
<file path=[Content_Types].xml><?xml version="1.0" encoding="utf-8"?>
<Types xmlns="http://schemas.openxmlformats.org/package/2006/content-types">
  <Default Extension="png" ContentType="image/png"/>
  <Default Extension="svg" ContentType="image/svg"/>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gif" ContentType="image/gif"/>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1.xml" ContentType="application/vnd.openxmlformats-officedocument.drawingml.chart+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4" r:id="rId3"/>
  </p:sldMasterIdLst>
  <p:notesMasterIdLst>
    <p:notesMasterId r:id="rId50"/>
  </p:notesMasterIdLst>
  <p:sldIdLst>
    <p:sldId id="301" r:id="rId4"/>
    <p:sldId id="293" r:id="rId5"/>
    <p:sldId id="310" r:id="rId6"/>
    <p:sldId id="304" r:id="rId7"/>
    <p:sldId id="318" r:id="rId8"/>
    <p:sldId id="291" r:id="rId9"/>
    <p:sldId id="303" r:id="rId10"/>
    <p:sldId id="296" r:id="rId11"/>
    <p:sldId id="292" r:id="rId12"/>
    <p:sldId id="295" r:id="rId13"/>
    <p:sldId id="297" r:id="rId14"/>
    <p:sldId id="294" r:id="rId15"/>
    <p:sldId id="285" r:id="rId16"/>
    <p:sldId id="286" r:id="rId17"/>
    <p:sldId id="305" r:id="rId18"/>
    <p:sldId id="313" r:id="rId19"/>
    <p:sldId id="302" r:id="rId20"/>
    <p:sldId id="273" r:id="rId21"/>
    <p:sldId id="306" r:id="rId22"/>
    <p:sldId id="307" r:id="rId23"/>
    <p:sldId id="276" r:id="rId24"/>
    <p:sldId id="281" r:id="rId25"/>
    <p:sldId id="308" r:id="rId26"/>
    <p:sldId id="274" r:id="rId27"/>
    <p:sldId id="309" r:id="rId28"/>
    <p:sldId id="277" r:id="rId29"/>
    <p:sldId id="289" r:id="rId30"/>
    <p:sldId id="275" r:id="rId31"/>
    <p:sldId id="287" r:id="rId32"/>
    <p:sldId id="256" r:id="rId33"/>
    <p:sldId id="288" r:id="rId34"/>
    <p:sldId id="290" r:id="rId35"/>
    <p:sldId id="257" r:id="rId36"/>
    <p:sldId id="258" r:id="rId37"/>
    <p:sldId id="299" r:id="rId38"/>
    <p:sldId id="272" r:id="rId39"/>
    <p:sldId id="300" r:id="rId40"/>
    <p:sldId id="311" r:id="rId41"/>
    <p:sldId id="312" r:id="rId42"/>
    <p:sldId id="282" r:id="rId43"/>
    <p:sldId id="447" r:id="rId44"/>
    <p:sldId id="315" r:id="rId45"/>
    <p:sldId id="319" r:id="rId46"/>
    <p:sldId id="448" r:id="rId47"/>
    <p:sldId id="449" r:id="rId48"/>
    <p:sldId id="321" r:id="rId49"/>
  </p:sldIdLst>
  <p:sldSz cx="12192000" cy="6858000"/>
  <p:notesSz cx="6858000" cy="9144000"/>
  <p:custDataLst>
    <p:tags r:id="rId51"/>
  </p:custDataLst>
  <p:defaultTextStyle>
    <a:defPPr>
      <a:defRPr lang="es-P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39807"/>
    <a:srgbClr val="FFDB05"/>
    <a:srgbClr val="FEDC00"/>
    <a:srgbClr val="EFCC34"/>
    <a:srgbClr val="FDDC07"/>
    <a:srgbClr val="DDB040"/>
    <a:srgbClr val="F4EB6D"/>
    <a:srgbClr val="D69E1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025" autoAdjust="0"/>
    <p:restoredTop sz="93447" autoAdjust="0"/>
  </p:normalViewPr>
  <p:slideViewPr>
    <p:cSldViewPr snapToGrid="0">
      <p:cViewPr varScale="1">
        <p:scale>
          <a:sx n="107" d="100"/>
          <a:sy n="107" d="100"/>
        </p:scale>
        <p:origin x="576" y="102"/>
      </p:cViewPr>
      <p:guideLst/>
    </p:cSldViewPr>
  </p:slideViewPr>
  <p:notesTextViewPr>
    <p:cViewPr>
      <p:scale>
        <a:sx n="1" d="1"/>
        <a:sy n="1" d="1"/>
      </p:scale>
      <p:origin x="0" y="0"/>
    </p:cViewPr>
  </p:notesTextViewPr>
  <p:sorterViewPr>
    <p:cViewPr>
      <p:scale>
        <a:sx n="30" d="100"/>
        <a:sy n="30" d="100"/>
      </p:scale>
      <p:origin x="0" y="0"/>
    </p:cViewPr>
  </p:sorterViewPr>
  <p:notesViewPr>
    <p:cSldViewPr>
      <p:cViewPr>
        <p:scale>
          <a:sx n="66" d="100"/>
          <a:sy n="66" d="100"/>
        </p:scale>
        <p:origin x="0" y="0"/>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notesMaster" Target="notesMasters/notesMaster1.xml"/><Relationship Id="rId55" Type="http://schemas.openxmlformats.org/officeDocument/2006/relationships/tableStyles" Target="tableStyles.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slide" Target="slides/slide38.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viewProps" Target="viewProp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8" Type="http://schemas.openxmlformats.org/officeDocument/2006/relationships/slide" Target="slides/slide5.xml"/><Relationship Id="rId51" Type="http://schemas.openxmlformats.org/officeDocument/2006/relationships/tags" Target="tags/tag1.xml"/><Relationship Id="rId3" Type="http://schemas.openxmlformats.org/officeDocument/2006/relationships/slideMaster" Target="slideMasters/slideMaster3.xml"/></Relationships>
</file>

<file path=ppt/charts/_rels/chart1.xml.rels><?xml version="1.0" encoding="UTF-8" standalone="yes"?>
<Relationships xmlns="http://schemas.openxmlformats.org/package/2006/relationships"><Relationship Id="rId1" Type="http://schemas.openxmlformats.org/officeDocument/2006/relationships/package" Target="../embeddings/Hoja_de_c_lculo_de_Microsoft_Excel.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621853291988373"/>
          <c:y val="0.25568601489067078"/>
          <c:w val="0.65161573886871338"/>
          <c:h val="0.87974101305007935"/>
        </c:manualLayout>
      </c:layout>
      <c:doughnutChart>
        <c:varyColors val="1"/>
        <c:ser>
          <c:idx val="0"/>
          <c:order val="0"/>
          <c:tx>
            <c:strRef>
              <c:f>Sheet1!$B$1</c:f>
              <c:strCache>
                <c:ptCount val="1"/>
                <c:pt idx="0">
                  <c:v>Sales</c:v>
                </c:pt>
              </c:strCache>
            </c:strRef>
          </c:tx>
          <c:spPr>
            <a:ln w="3175">
              <a:solidFill>
                <a:schemeClr val="tx1"/>
              </a:solidFill>
            </a:ln>
            <a:effectLst>
              <a:outerShdw blurRad="50800" dist="38100" dir="2700000" algn="tl" rotWithShape="0">
                <a:prstClr val="black">
                  <a:alpha val="40000"/>
                </a:prstClr>
              </a:outerShdw>
            </a:effectLst>
            <a:scene3d>
              <a:camera prst="orthographicFront"/>
              <a:lightRig rig="brightRoom" dir="t">
                <a:rot lat="0" lon="0" rev="600000"/>
              </a:lightRig>
            </a:scene3d>
            <a:sp3d prstMaterial="metal">
              <a:bevelT w="38100" h="57150" prst="angle"/>
            </a:sp3d>
          </c:spPr>
          <c:explosion val="14"/>
          <c:dPt>
            <c:idx val="0"/>
            <c:bubble3D val="0"/>
            <c:spPr>
              <a:solidFill>
                <a:schemeClr val="bg1"/>
              </a:solidFill>
              <a:ln w="3175">
                <a:solidFill>
                  <a:schemeClr val="tx1"/>
                </a:solidFill>
              </a:ln>
              <a:effectLst>
                <a:glow rad="63500">
                  <a:schemeClr val="accent1">
                    <a:lumMod val="40000"/>
                    <a:lumOff val="60000"/>
                    <a:alpha val="9000"/>
                  </a:schemeClr>
                </a:glow>
                <a:outerShdw blurRad="50800" dist="38100" dir="2700000" algn="tl" rotWithShape="0">
                  <a:prstClr val="black">
                    <a:alpha val="40000"/>
                  </a:prstClr>
                </a:outerShdw>
              </a:effectLst>
              <a:scene3d>
                <a:camera prst="orthographicFront"/>
                <a:lightRig rig="brightRoom" dir="t">
                  <a:rot lat="0" lon="0" rev="600000"/>
                </a:lightRig>
              </a:scene3d>
              <a:sp3d prstMaterial="metal">
                <a:bevelT w="38100" h="57150" prst="angle"/>
              </a:sp3d>
            </c:spPr>
            <c:extLst>
              <c:ext xmlns:c16="http://schemas.microsoft.com/office/drawing/2014/chart" uri="{C3380CC4-5D6E-409C-BE32-E72D297353CC}">
                <c16:uniqueId val="{00000001-6D0C-C644-8C10-C3C83C9F244F}"/>
              </c:ext>
            </c:extLst>
          </c:dPt>
          <c:dPt>
            <c:idx val="1"/>
            <c:bubble3D val="0"/>
            <c:spPr>
              <a:solidFill>
                <a:schemeClr val="accent4">
                  <a:lumMod val="20000"/>
                  <a:lumOff val="80000"/>
                </a:schemeClr>
              </a:solidFill>
              <a:ln w="3175">
                <a:solidFill>
                  <a:schemeClr val="tx1"/>
                </a:solidFill>
              </a:ln>
              <a:effectLst>
                <a:outerShdw blurRad="50800" dist="38100" dir="2700000" algn="tl" rotWithShape="0">
                  <a:prstClr val="black">
                    <a:alpha val="40000"/>
                  </a:prstClr>
                </a:outerShdw>
              </a:effectLst>
              <a:scene3d>
                <a:camera prst="orthographicFront"/>
                <a:lightRig rig="brightRoom" dir="t">
                  <a:rot lat="0" lon="0" rev="600000"/>
                </a:lightRig>
              </a:scene3d>
              <a:sp3d prstMaterial="metal">
                <a:bevelT w="38100" h="57150" prst="angle"/>
              </a:sp3d>
            </c:spPr>
            <c:extLst>
              <c:ext xmlns:c16="http://schemas.microsoft.com/office/drawing/2014/chart" uri="{C3380CC4-5D6E-409C-BE32-E72D297353CC}">
                <c16:uniqueId val="{00000003-6D0C-C644-8C10-C3C83C9F244F}"/>
              </c:ext>
            </c:extLst>
          </c:dPt>
          <c:dPt>
            <c:idx val="2"/>
            <c:bubble3D val="0"/>
            <c:spPr>
              <a:solidFill>
                <a:schemeClr val="accent4">
                  <a:lumMod val="40000"/>
                  <a:lumOff val="60000"/>
                </a:schemeClr>
              </a:solidFill>
              <a:ln w="3175">
                <a:solidFill>
                  <a:schemeClr val="tx1"/>
                </a:solidFill>
              </a:ln>
              <a:effectLst>
                <a:outerShdw blurRad="50800" dist="38100" dir="2700000" algn="tl" rotWithShape="0">
                  <a:prstClr val="black">
                    <a:alpha val="40000"/>
                  </a:prstClr>
                </a:outerShdw>
              </a:effectLst>
              <a:scene3d>
                <a:camera prst="orthographicFront"/>
                <a:lightRig rig="brightRoom" dir="t">
                  <a:rot lat="0" lon="0" rev="600000"/>
                </a:lightRig>
              </a:scene3d>
              <a:sp3d prstMaterial="metal">
                <a:bevelT w="38100" h="57150" prst="angle"/>
              </a:sp3d>
            </c:spPr>
            <c:extLst>
              <c:ext xmlns:c16="http://schemas.microsoft.com/office/drawing/2014/chart" uri="{C3380CC4-5D6E-409C-BE32-E72D297353CC}">
                <c16:uniqueId val="{00000005-6D0C-C644-8C10-C3C83C9F244F}"/>
              </c:ext>
            </c:extLst>
          </c:dPt>
          <c:dPt>
            <c:idx val="3"/>
            <c:bubble3D val="0"/>
            <c:explosion val="24"/>
            <c:spPr>
              <a:solidFill>
                <a:schemeClr val="accent4">
                  <a:lumMod val="60000"/>
                  <a:lumOff val="40000"/>
                </a:schemeClr>
              </a:solidFill>
              <a:ln w="3175">
                <a:solidFill>
                  <a:schemeClr val="tx1"/>
                </a:solidFill>
              </a:ln>
              <a:effectLst>
                <a:outerShdw blurRad="50800" dist="38100" dir="2700000" algn="tl" rotWithShape="0">
                  <a:prstClr val="black">
                    <a:alpha val="40000"/>
                  </a:prstClr>
                </a:outerShdw>
              </a:effectLst>
              <a:scene3d>
                <a:camera prst="orthographicFront"/>
                <a:lightRig rig="brightRoom" dir="t">
                  <a:rot lat="0" lon="0" rev="600000"/>
                </a:lightRig>
              </a:scene3d>
              <a:sp3d prstMaterial="metal">
                <a:bevelT w="38100" h="57150" prst="angle"/>
              </a:sp3d>
            </c:spPr>
            <c:extLst>
              <c:ext xmlns:c16="http://schemas.microsoft.com/office/drawing/2014/chart" uri="{C3380CC4-5D6E-409C-BE32-E72D297353CC}">
                <c16:uniqueId val="{00000007-6D0C-C644-8C10-C3C83C9F244F}"/>
              </c:ext>
            </c:extLst>
          </c:dPt>
          <c:dLbls>
            <c:dLbl>
              <c:idx val="0"/>
              <c:layout>
                <c:manualLayout>
                  <c:x val="0.27528861165046692"/>
                  <c:y val="-6.9721117615699768E-2"/>
                </c:manualLayout>
              </c:layout>
              <c:showLegendKey val="0"/>
              <c:showVal val="0"/>
              <c:showCatName val="0"/>
              <c:showSerName val="0"/>
              <c:showPercent val="1"/>
              <c:showBubbleSize val="0"/>
              <c:extLst>
                <c:ext xmlns:c15="http://schemas.microsoft.com/office/drawing/2012/chart" uri="{CE6537A1-D6FC-4f65-9D91-7224C49458BB}">
                  <c15:layout/>
                </c:ext>
                <c:ext xmlns:c16="http://schemas.microsoft.com/office/drawing/2014/chart" uri="{C3380CC4-5D6E-409C-BE32-E72D297353CC}">
                  <c16:uniqueId val="{00000001-6D0C-C644-8C10-C3C83C9F244F}"/>
                </c:ext>
              </c:extLst>
            </c:dLbl>
            <c:dLbl>
              <c:idx val="1"/>
              <c:layout>
                <c:manualLayout>
                  <c:x val="-0.17155972123146057"/>
                  <c:y val="0.19228942692279816"/>
                </c:manualLayout>
              </c:layout>
              <c:showLegendKey val="0"/>
              <c:showVal val="0"/>
              <c:showCatName val="0"/>
              <c:showSerName val="0"/>
              <c:showPercent val="1"/>
              <c:showBubbleSize val="0"/>
              <c:extLst>
                <c:ext xmlns:c15="http://schemas.microsoft.com/office/drawing/2012/chart" uri="{CE6537A1-D6FC-4f65-9D91-7224C49458BB}">
                  <c15:layout/>
                </c:ext>
                <c:ext xmlns:c16="http://schemas.microsoft.com/office/drawing/2014/chart" uri="{C3380CC4-5D6E-409C-BE32-E72D297353CC}">
                  <c16:uniqueId val="{00000003-6D0C-C644-8C10-C3C83C9F244F}"/>
                </c:ext>
              </c:extLst>
            </c:dLbl>
            <c:dLbl>
              <c:idx val="2"/>
              <c:layout>
                <c:manualLayout>
                  <c:x val="-0.15846610069274902"/>
                  <c:y val="-0.24442858994007111"/>
                </c:manualLayout>
              </c:layout>
              <c:showLegendKey val="0"/>
              <c:showVal val="0"/>
              <c:showCatName val="0"/>
              <c:showSerName val="0"/>
              <c:showPercent val="1"/>
              <c:showBubbleSize val="0"/>
              <c:extLst>
                <c:ext xmlns:c15="http://schemas.microsoft.com/office/drawing/2012/chart" uri="{CE6537A1-D6FC-4f65-9D91-7224C49458BB}">
                  <c15:layout/>
                </c:ext>
                <c:ext xmlns:c16="http://schemas.microsoft.com/office/drawing/2014/chart" uri="{C3380CC4-5D6E-409C-BE32-E72D297353CC}">
                  <c16:uniqueId val="{00000005-6D0C-C644-8C10-C3C83C9F244F}"/>
                </c:ext>
              </c:extLst>
            </c:dLbl>
            <c:dLbl>
              <c:idx val="3"/>
              <c:layout>
                <c:manualLayout>
                  <c:x val="0.29456481337547302"/>
                  <c:y val="-0.16169792413711548"/>
                </c:manualLayout>
              </c:layout>
              <c:showLegendKey val="0"/>
              <c:showVal val="0"/>
              <c:showCatName val="0"/>
              <c:showSerName val="0"/>
              <c:showPercent val="1"/>
              <c:showBubbleSize val="0"/>
              <c:extLst>
                <c:ext xmlns:c15="http://schemas.microsoft.com/office/drawing/2012/chart" uri="{CE6537A1-D6FC-4f65-9D91-7224C49458BB}">
                  <c15:layout/>
                </c:ext>
                <c:ext xmlns:c16="http://schemas.microsoft.com/office/drawing/2014/chart" uri="{C3380CC4-5D6E-409C-BE32-E72D297353CC}">
                  <c16:uniqueId val="{00000007-6D0C-C644-8C10-C3C83C9F244F}"/>
                </c:ext>
              </c:extLst>
            </c:dLbl>
            <c:spPr>
              <a:noFill/>
              <a:ln>
                <a:noFill/>
              </a:ln>
              <a:effectLst/>
            </c:spPr>
            <c:txPr>
              <a:bodyPr rot="0" spcFirstLastPara="1" vertOverflow="ellipsis" vert="horz" wrap="square" anchor="ctr" anchorCtr="1"/>
              <a:lstStyle/>
              <a:p>
                <a:pPr>
                  <a:defRPr sz="1197" b="1" i="0" u="none" strike="noStrike" kern="1200" baseline="0" smtId="4294967295">
                    <a:solidFill>
                      <a:schemeClr val="tx1"/>
                    </a:solidFill>
                    <a:latin typeface="+mn-lt"/>
                    <a:ea typeface="+mn-ea"/>
                    <a:cs typeface="+mn-cs"/>
                  </a:defRPr>
                </a:pPr>
                <a:endParaRPr lang="en-US"/>
              </a:p>
            </c:txPr>
            <c:showLegendKey val="0"/>
            <c:showVal val="0"/>
            <c:showCatName val="0"/>
            <c:showSerName val="0"/>
            <c:showPercent val="1"/>
            <c:showBubbleSize val="0"/>
            <c:showLeaderLines val="1"/>
            <c:leaderLines>
              <c:spPr>
                <a:ln w="9525" cap="flat" cmpd="sng" algn="ctr">
                  <a:solidFill>
                    <a:schemeClr val="tx1"/>
                  </a:solidFill>
                  <a:round/>
                </a:ln>
              </c:spPr>
            </c:leaderLines>
            <c:extLst>
              <c:ext xmlns:c15="http://schemas.microsoft.com/office/drawing/2012/chart" uri="{CE6537A1-D6FC-4f65-9D91-7224C49458BB}"/>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8-6D0C-C644-8C10-C3C83C9F244F}"/>
            </c:ext>
          </c:extLst>
        </c:ser>
        <c:dLbls>
          <c:showLegendKey val="0"/>
          <c:showVal val="0"/>
          <c:showCatName val="0"/>
          <c:showSerName val="0"/>
          <c:showPercent val="0"/>
          <c:showBubbleSize val="0"/>
          <c:showLeaderLines val="1"/>
        </c:dLbls>
        <c:firstSliceAng val="0"/>
        <c:holeSize val="15"/>
      </c:doughnutChart>
      <c:spPr>
        <a:noFill/>
        <a:ln>
          <a:noFill/>
        </a:ln>
        <a:effectLst/>
      </c:spPr>
    </c:plotArea>
    <c:legend>
      <c:legendPos val="t"/>
      <c:layout>
        <c:manualLayout>
          <c:xMode val="edge"/>
          <c:yMode val="edge"/>
          <c:x val="3.0050262808799744E-2"/>
          <c:y val="0.90343236923217773"/>
          <c:w val="0.93796873092651367"/>
          <c:h val="8.8029369711875916E-2"/>
        </c:manualLayout>
      </c:layout>
      <c:overlay val="0"/>
      <c:spPr>
        <a:noFill/>
        <a:ln>
          <a:noFill/>
        </a:ln>
        <a:effectLst/>
      </c:spPr>
      <c:txPr>
        <a:bodyPr rot="0" spcFirstLastPara="1" vertOverflow="ellipsis" vert="horz" wrap="square" anchor="ctr" anchorCtr="1"/>
        <a:lstStyle/>
        <a:p>
          <a:pPr>
            <a:defRPr sz="1197" b="0" i="0" u="none" strike="noStrike" kern="1200" baseline="0" smtId="4294967295">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mtId="4294967295">
          <a:solidFill>
            <a:schemeClr val="tx1"/>
          </a:solidFill>
        </a:defRPr>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AR"/>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F11BEC7-A3FE-4FA5-927B-809D8A319476}" type="datetimeFigureOut">
              <a:rPr lang="es-AR" smtClean="0"/>
              <a:t>11/12/2023</a:t>
            </a:fld>
            <a:endParaRPr lang="es-AR"/>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AR"/>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C262B1B-19FD-434A-B1C8-9BFBEF92DCF2}" type="slidenum">
              <a:rPr lang="es-AR" smtClean="0"/>
              <a:t>‹Nº›</a:t>
            </a:fld>
            <a:endParaRPr lang="es-AR"/>
          </a:p>
        </p:txBody>
      </p:sp>
    </p:spTree>
    <p:extLst>
      <p:ext uri="{BB962C8B-B14F-4D97-AF65-F5344CB8AC3E}">
        <p14:creationId xmlns:p14="http://schemas.microsoft.com/office/powerpoint/2010/main" val="17255910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r>
              <a:rPr lang="en-US" altLang="ko-KR" sz="1200" dirty="0" smtClean="0">
                <a:latin typeface="Arial" panose="020B0604020202020204" pitchFamily="34" charset="0"/>
                <a:cs typeface="Arial" panose="020B0604020202020204" pitchFamily="34" charset="0"/>
              </a:rPr>
              <a:t>plantillaspowerpoint.org</a:t>
            </a:r>
            <a:endParaRPr lang="ko-KR" altLang="en-US" sz="1200" dirty="0">
              <a:latin typeface="Arial" panose="020B0604020202020204" pitchFamily="34" charset="0"/>
              <a:cs typeface="Arial" panose="020B0604020202020204" pitchFamily="34" charset="0"/>
            </a:endParaRPr>
          </a:p>
          <a:p>
            <a:endParaRPr lang="es-ES" dirty="0"/>
          </a:p>
        </p:txBody>
      </p:sp>
      <p:sp>
        <p:nvSpPr>
          <p:cNvPr id="4" name="Marcador de número de diapositiva 3"/>
          <p:cNvSpPr>
            <a:spLocks noGrp="1"/>
          </p:cNvSpPr>
          <p:nvPr>
            <p:ph type="sldNum" sz="quarter" idx="5"/>
          </p:nvPr>
        </p:nvSpPr>
        <p:spPr/>
        <p:txBody>
          <a:bodyPr/>
          <a:lstStyle/>
          <a:p>
            <a:fld id="{AC262B1B-19FD-434A-B1C8-9BFBEF92DCF2}" type="slidenum">
              <a:rPr lang="es-AR" smtClean="0"/>
              <a:t>1</a:t>
            </a:fld>
            <a:endParaRPr lang="es-AR"/>
          </a:p>
        </p:txBody>
      </p:sp>
    </p:spTree>
    <p:extLst>
      <p:ext uri="{BB962C8B-B14F-4D97-AF65-F5344CB8AC3E}">
        <p14:creationId xmlns:p14="http://schemas.microsoft.com/office/powerpoint/2010/main" val="227226779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r>
              <a:rPr lang="en-US" altLang="ko-KR" sz="1200" dirty="0" smtClean="0">
                <a:latin typeface="Arial" panose="020B0604020202020204" pitchFamily="34" charset="0"/>
                <a:cs typeface="Arial" panose="020B0604020202020204" pitchFamily="34" charset="0"/>
              </a:rPr>
              <a:t>plantillaspowerpoint.org</a:t>
            </a:r>
            <a:endParaRPr lang="ko-KR" altLang="en-US" sz="1200" dirty="0">
              <a:latin typeface="Arial" panose="020B0604020202020204" pitchFamily="34" charset="0"/>
              <a:cs typeface="Arial" panose="020B0604020202020204" pitchFamily="34" charset="0"/>
            </a:endParaRPr>
          </a:p>
          <a:p>
            <a:endParaRPr lang="es-ES" dirty="0"/>
          </a:p>
        </p:txBody>
      </p:sp>
      <p:sp>
        <p:nvSpPr>
          <p:cNvPr id="4" name="Marcador de número de diapositiva 3"/>
          <p:cNvSpPr>
            <a:spLocks noGrp="1"/>
          </p:cNvSpPr>
          <p:nvPr>
            <p:ph type="sldNum" sz="quarter" idx="5"/>
          </p:nvPr>
        </p:nvSpPr>
        <p:spPr/>
        <p:txBody>
          <a:bodyPr/>
          <a:lstStyle/>
          <a:p>
            <a:fld id="{AC262B1B-19FD-434A-B1C8-9BFBEF92DCF2}" type="slidenum">
              <a:rPr lang="es-AR" smtClean="0"/>
              <a:t>11</a:t>
            </a:fld>
            <a:endParaRPr lang="es-AR"/>
          </a:p>
        </p:txBody>
      </p:sp>
    </p:spTree>
    <p:extLst>
      <p:ext uri="{BB962C8B-B14F-4D97-AF65-F5344CB8AC3E}">
        <p14:creationId xmlns:p14="http://schemas.microsoft.com/office/powerpoint/2010/main" val="92679837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7"/>
        <p:cNvGrpSpPr/>
        <p:nvPr/>
      </p:nvGrpSpPr>
      <p:grpSpPr>
        <a:xfrm>
          <a:off x="0" y="0"/>
          <a:ext cx="0" cy="0"/>
          <a:chOff x="0" y="0"/>
          <a:chExt cx="0" cy="0"/>
        </a:xfrm>
      </p:grpSpPr>
      <p:sp>
        <p:nvSpPr>
          <p:cNvPr id="878" name="Google Shape;878;ga04d9405f5_0_20: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879" name="Google Shape;879;ga04d9405f5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68919740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r>
              <a:rPr lang="en-US" altLang="ko-KR" sz="1200" dirty="0" smtClean="0">
                <a:latin typeface="Arial" panose="020B0604020202020204" pitchFamily="34" charset="0"/>
                <a:cs typeface="Arial" panose="020B0604020202020204" pitchFamily="34" charset="0"/>
              </a:rPr>
              <a:t>plantillaspowerpoint.org</a:t>
            </a:r>
            <a:endParaRPr lang="ko-KR" altLang="en-US" sz="1200" dirty="0">
              <a:latin typeface="Arial" panose="020B0604020202020204" pitchFamily="34" charset="0"/>
              <a:cs typeface="Arial" panose="020B0604020202020204" pitchFamily="34" charset="0"/>
            </a:endParaRPr>
          </a:p>
          <a:p>
            <a:endParaRPr lang="es-ES" dirty="0"/>
          </a:p>
        </p:txBody>
      </p:sp>
      <p:sp>
        <p:nvSpPr>
          <p:cNvPr id="4" name="Marcador de número de diapositiva 3"/>
          <p:cNvSpPr>
            <a:spLocks noGrp="1"/>
          </p:cNvSpPr>
          <p:nvPr>
            <p:ph type="sldNum" sz="quarter" idx="5"/>
          </p:nvPr>
        </p:nvSpPr>
        <p:spPr/>
        <p:txBody>
          <a:bodyPr/>
          <a:lstStyle/>
          <a:p>
            <a:fld id="{AC262B1B-19FD-434A-B1C8-9BFBEF92DCF2}" type="slidenum">
              <a:rPr lang="es-AR" smtClean="0"/>
              <a:t>13</a:t>
            </a:fld>
            <a:endParaRPr lang="es-AR"/>
          </a:p>
        </p:txBody>
      </p:sp>
    </p:spTree>
    <p:extLst>
      <p:ext uri="{BB962C8B-B14F-4D97-AF65-F5344CB8AC3E}">
        <p14:creationId xmlns:p14="http://schemas.microsoft.com/office/powerpoint/2010/main" val="50717202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3"/>
        <p:cNvGrpSpPr/>
        <p:nvPr/>
      </p:nvGrpSpPr>
      <p:grpSpPr>
        <a:xfrm>
          <a:off x="0" y="0"/>
          <a:ext cx="0" cy="0"/>
          <a:chOff x="0" y="0"/>
          <a:chExt cx="0" cy="0"/>
        </a:xfrm>
      </p:grpSpPr>
      <p:sp>
        <p:nvSpPr>
          <p:cNvPr id="1634" name="Google Shape;1634;ga2fec2ee24_0_151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1635" name="Google Shape;1635;ga2fec2ee24_0_15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ct val="0"/>
              </a:spcBef>
              <a:spcAft>
                <a:spcPct val="0"/>
              </a:spcAft>
              <a:buClrTx/>
              <a:buSzTx/>
              <a:buFontTx/>
              <a:buNone/>
              <a:defRPr/>
            </a:pPr>
            <a:r>
              <a:rPr lang="en-US" altLang="ko-KR" sz="1200" dirty="0" smtClean="0">
                <a:latin typeface="Arial" panose="020B0604020202020204" pitchFamily="34" charset="0"/>
                <a:cs typeface="Arial" panose="020B0604020202020204" pitchFamily="34" charset="0"/>
              </a:rPr>
              <a:t>plantillaspowerpoint.org</a:t>
            </a:r>
            <a:endParaRPr lang="ko-KR" altLang="en-US" sz="1200" dirty="0">
              <a:latin typeface="Arial" panose="020B0604020202020204" pitchFamily="34" charset="0"/>
              <a:cs typeface="Arial" panose="020B0604020202020204" pitchFamily="34" charset="0"/>
            </a:endParaRPr>
          </a:p>
          <a:p>
            <a:pPr marL="0" lvl="0" indent="0" algn="l" rtl="0">
              <a:spcBef>
                <a:spcPct val="0"/>
              </a:spcBef>
              <a:spcAft>
                <a:spcPct val="0"/>
              </a:spcAft>
              <a:buNone/>
            </a:pPr>
            <a:endParaRPr dirty="0"/>
          </a:p>
        </p:txBody>
      </p:sp>
    </p:spTree>
    <p:extLst>
      <p:ext uri="{BB962C8B-B14F-4D97-AF65-F5344CB8AC3E}">
        <p14:creationId xmlns:p14="http://schemas.microsoft.com/office/powerpoint/2010/main" val="282816454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7"/>
        <p:cNvGrpSpPr/>
        <p:nvPr/>
      </p:nvGrpSpPr>
      <p:grpSpPr>
        <a:xfrm>
          <a:off x="0" y="0"/>
          <a:ext cx="0" cy="0"/>
          <a:chOff x="0" y="0"/>
          <a:chExt cx="0" cy="0"/>
        </a:xfrm>
      </p:grpSpPr>
      <p:sp>
        <p:nvSpPr>
          <p:cNvPr id="1798" name="Google Shape;1798;ga2fec2ee24_0_1471: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1799" name="Google Shape;1799;ga2fec2ee24_0_14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2658861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r>
              <a:rPr lang="en-US" altLang="ko-KR" sz="1200" dirty="0" smtClean="0">
                <a:latin typeface="Arial" panose="020B0604020202020204" pitchFamily="34" charset="0"/>
                <a:cs typeface="Arial" panose="020B0604020202020204" pitchFamily="34" charset="0"/>
              </a:rPr>
              <a:t>plantillaspowerpoint.org</a:t>
            </a:r>
            <a:endParaRPr lang="ko-KR" altLang="en-US" sz="1200" dirty="0">
              <a:latin typeface="Arial" panose="020B0604020202020204" pitchFamily="34" charset="0"/>
              <a:cs typeface="Arial" panose="020B0604020202020204" pitchFamily="34" charset="0"/>
            </a:endParaRPr>
          </a:p>
          <a:p>
            <a:endParaRPr lang="es-ES" dirty="0"/>
          </a:p>
        </p:txBody>
      </p:sp>
      <p:sp>
        <p:nvSpPr>
          <p:cNvPr id="4" name="Marcador de número de diapositiva 3"/>
          <p:cNvSpPr>
            <a:spLocks noGrp="1"/>
          </p:cNvSpPr>
          <p:nvPr>
            <p:ph type="sldNum" sz="quarter" idx="5"/>
          </p:nvPr>
        </p:nvSpPr>
        <p:spPr/>
        <p:txBody>
          <a:bodyPr/>
          <a:lstStyle/>
          <a:p>
            <a:fld id="{AC262B1B-19FD-434A-B1C8-9BFBEF92DCF2}" type="slidenum">
              <a:rPr lang="es-AR" smtClean="0"/>
              <a:t>17</a:t>
            </a:fld>
            <a:endParaRPr lang="es-AR"/>
          </a:p>
        </p:txBody>
      </p:sp>
    </p:spTree>
    <p:extLst>
      <p:ext uri="{BB962C8B-B14F-4D97-AF65-F5344CB8AC3E}">
        <p14:creationId xmlns:p14="http://schemas.microsoft.com/office/powerpoint/2010/main" val="305084703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3"/>
        <p:cNvGrpSpPr/>
        <p:nvPr/>
      </p:nvGrpSpPr>
      <p:grpSpPr>
        <a:xfrm>
          <a:off x="0" y="0"/>
          <a:ext cx="0" cy="0"/>
          <a:chOff x="0" y="0"/>
          <a:chExt cx="0" cy="0"/>
        </a:xfrm>
      </p:grpSpPr>
      <p:sp>
        <p:nvSpPr>
          <p:cNvPr id="1634" name="Google Shape;1634;ga2fec2ee24_0_151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1635" name="Google Shape;1635;ga2fec2ee24_0_15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ct val="0"/>
              </a:spcBef>
              <a:spcAft>
                <a:spcPct val="0"/>
              </a:spcAft>
              <a:buClrTx/>
              <a:buSzTx/>
              <a:buFontTx/>
              <a:buNone/>
              <a:defRPr/>
            </a:pPr>
            <a:r>
              <a:rPr lang="en-US" altLang="ko-KR" sz="1200" dirty="0" smtClean="0">
                <a:latin typeface="Arial" panose="020B0604020202020204" pitchFamily="34" charset="0"/>
                <a:cs typeface="Arial" panose="020B0604020202020204" pitchFamily="34" charset="0"/>
              </a:rPr>
              <a:t>plantillaspowerpoint.org</a:t>
            </a:r>
            <a:endParaRPr lang="ko-KR" altLang="en-US" sz="1200" dirty="0">
              <a:latin typeface="Arial" panose="020B0604020202020204" pitchFamily="34" charset="0"/>
              <a:cs typeface="Arial" panose="020B0604020202020204" pitchFamily="34" charset="0"/>
            </a:endParaRPr>
          </a:p>
          <a:p>
            <a:pPr marL="0" lvl="0" indent="0" algn="l" rtl="0">
              <a:spcBef>
                <a:spcPct val="0"/>
              </a:spcBef>
              <a:spcAft>
                <a:spcPct val="0"/>
              </a:spcAft>
              <a:buNone/>
            </a:pPr>
            <a:endParaRPr dirty="0"/>
          </a:p>
        </p:txBody>
      </p:sp>
    </p:spTree>
    <p:extLst>
      <p:ext uri="{BB962C8B-B14F-4D97-AF65-F5344CB8AC3E}">
        <p14:creationId xmlns:p14="http://schemas.microsoft.com/office/powerpoint/2010/main" val="343253295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3"/>
        <p:cNvGrpSpPr/>
        <p:nvPr/>
      </p:nvGrpSpPr>
      <p:grpSpPr>
        <a:xfrm>
          <a:off x="0" y="0"/>
          <a:ext cx="0" cy="0"/>
          <a:chOff x="0" y="0"/>
          <a:chExt cx="0" cy="0"/>
        </a:xfrm>
      </p:grpSpPr>
      <p:sp>
        <p:nvSpPr>
          <p:cNvPr id="1634" name="Google Shape;1634;ga2fec2ee24_0_151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1635" name="Google Shape;1635;ga2fec2ee24_0_15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40979022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r>
              <a:rPr lang="en-US" altLang="ko-KR" sz="1200" dirty="0" smtClean="0">
                <a:latin typeface="Arial" panose="020B0604020202020204" pitchFamily="34" charset="0"/>
                <a:cs typeface="Arial" panose="020B0604020202020204" pitchFamily="34" charset="0"/>
              </a:rPr>
              <a:t>plantillaspowerpoint.org</a:t>
            </a:r>
            <a:endParaRPr lang="ko-KR" altLang="en-US" sz="1200" dirty="0">
              <a:latin typeface="Arial" panose="020B0604020202020204" pitchFamily="34" charset="0"/>
              <a:cs typeface="Arial" panose="020B0604020202020204" pitchFamily="34" charset="0"/>
            </a:endParaRPr>
          </a:p>
          <a:p>
            <a:endParaRPr lang="es-ES" dirty="0"/>
          </a:p>
        </p:txBody>
      </p:sp>
      <p:sp>
        <p:nvSpPr>
          <p:cNvPr id="4" name="Marcador de número de diapositiva 3"/>
          <p:cNvSpPr>
            <a:spLocks noGrp="1"/>
          </p:cNvSpPr>
          <p:nvPr>
            <p:ph type="sldNum" sz="quarter" idx="5"/>
          </p:nvPr>
        </p:nvSpPr>
        <p:spPr/>
        <p:txBody>
          <a:bodyPr/>
          <a:lstStyle/>
          <a:p>
            <a:fld id="{AC262B1B-19FD-434A-B1C8-9BFBEF92DCF2}" type="slidenum">
              <a:rPr lang="es-AR" smtClean="0"/>
              <a:t>21</a:t>
            </a:fld>
            <a:endParaRPr lang="es-AR"/>
          </a:p>
        </p:txBody>
      </p:sp>
    </p:spTree>
    <p:extLst>
      <p:ext uri="{BB962C8B-B14F-4D97-AF65-F5344CB8AC3E}">
        <p14:creationId xmlns:p14="http://schemas.microsoft.com/office/powerpoint/2010/main" val="99527012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r>
              <a:rPr lang="en-US" altLang="ko-KR" sz="1200" dirty="0" smtClean="0">
                <a:latin typeface="Arial" panose="020B0604020202020204" pitchFamily="34" charset="0"/>
                <a:cs typeface="Arial" panose="020B0604020202020204" pitchFamily="34" charset="0"/>
              </a:rPr>
              <a:t>plantillaspowerpoint.org</a:t>
            </a:r>
            <a:endParaRPr lang="ko-KR" altLang="en-US" sz="1200" dirty="0">
              <a:latin typeface="Arial" panose="020B0604020202020204" pitchFamily="34" charset="0"/>
              <a:cs typeface="Arial" panose="020B0604020202020204" pitchFamily="34" charset="0"/>
            </a:endParaRPr>
          </a:p>
          <a:p>
            <a:endParaRPr lang="es-ES" dirty="0"/>
          </a:p>
        </p:txBody>
      </p:sp>
      <p:sp>
        <p:nvSpPr>
          <p:cNvPr id="4" name="Marcador de número de diapositiva 3"/>
          <p:cNvSpPr>
            <a:spLocks noGrp="1"/>
          </p:cNvSpPr>
          <p:nvPr>
            <p:ph type="sldNum" sz="quarter" idx="5"/>
          </p:nvPr>
        </p:nvSpPr>
        <p:spPr/>
        <p:txBody>
          <a:bodyPr/>
          <a:lstStyle/>
          <a:p>
            <a:fld id="{AC262B1B-19FD-434A-B1C8-9BFBEF92DCF2}" type="slidenum">
              <a:rPr lang="es-AR" smtClean="0"/>
              <a:t>23</a:t>
            </a:fld>
            <a:endParaRPr lang="es-AR"/>
          </a:p>
        </p:txBody>
      </p:sp>
    </p:spTree>
    <p:extLst>
      <p:ext uri="{BB962C8B-B14F-4D97-AF65-F5344CB8AC3E}">
        <p14:creationId xmlns:p14="http://schemas.microsoft.com/office/powerpoint/2010/main" val="179109103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2"/>
        <p:cNvGrpSpPr/>
        <p:nvPr/>
      </p:nvGrpSpPr>
      <p:grpSpPr>
        <a:xfrm>
          <a:off x="0" y="0"/>
          <a:ext cx="0" cy="0"/>
          <a:chOff x="0" y="0"/>
          <a:chExt cx="0" cy="0"/>
        </a:xfrm>
      </p:grpSpPr>
      <p:sp>
        <p:nvSpPr>
          <p:cNvPr id="973" name="Google Shape;973;ga04d9405f5_0_8: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974" name="Google Shape;974;ga04d9405f5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101486810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r>
              <a:rPr lang="en-US" altLang="ko-KR" sz="1200" dirty="0" smtClean="0">
                <a:latin typeface="Arial" panose="020B0604020202020204" pitchFamily="34" charset="0"/>
                <a:cs typeface="Arial" panose="020B0604020202020204" pitchFamily="34" charset="0"/>
              </a:rPr>
              <a:t>plantillaspowerpoint.org</a:t>
            </a:r>
            <a:endParaRPr lang="ko-KR" altLang="en-US" sz="1200" dirty="0">
              <a:latin typeface="Arial" panose="020B0604020202020204" pitchFamily="34" charset="0"/>
              <a:cs typeface="Arial" panose="020B0604020202020204" pitchFamily="34" charset="0"/>
            </a:endParaRPr>
          </a:p>
          <a:p>
            <a:endParaRPr lang="es-ES" dirty="0"/>
          </a:p>
        </p:txBody>
      </p:sp>
      <p:sp>
        <p:nvSpPr>
          <p:cNvPr id="4" name="Marcador de número de diapositiva 3"/>
          <p:cNvSpPr>
            <a:spLocks noGrp="1"/>
          </p:cNvSpPr>
          <p:nvPr>
            <p:ph type="sldNum" sz="quarter" idx="5"/>
          </p:nvPr>
        </p:nvSpPr>
        <p:spPr/>
        <p:txBody>
          <a:bodyPr/>
          <a:lstStyle/>
          <a:p>
            <a:fld id="{AC262B1B-19FD-434A-B1C8-9BFBEF92DCF2}" type="slidenum">
              <a:rPr lang="es-AR" smtClean="0"/>
              <a:t>25</a:t>
            </a:fld>
            <a:endParaRPr lang="es-AR"/>
          </a:p>
        </p:txBody>
      </p:sp>
    </p:spTree>
    <p:extLst>
      <p:ext uri="{BB962C8B-B14F-4D97-AF65-F5344CB8AC3E}">
        <p14:creationId xmlns:p14="http://schemas.microsoft.com/office/powerpoint/2010/main" val="126568175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r>
              <a:rPr lang="en-US" altLang="ko-KR" sz="1200" dirty="0" smtClean="0">
                <a:latin typeface="Arial" panose="020B0604020202020204" pitchFamily="34" charset="0"/>
                <a:cs typeface="Arial" panose="020B0604020202020204" pitchFamily="34" charset="0"/>
              </a:rPr>
              <a:t>plantillaspowerpoint.org</a:t>
            </a:r>
            <a:endParaRPr lang="ko-KR" altLang="en-US" sz="1200" dirty="0">
              <a:latin typeface="Arial" panose="020B0604020202020204" pitchFamily="34" charset="0"/>
              <a:cs typeface="Arial" panose="020B0604020202020204" pitchFamily="34" charset="0"/>
            </a:endParaRPr>
          </a:p>
          <a:p>
            <a:endParaRPr lang="es-ES" dirty="0"/>
          </a:p>
        </p:txBody>
      </p:sp>
      <p:sp>
        <p:nvSpPr>
          <p:cNvPr id="4" name="Marcador de número de diapositiva 3"/>
          <p:cNvSpPr>
            <a:spLocks noGrp="1"/>
          </p:cNvSpPr>
          <p:nvPr>
            <p:ph type="sldNum" sz="quarter" idx="5"/>
          </p:nvPr>
        </p:nvSpPr>
        <p:spPr/>
        <p:txBody>
          <a:bodyPr/>
          <a:lstStyle/>
          <a:p>
            <a:fld id="{AC262B1B-19FD-434A-B1C8-9BFBEF92DCF2}" type="slidenum">
              <a:rPr lang="es-AR" smtClean="0"/>
              <a:t>27</a:t>
            </a:fld>
            <a:endParaRPr lang="es-AR"/>
          </a:p>
        </p:txBody>
      </p:sp>
    </p:spTree>
    <p:extLst>
      <p:ext uri="{BB962C8B-B14F-4D97-AF65-F5344CB8AC3E}">
        <p14:creationId xmlns:p14="http://schemas.microsoft.com/office/powerpoint/2010/main" val="413382996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r>
              <a:rPr lang="en-US" altLang="ko-KR" sz="1200" dirty="0" smtClean="0">
                <a:latin typeface="Arial" panose="020B0604020202020204" pitchFamily="34" charset="0"/>
                <a:cs typeface="Arial" panose="020B0604020202020204" pitchFamily="34" charset="0"/>
              </a:rPr>
              <a:t>plantillaspowerpoint.org</a:t>
            </a:r>
            <a:endParaRPr lang="ko-KR" altLang="en-US" sz="1200" dirty="0">
              <a:latin typeface="Arial" panose="020B0604020202020204" pitchFamily="34" charset="0"/>
              <a:cs typeface="Arial" panose="020B0604020202020204" pitchFamily="34" charset="0"/>
            </a:endParaRPr>
          </a:p>
          <a:p>
            <a:endParaRPr lang="es-ES" dirty="0"/>
          </a:p>
        </p:txBody>
      </p:sp>
      <p:sp>
        <p:nvSpPr>
          <p:cNvPr id="4" name="Marcador de número de diapositiva 3"/>
          <p:cNvSpPr>
            <a:spLocks noGrp="1"/>
          </p:cNvSpPr>
          <p:nvPr>
            <p:ph type="sldNum" sz="quarter" idx="5"/>
          </p:nvPr>
        </p:nvSpPr>
        <p:spPr/>
        <p:txBody>
          <a:bodyPr/>
          <a:lstStyle/>
          <a:p>
            <a:fld id="{AC262B1B-19FD-434A-B1C8-9BFBEF92DCF2}" type="slidenum">
              <a:rPr lang="es-AR" smtClean="0"/>
              <a:t>29</a:t>
            </a:fld>
            <a:endParaRPr lang="es-AR"/>
          </a:p>
        </p:txBody>
      </p:sp>
    </p:spTree>
    <p:extLst>
      <p:ext uri="{BB962C8B-B14F-4D97-AF65-F5344CB8AC3E}">
        <p14:creationId xmlns:p14="http://schemas.microsoft.com/office/powerpoint/2010/main" val="98253341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r>
              <a:rPr lang="en-US" altLang="ko-KR" sz="1200" dirty="0" smtClean="0">
                <a:latin typeface="Arial" panose="020B0604020202020204" pitchFamily="34" charset="0"/>
                <a:cs typeface="Arial" panose="020B0604020202020204" pitchFamily="34" charset="0"/>
              </a:rPr>
              <a:t>plantillaspowerpoint.org</a:t>
            </a:r>
            <a:endParaRPr lang="ko-KR" altLang="en-US" sz="1200" dirty="0">
              <a:latin typeface="Arial" panose="020B0604020202020204" pitchFamily="34" charset="0"/>
              <a:cs typeface="Arial" panose="020B0604020202020204" pitchFamily="34" charset="0"/>
            </a:endParaRPr>
          </a:p>
          <a:p>
            <a:endParaRPr lang="es-ES" dirty="0"/>
          </a:p>
        </p:txBody>
      </p:sp>
      <p:sp>
        <p:nvSpPr>
          <p:cNvPr id="4" name="Marcador de número de diapositiva 3"/>
          <p:cNvSpPr>
            <a:spLocks noGrp="1"/>
          </p:cNvSpPr>
          <p:nvPr>
            <p:ph type="sldNum" sz="quarter" idx="5"/>
          </p:nvPr>
        </p:nvSpPr>
        <p:spPr/>
        <p:txBody>
          <a:bodyPr/>
          <a:lstStyle/>
          <a:p>
            <a:fld id="{AC262B1B-19FD-434A-B1C8-9BFBEF92DCF2}" type="slidenum">
              <a:rPr lang="es-AR" smtClean="0"/>
              <a:t>31</a:t>
            </a:fld>
            <a:endParaRPr lang="es-AR"/>
          </a:p>
        </p:txBody>
      </p:sp>
    </p:spTree>
    <p:extLst>
      <p:ext uri="{BB962C8B-B14F-4D97-AF65-F5344CB8AC3E}">
        <p14:creationId xmlns:p14="http://schemas.microsoft.com/office/powerpoint/2010/main" val="15209154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r>
              <a:rPr lang="en-US" altLang="ko-KR" sz="1200" dirty="0" smtClean="0">
                <a:latin typeface="Arial" panose="020B0604020202020204" pitchFamily="34" charset="0"/>
                <a:cs typeface="Arial" panose="020B0604020202020204" pitchFamily="34" charset="0"/>
              </a:rPr>
              <a:t>plantillaspowerpoint.org</a:t>
            </a:r>
            <a:endParaRPr lang="ko-KR" altLang="en-US" sz="1200" dirty="0">
              <a:latin typeface="Arial" panose="020B0604020202020204" pitchFamily="34" charset="0"/>
              <a:cs typeface="Arial" panose="020B0604020202020204" pitchFamily="34" charset="0"/>
            </a:endParaRPr>
          </a:p>
          <a:p>
            <a:endParaRPr lang="es-ES" dirty="0"/>
          </a:p>
        </p:txBody>
      </p:sp>
      <p:sp>
        <p:nvSpPr>
          <p:cNvPr id="4" name="Marcador de número de diapositiva 3"/>
          <p:cNvSpPr>
            <a:spLocks noGrp="1"/>
          </p:cNvSpPr>
          <p:nvPr>
            <p:ph type="sldNum" sz="quarter" idx="5"/>
          </p:nvPr>
        </p:nvSpPr>
        <p:spPr/>
        <p:txBody>
          <a:bodyPr/>
          <a:lstStyle/>
          <a:p>
            <a:fld id="{AC262B1B-19FD-434A-B1C8-9BFBEF92DCF2}" type="slidenum">
              <a:rPr lang="es-AR" smtClean="0"/>
              <a:t>33</a:t>
            </a:fld>
            <a:endParaRPr lang="es-AR"/>
          </a:p>
        </p:txBody>
      </p:sp>
    </p:spTree>
    <p:extLst>
      <p:ext uri="{BB962C8B-B14F-4D97-AF65-F5344CB8AC3E}">
        <p14:creationId xmlns:p14="http://schemas.microsoft.com/office/powerpoint/2010/main" val="10718410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r>
              <a:rPr lang="en-US" altLang="ko-KR" sz="1200" dirty="0" smtClean="0">
                <a:latin typeface="Arial" panose="020B0604020202020204" pitchFamily="34" charset="0"/>
                <a:cs typeface="Arial" panose="020B0604020202020204" pitchFamily="34" charset="0"/>
              </a:rPr>
              <a:t>plantillaspowerpoint.org</a:t>
            </a:r>
            <a:endParaRPr lang="ko-KR" altLang="en-US" sz="1200" dirty="0">
              <a:latin typeface="Arial" panose="020B0604020202020204" pitchFamily="34" charset="0"/>
              <a:cs typeface="Arial" panose="020B0604020202020204" pitchFamily="34" charset="0"/>
            </a:endParaRPr>
          </a:p>
          <a:p>
            <a:endParaRPr lang="es-ES" dirty="0"/>
          </a:p>
        </p:txBody>
      </p:sp>
      <p:sp>
        <p:nvSpPr>
          <p:cNvPr id="4" name="Marcador de número de diapositiva 3"/>
          <p:cNvSpPr>
            <a:spLocks noGrp="1"/>
          </p:cNvSpPr>
          <p:nvPr>
            <p:ph type="sldNum" sz="quarter" idx="5"/>
          </p:nvPr>
        </p:nvSpPr>
        <p:spPr/>
        <p:txBody>
          <a:bodyPr/>
          <a:lstStyle/>
          <a:p>
            <a:fld id="{AC262B1B-19FD-434A-B1C8-9BFBEF92DCF2}" type="slidenum">
              <a:rPr lang="es-AR" smtClean="0"/>
              <a:t>35</a:t>
            </a:fld>
            <a:endParaRPr lang="es-AR"/>
          </a:p>
        </p:txBody>
      </p:sp>
    </p:spTree>
    <p:extLst>
      <p:ext uri="{BB962C8B-B14F-4D97-AF65-F5344CB8AC3E}">
        <p14:creationId xmlns:p14="http://schemas.microsoft.com/office/powerpoint/2010/main" val="328911338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5"/>
          </p:nvPr>
        </p:nvSpPr>
        <p:spPr/>
        <p:txBody>
          <a:bodyPr/>
          <a:lstStyle/>
          <a:p>
            <a:fld id="{AC262B1B-19FD-434A-B1C8-9BFBEF92DCF2}" type="slidenum">
              <a:rPr lang="es-AR" smtClean="0"/>
              <a:t>37</a:t>
            </a:fld>
            <a:endParaRPr lang="es-AR"/>
          </a:p>
        </p:txBody>
      </p:sp>
    </p:spTree>
    <p:extLst>
      <p:ext uri="{BB962C8B-B14F-4D97-AF65-F5344CB8AC3E}">
        <p14:creationId xmlns:p14="http://schemas.microsoft.com/office/powerpoint/2010/main" val="329784393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84"/>
        <p:cNvGrpSpPr/>
        <p:nvPr/>
      </p:nvGrpSpPr>
      <p:grpSpPr>
        <a:xfrm>
          <a:off x="0" y="0"/>
          <a:ext cx="0" cy="0"/>
          <a:chOff x="0" y="0"/>
          <a:chExt cx="0" cy="0"/>
        </a:xfrm>
      </p:grpSpPr>
      <p:sp>
        <p:nvSpPr>
          <p:cNvPr id="2285" name="Google Shape;2285;ga2fec2ee24_0_1924: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2286" name="Google Shape;2286;ga2fec2ee24_0_19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310080616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r>
              <a:rPr lang="en-US" altLang="ko-KR" sz="1200" dirty="0" smtClean="0">
                <a:latin typeface="Arial" panose="020B0604020202020204" pitchFamily="34" charset="0"/>
                <a:cs typeface="Arial" panose="020B0604020202020204" pitchFamily="34" charset="0"/>
              </a:rPr>
              <a:t>plantillaspowerpoint.org</a:t>
            </a:r>
            <a:endParaRPr lang="ko-KR" altLang="en-US" sz="1200" dirty="0">
              <a:latin typeface="Arial" panose="020B0604020202020204" pitchFamily="34" charset="0"/>
              <a:cs typeface="Arial" panose="020B0604020202020204" pitchFamily="34" charset="0"/>
            </a:endParaRPr>
          </a:p>
          <a:p>
            <a:endParaRPr lang="es-ES" dirty="0"/>
          </a:p>
        </p:txBody>
      </p:sp>
      <p:sp>
        <p:nvSpPr>
          <p:cNvPr id="4" name="Marcador de número de diapositiva 3"/>
          <p:cNvSpPr>
            <a:spLocks noGrp="1"/>
          </p:cNvSpPr>
          <p:nvPr>
            <p:ph type="sldNum" sz="quarter" idx="5"/>
          </p:nvPr>
        </p:nvSpPr>
        <p:spPr/>
        <p:txBody>
          <a:bodyPr/>
          <a:lstStyle/>
          <a:p>
            <a:fld id="{AC262B1B-19FD-434A-B1C8-9BFBEF92DCF2}" type="slidenum">
              <a:rPr lang="es-AR" smtClean="0"/>
              <a:t>39</a:t>
            </a:fld>
            <a:endParaRPr lang="es-AR"/>
          </a:p>
        </p:txBody>
      </p:sp>
    </p:spTree>
    <p:extLst>
      <p:ext uri="{BB962C8B-B14F-4D97-AF65-F5344CB8AC3E}">
        <p14:creationId xmlns:p14="http://schemas.microsoft.com/office/powerpoint/2010/main" val="117249833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pPr marL="158750" marR="0" lvl="0" indent="0" algn="l" defTabSz="914400" rtl="0" eaLnBrk="1" fontAlgn="auto" latinLnBrk="0" hangingPunct="1">
              <a:lnSpc>
                <a:spcPct val="100000"/>
              </a:lnSpc>
              <a:spcBef>
                <a:spcPct val="0"/>
              </a:spcBef>
              <a:spcAft>
                <a:spcPct val="0"/>
              </a:spcAft>
              <a:buClr>
                <a:srgbClr val="000000"/>
              </a:buClr>
              <a:buSzPts val="1100"/>
              <a:buFont typeface="Arial"/>
              <a:buNone/>
              <a:defRPr/>
            </a:pPr>
            <a:r>
              <a:rPr lang="en-US" altLang="ko-KR" sz="1100" dirty="0" smtClean="0">
                <a:solidFill>
                  <a:srgbClr val="EC72A5"/>
                </a:solidFill>
                <a:latin typeface="Arial" panose="020B0604020202020204" pitchFamily="34" charset="0"/>
                <a:cs typeface="Arial" panose="020B0604020202020204" pitchFamily="34" charset="0"/>
              </a:rPr>
              <a:t>plantillaspowerpoint.org</a:t>
            </a:r>
            <a:endParaRPr lang="ko-KR" altLang="en-US" sz="1100" dirty="0">
              <a:solidFill>
                <a:srgbClr val="EC72A5"/>
              </a:solidFill>
              <a:latin typeface="Arial" panose="020B0604020202020204" pitchFamily="34" charset="0"/>
              <a:cs typeface="Arial" panose="020B0604020202020204" pitchFamily="34" charset="0"/>
            </a:endParaRPr>
          </a:p>
          <a:p>
            <a:pPr marL="158750" indent="0">
              <a:buNone/>
            </a:pPr>
            <a:endParaRPr lang="es-PE" dirty="0"/>
          </a:p>
        </p:txBody>
      </p:sp>
    </p:spTree>
    <p:extLst>
      <p:ext uri="{BB962C8B-B14F-4D97-AF65-F5344CB8AC3E}">
        <p14:creationId xmlns:p14="http://schemas.microsoft.com/office/powerpoint/2010/main" val="136073569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3"/>
        <p:cNvGrpSpPr/>
        <p:nvPr/>
      </p:nvGrpSpPr>
      <p:grpSpPr>
        <a:xfrm>
          <a:off x="0" y="0"/>
          <a:ext cx="0" cy="0"/>
          <a:chOff x="0" y="0"/>
          <a:chExt cx="0" cy="0"/>
        </a:xfrm>
      </p:grpSpPr>
      <p:sp>
        <p:nvSpPr>
          <p:cNvPr id="2674" name="Google Shape;2674;ga2fec2ee24_0_2425: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2675" name="Google Shape;2675;ga2fec2ee24_0_24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ct val="0"/>
              </a:spcBef>
              <a:spcAft>
                <a:spcPct val="0"/>
              </a:spcAft>
              <a:buClrTx/>
              <a:buSzTx/>
              <a:buFontTx/>
              <a:buNone/>
              <a:defRPr/>
            </a:pPr>
            <a:r>
              <a:rPr lang="en-US" altLang="ko-KR" sz="1200" dirty="0" smtClean="0">
                <a:latin typeface="Arial" panose="020B0604020202020204" pitchFamily="34" charset="0"/>
                <a:cs typeface="Arial" panose="020B0604020202020204" pitchFamily="34" charset="0"/>
              </a:rPr>
              <a:t>plantillaspowerpoint.org</a:t>
            </a:r>
            <a:endParaRPr lang="ko-KR" altLang="en-US" sz="1200" dirty="0">
              <a:latin typeface="Arial" panose="020B0604020202020204" pitchFamily="34" charset="0"/>
              <a:cs typeface="Arial" panose="020B0604020202020204" pitchFamily="34" charset="0"/>
            </a:endParaRPr>
          </a:p>
          <a:p>
            <a:pPr marL="0" lvl="0" indent="0" algn="l" rtl="0">
              <a:spcBef>
                <a:spcPct val="0"/>
              </a:spcBef>
              <a:spcAft>
                <a:spcPct val="0"/>
              </a:spcAft>
              <a:buNone/>
            </a:pPr>
            <a:endParaRPr dirty="0"/>
          </a:p>
        </p:txBody>
      </p:sp>
    </p:spTree>
    <p:extLst>
      <p:ext uri="{BB962C8B-B14F-4D97-AF65-F5344CB8AC3E}">
        <p14:creationId xmlns:p14="http://schemas.microsoft.com/office/powerpoint/2010/main" val="316841973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r>
              <a:rPr lang="en-US" altLang="ko-KR" sz="1200" dirty="0" smtClean="0">
                <a:latin typeface="Arial" panose="020B0604020202020204" pitchFamily="34" charset="0"/>
                <a:cs typeface="Arial" panose="020B0604020202020204" pitchFamily="34" charset="0"/>
              </a:rPr>
              <a:t>plantillaspowerpoint.org</a:t>
            </a:r>
            <a:endParaRPr lang="ko-KR" altLang="en-US" sz="1200" dirty="0">
              <a:latin typeface="Arial" panose="020B0604020202020204" pitchFamily="34" charset="0"/>
              <a:cs typeface="Arial" panose="020B0604020202020204" pitchFamily="34" charset="0"/>
            </a:endParaRPr>
          </a:p>
          <a:p>
            <a:endParaRPr lang="es-ES" dirty="0"/>
          </a:p>
        </p:txBody>
      </p:sp>
      <p:sp>
        <p:nvSpPr>
          <p:cNvPr id="4" name="Marcador de número de diapositiva 3"/>
          <p:cNvSpPr>
            <a:spLocks noGrp="1"/>
          </p:cNvSpPr>
          <p:nvPr>
            <p:ph type="sldNum" sz="quarter" idx="5"/>
          </p:nvPr>
        </p:nvSpPr>
        <p:spPr/>
        <p:txBody>
          <a:bodyPr/>
          <a:lstStyle/>
          <a:p>
            <a:fld id="{AC262B1B-19FD-434A-B1C8-9BFBEF92DCF2}" type="slidenum">
              <a:rPr lang="es-AR" smtClean="0"/>
              <a:t>43</a:t>
            </a:fld>
            <a:endParaRPr lang="es-AR"/>
          </a:p>
        </p:txBody>
      </p:sp>
    </p:spTree>
    <p:extLst>
      <p:ext uri="{BB962C8B-B14F-4D97-AF65-F5344CB8AC3E}">
        <p14:creationId xmlns:p14="http://schemas.microsoft.com/office/powerpoint/2010/main" val="142999060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pPr marL="139700" marR="0" lvl="0" indent="0" algn="l" defTabSz="914400" rtl="0" eaLnBrk="1" fontAlgn="auto" latinLnBrk="0" hangingPunct="1">
              <a:lnSpc>
                <a:spcPct val="100000"/>
              </a:lnSpc>
              <a:spcBef>
                <a:spcPct val="0"/>
              </a:spcBef>
              <a:spcAft>
                <a:spcPct val="0"/>
              </a:spcAft>
              <a:buClr>
                <a:srgbClr val="000000"/>
              </a:buClr>
              <a:buSzPts val="1400"/>
              <a:buFont typeface="Arial"/>
              <a:buNone/>
              <a:defRPr/>
            </a:pPr>
            <a:r>
              <a:rPr lang="en-US" altLang="ko-KR" sz="1100" dirty="0" smtClean="0">
                <a:solidFill>
                  <a:srgbClr val="BAB6DB"/>
                </a:solidFill>
                <a:latin typeface="Arial" panose="020B0604020202020204" pitchFamily="34" charset="0"/>
                <a:cs typeface="Arial" panose="020B0604020202020204" pitchFamily="34" charset="0"/>
              </a:rPr>
              <a:t>plantillaspowerpoint.org</a:t>
            </a:r>
            <a:endParaRPr lang="ko-KR" altLang="en-US" sz="1100" dirty="0">
              <a:solidFill>
                <a:srgbClr val="BAB6DB"/>
              </a:solidFill>
              <a:latin typeface="Arial" panose="020B0604020202020204" pitchFamily="34" charset="0"/>
              <a:cs typeface="Arial" panose="020B0604020202020204" pitchFamily="34" charset="0"/>
            </a:endParaRPr>
          </a:p>
          <a:p>
            <a:endParaRPr lang="es-ES" dirty="0"/>
          </a:p>
        </p:txBody>
      </p:sp>
    </p:spTree>
    <p:extLst>
      <p:ext uri="{BB962C8B-B14F-4D97-AF65-F5344CB8AC3E}">
        <p14:creationId xmlns:p14="http://schemas.microsoft.com/office/powerpoint/2010/main" val="374937723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pPr marL="0" marR="0" lvl="0" indent="0" algn="l" defTabSz="342831" rtl="0" eaLnBrk="1" fontAlgn="auto" latinLnBrk="0" hangingPunct="1">
              <a:lnSpc>
                <a:spcPct val="100000"/>
              </a:lnSpc>
              <a:spcBef>
                <a:spcPct val="0"/>
              </a:spcBef>
              <a:spcAft>
                <a:spcPct val="0"/>
              </a:spcAft>
              <a:buClrTx/>
              <a:buSzTx/>
              <a:buFontTx/>
              <a:buNone/>
              <a:defRPr/>
            </a:pPr>
            <a:r>
              <a:rPr lang="en-US" altLang="ko-KR" sz="900" dirty="0" smtClean="0">
                <a:solidFill>
                  <a:srgbClr val="EC72A5"/>
                </a:solidFill>
                <a:latin typeface="Arial" panose="020B0604020202020204" pitchFamily="34" charset="0"/>
                <a:cs typeface="Arial" panose="020B0604020202020204" pitchFamily="34" charset="0"/>
              </a:rPr>
              <a:t>plantillaspowerpoint.org</a:t>
            </a:r>
            <a:endParaRPr lang="ko-KR" altLang="en-US" sz="900" dirty="0">
              <a:solidFill>
                <a:srgbClr val="EC72A5"/>
              </a:solidFill>
              <a:latin typeface="Arial" panose="020B0604020202020204" pitchFamily="34" charset="0"/>
              <a:cs typeface="Arial" panose="020B0604020202020204" pitchFamily="34" charset="0"/>
            </a:endParaRPr>
          </a:p>
          <a:p>
            <a:endParaRPr lang="es-ES" dirty="0"/>
          </a:p>
        </p:txBody>
      </p:sp>
      <p:sp>
        <p:nvSpPr>
          <p:cNvPr id="4" name="Marcador de número de diapositiva 3"/>
          <p:cNvSpPr>
            <a:spLocks noGrp="1"/>
          </p:cNvSpPr>
          <p:nvPr>
            <p:ph type="sldNum" sz="quarter" idx="5"/>
          </p:nvPr>
        </p:nvSpPr>
        <p:spPr/>
        <p:txBody>
          <a:bodyPr/>
          <a:lstStyle/>
          <a:p>
            <a:fld id="{006BE02D-20C0-F840-AFAC-BEA99C74FDC2}" type="slidenum">
              <a:rPr lang="en-US" smtClean="0"/>
              <a:t>45</a:t>
            </a:fld>
            <a:endParaRPr lang="en-US"/>
          </a:p>
        </p:txBody>
      </p:sp>
    </p:spTree>
    <p:extLst>
      <p:ext uri="{BB962C8B-B14F-4D97-AF65-F5344CB8AC3E}">
        <p14:creationId xmlns:p14="http://schemas.microsoft.com/office/powerpoint/2010/main" val="303112797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pPr marL="139700" marR="0" lvl="0" indent="0" algn="l" defTabSz="914400" rtl="0" eaLnBrk="1" fontAlgn="auto" latinLnBrk="0" hangingPunct="1">
              <a:lnSpc>
                <a:spcPct val="100000"/>
              </a:lnSpc>
              <a:spcBef>
                <a:spcPct val="0"/>
              </a:spcBef>
              <a:spcAft>
                <a:spcPct val="0"/>
              </a:spcAft>
              <a:buClr>
                <a:srgbClr val="000000"/>
              </a:buClr>
              <a:buSzPts val="1400"/>
              <a:buFont typeface="Arial"/>
              <a:buNone/>
              <a:defRPr/>
            </a:pPr>
            <a:r>
              <a:rPr lang="en-US" altLang="ko-KR" sz="1100" dirty="0" smtClean="0">
                <a:solidFill>
                  <a:srgbClr val="BAB6DB"/>
                </a:solidFill>
                <a:latin typeface="Arial" panose="020B0604020202020204" pitchFamily="34" charset="0"/>
                <a:cs typeface="Arial" panose="020B0604020202020204" pitchFamily="34" charset="0"/>
              </a:rPr>
              <a:t>plantillaspowerpoint.org</a:t>
            </a:r>
            <a:endParaRPr lang="ko-KR" altLang="en-US" sz="1100" dirty="0">
              <a:solidFill>
                <a:srgbClr val="BAB6DB"/>
              </a:solidFill>
              <a:latin typeface="Arial" panose="020B0604020202020204" pitchFamily="34" charset="0"/>
              <a:cs typeface="Arial" panose="020B0604020202020204" pitchFamily="34" charset="0"/>
            </a:endParaRPr>
          </a:p>
          <a:p>
            <a:endParaRPr lang="es-ES" dirty="0"/>
          </a:p>
        </p:txBody>
      </p:sp>
    </p:spTree>
    <p:extLst>
      <p:ext uri="{BB962C8B-B14F-4D97-AF65-F5344CB8AC3E}">
        <p14:creationId xmlns:p14="http://schemas.microsoft.com/office/powerpoint/2010/main" val="38593695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0"/>
        <p:cNvGrpSpPr/>
        <p:nvPr/>
      </p:nvGrpSpPr>
      <p:grpSpPr>
        <a:xfrm>
          <a:off x="0" y="0"/>
          <a:ext cx="0" cy="0"/>
          <a:chOff x="0" y="0"/>
          <a:chExt cx="0" cy="0"/>
        </a:xfrm>
      </p:grpSpPr>
      <p:sp>
        <p:nvSpPr>
          <p:cNvPr id="871" name="Google Shape;871;ga04d9405f5_0_2178: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872" name="Google Shape;872;ga04d9405f5_0_2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18660078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0"/>
        <p:cNvGrpSpPr/>
        <p:nvPr/>
      </p:nvGrpSpPr>
      <p:grpSpPr>
        <a:xfrm>
          <a:off x="0" y="0"/>
          <a:ext cx="0" cy="0"/>
          <a:chOff x="0" y="0"/>
          <a:chExt cx="0" cy="0"/>
        </a:xfrm>
      </p:grpSpPr>
      <p:sp>
        <p:nvSpPr>
          <p:cNvPr id="871" name="Google Shape;871;ga04d9405f5_0_2178: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872" name="Google Shape;872;ga04d9405f5_0_2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ct val="0"/>
              </a:spcBef>
              <a:spcAft>
                <a:spcPct val="0"/>
              </a:spcAft>
              <a:buClrTx/>
              <a:buSzTx/>
              <a:buFontTx/>
              <a:buNone/>
              <a:defRPr/>
            </a:pPr>
            <a:r>
              <a:rPr lang="en-US" altLang="ko-KR" sz="1200" dirty="0" smtClean="0">
                <a:latin typeface="Arial" panose="020B0604020202020204" pitchFamily="34" charset="0"/>
                <a:cs typeface="Arial" panose="020B0604020202020204" pitchFamily="34" charset="0"/>
              </a:rPr>
              <a:t>plantillaspowerpoint.org</a:t>
            </a:r>
            <a:endParaRPr lang="ko-KR" altLang="en-US" sz="1200" dirty="0">
              <a:latin typeface="Arial" panose="020B0604020202020204" pitchFamily="34" charset="0"/>
              <a:cs typeface="Arial" panose="020B0604020202020204" pitchFamily="34" charset="0"/>
            </a:endParaRPr>
          </a:p>
          <a:p>
            <a:pPr marL="0" lvl="0" indent="0" algn="l" rtl="0">
              <a:spcBef>
                <a:spcPct val="0"/>
              </a:spcBef>
              <a:spcAft>
                <a:spcPct val="0"/>
              </a:spcAft>
              <a:buNone/>
            </a:pPr>
            <a:endParaRPr dirty="0"/>
          </a:p>
        </p:txBody>
      </p:sp>
    </p:spTree>
    <p:extLst>
      <p:ext uri="{BB962C8B-B14F-4D97-AF65-F5344CB8AC3E}">
        <p14:creationId xmlns:p14="http://schemas.microsoft.com/office/powerpoint/2010/main" val="143442027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7"/>
        <p:cNvGrpSpPr/>
        <p:nvPr/>
      </p:nvGrpSpPr>
      <p:grpSpPr>
        <a:xfrm>
          <a:off x="0" y="0"/>
          <a:ext cx="0" cy="0"/>
          <a:chOff x="0" y="0"/>
          <a:chExt cx="0" cy="0"/>
        </a:xfrm>
      </p:grpSpPr>
      <p:sp>
        <p:nvSpPr>
          <p:cNvPr id="878" name="Google Shape;878;ga04d9405f5_0_20: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879" name="Google Shape;879;ga04d9405f5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ct val="0"/>
              </a:spcBef>
              <a:spcAft>
                <a:spcPct val="0"/>
              </a:spcAft>
              <a:buClrTx/>
              <a:buSzTx/>
              <a:buFontTx/>
              <a:buNone/>
              <a:defRPr/>
            </a:pPr>
            <a:r>
              <a:rPr lang="en-US" altLang="ko-KR" sz="1200" dirty="0" smtClean="0">
                <a:latin typeface="Arial" panose="020B0604020202020204" pitchFamily="34" charset="0"/>
                <a:cs typeface="Arial" panose="020B0604020202020204" pitchFamily="34" charset="0"/>
              </a:rPr>
              <a:t>plantillaspowerpoint.org</a:t>
            </a:r>
            <a:endParaRPr lang="ko-KR" altLang="en-US" sz="1200" dirty="0">
              <a:latin typeface="Arial" panose="020B0604020202020204" pitchFamily="34" charset="0"/>
              <a:cs typeface="Arial" panose="020B0604020202020204" pitchFamily="34" charset="0"/>
            </a:endParaRPr>
          </a:p>
          <a:p>
            <a:pPr marL="0" lvl="0" indent="0" algn="l" rtl="0">
              <a:spcBef>
                <a:spcPct val="0"/>
              </a:spcBef>
              <a:spcAft>
                <a:spcPct val="0"/>
              </a:spcAft>
              <a:buNone/>
            </a:pPr>
            <a:endParaRPr dirty="0"/>
          </a:p>
        </p:txBody>
      </p:sp>
    </p:spTree>
    <p:extLst>
      <p:ext uri="{BB962C8B-B14F-4D97-AF65-F5344CB8AC3E}">
        <p14:creationId xmlns:p14="http://schemas.microsoft.com/office/powerpoint/2010/main" val="49406267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3"/>
        <p:cNvGrpSpPr/>
        <p:nvPr/>
      </p:nvGrpSpPr>
      <p:grpSpPr>
        <a:xfrm>
          <a:off x="0" y="0"/>
          <a:ext cx="0" cy="0"/>
          <a:chOff x="0" y="0"/>
          <a:chExt cx="0" cy="0"/>
        </a:xfrm>
      </p:grpSpPr>
      <p:sp>
        <p:nvSpPr>
          <p:cNvPr id="1634" name="Google Shape;1634;ga2fec2ee24_0_151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1635" name="Google Shape;1635;ga2fec2ee24_0_15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154920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0"/>
        <p:cNvGrpSpPr/>
        <p:nvPr/>
      </p:nvGrpSpPr>
      <p:grpSpPr>
        <a:xfrm>
          <a:off x="0" y="0"/>
          <a:ext cx="0" cy="0"/>
          <a:chOff x="0" y="0"/>
          <a:chExt cx="0" cy="0"/>
        </a:xfrm>
      </p:grpSpPr>
      <p:sp>
        <p:nvSpPr>
          <p:cNvPr id="871" name="Google Shape;871;ga04d9405f5_0_2178: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872" name="Google Shape;872;ga04d9405f5_0_2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ct val="0"/>
              </a:spcBef>
              <a:spcAft>
                <a:spcPct val="0"/>
              </a:spcAft>
              <a:buClrTx/>
              <a:buSzTx/>
              <a:buFontTx/>
              <a:buNone/>
              <a:defRPr/>
            </a:pPr>
            <a:r>
              <a:rPr lang="en-US" altLang="ko-KR" sz="1200" dirty="0" smtClean="0">
                <a:latin typeface="Arial" panose="020B0604020202020204" pitchFamily="34" charset="0"/>
                <a:cs typeface="Arial" panose="020B0604020202020204" pitchFamily="34" charset="0"/>
              </a:rPr>
              <a:t>plantillaspowerpoint.org</a:t>
            </a:r>
            <a:endParaRPr lang="ko-KR" altLang="en-US" sz="1200" dirty="0">
              <a:latin typeface="Arial" panose="020B0604020202020204" pitchFamily="34" charset="0"/>
              <a:cs typeface="Arial" panose="020B0604020202020204" pitchFamily="34" charset="0"/>
            </a:endParaRPr>
          </a:p>
          <a:p>
            <a:pPr marL="0" lvl="0" indent="0" algn="l" rtl="0">
              <a:spcBef>
                <a:spcPct val="0"/>
              </a:spcBef>
              <a:spcAft>
                <a:spcPct val="0"/>
              </a:spcAft>
              <a:buNone/>
            </a:pPr>
            <a:endParaRPr dirty="0"/>
          </a:p>
        </p:txBody>
      </p:sp>
    </p:spTree>
    <p:extLst>
      <p:ext uri="{BB962C8B-B14F-4D97-AF65-F5344CB8AC3E}">
        <p14:creationId xmlns:p14="http://schemas.microsoft.com/office/powerpoint/2010/main" val="282786758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2"/>
        <p:cNvGrpSpPr/>
        <p:nvPr/>
      </p:nvGrpSpPr>
      <p:grpSpPr>
        <a:xfrm>
          <a:off x="0" y="0"/>
          <a:ext cx="0" cy="0"/>
          <a:chOff x="0" y="0"/>
          <a:chExt cx="0" cy="0"/>
        </a:xfrm>
      </p:grpSpPr>
      <p:sp>
        <p:nvSpPr>
          <p:cNvPr id="1273" name="Google Shape;1273;ga2fec2ee24_0_781: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1274" name="Google Shape;1274;ga2fec2ee24_0_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49661022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4"/>
            <a:ext cx="9144000" cy="2387600"/>
          </a:xfrm>
        </p:spPr>
        <p:txBody>
          <a:bodyPr anchor="b"/>
          <a:lstStyle>
            <a:lvl1pPr algn="ctr">
              <a:defRPr sz="6000"/>
            </a:lvl1pPr>
          </a:lstStyle>
          <a:p>
            <a:r>
              <a:rPr lang="es-ES"/>
              <a:t>Haga clic para modificar el estilo de título del patrón</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189" indent="0" algn="ctr">
              <a:buNone/>
              <a:defRPr sz="2000"/>
            </a:lvl2pPr>
            <a:lvl3pPr marL="914378" indent="0" algn="ctr">
              <a:buNone/>
              <a:defRPr sz="1800"/>
            </a:lvl3pPr>
            <a:lvl4pPr marL="1371566" indent="0" algn="ctr">
              <a:buNone/>
              <a:defRPr sz="1600"/>
            </a:lvl4pPr>
            <a:lvl5pPr marL="1828754" indent="0" algn="ctr">
              <a:buNone/>
              <a:defRPr sz="1600"/>
            </a:lvl5pPr>
            <a:lvl6pPr marL="2285943" indent="0" algn="ctr">
              <a:buNone/>
              <a:defRPr sz="1600"/>
            </a:lvl6pPr>
            <a:lvl7pPr marL="2743132" indent="0" algn="ctr">
              <a:buNone/>
              <a:defRPr sz="1600"/>
            </a:lvl7pPr>
            <a:lvl8pPr marL="3200320" indent="0" algn="ctr">
              <a:buNone/>
              <a:defRPr sz="1600"/>
            </a:lvl8pPr>
            <a:lvl9pPr marL="3657509" indent="0" algn="ctr">
              <a:buNone/>
              <a:defRPr sz="1600"/>
            </a:lvl9pPr>
          </a:lstStyle>
          <a:p>
            <a:r>
              <a:rPr lang="es-ES"/>
              <a:t>Haga clic para modificar el estilo de subtítulo del patrón</a:t>
            </a:r>
            <a:endParaRPr lang="en-US"/>
          </a:p>
        </p:txBody>
      </p:sp>
      <p:sp>
        <p:nvSpPr>
          <p:cNvPr id="4" name="Date Placeholder 3"/>
          <p:cNvSpPr>
            <a:spLocks noGrp="1"/>
          </p:cNvSpPr>
          <p:nvPr>
            <p:ph type="dt" sz="half" idx="10"/>
          </p:nvPr>
        </p:nvSpPr>
        <p:spPr/>
        <p:txBody>
          <a:bodyPr/>
          <a:lstStyle/>
          <a:p>
            <a:fld id="{2FD132D4-9430-4624-A3FE-CA796E7CF9E2}" type="datetimeFigureOut">
              <a:rPr lang="es-MX" smtClean="0"/>
              <a:t>11/12/2023</a:t>
            </a:fld>
            <a:endParaRPr lang="es-MX"/>
          </a:p>
        </p:txBody>
      </p:sp>
      <p:sp>
        <p:nvSpPr>
          <p:cNvPr id="5" name="Footer Placeholder 4"/>
          <p:cNvSpPr>
            <a:spLocks noGrp="1"/>
          </p:cNvSpPr>
          <p:nvPr>
            <p:ph type="ftr" sz="quarter" idx="11"/>
          </p:nvPr>
        </p:nvSpPr>
        <p:spPr/>
        <p:txBody>
          <a:bodyPr/>
          <a:lstStyle/>
          <a:p>
            <a:endParaRPr lang="es-MX"/>
          </a:p>
        </p:txBody>
      </p:sp>
      <p:sp>
        <p:nvSpPr>
          <p:cNvPr id="6" name="Slide Number Placeholder 5"/>
          <p:cNvSpPr>
            <a:spLocks noGrp="1"/>
          </p:cNvSpPr>
          <p:nvPr>
            <p:ph type="sldNum" sz="quarter" idx="12"/>
          </p:nvPr>
        </p:nvSpPr>
        <p:spPr/>
        <p:txBody>
          <a:bodyPr/>
          <a:lstStyle/>
          <a:p>
            <a:fld id="{8262CAA9-3749-43E6-86EC-C4B53E28C9C2}" type="slidenum">
              <a:rPr lang="es-MX" smtClean="0"/>
              <a:t>‹Nº›</a:t>
            </a:fld>
            <a:endParaRPr lang="es-MX"/>
          </a:p>
        </p:txBody>
      </p:sp>
    </p:spTree>
    <p:extLst>
      <p:ext uri="{BB962C8B-B14F-4D97-AF65-F5344CB8AC3E}">
        <p14:creationId xmlns:p14="http://schemas.microsoft.com/office/powerpoint/2010/main" val="3368133967"/>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Vertical Text Placeholder 2"/>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p>
            <a:fld id="{2FD132D4-9430-4624-A3FE-CA796E7CF9E2}" type="datetimeFigureOut">
              <a:rPr lang="es-MX" smtClean="0"/>
              <a:t>11/12/2023</a:t>
            </a:fld>
            <a:endParaRPr lang="es-MX"/>
          </a:p>
        </p:txBody>
      </p:sp>
      <p:sp>
        <p:nvSpPr>
          <p:cNvPr id="5" name="Footer Placeholder 4"/>
          <p:cNvSpPr>
            <a:spLocks noGrp="1"/>
          </p:cNvSpPr>
          <p:nvPr>
            <p:ph type="ftr" sz="quarter" idx="11"/>
          </p:nvPr>
        </p:nvSpPr>
        <p:spPr/>
        <p:txBody>
          <a:bodyPr/>
          <a:lstStyle/>
          <a:p>
            <a:endParaRPr lang="es-MX"/>
          </a:p>
        </p:txBody>
      </p:sp>
      <p:sp>
        <p:nvSpPr>
          <p:cNvPr id="6" name="Slide Number Placeholder 5"/>
          <p:cNvSpPr>
            <a:spLocks noGrp="1"/>
          </p:cNvSpPr>
          <p:nvPr>
            <p:ph type="sldNum" sz="quarter" idx="12"/>
          </p:nvPr>
        </p:nvSpPr>
        <p:spPr/>
        <p:txBody>
          <a:bodyPr/>
          <a:lstStyle/>
          <a:p>
            <a:fld id="{8262CAA9-3749-43E6-86EC-C4B53E28C9C2}" type="slidenum">
              <a:rPr lang="es-MX" smtClean="0"/>
              <a:t>‹Nº›</a:t>
            </a:fld>
            <a:endParaRPr lang="es-MX"/>
          </a:p>
        </p:txBody>
      </p:sp>
    </p:spTree>
    <p:extLst>
      <p:ext uri="{BB962C8B-B14F-4D97-AF65-F5344CB8AC3E}">
        <p14:creationId xmlns:p14="http://schemas.microsoft.com/office/powerpoint/2010/main" val="3505091263"/>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6"/>
            <a:ext cx="2628900" cy="5811838"/>
          </a:xfrm>
        </p:spPr>
        <p:txBody>
          <a:bodyPr vert="eaVert"/>
          <a:lstStyle/>
          <a:p>
            <a:r>
              <a:rPr lang="es-ES"/>
              <a:t>Haga clic para modificar el estilo de título del patrón</a:t>
            </a:r>
            <a:endParaRPr lang="en-US"/>
          </a:p>
        </p:txBody>
      </p:sp>
      <p:sp>
        <p:nvSpPr>
          <p:cNvPr id="3" name="Vertical Text Placeholder 2"/>
          <p:cNvSpPr>
            <a:spLocks noGrp="1"/>
          </p:cNvSpPr>
          <p:nvPr>
            <p:ph type="body" orient="vert" idx="1"/>
          </p:nvPr>
        </p:nvSpPr>
        <p:spPr>
          <a:xfrm>
            <a:off x="838200" y="365126"/>
            <a:ext cx="7734300"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p>
            <a:fld id="{2FD132D4-9430-4624-A3FE-CA796E7CF9E2}" type="datetimeFigureOut">
              <a:rPr lang="es-MX" smtClean="0"/>
              <a:t>11/12/2023</a:t>
            </a:fld>
            <a:endParaRPr lang="es-MX"/>
          </a:p>
        </p:txBody>
      </p:sp>
      <p:sp>
        <p:nvSpPr>
          <p:cNvPr id="5" name="Footer Placeholder 4"/>
          <p:cNvSpPr>
            <a:spLocks noGrp="1"/>
          </p:cNvSpPr>
          <p:nvPr>
            <p:ph type="ftr" sz="quarter" idx="11"/>
          </p:nvPr>
        </p:nvSpPr>
        <p:spPr/>
        <p:txBody>
          <a:bodyPr/>
          <a:lstStyle/>
          <a:p>
            <a:endParaRPr lang="es-MX"/>
          </a:p>
        </p:txBody>
      </p:sp>
      <p:sp>
        <p:nvSpPr>
          <p:cNvPr id="6" name="Slide Number Placeholder 5"/>
          <p:cNvSpPr>
            <a:spLocks noGrp="1"/>
          </p:cNvSpPr>
          <p:nvPr>
            <p:ph type="sldNum" sz="quarter" idx="12"/>
          </p:nvPr>
        </p:nvSpPr>
        <p:spPr/>
        <p:txBody>
          <a:bodyPr/>
          <a:lstStyle/>
          <a:p>
            <a:fld id="{8262CAA9-3749-43E6-86EC-C4B53E28C9C2}" type="slidenum">
              <a:rPr lang="es-MX" smtClean="0"/>
              <a:t>‹Nº›</a:t>
            </a:fld>
            <a:endParaRPr lang="es-MX"/>
          </a:p>
        </p:txBody>
      </p:sp>
    </p:spTree>
    <p:extLst>
      <p:ext uri="{BB962C8B-B14F-4D97-AF65-F5344CB8AC3E}">
        <p14:creationId xmlns:p14="http://schemas.microsoft.com/office/powerpoint/2010/main" val="1131825520"/>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userDrawn="1">
  <p:cSld name="Title slide">
    <p:spTree>
      <p:nvGrpSpPr>
        <p:cNvPr id="1" name="Shape 8"/>
        <p:cNvGrpSpPr/>
        <p:nvPr/>
      </p:nvGrpSpPr>
      <p:grpSpPr>
        <a:xfrm>
          <a:off x="0" y="0"/>
          <a:ext cx="0" cy="0"/>
          <a:chOff x="0" y="0"/>
          <a:chExt cx="0" cy="0"/>
        </a:xfrm>
      </p:grpSpPr>
    </p:spTree>
    <p:extLst>
      <p:ext uri="{BB962C8B-B14F-4D97-AF65-F5344CB8AC3E}">
        <p14:creationId xmlns:p14="http://schemas.microsoft.com/office/powerpoint/2010/main" val="2321518751"/>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A17B2B-A115-49CC-9B8E-726B4F7AD0BB}"/>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id-ID"/>
          </a:p>
        </p:txBody>
      </p:sp>
      <p:sp>
        <p:nvSpPr>
          <p:cNvPr id="3" name="Subtitle 2">
            <a:extLst>
              <a:ext uri="{FF2B5EF4-FFF2-40B4-BE49-F238E27FC236}">
                <a16:creationId xmlns:a16="http://schemas.microsoft.com/office/drawing/2014/main" id="{FE79B152-9C59-4ECA-9E7D-999A0EF225E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id-ID"/>
          </a:p>
        </p:txBody>
      </p:sp>
      <p:sp>
        <p:nvSpPr>
          <p:cNvPr id="4" name="Date Placeholder 3">
            <a:extLst>
              <a:ext uri="{FF2B5EF4-FFF2-40B4-BE49-F238E27FC236}">
                <a16:creationId xmlns:a16="http://schemas.microsoft.com/office/drawing/2014/main" id="{0B51C920-9415-4E79-A46D-3E481399AA42}"/>
              </a:ext>
            </a:extLst>
          </p:cNvPr>
          <p:cNvSpPr>
            <a:spLocks noGrp="1"/>
          </p:cNvSpPr>
          <p:nvPr>
            <p:ph type="dt" sz="half" idx="10"/>
          </p:nvPr>
        </p:nvSpPr>
        <p:spPr/>
        <p:txBody>
          <a:bodyPr/>
          <a:lstStyle/>
          <a:p>
            <a:fld id="{C35A1525-A621-4119-AF14-1F84D313BD36}" type="datetimeFigureOut">
              <a:rPr lang="id-ID" smtClean="0"/>
              <a:t>11/12/2023</a:t>
            </a:fld>
            <a:endParaRPr lang="id-ID"/>
          </a:p>
        </p:txBody>
      </p:sp>
      <p:sp>
        <p:nvSpPr>
          <p:cNvPr id="5" name="Footer Placeholder 4">
            <a:extLst>
              <a:ext uri="{FF2B5EF4-FFF2-40B4-BE49-F238E27FC236}">
                <a16:creationId xmlns:a16="http://schemas.microsoft.com/office/drawing/2014/main" id="{ADC11CC1-2E38-43F3-9C45-9144205A2A1E}"/>
              </a:ext>
            </a:extLst>
          </p:cNvPr>
          <p:cNvSpPr>
            <a:spLocks noGrp="1"/>
          </p:cNvSpPr>
          <p:nvPr>
            <p:ph type="ftr" sz="quarter" idx="11"/>
          </p:nvPr>
        </p:nvSpPr>
        <p:spPr/>
        <p:txBody>
          <a:bodyPr/>
          <a:lstStyle/>
          <a:p>
            <a:endParaRPr lang="id-ID"/>
          </a:p>
        </p:txBody>
      </p:sp>
      <p:sp>
        <p:nvSpPr>
          <p:cNvPr id="6" name="Slide Number Placeholder 5">
            <a:extLst>
              <a:ext uri="{FF2B5EF4-FFF2-40B4-BE49-F238E27FC236}">
                <a16:creationId xmlns:a16="http://schemas.microsoft.com/office/drawing/2014/main" id="{82A73A33-90B0-4BEB-9AC1-10D3BECC6C35}"/>
              </a:ext>
            </a:extLst>
          </p:cNvPr>
          <p:cNvSpPr>
            <a:spLocks noGrp="1"/>
          </p:cNvSpPr>
          <p:nvPr>
            <p:ph type="sldNum" sz="quarter" idx="12"/>
          </p:nvPr>
        </p:nvSpPr>
        <p:spPr/>
        <p:txBody>
          <a:bodyPr/>
          <a:lstStyle/>
          <a:p>
            <a:fld id="{2B828CC9-6FDB-49A7-8CA1-C43B850EDC91}" type="slidenum">
              <a:rPr lang="id-ID" smtClean="0"/>
              <a:t>‹Nº›</a:t>
            </a:fld>
            <a:endParaRPr lang="id-ID"/>
          </a:p>
        </p:txBody>
      </p:sp>
    </p:spTree>
    <p:extLst>
      <p:ext uri="{BB962C8B-B14F-4D97-AF65-F5344CB8AC3E}">
        <p14:creationId xmlns:p14="http://schemas.microsoft.com/office/powerpoint/2010/main" val="2343203925"/>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0BBB0A-5FA1-497F-8316-F962E94E4A3E}"/>
              </a:ext>
            </a:extLst>
          </p:cNvPr>
          <p:cNvSpPr>
            <a:spLocks noGrp="1"/>
          </p:cNvSpPr>
          <p:nvPr>
            <p:ph type="title"/>
          </p:nvPr>
        </p:nvSpPr>
        <p:spPr/>
        <p:txBody>
          <a:bodyPr/>
          <a:lstStyle/>
          <a:p>
            <a:r>
              <a:rPr lang="en-US"/>
              <a:t>Click to edit Master title style</a:t>
            </a:r>
            <a:endParaRPr lang="id-ID"/>
          </a:p>
        </p:txBody>
      </p:sp>
      <p:sp>
        <p:nvSpPr>
          <p:cNvPr id="3" name="Content Placeholder 2">
            <a:extLst>
              <a:ext uri="{FF2B5EF4-FFF2-40B4-BE49-F238E27FC236}">
                <a16:creationId xmlns:a16="http://schemas.microsoft.com/office/drawing/2014/main" id="{FCF06107-3C7B-4A43-992D-3693AEF8D3A5}"/>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a:extLst>
              <a:ext uri="{FF2B5EF4-FFF2-40B4-BE49-F238E27FC236}">
                <a16:creationId xmlns:a16="http://schemas.microsoft.com/office/drawing/2014/main" id="{F41AC840-0BBB-442E-8283-2178529C3BCC}"/>
              </a:ext>
            </a:extLst>
          </p:cNvPr>
          <p:cNvSpPr>
            <a:spLocks noGrp="1"/>
          </p:cNvSpPr>
          <p:nvPr>
            <p:ph type="dt" sz="half" idx="10"/>
          </p:nvPr>
        </p:nvSpPr>
        <p:spPr/>
        <p:txBody>
          <a:bodyPr/>
          <a:lstStyle/>
          <a:p>
            <a:fld id="{C35A1525-A621-4119-AF14-1F84D313BD36}" type="datetimeFigureOut">
              <a:rPr lang="id-ID" smtClean="0"/>
              <a:t>11/12/2023</a:t>
            </a:fld>
            <a:endParaRPr lang="id-ID"/>
          </a:p>
        </p:txBody>
      </p:sp>
      <p:sp>
        <p:nvSpPr>
          <p:cNvPr id="5" name="Footer Placeholder 4">
            <a:extLst>
              <a:ext uri="{FF2B5EF4-FFF2-40B4-BE49-F238E27FC236}">
                <a16:creationId xmlns:a16="http://schemas.microsoft.com/office/drawing/2014/main" id="{635CA87C-32FC-46B7-8E40-37CD38DF791D}"/>
              </a:ext>
            </a:extLst>
          </p:cNvPr>
          <p:cNvSpPr>
            <a:spLocks noGrp="1"/>
          </p:cNvSpPr>
          <p:nvPr>
            <p:ph type="ftr" sz="quarter" idx="11"/>
          </p:nvPr>
        </p:nvSpPr>
        <p:spPr/>
        <p:txBody>
          <a:bodyPr/>
          <a:lstStyle/>
          <a:p>
            <a:endParaRPr lang="id-ID"/>
          </a:p>
        </p:txBody>
      </p:sp>
      <p:sp>
        <p:nvSpPr>
          <p:cNvPr id="6" name="Slide Number Placeholder 5">
            <a:extLst>
              <a:ext uri="{FF2B5EF4-FFF2-40B4-BE49-F238E27FC236}">
                <a16:creationId xmlns:a16="http://schemas.microsoft.com/office/drawing/2014/main" id="{7027F300-6109-4634-8DDF-2DCDB4D490BB}"/>
              </a:ext>
            </a:extLst>
          </p:cNvPr>
          <p:cNvSpPr>
            <a:spLocks noGrp="1"/>
          </p:cNvSpPr>
          <p:nvPr>
            <p:ph type="sldNum" sz="quarter" idx="12"/>
          </p:nvPr>
        </p:nvSpPr>
        <p:spPr/>
        <p:txBody>
          <a:bodyPr/>
          <a:lstStyle/>
          <a:p>
            <a:fld id="{2B828CC9-6FDB-49A7-8CA1-C43B850EDC91}" type="slidenum">
              <a:rPr lang="id-ID" smtClean="0"/>
              <a:t>‹Nº›</a:t>
            </a:fld>
            <a:endParaRPr lang="id-ID"/>
          </a:p>
        </p:txBody>
      </p:sp>
    </p:spTree>
    <p:extLst>
      <p:ext uri="{BB962C8B-B14F-4D97-AF65-F5344CB8AC3E}">
        <p14:creationId xmlns:p14="http://schemas.microsoft.com/office/powerpoint/2010/main" val="3227366033"/>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01EC55-72DB-4986-B031-417764A7D059}"/>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id-ID"/>
          </a:p>
        </p:txBody>
      </p:sp>
      <p:sp>
        <p:nvSpPr>
          <p:cNvPr id="3" name="Text Placeholder 2">
            <a:extLst>
              <a:ext uri="{FF2B5EF4-FFF2-40B4-BE49-F238E27FC236}">
                <a16:creationId xmlns:a16="http://schemas.microsoft.com/office/drawing/2014/main" id="{1081B815-25CC-47DF-BF0C-3EA4E1553C5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D7B8126-EE06-4B61-BEC9-23BFC9C23B93}"/>
              </a:ext>
            </a:extLst>
          </p:cNvPr>
          <p:cNvSpPr>
            <a:spLocks noGrp="1"/>
          </p:cNvSpPr>
          <p:nvPr>
            <p:ph type="dt" sz="half" idx="10"/>
          </p:nvPr>
        </p:nvSpPr>
        <p:spPr/>
        <p:txBody>
          <a:bodyPr/>
          <a:lstStyle/>
          <a:p>
            <a:fld id="{C35A1525-A621-4119-AF14-1F84D313BD36}" type="datetimeFigureOut">
              <a:rPr lang="id-ID" smtClean="0"/>
              <a:t>11/12/2023</a:t>
            </a:fld>
            <a:endParaRPr lang="id-ID"/>
          </a:p>
        </p:txBody>
      </p:sp>
      <p:sp>
        <p:nvSpPr>
          <p:cNvPr id="5" name="Footer Placeholder 4">
            <a:extLst>
              <a:ext uri="{FF2B5EF4-FFF2-40B4-BE49-F238E27FC236}">
                <a16:creationId xmlns:a16="http://schemas.microsoft.com/office/drawing/2014/main" id="{810E1B6E-8B25-40C4-9A6E-3537C5DB3370}"/>
              </a:ext>
            </a:extLst>
          </p:cNvPr>
          <p:cNvSpPr>
            <a:spLocks noGrp="1"/>
          </p:cNvSpPr>
          <p:nvPr>
            <p:ph type="ftr" sz="quarter" idx="11"/>
          </p:nvPr>
        </p:nvSpPr>
        <p:spPr/>
        <p:txBody>
          <a:bodyPr/>
          <a:lstStyle/>
          <a:p>
            <a:endParaRPr lang="id-ID"/>
          </a:p>
        </p:txBody>
      </p:sp>
      <p:sp>
        <p:nvSpPr>
          <p:cNvPr id="6" name="Slide Number Placeholder 5">
            <a:extLst>
              <a:ext uri="{FF2B5EF4-FFF2-40B4-BE49-F238E27FC236}">
                <a16:creationId xmlns:a16="http://schemas.microsoft.com/office/drawing/2014/main" id="{2B15C910-3C2E-4BCC-AF53-3F3EF088E19E}"/>
              </a:ext>
            </a:extLst>
          </p:cNvPr>
          <p:cNvSpPr>
            <a:spLocks noGrp="1"/>
          </p:cNvSpPr>
          <p:nvPr>
            <p:ph type="sldNum" sz="quarter" idx="12"/>
          </p:nvPr>
        </p:nvSpPr>
        <p:spPr/>
        <p:txBody>
          <a:bodyPr/>
          <a:lstStyle/>
          <a:p>
            <a:fld id="{2B828CC9-6FDB-49A7-8CA1-C43B850EDC91}" type="slidenum">
              <a:rPr lang="id-ID" smtClean="0"/>
              <a:t>‹Nº›</a:t>
            </a:fld>
            <a:endParaRPr lang="id-ID"/>
          </a:p>
        </p:txBody>
      </p:sp>
    </p:spTree>
    <p:extLst>
      <p:ext uri="{BB962C8B-B14F-4D97-AF65-F5344CB8AC3E}">
        <p14:creationId xmlns:p14="http://schemas.microsoft.com/office/powerpoint/2010/main" val="1878767280"/>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BC442D-8F87-4BFD-95F9-B4018BB0D7B2}"/>
              </a:ext>
            </a:extLst>
          </p:cNvPr>
          <p:cNvSpPr>
            <a:spLocks noGrp="1"/>
          </p:cNvSpPr>
          <p:nvPr>
            <p:ph type="title"/>
          </p:nvPr>
        </p:nvSpPr>
        <p:spPr/>
        <p:txBody>
          <a:bodyPr/>
          <a:lstStyle/>
          <a:p>
            <a:r>
              <a:rPr lang="en-US"/>
              <a:t>Click to edit Master title style</a:t>
            </a:r>
            <a:endParaRPr lang="id-ID"/>
          </a:p>
        </p:txBody>
      </p:sp>
      <p:sp>
        <p:nvSpPr>
          <p:cNvPr id="3" name="Content Placeholder 2">
            <a:extLst>
              <a:ext uri="{FF2B5EF4-FFF2-40B4-BE49-F238E27FC236}">
                <a16:creationId xmlns:a16="http://schemas.microsoft.com/office/drawing/2014/main" id="{F6CAEA39-CC04-4A6F-B4D6-DFCDDF9FAA8E}"/>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Content Placeholder 3">
            <a:extLst>
              <a:ext uri="{FF2B5EF4-FFF2-40B4-BE49-F238E27FC236}">
                <a16:creationId xmlns:a16="http://schemas.microsoft.com/office/drawing/2014/main" id="{01E6D052-9B89-4817-A0B0-4A60827A4AAF}"/>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5" name="Date Placeholder 4">
            <a:extLst>
              <a:ext uri="{FF2B5EF4-FFF2-40B4-BE49-F238E27FC236}">
                <a16:creationId xmlns:a16="http://schemas.microsoft.com/office/drawing/2014/main" id="{1330FC94-3FC7-40A4-8423-B92C1CBCAABF}"/>
              </a:ext>
            </a:extLst>
          </p:cNvPr>
          <p:cNvSpPr>
            <a:spLocks noGrp="1"/>
          </p:cNvSpPr>
          <p:nvPr>
            <p:ph type="dt" sz="half" idx="10"/>
          </p:nvPr>
        </p:nvSpPr>
        <p:spPr/>
        <p:txBody>
          <a:bodyPr/>
          <a:lstStyle/>
          <a:p>
            <a:fld id="{C35A1525-A621-4119-AF14-1F84D313BD36}" type="datetimeFigureOut">
              <a:rPr lang="id-ID" smtClean="0"/>
              <a:t>11/12/2023</a:t>
            </a:fld>
            <a:endParaRPr lang="id-ID"/>
          </a:p>
        </p:txBody>
      </p:sp>
      <p:sp>
        <p:nvSpPr>
          <p:cNvPr id="6" name="Footer Placeholder 5">
            <a:extLst>
              <a:ext uri="{FF2B5EF4-FFF2-40B4-BE49-F238E27FC236}">
                <a16:creationId xmlns:a16="http://schemas.microsoft.com/office/drawing/2014/main" id="{4B4B2941-6061-47E4-86C8-1F41944720CF}"/>
              </a:ext>
            </a:extLst>
          </p:cNvPr>
          <p:cNvSpPr>
            <a:spLocks noGrp="1"/>
          </p:cNvSpPr>
          <p:nvPr>
            <p:ph type="ftr" sz="quarter" idx="11"/>
          </p:nvPr>
        </p:nvSpPr>
        <p:spPr/>
        <p:txBody>
          <a:bodyPr/>
          <a:lstStyle/>
          <a:p>
            <a:endParaRPr lang="id-ID"/>
          </a:p>
        </p:txBody>
      </p:sp>
      <p:sp>
        <p:nvSpPr>
          <p:cNvPr id="7" name="Slide Number Placeholder 6">
            <a:extLst>
              <a:ext uri="{FF2B5EF4-FFF2-40B4-BE49-F238E27FC236}">
                <a16:creationId xmlns:a16="http://schemas.microsoft.com/office/drawing/2014/main" id="{74139E4A-A80D-47B7-A140-E3D44DE18111}"/>
              </a:ext>
            </a:extLst>
          </p:cNvPr>
          <p:cNvSpPr>
            <a:spLocks noGrp="1"/>
          </p:cNvSpPr>
          <p:nvPr>
            <p:ph type="sldNum" sz="quarter" idx="12"/>
          </p:nvPr>
        </p:nvSpPr>
        <p:spPr/>
        <p:txBody>
          <a:bodyPr/>
          <a:lstStyle/>
          <a:p>
            <a:fld id="{2B828CC9-6FDB-49A7-8CA1-C43B850EDC91}" type="slidenum">
              <a:rPr lang="id-ID" smtClean="0"/>
              <a:t>‹Nº›</a:t>
            </a:fld>
            <a:endParaRPr lang="id-ID"/>
          </a:p>
        </p:txBody>
      </p:sp>
    </p:spTree>
    <p:extLst>
      <p:ext uri="{BB962C8B-B14F-4D97-AF65-F5344CB8AC3E}">
        <p14:creationId xmlns:p14="http://schemas.microsoft.com/office/powerpoint/2010/main" val="4177019232"/>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37084F-1659-4431-9D65-3176F238CC55}"/>
              </a:ext>
            </a:extLst>
          </p:cNvPr>
          <p:cNvSpPr>
            <a:spLocks noGrp="1"/>
          </p:cNvSpPr>
          <p:nvPr>
            <p:ph type="title"/>
          </p:nvPr>
        </p:nvSpPr>
        <p:spPr>
          <a:xfrm>
            <a:off x="839788" y="365125"/>
            <a:ext cx="10515600" cy="1325563"/>
          </a:xfrm>
        </p:spPr>
        <p:txBody>
          <a:bodyPr/>
          <a:lstStyle/>
          <a:p>
            <a:r>
              <a:rPr lang="en-US"/>
              <a:t>Click to edit Master title style</a:t>
            </a:r>
            <a:endParaRPr lang="id-ID"/>
          </a:p>
        </p:txBody>
      </p:sp>
      <p:sp>
        <p:nvSpPr>
          <p:cNvPr id="3" name="Text Placeholder 2">
            <a:extLst>
              <a:ext uri="{FF2B5EF4-FFF2-40B4-BE49-F238E27FC236}">
                <a16:creationId xmlns:a16="http://schemas.microsoft.com/office/drawing/2014/main" id="{7CA12780-C56B-42E9-BEF9-3D77F5E6260A}"/>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182BC743-B7C8-46D2-9F15-AE6BC52109B7}"/>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5" name="Text Placeholder 4">
            <a:extLst>
              <a:ext uri="{FF2B5EF4-FFF2-40B4-BE49-F238E27FC236}">
                <a16:creationId xmlns:a16="http://schemas.microsoft.com/office/drawing/2014/main" id="{DC6FB264-722C-46F8-80C8-8D0FAB3268FB}"/>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F3C63632-3EAC-4BA0-892C-921504F991E1}"/>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7" name="Date Placeholder 6">
            <a:extLst>
              <a:ext uri="{FF2B5EF4-FFF2-40B4-BE49-F238E27FC236}">
                <a16:creationId xmlns:a16="http://schemas.microsoft.com/office/drawing/2014/main" id="{271B2682-94F0-4B9C-BE94-31E9D06A615C}"/>
              </a:ext>
            </a:extLst>
          </p:cNvPr>
          <p:cNvSpPr>
            <a:spLocks noGrp="1"/>
          </p:cNvSpPr>
          <p:nvPr>
            <p:ph type="dt" sz="half" idx="10"/>
          </p:nvPr>
        </p:nvSpPr>
        <p:spPr/>
        <p:txBody>
          <a:bodyPr/>
          <a:lstStyle/>
          <a:p>
            <a:fld id="{C35A1525-A621-4119-AF14-1F84D313BD36}" type="datetimeFigureOut">
              <a:rPr lang="id-ID" smtClean="0"/>
              <a:t>11/12/2023</a:t>
            </a:fld>
            <a:endParaRPr lang="id-ID"/>
          </a:p>
        </p:txBody>
      </p:sp>
      <p:sp>
        <p:nvSpPr>
          <p:cNvPr id="8" name="Footer Placeholder 7">
            <a:extLst>
              <a:ext uri="{FF2B5EF4-FFF2-40B4-BE49-F238E27FC236}">
                <a16:creationId xmlns:a16="http://schemas.microsoft.com/office/drawing/2014/main" id="{4BE20324-37F5-4A1C-90BB-677AECEE3FAB}"/>
              </a:ext>
            </a:extLst>
          </p:cNvPr>
          <p:cNvSpPr>
            <a:spLocks noGrp="1"/>
          </p:cNvSpPr>
          <p:nvPr>
            <p:ph type="ftr" sz="quarter" idx="11"/>
          </p:nvPr>
        </p:nvSpPr>
        <p:spPr/>
        <p:txBody>
          <a:bodyPr/>
          <a:lstStyle/>
          <a:p>
            <a:endParaRPr lang="id-ID"/>
          </a:p>
        </p:txBody>
      </p:sp>
      <p:sp>
        <p:nvSpPr>
          <p:cNvPr id="9" name="Slide Number Placeholder 8">
            <a:extLst>
              <a:ext uri="{FF2B5EF4-FFF2-40B4-BE49-F238E27FC236}">
                <a16:creationId xmlns:a16="http://schemas.microsoft.com/office/drawing/2014/main" id="{829F68BB-3F13-46BD-8463-A76957FD8E10}"/>
              </a:ext>
            </a:extLst>
          </p:cNvPr>
          <p:cNvSpPr>
            <a:spLocks noGrp="1"/>
          </p:cNvSpPr>
          <p:nvPr>
            <p:ph type="sldNum" sz="quarter" idx="12"/>
          </p:nvPr>
        </p:nvSpPr>
        <p:spPr/>
        <p:txBody>
          <a:bodyPr/>
          <a:lstStyle/>
          <a:p>
            <a:fld id="{2B828CC9-6FDB-49A7-8CA1-C43B850EDC91}" type="slidenum">
              <a:rPr lang="id-ID" smtClean="0"/>
              <a:t>‹Nº›</a:t>
            </a:fld>
            <a:endParaRPr lang="id-ID"/>
          </a:p>
        </p:txBody>
      </p:sp>
    </p:spTree>
    <p:extLst>
      <p:ext uri="{BB962C8B-B14F-4D97-AF65-F5344CB8AC3E}">
        <p14:creationId xmlns:p14="http://schemas.microsoft.com/office/powerpoint/2010/main" val="3356907412"/>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7AC53B-75F3-4DE9-8D67-A2260043B891}"/>
              </a:ext>
            </a:extLst>
          </p:cNvPr>
          <p:cNvSpPr>
            <a:spLocks noGrp="1"/>
          </p:cNvSpPr>
          <p:nvPr>
            <p:ph type="title"/>
          </p:nvPr>
        </p:nvSpPr>
        <p:spPr/>
        <p:txBody>
          <a:bodyPr/>
          <a:lstStyle/>
          <a:p>
            <a:r>
              <a:rPr lang="en-US"/>
              <a:t>Click to edit Master title style</a:t>
            </a:r>
            <a:endParaRPr lang="id-ID"/>
          </a:p>
        </p:txBody>
      </p:sp>
      <p:sp>
        <p:nvSpPr>
          <p:cNvPr id="3" name="Date Placeholder 2">
            <a:extLst>
              <a:ext uri="{FF2B5EF4-FFF2-40B4-BE49-F238E27FC236}">
                <a16:creationId xmlns:a16="http://schemas.microsoft.com/office/drawing/2014/main" id="{0E563740-74B6-46A4-BBA8-86610E8E5A70}"/>
              </a:ext>
            </a:extLst>
          </p:cNvPr>
          <p:cNvSpPr>
            <a:spLocks noGrp="1"/>
          </p:cNvSpPr>
          <p:nvPr>
            <p:ph type="dt" sz="half" idx="10"/>
          </p:nvPr>
        </p:nvSpPr>
        <p:spPr/>
        <p:txBody>
          <a:bodyPr/>
          <a:lstStyle/>
          <a:p>
            <a:fld id="{C35A1525-A621-4119-AF14-1F84D313BD36}" type="datetimeFigureOut">
              <a:rPr lang="id-ID" smtClean="0"/>
              <a:t>11/12/2023</a:t>
            </a:fld>
            <a:endParaRPr lang="id-ID"/>
          </a:p>
        </p:txBody>
      </p:sp>
      <p:sp>
        <p:nvSpPr>
          <p:cNvPr id="4" name="Footer Placeholder 3">
            <a:extLst>
              <a:ext uri="{FF2B5EF4-FFF2-40B4-BE49-F238E27FC236}">
                <a16:creationId xmlns:a16="http://schemas.microsoft.com/office/drawing/2014/main" id="{67DB1A64-B8A1-4CA1-B549-B81A5A202590}"/>
              </a:ext>
            </a:extLst>
          </p:cNvPr>
          <p:cNvSpPr>
            <a:spLocks noGrp="1"/>
          </p:cNvSpPr>
          <p:nvPr>
            <p:ph type="ftr" sz="quarter" idx="11"/>
          </p:nvPr>
        </p:nvSpPr>
        <p:spPr/>
        <p:txBody>
          <a:bodyPr/>
          <a:lstStyle/>
          <a:p>
            <a:endParaRPr lang="id-ID"/>
          </a:p>
        </p:txBody>
      </p:sp>
      <p:sp>
        <p:nvSpPr>
          <p:cNvPr id="5" name="Slide Number Placeholder 4">
            <a:extLst>
              <a:ext uri="{FF2B5EF4-FFF2-40B4-BE49-F238E27FC236}">
                <a16:creationId xmlns:a16="http://schemas.microsoft.com/office/drawing/2014/main" id="{E0C458A8-13CA-4059-B030-327BD6B5D2C5}"/>
              </a:ext>
            </a:extLst>
          </p:cNvPr>
          <p:cNvSpPr>
            <a:spLocks noGrp="1"/>
          </p:cNvSpPr>
          <p:nvPr>
            <p:ph type="sldNum" sz="quarter" idx="12"/>
          </p:nvPr>
        </p:nvSpPr>
        <p:spPr/>
        <p:txBody>
          <a:bodyPr/>
          <a:lstStyle/>
          <a:p>
            <a:fld id="{2B828CC9-6FDB-49A7-8CA1-C43B850EDC91}" type="slidenum">
              <a:rPr lang="id-ID" smtClean="0"/>
              <a:t>‹Nº›</a:t>
            </a:fld>
            <a:endParaRPr lang="id-ID"/>
          </a:p>
        </p:txBody>
      </p:sp>
    </p:spTree>
    <p:extLst>
      <p:ext uri="{BB962C8B-B14F-4D97-AF65-F5344CB8AC3E}">
        <p14:creationId xmlns:p14="http://schemas.microsoft.com/office/powerpoint/2010/main" val="2569857389"/>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5B011D1-4DAE-468E-8A02-CCC291C3CC30}"/>
              </a:ext>
            </a:extLst>
          </p:cNvPr>
          <p:cNvSpPr>
            <a:spLocks noGrp="1"/>
          </p:cNvSpPr>
          <p:nvPr>
            <p:ph type="dt" sz="half" idx="10"/>
          </p:nvPr>
        </p:nvSpPr>
        <p:spPr/>
        <p:txBody>
          <a:bodyPr/>
          <a:lstStyle/>
          <a:p>
            <a:fld id="{C35A1525-A621-4119-AF14-1F84D313BD36}" type="datetimeFigureOut">
              <a:rPr lang="id-ID" smtClean="0"/>
              <a:t>11/12/2023</a:t>
            </a:fld>
            <a:endParaRPr lang="id-ID"/>
          </a:p>
        </p:txBody>
      </p:sp>
      <p:sp>
        <p:nvSpPr>
          <p:cNvPr id="3" name="Footer Placeholder 2">
            <a:extLst>
              <a:ext uri="{FF2B5EF4-FFF2-40B4-BE49-F238E27FC236}">
                <a16:creationId xmlns:a16="http://schemas.microsoft.com/office/drawing/2014/main" id="{762FA7FC-B14F-40E5-9081-E2C8B0924E6A}"/>
              </a:ext>
            </a:extLst>
          </p:cNvPr>
          <p:cNvSpPr>
            <a:spLocks noGrp="1"/>
          </p:cNvSpPr>
          <p:nvPr>
            <p:ph type="ftr" sz="quarter" idx="11"/>
          </p:nvPr>
        </p:nvSpPr>
        <p:spPr/>
        <p:txBody>
          <a:bodyPr/>
          <a:lstStyle/>
          <a:p>
            <a:endParaRPr lang="id-ID"/>
          </a:p>
        </p:txBody>
      </p:sp>
      <p:sp>
        <p:nvSpPr>
          <p:cNvPr id="4" name="Slide Number Placeholder 3">
            <a:extLst>
              <a:ext uri="{FF2B5EF4-FFF2-40B4-BE49-F238E27FC236}">
                <a16:creationId xmlns:a16="http://schemas.microsoft.com/office/drawing/2014/main" id="{493DC9A0-9721-4912-BD76-9A436BA5D871}"/>
              </a:ext>
            </a:extLst>
          </p:cNvPr>
          <p:cNvSpPr>
            <a:spLocks noGrp="1"/>
          </p:cNvSpPr>
          <p:nvPr>
            <p:ph type="sldNum" sz="quarter" idx="12"/>
          </p:nvPr>
        </p:nvSpPr>
        <p:spPr/>
        <p:txBody>
          <a:bodyPr/>
          <a:lstStyle/>
          <a:p>
            <a:fld id="{2B828CC9-6FDB-49A7-8CA1-C43B850EDC91}" type="slidenum">
              <a:rPr lang="id-ID" smtClean="0"/>
              <a:t>‹Nº›</a:t>
            </a:fld>
            <a:endParaRPr lang="id-ID"/>
          </a:p>
        </p:txBody>
      </p:sp>
    </p:spTree>
    <p:extLst>
      <p:ext uri="{BB962C8B-B14F-4D97-AF65-F5344CB8AC3E}">
        <p14:creationId xmlns:p14="http://schemas.microsoft.com/office/powerpoint/2010/main" val="2989154063"/>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Content Placeholder 2"/>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p>
            <a:fld id="{2FD132D4-9430-4624-A3FE-CA796E7CF9E2}" type="datetimeFigureOut">
              <a:rPr lang="es-MX" smtClean="0"/>
              <a:t>11/12/2023</a:t>
            </a:fld>
            <a:endParaRPr lang="es-MX"/>
          </a:p>
        </p:txBody>
      </p:sp>
      <p:sp>
        <p:nvSpPr>
          <p:cNvPr id="5" name="Footer Placeholder 4"/>
          <p:cNvSpPr>
            <a:spLocks noGrp="1"/>
          </p:cNvSpPr>
          <p:nvPr>
            <p:ph type="ftr" sz="quarter" idx="11"/>
          </p:nvPr>
        </p:nvSpPr>
        <p:spPr/>
        <p:txBody>
          <a:bodyPr/>
          <a:lstStyle/>
          <a:p>
            <a:endParaRPr lang="es-MX"/>
          </a:p>
        </p:txBody>
      </p:sp>
      <p:sp>
        <p:nvSpPr>
          <p:cNvPr id="6" name="Slide Number Placeholder 5"/>
          <p:cNvSpPr>
            <a:spLocks noGrp="1"/>
          </p:cNvSpPr>
          <p:nvPr>
            <p:ph type="sldNum" sz="quarter" idx="12"/>
          </p:nvPr>
        </p:nvSpPr>
        <p:spPr/>
        <p:txBody>
          <a:bodyPr/>
          <a:lstStyle/>
          <a:p>
            <a:fld id="{8262CAA9-3749-43E6-86EC-C4B53E28C9C2}" type="slidenum">
              <a:rPr lang="es-MX" smtClean="0"/>
              <a:t>‹Nº›</a:t>
            </a:fld>
            <a:endParaRPr lang="es-MX"/>
          </a:p>
        </p:txBody>
      </p:sp>
    </p:spTree>
    <p:extLst>
      <p:ext uri="{BB962C8B-B14F-4D97-AF65-F5344CB8AC3E}">
        <p14:creationId xmlns:p14="http://schemas.microsoft.com/office/powerpoint/2010/main" val="2438687333"/>
      </p:ext>
    </p:extLst>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A4804A-A861-4A81-8233-1EE9D4EFE9F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id-ID"/>
          </a:p>
        </p:txBody>
      </p:sp>
      <p:sp>
        <p:nvSpPr>
          <p:cNvPr id="3" name="Content Placeholder 2">
            <a:extLst>
              <a:ext uri="{FF2B5EF4-FFF2-40B4-BE49-F238E27FC236}">
                <a16:creationId xmlns:a16="http://schemas.microsoft.com/office/drawing/2014/main" id="{B518BCDA-C335-4A7D-AE3C-979E78E4066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Text Placeholder 3">
            <a:extLst>
              <a:ext uri="{FF2B5EF4-FFF2-40B4-BE49-F238E27FC236}">
                <a16:creationId xmlns:a16="http://schemas.microsoft.com/office/drawing/2014/main" id="{76256FD9-5ACA-47E9-82CD-B25194B92FF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B8C4532-FB2E-4A9F-8A91-AEA7C046CA37}"/>
              </a:ext>
            </a:extLst>
          </p:cNvPr>
          <p:cNvSpPr>
            <a:spLocks noGrp="1"/>
          </p:cNvSpPr>
          <p:nvPr>
            <p:ph type="dt" sz="half" idx="10"/>
          </p:nvPr>
        </p:nvSpPr>
        <p:spPr/>
        <p:txBody>
          <a:bodyPr/>
          <a:lstStyle/>
          <a:p>
            <a:fld id="{C35A1525-A621-4119-AF14-1F84D313BD36}" type="datetimeFigureOut">
              <a:rPr lang="id-ID" smtClean="0"/>
              <a:t>11/12/2023</a:t>
            </a:fld>
            <a:endParaRPr lang="id-ID"/>
          </a:p>
        </p:txBody>
      </p:sp>
      <p:sp>
        <p:nvSpPr>
          <p:cNvPr id="6" name="Footer Placeholder 5">
            <a:extLst>
              <a:ext uri="{FF2B5EF4-FFF2-40B4-BE49-F238E27FC236}">
                <a16:creationId xmlns:a16="http://schemas.microsoft.com/office/drawing/2014/main" id="{D5B59985-5D64-4DA9-B24C-20E1B3E8B7BF}"/>
              </a:ext>
            </a:extLst>
          </p:cNvPr>
          <p:cNvSpPr>
            <a:spLocks noGrp="1"/>
          </p:cNvSpPr>
          <p:nvPr>
            <p:ph type="ftr" sz="quarter" idx="11"/>
          </p:nvPr>
        </p:nvSpPr>
        <p:spPr/>
        <p:txBody>
          <a:bodyPr/>
          <a:lstStyle/>
          <a:p>
            <a:endParaRPr lang="id-ID"/>
          </a:p>
        </p:txBody>
      </p:sp>
      <p:sp>
        <p:nvSpPr>
          <p:cNvPr id="7" name="Slide Number Placeholder 6">
            <a:extLst>
              <a:ext uri="{FF2B5EF4-FFF2-40B4-BE49-F238E27FC236}">
                <a16:creationId xmlns:a16="http://schemas.microsoft.com/office/drawing/2014/main" id="{0E0D879E-0245-4E89-AD97-5FE94802BF52}"/>
              </a:ext>
            </a:extLst>
          </p:cNvPr>
          <p:cNvSpPr>
            <a:spLocks noGrp="1"/>
          </p:cNvSpPr>
          <p:nvPr>
            <p:ph type="sldNum" sz="quarter" idx="12"/>
          </p:nvPr>
        </p:nvSpPr>
        <p:spPr/>
        <p:txBody>
          <a:bodyPr/>
          <a:lstStyle/>
          <a:p>
            <a:fld id="{2B828CC9-6FDB-49A7-8CA1-C43B850EDC91}" type="slidenum">
              <a:rPr lang="id-ID" smtClean="0"/>
              <a:t>‹Nº›</a:t>
            </a:fld>
            <a:endParaRPr lang="id-ID"/>
          </a:p>
        </p:txBody>
      </p:sp>
    </p:spTree>
    <p:extLst>
      <p:ext uri="{BB962C8B-B14F-4D97-AF65-F5344CB8AC3E}">
        <p14:creationId xmlns:p14="http://schemas.microsoft.com/office/powerpoint/2010/main" val="3771816178"/>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89CF21-BCF1-455E-9CFD-D84862BB8D8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id-ID"/>
          </a:p>
        </p:txBody>
      </p:sp>
      <p:sp>
        <p:nvSpPr>
          <p:cNvPr id="3" name="Picture Placeholder 2">
            <a:extLst>
              <a:ext uri="{FF2B5EF4-FFF2-40B4-BE49-F238E27FC236}">
                <a16:creationId xmlns:a16="http://schemas.microsoft.com/office/drawing/2014/main" id="{F6333072-4832-4C40-8B28-2FEB84E8186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id-ID"/>
          </a:p>
        </p:txBody>
      </p:sp>
      <p:sp>
        <p:nvSpPr>
          <p:cNvPr id="4" name="Text Placeholder 3">
            <a:extLst>
              <a:ext uri="{FF2B5EF4-FFF2-40B4-BE49-F238E27FC236}">
                <a16:creationId xmlns:a16="http://schemas.microsoft.com/office/drawing/2014/main" id="{3058BFEE-2CE3-4552-A3FC-A9BFECAC4F0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81E677D-12A8-49C8-8A6E-F596CC6E4224}"/>
              </a:ext>
            </a:extLst>
          </p:cNvPr>
          <p:cNvSpPr>
            <a:spLocks noGrp="1"/>
          </p:cNvSpPr>
          <p:nvPr>
            <p:ph type="dt" sz="half" idx="10"/>
          </p:nvPr>
        </p:nvSpPr>
        <p:spPr/>
        <p:txBody>
          <a:bodyPr/>
          <a:lstStyle/>
          <a:p>
            <a:fld id="{C35A1525-A621-4119-AF14-1F84D313BD36}" type="datetimeFigureOut">
              <a:rPr lang="id-ID" smtClean="0"/>
              <a:t>11/12/2023</a:t>
            </a:fld>
            <a:endParaRPr lang="id-ID"/>
          </a:p>
        </p:txBody>
      </p:sp>
      <p:sp>
        <p:nvSpPr>
          <p:cNvPr id="6" name="Footer Placeholder 5">
            <a:extLst>
              <a:ext uri="{FF2B5EF4-FFF2-40B4-BE49-F238E27FC236}">
                <a16:creationId xmlns:a16="http://schemas.microsoft.com/office/drawing/2014/main" id="{37DCFAE2-F58C-4757-82D4-3D5D8AFBD43F}"/>
              </a:ext>
            </a:extLst>
          </p:cNvPr>
          <p:cNvSpPr>
            <a:spLocks noGrp="1"/>
          </p:cNvSpPr>
          <p:nvPr>
            <p:ph type="ftr" sz="quarter" idx="11"/>
          </p:nvPr>
        </p:nvSpPr>
        <p:spPr/>
        <p:txBody>
          <a:bodyPr/>
          <a:lstStyle/>
          <a:p>
            <a:endParaRPr lang="id-ID"/>
          </a:p>
        </p:txBody>
      </p:sp>
      <p:sp>
        <p:nvSpPr>
          <p:cNvPr id="7" name="Slide Number Placeholder 6">
            <a:extLst>
              <a:ext uri="{FF2B5EF4-FFF2-40B4-BE49-F238E27FC236}">
                <a16:creationId xmlns:a16="http://schemas.microsoft.com/office/drawing/2014/main" id="{0DF3ED11-FA59-453C-B69C-7F377BBE6CA9}"/>
              </a:ext>
            </a:extLst>
          </p:cNvPr>
          <p:cNvSpPr>
            <a:spLocks noGrp="1"/>
          </p:cNvSpPr>
          <p:nvPr>
            <p:ph type="sldNum" sz="quarter" idx="12"/>
          </p:nvPr>
        </p:nvSpPr>
        <p:spPr/>
        <p:txBody>
          <a:bodyPr/>
          <a:lstStyle/>
          <a:p>
            <a:fld id="{2B828CC9-6FDB-49A7-8CA1-C43B850EDC91}" type="slidenum">
              <a:rPr lang="id-ID" smtClean="0"/>
              <a:t>‹Nº›</a:t>
            </a:fld>
            <a:endParaRPr lang="id-ID"/>
          </a:p>
        </p:txBody>
      </p:sp>
    </p:spTree>
    <p:extLst>
      <p:ext uri="{BB962C8B-B14F-4D97-AF65-F5344CB8AC3E}">
        <p14:creationId xmlns:p14="http://schemas.microsoft.com/office/powerpoint/2010/main" val="1189611369"/>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BE0E08-9821-498B-9B4A-B5A52964FC35}"/>
              </a:ext>
            </a:extLst>
          </p:cNvPr>
          <p:cNvSpPr>
            <a:spLocks noGrp="1"/>
          </p:cNvSpPr>
          <p:nvPr>
            <p:ph type="title"/>
          </p:nvPr>
        </p:nvSpPr>
        <p:spPr/>
        <p:txBody>
          <a:bodyPr/>
          <a:lstStyle/>
          <a:p>
            <a:r>
              <a:rPr lang="en-US"/>
              <a:t>Click to edit Master title style</a:t>
            </a:r>
            <a:endParaRPr lang="id-ID"/>
          </a:p>
        </p:txBody>
      </p:sp>
      <p:sp>
        <p:nvSpPr>
          <p:cNvPr id="3" name="Vertical Text Placeholder 2">
            <a:extLst>
              <a:ext uri="{FF2B5EF4-FFF2-40B4-BE49-F238E27FC236}">
                <a16:creationId xmlns:a16="http://schemas.microsoft.com/office/drawing/2014/main" id="{24E12A8C-543A-43B5-98AC-1FA060F13636}"/>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a:extLst>
              <a:ext uri="{FF2B5EF4-FFF2-40B4-BE49-F238E27FC236}">
                <a16:creationId xmlns:a16="http://schemas.microsoft.com/office/drawing/2014/main" id="{B702C86C-1B88-4B3A-ADC8-8E0A2EDF3A48}"/>
              </a:ext>
            </a:extLst>
          </p:cNvPr>
          <p:cNvSpPr>
            <a:spLocks noGrp="1"/>
          </p:cNvSpPr>
          <p:nvPr>
            <p:ph type="dt" sz="half" idx="10"/>
          </p:nvPr>
        </p:nvSpPr>
        <p:spPr/>
        <p:txBody>
          <a:bodyPr/>
          <a:lstStyle/>
          <a:p>
            <a:fld id="{C35A1525-A621-4119-AF14-1F84D313BD36}" type="datetimeFigureOut">
              <a:rPr lang="id-ID" smtClean="0"/>
              <a:t>11/12/2023</a:t>
            </a:fld>
            <a:endParaRPr lang="id-ID"/>
          </a:p>
        </p:txBody>
      </p:sp>
      <p:sp>
        <p:nvSpPr>
          <p:cNvPr id="5" name="Footer Placeholder 4">
            <a:extLst>
              <a:ext uri="{FF2B5EF4-FFF2-40B4-BE49-F238E27FC236}">
                <a16:creationId xmlns:a16="http://schemas.microsoft.com/office/drawing/2014/main" id="{52E0FD13-4B36-47C0-B245-307311E14393}"/>
              </a:ext>
            </a:extLst>
          </p:cNvPr>
          <p:cNvSpPr>
            <a:spLocks noGrp="1"/>
          </p:cNvSpPr>
          <p:nvPr>
            <p:ph type="ftr" sz="quarter" idx="11"/>
          </p:nvPr>
        </p:nvSpPr>
        <p:spPr/>
        <p:txBody>
          <a:bodyPr/>
          <a:lstStyle/>
          <a:p>
            <a:endParaRPr lang="id-ID"/>
          </a:p>
        </p:txBody>
      </p:sp>
      <p:sp>
        <p:nvSpPr>
          <p:cNvPr id="6" name="Slide Number Placeholder 5">
            <a:extLst>
              <a:ext uri="{FF2B5EF4-FFF2-40B4-BE49-F238E27FC236}">
                <a16:creationId xmlns:a16="http://schemas.microsoft.com/office/drawing/2014/main" id="{744E7441-2C77-4CB3-BBC7-B85AB35CC11E}"/>
              </a:ext>
            </a:extLst>
          </p:cNvPr>
          <p:cNvSpPr>
            <a:spLocks noGrp="1"/>
          </p:cNvSpPr>
          <p:nvPr>
            <p:ph type="sldNum" sz="quarter" idx="12"/>
          </p:nvPr>
        </p:nvSpPr>
        <p:spPr/>
        <p:txBody>
          <a:bodyPr/>
          <a:lstStyle/>
          <a:p>
            <a:fld id="{2B828CC9-6FDB-49A7-8CA1-C43B850EDC91}" type="slidenum">
              <a:rPr lang="id-ID" smtClean="0"/>
              <a:t>‹Nº›</a:t>
            </a:fld>
            <a:endParaRPr lang="id-ID"/>
          </a:p>
        </p:txBody>
      </p:sp>
    </p:spTree>
    <p:extLst>
      <p:ext uri="{BB962C8B-B14F-4D97-AF65-F5344CB8AC3E}">
        <p14:creationId xmlns:p14="http://schemas.microsoft.com/office/powerpoint/2010/main" val="1857425627"/>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1F3B290-0098-4C47-AC94-AD75F9471A5D}"/>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id-ID"/>
          </a:p>
        </p:txBody>
      </p:sp>
      <p:sp>
        <p:nvSpPr>
          <p:cNvPr id="3" name="Vertical Text Placeholder 2">
            <a:extLst>
              <a:ext uri="{FF2B5EF4-FFF2-40B4-BE49-F238E27FC236}">
                <a16:creationId xmlns:a16="http://schemas.microsoft.com/office/drawing/2014/main" id="{B0248B97-B4D2-4BF8-8D6F-343A7B6EFA04}"/>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a:extLst>
              <a:ext uri="{FF2B5EF4-FFF2-40B4-BE49-F238E27FC236}">
                <a16:creationId xmlns:a16="http://schemas.microsoft.com/office/drawing/2014/main" id="{932DC84C-DAA4-4119-A0A4-648955D50B6F}"/>
              </a:ext>
            </a:extLst>
          </p:cNvPr>
          <p:cNvSpPr>
            <a:spLocks noGrp="1"/>
          </p:cNvSpPr>
          <p:nvPr>
            <p:ph type="dt" sz="half" idx="10"/>
          </p:nvPr>
        </p:nvSpPr>
        <p:spPr/>
        <p:txBody>
          <a:bodyPr/>
          <a:lstStyle/>
          <a:p>
            <a:fld id="{C35A1525-A621-4119-AF14-1F84D313BD36}" type="datetimeFigureOut">
              <a:rPr lang="id-ID" smtClean="0"/>
              <a:t>11/12/2023</a:t>
            </a:fld>
            <a:endParaRPr lang="id-ID"/>
          </a:p>
        </p:txBody>
      </p:sp>
      <p:sp>
        <p:nvSpPr>
          <p:cNvPr id="5" name="Footer Placeholder 4">
            <a:extLst>
              <a:ext uri="{FF2B5EF4-FFF2-40B4-BE49-F238E27FC236}">
                <a16:creationId xmlns:a16="http://schemas.microsoft.com/office/drawing/2014/main" id="{2DA207D9-19E8-4DF2-90B7-FB05FF8EE68E}"/>
              </a:ext>
            </a:extLst>
          </p:cNvPr>
          <p:cNvSpPr>
            <a:spLocks noGrp="1"/>
          </p:cNvSpPr>
          <p:nvPr>
            <p:ph type="ftr" sz="quarter" idx="11"/>
          </p:nvPr>
        </p:nvSpPr>
        <p:spPr/>
        <p:txBody>
          <a:bodyPr/>
          <a:lstStyle/>
          <a:p>
            <a:endParaRPr lang="id-ID"/>
          </a:p>
        </p:txBody>
      </p:sp>
      <p:sp>
        <p:nvSpPr>
          <p:cNvPr id="6" name="Slide Number Placeholder 5">
            <a:extLst>
              <a:ext uri="{FF2B5EF4-FFF2-40B4-BE49-F238E27FC236}">
                <a16:creationId xmlns:a16="http://schemas.microsoft.com/office/drawing/2014/main" id="{C292D290-0EC7-4B0F-97E7-D7F6336FD2F5}"/>
              </a:ext>
            </a:extLst>
          </p:cNvPr>
          <p:cNvSpPr>
            <a:spLocks noGrp="1"/>
          </p:cNvSpPr>
          <p:nvPr>
            <p:ph type="sldNum" sz="quarter" idx="12"/>
          </p:nvPr>
        </p:nvSpPr>
        <p:spPr/>
        <p:txBody>
          <a:bodyPr/>
          <a:lstStyle/>
          <a:p>
            <a:fld id="{2B828CC9-6FDB-49A7-8CA1-C43B850EDC91}" type="slidenum">
              <a:rPr lang="id-ID" smtClean="0"/>
              <a:t>‹Nº›</a:t>
            </a:fld>
            <a:endParaRPr lang="id-ID"/>
          </a:p>
        </p:txBody>
      </p:sp>
    </p:spTree>
    <p:extLst>
      <p:ext uri="{BB962C8B-B14F-4D97-AF65-F5344CB8AC3E}">
        <p14:creationId xmlns:p14="http://schemas.microsoft.com/office/powerpoint/2010/main" val="3331777024"/>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spTree>
      <p:nvGrpSpPr>
        <p:cNvPr id="1" name="Shape 25"/>
        <p:cNvGrpSpPr/>
        <p:nvPr/>
      </p:nvGrpSpPr>
      <p:grpSpPr>
        <a:xfrm>
          <a:off x="0" y="0"/>
          <a:ext cx="0" cy="0"/>
          <a:chOff x="0" y="0"/>
          <a:chExt cx="0" cy="0"/>
        </a:xfrm>
      </p:grpSpPr>
      <p:sp>
        <p:nvSpPr>
          <p:cNvPr id="26" name="Google Shape;26;p3"/>
          <p:cNvSpPr txBox="1">
            <a:spLocks noGrp="1"/>
          </p:cNvSpPr>
          <p:nvPr>
            <p:ph type="title"/>
          </p:nvPr>
        </p:nvSpPr>
        <p:spPr>
          <a:xfrm rot="-21921">
            <a:off x="4308165" y="3112223"/>
            <a:ext cx="3575673" cy="988421"/>
          </a:xfrm>
          <a:prstGeom prst="rect">
            <a:avLst/>
          </a:prstGeom>
        </p:spPr>
        <p:txBody>
          <a:bodyPr spcFirstLastPara="1" wrap="square" lIns="91425" tIns="91425" rIns="91425" bIns="91425" anchor="ctr" anchorCtr="0">
            <a:noAutofit/>
          </a:bodyPr>
          <a:lstStyle>
            <a:lvl1pPr lvl="0" algn="ctr" rtl="0">
              <a:spcBef>
                <a:spcPct val="0"/>
              </a:spcBef>
              <a:spcAft>
                <a:spcPct val="0"/>
              </a:spcAft>
              <a:buClr>
                <a:schemeClr val="accent1"/>
              </a:buClr>
              <a:buSzPts val="4300"/>
              <a:buNone/>
              <a:defRPr sz="5733">
                <a:solidFill>
                  <a:schemeClr val="accent1"/>
                </a:solidFill>
              </a:defRPr>
            </a:lvl1pPr>
            <a:lvl2pPr lvl="1" algn="ctr" rtl="0">
              <a:spcBef>
                <a:spcPct val="0"/>
              </a:spcBef>
              <a:spcAft>
                <a:spcPct val="0"/>
              </a:spcAft>
              <a:buClr>
                <a:schemeClr val="accent1"/>
              </a:buClr>
              <a:buSzPts val="3700"/>
              <a:buNone/>
              <a:defRPr sz="4933">
                <a:solidFill>
                  <a:schemeClr val="accent1"/>
                </a:solidFill>
              </a:defRPr>
            </a:lvl2pPr>
            <a:lvl3pPr lvl="2" algn="ctr" rtl="0">
              <a:spcBef>
                <a:spcPct val="0"/>
              </a:spcBef>
              <a:spcAft>
                <a:spcPct val="0"/>
              </a:spcAft>
              <a:buClr>
                <a:schemeClr val="accent1"/>
              </a:buClr>
              <a:buSzPts val="3700"/>
              <a:buNone/>
              <a:defRPr sz="4933">
                <a:solidFill>
                  <a:schemeClr val="accent1"/>
                </a:solidFill>
              </a:defRPr>
            </a:lvl3pPr>
            <a:lvl4pPr lvl="3" algn="ctr" rtl="0">
              <a:spcBef>
                <a:spcPct val="0"/>
              </a:spcBef>
              <a:spcAft>
                <a:spcPct val="0"/>
              </a:spcAft>
              <a:buClr>
                <a:schemeClr val="accent1"/>
              </a:buClr>
              <a:buSzPts val="3700"/>
              <a:buNone/>
              <a:defRPr sz="4933">
                <a:solidFill>
                  <a:schemeClr val="accent1"/>
                </a:solidFill>
              </a:defRPr>
            </a:lvl4pPr>
            <a:lvl5pPr lvl="4" algn="ctr" rtl="0">
              <a:spcBef>
                <a:spcPct val="0"/>
              </a:spcBef>
              <a:spcAft>
                <a:spcPct val="0"/>
              </a:spcAft>
              <a:buClr>
                <a:schemeClr val="accent1"/>
              </a:buClr>
              <a:buSzPts val="3700"/>
              <a:buNone/>
              <a:defRPr sz="4933">
                <a:solidFill>
                  <a:schemeClr val="accent1"/>
                </a:solidFill>
              </a:defRPr>
            </a:lvl5pPr>
            <a:lvl6pPr lvl="5" algn="ctr" rtl="0">
              <a:spcBef>
                <a:spcPct val="0"/>
              </a:spcBef>
              <a:spcAft>
                <a:spcPct val="0"/>
              </a:spcAft>
              <a:buClr>
                <a:schemeClr val="accent1"/>
              </a:buClr>
              <a:buSzPts val="3700"/>
              <a:buNone/>
              <a:defRPr sz="4933">
                <a:solidFill>
                  <a:schemeClr val="accent1"/>
                </a:solidFill>
              </a:defRPr>
            </a:lvl6pPr>
            <a:lvl7pPr lvl="6" algn="ctr" rtl="0">
              <a:spcBef>
                <a:spcPct val="0"/>
              </a:spcBef>
              <a:spcAft>
                <a:spcPct val="0"/>
              </a:spcAft>
              <a:buClr>
                <a:schemeClr val="accent1"/>
              </a:buClr>
              <a:buSzPts val="3700"/>
              <a:buNone/>
              <a:defRPr sz="4933">
                <a:solidFill>
                  <a:schemeClr val="accent1"/>
                </a:solidFill>
              </a:defRPr>
            </a:lvl7pPr>
            <a:lvl8pPr lvl="7" algn="ctr" rtl="0">
              <a:spcBef>
                <a:spcPct val="0"/>
              </a:spcBef>
              <a:spcAft>
                <a:spcPct val="0"/>
              </a:spcAft>
              <a:buClr>
                <a:schemeClr val="accent1"/>
              </a:buClr>
              <a:buSzPts val="3700"/>
              <a:buNone/>
              <a:defRPr sz="4933">
                <a:solidFill>
                  <a:schemeClr val="accent1"/>
                </a:solidFill>
              </a:defRPr>
            </a:lvl8pPr>
            <a:lvl9pPr lvl="8" algn="ctr" rtl="0">
              <a:spcBef>
                <a:spcPct val="0"/>
              </a:spcBef>
              <a:spcAft>
                <a:spcPct val="0"/>
              </a:spcAft>
              <a:buClr>
                <a:schemeClr val="accent1"/>
              </a:buClr>
              <a:buSzPts val="3700"/>
              <a:buNone/>
              <a:defRPr sz="4933">
                <a:solidFill>
                  <a:schemeClr val="accent1"/>
                </a:solidFill>
              </a:defRPr>
            </a:lvl9pPr>
          </a:lstStyle>
          <a:p>
            <a:endParaRPr/>
          </a:p>
        </p:txBody>
      </p:sp>
      <p:sp>
        <p:nvSpPr>
          <p:cNvPr id="27" name="Google Shape;27;p3"/>
          <p:cNvSpPr txBox="1">
            <a:spLocks noGrp="1"/>
          </p:cNvSpPr>
          <p:nvPr>
            <p:ph type="title" idx="2" hasCustomPrompt="1"/>
          </p:nvPr>
        </p:nvSpPr>
        <p:spPr>
          <a:xfrm rot="-21855">
            <a:off x="4564413" y="2321120"/>
            <a:ext cx="2768456" cy="988421"/>
          </a:xfrm>
          <a:prstGeom prst="rect">
            <a:avLst/>
          </a:prstGeom>
        </p:spPr>
        <p:txBody>
          <a:bodyPr spcFirstLastPara="1" wrap="square" lIns="91425" tIns="91425" rIns="91425" bIns="91425" anchor="ctr" anchorCtr="0">
            <a:noAutofit/>
          </a:bodyPr>
          <a:lstStyle>
            <a:lvl1pPr lvl="0" algn="ctr" rtl="0">
              <a:spcBef>
                <a:spcPct val="0"/>
              </a:spcBef>
              <a:spcAft>
                <a:spcPct val="0"/>
              </a:spcAft>
              <a:buClr>
                <a:schemeClr val="accent1"/>
              </a:buClr>
              <a:buSzPts val="6000"/>
              <a:buNone/>
              <a:defRPr sz="8000">
                <a:solidFill>
                  <a:schemeClr val="accent1"/>
                </a:solidFill>
              </a:defRPr>
            </a:lvl1pPr>
            <a:lvl2pPr lvl="1" algn="ctr" rtl="0">
              <a:spcBef>
                <a:spcPct val="0"/>
              </a:spcBef>
              <a:spcAft>
                <a:spcPct val="0"/>
              </a:spcAft>
              <a:buClr>
                <a:schemeClr val="accent1"/>
              </a:buClr>
              <a:buSzPts val="6000"/>
              <a:buNone/>
              <a:defRPr sz="8000">
                <a:solidFill>
                  <a:schemeClr val="accent1"/>
                </a:solidFill>
              </a:defRPr>
            </a:lvl2pPr>
            <a:lvl3pPr lvl="2" algn="ctr" rtl="0">
              <a:spcBef>
                <a:spcPct val="0"/>
              </a:spcBef>
              <a:spcAft>
                <a:spcPct val="0"/>
              </a:spcAft>
              <a:buClr>
                <a:schemeClr val="accent1"/>
              </a:buClr>
              <a:buSzPts val="6000"/>
              <a:buNone/>
              <a:defRPr sz="8000">
                <a:solidFill>
                  <a:schemeClr val="accent1"/>
                </a:solidFill>
              </a:defRPr>
            </a:lvl3pPr>
            <a:lvl4pPr lvl="3" algn="ctr" rtl="0">
              <a:spcBef>
                <a:spcPct val="0"/>
              </a:spcBef>
              <a:spcAft>
                <a:spcPct val="0"/>
              </a:spcAft>
              <a:buClr>
                <a:schemeClr val="accent1"/>
              </a:buClr>
              <a:buSzPts val="6000"/>
              <a:buNone/>
              <a:defRPr sz="8000">
                <a:solidFill>
                  <a:schemeClr val="accent1"/>
                </a:solidFill>
              </a:defRPr>
            </a:lvl4pPr>
            <a:lvl5pPr lvl="4" algn="ctr" rtl="0">
              <a:spcBef>
                <a:spcPct val="0"/>
              </a:spcBef>
              <a:spcAft>
                <a:spcPct val="0"/>
              </a:spcAft>
              <a:buClr>
                <a:schemeClr val="accent1"/>
              </a:buClr>
              <a:buSzPts val="6000"/>
              <a:buNone/>
              <a:defRPr sz="8000">
                <a:solidFill>
                  <a:schemeClr val="accent1"/>
                </a:solidFill>
              </a:defRPr>
            </a:lvl5pPr>
            <a:lvl6pPr lvl="5" algn="ctr" rtl="0">
              <a:spcBef>
                <a:spcPct val="0"/>
              </a:spcBef>
              <a:spcAft>
                <a:spcPct val="0"/>
              </a:spcAft>
              <a:buClr>
                <a:schemeClr val="accent1"/>
              </a:buClr>
              <a:buSzPts val="6000"/>
              <a:buNone/>
              <a:defRPr sz="8000">
                <a:solidFill>
                  <a:schemeClr val="accent1"/>
                </a:solidFill>
              </a:defRPr>
            </a:lvl6pPr>
            <a:lvl7pPr lvl="6" algn="ctr" rtl="0">
              <a:spcBef>
                <a:spcPct val="0"/>
              </a:spcBef>
              <a:spcAft>
                <a:spcPct val="0"/>
              </a:spcAft>
              <a:buClr>
                <a:schemeClr val="accent1"/>
              </a:buClr>
              <a:buSzPts val="6000"/>
              <a:buNone/>
              <a:defRPr sz="8000">
                <a:solidFill>
                  <a:schemeClr val="accent1"/>
                </a:solidFill>
              </a:defRPr>
            </a:lvl7pPr>
            <a:lvl8pPr lvl="7" algn="ctr" rtl="0">
              <a:spcBef>
                <a:spcPct val="0"/>
              </a:spcBef>
              <a:spcAft>
                <a:spcPct val="0"/>
              </a:spcAft>
              <a:buClr>
                <a:schemeClr val="accent1"/>
              </a:buClr>
              <a:buSzPts val="6000"/>
              <a:buNone/>
              <a:defRPr sz="8000">
                <a:solidFill>
                  <a:schemeClr val="accent1"/>
                </a:solidFill>
              </a:defRPr>
            </a:lvl8pPr>
            <a:lvl9pPr lvl="8" algn="ctr" rtl="0">
              <a:spcBef>
                <a:spcPct val="0"/>
              </a:spcBef>
              <a:spcAft>
                <a:spcPct val="0"/>
              </a:spcAft>
              <a:buClr>
                <a:schemeClr val="accent1"/>
              </a:buClr>
              <a:buSzPts val="6000"/>
              <a:buNone/>
              <a:defRPr sz="8000">
                <a:solidFill>
                  <a:schemeClr val="accent1"/>
                </a:solidFill>
              </a:defRPr>
            </a:lvl9pPr>
          </a:lstStyle>
          <a:p>
            <a:r>
              <a:t>xx%</a:t>
            </a:r>
          </a:p>
        </p:txBody>
      </p:sp>
      <p:sp>
        <p:nvSpPr>
          <p:cNvPr id="28" name="Google Shape;28;p3"/>
          <p:cNvSpPr txBox="1">
            <a:spLocks noGrp="1"/>
          </p:cNvSpPr>
          <p:nvPr>
            <p:ph type="subTitle" idx="1"/>
          </p:nvPr>
        </p:nvSpPr>
        <p:spPr>
          <a:xfrm rot="-22116">
            <a:off x="3826554" y="4087579"/>
            <a:ext cx="4538893" cy="988421"/>
          </a:xfrm>
          <a:prstGeom prst="rect">
            <a:avLst/>
          </a:prstGeom>
        </p:spPr>
        <p:txBody>
          <a:bodyPr spcFirstLastPara="1" wrap="square" lIns="91425" tIns="91425" rIns="91425" bIns="91425" anchor="t" anchorCtr="0">
            <a:noAutofit/>
          </a:bodyPr>
          <a:lstStyle>
            <a:lvl1pPr lvl="0" algn="ctr" rtl="0">
              <a:lnSpc>
                <a:spcPct val="100000"/>
              </a:lnSpc>
              <a:spcBef>
                <a:spcPct val="0"/>
              </a:spcBef>
              <a:spcAft>
                <a:spcPct val="0"/>
              </a:spcAft>
              <a:buSzPts val="1800"/>
              <a:buNone/>
              <a:defRPr sz="2400"/>
            </a:lvl1pPr>
            <a:lvl2pPr lvl="1" algn="ctr" rtl="0">
              <a:lnSpc>
                <a:spcPct val="100000"/>
              </a:lnSpc>
              <a:spcBef>
                <a:spcPct val="0"/>
              </a:spcBef>
              <a:spcAft>
                <a:spcPct val="0"/>
              </a:spcAft>
              <a:buSzPts val="1400"/>
              <a:buFont typeface="Coming Soon"/>
              <a:buNone/>
              <a:defRPr>
                <a:latin typeface="Coming Soon"/>
                <a:ea typeface="Coming Soon"/>
                <a:cs typeface="Coming Soon"/>
                <a:sym typeface="Coming Soon"/>
              </a:defRPr>
            </a:lvl2pPr>
            <a:lvl3pPr lvl="2" algn="ctr" rtl="0">
              <a:lnSpc>
                <a:spcPct val="100000"/>
              </a:lnSpc>
              <a:spcBef>
                <a:spcPct val="0"/>
              </a:spcBef>
              <a:spcAft>
                <a:spcPct val="0"/>
              </a:spcAft>
              <a:buSzPts val="1400"/>
              <a:buFont typeface="Coming Soon"/>
              <a:buNone/>
              <a:defRPr>
                <a:latin typeface="Coming Soon"/>
                <a:ea typeface="Coming Soon"/>
                <a:cs typeface="Coming Soon"/>
                <a:sym typeface="Coming Soon"/>
              </a:defRPr>
            </a:lvl3pPr>
            <a:lvl4pPr lvl="3" algn="ctr" rtl="0">
              <a:lnSpc>
                <a:spcPct val="100000"/>
              </a:lnSpc>
              <a:spcBef>
                <a:spcPct val="0"/>
              </a:spcBef>
              <a:spcAft>
                <a:spcPct val="0"/>
              </a:spcAft>
              <a:buSzPts val="1400"/>
              <a:buFont typeface="Coming Soon"/>
              <a:buNone/>
              <a:defRPr>
                <a:latin typeface="Coming Soon"/>
                <a:ea typeface="Coming Soon"/>
                <a:cs typeface="Coming Soon"/>
                <a:sym typeface="Coming Soon"/>
              </a:defRPr>
            </a:lvl4pPr>
            <a:lvl5pPr lvl="4" algn="ctr" rtl="0">
              <a:lnSpc>
                <a:spcPct val="100000"/>
              </a:lnSpc>
              <a:spcBef>
                <a:spcPct val="0"/>
              </a:spcBef>
              <a:spcAft>
                <a:spcPct val="0"/>
              </a:spcAft>
              <a:buSzPts val="1400"/>
              <a:buFont typeface="Coming Soon"/>
              <a:buNone/>
              <a:defRPr>
                <a:latin typeface="Coming Soon"/>
                <a:ea typeface="Coming Soon"/>
                <a:cs typeface="Coming Soon"/>
                <a:sym typeface="Coming Soon"/>
              </a:defRPr>
            </a:lvl5pPr>
            <a:lvl6pPr lvl="5" algn="ctr" rtl="0">
              <a:lnSpc>
                <a:spcPct val="100000"/>
              </a:lnSpc>
              <a:spcBef>
                <a:spcPct val="0"/>
              </a:spcBef>
              <a:spcAft>
                <a:spcPct val="0"/>
              </a:spcAft>
              <a:buSzPts val="1400"/>
              <a:buFont typeface="Coming Soon"/>
              <a:buNone/>
              <a:defRPr>
                <a:latin typeface="Coming Soon"/>
                <a:ea typeface="Coming Soon"/>
                <a:cs typeface="Coming Soon"/>
                <a:sym typeface="Coming Soon"/>
              </a:defRPr>
            </a:lvl6pPr>
            <a:lvl7pPr lvl="6" algn="ctr" rtl="0">
              <a:lnSpc>
                <a:spcPct val="100000"/>
              </a:lnSpc>
              <a:spcBef>
                <a:spcPct val="0"/>
              </a:spcBef>
              <a:spcAft>
                <a:spcPct val="0"/>
              </a:spcAft>
              <a:buSzPts val="1400"/>
              <a:buFont typeface="Coming Soon"/>
              <a:buNone/>
              <a:defRPr>
                <a:latin typeface="Coming Soon"/>
                <a:ea typeface="Coming Soon"/>
                <a:cs typeface="Coming Soon"/>
                <a:sym typeface="Coming Soon"/>
              </a:defRPr>
            </a:lvl7pPr>
            <a:lvl8pPr lvl="7" algn="ctr" rtl="0">
              <a:lnSpc>
                <a:spcPct val="100000"/>
              </a:lnSpc>
              <a:spcBef>
                <a:spcPct val="0"/>
              </a:spcBef>
              <a:spcAft>
                <a:spcPct val="0"/>
              </a:spcAft>
              <a:buSzPts val="1400"/>
              <a:buFont typeface="Coming Soon"/>
              <a:buNone/>
              <a:defRPr>
                <a:latin typeface="Coming Soon"/>
                <a:ea typeface="Coming Soon"/>
                <a:cs typeface="Coming Soon"/>
                <a:sym typeface="Coming Soon"/>
              </a:defRPr>
            </a:lvl8pPr>
            <a:lvl9pPr lvl="8" algn="ctr" rtl="0">
              <a:lnSpc>
                <a:spcPct val="100000"/>
              </a:lnSpc>
              <a:spcBef>
                <a:spcPct val="0"/>
              </a:spcBef>
              <a:spcAft>
                <a:spcPct val="0"/>
              </a:spcAft>
              <a:buSzPts val="1400"/>
              <a:buFont typeface="Coming Soon"/>
              <a:buNone/>
              <a:defRPr>
                <a:latin typeface="Coming Soon"/>
                <a:ea typeface="Coming Soon"/>
                <a:cs typeface="Coming Soon"/>
                <a:sym typeface="Coming Soon"/>
              </a:defRPr>
            </a:lvl9pPr>
          </a:lstStyle>
          <a:p>
            <a:endParaRPr/>
          </a:p>
        </p:txBody>
      </p:sp>
    </p:spTree>
    <p:extLst>
      <p:ext uri="{BB962C8B-B14F-4D97-AF65-F5344CB8AC3E}">
        <p14:creationId xmlns:p14="http://schemas.microsoft.com/office/powerpoint/2010/main" val="2664632368"/>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48"/>
        <p:cNvGrpSpPr/>
        <p:nvPr/>
      </p:nvGrpSpPr>
      <p:grpSpPr>
        <a:xfrm>
          <a:off x="0" y="0"/>
          <a:ext cx="0" cy="0"/>
          <a:chOff x="0" y="0"/>
          <a:chExt cx="0" cy="0"/>
        </a:xfrm>
      </p:grpSpPr>
      <p:sp>
        <p:nvSpPr>
          <p:cNvPr id="253" name="Google Shape;253;p14"/>
          <p:cNvSpPr txBox="1">
            <a:spLocks noGrp="1"/>
          </p:cNvSpPr>
          <p:nvPr>
            <p:ph type="title"/>
          </p:nvPr>
        </p:nvSpPr>
        <p:spPr>
          <a:xfrm>
            <a:off x="787067" y="1311520"/>
            <a:ext cx="10317600" cy="1122400"/>
          </a:xfrm>
          <a:prstGeom prst="rect">
            <a:avLst/>
          </a:prstGeom>
        </p:spPr>
        <p:txBody>
          <a:bodyPr spcFirstLastPara="1" wrap="square" lIns="91425" tIns="91425" rIns="91425" bIns="91425" anchor="ctr" anchorCtr="0">
            <a:noAutofit/>
          </a:bodyPr>
          <a:lstStyle>
            <a:lvl1pPr lvl="0" rtl="0">
              <a:spcBef>
                <a:spcPct val="0"/>
              </a:spcBef>
              <a:spcAft>
                <a:spcPct val="0"/>
              </a:spcAft>
              <a:buClr>
                <a:schemeClr val="accent1"/>
              </a:buClr>
              <a:buSzPts val="5800"/>
              <a:buNone/>
              <a:defRPr sz="12266">
                <a:solidFill>
                  <a:schemeClr val="accent1"/>
                </a:solidFill>
              </a:defRPr>
            </a:lvl1pPr>
            <a:lvl2pPr lvl="1" rtl="0">
              <a:spcBef>
                <a:spcPct val="0"/>
              </a:spcBef>
              <a:spcAft>
                <a:spcPct val="0"/>
              </a:spcAft>
              <a:buClr>
                <a:schemeClr val="accent1"/>
              </a:buClr>
              <a:buSzPts val="4600"/>
              <a:buNone/>
              <a:defRPr sz="6133">
                <a:solidFill>
                  <a:schemeClr val="accent1"/>
                </a:solidFill>
              </a:defRPr>
            </a:lvl2pPr>
            <a:lvl3pPr lvl="2" rtl="0">
              <a:spcBef>
                <a:spcPct val="0"/>
              </a:spcBef>
              <a:spcAft>
                <a:spcPct val="0"/>
              </a:spcAft>
              <a:buClr>
                <a:schemeClr val="accent1"/>
              </a:buClr>
              <a:buSzPts val="4600"/>
              <a:buNone/>
              <a:defRPr sz="6133">
                <a:solidFill>
                  <a:schemeClr val="accent1"/>
                </a:solidFill>
              </a:defRPr>
            </a:lvl3pPr>
            <a:lvl4pPr lvl="3" rtl="0">
              <a:spcBef>
                <a:spcPct val="0"/>
              </a:spcBef>
              <a:spcAft>
                <a:spcPct val="0"/>
              </a:spcAft>
              <a:buClr>
                <a:schemeClr val="accent1"/>
              </a:buClr>
              <a:buSzPts val="4600"/>
              <a:buNone/>
              <a:defRPr sz="6133">
                <a:solidFill>
                  <a:schemeClr val="accent1"/>
                </a:solidFill>
              </a:defRPr>
            </a:lvl4pPr>
            <a:lvl5pPr lvl="4" rtl="0">
              <a:spcBef>
                <a:spcPct val="0"/>
              </a:spcBef>
              <a:spcAft>
                <a:spcPct val="0"/>
              </a:spcAft>
              <a:buClr>
                <a:schemeClr val="accent1"/>
              </a:buClr>
              <a:buSzPts val="4600"/>
              <a:buNone/>
              <a:defRPr sz="6133">
                <a:solidFill>
                  <a:schemeClr val="accent1"/>
                </a:solidFill>
              </a:defRPr>
            </a:lvl5pPr>
            <a:lvl6pPr lvl="5" rtl="0">
              <a:spcBef>
                <a:spcPct val="0"/>
              </a:spcBef>
              <a:spcAft>
                <a:spcPct val="0"/>
              </a:spcAft>
              <a:buClr>
                <a:schemeClr val="accent1"/>
              </a:buClr>
              <a:buSzPts val="4600"/>
              <a:buNone/>
              <a:defRPr sz="6133">
                <a:solidFill>
                  <a:schemeClr val="accent1"/>
                </a:solidFill>
              </a:defRPr>
            </a:lvl6pPr>
            <a:lvl7pPr lvl="6" rtl="0">
              <a:spcBef>
                <a:spcPct val="0"/>
              </a:spcBef>
              <a:spcAft>
                <a:spcPct val="0"/>
              </a:spcAft>
              <a:buClr>
                <a:schemeClr val="accent1"/>
              </a:buClr>
              <a:buSzPts val="4600"/>
              <a:buNone/>
              <a:defRPr sz="6133">
                <a:solidFill>
                  <a:schemeClr val="accent1"/>
                </a:solidFill>
              </a:defRPr>
            </a:lvl7pPr>
            <a:lvl8pPr lvl="7" rtl="0">
              <a:spcBef>
                <a:spcPct val="0"/>
              </a:spcBef>
              <a:spcAft>
                <a:spcPct val="0"/>
              </a:spcAft>
              <a:buClr>
                <a:schemeClr val="accent1"/>
              </a:buClr>
              <a:buSzPts val="4600"/>
              <a:buNone/>
              <a:defRPr sz="6133">
                <a:solidFill>
                  <a:schemeClr val="accent1"/>
                </a:solidFill>
              </a:defRPr>
            </a:lvl8pPr>
            <a:lvl9pPr lvl="8" rtl="0">
              <a:spcBef>
                <a:spcPct val="0"/>
              </a:spcBef>
              <a:spcAft>
                <a:spcPct val="0"/>
              </a:spcAft>
              <a:buClr>
                <a:schemeClr val="accent1"/>
              </a:buClr>
              <a:buSzPts val="4600"/>
              <a:buNone/>
              <a:defRPr sz="6133">
                <a:solidFill>
                  <a:schemeClr val="accent1"/>
                </a:solidFill>
              </a:defRPr>
            </a:lvl9pPr>
          </a:lstStyle>
          <a:p>
            <a:endParaRPr/>
          </a:p>
        </p:txBody>
      </p:sp>
      <p:sp>
        <p:nvSpPr>
          <p:cNvPr id="254" name="Google Shape;254;p14"/>
          <p:cNvSpPr txBox="1">
            <a:spLocks noGrp="1"/>
          </p:cNvSpPr>
          <p:nvPr>
            <p:ph type="subTitle" idx="1"/>
          </p:nvPr>
        </p:nvSpPr>
        <p:spPr>
          <a:xfrm>
            <a:off x="812800" y="2701167"/>
            <a:ext cx="4696800" cy="1710800"/>
          </a:xfrm>
          <a:prstGeom prst="rect">
            <a:avLst/>
          </a:prstGeom>
        </p:spPr>
        <p:txBody>
          <a:bodyPr spcFirstLastPara="1" wrap="square" lIns="91425" tIns="91425" rIns="91425" bIns="91425" anchor="t" anchorCtr="0">
            <a:noAutofit/>
          </a:bodyPr>
          <a:lstStyle>
            <a:lvl1pPr lvl="0" rtl="0">
              <a:lnSpc>
                <a:spcPct val="100000"/>
              </a:lnSpc>
              <a:spcBef>
                <a:spcPct val="0"/>
              </a:spcBef>
              <a:spcAft>
                <a:spcPct val="0"/>
              </a:spcAft>
              <a:buNone/>
              <a:defRPr sz="1867"/>
            </a:lvl1pPr>
            <a:lvl2pPr lvl="1" rtl="0">
              <a:lnSpc>
                <a:spcPct val="100000"/>
              </a:lnSpc>
              <a:spcBef>
                <a:spcPts val="2133"/>
              </a:spcBef>
              <a:spcAft>
                <a:spcPct val="0"/>
              </a:spcAft>
              <a:buNone/>
              <a:defRPr/>
            </a:lvl2pPr>
            <a:lvl3pPr lvl="2" rtl="0">
              <a:lnSpc>
                <a:spcPct val="100000"/>
              </a:lnSpc>
              <a:spcBef>
                <a:spcPts val="2133"/>
              </a:spcBef>
              <a:spcAft>
                <a:spcPct val="0"/>
              </a:spcAft>
              <a:buNone/>
              <a:defRPr/>
            </a:lvl3pPr>
            <a:lvl4pPr lvl="3" rtl="0">
              <a:lnSpc>
                <a:spcPct val="100000"/>
              </a:lnSpc>
              <a:spcBef>
                <a:spcPts val="2133"/>
              </a:spcBef>
              <a:spcAft>
                <a:spcPct val="0"/>
              </a:spcAft>
              <a:buNone/>
              <a:defRPr/>
            </a:lvl4pPr>
            <a:lvl5pPr lvl="4" rtl="0">
              <a:lnSpc>
                <a:spcPct val="100000"/>
              </a:lnSpc>
              <a:spcBef>
                <a:spcPts val="2133"/>
              </a:spcBef>
              <a:spcAft>
                <a:spcPct val="0"/>
              </a:spcAft>
              <a:buNone/>
              <a:defRPr/>
            </a:lvl5pPr>
            <a:lvl6pPr lvl="5" rtl="0">
              <a:lnSpc>
                <a:spcPct val="100000"/>
              </a:lnSpc>
              <a:spcBef>
                <a:spcPts val="2133"/>
              </a:spcBef>
              <a:spcAft>
                <a:spcPct val="0"/>
              </a:spcAft>
              <a:buNone/>
              <a:defRPr/>
            </a:lvl6pPr>
            <a:lvl7pPr lvl="6" rtl="0">
              <a:lnSpc>
                <a:spcPct val="100000"/>
              </a:lnSpc>
              <a:spcBef>
                <a:spcPts val="2133"/>
              </a:spcBef>
              <a:spcAft>
                <a:spcPct val="0"/>
              </a:spcAft>
              <a:buNone/>
              <a:defRPr/>
            </a:lvl7pPr>
            <a:lvl8pPr lvl="7" rtl="0">
              <a:lnSpc>
                <a:spcPct val="100000"/>
              </a:lnSpc>
              <a:spcBef>
                <a:spcPts val="2133"/>
              </a:spcBef>
              <a:spcAft>
                <a:spcPct val="0"/>
              </a:spcAft>
              <a:buNone/>
              <a:defRPr/>
            </a:lvl8pPr>
            <a:lvl9pPr lvl="8" rtl="0">
              <a:lnSpc>
                <a:spcPct val="100000"/>
              </a:lnSpc>
              <a:spcBef>
                <a:spcPts val="2133"/>
              </a:spcBef>
              <a:spcAft>
                <a:spcPts val="2133"/>
              </a:spcAft>
              <a:buNone/>
              <a:defRPr/>
            </a:lvl9pPr>
          </a:lstStyle>
          <a:p>
            <a:endParaRPr/>
          </a:p>
        </p:txBody>
      </p:sp>
      <p:sp>
        <p:nvSpPr>
          <p:cNvPr id="4" name="Text Placeholder 1">
            <a:extLst>
              <a:ext uri="{FF2B5EF4-FFF2-40B4-BE49-F238E27FC236}">
                <a16:creationId xmlns:a16="http://schemas.microsoft.com/office/drawing/2014/main" id="{9CCB0F7B-0766-4478-E429-0B78C55EE47A}"/>
              </a:ext>
            </a:extLst>
          </p:cNvPr>
          <p:cNvSpPr txBox="1"/>
          <p:nvPr userDrawn="1"/>
        </p:nvSpPr>
        <p:spPr>
          <a:xfrm>
            <a:off x="4152628" y="7257429"/>
            <a:ext cx="3526860" cy="214014"/>
          </a:xfrm>
          <a:prstGeom prst="rect">
            <a:avLst/>
          </a:prstGeom>
        </p:spPr>
        <p:txBody>
          <a:bodyPr>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139700" algn="ctr"/>
            <a:r>
              <a:rPr lang="en-US" sz="1400" b="1" u="sng" dirty="0">
                <a:solidFill>
                  <a:srgbClr val="6E4CC2"/>
                </a:solidFill>
              </a:rPr>
              <a:t>By: </a:t>
            </a:r>
            <a:r>
              <a:rPr lang="en-US" sz="1400" b="1" u="sng" dirty="0" smtClean="0">
                <a:solidFill>
                  <a:srgbClr val="6E4CC2"/>
                </a:solidFill>
              </a:rPr>
              <a:t>www.plantillaspowerpoint.org</a:t>
            </a:r>
            <a:endParaRPr lang="en-US" sz="1400" b="1" u="sng" dirty="0">
              <a:solidFill>
                <a:srgbClr val="6E4CC2"/>
              </a:solidFill>
            </a:endParaRPr>
          </a:p>
        </p:txBody>
      </p:sp>
    </p:spTree>
    <p:extLst>
      <p:ext uri="{BB962C8B-B14F-4D97-AF65-F5344CB8AC3E}">
        <p14:creationId xmlns:p14="http://schemas.microsoft.com/office/powerpoint/2010/main" val="2275287710"/>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64"/>
        <p:cNvGrpSpPr/>
        <p:nvPr/>
      </p:nvGrpSpPr>
      <p:grpSpPr>
        <a:xfrm>
          <a:off x="0" y="0"/>
          <a:ext cx="0" cy="0"/>
          <a:chOff x="0" y="0"/>
          <a:chExt cx="0" cy="0"/>
        </a:xfrm>
      </p:grpSpPr>
      <p:sp>
        <p:nvSpPr>
          <p:cNvPr id="270" name="Google Shape;270;p15"/>
          <p:cNvSpPr txBox="1">
            <a:spLocks noGrp="1"/>
          </p:cNvSpPr>
          <p:nvPr>
            <p:ph type="title"/>
          </p:nvPr>
        </p:nvSpPr>
        <p:spPr>
          <a:xfrm>
            <a:off x="6629400" y="4525387"/>
            <a:ext cx="3933600" cy="1665600"/>
          </a:xfrm>
          <a:prstGeom prst="rect">
            <a:avLst/>
          </a:prstGeom>
        </p:spPr>
        <p:txBody>
          <a:bodyPr spcFirstLastPara="1" wrap="square" lIns="91425" tIns="91425" rIns="91425" bIns="91425" anchor="t" anchorCtr="0">
            <a:noAutofit/>
          </a:bodyPr>
          <a:lstStyle>
            <a:lvl1pPr lvl="0" algn="r">
              <a:spcBef>
                <a:spcPct val="0"/>
              </a:spcBef>
              <a:spcAft>
                <a:spcPct val="0"/>
              </a:spcAft>
              <a:buClr>
                <a:schemeClr val="accent1"/>
              </a:buClr>
              <a:buSzPts val="1800"/>
              <a:buFont typeface="Questrial"/>
              <a:buNone/>
              <a:defRPr sz="2400">
                <a:solidFill>
                  <a:schemeClr val="accent1"/>
                </a:solidFill>
                <a:latin typeface="Questrial"/>
                <a:ea typeface="Questrial"/>
                <a:cs typeface="Questrial"/>
                <a:sym typeface="Questrial"/>
              </a:defRPr>
            </a:lvl1pPr>
            <a:lvl2pPr lvl="1">
              <a:spcBef>
                <a:spcPct val="0"/>
              </a:spcBef>
              <a:spcAft>
                <a:spcPct val="0"/>
              </a:spcAft>
              <a:buClr>
                <a:schemeClr val="accent1"/>
              </a:buClr>
              <a:buSzPts val="1800"/>
              <a:buFont typeface="Questrial"/>
              <a:buNone/>
              <a:defRPr sz="2400">
                <a:solidFill>
                  <a:schemeClr val="accent1"/>
                </a:solidFill>
                <a:latin typeface="Questrial"/>
                <a:ea typeface="Questrial"/>
                <a:cs typeface="Questrial"/>
                <a:sym typeface="Questrial"/>
              </a:defRPr>
            </a:lvl2pPr>
            <a:lvl3pPr lvl="2">
              <a:spcBef>
                <a:spcPct val="0"/>
              </a:spcBef>
              <a:spcAft>
                <a:spcPct val="0"/>
              </a:spcAft>
              <a:buClr>
                <a:schemeClr val="accent1"/>
              </a:buClr>
              <a:buSzPts val="1800"/>
              <a:buFont typeface="Questrial"/>
              <a:buNone/>
              <a:defRPr sz="2400">
                <a:solidFill>
                  <a:schemeClr val="accent1"/>
                </a:solidFill>
                <a:latin typeface="Questrial"/>
                <a:ea typeface="Questrial"/>
                <a:cs typeface="Questrial"/>
                <a:sym typeface="Questrial"/>
              </a:defRPr>
            </a:lvl3pPr>
            <a:lvl4pPr lvl="3">
              <a:spcBef>
                <a:spcPct val="0"/>
              </a:spcBef>
              <a:spcAft>
                <a:spcPct val="0"/>
              </a:spcAft>
              <a:buClr>
                <a:schemeClr val="accent1"/>
              </a:buClr>
              <a:buSzPts val="1800"/>
              <a:buFont typeface="Questrial"/>
              <a:buNone/>
              <a:defRPr sz="2400">
                <a:solidFill>
                  <a:schemeClr val="accent1"/>
                </a:solidFill>
                <a:latin typeface="Questrial"/>
                <a:ea typeface="Questrial"/>
                <a:cs typeface="Questrial"/>
                <a:sym typeface="Questrial"/>
              </a:defRPr>
            </a:lvl4pPr>
            <a:lvl5pPr lvl="4">
              <a:spcBef>
                <a:spcPct val="0"/>
              </a:spcBef>
              <a:spcAft>
                <a:spcPct val="0"/>
              </a:spcAft>
              <a:buClr>
                <a:schemeClr val="accent1"/>
              </a:buClr>
              <a:buSzPts val="1800"/>
              <a:buFont typeface="Questrial"/>
              <a:buNone/>
              <a:defRPr sz="2400">
                <a:solidFill>
                  <a:schemeClr val="accent1"/>
                </a:solidFill>
                <a:latin typeface="Questrial"/>
                <a:ea typeface="Questrial"/>
                <a:cs typeface="Questrial"/>
                <a:sym typeface="Questrial"/>
              </a:defRPr>
            </a:lvl5pPr>
            <a:lvl6pPr lvl="5">
              <a:spcBef>
                <a:spcPct val="0"/>
              </a:spcBef>
              <a:spcAft>
                <a:spcPct val="0"/>
              </a:spcAft>
              <a:buClr>
                <a:schemeClr val="accent1"/>
              </a:buClr>
              <a:buSzPts val="1800"/>
              <a:buFont typeface="Questrial"/>
              <a:buNone/>
              <a:defRPr sz="2400">
                <a:solidFill>
                  <a:schemeClr val="accent1"/>
                </a:solidFill>
                <a:latin typeface="Questrial"/>
                <a:ea typeface="Questrial"/>
                <a:cs typeface="Questrial"/>
                <a:sym typeface="Questrial"/>
              </a:defRPr>
            </a:lvl6pPr>
            <a:lvl7pPr lvl="6">
              <a:spcBef>
                <a:spcPct val="0"/>
              </a:spcBef>
              <a:spcAft>
                <a:spcPct val="0"/>
              </a:spcAft>
              <a:buClr>
                <a:schemeClr val="accent1"/>
              </a:buClr>
              <a:buSzPts val="1800"/>
              <a:buFont typeface="Questrial"/>
              <a:buNone/>
              <a:defRPr sz="2400">
                <a:solidFill>
                  <a:schemeClr val="accent1"/>
                </a:solidFill>
                <a:latin typeface="Questrial"/>
                <a:ea typeface="Questrial"/>
                <a:cs typeface="Questrial"/>
                <a:sym typeface="Questrial"/>
              </a:defRPr>
            </a:lvl7pPr>
            <a:lvl8pPr lvl="7">
              <a:spcBef>
                <a:spcPct val="0"/>
              </a:spcBef>
              <a:spcAft>
                <a:spcPct val="0"/>
              </a:spcAft>
              <a:buClr>
                <a:schemeClr val="accent1"/>
              </a:buClr>
              <a:buSzPts val="1800"/>
              <a:buFont typeface="Questrial"/>
              <a:buNone/>
              <a:defRPr sz="2400">
                <a:solidFill>
                  <a:schemeClr val="accent1"/>
                </a:solidFill>
                <a:latin typeface="Questrial"/>
                <a:ea typeface="Questrial"/>
                <a:cs typeface="Questrial"/>
                <a:sym typeface="Questrial"/>
              </a:defRPr>
            </a:lvl8pPr>
            <a:lvl9pPr lvl="8">
              <a:spcBef>
                <a:spcPct val="0"/>
              </a:spcBef>
              <a:spcAft>
                <a:spcPct val="0"/>
              </a:spcAft>
              <a:buClr>
                <a:schemeClr val="accent1"/>
              </a:buClr>
              <a:buSzPts val="1800"/>
              <a:buFont typeface="Questrial"/>
              <a:buNone/>
              <a:defRPr sz="2400">
                <a:solidFill>
                  <a:schemeClr val="accent1"/>
                </a:solidFill>
                <a:latin typeface="Questrial"/>
                <a:ea typeface="Questrial"/>
                <a:cs typeface="Questrial"/>
                <a:sym typeface="Questrial"/>
              </a:defRPr>
            </a:lvl9pPr>
          </a:lstStyle>
          <a:p>
            <a:endParaRPr/>
          </a:p>
        </p:txBody>
      </p:sp>
      <p:sp>
        <p:nvSpPr>
          <p:cNvPr id="271" name="Google Shape;271;p15"/>
          <p:cNvSpPr txBox="1">
            <a:spLocks noGrp="1"/>
          </p:cNvSpPr>
          <p:nvPr>
            <p:ph type="subTitle" idx="1"/>
          </p:nvPr>
        </p:nvSpPr>
        <p:spPr>
          <a:xfrm>
            <a:off x="4928000" y="1810933"/>
            <a:ext cx="5634800" cy="2880800"/>
          </a:xfrm>
          <a:prstGeom prst="rect">
            <a:avLst/>
          </a:prstGeom>
        </p:spPr>
        <p:txBody>
          <a:bodyPr spcFirstLastPara="1" wrap="square" lIns="91425" tIns="91425" rIns="91425" bIns="91425" anchor="t" anchorCtr="0">
            <a:noAutofit/>
          </a:bodyPr>
          <a:lstStyle>
            <a:lvl1pPr lvl="0" algn="r" rtl="0">
              <a:spcBef>
                <a:spcPct val="0"/>
              </a:spcBef>
              <a:spcAft>
                <a:spcPct val="0"/>
              </a:spcAft>
              <a:buSzPts val="2400"/>
              <a:buFont typeface="Barlow Black"/>
              <a:buNone/>
              <a:defRPr sz="3200">
                <a:latin typeface="Barlow Black"/>
                <a:ea typeface="Barlow Black"/>
                <a:cs typeface="Barlow Black"/>
                <a:sym typeface="Barlow Black"/>
              </a:defRPr>
            </a:lvl1pPr>
            <a:lvl2pPr lvl="1" algn="r" rtl="0">
              <a:spcBef>
                <a:spcPts val="2133"/>
              </a:spcBef>
              <a:spcAft>
                <a:spcPct val="0"/>
              </a:spcAft>
              <a:buSzPts val="2500"/>
              <a:buFont typeface="Barlow Black"/>
              <a:buNone/>
              <a:defRPr sz="3333">
                <a:latin typeface="Barlow Black"/>
                <a:ea typeface="Barlow Black"/>
                <a:cs typeface="Barlow Black"/>
                <a:sym typeface="Barlow Black"/>
              </a:defRPr>
            </a:lvl2pPr>
            <a:lvl3pPr lvl="2" algn="r" rtl="0">
              <a:spcBef>
                <a:spcPts val="2133"/>
              </a:spcBef>
              <a:spcAft>
                <a:spcPct val="0"/>
              </a:spcAft>
              <a:buSzPts val="2500"/>
              <a:buFont typeface="Barlow Black"/>
              <a:buNone/>
              <a:defRPr sz="3333">
                <a:latin typeface="Barlow Black"/>
                <a:ea typeface="Barlow Black"/>
                <a:cs typeface="Barlow Black"/>
                <a:sym typeface="Barlow Black"/>
              </a:defRPr>
            </a:lvl3pPr>
            <a:lvl4pPr lvl="3" algn="r" rtl="0">
              <a:spcBef>
                <a:spcPts val="2133"/>
              </a:spcBef>
              <a:spcAft>
                <a:spcPct val="0"/>
              </a:spcAft>
              <a:buSzPts val="2500"/>
              <a:buFont typeface="Barlow Black"/>
              <a:buNone/>
              <a:defRPr sz="3333">
                <a:latin typeface="Barlow Black"/>
                <a:ea typeface="Barlow Black"/>
                <a:cs typeface="Barlow Black"/>
                <a:sym typeface="Barlow Black"/>
              </a:defRPr>
            </a:lvl4pPr>
            <a:lvl5pPr lvl="4" algn="r" rtl="0">
              <a:spcBef>
                <a:spcPts val="2133"/>
              </a:spcBef>
              <a:spcAft>
                <a:spcPct val="0"/>
              </a:spcAft>
              <a:buSzPts val="2500"/>
              <a:buFont typeface="Barlow Black"/>
              <a:buNone/>
              <a:defRPr sz="3333">
                <a:latin typeface="Barlow Black"/>
                <a:ea typeface="Barlow Black"/>
                <a:cs typeface="Barlow Black"/>
                <a:sym typeface="Barlow Black"/>
              </a:defRPr>
            </a:lvl5pPr>
            <a:lvl6pPr lvl="5" algn="r" rtl="0">
              <a:spcBef>
                <a:spcPts val="2133"/>
              </a:spcBef>
              <a:spcAft>
                <a:spcPct val="0"/>
              </a:spcAft>
              <a:buSzPts val="2500"/>
              <a:buFont typeface="Barlow Black"/>
              <a:buNone/>
              <a:defRPr sz="3333">
                <a:latin typeface="Barlow Black"/>
                <a:ea typeface="Barlow Black"/>
                <a:cs typeface="Barlow Black"/>
                <a:sym typeface="Barlow Black"/>
              </a:defRPr>
            </a:lvl6pPr>
            <a:lvl7pPr lvl="6" algn="r" rtl="0">
              <a:spcBef>
                <a:spcPts val="2133"/>
              </a:spcBef>
              <a:spcAft>
                <a:spcPct val="0"/>
              </a:spcAft>
              <a:buSzPts val="2500"/>
              <a:buFont typeface="Barlow Black"/>
              <a:buNone/>
              <a:defRPr sz="3333">
                <a:latin typeface="Barlow Black"/>
                <a:ea typeface="Barlow Black"/>
                <a:cs typeface="Barlow Black"/>
                <a:sym typeface="Barlow Black"/>
              </a:defRPr>
            </a:lvl7pPr>
            <a:lvl8pPr lvl="7" algn="r" rtl="0">
              <a:spcBef>
                <a:spcPts val="2133"/>
              </a:spcBef>
              <a:spcAft>
                <a:spcPct val="0"/>
              </a:spcAft>
              <a:buSzPts val="2500"/>
              <a:buFont typeface="Barlow Black"/>
              <a:buNone/>
              <a:defRPr sz="3333">
                <a:latin typeface="Barlow Black"/>
                <a:ea typeface="Barlow Black"/>
                <a:cs typeface="Barlow Black"/>
                <a:sym typeface="Barlow Black"/>
              </a:defRPr>
            </a:lvl8pPr>
            <a:lvl9pPr lvl="8" algn="r" rtl="0">
              <a:spcBef>
                <a:spcPts val="2133"/>
              </a:spcBef>
              <a:spcAft>
                <a:spcPts val="2133"/>
              </a:spcAft>
              <a:buSzPts val="2500"/>
              <a:buFont typeface="Barlow Black"/>
              <a:buNone/>
              <a:defRPr sz="3333">
                <a:latin typeface="Barlow Black"/>
                <a:ea typeface="Barlow Black"/>
                <a:cs typeface="Barlow Black"/>
                <a:sym typeface="Barlow Black"/>
              </a:defRPr>
            </a:lvl9pPr>
          </a:lstStyle>
          <a:p>
            <a:endParaRPr/>
          </a:p>
        </p:txBody>
      </p:sp>
    </p:spTree>
    <p:extLst>
      <p:ext uri="{BB962C8B-B14F-4D97-AF65-F5344CB8AC3E}">
        <p14:creationId xmlns:p14="http://schemas.microsoft.com/office/powerpoint/2010/main" val="1317024761"/>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08"/>
        <p:cNvGrpSpPr/>
        <p:nvPr/>
      </p:nvGrpSpPr>
      <p:grpSpPr>
        <a:xfrm>
          <a:off x="0" y="0"/>
          <a:ext cx="0" cy="0"/>
          <a:chOff x="0" y="0"/>
          <a:chExt cx="0" cy="0"/>
        </a:xfrm>
      </p:grpSpPr>
      <p:sp>
        <p:nvSpPr>
          <p:cNvPr id="109" name="Google Shape;109;p7"/>
          <p:cNvSpPr txBox="1">
            <a:spLocks noGrp="1"/>
          </p:cNvSpPr>
          <p:nvPr>
            <p:ph type="body" idx="1"/>
          </p:nvPr>
        </p:nvSpPr>
        <p:spPr>
          <a:xfrm>
            <a:off x="935467" y="2097587"/>
            <a:ext cx="5762400" cy="4057200"/>
          </a:xfrm>
          <a:prstGeom prst="rect">
            <a:avLst/>
          </a:prstGeom>
        </p:spPr>
        <p:txBody>
          <a:bodyPr spcFirstLastPara="1" wrap="square" lIns="91425" tIns="91425" rIns="91425" bIns="91425" anchor="t" anchorCtr="0">
            <a:noAutofit/>
          </a:bodyPr>
          <a:lstStyle>
            <a:lvl1pPr marL="609585" lvl="0" indent="-423323" rtl="0">
              <a:lnSpc>
                <a:spcPct val="100000"/>
              </a:lnSpc>
              <a:spcBef>
                <a:spcPct val="0"/>
              </a:spcBef>
              <a:spcAft>
                <a:spcPct val="0"/>
              </a:spcAft>
              <a:buSzPts val="1400"/>
              <a:buChar char="●"/>
              <a:defRPr/>
            </a:lvl1pPr>
            <a:lvl2pPr marL="1219170" lvl="1" indent="-423323" rtl="0">
              <a:lnSpc>
                <a:spcPct val="100000"/>
              </a:lnSpc>
              <a:spcBef>
                <a:spcPts val="2133"/>
              </a:spcBef>
              <a:spcAft>
                <a:spcPct val="0"/>
              </a:spcAft>
              <a:buSzPts val="1400"/>
              <a:buChar char="○"/>
              <a:defRPr/>
            </a:lvl2pPr>
            <a:lvl3pPr marL="1828754" lvl="2" indent="-423323" rtl="0">
              <a:lnSpc>
                <a:spcPct val="100000"/>
              </a:lnSpc>
              <a:spcBef>
                <a:spcPts val="2133"/>
              </a:spcBef>
              <a:spcAft>
                <a:spcPct val="0"/>
              </a:spcAft>
              <a:buSzPts val="1400"/>
              <a:buChar char="■"/>
              <a:defRPr/>
            </a:lvl3pPr>
            <a:lvl4pPr marL="2438339" lvl="3" indent="-423323" rtl="0">
              <a:lnSpc>
                <a:spcPct val="100000"/>
              </a:lnSpc>
              <a:spcBef>
                <a:spcPts val="2133"/>
              </a:spcBef>
              <a:spcAft>
                <a:spcPct val="0"/>
              </a:spcAft>
              <a:buSzPts val="1400"/>
              <a:buChar char="●"/>
              <a:defRPr/>
            </a:lvl4pPr>
            <a:lvl5pPr marL="3047924" lvl="4" indent="-423323" rtl="0">
              <a:lnSpc>
                <a:spcPct val="100000"/>
              </a:lnSpc>
              <a:spcBef>
                <a:spcPts val="2133"/>
              </a:spcBef>
              <a:spcAft>
                <a:spcPct val="0"/>
              </a:spcAft>
              <a:buSzPts val="1400"/>
              <a:buChar char="○"/>
              <a:defRPr/>
            </a:lvl5pPr>
            <a:lvl6pPr marL="3657509" lvl="5" indent="-423323" rtl="0">
              <a:lnSpc>
                <a:spcPct val="100000"/>
              </a:lnSpc>
              <a:spcBef>
                <a:spcPts val="2133"/>
              </a:spcBef>
              <a:spcAft>
                <a:spcPct val="0"/>
              </a:spcAft>
              <a:buSzPts val="1400"/>
              <a:buChar char="■"/>
              <a:defRPr/>
            </a:lvl6pPr>
            <a:lvl7pPr marL="4267093" lvl="6" indent="-423323" rtl="0">
              <a:lnSpc>
                <a:spcPct val="100000"/>
              </a:lnSpc>
              <a:spcBef>
                <a:spcPts val="2133"/>
              </a:spcBef>
              <a:spcAft>
                <a:spcPct val="0"/>
              </a:spcAft>
              <a:buSzPts val="1400"/>
              <a:buChar char="●"/>
              <a:defRPr/>
            </a:lvl7pPr>
            <a:lvl8pPr marL="4876678" lvl="7" indent="-423323" rtl="0">
              <a:lnSpc>
                <a:spcPct val="100000"/>
              </a:lnSpc>
              <a:spcBef>
                <a:spcPts val="2133"/>
              </a:spcBef>
              <a:spcAft>
                <a:spcPct val="0"/>
              </a:spcAft>
              <a:buSzPts val="1400"/>
              <a:buChar char="○"/>
              <a:defRPr/>
            </a:lvl8pPr>
            <a:lvl9pPr marL="5486263" lvl="8" indent="-423323" rtl="0">
              <a:lnSpc>
                <a:spcPct val="100000"/>
              </a:lnSpc>
              <a:spcBef>
                <a:spcPts val="2133"/>
              </a:spcBef>
              <a:spcAft>
                <a:spcPts val="2133"/>
              </a:spcAft>
              <a:buSzPts val="1400"/>
              <a:buChar char="■"/>
              <a:defRPr/>
            </a:lvl9pPr>
          </a:lstStyle>
          <a:p>
            <a:endParaRPr/>
          </a:p>
        </p:txBody>
      </p:sp>
      <p:sp>
        <p:nvSpPr>
          <p:cNvPr id="110" name="Google Shape;110;p7"/>
          <p:cNvSpPr txBox="1">
            <a:spLocks noGrp="1"/>
          </p:cNvSpPr>
          <p:nvPr>
            <p:ph type="title"/>
          </p:nvPr>
        </p:nvSpPr>
        <p:spPr>
          <a:xfrm>
            <a:off x="935467" y="836533"/>
            <a:ext cx="7776800" cy="670000"/>
          </a:xfrm>
          <a:prstGeom prst="rect">
            <a:avLst/>
          </a:prstGeom>
        </p:spPr>
        <p:txBody>
          <a:bodyPr spcFirstLastPara="1" wrap="square" lIns="91425" tIns="91425" rIns="91425" bIns="91425" anchor="t" anchorCtr="0">
            <a:noAutofit/>
          </a:bodyPr>
          <a:lstStyle>
            <a:lvl1pPr lvl="0" rtl="0">
              <a:lnSpc>
                <a:spcPct val="80000"/>
              </a:lnSpc>
              <a:spcBef>
                <a:spcPct val="0"/>
              </a:spcBef>
              <a:spcAft>
                <a:spcPct val="0"/>
              </a:spcAft>
              <a:buClr>
                <a:schemeClr val="accent1"/>
              </a:buClr>
              <a:buSzPts val="3500"/>
              <a:buNone/>
              <a:defRPr sz="4667">
                <a:solidFill>
                  <a:schemeClr val="accent1"/>
                </a:solidFill>
              </a:defRPr>
            </a:lvl1pPr>
            <a:lvl2pPr lvl="1" rtl="0">
              <a:spcBef>
                <a:spcPct val="0"/>
              </a:spcBef>
              <a:spcAft>
                <a:spcPct val="0"/>
              </a:spcAft>
              <a:buClr>
                <a:schemeClr val="accent1"/>
              </a:buClr>
              <a:buSzPts val="3500"/>
              <a:buNone/>
              <a:defRPr sz="4667">
                <a:solidFill>
                  <a:schemeClr val="accent1"/>
                </a:solidFill>
              </a:defRPr>
            </a:lvl2pPr>
            <a:lvl3pPr lvl="2" rtl="0">
              <a:spcBef>
                <a:spcPct val="0"/>
              </a:spcBef>
              <a:spcAft>
                <a:spcPct val="0"/>
              </a:spcAft>
              <a:buClr>
                <a:schemeClr val="accent1"/>
              </a:buClr>
              <a:buSzPts val="3500"/>
              <a:buNone/>
              <a:defRPr sz="4667">
                <a:solidFill>
                  <a:schemeClr val="accent1"/>
                </a:solidFill>
              </a:defRPr>
            </a:lvl3pPr>
            <a:lvl4pPr lvl="3" rtl="0">
              <a:spcBef>
                <a:spcPct val="0"/>
              </a:spcBef>
              <a:spcAft>
                <a:spcPct val="0"/>
              </a:spcAft>
              <a:buClr>
                <a:schemeClr val="accent1"/>
              </a:buClr>
              <a:buSzPts val="3500"/>
              <a:buNone/>
              <a:defRPr sz="4667">
                <a:solidFill>
                  <a:schemeClr val="accent1"/>
                </a:solidFill>
              </a:defRPr>
            </a:lvl4pPr>
            <a:lvl5pPr lvl="4" rtl="0">
              <a:spcBef>
                <a:spcPct val="0"/>
              </a:spcBef>
              <a:spcAft>
                <a:spcPct val="0"/>
              </a:spcAft>
              <a:buClr>
                <a:schemeClr val="accent1"/>
              </a:buClr>
              <a:buSzPts val="3500"/>
              <a:buNone/>
              <a:defRPr sz="4667">
                <a:solidFill>
                  <a:schemeClr val="accent1"/>
                </a:solidFill>
              </a:defRPr>
            </a:lvl5pPr>
            <a:lvl6pPr lvl="5" rtl="0">
              <a:spcBef>
                <a:spcPct val="0"/>
              </a:spcBef>
              <a:spcAft>
                <a:spcPct val="0"/>
              </a:spcAft>
              <a:buClr>
                <a:schemeClr val="accent1"/>
              </a:buClr>
              <a:buSzPts val="3500"/>
              <a:buNone/>
              <a:defRPr sz="4667">
                <a:solidFill>
                  <a:schemeClr val="accent1"/>
                </a:solidFill>
              </a:defRPr>
            </a:lvl6pPr>
            <a:lvl7pPr lvl="6" rtl="0">
              <a:spcBef>
                <a:spcPct val="0"/>
              </a:spcBef>
              <a:spcAft>
                <a:spcPct val="0"/>
              </a:spcAft>
              <a:buClr>
                <a:schemeClr val="accent1"/>
              </a:buClr>
              <a:buSzPts val="3500"/>
              <a:buNone/>
              <a:defRPr sz="4667">
                <a:solidFill>
                  <a:schemeClr val="accent1"/>
                </a:solidFill>
              </a:defRPr>
            </a:lvl7pPr>
            <a:lvl8pPr lvl="7" rtl="0">
              <a:spcBef>
                <a:spcPct val="0"/>
              </a:spcBef>
              <a:spcAft>
                <a:spcPct val="0"/>
              </a:spcAft>
              <a:buClr>
                <a:schemeClr val="accent1"/>
              </a:buClr>
              <a:buSzPts val="3500"/>
              <a:buNone/>
              <a:defRPr sz="4667">
                <a:solidFill>
                  <a:schemeClr val="accent1"/>
                </a:solidFill>
              </a:defRPr>
            </a:lvl8pPr>
            <a:lvl9pPr lvl="8" rtl="0">
              <a:spcBef>
                <a:spcPct val="0"/>
              </a:spcBef>
              <a:spcAft>
                <a:spcPct val="0"/>
              </a:spcAft>
              <a:buClr>
                <a:schemeClr val="accent1"/>
              </a:buClr>
              <a:buSzPts val="3500"/>
              <a:buNone/>
              <a:defRPr sz="4667">
                <a:solidFill>
                  <a:schemeClr val="accent1"/>
                </a:solidFill>
              </a:defRPr>
            </a:lvl9pPr>
          </a:lstStyle>
          <a:p>
            <a:endParaRPr/>
          </a:p>
        </p:txBody>
      </p:sp>
    </p:spTree>
    <p:extLst>
      <p:ext uri="{BB962C8B-B14F-4D97-AF65-F5344CB8AC3E}">
        <p14:creationId xmlns:p14="http://schemas.microsoft.com/office/powerpoint/2010/main" val="153862186"/>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1" userDrawn="1">
  <p:cSld name="Title and four columns 1">
    <p:spTree>
      <p:nvGrpSpPr>
        <p:cNvPr id="1" name="Shape 317"/>
        <p:cNvGrpSpPr/>
        <p:nvPr/>
      </p:nvGrpSpPr>
      <p:grpSpPr>
        <a:xfrm>
          <a:off x="0" y="0"/>
          <a:ext cx="0" cy="0"/>
          <a:chOff x="0" y="0"/>
          <a:chExt cx="0" cy="0"/>
        </a:xfrm>
      </p:grpSpPr>
      <p:sp>
        <p:nvSpPr>
          <p:cNvPr id="318" name="Google Shape;318;p17"/>
          <p:cNvSpPr txBox="1">
            <a:spLocks noGrp="1"/>
          </p:cNvSpPr>
          <p:nvPr>
            <p:ph type="title"/>
          </p:nvPr>
        </p:nvSpPr>
        <p:spPr>
          <a:xfrm>
            <a:off x="935467" y="836533"/>
            <a:ext cx="10305600" cy="670000"/>
          </a:xfrm>
          <a:prstGeom prst="rect">
            <a:avLst/>
          </a:prstGeom>
        </p:spPr>
        <p:txBody>
          <a:bodyPr spcFirstLastPara="1" wrap="square" lIns="91425" tIns="91425" rIns="91425" bIns="91425" anchor="t" anchorCtr="0">
            <a:noAutofit/>
          </a:bodyPr>
          <a:lstStyle>
            <a:lvl1pPr lvl="0" rtl="0">
              <a:lnSpc>
                <a:spcPct val="80000"/>
              </a:lnSpc>
              <a:spcBef>
                <a:spcPct val="0"/>
              </a:spcBef>
              <a:spcAft>
                <a:spcPct val="0"/>
              </a:spcAft>
              <a:buClr>
                <a:schemeClr val="accent1"/>
              </a:buClr>
              <a:buSzPts val="3500"/>
              <a:buNone/>
              <a:defRPr sz="4667">
                <a:solidFill>
                  <a:schemeClr val="accent1"/>
                </a:solidFill>
              </a:defRPr>
            </a:lvl1pPr>
            <a:lvl2pPr lvl="1" rtl="0">
              <a:spcBef>
                <a:spcPct val="0"/>
              </a:spcBef>
              <a:spcAft>
                <a:spcPct val="0"/>
              </a:spcAft>
              <a:buClr>
                <a:schemeClr val="accent1"/>
              </a:buClr>
              <a:buSzPts val="3500"/>
              <a:buNone/>
              <a:defRPr sz="4667">
                <a:solidFill>
                  <a:schemeClr val="accent1"/>
                </a:solidFill>
              </a:defRPr>
            </a:lvl2pPr>
            <a:lvl3pPr lvl="2" rtl="0">
              <a:spcBef>
                <a:spcPct val="0"/>
              </a:spcBef>
              <a:spcAft>
                <a:spcPct val="0"/>
              </a:spcAft>
              <a:buClr>
                <a:schemeClr val="accent1"/>
              </a:buClr>
              <a:buSzPts val="3500"/>
              <a:buNone/>
              <a:defRPr sz="4667">
                <a:solidFill>
                  <a:schemeClr val="accent1"/>
                </a:solidFill>
              </a:defRPr>
            </a:lvl3pPr>
            <a:lvl4pPr lvl="3" rtl="0">
              <a:spcBef>
                <a:spcPct val="0"/>
              </a:spcBef>
              <a:spcAft>
                <a:spcPct val="0"/>
              </a:spcAft>
              <a:buClr>
                <a:schemeClr val="accent1"/>
              </a:buClr>
              <a:buSzPts val="3500"/>
              <a:buNone/>
              <a:defRPr sz="4667">
                <a:solidFill>
                  <a:schemeClr val="accent1"/>
                </a:solidFill>
              </a:defRPr>
            </a:lvl4pPr>
            <a:lvl5pPr lvl="4" rtl="0">
              <a:spcBef>
                <a:spcPct val="0"/>
              </a:spcBef>
              <a:spcAft>
                <a:spcPct val="0"/>
              </a:spcAft>
              <a:buClr>
                <a:schemeClr val="accent1"/>
              </a:buClr>
              <a:buSzPts val="3500"/>
              <a:buNone/>
              <a:defRPr sz="4667">
                <a:solidFill>
                  <a:schemeClr val="accent1"/>
                </a:solidFill>
              </a:defRPr>
            </a:lvl5pPr>
            <a:lvl6pPr lvl="5" rtl="0">
              <a:spcBef>
                <a:spcPct val="0"/>
              </a:spcBef>
              <a:spcAft>
                <a:spcPct val="0"/>
              </a:spcAft>
              <a:buClr>
                <a:schemeClr val="accent1"/>
              </a:buClr>
              <a:buSzPts val="3500"/>
              <a:buNone/>
              <a:defRPr sz="4667">
                <a:solidFill>
                  <a:schemeClr val="accent1"/>
                </a:solidFill>
              </a:defRPr>
            </a:lvl6pPr>
            <a:lvl7pPr lvl="6" rtl="0">
              <a:spcBef>
                <a:spcPct val="0"/>
              </a:spcBef>
              <a:spcAft>
                <a:spcPct val="0"/>
              </a:spcAft>
              <a:buClr>
                <a:schemeClr val="accent1"/>
              </a:buClr>
              <a:buSzPts val="3500"/>
              <a:buNone/>
              <a:defRPr sz="4667">
                <a:solidFill>
                  <a:schemeClr val="accent1"/>
                </a:solidFill>
              </a:defRPr>
            </a:lvl7pPr>
            <a:lvl8pPr lvl="7" rtl="0">
              <a:spcBef>
                <a:spcPct val="0"/>
              </a:spcBef>
              <a:spcAft>
                <a:spcPct val="0"/>
              </a:spcAft>
              <a:buClr>
                <a:schemeClr val="accent1"/>
              </a:buClr>
              <a:buSzPts val="3500"/>
              <a:buNone/>
              <a:defRPr sz="4667">
                <a:solidFill>
                  <a:schemeClr val="accent1"/>
                </a:solidFill>
              </a:defRPr>
            </a:lvl8pPr>
            <a:lvl9pPr lvl="8" rtl="0">
              <a:spcBef>
                <a:spcPct val="0"/>
              </a:spcBef>
              <a:spcAft>
                <a:spcPct val="0"/>
              </a:spcAft>
              <a:buClr>
                <a:schemeClr val="accent1"/>
              </a:buClr>
              <a:buSzPts val="3500"/>
              <a:buNone/>
              <a:defRPr sz="4667">
                <a:solidFill>
                  <a:schemeClr val="accent1"/>
                </a:solidFill>
              </a:defRPr>
            </a:lvl9pPr>
          </a:lstStyle>
          <a:p>
            <a:endParaRPr/>
          </a:p>
        </p:txBody>
      </p:sp>
    </p:spTree>
    <p:extLst>
      <p:ext uri="{BB962C8B-B14F-4D97-AF65-F5344CB8AC3E}">
        <p14:creationId xmlns:p14="http://schemas.microsoft.com/office/powerpoint/2010/main" val="3020312665"/>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slide" userDrawn="1">
  <p:cSld name="1_Title slide">
    <p:spTree>
      <p:nvGrpSpPr>
        <p:cNvPr id="1" name="Shape 8"/>
        <p:cNvGrpSpPr/>
        <p:nvPr/>
      </p:nvGrpSpPr>
      <p:grpSpPr>
        <a:xfrm>
          <a:off x="0" y="0"/>
          <a:ext cx="0" cy="0"/>
          <a:chOff x="0" y="0"/>
          <a:chExt cx="0" cy="0"/>
        </a:xfrm>
      </p:grpSpPr>
    </p:spTree>
    <p:extLst>
      <p:ext uri="{BB962C8B-B14F-4D97-AF65-F5344CB8AC3E}">
        <p14:creationId xmlns:p14="http://schemas.microsoft.com/office/powerpoint/2010/main" val="2089640081"/>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9"/>
            <a:ext cx="10515600" cy="2852737"/>
          </a:xfrm>
        </p:spPr>
        <p:txBody>
          <a:bodyPr anchor="b"/>
          <a:lstStyle>
            <a:lvl1pPr>
              <a:defRPr sz="6000"/>
            </a:lvl1pPr>
          </a:lstStyle>
          <a:p>
            <a:r>
              <a:rPr lang="es-ES"/>
              <a:t>Haga clic para modificar el estilo de título del patrón</a:t>
            </a:r>
            <a:endParaRPr lang="en-US"/>
          </a:p>
        </p:txBody>
      </p:sp>
      <p:sp>
        <p:nvSpPr>
          <p:cNvPr id="3" name="Text Placeholder 2"/>
          <p:cNvSpPr>
            <a:spLocks noGrp="1"/>
          </p:cNvSpPr>
          <p:nvPr>
            <p:ph type="body" idx="1"/>
          </p:nvPr>
        </p:nvSpPr>
        <p:spPr>
          <a:xfrm>
            <a:off x="831850"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8"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2"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s-ES"/>
              <a:t>Haga clic para modificar los estilos de texto del patrón</a:t>
            </a:r>
          </a:p>
        </p:txBody>
      </p:sp>
      <p:sp>
        <p:nvSpPr>
          <p:cNvPr id="4" name="Date Placeholder 3"/>
          <p:cNvSpPr>
            <a:spLocks noGrp="1"/>
          </p:cNvSpPr>
          <p:nvPr>
            <p:ph type="dt" sz="half" idx="10"/>
          </p:nvPr>
        </p:nvSpPr>
        <p:spPr/>
        <p:txBody>
          <a:bodyPr/>
          <a:lstStyle/>
          <a:p>
            <a:fld id="{2FD132D4-9430-4624-A3FE-CA796E7CF9E2}" type="datetimeFigureOut">
              <a:rPr lang="es-MX" smtClean="0"/>
              <a:t>11/12/2023</a:t>
            </a:fld>
            <a:endParaRPr lang="es-MX"/>
          </a:p>
        </p:txBody>
      </p:sp>
      <p:sp>
        <p:nvSpPr>
          <p:cNvPr id="5" name="Footer Placeholder 4"/>
          <p:cNvSpPr>
            <a:spLocks noGrp="1"/>
          </p:cNvSpPr>
          <p:nvPr>
            <p:ph type="ftr" sz="quarter" idx="11"/>
          </p:nvPr>
        </p:nvSpPr>
        <p:spPr/>
        <p:txBody>
          <a:bodyPr/>
          <a:lstStyle/>
          <a:p>
            <a:endParaRPr lang="es-MX"/>
          </a:p>
        </p:txBody>
      </p:sp>
      <p:sp>
        <p:nvSpPr>
          <p:cNvPr id="6" name="Slide Number Placeholder 5"/>
          <p:cNvSpPr>
            <a:spLocks noGrp="1"/>
          </p:cNvSpPr>
          <p:nvPr>
            <p:ph type="sldNum" sz="quarter" idx="12"/>
          </p:nvPr>
        </p:nvSpPr>
        <p:spPr/>
        <p:txBody>
          <a:bodyPr/>
          <a:lstStyle/>
          <a:p>
            <a:fld id="{8262CAA9-3749-43E6-86EC-C4B53E28C9C2}" type="slidenum">
              <a:rPr lang="es-MX" smtClean="0"/>
              <a:t>‹Nº›</a:t>
            </a:fld>
            <a:endParaRPr lang="es-MX"/>
          </a:p>
        </p:txBody>
      </p:sp>
    </p:spTree>
    <p:extLst>
      <p:ext uri="{BB962C8B-B14F-4D97-AF65-F5344CB8AC3E}">
        <p14:creationId xmlns:p14="http://schemas.microsoft.com/office/powerpoint/2010/main" val="1983844240"/>
      </p:ext>
    </p:extLst>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655"/>
        <p:cNvGrpSpPr/>
        <p:nvPr/>
      </p:nvGrpSpPr>
      <p:grpSpPr>
        <a:xfrm>
          <a:off x="0" y="0"/>
          <a:ext cx="0" cy="0"/>
          <a:chOff x="0" y="0"/>
          <a:chExt cx="0" cy="0"/>
        </a:xfrm>
      </p:grpSpPr>
      <p:sp>
        <p:nvSpPr>
          <p:cNvPr id="656" name="Google Shape;656;p31"/>
          <p:cNvSpPr txBox="1">
            <a:spLocks noGrp="1"/>
          </p:cNvSpPr>
          <p:nvPr>
            <p:ph type="title"/>
          </p:nvPr>
        </p:nvSpPr>
        <p:spPr>
          <a:xfrm>
            <a:off x="935467" y="836533"/>
            <a:ext cx="10305600" cy="670000"/>
          </a:xfrm>
          <a:prstGeom prst="rect">
            <a:avLst/>
          </a:prstGeom>
        </p:spPr>
        <p:txBody>
          <a:bodyPr spcFirstLastPara="1" wrap="square" lIns="91425" tIns="91425" rIns="91425" bIns="91425" anchor="t" anchorCtr="0">
            <a:noAutofit/>
          </a:bodyPr>
          <a:lstStyle>
            <a:lvl1pPr lvl="0" rtl="0">
              <a:lnSpc>
                <a:spcPct val="80000"/>
              </a:lnSpc>
              <a:spcBef>
                <a:spcPct val="0"/>
              </a:spcBef>
              <a:spcAft>
                <a:spcPct val="0"/>
              </a:spcAft>
              <a:buClr>
                <a:schemeClr val="accent1"/>
              </a:buClr>
              <a:buSzPts val="3500"/>
              <a:buNone/>
              <a:defRPr sz="4667">
                <a:solidFill>
                  <a:schemeClr val="accent1"/>
                </a:solidFill>
              </a:defRPr>
            </a:lvl1pPr>
            <a:lvl2pPr lvl="1" rtl="0">
              <a:spcBef>
                <a:spcPct val="0"/>
              </a:spcBef>
              <a:spcAft>
                <a:spcPct val="0"/>
              </a:spcAft>
              <a:buClr>
                <a:schemeClr val="accent1"/>
              </a:buClr>
              <a:buSzPts val="3500"/>
              <a:buNone/>
              <a:defRPr sz="4667">
                <a:solidFill>
                  <a:schemeClr val="accent1"/>
                </a:solidFill>
              </a:defRPr>
            </a:lvl2pPr>
            <a:lvl3pPr lvl="2" rtl="0">
              <a:spcBef>
                <a:spcPct val="0"/>
              </a:spcBef>
              <a:spcAft>
                <a:spcPct val="0"/>
              </a:spcAft>
              <a:buClr>
                <a:schemeClr val="accent1"/>
              </a:buClr>
              <a:buSzPts val="3500"/>
              <a:buNone/>
              <a:defRPr sz="4667">
                <a:solidFill>
                  <a:schemeClr val="accent1"/>
                </a:solidFill>
              </a:defRPr>
            </a:lvl3pPr>
            <a:lvl4pPr lvl="3" rtl="0">
              <a:spcBef>
                <a:spcPct val="0"/>
              </a:spcBef>
              <a:spcAft>
                <a:spcPct val="0"/>
              </a:spcAft>
              <a:buClr>
                <a:schemeClr val="accent1"/>
              </a:buClr>
              <a:buSzPts val="3500"/>
              <a:buNone/>
              <a:defRPr sz="4667">
                <a:solidFill>
                  <a:schemeClr val="accent1"/>
                </a:solidFill>
              </a:defRPr>
            </a:lvl4pPr>
            <a:lvl5pPr lvl="4" rtl="0">
              <a:spcBef>
                <a:spcPct val="0"/>
              </a:spcBef>
              <a:spcAft>
                <a:spcPct val="0"/>
              </a:spcAft>
              <a:buClr>
                <a:schemeClr val="accent1"/>
              </a:buClr>
              <a:buSzPts val="3500"/>
              <a:buNone/>
              <a:defRPr sz="4667">
                <a:solidFill>
                  <a:schemeClr val="accent1"/>
                </a:solidFill>
              </a:defRPr>
            </a:lvl5pPr>
            <a:lvl6pPr lvl="5" rtl="0">
              <a:spcBef>
                <a:spcPct val="0"/>
              </a:spcBef>
              <a:spcAft>
                <a:spcPct val="0"/>
              </a:spcAft>
              <a:buClr>
                <a:schemeClr val="accent1"/>
              </a:buClr>
              <a:buSzPts val="3500"/>
              <a:buNone/>
              <a:defRPr sz="4667">
                <a:solidFill>
                  <a:schemeClr val="accent1"/>
                </a:solidFill>
              </a:defRPr>
            </a:lvl6pPr>
            <a:lvl7pPr lvl="6" rtl="0">
              <a:spcBef>
                <a:spcPct val="0"/>
              </a:spcBef>
              <a:spcAft>
                <a:spcPct val="0"/>
              </a:spcAft>
              <a:buClr>
                <a:schemeClr val="accent1"/>
              </a:buClr>
              <a:buSzPts val="3500"/>
              <a:buNone/>
              <a:defRPr sz="4667">
                <a:solidFill>
                  <a:schemeClr val="accent1"/>
                </a:solidFill>
              </a:defRPr>
            </a:lvl7pPr>
            <a:lvl8pPr lvl="7" rtl="0">
              <a:spcBef>
                <a:spcPct val="0"/>
              </a:spcBef>
              <a:spcAft>
                <a:spcPct val="0"/>
              </a:spcAft>
              <a:buClr>
                <a:schemeClr val="accent1"/>
              </a:buClr>
              <a:buSzPts val="3500"/>
              <a:buNone/>
              <a:defRPr sz="4667">
                <a:solidFill>
                  <a:schemeClr val="accent1"/>
                </a:solidFill>
              </a:defRPr>
            </a:lvl8pPr>
            <a:lvl9pPr lvl="8" rtl="0">
              <a:spcBef>
                <a:spcPct val="0"/>
              </a:spcBef>
              <a:spcAft>
                <a:spcPct val="0"/>
              </a:spcAft>
              <a:buClr>
                <a:schemeClr val="accent1"/>
              </a:buClr>
              <a:buSzPts val="3500"/>
              <a:buNone/>
              <a:defRPr sz="4667">
                <a:solidFill>
                  <a:schemeClr val="accent1"/>
                </a:solidFill>
              </a:defRPr>
            </a:lvl9pPr>
          </a:lstStyle>
          <a:p>
            <a:endParaRPr/>
          </a:p>
        </p:txBody>
      </p:sp>
      <p:sp>
        <p:nvSpPr>
          <p:cNvPr id="672" name="Google Shape;672;p31"/>
          <p:cNvSpPr txBox="1">
            <a:spLocks noGrp="1"/>
          </p:cNvSpPr>
          <p:nvPr>
            <p:ph type="subTitle" idx="1"/>
          </p:nvPr>
        </p:nvSpPr>
        <p:spPr>
          <a:xfrm>
            <a:off x="5486567" y="1947667"/>
            <a:ext cx="4677600" cy="2217200"/>
          </a:xfrm>
          <a:prstGeom prst="rect">
            <a:avLst/>
          </a:prstGeom>
        </p:spPr>
        <p:txBody>
          <a:bodyPr spcFirstLastPara="1" wrap="square" lIns="91425" tIns="91425" rIns="91425" bIns="91425" anchor="t" anchorCtr="0">
            <a:noAutofit/>
          </a:bodyPr>
          <a:lstStyle>
            <a:lvl1pPr lvl="0" rtl="0">
              <a:spcBef>
                <a:spcPct val="0"/>
              </a:spcBef>
              <a:spcAft>
                <a:spcPct val="0"/>
              </a:spcAft>
              <a:buSzPts val="1400"/>
              <a:buNone/>
              <a:defRPr/>
            </a:lvl1pPr>
            <a:lvl2pPr lvl="1" rtl="0">
              <a:spcBef>
                <a:spcPts val="2133"/>
              </a:spcBef>
              <a:spcAft>
                <a:spcPct val="0"/>
              </a:spcAft>
              <a:buSzPts val="1400"/>
              <a:buNone/>
              <a:defRPr/>
            </a:lvl2pPr>
            <a:lvl3pPr lvl="2" rtl="0">
              <a:spcBef>
                <a:spcPts val="2133"/>
              </a:spcBef>
              <a:spcAft>
                <a:spcPct val="0"/>
              </a:spcAft>
              <a:buSzPts val="1400"/>
              <a:buNone/>
              <a:defRPr/>
            </a:lvl3pPr>
            <a:lvl4pPr lvl="3" rtl="0">
              <a:spcBef>
                <a:spcPts val="2133"/>
              </a:spcBef>
              <a:spcAft>
                <a:spcPct val="0"/>
              </a:spcAft>
              <a:buSzPts val="1400"/>
              <a:buNone/>
              <a:defRPr/>
            </a:lvl4pPr>
            <a:lvl5pPr lvl="4" rtl="0">
              <a:spcBef>
                <a:spcPts val="2133"/>
              </a:spcBef>
              <a:spcAft>
                <a:spcPct val="0"/>
              </a:spcAft>
              <a:buSzPts val="1400"/>
              <a:buNone/>
              <a:defRPr/>
            </a:lvl5pPr>
            <a:lvl6pPr lvl="5" rtl="0">
              <a:spcBef>
                <a:spcPts val="2133"/>
              </a:spcBef>
              <a:spcAft>
                <a:spcPct val="0"/>
              </a:spcAft>
              <a:buSzPts val="1400"/>
              <a:buNone/>
              <a:defRPr/>
            </a:lvl6pPr>
            <a:lvl7pPr lvl="6" rtl="0">
              <a:spcBef>
                <a:spcPts val="2133"/>
              </a:spcBef>
              <a:spcAft>
                <a:spcPct val="0"/>
              </a:spcAft>
              <a:buSzPts val="1400"/>
              <a:buNone/>
              <a:defRPr/>
            </a:lvl7pPr>
            <a:lvl8pPr lvl="7" rtl="0">
              <a:spcBef>
                <a:spcPts val="2133"/>
              </a:spcBef>
              <a:spcAft>
                <a:spcPct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166695165"/>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476"/>
        <p:cNvGrpSpPr/>
        <p:nvPr/>
      </p:nvGrpSpPr>
      <p:grpSpPr>
        <a:xfrm>
          <a:off x="0" y="0"/>
          <a:ext cx="0" cy="0"/>
          <a:chOff x="0" y="0"/>
          <a:chExt cx="0" cy="0"/>
        </a:xfrm>
      </p:grpSpPr>
      <p:sp>
        <p:nvSpPr>
          <p:cNvPr id="477" name="Google Shape;477;p23"/>
          <p:cNvSpPr txBox="1">
            <a:spLocks noGrp="1"/>
          </p:cNvSpPr>
          <p:nvPr>
            <p:ph type="title"/>
          </p:nvPr>
        </p:nvSpPr>
        <p:spPr>
          <a:xfrm>
            <a:off x="935467" y="836533"/>
            <a:ext cx="10305600" cy="670000"/>
          </a:xfrm>
          <a:prstGeom prst="rect">
            <a:avLst/>
          </a:prstGeom>
        </p:spPr>
        <p:txBody>
          <a:bodyPr spcFirstLastPara="1" wrap="square" lIns="91425" tIns="91425" rIns="91425" bIns="91425" anchor="t" anchorCtr="0">
            <a:noAutofit/>
          </a:bodyPr>
          <a:lstStyle>
            <a:lvl1pPr lvl="0" algn="ctr" rtl="0">
              <a:lnSpc>
                <a:spcPct val="80000"/>
              </a:lnSpc>
              <a:spcBef>
                <a:spcPct val="0"/>
              </a:spcBef>
              <a:spcAft>
                <a:spcPct val="0"/>
              </a:spcAft>
              <a:buClr>
                <a:schemeClr val="accent1"/>
              </a:buClr>
              <a:buSzPts val="3500"/>
              <a:buNone/>
              <a:defRPr sz="4667">
                <a:solidFill>
                  <a:schemeClr val="accent1"/>
                </a:solidFill>
              </a:defRPr>
            </a:lvl1pPr>
            <a:lvl2pPr lvl="1" algn="ctr" rtl="0">
              <a:spcBef>
                <a:spcPct val="0"/>
              </a:spcBef>
              <a:spcAft>
                <a:spcPct val="0"/>
              </a:spcAft>
              <a:buClr>
                <a:schemeClr val="accent1"/>
              </a:buClr>
              <a:buSzPts val="3500"/>
              <a:buNone/>
              <a:defRPr sz="4667">
                <a:solidFill>
                  <a:schemeClr val="accent1"/>
                </a:solidFill>
              </a:defRPr>
            </a:lvl2pPr>
            <a:lvl3pPr lvl="2" algn="ctr" rtl="0">
              <a:spcBef>
                <a:spcPct val="0"/>
              </a:spcBef>
              <a:spcAft>
                <a:spcPct val="0"/>
              </a:spcAft>
              <a:buClr>
                <a:schemeClr val="accent1"/>
              </a:buClr>
              <a:buSzPts val="3500"/>
              <a:buNone/>
              <a:defRPr sz="4667">
                <a:solidFill>
                  <a:schemeClr val="accent1"/>
                </a:solidFill>
              </a:defRPr>
            </a:lvl3pPr>
            <a:lvl4pPr lvl="3" algn="ctr" rtl="0">
              <a:spcBef>
                <a:spcPct val="0"/>
              </a:spcBef>
              <a:spcAft>
                <a:spcPct val="0"/>
              </a:spcAft>
              <a:buClr>
                <a:schemeClr val="accent1"/>
              </a:buClr>
              <a:buSzPts val="3500"/>
              <a:buNone/>
              <a:defRPr sz="4667">
                <a:solidFill>
                  <a:schemeClr val="accent1"/>
                </a:solidFill>
              </a:defRPr>
            </a:lvl4pPr>
            <a:lvl5pPr lvl="4" algn="ctr" rtl="0">
              <a:spcBef>
                <a:spcPct val="0"/>
              </a:spcBef>
              <a:spcAft>
                <a:spcPct val="0"/>
              </a:spcAft>
              <a:buClr>
                <a:schemeClr val="accent1"/>
              </a:buClr>
              <a:buSzPts val="3500"/>
              <a:buNone/>
              <a:defRPr sz="4667">
                <a:solidFill>
                  <a:schemeClr val="accent1"/>
                </a:solidFill>
              </a:defRPr>
            </a:lvl5pPr>
            <a:lvl6pPr lvl="5" algn="ctr" rtl="0">
              <a:spcBef>
                <a:spcPct val="0"/>
              </a:spcBef>
              <a:spcAft>
                <a:spcPct val="0"/>
              </a:spcAft>
              <a:buClr>
                <a:schemeClr val="accent1"/>
              </a:buClr>
              <a:buSzPts val="3500"/>
              <a:buNone/>
              <a:defRPr sz="4667">
                <a:solidFill>
                  <a:schemeClr val="accent1"/>
                </a:solidFill>
              </a:defRPr>
            </a:lvl6pPr>
            <a:lvl7pPr lvl="6" algn="ctr" rtl="0">
              <a:spcBef>
                <a:spcPct val="0"/>
              </a:spcBef>
              <a:spcAft>
                <a:spcPct val="0"/>
              </a:spcAft>
              <a:buClr>
                <a:schemeClr val="accent1"/>
              </a:buClr>
              <a:buSzPts val="3500"/>
              <a:buNone/>
              <a:defRPr sz="4667">
                <a:solidFill>
                  <a:schemeClr val="accent1"/>
                </a:solidFill>
              </a:defRPr>
            </a:lvl7pPr>
            <a:lvl8pPr lvl="7" algn="ctr" rtl="0">
              <a:spcBef>
                <a:spcPct val="0"/>
              </a:spcBef>
              <a:spcAft>
                <a:spcPct val="0"/>
              </a:spcAft>
              <a:buClr>
                <a:schemeClr val="accent1"/>
              </a:buClr>
              <a:buSzPts val="3500"/>
              <a:buNone/>
              <a:defRPr sz="4667">
                <a:solidFill>
                  <a:schemeClr val="accent1"/>
                </a:solidFill>
              </a:defRPr>
            </a:lvl8pPr>
            <a:lvl9pPr lvl="8" algn="ctr" rtl="0">
              <a:spcBef>
                <a:spcPct val="0"/>
              </a:spcBef>
              <a:spcAft>
                <a:spcPct val="0"/>
              </a:spcAft>
              <a:buClr>
                <a:schemeClr val="accent1"/>
              </a:buClr>
              <a:buSzPts val="3500"/>
              <a:buNone/>
              <a:defRPr sz="4667">
                <a:solidFill>
                  <a:schemeClr val="accent1"/>
                </a:solidFill>
              </a:defRPr>
            </a:lvl9pPr>
          </a:lstStyle>
          <a:p>
            <a:endParaRPr/>
          </a:p>
        </p:txBody>
      </p:sp>
      <p:sp>
        <p:nvSpPr>
          <p:cNvPr id="483" name="Google Shape;483;p23"/>
          <p:cNvSpPr/>
          <p:nvPr/>
        </p:nvSpPr>
        <p:spPr>
          <a:xfrm rot="5400000">
            <a:off x="411947" y="4971406"/>
            <a:ext cx="321704" cy="299941"/>
          </a:xfrm>
          <a:custGeom>
            <a:avLst/>
            <a:gdLst/>
            <a:ahLst/>
            <a:cxnLst/>
            <a:rect l="l" t="t" r="r" b="b"/>
            <a:pathLst>
              <a:path w="2853" h="2660" extrusionOk="0">
                <a:moveTo>
                  <a:pt x="1733" y="1"/>
                </a:moveTo>
                <a:cubicBezTo>
                  <a:pt x="1194" y="1"/>
                  <a:pt x="614" y="316"/>
                  <a:pt x="406" y="929"/>
                </a:cubicBezTo>
                <a:cubicBezTo>
                  <a:pt x="1" y="2156"/>
                  <a:pt x="1239" y="2596"/>
                  <a:pt x="1239" y="2596"/>
                </a:cubicBezTo>
                <a:cubicBezTo>
                  <a:pt x="1387" y="2640"/>
                  <a:pt x="1522" y="2660"/>
                  <a:pt x="1646" y="2660"/>
                </a:cubicBezTo>
                <a:cubicBezTo>
                  <a:pt x="2597" y="2660"/>
                  <a:pt x="2853" y="1481"/>
                  <a:pt x="2811" y="965"/>
                </a:cubicBezTo>
                <a:cubicBezTo>
                  <a:pt x="2769" y="316"/>
                  <a:pt x="2272" y="1"/>
                  <a:pt x="1733" y="1"/>
                </a:cubicBezTo>
                <a:close/>
              </a:path>
            </a:pathLst>
          </a:custGeom>
          <a:solidFill>
            <a:srgbClr val="FFDDED"/>
          </a:solidFill>
          <a:ln>
            <a:noFill/>
          </a:ln>
        </p:spPr>
        <p:txBody>
          <a:bodyPr spcFirstLastPara="1" wrap="square" lIns="121900" tIns="121900" rIns="121900" bIns="121900" anchor="ctr" anchorCtr="0">
            <a:noAutofit/>
          </a:bodyPr>
          <a:lstStyle/>
          <a:p>
            <a:pPr marL="0" lvl="0" indent="0" algn="l" rtl="0">
              <a:spcBef>
                <a:spcPct val="0"/>
              </a:spcBef>
              <a:spcAft>
                <a:spcPct val="0"/>
              </a:spcAft>
              <a:buNone/>
            </a:pPr>
            <a:endParaRPr sz="2400"/>
          </a:p>
        </p:txBody>
      </p:sp>
    </p:spTree>
    <p:extLst>
      <p:ext uri="{BB962C8B-B14F-4D97-AF65-F5344CB8AC3E}">
        <p14:creationId xmlns:p14="http://schemas.microsoft.com/office/powerpoint/2010/main" val="2844415016"/>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47"/>
        <p:cNvGrpSpPr/>
        <p:nvPr/>
      </p:nvGrpSpPr>
      <p:grpSpPr>
        <a:xfrm>
          <a:off x="0" y="0"/>
          <a:ext cx="0" cy="0"/>
          <a:chOff x="0" y="0"/>
          <a:chExt cx="0" cy="0"/>
        </a:xfrm>
      </p:grpSpPr>
      <p:sp>
        <p:nvSpPr>
          <p:cNvPr id="148" name="Google Shape;148;p9"/>
          <p:cNvSpPr txBox="1">
            <a:spLocks noGrp="1"/>
          </p:cNvSpPr>
          <p:nvPr>
            <p:ph type="title"/>
          </p:nvPr>
        </p:nvSpPr>
        <p:spPr>
          <a:xfrm>
            <a:off x="826620" y="2712200"/>
            <a:ext cx="5832800" cy="1531600"/>
          </a:xfrm>
          <a:prstGeom prst="rect">
            <a:avLst/>
          </a:prstGeom>
        </p:spPr>
        <p:txBody>
          <a:bodyPr spcFirstLastPara="1" wrap="square" lIns="91425" tIns="91425" rIns="91425" bIns="91425" anchor="ctr" anchorCtr="0">
            <a:noAutofit/>
          </a:bodyPr>
          <a:lstStyle>
            <a:lvl1pPr lvl="0" rtl="0">
              <a:lnSpc>
                <a:spcPct val="100000"/>
              </a:lnSpc>
              <a:spcBef>
                <a:spcPct val="0"/>
              </a:spcBef>
              <a:spcAft>
                <a:spcPct val="0"/>
              </a:spcAft>
              <a:buClr>
                <a:schemeClr val="accent1"/>
              </a:buClr>
              <a:buSzPts val="4300"/>
              <a:buNone/>
              <a:defRPr sz="5733">
                <a:solidFill>
                  <a:schemeClr val="accent1"/>
                </a:solidFill>
              </a:defRPr>
            </a:lvl1pPr>
            <a:lvl2pPr lvl="1" algn="ctr" rtl="0">
              <a:lnSpc>
                <a:spcPct val="80000"/>
              </a:lnSpc>
              <a:spcBef>
                <a:spcPct val="0"/>
              </a:spcBef>
              <a:spcAft>
                <a:spcPct val="0"/>
              </a:spcAft>
              <a:buClr>
                <a:schemeClr val="accent1"/>
              </a:buClr>
              <a:buSzPts val="6200"/>
              <a:buNone/>
              <a:defRPr sz="8266">
                <a:solidFill>
                  <a:schemeClr val="accent1"/>
                </a:solidFill>
              </a:defRPr>
            </a:lvl2pPr>
            <a:lvl3pPr lvl="2" algn="ctr" rtl="0">
              <a:lnSpc>
                <a:spcPct val="80000"/>
              </a:lnSpc>
              <a:spcBef>
                <a:spcPct val="0"/>
              </a:spcBef>
              <a:spcAft>
                <a:spcPct val="0"/>
              </a:spcAft>
              <a:buClr>
                <a:schemeClr val="accent1"/>
              </a:buClr>
              <a:buSzPts val="6200"/>
              <a:buNone/>
              <a:defRPr sz="8266">
                <a:solidFill>
                  <a:schemeClr val="accent1"/>
                </a:solidFill>
              </a:defRPr>
            </a:lvl3pPr>
            <a:lvl4pPr lvl="3" algn="ctr" rtl="0">
              <a:lnSpc>
                <a:spcPct val="80000"/>
              </a:lnSpc>
              <a:spcBef>
                <a:spcPct val="0"/>
              </a:spcBef>
              <a:spcAft>
                <a:spcPct val="0"/>
              </a:spcAft>
              <a:buClr>
                <a:schemeClr val="accent1"/>
              </a:buClr>
              <a:buSzPts val="6200"/>
              <a:buNone/>
              <a:defRPr sz="8266">
                <a:solidFill>
                  <a:schemeClr val="accent1"/>
                </a:solidFill>
              </a:defRPr>
            </a:lvl4pPr>
            <a:lvl5pPr lvl="4" algn="ctr" rtl="0">
              <a:lnSpc>
                <a:spcPct val="80000"/>
              </a:lnSpc>
              <a:spcBef>
                <a:spcPct val="0"/>
              </a:spcBef>
              <a:spcAft>
                <a:spcPct val="0"/>
              </a:spcAft>
              <a:buClr>
                <a:schemeClr val="accent1"/>
              </a:buClr>
              <a:buSzPts val="6200"/>
              <a:buNone/>
              <a:defRPr sz="8266">
                <a:solidFill>
                  <a:schemeClr val="accent1"/>
                </a:solidFill>
              </a:defRPr>
            </a:lvl5pPr>
            <a:lvl6pPr lvl="5" algn="ctr" rtl="0">
              <a:lnSpc>
                <a:spcPct val="80000"/>
              </a:lnSpc>
              <a:spcBef>
                <a:spcPct val="0"/>
              </a:spcBef>
              <a:spcAft>
                <a:spcPct val="0"/>
              </a:spcAft>
              <a:buClr>
                <a:schemeClr val="accent1"/>
              </a:buClr>
              <a:buSzPts val="6200"/>
              <a:buNone/>
              <a:defRPr sz="8266">
                <a:solidFill>
                  <a:schemeClr val="accent1"/>
                </a:solidFill>
              </a:defRPr>
            </a:lvl6pPr>
            <a:lvl7pPr lvl="6" algn="ctr" rtl="0">
              <a:lnSpc>
                <a:spcPct val="80000"/>
              </a:lnSpc>
              <a:spcBef>
                <a:spcPct val="0"/>
              </a:spcBef>
              <a:spcAft>
                <a:spcPct val="0"/>
              </a:spcAft>
              <a:buClr>
                <a:schemeClr val="accent1"/>
              </a:buClr>
              <a:buSzPts val="6200"/>
              <a:buNone/>
              <a:defRPr sz="8266">
                <a:solidFill>
                  <a:schemeClr val="accent1"/>
                </a:solidFill>
              </a:defRPr>
            </a:lvl7pPr>
            <a:lvl8pPr lvl="7" algn="ctr" rtl="0">
              <a:lnSpc>
                <a:spcPct val="80000"/>
              </a:lnSpc>
              <a:spcBef>
                <a:spcPct val="0"/>
              </a:spcBef>
              <a:spcAft>
                <a:spcPct val="0"/>
              </a:spcAft>
              <a:buClr>
                <a:schemeClr val="accent1"/>
              </a:buClr>
              <a:buSzPts val="6200"/>
              <a:buNone/>
              <a:defRPr sz="8266">
                <a:solidFill>
                  <a:schemeClr val="accent1"/>
                </a:solidFill>
              </a:defRPr>
            </a:lvl8pPr>
            <a:lvl9pPr lvl="8" algn="ctr" rtl="0">
              <a:lnSpc>
                <a:spcPct val="80000"/>
              </a:lnSpc>
              <a:spcBef>
                <a:spcPct val="0"/>
              </a:spcBef>
              <a:spcAft>
                <a:spcPct val="0"/>
              </a:spcAft>
              <a:buClr>
                <a:schemeClr val="accent1"/>
              </a:buClr>
              <a:buSzPts val="6200"/>
              <a:buNone/>
              <a:defRPr sz="8266">
                <a:solidFill>
                  <a:schemeClr val="accent1"/>
                </a:solidFill>
              </a:defRPr>
            </a:lvl9pPr>
          </a:lstStyle>
          <a:p>
            <a:endParaRPr/>
          </a:p>
        </p:txBody>
      </p:sp>
      <p:sp>
        <p:nvSpPr>
          <p:cNvPr id="149" name="Google Shape;149;p9"/>
          <p:cNvSpPr txBox="1">
            <a:spLocks noGrp="1"/>
          </p:cNvSpPr>
          <p:nvPr>
            <p:ph type="subTitle" idx="1"/>
          </p:nvPr>
        </p:nvSpPr>
        <p:spPr>
          <a:xfrm>
            <a:off x="952167" y="4194607"/>
            <a:ext cx="4108000" cy="624000"/>
          </a:xfrm>
          <a:prstGeom prst="rect">
            <a:avLst/>
          </a:prstGeom>
        </p:spPr>
        <p:txBody>
          <a:bodyPr spcFirstLastPara="1" wrap="square" lIns="0" tIns="0" rIns="0" bIns="0" anchor="b" anchorCtr="0">
            <a:noAutofit/>
          </a:bodyPr>
          <a:lstStyle>
            <a:lvl1pPr lvl="0" rtl="0">
              <a:spcBef>
                <a:spcPts val="1600"/>
              </a:spcBef>
              <a:spcAft>
                <a:spcPct val="0"/>
              </a:spcAft>
              <a:buSzPts val="1800"/>
              <a:buNone/>
              <a:defRPr sz="2400"/>
            </a:lvl1pPr>
            <a:lvl2pPr lvl="1" algn="ctr" rtl="0">
              <a:lnSpc>
                <a:spcPct val="80000"/>
              </a:lnSpc>
              <a:spcBef>
                <a:spcPts val="1600"/>
              </a:spcBef>
              <a:spcAft>
                <a:spcPct val="0"/>
              </a:spcAft>
              <a:buSzPts val="1800"/>
              <a:buFont typeface="Josefin Sans Light"/>
              <a:buNone/>
              <a:defRPr sz="2400">
                <a:latin typeface="Josefin Sans Light"/>
                <a:ea typeface="Josefin Sans Light"/>
                <a:cs typeface="Josefin Sans Light"/>
                <a:sym typeface="Josefin Sans Light"/>
              </a:defRPr>
            </a:lvl2pPr>
            <a:lvl3pPr lvl="2" algn="ctr" rtl="0">
              <a:lnSpc>
                <a:spcPct val="80000"/>
              </a:lnSpc>
              <a:spcBef>
                <a:spcPct val="0"/>
              </a:spcBef>
              <a:spcAft>
                <a:spcPct val="0"/>
              </a:spcAft>
              <a:buSzPts val="1800"/>
              <a:buFont typeface="Josefin Sans Light"/>
              <a:buNone/>
              <a:defRPr sz="2400">
                <a:latin typeface="Josefin Sans Light"/>
                <a:ea typeface="Josefin Sans Light"/>
                <a:cs typeface="Josefin Sans Light"/>
                <a:sym typeface="Josefin Sans Light"/>
              </a:defRPr>
            </a:lvl3pPr>
            <a:lvl4pPr lvl="3" algn="ctr" rtl="0">
              <a:lnSpc>
                <a:spcPct val="80000"/>
              </a:lnSpc>
              <a:spcBef>
                <a:spcPct val="0"/>
              </a:spcBef>
              <a:spcAft>
                <a:spcPct val="0"/>
              </a:spcAft>
              <a:buSzPts val="1800"/>
              <a:buFont typeface="Josefin Sans Light"/>
              <a:buNone/>
              <a:defRPr sz="2400">
                <a:latin typeface="Josefin Sans Light"/>
                <a:ea typeface="Josefin Sans Light"/>
                <a:cs typeface="Josefin Sans Light"/>
                <a:sym typeface="Josefin Sans Light"/>
              </a:defRPr>
            </a:lvl4pPr>
            <a:lvl5pPr lvl="4" algn="ctr" rtl="0">
              <a:lnSpc>
                <a:spcPct val="80000"/>
              </a:lnSpc>
              <a:spcBef>
                <a:spcPct val="0"/>
              </a:spcBef>
              <a:spcAft>
                <a:spcPct val="0"/>
              </a:spcAft>
              <a:buSzPts val="1800"/>
              <a:buFont typeface="Josefin Sans Light"/>
              <a:buNone/>
              <a:defRPr sz="2400">
                <a:latin typeface="Josefin Sans Light"/>
                <a:ea typeface="Josefin Sans Light"/>
                <a:cs typeface="Josefin Sans Light"/>
                <a:sym typeface="Josefin Sans Light"/>
              </a:defRPr>
            </a:lvl5pPr>
            <a:lvl6pPr lvl="5" algn="ctr" rtl="0">
              <a:lnSpc>
                <a:spcPct val="80000"/>
              </a:lnSpc>
              <a:spcBef>
                <a:spcPct val="0"/>
              </a:spcBef>
              <a:spcAft>
                <a:spcPct val="0"/>
              </a:spcAft>
              <a:buSzPts val="1800"/>
              <a:buFont typeface="Josefin Sans Light"/>
              <a:buNone/>
              <a:defRPr sz="2400">
                <a:latin typeface="Josefin Sans Light"/>
                <a:ea typeface="Josefin Sans Light"/>
                <a:cs typeface="Josefin Sans Light"/>
                <a:sym typeface="Josefin Sans Light"/>
              </a:defRPr>
            </a:lvl6pPr>
            <a:lvl7pPr lvl="6" algn="ctr" rtl="0">
              <a:lnSpc>
                <a:spcPct val="80000"/>
              </a:lnSpc>
              <a:spcBef>
                <a:spcPct val="0"/>
              </a:spcBef>
              <a:spcAft>
                <a:spcPct val="0"/>
              </a:spcAft>
              <a:buSzPts val="1800"/>
              <a:buFont typeface="Josefin Sans Light"/>
              <a:buNone/>
              <a:defRPr sz="2400">
                <a:latin typeface="Josefin Sans Light"/>
                <a:ea typeface="Josefin Sans Light"/>
                <a:cs typeface="Josefin Sans Light"/>
                <a:sym typeface="Josefin Sans Light"/>
              </a:defRPr>
            </a:lvl7pPr>
            <a:lvl8pPr lvl="7" algn="ctr" rtl="0">
              <a:lnSpc>
                <a:spcPct val="80000"/>
              </a:lnSpc>
              <a:spcBef>
                <a:spcPct val="0"/>
              </a:spcBef>
              <a:spcAft>
                <a:spcPct val="0"/>
              </a:spcAft>
              <a:buSzPts val="1800"/>
              <a:buFont typeface="Josefin Sans Light"/>
              <a:buNone/>
              <a:defRPr sz="2400">
                <a:latin typeface="Josefin Sans Light"/>
                <a:ea typeface="Josefin Sans Light"/>
                <a:cs typeface="Josefin Sans Light"/>
                <a:sym typeface="Josefin Sans Light"/>
              </a:defRPr>
            </a:lvl8pPr>
            <a:lvl9pPr lvl="8" algn="ctr" rtl="0">
              <a:lnSpc>
                <a:spcPct val="80000"/>
              </a:lnSpc>
              <a:spcBef>
                <a:spcPct val="0"/>
              </a:spcBef>
              <a:spcAft>
                <a:spcPct val="0"/>
              </a:spcAft>
              <a:buSzPts val="1800"/>
              <a:buFont typeface="Josefin Sans Light"/>
              <a:buNone/>
              <a:defRPr sz="2400">
                <a:latin typeface="Josefin Sans Light"/>
                <a:ea typeface="Josefin Sans Light"/>
                <a:cs typeface="Josefin Sans Light"/>
                <a:sym typeface="Josefin Sans Light"/>
              </a:defRPr>
            </a:lvl9pPr>
          </a:lstStyle>
          <a:p>
            <a:endParaRPr/>
          </a:p>
        </p:txBody>
      </p:sp>
      <p:sp>
        <p:nvSpPr>
          <p:cNvPr id="150" name="Google Shape;150;p9"/>
          <p:cNvSpPr txBox="1">
            <a:spLocks noGrp="1"/>
          </p:cNvSpPr>
          <p:nvPr>
            <p:ph type="title" idx="2" hasCustomPrompt="1"/>
          </p:nvPr>
        </p:nvSpPr>
        <p:spPr>
          <a:xfrm>
            <a:off x="952167" y="2391273"/>
            <a:ext cx="1435600" cy="722000"/>
          </a:xfrm>
          <a:prstGeom prst="rect">
            <a:avLst/>
          </a:prstGeom>
        </p:spPr>
        <p:txBody>
          <a:bodyPr spcFirstLastPara="1" wrap="square" lIns="0" tIns="0" rIns="0" bIns="91425" anchor="ctr" anchorCtr="0">
            <a:noAutofit/>
          </a:bodyPr>
          <a:lstStyle>
            <a:lvl1pPr lvl="0" rtl="0">
              <a:lnSpc>
                <a:spcPct val="100000"/>
              </a:lnSpc>
              <a:spcBef>
                <a:spcPct val="0"/>
              </a:spcBef>
              <a:spcAft>
                <a:spcPct val="0"/>
              </a:spcAft>
              <a:buClr>
                <a:schemeClr val="accent1"/>
              </a:buClr>
              <a:buSzPts val="6000"/>
              <a:buNone/>
              <a:defRPr sz="8000">
                <a:solidFill>
                  <a:schemeClr val="accent1"/>
                </a:solidFill>
              </a:defRPr>
            </a:lvl1pPr>
            <a:lvl2pPr lvl="1" algn="ctr" rtl="0">
              <a:lnSpc>
                <a:spcPct val="80000"/>
              </a:lnSpc>
              <a:spcBef>
                <a:spcPct val="0"/>
              </a:spcBef>
              <a:spcAft>
                <a:spcPct val="0"/>
              </a:spcAft>
              <a:buClr>
                <a:schemeClr val="accent1"/>
              </a:buClr>
              <a:buSzPts val="7200"/>
              <a:buNone/>
              <a:defRPr sz="9600">
                <a:solidFill>
                  <a:schemeClr val="accent1"/>
                </a:solidFill>
              </a:defRPr>
            </a:lvl2pPr>
            <a:lvl3pPr lvl="2" algn="ctr" rtl="0">
              <a:lnSpc>
                <a:spcPct val="80000"/>
              </a:lnSpc>
              <a:spcBef>
                <a:spcPct val="0"/>
              </a:spcBef>
              <a:spcAft>
                <a:spcPct val="0"/>
              </a:spcAft>
              <a:buClr>
                <a:schemeClr val="accent1"/>
              </a:buClr>
              <a:buSzPts val="7200"/>
              <a:buNone/>
              <a:defRPr sz="9600">
                <a:solidFill>
                  <a:schemeClr val="accent1"/>
                </a:solidFill>
              </a:defRPr>
            </a:lvl3pPr>
            <a:lvl4pPr lvl="3" algn="ctr" rtl="0">
              <a:lnSpc>
                <a:spcPct val="80000"/>
              </a:lnSpc>
              <a:spcBef>
                <a:spcPct val="0"/>
              </a:spcBef>
              <a:spcAft>
                <a:spcPct val="0"/>
              </a:spcAft>
              <a:buClr>
                <a:schemeClr val="accent1"/>
              </a:buClr>
              <a:buSzPts val="7200"/>
              <a:buNone/>
              <a:defRPr sz="9600">
                <a:solidFill>
                  <a:schemeClr val="accent1"/>
                </a:solidFill>
              </a:defRPr>
            </a:lvl4pPr>
            <a:lvl5pPr lvl="4" algn="ctr" rtl="0">
              <a:lnSpc>
                <a:spcPct val="80000"/>
              </a:lnSpc>
              <a:spcBef>
                <a:spcPct val="0"/>
              </a:spcBef>
              <a:spcAft>
                <a:spcPct val="0"/>
              </a:spcAft>
              <a:buClr>
                <a:schemeClr val="accent1"/>
              </a:buClr>
              <a:buSzPts val="7200"/>
              <a:buNone/>
              <a:defRPr sz="9600">
                <a:solidFill>
                  <a:schemeClr val="accent1"/>
                </a:solidFill>
              </a:defRPr>
            </a:lvl5pPr>
            <a:lvl6pPr lvl="5" algn="ctr" rtl="0">
              <a:lnSpc>
                <a:spcPct val="80000"/>
              </a:lnSpc>
              <a:spcBef>
                <a:spcPct val="0"/>
              </a:spcBef>
              <a:spcAft>
                <a:spcPct val="0"/>
              </a:spcAft>
              <a:buClr>
                <a:schemeClr val="accent1"/>
              </a:buClr>
              <a:buSzPts val="7200"/>
              <a:buNone/>
              <a:defRPr sz="9600">
                <a:solidFill>
                  <a:schemeClr val="accent1"/>
                </a:solidFill>
              </a:defRPr>
            </a:lvl6pPr>
            <a:lvl7pPr lvl="6" algn="ctr" rtl="0">
              <a:lnSpc>
                <a:spcPct val="80000"/>
              </a:lnSpc>
              <a:spcBef>
                <a:spcPct val="0"/>
              </a:spcBef>
              <a:spcAft>
                <a:spcPct val="0"/>
              </a:spcAft>
              <a:buClr>
                <a:schemeClr val="accent1"/>
              </a:buClr>
              <a:buSzPts val="7200"/>
              <a:buNone/>
              <a:defRPr sz="9600">
                <a:solidFill>
                  <a:schemeClr val="accent1"/>
                </a:solidFill>
              </a:defRPr>
            </a:lvl7pPr>
            <a:lvl8pPr lvl="7" algn="ctr" rtl="0">
              <a:lnSpc>
                <a:spcPct val="80000"/>
              </a:lnSpc>
              <a:spcBef>
                <a:spcPct val="0"/>
              </a:spcBef>
              <a:spcAft>
                <a:spcPct val="0"/>
              </a:spcAft>
              <a:buClr>
                <a:schemeClr val="accent1"/>
              </a:buClr>
              <a:buSzPts val="7200"/>
              <a:buNone/>
              <a:defRPr sz="9600">
                <a:solidFill>
                  <a:schemeClr val="accent1"/>
                </a:solidFill>
              </a:defRPr>
            </a:lvl8pPr>
            <a:lvl9pPr lvl="8" algn="ctr" rtl="0">
              <a:lnSpc>
                <a:spcPct val="80000"/>
              </a:lnSpc>
              <a:spcBef>
                <a:spcPct val="0"/>
              </a:spcBef>
              <a:spcAft>
                <a:spcPct val="0"/>
              </a:spcAft>
              <a:buClr>
                <a:schemeClr val="accent1"/>
              </a:buClr>
              <a:buSzPts val="7200"/>
              <a:buNone/>
              <a:defRPr sz="9600">
                <a:solidFill>
                  <a:schemeClr val="accent1"/>
                </a:solidFill>
              </a:defRPr>
            </a:lvl9pPr>
          </a:lstStyle>
          <a:p>
            <a:r>
              <a:t>xx%</a:t>
            </a:r>
          </a:p>
        </p:txBody>
      </p:sp>
      <p:sp>
        <p:nvSpPr>
          <p:cNvPr id="151" name="Google Shape;151;p9"/>
          <p:cNvSpPr/>
          <p:nvPr/>
        </p:nvSpPr>
        <p:spPr>
          <a:xfrm>
            <a:off x="11045895" y="5932422"/>
            <a:ext cx="231645" cy="219719"/>
          </a:xfrm>
          <a:custGeom>
            <a:avLst/>
            <a:gdLst/>
            <a:ahLst/>
            <a:cxnLst/>
            <a:rect l="l" t="t" r="r" b="b"/>
            <a:pathLst>
              <a:path w="2389" h="2266" extrusionOk="0">
                <a:moveTo>
                  <a:pt x="1199" y="0"/>
                </a:moveTo>
                <a:cubicBezTo>
                  <a:pt x="1195" y="0"/>
                  <a:pt x="1189" y="3"/>
                  <a:pt x="1183" y="9"/>
                </a:cubicBezTo>
                <a:lnTo>
                  <a:pt x="831" y="737"/>
                </a:lnTo>
                <a:cubicBezTo>
                  <a:pt x="831" y="737"/>
                  <a:pt x="819" y="737"/>
                  <a:pt x="819" y="748"/>
                </a:cubicBezTo>
                <a:lnTo>
                  <a:pt x="23" y="862"/>
                </a:lnTo>
                <a:cubicBezTo>
                  <a:pt x="12" y="862"/>
                  <a:pt x="0" y="873"/>
                  <a:pt x="12" y="885"/>
                </a:cubicBezTo>
                <a:lnTo>
                  <a:pt x="592" y="1442"/>
                </a:lnTo>
                <a:cubicBezTo>
                  <a:pt x="592" y="1453"/>
                  <a:pt x="592" y="1453"/>
                  <a:pt x="592" y="1453"/>
                </a:cubicBezTo>
                <a:lnTo>
                  <a:pt x="455" y="2250"/>
                </a:lnTo>
                <a:cubicBezTo>
                  <a:pt x="455" y="2258"/>
                  <a:pt x="461" y="2266"/>
                  <a:pt x="468" y="2266"/>
                </a:cubicBezTo>
                <a:cubicBezTo>
                  <a:pt x="471" y="2266"/>
                  <a:pt x="475" y="2264"/>
                  <a:pt x="478" y="2261"/>
                </a:cubicBezTo>
                <a:lnTo>
                  <a:pt x="1195" y="1897"/>
                </a:lnTo>
                <a:cubicBezTo>
                  <a:pt x="1195" y="1891"/>
                  <a:pt x="1195" y="1888"/>
                  <a:pt x="1196" y="1888"/>
                </a:cubicBezTo>
                <a:cubicBezTo>
                  <a:pt x="1198" y="1888"/>
                  <a:pt x="1200" y="1891"/>
                  <a:pt x="1206" y="1897"/>
                </a:cubicBezTo>
                <a:lnTo>
                  <a:pt x="1911" y="2261"/>
                </a:lnTo>
                <a:cubicBezTo>
                  <a:pt x="1915" y="2264"/>
                  <a:pt x="1918" y="2266"/>
                  <a:pt x="1921" y="2266"/>
                </a:cubicBezTo>
                <a:cubicBezTo>
                  <a:pt x="1928" y="2266"/>
                  <a:pt x="1934" y="2258"/>
                  <a:pt x="1934" y="2250"/>
                </a:cubicBezTo>
                <a:lnTo>
                  <a:pt x="1798" y="1453"/>
                </a:lnTo>
                <a:cubicBezTo>
                  <a:pt x="1798" y="1453"/>
                  <a:pt x="1798" y="1453"/>
                  <a:pt x="1809" y="1442"/>
                </a:cubicBezTo>
                <a:lnTo>
                  <a:pt x="2378" y="885"/>
                </a:lnTo>
                <a:cubicBezTo>
                  <a:pt x="2389" y="873"/>
                  <a:pt x="2389" y="862"/>
                  <a:pt x="2378" y="862"/>
                </a:cubicBezTo>
                <a:lnTo>
                  <a:pt x="1581" y="748"/>
                </a:lnTo>
                <a:cubicBezTo>
                  <a:pt x="1570" y="737"/>
                  <a:pt x="1570" y="737"/>
                  <a:pt x="1570" y="737"/>
                </a:cubicBezTo>
                <a:lnTo>
                  <a:pt x="1206" y="9"/>
                </a:lnTo>
                <a:cubicBezTo>
                  <a:pt x="1206" y="3"/>
                  <a:pt x="1203" y="0"/>
                  <a:pt x="1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ct val="0"/>
              </a:spcBef>
              <a:spcAft>
                <a:spcPct val="0"/>
              </a:spcAft>
              <a:buNone/>
            </a:pPr>
            <a:endParaRPr sz="2400">
              <a:solidFill>
                <a:schemeClr val="lt1"/>
              </a:solidFill>
            </a:endParaRPr>
          </a:p>
        </p:txBody>
      </p:sp>
    </p:spTree>
    <p:extLst>
      <p:ext uri="{BB962C8B-B14F-4D97-AF65-F5344CB8AC3E}">
        <p14:creationId xmlns:p14="http://schemas.microsoft.com/office/powerpoint/2010/main" val="1964852765"/>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3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204627" y="349718"/>
            <a:ext cx="11573197" cy="724247"/>
          </a:xfrm>
          <a:prstGeom prst="rect">
            <a:avLst/>
          </a:prstGeom>
        </p:spPr>
        <p:txBody>
          <a:bodyPr anchor="ctr"/>
          <a:lstStyle>
            <a:lvl1pPr marL="0" indent="0" algn="ctr">
              <a:buNone/>
              <a:defRPr sz="5400" b="0" baseline="0">
                <a:solidFill>
                  <a:srgbClr val="9D9D9C"/>
                </a:solidFill>
                <a:latin typeface="+mj-lt"/>
                <a:cs typeface="Arial" panose="020B0604020202020204" pitchFamily="34" charset="0"/>
              </a:defRPr>
            </a:lvl1pPr>
          </a:lstStyle>
          <a:p>
            <a:pPr lvl="0"/>
            <a:r>
              <a:rPr lang="en-US" altLang="ko-KR"/>
              <a:t>BASIC LAYOUT</a:t>
            </a:r>
          </a:p>
        </p:txBody>
      </p:sp>
    </p:spTree>
    <p:extLst>
      <p:ext uri="{BB962C8B-B14F-4D97-AF65-F5344CB8AC3E}">
        <p14:creationId xmlns:p14="http://schemas.microsoft.com/office/powerpoint/2010/main" val="3583212709"/>
      </p:ext>
    </p:extLst>
  </p:cSld>
  <p:clrMapOvr>
    <a:masterClrMapping/>
  </p:clrMapOvr>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 1 column" userDrawn="1">
  <p:cSld name="Title + 1 column">
    <p:spTree>
      <p:nvGrpSpPr>
        <p:cNvPr id="1" name="Shape 24"/>
        <p:cNvGrpSpPr/>
        <p:nvPr/>
      </p:nvGrpSpPr>
      <p:grpSpPr>
        <a:xfrm>
          <a:off x="0" y="0"/>
          <a:ext cx="0" cy="0"/>
          <a:chOff x="0" y="0"/>
          <a:chExt cx="0" cy="0"/>
        </a:xfrm>
      </p:grpSpPr>
      <p:sp>
        <p:nvSpPr>
          <p:cNvPr id="2" name="Google Shape;12;p2"/>
          <p:cNvSpPr txBox="1">
            <a:spLocks noGrp="1"/>
          </p:cNvSpPr>
          <p:nvPr>
            <p:ph type="ctrTitle"/>
          </p:nvPr>
        </p:nvSpPr>
        <p:spPr>
          <a:xfrm>
            <a:off x="1317424" y="131812"/>
            <a:ext cx="9559077" cy="865721"/>
          </a:xfrm>
          <a:prstGeom prst="rect">
            <a:avLst/>
          </a:prstGeom>
        </p:spPr>
        <p:txBody>
          <a:bodyPr spcFirstLastPara="1" wrap="square" lIns="0" tIns="0" rIns="0" bIns="0" anchor="ctr" anchorCtr="0">
            <a:noAutofit/>
          </a:bodyPr>
          <a:lstStyle>
            <a:lvl1pPr lvl="0" algn="ctr">
              <a:lnSpc>
                <a:spcPct val="80000"/>
              </a:lnSpc>
              <a:spcBef>
                <a:spcPct val="0"/>
              </a:spcBef>
              <a:spcAft>
                <a:spcPct val="0"/>
              </a:spcAft>
              <a:buSzPts val="4800"/>
              <a:buNone/>
              <a:defRPr sz="4800">
                <a:solidFill>
                  <a:srgbClr val="27348B"/>
                </a:solidFill>
              </a:defRPr>
            </a:lvl1pPr>
            <a:lvl2pPr lvl="1">
              <a:lnSpc>
                <a:spcPct val="80000"/>
              </a:lnSpc>
              <a:spcBef>
                <a:spcPct val="0"/>
              </a:spcBef>
              <a:spcAft>
                <a:spcPct val="0"/>
              </a:spcAft>
              <a:buSzPts val="4800"/>
              <a:buNone/>
              <a:defRPr sz="6400"/>
            </a:lvl2pPr>
            <a:lvl3pPr lvl="2">
              <a:lnSpc>
                <a:spcPct val="80000"/>
              </a:lnSpc>
              <a:spcBef>
                <a:spcPct val="0"/>
              </a:spcBef>
              <a:spcAft>
                <a:spcPct val="0"/>
              </a:spcAft>
              <a:buSzPts val="4800"/>
              <a:buNone/>
              <a:defRPr sz="6400"/>
            </a:lvl3pPr>
            <a:lvl4pPr lvl="3">
              <a:lnSpc>
                <a:spcPct val="80000"/>
              </a:lnSpc>
              <a:spcBef>
                <a:spcPct val="0"/>
              </a:spcBef>
              <a:spcAft>
                <a:spcPct val="0"/>
              </a:spcAft>
              <a:buSzPts val="4800"/>
              <a:buNone/>
              <a:defRPr sz="6400"/>
            </a:lvl4pPr>
            <a:lvl5pPr lvl="4">
              <a:lnSpc>
                <a:spcPct val="80000"/>
              </a:lnSpc>
              <a:spcBef>
                <a:spcPct val="0"/>
              </a:spcBef>
              <a:spcAft>
                <a:spcPct val="0"/>
              </a:spcAft>
              <a:buSzPts val="4800"/>
              <a:buNone/>
              <a:defRPr sz="6400"/>
            </a:lvl5pPr>
            <a:lvl6pPr lvl="5">
              <a:lnSpc>
                <a:spcPct val="80000"/>
              </a:lnSpc>
              <a:spcBef>
                <a:spcPct val="0"/>
              </a:spcBef>
              <a:spcAft>
                <a:spcPct val="0"/>
              </a:spcAft>
              <a:buSzPts val="4800"/>
              <a:buNone/>
              <a:defRPr sz="6400"/>
            </a:lvl6pPr>
            <a:lvl7pPr lvl="6">
              <a:lnSpc>
                <a:spcPct val="80000"/>
              </a:lnSpc>
              <a:spcBef>
                <a:spcPct val="0"/>
              </a:spcBef>
              <a:spcAft>
                <a:spcPct val="0"/>
              </a:spcAft>
              <a:buSzPts val="4800"/>
              <a:buNone/>
              <a:defRPr sz="6400"/>
            </a:lvl7pPr>
            <a:lvl8pPr lvl="7">
              <a:lnSpc>
                <a:spcPct val="80000"/>
              </a:lnSpc>
              <a:spcBef>
                <a:spcPct val="0"/>
              </a:spcBef>
              <a:spcAft>
                <a:spcPct val="0"/>
              </a:spcAft>
              <a:buSzPts val="4800"/>
              <a:buNone/>
              <a:defRPr sz="6400"/>
            </a:lvl8pPr>
            <a:lvl9pPr lvl="8">
              <a:lnSpc>
                <a:spcPct val="80000"/>
              </a:lnSpc>
              <a:spcBef>
                <a:spcPct val="0"/>
              </a:spcBef>
              <a:spcAft>
                <a:spcPct val="0"/>
              </a:spcAft>
              <a:buSzPts val="4800"/>
              <a:buNone/>
              <a:defRPr sz="6400"/>
            </a:lvl9pPr>
          </a:lstStyle>
          <a:p>
            <a:endParaRPr/>
          </a:p>
        </p:txBody>
      </p:sp>
    </p:spTree>
    <p:extLst>
      <p:ext uri="{BB962C8B-B14F-4D97-AF65-F5344CB8AC3E}">
        <p14:creationId xmlns:p14="http://schemas.microsoft.com/office/powerpoint/2010/main" val="4293504576"/>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9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8" y="123483"/>
            <a:ext cx="11573197" cy="724247"/>
          </a:xfrm>
          <a:prstGeom prst="rect">
            <a:avLst/>
          </a:prstGeom>
        </p:spPr>
        <p:txBody>
          <a:bodyPr anchor="ctr"/>
          <a:lstStyle>
            <a:lvl1pPr marL="0" indent="0" algn="ctr">
              <a:buNone/>
              <a:defRPr sz="5400" b="0" baseline="0">
                <a:solidFill>
                  <a:srgbClr val="000000"/>
                </a:solidFill>
                <a:latin typeface="+mj-lt"/>
                <a:cs typeface="Arial" panose="020B0604020202020204" pitchFamily="34" charset="0"/>
              </a:defRPr>
            </a:lvl1pPr>
          </a:lstStyle>
          <a:p>
            <a:pPr lvl="0"/>
            <a:r>
              <a:rPr lang="en-US" altLang="ko-KR"/>
              <a:t>BASIC LAYOUT</a:t>
            </a:r>
          </a:p>
        </p:txBody>
      </p:sp>
      <p:sp>
        <p:nvSpPr>
          <p:cNvPr id="3" name="Rounded Rectangle 2"/>
          <p:cNvSpPr/>
          <p:nvPr userDrawn="1"/>
        </p:nvSpPr>
        <p:spPr>
          <a:xfrm>
            <a:off x="354014" y="1131596"/>
            <a:ext cx="3560767" cy="5402561"/>
          </a:xfrm>
          <a:prstGeom prst="roundRect">
            <a:avLst>
              <a:gd name="adj" fmla="val 3968"/>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rgbClr val="5E4028"/>
              </a:solidFill>
            </a:endParaRPr>
          </a:p>
        </p:txBody>
      </p:sp>
      <p:sp>
        <p:nvSpPr>
          <p:cNvPr id="4" name="Rounded Rectangle 3"/>
          <p:cNvSpPr/>
          <p:nvPr userDrawn="1"/>
        </p:nvSpPr>
        <p:spPr>
          <a:xfrm>
            <a:off x="456477" y="1296675"/>
            <a:ext cx="130875" cy="4265764"/>
          </a:xfrm>
          <a:prstGeom prst="roundRect">
            <a:avLst>
              <a:gd name="adj" fmla="val 50000"/>
            </a:avLst>
          </a:prstGeom>
          <a:solidFill>
            <a:schemeClr val="bg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grpSp>
        <p:nvGrpSpPr>
          <p:cNvPr id="6" name="Grupo 5"/>
          <p:cNvGrpSpPr/>
          <p:nvPr userDrawn="1"/>
        </p:nvGrpSpPr>
        <p:grpSpPr>
          <a:xfrm>
            <a:off x="1396049" y="1837564"/>
            <a:ext cx="2232248" cy="1861364"/>
            <a:chOff x="1476865" y="1876875"/>
            <a:chExt cx="2232248" cy="1316119"/>
          </a:xfrm>
        </p:grpSpPr>
        <p:sp>
          <p:nvSpPr>
            <p:cNvPr id="58" name="TextBox 57">
              <a:extLst>
                <a:ext uri="{FF2B5EF4-FFF2-40B4-BE49-F238E27FC236}">
                  <a16:creationId xmlns:a16="http://schemas.microsoft.com/office/drawing/2014/main" id="{5644E8BB-F13A-4AE0-889E-633DE4143787}"/>
                </a:ext>
              </a:extLst>
            </p:cNvPr>
            <p:cNvSpPr txBox="1"/>
            <p:nvPr userDrawn="1"/>
          </p:nvSpPr>
          <p:spPr>
            <a:xfrm>
              <a:off x="1476865" y="1876875"/>
              <a:ext cx="2232248" cy="718147"/>
            </a:xfrm>
            <a:prstGeom prst="rect">
              <a:avLst/>
            </a:prstGeom>
            <a:noFill/>
          </p:spPr>
          <p:txBody>
            <a:bodyPr wrap="square" rtlCol="0" anchor="ctr">
              <a:spAutoFit/>
            </a:bodyPr>
            <a:lstStyle/>
            <a:p>
              <a:pPr algn="r"/>
              <a:r>
                <a:rPr lang="en-US" altLang="ko-KR" sz="2000" b="1">
                  <a:solidFill>
                    <a:schemeClr val="bg1"/>
                  </a:solidFill>
                  <a:latin typeface="Arial" panose="020B0604020202020204" pitchFamily="34" charset="0"/>
                  <a:cs typeface="Arial" panose="020B0604020202020204" pitchFamily="34" charset="0"/>
                </a:rPr>
                <a:t>You can Resize without losing quality</a:t>
              </a:r>
              <a:endParaRPr lang="ko-KR" altLang="en-US" sz="2000" b="1">
                <a:solidFill>
                  <a:schemeClr val="bg1"/>
                </a:solidFill>
                <a:latin typeface="Arial" panose="020B0604020202020204" pitchFamily="34" charset="0"/>
                <a:cs typeface="Arial" panose="020B0604020202020204"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1476865" y="2474847"/>
              <a:ext cx="2232248" cy="718147"/>
            </a:xfrm>
            <a:prstGeom prst="rect">
              <a:avLst/>
            </a:prstGeom>
            <a:noFill/>
          </p:spPr>
          <p:txBody>
            <a:bodyPr wrap="square" rtlCol="0" anchor="ctr">
              <a:spAutoFit/>
            </a:bodyPr>
            <a:lstStyle/>
            <a:p>
              <a:pPr algn="r"/>
              <a:r>
                <a:rPr lang="en-US" altLang="ko-KR" sz="2000" b="1">
                  <a:solidFill>
                    <a:schemeClr val="bg1"/>
                  </a:solidFill>
                  <a:latin typeface="Arial" panose="020B0604020202020204" pitchFamily="34" charset="0"/>
                  <a:cs typeface="Arial" panose="020B0604020202020204" pitchFamily="34" charset="0"/>
                </a:rPr>
                <a:t>You can Change Fill Color &amp;</a:t>
              </a:r>
            </a:p>
            <a:p>
              <a:pPr algn="r"/>
              <a:r>
                <a:rPr lang="en-US" altLang="ko-KR" sz="2000" b="1">
                  <a:solidFill>
                    <a:schemeClr val="bg1"/>
                  </a:solidFill>
                  <a:latin typeface="Arial" panose="020B0604020202020204" pitchFamily="34" charset="0"/>
                  <a:cs typeface="Arial" panose="020B0604020202020204" pitchFamily="34" charset="0"/>
                </a:rPr>
                <a:t>Line Color</a:t>
              </a:r>
              <a:endParaRPr lang="ko-KR" altLang="en-US" sz="2000" b="1">
                <a:solidFill>
                  <a:schemeClr val="bg1"/>
                </a:solidFill>
                <a:latin typeface="Arial" panose="020B0604020202020204" pitchFamily="34" charset="0"/>
                <a:cs typeface="Arial" panose="020B0604020202020204" pitchFamily="34" charset="0"/>
              </a:endParaRPr>
            </a:p>
          </p:txBody>
        </p:sp>
      </p:grpSp>
      <p:sp>
        <p:nvSpPr>
          <p:cNvPr id="61" name="TextBox 60">
            <a:extLst>
              <a:ext uri="{FF2B5EF4-FFF2-40B4-BE49-F238E27FC236}">
                <a16:creationId xmlns:a16="http://schemas.microsoft.com/office/drawing/2014/main" id="{BAAC314F-E96A-4408-95DE-A70E9ED054AF}"/>
              </a:ext>
            </a:extLst>
          </p:cNvPr>
          <p:cNvSpPr txBox="1"/>
          <p:nvPr userDrawn="1"/>
        </p:nvSpPr>
        <p:spPr>
          <a:xfrm>
            <a:off x="911001" y="4221968"/>
            <a:ext cx="2717296" cy="1569660"/>
          </a:xfrm>
          <a:prstGeom prst="rect">
            <a:avLst/>
          </a:prstGeom>
          <a:noFill/>
        </p:spPr>
        <p:txBody>
          <a:bodyPr wrap="square" rtlCol="0" anchor="ctr">
            <a:spAutoFit/>
          </a:bodyPr>
          <a:lstStyle/>
          <a:p>
            <a:pPr algn="r"/>
            <a:r>
              <a:rPr lang="en-US" altLang="ko-KR" sz="2400" b="1">
                <a:solidFill>
                  <a:schemeClr val="bg1"/>
                </a:solidFill>
                <a:latin typeface="+mn-lt"/>
                <a:ea typeface="+mn-ea"/>
                <a:cs typeface="Arial" panose="020B0604020202020204" pitchFamily="34" charset="0"/>
              </a:rPr>
              <a:t>GOOGLE </a:t>
            </a:r>
            <a:r>
              <a:rPr lang="en-US" altLang="ko-KR" sz="2400" b="1" baseline="0">
                <a:solidFill>
                  <a:schemeClr val="bg1"/>
                </a:solidFill>
                <a:latin typeface="+mn-lt"/>
                <a:ea typeface="+mn-ea"/>
                <a:cs typeface="Arial" panose="020B0604020202020204" pitchFamily="34" charset="0"/>
              </a:rPr>
              <a:t>SLIDES AND </a:t>
            </a:r>
            <a:r>
              <a:rPr lang="en-US" altLang="ko-KR" sz="2400" b="1">
                <a:solidFill>
                  <a:schemeClr val="bg1"/>
                </a:solidFill>
                <a:latin typeface="+mn-lt"/>
                <a:ea typeface="+mn-ea"/>
                <a:cs typeface="Arial" panose="020B0604020202020204" pitchFamily="34" charset="0"/>
              </a:rPr>
              <a:t>FREE </a:t>
            </a:r>
          </a:p>
          <a:p>
            <a:pPr algn="r"/>
            <a:r>
              <a:rPr lang="en-US" altLang="ko-KR" sz="2400" b="1">
                <a:solidFill>
                  <a:schemeClr val="bg1"/>
                </a:solidFill>
                <a:latin typeface="+mn-lt"/>
                <a:ea typeface="+mn-ea"/>
                <a:cs typeface="Arial" panose="020B0604020202020204" pitchFamily="34" charset="0"/>
              </a:rPr>
              <a:t>PPT </a:t>
            </a:r>
          </a:p>
          <a:p>
            <a:pPr algn="r"/>
            <a:r>
              <a:rPr lang="en-US" altLang="ko-KR" sz="2400" b="1">
                <a:solidFill>
                  <a:schemeClr val="bg1"/>
                </a:solidFill>
                <a:latin typeface="+mn-lt"/>
                <a:ea typeface="+mn-ea"/>
                <a:cs typeface="Arial" panose="020B0604020202020204" pitchFamily="34" charset="0"/>
              </a:rPr>
              <a:t>TEMPLATES  </a:t>
            </a:r>
          </a:p>
        </p:txBody>
      </p:sp>
      <p:sp>
        <p:nvSpPr>
          <p:cNvPr id="25" name="Rounded Rectangle 3"/>
          <p:cNvSpPr/>
          <p:nvPr userDrawn="1"/>
        </p:nvSpPr>
        <p:spPr>
          <a:xfrm rot="5400000">
            <a:off x="2598577" y="5216748"/>
            <a:ext cx="101647" cy="2224625"/>
          </a:xfrm>
          <a:prstGeom prst="roundRect">
            <a:avLst>
              <a:gd name="adj" fmla="val 50000"/>
            </a:avLst>
          </a:prstGeom>
          <a:solidFill>
            <a:schemeClr val="bg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grpSp>
        <p:nvGrpSpPr>
          <p:cNvPr id="15" name="Grupo 14">
            <a:extLst>
              <a:ext uri="{FF2B5EF4-FFF2-40B4-BE49-F238E27FC236}">
                <a16:creationId xmlns:a16="http://schemas.microsoft.com/office/drawing/2014/main" id="{7EDC76E3-3725-C0E3-A193-518C5F245457}"/>
              </a:ext>
            </a:extLst>
          </p:cNvPr>
          <p:cNvGrpSpPr/>
          <p:nvPr userDrawn="1"/>
        </p:nvGrpSpPr>
        <p:grpSpPr>
          <a:xfrm>
            <a:off x="2855937" y="1296677"/>
            <a:ext cx="905777" cy="910369"/>
            <a:chOff x="2844390" y="1337313"/>
            <a:chExt cx="905777" cy="910369"/>
          </a:xfrm>
          <a:solidFill>
            <a:schemeClr val="bg1">
              <a:alpha val="78000"/>
            </a:schemeClr>
          </a:solidFill>
        </p:grpSpPr>
        <p:sp>
          <p:nvSpPr>
            <p:cNvPr id="34" name="Rounded Rectangle 3"/>
            <p:cNvSpPr/>
            <p:nvPr userDrawn="1"/>
          </p:nvSpPr>
          <p:spPr>
            <a:xfrm rot="10800000">
              <a:off x="3620828" y="1341905"/>
              <a:ext cx="129339" cy="905777"/>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sp>
          <p:nvSpPr>
            <p:cNvPr id="35" name="Rounded Rectangle 3"/>
            <p:cNvSpPr/>
            <p:nvPr userDrawn="1"/>
          </p:nvSpPr>
          <p:spPr>
            <a:xfrm rot="5400000">
              <a:off x="3232609" y="949094"/>
              <a:ext cx="129339" cy="905777"/>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grpSp>
    </p:spTree>
    <p:extLst>
      <p:ext uri="{BB962C8B-B14F-4D97-AF65-F5344CB8AC3E}">
        <p14:creationId xmlns:p14="http://schemas.microsoft.com/office/powerpoint/2010/main" val="4039192841"/>
      </p:ext>
    </p:extLst>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C79A91-F7BE-E84C-9178-2C59F35A26CF}"/>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D4DD513F-8A6B-684E-A0ED-5A677FED92E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CB4AA1B2-3D52-6F4D-9501-C9DE91D64802}"/>
              </a:ext>
            </a:extLst>
          </p:cNvPr>
          <p:cNvSpPr>
            <a:spLocks noGrp="1"/>
          </p:cNvSpPr>
          <p:nvPr>
            <p:ph type="dt" sz="half" idx="10"/>
          </p:nvPr>
        </p:nvSpPr>
        <p:spPr/>
        <p:txBody>
          <a:bodyPr/>
          <a:lstStyle/>
          <a:p>
            <a:fld id="{54208247-7F0F-6247-9B5A-D6A0EACBE817}" type="datetimeFigureOut">
              <a:rPr lang="en-US" smtClean="0"/>
              <a:t>12/11/2023</a:t>
            </a:fld>
            <a:endParaRPr lang="en-US"/>
          </a:p>
        </p:txBody>
      </p:sp>
      <p:sp>
        <p:nvSpPr>
          <p:cNvPr id="5" name="Footer Placeholder 4">
            <a:extLst>
              <a:ext uri="{FF2B5EF4-FFF2-40B4-BE49-F238E27FC236}">
                <a16:creationId xmlns:a16="http://schemas.microsoft.com/office/drawing/2014/main" id="{D1551FAB-0B94-F342-8F5F-A1C79F39E39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EF561A9-C920-7B46-B2D9-501555A3F5CE}"/>
              </a:ext>
            </a:extLst>
          </p:cNvPr>
          <p:cNvSpPr>
            <a:spLocks noGrp="1"/>
          </p:cNvSpPr>
          <p:nvPr>
            <p:ph type="sldNum" sz="quarter" idx="12"/>
          </p:nvPr>
        </p:nvSpPr>
        <p:spPr/>
        <p:txBody>
          <a:bodyPr/>
          <a:lstStyle/>
          <a:p>
            <a:fld id="{E292FCD1-C6DB-2349-94BC-E0286407D2B5}" type="slidenum">
              <a:rPr lang="en-US" smtClean="0"/>
              <a:t>‹Nº›</a:t>
            </a:fld>
            <a:endParaRPr lang="en-US"/>
          </a:p>
        </p:txBody>
      </p:sp>
    </p:spTree>
    <p:extLst>
      <p:ext uri="{BB962C8B-B14F-4D97-AF65-F5344CB8AC3E}">
        <p14:creationId xmlns:p14="http://schemas.microsoft.com/office/powerpoint/2010/main" val="1803613158"/>
      </p:ext>
    </p:extLst>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A0A402-74B0-F448-BA67-96AC133BCDD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04275CF-2A8E-A54D-8CE5-5EFF00E21EF5}"/>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F35898E-748E-7A4F-9077-E283E1A3716E}"/>
              </a:ext>
            </a:extLst>
          </p:cNvPr>
          <p:cNvSpPr>
            <a:spLocks noGrp="1"/>
          </p:cNvSpPr>
          <p:nvPr>
            <p:ph type="dt" sz="half" idx="10"/>
          </p:nvPr>
        </p:nvSpPr>
        <p:spPr/>
        <p:txBody>
          <a:bodyPr/>
          <a:lstStyle/>
          <a:p>
            <a:fld id="{54208247-7F0F-6247-9B5A-D6A0EACBE817}" type="datetimeFigureOut">
              <a:rPr lang="en-US" smtClean="0"/>
              <a:t>12/11/2023</a:t>
            </a:fld>
            <a:endParaRPr lang="en-US"/>
          </a:p>
        </p:txBody>
      </p:sp>
      <p:sp>
        <p:nvSpPr>
          <p:cNvPr id="5" name="Footer Placeholder 4">
            <a:extLst>
              <a:ext uri="{FF2B5EF4-FFF2-40B4-BE49-F238E27FC236}">
                <a16:creationId xmlns:a16="http://schemas.microsoft.com/office/drawing/2014/main" id="{8BB2CB19-80B8-D54C-B48A-80B9EECD9FB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C2C5F28-F264-BC4F-B059-49515C592737}"/>
              </a:ext>
            </a:extLst>
          </p:cNvPr>
          <p:cNvSpPr>
            <a:spLocks noGrp="1"/>
          </p:cNvSpPr>
          <p:nvPr>
            <p:ph type="sldNum" sz="quarter" idx="12"/>
          </p:nvPr>
        </p:nvSpPr>
        <p:spPr/>
        <p:txBody>
          <a:bodyPr/>
          <a:lstStyle/>
          <a:p>
            <a:fld id="{E292FCD1-C6DB-2349-94BC-E0286407D2B5}" type="slidenum">
              <a:rPr lang="en-US" smtClean="0"/>
              <a:t>‹Nº›</a:t>
            </a:fld>
            <a:endParaRPr lang="en-US"/>
          </a:p>
        </p:txBody>
      </p:sp>
    </p:spTree>
    <p:extLst>
      <p:ext uri="{BB962C8B-B14F-4D97-AF65-F5344CB8AC3E}">
        <p14:creationId xmlns:p14="http://schemas.microsoft.com/office/powerpoint/2010/main" val="793745158"/>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F7A76B-3FCD-E041-A5FA-7E98BDD6CB8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258CD6C-D790-0747-827A-77B01778CC9E}"/>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CBF992F0-2C17-8E4E-A47E-523C84820571}"/>
              </a:ext>
            </a:extLst>
          </p:cNvPr>
          <p:cNvSpPr>
            <a:spLocks noGrp="1"/>
          </p:cNvSpPr>
          <p:nvPr>
            <p:ph type="dt" sz="half" idx="10"/>
          </p:nvPr>
        </p:nvSpPr>
        <p:spPr/>
        <p:txBody>
          <a:bodyPr/>
          <a:lstStyle/>
          <a:p>
            <a:fld id="{54208247-7F0F-6247-9B5A-D6A0EACBE817}" type="datetimeFigureOut">
              <a:rPr lang="en-US" smtClean="0"/>
              <a:t>12/11/2023</a:t>
            </a:fld>
            <a:endParaRPr lang="en-US"/>
          </a:p>
        </p:txBody>
      </p:sp>
      <p:sp>
        <p:nvSpPr>
          <p:cNvPr id="5" name="Footer Placeholder 4">
            <a:extLst>
              <a:ext uri="{FF2B5EF4-FFF2-40B4-BE49-F238E27FC236}">
                <a16:creationId xmlns:a16="http://schemas.microsoft.com/office/drawing/2014/main" id="{C7904E18-BF41-6742-9021-872A8E3BC38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B8FD08C-CDDF-A240-ACF6-D155D1D55006}"/>
              </a:ext>
            </a:extLst>
          </p:cNvPr>
          <p:cNvSpPr>
            <a:spLocks noGrp="1"/>
          </p:cNvSpPr>
          <p:nvPr>
            <p:ph type="sldNum" sz="quarter" idx="12"/>
          </p:nvPr>
        </p:nvSpPr>
        <p:spPr/>
        <p:txBody>
          <a:bodyPr/>
          <a:lstStyle/>
          <a:p>
            <a:fld id="{E292FCD1-C6DB-2349-94BC-E0286407D2B5}" type="slidenum">
              <a:rPr lang="en-US" smtClean="0"/>
              <a:t>‹Nº›</a:t>
            </a:fld>
            <a:endParaRPr lang="en-US"/>
          </a:p>
        </p:txBody>
      </p:sp>
    </p:spTree>
    <p:extLst>
      <p:ext uri="{BB962C8B-B14F-4D97-AF65-F5344CB8AC3E}">
        <p14:creationId xmlns:p14="http://schemas.microsoft.com/office/powerpoint/2010/main" val="1654631441"/>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5DD843-B976-B843-9A1B-C759B8AAB92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7A87FBA-9F79-7A4A-8604-36CD4D4D47B7}"/>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338A183-001F-AF4D-971F-682AE3D51F65}"/>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0560328E-1B87-B047-9C3C-9020D06F37D8}"/>
              </a:ext>
            </a:extLst>
          </p:cNvPr>
          <p:cNvSpPr>
            <a:spLocks noGrp="1"/>
          </p:cNvSpPr>
          <p:nvPr>
            <p:ph type="dt" sz="half" idx="10"/>
          </p:nvPr>
        </p:nvSpPr>
        <p:spPr/>
        <p:txBody>
          <a:bodyPr/>
          <a:lstStyle/>
          <a:p>
            <a:fld id="{54208247-7F0F-6247-9B5A-D6A0EACBE817}" type="datetimeFigureOut">
              <a:rPr lang="en-US" smtClean="0"/>
              <a:t>12/11/2023</a:t>
            </a:fld>
            <a:endParaRPr lang="en-US"/>
          </a:p>
        </p:txBody>
      </p:sp>
      <p:sp>
        <p:nvSpPr>
          <p:cNvPr id="6" name="Footer Placeholder 5">
            <a:extLst>
              <a:ext uri="{FF2B5EF4-FFF2-40B4-BE49-F238E27FC236}">
                <a16:creationId xmlns:a16="http://schemas.microsoft.com/office/drawing/2014/main" id="{433790B5-8CE3-0547-B5FA-792A9B56EC8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807D67E-79E1-3B43-8FD4-3DE5B1672868}"/>
              </a:ext>
            </a:extLst>
          </p:cNvPr>
          <p:cNvSpPr>
            <a:spLocks noGrp="1"/>
          </p:cNvSpPr>
          <p:nvPr>
            <p:ph type="sldNum" sz="quarter" idx="12"/>
          </p:nvPr>
        </p:nvSpPr>
        <p:spPr/>
        <p:txBody>
          <a:bodyPr/>
          <a:lstStyle/>
          <a:p>
            <a:fld id="{E292FCD1-C6DB-2349-94BC-E0286407D2B5}" type="slidenum">
              <a:rPr lang="en-US" smtClean="0"/>
              <a:t>‹Nº›</a:t>
            </a:fld>
            <a:endParaRPr lang="en-US"/>
          </a:p>
        </p:txBody>
      </p:sp>
    </p:spTree>
    <p:extLst>
      <p:ext uri="{BB962C8B-B14F-4D97-AF65-F5344CB8AC3E}">
        <p14:creationId xmlns:p14="http://schemas.microsoft.com/office/powerpoint/2010/main" val="1565226320"/>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Date Placeholder 4"/>
          <p:cNvSpPr>
            <a:spLocks noGrp="1"/>
          </p:cNvSpPr>
          <p:nvPr>
            <p:ph type="dt" sz="half" idx="10"/>
          </p:nvPr>
        </p:nvSpPr>
        <p:spPr/>
        <p:txBody>
          <a:bodyPr/>
          <a:lstStyle/>
          <a:p>
            <a:fld id="{2FD132D4-9430-4624-A3FE-CA796E7CF9E2}" type="datetimeFigureOut">
              <a:rPr lang="es-MX" smtClean="0"/>
              <a:t>11/12/2023</a:t>
            </a:fld>
            <a:endParaRPr lang="es-MX"/>
          </a:p>
        </p:txBody>
      </p:sp>
      <p:sp>
        <p:nvSpPr>
          <p:cNvPr id="6" name="Footer Placeholder 5"/>
          <p:cNvSpPr>
            <a:spLocks noGrp="1"/>
          </p:cNvSpPr>
          <p:nvPr>
            <p:ph type="ftr" sz="quarter" idx="11"/>
          </p:nvPr>
        </p:nvSpPr>
        <p:spPr/>
        <p:txBody>
          <a:bodyPr/>
          <a:lstStyle/>
          <a:p>
            <a:endParaRPr lang="es-MX"/>
          </a:p>
        </p:txBody>
      </p:sp>
      <p:sp>
        <p:nvSpPr>
          <p:cNvPr id="7" name="Slide Number Placeholder 6"/>
          <p:cNvSpPr>
            <a:spLocks noGrp="1"/>
          </p:cNvSpPr>
          <p:nvPr>
            <p:ph type="sldNum" sz="quarter" idx="12"/>
          </p:nvPr>
        </p:nvSpPr>
        <p:spPr/>
        <p:txBody>
          <a:bodyPr/>
          <a:lstStyle/>
          <a:p>
            <a:fld id="{8262CAA9-3749-43E6-86EC-C4B53E28C9C2}" type="slidenum">
              <a:rPr lang="es-MX" smtClean="0"/>
              <a:t>‹Nº›</a:t>
            </a:fld>
            <a:endParaRPr lang="es-MX"/>
          </a:p>
        </p:txBody>
      </p:sp>
    </p:spTree>
    <p:extLst>
      <p:ext uri="{BB962C8B-B14F-4D97-AF65-F5344CB8AC3E}">
        <p14:creationId xmlns:p14="http://schemas.microsoft.com/office/powerpoint/2010/main" val="1778074122"/>
      </p:ext>
    </p:extLst>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2F5A47-A5FF-294F-86B0-7E232C7EB5ED}"/>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87C21E34-A1C5-AE4C-A487-5F8DD16644A1}"/>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9B777812-CFC7-2E47-A0B8-BB257AE32746}"/>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432C8A1-ADD9-4640-9EF3-A095C2F3318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6AAB1870-F9DD-444F-B7CB-EBCED53314DB}"/>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BEE2D6FF-5067-534E-9C9E-22F7ADCE0D08}"/>
              </a:ext>
            </a:extLst>
          </p:cNvPr>
          <p:cNvSpPr>
            <a:spLocks noGrp="1"/>
          </p:cNvSpPr>
          <p:nvPr>
            <p:ph type="dt" sz="half" idx="10"/>
          </p:nvPr>
        </p:nvSpPr>
        <p:spPr/>
        <p:txBody>
          <a:bodyPr/>
          <a:lstStyle/>
          <a:p>
            <a:fld id="{54208247-7F0F-6247-9B5A-D6A0EACBE817}" type="datetimeFigureOut">
              <a:rPr lang="en-US" smtClean="0"/>
              <a:t>12/11/2023</a:t>
            </a:fld>
            <a:endParaRPr lang="en-US"/>
          </a:p>
        </p:txBody>
      </p:sp>
      <p:sp>
        <p:nvSpPr>
          <p:cNvPr id="8" name="Footer Placeholder 7">
            <a:extLst>
              <a:ext uri="{FF2B5EF4-FFF2-40B4-BE49-F238E27FC236}">
                <a16:creationId xmlns:a16="http://schemas.microsoft.com/office/drawing/2014/main" id="{15C914E1-253F-6445-A31B-D2FBD1474ABE}"/>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D95B27AE-BE18-3047-B19F-CC728EDDC2AF}"/>
              </a:ext>
            </a:extLst>
          </p:cNvPr>
          <p:cNvSpPr>
            <a:spLocks noGrp="1"/>
          </p:cNvSpPr>
          <p:nvPr>
            <p:ph type="sldNum" sz="quarter" idx="12"/>
          </p:nvPr>
        </p:nvSpPr>
        <p:spPr/>
        <p:txBody>
          <a:bodyPr/>
          <a:lstStyle/>
          <a:p>
            <a:fld id="{E292FCD1-C6DB-2349-94BC-E0286407D2B5}" type="slidenum">
              <a:rPr lang="en-US" smtClean="0"/>
              <a:t>‹Nº›</a:t>
            </a:fld>
            <a:endParaRPr lang="en-US"/>
          </a:p>
        </p:txBody>
      </p:sp>
    </p:spTree>
    <p:extLst>
      <p:ext uri="{BB962C8B-B14F-4D97-AF65-F5344CB8AC3E}">
        <p14:creationId xmlns:p14="http://schemas.microsoft.com/office/powerpoint/2010/main" val="3902766395"/>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85CBE8-AB2E-C949-AAF3-C9F90325B24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14F2651-2152-6843-9112-806A5B8FDA8A}"/>
              </a:ext>
            </a:extLst>
          </p:cNvPr>
          <p:cNvSpPr>
            <a:spLocks noGrp="1"/>
          </p:cNvSpPr>
          <p:nvPr>
            <p:ph type="dt" sz="half" idx="10"/>
          </p:nvPr>
        </p:nvSpPr>
        <p:spPr/>
        <p:txBody>
          <a:bodyPr/>
          <a:lstStyle/>
          <a:p>
            <a:fld id="{54208247-7F0F-6247-9B5A-D6A0EACBE817}" type="datetimeFigureOut">
              <a:rPr lang="en-US" smtClean="0"/>
              <a:t>12/11/2023</a:t>
            </a:fld>
            <a:endParaRPr lang="en-US"/>
          </a:p>
        </p:txBody>
      </p:sp>
      <p:sp>
        <p:nvSpPr>
          <p:cNvPr id="4" name="Footer Placeholder 3">
            <a:extLst>
              <a:ext uri="{FF2B5EF4-FFF2-40B4-BE49-F238E27FC236}">
                <a16:creationId xmlns:a16="http://schemas.microsoft.com/office/drawing/2014/main" id="{7D45E8CD-726A-6241-8804-5AB268496D6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E17B2D58-5259-3940-BC31-A4ED6DDF5A6A}"/>
              </a:ext>
            </a:extLst>
          </p:cNvPr>
          <p:cNvSpPr>
            <a:spLocks noGrp="1"/>
          </p:cNvSpPr>
          <p:nvPr>
            <p:ph type="sldNum" sz="quarter" idx="12"/>
          </p:nvPr>
        </p:nvSpPr>
        <p:spPr/>
        <p:txBody>
          <a:bodyPr/>
          <a:lstStyle/>
          <a:p>
            <a:fld id="{E292FCD1-C6DB-2349-94BC-E0286407D2B5}" type="slidenum">
              <a:rPr lang="en-US" smtClean="0"/>
              <a:t>‹Nº›</a:t>
            </a:fld>
            <a:endParaRPr lang="en-US"/>
          </a:p>
        </p:txBody>
      </p:sp>
    </p:spTree>
    <p:extLst>
      <p:ext uri="{BB962C8B-B14F-4D97-AF65-F5344CB8AC3E}">
        <p14:creationId xmlns:p14="http://schemas.microsoft.com/office/powerpoint/2010/main" val="1669635066"/>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92FDE8A-837B-7F4D-86F6-AB5977FF4E61}"/>
              </a:ext>
            </a:extLst>
          </p:cNvPr>
          <p:cNvSpPr>
            <a:spLocks noGrp="1"/>
          </p:cNvSpPr>
          <p:nvPr>
            <p:ph type="dt" sz="half" idx="10"/>
          </p:nvPr>
        </p:nvSpPr>
        <p:spPr/>
        <p:txBody>
          <a:bodyPr/>
          <a:lstStyle/>
          <a:p>
            <a:fld id="{54208247-7F0F-6247-9B5A-D6A0EACBE817}" type="datetimeFigureOut">
              <a:rPr lang="en-US" smtClean="0"/>
              <a:t>12/11/2023</a:t>
            </a:fld>
            <a:endParaRPr lang="en-US"/>
          </a:p>
        </p:txBody>
      </p:sp>
      <p:sp>
        <p:nvSpPr>
          <p:cNvPr id="3" name="Footer Placeholder 2">
            <a:extLst>
              <a:ext uri="{FF2B5EF4-FFF2-40B4-BE49-F238E27FC236}">
                <a16:creationId xmlns:a16="http://schemas.microsoft.com/office/drawing/2014/main" id="{865C74EF-6D1B-8E4C-8670-9DB80BCA4E3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018C2D95-EF07-A14E-AADB-BC8BEA28E934}"/>
              </a:ext>
            </a:extLst>
          </p:cNvPr>
          <p:cNvSpPr>
            <a:spLocks noGrp="1"/>
          </p:cNvSpPr>
          <p:nvPr>
            <p:ph type="sldNum" sz="quarter" idx="12"/>
          </p:nvPr>
        </p:nvSpPr>
        <p:spPr/>
        <p:txBody>
          <a:bodyPr/>
          <a:lstStyle/>
          <a:p>
            <a:fld id="{E292FCD1-C6DB-2349-94BC-E0286407D2B5}" type="slidenum">
              <a:rPr lang="en-US" smtClean="0"/>
              <a:t>‹Nº›</a:t>
            </a:fld>
            <a:endParaRPr lang="en-US"/>
          </a:p>
        </p:txBody>
      </p:sp>
    </p:spTree>
    <p:extLst>
      <p:ext uri="{BB962C8B-B14F-4D97-AF65-F5344CB8AC3E}">
        <p14:creationId xmlns:p14="http://schemas.microsoft.com/office/powerpoint/2010/main" val="2377173185"/>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EC2F55-4E02-BF4E-97A7-C856D27C828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01EBC62B-4AF5-D446-9AB6-52CE0F076FF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5A6B800F-AF09-9A42-87C9-74A30AC1A23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A4625B27-5785-CB4E-9EF8-FB485F227035}"/>
              </a:ext>
            </a:extLst>
          </p:cNvPr>
          <p:cNvSpPr>
            <a:spLocks noGrp="1"/>
          </p:cNvSpPr>
          <p:nvPr>
            <p:ph type="dt" sz="half" idx="10"/>
          </p:nvPr>
        </p:nvSpPr>
        <p:spPr/>
        <p:txBody>
          <a:bodyPr/>
          <a:lstStyle/>
          <a:p>
            <a:fld id="{54208247-7F0F-6247-9B5A-D6A0EACBE817}" type="datetimeFigureOut">
              <a:rPr lang="en-US" smtClean="0"/>
              <a:t>12/11/2023</a:t>
            </a:fld>
            <a:endParaRPr lang="en-US"/>
          </a:p>
        </p:txBody>
      </p:sp>
      <p:sp>
        <p:nvSpPr>
          <p:cNvPr id="6" name="Footer Placeholder 5">
            <a:extLst>
              <a:ext uri="{FF2B5EF4-FFF2-40B4-BE49-F238E27FC236}">
                <a16:creationId xmlns:a16="http://schemas.microsoft.com/office/drawing/2014/main" id="{5B350EE8-7B4F-484D-ACC6-48B94BF4380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7AEC4CA-232F-464B-90F3-08FF392DE83A}"/>
              </a:ext>
            </a:extLst>
          </p:cNvPr>
          <p:cNvSpPr>
            <a:spLocks noGrp="1"/>
          </p:cNvSpPr>
          <p:nvPr>
            <p:ph type="sldNum" sz="quarter" idx="12"/>
          </p:nvPr>
        </p:nvSpPr>
        <p:spPr/>
        <p:txBody>
          <a:bodyPr/>
          <a:lstStyle/>
          <a:p>
            <a:fld id="{E292FCD1-C6DB-2349-94BC-E0286407D2B5}" type="slidenum">
              <a:rPr lang="en-US" smtClean="0"/>
              <a:t>‹Nº›</a:t>
            </a:fld>
            <a:endParaRPr lang="en-US"/>
          </a:p>
        </p:txBody>
      </p:sp>
    </p:spTree>
    <p:extLst>
      <p:ext uri="{BB962C8B-B14F-4D97-AF65-F5344CB8AC3E}">
        <p14:creationId xmlns:p14="http://schemas.microsoft.com/office/powerpoint/2010/main" val="732696920"/>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621099-D23F-F14B-B611-A32A3BDE7A3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7CEE82D-61AF-7549-8C1E-DBD3441903A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AEEB7AB2-851E-BA41-992F-FC4496FC9B2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C00E52E-C067-AB45-B6F3-0DDD6575F5BA}"/>
              </a:ext>
            </a:extLst>
          </p:cNvPr>
          <p:cNvSpPr>
            <a:spLocks noGrp="1"/>
          </p:cNvSpPr>
          <p:nvPr>
            <p:ph type="dt" sz="half" idx="10"/>
          </p:nvPr>
        </p:nvSpPr>
        <p:spPr/>
        <p:txBody>
          <a:bodyPr/>
          <a:lstStyle/>
          <a:p>
            <a:fld id="{54208247-7F0F-6247-9B5A-D6A0EACBE817}" type="datetimeFigureOut">
              <a:rPr lang="en-US" smtClean="0"/>
              <a:t>12/11/2023</a:t>
            </a:fld>
            <a:endParaRPr lang="en-US"/>
          </a:p>
        </p:txBody>
      </p:sp>
      <p:sp>
        <p:nvSpPr>
          <p:cNvPr id="6" name="Footer Placeholder 5">
            <a:extLst>
              <a:ext uri="{FF2B5EF4-FFF2-40B4-BE49-F238E27FC236}">
                <a16:creationId xmlns:a16="http://schemas.microsoft.com/office/drawing/2014/main" id="{A4701059-99FF-AD4E-BAB0-15A2DD749E9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A2EF8F8-72AC-DC49-AEA5-62B22D312DF4}"/>
              </a:ext>
            </a:extLst>
          </p:cNvPr>
          <p:cNvSpPr>
            <a:spLocks noGrp="1"/>
          </p:cNvSpPr>
          <p:nvPr>
            <p:ph type="sldNum" sz="quarter" idx="12"/>
          </p:nvPr>
        </p:nvSpPr>
        <p:spPr/>
        <p:txBody>
          <a:bodyPr/>
          <a:lstStyle/>
          <a:p>
            <a:fld id="{E292FCD1-C6DB-2349-94BC-E0286407D2B5}" type="slidenum">
              <a:rPr lang="en-US" smtClean="0"/>
              <a:t>‹Nº›</a:t>
            </a:fld>
            <a:endParaRPr lang="en-US"/>
          </a:p>
        </p:txBody>
      </p:sp>
    </p:spTree>
    <p:extLst>
      <p:ext uri="{BB962C8B-B14F-4D97-AF65-F5344CB8AC3E}">
        <p14:creationId xmlns:p14="http://schemas.microsoft.com/office/powerpoint/2010/main" val="2558792489"/>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B38D9C-17CF-FA4A-BCCA-D49068A18D4D}"/>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4CD03ABF-EFE9-AA43-A743-32FD452E288D}"/>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0BEF33A-107B-5E41-BF59-15799EAA7D15}"/>
              </a:ext>
            </a:extLst>
          </p:cNvPr>
          <p:cNvSpPr>
            <a:spLocks noGrp="1"/>
          </p:cNvSpPr>
          <p:nvPr>
            <p:ph type="dt" sz="half" idx="10"/>
          </p:nvPr>
        </p:nvSpPr>
        <p:spPr/>
        <p:txBody>
          <a:bodyPr/>
          <a:lstStyle/>
          <a:p>
            <a:fld id="{54208247-7F0F-6247-9B5A-D6A0EACBE817}" type="datetimeFigureOut">
              <a:rPr lang="en-US" smtClean="0"/>
              <a:t>12/11/2023</a:t>
            </a:fld>
            <a:endParaRPr lang="en-US"/>
          </a:p>
        </p:txBody>
      </p:sp>
      <p:sp>
        <p:nvSpPr>
          <p:cNvPr id="5" name="Footer Placeholder 4">
            <a:extLst>
              <a:ext uri="{FF2B5EF4-FFF2-40B4-BE49-F238E27FC236}">
                <a16:creationId xmlns:a16="http://schemas.microsoft.com/office/drawing/2014/main" id="{1BB567C1-F386-BB45-94F3-2DFEBE8EB6A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A2E0C6E-EF37-3642-A842-863091576413}"/>
              </a:ext>
            </a:extLst>
          </p:cNvPr>
          <p:cNvSpPr>
            <a:spLocks noGrp="1"/>
          </p:cNvSpPr>
          <p:nvPr>
            <p:ph type="sldNum" sz="quarter" idx="12"/>
          </p:nvPr>
        </p:nvSpPr>
        <p:spPr/>
        <p:txBody>
          <a:bodyPr/>
          <a:lstStyle/>
          <a:p>
            <a:fld id="{E292FCD1-C6DB-2349-94BC-E0286407D2B5}" type="slidenum">
              <a:rPr lang="en-US" smtClean="0"/>
              <a:t>‹Nº›</a:t>
            </a:fld>
            <a:endParaRPr lang="en-US"/>
          </a:p>
        </p:txBody>
      </p:sp>
    </p:spTree>
    <p:extLst>
      <p:ext uri="{BB962C8B-B14F-4D97-AF65-F5344CB8AC3E}">
        <p14:creationId xmlns:p14="http://schemas.microsoft.com/office/powerpoint/2010/main" val="381446716"/>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C8DFB3B-E673-7A4D-AE34-9EDEE034152F}"/>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4358454-D83E-934E-B6E7-425584AC7FBF}"/>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4988CE5-B5C7-7A49-8E96-BD1FA4189014}"/>
              </a:ext>
            </a:extLst>
          </p:cNvPr>
          <p:cNvSpPr>
            <a:spLocks noGrp="1"/>
          </p:cNvSpPr>
          <p:nvPr>
            <p:ph type="dt" sz="half" idx="10"/>
          </p:nvPr>
        </p:nvSpPr>
        <p:spPr/>
        <p:txBody>
          <a:bodyPr/>
          <a:lstStyle/>
          <a:p>
            <a:fld id="{54208247-7F0F-6247-9B5A-D6A0EACBE817}" type="datetimeFigureOut">
              <a:rPr lang="en-US" smtClean="0"/>
              <a:t>12/11/2023</a:t>
            </a:fld>
            <a:endParaRPr lang="en-US"/>
          </a:p>
        </p:txBody>
      </p:sp>
      <p:sp>
        <p:nvSpPr>
          <p:cNvPr id="5" name="Footer Placeholder 4">
            <a:extLst>
              <a:ext uri="{FF2B5EF4-FFF2-40B4-BE49-F238E27FC236}">
                <a16:creationId xmlns:a16="http://schemas.microsoft.com/office/drawing/2014/main" id="{06B963A2-DEFE-0841-9F4C-CBCCB4408DE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5B13B7C-5CE4-4844-9D69-D33D25A09280}"/>
              </a:ext>
            </a:extLst>
          </p:cNvPr>
          <p:cNvSpPr>
            <a:spLocks noGrp="1"/>
          </p:cNvSpPr>
          <p:nvPr>
            <p:ph type="sldNum" sz="quarter" idx="12"/>
          </p:nvPr>
        </p:nvSpPr>
        <p:spPr/>
        <p:txBody>
          <a:bodyPr/>
          <a:lstStyle/>
          <a:p>
            <a:fld id="{E292FCD1-C6DB-2349-94BC-E0286407D2B5}" type="slidenum">
              <a:rPr lang="en-US" smtClean="0"/>
              <a:t>‹Nº›</a:t>
            </a:fld>
            <a:endParaRPr lang="en-US"/>
          </a:p>
        </p:txBody>
      </p:sp>
    </p:spTree>
    <p:extLst>
      <p:ext uri="{BB962C8B-B14F-4D97-AF65-F5344CB8AC3E}">
        <p14:creationId xmlns:p14="http://schemas.microsoft.com/office/powerpoint/2010/main" val="3951188679"/>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6"/>
            <a:ext cx="10515600" cy="1325563"/>
          </a:xfrm>
        </p:spPr>
        <p:txBody>
          <a:bodyPr/>
          <a:lstStyle/>
          <a:p>
            <a:r>
              <a:rPr lang="es-ES"/>
              <a:t>Haga clic para modificar el estilo de título del patrón</a:t>
            </a:r>
            <a:endParaRPr lang="en-US"/>
          </a:p>
        </p:txBody>
      </p:sp>
      <p:sp>
        <p:nvSpPr>
          <p:cNvPr id="3" name="Text Placeholder 2"/>
          <p:cNvSpPr>
            <a:spLocks noGrp="1"/>
          </p:cNvSpPr>
          <p:nvPr>
            <p:ph type="body" idx="1"/>
          </p:nvPr>
        </p:nvSpPr>
        <p:spPr>
          <a:xfrm>
            <a:off x="839789" y="1681164"/>
            <a:ext cx="5157787" cy="823912"/>
          </a:xfr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s-ES"/>
              <a:t>Haga clic para modificar los estilos de texto del patrón</a:t>
            </a:r>
          </a:p>
        </p:txBody>
      </p:sp>
      <p:sp>
        <p:nvSpPr>
          <p:cNvPr id="4" name="Content Placeholder 3"/>
          <p:cNvSpPr>
            <a:spLocks noGrp="1"/>
          </p:cNvSpPr>
          <p:nvPr>
            <p:ph sz="half" idx="2"/>
          </p:nvPr>
        </p:nvSpPr>
        <p:spPr>
          <a:xfrm>
            <a:off x="839789" y="2505075"/>
            <a:ext cx="5157787"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Text Placeholder 4"/>
          <p:cNvSpPr>
            <a:spLocks noGrp="1"/>
          </p:cNvSpPr>
          <p:nvPr>
            <p:ph type="body" sz="quarter" idx="3"/>
          </p:nvPr>
        </p:nvSpPr>
        <p:spPr>
          <a:xfrm>
            <a:off x="6172200" y="1681164"/>
            <a:ext cx="5183188" cy="823912"/>
          </a:xfr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s-ES"/>
              <a:t>Haga clic para modificar los estilos de texto del patrón</a:t>
            </a:r>
          </a:p>
        </p:txBody>
      </p:sp>
      <p:sp>
        <p:nvSpPr>
          <p:cNvPr id="6" name="Content Placeholder 5"/>
          <p:cNvSpPr>
            <a:spLocks noGrp="1"/>
          </p:cNvSpPr>
          <p:nvPr>
            <p:ph sz="quarter" idx="4"/>
          </p:nvPr>
        </p:nvSpPr>
        <p:spPr>
          <a:xfrm>
            <a:off x="6172200" y="2505075"/>
            <a:ext cx="5183188"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Date Placeholder 6"/>
          <p:cNvSpPr>
            <a:spLocks noGrp="1"/>
          </p:cNvSpPr>
          <p:nvPr>
            <p:ph type="dt" sz="half" idx="10"/>
          </p:nvPr>
        </p:nvSpPr>
        <p:spPr/>
        <p:txBody>
          <a:bodyPr/>
          <a:lstStyle/>
          <a:p>
            <a:fld id="{2FD132D4-9430-4624-A3FE-CA796E7CF9E2}" type="datetimeFigureOut">
              <a:rPr lang="es-MX" smtClean="0"/>
              <a:t>11/12/2023</a:t>
            </a:fld>
            <a:endParaRPr lang="es-MX"/>
          </a:p>
        </p:txBody>
      </p:sp>
      <p:sp>
        <p:nvSpPr>
          <p:cNvPr id="8" name="Footer Placeholder 7"/>
          <p:cNvSpPr>
            <a:spLocks noGrp="1"/>
          </p:cNvSpPr>
          <p:nvPr>
            <p:ph type="ftr" sz="quarter" idx="11"/>
          </p:nvPr>
        </p:nvSpPr>
        <p:spPr/>
        <p:txBody>
          <a:bodyPr/>
          <a:lstStyle/>
          <a:p>
            <a:endParaRPr lang="es-MX"/>
          </a:p>
        </p:txBody>
      </p:sp>
      <p:sp>
        <p:nvSpPr>
          <p:cNvPr id="9" name="Slide Number Placeholder 8"/>
          <p:cNvSpPr>
            <a:spLocks noGrp="1"/>
          </p:cNvSpPr>
          <p:nvPr>
            <p:ph type="sldNum" sz="quarter" idx="12"/>
          </p:nvPr>
        </p:nvSpPr>
        <p:spPr/>
        <p:txBody>
          <a:bodyPr/>
          <a:lstStyle/>
          <a:p>
            <a:fld id="{8262CAA9-3749-43E6-86EC-C4B53E28C9C2}" type="slidenum">
              <a:rPr lang="es-MX" smtClean="0"/>
              <a:t>‹Nº›</a:t>
            </a:fld>
            <a:endParaRPr lang="es-MX"/>
          </a:p>
        </p:txBody>
      </p:sp>
    </p:spTree>
    <p:extLst>
      <p:ext uri="{BB962C8B-B14F-4D97-AF65-F5344CB8AC3E}">
        <p14:creationId xmlns:p14="http://schemas.microsoft.com/office/powerpoint/2010/main" val="1772592440"/>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Date Placeholder 2"/>
          <p:cNvSpPr>
            <a:spLocks noGrp="1"/>
          </p:cNvSpPr>
          <p:nvPr>
            <p:ph type="dt" sz="half" idx="10"/>
          </p:nvPr>
        </p:nvSpPr>
        <p:spPr/>
        <p:txBody>
          <a:bodyPr/>
          <a:lstStyle/>
          <a:p>
            <a:fld id="{2FD132D4-9430-4624-A3FE-CA796E7CF9E2}" type="datetimeFigureOut">
              <a:rPr lang="es-MX" smtClean="0"/>
              <a:t>11/12/2023</a:t>
            </a:fld>
            <a:endParaRPr lang="es-MX"/>
          </a:p>
        </p:txBody>
      </p:sp>
      <p:sp>
        <p:nvSpPr>
          <p:cNvPr id="4" name="Footer Placeholder 3"/>
          <p:cNvSpPr>
            <a:spLocks noGrp="1"/>
          </p:cNvSpPr>
          <p:nvPr>
            <p:ph type="ftr" sz="quarter" idx="11"/>
          </p:nvPr>
        </p:nvSpPr>
        <p:spPr/>
        <p:txBody>
          <a:bodyPr/>
          <a:lstStyle/>
          <a:p>
            <a:endParaRPr lang="es-MX"/>
          </a:p>
        </p:txBody>
      </p:sp>
      <p:sp>
        <p:nvSpPr>
          <p:cNvPr id="5" name="Slide Number Placeholder 4"/>
          <p:cNvSpPr>
            <a:spLocks noGrp="1"/>
          </p:cNvSpPr>
          <p:nvPr>
            <p:ph type="sldNum" sz="quarter" idx="12"/>
          </p:nvPr>
        </p:nvSpPr>
        <p:spPr/>
        <p:txBody>
          <a:bodyPr/>
          <a:lstStyle/>
          <a:p>
            <a:fld id="{8262CAA9-3749-43E6-86EC-C4B53E28C9C2}" type="slidenum">
              <a:rPr lang="es-MX" smtClean="0"/>
              <a:t>‹Nº›</a:t>
            </a:fld>
            <a:endParaRPr lang="es-MX"/>
          </a:p>
        </p:txBody>
      </p:sp>
    </p:spTree>
    <p:extLst>
      <p:ext uri="{BB962C8B-B14F-4D97-AF65-F5344CB8AC3E}">
        <p14:creationId xmlns:p14="http://schemas.microsoft.com/office/powerpoint/2010/main" val="3913678603"/>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FD132D4-9430-4624-A3FE-CA796E7CF9E2}" type="datetimeFigureOut">
              <a:rPr lang="es-MX" smtClean="0"/>
              <a:t>11/12/2023</a:t>
            </a:fld>
            <a:endParaRPr lang="es-MX"/>
          </a:p>
        </p:txBody>
      </p:sp>
      <p:sp>
        <p:nvSpPr>
          <p:cNvPr id="3" name="Footer Placeholder 2"/>
          <p:cNvSpPr>
            <a:spLocks noGrp="1"/>
          </p:cNvSpPr>
          <p:nvPr>
            <p:ph type="ftr" sz="quarter" idx="11"/>
          </p:nvPr>
        </p:nvSpPr>
        <p:spPr/>
        <p:txBody>
          <a:bodyPr/>
          <a:lstStyle/>
          <a:p>
            <a:endParaRPr lang="es-MX"/>
          </a:p>
        </p:txBody>
      </p:sp>
      <p:sp>
        <p:nvSpPr>
          <p:cNvPr id="4" name="Slide Number Placeholder 3"/>
          <p:cNvSpPr>
            <a:spLocks noGrp="1"/>
          </p:cNvSpPr>
          <p:nvPr>
            <p:ph type="sldNum" sz="quarter" idx="12"/>
          </p:nvPr>
        </p:nvSpPr>
        <p:spPr/>
        <p:txBody>
          <a:bodyPr/>
          <a:lstStyle/>
          <a:p>
            <a:fld id="{8262CAA9-3749-43E6-86EC-C4B53E28C9C2}" type="slidenum">
              <a:rPr lang="es-MX" smtClean="0"/>
              <a:t>‹Nº›</a:t>
            </a:fld>
            <a:endParaRPr lang="es-MX"/>
          </a:p>
        </p:txBody>
      </p:sp>
    </p:spTree>
    <p:extLst>
      <p:ext uri="{BB962C8B-B14F-4D97-AF65-F5344CB8AC3E}">
        <p14:creationId xmlns:p14="http://schemas.microsoft.com/office/powerpoint/2010/main" val="433859112"/>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839789" y="457200"/>
            <a:ext cx="3932237" cy="1600200"/>
          </a:xfrm>
        </p:spPr>
        <p:txBody>
          <a:bodyPr anchor="b"/>
          <a:lstStyle>
            <a:lvl1pPr>
              <a:defRPr sz="3200"/>
            </a:lvl1pPr>
          </a:lstStyle>
          <a:p>
            <a:r>
              <a:rPr lang="es-ES"/>
              <a:t>Haga clic para modificar el estilo de título del patrón</a:t>
            </a:r>
            <a:endParaRPr lang="en-US"/>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Text Placeholder 3"/>
          <p:cNvSpPr>
            <a:spLocks noGrp="1"/>
          </p:cNvSpPr>
          <p:nvPr>
            <p:ph type="body" sz="half" idx="2"/>
          </p:nvPr>
        </p:nvSpPr>
        <p:spPr>
          <a:xfrm>
            <a:off x="839789" y="2057400"/>
            <a:ext cx="3932237" cy="3811588"/>
          </a:xfrm>
        </p:spPr>
        <p:txBody>
          <a:bodyPr/>
          <a:lstStyle>
            <a:lvl1pPr marL="0" indent="0">
              <a:buNone/>
              <a:defRPr sz="1600"/>
            </a:lvl1pPr>
            <a:lvl2pPr marL="457189" indent="0">
              <a:buNone/>
              <a:defRPr sz="1400"/>
            </a:lvl2pPr>
            <a:lvl3pPr marL="914378" indent="0">
              <a:buNone/>
              <a:defRPr sz="1200"/>
            </a:lvl3pPr>
            <a:lvl4pPr marL="1371566" indent="0">
              <a:buNone/>
              <a:defRPr sz="1000"/>
            </a:lvl4pPr>
            <a:lvl5pPr marL="1828754" indent="0">
              <a:buNone/>
              <a:defRPr sz="1000"/>
            </a:lvl5pPr>
            <a:lvl6pPr marL="2285943" indent="0">
              <a:buNone/>
              <a:defRPr sz="1000"/>
            </a:lvl6pPr>
            <a:lvl7pPr marL="2743132" indent="0">
              <a:buNone/>
              <a:defRPr sz="1000"/>
            </a:lvl7pPr>
            <a:lvl8pPr marL="3200320" indent="0">
              <a:buNone/>
              <a:defRPr sz="1000"/>
            </a:lvl8pPr>
            <a:lvl9pPr marL="3657509" indent="0">
              <a:buNone/>
              <a:defRPr sz="1000"/>
            </a:lvl9pPr>
          </a:lstStyle>
          <a:p>
            <a:pPr lvl="0"/>
            <a:r>
              <a:rPr lang="es-ES"/>
              <a:t>Haga clic para modificar los estilos de texto del patrón</a:t>
            </a:r>
          </a:p>
        </p:txBody>
      </p:sp>
      <p:sp>
        <p:nvSpPr>
          <p:cNvPr id="5" name="Date Placeholder 4"/>
          <p:cNvSpPr>
            <a:spLocks noGrp="1"/>
          </p:cNvSpPr>
          <p:nvPr>
            <p:ph type="dt" sz="half" idx="10"/>
          </p:nvPr>
        </p:nvSpPr>
        <p:spPr/>
        <p:txBody>
          <a:bodyPr/>
          <a:lstStyle/>
          <a:p>
            <a:fld id="{2FD132D4-9430-4624-A3FE-CA796E7CF9E2}" type="datetimeFigureOut">
              <a:rPr lang="es-MX" smtClean="0"/>
              <a:t>11/12/2023</a:t>
            </a:fld>
            <a:endParaRPr lang="es-MX"/>
          </a:p>
        </p:txBody>
      </p:sp>
      <p:sp>
        <p:nvSpPr>
          <p:cNvPr id="6" name="Footer Placeholder 5"/>
          <p:cNvSpPr>
            <a:spLocks noGrp="1"/>
          </p:cNvSpPr>
          <p:nvPr>
            <p:ph type="ftr" sz="quarter" idx="11"/>
          </p:nvPr>
        </p:nvSpPr>
        <p:spPr/>
        <p:txBody>
          <a:bodyPr/>
          <a:lstStyle/>
          <a:p>
            <a:endParaRPr lang="es-MX"/>
          </a:p>
        </p:txBody>
      </p:sp>
      <p:sp>
        <p:nvSpPr>
          <p:cNvPr id="7" name="Slide Number Placeholder 6"/>
          <p:cNvSpPr>
            <a:spLocks noGrp="1"/>
          </p:cNvSpPr>
          <p:nvPr>
            <p:ph type="sldNum" sz="quarter" idx="12"/>
          </p:nvPr>
        </p:nvSpPr>
        <p:spPr/>
        <p:txBody>
          <a:bodyPr/>
          <a:lstStyle/>
          <a:p>
            <a:fld id="{8262CAA9-3749-43E6-86EC-C4B53E28C9C2}" type="slidenum">
              <a:rPr lang="es-MX" smtClean="0"/>
              <a:t>‹Nº›</a:t>
            </a:fld>
            <a:endParaRPr lang="es-MX"/>
          </a:p>
        </p:txBody>
      </p:sp>
    </p:spTree>
    <p:extLst>
      <p:ext uri="{BB962C8B-B14F-4D97-AF65-F5344CB8AC3E}">
        <p14:creationId xmlns:p14="http://schemas.microsoft.com/office/powerpoint/2010/main" val="3203686455"/>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839789" y="457200"/>
            <a:ext cx="3932237" cy="1600200"/>
          </a:xfrm>
        </p:spPr>
        <p:txBody>
          <a:bodyPr anchor="b"/>
          <a:lstStyle>
            <a:lvl1pPr>
              <a:defRPr sz="3200"/>
            </a:lvl1pPr>
          </a:lstStyle>
          <a:p>
            <a:r>
              <a:rPr lang="es-ES"/>
              <a:t>Haga clic para modificar el estilo de título del patrón</a:t>
            </a:r>
            <a:endParaRPr lang="en-US"/>
          </a:p>
        </p:txBody>
      </p:sp>
      <p:sp>
        <p:nvSpPr>
          <p:cNvPr id="3" name="Picture Placeholder 2"/>
          <p:cNvSpPr>
            <a:spLocks noGrp="1" noChangeAspect="1"/>
          </p:cNvSpPr>
          <p:nvPr>
            <p:ph type="pic" idx="1"/>
          </p:nvPr>
        </p:nvSpPr>
        <p:spPr>
          <a:xfrm>
            <a:off x="5183188" y="987426"/>
            <a:ext cx="6172200" cy="4873625"/>
          </a:xfrm>
        </p:spPr>
        <p:txBody>
          <a:bodyPr anchor="t"/>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r>
              <a:rPr lang="es-ES"/>
              <a:t>Haga clic en el icono para agregar una imagen</a:t>
            </a:r>
            <a:endParaRPr lang="en-US"/>
          </a:p>
        </p:txBody>
      </p:sp>
      <p:sp>
        <p:nvSpPr>
          <p:cNvPr id="4" name="Text Placeholder 3"/>
          <p:cNvSpPr>
            <a:spLocks noGrp="1"/>
          </p:cNvSpPr>
          <p:nvPr>
            <p:ph type="body" sz="half" idx="2"/>
          </p:nvPr>
        </p:nvSpPr>
        <p:spPr>
          <a:xfrm>
            <a:off x="839789" y="2057400"/>
            <a:ext cx="3932237" cy="3811588"/>
          </a:xfrm>
        </p:spPr>
        <p:txBody>
          <a:bodyPr/>
          <a:lstStyle>
            <a:lvl1pPr marL="0" indent="0">
              <a:buNone/>
              <a:defRPr sz="1600"/>
            </a:lvl1pPr>
            <a:lvl2pPr marL="457189" indent="0">
              <a:buNone/>
              <a:defRPr sz="1400"/>
            </a:lvl2pPr>
            <a:lvl3pPr marL="914378" indent="0">
              <a:buNone/>
              <a:defRPr sz="1200"/>
            </a:lvl3pPr>
            <a:lvl4pPr marL="1371566" indent="0">
              <a:buNone/>
              <a:defRPr sz="1000"/>
            </a:lvl4pPr>
            <a:lvl5pPr marL="1828754" indent="0">
              <a:buNone/>
              <a:defRPr sz="1000"/>
            </a:lvl5pPr>
            <a:lvl6pPr marL="2285943" indent="0">
              <a:buNone/>
              <a:defRPr sz="1000"/>
            </a:lvl6pPr>
            <a:lvl7pPr marL="2743132" indent="0">
              <a:buNone/>
              <a:defRPr sz="1000"/>
            </a:lvl7pPr>
            <a:lvl8pPr marL="3200320" indent="0">
              <a:buNone/>
              <a:defRPr sz="1000"/>
            </a:lvl8pPr>
            <a:lvl9pPr marL="3657509" indent="0">
              <a:buNone/>
              <a:defRPr sz="1000"/>
            </a:lvl9pPr>
          </a:lstStyle>
          <a:p>
            <a:pPr lvl="0"/>
            <a:r>
              <a:rPr lang="es-ES"/>
              <a:t>Haga clic para modificar los estilos de texto del patrón</a:t>
            </a:r>
          </a:p>
        </p:txBody>
      </p:sp>
      <p:sp>
        <p:nvSpPr>
          <p:cNvPr id="5" name="Date Placeholder 4"/>
          <p:cNvSpPr>
            <a:spLocks noGrp="1"/>
          </p:cNvSpPr>
          <p:nvPr>
            <p:ph type="dt" sz="half" idx="10"/>
          </p:nvPr>
        </p:nvSpPr>
        <p:spPr/>
        <p:txBody>
          <a:bodyPr/>
          <a:lstStyle/>
          <a:p>
            <a:fld id="{2FD132D4-9430-4624-A3FE-CA796E7CF9E2}" type="datetimeFigureOut">
              <a:rPr lang="es-MX" smtClean="0"/>
              <a:t>11/12/2023</a:t>
            </a:fld>
            <a:endParaRPr lang="es-MX"/>
          </a:p>
        </p:txBody>
      </p:sp>
      <p:sp>
        <p:nvSpPr>
          <p:cNvPr id="6" name="Footer Placeholder 5"/>
          <p:cNvSpPr>
            <a:spLocks noGrp="1"/>
          </p:cNvSpPr>
          <p:nvPr>
            <p:ph type="ftr" sz="quarter" idx="11"/>
          </p:nvPr>
        </p:nvSpPr>
        <p:spPr/>
        <p:txBody>
          <a:bodyPr/>
          <a:lstStyle/>
          <a:p>
            <a:endParaRPr lang="es-MX"/>
          </a:p>
        </p:txBody>
      </p:sp>
      <p:sp>
        <p:nvSpPr>
          <p:cNvPr id="7" name="Slide Number Placeholder 6"/>
          <p:cNvSpPr>
            <a:spLocks noGrp="1"/>
          </p:cNvSpPr>
          <p:nvPr>
            <p:ph type="sldNum" sz="quarter" idx="12"/>
          </p:nvPr>
        </p:nvSpPr>
        <p:spPr/>
        <p:txBody>
          <a:bodyPr/>
          <a:lstStyle/>
          <a:p>
            <a:fld id="{8262CAA9-3749-43E6-86EC-C4B53E28C9C2}" type="slidenum">
              <a:rPr lang="es-MX" smtClean="0"/>
              <a:t>‹Nº›</a:t>
            </a:fld>
            <a:endParaRPr lang="es-MX"/>
          </a:p>
        </p:txBody>
      </p:sp>
    </p:spTree>
    <p:extLst>
      <p:ext uri="{BB962C8B-B14F-4D97-AF65-F5344CB8AC3E}">
        <p14:creationId xmlns:p14="http://schemas.microsoft.com/office/powerpoint/2010/main" val="2292347649"/>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hyperlink" Target="https://plantillaspowerpoint.org/" TargetMode="Externa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18" Type="http://schemas.openxmlformats.org/officeDocument/2006/relationships/slideLayout" Target="../slideLayouts/slideLayout30.xml"/><Relationship Id="rId26" Type="http://schemas.openxmlformats.org/officeDocument/2006/relationships/image" Target="../media/image1.png"/><Relationship Id="rId3" Type="http://schemas.openxmlformats.org/officeDocument/2006/relationships/slideLayout" Target="../slideLayouts/slideLayout15.xml"/><Relationship Id="rId21" Type="http://schemas.openxmlformats.org/officeDocument/2006/relationships/slideLayout" Target="../slideLayouts/slideLayout33.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5" Type="http://schemas.openxmlformats.org/officeDocument/2006/relationships/hyperlink" Target="https://plantillaspowerpoint.org/" TargetMode="External"/><Relationship Id="rId2" Type="http://schemas.openxmlformats.org/officeDocument/2006/relationships/slideLayout" Target="../slideLayouts/slideLayout14.xml"/><Relationship Id="rId16" Type="http://schemas.openxmlformats.org/officeDocument/2006/relationships/slideLayout" Target="../slideLayouts/slideLayout28.xml"/><Relationship Id="rId20" Type="http://schemas.openxmlformats.org/officeDocument/2006/relationships/slideLayout" Target="../slideLayouts/slideLayout32.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24" Type="http://schemas.openxmlformats.org/officeDocument/2006/relationships/theme" Target="../theme/theme2.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23" Type="http://schemas.openxmlformats.org/officeDocument/2006/relationships/slideLayout" Target="../slideLayouts/slideLayout35.xml"/><Relationship Id="rId10" Type="http://schemas.openxmlformats.org/officeDocument/2006/relationships/slideLayout" Target="../slideLayouts/slideLayout22.xml"/><Relationship Id="rId19" Type="http://schemas.openxmlformats.org/officeDocument/2006/relationships/slideLayout" Target="../slideLayouts/slideLayout31.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 Id="rId22" Type="http://schemas.openxmlformats.org/officeDocument/2006/relationships/slideLayout" Target="../slideLayouts/slideLayout3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hyperlink" Target="https://plantillaspowerpoint.org/" TargetMode="Externa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3.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EBCE10"/>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6"/>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FD132D4-9430-4624-A3FE-CA796E7CF9E2}" type="datetimeFigureOut">
              <a:rPr lang="es-MX" smtClean="0"/>
              <a:t>11/12/2023</a:t>
            </a:fld>
            <a:endParaRPr lang="es-MX"/>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MX"/>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262CAA9-3749-43E6-86EC-C4B53E28C9C2}" type="slidenum">
              <a:rPr lang="es-MX" smtClean="0"/>
              <a:t>‹Nº›</a:t>
            </a:fld>
            <a:endParaRPr lang="es-MX"/>
          </a:p>
        </p:txBody>
      </p:sp>
      <p:sp>
        <p:nvSpPr>
          <p:cNvPr id="7" name="TextBox 11"/>
          <p:cNvSpPr txBox="1"/>
          <p:nvPr userDrawn="1"/>
        </p:nvSpPr>
        <p:spPr>
          <a:xfrm rot="16200000">
            <a:off x="-2375975" y="2685673"/>
            <a:ext cx="4446020" cy="276999"/>
          </a:xfrm>
          <a:prstGeom prst="rect">
            <a:avLst/>
          </a:prstGeom>
          <a:noFill/>
        </p:spPr>
        <p:txBody>
          <a:bodyPr wrap="square" rtlCol="0" anchor="ctr">
            <a:spAutoFit/>
          </a:bodyPr>
          <a:lstStyle/>
          <a:p>
            <a:r>
              <a:rPr lang="bs-Latn-BA" sz="1200" dirty="0">
                <a:solidFill>
                  <a:schemeClr val="bg1">
                    <a:lumMod val="65000"/>
                  </a:schemeClr>
                </a:solidFill>
                <a:latin typeface="Arial" panose="020B0604020202020204" pitchFamily="34" charset="0"/>
                <a:cs typeface="Arial" panose="020B0604020202020204" pitchFamily="34" charset="0"/>
              </a:rPr>
              <a:t>Find</a:t>
            </a:r>
            <a:r>
              <a:rPr lang="bs-Latn-BA" sz="1200" baseline="0" dirty="0">
                <a:solidFill>
                  <a:schemeClr val="bg1">
                    <a:lumMod val="65000"/>
                  </a:schemeClr>
                </a:solidFill>
                <a:latin typeface="Arial" panose="020B0604020202020204" pitchFamily="34" charset="0"/>
                <a:cs typeface="Arial" panose="020B0604020202020204" pitchFamily="34" charset="0"/>
              </a:rPr>
              <a:t> m</a:t>
            </a:r>
            <a:r>
              <a:rPr lang="bs-Latn-BA" sz="1200" dirty="0">
                <a:solidFill>
                  <a:schemeClr val="bg1">
                    <a:lumMod val="65000"/>
                  </a:schemeClr>
                </a:solidFill>
                <a:latin typeface="Arial" panose="020B0604020202020204" pitchFamily="34" charset="0"/>
                <a:cs typeface="Arial" panose="020B0604020202020204" pitchFamily="34" charset="0"/>
              </a:rPr>
              <a:t>ore PowerPoint templates</a:t>
            </a:r>
            <a:r>
              <a:rPr lang="bs-Latn-BA" sz="1200" baseline="0" dirty="0">
                <a:solidFill>
                  <a:schemeClr val="bg1">
                    <a:lumMod val="65000"/>
                  </a:schemeClr>
                </a:solidFill>
                <a:latin typeface="Arial" panose="020B0604020202020204" pitchFamily="34" charset="0"/>
                <a:cs typeface="Arial" panose="020B0604020202020204" pitchFamily="34" charset="0"/>
              </a:rPr>
              <a:t> on </a:t>
            </a:r>
            <a:r>
              <a:rPr lang="es-PE" sz="1200" b="1" baseline="0" dirty="0" smtClean="0">
                <a:solidFill>
                  <a:schemeClr val="bg1">
                    <a:lumMod val="65000"/>
                  </a:schemeClr>
                </a:solidFill>
                <a:latin typeface="Arial" panose="020B0604020202020204" pitchFamily="34" charset="0"/>
                <a:cs typeface="Arial" panose="020B0604020202020204" pitchFamily="34" charset="0"/>
                <a:hlinkClick r:id="rId14"/>
              </a:rPr>
              <a:t>plantillaspowerpoint.org</a:t>
            </a:r>
            <a:endParaRPr lang="en-US" sz="1200" dirty="0">
              <a:solidFill>
                <a:schemeClr val="bg1">
                  <a:lumMod val="65000"/>
                </a:schemeClr>
              </a:solidFill>
              <a:latin typeface="Arial" panose="020B0604020202020204" pitchFamily="34" charset="0"/>
              <a:cs typeface="Arial" panose="020B0604020202020204" pitchFamily="34" charset="0"/>
            </a:endParaRPr>
          </a:p>
        </p:txBody>
      </p:sp>
      <p:pic>
        <p:nvPicPr>
          <p:cNvPr id="8" name="Imagen 7"/>
          <p:cNvPicPr>
            <a:picLocks noChangeAspect="1"/>
          </p:cNvPicPr>
          <p:nvPr userDrawn="1"/>
        </p:nvPicPr>
        <p:blipFill>
          <a:blip r:embed="rId15">
            <a:extLst>
              <a:ext uri="{28A0092B-C50C-407E-A947-70E740481C1C}">
                <a14:useLocalDpi xmlns:a14="http://schemas.microsoft.com/office/drawing/2010/main" val="0"/>
              </a:ext>
            </a:extLst>
          </a:blip>
          <a:stretch>
            <a:fillRect/>
          </a:stretch>
        </p:blipFill>
        <p:spPr>
          <a:xfrm rot="16200000">
            <a:off x="-794666" y="5497703"/>
            <a:ext cx="1245186" cy="344147"/>
          </a:xfrm>
          <a:prstGeom prst="rect">
            <a:avLst/>
          </a:prstGeom>
        </p:spPr>
      </p:pic>
    </p:spTree>
    <p:extLst>
      <p:ext uri="{BB962C8B-B14F-4D97-AF65-F5344CB8AC3E}">
        <p14:creationId xmlns:p14="http://schemas.microsoft.com/office/powerpoint/2010/main" val="371895926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702" r:id="rId12"/>
  </p:sldLayoutIdLst>
  <p:transition/>
  <p:txStyles>
    <p:titleStyle>
      <a:lvl1pPr algn="l" defTabSz="914378"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8"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8"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2" indent="-228594" algn="l" defTabSz="914378"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8"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5"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24EF44D-A6AC-4424-8AE1-A2584F1A367F}"/>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id-ID"/>
          </a:p>
        </p:txBody>
      </p:sp>
      <p:sp>
        <p:nvSpPr>
          <p:cNvPr id="3" name="Text Placeholder 2">
            <a:extLst>
              <a:ext uri="{FF2B5EF4-FFF2-40B4-BE49-F238E27FC236}">
                <a16:creationId xmlns:a16="http://schemas.microsoft.com/office/drawing/2014/main" id="{DD8214B6-25DD-4882-B612-3A26DD10662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a:extLst>
              <a:ext uri="{FF2B5EF4-FFF2-40B4-BE49-F238E27FC236}">
                <a16:creationId xmlns:a16="http://schemas.microsoft.com/office/drawing/2014/main" id="{B76159AE-571B-4833-BDC8-B135F5C563A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35A1525-A621-4119-AF14-1F84D313BD36}" type="datetimeFigureOut">
              <a:rPr lang="id-ID" smtClean="0"/>
              <a:t>11/12/2023</a:t>
            </a:fld>
            <a:endParaRPr lang="id-ID"/>
          </a:p>
        </p:txBody>
      </p:sp>
      <p:sp>
        <p:nvSpPr>
          <p:cNvPr id="5" name="Footer Placeholder 4">
            <a:extLst>
              <a:ext uri="{FF2B5EF4-FFF2-40B4-BE49-F238E27FC236}">
                <a16:creationId xmlns:a16="http://schemas.microsoft.com/office/drawing/2014/main" id="{6BA4B0CE-920D-44CD-873A-16D604743FC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id-ID"/>
          </a:p>
        </p:txBody>
      </p:sp>
      <p:sp>
        <p:nvSpPr>
          <p:cNvPr id="6" name="Slide Number Placeholder 5">
            <a:extLst>
              <a:ext uri="{FF2B5EF4-FFF2-40B4-BE49-F238E27FC236}">
                <a16:creationId xmlns:a16="http://schemas.microsoft.com/office/drawing/2014/main" id="{E03747FE-7919-4912-98CD-1BCF6A049FE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B828CC9-6FDB-49A7-8CA1-C43B850EDC91}" type="slidenum">
              <a:rPr lang="id-ID" smtClean="0"/>
              <a:t>‹Nº›</a:t>
            </a:fld>
            <a:endParaRPr lang="id-ID"/>
          </a:p>
        </p:txBody>
      </p:sp>
      <p:sp>
        <p:nvSpPr>
          <p:cNvPr id="7" name="TextBox 11"/>
          <p:cNvSpPr txBox="1"/>
          <p:nvPr userDrawn="1"/>
        </p:nvSpPr>
        <p:spPr>
          <a:xfrm rot="16200000">
            <a:off x="-2375975" y="2685673"/>
            <a:ext cx="4446020" cy="276999"/>
          </a:xfrm>
          <a:prstGeom prst="rect">
            <a:avLst/>
          </a:prstGeom>
          <a:noFill/>
        </p:spPr>
        <p:txBody>
          <a:bodyPr wrap="square" rtlCol="0" anchor="ctr">
            <a:spAutoFit/>
          </a:bodyPr>
          <a:lstStyle/>
          <a:p>
            <a:r>
              <a:rPr lang="bs-Latn-BA" sz="1200" dirty="0">
                <a:solidFill>
                  <a:schemeClr val="bg1">
                    <a:lumMod val="65000"/>
                  </a:schemeClr>
                </a:solidFill>
                <a:latin typeface="Arial" panose="020B0604020202020204" pitchFamily="34" charset="0"/>
                <a:cs typeface="Arial" panose="020B0604020202020204" pitchFamily="34" charset="0"/>
              </a:rPr>
              <a:t>Find</a:t>
            </a:r>
            <a:r>
              <a:rPr lang="bs-Latn-BA" sz="1200" baseline="0" dirty="0">
                <a:solidFill>
                  <a:schemeClr val="bg1">
                    <a:lumMod val="65000"/>
                  </a:schemeClr>
                </a:solidFill>
                <a:latin typeface="Arial" panose="020B0604020202020204" pitchFamily="34" charset="0"/>
                <a:cs typeface="Arial" panose="020B0604020202020204" pitchFamily="34" charset="0"/>
              </a:rPr>
              <a:t> m</a:t>
            </a:r>
            <a:r>
              <a:rPr lang="bs-Latn-BA" sz="1200" dirty="0">
                <a:solidFill>
                  <a:schemeClr val="bg1">
                    <a:lumMod val="65000"/>
                  </a:schemeClr>
                </a:solidFill>
                <a:latin typeface="Arial" panose="020B0604020202020204" pitchFamily="34" charset="0"/>
                <a:cs typeface="Arial" panose="020B0604020202020204" pitchFamily="34" charset="0"/>
              </a:rPr>
              <a:t>ore PowerPoint templates</a:t>
            </a:r>
            <a:r>
              <a:rPr lang="bs-Latn-BA" sz="1200" baseline="0" dirty="0">
                <a:solidFill>
                  <a:schemeClr val="bg1">
                    <a:lumMod val="65000"/>
                  </a:schemeClr>
                </a:solidFill>
                <a:latin typeface="Arial" panose="020B0604020202020204" pitchFamily="34" charset="0"/>
                <a:cs typeface="Arial" panose="020B0604020202020204" pitchFamily="34" charset="0"/>
              </a:rPr>
              <a:t> on </a:t>
            </a:r>
            <a:r>
              <a:rPr lang="es-PE" sz="1200" b="1" baseline="0" dirty="0" smtClean="0">
                <a:solidFill>
                  <a:schemeClr val="bg1">
                    <a:lumMod val="65000"/>
                  </a:schemeClr>
                </a:solidFill>
                <a:latin typeface="Arial" panose="020B0604020202020204" pitchFamily="34" charset="0"/>
                <a:cs typeface="Arial" panose="020B0604020202020204" pitchFamily="34" charset="0"/>
                <a:hlinkClick r:id="rId25"/>
              </a:rPr>
              <a:t>plantillaspowerpoint.org</a:t>
            </a:r>
            <a:endParaRPr lang="en-US" sz="1200" dirty="0">
              <a:solidFill>
                <a:schemeClr val="bg1">
                  <a:lumMod val="65000"/>
                </a:schemeClr>
              </a:solidFill>
              <a:latin typeface="Arial" panose="020B0604020202020204" pitchFamily="34" charset="0"/>
              <a:cs typeface="Arial" panose="020B0604020202020204" pitchFamily="34" charset="0"/>
            </a:endParaRPr>
          </a:p>
        </p:txBody>
      </p:sp>
      <p:pic>
        <p:nvPicPr>
          <p:cNvPr id="8" name="Imagen 7"/>
          <p:cNvPicPr>
            <a:picLocks noChangeAspect="1"/>
          </p:cNvPicPr>
          <p:nvPr userDrawn="1"/>
        </p:nvPicPr>
        <p:blipFill>
          <a:blip r:embed="rId26">
            <a:extLst>
              <a:ext uri="{28A0092B-C50C-407E-A947-70E740481C1C}">
                <a14:useLocalDpi xmlns:a14="http://schemas.microsoft.com/office/drawing/2010/main" val="0"/>
              </a:ext>
            </a:extLst>
          </a:blip>
          <a:stretch>
            <a:fillRect/>
          </a:stretch>
        </p:blipFill>
        <p:spPr>
          <a:xfrm rot="16200000">
            <a:off x="-794666" y="5497703"/>
            <a:ext cx="1245186" cy="344147"/>
          </a:xfrm>
          <a:prstGeom prst="rect">
            <a:avLst/>
          </a:prstGeom>
        </p:spPr>
      </p:pic>
    </p:spTree>
    <p:extLst>
      <p:ext uri="{BB962C8B-B14F-4D97-AF65-F5344CB8AC3E}">
        <p14:creationId xmlns:p14="http://schemas.microsoft.com/office/powerpoint/2010/main" val="773335694"/>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96" r:id="rId12"/>
    <p:sldLayoutId id="2147483697" r:id="rId13"/>
    <p:sldLayoutId id="2147483698" r:id="rId14"/>
    <p:sldLayoutId id="2147483699" r:id="rId15"/>
    <p:sldLayoutId id="2147483700" r:id="rId16"/>
    <p:sldLayoutId id="2147483701" r:id="rId17"/>
    <p:sldLayoutId id="2147483703" r:id="rId18"/>
    <p:sldLayoutId id="2147483704" r:id="rId19"/>
    <p:sldLayoutId id="2147483705" r:id="rId20"/>
    <p:sldLayoutId id="2147483706" r:id="rId21"/>
    <p:sldLayoutId id="2147483707" r:id="rId22"/>
    <p:sldLayoutId id="2147483708" r:id="rId23"/>
  </p:sldLayoutIdLst>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375B2F8-F88F-5B46-A8C5-FA50A7EF217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E0F20F2F-DD91-DB4A-99C7-334E935F4C42}"/>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27222B0-AD70-7C43-9D71-43F67267D8A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4208247-7F0F-6247-9B5A-D6A0EACBE817}" type="datetimeFigureOut">
              <a:rPr lang="en-US" smtClean="0"/>
              <a:t>12/11/2023</a:t>
            </a:fld>
            <a:endParaRPr lang="en-US"/>
          </a:p>
        </p:txBody>
      </p:sp>
      <p:sp>
        <p:nvSpPr>
          <p:cNvPr id="5" name="Footer Placeholder 4">
            <a:extLst>
              <a:ext uri="{FF2B5EF4-FFF2-40B4-BE49-F238E27FC236}">
                <a16:creationId xmlns:a16="http://schemas.microsoft.com/office/drawing/2014/main" id="{9790701F-C53D-844B-BA0C-537F081D69C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F478736F-A492-4942-8E6A-D568DB49A06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292FCD1-C6DB-2349-94BC-E0286407D2B5}" type="slidenum">
              <a:rPr lang="en-US" smtClean="0"/>
              <a:t>‹Nº›</a:t>
            </a:fld>
            <a:endParaRPr lang="en-US"/>
          </a:p>
        </p:txBody>
      </p:sp>
      <p:sp>
        <p:nvSpPr>
          <p:cNvPr id="9" name="TextBox 11"/>
          <p:cNvSpPr txBox="1"/>
          <p:nvPr userDrawn="1"/>
        </p:nvSpPr>
        <p:spPr>
          <a:xfrm rot="16200000">
            <a:off x="-2375975" y="2685673"/>
            <a:ext cx="4446020" cy="276999"/>
          </a:xfrm>
          <a:prstGeom prst="rect">
            <a:avLst/>
          </a:prstGeom>
          <a:noFill/>
        </p:spPr>
        <p:txBody>
          <a:bodyPr wrap="square" rtlCol="0" anchor="ctr">
            <a:spAutoFit/>
          </a:bodyPr>
          <a:lstStyle/>
          <a:p>
            <a:r>
              <a:rPr lang="bs-Latn-BA" sz="1200" dirty="0">
                <a:solidFill>
                  <a:schemeClr val="bg1">
                    <a:lumMod val="65000"/>
                  </a:schemeClr>
                </a:solidFill>
                <a:latin typeface="Arial" panose="020B0604020202020204" pitchFamily="34" charset="0"/>
                <a:cs typeface="Arial" panose="020B0604020202020204" pitchFamily="34" charset="0"/>
              </a:rPr>
              <a:t>Find</a:t>
            </a:r>
            <a:r>
              <a:rPr lang="bs-Latn-BA" sz="1200" baseline="0" dirty="0">
                <a:solidFill>
                  <a:schemeClr val="bg1">
                    <a:lumMod val="65000"/>
                  </a:schemeClr>
                </a:solidFill>
                <a:latin typeface="Arial" panose="020B0604020202020204" pitchFamily="34" charset="0"/>
                <a:cs typeface="Arial" panose="020B0604020202020204" pitchFamily="34" charset="0"/>
              </a:rPr>
              <a:t> m</a:t>
            </a:r>
            <a:r>
              <a:rPr lang="bs-Latn-BA" sz="1200" dirty="0">
                <a:solidFill>
                  <a:schemeClr val="bg1">
                    <a:lumMod val="65000"/>
                  </a:schemeClr>
                </a:solidFill>
                <a:latin typeface="Arial" panose="020B0604020202020204" pitchFamily="34" charset="0"/>
                <a:cs typeface="Arial" panose="020B0604020202020204" pitchFamily="34" charset="0"/>
              </a:rPr>
              <a:t>ore PowerPoint templates</a:t>
            </a:r>
            <a:r>
              <a:rPr lang="bs-Latn-BA" sz="1200" baseline="0" dirty="0">
                <a:solidFill>
                  <a:schemeClr val="bg1">
                    <a:lumMod val="65000"/>
                  </a:schemeClr>
                </a:solidFill>
                <a:latin typeface="Arial" panose="020B0604020202020204" pitchFamily="34" charset="0"/>
                <a:cs typeface="Arial" panose="020B0604020202020204" pitchFamily="34" charset="0"/>
              </a:rPr>
              <a:t> on </a:t>
            </a:r>
            <a:r>
              <a:rPr lang="es-PE" sz="1200" b="1" baseline="0" dirty="0" smtClean="0">
                <a:solidFill>
                  <a:schemeClr val="bg1">
                    <a:lumMod val="65000"/>
                  </a:schemeClr>
                </a:solidFill>
                <a:latin typeface="Arial" panose="020B0604020202020204" pitchFamily="34" charset="0"/>
                <a:cs typeface="Arial" panose="020B0604020202020204" pitchFamily="34" charset="0"/>
                <a:hlinkClick r:id="rId13"/>
              </a:rPr>
              <a:t>plantillaspowerpoint.org</a:t>
            </a:r>
            <a:endParaRPr lang="en-US" sz="1200" dirty="0">
              <a:solidFill>
                <a:schemeClr val="bg1">
                  <a:lumMod val="65000"/>
                </a:schemeClr>
              </a:solidFill>
              <a:latin typeface="Arial" panose="020B0604020202020204" pitchFamily="34" charset="0"/>
              <a:cs typeface="Arial" panose="020B0604020202020204" pitchFamily="34" charset="0"/>
            </a:endParaRPr>
          </a:p>
        </p:txBody>
      </p:sp>
      <p:pic>
        <p:nvPicPr>
          <p:cNvPr id="10" name="Imagen 9"/>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a:xfrm rot="16200000">
            <a:off x="-794666" y="5497703"/>
            <a:ext cx="1245186" cy="344147"/>
          </a:xfrm>
          <a:prstGeom prst="rect">
            <a:avLst/>
          </a:prstGeom>
        </p:spPr>
      </p:pic>
    </p:spTree>
    <p:extLst>
      <p:ext uri="{BB962C8B-B14F-4D97-AF65-F5344CB8AC3E}">
        <p14:creationId xmlns:p14="http://schemas.microsoft.com/office/powerpoint/2010/main" val="3904390459"/>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19.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xml"/><Relationship Id="rId1" Type="http://schemas.openxmlformats.org/officeDocument/2006/relationships/slideLayout" Target="../slideLayouts/slideLayout2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9.xml"/></Relationships>
</file>

<file path=ppt/slides/_rels/slide12.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1.xml"/><Relationship Id="rId1" Type="http://schemas.openxmlformats.org/officeDocument/2006/relationships/slideLayout" Target="../slideLayouts/slideLayout26.xml"/></Relationships>
</file>

<file path=ppt/slides/_rels/slide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2.xml"/><Relationship Id="rId1" Type="http://schemas.openxmlformats.org/officeDocument/2006/relationships/slideLayout" Target="../slideLayouts/slideLayout19.xml"/><Relationship Id="rId4" Type="http://schemas.openxmlformats.org/officeDocument/2006/relationships/image" Target="../media/image11.emf"/></Relationships>
</file>

<file path=ppt/slides/_rels/slide1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2.xml"/></Relationships>
</file>

<file path=ppt/slides/_rels/slide17.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notesSlide" Target="../notesSlides/notesSlide15.xml"/><Relationship Id="rId1" Type="http://schemas.openxmlformats.org/officeDocument/2006/relationships/slideLayout" Target="../slideLayouts/slideLayout19.xml"/></Relationships>
</file>

<file path=ppt/slides/_rels/slide1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8.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5.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8.xml"/></Relationships>
</file>

<file path=ppt/slides/_rels/slide2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8.xml"/><Relationship Id="rId1" Type="http://schemas.openxmlformats.org/officeDocument/2006/relationships/slideLayout" Target="../slideLayouts/slideLayout19.xml"/><Relationship Id="rId6" Type="http://schemas.microsoft.com/office/2007/relationships/hdphoto" Target="../media/hdphoto1.wdp"/><Relationship Id="rId5" Type="http://schemas.openxmlformats.org/officeDocument/2006/relationships/image" Target="../media/image15.png"/><Relationship Id="rId4" Type="http://schemas.openxmlformats.org/officeDocument/2006/relationships/image" Target="../media/image14.png"/></Relationships>
</file>

<file path=ppt/slides/_rels/slide22.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6.png"/><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9.xml"/><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8.png"/><Relationship Id="rId1" Type="http://schemas.openxmlformats.org/officeDocument/2006/relationships/slideLayout" Target="../slideLayouts/slideLayout19.xml"/></Relationships>
</file>

<file path=ppt/slides/_rels/slide2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0.xml"/><Relationship Id="rId1" Type="http://schemas.openxmlformats.org/officeDocument/2006/relationships/slideLayout" Target="../slideLayouts/slideLayout19.xml"/><Relationship Id="rId4" Type="http://schemas.microsoft.com/office/2007/relationships/hdphoto" Target="../media/hdphoto4.wdp"/></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7.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notesSlide" Target="../notesSlides/notesSlide21.xml"/><Relationship Id="rId1" Type="http://schemas.openxmlformats.org/officeDocument/2006/relationships/slideLayout" Target="../slideLayouts/slideLayout42.xml"/></Relationships>
</file>

<file path=ppt/slides/_rels/slide28.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21.png"/><Relationship Id="rId1" Type="http://schemas.openxmlformats.org/officeDocument/2006/relationships/slideLayout" Target="../slideLayouts/slideLayout19.xml"/><Relationship Id="rId5" Type="http://schemas.microsoft.com/office/2007/relationships/hdphoto" Target="../media/hdphoto6.wdp"/><Relationship Id="rId4" Type="http://schemas.openxmlformats.org/officeDocument/2006/relationships/image" Target="../media/image22.png"/></Relationships>
</file>

<file path=ppt/slides/_rels/slide2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2.xml"/><Relationship Id="rId1" Type="http://schemas.openxmlformats.org/officeDocument/2006/relationships/slideLayout" Target="../slideLayouts/slideLayout36.xml"/><Relationship Id="rId4" Type="http://schemas.openxmlformats.org/officeDocument/2006/relationships/image" Target="../media/image23.svg"/></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30.xml"/></Relationships>
</file>

<file path=ppt/slides/_rels/slide30.xml.rels><?xml version="1.0" encoding="UTF-8" standalone="yes"?>
<Relationships xmlns="http://schemas.openxmlformats.org/package/2006/relationships"><Relationship Id="rId3" Type="http://schemas.openxmlformats.org/officeDocument/2006/relationships/image" Target="../media/image25.gif"/><Relationship Id="rId2" Type="http://schemas.openxmlformats.org/officeDocument/2006/relationships/image" Target="../media/image24.gif"/><Relationship Id="rId1" Type="http://schemas.openxmlformats.org/officeDocument/2006/relationships/slideLayout" Target="../slideLayouts/slideLayout3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2.xml"/></Relationships>
</file>

<file path=ppt/slides/_rels/slide32.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27.svg"/><Relationship Id="rId7" Type="http://schemas.openxmlformats.org/officeDocument/2006/relationships/image" Target="../media/image28.png"/><Relationship Id="rId12" Type="http://schemas.openxmlformats.org/officeDocument/2006/relationships/image" Target="../media/image35.svg"/><Relationship Id="rId2" Type="http://schemas.openxmlformats.org/officeDocument/2006/relationships/image" Target="../media/image26.png"/><Relationship Id="rId1" Type="http://schemas.openxmlformats.org/officeDocument/2006/relationships/slideLayout" Target="../slideLayouts/slideLayout42.xml"/><Relationship Id="rId6" Type="http://schemas.openxmlformats.org/officeDocument/2006/relationships/image" Target="../media/image29.svg"/><Relationship Id="rId11" Type="http://schemas.openxmlformats.org/officeDocument/2006/relationships/image" Target="../media/image30.png"/><Relationship Id="rId5" Type="http://schemas.openxmlformats.org/officeDocument/2006/relationships/image" Target="../media/image27.png"/><Relationship Id="rId10" Type="http://schemas.openxmlformats.org/officeDocument/2006/relationships/image" Target="../media/image33.svg"/><Relationship Id="rId4" Type="http://schemas.openxmlformats.org/officeDocument/2006/relationships/chart" Target="../charts/chart1.xml"/><Relationship Id="rId9" Type="http://schemas.openxmlformats.org/officeDocument/2006/relationships/image" Target="../media/image29.png"/></Relationships>
</file>

<file path=ppt/slides/_rels/slide3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4.xml"/><Relationship Id="rId1" Type="http://schemas.openxmlformats.org/officeDocument/2006/relationships/slideLayout" Target="../slideLayouts/slideLayout1.xml"/><Relationship Id="rId4" Type="http://schemas.openxmlformats.org/officeDocument/2006/relationships/image" Target="../media/image32.gif"/></Relationships>
</file>

<file path=ppt/slides/_rels/slide34.xml.rels><?xml version="1.0" encoding="UTF-8" standalone="yes"?>
<Relationships xmlns="http://schemas.openxmlformats.org/package/2006/relationships"><Relationship Id="rId3" Type="http://schemas.microsoft.com/office/2007/relationships/hdphoto" Target="../media/hdphoto7.wdp"/><Relationship Id="rId7" Type="http://schemas.microsoft.com/office/2007/relationships/hdphoto" Target="../media/hdphoto9.wdp"/><Relationship Id="rId2" Type="http://schemas.openxmlformats.org/officeDocument/2006/relationships/image" Target="../media/image33.png"/><Relationship Id="rId1" Type="http://schemas.openxmlformats.org/officeDocument/2006/relationships/slideLayout" Target="../slideLayouts/slideLayout1.xml"/><Relationship Id="rId6" Type="http://schemas.openxmlformats.org/officeDocument/2006/relationships/image" Target="../media/image35.png"/><Relationship Id="rId5" Type="http://schemas.microsoft.com/office/2007/relationships/hdphoto" Target="../media/hdphoto8.wdp"/><Relationship Id="rId4" Type="http://schemas.openxmlformats.org/officeDocument/2006/relationships/image" Target="../media/image34.png"/></Relationships>
</file>

<file path=ppt/slides/_rels/slide3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5.xml"/><Relationship Id="rId1" Type="http://schemas.openxmlformats.org/officeDocument/2006/relationships/slideLayout" Target="../slideLayouts/slideLayout12.xml"/><Relationship Id="rId5" Type="http://schemas.openxmlformats.org/officeDocument/2006/relationships/image" Target="../media/image27.svg"/><Relationship Id="rId4" Type="http://schemas.openxmlformats.org/officeDocument/2006/relationships/image" Target="../media/image26.png"/></Relationships>
</file>

<file path=ppt/slides/_rels/slide36.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7.jpeg"/><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6.xml"/><Relationship Id="rId1" Type="http://schemas.openxmlformats.org/officeDocument/2006/relationships/slideLayout" Target="../slideLayouts/slideLayout19.xml"/><Relationship Id="rId4" Type="http://schemas.openxmlformats.org/officeDocument/2006/relationships/image" Target="../media/image40.jpeg"/></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1.xml"/></Relationships>
</file>

<file path=ppt/slides/_rels/slide39.xml.rels><?xml version="1.0" encoding="UTF-8" standalone="yes"?>
<Relationships xmlns="http://schemas.openxmlformats.org/package/2006/relationships"><Relationship Id="rId3" Type="http://schemas.openxmlformats.org/officeDocument/2006/relationships/image" Target="../media/image41.emf"/><Relationship Id="rId2" Type="http://schemas.openxmlformats.org/officeDocument/2006/relationships/notesSlide" Target="../notesSlides/notesSlide28.xml"/><Relationship Id="rId1" Type="http://schemas.openxmlformats.org/officeDocument/2006/relationships/slideLayout" Target="../slideLayouts/slideLayout3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1.xml.rels><?xml version="1.0" encoding="UTF-8" standalone="yes"?>
<Relationships xmlns="http://schemas.openxmlformats.org/package/2006/relationships"><Relationship Id="rId3" Type="http://schemas.openxmlformats.org/officeDocument/2006/relationships/image" Target="../media/image41.emf"/><Relationship Id="rId2" Type="http://schemas.openxmlformats.org/officeDocument/2006/relationships/notesSlide" Target="../notesSlides/notesSlide29.xml"/><Relationship Id="rId1" Type="http://schemas.openxmlformats.org/officeDocument/2006/relationships/slideLayout" Target="../slideLayouts/slideLayout34.xml"/></Relationships>
</file>

<file path=ppt/slides/_rels/slide42.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2.emf"/><Relationship Id="rId1" Type="http://schemas.openxmlformats.org/officeDocument/2006/relationships/slideLayout" Target="../slideLayouts/slideLayout33.xml"/></Relationships>
</file>

<file path=ppt/slides/_rels/slide43.xml.rels><?xml version="1.0" encoding="UTF-8" standalone="yes"?>
<Relationships xmlns="http://schemas.openxmlformats.org/package/2006/relationships"><Relationship Id="rId8" Type="http://schemas.openxmlformats.org/officeDocument/2006/relationships/image" Target="../media/image49.emf"/><Relationship Id="rId3" Type="http://schemas.openxmlformats.org/officeDocument/2006/relationships/image" Target="../media/image44.emf"/><Relationship Id="rId7" Type="http://schemas.openxmlformats.org/officeDocument/2006/relationships/image" Target="../media/image48.emf"/><Relationship Id="rId2" Type="http://schemas.openxmlformats.org/officeDocument/2006/relationships/notesSlide" Target="../notesSlides/notesSlide30.xml"/><Relationship Id="rId1" Type="http://schemas.openxmlformats.org/officeDocument/2006/relationships/slideLayout" Target="../slideLayouts/slideLayout33.xml"/><Relationship Id="rId6" Type="http://schemas.openxmlformats.org/officeDocument/2006/relationships/image" Target="../media/image47.emf"/><Relationship Id="rId5" Type="http://schemas.openxmlformats.org/officeDocument/2006/relationships/image" Target="../media/image46.emf"/><Relationship Id="rId10" Type="http://schemas.openxmlformats.org/officeDocument/2006/relationships/image" Target="../media/image51.emf"/><Relationship Id="rId4" Type="http://schemas.openxmlformats.org/officeDocument/2006/relationships/image" Target="../media/image45.emf"/><Relationship Id="rId9" Type="http://schemas.openxmlformats.org/officeDocument/2006/relationships/image" Target="../media/image50.emf"/></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5.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5.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5.xml"/></Relationships>
</file>

<file path=ppt/slides/_rels/slide5.xml.rels><?xml version="1.0" encoding="UTF-8" standalone="yes"?>
<Relationships xmlns="http://schemas.openxmlformats.org/package/2006/relationships"><Relationship Id="rId3" Type="http://schemas.openxmlformats.org/officeDocument/2006/relationships/image" Target="../media/image6.gif"/><Relationship Id="rId2" Type="http://schemas.openxmlformats.org/officeDocument/2006/relationships/notesSlide" Target="../notesSlides/notesSlide5.xml"/><Relationship Id="rId1" Type="http://schemas.openxmlformats.org/officeDocument/2006/relationships/slideLayout" Target="../slideLayouts/slideLayout24.xml"/><Relationship Id="rId4" Type="http://schemas.openxmlformats.org/officeDocument/2006/relationships/image" Target="../media/image7.jpe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6.xml"/></Relationships>
</file>

<file path=ppt/slides/_rels/slide8.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DF5F9B3-3D2D-4917-A604-30E579D99B74}"/>
              </a:ext>
            </a:extLst>
          </p:cNvPr>
          <p:cNvSpPr/>
          <p:nvPr/>
        </p:nvSpPr>
        <p:spPr>
          <a:xfrm>
            <a:off x="0" y="0"/>
            <a:ext cx="12192000" cy="6858000"/>
          </a:xfrm>
          <a:prstGeom prst="rect">
            <a:avLst/>
          </a:prstGeom>
          <a:solidFill>
            <a:srgbClr val="FED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072" name="Grupo 1071">
            <a:extLst>
              <a:ext uri="{FF2B5EF4-FFF2-40B4-BE49-F238E27FC236}">
                <a16:creationId xmlns:a16="http://schemas.microsoft.com/office/drawing/2014/main" id="{B762FDEB-D35C-6D57-B6B6-5411B78C29BF}"/>
              </a:ext>
            </a:extLst>
          </p:cNvPr>
          <p:cNvGrpSpPr/>
          <p:nvPr/>
        </p:nvGrpSpPr>
        <p:grpSpPr>
          <a:xfrm>
            <a:off x="3467100" y="2320925"/>
            <a:ext cx="5229226" cy="1336676"/>
            <a:chOff x="3467100" y="2320925"/>
            <a:chExt cx="5229226" cy="1336676"/>
          </a:xfrm>
        </p:grpSpPr>
        <p:sp>
          <p:nvSpPr>
            <p:cNvPr id="1068" name="Freeform 100">
              <a:extLst>
                <a:ext uri="{FF2B5EF4-FFF2-40B4-BE49-F238E27FC236}">
                  <a16:creationId xmlns:a16="http://schemas.microsoft.com/office/drawing/2014/main" id="{1A2E661F-EC2A-D33E-6292-86411EFC5A20}"/>
                </a:ext>
              </a:extLst>
            </p:cNvPr>
            <p:cNvSpPr>
              <a:spLocks noEditPoints="1"/>
            </p:cNvSpPr>
            <p:nvPr/>
          </p:nvSpPr>
          <p:spPr bwMode="auto">
            <a:xfrm>
              <a:off x="5167313" y="2651125"/>
              <a:ext cx="3529013" cy="1006475"/>
            </a:xfrm>
            <a:custGeom>
              <a:avLst/>
              <a:gdLst>
                <a:gd name="T0" fmla="*/ 8 w 1391"/>
                <a:gd name="T1" fmla="*/ 310 h 395"/>
                <a:gd name="T2" fmla="*/ 159 w 1391"/>
                <a:gd name="T3" fmla="*/ 55 h 395"/>
                <a:gd name="T4" fmla="*/ 123 w 1391"/>
                <a:gd name="T5" fmla="*/ 306 h 395"/>
                <a:gd name="T6" fmla="*/ 193 w 1391"/>
                <a:gd name="T7" fmla="*/ 296 h 395"/>
                <a:gd name="T8" fmla="*/ 264 w 1391"/>
                <a:gd name="T9" fmla="*/ 77 h 395"/>
                <a:gd name="T10" fmla="*/ 316 w 1391"/>
                <a:gd name="T11" fmla="*/ 293 h 395"/>
                <a:gd name="T12" fmla="*/ 378 w 1391"/>
                <a:gd name="T13" fmla="*/ 298 h 395"/>
                <a:gd name="T14" fmla="*/ 386 w 1391"/>
                <a:gd name="T15" fmla="*/ 126 h 395"/>
                <a:gd name="T16" fmla="*/ 425 w 1391"/>
                <a:gd name="T17" fmla="*/ 86 h 395"/>
                <a:gd name="T18" fmla="*/ 455 w 1391"/>
                <a:gd name="T19" fmla="*/ 29 h 395"/>
                <a:gd name="T20" fmla="*/ 550 w 1391"/>
                <a:gd name="T21" fmla="*/ 73 h 395"/>
                <a:gd name="T22" fmla="*/ 632 w 1391"/>
                <a:gd name="T23" fmla="*/ 40 h 395"/>
                <a:gd name="T24" fmla="*/ 749 w 1391"/>
                <a:gd name="T25" fmla="*/ 15 h 395"/>
                <a:gd name="T26" fmla="*/ 774 w 1391"/>
                <a:gd name="T27" fmla="*/ 86 h 395"/>
                <a:gd name="T28" fmla="*/ 727 w 1391"/>
                <a:gd name="T29" fmla="*/ 131 h 395"/>
                <a:gd name="T30" fmla="*/ 712 w 1391"/>
                <a:gd name="T31" fmla="*/ 332 h 395"/>
                <a:gd name="T32" fmla="*/ 829 w 1391"/>
                <a:gd name="T33" fmla="*/ 120 h 395"/>
                <a:gd name="T34" fmla="*/ 1031 w 1391"/>
                <a:gd name="T35" fmla="*/ 246 h 395"/>
                <a:gd name="T36" fmla="*/ 887 w 1391"/>
                <a:gd name="T37" fmla="*/ 244 h 395"/>
                <a:gd name="T38" fmla="*/ 964 w 1391"/>
                <a:gd name="T39" fmla="*/ 134 h 395"/>
                <a:gd name="T40" fmla="*/ 862 w 1391"/>
                <a:gd name="T41" fmla="*/ 275 h 395"/>
                <a:gd name="T42" fmla="*/ 1118 w 1391"/>
                <a:gd name="T43" fmla="*/ 97 h 395"/>
                <a:gd name="T44" fmla="*/ 1239 w 1391"/>
                <a:gd name="T45" fmla="*/ 69 h 395"/>
                <a:gd name="T46" fmla="*/ 1241 w 1391"/>
                <a:gd name="T47" fmla="*/ 114 h 395"/>
                <a:gd name="T48" fmla="*/ 1391 w 1391"/>
                <a:gd name="T49" fmla="*/ 144 h 395"/>
                <a:gd name="T50" fmla="*/ 1301 w 1391"/>
                <a:gd name="T51" fmla="*/ 248 h 395"/>
                <a:gd name="T52" fmla="*/ 1229 w 1391"/>
                <a:gd name="T53" fmla="*/ 170 h 395"/>
                <a:gd name="T54" fmla="*/ 1173 w 1391"/>
                <a:gd name="T55" fmla="*/ 370 h 395"/>
                <a:gd name="T56" fmla="*/ 1056 w 1391"/>
                <a:gd name="T57" fmla="*/ 376 h 395"/>
                <a:gd name="T58" fmla="*/ 1069 w 1391"/>
                <a:gd name="T59" fmla="*/ 308 h 395"/>
                <a:gd name="T60" fmla="*/ 943 w 1391"/>
                <a:gd name="T61" fmla="*/ 387 h 395"/>
                <a:gd name="T62" fmla="*/ 822 w 1391"/>
                <a:gd name="T63" fmla="*/ 387 h 395"/>
                <a:gd name="T64" fmla="*/ 682 w 1391"/>
                <a:gd name="T65" fmla="*/ 390 h 395"/>
                <a:gd name="T66" fmla="*/ 634 w 1391"/>
                <a:gd name="T67" fmla="*/ 392 h 395"/>
                <a:gd name="T68" fmla="*/ 568 w 1391"/>
                <a:gd name="T69" fmla="*/ 335 h 395"/>
                <a:gd name="T70" fmla="*/ 472 w 1391"/>
                <a:gd name="T71" fmla="*/ 395 h 395"/>
                <a:gd name="T72" fmla="*/ 385 w 1391"/>
                <a:gd name="T73" fmla="*/ 342 h 395"/>
                <a:gd name="T74" fmla="*/ 289 w 1391"/>
                <a:gd name="T75" fmla="*/ 395 h 395"/>
                <a:gd name="T76" fmla="*/ 199 w 1391"/>
                <a:gd name="T77" fmla="*/ 349 h 395"/>
                <a:gd name="T78" fmla="*/ 95 w 1391"/>
                <a:gd name="T79" fmla="*/ 395 h 395"/>
                <a:gd name="T80" fmla="*/ 548 w 1391"/>
                <a:gd name="T81" fmla="*/ 128 h 395"/>
                <a:gd name="T82" fmla="*/ 500 w 1391"/>
                <a:gd name="T83" fmla="*/ 321 h 395"/>
                <a:gd name="T84" fmla="*/ 581 w 1391"/>
                <a:gd name="T85" fmla="*/ 263 h 395"/>
                <a:gd name="T86" fmla="*/ 1360 w 1391"/>
                <a:gd name="T87" fmla="*/ 188 h 395"/>
                <a:gd name="T88" fmla="*/ 1360 w 1391"/>
                <a:gd name="T89" fmla="*/ 18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1" h="395">
                  <a:moveTo>
                    <a:pt x="75" y="395"/>
                  </a:moveTo>
                  <a:cubicBezTo>
                    <a:pt x="69" y="393"/>
                    <a:pt x="62" y="392"/>
                    <a:pt x="56" y="390"/>
                  </a:cubicBezTo>
                  <a:cubicBezTo>
                    <a:pt x="19" y="379"/>
                    <a:pt x="0" y="351"/>
                    <a:pt x="8" y="310"/>
                  </a:cubicBezTo>
                  <a:cubicBezTo>
                    <a:pt x="23" y="237"/>
                    <a:pt x="39" y="165"/>
                    <a:pt x="55" y="93"/>
                  </a:cubicBezTo>
                  <a:cubicBezTo>
                    <a:pt x="57" y="85"/>
                    <a:pt x="61" y="81"/>
                    <a:pt x="69" y="79"/>
                  </a:cubicBezTo>
                  <a:cubicBezTo>
                    <a:pt x="99" y="72"/>
                    <a:pt x="129" y="63"/>
                    <a:pt x="159" y="55"/>
                  </a:cubicBezTo>
                  <a:cubicBezTo>
                    <a:pt x="173" y="52"/>
                    <a:pt x="175" y="54"/>
                    <a:pt x="172" y="68"/>
                  </a:cubicBezTo>
                  <a:cubicBezTo>
                    <a:pt x="160" y="125"/>
                    <a:pt x="148" y="182"/>
                    <a:pt x="136" y="238"/>
                  </a:cubicBezTo>
                  <a:cubicBezTo>
                    <a:pt x="131" y="261"/>
                    <a:pt x="127" y="283"/>
                    <a:pt x="123" y="306"/>
                  </a:cubicBezTo>
                  <a:cubicBezTo>
                    <a:pt x="122" y="314"/>
                    <a:pt x="120" y="323"/>
                    <a:pt x="128" y="330"/>
                  </a:cubicBezTo>
                  <a:cubicBezTo>
                    <a:pt x="137" y="336"/>
                    <a:pt x="147" y="337"/>
                    <a:pt x="158" y="332"/>
                  </a:cubicBezTo>
                  <a:cubicBezTo>
                    <a:pt x="174" y="324"/>
                    <a:pt x="185" y="311"/>
                    <a:pt x="193" y="296"/>
                  </a:cubicBezTo>
                  <a:cubicBezTo>
                    <a:pt x="208" y="270"/>
                    <a:pt x="212" y="241"/>
                    <a:pt x="218" y="213"/>
                  </a:cubicBezTo>
                  <a:cubicBezTo>
                    <a:pt x="227" y="175"/>
                    <a:pt x="236" y="136"/>
                    <a:pt x="244" y="97"/>
                  </a:cubicBezTo>
                  <a:cubicBezTo>
                    <a:pt x="246" y="86"/>
                    <a:pt x="252" y="80"/>
                    <a:pt x="264" y="77"/>
                  </a:cubicBezTo>
                  <a:cubicBezTo>
                    <a:pt x="292" y="71"/>
                    <a:pt x="320" y="62"/>
                    <a:pt x="348" y="55"/>
                  </a:cubicBezTo>
                  <a:cubicBezTo>
                    <a:pt x="364" y="52"/>
                    <a:pt x="367" y="55"/>
                    <a:pt x="364" y="70"/>
                  </a:cubicBezTo>
                  <a:cubicBezTo>
                    <a:pt x="348" y="145"/>
                    <a:pt x="331" y="219"/>
                    <a:pt x="316" y="293"/>
                  </a:cubicBezTo>
                  <a:cubicBezTo>
                    <a:pt x="314" y="302"/>
                    <a:pt x="313" y="312"/>
                    <a:pt x="314" y="322"/>
                  </a:cubicBezTo>
                  <a:cubicBezTo>
                    <a:pt x="314" y="331"/>
                    <a:pt x="320" y="334"/>
                    <a:pt x="329" y="333"/>
                  </a:cubicBezTo>
                  <a:cubicBezTo>
                    <a:pt x="351" y="329"/>
                    <a:pt x="367" y="316"/>
                    <a:pt x="378" y="298"/>
                  </a:cubicBezTo>
                  <a:cubicBezTo>
                    <a:pt x="391" y="279"/>
                    <a:pt x="395" y="257"/>
                    <a:pt x="400" y="235"/>
                  </a:cubicBezTo>
                  <a:cubicBezTo>
                    <a:pt x="408" y="200"/>
                    <a:pt x="416" y="165"/>
                    <a:pt x="424" y="129"/>
                  </a:cubicBezTo>
                  <a:cubicBezTo>
                    <a:pt x="411" y="128"/>
                    <a:pt x="399" y="127"/>
                    <a:pt x="386" y="126"/>
                  </a:cubicBezTo>
                  <a:cubicBezTo>
                    <a:pt x="389" y="115"/>
                    <a:pt x="391" y="104"/>
                    <a:pt x="394" y="93"/>
                  </a:cubicBezTo>
                  <a:cubicBezTo>
                    <a:pt x="395" y="90"/>
                    <a:pt x="400" y="87"/>
                    <a:pt x="403" y="87"/>
                  </a:cubicBezTo>
                  <a:cubicBezTo>
                    <a:pt x="410" y="86"/>
                    <a:pt x="418" y="86"/>
                    <a:pt x="425" y="86"/>
                  </a:cubicBezTo>
                  <a:cubicBezTo>
                    <a:pt x="431" y="87"/>
                    <a:pt x="434" y="84"/>
                    <a:pt x="436" y="78"/>
                  </a:cubicBezTo>
                  <a:cubicBezTo>
                    <a:pt x="438" y="65"/>
                    <a:pt x="441" y="53"/>
                    <a:pt x="444" y="40"/>
                  </a:cubicBezTo>
                  <a:cubicBezTo>
                    <a:pt x="446" y="36"/>
                    <a:pt x="451" y="31"/>
                    <a:pt x="455" y="29"/>
                  </a:cubicBezTo>
                  <a:cubicBezTo>
                    <a:pt x="486" y="20"/>
                    <a:pt x="516" y="12"/>
                    <a:pt x="547" y="4"/>
                  </a:cubicBezTo>
                  <a:cubicBezTo>
                    <a:pt x="561" y="0"/>
                    <a:pt x="564" y="3"/>
                    <a:pt x="562" y="17"/>
                  </a:cubicBezTo>
                  <a:cubicBezTo>
                    <a:pt x="558" y="36"/>
                    <a:pt x="554" y="55"/>
                    <a:pt x="550" y="73"/>
                  </a:cubicBezTo>
                  <a:cubicBezTo>
                    <a:pt x="549" y="77"/>
                    <a:pt x="549" y="81"/>
                    <a:pt x="548" y="86"/>
                  </a:cubicBezTo>
                  <a:cubicBezTo>
                    <a:pt x="573" y="86"/>
                    <a:pt x="596" y="86"/>
                    <a:pt x="620" y="86"/>
                  </a:cubicBezTo>
                  <a:cubicBezTo>
                    <a:pt x="624" y="70"/>
                    <a:pt x="628" y="55"/>
                    <a:pt x="632" y="40"/>
                  </a:cubicBezTo>
                  <a:cubicBezTo>
                    <a:pt x="633" y="34"/>
                    <a:pt x="637" y="30"/>
                    <a:pt x="644" y="29"/>
                  </a:cubicBezTo>
                  <a:cubicBezTo>
                    <a:pt x="674" y="20"/>
                    <a:pt x="705" y="12"/>
                    <a:pt x="736" y="4"/>
                  </a:cubicBezTo>
                  <a:cubicBezTo>
                    <a:pt x="749" y="0"/>
                    <a:pt x="751" y="2"/>
                    <a:pt x="749" y="15"/>
                  </a:cubicBezTo>
                  <a:cubicBezTo>
                    <a:pt x="746" y="35"/>
                    <a:pt x="742" y="54"/>
                    <a:pt x="738" y="73"/>
                  </a:cubicBezTo>
                  <a:cubicBezTo>
                    <a:pt x="737" y="77"/>
                    <a:pt x="736" y="81"/>
                    <a:pt x="735" y="86"/>
                  </a:cubicBezTo>
                  <a:cubicBezTo>
                    <a:pt x="748" y="86"/>
                    <a:pt x="761" y="86"/>
                    <a:pt x="774" y="86"/>
                  </a:cubicBezTo>
                  <a:cubicBezTo>
                    <a:pt x="788" y="87"/>
                    <a:pt x="789" y="89"/>
                    <a:pt x="786" y="102"/>
                  </a:cubicBezTo>
                  <a:cubicBezTo>
                    <a:pt x="781" y="127"/>
                    <a:pt x="781" y="127"/>
                    <a:pt x="755" y="128"/>
                  </a:cubicBezTo>
                  <a:cubicBezTo>
                    <a:pt x="746" y="129"/>
                    <a:pt x="733" y="126"/>
                    <a:pt x="727" y="131"/>
                  </a:cubicBezTo>
                  <a:cubicBezTo>
                    <a:pt x="721" y="136"/>
                    <a:pt x="721" y="149"/>
                    <a:pt x="719" y="158"/>
                  </a:cubicBezTo>
                  <a:cubicBezTo>
                    <a:pt x="708" y="210"/>
                    <a:pt x="697" y="261"/>
                    <a:pt x="687" y="313"/>
                  </a:cubicBezTo>
                  <a:cubicBezTo>
                    <a:pt x="683" y="333"/>
                    <a:pt x="695" y="342"/>
                    <a:pt x="712" y="332"/>
                  </a:cubicBezTo>
                  <a:cubicBezTo>
                    <a:pt x="726" y="325"/>
                    <a:pt x="737" y="314"/>
                    <a:pt x="748" y="302"/>
                  </a:cubicBezTo>
                  <a:cubicBezTo>
                    <a:pt x="753" y="298"/>
                    <a:pt x="753" y="288"/>
                    <a:pt x="753" y="281"/>
                  </a:cubicBezTo>
                  <a:cubicBezTo>
                    <a:pt x="760" y="219"/>
                    <a:pt x="780" y="162"/>
                    <a:pt x="829" y="120"/>
                  </a:cubicBezTo>
                  <a:cubicBezTo>
                    <a:pt x="862" y="92"/>
                    <a:pt x="900" y="76"/>
                    <a:pt x="944" y="77"/>
                  </a:cubicBezTo>
                  <a:cubicBezTo>
                    <a:pt x="968" y="78"/>
                    <a:pt x="991" y="77"/>
                    <a:pt x="1014" y="87"/>
                  </a:cubicBezTo>
                  <a:cubicBezTo>
                    <a:pt x="1093" y="120"/>
                    <a:pt x="1083" y="208"/>
                    <a:pt x="1031" y="246"/>
                  </a:cubicBezTo>
                  <a:cubicBezTo>
                    <a:pt x="993" y="273"/>
                    <a:pt x="949" y="277"/>
                    <a:pt x="904" y="271"/>
                  </a:cubicBezTo>
                  <a:cubicBezTo>
                    <a:pt x="898" y="270"/>
                    <a:pt x="891" y="266"/>
                    <a:pt x="885" y="262"/>
                  </a:cubicBezTo>
                  <a:cubicBezTo>
                    <a:pt x="877" y="256"/>
                    <a:pt x="878" y="249"/>
                    <a:pt x="887" y="244"/>
                  </a:cubicBezTo>
                  <a:cubicBezTo>
                    <a:pt x="894" y="241"/>
                    <a:pt x="903" y="238"/>
                    <a:pt x="911" y="235"/>
                  </a:cubicBezTo>
                  <a:cubicBezTo>
                    <a:pt x="945" y="224"/>
                    <a:pt x="966" y="202"/>
                    <a:pt x="972" y="167"/>
                  </a:cubicBezTo>
                  <a:cubicBezTo>
                    <a:pt x="974" y="155"/>
                    <a:pt x="975" y="143"/>
                    <a:pt x="964" y="134"/>
                  </a:cubicBezTo>
                  <a:cubicBezTo>
                    <a:pt x="953" y="125"/>
                    <a:pt x="940" y="127"/>
                    <a:pt x="928" y="134"/>
                  </a:cubicBezTo>
                  <a:cubicBezTo>
                    <a:pt x="918" y="141"/>
                    <a:pt x="908" y="149"/>
                    <a:pt x="900" y="158"/>
                  </a:cubicBezTo>
                  <a:cubicBezTo>
                    <a:pt x="872" y="191"/>
                    <a:pt x="857" y="230"/>
                    <a:pt x="862" y="275"/>
                  </a:cubicBezTo>
                  <a:cubicBezTo>
                    <a:pt x="864" y="296"/>
                    <a:pt x="884" y="314"/>
                    <a:pt x="910" y="318"/>
                  </a:cubicBezTo>
                  <a:cubicBezTo>
                    <a:pt x="994" y="333"/>
                    <a:pt x="1063" y="292"/>
                    <a:pt x="1088" y="211"/>
                  </a:cubicBezTo>
                  <a:cubicBezTo>
                    <a:pt x="1100" y="173"/>
                    <a:pt x="1109" y="135"/>
                    <a:pt x="1118" y="97"/>
                  </a:cubicBezTo>
                  <a:cubicBezTo>
                    <a:pt x="1121" y="86"/>
                    <a:pt x="1126" y="81"/>
                    <a:pt x="1136" y="78"/>
                  </a:cubicBezTo>
                  <a:cubicBezTo>
                    <a:pt x="1166" y="71"/>
                    <a:pt x="1195" y="63"/>
                    <a:pt x="1225" y="55"/>
                  </a:cubicBezTo>
                  <a:cubicBezTo>
                    <a:pt x="1239" y="52"/>
                    <a:pt x="1242" y="54"/>
                    <a:pt x="1239" y="69"/>
                  </a:cubicBezTo>
                  <a:cubicBezTo>
                    <a:pt x="1237" y="84"/>
                    <a:pt x="1233" y="100"/>
                    <a:pt x="1230" y="115"/>
                  </a:cubicBezTo>
                  <a:cubicBezTo>
                    <a:pt x="1229" y="118"/>
                    <a:pt x="1229" y="121"/>
                    <a:pt x="1231" y="125"/>
                  </a:cubicBezTo>
                  <a:cubicBezTo>
                    <a:pt x="1234" y="121"/>
                    <a:pt x="1237" y="117"/>
                    <a:pt x="1241" y="114"/>
                  </a:cubicBezTo>
                  <a:cubicBezTo>
                    <a:pt x="1255" y="104"/>
                    <a:pt x="1267" y="91"/>
                    <a:pt x="1283" y="86"/>
                  </a:cubicBezTo>
                  <a:cubicBezTo>
                    <a:pt x="1324" y="73"/>
                    <a:pt x="1368" y="83"/>
                    <a:pt x="1386" y="129"/>
                  </a:cubicBezTo>
                  <a:cubicBezTo>
                    <a:pt x="1388" y="134"/>
                    <a:pt x="1389" y="139"/>
                    <a:pt x="1391" y="144"/>
                  </a:cubicBezTo>
                  <a:cubicBezTo>
                    <a:pt x="1391" y="154"/>
                    <a:pt x="1391" y="165"/>
                    <a:pt x="1391" y="176"/>
                  </a:cubicBezTo>
                  <a:cubicBezTo>
                    <a:pt x="1391" y="177"/>
                    <a:pt x="1390" y="178"/>
                    <a:pt x="1389" y="179"/>
                  </a:cubicBezTo>
                  <a:cubicBezTo>
                    <a:pt x="1380" y="222"/>
                    <a:pt x="1344" y="250"/>
                    <a:pt x="1301" y="248"/>
                  </a:cubicBezTo>
                  <a:cubicBezTo>
                    <a:pt x="1266" y="246"/>
                    <a:pt x="1242" y="226"/>
                    <a:pt x="1235" y="191"/>
                  </a:cubicBezTo>
                  <a:cubicBezTo>
                    <a:pt x="1234" y="184"/>
                    <a:pt x="1233" y="178"/>
                    <a:pt x="1232" y="171"/>
                  </a:cubicBezTo>
                  <a:cubicBezTo>
                    <a:pt x="1231" y="170"/>
                    <a:pt x="1230" y="170"/>
                    <a:pt x="1229" y="170"/>
                  </a:cubicBezTo>
                  <a:cubicBezTo>
                    <a:pt x="1223" y="181"/>
                    <a:pt x="1216" y="192"/>
                    <a:pt x="1212" y="204"/>
                  </a:cubicBezTo>
                  <a:cubicBezTo>
                    <a:pt x="1205" y="226"/>
                    <a:pt x="1200" y="249"/>
                    <a:pt x="1195" y="272"/>
                  </a:cubicBezTo>
                  <a:cubicBezTo>
                    <a:pt x="1187" y="305"/>
                    <a:pt x="1180" y="337"/>
                    <a:pt x="1173" y="370"/>
                  </a:cubicBezTo>
                  <a:cubicBezTo>
                    <a:pt x="1171" y="380"/>
                    <a:pt x="1167" y="389"/>
                    <a:pt x="1155" y="390"/>
                  </a:cubicBezTo>
                  <a:cubicBezTo>
                    <a:pt x="1125" y="390"/>
                    <a:pt x="1095" y="390"/>
                    <a:pt x="1065" y="390"/>
                  </a:cubicBezTo>
                  <a:cubicBezTo>
                    <a:pt x="1057" y="390"/>
                    <a:pt x="1053" y="385"/>
                    <a:pt x="1056" y="376"/>
                  </a:cubicBezTo>
                  <a:cubicBezTo>
                    <a:pt x="1060" y="360"/>
                    <a:pt x="1063" y="343"/>
                    <a:pt x="1067" y="327"/>
                  </a:cubicBezTo>
                  <a:cubicBezTo>
                    <a:pt x="1067" y="324"/>
                    <a:pt x="1068" y="321"/>
                    <a:pt x="1068" y="318"/>
                  </a:cubicBezTo>
                  <a:cubicBezTo>
                    <a:pt x="1069" y="315"/>
                    <a:pt x="1069" y="312"/>
                    <a:pt x="1069" y="308"/>
                  </a:cubicBezTo>
                  <a:cubicBezTo>
                    <a:pt x="1067" y="309"/>
                    <a:pt x="1067" y="309"/>
                    <a:pt x="1066" y="309"/>
                  </a:cubicBezTo>
                  <a:cubicBezTo>
                    <a:pt x="1065" y="310"/>
                    <a:pt x="1064" y="312"/>
                    <a:pt x="1063" y="313"/>
                  </a:cubicBezTo>
                  <a:cubicBezTo>
                    <a:pt x="1032" y="351"/>
                    <a:pt x="991" y="374"/>
                    <a:pt x="943" y="387"/>
                  </a:cubicBezTo>
                  <a:cubicBezTo>
                    <a:pt x="929" y="391"/>
                    <a:pt x="915" y="392"/>
                    <a:pt x="901" y="395"/>
                  </a:cubicBezTo>
                  <a:cubicBezTo>
                    <a:pt x="885" y="395"/>
                    <a:pt x="869" y="395"/>
                    <a:pt x="854" y="395"/>
                  </a:cubicBezTo>
                  <a:cubicBezTo>
                    <a:pt x="843" y="392"/>
                    <a:pt x="832" y="390"/>
                    <a:pt x="822" y="387"/>
                  </a:cubicBezTo>
                  <a:cubicBezTo>
                    <a:pt x="794" y="376"/>
                    <a:pt x="774" y="357"/>
                    <a:pt x="760" y="329"/>
                  </a:cubicBezTo>
                  <a:cubicBezTo>
                    <a:pt x="757" y="333"/>
                    <a:pt x="755" y="336"/>
                    <a:pt x="753" y="338"/>
                  </a:cubicBezTo>
                  <a:cubicBezTo>
                    <a:pt x="735" y="363"/>
                    <a:pt x="712" y="381"/>
                    <a:pt x="682" y="390"/>
                  </a:cubicBezTo>
                  <a:cubicBezTo>
                    <a:pt x="675" y="391"/>
                    <a:pt x="669" y="393"/>
                    <a:pt x="662" y="395"/>
                  </a:cubicBezTo>
                  <a:cubicBezTo>
                    <a:pt x="655" y="395"/>
                    <a:pt x="649" y="395"/>
                    <a:pt x="643" y="395"/>
                  </a:cubicBezTo>
                  <a:cubicBezTo>
                    <a:pt x="640" y="394"/>
                    <a:pt x="637" y="393"/>
                    <a:pt x="634" y="392"/>
                  </a:cubicBezTo>
                  <a:cubicBezTo>
                    <a:pt x="606" y="387"/>
                    <a:pt x="583" y="376"/>
                    <a:pt x="574" y="347"/>
                  </a:cubicBezTo>
                  <a:cubicBezTo>
                    <a:pt x="573" y="343"/>
                    <a:pt x="572" y="339"/>
                    <a:pt x="571" y="335"/>
                  </a:cubicBezTo>
                  <a:cubicBezTo>
                    <a:pt x="569" y="335"/>
                    <a:pt x="569" y="335"/>
                    <a:pt x="568" y="335"/>
                  </a:cubicBezTo>
                  <a:cubicBezTo>
                    <a:pt x="566" y="338"/>
                    <a:pt x="565" y="340"/>
                    <a:pt x="563" y="342"/>
                  </a:cubicBezTo>
                  <a:cubicBezTo>
                    <a:pt x="543" y="367"/>
                    <a:pt x="520" y="386"/>
                    <a:pt x="487" y="392"/>
                  </a:cubicBezTo>
                  <a:cubicBezTo>
                    <a:pt x="482" y="392"/>
                    <a:pt x="477" y="394"/>
                    <a:pt x="472" y="395"/>
                  </a:cubicBezTo>
                  <a:cubicBezTo>
                    <a:pt x="467" y="395"/>
                    <a:pt x="462" y="395"/>
                    <a:pt x="457" y="395"/>
                  </a:cubicBezTo>
                  <a:cubicBezTo>
                    <a:pt x="456" y="394"/>
                    <a:pt x="454" y="393"/>
                    <a:pt x="452" y="393"/>
                  </a:cubicBezTo>
                  <a:cubicBezTo>
                    <a:pt x="420" y="390"/>
                    <a:pt x="395" y="376"/>
                    <a:pt x="385" y="342"/>
                  </a:cubicBezTo>
                  <a:cubicBezTo>
                    <a:pt x="385" y="341"/>
                    <a:pt x="384" y="341"/>
                    <a:pt x="385" y="342"/>
                  </a:cubicBezTo>
                  <a:cubicBezTo>
                    <a:pt x="369" y="354"/>
                    <a:pt x="353" y="368"/>
                    <a:pt x="335" y="378"/>
                  </a:cubicBezTo>
                  <a:cubicBezTo>
                    <a:pt x="321" y="386"/>
                    <a:pt x="304" y="389"/>
                    <a:pt x="289" y="395"/>
                  </a:cubicBezTo>
                  <a:cubicBezTo>
                    <a:pt x="282" y="395"/>
                    <a:pt x="274" y="395"/>
                    <a:pt x="267" y="395"/>
                  </a:cubicBezTo>
                  <a:cubicBezTo>
                    <a:pt x="266" y="394"/>
                    <a:pt x="266" y="393"/>
                    <a:pt x="265" y="393"/>
                  </a:cubicBezTo>
                  <a:cubicBezTo>
                    <a:pt x="235" y="391"/>
                    <a:pt x="213" y="377"/>
                    <a:pt x="199" y="349"/>
                  </a:cubicBezTo>
                  <a:cubicBezTo>
                    <a:pt x="196" y="351"/>
                    <a:pt x="193" y="353"/>
                    <a:pt x="191" y="355"/>
                  </a:cubicBezTo>
                  <a:cubicBezTo>
                    <a:pt x="173" y="372"/>
                    <a:pt x="151" y="381"/>
                    <a:pt x="128" y="388"/>
                  </a:cubicBezTo>
                  <a:cubicBezTo>
                    <a:pt x="117" y="391"/>
                    <a:pt x="106" y="392"/>
                    <a:pt x="95" y="395"/>
                  </a:cubicBezTo>
                  <a:cubicBezTo>
                    <a:pt x="88" y="395"/>
                    <a:pt x="82" y="395"/>
                    <a:pt x="75" y="395"/>
                  </a:cubicBezTo>
                  <a:close/>
                  <a:moveTo>
                    <a:pt x="612" y="128"/>
                  </a:moveTo>
                  <a:cubicBezTo>
                    <a:pt x="589" y="128"/>
                    <a:pt x="568" y="128"/>
                    <a:pt x="548" y="128"/>
                  </a:cubicBezTo>
                  <a:cubicBezTo>
                    <a:pt x="540" y="128"/>
                    <a:pt x="537" y="131"/>
                    <a:pt x="536" y="138"/>
                  </a:cubicBezTo>
                  <a:cubicBezTo>
                    <a:pt x="527" y="179"/>
                    <a:pt x="517" y="219"/>
                    <a:pt x="509" y="260"/>
                  </a:cubicBezTo>
                  <a:cubicBezTo>
                    <a:pt x="505" y="280"/>
                    <a:pt x="502" y="301"/>
                    <a:pt x="500" y="321"/>
                  </a:cubicBezTo>
                  <a:cubicBezTo>
                    <a:pt x="499" y="333"/>
                    <a:pt x="505" y="337"/>
                    <a:pt x="517" y="334"/>
                  </a:cubicBezTo>
                  <a:cubicBezTo>
                    <a:pt x="525" y="332"/>
                    <a:pt x="533" y="329"/>
                    <a:pt x="540" y="324"/>
                  </a:cubicBezTo>
                  <a:cubicBezTo>
                    <a:pt x="561" y="309"/>
                    <a:pt x="574" y="288"/>
                    <a:pt x="581" y="263"/>
                  </a:cubicBezTo>
                  <a:cubicBezTo>
                    <a:pt x="584" y="249"/>
                    <a:pt x="587" y="235"/>
                    <a:pt x="591" y="222"/>
                  </a:cubicBezTo>
                  <a:cubicBezTo>
                    <a:pt x="597" y="191"/>
                    <a:pt x="604" y="161"/>
                    <a:pt x="612" y="128"/>
                  </a:cubicBezTo>
                  <a:close/>
                  <a:moveTo>
                    <a:pt x="1360" y="188"/>
                  </a:moveTo>
                  <a:cubicBezTo>
                    <a:pt x="1377" y="178"/>
                    <a:pt x="1379" y="146"/>
                    <a:pt x="1367" y="126"/>
                  </a:cubicBezTo>
                  <a:cubicBezTo>
                    <a:pt x="1355" y="107"/>
                    <a:pt x="1337" y="97"/>
                    <a:pt x="1322" y="103"/>
                  </a:cubicBezTo>
                  <a:cubicBezTo>
                    <a:pt x="1351" y="123"/>
                    <a:pt x="1364" y="151"/>
                    <a:pt x="1360" y="188"/>
                  </a:cubicBezTo>
                  <a:close/>
                </a:path>
              </a:pathLst>
            </a:custGeom>
            <a:solidFill>
              <a:srgbClr val="F6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9" name="Freeform 101">
              <a:extLst>
                <a:ext uri="{FF2B5EF4-FFF2-40B4-BE49-F238E27FC236}">
                  <a16:creationId xmlns:a16="http://schemas.microsoft.com/office/drawing/2014/main" id="{C7436E87-FDB8-390B-9117-0D09D575C5BD}"/>
                </a:ext>
              </a:extLst>
            </p:cNvPr>
            <p:cNvSpPr>
              <a:spLocks noEditPoints="1"/>
            </p:cNvSpPr>
            <p:nvPr/>
          </p:nvSpPr>
          <p:spPr bwMode="auto">
            <a:xfrm>
              <a:off x="3467100" y="2320925"/>
              <a:ext cx="1746250" cy="1336676"/>
            </a:xfrm>
            <a:custGeom>
              <a:avLst/>
              <a:gdLst>
                <a:gd name="T0" fmla="*/ 229 w 688"/>
                <a:gd name="T1" fmla="*/ 525 h 525"/>
                <a:gd name="T2" fmla="*/ 224 w 688"/>
                <a:gd name="T3" fmla="*/ 508 h 525"/>
                <a:gd name="T4" fmla="*/ 244 w 688"/>
                <a:gd name="T5" fmla="*/ 414 h 525"/>
                <a:gd name="T6" fmla="*/ 304 w 688"/>
                <a:gd name="T7" fmla="*/ 159 h 525"/>
                <a:gd name="T8" fmla="*/ 329 w 688"/>
                <a:gd name="T9" fmla="*/ 135 h 525"/>
                <a:gd name="T10" fmla="*/ 407 w 688"/>
                <a:gd name="T11" fmla="*/ 121 h 525"/>
                <a:gd name="T12" fmla="*/ 418 w 688"/>
                <a:gd name="T13" fmla="*/ 134 h 525"/>
                <a:gd name="T14" fmla="*/ 397 w 688"/>
                <a:gd name="T15" fmla="*/ 232 h 525"/>
                <a:gd name="T16" fmla="*/ 396 w 688"/>
                <a:gd name="T17" fmla="*/ 240 h 525"/>
                <a:gd name="T18" fmla="*/ 431 w 688"/>
                <a:gd name="T19" fmla="*/ 235 h 525"/>
                <a:gd name="T20" fmla="*/ 508 w 688"/>
                <a:gd name="T21" fmla="*/ 204 h 525"/>
                <a:gd name="T22" fmla="*/ 542 w 688"/>
                <a:gd name="T23" fmla="*/ 148 h 525"/>
                <a:gd name="T24" fmla="*/ 521 w 688"/>
                <a:gd name="T25" fmla="*/ 101 h 525"/>
                <a:gd name="T26" fmla="*/ 459 w 688"/>
                <a:gd name="T27" fmla="*/ 86 h 525"/>
                <a:gd name="T28" fmla="*/ 209 w 688"/>
                <a:gd name="T29" fmla="*/ 170 h 525"/>
                <a:gd name="T30" fmla="*/ 157 w 688"/>
                <a:gd name="T31" fmla="*/ 281 h 525"/>
                <a:gd name="T32" fmla="*/ 163 w 688"/>
                <a:gd name="T33" fmla="*/ 309 h 525"/>
                <a:gd name="T34" fmla="*/ 176 w 688"/>
                <a:gd name="T35" fmla="*/ 322 h 525"/>
                <a:gd name="T36" fmla="*/ 200 w 688"/>
                <a:gd name="T37" fmla="*/ 287 h 525"/>
                <a:gd name="T38" fmla="*/ 238 w 688"/>
                <a:gd name="T39" fmla="*/ 293 h 525"/>
                <a:gd name="T40" fmla="*/ 247 w 688"/>
                <a:gd name="T41" fmla="*/ 336 h 525"/>
                <a:gd name="T42" fmla="*/ 216 w 688"/>
                <a:gd name="T43" fmla="*/ 371 h 525"/>
                <a:gd name="T44" fmla="*/ 43 w 688"/>
                <a:gd name="T45" fmla="*/ 340 h 525"/>
                <a:gd name="T46" fmla="*/ 22 w 688"/>
                <a:gd name="T47" fmla="*/ 202 h 525"/>
                <a:gd name="T48" fmla="*/ 120 w 688"/>
                <a:gd name="T49" fmla="*/ 94 h 525"/>
                <a:gd name="T50" fmla="*/ 332 w 688"/>
                <a:gd name="T51" fmla="*/ 12 h 525"/>
                <a:gd name="T52" fmla="*/ 483 w 688"/>
                <a:gd name="T53" fmla="*/ 6 h 525"/>
                <a:gd name="T54" fmla="*/ 607 w 688"/>
                <a:gd name="T55" fmla="*/ 49 h 525"/>
                <a:gd name="T56" fmla="*/ 644 w 688"/>
                <a:gd name="T57" fmla="*/ 168 h 525"/>
                <a:gd name="T58" fmla="*/ 573 w 688"/>
                <a:gd name="T59" fmla="*/ 247 h 525"/>
                <a:gd name="T60" fmla="*/ 562 w 688"/>
                <a:gd name="T61" fmla="*/ 253 h 525"/>
                <a:gd name="T62" fmla="*/ 579 w 688"/>
                <a:gd name="T63" fmla="*/ 256 h 525"/>
                <a:gd name="T64" fmla="*/ 593 w 688"/>
                <a:gd name="T65" fmla="*/ 260 h 525"/>
                <a:gd name="T66" fmla="*/ 656 w 688"/>
                <a:gd name="T67" fmla="*/ 414 h 525"/>
                <a:gd name="T68" fmla="*/ 546 w 688"/>
                <a:gd name="T69" fmla="*/ 503 h 525"/>
                <a:gd name="T70" fmla="*/ 456 w 688"/>
                <a:gd name="T71" fmla="*/ 523 h 525"/>
                <a:gd name="T72" fmla="*/ 447 w 688"/>
                <a:gd name="T73" fmla="*/ 525 h 525"/>
                <a:gd name="T74" fmla="*/ 229 w 688"/>
                <a:gd name="T75" fmla="*/ 525 h 525"/>
                <a:gd name="T76" fmla="*/ 350 w 688"/>
                <a:gd name="T77" fmla="*/ 441 h 525"/>
                <a:gd name="T78" fmla="*/ 436 w 688"/>
                <a:gd name="T79" fmla="*/ 440 h 525"/>
                <a:gd name="T80" fmla="*/ 493 w 688"/>
                <a:gd name="T81" fmla="*/ 428 h 525"/>
                <a:gd name="T82" fmla="*/ 543 w 688"/>
                <a:gd name="T83" fmla="*/ 355 h 525"/>
                <a:gd name="T84" fmla="*/ 523 w 688"/>
                <a:gd name="T85" fmla="*/ 323 h 525"/>
                <a:gd name="T86" fmla="*/ 497 w 688"/>
                <a:gd name="T87" fmla="*/ 314 h 525"/>
                <a:gd name="T88" fmla="*/ 402 w 688"/>
                <a:gd name="T89" fmla="*/ 318 h 525"/>
                <a:gd name="T90" fmla="*/ 371 w 688"/>
                <a:gd name="T91" fmla="*/ 345 h 525"/>
                <a:gd name="T92" fmla="*/ 350 w 688"/>
                <a:gd name="T93" fmla="*/ 441 h 525"/>
                <a:gd name="T94" fmla="*/ 58 w 688"/>
                <a:gd name="T95" fmla="*/ 309 h 525"/>
                <a:gd name="T96" fmla="*/ 59 w 688"/>
                <a:gd name="T97" fmla="*/ 288 h 525"/>
                <a:gd name="T98" fmla="*/ 88 w 688"/>
                <a:gd name="T99" fmla="*/ 178 h 525"/>
                <a:gd name="T100" fmla="*/ 143 w 688"/>
                <a:gd name="T101" fmla="*/ 111 h 525"/>
                <a:gd name="T102" fmla="*/ 151 w 688"/>
                <a:gd name="T103" fmla="*/ 103 h 525"/>
                <a:gd name="T104" fmla="*/ 65 w 688"/>
                <a:gd name="T105" fmla="*/ 176 h 525"/>
                <a:gd name="T106" fmla="*/ 37 w 688"/>
                <a:gd name="T107" fmla="*/ 253 h 525"/>
                <a:gd name="T108" fmla="*/ 58 w 688"/>
                <a:gd name="T109" fmla="*/ 30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8" h="525">
                  <a:moveTo>
                    <a:pt x="229" y="525"/>
                  </a:moveTo>
                  <a:cubicBezTo>
                    <a:pt x="220" y="522"/>
                    <a:pt x="223" y="515"/>
                    <a:pt x="224" y="508"/>
                  </a:cubicBezTo>
                  <a:cubicBezTo>
                    <a:pt x="231" y="477"/>
                    <a:pt x="237" y="445"/>
                    <a:pt x="244" y="414"/>
                  </a:cubicBezTo>
                  <a:cubicBezTo>
                    <a:pt x="264" y="329"/>
                    <a:pt x="284" y="244"/>
                    <a:pt x="304" y="159"/>
                  </a:cubicBezTo>
                  <a:cubicBezTo>
                    <a:pt x="307" y="145"/>
                    <a:pt x="314" y="137"/>
                    <a:pt x="329" y="135"/>
                  </a:cubicBezTo>
                  <a:cubicBezTo>
                    <a:pt x="355" y="131"/>
                    <a:pt x="381" y="125"/>
                    <a:pt x="407" y="121"/>
                  </a:cubicBezTo>
                  <a:cubicBezTo>
                    <a:pt x="419" y="119"/>
                    <a:pt x="421" y="122"/>
                    <a:pt x="418" y="134"/>
                  </a:cubicBezTo>
                  <a:cubicBezTo>
                    <a:pt x="411" y="166"/>
                    <a:pt x="404" y="199"/>
                    <a:pt x="397" y="232"/>
                  </a:cubicBezTo>
                  <a:cubicBezTo>
                    <a:pt x="396" y="234"/>
                    <a:pt x="396" y="236"/>
                    <a:pt x="396" y="240"/>
                  </a:cubicBezTo>
                  <a:cubicBezTo>
                    <a:pt x="408" y="239"/>
                    <a:pt x="420" y="238"/>
                    <a:pt x="431" y="235"/>
                  </a:cubicBezTo>
                  <a:cubicBezTo>
                    <a:pt x="459" y="230"/>
                    <a:pt x="486" y="223"/>
                    <a:pt x="508" y="204"/>
                  </a:cubicBezTo>
                  <a:cubicBezTo>
                    <a:pt x="526" y="190"/>
                    <a:pt x="537" y="171"/>
                    <a:pt x="542" y="148"/>
                  </a:cubicBezTo>
                  <a:cubicBezTo>
                    <a:pt x="547" y="128"/>
                    <a:pt x="539" y="112"/>
                    <a:pt x="521" y="101"/>
                  </a:cubicBezTo>
                  <a:cubicBezTo>
                    <a:pt x="502" y="90"/>
                    <a:pt x="481" y="86"/>
                    <a:pt x="459" y="86"/>
                  </a:cubicBezTo>
                  <a:cubicBezTo>
                    <a:pt x="366" y="83"/>
                    <a:pt x="280" y="105"/>
                    <a:pt x="209" y="170"/>
                  </a:cubicBezTo>
                  <a:cubicBezTo>
                    <a:pt x="176" y="199"/>
                    <a:pt x="157" y="236"/>
                    <a:pt x="157" y="281"/>
                  </a:cubicBezTo>
                  <a:cubicBezTo>
                    <a:pt x="157" y="290"/>
                    <a:pt x="160" y="300"/>
                    <a:pt x="163" y="309"/>
                  </a:cubicBezTo>
                  <a:cubicBezTo>
                    <a:pt x="165" y="315"/>
                    <a:pt x="171" y="318"/>
                    <a:pt x="176" y="322"/>
                  </a:cubicBezTo>
                  <a:cubicBezTo>
                    <a:pt x="179" y="306"/>
                    <a:pt x="184" y="293"/>
                    <a:pt x="200" y="287"/>
                  </a:cubicBezTo>
                  <a:cubicBezTo>
                    <a:pt x="213" y="282"/>
                    <a:pt x="227" y="282"/>
                    <a:pt x="238" y="293"/>
                  </a:cubicBezTo>
                  <a:cubicBezTo>
                    <a:pt x="250" y="304"/>
                    <a:pt x="252" y="320"/>
                    <a:pt x="247" y="336"/>
                  </a:cubicBezTo>
                  <a:cubicBezTo>
                    <a:pt x="243" y="353"/>
                    <a:pt x="232" y="364"/>
                    <a:pt x="216" y="371"/>
                  </a:cubicBezTo>
                  <a:cubicBezTo>
                    <a:pt x="167" y="394"/>
                    <a:pt x="80" y="378"/>
                    <a:pt x="43" y="340"/>
                  </a:cubicBezTo>
                  <a:cubicBezTo>
                    <a:pt x="7" y="305"/>
                    <a:pt x="0" y="253"/>
                    <a:pt x="22" y="202"/>
                  </a:cubicBezTo>
                  <a:cubicBezTo>
                    <a:pt x="42" y="155"/>
                    <a:pt x="78" y="122"/>
                    <a:pt x="120" y="94"/>
                  </a:cubicBezTo>
                  <a:cubicBezTo>
                    <a:pt x="184" y="51"/>
                    <a:pt x="256" y="25"/>
                    <a:pt x="332" y="12"/>
                  </a:cubicBezTo>
                  <a:cubicBezTo>
                    <a:pt x="382" y="3"/>
                    <a:pt x="433" y="0"/>
                    <a:pt x="483" y="6"/>
                  </a:cubicBezTo>
                  <a:cubicBezTo>
                    <a:pt x="528" y="11"/>
                    <a:pt x="570" y="21"/>
                    <a:pt x="607" y="49"/>
                  </a:cubicBezTo>
                  <a:cubicBezTo>
                    <a:pt x="645" y="77"/>
                    <a:pt x="659" y="123"/>
                    <a:pt x="644" y="168"/>
                  </a:cubicBezTo>
                  <a:cubicBezTo>
                    <a:pt x="631" y="204"/>
                    <a:pt x="606" y="229"/>
                    <a:pt x="573" y="247"/>
                  </a:cubicBezTo>
                  <a:cubicBezTo>
                    <a:pt x="570" y="248"/>
                    <a:pt x="567" y="250"/>
                    <a:pt x="562" y="253"/>
                  </a:cubicBezTo>
                  <a:cubicBezTo>
                    <a:pt x="569" y="254"/>
                    <a:pt x="574" y="255"/>
                    <a:pt x="579" y="256"/>
                  </a:cubicBezTo>
                  <a:cubicBezTo>
                    <a:pt x="584" y="257"/>
                    <a:pt x="589" y="258"/>
                    <a:pt x="593" y="260"/>
                  </a:cubicBezTo>
                  <a:cubicBezTo>
                    <a:pt x="676" y="283"/>
                    <a:pt x="688" y="350"/>
                    <a:pt x="656" y="414"/>
                  </a:cubicBezTo>
                  <a:cubicBezTo>
                    <a:pt x="633" y="460"/>
                    <a:pt x="592" y="485"/>
                    <a:pt x="546" y="503"/>
                  </a:cubicBezTo>
                  <a:cubicBezTo>
                    <a:pt x="517" y="514"/>
                    <a:pt x="487" y="521"/>
                    <a:pt x="456" y="523"/>
                  </a:cubicBezTo>
                  <a:cubicBezTo>
                    <a:pt x="453" y="523"/>
                    <a:pt x="450" y="524"/>
                    <a:pt x="447" y="525"/>
                  </a:cubicBezTo>
                  <a:cubicBezTo>
                    <a:pt x="374" y="525"/>
                    <a:pt x="302" y="525"/>
                    <a:pt x="229" y="525"/>
                  </a:cubicBezTo>
                  <a:close/>
                  <a:moveTo>
                    <a:pt x="350" y="441"/>
                  </a:moveTo>
                  <a:cubicBezTo>
                    <a:pt x="380" y="441"/>
                    <a:pt x="408" y="442"/>
                    <a:pt x="436" y="440"/>
                  </a:cubicBezTo>
                  <a:cubicBezTo>
                    <a:pt x="455" y="439"/>
                    <a:pt x="475" y="435"/>
                    <a:pt x="493" y="428"/>
                  </a:cubicBezTo>
                  <a:cubicBezTo>
                    <a:pt x="532" y="413"/>
                    <a:pt x="545" y="392"/>
                    <a:pt x="543" y="355"/>
                  </a:cubicBezTo>
                  <a:cubicBezTo>
                    <a:pt x="543" y="340"/>
                    <a:pt x="536" y="329"/>
                    <a:pt x="523" y="323"/>
                  </a:cubicBezTo>
                  <a:cubicBezTo>
                    <a:pt x="515" y="319"/>
                    <a:pt x="506" y="316"/>
                    <a:pt x="497" y="314"/>
                  </a:cubicBezTo>
                  <a:cubicBezTo>
                    <a:pt x="465" y="308"/>
                    <a:pt x="433" y="313"/>
                    <a:pt x="402" y="318"/>
                  </a:cubicBezTo>
                  <a:cubicBezTo>
                    <a:pt x="377" y="322"/>
                    <a:pt x="376" y="322"/>
                    <a:pt x="371" y="345"/>
                  </a:cubicBezTo>
                  <a:cubicBezTo>
                    <a:pt x="364" y="377"/>
                    <a:pt x="357" y="409"/>
                    <a:pt x="350" y="441"/>
                  </a:cubicBezTo>
                  <a:close/>
                  <a:moveTo>
                    <a:pt x="58" y="309"/>
                  </a:moveTo>
                  <a:cubicBezTo>
                    <a:pt x="58" y="302"/>
                    <a:pt x="59" y="295"/>
                    <a:pt x="59" y="288"/>
                  </a:cubicBezTo>
                  <a:cubicBezTo>
                    <a:pt x="59" y="249"/>
                    <a:pt x="68" y="212"/>
                    <a:pt x="88" y="178"/>
                  </a:cubicBezTo>
                  <a:cubicBezTo>
                    <a:pt x="103" y="153"/>
                    <a:pt x="123" y="133"/>
                    <a:pt x="143" y="111"/>
                  </a:cubicBezTo>
                  <a:cubicBezTo>
                    <a:pt x="146" y="109"/>
                    <a:pt x="148" y="106"/>
                    <a:pt x="151" y="103"/>
                  </a:cubicBezTo>
                  <a:cubicBezTo>
                    <a:pt x="117" y="122"/>
                    <a:pt x="88" y="145"/>
                    <a:pt x="65" y="176"/>
                  </a:cubicBezTo>
                  <a:cubicBezTo>
                    <a:pt x="47" y="198"/>
                    <a:pt x="37" y="224"/>
                    <a:pt x="37" y="253"/>
                  </a:cubicBezTo>
                  <a:cubicBezTo>
                    <a:pt x="36" y="274"/>
                    <a:pt x="42" y="293"/>
                    <a:pt x="58" y="309"/>
                  </a:cubicBezTo>
                  <a:close/>
                </a:path>
              </a:pathLst>
            </a:custGeom>
            <a:solidFill>
              <a:srgbClr val="F6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pic>
        <p:nvPicPr>
          <p:cNvPr id="4" name="Picture 2" descr="ᴮᴱ Research BTS 🔍⁷ (@ResearchBTS) | Twitter">
            <a:extLst>
              <a:ext uri="{FF2B5EF4-FFF2-40B4-BE49-F238E27FC236}">
                <a16:creationId xmlns:a16="http://schemas.microsoft.com/office/drawing/2014/main" id="{792AE13E-E0DB-436D-A749-F09FB9A08E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68085" b="8938"/>
          <a:stretch>
            <a:fillRect/>
          </a:stretch>
        </p:blipFill>
        <p:spPr bwMode="auto">
          <a:xfrm>
            <a:off x="-2" y="6118411"/>
            <a:ext cx="12192001" cy="726141"/>
          </a:xfrm>
          <a:prstGeom prst="rect">
            <a:avLst/>
          </a:prstGeom>
          <a:noFill/>
          <a:extLst>
            <a:ext uri="{909E8E84-426E-40DD-AFC4-6F175D3DCCD1}">
              <a14:hiddenFill xmlns:a14="http://schemas.microsoft.com/office/drawing/2010/main">
                <a:solidFill>
                  <a:srgbClr val="FFFFFF"/>
                </a:solidFill>
              </a14:hiddenFill>
            </a:ext>
          </a:extLst>
        </p:spPr>
      </p:pic>
      <p:pic>
        <p:nvPicPr>
          <p:cNvPr id="7" name="Imagen 6" descr="Un grupo de personas posando por un foto&#10;&#10;Descripción generada automáticamente">
            <a:extLst>
              <a:ext uri="{FF2B5EF4-FFF2-40B4-BE49-F238E27FC236}">
                <a16:creationId xmlns:a16="http://schemas.microsoft.com/office/drawing/2014/main" id="{6658437D-976F-3D6B-6358-B3C037F4153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346228" y="3227592"/>
            <a:ext cx="5446973" cy="3630408"/>
          </a:xfrm>
          <a:prstGeom prst="rect">
            <a:avLst/>
          </a:prstGeom>
        </p:spPr>
      </p:pic>
      <p:grpSp>
        <p:nvGrpSpPr>
          <p:cNvPr id="45" name="Grupo 44">
            <a:extLst>
              <a:ext uri="{FF2B5EF4-FFF2-40B4-BE49-F238E27FC236}">
                <a16:creationId xmlns:a16="http://schemas.microsoft.com/office/drawing/2014/main" id="{086BE327-5911-223A-202F-9C41E4FCB7E1}"/>
              </a:ext>
            </a:extLst>
          </p:cNvPr>
          <p:cNvGrpSpPr/>
          <p:nvPr/>
        </p:nvGrpSpPr>
        <p:grpSpPr>
          <a:xfrm>
            <a:off x="4354513" y="209550"/>
            <a:ext cx="3490913" cy="2389188"/>
            <a:chOff x="4354513" y="209550"/>
            <a:chExt cx="3490913" cy="2389188"/>
          </a:xfrm>
        </p:grpSpPr>
        <p:sp>
          <p:nvSpPr>
            <p:cNvPr id="6" name="Freeform 5">
              <a:extLst>
                <a:ext uri="{FF2B5EF4-FFF2-40B4-BE49-F238E27FC236}">
                  <a16:creationId xmlns:a16="http://schemas.microsoft.com/office/drawing/2014/main" id="{7E94FE2E-A5F4-4AB1-4878-EFD4A8AB2C52}"/>
                </a:ext>
              </a:extLst>
            </p:cNvPr>
            <p:cNvSpPr/>
            <p:nvPr/>
          </p:nvSpPr>
          <p:spPr bwMode="auto">
            <a:xfrm>
              <a:off x="4471988" y="303213"/>
              <a:ext cx="3302000" cy="2193925"/>
            </a:xfrm>
            <a:custGeom>
              <a:avLst/>
              <a:gdLst>
                <a:gd name="T0" fmla="*/ 370 w 423"/>
                <a:gd name="T1" fmla="*/ 125 h 280"/>
                <a:gd name="T2" fmla="*/ 423 w 423"/>
                <a:gd name="T3" fmla="*/ 158 h 280"/>
                <a:gd name="T4" fmla="*/ 364 w 423"/>
                <a:gd name="T5" fmla="*/ 188 h 280"/>
                <a:gd name="T6" fmla="*/ 353 w 423"/>
                <a:gd name="T7" fmla="*/ 226 h 280"/>
                <a:gd name="T8" fmla="*/ 360 w 423"/>
                <a:gd name="T9" fmla="*/ 242 h 280"/>
                <a:gd name="T10" fmla="*/ 329 w 423"/>
                <a:gd name="T11" fmla="*/ 270 h 280"/>
                <a:gd name="T12" fmla="*/ 300 w 423"/>
                <a:gd name="T13" fmla="*/ 233 h 280"/>
                <a:gd name="T14" fmla="*/ 146 w 423"/>
                <a:gd name="T15" fmla="*/ 227 h 280"/>
                <a:gd name="T16" fmla="*/ 54 w 423"/>
                <a:gd name="T17" fmla="*/ 194 h 280"/>
                <a:gd name="T18" fmla="*/ 47 w 423"/>
                <a:gd name="T19" fmla="*/ 181 h 280"/>
                <a:gd name="T20" fmla="*/ 8 w 423"/>
                <a:gd name="T21" fmla="*/ 169 h 280"/>
                <a:gd name="T22" fmla="*/ 48 w 423"/>
                <a:gd name="T23" fmla="*/ 129 h 280"/>
                <a:gd name="T24" fmla="*/ 61 w 423"/>
                <a:gd name="T25" fmla="*/ 158 h 280"/>
                <a:gd name="T26" fmla="*/ 59 w 423"/>
                <a:gd name="T27" fmla="*/ 154 h 280"/>
                <a:gd name="T28" fmla="*/ 73 w 423"/>
                <a:gd name="T29" fmla="*/ 143 h 280"/>
                <a:gd name="T30" fmla="*/ 101 w 423"/>
                <a:gd name="T31" fmla="*/ 151 h 280"/>
                <a:gd name="T32" fmla="*/ 234 w 423"/>
                <a:gd name="T33" fmla="*/ 132 h 280"/>
                <a:gd name="T34" fmla="*/ 233 w 423"/>
                <a:gd name="T35" fmla="*/ 132 h 280"/>
                <a:gd name="T36" fmla="*/ 114 w 423"/>
                <a:gd name="T37" fmla="*/ 152 h 280"/>
                <a:gd name="T38" fmla="*/ 53 w 423"/>
                <a:gd name="T39" fmla="*/ 92 h 280"/>
                <a:gd name="T40" fmla="*/ 86 w 423"/>
                <a:gd name="T41" fmla="*/ 13 h 280"/>
                <a:gd name="T42" fmla="*/ 126 w 423"/>
                <a:gd name="T43" fmla="*/ 5 h 280"/>
                <a:gd name="T44" fmla="*/ 97 w 423"/>
                <a:gd name="T45" fmla="*/ 25 h 280"/>
                <a:gd name="T46" fmla="*/ 157 w 423"/>
                <a:gd name="T47" fmla="*/ 12 h 280"/>
                <a:gd name="T48" fmla="*/ 188 w 423"/>
                <a:gd name="T49" fmla="*/ 13 h 280"/>
                <a:gd name="T50" fmla="*/ 267 w 423"/>
                <a:gd name="T51" fmla="*/ 14 h 280"/>
                <a:gd name="T52" fmla="*/ 316 w 423"/>
                <a:gd name="T53" fmla="*/ 72 h 280"/>
                <a:gd name="T54" fmla="*/ 291 w 423"/>
                <a:gd name="T55" fmla="*/ 101 h 280"/>
                <a:gd name="T56" fmla="*/ 314 w 423"/>
                <a:gd name="T57" fmla="*/ 79 h 280"/>
                <a:gd name="T58" fmla="*/ 319 w 423"/>
                <a:gd name="T59" fmla="*/ 109 h 280"/>
                <a:gd name="T60" fmla="*/ 316 w 423"/>
                <a:gd name="T61" fmla="*/ 120 h 280"/>
                <a:gd name="T62" fmla="*/ 364 w 423"/>
                <a:gd name="T63" fmla="*/ 11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2" h="280">
                  <a:moveTo>
                    <a:pt x="364" y="114"/>
                  </a:moveTo>
                  <a:cubicBezTo>
                    <a:pt x="368" y="117"/>
                    <a:pt x="371" y="120"/>
                    <a:pt x="370" y="125"/>
                  </a:cubicBezTo>
                  <a:cubicBezTo>
                    <a:pt x="374" y="139"/>
                    <a:pt x="387" y="136"/>
                    <a:pt x="397" y="139"/>
                  </a:cubicBezTo>
                  <a:cubicBezTo>
                    <a:pt x="408" y="142"/>
                    <a:pt x="419" y="145"/>
                    <a:pt x="423" y="158"/>
                  </a:cubicBezTo>
                  <a:cubicBezTo>
                    <a:pt x="423" y="172"/>
                    <a:pt x="415" y="178"/>
                    <a:pt x="403" y="181"/>
                  </a:cubicBezTo>
                  <a:cubicBezTo>
                    <a:pt x="390" y="184"/>
                    <a:pt x="377" y="184"/>
                    <a:pt x="364" y="188"/>
                  </a:cubicBezTo>
                  <a:cubicBezTo>
                    <a:pt x="356" y="190"/>
                    <a:pt x="347" y="193"/>
                    <a:pt x="343" y="202"/>
                  </a:cubicBezTo>
                  <a:cubicBezTo>
                    <a:pt x="334" y="215"/>
                    <a:pt x="345" y="220"/>
                    <a:pt x="353" y="226"/>
                  </a:cubicBezTo>
                  <a:cubicBezTo>
                    <a:pt x="361" y="239"/>
                    <a:pt x="354" y="244"/>
                    <a:pt x="343" y="249"/>
                  </a:cubicBezTo>
                  <a:cubicBezTo>
                    <a:pt x="351" y="250"/>
                    <a:pt x="356" y="247"/>
                    <a:pt x="360" y="242"/>
                  </a:cubicBezTo>
                  <a:cubicBezTo>
                    <a:pt x="365" y="236"/>
                    <a:pt x="369" y="225"/>
                    <a:pt x="379" y="237"/>
                  </a:cubicBezTo>
                  <a:cubicBezTo>
                    <a:pt x="379" y="267"/>
                    <a:pt x="359" y="280"/>
                    <a:pt x="329" y="270"/>
                  </a:cubicBezTo>
                  <a:cubicBezTo>
                    <a:pt x="321" y="264"/>
                    <a:pt x="315" y="255"/>
                    <a:pt x="311" y="246"/>
                  </a:cubicBezTo>
                  <a:cubicBezTo>
                    <a:pt x="308" y="241"/>
                    <a:pt x="306" y="236"/>
                    <a:pt x="300" y="233"/>
                  </a:cubicBezTo>
                  <a:cubicBezTo>
                    <a:pt x="287" y="223"/>
                    <a:pt x="271" y="221"/>
                    <a:pt x="256" y="220"/>
                  </a:cubicBezTo>
                  <a:cubicBezTo>
                    <a:pt x="219" y="217"/>
                    <a:pt x="182" y="223"/>
                    <a:pt x="146" y="227"/>
                  </a:cubicBezTo>
                  <a:cubicBezTo>
                    <a:pt x="122" y="230"/>
                    <a:pt x="99" y="231"/>
                    <a:pt x="75" y="226"/>
                  </a:cubicBezTo>
                  <a:cubicBezTo>
                    <a:pt x="54" y="217"/>
                    <a:pt x="54" y="217"/>
                    <a:pt x="54" y="194"/>
                  </a:cubicBezTo>
                  <a:cubicBezTo>
                    <a:pt x="54" y="192"/>
                    <a:pt x="53" y="191"/>
                    <a:pt x="51" y="190"/>
                  </a:cubicBezTo>
                  <a:cubicBezTo>
                    <a:pt x="49" y="188"/>
                    <a:pt x="48" y="184"/>
                    <a:pt x="47" y="181"/>
                  </a:cubicBezTo>
                  <a:cubicBezTo>
                    <a:pt x="44" y="174"/>
                    <a:pt x="37" y="175"/>
                    <a:pt x="32" y="175"/>
                  </a:cubicBezTo>
                  <a:cubicBezTo>
                    <a:pt x="23" y="175"/>
                    <a:pt x="15" y="175"/>
                    <a:pt x="8" y="169"/>
                  </a:cubicBezTo>
                  <a:cubicBezTo>
                    <a:pt x="0" y="163"/>
                    <a:pt x="0" y="154"/>
                    <a:pt x="3" y="146"/>
                  </a:cubicBezTo>
                  <a:cubicBezTo>
                    <a:pt x="13" y="128"/>
                    <a:pt x="31" y="131"/>
                    <a:pt x="48" y="129"/>
                  </a:cubicBezTo>
                  <a:cubicBezTo>
                    <a:pt x="54" y="128"/>
                    <a:pt x="56" y="133"/>
                    <a:pt x="56" y="138"/>
                  </a:cubicBezTo>
                  <a:cubicBezTo>
                    <a:pt x="57" y="145"/>
                    <a:pt x="58" y="151"/>
                    <a:pt x="61" y="158"/>
                  </a:cubicBezTo>
                  <a:cubicBezTo>
                    <a:pt x="62" y="160"/>
                    <a:pt x="62" y="164"/>
                    <a:pt x="63" y="166"/>
                  </a:cubicBezTo>
                  <a:cubicBezTo>
                    <a:pt x="62" y="162"/>
                    <a:pt x="61" y="158"/>
                    <a:pt x="59" y="154"/>
                  </a:cubicBezTo>
                  <a:cubicBezTo>
                    <a:pt x="59" y="149"/>
                    <a:pt x="54" y="143"/>
                    <a:pt x="59" y="139"/>
                  </a:cubicBezTo>
                  <a:cubicBezTo>
                    <a:pt x="65" y="135"/>
                    <a:pt x="69" y="140"/>
                    <a:pt x="73" y="143"/>
                  </a:cubicBezTo>
                  <a:cubicBezTo>
                    <a:pt x="76" y="145"/>
                    <a:pt x="80" y="146"/>
                    <a:pt x="84" y="147"/>
                  </a:cubicBezTo>
                  <a:cubicBezTo>
                    <a:pt x="90" y="149"/>
                    <a:pt x="96" y="149"/>
                    <a:pt x="101" y="151"/>
                  </a:cubicBezTo>
                  <a:cubicBezTo>
                    <a:pt x="133" y="154"/>
                    <a:pt x="164" y="150"/>
                    <a:pt x="195" y="143"/>
                  </a:cubicBezTo>
                  <a:cubicBezTo>
                    <a:pt x="208" y="140"/>
                    <a:pt x="221" y="137"/>
                    <a:pt x="234" y="132"/>
                  </a:cubicBezTo>
                  <a:cubicBezTo>
                    <a:pt x="236" y="130"/>
                    <a:pt x="232" y="129"/>
                    <a:pt x="233" y="130"/>
                  </a:cubicBezTo>
                  <a:cubicBezTo>
                    <a:pt x="234" y="131"/>
                    <a:pt x="234" y="131"/>
                    <a:pt x="233" y="132"/>
                  </a:cubicBezTo>
                  <a:cubicBezTo>
                    <a:pt x="219" y="138"/>
                    <a:pt x="204" y="140"/>
                    <a:pt x="189" y="144"/>
                  </a:cubicBezTo>
                  <a:cubicBezTo>
                    <a:pt x="164" y="149"/>
                    <a:pt x="139" y="153"/>
                    <a:pt x="114" y="152"/>
                  </a:cubicBezTo>
                  <a:cubicBezTo>
                    <a:pt x="106" y="153"/>
                    <a:pt x="98" y="149"/>
                    <a:pt x="90" y="149"/>
                  </a:cubicBezTo>
                  <a:cubicBezTo>
                    <a:pt x="62" y="141"/>
                    <a:pt x="50" y="125"/>
                    <a:pt x="53" y="92"/>
                  </a:cubicBezTo>
                  <a:cubicBezTo>
                    <a:pt x="54" y="78"/>
                    <a:pt x="55" y="63"/>
                    <a:pt x="61" y="49"/>
                  </a:cubicBezTo>
                  <a:cubicBezTo>
                    <a:pt x="66" y="35"/>
                    <a:pt x="79" y="26"/>
                    <a:pt x="86" y="13"/>
                  </a:cubicBezTo>
                  <a:cubicBezTo>
                    <a:pt x="90" y="7"/>
                    <a:pt x="97" y="5"/>
                    <a:pt x="104" y="4"/>
                  </a:cubicBezTo>
                  <a:cubicBezTo>
                    <a:pt x="111" y="5"/>
                    <a:pt x="119" y="0"/>
                    <a:pt x="126" y="5"/>
                  </a:cubicBezTo>
                  <a:cubicBezTo>
                    <a:pt x="127" y="13"/>
                    <a:pt x="122" y="14"/>
                    <a:pt x="117" y="16"/>
                  </a:cubicBezTo>
                  <a:cubicBezTo>
                    <a:pt x="110" y="18"/>
                    <a:pt x="104" y="20"/>
                    <a:pt x="97" y="25"/>
                  </a:cubicBezTo>
                  <a:cubicBezTo>
                    <a:pt x="131" y="8"/>
                    <a:pt x="161" y="9"/>
                    <a:pt x="186" y="31"/>
                  </a:cubicBezTo>
                  <a:cubicBezTo>
                    <a:pt x="178" y="27"/>
                    <a:pt x="169" y="18"/>
                    <a:pt x="157" y="12"/>
                  </a:cubicBezTo>
                  <a:cubicBezTo>
                    <a:pt x="155" y="11"/>
                    <a:pt x="151" y="8"/>
                    <a:pt x="156" y="4"/>
                  </a:cubicBezTo>
                  <a:cubicBezTo>
                    <a:pt x="168" y="1"/>
                    <a:pt x="178" y="6"/>
                    <a:pt x="188" y="13"/>
                  </a:cubicBezTo>
                  <a:cubicBezTo>
                    <a:pt x="195" y="19"/>
                    <a:pt x="203" y="21"/>
                    <a:pt x="212" y="19"/>
                  </a:cubicBezTo>
                  <a:cubicBezTo>
                    <a:pt x="230" y="15"/>
                    <a:pt x="249" y="13"/>
                    <a:pt x="267" y="14"/>
                  </a:cubicBezTo>
                  <a:cubicBezTo>
                    <a:pt x="275" y="14"/>
                    <a:pt x="283" y="16"/>
                    <a:pt x="290" y="18"/>
                  </a:cubicBezTo>
                  <a:cubicBezTo>
                    <a:pt x="317" y="26"/>
                    <a:pt x="327" y="46"/>
                    <a:pt x="316" y="72"/>
                  </a:cubicBezTo>
                  <a:cubicBezTo>
                    <a:pt x="301" y="97"/>
                    <a:pt x="277" y="112"/>
                    <a:pt x="252" y="125"/>
                  </a:cubicBezTo>
                  <a:cubicBezTo>
                    <a:pt x="265" y="117"/>
                    <a:pt x="279" y="110"/>
                    <a:pt x="291" y="101"/>
                  </a:cubicBezTo>
                  <a:cubicBezTo>
                    <a:pt x="296" y="97"/>
                    <a:pt x="300" y="93"/>
                    <a:pt x="305" y="88"/>
                  </a:cubicBezTo>
                  <a:cubicBezTo>
                    <a:pt x="307" y="85"/>
                    <a:pt x="309" y="78"/>
                    <a:pt x="314" y="79"/>
                  </a:cubicBezTo>
                  <a:cubicBezTo>
                    <a:pt x="321" y="80"/>
                    <a:pt x="319" y="87"/>
                    <a:pt x="320" y="92"/>
                  </a:cubicBezTo>
                  <a:cubicBezTo>
                    <a:pt x="320" y="98"/>
                    <a:pt x="320" y="103"/>
                    <a:pt x="319" y="109"/>
                  </a:cubicBezTo>
                  <a:cubicBezTo>
                    <a:pt x="316" y="120"/>
                    <a:pt x="314" y="132"/>
                    <a:pt x="307" y="139"/>
                  </a:cubicBezTo>
                  <a:cubicBezTo>
                    <a:pt x="310" y="135"/>
                    <a:pt x="314" y="128"/>
                    <a:pt x="316" y="120"/>
                  </a:cubicBezTo>
                  <a:cubicBezTo>
                    <a:pt x="322" y="104"/>
                    <a:pt x="330" y="100"/>
                    <a:pt x="346" y="106"/>
                  </a:cubicBezTo>
                  <a:cubicBezTo>
                    <a:pt x="352" y="108"/>
                    <a:pt x="357" y="113"/>
                    <a:pt x="364" y="114"/>
                  </a:cubicBezTo>
                  <a:close/>
                </a:path>
              </a:pathLst>
            </a:custGeom>
            <a:solidFill>
              <a:srgbClr val="FDE3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6">
              <a:extLst>
                <a:ext uri="{FF2B5EF4-FFF2-40B4-BE49-F238E27FC236}">
                  <a16:creationId xmlns:a16="http://schemas.microsoft.com/office/drawing/2014/main" id="{9B698C97-011F-449A-CBC1-00A19B6D2E33}"/>
                </a:ext>
              </a:extLst>
            </p:cNvPr>
            <p:cNvSpPr/>
            <p:nvPr/>
          </p:nvSpPr>
          <p:spPr bwMode="auto">
            <a:xfrm>
              <a:off x="4995863" y="1995488"/>
              <a:ext cx="2520950" cy="603250"/>
            </a:xfrm>
            <a:custGeom>
              <a:avLst/>
              <a:gdLst>
                <a:gd name="T0" fmla="*/ 313 w 323"/>
                <a:gd name="T1" fmla="*/ 44 h 77"/>
                <a:gd name="T2" fmla="*/ 302 w 323"/>
                <a:gd name="T3" fmla="*/ 67 h 77"/>
                <a:gd name="T4" fmla="*/ 240 w 323"/>
                <a:gd name="T5" fmla="*/ 44 h 77"/>
                <a:gd name="T6" fmla="*/ 197 w 323"/>
                <a:gd name="T7" fmla="*/ 16 h 77"/>
                <a:gd name="T8" fmla="*/ 147 w 323"/>
                <a:gd name="T9" fmla="*/ 18 h 77"/>
                <a:gd name="T10" fmla="*/ 8 w 323"/>
                <a:gd name="T11" fmla="*/ 25 h 77"/>
                <a:gd name="T12" fmla="*/ 5 w 323"/>
                <a:gd name="T13" fmla="*/ 11 h 77"/>
                <a:gd name="T14" fmla="*/ 147 w 323"/>
                <a:gd name="T15" fmla="*/ 3 h 77"/>
                <a:gd name="T16" fmla="*/ 233 w 323"/>
                <a:gd name="T17" fmla="*/ 14 h 77"/>
                <a:gd name="T18" fmla="*/ 248 w 323"/>
                <a:gd name="T19" fmla="*/ 36 h 77"/>
                <a:gd name="T20" fmla="*/ 259 w 323"/>
                <a:gd name="T21" fmla="*/ 51 h 77"/>
                <a:gd name="T22" fmla="*/ 309 w 323"/>
                <a:gd name="T23" fmla="*/ 43 h 77"/>
                <a:gd name="T24" fmla="*/ 313 w 323"/>
                <a:gd name="T25" fmla="*/ 4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3" h="77">
                  <a:moveTo>
                    <a:pt x="313" y="44"/>
                  </a:moveTo>
                  <a:cubicBezTo>
                    <a:pt x="323" y="58"/>
                    <a:pt x="310" y="64"/>
                    <a:pt x="302" y="67"/>
                  </a:cubicBezTo>
                  <a:cubicBezTo>
                    <a:pt x="278" y="77"/>
                    <a:pt x="252" y="70"/>
                    <a:pt x="240" y="44"/>
                  </a:cubicBezTo>
                  <a:cubicBezTo>
                    <a:pt x="231" y="25"/>
                    <a:pt x="218" y="14"/>
                    <a:pt x="197" y="16"/>
                  </a:cubicBezTo>
                  <a:cubicBezTo>
                    <a:pt x="180" y="17"/>
                    <a:pt x="164" y="14"/>
                    <a:pt x="147" y="18"/>
                  </a:cubicBezTo>
                  <a:cubicBezTo>
                    <a:pt x="101" y="26"/>
                    <a:pt x="54" y="25"/>
                    <a:pt x="8" y="25"/>
                  </a:cubicBezTo>
                  <a:cubicBezTo>
                    <a:pt x="2" y="21"/>
                    <a:pt x="0" y="16"/>
                    <a:pt x="5" y="11"/>
                  </a:cubicBezTo>
                  <a:cubicBezTo>
                    <a:pt x="53" y="16"/>
                    <a:pt x="100" y="8"/>
                    <a:pt x="147" y="3"/>
                  </a:cubicBezTo>
                  <a:cubicBezTo>
                    <a:pt x="176" y="1"/>
                    <a:pt x="206" y="0"/>
                    <a:pt x="233" y="14"/>
                  </a:cubicBezTo>
                  <a:cubicBezTo>
                    <a:pt x="241" y="20"/>
                    <a:pt x="245" y="27"/>
                    <a:pt x="248" y="36"/>
                  </a:cubicBezTo>
                  <a:cubicBezTo>
                    <a:pt x="250" y="42"/>
                    <a:pt x="255" y="47"/>
                    <a:pt x="259" y="51"/>
                  </a:cubicBezTo>
                  <a:cubicBezTo>
                    <a:pt x="279" y="63"/>
                    <a:pt x="288" y="62"/>
                    <a:pt x="309" y="43"/>
                  </a:cubicBezTo>
                  <a:cubicBezTo>
                    <a:pt x="311" y="43"/>
                    <a:pt x="312" y="43"/>
                    <a:pt x="313" y="44"/>
                  </a:cubicBezTo>
                  <a:close/>
                </a:path>
              </a:pathLst>
            </a:custGeom>
            <a:solidFill>
              <a:srgbClr val="FAF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7">
              <a:extLst>
                <a:ext uri="{FF2B5EF4-FFF2-40B4-BE49-F238E27FC236}">
                  <a16:creationId xmlns:a16="http://schemas.microsoft.com/office/drawing/2014/main" id="{F425833F-BA72-FECE-34F1-71D92B7A006F}"/>
                </a:ext>
              </a:extLst>
            </p:cNvPr>
            <p:cNvSpPr/>
            <p:nvPr/>
          </p:nvSpPr>
          <p:spPr bwMode="auto">
            <a:xfrm>
              <a:off x="4354513" y="522288"/>
              <a:ext cx="703263" cy="1668463"/>
            </a:xfrm>
            <a:custGeom>
              <a:avLst/>
              <a:gdLst>
                <a:gd name="T0" fmla="*/ 86 w 90"/>
                <a:gd name="T1" fmla="*/ 200 h 213"/>
                <a:gd name="T2" fmla="*/ 90 w 90"/>
                <a:gd name="T3" fmla="*/ 213 h 213"/>
                <a:gd name="T4" fmla="*/ 57 w 90"/>
                <a:gd name="T5" fmla="*/ 173 h 213"/>
                <a:gd name="T6" fmla="*/ 39 w 90"/>
                <a:gd name="T7" fmla="*/ 159 h 213"/>
                <a:gd name="T8" fmla="*/ 5 w 90"/>
                <a:gd name="T9" fmla="*/ 108 h 213"/>
                <a:gd name="T10" fmla="*/ 25 w 90"/>
                <a:gd name="T11" fmla="*/ 92 h 213"/>
                <a:gd name="T12" fmla="*/ 29 w 90"/>
                <a:gd name="T13" fmla="*/ 92 h 213"/>
                <a:gd name="T14" fmla="*/ 57 w 90"/>
                <a:gd name="T15" fmla="*/ 69 h 213"/>
                <a:gd name="T16" fmla="*/ 67 w 90"/>
                <a:gd name="T17" fmla="*/ 11 h 213"/>
                <a:gd name="T18" fmla="*/ 77 w 90"/>
                <a:gd name="T19" fmla="*/ 0 h 213"/>
                <a:gd name="T20" fmla="*/ 77 w 90"/>
                <a:gd name="T21" fmla="*/ 20 h 213"/>
                <a:gd name="T22" fmla="*/ 69 w 90"/>
                <a:gd name="T23" fmla="*/ 84 h 213"/>
                <a:gd name="T24" fmla="*/ 53 w 90"/>
                <a:gd name="T25" fmla="*/ 102 h 213"/>
                <a:gd name="T26" fmla="*/ 21 w 90"/>
                <a:gd name="T27" fmla="*/ 112 h 213"/>
                <a:gd name="T28" fmla="*/ 26 w 90"/>
                <a:gd name="T29" fmla="*/ 142 h 213"/>
                <a:gd name="T30" fmla="*/ 47 w 90"/>
                <a:gd name="T31" fmla="*/ 146 h 213"/>
                <a:gd name="T32" fmla="*/ 66 w 90"/>
                <a:gd name="T33" fmla="*/ 153 h 213"/>
                <a:gd name="T34" fmla="*/ 69 w 90"/>
                <a:gd name="T35" fmla="*/ 161 h 213"/>
                <a:gd name="T36" fmla="*/ 70 w 90"/>
                <a:gd name="T37" fmla="*/ 168 h 213"/>
                <a:gd name="T38" fmla="*/ 82 w 90"/>
                <a:gd name="T39" fmla="*/ 196 h 213"/>
                <a:gd name="T40" fmla="*/ 86 w 90"/>
                <a:gd name="T41" fmla="*/ 20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213">
                  <a:moveTo>
                    <a:pt x="86" y="200"/>
                  </a:moveTo>
                  <a:cubicBezTo>
                    <a:pt x="86" y="205"/>
                    <a:pt x="88" y="209"/>
                    <a:pt x="90" y="213"/>
                  </a:cubicBezTo>
                  <a:cubicBezTo>
                    <a:pt x="73" y="205"/>
                    <a:pt x="56" y="197"/>
                    <a:pt x="57" y="173"/>
                  </a:cubicBezTo>
                  <a:cubicBezTo>
                    <a:pt x="57" y="163"/>
                    <a:pt x="47" y="160"/>
                    <a:pt x="39" y="159"/>
                  </a:cubicBezTo>
                  <a:cubicBezTo>
                    <a:pt x="7" y="157"/>
                    <a:pt x="0" y="131"/>
                    <a:pt x="5" y="108"/>
                  </a:cubicBezTo>
                  <a:cubicBezTo>
                    <a:pt x="7" y="98"/>
                    <a:pt x="13" y="91"/>
                    <a:pt x="25" y="92"/>
                  </a:cubicBezTo>
                  <a:cubicBezTo>
                    <a:pt x="26" y="92"/>
                    <a:pt x="28" y="92"/>
                    <a:pt x="29" y="92"/>
                  </a:cubicBezTo>
                  <a:cubicBezTo>
                    <a:pt x="52" y="91"/>
                    <a:pt x="54" y="89"/>
                    <a:pt x="57" y="69"/>
                  </a:cubicBezTo>
                  <a:cubicBezTo>
                    <a:pt x="59" y="49"/>
                    <a:pt x="56" y="29"/>
                    <a:pt x="67" y="11"/>
                  </a:cubicBezTo>
                  <a:cubicBezTo>
                    <a:pt x="70" y="7"/>
                    <a:pt x="70" y="1"/>
                    <a:pt x="77" y="0"/>
                  </a:cubicBezTo>
                  <a:cubicBezTo>
                    <a:pt x="83" y="7"/>
                    <a:pt x="78" y="13"/>
                    <a:pt x="77" y="20"/>
                  </a:cubicBezTo>
                  <a:cubicBezTo>
                    <a:pt x="72" y="41"/>
                    <a:pt x="66" y="62"/>
                    <a:pt x="69" y="84"/>
                  </a:cubicBezTo>
                  <a:cubicBezTo>
                    <a:pt x="71" y="96"/>
                    <a:pt x="63" y="100"/>
                    <a:pt x="53" y="102"/>
                  </a:cubicBezTo>
                  <a:cubicBezTo>
                    <a:pt x="42" y="104"/>
                    <a:pt x="30" y="102"/>
                    <a:pt x="21" y="112"/>
                  </a:cubicBezTo>
                  <a:cubicBezTo>
                    <a:pt x="13" y="124"/>
                    <a:pt x="15" y="134"/>
                    <a:pt x="26" y="142"/>
                  </a:cubicBezTo>
                  <a:cubicBezTo>
                    <a:pt x="32" y="147"/>
                    <a:pt x="40" y="146"/>
                    <a:pt x="47" y="146"/>
                  </a:cubicBezTo>
                  <a:cubicBezTo>
                    <a:pt x="54" y="146"/>
                    <a:pt x="61" y="146"/>
                    <a:pt x="66" y="153"/>
                  </a:cubicBezTo>
                  <a:cubicBezTo>
                    <a:pt x="67" y="156"/>
                    <a:pt x="68" y="158"/>
                    <a:pt x="69" y="161"/>
                  </a:cubicBezTo>
                  <a:cubicBezTo>
                    <a:pt x="70" y="163"/>
                    <a:pt x="71" y="166"/>
                    <a:pt x="70" y="168"/>
                  </a:cubicBezTo>
                  <a:cubicBezTo>
                    <a:pt x="65" y="181"/>
                    <a:pt x="71" y="190"/>
                    <a:pt x="82" y="196"/>
                  </a:cubicBezTo>
                  <a:cubicBezTo>
                    <a:pt x="84" y="197"/>
                    <a:pt x="86" y="198"/>
                    <a:pt x="86" y="200"/>
                  </a:cubicBezTo>
                  <a:close/>
                </a:path>
              </a:pathLst>
            </a:custGeom>
            <a:solidFill>
              <a:srgbClr val="FAF8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8">
              <a:extLst>
                <a:ext uri="{FF2B5EF4-FFF2-40B4-BE49-F238E27FC236}">
                  <a16:creationId xmlns:a16="http://schemas.microsoft.com/office/drawing/2014/main" id="{74EFAB84-46CD-2EF8-C49D-1F820DF0DD09}"/>
                </a:ext>
              </a:extLst>
            </p:cNvPr>
            <p:cNvSpPr/>
            <p:nvPr/>
          </p:nvSpPr>
          <p:spPr bwMode="auto">
            <a:xfrm>
              <a:off x="7150101" y="1384300"/>
              <a:ext cx="695325" cy="955675"/>
            </a:xfrm>
            <a:custGeom>
              <a:avLst/>
              <a:gdLst>
                <a:gd name="T0" fmla="*/ 67 w 89"/>
                <a:gd name="T1" fmla="*/ 1 h 122"/>
                <a:gd name="T2" fmla="*/ 72 w 89"/>
                <a:gd name="T3" fmla="*/ 0 h 122"/>
                <a:gd name="T4" fmla="*/ 84 w 89"/>
                <a:gd name="T5" fmla="*/ 18 h 122"/>
                <a:gd name="T6" fmla="*/ 78 w 89"/>
                <a:gd name="T7" fmla="*/ 48 h 122"/>
                <a:gd name="T8" fmla="*/ 46 w 89"/>
                <a:gd name="T9" fmla="*/ 58 h 122"/>
                <a:gd name="T10" fmla="*/ 23 w 89"/>
                <a:gd name="T11" fmla="*/ 65 h 122"/>
                <a:gd name="T12" fmla="*/ 22 w 89"/>
                <a:gd name="T13" fmla="*/ 72 h 122"/>
                <a:gd name="T14" fmla="*/ 38 w 89"/>
                <a:gd name="T15" fmla="*/ 89 h 122"/>
                <a:gd name="T16" fmla="*/ 45 w 89"/>
                <a:gd name="T17" fmla="*/ 116 h 122"/>
                <a:gd name="T18" fmla="*/ 37 w 89"/>
                <a:gd name="T19" fmla="*/ 122 h 122"/>
                <a:gd name="T20" fmla="*/ 36 w 89"/>
                <a:gd name="T21" fmla="*/ 122 h 122"/>
                <a:gd name="T22" fmla="*/ 35 w 89"/>
                <a:gd name="T23" fmla="*/ 103 h 122"/>
                <a:gd name="T24" fmla="*/ 24 w 89"/>
                <a:gd name="T25" fmla="*/ 87 h 122"/>
                <a:gd name="T26" fmla="*/ 0 w 89"/>
                <a:gd name="T27" fmla="*/ 66 h 122"/>
                <a:gd name="T28" fmla="*/ 36 w 89"/>
                <a:gd name="T29" fmla="*/ 46 h 122"/>
                <a:gd name="T30" fmla="*/ 59 w 89"/>
                <a:gd name="T31" fmla="*/ 42 h 122"/>
                <a:gd name="T32" fmla="*/ 79 w 89"/>
                <a:gd name="T33" fmla="*/ 22 h 122"/>
                <a:gd name="T34" fmla="*/ 67 w 89"/>
                <a:gd name="T35" fmla="*/ 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122">
                  <a:moveTo>
                    <a:pt x="67" y="1"/>
                  </a:moveTo>
                  <a:cubicBezTo>
                    <a:pt x="69" y="1"/>
                    <a:pt x="70" y="0"/>
                    <a:pt x="72" y="0"/>
                  </a:cubicBezTo>
                  <a:cubicBezTo>
                    <a:pt x="81" y="2"/>
                    <a:pt x="84" y="10"/>
                    <a:pt x="84" y="18"/>
                  </a:cubicBezTo>
                  <a:cubicBezTo>
                    <a:pt x="84" y="29"/>
                    <a:pt x="89" y="43"/>
                    <a:pt x="78" y="48"/>
                  </a:cubicBezTo>
                  <a:cubicBezTo>
                    <a:pt x="68" y="53"/>
                    <a:pt x="59" y="61"/>
                    <a:pt x="46" y="58"/>
                  </a:cubicBezTo>
                  <a:cubicBezTo>
                    <a:pt x="38" y="56"/>
                    <a:pt x="30" y="61"/>
                    <a:pt x="23" y="65"/>
                  </a:cubicBezTo>
                  <a:cubicBezTo>
                    <a:pt x="19" y="67"/>
                    <a:pt x="18" y="73"/>
                    <a:pt x="22" y="72"/>
                  </a:cubicBezTo>
                  <a:cubicBezTo>
                    <a:pt x="38" y="69"/>
                    <a:pt x="34" y="83"/>
                    <a:pt x="38" y="89"/>
                  </a:cubicBezTo>
                  <a:cubicBezTo>
                    <a:pt x="42" y="96"/>
                    <a:pt x="39" y="107"/>
                    <a:pt x="45" y="116"/>
                  </a:cubicBezTo>
                  <a:cubicBezTo>
                    <a:pt x="48" y="121"/>
                    <a:pt x="41" y="121"/>
                    <a:pt x="37" y="122"/>
                  </a:cubicBezTo>
                  <a:cubicBezTo>
                    <a:pt x="37" y="122"/>
                    <a:pt x="36" y="122"/>
                    <a:pt x="36" y="122"/>
                  </a:cubicBezTo>
                  <a:cubicBezTo>
                    <a:pt x="31" y="116"/>
                    <a:pt x="36" y="109"/>
                    <a:pt x="35" y="103"/>
                  </a:cubicBezTo>
                  <a:cubicBezTo>
                    <a:pt x="36" y="94"/>
                    <a:pt x="28" y="92"/>
                    <a:pt x="24" y="87"/>
                  </a:cubicBezTo>
                  <a:cubicBezTo>
                    <a:pt x="17" y="78"/>
                    <a:pt x="4" y="77"/>
                    <a:pt x="0" y="66"/>
                  </a:cubicBezTo>
                  <a:cubicBezTo>
                    <a:pt x="6" y="49"/>
                    <a:pt x="23" y="50"/>
                    <a:pt x="36" y="46"/>
                  </a:cubicBezTo>
                  <a:cubicBezTo>
                    <a:pt x="43" y="44"/>
                    <a:pt x="51" y="43"/>
                    <a:pt x="59" y="42"/>
                  </a:cubicBezTo>
                  <a:cubicBezTo>
                    <a:pt x="71" y="41"/>
                    <a:pt x="78" y="35"/>
                    <a:pt x="79" y="22"/>
                  </a:cubicBezTo>
                  <a:cubicBezTo>
                    <a:pt x="80" y="12"/>
                    <a:pt x="67" y="11"/>
                    <a:pt x="67" y="1"/>
                  </a:cubicBezTo>
                  <a:close/>
                </a:path>
              </a:pathLst>
            </a:custGeom>
            <a:solidFill>
              <a:srgbClr val="F8F6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9">
              <a:extLst>
                <a:ext uri="{FF2B5EF4-FFF2-40B4-BE49-F238E27FC236}">
                  <a16:creationId xmlns:a16="http://schemas.microsoft.com/office/drawing/2014/main" id="{B5703EA7-5FAB-9FB1-4342-C176FA59F4A0}"/>
                </a:ext>
              </a:extLst>
            </p:cNvPr>
            <p:cNvSpPr/>
            <p:nvPr/>
          </p:nvSpPr>
          <p:spPr bwMode="auto">
            <a:xfrm>
              <a:off x="6556376" y="358775"/>
              <a:ext cx="757238" cy="908050"/>
            </a:xfrm>
            <a:custGeom>
              <a:avLst/>
              <a:gdLst>
                <a:gd name="T0" fmla="*/ 48 w 97"/>
                <a:gd name="T1" fmla="*/ 103 h 116"/>
                <a:gd name="T2" fmla="*/ 49 w 97"/>
                <a:gd name="T3" fmla="*/ 85 h 116"/>
                <a:gd name="T4" fmla="*/ 46 w 97"/>
                <a:gd name="T5" fmla="*/ 66 h 116"/>
                <a:gd name="T6" fmla="*/ 1 w 97"/>
                <a:gd name="T7" fmla="*/ 11 h 116"/>
                <a:gd name="T8" fmla="*/ 2 w 97"/>
                <a:gd name="T9" fmla="*/ 7 h 116"/>
                <a:gd name="T10" fmla="*/ 39 w 97"/>
                <a:gd name="T11" fmla="*/ 14 h 116"/>
                <a:gd name="T12" fmla="*/ 48 w 97"/>
                <a:gd name="T13" fmla="*/ 21 h 116"/>
                <a:gd name="T14" fmla="*/ 62 w 97"/>
                <a:gd name="T15" fmla="*/ 57 h 116"/>
                <a:gd name="T16" fmla="*/ 85 w 97"/>
                <a:gd name="T17" fmla="*/ 96 h 116"/>
                <a:gd name="T18" fmla="*/ 90 w 97"/>
                <a:gd name="T19" fmla="*/ 100 h 116"/>
                <a:gd name="T20" fmla="*/ 97 w 97"/>
                <a:gd name="T21" fmla="*/ 107 h 116"/>
                <a:gd name="T22" fmla="*/ 76 w 97"/>
                <a:gd name="T23" fmla="*/ 102 h 116"/>
                <a:gd name="T24" fmla="*/ 52 w 97"/>
                <a:gd name="T25" fmla="*/ 116 h 116"/>
                <a:gd name="T26" fmla="*/ 48 w 97"/>
                <a:gd name="T27" fmla="*/ 10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15">
                  <a:moveTo>
                    <a:pt x="48" y="103"/>
                  </a:moveTo>
                  <a:cubicBezTo>
                    <a:pt x="49" y="97"/>
                    <a:pt x="49" y="91"/>
                    <a:pt x="49" y="85"/>
                  </a:cubicBezTo>
                  <a:cubicBezTo>
                    <a:pt x="54" y="77"/>
                    <a:pt x="48" y="72"/>
                    <a:pt x="46" y="66"/>
                  </a:cubicBezTo>
                  <a:cubicBezTo>
                    <a:pt x="56" y="31"/>
                    <a:pt x="46" y="18"/>
                    <a:pt x="1" y="11"/>
                  </a:cubicBezTo>
                  <a:cubicBezTo>
                    <a:pt x="0" y="9"/>
                    <a:pt x="1" y="8"/>
                    <a:pt x="2" y="7"/>
                  </a:cubicBezTo>
                  <a:cubicBezTo>
                    <a:pt x="17" y="0"/>
                    <a:pt x="28" y="7"/>
                    <a:pt x="39" y="14"/>
                  </a:cubicBezTo>
                  <a:cubicBezTo>
                    <a:pt x="42" y="17"/>
                    <a:pt x="45" y="19"/>
                    <a:pt x="48" y="21"/>
                  </a:cubicBezTo>
                  <a:cubicBezTo>
                    <a:pt x="64" y="29"/>
                    <a:pt x="62" y="44"/>
                    <a:pt x="62" y="57"/>
                  </a:cubicBezTo>
                  <a:cubicBezTo>
                    <a:pt x="61" y="85"/>
                    <a:pt x="60" y="85"/>
                    <a:pt x="85" y="96"/>
                  </a:cubicBezTo>
                  <a:cubicBezTo>
                    <a:pt x="87" y="97"/>
                    <a:pt x="89" y="99"/>
                    <a:pt x="90" y="100"/>
                  </a:cubicBezTo>
                  <a:cubicBezTo>
                    <a:pt x="93" y="103"/>
                    <a:pt x="95" y="105"/>
                    <a:pt x="97" y="107"/>
                  </a:cubicBezTo>
                  <a:cubicBezTo>
                    <a:pt x="89" y="111"/>
                    <a:pt x="83" y="104"/>
                    <a:pt x="76" y="102"/>
                  </a:cubicBezTo>
                  <a:cubicBezTo>
                    <a:pt x="63" y="99"/>
                    <a:pt x="52" y="98"/>
                    <a:pt x="52" y="116"/>
                  </a:cubicBezTo>
                  <a:cubicBezTo>
                    <a:pt x="44" y="113"/>
                    <a:pt x="48" y="108"/>
                    <a:pt x="48" y="103"/>
                  </a:cubicBezTo>
                  <a:close/>
                </a:path>
              </a:pathLst>
            </a:custGeom>
            <a:solidFill>
              <a:srgbClr val="312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10">
              <a:extLst>
                <a:ext uri="{FF2B5EF4-FFF2-40B4-BE49-F238E27FC236}">
                  <a16:creationId xmlns:a16="http://schemas.microsoft.com/office/drawing/2014/main" id="{0991A7BC-929D-4B05-3D4C-140EC086BAE8}"/>
                </a:ext>
              </a:extLst>
            </p:cNvPr>
            <p:cNvSpPr/>
            <p:nvPr/>
          </p:nvSpPr>
          <p:spPr bwMode="auto">
            <a:xfrm>
              <a:off x="5916613" y="327025"/>
              <a:ext cx="944563" cy="149225"/>
            </a:xfrm>
            <a:custGeom>
              <a:avLst/>
              <a:gdLst>
                <a:gd name="T0" fmla="*/ 121 w 121"/>
                <a:gd name="T1" fmla="*/ 18 h 19"/>
                <a:gd name="T2" fmla="*/ 83 w 121"/>
                <a:gd name="T3" fmla="*/ 12 h 19"/>
                <a:gd name="T4" fmla="*/ 19 w 121"/>
                <a:gd name="T5" fmla="*/ 18 h 19"/>
                <a:gd name="T6" fmla="*/ 0 w 121"/>
                <a:gd name="T7" fmla="*/ 5 h 19"/>
                <a:gd name="T8" fmla="*/ 1 w 121"/>
                <a:gd name="T9" fmla="*/ 2 h 19"/>
                <a:gd name="T10" fmla="*/ 89 w 121"/>
                <a:gd name="T11" fmla="*/ 2 h 19"/>
                <a:gd name="T12" fmla="*/ 121 w 121"/>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120" h="19">
                  <a:moveTo>
                    <a:pt x="121" y="18"/>
                  </a:moveTo>
                  <a:cubicBezTo>
                    <a:pt x="109" y="14"/>
                    <a:pt x="97" y="10"/>
                    <a:pt x="83" y="12"/>
                  </a:cubicBezTo>
                  <a:cubicBezTo>
                    <a:pt x="62" y="15"/>
                    <a:pt x="41" y="16"/>
                    <a:pt x="19" y="18"/>
                  </a:cubicBezTo>
                  <a:cubicBezTo>
                    <a:pt x="11" y="19"/>
                    <a:pt x="3" y="14"/>
                    <a:pt x="0" y="5"/>
                  </a:cubicBezTo>
                  <a:cubicBezTo>
                    <a:pt x="0" y="4"/>
                    <a:pt x="1" y="3"/>
                    <a:pt x="1" y="2"/>
                  </a:cubicBezTo>
                  <a:cubicBezTo>
                    <a:pt x="30" y="10"/>
                    <a:pt x="60" y="0"/>
                    <a:pt x="89" y="2"/>
                  </a:cubicBezTo>
                  <a:cubicBezTo>
                    <a:pt x="103" y="4"/>
                    <a:pt x="113" y="7"/>
                    <a:pt x="121" y="18"/>
                  </a:cubicBezTo>
                  <a:close/>
                </a:path>
              </a:pathLst>
            </a:custGeom>
            <a:solidFill>
              <a:srgbClr val="F6F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11">
              <a:extLst>
                <a:ext uri="{FF2B5EF4-FFF2-40B4-BE49-F238E27FC236}">
                  <a16:creationId xmlns:a16="http://schemas.microsoft.com/office/drawing/2014/main" id="{31650B97-589D-B6CC-E1A0-B02DC3819FFA}"/>
                </a:ext>
              </a:extLst>
            </p:cNvPr>
            <p:cNvSpPr/>
            <p:nvPr/>
          </p:nvSpPr>
          <p:spPr bwMode="auto">
            <a:xfrm>
              <a:off x="4979988" y="209550"/>
              <a:ext cx="944563" cy="290513"/>
            </a:xfrm>
            <a:custGeom>
              <a:avLst/>
              <a:gdLst>
                <a:gd name="T0" fmla="*/ 0 w 121"/>
                <a:gd name="T1" fmla="*/ 37 h 37"/>
                <a:gd name="T2" fmla="*/ 35 w 121"/>
                <a:gd name="T3" fmla="*/ 7 h 37"/>
                <a:gd name="T4" fmla="*/ 96 w 121"/>
                <a:gd name="T5" fmla="*/ 2 h 37"/>
                <a:gd name="T6" fmla="*/ 121 w 121"/>
                <a:gd name="T7" fmla="*/ 17 h 37"/>
                <a:gd name="T8" fmla="*/ 120 w 121"/>
                <a:gd name="T9" fmla="*/ 18 h 37"/>
                <a:gd name="T10" fmla="*/ 113 w 121"/>
                <a:gd name="T11" fmla="*/ 19 h 37"/>
                <a:gd name="T12" fmla="*/ 46 w 121"/>
                <a:gd name="T13" fmla="*/ 17 h 37"/>
                <a:gd name="T14" fmla="*/ 18 w 121"/>
                <a:gd name="T15" fmla="*/ 27 h 37"/>
                <a:gd name="T16" fmla="*/ 0 w 121"/>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37">
                  <a:moveTo>
                    <a:pt x="0" y="37"/>
                  </a:moveTo>
                  <a:cubicBezTo>
                    <a:pt x="3" y="17"/>
                    <a:pt x="20" y="11"/>
                    <a:pt x="35" y="7"/>
                  </a:cubicBezTo>
                  <a:cubicBezTo>
                    <a:pt x="54" y="0"/>
                    <a:pt x="75" y="1"/>
                    <a:pt x="96" y="2"/>
                  </a:cubicBezTo>
                  <a:cubicBezTo>
                    <a:pt x="106" y="3"/>
                    <a:pt x="113" y="11"/>
                    <a:pt x="121" y="17"/>
                  </a:cubicBezTo>
                  <a:cubicBezTo>
                    <a:pt x="121" y="17"/>
                    <a:pt x="120" y="18"/>
                    <a:pt x="120" y="18"/>
                  </a:cubicBezTo>
                  <a:cubicBezTo>
                    <a:pt x="118" y="20"/>
                    <a:pt x="115" y="20"/>
                    <a:pt x="113" y="19"/>
                  </a:cubicBezTo>
                  <a:cubicBezTo>
                    <a:pt x="91" y="9"/>
                    <a:pt x="68" y="14"/>
                    <a:pt x="46" y="17"/>
                  </a:cubicBezTo>
                  <a:cubicBezTo>
                    <a:pt x="35" y="16"/>
                    <a:pt x="27" y="20"/>
                    <a:pt x="18" y="27"/>
                  </a:cubicBezTo>
                  <a:cubicBezTo>
                    <a:pt x="13" y="31"/>
                    <a:pt x="8" y="37"/>
                    <a:pt x="0" y="37"/>
                  </a:cubicBezTo>
                  <a:close/>
                </a:path>
              </a:pathLst>
            </a:custGeom>
            <a:solidFill>
              <a:srgbClr val="FCF9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2">
              <a:extLst>
                <a:ext uri="{FF2B5EF4-FFF2-40B4-BE49-F238E27FC236}">
                  <a16:creationId xmlns:a16="http://schemas.microsoft.com/office/drawing/2014/main" id="{5520E525-A451-66A2-5C9F-58AF45FF93A4}"/>
                </a:ext>
              </a:extLst>
            </p:cNvPr>
            <p:cNvSpPr/>
            <p:nvPr/>
          </p:nvSpPr>
          <p:spPr bwMode="auto">
            <a:xfrm>
              <a:off x="6931026" y="514350"/>
              <a:ext cx="328613" cy="627063"/>
            </a:xfrm>
            <a:custGeom>
              <a:avLst/>
              <a:gdLst>
                <a:gd name="T0" fmla="*/ 42 w 42"/>
                <a:gd name="T1" fmla="*/ 80 h 80"/>
                <a:gd name="T2" fmla="*/ 9 w 42"/>
                <a:gd name="T3" fmla="*/ 69 h 80"/>
                <a:gd name="T4" fmla="*/ 10 w 42"/>
                <a:gd name="T5" fmla="*/ 33 h 80"/>
                <a:gd name="T6" fmla="*/ 0 w 42"/>
                <a:gd name="T7" fmla="*/ 1 h 80"/>
                <a:gd name="T8" fmla="*/ 16 w 42"/>
                <a:gd name="T9" fmla="*/ 15 h 80"/>
                <a:gd name="T10" fmla="*/ 16 w 42"/>
                <a:gd name="T11" fmla="*/ 45 h 80"/>
                <a:gd name="T12" fmla="*/ 27 w 42"/>
                <a:gd name="T13" fmla="*/ 69 h 80"/>
                <a:gd name="T14" fmla="*/ 42 w 42"/>
                <a:gd name="T15" fmla="*/ 8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80">
                  <a:moveTo>
                    <a:pt x="42" y="80"/>
                  </a:moveTo>
                  <a:cubicBezTo>
                    <a:pt x="31" y="77"/>
                    <a:pt x="15" y="76"/>
                    <a:pt x="9" y="69"/>
                  </a:cubicBezTo>
                  <a:cubicBezTo>
                    <a:pt x="4" y="61"/>
                    <a:pt x="9" y="45"/>
                    <a:pt x="10" y="33"/>
                  </a:cubicBezTo>
                  <a:cubicBezTo>
                    <a:pt x="11" y="21"/>
                    <a:pt x="8" y="11"/>
                    <a:pt x="0" y="1"/>
                  </a:cubicBezTo>
                  <a:cubicBezTo>
                    <a:pt x="11" y="0"/>
                    <a:pt x="16" y="9"/>
                    <a:pt x="16" y="15"/>
                  </a:cubicBezTo>
                  <a:cubicBezTo>
                    <a:pt x="15" y="25"/>
                    <a:pt x="22" y="34"/>
                    <a:pt x="16" y="45"/>
                  </a:cubicBezTo>
                  <a:cubicBezTo>
                    <a:pt x="12" y="52"/>
                    <a:pt x="15" y="63"/>
                    <a:pt x="27" y="69"/>
                  </a:cubicBezTo>
                  <a:cubicBezTo>
                    <a:pt x="32" y="71"/>
                    <a:pt x="41" y="72"/>
                    <a:pt x="42" y="80"/>
                  </a:cubicBezTo>
                  <a:close/>
                </a:path>
              </a:pathLst>
            </a:custGeom>
            <a:solidFill>
              <a:srgbClr val="EDE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3">
              <a:extLst>
                <a:ext uri="{FF2B5EF4-FFF2-40B4-BE49-F238E27FC236}">
                  <a16:creationId xmlns:a16="http://schemas.microsoft.com/office/drawing/2014/main" id="{72E30D96-4252-A06F-0600-2670A3CAA8D3}"/>
                </a:ext>
              </a:extLst>
            </p:cNvPr>
            <p:cNvSpPr/>
            <p:nvPr/>
          </p:nvSpPr>
          <p:spPr bwMode="auto">
            <a:xfrm>
              <a:off x="4918076" y="311150"/>
              <a:ext cx="420688" cy="368300"/>
            </a:xfrm>
            <a:custGeom>
              <a:avLst/>
              <a:gdLst>
                <a:gd name="T0" fmla="*/ 8 w 54"/>
                <a:gd name="T1" fmla="*/ 24 h 47"/>
                <a:gd name="T2" fmla="*/ 54 w 54"/>
                <a:gd name="T3" fmla="*/ 2 h 47"/>
                <a:gd name="T4" fmla="*/ 47 w 54"/>
                <a:gd name="T5" fmla="*/ 5 h 47"/>
                <a:gd name="T6" fmla="*/ 30 w 54"/>
                <a:gd name="T7" fmla="*/ 14 h 47"/>
                <a:gd name="T8" fmla="*/ 7 w 54"/>
                <a:gd name="T9" fmla="*/ 44 h 47"/>
                <a:gd name="T10" fmla="*/ 2 w 54"/>
                <a:gd name="T11" fmla="*/ 47 h 47"/>
                <a:gd name="T12" fmla="*/ 5 w 54"/>
                <a:gd name="T13" fmla="*/ 27 h 47"/>
                <a:gd name="T14" fmla="*/ 8 w 54"/>
                <a:gd name="T15" fmla="*/ 24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47">
                  <a:moveTo>
                    <a:pt x="8" y="24"/>
                  </a:moveTo>
                  <a:cubicBezTo>
                    <a:pt x="21" y="12"/>
                    <a:pt x="34" y="0"/>
                    <a:pt x="54" y="2"/>
                  </a:cubicBezTo>
                  <a:cubicBezTo>
                    <a:pt x="53" y="6"/>
                    <a:pt x="51" y="7"/>
                    <a:pt x="47" y="5"/>
                  </a:cubicBezTo>
                  <a:cubicBezTo>
                    <a:pt x="41" y="7"/>
                    <a:pt x="35" y="10"/>
                    <a:pt x="30" y="14"/>
                  </a:cubicBezTo>
                  <a:cubicBezTo>
                    <a:pt x="24" y="25"/>
                    <a:pt x="12" y="31"/>
                    <a:pt x="7" y="44"/>
                  </a:cubicBezTo>
                  <a:cubicBezTo>
                    <a:pt x="6" y="46"/>
                    <a:pt x="5" y="47"/>
                    <a:pt x="2" y="47"/>
                  </a:cubicBezTo>
                  <a:cubicBezTo>
                    <a:pt x="0" y="40"/>
                    <a:pt x="6" y="34"/>
                    <a:pt x="5" y="27"/>
                  </a:cubicBezTo>
                  <a:cubicBezTo>
                    <a:pt x="6" y="26"/>
                    <a:pt x="7" y="25"/>
                    <a:pt x="8" y="24"/>
                  </a:cubicBezTo>
                  <a:close/>
                </a:path>
              </a:pathLst>
            </a:custGeom>
            <a:solidFill>
              <a:srgbClr val="F6EE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14">
              <a:extLst>
                <a:ext uri="{FF2B5EF4-FFF2-40B4-BE49-F238E27FC236}">
                  <a16:creationId xmlns:a16="http://schemas.microsoft.com/office/drawing/2014/main" id="{DD1C3208-A8F6-6203-5F6F-E628A2F29B65}"/>
                </a:ext>
              </a:extLst>
            </p:cNvPr>
            <p:cNvSpPr/>
            <p:nvPr/>
          </p:nvSpPr>
          <p:spPr bwMode="auto">
            <a:xfrm>
              <a:off x="7353301" y="1282700"/>
              <a:ext cx="420688" cy="274638"/>
            </a:xfrm>
            <a:custGeom>
              <a:avLst/>
              <a:gdLst>
                <a:gd name="T0" fmla="*/ 41 w 54"/>
                <a:gd name="T1" fmla="*/ 14 h 35"/>
                <a:gd name="T2" fmla="*/ 54 w 54"/>
                <a:gd name="T3" fmla="*/ 33 h 35"/>
                <a:gd name="T4" fmla="*/ 52 w 54"/>
                <a:gd name="T5" fmla="*/ 33 h 35"/>
                <a:gd name="T6" fmla="*/ 17 w 54"/>
                <a:gd name="T7" fmla="*/ 15 h 35"/>
                <a:gd name="T8" fmla="*/ 1 w 54"/>
                <a:gd name="T9" fmla="*/ 0 h 35"/>
                <a:gd name="T10" fmla="*/ 41 w 54"/>
                <a:gd name="T11" fmla="*/ 14 h 35"/>
              </a:gdLst>
              <a:ahLst/>
              <a:cxnLst>
                <a:cxn ang="0">
                  <a:pos x="T0" y="T1"/>
                </a:cxn>
                <a:cxn ang="0">
                  <a:pos x="T2" y="T3"/>
                </a:cxn>
                <a:cxn ang="0">
                  <a:pos x="T4" y="T5"/>
                </a:cxn>
                <a:cxn ang="0">
                  <a:pos x="T6" y="T7"/>
                </a:cxn>
                <a:cxn ang="0">
                  <a:pos x="T8" y="T9"/>
                </a:cxn>
                <a:cxn ang="0">
                  <a:pos x="T10" y="T11"/>
                </a:cxn>
              </a:cxnLst>
              <a:rect l="0" t="0" r="r" b="b"/>
              <a:pathLst>
                <a:path w="54" h="35">
                  <a:moveTo>
                    <a:pt x="41" y="14"/>
                  </a:moveTo>
                  <a:cubicBezTo>
                    <a:pt x="46" y="20"/>
                    <a:pt x="54" y="24"/>
                    <a:pt x="54" y="33"/>
                  </a:cubicBezTo>
                  <a:cubicBezTo>
                    <a:pt x="53" y="35"/>
                    <a:pt x="53" y="35"/>
                    <a:pt x="52" y="33"/>
                  </a:cubicBezTo>
                  <a:cubicBezTo>
                    <a:pt x="45" y="19"/>
                    <a:pt x="30" y="17"/>
                    <a:pt x="17" y="15"/>
                  </a:cubicBezTo>
                  <a:cubicBezTo>
                    <a:pt x="8" y="14"/>
                    <a:pt x="0" y="11"/>
                    <a:pt x="1" y="0"/>
                  </a:cubicBezTo>
                  <a:cubicBezTo>
                    <a:pt x="12" y="13"/>
                    <a:pt x="29" y="7"/>
                    <a:pt x="41" y="14"/>
                  </a:cubicBezTo>
                  <a:close/>
                </a:path>
              </a:pathLst>
            </a:custGeom>
            <a:solidFill>
              <a:srgbClr val="5348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15">
              <a:extLst>
                <a:ext uri="{FF2B5EF4-FFF2-40B4-BE49-F238E27FC236}">
                  <a16:creationId xmlns:a16="http://schemas.microsoft.com/office/drawing/2014/main" id="{F0FDE7E2-1E46-DCAE-EC68-6492D22C093D}"/>
                </a:ext>
              </a:extLst>
            </p:cNvPr>
            <p:cNvSpPr/>
            <p:nvPr/>
          </p:nvSpPr>
          <p:spPr bwMode="auto">
            <a:xfrm>
              <a:off x="4964113" y="1971675"/>
              <a:ext cx="1912938" cy="173038"/>
            </a:xfrm>
            <a:custGeom>
              <a:avLst/>
              <a:gdLst>
                <a:gd name="T0" fmla="*/ 8 w 245"/>
                <a:gd name="T1" fmla="*/ 15 h 22"/>
                <a:gd name="T2" fmla="*/ 2 w 245"/>
                <a:gd name="T3" fmla="*/ 14 h 22"/>
                <a:gd name="T4" fmla="*/ 9 w 245"/>
                <a:gd name="T5" fmla="*/ 8 h 22"/>
                <a:gd name="T6" fmla="*/ 133 w 245"/>
                <a:gd name="T7" fmla="*/ 4 h 22"/>
                <a:gd name="T8" fmla="*/ 213 w 245"/>
                <a:gd name="T9" fmla="*/ 5 h 22"/>
                <a:gd name="T10" fmla="*/ 243 w 245"/>
                <a:gd name="T11" fmla="*/ 18 h 22"/>
                <a:gd name="T12" fmla="*/ 240 w 245"/>
                <a:gd name="T13" fmla="*/ 21 h 22"/>
                <a:gd name="T14" fmla="*/ 154 w 245"/>
                <a:gd name="T15" fmla="*/ 10 h 22"/>
                <a:gd name="T16" fmla="*/ 65 w 245"/>
                <a:gd name="T17" fmla="*/ 19 h 22"/>
                <a:gd name="T18" fmla="*/ 8 w 245"/>
                <a:gd name="T19"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5" h="22">
                  <a:moveTo>
                    <a:pt x="8" y="15"/>
                  </a:moveTo>
                  <a:cubicBezTo>
                    <a:pt x="6" y="15"/>
                    <a:pt x="4" y="15"/>
                    <a:pt x="2" y="14"/>
                  </a:cubicBezTo>
                  <a:cubicBezTo>
                    <a:pt x="0" y="7"/>
                    <a:pt x="4" y="7"/>
                    <a:pt x="9" y="8"/>
                  </a:cubicBezTo>
                  <a:cubicBezTo>
                    <a:pt x="51" y="17"/>
                    <a:pt x="92" y="8"/>
                    <a:pt x="133" y="4"/>
                  </a:cubicBezTo>
                  <a:cubicBezTo>
                    <a:pt x="160" y="1"/>
                    <a:pt x="187" y="0"/>
                    <a:pt x="213" y="5"/>
                  </a:cubicBezTo>
                  <a:cubicBezTo>
                    <a:pt x="224" y="7"/>
                    <a:pt x="235" y="11"/>
                    <a:pt x="243" y="18"/>
                  </a:cubicBezTo>
                  <a:cubicBezTo>
                    <a:pt x="245" y="21"/>
                    <a:pt x="243" y="22"/>
                    <a:pt x="240" y="21"/>
                  </a:cubicBezTo>
                  <a:cubicBezTo>
                    <a:pt x="213" y="8"/>
                    <a:pt x="184" y="8"/>
                    <a:pt x="154" y="10"/>
                  </a:cubicBezTo>
                  <a:cubicBezTo>
                    <a:pt x="124" y="12"/>
                    <a:pt x="95" y="16"/>
                    <a:pt x="65" y="19"/>
                  </a:cubicBezTo>
                  <a:cubicBezTo>
                    <a:pt x="46" y="21"/>
                    <a:pt x="27" y="20"/>
                    <a:pt x="8" y="15"/>
                  </a:cubicBezTo>
                  <a:close/>
                </a:path>
              </a:pathLst>
            </a:custGeom>
            <a:solidFill>
              <a:srgbClr val="2926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16">
              <a:extLst>
                <a:ext uri="{FF2B5EF4-FFF2-40B4-BE49-F238E27FC236}">
                  <a16:creationId xmlns:a16="http://schemas.microsoft.com/office/drawing/2014/main" id="{911C37B4-7F14-04B9-458A-F17DA757B184}"/>
                </a:ext>
              </a:extLst>
            </p:cNvPr>
            <p:cNvSpPr/>
            <p:nvPr/>
          </p:nvSpPr>
          <p:spPr bwMode="auto">
            <a:xfrm>
              <a:off x="4464051" y="647700"/>
              <a:ext cx="711200" cy="917575"/>
            </a:xfrm>
            <a:custGeom>
              <a:avLst/>
              <a:gdLst>
                <a:gd name="T0" fmla="*/ 60 w 91"/>
                <a:gd name="T1" fmla="*/ 4 h 117"/>
                <a:gd name="T2" fmla="*/ 63 w 91"/>
                <a:gd name="T3" fmla="*/ 0 h 117"/>
                <a:gd name="T4" fmla="*/ 67 w 91"/>
                <a:gd name="T5" fmla="*/ 3 h 117"/>
                <a:gd name="T6" fmla="*/ 59 w 91"/>
                <a:gd name="T7" fmla="*/ 65 h 117"/>
                <a:gd name="T8" fmla="*/ 91 w 91"/>
                <a:gd name="T9" fmla="*/ 102 h 117"/>
                <a:gd name="T10" fmla="*/ 84 w 91"/>
                <a:gd name="T11" fmla="*/ 105 h 117"/>
                <a:gd name="T12" fmla="*/ 62 w 91"/>
                <a:gd name="T13" fmla="*/ 96 h 117"/>
                <a:gd name="T14" fmla="*/ 63 w 91"/>
                <a:gd name="T15" fmla="*/ 110 h 117"/>
                <a:gd name="T16" fmla="*/ 60 w 91"/>
                <a:gd name="T17" fmla="*/ 117 h 117"/>
                <a:gd name="T18" fmla="*/ 57 w 91"/>
                <a:gd name="T19" fmla="*/ 113 h 117"/>
                <a:gd name="T20" fmla="*/ 50 w 91"/>
                <a:gd name="T21" fmla="*/ 89 h 117"/>
                <a:gd name="T22" fmla="*/ 6 w 91"/>
                <a:gd name="T23" fmla="*/ 102 h 117"/>
                <a:gd name="T24" fmla="*/ 2 w 91"/>
                <a:gd name="T25" fmla="*/ 95 h 117"/>
                <a:gd name="T26" fmla="*/ 33 w 91"/>
                <a:gd name="T27" fmla="*/ 82 h 117"/>
                <a:gd name="T28" fmla="*/ 52 w 91"/>
                <a:gd name="T29" fmla="*/ 62 h 117"/>
                <a:gd name="T30" fmla="*/ 60 w 91"/>
                <a:gd name="T31" fmla="*/ 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117">
                  <a:moveTo>
                    <a:pt x="60" y="4"/>
                  </a:moveTo>
                  <a:cubicBezTo>
                    <a:pt x="61" y="3"/>
                    <a:pt x="62" y="1"/>
                    <a:pt x="63" y="0"/>
                  </a:cubicBezTo>
                  <a:cubicBezTo>
                    <a:pt x="66" y="0"/>
                    <a:pt x="68" y="0"/>
                    <a:pt x="67" y="3"/>
                  </a:cubicBezTo>
                  <a:cubicBezTo>
                    <a:pt x="59" y="24"/>
                    <a:pt x="57" y="44"/>
                    <a:pt x="59" y="65"/>
                  </a:cubicBezTo>
                  <a:cubicBezTo>
                    <a:pt x="61" y="85"/>
                    <a:pt x="71" y="97"/>
                    <a:pt x="91" y="102"/>
                  </a:cubicBezTo>
                  <a:cubicBezTo>
                    <a:pt x="91" y="108"/>
                    <a:pt x="87" y="106"/>
                    <a:pt x="84" y="105"/>
                  </a:cubicBezTo>
                  <a:cubicBezTo>
                    <a:pt x="75" y="106"/>
                    <a:pt x="69" y="99"/>
                    <a:pt x="62" y="96"/>
                  </a:cubicBezTo>
                  <a:cubicBezTo>
                    <a:pt x="56" y="101"/>
                    <a:pt x="65" y="105"/>
                    <a:pt x="63" y="110"/>
                  </a:cubicBezTo>
                  <a:cubicBezTo>
                    <a:pt x="64" y="114"/>
                    <a:pt x="66" y="117"/>
                    <a:pt x="60" y="117"/>
                  </a:cubicBezTo>
                  <a:cubicBezTo>
                    <a:pt x="59" y="116"/>
                    <a:pt x="58" y="115"/>
                    <a:pt x="57" y="113"/>
                  </a:cubicBezTo>
                  <a:cubicBezTo>
                    <a:pt x="56" y="105"/>
                    <a:pt x="56" y="89"/>
                    <a:pt x="50" y="89"/>
                  </a:cubicBezTo>
                  <a:cubicBezTo>
                    <a:pt x="35" y="89"/>
                    <a:pt x="18" y="88"/>
                    <a:pt x="6" y="102"/>
                  </a:cubicBezTo>
                  <a:cubicBezTo>
                    <a:pt x="0" y="102"/>
                    <a:pt x="1" y="99"/>
                    <a:pt x="2" y="95"/>
                  </a:cubicBezTo>
                  <a:cubicBezTo>
                    <a:pt x="9" y="83"/>
                    <a:pt x="22" y="84"/>
                    <a:pt x="33" y="82"/>
                  </a:cubicBezTo>
                  <a:cubicBezTo>
                    <a:pt x="46" y="81"/>
                    <a:pt x="54" y="79"/>
                    <a:pt x="52" y="62"/>
                  </a:cubicBezTo>
                  <a:cubicBezTo>
                    <a:pt x="49" y="42"/>
                    <a:pt x="54" y="23"/>
                    <a:pt x="60" y="4"/>
                  </a:cubicBezTo>
                  <a:close/>
                </a:path>
              </a:pathLst>
            </a:custGeom>
            <a:solidFill>
              <a:srgbClr val="312E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17">
              <a:extLst>
                <a:ext uri="{FF2B5EF4-FFF2-40B4-BE49-F238E27FC236}">
                  <a16:creationId xmlns:a16="http://schemas.microsoft.com/office/drawing/2014/main" id="{FCEAAD56-04D5-16D9-5809-8414076A4EBA}"/>
                </a:ext>
              </a:extLst>
            </p:cNvPr>
            <p:cNvSpPr/>
            <p:nvPr/>
          </p:nvSpPr>
          <p:spPr bwMode="auto">
            <a:xfrm>
              <a:off x="5167313" y="287338"/>
              <a:ext cx="889000" cy="330200"/>
            </a:xfrm>
            <a:custGeom>
              <a:avLst/>
              <a:gdLst>
                <a:gd name="T0" fmla="*/ 65 w 114"/>
                <a:gd name="T1" fmla="*/ 8 h 42"/>
                <a:gd name="T2" fmla="*/ 114 w 114"/>
                <a:gd name="T3" fmla="*/ 35 h 42"/>
                <a:gd name="T4" fmla="*/ 91 w 114"/>
                <a:gd name="T5" fmla="*/ 35 h 42"/>
                <a:gd name="T6" fmla="*/ 12 w 114"/>
                <a:gd name="T7" fmla="*/ 30 h 42"/>
                <a:gd name="T8" fmla="*/ 0 w 114"/>
                <a:gd name="T9" fmla="*/ 32 h 42"/>
                <a:gd name="T10" fmla="*/ 23 w 114"/>
                <a:gd name="T11" fmla="*/ 15 h 42"/>
                <a:gd name="T12" fmla="*/ 37 w 114"/>
                <a:gd name="T13" fmla="*/ 8 h 42"/>
                <a:gd name="T14" fmla="*/ 65 w 114"/>
                <a:gd name="T15" fmla="*/ 8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42">
                  <a:moveTo>
                    <a:pt x="65" y="8"/>
                  </a:moveTo>
                  <a:cubicBezTo>
                    <a:pt x="82" y="16"/>
                    <a:pt x="95" y="31"/>
                    <a:pt x="114" y="35"/>
                  </a:cubicBezTo>
                  <a:cubicBezTo>
                    <a:pt x="105" y="41"/>
                    <a:pt x="99" y="42"/>
                    <a:pt x="91" y="35"/>
                  </a:cubicBezTo>
                  <a:cubicBezTo>
                    <a:pt x="66" y="12"/>
                    <a:pt x="39" y="17"/>
                    <a:pt x="12" y="30"/>
                  </a:cubicBezTo>
                  <a:cubicBezTo>
                    <a:pt x="8" y="32"/>
                    <a:pt x="5" y="35"/>
                    <a:pt x="0" y="32"/>
                  </a:cubicBezTo>
                  <a:cubicBezTo>
                    <a:pt x="5" y="22"/>
                    <a:pt x="14" y="18"/>
                    <a:pt x="23" y="15"/>
                  </a:cubicBezTo>
                  <a:cubicBezTo>
                    <a:pt x="28" y="13"/>
                    <a:pt x="34" y="14"/>
                    <a:pt x="37" y="8"/>
                  </a:cubicBezTo>
                  <a:cubicBezTo>
                    <a:pt x="46" y="3"/>
                    <a:pt x="56" y="0"/>
                    <a:pt x="65" y="8"/>
                  </a:cubicBezTo>
                  <a:close/>
                </a:path>
              </a:pathLst>
            </a:custGeom>
            <a:solidFill>
              <a:srgbClr val="FAF0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18">
              <a:extLst>
                <a:ext uri="{FF2B5EF4-FFF2-40B4-BE49-F238E27FC236}">
                  <a16:creationId xmlns:a16="http://schemas.microsoft.com/office/drawing/2014/main" id="{A25018EC-D05C-36A4-E641-A41CAD53EFC1}"/>
                </a:ext>
              </a:extLst>
            </p:cNvPr>
            <p:cNvSpPr/>
            <p:nvPr/>
          </p:nvSpPr>
          <p:spPr bwMode="auto">
            <a:xfrm>
              <a:off x="5284788" y="249238"/>
              <a:ext cx="1279525" cy="258763"/>
            </a:xfrm>
            <a:custGeom>
              <a:avLst/>
              <a:gdLst>
                <a:gd name="T0" fmla="*/ 50 w 164"/>
                <a:gd name="T1" fmla="*/ 13 h 33"/>
                <a:gd name="T2" fmla="*/ 22 w 164"/>
                <a:gd name="T3" fmla="*/ 13 h 33"/>
                <a:gd name="T4" fmla="*/ 0 w 164"/>
                <a:gd name="T5" fmla="*/ 13 h 33"/>
                <a:gd name="T6" fmla="*/ 7 w 164"/>
                <a:gd name="T7" fmla="*/ 10 h 33"/>
                <a:gd name="T8" fmla="*/ 81 w 164"/>
                <a:gd name="T9" fmla="*/ 13 h 33"/>
                <a:gd name="T10" fmla="*/ 121 w 164"/>
                <a:gd name="T11" fmla="*/ 24 h 33"/>
                <a:gd name="T12" fmla="*/ 164 w 164"/>
                <a:gd name="T13" fmla="*/ 22 h 33"/>
                <a:gd name="T14" fmla="*/ 164 w 164"/>
                <a:gd name="T15" fmla="*/ 25 h 33"/>
                <a:gd name="T16" fmla="*/ 103 w 164"/>
                <a:gd name="T17" fmla="*/ 31 h 33"/>
                <a:gd name="T18" fmla="*/ 83 w 164"/>
                <a:gd name="T19" fmla="*/ 25 h 33"/>
                <a:gd name="T20" fmla="*/ 50 w 164"/>
                <a:gd name="T21"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33">
                  <a:moveTo>
                    <a:pt x="50" y="13"/>
                  </a:moveTo>
                  <a:cubicBezTo>
                    <a:pt x="41" y="11"/>
                    <a:pt x="31" y="11"/>
                    <a:pt x="22" y="13"/>
                  </a:cubicBezTo>
                  <a:cubicBezTo>
                    <a:pt x="15" y="10"/>
                    <a:pt x="7" y="18"/>
                    <a:pt x="0" y="13"/>
                  </a:cubicBezTo>
                  <a:cubicBezTo>
                    <a:pt x="3" y="13"/>
                    <a:pt x="5" y="13"/>
                    <a:pt x="7" y="10"/>
                  </a:cubicBezTo>
                  <a:cubicBezTo>
                    <a:pt x="32" y="3"/>
                    <a:pt x="57" y="0"/>
                    <a:pt x="81" y="13"/>
                  </a:cubicBezTo>
                  <a:cubicBezTo>
                    <a:pt x="92" y="26"/>
                    <a:pt x="105" y="28"/>
                    <a:pt x="121" y="24"/>
                  </a:cubicBezTo>
                  <a:cubicBezTo>
                    <a:pt x="135" y="21"/>
                    <a:pt x="150" y="20"/>
                    <a:pt x="164" y="22"/>
                  </a:cubicBezTo>
                  <a:cubicBezTo>
                    <a:pt x="164" y="23"/>
                    <a:pt x="164" y="24"/>
                    <a:pt x="164" y="25"/>
                  </a:cubicBezTo>
                  <a:cubicBezTo>
                    <a:pt x="144" y="26"/>
                    <a:pt x="123" y="26"/>
                    <a:pt x="103" y="31"/>
                  </a:cubicBezTo>
                  <a:cubicBezTo>
                    <a:pt x="96" y="33"/>
                    <a:pt x="89" y="30"/>
                    <a:pt x="83" y="25"/>
                  </a:cubicBezTo>
                  <a:cubicBezTo>
                    <a:pt x="74" y="17"/>
                    <a:pt x="63" y="12"/>
                    <a:pt x="50" y="13"/>
                  </a:cubicBezTo>
                  <a:close/>
                </a:path>
              </a:pathLst>
            </a:custGeom>
            <a:solidFill>
              <a:srgbClr val="393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19">
              <a:extLst>
                <a:ext uri="{FF2B5EF4-FFF2-40B4-BE49-F238E27FC236}">
                  <a16:creationId xmlns:a16="http://schemas.microsoft.com/office/drawing/2014/main" id="{5D7387AE-1F90-EDC9-4DB7-1E9D143C7CB7}"/>
                </a:ext>
              </a:extLst>
            </p:cNvPr>
            <p:cNvSpPr/>
            <p:nvPr/>
          </p:nvSpPr>
          <p:spPr bwMode="auto">
            <a:xfrm>
              <a:off x="5299076" y="1698625"/>
              <a:ext cx="922338" cy="163513"/>
            </a:xfrm>
            <a:custGeom>
              <a:avLst/>
              <a:gdLst>
                <a:gd name="T0" fmla="*/ 118 w 118"/>
                <a:gd name="T1" fmla="*/ 6 h 21"/>
                <a:gd name="T2" fmla="*/ 59 w 118"/>
                <a:gd name="T3" fmla="*/ 18 h 21"/>
                <a:gd name="T4" fmla="*/ 8 w 118"/>
                <a:gd name="T5" fmla="*/ 17 h 21"/>
                <a:gd name="T6" fmla="*/ 0 w 118"/>
                <a:gd name="T7" fmla="*/ 12 h 21"/>
                <a:gd name="T8" fmla="*/ 91 w 118"/>
                <a:gd name="T9" fmla="*/ 5 h 21"/>
                <a:gd name="T10" fmla="*/ 112 w 118"/>
                <a:gd name="T11" fmla="*/ 0 h 21"/>
                <a:gd name="T12" fmla="*/ 118 w 118"/>
                <a:gd name="T13" fmla="*/ 6 h 21"/>
              </a:gdLst>
              <a:ahLst/>
              <a:cxnLst>
                <a:cxn ang="0">
                  <a:pos x="T0" y="T1"/>
                </a:cxn>
                <a:cxn ang="0">
                  <a:pos x="T2" y="T3"/>
                </a:cxn>
                <a:cxn ang="0">
                  <a:pos x="T4" y="T5"/>
                </a:cxn>
                <a:cxn ang="0">
                  <a:pos x="T6" y="T7"/>
                </a:cxn>
                <a:cxn ang="0">
                  <a:pos x="T8" y="T9"/>
                </a:cxn>
                <a:cxn ang="0">
                  <a:pos x="T10" y="T11"/>
                </a:cxn>
                <a:cxn ang="0">
                  <a:pos x="T12" y="T13"/>
                </a:cxn>
              </a:cxnLst>
              <a:rect l="0" t="0" r="r" b="b"/>
              <a:pathLst>
                <a:path w="118" h="21">
                  <a:moveTo>
                    <a:pt x="118" y="6"/>
                  </a:moveTo>
                  <a:cubicBezTo>
                    <a:pt x="99" y="13"/>
                    <a:pt x="79" y="17"/>
                    <a:pt x="59" y="18"/>
                  </a:cubicBezTo>
                  <a:cubicBezTo>
                    <a:pt x="42" y="20"/>
                    <a:pt x="25" y="21"/>
                    <a:pt x="8" y="17"/>
                  </a:cubicBezTo>
                  <a:cubicBezTo>
                    <a:pt x="5" y="17"/>
                    <a:pt x="0" y="17"/>
                    <a:pt x="0" y="12"/>
                  </a:cubicBezTo>
                  <a:cubicBezTo>
                    <a:pt x="30" y="11"/>
                    <a:pt x="61" y="15"/>
                    <a:pt x="91" y="5"/>
                  </a:cubicBezTo>
                  <a:cubicBezTo>
                    <a:pt x="98" y="3"/>
                    <a:pt x="105" y="2"/>
                    <a:pt x="112" y="0"/>
                  </a:cubicBezTo>
                  <a:cubicBezTo>
                    <a:pt x="113" y="2"/>
                    <a:pt x="116" y="3"/>
                    <a:pt x="118" y="6"/>
                  </a:cubicBezTo>
                  <a:close/>
                </a:path>
              </a:pathLst>
            </a:custGeom>
            <a:solidFill>
              <a:srgbClr val="F6E8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20">
              <a:extLst>
                <a:ext uri="{FF2B5EF4-FFF2-40B4-BE49-F238E27FC236}">
                  <a16:creationId xmlns:a16="http://schemas.microsoft.com/office/drawing/2014/main" id="{28740D2F-D7DC-252D-F335-D80CDEC1EC60}"/>
                </a:ext>
              </a:extLst>
            </p:cNvPr>
            <p:cNvSpPr/>
            <p:nvPr/>
          </p:nvSpPr>
          <p:spPr bwMode="auto">
            <a:xfrm>
              <a:off x="7118351" y="1541463"/>
              <a:ext cx="687388" cy="384175"/>
            </a:xfrm>
            <a:custGeom>
              <a:avLst/>
              <a:gdLst>
                <a:gd name="T0" fmla="*/ 82 w 88"/>
                <a:gd name="T1" fmla="*/ 0 h 49"/>
                <a:gd name="T2" fmla="*/ 84 w 88"/>
                <a:gd name="T3" fmla="*/ 0 h 49"/>
                <a:gd name="T4" fmla="*/ 63 w 88"/>
                <a:gd name="T5" fmla="*/ 25 h 49"/>
                <a:gd name="T6" fmla="*/ 19 w 88"/>
                <a:gd name="T7" fmla="*/ 36 h 49"/>
                <a:gd name="T8" fmla="*/ 7 w 88"/>
                <a:gd name="T9" fmla="*/ 48 h 49"/>
                <a:gd name="T10" fmla="*/ 3 w 88"/>
                <a:gd name="T11" fmla="*/ 49 h 49"/>
                <a:gd name="T12" fmla="*/ 0 w 88"/>
                <a:gd name="T13" fmla="*/ 44 h 49"/>
                <a:gd name="T14" fmla="*/ 23 w 88"/>
                <a:gd name="T15" fmla="*/ 26 h 49"/>
                <a:gd name="T16" fmla="*/ 58 w 88"/>
                <a:gd name="T17" fmla="*/ 20 h 49"/>
                <a:gd name="T18" fmla="*/ 82 w 88"/>
                <a:gd name="T1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49">
                  <a:moveTo>
                    <a:pt x="82" y="0"/>
                  </a:moveTo>
                  <a:cubicBezTo>
                    <a:pt x="83" y="0"/>
                    <a:pt x="83" y="0"/>
                    <a:pt x="84" y="0"/>
                  </a:cubicBezTo>
                  <a:cubicBezTo>
                    <a:pt x="88" y="17"/>
                    <a:pt x="77" y="23"/>
                    <a:pt x="63" y="25"/>
                  </a:cubicBezTo>
                  <a:cubicBezTo>
                    <a:pt x="48" y="28"/>
                    <a:pt x="33" y="30"/>
                    <a:pt x="19" y="36"/>
                  </a:cubicBezTo>
                  <a:cubicBezTo>
                    <a:pt x="14" y="38"/>
                    <a:pt x="5" y="38"/>
                    <a:pt x="7" y="48"/>
                  </a:cubicBezTo>
                  <a:cubicBezTo>
                    <a:pt x="6" y="49"/>
                    <a:pt x="5" y="49"/>
                    <a:pt x="3" y="49"/>
                  </a:cubicBezTo>
                  <a:cubicBezTo>
                    <a:pt x="1" y="48"/>
                    <a:pt x="0" y="46"/>
                    <a:pt x="0" y="44"/>
                  </a:cubicBezTo>
                  <a:cubicBezTo>
                    <a:pt x="2" y="31"/>
                    <a:pt x="13" y="28"/>
                    <a:pt x="23" y="26"/>
                  </a:cubicBezTo>
                  <a:cubicBezTo>
                    <a:pt x="34" y="23"/>
                    <a:pt x="47" y="21"/>
                    <a:pt x="58" y="20"/>
                  </a:cubicBezTo>
                  <a:cubicBezTo>
                    <a:pt x="71" y="18"/>
                    <a:pt x="79" y="12"/>
                    <a:pt x="82" y="0"/>
                  </a:cubicBezTo>
                  <a:close/>
                </a:path>
              </a:pathLst>
            </a:custGeom>
            <a:solidFill>
              <a:srgbClr val="423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21">
              <a:extLst>
                <a:ext uri="{FF2B5EF4-FFF2-40B4-BE49-F238E27FC236}">
                  <a16:creationId xmlns:a16="http://schemas.microsoft.com/office/drawing/2014/main" id="{747A3F52-1621-C05F-5FCD-194E5AF6FF14}"/>
                </a:ext>
              </a:extLst>
            </p:cNvPr>
            <p:cNvSpPr/>
            <p:nvPr/>
          </p:nvSpPr>
          <p:spPr bwMode="auto">
            <a:xfrm>
              <a:off x="6143626" y="1470025"/>
              <a:ext cx="584200" cy="290513"/>
            </a:xfrm>
            <a:custGeom>
              <a:avLst/>
              <a:gdLst>
                <a:gd name="T0" fmla="*/ 10 w 75"/>
                <a:gd name="T1" fmla="*/ 35 h 37"/>
                <a:gd name="T2" fmla="*/ 4 w 75"/>
                <a:gd name="T3" fmla="*/ 29 h 37"/>
                <a:gd name="T4" fmla="*/ 59 w 75"/>
                <a:gd name="T5" fmla="*/ 5 h 37"/>
                <a:gd name="T6" fmla="*/ 72 w 75"/>
                <a:gd name="T7" fmla="*/ 5 h 37"/>
                <a:gd name="T8" fmla="*/ 64 w 75"/>
                <a:gd name="T9" fmla="*/ 14 h 37"/>
                <a:gd name="T10" fmla="*/ 12 w 75"/>
                <a:gd name="T11" fmla="*/ 34 h 37"/>
                <a:gd name="T12" fmla="*/ 10 w 75"/>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75" h="37">
                  <a:moveTo>
                    <a:pt x="10" y="35"/>
                  </a:moveTo>
                  <a:cubicBezTo>
                    <a:pt x="7" y="34"/>
                    <a:pt x="0" y="37"/>
                    <a:pt x="4" y="29"/>
                  </a:cubicBezTo>
                  <a:cubicBezTo>
                    <a:pt x="23" y="23"/>
                    <a:pt x="41" y="14"/>
                    <a:pt x="59" y="5"/>
                  </a:cubicBezTo>
                  <a:cubicBezTo>
                    <a:pt x="63" y="3"/>
                    <a:pt x="69" y="0"/>
                    <a:pt x="72" y="5"/>
                  </a:cubicBezTo>
                  <a:cubicBezTo>
                    <a:pt x="75" y="11"/>
                    <a:pt x="67" y="12"/>
                    <a:pt x="64" y="14"/>
                  </a:cubicBezTo>
                  <a:cubicBezTo>
                    <a:pt x="47" y="24"/>
                    <a:pt x="29" y="29"/>
                    <a:pt x="12" y="34"/>
                  </a:cubicBezTo>
                  <a:cubicBezTo>
                    <a:pt x="11" y="34"/>
                    <a:pt x="10" y="35"/>
                    <a:pt x="10" y="35"/>
                  </a:cubicBezTo>
                  <a:close/>
                </a:path>
              </a:pathLst>
            </a:custGeom>
            <a:solidFill>
              <a:srgbClr val="FAF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22">
              <a:extLst>
                <a:ext uri="{FF2B5EF4-FFF2-40B4-BE49-F238E27FC236}">
                  <a16:creationId xmlns:a16="http://schemas.microsoft.com/office/drawing/2014/main" id="{69F09E09-0296-2A50-0F15-F0B17E60334D}"/>
                </a:ext>
              </a:extLst>
            </p:cNvPr>
            <p:cNvSpPr/>
            <p:nvPr/>
          </p:nvSpPr>
          <p:spPr bwMode="auto">
            <a:xfrm>
              <a:off x="7000876" y="2152650"/>
              <a:ext cx="430213" cy="374650"/>
            </a:xfrm>
            <a:custGeom>
              <a:avLst/>
              <a:gdLst>
                <a:gd name="T0" fmla="*/ 55 w 55"/>
                <a:gd name="T1" fmla="*/ 3 h 48"/>
                <a:gd name="T2" fmla="*/ 55 w 55"/>
                <a:gd name="T3" fmla="*/ 24 h 48"/>
                <a:gd name="T4" fmla="*/ 1 w 55"/>
                <a:gd name="T5" fmla="*/ 34 h 48"/>
                <a:gd name="T6" fmla="*/ 5 w 55"/>
                <a:gd name="T7" fmla="*/ 30 h 48"/>
                <a:gd name="T8" fmla="*/ 52 w 55"/>
                <a:gd name="T9" fmla="*/ 2 h 48"/>
                <a:gd name="T10" fmla="*/ 54 w 55"/>
                <a:gd name="T11" fmla="*/ 0 h 48"/>
                <a:gd name="T12" fmla="*/ 55 w 55"/>
                <a:gd name="T13" fmla="*/ 3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55" y="3"/>
                  </a:moveTo>
                  <a:cubicBezTo>
                    <a:pt x="55" y="10"/>
                    <a:pt x="55" y="17"/>
                    <a:pt x="55" y="24"/>
                  </a:cubicBezTo>
                  <a:cubicBezTo>
                    <a:pt x="39" y="45"/>
                    <a:pt x="23" y="48"/>
                    <a:pt x="1" y="34"/>
                  </a:cubicBezTo>
                  <a:cubicBezTo>
                    <a:pt x="0" y="30"/>
                    <a:pt x="2" y="30"/>
                    <a:pt x="5" y="30"/>
                  </a:cubicBezTo>
                  <a:cubicBezTo>
                    <a:pt x="30" y="40"/>
                    <a:pt x="49" y="30"/>
                    <a:pt x="52" y="2"/>
                  </a:cubicBezTo>
                  <a:cubicBezTo>
                    <a:pt x="53" y="2"/>
                    <a:pt x="54" y="1"/>
                    <a:pt x="54" y="0"/>
                  </a:cubicBezTo>
                  <a:cubicBezTo>
                    <a:pt x="55" y="1"/>
                    <a:pt x="55" y="2"/>
                    <a:pt x="55" y="3"/>
                  </a:cubicBezTo>
                  <a:close/>
                </a:path>
              </a:pathLst>
            </a:custGeom>
            <a:solidFill>
              <a:srgbClr val="433B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23">
              <a:extLst>
                <a:ext uri="{FF2B5EF4-FFF2-40B4-BE49-F238E27FC236}">
                  <a16:creationId xmlns:a16="http://schemas.microsoft.com/office/drawing/2014/main" id="{B5A2799D-4793-0488-D902-182F3919B7E6}"/>
                </a:ext>
              </a:extLst>
            </p:cNvPr>
            <p:cNvSpPr/>
            <p:nvPr/>
          </p:nvSpPr>
          <p:spPr bwMode="auto">
            <a:xfrm>
              <a:off x="7024688" y="1885950"/>
              <a:ext cx="414338" cy="352425"/>
            </a:xfrm>
            <a:custGeom>
              <a:avLst/>
              <a:gdLst>
                <a:gd name="T0" fmla="*/ 52 w 53"/>
                <a:gd name="T1" fmla="*/ 37 h 45"/>
                <a:gd name="T2" fmla="*/ 49 w 53"/>
                <a:gd name="T3" fmla="*/ 36 h 45"/>
                <a:gd name="T4" fmla="*/ 36 w 53"/>
                <a:gd name="T5" fmla="*/ 45 h 45"/>
                <a:gd name="T6" fmla="*/ 32 w 53"/>
                <a:gd name="T7" fmla="*/ 32 h 45"/>
                <a:gd name="T8" fmla="*/ 24 w 53"/>
                <a:gd name="T9" fmla="*/ 26 h 45"/>
                <a:gd name="T10" fmla="*/ 12 w 53"/>
                <a:gd name="T11" fmla="*/ 0 h 45"/>
                <a:gd name="T12" fmla="*/ 14 w 53"/>
                <a:gd name="T13" fmla="*/ 4 h 45"/>
                <a:gd name="T14" fmla="*/ 43 w 53"/>
                <a:gd name="T15" fmla="*/ 20 h 45"/>
                <a:gd name="T16" fmla="*/ 52 w 53"/>
                <a:gd name="T17"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45">
                  <a:moveTo>
                    <a:pt x="52" y="37"/>
                  </a:moveTo>
                  <a:cubicBezTo>
                    <a:pt x="51" y="37"/>
                    <a:pt x="50" y="36"/>
                    <a:pt x="49" y="36"/>
                  </a:cubicBezTo>
                  <a:cubicBezTo>
                    <a:pt x="36" y="25"/>
                    <a:pt x="43" y="45"/>
                    <a:pt x="36" y="45"/>
                  </a:cubicBezTo>
                  <a:cubicBezTo>
                    <a:pt x="32" y="41"/>
                    <a:pt x="33" y="36"/>
                    <a:pt x="32" y="32"/>
                  </a:cubicBezTo>
                  <a:cubicBezTo>
                    <a:pt x="31" y="28"/>
                    <a:pt x="30" y="23"/>
                    <a:pt x="24" y="26"/>
                  </a:cubicBezTo>
                  <a:cubicBezTo>
                    <a:pt x="13" y="21"/>
                    <a:pt x="0" y="16"/>
                    <a:pt x="12" y="0"/>
                  </a:cubicBezTo>
                  <a:cubicBezTo>
                    <a:pt x="13" y="1"/>
                    <a:pt x="13" y="3"/>
                    <a:pt x="14" y="4"/>
                  </a:cubicBezTo>
                  <a:cubicBezTo>
                    <a:pt x="24" y="9"/>
                    <a:pt x="33" y="16"/>
                    <a:pt x="43" y="20"/>
                  </a:cubicBezTo>
                  <a:cubicBezTo>
                    <a:pt x="48" y="25"/>
                    <a:pt x="53" y="29"/>
                    <a:pt x="52" y="37"/>
                  </a:cubicBezTo>
                  <a:close/>
                </a:path>
              </a:pathLst>
            </a:custGeom>
            <a:solidFill>
              <a:srgbClr val="EDE3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24">
              <a:extLst>
                <a:ext uri="{FF2B5EF4-FFF2-40B4-BE49-F238E27FC236}">
                  <a16:creationId xmlns:a16="http://schemas.microsoft.com/office/drawing/2014/main" id="{A00669D4-18B4-1356-A56F-4BC17DE50A07}"/>
                </a:ext>
              </a:extLst>
            </p:cNvPr>
            <p:cNvSpPr/>
            <p:nvPr/>
          </p:nvSpPr>
          <p:spPr bwMode="auto">
            <a:xfrm>
              <a:off x="5245101" y="1392238"/>
              <a:ext cx="773113" cy="133350"/>
            </a:xfrm>
            <a:custGeom>
              <a:avLst/>
              <a:gdLst>
                <a:gd name="T0" fmla="*/ 14 w 99"/>
                <a:gd name="T1" fmla="*/ 10 h 17"/>
                <a:gd name="T2" fmla="*/ 93 w 99"/>
                <a:gd name="T3" fmla="*/ 3 h 17"/>
                <a:gd name="T4" fmla="*/ 99 w 99"/>
                <a:gd name="T5" fmla="*/ 6 h 17"/>
                <a:gd name="T6" fmla="*/ 17 w 99"/>
                <a:gd name="T7" fmla="*/ 16 h 17"/>
                <a:gd name="T8" fmla="*/ 0 w 99"/>
                <a:gd name="T9" fmla="*/ 14 h 17"/>
                <a:gd name="T10" fmla="*/ 14 w 99"/>
                <a:gd name="T11" fmla="*/ 10 h 17"/>
              </a:gdLst>
              <a:ahLst/>
              <a:cxnLst>
                <a:cxn ang="0">
                  <a:pos x="T0" y="T1"/>
                </a:cxn>
                <a:cxn ang="0">
                  <a:pos x="T2" y="T3"/>
                </a:cxn>
                <a:cxn ang="0">
                  <a:pos x="T4" y="T5"/>
                </a:cxn>
                <a:cxn ang="0">
                  <a:pos x="T6" y="T7"/>
                </a:cxn>
                <a:cxn ang="0">
                  <a:pos x="T8" y="T9"/>
                </a:cxn>
                <a:cxn ang="0">
                  <a:pos x="T10" y="T11"/>
                </a:cxn>
              </a:cxnLst>
              <a:rect l="0" t="0" r="r" b="b"/>
              <a:pathLst>
                <a:path w="99" h="17">
                  <a:moveTo>
                    <a:pt x="14" y="10"/>
                  </a:moveTo>
                  <a:cubicBezTo>
                    <a:pt x="40" y="10"/>
                    <a:pt x="67" y="8"/>
                    <a:pt x="93" y="3"/>
                  </a:cubicBezTo>
                  <a:cubicBezTo>
                    <a:pt x="96" y="2"/>
                    <a:pt x="99" y="0"/>
                    <a:pt x="99" y="6"/>
                  </a:cubicBezTo>
                  <a:cubicBezTo>
                    <a:pt x="72" y="12"/>
                    <a:pt x="45" y="16"/>
                    <a:pt x="17" y="16"/>
                  </a:cubicBezTo>
                  <a:cubicBezTo>
                    <a:pt x="11" y="16"/>
                    <a:pt x="5" y="17"/>
                    <a:pt x="0" y="14"/>
                  </a:cubicBezTo>
                  <a:cubicBezTo>
                    <a:pt x="4" y="9"/>
                    <a:pt x="10" y="13"/>
                    <a:pt x="14" y="10"/>
                  </a:cubicBezTo>
                  <a:close/>
                </a:path>
              </a:pathLst>
            </a:custGeom>
            <a:solidFill>
              <a:srgbClr val="846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25">
              <a:extLst>
                <a:ext uri="{FF2B5EF4-FFF2-40B4-BE49-F238E27FC236}">
                  <a16:creationId xmlns:a16="http://schemas.microsoft.com/office/drawing/2014/main" id="{9EF3A08E-8E1B-9D91-FFD9-5F25FC254309}"/>
                </a:ext>
              </a:extLst>
            </p:cNvPr>
            <p:cNvSpPr/>
            <p:nvPr/>
          </p:nvSpPr>
          <p:spPr bwMode="auto">
            <a:xfrm>
              <a:off x="7072313" y="2003425"/>
              <a:ext cx="241300" cy="312738"/>
            </a:xfrm>
            <a:custGeom>
              <a:avLst/>
              <a:gdLst>
                <a:gd name="T0" fmla="*/ 18 w 31"/>
                <a:gd name="T1" fmla="*/ 11 h 40"/>
                <a:gd name="T2" fmla="*/ 29 w 31"/>
                <a:gd name="T3" fmla="*/ 13 h 40"/>
                <a:gd name="T4" fmla="*/ 30 w 31"/>
                <a:gd name="T5" fmla="*/ 30 h 40"/>
                <a:gd name="T6" fmla="*/ 16 w 31"/>
                <a:gd name="T7" fmla="*/ 36 h 40"/>
                <a:gd name="T8" fmla="*/ 1 w 31"/>
                <a:gd name="T9" fmla="*/ 33 h 40"/>
                <a:gd name="T10" fmla="*/ 13 w 31"/>
                <a:gd name="T11" fmla="*/ 26 h 40"/>
                <a:gd name="T12" fmla="*/ 18 w 31"/>
                <a:gd name="T13" fmla="*/ 11 h 40"/>
              </a:gdLst>
              <a:ahLst/>
              <a:cxnLst>
                <a:cxn ang="0">
                  <a:pos x="T0" y="T1"/>
                </a:cxn>
                <a:cxn ang="0">
                  <a:pos x="T2" y="T3"/>
                </a:cxn>
                <a:cxn ang="0">
                  <a:pos x="T4" y="T5"/>
                </a:cxn>
                <a:cxn ang="0">
                  <a:pos x="T6" y="T7"/>
                </a:cxn>
                <a:cxn ang="0">
                  <a:pos x="T8" y="T9"/>
                </a:cxn>
                <a:cxn ang="0">
                  <a:pos x="T10" y="T11"/>
                </a:cxn>
                <a:cxn ang="0">
                  <a:pos x="T12" y="T13"/>
                </a:cxn>
              </a:cxnLst>
              <a:rect l="0" t="0" r="r" b="b"/>
              <a:pathLst>
                <a:path w="31" h="40">
                  <a:moveTo>
                    <a:pt x="18" y="11"/>
                  </a:moveTo>
                  <a:cubicBezTo>
                    <a:pt x="24" y="0"/>
                    <a:pt x="28" y="9"/>
                    <a:pt x="29" y="13"/>
                  </a:cubicBezTo>
                  <a:cubicBezTo>
                    <a:pt x="31" y="18"/>
                    <a:pt x="30" y="24"/>
                    <a:pt x="30" y="30"/>
                  </a:cubicBezTo>
                  <a:cubicBezTo>
                    <a:pt x="26" y="33"/>
                    <a:pt x="22" y="37"/>
                    <a:pt x="16" y="36"/>
                  </a:cubicBezTo>
                  <a:cubicBezTo>
                    <a:pt x="11" y="36"/>
                    <a:pt x="2" y="40"/>
                    <a:pt x="1" y="33"/>
                  </a:cubicBezTo>
                  <a:cubicBezTo>
                    <a:pt x="0" y="26"/>
                    <a:pt x="8" y="28"/>
                    <a:pt x="13" y="26"/>
                  </a:cubicBezTo>
                  <a:cubicBezTo>
                    <a:pt x="22" y="24"/>
                    <a:pt x="23" y="18"/>
                    <a:pt x="18" y="11"/>
                  </a:cubicBezTo>
                  <a:close/>
                </a:path>
              </a:pathLst>
            </a:custGeom>
            <a:solidFill>
              <a:srgbClr val="FBF4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26">
              <a:extLst>
                <a:ext uri="{FF2B5EF4-FFF2-40B4-BE49-F238E27FC236}">
                  <a16:creationId xmlns:a16="http://schemas.microsoft.com/office/drawing/2014/main" id="{3AE31D47-1094-06F9-D1E9-C2C1009377C9}"/>
                </a:ext>
              </a:extLst>
            </p:cNvPr>
            <p:cNvSpPr/>
            <p:nvPr/>
          </p:nvSpPr>
          <p:spPr bwMode="auto">
            <a:xfrm>
              <a:off x="6416676" y="874713"/>
              <a:ext cx="584200" cy="400050"/>
            </a:xfrm>
            <a:custGeom>
              <a:avLst/>
              <a:gdLst>
                <a:gd name="T0" fmla="*/ 64 w 75"/>
                <a:gd name="T1" fmla="*/ 0 h 51"/>
                <a:gd name="T2" fmla="*/ 67 w 75"/>
                <a:gd name="T3" fmla="*/ 19 h 51"/>
                <a:gd name="T4" fmla="*/ 66 w 75"/>
                <a:gd name="T5" fmla="*/ 6 h 51"/>
                <a:gd name="T6" fmla="*/ 0 w 75"/>
                <a:gd name="T7" fmla="*/ 51 h 51"/>
                <a:gd name="T8" fmla="*/ 22 w 75"/>
                <a:gd name="T9" fmla="*/ 38 h 51"/>
                <a:gd name="T10" fmla="*/ 45 w 75"/>
                <a:gd name="T11" fmla="*/ 21 h 51"/>
                <a:gd name="T12" fmla="*/ 64 w 75"/>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75" h="51">
                  <a:moveTo>
                    <a:pt x="64" y="0"/>
                  </a:moveTo>
                  <a:cubicBezTo>
                    <a:pt x="75" y="4"/>
                    <a:pt x="70" y="12"/>
                    <a:pt x="67" y="19"/>
                  </a:cubicBezTo>
                  <a:cubicBezTo>
                    <a:pt x="67" y="15"/>
                    <a:pt x="66" y="11"/>
                    <a:pt x="66" y="6"/>
                  </a:cubicBezTo>
                  <a:cubicBezTo>
                    <a:pt x="48" y="29"/>
                    <a:pt x="27" y="44"/>
                    <a:pt x="0" y="51"/>
                  </a:cubicBezTo>
                  <a:cubicBezTo>
                    <a:pt x="7" y="47"/>
                    <a:pt x="15" y="43"/>
                    <a:pt x="22" y="38"/>
                  </a:cubicBezTo>
                  <a:cubicBezTo>
                    <a:pt x="30" y="33"/>
                    <a:pt x="38" y="27"/>
                    <a:pt x="45" y="21"/>
                  </a:cubicBezTo>
                  <a:cubicBezTo>
                    <a:pt x="52" y="15"/>
                    <a:pt x="58" y="7"/>
                    <a:pt x="64" y="0"/>
                  </a:cubicBezTo>
                  <a:close/>
                </a:path>
              </a:pathLst>
            </a:custGeom>
            <a:solidFill>
              <a:srgbClr val="7E6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27">
              <a:extLst>
                <a:ext uri="{FF2B5EF4-FFF2-40B4-BE49-F238E27FC236}">
                  <a16:creationId xmlns:a16="http://schemas.microsoft.com/office/drawing/2014/main" id="{D6783C8C-5A30-93C9-E545-25E22B142DE6}"/>
                </a:ext>
              </a:extLst>
            </p:cNvPr>
            <p:cNvSpPr/>
            <p:nvPr/>
          </p:nvSpPr>
          <p:spPr bwMode="auto">
            <a:xfrm>
              <a:off x="5073651" y="1720850"/>
              <a:ext cx="687388" cy="196850"/>
            </a:xfrm>
            <a:custGeom>
              <a:avLst/>
              <a:gdLst>
                <a:gd name="T0" fmla="*/ 29 w 88"/>
                <a:gd name="T1" fmla="*/ 9 h 25"/>
                <a:gd name="T2" fmla="*/ 77 w 88"/>
                <a:gd name="T3" fmla="*/ 14 h 25"/>
                <a:gd name="T4" fmla="*/ 88 w 88"/>
                <a:gd name="T5" fmla="*/ 15 h 25"/>
                <a:gd name="T6" fmla="*/ 0 w 88"/>
                <a:gd name="T7" fmla="*/ 0 h 25"/>
                <a:gd name="T8" fmla="*/ 29 w 88"/>
                <a:gd name="T9" fmla="*/ 9 h 25"/>
              </a:gdLst>
              <a:ahLst/>
              <a:cxnLst>
                <a:cxn ang="0">
                  <a:pos x="T0" y="T1"/>
                </a:cxn>
                <a:cxn ang="0">
                  <a:pos x="T2" y="T3"/>
                </a:cxn>
                <a:cxn ang="0">
                  <a:pos x="T4" y="T5"/>
                </a:cxn>
                <a:cxn ang="0">
                  <a:pos x="T6" y="T7"/>
                </a:cxn>
                <a:cxn ang="0">
                  <a:pos x="T8" y="T9"/>
                </a:cxn>
              </a:cxnLst>
              <a:rect l="0" t="0" r="r" b="b"/>
              <a:pathLst>
                <a:path w="88" h="25">
                  <a:moveTo>
                    <a:pt x="29" y="9"/>
                  </a:moveTo>
                  <a:cubicBezTo>
                    <a:pt x="44" y="15"/>
                    <a:pt x="61" y="16"/>
                    <a:pt x="77" y="14"/>
                  </a:cubicBezTo>
                  <a:cubicBezTo>
                    <a:pt x="81" y="14"/>
                    <a:pt x="84" y="12"/>
                    <a:pt x="88" y="15"/>
                  </a:cubicBezTo>
                  <a:cubicBezTo>
                    <a:pt x="61" y="25"/>
                    <a:pt x="17" y="17"/>
                    <a:pt x="0" y="0"/>
                  </a:cubicBezTo>
                  <a:cubicBezTo>
                    <a:pt x="11" y="0"/>
                    <a:pt x="18" y="10"/>
                    <a:pt x="29" y="9"/>
                  </a:cubicBezTo>
                  <a:close/>
                </a:path>
              </a:pathLst>
            </a:custGeom>
            <a:solidFill>
              <a:srgbClr val="948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28">
              <a:extLst>
                <a:ext uri="{FF2B5EF4-FFF2-40B4-BE49-F238E27FC236}">
                  <a16:creationId xmlns:a16="http://schemas.microsoft.com/office/drawing/2014/main" id="{1DE717BE-48C8-5269-8A12-B78D8275E06A}"/>
                </a:ext>
              </a:extLst>
            </p:cNvPr>
            <p:cNvSpPr/>
            <p:nvPr/>
          </p:nvSpPr>
          <p:spPr bwMode="auto">
            <a:xfrm>
              <a:off x="4527551" y="1603375"/>
              <a:ext cx="358775" cy="117475"/>
            </a:xfrm>
            <a:custGeom>
              <a:avLst/>
              <a:gdLst>
                <a:gd name="T0" fmla="*/ 44 w 46"/>
                <a:gd name="T1" fmla="*/ 15 h 15"/>
                <a:gd name="T2" fmla="*/ 18 w 46"/>
                <a:gd name="T3" fmla="*/ 12 h 15"/>
                <a:gd name="T4" fmla="*/ 1 w 46"/>
                <a:gd name="T5" fmla="*/ 5 h 15"/>
                <a:gd name="T6" fmla="*/ 4 w 46"/>
                <a:gd name="T7" fmla="*/ 2 h 15"/>
                <a:gd name="T8" fmla="*/ 30 w 46"/>
                <a:gd name="T9" fmla="*/ 5 h 15"/>
                <a:gd name="T10" fmla="*/ 44 w 46"/>
                <a:gd name="T11" fmla="*/ 15 h 15"/>
              </a:gdLst>
              <a:ahLst/>
              <a:cxnLst>
                <a:cxn ang="0">
                  <a:pos x="T0" y="T1"/>
                </a:cxn>
                <a:cxn ang="0">
                  <a:pos x="T2" y="T3"/>
                </a:cxn>
                <a:cxn ang="0">
                  <a:pos x="T4" y="T5"/>
                </a:cxn>
                <a:cxn ang="0">
                  <a:pos x="T6" y="T7"/>
                </a:cxn>
                <a:cxn ang="0">
                  <a:pos x="T8" y="T9"/>
                </a:cxn>
                <a:cxn ang="0">
                  <a:pos x="T10" y="T11"/>
                </a:cxn>
              </a:cxnLst>
              <a:rect l="0" t="0" r="r" b="b"/>
              <a:pathLst>
                <a:path w="46" h="15">
                  <a:moveTo>
                    <a:pt x="44" y="15"/>
                  </a:moveTo>
                  <a:cubicBezTo>
                    <a:pt x="35" y="11"/>
                    <a:pt x="26" y="12"/>
                    <a:pt x="18" y="12"/>
                  </a:cubicBezTo>
                  <a:cubicBezTo>
                    <a:pt x="11" y="12"/>
                    <a:pt x="5" y="10"/>
                    <a:pt x="1" y="5"/>
                  </a:cubicBezTo>
                  <a:cubicBezTo>
                    <a:pt x="0" y="2"/>
                    <a:pt x="1" y="0"/>
                    <a:pt x="4" y="2"/>
                  </a:cubicBezTo>
                  <a:cubicBezTo>
                    <a:pt x="13" y="6"/>
                    <a:pt x="22" y="3"/>
                    <a:pt x="30" y="5"/>
                  </a:cubicBezTo>
                  <a:cubicBezTo>
                    <a:pt x="36" y="6"/>
                    <a:pt x="46" y="3"/>
                    <a:pt x="44" y="15"/>
                  </a:cubicBezTo>
                  <a:close/>
                </a:path>
              </a:pathLst>
            </a:custGeom>
            <a:solidFill>
              <a:srgbClr val="3D34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29">
              <a:extLst>
                <a:ext uri="{FF2B5EF4-FFF2-40B4-BE49-F238E27FC236}">
                  <a16:creationId xmlns:a16="http://schemas.microsoft.com/office/drawing/2014/main" id="{58A18E05-9BBF-F739-C3EB-392347F9DA46}"/>
                </a:ext>
              </a:extLst>
            </p:cNvPr>
            <p:cNvSpPr/>
            <p:nvPr/>
          </p:nvSpPr>
          <p:spPr bwMode="auto">
            <a:xfrm>
              <a:off x="4838701" y="1784350"/>
              <a:ext cx="195263" cy="296863"/>
            </a:xfrm>
            <a:custGeom>
              <a:avLst/>
              <a:gdLst>
                <a:gd name="T0" fmla="*/ 25 w 25"/>
                <a:gd name="T1" fmla="*/ 32 h 38"/>
                <a:gd name="T2" fmla="*/ 18 w 25"/>
                <a:gd name="T3" fmla="*/ 38 h 38"/>
                <a:gd name="T4" fmla="*/ 7 w 25"/>
                <a:gd name="T5" fmla="*/ 0 h 38"/>
                <a:gd name="T6" fmla="*/ 12 w 25"/>
                <a:gd name="T7" fmla="*/ 6 h 38"/>
                <a:gd name="T8" fmla="*/ 25 w 25"/>
                <a:gd name="T9" fmla="*/ 32 h 38"/>
              </a:gdLst>
              <a:ahLst/>
              <a:cxnLst>
                <a:cxn ang="0">
                  <a:pos x="T0" y="T1"/>
                </a:cxn>
                <a:cxn ang="0">
                  <a:pos x="T2" y="T3"/>
                </a:cxn>
                <a:cxn ang="0">
                  <a:pos x="T4" y="T5"/>
                </a:cxn>
                <a:cxn ang="0">
                  <a:pos x="T6" y="T7"/>
                </a:cxn>
                <a:cxn ang="0">
                  <a:pos x="T8" y="T9"/>
                </a:cxn>
              </a:cxnLst>
              <a:rect l="0" t="0" r="r" b="b"/>
              <a:pathLst>
                <a:path w="25" h="38">
                  <a:moveTo>
                    <a:pt x="25" y="32"/>
                  </a:moveTo>
                  <a:cubicBezTo>
                    <a:pt x="22" y="33"/>
                    <a:pt x="18" y="34"/>
                    <a:pt x="18" y="38"/>
                  </a:cubicBezTo>
                  <a:cubicBezTo>
                    <a:pt x="0" y="30"/>
                    <a:pt x="3" y="15"/>
                    <a:pt x="7" y="0"/>
                  </a:cubicBezTo>
                  <a:cubicBezTo>
                    <a:pt x="12" y="1"/>
                    <a:pt x="14" y="2"/>
                    <a:pt x="12" y="6"/>
                  </a:cubicBezTo>
                  <a:cubicBezTo>
                    <a:pt x="4" y="21"/>
                    <a:pt x="13" y="27"/>
                    <a:pt x="25" y="32"/>
                  </a:cubicBezTo>
                  <a:close/>
                </a:path>
              </a:pathLst>
            </a:custGeom>
            <a:solidFill>
              <a:srgbClr val="5A53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30">
              <a:extLst>
                <a:ext uri="{FF2B5EF4-FFF2-40B4-BE49-F238E27FC236}">
                  <a16:creationId xmlns:a16="http://schemas.microsoft.com/office/drawing/2014/main" id="{40B4F733-C07A-5177-8F08-81A019BE371F}"/>
                </a:ext>
              </a:extLst>
            </p:cNvPr>
            <p:cNvSpPr/>
            <p:nvPr/>
          </p:nvSpPr>
          <p:spPr bwMode="auto">
            <a:xfrm>
              <a:off x="6237288" y="1579563"/>
              <a:ext cx="404813" cy="157163"/>
            </a:xfrm>
            <a:custGeom>
              <a:avLst/>
              <a:gdLst>
                <a:gd name="T0" fmla="*/ 0 w 52"/>
                <a:gd name="T1" fmla="*/ 20 h 20"/>
                <a:gd name="T2" fmla="*/ 52 w 52"/>
                <a:gd name="T3" fmla="*/ 0 h 20"/>
                <a:gd name="T4" fmla="*/ 0 w 52"/>
                <a:gd name="T5" fmla="*/ 20 h 20"/>
              </a:gdLst>
              <a:ahLst/>
              <a:cxnLst>
                <a:cxn ang="0">
                  <a:pos x="T0" y="T1"/>
                </a:cxn>
                <a:cxn ang="0">
                  <a:pos x="T2" y="T3"/>
                </a:cxn>
                <a:cxn ang="0">
                  <a:pos x="T4" y="T5"/>
                </a:cxn>
              </a:cxnLst>
              <a:rect l="0" t="0" r="r" b="b"/>
              <a:pathLst>
                <a:path w="52" h="20">
                  <a:moveTo>
                    <a:pt x="0" y="20"/>
                  </a:moveTo>
                  <a:cubicBezTo>
                    <a:pt x="16" y="10"/>
                    <a:pt x="35" y="8"/>
                    <a:pt x="52" y="0"/>
                  </a:cubicBezTo>
                  <a:cubicBezTo>
                    <a:pt x="36" y="13"/>
                    <a:pt x="19" y="20"/>
                    <a:pt x="0" y="20"/>
                  </a:cubicBezTo>
                  <a:close/>
                </a:path>
              </a:pathLst>
            </a:custGeom>
            <a:solidFill>
              <a:srgbClr val="BEA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31">
              <a:extLst>
                <a:ext uri="{FF2B5EF4-FFF2-40B4-BE49-F238E27FC236}">
                  <a16:creationId xmlns:a16="http://schemas.microsoft.com/office/drawing/2014/main" id="{93127C09-71FD-9DEF-8AB5-91966FF5C96E}"/>
                </a:ext>
              </a:extLst>
            </p:cNvPr>
            <p:cNvSpPr/>
            <p:nvPr/>
          </p:nvSpPr>
          <p:spPr bwMode="auto">
            <a:xfrm>
              <a:off x="5970588" y="1314450"/>
              <a:ext cx="344488" cy="125413"/>
            </a:xfrm>
            <a:custGeom>
              <a:avLst/>
              <a:gdLst>
                <a:gd name="T0" fmla="*/ 6 w 44"/>
                <a:gd name="T1" fmla="*/ 16 h 16"/>
                <a:gd name="T2" fmla="*/ 0 w 44"/>
                <a:gd name="T3" fmla="*/ 13 h 16"/>
                <a:gd name="T4" fmla="*/ 44 w 44"/>
                <a:gd name="T5" fmla="*/ 0 h 16"/>
                <a:gd name="T6" fmla="*/ 6 w 44"/>
                <a:gd name="T7" fmla="*/ 16 h 16"/>
              </a:gdLst>
              <a:ahLst/>
              <a:cxnLst>
                <a:cxn ang="0">
                  <a:pos x="T0" y="T1"/>
                </a:cxn>
                <a:cxn ang="0">
                  <a:pos x="T2" y="T3"/>
                </a:cxn>
                <a:cxn ang="0">
                  <a:pos x="T4" y="T5"/>
                </a:cxn>
                <a:cxn ang="0">
                  <a:pos x="T6" y="T7"/>
                </a:cxn>
              </a:cxnLst>
              <a:rect l="0" t="0" r="r" b="b"/>
              <a:pathLst>
                <a:path w="44" h="16">
                  <a:moveTo>
                    <a:pt x="6" y="16"/>
                  </a:moveTo>
                  <a:cubicBezTo>
                    <a:pt x="4" y="15"/>
                    <a:pt x="2" y="14"/>
                    <a:pt x="0" y="13"/>
                  </a:cubicBezTo>
                  <a:cubicBezTo>
                    <a:pt x="15" y="9"/>
                    <a:pt x="29" y="4"/>
                    <a:pt x="44" y="0"/>
                  </a:cubicBezTo>
                  <a:cubicBezTo>
                    <a:pt x="33" y="10"/>
                    <a:pt x="19" y="13"/>
                    <a:pt x="6" y="16"/>
                  </a:cubicBezTo>
                  <a:close/>
                </a:path>
              </a:pathLst>
            </a:custGeom>
            <a:solidFill>
              <a:srgbClr val="B097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32">
              <a:extLst>
                <a:ext uri="{FF2B5EF4-FFF2-40B4-BE49-F238E27FC236}">
                  <a16:creationId xmlns:a16="http://schemas.microsoft.com/office/drawing/2014/main" id="{B218BEF1-D462-3B01-ED39-15974FF22763}"/>
                </a:ext>
              </a:extLst>
            </p:cNvPr>
            <p:cNvSpPr/>
            <p:nvPr/>
          </p:nvSpPr>
          <p:spPr bwMode="auto">
            <a:xfrm>
              <a:off x="6791326" y="1165225"/>
              <a:ext cx="171450" cy="320675"/>
            </a:xfrm>
            <a:custGeom>
              <a:avLst/>
              <a:gdLst>
                <a:gd name="T0" fmla="*/ 18 w 22"/>
                <a:gd name="T1" fmla="*/ 0 h 41"/>
                <a:gd name="T2" fmla="*/ 22 w 22"/>
                <a:gd name="T3" fmla="*/ 13 h 41"/>
                <a:gd name="T4" fmla="*/ 0 w 22"/>
                <a:gd name="T5" fmla="*/ 41 h 41"/>
                <a:gd name="T6" fmla="*/ 18 w 22"/>
                <a:gd name="T7" fmla="*/ 0 h 41"/>
              </a:gdLst>
              <a:ahLst/>
              <a:cxnLst>
                <a:cxn ang="0">
                  <a:pos x="T0" y="T1"/>
                </a:cxn>
                <a:cxn ang="0">
                  <a:pos x="T2" y="T3"/>
                </a:cxn>
                <a:cxn ang="0">
                  <a:pos x="T4" y="T5"/>
                </a:cxn>
                <a:cxn ang="0">
                  <a:pos x="T6" y="T7"/>
                </a:cxn>
              </a:cxnLst>
              <a:rect l="0" t="0" r="r" b="b"/>
              <a:pathLst>
                <a:path w="22" h="41">
                  <a:moveTo>
                    <a:pt x="18" y="0"/>
                  </a:moveTo>
                  <a:cubicBezTo>
                    <a:pt x="20" y="4"/>
                    <a:pt x="17" y="10"/>
                    <a:pt x="22" y="13"/>
                  </a:cubicBezTo>
                  <a:cubicBezTo>
                    <a:pt x="19" y="26"/>
                    <a:pt x="11" y="34"/>
                    <a:pt x="0" y="41"/>
                  </a:cubicBezTo>
                  <a:cubicBezTo>
                    <a:pt x="10" y="29"/>
                    <a:pt x="15" y="15"/>
                    <a:pt x="18" y="0"/>
                  </a:cubicBezTo>
                  <a:close/>
                </a:path>
              </a:pathLst>
            </a:custGeom>
            <a:solidFill>
              <a:srgbClr val="856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33">
              <a:extLst>
                <a:ext uri="{FF2B5EF4-FFF2-40B4-BE49-F238E27FC236}">
                  <a16:creationId xmlns:a16="http://schemas.microsoft.com/office/drawing/2014/main" id="{21E41702-364F-679E-0E57-A2E2DE889A52}"/>
                </a:ext>
              </a:extLst>
            </p:cNvPr>
            <p:cNvSpPr/>
            <p:nvPr/>
          </p:nvSpPr>
          <p:spPr bwMode="auto">
            <a:xfrm>
              <a:off x="6837363" y="2112963"/>
              <a:ext cx="203200" cy="304800"/>
            </a:xfrm>
            <a:custGeom>
              <a:avLst/>
              <a:gdLst>
                <a:gd name="T0" fmla="*/ 26 w 26"/>
                <a:gd name="T1" fmla="*/ 35 h 39"/>
                <a:gd name="T2" fmla="*/ 22 w 26"/>
                <a:gd name="T3" fmla="*/ 39 h 39"/>
                <a:gd name="T4" fmla="*/ 0 w 26"/>
                <a:gd name="T5" fmla="*/ 3 h 39"/>
                <a:gd name="T6" fmla="*/ 3 w 26"/>
                <a:gd name="T7" fmla="*/ 0 h 39"/>
                <a:gd name="T8" fmla="*/ 26 w 26"/>
                <a:gd name="T9" fmla="*/ 35 h 39"/>
              </a:gdLst>
              <a:ahLst/>
              <a:cxnLst>
                <a:cxn ang="0">
                  <a:pos x="T0" y="T1"/>
                </a:cxn>
                <a:cxn ang="0">
                  <a:pos x="T2" y="T3"/>
                </a:cxn>
                <a:cxn ang="0">
                  <a:pos x="T4" y="T5"/>
                </a:cxn>
                <a:cxn ang="0">
                  <a:pos x="T6" y="T7"/>
                </a:cxn>
                <a:cxn ang="0">
                  <a:pos x="T8" y="T9"/>
                </a:cxn>
              </a:cxnLst>
              <a:rect l="0" t="0" r="r" b="b"/>
              <a:pathLst>
                <a:path w="26" h="39">
                  <a:moveTo>
                    <a:pt x="26" y="35"/>
                  </a:moveTo>
                  <a:cubicBezTo>
                    <a:pt x="25" y="36"/>
                    <a:pt x="23" y="37"/>
                    <a:pt x="22" y="39"/>
                  </a:cubicBezTo>
                  <a:cubicBezTo>
                    <a:pt x="9" y="31"/>
                    <a:pt x="10" y="14"/>
                    <a:pt x="0" y="3"/>
                  </a:cubicBezTo>
                  <a:cubicBezTo>
                    <a:pt x="1" y="2"/>
                    <a:pt x="2" y="1"/>
                    <a:pt x="3" y="0"/>
                  </a:cubicBezTo>
                  <a:cubicBezTo>
                    <a:pt x="12" y="10"/>
                    <a:pt x="15" y="25"/>
                    <a:pt x="26" y="35"/>
                  </a:cubicBezTo>
                  <a:close/>
                </a:path>
              </a:pathLst>
            </a:custGeom>
            <a:solidFill>
              <a:srgbClr val="B6A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34">
              <a:extLst>
                <a:ext uri="{FF2B5EF4-FFF2-40B4-BE49-F238E27FC236}">
                  <a16:creationId xmlns:a16="http://schemas.microsoft.com/office/drawing/2014/main" id="{04A2D9CF-C267-5338-6973-FEE56B49FD51}"/>
                </a:ext>
              </a:extLst>
            </p:cNvPr>
            <p:cNvSpPr/>
            <p:nvPr/>
          </p:nvSpPr>
          <p:spPr bwMode="auto">
            <a:xfrm>
              <a:off x="4956176" y="420688"/>
              <a:ext cx="195263" cy="250825"/>
            </a:xfrm>
            <a:custGeom>
              <a:avLst/>
              <a:gdLst>
                <a:gd name="T0" fmla="*/ 4 w 25"/>
                <a:gd name="T1" fmla="*/ 32 h 32"/>
                <a:gd name="T2" fmla="*/ 0 w 25"/>
                <a:gd name="T3" fmla="*/ 29 h 32"/>
                <a:gd name="T4" fmla="*/ 25 w 25"/>
                <a:gd name="T5" fmla="*/ 0 h 32"/>
                <a:gd name="T6" fmla="*/ 4 w 25"/>
                <a:gd name="T7" fmla="*/ 32 h 32"/>
              </a:gdLst>
              <a:ahLst/>
              <a:cxnLst>
                <a:cxn ang="0">
                  <a:pos x="T0" y="T1"/>
                </a:cxn>
                <a:cxn ang="0">
                  <a:pos x="T2" y="T3"/>
                </a:cxn>
                <a:cxn ang="0">
                  <a:pos x="T4" y="T5"/>
                </a:cxn>
                <a:cxn ang="0">
                  <a:pos x="T6" y="T7"/>
                </a:cxn>
              </a:cxnLst>
              <a:rect l="0" t="0" r="r" b="b"/>
              <a:pathLst>
                <a:path w="25" h="32">
                  <a:moveTo>
                    <a:pt x="4" y="32"/>
                  </a:moveTo>
                  <a:cubicBezTo>
                    <a:pt x="3" y="31"/>
                    <a:pt x="2" y="30"/>
                    <a:pt x="0" y="29"/>
                  </a:cubicBezTo>
                  <a:cubicBezTo>
                    <a:pt x="5" y="16"/>
                    <a:pt x="14" y="8"/>
                    <a:pt x="25" y="0"/>
                  </a:cubicBezTo>
                  <a:cubicBezTo>
                    <a:pt x="22" y="13"/>
                    <a:pt x="9" y="21"/>
                    <a:pt x="4" y="32"/>
                  </a:cubicBezTo>
                  <a:close/>
                </a:path>
              </a:pathLst>
            </a:custGeom>
            <a:solidFill>
              <a:srgbClr val="958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35">
              <a:extLst>
                <a:ext uri="{FF2B5EF4-FFF2-40B4-BE49-F238E27FC236}">
                  <a16:creationId xmlns:a16="http://schemas.microsoft.com/office/drawing/2014/main" id="{8EA2A176-4548-13F9-E5F6-F8CEBA32A4F5}"/>
                </a:ext>
              </a:extLst>
            </p:cNvPr>
            <p:cNvSpPr/>
            <p:nvPr/>
          </p:nvSpPr>
          <p:spPr bwMode="auto">
            <a:xfrm>
              <a:off x="4425951" y="1392238"/>
              <a:ext cx="131763" cy="250825"/>
            </a:xfrm>
            <a:custGeom>
              <a:avLst/>
              <a:gdLst>
                <a:gd name="T0" fmla="*/ 17 w 17"/>
                <a:gd name="T1" fmla="*/ 29 h 32"/>
                <a:gd name="T2" fmla="*/ 14 w 17"/>
                <a:gd name="T3" fmla="*/ 32 h 32"/>
                <a:gd name="T4" fmla="*/ 7 w 17"/>
                <a:gd name="T5" fmla="*/ 0 h 32"/>
                <a:gd name="T6" fmla="*/ 11 w 17"/>
                <a:gd name="T7" fmla="*/ 7 h 32"/>
                <a:gd name="T8" fmla="*/ 17 w 17"/>
                <a:gd name="T9" fmla="*/ 29 h 32"/>
              </a:gdLst>
              <a:ahLst/>
              <a:cxnLst>
                <a:cxn ang="0">
                  <a:pos x="T0" y="T1"/>
                </a:cxn>
                <a:cxn ang="0">
                  <a:pos x="T2" y="T3"/>
                </a:cxn>
                <a:cxn ang="0">
                  <a:pos x="T4" y="T5"/>
                </a:cxn>
                <a:cxn ang="0">
                  <a:pos x="T6" y="T7"/>
                </a:cxn>
                <a:cxn ang="0">
                  <a:pos x="T8" y="T9"/>
                </a:cxn>
              </a:cxnLst>
              <a:rect l="0" t="0" r="r" b="b"/>
              <a:pathLst>
                <a:path w="17" h="32">
                  <a:moveTo>
                    <a:pt x="17" y="29"/>
                  </a:moveTo>
                  <a:cubicBezTo>
                    <a:pt x="16" y="30"/>
                    <a:pt x="15" y="31"/>
                    <a:pt x="14" y="32"/>
                  </a:cubicBezTo>
                  <a:cubicBezTo>
                    <a:pt x="5" y="23"/>
                    <a:pt x="0" y="13"/>
                    <a:pt x="7" y="0"/>
                  </a:cubicBezTo>
                  <a:cubicBezTo>
                    <a:pt x="8" y="3"/>
                    <a:pt x="7" y="6"/>
                    <a:pt x="11" y="7"/>
                  </a:cubicBezTo>
                  <a:cubicBezTo>
                    <a:pt x="11" y="15"/>
                    <a:pt x="9" y="23"/>
                    <a:pt x="17" y="29"/>
                  </a:cubicBezTo>
                  <a:close/>
                </a:path>
              </a:pathLst>
            </a:custGeom>
            <a:solidFill>
              <a:srgbClr val="8B7B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36">
              <a:extLst>
                <a:ext uri="{FF2B5EF4-FFF2-40B4-BE49-F238E27FC236}">
                  <a16:creationId xmlns:a16="http://schemas.microsoft.com/office/drawing/2014/main" id="{4CAE4D20-4408-A753-C839-BF4664EFD1DF}"/>
                </a:ext>
              </a:extLst>
            </p:cNvPr>
            <p:cNvSpPr/>
            <p:nvPr/>
          </p:nvSpPr>
          <p:spPr bwMode="auto">
            <a:xfrm>
              <a:off x="4932363" y="1509713"/>
              <a:ext cx="93663" cy="195263"/>
            </a:xfrm>
            <a:custGeom>
              <a:avLst/>
              <a:gdLst>
                <a:gd name="T0" fmla="*/ 0 w 12"/>
                <a:gd name="T1" fmla="*/ 7 h 25"/>
                <a:gd name="T2" fmla="*/ 3 w 12"/>
                <a:gd name="T3" fmla="*/ 0 h 25"/>
                <a:gd name="T4" fmla="*/ 10 w 12"/>
                <a:gd name="T5" fmla="*/ 25 h 25"/>
                <a:gd name="T6" fmla="*/ 0 w 12"/>
                <a:gd name="T7" fmla="*/ 7 h 25"/>
              </a:gdLst>
              <a:ahLst/>
              <a:cxnLst>
                <a:cxn ang="0">
                  <a:pos x="T0" y="T1"/>
                </a:cxn>
                <a:cxn ang="0">
                  <a:pos x="T2" y="T3"/>
                </a:cxn>
                <a:cxn ang="0">
                  <a:pos x="T4" y="T5"/>
                </a:cxn>
                <a:cxn ang="0">
                  <a:pos x="T6" y="T7"/>
                </a:cxn>
              </a:cxnLst>
              <a:rect l="0" t="0" r="r" b="b"/>
              <a:pathLst>
                <a:path w="12" h="25">
                  <a:moveTo>
                    <a:pt x="0" y="7"/>
                  </a:moveTo>
                  <a:cubicBezTo>
                    <a:pt x="3" y="6"/>
                    <a:pt x="3" y="3"/>
                    <a:pt x="3" y="0"/>
                  </a:cubicBezTo>
                  <a:cubicBezTo>
                    <a:pt x="6" y="8"/>
                    <a:pt x="12" y="14"/>
                    <a:pt x="10" y="25"/>
                  </a:cubicBezTo>
                  <a:cubicBezTo>
                    <a:pt x="2" y="20"/>
                    <a:pt x="1" y="14"/>
                    <a:pt x="0" y="7"/>
                  </a:cubicBezTo>
                  <a:close/>
                </a:path>
              </a:pathLst>
            </a:custGeom>
            <a:solidFill>
              <a:srgbClr val="5649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37">
              <a:extLst>
                <a:ext uri="{FF2B5EF4-FFF2-40B4-BE49-F238E27FC236}">
                  <a16:creationId xmlns:a16="http://schemas.microsoft.com/office/drawing/2014/main" id="{1B93AC23-5E55-8763-2992-DB94B27BF527}"/>
                </a:ext>
              </a:extLst>
            </p:cNvPr>
            <p:cNvSpPr/>
            <p:nvPr/>
          </p:nvSpPr>
          <p:spPr bwMode="auto">
            <a:xfrm>
              <a:off x="5119688" y="1447800"/>
              <a:ext cx="234950" cy="53975"/>
            </a:xfrm>
            <a:custGeom>
              <a:avLst/>
              <a:gdLst>
                <a:gd name="T0" fmla="*/ 30 w 30"/>
                <a:gd name="T1" fmla="*/ 3 h 7"/>
                <a:gd name="T2" fmla="*/ 16 w 30"/>
                <a:gd name="T3" fmla="*/ 7 h 7"/>
                <a:gd name="T4" fmla="*/ 0 w 30"/>
                <a:gd name="T5" fmla="*/ 3 h 7"/>
                <a:gd name="T6" fmla="*/ 7 w 30"/>
                <a:gd name="T7" fmla="*/ 0 h 7"/>
                <a:gd name="T8" fmla="*/ 30 w 30"/>
                <a:gd name="T9" fmla="*/ 3 h 7"/>
              </a:gdLst>
              <a:ahLst/>
              <a:cxnLst>
                <a:cxn ang="0">
                  <a:pos x="T0" y="T1"/>
                </a:cxn>
                <a:cxn ang="0">
                  <a:pos x="T2" y="T3"/>
                </a:cxn>
                <a:cxn ang="0">
                  <a:pos x="T4" y="T5"/>
                </a:cxn>
                <a:cxn ang="0">
                  <a:pos x="T6" y="T7"/>
                </a:cxn>
                <a:cxn ang="0">
                  <a:pos x="T8" y="T9"/>
                </a:cxn>
              </a:cxnLst>
              <a:rect l="0" t="0" r="r" b="b"/>
              <a:pathLst>
                <a:path w="30" h="7">
                  <a:moveTo>
                    <a:pt x="30" y="3"/>
                  </a:moveTo>
                  <a:cubicBezTo>
                    <a:pt x="26" y="7"/>
                    <a:pt x="20" y="5"/>
                    <a:pt x="16" y="7"/>
                  </a:cubicBezTo>
                  <a:cubicBezTo>
                    <a:pt x="11" y="6"/>
                    <a:pt x="5" y="7"/>
                    <a:pt x="0" y="3"/>
                  </a:cubicBezTo>
                  <a:cubicBezTo>
                    <a:pt x="3" y="2"/>
                    <a:pt x="5" y="1"/>
                    <a:pt x="7" y="0"/>
                  </a:cubicBezTo>
                  <a:cubicBezTo>
                    <a:pt x="15" y="1"/>
                    <a:pt x="22" y="2"/>
                    <a:pt x="30" y="3"/>
                  </a:cubicBezTo>
                  <a:close/>
                </a:path>
              </a:pathLst>
            </a:custGeom>
            <a:solidFill>
              <a:srgbClr val="5649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38">
              <a:extLst>
                <a:ext uri="{FF2B5EF4-FFF2-40B4-BE49-F238E27FC236}">
                  <a16:creationId xmlns:a16="http://schemas.microsoft.com/office/drawing/2014/main" id="{34F42A10-FB09-C4E0-6BC9-CD205071531B}"/>
                </a:ext>
              </a:extLst>
            </p:cNvPr>
            <p:cNvSpPr/>
            <p:nvPr/>
          </p:nvSpPr>
          <p:spPr bwMode="auto">
            <a:xfrm>
              <a:off x="7134226" y="1917700"/>
              <a:ext cx="227013" cy="125413"/>
            </a:xfrm>
            <a:custGeom>
              <a:avLst/>
              <a:gdLst>
                <a:gd name="T0" fmla="*/ 29 w 29"/>
                <a:gd name="T1" fmla="*/ 16 h 16"/>
                <a:gd name="T2" fmla="*/ 0 w 29"/>
                <a:gd name="T3" fmla="*/ 0 h 16"/>
                <a:gd name="T4" fmla="*/ 5 w 29"/>
                <a:gd name="T5" fmla="*/ 0 h 16"/>
                <a:gd name="T6" fmla="*/ 29 w 29"/>
                <a:gd name="T7" fmla="*/ 16 h 16"/>
              </a:gdLst>
              <a:ahLst/>
              <a:cxnLst>
                <a:cxn ang="0">
                  <a:pos x="T0" y="T1"/>
                </a:cxn>
                <a:cxn ang="0">
                  <a:pos x="T2" y="T3"/>
                </a:cxn>
                <a:cxn ang="0">
                  <a:pos x="T4" y="T5"/>
                </a:cxn>
                <a:cxn ang="0">
                  <a:pos x="T6" y="T7"/>
                </a:cxn>
              </a:cxnLst>
              <a:rect l="0" t="0" r="r" b="b"/>
              <a:pathLst>
                <a:path w="28" h="16">
                  <a:moveTo>
                    <a:pt x="29" y="16"/>
                  </a:moveTo>
                  <a:cubicBezTo>
                    <a:pt x="16" y="16"/>
                    <a:pt x="9" y="8"/>
                    <a:pt x="0" y="0"/>
                  </a:cubicBezTo>
                  <a:cubicBezTo>
                    <a:pt x="2" y="0"/>
                    <a:pt x="3" y="0"/>
                    <a:pt x="5" y="0"/>
                  </a:cubicBezTo>
                  <a:cubicBezTo>
                    <a:pt x="14" y="4"/>
                    <a:pt x="22" y="10"/>
                    <a:pt x="29" y="16"/>
                  </a:cubicBezTo>
                  <a:close/>
                </a:path>
              </a:pathLst>
            </a:custGeom>
            <a:solidFill>
              <a:srgbClr val="888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036" name="Grupo 1035">
            <a:extLst>
              <a:ext uri="{FF2B5EF4-FFF2-40B4-BE49-F238E27FC236}">
                <a16:creationId xmlns:a16="http://schemas.microsoft.com/office/drawing/2014/main" id="{69D2A965-B77B-DABD-94F1-3A54C47234D4}"/>
              </a:ext>
            </a:extLst>
          </p:cNvPr>
          <p:cNvGrpSpPr/>
          <p:nvPr/>
        </p:nvGrpSpPr>
        <p:grpSpPr>
          <a:xfrm>
            <a:off x="8270875" y="3141662"/>
            <a:ext cx="3778250" cy="1033463"/>
            <a:chOff x="8270875" y="3141662"/>
            <a:chExt cx="3778250" cy="1033463"/>
          </a:xfrm>
        </p:grpSpPr>
        <p:sp>
          <p:nvSpPr>
            <p:cNvPr id="48" name="Freeform 42">
              <a:extLst>
                <a:ext uri="{FF2B5EF4-FFF2-40B4-BE49-F238E27FC236}">
                  <a16:creationId xmlns:a16="http://schemas.microsoft.com/office/drawing/2014/main" id="{363D7850-E6FE-DB7B-DFF6-2DDC568C5CE0}"/>
                </a:ext>
              </a:extLst>
            </p:cNvPr>
            <p:cNvSpPr/>
            <p:nvPr/>
          </p:nvSpPr>
          <p:spPr bwMode="auto">
            <a:xfrm>
              <a:off x="8270875" y="3141662"/>
              <a:ext cx="2473325" cy="1033463"/>
            </a:xfrm>
            <a:custGeom>
              <a:avLst/>
              <a:gdLst>
                <a:gd name="T0" fmla="*/ 23 w 233"/>
                <a:gd name="T1" fmla="*/ 87 h 95"/>
                <a:gd name="T2" fmla="*/ 17 w 233"/>
                <a:gd name="T3" fmla="*/ 79 h 95"/>
                <a:gd name="T4" fmla="*/ 7 w 233"/>
                <a:gd name="T5" fmla="*/ 59 h 95"/>
                <a:gd name="T6" fmla="*/ 8 w 233"/>
                <a:gd name="T7" fmla="*/ 38 h 95"/>
                <a:gd name="T8" fmla="*/ 17 w 233"/>
                <a:gd name="T9" fmla="*/ 20 h 95"/>
                <a:gd name="T10" fmla="*/ 27 w 233"/>
                <a:gd name="T11" fmla="*/ 5 h 95"/>
                <a:gd name="T12" fmla="*/ 53 w 233"/>
                <a:gd name="T13" fmla="*/ 13 h 95"/>
                <a:gd name="T14" fmla="*/ 78 w 233"/>
                <a:gd name="T15" fmla="*/ 25 h 95"/>
                <a:gd name="T16" fmla="*/ 128 w 233"/>
                <a:gd name="T17" fmla="*/ 25 h 95"/>
                <a:gd name="T18" fmla="*/ 164 w 233"/>
                <a:gd name="T19" fmla="*/ 28 h 95"/>
                <a:gd name="T20" fmla="*/ 168 w 233"/>
                <a:gd name="T21" fmla="*/ 19 h 95"/>
                <a:gd name="T22" fmla="*/ 187 w 233"/>
                <a:gd name="T23" fmla="*/ 11 h 95"/>
                <a:gd name="T24" fmla="*/ 189 w 233"/>
                <a:gd name="T25" fmla="*/ 15 h 95"/>
                <a:gd name="T26" fmla="*/ 193 w 233"/>
                <a:gd name="T27" fmla="*/ 22 h 95"/>
                <a:gd name="T28" fmla="*/ 198 w 233"/>
                <a:gd name="T29" fmla="*/ 14 h 95"/>
                <a:gd name="T30" fmla="*/ 201 w 233"/>
                <a:gd name="T31" fmla="*/ 7 h 95"/>
                <a:gd name="T32" fmla="*/ 233 w 233"/>
                <a:gd name="T33" fmla="*/ 16 h 95"/>
                <a:gd name="T34" fmla="*/ 227 w 233"/>
                <a:gd name="T35" fmla="*/ 21 h 95"/>
                <a:gd name="T36" fmla="*/ 221 w 233"/>
                <a:gd name="T37" fmla="*/ 37 h 95"/>
                <a:gd name="T38" fmla="*/ 218 w 233"/>
                <a:gd name="T39" fmla="*/ 73 h 95"/>
                <a:gd name="T40" fmla="*/ 213 w 233"/>
                <a:gd name="T41" fmla="*/ 74 h 95"/>
                <a:gd name="T42" fmla="*/ 208 w 233"/>
                <a:gd name="T43" fmla="*/ 25 h 95"/>
                <a:gd name="T44" fmla="*/ 208 w 233"/>
                <a:gd name="T45" fmla="*/ 68 h 95"/>
                <a:gd name="T46" fmla="*/ 215 w 233"/>
                <a:gd name="T47" fmla="*/ 79 h 95"/>
                <a:gd name="T48" fmla="*/ 228 w 233"/>
                <a:gd name="T49" fmla="*/ 83 h 95"/>
                <a:gd name="T50" fmla="*/ 212 w 233"/>
                <a:gd name="T51" fmla="*/ 91 h 95"/>
                <a:gd name="T52" fmla="*/ 197 w 233"/>
                <a:gd name="T53" fmla="*/ 78 h 95"/>
                <a:gd name="T54" fmla="*/ 192 w 233"/>
                <a:gd name="T55" fmla="*/ 70 h 95"/>
                <a:gd name="T56" fmla="*/ 188 w 233"/>
                <a:gd name="T57" fmla="*/ 77 h 95"/>
                <a:gd name="T58" fmla="*/ 177 w 233"/>
                <a:gd name="T59" fmla="*/ 89 h 95"/>
                <a:gd name="T60" fmla="*/ 168 w 233"/>
                <a:gd name="T61" fmla="*/ 77 h 95"/>
                <a:gd name="T62" fmla="*/ 161 w 233"/>
                <a:gd name="T63" fmla="*/ 68 h 95"/>
                <a:gd name="T64" fmla="*/ 93 w 233"/>
                <a:gd name="T65" fmla="*/ 74 h 95"/>
                <a:gd name="T66" fmla="*/ 61 w 233"/>
                <a:gd name="T67" fmla="*/ 73 h 95"/>
                <a:gd name="T68" fmla="*/ 48 w 233"/>
                <a:gd name="T69" fmla="*/ 87 h 95"/>
                <a:gd name="T70" fmla="*/ 45 w 233"/>
                <a:gd name="T71" fmla="*/ 80 h 95"/>
                <a:gd name="T72" fmla="*/ 44 w 233"/>
                <a:gd name="T73" fmla="*/ 30 h 95"/>
                <a:gd name="T74" fmla="*/ 39 w 233"/>
                <a:gd name="T75" fmla="*/ 18 h 95"/>
                <a:gd name="T76" fmla="*/ 32 w 233"/>
                <a:gd name="T77" fmla="*/ 18 h 95"/>
                <a:gd name="T78" fmla="*/ 27 w 233"/>
                <a:gd name="T79" fmla="*/ 31 h 95"/>
                <a:gd name="T80" fmla="*/ 26 w 233"/>
                <a:gd name="T81" fmla="*/ 81 h 95"/>
                <a:gd name="T82" fmla="*/ 23 w 233"/>
                <a:gd name="T83" fmla="*/ 8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3" h="95">
                  <a:moveTo>
                    <a:pt x="23" y="87"/>
                  </a:moveTo>
                  <a:cubicBezTo>
                    <a:pt x="18" y="87"/>
                    <a:pt x="17" y="83"/>
                    <a:pt x="17" y="79"/>
                  </a:cubicBezTo>
                  <a:cubicBezTo>
                    <a:pt x="17" y="71"/>
                    <a:pt x="17" y="64"/>
                    <a:pt x="7" y="59"/>
                  </a:cubicBezTo>
                  <a:cubicBezTo>
                    <a:pt x="0" y="55"/>
                    <a:pt x="0" y="42"/>
                    <a:pt x="8" y="38"/>
                  </a:cubicBezTo>
                  <a:cubicBezTo>
                    <a:pt x="18" y="33"/>
                    <a:pt x="17" y="27"/>
                    <a:pt x="17" y="20"/>
                  </a:cubicBezTo>
                  <a:cubicBezTo>
                    <a:pt x="17" y="13"/>
                    <a:pt x="18" y="5"/>
                    <a:pt x="27" y="5"/>
                  </a:cubicBezTo>
                  <a:cubicBezTo>
                    <a:pt x="37" y="4"/>
                    <a:pt x="49" y="0"/>
                    <a:pt x="53" y="13"/>
                  </a:cubicBezTo>
                  <a:cubicBezTo>
                    <a:pt x="58" y="27"/>
                    <a:pt x="68" y="28"/>
                    <a:pt x="78" y="25"/>
                  </a:cubicBezTo>
                  <a:cubicBezTo>
                    <a:pt x="95" y="22"/>
                    <a:pt x="111" y="21"/>
                    <a:pt x="128" y="25"/>
                  </a:cubicBezTo>
                  <a:cubicBezTo>
                    <a:pt x="139" y="28"/>
                    <a:pt x="152" y="19"/>
                    <a:pt x="164" y="28"/>
                  </a:cubicBezTo>
                  <a:cubicBezTo>
                    <a:pt x="167" y="31"/>
                    <a:pt x="168" y="23"/>
                    <a:pt x="168" y="19"/>
                  </a:cubicBezTo>
                  <a:cubicBezTo>
                    <a:pt x="170" y="3"/>
                    <a:pt x="174" y="1"/>
                    <a:pt x="187" y="11"/>
                  </a:cubicBezTo>
                  <a:cubicBezTo>
                    <a:pt x="189" y="12"/>
                    <a:pt x="189" y="13"/>
                    <a:pt x="189" y="15"/>
                  </a:cubicBezTo>
                  <a:cubicBezTo>
                    <a:pt x="190" y="18"/>
                    <a:pt x="189" y="22"/>
                    <a:pt x="193" y="22"/>
                  </a:cubicBezTo>
                  <a:cubicBezTo>
                    <a:pt x="198" y="22"/>
                    <a:pt x="197" y="17"/>
                    <a:pt x="198" y="14"/>
                  </a:cubicBezTo>
                  <a:cubicBezTo>
                    <a:pt x="198" y="12"/>
                    <a:pt x="199" y="9"/>
                    <a:pt x="201" y="7"/>
                  </a:cubicBezTo>
                  <a:cubicBezTo>
                    <a:pt x="214" y="2"/>
                    <a:pt x="223" y="9"/>
                    <a:pt x="233" y="16"/>
                  </a:cubicBezTo>
                  <a:cubicBezTo>
                    <a:pt x="232" y="19"/>
                    <a:pt x="230" y="20"/>
                    <a:pt x="227" y="21"/>
                  </a:cubicBezTo>
                  <a:cubicBezTo>
                    <a:pt x="219" y="24"/>
                    <a:pt x="222" y="31"/>
                    <a:pt x="221" y="37"/>
                  </a:cubicBezTo>
                  <a:cubicBezTo>
                    <a:pt x="220" y="49"/>
                    <a:pt x="224" y="62"/>
                    <a:pt x="218" y="73"/>
                  </a:cubicBezTo>
                  <a:cubicBezTo>
                    <a:pt x="216" y="75"/>
                    <a:pt x="215" y="75"/>
                    <a:pt x="213" y="74"/>
                  </a:cubicBezTo>
                  <a:cubicBezTo>
                    <a:pt x="204" y="58"/>
                    <a:pt x="212" y="41"/>
                    <a:pt x="208" y="25"/>
                  </a:cubicBezTo>
                  <a:cubicBezTo>
                    <a:pt x="208" y="39"/>
                    <a:pt x="208" y="53"/>
                    <a:pt x="208" y="68"/>
                  </a:cubicBezTo>
                  <a:cubicBezTo>
                    <a:pt x="208" y="72"/>
                    <a:pt x="206" y="79"/>
                    <a:pt x="215" y="79"/>
                  </a:cubicBezTo>
                  <a:cubicBezTo>
                    <a:pt x="220" y="80"/>
                    <a:pt x="225" y="79"/>
                    <a:pt x="228" y="83"/>
                  </a:cubicBezTo>
                  <a:cubicBezTo>
                    <a:pt x="224" y="89"/>
                    <a:pt x="217" y="89"/>
                    <a:pt x="212" y="91"/>
                  </a:cubicBezTo>
                  <a:cubicBezTo>
                    <a:pt x="202" y="95"/>
                    <a:pt x="198" y="87"/>
                    <a:pt x="197" y="78"/>
                  </a:cubicBezTo>
                  <a:cubicBezTo>
                    <a:pt x="197" y="74"/>
                    <a:pt x="197" y="70"/>
                    <a:pt x="192" y="70"/>
                  </a:cubicBezTo>
                  <a:cubicBezTo>
                    <a:pt x="188" y="70"/>
                    <a:pt x="188" y="74"/>
                    <a:pt x="188" y="77"/>
                  </a:cubicBezTo>
                  <a:cubicBezTo>
                    <a:pt x="189" y="86"/>
                    <a:pt x="184" y="89"/>
                    <a:pt x="177" y="89"/>
                  </a:cubicBezTo>
                  <a:cubicBezTo>
                    <a:pt x="168" y="89"/>
                    <a:pt x="168" y="83"/>
                    <a:pt x="168" y="77"/>
                  </a:cubicBezTo>
                  <a:cubicBezTo>
                    <a:pt x="168" y="72"/>
                    <a:pt x="167" y="67"/>
                    <a:pt x="161" y="68"/>
                  </a:cubicBezTo>
                  <a:cubicBezTo>
                    <a:pt x="139" y="76"/>
                    <a:pt x="115" y="71"/>
                    <a:pt x="93" y="74"/>
                  </a:cubicBezTo>
                  <a:cubicBezTo>
                    <a:pt x="82" y="75"/>
                    <a:pt x="74" y="64"/>
                    <a:pt x="61" y="73"/>
                  </a:cubicBezTo>
                  <a:cubicBezTo>
                    <a:pt x="56" y="77"/>
                    <a:pt x="56" y="86"/>
                    <a:pt x="48" y="87"/>
                  </a:cubicBezTo>
                  <a:cubicBezTo>
                    <a:pt x="46" y="85"/>
                    <a:pt x="45" y="83"/>
                    <a:pt x="45" y="80"/>
                  </a:cubicBezTo>
                  <a:cubicBezTo>
                    <a:pt x="43" y="63"/>
                    <a:pt x="45" y="47"/>
                    <a:pt x="44" y="30"/>
                  </a:cubicBezTo>
                  <a:cubicBezTo>
                    <a:pt x="43" y="26"/>
                    <a:pt x="46" y="20"/>
                    <a:pt x="39" y="18"/>
                  </a:cubicBezTo>
                  <a:cubicBezTo>
                    <a:pt x="37" y="17"/>
                    <a:pt x="34" y="17"/>
                    <a:pt x="32" y="18"/>
                  </a:cubicBezTo>
                  <a:cubicBezTo>
                    <a:pt x="25" y="20"/>
                    <a:pt x="27" y="26"/>
                    <a:pt x="27" y="31"/>
                  </a:cubicBezTo>
                  <a:cubicBezTo>
                    <a:pt x="27" y="47"/>
                    <a:pt x="27" y="64"/>
                    <a:pt x="26" y="81"/>
                  </a:cubicBezTo>
                  <a:cubicBezTo>
                    <a:pt x="26" y="83"/>
                    <a:pt x="25" y="85"/>
                    <a:pt x="23" y="87"/>
                  </a:cubicBezTo>
                  <a:close/>
                </a:path>
              </a:pathLst>
            </a:custGeom>
            <a:solidFill>
              <a:srgbClr val="E5D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43">
              <a:extLst>
                <a:ext uri="{FF2B5EF4-FFF2-40B4-BE49-F238E27FC236}">
                  <a16:creationId xmlns:a16="http://schemas.microsoft.com/office/drawing/2014/main" id="{C0CB1D2D-FFDB-2AAF-2665-9286F2C688FA}"/>
                </a:ext>
              </a:extLst>
            </p:cNvPr>
            <p:cNvSpPr/>
            <p:nvPr/>
          </p:nvSpPr>
          <p:spPr bwMode="auto">
            <a:xfrm>
              <a:off x="10499725" y="3141662"/>
              <a:ext cx="1549400" cy="1022351"/>
            </a:xfrm>
            <a:custGeom>
              <a:avLst/>
              <a:gdLst>
                <a:gd name="T0" fmla="*/ 18 w 146"/>
                <a:gd name="T1" fmla="*/ 83 h 94"/>
                <a:gd name="T2" fmla="*/ 2 w 146"/>
                <a:gd name="T3" fmla="*/ 83 h 94"/>
                <a:gd name="T4" fmla="*/ 3 w 146"/>
                <a:gd name="T5" fmla="*/ 74 h 94"/>
                <a:gd name="T6" fmla="*/ 6 w 146"/>
                <a:gd name="T7" fmla="*/ 74 h 94"/>
                <a:gd name="T8" fmla="*/ 12 w 146"/>
                <a:gd name="T9" fmla="*/ 56 h 94"/>
                <a:gd name="T10" fmla="*/ 16 w 146"/>
                <a:gd name="T11" fmla="*/ 17 h 94"/>
                <a:gd name="T12" fmla="*/ 23 w 146"/>
                <a:gd name="T13" fmla="*/ 16 h 94"/>
                <a:gd name="T14" fmla="*/ 28 w 146"/>
                <a:gd name="T15" fmla="*/ 16 h 94"/>
                <a:gd name="T16" fmla="*/ 54 w 146"/>
                <a:gd name="T17" fmla="*/ 11 h 94"/>
                <a:gd name="T18" fmla="*/ 67 w 146"/>
                <a:gd name="T19" fmla="*/ 15 h 94"/>
                <a:gd name="T20" fmla="*/ 94 w 146"/>
                <a:gd name="T21" fmla="*/ 10 h 94"/>
                <a:gd name="T22" fmla="*/ 119 w 146"/>
                <a:gd name="T23" fmla="*/ 5 h 94"/>
                <a:gd name="T24" fmla="*/ 127 w 146"/>
                <a:gd name="T25" fmla="*/ 20 h 94"/>
                <a:gd name="T26" fmla="*/ 138 w 146"/>
                <a:gd name="T27" fmla="*/ 37 h 94"/>
                <a:gd name="T28" fmla="*/ 138 w 146"/>
                <a:gd name="T29" fmla="*/ 60 h 94"/>
                <a:gd name="T30" fmla="*/ 127 w 146"/>
                <a:gd name="T31" fmla="*/ 76 h 94"/>
                <a:gd name="T32" fmla="*/ 118 w 146"/>
                <a:gd name="T33" fmla="*/ 90 h 94"/>
                <a:gd name="T34" fmla="*/ 94 w 146"/>
                <a:gd name="T35" fmla="*/ 85 h 94"/>
                <a:gd name="T36" fmla="*/ 69 w 146"/>
                <a:gd name="T37" fmla="*/ 81 h 94"/>
                <a:gd name="T38" fmla="*/ 47 w 146"/>
                <a:gd name="T39" fmla="*/ 73 h 94"/>
                <a:gd name="T40" fmla="*/ 39 w 146"/>
                <a:gd name="T41" fmla="*/ 71 h 94"/>
                <a:gd name="T42" fmla="*/ 18 w 146"/>
                <a:gd name="T43" fmla="*/ 8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 h="94">
                  <a:moveTo>
                    <a:pt x="18" y="83"/>
                  </a:moveTo>
                  <a:cubicBezTo>
                    <a:pt x="13" y="83"/>
                    <a:pt x="8" y="83"/>
                    <a:pt x="2" y="83"/>
                  </a:cubicBezTo>
                  <a:cubicBezTo>
                    <a:pt x="0" y="80"/>
                    <a:pt x="1" y="77"/>
                    <a:pt x="3" y="74"/>
                  </a:cubicBezTo>
                  <a:cubicBezTo>
                    <a:pt x="4" y="74"/>
                    <a:pt x="5" y="74"/>
                    <a:pt x="6" y="74"/>
                  </a:cubicBezTo>
                  <a:cubicBezTo>
                    <a:pt x="15" y="70"/>
                    <a:pt x="11" y="62"/>
                    <a:pt x="12" y="56"/>
                  </a:cubicBezTo>
                  <a:cubicBezTo>
                    <a:pt x="13" y="43"/>
                    <a:pt x="8" y="29"/>
                    <a:pt x="16" y="17"/>
                  </a:cubicBezTo>
                  <a:cubicBezTo>
                    <a:pt x="18" y="17"/>
                    <a:pt x="21" y="16"/>
                    <a:pt x="23" y="16"/>
                  </a:cubicBezTo>
                  <a:cubicBezTo>
                    <a:pt x="25" y="16"/>
                    <a:pt x="27" y="16"/>
                    <a:pt x="28" y="16"/>
                  </a:cubicBezTo>
                  <a:cubicBezTo>
                    <a:pt x="39" y="27"/>
                    <a:pt x="48" y="31"/>
                    <a:pt x="54" y="11"/>
                  </a:cubicBezTo>
                  <a:cubicBezTo>
                    <a:pt x="55" y="7"/>
                    <a:pt x="63" y="13"/>
                    <a:pt x="67" y="15"/>
                  </a:cubicBezTo>
                  <a:cubicBezTo>
                    <a:pt x="77" y="19"/>
                    <a:pt x="87" y="31"/>
                    <a:pt x="94" y="10"/>
                  </a:cubicBezTo>
                  <a:cubicBezTo>
                    <a:pt x="98" y="0"/>
                    <a:pt x="110" y="4"/>
                    <a:pt x="119" y="5"/>
                  </a:cubicBezTo>
                  <a:cubicBezTo>
                    <a:pt x="126" y="6"/>
                    <a:pt x="128" y="13"/>
                    <a:pt x="127" y="20"/>
                  </a:cubicBezTo>
                  <a:cubicBezTo>
                    <a:pt x="127" y="29"/>
                    <a:pt x="127" y="35"/>
                    <a:pt x="138" y="37"/>
                  </a:cubicBezTo>
                  <a:cubicBezTo>
                    <a:pt x="146" y="38"/>
                    <a:pt x="146" y="58"/>
                    <a:pt x="138" y="60"/>
                  </a:cubicBezTo>
                  <a:cubicBezTo>
                    <a:pt x="128" y="63"/>
                    <a:pt x="127" y="67"/>
                    <a:pt x="127" y="76"/>
                  </a:cubicBezTo>
                  <a:cubicBezTo>
                    <a:pt x="128" y="83"/>
                    <a:pt x="126" y="89"/>
                    <a:pt x="118" y="90"/>
                  </a:cubicBezTo>
                  <a:cubicBezTo>
                    <a:pt x="110" y="90"/>
                    <a:pt x="96" y="94"/>
                    <a:pt x="94" y="85"/>
                  </a:cubicBezTo>
                  <a:cubicBezTo>
                    <a:pt x="87" y="64"/>
                    <a:pt x="76" y="76"/>
                    <a:pt x="69" y="81"/>
                  </a:cubicBezTo>
                  <a:cubicBezTo>
                    <a:pt x="56" y="90"/>
                    <a:pt x="50" y="90"/>
                    <a:pt x="47" y="73"/>
                  </a:cubicBezTo>
                  <a:cubicBezTo>
                    <a:pt x="47" y="66"/>
                    <a:pt x="41" y="66"/>
                    <a:pt x="39" y="71"/>
                  </a:cubicBezTo>
                  <a:cubicBezTo>
                    <a:pt x="36" y="82"/>
                    <a:pt x="28" y="83"/>
                    <a:pt x="18" y="83"/>
                  </a:cubicBezTo>
                  <a:close/>
                </a:path>
              </a:pathLst>
            </a:custGeom>
            <a:solidFill>
              <a:srgbClr val="E7CF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44">
              <a:extLst>
                <a:ext uri="{FF2B5EF4-FFF2-40B4-BE49-F238E27FC236}">
                  <a16:creationId xmlns:a16="http://schemas.microsoft.com/office/drawing/2014/main" id="{7C983784-EE76-BB2F-DE80-BE4BAFCB79C5}"/>
                </a:ext>
              </a:extLst>
            </p:cNvPr>
            <p:cNvSpPr/>
            <p:nvPr/>
          </p:nvSpPr>
          <p:spPr bwMode="auto">
            <a:xfrm>
              <a:off x="8515350" y="3294063"/>
              <a:ext cx="265113" cy="849313"/>
            </a:xfrm>
            <a:custGeom>
              <a:avLst/>
              <a:gdLst>
                <a:gd name="T0" fmla="*/ 25 w 25"/>
                <a:gd name="T1" fmla="*/ 66 h 78"/>
                <a:gd name="T2" fmla="*/ 25 w 25"/>
                <a:gd name="T3" fmla="*/ 73 h 78"/>
                <a:gd name="T4" fmla="*/ 0 w 25"/>
                <a:gd name="T5" fmla="*/ 73 h 78"/>
                <a:gd name="T6" fmla="*/ 0 w 25"/>
                <a:gd name="T7" fmla="*/ 67 h 78"/>
                <a:gd name="T8" fmla="*/ 5 w 25"/>
                <a:gd name="T9" fmla="*/ 45 h 78"/>
                <a:gd name="T10" fmla="*/ 9 w 25"/>
                <a:gd name="T11" fmla="*/ 0 h 78"/>
                <a:gd name="T12" fmla="*/ 15 w 25"/>
                <a:gd name="T13" fmla="*/ 0 h 78"/>
                <a:gd name="T14" fmla="*/ 20 w 25"/>
                <a:gd name="T15" fmla="*/ 42 h 78"/>
                <a:gd name="T16" fmla="*/ 25 w 25"/>
                <a:gd name="T17" fmla="*/ 6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78">
                  <a:moveTo>
                    <a:pt x="25" y="66"/>
                  </a:moveTo>
                  <a:cubicBezTo>
                    <a:pt x="25" y="68"/>
                    <a:pt x="25" y="70"/>
                    <a:pt x="25" y="73"/>
                  </a:cubicBezTo>
                  <a:cubicBezTo>
                    <a:pt x="17" y="78"/>
                    <a:pt x="8" y="77"/>
                    <a:pt x="0" y="73"/>
                  </a:cubicBezTo>
                  <a:cubicBezTo>
                    <a:pt x="0" y="71"/>
                    <a:pt x="0" y="69"/>
                    <a:pt x="0" y="67"/>
                  </a:cubicBezTo>
                  <a:cubicBezTo>
                    <a:pt x="6" y="61"/>
                    <a:pt x="4" y="52"/>
                    <a:pt x="5" y="45"/>
                  </a:cubicBezTo>
                  <a:cubicBezTo>
                    <a:pt x="6" y="30"/>
                    <a:pt x="1" y="14"/>
                    <a:pt x="9" y="0"/>
                  </a:cubicBezTo>
                  <a:cubicBezTo>
                    <a:pt x="11" y="0"/>
                    <a:pt x="13" y="0"/>
                    <a:pt x="15" y="0"/>
                  </a:cubicBezTo>
                  <a:cubicBezTo>
                    <a:pt x="25" y="13"/>
                    <a:pt x="18" y="28"/>
                    <a:pt x="20" y="42"/>
                  </a:cubicBezTo>
                  <a:cubicBezTo>
                    <a:pt x="22" y="50"/>
                    <a:pt x="17" y="59"/>
                    <a:pt x="25" y="66"/>
                  </a:cubicBezTo>
                  <a:close/>
                </a:path>
              </a:pathLst>
            </a:custGeom>
            <a:solidFill>
              <a:srgbClr val="D0BE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45">
              <a:extLst>
                <a:ext uri="{FF2B5EF4-FFF2-40B4-BE49-F238E27FC236}">
                  <a16:creationId xmlns:a16="http://schemas.microsoft.com/office/drawing/2014/main" id="{1063D6EF-9089-4DEF-25AC-7792D8CED89B}"/>
                </a:ext>
              </a:extLst>
            </p:cNvPr>
            <p:cNvSpPr/>
            <p:nvPr/>
          </p:nvSpPr>
          <p:spPr bwMode="auto">
            <a:xfrm>
              <a:off x="10223500" y="3206750"/>
              <a:ext cx="212725" cy="239713"/>
            </a:xfrm>
            <a:custGeom>
              <a:avLst/>
              <a:gdLst>
                <a:gd name="T0" fmla="*/ 17 w 20"/>
                <a:gd name="T1" fmla="*/ 1 h 22"/>
                <a:gd name="T2" fmla="*/ 17 w 20"/>
                <a:gd name="T3" fmla="*/ 4 h 22"/>
                <a:gd name="T4" fmla="*/ 10 w 20"/>
                <a:gd name="T5" fmla="*/ 21 h 22"/>
                <a:gd name="T6" fmla="*/ 3 w 20"/>
                <a:gd name="T7" fmla="*/ 5 h 22"/>
                <a:gd name="T8" fmla="*/ 17 w 20"/>
                <a:gd name="T9" fmla="*/ 1 h 22"/>
              </a:gdLst>
              <a:ahLst/>
              <a:cxnLst>
                <a:cxn ang="0">
                  <a:pos x="T0" y="T1"/>
                </a:cxn>
                <a:cxn ang="0">
                  <a:pos x="T2" y="T3"/>
                </a:cxn>
                <a:cxn ang="0">
                  <a:pos x="T4" y="T5"/>
                </a:cxn>
                <a:cxn ang="0">
                  <a:pos x="T6" y="T7"/>
                </a:cxn>
                <a:cxn ang="0">
                  <a:pos x="T8" y="T9"/>
                </a:cxn>
              </a:cxnLst>
              <a:rect l="0" t="0" r="r" b="b"/>
              <a:pathLst>
                <a:path w="20" h="22">
                  <a:moveTo>
                    <a:pt x="17" y="1"/>
                  </a:moveTo>
                  <a:cubicBezTo>
                    <a:pt x="17" y="2"/>
                    <a:pt x="17" y="3"/>
                    <a:pt x="17" y="4"/>
                  </a:cubicBezTo>
                  <a:cubicBezTo>
                    <a:pt x="15" y="10"/>
                    <a:pt x="20" y="22"/>
                    <a:pt x="10" y="21"/>
                  </a:cubicBezTo>
                  <a:cubicBezTo>
                    <a:pt x="0" y="21"/>
                    <a:pt x="5" y="11"/>
                    <a:pt x="3" y="5"/>
                  </a:cubicBezTo>
                  <a:cubicBezTo>
                    <a:pt x="11" y="17"/>
                    <a:pt x="12" y="0"/>
                    <a:pt x="17" y="1"/>
                  </a:cubicBezTo>
                  <a:close/>
                </a:path>
              </a:pathLst>
            </a:custGeom>
            <a:solidFill>
              <a:srgbClr val="FBF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46">
              <a:extLst>
                <a:ext uri="{FF2B5EF4-FFF2-40B4-BE49-F238E27FC236}">
                  <a16:creationId xmlns:a16="http://schemas.microsoft.com/office/drawing/2014/main" id="{64261278-42BB-AA43-E425-0B840D49F33B}"/>
                </a:ext>
              </a:extLst>
            </p:cNvPr>
            <p:cNvSpPr/>
            <p:nvPr/>
          </p:nvSpPr>
          <p:spPr bwMode="auto">
            <a:xfrm>
              <a:off x="8515350" y="3251200"/>
              <a:ext cx="104775" cy="827088"/>
            </a:xfrm>
            <a:custGeom>
              <a:avLst/>
              <a:gdLst>
                <a:gd name="T0" fmla="*/ 9 w 10"/>
                <a:gd name="T1" fmla="*/ 4 h 76"/>
                <a:gd name="T2" fmla="*/ 10 w 10"/>
                <a:gd name="T3" fmla="*/ 64 h 76"/>
                <a:gd name="T4" fmla="*/ 0 w 10"/>
                <a:gd name="T5" fmla="*/ 71 h 76"/>
                <a:gd name="T6" fmla="*/ 0 w 10"/>
                <a:gd name="T7" fmla="*/ 8 h 76"/>
                <a:gd name="T8" fmla="*/ 9 w 10"/>
                <a:gd name="T9" fmla="*/ 4 h 76"/>
              </a:gdLst>
              <a:ahLst/>
              <a:cxnLst>
                <a:cxn ang="0">
                  <a:pos x="T0" y="T1"/>
                </a:cxn>
                <a:cxn ang="0">
                  <a:pos x="T2" y="T3"/>
                </a:cxn>
                <a:cxn ang="0">
                  <a:pos x="T4" y="T5"/>
                </a:cxn>
                <a:cxn ang="0">
                  <a:pos x="T6" y="T7"/>
                </a:cxn>
                <a:cxn ang="0">
                  <a:pos x="T8" y="T9"/>
                </a:cxn>
              </a:cxnLst>
              <a:rect l="0" t="0" r="r" b="b"/>
              <a:pathLst>
                <a:path w="10" h="76">
                  <a:moveTo>
                    <a:pt x="9" y="4"/>
                  </a:moveTo>
                  <a:cubicBezTo>
                    <a:pt x="9" y="24"/>
                    <a:pt x="9" y="44"/>
                    <a:pt x="10" y="64"/>
                  </a:cubicBezTo>
                  <a:cubicBezTo>
                    <a:pt x="10" y="71"/>
                    <a:pt x="9" y="76"/>
                    <a:pt x="0" y="71"/>
                  </a:cubicBezTo>
                  <a:cubicBezTo>
                    <a:pt x="0" y="50"/>
                    <a:pt x="0" y="29"/>
                    <a:pt x="0" y="8"/>
                  </a:cubicBezTo>
                  <a:cubicBezTo>
                    <a:pt x="0" y="0"/>
                    <a:pt x="4" y="1"/>
                    <a:pt x="9" y="4"/>
                  </a:cubicBezTo>
                  <a:close/>
                </a:path>
              </a:pathLst>
            </a:custGeom>
            <a:solidFill>
              <a:srgbClr val="2719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47">
              <a:extLst>
                <a:ext uri="{FF2B5EF4-FFF2-40B4-BE49-F238E27FC236}">
                  <a16:creationId xmlns:a16="http://schemas.microsoft.com/office/drawing/2014/main" id="{EE5C2D45-547E-1777-93C6-C57FB1AB1FE7}"/>
                </a:ext>
              </a:extLst>
            </p:cNvPr>
            <p:cNvSpPr/>
            <p:nvPr/>
          </p:nvSpPr>
          <p:spPr bwMode="auto">
            <a:xfrm>
              <a:off x="10425113" y="3271838"/>
              <a:ext cx="106363" cy="806450"/>
            </a:xfrm>
            <a:custGeom>
              <a:avLst/>
              <a:gdLst>
                <a:gd name="T0" fmla="*/ 10 w 10"/>
                <a:gd name="T1" fmla="*/ 62 h 74"/>
                <a:gd name="T2" fmla="*/ 9 w 10"/>
                <a:gd name="T3" fmla="*/ 71 h 74"/>
                <a:gd name="T4" fmla="*/ 1 w 10"/>
                <a:gd name="T5" fmla="*/ 67 h 74"/>
                <a:gd name="T6" fmla="*/ 1 w 10"/>
                <a:gd name="T7" fmla="*/ 6 h 74"/>
                <a:gd name="T8" fmla="*/ 5 w 10"/>
                <a:gd name="T9" fmla="*/ 0 h 74"/>
                <a:gd name="T10" fmla="*/ 10 w 10"/>
                <a:gd name="T11" fmla="*/ 8 h 74"/>
                <a:gd name="T12" fmla="*/ 10 w 10"/>
                <a:gd name="T13" fmla="*/ 62 h 74"/>
              </a:gdLst>
              <a:ahLst/>
              <a:cxnLst>
                <a:cxn ang="0">
                  <a:pos x="T0" y="T1"/>
                </a:cxn>
                <a:cxn ang="0">
                  <a:pos x="T2" y="T3"/>
                </a:cxn>
                <a:cxn ang="0">
                  <a:pos x="T4" y="T5"/>
                </a:cxn>
                <a:cxn ang="0">
                  <a:pos x="T6" y="T7"/>
                </a:cxn>
                <a:cxn ang="0">
                  <a:pos x="T8" y="T9"/>
                </a:cxn>
                <a:cxn ang="0">
                  <a:pos x="T10" y="T11"/>
                </a:cxn>
                <a:cxn ang="0">
                  <a:pos x="T12" y="T13"/>
                </a:cxn>
              </a:cxnLst>
              <a:rect l="0" t="0" r="r" b="b"/>
              <a:pathLst>
                <a:path w="10" h="74">
                  <a:moveTo>
                    <a:pt x="10" y="62"/>
                  </a:moveTo>
                  <a:cubicBezTo>
                    <a:pt x="10" y="65"/>
                    <a:pt x="10" y="68"/>
                    <a:pt x="9" y="71"/>
                  </a:cubicBezTo>
                  <a:cubicBezTo>
                    <a:pt x="5" y="74"/>
                    <a:pt x="1" y="74"/>
                    <a:pt x="1" y="67"/>
                  </a:cubicBezTo>
                  <a:cubicBezTo>
                    <a:pt x="0" y="47"/>
                    <a:pt x="1" y="26"/>
                    <a:pt x="1" y="6"/>
                  </a:cubicBezTo>
                  <a:cubicBezTo>
                    <a:pt x="1" y="3"/>
                    <a:pt x="1" y="0"/>
                    <a:pt x="5" y="0"/>
                  </a:cubicBezTo>
                  <a:cubicBezTo>
                    <a:pt x="9" y="0"/>
                    <a:pt x="10" y="4"/>
                    <a:pt x="10" y="8"/>
                  </a:cubicBezTo>
                  <a:cubicBezTo>
                    <a:pt x="10" y="26"/>
                    <a:pt x="10" y="44"/>
                    <a:pt x="10" y="62"/>
                  </a:cubicBezTo>
                  <a:close/>
                </a:path>
              </a:pathLst>
            </a:custGeom>
            <a:solidFill>
              <a:srgbClr val="4137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48">
              <a:extLst>
                <a:ext uri="{FF2B5EF4-FFF2-40B4-BE49-F238E27FC236}">
                  <a16:creationId xmlns:a16="http://schemas.microsoft.com/office/drawing/2014/main" id="{5B06A752-4B63-14A7-0243-97C38E1C8398}"/>
                </a:ext>
              </a:extLst>
            </p:cNvPr>
            <p:cNvSpPr/>
            <p:nvPr/>
          </p:nvSpPr>
          <p:spPr bwMode="auto">
            <a:xfrm>
              <a:off x="10107613" y="3260725"/>
              <a:ext cx="95250" cy="784225"/>
            </a:xfrm>
            <a:custGeom>
              <a:avLst/>
              <a:gdLst>
                <a:gd name="T0" fmla="*/ 9 w 9"/>
                <a:gd name="T1" fmla="*/ 37 h 72"/>
                <a:gd name="T2" fmla="*/ 9 w 9"/>
                <a:gd name="T3" fmla="*/ 65 h 72"/>
                <a:gd name="T4" fmla="*/ 5 w 9"/>
                <a:gd name="T5" fmla="*/ 72 h 72"/>
                <a:gd name="T6" fmla="*/ 1 w 9"/>
                <a:gd name="T7" fmla="*/ 67 h 72"/>
                <a:gd name="T8" fmla="*/ 0 w 9"/>
                <a:gd name="T9" fmla="*/ 7 h 72"/>
                <a:gd name="T10" fmla="*/ 4 w 9"/>
                <a:gd name="T11" fmla="*/ 1 h 72"/>
                <a:gd name="T12" fmla="*/ 9 w 9"/>
                <a:gd name="T13" fmla="*/ 7 h 72"/>
                <a:gd name="T14" fmla="*/ 9 w 9"/>
                <a:gd name="T15" fmla="*/ 37 h 72"/>
                <a:gd name="T16" fmla="*/ 9 w 9"/>
                <a:gd name="T17"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2">
                  <a:moveTo>
                    <a:pt x="9" y="37"/>
                  </a:moveTo>
                  <a:cubicBezTo>
                    <a:pt x="9" y="47"/>
                    <a:pt x="9" y="56"/>
                    <a:pt x="9" y="65"/>
                  </a:cubicBezTo>
                  <a:cubicBezTo>
                    <a:pt x="9" y="69"/>
                    <a:pt x="9" y="72"/>
                    <a:pt x="5" y="72"/>
                  </a:cubicBezTo>
                  <a:cubicBezTo>
                    <a:pt x="2" y="72"/>
                    <a:pt x="1" y="69"/>
                    <a:pt x="1" y="67"/>
                  </a:cubicBezTo>
                  <a:cubicBezTo>
                    <a:pt x="0" y="47"/>
                    <a:pt x="0" y="27"/>
                    <a:pt x="0" y="7"/>
                  </a:cubicBezTo>
                  <a:cubicBezTo>
                    <a:pt x="0" y="4"/>
                    <a:pt x="2" y="1"/>
                    <a:pt x="4" y="1"/>
                  </a:cubicBezTo>
                  <a:cubicBezTo>
                    <a:pt x="9" y="0"/>
                    <a:pt x="9" y="4"/>
                    <a:pt x="9" y="7"/>
                  </a:cubicBezTo>
                  <a:cubicBezTo>
                    <a:pt x="9" y="17"/>
                    <a:pt x="9" y="27"/>
                    <a:pt x="9" y="37"/>
                  </a:cubicBezTo>
                  <a:cubicBezTo>
                    <a:pt x="9" y="37"/>
                    <a:pt x="9" y="37"/>
                    <a:pt x="9" y="37"/>
                  </a:cubicBezTo>
                  <a:close/>
                </a:path>
              </a:pathLst>
            </a:custGeom>
            <a:solidFill>
              <a:srgbClr val="473D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49">
              <a:extLst>
                <a:ext uri="{FF2B5EF4-FFF2-40B4-BE49-F238E27FC236}">
                  <a16:creationId xmlns:a16="http://schemas.microsoft.com/office/drawing/2014/main" id="{85A5B651-BB74-274B-B8D8-6CA0735EAA90}"/>
                </a:ext>
              </a:extLst>
            </p:cNvPr>
            <p:cNvSpPr/>
            <p:nvPr/>
          </p:nvSpPr>
          <p:spPr bwMode="auto">
            <a:xfrm>
              <a:off x="8674100" y="3228975"/>
              <a:ext cx="138113" cy="881063"/>
            </a:xfrm>
            <a:custGeom>
              <a:avLst/>
              <a:gdLst>
                <a:gd name="T0" fmla="*/ 10 w 13"/>
                <a:gd name="T1" fmla="*/ 72 h 81"/>
                <a:gd name="T2" fmla="*/ 0 w 13"/>
                <a:gd name="T3" fmla="*/ 65 h 81"/>
                <a:gd name="T4" fmla="*/ 0 w 13"/>
                <a:gd name="T5" fmla="*/ 6 h 81"/>
                <a:gd name="T6" fmla="*/ 10 w 13"/>
                <a:gd name="T7" fmla="*/ 15 h 81"/>
                <a:gd name="T8" fmla="*/ 10 w 13"/>
                <a:gd name="T9" fmla="*/ 72 h 81"/>
              </a:gdLst>
              <a:ahLst/>
              <a:cxnLst>
                <a:cxn ang="0">
                  <a:pos x="T0" y="T1"/>
                </a:cxn>
                <a:cxn ang="0">
                  <a:pos x="T2" y="T3"/>
                </a:cxn>
                <a:cxn ang="0">
                  <a:pos x="T4" y="T5"/>
                </a:cxn>
                <a:cxn ang="0">
                  <a:pos x="T6" y="T7"/>
                </a:cxn>
                <a:cxn ang="0">
                  <a:pos x="T8" y="T9"/>
                </a:cxn>
              </a:cxnLst>
              <a:rect l="0" t="0" r="r" b="b"/>
              <a:pathLst>
                <a:path w="13" h="81">
                  <a:moveTo>
                    <a:pt x="10" y="72"/>
                  </a:moveTo>
                  <a:cubicBezTo>
                    <a:pt x="0" y="81"/>
                    <a:pt x="0" y="72"/>
                    <a:pt x="0" y="65"/>
                  </a:cubicBezTo>
                  <a:cubicBezTo>
                    <a:pt x="0" y="45"/>
                    <a:pt x="0" y="26"/>
                    <a:pt x="0" y="6"/>
                  </a:cubicBezTo>
                  <a:cubicBezTo>
                    <a:pt x="13" y="0"/>
                    <a:pt x="9" y="10"/>
                    <a:pt x="10" y="15"/>
                  </a:cubicBezTo>
                  <a:cubicBezTo>
                    <a:pt x="10" y="34"/>
                    <a:pt x="10" y="53"/>
                    <a:pt x="10" y="72"/>
                  </a:cubicBezTo>
                  <a:close/>
                </a:path>
              </a:pathLst>
            </a:custGeom>
            <a:solidFill>
              <a:srgbClr val="3C32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50">
              <a:extLst>
                <a:ext uri="{FF2B5EF4-FFF2-40B4-BE49-F238E27FC236}">
                  <a16:creationId xmlns:a16="http://schemas.microsoft.com/office/drawing/2014/main" id="{5A2F2F58-A7E1-92E4-16DE-05D1B5651D35}"/>
                </a:ext>
              </a:extLst>
            </p:cNvPr>
            <p:cNvSpPr/>
            <p:nvPr/>
          </p:nvSpPr>
          <p:spPr bwMode="auto">
            <a:xfrm>
              <a:off x="10563225" y="3305175"/>
              <a:ext cx="127000" cy="706438"/>
            </a:xfrm>
            <a:custGeom>
              <a:avLst/>
              <a:gdLst>
                <a:gd name="T0" fmla="*/ 10 w 12"/>
                <a:gd name="T1" fmla="*/ 2 h 65"/>
                <a:gd name="T2" fmla="*/ 11 w 12"/>
                <a:gd name="T3" fmla="*/ 57 h 65"/>
                <a:gd name="T4" fmla="*/ 6 w 12"/>
                <a:gd name="T5" fmla="*/ 65 h 65"/>
                <a:gd name="T6" fmla="*/ 0 w 12"/>
                <a:gd name="T7" fmla="*/ 59 h 65"/>
                <a:gd name="T8" fmla="*/ 1 w 12"/>
                <a:gd name="T9" fmla="*/ 12 h 65"/>
                <a:gd name="T10" fmla="*/ 10 w 12"/>
                <a:gd name="T11" fmla="*/ 2 h 65"/>
              </a:gdLst>
              <a:ahLst/>
              <a:cxnLst>
                <a:cxn ang="0">
                  <a:pos x="T0" y="T1"/>
                </a:cxn>
                <a:cxn ang="0">
                  <a:pos x="T2" y="T3"/>
                </a:cxn>
                <a:cxn ang="0">
                  <a:pos x="T4" y="T5"/>
                </a:cxn>
                <a:cxn ang="0">
                  <a:pos x="T6" y="T7"/>
                </a:cxn>
                <a:cxn ang="0">
                  <a:pos x="T8" y="T9"/>
                </a:cxn>
                <a:cxn ang="0">
                  <a:pos x="T10" y="T11"/>
                </a:cxn>
              </a:cxnLst>
              <a:rect l="0" t="0" r="r" b="b"/>
              <a:pathLst>
                <a:path w="12" h="65">
                  <a:moveTo>
                    <a:pt x="10" y="2"/>
                  </a:moveTo>
                  <a:cubicBezTo>
                    <a:pt x="10" y="20"/>
                    <a:pt x="10" y="38"/>
                    <a:pt x="11" y="57"/>
                  </a:cubicBezTo>
                  <a:cubicBezTo>
                    <a:pt x="11" y="60"/>
                    <a:pt x="12" y="65"/>
                    <a:pt x="6" y="65"/>
                  </a:cubicBezTo>
                  <a:cubicBezTo>
                    <a:pt x="2" y="65"/>
                    <a:pt x="2" y="61"/>
                    <a:pt x="0" y="59"/>
                  </a:cubicBezTo>
                  <a:cubicBezTo>
                    <a:pt x="1" y="43"/>
                    <a:pt x="1" y="28"/>
                    <a:pt x="1" y="12"/>
                  </a:cubicBezTo>
                  <a:cubicBezTo>
                    <a:pt x="1" y="6"/>
                    <a:pt x="1" y="0"/>
                    <a:pt x="10" y="2"/>
                  </a:cubicBezTo>
                  <a:close/>
                </a:path>
              </a:pathLst>
            </a:custGeom>
            <a:solidFill>
              <a:srgbClr val="3D3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51">
              <a:extLst>
                <a:ext uri="{FF2B5EF4-FFF2-40B4-BE49-F238E27FC236}">
                  <a16:creationId xmlns:a16="http://schemas.microsoft.com/office/drawing/2014/main" id="{FC4FFAA2-02C3-DD55-A7C0-960ABF2BEE69}"/>
                </a:ext>
              </a:extLst>
            </p:cNvPr>
            <p:cNvSpPr/>
            <p:nvPr/>
          </p:nvSpPr>
          <p:spPr bwMode="auto">
            <a:xfrm>
              <a:off x="9745663" y="3468688"/>
              <a:ext cx="192088" cy="401638"/>
            </a:xfrm>
            <a:custGeom>
              <a:avLst/>
              <a:gdLst>
                <a:gd name="T0" fmla="*/ 14 w 18"/>
                <a:gd name="T1" fmla="*/ 18 h 37"/>
                <a:gd name="T2" fmla="*/ 9 w 18"/>
                <a:gd name="T3" fmla="*/ 37 h 37"/>
                <a:gd name="T4" fmla="*/ 5 w 18"/>
                <a:gd name="T5" fmla="*/ 17 h 37"/>
                <a:gd name="T6" fmla="*/ 9 w 18"/>
                <a:gd name="T7" fmla="*/ 0 h 37"/>
                <a:gd name="T8" fmla="*/ 14 w 18"/>
                <a:gd name="T9" fmla="*/ 18 h 37"/>
              </a:gdLst>
              <a:ahLst/>
              <a:cxnLst>
                <a:cxn ang="0">
                  <a:pos x="T0" y="T1"/>
                </a:cxn>
                <a:cxn ang="0">
                  <a:pos x="T2" y="T3"/>
                </a:cxn>
                <a:cxn ang="0">
                  <a:pos x="T4" y="T5"/>
                </a:cxn>
                <a:cxn ang="0">
                  <a:pos x="T6" y="T7"/>
                </a:cxn>
                <a:cxn ang="0">
                  <a:pos x="T8" y="T9"/>
                </a:cxn>
              </a:cxnLst>
              <a:rect l="0" t="0" r="r" b="b"/>
              <a:pathLst>
                <a:path w="18" h="37">
                  <a:moveTo>
                    <a:pt x="14" y="18"/>
                  </a:moveTo>
                  <a:cubicBezTo>
                    <a:pt x="11" y="24"/>
                    <a:pt x="18" y="37"/>
                    <a:pt x="9" y="37"/>
                  </a:cubicBezTo>
                  <a:cubicBezTo>
                    <a:pt x="0" y="36"/>
                    <a:pt x="5" y="24"/>
                    <a:pt x="5" y="17"/>
                  </a:cubicBezTo>
                  <a:cubicBezTo>
                    <a:pt x="5" y="11"/>
                    <a:pt x="0" y="0"/>
                    <a:pt x="9" y="0"/>
                  </a:cubicBezTo>
                  <a:cubicBezTo>
                    <a:pt x="18" y="0"/>
                    <a:pt x="12" y="11"/>
                    <a:pt x="14" y="18"/>
                  </a:cubicBezTo>
                  <a:close/>
                </a:path>
              </a:pathLst>
            </a:custGeom>
            <a:solidFill>
              <a:srgbClr val="4739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52">
              <a:extLst>
                <a:ext uri="{FF2B5EF4-FFF2-40B4-BE49-F238E27FC236}">
                  <a16:creationId xmlns:a16="http://schemas.microsoft.com/office/drawing/2014/main" id="{0EB2943E-1BE3-D87C-EE37-A9293CBE3E51}"/>
                </a:ext>
              </a:extLst>
            </p:cNvPr>
            <p:cNvSpPr/>
            <p:nvPr/>
          </p:nvSpPr>
          <p:spPr bwMode="auto">
            <a:xfrm>
              <a:off x="9097963" y="3468688"/>
              <a:ext cx="201613" cy="390525"/>
            </a:xfrm>
            <a:custGeom>
              <a:avLst/>
              <a:gdLst>
                <a:gd name="T0" fmla="*/ 4 w 19"/>
                <a:gd name="T1" fmla="*/ 18 h 36"/>
                <a:gd name="T2" fmla="*/ 9 w 19"/>
                <a:gd name="T3" fmla="*/ 0 h 36"/>
                <a:gd name="T4" fmla="*/ 14 w 19"/>
                <a:gd name="T5" fmla="*/ 18 h 36"/>
                <a:gd name="T6" fmla="*/ 10 w 19"/>
                <a:gd name="T7" fmla="*/ 36 h 36"/>
                <a:gd name="T8" fmla="*/ 4 w 19"/>
                <a:gd name="T9" fmla="*/ 18 h 36"/>
              </a:gdLst>
              <a:ahLst/>
              <a:cxnLst>
                <a:cxn ang="0">
                  <a:pos x="T0" y="T1"/>
                </a:cxn>
                <a:cxn ang="0">
                  <a:pos x="T2" y="T3"/>
                </a:cxn>
                <a:cxn ang="0">
                  <a:pos x="T4" y="T5"/>
                </a:cxn>
                <a:cxn ang="0">
                  <a:pos x="T6" y="T7"/>
                </a:cxn>
                <a:cxn ang="0">
                  <a:pos x="T8" y="T9"/>
                </a:cxn>
              </a:cxnLst>
              <a:rect l="0" t="0" r="r" b="b"/>
              <a:pathLst>
                <a:path w="19" h="36">
                  <a:moveTo>
                    <a:pt x="4" y="18"/>
                  </a:moveTo>
                  <a:cubicBezTo>
                    <a:pt x="7" y="12"/>
                    <a:pt x="1" y="0"/>
                    <a:pt x="9" y="0"/>
                  </a:cubicBezTo>
                  <a:cubicBezTo>
                    <a:pt x="19" y="0"/>
                    <a:pt x="14" y="12"/>
                    <a:pt x="14" y="18"/>
                  </a:cubicBezTo>
                  <a:cubicBezTo>
                    <a:pt x="14" y="24"/>
                    <a:pt x="17" y="36"/>
                    <a:pt x="10" y="36"/>
                  </a:cubicBezTo>
                  <a:cubicBezTo>
                    <a:pt x="0" y="36"/>
                    <a:pt x="8" y="24"/>
                    <a:pt x="4" y="18"/>
                  </a:cubicBezTo>
                  <a:close/>
                </a:path>
              </a:pathLst>
            </a:custGeom>
            <a:solidFill>
              <a:srgbClr val="4B3F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53">
              <a:extLst>
                <a:ext uri="{FF2B5EF4-FFF2-40B4-BE49-F238E27FC236}">
                  <a16:creationId xmlns:a16="http://schemas.microsoft.com/office/drawing/2014/main" id="{43EC36B1-2A98-86AF-5120-3662DFEC1157}"/>
                </a:ext>
              </a:extLst>
            </p:cNvPr>
            <p:cNvSpPr/>
            <p:nvPr/>
          </p:nvSpPr>
          <p:spPr bwMode="auto">
            <a:xfrm>
              <a:off x="9267825" y="3468688"/>
              <a:ext cx="180975" cy="390525"/>
            </a:xfrm>
            <a:custGeom>
              <a:avLst/>
              <a:gdLst>
                <a:gd name="T0" fmla="*/ 4 w 17"/>
                <a:gd name="T1" fmla="*/ 19 h 36"/>
                <a:gd name="T2" fmla="*/ 9 w 17"/>
                <a:gd name="T3" fmla="*/ 0 h 36"/>
                <a:gd name="T4" fmla="*/ 13 w 17"/>
                <a:gd name="T5" fmla="*/ 18 h 36"/>
                <a:gd name="T6" fmla="*/ 9 w 17"/>
                <a:gd name="T7" fmla="*/ 36 h 36"/>
                <a:gd name="T8" fmla="*/ 4 w 17"/>
                <a:gd name="T9" fmla="*/ 19 h 36"/>
              </a:gdLst>
              <a:ahLst/>
              <a:cxnLst>
                <a:cxn ang="0">
                  <a:pos x="T0" y="T1"/>
                </a:cxn>
                <a:cxn ang="0">
                  <a:pos x="T2" y="T3"/>
                </a:cxn>
                <a:cxn ang="0">
                  <a:pos x="T4" y="T5"/>
                </a:cxn>
                <a:cxn ang="0">
                  <a:pos x="T6" y="T7"/>
                </a:cxn>
                <a:cxn ang="0">
                  <a:pos x="T8" y="T9"/>
                </a:cxn>
              </a:cxnLst>
              <a:rect l="0" t="0" r="r" b="b"/>
              <a:pathLst>
                <a:path w="17" h="36">
                  <a:moveTo>
                    <a:pt x="4" y="19"/>
                  </a:moveTo>
                  <a:cubicBezTo>
                    <a:pt x="8" y="13"/>
                    <a:pt x="0" y="1"/>
                    <a:pt x="9" y="0"/>
                  </a:cubicBezTo>
                  <a:cubicBezTo>
                    <a:pt x="16" y="0"/>
                    <a:pt x="13" y="12"/>
                    <a:pt x="13" y="18"/>
                  </a:cubicBezTo>
                  <a:cubicBezTo>
                    <a:pt x="13" y="24"/>
                    <a:pt x="17" y="36"/>
                    <a:pt x="9" y="36"/>
                  </a:cubicBezTo>
                  <a:cubicBezTo>
                    <a:pt x="1" y="36"/>
                    <a:pt x="8" y="24"/>
                    <a:pt x="4" y="19"/>
                  </a:cubicBezTo>
                  <a:close/>
                </a:path>
              </a:pathLst>
            </a:custGeom>
            <a:solidFill>
              <a:srgbClr val="2218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54">
              <a:extLst>
                <a:ext uri="{FF2B5EF4-FFF2-40B4-BE49-F238E27FC236}">
                  <a16:creationId xmlns:a16="http://schemas.microsoft.com/office/drawing/2014/main" id="{CBCF4291-9C5E-1951-73A2-D0FB4FC31B1A}"/>
                </a:ext>
              </a:extLst>
            </p:cNvPr>
            <p:cNvSpPr/>
            <p:nvPr/>
          </p:nvSpPr>
          <p:spPr bwMode="auto">
            <a:xfrm>
              <a:off x="9598025" y="3511550"/>
              <a:ext cx="169863" cy="327025"/>
            </a:xfrm>
            <a:custGeom>
              <a:avLst/>
              <a:gdLst>
                <a:gd name="T0" fmla="*/ 13 w 16"/>
                <a:gd name="T1" fmla="*/ 15 h 30"/>
                <a:gd name="T2" fmla="*/ 7 w 16"/>
                <a:gd name="T3" fmla="*/ 29 h 30"/>
                <a:gd name="T4" fmla="*/ 3 w 16"/>
                <a:gd name="T5" fmla="*/ 14 h 30"/>
                <a:gd name="T6" fmla="*/ 7 w 16"/>
                <a:gd name="T7" fmla="*/ 0 h 30"/>
                <a:gd name="T8" fmla="*/ 13 w 16"/>
                <a:gd name="T9" fmla="*/ 15 h 30"/>
              </a:gdLst>
              <a:ahLst/>
              <a:cxnLst>
                <a:cxn ang="0">
                  <a:pos x="T0" y="T1"/>
                </a:cxn>
                <a:cxn ang="0">
                  <a:pos x="T2" y="T3"/>
                </a:cxn>
                <a:cxn ang="0">
                  <a:pos x="T4" y="T5"/>
                </a:cxn>
                <a:cxn ang="0">
                  <a:pos x="T6" y="T7"/>
                </a:cxn>
                <a:cxn ang="0">
                  <a:pos x="T8" y="T9"/>
                </a:cxn>
              </a:cxnLst>
              <a:rect l="0" t="0" r="r" b="b"/>
              <a:pathLst>
                <a:path w="16" h="30">
                  <a:moveTo>
                    <a:pt x="13" y="15"/>
                  </a:moveTo>
                  <a:cubicBezTo>
                    <a:pt x="11" y="20"/>
                    <a:pt x="16" y="30"/>
                    <a:pt x="7" y="29"/>
                  </a:cubicBezTo>
                  <a:cubicBezTo>
                    <a:pt x="0" y="29"/>
                    <a:pt x="3" y="20"/>
                    <a:pt x="3" y="14"/>
                  </a:cubicBezTo>
                  <a:cubicBezTo>
                    <a:pt x="3" y="9"/>
                    <a:pt x="0" y="0"/>
                    <a:pt x="7" y="0"/>
                  </a:cubicBezTo>
                  <a:cubicBezTo>
                    <a:pt x="16" y="0"/>
                    <a:pt x="11" y="10"/>
                    <a:pt x="13" y="15"/>
                  </a:cubicBezTo>
                  <a:close/>
                </a:path>
              </a:pathLst>
            </a:custGeom>
            <a:solidFill>
              <a:srgbClr val="3E33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55">
              <a:extLst>
                <a:ext uri="{FF2B5EF4-FFF2-40B4-BE49-F238E27FC236}">
                  <a16:creationId xmlns:a16="http://schemas.microsoft.com/office/drawing/2014/main" id="{FD7D430D-7DE8-9747-3609-120655830B29}"/>
                </a:ext>
              </a:extLst>
            </p:cNvPr>
            <p:cNvSpPr/>
            <p:nvPr/>
          </p:nvSpPr>
          <p:spPr bwMode="auto">
            <a:xfrm>
              <a:off x="8959850" y="3511550"/>
              <a:ext cx="169863" cy="304800"/>
            </a:xfrm>
            <a:custGeom>
              <a:avLst/>
              <a:gdLst>
                <a:gd name="T0" fmla="*/ 13 w 16"/>
                <a:gd name="T1" fmla="*/ 14 h 28"/>
                <a:gd name="T2" fmla="*/ 8 w 16"/>
                <a:gd name="T3" fmla="*/ 27 h 28"/>
                <a:gd name="T4" fmla="*/ 4 w 16"/>
                <a:gd name="T5" fmla="*/ 13 h 28"/>
                <a:gd name="T6" fmla="*/ 8 w 16"/>
                <a:gd name="T7" fmla="*/ 0 h 28"/>
                <a:gd name="T8" fmla="*/ 13 w 16"/>
                <a:gd name="T9" fmla="*/ 14 h 28"/>
              </a:gdLst>
              <a:ahLst/>
              <a:cxnLst>
                <a:cxn ang="0">
                  <a:pos x="T0" y="T1"/>
                </a:cxn>
                <a:cxn ang="0">
                  <a:pos x="T2" y="T3"/>
                </a:cxn>
                <a:cxn ang="0">
                  <a:pos x="T4" y="T5"/>
                </a:cxn>
                <a:cxn ang="0">
                  <a:pos x="T6" y="T7"/>
                </a:cxn>
                <a:cxn ang="0">
                  <a:pos x="T8" y="T9"/>
                </a:cxn>
              </a:cxnLst>
              <a:rect l="0" t="0" r="r" b="b"/>
              <a:pathLst>
                <a:path w="16" h="28">
                  <a:moveTo>
                    <a:pt x="13" y="14"/>
                  </a:moveTo>
                  <a:cubicBezTo>
                    <a:pt x="11" y="19"/>
                    <a:pt x="15" y="28"/>
                    <a:pt x="8" y="27"/>
                  </a:cubicBezTo>
                  <a:cubicBezTo>
                    <a:pt x="0" y="27"/>
                    <a:pt x="4" y="18"/>
                    <a:pt x="4" y="13"/>
                  </a:cubicBezTo>
                  <a:cubicBezTo>
                    <a:pt x="4" y="9"/>
                    <a:pt x="2" y="0"/>
                    <a:pt x="8" y="0"/>
                  </a:cubicBezTo>
                  <a:cubicBezTo>
                    <a:pt x="16" y="1"/>
                    <a:pt x="10" y="10"/>
                    <a:pt x="13" y="14"/>
                  </a:cubicBezTo>
                  <a:close/>
                </a:path>
              </a:pathLst>
            </a:custGeom>
            <a:solidFill>
              <a:srgbClr val="271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56">
              <a:extLst>
                <a:ext uri="{FF2B5EF4-FFF2-40B4-BE49-F238E27FC236}">
                  <a16:creationId xmlns:a16="http://schemas.microsoft.com/office/drawing/2014/main" id="{702E81CE-DAD6-D5B3-CEB2-A5630DF3A30C}"/>
                </a:ext>
              </a:extLst>
            </p:cNvPr>
            <p:cNvSpPr/>
            <p:nvPr/>
          </p:nvSpPr>
          <p:spPr bwMode="auto">
            <a:xfrm>
              <a:off x="10245725" y="3511550"/>
              <a:ext cx="158750" cy="304800"/>
            </a:xfrm>
            <a:custGeom>
              <a:avLst/>
              <a:gdLst>
                <a:gd name="T0" fmla="*/ 12 w 15"/>
                <a:gd name="T1" fmla="*/ 14 h 28"/>
                <a:gd name="T2" fmla="*/ 7 w 15"/>
                <a:gd name="T3" fmla="*/ 28 h 28"/>
                <a:gd name="T4" fmla="*/ 3 w 15"/>
                <a:gd name="T5" fmla="*/ 14 h 28"/>
                <a:gd name="T6" fmla="*/ 7 w 15"/>
                <a:gd name="T7" fmla="*/ 0 h 28"/>
                <a:gd name="T8" fmla="*/ 12 w 15"/>
                <a:gd name="T9" fmla="*/ 14 h 28"/>
              </a:gdLst>
              <a:ahLst/>
              <a:cxnLst>
                <a:cxn ang="0">
                  <a:pos x="T0" y="T1"/>
                </a:cxn>
                <a:cxn ang="0">
                  <a:pos x="T2" y="T3"/>
                </a:cxn>
                <a:cxn ang="0">
                  <a:pos x="T4" y="T5"/>
                </a:cxn>
                <a:cxn ang="0">
                  <a:pos x="T6" y="T7"/>
                </a:cxn>
                <a:cxn ang="0">
                  <a:pos x="T8" y="T9"/>
                </a:cxn>
              </a:cxnLst>
              <a:rect l="0" t="0" r="r" b="b"/>
              <a:pathLst>
                <a:path w="15" h="28">
                  <a:moveTo>
                    <a:pt x="12" y="14"/>
                  </a:moveTo>
                  <a:cubicBezTo>
                    <a:pt x="10" y="18"/>
                    <a:pt x="15" y="27"/>
                    <a:pt x="7" y="28"/>
                  </a:cubicBezTo>
                  <a:cubicBezTo>
                    <a:pt x="0" y="28"/>
                    <a:pt x="3" y="19"/>
                    <a:pt x="3" y="14"/>
                  </a:cubicBezTo>
                  <a:cubicBezTo>
                    <a:pt x="3" y="9"/>
                    <a:pt x="0" y="1"/>
                    <a:pt x="7" y="0"/>
                  </a:cubicBezTo>
                  <a:cubicBezTo>
                    <a:pt x="14" y="0"/>
                    <a:pt x="10" y="9"/>
                    <a:pt x="12" y="14"/>
                  </a:cubicBezTo>
                  <a:close/>
                </a:path>
              </a:pathLst>
            </a:custGeom>
            <a:solidFill>
              <a:srgbClr val="392B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57">
              <a:extLst>
                <a:ext uri="{FF2B5EF4-FFF2-40B4-BE49-F238E27FC236}">
                  <a16:creationId xmlns:a16="http://schemas.microsoft.com/office/drawing/2014/main" id="{15AEDB2A-316C-6250-95D7-F42C9C2A5963}"/>
                </a:ext>
              </a:extLst>
            </p:cNvPr>
            <p:cNvSpPr/>
            <p:nvPr/>
          </p:nvSpPr>
          <p:spPr bwMode="auto">
            <a:xfrm>
              <a:off x="9459913" y="3468688"/>
              <a:ext cx="127000" cy="446088"/>
            </a:xfrm>
            <a:custGeom>
              <a:avLst/>
              <a:gdLst>
                <a:gd name="T0" fmla="*/ 7 w 12"/>
                <a:gd name="T1" fmla="*/ 41 h 41"/>
                <a:gd name="T2" fmla="*/ 3 w 12"/>
                <a:gd name="T3" fmla="*/ 2 h 41"/>
                <a:gd name="T4" fmla="*/ 6 w 12"/>
                <a:gd name="T5" fmla="*/ 0 h 41"/>
                <a:gd name="T6" fmla="*/ 10 w 12"/>
                <a:gd name="T7" fmla="*/ 2 h 41"/>
                <a:gd name="T8" fmla="*/ 7 w 12"/>
                <a:gd name="T9" fmla="*/ 41 h 41"/>
              </a:gdLst>
              <a:ahLst/>
              <a:cxnLst>
                <a:cxn ang="0">
                  <a:pos x="T0" y="T1"/>
                </a:cxn>
                <a:cxn ang="0">
                  <a:pos x="T2" y="T3"/>
                </a:cxn>
                <a:cxn ang="0">
                  <a:pos x="T4" y="T5"/>
                </a:cxn>
                <a:cxn ang="0">
                  <a:pos x="T6" y="T7"/>
                </a:cxn>
                <a:cxn ang="0">
                  <a:pos x="T8" y="T9"/>
                </a:cxn>
              </a:cxnLst>
              <a:rect l="0" t="0" r="r" b="b"/>
              <a:pathLst>
                <a:path w="12" h="41">
                  <a:moveTo>
                    <a:pt x="7" y="41"/>
                  </a:moveTo>
                  <a:cubicBezTo>
                    <a:pt x="0" y="25"/>
                    <a:pt x="3" y="14"/>
                    <a:pt x="3" y="2"/>
                  </a:cubicBezTo>
                  <a:cubicBezTo>
                    <a:pt x="3" y="1"/>
                    <a:pt x="5" y="0"/>
                    <a:pt x="6" y="0"/>
                  </a:cubicBezTo>
                  <a:cubicBezTo>
                    <a:pt x="8" y="0"/>
                    <a:pt x="10" y="1"/>
                    <a:pt x="10" y="2"/>
                  </a:cubicBezTo>
                  <a:cubicBezTo>
                    <a:pt x="11" y="14"/>
                    <a:pt x="12" y="25"/>
                    <a:pt x="7" y="41"/>
                  </a:cubicBezTo>
                  <a:close/>
                </a:path>
              </a:pathLst>
            </a:custGeom>
            <a:solidFill>
              <a:srgbClr val="2219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4" name="Freeform 58">
              <a:extLst>
                <a:ext uri="{FF2B5EF4-FFF2-40B4-BE49-F238E27FC236}">
                  <a16:creationId xmlns:a16="http://schemas.microsoft.com/office/drawing/2014/main" id="{8B3AAF8A-F0D2-6EFA-91F9-A704755270F3}"/>
                </a:ext>
              </a:extLst>
            </p:cNvPr>
            <p:cNvSpPr/>
            <p:nvPr/>
          </p:nvSpPr>
          <p:spPr bwMode="auto">
            <a:xfrm>
              <a:off x="8789988" y="3478213"/>
              <a:ext cx="169863" cy="381000"/>
            </a:xfrm>
            <a:custGeom>
              <a:avLst/>
              <a:gdLst>
                <a:gd name="T0" fmla="*/ 13 w 16"/>
                <a:gd name="T1" fmla="*/ 17 h 35"/>
                <a:gd name="T2" fmla="*/ 9 w 16"/>
                <a:gd name="T3" fmla="*/ 35 h 35"/>
                <a:gd name="T4" fmla="*/ 5 w 16"/>
                <a:gd name="T5" fmla="*/ 18 h 35"/>
                <a:gd name="T6" fmla="*/ 9 w 16"/>
                <a:gd name="T7" fmla="*/ 0 h 35"/>
                <a:gd name="T8" fmla="*/ 13 w 16"/>
                <a:gd name="T9" fmla="*/ 17 h 35"/>
              </a:gdLst>
              <a:ahLst/>
              <a:cxnLst>
                <a:cxn ang="0">
                  <a:pos x="T0" y="T1"/>
                </a:cxn>
                <a:cxn ang="0">
                  <a:pos x="T2" y="T3"/>
                </a:cxn>
                <a:cxn ang="0">
                  <a:pos x="T4" y="T5"/>
                </a:cxn>
                <a:cxn ang="0">
                  <a:pos x="T6" y="T7"/>
                </a:cxn>
                <a:cxn ang="0">
                  <a:pos x="T8" y="T9"/>
                </a:cxn>
              </a:cxnLst>
              <a:rect l="0" t="0" r="r" b="b"/>
              <a:pathLst>
                <a:path w="16" h="35">
                  <a:moveTo>
                    <a:pt x="13" y="17"/>
                  </a:moveTo>
                  <a:cubicBezTo>
                    <a:pt x="11" y="24"/>
                    <a:pt x="16" y="35"/>
                    <a:pt x="9" y="35"/>
                  </a:cubicBezTo>
                  <a:cubicBezTo>
                    <a:pt x="1" y="35"/>
                    <a:pt x="5" y="24"/>
                    <a:pt x="5" y="18"/>
                  </a:cubicBezTo>
                  <a:cubicBezTo>
                    <a:pt x="6" y="12"/>
                    <a:pt x="0" y="1"/>
                    <a:pt x="9" y="0"/>
                  </a:cubicBezTo>
                  <a:cubicBezTo>
                    <a:pt x="16" y="0"/>
                    <a:pt x="11" y="12"/>
                    <a:pt x="13" y="17"/>
                  </a:cubicBezTo>
                  <a:close/>
                </a:path>
              </a:pathLst>
            </a:custGeom>
            <a:solidFill>
              <a:srgbClr val="1F15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5" name="Freeform 59">
              <a:extLst>
                <a:ext uri="{FF2B5EF4-FFF2-40B4-BE49-F238E27FC236}">
                  <a16:creationId xmlns:a16="http://schemas.microsoft.com/office/drawing/2014/main" id="{0F4F5691-A7F9-498E-9323-F992CA1A0C43}"/>
                </a:ext>
              </a:extLst>
            </p:cNvPr>
            <p:cNvSpPr/>
            <p:nvPr/>
          </p:nvSpPr>
          <p:spPr bwMode="auto">
            <a:xfrm>
              <a:off x="9926638" y="3544888"/>
              <a:ext cx="127000" cy="238125"/>
            </a:xfrm>
            <a:custGeom>
              <a:avLst/>
              <a:gdLst>
                <a:gd name="T0" fmla="*/ 3 w 12"/>
                <a:gd name="T1" fmla="*/ 11 h 22"/>
                <a:gd name="T2" fmla="*/ 7 w 12"/>
                <a:gd name="T3" fmla="*/ 1 h 22"/>
                <a:gd name="T4" fmla="*/ 10 w 12"/>
                <a:gd name="T5" fmla="*/ 12 h 22"/>
                <a:gd name="T6" fmla="*/ 6 w 12"/>
                <a:gd name="T7" fmla="*/ 21 h 22"/>
                <a:gd name="T8" fmla="*/ 3 w 12"/>
                <a:gd name="T9" fmla="*/ 11 h 22"/>
              </a:gdLst>
              <a:ahLst/>
              <a:cxnLst>
                <a:cxn ang="0">
                  <a:pos x="T0" y="T1"/>
                </a:cxn>
                <a:cxn ang="0">
                  <a:pos x="T2" y="T3"/>
                </a:cxn>
                <a:cxn ang="0">
                  <a:pos x="T4" y="T5"/>
                </a:cxn>
                <a:cxn ang="0">
                  <a:pos x="T6" y="T7"/>
                </a:cxn>
                <a:cxn ang="0">
                  <a:pos x="T8" y="T9"/>
                </a:cxn>
              </a:cxnLst>
              <a:rect l="0" t="0" r="r" b="b"/>
              <a:pathLst>
                <a:path w="12" h="22">
                  <a:moveTo>
                    <a:pt x="3" y="11"/>
                  </a:moveTo>
                  <a:cubicBezTo>
                    <a:pt x="4" y="7"/>
                    <a:pt x="1" y="0"/>
                    <a:pt x="7" y="1"/>
                  </a:cubicBezTo>
                  <a:cubicBezTo>
                    <a:pt x="12" y="2"/>
                    <a:pt x="11" y="8"/>
                    <a:pt x="10" y="12"/>
                  </a:cubicBezTo>
                  <a:cubicBezTo>
                    <a:pt x="10" y="15"/>
                    <a:pt x="12" y="22"/>
                    <a:pt x="6" y="21"/>
                  </a:cubicBezTo>
                  <a:cubicBezTo>
                    <a:pt x="0" y="20"/>
                    <a:pt x="4" y="14"/>
                    <a:pt x="3" y="11"/>
                  </a:cubicBezTo>
                  <a:close/>
                </a:path>
              </a:pathLst>
            </a:custGeom>
            <a:solidFill>
              <a:srgbClr val="372D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6" name="Freeform 60">
              <a:extLst>
                <a:ext uri="{FF2B5EF4-FFF2-40B4-BE49-F238E27FC236}">
                  <a16:creationId xmlns:a16="http://schemas.microsoft.com/office/drawing/2014/main" id="{9797F1FC-732A-8E75-D909-1CC920C6C900}"/>
                </a:ext>
              </a:extLst>
            </p:cNvPr>
            <p:cNvSpPr/>
            <p:nvPr/>
          </p:nvSpPr>
          <p:spPr bwMode="auto">
            <a:xfrm>
              <a:off x="11530013" y="3271838"/>
              <a:ext cx="106363" cy="773113"/>
            </a:xfrm>
            <a:custGeom>
              <a:avLst/>
              <a:gdLst>
                <a:gd name="T0" fmla="*/ 1 w 10"/>
                <a:gd name="T1" fmla="*/ 34 h 71"/>
                <a:gd name="T2" fmla="*/ 1 w 10"/>
                <a:gd name="T3" fmla="*/ 6 h 71"/>
                <a:gd name="T4" fmla="*/ 4 w 10"/>
                <a:gd name="T5" fmla="*/ 0 h 71"/>
                <a:gd name="T6" fmla="*/ 10 w 10"/>
                <a:gd name="T7" fmla="*/ 6 h 71"/>
                <a:gd name="T8" fmla="*/ 10 w 10"/>
                <a:gd name="T9" fmla="*/ 64 h 71"/>
                <a:gd name="T10" fmla="*/ 5 w 10"/>
                <a:gd name="T11" fmla="*/ 71 h 71"/>
                <a:gd name="T12" fmla="*/ 1 w 10"/>
                <a:gd name="T13" fmla="*/ 64 h 71"/>
                <a:gd name="T14" fmla="*/ 1 w 10"/>
                <a:gd name="T15" fmla="*/ 34 h 71"/>
                <a:gd name="T16" fmla="*/ 1 w 10"/>
                <a:gd name="T17" fmla="*/ 3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1">
                  <a:moveTo>
                    <a:pt x="1" y="34"/>
                  </a:moveTo>
                  <a:cubicBezTo>
                    <a:pt x="1" y="25"/>
                    <a:pt x="1" y="16"/>
                    <a:pt x="1" y="6"/>
                  </a:cubicBezTo>
                  <a:cubicBezTo>
                    <a:pt x="1" y="4"/>
                    <a:pt x="1" y="0"/>
                    <a:pt x="4" y="0"/>
                  </a:cubicBezTo>
                  <a:cubicBezTo>
                    <a:pt x="8" y="0"/>
                    <a:pt x="10" y="3"/>
                    <a:pt x="10" y="6"/>
                  </a:cubicBezTo>
                  <a:cubicBezTo>
                    <a:pt x="10" y="25"/>
                    <a:pt x="10" y="45"/>
                    <a:pt x="10" y="64"/>
                  </a:cubicBezTo>
                  <a:cubicBezTo>
                    <a:pt x="10" y="67"/>
                    <a:pt x="9" y="71"/>
                    <a:pt x="5" y="71"/>
                  </a:cubicBezTo>
                  <a:cubicBezTo>
                    <a:pt x="1" y="71"/>
                    <a:pt x="1" y="67"/>
                    <a:pt x="1" y="64"/>
                  </a:cubicBezTo>
                  <a:cubicBezTo>
                    <a:pt x="0" y="54"/>
                    <a:pt x="1" y="44"/>
                    <a:pt x="1" y="34"/>
                  </a:cubicBezTo>
                  <a:cubicBezTo>
                    <a:pt x="1" y="34"/>
                    <a:pt x="1" y="34"/>
                    <a:pt x="1" y="34"/>
                  </a:cubicBezTo>
                  <a:close/>
                </a:path>
              </a:pathLst>
            </a:custGeom>
            <a:solidFill>
              <a:srgbClr val="4138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9" name="Freeform 61">
              <a:extLst>
                <a:ext uri="{FF2B5EF4-FFF2-40B4-BE49-F238E27FC236}">
                  <a16:creationId xmlns:a16="http://schemas.microsoft.com/office/drawing/2014/main" id="{C8389A0E-79E6-D894-BC74-93D01663F005}"/>
                </a:ext>
              </a:extLst>
            </p:cNvPr>
            <p:cNvSpPr/>
            <p:nvPr/>
          </p:nvSpPr>
          <p:spPr bwMode="auto">
            <a:xfrm>
              <a:off x="11072813" y="3327400"/>
              <a:ext cx="85725" cy="684213"/>
            </a:xfrm>
            <a:custGeom>
              <a:avLst/>
              <a:gdLst>
                <a:gd name="T0" fmla="*/ 0 w 8"/>
                <a:gd name="T1" fmla="*/ 31 h 63"/>
                <a:gd name="T2" fmla="*/ 0 w 8"/>
                <a:gd name="T3" fmla="*/ 6 h 63"/>
                <a:gd name="T4" fmla="*/ 3 w 8"/>
                <a:gd name="T5" fmla="*/ 0 h 63"/>
                <a:gd name="T6" fmla="*/ 8 w 8"/>
                <a:gd name="T7" fmla="*/ 5 h 63"/>
                <a:gd name="T8" fmla="*/ 8 w 8"/>
                <a:gd name="T9" fmla="*/ 58 h 63"/>
                <a:gd name="T10" fmla="*/ 3 w 8"/>
                <a:gd name="T11" fmla="*/ 63 h 63"/>
                <a:gd name="T12" fmla="*/ 0 w 8"/>
                <a:gd name="T13" fmla="*/ 58 h 63"/>
                <a:gd name="T14" fmla="*/ 0 w 8"/>
                <a:gd name="T15" fmla="*/ 31 h 63"/>
                <a:gd name="T16" fmla="*/ 0 w 8"/>
                <a:gd name="T17"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2">
                  <a:moveTo>
                    <a:pt x="0" y="31"/>
                  </a:moveTo>
                  <a:cubicBezTo>
                    <a:pt x="0" y="23"/>
                    <a:pt x="0" y="15"/>
                    <a:pt x="0" y="6"/>
                  </a:cubicBezTo>
                  <a:cubicBezTo>
                    <a:pt x="0" y="4"/>
                    <a:pt x="0" y="1"/>
                    <a:pt x="3" y="0"/>
                  </a:cubicBezTo>
                  <a:cubicBezTo>
                    <a:pt x="7" y="0"/>
                    <a:pt x="8" y="2"/>
                    <a:pt x="8" y="5"/>
                  </a:cubicBezTo>
                  <a:cubicBezTo>
                    <a:pt x="8" y="23"/>
                    <a:pt x="8" y="40"/>
                    <a:pt x="8" y="58"/>
                  </a:cubicBezTo>
                  <a:cubicBezTo>
                    <a:pt x="8" y="61"/>
                    <a:pt x="7" y="63"/>
                    <a:pt x="3" y="63"/>
                  </a:cubicBezTo>
                  <a:cubicBezTo>
                    <a:pt x="0" y="62"/>
                    <a:pt x="0" y="60"/>
                    <a:pt x="0" y="58"/>
                  </a:cubicBezTo>
                  <a:cubicBezTo>
                    <a:pt x="0" y="49"/>
                    <a:pt x="0" y="40"/>
                    <a:pt x="0" y="31"/>
                  </a:cubicBezTo>
                  <a:cubicBezTo>
                    <a:pt x="0" y="31"/>
                    <a:pt x="0" y="31"/>
                    <a:pt x="0" y="31"/>
                  </a:cubicBezTo>
                  <a:close/>
                </a:path>
              </a:pathLst>
            </a:custGeom>
            <a:solidFill>
              <a:srgbClr val="1E1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0" name="Freeform 62">
              <a:extLst>
                <a:ext uri="{FF2B5EF4-FFF2-40B4-BE49-F238E27FC236}">
                  <a16:creationId xmlns:a16="http://schemas.microsoft.com/office/drawing/2014/main" id="{88295AB5-9A2C-DD21-9E35-4FE1CA730192}"/>
                </a:ext>
              </a:extLst>
            </p:cNvPr>
            <p:cNvSpPr/>
            <p:nvPr/>
          </p:nvSpPr>
          <p:spPr bwMode="auto">
            <a:xfrm>
              <a:off x="10744200" y="3381375"/>
              <a:ext cx="95250" cy="587375"/>
            </a:xfrm>
            <a:custGeom>
              <a:avLst/>
              <a:gdLst>
                <a:gd name="T0" fmla="*/ 9 w 9"/>
                <a:gd name="T1" fmla="*/ 27 h 54"/>
                <a:gd name="T2" fmla="*/ 9 w 9"/>
                <a:gd name="T3" fmla="*/ 48 h 54"/>
                <a:gd name="T4" fmla="*/ 5 w 9"/>
                <a:gd name="T5" fmla="*/ 53 h 54"/>
                <a:gd name="T6" fmla="*/ 0 w 9"/>
                <a:gd name="T7" fmla="*/ 48 h 54"/>
                <a:gd name="T8" fmla="*/ 0 w 9"/>
                <a:gd name="T9" fmla="*/ 5 h 54"/>
                <a:gd name="T10" fmla="*/ 5 w 9"/>
                <a:gd name="T11" fmla="*/ 0 h 54"/>
                <a:gd name="T12" fmla="*/ 9 w 9"/>
                <a:gd name="T13" fmla="*/ 5 h 54"/>
                <a:gd name="T14" fmla="*/ 9 w 9"/>
                <a:gd name="T15" fmla="*/ 27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4">
                  <a:moveTo>
                    <a:pt x="9" y="27"/>
                  </a:moveTo>
                  <a:cubicBezTo>
                    <a:pt x="9" y="34"/>
                    <a:pt x="9" y="41"/>
                    <a:pt x="9" y="48"/>
                  </a:cubicBezTo>
                  <a:cubicBezTo>
                    <a:pt x="9" y="51"/>
                    <a:pt x="8" y="53"/>
                    <a:pt x="5" y="53"/>
                  </a:cubicBezTo>
                  <a:cubicBezTo>
                    <a:pt x="2" y="54"/>
                    <a:pt x="0" y="51"/>
                    <a:pt x="0" y="48"/>
                  </a:cubicBezTo>
                  <a:cubicBezTo>
                    <a:pt x="0" y="34"/>
                    <a:pt x="0" y="19"/>
                    <a:pt x="0" y="5"/>
                  </a:cubicBezTo>
                  <a:cubicBezTo>
                    <a:pt x="1" y="2"/>
                    <a:pt x="2" y="0"/>
                    <a:pt x="5" y="0"/>
                  </a:cubicBezTo>
                  <a:cubicBezTo>
                    <a:pt x="9" y="0"/>
                    <a:pt x="9" y="3"/>
                    <a:pt x="9" y="5"/>
                  </a:cubicBezTo>
                  <a:cubicBezTo>
                    <a:pt x="9" y="13"/>
                    <a:pt x="9" y="20"/>
                    <a:pt x="9" y="27"/>
                  </a:cubicBezTo>
                  <a:close/>
                </a:path>
              </a:pathLst>
            </a:custGeom>
            <a:solidFill>
              <a:srgbClr val="463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1" name="Freeform 63">
              <a:extLst>
                <a:ext uri="{FF2B5EF4-FFF2-40B4-BE49-F238E27FC236}">
                  <a16:creationId xmlns:a16="http://schemas.microsoft.com/office/drawing/2014/main" id="{B2BF65E5-97CD-D4D3-92B7-D6E4703B159F}"/>
                </a:ext>
              </a:extLst>
            </p:cNvPr>
            <p:cNvSpPr/>
            <p:nvPr/>
          </p:nvSpPr>
          <p:spPr bwMode="auto">
            <a:xfrm>
              <a:off x="11709400" y="3251200"/>
              <a:ext cx="106363" cy="804863"/>
            </a:xfrm>
            <a:custGeom>
              <a:avLst/>
              <a:gdLst>
                <a:gd name="T0" fmla="*/ 6 w 10"/>
                <a:gd name="T1" fmla="*/ 73 h 74"/>
                <a:gd name="T2" fmla="*/ 0 w 10"/>
                <a:gd name="T3" fmla="*/ 67 h 74"/>
                <a:gd name="T4" fmla="*/ 0 w 10"/>
                <a:gd name="T5" fmla="*/ 9 h 74"/>
                <a:gd name="T6" fmla="*/ 7 w 10"/>
                <a:gd name="T7" fmla="*/ 4 h 74"/>
                <a:gd name="T8" fmla="*/ 6 w 10"/>
                <a:gd name="T9" fmla="*/ 73 h 74"/>
              </a:gdLst>
              <a:ahLst/>
              <a:cxnLst>
                <a:cxn ang="0">
                  <a:pos x="T0" y="T1"/>
                </a:cxn>
                <a:cxn ang="0">
                  <a:pos x="T2" y="T3"/>
                </a:cxn>
                <a:cxn ang="0">
                  <a:pos x="T4" y="T5"/>
                </a:cxn>
                <a:cxn ang="0">
                  <a:pos x="T6" y="T7"/>
                </a:cxn>
                <a:cxn ang="0">
                  <a:pos x="T8" y="T9"/>
                </a:cxn>
              </a:cxnLst>
              <a:rect l="0" t="0" r="r" b="b"/>
              <a:pathLst>
                <a:path w="10" h="74">
                  <a:moveTo>
                    <a:pt x="6" y="73"/>
                  </a:moveTo>
                  <a:cubicBezTo>
                    <a:pt x="1" y="74"/>
                    <a:pt x="0" y="71"/>
                    <a:pt x="0" y="67"/>
                  </a:cubicBezTo>
                  <a:cubicBezTo>
                    <a:pt x="0" y="47"/>
                    <a:pt x="0" y="28"/>
                    <a:pt x="0" y="9"/>
                  </a:cubicBezTo>
                  <a:cubicBezTo>
                    <a:pt x="0" y="4"/>
                    <a:pt x="1" y="0"/>
                    <a:pt x="7" y="4"/>
                  </a:cubicBezTo>
                  <a:cubicBezTo>
                    <a:pt x="8" y="27"/>
                    <a:pt x="10" y="50"/>
                    <a:pt x="6" y="73"/>
                  </a:cubicBezTo>
                  <a:close/>
                </a:path>
              </a:pathLst>
            </a:custGeom>
            <a:solidFill>
              <a:srgbClr val="3325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2" name="Freeform 64">
              <a:extLst>
                <a:ext uri="{FF2B5EF4-FFF2-40B4-BE49-F238E27FC236}">
                  <a16:creationId xmlns:a16="http://schemas.microsoft.com/office/drawing/2014/main" id="{C3465CB0-210A-DCA0-56B4-98EF8E346DA0}"/>
                </a:ext>
              </a:extLst>
            </p:cNvPr>
            <p:cNvSpPr/>
            <p:nvPr/>
          </p:nvSpPr>
          <p:spPr bwMode="auto">
            <a:xfrm>
              <a:off x="11337925" y="3468688"/>
              <a:ext cx="192088" cy="390525"/>
            </a:xfrm>
            <a:custGeom>
              <a:avLst/>
              <a:gdLst>
                <a:gd name="T0" fmla="*/ 14 w 18"/>
                <a:gd name="T1" fmla="*/ 18 h 36"/>
                <a:gd name="T2" fmla="*/ 8 w 18"/>
                <a:gd name="T3" fmla="*/ 36 h 36"/>
                <a:gd name="T4" fmla="*/ 4 w 18"/>
                <a:gd name="T5" fmla="*/ 19 h 36"/>
                <a:gd name="T6" fmla="*/ 8 w 18"/>
                <a:gd name="T7" fmla="*/ 0 h 36"/>
                <a:gd name="T8" fmla="*/ 14 w 18"/>
                <a:gd name="T9" fmla="*/ 18 h 36"/>
              </a:gdLst>
              <a:ahLst/>
              <a:cxnLst>
                <a:cxn ang="0">
                  <a:pos x="T0" y="T1"/>
                </a:cxn>
                <a:cxn ang="0">
                  <a:pos x="T2" y="T3"/>
                </a:cxn>
                <a:cxn ang="0">
                  <a:pos x="T4" y="T5"/>
                </a:cxn>
                <a:cxn ang="0">
                  <a:pos x="T6" y="T7"/>
                </a:cxn>
                <a:cxn ang="0">
                  <a:pos x="T8" y="T9"/>
                </a:cxn>
              </a:cxnLst>
              <a:rect l="0" t="0" r="r" b="b"/>
              <a:pathLst>
                <a:path w="18" h="36">
                  <a:moveTo>
                    <a:pt x="14" y="18"/>
                  </a:moveTo>
                  <a:cubicBezTo>
                    <a:pt x="11" y="25"/>
                    <a:pt x="18" y="36"/>
                    <a:pt x="8" y="36"/>
                  </a:cubicBezTo>
                  <a:cubicBezTo>
                    <a:pt x="1" y="36"/>
                    <a:pt x="4" y="25"/>
                    <a:pt x="4" y="19"/>
                  </a:cubicBezTo>
                  <a:cubicBezTo>
                    <a:pt x="5" y="13"/>
                    <a:pt x="0" y="0"/>
                    <a:pt x="8" y="0"/>
                  </a:cubicBezTo>
                  <a:cubicBezTo>
                    <a:pt x="18" y="0"/>
                    <a:pt x="10" y="13"/>
                    <a:pt x="14" y="18"/>
                  </a:cubicBezTo>
                  <a:close/>
                </a:path>
              </a:pathLst>
            </a:custGeom>
            <a:solidFill>
              <a:srgbClr val="554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3" name="Freeform 65">
              <a:extLst>
                <a:ext uri="{FF2B5EF4-FFF2-40B4-BE49-F238E27FC236}">
                  <a16:creationId xmlns:a16="http://schemas.microsoft.com/office/drawing/2014/main" id="{3EA847B0-C06D-383C-CBE4-DFFA3F8E66E5}"/>
                </a:ext>
              </a:extLst>
            </p:cNvPr>
            <p:cNvSpPr/>
            <p:nvPr/>
          </p:nvSpPr>
          <p:spPr bwMode="auto">
            <a:xfrm>
              <a:off x="11210925" y="3424238"/>
              <a:ext cx="127000" cy="479425"/>
            </a:xfrm>
            <a:custGeom>
              <a:avLst/>
              <a:gdLst>
                <a:gd name="T0" fmla="*/ 5 w 12"/>
                <a:gd name="T1" fmla="*/ 44 h 44"/>
                <a:gd name="T2" fmla="*/ 2 w 12"/>
                <a:gd name="T3" fmla="*/ 4 h 44"/>
                <a:gd name="T4" fmla="*/ 6 w 12"/>
                <a:gd name="T5" fmla="*/ 0 h 44"/>
                <a:gd name="T6" fmla="*/ 9 w 12"/>
                <a:gd name="T7" fmla="*/ 3 h 44"/>
                <a:gd name="T8" fmla="*/ 5 w 12"/>
                <a:gd name="T9" fmla="*/ 44 h 44"/>
              </a:gdLst>
              <a:ahLst/>
              <a:cxnLst>
                <a:cxn ang="0">
                  <a:pos x="T0" y="T1"/>
                </a:cxn>
                <a:cxn ang="0">
                  <a:pos x="T2" y="T3"/>
                </a:cxn>
                <a:cxn ang="0">
                  <a:pos x="T4" y="T5"/>
                </a:cxn>
                <a:cxn ang="0">
                  <a:pos x="T6" y="T7"/>
                </a:cxn>
                <a:cxn ang="0">
                  <a:pos x="T8" y="T9"/>
                </a:cxn>
              </a:cxnLst>
              <a:rect l="0" t="0" r="r" b="b"/>
              <a:pathLst>
                <a:path w="12" h="44">
                  <a:moveTo>
                    <a:pt x="5" y="44"/>
                  </a:moveTo>
                  <a:cubicBezTo>
                    <a:pt x="0" y="31"/>
                    <a:pt x="2" y="17"/>
                    <a:pt x="2" y="4"/>
                  </a:cubicBezTo>
                  <a:cubicBezTo>
                    <a:pt x="2" y="2"/>
                    <a:pt x="3" y="0"/>
                    <a:pt x="6" y="0"/>
                  </a:cubicBezTo>
                  <a:cubicBezTo>
                    <a:pt x="7" y="1"/>
                    <a:pt x="9" y="2"/>
                    <a:pt x="9" y="3"/>
                  </a:cubicBezTo>
                  <a:cubicBezTo>
                    <a:pt x="9" y="17"/>
                    <a:pt x="12" y="31"/>
                    <a:pt x="5" y="44"/>
                  </a:cubicBezTo>
                  <a:close/>
                </a:path>
              </a:pathLst>
            </a:custGeom>
            <a:solidFill>
              <a:srgbClr val="2C2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4" name="Freeform 66">
              <a:extLst>
                <a:ext uri="{FF2B5EF4-FFF2-40B4-BE49-F238E27FC236}">
                  <a16:creationId xmlns:a16="http://schemas.microsoft.com/office/drawing/2014/main" id="{27B06681-95AD-F2A3-604A-89754C005EE4}"/>
                </a:ext>
              </a:extLst>
            </p:cNvPr>
            <p:cNvSpPr/>
            <p:nvPr/>
          </p:nvSpPr>
          <p:spPr bwMode="auto">
            <a:xfrm>
              <a:off x="11774488" y="3294063"/>
              <a:ext cx="73025" cy="750888"/>
            </a:xfrm>
            <a:custGeom>
              <a:avLst/>
              <a:gdLst>
                <a:gd name="T0" fmla="*/ 0 w 7"/>
                <a:gd name="T1" fmla="*/ 69 h 69"/>
                <a:gd name="T2" fmla="*/ 1 w 7"/>
                <a:gd name="T3" fmla="*/ 0 h 69"/>
                <a:gd name="T4" fmla="*/ 0 w 7"/>
                <a:gd name="T5" fmla="*/ 69 h 69"/>
              </a:gdLst>
              <a:ahLst/>
              <a:cxnLst>
                <a:cxn ang="0">
                  <a:pos x="T0" y="T1"/>
                </a:cxn>
                <a:cxn ang="0">
                  <a:pos x="T2" y="T3"/>
                </a:cxn>
                <a:cxn ang="0">
                  <a:pos x="T4" y="T5"/>
                </a:cxn>
              </a:cxnLst>
              <a:rect l="0" t="0" r="r" b="b"/>
              <a:pathLst>
                <a:path w="7" h="69">
                  <a:moveTo>
                    <a:pt x="0" y="69"/>
                  </a:moveTo>
                  <a:cubicBezTo>
                    <a:pt x="0" y="46"/>
                    <a:pt x="1" y="23"/>
                    <a:pt x="1" y="0"/>
                  </a:cubicBezTo>
                  <a:cubicBezTo>
                    <a:pt x="5" y="23"/>
                    <a:pt x="7" y="46"/>
                    <a:pt x="0" y="69"/>
                  </a:cubicBezTo>
                  <a:close/>
                </a:path>
              </a:pathLst>
            </a:custGeom>
            <a:solidFill>
              <a:srgbClr val="D9C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5" name="Freeform 67">
              <a:extLst>
                <a:ext uri="{FF2B5EF4-FFF2-40B4-BE49-F238E27FC236}">
                  <a16:creationId xmlns:a16="http://schemas.microsoft.com/office/drawing/2014/main" id="{385C652E-2C91-2447-E171-1929C895779E}"/>
                </a:ext>
              </a:extLst>
            </p:cNvPr>
            <p:cNvSpPr/>
            <p:nvPr/>
          </p:nvSpPr>
          <p:spPr bwMode="auto">
            <a:xfrm>
              <a:off x="10882313" y="3554413"/>
              <a:ext cx="127000" cy="219075"/>
            </a:xfrm>
            <a:custGeom>
              <a:avLst/>
              <a:gdLst>
                <a:gd name="T0" fmla="*/ 11 w 12"/>
                <a:gd name="T1" fmla="*/ 11 h 20"/>
                <a:gd name="T2" fmla="*/ 6 w 12"/>
                <a:gd name="T3" fmla="*/ 20 h 20"/>
                <a:gd name="T4" fmla="*/ 2 w 12"/>
                <a:gd name="T5" fmla="*/ 10 h 20"/>
                <a:gd name="T6" fmla="*/ 7 w 12"/>
                <a:gd name="T7" fmla="*/ 0 h 20"/>
                <a:gd name="T8" fmla="*/ 11 w 12"/>
                <a:gd name="T9" fmla="*/ 11 h 20"/>
              </a:gdLst>
              <a:ahLst/>
              <a:cxnLst>
                <a:cxn ang="0">
                  <a:pos x="T0" y="T1"/>
                </a:cxn>
                <a:cxn ang="0">
                  <a:pos x="T2" y="T3"/>
                </a:cxn>
                <a:cxn ang="0">
                  <a:pos x="T4" y="T5"/>
                </a:cxn>
                <a:cxn ang="0">
                  <a:pos x="T6" y="T7"/>
                </a:cxn>
                <a:cxn ang="0">
                  <a:pos x="T8" y="T9"/>
                </a:cxn>
              </a:cxnLst>
              <a:rect l="0" t="0" r="r" b="b"/>
              <a:pathLst>
                <a:path w="12" h="20">
                  <a:moveTo>
                    <a:pt x="11" y="11"/>
                  </a:moveTo>
                  <a:cubicBezTo>
                    <a:pt x="11" y="15"/>
                    <a:pt x="12" y="20"/>
                    <a:pt x="6" y="20"/>
                  </a:cubicBezTo>
                  <a:cubicBezTo>
                    <a:pt x="0" y="19"/>
                    <a:pt x="2" y="14"/>
                    <a:pt x="2" y="10"/>
                  </a:cubicBezTo>
                  <a:cubicBezTo>
                    <a:pt x="2" y="6"/>
                    <a:pt x="1" y="0"/>
                    <a:pt x="7" y="0"/>
                  </a:cubicBezTo>
                  <a:cubicBezTo>
                    <a:pt x="12" y="1"/>
                    <a:pt x="11" y="7"/>
                    <a:pt x="11" y="11"/>
                  </a:cubicBezTo>
                  <a:close/>
                </a:path>
              </a:pathLst>
            </a:custGeom>
            <a:solidFill>
              <a:srgbClr val="4F40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065" name="Grupo 1064">
            <a:extLst>
              <a:ext uri="{FF2B5EF4-FFF2-40B4-BE49-F238E27FC236}">
                <a16:creationId xmlns:a16="http://schemas.microsoft.com/office/drawing/2014/main" id="{C726EE86-9678-8E20-4848-D9DC100CBCBB}"/>
              </a:ext>
            </a:extLst>
          </p:cNvPr>
          <p:cNvGrpSpPr/>
          <p:nvPr/>
        </p:nvGrpSpPr>
        <p:grpSpPr>
          <a:xfrm>
            <a:off x="131763" y="3136901"/>
            <a:ext cx="3778250" cy="1031875"/>
            <a:chOff x="131763" y="3136901"/>
            <a:chExt cx="3778250" cy="1031875"/>
          </a:xfrm>
        </p:grpSpPr>
        <p:sp>
          <p:nvSpPr>
            <p:cNvPr id="1039" name="Freeform 71">
              <a:extLst>
                <a:ext uri="{FF2B5EF4-FFF2-40B4-BE49-F238E27FC236}">
                  <a16:creationId xmlns:a16="http://schemas.microsoft.com/office/drawing/2014/main" id="{DD94B6D1-17D1-219E-F1BB-3136FB4A0B23}"/>
                </a:ext>
              </a:extLst>
            </p:cNvPr>
            <p:cNvSpPr/>
            <p:nvPr/>
          </p:nvSpPr>
          <p:spPr bwMode="auto">
            <a:xfrm>
              <a:off x="131763" y="3136901"/>
              <a:ext cx="2473325" cy="1031875"/>
            </a:xfrm>
            <a:custGeom>
              <a:avLst/>
              <a:gdLst>
                <a:gd name="T0" fmla="*/ 23 w 233"/>
                <a:gd name="T1" fmla="*/ 87 h 95"/>
                <a:gd name="T2" fmla="*/ 17 w 233"/>
                <a:gd name="T3" fmla="*/ 79 h 95"/>
                <a:gd name="T4" fmla="*/ 7 w 233"/>
                <a:gd name="T5" fmla="*/ 59 h 95"/>
                <a:gd name="T6" fmla="*/ 8 w 233"/>
                <a:gd name="T7" fmla="*/ 38 h 95"/>
                <a:gd name="T8" fmla="*/ 17 w 233"/>
                <a:gd name="T9" fmla="*/ 20 h 95"/>
                <a:gd name="T10" fmla="*/ 27 w 233"/>
                <a:gd name="T11" fmla="*/ 5 h 95"/>
                <a:gd name="T12" fmla="*/ 53 w 233"/>
                <a:gd name="T13" fmla="*/ 13 h 95"/>
                <a:gd name="T14" fmla="*/ 78 w 233"/>
                <a:gd name="T15" fmla="*/ 25 h 95"/>
                <a:gd name="T16" fmla="*/ 128 w 233"/>
                <a:gd name="T17" fmla="*/ 25 h 95"/>
                <a:gd name="T18" fmla="*/ 164 w 233"/>
                <a:gd name="T19" fmla="*/ 28 h 95"/>
                <a:gd name="T20" fmla="*/ 168 w 233"/>
                <a:gd name="T21" fmla="*/ 19 h 95"/>
                <a:gd name="T22" fmla="*/ 187 w 233"/>
                <a:gd name="T23" fmla="*/ 11 h 95"/>
                <a:gd name="T24" fmla="*/ 189 w 233"/>
                <a:gd name="T25" fmla="*/ 15 h 95"/>
                <a:gd name="T26" fmla="*/ 193 w 233"/>
                <a:gd name="T27" fmla="*/ 22 h 95"/>
                <a:gd name="T28" fmla="*/ 198 w 233"/>
                <a:gd name="T29" fmla="*/ 14 h 95"/>
                <a:gd name="T30" fmla="*/ 201 w 233"/>
                <a:gd name="T31" fmla="*/ 7 h 95"/>
                <a:gd name="T32" fmla="*/ 233 w 233"/>
                <a:gd name="T33" fmla="*/ 16 h 95"/>
                <a:gd name="T34" fmla="*/ 227 w 233"/>
                <a:gd name="T35" fmla="*/ 21 h 95"/>
                <a:gd name="T36" fmla="*/ 221 w 233"/>
                <a:gd name="T37" fmla="*/ 37 h 95"/>
                <a:gd name="T38" fmla="*/ 218 w 233"/>
                <a:gd name="T39" fmla="*/ 73 h 95"/>
                <a:gd name="T40" fmla="*/ 213 w 233"/>
                <a:gd name="T41" fmla="*/ 74 h 95"/>
                <a:gd name="T42" fmla="*/ 208 w 233"/>
                <a:gd name="T43" fmla="*/ 25 h 95"/>
                <a:gd name="T44" fmla="*/ 208 w 233"/>
                <a:gd name="T45" fmla="*/ 68 h 95"/>
                <a:gd name="T46" fmla="*/ 215 w 233"/>
                <a:gd name="T47" fmla="*/ 79 h 95"/>
                <a:gd name="T48" fmla="*/ 228 w 233"/>
                <a:gd name="T49" fmla="*/ 83 h 95"/>
                <a:gd name="T50" fmla="*/ 212 w 233"/>
                <a:gd name="T51" fmla="*/ 91 h 95"/>
                <a:gd name="T52" fmla="*/ 197 w 233"/>
                <a:gd name="T53" fmla="*/ 78 h 95"/>
                <a:gd name="T54" fmla="*/ 192 w 233"/>
                <a:gd name="T55" fmla="*/ 70 h 95"/>
                <a:gd name="T56" fmla="*/ 188 w 233"/>
                <a:gd name="T57" fmla="*/ 77 h 95"/>
                <a:gd name="T58" fmla="*/ 177 w 233"/>
                <a:gd name="T59" fmla="*/ 89 h 95"/>
                <a:gd name="T60" fmla="*/ 168 w 233"/>
                <a:gd name="T61" fmla="*/ 77 h 95"/>
                <a:gd name="T62" fmla="*/ 161 w 233"/>
                <a:gd name="T63" fmla="*/ 68 h 95"/>
                <a:gd name="T64" fmla="*/ 93 w 233"/>
                <a:gd name="T65" fmla="*/ 74 h 95"/>
                <a:gd name="T66" fmla="*/ 61 w 233"/>
                <a:gd name="T67" fmla="*/ 73 h 95"/>
                <a:gd name="T68" fmla="*/ 48 w 233"/>
                <a:gd name="T69" fmla="*/ 87 h 95"/>
                <a:gd name="T70" fmla="*/ 45 w 233"/>
                <a:gd name="T71" fmla="*/ 80 h 95"/>
                <a:gd name="T72" fmla="*/ 44 w 233"/>
                <a:gd name="T73" fmla="*/ 30 h 95"/>
                <a:gd name="T74" fmla="*/ 39 w 233"/>
                <a:gd name="T75" fmla="*/ 18 h 95"/>
                <a:gd name="T76" fmla="*/ 32 w 233"/>
                <a:gd name="T77" fmla="*/ 18 h 95"/>
                <a:gd name="T78" fmla="*/ 27 w 233"/>
                <a:gd name="T79" fmla="*/ 31 h 95"/>
                <a:gd name="T80" fmla="*/ 26 w 233"/>
                <a:gd name="T81" fmla="*/ 81 h 95"/>
                <a:gd name="T82" fmla="*/ 23 w 233"/>
                <a:gd name="T83" fmla="*/ 8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3" h="95">
                  <a:moveTo>
                    <a:pt x="23" y="87"/>
                  </a:moveTo>
                  <a:cubicBezTo>
                    <a:pt x="18" y="87"/>
                    <a:pt x="17" y="83"/>
                    <a:pt x="17" y="79"/>
                  </a:cubicBezTo>
                  <a:cubicBezTo>
                    <a:pt x="17" y="71"/>
                    <a:pt x="17" y="64"/>
                    <a:pt x="7" y="59"/>
                  </a:cubicBezTo>
                  <a:cubicBezTo>
                    <a:pt x="0" y="55"/>
                    <a:pt x="0" y="42"/>
                    <a:pt x="8" y="38"/>
                  </a:cubicBezTo>
                  <a:cubicBezTo>
                    <a:pt x="18" y="33"/>
                    <a:pt x="17" y="27"/>
                    <a:pt x="17" y="20"/>
                  </a:cubicBezTo>
                  <a:cubicBezTo>
                    <a:pt x="17" y="13"/>
                    <a:pt x="18" y="5"/>
                    <a:pt x="27" y="5"/>
                  </a:cubicBezTo>
                  <a:cubicBezTo>
                    <a:pt x="37" y="4"/>
                    <a:pt x="49" y="0"/>
                    <a:pt x="53" y="13"/>
                  </a:cubicBezTo>
                  <a:cubicBezTo>
                    <a:pt x="58" y="27"/>
                    <a:pt x="68" y="28"/>
                    <a:pt x="78" y="25"/>
                  </a:cubicBezTo>
                  <a:cubicBezTo>
                    <a:pt x="95" y="22"/>
                    <a:pt x="111" y="21"/>
                    <a:pt x="128" y="25"/>
                  </a:cubicBezTo>
                  <a:cubicBezTo>
                    <a:pt x="139" y="28"/>
                    <a:pt x="152" y="19"/>
                    <a:pt x="164" y="28"/>
                  </a:cubicBezTo>
                  <a:cubicBezTo>
                    <a:pt x="167" y="31"/>
                    <a:pt x="168" y="23"/>
                    <a:pt x="168" y="19"/>
                  </a:cubicBezTo>
                  <a:cubicBezTo>
                    <a:pt x="170" y="3"/>
                    <a:pt x="174" y="1"/>
                    <a:pt x="187" y="11"/>
                  </a:cubicBezTo>
                  <a:cubicBezTo>
                    <a:pt x="189" y="12"/>
                    <a:pt x="189" y="13"/>
                    <a:pt x="189" y="15"/>
                  </a:cubicBezTo>
                  <a:cubicBezTo>
                    <a:pt x="190" y="18"/>
                    <a:pt x="189" y="22"/>
                    <a:pt x="193" y="22"/>
                  </a:cubicBezTo>
                  <a:cubicBezTo>
                    <a:pt x="198" y="22"/>
                    <a:pt x="197" y="17"/>
                    <a:pt x="198" y="14"/>
                  </a:cubicBezTo>
                  <a:cubicBezTo>
                    <a:pt x="198" y="12"/>
                    <a:pt x="199" y="9"/>
                    <a:pt x="201" y="7"/>
                  </a:cubicBezTo>
                  <a:cubicBezTo>
                    <a:pt x="214" y="2"/>
                    <a:pt x="223" y="9"/>
                    <a:pt x="233" y="16"/>
                  </a:cubicBezTo>
                  <a:cubicBezTo>
                    <a:pt x="232" y="19"/>
                    <a:pt x="230" y="20"/>
                    <a:pt x="227" y="21"/>
                  </a:cubicBezTo>
                  <a:cubicBezTo>
                    <a:pt x="219" y="24"/>
                    <a:pt x="222" y="31"/>
                    <a:pt x="221" y="37"/>
                  </a:cubicBezTo>
                  <a:cubicBezTo>
                    <a:pt x="220" y="49"/>
                    <a:pt x="224" y="62"/>
                    <a:pt x="218" y="73"/>
                  </a:cubicBezTo>
                  <a:cubicBezTo>
                    <a:pt x="216" y="75"/>
                    <a:pt x="215" y="75"/>
                    <a:pt x="213" y="74"/>
                  </a:cubicBezTo>
                  <a:cubicBezTo>
                    <a:pt x="204" y="58"/>
                    <a:pt x="212" y="41"/>
                    <a:pt x="208" y="25"/>
                  </a:cubicBezTo>
                  <a:cubicBezTo>
                    <a:pt x="208" y="39"/>
                    <a:pt x="208" y="53"/>
                    <a:pt x="208" y="68"/>
                  </a:cubicBezTo>
                  <a:cubicBezTo>
                    <a:pt x="208" y="72"/>
                    <a:pt x="206" y="79"/>
                    <a:pt x="215" y="79"/>
                  </a:cubicBezTo>
                  <a:cubicBezTo>
                    <a:pt x="220" y="80"/>
                    <a:pt x="225" y="79"/>
                    <a:pt x="228" y="83"/>
                  </a:cubicBezTo>
                  <a:cubicBezTo>
                    <a:pt x="224" y="89"/>
                    <a:pt x="217" y="89"/>
                    <a:pt x="212" y="91"/>
                  </a:cubicBezTo>
                  <a:cubicBezTo>
                    <a:pt x="202" y="95"/>
                    <a:pt x="198" y="87"/>
                    <a:pt x="197" y="78"/>
                  </a:cubicBezTo>
                  <a:cubicBezTo>
                    <a:pt x="197" y="74"/>
                    <a:pt x="197" y="70"/>
                    <a:pt x="192" y="70"/>
                  </a:cubicBezTo>
                  <a:cubicBezTo>
                    <a:pt x="188" y="70"/>
                    <a:pt x="188" y="74"/>
                    <a:pt x="188" y="77"/>
                  </a:cubicBezTo>
                  <a:cubicBezTo>
                    <a:pt x="189" y="86"/>
                    <a:pt x="184" y="89"/>
                    <a:pt x="177" y="89"/>
                  </a:cubicBezTo>
                  <a:cubicBezTo>
                    <a:pt x="168" y="89"/>
                    <a:pt x="168" y="83"/>
                    <a:pt x="168" y="77"/>
                  </a:cubicBezTo>
                  <a:cubicBezTo>
                    <a:pt x="168" y="72"/>
                    <a:pt x="167" y="67"/>
                    <a:pt x="161" y="68"/>
                  </a:cubicBezTo>
                  <a:cubicBezTo>
                    <a:pt x="139" y="76"/>
                    <a:pt x="115" y="71"/>
                    <a:pt x="93" y="74"/>
                  </a:cubicBezTo>
                  <a:cubicBezTo>
                    <a:pt x="82" y="75"/>
                    <a:pt x="74" y="64"/>
                    <a:pt x="61" y="73"/>
                  </a:cubicBezTo>
                  <a:cubicBezTo>
                    <a:pt x="56" y="77"/>
                    <a:pt x="56" y="86"/>
                    <a:pt x="48" y="87"/>
                  </a:cubicBezTo>
                  <a:cubicBezTo>
                    <a:pt x="46" y="85"/>
                    <a:pt x="45" y="83"/>
                    <a:pt x="45" y="80"/>
                  </a:cubicBezTo>
                  <a:cubicBezTo>
                    <a:pt x="43" y="63"/>
                    <a:pt x="45" y="47"/>
                    <a:pt x="44" y="30"/>
                  </a:cubicBezTo>
                  <a:cubicBezTo>
                    <a:pt x="43" y="26"/>
                    <a:pt x="46" y="20"/>
                    <a:pt x="39" y="18"/>
                  </a:cubicBezTo>
                  <a:cubicBezTo>
                    <a:pt x="37" y="17"/>
                    <a:pt x="34" y="17"/>
                    <a:pt x="32" y="18"/>
                  </a:cubicBezTo>
                  <a:cubicBezTo>
                    <a:pt x="25" y="20"/>
                    <a:pt x="27" y="26"/>
                    <a:pt x="27" y="31"/>
                  </a:cubicBezTo>
                  <a:cubicBezTo>
                    <a:pt x="27" y="47"/>
                    <a:pt x="27" y="64"/>
                    <a:pt x="26" y="81"/>
                  </a:cubicBezTo>
                  <a:cubicBezTo>
                    <a:pt x="26" y="83"/>
                    <a:pt x="25" y="85"/>
                    <a:pt x="23" y="87"/>
                  </a:cubicBezTo>
                  <a:close/>
                </a:path>
              </a:pathLst>
            </a:custGeom>
            <a:solidFill>
              <a:srgbClr val="E5D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0" name="Freeform 72">
              <a:extLst>
                <a:ext uri="{FF2B5EF4-FFF2-40B4-BE49-F238E27FC236}">
                  <a16:creationId xmlns:a16="http://schemas.microsoft.com/office/drawing/2014/main" id="{592C00FA-2C20-1DE6-2549-CFA73E5173E4}"/>
                </a:ext>
              </a:extLst>
            </p:cNvPr>
            <p:cNvSpPr/>
            <p:nvPr/>
          </p:nvSpPr>
          <p:spPr bwMode="auto">
            <a:xfrm>
              <a:off x="2360613" y="3136901"/>
              <a:ext cx="1549400" cy="1020763"/>
            </a:xfrm>
            <a:custGeom>
              <a:avLst/>
              <a:gdLst>
                <a:gd name="T0" fmla="*/ 18 w 146"/>
                <a:gd name="T1" fmla="*/ 83 h 94"/>
                <a:gd name="T2" fmla="*/ 2 w 146"/>
                <a:gd name="T3" fmla="*/ 83 h 94"/>
                <a:gd name="T4" fmla="*/ 3 w 146"/>
                <a:gd name="T5" fmla="*/ 74 h 94"/>
                <a:gd name="T6" fmla="*/ 6 w 146"/>
                <a:gd name="T7" fmla="*/ 74 h 94"/>
                <a:gd name="T8" fmla="*/ 12 w 146"/>
                <a:gd name="T9" fmla="*/ 56 h 94"/>
                <a:gd name="T10" fmla="*/ 16 w 146"/>
                <a:gd name="T11" fmla="*/ 17 h 94"/>
                <a:gd name="T12" fmla="*/ 23 w 146"/>
                <a:gd name="T13" fmla="*/ 16 h 94"/>
                <a:gd name="T14" fmla="*/ 28 w 146"/>
                <a:gd name="T15" fmla="*/ 16 h 94"/>
                <a:gd name="T16" fmla="*/ 54 w 146"/>
                <a:gd name="T17" fmla="*/ 11 h 94"/>
                <a:gd name="T18" fmla="*/ 67 w 146"/>
                <a:gd name="T19" fmla="*/ 15 h 94"/>
                <a:gd name="T20" fmla="*/ 94 w 146"/>
                <a:gd name="T21" fmla="*/ 10 h 94"/>
                <a:gd name="T22" fmla="*/ 119 w 146"/>
                <a:gd name="T23" fmla="*/ 5 h 94"/>
                <a:gd name="T24" fmla="*/ 127 w 146"/>
                <a:gd name="T25" fmla="*/ 20 h 94"/>
                <a:gd name="T26" fmla="*/ 138 w 146"/>
                <a:gd name="T27" fmla="*/ 37 h 94"/>
                <a:gd name="T28" fmla="*/ 138 w 146"/>
                <a:gd name="T29" fmla="*/ 60 h 94"/>
                <a:gd name="T30" fmla="*/ 127 w 146"/>
                <a:gd name="T31" fmla="*/ 76 h 94"/>
                <a:gd name="T32" fmla="*/ 118 w 146"/>
                <a:gd name="T33" fmla="*/ 90 h 94"/>
                <a:gd name="T34" fmla="*/ 94 w 146"/>
                <a:gd name="T35" fmla="*/ 85 h 94"/>
                <a:gd name="T36" fmla="*/ 69 w 146"/>
                <a:gd name="T37" fmla="*/ 81 h 94"/>
                <a:gd name="T38" fmla="*/ 47 w 146"/>
                <a:gd name="T39" fmla="*/ 73 h 94"/>
                <a:gd name="T40" fmla="*/ 39 w 146"/>
                <a:gd name="T41" fmla="*/ 71 h 94"/>
                <a:gd name="T42" fmla="*/ 18 w 146"/>
                <a:gd name="T43" fmla="*/ 8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 h="94">
                  <a:moveTo>
                    <a:pt x="18" y="83"/>
                  </a:moveTo>
                  <a:cubicBezTo>
                    <a:pt x="13" y="83"/>
                    <a:pt x="8" y="83"/>
                    <a:pt x="2" y="83"/>
                  </a:cubicBezTo>
                  <a:cubicBezTo>
                    <a:pt x="0" y="80"/>
                    <a:pt x="1" y="77"/>
                    <a:pt x="3" y="74"/>
                  </a:cubicBezTo>
                  <a:cubicBezTo>
                    <a:pt x="4" y="74"/>
                    <a:pt x="5" y="74"/>
                    <a:pt x="6" y="74"/>
                  </a:cubicBezTo>
                  <a:cubicBezTo>
                    <a:pt x="15" y="70"/>
                    <a:pt x="11" y="62"/>
                    <a:pt x="12" y="56"/>
                  </a:cubicBezTo>
                  <a:cubicBezTo>
                    <a:pt x="13" y="43"/>
                    <a:pt x="8" y="29"/>
                    <a:pt x="16" y="17"/>
                  </a:cubicBezTo>
                  <a:cubicBezTo>
                    <a:pt x="18" y="17"/>
                    <a:pt x="21" y="16"/>
                    <a:pt x="23" y="16"/>
                  </a:cubicBezTo>
                  <a:cubicBezTo>
                    <a:pt x="25" y="16"/>
                    <a:pt x="27" y="16"/>
                    <a:pt x="28" y="16"/>
                  </a:cubicBezTo>
                  <a:cubicBezTo>
                    <a:pt x="39" y="27"/>
                    <a:pt x="48" y="31"/>
                    <a:pt x="54" y="11"/>
                  </a:cubicBezTo>
                  <a:cubicBezTo>
                    <a:pt x="55" y="7"/>
                    <a:pt x="63" y="13"/>
                    <a:pt x="67" y="15"/>
                  </a:cubicBezTo>
                  <a:cubicBezTo>
                    <a:pt x="77" y="19"/>
                    <a:pt x="87" y="31"/>
                    <a:pt x="94" y="10"/>
                  </a:cubicBezTo>
                  <a:cubicBezTo>
                    <a:pt x="98" y="0"/>
                    <a:pt x="110" y="4"/>
                    <a:pt x="119" y="5"/>
                  </a:cubicBezTo>
                  <a:cubicBezTo>
                    <a:pt x="126" y="6"/>
                    <a:pt x="128" y="13"/>
                    <a:pt x="127" y="20"/>
                  </a:cubicBezTo>
                  <a:cubicBezTo>
                    <a:pt x="127" y="29"/>
                    <a:pt x="127" y="35"/>
                    <a:pt x="138" y="37"/>
                  </a:cubicBezTo>
                  <a:cubicBezTo>
                    <a:pt x="146" y="38"/>
                    <a:pt x="146" y="58"/>
                    <a:pt x="138" y="60"/>
                  </a:cubicBezTo>
                  <a:cubicBezTo>
                    <a:pt x="128" y="63"/>
                    <a:pt x="127" y="67"/>
                    <a:pt x="127" y="76"/>
                  </a:cubicBezTo>
                  <a:cubicBezTo>
                    <a:pt x="128" y="83"/>
                    <a:pt x="126" y="89"/>
                    <a:pt x="118" y="90"/>
                  </a:cubicBezTo>
                  <a:cubicBezTo>
                    <a:pt x="110" y="90"/>
                    <a:pt x="96" y="94"/>
                    <a:pt x="94" y="85"/>
                  </a:cubicBezTo>
                  <a:cubicBezTo>
                    <a:pt x="87" y="64"/>
                    <a:pt x="76" y="76"/>
                    <a:pt x="69" y="81"/>
                  </a:cubicBezTo>
                  <a:cubicBezTo>
                    <a:pt x="56" y="90"/>
                    <a:pt x="50" y="90"/>
                    <a:pt x="47" y="73"/>
                  </a:cubicBezTo>
                  <a:cubicBezTo>
                    <a:pt x="47" y="66"/>
                    <a:pt x="41" y="66"/>
                    <a:pt x="39" y="71"/>
                  </a:cubicBezTo>
                  <a:cubicBezTo>
                    <a:pt x="36" y="82"/>
                    <a:pt x="28" y="83"/>
                    <a:pt x="18" y="83"/>
                  </a:cubicBezTo>
                  <a:close/>
                </a:path>
              </a:pathLst>
            </a:custGeom>
            <a:solidFill>
              <a:srgbClr val="E7CF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1" name="Freeform 73">
              <a:extLst>
                <a:ext uri="{FF2B5EF4-FFF2-40B4-BE49-F238E27FC236}">
                  <a16:creationId xmlns:a16="http://schemas.microsoft.com/office/drawing/2014/main" id="{49AB105C-8025-875F-4195-2CBE91932C46}"/>
                </a:ext>
              </a:extLst>
            </p:cNvPr>
            <p:cNvSpPr/>
            <p:nvPr/>
          </p:nvSpPr>
          <p:spPr bwMode="auto">
            <a:xfrm>
              <a:off x="376238" y="3289301"/>
              <a:ext cx="265112" cy="847725"/>
            </a:xfrm>
            <a:custGeom>
              <a:avLst/>
              <a:gdLst>
                <a:gd name="T0" fmla="*/ 25 w 25"/>
                <a:gd name="T1" fmla="*/ 66 h 78"/>
                <a:gd name="T2" fmla="*/ 25 w 25"/>
                <a:gd name="T3" fmla="*/ 73 h 78"/>
                <a:gd name="T4" fmla="*/ 0 w 25"/>
                <a:gd name="T5" fmla="*/ 73 h 78"/>
                <a:gd name="T6" fmla="*/ 0 w 25"/>
                <a:gd name="T7" fmla="*/ 67 h 78"/>
                <a:gd name="T8" fmla="*/ 5 w 25"/>
                <a:gd name="T9" fmla="*/ 45 h 78"/>
                <a:gd name="T10" fmla="*/ 9 w 25"/>
                <a:gd name="T11" fmla="*/ 0 h 78"/>
                <a:gd name="T12" fmla="*/ 15 w 25"/>
                <a:gd name="T13" fmla="*/ 0 h 78"/>
                <a:gd name="T14" fmla="*/ 20 w 25"/>
                <a:gd name="T15" fmla="*/ 42 h 78"/>
                <a:gd name="T16" fmla="*/ 25 w 25"/>
                <a:gd name="T17" fmla="*/ 6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78">
                  <a:moveTo>
                    <a:pt x="25" y="66"/>
                  </a:moveTo>
                  <a:cubicBezTo>
                    <a:pt x="25" y="68"/>
                    <a:pt x="25" y="70"/>
                    <a:pt x="25" y="73"/>
                  </a:cubicBezTo>
                  <a:cubicBezTo>
                    <a:pt x="17" y="78"/>
                    <a:pt x="8" y="77"/>
                    <a:pt x="0" y="73"/>
                  </a:cubicBezTo>
                  <a:cubicBezTo>
                    <a:pt x="0" y="71"/>
                    <a:pt x="0" y="69"/>
                    <a:pt x="0" y="67"/>
                  </a:cubicBezTo>
                  <a:cubicBezTo>
                    <a:pt x="6" y="61"/>
                    <a:pt x="4" y="52"/>
                    <a:pt x="5" y="45"/>
                  </a:cubicBezTo>
                  <a:cubicBezTo>
                    <a:pt x="6" y="30"/>
                    <a:pt x="1" y="14"/>
                    <a:pt x="9" y="0"/>
                  </a:cubicBezTo>
                  <a:cubicBezTo>
                    <a:pt x="11" y="0"/>
                    <a:pt x="13" y="0"/>
                    <a:pt x="15" y="0"/>
                  </a:cubicBezTo>
                  <a:cubicBezTo>
                    <a:pt x="25" y="13"/>
                    <a:pt x="18" y="28"/>
                    <a:pt x="20" y="42"/>
                  </a:cubicBezTo>
                  <a:cubicBezTo>
                    <a:pt x="22" y="50"/>
                    <a:pt x="17" y="59"/>
                    <a:pt x="25" y="66"/>
                  </a:cubicBezTo>
                  <a:close/>
                </a:path>
              </a:pathLst>
            </a:custGeom>
            <a:solidFill>
              <a:srgbClr val="D0BE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2" name="Freeform 74">
              <a:extLst>
                <a:ext uri="{FF2B5EF4-FFF2-40B4-BE49-F238E27FC236}">
                  <a16:creationId xmlns:a16="http://schemas.microsoft.com/office/drawing/2014/main" id="{4CBC633A-2380-2BA1-1750-E266AF40162A}"/>
                </a:ext>
              </a:extLst>
            </p:cNvPr>
            <p:cNvSpPr/>
            <p:nvPr/>
          </p:nvSpPr>
          <p:spPr bwMode="auto">
            <a:xfrm>
              <a:off x="2084388" y="3201988"/>
              <a:ext cx="212725" cy="239713"/>
            </a:xfrm>
            <a:custGeom>
              <a:avLst/>
              <a:gdLst>
                <a:gd name="T0" fmla="*/ 17 w 20"/>
                <a:gd name="T1" fmla="*/ 1 h 22"/>
                <a:gd name="T2" fmla="*/ 17 w 20"/>
                <a:gd name="T3" fmla="*/ 4 h 22"/>
                <a:gd name="T4" fmla="*/ 10 w 20"/>
                <a:gd name="T5" fmla="*/ 21 h 22"/>
                <a:gd name="T6" fmla="*/ 3 w 20"/>
                <a:gd name="T7" fmla="*/ 5 h 22"/>
                <a:gd name="T8" fmla="*/ 17 w 20"/>
                <a:gd name="T9" fmla="*/ 1 h 22"/>
              </a:gdLst>
              <a:ahLst/>
              <a:cxnLst>
                <a:cxn ang="0">
                  <a:pos x="T0" y="T1"/>
                </a:cxn>
                <a:cxn ang="0">
                  <a:pos x="T2" y="T3"/>
                </a:cxn>
                <a:cxn ang="0">
                  <a:pos x="T4" y="T5"/>
                </a:cxn>
                <a:cxn ang="0">
                  <a:pos x="T6" y="T7"/>
                </a:cxn>
                <a:cxn ang="0">
                  <a:pos x="T8" y="T9"/>
                </a:cxn>
              </a:cxnLst>
              <a:rect l="0" t="0" r="r" b="b"/>
              <a:pathLst>
                <a:path w="20" h="22">
                  <a:moveTo>
                    <a:pt x="17" y="1"/>
                  </a:moveTo>
                  <a:cubicBezTo>
                    <a:pt x="17" y="2"/>
                    <a:pt x="17" y="3"/>
                    <a:pt x="17" y="4"/>
                  </a:cubicBezTo>
                  <a:cubicBezTo>
                    <a:pt x="15" y="10"/>
                    <a:pt x="20" y="22"/>
                    <a:pt x="10" y="21"/>
                  </a:cubicBezTo>
                  <a:cubicBezTo>
                    <a:pt x="0" y="21"/>
                    <a:pt x="5" y="11"/>
                    <a:pt x="3" y="5"/>
                  </a:cubicBezTo>
                  <a:cubicBezTo>
                    <a:pt x="11" y="17"/>
                    <a:pt x="12" y="0"/>
                    <a:pt x="17" y="1"/>
                  </a:cubicBezTo>
                  <a:close/>
                </a:path>
              </a:pathLst>
            </a:custGeom>
            <a:solidFill>
              <a:srgbClr val="FBF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3" name="Freeform 75">
              <a:extLst>
                <a:ext uri="{FF2B5EF4-FFF2-40B4-BE49-F238E27FC236}">
                  <a16:creationId xmlns:a16="http://schemas.microsoft.com/office/drawing/2014/main" id="{BB4320A0-12DE-646B-023A-E12B584B7A70}"/>
                </a:ext>
              </a:extLst>
            </p:cNvPr>
            <p:cNvSpPr/>
            <p:nvPr/>
          </p:nvSpPr>
          <p:spPr bwMode="auto">
            <a:xfrm>
              <a:off x="376238" y="3244851"/>
              <a:ext cx="104775" cy="827088"/>
            </a:xfrm>
            <a:custGeom>
              <a:avLst/>
              <a:gdLst>
                <a:gd name="T0" fmla="*/ 9 w 10"/>
                <a:gd name="T1" fmla="*/ 4 h 76"/>
                <a:gd name="T2" fmla="*/ 10 w 10"/>
                <a:gd name="T3" fmla="*/ 64 h 76"/>
                <a:gd name="T4" fmla="*/ 0 w 10"/>
                <a:gd name="T5" fmla="*/ 71 h 76"/>
                <a:gd name="T6" fmla="*/ 0 w 10"/>
                <a:gd name="T7" fmla="*/ 8 h 76"/>
                <a:gd name="T8" fmla="*/ 9 w 10"/>
                <a:gd name="T9" fmla="*/ 4 h 76"/>
              </a:gdLst>
              <a:ahLst/>
              <a:cxnLst>
                <a:cxn ang="0">
                  <a:pos x="T0" y="T1"/>
                </a:cxn>
                <a:cxn ang="0">
                  <a:pos x="T2" y="T3"/>
                </a:cxn>
                <a:cxn ang="0">
                  <a:pos x="T4" y="T5"/>
                </a:cxn>
                <a:cxn ang="0">
                  <a:pos x="T6" y="T7"/>
                </a:cxn>
                <a:cxn ang="0">
                  <a:pos x="T8" y="T9"/>
                </a:cxn>
              </a:cxnLst>
              <a:rect l="0" t="0" r="r" b="b"/>
              <a:pathLst>
                <a:path w="10" h="76">
                  <a:moveTo>
                    <a:pt x="9" y="4"/>
                  </a:moveTo>
                  <a:cubicBezTo>
                    <a:pt x="9" y="24"/>
                    <a:pt x="9" y="44"/>
                    <a:pt x="10" y="64"/>
                  </a:cubicBezTo>
                  <a:cubicBezTo>
                    <a:pt x="10" y="71"/>
                    <a:pt x="9" y="76"/>
                    <a:pt x="0" y="71"/>
                  </a:cubicBezTo>
                  <a:cubicBezTo>
                    <a:pt x="0" y="50"/>
                    <a:pt x="0" y="29"/>
                    <a:pt x="0" y="8"/>
                  </a:cubicBezTo>
                  <a:cubicBezTo>
                    <a:pt x="0" y="0"/>
                    <a:pt x="4" y="1"/>
                    <a:pt x="9" y="4"/>
                  </a:cubicBezTo>
                  <a:close/>
                </a:path>
              </a:pathLst>
            </a:custGeom>
            <a:solidFill>
              <a:srgbClr val="2719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4" name="Freeform 76">
              <a:extLst>
                <a:ext uri="{FF2B5EF4-FFF2-40B4-BE49-F238E27FC236}">
                  <a16:creationId xmlns:a16="http://schemas.microsoft.com/office/drawing/2014/main" id="{19645868-60DA-66A6-B8D1-88CA357805C7}"/>
                </a:ext>
              </a:extLst>
            </p:cNvPr>
            <p:cNvSpPr/>
            <p:nvPr/>
          </p:nvSpPr>
          <p:spPr bwMode="auto">
            <a:xfrm>
              <a:off x="2286000" y="3267076"/>
              <a:ext cx="106362" cy="804863"/>
            </a:xfrm>
            <a:custGeom>
              <a:avLst/>
              <a:gdLst>
                <a:gd name="T0" fmla="*/ 10 w 10"/>
                <a:gd name="T1" fmla="*/ 62 h 74"/>
                <a:gd name="T2" fmla="*/ 9 w 10"/>
                <a:gd name="T3" fmla="*/ 71 h 74"/>
                <a:gd name="T4" fmla="*/ 1 w 10"/>
                <a:gd name="T5" fmla="*/ 67 h 74"/>
                <a:gd name="T6" fmla="*/ 1 w 10"/>
                <a:gd name="T7" fmla="*/ 6 h 74"/>
                <a:gd name="T8" fmla="*/ 5 w 10"/>
                <a:gd name="T9" fmla="*/ 0 h 74"/>
                <a:gd name="T10" fmla="*/ 10 w 10"/>
                <a:gd name="T11" fmla="*/ 8 h 74"/>
                <a:gd name="T12" fmla="*/ 10 w 10"/>
                <a:gd name="T13" fmla="*/ 62 h 74"/>
              </a:gdLst>
              <a:ahLst/>
              <a:cxnLst>
                <a:cxn ang="0">
                  <a:pos x="T0" y="T1"/>
                </a:cxn>
                <a:cxn ang="0">
                  <a:pos x="T2" y="T3"/>
                </a:cxn>
                <a:cxn ang="0">
                  <a:pos x="T4" y="T5"/>
                </a:cxn>
                <a:cxn ang="0">
                  <a:pos x="T6" y="T7"/>
                </a:cxn>
                <a:cxn ang="0">
                  <a:pos x="T8" y="T9"/>
                </a:cxn>
                <a:cxn ang="0">
                  <a:pos x="T10" y="T11"/>
                </a:cxn>
                <a:cxn ang="0">
                  <a:pos x="T12" y="T13"/>
                </a:cxn>
              </a:cxnLst>
              <a:rect l="0" t="0" r="r" b="b"/>
              <a:pathLst>
                <a:path w="10" h="74">
                  <a:moveTo>
                    <a:pt x="10" y="62"/>
                  </a:moveTo>
                  <a:cubicBezTo>
                    <a:pt x="10" y="65"/>
                    <a:pt x="10" y="68"/>
                    <a:pt x="9" y="71"/>
                  </a:cubicBezTo>
                  <a:cubicBezTo>
                    <a:pt x="5" y="74"/>
                    <a:pt x="1" y="74"/>
                    <a:pt x="1" y="67"/>
                  </a:cubicBezTo>
                  <a:cubicBezTo>
                    <a:pt x="0" y="47"/>
                    <a:pt x="1" y="26"/>
                    <a:pt x="1" y="6"/>
                  </a:cubicBezTo>
                  <a:cubicBezTo>
                    <a:pt x="1" y="3"/>
                    <a:pt x="1" y="0"/>
                    <a:pt x="5" y="0"/>
                  </a:cubicBezTo>
                  <a:cubicBezTo>
                    <a:pt x="9" y="0"/>
                    <a:pt x="10" y="4"/>
                    <a:pt x="10" y="8"/>
                  </a:cubicBezTo>
                  <a:cubicBezTo>
                    <a:pt x="10" y="26"/>
                    <a:pt x="10" y="44"/>
                    <a:pt x="10" y="62"/>
                  </a:cubicBezTo>
                  <a:close/>
                </a:path>
              </a:pathLst>
            </a:custGeom>
            <a:solidFill>
              <a:srgbClr val="4137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5" name="Freeform 77">
              <a:extLst>
                <a:ext uri="{FF2B5EF4-FFF2-40B4-BE49-F238E27FC236}">
                  <a16:creationId xmlns:a16="http://schemas.microsoft.com/office/drawing/2014/main" id="{51959700-DD31-5144-71AC-BB21F1702F9E}"/>
                </a:ext>
              </a:extLst>
            </p:cNvPr>
            <p:cNvSpPr/>
            <p:nvPr/>
          </p:nvSpPr>
          <p:spPr bwMode="auto">
            <a:xfrm>
              <a:off x="1968500" y="3255963"/>
              <a:ext cx="95250" cy="782638"/>
            </a:xfrm>
            <a:custGeom>
              <a:avLst/>
              <a:gdLst>
                <a:gd name="T0" fmla="*/ 9 w 9"/>
                <a:gd name="T1" fmla="*/ 37 h 72"/>
                <a:gd name="T2" fmla="*/ 9 w 9"/>
                <a:gd name="T3" fmla="*/ 65 h 72"/>
                <a:gd name="T4" fmla="*/ 5 w 9"/>
                <a:gd name="T5" fmla="*/ 72 h 72"/>
                <a:gd name="T6" fmla="*/ 1 w 9"/>
                <a:gd name="T7" fmla="*/ 67 h 72"/>
                <a:gd name="T8" fmla="*/ 0 w 9"/>
                <a:gd name="T9" fmla="*/ 7 h 72"/>
                <a:gd name="T10" fmla="*/ 4 w 9"/>
                <a:gd name="T11" fmla="*/ 1 h 72"/>
                <a:gd name="T12" fmla="*/ 9 w 9"/>
                <a:gd name="T13" fmla="*/ 7 h 72"/>
                <a:gd name="T14" fmla="*/ 9 w 9"/>
                <a:gd name="T15" fmla="*/ 37 h 72"/>
                <a:gd name="T16" fmla="*/ 9 w 9"/>
                <a:gd name="T17"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2">
                  <a:moveTo>
                    <a:pt x="9" y="37"/>
                  </a:moveTo>
                  <a:cubicBezTo>
                    <a:pt x="9" y="47"/>
                    <a:pt x="9" y="56"/>
                    <a:pt x="9" y="65"/>
                  </a:cubicBezTo>
                  <a:cubicBezTo>
                    <a:pt x="9" y="69"/>
                    <a:pt x="9" y="72"/>
                    <a:pt x="5" y="72"/>
                  </a:cubicBezTo>
                  <a:cubicBezTo>
                    <a:pt x="2" y="72"/>
                    <a:pt x="1" y="69"/>
                    <a:pt x="1" y="67"/>
                  </a:cubicBezTo>
                  <a:cubicBezTo>
                    <a:pt x="0" y="47"/>
                    <a:pt x="0" y="27"/>
                    <a:pt x="0" y="7"/>
                  </a:cubicBezTo>
                  <a:cubicBezTo>
                    <a:pt x="0" y="4"/>
                    <a:pt x="2" y="1"/>
                    <a:pt x="4" y="1"/>
                  </a:cubicBezTo>
                  <a:cubicBezTo>
                    <a:pt x="9" y="0"/>
                    <a:pt x="9" y="4"/>
                    <a:pt x="9" y="7"/>
                  </a:cubicBezTo>
                  <a:cubicBezTo>
                    <a:pt x="9" y="17"/>
                    <a:pt x="9" y="27"/>
                    <a:pt x="9" y="37"/>
                  </a:cubicBezTo>
                  <a:cubicBezTo>
                    <a:pt x="9" y="37"/>
                    <a:pt x="9" y="37"/>
                    <a:pt x="9" y="37"/>
                  </a:cubicBezTo>
                  <a:close/>
                </a:path>
              </a:pathLst>
            </a:custGeom>
            <a:solidFill>
              <a:srgbClr val="473D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6" name="Freeform 78">
              <a:extLst>
                <a:ext uri="{FF2B5EF4-FFF2-40B4-BE49-F238E27FC236}">
                  <a16:creationId xmlns:a16="http://schemas.microsoft.com/office/drawing/2014/main" id="{A219CC5D-BEB0-0649-3544-6EB09C8C7F09}"/>
                </a:ext>
              </a:extLst>
            </p:cNvPr>
            <p:cNvSpPr/>
            <p:nvPr/>
          </p:nvSpPr>
          <p:spPr bwMode="auto">
            <a:xfrm>
              <a:off x="534988" y="3224213"/>
              <a:ext cx="138112" cy="879475"/>
            </a:xfrm>
            <a:custGeom>
              <a:avLst/>
              <a:gdLst>
                <a:gd name="T0" fmla="*/ 10 w 13"/>
                <a:gd name="T1" fmla="*/ 72 h 81"/>
                <a:gd name="T2" fmla="*/ 0 w 13"/>
                <a:gd name="T3" fmla="*/ 65 h 81"/>
                <a:gd name="T4" fmla="*/ 0 w 13"/>
                <a:gd name="T5" fmla="*/ 6 h 81"/>
                <a:gd name="T6" fmla="*/ 10 w 13"/>
                <a:gd name="T7" fmla="*/ 15 h 81"/>
                <a:gd name="T8" fmla="*/ 10 w 13"/>
                <a:gd name="T9" fmla="*/ 72 h 81"/>
              </a:gdLst>
              <a:ahLst/>
              <a:cxnLst>
                <a:cxn ang="0">
                  <a:pos x="T0" y="T1"/>
                </a:cxn>
                <a:cxn ang="0">
                  <a:pos x="T2" y="T3"/>
                </a:cxn>
                <a:cxn ang="0">
                  <a:pos x="T4" y="T5"/>
                </a:cxn>
                <a:cxn ang="0">
                  <a:pos x="T6" y="T7"/>
                </a:cxn>
                <a:cxn ang="0">
                  <a:pos x="T8" y="T9"/>
                </a:cxn>
              </a:cxnLst>
              <a:rect l="0" t="0" r="r" b="b"/>
              <a:pathLst>
                <a:path w="13" h="81">
                  <a:moveTo>
                    <a:pt x="10" y="72"/>
                  </a:moveTo>
                  <a:cubicBezTo>
                    <a:pt x="0" y="81"/>
                    <a:pt x="0" y="72"/>
                    <a:pt x="0" y="65"/>
                  </a:cubicBezTo>
                  <a:cubicBezTo>
                    <a:pt x="0" y="45"/>
                    <a:pt x="0" y="26"/>
                    <a:pt x="0" y="6"/>
                  </a:cubicBezTo>
                  <a:cubicBezTo>
                    <a:pt x="13" y="0"/>
                    <a:pt x="9" y="10"/>
                    <a:pt x="10" y="15"/>
                  </a:cubicBezTo>
                  <a:cubicBezTo>
                    <a:pt x="10" y="34"/>
                    <a:pt x="10" y="53"/>
                    <a:pt x="10" y="72"/>
                  </a:cubicBezTo>
                  <a:close/>
                </a:path>
              </a:pathLst>
            </a:custGeom>
            <a:solidFill>
              <a:srgbClr val="3C32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7" name="Freeform 79">
              <a:extLst>
                <a:ext uri="{FF2B5EF4-FFF2-40B4-BE49-F238E27FC236}">
                  <a16:creationId xmlns:a16="http://schemas.microsoft.com/office/drawing/2014/main" id="{24264883-A354-DCCD-24E7-2EDDC8F1BB46}"/>
                </a:ext>
              </a:extLst>
            </p:cNvPr>
            <p:cNvSpPr/>
            <p:nvPr/>
          </p:nvSpPr>
          <p:spPr bwMode="auto">
            <a:xfrm>
              <a:off x="2424113" y="3300413"/>
              <a:ext cx="127000" cy="706438"/>
            </a:xfrm>
            <a:custGeom>
              <a:avLst/>
              <a:gdLst>
                <a:gd name="T0" fmla="*/ 10 w 12"/>
                <a:gd name="T1" fmla="*/ 2 h 65"/>
                <a:gd name="T2" fmla="*/ 11 w 12"/>
                <a:gd name="T3" fmla="*/ 57 h 65"/>
                <a:gd name="T4" fmla="*/ 6 w 12"/>
                <a:gd name="T5" fmla="*/ 65 h 65"/>
                <a:gd name="T6" fmla="*/ 0 w 12"/>
                <a:gd name="T7" fmla="*/ 59 h 65"/>
                <a:gd name="T8" fmla="*/ 1 w 12"/>
                <a:gd name="T9" fmla="*/ 12 h 65"/>
                <a:gd name="T10" fmla="*/ 10 w 12"/>
                <a:gd name="T11" fmla="*/ 2 h 65"/>
              </a:gdLst>
              <a:ahLst/>
              <a:cxnLst>
                <a:cxn ang="0">
                  <a:pos x="T0" y="T1"/>
                </a:cxn>
                <a:cxn ang="0">
                  <a:pos x="T2" y="T3"/>
                </a:cxn>
                <a:cxn ang="0">
                  <a:pos x="T4" y="T5"/>
                </a:cxn>
                <a:cxn ang="0">
                  <a:pos x="T6" y="T7"/>
                </a:cxn>
                <a:cxn ang="0">
                  <a:pos x="T8" y="T9"/>
                </a:cxn>
                <a:cxn ang="0">
                  <a:pos x="T10" y="T11"/>
                </a:cxn>
              </a:cxnLst>
              <a:rect l="0" t="0" r="r" b="b"/>
              <a:pathLst>
                <a:path w="12" h="65">
                  <a:moveTo>
                    <a:pt x="10" y="2"/>
                  </a:moveTo>
                  <a:cubicBezTo>
                    <a:pt x="10" y="20"/>
                    <a:pt x="10" y="38"/>
                    <a:pt x="11" y="57"/>
                  </a:cubicBezTo>
                  <a:cubicBezTo>
                    <a:pt x="11" y="60"/>
                    <a:pt x="12" y="65"/>
                    <a:pt x="6" y="65"/>
                  </a:cubicBezTo>
                  <a:cubicBezTo>
                    <a:pt x="2" y="65"/>
                    <a:pt x="2" y="61"/>
                    <a:pt x="0" y="59"/>
                  </a:cubicBezTo>
                  <a:cubicBezTo>
                    <a:pt x="1" y="43"/>
                    <a:pt x="1" y="28"/>
                    <a:pt x="1" y="12"/>
                  </a:cubicBezTo>
                  <a:cubicBezTo>
                    <a:pt x="1" y="6"/>
                    <a:pt x="1" y="0"/>
                    <a:pt x="10" y="2"/>
                  </a:cubicBezTo>
                  <a:close/>
                </a:path>
              </a:pathLst>
            </a:custGeom>
            <a:solidFill>
              <a:srgbClr val="3D3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8" name="Freeform 80">
              <a:extLst>
                <a:ext uri="{FF2B5EF4-FFF2-40B4-BE49-F238E27FC236}">
                  <a16:creationId xmlns:a16="http://schemas.microsoft.com/office/drawing/2014/main" id="{D71967B8-5836-7E5F-203A-D265AB8F0235}"/>
                </a:ext>
              </a:extLst>
            </p:cNvPr>
            <p:cNvSpPr/>
            <p:nvPr/>
          </p:nvSpPr>
          <p:spPr bwMode="auto">
            <a:xfrm>
              <a:off x="1606550" y="3462338"/>
              <a:ext cx="192087" cy="403225"/>
            </a:xfrm>
            <a:custGeom>
              <a:avLst/>
              <a:gdLst>
                <a:gd name="T0" fmla="*/ 14 w 18"/>
                <a:gd name="T1" fmla="*/ 18 h 37"/>
                <a:gd name="T2" fmla="*/ 9 w 18"/>
                <a:gd name="T3" fmla="*/ 37 h 37"/>
                <a:gd name="T4" fmla="*/ 5 w 18"/>
                <a:gd name="T5" fmla="*/ 17 h 37"/>
                <a:gd name="T6" fmla="*/ 9 w 18"/>
                <a:gd name="T7" fmla="*/ 0 h 37"/>
                <a:gd name="T8" fmla="*/ 14 w 18"/>
                <a:gd name="T9" fmla="*/ 18 h 37"/>
              </a:gdLst>
              <a:ahLst/>
              <a:cxnLst>
                <a:cxn ang="0">
                  <a:pos x="T0" y="T1"/>
                </a:cxn>
                <a:cxn ang="0">
                  <a:pos x="T2" y="T3"/>
                </a:cxn>
                <a:cxn ang="0">
                  <a:pos x="T4" y="T5"/>
                </a:cxn>
                <a:cxn ang="0">
                  <a:pos x="T6" y="T7"/>
                </a:cxn>
                <a:cxn ang="0">
                  <a:pos x="T8" y="T9"/>
                </a:cxn>
              </a:cxnLst>
              <a:rect l="0" t="0" r="r" b="b"/>
              <a:pathLst>
                <a:path w="18" h="37">
                  <a:moveTo>
                    <a:pt x="14" y="18"/>
                  </a:moveTo>
                  <a:cubicBezTo>
                    <a:pt x="11" y="24"/>
                    <a:pt x="18" y="37"/>
                    <a:pt x="9" y="37"/>
                  </a:cubicBezTo>
                  <a:cubicBezTo>
                    <a:pt x="0" y="36"/>
                    <a:pt x="5" y="24"/>
                    <a:pt x="5" y="17"/>
                  </a:cubicBezTo>
                  <a:cubicBezTo>
                    <a:pt x="5" y="11"/>
                    <a:pt x="0" y="0"/>
                    <a:pt x="9" y="0"/>
                  </a:cubicBezTo>
                  <a:cubicBezTo>
                    <a:pt x="18" y="0"/>
                    <a:pt x="12" y="11"/>
                    <a:pt x="14" y="18"/>
                  </a:cubicBezTo>
                  <a:close/>
                </a:path>
              </a:pathLst>
            </a:custGeom>
            <a:solidFill>
              <a:srgbClr val="4739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9" name="Freeform 81">
              <a:extLst>
                <a:ext uri="{FF2B5EF4-FFF2-40B4-BE49-F238E27FC236}">
                  <a16:creationId xmlns:a16="http://schemas.microsoft.com/office/drawing/2014/main" id="{2F0EE38F-E4A4-893D-F010-ED306A01534D}"/>
                </a:ext>
              </a:extLst>
            </p:cNvPr>
            <p:cNvSpPr/>
            <p:nvPr/>
          </p:nvSpPr>
          <p:spPr bwMode="auto">
            <a:xfrm>
              <a:off x="958850" y="3462338"/>
              <a:ext cx="201612" cy="392113"/>
            </a:xfrm>
            <a:custGeom>
              <a:avLst/>
              <a:gdLst>
                <a:gd name="T0" fmla="*/ 4 w 19"/>
                <a:gd name="T1" fmla="*/ 18 h 36"/>
                <a:gd name="T2" fmla="*/ 9 w 19"/>
                <a:gd name="T3" fmla="*/ 0 h 36"/>
                <a:gd name="T4" fmla="*/ 14 w 19"/>
                <a:gd name="T5" fmla="*/ 18 h 36"/>
                <a:gd name="T6" fmla="*/ 10 w 19"/>
                <a:gd name="T7" fmla="*/ 36 h 36"/>
                <a:gd name="T8" fmla="*/ 4 w 19"/>
                <a:gd name="T9" fmla="*/ 18 h 36"/>
              </a:gdLst>
              <a:ahLst/>
              <a:cxnLst>
                <a:cxn ang="0">
                  <a:pos x="T0" y="T1"/>
                </a:cxn>
                <a:cxn ang="0">
                  <a:pos x="T2" y="T3"/>
                </a:cxn>
                <a:cxn ang="0">
                  <a:pos x="T4" y="T5"/>
                </a:cxn>
                <a:cxn ang="0">
                  <a:pos x="T6" y="T7"/>
                </a:cxn>
                <a:cxn ang="0">
                  <a:pos x="T8" y="T9"/>
                </a:cxn>
              </a:cxnLst>
              <a:rect l="0" t="0" r="r" b="b"/>
              <a:pathLst>
                <a:path w="19" h="36">
                  <a:moveTo>
                    <a:pt x="4" y="18"/>
                  </a:moveTo>
                  <a:cubicBezTo>
                    <a:pt x="7" y="12"/>
                    <a:pt x="1" y="0"/>
                    <a:pt x="9" y="0"/>
                  </a:cubicBezTo>
                  <a:cubicBezTo>
                    <a:pt x="19" y="0"/>
                    <a:pt x="14" y="12"/>
                    <a:pt x="14" y="18"/>
                  </a:cubicBezTo>
                  <a:cubicBezTo>
                    <a:pt x="14" y="24"/>
                    <a:pt x="17" y="36"/>
                    <a:pt x="10" y="36"/>
                  </a:cubicBezTo>
                  <a:cubicBezTo>
                    <a:pt x="0" y="36"/>
                    <a:pt x="8" y="24"/>
                    <a:pt x="4" y="18"/>
                  </a:cubicBezTo>
                  <a:close/>
                </a:path>
              </a:pathLst>
            </a:custGeom>
            <a:solidFill>
              <a:srgbClr val="4B3F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0" name="Freeform 82">
              <a:extLst>
                <a:ext uri="{FF2B5EF4-FFF2-40B4-BE49-F238E27FC236}">
                  <a16:creationId xmlns:a16="http://schemas.microsoft.com/office/drawing/2014/main" id="{2151CB8F-ED46-F9E7-692F-BD2D7337F1C4}"/>
                </a:ext>
              </a:extLst>
            </p:cNvPr>
            <p:cNvSpPr/>
            <p:nvPr/>
          </p:nvSpPr>
          <p:spPr bwMode="auto">
            <a:xfrm>
              <a:off x="1128713" y="3462338"/>
              <a:ext cx="180975" cy="392113"/>
            </a:xfrm>
            <a:custGeom>
              <a:avLst/>
              <a:gdLst>
                <a:gd name="T0" fmla="*/ 4 w 17"/>
                <a:gd name="T1" fmla="*/ 19 h 36"/>
                <a:gd name="T2" fmla="*/ 9 w 17"/>
                <a:gd name="T3" fmla="*/ 0 h 36"/>
                <a:gd name="T4" fmla="*/ 13 w 17"/>
                <a:gd name="T5" fmla="*/ 18 h 36"/>
                <a:gd name="T6" fmla="*/ 9 w 17"/>
                <a:gd name="T7" fmla="*/ 36 h 36"/>
                <a:gd name="T8" fmla="*/ 4 w 17"/>
                <a:gd name="T9" fmla="*/ 19 h 36"/>
              </a:gdLst>
              <a:ahLst/>
              <a:cxnLst>
                <a:cxn ang="0">
                  <a:pos x="T0" y="T1"/>
                </a:cxn>
                <a:cxn ang="0">
                  <a:pos x="T2" y="T3"/>
                </a:cxn>
                <a:cxn ang="0">
                  <a:pos x="T4" y="T5"/>
                </a:cxn>
                <a:cxn ang="0">
                  <a:pos x="T6" y="T7"/>
                </a:cxn>
                <a:cxn ang="0">
                  <a:pos x="T8" y="T9"/>
                </a:cxn>
              </a:cxnLst>
              <a:rect l="0" t="0" r="r" b="b"/>
              <a:pathLst>
                <a:path w="17" h="36">
                  <a:moveTo>
                    <a:pt x="4" y="19"/>
                  </a:moveTo>
                  <a:cubicBezTo>
                    <a:pt x="8" y="13"/>
                    <a:pt x="0" y="1"/>
                    <a:pt x="9" y="0"/>
                  </a:cubicBezTo>
                  <a:cubicBezTo>
                    <a:pt x="16" y="0"/>
                    <a:pt x="13" y="12"/>
                    <a:pt x="13" y="18"/>
                  </a:cubicBezTo>
                  <a:cubicBezTo>
                    <a:pt x="13" y="24"/>
                    <a:pt x="17" y="36"/>
                    <a:pt x="9" y="36"/>
                  </a:cubicBezTo>
                  <a:cubicBezTo>
                    <a:pt x="1" y="36"/>
                    <a:pt x="8" y="24"/>
                    <a:pt x="4" y="19"/>
                  </a:cubicBezTo>
                  <a:close/>
                </a:path>
              </a:pathLst>
            </a:custGeom>
            <a:solidFill>
              <a:srgbClr val="2218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1" name="Freeform 83">
              <a:extLst>
                <a:ext uri="{FF2B5EF4-FFF2-40B4-BE49-F238E27FC236}">
                  <a16:creationId xmlns:a16="http://schemas.microsoft.com/office/drawing/2014/main" id="{719718B7-A776-B3C3-B7D6-A39C533F8641}"/>
                </a:ext>
              </a:extLst>
            </p:cNvPr>
            <p:cNvSpPr/>
            <p:nvPr/>
          </p:nvSpPr>
          <p:spPr bwMode="auto">
            <a:xfrm>
              <a:off x="1458913" y="3506788"/>
              <a:ext cx="169862" cy="325438"/>
            </a:xfrm>
            <a:custGeom>
              <a:avLst/>
              <a:gdLst>
                <a:gd name="T0" fmla="*/ 13 w 16"/>
                <a:gd name="T1" fmla="*/ 15 h 30"/>
                <a:gd name="T2" fmla="*/ 7 w 16"/>
                <a:gd name="T3" fmla="*/ 29 h 30"/>
                <a:gd name="T4" fmla="*/ 3 w 16"/>
                <a:gd name="T5" fmla="*/ 14 h 30"/>
                <a:gd name="T6" fmla="*/ 7 w 16"/>
                <a:gd name="T7" fmla="*/ 0 h 30"/>
                <a:gd name="T8" fmla="*/ 13 w 16"/>
                <a:gd name="T9" fmla="*/ 15 h 30"/>
              </a:gdLst>
              <a:ahLst/>
              <a:cxnLst>
                <a:cxn ang="0">
                  <a:pos x="T0" y="T1"/>
                </a:cxn>
                <a:cxn ang="0">
                  <a:pos x="T2" y="T3"/>
                </a:cxn>
                <a:cxn ang="0">
                  <a:pos x="T4" y="T5"/>
                </a:cxn>
                <a:cxn ang="0">
                  <a:pos x="T6" y="T7"/>
                </a:cxn>
                <a:cxn ang="0">
                  <a:pos x="T8" y="T9"/>
                </a:cxn>
              </a:cxnLst>
              <a:rect l="0" t="0" r="r" b="b"/>
              <a:pathLst>
                <a:path w="16" h="30">
                  <a:moveTo>
                    <a:pt x="13" y="15"/>
                  </a:moveTo>
                  <a:cubicBezTo>
                    <a:pt x="11" y="20"/>
                    <a:pt x="16" y="30"/>
                    <a:pt x="7" y="29"/>
                  </a:cubicBezTo>
                  <a:cubicBezTo>
                    <a:pt x="0" y="29"/>
                    <a:pt x="3" y="20"/>
                    <a:pt x="3" y="14"/>
                  </a:cubicBezTo>
                  <a:cubicBezTo>
                    <a:pt x="3" y="9"/>
                    <a:pt x="0" y="0"/>
                    <a:pt x="7" y="0"/>
                  </a:cubicBezTo>
                  <a:cubicBezTo>
                    <a:pt x="16" y="0"/>
                    <a:pt x="11" y="10"/>
                    <a:pt x="13" y="15"/>
                  </a:cubicBezTo>
                  <a:close/>
                </a:path>
              </a:pathLst>
            </a:custGeom>
            <a:solidFill>
              <a:srgbClr val="3E33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2" name="Freeform 84">
              <a:extLst>
                <a:ext uri="{FF2B5EF4-FFF2-40B4-BE49-F238E27FC236}">
                  <a16:creationId xmlns:a16="http://schemas.microsoft.com/office/drawing/2014/main" id="{FA412161-3926-73ED-9FEC-683D890403CC}"/>
                </a:ext>
              </a:extLst>
            </p:cNvPr>
            <p:cNvSpPr/>
            <p:nvPr/>
          </p:nvSpPr>
          <p:spPr bwMode="auto">
            <a:xfrm>
              <a:off x="820738" y="3506788"/>
              <a:ext cx="169862" cy="303213"/>
            </a:xfrm>
            <a:custGeom>
              <a:avLst/>
              <a:gdLst>
                <a:gd name="T0" fmla="*/ 13 w 16"/>
                <a:gd name="T1" fmla="*/ 14 h 28"/>
                <a:gd name="T2" fmla="*/ 8 w 16"/>
                <a:gd name="T3" fmla="*/ 27 h 28"/>
                <a:gd name="T4" fmla="*/ 4 w 16"/>
                <a:gd name="T5" fmla="*/ 13 h 28"/>
                <a:gd name="T6" fmla="*/ 8 w 16"/>
                <a:gd name="T7" fmla="*/ 0 h 28"/>
                <a:gd name="T8" fmla="*/ 13 w 16"/>
                <a:gd name="T9" fmla="*/ 14 h 28"/>
              </a:gdLst>
              <a:ahLst/>
              <a:cxnLst>
                <a:cxn ang="0">
                  <a:pos x="T0" y="T1"/>
                </a:cxn>
                <a:cxn ang="0">
                  <a:pos x="T2" y="T3"/>
                </a:cxn>
                <a:cxn ang="0">
                  <a:pos x="T4" y="T5"/>
                </a:cxn>
                <a:cxn ang="0">
                  <a:pos x="T6" y="T7"/>
                </a:cxn>
                <a:cxn ang="0">
                  <a:pos x="T8" y="T9"/>
                </a:cxn>
              </a:cxnLst>
              <a:rect l="0" t="0" r="r" b="b"/>
              <a:pathLst>
                <a:path w="16" h="28">
                  <a:moveTo>
                    <a:pt x="13" y="14"/>
                  </a:moveTo>
                  <a:cubicBezTo>
                    <a:pt x="11" y="19"/>
                    <a:pt x="15" y="28"/>
                    <a:pt x="8" y="27"/>
                  </a:cubicBezTo>
                  <a:cubicBezTo>
                    <a:pt x="0" y="27"/>
                    <a:pt x="4" y="18"/>
                    <a:pt x="4" y="13"/>
                  </a:cubicBezTo>
                  <a:cubicBezTo>
                    <a:pt x="4" y="9"/>
                    <a:pt x="2" y="0"/>
                    <a:pt x="8" y="0"/>
                  </a:cubicBezTo>
                  <a:cubicBezTo>
                    <a:pt x="16" y="1"/>
                    <a:pt x="10" y="10"/>
                    <a:pt x="13" y="14"/>
                  </a:cubicBezTo>
                  <a:close/>
                </a:path>
              </a:pathLst>
            </a:custGeom>
            <a:solidFill>
              <a:srgbClr val="271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3" name="Freeform 85">
              <a:extLst>
                <a:ext uri="{FF2B5EF4-FFF2-40B4-BE49-F238E27FC236}">
                  <a16:creationId xmlns:a16="http://schemas.microsoft.com/office/drawing/2014/main" id="{1BE6CBC5-E000-5D1F-3A0E-75FFB8B85EC5}"/>
                </a:ext>
              </a:extLst>
            </p:cNvPr>
            <p:cNvSpPr/>
            <p:nvPr/>
          </p:nvSpPr>
          <p:spPr bwMode="auto">
            <a:xfrm>
              <a:off x="2106613" y="3506788"/>
              <a:ext cx="158750" cy="303213"/>
            </a:xfrm>
            <a:custGeom>
              <a:avLst/>
              <a:gdLst>
                <a:gd name="T0" fmla="*/ 12 w 15"/>
                <a:gd name="T1" fmla="*/ 14 h 28"/>
                <a:gd name="T2" fmla="*/ 7 w 15"/>
                <a:gd name="T3" fmla="*/ 28 h 28"/>
                <a:gd name="T4" fmla="*/ 3 w 15"/>
                <a:gd name="T5" fmla="*/ 14 h 28"/>
                <a:gd name="T6" fmla="*/ 7 w 15"/>
                <a:gd name="T7" fmla="*/ 0 h 28"/>
                <a:gd name="T8" fmla="*/ 12 w 15"/>
                <a:gd name="T9" fmla="*/ 14 h 28"/>
              </a:gdLst>
              <a:ahLst/>
              <a:cxnLst>
                <a:cxn ang="0">
                  <a:pos x="T0" y="T1"/>
                </a:cxn>
                <a:cxn ang="0">
                  <a:pos x="T2" y="T3"/>
                </a:cxn>
                <a:cxn ang="0">
                  <a:pos x="T4" y="T5"/>
                </a:cxn>
                <a:cxn ang="0">
                  <a:pos x="T6" y="T7"/>
                </a:cxn>
                <a:cxn ang="0">
                  <a:pos x="T8" y="T9"/>
                </a:cxn>
              </a:cxnLst>
              <a:rect l="0" t="0" r="r" b="b"/>
              <a:pathLst>
                <a:path w="15" h="28">
                  <a:moveTo>
                    <a:pt x="12" y="14"/>
                  </a:moveTo>
                  <a:cubicBezTo>
                    <a:pt x="10" y="18"/>
                    <a:pt x="15" y="27"/>
                    <a:pt x="7" y="28"/>
                  </a:cubicBezTo>
                  <a:cubicBezTo>
                    <a:pt x="0" y="28"/>
                    <a:pt x="3" y="19"/>
                    <a:pt x="3" y="14"/>
                  </a:cubicBezTo>
                  <a:cubicBezTo>
                    <a:pt x="3" y="9"/>
                    <a:pt x="0" y="1"/>
                    <a:pt x="7" y="0"/>
                  </a:cubicBezTo>
                  <a:cubicBezTo>
                    <a:pt x="14" y="0"/>
                    <a:pt x="10" y="9"/>
                    <a:pt x="12" y="14"/>
                  </a:cubicBezTo>
                  <a:close/>
                </a:path>
              </a:pathLst>
            </a:custGeom>
            <a:solidFill>
              <a:srgbClr val="392B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4" name="Freeform 86">
              <a:extLst>
                <a:ext uri="{FF2B5EF4-FFF2-40B4-BE49-F238E27FC236}">
                  <a16:creationId xmlns:a16="http://schemas.microsoft.com/office/drawing/2014/main" id="{C46A83F1-A475-193B-9F35-3AC3C6797A84}"/>
                </a:ext>
              </a:extLst>
            </p:cNvPr>
            <p:cNvSpPr/>
            <p:nvPr/>
          </p:nvSpPr>
          <p:spPr bwMode="auto">
            <a:xfrm>
              <a:off x="1320800" y="3462338"/>
              <a:ext cx="127000" cy="446088"/>
            </a:xfrm>
            <a:custGeom>
              <a:avLst/>
              <a:gdLst>
                <a:gd name="T0" fmla="*/ 7 w 12"/>
                <a:gd name="T1" fmla="*/ 41 h 41"/>
                <a:gd name="T2" fmla="*/ 3 w 12"/>
                <a:gd name="T3" fmla="*/ 2 h 41"/>
                <a:gd name="T4" fmla="*/ 6 w 12"/>
                <a:gd name="T5" fmla="*/ 0 h 41"/>
                <a:gd name="T6" fmla="*/ 10 w 12"/>
                <a:gd name="T7" fmla="*/ 2 h 41"/>
                <a:gd name="T8" fmla="*/ 7 w 12"/>
                <a:gd name="T9" fmla="*/ 41 h 41"/>
              </a:gdLst>
              <a:ahLst/>
              <a:cxnLst>
                <a:cxn ang="0">
                  <a:pos x="T0" y="T1"/>
                </a:cxn>
                <a:cxn ang="0">
                  <a:pos x="T2" y="T3"/>
                </a:cxn>
                <a:cxn ang="0">
                  <a:pos x="T4" y="T5"/>
                </a:cxn>
                <a:cxn ang="0">
                  <a:pos x="T6" y="T7"/>
                </a:cxn>
                <a:cxn ang="0">
                  <a:pos x="T8" y="T9"/>
                </a:cxn>
              </a:cxnLst>
              <a:rect l="0" t="0" r="r" b="b"/>
              <a:pathLst>
                <a:path w="12" h="41">
                  <a:moveTo>
                    <a:pt x="7" y="41"/>
                  </a:moveTo>
                  <a:cubicBezTo>
                    <a:pt x="0" y="25"/>
                    <a:pt x="3" y="14"/>
                    <a:pt x="3" y="2"/>
                  </a:cubicBezTo>
                  <a:cubicBezTo>
                    <a:pt x="3" y="1"/>
                    <a:pt x="5" y="0"/>
                    <a:pt x="6" y="0"/>
                  </a:cubicBezTo>
                  <a:cubicBezTo>
                    <a:pt x="8" y="0"/>
                    <a:pt x="10" y="1"/>
                    <a:pt x="10" y="2"/>
                  </a:cubicBezTo>
                  <a:cubicBezTo>
                    <a:pt x="11" y="14"/>
                    <a:pt x="12" y="25"/>
                    <a:pt x="7" y="41"/>
                  </a:cubicBezTo>
                  <a:close/>
                </a:path>
              </a:pathLst>
            </a:custGeom>
            <a:solidFill>
              <a:srgbClr val="2219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5" name="Freeform 87">
              <a:extLst>
                <a:ext uri="{FF2B5EF4-FFF2-40B4-BE49-F238E27FC236}">
                  <a16:creationId xmlns:a16="http://schemas.microsoft.com/office/drawing/2014/main" id="{F4B85674-FC25-EFFC-235D-C8EA19E54F64}"/>
                </a:ext>
              </a:extLst>
            </p:cNvPr>
            <p:cNvSpPr/>
            <p:nvPr/>
          </p:nvSpPr>
          <p:spPr bwMode="auto">
            <a:xfrm>
              <a:off x="650875" y="3473451"/>
              <a:ext cx="169862" cy="381000"/>
            </a:xfrm>
            <a:custGeom>
              <a:avLst/>
              <a:gdLst>
                <a:gd name="T0" fmla="*/ 13 w 16"/>
                <a:gd name="T1" fmla="*/ 17 h 35"/>
                <a:gd name="T2" fmla="*/ 9 w 16"/>
                <a:gd name="T3" fmla="*/ 35 h 35"/>
                <a:gd name="T4" fmla="*/ 5 w 16"/>
                <a:gd name="T5" fmla="*/ 18 h 35"/>
                <a:gd name="T6" fmla="*/ 9 w 16"/>
                <a:gd name="T7" fmla="*/ 0 h 35"/>
                <a:gd name="T8" fmla="*/ 13 w 16"/>
                <a:gd name="T9" fmla="*/ 17 h 35"/>
              </a:gdLst>
              <a:ahLst/>
              <a:cxnLst>
                <a:cxn ang="0">
                  <a:pos x="T0" y="T1"/>
                </a:cxn>
                <a:cxn ang="0">
                  <a:pos x="T2" y="T3"/>
                </a:cxn>
                <a:cxn ang="0">
                  <a:pos x="T4" y="T5"/>
                </a:cxn>
                <a:cxn ang="0">
                  <a:pos x="T6" y="T7"/>
                </a:cxn>
                <a:cxn ang="0">
                  <a:pos x="T8" y="T9"/>
                </a:cxn>
              </a:cxnLst>
              <a:rect l="0" t="0" r="r" b="b"/>
              <a:pathLst>
                <a:path w="16" h="35">
                  <a:moveTo>
                    <a:pt x="13" y="17"/>
                  </a:moveTo>
                  <a:cubicBezTo>
                    <a:pt x="11" y="24"/>
                    <a:pt x="16" y="35"/>
                    <a:pt x="9" y="35"/>
                  </a:cubicBezTo>
                  <a:cubicBezTo>
                    <a:pt x="1" y="35"/>
                    <a:pt x="5" y="24"/>
                    <a:pt x="5" y="18"/>
                  </a:cubicBezTo>
                  <a:cubicBezTo>
                    <a:pt x="6" y="12"/>
                    <a:pt x="0" y="1"/>
                    <a:pt x="9" y="0"/>
                  </a:cubicBezTo>
                  <a:cubicBezTo>
                    <a:pt x="16" y="0"/>
                    <a:pt x="11" y="12"/>
                    <a:pt x="13" y="17"/>
                  </a:cubicBezTo>
                  <a:close/>
                </a:path>
              </a:pathLst>
            </a:custGeom>
            <a:solidFill>
              <a:srgbClr val="1F15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6" name="Freeform 88">
              <a:extLst>
                <a:ext uri="{FF2B5EF4-FFF2-40B4-BE49-F238E27FC236}">
                  <a16:creationId xmlns:a16="http://schemas.microsoft.com/office/drawing/2014/main" id="{2E20F243-A2FD-AFB6-394D-C8984D5DACEE}"/>
                </a:ext>
              </a:extLst>
            </p:cNvPr>
            <p:cNvSpPr/>
            <p:nvPr/>
          </p:nvSpPr>
          <p:spPr bwMode="auto">
            <a:xfrm>
              <a:off x="1787525" y="3538538"/>
              <a:ext cx="127000" cy="239713"/>
            </a:xfrm>
            <a:custGeom>
              <a:avLst/>
              <a:gdLst>
                <a:gd name="T0" fmla="*/ 3 w 12"/>
                <a:gd name="T1" fmla="*/ 11 h 22"/>
                <a:gd name="T2" fmla="*/ 7 w 12"/>
                <a:gd name="T3" fmla="*/ 1 h 22"/>
                <a:gd name="T4" fmla="*/ 10 w 12"/>
                <a:gd name="T5" fmla="*/ 12 h 22"/>
                <a:gd name="T6" fmla="*/ 6 w 12"/>
                <a:gd name="T7" fmla="*/ 21 h 22"/>
                <a:gd name="T8" fmla="*/ 3 w 12"/>
                <a:gd name="T9" fmla="*/ 11 h 22"/>
              </a:gdLst>
              <a:ahLst/>
              <a:cxnLst>
                <a:cxn ang="0">
                  <a:pos x="T0" y="T1"/>
                </a:cxn>
                <a:cxn ang="0">
                  <a:pos x="T2" y="T3"/>
                </a:cxn>
                <a:cxn ang="0">
                  <a:pos x="T4" y="T5"/>
                </a:cxn>
                <a:cxn ang="0">
                  <a:pos x="T6" y="T7"/>
                </a:cxn>
                <a:cxn ang="0">
                  <a:pos x="T8" y="T9"/>
                </a:cxn>
              </a:cxnLst>
              <a:rect l="0" t="0" r="r" b="b"/>
              <a:pathLst>
                <a:path w="12" h="22">
                  <a:moveTo>
                    <a:pt x="3" y="11"/>
                  </a:moveTo>
                  <a:cubicBezTo>
                    <a:pt x="4" y="7"/>
                    <a:pt x="1" y="0"/>
                    <a:pt x="7" y="1"/>
                  </a:cubicBezTo>
                  <a:cubicBezTo>
                    <a:pt x="12" y="2"/>
                    <a:pt x="11" y="8"/>
                    <a:pt x="10" y="12"/>
                  </a:cubicBezTo>
                  <a:cubicBezTo>
                    <a:pt x="10" y="15"/>
                    <a:pt x="12" y="22"/>
                    <a:pt x="6" y="21"/>
                  </a:cubicBezTo>
                  <a:cubicBezTo>
                    <a:pt x="0" y="20"/>
                    <a:pt x="4" y="14"/>
                    <a:pt x="3" y="11"/>
                  </a:cubicBezTo>
                  <a:close/>
                </a:path>
              </a:pathLst>
            </a:custGeom>
            <a:solidFill>
              <a:srgbClr val="372D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7" name="Freeform 89">
              <a:extLst>
                <a:ext uri="{FF2B5EF4-FFF2-40B4-BE49-F238E27FC236}">
                  <a16:creationId xmlns:a16="http://schemas.microsoft.com/office/drawing/2014/main" id="{191214C9-A5CE-2C0D-7845-FAEB9E7AE928}"/>
                </a:ext>
              </a:extLst>
            </p:cNvPr>
            <p:cNvSpPr/>
            <p:nvPr/>
          </p:nvSpPr>
          <p:spPr bwMode="auto">
            <a:xfrm>
              <a:off x="3390900" y="3267076"/>
              <a:ext cx="106362" cy="771525"/>
            </a:xfrm>
            <a:custGeom>
              <a:avLst/>
              <a:gdLst>
                <a:gd name="T0" fmla="*/ 1 w 10"/>
                <a:gd name="T1" fmla="*/ 34 h 71"/>
                <a:gd name="T2" fmla="*/ 1 w 10"/>
                <a:gd name="T3" fmla="*/ 6 h 71"/>
                <a:gd name="T4" fmla="*/ 4 w 10"/>
                <a:gd name="T5" fmla="*/ 0 h 71"/>
                <a:gd name="T6" fmla="*/ 10 w 10"/>
                <a:gd name="T7" fmla="*/ 6 h 71"/>
                <a:gd name="T8" fmla="*/ 10 w 10"/>
                <a:gd name="T9" fmla="*/ 64 h 71"/>
                <a:gd name="T10" fmla="*/ 5 w 10"/>
                <a:gd name="T11" fmla="*/ 71 h 71"/>
                <a:gd name="T12" fmla="*/ 1 w 10"/>
                <a:gd name="T13" fmla="*/ 64 h 71"/>
                <a:gd name="T14" fmla="*/ 1 w 10"/>
                <a:gd name="T15" fmla="*/ 34 h 71"/>
                <a:gd name="T16" fmla="*/ 1 w 10"/>
                <a:gd name="T17" fmla="*/ 3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1">
                  <a:moveTo>
                    <a:pt x="1" y="34"/>
                  </a:moveTo>
                  <a:cubicBezTo>
                    <a:pt x="1" y="25"/>
                    <a:pt x="1" y="16"/>
                    <a:pt x="1" y="6"/>
                  </a:cubicBezTo>
                  <a:cubicBezTo>
                    <a:pt x="1" y="4"/>
                    <a:pt x="1" y="0"/>
                    <a:pt x="4" y="0"/>
                  </a:cubicBezTo>
                  <a:cubicBezTo>
                    <a:pt x="8" y="0"/>
                    <a:pt x="10" y="3"/>
                    <a:pt x="10" y="6"/>
                  </a:cubicBezTo>
                  <a:cubicBezTo>
                    <a:pt x="10" y="25"/>
                    <a:pt x="10" y="45"/>
                    <a:pt x="10" y="64"/>
                  </a:cubicBezTo>
                  <a:cubicBezTo>
                    <a:pt x="10" y="67"/>
                    <a:pt x="9" y="71"/>
                    <a:pt x="5" y="71"/>
                  </a:cubicBezTo>
                  <a:cubicBezTo>
                    <a:pt x="1" y="71"/>
                    <a:pt x="1" y="67"/>
                    <a:pt x="1" y="64"/>
                  </a:cubicBezTo>
                  <a:cubicBezTo>
                    <a:pt x="0" y="54"/>
                    <a:pt x="1" y="44"/>
                    <a:pt x="1" y="34"/>
                  </a:cubicBezTo>
                  <a:cubicBezTo>
                    <a:pt x="1" y="34"/>
                    <a:pt x="1" y="34"/>
                    <a:pt x="1" y="34"/>
                  </a:cubicBezTo>
                  <a:close/>
                </a:path>
              </a:pathLst>
            </a:custGeom>
            <a:solidFill>
              <a:srgbClr val="4138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8" name="Freeform 90">
              <a:extLst>
                <a:ext uri="{FF2B5EF4-FFF2-40B4-BE49-F238E27FC236}">
                  <a16:creationId xmlns:a16="http://schemas.microsoft.com/office/drawing/2014/main" id="{91131B75-B822-00BE-C384-E8BC71324631}"/>
                </a:ext>
              </a:extLst>
            </p:cNvPr>
            <p:cNvSpPr/>
            <p:nvPr/>
          </p:nvSpPr>
          <p:spPr bwMode="auto">
            <a:xfrm>
              <a:off x="2933700" y="3321051"/>
              <a:ext cx="85725" cy="685800"/>
            </a:xfrm>
            <a:custGeom>
              <a:avLst/>
              <a:gdLst>
                <a:gd name="T0" fmla="*/ 0 w 8"/>
                <a:gd name="T1" fmla="*/ 31 h 63"/>
                <a:gd name="T2" fmla="*/ 0 w 8"/>
                <a:gd name="T3" fmla="*/ 6 h 63"/>
                <a:gd name="T4" fmla="*/ 3 w 8"/>
                <a:gd name="T5" fmla="*/ 0 h 63"/>
                <a:gd name="T6" fmla="*/ 8 w 8"/>
                <a:gd name="T7" fmla="*/ 5 h 63"/>
                <a:gd name="T8" fmla="*/ 8 w 8"/>
                <a:gd name="T9" fmla="*/ 58 h 63"/>
                <a:gd name="T10" fmla="*/ 3 w 8"/>
                <a:gd name="T11" fmla="*/ 63 h 63"/>
                <a:gd name="T12" fmla="*/ 0 w 8"/>
                <a:gd name="T13" fmla="*/ 58 h 63"/>
                <a:gd name="T14" fmla="*/ 0 w 8"/>
                <a:gd name="T15" fmla="*/ 31 h 63"/>
                <a:gd name="T16" fmla="*/ 0 w 8"/>
                <a:gd name="T17"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2">
                  <a:moveTo>
                    <a:pt x="0" y="31"/>
                  </a:moveTo>
                  <a:cubicBezTo>
                    <a:pt x="0" y="23"/>
                    <a:pt x="0" y="15"/>
                    <a:pt x="0" y="6"/>
                  </a:cubicBezTo>
                  <a:cubicBezTo>
                    <a:pt x="0" y="4"/>
                    <a:pt x="0" y="1"/>
                    <a:pt x="3" y="0"/>
                  </a:cubicBezTo>
                  <a:cubicBezTo>
                    <a:pt x="7" y="0"/>
                    <a:pt x="8" y="2"/>
                    <a:pt x="8" y="5"/>
                  </a:cubicBezTo>
                  <a:cubicBezTo>
                    <a:pt x="8" y="23"/>
                    <a:pt x="8" y="40"/>
                    <a:pt x="8" y="58"/>
                  </a:cubicBezTo>
                  <a:cubicBezTo>
                    <a:pt x="8" y="61"/>
                    <a:pt x="7" y="63"/>
                    <a:pt x="3" y="63"/>
                  </a:cubicBezTo>
                  <a:cubicBezTo>
                    <a:pt x="0" y="62"/>
                    <a:pt x="0" y="60"/>
                    <a:pt x="0" y="58"/>
                  </a:cubicBezTo>
                  <a:cubicBezTo>
                    <a:pt x="0" y="49"/>
                    <a:pt x="0" y="40"/>
                    <a:pt x="0" y="31"/>
                  </a:cubicBezTo>
                  <a:cubicBezTo>
                    <a:pt x="0" y="31"/>
                    <a:pt x="0" y="31"/>
                    <a:pt x="0" y="31"/>
                  </a:cubicBezTo>
                  <a:close/>
                </a:path>
              </a:pathLst>
            </a:custGeom>
            <a:solidFill>
              <a:srgbClr val="1E1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9" name="Freeform 91">
              <a:extLst>
                <a:ext uri="{FF2B5EF4-FFF2-40B4-BE49-F238E27FC236}">
                  <a16:creationId xmlns:a16="http://schemas.microsoft.com/office/drawing/2014/main" id="{119F31D8-F4F3-6778-5D25-695A62705C48}"/>
                </a:ext>
              </a:extLst>
            </p:cNvPr>
            <p:cNvSpPr/>
            <p:nvPr/>
          </p:nvSpPr>
          <p:spPr bwMode="auto">
            <a:xfrm>
              <a:off x="2605088" y="3376613"/>
              <a:ext cx="95250" cy="585788"/>
            </a:xfrm>
            <a:custGeom>
              <a:avLst/>
              <a:gdLst>
                <a:gd name="T0" fmla="*/ 9 w 9"/>
                <a:gd name="T1" fmla="*/ 27 h 54"/>
                <a:gd name="T2" fmla="*/ 9 w 9"/>
                <a:gd name="T3" fmla="*/ 48 h 54"/>
                <a:gd name="T4" fmla="*/ 5 w 9"/>
                <a:gd name="T5" fmla="*/ 53 h 54"/>
                <a:gd name="T6" fmla="*/ 0 w 9"/>
                <a:gd name="T7" fmla="*/ 48 h 54"/>
                <a:gd name="T8" fmla="*/ 0 w 9"/>
                <a:gd name="T9" fmla="*/ 5 h 54"/>
                <a:gd name="T10" fmla="*/ 5 w 9"/>
                <a:gd name="T11" fmla="*/ 0 h 54"/>
                <a:gd name="T12" fmla="*/ 9 w 9"/>
                <a:gd name="T13" fmla="*/ 5 h 54"/>
                <a:gd name="T14" fmla="*/ 9 w 9"/>
                <a:gd name="T15" fmla="*/ 27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4">
                  <a:moveTo>
                    <a:pt x="9" y="27"/>
                  </a:moveTo>
                  <a:cubicBezTo>
                    <a:pt x="9" y="34"/>
                    <a:pt x="9" y="41"/>
                    <a:pt x="9" y="48"/>
                  </a:cubicBezTo>
                  <a:cubicBezTo>
                    <a:pt x="9" y="51"/>
                    <a:pt x="8" y="53"/>
                    <a:pt x="5" y="53"/>
                  </a:cubicBezTo>
                  <a:cubicBezTo>
                    <a:pt x="2" y="54"/>
                    <a:pt x="0" y="51"/>
                    <a:pt x="0" y="48"/>
                  </a:cubicBezTo>
                  <a:cubicBezTo>
                    <a:pt x="0" y="34"/>
                    <a:pt x="0" y="19"/>
                    <a:pt x="0" y="5"/>
                  </a:cubicBezTo>
                  <a:cubicBezTo>
                    <a:pt x="1" y="2"/>
                    <a:pt x="2" y="0"/>
                    <a:pt x="5" y="0"/>
                  </a:cubicBezTo>
                  <a:cubicBezTo>
                    <a:pt x="9" y="0"/>
                    <a:pt x="9" y="3"/>
                    <a:pt x="9" y="5"/>
                  </a:cubicBezTo>
                  <a:cubicBezTo>
                    <a:pt x="9" y="13"/>
                    <a:pt x="9" y="20"/>
                    <a:pt x="9" y="27"/>
                  </a:cubicBezTo>
                  <a:close/>
                </a:path>
              </a:pathLst>
            </a:custGeom>
            <a:solidFill>
              <a:srgbClr val="463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0" name="Freeform 92">
              <a:extLst>
                <a:ext uri="{FF2B5EF4-FFF2-40B4-BE49-F238E27FC236}">
                  <a16:creationId xmlns:a16="http://schemas.microsoft.com/office/drawing/2014/main" id="{B95C54AF-CC0D-6E88-493F-E57DD90C171C}"/>
                </a:ext>
              </a:extLst>
            </p:cNvPr>
            <p:cNvSpPr/>
            <p:nvPr/>
          </p:nvSpPr>
          <p:spPr bwMode="auto">
            <a:xfrm>
              <a:off x="3570288" y="3244851"/>
              <a:ext cx="106362" cy="804863"/>
            </a:xfrm>
            <a:custGeom>
              <a:avLst/>
              <a:gdLst>
                <a:gd name="T0" fmla="*/ 6 w 10"/>
                <a:gd name="T1" fmla="*/ 73 h 74"/>
                <a:gd name="T2" fmla="*/ 0 w 10"/>
                <a:gd name="T3" fmla="*/ 67 h 74"/>
                <a:gd name="T4" fmla="*/ 0 w 10"/>
                <a:gd name="T5" fmla="*/ 9 h 74"/>
                <a:gd name="T6" fmla="*/ 7 w 10"/>
                <a:gd name="T7" fmla="*/ 4 h 74"/>
                <a:gd name="T8" fmla="*/ 6 w 10"/>
                <a:gd name="T9" fmla="*/ 73 h 74"/>
              </a:gdLst>
              <a:ahLst/>
              <a:cxnLst>
                <a:cxn ang="0">
                  <a:pos x="T0" y="T1"/>
                </a:cxn>
                <a:cxn ang="0">
                  <a:pos x="T2" y="T3"/>
                </a:cxn>
                <a:cxn ang="0">
                  <a:pos x="T4" y="T5"/>
                </a:cxn>
                <a:cxn ang="0">
                  <a:pos x="T6" y="T7"/>
                </a:cxn>
                <a:cxn ang="0">
                  <a:pos x="T8" y="T9"/>
                </a:cxn>
              </a:cxnLst>
              <a:rect l="0" t="0" r="r" b="b"/>
              <a:pathLst>
                <a:path w="10" h="74">
                  <a:moveTo>
                    <a:pt x="6" y="73"/>
                  </a:moveTo>
                  <a:cubicBezTo>
                    <a:pt x="1" y="74"/>
                    <a:pt x="0" y="71"/>
                    <a:pt x="0" y="67"/>
                  </a:cubicBezTo>
                  <a:cubicBezTo>
                    <a:pt x="0" y="47"/>
                    <a:pt x="0" y="28"/>
                    <a:pt x="0" y="9"/>
                  </a:cubicBezTo>
                  <a:cubicBezTo>
                    <a:pt x="0" y="4"/>
                    <a:pt x="1" y="0"/>
                    <a:pt x="7" y="4"/>
                  </a:cubicBezTo>
                  <a:cubicBezTo>
                    <a:pt x="8" y="27"/>
                    <a:pt x="10" y="50"/>
                    <a:pt x="6" y="73"/>
                  </a:cubicBezTo>
                  <a:close/>
                </a:path>
              </a:pathLst>
            </a:custGeom>
            <a:solidFill>
              <a:srgbClr val="3325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1" name="Freeform 93">
              <a:extLst>
                <a:ext uri="{FF2B5EF4-FFF2-40B4-BE49-F238E27FC236}">
                  <a16:creationId xmlns:a16="http://schemas.microsoft.com/office/drawing/2014/main" id="{72B556E6-B9EA-7F5C-FF49-D65199AF03AF}"/>
                </a:ext>
              </a:extLst>
            </p:cNvPr>
            <p:cNvSpPr/>
            <p:nvPr/>
          </p:nvSpPr>
          <p:spPr bwMode="auto">
            <a:xfrm>
              <a:off x="3198813" y="3462338"/>
              <a:ext cx="192087" cy="392113"/>
            </a:xfrm>
            <a:custGeom>
              <a:avLst/>
              <a:gdLst>
                <a:gd name="T0" fmla="*/ 14 w 18"/>
                <a:gd name="T1" fmla="*/ 18 h 36"/>
                <a:gd name="T2" fmla="*/ 8 w 18"/>
                <a:gd name="T3" fmla="*/ 36 h 36"/>
                <a:gd name="T4" fmla="*/ 4 w 18"/>
                <a:gd name="T5" fmla="*/ 19 h 36"/>
                <a:gd name="T6" fmla="*/ 8 w 18"/>
                <a:gd name="T7" fmla="*/ 0 h 36"/>
                <a:gd name="T8" fmla="*/ 14 w 18"/>
                <a:gd name="T9" fmla="*/ 18 h 36"/>
              </a:gdLst>
              <a:ahLst/>
              <a:cxnLst>
                <a:cxn ang="0">
                  <a:pos x="T0" y="T1"/>
                </a:cxn>
                <a:cxn ang="0">
                  <a:pos x="T2" y="T3"/>
                </a:cxn>
                <a:cxn ang="0">
                  <a:pos x="T4" y="T5"/>
                </a:cxn>
                <a:cxn ang="0">
                  <a:pos x="T6" y="T7"/>
                </a:cxn>
                <a:cxn ang="0">
                  <a:pos x="T8" y="T9"/>
                </a:cxn>
              </a:cxnLst>
              <a:rect l="0" t="0" r="r" b="b"/>
              <a:pathLst>
                <a:path w="18" h="36">
                  <a:moveTo>
                    <a:pt x="14" y="18"/>
                  </a:moveTo>
                  <a:cubicBezTo>
                    <a:pt x="11" y="25"/>
                    <a:pt x="18" y="36"/>
                    <a:pt x="8" y="36"/>
                  </a:cubicBezTo>
                  <a:cubicBezTo>
                    <a:pt x="1" y="36"/>
                    <a:pt x="4" y="25"/>
                    <a:pt x="4" y="19"/>
                  </a:cubicBezTo>
                  <a:cubicBezTo>
                    <a:pt x="5" y="13"/>
                    <a:pt x="0" y="0"/>
                    <a:pt x="8" y="0"/>
                  </a:cubicBezTo>
                  <a:cubicBezTo>
                    <a:pt x="18" y="0"/>
                    <a:pt x="10" y="13"/>
                    <a:pt x="14" y="18"/>
                  </a:cubicBezTo>
                  <a:close/>
                </a:path>
              </a:pathLst>
            </a:custGeom>
            <a:solidFill>
              <a:srgbClr val="554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2" name="Freeform 94">
              <a:extLst>
                <a:ext uri="{FF2B5EF4-FFF2-40B4-BE49-F238E27FC236}">
                  <a16:creationId xmlns:a16="http://schemas.microsoft.com/office/drawing/2014/main" id="{6E005EDE-12F2-72DD-F830-799AB44FB74C}"/>
                </a:ext>
              </a:extLst>
            </p:cNvPr>
            <p:cNvSpPr/>
            <p:nvPr/>
          </p:nvSpPr>
          <p:spPr bwMode="auto">
            <a:xfrm>
              <a:off x="3071813" y="3419476"/>
              <a:ext cx="127000" cy="477838"/>
            </a:xfrm>
            <a:custGeom>
              <a:avLst/>
              <a:gdLst>
                <a:gd name="T0" fmla="*/ 5 w 12"/>
                <a:gd name="T1" fmla="*/ 44 h 44"/>
                <a:gd name="T2" fmla="*/ 2 w 12"/>
                <a:gd name="T3" fmla="*/ 4 h 44"/>
                <a:gd name="T4" fmla="*/ 6 w 12"/>
                <a:gd name="T5" fmla="*/ 0 h 44"/>
                <a:gd name="T6" fmla="*/ 9 w 12"/>
                <a:gd name="T7" fmla="*/ 3 h 44"/>
                <a:gd name="T8" fmla="*/ 5 w 12"/>
                <a:gd name="T9" fmla="*/ 44 h 44"/>
              </a:gdLst>
              <a:ahLst/>
              <a:cxnLst>
                <a:cxn ang="0">
                  <a:pos x="T0" y="T1"/>
                </a:cxn>
                <a:cxn ang="0">
                  <a:pos x="T2" y="T3"/>
                </a:cxn>
                <a:cxn ang="0">
                  <a:pos x="T4" y="T5"/>
                </a:cxn>
                <a:cxn ang="0">
                  <a:pos x="T6" y="T7"/>
                </a:cxn>
                <a:cxn ang="0">
                  <a:pos x="T8" y="T9"/>
                </a:cxn>
              </a:cxnLst>
              <a:rect l="0" t="0" r="r" b="b"/>
              <a:pathLst>
                <a:path w="12" h="44">
                  <a:moveTo>
                    <a:pt x="5" y="44"/>
                  </a:moveTo>
                  <a:cubicBezTo>
                    <a:pt x="0" y="31"/>
                    <a:pt x="2" y="17"/>
                    <a:pt x="2" y="4"/>
                  </a:cubicBezTo>
                  <a:cubicBezTo>
                    <a:pt x="2" y="2"/>
                    <a:pt x="3" y="0"/>
                    <a:pt x="6" y="0"/>
                  </a:cubicBezTo>
                  <a:cubicBezTo>
                    <a:pt x="7" y="1"/>
                    <a:pt x="9" y="2"/>
                    <a:pt x="9" y="3"/>
                  </a:cubicBezTo>
                  <a:cubicBezTo>
                    <a:pt x="9" y="17"/>
                    <a:pt x="12" y="31"/>
                    <a:pt x="5" y="44"/>
                  </a:cubicBezTo>
                  <a:close/>
                </a:path>
              </a:pathLst>
            </a:custGeom>
            <a:solidFill>
              <a:srgbClr val="2C2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3" name="Freeform 95">
              <a:extLst>
                <a:ext uri="{FF2B5EF4-FFF2-40B4-BE49-F238E27FC236}">
                  <a16:creationId xmlns:a16="http://schemas.microsoft.com/office/drawing/2014/main" id="{966EE7A9-B523-A915-A47B-4A28BD8D10A6}"/>
                </a:ext>
              </a:extLst>
            </p:cNvPr>
            <p:cNvSpPr/>
            <p:nvPr/>
          </p:nvSpPr>
          <p:spPr bwMode="auto">
            <a:xfrm>
              <a:off x="3635375" y="3289301"/>
              <a:ext cx="73025" cy="749300"/>
            </a:xfrm>
            <a:custGeom>
              <a:avLst/>
              <a:gdLst>
                <a:gd name="T0" fmla="*/ 0 w 7"/>
                <a:gd name="T1" fmla="*/ 69 h 69"/>
                <a:gd name="T2" fmla="*/ 1 w 7"/>
                <a:gd name="T3" fmla="*/ 0 h 69"/>
                <a:gd name="T4" fmla="*/ 0 w 7"/>
                <a:gd name="T5" fmla="*/ 69 h 69"/>
              </a:gdLst>
              <a:ahLst/>
              <a:cxnLst>
                <a:cxn ang="0">
                  <a:pos x="T0" y="T1"/>
                </a:cxn>
                <a:cxn ang="0">
                  <a:pos x="T2" y="T3"/>
                </a:cxn>
                <a:cxn ang="0">
                  <a:pos x="T4" y="T5"/>
                </a:cxn>
              </a:cxnLst>
              <a:rect l="0" t="0" r="r" b="b"/>
              <a:pathLst>
                <a:path w="7" h="69">
                  <a:moveTo>
                    <a:pt x="0" y="69"/>
                  </a:moveTo>
                  <a:cubicBezTo>
                    <a:pt x="0" y="46"/>
                    <a:pt x="1" y="23"/>
                    <a:pt x="1" y="0"/>
                  </a:cubicBezTo>
                  <a:cubicBezTo>
                    <a:pt x="5" y="23"/>
                    <a:pt x="7" y="46"/>
                    <a:pt x="0" y="69"/>
                  </a:cubicBezTo>
                  <a:close/>
                </a:path>
              </a:pathLst>
            </a:custGeom>
            <a:solidFill>
              <a:srgbClr val="D9C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4" name="Freeform 96">
              <a:extLst>
                <a:ext uri="{FF2B5EF4-FFF2-40B4-BE49-F238E27FC236}">
                  <a16:creationId xmlns:a16="http://schemas.microsoft.com/office/drawing/2014/main" id="{226F998A-9380-7D8B-64AF-3D25F55A1827}"/>
                </a:ext>
              </a:extLst>
            </p:cNvPr>
            <p:cNvSpPr/>
            <p:nvPr/>
          </p:nvSpPr>
          <p:spPr bwMode="auto">
            <a:xfrm>
              <a:off x="2743200" y="3549651"/>
              <a:ext cx="127000" cy="217488"/>
            </a:xfrm>
            <a:custGeom>
              <a:avLst/>
              <a:gdLst>
                <a:gd name="T0" fmla="*/ 11 w 12"/>
                <a:gd name="T1" fmla="*/ 11 h 20"/>
                <a:gd name="T2" fmla="*/ 6 w 12"/>
                <a:gd name="T3" fmla="*/ 20 h 20"/>
                <a:gd name="T4" fmla="*/ 2 w 12"/>
                <a:gd name="T5" fmla="*/ 10 h 20"/>
                <a:gd name="T6" fmla="*/ 7 w 12"/>
                <a:gd name="T7" fmla="*/ 0 h 20"/>
                <a:gd name="T8" fmla="*/ 11 w 12"/>
                <a:gd name="T9" fmla="*/ 11 h 20"/>
              </a:gdLst>
              <a:ahLst/>
              <a:cxnLst>
                <a:cxn ang="0">
                  <a:pos x="T0" y="T1"/>
                </a:cxn>
                <a:cxn ang="0">
                  <a:pos x="T2" y="T3"/>
                </a:cxn>
                <a:cxn ang="0">
                  <a:pos x="T4" y="T5"/>
                </a:cxn>
                <a:cxn ang="0">
                  <a:pos x="T6" y="T7"/>
                </a:cxn>
                <a:cxn ang="0">
                  <a:pos x="T8" y="T9"/>
                </a:cxn>
              </a:cxnLst>
              <a:rect l="0" t="0" r="r" b="b"/>
              <a:pathLst>
                <a:path w="12" h="20">
                  <a:moveTo>
                    <a:pt x="11" y="11"/>
                  </a:moveTo>
                  <a:cubicBezTo>
                    <a:pt x="11" y="15"/>
                    <a:pt x="12" y="20"/>
                    <a:pt x="6" y="20"/>
                  </a:cubicBezTo>
                  <a:cubicBezTo>
                    <a:pt x="0" y="19"/>
                    <a:pt x="2" y="14"/>
                    <a:pt x="2" y="10"/>
                  </a:cubicBezTo>
                  <a:cubicBezTo>
                    <a:pt x="2" y="6"/>
                    <a:pt x="1" y="0"/>
                    <a:pt x="7" y="0"/>
                  </a:cubicBezTo>
                  <a:cubicBezTo>
                    <a:pt x="12" y="1"/>
                    <a:pt x="11" y="7"/>
                    <a:pt x="11" y="11"/>
                  </a:cubicBezTo>
                  <a:close/>
                </a:path>
              </a:pathLst>
            </a:custGeom>
            <a:solidFill>
              <a:srgbClr val="4F40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082" name="Grupo 1081">
            <a:extLst>
              <a:ext uri="{FF2B5EF4-FFF2-40B4-BE49-F238E27FC236}">
                <a16:creationId xmlns:a16="http://schemas.microsoft.com/office/drawing/2014/main" id="{A0ED04BF-89FD-6578-68E4-B4E5265E27B9}"/>
              </a:ext>
            </a:extLst>
          </p:cNvPr>
          <p:cNvGrpSpPr/>
          <p:nvPr/>
        </p:nvGrpSpPr>
        <p:grpSpPr>
          <a:xfrm>
            <a:off x="4721225" y="5776913"/>
            <a:ext cx="2700338" cy="1022350"/>
            <a:chOff x="4721225" y="5776913"/>
            <a:chExt cx="2700338" cy="1022350"/>
          </a:xfrm>
        </p:grpSpPr>
        <p:sp>
          <p:nvSpPr>
            <p:cNvPr id="1075" name="Freeform 105">
              <a:extLst>
                <a:ext uri="{FF2B5EF4-FFF2-40B4-BE49-F238E27FC236}">
                  <a16:creationId xmlns:a16="http://schemas.microsoft.com/office/drawing/2014/main" id="{7F653D70-2B65-3FAB-9EF3-496BEF21EF6D}"/>
                </a:ext>
              </a:extLst>
            </p:cNvPr>
            <p:cNvSpPr/>
            <p:nvPr/>
          </p:nvSpPr>
          <p:spPr bwMode="auto">
            <a:xfrm>
              <a:off x="6588125" y="5783263"/>
              <a:ext cx="820738" cy="1016000"/>
            </a:xfrm>
            <a:custGeom>
              <a:avLst/>
              <a:gdLst>
                <a:gd name="T0" fmla="*/ 160 w 265"/>
                <a:gd name="T1" fmla="*/ 259 h 326"/>
                <a:gd name="T2" fmla="*/ 158 w 265"/>
                <a:gd name="T3" fmla="*/ 205 h 326"/>
                <a:gd name="T4" fmla="*/ 105 w 265"/>
                <a:gd name="T5" fmla="*/ 188 h 326"/>
                <a:gd name="T6" fmla="*/ 38 w 265"/>
                <a:gd name="T7" fmla="*/ 170 h 326"/>
                <a:gd name="T8" fmla="*/ 1 w 265"/>
                <a:gd name="T9" fmla="*/ 120 h 326"/>
                <a:gd name="T10" fmla="*/ 1 w 265"/>
                <a:gd name="T11" fmla="*/ 52 h 326"/>
                <a:gd name="T12" fmla="*/ 52 w 265"/>
                <a:gd name="T13" fmla="*/ 1 h 326"/>
                <a:gd name="T14" fmla="*/ 90 w 265"/>
                <a:gd name="T15" fmla="*/ 1 h 326"/>
                <a:gd name="T16" fmla="*/ 106 w 265"/>
                <a:gd name="T17" fmla="*/ 17 h 326"/>
                <a:gd name="T18" fmla="*/ 105 w 265"/>
                <a:gd name="T19" fmla="*/ 93 h 326"/>
                <a:gd name="T20" fmla="*/ 119 w 265"/>
                <a:gd name="T21" fmla="*/ 111 h 326"/>
                <a:gd name="T22" fmla="*/ 214 w 265"/>
                <a:gd name="T23" fmla="*/ 133 h 326"/>
                <a:gd name="T24" fmla="*/ 264 w 265"/>
                <a:gd name="T25" fmla="*/ 200 h 326"/>
                <a:gd name="T26" fmla="*/ 264 w 265"/>
                <a:gd name="T27" fmla="*/ 262 h 326"/>
                <a:gd name="T28" fmla="*/ 218 w 265"/>
                <a:gd name="T29" fmla="*/ 316 h 326"/>
                <a:gd name="T30" fmla="*/ 161 w 265"/>
                <a:gd name="T31" fmla="*/ 269 h 326"/>
                <a:gd name="T32" fmla="*/ 161 w 265"/>
                <a:gd name="T33" fmla="*/ 259 h 326"/>
                <a:gd name="T34" fmla="*/ 160 w 265"/>
                <a:gd name="T35" fmla="*/ 25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5" h="326">
                  <a:moveTo>
                    <a:pt x="160" y="259"/>
                  </a:moveTo>
                  <a:cubicBezTo>
                    <a:pt x="160" y="240"/>
                    <a:pt x="167" y="216"/>
                    <a:pt x="158" y="205"/>
                  </a:cubicBezTo>
                  <a:cubicBezTo>
                    <a:pt x="148" y="193"/>
                    <a:pt x="123" y="193"/>
                    <a:pt x="105" y="188"/>
                  </a:cubicBezTo>
                  <a:cubicBezTo>
                    <a:pt x="83" y="182"/>
                    <a:pt x="60" y="176"/>
                    <a:pt x="38" y="170"/>
                  </a:cubicBezTo>
                  <a:cubicBezTo>
                    <a:pt x="12" y="162"/>
                    <a:pt x="1" y="146"/>
                    <a:pt x="1" y="120"/>
                  </a:cubicBezTo>
                  <a:cubicBezTo>
                    <a:pt x="1" y="97"/>
                    <a:pt x="0" y="74"/>
                    <a:pt x="1" y="52"/>
                  </a:cubicBezTo>
                  <a:cubicBezTo>
                    <a:pt x="2" y="19"/>
                    <a:pt x="20" y="2"/>
                    <a:pt x="52" y="1"/>
                  </a:cubicBezTo>
                  <a:cubicBezTo>
                    <a:pt x="65" y="1"/>
                    <a:pt x="78" y="2"/>
                    <a:pt x="90" y="1"/>
                  </a:cubicBezTo>
                  <a:cubicBezTo>
                    <a:pt x="103" y="0"/>
                    <a:pt x="106" y="5"/>
                    <a:pt x="106" y="17"/>
                  </a:cubicBezTo>
                  <a:cubicBezTo>
                    <a:pt x="105" y="42"/>
                    <a:pt x="106" y="68"/>
                    <a:pt x="105" y="93"/>
                  </a:cubicBezTo>
                  <a:cubicBezTo>
                    <a:pt x="105" y="104"/>
                    <a:pt x="109" y="108"/>
                    <a:pt x="119" y="111"/>
                  </a:cubicBezTo>
                  <a:cubicBezTo>
                    <a:pt x="150" y="118"/>
                    <a:pt x="182" y="125"/>
                    <a:pt x="214" y="133"/>
                  </a:cubicBezTo>
                  <a:cubicBezTo>
                    <a:pt x="254" y="144"/>
                    <a:pt x="264" y="157"/>
                    <a:pt x="264" y="200"/>
                  </a:cubicBezTo>
                  <a:cubicBezTo>
                    <a:pt x="264" y="220"/>
                    <a:pt x="265" y="241"/>
                    <a:pt x="264" y="262"/>
                  </a:cubicBezTo>
                  <a:cubicBezTo>
                    <a:pt x="264" y="290"/>
                    <a:pt x="246" y="311"/>
                    <a:pt x="218" y="316"/>
                  </a:cubicBezTo>
                  <a:cubicBezTo>
                    <a:pt x="165" y="326"/>
                    <a:pt x="161" y="323"/>
                    <a:pt x="161" y="269"/>
                  </a:cubicBezTo>
                  <a:cubicBezTo>
                    <a:pt x="161" y="266"/>
                    <a:pt x="161" y="262"/>
                    <a:pt x="161" y="259"/>
                  </a:cubicBezTo>
                  <a:cubicBezTo>
                    <a:pt x="161" y="259"/>
                    <a:pt x="160" y="259"/>
                    <a:pt x="160" y="25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6" name="Freeform 106">
              <a:extLst>
                <a:ext uri="{FF2B5EF4-FFF2-40B4-BE49-F238E27FC236}">
                  <a16:creationId xmlns:a16="http://schemas.microsoft.com/office/drawing/2014/main" id="{B5B75FD1-7400-9509-1E54-62275B092738}"/>
                </a:ext>
              </a:extLst>
            </p:cNvPr>
            <p:cNvSpPr/>
            <p:nvPr/>
          </p:nvSpPr>
          <p:spPr bwMode="auto">
            <a:xfrm>
              <a:off x="5064125" y="5776913"/>
              <a:ext cx="530225" cy="987425"/>
            </a:xfrm>
            <a:custGeom>
              <a:avLst/>
              <a:gdLst>
                <a:gd name="T0" fmla="*/ 133 w 171"/>
                <a:gd name="T1" fmla="*/ 151 h 317"/>
                <a:gd name="T2" fmla="*/ 169 w 171"/>
                <a:gd name="T3" fmla="*/ 206 h 317"/>
                <a:gd name="T4" fmla="*/ 169 w 171"/>
                <a:gd name="T5" fmla="*/ 271 h 317"/>
                <a:gd name="T6" fmla="*/ 125 w 171"/>
                <a:gd name="T7" fmla="*/ 316 h 317"/>
                <a:gd name="T8" fmla="*/ 19 w 171"/>
                <a:gd name="T9" fmla="*/ 317 h 317"/>
                <a:gd name="T10" fmla="*/ 7 w 171"/>
                <a:gd name="T11" fmla="*/ 304 h 317"/>
                <a:gd name="T12" fmla="*/ 44 w 171"/>
                <a:gd name="T13" fmla="*/ 265 h 317"/>
                <a:gd name="T14" fmla="*/ 67 w 171"/>
                <a:gd name="T15" fmla="*/ 242 h 317"/>
                <a:gd name="T16" fmla="*/ 67 w 171"/>
                <a:gd name="T17" fmla="*/ 196 h 317"/>
                <a:gd name="T18" fmla="*/ 53 w 171"/>
                <a:gd name="T19" fmla="*/ 182 h 317"/>
                <a:gd name="T20" fmla="*/ 39 w 171"/>
                <a:gd name="T21" fmla="*/ 182 h 317"/>
                <a:gd name="T22" fmla="*/ 7 w 171"/>
                <a:gd name="T23" fmla="*/ 140 h 317"/>
                <a:gd name="T24" fmla="*/ 20 w 171"/>
                <a:gd name="T25" fmla="*/ 133 h 317"/>
                <a:gd name="T26" fmla="*/ 61 w 171"/>
                <a:gd name="T27" fmla="*/ 128 h 317"/>
                <a:gd name="T28" fmla="*/ 63 w 171"/>
                <a:gd name="T29" fmla="*/ 87 h 317"/>
                <a:gd name="T30" fmla="*/ 27 w 171"/>
                <a:gd name="T31" fmla="*/ 51 h 317"/>
                <a:gd name="T32" fmla="*/ 7 w 171"/>
                <a:gd name="T33" fmla="*/ 30 h 317"/>
                <a:gd name="T34" fmla="*/ 26 w 171"/>
                <a:gd name="T35" fmla="*/ 2 h 317"/>
                <a:gd name="T36" fmla="*/ 112 w 171"/>
                <a:gd name="T37" fmla="*/ 3 h 317"/>
                <a:gd name="T38" fmla="*/ 159 w 171"/>
                <a:gd name="T39" fmla="*/ 50 h 317"/>
                <a:gd name="T40" fmla="*/ 159 w 171"/>
                <a:gd name="T41" fmla="*/ 90 h 317"/>
                <a:gd name="T42" fmla="*/ 133 w 171"/>
                <a:gd name="T43" fmla="*/ 15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317">
                  <a:moveTo>
                    <a:pt x="133" y="151"/>
                  </a:moveTo>
                  <a:cubicBezTo>
                    <a:pt x="161" y="162"/>
                    <a:pt x="171" y="180"/>
                    <a:pt x="169" y="206"/>
                  </a:cubicBezTo>
                  <a:cubicBezTo>
                    <a:pt x="168" y="227"/>
                    <a:pt x="169" y="249"/>
                    <a:pt x="169" y="271"/>
                  </a:cubicBezTo>
                  <a:cubicBezTo>
                    <a:pt x="168" y="296"/>
                    <a:pt x="150" y="316"/>
                    <a:pt x="125" y="316"/>
                  </a:cubicBezTo>
                  <a:cubicBezTo>
                    <a:pt x="90" y="317"/>
                    <a:pt x="54" y="317"/>
                    <a:pt x="19" y="317"/>
                  </a:cubicBezTo>
                  <a:cubicBezTo>
                    <a:pt x="9" y="317"/>
                    <a:pt x="7" y="313"/>
                    <a:pt x="7" y="304"/>
                  </a:cubicBezTo>
                  <a:cubicBezTo>
                    <a:pt x="5" y="265"/>
                    <a:pt x="5" y="264"/>
                    <a:pt x="44" y="265"/>
                  </a:cubicBezTo>
                  <a:cubicBezTo>
                    <a:pt x="64" y="266"/>
                    <a:pt x="69" y="259"/>
                    <a:pt x="67" y="242"/>
                  </a:cubicBezTo>
                  <a:cubicBezTo>
                    <a:pt x="66" y="227"/>
                    <a:pt x="66" y="211"/>
                    <a:pt x="67" y="196"/>
                  </a:cubicBezTo>
                  <a:cubicBezTo>
                    <a:pt x="67" y="185"/>
                    <a:pt x="64" y="181"/>
                    <a:pt x="53" y="182"/>
                  </a:cubicBezTo>
                  <a:cubicBezTo>
                    <a:pt x="49" y="183"/>
                    <a:pt x="44" y="182"/>
                    <a:pt x="39" y="182"/>
                  </a:cubicBezTo>
                  <a:cubicBezTo>
                    <a:pt x="6" y="182"/>
                    <a:pt x="0" y="174"/>
                    <a:pt x="7" y="140"/>
                  </a:cubicBezTo>
                  <a:cubicBezTo>
                    <a:pt x="9" y="131"/>
                    <a:pt x="15" y="133"/>
                    <a:pt x="20" y="133"/>
                  </a:cubicBezTo>
                  <a:cubicBezTo>
                    <a:pt x="34" y="130"/>
                    <a:pt x="53" y="140"/>
                    <a:pt x="61" y="128"/>
                  </a:cubicBezTo>
                  <a:cubicBezTo>
                    <a:pt x="67" y="118"/>
                    <a:pt x="63" y="101"/>
                    <a:pt x="63" y="87"/>
                  </a:cubicBezTo>
                  <a:cubicBezTo>
                    <a:pt x="63" y="51"/>
                    <a:pt x="63" y="50"/>
                    <a:pt x="27" y="51"/>
                  </a:cubicBezTo>
                  <a:cubicBezTo>
                    <a:pt x="10" y="52"/>
                    <a:pt x="5" y="47"/>
                    <a:pt x="7" y="30"/>
                  </a:cubicBezTo>
                  <a:cubicBezTo>
                    <a:pt x="9" y="17"/>
                    <a:pt x="0" y="0"/>
                    <a:pt x="26" y="2"/>
                  </a:cubicBezTo>
                  <a:cubicBezTo>
                    <a:pt x="55" y="4"/>
                    <a:pt x="84" y="2"/>
                    <a:pt x="112" y="3"/>
                  </a:cubicBezTo>
                  <a:cubicBezTo>
                    <a:pt x="144" y="3"/>
                    <a:pt x="158" y="18"/>
                    <a:pt x="159" y="50"/>
                  </a:cubicBezTo>
                  <a:cubicBezTo>
                    <a:pt x="159" y="63"/>
                    <a:pt x="158" y="76"/>
                    <a:pt x="159" y="90"/>
                  </a:cubicBezTo>
                  <a:cubicBezTo>
                    <a:pt x="159" y="113"/>
                    <a:pt x="162" y="137"/>
                    <a:pt x="133" y="1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7" name="Freeform 107">
              <a:extLst>
                <a:ext uri="{FF2B5EF4-FFF2-40B4-BE49-F238E27FC236}">
                  <a16:creationId xmlns:a16="http://schemas.microsoft.com/office/drawing/2014/main" id="{186C7AB2-2F6C-E0B3-FB73-B7A3A31A138A}"/>
                </a:ext>
              </a:extLst>
            </p:cNvPr>
            <p:cNvSpPr/>
            <p:nvPr/>
          </p:nvSpPr>
          <p:spPr bwMode="auto">
            <a:xfrm>
              <a:off x="4721225" y="5780088"/>
              <a:ext cx="322263" cy="987425"/>
            </a:xfrm>
            <a:custGeom>
              <a:avLst/>
              <a:gdLst>
                <a:gd name="T0" fmla="*/ 103 w 104"/>
                <a:gd name="T1" fmla="*/ 160 h 317"/>
                <a:gd name="T2" fmla="*/ 104 w 104"/>
                <a:gd name="T3" fmla="*/ 300 h 317"/>
                <a:gd name="T4" fmla="*/ 87 w 104"/>
                <a:gd name="T5" fmla="*/ 316 h 317"/>
                <a:gd name="T6" fmla="*/ 15 w 104"/>
                <a:gd name="T7" fmla="*/ 316 h 317"/>
                <a:gd name="T8" fmla="*/ 0 w 104"/>
                <a:gd name="T9" fmla="*/ 301 h 317"/>
                <a:gd name="T10" fmla="*/ 0 w 104"/>
                <a:gd name="T11" fmla="*/ 16 h 317"/>
                <a:gd name="T12" fmla="*/ 16 w 104"/>
                <a:gd name="T13" fmla="*/ 1 h 317"/>
                <a:gd name="T14" fmla="*/ 87 w 104"/>
                <a:gd name="T15" fmla="*/ 1 h 317"/>
                <a:gd name="T16" fmla="*/ 104 w 104"/>
                <a:gd name="T17" fmla="*/ 18 h 317"/>
                <a:gd name="T18" fmla="*/ 104 w 104"/>
                <a:gd name="T19" fmla="*/ 160 h 317"/>
                <a:gd name="T20" fmla="*/ 103 w 104"/>
                <a:gd name="T21" fmla="*/ 16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317">
                  <a:moveTo>
                    <a:pt x="103" y="160"/>
                  </a:moveTo>
                  <a:cubicBezTo>
                    <a:pt x="103" y="206"/>
                    <a:pt x="103" y="253"/>
                    <a:pt x="104" y="300"/>
                  </a:cubicBezTo>
                  <a:cubicBezTo>
                    <a:pt x="104" y="313"/>
                    <a:pt x="100" y="317"/>
                    <a:pt x="87" y="316"/>
                  </a:cubicBezTo>
                  <a:cubicBezTo>
                    <a:pt x="63" y="315"/>
                    <a:pt x="39" y="315"/>
                    <a:pt x="15" y="316"/>
                  </a:cubicBezTo>
                  <a:cubicBezTo>
                    <a:pt x="3" y="317"/>
                    <a:pt x="0" y="312"/>
                    <a:pt x="0" y="301"/>
                  </a:cubicBezTo>
                  <a:cubicBezTo>
                    <a:pt x="1" y="206"/>
                    <a:pt x="1" y="111"/>
                    <a:pt x="0" y="16"/>
                  </a:cubicBezTo>
                  <a:cubicBezTo>
                    <a:pt x="0" y="4"/>
                    <a:pt x="5" y="1"/>
                    <a:pt x="16" y="1"/>
                  </a:cubicBezTo>
                  <a:cubicBezTo>
                    <a:pt x="40" y="2"/>
                    <a:pt x="64" y="2"/>
                    <a:pt x="87" y="1"/>
                  </a:cubicBezTo>
                  <a:cubicBezTo>
                    <a:pt x="101" y="0"/>
                    <a:pt x="104" y="5"/>
                    <a:pt x="104" y="18"/>
                  </a:cubicBezTo>
                  <a:cubicBezTo>
                    <a:pt x="103" y="65"/>
                    <a:pt x="104" y="113"/>
                    <a:pt x="104" y="160"/>
                  </a:cubicBezTo>
                  <a:cubicBezTo>
                    <a:pt x="104" y="160"/>
                    <a:pt x="103" y="160"/>
                    <a:pt x="103" y="1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8" name="Freeform 108">
              <a:extLst>
                <a:ext uri="{FF2B5EF4-FFF2-40B4-BE49-F238E27FC236}">
                  <a16:creationId xmlns:a16="http://schemas.microsoft.com/office/drawing/2014/main" id="{B56A8D91-D4AE-F646-6D7E-5B9511D924E4}"/>
                </a:ext>
              </a:extLst>
            </p:cNvPr>
            <p:cNvSpPr/>
            <p:nvPr/>
          </p:nvSpPr>
          <p:spPr bwMode="auto">
            <a:xfrm>
              <a:off x="5929313" y="6003926"/>
              <a:ext cx="322263" cy="763588"/>
            </a:xfrm>
            <a:custGeom>
              <a:avLst/>
              <a:gdLst>
                <a:gd name="T0" fmla="*/ 0 w 104"/>
                <a:gd name="T1" fmla="*/ 121 h 245"/>
                <a:gd name="T2" fmla="*/ 0 w 104"/>
                <a:gd name="T3" fmla="*/ 17 h 245"/>
                <a:gd name="T4" fmla="*/ 17 w 104"/>
                <a:gd name="T5" fmla="*/ 0 h 245"/>
                <a:gd name="T6" fmla="*/ 91 w 104"/>
                <a:gd name="T7" fmla="*/ 0 h 245"/>
                <a:gd name="T8" fmla="*/ 103 w 104"/>
                <a:gd name="T9" fmla="*/ 13 h 245"/>
                <a:gd name="T10" fmla="*/ 103 w 104"/>
                <a:gd name="T11" fmla="*/ 233 h 245"/>
                <a:gd name="T12" fmla="*/ 92 w 104"/>
                <a:gd name="T13" fmla="*/ 244 h 245"/>
                <a:gd name="T14" fmla="*/ 14 w 104"/>
                <a:gd name="T15" fmla="*/ 244 h 245"/>
                <a:gd name="T16" fmla="*/ 0 w 104"/>
                <a:gd name="T17" fmla="*/ 229 h 245"/>
                <a:gd name="T18" fmla="*/ 0 w 104"/>
                <a:gd name="T19" fmla="*/ 121 h 245"/>
                <a:gd name="T20" fmla="*/ 0 w 104"/>
                <a:gd name="T21" fmla="*/ 1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245">
                  <a:moveTo>
                    <a:pt x="0" y="121"/>
                  </a:moveTo>
                  <a:cubicBezTo>
                    <a:pt x="0" y="86"/>
                    <a:pt x="1" y="52"/>
                    <a:pt x="0" y="17"/>
                  </a:cubicBezTo>
                  <a:cubicBezTo>
                    <a:pt x="0" y="4"/>
                    <a:pt x="4" y="0"/>
                    <a:pt x="17" y="0"/>
                  </a:cubicBezTo>
                  <a:cubicBezTo>
                    <a:pt x="42" y="1"/>
                    <a:pt x="66" y="1"/>
                    <a:pt x="91" y="0"/>
                  </a:cubicBezTo>
                  <a:cubicBezTo>
                    <a:pt x="100" y="0"/>
                    <a:pt x="104" y="4"/>
                    <a:pt x="103" y="13"/>
                  </a:cubicBezTo>
                  <a:cubicBezTo>
                    <a:pt x="103" y="86"/>
                    <a:pt x="103" y="160"/>
                    <a:pt x="103" y="233"/>
                  </a:cubicBezTo>
                  <a:cubicBezTo>
                    <a:pt x="103" y="241"/>
                    <a:pt x="101" y="245"/>
                    <a:pt x="92" y="244"/>
                  </a:cubicBezTo>
                  <a:cubicBezTo>
                    <a:pt x="66" y="244"/>
                    <a:pt x="40" y="244"/>
                    <a:pt x="14" y="244"/>
                  </a:cubicBezTo>
                  <a:cubicBezTo>
                    <a:pt x="2" y="245"/>
                    <a:pt x="0" y="239"/>
                    <a:pt x="0" y="229"/>
                  </a:cubicBezTo>
                  <a:cubicBezTo>
                    <a:pt x="0" y="193"/>
                    <a:pt x="0" y="157"/>
                    <a:pt x="0" y="121"/>
                  </a:cubicBezTo>
                  <a:cubicBezTo>
                    <a:pt x="0" y="121"/>
                    <a:pt x="0" y="121"/>
                    <a:pt x="0" y="1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9" name="Freeform 109">
              <a:extLst>
                <a:ext uri="{FF2B5EF4-FFF2-40B4-BE49-F238E27FC236}">
                  <a16:creationId xmlns:a16="http://schemas.microsoft.com/office/drawing/2014/main" id="{8956CDF7-FD43-027F-3F26-BFB43DF3E990}"/>
                </a:ext>
              </a:extLst>
            </p:cNvPr>
            <p:cNvSpPr/>
            <p:nvPr/>
          </p:nvSpPr>
          <p:spPr bwMode="auto">
            <a:xfrm>
              <a:off x="5646738" y="5780088"/>
              <a:ext cx="889000" cy="180975"/>
            </a:xfrm>
            <a:custGeom>
              <a:avLst/>
              <a:gdLst>
                <a:gd name="T0" fmla="*/ 143 w 287"/>
                <a:gd name="T1" fmla="*/ 57 h 58"/>
                <a:gd name="T2" fmla="*/ 19 w 287"/>
                <a:gd name="T3" fmla="*/ 58 h 58"/>
                <a:gd name="T4" fmla="*/ 1 w 287"/>
                <a:gd name="T5" fmla="*/ 42 h 58"/>
                <a:gd name="T6" fmla="*/ 41 w 287"/>
                <a:gd name="T7" fmla="*/ 0 h 58"/>
                <a:gd name="T8" fmla="*/ 269 w 287"/>
                <a:gd name="T9" fmla="*/ 0 h 58"/>
                <a:gd name="T10" fmla="*/ 286 w 287"/>
                <a:gd name="T11" fmla="*/ 18 h 58"/>
                <a:gd name="T12" fmla="*/ 248 w 287"/>
                <a:gd name="T13" fmla="*/ 58 h 58"/>
                <a:gd name="T14" fmla="*/ 143 w 287"/>
                <a:gd name="T15" fmla="*/ 58 h 58"/>
                <a:gd name="T16" fmla="*/ 143 w 287"/>
                <a:gd name="T17"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7" h="57">
                  <a:moveTo>
                    <a:pt x="143" y="57"/>
                  </a:moveTo>
                  <a:cubicBezTo>
                    <a:pt x="101" y="57"/>
                    <a:pt x="60" y="57"/>
                    <a:pt x="19" y="58"/>
                  </a:cubicBezTo>
                  <a:cubicBezTo>
                    <a:pt x="7" y="58"/>
                    <a:pt x="1" y="55"/>
                    <a:pt x="1" y="42"/>
                  </a:cubicBezTo>
                  <a:cubicBezTo>
                    <a:pt x="1" y="0"/>
                    <a:pt x="0" y="0"/>
                    <a:pt x="41" y="0"/>
                  </a:cubicBezTo>
                  <a:cubicBezTo>
                    <a:pt x="117" y="0"/>
                    <a:pt x="193" y="1"/>
                    <a:pt x="269" y="0"/>
                  </a:cubicBezTo>
                  <a:cubicBezTo>
                    <a:pt x="283" y="0"/>
                    <a:pt x="287" y="5"/>
                    <a:pt x="286" y="18"/>
                  </a:cubicBezTo>
                  <a:cubicBezTo>
                    <a:pt x="286" y="57"/>
                    <a:pt x="286" y="57"/>
                    <a:pt x="248" y="58"/>
                  </a:cubicBezTo>
                  <a:cubicBezTo>
                    <a:pt x="213" y="58"/>
                    <a:pt x="178" y="58"/>
                    <a:pt x="143" y="58"/>
                  </a:cubicBezTo>
                  <a:cubicBezTo>
                    <a:pt x="143" y="57"/>
                    <a:pt x="143" y="57"/>
                    <a:pt x="143" y="5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0" name="Freeform 110">
              <a:extLst>
                <a:ext uri="{FF2B5EF4-FFF2-40B4-BE49-F238E27FC236}">
                  <a16:creationId xmlns:a16="http://schemas.microsoft.com/office/drawing/2014/main" id="{C5BE2C73-AA36-EC38-E9A9-B5748C1BC381}"/>
                </a:ext>
              </a:extLst>
            </p:cNvPr>
            <p:cNvSpPr/>
            <p:nvPr/>
          </p:nvSpPr>
          <p:spPr bwMode="auto">
            <a:xfrm>
              <a:off x="6965950" y="5780088"/>
              <a:ext cx="455613" cy="177800"/>
            </a:xfrm>
            <a:custGeom>
              <a:avLst/>
              <a:gdLst>
                <a:gd name="T0" fmla="*/ 73 w 147"/>
                <a:gd name="T1" fmla="*/ 56 h 57"/>
                <a:gd name="T2" fmla="*/ 17 w 147"/>
                <a:gd name="T3" fmla="*/ 57 h 57"/>
                <a:gd name="T4" fmla="*/ 1 w 147"/>
                <a:gd name="T5" fmla="*/ 42 h 57"/>
                <a:gd name="T6" fmla="*/ 41 w 147"/>
                <a:gd name="T7" fmla="*/ 1 h 57"/>
                <a:gd name="T8" fmla="*/ 130 w 147"/>
                <a:gd name="T9" fmla="*/ 0 h 57"/>
                <a:gd name="T10" fmla="*/ 146 w 147"/>
                <a:gd name="T11" fmla="*/ 16 h 57"/>
                <a:gd name="T12" fmla="*/ 107 w 147"/>
                <a:gd name="T13" fmla="*/ 56 h 57"/>
                <a:gd name="T14" fmla="*/ 73 w 147"/>
                <a:gd name="T15" fmla="*/ 56 h 57"/>
                <a:gd name="T16" fmla="*/ 73 w 147"/>
                <a:gd name="T17"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57">
                  <a:moveTo>
                    <a:pt x="73" y="56"/>
                  </a:moveTo>
                  <a:cubicBezTo>
                    <a:pt x="54" y="56"/>
                    <a:pt x="36" y="56"/>
                    <a:pt x="17" y="57"/>
                  </a:cubicBezTo>
                  <a:cubicBezTo>
                    <a:pt x="6" y="57"/>
                    <a:pt x="1" y="55"/>
                    <a:pt x="1" y="42"/>
                  </a:cubicBezTo>
                  <a:cubicBezTo>
                    <a:pt x="0" y="1"/>
                    <a:pt x="0" y="1"/>
                    <a:pt x="41" y="1"/>
                  </a:cubicBezTo>
                  <a:cubicBezTo>
                    <a:pt x="70" y="1"/>
                    <a:pt x="100" y="1"/>
                    <a:pt x="130" y="0"/>
                  </a:cubicBezTo>
                  <a:cubicBezTo>
                    <a:pt x="142" y="0"/>
                    <a:pt x="146" y="4"/>
                    <a:pt x="146" y="16"/>
                  </a:cubicBezTo>
                  <a:cubicBezTo>
                    <a:pt x="147" y="57"/>
                    <a:pt x="147" y="57"/>
                    <a:pt x="107" y="56"/>
                  </a:cubicBezTo>
                  <a:cubicBezTo>
                    <a:pt x="95" y="56"/>
                    <a:pt x="84" y="56"/>
                    <a:pt x="73" y="56"/>
                  </a:cubicBezTo>
                  <a:cubicBezTo>
                    <a:pt x="73" y="56"/>
                    <a:pt x="73" y="56"/>
                    <a:pt x="73" y="5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1" name="Freeform 111">
              <a:extLst>
                <a:ext uri="{FF2B5EF4-FFF2-40B4-BE49-F238E27FC236}">
                  <a16:creationId xmlns:a16="http://schemas.microsoft.com/office/drawing/2014/main" id="{0BD50034-31B6-203C-A980-B151DFCF6D44}"/>
                </a:ext>
              </a:extLst>
            </p:cNvPr>
            <p:cNvSpPr/>
            <p:nvPr/>
          </p:nvSpPr>
          <p:spPr bwMode="auto">
            <a:xfrm>
              <a:off x="6588125" y="6589713"/>
              <a:ext cx="458788" cy="177800"/>
            </a:xfrm>
            <a:custGeom>
              <a:avLst/>
              <a:gdLst>
                <a:gd name="T0" fmla="*/ 77 w 148"/>
                <a:gd name="T1" fmla="*/ 1 h 57"/>
                <a:gd name="T2" fmla="*/ 131 w 148"/>
                <a:gd name="T3" fmla="*/ 1 h 57"/>
                <a:gd name="T4" fmla="*/ 147 w 148"/>
                <a:gd name="T5" fmla="*/ 16 h 57"/>
                <a:gd name="T6" fmla="*/ 107 w 148"/>
                <a:gd name="T7" fmla="*/ 56 h 57"/>
                <a:gd name="T8" fmla="*/ 17 w 148"/>
                <a:gd name="T9" fmla="*/ 57 h 57"/>
                <a:gd name="T10" fmla="*/ 1 w 148"/>
                <a:gd name="T11" fmla="*/ 41 h 57"/>
                <a:gd name="T12" fmla="*/ 41 w 148"/>
                <a:gd name="T13" fmla="*/ 1 h 57"/>
                <a:gd name="T14" fmla="*/ 77 w 148"/>
                <a:gd name="T15" fmla="*/ 1 h 57"/>
                <a:gd name="T16" fmla="*/ 77 w 148"/>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57">
                  <a:moveTo>
                    <a:pt x="77" y="1"/>
                  </a:moveTo>
                  <a:cubicBezTo>
                    <a:pt x="95" y="1"/>
                    <a:pt x="113" y="1"/>
                    <a:pt x="131" y="1"/>
                  </a:cubicBezTo>
                  <a:cubicBezTo>
                    <a:pt x="142" y="0"/>
                    <a:pt x="147" y="2"/>
                    <a:pt x="147" y="16"/>
                  </a:cubicBezTo>
                  <a:cubicBezTo>
                    <a:pt x="147" y="56"/>
                    <a:pt x="148" y="56"/>
                    <a:pt x="107" y="56"/>
                  </a:cubicBezTo>
                  <a:cubicBezTo>
                    <a:pt x="77" y="56"/>
                    <a:pt x="47" y="56"/>
                    <a:pt x="17" y="57"/>
                  </a:cubicBezTo>
                  <a:cubicBezTo>
                    <a:pt x="5" y="57"/>
                    <a:pt x="1" y="53"/>
                    <a:pt x="1" y="41"/>
                  </a:cubicBezTo>
                  <a:cubicBezTo>
                    <a:pt x="1" y="1"/>
                    <a:pt x="0" y="1"/>
                    <a:pt x="41" y="1"/>
                  </a:cubicBezTo>
                  <a:cubicBezTo>
                    <a:pt x="53" y="1"/>
                    <a:pt x="65" y="1"/>
                    <a:pt x="77" y="1"/>
                  </a:cubicBezTo>
                  <a:cubicBezTo>
                    <a:pt x="77" y="1"/>
                    <a:pt x="77" y="1"/>
                    <a:pt x="77"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3762446540"/>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xmlns:a14="http://schemas.microsoft.com/office/drawing/2010/main" xmlns:p15="http://schemas.microsoft.com/office/powerpoint/2012/main" xmlns:p159="http://schemas.microsoft.com/office/powerpoint/2015/09/main">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75"/>
        <p:cNvGrpSpPr/>
        <p:nvPr/>
      </p:nvGrpSpPr>
      <p:grpSpPr>
        <a:xfrm>
          <a:off x="0" y="0"/>
          <a:ext cx="0" cy="0"/>
          <a:chOff x="0" y="0"/>
          <a:chExt cx="0" cy="0"/>
        </a:xfrm>
      </p:grpSpPr>
      <p:pic>
        <p:nvPicPr>
          <p:cNvPr id="2" name="Imagen 1"/>
          <p:cNvPicPr>
            <a:picLocks noChangeAspect="1"/>
          </p:cNvPicPr>
          <p:nvPr/>
        </p:nvPicPr>
        <p:blipFill>
          <a:blip r:embed="rId3">
            <a:extLst>
              <a:ext uri="{28A0092B-C50C-407E-A947-70E740481C1C}">
                <a14:useLocalDpi xmlns:a14="http://schemas.microsoft.com/office/drawing/2010/main" val="0"/>
              </a:ext>
            </a:extLst>
          </a:blip>
          <a:srcRect t="7346" b="7012"/>
          <a:stretch>
            <a:fillRect/>
          </a:stretch>
        </p:blipFill>
        <p:spPr>
          <a:xfrm>
            <a:off x="164" y="-26894"/>
            <a:ext cx="12191836" cy="6898342"/>
          </a:xfrm>
          <a:prstGeom prst="rect">
            <a:avLst/>
          </a:prstGeom>
        </p:spPr>
      </p:pic>
      <p:sp>
        <p:nvSpPr>
          <p:cNvPr id="1276" name="Google Shape;1276;p44"/>
          <p:cNvSpPr txBox="1">
            <a:spLocks noGrp="1"/>
          </p:cNvSpPr>
          <p:nvPr>
            <p:ph type="body" idx="1"/>
          </p:nvPr>
        </p:nvSpPr>
        <p:spPr>
          <a:xfrm>
            <a:off x="707427" y="1875413"/>
            <a:ext cx="5762400" cy="4057200"/>
          </a:xfrm>
          <a:prstGeom prst="rect">
            <a:avLst/>
          </a:prstGeom>
        </p:spPr>
        <p:txBody>
          <a:bodyPr spcFirstLastPara="1" vert="horz" wrap="square" lIns="121900" tIns="121900" rIns="121900" bIns="121900" rtlCol="0" anchor="t" anchorCtr="0">
            <a:noAutofit/>
          </a:bodyPr>
          <a:lstStyle/>
          <a:p>
            <a:pPr marL="0" indent="0">
              <a:buNone/>
            </a:pPr>
            <a:r>
              <a:rPr lang="en">
                <a:solidFill>
                  <a:srgbClr val="000000"/>
                </a:solidFill>
                <a:latin typeface="Questrial"/>
                <a:ea typeface="Questrial"/>
                <a:cs typeface="Questrial"/>
                <a:sym typeface="Questrial"/>
              </a:rPr>
              <a:t>Do you know what helps to make your point clear? Lists like this one:</a:t>
            </a:r>
            <a:endParaRPr>
              <a:solidFill>
                <a:srgbClr val="000000"/>
              </a:solidFill>
              <a:latin typeface="Questrial"/>
              <a:ea typeface="Questrial"/>
              <a:cs typeface="Questrial"/>
              <a:sym typeface="Questrial"/>
            </a:endParaRPr>
          </a:p>
          <a:p>
            <a:pPr>
              <a:spcBef>
                <a:spcPts val="2133"/>
              </a:spcBef>
              <a:buClr>
                <a:schemeClr val="accent1"/>
              </a:buClr>
              <a:buFont typeface="Questrial"/>
              <a:buChar char="●"/>
            </a:pPr>
            <a:r>
              <a:rPr lang="en">
                <a:solidFill>
                  <a:srgbClr val="000000"/>
                </a:solidFill>
                <a:latin typeface="Questrial"/>
                <a:ea typeface="Questrial"/>
                <a:cs typeface="Questrial"/>
                <a:sym typeface="Questrial"/>
              </a:rPr>
              <a:t>They’re simple</a:t>
            </a:r>
            <a:endParaRPr>
              <a:solidFill>
                <a:srgbClr val="000000"/>
              </a:solidFill>
              <a:latin typeface="Questrial"/>
              <a:ea typeface="Questrial"/>
              <a:cs typeface="Questrial"/>
              <a:sym typeface="Questrial"/>
            </a:endParaRPr>
          </a:p>
          <a:p>
            <a:pPr>
              <a:buClr>
                <a:schemeClr val="accent1"/>
              </a:buClr>
              <a:buFont typeface="Questrial"/>
              <a:buChar char="●"/>
            </a:pPr>
            <a:r>
              <a:rPr lang="en">
                <a:solidFill>
                  <a:srgbClr val="000000"/>
                </a:solidFill>
                <a:latin typeface="Questrial"/>
                <a:ea typeface="Questrial"/>
                <a:cs typeface="Questrial"/>
                <a:sym typeface="Questrial"/>
              </a:rPr>
              <a:t>You can organize your ideas clearly</a:t>
            </a:r>
            <a:endParaRPr>
              <a:solidFill>
                <a:srgbClr val="000000"/>
              </a:solidFill>
              <a:latin typeface="Questrial"/>
              <a:ea typeface="Questrial"/>
              <a:cs typeface="Questrial"/>
              <a:sym typeface="Questrial"/>
            </a:endParaRPr>
          </a:p>
          <a:p>
            <a:pPr>
              <a:buClr>
                <a:schemeClr val="accent1"/>
              </a:buClr>
              <a:buFont typeface="Questrial"/>
              <a:buChar char="●"/>
            </a:pPr>
            <a:r>
              <a:rPr lang="en">
                <a:solidFill>
                  <a:srgbClr val="000000"/>
                </a:solidFill>
                <a:latin typeface="Questrial"/>
                <a:ea typeface="Questrial"/>
                <a:cs typeface="Questrial"/>
                <a:sym typeface="Questrial"/>
              </a:rPr>
              <a:t>You’ll never forget to buy milk again, that’s for sure!</a:t>
            </a:r>
            <a:endParaRPr>
              <a:solidFill>
                <a:srgbClr val="000000"/>
              </a:solidFill>
              <a:latin typeface="Questrial"/>
              <a:ea typeface="Questrial"/>
              <a:cs typeface="Questrial"/>
              <a:sym typeface="Questrial"/>
            </a:endParaRPr>
          </a:p>
        </p:txBody>
      </p:sp>
      <p:sp>
        <p:nvSpPr>
          <p:cNvPr id="1277" name="Google Shape;1277;p44"/>
          <p:cNvSpPr txBox="1">
            <a:spLocks noGrp="1"/>
          </p:cNvSpPr>
          <p:nvPr>
            <p:ph type="title"/>
          </p:nvPr>
        </p:nvSpPr>
        <p:spPr>
          <a:xfrm>
            <a:off x="707427" y="784440"/>
            <a:ext cx="7776800" cy="670000"/>
          </a:xfrm>
          <a:prstGeom prst="rect">
            <a:avLst/>
          </a:prstGeom>
        </p:spPr>
        <p:txBody>
          <a:bodyPr spcFirstLastPara="1" vert="horz" wrap="square" lIns="121900" tIns="121900" rIns="121900" bIns="121900" rtlCol="0" anchor="t" anchorCtr="0">
            <a:noAutofit/>
          </a:bodyPr>
          <a:lstStyle/>
          <a:p>
            <a:r>
              <a:rPr lang="en">
                <a:solidFill>
                  <a:srgbClr val="000000"/>
                </a:solidFill>
              </a:rPr>
              <a:t>SLIDE TITLE HERE!</a:t>
            </a:r>
            <a:endParaRPr>
              <a:solidFill>
                <a:srgbClr val="000000"/>
              </a:solidFill>
            </a:endParaRPr>
          </a:p>
        </p:txBody>
      </p:sp>
      <p:grpSp>
        <p:nvGrpSpPr>
          <p:cNvPr id="2618" name="Grupo 2617">
            <a:extLst>
              <a:ext uri="{FF2B5EF4-FFF2-40B4-BE49-F238E27FC236}">
                <a16:creationId xmlns:a16="http://schemas.microsoft.com/office/drawing/2014/main" id="{CDF3827F-980C-7AEB-CB10-1B5812F84C96}"/>
              </a:ext>
            </a:extLst>
          </p:cNvPr>
          <p:cNvGrpSpPr/>
          <p:nvPr/>
        </p:nvGrpSpPr>
        <p:grpSpPr>
          <a:xfrm>
            <a:off x="6824663" y="1335088"/>
            <a:ext cx="4732337" cy="4194175"/>
            <a:chOff x="6824663" y="1335088"/>
            <a:chExt cx="4732337" cy="4194175"/>
          </a:xfrm>
        </p:grpSpPr>
        <p:grpSp>
          <p:nvGrpSpPr>
            <p:cNvPr id="6" name="Group 205">
              <a:extLst>
                <a:ext uri="{FF2B5EF4-FFF2-40B4-BE49-F238E27FC236}">
                  <a16:creationId xmlns:a16="http://schemas.microsoft.com/office/drawing/2014/main" id="{6F11C4B7-9332-C30F-5B69-B376E927323F}"/>
                </a:ext>
              </a:extLst>
            </p:cNvPr>
            <p:cNvGrpSpPr/>
            <p:nvPr/>
          </p:nvGrpSpPr>
          <p:grpSpPr>
            <a:xfrm>
              <a:off x="6824663" y="1335088"/>
              <a:ext cx="4732337" cy="4194175"/>
              <a:chOff x="4299" y="841"/>
              <a:chExt cx="2981" cy="2642"/>
            </a:xfrm>
          </p:grpSpPr>
          <p:sp>
            <p:nvSpPr>
              <p:cNvPr id="2418" name="Freeform 5">
                <a:extLst>
                  <a:ext uri="{FF2B5EF4-FFF2-40B4-BE49-F238E27FC236}">
                    <a16:creationId xmlns:a16="http://schemas.microsoft.com/office/drawing/2014/main" id="{FDCB046F-8534-2EB2-E228-7B4960DE6F3D}"/>
                  </a:ext>
                </a:extLst>
              </p:cNvPr>
              <p:cNvSpPr/>
              <p:nvPr/>
            </p:nvSpPr>
            <p:spPr bwMode="auto">
              <a:xfrm>
                <a:off x="4412" y="1263"/>
                <a:ext cx="623" cy="1745"/>
              </a:xfrm>
              <a:custGeom>
                <a:avLst/>
                <a:gdLst>
                  <a:gd name="T0" fmla="*/ 231 w 428"/>
                  <a:gd name="T1" fmla="*/ 180 h 1199"/>
                  <a:gd name="T2" fmla="*/ 240 w 428"/>
                  <a:gd name="T3" fmla="*/ 17 h 1199"/>
                  <a:gd name="T4" fmla="*/ 256 w 428"/>
                  <a:gd name="T5" fmla="*/ 9 h 1199"/>
                  <a:gd name="T6" fmla="*/ 257 w 428"/>
                  <a:gd name="T7" fmla="*/ 133 h 1199"/>
                  <a:gd name="T8" fmla="*/ 283 w 428"/>
                  <a:gd name="T9" fmla="*/ 159 h 1199"/>
                  <a:gd name="T10" fmla="*/ 314 w 428"/>
                  <a:gd name="T11" fmla="*/ 175 h 1199"/>
                  <a:gd name="T12" fmla="*/ 255 w 428"/>
                  <a:gd name="T13" fmla="*/ 247 h 1199"/>
                  <a:gd name="T14" fmla="*/ 241 w 428"/>
                  <a:gd name="T15" fmla="*/ 269 h 1199"/>
                  <a:gd name="T16" fmla="*/ 276 w 428"/>
                  <a:gd name="T17" fmla="*/ 406 h 1199"/>
                  <a:gd name="T18" fmla="*/ 250 w 428"/>
                  <a:gd name="T19" fmla="*/ 501 h 1199"/>
                  <a:gd name="T20" fmla="*/ 311 w 428"/>
                  <a:gd name="T21" fmla="*/ 508 h 1199"/>
                  <a:gd name="T22" fmla="*/ 339 w 428"/>
                  <a:gd name="T23" fmla="*/ 532 h 1199"/>
                  <a:gd name="T24" fmla="*/ 282 w 428"/>
                  <a:gd name="T25" fmla="*/ 590 h 1199"/>
                  <a:gd name="T26" fmla="*/ 416 w 428"/>
                  <a:gd name="T27" fmla="*/ 603 h 1199"/>
                  <a:gd name="T28" fmla="*/ 417 w 428"/>
                  <a:gd name="T29" fmla="*/ 696 h 1199"/>
                  <a:gd name="T30" fmla="*/ 361 w 428"/>
                  <a:gd name="T31" fmla="*/ 680 h 1199"/>
                  <a:gd name="T32" fmla="*/ 355 w 428"/>
                  <a:gd name="T33" fmla="*/ 759 h 1199"/>
                  <a:gd name="T34" fmla="*/ 303 w 428"/>
                  <a:gd name="T35" fmla="*/ 817 h 1199"/>
                  <a:gd name="T36" fmla="*/ 343 w 428"/>
                  <a:gd name="T37" fmla="*/ 884 h 1199"/>
                  <a:gd name="T38" fmla="*/ 360 w 428"/>
                  <a:gd name="T39" fmla="*/ 948 h 1199"/>
                  <a:gd name="T40" fmla="*/ 308 w 428"/>
                  <a:gd name="T41" fmla="*/ 908 h 1199"/>
                  <a:gd name="T42" fmla="*/ 325 w 428"/>
                  <a:gd name="T43" fmla="*/ 971 h 1199"/>
                  <a:gd name="T44" fmla="*/ 343 w 428"/>
                  <a:gd name="T45" fmla="*/ 1032 h 1199"/>
                  <a:gd name="T46" fmla="*/ 412 w 428"/>
                  <a:gd name="T47" fmla="*/ 1145 h 1199"/>
                  <a:gd name="T48" fmla="*/ 406 w 428"/>
                  <a:gd name="T49" fmla="*/ 1194 h 1199"/>
                  <a:gd name="T50" fmla="*/ 381 w 428"/>
                  <a:gd name="T51" fmla="*/ 1145 h 1199"/>
                  <a:gd name="T52" fmla="*/ 367 w 428"/>
                  <a:gd name="T53" fmla="*/ 1106 h 1199"/>
                  <a:gd name="T54" fmla="*/ 307 w 428"/>
                  <a:gd name="T55" fmla="*/ 1096 h 1199"/>
                  <a:gd name="T56" fmla="*/ 291 w 428"/>
                  <a:gd name="T57" fmla="*/ 968 h 1199"/>
                  <a:gd name="T58" fmla="*/ 243 w 428"/>
                  <a:gd name="T59" fmla="*/ 887 h 1199"/>
                  <a:gd name="T60" fmla="*/ 277 w 428"/>
                  <a:gd name="T61" fmla="*/ 821 h 1199"/>
                  <a:gd name="T62" fmla="*/ 280 w 428"/>
                  <a:gd name="T63" fmla="*/ 745 h 1199"/>
                  <a:gd name="T64" fmla="*/ 329 w 428"/>
                  <a:gd name="T65" fmla="*/ 701 h 1199"/>
                  <a:gd name="T66" fmla="*/ 306 w 428"/>
                  <a:gd name="T67" fmla="*/ 648 h 1199"/>
                  <a:gd name="T68" fmla="*/ 172 w 428"/>
                  <a:gd name="T69" fmla="*/ 573 h 1199"/>
                  <a:gd name="T70" fmla="*/ 207 w 428"/>
                  <a:gd name="T71" fmla="*/ 550 h 1199"/>
                  <a:gd name="T72" fmla="*/ 214 w 428"/>
                  <a:gd name="T73" fmla="*/ 515 h 1199"/>
                  <a:gd name="T74" fmla="*/ 242 w 428"/>
                  <a:gd name="T75" fmla="*/ 403 h 1199"/>
                  <a:gd name="T76" fmla="*/ 224 w 428"/>
                  <a:gd name="T77" fmla="*/ 287 h 1199"/>
                  <a:gd name="T78" fmla="*/ 100 w 428"/>
                  <a:gd name="T79" fmla="*/ 357 h 1199"/>
                  <a:gd name="T80" fmla="*/ 101 w 428"/>
                  <a:gd name="T81" fmla="*/ 297 h 1199"/>
                  <a:gd name="T82" fmla="*/ 4 w 428"/>
                  <a:gd name="T83" fmla="*/ 301 h 1199"/>
                  <a:gd name="T84" fmla="*/ 144 w 428"/>
                  <a:gd name="T85" fmla="*/ 253 h 1199"/>
                  <a:gd name="T86" fmla="*/ 278 w 428"/>
                  <a:gd name="T87" fmla="*/ 218 h 1199"/>
                  <a:gd name="T88" fmla="*/ 259 w 428"/>
                  <a:gd name="T89" fmla="*/ 179 h 1199"/>
                  <a:gd name="T90" fmla="*/ 176 w 428"/>
                  <a:gd name="T91" fmla="*/ 205 h 1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8" h="1199">
                    <a:moveTo>
                      <a:pt x="140" y="208"/>
                    </a:moveTo>
                    <a:cubicBezTo>
                      <a:pt x="146" y="193"/>
                      <a:pt x="155" y="189"/>
                      <a:pt x="172" y="193"/>
                    </a:cubicBezTo>
                    <a:cubicBezTo>
                      <a:pt x="192" y="196"/>
                      <a:pt x="214" y="192"/>
                      <a:pt x="231" y="180"/>
                    </a:cubicBezTo>
                    <a:cubicBezTo>
                      <a:pt x="245" y="172"/>
                      <a:pt x="242" y="154"/>
                      <a:pt x="241" y="140"/>
                    </a:cubicBezTo>
                    <a:cubicBezTo>
                      <a:pt x="239" y="111"/>
                      <a:pt x="242" y="84"/>
                      <a:pt x="246" y="56"/>
                    </a:cubicBezTo>
                    <a:cubicBezTo>
                      <a:pt x="248" y="43"/>
                      <a:pt x="252" y="30"/>
                      <a:pt x="240" y="17"/>
                    </a:cubicBezTo>
                    <a:cubicBezTo>
                      <a:pt x="234" y="10"/>
                      <a:pt x="241" y="2"/>
                      <a:pt x="251" y="0"/>
                    </a:cubicBezTo>
                    <a:cubicBezTo>
                      <a:pt x="252" y="1"/>
                      <a:pt x="253" y="1"/>
                      <a:pt x="254" y="2"/>
                    </a:cubicBezTo>
                    <a:cubicBezTo>
                      <a:pt x="255" y="4"/>
                      <a:pt x="256" y="6"/>
                      <a:pt x="256" y="9"/>
                    </a:cubicBezTo>
                    <a:cubicBezTo>
                      <a:pt x="259" y="32"/>
                      <a:pt x="258" y="56"/>
                      <a:pt x="257" y="80"/>
                    </a:cubicBezTo>
                    <a:cubicBezTo>
                      <a:pt x="257" y="92"/>
                      <a:pt x="258" y="105"/>
                      <a:pt x="257" y="117"/>
                    </a:cubicBezTo>
                    <a:cubicBezTo>
                      <a:pt x="258" y="123"/>
                      <a:pt x="257" y="128"/>
                      <a:pt x="257" y="133"/>
                    </a:cubicBezTo>
                    <a:cubicBezTo>
                      <a:pt x="258" y="140"/>
                      <a:pt x="253" y="149"/>
                      <a:pt x="263" y="154"/>
                    </a:cubicBezTo>
                    <a:cubicBezTo>
                      <a:pt x="268" y="154"/>
                      <a:pt x="273" y="156"/>
                      <a:pt x="278" y="158"/>
                    </a:cubicBezTo>
                    <a:cubicBezTo>
                      <a:pt x="279" y="159"/>
                      <a:pt x="281" y="159"/>
                      <a:pt x="283" y="159"/>
                    </a:cubicBezTo>
                    <a:cubicBezTo>
                      <a:pt x="290" y="160"/>
                      <a:pt x="296" y="162"/>
                      <a:pt x="301" y="167"/>
                    </a:cubicBezTo>
                    <a:cubicBezTo>
                      <a:pt x="303" y="168"/>
                      <a:pt x="304" y="169"/>
                      <a:pt x="306" y="170"/>
                    </a:cubicBezTo>
                    <a:cubicBezTo>
                      <a:pt x="309" y="171"/>
                      <a:pt x="312" y="173"/>
                      <a:pt x="314" y="175"/>
                    </a:cubicBezTo>
                    <a:cubicBezTo>
                      <a:pt x="322" y="184"/>
                      <a:pt x="317" y="198"/>
                      <a:pt x="327" y="206"/>
                    </a:cubicBezTo>
                    <a:cubicBezTo>
                      <a:pt x="328" y="210"/>
                      <a:pt x="328" y="215"/>
                      <a:pt x="326" y="219"/>
                    </a:cubicBezTo>
                    <a:cubicBezTo>
                      <a:pt x="307" y="239"/>
                      <a:pt x="279" y="238"/>
                      <a:pt x="255" y="247"/>
                    </a:cubicBezTo>
                    <a:cubicBezTo>
                      <a:pt x="252" y="249"/>
                      <a:pt x="247" y="248"/>
                      <a:pt x="244" y="250"/>
                    </a:cubicBezTo>
                    <a:cubicBezTo>
                      <a:pt x="239" y="252"/>
                      <a:pt x="232" y="253"/>
                      <a:pt x="232" y="259"/>
                    </a:cubicBezTo>
                    <a:cubicBezTo>
                      <a:pt x="232" y="265"/>
                      <a:pt x="237" y="267"/>
                      <a:pt x="241" y="269"/>
                    </a:cubicBezTo>
                    <a:cubicBezTo>
                      <a:pt x="257" y="280"/>
                      <a:pt x="268" y="294"/>
                      <a:pt x="274" y="313"/>
                    </a:cubicBezTo>
                    <a:cubicBezTo>
                      <a:pt x="277" y="322"/>
                      <a:pt x="277" y="331"/>
                      <a:pt x="277" y="341"/>
                    </a:cubicBezTo>
                    <a:cubicBezTo>
                      <a:pt x="279" y="363"/>
                      <a:pt x="270" y="384"/>
                      <a:pt x="276" y="406"/>
                    </a:cubicBezTo>
                    <a:cubicBezTo>
                      <a:pt x="276" y="413"/>
                      <a:pt x="273" y="419"/>
                      <a:pt x="268" y="423"/>
                    </a:cubicBezTo>
                    <a:cubicBezTo>
                      <a:pt x="257" y="432"/>
                      <a:pt x="251" y="441"/>
                      <a:pt x="255" y="457"/>
                    </a:cubicBezTo>
                    <a:cubicBezTo>
                      <a:pt x="258" y="471"/>
                      <a:pt x="251" y="486"/>
                      <a:pt x="250" y="501"/>
                    </a:cubicBezTo>
                    <a:cubicBezTo>
                      <a:pt x="247" y="524"/>
                      <a:pt x="251" y="528"/>
                      <a:pt x="274" y="522"/>
                    </a:cubicBezTo>
                    <a:cubicBezTo>
                      <a:pt x="280" y="521"/>
                      <a:pt x="286" y="521"/>
                      <a:pt x="292" y="523"/>
                    </a:cubicBezTo>
                    <a:cubicBezTo>
                      <a:pt x="306" y="528"/>
                      <a:pt x="311" y="523"/>
                      <a:pt x="311" y="508"/>
                    </a:cubicBezTo>
                    <a:cubicBezTo>
                      <a:pt x="311" y="501"/>
                      <a:pt x="309" y="489"/>
                      <a:pt x="324" y="491"/>
                    </a:cubicBezTo>
                    <a:cubicBezTo>
                      <a:pt x="326" y="493"/>
                      <a:pt x="327" y="495"/>
                      <a:pt x="328" y="498"/>
                    </a:cubicBezTo>
                    <a:cubicBezTo>
                      <a:pt x="329" y="510"/>
                      <a:pt x="337" y="520"/>
                      <a:pt x="339" y="532"/>
                    </a:cubicBezTo>
                    <a:cubicBezTo>
                      <a:pt x="339" y="534"/>
                      <a:pt x="339" y="536"/>
                      <a:pt x="339" y="537"/>
                    </a:cubicBezTo>
                    <a:cubicBezTo>
                      <a:pt x="324" y="547"/>
                      <a:pt x="319" y="561"/>
                      <a:pt x="317" y="577"/>
                    </a:cubicBezTo>
                    <a:cubicBezTo>
                      <a:pt x="302" y="577"/>
                      <a:pt x="293" y="594"/>
                      <a:pt x="282" y="590"/>
                    </a:cubicBezTo>
                    <a:cubicBezTo>
                      <a:pt x="311" y="571"/>
                      <a:pt x="346" y="577"/>
                      <a:pt x="380" y="587"/>
                    </a:cubicBezTo>
                    <a:cubicBezTo>
                      <a:pt x="384" y="595"/>
                      <a:pt x="389" y="600"/>
                      <a:pt x="399" y="599"/>
                    </a:cubicBezTo>
                    <a:cubicBezTo>
                      <a:pt x="405" y="598"/>
                      <a:pt x="411" y="599"/>
                      <a:pt x="416" y="603"/>
                    </a:cubicBezTo>
                    <a:cubicBezTo>
                      <a:pt x="426" y="624"/>
                      <a:pt x="420" y="645"/>
                      <a:pt x="421" y="666"/>
                    </a:cubicBezTo>
                    <a:cubicBezTo>
                      <a:pt x="421" y="671"/>
                      <a:pt x="422" y="677"/>
                      <a:pt x="422" y="682"/>
                    </a:cubicBezTo>
                    <a:cubicBezTo>
                      <a:pt x="421" y="687"/>
                      <a:pt x="420" y="692"/>
                      <a:pt x="417" y="696"/>
                    </a:cubicBezTo>
                    <a:cubicBezTo>
                      <a:pt x="416" y="697"/>
                      <a:pt x="414" y="698"/>
                      <a:pt x="412" y="698"/>
                    </a:cubicBezTo>
                    <a:cubicBezTo>
                      <a:pt x="410" y="698"/>
                      <a:pt x="408" y="697"/>
                      <a:pt x="406" y="696"/>
                    </a:cubicBezTo>
                    <a:cubicBezTo>
                      <a:pt x="388" y="671"/>
                      <a:pt x="382" y="669"/>
                      <a:pt x="361" y="680"/>
                    </a:cubicBezTo>
                    <a:cubicBezTo>
                      <a:pt x="358" y="688"/>
                      <a:pt x="351" y="695"/>
                      <a:pt x="353" y="706"/>
                    </a:cubicBezTo>
                    <a:cubicBezTo>
                      <a:pt x="356" y="713"/>
                      <a:pt x="360" y="720"/>
                      <a:pt x="363" y="727"/>
                    </a:cubicBezTo>
                    <a:cubicBezTo>
                      <a:pt x="370" y="740"/>
                      <a:pt x="372" y="753"/>
                      <a:pt x="355" y="759"/>
                    </a:cubicBezTo>
                    <a:cubicBezTo>
                      <a:pt x="347" y="762"/>
                      <a:pt x="351" y="769"/>
                      <a:pt x="348" y="773"/>
                    </a:cubicBezTo>
                    <a:cubicBezTo>
                      <a:pt x="343" y="783"/>
                      <a:pt x="335" y="788"/>
                      <a:pt x="326" y="792"/>
                    </a:cubicBezTo>
                    <a:cubicBezTo>
                      <a:pt x="312" y="795"/>
                      <a:pt x="303" y="802"/>
                      <a:pt x="303" y="817"/>
                    </a:cubicBezTo>
                    <a:cubicBezTo>
                      <a:pt x="299" y="828"/>
                      <a:pt x="291" y="837"/>
                      <a:pt x="289" y="850"/>
                    </a:cubicBezTo>
                    <a:cubicBezTo>
                      <a:pt x="284" y="872"/>
                      <a:pt x="286" y="876"/>
                      <a:pt x="310" y="878"/>
                    </a:cubicBezTo>
                    <a:cubicBezTo>
                      <a:pt x="321" y="879"/>
                      <a:pt x="333" y="878"/>
                      <a:pt x="343" y="884"/>
                    </a:cubicBezTo>
                    <a:cubicBezTo>
                      <a:pt x="351" y="890"/>
                      <a:pt x="362" y="894"/>
                      <a:pt x="368" y="903"/>
                    </a:cubicBezTo>
                    <a:cubicBezTo>
                      <a:pt x="371" y="911"/>
                      <a:pt x="373" y="919"/>
                      <a:pt x="371" y="928"/>
                    </a:cubicBezTo>
                    <a:cubicBezTo>
                      <a:pt x="368" y="935"/>
                      <a:pt x="371" y="949"/>
                      <a:pt x="360" y="948"/>
                    </a:cubicBezTo>
                    <a:cubicBezTo>
                      <a:pt x="348" y="948"/>
                      <a:pt x="350" y="932"/>
                      <a:pt x="346" y="923"/>
                    </a:cubicBezTo>
                    <a:cubicBezTo>
                      <a:pt x="351" y="907"/>
                      <a:pt x="338" y="905"/>
                      <a:pt x="328" y="903"/>
                    </a:cubicBezTo>
                    <a:cubicBezTo>
                      <a:pt x="322" y="901"/>
                      <a:pt x="310" y="893"/>
                      <a:pt x="308" y="908"/>
                    </a:cubicBezTo>
                    <a:cubicBezTo>
                      <a:pt x="308" y="910"/>
                      <a:pt x="309" y="911"/>
                      <a:pt x="310" y="913"/>
                    </a:cubicBezTo>
                    <a:cubicBezTo>
                      <a:pt x="314" y="925"/>
                      <a:pt x="315" y="937"/>
                      <a:pt x="311" y="948"/>
                    </a:cubicBezTo>
                    <a:cubicBezTo>
                      <a:pt x="307" y="962"/>
                      <a:pt x="310" y="969"/>
                      <a:pt x="325" y="971"/>
                    </a:cubicBezTo>
                    <a:cubicBezTo>
                      <a:pt x="331" y="972"/>
                      <a:pt x="338" y="973"/>
                      <a:pt x="338" y="982"/>
                    </a:cubicBezTo>
                    <a:cubicBezTo>
                      <a:pt x="331" y="989"/>
                      <a:pt x="329" y="997"/>
                      <a:pt x="334" y="1006"/>
                    </a:cubicBezTo>
                    <a:cubicBezTo>
                      <a:pt x="339" y="1014"/>
                      <a:pt x="341" y="1023"/>
                      <a:pt x="343" y="1032"/>
                    </a:cubicBezTo>
                    <a:cubicBezTo>
                      <a:pt x="342" y="1056"/>
                      <a:pt x="356" y="1069"/>
                      <a:pt x="377" y="1077"/>
                    </a:cubicBezTo>
                    <a:cubicBezTo>
                      <a:pt x="383" y="1095"/>
                      <a:pt x="402" y="1106"/>
                      <a:pt x="401" y="1127"/>
                    </a:cubicBezTo>
                    <a:cubicBezTo>
                      <a:pt x="401" y="1135"/>
                      <a:pt x="399" y="1145"/>
                      <a:pt x="412" y="1145"/>
                    </a:cubicBezTo>
                    <a:cubicBezTo>
                      <a:pt x="418" y="1146"/>
                      <a:pt x="422" y="1150"/>
                      <a:pt x="425" y="1155"/>
                    </a:cubicBezTo>
                    <a:cubicBezTo>
                      <a:pt x="428" y="1162"/>
                      <a:pt x="424" y="1168"/>
                      <a:pt x="420" y="1173"/>
                    </a:cubicBezTo>
                    <a:cubicBezTo>
                      <a:pt x="414" y="1179"/>
                      <a:pt x="418" y="1192"/>
                      <a:pt x="406" y="1194"/>
                    </a:cubicBezTo>
                    <a:cubicBezTo>
                      <a:pt x="401" y="1193"/>
                      <a:pt x="396" y="1195"/>
                      <a:pt x="391" y="1196"/>
                    </a:cubicBezTo>
                    <a:cubicBezTo>
                      <a:pt x="381" y="1199"/>
                      <a:pt x="375" y="1195"/>
                      <a:pt x="376" y="1183"/>
                    </a:cubicBezTo>
                    <a:cubicBezTo>
                      <a:pt x="380" y="1171"/>
                      <a:pt x="385" y="1159"/>
                      <a:pt x="381" y="1145"/>
                    </a:cubicBezTo>
                    <a:cubicBezTo>
                      <a:pt x="381" y="1143"/>
                      <a:pt x="380" y="1140"/>
                      <a:pt x="381" y="1137"/>
                    </a:cubicBezTo>
                    <a:cubicBezTo>
                      <a:pt x="382" y="1132"/>
                      <a:pt x="384" y="1126"/>
                      <a:pt x="381" y="1120"/>
                    </a:cubicBezTo>
                    <a:cubicBezTo>
                      <a:pt x="378" y="1114"/>
                      <a:pt x="373" y="1109"/>
                      <a:pt x="367" y="1106"/>
                    </a:cubicBezTo>
                    <a:cubicBezTo>
                      <a:pt x="356" y="1102"/>
                      <a:pt x="354" y="1090"/>
                      <a:pt x="345" y="1084"/>
                    </a:cubicBezTo>
                    <a:cubicBezTo>
                      <a:pt x="330" y="1079"/>
                      <a:pt x="326" y="1095"/>
                      <a:pt x="315" y="1098"/>
                    </a:cubicBezTo>
                    <a:cubicBezTo>
                      <a:pt x="312" y="1098"/>
                      <a:pt x="309" y="1098"/>
                      <a:pt x="307" y="1096"/>
                    </a:cubicBezTo>
                    <a:cubicBezTo>
                      <a:pt x="306" y="1094"/>
                      <a:pt x="305" y="1092"/>
                      <a:pt x="306" y="1090"/>
                    </a:cubicBezTo>
                    <a:cubicBezTo>
                      <a:pt x="322" y="1067"/>
                      <a:pt x="319" y="1043"/>
                      <a:pt x="309" y="1019"/>
                    </a:cubicBezTo>
                    <a:cubicBezTo>
                      <a:pt x="302" y="1002"/>
                      <a:pt x="294" y="986"/>
                      <a:pt x="291" y="968"/>
                    </a:cubicBezTo>
                    <a:cubicBezTo>
                      <a:pt x="291" y="964"/>
                      <a:pt x="291" y="960"/>
                      <a:pt x="291" y="956"/>
                    </a:cubicBezTo>
                    <a:cubicBezTo>
                      <a:pt x="299" y="920"/>
                      <a:pt x="296" y="912"/>
                      <a:pt x="270" y="896"/>
                    </a:cubicBezTo>
                    <a:cubicBezTo>
                      <a:pt x="262" y="890"/>
                      <a:pt x="250" y="896"/>
                      <a:pt x="243" y="887"/>
                    </a:cubicBezTo>
                    <a:cubicBezTo>
                      <a:pt x="245" y="877"/>
                      <a:pt x="257" y="875"/>
                      <a:pt x="260" y="866"/>
                    </a:cubicBezTo>
                    <a:cubicBezTo>
                      <a:pt x="261" y="863"/>
                      <a:pt x="263" y="859"/>
                      <a:pt x="265" y="856"/>
                    </a:cubicBezTo>
                    <a:cubicBezTo>
                      <a:pt x="268" y="844"/>
                      <a:pt x="272" y="832"/>
                      <a:pt x="277" y="821"/>
                    </a:cubicBezTo>
                    <a:cubicBezTo>
                      <a:pt x="285" y="805"/>
                      <a:pt x="286" y="788"/>
                      <a:pt x="277" y="772"/>
                    </a:cubicBezTo>
                    <a:cubicBezTo>
                      <a:pt x="275" y="770"/>
                      <a:pt x="274" y="768"/>
                      <a:pt x="272" y="765"/>
                    </a:cubicBezTo>
                    <a:cubicBezTo>
                      <a:pt x="269" y="756"/>
                      <a:pt x="270" y="749"/>
                      <a:pt x="280" y="745"/>
                    </a:cubicBezTo>
                    <a:cubicBezTo>
                      <a:pt x="289" y="740"/>
                      <a:pt x="301" y="745"/>
                      <a:pt x="311" y="740"/>
                    </a:cubicBezTo>
                    <a:cubicBezTo>
                      <a:pt x="320" y="734"/>
                      <a:pt x="331" y="737"/>
                      <a:pt x="342" y="738"/>
                    </a:cubicBezTo>
                    <a:cubicBezTo>
                      <a:pt x="341" y="723"/>
                      <a:pt x="330" y="713"/>
                      <a:pt x="329" y="701"/>
                    </a:cubicBezTo>
                    <a:cubicBezTo>
                      <a:pt x="329" y="694"/>
                      <a:pt x="333" y="689"/>
                      <a:pt x="336" y="684"/>
                    </a:cubicBezTo>
                    <a:cubicBezTo>
                      <a:pt x="344" y="671"/>
                      <a:pt x="342" y="661"/>
                      <a:pt x="326" y="655"/>
                    </a:cubicBezTo>
                    <a:cubicBezTo>
                      <a:pt x="320" y="651"/>
                      <a:pt x="313" y="649"/>
                      <a:pt x="306" y="648"/>
                    </a:cubicBezTo>
                    <a:cubicBezTo>
                      <a:pt x="281" y="641"/>
                      <a:pt x="257" y="635"/>
                      <a:pt x="244" y="609"/>
                    </a:cubicBezTo>
                    <a:cubicBezTo>
                      <a:pt x="235" y="581"/>
                      <a:pt x="217" y="571"/>
                      <a:pt x="183" y="576"/>
                    </a:cubicBezTo>
                    <a:cubicBezTo>
                      <a:pt x="179" y="576"/>
                      <a:pt x="175" y="576"/>
                      <a:pt x="172" y="573"/>
                    </a:cubicBezTo>
                    <a:cubicBezTo>
                      <a:pt x="170" y="571"/>
                      <a:pt x="169" y="568"/>
                      <a:pt x="169" y="565"/>
                    </a:cubicBezTo>
                    <a:cubicBezTo>
                      <a:pt x="171" y="551"/>
                      <a:pt x="180" y="546"/>
                      <a:pt x="193" y="549"/>
                    </a:cubicBezTo>
                    <a:cubicBezTo>
                      <a:pt x="198" y="550"/>
                      <a:pt x="203" y="551"/>
                      <a:pt x="207" y="550"/>
                    </a:cubicBezTo>
                    <a:cubicBezTo>
                      <a:pt x="214" y="547"/>
                      <a:pt x="224" y="556"/>
                      <a:pt x="228" y="543"/>
                    </a:cubicBezTo>
                    <a:cubicBezTo>
                      <a:pt x="230" y="533"/>
                      <a:pt x="227" y="525"/>
                      <a:pt x="219" y="519"/>
                    </a:cubicBezTo>
                    <a:cubicBezTo>
                      <a:pt x="217" y="517"/>
                      <a:pt x="215" y="516"/>
                      <a:pt x="214" y="515"/>
                    </a:cubicBezTo>
                    <a:cubicBezTo>
                      <a:pt x="208" y="509"/>
                      <a:pt x="198" y="505"/>
                      <a:pt x="197" y="495"/>
                    </a:cubicBezTo>
                    <a:cubicBezTo>
                      <a:pt x="200" y="478"/>
                      <a:pt x="207" y="463"/>
                      <a:pt x="220" y="450"/>
                    </a:cubicBezTo>
                    <a:cubicBezTo>
                      <a:pt x="233" y="438"/>
                      <a:pt x="239" y="420"/>
                      <a:pt x="242" y="403"/>
                    </a:cubicBezTo>
                    <a:cubicBezTo>
                      <a:pt x="244" y="391"/>
                      <a:pt x="247" y="379"/>
                      <a:pt x="252" y="369"/>
                    </a:cubicBezTo>
                    <a:cubicBezTo>
                      <a:pt x="261" y="360"/>
                      <a:pt x="255" y="350"/>
                      <a:pt x="255" y="340"/>
                    </a:cubicBezTo>
                    <a:cubicBezTo>
                      <a:pt x="255" y="316"/>
                      <a:pt x="248" y="296"/>
                      <a:pt x="224" y="287"/>
                    </a:cubicBezTo>
                    <a:cubicBezTo>
                      <a:pt x="194" y="275"/>
                      <a:pt x="164" y="273"/>
                      <a:pt x="138" y="297"/>
                    </a:cubicBezTo>
                    <a:cubicBezTo>
                      <a:pt x="129" y="307"/>
                      <a:pt x="120" y="317"/>
                      <a:pt x="115" y="330"/>
                    </a:cubicBezTo>
                    <a:cubicBezTo>
                      <a:pt x="110" y="339"/>
                      <a:pt x="113" y="352"/>
                      <a:pt x="100" y="357"/>
                    </a:cubicBezTo>
                    <a:cubicBezTo>
                      <a:pt x="96" y="349"/>
                      <a:pt x="95" y="341"/>
                      <a:pt x="100" y="333"/>
                    </a:cubicBezTo>
                    <a:cubicBezTo>
                      <a:pt x="107" y="319"/>
                      <a:pt x="102" y="311"/>
                      <a:pt x="88" y="308"/>
                    </a:cubicBezTo>
                    <a:cubicBezTo>
                      <a:pt x="87" y="297"/>
                      <a:pt x="98" y="302"/>
                      <a:pt x="101" y="297"/>
                    </a:cubicBezTo>
                    <a:cubicBezTo>
                      <a:pt x="76" y="309"/>
                      <a:pt x="46" y="309"/>
                      <a:pt x="24" y="328"/>
                    </a:cubicBezTo>
                    <a:cubicBezTo>
                      <a:pt x="10" y="326"/>
                      <a:pt x="2" y="318"/>
                      <a:pt x="0" y="305"/>
                    </a:cubicBezTo>
                    <a:cubicBezTo>
                      <a:pt x="1" y="303"/>
                      <a:pt x="2" y="302"/>
                      <a:pt x="4" y="301"/>
                    </a:cubicBezTo>
                    <a:cubicBezTo>
                      <a:pt x="32" y="299"/>
                      <a:pt x="58" y="289"/>
                      <a:pt x="84" y="281"/>
                    </a:cubicBezTo>
                    <a:cubicBezTo>
                      <a:pt x="94" y="278"/>
                      <a:pt x="104" y="275"/>
                      <a:pt x="115" y="276"/>
                    </a:cubicBezTo>
                    <a:cubicBezTo>
                      <a:pt x="139" y="278"/>
                      <a:pt x="139" y="278"/>
                      <a:pt x="144" y="253"/>
                    </a:cubicBezTo>
                    <a:cubicBezTo>
                      <a:pt x="147" y="247"/>
                      <a:pt x="151" y="246"/>
                      <a:pt x="156" y="247"/>
                    </a:cubicBezTo>
                    <a:cubicBezTo>
                      <a:pt x="178" y="252"/>
                      <a:pt x="200" y="247"/>
                      <a:pt x="217" y="237"/>
                    </a:cubicBezTo>
                    <a:cubicBezTo>
                      <a:pt x="237" y="226"/>
                      <a:pt x="259" y="227"/>
                      <a:pt x="278" y="218"/>
                    </a:cubicBezTo>
                    <a:cubicBezTo>
                      <a:pt x="285" y="214"/>
                      <a:pt x="300" y="214"/>
                      <a:pt x="298" y="209"/>
                    </a:cubicBezTo>
                    <a:cubicBezTo>
                      <a:pt x="294" y="200"/>
                      <a:pt x="300" y="185"/>
                      <a:pt x="285" y="180"/>
                    </a:cubicBezTo>
                    <a:cubicBezTo>
                      <a:pt x="277" y="178"/>
                      <a:pt x="267" y="186"/>
                      <a:pt x="259" y="179"/>
                    </a:cubicBezTo>
                    <a:cubicBezTo>
                      <a:pt x="257" y="177"/>
                      <a:pt x="254" y="178"/>
                      <a:pt x="252" y="181"/>
                    </a:cubicBezTo>
                    <a:cubicBezTo>
                      <a:pt x="233" y="202"/>
                      <a:pt x="208" y="205"/>
                      <a:pt x="181" y="205"/>
                    </a:cubicBezTo>
                    <a:cubicBezTo>
                      <a:pt x="179" y="205"/>
                      <a:pt x="178" y="205"/>
                      <a:pt x="176" y="205"/>
                    </a:cubicBezTo>
                    <a:cubicBezTo>
                      <a:pt x="164" y="204"/>
                      <a:pt x="153" y="222"/>
                      <a:pt x="140" y="208"/>
                    </a:cubicBezTo>
                    <a:close/>
                  </a:path>
                </a:pathLst>
              </a:custGeom>
              <a:solidFill>
                <a:srgbClr val="F9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9" name="Freeform 6">
                <a:extLst>
                  <a:ext uri="{FF2B5EF4-FFF2-40B4-BE49-F238E27FC236}">
                    <a16:creationId xmlns:a16="http://schemas.microsoft.com/office/drawing/2014/main" id="{C55227BE-712A-8C3C-FB4B-B4FDD241C76D}"/>
                  </a:ext>
                </a:extLst>
              </p:cNvPr>
              <p:cNvSpPr/>
              <p:nvPr/>
            </p:nvSpPr>
            <p:spPr bwMode="auto">
              <a:xfrm>
                <a:off x="6796" y="1869"/>
                <a:ext cx="420" cy="706"/>
              </a:xfrm>
              <a:custGeom>
                <a:avLst/>
                <a:gdLst>
                  <a:gd name="T0" fmla="*/ 231 w 289"/>
                  <a:gd name="T1" fmla="*/ 321 h 485"/>
                  <a:gd name="T2" fmla="*/ 269 w 289"/>
                  <a:gd name="T3" fmla="*/ 368 h 485"/>
                  <a:gd name="T4" fmla="*/ 273 w 289"/>
                  <a:gd name="T5" fmla="*/ 399 h 485"/>
                  <a:gd name="T6" fmla="*/ 273 w 289"/>
                  <a:gd name="T7" fmla="*/ 399 h 485"/>
                  <a:gd name="T8" fmla="*/ 206 w 289"/>
                  <a:gd name="T9" fmla="*/ 450 h 485"/>
                  <a:gd name="T10" fmla="*/ 227 w 289"/>
                  <a:gd name="T11" fmla="*/ 475 h 485"/>
                  <a:gd name="T12" fmla="*/ 197 w 289"/>
                  <a:gd name="T13" fmla="*/ 485 h 485"/>
                  <a:gd name="T14" fmla="*/ 183 w 289"/>
                  <a:gd name="T15" fmla="*/ 485 h 485"/>
                  <a:gd name="T16" fmla="*/ 156 w 289"/>
                  <a:gd name="T17" fmla="*/ 446 h 485"/>
                  <a:gd name="T18" fmla="*/ 157 w 289"/>
                  <a:gd name="T19" fmla="*/ 441 h 485"/>
                  <a:gd name="T20" fmla="*/ 140 w 289"/>
                  <a:gd name="T21" fmla="*/ 426 h 485"/>
                  <a:gd name="T22" fmla="*/ 112 w 289"/>
                  <a:gd name="T23" fmla="*/ 406 h 485"/>
                  <a:gd name="T24" fmla="*/ 94 w 289"/>
                  <a:gd name="T25" fmla="*/ 381 h 485"/>
                  <a:gd name="T26" fmla="*/ 73 w 289"/>
                  <a:gd name="T27" fmla="*/ 328 h 485"/>
                  <a:gd name="T28" fmla="*/ 59 w 289"/>
                  <a:gd name="T29" fmla="*/ 307 h 485"/>
                  <a:gd name="T30" fmla="*/ 0 w 289"/>
                  <a:gd name="T31" fmla="*/ 216 h 485"/>
                  <a:gd name="T32" fmla="*/ 36 w 289"/>
                  <a:gd name="T33" fmla="*/ 184 h 485"/>
                  <a:gd name="T34" fmla="*/ 76 w 289"/>
                  <a:gd name="T35" fmla="*/ 155 h 485"/>
                  <a:gd name="T36" fmla="*/ 34 w 289"/>
                  <a:gd name="T37" fmla="*/ 98 h 485"/>
                  <a:gd name="T38" fmla="*/ 35 w 289"/>
                  <a:gd name="T39" fmla="*/ 27 h 485"/>
                  <a:gd name="T40" fmla="*/ 50 w 289"/>
                  <a:gd name="T41" fmla="*/ 11 h 485"/>
                  <a:gd name="T42" fmla="*/ 67 w 289"/>
                  <a:gd name="T43" fmla="*/ 6 h 485"/>
                  <a:gd name="T44" fmla="*/ 74 w 289"/>
                  <a:gd name="T45" fmla="*/ 27 h 485"/>
                  <a:gd name="T46" fmla="*/ 69 w 289"/>
                  <a:gd name="T47" fmla="*/ 40 h 485"/>
                  <a:gd name="T48" fmla="*/ 68 w 289"/>
                  <a:gd name="T49" fmla="*/ 42 h 485"/>
                  <a:gd name="T50" fmla="*/ 99 w 289"/>
                  <a:gd name="T51" fmla="*/ 87 h 485"/>
                  <a:gd name="T52" fmla="*/ 105 w 289"/>
                  <a:gd name="T53" fmla="*/ 87 h 485"/>
                  <a:gd name="T54" fmla="*/ 120 w 289"/>
                  <a:gd name="T55" fmla="*/ 89 h 485"/>
                  <a:gd name="T56" fmla="*/ 125 w 289"/>
                  <a:gd name="T57" fmla="*/ 120 h 485"/>
                  <a:gd name="T58" fmla="*/ 124 w 289"/>
                  <a:gd name="T59" fmla="*/ 151 h 485"/>
                  <a:gd name="T60" fmla="*/ 128 w 289"/>
                  <a:gd name="T61" fmla="*/ 162 h 485"/>
                  <a:gd name="T62" fmla="*/ 160 w 289"/>
                  <a:gd name="T63" fmla="*/ 209 h 485"/>
                  <a:gd name="T64" fmla="*/ 192 w 289"/>
                  <a:gd name="T65" fmla="*/ 284 h 485"/>
                  <a:gd name="T66" fmla="*/ 198 w 289"/>
                  <a:gd name="T67" fmla="*/ 305 h 485"/>
                  <a:gd name="T68" fmla="*/ 221 w 289"/>
                  <a:gd name="T69" fmla="*/ 321 h 485"/>
                  <a:gd name="T70" fmla="*/ 231 w 289"/>
                  <a:gd name="T71" fmla="*/ 32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9" h="485">
                    <a:moveTo>
                      <a:pt x="231" y="321"/>
                    </a:moveTo>
                    <a:cubicBezTo>
                      <a:pt x="248" y="333"/>
                      <a:pt x="255" y="353"/>
                      <a:pt x="269" y="368"/>
                    </a:cubicBezTo>
                    <a:cubicBezTo>
                      <a:pt x="273" y="378"/>
                      <a:pt x="289" y="387"/>
                      <a:pt x="273" y="399"/>
                    </a:cubicBezTo>
                    <a:cubicBezTo>
                      <a:pt x="273" y="399"/>
                      <a:pt x="273" y="399"/>
                      <a:pt x="273" y="399"/>
                    </a:cubicBezTo>
                    <a:cubicBezTo>
                      <a:pt x="254" y="419"/>
                      <a:pt x="228" y="430"/>
                      <a:pt x="206" y="450"/>
                    </a:cubicBezTo>
                    <a:cubicBezTo>
                      <a:pt x="220" y="454"/>
                      <a:pt x="234" y="457"/>
                      <a:pt x="227" y="475"/>
                    </a:cubicBezTo>
                    <a:cubicBezTo>
                      <a:pt x="218" y="484"/>
                      <a:pt x="208" y="485"/>
                      <a:pt x="197" y="485"/>
                    </a:cubicBezTo>
                    <a:cubicBezTo>
                      <a:pt x="193" y="485"/>
                      <a:pt x="188" y="485"/>
                      <a:pt x="183" y="485"/>
                    </a:cubicBezTo>
                    <a:cubicBezTo>
                      <a:pt x="149" y="485"/>
                      <a:pt x="146" y="480"/>
                      <a:pt x="156" y="446"/>
                    </a:cubicBezTo>
                    <a:cubicBezTo>
                      <a:pt x="156" y="444"/>
                      <a:pt x="157" y="443"/>
                      <a:pt x="157" y="441"/>
                    </a:cubicBezTo>
                    <a:cubicBezTo>
                      <a:pt x="155" y="431"/>
                      <a:pt x="147" y="429"/>
                      <a:pt x="140" y="426"/>
                    </a:cubicBezTo>
                    <a:cubicBezTo>
                      <a:pt x="130" y="420"/>
                      <a:pt x="117" y="419"/>
                      <a:pt x="112" y="406"/>
                    </a:cubicBezTo>
                    <a:cubicBezTo>
                      <a:pt x="112" y="393"/>
                      <a:pt x="104" y="386"/>
                      <a:pt x="94" y="381"/>
                    </a:cubicBezTo>
                    <a:cubicBezTo>
                      <a:pt x="83" y="365"/>
                      <a:pt x="83" y="344"/>
                      <a:pt x="73" y="328"/>
                    </a:cubicBezTo>
                    <a:cubicBezTo>
                      <a:pt x="68" y="321"/>
                      <a:pt x="65" y="313"/>
                      <a:pt x="59" y="307"/>
                    </a:cubicBezTo>
                    <a:cubicBezTo>
                      <a:pt x="38" y="278"/>
                      <a:pt x="15" y="249"/>
                      <a:pt x="0" y="216"/>
                    </a:cubicBezTo>
                    <a:cubicBezTo>
                      <a:pt x="7" y="199"/>
                      <a:pt x="23" y="194"/>
                      <a:pt x="36" y="184"/>
                    </a:cubicBezTo>
                    <a:cubicBezTo>
                      <a:pt x="49" y="174"/>
                      <a:pt x="64" y="167"/>
                      <a:pt x="76" y="155"/>
                    </a:cubicBezTo>
                    <a:cubicBezTo>
                      <a:pt x="66" y="133"/>
                      <a:pt x="48" y="117"/>
                      <a:pt x="34" y="98"/>
                    </a:cubicBezTo>
                    <a:cubicBezTo>
                      <a:pt x="8" y="61"/>
                      <a:pt x="8" y="61"/>
                      <a:pt x="35" y="27"/>
                    </a:cubicBezTo>
                    <a:cubicBezTo>
                      <a:pt x="40" y="21"/>
                      <a:pt x="45" y="15"/>
                      <a:pt x="50" y="11"/>
                    </a:cubicBezTo>
                    <a:cubicBezTo>
                      <a:pt x="55" y="6"/>
                      <a:pt x="60" y="0"/>
                      <a:pt x="67" y="6"/>
                    </a:cubicBezTo>
                    <a:cubicBezTo>
                      <a:pt x="74" y="11"/>
                      <a:pt x="78" y="18"/>
                      <a:pt x="74" y="27"/>
                    </a:cubicBezTo>
                    <a:cubicBezTo>
                      <a:pt x="72" y="31"/>
                      <a:pt x="70" y="35"/>
                      <a:pt x="69" y="40"/>
                    </a:cubicBezTo>
                    <a:cubicBezTo>
                      <a:pt x="68" y="42"/>
                      <a:pt x="69" y="39"/>
                      <a:pt x="68" y="42"/>
                    </a:cubicBezTo>
                    <a:cubicBezTo>
                      <a:pt x="54" y="80"/>
                      <a:pt x="59" y="87"/>
                      <a:pt x="99" y="87"/>
                    </a:cubicBezTo>
                    <a:cubicBezTo>
                      <a:pt x="101" y="87"/>
                      <a:pt x="103" y="87"/>
                      <a:pt x="105" y="87"/>
                    </a:cubicBezTo>
                    <a:cubicBezTo>
                      <a:pt x="110" y="87"/>
                      <a:pt x="115" y="87"/>
                      <a:pt x="120" y="89"/>
                    </a:cubicBezTo>
                    <a:cubicBezTo>
                      <a:pt x="136" y="100"/>
                      <a:pt x="137" y="106"/>
                      <a:pt x="125" y="120"/>
                    </a:cubicBezTo>
                    <a:cubicBezTo>
                      <a:pt x="116" y="131"/>
                      <a:pt x="114" y="140"/>
                      <a:pt x="124" y="151"/>
                    </a:cubicBezTo>
                    <a:cubicBezTo>
                      <a:pt x="126" y="154"/>
                      <a:pt x="128" y="158"/>
                      <a:pt x="128" y="162"/>
                    </a:cubicBezTo>
                    <a:cubicBezTo>
                      <a:pt x="129" y="184"/>
                      <a:pt x="142" y="198"/>
                      <a:pt x="160" y="209"/>
                    </a:cubicBezTo>
                    <a:cubicBezTo>
                      <a:pt x="181" y="230"/>
                      <a:pt x="184" y="258"/>
                      <a:pt x="192" y="284"/>
                    </a:cubicBezTo>
                    <a:cubicBezTo>
                      <a:pt x="195" y="291"/>
                      <a:pt x="196" y="298"/>
                      <a:pt x="198" y="305"/>
                    </a:cubicBezTo>
                    <a:cubicBezTo>
                      <a:pt x="200" y="319"/>
                      <a:pt x="206" y="326"/>
                      <a:pt x="221" y="321"/>
                    </a:cubicBezTo>
                    <a:cubicBezTo>
                      <a:pt x="224" y="320"/>
                      <a:pt x="227" y="320"/>
                      <a:pt x="231" y="321"/>
                    </a:cubicBezTo>
                    <a:close/>
                  </a:path>
                </a:pathLst>
              </a:custGeom>
              <a:solidFill>
                <a:srgbClr val="F4D6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0" name="Freeform 7">
                <a:extLst>
                  <a:ext uri="{FF2B5EF4-FFF2-40B4-BE49-F238E27FC236}">
                    <a16:creationId xmlns:a16="http://schemas.microsoft.com/office/drawing/2014/main" id="{7C05125B-49CE-2479-9470-0A44025A450C}"/>
                  </a:ext>
                </a:extLst>
              </p:cNvPr>
              <p:cNvSpPr/>
              <p:nvPr/>
            </p:nvSpPr>
            <p:spPr bwMode="auto">
              <a:xfrm>
                <a:off x="5936" y="841"/>
                <a:ext cx="784" cy="706"/>
              </a:xfrm>
              <a:custGeom>
                <a:avLst/>
                <a:gdLst>
                  <a:gd name="T0" fmla="*/ 35 w 539"/>
                  <a:gd name="T1" fmla="*/ 3 h 485"/>
                  <a:gd name="T2" fmla="*/ 125 w 539"/>
                  <a:gd name="T3" fmla="*/ 60 h 485"/>
                  <a:gd name="T4" fmla="*/ 126 w 539"/>
                  <a:gd name="T5" fmla="*/ 103 h 485"/>
                  <a:gd name="T6" fmla="*/ 179 w 539"/>
                  <a:gd name="T7" fmla="*/ 129 h 485"/>
                  <a:gd name="T8" fmla="*/ 189 w 539"/>
                  <a:gd name="T9" fmla="*/ 119 h 485"/>
                  <a:gd name="T10" fmla="*/ 248 w 539"/>
                  <a:gd name="T11" fmla="*/ 58 h 485"/>
                  <a:gd name="T12" fmla="*/ 295 w 539"/>
                  <a:gd name="T13" fmla="*/ 87 h 485"/>
                  <a:gd name="T14" fmla="*/ 373 w 539"/>
                  <a:gd name="T15" fmla="*/ 123 h 485"/>
                  <a:gd name="T16" fmla="*/ 299 w 539"/>
                  <a:gd name="T17" fmla="*/ 145 h 485"/>
                  <a:gd name="T18" fmla="*/ 306 w 539"/>
                  <a:gd name="T19" fmla="*/ 171 h 485"/>
                  <a:gd name="T20" fmla="*/ 344 w 539"/>
                  <a:gd name="T21" fmla="*/ 182 h 485"/>
                  <a:gd name="T22" fmla="*/ 334 w 539"/>
                  <a:gd name="T23" fmla="*/ 195 h 485"/>
                  <a:gd name="T24" fmla="*/ 342 w 539"/>
                  <a:gd name="T25" fmla="*/ 217 h 485"/>
                  <a:gd name="T26" fmla="*/ 348 w 539"/>
                  <a:gd name="T27" fmla="*/ 236 h 485"/>
                  <a:gd name="T28" fmla="*/ 359 w 539"/>
                  <a:gd name="T29" fmla="*/ 272 h 485"/>
                  <a:gd name="T30" fmla="*/ 387 w 539"/>
                  <a:gd name="T31" fmla="*/ 293 h 485"/>
                  <a:gd name="T32" fmla="*/ 477 w 539"/>
                  <a:gd name="T33" fmla="*/ 290 h 485"/>
                  <a:gd name="T34" fmla="*/ 501 w 539"/>
                  <a:gd name="T35" fmla="*/ 290 h 485"/>
                  <a:gd name="T36" fmla="*/ 521 w 539"/>
                  <a:gd name="T37" fmla="*/ 297 h 485"/>
                  <a:gd name="T38" fmla="*/ 496 w 539"/>
                  <a:gd name="T39" fmla="*/ 325 h 485"/>
                  <a:gd name="T40" fmla="*/ 420 w 539"/>
                  <a:gd name="T41" fmla="*/ 328 h 485"/>
                  <a:gd name="T42" fmla="*/ 438 w 539"/>
                  <a:gd name="T43" fmla="*/ 343 h 485"/>
                  <a:gd name="T44" fmla="*/ 377 w 539"/>
                  <a:gd name="T45" fmla="*/ 378 h 485"/>
                  <a:gd name="T46" fmla="*/ 363 w 539"/>
                  <a:gd name="T47" fmla="*/ 434 h 485"/>
                  <a:gd name="T48" fmla="*/ 365 w 539"/>
                  <a:gd name="T49" fmla="*/ 483 h 485"/>
                  <a:gd name="T50" fmla="*/ 339 w 539"/>
                  <a:gd name="T51" fmla="*/ 440 h 485"/>
                  <a:gd name="T52" fmla="*/ 337 w 539"/>
                  <a:gd name="T53" fmla="*/ 400 h 485"/>
                  <a:gd name="T54" fmla="*/ 308 w 539"/>
                  <a:gd name="T55" fmla="*/ 371 h 485"/>
                  <a:gd name="T56" fmla="*/ 304 w 539"/>
                  <a:gd name="T57" fmla="*/ 283 h 485"/>
                  <a:gd name="T58" fmla="*/ 297 w 539"/>
                  <a:gd name="T59" fmla="*/ 192 h 485"/>
                  <a:gd name="T60" fmla="*/ 270 w 539"/>
                  <a:gd name="T61" fmla="*/ 174 h 485"/>
                  <a:gd name="T62" fmla="*/ 224 w 539"/>
                  <a:gd name="T63" fmla="*/ 163 h 485"/>
                  <a:gd name="T64" fmla="*/ 262 w 539"/>
                  <a:gd name="T65" fmla="*/ 130 h 485"/>
                  <a:gd name="T66" fmla="*/ 269 w 539"/>
                  <a:gd name="T67" fmla="*/ 80 h 485"/>
                  <a:gd name="T68" fmla="*/ 226 w 539"/>
                  <a:gd name="T69" fmla="*/ 74 h 485"/>
                  <a:gd name="T70" fmla="*/ 211 w 539"/>
                  <a:gd name="T71" fmla="*/ 141 h 485"/>
                  <a:gd name="T72" fmla="*/ 167 w 539"/>
                  <a:gd name="T73" fmla="*/ 148 h 485"/>
                  <a:gd name="T74" fmla="*/ 138 w 539"/>
                  <a:gd name="T75" fmla="*/ 149 h 485"/>
                  <a:gd name="T76" fmla="*/ 115 w 539"/>
                  <a:gd name="T77" fmla="*/ 173 h 485"/>
                  <a:gd name="T78" fmla="*/ 96 w 539"/>
                  <a:gd name="T79" fmla="*/ 192 h 485"/>
                  <a:gd name="T80" fmla="*/ 70 w 539"/>
                  <a:gd name="T81" fmla="*/ 196 h 485"/>
                  <a:gd name="T82" fmla="*/ 69 w 539"/>
                  <a:gd name="T83" fmla="*/ 149 h 485"/>
                  <a:gd name="T84" fmla="*/ 104 w 539"/>
                  <a:gd name="T85" fmla="*/ 89 h 485"/>
                  <a:gd name="T86" fmla="*/ 0 w 539"/>
                  <a:gd name="T87" fmla="*/ 2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9" h="485">
                    <a:moveTo>
                      <a:pt x="0" y="21"/>
                    </a:moveTo>
                    <a:cubicBezTo>
                      <a:pt x="6" y="4"/>
                      <a:pt x="18" y="0"/>
                      <a:pt x="35" y="3"/>
                    </a:cubicBezTo>
                    <a:cubicBezTo>
                      <a:pt x="57" y="8"/>
                      <a:pt x="80" y="11"/>
                      <a:pt x="96" y="31"/>
                    </a:cubicBezTo>
                    <a:cubicBezTo>
                      <a:pt x="104" y="41"/>
                      <a:pt x="107" y="59"/>
                      <a:pt x="125" y="60"/>
                    </a:cubicBezTo>
                    <a:cubicBezTo>
                      <a:pt x="126" y="60"/>
                      <a:pt x="127" y="62"/>
                      <a:pt x="127" y="63"/>
                    </a:cubicBezTo>
                    <a:cubicBezTo>
                      <a:pt x="110" y="76"/>
                      <a:pt x="131" y="90"/>
                      <a:pt x="126" y="103"/>
                    </a:cubicBezTo>
                    <a:cubicBezTo>
                      <a:pt x="124" y="109"/>
                      <a:pt x="126" y="115"/>
                      <a:pt x="133" y="114"/>
                    </a:cubicBezTo>
                    <a:cubicBezTo>
                      <a:pt x="151" y="111"/>
                      <a:pt x="164" y="121"/>
                      <a:pt x="179" y="129"/>
                    </a:cubicBezTo>
                    <a:cubicBezTo>
                      <a:pt x="182" y="131"/>
                      <a:pt x="186" y="134"/>
                      <a:pt x="190" y="130"/>
                    </a:cubicBezTo>
                    <a:cubicBezTo>
                      <a:pt x="193" y="126"/>
                      <a:pt x="190" y="123"/>
                      <a:pt x="189" y="119"/>
                    </a:cubicBezTo>
                    <a:cubicBezTo>
                      <a:pt x="182" y="103"/>
                      <a:pt x="185" y="86"/>
                      <a:pt x="195" y="75"/>
                    </a:cubicBezTo>
                    <a:cubicBezTo>
                      <a:pt x="208" y="61"/>
                      <a:pt x="226" y="48"/>
                      <a:pt x="248" y="58"/>
                    </a:cubicBezTo>
                    <a:cubicBezTo>
                      <a:pt x="255" y="61"/>
                      <a:pt x="261" y="57"/>
                      <a:pt x="267" y="59"/>
                    </a:cubicBezTo>
                    <a:cubicBezTo>
                      <a:pt x="282" y="63"/>
                      <a:pt x="290" y="73"/>
                      <a:pt x="295" y="87"/>
                    </a:cubicBezTo>
                    <a:cubicBezTo>
                      <a:pt x="305" y="118"/>
                      <a:pt x="305" y="116"/>
                      <a:pt x="336" y="115"/>
                    </a:cubicBezTo>
                    <a:cubicBezTo>
                      <a:pt x="348" y="115"/>
                      <a:pt x="364" y="105"/>
                      <a:pt x="373" y="123"/>
                    </a:cubicBezTo>
                    <a:cubicBezTo>
                      <a:pt x="365" y="137"/>
                      <a:pt x="350" y="130"/>
                      <a:pt x="339" y="136"/>
                    </a:cubicBezTo>
                    <a:cubicBezTo>
                      <a:pt x="326" y="139"/>
                      <a:pt x="312" y="140"/>
                      <a:pt x="299" y="145"/>
                    </a:cubicBezTo>
                    <a:cubicBezTo>
                      <a:pt x="293" y="148"/>
                      <a:pt x="285" y="151"/>
                      <a:pt x="287" y="160"/>
                    </a:cubicBezTo>
                    <a:cubicBezTo>
                      <a:pt x="289" y="170"/>
                      <a:pt x="298" y="169"/>
                      <a:pt x="306" y="171"/>
                    </a:cubicBezTo>
                    <a:cubicBezTo>
                      <a:pt x="315" y="174"/>
                      <a:pt x="324" y="172"/>
                      <a:pt x="333" y="174"/>
                    </a:cubicBezTo>
                    <a:cubicBezTo>
                      <a:pt x="338" y="175"/>
                      <a:pt x="342" y="177"/>
                      <a:pt x="344" y="182"/>
                    </a:cubicBezTo>
                    <a:cubicBezTo>
                      <a:pt x="346" y="187"/>
                      <a:pt x="341" y="190"/>
                      <a:pt x="338" y="193"/>
                    </a:cubicBezTo>
                    <a:cubicBezTo>
                      <a:pt x="337" y="193"/>
                      <a:pt x="335" y="194"/>
                      <a:pt x="334" y="195"/>
                    </a:cubicBezTo>
                    <a:cubicBezTo>
                      <a:pt x="329" y="199"/>
                      <a:pt x="318" y="200"/>
                      <a:pt x="321" y="209"/>
                    </a:cubicBezTo>
                    <a:cubicBezTo>
                      <a:pt x="324" y="218"/>
                      <a:pt x="334" y="217"/>
                      <a:pt x="342" y="217"/>
                    </a:cubicBezTo>
                    <a:cubicBezTo>
                      <a:pt x="348" y="217"/>
                      <a:pt x="356" y="216"/>
                      <a:pt x="361" y="223"/>
                    </a:cubicBezTo>
                    <a:cubicBezTo>
                      <a:pt x="362" y="232"/>
                      <a:pt x="353" y="232"/>
                      <a:pt x="348" y="236"/>
                    </a:cubicBezTo>
                    <a:cubicBezTo>
                      <a:pt x="341" y="243"/>
                      <a:pt x="329" y="248"/>
                      <a:pt x="332" y="261"/>
                    </a:cubicBezTo>
                    <a:cubicBezTo>
                      <a:pt x="336" y="275"/>
                      <a:pt x="349" y="271"/>
                      <a:pt x="359" y="272"/>
                    </a:cubicBezTo>
                    <a:cubicBezTo>
                      <a:pt x="361" y="273"/>
                      <a:pt x="362" y="274"/>
                      <a:pt x="363" y="276"/>
                    </a:cubicBezTo>
                    <a:cubicBezTo>
                      <a:pt x="363" y="293"/>
                      <a:pt x="374" y="294"/>
                      <a:pt x="387" y="293"/>
                    </a:cubicBezTo>
                    <a:cubicBezTo>
                      <a:pt x="401" y="293"/>
                      <a:pt x="411" y="286"/>
                      <a:pt x="420" y="277"/>
                    </a:cubicBezTo>
                    <a:cubicBezTo>
                      <a:pt x="436" y="296"/>
                      <a:pt x="456" y="294"/>
                      <a:pt x="477" y="290"/>
                    </a:cubicBezTo>
                    <a:cubicBezTo>
                      <a:pt x="476" y="290"/>
                      <a:pt x="476" y="290"/>
                      <a:pt x="476" y="290"/>
                    </a:cubicBezTo>
                    <a:cubicBezTo>
                      <a:pt x="484" y="287"/>
                      <a:pt x="493" y="296"/>
                      <a:pt x="501" y="290"/>
                    </a:cubicBezTo>
                    <a:cubicBezTo>
                      <a:pt x="503" y="289"/>
                      <a:pt x="504" y="289"/>
                      <a:pt x="506" y="289"/>
                    </a:cubicBezTo>
                    <a:cubicBezTo>
                      <a:pt x="512" y="290"/>
                      <a:pt x="516" y="294"/>
                      <a:pt x="521" y="297"/>
                    </a:cubicBezTo>
                    <a:cubicBezTo>
                      <a:pt x="539" y="313"/>
                      <a:pt x="539" y="317"/>
                      <a:pt x="525" y="332"/>
                    </a:cubicBezTo>
                    <a:cubicBezTo>
                      <a:pt x="513" y="337"/>
                      <a:pt x="504" y="331"/>
                      <a:pt x="496" y="325"/>
                    </a:cubicBezTo>
                    <a:cubicBezTo>
                      <a:pt x="487" y="319"/>
                      <a:pt x="480" y="312"/>
                      <a:pt x="468" y="314"/>
                    </a:cubicBezTo>
                    <a:cubicBezTo>
                      <a:pt x="455" y="323"/>
                      <a:pt x="435" y="312"/>
                      <a:pt x="420" y="328"/>
                    </a:cubicBezTo>
                    <a:cubicBezTo>
                      <a:pt x="431" y="326"/>
                      <a:pt x="436" y="314"/>
                      <a:pt x="446" y="322"/>
                    </a:cubicBezTo>
                    <a:cubicBezTo>
                      <a:pt x="447" y="331"/>
                      <a:pt x="444" y="338"/>
                      <a:pt x="438" y="343"/>
                    </a:cubicBezTo>
                    <a:cubicBezTo>
                      <a:pt x="433" y="347"/>
                      <a:pt x="427" y="347"/>
                      <a:pt x="422" y="350"/>
                    </a:cubicBezTo>
                    <a:cubicBezTo>
                      <a:pt x="407" y="359"/>
                      <a:pt x="393" y="370"/>
                      <a:pt x="377" y="378"/>
                    </a:cubicBezTo>
                    <a:cubicBezTo>
                      <a:pt x="366" y="383"/>
                      <a:pt x="357" y="401"/>
                      <a:pt x="360" y="414"/>
                    </a:cubicBezTo>
                    <a:cubicBezTo>
                      <a:pt x="361" y="421"/>
                      <a:pt x="364" y="427"/>
                      <a:pt x="363" y="434"/>
                    </a:cubicBezTo>
                    <a:cubicBezTo>
                      <a:pt x="356" y="446"/>
                      <a:pt x="358" y="457"/>
                      <a:pt x="365" y="469"/>
                    </a:cubicBezTo>
                    <a:cubicBezTo>
                      <a:pt x="368" y="473"/>
                      <a:pt x="368" y="478"/>
                      <a:pt x="365" y="483"/>
                    </a:cubicBezTo>
                    <a:cubicBezTo>
                      <a:pt x="363" y="485"/>
                      <a:pt x="360" y="485"/>
                      <a:pt x="357" y="485"/>
                    </a:cubicBezTo>
                    <a:cubicBezTo>
                      <a:pt x="340" y="474"/>
                      <a:pt x="337" y="457"/>
                      <a:pt x="339" y="440"/>
                    </a:cubicBezTo>
                    <a:cubicBezTo>
                      <a:pt x="340" y="431"/>
                      <a:pt x="340" y="423"/>
                      <a:pt x="337" y="415"/>
                    </a:cubicBezTo>
                    <a:cubicBezTo>
                      <a:pt x="336" y="410"/>
                      <a:pt x="335" y="405"/>
                      <a:pt x="337" y="400"/>
                    </a:cubicBezTo>
                    <a:cubicBezTo>
                      <a:pt x="335" y="397"/>
                      <a:pt x="345" y="395"/>
                      <a:pt x="336" y="391"/>
                    </a:cubicBezTo>
                    <a:cubicBezTo>
                      <a:pt x="325" y="387"/>
                      <a:pt x="314" y="382"/>
                      <a:pt x="308" y="371"/>
                    </a:cubicBezTo>
                    <a:cubicBezTo>
                      <a:pt x="300" y="356"/>
                      <a:pt x="307" y="344"/>
                      <a:pt x="317" y="333"/>
                    </a:cubicBezTo>
                    <a:cubicBezTo>
                      <a:pt x="333" y="309"/>
                      <a:pt x="331" y="303"/>
                      <a:pt x="304" y="283"/>
                    </a:cubicBezTo>
                    <a:cubicBezTo>
                      <a:pt x="294" y="276"/>
                      <a:pt x="294" y="268"/>
                      <a:pt x="294" y="257"/>
                    </a:cubicBezTo>
                    <a:cubicBezTo>
                      <a:pt x="294" y="235"/>
                      <a:pt x="302" y="214"/>
                      <a:pt x="297" y="192"/>
                    </a:cubicBezTo>
                    <a:cubicBezTo>
                      <a:pt x="293" y="185"/>
                      <a:pt x="285" y="185"/>
                      <a:pt x="279" y="182"/>
                    </a:cubicBezTo>
                    <a:cubicBezTo>
                      <a:pt x="275" y="180"/>
                      <a:pt x="272" y="177"/>
                      <a:pt x="270" y="174"/>
                    </a:cubicBezTo>
                    <a:cubicBezTo>
                      <a:pt x="266" y="162"/>
                      <a:pt x="258" y="162"/>
                      <a:pt x="248" y="166"/>
                    </a:cubicBezTo>
                    <a:cubicBezTo>
                      <a:pt x="240" y="170"/>
                      <a:pt x="231" y="173"/>
                      <a:pt x="224" y="163"/>
                    </a:cubicBezTo>
                    <a:cubicBezTo>
                      <a:pt x="223" y="154"/>
                      <a:pt x="231" y="153"/>
                      <a:pt x="237" y="151"/>
                    </a:cubicBezTo>
                    <a:cubicBezTo>
                      <a:pt x="247" y="146"/>
                      <a:pt x="255" y="139"/>
                      <a:pt x="262" y="130"/>
                    </a:cubicBezTo>
                    <a:cubicBezTo>
                      <a:pt x="267" y="122"/>
                      <a:pt x="275" y="118"/>
                      <a:pt x="281" y="111"/>
                    </a:cubicBezTo>
                    <a:cubicBezTo>
                      <a:pt x="292" y="95"/>
                      <a:pt x="282" y="87"/>
                      <a:pt x="269" y="80"/>
                    </a:cubicBezTo>
                    <a:cubicBezTo>
                      <a:pt x="265" y="78"/>
                      <a:pt x="261" y="77"/>
                      <a:pt x="257" y="74"/>
                    </a:cubicBezTo>
                    <a:cubicBezTo>
                      <a:pt x="247" y="70"/>
                      <a:pt x="236" y="70"/>
                      <a:pt x="226" y="74"/>
                    </a:cubicBezTo>
                    <a:cubicBezTo>
                      <a:pt x="211" y="83"/>
                      <a:pt x="210" y="96"/>
                      <a:pt x="211" y="111"/>
                    </a:cubicBezTo>
                    <a:cubicBezTo>
                      <a:pt x="212" y="121"/>
                      <a:pt x="210" y="131"/>
                      <a:pt x="211" y="141"/>
                    </a:cubicBezTo>
                    <a:cubicBezTo>
                      <a:pt x="209" y="153"/>
                      <a:pt x="200" y="155"/>
                      <a:pt x="190" y="155"/>
                    </a:cubicBezTo>
                    <a:cubicBezTo>
                      <a:pt x="181" y="155"/>
                      <a:pt x="173" y="154"/>
                      <a:pt x="167" y="148"/>
                    </a:cubicBezTo>
                    <a:cubicBezTo>
                      <a:pt x="159" y="141"/>
                      <a:pt x="154" y="128"/>
                      <a:pt x="140" y="137"/>
                    </a:cubicBezTo>
                    <a:cubicBezTo>
                      <a:pt x="137" y="141"/>
                      <a:pt x="138" y="145"/>
                      <a:pt x="138" y="149"/>
                    </a:cubicBezTo>
                    <a:cubicBezTo>
                      <a:pt x="137" y="161"/>
                      <a:pt x="138" y="174"/>
                      <a:pt x="124" y="179"/>
                    </a:cubicBezTo>
                    <a:cubicBezTo>
                      <a:pt x="119" y="180"/>
                      <a:pt x="117" y="176"/>
                      <a:pt x="115" y="173"/>
                    </a:cubicBezTo>
                    <a:cubicBezTo>
                      <a:pt x="110" y="166"/>
                      <a:pt x="107" y="170"/>
                      <a:pt x="103" y="175"/>
                    </a:cubicBezTo>
                    <a:cubicBezTo>
                      <a:pt x="99" y="180"/>
                      <a:pt x="94" y="184"/>
                      <a:pt x="96" y="192"/>
                    </a:cubicBezTo>
                    <a:cubicBezTo>
                      <a:pt x="96" y="195"/>
                      <a:pt x="96" y="198"/>
                      <a:pt x="95" y="200"/>
                    </a:cubicBezTo>
                    <a:cubicBezTo>
                      <a:pt x="84" y="214"/>
                      <a:pt x="77" y="206"/>
                      <a:pt x="70" y="196"/>
                    </a:cubicBezTo>
                    <a:cubicBezTo>
                      <a:pt x="68" y="189"/>
                      <a:pt x="67" y="182"/>
                      <a:pt x="62" y="176"/>
                    </a:cubicBezTo>
                    <a:cubicBezTo>
                      <a:pt x="55" y="164"/>
                      <a:pt x="63" y="157"/>
                      <a:pt x="69" y="149"/>
                    </a:cubicBezTo>
                    <a:cubicBezTo>
                      <a:pt x="75" y="144"/>
                      <a:pt x="79" y="139"/>
                      <a:pt x="82" y="132"/>
                    </a:cubicBezTo>
                    <a:cubicBezTo>
                      <a:pt x="90" y="118"/>
                      <a:pt x="100" y="105"/>
                      <a:pt x="104" y="89"/>
                    </a:cubicBezTo>
                    <a:cubicBezTo>
                      <a:pt x="107" y="61"/>
                      <a:pt x="89" y="37"/>
                      <a:pt x="58" y="29"/>
                    </a:cubicBezTo>
                    <a:cubicBezTo>
                      <a:pt x="39" y="21"/>
                      <a:pt x="19" y="27"/>
                      <a:pt x="0" y="21"/>
                    </a:cubicBezTo>
                    <a:close/>
                  </a:path>
                </a:pathLst>
              </a:custGeom>
              <a:solidFill>
                <a:srgbClr val="FBFA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1" name="Freeform 8">
                <a:extLst>
                  <a:ext uri="{FF2B5EF4-FFF2-40B4-BE49-F238E27FC236}">
                    <a16:creationId xmlns:a16="http://schemas.microsoft.com/office/drawing/2014/main" id="{84D9F208-1CB7-4EF2-93B1-355F130D5C9C}"/>
                  </a:ext>
                </a:extLst>
              </p:cNvPr>
              <p:cNvSpPr/>
              <p:nvPr/>
            </p:nvSpPr>
            <p:spPr bwMode="auto">
              <a:xfrm>
                <a:off x="6349" y="933"/>
                <a:ext cx="423" cy="224"/>
              </a:xfrm>
              <a:custGeom>
                <a:avLst/>
                <a:gdLst>
                  <a:gd name="T0" fmla="*/ 228 w 291"/>
                  <a:gd name="T1" fmla="*/ 4 h 154"/>
                  <a:gd name="T2" fmla="*/ 244 w 291"/>
                  <a:gd name="T3" fmla="*/ 12 h 154"/>
                  <a:gd name="T4" fmla="*/ 266 w 291"/>
                  <a:gd name="T5" fmla="*/ 58 h 154"/>
                  <a:gd name="T6" fmla="*/ 262 w 291"/>
                  <a:gd name="T7" fmla="*/ 82 h 154"/>
                  <a:gd name="T8" fmla="*/ 168 w 291"/>
                  <a:gd name="T9" fmla="*/ 94 h 154"/>
                  <a:gd name="T10" fmla="*/ 250 w 291"/>
                  <a:gd name="T11" fmla="*/ 91 h 154"/>
                  <a:gd name="T12" fmla="*/ 264 w 291"/>
                  <a:gd name="T13" fmla="*/ 88 h 154"/>
                  <a:gd name="T14" fmla="*/ 263 w 291"/>
                  <a:gd name="T15" fmla="*/ 104 h 154"/>
                  <a:gd name="T16" fmla="*/ 230 w 291"/>
                  <a:gd name="T17" fmla="*/ 122 h 154"/>
                  <a:gd name="T18" fmla="*/ 260 w 291"/>
                  <a:gd name="T19" fmla="*/ 108 h 154"/>
                  <a:gd name="T20" fmla="*/ 273 w 291"/>
                  <a:gd name="T21" fmla="*/ 82 h 154"/>
                  <a:gd name="T22" fmla="*/ 282 w 291"/>
                  <a:gd name="T23" fmla="*/ 111 h 154"/>
                  <a:gd name="T24" fmla="*/ 233 w 291"/>
                  <a:gd name="T25" fmla="*/ 142 h 154"/>
                  <a:gd name="T26" fmla="*/ 133 w 291"/>
                  <a:gd name="T27" fmla="*/ 145 h 154"/>
                  <a:gd name="T28" fmla="*/ 93 w 291"/>
                  <a:gd name="T29" fmla="*/ 154 h 154"/>
                  <a:gd name="T30" fmla="*/ 86 w 291"/>
                  <a:gd name="T31" fmla="*/ 154 h 154"/>
                  <a:gd name="T32" fmla="*/ 62 w 291"/>
                  <a:gd name="T33" fmla="*/ 148 h 154"/>
                  <a:gd name="T34" fmla="*/ 52 w 291"/>
                  <a:gd name="T35" fmla="*/ 132 h 154"/>
                  <a:gd name="T36" fmla="*/ 61 w 291"/>
                  <a:gd name="T37" fmla="*/ 119 h 154"/>
                  <a:gd name="T38" fmla="*/ 47 w 291"/>
                  <a:gd name="T39" fmla="*/ 113 h 154"/>
                  <a:gd name="T40" fmla="*/ 28 w 291"/>
                  <a:gd name="T41" fmla="*/ 111 h 154"/>
                  <a:gd name="T42" fmla="*/ 16 w 291"/>
                  <a:gd name="T43" fmla="*/ 108 h 154"/>
                  <a:gd name="T44" fmla="*/ 1 w 291"/>
                  <a:gd name="T45" fmla="*/ 98 h 154"/>
                  <a:gd name="T46" fmla="*/ 14 w 291"/>
                  <a:gd name="T47" fmla="*/ 80 h 154"/>
                  <a:gd name="T48" fmla="*/ 57 w 291"/>
                  <a:gd name="T49" fmla="*/ 70 h 154"/>
                  <a:gd name="T50" fmla="*/ 63 w 291"/>
                  <a:gd name="T51" fmla="*/ 69 h 154"/>
                  <a:gd name="T52" fmla="*/ 106 w 291"/>
                  <a:gd name="T53" fmla="*/ 91 h 154"/>
                  <a:gd name="T54" fmla="*/ 162 w 291"/>
                  <a:gd name="T55" fmla="*/ 117 h 154"/>
                  <a:gd name="T56" fmla="*/ 164 w 291"/>
                  <a:gd name="T57" fmla="*/ 117 h 154"/>
                  <a:gd name="T58" fmla="*/ 163 w 291"/>
                  <a:gd name="T59" fmla="*/ 116 h 154"/>
                  <a:gd name="T60" fmla="*/ 115 w 291"/>
                  <a:gd name="T61" fmla="*/ 101 h 154"/>
                  <a:gd name="T62" fmla="*/ 106 w 291"/>
                  <a:gd name="T63" fmla="*/ 91 h 154"/>
                  <a:gd name="T64" fmla="*/ 103 w 291"/>
                  <a:gd name="T65" fmla="*/ 72 h 154"/>
                  <a:gd name="T66" fmla="*/ 136 w 291"/>
                  <a:gd name="T67" fmla="*/ 85 h 154"/>
                  <a:gd name="T68" fmla="*/ 101 w 291"/>
                  <a:gd name="T69" fmla="*/ 62 h 154"/>
                  <a:gd name="T70" fmla="*/ 109 w 291"/>
                  <a:gd name="T71" fmla="*/ 29 h 154"/>
                  <a:gd name="T72" fmla="*/ 137 w 291"/>
                  <a:gd name="T73" fmla="*/ 21 h 154"/>
                  <a:gd name="T74" fmla="*/ 188 w 291"/>
                  <a:gd name="T75" fmla="*/ 9 h 154"/>
                  <a:gd name="T76" fmla="*/ 228 w 291"/>
                  <a:gd name="T77"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1" h="154">
                    <a:moveTo>
                      <a:pt x="228" y="4"/>
                    </a:moveTo>
                    <a:cubicBezTo>
                      <a:pt x="234" y="6"/>
                      <a:pt x="239" y="8"/>
                      <a:pt x="244" y="12"/>
                    </a:cubicBezTo>
                    <a:cubicBezTo>
                      <a:pt x="258" y="24"/>
                      <a:pt x="264" y="40"/>
                      <a:pt x="266" y="58"/>
                    </a:cubicBezTo>
                    <a:cubicBezTo>
                      <a:pt x="265" y="66"/>
                      <a:pt x="269" y="75"/>
                      <a:pt x="262" y="82"/>
                    </a:cubicBezTo>
                    <a:cubicBezTo>
                      <a:pt x="231" y="103"/>
                      <a:pt x="197" y="98"/>
                      <a:pt x="168" y="94"/>
                    </a:cubicBezTo>
                    <a:cubicBezTo>
                      <a:pt x="192" y="100"/>
                      <a:pt x="221" y="99"/>
                      <a:pt x="250" y="91"/>
                    </a:cubicBezTo>
                    <a:cubicBezTo>
                      <a:pt x="254" y="89"/>
                      <a:pt x="259" y="84"/>
                      <a:pt x="264" y="88"/>
                    </a:cubicBezTo>
                    <a:cubicBezTo>
                      <a:pt x="270" y="93"/>
                      <a:pt x="265" y="99"/>
                      <a:pt x="263" y="104"/>
                    </a:cubicBezTo>
                    <a:cubicBezTo>
                      <a:pt x="255" y="119"/>
                      <a:pt x="240" y="120"/>
                      <a:pt x="230" y="122"/>
                    </a:cubicBezTo>
                    <a:cubicBezTo>
                      <a:pt x="238" y="120"/>
                      <a:pt x="253" y="121"/>
                      <a:pt x="260" y="108"/>
                    </a:cubicBezTo>
                    <a:cubicBezTo>
                      <a:pt x="269" y="101"/>
                      <a:pt x="265" y="89"/>
                      <a:pt x="273" y="82"/>
                    </a:cubicBezTo>
                    <a:cubicBezTo>
                      <a:pt x="289" y="91"/>
                      <a:pt x="291" y="98"/>
                      <a:pt x="282" y="111"/>
                    </a:cubicBezTo>
                    <a:cubicBezTo>
                      <a:pt x="269" y="127"/>
                      <a:pt x="256" y="143"/>
                      <a:pt x="233" y="142"/>
                    </a:cubicBezTo>
                    <a:cubicBezTo>
                      <a:pt x="200" y="144"/>
                      <a:pt x="166" y="142"/>
                      <a:pt x="133" y="145"/>
                    </a:cubicBezTo>
                    <a:cubicBezTo>
                      <a:pt x="119" y="148"/>
                      <a:pt x="106" y="149"/>
                      <a:pt x="93" y="154"/>
                    </a:cubicBezTo>
                    <a:cubicBezTo>
                      <a:pt x="90" y="154"/>
                      <a:pt x="88" y="154"/>
                      <a:pt x="86" y="154"/>
                    </a:cubicBezTo>
                    <a:cubicBezTo>
                      <a:pt x="78" y="151"/>
                      <a:pt x="70" y="149"/>
                      <a:pt x="62" y="148"/>
                    </a:cubicBezTo>
                    <a:cubicBezTo>
                      <a:pt x="52" y="146"/>
                      <a:pt x="47" y="142"/>
                      <a:pt x="52" y="132"/>
                    </a:cubicBezTo>
                    <a:cubicBezTo>
                      <a:pt x="53" y="126"/>
                      <a:pt x="64" y="127"/>
                      <a:pt x="61" y="119"/>
                    </a:cubicBezTo>
                    <a:cubicBezTo>
                      <a:pt x="58" y="113"/>
                      <a:pt x="52" y="114"/>
                      <a:pt x="47" y="113"/>
                    </a:cubicBezTo>
                    <a:cubicBezTo>
                      <a:pt x="41" y="111"/>
                      <a:pt x="34" y="111"/>
                      <a:pt x="28" y="111"/>
                    </a:cubicBezTo>
                    <a:cubicBezTo>
                      <a:pt x="24" y="111"/>
                      <a:pt x="20" y="109"/>
                      <a:pt x="16" y="108"/>
                    </a:cubicBezTo>
                    <a:cubicBezTo>
                      <a:pt x="10" y="107"/>
                      <a:pt x="3" y="106"/>
                      <a:pt x="1" y="98"/>
                    </a:cubicBezTo>
                    <a:cubicBezTo>
                      <a:pt x="0" y="88"/>
                      <a:pt x="6" y="83"/>
                      <a:pt x="14" y="80"/>
                    </a:cubicBezTo>
                    <a:cubicBezTo>
                      <a:pt x="28" y="76"/>
                      <a:pt x="43" y="74"/>
                      <a:pt x="57" y="70"/>
                    </a:cubicBezTo>
                    <a:cubicBezTo>
                      <a:pt x="59" y="69"/>
                      <a:pt x="61" y="69"/>
                      <a:pt x="63" y="69"/>
                    </a:cubicBezTo>
                    <a:cubicBezTo>
                      <a:pt x="94" y="64"/>
                      <a:pt x="94" y="64"/>
                      <a:pt x="106" y="91"/>
                    </a:cubicBezTo>
                    <a:cubicBezTo>
                      <a:pt x="119" y="112"/>
                      <a:pt x="142" y="112"/>
                      <a:pt x="162" y="117"/>
                    </a:cubicBezTo>
                    <a:cubicBezTo>
                      <a:pt x="165" y="118"/>
                      <a:pt x="162" y="117"/>
                      <a:pt x="164" y="117"/>
                    </a:cubicBezTo>
                    <a:cubicBezTo>
                      <a:pt x="166" y="116"/>
                      <a:pt x="166" y="116"/>
                      <a:pt x="163" y="116"/>
                    </a:cubicBezTo>
                    <a:cubicBezTo>
                      <a:pt x="146" y="116"/>
                      <a:pt x="133" y="102"/>
                      <a:pt x="115" y="101"/>
                    </a:cubicBezTo>
                    <a:cubicBezTo>
                      <a:pt x="110" y="100"/>
                      <a:pt x="109" y="95"/>
                      <a:pt x="106" y="91"/>
                    </a:cubicBezTo>
                    <a:cubicBezTo>
                      <a:pt x="102" y="85"/>
                      <a:pt x="99" y="79"/>
                      <a:pt x="103" y="72"/>
                    </a:cubicBezTo>
                    <a:cubicBezTo>
                      <a:pt x="117" y="69"/>
                      <a:pt x="125" y="85"/>
                      <a:pt x="136" y="85"/>
                    </a:cubicBezTo>
                    <a:cubicBezTo>
                      <a:pt x="125" y="78"/>
                      <a:pt x="110" y="75"/>
                      <a:pt x="101" y="62"/>
                    </a:cubicBezTo>
                    <a:cubicBezTo>
                      <a:pt x="94" y="49"/>
                      <a:pt x="96" y="38"/>
                      <a:pt x="109" y="29"/>
                    </a:cubicBezTo>
                    <a:cubicBezTo>
                      <a:pt x="118" y="25"/>
                      <a:pt x="127" y="21"/>
                      <a:pt x="137" y="21"/>
                    </a:cubicBezTo>
                    <a:cubicBezTo>
                      <a:pt x="156" y="23"/>
                      <a:pt x="172" y="20"/>
                      <a:pt x="188" y="9"/>
                    </a:cubicBezTo>
                    <a:cubicBezTo>
                      <a:pt x="199" y="0"/>
                      <a:pt x="215" y="8"/>
                      <a:pt x="228" y="4"/>
                    </a:cubicBezTo>
                    <a:close/>
                  </a:path>
                </a:pathLst>
              </a:custGeom>
              <a:solidFill>
                <a:srgbClr val="F0D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2" name="Freeform 9">
                <a:extLst>
                  <a:ext uri="{FF2B5EF4-FFF2-40B4-BE49-F238E27FC236}">
                    <a16:creationId xmlns:a16="http://schemas.microsoft.com/office/drawing/2014/main" id="{4036E16E-87E8-478D-6EA4-50FA05516378}"/>
                  </a:ext>
                </a:extLst>
              </p:cNvPr>
              <p:cNvSpPr/>
              <p:nvPr/>
            </p:nvSpPr>
            <p:spPr bwMode="auto">
              <a:xfrm>
                <a:off x="4809" y="905"/>
                <a:ext cx="326" cy="374"/>
              </a:xfrm>
              <a:custGeom>
                <a:avLst/>
                <a:gdLst>
                  <a:gd name="T0" fmla="*/ 35 w 224"/>
                  <a:gd name="T1" fmla="*/ 210 h 257"/>
                  <a:gd name="T2" fmla="*/ 3 w 224"/>
                  <a:gd name="T3" fmla="*/ 66 h 257"/>
                  <a:gd name="T4" fmla="*/ 18 w 224"/>
                  <a:gd name="T5" fmla="*/ 42 h 257"/>
                  <a:gd name="T6" fmla="*/ 176 w 224"/>
                  <a:gd name="T7" fmla="*/ 7 h 257"/>
                  <a:gd name="T8" fmla="*/ 211 w 224"/>
                  <a:gd name="T9" fmla="*/ 34 h 257"/>
                  <a:gd name="T10" fmla="*/ 219 w 224"/>
                  <a:gd name="T11" fmla="*/ 58 h 257"/>
                  <a:gd name="T12" fmla="*/ 218 w 224"/>
                  <a:gd name="T13" fmla="*/ 79 h 257"/>
                  <a:gd name="T14" fmla="*/ 216 w 224"/>
                  <a:gd name="T15" fmla="*/ 106 h 257"/>
                  <a:gd name="T16" fmla="*/ 208 w 224"/>
                  <a:gd name="T17" fmla="*/ 136 h 257"/>
                  <a:gd name="T18" fmla="*/ 175 w 224"/>
                  <a:gd name="T19" fmla="*/ 116 h 257"/>
                  <a:gd name="T20" fmla="*/ 153 w 224"/>
                  <a:gd name="T21" fmla="*/ 104 h 257"/>
                  <a:gd name="T22" fmla="*/ 132 w 224"/>
                  <a:gd name="T23" fmla="*/ 109 h 257"/>
                  <a:gd name="T24" fmla="*/ 109 w 224"/>
                  <a:gd name="T25" fmla="*/ 89 h 257"/>
                  <a:gd name="T26" fmla="*/ 133 w 224"/>
                  <a:gd name="T27" fmla="*/ 78 h 257"/>
                  <a:gd name="T28" fmla="*/ 147 w 224"/>
                  <a:gd name="T29" fmla="*/ 74 h 257"/>
                  <a:gd name="T30" fmla="*/ 172 w 224"/>
                  <a:gd name="T31" fmla="*/ 66 h 257"/>
                  <a:gd name="T32" fmla="*/ 187 w 224"/>
                  <a:gd name="T33" fmla="*/ 53 h 257"/>
                  <a:gd name="T34" fmla="*/ 176 w 224"/>
                  <a:gd name="T35" fmla="*/ 55 h 257"/>
                  <a:gd name="T36" fmla="*/ 144 w 224"/>
                  <a:gd name="T37" fmla="*/ 59 h 257"/>
                  <a:gd name="T38" fmla="*/ 132 w 224"/>
                  <a:gd name="T39" fmla="*/ 61 h 257"/>
                  <a:gd name="T40" fmla="*/ 109 w 224"/>
                  <a:gd name="T41" fmla="*/ 78 h 257"/>
                  <a:gd name="T42" fmla="*/ 79 w 224"/>
                  <a:gd name="T43" fmla="*/ 68 h 257"/>
                  <a:gd name="T44" fmla="*/ 42 w 224"/>
                  <a:gd name="T45" fmla="*/ 74 h 257"/>
                  <a:gd name="T46" fmla="*/ 45 w 224"/>
                  <a:gd name="T47" fmla="*/ 85 h 257"/>
                  <a:gd name="T48" fmla="*/ 81 w 224"/>
                  <a:gd name="T49" fmla="*/ 92 h 257"/>
                  <a:gd name="T50" fmla="*/ 95 w 224"/>
                  <a:gd name="T51" fmla="*/ 98 h 257"/>
                  <a:gd name="T52" fmla="*/ 87 w 224"/>
                  <a:gd name="T53" fmla="*/ 110 h 257"/>
                  <a:gd name="T54" fmla="*/ 69 w 224"/>
                  <a:gd name="T55" fmla="*/ 153 h 257"/>
                  <a:gd name="T56" fmla="*/ 60 w 224"/>
                  <a:gd name="T57" fmla="*/ 171 h 257"/>
                  <a:gd name="T58" fmla="*/ 62 w 224"/>
                  <a:gd name="T59" fmla="*/ 188 h 257"/>
                  <a:gd name="T60" fmla="*/ 92 w 224"/>
                  <a:gd name="T61" fmla="*/ 200 h 257"/>
                  <a:gd name="T62" fmla="*/ 136 w 224"/>
                  <a:gd name="T63" fmla="*/ 198 h 257"/>
                  <a:gd name="T64" fmla="*/ 142 w 224"/>
                  <a:gd name="T65" fmla="*/ 215 h 257"/>
                  <a:gd name="T66" fmla="*/ 127 w 224"/>
                  <a:gd name="T67" fmla="*/ 240 h 257"/>
                  <a:gd name="T68" fmla="*/ 69 w 224"/>
                  <a:gd name="T69" fmla="*/ 253 h 257"/>
                  <a:gd name="T70" fmla="*/ 38 w 224"/>
                  <a:gd name="T71" fmla="*/ 231 h 257"/>
                  <a:gd name="T72" fmla="*/ 35 w 224"/>
                  <a:gd name="T73" fmla="*/ 21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4" h="257">
                    <a:moveTo>
                      <a:pt x="35" y="210"/>
                    </a:moveTo>
                    <a:cubicBezTo>
                      <a:pt x="25" y="162"/>
                      <a:pt x="14" y="114"/>
                      <a:pt x="3" y="66"/>
                    </a:cubicBezTo>
                    <a:cubicBezTo>
                      <a:pt x="0" y="52"/>
                      <a:pt x="4" y="45"/>
                      <a:pt x="18" y="42"/>
                    </a:cubicBezTo>
                    <a:cubicBezTo>
                      <a:pt x="71" y="31"/>
                      <a:pt x="123" y="19"/>
                      <a:pt x="176" y="7"/>
                    </a:cubicBezTo>
                    <a:cubicBezTo>
                      <a:pt x="207" y="0"/>
                      <a:pt x="208" y="0"/>
                      <a:pt x="211" y="34"/>
                    </a:cubicBezTo>
                    <a:cubicBezTo>
                      <a:pt x="213" y="42"/>
                      <a:pt x="214" y="51"/>
                      <a:pt x="219" y="58"/>
                    </a:cubicBezTo>
                    <a:cubicBezTo>
                      <a:pt x="224" y="65"/>
                      <a:pt x="221" y="72"/>
                      <a:pt x="218" y="79"/>
                    </a:cubicBezTo>
                    <a:cubicBezTo>
                      <a:pt x="211" y="88"/>
                      <a:pt x="212" y="97"/>
                      <a:pt x="216" y="106"/>
                    </a:cubicBezTo>
                    <a:cubicBezTo>
                      <a:pt x="220" y="118"/>
                      <a:pt x="221" y="129"/>
                      <a:pt x="208" y="136"/>
                    </a:cubicBezTo>
                    <a:cubicBezTo>
                      <a:pt x="192" y="137"/>
                      <a:pt x="180" y="133"/>
                      <a:pt x="175" y="116"/>
                    </a:cubicBezTo>
                    <a:cubicBezTo>
                      <a:pt x="172" y="105"/>
                      <a:pt x="163" y="102"/>
                      <a:pt x="153" y="104"/>
                    </a:cubicBezTo>
                    <a:cubicBezTo>
                      <a:pt x="146" y="105"/>
                      <a:pt x="139" y="109"/>
                      <a:pt x="132" y="109"/>
                    </a:cubicBezTo>
                    <a:cubicBezTo>
                      <a:pt x="123" y="104"/>
                      <a:pt x="105" y="109"/>
                      <a:pt x="109" y="89"/>
                    </a:cubicBezTo>
                    <a:cubicBezTo>
                      <a:pt x="115" y="82"/>
                      <a:pt x="124" y="81"/>
                      <a:pt x="133" y="78"/>
                    </a:cubicBezTo>
                    <a:cubicBezTo>
                      <a:pt x="137" y="77"/>
                      <a:pt x="142" y="75"/>
                      <a:pt x="147" y="74"/>
                    </a:cubicBezTo>
                    <a:cubicBezTo>
                      <a:pt x="156" y="73"/>
                      <a:pt x="165" y="72"/>
                      <a:pt x="172" y="66"/>
                    </a:cubicBezTo>
                    <a:cubicBezTo>
                      <a:pt x="178" y="63"/>
                      <a:pt x="181" y="58"/>
                      <a:pt x="187" y="53"/>
                    </a:cubicBezTo>
                    <a:cubicBezTo>
                      <a:pt x="181" y="52"/>
                      <a:pt x="179" y="54"/>
                      <a:pt x="176" y="55"/>
                    </a:cubicBezTo>
                    <a:cubicBezTo>
                      <a:pt x="165" y="55"/>
                      <a:pt x="155" y="60"/>
                      <a:pt x="144" y="59"/>
                    </a:cubicBezTo>
                    <a:cubicBezTo>
                      <a:pt x="140" y="57"/>
                      <a:pt x="136" y="60"/>
                      <a:pt x="132" y="61"/>
                    </a:cubicBezTo>
                    <a:cubicBezTo>
                      <a:pt x="121" y="61"/>
                      <a:pt x="124" y="77"/>
                      <a:pt x="109" y="78"/>
                    </a:cubicBezTo>
                    <a:cubicBezTo>
                      <a:pt x="94" y="80"/>
                      <a:pt x="87" y="74"/>
                      <a:pt x="79" y="68"/>
                    </a:cubicBezTo>
                    <a:cubicBezTo>
                      <a:pt x="67" y="59"/>
                      <a:pt x="49" y="61"/>
                      <a:pt x="42" y="74"/>
                    </a:cubicBezTo>
                    <a:cubicBezTo>
                      <a:pt x="39" y="79"/>
                      <a:pt x="40" y="82"/>
                      <a:pt x="45" y="85"/>
                    </a:cubicBezTo>
                    <a:cubicBezTo>
                      <a:pt x="57" y="91"/>
                      <a:pt x="68" y="96"/>
                      <a:pt x="81" y="92"/>
                    </a:cubicBezTo>
                    <a:cubicBezTo>
                      <a:pt x="86" y="92"/>
                      <a:pt x="92" y="92"/>
                      <a:pt x="95" y="98"/>
                    </a:cubicBezTo>
                    <a:cubicBezTo>
                      <a:pt x="97" y="104"/>
                      <a:pt x="91" y="108"/>
                      <a:pt x="87" y="110"/>
                    </a:cubicBezTo>
                    <a:cubicBezTo>
                      <a:pt x="72" y="121"/>
                      <a:pt x="65" y="134"/>
                      <a:pt x="69" y="153"/>
                    </a:cubicBezTo>
                    <a:cubicBezTo>
                      <a:pt x="71" y="161"/>
                      <a:pt x="66" y="166"/>
                      <a:pt x="60" y="171"/>
                    </a:cubicBezTo>
                    <a:cubicBezTo>
                      <a:pt x="52" y="177"/>
                      <a:pt x="53" y="183"/>
                      <a:pt x="62" y="188"/>
                    </a:cubicBezTo>
                    <a:cubicBezTo>
                      <a:pt x="75" y="183"/>
                      <a:pt x="82" y="195"/>
                      <a:pt x="92" y="200"/>
                    </a:cubicBezTo>
                    <a:cubicBezTo>
                      <a:pt x="107" y="205"/>
                      <a:pt x="121" y="191"/>
                      <a:pt x="136" y="198"/>
                    </a:cubicBezTo>
                    <a:cubicBezTo>
                      <a:pt x="140" y="203"/>
                      <a:pt x="140" y="210"/>
                      <a:pt x="142" y="215"/>
                    </a:cubicBezTo>
                    <a:cubicBezTo>
                      <a:pt x="147" y="229"/>
                      <a:pt x="141" y="236"/>
                      <a:pt x="127" y="240"/>
                    </a:cubicBezTo>
                    <a:cubicBezTo>
                      <a:pt x="108" y="244"/>
                      <a:pt x="89" y="250"/>
                      <a:pt x="69" y="253"/>
                    </a:cubicBezTo>
                    <a:cubicBezTo>
                      <a:pt x="47" y="257"/>
                      <a:pt x="42" y="253"/>
                      <a:pt x="38" y="231"/>
                    </a:cubicBezTo>
                    <a:cubicBezTo>
                      <a:pt x="37" y="224"/>
                      <a:pt x="38" y="217"/>
                      <a:pt x="35" y="210"/>
                    </a:cubicBezTo>
                    <a:close/>
                  </a:path>
                </a:pathLst>
              </a:custGeom>
              <a:solidFill>
                <a:srgbClr val="F4D5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3" name="Freeform 10">
                <a:extLst>
                  <a:ext uri="{FF2B5EF4-FFF2-40B4-BE49-F238E27FC236}">
                    <a16:creationId xmlns:a16="http://schemas.microsoft.com/office/drawing/2014/main" id="{D5E3880F-762C-0D79-D7A1-DBFC525108CF}"/>
                  </a:ext>
                </a:extLst>
              </p:cNvPr>
              <p:cNvSpPr/>
              <p:nvPr/>
            </p:nvSpPr>
            <p:spPr bwMode="auto">
              <a:xfrm>
                <a:off x="5272" y="3192"/>
                <a:ext cx="300" cy="260"/>
              </a:xfrm>
              <a:custGeom>
                <a:avLst/>
                <a:gdLst>
                  <a:gd name="T0" fmla="*/ 21 w 206"/>
                  <a:gd name="T1" fmla="*/ 127 h 179"/>
                  <a:gd name="T2" fmla="*/ 16 w 206"/>
                  <a:gd name="T3" fmla="*/ 117 h 179"/>
                  <a:gd name="T4" fmla="*/ 7 w 206"/>
                  <a:gd name="T5" fmla="*/ 95 h 179"/>
                  <a:gd name="T6" fmla="*/ 13 w 206"/>
                  <a:gd name="T7" fmla="*/ 41 h 179"/>
                  <a:gd name="T8" fmla="*/ 42 w 206"/>
                  <a:gd name="T9" fmla="*/ 34 h 179"/>
                  <a:gd name="T10" fmla="*/ 106 w 206"/>
                  <a:gd name="T11" fmla="*/ 119 h 179"/>
                  <a:gd name="T12" fmla="*/ 56 w 206"/>
                  <a:gd name="T13" fmla="*/ 83 h 179"/>
                  <a:gd name="T14" fmla="*/ 78 w 206"/>
                  <a:gd name="T15" fmla="*/ 27 h 179"/>
                  <a:gd name="T16" fmla="*/ 116 w 206"/>
                  <a:gd name="T17" fmla="*/ 16 h 179"/>
                  <a:gd name="T18" fmla="*/ 159 w 206"/>
                  <a:gd name="T19" fmla="*/ 47 h 179"/>
                  <a:gd name="T20" fmla="*/ 158 w 206"/>
                  <a:gd name="T21" fmla="*/ 26 h 179"/>
                  <a:gd name="T22" fmla="*/ 185 w 206"/>
                  <a:gd name="T23" fmla="*/ 40 h 179"/>
                  <a:gd name="T24" fmla="*/ 196 w 206"/>
                  <a:gd name="T25" fmla="*/ 66 h 179"/>
                  <a:gd name="T26" fmla="*/ 197 w 206"/>
                  <a:gd name="T27" fmla="*/ 106 h 179"/>
                  <a:gd name="T28" fmla="*/ 194 w 206"/>
                  <a:gd name="T29" fmla="*/ 118 h 179"/>
                  <a:gd name="T30" fmla="*/ 137 w 206"/>
                  <a:gd name="T31" fmla="*/ 162 h 179"/>
                  <a:gd name="T32" fmla="*/ 71 w 206"/>
                  <a:gd name="T33" fmla="*/ 157 h 179"/>
                  <a:gd name="T34" fmla="*/ 45 w 206"/>
                  <a:gd name="T35" fmla="*/ 135 h 179"/>
                  <a:gd name="T36" fmla="*/ 21 w 206"/>
                  <a:gd name="T37" fmla="*/ 12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6" h="179">
                    <a:moveTo>
                      <a:pt x="21" y="127"/>
                    </a:moveTo>
                    <a:cubicBezTo>
                      <a:pt x="19" y="123"/>
                      <a:pt x="18" y="120"/>
                      <a:pt x="16" y="117"/>
                    </a:cubicBezTo>
                    <a:cubicBezTo>
                      <a:pt x="14" y="109"/>
                      <a:pt x="8" y="103"/>
                      <a:pt x="7" y="95"/>
                    </a:cubicBezTo>
                    <a:cubicBezTo>
                      <a:pt x="3" y="76"/>
                      <a:pt x="0" y="58"/>
                      <a:pt x="13" y="41"/>
                    </a:cubicBezTo>
                    <a:cubicBezTo>
                      <a:pt x="22" y="34"/>
                      <a:pt x="28" y="21"/>
                      <a:pt x="42" y="34"/>
                    </a:cubicBezTo>
                    <a:cubicBezTo>
                      <a:pt x="44" y="83"/>
                      <a:pt x="63" y="107"/>
                      <a:pt x="106" y="119"/>
                    </a:cubicBezTo>
                    <a:cubicBezTo>
                      <a:pt x="85" y="113"/>
                      <a:pt x="66" y="105"/>
                      <a:pt x="56" y="83"/>
                    </a:cubicBezTo>
                    <a:cubicBezTo>
                      <a:pt x="55" y="61"/>
                      <a:pt x="49" y="37"/>
                      <a:pt x="78" y="27"/>
                    </a:cubicBezTo>
                    <a:cubicBezTo>
                      <a:pt x="92" y="29"/>
                      <a:pt x="104" y="26"/>
                      <a:pt x="116" y="16"/>
                    </a:cubicBezTo>
                    <a:cubicBezTo>
                      <a:pt x="135" y="0"/>
                      <a:pt x="156" y="16"/>
                      <a:pt x="159" y="47"/>
                    </a:cubicBezTo>
                    <a:cubicBezTo>
                      <a:pt x="160" y="39"/>
                      <a:pt x="157" y="33"/>
                      <a:pt x="158" y="26"/>
                    </a:cubicBezTo>
                    <a:cubicBezTo>
                      <a:pt x="171" y="17"/>
                      <a:pt x="184" y="23"/>
                      <a:pt x="185" y="40"/>
                    </a:cubicBezTo>
                    <a:cubicBezTo>
                      <a:pt x="186" y="50"/>
                      <a:pt x="189" y="58"/>
                      <a:pt x="196" y="66"/>
                    </a:cubicBezTo>
                    <a:cubicBezTo>
                      <a:pt x="206" y="77"/>
                      <a:pt x="196" y="92"/>
                      <a:pt x="197" y="106"/>
                    </a:cubicBezTo>
                    <a:cubicBezTo>
                      <a:pt x="197" y="110"/>
                      <a:pt x="195" y="114"/>
                      <a:pt x="194" y="118"/>
                    </a:cubicBezTo>
                    <a:cubicBezTo>
                      <a:pt x="173" y="129"/>
                      <a:pt x="156" y="147"/>
                      <a:pt x="137" y="162"/>
                    </a:cubicBezTo>
                    <a:cubicBezTo>
                      <a:pt x="113" y="179"/>
                      <a:pt x="92" y="165"/>
                      <a:pt x="71" y="157"/>
                    </a:cubicBezTo>
                    <a:cubicBezTo>
                      <a:pt x="62" y="150"/>
                      <a:pt x="53" y="143"/>
                      <a:pt x="45" y="135"/>
                    </a:cubicBezTo>
                    <a:cubicBezTo>
                      <a:pt x="38" y="128"/>
                      <a:pt x="30" y="126"/>
                      <a:pt x="21" y="127"/>
                    </a:cubicBezTo>
                    <a:close/>
                  </a:path>
                </a:pathLst>
              </a:custGeom>
              <a:solidFill>
                <a:srgbClr val="F2D8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4" name="Freeform 11">
                <a:extLst>
                  <a:ext uri="{FF2B5EF4-FFF2-40B4-BE49-F238E27FC236}">
                    <a16:creationId xmlns:a16="http://schemas.microsoft.com/office/drawing/2014/main" id="{F0D3CED7-9FF0-C91E-50FF-FAD565E64E75}"/>
                  </a:ext>
                </a:extLst>
              </p:cNvPr>
              <p:cNvSpPr/>
              <p:nvPr/>
            </p:nvSpPr>
            <p:spPr bwMode="auto">
              <a:xfrm>
                <a:off x="6858" y="1838"/>
                <a:ext cx="367" cy="173"/>
              </a:xfrm>
              <a:custGeom>
                <a:avLst/>
                <a:gdLst>
                  <a:gd name="T0" fmla="*/ 58 w 252"/>
                  <a:gd name="T1" fmla="*/ 113 h 119"/>
                  <a:gd name="T2" fmla="*/ 23 w 252"/>
                  <a:gd name="T3" fmla="*/ 57 h 119"/>
                  <a:gd name="T4" fmla="*/ 45 w 252"/>
                  <a:gd name="T5" fmla="*/ 38 h 119"/>
                  <a:gd name="T6" fmla="*/ 61 w 252"/>
                  <a:gd name="T7" fmla="*/ 31 h 119"/>
                  <a:gd name="T8" fmla="*/ 87 w 252"/>
                  <a:gd name="T9" fmla="*/ 4 h 119"/>
                  <a:gd name="T10" fmla="*/ 90 w 252"/>
                  <a:gd name="T11" fmla="*/ 0 h 119"/>
                  <a:gd name="T12" fmla="*/ 96 w 252"/>
                  <a:gd name="T13" fmla="*/ 1 h 119"/>
                  <a:gd name="T14" fmla="*/ 114 w 252"/>
                  <a:gd name="T15" fmla="*/ 26 h 119"/>
                  <a:gd name="T16" fmla="*/ 149 w 252"/>
                  <a:gd name="T17" fmla="*/ 41 h 119"/>
                  <a:gd name="T18" fmla="*/ 160 w 252"/>
                  <a:gd name="T19" fmla="*/ 32 h 119"/>
                  <a:gd name="T20" fmla="*/ 202 w 252"/>
                  <a:gd name="T21" fmla="*/ 17 h 119"/>
                  <a:gd name="T22" fmla="*/ 227 w 252"/>
                  <a:gd name="T23" fmla="*/ 36 h 119"/>
                  <a:gd name="T24" fmla="*/ 251 w 252"/>
                  <a:gd name="T25" fmla="*/ 78 h 119"/>
                  <a:gd name="T26" fmla="*/ 214 w 252"/>
                  <a:gd name="T27" fmla="*/ 114 h 119"/>
                  <a:gd name="T28" fmla="*/ 151 w 252"/>
                  <a:gd name="T29" fmla="*/ 114 h 119"/>
                  <a:gd name="T30" fmla="*/ 126 w 252"/>
                  <a:gd name="T31" fmla="*/ 117 h 119"/>
                  <a:gd name="T32" fmla="*/ 120 w 252"/>
                  <a:gd name="T33" fmla="*/ 114 h 119"/>
                  <a:gd name="T34" fmla="*/ 118 w 252"/>
                  <a:gd name="T35" fmla="*/ 105 h 119"/>
                  <a:gd name="T36" fmla="*/ 148 w 252"/>
                  <a:gd name="T37" fmla="*/ 100 h 119"/>
                  <a:gd name="T38" fmla="*/ 165 w 252"/>
                  <a:gd name="T39" fmla="*/ 98 h 119"/>
                  <a:gd name="T40" fmla="*/ 138 w 252"/>
                  <a:gd name="T41" fmla="*/ 96 h 119"/>
                  <a:gd name="T42" fmla="*/ 110 w 252"/>
                  <a:gd name="T43" fmla="*/ 85 h 119"/>
                  <a:gd name="T44" fmla="*/ 96 w 252"/>
                  <a:gd name="T45" fmla="*/ 71 h 119"/>
                  <a:gd name="T46" fmla="*/ 80 w 252"/>
                  <a:gd name="T47" fmla="*/ 76 h 119"/>
                  <a:gd name="T48" fmla="*/ 67 w 252"/>
                  <a:gd name="T49" fmla="*/ 92 h 119"/>
                  <a:gd name="T50" fmla="*/ 58 w 252"/>
                  <a:gd name="T51" fmla="*/ 11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119">
                    <a:moveTo>
                      <a:pt x="58" y="113"/>
                    </a:moveTo>
                    <a:cubicBezTo>
                      <a:pt x="8" y="117"/>
                      <a:pt x="0" y="105"/>
                      <a:pt x="23" y="57"/>
                    </a:cubicBezTo>
                    <a:cubicBezTo>
                      <a:pt x="27" y="48"/>
                      <a:pt x="37" y="43"/>
                      <a:pt x="45" y="38"/>
                    </a:cubicBezTo>
                    <a:cubicBezTo>
                      <a:pt x="50" y="34"/>
                      <a:pt x="55" y="32"/>
                      <a:pt x="61" y="31"/>
                    </a:cubicBezTo>
                    <a:cubicBezTo>
                      <a:pt x="76" y="27"/>
                      <a:pt x="84" y="19"/>
                      <a:pt x="87" y="4"/>
                    </a:cubicBezTo>
                    <a:cubicBezTo>
                      <a:pt x="88" y="2"/>
                      <a:pt x="89" y="1"/>
                      <a:pt x="90" y="0"/>
                    </a:cubicBezTo>
                    <a:cubicBezTo>
                      <a:pt x="92" y="0"/>
                      <a:pt x="94" y="0"/>
                      <a:pt x="96" y="1"/>
                    </a:cubicBezTo>
                    <a:cubicBezTo>
                      <a:pt x="98" y="12"/>
                      <a:pt x="106" y="19"/>
                      <a:pt x="114" y="26"/>
                    </a:cubicBezTo>
                    <a:cubicBezTo>
                      <a:pt x="127" y="51"/>
                      <a:pt x="128" y="51"/>
                      <a:pt x="149" y="41"/>
                    </a:cubicBezTo>
                    <a:cubicBezTo>
                      <a:pt x="153" y="38"/>
                      <a:pt x="159" y="36"/>
                      <a:pt x="160" y="32"/>
                    </a:cubicBezTo>
                    <a:cubicBezTo>
                      <a:pt x="167" y="8"/>
                      <a:pt x="184" y="11"/>
                      <a:pt x="202" y="17"/>
                    </a:cubicBezTo>
                    <a:cubicBezTo>
                      <a:pt x="207" y="27"/>
                      <a:pt x="218" y="31"/>
                      <a:pt x="227" y="36"/>
                    </a:cubicBezTo>
                    <a:cubicBezTo>
                      <a:pt x="245" y="45"/>
                      <a:pt x="252" y="57"/>
                      <a:pt x="251" y="78"/>
                    </a:cubicBezTo>
                    <a:cubicBezTo>
                      <a:pt x="249" y="114"/>
                      <a:pt x="250" y="114"/>
                      <a:pt x="214" y="114"/>
                    </a:cubicBezTo>
                    <a:cubicBezTo>
                      <a:pt x="193" y="114"/>
                      <a:pt x="172" y="114"/>
                      <a:pt x="151" y="114"/>
                    </a:cubicBezTo>
                    <a:cubicBezTo>
                      <a:pt x="143" y="117"/>
                      <a:pt x="135" y="119"/>
                      <a:pt x="126" y="117"/>
                    </a:cubicBezTo>
                    <a:cubicBezTo>
                      <a:pt x="124" y="116"/>
                      <a:pt x="122" y="115"/>
                      <a:pt x="120" y="114"/>
                    </a:cubicBezTo>
                    <a:cubicBezTo>
                      <a:pt x="118" y="112"/>
                      <a:pt x="117" y="109"/>
                      <a:pt x="118" y="105"/>
                    </a:cubicBezTo>
                    <a:cubicBezTo>
                      <a:pt x="127" y="97"/>
                      <a:pt x="138" y="100"/>
                      <a:pt x="148" y="100"/>
                    </a:cubicBezTo>
                    <a:cubicBezTo>
                      <a:pt x="153" y="99"/>
                      <a:pt x="158" y="100"/>
                      <a:pt x="165" y="98"/>
                    </a:cubicBezTo>
                    <a:cubicBezTo>
                      <a:pt x="155" y="96"/>
                      <a:pt x="147" y="93"/>
                      <a:pt x="138" y="96"/>
                    </a:cubicBezTo>
                    <a:cubicBezTo>
                      <a:pt x="126" y="99"/>
                      <a:pt x="117" y="93"/>
                      <a:pt x="110" y="85"/>
                    </a:cubicBezTo>
                    <a:cubicBezTo>
                      <a:pt x="103" y="82"/>
                      <a:pt x="105" y="71"/>
                      <a:pt x="96" y="71"/>
                    </a:cubicBezTo>
                    <a:cubicBezTo>
                      <a:pt x="89" y="68"/>
                      <a:pt x="85" y="72"/>
                      <a:pt x="80" y="76"/>
                    </a:cubicBezTo>
                    <a:cubicBezTo>
                      <a:pt x="74" y="80"/>
                      <a:pt x="70" y="85"/>
                      <a:pt x="67" y="92"/>
                    </a:cubicBezTo>
                    <a:cubicBezTo>
                      <a:pt x="63" y="98"/>
                      <a:pt x="61" y="106"/>
                      <a:pt x="58" y="113"/>
                    </a:cubicBezTo>
                    <a:close/>
                  </a:path>
                </a:pathLst>
              </a:custGeom>
              <a:solidFill>
                <a:srgbClr val="0505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5" name="Freeform 12">
                <a:extLst>
                  <a:ext uri="{FF2B5EF4-FFF2-40B4-BE49-F238E27FC236}">
                    <a16:creationId xmlns:a16="http://schemas.microsoft.com/office/drawing/2014/main" id="{57C00B8C-7434-6D7E-26A0-3945ABA43455}"/>
                  </a:ext>
                </a:extLst>
              </p:cNvPr>
              <p:cNvSpPr/>
              <p:nvPr/>
            </p:nvSpPr>
            <p:spPr bwMode="auto">
              <a:xfrm>
                <a:off x="4379" y="2291"/>
                <a:ext cx="278" cy="195"/>
              </a:xfrm>
              <a:custGeom>
                <a:avLst/>
                <a:gdLst>
                  <a:gd name="T0" fmla="*/ 33 w 191"/>
                  <a:gd name="T1" fmla="*/ 110 h 134"/>
                  <a:gd name="T2" fmla="*/ 15 w 191"/>
                  <a:gd name="T3" fmla="*/ 96 h 134"/>
                  <a:gd name="T4" fmla="*/ 1 w 191"/>
                  <a:gd name="T5" fmla="*/ 49 h 134"/>
                  <a:gd name="T6" fmla="*/ 22 w 191"/>
                  <a:gd name="T7" fmla="*/ 17 h 134"/>
                  <a:gd name="T8" fmla="*/ 55 w 191"/>
                  <a:gd name="T9" fmla="*/ 15 h 134"/>
                  <a:gd name="T10" fmla="*/ 38 w 191"/>
                  <a:gd name="T11" fmla="*/ 48 h 134"/>
                  <a:gd name="T12" fmla="*/ 50 w 191"/>
                  <a:gd name="T13" fmla="*/ 78 h 134"/>
                  <a:gd name="T14" fmla="*/ 40 w 191"/>
                  <a:gd name="T15" fmla="*/ 53 h 134"/>
                  <a:gd name="T16" fmla="*/ 65 w 191"/>
                  <a:gd name="T17" fmla="*/ 60 h 134"/>
                  <a:gd name="T18" fmla="*/ 51 w 191"/>
                  <a:gd name="T19" fmla="*/ 59 h 134"/>
                  <a:gd name="T20" fmla="*/ 37 w 191"/>
                  <a:gd name="T21" fmla="*/ 37 h 134"/>
                  <a:gd name="T22" fmla="*/ 52 w 191"/>
                  <a:gd name="T23" fmla="*/ 21 h 134"/>
                  <a:gd name="T24" fmla="*/ 88 w 191"/>
                  <a:gd name="T25" fmla="*/ 25 h 134"/>
                  <a:gd name="T26" fmla="*/ 96 w 191"/>
                  <a:gd name="T27" fmla="*/ 28 h 134"/>
                  <a:gd name="T28" fmla="*/ 113 w 191"/>
                  <a:gd name="T29" fmla="*/ 17 h 134"/>
                  <a:gd name="T30" fmla="*/ 127 w 191"/>
                  <a:gd name="T31" fmla="*/ 3 h 134"/>
                  <a:gd name="T32" fmla="*/ 140 w 191"/>
                  <a:gd name="T33" fmla="*/ 4 h 134"/>
                  <a:gd name="T34" fmla="*/ 144 w 191"/>
                  <a:gd name="T35" fmla="*/ 14 h 134"/>
                  <a:gd name="T36" fmla="*/ 130 w 191"/>
                  <a:gd name="T37" fmla="*/ 19 h 134"/>
                  <a:gd name="T38" fmla="*/ 89 w 191"/>
                  <a:gd name="T39" fmla="*/ 74 h 134"/>
                  <a:gd name="T40" fmla="*/ 132 w 191"/>
                  <a:gd name="T41" fmla="*/ 17 h 134"/>
                  <a:gd name="T42" fmla="*/ 148 w 191"/>
                  <a:gd name="T43" fmla="*/ 49 h 134"/>
                  <a:gd name="T44" fmla="*/ 162 w 191"/>
                  <a:gd name="T45" fmla="*/ 35 h 134"/>
                  <a:gd name="T46" fmla="*/ 188 w 191"/>
                  <a:gd name="T47" fmla="*/ 49 h 134"/>
                  <a:gd name="T48" fmla="*/ 173 w 191"/>
                  <a:gd name="T49" fmla="*/ 88 h 134"/>
                  <a:gd name="T50" fmla="*/ 125 w 191"/>
                  <a:gd name="T51" fmla="*/ 105 h 134"/>
                  <a:gd name="T52" fmla="*/ 113 w 191"/>
                  <a:gd name="T53" fmla="*/ 113 h 134"/>
                  <a:gd name="T54" fmla="*/ 59 w 191"/>
                  <a:gd name="T55" fmla="*/ 128 h 134"/>
                  <a:gd name="T56" fmla="*/ 33 w 191"/>
                  <a:gd name="T57" fmla="*/ 11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1" h="134">
                    <a:moveTo>
                      <a:pt x="33" y="110"/>
                    </a:moveTo>
                    <a:cubicBezTo>
                      <a:pt x="25" y="107"/>
                      <a:pt x="20" y="101"/>
                      <a:pt x="15" y="96"/>
                    </a:cubicBezTo>
                    <a:cubicBezTo>
                      <a:pt x="0" y="84"/>
                      <a:pt x="1" y="66"/>
                      <a:pt x="1" y="49"/>
                    </a:cubicBezTo>
                    <a:cubicBezTo>
                      <a:pt x="5" y="37"/>
                      <a:pt x="11" y="25"/>
                      <a:pt x="22" y="17"/>
                    </a:cubicBezTo>
                    <a:cubicBezTo>
                      <a:pt x="33" y="17"/>
                      <a:pt x="43" y="4"/>
                      <a:pt x="55" y="15"/>
                    </a:cubicBezTo>
                    <a:cubicBezTo>
                      <a:pt x="47" y="25"/>
                      <a:pt x="30" y="30"/>
                      <a:pt x="38" y="48"/>
                    </a:cubicBezTo>
                    <a:cubicBezTo>
                      <a:pt x="34" y="61"/>
                      <a:pt x="39" y="72"/>
                      <a:pt x="50" y="78"/>
                    </a:cubicBezTo>
                    <a:cubicBezTo>
                      <a:pt x="44" y="71"/>
                      <a:pt x="31" y="67"/>
                      <a:pt x="40" y="53"/>
                    </a:cubicBezTo>
                    <a:cubicBezTo>
                      <a:pt x="48" y="56"/>
                      <a:pt x="56" y="63"/>
                      <a:pt x="65" y="60"/>
                    </a:cubicBezTo>
                    <a:cubicBezTo>
                      <a:pt x="61" y="59"/>
                      <a:pt x="56" y="61"/>
                      <a:pt x="51" y="59"/>
                    </a:cubicBezTo>
                    <a:cubicBezTo>
                      <a:pt x="43" y="54"/>
                      <a:pt x="36" y="48"/>
                      <a:pt x="37" y="37"/>
                    </a:cubicBezTo>
                    <a:cubicBezTo>
                      <a:pt x="37" y="26"/>
                      <a:pt x="45" y="24"/>
                      <a:pt x="52" y="21"/>
                    </a:cubicBezTo>
                    <a:cubicBezTo>
                      <a:pt x="65" y="15"/>
                      <a:pt x="77" y="18"/>
                      <a:pt x="88" y="25"/>
                    </a:cubicBezTo>
                    <a:cubicBezTo>
                      <a:pt x="90" y="28"/>
                      <a:pt x="93" y="30"/>
                      <a:pt x="96" y="28"/>
                    </a:cubicBezTo>
                    <a:cubicBezTo>
                      <a:pt x="105" y="29"/>
                      <a:pt x="109" y="22"/>
                      <a:pt x="113" y="17"/>
                    </a:cubicBezTo>
                    <a:cubicBezTo>
                      <a:pt x="117" y="11"/>
                      <a:pt x="121" y="6"/>
                      <a:pt x="127" y="3"/>
                    </a:cubicBezTo>
                    <a:cubicBezTo>
                      <a:pt x="131" y="0"/>
                      <a:pt x="136" y="0"/>
                      <a:pt x="140" y="4"/>
                    </a:cubicBezTo>
                    <a:cubicBezTo>
                      <a:pt x="143" y="6"/>
                      <a:pt x="145" y="10"/>
                      <a:pt x="144" y="14"/>
                    </a:cubicBezTo>
                    <a:cubicBezTo>
                      <a:pt x="143" y="24"/>
                      <a:pt x="134" y="13"/>
                      <a:pt x="130" y="19"/>
                    </a:cubicBezTo>
                    <a:cubicBezTo>
                      <a:pt x="112" y="34"/>
                      <a:pt x="106" y="58"/>
                      <a:pt x="89" y="74"/>
                    </a:cubicBezTo>
                    <a:cubicBezTo>
                      <a:pt x="106" y="58"/>
                      <a:pt x="113" y="33"/>
                      <a:pt x="132" y="17"/>
                    </a:cubicBezTo>
                    <a:cubicBezTo>
                      <a:pt x="150" y="22"/>
                      <a:pt x="140" y="40"/>
                      <a:pt x="148" y="49"/>
                    </a:cubicBezTo>
                    <a:cubicBezTo>
                      <a:pt x="149" y="41"/>
                      <a:pt x="155" y="37"/>
                      <a:pt x="162" y="35"/>
                    </a:cubicBezTo>
                    <a:cubicBezTo>
                      <a:pt x="173" y="36"/>
                      <a:pt x="181" y="41"/>
                      <a:pt x="188" y="49"/>
                    </a:cubicBezTo>
                    <a:cubicBezTo>
                      <a:pt x="191" y="65"/>
                      <a:pt x="179" y="75"/>
                      <a:pt x="173" y="88"/>
                    </a:cubicBezTo>
                    <a:cubicBezTo>
                      <a:pt x="156" y="91"/>
                      <a:pt x="137" y="87"/>
                      <a:pt x="125" y="105"/>
                    </a:cubicBezTo>
                    <a:cubicBezTo>
                      <a:pt x="121" y="107"/>
                      <a:pt x="116" y="109"/>
                      <a:pt x="113" y="113"/>
                    </a:cubicBezTo>
                    <a:cubicBezTo>
                      <a:pt x="99" y="131"/>
                      <a:pt x="80" y="134"/>
                      <a:pt x="59" y="128"/>
                    </a:cubicBezTo>
                    <a:cubicBezTo>
                      <a:pt x="48" y="125"/>
                      <a:pt x="44" y="112"/>
                      <a:pt x="33" y="110"/>
                    </a:cubicBezTo>
                    <a:close/>
                  </a:path>
                </a:pathLst>
              </a:custGeom>
              <a:solidFill>
                <a:srgbClr val="F3E2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6" name="Freeform 13">
                <a:extLst>
                  <a:ext uri="{FF2B5EF4-FFF2-40B4-BE49-F238E27FC236}">
                    <a16:creationId xmlns:a16="http://schemas.microsoft.com/office/drawing/2014/main" id="{D66D4AB6-880B-B3FB-4D81-6A64181BFDB2}"/>
                  </a:ext>
                </a:extLst>
              </p:cNvPr>
              <p:cNvSpPr/>
              <p:nvPr/>
            </p:nvSpPr>
            <p:spPr bwMode="auto">
              <a:xfrm>
                <a:off x="6241" y="3141"/>
                <a:ext cx="195" cy="222"/>
              </a:xfrm>
              <a:custGeom>
                <a:avLst/>
                <a:gdLst>
                  <a:gd name="T0" fmla="*/ 82 w 134"/>
                  <a:gd name="T1" fmla="*/ 153 h 153"/>
                  <a:gd name="T2" fmla="*/ 6 w 134"/>
                  <a:gd name="T3" fmla="*/ 153 h 153"/>
                  <a:gd name="T4" fmla="*/ 1 w 134"/>
                  <a:gd name="T5" fmla="*/ 131 h 153"/>
                  <a:gd name="T6" fmla="*/ 5 w 134"/>
                  <a:gd name="T7" fmla="*/ 80 h 153"/>
                  <a:gd name="T8" fmla="*/ 4 w 134"/>
                  <a:gd name="T9" fmla="*/ 75 h 153"/>
                  <a:gd name="T10" fmla="*/ 4 w 134"/>
                  <a:gd name="T11" fmla="*/ 30 h 153"/>
                  <a:gd name="T12" fmla="*/ 13 w 134"/>
                  <a:gd name="T13" fmla="*/ 20 h 153"/>
                  <a:gd name="T14" fmla="*/ 36 w 134"/>
                  <a:gd name="T15" fmla="*/ 4 h 153"/>
                  <a:gd name="T16" fmla="*/ 44 w 134"/>
                  <a:gd name="T17" fmla="*/ 0 h 153"/>
                  <a:gd name="T18" fmla="*/ 60 w 134"/>
                  <a:gd name="T19" fmla="*/ 17 h 153"/>
                  <a:gd name="T20" fmla="*/ 103 w 134"/>
                  <a:gd name="T21" fmla="*/ 28 h 153"/>
                  <a:gd name="T22" fmla="*/ 132 w 134"/>
                  <a:gd name="T23" fmla="*/ 35 h 153"/>
                  <a:gd name="T24" fmla="*/ 131 w 134"/>
                  <a:gd name="T25" fmla="*/ 66 h 153"/>
                  <a:gd name="T26" fmla="*/ 108 w 134"/>
                  <a:gd name="T27" fmla="*/ 109 h 153"/>
                  <a:gd name="T28" fmla="*/ 82 w 134"/>
                  <a:gd name="T29" fmla="*/ 125 h 153"/>
                  <a:gd name="T30" fmla="*/ 59 w 134"/>
                  <a:gd name="T31" fmla="*/ 107 h 153"/>
                  <a:gd name="T32" fmla="*/ 78 w 134"/>
                  <a:gd name="T33" fmla="*/ 129 h 153"/>
                  <a:gd name="T34" fmla="*/ 82 w 134"/>
                  <a:gd name="T35"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53">
                    <a:moveTo>
                      <a:pt x="82" y="153"/>
                    </a:moveTo>
                    <a:cubicBezTo>
                      <a:pt x="57" y="153"/>
                      <a:pt x="32" y="153"/>
                      <a:pt x="6" y="153"/>
                    </a:cubicBezTo>
                    <a:cubicBezTo>
                      <a:pt x="1" y="146"/>
                      <a:pt x="0" y="139"/>
                      <a:pt x="1" y="131"/>
                    </a:cubicBezTo>
                    <a:cubicBezTo>
                      <a:pt x="13" y="115"/>
                      <a:pt x="16" y="98"/>
                      <a:pt x="5" y="80"/>
                    </a:cubicBezTo>
                    <a:cubicBezTo>
                      <a:pt x="4" y="78"/>
                      <a:pt x="4" y="77"/>
                      <a:pt x="4" y="75"/>
                    </a:cubicBezTo>
                    <a:cubicBezTo>
                      <a:pt x="6" y="60"/>
                      <a:pt x="6" y="45"/>
                      <a:pt x="4" y="30"/>
                    </a:cubicBezTo>
                    <a:cubicBezTo>
                      <a:pt x="5" y="25"/>
                      <a:pt x="8" y="21"/>
                      <a:pt x="13" y="20"/>
                    </a:cubicBezTo>
                    <a:cubicBezTo>
                      <a:pt x="31" y="30"/>
                      <a:pt x="29" y="10"/>
                      <a:pt x="36" y="4"/>
                    </a:cubicBezTo>
                    <a:cubicBezTo>
                      <a:pt x="38" y="2"/>
                      <a:pt x="41" y="1"/>
                      <a:pt x="44" y="0"/>
                    </a:cubicBezTo>
                    <a:cubicBezTo>
                      <a:pt x="52" y="3"/>
                      <a:pt x="54" y="12"/>
                      <a:pt x="60" y="17"/>
                    </a:cubicBezTo>
                    <a:cubicBezTo>
                      <a:pt x="73" y="27"/>
                      <a:pt x="87" y="28"/>
                      <a:pt x="103" y="28"/>
                    </a:cubicBezTo>
                    <a:cubicBezTo>
                      <a:pt x="113" y="29"/>
                      <a:pt x="124" y="25"/>
                      <a:pt x="132" y="35"/>
                    </a:cubicBezTo>
                    <a:cubicBezTo>
                      <a:pt x="132" y="45"/>
                      <a:pt x="134" y="55"/>
                      <a:pt x="131" y="66"/>
                    </a:cubicBezTo>
                    <a:cubicBezTo>
                      <a:pt x="126" y="82"/>
                      <a:pt x="114" y="94"/>
                      <a:pt x="108" y="109"/>
                    </a:cubicBezTo>
                    <a:cubicBezTo>
                      <a:pt x="103" y="122"/>
                      <a:pt x="86" y="111"/>
                      <a:pt x="82" y="125"/>
                    </a:cubicBezTo>
                    <a:cubicBezTo>
                      <a:pt x="72" y="123"/>
                      <a:pt x="74" y="105"/>
                      <a:pt x="59" y="107"/>
                    </a:cubicBezTo>
                    <a:cubicBezTo>
                      <a:pt x="66" y="114"/>
                      <a:pt x="74" y="119"/>
                      <a:pt x="78" y="129"/>
                    </a:cubicBezTo>
                    <a:cubicBezTo>
                      <a:pt x="78" y="137"/>
                      <a:pt x="82" y="144"/>
                      <a:pt x="82" y="153"/>
                    </a:cubicBezTo>
                    <a:close/>
                  </a:path>
                </a:pathLst>
              </a:custGeom>
              <a:solidFill>
                <a:srgbClr val="E4B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7" name="Freeform 14">
                <a:extLst>
                  <a:ext uri="{FF2B5EF4-FFF2-40B4-BE49-F238E27FC236}">
                    <a16:creationId xmlns:a16="http://schemas.microsoft.com/office/drawing/2014/main" id="{A422E50E-C0A4-DB8F-D0A9-D620FFBFC9EB}"/>
                  </a:ext>
                </a:extLst>
              </p:cNvPr>
              <p:cNvSpPr/>
              <p:nvPr/>
            </p:nvSpPr>
            <p:spPr bwMode="auto">
              <a:xfrm>
                <a:off x="4745" y="3197"/>
                <a:ext cx="315" cy="124"/>
              </a:xfrm>
              <a:custGeom>
                <a:avLst/>
                <a:gdLst>
                  <a:gd name="T0" fmla="*/ 210 w 216"/>
                  <a:gd name="T1" fmla="*/ 54 h 85"/>
                  <a:gd name="T2" fmla="*/ 206 w 216"/>
                  <a:gd name="T3" fmla="*/ 53 h 85"/>
                  <a:gd name="T4" fmla="*/ 146 w 216"/>
                  <a:gd name="T5" fmla="*/ 76 h 85"/>
                  <a:gd name="T6" fmla="*/ 22 w 216"/>
                  <a:gd name="T7" fmla="*/ 78 h 85"/>
                  <a:gd name="T8" fmla="*/ 3 w 216"/>
                  <a:gd name="T9" fmla="*/ 65 h 85"/>
                  <a:gd name="T10" fmla="*/ 10 w 216"/>
                  <a:gd name="T11" fmla="*/ 33 h 85"/>
                  <a:gd name="T12" fmla="*/ 20 w 216"/>
                  <a:gd name="T13" fmla="*/ 7 h 85"/>
                  <a:gd name="T14" fmla="*/ 35 w 216"/>
                  <a:gd name="T15" fmla="*/ 5 h 85"/>
                  <a:gd name="T16" fmla="*/ 63 w 216"/>
                  <a:gd name="T17" fmla="*/ 5 h 85"/>
                  <a:gd name="T18" fmla="*/ 97 w 216"/>
                  <a:gd name="T19" fmla="*/ 20 h 85"/>
                  <a:gd name="T20" fmla="*/ 142 w 216"/>
                  <a:gd name="T21" fmla="*/ 29 h 85"/>
                  <a:gd name="T22" fmla="*/ 147 w 216"/>
                  <a:gd name="T23" fmla="*/ 17 h 85"/>
                  <a:gd name="T24" fmla="*/ 161 w 216"/>
                  <a:gd name="T25" fmla="*/ 1 h 85"/>
                  <a:gd name="T26" fmla="*/ 193 w 216"/>
                  <a:gd name="T27" fmla="*/ 27 h 85"/>
                  <a:gd name="T28" fmla="*/ 210 w 216"/>
                  <a:gd name="T29" fmla="*/ 5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6" h="85">
                    <a:moveTo>
                      <a:pt x="210" y="54"/>
                    </a:moveTo>
                    <a:cubicBezTo>
                      <a:pt x="209" y="54"/>
                      <a:pt x="206" y="53"/>
                      <a:pt x="206" y="53"/>
                    </a:cubicBezTo>
                    <a:cubicBezTo>
                      <a:pt x="195" y="85"/>
                      <a:pt x="169" y="76"/>
                      <a:pt x="146" y="76"/>
                    </a:cubicBezTo>
                    <a:cubicBezTo>
                      <a:pt x="105" y="76"/>
                      <a:pt x="64" y="72"/>
                      <a:pt x="22" y="78"/>
                    </a:cubicBezTo>
                    <a:cubicBezTo>
                      <a:pt x="14" y="79"/>
                      <a:pt x="0" y="84"/>
                      <a:pt x="3" y="65"/>
                    </a:cubicBezTo>
                    <a:cubicBezTo>
                      <a:pt x="15" y="57"/>
                      <a:pt x="10" y="44"/>
                      <a:pt x="10" y="33"/>
                    </a:cubicBezTo>
                    <a:cubicBezTo>
                      <a:pt x="11" y="23"/>
                      <a:pt x="8" y="13"/>
                      <a:pt x="20" y="7"/>
                    </a:cubicBezTo>
                    <a:cubicBezTo>
                      <a:pt x="25" y="5"/>
                      <a:pt x="30" y="5"/>
                      <a:pt x="35" y="5"/>
                    </a:cubicBezTo>
                    <a:cubicBezTo>
                      <a:pt x="44" y="5"/>
                      <a:pt x="54" y="7"/>
                      <a:pt x="63" y="5"/>
                    </a:cubicBezTo>
                    <a:cubicBezTo>
                      <a:pt x="79" y="0"/>
                      <a:pt x="89" y="7"/>
                      <a:pt x="97" y="20"/>
                    </a:cubicBezTo>
                    <a:cubicBezTo>
                      <a:pt x="109" y="32"/>
                      <a:pt x="129" y="36"/>
                      <a:pt x="142" y="29"/>
                    </a:cubicBezTo>
                    <a:cubicBezTo>
                      <a:pt x="148" y="27"/>
                      <a:pt x="147" y="22"/>
                      <a:pt x="147" y="17"/>
                    </a:cubicBezTo>
                    <a:cubicBezTo>
                      <a:pt x="148" y="9"/>
                      <a:pt x="152" y="3"/>
                      <a:pt x="161" y="1"/>
                    </a:cubicBezTo>
                    <a:cubicBezTo>
                      <a:pt x="174" y="7"/>
                      <a:pt x="179" y="24"/>
                      <a:pt x="193" y="27"/>
                    </a:cubicBezTo>
                    <a:cubicBezTo>
                      <a:pt x="201" y="35"/>
                      <a:pt x="216" y="38"/>
                      <a:pt x="210" y="54"/>
                    </a:cubicBezTo>
                    <a:close/>
                  </a:path>
                </a:pathLst>
              </a:custGeom>
              <a:solidFill>
                <a:srgbClr val="DAE8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8" name="Freeform 15">
                <a:extLst>
                  <a:ext uri="{FF2B5EF4-FFF2-40B4-BE49-F238E27FC236}">
                    <a16:creationId xmlns:a16="http://schemas.microsoft.com/office/drawing/2014/main" id="{C7F63FBC-489D-AF45-2D8C-49D49CB84B23}"/>
                  </a:ext>
                </a:extLst>
              </p:cNvPr>
              <p:cNvSpPr/>
              <p:nvPr/>
            </p:nvSpPr>
            <p:spPr bwMode="auto">
              <a:xfrm>
                <a:off x="6564" y="3008"/>
                <a:ext cx="274" cy="280"/>
              </a:xfrm>
              <a:custGeom>
                <a:avLst/>
                <a:gdLst>
                  <a:gd name="T0" fmla="*/ 56 w 188"/>
                  <a:gd name="T1" fmla="*/ 164 h 192"/>
                  <a:gd name="T2" fmla="*/ 48 w 188"/>
                  <a:gd name="T3" fmla="*/ 161 h 192"/>
                  <a:gd name="T4" fmla="*/ 57 w 188"/>
                  <a:gd name="T5" fmla="*/ 135 h 192"/>
                  <a:gd name="T6" fmla="*/ 49 w 188"/>
                  <a:gd name="T7" fmla="*/ 118 h 192"/>
                  <a:gd name="T8" fmla="*/ 59 w 188"/>
                  <a:gd name="T9" fmla="*/ 91 h 192"/>
                  <a:gd name="T10" fmla="*/ 77 w 188"/>
                  <a:gd name="T11" fmla="*/ 86 h 192"/>
                  <a:gd name="T12" fmla="*/ 81 w 188"/>
                  <a:gd name="T13" fmla="*/ 71 h 192"/>
                  <a:gd name="T14" fmla="*/ 14 w 188"/>
                  <a:gd name="T15" fmla="*/ 39 h 192"/>
                  <a:gd name="T16" fmla="*/ 5 w 188"/>
                  <a:gd name="T17" fmla="*/ 17 h 192"/>
                  <a:gd name="T18" fmla="*/ 18 w 188"/>
                  <a:gd name="T19" fmla="*/ 1 h 192"/>
                  <a:gd name="T20" fmla="*/ 72 w 188"/>
                  <a:gd name="T21" fmla="*/ 5 h 192"/>
                  <a:gd name="T22" fmla="*/ 120 w 188"/>
                  <a:gd name="T23" fmla="*/ 23 h 192"/>
                  <a:gd name="T24" fmla="*/ 114 w 188"/>
                  <a:gd name="T25" fmla="*/ 61 h 192"/>
                  <a:gd name="T26" fmla="*/ 109 w 188"/>
                  <a:gd name="T27" fmla="*/ 76 h 192"/>
                  <a:gd name="T28" fmla="*/ 125 w 188"/>
                  <a:gd name="T29" fmla="*/ 99 h 192"/>
                  <a:gd name="T30" fmla="*/ 161 w 188"/>
                  <a:gd name="T31" fmla="*/ 100 h 192"/>
                  <a:gd name="T32" fmla="*/ 183 w 188"/>
                  <a:gd name="T33" fmla="*/ 109 h 192"/>
                  <a:gd name="T34" fmla="*/ 180 w 188"/>
                  <a:gd name="T35" fmla="*/ 137 h 192"/>
                  <a:gd name="T36" fmla="*/ 149 w 188"/>
                  <a:gd name="T37" fmla="*/ 154 h 192"/>
                  <a:gd name="T38" fmla="*/ 135 w 188"/>
                  <a:gd name="T39" fmla="*/ 184 h 192"/>
                  <a:gd name="T40" fmla="*/ 125 w 188"/>
                  <a:gd name="T41" fmla="*/ 180 h 192"/>
                  <a:gd name="T42" fmla="*/ 108 w 188"/>
                  <a:gd name="T43" fmla="*/ 124 h 192"/>
                  <a:gd name="T44" fmla="*/ 96 w 188"/>
                  <a:gd name="T45" fmla="*/ 114 h 192"/>
                  <a:gd name="T46" fmla="*/ 77 w 188"/>
                  <a:gd name="T47" fmla="*/ 126 h 192"/>
                  <a:gd name="T48" fmla="*/ 80 w 188"/>
                  <a:gd name="T49" fmla="*/ 149 h 192"/>
                  <a:gd name="T50" fmla="*/ 56 w 188"/>
                  <a:gd name="T51" fmla="*/ 16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8" h="192">
                    <a:moveTo>
                      <a:pt x="56" y="164"/>
                    </a:moveTo>
                    <a:cubicBezTo>
                      <a:pt x="55" y="161"/>
                      <a:pt x="52" y="161"/>
                      <a:pt x="48" y="161"/>
                    </a:cubicBezTo>
                    <a:cubicBezTo>
                      <a:pt x="47" y="151"/>
                      <a:pt x="63" y="147"/>
                      <a:pt x="57" y="135"/>
                    </a:cubicBezTo>
                    <a:cubicBezTo>
                      <a:pt x="55" y="129"/>
                      <a:pt x="53" y="123"/>
                      <a:pt x="49" y="118"/>
                    </a:cubicBezTo>
                    <a:cubicBezTo>
                      <a:pt x="38" y="103"/>
                      <a:pt x="40" y="97"/>
                      <a:pt x="59" y="91"/>
                    </a:cubicBezTo>
                    <a:cubicBezTo>
                      <a:pt x="65" y="89"/>
                      <a:pt x="71" y="88"/>
                      <a:pt x="77" y="86"/>
                    </a:cubicBezTo>
                    <a:cubicBezTo>
                      <a:pt x="85" y="82"/>
                      <a:pt x="87" y="78"/>
                      <a:pt x="81" y="71"/>
                    </a:cubicBezTo>
                    <a:cubicBezTo>
                      <a:pt x="57" y="63"/>
                      <a:pt x="38" y="45"/>
                      <a:pt x="14" y="39"/>
                    </a:cubicBezTo>
                    <a:cubicBezTo>
                      <a:pt x="6" y="33"/>
                      <a:pt x="7" y="24"/>
                      <a:pt x="5" y="17"/>
                    </a:cubicBezTo>
                    <a:cubicBezTo>
                      <a:pt x="0" y="4"/>
                      <a:pt x="6" y="0"/>
                      <a:pt x="18" y="1"/>
                    </a:cubicBezTo>
                    <a:cubicBezTo>
                      <a:pt x="36" y="12"/>
                      <a:pt x="53" y="8"/>
                      <a:pt x="72" y="5"/>
                    </a:cubicBezTo>
                    <a:cubicBezTo>
                      <a:pt x="89" y="3"/>
                      <a:pt x="107" y="9"/>
                      <a:pt x="120" y="23"/>
                    </a:cubicBezTo>
                    <a:cubicBezTo>
                      <a:pt x="124" y="36"/>
                      <a:pt x="122" y="49"/>
                      <a:pt x="114" y="61"/>
                    </a:cubicBezTo>
                    <a:cubicBezTo>
                      <a:pt x="112" y="66"/>
                      <a:pt x="110" y="71"/>
                      <a:pt x="109" y="76"/>
                    </a:cubicBezTo>
                    <a:cubicBezTo>
                      <a:pt x="104" y="93"/>
                      <a:pt x="108" y="98"/>
                      <a:pt x="125" y="99"/>
                    </a:cubicBezTo>
                    <a:cubicBezTo>
                      <a:pt x="137" y="100"/>
                      <a:pt x="149" y="98"/>
                      <a:pt x="161" y="100"/>
                    </a:cubicBezTo>
                    <a:cubicBezTo>
                      <a:pt x="169" y="102"/>
                      <a:pt x="177" y="103"/>
                      <a:pt x="183" y="109"/>
                    </a:cubicBezTo>
                    <a:cubicBezTo>
                      <a:pt x="186" y="119"/>
                      <a:pt x="188" y="128"/>
                      <a:pt x="180" y="137"/>
                    </a:cubicBezTo>
                    <a:cubicBezTo>
                      <a:pt x="158" y="125"/>
                      <a:pt x="148" y="130"/>
                      <a:pt x="149" y="154"/>
                    </a:cubicBezTo>
                    <a:cubicBezTo>
                      <a:pt x="150" y="168"/>
                      <a:pt x="139" y="174"/>
                      <a:pt x="135" y="184"/>
                    </a:cubicBezTo>
                    <a:cubicBezTo>
                      <a:pt x="132" y="192"/>
                      <a:pt x="128" y="185"/>
                      <a:pt x="125" y="180"/>
                    </a:cubicBezTo>
                    <a:cubicBezTo>
                      <a:pt x="113" y="163"/>
                      <a:pt x="119" y="141"/>
                      <a:pt x="108" y="124"/>
                    </a:cubicBezTo>
                    <a:cubicBezTo>
                      <a:pt x="105" y="119"/>
                      <a:pt x="104" y="111"/>
                      <a:pt x="96" y="114"/>
                    </a:cubicBezTo>
                    <a:cubicBezTo>
                      <a:pt x="89" y="116"/>
                      <a:pt x="79" y="115"/>
                      <a:pt x="77" y="126"/>
                    </a:cubicBezTo>
                    <a:cubicBezTo>
                      <a:pt x="75" y="134"/>
                      <a:pt x="76" y="141"/>
                      <a:pt x="80" y="149"/>
                    </a:cubicBezTo>
                    <a:cubicBezTo>
                      <a:pt x="72" y="154"/>
                      <a:pt x="69" y="167"/>
                      <a:pt x="56" y="164"/>
                    </a:cubicBezTo>
                    <a:close/>
                  </a:path>
                </a:pathLst>
              </a:custGeom>
              <a:solidFill>
                <a:srgbClr val="F9F9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9" name="Freeform 16">
                <a:extLst>
                  <a:ext uri="{FF2B5EF4-FFF2-40B4-BE49-F238E27FC236}">
                    <a16:creationId xmlns:a16="http://schemas.microsoft.com/office/drawing/2014/main" id="{E31BACF7-1122-C893-0F74-0C98D6BB382B}"/>
                  </a:ext>
                </a:extLst>
              </p:cNvPr>
              <p:cNvSpPr/>
              <p:nvPr/>
            </p:nvSpPr>
            <p:spPr bwMode="auto">
              <a:xfrm>
                <a:off x="5445" y="3173"/>
                <a:ext cx="405" cy="214"/>
              </a:xfrm>
              <a:custGeom>
                <a:avLst/>
                <a:gdLst>
                  <a:gd name="T0" fmla="*/ 74 w 278"/>
                  <a:gd name="T1" fmla="*/ 120 h 147"/>
                  <a:gd name="T2" fmla="*/ 74 w 278"/>
                  <a:gd name="T3" fmla="*/ 97 h 147"/>
                  <a:gd name="T4" fmla="*/ 66 w 278"/>
                  <a:gd name="T5" fmla="*/ 77 h 147"/>
                  <a:gd name="T6" fmla="*/ 62 w 278"/>
                  <a:gd name="T7" fmla="*/ 59 h 147"/>
                  <a:gd name="T8" fmla="*/ 54 w 278"/>
                  <a:gd name="T9" fmla="*/ 39 h 147"/>
                  <a:gd name="T10" fmla="*/ 41 w 278"/>
                  <a:gd name="T11" fmla="*/ 41 h 147"/>
                  <a:gd name="T12" fmla="*/ 14 w 278"/>
                  <a:gd name="T13" fmla="*/ 22 h 147"/>
                  <a:gd name="T14" fmla="*/ 17 w 278"/>
                  <a:gd name="T15" fmla="*/ 1 h 147"/>
                  <a:gd name="T16" fmla="*/ 36 w 278"/>
                  <a:gd name="T17" fmla="*/ 13 h 147"/>
                  <a:gd name="T18" fmla="*/ 73 w 278"/>
                  <a:gd name="T19" fmla="*/ 23 h 147"/>
                  <a:gd name="T20" fmla="*/ 76 w 278"/>
                  <a:gd name="T21" fmla="*/ 27 h 147"/>
                  <a:gd name="T22" fmla="*/ 101 w 278"/>
                  <a:gd name="T23" fmla="*/ 50 h 147"/>
                  <a:gd name="T24" fmla="*/ 130 w 278"/>
                  <a:gd name="T25" fmla="*/ 47 h 147"/>
                  <a:gd name="T26" fmla="*/ 145 w 278"/>
                  <a:gd name="T27" fmla="*/ 47 h 147"/>
                  <a:gd name="T28" fmla="*/ 231 w 278"/>
                  <a:gd name="T29" fmla="*/ 48 h 147"/>
                  <a:gd name="T30" fmla="*/ 278 w 278"/>
                  <a:gd name="T31" fmla="*/ 51 h 147"/>
                  <a:gd name="T32" fmla="*/ 253 w 278"/>
                  <a:gd name="T33" fmla="*/ 92 h 147"/>
                  <a:gd name="T34" fmla="*/ 237 w 278"/>
                  <a:gd name="T35" fmla="*/ 93 h 147"/>
                  <a:gd name="T36" fmla="*/ 227 w 278"/>
                  <a:gd name="T37" fmla="*/ 106 h 147"/>
                  <a:gd name="T38" fmla="*/ 227 w 278"/>
                  <a:gd name="T39" fmla="*/ 131 h 147"/>
                  <a:gd name="T40" fmla="*/ 215 w 278"/>
                  <a:gd name="T41" fmla="*/ 137 h 147"/>
                  <a:gd name="T42" fmla="*/ 208 w 278"/>
                  <a:gd name="T43" fmla="*/ 127 h 147"/>
                  <a:gd name="T44" fmla="*/ 196 w 278"/>
                  <a:gd name="T45" fmla="*/ 113 h 147"/>
                  <a:gd name="T46" fmla="*/ 193 w 278"/>
                  <a:gd name="T47" fmla="*/ 95 h 147"/>
                  <a:gd name="T48" fmla="*/ 196 w 278"/>
                  <a:gd name="T49" fmla="*/ 80 h 147"/>
                  <a:gd name="T50" fmla="*/ 185 w 278"/>
                  <a:gd name="T51" fmla="*/ 79 h 147"/>
                  <a:gd name="T52" fmla="*/ 167 w 278"/>
                  <a:gd name="T53" fmla="*/ 92 h 147"/>
                  <a:gd name="T54" fmla="*/ 152 w 278"/>
                  <a:gd name="T55" fmla="*/ 92 h 147"/>
                  <a:gd name="T56" fmla="*/ 131 w 278"/>
                  <a:gd name="T57" fmla="*/ 87 h 147"/>
                  <a:gd name="T58" fmla="*/ 129 w 278"/>
                  <a:gd name="T59" fmla="*/ 113 h 147"/>
                  <a:gd name="T60" fmla="*/ 128 w 278"/>
                  <a:gd name="T61" fmla="*/ 139 h 147"/>
                  <a:gd name="T62" fmla="*/ 108 w 278"/>
                  <a:gd name="T63" fmla="*/ 142 h 147"/>
                  <a:gd name="T64" fmla="*/ 101 w 278"/>
                  <a:gd name="T65" fmla="*/ 123 h 147"/>
                  <a:gd name="T66" fmla="*/ 96 w 278"/>
                  <a:gd name="T67" fmla="*/ 76 h 147"/>
                  <a:gd name="T68" fmla="*/ 85 w 278"/>
                  <a:gd name="T69" fmla="*/ 80 h 147"/>
                  <a:gd name="T70" fmla="*/ 82 w 278"/>
                  <a:gd name="T71" fmla="*/ 109 h 147"/>
                  <a:gd name="T72" fmla="*/ 74 w 278"/>
                  <a:gd name="T73" fmla="*/ 12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8" h="147">
                    <a:moveTo>
                      <a:pt x="74" y="120"/>
                    </a:moveTo>
                    <a:cubicBezTo>
                      <a:pt x="74" y="112"/>
                      <a:pt x="72" y="104"/>
                      <a:pt x="74" y="97"/>
                    </a:cubicBezTo>
                    <a:cubicBezTo>
                      <a:pt x="77" y="87"/>
                      <a:pt x="78" y="81"/>
                      <a:pt x="66" y="77"/>
                    </a:cubicBezTo>
                    <a:cubicBezTo>
                      <a:pt x="59" y="75"/>
                      <a:pt x="57" y="67"/>
                      <a:pt x="62" y="59"/>
                    </a:cubicBezTo>
                    <a:cubicBezTo>
                      <a:pt x="67" y="50"/>
                      <a:pt x="58" y="45"/>
                      <a:pt x="54" y="39"/>
                    </a:cubicBezTo>
                    <a:cubicBezTo>
                      <a:pt x="50" y="34"/>
                      <a:pt x="45" y="35"/>
                      <a:pt x="41" y="41"/>
                    </a:cubicBezTo>
                    <a:cubicBezTo>
                      <a:pt x="30" y="38"/>
                      <a:pt x="26" y="25"/>
                      <a:pt x="14" y="22"/>
                    </a:cubicBezTo>
                    <a:cubicBezTo>
                      <a:pt x="0" y="11"/>
                      <a:pt x="0" y="9"/>
                      <a:pt x="17" y="1"/>
                    </a:cubicBezTo>
                    <a:cubicBezTo>
                      <a:pt x="27" y="0"/>
                      <a:pt x="31" y="7"/>
                      <a:pt x="36" y="13"/>
                    </a:cubicBezTo>
                    <a:cubicBezTo>
                      <a:pt x="45" y="30"/>
                      <a:pt x="59" y="27"/>
                      <a:pt x="73" y="23"/>
                    </a:cubicBezTo>
                    <a:cubicBezTo>
                      <a:pt x="75" y="24"/>
                      <a:pt x="76" y="25"/>
                      <a:pt x="76" y="27"/>
                    </a:cubicBezTo>
                    <a:cubicBezTo>
                      <a:pt x="77" y="50"/>
                      <a:pt x="77" y="51"/>
                      <a:pt x="101" y="50"/>
                    </a:cubicBezTo>
                    <a:cubicBezTo>
                      <a:pt x="111" y="50"/>
                      <a:pt x="120" y="48"/>
                      <a:pt x="130" y="47"/>
                    </a:cubicBezTo>
                    <a:cubicBezTo>
                      <a:pt x="135" y="46"/>
                      <a:pt x="140" y="46"/>
                      <a:pt x="145" y="47"/>
                    </a:cubicBezTo>
                    <a:cubicBezTo>
                      <a:pt x="174" y="51"/>
                      <a:pt x="203" y="48"/>
                      <a:pt x="231" y="48"/>
                    </a:cubicBezTo>
                    <a:cubicBezTo>
                      <a:pt x="247" y="49"/>
                      <a:pt x="263" y="45"/>
                      <a:pt x="278" y="51"/>
                    </a:cubicBezTo>
                    <a:cubicBezTo>
                      <a:pt x="273" y="67"/>
                      <a:pt x="258" y="76"/>
                      <a:pt x="253" y="92"/>
                    </a:cubicBezTo>
                    <a:cubicBezTo>
                      <a:pt x="251" y="99"/>
                      <a:pt x="243" y="95"/>
                      <a:pt x="237" y="93"/>
                    </a:cubicBezTo>
                    <a:cubicBezTo>
                      <a:pt x="225" y="90"/>
                      <a:pt x="222" y="95"/>
                      <a:pt x="227" y="106"/>
                    </a:cubicBezTo>
                    <a:cubicBezTo>
                      <a:pt x="230" y="114"/>
                      <a:pt x="235" y="123"/>
                      <a:pt x="227" y="131"/>
                    </a:cubicBezTo>
                    <a:cubicBezTo>
                      <a:pt x="224" y="135"/>
                      <a:pt x="221" y="138"/>
                      <a:pt x="215" y="137"/>
                    </a:cubicBezTo>
                    <a:cubicBezTo>
                      <a:pt x="210" y="136"/>
                      <a:pt x="207" y="132"/>
                      <a:pt x="208" y="127"/>
                    </a:cubicBezTo>
                    <a:cubicBezTo>
                      <a:pt x="209" y="118"/>
                      <a:pt x="206" y="114"/>
                      <a:pt x="196" y="113"/>
                    </a:cubicBezTo>
                    <a:cubicBezTo>
                      <a:pt x="186" y="111"/>
                      <a:pt x="184" y="103"/>
                      <a:pt x="193" y="95"/>
                    </a:cubicBezTo>
                    <a:cubicBezTo>
                      <a:pt x="199" y="91"/>
                      <a:pt x="204" y="87"/>
                      <a:pt x="196" y="80"/>
                    </a:cubicBezTo>
                    <a:cubicBezTo>
                      <a:pt x="192" y="78"/>
                      <a:pt x="189" y="74"/>
                      <a:pt x="185" y="79"/>
                    </a:cubicBezTo>
                    <a:cubicBezTo>
                      <a:pt x="179" y="84"/>
                      <a:pt x="173" y="88"/>
                      <a:pt x="167" y="92"/>
                    </a:cubicBezTo>
                    <a:cubicBezTo>
                      <a:pt x="162" y="97"/>
                      <a:pt x="157" y="97"/>
                      <a:pt x="152" y="92"/>
                    </a:cubicBezTo>
                    <a:cubicBezTo>
                      <a:pt x="146" y="86"/>
                      <a:pt x="140" y="80"/>
                      <a:pt x="131" y="87"/>
                    </a:cubicBezTo>
                    <a:cubicBezTo>
                      <a:pt x="123" y="95"/>
                      <a:pt x="124" y="104"/>
                      <a:pt x="129" y="113"/>
                    </a:cubicBezTo>
                    <a:cubicBezTo>
                      <a:pt x="134" y="122"/>
                      <a:pt x="139" y="130"/>
                      <a:pt x="128" y="139"/>
                    </a:cubicBezTo>
                    <a:cubicBezTo>
                      <a:pt x="122" y="144"/>
                      <a:pt x="115" y="147"/>
                      <a:pt x="108" y="142"/>
                    </a:cubicBezTo>
                    <a:cubicBezTo>
                      <a:pt x="102" y="138"/>
                      <a:pt x="97" y="130"/>
                      <a:pt x="101" y="123"/>
                    </a:cubicBezTo>
                    <a:cubicBezTo>
                      <a:pt x="111" y="106"/>
                      <a:pt x="106" y="91"/>
                      <a:pt x="96" y="76"/>
                    </a:cubicBezTo>
                    <a:cubicBezTo>
                      <a:pt x="90" y="72"/>
                      <a:pt x="85" y="68"/>
                      <a:pt x="85" y="80"/>
                    </a:cubicBezTo>
                    <a:cubicBezTo>
                      <a:pt x="88" y="90"/>
                      <a:pt x="82" y="99"/>
                      <a:pt x="82" y="109"/>
                    </a:cubicBezTo>
                    <a:cubicBezTo>
                      <a:pt x="80" y="113"/>
                      <a:pt x="81" y="120"/>
                      <a:pt x="74" y="120"/>
                    </a:cubicBezTo>
                    <a:close/>
                  </a:path>
                </a:pathLst>
              </a:custGeom>
              <a:solidFill>
                <a:srgbClr val="EDD6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0" name="Freeform 17">
                <a:extLst>
                  <a:ext uri="{FF2B5EF4-FFF2-40B4-BE49-F238E27FC236}">
                    <a16:creationId xmlns:a16="http://schemas.microsoft.com/office/drawing/2014/main" id="{A65A1853-D45B-A71C-62C8-D13ACA4C1315}"/>
                  </a:ext>
                </a:extLst>
              </p:cNvPr>
              <p:cNvSpPr/>
              <p:nvPr/>
            </p:nvSpPr>
            <p:spPr bwMode="auto">
              <a:xfrm>
                <a:off x="5739" y="1131"/>
                <a:ext cx="214" cy="214"/>
              </a:xfrm>
              <a:custGeom>
                <a:avLst/>
                <a:gdLst>
                  <a:gd name="T0" fmla="*/ 27 w 147"/>
                  <a:gd name="T1" fmla="*/ 7 h 147"/>
                  <a:gd name="T2" fmla="*/ 33 w 147"/>
                  <a:gd name="T3" fmla="*/ 18 h 147"/>
                  <a:gd name="T4" fmla="*/ 37 w 147"/>
                  <a:gd name="T5" fmla="*/ 8 h 147"/>
                  <a:gd name="T6" fmla="*/ 44 w 147"/>
                  <a:gd name="T7" fmla="*/ 7 h 147"/>
                  <a:gd name="T8" fmla="*/ 47 w 147"/>
                  <a:gd name="T9" fmla="*/ 8 h 147"/>
                  <a:gd name="T10" fmla="*/ 71 w 147"/>
                  <a:gd name="T11" fmla="*/ 24 h 147"/>
                  <a:gd name="T12" fmla="*/ 77 w 147"/>
                  <a:gd name="T13" fmla="*/ 16 h 147"/>
                  <a:gd name="T14" fmla="*/ 78 w 147"/>
                  <a:gd name="T15" fmla="*/ 10 h 147"/>
                  <a:gd name="T16" fmla="*/ 106 w 147"/>
                  <a:gd name="T17" fmla="*/ 12 h 147"/>
                  <a:gd name="T18" fmla="*/ 118 w 147"/>
                  <a:gd name="T19" fmla="*/ 48 h 147"/>
                  <a:gd name="T20" fmla="*/ 129 w 147"/>
                  <a:gd name="T21" fmla="*/ 27 h 147"/>
                  <a:gd name="T22" fmla="*/ 146 w 147"/>
                  <a:gd name="T23" fmla="*/ 40 h 147"/>
                  <a:gd name="T24" fmla="*/ 143 w 147"/>
                  <a:gd name="T25" fmla="*/ 64 h 147"/>
                  <a:gd name="T26" fmla="*/ 130 w 147"/>
                  <a:gd name="T27" fmla="*/ 128 h 147"/>
                  <a:gd name="T28" fmla="*/ 115 w 147"/>
                  <a:gd name="T29" fmla="*/ 146 h 147"/>
                  <a:gd name="T30" fmla="*/ 98 w 147"/>
                  <a:gd name="T31" fmla="*/ 129 h 147"/>
                  <a:gd name="T32" fmla="*/ 98 w 147"/>
                  <a:gd name="T33" fmla="*/ 103 h 147"/>
                  <a:gd name="T34" fmla="*/ 73 w 147"/>
                  <a:gd name="T35" fmla="*/ 78 h 147"/>
                  <a:gd name="T36" fmla="*/ 66 w 147"/>
                  <a:gd name="T37" fmla="*/ 75 h 147"/>
                  <a:gd name="T38" fmla="*/ 59 w 147"/>
                  <a:gd name="T39" fmla="*/ 70 h 147"/>
                  <a:gd name="T40" fmla="*/ 54 w 147"/>
                  <a:gd name="T41" fmla="*/ 69 h 147"/>
                  <a:gd name="T42" fmla="*/ 57 w 147"/>
                  <a:gd name="T43" fmla="*/ 74 h 147"/>
                  <a:gd name="T44" fmla="*/ 53 w 147"/>
                  <a:gd name="T45" fmla="*/ 81 h 147"/>
                  <a:gd name="T46" fmla="*/ 29 w 147"/>
                  <a:gd name="T47" fmla="*/ 87 h 147"/>
                  <a:gd name="T48" fmla="*/ 0 w 147"/>
                  <a:gd name="T49" fmla="*/ 73 h 147"/>
                  <a:gd name="T50" fmla="*/ 4 w 147"/>
                  <a:gd name="T51" fmla="*/ 47 h 147"/>
                  <a:gd name="T52" fmla="*/ 5 w 147"/>
                  <a:gd name="T53" fmla="*/ 21 h 147"/>
                  <a:gd name="T54" fmla="*/ 20 w 147"/>
                  <a:gd name="T55" fmla="*/ 3 h 147"/>
                  <a:gd name="T56" fmla="*/ 27 w 147"/>
                  <a:gd name="T57" fmla="*/ 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7" h="147">
                    <a:moveTo>
                      <a:pt x="27" y="7"/>
                    </a:moveTo>
                    <a:cubicBezTo>
                      <a:pt x="29" y="12"/>
                      <a:pt x="29" y="18"/>
                      <a:pt x="33" y="18"/>
                    </a:cubicBezTo>
                    <a:cubicBezTo>
                      <a:pt x="41" y="18"/>
                      <a:pt x="36" y="12"/>
                      <a:pt x="37" y="8"/>
                    </a:cubicBezTo>
                    <a:cubicBezTo>
                      <a:pt x="37" y="0"/>
                      <a:pt x="41" y="6"/>
                      <a:pt x="44" y="7"/>
                    </a:cubicBezTo>
                    <a:cubicBezTo>
                      <a:pt x="45" y="8"/>
                      <a:pt x="46" y="9"/>
                      <a:pt x="47" y="8"/>
                    </a:cubicBezTo>
                    <a:cubicBezTo>
                      <a:pt x="63" y="1"/>
                      <a:pt x="72" y="5"/>
                      <a:pt x="71" y="24"/>
                    </a:cubicBezTo>
                    <a:cubicBezTo>
                      <a:pt x="79" y="24"/>
                      <a:pt x="76" y="19"/>
                      <a:pt x="77" y="16"/>
                    </a:cubicBezTo>
                    <a:cubicBezTo>
                      <a:pt x="77" y="14"/>
                      <a:pt x="77" y="12"/>
                      <a:pt x="78" y="10"/>
                    </a:cubicBezTo>
                    <a:cubicBezTo>
                      <a:pt x="80" y="6"/>
                      <a:pt x="105" y="8"/>
                      <a:pt x="106" y="12"/>
                    </a:cubicBezTo>
                    <a:cubicBezTo>
                      <a:pt x="109" y="25"/>
                      <a:pt x="108" y="39"/>
                      <a:pt x="118" y="48"/>
                    </a:cubicBezTo>
                    <a:cubicBezTo>
                      <a:pt x="119" y="41"/>
                      <a:pt x="118" y="30"/>
                      <a:pt x="129" y="27"/>
                    </a:cubicBezTo>
                    <a:cubicBezTo>
                      <a:pt x="138" y="25"/>
                      <a:pt x="143" y="32"/>
                      <a:pt x="146" y="40"/>
                    </a:cubicBezTo>
                    <a:cubicBezTo>
                      <a:pt x="147" y="49"/>
                      <a:pt x="145" y="56"/>
                      <a:pt x="143" y="64"/>
                    </a:cubicBezTo>
                    <a:cubicBezTo>
                      <a:pt x="131" y="84"/>
                      <a:pt x="133" y="106"/>
                      <a:pt x="130" y="128"/>
                    </a:cubicBezTo>
                    <a:cubicBezTo>
                      <a:pt x="129" y="138"/>
                      <a:pt x="127" y="145"/>
                      <a:pt x="115" y="146"/>
                    </a:cubicBezTo>
                    <a:cubicBezTo>
                      <a:pt x="102" y="147"/>
                      <a:pt x="99" y="139"/>
                      <a:pt x="98" y="129"/>
                    </a:cubicBezTo>
                    <a:cubicBezTo>
                      <a:pt x="98" y="120"/>
                      <a:pt x="99" y="112"/>
                      <a:pt x="98" y="103"/>
                    </a:cubicBezTo>
                    <a:cubicBezTo>
                      <a:pt x="98" y="83"/>
                      <a:pt x="94" y="79"/>
                      <a:pt x="73" y="78"/>
                    </a:cubicBezTo>
                    <a:cubicBezTo>
                      <a:pt x="70" y="78"/>
                      <a:pt x="68" y="76"/>
                      <a:pt x="66" y="75"/>
                    </a:cubicBezTo>
                    <a:cubicBezTo>
                      <a:pt x="64" y="73"/>
                      <a:pt x="62" y="71"/>
                      <a:pt x="59" y="70"/>
                    </a:cubicBezTo>
                    <a:cubicBezTo>
                      <a:pt x="58" y="70"/>
                      <a:pt x="56" y="67"/>
                      <a:pt x="54" y="69"/>
                    </a:cubicBezTo>
                    <a:cubicBezTo>
                      <a:pt x="55" y="70"/>
                      <a:pt x="56" y="72"/>
                      <a:pt x="57" y="74"/>
                    </a:cubicBezTo>
                    <a:cubicBezTo>
                      <a:pt x="57" y="77"/>
                      <a:pt x="55" y="79"/>
                      <a:pt x="53" y="81"/>
                    </a:cubicBezTo>
                    <a:cubicBezTo>
                      <a:pt x="46" y="88"/>
                      <a:pt x="37" y="84"/>
                      <a:pt x="29" y="87"/>
                    </a:cubicBezTo>
                    <a:cubicBezTo>
                      <a:pt x="15" y="91"/>
                      <a:pt x="4" y="89"/>
                      <a:pt x="0" y="73"/>
                    </a:cubicBezTo>
                    <a:cubicBezTo>
                      <a:pt x="3" y="64"/>
                      <a:pt x="0" y="55"/>
                      <a:pt x="4" y="47"/>
                    </a:cubicBezTo>
                    <a:cubicBezTo>
                      <a:pt x="12" y="39"/>
                      <a:pt x="0" y="30"/>
                      <a:pt x="5" y="21"/>
                    </a:cubicBezTo>
                    <a:cubicBezTo>
                      <a:pt x="9" y="15"/>
                      <a:pt x="11" y="7"/>
                      <a:pt x="20" y="3"/>
                    </a:cubicBezTo>
                    <a:cubicBezTo>
                      <a:pt x="24" y="1"/>
                      <a:pt x="25" y="5"/>
                      <a:pt x="27" y="7"/>
                    </a:cubicBezTo>
                    <a:close/>
                  </a:path>
                </a:pathLst>
              </a:custGeom>
              <a:solidFill>
                <a:srgbClr val="1E17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1" name="Freeform 18">
                <a:extLst>
                  <a:ext uri="{FF2B5EF4-FFF2-40B4-BE49-F238E27FC236}">
                    <a16:creationId xmlns:a16="http://schemas.microsoft.com/office/drawing/2014/main" id="{CE0068BC-18F6-0F52-14D4-E879A85ECFF1}"/>
                  </a:ext>
                </a:extLst>
              </p:cNvPr>
              <p:cNvSpPr/>
              <p:nvPr/>
            </p:nvSpPr>
            <p:spPr bwMode="auto">
              <a:xfrm>
                <a:off x="6797" y="1003"/>
                <a:ext cx="185" cy="237"/>
              </a:xfrm>
              <a:custGeom>
                <a:avLst/>
                <a:gdLst>
                  <a:gd name="T0" fmla="*/ 16 w 127"/>
                  <a:gd name="T1" fmla="*/ 69 h 163"/>
                  <a:gd name="T2" fmla="*/ 15 w 127"/>
                  <a:gd name="T3" fmla="*/ 48 h 163"/>
                  <a:gd name="T4" fmla="*/ 20 w 127"/>
                  <a:gd name="T5" fmla="*/ 35 h 163"/>
                  <a:gd name="T6" fmla="*/ 29 w 127"/>
                  <a:gd name="T7" fmla="*/ 6 h 163"/>
                  <a:gd name="T8" fmla="*/ 39 w 127"/>
                  <a:gd name="T9" fmla="*/ 0 h 163"/>
                  <a:gd name="T10" fmla="*/ 77 w 127"/>
                  <a:gd name="T11" fmla="*/ 1 h 163"/>
                  <a:gd name="T12" fmla="*/ 93 w 127"/>
                  <a:gd name="T13" fmla="*/ 16 h 163"/>
                  <a:gd name="T14" fmla="*/ 94 w 127"/>
                  <a:gd name="T15" fmla="*/ 24 h 163"/>
                  <a:gd name="T16" fmla="*/ 124 w 127"/>
                  <a:gd name="T17" fmla="*/ 54 h 163"/>
                  <a:gd name="T18" fmla="*/ 111 w 127"/>
                  <a:gd name="T19" fmla="*/ 116 h 163"/>
                  <a:gd name="T20" fmla="*/ 75 w 127"/>
                  <a:gd name="T21" fmla="*/ 103 h 163"/>
                  <a:gd name="T22" fmla="*/ 73 w 127"/>
                  <a:gd name="T23" fmla="*/ 76 h 163"/>
                  <a:gd name="T24" fmla="*/ 58 w 127"/>
                  <a:gd name="T25" fmla="*/ 102 h 163"/>
                  <a:gd name="T26" fmla="*/ 33 w 127"/>
                  <a:gd name="T27" fmla="*/ 120 h 163"/>
                  <a:gd name="T28" fmla="*/ 34 w 127"/>
                  <a:gd name="T29" fmla="*/ 140 h 163"/>
                  <a:gd name="T30" fmla="*/ 25 w 127"/>
                  <a:gd name="T31" fmla="*/ 160 h 163"/>
                  <a:gd name="T32" fmla="*/ 11 w 127"/>
                  <a:gd name="T33" fmla="*/ 158 h 163"/>
                  <a:gd name="T34" fmla="*/ 2 w 127"/>
                  <a:gd name="T35" fmla="*/ 146 h 163"/>
                  <a:gd name="T36" fmla="*/ 16 w 127"/>
                  <a:gd name="T37" fmla="*/ 90 h 163"/>
                  <a:gd name="T38" fmla="*/ 33 w 127"/>
                  <a:gd name="T39" fmla="*/ 73 h 163"/>
                  <a:gd name="T40" fmla="*/ 16 w 127"/>
                  <a:gd name="T41" fmla="*/ 6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63">
                    <a:moveTo>
                      <a:pt x="16" y="69"/>
                    </a:moveTo>
                    <a:cubicBezTo>
                      <a:pt x="5" y="63"/>
                      <a:pt x="0" y="55"/>
                      <a:pt x="15" y="48"/>
                    </a:cubicBezTo>
                    <a:cubicBezTo>
                      <a:pt x="23" y="45"/>
                      <a:pt x="20" y="40"/>
                      <a:pt x="20" y="35"/>
                    </a:cubicBezTo>
                    <a:cubicBezTo>
                      <a:pt x="19" y="24"/>
                      <a:pt x="22" y="15"/>
                      <a:pt x="29" y="6"/>
                    </a:cubicBezTo>
                    <a:cubicBezTo>
                      <a:pt x="30" y="0"/>
                      <a:pt x="34" y="0"/>
                      <a:pt x="39" y="0"/>
                    </a:cubicBezTo>
                    <a:cubicBezTo>
                      <a:pt x="51" y="2"/>
                      <a:pt x="64" y="2"/>
                      <a:pt x="77" y="1"/>
                    </a:cubicBezTo>
                    <a:cubicBezTo>
                      <a:pt x="87" y="1"/>
                      <a:pt x="93" y="5"/>
                      <a:pt x="93" y="16"/>
                    </a:cubicBezTo>
                    <a:cubicBezTo>
                      <a:pt x="93" y="18"/>
                      <a:pt x="94" y="21"/>
                      <a:pt x="94" y="24"/>
                    </a:cubicBezTo>
                    <a:cubicBezTo>
                      <a:pt x="95" y="56"/>
                      <a:pt x="95" y="56"/>
                      <a:pt x="124" y="54"/>
                    </a:cubicBezTo>
                    <a:cubicBezTo>
                      <a:pt x="127" y="76"/>
                      <a:pt x="121" y="97"/>
                      <a:pt x="111" y="116"/>
                    </a:cubicBezTo>
                    <a:cubicBezTo>
                      <a:pt x="98" y="114"/>
                      <a:pt x="86" y="110"/>
                      <a:pt x="75" y="103"/>
                    </a:cubicBezTo>
                    <a:cubicBezTo>
                      <a:pt x="68" y="94"/>
                      <a:pt x="82" y="84"/>
                      <a:pt x="73" y="76"/>
                    </a:cubicBezTo>
                    <a:cubicBezTo>
                      <a:pt x="66" y="84"/>
                      <a:pt x="67" y="96"/>
                      <a:pt x="58" y="102"/>
                    </a:cubicBezTo>
                    <a:cubicBezTo>
                      <a:pt x="49" y="106"/>
                      <a:pt x="44" y="116"/>
                      <a:pt x="33" y="120"/>
                    </a:cubicBezTo>
                    <a:cubicBezTo>
                      <a:pt x="26" y="122"/>
                      <a:pt x="36" y="133"/>
                      <a:pt x="34" y="140"/>
                    </a:cubicBezTo>
                    <a:cubicBezTo>
                      <a:pt x="30" y="146"/>
                      <a:pt x="25" y="152"/>
                      <a:pt x="25" y="160"/>
                    </a:cubicBezTo>
                    <a:cubicBezTo>
                      <a:pt x="20" y="163"/>
                      <a:pt x="15" y="161"/>
                      <a:pt x="11" y="158"/>
                    </a:cubicBezTo>
                    <a:cubicBezTo>
                      <a:pt x="7" y="155"/>
                      <a:pt x="4" y="151"/>
                      <a:pt x="2" y="146"/>
                    </a:cubicBezTo>
                    <a:cubicBezTo>
                      <a:pt x="6" y="127"/>
                      <a:pt x="11" y="108"/>
                      <a:pt x="16" y="90"/>
                    </a:cubicBezTo>
                    <a:cubicBezTo>
                      <a:pt x="18" y="80"/>
                      <a:pt x="23" y="75"/>
                      <a:pt x="33" y="73"/>
                    </a:cubicBezTo>
                    <a:cubicBezTo>
                      <a:pt x="27" y="73"/>
                      <a:pt x="21" y="74"/>
                      <a:pt x="16" y="69"/>
                    </a:cubicBezTo>
                    <a:close/>
                  </a:path>
                </a:pathLst>
              </a:custGeom>
              <a:solidFill>
                <a:srgbClr val="F0DA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2" name="Freeform 19">
                <a:extLst>
                  <a:ext uri="{FF2B5EF4-FFF2-40B4-BE49-F238E27FC236}">
                    <a16:creationId xmlns:a16="http://schemas.microsoft.com/office/drawing/2014/main" id="{7F8FD11B-6B01-B7E2-1819-7C900E7DD135}"/>
                  </a:ext>
                </a:extLst>
              </p:cNvPr>
              <p:cNvSpPr/>
              <p:nvPr/>
            </p:nvSpPr>
            <p:spPr bwMode="auto">
              <a:xfrm>
                <a:off x="7046" y="2713"/>
                <a:ext cx="154" cy="244"/>
              </a:xfrm>
              <a:custGeom>
                <a:avLst/>
                <a:gdLst>
                  <a:gd name="T0" fmla="*/ 85 w 106"/>
                  <a:gd name="T1" fmla="*/ 143 h 168"/>
                  <a:gd name="T2" fmla="*/ 70 w 106"/>
                  <a:gd name="T3" fmla="*/ 165 h 168"/>
                  <a:gd name="T4" fmla="*/ 59 w 106"/>
                  <a:gd name="T5" fmla="*/ 166 h 168"/>
                  <a:gd name="T6" fmla="*/ 51 w 106"/>
                  <a:gd name="T7" fmla="*/ 163 h 168"/>
                  <a:gd name="T8" fmla="*/ 20 w 106"/>
                  <a:gd name="T9" fmla="*/ 147 h 168"/>
                  <a:gd name="T10" fmla="*/ 8 w 106"/>
                  <a:gd name="T11" fmla="*/ 136 h 168"/>
                  <a:gd name="T12" fmla="*/ 0 w 106"/>
                  <a:gd name="T13" fmla="*/ 103 h 168"/>
                  <a:gd name="T14" fmla="*/ 50 w 106"/>
                  <a:gd name="T15" fmla="*/ 67 h 168"/>
                  <a:gd name="T16" fmla="*/ 45 w 106"/>
                  <a:gd name="T17" fmla="*/ 64 h 168"/>
                  <a:gd name="T18" fmla="*/ 24 w 106"/>
                  <a:gd name="T19" fmla="*/ 55 h 168"/>
                  <a:gd name="T20" fmla="*/ 47 w 106"/>
                  <a:gd name="T21" fmla="*/ 48 h 168"/>
                  <a:gd name="T22" fmla="*/ 40 w 106"/>
                  <a:gd name="T23" fmla="*/ 10 h 168"/>
                  <a:gd name="T24" fmla="*/ 62 w 106"/>
                  <a:gd name="T25" fmla="*/ 0 h 168"/>
                  <a:gd name="T26" fmla="*/ 93 w 106"/>
                  <a:gd name="T27" fmla="*/ 50 h 168"/>
                  <a:gd name="T28" fmla="*/ 89 w 106"/>
                  <a:gd name="T29" fmla="*/ 76 h 168"/>
                  <a:gd name="T30" fmla="*/ 83 w 106"/>
                  <a:gd name="T31" fmla="*/ 99 h 168"/>
                  <a:gd name="T32" fmla="*/ 81 w 106"/>
                  <a:gd name="T33" fmla="*/ 101 h 168"/>
                  <a:gd name="T34" fmla="*/ 70 w 106"/>
                  <a:gd name="T35" fmla="*/ 125 h 168"/>
                  <a:gd name="T36" fmla="*/ 65 w 106"/>
                  <a:gd name="T37" fmla="*/ 130 h 168"/>
                  <a:gd name="T38" fmla="*/ 85 w 106"/>
                  <a:gd name="T39" fmla="*/ 14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168">
                    <a:moveTo>
                      <a:pt x="85" y="143"/>
                    </a:moveTo>
                    <a:cubicBezTo>
                      <a:pt x="84" y="154"/>
                      <a:pt x="81" y="162"/>
                      <a:pt x="70" y="165"/>
                    </a:cubicBezTo>
                    <a:cubicBezTo>
                      <a:pt x="66" y="167"/>
                      <a:pt x="63" y="168"/>
                      <a:pt x="59" y="166"/>
                    </a:cubicBezTo>
                    <a:cubicBezTo>
                      <a:pt x="56" y="166"/>
                      <a:pt x="53" y="164"/>
                      <a:pt x="51" y="163"/>
                    </a:cubicBezTo>
                    <a:cubicBezTo>
                      <a:pt x="41" y="158"/>
                      <a:pt x="31" y="151"/>
                      <a:pt x="20" y="147"/>
                    </a:cubicBezTo>
                    <a:cubicBezTo>
                      <a:pt x="15" y="144"/>
                      <a:pt x="11" y="141"/>
                      <a:pt x="8" y="136"/>
                    </a:cubicBezTo>
                    <a:cubicBezTo>
                      <a:pt x="8" y="124"/>
                      <a:pt x="2" y="114"/>
                      <a:pt x="0" y="103"/>
                    </a:cubicBezTo>
                    <a:cubicBezTo>
                      <a:pt x="15" y="72"/>
                      <a:pt x="23" y="66"/>
                      <a:pt x="50" y="67"/>
                    </a:cubicBezTo>
                    <a:cubicBezTo>
                      <a:pt x="49" y="64"/>
                      <a:pt x="47" y="65"/>
                      <a:pt x="45" y="64"/>
                    </a:cubicBezTo>
                    <a:cubicBezTo>
                      <a:pt x="37" y="64"/>
                      <a:pt x="26" y="67"/>
                      <a:pt x="24" y="55"/>
                    </a:cubicBezTo>
                    <a:cubicBezTo>
                      <a:pt x="23" y="49"/>
                      <a:pt x="32" y="47"/>
                      <a:pt x="47" y="48"/>
                    </a:cubicBezTo>
                    <a:cubicBezTo>
                      <a:pt x="24" y="44"/>
                      <a:pt x="23" y="39"/>
                      <a:pt x="40" y="10"/>
                    </a:cubicBezTo>
                    <a:cubicBezTo>
                      <a:pt x="46" y="4"/>
                      <a:pt x="54" y="3"/>
                      <a:pt x="62" y="0"/>
                    </a:cubicBezTo>
                    <a:cubicBezTo>
                      <a:pt x="92" y="3"/>
                      <a:pt x="106" y="26"/>
                      <a:pt x="93" y="50"/>
                    </a:cubicBezTo>
                    <a:cubicBezTo>
                      <a:pt x="84" y="57"/>
                      <a:pt x="86" y="67"/>
                      <a:pt x="89" y="76"/>
                    </a:cubicBezTo>
                    <a:cubicBezTo>
                      <a:pt x="90" y="85"/>
                      <a:pt x="97" y="94"/>
                      <a:pt x="83" y="99"/>
                    </a:cubicBezTo>
                    <a:cubicBezTo>
                      <a:pt x="82" y="100"/>
                      <a:pt x="81" y="100"/>
                      <a:pt x="81" y="101"/>
                    </a:cubicBezTo>
                    <a:cubicBezTo>
                      <a:pt x="83" y="118"/>
                      <a:pt x="83" y="118"/>
                      <a:pt x="70" y="125"/>
                    </a:cubicBezTo>
                    <a:cubicBezTo>
                      <a:pt x="68" y="126"/>
                      <a:pt x="66" y="128"/>
                      <a:pt x="65" y="130"/>
                    </a:cubicBezTo>
                    <a:cubicBezTo>
                      <a:pt x="63" y="148"/>
                      <a:pt x="79" y="137"/>
                      <a:pt x="85" y="143"/>
                    </a:cubicBezTo>
                    <a:close/>
                  </a:path>
                </a:pathLst>
              </a:custGeom>
              <a:solidFill>
                <a:srgbClr val="E9C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3" name="Freeform 20">
                <a:extLst>
                  <a:ext uri="{FF2B5EF4-FFF2-40B4-BE49-F238E27FC236}">
                    <a16:creationId xmlns:a16="http://schemas.microsoft.com/office/drawing/2014/main" id="{3DCC3AC5-7C4B-4A67-4FB3-2EDE29BE9644}"/>
                  </a:ext>
                </a:extLst>
              </p:cNvPr>
              <p:cNvSpPr/>
              <p:nvPr/>
            </p:nvSpPr>
            <p:spPr bwMode="auto">
              <a:xfrm>
                <a:off x="6818" y="2988"/>
                <a:ext cx="254" cy="189"/>
              </a:xfrm>
              <a:custGeom>
                <a:avLst/>
                <a:gdLst>
                  <a:gd name="T0" fmla="*/ 130 w 175"/>
                  <a:gd name="T1" fmla="*/ 17 h 130"/>
                  <a:gd name="T2" fmla="*/ 154 w 175"/>
                  <a:gd name="T3" fmla="*/ 43 h 130"/>
                  <a:gd name="T4" fmla="*/ 152 w 175"/>
                  <a:gd name="T5" fmla="*/ 69 h 130"/>
                  <a:gd name="T6" fmla="*/ 166 w 175"/>
                  <a:gd name="T7" fmla="*/ 75 h 130"/>
                  <a:gd name="T8" fmla="*/ 145 w 175"/>
                  <a:gd name="T9" fmla="*/ 118 h 130"/>
                  <a:gd name="T10" fmla="*/ 125 w 175"/>
                  <a:gd name="T11" fmla="*/ 121 h 130"/>
                  <a:gd name="T12" fmla="*/ 111 w 175"/>
                  <a:gd name="T13" fmla="*/ 95 h 130"/>
                  <a:gd name="T14" fmla="*/ 115 w 175"/>
                  <a:gd name="T15" fmla="*/ 84 h 130"/>
                  <a:gd name="T16" fmla="*/ 120 w 175"/>
                  <a:gd name="T17" fmla="*/ 52 h 130"/>
                  <a:gd name="T18" fmla="*/ 73 w 175"/>
                  <a:gd name="T19" fmla="*/ 49 h 130"/>
                  <a:gd name="T20" fmla="*/ 51 w 175"/>
                  <a:gd name="T21" fmla="*/ 62 h 130"/>
                  <a:gd name="T22" fmla="*/ 20 w 175"/>
                  <a:gd name="T23" fmla="*/ 87 h 130"/>
                  <a:gd name="T24" fmla="*/ 11 w 175"/>
                  <a:gd name="T25" fmla="*/ 87 h 130"/>
                  <a:gd name="T26" fmla="*/ 10 w 175"/>
                  <a:gd name="T27" fmla="*/ 38 h 130"/>
                  <a:gd name="T28" fmla="*/ 35 w 175"/>
                  <a:gd name="T29" fmla="*/ 5 h 130"/>
                  <a:gd name="T30" fmla="*/ 76 w 175"/>
                  <a:gd name="T31" fmla="*/ 2 h 130"/>
                  <a:gd name="T32" fmla="*/ 102 w 175"/>
                  <a:gd name="T33" fmla="*/ 5 h 130"/>
                  <a:gd name="T34" fmla="*/ 130 w 175"/>
                  <a:gd name="T35" fmla="*/ 1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30">
                    <a:moveTo>
                      <a:pt x="130" y="17"/>
                    </a:moveTo>
                    <a:cubicBezTo>
                      <a:pt x="139" y="25"/>
                      <a:pt x="152" y="29"/>
                      <a:pt x="154" y="43"/>
                    </a:cubicBezTo>
                    <a:cubicBezTo>
                      <a:pt x="158" y="52"/>
                      <a:pt x="158" y="61"/>
                      <a:pt x="152" y="69"/>
                    </a:cubicBezTo>
                    <a:cubicBezTo>
                      <a:pt x="155" y="71"/>
                      <a:pt x="162" y="70"/>
                      <a:pt x="166" y="75"/>
                    </a:cubicBezTo>
                    <a:cubicBezTo>
                      <a:pt x="175" y="97"/>
                      <a:pt x="157" y="106"/>
                      <a:pt x="145" y="118"/>
                    </a:cubicBezTo>
                    <a:cubicBezTo>
                      <a:pt x="140" y="130"/>
                      <a:pt x="133" y="126"/>
                      <a:pt x="125" y="121"/>
                    </a:cubicBezTo>
                    <a:cubicBezTo>
                      <a:pt x="118" y="114"/>
                      <a:pt x="111" y="106"/>
                      <a:pt x="111" y="95"/>
                    </a:cubicBezTo>
                    <a:cubicBezTo>
                      <a:pt x="112" y="91"/>
                      <a:pt x="114" y="88"/>
                      <a:pt x="115" y="84"/>
                    </a:cubicBezTo>
                    <a:cubicBezTo>
                      <a:pt x="119" y="74"/>
                      <a:pt x="133" y="64"/>
                      <a:pt x="120" y="52"/>
                    </a:cubicBezTo>
                    <a:cubicBezTo>
                      <a:pt x="110" y="42"/>
                      <a:pt x="85" y="41"/>
                      <a:pt x="73" y="49"/>
                    </a:cubicBezTo>
                    <a:cubicBezTo>
                      <a:pt x="66" y="54"/>
                      <a:pt x="60" y="60"/>
                      <a:pt x="51" y="62"/>
                    </a:cubicBezTo>
                    <a:cubicBezTo>
                      <a:pt x="34" y="63"/>
                      <a:pt x="32" y="81"/>
                      <a:pt x="20" y="87"/>
                    </a:cubicBezTo>
                    <a:cubicBezTo>
                      <a:pt x="17" y="88"/>
                      <a:pt x="14" y="89"/>
                      <a:pt x="11" y="87"/>
                    </a:cubicBezTo>
                    <a:cubicBezTo>
                      <a:pt x="0" y="71"/>
                      <a:pt x="5" y="54"/>
                      <a:pt x="10" y="38"/>
                    </a:cubicBezTo>
                    <a:cubicBezTo>
                      <a:pt x="22" y="30"/>
                      <a:pt x="22" y="13"/>
                      <a:pt x="35" y="5"/>
                    </a:cubicBezTo>
                    <a:cubicBezTo>
                      <a:pt x="49" y="9"/>
                      <a:pt x="62" y="0"/>
                      <a:pt x="76" y="2"/>
                    </a:cubicBezTo>
                    <a:cubicBezTo>
                      <a:pt x="85" y="4"/>
                      <a:pt x="93" y="6"/>
                      <a:pt x="102" y="5"/>
                    </a:cubicBezTo>
                    <a:cubicBezTo>
                      <a:pt x="113" y="6"/>
                      <a:pt x="123" y="8"/>
                      <a:pt x="130" y="17"/>
                    </a:cubicBezTo>
                    <a:close/>
                  </a:path>
                </a:pathLst>
              </a:custGeom>
              <a:solidFill>
                <a:srgbClr val="3121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4" name="Freeform 21">
                <a:extLst>
                  <a:ext uri="{FF2B5EF4-FFF2-40B4-BE49-F238E27FC236}">
                    <a16:creationId xmlns:a16="http://schemas.microsoft.com/office/drawing/2014/main" id="{2F063385-77A4-FA22-E77C-C40DEC450B22}"/>
                  </a:ext>
                </a:extLst>
              </p:cNvPr>
              <p:cNvSpPr/>
              <p:nvPr/>
            </p:nvSpPr>
            <p:spPr bwMode="auto">
              <a:xfrm>
                <a:off x="6934" y="1224"/>
                <a:ext cx="346" cy="223"/>
              </a:xfrm>
              <a:custGeom>
                <a:avLst/>
                <a:gdLst>
                  <a:gd name="T0" fmla="*/ 34 w 238"/>
                  <a:gd name="T1" fmla="*/ 5 h 153"/>
                  <a:gd name="T2" fmla="*/ 39 w 238"/>
                  <a:gd name="T3" fmla="*/ 13 h 153"/>
                  <a:gd name="T4" fmla="*/ 37 w 238"/>
                  <a:gd name="T5" fmla="*/ 36 h 153"/>
                  <a:gd name="T6" fmla="*/ 87 w 238"/>
                  <a:gd name="T7" fmla="*/ 48 h 153"/>
                  <a:gd name="T8" fmla="*/ 95 w 238"/>
                  <a:gd name="T9" fmla="*/ 50 h 153"/>
                  <a:gd name="T10" fmla="*/ 124 w 238"/>
                  <a:gd name="T11" fmla="*/ 77 h 153"/>
                  <a:gd name="T12" fmla="*/ 137 w 238"/>
                  <a:gd name="T13" fmla="*/ 83 h 153"/>
                  <a:gd name="T14" fmla="*/ 152 w 238"/>
                  <a:gd name="T15" fmla="*/ 86 h 153"/>
                  <a:gd name="T16" fmla="*/ 195 w 238"/>
                  <a:gd name="T17" fmla="*/ 92 h 153"/>
                  <a:gd name="T18" fmla="*/ 230 w 238"/>
                  <a:gd name="T19" fmla="*/ 116 h 153"/>
                  <a:gd name="T20" fmla="*/ 227 w 238"/>
                  <a:gd name="T21" fmla="*/ 148 h 153"/>
                  <a:gd name="T22" fmla="*/ 209 w 238"/>
                  <a:gd name="T23" fmla="*/ 137 h 153"/>
                  <a:gd name="T24" fmla="*/ 192 w 238"/>
                  <a:gd name="T25" fmla="*/ 129 h 153"/>
                  <a:gd name="T26" fmla="*/ 187 w 238"/>
                  <a:gd name="T27" fmla="*/ 132 h 153"/>
                  <a:gd name="T28" fmla="*/ 149 w 238"/>
                  <a:gd name="T29" fmla="*/ 133 h 153"/>
                  <a:gd name="T30" fmla="*/ 136 w 238"/>
                  <a:gd name="T31" fmla="*/ 124 h 153"/>
                  <a:gd name="T32" fmla="*/ 93 w 238"/>
                  <a:gd name="T33" fmla="*/ 92 h 153"/>
                  <a:gd name="T34" fmla="*/ 79 w 238"/>
                  <a:gd name="T35" fmla="*/ 85 h 153"/>
                  <a:gd name="T36" fmla="*/ 65 w 238"/>
                  <a:gd name="T37" fmla="*/ 83 h 153"/>
                  <a:gd name="T38" fmla="*/ 50 w 238"/>
                  <a:gd name="T39" fmla="*/ 98 h 153"/>
                  <a:gd name="T40" fmla="*/ 42 w 238"/>
                  <a:gd name="T41" fmla="*/ 97 h 153"/>
                  <a:gd name="T42" fmla="*/ 5 w 238"/>
                  <a:gd name="T43" fmla="*/ 52 h 153"/>
                  <a:gd name="T44" fmla="*/ 2 w 238"/>
                  <a:gd name="T45" fmla="*/ 34 h 153"/>
                  <a:gd name="T46" fmla="*/ 2 w 238"/>
                  <a:gd name="T47" fmla="*/ 27 h 153"/>
                  <a:gd name="T48" fmla="*/ 21 w 238"/>
                  <a:gd name="T49" fmla="*/ 7 h 153"/>
                  <a:gd name="T50" fmla="*/ 34 w 238"/>
                  <a:gd name="T51" fmla="*/ 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8" h="153">
                    <a:moveTo>
                      <a:pt x="34" y="5"/>
                    </a:moveTo>
                    <a:cubicBezTo>
                      <a:pt x="35" y="7"/>
                      <a:pt x="37" y="10"/>
                      <a:pt x="39" y="13"/>
                    </a:cubicBezTo>
                    <a:cubicBezTo>
                      <a:pt x="45" y="21"/>
                      <a:pt x="37" y="28"/>
                      <a:pt x="37" y="36"/>
                    </a:cubicBezTo>
                    <a:cubicBezTo>
                      <a:pt x="50" y="54"/>
                      <a:pt x="66" y="60"/>
                      <a:pt x="87" y="48"/>
                    </a:cubicBezTo>
                    <a:cubicBezTo>
                      <a:pt x="90" y="48"/>
                      <a:pt x="93" y="49"/>
                      <a:pt x="95" y="50"/>
                    </a:cubicBezTo>
                    <a:cubicBezTo>
                      <a:pt x="105" y="59"/>
                      <a:pt x="117" y="65"/>
                      <a:pt x="124" y="77"/>
                    </a:cubicBezTo>
                    <a:cubicBezTo>
                      <a:pt x="127" y="82"/>
                      <a:pt x="132" y="83"/>
                      <a:pt x="137" y="83"/>
                    </a:cubicBezTo>
                    <a:cubicBezTo>
                      <a:pt x="143" y="83"/>
                      <a:pt x="149" y="82"/>
                      <a:pt x="152" y="86"/>
                    </a:cubicBezTo>
                    <a:cubicBezTo>
                      <a:pt x="165" y="98"/>
                      <a:pt x="180" y="96"/>
                      <a:pt x="195" y="92"/>
                    </a:cubicBezTo>
                    <a:cubicBezTo>
                      <a:pt x="208" y="98"/>
                      <a:pt x="225" y="98"/>
                      <a:pt x="230" y="116"/>
                    </a:cubicBezTo>
                    <a:cubicBezTo>
                      <a:pt x="234" y="127"/>
                      <a:pt x="238" y="138"/>
                      <a:pt x="227" y="148"/>
                    </a:cubicBezTo>
                    <a:cubicBezTo>
                      <a:pt x="216" y="153"/>
                      <a:pt x="212" y="147"/>
                      <a:pt x="209" y="137"/>
                    </a:cubicBezTo>
                    <a:cubicBezTo>
                      <a:pt x="206" y="129"/>
                      <a:pt x="202" y="122"/>
                      <a:pt x="192" y="129"/>
                    </a:cubicBezTo>
                    <a:cubicBezTo>
                      <a:pt x="191" y="130"/>
                      <a:pt x="189" y="131"/>
                      <a:pt x="187" y="132"/>
                    </a:cubicBezTo>
                    <a:cubicBezTo>
                      <a:pt x="175" y="146"/>
                      <a:pt x="162" y="145"/>
                      <a:pt x="149" y="133"/>
                    </a:cubicBezTo>
                    <a:cubicBezTo>
                      <a:pt x="145" y="130"/>
                      <a:pt x="146" y="122"/>
                      <a:pt x="136" y="124"/>
                    </a:cubicBezTo>
                    <a:cubicBezTo>
                      <a:pt x="113" y="130"/>
                      <a:pt x="96" y="116"/>
                      <a:pt x="93" y="92"/>
                    </a:cubicBezTo>
                    <a:cubicBezTo>
                      <a:pt x="93" y="81"/>
                      <a:pt x="87" y="82"/>
                      <a:pt x="79" y="85"/>
                    </a:cubicBezTo>
                    <a:cubicBezTo>
                      <a:pt x="75" y="85"/>
                      <a:pt x="70" y="86"/>
                      <a:pt x="65" y="83"/>
                    </a:cubicBezTo>
                    <a:cubicBezTo>
                      <a:pt x="57" y="85"/>
                      <a:pt x="59" y="97"/>
                      <a:pt x="50" y="98"/>
                    </a:cubicBezTo>
                    <a:cubicBezTo>
                      <a:pt x="47" y="98"/>
                      <a:pt x="45" y="98"/>
                      <a:pt x="42" y="97"/>
                    </a:cubicBezTo>
                    <a:cubicBezTo>
                      <a:pt x="31" y="81"/>
                      <a:pt x="18" y="67"/>
                      <a:pt x="5" y="52"/>
                    </a:cubicBezTo>
                    <a:cubicBezTo>
                      <a:pt x="10" y="45"/>
                      <a:pt x="14" y="38"/>
                      <a:pt x="2" y="34"/>
                    </a:cubicBezTo>
                    <a:cubicBezTo>
                      <a:pt x="0" y="33"/>
                      <a:pt x="1" y="29"/>
                      <a:pt x="2" y="27"/>
                    </a:cubicBezTo>
                    <a:cubicBezTo>
                      <a:pt x="10" y="22"/>
                      <a:pt x="24" y="22"/>
                      <a:pt x="21" y="7"/>
                    </a:cubicBezTo>
                    <a:cubicBezTo>
                      <a:pt x="25" y="4"/>
                      <a:pt x="29" y="0"/>
                      <a:pt x="34" y="5"/>
                    </a:cubicBezTo>
                    <a:close/>
                  </a:path>
                </a:pathLst>
              </a:custGeom>
              <a:solidFill>
                <a:srgbClr val="DFB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5" name="Freeform 22">
                <a:extLst>
                  <a:ext uri="{FF2B5EF4-FFF2-40B4-BE49-F238E27FC236}">
                    <a16:creationId xmlns:a16="http://schemas.microsoft.com/office/drawing/2014/main" id="{797FA55D-BC92-FC16-77BE-C429788B8218}"/>
                  </a:ext>
                </a:extLst>
              </p:cNvPr>
              <p:cNvSpPr/>
              <p:nvPr/>
            </p:nvSpPr>
            <p:spPr bwMode="auto">
              <a:xfrm>
                <a:off x="6943" y="2553"/>
                <a:ext cx="201" cy="177"/>
              </a:xfrm>
              <a:custGeom>
                <a:avLst/>
                <a:gdLst>
                  <a:gd name="T0" fmla="*/ 97 w 138"/>
                  <a:gd name="T1" fmla="*/ 10 h 122"/>
                  <a:gd name="T2" fmla="*/ 124 w 138"/>
                  <a:gd name="T3" fmla="*/ 1 h 122"/>
                  <a:gd name="T4" fmla="*/ 135 w 138"/>
                  <a:gd name="T5" fmla="*/ 13 h 122"/>
                  <a:gd name="T6" fmla="*/ 125 w 138"/>
                  <a:gd name="T7" fmla="*/ 29 h 122"/>
                  <a:gd name="T8" fmla="*/ 124 w 138"/>
                  <a:gd name="T9" fmla="*/ 79 h 122"/>
                  <a:gd name="T10" fmla="*/ 109 w 138"/>
                  <a:gd name="T11" fmla="*/ 81 h 122"/>
                  <a:gd name="T12" fmla="*/ 84 w 138"/>
                  <a:gd name="T13" fmla="*/ 80 h 122"/>
                  <a:gd name="T14" fmla="*/ 31 w 138"/>
                  <a:gd name="T15" fmla="*/ 108 h 122"/>
                  <a:gd name="T16" fmla="*/ 3 w 138"/>
                  <a:gd name="T17" fmla="*/ 114 h 122"/>
                  <a:gd name="T18" fmla="*/ 16 w 138"/>
                  <a:gd name="T19" fmla="*/ 47 h 122"/>
                  <a:gd name="T20" fmla="*/ 22 w 138"/>
                  <a:gd name="T21" fmla="*/ 37 h 122"/>
                  <a:gd name="T22" fmla="*/ 49 w 138"/>
                  <a:gd name="T23" fmla="*/ 48 h 122"/>
                  <a:gd name="T24" fmla="*/ 58 w 138"/>
                  <a:gd name="T25" fmla="*/ 12 h 122"/>
                  <a:gd name="T26" fmla="*/ 97 w 138"/>
                  <a:gd name="T27" fmla="*/ 1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122">
                    <a:moveTo>
                      <a:pt x="97" y="10"/>
                    </a:moveTo>
                    <a:cubicBezTo>
                      <a:pt x="107" y="11"/>
                      <a:pt x="115" y="6"/>
                      <a:pt x="124" y="1"/>
                    </a:cubicBezTo>
                    <a:cubicBezTo>
                      <a:pt x="136" y="0"/>
                      <a:pt x="138" y="3"/>
                      <a:pt x="135" y="13"/>
                    </a:cubicBezTo>
                    <a:cubicBezTo>
                      <a:pt x="127" y="16"/>
                      <a:pt x="121" y="23"/>
                      <a:pt x="125" y="29"/>
                    </a:cubicBezTo>
                    <a:cubicBezTo>
                      <a:pt x="137" y="47"/>
                      <a:pt x="127" y="63"/>
                      <a:pt x="124" y="79"/>
                    </a:cubicBezTo>
                    <a:cubicBezTo>
                      <a:pt x="120" y="85"/>
                      <a:pt x="114" y="82"/>
                      <a:pt x="109" y="81"/>
                    </a:cubicBezTo>
                    <a:cubicBezTo>
                      <a:pt x="101" y="78"/>
                      <a:pt x="93" y="78"/>
                      <a:pt x="84" y="80"/>
                    </a:cubicBezTo>
                    <a:cubicBezTo>
                      <a:pt x="63" y="83"/>
                      <a:pt x="46" y="94"/>
                      <a:pt x="31" y="108"/>
                    </a:cubicBezTo>
                    <a:cubicBezTo>
                      <a:pt x="23" y="115"/>
                      <a:pt x="14" y="122"/>
                      <a:pt x="3" y="114"/>
                    </a:cubicBezTo>
                    <a:cubicBezTo>
                      <a:pt x="0" y="90"/>
                      <a:pt x="12" y="69"/>
                      <a:pt x="16" y="47"/>
                    </a:cubicBezTo>
                    <a:cubicBezTo>
                      <a:pt x="18" y="43"/>
                      <a:pt x="20" y="40"/>
                      <a:pt x="22" y="37"/>
                    </a:cubicBezTo>
                    <a:cubicBezTo>
                      <a:pt x="36" y="32"/>
                      <a:pt x="36" y="32"/>
                      <a:pt x="49" y="48"/>
                    </a:cubicBezTo>
                    <a:cubicBezTo>
                      <a:pt x="55" y="37"/>
                      <a:pt x="45" y="21"/>
                      <a:pt x="58" y="12"/>
                    </a:cubicBezTo>
                    <a:cubicBezTo>
                      <a:pt x="71" y="11"/>
                      <a:pt x="84" y="14"/>
                      <a:pt x="97" y="10"/>
                    </a:cubicBezTo>
                    <a:close/>
                  </a:path>
                </a:pathLst>
              </a:custGeom>
              <a:solidFill>
                <a:srgbClr val="070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6" name="Freeform 23">
                <a:extLst>
                  <a:ext uri="{FF2B5EF4-FFF2-40B4-BE49-F238E27FC236}">
                    <a16:creationId xmlns:a16="http://schemas.microsoft.com/office/drawing/2014/main" id="{A0FD9F7D-B9A1-884B-C209-C11724325F52}"/>
                  </a:ext>
                </a:extLst>
              </p:cNvPr>
              <p:cNvSpPr/>
              <p:nvPr/>
            </p:nvSpPr>
            <p:spPr bwMode="auto">
              <a:xfrm>
                <a:off x="4299" y="2170"/>
                <a:ext cx="544" cy="119"/>
              </a:xfrm>
              <a:custGeom>
                <a:avLst/>
                <a:gdLst>
                  <a:gd name="T0" fmla="*/ 142 w 374"/>
                  <a:gd name="T1" fmla="*/ 72 h 82"/>
                  <a:gd name="T2" fmla="*/ 124 w 374"/>
                  <a:gd name="T3" fmla="*/ 68 h 82"/>
                  <a:gd name="T4" fmla="*/ 16 w 374"/>
                  <a:gd name="T5" fmla="*/ 24 h 82"/>
                  <a:gd name="T6" fmla="*/ 3 w 374"/>
                  <a:gd name="T7" fmla="*/ 0 h 82"/>
                  <a:gd name="T8" fmla="*/ 30 w 374"/>
                  <a:gd name="T9" fmla="*/ 15 h 82"/>
                  <a:gd name="T10" fmla="*/ 146 w 374"/>
                  <a:gd name="T11" fmla="*/ 43 h 82"/>
                  <a:gd name="T12" fmla="*/ 176 w 374"/>
                  <a:gd name="T13" fmla="*/ 41 h 82"/>
                  <a:gd name="T14" fmla="*/ 219 w 374"/>
                  <a:gd name="T15" fmla="*/ 38 h 82"/>
                  <a:gd name="T16" fmla="*/ 247 w 374"/>
                  <a:gd name="T17" fmla="*/ 35 h 82"/>
                  <a:gd name="T18" fmla="*/ 284 w 374"/>
                  <a:gd name="T19" fmla="*/ 40 h 82"/>
                  <a:gd name="T20" fmla="*/ 304 w 374"/>
                  <a:gd name="T21" fmla="*/ 40 h 82"/>
                  <a:gd name="T22" fmla="*/ 371 w 374"/>
                  <a:gd name="T23" fmla="*/ 56 h 82"/>
                  <a:gd name="T24" fmla="*/ 364 w 374"/>
                  <a:gd name="T25" fmla="*/ 75 h 82"/>
                  <a:gd name="T26" fmla="*/ 352 w 374"/>
                  <a:gd name="T27" fmla="*/ 73 h 82"/>
                  <a:gd name="T28" fmla="*/ 310 w 374"/>
                  <a:gd name="T29" fmla="*/ 72 h 82"/>
                  <a:gd name="T30" fmla="*/ 300 w 374"/>
                  <a:gd name="T31" fmla="*/ 69 h 82"/>
                  <a:gd name="T32" fmla="*/ 282 w 374"/>
                  <a:gd name="T33" fmla="*/ 74 h 82"/>
                  <a:gd name="T34" fmla="*/ 271 w 374"/>
                  <a:gd name="T35" fmla="*/ 72 h 82"/>
                  <a:gd name="T36" fmla="*/ 221 w 374"/>
                  <a:gd name="T37" fmla="*/ 71 h 82"/>
                  <a:gd name="T38" fmla="*/ 201 w 374"/>
                  <a:gd name="T39" fmla="*/ 67 h 82"/>
                  <a:gd name="T40" fmla="*/ 162 w 374"/>
                  <a:gd name="T41" fmla="*/ 78 h 82"/>
                  <a:gd name="T42" fmla="*/ 142 w 374"/>
                  <a:gd name="T43" fmla="*/ 7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4" h="82">
                    <a:moveTo>
                      <a:pt x="142" y="72"/>
                    </a:moveTo>
                    <a:cubicBezTo>
                      <a:pt x="139" y="59"/>
                      <a:pt x="130" y="70"/>
                      <a:pt x="124" y="68"/>
                    </a:cubicBezTo>
                    <a:cubicBezTo>
                      <a:pt x="86" y="58"/>
                      <a:pt x="46" y="54"/>
                      <a:pt x="16" y="24"/>
                    </a:cubicBezTo>
                    <a:cubicBezTo>
                      <a:pt x="9" y="17"/>
                      <a:pt x="0" y="12"/>
                      <a:pt x="3" y="0"/>
                    </a:cubicBezTo>
                    <a:cubicBezTo>
                      <a:pt x="14" y="0"/>
                      <a:pt x="20" y="10"/>
                      <a:pt x="30" y="15"/>
                    </a:cubicBezTo>
                    <a:cubicBezTo>
                      <a:pt x="66" y="34"/>
                      <a:pt x="105" y="42"/>
                      <a:pt x="146" y="43"/>
                    </a:cubicBezTo>
                    <a:cubicBezTo>
                      <a:pt x="156" y="44"/>
                      <a:pt x="166" y="39"/>
                      <a:pt x="176" y="41"/>
                    </a:cubicBezTo>
                    <a:cubicBezTo>
                      <a:pt x="191" y="47"/>
                      <a:pt x="205" y="41"/>
                      <a:pt x="219" y="38"/>
                    </a:cubicBezTo>
                    <a:cubicBezTo>
                      <a:pt x="229" y="36"/>
                      <a:pt x="238" y="34"/>
                      <a:pt x="247" y="35"/>
                    </a:cubicBezTo>
                    <a:cubicBezTo>
                      <a:pt x="259" y="39"/>
                      <a:pt x="271" y="40"/>
                      <a:pt x="284" y="40"/>
                    </a:cubicBezTo>
                    <a:cubicBezTo>
                      <a:pt x="291" y="41"/>
                      <a:pt x="297" y="43"/>
                      <a:pt x="304" y="40"/>
                    </a:cubicBezTo>
                    <a:cubicBezTo>
                      <a:pt x="330" y="31"/>
                      <a:pt x="351" y="42"/>
                      <a:pt x="371" y="56"/>
                    </a:cubicBezTo>
                    <a:cubicBezTo>
                      <a:pt x="374" y="64"/>
                      <a:pt x="371" y="70"/>
                      <a:pt x="364" y="75"/>
                    </a:cubicBezTo>
                    <a:cubicBezTo>
                      <a:pt x="360" y="76"/>
                      <a:pt x="356" y="75"/>
                      <a:pt x="352" y="73"/>
                    </a:cubicBezTo>
                    <a:cubicBezTo>
                      <a:pt x="339" y="58"/>
                      <a:pt x="324" y="65"/>
                      <a:pt x="310" y="72"/>
                    </a:cubicBezTo>
                    <a:cubicBezTo>
                      <a:pt x="307" y="72"/>
                      <a:pt x="303" y="71"/>
                      <a:pt x="300" y="69"/>
                    </a:cubicBezTo>
                    <a:cubicBezTo>
                      <a:pt x="292" y="64"/>
                      <a:pt x="287" y="71"/>
                      <a:pt x="282" y="74"/>
                    </a:cubicBezTo>
                    <a:cubicBezTo>
                      <a:pt x="278" y="75"/>
                      <a:pt x="274" y="73"/>
                      <a:pt x="271" y="72"/>
                    </a:cubicBezTo>
                    <a:cubicBezTo>
                      <a:pt x="254" y="72"/>
                      <a:pt x="238" y="70"/>
                      <a:pt x="221" y="71"/>
                    </a:cubicBezTo>
                    <a:cubicBezTo>
                      <a:pt x="214" y="72"/>
                      <a:pt x="207" y="72"/>
                      <a:pt x="201" y="67"/>
                    </a:cubicBezTo>
                    <a:cubicBezTo>
                      <a:pt x="187" y="67"/>
                      <a:pt x="177" y="82"/>
                      <a:pt x="162" y="78"/>
                    </a:cubicBezTo>
                    <a:cubicBezTo>
                      <a:pt x="155" y="78"/>
                      <a:pt x="147" y="79"/>
                      <a:pt x="142" y="72"/>
                    </a:cubicBezTo>
                    <a:close/>
                  </a:path>
                </a:pathLst>
              </a:custGeom>
              <a:solidFill>
                <a:srgbClr val="F7F6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7" name="Freeform 24">
                <a:extLst>
                  <a:ext uri="{FF2B5EF4-FFF2-40B4-BE49-F238E27FC236}">
                    <a16:creationId xmlns:a16="http://schemas.microsoft.com/office/drawing/2014/main" id="{AA3F8D2B-B3F6-EA57-0E15-9CBBB9AE77E3}"/>
                  </a:ext>
                </a:extLst>
              </p:cNvPr>
              <p:cNvSpPr/>
              <p:nvPr/>
            </p:nvSpPr>
            <p:spPr bwMode="auto">
              <a:xfrm>
                <a:off x="6826" y="3036"/>
                <a:ext cx="187" cy="189"/>
              </a:xfrm>
              <a:custGeom>
                <a:avLst/>
                <a:gdLst>
                  <a:gd name="T0" fmla="*/ 44 w 128"/>
                  <a:gd name="T1" fmla="*/ 25 h 130"/>
                  <a:gd name="T2" fmla="*/ 64 w 128"/>
                  <a:gd name="T3" fmla="*/ 13 h 130"/>
                  <a:gd name="T4" fmla="*/ 123 w 128"/>
                  <a:gd name="T5" fmla="*/ 19 h 130"/>
                  <a:gd name="T6" fmla="*/ 125 w 128"/>
                  <a:gd name="T7" fmla="*/ 32 h 130"/>
                  <a:gd name="T8" fmla="*/ 108 w 128"/>
                  <a:gd name="T9" fmla="*/ 61 h 130"/>
                  <a:gd name="T10" fmla="*/ 107 w 128"/>
                  <a:gd name="T11" fmla="*/ 86 h 130"/>
                  <a:gd name="T12" fmla="*/ 100 w 128"/>
                  <a:gd name="T13" fmla="*/ 111 h 130"/>
                  <a:gd name="T14" fmla="*/ 84 w 128"/>
                  <a:gd name="T15" fmla="*/ 125 h 130"/>
                  <a:gd name="T16" fmla="*/ 80 w 128"/>
                  <a:gd name="T17" fmla="*/ 130 h 130"/>
                  <a:gd name="T18" fmla="*/ 69 w 128"/>
                  <a:gd name="T19" fmla="*/ 112 h 130"/>
                  <a:gd name="T20" fmla="*/ 62 w 128"/>
                  <a:gd name="T21" fmla="*/ 79 h 130"/>
                  <a:gd name="T22" fmla="*/ 66 w 128"/>
                  <a:gd name="T23" fmla="*/ 72 h 130"/>
                  <a:gd name="T24" fmla="*/ 65 w 128"/>
                  <a:gd name="T25" fmla="*/ 57 h 130"/>
                  <a:gd name="T26" fmla="*/ 55 w 128"/>
                  <a:gd name="T27" fmla="*/ 69 h 130"/>
                  <a:gd name="T28" fmla="*/ 41 w 128"/>
                  <a:gd name="T29" fmla="*/ 92 h 130"/>
                  <a:gd name="T30" fmla="*/ 24 w 128"/>
                  <a:gd name="T31" fmla="*/ 89 h 130"/>
                  <a:gd name="T32" fmla="*/ 8 w 128"/>
                  <a:gd name="T33" fmla="*/ 90 h 130"/>
                  <a:gd name="T34" fmla="*/ 3 w 128"/>
                  <a:gd name="T35" fmla="*/ 88 h 130"/>
                  <a:gd name="T36" fmla="*/ 9 w 128"/>
                  <a:gd name="T37" fmla="*/ 54 h 130"/>
                  <a:gd name="T38" fmla="*/ 13 w 128"/>
                  <a:gd name="T39" fmla="*/ 50 h 130"/>
                  <a:gd name="T40" fmla="*/ 44 w 128"/>
                  <a:gd name="T41" fmla="*/ 2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30">
                    <a:moveTo>
                      <a:pt x="44" y="25"/>
                    </a:moveTo>
                    <a:cubicBezTo>
                      <a:pt x="51" y="22"/>
                      <a:pt x="58" y="18"/>
                      <a:pt x="64" y="13"/>
                    </a:cubicBezTo>
                    <a:cubicBezTo>
                      <a:pt x="77" y="0"/>
                      <a:pt x="113" y="5"/>
                      <a:pt x="123" y="19"/>
                    </a:cubicBezTo>
                    <a:cubicBezTo>
                      <a:pt x="126" y="23"/>
                      <a:pt x="128" y="27"/>
                      <a:pt x="125" y="32"/>
                    </a:cubicBezTo>
                    <a:cubicBezTo>
                      <a:pt x="119" y="42"/>
                      <a:pt x="114" y="52"/>
                      <a:pt x="108" y="61"/>
                    </a:cubicBezTo>
                    <a:cubicBezTo>
                      <a:pt x="102" y="69"/>
                      <a:pt x="107" y="78"/>
                      <a:pt x="107" y="86"/>
                    </a:cubicBezTo>
                    <a:cubicBezTo>
                      <a:pt x="103" y="94"/>
                      <a:pt x="105" y="103"/>
                      <a:pt x="100" y="111"/>
                    </a:cubicBezTo>
                    <a:cubicBezTo>
                      <a:pt x="90" y="110"/>
                      <a:pt x="92" y="123"/>
                      <a:pt x="84" y="125"/>
                    </a:cubicBezTo>
                    <a:cubicBezTo>
                      <a:pt x="83" y="127"/>
                      <a:pt x="81" y="128"/>
                      <a:pt x="80" y="130"/>
                    </a:cubicBezTo>
                    <a:cubicBezTo>
                      <a:pt x="70" y="128"/>
                      <a:pt x="75" y="116"/>
                      <a:pt x="69" y="112"/>
                    </a:cubicBezTo>
                    <a:cubicBezTo>
                      <a:pt x="64" y="101"/>
                      <a:pt x="62" y="90"/>
                      <a:pt x="62" y="79"/>
                    </a:cubicBezTo>
                    <a:cubicBezTo>
                      <a:pt x="63" y="76"/>
                      <a:pt x="64" y="74"/>
                      <a:pt x="66" y="72"/>
                    </a:cubicBezTo>
                    <a:cubicBezTo>
                      <a:pt x="68" y="67"/>
                      <a:pt x="73" y="60"/>
                      <a:pt x="65" y="57"/>
                    </a:cubicBezTo>
                    <a:cubicBezTo>
                      <a:pt x="55" y="54"/>
                      <a:pt x="55" y="63"/>
                      <a:pt x="55" y="69"/>
                    </a:cubicBezTo>
                    <a:cubicBezTo>
                      <a:pt x="52" y="78"/>
                      <a:pt x="48" y="85"/>
                      <a:pt x="41" y="92"/>
                    </a:cubicBezTo>
                    <a:cubicBezTo>
                      <a:pt x="35" y="94"/>
                      <a:pt x="30" y="89"/>
                      <a:pt x="24" y="89"/>
                    </a:cubicBezTo>
                    <a:cubicBezTo>
                      <a:pt x="19" y="91"/>
                      <a:pt x="13" y="82"/>
                      <a:pt x="8" y="90"/>
                    </a:cubicBezTo>
                    <a:cubicBezTo>
                      <a:pt x="6" y="91"/>
                      <a:pt x="4" y="90"/>
                      <a:pt x="3" y="88"/>
                    </a:cubicBezTo>
                    <a:cubicBezTo>
                      <a:pt x="0" y="76"/>
                      <a:pt x="1" y="65"/>
                      <a:pt x="9" y="54"/>
                    </a:cubicBezTo>
                    <a:cubicBezTo>
                      <a:pt x="10" y="53"/>
                      <a:pt x="11" y="52"/>
                      <a:pt x="13" y="50"/>
                    </a:cubicBezTo>
                    <a:cubicBezTo>
                      <a:pt x="32" y="54"/>
                      <a:pt x="34" y="34"/>
                      <a:pt x="44" y="25"/>
                    </a:cubicBezTo>
                    <a:close/>
                  </a:path>
                </a:pathLst>
              </a:custGeom>
              <a:solidFill>
                <a:srgbClr val="F8E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8" name="Freeform 25">
                <a:extLst>
                  <a:ext uri="{FF2B5EF4-FFF2-40B4-BE49-F238E27FC236}">
                    <a16:creationId xmlns:a16="http://schemas.microsoft.com/office/drawing/2014/main" id="{0C7420FD-45C2-82D5-5466-B80835B2BB97}"/>
                  </a:ext>
                </a:extLst>
              </p:cNvPr>
              <p:cNvSpPr/>
              <p:nvPr/>
            </p:nvSpPr>
            <p:spPr bwMode="auto">
              <a:xfrm>
                <a:off x="6975" y="2036"/>
                <a:ext cx="153" cy="147"/>
              </a:xfrm>
              <a:custGeom>
                <a:avLst/>
                <a:gdLst>
                  <a:gd name="T0" fmla="*/ 34 w 105"/>
                  <a:gd name="T1" fmla="*/ 95 h 101"/>
                  <a:gd name="T2" fmla="*/ 2 w 105"/>
                  <a:gd name="T3" fmla="*/ 55 h 101"/>
                  <a:gd name="T4" fmla="*/ 0 w 105"/>
                  <a:gd name="T5" fmla="*/ 38 h 101"/>
                  <a:gd name="T6" fmla="*/ 38 w 105"/>
                  <a:gd name="T7" fmla="*/ 5 h 101"/>
                  <a:gd name="T8" fmla="*/ 77 w 105"/>
                  <a:gd name="T9" fmla="*/ 16 h 101"/>
                  <a:gd name="T10" fmla="*/ 90 w 105"/>
                  <a:gd name="T11" fmla="*/ 85 h 101"/>
                  <a:gd name="T12" fmla="*/ 46 w 105"/>
                  <a:gd name="T13" fmla="*/ 99 h 101"/>
                  <a:gd name="T14" fmla="*/ 34 w 105"/>
                  <a:gd name="T15" fmla="*/ 95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00">
                    <a:moveTo>
                      <a:pt x="34" y="95"/>
                    </a:moveTo>
                    <a:cubicBezTo>
                      <a:pt x="15" y="89"/>
                      <a:pt x="3" y="76"/>
                      <a:pt x="2" y="55"/>
                    </a:cubicBezTo>
                    <a:cubicBezTo>
                      <a:pt x="2" y="49"/>
                      <a:pt x="1" y="44"/>
                      <a:pt x="0" y="38"/>
                    </a:cubicBezTo>
                    <a:cubicBezTo>
                      <a:pt x="8" y="22"/>
                      <a:pt x="23" y="14"/>
                      <a:pt x="38" y="5"/>
                    </a:cubicBezTo>
                    <a:cubicBezTo>
                      <a:pt x="53" y="0"/>
                      <a:pt x="65" y="8"/>
                      <a:pt x="77" y="16"/>
                    </a:cubicBezTo>
                    <a:cubicBezTo>
                      <a:pt x="101" y="31"/>
                      <a:pt x="105" y="53"/>
                      <a:pt x="90" y="85"/>
                    </a:cubicBezTo>
                    <a:cubicBezTo>
                      <a:pt x="76" y="92"/>
                      <a:pt x="59" y="90"/>
                      <a:pt x="46" y="99"/>
                    </a:cubicBezTo>
                    <a:cubicBezTo>
                      <a:pt x="42" y="101"/>
                      <a:pt x="37" y="100"/>
                      <a:pt x="34" y="95"/>
                    </a:cubicBezTo>
                    <a:close/>
                  </a:path>
                </a:pathLst>
              </a:custGeom>
              <a:solidFill>
                <a:srgbClr val="EEE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9" name="Freeform 26">
                <a:extLst>
                  <a:ext uri="{FF2B5EF4-FFF2-40B4-BE49-F238E27FC236}">
                    <a16:creationId xmlns:a16="http://schemas.microsoft.com/office/drawing/2014/main" id="{28081C27-DFC9-230E-4C9A-6D4310A1C531}"/>
                  </a:ext>
                </a:extLst>
              </p:cNvPr>
              <p:cNvSpPr/>
              <p:nvPr/>
            </p:nvSpPr>
            <p:spPr bwMode="auto">
              <a:xfrm>
                <a:off x="5297" y="939"/>
                <a:ext cx="361" cy="68"/>
              </a:xfrm>
              <a:custGeom>
                <a:avLst/>
                <a:gdLst>
                  <a:gd name="T0" fmla="*/ 0 w 248"/>
                  <a:gd name="T1" fmla="*/ 11 h 47"/>
                  <a:gd name="T2" fmla="*/ 17 w 248"/>
                  <a:gd name="T3" fmla="*/ 3 h 47"/>
                  <a:gd name="T4" fmla="*/ 110 w 248"/>
                  <a:gd name="T5" fmla="*/ 7 h 47"/>
                  <a:gd name="T6" fmla="*/ 227 w 248"/>
                  <a:gd name="T7" fmla="*/ 3 h 47"/>
                  <a:gd name="T8" fmla="*/ 248 w 248"/>
                  <a:gd name="T9" fmla="*/ 7 h 47"/>
                  <a:gd name="T10" fmla="*/ 230 w 248"/>
                  <a:gd name="T11" fmla="*/ 12 h 47"/>
                  <a:gd name="T12" fmla="*/ 212 w 248"/>
                  <a:gd name="T13" fmla="*/ 32 h 47"/>
                  <a:gd name="T14" fmla="*/ 201 w 248"/>
                  <a:gd name="T15" fmla="*/ 46 h 47"/>
                  <a:gd name="T16" fmla="*/ 178 w 248"/>
                  <a:gd name="T17" fmla="*/ 42 h 47"/>
                  <a:gd name="T18" fmla="*/ 159 w 248"/>
                  <a:gd name="T19" fmla="*/ 46 h 47"/>
                  <a:gd name="T20" fmla="*/ 141 w 248"/>
                  <a:gd name="T21" fmla="*/ 41 h 47"/>
                  <a:gd name="T22" fmla="*/ 113 w 248"/>
                  <a:gd name="T23" fmla="*/ 41 h 47"/>
                  <a:gd name="T24" fmla="*/ 73 w 248"/>
                  <a:gd name="T25" fmla="*/ 40 h 47"/>
                  <a:gd name="T26" fmla="*/ 48 w 248"/>
                  <a:gd name="T27" fmla="*/ 33 h 47"/>
                  <a:gd name="T28" fmla="*/ 35 w 248"/>
                  <a:gd name="T29" fmla="*/ 28 h 47"/>
                  <a:gd name="T30" fmla="*/ 5 w 248"/>
                  <a:gd name="T31" fmla="*/ 13 h 47"/>
                  <a:gd name="T32" fmla="*/ 0 w 248"/>
                  <a:gd name="T33"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8" h="47">
                    <a:moveTo>
                      <a:pt x="0" y="11"/>
                    </a:moveTo>
                    <a:cubicBezTo>
                      <a:pt x="1" y="0"/>
                      <a:pt x="10" y="3"/>
                      <a:pt x="17" y="3"/>
                    </a:cubicBezTo>
                    <a:cubicBezTo>
                      <a:pt x="48" y="3"/>
                      <a:pt x="79" y="4"/>
                      <a:pt x="110" y="7"/>
                    </a:cubicBezTo>
                    <a:cubicBezTo>
                      <a:pt x="149" y="11"/>
                      <a:pt x="188" y="2"/>
                      <a:pt x="227" y="3"/>
                    </a:cubicBezTo>
                    <a:cubicBezTo>
                      <a:pt x="234" y="3"/>
                      <a:pt x="242" y="0"/>
                      <a:pt x="248" y="7"/>
                    </a:cubicBezTo>
                    <a:cubicBezTo>
                      <a:pt x="243" y="12"/>
                      <a:pt x="237" y="12"/>
                      <a:pt x="230" y="12"/>
                    </a:cubicBezTo>
                    <a:cubicBezTo>
                      <a:pt x="216" y="11"/>
                      <a:pt x="203" y="10"/>
                      <a:pt x="212" y="32"/>
                    </a:cubicBezTo>
                    <a:cubicBezTo>
                      <a:pt x="215" y="41"/>
                      <a:pt x="209" y="45"/>
                      <a:pt x="201" y="46"/>
                    </a:cubicBezTo>
                    <a:cubicBezTo>
                      <a:pt x="193" y="47"/>
                      <a:pt x="185" y="46"/>
                      <a:pt x="178" y="42"/>
                    </a:cubicBezTo>
                    <a:cubicBezTo>
                      <a:pt x="171" y="38"/>
                      <a:pt x="165" y="45"/>
                      <a:pt x="159" y="46"/>
                    </a:cubicBezTo>
                    <a:cubicBezTo>
                      <a:pt x="152" y="47"/>
                      <a:pt x="147" y="41"/>
                      <a:pt x="141" y="41"/>
                    </a:cubicBezTo>
                    <a:cubicBezTo>
                      <a:pt x="132" y="39"/>
                      <a:pt x="123" y="42"/>
                      <a:pt x="113" y="41"/>
                    </a:cubicBezTo>
                    <a:cubicBezTo>
                      <a:pt x="100" y="30"/>
                      <a:pt x="86" y="37"/>
                      <a:pt x="73" y="40"/>
                    </a:cubicBezTo>
                    <a:cubicBezTo>
                      <a:pt x="62" y="47"/>
                      <a:pt x="56" y="37"/>
                      <a:pt x="48" y="33"/>
                    </a:cubicBezTo>
                    <a:cubicBezTo>
                      <a:pt x="43" y="32"/>
                      <a:pt x="39" y="31"/>
                      <a:pt x="35" y="28"/>
                    </a:cubicBezTo>
                    <a:cubicBezTo>
                      <a:pt x="31" y="12"/>
                      <a:pt x="19" y="11"/>
                      <a:pt x="5" y="13"/>
                    </a:cubicBezTo>
                    <a:cubicBezTo>
                      <a:pt x="3" y="13"/>
                      <a:pt x="1" y="12"/>
                      <a:pt x="0" y="11"/>
                    </a:cubicBezTo>
                    <a:close/>
                  </a:path>
                </a:pathLst>
              </a:custGeom>
              <a:solidFill>
                <a:srgbClr val="EED9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0" name="Freeform 27">
                <a:extLst>
                  <a:ext uri="{FF2B5EF4-FFF2-40B4-BE49-F238E27FC236}">
                    <a16:creationId xmlns:a16="http://schemas.microsoft.com/office/drawing/2014/main" id="{9228EB89-C441-0BAE-78ED-53B2AC20699A}"/>
                  </a:ext>
                </a:extLst>
              </p:cNvPr>
              <p:cNvSpPr/>
              <p:nvPr/>
            </p:nvSpPr>
            <p:spPr bwMode="auto">
              <a:xfrm>
                <a:off x="4377" y="1968"/>
                <a:ext cx="127" cy="125"/>
              </a:xfrm>
              <a:custGeom>
                <a:avLst/>
                <a:gdLst>
                  <a:gd name="T0" fmla="*/ 1 w 87"/>
                  <a:gd name="T1" fmla="*/ 76 h 86"/>
                  <a:gd name="T2" fmla="*/ 2 w 87"/>
                  <a:gd name="T3" fmla="*/ 50 h 86"/>
                  <a:gd name="T4" fmla="*/ 70 w 87"/>
                  <a:gd name="T5" fmla="*/ 12 h 86"/>
                  <a:gd name="T6" fmla="*/ 77 w 87"/>
                  <a:gd name="T7" fmla="*/ 22 h 86"/>
                  <a:gd name="T8" fmla="*/ 84 w 87"/>
                  <a:gd name="T9" fmla="*/ 40 h 86"/>
                  <a:gd name="T10" fmla="*/ 78 w 87"/>
                  <a:gd name="T11" fmla="*/ 65 h 86"/>
                  <a:gd name="T12" fmla="*/ 53 w 87"/>
                  <a:gd name="T13" fmla="*/ 81 h 86"/>
                  <a:gd name="T14" fmla="*/ 1 w 87"/>
                  <a:gd name="T15" fmla="*/ 76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6">
                    <a:moveTo>
                      <a:pt x="1" y="76"/>
                    </a:moveTo>
                    <a:cubicBezTo>
                      <a:pt x="0" y="67"/>
                      <a:pt x="0" y="59"/>
                      <a:pt x="2" y="50"/>
                    </a:cubicBezTo>
                    <a:cubicBezTo>
                      <a:pt x="11" y="14"/>
                      <a:pt x="34" y="0"/>
                      <a:pt x="70" y="12"/>
                    </a:cubicBezTo>
                    <a:cubicBezTo>
                      <a:pt x="75" y="14"/>
                      <a:pt x="76" y="18"/>
                      <a:pt x="77" y="22"/>
                    </a:cubicBezTo>
                    <a:cubicBezTo>
                      <a:pt x="80" y="28"/>
                      <a:pt x="79" y="36"/>
                      <a:pt x="84" y="40"/>
                    </a:cubicBezTo>
                    <a:cubicBezTo>
                      <a:pt x="87" y="50"/>
                      <a:pt x="81" y="57"/>
                      <a:pt x="78" y="65"/>
                    </a:cubicBezTo>
                    <a:cubicBezTo>
                      <a:pt x="74" y="77"/>
                      <a:pt x="65" y="82"/>
                      <a:pt x="53" y="81"/>
                    </a:cubicBezTo>
                    <a:cubicBezTo>
                      <a:pt x="36" y="81"/>
                      <a:pt x="17" y="86"/>
                      <a:pt x="1" y="76"/>
                    </a:cubicBezTo>
                    <a:close/>
                  </a:path>
                </a:pathLst>
              </a:custGeom>
              <a:solidFill>
                <a:srgbClr val="F5D9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1" name="Freeform 28">
                <a:extLst>
                  <a:ext uri="{FF2B5EF4-FFF2-40B4-BE49-F238E27FC236}">
                    <a16:creationId xmlns:a16="http://schemas.microsoft.com/office/drawing/2014/main" id="{57B5090A-C243-E140-2083-3B598D2E7316}"/>
                  </a:ext>
                </a:extLst>
              </p:cNvPr>
              <p:cNvSpPr/>
              <p:nvPr/>
            </p:nvSpPr>
            <p:spPr bwMode="auto">
              <a:xfrm>
                <a:off x="6403" y="1157"/>
                <a:ext cx="148" cy="130"/>
              </a:xfrm>
              <a:custGeom>
                <a:avLst/>
                <a:gdLst>
                  <a:gd name="T0" fmla="*/ 100 w 102"/>
                  <a:gd name="T1" fmla="*/ 62 h 89"/>
                  <a:gd name="T2" fmla="*/ 41 w 102"/>
                  <a:gd name="T3" fmla="*/ 81 h 89"/>
                  <a:gd name="T4" fmla="*/ 41 w 102"/>
                  <a:gd name="T5" fmla="*/ 58 h 89"/>
                  <a:gd name="T6" fmla="*/ 40 w 102"/>
                  <a:gd name="T7" fmla="*/ 42 h 89"/>
                  <a:gd name="T8" fmla="*/ 72 w 102"/>
                  <a:gd name="T9" fmla="*/ 27 h 89"/>
                  <a:gd name="T10" fmla="*/ 46 w 102"/>
                  <a:gd name="T11" fmla="*/ 24 h 89"/>
                  <a:gd name="T12" fmla="*/ 40 w 102"/>
                  <a:gd name="T13" fmla="*/ 50 h 89"/>
                  <a:gd name="T14" fmla="*/ 41 w 102"/>
                  <a:gd name="T15" fmla="*/ 58 h 89"/>
                  <a:gd name="T16" fmla="*/ 32 w 102"/>
                  <a:gd name="T17" fmla="*/ 59 h 89"/>
                  <a:gd name="T18" fmla="*/ 7 w 102"/>
                  <a:gd name="T19" fmla="*/ 49 h 89"/>
                  <a:gd name="T20" fmla="*/ 13 w 102"/>
                  <a:gd name="T21" fmla="*/ 25 h 89"/>
                  <a:gd name="T22" fmla="*/ 39 w 102"/>
                  <a:gd name="T23" fmla="*/ 8 h 89"/>
                  <a:gd name="T24" fmla="*/ 44 w 102"/>
                  <a:gd name="T25" fmla="*/ 5 h 89"/>
                  <a:gd name="T26" fmla="*/ 71 w 102"/>
                  <a:gd name="T27" fmla="*/ 4 h 89"/>
                  <a:gd name="T28" fmla="*/ 92 w 102"/>
                  <a:gd name="T29" fmla="*/ 37 h 89"/>
                  <a:gd name="T30" fmla="*/ 100 w 102"/>
                  <a:gd name="T31" fmla="*/ 51 h 89"/>
                  <a:gd name="T32" fmla="*/ 100 w 102"/>
                  <a:gd name="T33" fmla="*/ 6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2" h="89">
                    <a:moveTo>
                      <a:pt x="100" y="62"/>
                    </a:moveTo>
                    <a:cubicBezTo>
                      <a:pt x="90" y="78"/>
                      <a:pt x="56" y="89"/>
                      <a:pt x="41" y="81"/>
                    </a:cubicBezTo>
                    <a:cubicBezTo>
                      <a:pt x="30" y="75"/>
                      <a:pt x="42" y="66"/>
                      <a:pt x="41" y="58"/>
                    </a:cubicBezTo>
                    <a:cubicBezTo>
                      <a:pt x="43" y="53"/>
                      <a:pt x="39" y="47"/>
                      <a:pt x="40" y="42"/>
                    </a:cubicBezTo>
                    <a:cubicBezTo>
                      <a:pt x="41" y="22"/>
                      <a:pt x="54" y="16"/>
                      <a:pt x="72" y="27"/>
                    </a:cubicBezTo>
                    <a:cubicBezTo>
                      <a:pt x="61" y="18"/>
                      <a:pt x="55" y="17"/>
                      <a:pt x="46" y="24"/>
                    </a:cubicBezTo>
                    <a:cubicBezTo>
                      <a:pt x="37" y="31"/>
                      <a:pt x="30" y="39"/>
                      <a:pt x="40" y="50"/>
                    </a:cubicBezTo>
                    <a:cubicBezTo>
                      <a:pt x="42" y="52"/>
                      <a:pt x="41" y="56"/>
                      <a:pt x="41" y="58"/>
                    </a:cubicBezTo>
                    <a:cubicBezTo>
                      <a:pt x="38" y="55"/>
                      <a:pt x="35" y="58"/>
                      <a:pt x="32" y="59"/>
                    </a:cubicBezTo>
                    <a:cubicBezTo>
                      <a:pt x="22" y="61"/>
                      <a:pt x="12" y="59"/>
                      <a:pt x="7" y="49"/>
                    </a:cubicBezTo>
                    <a:cubicBezTo>
                      <a:pt x="0" y="39"/>
                      <a:pt x="7" y="32"/>
                      <a:pt x="13" y="25"/>
                    </a:cubicBezTo>
                    <a:cubicBezTo>
                      <a:pt x="20" y="17"/>
                      <a:pt x="29" y="11"/>
                      <a:pt x="39" y="8"/>
                    </a:cubicBezTo>
                    <a:cubicBezTo>
                      <a:pt x="41" y="7"/>
                      <a:pt x="42" y="6"/>
                      <a:pt x="44" y="5"/>
                    </a:cubicBezTo>
                    <a:cubicBezTo>
                      <a:pt x="53" y="1"/>
                      <a:pt x="62" y="0"/>
                      <a:pt x="71" y="4"/>
                    </a:cubicBezTo>
                    <a:cubicBezTo>
                      <a:pt x="98" y="8"/>
                      <a:pt x="100" y="12"/>
                      <a:pt x="92" y="37"/>
                    </a:cubicBezTo>
                    <a:cubicBezTo>
                      <a:pt x="88" y="46"/>
                      <a:pt x="102" y="44"/>
                      <a:pt x="100" y="51"/>
                    </a:cubicBezTo>
                    <a:cubicBezTo>
                      <a:pt x="101" y="55"/>
                      <a:pt x="102" y="58"/>
                      <a:pt x="100" y="62"/>
                    </a:cubicBezTo>
                    <a:close/>
                  </a:path>
                </a:pathLst>
              </a:custGeom>
              <a:solidFill>
                <a:srgbClr val="1818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2" name="Freeform 29">
                <a:extLst>
                  <a:ext uri="{FF2B5EF4-FFF2-40B4-BE49-F238E27FC236}">
                    <a16:creationId xmlns:a16="http://schemas.microsoft.com/office/drawing/2014/main" id="{E783CFF8-15F0-91BC-60EC-2F5E9F016787}"/>
                  </a:ext>
                </a:extLst>
              </p:cNvPr>
              <p:cNvSpPr/>
              <p:nvPr/>
            </p:nvSpPr>
            <p:spPr bwMode="auto">
              <a:xfrm>
                <a:off x="6944" y="2935"/>
                <a:ext cx="211" cy="95"/>
              </a:xfrm>
              <a:custGeom>
                <a:avLst/>
                <a:gdLst>
                  <a:gd name="T0" fmla="*/ 43 w 145"/>
                  <a:gd name="T1" fmla="*/ 53 h 65"/>
                  <a:gd name="T2" fmla="*/ 15 w 145"/>
                  <a:gd name="T3" fmla="*/ 46 h 65"/>
                  <a:gd name="T4" fmla="*/ 6 w 145"/>
                  <a:gd name="T5" fmla="*/ 30 h 65"/>
                  <a:gd name="T6" fmla="*/ 55 w 145"/>
                  <a:gd name="T7" fmla="*/ 0 h 65"/>
                  <a:gd name="T8" fmla="*/ 70 w 145"/>
                  <a:gd name="T9" fmla="*/ 9 h 65"/>
                  <a:gd name="T10" fmla="*/ 113 w 145"/>
                  <a:gd name="T11" fmla="*/ 33 h 65"/>
                  <a:gd name="T12" fmla="*/ 121 w 145"/>
                  <a:gd name="T13" fmla="*/ 27 h 65"/>
                  <a:gd name="T14" fmla="*/ 128 w 145"/>
                  <a:gd name="T15" fmla="*/ 11 h 65"/>
                  <a:gd name="T16" fmla="*/ 140 w 145"/>
                  <a:gd name="T17" fmla="*/ 12 h 65"/>
                  <a:gd name="T18" fmla="*/ 143 w 145"/>
                  <a:gd name="T19" fmla="*/ 19 h 65"/>
                  <a:gd name="T20" fmla="*/ 139 w 145"/>
                  <a:gd name="T21" fmla="*/ 27 h 65"/>
                  <a:gd name="T22" fmla="*/ 135 w 145"/>
                  <a:gd name="T23" fmla="*/ 49 h 65"/>
                  <a:gd name="T24" fmla="*/ 140 w 145"/>
                  <a:gd name="T25" fmla="*/ 60 h 65"/>
                  <a:gd name="T26" fmla="*/ 127 w 145"/>
                  <a:gd name="T27" fmla="*/ 63 h 65"/>
                  <a:gd name="T28" fmla="*/ 84 w 145"/>
                  <a:gd name="T29" fmla="*/ 63 h 65"/>
                  <a:gd name="T30" fmla="*/ 70 w 145"/>
                  <a:gd name="T31" fmla="*/ 57 h 65"/>
                  <a:gd name="T32" fmla="*/ 81 w 145"/>
                  <a:gd name="T33" fmla="*/ 47 h 65"/>
                  <a:gd name="T34" fmla="*/ 43 w 145"/>
                  <a:gd name="T35" fmla="*/ 5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65">
                    <a:moveTo>
                      <a:pt x="43" y="53"/>
                    </a:moveTo>
                    <a:cubicBezTo>
                      <a:pt x="35" y="48"/>
                      <a:pt x="25" y="47"/>
                      <a:pt x="15" y="46"/>
                    </a:cubicBezTo>
                    <a:cubicBezTo>
                      <a:pt x="5" y="45"/>
                      <a:pt x="0" y="44"/>
                      <a:pt x="6" y="30"/>
                    </a:cubicBezTo>
                    <a:cubicBezTo>
                      <a:pt x="17" y="8"/>
                      <a:pt x="37" y="7"/>
                      <a:pt x="55" y="0"/>
                    </a:cubicBezTo>
                    <a:cubicBezTo>
                      <a:pt x="62" y="1"/>
                      <a:pt x="66" y="5"/>
                      <a:pt x="70" y="9"/>
                    </a:cubicBezTo>
                    <a:cubicBezTo>
                      <a:pt x="78" y="27"/>
                      <a:pt x="100" y="23"/>
                      <a:pt x="113" y="33"/>
                    </a:cubicBezTo>
                    <a:cubicBezTo>
                      <a:pt x="117" y="35"/>
                      <a:pt x="120" y="31"/>
                      <a:pt x="121" y="27"/>
                    </a:cubicBezTo>
                    <a:cubicBezTo>
                      <a:pt x="123" y="21"/>
                      <a:pt x="122" y="15"/>
                      <a:pt x="128" y="11"/>
                    </a:cubicBezTo>
                    <a:cubicBezTo>
                      <a:pt x="132" y="11"/>
                      <a:pt x="136" y="11"/>
                      <a:pt x="140" y="12"/>
                    </a:cubicBezTo>
                    <a:cubicBezTo>
                      <a:pt x="139" y="15"/>
                      <a:pt x="140" y="17"/>
                      <a:pt x="143" y="19"/>
                    </a:cubicBezTo>
                    <a:cubicBezTo>
                      <a:pt x="145" y="23"/>
                      <a:pt x="143" y="25"/>
                      <a:pt x="139" y="27"/>
                    </a:cubicBezTo>
                    <a:cubicBezTo>
                      <a:pt x="127" y="32"/>
                      <a:pt x="130" y="41"/>
                      <a:pt x="135" y="49"/>
                    </a:cubicBezTo>
                    <a:cubicBezTo>
                      <a:pt x="136" y="53"/>
                      <a:pt x="144" y="54"/>
                      <a:pt x="140" y="60"/>
                    </a:cubicBezTo>
                    <a:cubicBezTo>
                      <a:pt x="138" y="65"/>
                      <a:pt x="132" y="63"/>
                      <a:pt x="127" y="63"/>
                    </a:cubicBezTo>
                    <a:cubicBezTo>
                      <a:pt x="113" y="63"/>
                      <a:pt x="98" y="63"/>
                      <a:pt x="84" y="63"/>
                    </a:cubicBezTo>
                    <a:cubicBezTo>
                      <a:pt x="78" y="63"/>
                      <a:pt x="72" y="64"/>
                      <a:pt x="70" y="57"/>
                    </a:cubicBezTo>
                    <a:cubicBezTo>
                      <a:pt x="68" y="51"/>
                      <a:pt x="78" y="52"/>
                      <a:pt x="81" y="47"/>
                    </a:cubicBezTo>
                    <a:cubicBezTo>
                      <a:pt x="66" y="42"/>
                      <a:pt x="53" y="37"/>
                      <a:pt x="43" y="53"/>
                    </a:cubicBezTo>
                    <a:close/>
                  </a:path>
                </a:pathLst>
              </a:custGeom>
              <a:solidFill>
                <a:srgbClr val="EEF1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3" name="Freeform 30">
                <a:extLst>
                  <a:ext uri="{FF2B5EF4-FFF2-40B4-BE49-F238E27FC236}">
                    <a16:creationId xmlns:a16="http://schemas.microsoft.com/office/drawing/2014/main" id="{AA53FFE6-9294-1FB7-CD46-5D9BCB17CC81}"/>
                  </a:ext>
                </a:extLst>
              </p:cNvPr>
              <p:cNvSpPr/>
              <p:nvPr/>
            </p:nvSpPr>
            <p:spPr bwMode="auto">
              <a:xfrm>
                <a:off x="6989" y="1792"/>
                <a:ext cx="163" cy="117"/>
              </a:xfrm>
              <a:custGeom>
                <a:avLst/>
                <a:gdLst>
                  <a:gd name="T0" fmla="*/ 112 w 112"/>
                  <a:gd name="T1" fmla="*/ 49 h 81"/>
                  <a:gd name="T2" fmla="*/ 89 w 112"/>
                  <a:gd name="T3" fmla="*/ 45 h 81"/>
                  <a:gd name="T4" fmla="*/ 81 w 112"/>
                  <a:gd name="T5" fmla="*/ 52 h 81"/>
                  <a:gd name="T6" fmla="*/ 60 w 112"/>
                  <a:gd name="T7" fmla="*/ 77 h 81"/>
                  <a:gd name="T8" fmla="*/ 20 w 112"/>
                  <a:gd name="T9" fmla="*/ 61 h 81"/>
                  <a:gd name="T10" fmla="*/ 4 w 112"/>
                  <a:gd name="T11" fmla="*/ 33 h 81"/>
                  <a:gd name="T12" fmla="*/ 15 w 112"/>
                  <a:gd name="T13" fmla="*/ 25 h 81"/>
                  <a:gd name="T14" fmla="*/ 21 w 112"/>
                  <a:gd name="T15" fmla="*/ 43 h 81"/>
                  <a:gd name="T16" fmla="*/ 41 w 112"/>
                  <a:gd name="T17" fmla="*/ 13 h 81"/>
                  <a:gd name="T18" fmla="*/ 67 w 112"/>
                  <a:gd name="T19" fmla="*/ 0 h 81"/>
                  <a:gd name="T20" fmla="*/ 79 w 112"/>
                  <a:gd name="T21" fmla="*/ 0 h 81"/>
                  <a:gd name="T22" fmla="*/ 87 w 112"/>
                  <a:gd name="T23" fmla="*/ 29 h 81"/>
                  <a:gd name="T24" fmla="*/ 112 w 112"/>
                  <a:gd name="T25" fmla="*/ 4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81">
                    <a:moveTo>
                      <a:pt x="112" y="49"/>
                    </a:moveTo>
                    <a:cubicBezTo>
                      <a:pt x="105" y="44"/>
                      <a:pt x="95" y="61"/>
                      <a:pt x="89" y="45"/>
                    </a:cubicBezTo>
                    <a:cubicBezTo>
                      <a:pt x="89" y="45"/>
                      <a:pt x="81" y="49"/>
                      <a:pt x="81" y="52"/>
                    </a:cubicBezTo>
                    <a:cubicBezTo>
                      <a:pt x="82" y="67"/>
                      <a:pt x="71" y="72"/>
                      <a:pt x="60" y="77"/>
                    </a:cubicBezTo>
                    <a:cubicBezTo>
                      <a:pt x="43" y="81"/>
                      <a:pt x="30" y="74"/>
                      <a:pt x="20" y="61"/>
                    </a:cubicBezTo>
                    <a:cubicBezTo>
                      <a:pt x="12" y="53"/>
                      <a:pt x="0" y="48"/>
                      <a:pt x="4" y="33"/>
                    </a:cubicBezTo>
                    <a:cubicBezTo>
                      <a:pt x="6" y="28"/>
                      <a:pt x="9" y="23"/>
                      <a:pt x="15" y="25"/>
                    </a:cubicBezTo>
                    <a:cubicBezTo>
                      <a:pt x="22" y="29"/>
                      <a:pt x="19" y="37"/>
                      <a:pt x="21" y="43"/>
                    </a:cubicBezTo>
                    <a:cubicBezTo>
                      <a:pt x="17" y="26"/>
                      <a:pt x="24" y="16"/>
                      <a:pt x="41" y="13"/>
                    </a:cubicBezTo>
                    <a:cubicBezTo>
                      <a:pt x="50" y="11"/>
                      <a:pt x="57" y="1"/>
                      <a:pt x="67" y="0"/>
                    </a:cubicBezTo>
                    <a:cubicBezTo>
                      <a:pt x="71" y="1"/>
                      <a:pt x="75" y="0"/>
                      <a:pt x="79" y="0"/>
                    </a:cubicBezTo>
                    <a:cubicBezTo>
                      <a:pt x="82" y="10"/>
                      <a:pt x="88" y="17"/>
                      <a:pt x="87" y="29"/>
                    </a:cubicBezTo>
                    <a:cubicBezTo>
                      <a:pt x="87" y="38"/>
                      <a:pt x="103" y="43"/>
                      <a:pt x="112" y="49"/>
                    </a:cubicBezTo>
                    <a:close/>
                  </a:path>
                </a:pathLst>
              </a:custGeom>
              <a:solidFill>
                <a:srgbClr val="E2D9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4" name="Freeform 31">
                <a:extLst>
                  <a:ext uri="{FF2B5EF4-FFF2-40B4-BE49-F238E27FC236}">
                    <a16:creationId xmlns:a16="http://schemas.microsoft.com/office/drawing/2014/main" id="{D33A109E-F503-6A07-614A-6E5A9FCD7D36}"/>
                  </a:ext>
                </a:extLst>
              </p:cNvPr>
              <p:cNvSpPr/>
              <p:nvPr/>
            </p:nvSpPr>
            <p:spPr bwMode="auto">
              <a:xfrm>
                <a:off x="4412" y="1595"/>
                <a:ext cx="220" cy="124"/>
              </a:xfrm>
              <a:custGeom>
                <a:avLst/>
                <a:gdLst>
                  <a:gd name="T0" fmla="*/ 147 w 151"/>
                  <a:gd name="T1" fmla="*/ 25 h 85"/>
                  <a:gd name="T2" fmla="*/ 117 w 151"/>
                  <a:gd name="T3" fmla="*/ 53 h 85"/>
                  <a:gd name="T4" fmla="*/ 89 w 151"/>
                  <a:gd name="T5" fmla="*/ 56 h 85"/>
                  <a:gd name="T6" fmla="*/ 45 w 151"/>
                  <a:gd name="T7" fmla="*/ 66 h 85"/>
                  <a:gd name="T8" fmla="*/ 38 w 151"/>
                  <a:gd name="T9" fmla="*/ 67 h 85"/>
                  <a:gd name="T10" fmla="*/ 5 w 151"/>
                  <a:gd name="T11" fmla="*/ 76 h 85"/>
                  <a:gd name="T12" fmla="*/ 0 w 151"/>
                  <a:gd name="T13" fmla="*/ 72 h 85"/>
                  <a:gd name="T14" fmla="*/ 15 w 151"/>
                  <a:gd name="T15" fmla="*/ 34 h 85"/>
                  <a:gd name="T16" fmla="*/ 28 w 151"/>
                  <a:gd name="T17" fmla="*/ 46 h 85"/>
                  <a:gd name="T18" fmla="*/ 42 w 151"/>
                  <a:gd name="T19" fmla="*/ 49 h 85"/>
                  <a:gd name="T20" fmla="*/ 47 w 151"/>
                  <a:gd name="T21" fmla="*/ 38 h 85"/>
                  <a:gd name="T22" fmla="*/ 49 w 151"/>
                  <a:gd name="T23" fmla="*/ 23 h 85"/>
                  <a:gd name="T24" fmla="*/ 62 w 151"/>
                  <a:gd name="T25" fmla="*/ 30 h 85"/>
                  <a:gd name="T26" fmla="*/ 66 w 151"/>
                  <a:gd name="T27" fmla="*/ 31 h 85"/>
                  <a:gd name="T28" fmla="*/ 103 w 151"/>
                  <a:gd name="T29" fmla="*/ 24 h 85"/>
                  <a:gd name="T30" fmla="*/ 115 w 151"/>
                  <a:gd name="T31" fmla="*/ 26 h 85"/>
                  <a:gd name="T32" fmla="*/ 120 w 151"/>
                  <a:gd name="T33" fmla="*/ 36 h 85"/>
                  <a:gd name="T34" fmla="*/ 121 w 151"/>
                  <a:gd name="T35" fmla="*/ 19 h 85"/>
                  <a:gd name="T36" fmla="*/ 124 w 151"/>
                  <a:gd name="T37" fmla="*/ 0 h 85"/>
                  <a:gd name="T38" fmla="*/ 140 w 151"/>
                  <a:gd name="T39" fmla="*/ 8 h 85"/>
                  <a:gd name="T40" fmla="*/ 147 w 151"/>
                  <a:gd name="T41" fmla="*/ 2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85">
                    <a:moveTo>
                      <a:pt x="147" y="25"/>
                    </a:moveTo>
                    <a:cubicBezTo>
                      <a:pt x="151" y="51"/>
                      <a:pt x="143" y="58"/>
                      <a:pt x="117" y="53"/>
                    </a:cubicBezTo>
                    <a:cubicBezTo>
                      <a:pt x="108" y="51"/>
                      <a:pt x="99" y="53"/>
                      <a:pt x="89" y="56"/>
                    </a:cubicBezTo>
                    <a:cubicBezTo>
                      <a:pt x="75" y="61"/>
                      <a:pt x="62" y="74"/>
                      <a:pt x="45" y="66"/>
                    </a:cubicBezTo>
                    <a:cubicBezTo>
                      <a:pt x="42" y="64"/>
                      <a:pt x="39" y="65"/>
                      <a:pt x="38" y="67"/>
                    </a:cubicBezTo>
                    <a:cubicBezTo>
                      <a:pt x="30" y="85"/>
                      <a:pt x="17" y="80"/>
                      <a:pt x="5" y="76"/>
                    </a:cubicBezTo>
                    <a:cubicBezTo>
                      <a:pt x="3" y="75"/>
                      <a:pt x="0" y="73"/>
                      <a:pt x="0" y="72"/>
                    </a:cubicBezTo>
                    <a:cubicBezTo>
                      <a:pt x="11" y="62"/>
                      <a:pt x="6" y="45"/>
                      <a:pt x="15" y="34"/>
                    </a:cubicBezTo>
                    <a:cubicBezTo>
                      <a:pt x="23" y="34"/>
                      <a:pt x="24" y="41"/>
                      <a:pt x="28" y="46"/>
                    </a:cubicBezTo>
                    <a:cubicBezTo>
                      <a:pt x="32" y="50"/>
                      <a:pt x="36" y="52"/>
                      <a:pt x="42" y="49"/>
                    </a:cubicBezTo>
                    <a:cubicBezTo>
                      <a:pt x="47" y="47"/>
                      <a:pt x="47" y="43"/>
                      <a:pt x="47" y="38"/>
                    </a:cubicBezTo>
                    <a:cubicBezTo>
                      <a:pt x="46" y="32"/>
                      <a:pt x="43" y="26"/>
                      <a:pt x="49" y="23"/>
                    </a:cubicBezTo>
                    <a:cubicBezTo>
                      <a:pt x="56" y="20"/>
                      <a:pt x="59" y="26"/>
                      <a:pt x="62" y="30"/>
                    </a:cubicBezTo>
                    <a:cubicBezTo>
                      <a:pt x="63" y="33"/>
                      <a:pt x="63" y="34"/>
                      <a:pt x="66" y="31"/>
                    </a:cubicBezTo>
                    <a:cubicBezTo>
                      <a:pt x="72" y="25"/>
                      <a:pt x="96" y="22"/>
                      <a:pt x="103" y="24"/>
                    </a:cubicBezTo>
                    <a:cubicBezTo>
                      <a:pt x="107" y="25"/>
                      <a:pt x="111" y="25"/>
                      <a:pt x="115" y="26"/>
                    </a:cubicBezTo>
                    <a:cubicBezTo>
                      <a:pt x="122" y="27"/>
                      <a:pt x="118" y="32"/>
                      <a:pt x="120" y="36"/>
                    </a:cubicBezTo>
                    <a:cubicBezTo>
                      <a:pt x="125" y="30"/>
                      <a:pt x="122" y="24"/>
                      <a:pt x="121" y="19"/>
                    </a:cubicBezTo>
                    <a:cubicBezTo>
                      <a:pt x="121" y="12"/>
                      <a:pt x="118" y="6"/>
                      <a:pt x="124" y="0"/>
                    </a:cubicBezTo>
                    <a:cubicBezTo>
                      <a:pt x="129" y="3"/>
                      <a:pt x="134" y="5"/>
                      <a:pt x="140" y="8"/>
                    </a:cubicBezTo>
                    <a:cubicBezTo>
                      <a:pt x="148" y="11"/>
                      <a:pt x="146" y="19"/>
                      <a:pt x="147" y="25"/>
                    </a:cubicBezTo>
                    <a:close/>
                  </a:path>
                </a:pathLst>
              </a:custGeom>
              <a:solidFill>
                <a:srgbClr val="1A1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5" name="Freeform 32">
                <a:extLst>
                  <a:ext uri="{FF2B5EF4-FFF2-40B4-BE49-F238E27FC236}">
                    <a16:creationId xmlns:a16="http://schemas.microsoft.com/office/drawing/2014/main" id="{DAA7E702-A0F5-9A29-2566-143C090F916F}"/>
                  </a:ext>
                </a:extLst>
              </p:cNvPr>
              <p:cNvSpPr/>
              <p:nvPr/>
            </p:nvSpPr>
            <p:spPr bwMode="auto">
              <a:xfrm>
                <a:off x="4348" y="2055"/>
                <a:ext cx="147" cy="109"/>
              </a:xfrm>
              <a:custGeom>
                <a:avLst/>
                <a:gdLst>
                  <a:gd name="T0" fmla="*/ 21 w 101"/>
                  <a:gd name="T1" fmla="*/ 16 h 75"/>
                  <a:gd name="T2" fmla="*/ 68 w 101"/>
                  <a:gd name="T3" fmla="*/ 16 h 75"/>
                  <a:gd name="T4" fmla="*/ 96 w 101"/>
                  <a:gd name="T5" fmla="*/ 0 h 75"/>
                  <a:gd name="T6" fmla="*/ 101 w 101"/>
                  <a:gd name="T7" fmla="*/ 6 h 75"/>
                  <a:gd name="T8" fmla="*/ 83 w 101"/>
                  <a:gd name="T9" fmla="*/ 40 h 75"/>
                  <a:gd name="T10" fmla="*/ 77 w 101"/>
                  <a:gd name="T11" fmla="*/ 62 h 75"/>
                  <a:gd name="T12" fmla="*/ 5 w 101"/>
                  <a:gd name="T13" fmla="*/ 58 h 75"/>
                  <a:gd name="T14" fmla="*/ 0 w 101"/>
                  <a:gd name="T15" fmla="*/ 47 h 75"/>
                  <a:gd name="T16" fmla="*/ 11 w 101"/>
                  <a:gd name="T17" fmla="*/ 31 h 75"/>
                  <a:gd name="T18" fmla="*/ 21 w 101"/>
                  <a:gd name="T19" fmla="*/ 1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75">
                    <a:moveTo>
                      <a:pt x="21" y="16"/>
                    </a:moveTo>
                    <a:cubicBezTo>
                      <a:pt x="37" y="16"/>
                      <a:pt x="53" y="15"/>
                      <a:pt x="68" y="16"/>
                    </a:cubicBezTo>
                    <a:cubicBezTo>
                      <a:pt x="82" y="18"/>
                      <a:pt x="91" y="12"/>
                      <a:pt x="96" y="0"/>
                    </a:cubicBezTo>
                    <a:cubicBezTo>
                      <a:pt x="99" y="1"/>
                      <a:pt x="101" y="3"/>
                      <a:pt x="101" y="6"/>
                    </a:cubicBezTo>
                    <a:cubicBezTo>
                      <a:pt x="100" y="20"/>
                      <a:pt x="90" y="29"/>
                      <a:pt x="83" y="40"/>
                    </a:cubicBezTo>
                    <a:cubicBezTo>
                      <a:pt x="80" y="47"/>
                      <a:pt x="82" y="56"/>
                      <a:pt x="77" y="62"/>
                    </a:cubicBezTo>
                    <a:cubicBezTo>
                      <a:pt x="53" y="75"/>
                      <a:pt x="22" y="74"/>
                      <a:pt x="5" y="58"/>
                    </a:cubicBezTo>
                    <a:cubicBezTo>
                      <a:pt x="3" y="55"/>
                      <a:pt x="1" y="51"/>
                      <a:pt x="0" y="47"/>
                    </a:cubicBezTo>
                    <a:cubicBezTo>
                      <a:pt x="7" y="44"/>
                      <a:pt x="13" y="40"/>
                      <a:pt x="11" y="31"/>
                    </a:cubicBezTo>
                    <a:cubicBezTo>
                      <a:pt x="10" y="23"/>
                      <a:pt x="14" y="18"/>
                      <a:pt x="21" y="16"/>
                    </a:cubicBezTo>
                    <a:close/>
                  </a:path>
                </a:pathLst>
              </a:custGeom>
              <a:solidFill>
                <a:srgbClr val="C2B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6" name="Freeform 33">
                <a:extLst>
                  <a:ext uri="{FF2B5EF4-FFF2-40B4-BE49-F238E27FC236}">
                    <a16:creationId xmlns:a16="http://schemas.microsoft.com/office/drawing/2014/main" id="{03BA8C62-771D-DD11-C988-54A1BD5D65A5}"/>
                  </a:ext>
                </a:extLst>
              </p:cNvPr>
              <p:cNvSpPr/>
              <p:nvPr/>
            </p:nvSpPr>
            <p:spPr bwMode="auto">
              <a:xfrm>
                <a:off x="7004" y="1371"/>
                <a:ext cx="211" cy="105"/>
              </a:xfrm>
              <a:custGeom>
                <a:avLst/>
                <a:gdLst>
                  <a:gd name="T0" fmla="*/ 101 w 145"/>
                  <a:gd name="T1" fmla="*/ 29 h 72"/>
                  <a:gd name="T2" fmla="*/ 137 w 145"/>
                  <a:gd name="T3" fmla="*/ 26 h 72"/>
                  <a:gd name="T4" fmla="*/ 140 w 145"/>
                  <a:gd name="T5" fmla="*/ 47 h 72"/>
                  <a:gd name="T6" fmla="*/ 115 w 145"/>
                  <a:gd name="T7" fmla="*/ 63 h 72"/>
                  <a:gd name="T8" fmla="*/ 102 w 145"/>
                  <a:gd name="T9" fmla="*/ 71 h 72"/>
                  <a:gd name="T10" fmla="*/ 75 w 145"/>
                  <a:gd name="T11" fmla="*/ 68 h 72"/>
                  <a:gd name="T12" fmla="*/ 45 w 145"/>
                  <a:gd name="T13" fmla="*/ 64 h 72"/>
                  <a:gd name="T14" fmla="*/ 32 w 145"/>
                  <a:gd name="T15" fmla="*/ 59 h 72"/>
                  <a:gd name="T16" fmla="*/ 4 w 145"/>
                  <a:gd name="T17" fmla="*/ 52 h 72"/>
                  <a:gd name="T18" fmla="*/ 27 w 145"/>
                  <a:gd name="T19" fmla="*/ 25 h 72"/>
                  <a:gd name="T20" fmla="*/ 16 w 145"/>
                  <a:gd name="T21" fmla="*/ 12 h 72"/>
                  <a:gd name="T22" fmla="*/ 31 w 145"/>
                  <a:gd name="T23" fmla="*/ 0 h 72"/>
                  <a:gd name="T24" fmla="*/ 36 w 145"/>
                  <a:gd name="T25" fmla="*/ 1 h 72"/>
                  <a:gd name="T26" fmla="*/ 81 w 145"/>
                  <a:gd name="T27" fmla="*/ 35 h 72"/>
                  <a:gd name="T28" fmla="*/ 101 w 145"/>
                  <a:gd name="T29" fmla="*/ 2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72">
                    <a:moveTo>
                      <a:pt x="101" y="29"/>
                    </a:moveTo>
                    <a:cubicBezTo>
                      <a:pt x="114" y="35"/>
                      <a:pt x="126" y="43"/>
                      <a:pt x="137" y="26"/>
                    </a:cubicBezTo>
                    <a:cubicBezTo>
                      <a:pt x="145" y="32"/>
                      <a:pt x="139" y="40"/>
                      <a:pt x="140" y="47"/>
                    </a:cubicBezTo>
                    <a:cubicBezTo>
                      <a:pt x="135" y="57"/>
                      <a:pt x="119" y="50"/>
                      <a:pt x="115" y="63"/>
                    </a:cubicBezTo>
                    <a:cubicBezTo>
                      <a:pt x="112" y="68"/>
                      <a:pt x="108" y="70"/>
                      <a:pt x="102" y="71"/>
                    </a:cubicBezTo>
                    <a:cubicBezTo>
                      <a:pt x="94" y="65"/>
                      <a:pt x="84" y="70"/>
                      <a:pt x="75" y="68"/>
                    </a:cubicBezTo>
                    <a:cubicBezTo>
                      <a:pt x="66" y="57"/>
                      <a:pt x="54" y="72"/>
                      <a:pt x="45" y="64"/>
                    </a:cubicBezTo>
                    <a:cubicBezTo>
                      <a:pt x="41" y="61"/>
                      <a:pt x="39" y="54"/>
                      <a:pt x="32" y="59"/>
                    </a:cubicBezTo>
                    <a:cubicBezTo>
                      <a:pt x="23" y="55"/>
                      <a:pt x="13" y="56"/>
                      <a:pt x="4" y="52"/>
                    </a:cubicBezTo>
                    <a:cubicBezTo>
                      <a:pt x="0" y="33"/>
                      <a:pt x="16" y="31"/>
                      <a:pt x="27" y="25"/>
                    </a:cubicBezTo>
                    <a:cubicBezTo>
                      <a:pt x="25" y="19"/>
                      <a:pt x="17" y="19"/>
                      <a:pt x="16" y="12"/>
                    </a:cubicBezTo>
                    <a:cubicBezTo>
                      <a:pt x="17" y="3"/>
                      <a:pt x="29" y="8"/>
                      <a:pt x="31" y="0"/>
                    </a:cubicBezTo>
                    <a:cubicBezTo>
                      <a:pt x="33" y="0"/>
                      <a:pt x="34" y="0"/>
                      <a:pt x="36" y="1"/>
                    </a:cubicBezTo>
                    <a:cubicBezTo>
                      <a:pt x="50" y="14"/>
                      <a:pt x="69" y="19"/>
                      <a:pt x="81" y="35"/>
                    </a:cubicBezTo>
                    <a:cubicBezTo>
                      <a:pt x="90" y="48"/>
                      <a:pt x="94" y="32"/>
                      <a:pt x="101" y="29"/>
                    </a:cubicBezTo>
                    <a:close/>
                  </a:path>
                </a:pathLst>
              </a:custGeom>
              <a:solidFill>
                <a:srgbClr val="C3AD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7" name="Freeform 34">
                <a:extLst>
                  <a:ext uri="{FF2B5EF4-FFF2-40B4-BE49-F238E27FC236}">
                    <a16:creationId xmlns:a16="http://schemas.microsoft.com/office/drawing/2014/main" id="{ADE16F45-3805-B8ED-A1DC-64FF5DBDCD14}"/>
                  </a:ext>
                </a:extLst>
              </p:cNvPr>
              <p:cNvSpPr/>
              <p:nvPr/>
            </p:nvSpPr>
            <p:spPr bwMode="auto">
              <a:xfrm>
                <a:off x="7024" y="2154"/>
                <a:ext cx="108" cy="204"/>
              </a:xfrm>
              <a:custGeom>
                <a:avLst/>
                <a:gdLst>
                  <a:gd name="T0" fmla="*/ 0 w 74"/>
                  <a:gd name="T1" fmla="*/ 14 h 140"/>
                  <a:gd name="T2" fmla="*/ 50 w 74"/>
                  <a:gd name="T3" fmla="*/ 2 h 140"/>
                  <a:gd name="T4" fmla="*/ 56 w 74"/>
                  <a:gd name="T5" fmla="*/ 4 h 140"/>
                  <a:gd name="T6" fmla="*/ 48 w 74"/>
                  <a:gd name="T7" fmla="*/ 16 h 140"/>
                  <a:gd name="T8" fmla="*/ 52 w 74"/>
                  <a:gd name="T9" fmla="*/ 64 h 140"/>
                  <a:gd name="T10" fmla="*/ 59 w 74"/>
                  <a:gd name="T11" fmla="*/ 104 h 140"/>
                  <a:gd name="T12" fmla="*/ 68 w 74"/>
                  <a:gd name="T13" fmla="*/ 112 h 140"/>
                  <a:gd name="T14" fmla="*/ 74 w 74"/>
                  <a:gd name="T15" fmla="*/ 125 h 140"/>
                  <a:gd name="T16" fmla="*/ 35 w 74"/>
                  <a:gd name="T17" fmla="*/ 109 h 140"/>
                  <a:gd name="T18" fmla="*/ 20 w 74"/>
                  <a:gd name="T19" fmla="*/ 50 h 140"/>
                  <a:gd name="T20" fmla="*/ 0 w 74"/>
                  <a:gd name="T21" fmla="*/ 1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140">
                    <a:moveTo>
                      <a:pt x="0" y="14"/>
                    </a:moveTo>
                    <a:cubicBezTo>
                      <a:pt x="17" y="10"/>
                      <a:pt x="33" y="6"/>
                      <a:pt x="50" y="2"/>
                    </a:cubicBezTo>
                    <a:cubicBezTo>
                      <a:pt x="52" y="1"/>
                      <a:pt x="55" y="0"/>
                      <a:pt x="56" y="4"/>
                    </a:cubicBezTo>
                    <a:cubicBezTo>
                      <a:pt x="53" y="8"/>
                      <a:pt x="51" y="12"/>
                      <a:pt x="48" y="16"/>
                    </a:cubicBezTo>
                    <a:cubicBezTo>
                      <a:pt x="40" y="33"/>
                      <a:pt x="48" y="48"/>
                      <a:pt x="52" y="64"/>
                    </a:cubicBezTo>
                    <a:cubicBezTo>
                      <a:pt x="55" y="77"/>
                      <a:pt x="62" y="90"/>
                      <a:pt x="59" y="104"/>
                    </a:cubicBezTo>
                    <a:cubicBezTo>
                      <a:pt x="58" y="112"/>
                      <a:pt x="66" y="108"/>
                      <a:pt x="68" y="112"/>
                    </a:cubicBezTo>
                    <a:cubicBezTo>
                      <a:pt x="70" y="116"/>
                      <a:pt x="72" y="121"/>
                      <a:pt x="74" y="125"/>
                    </a:cubicBezTo>
                    <a:cubicBezTo>
                      <a:pt x="44" y="140"/>
                      <a:pt x="44" y="140"/>
                      <a:pt x="35" y="109"/>
                    </a:cubicBezTo>
                    <a:cubicBezTo>
                      <a:pt x="30" y="89"/>
                      <a:pt x="24" y="69"/>
                      <a:pt x="20" y="50"/>
                    </a:cubicBezTo>
                    <a:cubicBezTo>
                      <a:pt x="16" y="35"/>
                      <a:pt x="6" y="26"/>
                      <a:pt x="0" y="14"/>
                    </a:cubicBezTo>
                    <a:close/>
                  </a:path>
                </a:pathLst>
              </a:custGeom>
              <a:solidFill>
                <a:srgbClr val="3D3C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8" name="Freeform 35">
                <a:extLst>
                  <a:ext uri="{FF2B5EF4-FFF2-40B4-BE49-F238E27FC236}">
                    <a16:creationId xmlns:a16="http://schemas.microsoft.com/office/drawing/2014/main" id="{78322D8C-5535-8057-0AC3-D2B090F0EB38}"/>
                  </a:ext>
                </a:extLst>
              </p:cNvPr>
              <p:cNvSpPr/>
              <p:nvPr/>
            </p:nvSpPr>
            <p:spPr bwMode="auto">
              <a:xfrm>
                <a:off x="4578" y="2551"/>
                <a:ext cx="281" cy="125"/>
              </a:xfrm>
              <a:custGeom>
                <a:avLst/>
                <a:gdLst>
                  <a:gd name="T0" fmla="*/ 158 w 193"/>
                  <a:gd name="T1" fmla="*/ 6 h 86"/>
                  <a:gd name="T2" fmla="*/ 181 w 193"/>
                  <a:gd name="T3" fmla="*/ 71 h 86"/>
                  <a:gd name="T4" fmla="*/ 175 w 193"/>
                  <a:gd name="T5" fmla="*/ 57 h 86"/>
                  <a:gd name="T6" fmla="*/ 152 w 193"/>
                  <a:gd name="T7" fmla="*/ 16 h 86"/>
                  <a:gd name="T8" fmla="*/ 113 w 193"/>
                  <a:gd name="T9" fmla="*/ 31 h 86"/>
                  <a:gd name="T10" fmla="*/ 151 w 193"/>
                  <a:gd name="T11" fmla="*/ 16 h 86"/>
                  <a:gd name="T12" fmla="*/ 172 w 193"/>
                  <a:gd name="T13" fmla="*/ 56 h 86"/>
                  <a:gd name="T14" fmla="*/ 152 w 193"/>
                  <a:gd name="T15" fmla="*/ 31 h 86"/>
                  <a:gd name="T16" fmla="*/ 135 w 193"/>
                  <a:gd name="T17" fmla="*/ 36 h 86"/>
                  <a:gd name="T18" fmla="*/ 114 w 193"/>
                  <a:gd name="T19" fmla="*/ 50 h 86"/>
                  <a:gd name="T20" fmla="*/ 106 w 193"/>
                  <a:gd name="T21" fmla="*/ 59 h 86"/>
                  <a:gd name="T22" fmla="*/ 68 w 193"/>
                  <a:gd name="T23" fmla="*/ 68 h 86"/>
                  <a:gd name="T24" fmla="*/ 63 w 193"/>
                  <a:gd name="T25" fmla="*/ 62 h 86"/>
                  <a:gd name="T26" fmla="*/ 25 w 193"/>
                  <a:gd name="T27" fmla="*/ 65 h 86"/>
                  <a:gd name="T28" fmla="*/ 11 w 193"/>
                  <a:gd name="T29" fmla="*/ 67 h 86"/>
                  <a:gd name="T30" fmla="*/ 64 w 193"/>
                  <a:gd name="T31" fmla="*/ 43 h 86"/>
                  <a:gd name="T32" fmla="*/ 88 w 193"/>
                  <a:gd name="T33" fmla="*/ 60 h 86"/>
                  <a:gd name="T34" fmla="*/ 20 w 193"/>
                  <a:gd name="T35" fmla="*/ 46 h 86"/>
                  <a:gd name="T36" fmla="*/ 6 w 193"/>
                  <a:gd name="T37" fmla="*/ 56 h 86"/>
                  <a:gd name="T38" fmla="*/ 2 w 193"/>
                  <a:gd name="T39" fmla="*/ 51 h 86"/>
                  <a:gd name="T40" fmla="*/ 6 w 193"/>
                  <a:gd name="T41" fmla="*/ 43 h 86"/>
                  <a:gd name="T42" fmla="*/ 54 w 193"/>
                  <a:gd name="T43" fmla="*/ 25 h 86"/>
                  <a:gd name="T44" fmla="*/ 101 w 193"/>
                  <a:gd name="T45" fmla="*/ 16 h 86"/>
                  <a:gd name="T46" fmla="*/ 158 w 193"/>
                  <a:gd name="T47"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86">
                    <a:moveTo>
                      <a:pt x="158" y="6"/>
                    </a:moveTo>
                    <a:cubicBezTo>
                      <a:pt x="188" y="24"/>
                      <a:pt x="193" y="39"/>
                      <a:pt x="181" y="71"/>
                    </a:cubicBezTo>
                    <a:cubicBezTo>
                      <a:pt x="172" y="69"/>
                      <a:pt x="174" y="63"/>
                      <a:pt x="175" y="57"/>
                    </a:cubicBezTo>
                    <a:cubicBezTo>
                      <a:pt x="179" y="32"/>
                      <a:pt x="175" y="25"/>
                      <a:pt x="152" y="16"/>
                    </a:cubicBezTo>
                    <a:cubicBezTo>
                      <a:pt x="134" y="8"/>
                      <a:pt x="125" y="24"/>
                      <a:pt x="113" y="31"/>
                    </a:cubicBezTo>
                    <a:cubicBezTo>
                      <a:pt x="125" y="25"/>
                      <a:pt x="133" y="9"/>
                      <a:pt x="151" y="16"/>
                    </a:cubicBezTo>
                    <a:cubicBezTo>
                      <a:pt x="176" y="26"/>
                      <a:pt x="182" y="37"/>
                      <a:pt x="172" y="56"/>
                    </a:cubicBezTo>
                    <a:cubicBezTo>
                      <a:pt x="162" y="51"/>
                      <a:pt x="164" y="34"/>
                      <a:pt x="152" y="31"/>
                    </a:cubicBezTo>
                    <a:cubicBezTo>
                      <a:pt x="144" y="26"/>
                      <a:pt x="139" y="31"/>
                      <a:pt x="135" y="36"/>
                    </a:cubicBezTo>
                    <a:cubicBezTo>
                      <a:pt x="129" y="43"/>
                      <a:pt x="124" y="50"/>
                      <a:pt x="114" y="50"/>
                    </a:cubicBezTo>
                    <a:cubicBezTo>
                      <a:pt x="109" y="51"/>
                      <a:pt x="107" y="54"/>
                      <a:pt x="106" y="59"/>
                    </a:cubicBezTo>
                    <a:cubicBezTo>
                      <a:pt x="99" y="83"/>
                      <a:pt x="85" y="86"/>
                      <a:pt x="68" y="68"/>
                    </a:cubicBezTo>
                    <a:cubicBezTo>
                      <a:pt x="66" y="66"/>
                      <a:pt x="64" y="64"/>
                      <a:pt x="63" y="62"/>
                    </a:cubicBezTo>
                    <a:cubicBezTo>
                      <a:pt x="49" y="53"/>
                      <a:pt x="37" y="53"/>
                      <a:pt x="25" y="65"/>
                    </a:cubicBezTo>
                    <a:cubicBezTo>
                      <a:pt x="21" y="69"/>
                      <a:pt x="17" y="76"/>
                      <a:pt x="11" y="67"/>
                    </a:cubicBezTo>
                    <a:cubicBezTo>
                      <a:pt x="17" y="40"/>
                      <a:pt x="38" y="30"/>
                      <a:pt x="64" y="43"/>
                    </a:cubicBezTo>
                    <a:cubicBezTo>
                      <a:pt x="71" y="47"/>
                      <a:pt x="77" y="55"/>
                      <a:pt x="88" y="60"/>
                    </a:cubicBezTo>
                    <a:cubicBezTo>
                      <a:pt x="70" y="37"/>
                      <a:pt x="40" y="32"/>
                      <a:pt x="20" y="46"/>
                    </a:cubicBezTo>
                    <a:cubicBezTo>
                      <a:pt x="16" y="49"/>
                      <a:pt x="12" y="54"/>
                      <a:pt x="6" y="56"/>
                    </a:cubicBezTo>
                    <a:cubicBezTo>
                      <a:pt x="3" y="56"/>
                      <a:pt x="0" y="55"/>
                      <a:pt x="2" y="51"/>
                    </a:cubicBezTo>
                    <a:cubicBezTo>
                      <a:pt x="3" y="48"/>
                      <a:pt x="5" y="46"/>
                      <a:pt x="6" y="43"/>
                    </a:cubicBezTo>
                    <a:cubicBezTo>
                      <a:pt x="19" y="26"/>
                      <a:pt x="34" y="19"/>
                      <a:pt x="54" y="25"/>
                    </a:cubicBezTo>
                    <a:cubicBezTo>
                      <a:pt x="72" y="31"/>
                      <a:pt x="87" y="30"/>
                      <a:pt x="101" y="16"/>
                    </a:cubicBezTo>
                    <a:cubicBezTo>
                      <a:pt x="117" y="0"/>
                      <a:pt x="138" y="4"/>
                      <a:pt x="158" y="6"/>
                    </a:cubicBezTo>
                    <a:close/>
                  </a:path>
                </a:pathLst>
              </a:custGeom>
              <a:solidFill>
                <a:srgbClr val="524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9" name="Freeform 36">
                <a:extLst>
                  <a:ext uri="{FF2B5EF4-FFF2-40B4-BE49-F238E27FC236}">
                    <a16:creationId xmlns:a16="http://schemas.microsoft.com/office/drawing/2014/main" id="{553CD39C-F48C-559E-9C61-417AE5F540CB}"/>
                  </a:ext>
                </a:extLst>
              </p:cNvPr>
              <p:cNvSpPr/>
              <p:nvPr/>
            </p:nvSpPr>
            <p:spPr bwMode="auto">
              <a:xfrm>
                <a:off x="6979" y="1202"/>
                <a:ext cx="172" cy="122"/>
              </a:xfrm>
              <a:custGeom>
                <a:avLst/>
                <a:gdLst>
                  <a:gd name="T0" fmla="*/ 62 w 118"/>
                  <a:gd name="T1" fmla="*/ 67 h 84"/>
                  <a:gd name="T2" fmla="*/ 56 w 118"/>
                  <a:gd name="T3" fmla="*/ 67 h 84"/>
                  <a:gd name="T4" fmla="*/ 0 w 118"/>
                  <a:gd name="T5" fmla="*/ 50 h 84"/>
                  <a:gd name="T6" fmla="*/ 8 w 118"/>
                  <a:gd name="T7" fmla="*/ 28 h 84"/>
                  <a:gd name="T8" fmla="*/ 26 w 118"/>
                  <a:gd name="T9" fmla="*/ 11 h 84"/>
                  <a:gd name="T10" fmla="*/ 27 w 118"/>
                  <a:gd name="T11" fmla="*/ 34 h 84"/>
                  <a:gd name="T12" fmla="*/ 36 w 118"/>
                  <a:gd name="T13" fmla="*/ 19 h 84"/>
                  <a:gd name="T14" fmla="*/ 59 w 118"/>
                  <a:gd name="T15" fmla="*/ 23 h 84"/>
                  <a:gd name="T16" fmla="*/ 68 w 118"/>
                  <a:gd name="T17" fmla="*/ 22 h 84"/>
                  <a:gd name="T18" fmla="*/ 82 w 118"/>
                  <a:gd name="T19" fmla="*/ 31 h 84"/>
                  <a:gd name="T20" fmla="*/ 74 w 118"/>
                  <a:gd name="T21" fmla="*/ 48 h 84"/>
                  <a:gd name="T22" fmla="*/ 87 w 118"/>
                  <a:gd name="T23" fmla="*/ 39 h 84"/>
                  <a:gd name="T24" fmla="*/ 116 w 118"/>
                  <a:gd name="T25" fmla="*/ 45 h 84"/>
                  <a:gd name="T26" fmla="*/ 114 w 118"/>
                  <a:gd name="T27" fmla="*/ 62 h 84"/>
                  <a:gd name="T28" fmla="*/ 91 w 118"/>
                  <a:gd name="T29" fmla="*/ 60 h 84"/>
                  <a:gd name="T30" fmla="*/ 93 w 118"/>
                  <a:gd name="T31" fmla="*/ 57 h 84"/>
                  <a:gd name="T32" fmla="*/ 93 w 118"/>
                  <a:gd name="T33" fmla="*/ 56 h 84"/>
                  <a:gd name="T34" fmla="*/ 91 w 118"/>
                  <a:gd name="T35" fmla="*/ 57 h 84"/>
                  <a:gd name="T36" fmla="*/ 108 w 118"/>
                  <a:gd name="T37" fmla="*/ 71 h 84"/>
                  <a:gd name="T38" fmla="*/ 107 w 118"/>
                  <a:gd name="T39" fmla="*/ 76 h 84"/>
                  <a:gd name="T40" fmla="*/ 83 w 118"/>
                  <a:gd name="T41" fmla="*/ 78 h 84"/>
                  <a:gd name="T42" fmla="*/ 62 w 118"/>
                  <a:gd name="T43" fmla="*/ 6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8" h="84">
                    <a:moveTo>
                      <a:pt x="62" y="67"/>
                    </a:moveTo>
                    <a:cubicBezTo>
                      <a:pt x="60" y="67"/>
                      <a:pt x="58" y="67"/>
                      <a:pt x="56" y="67"/>
                    </a:cubicBezTo>
                    <a:cubicBezTo>
                      <a:pt x="37" y="64"/>
                      <a:pt x="17" y="61"/>
                      <a:pt x="0" y="50"/>
                    </a:cubicBezTo>
                    <a:cubicBezTo>
                      <a:pt x="3" y="42"/>
                      <a:pt x="5" y="35"/>
                      <a:pt x="8" y="28"/>
                    </a:cubicBezTo>
                    <a:cubicBezTo>
                      <a:pt x="13" y="21"/>
                      <a:pt x="15" y="11"/>
                      <a:pt x="26" y="11"/>
                    </a:cubicBezTo>
                    <a:cubicBezTo>
                      <a:pt x="38" y="19"/>
                      <a:pt x="28" y="26"/>
                      <a:pt x="27" y="34"/>
                    </a:cubicBezTo>
                    <a:cubicBezTo>
                      <a:pt x="31" y="30"/>
                      <a:pt x="30" y="23"/>
                      <a:pt x="36" y="19"/>
                    </a:cubicBezTo>
                    <a:cubicBezTo>
                      <a:pt x="43" y="21"/>
                      <a:pt x="54" y="0"/>
                      <a:pt x="59" y="23"/>
                    </a:cubicBezTo>
                    <a:cubicBezTo>
                      <a:pt x="60" y="28"/>
                      <a:pt x="65" y="23"/>
                      <a:pt x="68" y="22"/>
                    </a:cubicBezTo>
                    <a:cubicBezTo>
                      <a:pt x="76" y="19"/>
                      <a:pt x="82" y="20"/>
                      <a:pt x="82" y="31"/>
                    </a:cubicBezTo>
                    <a:cubicBezTo>
                      <a:pt x="90" y="42"/>
                      <a:pt x="74" y="41"/>
                      <a:pt x="74" y="48"/>
                    </a:cubicBezTo>
                    <a:cubicBezTo>
                      <a:pt x="77" y="44"/>
                      <a:pt x="82" y="41"/>
                      <a:pt x="87" y="39"/>
                    </a:cubicBezTo>
                    <a:cubicBezTo>
                      <a:pt x="98" y="38"/>
                      <a:pt x="108" y="33"/>
                      <a:pt x="116" y="45"/>
                    </a:cubicBezTo>
                    <a:cubicBezTo>
                      <a:pt x="118" y="51"/>
                      <a:pt x="118" y="57"/>
                      <a:pt x="114" y="62"/>
                    </a:cubicBezTo>
                    <a:cubicBezTo>
                      <a:pt x="106" y="67"/>
                      <a:pt x="98" y="69"/>
                      <a:pt x="91" y="60"/>
                    </a:cubicBezTo>
                    <a:cubicBezTo>
                      <a:pt x="91" y="59"/>
                      <a:pt x="92" y="57"/>
                      <a:pt x="93" y="57"/>
                    </a:cubicBezTo>
                    <a:cubicBezTo>
                      <a:pt x="91" y="56"/>
                      <a:pt x="95" y="55"/>
                      <a:pt x="93" y="56"/>
                    </a:cubicBezTo>
                    <a:cubicBezTo>
                      <a:pt x="91" y="57"/>
                      <a:pt x="91" y="57"/>
                      <a:pt x="91" y="57"/>
                    </a:cubicBezTo>
                    <a:cubicBezTo>
                      <a:pt x="90" y="71"/>
                      <a:pt x="105" y="63"/>
                      <a:pt x="108" y="71"/>
                    </a:cubicBezTo>
                    <a:cubicBezTo>
                      <a:pt x="109" y="73"/>
                      <a:pt x="108" y="74"/>
                      <a:pt x="107" y="76"/>
                    </a:cubicBezTo>
                    <a:cubicBezTo>
                      <a:pt x="100" y="84"/>
                      <a:pt x="91" y="83"/>
                      <a:pt x="83" y="78"/>
                    </a:cubicBezTo>
                    <a:cubicBezTo>
                      <a:pt x="76" y="74"/>
                      <a:pt x="69" y="71"/>
                      <a:pt x="62" y="67"/>
                    </a:cubicBezTo>
                    <a:close/>
                  </a:path>
                </a:pathLst>
              </a:custGeom>
              <a:solidFill>
                <a:srgbClr val="1C1C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0" name="Freeform 37">
                <a:extLst>
                  <a:ext uri="{FF2B5EF4-FFF2-40B4-BE49-F238E27FC236}">
                    <a16:creationId xmlns:a16="http://schemas.microsoft.com/office/drawing/2014/main" id="{54AE1BD6-BBAA-9F88-6792-298F06161B2D}"/>
                  </a:ext>
                </a:extLst>
              </p:cNvPr>
              <p:cNvSpPr/>
              <p:nvPr/>
            </p:nvSpPr>
            <p:spPr bwMode="auto">
              <a:xfrm>
                <a:off x="5636" y="1129"/>
                <a:ext cx="99" cy="206"/>
              </a:xfrm>
              <a:custGeom>
                <a:avLst/>
                <a:gdLst>
                  <a:gd name="T0" fmla="*/ 30 w 68"/>
                  <a:gd name="T1" fmla="*/ 4 h 141"/>
                  <a:gd name="T2" fmla="*/ 35 w 68"/>
                  <a:gd name="T3" fmla="*/ 17 h 141"/>
                  <a:gd name="T4" fmla="*/ 68 w 68"/>
                  <a:gd name="T5" fmla="*/ 67 h 141"/>
                  <a:gd name="T6" fmla="*/ 66 w 68"/>
                  <a:gd name="T7" fmla="*/ 73 h 141"/>
                  <a:gd name="T8" fmla="*/ 59 w 68"/>
                  <a:gd name="T9" fmla="*/ 132 h 141"/>
                  <a:gd name="T10" fmla="*/ 17 w 68"/>
                  <a:gd name="T11" fmla="*/ 135 h 141"/>
                  <a:gd name="T12" fmla="*/ 13 w 68"/>
                  <a:gd name="T13" fmla="*/ 124 h 141"/>
                  <a:gd name="T14" fmla="*/ 33 w 68"/>
                  <a:gd name="T15" fmla="*/ 80 h 141"/>
                  <a:gd name="T16" fmla="*/ 31 w 68"/>
                  <a:gd name="T17" fmla="*/ 58 h 141"/>
                  <a:gd name="T18" fmla="*/ 24 w 68"/>
                  <a:gd name="T19" fmla="*/ 31 h 141"/>
                  <a:gd name="T20" fmla="*/ 16 w 68"/>
                  <a:gd name="T21" fmla="*/ 22 h 141"/>
                  <a:gd name="T22" fmla="*/ 2 w 68"/>
                  <a:gd name="T23" fmla="*/ 17 h 141"/>
                  <a:gd name="T24" fmla="*/ 8 w 68"/>
                  <a:gd name="T25" fmla="*/ 5 h 141"/>
                  <a:gd name="T26" fmla="*/ 16 w 68"/>
                  <a:gd name="T27" fmla="*/ 1 h 141"/>
                  <a:gd name="T28" fmla="*/ 30 w 68"/>
                  <a:gd name="T29" fmla="*/ 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141">
                    <a:moveTo>
                      <a:pt x="30" y="4"/>
                    </a:moveTo>
                    <a:cubicBezTo>
                      <a:pt x="32" y="9"/>
                      <a:pt x="32" y="15"/>
                      <a:pt x="35" y="17"/>
                    </a:cubicBezTo>
                    <a:cubicBezTo>
                      <a:pt x="53" y="29"/>
                      <a:pt x="59" y="49"/>
                      <a:pt x="68" y="67"/>
                    </a:cubicBezTo>
                    <a:cubicBezTo>
                      <a:pt x="67" y="69"/>
                      <a:pt x="67" y="71"/>
                      <a:pt x="66" y="73"/>
                    </a:cubicBezTo>
                    <a:cubicBezTo>
                      <a:pt x="62" y="92"/>
                      <a:pt x="60" y="112"/>
                      <a:pt x="59" y="132"/>
                    </a:cubicBezTo>
                    <a:cubicBezTo>
                      <a:pt x="46" y="141"/>
                      <a:pt x="32" y="138"/>
                      <a:pt x="17" y="135"/>
                    </a:cubicBezTo>
                    <a:cubicBezTo>
                      <a:pt x="13" y="133"/>
                      <a:pt x="13" y="129"/>
                      <a:pt x="13" y="124"/>
                    </a:cubicBezTo>
                    <a:cubicBezTo>
                      <a:pt x="14" y="107"/>
                      <a:pt x="33" y="97"/>
                      <a:pt x="33" y="80"/>
                    </a:cubicBezTo>
                    <a:cubicBezTo>
                      <a:pt x="34" y="72"/>
                      <a:pt x="33" y="65"/>
                      <a:pt x="31" y="58"/>
                    </a:cubicBezTo>
                    <a:cubicBezTo>
                      <a:pt x="28" y="49"/>
                      <a:pt x="12" y="44"/>
                      <a:pt x="24" y="31"/>
                    </a:cubicBezTo>
                    <a:cubicBezTo>
                      <a:pt x="25" y="29"/>
                      <a:pt x="22" y="22"/>
                      <a:pt x="16" y="22"/>
                    </a:cubicBezTo>
                    <a:cubicBezTo>
                      <a:pt x="10" y="22"/>
                      <a:pt x="5" y="22"/>
                      <a:pt x="2" y="17"/>
                    </a:cubicBezTo>
                    <a:cubicBezTo>
                      <a:pt x="0" y="11"/>
                      <a:pt x="4" y="8"/>
                      <a:pt x="8" y="5"/>
                    </a:cubicBezTo>
                    <a:cubicBezTo>
                      <a:pt x="11" y="3"/>
                      <a:pt x="13" y="2"/>
                      <a:pt x="16" y="1"/>
                    </a:cubicBezTo>
                    <a:cubicBezTo>
                      <a:pt x="22" y="0"/>
                      <a:pt x="26" y="0"/>
                      <a:pt x="30" y="4"/>
                    </a:cubicBezTo>
                    <a:close/>
                  </a:path>
                </a:pathLst>
              </a:custGeom>
              <a:solidFill>
                <a:srgbClr val="F1BE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1" name="Freeform 38">
                <a:extLst>
                  <a:ext uri="{FF2B5EF4-FFF2-40B4-BE49-F238E27FC236}">
                    <a16:creationId xmlns:a16="http://schemas.microsoft.com/office/drawing/2014/main" id="{F4D6554F-1527-DACE-3396-A43DEDDC1D8A}"/>
                  </a:ext>
                </a:extLst>
              </p:cNvPr>
              <p:cNvSpPr/>
              <p:nvPr/>
            </p:nvSpPr>
            <p:spPr bwMode="auto">
              <a:xfrm>
                <a:off x="4562" y="2595"/>
                <a:ext cx="159" cy="300"/>
              </a:xfrm>
              <a:custGeom>
                <a:avLst/>
                <a:gdLst>
                  <a:gd name="T0" fmla="*/ 17 w 109"/>
                  <a:gd name="T1" fmla="*/ 25 h 206"/>
                  <a:gd name="T2" fmla="*/ 75 w 109"/>
                  <a:gd name="T3" fmla="*/ 10 h 206"/>
                  <a:gd name="T4" fmla="*/ 104 w 109"/>
                  <a:gd name="T5" fmla="*/ 36 h 206"/>
                  <a:gd name="T6" fmla="*/ 85 w 109"/>
                  <a:gd name="T7" fmla="*/ 28 h 206"/>
                  <a:gd name="T8" fmla="*/ 24 w 109"/>
                  <a:gd name="T9" fmla="*/ 37 h 206"/>
                  <a:gd name="T10" fmla="*/ 32 w 109"/>
                  <a:gd name="T11" fmla="*/ 63 h 206"/>
                  <a:gd name="T12" fmla="*/ 47 w 109"/>
                  <a:gd name="T13" fmla="*/ 76 h 206"/>
                  <a:gd name="T14" fmla="*/ 51 w 109"/>
                  <a:gd name="T15" fmla="*/ 105 h 206"/>
                  <a:gd name="T16" fmla="*/ 49 w 109"/>
                  <a:gd name="T17" fmla="*/ 121 h 206"/>
                  <a:gd name="T18" fmla="*/ 59 w 109"/>
                  <a:gd name="T19" fmla="*/ 140 h 206"/>
                  <a:gd name="T20" fmla="*/ 58 w 109"/>
                  <a:gd name="T21" fmla="*/ 151 h 206"/>
                  <a:gd name="T22" fmla="*/ 70 w 109"/>
                  <a:gd name="T23" fmla="*/ 183 h 206"/>
                  <a:gd name="T24" fmla="*/ 94 w 109"/>
                  <a:gd name="T25" fmla="*/ 189 h 206"/>
                  <a:gd name="T26" fmla="*/ 56 w 109"/>
                  <a:gd name="T27" fmla="*/ 196 h 206"/>
                  <a:gd name="T28" fmla="*/ 40 w 109"/>
                  <a:gd name="T29" fmla="*/ 158 h 206"/>
                  <a:gd name="T30" fmla="*/ 13 w 109"/>
                  <a:gd name="T31" fmla="*/ 67 h 206"/>
                  <a:gd name="T32" fmla="*/ 17 w 109"/>
                  <a:gd name="T33" fmla="*/ 2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9" h="206">
                    <a:moveTo>
                      <a:pt x="17" y="25"/>
                    </a:moveTo>
                    <a:cubicBezTo>
                      <a:pt x="32" y="5"/>
                      <a:pt x="51" y="0"/>
                      <a:pt x="75" y="10"/>
                    </a:cubicBezTo>
                    <a:cubicBezTo>
                      <a:pt x="87" y="15"/>
                      <a:pt x="109" y="9"/>
                      <a:pt x="104" y="36"/>
                    </a:cubicBezTo>
                    <a:cubicBezTo>
                      <a:pt x="97" y="40"/>
                      <a:pt x="91" y="35"/>
                      <a:pt x="85" y="28"/>
                    </a:cubicBezTo>
                    <a:cubicBezTo>
                      <a:pt x="62" y="1"/>
                      <a:pt x="39" y="5"/>
                      <a:pt x="24" y="37"/>
                    </a:cubicBezTo>
                    <a:cubicBezTo>
                      <a:pt x="24" y="46"/>
                      <a:pt x="25" y="55"/>
                      <a:pt x="32" y="63"/>
                    </a:cubicBezTo>
                    <a:cubicBezTo>
                      <a:pt x="37" y="68"/>
                      <a:pt x="41" y="72"/>
                      <a:pt x="47" y="76"/>
                    </a:cubicBezTo>
                    <a:cubicBezTo>
                      <a:pt x="58" y="84"/>
                      <a:pt x="65" y="93"/>
                      <a:pt x="51" y="105"/>
                    </a:cubicBezTo>
                    <a:cubicBezTo>
                      <a:pt x="46" y="109"/>
                      <a:pt x="46" y="115"/>
                      <a:pt x="49" y="121"/>
                    </a:cubicBezTo>
                    <a:cubicBezTo>
                      <a:pt x="53" y="127"/>
                      <a:pt x="58" y="132"/>
                      <a:pt x="59" y="140"/>
                    </a:cubicBezTo>
                    <a:cubicBezTo>
                      <a:pt x="60" y="144"/>
                      <a:pt x="59" y="147"/>
                      <a:pt x="58" y="151"/>
                    </a:cubicBezTo>
                    <a:cubicBezTo>
                      <a:pt x="59" y="163"/>
                      <a:pt x="53" y="177"/>
                      <a:pt x="70" y="183"/>
                    </a:cubicBezTo>
                    <a:cubicBezTo>
                      <a:pt x="78" y="184"/>
                      <a:pt x="87" y="182"/>
                      <a:pt x="94" y="189"/>
                    </a:cubicBezTo>
                    <a:cubicBezTo>
                      <a:pt x="84" y="206"/>
                      <a:pt x="69" y="194"/>
                      <a:pt x="56" y="196"/>
                    </a:cubicBezTo>
                    <a:cubicBezTo>
                      <a:pt x="42" y="187"/>
                      <a:pt x="42" y="173"/>
                      <a:pt x="40" y="158"/>
                    </a:cubicBezTo>
                    <a:cubicBezTo>
                      <a:pt x="37" y="126"/>
                      <a:pt x="39" y="92"/>
                      <a:pt x="13" y="67"/>
                    </a:cubicBezTo>
                    <a:cubicBezTo>
                      <a:pt x="10" y="52"/>
                      <a:pt x="0" y="37"/>
                      <a:pt x="17" y="25"/>
                    </a:cubicBezTo>
                    <a:close/>
                  </a:path>
                </a:pathLst>
              </a:custGeom>
              <a:solidFill>
                <a:srgbClr val="DAC8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2" name="Freeform 39">
                <a:extLst>
                  <a:ext uri="{FF2B5EF4-FFF2-40B4-BE49-F238E27FC236}">
                    <a16:creationId xmlns:a16="http://schemas.microsoft.com/office/drawing/2014/main" id="{AD715C8F-BD2B-A221-0F79-779CEF535CF9}"/>
                  </a:ext>
                </a:extLst>
              </p:cNvPr>
              <p:cNvSpPr/>
              <p:nvPr/>
            </p:nvSpPr>
            <p:spPr bwMode="auto">
              <a:xfrm>
                <a:off x="6842" y="990"/>
                <a:ext cx="184" cy="116"/>
              </a:xfrm>
              <a:custGeom>
                <a:avLst/>
                <a:gdLst>
                  <a:gd name="T0" fmla="*/ 94 w 126"/>
                  <a:gd name="T1" fmla="*/ 64 h 80"/>
                  <a:gd name="T2" fmla="*/ 86 w 126"/>
                  <a:gd name="T3" fmla="*/ 66 h 80"/>
                  <a:gd name="T4" fmla="*/ 66 w 126"/>
                  <a:gd name="T5" fmla="*/ 74 h 80"/>
                  <a:gd name="T6" fmla="*/ 57 w 126"/>
                  <a:gd name="T7" fmla="*/ 51 h 80"/>
                  <a:gd name="T8" fmla="*/ 17 w 126"/>
                  <a:gd name="T9" fmla="*/ 12 h 80"/>
                  <a:gd name="T10" fmla="*/ 5 w 126"/>
                  <a:gd name="T11" fmla="*/ 12 h 80"/>
                  <a:gd name="T12" fmla="*/ 9 w 126"/>
                  <a:gd name="T13" fmla="*/ 0 h 80"/>
                  <a:gd name="T14" fmla="*/ 23 w 126"/>
                  <a:gd name="T15" fmla="*/ 8 h 80"/>
                  <a:gd name="T16" fmla="*/ 113 w 126"/>
                  <a:gd name="T17" fmla="*/ 13 h 80"/>
                  <a:gd name="T18" fmla="*/ 109 w 126"/>
                  <a:gd name="T19" fmla="*/ 46 h 80"/>
                  <a:gd name="T20" fmla="*/ 94 w 126"/>
                  <a:gd name="T21" fmla="*/ 6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80">
                    <a:moveTo>
                      <a:pt x="94" y="64"/>
                    </a:moveTo>
                    <a:cubicBezTo>
                      <a:pt x="91" y="65"/>
                      <a:pt x="88" y="65"/>
                      <a:pt x="86" y="66"/>
                    </a:cubicBezTo>
                    <a:cubicBezTo>
                      <a:pt x="80" y="70"/>
                      <a:pt x="76" y="80"/>
                      <a:pt x="66" y="74"/>
                    </a:cubicBezTo>
                    <a:cubicBezTo>
                      <a:pt x="57" y="69"/>
                      <a:pt x="57" y="60"/>
                      <a:pt x="57" y="51"/>
                    </a:cubicBezTo>
                    <a:cubicBezTo>
                      <a:pt x="57" y="12"/>
                      <a:pt x="57" y="12"/>
                      <a:pt x="17" y="12"/>
                    </a:cubicBezTo>
                    <a:cubicBezTo>
                      <a:pt x="13" y="12"/>
                      <a:pt x="9" y="12"/>
                      <a:pt x="5" y="12"/>
                    </a:cubicBezTo>
                    <a:cubicBezTo>
                      <a:pt x="2" y="7"/>
                      <a:pt x="0" y="2"/>
                      <a:pt x="9" y="0"/>
                    </a:cubicBezTo>
                    <a:cubicBezTo>
                      <a:pt x="11" y="9"/>
                      <a:pt x="17" y="8"/>
                      <a:pt x="23" y="8"/>
                    </a:cubicBezTo>
                    <a:cubicBezTo>
                      <a:pt x="53" y="6"/>
                      <a:pt x="83" y="15"/>
                      <a:pt x="113" y="13"/>
                    </a:cubicBezTo>
                    <a:cubicBezTo>
                      <a:pt x="121" y="25"/>
                      <a:pt x="126" y="37"/>
                      <a:pt x="109" y="46"/>
                    </a:cubicBezTo>
                    <a:cubicBezTo>
                      <a:pt x="99" y="48"/>
                      <a:pt x="103" y="62"/>
                      <a:pt x="94" y="64"/>
                    </a:cubicBezTo>
                    <a:close/>
                  </a:path>
                </a:pathLst>
              </a:custGeom>
              <a:solidFill>
                <a:srgbClr val="DCCE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3" name="Freeform 40">
                <a:extLst>
                  <a:ext uri="{FF2B5EF4-FFF2-40B4-BE49-F238E27FC236}">
                    <a16:creationId xmlns:a16="http://schemas.microsoft.com/office/drawing/2014/main" id="{562E2AC8-8614-1E3F-C671-0E04F8698D39}"/>
                  </a:ext>
                </a:extLst>
              </p:cNvPr>
              <p:cNvSpPr/>
              <p:nvPr/>
            </p:nvSpPr>
            <p:spPr bwMode="auto">
              <a:xfrm>
                <a:off x="5648" y="1199"/>
                <a:ext cx="107" cy="248"/>
              </a:xfrm>
              <a:custGeom>
                <a:avLst/>
                <a:gdLst>
                  <a:gd name="T0" fmla="*/ 7 w 74"/>
                  <a:gd name="T1" fmla="*/ 84 h 170"/>
                  <a:gd name="T2" fmla="*/ 50 w 74"/>
                  <a:gd name="T3" fmla="*/ 81 h 170"/>
                  <a:gd name="T4" fmla="*/ 58 w 74"/>
                  <a:gd name="T5" fmla="*/ 20 h 170"/>
                  <a:gd name="T6" fmla="*/ 60 w 74"/>
                  <a:gd name="T7" fmla="*/ 19 h 170"/>
                  <a:gd name="T8" fmla="*/ 67 w 74"/>
                  <a:gd name="T9" fmla="*/ 0 h 170"/>
                  <a:gd name="T10" fmla="*/ 67 w 74"/>
                  <a:gd name="T11" fmla="*/ 28 h 170"/>
                  <a:gd name="T12" fmla="*/ 74 w 74"/>
                  <a:gd name="T13" fmla="*/ 110 h 170"/>
                  <a:gd name="T14" fmla="*/ 73 w 74"/>
                  <a:gd name="T15" fmla="*/ 158 h 170"/>
                  <a:gd name="T16" fmla="*/ 72 w 74"/>
                  <a:gd name="T17" fmla="*/ 167 h 170"/>
                  <a:gd name="T18" fmla="*/ 67 w 74"/>
                  <a:gd name="T19" fmla="*/ 169 h 170"/>
                  <a:gd name="T20" fmla="*/ 55 w 74"/>
                  <a:gd name="T21" fmla="*/ 157 h 170"/>
                  <a:gd name="T22" fmla="*/ 10 w 74"/>
                  <a:gd name="T23" fmla="*/ 107 h 170"/>
                  <a:gd name="T24" fmla="*/ 0 w 74"/>
                  <a:gd name="T25" fmla="*/ 92 h 170"/>
                  <a:gd name="T26" fmla="*/ 7 w 74"/>
                  <a:gd name="T27" fmla="*/ 8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70">
                    <a:moveTo>
                      <a:pt x="7" y="84"/>
                    </a:moveTo>
                    <a:cubicBezTo>
                      <a:pt x="21" y="83"/>
                      <a:pt x="36" y="87"/>
                      <a:pt x="50" y="81"/>
                    </a:cubicBezTo>
                    <a:cubicBezTo>
                      <a:pt x="51" y="60"/>
                      <a:pt x="51" y="40"/>
                      <a:pt x="58" y="20"/>
                    </a:cubicBezTo>
                    <a:cubicBezTo>
                      <a:pt x="58" y="20"/>
                      <a:pt x="60" y="19"/>
                      <a:pt x="60" y="19"/>
                    </a:cubicBezTo>
                    <a:cubicBezTo>
                      <a:pt x="65" y="14"/>
                      <a:pt x="59" y="5"/>
                      <a:pt x="67" y="0"/>
                    </a:cubicBezTo>
                    <a:cubicBezTo>
                      <a:pt x="67" y="10"/>
                      <a:pt x="67" y="19"/>
                      <a:pt x="67" y="28"/>
                    </a:cubicBezTo>
                    <a:cubicBezTo>
                      <a:pt x="69" y="56"/>
                      <a:pt x="73" y="83"/>
                      <a:pt x="74" y="110"/>
                    </a:cubicBezTo>
                    <a:cubicBezTo>
                      <a:pt x="71" y="126"/>
                      <a:pt x="71" y="142"/>
                      <a:pt x="73" y="158"/>
                    </a:cubicBezTo>
                    <a:cubicBezTo>
                      <a:pt x="74" y="161"/>
                      <a:pt x="74" y="164"/>
                      <a:pt x="72" y="167"/>
                    </a:cubicBezTo>
                    <a:cubicBezTo>
                      <a:pt x="71" y="169"/>
                      <a:pt x="69" y="170"/>
                      <a:pt x="67" y="169"/>
                    </a:cubicBezTo>
                    <a:cubicBezTo>
                      <a:pt x="61" y="167"/>
                      <a:pt x="56" y="163"/>
                      <a:pt x="55" y="157"/>
                    </a:cubicBezTo>
                    <a:cubicBezTo>
                      <a:pt x="50" y="130"/>
                      <a:pt x="33" y="116"/>
                      <a:pt x="10" y="107"/>
                    </a:cubicBezTo>
                    <a:cubicBezTo>
                      <a:pt x="5" y="103"/>
                      <a:pt x="1" y="98"/>
                      <a:pt x="0" y="92"/>
                    </a:cubicBezTo>
                    <a:cubicBezTo>
                      <a:pt x="0" y="87"/>
                      <a:pt x="1" y="83"/>
                      <a:pt x="7" y="84"/>
                    </a:cubicBezTo>
                    <a:close/>
                  </a:path>
                </a:pathLst>
              </a:custGeom>
              <a:solidFill>
                <a:srgbClr val="EFEB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4" name="Freeform 41">
                <a:extLst>
                  <a:ext uri="{FF2B5EF4-FFF2-40B4-BE49-F238E27FC236}">
                    <a16:creationId xmlns:a16="http://schemas.microsoft.com/office/drawing/2014/main" id="{48F36B6C-95C3-CEF8-B9E3-8B9B1AF742C4}"/>
                  </a:ext>
                </a:extLst>
              </p:cNvPr>
              <p:cNvSpPr/>
              <p:nvPr/>
            </p:nvSpPr>
            <p:spPr bwMode="auto">
              <a:xfrm>
                <a:off x="5586" y="993"/>
                <a:ext cx="136" cy="142"/>
              </a:xfrm>
              <a:custGeom>
                <a:avLst/>
                <a:gdLst>
                  <a:gd name="T0" fmla="*/ 64 w 93"/>
                  <a:gd name="T1" fmla="*/ 98 h 98"/>
                  <a:gd name="T2" fmla="*/ 49 w 93"/>
                  <a:gd name="T3" fmla="*/ 98 h 98"/>
                  <a:gd name="T4" fmla="*/ 56 w 93"/>
                  <a:gd name="T5" fmla="*/ 76 h 98"/>
                  <a:gd name="T6" fmla="*/ 36 w 93"/>
                  <a:gd name="T7" fmla="*/ 39 h 98"/>
                  <a:gd name="T8" fmla="*/ 14 w 93"/>
                  <a:gd name="T9" fmla="*/ 33 h 98"/>
                  <a:gd name="T10" fmla="*/ 9 w 93"/>
                  <a:gd name="T11" fmla="*/ 30 h 98"/>
                  <a:gd name="T12" fmla="*/ 24 w 93"/>
                  <a:gd name="T13" fmla="*/ 5 h 98"/>
                  <a:gd name="T14" fmla="*/ 56 w 93"/>
                  <a:gd name="T15" fmla="*/ 14 h 98"/>
                  <a:gd name="T16" fmla="*/ 77 w 93"/>
                  <a:gd name="T17" fmla="*/ 79 h 98"/>
                  <a:gd name="T18" fmla="*/ 64 w 93"/>
                  <a:gd name="T1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98">
                    <a:moveTo>
                      <a:pt x="64" y="98"/>
                    </a:moveTo>
                    <a:cubicBezTo>
                      <a:pt x="59" y="98"/>
                      <a:pt x="54" y="98"/>
                      <a:pt x="49" y="98"/>
                    </a:cubicBezTo>
                    <a:cubicBezTo>
                      <a:pt x="41" y="88"/>
                      <a:pt x="52" y="83"/>
                      <a:pt x="56" y="76"/>
                    </a:cubicBezTo>
                    <a:cubicBezTo>
                      <a:pt x="31" y="73"/>
                      <a:pt x="46" y="49"/>
                      <a:pt x="36" y="39"/>
                    </a:cubicBezTo>
                    <a:cubicBezTo>
                      <a:pt x="31" y="29"/>
                      <a:pt x="21" y="34"/>
                      <a:pt x="14" y="33"/>
                    </a:cubicBezTo>
                    <a:cubicBezTo>
                      <a:pt x="12" y="32"/>
                      <a:pt x="10" y="31"/>
                      <a:pt x="9" y="30"/>
                    </a:cubicBezTo>
                    <a:cubicBezTo>
                      <a:pt x="0" y="12"/>
                      <a:pt x="2" y="9"/>
                      <a:pt x="24" y="5"/>
                    </a:cubicBezTo>
                    <a:cubicBezTo>
                      <a:pt x="37" y="0"/>
                      <a:pt x="46" y="8"/>
                      <a:pt x="56" y="14"/>
                    </a:cubicBezTo>
                    <a:cubicBezTo>
                      <a:pt x="87" y="40"/>
                      <a:pt x="93" y="57"/>
                      <a:pt x="77" y="79"/>
                    </a:cubicBezTo>
                    <a:cubicBezTo>
                      <a:pt x="72" y="85"/>
                      <a:pt x="64" y="89"/>
                      <a:pt x="64" y="98"/>
                    </a:cubicBezTo>
                    <a:close/>
                  </a:path>
                </a:pathLst>
              </a:custGeom>
              <a:solidFill>
                <a:srgbClr val="32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5" name="Freeform 42">
                <a:extLst>
                  <a:ext uri="{FF2B5EF4-FFF2-40B4-BE49-F238E27FC236}">
                    <a16:creationId xmlns:a16="http://schemas.microsoft.com/office/drawing/2014/main" id="{F1E68E73-1367-FA5E-5FA1-803807CDEC1C}"/>
                  </a:ext>
                </a:extLst>
              </p:cNvPr>
              <p:cNvSpPr/>
              <p:nvPr/>
            </p:nvSpPr>
            <p:spPr bwMode="auto">
              <a:xfrm>
                <a:off x="5255" y="3064"/>
                <a:ext cx="148" cy="177"/>
              </a:xfrm>
              <a:custGeom>
                <a:avLst/>
                <a:gdLst>
                  <a:gd name="T0" fmla="*/ 12 w 102"/>
                  <a:gd name="T1" fmla="*/ 111 h 122"/>
                  <a:gd name="T2" fmla="*/ 5 w 102"/>
                  <a:gd name="T3" fmla="*/ 111 h 122"/>
                  <a:gd name="T4" fmla="*/ 8 w 102"/>
                  <a:gd name="T5" fmla="*/ 73 h 122"/>
                  <a:gd name="T6" fmla="*/ 4 w 102"/>
                  <a:gd name="T7" fmla="*/ 44 h 122"/>
                  <a:gd name="T8" fmla="*/ 3 w 102"/>
                  <a:gd name="T9" fmla="*/ 39 h 122"/>
                  <a:gd name="T10" fmla="*/ 16 w 102"/>
                  <a:gd name="T11" fmla="*/ 16 h 122"/>
                  <a:gd name="T12" fmla="*/ 20 w 102"/>
                  <a:gd name="T13" fmla="*/ 5 h 122"/>
                  <a:gd name="T14" fmla="*/ 44 w 102"/>
                  <a:gd name="T15" fmla="*/ 1 h 122"/>
                  <a:gd name="T16" fmla="*/ 48 w 102"/>
                  <a:gd name="T17" fmla="*/ 7 h 122"/>
                  <a:gd name="T18" fmla="*/ 80 w 102"/>
                  <a:gd name="T19" fmla="*/ 26 h 122"/>
                  <a:gd name="T20" fmla="*/ 97 w 102"/>
                  <a:gd name="T21" fmla="*/ 24 h 122"/>
                  <a:gd name="T22" fmla="*/ 102 w 102"/>
                  <a:gd name="T23" fmla="*/ 31 h 122"/>
                  <a:gd name="T24" fmla="*/ 74 w 102"/>
                  <a:gd name="T25" fmla="*/ 47 h 122"/>
                  <a:gd name="T26" fmla="*/ 63 w 102"/>
                  <a:gd name="T27" fmla="*/ 50 h 122"/>
                  <a:gd name="T28" fmla="*/ 35 w 102"/>
                  <a:gd name="T29" fmla="*/ 62 h 122"/>
                  <a:gd name="T30" fmla="*/ 46 w 102"/>
                  <a:gd name="T31" fmla="*/ 98 h 122"/>
                  <a:gd name="T32" fmla="*/ 12 w 102"/>
                  <a:gd name="T33" fmla="*/ 11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2" h="122">
                    <a:moveTo>
                      <a:pt x="12" y="111"/>
                    </a:moveTo>
                    <a:cubicBezTo>
                      <a:pt x="10" y="111"/>
                      <a:pt x="7" y="111"/>
                      <a:pt x="5" y="111"/>
                    </a:cubicBezTo>
                    <a:cubicBezTo>
                      <a:pt x="0" y="98"/>
                      <a:pt x="14" y="86"/>
                      <a:pt x="8" y="73"/>
                    </a:cubicBezTo>
                    <a:cubicBezTo>
                      <a:pt x="7" y="64"/>
                      <a:pt x="9" y="53"/>
                      <a:pt x="4" y="44"/>
                    </a:cubicBezTo>
                    <a:cubicBezTo>
                      <a:pt x="3" y="42"/>
                      <a:pt x="3" y="41"/>
                      <a:pt x="3" y="39"/>
                    </a:cubicBezTo>
                    <a:cubicBezTo>
                      <a:pt x="7" y="31"/>
                      <a:pt x="18" y="27"/>
                      <a:pt x="16" y="16"/>
                    </a:cubicBezTo>
                    <a:cubicBezTo>
                      <a:pt x="17" y="12"/>
                      <a:pt x="17" y="8"/>
                      <a:pt x="20" y="5"/>
                    </a:cubicBezTo>
                    <a:cubicBezTo>
                      <a:pt x="28" y="1"/>
                      <a:pt x="35" y="0"/>
                      <a:pt x="44" y="1"/>
                    </a:cubicBezTo>
                    <a:cubicBezTo>
                      <a:pt x="46" y="3"/>
                      <a:pt x="47" y="5"/>
                      <a:pt x="48" y="7"/>
                    </a:cubicBezTo>
                    <a:cubicBezTo>
                      <a:pt x="56" y="31"/>
                      <a:pt x="56" y="31"/>
                      <a:pt x="80" y="26"/>
                    </a:cubicBezTo>
                    <a:cubicBezTo>
                      <a:pt x="85" y="25"/>
                      <a:pt x="91" y="22"/>
                      <a:pt x="97" y="24"/>
                    </a:cubicBezTo>
                    <a:cubicBezTo>
                      <a:pt x="100" y="25"/>
                      <a:pt x="102" y="27"/>
                      <a:pt x="102" y="31"/>
                    </a:cubicBezTo>
                    <a:cubicBezTo>
                      <a:pt x="95" y="41"/>
                      <a:pt x="83" y="42"/>
                      <a:pt x="74" y="47"/>
                    </a:cubicBezTo>
                    <a:cubicBezTo>
                      <a:pt x="70" y="48"/>
                      <a:pt x="67" y="49"/>
                      <a:pt x="63" y="50"/>
                    </a:cubicBezTo>
                    <a:cubicBezTo>
                      <a:pt x="53" y="52"/>
                      <a:pt x="41" y="46"/>
                      <a:pt x="35" y="62"/>
                    </a:cubicBezTo>
                    <a:cubicBezTo>
                      <a:pt x="31" y="78"/>
                      <a:pt x="34" y="89"/>
                      <a:pt x="46" y="98"/>
                    </a:cubicBezTo>
                    <a:cubicBezTo>
                      <a:pt x="39" y="119"/>
                      <a:pt x="32" y="122"/>
                      <a:pt x="12" y="111"/>
                    </a:cubicBezTo>
                    <a:close/>
                  </a:path>
                </a:pathLst>
              </a:custGeom>
              <a:solidFill>
                <a:srgbClr val="F2E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6" name="Freeform 43">
                <a:extLst>
                  <a:ext uri="{FF2B5EF4-FFF2-40B4-BE49-F238E27FC236}">
                    <a16:creationId xmlns:a16="http://schemas.microsoft.com/office/drawing/2014/main" id="{F53E219D-C1B0-47D3-6FB6-06AEA1A64F17}"/>
                  </a:ext>
                </a:extLst>
              </p:cNvPr>
              <p:cNvSpPr/>
              <p:nvPr/>
            </p:nvSpPr>
            <p:spPr bwMode="auto">
              <a:xfrm>
                <a:off x="4584" y="2481"/>
                <a:ext cx="109" cy="114"/>
              </a:xfrm>
              <a:custGeom>
                <a:avLst/>
                <a:gdLst>
                  <a:gd name="T0" fmla="*/ 30 w 75"/>
                  <a:gd name="T1" fmla="*/ 7 h 78"/>
                  <a:gd name="T2" fmla="*/ 49 w 75"/>
                  <a:gd name="T3" fmla="*/ 2 h 78"/>
                  <a:gd name="T4" fmla="*/ 67 w 75"/>
                  <a:gd name="T5" fmla="*/ 1 h 78"/>
                  <a:gd name="T6" fmla="*/ 72 w 75"/>
                  <a:gd name="T7" fmla="*/ 7 h 78"/>
                  <a:gd name="T8" fmla="*/ 65 w 75"/>
                  <a:gd name="T9" fmla="*/ 50 h 78"/>
                  <a:gd name="T10" fmla="*/ 61 w 75"/>
                  <a:gd name="T11" fmla="*/ 60 h 78"/>
                  <a:gd name="T12" fmla="*/ 58 w 75"/>
                  <a:gd name="T13" fmla="*/ 74 h 78"/>
                  <a:gd name="T14" fmla="*/ 23 w 75"/>
                  <a:gd name="T15" fmla="*/ 63 h 78"/>
                  <a:gd name="T16" fmla="*/ 3 w 75"/>
                  <a:gd name="T17" fmla="*/ 37 h 78"/>
                  <a:gd name="T18" fmla="*/ 8 w 75"/>
                  <a:gd name="T19" fmla="*/ 18 h 78"/>
                  <a:gd name="T20" fmla="*/ 12 w 75"/>
                  <a:gd name="T21" fmla="*/ 24 h 78"/>
                  <a:gd name="T22" fmla="*/ 30 w 75"/>
                  <a:gd name="T23" fmla="*/ 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8">
                    <a:moveTo>
                      <a:pt x="30" y="7"/>
                    </a:moveTo>
                    <a:cubicBezTo>
                      <a:pt x="35" y="0"/>
                      <a:pt x="43" y="3"/>
                      <a:pt x="49" y="2"/>
                    </a:cubicBezTo>
                    <a:cubicBezTo>
                      <a:pt x="55" y="2"/>
                      <a:pt x="61" y="0"/>
                      <a:pt x="67" y="1"/>
                    </a:cubicBezTo>
                    <a:cubicBezTo>
                      <a:pt x="70" y="2"/>
                      <a:pt x="71" y="4"/>
                      <a:pt x="72" y="7"/>
                    </a:cubicBezTo>
                    <a:cubicBezTo>
                      <a:pt x="75" y="22"/>
                      <a:pt x="69" y="36"/>
                      <a:pt x="65" y="50"/>
                    </a:cubicBezTo>
                    <a:cubicBezTo>
                      <a:pt x="63" y="53"/>
                      <a:pt x="59" y="55"/>
                      <a:pt x="61" y="60"/>
                    </a:cubicBezTo>
                    <a:cubicBezTo>
                      <a:pt x="62" y="65"/>
                      <a:pt x="66" y="70"/>
                      <a:pt x="58" y="74"/>
                    </a:cubicBezTo>
                    <a:cubicBezTo>
                      <a:pt x="46" y="72"/>
                      <a:pt x="32" y="78"/>
                      <a:pt x="23" y="63"/>
                    </a:cubicBezTo>
                    <a:cubicBezTo>
                      <a:pt x="18" y="54"/>
                      <a:pt x="9" y="47"/>
                      <a:pt x="3" y="37"/>
                    </a:cubicBezTo>
                    <a:cubicBezTo>
                      <a:pt x="1" y="30"/>
                      <a:pt x="0" y="22"/>
                      <a:pt x="8" y="18"/>
                    </a:cubicBezTo>
                    <a:cubicBezTo>
                      <a:pt x="12" y="19"/>
                      <a:pt x="12" y="22"/>
                      <a:pt x="12" y="24"/>
                    </a:cubicBezTo>
                    <a:cubicBezTo>
                      <a:pt x="10" y="12"/>
                      <a:pt x="20" y="9"/>
                      <a:pt x="30" y="7"/>
                    </a:cubicBezTo>
                    <a:close/>
                  </a:path>
                </a:pathLst>
              </a:custGeom>
              <a:solidFill>
                <a:srgbClr val="F1CD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7" name="Freeform 44">
                <a:extLst>
                  <a:ext uri="{FF2B5EF4-FFF2-40B4-BE49-F238E27FC236}">
                    <a16:creationId xmlns:a16="http://schemas.microsoft.com/office/drawing/2014/main" id="{0C9005C4-8232-4586-2BDD-B126DBFD7FB3}"/>
                  </a:ext>
                </a:extLst>
              </p:cNvPr>
              <p:cNvSpPr/>
              <p:nvPr/>
            </p:nvSpPr>
            <p:spPr bwMode="auto">
              <a:xfrm>
                <a:off x="4432" y="1589"/>
                <a:ext cx="172" cy="93"/>
              </a:xfrm>
              <a:custGeom>
                <a:avLst/>
                <a:gdLst>
                  <a:gd name="T0" fmla="*/ 110 w 118"/>
                  <a:gd name="T1" fmla="*/ 4 h 64"/>
                  <a:gd name="T2" fmla="*/ 113 w 118"/>
                  <a:gd name="T3" fmla="*/ 23 h 64"/>
                  <a:gd name="T4" fmla="*/ 90 w 118"/>
                  <a:gd name="T5" fmla="*/ 45 h 64"/>
                  <a:gd name="T6" fmla="*/ 103 w 118"/>
                  <a:gd name="T7" fmla="*/ 34 h 64"/>
                  <a:gd name="T8" fmla="*/ 78 w 118"/>
                  <a:gd name="T9" fmla="*/ 23 h 64"/>
                  <a:gd name="T10" fmla="*/ 73 w 118"/>
                  <a:gd name="T11" fmla="*/ 44 h 64"/>
                  <a:gd name="T12" fmla="*/ 56 w 118"/>
                  <a:gd name="T13" fmla="*/ 30 h 64"/>
                  <a:gd name="T14" fmla="*/ 55 w 118"/>
                  <a:gd name="T15" fmla="*/ 36 h 64"/>
                  <a:gd name="T16" fmla="*/ 53 w 118"/>
                  <a:gd name="T17" fmla="*/ 51 h 64"/>
                  <a:gd name="T18" fmla="*/ 44 w 118"/>
                  <a:gd name="T19" fmla="*/ 38 h 64"/>
                  <a:gd name="T20" fmla="*/ 39 w 118"/>
                  <a:gd name="T21" fmla="*/ 29 h 64"/>
                  <a:gd name="T22" fmla="*/ 36 w 118"/>
                  <a:gd name="T23" fmla="*/ 35 h 64"/>
                  <a:gd name="T24" fmla="*/ 28 w 118"/>
                  <a:gd name="T25" fmla="*/ 60 h 64"/>
                  <a:gd name="T26" fmla="*/ 6 w 118"/>
                  <a:gd name="T27" fmla="*/ 43 h 64"/>
                  <a:gd name="T28" fmla="*/ 2 w 118"/>
                  <a:gd name="T29" fmla="*/ 39 h 64"/>
                  <a:gd name="T30" fmla="*/ 2 w 118"/>
                  <a:gd name="T31" fmla="*/ 32 h 64"/>
                  <a:gd name="T32" fmla="*/ 27 w 118"/>
                  <a:gd name="T33" fmla="*/ 27 h 64"/>
                  <a:gd name="T34" fmla="*/ 102 w 118"/>
                  <a:gd name="T35" fmla="*/ 2 h 64"/>
                  <a:gd name="T36" fmla="*/ 110 w 118"/>
                  <a:gd name="T37"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64">
                    <a:moveTo>
                      <a:pt x="110" y="4"/>
                    </a:moveTo>
                    <a:cubicBezTo>
                      <a:pt x="108" y="11"/>
                      <a:pt x="112" y="17"/>
                      <a:pt x="113" y="23"/>
                    </a:cubicBezTo>
                    <a:cubicBezTo>
                      <a:pt x="118" y="42"/>
                      <a:pt x="110" y="49"/>
                      <a:pt x="90" y="45"/>
                    </a:cubicBezTo>
                    <a:cubicBezTo>
                      <a:pt x="90" y="36"/>
                      <a:pt x="101" y="43"/>
                      <a:pt x="103" y="34"/>
                    </a:cubicBezTo>
                    <a:cubicBezTo>
                      <a:pt x="91" y="39"/>
                      <a:pt x="81" y="36"/>
                      <a:pt x="78" y="23"/>
                    </a:cubicBezTo>
                    <a:cubicBezTo>
                      <a:pt x="69" y="31"/>
                      <a:pt x="85" y="41"/>
                      <a:pt x="73" y="44"/>
                    </a:cubicBezTo>
                    <a:cubicBezTo>
                      <a:pt x="62" y="47"/>
                      <a:pt x="69" y="31"/>
                      <a:pt x="56" y="30"/>
                    </a:cubicBezTo>
                    <a:cubicBezTo>
                      <a:pt x="56" y="30"/>
                      <a:pt x="55" y="32"/>
                      <a:pt x="55" y="36"/>
                    </a:cubicBezTo>
                    <a:cubicBezTo>
                      <a:pt x="56" y="41"/>
                      <a:pt x="63" y="49"/>
                      <a:pt x="53" y="51"/>
                    </a:cubicBezTo>
                    <a:cubicBezTo>
                      <a:pt x="45" y="53"/>
                      <a:pt x="47" y="43"/>
                      <a:pt x="44" y="38"/>
                    </a:cubicBezTo>
                    <a:cubicBezTo>
                      <a:pt x="42" y="35"/>
                      <a:pt x="43" y="30"/>
                      <a:pt x="39" y="29"/>
                    </a:cubicBezTo>
                    <a:cubicBezTo>
                      <a:pt x="34" y="30"/>
                      <a:pt x="35" y="33"/>
                      <a:pt x="36" y="35"/>
                    </a:cubicBezTo>
                    <a:cubicBezTo>
                      <a:pt x="40" y="45"/>
                      <a:pt x="47" y="55"/>
                      <a:pt x="28" y="60"/>
                    </a:cubicBezTo>
                    <a:cubicBezTo>
                      <a:pt x="11" y="64"/>
                      <a:pt x="9" y="55"/>
                      <a:pt x="6" y="43"/>
                    </a:cubicBezTo>
                    <a:cubicBezTo>
                      <a:pt x="5" y="42"/>
                      <a:pt x="3" y="41"/>
                      <a:pt x="2" y="39"/>
                    </a:cubicBezTo>
                    <a:cubicBezTo>
                      <a:pt x="0" y="37"/>
                      <a:pt x="0" y="34"/>
                      <a:pt x="2" y="32"/>
                    </a:cubicBezTo>
                    <a:cubicBezTo>
                      <a:pt x="11" y="32"/>
                      <a:pt x="19" y="31"/>
                      <a:pt x="27" y="27"/>
                    </a:cubicBezTo>
                    <a:cubicBezTo>
                      <a:pt x="51" y="16"/>
                      <a:pt x="79" y="17"/>
                      <a:pt x="102" y="2"/>
                    </a:cubicBezTo>
                    <a:cubicBezTo>
                      <a:pt x="105" y="0"/>
                      <a:pt x="108" y="0"/>
                      <a:pt x="110" y="4"/>
                    </a:cubicBezTo>
                    <a:close/>
                  </a:path>
                </a:pathLst>
              </a:custGeom>
              <a:solidFill>
                <a:srgbClr val="E3E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8" name="Freeform 45">
                <a:extLst>
                  <a:ext uri="{FF2B5EF4-FFF2-40B4-BE49-F238E27FC236}">
                    <a16:creationId xmlns:a16="http://schemas.microsoft.com/office/drawing/2014/main" id="{8CF43343-5B9F-5EDD-56C5-49ECD787DA15}"/>
                  </a:ext>
                </a:extLst>
              </p:cNvPr>
              <p:cNvSpPr/>
              <p:nvPr/>
            </p:nvSpPr>
            <p:spPr bwMode="auto">
              <a:xfrm>
                <a:off x="7011" y="1649"/>
                <a:ext cx="135" cy="167"/>
              </a:xfrm>
              <a:custGeom>
                <a:avLst/>
                <a:gdLst>
                  <a:gd name="T0" fmla="*/ 53 w 93"/>
                  <a:gd name="T1" fmla="*/ 99 h 115"/>
                  <a:gd name="T2" fmla="*/ 28 w 93"/>
                  <a:gd name="T3" fmla="*/ 115 h 115"/>
                  <a:gd name="T4" fmla="*/ 24 w 93"/>
                  <a:gd name="T5" fmla="*/ 108 h 115"/>
                  <a:gd name="T6" fmla="*/ 41 w 93"/>
                  <a:gd name="T7" fmla="*/ 67 h 115"/>
                  <a:gd name="T8" fmla="*/ 15 w 93"/>
                  <a:gd name="T9" fmla="*/ 44 h 115"/>
                  <a:gd name="T10" fmla="*/ 0 w 93"/>
                  <a:gd name="T11" fmla="*/ 35 h 115"/>
                  <a:gd name="T12" fmla="*/ 14 w 93"/>
                  <a:gd name="T13" fmla="*/ 26 h 115"/>
                  <a:gd name="T14" fmla="*/ 24 w 93"/>
                  <a:gd name="T15" fmla="*/ 8 h 115"/>
                  <a:gd name="T16" fmla="*/ 46 w 93"/>
                  <a:gd name="T17" fmla="*/ 17 h 115"/>
                  <a:gd name="T18" fmla="*/ 65 w 93"/>
                  <a:gd name="T19" fmla="*/ 16 h 115"/>
                  <a:gd name="T20" fmla="*/ 83 w 93"/>
                  <a:gd name="T21" fmla="*/ 47 h 115"/>
                  <a:gd name="T22" fmla="*/ 80 w 93"/>
                  <a:gd name="T23" fmla="*/ 59 h 115"/>
                  <a:gd name="T24" fmla="*/ 66 w 93"/>
                  <a:gd name="T25" fmla="*/ 87 h 115"/>
                  <a:gd name="T26" fmla="*/ 53 w 93"/>
                  <a:gd name="T27" fmla="*/ 9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115">
                    <a:moveTo>
                      <a:pt x="53" y="99"/>
                    </a:moveTo>
                    <a:cubicBezTo>
                      <a:pt x="45" y="104"/>
                      <a:pt x="39" y="113"/>
                      <a:pt x="28" y="115"/>
                    </a:cubicBezTo>
                    <a:cubicBezTo>
                      <a:pt x="26" y="113"/>
                      <a:pt x="24" y="111"/>
                      <a:pt x="24" y="108"/>
                    </a:cubicBezTo>
                    <a:cubicBezTo>
                      <a:pt x="31" y="95"/>
                      <a:pt x="48" y="87"/>
                      <a:pt x="41" y="67"/>
                    </a:cubicBezTo>
                    <a:cubicBezTo>
                      <a:pt x="36" y="53"/>
                      <a:pt x="32" y="43"/>
                      <a:pt x="15" y="44"/>
                    </a:cubicBezTo>
                    <a:cubicBezTo>
                      <a:pt x="9" y="44"/>
                      <a:pt x="0" y="44"/>
                      <a:pt x="0" y="35"/>
                    </a:cubicBezTo>
                    <a:cubicBezTo>
                      <a:pt x="0" y="27"/>
                      <a:pt x="8" y="27"/>
                      <a:pt x="14" y="26"/>
                    </a:cubicBezTo>
                    <a:cubicBezTo>
                      <a:pt x="29" y="26"/>
                      <a:pt x="23" y="15"/>
                      <a:pt x="24" y="8"/>
                    </a:cubicBezTo>
                    <a:cubicBezTo>
                      <a:pt x="36" y="0"/>
                      <a:pt x="42" y="10"/>
                      <a:pt x="46" y="17"/>
                    </a:cubicBezTo>
                    <a:cubicBezTo>
                      <a:pt x="54" y="30"/>
                      <a:pt x="59" y="26"/>
                      <a:pt x="65" y="16"/>
                    </a:cubicBezTo>
                    <a:cubicBezTo>
                      <a:pt x="88" y="18"/>
                      <a:pt x="93" y="27"/>
                      <a:pt x="83" y="47"/>
                    </a:cubicBezTo>
                    <a:cubicBezTo>
                      <a:pt x="81" y="51"/>
                      <a:pt x="75" y="53"/>
                      <a:pt x="80" y="59"/>
                    </a:cubicBezTo>
                    <a:cubicBezTo>
                      <a:pt x="82" y="72"/>
                      <a:pt x="74" y="79"/>
                      <a:pt x="66" y="87"/>
                    </a:cubicBezTo>
                    <a:cubicBezTo>
                      <a:pt x="59" y="88"/>
                      <a:pt x="60" y="98"/>
                      <a:pt x="53" y="99"/>
                    </a:cubicBezTo>
                    <a:close/>
                  </a:path>
                </a:pathLst>
              </a:custGeom>
              <a:solidFill>
                <a:srgbClr val="E3CA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9" name="Freeform 46">
                <a:extLst>
                  <a:ext uri="{FF2B5EF4-FFF2-40B4-BE49-F238E27FC236}">
                    <a16:creationId xmlns:a16="http://schemas.microsoft.com/office/drawing/2014/main" id="{DBDB0671-E4F4-20B6-7501-9212D62CBBCD}"/>
                  </a:ext>
                </a:extLst>
              </p:cNvPr>
              <p:cNvSpPr/>
              <p:nvPr/>
            </p:nvSpPr>
            <p:spPr bwMode="auto">
              <a:xfrm>
                <a:off x="5803" y="1124"/>
                <a:ext cx="197" cy="104"/>
              </a:xfrm>
              <a:custGeom>
                <a:avLst/>
                <a:gdLst>
                  <a:gd name="T0" fmla="*/ 99 w 135"/>
                  <a:gd name="T1" fmla="*/ 44 h 72"/>
                  <a:gd name="T2" fmla="*/ 85 w 135"/>
                  <a:gd name="T3" fmla="*/ 36 h 72"/>
                  <a:gd name="T4" fmla="*/ 77 w 135"/>
                  <a:gd name="T5" fmla="*/ 53 h 72"/>
                  <a:gd name="T6" fmla="*/ 76 w 135"/>
                  <a:gd name="T7" fmla="*/ 72 h 72"/>
                  <a:gd name="T8" fmla="*/ 62 w 135"/>
                  <a:gd name="T9" fmla="*/ 12 h 72"/>
                  <a:gd name="T10" fmla="*/ 39 w 135"/>
                  <a:gd name="T11" fmla="*/ 15 h 72"/>
                  <a:gd name="T12" fmla="*/ 40 w 135"/>
                  <a:gd name="T13" fmla="*/ 29 h 72"/>
                  <a:gd name="T14" fmla="*/ 31 w 135"/>
                  <a:gd name="T15" fmla="*/ 39 h 72"/>
                  <a:gd name="T16" fmla="*/ 20 w 135"/>
                  <a:gd name="T17" fmla="*/ 32 h 72"/>
                  <a:gd name="T18" fmla="*/ 0 w 135"/>
                  <a:gd name="T19" fmla="*/ 12 h 72"/>
                  <a:gd name="T20" fmla="*/ 63 w 135"/>
                  <a:gd name="T21" fmla="*/ 0 h 72"/>
                  <a:gd name="T22" fmla="*/ 113 w 135"/>
                  <a:gd name="T23" fmla="*/ 2 h 72"/>
                  <a:gd name="T24" fmla="*/ 135 w 135"/>
                  <a:gd name="T25" fmla="*/ 20 h 72"/>
                  <a:gd name="T26" fmla="*/ 122 w 135"/>
                  <a:gd name="T27" fmla="*/ 34 h 72"/>
                  <a:gd name="T28" fmla="*/ 102 w 135"/>
                  <a:gd name="T29" fmla="*/ 23 h 72"/>
                  <a:gd name="T30" fmla="*/ 99 w 135"/>
                  <a:gd name="T31" fmla="*/ 4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72">
                    <a:moveTo>
                      <a:pt x="99" y="44"/>
                    </a:moveTo>
                    <a:cubicBezTo>
                      <a:pt x="95" y="41"/>
                      <a:pt x="92" y="32"/>
                      <a:pt x="85" y="36"/>
                    </a:cubicBezTo>
                    <a:cubicBezTo>
                      <a:pt x="80" y="39"/>
                      <a:pt x="77" y="46"/>
                      <a:pt x="77" y="53"/>
                    </a:cubicBezTo>
                    <a:cubicBezTo>
                      <a:pt x="77" y="58"/>
                      <a:pt x="82" y="64"/>
                      <a:pt x="76" y="72"/>
                    </a:cubicBezTo>
                    <a:cubicBezTo>
                      <a:pt x="71" y="51"/>
                      <a:pt x="51" y="38"/>
                      <a:pt x="62" y="12"/>
                    </a:cubicBezTo>
                    <a:cubicBezTo>
                      <a:pt x="51" y="23"/>
                      <a:pt x="49" y="23"/>
                      <a:pt x="39" y="15"/>
                    </a:cubicBezTo>
                    <a:cubicBezTo>
                      <a:pt x="34" y="20"/>
                      <a:pt x="41" y="24"/>
                      <a:pt x="40" y="29"/>
                    </a:cubicBezTo>
                    <a:cubicBezTo>
                      <a:pt x="38" y="34"/>
                      <a:pt x="37" y="39"/>
                      <a:pt x="31" y="39"/>
                    </a:cubicBezTo>
                    <a:cubicBezTo>
                      <a:pt x="27" y="39"/>
                      <a:pt x="22" y="37"/>
                      <a:pt x="20" y="32"/>
                    </a:cubicBezTo>
                    <a:cubicBezTo>
                      <a:pt x="13" y="15"/>
                      <a:pt x="13" y="15"/>
                      <a:pt x="0" y="12"/>
                    </a:cubicBezTo>
                    <a:cubicBezTo>
                      <a:pt x="21" y="6"/>
                      <a:pt x="43" y="10"/>
                      <a:pt x="63" y="0"/>
                    </a:cubicBezTo>
                    <a:cubicBezTo>
                      <a:pt x="80" y="6"/>
                      <a:pt x="96" y="5"/>
                      <a:pt x="113" y="2"/>
                    </a:cubicBezTo>
                    <a:cubicBezTo>
                      <a:pt x="123" y="5"/>
                      <a:pt x="134" y="7"/>
                      <a:pt x="135" y="20"/>
                    </a:cubicBezTo>
                    <a:cubicBezTo>
                      <a:pt x="134" y="29"/>
                      <a:pt x="131" y="34"/>
                      <a:pt x="122" y="34"/>
                    </a:cubicBezTo>
                    <a:cubicBezTo>
                      <a:pt x="114" y="33"/>
                      <a:pt x="113" y="21"/>
                      <a:pt x="102" y="23"/>
                    </a:cubicBezTo>
                    <a:cubicBezTo>
                      <a:pt x="99" y="30"/>
                      <a:pt x="114" y="40"/>
                      <a:pt x="99" y="44"/>
                    </a:cubicBezTo>
                    <a:close/>
                  </a:path>
                </a:pathLst>
              </a:custGeom>
              <a:solidFill>
                <a:srgbClr val="3736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0" name="Freeform 47">
                <a:extLst>
                  <a:ext uri="{FF2B5EF4-FFF2-40B4-BE49-F238E27FC236}">
                    <a16:creationId xmlns:a16="http://schemas.microsoft.com/office/drawing/2014/main" id="{49254730-F668-FE10-85F6-F4FE7AB02B3A}"/>
                  </a:ext>
                </a:extLst>
              </p:cNvPr>
              <p:cNvSpPr/>
              <p:nvPr/>
            </p:nvSpPr>
            <p:spPr bwMode="auto">
              <a:xfrm>
                <a:off x="4643" y="2672"/>
                <a:ext cx="245" cy="227"/>
              </a:xfrm>
              <a:custGeom>
                <a:avLst/>
                <a:gdLst>
                  <a:gd name="T0" fmla="*/ 0 w 168"/>
                  <a:gd name="T1" fmla="*/ 143 h 156"/>
                  <a:gd name="T2" fmla="*/ 36 w 168"/>
                  <a:gd name="T3" fmla="*/ 136 h 156"/>
                  <a:gd name="T4" fmla="*/ 53 w 168"/>
                  <a:gd name="T5" fmla="*/ 124 h 156"/>
                  <a:gd name="T6" fmla="*/ 96 w 168"/>
                  <a:gd name="T7" fmla="*/ 112 h 156"/>
                  <a:gd name="T8" fmla="*/ 105 w 168"/>
                  <a:gd name="T9" fmla="*/ 111 h 156"/>
                  <a:gd name="T10" fmla="*/ 132 w 168"/>
                  <a:gd name="T11" fmla="*/ 108 h 156"/>
                  <a:gd name="T12" fmla="*/ 151 w 168"/>
                  <a:gd name="T13" fmla="*/ 78 h 156"/>
                  <a:gd name="T14" fmla="*/ 134 w 168"/>
                  <a:gd name="T15" fmla="*/ 32 h 156"/>
                  <a:gd name="T16" fmla="*/ 131 w 168"/>
                  <a:gd name="T17" fmla="*/ 24 h 156"/>
                  <a:gd name="T18" fmla="*/ 136 w 168"/>
                  <a:gd name="T19" fmla="*/ 0 h 156"/>
                  <a:gd name="T20" fmla="*/ 162 w 168"/>
                  <a:gd name="T21" fmla="*/ 73 h 156"/>
                  <a:gd name="T22" fmla="*/ 148 w 168"/>
                  <a:gd name="T23" fmla="*/ 123 h 156"/>
                  <a:gd name="T24" fmla="*/ 139 w 168"/>
                  <a:gd name="T25" fmla="*/ 130 h 156"/>
                  <a:gd name="T26" fmla="*/ 48 w 168"/>
                  <a:gd name="T27" fmla="*/ 147 h 156"/>
                  <a:gd name="T28" fmla="*/ 0 w 168"/>
                  <a:gd name="T29" fmla="*/ 14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156">
                    <a:moveTo>
                      <a:pt x="0" y="143"/>
                    </a:moveTo>
                    <a:cubicBezTo>
                      <a:pt x="11" y="135"/>
                      <a:pt x="25" y="143"/>
                      <a:pt x="36" y="136"/>
                    </a:cubicBezTo>
                    <a:cubicBezTo>
                      <a:pt x="39" y="128"/>
                      <a:pt x="46" y="127"/>
                      <a:pt x="53" y="124"/>
                    </a:cubicBezTo>
                    <a:cubicBezTo>
                      <a:pt x="67" y="119"/>
                      <a:pt x="82" y="115"/>
                      <a:pt x="96" y="112"/>
                    </a:cubicBezTo>
                    <a:cubicBezTo>
                      <a:pt x="99" y="112"/>
                      <a:pt x="102" y="111"/>
                      <a:pt x="105" y="111"/>
                    </a:cubicBezTo>
                    <a:cubicBezTo>
                      <a:pt x="114" y="110"/>
                      <a:pt x="123" y="111"/>
                      <a:pt x="132" y="108"/>
                    </a:cubicBezTo>
                    <a:cubicBezTo>
                      <a:pt x="150" y="106"/>
                      <a:pt x="154" y="94"/>
                      <a:pt x="151" y="78"/>
                    </a:cubicBezTo>
                    <a:cubicBezTo>
                      <a:pt x="149" y="62"/>
                      <a:pt x="143" y="46"/>
                      <a:pt x="134" y="32"/>
                    </a:cubicBezTo>
                    <a:cubicBezTo>
                      <a:pt x="132" y="30"/>
                      <a:pt x="131" y="27"/>
                      <a:pt x="131" y="24"/>
                    </a:cubicBezTo>
                    <a:cubicBezTo>
                      <a:pt x="134" y="16"/>
                      <a:pt x="123" y="5"/>
                      <a:pt x="136" y="0"/>
                    </a:cubicBezTo>
                    <a:cubicBezTo>
                      <a:pt x="145" y="24"/>
                      <a:pt x="153" y="48"/>
                      <a:pt x="162" y="73"/>
                    </a:cubicBezTo>
                    <a:cubicBezTo>
                      <a:pt x="168" y="92"/>
                      <a:pt x="163" y="109"/>
                      <a:pt x="148" y="123"/>
                    </a:cubicBezTo>
                    <a:cubicBezTo>
                      <a:pt x="146" y="126"/>
                      <a:pt x="143" y="129"/>
                      <a:pt x="139" y="130"/>
                    </a:cubicBezTo>
                    <a:cubicBezTo>
                      <a:pt x="108" y="134"/>
                      <a:pt x="79" y="146"/>
                      <a:pt x="48" y="147"/>
                    </a:cubicBezTo>
                    <a:cubicBezTo>
                      <a:pt x="31" y="150"/>
                      <a:pt x="15" y="156"/>
                      <a:pt x="0" y="143"/>
                    </a:cubicBezTo>
                    <a:close/>
                  </a:path>
                </a:pathLst>
              </a:custGeom>
              <a:solidFill>
                <a:srgbClr val="5248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1" name="Freeform 48">
                <a:extLst>
                  <a:ext uri="{FF2B5EF4-FFF2-40B4-BE49-F238E27FC236}">
                    <a16:creationId xmlns:a16="http://schemas.microsoft.com/office/drawing/2014/main" id="{9FF18A25-4274-FCFB-67EE-B8F770A87351}"/>
                  </a:ext>
                </a:extLst>
              </p:cNvPr>
              <p:cNvSpPr/>
              <p:nvPr/>
            </p:nvSpPr>
            <p:spPr bwMode="auto">
              <a:xfrm>
                <a:off x="6430" y="3168"/>
                <a:ext cx="236" cy="77"/>
              </a:xfrm>
              <a:custGeom>
                <a:avLst/>
                <a:gdLst>
                  <a:gd name="T0" fmla="*/ 153 w 162"/>
                  <a:gd name="T1" fmla="*/ 27 h 53"/>
                  <a:gd name="T2" fmla="*/ 140 w 162"/>
                  <a:gd name="T3" fmla="*/ 51 h 53"/>
                  <a:gd name="T4" fmla="*/ 116 w 162"/>
                  <a:gd name="T5" fmla="*/ 46 h 53"/>
                  <a:gd name="T6" fmla="*/ 43 w 162"/>
                  <a:gd name="T7" fmla="*/ 31 h 53"/>
                  <a:gd name="T8" fmla="*/ 16 w 162"/>
                  <a:gd name="T9" fmla="*/ 21 h 53"/>
                  <a:gd name="T10" fmla="*/ 11 w 162"/>
                  <a:gd name="T11" fmla="*/ 19 h 53"/>
                  <a:gd name="T12" fmla="*/ 5 w 162"/>
                  <a:gd name="T13" fmla="*/ 26 h 53"/>
                  <a:gd name="T14" fmla="*/ 1 w 162"/>
                  <a:gd name="T15" fmla="*/ 47 h 53"/>
                  <a:gd name="T16" fmla="*/ 0 w 162"/>
                  <a:gd name="T17" fmla="*/ 15 h 53"/>
                  <a:gd name="T18" fmla="*/ 43 w 162"/>
                  <a:gd name="T19" fmla="*/ 1 h 53"/>
                  <a:gd name="T20" fmla="*/ 64 w 162"/>
                  <a:gd name="T21" fmla="*/ 1 h 53"/>
                  <a:gd name="T22" fmla="*/ 106 w 162"/>
                  <a:gd name="T23" fmla="*/ 18 h 53"/>
                  <a:gd name="T24" fmla="*/ 137 w 162"/>
                  <a:gd name="T25" fmla="*/ 36 h 53"/>
                  <a:gd name="T26" fmla="*/ 153 w 162"/>
                  <a:gd name="T27"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2" h="52">
                    <a:moveTo>
                      <a:pt x="153" y="27"/>
                    </a:moveTo>
                    <a:cubicBezTo>
                      <a:pt x="162" y="42"/>
                      <a:pt x="145" y="43"/>
                      <a:pt x="140" y="51"/>
                    </a:cubicBezTo>
                    <a:cubicBezTo>
                      <a:pt x="132" y="51"/>
                      <a:pt x="122" y="53"/>
                      <a:pt x="116" y="46"/>
                    </a:cubicBezTo>
                    <a:cubicBezTo>
                      <a:pt x="95" y="22"/>
                      <a:pt x="68" y="32"/>
                      <a:pt x="43" y="31"/>
                    </a:cubicBezTo>
                    <a:cubicBezTo>
                      <a:pt x="26" y="31"/>
                      <a:pt x="26" y="33"/>
                      <a:pt x="16" y="21"/>
                    </a:cubicBezTo>
                    <a:cubicBezTo>
                      <a:pt x="15" y="20"/>
                      <a:pt x="13" y="19"/>
                      <a:pt x="11" y="19"/>
                    </a:cubicBezTo>
                    <a:cubicBezTo>
                      <a:pt x="7" y="19"/>
                      <a:pt x="5" y="22"/>
                      <a:pt x="5" y="26"/>
                    </a:cubicBezTo>
                    <a:cubicBezTo>
                      <a:pt x="3" y="33"/>
                      <a:pt x="7" y="41"/>
                      <a:pt x="1" y="47"/>
                    </a:cubicBezTo>
                    <a:cubicBezTo>
                      <a:pt x="1" y="36"/>
                      <a:pt x="0" y="26"/>
                      <a:pt x="0" y="15"/>
                    </a:cubicBezTo>
                    <a:cubicBezTo>
                      <a:pt x="11" y="2"/>
                      <a:pt x="27" y="3"/>
                      <a:pt x="43" y="1"/>
                    </a:cubicBezTo>
                    <a:cubicBezTo>
                      <a:pt x="50" y="1"/>
                      <a:pt x="57" y="2"/>
                      <a:pt x="64" y="1"/>
                    </a:cubicBezTo>
                    <a:cubicBezTo>
                      <a:pt x="81" y="0"/>
                      <a:pt x="94" y="6"/>
                      <a:pt x="106" y="18"/>
                    </a:cubicBezTo>
                    <a:cubicBezTo>
                      <a:pt x="114" y="27"/>
                      <a:pt x="122" y="38"/>
                      <a:pt x="137" y="36"/>
                    </a:cubicBezTo>
                    <a:cubicBezTo>
                      <a:pt x="143" y="34"/>
                      <a:pt x="146" y="27"/>
                      <a:pt x="153" y="27"/>
                    </a:cubicBezTo>
                    <a:close/>
                  </a:path>
                </a:pathLst>
              </a:custGeom>
              <a:solidFill>
                <a:srgbClr val="F4F2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2" name="Freeform 49">
                <a:extLst>
                  <a:ext uri="{FF2B5EF4-FFF2-40B4-BE49-F238E27FC236}">
                    <a16:creationId xmlns:a16="http://schemas.microsoft.com/office/drawing/2014/main" id="{07D785A1-0389-AA0B-1828-BC4C8E1C1DA2}"/>
                  </a:ext>
                </a:extLst>
              </p:cNvPr>
              <p:cNvSpPr/>
              <p:nvPr/>
            </p:nvSpPr>
            <p:spPr bwMode="auto">
              <a:xfrm>
                <a:off x="4777" y="1190"/>
                <a:ext cx="299" cy="104"/>
              </a:xfrm>
              <a:custGeom>
                <a:avLst/>
                <a:gdLst>
                  <a:gd name="T0" fmla="*/ 57 w 205"/>
                  <a:gd name="T1" fmla="*/ 14 h 71"/>
                  <a:gd name="T2" fmla="*/ 61 w 205"/>
                  <a:gd name="T3" fmla="*/ 21 h 71"/>
                  <a:gd name="T4" fmla="*/ 107 w 205"/>
                  <a:gd name="T5" fmla="*/ 48 h 71"/>
                  <a:gd name="T6" fmla="*/ 147 w 205"/>
                  <a:gd name="T7" fmla="*/ 39 h 71"/>
                  <a:gd name="T8" fmla="*/ 158 w 205"/>
                  <a:gd name="T9" fmla="*/ 20 h 71"/>
                  <a:gd name="T10" fmla="*/ 157 w 205"/>
                  <a:gd name="T11" fmla="*/ 3 h 71"/>
                  <a:gd name="T12" fmla="*/ 162 w 205"/>
                  <a:gd name="T13" fmla="*/ 0 h 71"/>
                  <a:gd name="T14" fmla="*/ 190 w 205"/>
                  <a:gd name="T15" fmla="*/ 32 h 71"/>
                  <a:gd name="T16" fmla="*/ 169 w 205"/>
                  <a:gd name="T17" fmla="*/ 42 h 71"/>
                  <a:gd name="T18" fmla="*/ 188 w 205"/>
                  <a:gd name="T19" fmla="*/ 40 h 71"/>
                  <a:gd name="T20" fmla="*/ 199 w 205"/>
                  <a:gd name="T21" fmla="*/ 53 h 71"/>
                  <a:gd name="T22" fmla="*/ 104 w 205"/>
                  <a:gd name="T23" fmla="*/ 65 h 71"/>
                  <a:gd name="T24" fmla="*/ 88 w 205"/>
                  <a:gd name="T25" fmla="*/ 70 h 71"/>
                  <a:gd name="T26" fmla="*/ 72 w 205"/>
                  <a:gd name="T27" fmla="*/ 71 h 71"/>
                  <a:gd name="T28" fmla="*/ 60 w 205"/>
                  <a:gd name="T29" fmla="*/ 68 h 71"/>
                  <a:gd name="T30" fmla="*/ 26 w 205"/>
                  <a:gd name="T31" fmla="*/ 55 h 71"/>
                  <a:gd name="T32" fmla="*/ 1 w 205"/>
                  <a:gd name="T33" fmla="*/ 50 h 71"/>
                  <a:gd name="T34" fmla="*/ 0 w 205"/>
                  <a:gd name="T35" fmla="*/ 50 h 71"/>
                  <a:gd name="T36" fmla="*/ 34 w 205"/>
                  <a:gd name="T37" fmla="*/ 47 h 71"/>
                  <a:gd name="T38" fmla="*/ 57 w 205"/>
                  <a:gd name="T39" fmla="*/ 24 h 71"/>
                  <a:gd name="T40" fmla="*/ 57 w 205"/>
                  <a:gd name="T41" fmla="*/ 1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5" h="71">
                    <a:moveTo>
                      <a:pt x="57" y="14"/>
                    </a:moveTo>
                    <a:cubicBezTo>
                      <a:pt x="58" y="16"/>
                      <a:pt x="60" y="18"/>
                      <a:pt x="61" y="21"/>
                    </a:cubicBezTo>
                    <a:cubicBezTo>
                      <a:pt x="71" y="66"/>
                      <a:pt x="67" y="55"/>
                      <a:pt x="107" y="48"/>
                    </a:cubicBezTo>
                    <a:cubicBezTo>
                      <a:pt x="121" y="46"/>
                      <a:pt x="134" y="42"/>
                      <a:pt x="147" y="39"/>
                    </a:cubicBezTo>
                    <a:cubicBezTo>
                      <a:pt x="158" y="36"/>
                      <a:pt x="167" y="34"/>
                      <a:pt x="158" y="20"/>
                    </a:cubicBezTo>
                    <a:cubicBezTo>
                      <a:pt x="155" y="16"/>
                      <a:pt x="157" y="9"/>
                      <a:pt x="157" y="3"/>
                    </a:cubicBezTo>
                    <a:cubicBezTo>
                      <a:pt x="158" y="1"/>
                      <a:pt x="160" y="0"/>
                      <a:pt x="162" y="0"/>
                    </a:cubicBezTo>
                    <a:cubicBezTo>
                      <a:pt x="186" y="3"/>
                      <a:pt x="186" y="3"/>
                      <a:pt x="190" y="32"/>
                    </a:cubicBezTo>
                    <a:cubicBezTo>
                      <a:pt x="186" y="42"/>
                      <a:pt x="177" y="42"/>
                      <a:pt x="169" y="42"/>
                    </a:cubicBezTo>
                    <a:cubicBezTo>
                      <a:pt x="175" y="43"/>
                      <a:pt x="181" y="40"/>
                      <a:pt x="188" y="40"/>
                    </a:cubicBezTo>
                    <a:cubicBezTo>
                      <a:pt x="195" y="40"/>
                      <a:pt x="205" y="40"/>
                      <a:pt x="199" y="53"/>
                    </a:cubicBezTo>
                    <a:cubicBezTo>
                      <a:pt x="167" y="58"/>
                      <a:pt x="135" y="56"/>
                      <a:pt x="104" y="65"/>
                    </a:cubicBezTo>
                    <a:cubicBezTo>
                      <a:pt x="99" y="67"/>
                      <a:pt x="94" y="68"/>
                      <a:pt x="88" y="70"/>
                    </a:cubicBezTo>
                    <a:cubicBezTo>
                      <a:pt x="83" y="71"/>
                      <a:pt x="78" y="71"/>
                      <a:pt x="72" y="71"/>
                    </a:cubicBezTo>
                    <a:cubicBezTo>
                      <a:pt x="68" y="71"/>
                      <a:pt x="63" y="70"/>
                      <a:pt x="60" y="68"/>
                    </a:cubicBezTo>
                    <a:cubicBezTo>
                      <a:pt x="50" y="58"/>
                      <a:pt x="39" y="55"/>
                      <a:pt x="26" y="55"/>
                    </a:cubicBezTo>
                    <a:cubicBezTo>
                      <a:pt x="17" y="56"/>
                      <a:pt x="8" y="57"/>
                      <a:pt x="1" y="50"/>
                    </a:cubicBezTo>
                    <a:cubicBezTo>
                      <a:pt x="1" y="50"/>
                      <a:pt x="0" y="50"/>
                      <a:pt x="0" y="50"/>
                    </a:cubicBezTo>
                    <a:cubicBezTo>
                      <a:pt x="10" y="43"/>
                      <a:pt x="23" y="46"/>
                      <a:pt x="34" y="47"/>
                    </a:cubicBezTo>
                    <a:cubicBezTo>
                      <a:pt x="52" y="48"/>
                      <a:pt x="60" y="42"/>
                      <a:pt x="57" y="24"/>
                    </a:cubicBezTo>
                    <a:cubicBezTo>
                      <a:pt x="56" y="20"/>
                      <a:pt x="57" y="17"/>
                      <a:pt x="57" y="14"/>
                    </a:cubicBezTo>
                    <a:close/>
                  </a:path>
                </a:pathLst>
              </a:custGeom>
              <a:solidFill>
                <a:srgbClr val="F8F2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3" name="Freeform 50">
                <a:extLst>
                  <a:ext uri="{FF2B5EF4-FFF2-40B4-BE49-F238E27FC236}">
                    <a16:creationId xmlns:a16="http://schemas.microsoft.com/office/drawing/2014/main" id="{FF516213-08E8-C7DF-8044-29CEE5759EB4}"/>
                  </a:ext>
                </a:extLst>
              </p:cNvPr>
              <p:cNvSpPr/>
              <p:nvPr/>
            </p:nvSpPr>
            <p:spPr bwMode="auto">
              <a:xfrm>
                <a:off x="7069" y="1284"/>
                <a:ext cx="175" cy="91"/>
              </a:xfrm>
              <a:custGeom>
                <a:avLst/>
                <a:gdLst>
                  <a:gd name="T0" fmla="*/ 0 w 120"/>
                  <a:gd name="T1" fmla="*/ 11 h 63"/>
                  <a:gd name="T2" fmla="*/ 14 w 120"/>
                  <a:gd name="T3" fmla="*/ 14 h 63"/>
                  <a:gd name="T4" fmla="*/ 45 w 120"/>
                  <a:gd name="T5" fmla="*/ 18 h 63"/>
                  <a:gd name="T6" fmla="*/ 62 w 120"/>
                  <a:gd name="T7" fmla="*/ 16 h 63"/>
                  <a:gd name="T8" fmla="*/ 89 w 120"/>
                  <a:gd name="T9" fmla="*/ 18 h 63"/>
                  <a:gd name="T10" fmla="*/ 65 w 120"/>
                  <a:gd name="T11" fmla="*/ 45 h 63"/>
                  <a:gd name="T12" fmla="*/ 88 w 120"/>
                  <a:gd name="T13" fmla="*/ 41 h 63"/>
                  <a:gd name="T14" fmla="*/ 105 w 120"/>
                  <a:gd name="T15" fmla="*/ 20 h 63"/>
                  <a:gd name="T16" fmla="*/ 105 w 120"/>
                  <a:gd name="T17" fmla="*/ 38 h 63"/>
                  <a:gd name="T18" fmla="*/ 101 w 120"/>
                  <a:gd name="T19" fmla="*/ 53 h 63"/>
                  <a:gd name="T20" fmla="*/ 68 w 120"/>
                  <a:gd name="T21" fmla="*/ 54 h 63"/>
                  <a:gd name="T22" fmla="*/ 38 w 120"/>
                  <a:gd name="T23" fmla="*/ 48 h 63"/>
                  <a:gd name="T24" fmla="*/ 31 w 120"/>
                  <a:gd name="T25" fmla="*/ 48 h 63"/>
                  <a:gd name="T26" fmla="*/ 0 w 120"/>
                  <a:gd name="T27"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62">
                    <a:moveTo>
                      <a:pt x="0" y="11"/>
                    </a:moveTo>
                    <a:cubicBezTo>
                      <a:pt x="6" y="10"/>
                      <a:pt x="10" y="9"/>
                      <a:pt x="14" y="14"/>
                    </a:cubicBezTo>
                    <a:cubicBezTo>
                      <a:pt x="23" y="23"/>
                      <a:pt x="34" y="24"/>
                      <a:pt x="45" y="18"/>
                    </a:cubicBezTo>
                    <a:cubicBezTo>
                      <a:pt x="51" y="18"/>
                      <a:pt x="57" y="25"/>
                      <a:pt x="62" y="16"/>
                    </a:cubicBezTo>
                    <a:cubicBezTo>
                      <a:pt x="72" y="0"/>
                      <a:pt x="81" y="5"/>
                      <a:pt x="89" y="18"/>
                    </a:cubicBezTo>
                    <a:cubicBezTo>
                      <a:pt x="79" y="25"/>
                      <a:pt x="83" y="43"/>
                      <a:pt x="65" y="45"/>
                    </a:cubicBezTo>
                    <a:cubicBezTo>
                      <a:pt x="77" y="52"/>
                      <a:pt x="89" y="48"/>
                      <a:pt x="88" y="41"/>
                    </a:cubicBezTo>
                    <a:cubicBezTo>
                      <a:pt x="86" y="23"/>
                      <a:pt x="100" y="26"/>
                      <a:pt x="105" y="20"/>
                    </a:cubicBezTo>
                    <a:cubicBezTo>
                      <a:pt x="120" y="28"/>
                      <a:pt x="90" y="31"/>
                      <a:pt x="105" y="38"/>
                    </a:cubicBezTo>
                    <a:cubicBezTo>
                      <a:pt x="108" y="45"/>
                      <a:pt x="106" y="49"/>
                      <a:pt x="101" y="53"/>
                    </a:cubicBezTo>
                    <a:cubicBezTo>
                      <a:pt x="90" y="62"/>
                      <a:pt x="80" y="63"/>
                      <a:pt x="68" y="54"/>
                    </a:cubicBezTo>
                    <a:cubicBezTo>
                      <a:pt x="59" y="48"/>
                      <a:pt x="49" y="43"/>
                      <a:pt x="38" y="48"/>
                    </a:cubicBezTo>
                    <a:cubicBezTo>
                      <a:pt x="36" y="49"/>
                      <a:pt x="32" y="50"/>
                      <a:pt x="31" y="48"/>
                    </a:cubicBezTo>
                    <a:cubicBezTo>
                      <a:pt x="27" y="30"/>
                      <a:pt x="10" y="24"/>
                      <a:pt x="0" y="11"/>
                    </a:cubicBezTo>
                    <a:close/>
                  </a:path>
                </a:pathLst>
              </a:custGeom>
              <a:solidFill>
                <a:srgbClr val="F6F4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4" name="Freeform 51">
                <a:extLst>
                  <a:ext uri="{FF2B5EF4-FFF2-40B4-BE49-F238E27FC236}">
                    <a16:creationId xmlns:a16="http://schemas.microsoft.com/office/drawing/2014/main" id="{E0188037-56F5-9907-EF0E-530BF3E2EFE2}"/>
                  </a:ext>
                </a:extLst>
              </p:cNvPr>
              <p:cNvSpPr/>
              <p:nvPr/>
            </p:nvSpPr>
            <p:spPr bwMode="auto">
              <a:xfrm>
                <a:off x="4528" y="1741"/>
                <a:ext cx="75" cy="283"/>
              </a:xfrm>
              <a:custGeom>
                <a:avLst/>
                <a:gdLst>
                  <a:gd name="T0" fmla="*/ 20 w 51"/>
                  <a:gd name="T1" fmla="*/ 29 h 195"/>
                  <a:gd name="T2" fmla="*/ 31 w 51"/>
                  <a:gd name="T3" fmla="*/ 0 h 195"/>
                  <a:gd name="T4" fmla="*/ 48 w 51"/>
                  <a:gd name="T5" fmla="*/ 92 h 195"/>
                  <a:gd name="T6" fmla="*/ 28 w 51"/>
                  <a:gd name="T7" fmla="*/ 88 h 195"/>
                  <a:gd name="T8" fmla="*/ 25 w 51"/>
                  <a:gd name="T9" fmla="*/ 124 h 195"/>
                  <a:gd name="T10" fmla="*/ 44 w 51"/>
                  <a:gd name="T11" fmla="*/ 111 h 195"/>
                  <a:gd name="T12" fmla="*/ 26 w 51"/>
                  <a:gd name="T13" fmla="*/ 148 h 195"/>
                  <a:gd name="T14" fmla="*/ 13 w 51"/>
                  <a:gd name="T15" fmla="*/ 179 h 195"/>
                  <a:gd name="T16" fmla="*/ 11 w 51"/>
                  <a:gd name="T17" fmla="*/ 194 h 195"/>
                  <a:gd name="T18" fmla="*/ 0 w 51"/>
                  <a:gd name="T19" fmla="*/ 192 h 195"/>
                  <a:gd name="T20" fmla="*/ 20 w 51"/>
                  <a:gd name="T21" fmla="*/ 2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195">
                    <a:moveTo>
                      <a:pt x="20" y="29"/>
                    </a:moveTo>
                    <a:cubicBezTo>
                      <a:pt x="29" y="21"/>
                      <a:pt x="24" y="8"/>
                      <a:pt x="31" y="0"/>
                    </a:cubicBezTo>
                    <a:cubicBezTo>
                      <a:pt x="38" y="30"/>
                      <a:pt x="47" y="60"/>
                      <a:pt x="48" y="92"/>
                    </a:cubicBezTo>
                    <a:cubicBezTo>
                      <a:pt x="39" y="105"/>
                      <a:pt x="36" y="87"/>
                      <a:pt x="28" y="88"/>
                    </a:cubicBezTo>
                    <a:cubicBezTo>
                      <a:pt x="22" y="98"/>
                      <a:pt x="26" y="110"/>
                      <a:pt x="25" y="124"/>
                    </a:cubicBezTo>
                    <a:cubicBezTo>
                      <a:pt x="33" y="120"/>
                      <a:pt x="35" y="109"/>
                      <a:pt x="44" y="111"/>
                    </a:cubicBezTo>
                    <a:cubicBezTo>
                      <a:pt x="51" y="127"/>
                      <a:pt x="47" y="133"/>
                      <a:pt x="26" y="148"/>
                    </a:cubicBezTo>
                    <a:cubicBezTo>
                      <a:pt x="16" y="155"/>
                      <a:pt x="12" y="166"/>
                      <a:pt x="13" y="179"/>
                    </a:cubicBezTo>
                    <a:cubicBezTo>
                      <a:pt x="13" y="184"/>
                      <a:pt x="15" y="189"/>
                      <a:pt x="11" y="194"/>
                    </a:cubicBezTo>
                    <a:cubicBezTo>
                      <a:pt x="7" y="195"/>
                      <a:pt x="3" y="195"/>
                      <a:pt x="0" y="192"/>
                    </a:cubicBezTo>
                    <a:cubicBezTo>
                      <a:pt x="9" y="138"/>
                      <a:pt x="15" y="83"/>
                      <a:pt x="20" y="29"/>
                    </a:cubicBezTo>
                    <a:close/>
                  </a:path>
                </a:pathLst>
              </a:custGeom>
              <a:solidFill>
                <a:srgbClr val="A49F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5" name="Freeform 52">
                <a:extLst>
                  <a:ext uri="{FF2B5EF4-FFF2-40B4-BE49-F238E27FC236}">
                    <a16:creationId xmlns:a16="http://schemas.microsoft.com/office/drawing/2014/main" id="{0007009E-4928-E80E-A201-852C513B9A45}"/>
                  </a:ext>
                </a:extLst>
              </p:cNvPr>
              <p:cNvSpPr/>
              <p:nvPr/>
            </p:nvSpPr>
            <p:spPr bwMode="auto">
              <a:xfrm>
                <a:off x="7098" y="1570"/>
                <a:ext cx="114" cy="125"/>
              </a:xfrm>
              <a:custGeom>
                <a:avLst/>
                <a:gdLst>
                  <a:gd name="T0" fmla="*/ 37 w 78"/>
                  <a:gd name="T1" fmla="*/ 1 h 86"/>
                  <a:gd name="T2" fmla="*/ 50 w 78"/>
                  <a:gd name="T3" fmla="*/ 8 h 86"/>
                  <a:gd name="T4" fmla="*/ 73 w 78"/>
                  <a:gd name="T5" fmla="*/ 29 h 86"/>
                  <a:gd name="T6" fmla="*/ 74 w 78"/>
                  <a:gd name="T7" fmla="*/ 36 h 86"/>
                  <a:gd name="T8" fmla="*/ 55 w 78"/>
                  <a:gd name="T9" fmla="*/ 45 h 86"/>
                  <a:gd name="T10" fmla="*/ 45 w 78"/>
                  <a:gd name="T11" fmla="*/ 57 h 86"/>
                  <a:gd name="T12" fmla="*/ 47 w 78"/>
                  <a:gd name="T13" fmla="*/ 81 h 86"/>
                  <a:gd name="T14" fmla="*/ 32 w 78"/>
                  <a:gd name="T15" fmla="*/ 75 h 86"/>
                  <a:gd name="T16" fmla="*/ 30 w 78"/>
                  <a:gd name="T17" fmla="*/ 64 h 86"/>
                  <a:gd name="T18" fmla="*/ 10 w 78"/>
                  <a:gd name="T19" fmla="*/ 44 h 86"/>
                  <a:gd name="T20" fmla="*/ 0 w 78"/>
                  <a:gd name="T21" fmla="*/ 35 h 86"/>
                  <a:gd name="T22" fmla="*/ 8 w 78"/>
                  <a:gd name="T23" fmla="*/ 23 h 86"/>
                  <a:gd name="T24" fmla="*/ 37 w 78"/>
                  <a:gd name="T25"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86">
                    <a:moveTo>
                      <a:pt x="37" y="1"/>
                    </a:moveTo>
                    <a:cubicBezTo>
                      <a:pt x="41" y="3"/>
                      <a:pt x="45" y="5"/>
                      <a:pt x="50" y="8"/>
                    </a:cubicBezTo>
                    <a:cubicBezTo>
                      <a:pt x="52" y="21"/>
                      <a:pt x="69" y="19"/>
                      <a:pt x="73" y="29"/>
                    </a:cubicBezTo>
                    <a:cubicBezTo>
                      <a:pt x="77" y="31"/>
                      <a:pt x="78" y="34"/>
                      <a:pt x="74" y="36"/>
                    </a:cubicBezTo>
                    <a:cubicBezTo>
                      <a:pt x="68" y="39"/>
                      <a:pt x="62" y="42"/>
                      <a:pt x="55" y="45"/>
                    </a:cubicBezTo>
                    <a:cubicBezTo>
                      <a:pt x="50" y="47"/>
                      <a:pt x="42" y="48"/>
                      <a:pt x="45" y="57"/>
                    </a:cubicBezTo>
                    <a:cubicBezTo>
                      <a:pt x="56" y="65"/>
                      <a:pt x="58" y="73"/>
                      <a:pt x="47" y="81"/>
                    </a:cubicBezTo>
                    <a:cubicBezTo>
                      <a:pt x="39" y="86"/>
                      <a:pt x="35" y="81"/>
                      <a:pt x="32" y="75"/>
                    </a:cubicBezTo>
                    <a:cubicBezTo>
                      <a:pt x="30" y="72"/>
                      <a:pt x="30" y="68"/>
                      <a:pt x="30" y="64"/>
                    </a:cubicBezTo>
                    <a:cubicBezTo>
                      <a:pt x="28" y="53"/>
                      <a:pt x="28" y="41"/>
                      <a:pt x="10" y="44"/>
                    </a:cubicBezTo>
                    <a:cubicBezTo>
                      <a:pt x="5" y="45"/>
                      <a:pt x="1" y="41"/>
                      <a:pt x="0" y="35"/>
                    </a:cubicBezTo>
                    <a:cubicBezTo>
                      <a:pt x="1" y="29"/>
                      <a:pt x="4" y="26"/>
                      <a:pt x="8" y="23"/>
                    </a:cubicBezTo>
                    <a:cubicBezTo>
                      <a:pt x="20" y="19"/>
                      <a:pt x="21" y="0"/>
                      <a:pt x="37" y="1"/>
                    </a:cubicBezTo>
                    <a:close/>
                  </a:path>
                </a:pathLst>
              </a:custGeom>
              <a:solidFill>
                <a:srgbClr val="E6D3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6" name="Freeform 53">
                <a:extLst>
                  <a:ext uri="{FF2B5EF4-FFF2-40B4-BE49-F238E27FC236}">
                    <a16:creationId xmlns:a16="http://schemas.microsoft.com/office/drawing/2014/main" id="{F0FCB1FD-DB1B-9B93-57B4-34735A416579}"/>
                  </a:ext>
                </a:extLst>
              </p:cNvPr>
              <p:cNvSpPr/>
              <p:nvPr/>
            </p:nvSpPr>
            <p:spPr bwMode="auto">
              <a:xfrm>
                <a:off x="5151" y="902"/>
                <a:ext cx="128" cy="136"/>
              </a:xfrm>
              <a:custGeom>
                <a:avLst/>
                <a:gdLst>
                  <a:gd name="T0" fmla="*/ 0 w 88"/>
                  <a:gd name="T1" fmla="*/ 56 h 93"/>
                  <a:gd name="T2" fmla="*/ 9 w 88"/>
                  <a:gd name="T3" fmla="*/ 42 h 93"/>
                  <a:gd name="T4" fmla="*/ 55 w 88"/>
                  <a:gd name="T5" fmla="*/ 0 h 93"/>
                  <a:gd name="T6" fmla="*/ 54 w 88"/>
                  <a:gd name="T7" fmla="*/ 10 h 93"/>
                  <a:gd name="T8" fmla="*/ 61 w 88"/>
                  <a:gd name="T9" fmla="*/ 39 h 93"/>
                  <a:gd name="T10" fmla="*/ 83 w 88"/>
                  <a:gd name="T11" fmla="*/ 47 h 93"/>
                  <a:gd name="T12" fmla="*/ 78 w 88"/>
                  <a:gd name="T13" fmla="*/ 65 h 93"/>
                  <a:gd name="T14" fmla="*/ 70 w 88"/>
                  <a:gd name="T15" fmla="*/ 72 h 93"/>
                  <a:gd name="T16" fmla="*/ 43 w 88"/>
                  <a:gd name="T17" fmla="*/ 80 h 93"/>
                  <a:gd name="T18" fmla="*/ 43 w 88"/>
                  <a:gd name="T19" fmla="*/ 74 h 93"/>
                  <a:gd name="T20" fmla="*/ 43 w 88"/>
                  <a:gd name="T21" fmla="*/ 48 h 93"/>
                  <a:gd name="T22" fmla="*/ 28 w 88"/>
                  <a:gd name="T23" fmla="*/ 36 h 93"/>
                  <a:gd name="T24" fmla="*/ 44 w 88"/>
                  <a:gd name="T25" fmla="*/ 48 h 93"/>
                  <a:gd name="T26" fmla="*/ 35 w 88"/>
                  <a:gd name="T27" fmla="*/ 62 h 93"/>
                  <a:gd name="T28" fmla="*/ 8 w 88"/>
                  <a:gd name="T29" fmla="*/ 61 h 93"/>
                  <a:gd name="T30" fmla="*/ 0 w 88"/>
                  <a:gd name="T31" fmla="*/ 5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93">
                    <a:moveTo>
                      <a:pt x="0" y="56"/>
                    </a:moveTo>
                    <a:cubicBezTo>
                      <a:pt x="3" y="52"/>
                      <a:pt x="8" y="51"/>
                      <a:pt x="9" y="42"/>
                    </a:cubicBezTo>
                    <a:cubicBezTo>
                      <a:pt x="11" y="15"/>
                      <a:pt x="28" y="1"/>
                      <a:pt x="55" y="0"/>
                    </a:cubicBezTo>
                    <a:cubicBezTo>
                      <a:pt x="58" y="4"/>
                      <a:pt x="56" y="7"/>
                      <a:pt x="54" y="10"/>
                    </a:cubicBezTo>
                    <a:cubicBezTo>
                      <a:pt x="53" y="21"/>
                      <a:pt x="59" y="29"/>
                      <a:pt x="61" y="39"/>
                    </a:cubicBezTo>
                    <a:cubicBezTo>
                      <a:pt x="64" y="49"/>
                      <a:pt x="76" y="44"/>
                      <a:pt x="83" y="47"/>
                    </a:cubicBezTo>
                    <a:cubicBezTo>
                      <a:pt x="88" y="54"/>
                      <a:pt x="81" y="59"/>
                      <a:pt x="78" y="65"/>
                    </a:cubicBezTo>
                    <a:cubicBezTo>
                      <a:pt x="76" y="68"/>
                      <a:pt x="73" y="70"/>
                      <a:pt x="70" y="72"/>
                    </a:cubicBezTo>
                    <a:cubicBezTo>
                      <a:pt x="61" y="75"/>
                      <a:pt x="56" y="93"/>
                      <a:pt x="43" y="80"/>
                    </a:cubicBezTo>
                    <a:cubicBezTo>
                      <a:pt x="42" y="78"/>
                      <a:pt x="43" y="76"/>
                      <a:pt x="43" y="74"/>
                    </a:cubicBezTo>
                    <a:cubicBezTo>
                      <a:pt x="56" y="65"/>
                      <a:pt x="55" y="57"/>
                      <a:pt x="43" y="48"/>
                    </a:cubicBezTo>
                    <a:cubicBezTo>
                      <a:pt x="38" y="44"/>
                      <a:pt x="33" y="40"/>
                      <a:pt x="28" y="36"/>
                    </a:cubicBezTo>
                    <a:cubicBezTo>
                      <a:pt x="30" y="45"/>
                      <a:pt x="40" y="43"/>
                      <a:pt x="44" y="48"/>
                    </a:cubicBezTo>
                    <a:cubicBezTo>
                      <a:pt x="46" y="56"/>
                      <a:pt x="41" y="59"/>
                      <a:pt x="35" y="62"/>
                    </a:cubicBezTo>
                    <a:cubicBezTo>
                      <a:pt x="26" y="63"/>
                      <a:pt x="17" y="61"/>
                      <a:pt x="8" y="61"/>
                    </a:cubicBezTo>
                    <a:cubicBezTo>
                      <a:pt x="4" y="60"/>
                      <a:pt x="2" y="59"/>
                      <a:pt x="0" y="56"/>
                    </a:cubicBezTo>
                    <a:close/>
                  </a:path>
                </a:pathLst>
              </a:custGeom>
              <a:solidFill>
                <a:srgbClr val="DDD2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7" name="Freeform 54">
                <a:extLst>
                  <a:ext uri="{FF2B5EF4-FFF2-40B4-BE49-F238E27FC236}">
                    <a16:creationId xmlns:a16="http://schemas.microsoft.com/office/drawing/2014/main" id="{644ECEA6-16CA-5AC9-8928-2F0F646A84F0}"/>
                  </a:ext>
                </a:extLst>
              </p:cNvPr>
              <p:cNvSpPr/>
              <p:nvPr/>
            </p:nvSpPr>
            <p:spPr bwMode="auto">
              <a:xfrm>
                <a:off x="5854" y="891"/>
                <a:ext cx="111" cy="148"/>
              </a:xfrm>
              <a:custGeom>
                <a:avLst/>
                <a:gdLst>
                  <a:gd name="T0" fmla="*/ 8 w 76"/>
                  <a:gd name="T1" fmla="*/ 59 h 102"/>
                  <a:gd name="T2" fmla="*/ 29 w 76"/>
                  <a:gd name="T3" fmla="*/ 23 h 102"/>
                  <a:gd name="T4" fmla="*/ 36 w 76"/>
                  <a:gd name="T5" fmla="*/ 4 h 102"/>
                  <a:gd name="T6" fmla="*/ 47 w 76"/>
                  <a:gd name="T7" fmla="*/ 12 h 102"/>
                  <a:gd name="T8" fmla="*/ 46 w 76"/>
                  <a:gd name="T9" fmla="*/ 29 h 102"/>
                  <a:gd name="T10" fmla="*/ 43 w 76"/>
                  <a:gd name="T11" fmla="*/ 40 h 102"/>
                  <a:gd name="T12" fmla="*/ 58 w 76"/>
                  <a:gd name="T13" fmla="*/ 58 h 102"/>
                  <a:gd name="T14" fmla="*/ 72 w 76"/>
                  <a:gd name="T15" fmla="*/ 63 h 102"/>
                  <a:gd name="T16" fmla="*/ 62 w 76"/>
                  <a:gd name="T17" fmla="*/ 83 h 102"/>
                  <a:gd name="T18" fmla="*/ 53 w 76"/>
                  <a:gd name="T19" fmla="*/ 77 h 102"/>
                  <a:gd name="T20" fmla="*/ 56 w 76"/>
                  <a:gd name="T21" fmla="*/ 96 h 102"/>
                  <a:gd name="T22" fmla="*/ 53 w 76"/>
                  <a:gd name="T23" fmla="*/ 100 h 102"/>
                  <a:gd name="T24" fmla="*/ 44 w 76"/>
                  <a:gd name="T25" fmla="*/ 86 h 102"/>
                  <a:gd name="T26" fmla="*/ 31 w 76"/>
                  <a:gd name="T27" fmla="*/ 99 h 102"/>
                  <a:gd name="T28" fmla="*/ 13 w 76"/>
                  <a:gd name="T29" fmla="*/ 98 h 102"/>
                  <a:gd name="T30" fmla="*/ 11 w 76"/>
                  <a:gd name="T31" fmla="*/ 90 h 102"/>
                  <a:gd name="T32" fmla="*/ 21 w 76"/>
                  <a:gd name="T33" fmla="*/ 83 h 102"/>
                  <a:gd name="T34" fmla="*/ 7 w 76"/>
                  <a:gd name="T35" fmla="*/ 81 h 102"/>
                  <a:gd name="T36" fmla="*/ 8 w 76"/>
                  <a:gd name="T37" fmla="*/ 5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102">
                    <a:moveTo>
                      <a:pt x="8" y="59"/>
                    </a:moveTo>
                    <a:cubicBezTo>
                      <a:pt x="23" y="52"/>
                      <a:pt x="27" y="38"/>
                      <a:pt x="29" y="23"/>
                    </a:cubicBezTo>
                    <a:cubicBezTo>
                      <a:pt x="30" y="16"/>
                      <a:pt x="28" y="8"/>
                      <a:pt x="36" y="4"/>
                    </a:cubicBezTo>
                    <a:cubicBezTo>
                      <a:pt x="45" y="0"/>
                      <a:pt x="47" y="5"/>
                      <a:pt x="47" y="12"/>
                    </a:cubicBezTo>
                    <a:cubicBezTo>
                      <a:pt x="47" y="18"/>
                      <a:pt x="46" y="23"/>
                      <a:pt x="46" y="29"/>
                    </a:cubicBezTo>
                    <a:cubicBezTo>
                      <a:pt x="45" y="33"/>
                      <a:pt x="44" y="37"/>
                      <a:pt x="43" y="40"/>
                    </a:cubicBezTo>
                    <a:cubicBezTo>
                      <a:pt x="38" y="60"/>
                      <a:pt x="38" y="60"/>
                      <a:pt x="58" y="58"/>
                    </a:cubicBezTo>
                    <a:cubicBezTo>
                      <a:pt x="64" y="57"/>
                      <a:pt x="69" y="58"/>
                      <a:pt x="72" y="63"/>
                    </a:cubicBezTo>
                    <a:cubicBezTo>
                      <a:pt x="76" y="73"/>
                      <a:pt x="74" y="81"/>
                      <a:pt x="62" y="83"/>
                    </a:cubicBezTo>
                    <a:cubicBezTo>
                      <a:pt x="58" y="83"/>
                      <a:pt x="56" y="79"/>
                      <a:pt x="53" y="77"/>
                    </a:cubicBezTo>
                    <a:cubicBezTo>
                      <a:pt x="57" y="83"/>
                      <a:pt x="58" y="89"/>
                      <a:pt x="56" y="96"/>
                    </a:cubicBezTo>
                    <a:cubicBezTo>
                      <a:pt x="56" y="97"/>
                      <a:pt x="55" y="99"/>
                      <a:pt x="53" y="100"/>
                    </a:cubicBezTo>
                    <a:cubicBezTo>
                      <a:pt x="43" y="100"/>
                      <a:pt x="42" y="94"/>
                      <a:pt x="44" y="86"/>
                    </a:cubicBezTo>
                    <a:cubicBezTo>
                      <a:pt x="39" y="90"/>
                      <a:pt x="37" y="97"/>
                      <a:pt x="31" y="99"/>
                    </a:cubicBezTo>
                    <a:cubicBezTo>
                      <a:pt x="25" y="101"/>
                      <a:pt x="19" y="102"/>
                      <a:pt x="13" y="98"/>
                    </a:cubicBezTo>
                    <a:cubicBezTo>
                      <a:pt x="11" y="96"/>
                      <a:pt x="10" y="93"/>
                      <a:pt x="11" y="90"/>
                    </a:cubicBezTo>
                    <a:cubicBezTo>
                      <a:pt x="12" y="85"/>
                      <a:pt x="18" y="87"/>
                      <a:pt x="21" y="83"/>
                    </a:cubicBezTo>
                    <a:cubicBezTo>
                      <a:pt x="17" y="80"/>
                      <a:pt x="11" y="84"/>
                      <a:pt x="7" y="81"/>
                    </a:cubicBezTo>
                    <a:cubicBezTo>
                      <a:pt x="0" y="73"/>
                      <a:pt x="4" y="66"/>
                      <a:pt x="8" y="59"/>
                    </a:cubicBezTo>
                    <a:close/>
                  </a:path>
                </a:pathLst>
              </a:custGeom>
              <a:solidFill>
                <a:srgbClr val="5C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8" name="Freeform 55">
                <a:extLst>
                  <a:ext uri="{FF2B5EF4-FFF2-40B4-BE49-F238E27FC236}">
                    <a16:creationId xmlns:a16="http://schemas.microsoft.com/office/drawing/2014/main" id="{D5E9477C-A8D3-4AAC-4449-37DCC4CC4A91}"/>
                  </a:ext>
                </a:extLst>
              </p:cNvPr>
              <p:cNvSpPr/>
              <p:nvPr/>
            </p:nvSpPr>
            <p:spPr bwMode="auto">
              <a:xfrm>
                <a:off x="7084" y="2449"/>
                <a:ext cx="131" cy="123"/>
              </a:xfrm>
              <a:custGeom>
                <a:avLst/>
                <a:gdLst>
                  <a:gd name="T0" fmla="*/ 38 w 90"/>
                  <a:gd name="T1" fmla="*/ 84 h 84"/>
                  <a:gd name="T2" fmla="*/ 27 w 90"/>
                  <a:gd name="T3" fmla="*/ 72 h 84"/>
                  <a:gd name="T4" fmla="*/ 12 w 90"/>
                  <a:gd name="T5" fmla="*/ 58 h 84"/>
                  <a:gd name="T6" fmla="*/ 2 w 90"/>
                  <a:gd name="T7" fmla="*/ 56 h 84"/>
                  <a:gd name="T8" fmla="*/ 7 w 90"/>
                  <a:gd name="T9" fmla="*/ 44 h 84"/>
                  <a:gd name="T10" fmla="*/ 75 w 90"/>
                  <a:gd name="T11" fmla="*/ 0 h 84"/>
                  <a:gd name="T12" fmla="*/ 89 w 90"/>
                  <a:gd name="T13" fmla="*/ 10 h 84"/>
                  <a:gd name="T14" fmla="*/ 76 w 90"/>
                  <a:gd name="T15" fmla="*/ 25 h 84"/>
                  <a:gd name="T16" fmla="*/ 49 w 90"/>
                  <a:gd name="T17" fmla="*/ 36 h 84"/>
                  <a:gd name="T18" fmla="*/ 39 w 90"/>
                  <a:gd name="T19" fmla="*/ 70 h 84"/>
                  <a:gd name="T20" fmla="*/ 38 w 90"/>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84">
                    <a:moveTo>
                      <a:pt x="38" y="84"/>
                    </a:moveTo>
                    <a:cubicBezTo>
                      <a:pt x="40" y="75"/>
                      <a:pt x="33" y="74"/>
                      <a:pt x="27" y="72"/>
                    </a:cubicBezTo>
                    <a:cubicBezTo>
                      <a:pt x="27" y="62"/>
                      <a:pt x="25" y="55"/>
                      <a:pt x="12" y="58"/>
                    </a:cubicBezTo>
                    <a:cubicBezTo>
                      <a:pt x="8" y="59"/>
                      <a:pt x="4" y="61"/>
                      <a:pt x="2" y="56"/>
                    </a:cubicBezTo>
                    <a:cubicBezTo>
                      <a:pt x="0" y="51"/>
                      <a:pt x="4" y="47"/>
                      <a:pt x="7" y="44"/>
                    </a:cubicBezTo>
                    <a:cubicBezTo>
                      <a:pt x="30" y="30"/>
                      <a:pt x="50" y="11"/>
                      <a:pt x="75" y="0"/>
                    </a:cubicBezTo>
                    <a:cubicBezTo>
                      <a:pt x="77" y="8"/>
                      <a:pt x="90" y="1"/>
                      <a:pt x="89" y="10"/>
                    </a:cubicBezTo>
                    <a:cubicBezTo>
                      <a:pt x="89" y="17"/>
                      <a:pt x="81" y="20"/>
                      <a:pt x="76" y="25"/>
                    </a:cubicBezTo>
                    <a:cubicBezTo>
                      <a:pt x="69" y="32"/>
                      <a:pt x="58" y="33"/>
                      <a:pt x="49" y="36"/>
                    </a:cubicBezTo>
                    <a:cubicBezTo>
                      <a:pt x="32" y="44"/>
                      <a:pt x="29" y="55"/>
                      <a:pt x="39" y="70"/>
                    </a:cubicBezTo>
                    <a:cubicBezTo>
                      <a:pt x="42" y="75"/>
                      <a:pt x="47" y="80"/>
                      <a:pt x="38" y="84"/>
                    </a:cubicBezTo>
                    <a:close/>
                  </a:path>
                </a:pathLst>
              </a:custGeom>
              <a:solidFill>
                <a:srgbClr val="EFEE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9" name="Freeform 56">
                <a:extLst>
                  <a:ext uri="{FF2B5EF4-FFF2-40B4-BE49-F238E27FC236}">
                    <a16:creationId xmlns:a16="http://schemas.microsoft.com/office/drawing/2014/main" id="{1A83A3A5-B666-B49A-280C-29C76E03F392}"/>
                  </a:ext>
                </a:extLst>
              </p:cNvPr>
              <p:cNvSpPr/>
              <p:nvPr/>
            </p:nvSpPr>
            <p:spPr bwMode="auto">
              <a:xfrm>
                <a:off x="6774" y="952"/>
                <a:ext cx="95" cy="87"/>
              </a:xfrm>
              <a:custGeom>
                <a:avLst/>
                <a:gdLst>
                  <a:gd name="T0" fmla="*/ 56 w 65"/>
                  <a:gd name="T1" fmla="*/ 26 h 60"/>
                  <a:gd name="T2" fmla="*/ 52 w 65"/>
                  <a:gd name="T3" fmla="*/ 38 h 60"/>
                  <a:gd name="T4" fmla="*/ 45 w 65"/>
                  <a:gd name="T5" fmla="*/ 41 h 60"/>
                  <a:gd name="T6" fmla="*/ 31 w 65"/>
                  <a:gd name="T7" fmla="*/ 48 h 60"/>
                  <a:gd name="T8" fmla="*/ 9 w 65"/>
                  <a:gd name="T9" fmla="*/ 55 h 60"/>
                  <a:gd name="T10" fmla="*/ 10 w 65"/>
                  <a:gd name="T11" fmla="*/ 20 h 60"/>
                  <a:gd name="T12" fmla="*/ 45 w 65"/>
                  <a:gd name="T13" fmla="*/ 2 h 60"/>
                  <a:gd name="T14" fmla="*/ 61 w 65"/>
                  <a:gd name="T15" fmla="*/ 7 h 60"/>
                  <a:gd name="T16" fmla="*/ 56 w 65"/>
                  <a:gd name="T17" fmla="*/ 2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60">
                    <a:moveTo>
                      <a:pt x="56" y="26"/>
                    </a:moveTo>
                    <a:cubicBezTo>
                      <a:pt x="52" y="29"/>
                      <a:pt x="53" y="34"/>
                      <a:pt x="52" y="38"/>
                    </a:cubicBezTo>
                    <a:cubicBezTo>
                      <a:pt x="50" y="39"/>
                      <a:pt x="47" y="40"/>
                      <a:pt x="45" y="41"/>
                    </a:cubicBezTo>
                    <a:cubicBezTo>
                      <a:pt x="40" y="43"/>
                      <a:pt x="36" y="46"/>
                      <a:pt x="31" y="48"/>
                    </a:cubicBezTo>
                    <a:cubicBezTo>
                      <a:pt x="23" y="50"/>
                      <a:pt x="10" y="60"/>
                      <a:pt x="9" y="55"/>
                    </a:cubicBezTo>
                    <a:cubicBezTo>
                      <a:pt x="7" y="45"/>
                      <a:pt x="0" y="33"/>
                      <a:pt x="10" y="20"/>
                    </a:cubicBezTo>
                    <a:cubicBezTo>
                      <a:pt x="20" y="9"/>
                      <a:pt x="30" y="1"/>
                      <a:pt x="45" y="2"/>
                    </a:cubicBezTo>
                    <a:cubicBezTo>
                      <a:pt x="51" y="2"/>
                      <a:pt x="57" y="0"/>
                      <a:pt x="61" y="7"/>
                    </a:cubicBezTo>
                    <a:cubicBezTo>
                      <a:pt x="65" y="15"/>
                      <a:pt x="61" y="21"/>
                      <a:pt x="56" y="26"/>
                    </a:cubicBezTo>
                    <a:close/>
                  </a:path>
                </a:pathLst>
              </a:custGeom>
              <a:solidFill>
                <a:srgbClr val="453A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0" name="Freeform 57">
                <a:extLst>
                  <a:ext uri="{FF2B5EF4-FFF2-40B4-BE49-F238E27FC236}">
                    <a16:creationId xmlns:a16="http://schemas.microsoft.com/office/drawing/2014/main" id="{D865C529-E9D1-6086-E568-D68B3615A20A}"/>
                  </a:ext>
                </a:extLst>
              </p:cNvPr>
              <p:cNvSpPr/>
              <p:nvPr/>
            </p:nvSpPr>
            <p:spPr bwMode="auto">
              <a:xfrm>
                <a:off x="4750" y="3078"/>
                <a:ext cx="33" cy="229"/>
              </a:xfrm>
              <a:custGeom>
                <a:avLst/>
                <a:gdLst>
                  <a:gd name="T0" fmla="*/ 15 w 23"/>
                  <a:gd name="T1" fmla="*/ 93 h 157"/>
                  <a:gd name="T2" fmla="*/ 11 w 23"/>
                  <a:gd name="T3" fmla="*/ 147 h 157"/>
                  <a:gd name="T4" fmla="*/ 6 w 23"/>
                  <a:gd name="T5" fmla="*/ 157 h 157"/>
                  <a:gd name="T6" fmla="*/ 0 w 23"/>
                  <a:gd name="T7" fmla="*/ 147 h 157"/>
                  <a:gd name="T8" fmla="*/ 1 w 23"/>
                  <a:gd name="T9" fmla="*/ 52 h 157"/>
                  <a:gd name="T10" fmla="*/ 12 w 23"/>
                  <a:gd name="T11" fmla="*/ 5 h 157"/>
                  <a:gd name="T12" fmla="*/ 23 w 23"/>
                  <a:gd name="T13" fmla="*/ 10 h 157"/>
                  <a:gd name="T14" fmla="*/ 22 w 23"/>
                  <a:gd name="T15" fmla="*/ 30 h 157"/>
                  <a:gd name="T16" fmla="*/ 20 w 23"/>
                  <a:gd name="T17" fmla="*/ 76 h 157"/>
                  <a:gd name="T18" fmla="*/ 15 w 23"/>
                  <a:gd name="T19" fmla="*/ 9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57">
                    <a:moveTo>
                      <a:pt x="15" y="93"/>
                    </a:moveTo>
                    <a:cubicBezTo>
                      <a:pt x="8" y="110"/>
                      <a:pt x="16" y="129"/>
                      <a:pt x="11" y="147"/>
                    </a:cubicBezTo>
                    <a:cubicBezTo>
                      <a:pt x="10" y="151"/>
                      <a:pt x="12" y="156"/>
                      <a:pt x="6" y="157"/>
                    </a:cubicBezTo>
                    <a:cubicBezTo>
                      <a:pt x="1" y="157"/>
                      <a:pt x="3" y="150"/>
                      <a:pt x="0" y="147"/>
                    </a:cubicBezTo>
                    <a:cubicBezTo>
                      <a:pt x="1" y="116"/>
                      <a:pt x="1" y="84"/>
                      <a:pt x="1" y="52"/>
                    </a:cubicBezTo>
                    <a:cubicBezTo>
                      <a:pt x="2" y="36"/>
                      <a:pt x="4" y="19"/>
                      <a:pt x="12" y="5"/>
                    </a:cubicBezTo>
                    <a:cubicBezTo>
                      <a:pt x="18" y="0"/>
                      <a:pt x="21" y="5"/>
                      <a:pt x="23" y="10"/>
                    </a:cubicBezTo>
                    <a:cubicBezTo>
                      <a:pt x="23" y="16"/>
                      <a:pt x="22" y="23"/>
                      <a:pt x="22" y="30"/>
                    </a:cubicBezTo>
                    <a:cubicBezTo>
                      <a:pt x="19" y="45"/>
                      <a:pt x="22" y="61"/>
                      <a:pt x="20" y="76"/>
                    </a:cubicBezTo>
                    <a:cubicBezTo>
                      <a:pt x="17" y="81"/>
                      <a:pt x="21" y="88"/>
                      <a:pt x="15" y="93"/>
                    </a:cubicBezTo>
                    <a:close/>
                  </a:path>
                </a:pathLst>
              </a:custGeom>
              <a:solidFill>
                <a:srgbClr val="393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1" name="Freeform 58">
                <a:extLst>
                  <a:ext uri="{FF2B5EF4-FFF2-40B4-BE49-F238E27FC236}">
                    <a16:creationId xmlns:a16="http://schemas.microsoft.com/office/drawing/2014/main" id="{4A0507C5-5A0A-8156-A502-17FD1F95B6B4}"/>
                  </a:ext>
                </a:extLst>
              </p:cNvPr>
              <p:cNvSpPr/>
              <p:nvPr/>
            </p:nvSpPr>
            <p:spPr bwMode="auto">
              <a:xfrm>
                <a:off x="5703" y="3243"/>
                <a:ext cx="224" cy="136"/>
              </a:xfrm>
              <a:custGeom>
                <a:avLst/>
                <a:gdLst>
                  <a:gd name="T0" fmla="*/ 19 w 154"/>
                  <a:gd name="T1" fmla="*/ 32 h 94"/>
                  <a:gd name="T2" fmla="*/ 23 w 154"/>
                  <a:gd name="T3" fmla="*/ 44 h 94"/>
                  <a:gd name="T4" fmla="*/ 18 w 154"/>
                  <a:gd name="T5" fmla="*/ 50 h 94"/>
                  <a:gd name="T6" fmla="*/ 16 w 154"/>
                  <a:gd name="T7" fmla="*/ 59 h 94"/>
                  <a:gd name="T8" fmla="*/ 42 w 154"/>
                  <a:gd name="T9" fmla="*/ 86 h 94"/>
                  <a:gd name="T10" fmla="*/ 49 w 154"/>
                  <a:gd name="T11" fmla="*/ 63 h 94"/>
                  <a:gd name="T12" fmla="*/ 48 w 154"/>
                  <a:gd name="T13" fmla="*/ 43 h 94"/>
                  <a:gd name="T14" fmla="*/ 66 w 154"/>
                  <a:gd name="T15" fmla="*/ 44 h 94"/>
                  <a:gd name="T16" fmla="*/ 75 w 154"/>
                  <a:gd name="T17" fmla="*/ 41 h 94"/>
                  <a:gd name="T18" fmla="*/ 100 w 154"/>
                  <a:gd name="T19" fmla="*/ 4 h 94"/>
                  <a:gd name="T20" fmla="*/ 123 w 154"/>
                  <a:gd name="T21" fmla="*/ 6 h 94"/>
                  <a:gd name="T22" fmla="*/ 124 w 154"/>
                  <a:gd name="T23" fmla="*/ 21 h 94"/>
                  <a:gd name="T24" fmla="*/ 137 w 154"/>
                  <a:gd name="T25" fmla="*/ 43 h 94"/>
                  <a:gd name="T26" fmla="*/ 147 w 154"/>
                  <a:gd name="T27" fmla="*/ 79 h 94"/>
                  <a:gd name="T28" fmla="*/ 141 w 154"/>
                  <a:gd name="T29" fmla="*/ 84 h 94"/>
                  <a:gd name="T30" fmla="*/ 136 w 154"/>
                  <a:gd name="T31" fmla="*/ 74 h 94"/>
                  <a:gd name="T32" fmla="*/ 121 w 154"/>
                  <a:gd name="T33" fmla="*/ 51 h 94"/>
                  <a:gd name="T34" fmla="*/ 112 w 154"/>
                  <a:gd name="T35" fmla="*/ 31 h 94"/>
                  <a:gd name="T36" fmla="*/ 108 w 154"/>
                  <a:gd name="T37" fmla="*/ 16 h 94"/>
                  <a:gd name="T38" fmla="*/ 92 w 154"/>
                  <a:gd name="T39" fmla="*/ 23 h 94"/>
                  <a:gd name="T40" fmla="*/ 85 w 154"/>
                  <a:gd name="T41" fmla="*/ 36 h 94"/>
                  <a:gd name="T42" fmla="*/ 60 w 154"/>
                  <a:gd name="T43" fmla="*/ 49 h 94"/>
                  <a:gd name="T44" fmla="*/ 53 w 154"/>
                  <a:gd name="T45" fmla="*/ 57 h 94"/>
                  <a:gd name="T46" fmla="*/ 56 w 154"/>
                  <a:gd name="T47" fmla="*/ 80 h 94"/>
                  <a:gd name="T48" fmla="*/ 38 w 154"/>
                  <a:gd name="T49" fmla="*/ 92 h 94"/>
                  <a:gd name="T50" fmla="*/ 27 w 154"/>
                  <a:gd name="T51" fmla="*/ 78 h 94"/>
                  <a:gd name="T52" fmla="*/ 23 w 154"/>
                  <a:gd name="T53" fmla="*/ 68 h 94"/>
                  <a:gd name="T54" fmla="*/ 18 w 154"/>
                  <a:gd name="T55" fmla="*/ 42 h 94"/>
                  <a:gd name="T56" fmla="*/ 19 w 154"/>
                  <a:gd name="T57" fmla="*/ 3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94">
                    <a:moveTo>
                      <a:pt x="19" y="32"/>
                    </a:moveTo>
                    <a:cubicBezTo>
                      <a:pt x="27" y="34"/>
                      <a:pt x="25" y="39"/>
                      <a:pt x="23" y="44"/>
                    </a:cubicBezTo>
                    <a:cubicBezTo>
                      <a:pt x="22" y="46"/>
                      <a:pt x="20" y="48"/>
                      <a:pt x="18" y="50"/>
                    </a:cubicBezTo>
                    <a:cubicBezTo>
                      <a:pt x="15" y="53"/>
                      <a:pt x="13" y="60"/>
                      <a:pt x="16" y="59"/>
                    </a:cubicBezTo>
                    <a:cubicBezTo>
                      <a:pt x="36" y="59"/>
                      <a:pt x="27" y="87"/>
                      <a:pt x="42" y="86"/>
                    </a:cubicBezTo>
                    <a:cubicBezTo>
                      <a:pt x="54" y="85"/>
                      <a:pt x="53" y="73"/>
                      <a:pt x="49" y="63"/>
                    </a:cubicBezTo>
                    <a:cubicBezTo>
                      <a:pt x="46" y="57"/>
                      <a:pt x="41" y="50"/>
                      <a:pt x="48" y="43"/>
                    </a:cubicBezTo>
                    <a:cubicBezTo>
                      <a:pt x="54" y="37"/>
                      <a:pt x="60" y="41"/>
                      <a:pt x="66" y="44"/>
                    </a:cubicBezTo>
                    <a:cubicBezTo>
                      <a:pt x="70" y="46"/>
                      <a:pt x="74" y="45"/>
                      <a:pt x="75" y="41"/>
                    </a:cubicBezTo>
                    <a:cubicBezTo>
                      <a:pt x="78" y="25"/>
                      <a:pt x="92" y="16"/>
                      <a:pt x="100" y="4"/>
                    </a:cubicBezTo>
                    <a:cubicBezTo>
                      <a:pt x="108" y="0"/>
                      <a:pt x="116" y="2"/>
                      <a:pt x="123" y="6"/>
                    </a:cubicBezTo>
                    <a:cubicBezTo>
                      <a:pt x="128" y="10"/>
                      <a:pt x="124" y="16"/>
                      <a:pt x="124" y="21"/>
                    </a:cubicBezTo>
                    <a:cubicBezTo>
                      <a:pt x="124" y="31"/>
                      <a:pt x="123" y="38"/>
                      <a:pt x="137" y="43"/>
                    </a:cubicBezTo>
                    <a:cubicBezTo>
                      <a:pt x="154" y="49"/>
                      <a:pt x="148" y="66"/>
                      <a:pt x="147" y="79"/>
                    </a:cubicBezTo>
                    <a:cubicBezTo>
                      <a:pt x="146" y="82"/>
                      <a:pt x="145" y="85"/>
                      <a:pt x="141" y="84"/>
                    </a:cubicBezTo>
                    <a:cubicBezTo>
                      <a:pt x="137" y="82"/>
                      <a:pt x="135" y="78"/>
                      <a:pt x="136" y="74"/>
                    </a:cubicBezTo>
                    <a:cubicBezTo>
                      <a:pt x="139" y="61"/>
                      <a:pt x="141" y="50"/>
                      <a:pt x="121" y="51"/>
                    </a:cubicBezTo>
                    <a:cubicBezTo>
                      <a:pt x="112" y="51"/>
                      <a:pt x="109" y="41"/>
                      <a:pt x="112" y="31"/>
                    </a:cubicBezTo>
                    <a:cubicBezTo>
                      <a:pt x="113" y="25"/>
                      <a:pt x="115" y="18"/>
                      <a:pt x="108" y="16"/>
                    </a:cubicBezTo>
                    <a:cubicBezTo>
                      <a:pt x="101" y="13"/>
                      <a:pt x="96" y="18"/>
                      <a:pt x="92" y="23"/>
                    </a:cubicBezTo>
                    <a:cubicBezTo>
                      <a:pt x="89" y="27"/>
                      <a:pt x="86" y="31"/>
                      <a:pt x="85" y="36"/>
                    </a:cubicBezTo>
                    <a:cubicBezTo>
                      <a:pt x="80" y="49"/>
                      <a:pt x="75" y="57"/>
                      <a:pt x="60" y="49"/>
                    </a:cubicBezTo>
                    <a:cubicBezTo>
                      <a:pt x="52" y="44"/>
                      <a:pt x="49" y="49"/>
                      <a:pt x="53" y="57"/>
                    </a:cubicBezTo>
                    <a:cubicBezTo>
                      <a:pt x="57" y="65"/>
                      <a:pt x="59" y="72"/>
                      <a:pt x="56" y="80"/>
                    </a:cubicBezTo>
                    <a:cubicBezTo>
                      <a:pt x="54" y="88"/>
                      <a:pt x="48" y="94"/>
                      <a:pt x="38" y="92"/>
                    </a:cubicBezTo>
                    <a:cubicBezTo>
                      <a:pt x="30" y="91"/>
                      <a:pt x="25" y="87"/>
                      <a:pt x="27" y="78"/>
                    </a:cubicBezTo>
                    <a:cubicBezTo>
                      <a:pt x="28" y="74"/>
                      <a:pt x="29" y="70"/>
                      <a:pt x="23" y="68"/>
                    </a:cubicBezTo>
                    <a:cubicBezTo>
                      <a:pt x="0" y="63"/>
                      <a:pt x="6" y="53"/>
                      <a:pt x="18" y="42"/>
                    </a:cubicBezTo>
                    <a:cubicBezTo>
                      <a:pt x="21" y="39"/>
                      <a:pt x="20" y="35"/>
                      <a:pt x="19" y="32"/>
                    </a:cubicBezTo>
                    <a:close/>
                  </a:path>
                </a:pathLst>
              </a:custGeom>
              <a:solidFill>
                <a:srgbClr val="8E84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2" name="Freeform 59">
                <a:extLst>
                  <a:ext uri="{FF2B5EF4-FFF2-40B4-BE49-F238E27FC236}">
                    <a16:creationId xmlns:a16="http://schemas.microsoft.com/office/drawing/2014/main" id="{C5DC64AF-E472-AE49-BD72-845173855022}"/>
                  </a:ext>
                </a:extLst>
              </p:cNvPr>
              <p:cNvSpPr/>
              <p:nvPr/>
            </p:nvSpPr>
            <p:spPr bwMode="auto">
              <a:xfrm>
                <a:off x="4561" y="2547"/>
                <a:ext cx="247" cy="67"/>
              </a:xfrm>
              <a:custGeom>
                <a:avLst/>
                <a:gdLst>
                  <a:gd name="T0" fmla="*/ 44 w 170"/>
                  <a:gd name="T1" fmla="*/ 14 h 46"/>
                  <a:gd name="T2" fmla="*/ 78 w 170"/>
                  <a:gd name="T3" fmla="*/ 25 h 46"/>
                  <a:gd name="T4" fmla="*/ 104 w 170"/>
                  <a:gd name="T5" fmla="*/ 12 h 46"/>
                  <a:gd name="T6" fmla="*/ 128 w 170"/>
                  <a:gd name="T7" fmla="*/ 3 h 46"/>
                  <a:gd name="T8" fmla="*/ 138 w 170"/>
                  <a:gd name="T9" fmla="*/ 0 h 46"/>
                  <a:gd name="T10" fmla="*/ 142 w 170"/>
                  <a:gd name="T11" fmla="*/ 3 h 46"/>
                  <a:gd name="T12" fmla="*/ 170 w 170"/>
                  <a:gd name="T13" fmla="*/ 9 h 46"/>
                  <a:gd name="T14" fmla="*/ 110 w 170"/>
                  <a:gd name="T15" fmla="*/ 29 h 46"/>
                  <a:gd name="T16" fmla="*/ 79 w 170"/>
                  <a:gd name="T17" fmla="*/ 37 h 46"/>
                  <a:gd name="T18" fmla="*/ 18 w 170"/>
                  <a:gd name="T19" fmla="*/ 46 h 46"/>
                  <a:gd name="T20" fmla="*/ 6 w 170"/>
                  <a:gd name="T21" fmla="*/ 9 h 46"/>
                  <a:gd name="T22" fmla="*/ 44 w 170"/>
                  <a:gd name="T23" fmla="*/ 1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46">
                    <a:moveTo>
                      <a:pt x="44" y="14"/>
                    </a:moveTo>
                    <a:cubicBezTo>
                      <a:pt x="50" y="35"/>
                      <a:pt x="66" y="23"/>
                      <a:pt x="78" y="25"/>
                    </a:cubicBezTo>
                    <a:cubicBezTo>
                      <a:pt x="89" y="26"/>
                      <a:pt x="97" y="20"/>
                      <a:pt x="104" y="12"/>
                    </a:cubicBezTo>
                    <a:cubicBezTo>
                      <a:pt x="112" y="10"/>
                      <a:pt x="120" y="7"/>
                      <a:pt x="128" y="3"/>
                    </a:cubicBezTo>
                    <a:cubicBezTo>
                      <a:pt x="131" y="2"/>
                      <a:pt x="134" y="1"/>
                      <a:pt x="138" y="0"/>
                    </a:cubicBezTo>
                    <a:cubicBezTo>
                      <a:pt x="140" y="0"/>
                      <a:pt x="141" y="1"/>
                      <a:pt x="142" y="3"/>
                    </a:cubicBezTo>
                    <a:cubicBezTo>
                      <a:pt x="150" y="10"/>
                      <a:pt x="162" y="1"/>
                      <a:pt x="170" y="9"/>
                    </a:cubicBezTo>
                    <a:cubicBezTo>
                      <a:pt x="146" y="5"/>
                      <a:pt x="126" y="13"/>
                      <a:pt x="110" y="29"/>
                    </a:cubicBezTo>
                    <a:cubicBezTo>
                      <a:pt x="101" y="38"/>
                      <a:pt x="90" y="42"/>
                      <a:pt x="79" y="37"/>
                    </a:cubicBezTo>
                    <a:cubicBezTo>
                      <a:pt x="56" y="25"/>
                      <a:pt x="37" y="32"/>
                      <a:pt x="18" y="46"/>
                    </a:cubicBezTo>
                    <a:cubicBezTo>
                      <a:pt x="0" y="39"/>
                      <a:pt x="7" y="23"/>
                      <a:pt x="6" y="9"/>
                    </a:cubicBezTo>
                    <a:cubicBezTo>
                      <a:pt x="19" y="5"/>
                      <a:pt x="31" y="11"/>
                      <a:pt x="44" y="14"/>
                    </a:cubicBezTo>
                    <a:close/>
                  </a:path>
                </a:pathLst>
              </a:custGeom>
              <a:solidFill>
                <a:srgbClr val="EFED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3" name="Freeform 60">
                <a:extLst>
                  <a:ext uri="{FF2B5EF4-FFF2-40B4-BE49-F238E27FC236}">
                    <a16:creationId xmlns:a16="http://schemas.microsoft.com/office/drawing/2014/main" id="{4BDB159D-6471-620E-CF1A-BB67CF8A030B}"/>
                  </a:ext>
                </a:extLst>
              </p:cNvPr>
              <p:cNvSpPr/>
              <p:nvPr/>
            </p:nvSpPr>
            <p:spPr bwMode="auto">
              <a:xfrm>
                <a:off x="6185" y="3374"/>
                <a:ext cx="219" cy="24"/>
              </a:xfrm>
              <a:custGeom>
                <a:avLst/>
                <a:gdLst>
                  <a:gd name="T0" fmla="*/ 75 w 151"/>
                  <a:gd name="T1" fmla="*/ 13 h 17"/>
                  <a:gd name="T2" fmla="*/ 13 w 151"/>
                  <a:gd name="T3" fmla="*/ 13 h 17"/>
                  <a:gd name="T4" fmla="*/ 0 w 151"/>
                  <a:gd name="T5" fmla="*/ 9 h 17"/>
                  <a:gd name="T6" fmla="*/ 14 w 151"/>
                  <a:gd name="T7" fmla="*/ 2 h 17"/>
                  <a:gd name="T8" fmla="*/ 99 w 151"/>
                  <a:gd name="T9" fmla="*/ 1 h 17"/>
                  <a:gd name="T10" fmla="*/ 135 w 151"/>
                  <a:gd name="T11" fmla="*/ 2 h 17"/>
                  <a:gd name="T12" fmla="*/ 151 w 151"/>
                  <a:gd name="T13" fmla="*/ 9 h 17"/>
                  <a:gd name="T14" fmla="*/ 136 w 151"/>
                  <a:gd name="T15" fmla="*/ 13 h 17"/>
                  <a:gd name="T16" fmla="*/ 75 w 151"/>
                  <a:gd name="T1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17">
                    <a:moveTo>
                      <a:pt x="75" y="13"/>
                    </a:moveTo>
                    <a:cubicBezTo>
                      <a:pt x="54" y="13"/>
                      <a:pt x="33" y="14"/>
                      <a:pt x="13" y="13"/>
                    </a:cubicBezTo>
                    <a:cubicBezTo>
                      <a:pt x="8" y="13"/>
                      <a:pt x="0" y="16"/>
                      <a:pt x="0" y="9"/>
                    </a:cubicBezTo>
                    <a:cubicBezTo>
                      <a:pt x="0" y="1"/>
                      <a:pt x="8" y="2"/>
                      <a:pt x="14" y="2"/>
                    </a:cubicBezTo>
                    <a:cubicBezTo>
                      <a:pt x="42" y="1"/>
                      <a:pt x="71" y="1"/>
                      <a:pt x="99" y="1"/>
                    </a:cubicBezTo>
                    <a:cubicBezTo>
                      <a:pt x="111" y="1"/>
                      <a:pt x="123" y="1"/>
                      <a:pt x="135" y="2"/>
                    </a:cubicBezTo>
                    <a:cubicBezTo>
                      <a:pt x="141" y="2"/>
                      <a:pt x="151" y="0"/>
                      <a:pt x="151" y="9"/>
                    </a:cubicBezTo>
                    <a:cubicBezTo>
                      <a:pt x="151" y="17"/>
                      <a:pt x="141" y="13"/>
                      <a:pt x="136" y="13"/>
                    </a:cubicBezTo>
                    <a:cubicBezTo>
                      <a:pt x="116" y="14"/>
                      <a:pt x="95" y="13"/>
                      <a:pt x="75" y="13"/>
                    </a:cubicBezTo>
                    <a:close/>
                  </a:path>
                </a:pathLst>
              </a:custGeom>
              <a:solidFill>
                <a:srgbClr val="E2E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4" name="Freeform 61">
                <a:extLst>
                  <a:ext uri="{FF2B5EF4-FFF2-40B4-BE49-F238E27FC236}">
                    <a16:creationId xmlns:a16="http://schemas.microsoft.com/office/drawing/2014/main" id="{6C946A33-88B4-8162-6227-660AAC2B52B9}"/>
                  </a:ext>
                </a:extLst>
              </p:cNvPr>
              <p:cNvSpPr/>
              <p:nvPr/>
            </p:nvSpPr>
            <p:spPr bwMode="auto">
              <a:xfrm>
                <a:off x="5911" y="864"/>
                <a:ext cx="124" cy="78"/>
              </a:xfrm>
              <a:custGeom>
                <a:avLst/>
                <a:gdLst>
                  <a:gd name="T0" fmla="*/ 17 w 85"/>
                  <a:gd name="T1" fmla="*/ 5 h 53"/>
                  <a:gd name="T2" fmla="*/ 78 w 85"/>
                  <a:gd name="T3" fmla="*/ 10 h 53"/>
                  <a:gd name="T4" fmla="*/ 78 w 85"/>
                  <a:gd name="T5" fmla="*/ 21 h 53"/>
                  <a:gd name="T6" fmla="*/ 61 w 85"/>
                  <a:gd name="T7" fmla="*/ 25 h 53"/>
                  <a:gd name="T8" fmla="*/ 49 w 85"/>
                  <a:gd name="T9" fmla="*/ 47 h 53"/>
                  <a:gd name="T10" fmla="*/ 6 w 85"/>
                  <a:gd name="T11" fmla="*/ 52 h 53"/>
                  <a:gd name="T12" fmla="*/ 8 w 85"/>
                  <a:gd name="T13" fmla="*/ 32 h 53"/>
                  <a:gd name="T14" fmla="*/ 9 w 85"/>
                  <a:gd name="T15" fmla="*/ 10 h 53"/>
                  <a:gd name="T16" fmla="*/ 17 w 85"/>
                  <a:gd name="T17" fmla="*/ 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52">
                    <a:moveTo>
                      <a:pt x="17" y="5"/>
                    </a:moveTo>
                    <a:cubicBezTo>
                      <a:pt x="38" y="0"/>
                      <a:pt x="58" y="0"/>
                      <a:pt x="78" y="10"/>
                    </a:cubicBezTo>
                    <a:cubicBezTo>
                      <a:pt x="81" y="13"/>
                      <a:pt x="85" y="17"/>
                      <a:pt x="78" y="21"/>
                    </a:cubicBezTo>
                    <a:cubicBezTo>
                      <a:pt x="73" y="24"/>
                      <a:pt x="67" y="24"/>
                      <a:pt x="61" y="25"/>
                    </a:cubicBezTo>
                    <a:cubicBezTo>
                      <a:pt x="47" y="28"/>
                      <a:pt x="43" y="34"/>
                      <a:pt x="49" y="47"/>
                    </a:cubicBezTo>
                    <a:cubicBezTo>
                      <a:pt x="35" y="53"/>
                      <a:pt x="21" y="53"/>
                      <a:pt x="6" y="52"/>
                    </a:cubicBezTo>
                    <a:cubicBezTo>
                      <a:pt x="0" y="45"/>
                      <a:pt x="7" y="38"/>
                      <a:pt x="8" y="32"/>
                    </a:cubicBezTo>
                    <a:cubicBezTo>
                      <a:pt x="10" y="24"/>
                      <a:pt x="13" y="17"/>
                      <a:pt x="9" y="10"/>
                    </a:cubicBezTo>
                    <a:cubicBezTo>
                      <a:pt x="12" y="8"/>
                      <a:pt x="15" y="7"/>
                      <a:pt x="17" y="5"/>
                    </a:cubicBezTo>
                    <a:close/>
                  </a:path>
                </a:pathLst>
              </a:custGeom>
              <a:solidFill>
                <a:srgbClr val="C9AA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5" name="Freeform 62">
                <a:extLst>
                  <a:ext uri="{FF2B5EF4-FFF2-40B4-BE49-F238E27FC236}">
                    <a16:creationId xmlns:a16="http://schemas.microsoft.com/office/drawing/2014/main" id="{7259DEBD-9A2C-ACCB-7698-55A5F0BA68BC}"/>
                  </a:ext>
                </a:extLst>
              </p:cNvPr>
              <p:cNvSpPr/>
              <p:nvPr/>
            </p:nvSpPr>
            <p:spPr bwMode="auto">
              <a:xfrm>
                <a:off x="6628" y="1189"/>
                <a:ext cx="82" cy="98"/>
              </a:xfrm>
              <a:custGeom>
                <a:avLst/>
                <a:gdLst>
                  <a:gd name="T0" fmla="*/ 40 w 56"/>
                  <a:gd name="T1" fmla="*/ 60 h 67"/>
                  <a:gd name="T2" fmla="*/ 27 w 56"/>
                  <a:gd name="T3" fmla="*/ 52 h 67"/>
                  <a:gd name="T4" fmla="*/ 30 w 56"/>
                  <a:gd name="T5" fmla="*/ 32 h 67"/>
                  <a:gd name="T6" fmla="*/ 28 w 56"/>
                  <a:gd name="T7" fmla="*/ 51 h 67"/>
                  <a:gd name="T8" fmla="*/ 0 w 56"/>
                  <a:gd name="T9" fmla="*/ 51 h 67"/>
                  <a:gd name="T10" fmla="*/ 8 w 56"/>
                  <a:gd name="T11" fmla="*/ 20 h 67"/>
                  <a:gd name="T12" fmla="*/ 19 w 56"/>
                  <a:gd name="T13" fmla="*/ 4 h 67"/>
                  <a:gd name="T14" fmla="*/ 30 w 56"/>
                  <a:gd name="T15" fmla="*/ 11 h 67"/>
                  <a:gd name="T16" fmla="*/ 48 w 56"/>
                  <a:gd name="T17" fmla="*/ 4 h 67"/>
                  <a:gd name="T18" fmla="*/ 56 w 56"/>
                  <a:gd name="T19" fmla="*/ 20 h 67"/>
                  <a:gd name="T20" fmla="*/ 49 w 56"/>
                  <a:gd name="T21" fmla="*/ 60 h 67"/>
                  <a:gd name="T22" fmla="*/ 40 w 56"/>
                  <a:gd name="T23"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67">
                    <a:moveTo>
                      <a:pt x="40" y="60"/>
                    </a:moveTo>
                    <a:cubicBezTo>
                      <a:pt x="36" y="57"/>
                      <a:pt x="32" y="54"/>
                      <a:pt x="27" y="52"/>
                    </a:cubicBezTo>
                    <a:cubicBezTo>
                      <a:pt x="25" y="45"/>
                      <a:pt x="30" y="39"/>
                      <a:pt x="30" y="32"/>
                    </a:cubicBezTo>
                    <a:cubicBezTo>
                      <a:pt x="27" y="39"/>
                      <a:pt x="24" y="45"/>
                      <a:pt x="28" y="51"/>
                    </a:cubicBezTo>
                    <a:cubicBezTo>
                      <a:pt x="19" y="67"/>
                      <a:pt x="9" y="56"/>
                      <a:pt x="0" y="51"/>
                    </a:cubicBezTo>
                    <a:cubicBezTo>
                      <a:pt x="4" y="41"/>
                      <a:pt x="10" y="32"/>
                      <a:pt x="8" y="20"/>
                    </a:cubicBezTo>
                    <a:cubicBezTo>
                      <a:pt x="7" y="13"/>
                      <a:pt x="12" y="7"/>
                      <a:pt x="19" y="4"/>
                    </a:cubicBezTo>
                    <a:cubicBezTo>
                      <a:pt x="26" y="0"/>
                      <a:pt x="26" y="6"/>
                      <a:pt x="30" y="11"/>
                    </a:cubicBezTo>
                    <a:cubicBezTo>
                      <a:pt x="39" y="21"/>
                      <a:pt x="40" y="2"/>
                      <a:pt x="48" y="4"/>
                    </a:cubicBezTo>
                    <a:cubicBezTo>
                      <a:pt x="54" y="8"/>
                      <a:pt x="55" y="14"/>
                      <a:pt x="56" y="20"/>
                    </a:cubicBezTo>
                    <a:cubicBezTo>
                      <a:pt x="54" y="33"/>
                      <a:pt x="52" y="46"/>
                      <a:pt x="49" y="60"/>
                    </a:cubicBezTo>
                    <a:cubicBezTo>
                      <a:pt x="46" y="61"/>
                      <a:pt x="43" y="61"/>
                      <a:pt x="40" y="60"/>
                    </a:cubicBezTo>
                    <a:close/>
                  </a:path>
                </a:pathLst>
              </a:custGeom>
              <a:solidFill>
                <a:srgbClr val="212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6" name="Freeform 63">
                <a:extLst>
                  <a:ext uri="{FF2B5EF4-FFF2-40B4-BE49-F238E27FC236}">
                    <a16:creationId xmlns:a16="http://schemas.microsoft.com/office/drawing/2014/main" id="{DCBEA711-0867-97D6-D19E-A1848696BA32}"/>
                  </a:ext>
                </a:extLst>
              </p:cNvPr>
              <p:cNvSpPr/>
              <p:nvPr/>
            </p:nvSpPr>
            <p:spPr bwMode="auto">
              <a:xfrm>
                <a:off x="6548" y="1202"/>
                <a:ext cx="86" cy="82"/>
              </a:xfrm>
              <a:custGeom>
                <a:avLst/>
                <a:gdLst>
                  <a:gd name="T0" fmla="*/ 0 w 59"/>
                  <a:gd name="T1" fmla="*/ 31 h 56"/>
                  <a:gd name="T2" fmla="*/ 0 w 59"/>
                  <a:gd name="T3" fmla="*/ 20 h 56"/>
                  <a:gd name="T4" fmla="*/ 7 w 59"/>
                  <a:gd name="T5" fmla="*/ 21 h 56"/>
                  <a:gd name="T6" fmla="*/ 11 w 59"/>
                  <a:gd name="T7" fmla="*/ 6 h 56"/>
                  <a:gd name="T8" fmla="*/ 23 w 59"/>
                  <a:gd name="T9" fmla="*/ 2 h 56"/>
                  <a:gd name="T10" fmla="*/ 25 w 59"/>
                  <a:gd name="T11" fmla="*/ 13 h 56"/>
                  <a:gd name="T12" fmla="*/ 21 w 59"/>
                  <a:gd name="T13" fmla="*/ 41 h 56"/>
                  <a:gd name="T14" fmla="*/ 34 w 59"/>
                  <a:gd name="T15" fmla="*/ 25 h 56"/>
                  <a:gd name="T16" fmla="*/ 37 w 59"/>
                  <a:gd name="T17" fmla="*/ 11 h 56"/>
                  <a:gd name="T18" fmla="*/ 52 w 59"/>
                  <a:gd name="T19" fmla="*/ 2 h 56"/>
                  <a:gd name="T20" fmla="*/ 53 w 59"/>
                  <a:gd name="T21" fmla="*/ 15 h 56"/>
                  <a:gd name="T22" fmla="*/ 56 w 59"/>
                  <a:gd name="T23" fmla="*/ 42 h 56"/>
                  <a:gd name="T24" fmla="*/ 38 w 59"/>
                  <a:gd name="T25" fmla="*/ 49 h 56"/>
                  <a:gd name="T26" fmla="*/ 29 w 59"/>
                  <a:gd name="T27" fmla="*/ 46 h 56"/>
                  <a:gd name="T28" fmla="*/ 0 w 59"/>
                  <a:gd name="T29" fmla="*/ 3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56">
                    <a:moveTo>
                      <a:pt x="0" y="31"/>
                    </a:moveTo>
                    <a:cubicBezTo>
                      <a:pt x="0" y="27"/>
                      <a:pt x="0" y="24"/>
                      <a:pt x="0" y="20"/>
                    </a:cubicBezTo>
                    <a:cubicBezTo>
                      <a:pt x="2" y="21"/>
                      <a:pt x="4" y="28"/>
                      <a:pt x="7" y="21"/>
                    </a:cubicBezTo>
                    <a:cubicBezTo>
                      <a:pt x="9" y="17"/>
                      <a:pt x="9" y="11"/>
                      <a:pt x="11" y="6"/>
                    </a:cubicBezTo>
                    <a:cubicBezTo>
                      <a:pt x="13" y="2"/>
                      <a:pt x="19" y="1"/>
                      <a:pt x="23" y="2"/>
                    </a:cubicBezTo>
                    <a:cubicBezTo>
                      <a:pt x="31" y="3"/>
                      <a:pt x="26" y="9"/>
                      <a:pt x="25" y="13"/>
                    </a:cubicBezTo>
                    <a:cubicBezTo>
                      <a:pt x="24" y="22"/>
                      <a:pt x="19" y="31"/>
                      <a:pt x="21" y="41"/>
                    </a:cubicBezTo>
                    <a:cubicBezTo>
                      <a:pt x="32" y="39"/>
                      <a:pt x="32" y="31"/>
                      <a:pt x="34" y="25"/>
                    </a:cubicBezTo>
                    <a:cubicBezTo>
                      <a:pt x="36" y="20"/>
                      <a:pt x="36" y="16"/>
                      <a:pt x="37" y="11"/>
                    </a:cubicBezTo>
                    <a:cubicBezTo>
                      <a:pt x="39" y="3"/>
                      <a:pt x="45" y="0"/>
                      <a:pt x="52" y="2"/>
                    </a:cubicBezTo>
                    <a:cubicBezTo>
                      <a:pt x="59" y="4"/>
                      <a:pt x="52" y="11"/>
                      <a:pt x="53" y="15"/>
                    </a:cubicBezTo>
                    <a:cubicBezTo>
                      <a:pt x="55" y="24"/>
                      <a:pt x="40" y="34"/>
                      <a:pt x="56" y="42"/>
                    </a:cubicBezTo>
                    <a:cubicBezTo>
                      <a:pt x="53" y="51"/>
                      <a:pt x="45" y="50"/>
                      <a:pt x="38" y="49"/>
                    </a:cubicBezTo>
                    <a:cubicBezTo>
                      <a:pt x="35" y="49"/>
                      <a:pt x="31" y="45"/>
                      <a:pt x="29" y="46"/>
                    </a:cubicBezTo>
                    <a:cubicBezTo>
                      <a:pt x="11" y="56"/>
                      <a:pt x="4" y="47"/>
                      <a:pt x="0" y="31"/>
                    </a:cubicBezTo>
                    <a:close/>
                  </a:path>
                </a:pathLst>
              </a:custGeom>
              <a:solidFill>
                <a:srgbClr val="222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7" name="Freeform 64">
                <a:extLst>
                  <a:ext uri="{FF2B5EF4-FFF2-40B4-BE49-F238E27FC236}">
                    <a16:creationId xmlns:a16="http://schemas.microsoft.com/office/drawing/2014/main" id="{A1C276B4-ACCB-DD51-9531-CADCE286F5B9}"/>
                  </a:ext>
                </a:extLst>
              </p:cNvPr>
              <p:cNvSpPr/>
              <p:nvPr/>
            </p:nvSpPr>
            <p:spPr bwMode="auto">
              <a:xfrm>
                <a:off x="4772" y="3327"/>
                <a:ext cx="304" cy="6"/>
              </a:xfrm>
              <a:custGeom>
                <a:avLst/>
                <a:gdLst>
                  <a:gd name="T0" fmla="*/ 209 w 209"/>
                  <a:gd name="T1" fmla="*/ 4 h 4"/>
                  <a:gd name="T2" fmla="*/ 0 w 209"/>
                  <a:gd name="T3" fmla="*/ 4 h 4"/>
                  <a:gd name="T4" fmla="*/ 0 w 209"/>
                  <a:gd name="T5" fmla="*/ 0 h 4"/>
                  <a:gd name="T6" fmla="*/ 209 w 209"/>
                  <a:gd name="T7" fmla="*/ 0 h 4"/>
                  <a:gd name="T8" fmla="*/ 209 w 209"/>
                  <a:gd name="T9" fmla="*/ 4 h 4"/>
                </a:gdLst>
                <a:ahLst/>
                <a:cxnLst>
                  <a:cxn ang="0">
                    <a:pos x="T0" y="T1"/>
                  </a:cxn>
                  <a:cxn ang="0">
                    <a:pos x="T2" y="T3"/>
                  </a:cxn>
                  <a:cxn ang="0">
                    <a:pos x="T4" y="T5"/>
                  </a:cxn>
                  <a:cxn ang="0">
                    <a:pos x="T6" y="T7"/>
                  </a:cxn>
                  <a:cxn ang="0">
                    <a:pos x="T8" y="T9"/>
                  </a:cxn>
                </a:cxnLst>
                <a:rect l="0" t="0" r="r" b="b"/>
                <a:pathLst>
                  <a:path w="209" h="4">
                    <a:moveTo>
                      <a:pt x="209" y="4"/>
                    </a:moveTo>
                    <a:cubicBezTo>
                      <a:pt x="139" y="4"/>
                      <a:pt x="70" y="4"/>
                      <a:pt x="0" y="4"/>
                    </a:cubicBezTo>
                    <a:cubicBezTo>
                      <a:pt x="0" y="3"/>
                      <a:pt x="0" y="1"/>
                      <a:pt x="0" y="0"/>
                    </a:cubicBezTo>
                    <a:cubicBezTo>
                      <a:pt x="70" y="0"/>
                      <a:pt x="139" y="0"/>
                      <a:pt x="209" y="0"/>
                    </a:cubicBezTo>
                    <a:cubicBezTo>
                      <a:pt x="209" y="1"/>
                      <a:pt x="209" y="3"/>
                      <a:pt x="209" y="4"/>
                    </a:cubicBezTo>
                    <a:close/>
                  </a:path>
                </a:pathLst>
              </a:custGeom>
              <a:solidFill>
                <a:srgbClr val="D8D8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8" name="Freeform 65">
                <a:extLst>
                  <a:ext uri="{FF2B5EF4-FFF2-40B4-BE49-F238E27FC236}">
                    <a16:creationId xmlns:a16="http://schemas.microsoft.com/office/drawing/2014/main" id="{EAE4660E-82AB-92FD-DB7B-9AC4F94EFCA4}"/>
                  </a:ext>
                </a:extLst>
              </p:cNvPr>
              <p:cNvSpPr/>
              <p:nvPr/>
            </p:nvSpPr>
            <p:spPr bwMode="auto">
              <a:xfrm>
                <a:off x="6006" y="3320"/>
                <a:ext cx="176" cy="46"/>
              </a:xfrm>
              <a:custGeom>
                <a:avLst/>
                <a:gdLst>
                  <a:gd name="T0" fmla="*/ 121 w 121"/>
                  <a:gd name="T1" fmla="*/ 7 h 32"/>
                  <a:gd name="T2" fmla="*/ 12 w 121"/>
                  <a:gd name="T3" fmla="*/ 23 h 32"/>
                  <a:gd name="T4" fmla="*/ 0 w 121"/>
                  <a:gd name="T5" fmla="*/ 7 h 32"/>
                  <a:gd name="T6" fmla="*/ 7 w 121"/>
                  <a:gd name="T7" fmla="*/ 3 h 32"/>
                  <a:gd name="T8" fmla="*/ 114 w 121"/>
                  <a:gd name="T9" fmla="*/ 3 h 32"/>
                  <a:gd name="T10" fmla="*/ 121 w 121"/>
                  <a:gd name="T11" fmla="*/ 7 h 32"/>
                </a:gdLst>
                <a:ahLst/>
                <a:cxnLst>
                  <a:cxn ang="0">
                    <a:pos x="T0" y="T1"/>
                  </a:cxn>
                  <a:cxn ang="0">
                    <a:pos x="T2" y="T3"/>
                  </a:cxn>
                  <a:cxn ang="0">
                    <a:pos x="T4" y="T5"/>
                  </a:cxn>
                  <a:cxn ang="0">
                    <a:pos x="T6" y="T7"/>
                  </a:cxn>
                  <a:cxn ang="0">
                    <a:pos x="T8" y="T9"/>
                  </a:cxn>
                  <a:cxn ang="0">
                    <a:pos x="T10" y="T11"/>
                  </a:cxn>
                </a:cxnLst>
                <a:rect l="0" t="0" r="r" b="b"/>
                <a:pathLst>
                  <a:path w="120" h="32">
                    <a:moveTo>
                      <a:pt x="121" y="7"/>
                    </a:moveTo>
                    <a:cubicBezTo>
                      <a:pt x="87" y="32"/>
                      <a:pt x="49" y="20"/>
                      <a:pt x="12" y="23"/>
                    </a:cubicBezTo>
                    <a:cubicBezTo>
                      <a:pt x="0" y="23"/>
                      <a:pt x="0" y="15"/>
                      <a:pt x="0" y="7"/>
                    </a:cubicBezTo>
                    <a:cubicBezTo>
                      <a:pt x="2" y="5"/>
                      <a:pt x="4" y="3"/>
                      <a:pt x="7" y="3"/>
                    </a:cubicBezTo>
                    <a:cubicBezTo>
                      <a:pt x="43" y="0"/>
                      <a:pt x="78" y="0"/>
                      <a:pt x="114" y="3"/>
                    </a:cubicBezTo>
                    <a:cubicBezTo>
                      <a:pt x="117" y="3"/>
                      <a:pt x="119" y="5"/>
                      <a:pt x="121" y="7"/>
                    </a:cubicBezTo>
                    <a:close/>
                  </a:path>
                </a:pathLst>
              </a:custGeom>
              <a:solidFill>
                <a:srgbClr val="EEEE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9" name="Freeform 66">
                <a:extLst>
                  <a:ext uri="{FF2B5EF4-FFF2-40B4-BE49-F238E27FC236}">
                    <a16:creationId xmlns:a16="http://schemas.microsoft.com/office/drawing/2014/main" id="{D41C2753-DDA1-400A-E2CE-5CA71F77A9DB}"/>
                  </a:ext>
                </a:extLst>
              </p:cNvPr>
              <p:cNvSpPr/>
              <p:nvPr/>
            </p:nvSpPr>
            <p:spPr bwMode="auto">
              <a:xfrm>
                <a:off x="4453" y="2020"/>
                <a:ext cx="106" cy="164"/>
              </a:xfrm>
              <a:custGeom>
                <a:avLst/>
                <a:gdLst>
                  <a:gd name="T0" fmla="*/ 52 w 73"/>
                  <a:gd name="T1" fmla="*/ 0 h 113"/>
                  <a:gd name="T2" fmla="*/ 64 w 73"/>
                  <a:gd name="T3" fmla="*/ 0 h 113"/>
                  <a:gd name="T4" fmla="*/ 73 w 73"/>
                  <a:gd name="T5" fmla="*/ 11 h 113"/>
                  <a:gd name="T6" fmla="*/ 73 w 73"/>
                  <a:gd name="T7" fmla="*/ 20 h 113"/>
                  <a:gd name="T8" fmla="*/ 70 w 73"/>
                  <a:gd name="T9" fmla="*/ 43 h 113"/>
                  <a:gd name="T10" fmla="*/ 57 w 73"/>
                  <a:gd name="T11" fmla="*/ 55 h 113"/>
                  <a:gd name="T12" fmla="*/ 56 w 73"/>
                  <a:gd name="T13" fmla="*/ 39 h 113"/>
                  <a:gd name="T14" fmla="*/ 44 w 73"/>
                  <a:gd name="T15" fmla="*/ 95 h 113"/>
                  <a:gd name="T16" fmla="*/ 24 w 73"/>
                  <a:gd name="T17" fmla="*/ 108 h 113"/>
                  <a:gd name="T18" fmla="*/ 3 w 73"/>
                  <a:gd name="T19" fmla="*/ 84 h 113"/>
                  <a:gd name="T20" fmla="*/ 8 w 73"/>
                  <a:gd name="T21" fmla="*/ 60 h 113"/>
                  <a:gd name="T22" fmla="*/ 36 w 73"/>
                  <a:gd name="T23" fmla="*/ 53 h 113"/>
                  <a:gd name="T24" fmla="*/ 49 w 73"/>
                  <a:gd name="T25" fmla="*/ 20 h 113"/>
                  <a:gd name="T26" fmla="*/ 50 w 73"/>
                  <a:gd name="T27" fmla="*/ 14 h 113"/>
                  <a:gd name="T28" fmla="*/ 27 w 73"/>
                  <a:gd name="T29" fmla="*/ 27 h 113"/>
                  <a:gd name="T30" fmla="*/ 24 w 73"/>
                  <a:gd name="T31" fmla="*/ 24 h 113"/>
                  <a:gd name="T32" fmla="*/ 32 w 73"/>
                  <a:gd name="T33" fmla="*/ 4 h 113"/>
                  <a:gd name="T34" fmla="*/ 52 w 73"/>
                  <a:gd name="T3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113">
                    <a:moveTo>
                      <a:pt x="52" y="0"/>
                    </a:moveTo>
                    <a:cubicBezTo>
                      <a:pt x="56" y="0"/>
                      <a:pt x="60" y="0"/>
                      <a:pt x="64" y="0"/>
                    </a:cubicBezTo>
                    <a:cubicBezTo>
                      <a:pt x="72" y="0"/>
                      <a:pt x="71" y="6"/>
                      <a:pt x="73" y="11"/>
                    </a:cubicBezTo>
                    <a:cubicBezTo>
                      <a:pt x="73" y="14"/>
                      <a:pt x="73" y="17"/>
                      <a:pt x="73" y="20"/>
                    </a:cubicBezTo>
                    <a:cubicBezTo>
                      <a:pt x="73" y="28"/>
                      <a:pt x="73" y="36"/>
                      <a:pt x="70" y="43"/>
                    </a:cubicBezTo>
                    <a:cubicBezTo>
                      <a:pt x="67" y="49"/>
                      <a:pt x="65" y="58"/>
                      <a:pt x="57" y="55"/>
                    </a:cubicBezTo>
                    <a:cubicBezTo>
                      <a:pt x="50" y="52"/>
                      <a:pt x="55" y="44"/>
                      <a:pt x="56" y="39"/>
                    </a:cubicBezTo>
                    <a:cubicBezTo>
                      <a:pt x="53" y="58"/>
                      <a:pt x="40" y="74"/>
                      <a:pt x="44" y="95"/>
                    </a:cubicBezTo>
                    <a:cubicBezTo>
                      <a:pt x="46" y="106"/>
                      <a:pt x="35" y="113"/>
                      <a:pt x="24" y="108"/>
                    </a:cubicBezTo>
                    <a:cubicBezTo>
                      <a:pt x="14" y="104"/>
                      <a:pt x="0" y="101"/>
                      <a:pt x="3" y="84"/>
                    </a:cubicBezTo>
                    <a:cubicBezTo>
                      <a:pt x="5" y="76"/>
                      <a:pt x="1" y="67"/>
                      <a:pt x="8" y="60"/>
                    </a:cubicBezTo>
                    <a:cubicBezTo>
                      <a:pt x="27" y="75"/>
                      <a:pt x="27" y="75"/>
                      <a:pt x="36" y="53"/>
                    </a:cubicBezTo>
                    <a:cubicBezTo>
                      <a:pt x="40" y="42"/>
                      <a:pt x="45" y="31"/>
                      <a:pt x="49" y="20"/>
                    </a:cubicBezTo>
                    <a:cubicBezTo>
                      <a:pt x="50" y="18"/>
                      <a:pt x="51" y="17"/>
                      <a:pt x="50" y="14"/>
                    </a:cubicBezTo>
                    <a:cubicBezTo>
                      <a:pt x="38" y="10"/>
                      <a:pt x="36" y="25"/>
                      <a:pt x="27" y="27"/>
                    </a:cubicBezTo>
                    <a:cubicBezTo>
                      <a:pt x="26" y="26"/>
                      <a:pt x="25" y="25"/>
                      <a:pt x="24" y="24"/>
                    </a:cubicBezTo>
                    <a:cubicBezTo>
                      <a:pt x="27" y="18"/>
                      <a:pt x="30" y="11"/>
                      <a:pt x="32" y="4"/>
                    </a:cubicBezTo>
                    <a:cubicBezTo>
                      <a:pt x="39" y="3"/>
                      <a:pt x="45" y="1"/>
                      <a:pt x="52" y="0"/>
                    </a:cubicBezTo>
                    <a:close/>
                  </a:path>
                </a:pathLst>
              </a:custGeom>
              <a:solidFill>
                <a:srgbClr val="9482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0" name="Freeform 67">
                <a:extLst>
                  <a:ext uri="{FF2B5EF4-FFF2-40B4-BE49-F238E27FC236}">
                    <a16:creationId xmlns:a16="http://schemas.microsoft.com/office/drawing/2014/main" id="{BA1458C2-1AB7-F67F-738A-87938184A466}"/>
                  </a:ext>
                </a:extLst>
              </p:cNvPr>
              <p:cNvSpPr/>
              <p:nvPr/>
            </p:nvSpPr>
            <p:spPr bwMode="auto">
              <a:xfrm>
                <a:off x="5940" y="3196"/>
                <a:ext cx="274" cy="135"/>
              </a:xfrm>
              <a:custGeom>
                <a:avLst/>
                <a:gdLst>
                  <a:gd name="T0" fmla="*/ 166 w 188"/>
                  <a:gd name="T1" fmla="*/ 92 h 93"/>
                  <a:gd name="T2" fmla="*/ 45 w 188"/>
                  <a:gd name="T3" fmla="*/ 92 h 93"/>
                  <a:gd name="T4" fmla="*/ 33 w 188"/>
                  <a:gd name="T5" fmla="*/ 79 h 93"/>
                  <a:gd name="T6" fmla="*/ 25 w 188"/>
                  <a:gd name="T7" fmla="*/ 63 h 93"/>
                  <a:gd name="T8" fmla="*/ 20 w 188"/>
                  <a:gd name="T9" fmla="*/ 40 h 93"/>
                  <a:gd name="T10" fmla="*/ 0 w 188"/>
                  <a:gd name="T11" fmla="*/ 32 h 93"/>
                  <a:gd name="T12" fmla="*/ 39 w 188"/>
                  <a:gd name="T13" fmla="*/ 12 h 93"/>
                  <a:gd name="T14" fmla="*/ 43 w 188"/>
                  <a:gd name="T15" fmla="*/ 53 h 93"/>
                  <a:gd name="T16" fmla="*/ 71 w 188"/>
                  <a:gd name="T17" fmla="*/ 81 h 93"/>
                  <a:gd name="T18" fmla="*/ 158 w 188"/>
                  <a:gd name="T19" fmla="*/ 82 h 93"/>
                  <a:gd name="T20" fmla="*/ 184 w 188"/>
                  <a:gd name="T21" fmla="*/ 85 h 93"/>
                  <a:gd name="T22" fmla="*/ 178 w 188"/>
                  <a:gd name="T23" fmla="*/ 92 h 93"/>
                  <a:gd name="T24" fmla="*/ 166 w 188"/>
                  <a:gd name="T2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 h="93">
                    <a:moveTo>
                      <a:pt x="166" y="92"/>
                    </a:moveTo>
                    <a:cubicBezTo>
                      <a:pt x="126" y="92"/>
                      <a:pt x="85" y="92"/>
                      <a:pt x="45" y="92"/>
                    </a:cubicBezTo>
                    <a:cubicBezTo>
                      <a:pt x="36" y="92"/>
                      <a:pt x="33" y="87"/>
                      <a:pt x="33" y="79"/>
                    </a:cubicBezTo>
                    <a:cubicBezTo>
                      <a:pt x="33" y="72"/>
                      <a:pt x="35" y="65"/>
                      <a:pt x="25" y="63"/>
                    </a:cubicBezTo>
                    <a:cubicBezTo>
                      <a:pt x="21" y="56"/>
                      <a:pt x="29" y="46"/>
                      <a:pt x="20" y="40"/>
                    </a:cubicBezTo>
                    <a:cubicBezTo>
                      <a:pt x="14" y="36"/>
                      <a:pt x="6" y="37"/>
                      <a:pt x="0" y="32"/>
                    </a:cubicBezTo>
                    <a:cubicBezTo>
                      <a:pt x="0" y="2"/>
                      <a:pt x="4" y="0"/>
                      <a:pt x="39" y="12"/>
                    </a:cubicBezTo>
                    <a:cubicBezTo>
                      <a:pt x="46" y="25"/>
                      <a:pt x="43" y="39"/>
                      <a:pt x="43" y="53"/>
                    </a:cubicBezTo>
                    <a:cubicBezTo>
                      <a:pt x="44" y="80"/>
                      <a:pt x="45" y="81"/>
                      <a:pt x="71" y="81"/>
                    </a:cubicBezTo>
                    <a:cubicBezTo>
                      <a:pt x="100" y="82"/>
                      <a:pt x="129" y="81"/>
                      <a:pt x="158" y="82"/>
                    </a:cubicBezTo>
                    <a:cubicBezTo>
                      <a:pt x="167" y="82"/>
                      <a:pt x="176" y="81"/>
                      <a:pt x="184" y="85"/>
                    </a:cubicBezTo>
                    <a:cubicBezTo>
                      <a:pt x="188" y="93"/>
                      <a:pt x="184" y="93"/>
                      <a:pt x="178" y="92"/>
                    </a:cubicBezTo>
                    <a:cubicBezTo>
                      <a:pt x="174" y="92"/>
                      <a:pt x="170" y="92"/>
                      <a:pt x="166" y="92"/>
                    </a:cubicBezTo>
                    <a:close/>
                  </a:path>
                </a:pathLst>
              </a:custGeom>
              <a:solidFill>
                <a:srgbClr val="F4EF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1" name="Freeform 68">
                <a:extLst>
                  <a:ext uri="{FF2B5EF4-FFF2-40B4-BE49-F238E27FC236}">
                    <a16:creationId xmlns:a16="http://schemas.microsoft.com/office/drawing/2014/main" id="{80AB387A-2945-F246-7E03-2B754B351486}"/>
                  </a:ext>
                </a:extLst>
              </p:cNvPr>
              <p:cNvSpPr/>
              <p:nvPr/>
            </p:nvSpPr>
            <p:spPr bwMode="auto">
              <a:xfrm>
                <a:off x="6829" y="1140"/>
                <a:ext cx="138" cy="80"/>
              </a:xfrm>
              <a:custGeom>
                <a:avLst/>
                <a:gdLst>
                  <a:gd name="T0" fmla="*/ 54 w 95"/>
                  <a:gd name="T1" fmla="*/ 6 h 55"/>
                  <a:gd name="T2" fmla="*/ 87 w 95"/>
                  <a:gd name="T3" fmla="*/ 20 h 55"/>
                  <a:gd name="T4" fmla="*/ 92 w 95"/>
                  <a:gd name="T5" fmla="*/ 25 h 55"/>
                  <a:gd name="T6" fmla="*/ 95 w 95"/>
                  <a:gd name="T7" fmla="*/ 37 h 55"/>
                  <a:gd name="T8" fmla="*/ 90 w 95"/>
                  <a:gd name="T9" fmla="*/ 45 h 55"/>
                  <a:gd name="T10" fmla="*/ 79 w 95"/>
                  <a:gd name="T11" fmla="*/ 45 h 55"/>
                  <a:gd name="T12" fmla="*/ 72 w 95"/>
                  <a:gd name="T13" fmla="*/ 41 h 55"/>
                  <a:gd name="T14" fmla="*/ 46 w 95"/>
                  <a:gd name="T15" fmla="*/ 23 h 55"/>
                  <a:gd name="T16" fmla="*/ 32 w 95"/>
                  <a:gd name="T17" fmla="*/ 37 h 55"/>
                  <a:gd name="T18" fmla="*/ 11 w 95"/>
                  <a:gd name="T19" fmla="*/ 44 h 55"/>
                  <a:gd name="T20" fmla="*/ 16 w 95"/>
                  <a:gd name="T21" fmla="*/ 18 h 55"/>
                  <a:gd name="T22" fmla="*/ 34 w 95"/>
                  <a:gd name="T23" fmla="*/ 4 h 55"/>
                  <a:gd name="T24" fmla="*/ 49 w 95"/>
                  <a:gd name="T25" fmla="*/ 2 h 55"/>
                  <a:gd name="T26" fmla="*/ 54 w 95"/>
                  <a:gd name="T27"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55">
                    <a:moveTo>
                      <a:pt x="54" y="6"/>
                    </a:moveTo>
                    <a:cubicBezTo>
                      <a:pt x="65" y="10"/>
                      <a:pt x="78" y="11"/>
                      <a:pt x="87" y="20"/>
                    </a:cubicBezTo>
                    <a:cubicBezTo>
                      <a:pt x="88" y="22"/>
                      <a:pt x="91" y="23"/>
                      <a:pt x="92" y="25"/>
                    </a:cubicBezTo>
                    <a:cubicBezTo>
                      <a:pt x="93" y="29"/>
                      <a:pt x="95" y="33"/>
                      <a:pt x="95" y="37"/>
                    </a:cubicBezTo>
                    <a:cubicBezTo>
                      <a:pt x="93" y="40"/>
                      <a:pt x="92" y="43"/>
                      <a:pt x="90" y="45"/>
                    </a:cubicBezTo>
                    <a:cubicBezTo>
                      <a:pt x="86" y="47"/>
                      <a:pt x="83" y="46"/>
                      <a:pt x="79" y="45"/>
                    </a:cubicBezTo>
                    <a:cubicBezTo>
                      <a:pt x="76" y="44"/>
                      <a:pt x="74" y="43"/>
                      <a:pt x="72" y="41"/>
                    </a:cubicBezTo>
                    <a:cubicBezTo>
                      <a:pt x="69" y="27"/>
                      <a:pt x="60" y="21"/>
                      <a:pt x="46" y="23"/>
                    </a:cubicBezTo>
                    <a:cubicBezTo>
                      <a:pt x="38" y="24"/>
                      <a:pt x="33" y="27"/>
                      <a:pt x="32" y="37"/>
                    </a:cubicBezTo>
                    <a:cubicBezTo>
                      <a:pt x="30" y="54"/>
                      <a:pt x="25" y="55"/>
                      <a:pt x="11" y="44"/>
                    </a:cubicBezTo>
                    <a:cubicBezTo>
                      <a:pt x="0" y="33"/>
                      <a:pt x="2" y="26"/>
                      <a:pt x="16" y="18"/>
                    </a:cubicBezTo>
                    <a:cubicBezTo>
                      <a:pt x="22" y="14"/>
                      <a:pt x="29" y="10"/>
                      <a:pt x="34" y="4"/>
                    </a:cubicBezTo>
                    <a:cubicBezTo>
                      <a:pt x="39" y="2"/>
                      <a:pt x="44" y="0"/>
                      <a:pt x="49" y="2"/>
                    </a:cubicBezTo>
                    <a:cubicBezTo>
                      <a:pt x="51" y="3"/>
                      <a:pt x="53" y="4"/>
                      <a:pt x="54" y="6"/>
                    </a:cubicBezTo>
                    <a:close/>
                  </a:path>
                </a:pathLst>
              </a:custGeom>
              <a:solidFill>
                <a:srgbClr val="2E2A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2" name="Freeform 69">
                <a:extLst>
                  <a:ext uri="{FF2B5EF4-FFF2-40B4-BE49-F238E27FC236}">
                    <a16:creationId xmlns:a16="http://schemas.microsoft.com/office/drawing/2014/main" id="{A4512A2F-0672-2D1F-ECC5-7D9A63E00ED4}"/>
                  </a:ext>
                </a:extLst>
              </p:cNvPr>
              <p:cNvSpPr/>
              <p:nvPr/>
            </p:nvSpPr>
            <p:spPr bwMode="auto">
              <a:xfrm>
                <a:off x="7117" y="2676"/>
                <a:ext cx="101" cy="179"/>
              </a:xfrm>
              <a:custGeom>
                <a:avLst/>
                <a:gdLst>
                  <a:gd name="T0" fmla="*/ 40 w 69"/>
                  <a:gd name="T1" fmla="*/ 73 h 123"/>
                  <a:gd name="T2" fmla="*/ 12 w 69"/>
                  <a:gd name="T3" fmla="*/ 29 h 123"/>
                  <a:gd name="T4" fmla="*/ 11 w 69"/>
                  <a:gd name="T5" fmla="*/ 11 h 123"/>
                  <a:gd name="T6" fmla="*/ 47 w 69"/>
                  <a:gd name="T7" fmla="*/ 24 h 123"/>
                  <a:gd name="T8" fmla="*/ 64 w 69"/>
                  <a:gd name="T9" fmla="*/ 89 h 123"/>
                  <a:gd name="T10" fmla="*/ 56 w 69"/>
                  <a:gd name="T11" fmla="*/ 123 h 123"/>
                  <a:gd name="T12" fmla="*/ 45 w 69"/>
                  <a:gd name="T13" fmla="*/ 104 h 123"/>
                  <a:gd name="T14" fmla="*/ 40 w 69"/>
                  <a:gd name="T15" fmla="*/ 73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123">
                    <a:moveTo>
                      <a:pt x="40" y="73"/>
                    </a:moveTo>
                    <a:cubicBezTo>
                      <a:pt x="51" y="52"/>
                      <a:pt x="39" y="33"/>
                      <a:pt x="12" y="29"/>
                    </a:cubicBezTo>
                    <a:cubicBezTo>
                      <a:pt x="0" y="27"/>
                      <a:pt x="0" y="25"/>
                      <a:pt x="11" y="11"/>
                    </a:cubicBezTo>
                    <a:cubicBezTo>
                      <a:pt x="30" y="0"/>
                      <a:pt x="38" y="4"/>
                      <a:pt x="47" y="24"/>
                    </a:cubicBezTo>
                    <a:cubicBezTo>
                      <a:pt x="55" y="45"/>
                      <a:pt x="56" y="68"/>
                      <a:pt x="64" y="89"/>
                    </a:cubicBezTo>
                    <a:cubicBezTo>
                      <a:pt x="69" y="102"/>
                      <a:pt x="57" y="111"/>
                      <a:pt x="56" y="123"/>
                    </a:cubicBezTo>
                    <a:cubicBezTo>
                      <a:pt x="43" y="122"/>
                      <a:pt x="49" y="110"/>
                      <a:pt x="45" y="104"/>
                    </a:cubicBezTo>
                    <a:cubicBezTo>
                      <a:pt x="43" y="94"/>
                      <a:pt x="40" y="84"/>
                      <a:pt x="40" y="73"/>
                    </a:cubicBezTo>
                    <a:close/>
                  </a:path>
                </a:pathLst>
              </a:custGeom>
              <a:solidFill>
                <a:srgbClr val="2A1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3" name="Freeform 70">
                <a:extLst>
                  <a:ext uri="{FF2B5EF4-FFF2-40B4-BE49-F238E27FC236}">
                    <a16:creationId xmlns:a16="http://schemas.microsoft.com/office/drawing/2014/main" id="{D3A0EB70-E0CB-C22E-A70C-C9618812D5AE}"/>
                  </a:ext>
                </a:extLst>
              </p:cNvPr>
              <p:cNvSpPr/>
              <p:nvPr/>
            </p:nvSpPr>
            <p:spPr bwMode="auto">
              <a:xfrm>
                <a:off x="7082" y="2663"/>
                <a:ext cx="130" cy="143"/>
              </a:xfrm>
              <a:custGeom>
                <a:avLst/>
                <a:gdLst>
                  <a:gd name="T0" fmla="*/ 88 w 89"/>
                  <a:gd name="T1" fmla="*/ 98 h 98"/>
                  <a:gd name="T2" fmla="*/ 67 w 89"/>
                  <a:gd name="T3" fmla="*/ 36 h 98"/>
                  <a:gd name="T4" fmla="*/ 37 w 89"/>
                  <a:gd name="T5" fmla="*/ 22 h 98"/>
                  <a:gd name="T6" fmla="*/ 29 w 89"/>
                  <a:gd name="T7" fmla="*/ 26 h 98"/>
                  <a:gd name="T8" fmla="*/ 0 w 89"/>
                  <a:gd name="T9" fmla="*/ 5 h 98"/>
                  <a:gd name="T10" fmla="*/ 16 w 89"/>
                  <a:gd name="T11" fmla="*/ 3 h 98"/>
                  <a:gd name="T12" fmla="*/ 28 w 89"/>
                  <a:gd name="T13" fmla="*/ 3 h 98"/>
                  <a:gd name="T14" fmla="*/ 39 w 89"/>
                  <a:gd name="T15" fmla="*/ 10 h 98"/>
                  <a:gd name="T16" fmla="*/ 88 w 89"/>
                  <a:gd name="T17" fmla="*/ 64 h 98"/>
                  <a:gd name="T18" fmla="*/ 88 w 89"/>
                  <a:gd name="T1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98">
                    <a:moveTo>
                      <a:pt x="88" y="98"/>
                    </a:moveTo>
                    <a:cubicBezTo>
                      <a:pt x="71" y="81"/>
                      <a:pt x="76" y="56"/>
                      <a:pt x="67" y="36"/>
                    </a:cubicBezTo>
                    <a:cubicBezTo>
                      <a:pt x="57" y="17"/>
                      <a:pt x="55" y="14"/>
                      <a:pt x="37" y="22"/>
                    </a:cubicBezTo>
                    <a:cubicBezTo>
                      <a:pt x="34" y="24"/>
                      <a:pt x="32" y="24"/>
                      <a:pt x="29" y="26"/>
                    </a:cubicBezTo>
                    <a:cubicBezTo>
                      <a:pt x="15" y="25"/>
                      <a:pt x="5" y="18"/>
                      <a:pt x="0" y="5"/>
                    </a:cubicBezTo>
                    <a:cubicBezTo>
                      <a:pt x="5" y="0"/>
                      <a:pt x="11" y="4"/>
                      <a:pt x="16" y="3"/>
                    </a:cubicBezTo>
                    <a:cubicBezTo>
                      <a:pt x="20" y="4"/>
                      <a:pt x="24" y="5"/>
                      <a:pt x="28" y="3"/>
                    </a:cubicBezTo>
                    <a:cubicBezTo>
                      <a:pt x="30" y="7"/>
                      <a:pt x="34" y="9"/>
                      <a:pt x="39" y="10"/>
                    </a:cubicBezTo>
                    <a:cubicBezTo>
                      <a:pt x="69" y="15"/>
                      <a:pt x="86" y="33"/>
                      <a:pt x="88" y="64"/>
                    </a:cubicBezTo>
                    <a:cubicBezTo>
                      <a:pt x="89" y="75"/>
                      <a:pt x="88" y="87"/>
                      <a:pt x="88" y="98"/>
                    </a:cubicBezTo>
                    <a:close/>
                  </a:path>
                </a:pathLst>
              </a:custGeom>
              <a:solidFill>
                <a:srgbClr val="5744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4" name="Freeform 71">
                <a:extLst>
                  <a:ext uri="{FF2B5EF4-FFF2-40B4-BE49-F238E27FC236}">
                    <a16:creationId xmlns:a16="http://schemas.microsoft.com/office/drawing/2014/main" id="{35FB3158-7DE8-DFD1-40E7-36D07233ECB7}"/>
                  </a:ext>
                </a:extLst>
              </p:cNvPr>
              <p:cNvSpPr/>
              <p:nvPr/>
            </p:nvSpPr>
            <p:spPr bwMode="auto">
              <a:xfrm>
                <a:off x="6694" y="1167"/>
                <a:ext cx="106" cy="79"/>
              </a:xfrm>
              <a:custGeom>
                <a:avLst/>
                <a:gdLst>
                  <a:gd name="T0" fmla="*/ 10 w 73"/>
                  <a:gd name="T1" fmla="*/ 37 h 54"/>
                  <a:gd name="T2" fmla="*/ 3 w 73"/>
                  <a:gd name="T3" fmla="*/ 19 h 54"/>
                  <a:gd name="T4" fmla="*/ 29 w 73"/>
                  <a:gd name="T5" fmla="*/ 3 h 54"/>
                  <a:gd name="T6" fmla="*/ 43 w 73"/>
                  <a:gd name="T7" fmla="*/ 8 h 54"/>
                  <a:gd name="T8" fmla="*/ 71 w 73"/>
                  <a:gd name="T9" fmla="*/ 22 h 54"/>
                  <a:gd name="T10" fmla="*/ 67 w 73"/>
                  <a:gd name="T11" fmla="*/ 32 h 54"/>
                  <a:gd name="T12" fmla="*/ 38 w 73"/>
                  <a:gd name="T13" fmla="*/ 43 h 54"/>
                  <a:gd name="T14" fmla="*/ 10 w 73"/>
                  <a:gd name="T15" fmla="*/ 37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54">
                    <a:moveTo>
                      <a:pt x="10" y="37"/>
                    </a:moveTo>
                    <a:cubicBezTo>
                      <a:pt x="6" y="31"/>
                      <a:pt x="0" y="27"/>
                      <a:pt x="3" y="19"/>
                    </a:cubicBezTo>
                    <a:cubicBezTo>
                      <a:pt x="8" y="8"/>
                      <a:pt x="19" y="6"/>
                      <a:pt x="29" y="3"/>
                    </a:cubicBezTo>
                    <a:cubicBezTo>
                      <a:pt x="34" y="1"/>
                      <a:pt x="41" y="0"/>
                      <a:pt x="43" y="8"/>
                    </a:cubicBezTo>
                    <a:cubicBezTo>
                      <a:pt x="48" y="23"/>
                      <a:pt x="59" y="23"/>
                      <a:pt x="71" y="22"/>
                    </a:cubicBezTo>
                    <a:cubicBezTo>
                      <a:pt x="73" y="27"/>
                      <a:pt x="70" y="30"/>
                      <a:pt x="67" y="32"/>
                    </a:cubicBezTo>
                    <a:cubicBezTo>
                      <a:pt x="55" y="31"/>
                      <a:pt x="47" y="38"/>
                      <a:pt x="38" y="43"/>
                    </a:cubicBezTo>
                    <a:cubicBezTo>
                      <a:pt x="28" y="48"/>
                      <a:pt x="16" y="54"/>
                      <a:pt x="10" y="37"/>
                    </a:cubicBezTo>
                    <a:close/>
                  </a:path>
                </a:pathLst>
              </a:custGeom>
              <a:solidFill>
                <a:srgbClr val="E8E6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5" name="Freeform 72">
                <a:extLst>
                  <a:ext uri="{FF2B5EF4-FFF2-40B4-BE49-F238E27FC236}">
                    <a16:creationId xmlns:a16="http://schemas.microsoft.com/office/drawing/2014/main" id="{FD1D1B6C-3B3F-E3C5-EAF4-5FD156DE5795}"/>
                  </a:ext>
                </a:extLst>
              </p:cNvPr>
              <p:cNvSpPr/>
              <p:nvPr/>
            </p:nvSpPr>
            <p:spPr bwMode="auto">
              <a:xfrm>
                <a:off x="5370" y="3267"/>
                <a:ext cx="221" cy="185"/>
              </a:xfrm>
              <a:custGeom>
                <a:avLst/>
                <a:gdLst>
                  <a:gd name="T0" fmla="*/ 126 w 152"/>
                  <a:gd name="T1" fmla="*/ 55 h 127"/>
                  <a:gd name="T2" fmla="*/ 130 w 152"/>
                  <a:gd name="T3" fmla="*/ 43 h 127"/>
                  <a:gd name="T4" fmla="*/ 135 w 152"/>
                  <a:gd name="T5" fmla="*/ 12 h 127"/>
                  <a:gd name="T6" fmla="*/ 138 w 152"/>
                  <a:gd name="T7" fmla="*/ 3 h 127"/>
                  <a:gd name="T8" fmla="*/ 150 w 152"/>
                  <a:gd name="T9" fmla="*/ 6 h 127"/>
                  <a:gd name="T10" fmla="*/ 149 w 152"/>
                  <a:gd name="T11" fmla="*/ 16 h 127"/>
                  <a:gd name="T12" fmla="*/ 129 w 152"/>
                  <a:gd name="T13" fmla="*/ 80 h 127"/>
                  <a:gd name="T14" fmla="*/ 121 w 152"/>
                  <a:gd name="T15" fmla="*/ 93 h 127"/>
                  <a:gd name="T16" fmla="*/ 50 w 152"/>
                  <a:gd name="T17" fmla="*/ 122 h 127"/>
                  <a:gd name="T18" fmla="*/ 13 w 152"/>
                  <a:gd name="T19" fmla="*/ 111 h 127"/>
                  <a:gd name="T20" fmla="*/ 2 w 152"/>
                  <a:gd name="T21" fmla="*/ 106 h 127"/>
                  <a:gd name="T22" fmla="*/ 1 w 152"/>
                  <a:gd name="T23" fmla="*/ 104 h 127"/>
                  <a:gd name="T24" fmla="*/ 2 w 152"/>
                  <a:gd name="T25" fmla="*/ 102 h 127"/>
                  <a:gd name="T26" fmla="*/ 24 w 152"/>
                  <a:gd name="T27" fmla="*/ 110 h 127"/>
                  <a:gd name="T28" fmla="*/ 70 w 152"/>
                  <a:gd name="T29" fmla="*/ 106 h 127"/>
                  <a:gd name="T30" fmla="*/ 89 w 152"/>
                  <a:gd name="T31" fmla="*/ 96 h 127"/>
                  <a:gd name="T32" fmla="*/ 124 w 152"/>
                  <a:gd name="T33" fmla="*/ 67 h 127"/>
                  <a:gd name="T34" fmla="*/ 126 w 152"/>
                  <a:gd name="T35" fmla="*/ 5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127">
                    <a:moveTo>
                      <a:pt x="126" y="55"/>
                    </a:moveTo>
                    <a:cubicBezTo>
                      <a:pt x="130" y="52"/>
                      <a:pt x="129" y="47"/>
                      <a:pt x="130" y="43"/>
                    </a:cubicBezTo>
                    <a:cubicBezTo>
                      <a:pt x="131" y="33"/>
                      <a:pt x="143" y="24"/>
                      <a:pt x="135" y="12"/>
                    </a:cubicBezTo>
                    <a:cubicBezTo>
                      <a:pt x="128" y="6"/>
                      <a:pt x="135" y="5"/>
                      <a:pt x="138" y="3"/>
                    </a:cubicBezTo>
                    <a:cubicBezTo>
                      <a:pt x="143" y="0"/>
                      <a:pt x="147" y="0"/>
                      <a:pt x="150" y="6"/>
                    </a:cubicBezTo>
                    <a:cubicBezTo>
                      <a:pt x="152" y="10"/>
                      <a:pt x="152" y="13"/>
                      <a:pt x="149" y="16"/>
                    </a:cubicBezTo>
                    <a:cubicBezTo>
                      <a:pt x="142" y="37"/>
                      <a:pt x="131" y="57"/>
                      <a:pt x="129" y="80"/>
                    </a:cubicBezTo>
                    <a:cubicBezTo>
                      <a:pt x="128" y="86"/>
                      <a:pt x="125" y="90"/>
                      <a:pt x="121" y="93"/>
                    </a:cubicBezTo>
                    <a:cubicBezTo>
                      <a:pt x="100" y="110"/>
                      <a:pt x="73" y="111"/>
                      <a:pt x="50" y="122"/>
                    </a:cubicBezTo>
                    <a:cubicBezTo>
                      <a:pt x="38" y="127"/>
                      <a:pt x="25" y="116"/>
                      <a:pt x="13" y="111"/>
                    </a:cubicBezTo>
                    <a:cubicBezTo>
                      <a:pt x="9" y="110"/>
                      <a:pt x="6" y="108"/>
                      <a:pt x="2" y="106"/>
                    </a:cubicBezTo>
                    <a:cubicBezTo>
                      <a:pt x="1" y="105"/>
                      <a:pt x="0" y="104"/>
                      <a:pt x="1" y="104"/>
                    </a:cubicBezTo>
                    <a:cubicBezTo>
                      <a:pt x="1" y="103"/>
                      <a:pt x="2" y="102"/>
                      <a:pt x="2" y="102"/>
                    </a:cubicBezTo>
                    <a:cubicBezTo>
                      <a:pt x="10" y="105"/>
                      <a:pt x="17" y="107"/>
                      <a:pt x="24" y="110"/>
                    </a:cubicBezTo>
                    <a:cubicBezTo>
                      <a:pt x="40" y="118"/>
                      <a:pt x="56" y="116"/>
                      <a:pt x="70" y="106"/>
                    </a:cubicBezTo>
                    <a:cubicBezTo>
                      <a:pt x="76" y="102"/>
                      <a:pt x="82" y="97"/>
                      <a:pt x="89" y="96"/>
                    </a:cubicBezTo>
                    <a:cubicBezTo>
                      <a:pt x="107" y="93"/>
                      <a:pt x="117" y="82"/>
                      <a:pt x="124" y="67"/>
                    </a:cubicBezTo>
                    <a:cubicBezTo>
                      <a:pt x="125" y="63"/>
                      <a:pt x="125" y="59"/>
                      <a:pt x="126" y="55"/>
                    </a:cubicBezTo>
                    <a:close/>
                  </a:path>
                </a:pathLst>
              </a:custGeom>
              <a:solidFill>
                <a:srgbClr val="9D9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6" name="Freeform 73">
                <a:extLst>
                  <a:ext uri="{FF2B5EF4-FFF2-40B4-BE49-F238E27FC236}">
                    <a16:creationId xmlns:a16="http://schemas.microsoft.com/office/drawing/2014/main" id="{24D22666-7921-D08D-C8C8-7680AE698443}"/>
                  </a:ext>
                </a:extLst>
              </p:cNvPr>
              <p:cNvSpPr/>
              <p:nvPr/>
            </p:nvSpPr>
            <p:spPr bwMode="auto">
              <a:xfrm>
                <a:off x="4994" y="3189"/>
                <a:ext cx="175" cy="195"/>
              </a:xfrm>
              <a:custGeom>
                <a:avLst/>
                <a:gdLst>
                  <a:gd name="T0" fmla="*/ 39 w 120"/>
                  <a:gd name="T1" fmla="*/ 60 h 134"/>
                  <a:gd name="T2" fmla="*/ 20 w 120"/>
                  <a:gd name="T3" fmla="*/ 37 h 134"/>
                  <a:gd name="T4" fmla="*/ 0 w 120"/>
                  <a:gd name="T5" fmla="*/ 8 h 134"/>
                  <a:gd name="T6" fmla="*/ 7 w 120"/>
                  <a:gd name="T7" fmla="*/ 0 h 134"/>
                  <a:gd name="T8" fmla="*/ 38 w 120"/>
                  <a:gd name="T9" fmla="*/ 38 h 134"/>
                  <a:gd name="T10" fmla="*/ 85 w 120"/>
                  <a:gd name="T11" fmla="*/ 74 h 134"/>
                  <a:gd name="T12" fmla="*/ 113 w 120"/>
                  <a:gd name="T13" fmla="*/ 111 h 134"/>
                  <a:gd name="T14" fmla="*/ 119 w 120"/>
                  <a:gd name="T15" fmla="*/ 118 h 134"/>
                  <a:gd name="T16" fmla="*/ 120 w 120"/>
                  <a:gd name="T17" fmla="*/ 121 h 134"/>
                  <a:gd name="T18" fmla="*/ 107 w 120"/>
                  <a:gd name="T19" fmla="*/ 128 h 134"/>
                  <a:gd name="T20" fmla="*/ 98 w 120"/>
                  <a:gd name="T21" fmla="*/ 111 h 134"/>
                  <a:gd name="T22" fmla="*/ 94 w 120"/>
                  <a:gd name="T23" fmla="*/ 96 h 134"/>
                  <a:gd name="T24" fmla="*/ 48 w 120"/>
                  <a:gd name="T25" fmla="*/ 72 h 134"/>
                  <a:gd name="T26" fmla="*/ 48 w 120"/>
                  <a:gd name="T27" fmla="*/ 73 h 134"/>
                  <a:gd name="T28" fmla="*/ 39 w 120"/>
                  <a:gd name="T29"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34">
                    <a:moveTo>
                      <a:pt x="39" y="60"/>
                    </a:moveTo>
                    <a:cubicBezTo>
                      <a:pt x="38" y="48"/>
                      <a:pt x="28" y="43"/>
                      <a:pt x="20" y="37"/>
                    </a:cubicBezTo>
                    <a:cubicBezTo>
                      <a:pt x="10" y="29"/>
                      <a:pt x="0" y="22"/>
                      <a:pt x="0" y="8"/>
                    </a:cubicBezTo>
                    <a:cubicBezTo>
                      <a:pt x="1" y="4"/>
                      <a:pt x="2" y="0"/>
                      <a:pt x="7" y="0"/>
                    </a:cubicBezTo>
                    <a:cubicBezTo>
                      <a:pt x="19" y="11"/>
                      <a:pt x="28" y="25"/>
                      <a:pt x="38" y="38"/>
                    </a:cubicBezTo>
                    <a:cubicBezTo>
                      <a:pt x="51" y="54"/>
                      <a:pt x="69" y="62"/>
                      <a:pt x="85" y="74"/>
                    </a:cubicBezTo>
                    <a:cubicBezTo>
                      <a:pt x="98" y="84"/>
                      <a:pt x="108" y="94"/>
                      <a:pt x="113" y="111"/>
                    </a:cubicBezTo>
                    <a:cubicBezTo>
                      <a:pt x="114" y="114"/>
                      <a:pt x="116" y="116"/>
                      <a:pt x="119" y="118"/>
                    </a:cubicBezTo>
                    <a:cubicBezTo>
                      <a:pt x="119" y="119"/>
                      <a:pt x="120" y="120"/>
                      <a:pt x="120" y="121"/>
                    </a:cubicBezTo>
                    <a:cubicBezTo>
                      <a:pt x="120" y="131"/>
                      <a:pt x="116" y="134"/>
                      <a:pt x="107" y="128"/>
                    </a:cubicBezTo>
                    <a:cubicBezTo>
                      <a:pt x="102" y="124"/>
                      <a:pt x="99" y="118"/>
                      <a:pt x="98" y="111"/>
                    </a:cubicBezTo>
                    <a:cubicBezTo>
                      <a:pt x="98" y="106"/>
                      <a:pt x="97" y="97"/>
                      <a:pt x="94" y="96"/>
                    </a:cubicBezTo>
                    <a:cubicBezTo>
                      <a:pt x="77" y="90"/>
                      <a:pt x="67" y="72"/>
                      <a:pt x="48" y="72"/>
                    </a:cubicBezTo>
                    <a:cubicBezTo>
                      <a:pt x="48" y="73"/>
                      <a:pt x="48" y="73"/>
                      <a:pt x="48" y="73"/>
                    </a:cubicBezTo>
                    <a:cubicBezTo>
                      <a:pt x="45" y="68"/>
                      <a:pt x="42" y="64"/>
                      <a:pt x="39" y="60"/>
                    </a:cubicBezTo>
                    <a:close/>
                  </a:path>
                </a:pathLst>
              </a:custGeom>
              <a:solidFill>
                <a:srgbClr val="7F6D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7" name="Freeform 74">
                <a:extLst>
                  <a:ext uri="{FF2B5EF4-FFF2-40B4-BE49-F238E27FC236}">
                    <a16:creationId xmlns:a16="http://schemas.microsoft.com/office/drawing/2014/main" id="{557B0FED-A1CB-5A1D-78E3-E6DF90BB727F}"/>
                  </a:ext>
                </a:extLst>
              </p:cNvPr>
              <p:cNvSpPr/>
              <p:nvPr/>
            </p:nvSpPr>
            <p:spPr bwMode="auto">
              <a:xfrm>
                <a:off x="5581" y="3276"/>
                <a:ext cx="134" cy="115"/>
              </a:xfrm>
              <a:custGeom>
                <a:avLst/>
                <a:gdLst>
                  <a:gd name="T0" fmla="*/ 4 w 92"/>
                  <a:gd name="T1" fmla="*/ 10 h 79"/>
                  <a:gd name="T2" fmla="*/ 5 w 92"/>
                  <a:gd name="T3" fmla="*/ 0 h 79"/>
                  <a:gd name="T4" fmla="*/ 10 w 92"/>
                  <a:gd name="T5" fmla="*/ 54 h 79"/>
                  <a:gd name="T6" fmla="*/ 17 w 92"/>
                  <a:gd name="T7" fmla="*/ 68 h 79"/>
                  <a:gd name="T8" fmla="*/ 33 w 92"/>
                  <a:gd name="T9" fmla="*/ 66 h 79"/>
                  <a:gd name="T10" fmla="*/ 37 w 92"/>
                  <a:gd name="T11" fmla="*/ 50 h 79"/>
                  <a:gd name="T12" fmla="*/ 30 w 92"/>
                  <a:gd name="T13" fmla="*/ 38 h 79"/>
                  <a:gd name="T14" fmla="*/ 36 w 92"/>
                  <a:gd name="T15" fmla="*/ 13 h 79"/>
                  <a:gd name="T16" fmla="*/ 57 w 92"/>
                  <a:gd name="T17" fmla="*/ 15 h 79"/>
                  <a:gd name="T18" fmla="*/ 76 w 92"/>
                  <a:gd name="T19" fmla="*/ 16 h 79"/>
                  <a:gd name="T20" fmla="*/ 92 w 92"/>
                  <a:gd name="T21" fmla="*/ 8 h 79"/>
                  <a:gd name="T22" fmla="*/ 51 w 92"/>
                  <a:gd name="T23" fmla="*/ 18 h 79"/>
                  <a:gd name="T24" fmla="*/ 39 w 92"/>
                  <a:gd name="T25" fmla="*/ 21 h 79"/>
                  <a:gd name="T26" fmla="*/ 39 w 92"/>
                  <a:gd name="T27" fmla="*/ 41 h 79"/>
                  <a:gd name="T28" fmla="*/ 39 w 92"/>
                  <a:gd name="T29" fmla="*/ 69 h 79"/>
                  <a:gd name="T30" fmla="*/ 16 w 92"/>
                  <a:gd name="T31" fmla="*/ 75 h 79"/>
                  <a:gd name="T32" fmla="*/ 5 w 92"/>
                  <a:gd name="T33" fmla="*/ 52 h 79"/>
                  <a:gd name="T34" fmla="*/ 4 w 92"/>
                  <a:gd name="T35" fmla="*/ 1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79">
                    <a:moveTo>
                      <a:pt x="4" y="10"/>
                    </a:moveTo>
                    <a:cubicBezTo>
                      <a:pt x="4" y="7"/>
                      <a:pt x="5" y="3"/>
                      <a:pt x="5" y="0"/>
                    </a:cubicBezTo>
                    <a:cubicBezTo>
                      <a:pt x="12" y="17"/>
                      <a:pt x="22" y="34"/>
                      <a:pt x="10" y="54"/>
                    </a:cubicBezTo>
                    <a:cubicBezTo>
                      <a:pt x="7" y="59"/>
                      <a:pt x="12" y="65"/>
                      <a:pt x="17" y="68"/>
                    </a:cubicBezTo>
                    <a:cubicBezTo>
                      <a:pt x="23" y="72"/>
                      <a:pt x="29" y="69"/>
                      <a:pt x="33" y="66"/>
                    </a:cubicBezTo>
                    <a:cubicBezTo>
                      <a:pt x="39" y="62"/>
                      <a:pt x="41" y="57"/>
                      <a:pt x="37" y="50"/>
                    </a:cubicBezTo>
                    <a:cubicBezTo>
                      <a:pt x="34" y="46"/>
                      <a:pt x="31" y="42"/>
                      <a:pt x="30" y="38"/>
                    </a:cubicBezTo>
                    <a:cubicBezTo>
                      <a:pt x="26" y="29"/>
                      <a:pt x="28" y="20"/>
                      <a:pt x="36" y="13"/>
                    </a:cubicBezTo>
                    <a:cubicBezTo>
                      <a:pt x="44" y="7"/>
                      <a:pt x="51" y="8"/>
                      <a:pt x="57" y="15"/>
                    </a:cubicBezTo>
                    <a:cubicBezTo>
                      <a:pt x="64" y="23"/>
                      <a:pt x="70" y="23"/>
                      <a:pt x="76" y="16"/>
                    </a:cubicBezTo>
                    <a:cubicBezTo>
                      <a:pt x="80" y="12"/>
                      <a:pt x="85" y="7"/>
                      <a:pt x="92" y="8"/>
                    </a:cubicBezTo>
                    <a:cubicBezTo>
                      <a:pt x="81" y="22"/>
                      <a:pt x="71" y="40"/>
                      <a:pt x="51" y="18"/>
                    </a:cubicBezTo>
                    <a:cubicBezTo>
                      <a:pt x="48" y="15"/>
                      <a:pt x="42" y="16"/>
                      <a:pt x="39" y="21"/>
                    </a:cubicBezTo>
                    <a:cubicBezTo>
                      <a:pt x="34" y="27"/>
                      <a:pt x="34" y="34"/>
                      <a:pt x="39" y="41"/>
                    </a:cubicBezTo>
                    <a:cubicBezTo>
                      <a:pt x="45" y="50"/>
                      <a:pt x="49" y="60"/>
                      <a:pt x="39" y="69"/>
                    </a:cubicBezTo>
                    <a:cubicBezTo>
                      <a:pt x="32" y="76"/>
                      <a:pt x="24" y="79"/>
                      <a:pt x="16" y="75"/>
                    </a:cubicBezTo>
                    <a:cubicBezTo>
                      <a:pt x="7" y="70"/>
                      <a:pt x="0" y="61"/>
                      <a:pt x="5" y="52"/>
                    </a:cubicBezTo>
                    <a:cubicBezTo>
                      <a:pt x="14" y="37"/>
                      <a:pt x="9" y="24"/>
                      <a:pt x="4" y="10"/>
                    </a:cubicBezTo>
                    <a:close/>
                  </a:path>
                </a:pathLst>
              </a:custGeom>
              <a:solidFill>
                <a:srgbClr val="A097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8" name="Freeform 75">
                <a:extLst>
                  <a:ext uri="{FF2B5EF4-FFF2-40B4-BE49-F238E27FC236}">
                    <a16:creationId xmlns:a16="http://schemas.microsoft.com/office/drawing/2014/main" id="{839BA424-E636-5FC4-E51D-75964A18E5E7}"/>
                  </a:ext>
                </a:extLst>
              </p:cNvPr>
              <p:cNvSpPr/>
              <p:nvPr/>
            </p:nvSpPr>
            <p:spPr bwMode="auto">
              <a:xfrm>
                <a:off x="7164" y="1391"/>
                <a:ext cx="100" cy="105"/>
              </a:xfrm>
              <a:custGeom>
                <a:avLst/>
                <a:gdLst>
                  <a:gd name="T0" fmla="*/ 5 w 69"/>
                  <a:gd name="T1" fmla="*/ 49 h 72"/>
                  <a:gd name="T2" fmla="*/ 28 w 69"/>
                  <a:gd name="T3" fmla="*/ 32 h 72"/>
                  <a:gd name="T4" fmla="*/ 32 w 69"/>
                  <a:gd name="T5" fmla="*/ 11 h 72"/>
                  <a:gd name="T6" fmla="*/ 54 w 69"/>
                  <a:gd name="T7" fmla="*/ 16 h 72"/>
                  <a:gd name="T8" fmla="*/ 69 w 69"/>
                  <a:gd name="T9" fmla="*/ 33 h 72"/>
                  <a:gd name="T10" fmla="*/ 52 w 69"/>
                  <a:gd name="T11" fmla="*/ 44 h 72"/>
                  <a:gd name="T12" fmla="*/ 29 w 69"/>
                  <a:gd name="T13" fmla="*/ 48 h 72"/>
                  <a:gd name="T14" fmla="*/ 40 w 69"/>
                  <a:gd name="T15" fmla="*/ 64 h 72"/>
                  <a:gd name="T16" fmla="*/ 5 w 69"/>
                  <a:gd name="T17" fmla="*/ 4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2">
                    <a:moveTo>
                      <a:pt x="5" y="49"/>
                    </a:moveTo>
                    <a:cubicBezTo>
                      <a:pt x="0" y="27"/>
                      <a:pt x="19" y="37"/>
                      <a:pt x="28" y="32"/>
                    </a:cubicBezTo>
                    <a:cubicBezTo>
                      <a:pt x="42" y="28"/>
                      <a:pt x="36" y="19"/>
                      <a:pt x="32" y="11"/>
                    </a:cubicBezTo>
                    <a:cubicBezTo>
                      <a:pt x="43" y="0"/>
                      <a:pt x="50" y="1"/>
                      <a:pt x="54" y="16"/>
                    </a:cubicBezTo>
                    <a:cubicBezTo>
                      <a:pt x="56" y="25"/>
                      <a:pt x="57" y="34"/>
                      <a:pt x="69" y="33"/>
                    </a:cubicBezTo>
                    <a:cubicBezTo>
                      <a:pt x="64" y="37"/>
                      <a:pt x="60" y="44"/>
                      <a:pt x="52" y="44"/>
                    </a:cubicBezTo>
                    <a:cubicBezTo>
                      <a:pt x="46" y="55"/>
                      <a:pt x="36" y="43"/>
                      <a:pt x="29" y="48"/>
                    </a:cubicBezTo>
                    <a:cubicBezTo>
                      <a:pt x="32" y="54"/>
                      <a:pt x="42" y="54"/>
                      <a:pt x="40" y="64"/>
                    </a:cubicBezTo>
                    <a:cubicBezTo>
                      <a:pt x="22" y="72"/>
                      <a:pt x="16" y="55"/>
                      <a:pt x="5" y="49"/>
                    </a:cubicBezTo>
                    <a:close/>
                  </a:path>
                </a:pathLst>
              </a:custGeom>
              <a:solidFill>
                <a:srgbClr val="C6B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9" name="Freeform 76">
                <a:extLst>
                  <a:ext uri="{FF2B5EF4-FFF2-40B4-BE49-F238E27FC236}">
                    <a16:creationId xmlns:a16="http://schemas.microsoft.com/office/drawing/2014/main" id="{AC36B59D-DD4C-FB10-8BBF-FAC43A1B06D3}"/>
                  </a:ext>
                </a:extLst>
              </p:cNvPr>
              <p:cNvSpPr/>
              <p:nvPr/>
            </p:nvSpPr>
            <p:spPr bwMode="auto">
              <a:xfrm>
                <a:off x="6158" y="3315"/>
                <a:ext cx="96" cy="48"/>
              </a:xfrm>
              <a:custGeom>
                <a:avLst/>
                <a:gdLst>
                  <a:gd name="T0" fmla="*/ 28 w 66"/>
                  <a:gd name="T1" fmla="*/ 10 h 33"/>
                  <a:gd name="T2" fmla="*/ 36 w 66"/>
                  <a:gd name="T3" fmla="*/ 6 h 33"/>
                  <a:gd name="T4" fmla="*/ 55 w 66"/>
                  <a:gd name="T5" fmla="*/ 2 h 33"/>
                  <a:gd name="T6" fmla="*/ 61 w 66"/>
                  <a:gd name="T7" fmla="*/ 10 h 33"/>
                  <a:gd name="T8" fmla="*/ 63 w 66"/>
                  <a:gd name="T9" fmla="*/ 33 h 33"/>
                  <a:gd name="T10" fmla="*/ 0 w 66"/>
                  <a:gd name="T11" fmla="*/ 33 h 33"/>
                  <a:gd name="T12" fmla="*/ 28 w 66"/>
                  <a:gd name="T13" fmla="*/ 10 h 33"/>
                </a:gdLst>
                <a:ahLst/>
                <a:cxnLst>
                  <a:cxn ang="0">
                    <a:pos x="T0" y="T1"/>
                  </a:cxn>
                  <a:cxn ang="0">
                    <a:pos x="T2" y="T3"/>
                  </a:cxn>
                  <a:cxn ang="0">
                    <a:pos x="T4" y="T5"/>
                  </a:cxn>
                  <a:cxn ang="0">
                    <a:pos x="T6" y="T7"/>
                  </a:cxn>
                  <a:cxn ang="0">
                    <a:pos x="T8" y="T9"/>
                  </a:cxn>
                  <a:cxn ang="0">
                    <a:pos x="T10" y="T11"/>
                  </a:cxn>
                  <a:cxn ang="0">
                    <a:pos x="T12" y="T13"/>
                  </a:cxn>
                </a:cxnLst>
                <a:rect l="0" t="0" r="r" b="b"/>
                <a:pathLst>
                  <a:path w="66" h="33">
                    <a:moveTo>
                      <a:pt x="28" y="10"/>
                    </a:moveTo>
                    <a:cubicBezTo>
                      <a:pt x="31" y="10"/>
                      <a:pt x="34" y="10"/>
                      <a:pt x="36" y="6"/>
                    </a:cubicBezTo>
                    <a:cubicBezTo>
                      <a:pt x="41" y="0"/>
                      <a:pt x="48" y="0"/>
                      <a:pt x="55" y="2"/>
                    </a:cubicBezTo>
                    <a:cubicBezTo>
                      <a:pt x="58" y="3"/>
                      <a:pt x="61" y="6"/>
                      <a:pt x="61" y="10"/>
                    </a:cubicBezTo>
                    <a:cubicBezTo>
                      <a:pt x="62" y="17"/>
                      <a:pt x="66" y="25"/>
                      <a:pt x="63" y="33"/>
                    </a:cubicBezTo>
                    <a:cubicBezTo>
                      <a:pt x="43" y="33"/>
                      <a:pt x="23" y="33"/>
                      <a:pt x="0" y="33"/>
                    </a:cubicBezTo>
                    <a:cubicBezTo>
                      <a:pt x="6" y="19"/>
                      <a:pt x="23" y="21"/>
                      <a:pt x="28" y="10"/>
                    </a:cubicBezTo>
                    <a:close/>
                  </a:path>
                </a:pathLst>
              </a:custGeom>
              <a:solidFill>
                <a:srgbClr val="536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0" name="Freeform 77">
                <a:extLst>
                  <a:ext uri="{FF2B5EF4-FFF2-40B4-BE49-F238E27FC236}">
                    <a16:creationId xmlns:a16="http://schemas.microsoft.com/office/drawing/2014/main" id="{C03FE774-CCDE-3885-01ED-1651C15A491B}"/>
                  </a:ext>
                </a:extLst>
              </p:cNvPr>
              <p:cNvSpPr/>
              <p:nvPr/>
            </p:nvSpPr>
            <p:spPr bwMode="auto">
              <a:xfrm>
                <a:off x="5180" y="3171"/>
                <a:ext cx="98" cy="169"/>
              </a:xfrm>
              <a:custGeom>
                <a:avLst/>
                <a:gdLst>
                  <a:gd name="T0" fmla="*/ 63 w 67"/>
                  <a:gd name="T1" fmla="*/ 0 h 116"/>
                  <a:gd name="T2" fmla="*/ 56 w 67"/>
                  <a:gd name="T3" fmla="*/ 37 h 116"/>
                  <a:gd name="T4" fmla="*/ 30 w 67"/>
                  <a:gd name="T5" fmla="*/ 91 h 116"/>
                  <a:gd name="T6" fmla="*/ 13 w 67"/>
                  <a:gd name="T7" fmla="*/ 116 h 116"/>
                  <a:gd name="T8" fmla="*/ 2 w 67"/>
                  <a:gd name="T9" fmla="*/ 112 h 116"/>
                  <a:gd name="T10" fmla="*/ 2 w 67"/>
                  <a:gd name="T11" fmla="*/ 100 h 116"/>
                  <a:gd name="T12" fmla="*/ 56 w 67"/>
                  <a:gd name="T13" fmla="*/ 3 h 116"/>
                  <a:gd name="T14" fmla="*/ 63 w 67"/>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115">
                    <a:moveTo>
                      <a:pt x="63" y="0"/>
                    </a:moveTo>
                    <a:cubicBezTo>
                      <a:pt x="67" y="14"/>
                      <a:pt x="61" y="25"/>
                      <a:pt x="56" y="37"/>
                    </a:cubicBezTo>
                    <a:cubicBezTo>
                      <a:pt x="49" y="55"/>
                      <a:pt x="33" y="69"/>
                      <a:pt x="30" y="91"/>
                    </a:cubicBezTo>
                    <a:cubicBezTo>
                      <a:pt x="29" y="98"/>
                      <a:pt x="15" y="105"/>
                      <a:pt x="13" y="116"/>
                    </a:cubicBezTo>
                    <a:cubicBezTo>
                      <a:pt x="9" y="116"/>
                      <a:pt x="5" y="116"/>
                      <a:pt x="2" y="112"/>
                    </a:cubicBezTo>
                    <a:cubicBezTo>
                      <a:pt x="0" y="108"/>
                      <a:pt x="0" y="104"/>
                      <a:pt x="2" y="100"/>
                    </a:cubicBezTo>
                    <a:cubicBezTo>
                      <a:pt x="20" y="68"/>
                      <a:pt x="40" y="37"/>
                      <a:pt x="56" y="3"/>
                    </a:cubicBezTo>
                    <a:cubicBezTo>
                      <a:pt x="58" y="1"/>
                      <a:pt x="60" y="0"/>
                      <a:pt x="63" y="0"/>
                    </a:cubicBezTo>
                    <a:close/>
                  </a:path>
                </a:pathLst>
              </a:custGeom>
              <a:solidFill>
                <a:srgbClr val="E9D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1" name="Freeform 78">
                <a:extLst>
                  <a:ext uri="{FF2B5EF4-FFF2-40B4-BE49-F238E27FC236}">
                    <a16:creationId xmlns:a16="http://schemas.microsoft.com/office/drawing/2014/main" id="{2975EE0F-2DE4-8E6A-81DD-C979D62842FD}"/>
                  </a:ext>
                </a:extLst>
              </p:cNvPr>
              <p:cNvSpPr/>
              <p:nvPr/>
            </p:nvSpPr>
            <p:spPr bwMode="auto">
              <a:xfrm>
                <a:off x="4299" y="2123"/>
                <a:ext cx="213" cy="118"/>
              </a:xfrm>
              <a:custGeom>
                <a:avLst/>
                <a:gdLst>
                  <a:gd name="T0" fmla="*/ 34 w 147"/>
                  <a:gd name="T1" fmla="*/ 0 h 81"/>
                  <a:gd name="T2" fmla="*/ 42 w 147"/>
                  <a:gd name="T3" fmla="*/ 5 h 81"/>
                  <a:gd name="T4" fmla="*/ 32 w 147"/>
                  <a:gd name="T5" fmla="*/ 11 h 81"/>
                  <a:gd name="T6" fmla="*/ 18 w 147"/>
                  <a:gd name="T7" fmla="*/ 24 h 81"/>
                  <a:gd name="T8" fmla="*/ 31 w 147"/>
                  <a:gd name="T9" fmla="*/ 42 h 81"/>
                  <a:gd name="T10" fmla="*/ 109 w 147"/>
                  <a:gd name="T11" fmla="*/ 65 h 81"/>
                  <a:gd name="T12" fmla="*/ 132 w 147"/>
                  <a:gd name="T13" fmla="*/ 68 h 81"/>
                  <a:gd name="T14" fmla="*/ 146 w 147"/>
                  <a:gd name="T15" fmla="*/ 81 h 81"/>
                  <a:gd name="T16" fmla="*/ 42 w 147"/>
                  <a:gd name="T17" fmla="*/ 60 h 81"/>
                  <a:gd name="T18" fmla="*/ 3 w 147"/>
                  <a:gd name="T19" fmla="*/ 32 h 81"/>
                  <a:gd name="T20" fmla="*/ 34 w 147"/>
                  <a:gd name="T2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81">
                    <a:moveTo>
                      <a:pt x="34" y="0"/>
                    </a:moveTo>
                    <a:cubicBezTo>
                      <a:pt x="37" y="1"/>
                      <a:pt x="41" y="1"/>
                      <a:pt x="42" y="5"/>
                    </a:cubicBezTo>
                    <a:cubicBezTo>
                      <a:pt x="39" y="8"/>
                      <a:pt x="35" y="10"/>
                      <a:pt x="32" y="11"/>
                    </a:cubicBezTo>
                    <a:cubicBezTo>
                      <a:pt x="26" y="14"/>
                      <a:pt x="18" y="16"/>
                      <a:pt x="18" y="24"/>
                    </a:cubicBezTo>
                    <a:cubicBezTo>
                      <a:pt x="17" y="33"/>
                      <a:pt x="24" y="38"/>
                      <a:pt x="31" y="42"/>
                    </a:cubicBezTo>
                    <a:cubicBezTo>
                      <a:pt x="55" y="55"/>
                      <a:pt x="81" y="62"/>
                      <a:pt x="109" y="65"/>
                    </a:cubicBezTo>
                    <a:cubicBezTo>
                      <a:pt x="116" y="68"/>
                      <a:pt x="124" y="67"/>
                      <a:pt x="132" y="68"/>
                    </a:cubicBezTo>
                    <a:cubicBezTo>
                      <a:pt x="139" y="70"/>
                      <a:pt x="147" y="71"/>
                      <a:pt x="146" y="81"/>
                    </a:cubicBezTo>
                    <a:cubicBezTo>
                      <a:pt x="110" y="81"/>
                      <a:pt x="76" y="72"/>
                      <a:pt x="42" y="60"/>
                    </a:cubicBezTo>
                    <a:cubicBezTo>
                      <a:pt x="27" y="54"/>
                      <a:pt x="13" y="45"/>
                      <a:pt x="3" y="32"/>
                    </a:cubicBezTo>
                    <a:cubicBezTo>
                      <a:pt x="0" y="8"/>
                      <a:pt x="17" y="4"/>
                      <a:pt x="34" y="0"/>
                    </a:cubicBezTo>
                    <a:close/>
                  </a:path>
                </a:pathLst>
              </a:custGeom>
              <a:solidFill>
                <a:srgbClr val="988C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2" name="Freeform 79">
                <a:extLst>
                  <a:ext uri="{FF2B5EF4-FFF2-40B4-BE49-F238E27FC236}">
                    <a16:creationId xmlns:a16="http://schemas.microsoft.com/office/drawing/2014/main" id="{001F08E4-B5A4-A12A-A365-A2289BFCB1C0}"/>
                  </a:ext>
                </a:extLst>
              </p:cNvPr>
              <p:cNvSpPr/>
              <p:nvPr/>
            </p:nvSpPr>
            <p:spPr bwMode="auto">
              <a:xfrm>
                <a:off x="5423" y="3407"/>
                <a:ext cx="145" cy="76"/>
              </a:xfrm>
              <a:custGeom>
                <a:avLst/>
                <a:gdLst>
                  <a:gd name="T0" fmla="*/ 0 w 99"/>
                  <a:gd name="T1" fmla="*/ 37 h 52"/>
                  <a:gd name="T2" fmla="*/ 99 w 99"/>
                  <a:gd name="T3" fmla="*/ 0 h 52"/>
                  <a:gd name="T4" fmla="*/ 0 w 99"/>
                  <a:gd name="T5" fmla="*/ 37 h 52"/>
                </a:gdLst>
                <a:ahLst/>
                <a:cxnLst>
                  <a:cxn ang="0">
                    <a:pos x="T0" y="T1"/>
                  </a:cxn>
                  <a:cxn ang="0">
                    <a:pos x="T2" y="T3"/>
                  </a:cxn>
                  <a:cxn ang="0">
                    <a:pos x="T4" y="T5"/>
                  </a:cxn>
                </a:cxnLst>
                <a:rect l="0" t="0" r="r" b="b"/>
                <a:pathLst>
                  <a:path w="99" h="52">
                    <a:moveTo>
                      <a:pt x="0" y="37"/>
                    </a:moveTo>
                    <a:cubicBezTo>
                      <a:pt x="34" y="28"/>
                      <a:pt x="68" y="20"/>
                      <a:pt x="99" y="0"/>
                    </a:cubicBezTo>
                    <a:cubicBezTo>
                      <a:pt x="97" y="26"/>
                      <a:pt x="24" y="52"/>
                      <a:pt x="0" y="37"/>
                    </a:cubicBezTo>
                    <a:close/>
                  </a:path>
                </a:pathLst>
              </a:custGeom>
              <a:solidFill>
                <a:srgbClr val="DCDE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3" name="Freeform 80">
                <a:extLst>
                  <a:ext uri="{FF2B5EF4-FFF2-40B4-BE49-F238E27FC236}">
                    <a16:creationId xmlns:a16="http://schemas.microsoft.com/office/drawing/2014/main" id="{37EB1126-7948-9D4D-EF39-45A47FC9C111}"/>
                  </a:ext>
                </a:extLst>
              </p:cNvPr>
              <p:cNvSpPr/>
              <p:nvPr/>
            </p:nvSpPr>
            <p:spPr bwMode="auto">
              <a:xfrm>
                <a:off x="5895" y="1059"/>
                <a:ext cx="131" cy="88"/>
              </a:xfrm>
              <a:custGeom>
                <a:avLst/>
                <a:gdLst>
                  <a:gd name="T0" fmla="*/ 48 w 90"/>
                  <a:gd name="T1" fmla="*/ 49 h 60"/>
                  <a:gd name="T2" fmla="*/ 15 w 90"/>
                  <a:gd name="T3" fmla="*/ 58 h 60"/>
                  <a:gd name="T4" fmla="*/ 8 w 90"/>
                  <a:gd name="T5" fmla="*/ 53 h 60"/>
                  <a:gd name="T6" fmla="*/ 0 w 90"/>
                  <a:gd name="T7" fmla="*/ 44 h 60"/>
                  <a:gd name="T8" fmla="*/ 0 w 90"/>
                  <a:gd name="T9" fmla="*/ 41 h 60"/>
                  <a:gd name="T10" fmla="*/ 1 w 90"/>
                  <a:gd name="T11" fmla="*/ 38 h 60"/>
                  <a:gd name="T12" fmla="*/ 22 w 90"/>
                  <a:gd name="T13" fmla="*/ 33 h 60"/>
                  <a:gd name="T14" fmla="*/ 31 w 90"/>
                  <a:gd name="T15" fmla="*/ 34 h 60"/>
                  <a:gd name="T16" fmla="*/ 28 w 90"/>
                  <a:gd name="T17" fmla="*/ 30 h 60"/>
                  <a:gd name="T18" fmla="*/ 81 w 90"/>
                  <a:gd name="T19" fmla="*/ 0 h 60"/>
                  <a:gd name="T20" fmla="*/ 84 w 90"/>
                  <a:gd name="T21" fmla="*/ 21 h 60"/>
                  <a:gd name="T22" fmla="*/ 48 w 90"/>
                  <a:gd name="T23" fmla="*/ 4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60">
                    <a:moveTo>
                      <a:pt x="48" y="49"/>
                    </a:moveTo>
                    <a:cubicBezTo>
                      <a:pt x="37" y="52"/>
                      <a:pt x="26" y="54"/>
                      <a:pt x="15" y="58"/>
                    </a:cubicBezTo>
                    <a:cubicBezTo>
                      <a:pt x="10" y="60"/>
                      <a:pt x="8" y="57"/>
                      <a:pt x="8" y="53"/>
                    </a:cubicBezTo>
                    <a:cubicBezTo>
                      <a:pt x="8" y="48"/>
                      <a:pt x="6" y="44"/>
                      <a:pt x="0" y="44"/>
                    </a:cubicBezTo>
                    <a:cubicBezTo>
                      <a:pt x="0" y="43"/>
                      <a:pt x="0" y="42"/>
                      <a:pt x="0" y="41"/>
                    </a:cubicBezTo>
                    <a:cubicBezTo>
                      <a:pt x="0" y="40"/>
                      <a:pt x="1" y="39"/>
                      <a:pt x="1" y="38"/>
                    </a:cubicBezTo>
                    <a:cubicBezTo>
                      <a:pt x="6" y="29"/>
                      <a:pt x="13" y="28"/>
                      <a:pt x="22" y="33"/>
                    </a:cubicBezTo>
                    <a:cubicBezTo>
                      <a:pt x="25" y="34"/>
                      <a:pt x="28" y="35"/>
                      <a:pt x="31" y="34"/>
                    </a:cubicBezTo>
                    <a:cubicBezTo>
                      <a:pt x="30" y="32"/>
                      <a:pt x="27" y="33"/>
                      <a:pt x="28" y="30"/>
                    </a:cubicBezTo>
                    <a:cubicBezTo>
                      <a:pt x="45" y="18"/>
                      <a:pt x="64" y="11"/>
                      <a:pt x="81" y="0"/>
                    </a:cubicBezTo>
                    <a:cubicBezTo>
                      <a:pt x="88" y="6"/>
                      <a:pt x="90" y="13"/>
                      <a:pt x="84" y="21"/>
                    </a:cubicBezTo>
                    <a:cubicBezTo>
                      <a:pt x="68" y="25"/>
                      <a:pt x="58" y="36"/>
                      <a:pt x="48" y="49"/>
                    </a:cubicBezTo>
                    <a:close/>
                  </a:path>
                </a:pathLst>
              </a:custGeom>
              <a:solidFill>
                <a:srgbClr val="BBA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4" name="Freeform 81">
                <a:extLst>
                  <a:ext uri="{FF2B5EF4-FFF2-40B4-BE49-F238E27FC236}">
                    <a16:creationId xmlns:a16="http://schemas.microsoft.com/office/drawing/2014/main" id="{BD72D0FB-72B0-F574-8F5E-D9F5E0741672}"/>
                  </a:ext>
                </a:extLst>
              </p:cNvPr>
              <p:cNvSpPr/>
              <p:nvPr/>
            </p:nvSpPr>
            <p:spPr bwMode="auto">
              <a:xfrm>
                <a:off x="4610" y="1550"/>
                <a:ext cx="79" cy="81"/>
              </a:xfrm>
              <a:custGeom>
                <a:avLst/>
                <a:gdLst>
                  <a:gd name="T0" fmla="*/ 11 w 54"/>
                  <a:gd name="T1" fmla="*/ 56 h 56"/>
                  <a:gd name="T2" fmla="*/ 4 w 54"/>
                  <a:gd name="T3" fmla="*/ 39 h 56"/>
                  <a:gd name="T4" fmla="*/ 4 w 54"/>
                  <a:gd name="T5" fmla="*/ 11 h 56"/>
                  <a:gd name="T6" fmla="*/ 40 w 54"/>
                  <a:gd name="T7" fmla="*/ 3 h 56"/>
                  <a:gd name="T8" fmla="*/ 47 w 54"/>
                  <a:gd name="T9" fmla="*/ 33 h 56"/>
                  <a:gd name="T10" fmla="*/ 40 w 54"/>
                  <a:gd name="T11" fmla="*/ 45 h 56"/>
                  <a:gd name="T12" fmla="*/ 20 w 54"/>
                  <a:gd name="T13" fmla="*/ 55 h 56"/>
                  <a:gd name="T14" fmla="*/ 11 w 54"/>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6">
                    <a:moveTo>
                      <a:pt x="11" y="56"/>
                    </a:moveTo>
                    <a:cubicBezTo>
                      <a:pt x="9" y="50"/>
                      <a:pt x="6" y="45"/>
                      <a:pt x="4" y="39"/>
                    </a:cubicBezTo>
                    <a:cubicBezTo>
                      <a:pt x="9" y="30"/>
                      <a:pt x="0" y="20"/>
                      <a:pt x="4" y="11"/>
                    </a:cubicBezTo>
                    <a:cubicBezTo>
                      <a:pt x="18" y="18"/>
                      <a:pt x="27" y="0"/>
                      <a:pt x="40" y="3"/>
                    </a:cubicBezTo>
                    <a:cubicBezTo>
                      <a:pt x="42" y="13"/>
                      <a:pt x="38" y="24"/>
                      <a:pt x="47" y="33"/>
                    </a:cubicBezTo>
                    <a:cubicBezTo>
                      <a:pt x="54" y="40"/>
                      <a:pt x="48" y="47"/>
                      <a:pt x="40" y="45"/>
                    </a:cubicBezTo>
                    <a:cubicBezTo>
                      <a:pt x="30" y="44"/>
                      <a:pt x="25" y="49"/>
                      <a:pt x="20" y="55"/>
                    </a:cubicBezTo>
                    <a:cubicBezTo>
                      <a:pt x="17" y="56"/>
                      <a:pt x="14" y="51"/>
                      <a:pt x="11" y="56"/>
                    </a:cubicBezTo>
                    <a:close/>
                  </a:path>
                </a:pathLst>
              </a:custGeom>
              <a:solidFill>
                <a:srgbClr val="E5E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5" name="Freeform 82">
                <a:extLst>
                  <a:ext uri="{FF2B5EF4-FFF2-40B4-BE49-F238E27FC236}">
                    <a16:creationId xmlns:a16="http://schemas.microsoft.com/office/drawing/2014/main" id="{68EB0FE3-E818-9E95-5D5F-804D1E88E413}"/>
                  </a:ext>
                </a:extLst>
              </p:cNvPr>
              <p:cNvSpPr/>
              <p:nvPr/>
            </p:nvSpPr>
            <p:spPr bwMode="auto">
              <a:xfrm>
                <a:off x="4623" y="2346"/>
                <a:ext cx="77" cy="135"/>
              </a:xfrm>
              <a:custGeom>
                <a:avLst/>
                <a:gdLst>
                  <a:gd name="T0" fmla="*/ 5 w 53"/>
                  <a:gd name="T1" fmla="*/ 48 h 93"/>
                  <a:gd name="T2" fmla="*/ 19 w 53"/>
                  <a:gd name="T3" fmla="*/ 11 h 93"/>
                  <a:gd name="T4" fmla="*/ 32 w 53"/>
                  <a:gd name="T5" fmla="*/ 5 h 93"/>
                  <a:gd name="T6" fmla="*/ 25 w 53"/>
                  <a:gd name="T7" fmla="*/ 29 h 93"/>
                  <a:gd name="T8" fmla="*/ 34 w 53"/>
                  <a:gd name="T9" fmla="*/ 56 h 93"/>
                  <a:gd name="T10" fmla="*/ 43 w 53"/>
                  <a:gd name="T11" fmla="*/ 66 h 93"/>
                  <a:gd name="T12" fmla="*/ 48 w 53"/>
                  <a:gd name="T13" fmla="*/ 87 h 93"/>
                  <a:gd name="T14" fmla="*/ 23 w 53"/>
                  <a:gd name="T15" fmla="*/ 92 h 93"/>
                  <a:gd name="T16" fmla="*/ 4 w 53"/>
                  <a:gd name="T17" fmla="*/ 55 h 93"/>
                  <a:gd name="T18" fmla="*/ 5 w 53"/>
                  <a:gd name="T19" fmla="*/ 4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93">
                    <a:moveTo>
                      <a:pt x="5" y="48"/>
                    </a:moveTo>
                    <a:cubicBezTo>
                      <a:pt x="2" y="33"/>
                      <a:pt x="20" y="26"/>
                      <a:pt x="19" y="11"/>
                    </a:cubicBezTo>
                    <a:cubicBezTo>
                      <a:pt x="22" y="6"/>
                      <a:pt x="25" y="0"/>
                      <a:pt x="32" y="5"/>
                    </a:cubicBezTo>
                    <a:cubicBezTo>
                      <a:pt x="35" y="14"/>
                      <a:pt x="28" y="21"/>
                      <a:pt x="25" y="29"/>
                    </a:cubicBezTo>
                    <a:cubicBezTo>
                      <a:pt x="22" y="40"/>
                      <a:pt x="9" y="54"/>
                      <a:pt x="34" y="56"/>
                    </a:cubicBezTo>
                    <a:cubicBezTo>
                      <a:pt x="39" y="56"/>
                      <a:pt x="40" y="63"/>
                      <a:pt x="43" y="66"/>
                    </a:cubicBezTo>
                    <a:cubicBezTo>
                      <a:pt x="47" y="73"/>
                      <a:pt x="53" y="79"/>
                      <a:pt x="48" y="87"/>
                    </a:cubicBezTo>
                    <a:cubicBezTo>
                      <a:pt x="40" y="91"/>
                      <a:pt x="32" y="93"/>
                      <a:pt x="23" y="92"/>
                    </a:cubicBezTo>
                    <a:cubicBezTo>
                      <a:pt x="13" y="82"/>
                      <a:pt x="13" y="66"/>
                      <a:pt x="4" y="55"/>
                    </a:cubicBezTo>
                    <a:cubicBezTo>
                      <a:pt x="0" y="52"/>
                      <a:pt x="4" y="50"/>
                      <a:pt x="5" y="48"/>
                    </a:cubicBezTo>
                    <a:close/>
                  </a:path>
                </a:pathLst>
              </a:custGeom>
              <a:solidFill>
                <a:srgbClr val="9E6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6" name="Freeform 83">
                <a:extLst>
                  <a:ext uri="{FF2B5EF4-FFF2-40B4-BE49-F238E27FC236}">
                    <a16:creationId xmlns:a16="http://schemas.microsoft.com/office/drawing/2014/main" id="{5C8BED2D-FBAE-50C6-F536-E2255E7A332A}"/>
                  </a:ext>
                </a:extLst>
              </p:cNvPr>
              <p:cNvSpPr/>
              <p:nvPr/>
            </p:nvSpPr>
            <p:spPr bwMode="auto">
              <a:xfrm>
                <a:off x="4383" y="1624"/>
                <a:ext cx="57" cy="83"/>
              </a:xfrm>
              <a:custGeom>
                <a:avLst/>
                <a:gdLst>
                  <a:gd name="T0" fmla="*/ 36 w 39"/>
                  <a:gd name="T1" fmla="*/ 8 h 57"/>
                  <a:gd name="T2" fmla="*/ 36 w 39"/>
                  <a:gd name="T3" fmla="*/ 15 h 57"/>
                  <a:gd name="T4" fmla="*/ 34 w 39"/>
                  <a:gd name="T5" fmla="*/ 25 h 57"/>
                  <a:gd name="T6" fmla="*/ 26 w 39"/>
                  <a:gd name="T7" fmla="*/ 48 h 57"/>
                  <a:gd name="T8" fmla="*/ 25 w 39"/>
                  <a:gd name="T9" fmla="*/ 56 h 57"/>
                  <a:gd name="T10" fmla="*/ 20 w 39"/>
                  <a:gd name="T11" fmla="*/ 57 h 57"/>
                  <a:gd name="T12" fmla="*/ 12 w 39"/>
                  <a:gd name="T13" fmla="*/ 46 h 57"/>
                  <a:gd name="T14" fmla="*/ 6 w 39"/>
                  <a:gd name="T15" fmla="*/ 22 h 57"/>
                  <a:gd name="T16" fmla="*/ 12 w 39"/>
                  <a:gd name="T17" fmla="*/ 9 h 57"/>
                  <a:gd name="T18" fmla="*/ 36 w 39"/>
                  <a:gd name="T1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57">
                    <a:moveTo>
                      <a:pt x="36" y="8"/>
                    </a:moveTo>
                    <a:cubicBezTo>
                      <a:pt x="36" y="10"/>
                      <a:pt x="36" y="13"/>
                      <a:pt x="36" y="15"/>
                    </a:cubicBezTo>
                    <a:cubicBezTo>
                      <a:pt x="32" y="18"/>
                      <a:pt x="33" y="20"/>
                      <a:pt x="34" y="25"/>
                    </a:cubicBezTo>
                    <a:cubicBezTo>
                      <a:pt x="38" y="35"/>
                      <a:pt x="39" y="44"/>
                      <a:pt x="26" y="48"/>
                    </a:cubicBezTo>
                    <a:cubicBezTo>
                      <a:pt x="20" y="50"/>
                      <a:pt x="24" y="53"/>
                      <a:pt x="25" y="56"/>
                    </a:cubicBezTo>
                    <a:cubicBezTo>
                      <a:pt x="23" y="56"/>
                      <a:pt x="21" y="56"/>
                      <a:pt x="20" y="57"/>
                    </a:cubicBezTo>
                    <a:cubicBezTo>
                      <a:pt x="16" y="54"/>
                      <a:pt x="10" y="50"/>
                      <a:pt x="12" y="46"/>
                    </a:cubicBezTo>
                    <a:cubicBezTo>
                      <a:pt x="17" y="36"/>
                      <a:pt x="16" y="29"/>
                      <a:pt x="6" y="22"/>
                    </a:cubicBezTo>
                    <a:cubicBezTo>
                      <a:pt x="0" y="18"/>
                      <a:pt x="6" y="10"/>
                      <a:pt x="12" y="9"/>
                    </a:cubicBezTo>
                    <a:cubicBezTo>
                      <a:pt x="20" y="7"/>
                      <a:pt x="28" y="0"/>
                      <a:pt x="36" y="8"/>
                    </a:cubicBezTo>
                    <a:close/>
                  </a:path>
                </a:pathLst>
              </a:custGeom>
              <a:solidFill>
                <a:srgbClr val="DFE0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7" name="Freeform 84">
                <a:extLst>
                  <a:ext uri="{FF2B5EF4-FFF2-40B4-BE49-F238E27FC236}">
                    <a16:creationId xmlns:a16="http://schemas.microsoft.com/office/drawing/2014/main" id="{0F55DF8E-DF20-DF3E-7C70-07C885F80D22}"/>
                  </a:ext>
                </a:extLst>
              </p:cNvPr>
              <p:cNvSpPr/>
              <p:nvPr/>
            </p:nvSpPr>
            <p:spPr bwMode="auto">
              <a:xfrm>
                <a:off x="6550" y="1153"/>
                <a:ext cx="172" cy="27"/>
              </a:xfrm>
              <a:custGeom>
                <a:avLst/>
                <a:gdLst>
                  <a:gd name="T0" fmla="*/ 118 w 118"/>
                  <a:gd name="T1" fmla="*/ 4 h 19"/>
                  <a:gd name="T2" fmla="*/ 55 w 118"/>
                  <a:gd name="T3" fmla="*/ 15 h 19"/>
                  <a:gd name="T4" fmla="*/ 0 w 118"/>
                  <a:gd name="T5" fmla="*/ 11 h 19"/>
                  <a:gd name="T6" fmla="*/ 118 w 118"/>
                  <a:gd name="T7" fmla="*/ 4 h 19"/>
                </a:gdLst>
                <a:ahLst/>
                <a:cxnLst>
                  <a:cxn ang="0">
                    <a:pos x="T0" y="T1"/>
                  </a:cxn>
                  <a:cxn ang="0">
                    <a:pos x="T2" y="T3"/>
                  </a:cxn>
                  <a:cxn ang="0">
                    <a:pos x="T4" y="T5"/>
                  </a:cxn>
                  <a:cxn ang="0">
                    <a:pos x="T6" y="T7"/>
                  </a:cxn>
                </a:cxnLst>
                <a:rect l="0" t="0" r="r" b="b"/>
                <a:pathLst>
                  <a:path w="118" h="19">
                    <a:moveTo>
                      <a:pt x="118" y="4"/>
                    </a:moveTo>
                    <a:cubicBezTo>
                      <a:pt x="99" y="19"/>
                      <a:pt x="76" y="12"/>
                      <a:pt x="55" y="15"/>
                    </a:cubicBezTo>
                    <a:cubicBezTo>
                      <a:pt x="39" y="18"/>
                      <a:pt x="22" y="19"/>
                      <a:pt x="0" y="11"/>
                    </a:cubicBezTo>
                    <a:cubicBezTo>
                      <a:pt x="43" y="0"/>
                      <a:pt x="81" y="6"/>
                      <a:pt x="118" y="4"/>
                    </a:cubicBezTo>
                    <a:close/>
                  </a:path>
                </a:pathLst>
              </a:custGeom>
              <a:solidFill>
                <a:srgbClr val="DFD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8" name="Freeform 85">
                <a:extLst>
                  <a:ext uri="{FF2B5EF4-FFF2-40B4-BE49-F238E27FC236}">
                    <a16:creationId xmlns:a16="http://schemas.microsoft.com/office/drawing/2014/main" id="{C95C40A9-3BD1-3587-CB0B-E2F1CB29785F}"/>
                  </a:ext>
                </a:extLst>
              </p:cNvPr>
              <p:cNvSpPr/>
              <p:nvPr/>
            </p:nvSpPr>
            <p:spPr bwMode="auto">
              <a:xfrm>
                <a:off x="7133" y="1257"/>
                <a:ext cx="82" cy="78"/>
              </a:xfrm>
              <a:custGeom>
                <a:avLst/>
                <a:gdLst>
                  <a:gd name="T0" fmla="*/ 45 w 56"/>
                  <a:gd name="T1" fmla="*/ 36 h 53"/>
                  <a:gd name="T2" fmla="*/ 38 w 56"/>
                  <a:gd name="T3" fmla="*/ 35 h 53"/>
                  <a:gd name="T4" fmla="*/ 22 w 56"/>
                  <a:gd name="T5" fmla="*/ 36 h 53"/>
                  <a:gd name="T6" fmla="*/ 1 w 56"/>
                  <a:gd name="T7" fmla="*/ 36 h 53"/>
                  <a:gd name="T8" fmla="*/ 1 w 56"/>
                  <a:gd name="T9" fmla="*/ 33 h 53"/>
                  <a:gd name="T10" fmla="*/ 5 w 56"/>
                  <a:gd name="T11" fmla="*/ 23 h 53"/>
                  <a:gd name="T12" fmla="*/ 10 w 56"/>
                  <a:gd name="T13" fmla="*/ 7 h 53"/>
                  <a:gd name="T14" fmla="*/ 21 w 56"/>
                  <a:gd name="T15" fmla="*/ 10 h 53"/>
                  <a:gd name="T16" fmla="*/ 44 w 56"/>
                  <a:gd name="T17" fmla="*/ 13 h 53"/>
                  <a:gd name="T18" fmla="*/ 45 w 56"/>
                  <a:gd name="T19"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2">
                    <a:moveTo>
                      <a:pt x="45" y="36"/>
                    </a:moveTo>
                    <a:cubicBezTo>
                      <a:pt x="43" y="36"/>
                      <a:pt x="39" y="36"/>
                      <a:pt x="38" y="35"/>
                    </a:cubicBezTo>
                    <a:cubicBezTo>
                      <a:pt x="31" y="25"/>
                      <a:pt x="26" y="26"/>
                      <a:pt x="22" y="36"/>
                    </a:cubicBezTo>
                    <a:cubicBezTo>
                      <a:pt x="15" y="53"/>
                      <a:pt x="8" y="49"/>
                      <a:pt x="1" y="36"/>
                    </a:cubicBezTo>
                    <a:cubicBezTo>
                      <a:pt x="1" y="35"/>
                      <a:pt x="1" y="34"/>
                      <a:pt x="1" y="33"/>
                    </a:cubicBezTo>
                    <a:cubicBezTo>
                      <a:pt x="0" y="28"/>
                      <a:pt x="9" y="28"/>
                      <a:pt x="5" y="23"/>
                    </a:cubicBezTo>
                    <a:cubicBezTo>
                      <a:pt x="9" y="18"/>
                      <a:pt x="9" y="13"/>
                      <a:pt x="10" y="7"/>
                    </a:cubicBezTo>
                    <a:cubicBezTo>
                      <a:pt x="14" y="7"/>
                      <a:pt x="11" y="25"/>
                      <a:pt x="21" y="10"/>
                    </a:cubicBezTo>
                    <a:cubicBezTo>
                      <a:pt x="28" y="0"/>
                      <a:pt x="36" y="14"/>
                      <a:pt x="44" y="13"/>
                    </a:cubicBezTo>
                    <a:cubicBezTo>
                      <a:pt x="56" y="20"/>
                      <a:pt x="54" y="28"/>
                      <a:pt x="45" y="36"/>
                    </a:cubicBezTo>
                    <a:close/>
                  </a:path>
                </a:pathLst>
              </a:custGeom>
              <a:solidFill>
                <a:srgbClr val="1F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9" name="Freeform 86">
                <a:extLst>
                  <a:ext uri="{FF2B5EF4-FFF2-40B4-BE49-F238E27FC236}">
                    <a16:creationId xmlns:a16="http://schemas.microsoft.com/office/drawing/2014/main" id="{F5A487CE-692F-ADBE-784B-18A1EBE09DC2}"/>
                  </a:ext>
                </a:extLst>
              </p:cNvPr>
              <p:cNvSpPr/>
              <p:nvPr/>
            </p:nvSpPr>
            <p:spPr bwMode="auto">
              <a:xfrm>
                <a:off x="5870" y="1030"/>
                <a:ext cx="61" cy="89"/>
              </a:xfrm>
              <a:custGeom>
                <a:avLst/>
                <a:gdLst>
                  <a:gd name="T0" fmla="*/ 2 w 42"/>
                  <a:gd name="T1" fmla="*/ 0 h 61"/>
                  <a:gd name="T2" fmla="*/ 21 w 42"/>
                  <a:gd name="T3" fmla="*/ 1 h 61"/>
                  <a:gd name="T4" fmla="*/ 23 w 42"/>
                  <a:gd name="T5" fmla="*/ 8 h 61"/>
                  <a:gd name="T6" fmla="*/ 25 w 42"/>
                  <a:gd name="T7" fmla="*/ 47 h 61"/>
                  <a:gd name="T8" fmla="*/ 18 w 42"/>
                  <a:gd name="T9" fmla="*/ 59 h 61"/>
                  <a:gd name="T10" fmla="*/ 17 w 42"/>
                  <a:gd name="T11" fmla="*/ 61 h 61"/>
                  <a:gd name="T12" fmla="*/ 5 w 42"/>
                  <a:gd name="T13" fmla="*/ 30 h 61"/>
                  <a:gd name="T14" fmla="*/ 2 w 42"/>
                  <a:gd name="T15" fmla="*/ 5 h 61"/>
                  <a:gd name="T16" fmla="*/ 2 w 42"/>
                  <a:gd name="T1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61">
                    <a:moveTo>
                      <a:pt x="2" y="0"/>
                    </a:moveTo>
                    <a:cubicBezTo>
                      <a:pt x="9" y="0"/>
                      <a:pt x="15" y="0"/>
                      <a:pt x="21" y="1"/>
                    </a:cubicBezTo>
                    <a:cubicBezTo>
                      <a:pt x="23" y="3"/>
                      <a:pt x="22" y="7"/>
                      <a:pt x="23" y="8"/>
                    </a:cubicBezTo>
                    <a:cubicBezTo>
                      <a:pt x="42" y="20"/>
                      <a:pt x="37" y="34"/>
                      <a:pt x="25" y="47"/>
                    </a:cubicBezTo>
                    <a:cubicBezTo>
                      <a:pt x="23" y="51"/>
                      <a:pt x="20" y="55"/>
                      <a:pt x="18" y="59"/>
                    </a:cubicBezTo>
                    <a:cubicBezTo>
                      <a:pt x="17" y="60"/>
                      <a:pt x="17" y="60"/>
                      <a:pt x="17" y="61"/>
                    </a:cubicBezTo>
                    <a:cubicBezTo>
                      <a:pt x="4" y="54"/>
                      <a:pt x="6" y="42"/>
                      <a:pt x="5" y="30"/>
                    </a:cubicBezTo>
                    <a:cubicBezTo>
                      <a:pt x="5" y="21"/>
                      <a:pt x="3" y="13"/>
                      <a:pt x="2" y="5"/>
                    </a:cubicBezTo>
                    <a:cubicBezTo>
                      <a:pt x="0" y="3"/>
                      <a:pt x="0" y="1"/>
                      <a:pt x="2" y="0"/>
                    </a:cubicBezTo>
                    <a:close/>
                  </a:path>
                </a:pathLst>
              </a:custGeom>
              <a:solidFill>
                <a:srgbClr val="8B75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0" name="Freeform 87">
                <a:extLst>
                  <a:ext uri="{FF2B5EF4-FFF2-40B4-BE49-F238E27FC236}">
                    <a16:creationId xmlns:a16="http://schemas.microsoft.com/office/drawing/2014/main" id="{393F80A1-3B9F-E154-D2B5-D23416CA759B}"/>
                  </a:ext>
                </a:extLst>
              </p:cNvPr>
              <p:cNvSpPr/>
              <p:nvPr/>
            </p:nvSpPr>
            <p:spPr bwMode="auto">
              <a:xfrm>
                <a:off x="4719" y="3011"/>
                <a:ext cx="121" cy="92"/>
              </a:xfrm>
              <a:custGeom>
                <a:avLst/>
                <a:gdLst>
                  <a:gd name="T0" fmla="*/ 41 w 83"/>
                  <a:gd name="T1" fmla="*/ 59 h 63"/>
                  <a:gd name="T2" fmla="*/ 33 w 83"/>
                  <a:gd name="T3" fmla="*/ 51 h 63"/>
                  <a:gd name="T4" fmla="*/ 48 w 83"/>
                  <a:gd name="T5" fmla="*/ 36 h 63"/>
                  <a:gd name="T6" fmla="*/ 13 w 83"/>
                  <a:gd name="T7" fmla="*/ 15 h 63"/>
                  <a:gd name="T8" fmla="*/ 6 w 83"/>
                  <a:gd name="T9" fmla="*/ 5 h 63"/>
                  <a:gd name="T10" fmla="*/ 24 w 83"/>
                  <a:gd name="T11" fmla="*/ 5 h 63"/>
                  <a:gd name="T12" fmla="*/ 78 w 83"/>
                  <a:gd name="T13" fmla="*/ 31 h 63"/>
                  <a:gd name="T14" fmla="*/ 66 w 83"/>
                  <a:gd name="T15" fmla="*/ 46 h 63"/>
                  <a:gd name="T16" fmla="*/ 54 w 83"/>
                  <a:gd name="T17" fmla="*/ 55 h 63"/>
                  <a:gd name="T18" fmla="*/ 41 w 83"/>
                  <a:gd name="T19"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62">
                    <a:moveTo>
                      <a:pt x="41" y="59"/>
                    </a:moveTo>
                    <a:cubicBezTo>
                      <a:pt x="42" y="52"/>
                      <a:pt x="38" y="51"/>
                      <a:pt x="33" y="51"/>
                    </a:cubicBezTo>
                    <a:cubicBezTo>
                      <a:pt x="37" y="45"/>
                      <a:pt x="46" y="44"/>
                      <a:pt x="48" y="36"/>
                    </a:cubicBezTo>
                    <a:cubicBezTo>
                      <a:pt x="37" y="27"/>
                      <a:pt x="19" y="31"/>
                      <a:pt x="13" y="15"/>
                    </a:cubicBezTo>
                    <a:cubicBezTo>
                      <a:pt x="11" y="11"/>
                      <a:pt x="0" y="14"/>
                      <a:pt x="6" y="5"/>
                    </a:cubicBezTo>
                    <a:cubicBezTo>
                      <a:pt x="12" y="1"/>
                      <a:pt x="19" y="0"/>
                      <a:pt x="24" y="5"/>
                    </a:cubicBezTo>
                    <a:cubicBezTo>
                      <a:pt x="40" y="18"/>
                      <a:pt x="60" y="22"/>
                      <a:pt x="78" y="31"/>
                    </a:cubicBezTo>
                    <a:cubicBezTo>
                      <a:pt x="83" y="43"/>
                      <a:pt x="75" y="44"/>
                      <a:pt x="66" y="46"/>
                    </a:cubicBezTo>
                    <a:cubicBezTo>
                      <a:pt x="60" y="46"/>
                      <a:pt x="58" y="51"/>
                      <a:pt x="54" y="55"/>
                    </a:cubicBezTo>
                    <a:cubicBezTo>
                      <a:pt x="51" y="59"/>
                      <a:pt x="47" y="63"/>
                      <a:pt x="41" y="59"/>
                    </a:cubicBezTo>
                    <a:close/>
                  </a:path>
                </a:pathLst>
              </a:custGeom>
              <a:solidFill>
                <a:srgbClr val="A092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1" name="Freeform 88">
                <a:extLst>
                  <a:ext uri="{FF2B5EF4-FFF2-40B4-BE49-F238E27FC236}">
                    <a16:creationId xmlns:a16="http://schemas.microsoft.com/office/drawing/2014/main" id="{45AE9521-72CA-787F-AF12-CBD6F8CD19D0}"/>
                  </a:ext>
                </a:extLst>
              </p:cNvPr>
              <p:cNvSpPr/>
              <p:nvPr/>
            </p:nvSpPr>
            <p:spPr bwMode="auto">
              <a:xfrm>
                <a:off x="7081" y="2177"/>
                <a:ext cx="45" cy="156"/>
              </a:xfrm>
              <a:custGeom>
                <a:avLst/>
                <a:gdLst>
                  <a:gd name="T0" fmla="*/ 29 w 31"/>
                  <a:gd name="T1" fmla="*/ 96 h 107"/>
                  <a:gd name="T2" fmla="*/ 14 w 31"/>
                  <a:gd name="T3" fmla="*/ 100 h 107"/>
                  <a:gd name="T4" fmla="*/ 16 w 31"/>
                  <a:gd name="T5" fmla="*/ 87 h 107"/>
                  <a:gd name="T6" fmla="*/ 5 w 31"/>
                  <a:gd name="T7" fmla="*/ 37 h 107"/>
                  <a:gd name="T8" fmla="*/ 9 w 31"/>
                  <a:gd name="T9" fmla="*/ 0 h 107"/>
                  <a:gd name="T10" fmla="*/ 25 w 31"/>
                  <a:gd name="T11" fmla="*/ 73 h 107"/>
                  <a:gd name="T12" fmla="*/ 29 w 31"/>
                  <a:gd name="T13" fmla="*/ 96 h 107"/>
                </a:gdLst>
                <a:ahLst/>
                <a:cxnLst>
                  <a:cxn ang="0">
                    <a:pos x="T0" y="T1"/>
                  </a:cxn>
                  <a:cxn ang="0">
                    <a:pos x="T2" y="T3"/>
                  </a:cxn>
                  <a:cxn ang="0">
                    <a:pos x="T4" y="T5"/>
                  </a:cxn>
                  <a:cxn ang="0">
                    <a:pos x="T6" y="T7"/>
                  </a:cxn>
                  <a:cxn ang="0">
                    <a:pos x="T8" y="T9"/>
                  </a:cxn>
                  <a:cxn ang="0">
                    <a:pos x="T10" y="T11"/>
                  </a:cxn>
                  <a:cxn ang="0">
                    <a:pos x="T12" y="T13"/>
                  </a:cxn>
                </a:cxnLst>
                <a:rect l="0" t="0" r="r" b="b"/>
                <a:pathLst>
                  <a:path w="31" h="107">
                    <a:moveTo>
                      <a:pt x="29" y="96"/>
                    </a:moveTo>
                    <a:cubicBezTo>
                      <a:pt x="23" y="94"/>
                      <a:pt x="21" y="107"/>
                      <a:pt x="14" y="100"/>
                    </a:cubicBezTo>
                    <a:cubicBezTo>
                      <a:pt x="8" y="95"/>
                      <a:pt x="17" y="91"/>
                      <a:pt x="16" y="87"/>
                    </a:cubicBezTo>
                    <a:cubicBezTo>
                      <a:pt x="13" y="70"/>
                      <a:pt x="10" y="53"/>
                      <a:pt x="5" y="37"/>
                    </a:cubicBezTo>
                    <a:cubicBezTo>
                      <a:pt x="0" y="23"/>
                      <a:pt x="1" y="12"/>
                      <a:pt x="9" y="0"/>
                    </a:cubicBezTo>
                    <a:cubicBezTo>
                      <a:pt x="9" y="25"/>
                      <a:pt x="20" y="48"/>
                      <a:pt x="25" y="73"/>
                    </a:cubicBezTo>
                    <a:cubicBezTo>
                      <a:pt x="27" y="80"/>
                      <a:pt x="31" y="88"/>
                      <a:pt x="29" y="96"/>
                    </a:cubicBezTo>
                    <a:close/>
                  </a:path>
                </a:pathLst>
              </a:custGeom>
              <a:solidFill>
                <a:srgbClr val="545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2" name="Freeform 89">
                <a:extLst>
                  <a:ext uri="{FF2B5EF4-FFF2-40B4-BE49-F238E27FC236}">
                    <a16:creationId xmlns:a16="http://schemas.microsoft.com/office/drawing/2014/main" id="{74A199E7-2D0B-6ED4-2F3B-D49E8B1E6E0E}"/>
                  </a:ext>
                </a:extLst>
              </p:cNvPr>
              <p:cNvSpPr/>
              <p:nvPr/>
            </p:nvSpPr>
            <p:spPr bwMode="auto">
              <a:xfrm>
                <a:off x="4702" y="2892"/>
                <a:ext cx="39" cy="142"/>
              </a:xfrm>
              <a:custGeom>
                <a:avLst/>
                <a:gdLst>
                  <a:gd name="T0" fmla="*/ 17 w 27"/>
                  <a:gd name="T1" fmla="*/ 89 h 98"/>
                  <a:gd name="T2" fmla="*/ 25 w 27"/>
                  <a:gd name="T3" fmla="*/ 97 h 98"/>
                  <a:gd name="T4" fmla="*/ 1 w 27"/>
                  <a:gd name="T5" fmla="*/ 88 h 98"/>
                  <a:gd name="T6" fmla="*/ 0 w 27"/>
                  <a:gd name="T7" fmla="*/ 86 h 98"/>
                  <a:gd name="T8" fmla="*/ 1 w 27"/>
                  <a:gd name="T9" fmla="*/ 84 h 98"/>
                  <a:gd name="T10" fmla="*/ 13 w 27"/>
                  <a:gd name="T11" fmla="*/ 1 h 98"/>
                  <a:gd name="T12" fmla="*/ 18 w 27"/>
                  <a:gd name="T13" fmla="*/ 1 h 98"/>
                  <a:gd name="T14" fmla="*/ 20 w 27"/>
                  <a:gd name="T15" fmla="*/ 25 h 98"/>
                  <a:gd name="T16" fmla="*/ 21 w 27"/>
                  <a:gd name="T17" fmla="*/ 50 h 98"/>
                  <a:gd name="T18" fmla="*/ 26 w 27"/>
                  <a:gd name="T19" fmla="*/ 56 h 98"/>
                  <a:gd name="T20" fmla="*/ 23 w 27"/>
                  <a:gd name="T21" fmla="*/ 67 h 98"/>
                  <a:gd name="T22" fmla="*/ 17 w 27"/>
                  <a:gd name="T23"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98">
                    <a:moveTo>
                      <a:pt x="17" y="89"/>
                    </a:moveTo>
                    <a:cubicBezTo>
                      <a:pt x="20" y="91"/>
                      <a:pt x="22" y="94"/>
                      <a:pt x="25" y="97"/>
                    </a:cubicBezTo>
                    <a:cubicBezTo>
                      <a:pt x="15" y="98"/>
                      <a:pt x="8" y="94"/>
                      <a:pt x="1" y="88"/>
                    </a:cubicBezTo>
                    <a:cubicBezTo>
                      <a:pt x="0" y="87"/>
                      <a:pt x="0" y="87"/>
                      <a:pt x="0" y="86"/>
                    </a:cubicBezTo>
                    <a:cubicBezTo>
                      <a:pt x="0" y="85"/>
                      <a:pt x="1" y="84"/>
                      <a:pt x="1" y="84"/>
                    </a:cubicBezTo>
                    <a:cubicBezTo>
                      <a:pt x="8" y="57"/>
                      <a:pt x="1" y="28"/>
                      <a:pt x="13" y="1"/>
                    </a:cubicBezTo>
                    <a:cubicBezTo>
                      <a:pt x="15" y="0"/>
                      <a:pt x="16" y="0"/>
                      <a:pt x="18" y="1"/>
                    </a:cubicBezTo>
                    <a:cubicBezTo>
                      <a:pt x="24" y="9"/>
                      <a:pt x="23" y="17"/>
                      <a:pt x="20" y="25"/>
                    </a:cubicBezTo>
                    <a:cubicBezTo>
                      <a:pt x="18" y="34"/>
                      <a:pt x="16" y="42"/>
                      <a:pt x="21" y="50"/>
                    </a:cubicBezTo>
                    <a:cubicBezTo>
                      <a:pt x="22" y="52"/>
                      <a:pt x="24" y="54"/>
                      <a:pt x="26" y="56"/>
                    </a:cubicBezTo>
                    <a:cubicBezTo>
                      <a:pt x="27" y="60"/>
                      <a:pt x="25" y="63"/>
                      <a:pt x="23" y="67"/>
                    </a:cubicBezTo>
                    <a:cubicBezTo>
                      <a:pt x="17" y="73"/>
                      <a:pt x="20" y="82"/>
                      <a:pt x="17" y="89"/>
                    </a:cubicBezTo>
                    <a:close/>
                  </a:path>
                </a:pathLst>
              </a:custGeom>
              <a:solidFill>
                <a:srgbClr val="C3BD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3" name="Freeform 90">
                <a:extLst>
                  <a:ext uri="{FF2B5EF4-FFF2-40B4-BE49-F238E27FC236}">
                    <a16:creationId xmlns:a16="http://schemas.microsoft.com/office/drawing/2014/main" id="{D1FBDF5E-7C69-7E34-99C0-8CCAFF997B11}"/>
                  </a:ext>
                </a:extLst>
              </p:cNvPr>
              <p:cNvSpPr/>
              <p:nvPr/>
            </p:nvSpPr>
            <p:spPr bwMode="auto">
              <a:xfrm>
                <a:off x="4427" y="2416"/>
                <a:ext cx="203" cy="87"/>
              </a:xfrm>
              <a:custGeom>
                <a:avLst/>
                <a:gdLst>
                  <a:gd name="T0" fmla="*/ 140 w 140"/>
                  <a:gd name="T1" fmla="*/ 0 h 60"/>
                  <a:gd name="T2" fmla="*/ 139 w 140"/>
                  <a:gd name="T3" fmla="*/ 7 h 60"/>
                  <a:gd name="T4" fmla="*/ 86 w 140"/>
                  <a:gd name="T5" fmla="*/ 34 h 60"/>
                  <a:gd name="T6" fmla="*/ 22 w 140"/>
                  <a:gd name="T7" fmla="*/ 44 h 60"/>
                  <a:gd name="T8" fmla="*/ 0 w 140"/>
                  <a:gd name="T9" fmla="*/ 24 h 60"/>
                  <a:gd name="T10" fmla="*/ 26 w 140"/>
                  <a:gd name="T11" fmla="*/ 39 h 60"/>
                  <a:gd name="T12" fmla="*/ 90 w 140"/>
                  <a:gd name="T13" fmla="*/ 16 h 60"/>
                  <a:gd name="T14" fmla="*/ 140 w 140"/>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60">
                    <a:moveTo>
                      <a:pt x="140" y="0"/>
                    </a:moveTo>
                    <a:cubicBezTo>
                      <a:pt x="140" y="2"/>
                      <a:pt x="139" y="5"/>
                      <a:pt x="139" y="7"/>
                    </a:cubicBezTo>
                    <a:cubicBezTo>
                      <a:pt x="116" y="6"/>
                      <a:pt x="99" y="11"/>
                      <a:pt x="86" y="34"/>
                    </a:cubicBezTo>
                    <a:cubicBezTo>
                      <a:pt x="73" y="57"/>
                      <a:pt x="44" y="60"/>
                      <a:pt x="22" y="44"/>
                    </a:cubicBezTo>
                    <a:cubicBezTo>
                      <a:pt x="14" y="38"/>
                      <a:pt x="7" y="30"/>
                      <a:pt x="0" y="24"/>
                    </a:cubicBezTo>
                    <a:cubicBezTo>
                      <a:pt x="11" y="24"/>
                      <a:pt x="17" y="35"/>
                      <a:pt x="26" y="39"/>
                    </a:cubicBezTo>
                    <a:cubicBezTo>
                      <a:pt x="56" y="54"/>
                      <a:pt x="73" y="34"/>
                      <a:pt x="90" y="16"/>
                    </a:cubicBezTo>
                    <a:cubicBezTo>
                      <a:pt x="103" y="0"/>
                      <a:pt x="122" y="0"/>
                      <a:pt x="140" y="0"/>
                    </a:cubicBezTo>
                    <a:close/>
                  </a:path>
                </a:pathLst>
              </a:custGeom>
              <a:solidFill>
                <a:srgbClr val="8A84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4" name="Freeform 91">
                <a:extLst>
                  <a:ext uri="{FF2B5EF4-FFF2-40B4-BE49-F238E27FC236}">
                    <a16:creationId xmlns:a16="http://schemas.microsoft.com/office/drawing/2014/main" id="{9A1659A4-7C00-264C-40D6-9484A4AFE03D}"/>
                  </a:ext>
                </a:extLst>
              </p:cNvPr>
              <p:cNvSpPr/>
              <p:nvPr/>
            </p:nvSpPr>
            <p:spPr bwMode="auto">
              <a:xfrm>
                <a:off x="4713" y="2851"/>
                <a:ext cx="149" cy="48"/>
              </a:xfrm>
              <a:custGeom>
                <a:avLst/>
                <a:gdLst>
                  <a:gd name="T0" fmla="*/ 9 w 102"/>
                  <a:gd name="T1" fmla="*/ 29 h 33"/>
                  <a:gd name="T2" fmla="*/ 7 w 102"/>
                  <a:gd name="T3" fmla="*/ 29 h 33"/>
                  <a:gd name="T4" fmla="*/ 5 w 102"/>
                  <a:gd name="T5" fmla="*/ 29 h 33"/>
                  <a:gd name="T6" fmla="*/ 0 w 102"/>
                  <a:gd name="T7" fmla="*/ 24 h 33"/>
                  <a:gd name="T8" fmla="*/ 100 w 102"/>
                  <a:gd name="T9" fmla="*/ 0 h 33"/>
                  <a:gd name="T10" fmla="*/ 101 w 102"/>
                  <a:gd name="T11" fmla="*/ 5 h 33"/>
                  <a:gd name="T12" fmla="*/ 88 w 102"/>
                  <a:gd name="T13" fmla="*/ 16 h 33"/>
                  <a:gd name="T14" fmla="*/ 47 w 102"/>
                  <a:gd name="T15" fmla="*/ 29 h 33"/>
                  <a:gd name="T16" fmla="*/ 9 w 102"/>
                  <a:gd name="T1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33">
                    <a:moveTo>
                      <a:pt x="9" y="29"/>
                    </a:moveTo>
                    <a:cubicBezTo>
                      <a:pt x="7" y="29"/>
                      <a:pt x="7" y="29"/>
                      <a:pt x="7" y="29"/>
                    </a:cubicBezTo>
                    <a:cubicBezTo>
                      <a:pt x="7" y="29"/>
                      <a:pt x="5" y="29"/>
                      <a:pt x="5" y="29"/>
                    </a:cubicBezTo>
                    <a:cubicBezTo>
                      <a:pt x="3" y="27"/>
                      <a:pt x="1" y="26"/>
                      <a:pt x="0" y="24"/>
                    </a:cubicBezTo>
                    <a:cubicBezTo>
                      <a:pt x="32" y="10"/>
                      <a:pt x="67" y="8"/>
                      <a:pt x="100" y="0"/>
                    </a:cubicBezTo>
                    <a:cubicBezTo>
                      <a:pt x="101" y="2"/>
                      <a:pt x="101" y="3"/>
                      <a:pt x="101" y="5"/>
                    </a:cubicBezTo>
                    <a:cubicBezTo>
                      <a:pt x="102" y="14"/>
                      <a:pt x="94" y="16"/>
                      <a:pt x="88" y="16"/>
                    </a:cubicBezTo>
                    <a:cubicBezTo>
                      <a:pt x="74" y="19"/>
                      <a:pt x="61" y="25"/>
                      <a:pt x="47" y="29"/>
                    </a:cubicBezTo>
                    <a:cubicBezTo>
                      <a:pt x="34" y="29"/>
                      <a:pt x="22" y="33"/>
                      <a:pt x="9" y="29"/>
                    </a:cubicBezTo>
                    <a:close/>
                  </a:path>
                </a:pathLst>
              </a:custGeom>
              <a:solidFill>
                <a:srgbClr val="F4E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5" name="Freeform 92">
                <a:extLst>
                  <a:ext uri="{FF2B5EF4-FFF2-40B4-BE49-F238E27FC236}">
                    <a16:creationId xmlns:a16="http://schemas.microsoft.com/office/drawing/2014/main" id="{9ECA0090-008A-F596-8B54-0C4142336452}"/>
                  </a:ext>
                </a:extLst>
              </p:cNvPr>
              <p:cNvSpPr/>
              <p:nvPr/>
            </p:nvSpPr>
            <p:spPr bwMode="auto">
              <a:xfrm>
                <a:off x="4443" y="1684"/>
                <a:ext cx="136" cy="57"/>
              </a:xfrm>
              <a:custGeom>
                <a:avLst/>
                <a:gdLst>
                  <a:gd name="T0" fmla="*/ 3 w 94"/>
                  <a:gd name="T1" fmla="*/ 39 h 39"/>
                  <a:gd name="T2" fmla="*/ 19 w 94"/>
                  <a:gd name="T3" fmla="*/ 25 h 39"/>
                  <a:gd name="T4" fmla="*/ 94 w 94"/>
                  <a:gd name="T5" fmla="*/ 0 h 39"/>
                  <a:gd name="T6" fmla="*/ 67 w 94"/>
                  <a:gd name="T7" fmla="*/ 19 h 39"/>
                  <a:gd name="T8" fmla="*/ 3 w 94"/>
                  <a:gd name="T9" fmla="*/ 39 h 39"/>
                </a:gdLst>
                <a:ahLst/>
                <a:cxnLst>
                  <a:cxn ang="0">
                    <a:pos x="T0" y="T1"/>
                  </a:cxn>
                  <a:cxn ang="0">
                    <a:pos x="T2" y="T3"/>
                  </a:cxn>
                  <a:cxn ang="0">
                    <a:pos x="T4" y="T5"/>
                  </a:cxn>
                  <a:cxn ang="0">
                    <a:pos x="T6" y="T7"/>
                  </a:cxn>
                  <a:cxn ang="0">
                    <a:pos x="T8" y="T9"/>
                  </a:cxn>
                </a:cxnLst>
                <a:rect l="0" t="0" r="r" b="b"/>
                <a:pathLst>
                  <a:path w="94" h="39">
                    <a:moveTo>
                      <a:pt x="3" y="39"/>
                    </a:moveTo>
                    <a:cubicBezTo>
                      <a:pt x="0" y="25"/>
                      <a:pt x="13" y="27"/>
                      <a:pt x="19" y="25"/>
                    </a:cubicBezTo>
                    <a:cubicBezTo>
                      <a:pt x="42" y="15"/>
                      <a:pt x="66" y="7"/>
                      <a:pt x="94" y="0"/>
                    </a:cubicBezTo>
                    <a:cubicBezTo>
                      <a:pt x="88" y="17"/>
                      <a:pt x="74" y="12"/>
                      <a:pt x="67" y="19"/>
                    </a:cubicBezTo>
                    <a:cubicBezTo>
                      <a:pt x="46" y="26"/>
                      <a:pt x="24" y="32"/>
                      <a:pt x="3" y="39"/>
                    </a:cubicBezTo>
                    <a:close/>
                  </a:path>
                </a:pathLst>
              </a:custGeom>
              <a:solidFill>
                <a:srgbClr val="DFDE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6" name="Freeform 93">
                <a:extLst>
                  <a:ext uri="{FF2B5EF4-FFF2-40B4-BE49-F238E27FC236}">
                    <a16:creationId xmlns:a16="http://schemas.microsoft.com/office/drawing/2014/main" id="{567E330D-362D-C3AD-218A-C2577C00BBCC}"/>
                  </a:ext>
                </a:extLst>
              </p:cNvPr>
              <p:cNvSpPr/>
              <p:nvPr/>
            </p:nvSpPr>
            <p:spPr bwMode="auto">
              <a:xfrm>
                <a:off x="5109" y="955"/>
                <a:ext cx="69" cy="87"/>
              </a:xfrm>
              <a:custGeom>
                <a:avLst/>
                <a:gdLst>
                  <a:gd name="T0" fmla="*/ 29 w 47"/>
                  <a:gd name="T1" fmla="*/ 20 h 60"/>
                  <a:gd name="T2" fmla="*/ 36 w 47"/>
                  <a:gd name="T3" fmla="*/ 21 h 60"/>
                  <a:gd name="T4" fmla="*/ 39 w 47"/>
                  <a:gd name="T5" fmla="*/ 44 h 60"/>
                  <a:gd name="T6" fmla="*/ 9 w 47"/>
                  <a:gd name="T7" fmla="*/ 50 h 60"/>
                  <a:gd name="T8" fmla="*/ 8 w 47"/>
                  <a:gd name="T9" fmla="*/ 44 h 60"/>
                  <a:gd name="T10" fmla="*/ 5 w 47"/>
                  <a:gd name="T11" fmla="*/ 0 h 60"/>
                  <a:gd name="T12" fmla="*/ 29 w 47"/>
                  <a:gd name="T13" fmla="*/ 20 h 60"/>
                </a:gdLst>
                <a:ahLst/>
                <a:cxnLst>
                  <a:cxn ang="0">
                    <a:pos x="T0" y="T1"/>
                  </a:cxn>
                  <a:cxn ang="0">
                    <a:pos x="T2" y="T3"/>
                  </a:cxn>
                  <a:cxn ang="0">
                    <a:pos x="T4" y="T5"/>
                  </a:cxn>
                  <a:cxn ang="0">
                    <a:pos x="T6" y="T7"/>
                  </a:cxn>
                  <a:cxn ang="0">
                    <a:pos x="T8" y="T9"/>
                  </a:cxn>
                  <a:cxn ang="0">
                    <a:pos x="T10" y="T11"/>
                  </a:cxn>
                  <a:cxn ang="0">
                    <a:pos x="T12" y="T13"/>
                  </a:cxn>
                </a:cxnLst>
                <a:rect l="0" t="0" r="r" b="b"/>
                <a:pathLst>
                  <a:path w="47" h="60">
                    <a:moveTo>
                      <a:pt x="29" y="20"/>
                    </a:moveTo>
                    <a:cubicBezTo>
                      <a:pt x="31" y="20"/>
                      <a:pt x="34" y="21"/>
                      <a:pt x="36" y="21"/>
                    </a:cubicBezTo>
                    <a:cubicBezTo>
                      <a:pt x="45" y="28"/>
                      <a:pt x="47" y="36"/>
                      <a:pt x="39" y="44"/>
                    </a:cubicBezTo>
                    <a:cubicBezTo>
                      <a:pt x="31" y="54"/>
                      <a:pt x="21" y="60"/>
                      <a:pt x="9" y="50"/>
                    </a:cubicBezTo>
                    <a:cubicBezTo>
                      <a:pt x="7" y="48"/>
                      <a:pt x="7" y="46"/>
                      <a:pt x="8" y="44"/>
                    </a:cubicBezTo>
                    <a:cubicBezTo>
                      <a:pt x="17" y="29"/>
                      <a:pt x="0" y="15"/>
                      <a:pt x="5" y="0"/>
                    </a:cubicBezTo>
                    <a:cubicBezTo>
                      <a:pt x="11" y="9"/>
                      <a:pt x="11" y="25"/>
                      <a:pt x="29" y="20"/>
                    </a:cubicBezTo>
                    <a:close/>
                  </a:path>
                </a:pathLst>
              </a:custGeom>
              <a:solidFill>
                <a:srgbClr val="E1C7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7" name="Freeform 94">
                <a:extLst>
                  <a:ext uri="{FF2B5EF4-FFF2-40B4-BE49-F238E27FC236}">
                    <a16:creationId xmlns:a16="http://schemas.microsoft.com/office/drawing/2014/main" id="{217244F1-DA0E-D2EC-051D-BE9BE8FF6E91}"/>
                  </a:ext>
                </a:extLst>
              </p:cNvPr>
              <p:cNvSpPr/>
              <p:nvPr/>
            </p:nvSpPr>
            <p:spPr bwMode="auto">
              <a:xfrm>
                <a:off x="6826" y="3164"/>
                <a:ext cx="28" cy="93"/>
              </a:xfrm>
              <a:custGeom>
                <a:avLst/>
                <a:gdLst>
                  <a:gd name="T0" fmla="*/ 5 w 19"/>
                  <a:gd name="T1" fmla="*/ 2 h 64"/>
                  <a:gd name="T2" fmla="*/ 8 w 19"/>
                  <a:gd name="T3" fmla="*/ 2 h 64"/>
                  <a:gd name="T4" fmla="*/ 16 w 19"/>
                  <a:gd name="T5" fmla="*/ 54 h 64"/>
                  <a:gd name="T6" fmla="*/ 7 w 19"/>
                  <a:gd name="T7" fmla="*/ 63 h 64"/>
                  <a:gd name="T8" fmla="*/ 0 w 19"/>
                  <a:gd name="T9" fmla="*/ 54 h 64"/>
                  <a:gd name="T10" fmla="*/ 0 w 19"/>
                  <a:gd name="T11" fmla="*/ 30 h 64"/>
                  <a:gd name="T12" fmla="*/ 0 w 19"/>
                  <a:gd name="T13" fmla="*/ 3 h 64"/>
                  <a:gd name="T14" fmla="*/ 5 w 19"/>
                  <a:gd name="T15" fmla="*/ 2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64">
                    <a:moveTo>
                      <a:pt x="5" y="2"/>
                    </a:moveTo>
                    <a:cubicBezTo>
                      <a:pt x="6" y="2"/>
                      <a:pt x="7" y="2"/>
                      <a:pt x="8" y="2"/>
                    </a:cubicBezTo>
                    <a:cubicBezTo>
                      <a:pt x="19" y="18"/>
                      <a:pt x="15" y="37"/>
                      <a:pt x="16" y="54"/>
                    </a:cubicBezTo>
                    <a:cubicBezTo>
                      <a:pt x="16" y="60"/>
                      <a:pt x="12" y="63"/>
                      <a:pt x="7" y="63"/>
                    </a:cubicBezTo>
                    <a:cubicBezTo>
                      <a:pt x="0" y="64"/>
                      <a:pt x="0" y="58"/>
                      <a:pt x="0" y="54"/>
                    </a:cubicBezTo>
                    <a:cubicBezTo>
                      <a:pt x="0" y="46"/>
                      <a:pt x="0" y="38"/>
                      <a:pt x="0" y="30"/>
                    </a:cubicBezTo>
                    <a:cubicBezTo>
                      <a:pt x="0" y="21"/>
                      <a:pt x="0" y="12"/>
                      <a:pt x="0" y="3"/>
                    </a:cubicBezTo>
                    <a:cubicBezTo>
                      <a:pt x="1" y="1"/>
                      <a:pt x="2" y="0"/>
                      <a:pt x="5" y="2"/>
                    </a:cubicBezTo>
                    <a:close/>
                  </a:path>
                </a:pathLst>
              </a:custGeom>
              <a:solidFill>
                <a:srgbClr val="9694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8" name="Freeform 95">
                <a:extLst>
                  <a:ext uri="{FF2B5EF4-FFF2-40B4-BE49-F238E27FC236}">
                    <a16:creationId xmlns:a16="http://schemas.microsoft.com/office/drawing/2014/main" id="{5B4AF48B-0F1C-3283-AA7E-3E7BA86817D6}"/>
                  </a:ext>
                </a:extLst>
              </p:cNvPr>
              <p:cNvSpPr/>
              <p:nvPr/>
            </p:nvSpPr>
            <p:spPr bwMode="auto">
              <a:xfrm>
                <a:off x="6909" y="1202"/>
                <a:ext cx="69" cy="63"/>
              </a:xfrm>
              <a:custGeom>
                <a:avLst/>
                <a:gdLst>
                  <a:gd name="T0" fmla="*/ 29 w 47"/>
                  <a:gd name="T1" fmla="*/ 0 h 43"/>
                  <a:gd name="T2" fmla="*/ 35 w 47"/>
                  <a:gd name="T3" fmla="*/ 2 h 43"/>
                  <a:gd name="T4" fmla="*/ 39 w 47"/>
                  <a:gd name="T5" fmla="*/ 7 h 43"/>
                  <a:gd name="T6" fmla="*/ 40 w 47"/>
                  <a:gd name="T7" fmla="*/ 21 h 43"/>
                  <a:gd name="T8" fmla="*/ 19 w 47"/>
                  <a:gd name="T9" fmla="*/ 43 h 43"/>
                  <a:gd name="T10" fmla="*/ 17 w 47"/>
                  <a:gd name="T11" fmla="*/ 41 h 43"/>
                  <a:gd name="T12" fmla="*/ 4 w 47"/>
                  <a:gd name="T13" fmla="*/ 21 h 43"/>
                  <a:gd name="T14" fmla="*/ 29 w 47"/>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3">
                    <a:moveTo>
                      <a:pt x="29" y="0"/>
                    </a:moveTo>
                    <a:cubicBezTo>
                      <a:pt x="31" y="1"/>
                      <a:pt x="33" y="2"/>
                      <a:pt x="35" y="2"/>
                    </a:cubicBezTo>
                    <a:cubicBezTo>
                      <a:pt x="36" y="4"/>
                      <a:pt x="37" y="6"/>
                      <a:pt x="39" y="7"/>
                    </a:cubicBezTo>
                    <a:cubicBezTo>
                      <a:pt x="41" y="12"/>
                      <a:pt x="41" y="16"/>
                      <a:pt x="40" y="21"/>
                    </a:cubicBezTo>
                    <a:cubicBezTo>
                      <a:pt x="47" y="42"/>
                      <a:pt x="47" y="42"/>
                      <a:pt x="19" y="43"/>
                    </a:cubicBezTo>
                    <a:cubicBezTo>
                      <a:pt x="18" y="42"/>
                      <a:pt x="17" y="42"/>
                      <a:pt x="17" y="41"/>
                    </a:cubicBezTo>
                    <a:cubicBezTo>
                      <a:pt x="13" y="34"/>
                      <a:pt x="0" y="33"/>
                      <a:pt x="4" y="21"/>
                    </a:cubicBezTo>
                    <a:cubicBezTo>
                      <a:pt x="15" y="18"/>
                      <a:pt x="20" y="7"/>
                      <a:pt x="29" y="0"/>
                    </a:cubicBezTo>
                    <a:close/>
                  </a:path>
                </a:pathLst>
              </a:custGeom>
              <a:solidFill>
                <a:srgbClr val="E4B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9" name="Freeform 96">
                <a:extLst>
                  <a:ext uri="{FF2B5EF4-FFF2-40B4-BE49-F238E27FC236}">
                    <a16:creationId xmlns:a16="http://schemas.microsoft.com/office/drawing/2014/main" id="{A3CF4288-E8A3-80E4-DEF5-E9F1F3DDCB9A}"/>
                  </a:ext>
                </a:extLst>
              </p:cNvPr>
              <p:cNvSpPr/>
              <p:nvPr/>
            </p:nvSpPr>
            <p:spPr bwMode="auto">
              <a:xfrm>
                <a:off x="7141" y="2818"/>
                <a:ext cx="58" cy="83"/>
              </a:xfrm>
              <a:custGeom>
                <a:avLst/>
                <a:gdLst>
                  <a:gd name="T0" fmla="*/ 32 w 40"/>
                  <a:gd name="T1" fmla="*/ 4 h 57"/>
                  <a:gd name="T2" fmla="*/ 40 w 40"/>
                  <a:gd name="T3" fmla="*/ 26 h 57"/>
                  <a:gd name="T4" fmla="*/ 25 w 40"/>
                  <a:gd name="T5" fmla="*/ 52 h 57"/>
                  <a:gd name="T6" fmla="*/ 15 w 40"/>
                  <a:gd name="T7" fmla="*/ 54 h 57"/>
                  <a:gd name="T8" fmla="*/ 0 w 40"/>
                  <a:gd name="T9" fmla="*/ 51 h 57"/>
                  <a:gd name="T10" fmla="*/ 23 w 40"/>
                  <a:gd name="T11" fmla="*/ 36 h 57"/>
                  <a:gd name="T12" fmla="*/ 2 w 40"/>
                  <a:gd name="T13" fmla="*/ 32 h 57"/>
                  <a:gd name="T14" fmla="*/ 20 w 40"/>
                  <a:gd name="T15" fmla="*/ 4 h 57"/>
                  <a:gd name="T16" fmla="*/ 32 w 40"/>
                  <a:gd name="T17"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57">
                    <a:moveTo>
                      <a:pt x="32" y="4"/>
                    </a:moveTo>
                    <a:cubicBezTo>
                      <a:pt x="38" y="10"/>
                      <a:pt x="31" y="21"/>
                      <a:pt x="40" y="26"/>
                    </a:cubicBezTo>
                    <a:cubicBezTo>
                      <a:pt x="35" y="35"/>
                      <a:pt x="30" y="44"/>
                      <a:pt x="25" y="52"/>
                    </a:cubicBezTo>
                    <a:cubicBezTo>
                      <a:pt x="21" y="52"/>
                      <a:pt x="18" y="53"/>
                      <a:pt x="15" y="54"/>
                    </a:cubicBezTo>
                    <a:cubicBezTo>
                      <a:pt x="10" y="55"/>
                      <a:pt x="4" y="57"/>
                      <a:pt x="0" y="51"/>
                    </a:cubicBezTo>
                    <a:cubicBezTo>
                      <a:pt x="4" y="40"/>
                      <a:pt x="20" y="47"/>
                      <a:pt x="23" y="36"/>
                    </a:cubicBezTo>
                    <a:cubicBezTo>
                      <a:pt x="16" y="30"/>
                      <a:pt x="9" y="40"/>
                      <a:pt x="2" y="32"/>
                    </a:cubicBezTo>
                    <a:cubicBezTo>
                      <a:pt x="5" y="22"/>
                      <a:pt x="33" y="25"/>
                      <a:pt x="20" y="4"/>
                    </a:cubicBezTo>
                    <a:cubicBezTo>
                      <a:pt x="24" y="0"/>
                      <a:pt x="28" y="1"/>
                      <a:pt x="32" y="4"/>
                    </a:cubicBezTo>
                    <a:close/>
                  </a:path>
                </a:pathLst>
              </a:custGeom>
              <a:solidFill>
                <a:srgbClr val="CA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0" name="Freeform 97">
                <a:extLst>
                  <a:ext uri="{FF2B5EF4-FFF2-40B4-BE49-F238E27FC236}">
                    <a16:creationId xmlns:a16="http://schemas.microsoft.com/office/drawing/2014/main" id="{5058DFE7-1AAD-E450-30B5-6A0354FC1AC0}"/>
                  </a:ext>
                </a:extLst>
              </p:cNvPr>
              <p:cNvSpPr/>
              <p:nvPr/>
            </p:nvSpPr>
            <p:spPr bwMode="auto">
              <a:xfrm>
                <a:off x="5226" y="892"/>
                <a:ext cx="58" cy="69"/>
              </a:xfrm>
              <a:custGeom>
                <a:avLst/>
                <a:gdLst>
                  <a:gd name="T0" fmla="*/ 0 w 40"/>
                  <a:gd name="T1" fmla="*/ 15 h 47"/>
                  <a:gd name="T2" fmla="*/ 4 w 40"/>
                  <a:gd name="T3" fmla="*/ 7 h 47"/>
                  <a:gd name="T4" fmla="*/ 4 w 40"/>
                  <a:gd name="T5" fmla="*/ 7 h 47"/>
                  <a:gd name="T6" fmla="*/ 36 w 40"/>
                  <a:gd name="T7" fmla="*/ 16 h 47"/>
                  <a:gd name="T8" fmla="*/ 33 w 40"/>
                  <a:gd name="T9" fmla="*/ 36 h 47"/>
                  <a:gd name="T10" fmla="*/ 0 w 40"/>
                  <a:gd name="T11" fmla="*/ 15 h 47"/>
                </a:gdLst>
                <a:ahLst/>
                <a:cxnLst>
                  <a:cxn ang="0">
                    <a:pos x="T0" y="T1"/>
                  </a:cxn>
                  <a:cxn ang="0">
                    <a:pos x="T2" y="T3"/>
                  </a:cxn>
                  <a:cxn ang="0">
                    <a:pos x="T4" y="T5"/>
                  </a:cxn>
                  <a:cxn ang="0">
                    <a:pos x="T6" y="T7"/>
                  </a:cxn>
                  <a:cxn ang="0">
                    <a:pos x="T8" y="T9"/>
                  </a:cxn>
                  <a:cxn ang="0">
                    <a:pos x="T10" y="T11"/>
                  </a:cxn>
                </a:cxnLst>
                <a:rect l="0" t="0" r="r" b="b"/>
                <a:pathLst>
                  <a:path w="40" h="47">
                    <a:moveTo>
                      <a:pt x="0" y="15"/>
                    </a:moveTo>
                    <a:cubicBezTo>
                      <a:pt x="2" y="12"/>
                      <a:pt x="3" y="10"/>
                      <a:pt x="4" y="7"/>
                    </a:cubicBezTo>
                    <a:cubicBezTo>
                      <a:pt x="4" y="7"/>
                      <a:pt x="4" y="7"/>
                      <a:pt x="4" y="7"/>
                    </a:cubicBezTo>
                    <a:cubicBezTo>
                      <a:pt x="16" y="5"/>
                      <a:pt x="29" y="0"/>
                      <a:pt x="36" y="16"/>
                    </a:cubicBezTo>
                    <a:cubicBezTo>
                      <a:pt x="35" y="22"/>
                      <a:pt x="40" y="30"/>
                      <a:pt x="33" y="36"/>
                    </a:cubicBezTo>
                    <a:cubicBezTo>
                      <a:pt x="15" y="47"/>
                      <a:pt x="6" y="41"/>
                      <a:pt x="0" y="15"/>
                    </a:cubicBezTo>
                    <a:close/>
                  </a:path>
                </a:pathLst>
              </a:custGeom>
              <a:solidFill>
                <a:srgbClr val="E8C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1" name="Freeform 98">
                <a:extLst>
                  <a:ext uri="{FF2B5EF4-FFF2-40B4-BE49-F238E27FC236}">
                    <a16:creationId xmlns:a16="http://schemas.microsoft.com/office/drawing/2014/main" id="{9B255C25-A670-F938-AE47-8A7366D65879}"/>
                  </a:ext>
                </a:extLst>
              </p:cNvPr>
              <p:cNvSpPr/>
              <p:nvPr/>
            </p:nvSpPr>
            <p:spPr bwMode="auto">
              <a:xfrm>
                <a:off x="6691" y="1007"/>
                <a:ext cx="87" cy="138"/>
              </a:xfrm>
              <a:custGeom>
                <a:avLst/>
                <a:gdLst>
                  <a:gd name="T0" fmla="*/ 25 w 60"/>
                  <a:gd name="T1" fmla="*/ 28 h 95"/>
                  <a:gd name="T2" fmla="*/ 29 w 60"/>
                  <a:gd name="T3" fmla="*/ 5 h 95"/>
                  <a:gd name="T4" fmla="*/ 33 w 60"/>
                  <a:gd name="T5" fmla="*/ 0 h 95"/>
                  <a:gd name="T6" fmla="*/ 49 w 60"/>
                  <a:gd name="T7" fmla="*/ 31 h 95"/>
                  <a:gd name="T8" fmla="*/ 54 w 60"/>
                  <a:gd name="T9" fmla="*/ 56 h 95"/>
                  <a:gd name="T10" fmla="*/ 2 w 60"/>
                  <a:gd name="T11" fmla="*/ 93 h 95"/>
                  <a:gd name="T12" fmla="*/ 1 w 60"/>
                  <a:gd name="T13" fmla="*/ 90 h 95"/>
                  <a:gd name="T14" fmla="*/ 1 w 60"/>
                  <a:gd name="T15" fmla="*/ 89 h 95"/>
                  <a:gd name="T16" fmla="*/ 44 w 60"/>
                  <a:gd name="T17" fmla="*/ 58 h 95"/>
                  <a:gd name="T18" fmla="*/ 37 w 60"/>
                  <a:gd name="T19" fmla="*/ 33 h 95"/>
                  <a:gd name="T20" fmla="*/ 25 w 60"/>
                  <a:gd name="T21" fmla="*/ 2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95">
                    <a:moveTo>
                      <a:pt x="25" y="28"/>
                    </a:moveTo>
                    <a:cubicBezTo>
                      <a:pt x="30" y="21"/>
                      <a:pt x="30" y="13"/>
                      <a:pt x="29" y="5"/>
                    </a:cubicBezTo>
                    <a:cubicBezTo>
                      <a:pt x="27" y="1"/>
                      <a:pt x="29" y="0"/>
                      <a:pt x="33" y="0"/>
                    </a:cubicBezTo>
                    <a:cubicBezTo>
                      <a:pt x="33" y="13"/>
                      <a:pt x="35" y="24"/>
                      <a:pt x="49" y="31"/>
                    </a:cubicBezTo>
                    <a:cubicBezTo>
                      <a:pt x="57" y="36"/>
                      <a:pt x="60" y="48"/>
                      <a:pt x="54" y="56"/>
                    </a:cubicBezTo>
                    <a:cubicBezTo>
                      <a:pt x="41" y="74"/>
                      <a:pt x="29" y="95"/>
                      <a:pt x="2" y="93"/>
                    </a:cubicBezTo>
                    <a:cubicBezTo>
                      <a:pt x="1" y="92"/>
                      <a:pt x="0" y="91"/>
                      <a:pt x="1" y="90"/>
                    </a:cubicBezTo>
                    <a:cubicBezTo>
                      <a:pt x="1" y="89"/>
                      <a:pt x="1" y="89"/>
                      <a:pt x="1" y="89"/>
                    </a:cubicBezTo>
                    <a:cubicBezTo>
                      <a:pt x="22" y="87"/>
                      <a:pt x="33" y="72"/>
                      <a:pt x="44" y="58"/>
                    </a:cubicBezTo>
                    <a:cubicBezTo>
                      <a:pt x="52" y="47"/>
                      <a:pt x="50" y="38"/>
                      <a:pt x="37" y="33"/>
                    </a:cubicBezTo>
                    <a:cubicBezTo>
                      <a:pt x="32" y="35"/>
                      <a:pt x="27" y="37"/>
                      <a:pt x="25" y="28"/>
                    </a:cubicBezTo>
                    <a:close/>
                  </a:path>
                </a:pathLst>
              </a:custGeom>
              <a:solidFill>
                <a:srgbClr val="564E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2" name="Freeform 99">
                <a:extLst>
                  <a:ext uri="{FF2B5EF4-FFF2-40B4-BE49-F238E27FC236}">
                    <a16:creationId xmlns:a16="http://schemas.microsoft.com/office/drawing/2014/main" id="{D7AA8DE3-3CD0-CDAA-F0F1-B60FEC0553C2}"/>
                  </a:ext>
                </a:extLst>
              </p:cNvPr>
              <p:cNvSpPr/>
              <p:nvPr/>
            </p:nvSpPr>
            <p:spPr bwMode="auto">
              <a:xfrm>
                <a:off x="7216" y="1339"/>
                <a:ext cx="60" cy="54"/>
              </a:xfrm>
              <a:custGeom>
                <a:avLst/>
                <a:gdLst>
                  <a:gd name="T0" fmla="*/ 0 w 41"/>
                  <a:gd name="T1" fmla="*/ 15 h 37"/>
                  <a:gd name="T2" fmla="*/ 4 w 41"/>
                  <a:gd name="T3" fmla="*/ 0 h 37"/>
                  <a:gd name="T4" fmla="*/ 18 w 41"/>
                  <a:gd name="T5" fmla="*/ 1 h 37"/>
                  <a:gd name="T6" fmla="*/ 36 w 41"/>
                  <a:gd name="T7" fmla="*/ 37 h 37"/>
                  <a:gd name="T8" fmla="*/ 0 w 41"/>
                  <a:gd name="T9" fmla="*/ 15 h 37"/>
                </a:gdLst>
                <a:ahLst/>
                <a:cxnLst>
                  <a:cxn ang="0">
                    <a:pos x="T0" y="T1"/>
                  </a:cxn>
                  <a:cxn ang="0">
                    <a:pos x="T2" y="T3"/>
                  </a:cxn>
                  <a:cxn ang="0">
                    <a:pos x="T4" y="T5"/>
                  </a:cxn>
                  <a:cxn ang="0">
                    <a:pos x="T6" y="T7"/>
                  </a:cxn>
                  <a:cxn ang="0">
                    <a:pos x="T8" y="T9"/>
                  </a:cxn>
                </a:cxnLst>
                <a:rect l="0" t="0" r="r" b="b"/>
                <a:pathLst>
                  <a:path w="41" h="37">
                    <a:moveTo>
                      <a:pt x="0" y="15"/>
                    </a:moveTo>
                    <a:cubicBezTo>
                      <a:pt x="0" y="10"/>
                      <a:pt x="1" y="5"/>
                      <a:pt x="4" y="0"/>
                    </a:cubicBezTo>
                    <a:cubicBezTo>
                      <a:pt x="9" y="1"/>
                      <a:pt x="14" y="0"/>
                      <a:pt x="18" y="1"/>
                    </a:cubicBezTo>
                    <a:cubicBezTo>
                      <a:pt x="39" y="6"/>
                      <a:pt x="41" y="11"/>
                      <a:pt x="36" y="37"/>
                    </a:cubicBezTo>
                    <a:cubicBezTo>
                      <a:pt x="26" y="25"/>
                      <a:pt x="11" y="24"/>
                      <a:pt x="0" y="15"/>
                    </a:cubicBezTo>
                    <a:close/>
                  </a:path>
                </a:pathLst>
              </a:custGeom>
              <a:solidFill>
                <a:srgbClr val="DAD5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3" name="Freeform 100">
                <a:extLst>
                  <a:ext uri="{FF2B5EF4-FFF2-40B4-BE49-F238E27FC236}">
                    <a16:creationId xmlns:a16="http://schemas.microsoft.com/office/drawing/2014/main" id="{46289AEC-EC62-38A5-6C4D-4F596271DC6A}"/>
                  </a:ext>
                </a:extLst>
              </p:cNvPr>
              <p:cNvSpPr/>
              <p:nvPr/>
            </p:nvSpPr>
            <p:spPr bwMode="auto">
              <a:xfrm>
                <a:off x="7093" y="2020"/>
                <a:ext cx="141" cy="19"/>
              </a:xfrm>
              <a:custGeom>
                <a:avLst/>
                <a:gdLst>
                  <a:gd name="T0" fmla="*/ 0 w 97"/>
                  <a:gd name="T1" fmla="*/ 0 h 13"/>
                  <a:gd name="T2" fmla="*/ 97 w 97"/>
                  <a:gd name="T3" fmla="*/ 0 h 13"/>
                  <a:gd name="T4" fmla="*/ 0 w 97"/>
                  <a:gd name="T5" fmla="*/ 0 h 13"/>
                </a:gdLst>
                <a:ahLst/>
                <a:cxnLst>
                  <a:cxn ang="0">
                    <a:pos x="T0" y="T1"/>
                  </a:cxn>
                  <a:cxn ang="0">
                    <a:pos x="T2" y="T3"/>
                  </a:cxn>
                  <a:cxn ang="0">
                    <a:pos x="T4" y="T5"/>
                  </a:cxn>
                </a:cxnLst>
                <a:rect l="0" t="0" r="r" b="b"/>
                <a:pathLst>
                  <a:path w="97" h="13">
                    <a:moveTo>
                      <a:pt x="0" y="0"/>
                    </a:moveTo>
                    <a:cubicBezTo>
                      <a:pt x="33" y="0"/>
                      <a:pt x="65" y="0"/>
                      <a:pt x="97" y="0"/>
                    </a:cubicBezTo>
                    <a:cubicBezTo>
                      <a:pt x="92" y="9"/>
                      <a:pt x="27" y="13"/>
                      <a:pt x="0" y="0"/>
                    </a:cubicBezTo>
                    <a:close/>
                  </a:path>
                </a:pathLst>
              </a:custGeom>
              <a:solidFill>
                <a:srgbClr val="D9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4" name="Freeform 101">
                <a:extLst>
                  <a:ext uri="{FF2B5EF4-FFF2-40B4-BE49-F238E27FC236}">
                    <a16:creationId xmlns:a16="http://schemas.microsoft.com/office/drawing/2014/main" id="{0D3F98EC-42E8-28C4-A6A5-2F2CC95C7168}"/>
                  </a:ext>
                </a:extLst>
              </p:cNvPr>
              <p:cNvSpPr/>
              <p:nvPr/>
            </p:nvSpPr>
            <p:spPr bwMode="auto">
              <a:xfrm>
                <a:off x="6864" y="3181"/>
                <a:ext cx="90" cy="60"/>
              </a:xfrm>
              <a:custGeom>
                <a:avLst/>
                <a:gdLst>
                  <a:gd name="T0" fmla="*/ 46 w 62"/>
                  <a:gd name="T1" fmla="*/ 13 h 41"/>
                  <a:gd name="T2" fmla="*/ 54 w 62"/>
                  <a:gd name="T3" fmla="*/ 30 h 41"/>
                  <a:gd name="T4" fmla="*/ 47 w 62"/>
                  <a:gd name="T5" fmla="*/ 38 h 41"/>
                  <a:gd name="T6" fmla="*/ 1 w 62"/>
                  <a:gd name="T7" fmla="*/ 28 h 41"/>
                  <a:gd name="T8" fmla="*/ 13 w 62"/>
                  <a:gd name="T9" fmla="*/ 6 h 41"/>
                  <a:gd name="T10" fmla="*/ 28 w 62"/>
                  <a:gd name="T11" fmla="*/ 0 h 41"/>
                  <a:gd name="T12" fmla="*/ 32 w 62"/>
                  <a:gd name="T13" fmla="*/ 8 h 41"/>
                  <a:gd name="T14" fmla="*/ 35 w 62"/>
                  <a:gd name="T15" fmla="*/ 20 h 41"/>
                  <a:gd name="T16" fmla="*/ 46 w 62"/>
                  <a:gd name="T17" fmla="*/ 1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1">
                    <a:moveTo>
                      <a:pt x="46" y="13"/>
                    </a:moveTo>
                    <a:cubicBezTo>
                      <a:pt x="62" y="13"/>
                      <a:pt x="48" y="26"/>
                      <a:pt x="54" y="30"/>
                    </a:cubicBezTo>
                    <a:cubicBezTo>
                      <a:pt x="54" y="35"/>
                      <a:pt x="53" y="41"/>
                      <a:pt x="47" y="38"/>
                    </a:cubicBezTo>
                    <a:cubicBezTo>
                      <a:pt x="32" y="32"/>
                      <a:pt x="15" y="36"/>
                      <a:pt x="1" y="28"/>
                    </a:cubicBezTo>
                    <a:cubicBezTo>
                      <a:pt x="0" y="17"/>
                      <a:pt x="14" y="17"/>
                      <a:pt x="13" y="6"/>
                    </a:cubicBezTo>
                    <a:cubicBezTo>
                      <a:pt x="17" y="2"/>
                      <a:pt x="22" y="1"/>
                      <a:pt x="28" y="0"/>
                    </a:cubicBezTo>
                    <a:cubicBezTo>
                      <a:pt x="31" y="2"/>
                      <a:pt x="32" y="5"/>
                      <a:pt x="32" y="8"/>
                    </a:cubicBezTo>
                    <a:cubicBezTo>
                      <a:pt x="32" y="13"/>
                      <a:pt x="29" y="18"/>
                      <a:pt x="35" y="20"/>
                    </a:cubicBezTo>
                    <a:cubicBezTo>
                      <a:pt x="41" y="22"/>
                      <a:pt x="42" y="15"/>
                      <a:pt x="46" y="13"/>
                    </a:cubicBezTo>
                    <a:close/>
                  </a:path>
                </a:pathLst>
              </a:custGeom>
              <a:solidFill>
                <a:srgbClr val="635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5" name="Freeform 102">
                <a:extLst>
                  <a:ext uri="{FF2B5EF4-FFF2-40B4-BE49-F238E27FC236}">
                    <a16:creationId xmlns:a16="http://schemas.microsoft.com/office/drawing/2014/main" id="{C4FB9846-73DA-9D7F-9D37-8C47F19D331D}"/>
                  </a:ext>
                </a:extLst>
              </p:cNvPr>
              <p:cNvSpPr/>
              <p:nvPr/>
            </p:nvSpPr>
            <p:spPr bwMode="auto">
              <a:xfrm>
                <a:off x="4569" y="2478"/>
                <a:ext cx="47" cy="85"/>
              </a:xfrm>
              <a:custGeom>
                <a:avLst/>
                <a:gdLst>
                  <a:gd name="T0" fmla="*/ 18 w 32"/>
                  <a:gd name="T1" fmla="*/ 21 h 58"/>
                  <a:gd name="T2" fmla="*/ 17 w 32"/>
                  <a:gd name="T3" fmla="*/ 41 h 58"/>
                  <a:gd name="T4" fmla="*/ 18 w 32"/>
                  <a:gd name="T5" fmla="*/ 53 h 58"/>
                  <a:gd name="T6" fmla="*/ 0 w 32"/>
                  <a:gd name="T7" fmla="*/ 49 h 58"/>
                  <a:gd name="T8" fmla="*/ 0 w 32"/>
                  <a:gd name="T9" fmla="*/ 28 h 58"/>
                  <a:gd name="T10" fmla="*/ 32 w 32"/>
                  <a:gd name="T11" fmla="*/ 8 h 58"/>
                  <a:gd name="T12" fmla="*/ 18 w 32"/>
                  <a:gd name="T13" fmla="*/ 21 h 58"/>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18" y="21"/>
                    </a:moveTo>
                    <a:cubicBezTo>
                      <a:pt x="14" y="27"/>
                      <a:pt x="16" y="34"/>
                      <a:pt x="17" y="41"/>
                    </a:cubicBezTo>
                    <a:cubicBezTo>
                      <a:pt x="19" y="45"/>
                      <a:pt x="23" y="50"/>
                      <a:pt x="18" y="53"/>
                    </a:cubicBezTo>
                    <a:cubicBezTo>
                      <a:pt x="12" y="58"/>
                      <a:pt x="6" y="53"/>
                      <a:pt x="0" y="49"/>
                    </a:cubicBezTo>
                    <a:cubicBezTo>
                      <a:pt x="0" y="42"/>
                      <a:pt x="0" y="35"/>
                      <a:pt x="0" y="28"/>
                    </a:cubicBezTo>
                    <a:cubicBezTo>
                      <a:pt x="2" y="2"/>
                      <a:pt x="5" y="0"/>
                      <a:pt x="32" y="8"/>
                    </a:cubicBezTo>
                    <a:cubicBezTo>
                      <a:pt x="27" y="12"/>
                      <a:pt x="24" y="18"/>
                      <a:pt x="18" y="21"/>
                    </a:cubicBezTo>
                    <a:close/>
                  </a:path>
                </a:pathLst>
              </a:custGeom>
              <a:solidFill>
                <a:srgbClr val="E2E0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6" name="Freeform 103">
                <a:extLst>
                  <a:ext uri="{FF2B5EF4-FFF2-40B4-BE49-F238E27FC236}">
                    <a16:creationId xmlns:a16="http://schemas.microsoft.com/office/drawing/2014/main" id="{CAE6F47D-A0EA-5D85-1D34-E273A619CC8E}"/>
                  </a:ext>
                </a:extLst>
              </p:cNvPr>
              <p:cNvSpPr/>
              <p:nvPr/>
            </p:nvSpPr>
            <p:spPr bwMode="auto">
              <a:xfrm>
                <a:off x="5616" y="949"/>
                <a:ext cx="52" cy="64"/>
              </a:xfrm>
              <a:custGeom>
                <a:avLst/>
                <a:gdLst>
                  <a:gd name="T0" fmla="*/ 36 w 36"/>
                  <a:gd name="T1" fmla="*/ 44 h 44"/>
                  <a:gd name="T2" fmla="*/ 4 w 36"/>
                  <a:gd name="T3" fmla="*/ 40 h 44"/>
                  <a:gd name="T4" fmla="*/ 9 w 36"/>
                  <a:gd name="T5" fmla="*/ 1 h 44"/>
                  <a:gd name="T6" fmla="*/ 29 w 36"/>
                  <a:gd name="T7" fmla="*/ 0 h 44"/>
                  <a:gd name="T8" fmla="*/ 36 w 36"/>
                  <a:gd name="T9" fmla="*/ 44 h 44"/>
                </a:gdLst>
                <a:ahLst/>
                <a:cxnLst>
                  <a:cxn ang="0">
                    <a:pos x="T0" y="T1"/>
                  </a:cxn>
                  <a:cxn ang="0">
                    <a:pos x="T2" y="T3"/>
                  </a:cxn>
                  <a:cxn ang="0">
                    <a:pos x="T4" y="T5"/>
                  </a:cxn>
                  <a:cxn ang="0">
                    <a:pos x="T6" y="T7"/>
                  </a:cxn>
                  <a:cxn ang="0">
                    <a:pos x="T8" y="T9"/>
                  </a:cxn>
                </a:cxnLst>
                <a:rect l="0" t="0" r="r" b="b"/>
                <a:pathLst>
                  <a:path w="36" h="44">
                    <a:moveTo>
                      <a:pt x="36" y="44"/>
                    </a:moveTo>
                    <a:cubicBezTo>
                      <a:pt x="25" y="43"/>
                      <a:pt x="16" y="35"/>
                      <a:pt x="4" y="40"/>
                    </a:cubicBezTo>
                    <a:cubicBezTo>
                      <a:pt x="2" y="26"/>
                      <a:pt x="0" y="13"/>
                      <a:pt x="9" y="1"/>
                    </a:cubicBezTo>
                    <a:cubicBezTo>
                      <a:pt x="16" y="0"/>
                      <a:pt x="22" y="0"/>
                      <a:pt x="29" y="0"/>
                    </a:cubicBezTo>
                    <a:cubicBezTo>
                      <a:pt x="32" y="15"/>
                      <a:pt x="21" y="32"/>
                      <a:pt x="36" y="44"/>
                    </a:cubicBezTo>
                    <a:close/>
                  </a:path>
                </a:pathLst>
              </a:custGeom>
              <a:solidFill>
                <a:srgbClr val="976B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7" name="Freeform 104">
                <a:extLst>
                  <a:ext uri="{FF2B5EF4-FFF2-40B4-BE49-F238E27FC236}">
                    <a16:creationId xmlns:a16="http://schemas.microsoft.com/office/drawing/2014/main" id="{9ACD4D5D-9061-7F0D-3592-12603F109F18}"/>
                  </a:ext>
                </a:extLst>
              </p:cNvPr>
              <p:cNvSpPr/>
              <p:nvPr/>
            </p:nvSpPr>
            <p:spPr bwMode="auto">
              <a:xfrm>
                <a:off x="5303" y="3360"/>
                <a:ext cx="70" cy="62"/>
              </a:xfrm>
              <a:custGeom>
                <a:avLst/>
                <a:gdLst>
                  <a:gd name="T0" fmla="*/ 48 w 48"/>
                  <a:gd name="T1" fmla="*/ 38 h 42"/>
                  <a:gd name="T2" fmla="*/ 48 w 48"/>
                  <a:gd name="T3" fmla="*/ 42 h 42"/>
                  <a:gd name="T4" fmla="*/ 0 w 48"/>
                  <a:gd name="T5" fmla="*/ 11 h 42"/>
                  <a:gd name="T6" fmla="*/ 20 w 48"/>
                  <a:gd name="T7" fmla="*/ 9 h 42"/>
                  <a:gd name="T8" fmla="*/ 48 w 48"/>
                  <a:gd name="T9" fmla="*/ 38 h 42"/>
                </a:gdLst>
                <a:ahLst/>
                <a:cxnLst>
                  <a:cxn ang="0">
                    <a:pos x="T0" y="T1"/>
                  </a:cxn>
                  <a:cxn ang="0">
                    <a:pos x="T2" y="T3"/>
                  </a:cxn>
                  <a:cxn ang="0">
                    <a:pos x="T4" y="T5"/>
                  </a:cxn>
                  <a:cxn ang="0">
                    <a:pos x="T6" y="T7"/>
                  </a:cxn>
                  <a:cxn ang="0">
                    <a:pos x="T8" y="T9"/>
                  </a:cxn>
                </a:cxnLst>
                <a:rect l="0" t="0" r="r" b="b"/>
                <a:pathLst>
                  <a:path w="48" h="42">
                    <a:moveTo>
                      <a:pt x="48" y="38"/>
                    </a:moveTo>
                    <a:cubicBezTo>
                      <a:pt x="48" y="40"/>
                      <a:pt x="48" y="41"/>
                      <a:pt x="48" y="42"/>
                    </a:cubicBezTo>
                    <a:cubicBezTo>
                      <a:pt x="31" y="32"/>
                      <a:pt x="7" y="34"/>
                      <a:pt x="0" y="11"/>
                    </a:cubicBezTo>
                    <a:cubicBezTo>
                      <a:pt x="6" y="2"/>
                      <a:pt x="13" y="0"/>
                      <a:pt x="20" y="9"/>
                    </a:cubicBezTo>
                    <a:cubicBezTo>
                      <a:pt x="28" y="21"/>
                      <a:pt x="45" y="23"/>
                      <a:pt x="48" y="38"/>
                    </a:cubicBezTo>
                    <a:close/>
                  </a:path>
                </a:pathLst>
              </a:custGeom>
              <a:solidFill>
                <a:srgbClr val="E9E0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8" name="Freeform 105">
                <a:extLst>
                  <a:ext uri="{FF2B5EF4-FFF2-40B4-BE49-F238E27FC236}">
                    <a16:creationId xmlns:a16="http://schemas.microsoft.com/office/drawing/2014/main" id="{B74A2451-3F21-49D9-536B-C9F82AAB9859}"/>
                  </a:ext>
                </a:extLst>
              </p:cNvPr>
              <p:cNvSpPr/>
              <p:nvPr/>
            </p:nvSpPr>
            <p:spPr bwMode="auto">
              <a:xfrm>
                <a:off x="6966" y="3152"/>
                <a:ext cx="64" cy="48"/>
              </a:xfrm>
              <a:custGeom>
                <a:avLst/>
                <a:gdLst>
                  <a:gd name="T0" fmla="*/ 4 w 44"/>
                  <a:gd name="T1" fmla="*/ 29 h 33"/>
                  <a:gd name="T2" fmla="*/ 9 w 44"/>
                  <a:gd name="T3" fmla="*/ 4 h 33"/>
                  <a:gd name="T4" fmla="*/ 25 w 44"/>
                  <a:gd name="T5" fmla="*/ 4 h 33"/>
                  <a:gd name="T6" fmla="*/ 43 w 44"/>
                  <a:gd name="T7" fmla="*/ 5 h 33"/>
                  <a:gd name="T8" fmla="*/ 8 w 44"/>
                  <a:gd name="T9" fmla="*/ 33 h 33"/>
                  <a:gd name="T10" fmla="*/ 4 w 44"/>
                  <a:gd name="T11" fmla="*/ 29 h 33"/>
                </a:gdLst>
                <a:ahLst/>
                <a:cxnLst>
                  <a:cxn ang="0">
                    <a:pos x="T0" y="T1"/>
                  </a:cxn>
                  <a:cxn ang="0">
                    <a:pos x="T2" y="T3"/>
                  </a:cxn>
                  <a:cxn ang="0">
                    <a:pos x="T4" y="T5"/>
                  </a:cxn>
                  <a:cxn ang="0">
                    <a:pos x="T6" y="T7"/>
                  </a:cxn>
                  <a:cxn ang="0">
                    <a:pos x="T8" y="T9"/>
                  </a:cxn>
                  <a:cxn ang="0">
                    <a:pos x="T10" y="T11"/>
                  </a:cxn>
                </a:cxnLst>
                <a:rect l="0" t="0" r="r" b="b"/>
                <a:pathLst>
                  <a:path w="44" h="33">
                    <a:moveTo>
                      <a:pt x="4" y="29"/>
                    </a:moveTo>
                    <a:cubicBezTo>
                      <a:pt x="0" y="19"/>
                      <a:pt x="3" y="12"/>
                      <a:pt x="9" y="4"/>
                    </a:cubicBezTo>
                    <a:cubicBezTo>
                      <a:pt x="14" y="0"/>
                      <a:pt x="19" y="3"/>
                      <a:pt x="25" y="4"/>
                    </a:cubicBezTo>
                    <a:cubicBezTo>
                      <a:pt x="31" y="9"/>
                      <a:pt x="37" y="11"/>
                      <a:pt x="43" y="5"/>
                    </a:cubicBezTo>
                    <a:cubicBezTo>
                      <a:pt x="44" y="30"/>
                      <a:pt x="22" y="26"/>
                      <a:pt x="8" y="33"/>
                    </a:cubicBezTo>
                    <a:cubicBezTo>
                      <a:pt x="6" y="32"/>
                      <a:pt x="4" y="32"/>
                      <a:pt x="4" y="29"/>
                    </a:cubicBezTo>
                    <a:close/>
                  </a:path>
                </a:pathLst>
              </a:custGeom>
              <a:solidFill>
                <a:srgbClr val="E4B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9" name="Freeform 106">
                <a:extLst>
                  <a:ext uri="{FF2B5EF4-FFF2-40B4-BE49-F238E27FC236}">
                    <a16:creationId xmlns:a16="http://schemas.microsoft.com/office/drawing/2014/main" id="{13590774-439C-C9EC-E8FD-7482EE5D901C}"/>
                  </a:ext>
                </a:extLst>
              </p:cNvPr>
              <p:cNvSpPr/>
              <p:nvPr/>
            </p:nvSpPr>
            <p:spPr bwMode="auto">
              <a:xfrm>
                <a:off x="5249" y="3197"/>
                <a:ext cx="86" cy="165"/>
              </a:xfrm>
              <a:custGeom>
                <a:avLst/>
                <a:gdLst>
                  <a:gd name="T0" fmla="*/ 16 w 59"/>
                  <a:gd name="T1" fmla="*/ 19 h 113"/>
                  <a:gd name="T2" fmla="*/ 49 w 59"/>
                  <a:gd name="T3" fmla="*/ 6 h 113"/>
                  <a:gd name="T4" fmla="*/ 58 w 59"/>
                  <a:gd name="T5" fmla="*/ 3 h 113"/>
                  <a:gd name="T6" fmla="*/ 59 w 59"/>
                  <a:gd name="T7" fmla="*/ 8 h 113"/>
                  <a:gd name="T8" fmla="*/ 33 w 59"/>
                  <a:gd name="T9" fmla="*/ 36 h 113"/>
                  <a:gd name="T10" fmla="*/ 25 w 59"/>
                  <a:gd name="T11" fmla="*/ 90 h 113"/>
                  <a:gd name="T12" fmla="*/ 32 w 59"/>
                  <a:gd name="T13" fmla="*/ 113 h 113"/>
                  <a:gd name="T14" fmla="*/ 22 w 59"/>
                  <a:gd name="T15" fmla="*/ 36 h 113"/>
                  <a:gd name="T16" fmla="*/ 16 w 59"/>
                  <a:gd name="T17"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13">
                    <a:moveTo>
                      <a:pt x="16" y="19"/>
                    </a:moveTo>
                    <a:cubicBezTo>
                      <a:pt x="29" y="22"/>
                      <a:pt x="42" y="23"/>
                      <a:pt x="49" y="6"/>
                    </a:cubicBezTo>
                    <a:cubicBezTo>
                      <a:pt x="51" y="3"/>
                      <a:pt x="53" y="0"/>
                      <a:pt x="58" y="3"/>
                    </a:cubicBezTo>
                    <a:cubicBezTo>
                      <a:pt x="59" y="4"/>
                      <a:pt x="59" y="6"/>
                      <a:pt x="59" y="8"/>
                    </a:cubicBezTo>
                    <a:cubicBezTo>
                      <a:pt x="55" y="22"/>
                      <a:pt x="40" y="26"/>
                      <a:pt x="33" y="36"/>
                    </a:cubicBezTo>
                    <a:cubicBezTo>
                      <a:pt x="17" y="52"/>
                      <a:pt x="19" y="71"/>
                      <a:pt x="25" y="90"/>
                    </a:cubicBezTo>
                    <a:cubicBezTo>
                      <a:pt x="27" y="98"/>
                      <a:pt x="34" y="104"/>
                      <a:pt x="32" y="113"/>
                    </a:cubicBezTo>
                    <a:cubicBezTo>
                      <a:pt x="15" y="89"/>
                      <a:pt x="0" y="65"/>
                      <a:pt x="22" y="36"/>
                    </a:cubicBezTo>
                    <a:cubicBezTo>
                      <a:pt x="29" y="27"/>
                      <a:pt x="18" y="25"/>
                      <a:pt x="16" y="19"/>
                    </a:cubicBezTo>
                    <a:close/>
                  </a:path>
                </a:pathLst>
              </a:custGeom>
              <a:solidFill>
                <a:srgbClr val="A9A5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0" name="Freeform 107">
                <a:extLst>
                  <a:ext uri="{FF2B5EF4-FFF2-40B4-BE49-F238E27FC236}">
                    <a16:creationId xmlns:a16="http://schemas.microsoft.com/office/drawing/2014/main" id="{5EFC2579-8921-4473-92F4-9B94E91F3007}"/>
                  </a:ext>
                </a:extLst>
              </p:cNvPr>
              <p:cNvSpPr/>
              <p:nvPr/>
            </p:nvSpPr>
            <p:spPr bwMode="auto">
              <a:xfrm>
                <a:off x="5196" y="914"/>
                <a:ext cx="86" cy="65"/>
              </a:xfrm>
              <a:custGeom>
                <a:avLst/>
                <a:gdLst>
                  <a:gd name="T0" fmla="*/ 20 w 59"/>
                  <a:gd name="T1" fmla="*/ 0 h 45"/>
                  <a:gd name="T2" fmla="*/ 53 w 59"/>
                  <a:gd name="T3" fmla="*/ 21 h 45"/>
                  <a:gd name="T4" fmla="*/ 57 w 59"/>
                  <a:gd name="T5" fmla="*/ 32 h 45"/>
                  <a:gd name="T6" fmla="*/ 53 w 59"/>
                  <a:gd name="T7" fmla="*/ 40 h 45"/>
                  <a:gd name="T8" fmla="*/ 24 w 59"/>
                  <a:gd name="T9" fmla="*/ 19 h 45"/>
                  <a:gd name="T10" fmla="*/ 20 w 59"/>
                  <a:gd name="T11" fmla="*/ 13 h 45"/>
                  <a:gd name="T12" fmla="*/ 20 w 59"/>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59" h="45">
                    <a:moveTo>
                      <a:pt x="20" y="0"/>
                    </a:moveTo>
                    <a:cubicBezTo>
                      <a:pt x="28" y="13"/>
                      <a:pt x="32" y="30"/>
                      <a:pt x="53" y="21"/>
                    </a:cubicBezTo>
                    <a:cubicBezTo>
                      <a:pt x="54" y="24"/>
                      <a:pt x="56" y="28"/>
                      <a:pt x="57" y="32"/>
                    </a:cubicBezTo>
                    <a:cubicBezTo>
                      <a:pt x="59" y="37"/>
                      <a:pt x="56" y="39"/>
                      <a:pt x="53" y="40"/>
                    </a:cubicBezTo>
                    <a:cubicBezTo>
                      <a:pt x="33" y="45"/>
                      <a:pt x="27" y="40"/>
                      <a:pt x="24" y="19"/>
                    </a:cubicBezTo>
                    <a:cubicBezTo>
                      <a:pt x="24" y="16"/>
                      <a:pt x="24" y="14"/>
                      <a:pt x="20" y="13"/>
                    </a:cubicBezTo>
                    <a:cubicBezTo>
                      <a:pt x="0" y="9"/>
                      <a:pt x="18" y="4"/>
                      <a:pt x="20" y="0"/>
                    </a:cubicBezTo>
                    <a:close/>
                  </a:path>
                </a:pathLst>
              </a:custGeom>
              <a:solidFill>
                <a:srgbClr val="C1AF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1" name="Freeform 108">
                <a:extLst>
                  <a:ext uri="{FF2B5EF4-FFF2-40B4-BE49-F238E27FC236}">
                    <a16:creationId xmlns:a16="http://schemas.microsoft.com/office/drawing/2014/main" id="{0F5251EA-2DB7-4EB2-4FDF-9457FA558482}"/>
                  </a:ext>
                </a:extLst>
              </p:cNvPr>
              <p:cNvSpPr/>
              <p:nvPr/>
            </p:nvSpPr>
            <p:spPr bwMode="auto">
              <a:xfrm>
                <a:off x="6535" y="1134"/>
                <a:ext cx="159" cy="19"/>
              </a:xfrm>
              <a:custGeom>
                <a:avLst/>
                <a:gdLst>
                  <a:gd name="T0" fmla="*/ 108 w 109"/>
                  <a:gd name="T1" fmla="*/ 2 h 13"/>
                  <a:gd name="T2" fmla="*/ 109 w 109"/>
                  <a:gd name="T3" fmla="*/ 6 h 13"/>
                  <a:gd name="T4" fmla="*/ 6 w 109"/>
                  <a:gd name="T5" fmla="*/ 10 h 13"/>
                  <a:gd name="T6" fmla="*/ 0 w 109"/>
                  <a:gd name="T7" fmla="*/ 5 h 13"/>
                  <a:gd name="T8" fmla="*/ 108 w 109"/>
                  <a:gd name="T9" fmla="*/ 2 h 13"/>
                </a:gdLst>
                <a:ahLst/>
                <a:cxnLst>
                  <a:cxn ang="0">
                    <a:pos x="T0" y="T1"/>
                  </a:cxn>
                  <a:cxn ang="0">
                    <a:pos x="T2" y="T3"/>
                  </a:cxn>
                  <a:cxn ang="0">
                    <a:pos x="T4" y="T5"/>
                  </a:cxn>
                  <a:cxn ang="0">
                    <a:pos x="T6" y="T7"/>
                  </a:cxn>
                  <a:cxn ang="0">
                    <a:pos x="T8" y="T9"/>
                  </a:cxn>
                </a:cxnLst>
                <a:rect l="0" t="0" r="r" b="b"/>
                <a:pathLst>
                  <a:path w="109" h="13">
                    <a:moveTo>
                      <a:pt x="108" y="2"/>
                    </a:moveTo>
                    <a:cubicBezTo>
                      <a:pt x="109" y="3"/>
                      <a:pt x="109" y="5"/>
                      <a:pt x="109" y="6"/>
                    </a:cubicBezTo>
                    <a:cubicBezTo>
                      <a:pt x="75" y="13"/>
                      <a:pt x="40" y="8"/>
                      <a:pt x="6" y="10"/>
                    </a:cubicBezTo>
                    <a:cubicBezTo>
                      <a:pt x="1" y="12"/>
                      <a:pt x="0" y="10"/>
                      <a:pt x="0" y="5"/>
                    </a:cubicBezTo>
                    <a:cubicBezTo>
                      <a:pt x="36" y="0"/>
                      <a:pt x="72" y="3"/>
                      <a:pt x="108" y="2"/>
                    </a:cubicBezTo>
                    <a:close/>
                  </a:path>
                </a:pathLst>
              </a:custGeom>
              <a:solidFill>
                <a:srgbClr val="7065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2" name="Freeform 109">
                <a:extLst>
                  <a:ext uri="{FF2B5EF4-FFF2-40B4-BE49-F238E27FC236}">
                    <a16:creationId xmlns:a16="http://schemas.microsoft.com/office/drawing/2014/main" id="{6534E817-6A9D-8622-A515-D26C3A4F4652}"/>
                  </a:ext>
                </a:extLst>
              </p:cNvPr>
              <p:cNvSpPr/>
              <p:nvPr/>
            </p:nvSpPr>
            <p:spPr bwMode="auto">
              <a:xfrm>
                <a:off x="5908" y="3248"/>
                <a:ext cx="84" cy="121"/>
              </a:xfrm>
              <a:custGeom>
                <a:avLst/>
                <a:gdLst>
                  <a:gd name="T0" fmla="*/ 47 w 58"/>
                  <a:gd name="T1" fmla="*/ 0 h 83"/>
                  <a:gd name="T2" fmla="*/ 47 w 58"/>
                  <a:gd name="T3" fmla="*/ 27 h 83"/>
                  <a:gd name="T4" fmla="*/ 34 w 58"/>
                  <a:gd name="T5" fmla="*/ 30 h 83"/>
                  <a:gd name="T6" fmla="*/ 16 w 58"/>
                  <a:gd name="T7" fmla="*/ 54 h 83"/>
                  <a:gd name="T8" fmla="*/ 0 w 58"/>
                  <a:gd name="T9" fmla="*/ 80 h 83"/>
                  <a:gd name="T10" fmla="*/ 3 w 58"/>
                  <a:gd name="T11" fmla="*/ 76 h 83"/>
                  <a:gd name="T12" fmla="*/ 5 w 58"/>
                  <a:gd name="T13" fmla="*/ 49 h 83"/>
                  <a:gd name="T14" fmla="*/ 26 w 58"/>
                  <a:gd name="T15" fmla="*/ 18 h 83"/>
                  <a:gd name="T16" fmla="*/ 47 w 58"/>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83">
                    <a:moveTo>
                      <a:pt x="47" y="0"/>
                    </a:moveTo>
                    <a:cubicBezTo>
                      <a:pt x="58" y="9"/>
                      <a:pt x="50" y="18"/>
                      <a:pt x="47" y="27"/>
                    </a:cubicBezTo>
                    <a:cubicBezTo>
                      <a:pt x="43" y="28"/>
                      <a:pt x="38" y="31"/>
                      <a:pt x="34" y="30"/>
                    </a:cubicBezTo>
                    <a:cubicBezTo>
                      <a:pt x="11" y="29"/>
                      <a:pt x="9" y="31"/>
                      <a:pt x="16" y="54"/>
                    </a:cubicBezTo>
                    <a:cubicBezTo>
                      <a:pt x="23" y="77"/>
                      <a:pt x="18" y="83"/>
                      <a:pt x="0" y="80"/>
                    </a:cubicBezTo>
                    <a:cubicBezTo>
                      <a:pt x="1" y="78"/>
                      <a:pt x="2" y="77"/>
                      <a:pt x="3" y="76"/>
                    </a:cubicBezTo>
                    <a:cubicBezTo>
                      <a:pt x="9" y="67"/>
                      <a:pt x="7" y="58"/>
                      <a:pt x="5" y="49"/>
                    </a:cubicBezTo>
                    <a:cubicBezTo>
                      <a:pt x="0" y="28"/>
                      <a:pt x="6" y="17"/>
                      <a:pt x="26" y="18"/>
                    </a:cubicBezTo>
                    <a:cubicBezTo>
                      <a:pt x="41" y="18"/>
                      <a:pt x="41" y="7"/>
                      <a:pt x="47" y="0"/>
                    </a:cubicBezTo>
                    <a:close/>
                  </a:path>
                </a:pathLst>
              </a:custGeom>
              <a:solidFill>
                <a:srgbClr val="A9A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3" name="Freeform 110">
                <a:extLst>
                  <a:ext uri="{FF2B5EF4-FFF2-40B4-BE49-F238E27FC236}">
                    <a16:creationId xmlns:a16="http://schemas.microsoft.com/office/drawing/2014/main" id="{429EA406-F0E5-D4BB-7061-5ED4532EB403}"/>
                  </a:ext>
                </a:extLst>
              </p:cNvPr>
              <p:cNvSpPr/>
              <p:nvPr/>
            </p:nvSpPr>
            <p:spPr bwMode="auto">
              <a:xfrm>
                <a:off x="6790" y="1096"/>
                <a:ext cx="76" cy="125"/>
              </a:xfrm>
              <a:custGeom>
                <a:avLst/>
                <a:gdLst>
                  <a:gd name="T0" fmla="*/ 0 w 52"/>
                  <a:gd name="T1" fmla="*/ 79 h 86"/>
                  <a:gd name="T2" fmla="*/ 5 w 52"/>
                  <a:gd name="T3" fmla="*/ 71 h 86"/>
                  <a:gd name="T4" fmla="*/ 21 w 52"/>
                  <a:gd name="T5" fmla="*/ 5 h 86"/>
                  <a:gd name="T6" fmla="*/ 52 w 52"/>
                  <a:gd name="T7" fmla="*/ 6 h 86"/>
                  <a:gd name="T8" fmla="*/ 50 w 52"/>
                  <a:gd name="T9" fmla="*/ 10 h 86"/>
                  <a:gd name="T10" fmla="*/ 17 w 52"/>
                  <a:gd name="T11" fmla="*/ 54 h 86"/>
                  <a:gd name="T12" fmla="*/ 9 w 52"/>
                  <a:gd name="T13" fmla="*/ 83 h 86"/>
                  <a:gd name="T14" fmla="*/ 0 w 52"/>
                  <a:gd name="T15" fmla="*/ 79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6">
                    <a:moveTo>
                      <a:pt x="0" y="79"/>
                    </a:moveTo>
                    <a:cubicBezTo>
                      <a:pt x="2" y="76"/>
                      <a:pt x="4" y="74"/>
                      <a:pt x="5" y="71"/>
                    </a:cubicBezTo>
                    <a:cubicBezTo>
                      <a:pt x="11" y="49"/>
                      <a:pt x="16" y="27"/>
                      <a:pt x="21" y="5"/>
                    </a:cubicBezTo>
                    <a:cubicBezTo>
                      <a:pt x="31" y="5"/>
                      <a:pt x="41" y="0"/>
                      <a:pt x="52" y="6"/>
                    </a:cubicBezTo>
                    <a:cubicBezTo>
                      <a:pt x="51" y="7"/>
                      <a:pt x="51" y="9"/>
                      <a:pt x="50" y="10"/>
                    </a:cubicBezTo>
                    <a:cubicBezTo>
                      <a:pt x="24" y="13"/>
                      <a:pt x="19" y="32"/>
                      <a:pt x="17" y="54"/>
                    </a:cubicBezTo>
                    <a:cubicBezTo>
                      <a:pt x="15" y="64"/>
                      <a:pt x="12" y="74"/>
                      <a:pt x="9" y="83"/>
                    </a:cubicBezTo>
                    <a:cubicBezTo>
                      <a:pt x="4" y="86"/>
                      <a:pt x="1" y="85"/>
                      <a:pt x="0" y="79"/>
                    </a:cubicBezTo>
                    <a:close/>
                  </a:path>
                </a:pathLst>
              </a:custGeom>
              <a:solidFill>
                <a:srgbClr val="A395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4" name="Freeform 111">
                <a:extLst>
                  <a:ext uri="{FF2B5EF4-FFF2-40B4-BE49-F238E27FC236}">
                    <a16:creationId xmlns:a16="http://schemas.microsoft.com/office/drawing/2014/main" id="{68E3E3D8-CEC9-F3EF-CDE6-D445FBD51CE3}"/>
                  </a:ext>
                </a:extLst>
              </p:cNvPr>
              <p:cNvSpPr/>
              <p:nvPr/>
            </p:nvSpPr>
            <p:spPr bwMode="auto">
              <a:xfrm>
                <a:off x="7085" y="1656"/>
                <a:ext cx="82" cy="92"/>
              </a:xfrm>
              <a:custGeom>
                <a:avLst/>
                <a:gdLst>
                  <a:gd name="T0" fmla="*/ 43 w 56"/>
                  <a:gd name="T1" fmla="*/ 14 h 63"/>
                  <a:gd name="T2" fmla="*/ 56 w 56"/>
                  <a:gd name="T3" fmla="*/ 22 h 63"/>
                  <a:gd name="T4" fmla="*/ 29 w 56"/>
                  <a:gd name="T5" fmla="*/ 54 h 63"/>
                  <a:gd name="T6" fmla="*/ 23 w 56"/>
                  <a:gd name="T7" fmla="*/ 55 h 63"/>
                  <a:gd name="T8" fmla="*/ 27 w 56"/>
                  <a:gd name="T9" fmla="*/ 40 h 63"/>
                  <a:gd name="T10" fmla="*/ 14 w 56"/>
                  <a:gd name="T11" fmla="*/ 14 h 63"/>
                  <a:gd name="T12" fmla="*/ 9 w 56"/>
                  <a:gd name="T13" fmla="*/ 4 h 63"/>
                  <a:gd name="T14" fmla="*/ 40 w 56"/>
                  <a:gd name="T15" fmla="*/ 13 h 63"/>
                  <a:gd name="T16" fmla="*/ 43 w 56"/>
                  <a:gd name="T17" fmla="*/ 1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62">
                    <a:moveTo>
                      <a:pt x="43" y="14"/>
                    </a:moveTo>
                    <a:cubicBezTo>
                      <a:pt x="46" y="18"/>
                      <a:pt x="49" y="23"/>
                      <a:pt x="56" y="22"/>
                    </a:cubicBezTo>
                    <a:cubicBezTo>
                      <a:pt x="50" y="35"/>
                      <a:pt x="38" y="43"/>
                      <a:pt x="29" y="54"/>
                    </a:cubicBezTo>
                    <a:cubicBezTo>
                      <a:pt x="27" y="52"/>
                      <a:pt x="26" y="63"/>
                      <a:pt x="23" y="55"/>
                    </a:cubicBezTo>
                    <a:cubicBezTo>
                      <a:pt x="21" y="50"/>
                      <a:pt x="25" y="45"/>
                      <a:pt x="27" y="40"/>
                    </a:cubicBezTo>
                    <a:cubicBezTo>
                      <a:pt x="37" y="22"/>
                      <a:pt x="35" y="18"/>
                      <a:pt x="14" y="14"/>
                    </a:cubicBezTo>
                    <a:cubicBezTo>
                      <a:pt x="11" y="11"/>
                      <a:pt x="0" y="12"/>
                      <a:pt x="9" y="4"/>
                    </a:cubicBezTo>
                    <a:cubicBezTo>
                      <a:pt x="22" y="0"/>
                      <a:pt x="30" y="8"/>
                      <a:pt x="40" y="13"/>
                    </a:cubicBezTo>
                    <a:cubicBezTo>
                      <a:pt x="41" y="13"/>
                      <a:pt x="42" y="13"/>
                      <a:pt x="43" y="14"/>
                    </a:cubicBezTo>
                    <a:close/>
                  </a:path>
                </a:pathLst>
              </a:custGeom>
              <a:solidFill>
                <a:srgbClr val="AF9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5" name="Freeform 112">
                <a:extLst>
                  <a:ext uri="{FF2B5EF4-FFF2-40B4-BE49-F238E27FC236}">
                    <a16:creationId xmlns:a16="http://schemas.microsoft.com/office/drawing/2014/main" id="{2859185D-C0F0-7257-0718-82450130B9E6}"/>
                  </a:ext>
                </a:extLst>
              </p:cNvPr>
              <p:cNvSpPr/>
              <p:nvPr/>
            </p:nvSpPr>
            <p:spPr bwMode="auto">
              <a:xfrm>
                <a:off x="5166" y="3317"/>
                <a:ext cx="81" cy="94"/>
              </a:xfrm>
              <a:custGeom>
                <a:avLst/>
                <a:gdLst>
                  <a:gd name="T0" fmla="*/ 0 w 56"/>
                  <a:gd name="T1" fmla="*/ 64 h 65"/>
                  <a:gd name="T2" fmla="*/ 56 w 56"/>
                  <a:gd name="T3" fmla="*/ 0 h 65"/>
                  <a:gd name="T4" fmla="*/ 0 w 56"/>
                  <a:gd name="T5" fmla="*/ 64 h 65"/>
                </a:gdLst>
                <a:ahLst/>
                <a:cxnLst>
                  <a:cxn ang="0">
                    <a:pos x="T0" y="T1"/>
                  </a:cxn>
                  <a:cxn ang="0">
                    <a:pos x="T2" y="T3"/>
                  </a:cxn>
                  <a:cxn ang="0">
                    <a:pos x="T4" y="T5"/>
                  </a:cxn>
                </a:cxnLst>
                <a:rect l="0" t="0" r="r" b="b"/>
                <a:pathLst>
                  <a:path w="56" h="65">
                    <a:moveTo>
                      <a:pt x="0" y="64"/>
                    </a:moveTo>
                    <a:cubicBezTo>
                      <a:pt x="27" y="49"/>
                      <a:pt x="34" y="18"/>
                      <a:pt x="56" y="0"/>
                    </a:cubicBezTo>
                    <a:cubicBezTo>
                      <a:pt x="55" y="23"/>
                      <a:pt x="19" y="65"/>
                      <a:pt x="0" y="64"/>
                    </a:cubicBezTo>
                    <a:close/>
                  </a:path>
                </a:pathLst>
              </a:custGeom>
              <a:solidFill>
                <a:srgbClr val="DE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6" name="Freeform 113">
                <a:extLst>
                  <a:ext uri="{FF2B5EF4-FFF2-40B4-BE49-F238E27FC236}">
                    <a16:creationId xmlns:a16="http://schemas.microsoft.com/office/drawing/2014/main" id="{37FC2D8C-A4F4-7399-903E-FCEE731763F7}"/>
                  </a:ext>
                </a:extLst>
              </p:cNvPr>
              <p:cNvSpPr/>
              <p:nvPr/>
            </p:nvSpPr>
            <p:spPr bwMode="auto">
              <a:xfrm>
                <a:off x="6425" y="971"/>
                <a:ext cx="84" cy="102"/>
              </a:xfrm>
              <a:custGeom>
                <a:avLst/>
                <a:gdLst>
                  <a:gd name="T0" fmla="*/ 57 w 58"/>
                  <a:gd name="T1" fmla="*/ 5 h 70"/>
                  <a:gd name="T2" fmla="*/ 54 w 58"/>
                  <a:gd name="T3" fmla="*/ 37 h 70"/>
                  <a:gd name="T4" fmla="*/ 52 w 58"/>
                  <a:gd name="T5" fmla="*/ 45 h 70"/>
                  <a:gd name="T6" fmla="*/ 57 w 58"/>
                  <a:gd name="T7" fmla="*/ 65 h 70"/>
                  <a:gd name="T8" fmla="*/ 53 w 58"/>
                  <a:gd name="T9" fmla="*/ 69 h 70"/>
                  <a:gd name="T10" fmla="*/ 5 w 58"/>
                  <a:gd name="T11" fmla="*/ 46 h 70"/>
                  <a:gd name="T12" fmla="*/ 1 w 58"/>
                  <a:gd name="T13" fmla="*/ 42 h 70"/>
                  <a:gd name="T14" fmla="*/ 37 w 58"/>
                  <a:gd name="T15" fmla="*/ 34 h 70"/>
                  <a:gd name="T16" fmla="*/ 42 w 58"/>
                  <a:gd name="T17" fmla="*/ 27 h 70"/>
                  <a:gd name="T18" fmla="*/ 56 w 58"/>
                  <a:gd name="T19" fmla="*/ 0 h 70"/>
                  <a:gd name="T20" fmla="*/ 57 w 58"/>
                  <a:gd name="T21" fmla="*/ 4 h 70"/>
                  <a:gd name="T22" fmla="*/ 57 w 58"/>
                  <a:gd name="T23"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70">
                    <a:moveTo>
                      <a:pt x="57" y="5"/>
                    </a:moveTo>
                    <a:cubicBezTo>
                      <a:pt x="46" y="15"/>
                      <a:pt x="47" y="26"/>
                      <a:pt x="54" y="37"/>
                    </a:cubicBezTo>
                    <a:cubicBezTo>
                      <a:pt x="53" y="40"/>
                      <a:pt x="53" y="42"/>
                      <a:pt x="52" y="45"/>
                    </a:cubicBezTo>
                    <a:cubicBezTo>
                      <a:pt x="52" y="52"/>
                      <a:pt x="53" y="59"/>
                      <a:pt x="57" y="65"/>
                    </a:cubicBezTo>
                    <a:cubicBezTo>
                      <a:pt x="58" y="69"/>
                      <a:pt x="56" y="70"/>
                      <a:pt x="53" y="69"/>
                    </a:cubicBezTo>
                    <a:cubicBezTo>
                      <a:pt x="48" y="39"/>
                      <a:pt x="27" y="42"/>
                      <a:pt x="5" y="46"/>
                    </a:cubicBezTo>
                    <a:cubicBezTo>
                      <a:pt x="1" y="48"/>
                      <a:pt x="0" y="46"/>
                      <a:pt x="1" y="42"/>
                    </a:cubicBezTo>
                    <a:cubicBezTo>
                      <a:pt x="13" y="39"/>
                      <a:pt x="25" y="37"/>
                      <a:pt x="37" y="34"/>
                    </a:cubicBezTo>
                    <a:cubicBezTo>
                      <a:pt x="42" y="34"/>
                      <a:pt x="42" y="31"/>
                      <a:pt x="42" y="27"/>
                    </a:cubicBezTo>
                    <a:cubicBezTo>
                      <a:pt x="39" y="14"/>
                      <a:pt x="45" y="6"/>
                      <a:pt x="56" y="0"/>
                    </a:cubicBezTo>
                    <a:cubicBezTo>
                      <a:pt x="57" y="1"/>
                      <a:pt x="58" y="3"/>
                      <a:pt x="57" y="4"/>
                    </a:cubicBezTo>
                    <a:cubicBezTo>
                      <a:pt x="57" y="5"/>
                      <a:pt x="57" y="5"/>
                      <a:pt x="57" y="5"/>
                    </a:cubicBezTo>
                    <a:close/>
                  </a:path>
                </a:pathLst>
              </a:custGeom>
              <a:solidFill>
                <a:srgbClr val="7066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7" name="Freeform 114">
                <a:extLst>
                  <a:ext uri="{FF2B5EF4-FFF2-40B4-BE49-F238E27FC236}">
                    <a16:creationId xmlns:a16="http://schemas.microsoft.com/office/drawing/2014/main" id="{1DB8DA76-3316-40EC-8586-11B70E5539C5}"/>
                  </a:ext>
                </a:extLst>
              </p:cNvPr>
              <p:cNvSpPr/>
              <p:nvPr/>
            </p:nvSpPr>
            <p:spPr bwMode="auto">
              <a:xfrm>
                <a:off x="7008" y="1094"/>
                <a:ext cx="88" cy="94"/>
              </a:xfrm>
              <a:custGeom>
                <a:avLst/>
                <a:gdLst>
                  <a:gd name="T0" fmla="*/ 0 w 60"/>
                  <a:gd name="T1" fmla="*/ 60 h 64"/>
                  <a:gd name="T2" fmla="*/ 50 w 60"/>
                  <a:gd name="T3" fmla="*/ 5 h 64"/>
                  <a:gd name="T4" fmla="*/ 58 w 60"/>
                  <a:gd name="T5" fmla="*/ 4 h 64"/>
                  <a:gd name="T6" fmla="*/ 56 w 60"/>
                  <a:gd name="T7" fmla="*/ 13 h 64"/>
                  <a:gd name="T8" fmla="*/ 32 w 60"/>
                  <a:gd name="T9" fmla="*/ 33 h 64"/>
                  <a:gd name="T10" fmla="*/ 5 w 60"/>
                  <a:gd name="T11" fmla="*/ 64 h 64"/>
                  <a:gd name="T12" fmla="*/ 0 w 60"/>
                  <a:gd name="T13" fmla="*/ 60 h 64"/>
                </a:gdLst>
                <a:ahLst/>
                <a:cxnLst>
                  <a:cxn ang="0">
                    <a:pos x="T0" y="T1"/>
                  </a:cxn>
                  <a:cxn ang="0">
                    <a:pos x="T2" y="T3"/>
                  </a:cxn>
                  <a:cxn ang="0">
                    <a:pos x="T4" y="T5"/>
                  </a:cxn>
                  <a:cxn ang="0">
                    <a:pos x="T6" y="T7"/>
                  </a:cxn>
                  <a:cxn ang="0">
                    <a:pos x="T8" y="T9"/>
                  </a:cxn>
                  <a:cxn ang="0">
                    <a:pos x="T10" y="T11"/>
                  </a:cxn>
                  <a:cxn ang="0">
                    <a:pos x="T12" y="T13"/>
                  </a:cxn>
                </a:cxnLst>
                <a:rect l="0" t="0" r="r" b="b"/>
                <a:pathLst>
                  <a:path w="60" h="64">
                    <a:moveTo>
                      <a:pt x="0" y="60"/>
                    </a:moveTo>
                    <a:cubicBezTo>
                      <a:pt x="12" y="37"/>
                      <a:pt x="33" y="22"/>
                      <a:pt x="50" y="5"/>
                    </a:cubicBezTo>
                    <a:cubicBezTo>
                      <a:pt x="52" y="2"/>
                      <a:pt x="55" y="0"/>
                      <a:pt x="58" y="4"/>
                    </a:cubicBezTo>
                    <a:cubicBezTo>
                      <a:pt x="60" y="7"/>
                      <a:pt x="59" y="10"/>
                      <a:pt x="56" y="13"/>
                    </a:cubicBezTo>
                    <a:cubicBezTo>
                      <a:pt x="48" y="20"/>
                      <a:pt x="40" y="26"/>
                      <a:pt x="32" y="33"/>
                    </a:cubicBezTo>
                    <a:cubicBezTo>
                      <a:pt x="23" y="43"/>
                      <a:pt x="14" y="54"/>
                      <a:pt x="5" y="64"/>
                    </a:cubicBezTo>
                    <a:cubicBezTo>
                      <a:pt x="3" y="63"/>
                      <a:pt x="2" y="61"/>
                      <a:pt x="0" y="60"/>
                    </a:cubicBezTo>
                    <a:close/>
                  </a:path>
                </a:pathLst>
              </a:custGeom>
              <a:solidFill>
                <a:srgbClr val="D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8" name="Freeform 115">
                <a:extLst>
                  <a:ext uri="{FF2B5EF4-FFF2-40B4-BE49-F238E27FC236}">
                    <a16:creationId xmlns:a16="http://schemas.microsoft.com/office/drawing/2014/main" id="{6FB1D756-3714-C287-531E-7EA62E5F9639}"/>
                  </a:ext>
                </a:extLst>
              </p:cNvPr>
              <p:cNvSpPr/>
              <p:nvPr/>
            </p:nvSpPr>
            <p:spPr bwMode="auto">
              <a:xfrm>
                <a:off x="5260" y="955"/>
                <a:ext cx="51" cy="84"/>
              </a:xfrm>
              <a:custGeom>
                <a:avLst/>
                <a:gdLst>
                  <a:gd name="T0" fmla="*/ 9 w 35"/>
                  <a:gd name="T1" fmla="*/ 12 h 58"/>
                  <a:gd name="T2" fmla="*/ 13 w 35"/>
                  <a:gd name="T3" fmla="*/ 4 h 58"/>
                  <a:gd name="T4" fmla="*/ 25 w 35"/>
                  <a:gd name="T5" fmla="*/ 0 h 58"/>
                  <a:gd name="T6" fmla="*/ 29 w 35"/>
                  <a:gd name="T7" fmla="*/ 0 h 58"/>
                  <a:gd name="T8" fmla="*/ 32 w 35"/>
                  <a:gd name="T9" fmla="*/ 10 h 58"/>
                  <a:gd name="T10" fmla="*/ 35 w 35"/>
                  <a:gd name="T11" fmla="*/ 30 h 58"/>
                  <a:gd name="T12" fmla="*/ 30 w 35"/>
                  <a:gd name="T13" fmla="*/ 56 h 58"/>
                  <a:gd name="T14" fmla="*/ 22 w 35"/>
                  <a:gd name="T15" fmla="*/ 53 h 58"/>
                  <a:gd name="T16" fmla="*/ 1 w 35"/>
                  <a:gd name="T17" fmla="*/ 28 h 58"/>
                  <a:gd name="T18" fmla="*/ 9 w 35"/>
                  <a:gd name="T19"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57">
                    <a:moveTo>
                      <a:pt x="9" y="12"/>
                    </a:moveTo>
                    <a:cubicBezTo>
                      <a:pt x="10" y="9"/>
                      <a:pt x="12" y="7"/>
                      <a:pt x="13" y="4"/>
                    </a:cubicBezTo>
                    <a:cubicBezTo>
                      <a:pt x="17" y="3"/>
                      <a:pt x="21" y="2"/>
                      <a:pt x="25" y="0"/>
                    </a:cubicBezTo>
                    <a:cubicBezTo>
                      <a:pt x="26" y="0"/>
                      <a:pt x="27" y="0"/>
                      <a:pt x="29" y="0"/>
                    </a:cubicBezTo>
                    <a:cubicBezTo>
                      <a:pt x="32" y="3"/>
                      <a:pt x="32" y="6"/>
                      <a:pt x="32" y="10"/>
                    </a:cubicBezTo>
                    <a:cubicBezTo>
                      <a:pt x="29" y="18"/>
                      <a:pt x="35" y="24"/>
                      <a:pt x="35" y="30"/>
                    </a:cubicBezTo>
                    <a:cubicBezTo>
                      <a:pt x="33" y="39"/>
                      <a:pt x="35" y="49"/>
                      <a:pt x="30" y="56"/>
                    </a:cubicBezTo>
                    <a:cubicBezTo>
                      <a:pt x="26" y="58"/>
                      <a:pt x="24" y="56"/>
                      <a:pt x="22" y="53"/>
                    </a:cubicBezTo>
                    <a:cubicBezTo>
                      <a:pt x="21" y="40"/>
                      <a:pt x="12" y="33"/>
                      <a:pt x="1" y="28"/>
                    </a:cubicBezTo>
                    <a:cubicBezTo>
                      <a:pt x="0" y="21"/>
                      <a:pt x="7" y="18"/>
                      <a:pt x="9" y="12"/>
                    </a:cubicBezTo>
                    <a:close/>
                  </a:path>
                </a:pathLst>
              </a:custGeom>
              <a:solidFill>
                <a:srgbClr val="EBEB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9" name="Freeform 116">
                <a:extLst>
                  <a:ext uri="{FF2B5EF4-FFF2-40B4-BE49-F238E27FC236}">
                    <a16:creationId xmlns:a16="http://schemas.microsoft.com/office/drawing/2014/main" id="{DC84E25A-40BA-2AAE-BF12-92F6054B3DAF}"/>
                  </a:ext>
                </a:extLst>
              </p:cNvPr>
              <p:cNvSpPr/>
              <p:nvPr/>
            </p:nvSpPr>
            <p:spPr bwMode="auto">
              <a:xfrm>
                <a:off x="7036" y="1048"/>
                <a:ext cx="42" cy="55"/>
              </a:xfrm>
              <a:custGeom>
                <a:avLst/>
                <a:gdLst>
                  <a:gd name="T0" fmla="*/ 1 w 29"/>
                  <a:gd name="T1" fmla="*/ 32 h 38"/>
                  <a:gd name="T2" fmla="*/ 15 w 29"/>
                  <a:gd name="T3" fmla="*/ 3 h 38"/>
                  <a:gd name="T4" fmla="*/ 21 w 29"/>
                  <a:gd name="T5" fmla="*/ 1 h 38"/>
                  <a:gd name="T6" fmla="*/ 29 w 29"/>
                  <a:gd name="T7" fmla="*/ 12 h 38"/>
                  <a:gd name="T8" fmla="*/ 16 w 29"/>
                  <a:gd name="T9" fmla="*/ 36 h 38"/>
                  <a:gd name="T10" fmla="*/ 1 w 29"/>
                  <a:gd name="T11" fmla="*/ 32 h 38"/>
                </a:gdLst>
                <a:ahLst/>
                <a:cxnLst>
                  <a:cxn ang="0">
                    <a:pos x="T0" y="T1"/>
                  </a:cxn>
                  <a:cxn ang="0">
                    <a:pos x="T2" y="T3"/>
                  </a:cxn>
                  <a:cxn ang="0">
                    <a:pos x="T4" y="T5"/>
                  </a:cxn>
                  <a:cxn ang="0">
                    <a:pos x="T6" y="T7"/>
                  </a:cxn>
                  <a:cxn ang="0">
                    <a:pos x="T8" y="T9"/>
                  </a:cxn>
                  <a:cxn ang="0">
                    <a:pos x="T10" y="T11"/>
                  </a:cxn>
                </a:cxnLst>
                <a:rect l="0" t="0" r="r" b="b"/>
                <a:pathLst>
                  <a:path w="28" h="38">
                    <a:moveTo>
                      <a:pt x="1" y="32"/>
                    </a:moveTo>
                    <a:cubicBezTo>
                      <a:pt x="0" y="19"/>
                      <a:pt x="12" y="13"/>
                      <a:pt x="15" y="3"/>
                    </a:cubicBezTo>
                    <a:cubicBezTo>
                      <a:pt x="16" y="0"/>
                      <a:pt x="19" y="0"/>
                      <a:pt x="21" y="1"/>
                    </a:cubicBezTo>
                    <a:cubicBezTo>
                      <a:pt x="25" y="4"/>
                      <a:pt x="29" y="7"/>
                      <a:pt x="29" y="12"/>
                    </a:cubicBezTo>
                    <a:cubicBezTo>
                      <a:pt x="29" y="22"/>
                      <a:pt x="26" y="31"/>
                      <a:pt x="16" y="36"/>
                    </a:cubicBezTo>
                    <a:cubicBezTo>
                      <a:pt x="10" y="38"/>
                      <a:pt x="5" y="35"/>
                      <a:pt x="1" y="32"/>
                    </a:cubicBezTo>
                    <a:close/>
                  </a:path>
                </a:pathLst>
              </a:custGeom>
              <a:solidFill>
                <a:srgbClr val="8786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0" name="Freeform 117">
                <a:extLst>
                  <a:ext uri="{FF2B5EF4-FFF2-40B4-BE49-F238E27FC236}">
                    <a16:creationId xmlns:a16="http://schemas.microsoft.com/office/drawing/2014/main" id="{61CC0210-E73C-849B-DB7B-297C2AA5E7BA}"/>
                  </a:ext>
                </a:extLst>
              </p:cNvPr>
              <p:cNvSpPr/>
              <p:nvPr/>
            </p:nvSpPr>
            <p:spPr bwMode="auto">
              <a:xfrm>
                <a:off x="6506" y="928"/>
                <a:ext cx="175" cy="50"/>
              </a:xfrm>
              <a:custGeom>
                <a:avLst/>
                <a:gdLst>
                  <a:gd name="T0" fmla="*/ 1 w 120"/>
                  <a:gd name="T1" fmla="*/ 34 h 34"/>
                  <a:gd name="T2" fmla="*/ 0 w 120"/>
                  <a:gd name="T3" fmla="*/ 29 h 34"/>
                  <a:gd name="T4" fmla="*/ 32 w 120"/>
                  <a:gd name="T5" fmla="*/ 22 h 34"/>
                  <a:gd name="T6" fmla="*/ 74 w 120"/>
                  <a:gd name="T7" fmla="*/ 10 h 34"/>
                  <a:gd name="T8" fmla="*/ 120 w 120"/>
                  <a:gd name="T9" fmla="*/ 7 h 34"/>
                  <a:gd name="T10" fmla="*/ 1 w 120"/>
                  <a:gd name="T11" fmla="*/ 34 h 34"/>
                </a:gdLst>
                <a:ahLst/>
                <a:cxnLst>
                  <a:cxn ang="0">
                    <a:pos x="T0" y="T1"/>
                  </a:cxn>
                  <a:cxn ang="0">
                    <a:pos x="T2" y="T3"/>
                  </a:cxn>
                  <a:cxn ang="0">
                    <a:pos x="T4" y="T5"/>
                  </a:cxn>
                  <a:cxn ang="0">
                    <a:pos x="T6" y="T7"/>
                  </a:cxn>
                  <a:cxn ang="0">
                    <a:pos x="T8" y="T9"/>
                  </a:cxn>
                  <a:cxn ang="0">
                    <a:pos x="T10" y="T11"/>
                  </a:cxn>
                </a:cxnLst>
                <a:rect l="0" t="0" r="r" b="b"/>
                <a:pathLst>
                  <a:path w="120" h="34">
                    <a:moveTo>
                      <a:pt x="1" y="34"/>
                    </a:moveTo>
                    <a:cubicBezTo>
                      <a:pt x="0" y="33"/>
                      <a:pt x="0" y="31"/>
                      <a:pt x="0" y="29"/>
                    </a:cubicBezTo>
                    <a:cubicBezTo>
                      <a:pt x="10" y="22"/>
                      <a:pt x="21" y="22"/>
                      <a:pt x="32" y="22"/>
                    </a:cubicBezTo>
                    <a:cubicBezTo>
                      <a:pt x="48" y="23"/>
                      <a:pt x="61" y="21"/>
                      <a:pt x="74" y="10"/>
                    </a:cubicBezTo>
                    <a:cubicBezTo>
                      <a:pt x="87" y="0"/>
                      <a:pt x="105" y="7"/>
                      <a:pt x="120" y="7"/>
                    </a:cubicBezTo>
                    <a:cubicBezTo>
                      <a:pt x="80" y="16"/>
                      <a:pt x="40" y="25"/>
                      <a:pt x="1" y="34"/>
                    </a:cubicBezTo>
                    <a:close/>
                  </a:path>
                </a:pathLst>
              </a:custGeom>
              <a:solidFill>
                <a:srgbClr val="8D8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1" name="Freeform 118">
                <a:extLst>
                  <a:ext uri="{FF2B5EF4-FFF2-40B4-BE49-F238E27FC236}">
                    <a16:creationId xmlns:a16="http://schemas.microsoft.com/office/drawing/2014/main" id="{1C7C383A-3D76-8948-BC89-D32815685816}"/>
                  </a:ext>
                </a:extLst>
              </p:cNvPr>
              <p:cNvSpPr/>
              <p:nvPr/>
            </p:nvSpPr>
            <p:spPr bwMode="auto">
              <a:xfrm>
                <a:off x="7110" y="1480"/>
                <a:ext cx="42" cy="127"/>
              </a:xfrm>
              <a:custGeom>
                <a:avLst/>
                <a:gdLst>
                  <a:gd name="T0" fmla="*/ 29 w 29"/>
                  <a:gd name="T1" fmla="*/ 63 h 87"/>
                  <a:gd name="T2" fmla="*/ 1 w 29"/>
                  <a:gd name="T3" fmla="*/ 87 h 87"/>
                  <a:gd name="T4" fmla="*/ 0 w 29"/>
                  <a:gd name="T5" fmla="*/ 85 h 87"/>
                  <a:gd name="T6" fmla="*/ 11 w 29"/>
                  <a:gd name="T7" fmla="*/ 57 h 87"/>
                  <a:gd name="T8" fmla="*/ 4 w 29"/>
                  <a:gd name="T9" fmla="*/ 8 h 87"/>
                  <a:gd name="T10" fmla="*/ 5 w 29"/>
                  <a:gd name="T11" fmla="*/ 2 h 87"/>
                  <a:gd name="T12" fmla="*/ 17 w 29"/>
                  <a:gd name="T13" fmla="*/ 7 h 87"/>
                  <a:gd name="T14" fmla="*/ 22 w 29"/>
                  <a:gd name="T15" fmla="*/ 42 h 87"/>
                  <a:gd name="T16" fmla="*/ 29 w 29"/>
                  <a:gd name="T17" fmla="*/ 6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87">
                    <a:moveTo>
                      <a:pt x="29" y="63"/>
                    </a:moveTo>
                    <a:cubicBezTo>
                      <a:pt x="17" y="68"/>
                      <a:pt x="16" y="86"/>
                      <a:pt x="1" y="87"/>
                    </a:cubicBezTo>
                    <a:cubicBezTo>
                      <a:pt x="1" y="86"/>
                      <a:pt x="0" y="85"/>
                      <a:pt x="0" y="85"/>
                    </a:cubicBezTo>
                    <a:cubicBezTo>
                      <a:pt x="2" y="75"/>
                      <a:pt x="12" y="67"/>
                      <a:pt x="11" y="57"/>
                    </a:cubicBezTo>
                    <a:cubicBezTo>
                      <a:pt x="9" y="41"/>
                      <a:pt x="13" y="23"/>
                      <a:pt x="4" y="8"/>
                    </a:cubicBezTo>
                    <a:cubicBezTo>
                      <a:pt x="4" y="6"/>
                      <a:pt x="4" y="4"/>
                      <a:pt x="5" y="2"/>
                    </a:cubicBezTo>
                    <a:cubicBezTo>
                      <a:pt x="11" y="0"/>
                      <a:pt x="15" y="2"/>
                      <a:pt x="17" y="7"/>
                    </a:cubicBezTo>
                    <a:cubicBezTo>
                      <a:pt x="26" y="18"/>
                      <a:pt x="23" y="30"/>
                      <a:pt x="22" y="42"/>
                    </a:cubicBezTo>
                    <a:cubicBezTo>
                      <a:pt x="22" y="51"/>
                      <a:pt x="23" y="57"/>
                      <a:pt x="29" y="63"/>
                    </a:cubicBezTo>
                    <a:close/>
                  </a:path>
                </a:pathLst>
              </a:custGeom>
              <a:solidFill>
                <a:srgbClr val="716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2" name="Freeform 119">
                <a:extLst>
                  <a:ext uri="{FF2B5EF4-FFF2-40B4-BE49-F238E27FC236}">
                    <a16:creationId xmlns:a16="http://schemas.microsoft.com/office/drawing/2014/main" id="{F1907236-31A5-62CF-9AD7-998A5D08B33E}"/>
                  </a:ext>
                </a:extLst>
              </p:cNvPr>
              <p:cNvSpPr/>
              <p:nvPr/>
            </p:nvSpPr>
            <p:spPr bwMode="auto">
              <a:xfrm>
                <a:off x="6949" y="3189"/>
                <a:ext cx="40" cy="56"/>
              </a:xfrm>
              <a:custGeom>
                <a:avLst/>
                <a:gdLst>
                  <a:gd name="T0" fmla="*/ 16 w 28"/>
                  <a:gd name="T1" fmla="*/ 4 h 39"/>
                  <a:gd name="T2" fmla="*/ 20 w 28"/>
                  <a:gd name="T3" fmla="*/ 8 h 39"/>
                  <a:gd name="T4" fmla="*/ 25 w 28"/>
                  <a:gd name="T5" fmla="*/ 34 h 39"/>
                  <a:gd name="T6" fmla="*/ 0 w 28"/>
                  <a:gd name="T7" fmla="*/ 20 h 39"/>
                  <a:gd name="T8" fmla="*/ 16 w 28"/>
                  <a:gd name="T9" fmla="*/ 4 h 39"/>
                </a:gdLst>
                <a:ahLst/>
                <a:cxnLst>
                  <a:cxn ang="0">
                    <a:pos x="T0" y="T1"/>
                  </a:cxn>
                  <a:cxn ang="0">
                    <a:pos x="T2" y="T3"/>
                  </a:cxn>
                  <a:cxn ang="0">
                    <a:pos x="T4" y="T5"/>
                  </a:cxn>
                  <a:cxn ang="0">
                    <a:pos x="T6" y="T7"/>
                  </a:cxn>
                  <a:cxn ang="0">
                    <a:pos x="T8" y="T9"/>
                  </a:cxn>
                </a:cxnLst>
                <a:rect l="0" t="0" r="r" b="b"/>
                <a:pathLst>
                  <a:path w="28" h="39">
                    <a:moveTo>
                      <a:pt x="16" y="4"/>
                    </a:moveTo>
                    <a:cubicBezTo>
                      <a:pt x="17" y="5"/>
                      <a:pt x="19" y="7"/>
                      <a:pt x="20" y="8"/>
                    </a:cubicBezTo>
                    <a:cubicBezTo>
                      <a:pt x="9" y="19"/>
                      <a:pt x="28" y="24"/>
                      <a:pt x="25" y="34"/>
                    </a:cubicBezTo>
                    <a:cubicBezTo>
                      <a:pt x="4" y="39"/>
                      <a:pt x="2" y="38"/>
                      <a:pt x="0" y="20"/>
                    </a:cubicBezTo>
                    <a:cubicBezTo>
                      <a:pt x="4" y="13"/>
                      <a:pt x="1" y="0"/>
                      <a:pt x="16" y="4"/>
                    </a:cubicBezTo>
                    <a:close/>
                  </a:path>
                </a:pathLst>
              </a:custGeom>
              <a:solidFill>
                <a:srgbClr val="7974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3" name="Freeform 120">
                <a:extLst>
                  <a:ext uri="{FF2B5EF4-FFF2-40B4-BE49-F238E27FC236}">
                    <a16:creationId xmlns:a16="http://schemas.microsoft.com/office/drawing/2014/main" id="{5C8B0730-5488-2D0E-5FDD-8F857C1BBC5B}"/>
                  </a:ext>
                </a:extLst>
              </p:cNvPr>
              <p:cNvSpPr/>
              <p:nvPr/>
            </p:nvSpPr>
            <p:spPr bwMode="auto">
              <a:xfrm>
                <a:off x="5841" y="975"/>
                <a:ext cx="32" cy="63"/>
              </a:xfrm>
              <a:custGeom>
                <a:avLst/>
                <a:gdLst>
                  <a:gd name="T0" fmla="*/ 22 w 22"/>
                  <a:gd name="T1" fmla="*/ 38 h 43"/>
                  <a:gd name="T2" fmla="*/ 22 w 22"/>
                  <a:gd name="T3" fmla="*/ 43 h 43"/>
                  <a:gd name="T4" fmla="*/ 1 w 22"/>
                  <a:gd name="T5" fmla="*/ 15 h 43"/>
                  <a:gd name="T6" fmla="*/ 17 w 22"/>
                  <a:gd name="T7" fmla="*/ 1 h 43"/>
                  <a:gd name="T8" fmla="*/ 17 w 22"/>
                  <a:gd name="T9" fmla="*/ 23 h 43"/>
                  <a:gd name="T10" fmla="*/ 20 w 22"/>
                  <a:gd name="T11" fmla="*/ 30 h 43"/>
                  <a:gd name="T12" fmla="*/ 22 w 22"/>
                  <a:gd name="T13" fmla="*/ 38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22" y="38"/>
                    </a:moveTo>
                    <a:cubicBezTo>
                      <a:pt x="22" y="40"/>
                      <a:pt x="22" y="41"/>
                      <a:pt x="22" y="43"/>
                    </a:cubicBezTo>
                    <a:cubicBezTo>
                      <a:pt x="3" y="42"/>
                      <a:pt x="2" y="29"/>
                      <a:pt x="1" y="15"/>
                    </a:cubicBezTo>
                    <a:cubicBezTo>
                      <a:pt x="0" y="3"/>
                      <a:pt x="7" y="0"/>
                      <a:pt x="17" y="1"/>
                    </a:cubicBezTo>
                    <a:cubicBezTo>
                      <a:pt x="18" y="8"/>
                      <a:pt x="13" y="16"/>
                      <a:pt x="17" y="23"/>
                    </a:cubicBezTo>
                    <a:cubicBezTo>
                      <a:pt x="20" y="25"/>
                      <a:pt x="21" y="27"/>
                      <a:pt x="20" y="30"/>
                    </a:cubicBezTo>
                    <a:cubicBezTo>
                      <a:pt x="21" y="33"/>
                      <a:pt x="22" y="35"/>
                      <a:pt x="22" y="38"/>
                    </a:cubicBezTo>
                    <a:close/>
                  </a:path>
                </a:pathLst>
              </a:custGeom>
              <a:solidFill>
                <a:srgbClr val="B4A5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4" name="Freeform 121">
                <a:extLst>
                  <a:ext uri="{FF2B5EF4-FFF2-40B4-BE49-F238E27FC236}">
                    <a16:creationId xmlns:a16="http://schemas.microsoft.com/office/drawing/2014/main" id="{8EC1022D-AE25-5D8A-7F73-F22A1F83F411}"/>
                  </a:ext>
                </a:extLst>
              </p:cNvPr>
              <p:cNvSpPr/>
              <p:nvPr/>
            </p:nvSpPr>
            <p:spPr bwMode="auto">
              <a:xfrm>
                <a:off x="7015" y="2001"/>
                <a:ext cx="72" cy="58"/>
              </a:xfrm>
              <a:custGeom>
                <a:avLst/>
                <a:gdLst>
                  <a:gd name="T0" fmla="*/ 49 w 49"/>
                  <a:gd name="T1" fmla="*/ 40 h 40"/>
                  <a:gd name="T2" fmla="*/ 10 w 49"/>
                  <a:gd name="T3" fmla="*/ 33 h 40"/>
                  <a:gd name="T4" fmla="*/ 13 w 49"/>
                  <a:gd name="T5" fmla="*/ 19 h 40"/>
                  <a:gd name="T6" fmla="*/ 10 w 49"/>
                  <a:gd name="T7" fmla="*/ 11 h 40"/>
                  <a:gd name="T8" fmla="*/ 15 w 49"/>
                  <a:gd name="T9" fmla="*/ 0 h 40"/>
                  <a:gd name="T10" fmla="*/ 43 w 49"/>
                  <a:gd name="T11" fmla="*/ 2 h 40"/>
                  <a:gd name="T12" fmla="*/ 24 w 49"/>
                  <a:gd name="T13" fmla="*/ 23 h 40"/>
                  <a:gd name="T14" fmla="*/ 49 w 49"/>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0">
                    <a:moveTo>
                      <a:pt x="49" y="40"/>
                    </a:moveTo>
                    <a:cubicBezTo>
                      <a:pt x="36" y="38"/>
                      <a:pt x="24" y="28"/>
                      <a:pt x="10" y="33"/>
                    </a:cubicBezTo>
                    <a:cubicBezTo>
                      <a:pt x="6" y="27"/>
                      <a:pt x="9" y="22"/>
                      <a:pt x="13" y="19"/>
                    </a:cubicBezTo>
                    <a:cubicBezTo>
                      <a:pt x="20" y="12"/>
                      <a:pt x="14" y="14"/>
                      <a:pt x="10" y="11"/>
                    </a:cubicBezTo>
                    <a:cubicBezTo>
                      <a:pt x="0" y="3"/>
                      <a:pt x="10" y="2"/>
                      <a:pt x="15" y="0"/>
                    </a:cubicBezTo>
                    <a:cubicBezTo>
                      <a:pt x="24" y="1"/>
                      <a:pt x="34" y="1"/>
                      <a:pt x="43" y="2"/>
                    </a:cubicBezTo>
                    <a:cubicBezTo>
                      <a:pt x="37" y="9"/>
                      <a:pt x="30" y="16"/>
                      <a:pt x="24" y="23"/>
                    </a:cubicBezTo>
                    <a:cubicBezTo>
                      <a:pt x="31" y="31"/>
                      <a:pt x="48" y="24"/>
                      <a:pt x="49" y="40"/>
                    </a:cubicBezTo>
                    <a:close/>
                  </a:path>
                </a:pathLst>
              </a:custGeom>
              <a:solidFill>
                <a:srgbClr val="807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5" name="Freeform 122">
                <a:extLst>
                  <a:ext uri="{FF2B5EF4-FFF2-40B4-BE49-F238E27FC236}">
                    <a16:creationId xmlns:a16="http://schemas.microsoft.com/office/drawing/2014/main" id="{9A1541ED-5E21-8A5C-AC90-D6D7DE713468}"/>
                  </a:ext>
                </a:extLst>
              </p:cNvPr>
              <p:cNvSpPr/>
              <p:nvPr/>
            </p:nvSpPr>
            <p:spPr bwMode="auto">
              <a:xfrm>
                <a:off x="6614" y="3225"/>
                <a:ext cx="67" cy="51"/>
              </a:xfrm>
              <a:custGeom>
                <a:avLst/>
                <a:gdLst>
                  <a:gd name="T0" fmla="*/ 22 w 46"/>
                  <a:gd name="T1" fmla="*/ 15 h 35"/>
                  <a:gd name="T2" fmla="*/ 46 w 46"/>
                  <a:gd name="T3" fmla="*/ 0 h 35"/>
                  <a:gd name="T4" fmla="*/ 0 w 46"/>
                  <a:gd name="T5" fmla="*/ 19 h 35"/>
                  <a:gd name="T6" fmla="*/ 22 w 46"/>
                  <a:gd name="T7" fmla="*/ 15 h 35"/>
                </a:gdLst>
                <a:ahLst/>
                <a:cxnLst>
                  <a:cxn ang="0">
                    <a:pos x="T0" y="T1"/>
                  </a:cxn>
                  <a:cxn ang="0">
                    <a:pos x="T2" y="T3"/>
                  </a:cxn>
                  <a:cxn ang="0">
                    <a:pos x="T4" y="T5"/>
                  </a:cxn>
                  <a:cxn ang="0">
                    <a:pos x="T6" y="T7"/>
                  </a:cxn>
                </a:cxnLst>
                <a:rect l="0" t="0" r="r" b="b"/>
                <a:pathLst>
                  <a:path w="46" h="35">
                    <a:moveTo>
                      <a:pt x="22" y="15"/>
                    </a:moveTo>
                    <a:cubicBezTo>
                      <a:pt x="32" y="12"/>
                      <a:pt x="35" y="0"/>
                      <a:pt x="46" y="0"/>
                    </a:cubicBezTo>
                    <a:cubicBezTo>
                      <a:pt x="37" y="29"/>
                      <a:pt x="21" y="35"/>
                      <a:pt x="0" y="19"/>
                    </a:cubicBezTo>
                    <a:cubicBezTo>
                      <a:pt x="7" y="13"/>
                      <a:pt x="15" y="17"/>
                      <a:pt x="22" y="15"/>
                    </a:cubicBezTo>
                    <a:close/>
                  </a:path>
                </a:pathLst>
              </a:custGeom>
              <a:solidFill>
                <a:srgbClr val="EFEF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6" name="Freeform 123">
                <a:extLst>
                  <a:ext uri="{FF2B5EF4-FFF2-40B4-BE49-F238E27FC236}">
                    <a16:creationId xmlns:a16="http://schemas.microsoft.com/office/drawing/2014/main" id="{8ED76836-B577-8AE1-8447-1A808F7865F2}"/>
                  </a:ext>
                </a:extLst>
              </p:cNvPr>
              <p:cNvSpPr/>
              <p:nvPr/>
            </p:nvSpPr>
            <p:spPr bwMode="auto">
              <a:xfrm>
                <a:off x="4411" y="2275"/>
                <a:ext cx="131" cy="46"/>
              </a:xfrm>
              <a:custGeom>
                <a:avLst/>
                <a:gdLst>
                  <a:gd name="T0" fmla="*/ 65 w 90"/>
                  <a:gd name="T1" fmla="*/ 0 h 32"/>
                  <a:gd name="T2" fmla="*/ 89 w 90"/>
                  <a:gd name="T3" fmla="*/ 1 h 32"/>
                  <a:gd name="T4" fmla="*/ 89 w 90"/>
                  <a:gd name="T5" fmla="*/ 6 h 32"/>
                  <a:gd name="T6" fmla="*/ 43 w 90"/>
                  <a:gd name="T7" fmla="*/ 31 h 32"/>
                  <a:gd name="T8" fmla="*/ 32 w 90"/>
                  <a:gd name="T9" fmla="*/ 28 h 32"/>
                  <a:gd name="T10" fmla="*/ 0 w 90"/>
                  <a:gd name="T11" fmla="*/ 28 h 32"/>
                  <a:gd name="T12" fmla="*/ 19 w 90"/>
                  <a:gd name="T13" fmla="*/ 19 h 32"/>
                  <a:gd name="T14" fmla="*/ 65 w 90"/>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32">
                    <a:moveTo>
                      <a:pt x="65" y="0"/>
                    </a:moveTo>
                    <a:cubicBezTo>
                      <a:pt x="73" y="0"/>
                      <a:pt x="81" y="1"/>
                      <a:pt x="89" y="1"/>
                    </a:cubicBezTo>
                    <a:cubicBezTo>
                      <a:pt x="90" y="3"/>
                      <a:pt x="90" y="4"/>
                      <a:pt x="89" y="6"/>
                    </a:cubicBezTo>
                    <a:cubicBezTo>
                      <a:pt x="71" y="9"/>
                      <a:pt x="58" y="21"/>
                      <a:pt x="43" y="31"/>
                    </a:cubicBezTo>
                    <a:cubicBezTo>
                      <a:pt x="39" y="30"/>
                      <a:pt x="35" y="32"/>
                      <a:pt x="32" y="28"/>
                    </a:cubicBezTo>
                    <a:cubicBezTo>
                      <a:pt x="21" y="19"/>
                      <a:pt x="10" y="32"/>
                      <a:pt x="0" y="28"/>
                    </a:cubicBezTo>
                    <a:cubicBezTo>
                      <a:pt x="5" y="22"/>
                      <a:pt x="11" y="20"/>
                      <a:pt x="19" y="19"/>
                    </a:cubicBezTo>
                    <a:cubicBezTo>
                      <a:pt x="36" y="17"/>
                      <a:pt x="53" y="15"/>
                      <a:pt x="65" y="0"/>
                    </a:cubicBezTo>
                    <a:close/>
                  </a:path>
                </a:pathLst>
              </a:custGeom>
              <a:solidFill>
                <a:srgbClr val="9894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7" name="Freeform 124">
                <a:extLst>
                  <a:ext uri="{FF2B5EF4-FFF2-40B4-BE49-F238E27FC236}">
                    <a16:creationId xmlns:a16="http://schemas.microsoft.com/office/drawing/2014/main" id="{0AD141BA-81C1-5E9E-1532-238FE87737D0}"/>
                  </a:ext>
                </a:extLst>
              </p:cNvPr>
              <p:cNvSpPr/>
              <p:nvPr/>
            </p:nvSpPr>
            <p:spPr bwMode="auto">
              <a:xfrm>
                <a:off x="6382" y="3251"/>
                <a:ext cx="63" cy="83"/>
              </a:xfrm>
              <a:custGeom>
                <a:avLst/>
                <a:gdLst>
                  <a:gd name="T0" fmla="*/ 0 w 43"/>
                  <a:gd name="T1" fmla="*/ 54 h 57"/>
                  <a:gd name="T2" fmla="*/ 41 w 43"/>
                  <a:gd name="T3" fmla="*/ 0 h 57"/>
                  <a:gd name="T4" fmla="*/ 0 w 43"/>
                  <a:gd name="T5" fmla="*/ 54 h 57"/>
                </a:gdLst>
                <a:ahLst/>
                <a:cxnLst>
                  <a:cxn ang="0">
                    <a:pos x="T0" y="T1"/>
                  </a:cxn>
                  <a:cxn ang="0">
                    <a:pos x="T2" y="T3"/>
                  </a:cxn>
                  <a:cxn ang="0">
                    <a:pos x="T4" y="T5"/>
                  </a:cxn>
                </a:cxnLst>
                <a:rect l="0" t="0" r="r" b="b"/>
                <a:pathLst>
                  <a:path w="43" h="57">
                    <a:moveTo>
                      <a:pt x="0" y="54"/>
                    </a:moveTo>
                    <a:cubicBezTo>
                      <a:pt x="22" y="40"/>
                      <a:pt x="30" y="21"/>
                      <a:pt x="41" y="0"/>
                    </a:cubicBezTo>
                    <a:cubicBezTo>
                      <a:pt x="43" y="27"/>
                      <a:pt x="22" y="57"/>
                      <a:pt x="0" y="54"/>
                    </a:cubicBezTo>
                    <a:close/>
                  </a:path>
                </a:pathLst>
              </a:custGeom>
              <a:solidFill>
                <a:srgbClr val="DDDD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8" name="Freeform 125">
                <a:extLst>
                  <a:ext uri="{FF2B5EF4-FFF2-40B4-BE49-F238E27FC236}">
                    <a16:creationId xmlns:a16="http://schemas.microsoft.com/office/drawing/2014/main" id="{BF9029B5-4EA4-159A-9507-005A7A8BC27E}"/>
                  </a:ext>
                </a:extLst>
              </p:cNvPr>
              <p:cNvSpPr/>
              <p:nvPr/>
            </p:nvSpPr>
            <p:spPr bwMode="auto">
              <a:xfrm>
                <a:off x="6956" y="1054"/>
                <a:ext cx="43" cy="125"/>
              </a:xfrm>
              <a:custGeom>
                <a:avLst/>
                <a:gdLst>
                  <a:gd name="T0" fmla="*/ 4 w 30"/>
                  <a:gd name="T1" fmla="*/ 84 h 86"/>
                  <a:gd name="T2" fmla="*/ 0 w 30"/>
                  <a:gd name="T3" fmla="*/ 79 h 86"/>
                  <a:gd name="T4" fmla="*/ 16 w 30"/>
                  <a:gd name="T5" fmla="*/ 20 h 86"/>
                  <a:gd name="T6" fmla="*/ 27 w 30"/>
                  <a:gd name="T7" fmla="*/ 0 h 86"/>
                  <a:gd name="T8" fmla="*/ 27 w 30"/>
                  <a:gd name="T9" fmla="*/ 8 h 86"/>
                  <a:gd name="T10" fmla="*/ 7 w 30"/>
                  <a:gd name="T11" fmla="*/ 85 h 86"/>
                  <a:gd name="T12" fmla="*/ 4 w 30"/>
                  <a:gd name="T13" fmla="*/ 84 h 86"/>
                </a:gdLst>
                <a:ahLst/>
                <a:cxnLst>
                  <a:cxn ang="0">
                    <a:pos x="T0" y="T1"/>
                  </a:cxn>
                  <a:cxn ang="0">
                    <a:pos x="T2" y="T3"/>
                  </a:cxn>
                  <a:cxn ang="0">
                    <a:pos x="T4" y="T5"/>
                  </a:cxn>
                  <a:cxn ang="0">
                    <a:pos x="T6" y="T7"/>
                  </a:cxn>
                  <a:cxn ang="0">
                    <a:pos x="T8" y="T9"/>
                  </a:cxn>
                  <a:cxn ang="0">
                    <a:pos x="T10" y="T11"/>
                  </a:cxn>
                  <a:cxn ang="0">
                    <a:pos x="T12" y="T13"/>
                  </a:cxn>
                </a:cxnLst>
                <a:rect l="0" t="0" r="r" b="b"/>
                <a:pathLst>
                  <a:path w="30" h="86">
                    <a:moveTo>
                      <a:pt x="4" y="84"/>
                    </a:moveTo>
                    <a:cubicBezTo>
                      <a:pt x="2" y="83"/>
                      <a:pt x="1" y="81"/>
                      <a:pt x="0" y="79"/>
                    </a:cubicBezTo>
                    <a:cubicBezTo>
                      <a:pt x="11" y="61"/>
                      <a:pt x="11" y="40"/>
                      <a:pt x="16" y="20"/>
                    </a:cubicBezTo>
                    <a:cubicBezTo>
                      <a:pt x="21" y="15"/>
                      <a:pt x="17" y="4"/>
                      <a:pt x="27" y="0"/>
                    </a:cubicBezTo>
                    <a:cubicBezTo>
                      <a:pt x="30" y="3"/>
                      <a:pt x="29" y="5"/>
                      <a:pt x="27" y="8"/>
                    </a:cubicBezTo>
                    <a:cubicBezTo>
                      <a:pt x="21" y="34"/>
                      <a:pt x="14" y="59"/>
                      <a:pt x="7" y="85"/>
                    </a:cubicBezTo>
                    <a:cubicBezTo>
                      <a:pt x="6" y="86"/>
                      <a:pt x="5" y="86"/>
                      <a:pt x="4" y="84"/>
                    </a:cubicBezTo>
                    <a:close/>
                  </a:path>
                </a:pathLst>
              </a:custGeom>
              <a:solidFill>
                <a:srgbClr val="A89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9" name="Freeform 126">
                <a:extLst>
                  <a:ext uri="{FF2B5EF4-FFF2-40B4-BE49-F238E27FC236}">
                    <a16:creationId xmlns:a16="http://schemas.microsoft.com/office/drawing/2014/main" id="{2D1A2510-9EDB-B14D-A6DD-A91C4689E373}"/>
                  </a:ext>
                </a:extLst>
              </p:cNvPr>
              <p:cNvSpPr/>
              <p:nvPr/>
            </p:nvSpPr>
            <p:spPr bwMode="auto">
              <a:xfrm>
                <a:off x="7190" y="1439"/>
                <a:ext cx="50" cy="45"/>
              </a:xfrm>
              <a:custGeom>
                <a:avLst/>
                <a:gdLst>
                  <a:gd name="T0" fmla="*/ 22 w 34"/>
                  <a:gd name="T1" fmla="*/ 31 h 31"/>
                  <a:gd name="T2" fmla="*/ 0 w 34"/>
                  <a:gd name="T3" fmla="*/ 22 h 31"/>
                  <a:gd name="T4" fmla="*/ 34 w 34"/>
                  <a:gd name="T5" fmla="*/ 11 h 31"/>
                  <a:gd name="T6" fmla="*/ 22 w 34"/>
                  <a:gd name="T7" fmla="*/ 31 h 31"/>
                </a:gdLst>
                <a:ahLst/>
                <a:cxnLst>
                  <a:cxn ang="0">
                    <a:pos x="T0" y="T1"/>
                  </a:cxn>
                  <a:cxn ang="0">
                    <a:pos x="T2" y="T3"/>
                  </a:cxn>
                  <a:cxn ang="0">
                    <a:pos x="T4" y="T5"/>
                  </a:cxn>
                  <a:cxn ang="0">
                    <a:pos x="T6" y="T7"/>
                  </a:cxn>
                </a:cxnLst>
                <a:rect l="0" t="0" r="r" b="b"/>
                <a:pathLst>
                  <a:path w="34" h="31">
                    <a:moveTo>
                      <a:pt x="22" y="31"/>
                    </a:moveTo>
                    <a:cubicBezTo>
                      <a:pt x="17" y="22"/>
                      <a:pt x="9" y="21"/>
                      <a:pt x="0" y="22"/>
                    </a:cubicBezTo>
                    <a:cubicBezTo>
                      <a:pt x="7" y="0"/>
                      <a:pt x="23" y="13"/>
                      <a:pt x="34" y="11"/>
                    </a:cubicBezTo>
                    <a:cubicBezTo>
                      <a:pt x="32" y="19"/>
                      <a:pt x="31" y="28"/>
                      <a:pt x="22" y="31"/>
                    </a:cubicBezTo>
                    <a:close/>
                  </a:path>
                </a:pathLst>
              </a:custGeom>
              <a:solidFill>
                <a:srgbClr val="D7D3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0" name="Freeform 127">
                <a:extLst>
                  <a:ext uri="{FF2B5EF4-FFF2-40B4-BE49-F238E27FC236}">
                    <a16:creationId xmlns:a16="http://schemas.microsoft.com/office/drawing/2014/main" id="{173C462E-46AE-D448-7693-E1411F9D3BAB}"/>
                  </a:ext>
                </a:extLst>
              </p:cNvPr>
              <p:cNvSpPr/>
              <p:nvPr/>
            </p:nvSpPr>
            <p:spPr bwMode="auto">
              <a:xfrm>
                <a:off x="7187" y="2851"/>
                <a:ext cx="44" cy="83"/>
              </a:xfrm>
              <a:custGeom>
                <a:avLst/>
                <a:gdLst>
                  <a:gd name="T0" fmla="*/ 0 w 30"/>
                  <a:gd name="T1" fmla="*/ 57 h 57"/>
                  <a:gd name="T2" fmla="*/ 30 w 30"/>
                  <a:gd name="T3" fmla="*/ 0 h 57"/>
                  <a:gd name="T4" fmla="*/ 0 w 30"/>
                  <a:gd name="T5" fmla="*/ 57 h 57"/>
                </a:gdLst>
                <a:ahLst/>
                <a:cxnLst>
                  <a:cxn ang="0">
                    <a:pos x="T0" y="T1"/>
                  </a:cxn>
                  <a:cxn ang="0">
                    <a:pos x="T2" y="T3"/>
                  </a:cxn>
                  <a:cxn ang="0">
                    <a:pos x="T4" y="T5"/>
                  </a:cxn>
                </a:cxnLst>
                <a:rect l="0" t="0" r="r" b="b"/>
                <a:pathLst>
                  <a:path w="30" h="57">
                    <a:moveTo>
                      <a:pt x="0" y="57"/>
                    </a:moveTo>
                    <a:cubicBezTo>
                      <a:pt x="1" y="33"/>
                      <a:pt x="10" y="13"/>
                      <a:pt x="30" y="0"/>
                    </a:cubicBezTo>
                    <a:cubicBezTo>
                      <a:pt x="20" y="19"/>
                      <a:pt x="10" y="37"/>
                      <a:pt x="0" y="57"/>
                    </a:cubicBezTo>
                    <a:close/>
                  </a:path>
                </a:pathLst>
              </a:custGeom>
              <a:solidFill>
                <a:srgbClr val="DFE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1" name="Freeform 128">
                <a:extLst>
                  <a:ext uri="{FF2B5EF4-FFF2-40B4-BE49-F238E27FC236}">
                    <a16:creationId xmlns:a16="http://schemas.microsoft.com/office/drawing/2014/main" id="{5FBA4831-A1AD-7C6F-C623-2739C00334BF}"/>
                  </a:ext>
                </a:extLst>
              </p:cNvPr>
              <p:cNvSpPr/>
              <p:nvPr/>
            </p:nvSpPr>
            <p:spPr bwMode="auto">
              <a:xfrm>
                <a:off x="7088" y="1447"/>
                <a:ext cx="64" cy="43"/>
              </a:xfrm>
              <a:custGeom>
                <a:avLst/>
                <a:gdLst>
                  <a:gd name="T0" fmla="*/ 32 w 44"/>
                  <a:gd name="T1" fmla="*/ 30 h 30"/>
                  <a:gd name="T2" fmla="*/ 20 w 44"/>
                  <a:gd name="T3" fmla="*/ 27 h 30"/>
                  <a:gd name="T4" fmla="*/ 7 w 44"/>
                  <a:gd name="T5" fmla="*/ 25 h 30"/>
                  <a:gd name="T6" fmla="*/ 2 w 44"/>
                  <a:gd name="T7" fmla="*/ 13 h 30"/>
                  <a:gd name="T8" fmla="*/ 15 w 44"/>
                  <a:gd name="T9" fmla="*/ 13 h 30"/>
                  <a:gd name="T10" fmla="*/ 44 w 44"/>
                  <a:gd name="T11" fmla="*/ 19 h 30"/>
                  <a:gd name="T12" fmla="*/ 32 w 44"/>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44" h="30">
                    <a:moveTo>
                      <a:pt x="32" y="30"/>
                    </a:moveTo>
                    <a:cubicBezTo>
                      <a:pt x="28" y="29"/>
                      <a:pt x="24" y="28"/>
                      <a:pt x="20" y="27"/>
                    </a:cubicBezTo>
                    <a:cubicBezTo>
                      <a:pt x="16" y="29"/>
                      <a:pt x="11" y="28"/>
                      <a:pt x="7" y="25"/>
                    </a:cubicBezTo>
                    <a:cubicBezTo>
                      <a:pt x="3" y="22"/>
                      <a:pt x="0" y="18"/>
                      <a:pt x="2" y="13"/>
                    </a:cubicBezTo>
                    <a:cubicBezTo>
                      <a:pt x="6" y="6"/>
                      <a:pt x="11" y="11"/>
                      <a:pt x="15" y="13"/>
                    </a:cubicBezTo>
                    <a:cubicBezTo>
                      <a:pt x="24" y="18"/>
                      <a:pt x="38" y="0"/>
                      <a:pt x="44" y="19"/>
                    </a:cubicBezTo>
                    <a:cubicBezTo>
                      <a:pt x="41" y="23"/>
                      <a:pt x="34" y="23"/>
                      <a:pt x="32" y="30"/>
                    </a:cubicBezTo>
                    <a:close/>
                  </a:path>
                </a:pathLst>
              </a:custGeom>
              <a:solidFill>
                <a:srgbClr val="DFD9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2" name="Freeform 129">
                <a:extLst>
                  <a:ext uri="{FF2B5EF4-FFF2-40B4-BE49-F238E27FC236}">
                    <a16:creationId xmlns:a16="http://schemas.microsoft.com/office/drawing/2014/main" id="{969E2512-90C6-7906-0CB5-570102CC9010}"/>
                  </a:ext>
                </a:extLst>
              </p:cNvPr>
              <p:cNvSpPr/>
              <p:nvPr/>
            </p:nvSpPr>
            <p:spPr bwMode="auto">
              <a:xfrm>
                <a:off x="6957" y="1112"/>
                <a:ext cx="77" cy="81"/>
              </a:xfrm>
              <a:custGeom>
                <a:avLst/>
                <a:gdLst>
                  <a:gd name="T0" fmla="*/ 3 w 53"/>
                  <a:gd name="T1" fmla="*/ 44 h 56"/>
                  <a:gd name="T2" fmla="*/ 6 w 53"/>
                  <a:gd name="T3" fmla="*/ 45 h 56"/>
                  <a:gd name="T4" fmla="*/ 46 w 53"/>
                  <a:gd name="T5" fmla="*/ 0 h 56"/>
                  <a:gd name="T6" fmla="*/ 51 w 53"/>
                  <a:gd name="T7" fmla="*/ 8 h 56"/>
                  <a:gd name="T8" fmla="*/ 7 w 53"/>
                  <a:gd name="T9" fmla="*/ 56 h 56"/>
                  <a:gd name="T10" fmla="*/ 3 w 53"/>
                  <a:gd name="T11" fmla="*/ 44 h 56"/>
                </a:gdLst>
                <a:ahLst/>
                <a:cxnLst>
                  <a:cxn ang="0">
                    <a:pos x="T0" y="T1"/>
                  </a:cxn>
                  <a:cxn ang="0">
                    <a:pos x="T2" y="T3"/>
                  </a:cxn>
                  <a:cxn ang="0">
                    <a:pos x="T4" y="T5"/>
                  </a:cxn>
                  <a:cxn ang="0">
                    <a:pos x="T6" y="T7"/>
                  </a:cxn>
                  <a:cxn ang="0">
                    <a:pos x="T8" y="T9"/>
                  </a:cxn>
                  <a:cxn ang="0">
                    <a:pos x="T10" y="T11"/>
                  </a:cxn>
                </a:cxnLst>
                <a:rect l="0" t="0" r="r" b="b"/>
                <a:pathLst>
                  <a:path w="52" h="56">
                    <a:moveTo>
                      <a:pt x="3" y="44"/>
                    </a:moveTo>
                    <a:cubicBezTo>
                      <a:pt x="4" y="44"/>
                      <a:pt x="5" y="44"/>
                      <a:pt x="6" y="45"/>
                    </a:cubicBezTo>
                    <a:cubicBezTo>
                      <a:pt x="25" y="35"/>
                      <a:pt x="32" y="14"/>
                      <a:pt x="46" y="0"/>
                    </a:cubicBezTo>
                    <a:cubicBezTo>
                      <a:pt x="53" y="0"/>
                      <a:pt x="53" y="4"/>
                      <a:pt x="51" y="8"/>
                    </a:cubicBezTo>
                    <a:cubicBezTo>
                      <a:pt x="36" y="24"/>
                      <a:pt x="21" y="40"/>
                      <a:pt x="7" y="56"/>
                    </a:cubicBezTo>
                    <a:cubicBezTo>
                      <a:pt x="0" y="54"/>
                      <a:pt x="2" y="49"/>
                      <a:pt x="3" y="44"/>
                    </a:cubicBezTo>
                    <a:close/>
                  </a:path>
                </a:pathLst>
              </a:custGeom>
              <a:solidFill>
                <a:srgbClr val="9A9A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3" name="Freeform 130">
                <a:extLst>
                  <a:ext uri="{FF2B5EF4-FFF2-40B4-BE49-F238E27FC236}">
                    <a16:creationId xmlns:a16="http://schemas.microsoft.com/office/drawing/2014/main" id="{83DE5A3C-28E7-1A88-4585-AA1966A099D5}"/>
                  </a:ext>
                </a:extLst>
              </p:cNvPr>
              <p:cNvSpPr/>
              <p:nvPr/>
            </p:nvSpPr>
            <p:spPr bwMode="auto">
              <a:xfrm>
                <a:off x="6310" y="3283"/>
                <a:ext cx="51" cy="50"/>
              </a:xfrm>
              <a:custGeom>
                <a:avLst/>
                <a:gdLst>
                  <a:gd name="T0" fmla="*/ 28 w 35"/>
                  <a:gd name="T1" fmla="*/ 32 h 34"/>
                  <a:gd name="T2" fmla="*/ 0 w 35"/>
                  <a:gd name="T3" fmla="*/ 0 h 34"/>
                  <a:gd name="T4" fmla="*/ 35 w 35"/>
                  <a:gd name="T5" fmla="*/ 27 h 34"/>
                  <a:gd name="T6" fmla="*/ 35 w 35"/>
                  <a:gd name="T7" fmla="*/ 31 h 34"/>
                  <a:gd name="T8" fmla="*/ 28 w 35"/>
                  <a:gd name="T9" fmla="*/ 32 h 34"/>
                </a:gdLst>
                <a:ahLst/>
                <a:cxnLst>
                  <a:cxn ang="0">
                    <a:pos x="T0" y="T1"/>
                  </a:cxn>
                  <a:cxn ang="0">
                    <a:pos x="T2" y="T3"/>
                  </a:cxn>
                  <a:cxn ang="0">
                    <a:pos x="T4" y="T5"/>
                  </a:cxn>
                  <a:cxn ang="0">
                    <a:pos x="T6" y="T7"/>
                  </a:cxn>
                  <a:cxn ang="0">
                    <a:pos x="T8" y="T9"/>
                  </a:cxn>
                </a:cxnLst>
                <a:rect l="0" t="0" r="r" b="b"/>
                <a:pathLst>
                  <a:path w="35" h="34">
                    <a:moveTo>
                      <a:pt x="28" y="32"/>
                    </a:moveTo>
                    <a:cubicBezTo>
                      <a:pt x="23" y="19"/>
                      <a:pt x="5" y="17"/>
                      <a:pt x="0" y="0"/>
                    </a:cubicBezTo>
                    <a:cubicBezTo>
                      <a:pt x="17" y="5"/>
                      <a:pt x="34" y="5"/>
                      <a:pt x="35" y="27"/>
                    </a:cubicBezTo>
                    <a:cubicBezTo>
                      <a:pt x="35" y="28"/>
                      <a:pt x="35" y="30"/>
                      <a:pt x="35" y="31"/>
                    </a:cubicBezTo>
                    <a:cubicBezTo>
                      <a:pt x="33" y="34"/>
                      <a:pt x="30" y="34"/>
                      <a:pt x="28" y="32"/>
                    </a:cubicBezTo>
                    <a:close/>
                  </a:path>
                </a:pathLst>
              </a:custGeom>
              <a:solidFill>
                <a:srgbClr val="966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4" name="Freeform 131">
                <a:extLst>
                  <a:ext uri="{FF2B5EF4-FFF2-40B4-BE49-F238E27FC236}">
                    <a16:creationId xmlns:a16="http://schemas.microsoft.com/office/drawing/2014/main" id="{6F1BC33C-9C9C-7FB9-9B96-45AD497B635B}"/>
                  </a:ext>
                </a:extLst>
              </p:cNvPr>
              <p:cNvSpPr/>
              <p:nvPr/>
            </p:nvSpPr>
            <p:spPr bwMode="auto">
              <a:xfrm>
                <a:off x="4492" y="2489"/>
                <a:ext cx="67" cy="35"/>
              </a:xfrm>
              <a:custGeom>
                <a:avLst/>
                <a:gdLst>
                  <a:gd name="T0" fmla="*/ 0 w 46"/>
                  <a:gd name="T1" fmla="*/ 16 h 24"/>
                  <a:gd name="T2" fmla="*/ 31 w 46"/>
                  <a:gd name="T3" fmla="*/ 5 h 24"/>
                  <a:gd name="T4" fmla="*/ 42 w 46"/>
                  <a:gd name="T5" fmla="*/ 4 h 24"/>
                  <a:gd name="T6" fmla="*/ 36 w 46"/>
                  <a:gd name="T7" fmla="*/ 14 h 24"/>
                  <a:gd name="T8" fmla="*/ 0 w 46"/>
                  <a:gd name="T9" fmla="*/ 16 h 24"/>
                </a:gdLst>
                <a:ahLst/>
                <a:cxnLst>
                  <a:cxn ang="0">
                    <a:pos x="T0" y="T1"/>
                  </a:cxn>
                  <a:cxn ang="0">
                    <a:pos x="T2" y="T3"/>
                  </a:cxn>
                  <a:cxn ang="0">
                    <a:pos x="T4" y="T5"/>
                  </a:cxn>
                  <a:cxn ang="0">
                    <a:pos x="T6" y="T7"/>
                  </a:cxn>
                  <a:cxn ang="0">
                    <a:pos x="T8" y="T9"/>
                  </a:cxn>
                </a:cxnLst>
                <a:rect l="0" t="0" r="r" b="b"/>
                <a:pathLst>
                  <a:path w="46" h="24">
                    <a:moveTo>
                      <a:pt x="0" y="16"/>
                    </a:moveTo>
                    <a:cubicBezTo>
                      <a:pt x="12" y="15"/>
                      <a:pt x="22" y="11"/>
                      <a:pt x="31" y="5"/>
                    </a:cubicBezTo>
                    <a:cubicBezTo>
                      <a:pt x="35" y="3"/>
                      <a:pt x="39" y="0"/>
                      <a:pt x="42" y="4"/>
                    </a:cubicBezTo>
                    <a:cubicBezTo>
                      <a:pt x="46" y="10"/>
                      <a:pt x="40" y="12"/>
                      <a:pt x="36" y="14"/>
                    </a:cubicBezTo>
                    <a:cubicBezTo>
                      <a:pt x="25" y="23"/>
                      <a:pt x="13" y="24"/>
                      <a:pt x="0" y="16"/>
                    </a:cubicBezTo>
                    <a:close/>
                  </a:path>
                </a:pathLst>
              </a:custGeom>
              <a:solidFill>
                <a:srgbClr val="DBDC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5" name="Freeform 132">
                <a:extLst>
                  <a:ext uri="{FF2B5EF4-FFF2-40B4-BE49-F238E27FC236}">
                    <a16:creationId xmlns:a16="http://schemas.microsoft.com/office/drawing/2014/main" id="{703EE458-4F4F-06D4-291B-DE4CDF1714B5}"/>
                  </a:ext>
                </a:extLst>
              </p:cNvPr>
              <p:cNvSpPr/>
              <p:nvPr/>
            </p:nvSpPr>
            <p:spPr bwMode="auto">
              <a:xfrm>
                <a:off x="6722" y="1103"/>
                <a:ext cx="61" cy="55"/>
              </a:xfrm>
              <a:custGeom>
                <a:avLst/>
                <a:gdLst>
                  <a:gd name="T0" fmla="*/ 0 w 42"/>
                  <a:gd name="T1" fmla="*/ 38 h 38"/>
                  <a:gd name="T2" fmla="*/ 42 w 42"/>
                  <a:gd name="T3" fmla="*/ 0 h 38"/>
                  <a:gd name="T4" fmla="*/ 0 w 42"/>
                  <a:gd name="T5" fmla="*/ 38 h 38"/>
                </a:gdLst>
                <a:ahLst/>
                <a:cxnLst>
                  <a:cxn ang="0">
                    <a:pos x="T0" y="T1"/>
                  </a:cxn>
                  <a:cxn ang="0">
                    <a:pos x="T2" y="T3"/>
                  </a:cxn>
                  <a:cxn ang="0">
                    <a:pos x="T4" y="T5"/>
                  </a:cxn>
                </a:cxnLst>
                <a:rect l="0" t="0" r="r" b="b"/>
                <a:pathLst>
                  <a:path w="42" h="38">
                    <a:moveTo>
                      <a:pt x="0" y="38"/>
                    </a:moveTo>
                    <a:cubicBezTo>
                      <a:pt x="17" y="29"/>
                      <a:pt x="26" y="11"/>
                      <a:pt x="42" y="0"/>
                    </a:cubicBezTo>
                    <a:cubicBezTo>
                      <a:pt x="41" y="20"/>
                      <a:pt x="20" y="38"/>
                      <a:pt x="0" y="38"/>
                    </a:cubicBezTo>
                    <a:close/>
                  </a:path>
                </a:pathLst>
              </a:custGeom>
              <a:solidFill>
                <a:srgbClr val="D9DA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6" name="Freeform 133">
                <a:extLst>
                  <a:ext uri="{FF2B5EF4-FFF2-40B4-BE49-F238E27FC236}">
                    <a16:creationId xmlns:a16="http://schemas.microsoft.com/office/drawing/2014/main" id="{D56B06EE-2E23-1597-5028-EC15CAB29691}"/>
                  </a:ext>
                </a:extLst>
              </p:cNvPr>
              <p:cNvSpPr/>
              <p:nvPr/>
            </p:nvSpPr>
            <p:spPr bwMode="auto">
              <a:xfrm>
                <a:off x="7133" y="2886"/>
                <a:ext cx="44" cy="45"/>
              </a:xfrm>
              <a:custGeom>
                <a:avLst/>
                <a:gdLst>
                  <a:gd name="T0" fmla="*/ 21 w 30"/>
                  <a:gd name="T1" fmla="*/ 1 h 31"/>
                  <a:gd name="T2" fmla="*/ 30 w 30"/>
                  <a:gd name="T3" fmla="*/ 5 h 31"/>
                  <a:gd name="T4" fmla="*/ 25 w 30"/>
                  <a:gd name="T5" fmla="*/ 24 h 31"/>
                  <a:gd name="T6" fmla="*/ 0 w 30"/>
                  <a:gd name="T7" fmla="*/ 8 h 31"/>
                  <a:gd name="T8" fmla="*/ 21 w 30"/>
                  <a:gd name="T9" fmla="*/ 1 h 31"/>
                </a:gdLst>
                <a:ahLst/>
                <a:cxnLst>
                  <a:cxn ang="0">
                    <a:pos x="T0" y="T1"/>
                  </a:cxn>
                  <a:cxn ang="0">
                    <a:pos x="T2" y="T3"/>
                  </a:cxn>
                  <a:cxn ang="0">
                    <a:pos x="T4" y="T5"/>
                  </a:cxn>
                  <a:cxn ang="0">
                    <a:pos x="T6" y="T7"/>
                  </a:cxn>
                  <a:cxn ang="0">
                    <a:pos x="T8" y="T9"/>
                  </a:cxn>
                </a:cxnLst>
                <a:rect l="0" t="0" r="r" b="b"/>
                <a:pathLst>
                  <a:path w="30" h="31">
                    <a:moveTo>
                      <a:pt x="21" y="1"/>
                    </a:moveTo>
                    <a:cubicBezTo>
                      <a:pt x="25" y="0"/>
                      <a:pt x="28" y="2"/>
                      <a:pt x="30" y="5"/>
                    </a:cubicBezTo>
                    <a:cubicBezTo>
                      <a:pt x="28" y="12"/>
                      <a:pt x="26" y="18"/>
                      <a:pt x="25" y="24"/>
                    </a:cubicBezTo>
                    <a:cubicBezTo>
                      <a:pt x="2" y="31"/>
                      <a:pt x="1" y="30"/>
                      <a:pt x="0" y="8"/>
                    </a:cubicBezTo>
                    <a:cubicBezTo>
                      <a:pt x="8" y="10"/>
                      <a:pt x="18" y="14"/>
                      <a:pt x="21" y="1"/>
                    </a:cubicBezTo>
                    <a:close/>
                  </a:path>
                </a:pathLst>
              </a:custGeom>
              <a:solidFill>
                <a:srgbClr val="B08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7" name="Freeform 134">
                <a:extLst>
                  <a:ext uri="{FF2B5EF4-FFF2-40B4-BE49-F238E27FC236}">
                    <a16:creationId xmlns:a16="http://schemas.microsoft.com/office/drawing/2014/main" id="{1ADC81D8-5C2A-36F5-319D-DC15A21282F7}"/>
                  </a:ext>
                </a:extLst>
              </p:cNvPr>
              <p:cNvSpPr/>
              <p:nvPr/>
            </p:nvSpPr>
            <p:spPr bwMode="auto">
              <a:xfrm>
                <a:off x="5905" y="879"/>
                <a:ext cx="34" cy="61"/>
              </a:xfrm>
              <a:custGeom>
                <a:avLst/>
                <a:gdLst>
                  <a:gd name="T0" fmla="*/ 13 w 23"/>
                  <a:gd name="T1" fmla="*/ 0 h 42"/>
                  <a:gd name="T2" fmla="*/ 20 w 23"/>
                  <a:gd name="T3" fmla="*/ 14 h 42"/>
                  <a:gd name="T4" fmla="*/ 10 w 23"/>
                  <a:gd name="T5" fmla="*/ 40 h 42"/>
                  <a:gd name="T6" fmla="*/ 6 w 23"/>
                  <a:gd name="T7" fmla="*/ 41 h 42"/>
                  <a:gd name="T8" fmla="*/ 1 w 23"/>
                  <a:gd name="T9" fmla="*/ 12 h 42"/>
                  <a:gd name="T10" fmla="*/ 13 w 23"/>
                  <a:gd name="T11" fmla="*/ 0 h 42"/>
                </a:gdLst>
                <a:ahLst/>
                <a:cxnLst>
                  <a:cxn ang="0">
                    <a:pos x="T0" y="T1"/>
                  </a:cxn>
                  <a:cxn ang="0">
                    <a:pos x="T2" y="T3"/>
                  </a:cxn>
                  <a:cxn ang="0">
                    <a:pos x="T4" y="T5"/>
                  </a:cxn>
                  <a:cxn ang="0">
                    <a:pos x="T6" y="T7"/>
                  </a:cxn>
                  <a:cxn ang="0">
                    <a:pos x="T8" y="T9"/>
                  </a:cxn>
                  <a:cxn ang="0">
                    <a:pos x="T10" y="T11"/>
                  </a:cxn>
                </a:cxnLst>
                <a:rect l="0" t="0" r="r" b="b"/>
                <a:pathLst>
                  <a:path w="23" h="42">
                    <a:moveTo>
                      <a:pt x="13" y="0"/>
                    </a:moveTo>
                    <a:cubicBezTo>
                      <a:pt x="23" y="0"/>
                      <a:pt x="23" y="7"/>
                      <a:pt x="20" y="14"/>
                    </a:cubicBezTo>
                    <a:cubicBezTo>
                      <a:pt x="17" y="23"/>
                      <a:pt x="13" y="31"/>
                      <a:pt x="10" y="40"/>
                    </a:cubicBezTo>
                    <a:cubicBezTo>
                      <a:pt x="9" y="41"/>
                      <a:pt x="7" y="42"/>
                      <a:pt x="6" y="41"/>
                    </a:cubicBezTo>
                    <a:cubicBezTo>
                      <a:pt x="0" y="32"/>
                      <a:pt x="16" y="20"/>
                      <a:pt x="1" y="12"/>
                    </a:cubicBezTo>
                    <a:cubicBezTo>
                      <a:pt x="5" y="8"/>
                      <a:pt x="9" y="4"/>
                      <a:pt x="13" y="0"/>
                    </a:cubicBezTo>
                    <a:close/>
                  </a:path>
                </a:pathLst>
              </a:custGeom>
              <a:solidFill>
                <a:srgbClr val="9A7D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8" name="Freeform 135">
                <a:extLst>
                  <a:ext uri="{FF2B5EF4-FFF2-40B4-BE49-F238E27FC236}">
                    <a16:creationId xmlns:a16="http://schemas.microsoft.com/office/drawing/2014/main" id="{C3994AD6-DB2A-288C-5F1E-A66B88B3A1C5}"/>
                  </a:ext>
                </a:extLst>
              </p:cNvPr>
              <p:cNvSpPr/>
              <p:nvPr/>
            </p:nvSpPr>
            <p:spPr bwMode="auto">
              <a:xfrm>
                <a:off x="4569" y="2538"/>
                <a:ext cx="56" cy="38"/>
              </a:xfrm>
              <a:custGeom>
                <a:avLst/>
                <a:gdLst>
                  <a:gd name="T0" fmla="*/ 0 w 38"/>
                  <a:gd name="T1" fmla="*/ 8 h 26"/>
                  <a:gd name="T2" fmla="*/ 17 w 38"/>
                  <a:gd name="T3" fmla="*/ 0 h 26"/>
                  <a:gd name="T4" fmla="*/ 38 w 38"/>
                  <a:gd name="T5" fmla="*/ 20 h 26"/>
                  <a:gd name="T6" fmla="*/ 0 w 38"/>
                  <a:gd name="T7" fmla="*/ 15 h 26"/>
                  <a:gd name="T8" fmla="*/ 0 w 38"/>
                  <a:gd name="T9" fmla="*/ 8 h 26"/>
                </a:gdLst>
                <a:ahLst/>
                <a:cxnLst>
                  <a:cxn ang="0">
                    <a:pos x="T0" y="T1"/>
                  </a:cxn>
                  <a:cxn ang="0">
                    <a:pos x="T2" y="T3"/>
                  </a:cxn>
                  <a:cxn ang="0">
                    <a:pos x="T4" y="T5"/>
                  </a:cxn>
                  <a:cxn ang="0">
                    <a:pos x="T6" y="T7"/>
                  </a:cxn>
                  <a:cxn ang="0">
                    <a:pos x="T8" y="T9"/>
                  </a:cxn>
                </a:cxnLst>
                <a:rect l="0" t="0" r="r" b="b"/>
                <a:pathLst>
                  <a:path w="38" h="26">
                    <a:moveTo>
                      <a:pt x="0" y="8"/>
                    </a:moveTo>
                    <a:cubicBezTo>
                      <a:pt x="4" y="2"/>
                      <a:pt x="20" y="22"/>
                      <a:pt x="17" y="0"/>
                    </a:cubicBezTo>
                    <a:cubicBezTo>
                      <a:pt x="28" y="2"/>
                      <a:pt x="30" y="14"/>
                      <a:pt x="38" y="20"/>
                    </a:cubicBezTo>
                    <a:cubicBezTo>
                      <a:pt x="24" y="26"/>
                      <a:pt x="12" y="20"/>
                      <a:pt x="0" y="15"/>
                    </a:cubicBezTo>
                    <a:cubicBezTo>
                      <a:pt x="0" y="13"/>
                      <a:pt x="0" y="11"/>
                      <a:pt x="0" y="8"/>
                    </a:cubicBezTo>
                    <a:close/>
                  </a:path>
                </a:pathLst>
              </a:custGeom>
              <a:solidFill>
                <a:srgbClr val="998E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9" name="Freeform 136">
                <a:extLst>
                  <a:ext uri="{FF2B5EF4-FFF2-40B4-BE49-F238E27FC236}">
                    <a16:creationId xmlns:a16="http://schemas.microsoft.com/office/drawing/2014/main" id="{FFECA7B3-51C4-DD48-5EB4-13470C5EAAE9}"/>
                  </a:ext>
                </a:extLst>
              </p:cNvPr>
              <p:cNvSpPr/>
              <p:nvPr/>
            </p:nvSpPr>
            <p:spPr bwMode="auto">
              <a:xfrm>
                <a:off x="5610" y="3378"/>
                <a:ext cx="52" cy="39"/>
              </a:xfrm>
              <a:custGeom>
                <a:avLst/>
                <a:gdLst>
                  <a:gd name="T0" fmla="*/ 0 w 36"/>
                  <a:gd name="T1" fmla="*/ 18 h 27"/>
                  <a:gd name="T2" fmla="*/ 33 w 36"/>
                  <a:gd name="T3" fmla="*/ 0 h 27"/>
                  <a:gd name="T4" fmla="*/ 0 w 36"/>
                  <a:gd name="T5" fmla="*/ 18 h 27"/>
                </a:gdLst>
                <a:ahLst/>
                <a:cxnLst>
                  <a:cxn ang="0">
                    <a:pos x="T0" y="T1"/>
                  </a:cxn>
                  <a:cxn ang="0">
                    <a:pos x="T2" y="T3"/>
                  </a:cxn>
                  <a:cxn ang="0">
                    <a:pos x="T4" y="T5"/>
                  </a:cxn>
                </a:cxnLst>
                <a:rect l="0" t="0" r="r" b="b"/>
                <a:pathLst>
                  <a:path w="36" h="27">
                    <a:moveTo>
                      <a:pt x="0" y="18"/>
                    </a:moveTo>
                    <a:cubicBezTo>
                      <a:pt x="14" y="14"/>
                      <a:pt x="26" y="11"/>
                      <a:pt x="33" y="0"/>
                    </a:cubicBezTo>
                    <a:cubicBezTo>
                      <a:pt x="36" y="21"/>
                      <a:pt x="25" y="27"/>
                      <a:pt x="0" y="18"/>
                    </a:cubicBezTo>
                    <a:close/>
                  </a:path>
                </a:pathLst>
              </a:custGeom>
              <a:solidFill>
                <a:srgbClr val="DEDE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0" name="Freeform 137">
                <a:extLst>
                  <a:ext uri="{FF2B5EF4-FFF2-40B4-BE49-F238E27FC236}">
                    <a16:creationId xmlns:a16="http://schemas.microsoft.com/office/drawing/2014/main" id="{D346F673-9DEB-CD31-1655-D6CBC1C0C1D9}"/>
                  </a:ext>
                </a:extLst>
              </p:cNvPr>
              <p:cNvSpPr/>
              <p:nvPr/>
            </p:nvSpPr>
            <p:spPr bwMode="auto">
              <a:xfrm>
                <a:off x="6460" y="1141"/>
                <a:ext cx="84" cy="28"/>
              </a:xfrm>
              <a:custGeom>
                <a:avLst/>
                <a:gdLst>
                  <a:gd name="T0" fmla="*/ 52 w 58"/>
                  <a:gd name="T1" fmla="*/ 0 h 19"/>
                  <a:gd name="T2" fmla="*/ 58 w 58"/>
                  <a:gd name="T3" fmla="*/ 5 h 19"/>
                  <a:gd name="T4" fmla="*/ 37 w 58"/>
                  <a:gd name="T5" fmla="*/ 9 h 19"/>
                  <a:gd name="T6" fmla="*/ 32 w 58"/>
                  <a:gd name="T7" fmla="*/ 15 h 19"/>
                  <a:gd name="T8" fmla="*/ 4 w 58"/>
                  <a:gd name="T9" fmla="*/ 19 h 19"/>
                  <a:gd name="T10" fmla="*/ 12 w 58"/>
                  <a:gd name="T11" fmla="*/ 9 h 19"/>
                  <a:gd name="T12" fmla="*/ 52 w 58"/>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57" h="19">
                    <a:moveTo>
                      <a:pt x="52" y="0"/>
                    </a:moveTo>
                    <a:cubicBezTo>
                      <a:pt x="54" y="2"/>
                      <a:pt x="56" y="3"/>
                      <a:pt x="58" y="5"/>
                    </a:cubicBezTo>
                    <a:cubicBezTo>
                      <a:pt x="51" y="9"/>
                      <a:pt x="44" y="8"/>
                      <a:pt x="37" y="9"/>
                    </a:cubicBezTo>
                    <a:cubicBezTo>
                      <a:pt x="32" y="9"/>
                      <a:pt x="29" y="10"/>
                      <a:pt x="32" y="15"/>
                    </a:cubicBezTo>
                    <a:cubicBezTo>
                      <a:pt x="23" y="17"/>
                      <a:pt x="14" y="18"/>
                      <a:pt x="4" y="19"/>
                    </a:cubicBezTo>
                    <a:cubicBezTo>
                      <a:pt x="0" y="11"/>
                      <a:pt x="6" y="9"/>
                      <a:pt x="12" y="9"/>
                    </a:cubicBezTo>
                    <a:cubicBezTo>
                      <a:pt x="26" y="6"/>
                      <a:pt x="39" y="3"/>
                      <a:pt x="52" y="0"/>
                    </a:cubicBezTo>
                    <a:close/>
                  </a:path>
                </a:pathLst>
              </a:custGeom>
              <a:solidFill>
                <a:srgbClr val="7E7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1" name="Freeform 138">
                <a:extLst>
                  <a:ext uri="{FF2B5EF4-FFF2-40B4-BE49-F238E27FC236}">
                    <a16:creationId xmlns:a16="http://schemas.microsoft.com/office/drawing/2014/main" id="{CA510DC5-9FD9-4AE8-C0E9-FE94F1DC4F0E}"/>
                  </a:ext>
                </a:extLst>
              </p:cNvPr>
              <p:cNvSpPr/>
              <p:nvPr/>
            </p:nvSpPr>
            <p:spPr bwMode="auto">
              <a:xfrm>
                <a:off x="7146" y="2934"/>
                <a:ext cx="41" cy="49"/>
              </a:xfrm>
              <a:custGeom>
                <a:avLst/>
                <a:gdLst>
                  <a:gd name="T0" fmla="*/ 0 w 28"/>
                  <a:gd name="T1" fmla="*/ 28 h 34"/>
                  <a:gd name="T2" fmla="*/ 4 w 28"/>
                  <a:gd name="T3" fmla="*/ 20 h 34"/>
                  <a:gd name="T4" fmla="*/ 28 w 28"/>
                  <a:gd name="T5" fmla="*/ 0 h 34"/>
                  <a:gd name="T6" fmla="*/ 28 w 28"/>
                  <a:gd name="T7" fmla="*/ 0 h 34"/>
                  <a:gd name="T8" fmla="*/ 0 w 28"/>
                  <a:gd name="T9" fmla="*/ 28 h 34"/>
                </a:gdLst>
                <a:ahLst/>
                <a:cxnLst>
                  <a:cxn ang="0">
                    <a:pos x="T0" y="T1"/>
                  </a:cxn>
                  <a:cxn ang="0">
                    <a:pos x="T2" y="T3"/>
                  </a:cxn>
                  <a:cxn ang="0">
                    <a:pos x="T4" y="T5"/>
                  </a:cxn>
                  <a:cxn ang="0">
                    <a:pos x="T6" y="T7"/>
                  </a:cxn>
                  <a:cxn ang="0">
                    <a:pos x="T8" y="T9"/>
                  </a:cxn>
                </a:cxnLst>
                <a:rect l="0" t="0" r="r" b="b"/>
                <a:pathLst>
                  <a:path w="28" h="34">
                    <a:moveTo>
                      <a:pt x="0" y="28"/>
                    </a:moveTo>
                    <a:cubicBezTo>
                      <a:pt x="1" y="25"/>
                      <a:pt x="3" y="22"/>
                      <a:pt x="4" y="20"/>
                    </a:cubicBezTo>
                    <a:cubicBezTo>
                      <a:pt x="18" y="20"/>
                      <a:pt x="18" y="4"/>
                      <a:pt x="28" y="0"/>
                    </a:cubicBezTo>
                    <a:cubicBezTo>
                      <a:pt x="28" y="0"/>
                      <a:pt x="28" y="0"/>
                      <a:pt x="28" y="0"/>
                    </a:cubicBezTo>
                    <a:cubicBezTo>
                      <a:pt x="27" y="25"/>
                      <a:pt x="19" y="34"/>
                      <a:pt x="0" y="28"/>
                    </a:cubicBezTo>
                    <a:close/>
                  </a:path>
                </a:pathLst>
              </a:custGeom>
              <a:solidFill>
                <a:srgbClr val="DFD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2" name="Freeform 139">
                <a:extLst>
                  <a:ext uri="{FF2B5EF4-FFF2-40B4-BE49-F238E27FC236}">
                    <a16:creationId xmlns:a16="http://schemas.microsoft.com/office/drawing/2014/main" id="{622B7613-526D-B1FB-91B7-9B4D0C7BBE32}"/>
                  </a:ext>
                </a:extLst>
              </p:cNvPr>
              <p:cNvSpPr/>
              <p:nvPr/>
            </p:nvSpPr>
            <p:spPr bwMode="auto">
              <a:xfrm>
                <a:off x="5768" y="1093"/>
                <a:ext cx="37" cy="48"/>
              </a:xfrm>
              <a:custGeom>
                <a:avLst/>
                <a:gdLst>
                  <a:gd name="T0" fmla="*/ 7 w 25"/>
                  <a:gd name="T1" fmla="*/ 33 h 33"/>
                  <a:gd name="T2" fmla="*/ 0 w 25"/>
                  <a:gd name="T3" fmla="*/ 29 h 33"/>
                  <a:gd name="T4" fmla="*/ 0 w 25"/>
                  <a:gd name="T5" fmla="*/ 14 h 33"/>
                  <a:gd name="T6" fmla="*/ 11 w 25"/>
                  <a:gd name="T7" fmla="*/ 2 h 33"/>
                  <a:gd name="T8" fmla="*/ 23 w 25"/>
                  <a:gd name="T9" fmla="*/ 6 h 33"/>
                  <a:gd name="T10" fmla="*/ 23 w 25"/>
                  <a:gd name="T11" fmla="*/ 15 h 33"/>
                  <a:gd name="T12" fmla="*/ 7 w 25"/>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25" h="33">
                    <a:moveTo>
                      <a:pt x="7" y="33"/>
                    </a:moveTo>
                    <a:cubicBezTo>
                      <a:pt x="5" y="32"/>
                      <a:pt x="2" y="31"/>
                      <a:pt x="0" y="29"/>
                    </a:cubicBezTo>
                    <a:cubicBezTo>
                      <a:pt x="4" y="24"/>
                      <a:pt x="1" y="20"/>
                      <a:pt x="0" y="14"/>
                    </a:cubicBezTo>
                    <a:cubicBezTo>
                      <a:pt x="0" y="8"/>
                      <a:pt x="5" y="4"/>
                      <a:pt x="11" y="2"/>
                    </a:cubicBezTo>
                    <a:cubicBezTo>
                      <a:pt x="16" y="0"/>
                      <a:pt x="20" y="2"/>
                      <a:pt x="23" y="6"/>
                    </a:cubicBezTo>
                    <a:cubicBezTo>
                      <a:pt x="25" y="9"/>
                      <a:pt x="24" y="15"/>
                      <a:pt x="23" y="15"/>
                    </a:cubicBezTo>
                    <a:cubicBezTo>
                      <a:pt x="2" y="9"/>
                      <a:pt x="12" y="27"/>
                      <a:pt x="7" y="33"/>
                    </a:cubicBezTo>
                    <a:close/>
                  </a:path>
                </a:pathLst>
              </a:custGeom>
              <a:solidFill>
                <a:srgbClr val="8073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3" name="Freeform 140">
                <a:extLst>
                  <a:ext uri="{FF2B5EF4-FFF2-40B4-BE49-F238E27FC236}">
                    <a16:creationId xmlns:a16="http://schemas.microsoft.com/office/drawing/2014/main" id="{F28C3A92-20AA-458F-1D03-45A3E6CE46CE}"/>
                  </a:ext>
                </a:extLst>
              </p:cNvPr>
              <p:cNvSpPr/>
              <p:nvPr/>
            </p:nvSpPr>
            <p:spPr bwMode="auto">
              <a:xfrm>
                <a:off x="6348" y="3328"/>
                <a:ext cx="37" cy="35"/>
              </a:xfrm>
              <a:custGeom>
                <a:avLst/>
                <a:gdLst>
                  <a:gd name="T0" fmla="*/ 2 w 26"/>
                  <a:gd name="T1" fmla="*/ 1 h 24"/>
                  <a:gd name="T2" fmla="*/ 9 w 26"/>
                  <a:gd name="T3" fmla="*/ 0 h 24"/>
                  <a:gd name="T4" fmla="*/ 17 w 26"/>
                  <a:gd name="T5" fmla="*/ 11 h 24"/>
                  <a:gd name="T6" fmla="*/ 22 w 26"/>
                  <a:gd name="T7" fmla="*/ 22 h 24"/>
                  <a:gd name="T8" fmla="*/ 9 w 26"/>
                  <a:gd name="T9" fmla="*/ 24 h 24"/>
                  <a:gd name="T10" fmla="*/ 2 w 26"/>
                  <a:gd name="T11" fmla="*/ 1 h 24"/>
                </a:gdLst>
                <a:ahLst/>
                <a:cxnLst>
                  <a:cxn ang="0">
                    <a:pos x="T0" y="T1"/>
                  </a:cxn>
                  <a:cxn ang="0">
                    <a:pos x="T2" y="T3"/>
                  </a:cxn>
                  <a:cxn ang="0">
                    <a:pos x="T4" y="T5"/>
                  </a:cxn>
                  <a:cxn ang="0">
                    <a:pos x="T6" y="T7"/>
                  </a:cxn>
                  <a:cxn ang="0">
                    <a:pos x="T8" y="T9"/>
                  </a:cxn>
                  <a:cxn ang="0">
                    <a:pos x="T10" y="T11"/>
                  </a:cxn>
                </a:cxnLst>
                <a:rect l="0" t="0" r="r" b="b"/>
                <a:pathLst>
                  <a:path w="26" h="24">
                    <a:moveTo>
                      <a:pt x="2" y="1"/>
                    </a:moveTo>
                    <a:cubicBezTo>
                      <a:pt x="4" y="1"/>
                      <a:pt x="7" y="0"/>
                      <a:pt x="9" y="0"/>
                    </a:cubicBezTo>
                    <a:cubicBezTo>
                      <a:pt x="12" y="4"/>
                      <a:pt x="15" y="7"/>
                      <a:pt x="17" y="11"/>
                    </a:cubicBezTo>
                    <a:cubicBezTo>
                      <a:pt x="20" y="15"/>
                      <a:pt x="26" y="17"/>
                      <a:pt x="22" y="22"/>
                    </a:cubicBezTo>
                    <a:cubicBezTo>
                      <a:pt x="20" y="24"/>
                      <a:pt x="14" y="23"/>
                      <a:pt x="9" y="24"/>
                    </a:cubicBezTo>
                    <a:cubicBezTo>
                      <a:pt x="0" y="18"/>
                      <a:pt x="0" y="10"/>
                      <a:pt x="2" y="1"/>
                    </a:cubicBezTo>
                    <a:close/>
                  </a:path>
                </a:pathLst>
              </a:custGeom>
              <a:solidFill>
                <a:srgbClr val="4D4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4" name="Freeform 141">
                <a:extLst>
                  <a:ext uri="{FF2B5EF4-FFF2-40B4-BE49-F238E27FC236}">
                    <a16:creationId xmlns:a16="http://schemas.microsoft.com/office/drawing/2014/main" id="{B8C65834-8B83-0466-FBC6-3F0F95D9D1C3}"/>
                  </a:ext>
                </a:extLst>
              </p:cNvPr>
              <p:cNvSpPr/>
              <p:nvPr/>
            </p:nvSpPr>
            <p:spPr bwMode="auto">
              <a:xfrm>
                <a:off x="6861" y="3142"/>
                <a:ext cx="42" cy="52"/>
              </a:xfrm>
              <a:custGeom>
                <a:avLst/>
                <a:gdLst>
                  <a:gd name="T0" fmla="*/ 28 w 29"/>
                  <a:gd name="T1" fmla="*/ 28 h 36"/>
                  <a:gd name="T2" fmla="*/ 15 w 29"/>
                  <a:gd name="T3" fmla="*/ 33 h 36"/>
                  <a:gd name="T4" fmla="*/ 0 w 29"/>
                  <a:gd name="T5" fmla="*/ 16 h 36"/>
                  <a:gd name="T6" fmla="*/ 15 w 29"/>
                  <a:gd name="T7" fmla="*/ 17 h 36"/>
                  <a:gd name="T8" fmla="*/ 28 w 29"/>
                  <a:gd name="T9" fmla="*/ 28 h 36"/>
                </a:gdLst>
                <a:ahLst/>
                <a:cxnLst>
                  <a:cxn ang="0">
                    <a:pos x="T0" y="T1"/>
                  </a:cxn>
                  <a:cxn ang="0">
                    <a:pos x="T2" y="T3"/>
                  </a:cxn>
                  <a:cxn ang="0">
                    <a:pos x="T4" y="T5"/>
                  </a:cxn>
                  <a:cxn ang="0">
                    <a:pos x="T6" y="T7"/>
                  </a:cxn>
                  <a:cxn ang="0">
                    <a:pos x="T8" y="T9"/>
                  </a:cxn>
                </a:cxnLst>
                <a:rect l="0" t="0" r="r" b="b"/>
                <a:pathLst>
                  <a:path w="28" h="36">
                    <a:moveTo>
                      <a:pt x="28" y="28"/>
                    </a:moveTo>
                    <a:cubicBezTo>
                      <a:pt x="26" y="36"/>
                      <a:pt x="20" y="34"/>
                      <a:pt x="15" y="33"/>
                    </a:cubicBezTo>
                    <a:cubicBezTo>
                      <a:pt x="4" y="33"/>
                      <a:pt x="5" y="22"/>
                      <a:pt x="0" y="16"/>
                    </a:cubicBezTo>
                    <a:cubicBezTo>
                      <a:pt x="6" y="0"/>
                      <a:pt x="10" y="24"/>
                      <a:pt x="15" y="17"/>
                    </a:cubicBezTo>
                    <a:cubicBezTo>
                      <a:pt x="21" y="19"/>
                      <a:pt x="29" y="19"/>
                      <a:pt x="28" y="28"/>
                    </a:cubicBezTo>
                    <a:close/>
                  </a:path>
                </a:pathLst>
              </a:custGeom>
              <a:solidFill>
                <a:srgbClr val="4C3E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5" name="Freeform 142">
                <a:extLst>
                  <a:ext uri="{FF2B5EF4-FFF2-40B4-BE49-F238E27FC236}">
                    <a16:creationId xmlns:a16="http://schemas.microsoft.com/office/drawing/2014/main" id="{9517E626-93B9-237C-E206-42BCAC273588}"/>
                  </a:ext>
                </a:extLst>
              </p:cNvPr>
              <p:cNvSpPr/>
              <p:nvPr/>
            </p:nvSpPr>
            <p:spPr bwMode="auto">
              <a:xfrm>
                <a:off x="6995" y="1009"/>
                <a:ext cx="39" cy="56"/>
              </a:xfrm>
              <a:custGeom>
                <a:avLst/>
                <a:gdLst>
                  <a:gd name="T0" fmla="*/ 0 w 27"/>
                  <a:gd name="T1" fmla="*/ 39 h 39"/>
                  <a:gd name="T2" fmla="*/ 0 w 27"/>
                  <a:gd name="T3" fmla="*/ 31 h 39"/>
                  <a:gd name="T4" fmla="*/ 8 w 27"/>
                  <a:gd name="T5" fmla="*/ 0 h 39"/>
                  <a:gd name="T6" fmla="*/ 0 w 27"/>
                  <a:gd name="T7" fmla="*/ 39 h 39"/>
                </a:gdLst>
                <a:ahLst/>
                <a:cxnLst>
                  <a:cxn ang="0">
                    <a:pos x="T0" y="T1"/>
                  </a:cxn>
                  <a:cxn ang="0">
                    <a:pos x="T2" y="T3"/>
                  </a:cxn>
                  <a:cxn ang="0">
                    <a:pos x="T4" y="T5"/>
                  </a:cxn>
                  <a:cxn ang="0">
                    <a:pos x="T6" y="T7"/>
                  </a:cxn>
                </a:cxnLst>
                <a:rect l="0" t="0" r="r" b="b"/>
                <a:pathLst>
                  <a:path w="27" h="39">
                    <a:moveTo>
                      <a:pt x="0" y="39"/>
                    </a:moveTo>
                    <a:cubicBezTo>
                      <a:pt x="0" y="37"/>
                      <a:pt x="0" y="34"/>
                      <a:pt x="0" y="31"/>
                    </a:cubicBezTo>
                    <a:cubicBezTo>
                      <a:pt x="18" y="25"/>
                      <a:pt x="9" y="11"/>
                      <a:pt x="8" y="0"/>
                    </a:cubicBezTo>
                    <a:cubicBezTo>
                      <a:pt x="27" y="17"/>
                      <a:pt x="25" y="28"/>
                      <a:pt x="0" y="39"/>
                    </a:cubicBezTo>
                    <a:close/>
                  </a:path>
                </a:pathLst>
              </a:custGeom>
              <a:solidFill>
                <a:srgbClr val="E5DD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6" name="Freeform 143">
                <a:extLst>
                  <a:ext uri="{FF2B5EF4-FFF2-40B4-BE49-F238E27FC236}">
                    <a16:creationId xmlns:a16="http://schemas.microsoft.com/office/drawing/2014/main" id="{D8D770D6-0556-CFF2-0157-B6A9C14EF854}"/>
                  </a:ext>
                </a:extLst>
              </p:cNvPr>
              <p:cNvSpPr/>
              <p:nvPr/>
            </p:nvSpPr>
            <p:spPr bwMode="auto">
              <a:xfrm>
                <a:off x="7042" y="3138"/>
                <a:ext cx="35" cy="46"/>
              </a:xfrm>
              <a:custGeom>
                <a:avLst/>
                <a:gdLst>
                  <a:gd name="T0" fmla="*/ 0 w 24"/>
                  <a:gd name="T1" fmla="*/ 32 h 32"/>
                  <a:gd name="T2" fmla="*/ 24 w 24"/>
                  <a:gd name="T3" fmla="*/ 0 h 32"/>
                  <a:gd name="T4" fmla="*/ 0 w 24"/>
                  <a:gd name="T5" fmla="*/ 32 h 32"/>
                </a:gdLst>
                <a:ahLst/>
                <a:cxnLst>
                  <a:cxn ang="0">
                    <a:pos x="T0" y="T1"/>
                  </a:cxn>
                  <a:cxn ang="0">
                    <a:pos x="T2" y="T3"/>
                  </a:cxn>
                  <a:cxn ang="0">
                    <a:pos x="T4" y="T5"/>
                  </a:cxn>
                </a:cxnLst>
                <a:rect l="0" t="0" r="r" b="b"/>
                <a:pathLst>
                  <a:path w="24" h="32">
                    <a:moveTo>
                      <a:pt x="0" y="32"/>
                    </a:moveTo>
                    <a:cubicBezTo>
                      <a:pt x="6" y="18"/>
                      <a:pt x="11" y="8"/>
                      <a:pt x="24" y="0"/>
                    </a:cubicBezTo>
                    <a:cubicBezTo>
                      <a:pt x="23" y="17"/>
                      <a:pt x="17" y="26"/>
                      <a:pt x="0" y="32"/>
                    </a:cubicBezTo>
                    <a:close/>
                  </a:path>
                </a:pathLst>
              </a:custGeom>
              <a:solidFill>
                <a:srgbClr val="DBD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7" name="Freeform 144">
                <a:extLst>
                  <a:ext uri="{FF2B5EF4-FFF2-40B4-BE49-F238E27FC236}">
                    <a16:creationId xmlns:a16="http://schemas.microsoft.com/office/drawing/2014/main" id="{AAC3F3AD-68BE-66F1-FDDE-4782099FBA79}"/>
                  </a:ext>
                </a:extLst>
              </p:cNvPr>
              <p:cNvSpPr/>
              <p:nvPr/>
            </p:nvSpPr>
            <p:spPr bwMode="auto">
              <a:xfrm>
                <a:off x="7004" y="1215"/>
                <a:ext cx="30" cy="57"/>
              </a:xfrm>
              <a:custGeom>
                <a:avLst/>
                <a:gdLst>
                  <a:gd name="T0" fmla="*/ 19 w 21"/>
                  <a:gd name="T1" fmla="*/ 10 h 39"/>
                  <a:gd name="T2" fmla="*/ 1 w 21"/>
                  <a:gd name="T3" fmla="*/ 39 h 39"/>
                  <a:gd name="T4" fmla="*/ 10 w 21"/>
                  <a:gd name="T5" fmla="*/ 15 h 39"/>
                  <a:gd name="T6" fmla="*/ 9 w 21"/>
                  <a:gd name="T7" fmla="*/ 2 h 39"/>
                  <a:gd name="T8" fmla="*/ 19 w 21"/>
                  <a:gd name="T9" fmla="*/ 10 h 39"/>
                </a:gdLst>
                <a:ahLst/>
                <a:cxnLst>
                  <a:cxn ang="0">
                    <a:pos x="T0" y="T1"/>
                  </a:cxn>
                  <a:cxn ang="0">
                    <a:pos x="T2" y="T3"/>
                  </a:cxn>
                  <a:cxn ang="0">
                    <a:pos x="T4" y="T5"/>
                  </a:cxn>
                  <a:cxn ang="0">
                    <a:pos x="T6" y="T7"/>
                  </a:cxn>
                  <a:cxn ang="0">
                    <a:pos x="T8" y="T9"/>
                  </a:cxn>
                </a:cxnLst>
                <a:rect l="0" t="0" r="r" b="b"/>
                <a:pathLst>
                  <a:path w="21" h="39">
                    <a:moveTo>
                      <a:pt x="19" y="10"/>
                    </a:moveTo>
                    <a:cubicBezTo>
                      <a:pt x="21" y="24"/>
                      <a:pt x="14" y="32"/>
                      <a:pt x="1" y="39"/>
                    </a:cubicBezTo>
                    <a:cubicBezTo>
                      <a:pt x="0" y="28"/>
                      <a:pt x="7" y="22"/>
                      <a:pt x="10" y="15"/>
                    </a:cubicBezTo>
                    <a:cubicBezTo>
                      <a:pt x="12" y="10"/>
                      <a:pt x="17" y="6"/>
                      <a:pt x="9" y="2"/>
                    </a:cubicBezTo>
                    <a:cubicBezTo>
                      <a:pt x="17" y="0"/>
                      <a:pt x="18" y="4"/>
                      <a:pt x="19" y="10"/>
                    </a:cubicBezTo>
                    <a:close/>
                  </a:path>
                </a:pathLst>
              </a:custGeom>
              <a:solidFill>
                <a:srgbClr val="D3D3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8" name="Freeform 145">
                <a:extLst>
                  <a:ext uri="{FF2B5EF4-FFF2-40B4-BE49-F238E27FC236}">
                    <a16:creationId xmlns:a16="http://schemas.microsoft.com/office/drawing/2014/main" id="{DAE4993D-4245-F981-518C-19E0E18F8F52}"/>
                  </a:ext>
                </a:extLst>
              </p:cNvPr>
              <p:cNvSpPr/>
              <p:nvPr/>
            </p:nvSpPr>
            <p:spPr bwMode="auto">
              <a:xfrm>
                <a:off x="4577" y="2439"/>
                <a:ext cx="39" cy="28"/>
              </a:xfrm>
              <a:custGeom>
                <a:avLst/>
                <a:gdLst>
                  <a:gd name="T0" fmla="*/ 27 w 27"/>
                  <a:gd name="T1" fmla="*/ 0 h 19"/>
                  <a:gd name="T2" fmla="*/ 5 w 27"/>
                  <a:gd name="T3" fmla="*/ 18 h 19"/>
                  <a:gd name="T4" fmla="*/ 0 w 27"/>
                  <a:gd name="T5" fmla="*/ 17 h 19"/>
                  <a:gd name="T6" fmla="*/ 1 w 27"/>
                  <a:gd name="T7" fmla="*/ 9 h 19"/>
                  <a:gd name="T8" fmla="*/ 27 w 27"/>
                  <a:gd name="T9" fmla="*/ 0 h 19"/>
                </a:gdLst>
                <a:ahLst/>
                <a:cxnLst>
                  <a:cxn ang="0">
                    <a:pos x="T0" y="T1"/>
                  </a:cxn>
                  <a:cxn ang="0">
                    <a:pos x="T2" y="T3"/>
                  </a:cxn>
                  <a:cxn ang="0">
                    <a:pos x="T4" y="T5"/>
                  </a:cxn>
                  <a:cxn ang="0">
                    <a:pos x="T6" y="T7"/>
                  </a:cxn>
                  <a:cxn ang="0">
                    <a:pos x="T8" y="T9"/>
                  </a:cxn>
                </a:cxnLst>
                <a:rect l="0" t="0" r="r" b="b"/>
                <a:pathLst>
                  <a:path w="27" h="19">
                    <a:moveTo>
                      <a:pt x="27" y="0"/>
                    </a:moveTo>
                    <a:cubicBezTo>
                      <a:pt x="22" y="11"/>
                      <a:pt x="11" y="12"/>
                      <a:pt x="5" y="18"/>
                    </a:cubicBezTo>
                    <a:cubicBezTo>
                      <a:pt x="4" y="19"/>
                      <a:pt x="0" y="17"/>
                      <a:pt x="0" y="17"/>
                    </a:cubicBezTo>
                    <a:cubicBezTo>
                      <a:pt x="0" y="14"/>
                      <a:pt x="0" y="11"/>
                      <a:pt x="1" y="9"/>
                    </a:cubicBezTo>
                    <a:cubicBezTo>
                      <a:pt x="6" y="0"/>
                      <a:pt x="15" y="1"/>
                      <a:pt x="27" y="0"/>
                    </a:cubicBezTo>
                    <a:close/>
                  </a:path>
                </a:pathLst>
              </a:custGeom>
              <a:solidFill>
                <a:srgbClr val="DDDD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9" name="Freeform 146">
                <a:extLst>
                  <a:ext uri="{FF2B5EF4-FFF2-40B4-BE49-F238E27FC236}">
                    <a16:creationId xmlns:a16="http://schemas.microsoft.com/office/drawing/2014/main" id="{C7EE0175-3649-1792-555C-9E9CA5D79987}"/>
                  </a:ext>
                </a:extLst>
              </p:cNvPr>
              <p:cNvSpPr/>
              <p:nvPr/>
            </p:nvSpPr>
            <p:spPr bwMode="auto">
              <a:xfrm>
                <a:off x="6704" y="950"/>
                <a:ext cx="35" cy="64"/>
              </a:xfrm>
              <a:custGeom>
                <a:avLst/>
                <a:gdLst>
                  <a:gd name="T0" fmla="*/ 24 w 24"/>
                  <a:gd name="T1" fmla="*/ 39 h 44"/>
                  <a:gd name="T2" fmla="*/ 20 w 24"/>
                  <a:gd name="T3" fmla="*/ 44 h 44"/>
                  <a:gd name="T4" fmla="*/ 0 w 24"/>
                  <a:gd name="T5" fmla="*/ 0 h 44"/>
                  <a:gd name="T6" fmla="*/ 24 w 24"/>
                  <a:gd name="T7" fmla="*/ 39 h 44"/>
                </a:gdLst>
                <a:ahLst/>
                <a:cxnLst>
                  <a:cxn ang="0">
                    <a:pos x="T0" y="T1"/>
                  </a:cxn>
                  <a:cxn ang="0">
                    <a:pos x="T2" y="T3"/>
                  </a:cxn>
                  <a:cxn ang="0">
                    <a:pos x="T4" y="T5"/>
                  </a:cxn>
                  <a:cxn ang="0">
                    <a:pos x="T6" y="T7"/>
                  </a:cxn>
                </a:cxnLst>
                <a:rect l="0" t="0" r="r" b="b"/>
                <a:pathLst>
                  <a:path w="24" h="44">
                    <a:moveTo>
                      <a:pt x="24" y="39"/>
                    </a:moveTo>
                    <a:cubicBezTo>
                      <a:pt x="22" y="41"/>
                      <a:pt x="21" y="42"/>
                      <a:pt x="20" y="44"/>
                    </a:cubicBezTo>
                    <a:cubicBezTo>
                      <a:pt x="15" y="28"/>
                      <a:pt x="9" y="13"/>
                      <a:pt x="0" y="0"/>
                    </a:cubicBezTo>
                    <a:cubicBezTo>
                      <a:pt x="16" y="8"/>
                      <a:pt x="22" y="22"/>
                      <a:pt x="24" y="39"/>
                    </a:cubicBezTo>
                    <a:close/>
                  </a:path>
                </a:pathLst>
              </a:custGeom>
              <a:solidFill>
                <a:srgbClr val="9F9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0" name="Freeform 147">
                <a:extLst>
                  <a:ext uri="{FF2B5EF4-FFF2-40B4-BE49-F238E27FC236}">
                    <a16:creationId xmlns:a16="http://schemas.microsoft.com/office/drawing/2014/main" id="{54C789A1-449C-0F1E-51FA-8ED464682E49}"/>
                  </a:ext>
                </a:extLst>
              </p:cNvPr>
              <p:cNvSpPr/>
              <p:nvPr/>
            </p:nvSpPr>
            <p:spPr bwMode="auto">
              <a:xfrm>
                <a:off x="7072" y="1247"/>
                <a:ext cx="34" cy="45"/>
              </a:xfrm>
              <a:custGeom>
                <a:avLst/>
                <a:gdLst>
                  <a:gd name="T0" fmla="*/ 23 w 23"/>
                  <a:gd name="T1" fmla="*/ 8 h 31"/>
                  <a:gd name="T2" fmla="*/ 0 w 23"/>
                  <a:gd name="T3" fmla="*/ 31 h 31"/>
                  <a:gd name="T4" fmla="*/ 18 w 23"/>
                  <a:gd name="T5" fmla="*/ 0 h 31"/>
                  <a:gd name="T6" fmla="*/ 23 w 23"/>
                  <a:gd name="T7" fmla="*/ 8 h 31"/>
                </a:gdLst>
                <a:ahLst/>
                <a:cxnLst>
                  <a:cxn ang="0">
                    <a:pos x="T0" y="T1"/>
                  </a:cxn>
                  <a:cxn ang="0">
                    <a:pos x="T2" y="T3"/>
                  </a:cxn>
                  <a:cxn ang="0">
                    <a:pos x="T4" y="T5"/>
                  </a:cxn>
                  <a:cxn ang="0">
                    <a:pos x="T6" y="T7"/>
                  </a:cxn>
                </a:cxnLst>
                <a:rect l="0" t="0" r="r" b="b"/>
                <a:pathLst>
                  <a:path w="23" h="31">
                    <a:moveTo>
                      <a:pt x="23" y="8"/>
                    </a:moveTo>
                    <a:cubicBezTo>
                      <a:pt x="15" y="14"/>
                      <a:pt x="13" y="27"/>
                      <a:pt x="0" y="31"/>
                    </a:cubicBezTo>
                    <a:cubicBezTo>
                      <a:pt x="0" y="16"/>
                      <a:pt x="13" y="10"/>
                      <a:pt x="18" y="0"/>
                    </a:cubicBezTo>
                    <a:cubicBezTo>
                      <a:pt x="23" y="0"/>
                      <a:pt x="23" y="4"/>
                      <a:pt x="23" y="8"/>
                    </a:cubicBezTo>
                    <a:close/>
                  </a:path>
                </a:pathLst>
              </a:custGeom>
              <a:solidFill>
                <a:srgbClr val="D1CF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1" name="Freeform 148">
                <a:extLst>
                  <a:ext uri="{FF2B5EF4-FFF2-40B4-BE49-F238E27FC236}">
                    <a16:creationId xmlns:a16="http://schemas.microsoft.com/office/drawing/2014/main" id="{08A413ED-6EBC-F478-E9F0-9D39B2500050}"/>
                  </a:ext>
                </a:extLst>
              </p:cNvPr>
              <p:cNvSpPr/>
              <p:nvPr/>
            </p:nvSpPr>
            <p:spPr bwMode="auto">
              <a:xfrm>
                <a:off x="7027" y="3050"/>
                <a:ext cx="32" cy="50"/>
              </a:xfrm>
              <a:custGeom>
                <a:avLst/>
                <a:gdLst>
                  <a:gd name="T0" fmla="*/ 22 w 22"/>
                  <a:gd name="T1" fmla="*/ 32 h 34"/>
                  <a:gd name="T2" fmla="*/ 8 w 22"/>
                  <a:gd name="T3" fmla="*/ 15 h 34"/>
                  <a:gd name="T4" fmla="*/ 10 w 22"/>
                  <a:gd name="T5" fmla="*/ 0 h 34"/>
                  <a:gd name="T6" fmla="*/ 22 w 22"/>
                  <a:gd name="T7" fmla="*/ 32 h 34"/>
                </a:gdLst>
                <a:ahLst/>
                <a:cxnLst>
                  <a:cxn ang="0">
                    <a:pos x="T0" y="T1"/>
                  </a:cxn>
                  <a:cxn ang="0">
                    <a:pos x="T2" y="T3"/>
                  </a:cxn>
                  <a:cxn ang="0">
                    <a:pos x="T4" y="T5"/>
                  </a:cxn>
                  <a:cxn ang="0">
                    <a:pos x="T6" y="T7"/>
                  </a:cxn>
                </a:cxnLst>
                <a:rect l="0" t="0" r="r" b="b"/>
                <a:pathLst>
                  <a:path w="22" h="34">
                    <a:moveTo>
                      <a:pt x="22" y="32"/>
                    </a:moveTo>
                    <a:cubicBezTo>
                      <a:pt x="8" y="34"/>
                      <a:pt x="0" y="31"/>
                      <a:pt x="8" y="15"/>
                    </a:cubicBezTo>
                    <a:cubicBezTo>
                      <a:pt x="10" y="10"/>
                      <a:pt x="10" y="5"/>
                      <a:pt x="10" y="0"/>
                    </a:cubicBezTo>
                    <a:cubicBezTo>
                      <a:pt x="14" y="10"/>
                      <a:pt x="18" y="21"/>
                      <a:pt x="22" y="32"/>
                    </a:cubicBezTo>
                    <a:close/>
                  </a:path>
                </a:pathLst>
              </a:custGeom>
              <a:solidFill>
                <a:srgbClr val="776C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2" name="Freeform 149">
                <a:extLst>
                  <a:ext uri="{FF2B5EF4-FFF2-40B4-BE49-F238E27FC236}">
                    <a16:creationId xmlns:a16="http://schemas.microsoft.com/office/drawing/2014/main" id="{946153E8-8747-4399-569C-C68E5F7CF762}"/>
                  </a:ext>
                </a:extLst>
              </p:cNvPr>
              <p:cNvSpPr/>
              <p:nvPr/>
            </p:nvSpPr>
            <p:spPr bwMode="auto">
              <a:xfrm>
                <a:off x="7024" y="1087"/>
                <a:ext cx="35" cy="37"/>
              </a:xfrm>
              <a:custGeom>
                <a:avLst/>
                <a:gdLst>
                  <a:gd name="T0" fmla="*/ 5 w 24"/>
                  <a:gd name="T1" fmla="*/ 25 h 25"/>
                  <a:gd name="T2" fmla="*/ 0 w 24"/>
                  <a:gd name="T3" fmla="*/ 17 h 25"/>
                  <a:gd name="T4" fmla="*/ 9 w 24"/>
                  <a:gd name="T5" fmla="*/ 5 h 25"/>
                  <a:gd name="T6" fmla="*/ 24 w 24"/>
                  <a:gd name="T7" fmla="*/ 9 h 25"/>
                  <a:gd name="T8" fmla="*/ 5 w 24"/>
                  <a:gd name="T9" fmla="*/ 25 h 25"/>
                </a:gdLst>
                <a:ahLst/>
                <a:cxnLst>
                  <a:cxn ang="0">
                    <a:pos x="T0" y="T1"/>
                  </a:cxn>
                  <a:cxn ang="0">
                    <a:pos x="T2" y="T3"/>
                  </a:cxn>
                  <a:cxn ang="0">
                    <a:pos x="T4" y="T5"/>
                  </a:cxn>
                  <a:cxn ang="0">
                    <a:pos x="T6" y="T7"/>
                  </a:cxn>
                  <a:cxn ang="0">
                    <a:pos x="T8" y="T9"/>
                  </a:cxn>
                </a:cxnLst>
                <a:rect l="0" t="0" r="r" b="b"/>
                <a:pathLst>
                  <a:path w="24" h="25">
                    <a:moveTo>
                      <a:pt x="5" y="25"/>
                    </a:moveTo>
                    <a:cubicBezTo>
                      <a:pt x="5" y="22"/>
                      <a:pt x="3" y="19"/>
                      <a:pt x="0" y="17"/>
                    </a:cubicBezTo>
                    <a:cubicBezTo>
                      <a:pt x="3" y="13"/>
                      <a:pt x="6" y="9"/>
                      <a:pt x="9" y="5"/>
                    </a:cubicBezTo>
                    <a:cubicBezTo>
                      <a:pt x="16" y="0"/>
                      <a:pt x="20" y="5"/>
                      <a:pt x="24" y="9"/>
                    </a:cubicBezTo>
                    <a:cubicBezTo>
                      <a:pt x="18" y="15"/>
                      <a:pt x="11" y="20"/>
                      <a:pt x="5" y="25"/>
                    </a:cubicBezTo>
                    <a:close/>
                  </a:path>
                </a:pathLst>
              </a:custGeom>
              <a:solidFill>
                <a:srgbClr val="C1C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3" name="Freeform 150">
                <a:extLst>
                  <a:ext uri="{FF2B5EF4-FFF2-40B4-BE49-F238E27FC236}">
                    <a16:creationId xmlns:a16="http://schemas.microsoft.com/office/drawing/2014/main" id="{FA28E4BF-9370-4E80-641E-EAE9EB5DCFC6}"/>
                  </a:ext>
                </a:extLst>
              </p:cNvPr>
              <p:cNvSpPr/>
              <p:nvPr/>
            </p:nvSpPr>
            <p:spPr bwMode="auto">
              <a:xfrm>
                <a:off x="7154" y="1620"/>
                <a:ext cx="52" cy="33"/>
              </a:xfrm>
              <a:custGeom>
                <a:avLst/>
                <a:gdLst>
                  <a:gd name="T0" fmla="*/ 7 w 36"/>
                  <a:gd name="T1" fmla="*/ 23 h 23"/>
                  <a:gd name="T2" fmla="*/ 9 w 36"/>
                  <a:gd name="T3" fmla="*/ 10 h 23"/>
                  <a:gd name="T4" fmla="*/ 36 w 36"/>
                  <a:gd name="T5" fmla="*/ 2 h 23"/>
                  <a:gd name="T6" fmla="*/ 7 w 36"/>
                  <a:gd name="T7" fmla="*/ 23 h 23"/>
                </a:gdLst>
                <a:ahLst/>
                <a:cxnLst>
                  <a:cxn ang="0">
                    <a:pos x="T0" y="T1"/>
                  </a:cxn>
                  <a:cxn ang="0">
                    <a:pos x="T2" y="T3"/>
                  </a:cxn>
                  <a:cxn ang="0">
                    <a:pos x="T4" y="T5"/>
                  </a:cxn>
                  <a:cxn ang="0">
                    <a:pos x="T6" y="T7"/>
                  </a:cxn>
                </a:cxnLst>
                <a:rect l="0" t="0" r="r" b="b"/>
                <a:pathLst>
                  <a:path w="36" h="23">
                    <a:moveTo>
                      <a:pt x="7" y="23"/>
                    </a:moveTo>
                    <a:cubicBezTo>
                      <a:pt x="0" y="18"/>
                      <a:pt x="3" y="12"/>
                      <a:pt x="9" y="10"/>
                    </a:cubicBezTo>
                    <a:cubicBezTo>
                      <a:pt x="18" y="7"/>
                      <a:pt x="26" y="0"/>
                      <a:pt x="36" y="2"/>
                    </a:cubicBezTo>
                    <a:cubicBezTo>
                      <a:pt x="32" y="17"/>
                      <a:pt x="11" y="8"/>
                      <a:pt x="7" y="23"/>
                    </a:cubicBezTo>
                    <a:close/>
                  </a:path>
                </a:pathLst>
              </a:custGeom>
              <a:solidFill>
                <a:srgbClr val="8C8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4" name="Freeform 151">
                <a:extLst>
                  <a:ext uri="{FF2B5EF4-FFF2-40B4-BE49-F238E27FC236}">
                    <a16:creationId xmlns:a16="http://schemas.microsoft.com/office/drawing/2014/main" id="{F3DFC447-31D3-C583-0445-8B045AC7495D}"/>
                  </a:ext>
                </a:extLst>
              </p:cNvPr>
              <p:cNvSpPr/>
              <p:nvPr/>
            </p:nvSpPr>
            <p:spPr bwMode="auto">
              <a:xfrm>
                <a:off x="4561" y="2625"/>
                <a:ext cx="26" cy="67"/>
              </a:xfrm>
              <a:custGeom>
                <a:avLst/>
                <a:gdLst>
                  <a:gd name="T0" fmla="*/ 18 w 18"/>
                  <a:gd name="T1" fmla="*/ 4 h 46"/>
                  <a:gd name="T2" fmla="*/ 14 w 18"/>
                  <a:gd name="T3" fmla="*/ 46 h 46"/>
                  <a:gd name="T4" fmla="*/ 14 w 18"/>
                  <a:gd name="T5" fmla="*/ 0 h 46"/>
                  <a:gd name="T6" fmla="*/ 18 w 18"/>
                  <a:gd name="T7" fmla="*/ 4 h 46"/>
                </a:gdLst>
                <a:ahLst/>
                <a:cxnLst>
                  <a:cxn ang="0">
                    <a:pos x="T0" y="T1"/>
                  </a:cxn>
                  <a:cxn ang="0">
                    <a:pos x="T2" y="T3"/>
                  </a:cxn>
                  <a:cxn ang="0">
                    <a:pos x="T4" y="T5"/>
                  </a:cxn>
                  <a:cxn ang="0">
                    <a:pos x="T6" y="T7"/>
                  </a:cxn>
                </a:cxnLst>
                <a:rect l="0" t="0" r="r" b="b"/>
                <a:pathLst>
                  <a:path w="18" h="46">
                    <a:moveTo>
                      <a:pt x="18" y="4"/>
                    </a:moveTo>
                    <a:cubicBezTo>
                      <a:pt x="7" y="17"/>
                      <a:pt x="14" y="32"/>
                      <a:pt x="14" y="46"/>
                    </a:cubicBezTo>
                    <a:cubicBezTo>
                      <a:pt x="2" y="31"/>
                      <a:pt x="0" y="15"/>
                      <a:pt x="14" y="0"/>
                    </a:cubicBezTo>
                    <a:cubicBezTo>
                      <a:pt x="15" y="1"/>
                      <a:pt x="16" y="2"/>
                      <a:pt x="18" y="4"/>
                    </a:cubicBezTo>
                    <a:close/>
                  </a:path>
                </a:pathLst>
              </a:custGeom>
              <a:solidFill>
                <a:srgbClr val="9288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5" name="Freeform 152">
                <a:extLst>
                  <a:ext uri="{FF2B5EF4-FFF2-40B4-BE49-F238E27FC236}">
                    <a16:creationId xmlns:a16="http://schemas.microsoft.com/office/drawing/2014/main" id="{44A795DE-C6FF-248F-E3FA-DC930C4C03AD}"/>
                  </a:ext>
                </a:extLst>
              </p:cNvPr>
              <p:cNvSpPr/>
              <p:nvPr/>
            </p:nvSpPr>
            <p:spPr bwMode="auto">
              <a:xfrm>
                <a:off x="4677" y="3002"/>
                <a:ext cx="26" cy="38"/>
              </a:xfrm>
              <a:custGeom>
                <a:avLst/>
                <a:gdLst>
                  <a:gd name="T0" fmla="*/ 18 w 18"/>
                  <a:gd name="T1" fmla="*/ 8 h 26"/>
                  <a:gd name="T2" fmla="*/ 18 w 18"/>
                  <a:gd name="T3" fmla="*/ 12 h 26"/>
                  <a:gd name="T4" fmla="*/ 7 w 18"/>
                  <a:gd name="T5" fmla="*/ 23 h 26"/>
                  <a:gd name="T6" fmla="*/ 2 w 18"/>
                  <a:gd name="T7" fmla="*/ 11 h 26"/>
                  <a:gd name="T8" fmla="*/ 18 w 18"/>
                  <a:gd name="T9" fmla="*/ 8 h 26"/>
                </a:gdLst>
                <a:ahLst/>
                <a:cxnLst>
                  <a:cxn ang="0">
                    <a:pos x="T0" y="T1"/>
                  </a:cxn>
                  <a:cxn ang="0">
                    <a:pos x="T2" y="T3"/>
                  </a:cxn>
                  <a:cxn ang="0">
                    <a:pos x="T4" y="T5"/>
                  </a:cxn>
                  <a:cxn ang="0">
                    <a:pos x="T6" y="T7"/>
                  </a:cxn>
                  <a:cxn ang="0">
                    <a:pos x="T8" y="T9"/>
                  </a:cxn>
                </a:cxnLst>
                <a:rect l="0" t="0" r="r" b="b"/>
                <a:pathLst>
                  <a:path w="18" h="26">
                    <a:moveTo>
                      <a:pt x="18" y="8"/>
                    </a:moveTo>
                    <a:cubicBezTo>
                      <a:pt x="18" y="10"/>
                      <a:pt x="18" y="11"/>
                      <a:pt x="18" y="12"/>
                    </a:cubicBezTo>
                    <a:cubicBezTo>
                      <a:pt x="15" y="16"/>
                      <a:pt x="16" y="26"/>
                      <a:pt x="7" y="23"/>
                    </a:cubicBezTo>
                    <a:cubicBezTo>
                      <a:pt x="2" y="21"/>
                      <a:pt x="0" y="16"/>
                      <a:pt x="2" y="11"/>
                    </a:cubicBezTo>
                    <a:cubicBezTo>
                      <a:pt x="5" y="0"/>
                      <a:pt x="12" y="8"/>
                      <a:pt x="18" y="8"/>
                    </a:cubicBezTo>
                    <a:close/>
                  </a:path>
                </a:pathLst>
              </a:custGeom>
              <a:solidFill>
                <a:srgbClr val="D9C6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6" name="Freeform 153">
                <a:extLst>
                  <a:ext uri="{FF2B5EF4-FFF2-40B4-BE49-F238E27FC236}">
                    <a16:creationId xmlns:a16="http://schemas.microsoft.com/office/drawing/2014/main" id="{EE2CDD5A-A68D-F29E-8FDD-9526E72D5572}"/>
                  </a:ext>
                </a:extLst>
              </p:cNvPr>
              <p:cNvSpPr/>
              <p:nvPr/>
            </p:nvSpPr>
            <p:spPr bwMode="auto">
              <a:xfrm>
                <a:off x="7187" y="2404"/>
                <a:ext cx="25" cy="47"/>
              </a:xfrm>
              <a:custGeom>
                <a:avLst/>
                <a:gdLst>
                  <a:gd name="T0" fmla="*/ 4 w 17"/>
                  <a:gd name="T1" fmla="*/ 31 h 32"/>
                  <a:gd name="T2" fmla="*/ 0 w 17"/>
                  <a:gd name="T3" fmla="*/ 0 h 32"/>
                  <a:gd name="T4" fmla="*/ 15 w 17"/>
                  <a:gd name="T5" fmla="*/ 22 h 32"/>
                  <a:gd name="T6" fmla="*/ 4 w 17"/>
                  <a:gd name="T7" fmla="*/ 31 h 32"/>
                </a:gdLst>
                <a:ahLst/>
                <a:cxnLst>
                  <a:cxn ang="0">
                    <a:pos x="T0" y="T1"/>
                  </a:cxn>
                  <a:cxn ang="0">
                    <a:pos x="T2" y="T3"/>
                  </a:cxn>
                  <a:cxn ang="0">
                    <a:pos x="T4" y="T5"/>
                  </a:cxn>
                  <a:cxn ang="0">
                    <a:pos x="T6" y="T7"/>
                  </a:cxn>
                </a:cxnLst>
                <a:rect l="0" t="0" r="r" b="b"/>
                <a:pathLst>
                  <a:path w="17" h="32">
                    <a:moveTo>
                      <a:pt x="4" y="31"/>
                    </a:moveTo>
                    <a:cubicBezTo>
                      <a:pt x="16" y="19"/>
                      <a:pt x="1" y="11"/>
                      <a:pt x="0" y="0"/>
                    </a:cubicBezTo>
                    <a:cubicBezTo>
                      <a:pt x="12" y="2"/>
                      <a:pt x="12" y="14"/>
                      <a:pt x="15" y="22"/>
                    </a:cubicBezTo>
                    <a:cubicBezTo>
                      <a:pt x="17" y="28"/>
                      <a:pt x="11" y="32"/>
                      <a:pt x="4" y="31"/>
                    </a:cubicBezTo>
                    <a:close/>
                  </a:path>
                </a:pathLst>
              </a:custGeom>
              <a:solidFill>
                <a:srgbClr val="EFEE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7" name="Freeform 154">
                <a:extLst>
                  <a:ext uri="{FF2B5EF4-FFF2-40B4-BE49-F238E27FC236}">
                    <a16:creationId xmlns:a16="http://schemas.microsoft.com/office/drawing/2014/main" id="{C0D0E89C-C468-6106-7022-F8222A81087D}"/>
                  </a:ext>
                </a:extLst>
              </p:cNvPr>
              <p:cNvSpPr/>
              <p:nvPr/>
            </p:nvSpPr>
            <p:spPr bwMode="auto">
              <a:xfrm>
                <a:off x="6959" y="1208"/>
                <a:ext cx="35" cy="26"/>
              </a:xfrm>
              <a:custGeom>
                <a:avLst/>
                <a:gdLst>
                  <a:gd name="T0" fmla="*/ 6 w 24"/>
                  <a:gd name="T1" fmla="*/ 17 h 18"/>
                  <a:gd name="T2" fmla="*/ 5 w 24"/>
                  <a:gd name="T3" fmla="*/ 3 h 18"/>
                  <a:gd name="T4" fmla="*/ 20 w 24"/>
                  <a:gd name="T5" fmla="*/ 4 h 18"/>
                  <a:gd name="T6" fmla="*/ 17 w 24"/>
                  <a:gd name="T7" fmla="*/ 16 h 18"/>
                  <a:gd name="T8" fmla="*/ 6 w 24"/>
                  <a:gd name="T9" fmla="*/ 17 h 18"/>
                </a:gdLst>
                <a:ahLst/>
                <a:cxnLst>
                  <a:cxn ang="0">
                    <a:pos x="T0" y="T1"/>
                  </a:cxn>
                  <a:cxn ang="0">
                    <a:pos x="T2" y="T3"/>
                  </a:cxn>
                  <a:cxn ang="0">
                    <a:pos x="T4" y="T5"/>
                  </a:cxn>
                  <a:cxn ang="0">
                    <a:pos x="T6" y="T7"/>
                  </a:cxn>
                  <a:cxn ang="0">
                    <a:pos x="T8" y="T9"/>
                  </a:cxn>
                </a:cxnLst>
                <a:rect l="0" t="0" r="r" b="b"/>
                <a:pathLst>
                  <a:path w="24" h="18">
                    <a:moveTo>
                      <a:pt x="6" y="17"/>
                    </a:moveTo>
                    <a:cubicBezTo>
                      <a:pt x="0" y="13"/>
                      <a:pt x="3" y="8"/>
                      <a:pt x="5" y="3"/>
                    </a:cubicBezTo>
                    <a:cubicBezTo>
                      <a:pt x="10" y="2"/>
                      <a:pt x="16" y="0"/>
                      <a:pt x="20" y="4"/>
                    </a:cubicBezTo>
                    <a:cubicBezTo>
                      <a:pt x="24" y="7"/>
                      <a:pt x="17" y="12"/>
                      <a:pt x="17" y="16"/>
                    </a:cubicBezTo>
                    <a:cubicBezTo>
                      <a:pt x="13" y="18"/>
                      <a:pt x="10" y="18"/>
                      <a:pt x="6" y="17"/>
                    </a:cubicBezTo>
                    <a:close/>
                  </a:path>
                </a:pathLst>
              </a:custGeom>
              <a:solidFill>
                <a:srgbClr val="2F2B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8" name="Freeform 155">
                <a:extLst>
                  <a:ext uri="{FF2B5EF4-FFF2-40B4-BE49-F238E27FC236}">
                    <a16:creationId xmlns:a16="http://schemas.microsoft.com/office/drawing/2014/main" id="{54A7D46A-CA1D-AC5B-D37D-79CAA2AD42E2}"/>
                  </a:ext>
                </a:extLst>
              </p:cNvPr>
              <p:cNvSpPr/>
              <p:nvPr/>
            </p:nvSpPr>
            <p:spPr bwMode="auto">
              <a:xfrm>
                <a:off x="4371" y="2362"/>
                <a:ext cx="29" cy="68"/>
              </a:xfrm>
              <a:custGeom>
                <a:avLst/>
                <a:gdLst>
                  <a:gd name="T0" fmla="*/ 6 w 20"/>
                  <a:gd name="T1" fmla="*/ 0 h 47"/>
                  <a:gd name="T2" fmla="*/ 20 w 20"/>
                  <a:gd name="T3" fmla="*/ 47 h 47"/>
                  <a:gd name="T4" fmla="*/ 6 w 20"/>
                  <a:gd name="T5" fmla="*/ 0 h 47"/>
                </a:gdLst>
                <a:ahLst/>
                <a:cxnLst>
                  <a:cxn ang="0">
                    <a:pos x="T0" y="T1"/>
                  </a:cxn>
                  <a:cxn ang="0">
                    <a:pos x="T2" y="T3"/>
                  </a:cxn>
                  <a:cxn ang="0">
                    <a:pos x="T4" y="T5"/>
                  </a:cxn>
                </a:cxnLst>
                <a:rect l="0" t="0" r="r" b="b"/>
                <a:pathLst>
                  <a:path w="20" h="47">
                    <a:moveTo>
                      <a:pt x="6" y="0"/>
                    </a:moveTo>
                    <a:cubicBezTo>
                      <a:pt x="8" y="17"/>
                      <a:pt x="10" y="33"/>
                      <a:pt x="20" y="47"/>
                    </a:cubicBezTo>
                    <a:cubicBezTo>
                      <a:pt x="1" y="36"/>
                      <a:pt x="0" y="19"/>
                      <a:pt x="6" y="0"/>
                    </a:cubicBezTo>
                    <a:close/>
                  </a:path>
                </a:pathLst>
              </a:custGeom>
              <a:solidFill>
                <a:srgbClr val="868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9" name="Freeform 156">
                <a:extLst>
                  <a:ext uri="{FF2B5EF4-FFF2-40B4-BE49-F238E27FC236}">
                    <a16:creationId xmlns:a16="http://schemas.microsoft.com/office/drawing/2014/main" id="{3F4748C4-B6F6-2B82-7B3A-F450E4E86E7F}"/>
                  </a:ext>
                </a:extLst>
              </p:cNvPr>
              <p:cNvSpPr/>
              <p:nvPr/>
            </p:nvSpPr>
            <p:spPr bwMode="auto">
              <a:xfrm>
                <a:off x="7080" y="1760"/>
                <a:ext cx="27" cy="45"/>
              </a:xfrm>
              <a:custGeom>
                <a:avLst/>
                <a:gdLst>
                  <a:gd name="T0" fmla="*/ 6 w 19"/>
                  <a:gd name="T1" fmla="*/ 23 h 31"/>
                  <a:gd name="T2" fmla="*/ 19 w 19"/>
                  <a:gd name="T3" fmla="*/ 11 h 31"/>
                  <a:gd name="T4" fmla="*/ 17 w 19"/>
                  <a:gd name="T5" fmla="*/ 22 h 31"/>
                  <a:gd name="T6" fmla="*/ 10 w 19"/>
                  <a:gd name="T7" fmla="*/ 30 h 31"/>
                  <a:gd name="T8" fmla="*/ 6 w 19"/>
                  <a:gd name="T9" fmla="*/ 23 h 31"/>
                </a:gdLst>
                <a:ahLst/>
                <a:cxnLst>
                  <a:cxn ang="0">
                    <a:pos x="T0" y="T1"/>
                  </a:cxn>
                  <a:cxn ang="0">
                    <a:pos x="T2" y="T3"/>
                  </a:cxn>
                  <a:cxn ang="0">
                    <a:pos x="T4" y="T5"/>
                  </a:cxn>
                  <a:cxn ang="0">
                    <a:pos x="T6" y="T7"/>
                  </a:cxn>
                  <a:cxn ang="0">
                    <a:pos x="T8" y="T9"/>
                  </a:cxn>
                </a:cxnLst>
                <a:rect l="0" t="0" r="r" b="b"/>
                <a:pathLst>
                  <a:path w="19" h="31">
                    <a:moveTo>
                      <a:pt x="6" y="23"/>
                    </a:moveTo>
                    <a:cubicBezTo>
                      <a:pt x="14" y="23"/>
                      <a:pt x="0" y="0"/>
                      <a:pt x="19" y="11"/>
                    </a:cubicBezTo>
                    <a:cubicBezTo>
                      <a:pt x="18" y="15"/>
                      <a:pt x="18" y="19"/>
                      <a:pt x="17" y="22"/>
                    </a:cubicBezTo>
                    <a:cubicBezTo>
                      <a:pt x="14" y="24"/>
                      <a:pt x="16" y="31"/>
                      <a:pt x="10" y="30"/>
                    </a:cubicBezTo>
                    <a:cubicBezTo>
                      <a:pt x="8" y="29"/>
                      <a:pt x="7" y="25"/>
                      <a:pt x="6" y="23"/>
                    </a:cubicBezTo>
                    <a:close/>
                  </a:path>
                </a:pathLst>
              </a:custGeom>
              <a:solidFill>
                <a:srgbClr val="A992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0" name="Freeform 157">
                <a:extLst>
                  <a:ext uri="{FF2B5EF4-FFF2-40B4-BE49-F238E27FC236}">
                    <a16:creationId xmlns:a16="http://schemas.microsoft.com/office/drawing/2014/main" id="{A9CA76BF-3E8D-5D2B-A80C-163D1CBB6323}"/>
                  </a:ext>
                </a:extLst>
              </p:cNvPr>
              <p:cNvSpPr/>
              <p:nvPr/>
            </p:nvSpPr>
            <p:spPr bwMode="auto">
              <a:xfrm>
                <a:off x="4655" y="2470"/>
                <a:ext cx="41" cy="26"/>
              </a:xfrm>
              <a:custGeom>
                <a:avLst/>
                <a:gdLst>
                  <a:gd name="T0" fmla="*/ 1 w 28"/>
                  <a:gd name="T1" fmla="*/ 7 h 18"/>
                  <a:gd name="T2" fmla="*/ 24 w 28"/>
                  <a:gd name="T3" fmla="*/ 2 h 18"/>
                  <a:gd name="T4" fmla="*/ 17 w 28"/>
                  <a:gd name="T5" fmla="*/ 11 h 18"/>
                  <a:gd name="T6" fmla="*/ 0 w 28"/>
                  <a:gd name="T7" fmla="*/ 10 h 18"/>
                  <a:gd name="T8" fmla="*/ 1 w 28"/>
                  <a:gd name="T9" fmla="*/ 7 h 18"/>
                </a:gdLst>
                <a:ahLst/>
                <a:cxnLst>
                  <a:cxn ang="0">
                    <a:pos x="T0" y="T1"/>
                  </a:cxn>
                  <a:cxn ang="0">
                    <a:pos x="T2" y="T3"/>
                  </a:cxn>
                  <a:cxn ang="0">
                    <a:pos x="T4" y="T5"/>
                  </a:cxn>
                  <a:cxn ang="0">
                    <a:pos x="T6" y="T7"/>
                  </a:cxn>
                  <a:cxn ang="0">
                    <a:pos x="T8" y="T9"/>
                  </a:cxn>
                </a:cxnLst>
                <a:rect l="0" t="0" r="r" b="b"/>
                <a:pathLst>
                  <a:path w="28" h="18">
                    <a:moveTo>
                      <a:pt x="1" y="7"/>
                    </a:moveTo>
                    <a:cubicBezTo>
                      <a:pt x="8" y="2"/>
                      <a:pt x="16" y="0"/>
                      <a:pt x="24" y="2"/>
                    </a:cubicBezTo>
                    <a:cubicBezTo>
                      <a:pt x="28" y="10"/>
                      <a:pt x="20" y="8"/>
                      <a:pt x="17" y="11"/>
                    </a:cubicBezTo>
                    <a:cubicBezTo>
                      <a:pt x="11" y="13"/>
                      <a:pt x="6" y="18"/>
                      <a:pt x="0" y="10"/>
                    </a:cubicBezTo>
                    <a:cubicBezTo>
                      <a:pt x="0" y="9"/>
                      <a:pt x="0" y="8"/>
                      <a:pt x="1" y="7"/>
                    </a:cubicBezTo>
                    <a:close/>
                  </a:path>
                </a:pathLst>
              </a:custGeom>
              <a:solidFill>
                <a:srgbClr val="D7AE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1" name="Freeform 158">
                <a:extLst>
                  <a:ext uri="{FF2B5EF4-FFF2-40B4-BE49-F238E27FC236}">
                    <a16:creationId xmlns:a16="http://schemas.microsoft.com/office/drawing/2014/main" id="{EF1F44ED-D75B-30A6-229A-72DDAE394986}"/>
                  </a:ext>
                </a:extLst>
              </p:cNvPr>
              <p:cNvSpPr/>
              <p:nvPr/>
            </p:nvSpPr>
            <p:spPr bwMode="auto">
              <a:xfrm>
                <a:off x="5160" y="3334"/>
                <a:ext cx="39" cy="31"/>
              </a:xfrm>
              <a:custGeom>
                <a:avLst/>
                <a:gdLst>
                  <a:gd name="T0" fmla="*/ 18 w 27"/>
                  <a:gd name="T1" fmla="*/ 1 h 21"/>
                  <a:gd name="T2" fmla="*/ 27 w 27"/>
                  <a:gd name="T3" fmla="*/ 4 h 21"/>
                  <a:gd name="T4" fmla="*/ 6 w 27"/>
                  <a:gd name="T5" fmla="*/ 21 h 21"/>
                  <a:gd name="T6" fmla="*/ 5 w 27"/>
                  <a:gd name="T7" fmla="*/ 21 h 21"/>
                  <a:gd name="T8" fmla="*/ 4 w 27"/>
                  <a:gd name="T9" fmla="*/ 20 h 21"/>
                  <a:gd name="T10" fmla="*/ 18 w 27"/>
                  <a:gd name="T11" fmla="*/ 1 h 21"/>
                </a:gdLst>
                <a:ahLst/>
                <a:cxnLst>
                  <a:cxn ang="0">
                    <a:pos x="T0" y="T1"/>
                  </a:cxn>
                  <a:cxn ang="0">
                    <a:pos x="T2" y="T3"/>
                  </a:cxn>
                  <a:cxn ang="0">
                    <a:pos x="T4" y="T5"/>
                  </a:cxn>
                  <a:cxn ang="0">
                    <a:pos x="T6" y="T7"/>
                  </a:cxn>
                  <a:cxn ang="0">
                    <a:pos x="T8" y="T9"/>
                  </a:cxn>
                  <a:cxn ang="0">
                    <a:pos x="T10" y="T11"/>
                  </a:cxn>
                </a:cxnLst>
                <a:rect l="0" t="0" r="r" b="b"/>
                <a:pathLst>
                  <a:path w="27" h="21">
                    <a:moveTo>
                      <a:pt x="18" y="1"/>
                    </a:moveTo>
                    <a:cubicBezTo>
                      <a:pt x="21" y="1"/>
                      <a:pt x="25" y="1"/>
                      <a:pt x="27" y="4"/>
                    </a:cubicBezTo>
                    <a:cubicBezTo>
                      <a:pt x="20" y="10"/>
                      <a:pt x="13" y="15"/>
                      <a:pt x="6" y="21"/>
                    </a:cubicBezTo>
                    <a:cubicBezTo>
                      <a:pt x="6" y="21"/>
                      <a:pt x="5" y="21"/>
                      <a:pt x="5" y="21"/>
                    </a:cubicBezTo>
                    <a:cubicBezTo>
                      <a:pt x="4" y="20"/>
                      <a:pt x="4" y="20"/>
                      <a:pt x="4" y="20"/>
                    </a:cubicBezTo>
                    <a:cubicBezTo>
                      <a:pt x="0" y="7"/>
                      <a:pt x="3" y="0"/>
                      <a:pt x="18" y="1"/>
                    </a:cubicBezTo>
                    <a:close/>
                  </a:path>
                </a:pathLst>
              </a:custGeom>
              <a:solidFill>
                <a:srgbClr val="AEA8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2" name="Freeform 159">
                <a:extLst>
                  <a:ext uri="{FF2B5EF4-FFF2-40B4-BE49-F238E27FC236}">
                    <a16:creationId xmlns:a16="http://schemas.microsoft.com/office/drawing/2014/main" id="{A6B4DA38-0AFE-9490-CEC5-472F5A908304}"/>
                  </a:ext>
                </a:extLst>
              </p:cNvPr>
              <p:cNvSpPr/>
              <p:nvPr/>
            </p:nvSpPr>
            <p:spPr bwMode="auto">
              <a:xfrm>
                <a:off x="4595" y="2490"/>
                <a:ext cx="32" cy="32"/>
              </a:xfrm>
              <a:custGeom>
                <a:avLst/>
                <a:gdLst>
                  <a:gd name="T0" fmla="*/ 0 w 22"/>
                  <a:gd name="T1" fmla="*/ 13 h 22"/>
                  <a:gd name="T2" fmla="*/ 14 w 22"/>
                  <a:gd name="T3" fmla="*/ 0 h 22"/>
                  <a:gd name="T4" fmla="*/ 22 w 22"/>
                  <a:gd name="T5" fmla="*/ 1 h 22"/>
                  <a:gd name="T6" fmla="*/ 2 w 22"/>
                  <a:gd name="T7" fmla="*/ 22 h 22"/>
                  <a:gd name="T8" fmla="*/ 0 w 22"/>
                  <a:gd name="T9" fmla="*/ 13 h 22"/>
                </a:gdLst>
                <a:ahLst/>
                <a:cxnLst>
                  <a:cxn ang="0">
                    <a:pos x="T0" y="T1"/>
                  </a:cxn>
                  <a:cxn ang="0">
                    <a:pos x="T2" y="T3"/>
                  </a:cxn>
                  <a:cxn ang="0">
                    <a:pos x="T4" y="T5"/>
                  </a:cxn>
                  <a:cxn ang="0">
                    <a:pos x="T6" y="T7"/>
                  </a:cxn>
                  <a:cxn ang="0">
                    <a:pos x="T8" y="T9"/>
                  </a:cxn>
                </a:cxnLst>
                <a:rect l="0" t="0" r="r" b="b"/>
                <a:pathLst>
                  <a:path w="22" h="22">
                    <a:moveTo>
                      <a:pt x="0" y="13"/>
                    </a:moveTo>
                    <a:cubicBezTo>
                      <a:pt x="2" y="6"/>
                      <a:pt x="5" y="0"/>
                      <a:pt x="14" y="0"/>
                    </a:cubicBezTo>
                    <a:cubicBezTo>
                      <a:pt x="17" y="0"/>
                      <a:pt x="19" y="0"/>
                      <a:pt x="22" y="1"/>
                    </a:cubicBezTo>
                    <a:cubicBezTo>
                      <a:pt x="14" y="6"/>
                      <a:pt x="5" y="11"/>
                      <a:pt x="2" y="22"/>
                    </a:cubicBezTo>
                    <a:cubicBezTo>
                      <a:pt x="1" y="19"/>
                      <a:pt x="1" y="16"/>
                      <a:pt x="0" y="13"/>
                    </a:cubicBezTo>
                    <a:close/>
                  </a:path>
                </a:pathLst>
              </a:custGeom>
              <a:solidFill>
                <a:srgbClr val="998E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3" name="Freeform 160">
                <a:extLst>
                  <a:ext uri="{FF2B5EF4-FFF2-40B4-BE49-F238E27FC236}">
                    <a16:creationId xmlns:a16="http://schemas.microsoft.com/office/drawing/2014/main" id="{B621AD0D-9457-96E3-EEA6-8FD81B08E627}"/>
                  </a:ext>
                </a:extLst>
              </p:cNvPr>
              <p:cNvSpPr/>
              <p:nvPr/>
            </p:nvSpPr>
            <p:spPr bwMode="auto">
              <a:xfrm>
                <a:off x="7170" y="1582"/>
                <a:ext cx="35" cy="31"/>
              </a:xfrm>
              <a:custGeom>
                <a:avLst/>
                <a:gdLst>
                  <a:gd name="T0" fmla="*/ 24 w 24"/>
                  <a:gd name="T1" fmla="*/ 21 h 21"/>
                  <a:gd name="T2" fmla="*/ 1 w 24"/>
                  <a:gd name="T3" fmla="*/ 0 h 21"/>
                  <a:gd name="T4" fmla="*/ 24 w 24"/>
                  <a:gd name="T5" fmla="*/ 21 h 21"/>
                </a:gdLst>
                <a:ahLst/>
                <a:cxnLst>
                  <a:cxn ang="0">
                    <a:pos x="T0" y="T1"/>
                  </a:cxn>
                  <a:cxn ang="0">
                    <a:pos x="T2" y="T3"/>
                  </a:cxn>
                  <a:cxn ang="0">
                    <a:pos x="T4" y="T5"/>
                  </a:cxn>
                </a:cxnLst>
                <a:rect l="0" t="0" r="r" b="b"/>
                <a:pathLst>
                  <a:path w="24" h="21">
                    <a:moveTo>
                      <a:pt x="24" y="21"/>
                    </a:moveTo>
                    <a:cubicBezTo>
                      <a:pt x="16" y="14"/>
                      <a:pt x="0" y="16"/>
                      <a:pt x="1" y="0"/>
                    </a:cubicBezTo>
                    <a:cubicBezTo>
                      <a:pt x="6" y="10"/>
                      <a:pt x="24" y="6"/>
                      <a:pt x="24" y="21"/>
                    </a:cubicBezTo>
                    <a:close/>
                  </a:path>
                </a:pathLst>
              </a:custGeom>
              <a:solidFill>
                <a:srgbClr val="998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4" name="Freeform 161">
                <a:extLst>
                  <a:ext uri="{FF2B5EF4-FFF2-40B4-BE49-F238E27FC236}">
                    <a16:creationId xmlns:a16="http://schemas.microsoft.com/office/drawing/2014/main" id="{A483942A-B580-3AC0-40A8-01DB44763AC9}"/>
                  </a:ext>
                </a:extLst>
              </p:cNvPr>
              <p:cNvSpPr/>
              <p:nvPr/>
            </p:nvSpPr>
            <p:spPr bwMode="auto">
              <a:xfrm>
                <a:off x="5049" y="3293"/>
                <a:ext cx="34" cy="22"/>
              </a:xfrm>
              <a:custGeom>
                <a:avLst/>
                <a:gdLst>
                  <a:gd name="T0" fmla="*/ 10 w 23"/>
                  <a:gd name="T1" fmla="*/ 0 h 15"/>
                  <a:gd name="T2" fmla="*/ 19 w 23"/>
                  <a:gd name="T3" fmla="*/ 10 h 15"/>
                  <a:gd name="T4" fmla="*/ 5 w 23"/>
                  <a:gd name="T5" fmla="*/ 9 h 15"/>
                  <a:gd name="T6" fmla="*/ 10 w 23"/>
                  <a:gd name="T7" fmla="*/ 1 h 15"/>
                  <a:gd name="T8" fmla="*/ 10 w 23"/>
                  <a:gd name="T9" fmla="*/ 0 h 15"/>
                </a:gdLst>
                <a:ahLst/>
                <a:cxnLst>
                  <a:cxn ang="0">
                    <a:pos x="T0" y="T1"/>
                  </a:cxn>
                  <a:cxn ang="0">
                    <a:pos x="T2" y="T3"/>
                  </a:cxn>
                  <a:cxn ang="0">
                    <a:pos x="T4" y="T5"/>
                  </a:cxn>
                  <a:cxn ang="0">
                    <a:pos x="T6" y="T7"/>
                  </a:cxn>
                  <a:cxn ang="0">
                    <a:pos x="T8" y="T9"/>
                  </a:cxn>
                </a:cxnLst>
                <a:rect l="0" t="0" r="r" b="b"/>
                <a:pathLst>
                  <a:path w="23" h="15">
                    <a:moveTo>
                      <a:pt x="10" y="0"/>
                    </a:moveTo>
                    <a:cubicBezTo>
                      <a:pt x="11" y="6"/>
                      <a:pt x="23" y="3"/>
                      <a:pt x="19" y="10"/>
                    </a:cubicBezTo>
                    <a:cubicBezTo>
                      <a:pt x="17" y="15"/>
                      <a:pt x="9" y="13"/>
                      <a:pt x="5" y="9"/>
                    </a:cubicBezTo>
                    <a:cubicBezTo>
                      <a:pt x="0" y="3"/>
                      <a:pt x="4" y="1"/>
                      <a:pt x="10" y="1"/>
                    </a:cubicBezTo>
                    <a:lnTo>
                      <a:pt x="10" y="0"/>
                    </a:lnTo>
                    <a:close/>
                  </a:path>
                </a:pathLst>
              </a:custGeom>
              <a:solidFill>
                <a:srgbClr val="DAE8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5" name="Freeform 162">
                <a:extLst>
                  <a:ext uri="{FF2B5EF4-FFF2-40B4-BE49-F238E27FC236}">
                    <a16:creationId xmlns:a16="http://schemas.microsoft.com/office/drawing/2014/main" id="{DD206656-1FB0-B580-4796-BB59EB963D20}"/>
                  </a:ext>
                </a:extLst>
              </p:cNvPr>
              <p:cNvSpPr/>
              <p:nvPr/>
            </p:nvSpPr>
            <p:spPr bwMode="auto">
              <a:xfrm>
                <a:off x="7197" y="1276"/>
                <a:ext cx="25" cy="34"/>
              </a:xfrm>
              <a:custGeom>
                <a:avLst/>
                <a:gdLst>
                  <a:gd name="T0" fmla="*/ 1 w 17"/>
                  <a:gd name="T1" fmla="*/ 23 h 23"/>
                  <a:gd name="T2" fmla="*/ 0 w 17"/>
                  <a:gd name="T3" fmla="*/ 0 h 23"/>
                  <a:gd name="T4" fmla="*/ 1 w 17"/>
                  <a:gd name="T5" fmla="*/ 23 h 23"/>
                </a:gdLst>
                <a:ahLst/>
                <a:cxnLst>
                  <a:cxn ang="0">
                    <a:pos x="T0" y="T1"/>
                  </a:cxn>
                  <a:cxn ang="0">
                    <a:pos x="T2" y="T3"/>
                  </a:cxn>
                  <a:cxn ang="0">
                    <a:pos x="T4" y="T5"/>
                  </a:cxn>
                </a:cxnLst>
                <a:rect l="0" t="0" r="r" b="b"/>
                <a:pathLst>
                  <a:path w="17" h="23">
                    <a:moveTo>
                      <a:pt x="1" y="23"/>
                    </a:moveTo>
                    <a:cubicBezTo>
                      <a:pt x="10" y="15"/>
                      <a:pt x="8" y="7"/>
                      <a:pt x="0" y="0"/>
                    </a:cubicBezTo>
                    <a:cubicBezTo>
                      <a:pt x="16" y="8"/>
                      <a:pt x="17" y="13"/>
                      <a:pt x="1" y="23"/>
                    </a:cubicBezTo>
                    <a:close/>
                  </a:path>
                </a:pathLst>
              </a:custGeom>
              <a:solidFill>
                <a:srgbClr val="F6F4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6" name="Freeform 163">
                <a:extLst>
                  <a:ext uri="{FF2B5EF4-FFF2-40B4-BE49-F238E27FC236}">
                    <a16:creationId xmlns:a16="http://schemas.microsoft.com/office/drawing/2014/main" id="{5588C44F-C52A-DCDA-C54E-169C7B72FD27}"/>
                  </a:ext>
                </a:extLst>
              </p:cNvPr>
              <p:cNvSpPr/>
              <p:nvPr/>
            </p:nvSpPr>
            <p:spPr bwMode="auto">
              <a:xfrm>
                <a:off x="5231" y="885"/>
                <a:ext cx="47" cy="30"/>
              </a:xfrm>
              <a:custGeom>
                <a:avLst/>
                <a:gdLst>
                  <a:gd name="T0" fmla="*/ 32 w 32"/>
                  <a:gd name="T1" fmla="*/ 21 h 21"/>
                  <a:gd name="T2" fmla="*/ 0 w 32"/>
                  <a:gd name="T3" fmla="*/ 12 h 21"/>
                  <a:gd name="T4" fmla="*/ 32 w 32"/>
                  <a:gd name="T5" fmla="*/ 21 h 21"/>
                </a:gdLst>
                <a:ahLst/>
                <a:cxnLst>
                  <a:cxn ang="0">
                    <a:pos x="T0" y="T1"/>
                  </a:cxn>
                  <a:cxn ang="0">
                    <a:pos x="T2" y="T3"/>
                  </a:cxn>
                  <a:cxn ang="0">
                    <a:pos x="T4" y="T5"/>
                  </a:cxn>
                </a:cxnLst>
                <a:rect l="0" t="0" r="r" b="b"/>
                <a:pathLst>
                  <a:path w="32" h="21">
                    <a:moveTo>
                      <a:pt x="32" y="21"/>
                    </a:moveTo>
                    <a:cubicBezTo>
                      <a:pt x="24" y="10"/>
                      <a:pt x="11" y="13"/>
                      <a:pt x="0" y="12"/>
                    </a:cubicBezTo>
                    <a:cubicBezTo>
                      <a:pt x="13" y="8"/>
                      <a:pt x="26" y="0"/>
                      <a:pt x="32" y="21"/>
                    </a:cubicBezTo>
                    <a:close/>
                  </a:path>
                </a:pathLst>
              </a:custGeom>
              <a:solidFill>
                <a:srgbClr val="DDD2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7" name="Freeform 164">
                <a:extLst>
                  <a:ext uri="{FF2B5EF4-FFF2-40B4-BE49-F238E27FC236}">
                    <a16:creationId xmlns:a16="http://schemas.microsoft.com/office/drawing/2014/main" id="{185236E1-C90F-60CA-052A-2850C113936A}"/>
                  </a:ext>
                </a:extLst>
              </p:cNvPr>
              <p:cNvSpPr/>
              <p:nvPr/>
            </p:nvSpPr>
            <p:spPr bwMode="auto">
              <a:xfrm>
                <a:off x="4569" y="1656"/>
                <a:ext cx="224" cy="243"/>
              </a:xfrm>
              <a:custGeom>
                <a:avLst/>
                <a:gdLst>
                  <a:gd name="T0" fmla="*/ 15 w 154"/>
                  <a:gd name="T1" fmla="*/ 153 h 167"/>
                  <a:gd name="T2" fmla="*/ 8 w 154"/>
                  <a:gd name="T3" fmla="*/ 112 h 167"/>
                  <a:gd name="T4" fmla="*/ 3 w 154"/>
                  <a:gd name="T5" fmla="*/ 58 h 167"/>
                  <a:gd name="T6" fmla="*/ 63 w 154"/>
                  <a:gd name="T7" fmla="*/ 4 h 167"/>
                  <a:gd name="T8" fmla="*/ 126 w 154"/>
                  <a:gd name="T9" fmla="*/ 16 h 167"/>
                  <a:gd name="T10" fmla="*/ 152 w 154"/>
                  <a:gd name="T11" fmla="*/ 70 h 167"/>
                  <a:gd name="T12" fmla="*/ 150 w 154"/>
                  <a:gd name="T13" fmla="*/ 83 h 167"/>
                  <a:gd name="T14" fmla="*/ 147 w 154"/>
                  <a:gd name="T15" fmla="*/ 92 h 167"/>
                  <a:gd name="T16" fmla="*/ 122 w 154"/>
                  <a:gd name="T17" fmla="*/ 103 h 167"/>
                  <a:gd name="T18" fmla="*/ 123 w 154"/>
                  <a:gd name="T19" fmla="*/ 85 h 167"/>
                  <a:gd name="T20" fmla="*/ 96 w 154"/>
                  <a:gd name="T21" fmla="*/ 51 h 167"/>
                  <a:gd name="T22" fmla="*/ 67 w 154"/>
                  <a:gd name="T23" fmla="*/ 58 h 167"/>
                  <a:gd name="T24" fmla="*/ 55 w 154"/>
                  <a:gd name="T25" fmla="*/ 92 h 167"/>
                  <a:gd name="T26" fmla="*/ 52 w 154"/>
                  <a:gd name="T27" fmla="*/ 115 h 167"/>
                  <a:gd name="T28" fmla="*/ 47 w 154"/>
                  <a:gd name="T29" fmla="*/ 125 h 167"/>
                  <a:gd name="T30" fmla="*/ 39 w 154"/>
                  <a:gd name="T31" fmla="*/ 118 h 167"/>
                  <a:gd name="T32" fmla="*/ 27 w 154"/>
                  <a:gd name="T33" fmla="*/ 107 h 167"/>
                  <a:gd name="T34" fmla="*/ 35 w 154"/>
                  <a:gd name="T35" fmla="*/ 163 h 167"/>
                  <a:gd name="T36" fmla="*/ 19 w 154"/>
                  <a:gd name="T37" fmla="*/ 165 h 167"/>
                  <a:gd name="T38" fmla="*/ 15 w 154"/>
                  <a:gd name="T39" fmla="*/ 15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67">
                    <a:moveTo>
                      <a:pt x="15" y="153"/>
                    </a:moveTo>
                    <a:cubicBezTo>
                      <a:pt x="16" y="139"/>
                      <a:pt x="14" y="125"/>
                      <a:pt x="8" y="112"/>
                    </a:cubicBezTo>
                    <a:cubicBezTo>
                      <a:pt x="0" y="95"/>
                      <a:pt x="4" y="76"/>
                      <a:pt x="3" y="58"/>
                    </a:cubicBezTo>
                    <a:cubicBezTo>
                      <a:pt x="12" y="27"/>
                      <a:pt x="36" y="10"/>
                      <a:pt x="63" y="4"/>
                    </a:cubicBezTo>
                    <a:cubicBezTo>
                      <a:pt x="83" y="0"/>
                      <a:pt x="107" y="3"/>
                      <a:pt x="126" y="16"/>
                    </a:cubicBezTo>
                    <a:cubicBezTo>
                      <a:pt x="146" y="29"/>
                      <a:pt x="154" y="47"/>
                      <a:pt x="152" y="70"/>
                    </a:cubicBezTo>
                    <a:cubicBezTo>
                      <a:pt x="148" y="74"/>
                      <a:pt x="150" y="79"/>
                      <a:pt x="150" y="83"/>
                    </a:cubicBezTo>
                    <a:cubicBezTo>
                      <a:pt x="149" y="86"/>
                      <a:pt x="148" y="90"/>
                      <a:pt x="147" y="92"/>
                    </a:cubicBezTo>
                    <a:cubicBezTo>
                      <a:pt x="141" y="103"/>
                      <a:pt x="132" y="107"/>
                      <a:pt x="122" y="103"/>
                    </a:cubicBezTo>
                    <a:cubicBezTo>
                      <a:pt x="111" y="98"/>
                      <a:pt x="127" y="91"/>
                      <a:pt x="123" y="85"/>
                    </a:cubicBezTo>
                    <a:cubicBezTo>
                      <a:pt x="128" y="59"/>
                      <a:pt x="123" y="53"/>
                      <a:pt x="96" y="51"/>
                    </a:cubicBezTo>
                    <a:cubicBezTo>
                      <a:pt x="85" y="51"/>
                      <a:pt x="75" y="51"/>
                      <a:pt x="67" y="58"/>
                    </a:cubicBezTo>
                    <a:cubicBezTo>
                      <a:pt x="57" y="67"/>
                      <a:pt x="62" y="81"/>
                      <a:pt x="55" y="92"/>
                    </a:cubicBezTo>
                    <a:cubicBezTo>
                      <a:pt x="52" y="99"/>
                      <a:pt x="54" y="107"/>
                      <a:pt x="52" y="115"/>
                    </a:cubicBezTo>
                    <a:cubicBezTo>
                      <a:pt x="52" y="119"/>
                      <a:pt x="51" y="124"/>
                      <a:pt x="47" y="125"/>
                    </a:cubicBezTo>
                    <a:cubicBezTo>
                      <a:pt x="42" y="127"/>
                      <a:pt x="41" y="122"/>
                      <a:pt x="39" y="118"/>
                    </a:cubicBezTo>
                    <a:cubicBezTo>
                      <a:pt x="37" y="114"/>
                      <a:pt x="36" y="109"/>
                      <a:pt x="27" y="107"/>
                    </a:cubicBezTo>
                    <a:cubicBezTo>
                      <a:pt x="32" y="126"/>
                      <a:pt x="51" y="143"/>
                      <a:pt x="35" y="163"/>
                    </a:cubicBezTo>
                    <a:cubicBezTo>
                      <a:pt x="30" y="167"/>
                      <a:pt x="25" y="167"/>
                      <a:pt x="19" y="165"/>
                    </a:cubicBezTo>
                    <a:cubicBezTo>
                      <a:pt x="14" y="162"/>
                      <a:pt x="12" y="159"/>
                      <a:pt x="15" y="153"/>
                    </a:cubicBezTo>
                    <a:close/>
                  </a:path>
                </a:pathLst>
              </a:custGeom>
              <a:solidFill>
                <a:srgbClr val="352E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8" name="Freeform 165">
                <a:extLst>
                  <a:ext uri="{FF2B5EF4-FFF2-40B4-BE49-F238E27FC236}">
                    <a16:creationId xmlns:a16="http://schemas.microsoft.com/office/drawing/2014/main" id="{7F9D0D89-B8AA-3A75-9DCC-960854AAC4A9}"/>
                  </a:ext>
                </a:extLst>
              </p:cNvPr>
              <p:cNvSpPr/>
              <p:nvPr/>
            </p:nvSpPr>
            <p:spPr bwMode="auto">
              <a:xfrm>
                <a:off x="4764" y="1853"/>
                <a:ext cx="168" cy="193"/>
              </a:xfrm>
              <a:custGeom>
                <a:avLst/>
                <a:gdLst>
                  <a:gd name="T0" fmla="*/ 82 w 115"/>
                  <a:gd name="T1" fmla="*/ 87 h 133"/>
                  <a:gd name="T2" fmla="*/ 74 w 115"/>
                  <a:gd name="T3" fmla="*/ 108 h 133"/>
                  <a:gd name="T4" fmla="*/ 51 w 115"/>
                  <a:gd name="T5" fmla="*/ 124 h 133"/>
                  <a:gd name="T6" fmla="*/ 28 w 115"/>
                  <a:gd name="T7" fmla="*/ 125 h 133"/>
                  <a:gd name="T8" fmla="*/ 2 w 115"/>
                  <a:gd name="T9" fmla="*/ 107 h 133"/>
                  <a:gd name="T10" fmla="*/ 7 w 115"/>
                  <a:gd name="T11" fmla="*/ 68 h 133"/>
                  <a:gd name="T12" fmla="*/ 5 w 115"/>
                  <a:gd name="T13" fmla="*/ 44 h 133"/>
                  <a:gd name="T14" fmla="*/ 23 w 115"/>
                  <a:gd name="T15" fmla="*/ 15 h 133"/>
                  <a:gd name="T16" fmla="*/ 30 w 115"/>
                  <a:gd name="T17" fmla="*/ 13 h 133"/>
                  <a:gd name="T18" fmla="*/ 59 w 115"/>
                  <a:gd name="T19" fmla="*/ 15 h 133"/>
                  <a:gd name="T20" fmla="*/ 65 w 115"/>
                  <a:gd name="T21" fmla="*/ 25 h 133"/>
                  <a:gd name="T22" fmla="*/ 96 w 115"/>
                  <a:gd name="T23" fmla="*/ 39 h 133"/>
                  <a:gd name="T24" fmla="*/ 102 w 115"/>
                  <a:gd name="T25" fmla="*/ 40 h 133"/>
                  <a:gd name="T26" fmla="*/ 115 w 115"/>
                  <a:gd name="T27" fmla="*/ 51 h 133"/>
                  <a:gd name="T28" fmla="*/ 94 w 115"/>
                  <a:gd name="T29" fmla="*/ 76 h 133"/>
                  <a:gd name="T30" fmla="*/ 82 w 115"/>
                  <a:gd name="T31" fmla="*/ 8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5" h="133">
                    <a:moveTo>
                      <a:pt x="82" y="87"/>
                    </a:moveTo>
                    <a:cubicBezTo>
                      <a:pt x="69" y="90"/>
                      <a:pt x="75" y="101"/>
                      <a:pt x="74" y="108"/>
                    </a:cubicBezTo>
                    <a:cubicBezTo>
                      <a:pt x="73" y="127"/>
                      <a:pt x="69" y="131"/>
                      <a:pt x="51" y="124"/>
                    </a:cubicBezTo>
                    <a:cubicBezTo>
                      <a:pt x="43" y="121"/>
                      <a:pt x="37" y="120"/>
                      <a:pt x="28" y="125"/>
                    </a:cubicBezTo>
                    <a:cubicBezTo>
                      <a:pt x="12" y="133"/>
                      <a:pt x="1" y="126"/>
                      <a:pt x="2" y="107"/>
                    </a:cubicBezTo>
                    <a:cubicBezTo>
                      <a:pt x="2" y="94"/>
                      <a:pt x="4" y="81"/>
                      <a:pt x="7" y="68"/>
                    </a:cubicBezTo>
                    <a:cubicBezTo>
                      <a:pt x="8" y="59"/>
                      <a:pt x="8" y="53"/>
                      <a:pt x="5" y="44"/>
                    </a:cubicBezTo>
                    <a:cubicBezTo>
                      <a:pt x="0" y="32"/>
                      <a:pt x="11" y="22"/>
                      <a:pt x="23" y="15"/>
                    </a:cubicBezTo>
                    <a:cubicBezTo>
                      <a:pt x="25" y="16"/>
                      <a:pt x="28" y="15"/>
                      <a:pt x="30" y="13"/>
                    </a:cubicBezTo>
                    <a:cubicBezTo>
                      <a:pt x="43" y="0"/>
                      <a:pt x="49" y="0"/>
                      <a:pt x="59" y="15"/>
                    </a:cubicBezTo>
                    <a:cubicBezTo>
                      <a:pt x="61" y="18"/>
                      <a:pt x="63" y="22"/>
                      <a:pt x="65" y="25"/>
                    </a:cubicBezTo>
                    <a:cubicBezTo>
                      <a:pt x="71" y="39"/>
                      <a:pt x="84" y="38"/>
                      <a:pt x="96" y="39"/>
                    </a:cubicBezTo>
                    <a:cubicBezTo>
                      <a:pt x="98" y="39"/>
                      <a:pt x="100" y="40"/>
                      <a:pt x="102" y="40"/>
                    </a:cubicBezTo>
                    <a:cubicBezTo>
                      <a:pt x="107" y="43"/>
                      <a:pt x="111" y="46"/>
                      <a:pt x="115" y="51"/>
                    </a:cubicBezTo>
                    <a:cubicBezTo>
                      <a:pt x="113" y="64"/>
                      <a:pt x="97" y="65"/>
                      <a:pt x="94" y="76"/>
                    </a:cubicBezTo>
                    <a:cubicBezTo>
                      <a:pt x="91" y="81"/>
                      <a:pt x="88" y="86"/>
                      <a:pt x="82" y="87"/>
                    </a:cubicBezTo>
                    <a:close/>
                  </a:path>
                </a:pathLst>
              </a:custGeom>
              <a:solidFill>
                <a:srgbClr val="DBDD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9" name="Freeform 166">
                <a:extLst>
                  <a:ext uri="{FF2B5EF4-FFF2-40B4-BE49-F238E27FC236}">
                    <a16:creationId xmlns:a16="http://schemas.microsoft.com/office/drawing/2014/main" id="{B133FC0F-E1DC-ECAF-13EE-D031DEE60AD3}"/>
                  </a:ext>
                </a:extLst>
              </p:cNvPr>
              <p:cNvSpPr/>
              <p:nvPr/>
            </p:nvSpPr>
            <p:spPr bwMode="auto">
              <a:xfrm>
                <a:off x="5012" y="2122"/>
                <a:ext cx="150" cy="169"/>
              </a:xfrm>
              <a:custGeom>
                <a:avLst/>
                <a:gdLst>
                  <a:gd name="T0" fmla="*/ 4 w 103"/>
                  <a:gd name="T1" fmla="*/ 82 h 116"/>
                  <a:gd name="T2" fmla="*/ 4 w 103"/>
                  <a:gd name="T3" fmla="*/ 32 h 116"/>
                  <a:gd name="T4" fmla="*/ 0 w 103"/>
                  <a:gd name="T5" fmla="*/ 14 h 116"/>
                  <a:gd name="T6" fmla="*/ 12 w 103"/>
                  <a:gd name="T7" fmla="*/ 4 h 116"/>
                  <a:gd name="T8" fmla="*/ 43 w 103"/>
                  <a:gd name="T9" fmla="*/ 3 h 116"/>
                  <a:gd name="T10" fmla="*/ 82 w 103"/>
                  <a:gd name="T11" fmla="*/ 5 h 116"/>
                  <a:gd name="T12" fmla="*/ 93 w 103"/>
                  <a:gd name="T13" fmla="*/ 19 h 116"/>
                  <a:gd name="T14" fmla="*/ 95 w 103"/>
                  <a:gd name="T15" fmla="*/ 28 h 116"/>
                  <a:gd name="T16" fmla="*/ 95 w 103"/>
                  <a:gd name="T17" fmla="*/ 50 h 116"/>
                  <a:gd name="T18" fmla="*/ 97 w 103"/>
                  <a:gd name="T19" fmla="*/ 68 h 116"/>
                  <a:gd name="T20" fmla="*/ 97 w 103"/>
                  <a:gd name="T21" fmla="*/ 73 h 116"/>
                  <a:gd name="T22" fmla="*/ 80 w 103"/>
                  <a:gd name="T23" fmla="*/ 87 h 116"/>
                  <a:gd name="T24" fmla="*/ 84 w 103"/>
                  <a:gd name="T25" fmla="*/ 98 h 116"/>
                  <a:gd name="T26" fmla="*/ 82 w 103"/>
                  <a:gd name="T27" fmla="*/ 112 h 116"/>
                  <a:gd name="T28" fmla="*/ 60 w 103"/>
                  <a:gd name="T29" fmla="*/ 114 h 116"/>
                  <a:gd name="T30" fmla="*/ 11 w 103"/>
                  <a:gd name="T31" fmla="*/ 97 h 116"/>
                  <a:gd name="T32" fmla="*/ 43 w 103"/>
                  <a:gd name="T33" fmla="*/ 95 h 116"/>
                  <a:gd name="T34" fmla="*/ 4 w 103"/>
                  <a:gd name="T35" fmla="*/ 8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115">
                    <a:moveTo>
                      <a:pt x="4" y="82"/>
                    </a:moveTo>
                    <a:cubicBezTo>
                      <a:pt x="4" y="65"/>
                      <a:pt x="4" y="48"/>
                      <a:pt x="4" y="32"/>
                    </a:cubicBezTo>
                    <a:cubicBezTo>
                      <a:pt x="4" y="25"/>
                      <a:pt x="6" y="18"/>
                      <a:pt x="0" y="14"/>
                    </a:cubicBezTo>
                    <a:cubicBezTo>
                      <a:pt x="0" y="5"/>
                      <a:pt x="6" y="5"/>
                      <a:pt x="12" y="4"/>
                    </a:cubicBezTo>
                    <a:cubicBezTo>
                      <a:pt x="22" y="4"/>
                      <a:pt x="33" y="0"/>
                      <a:pt x="43" y="3"/>
                    </a:cubicBezTo>
                    <a:cubicBezTo>
                      <a:pt x="56" y="7"/>
                      <a:pt x="69" y="4"/>
                      <a:pt x="82" y="5"/>
                    </a:cubicBezTo>
                    <a:cubicBezTo>
                      <a:pt x="89" y="6"/>
                      <a:pt x="101" y="5"/>
                      <a:pt x="93" y="19"/>
                    </a:cubicBezTo>
                    <a:cubicBezTo>
                      <a:pt x="91" y="22"/>
                      <a:pt x="93" y="25"/>
                      <a:pt x="95" y="28"/>
                    </a:cubicBezTo>
                    <a:cubicBezTo>
                      <a:pt x="101" y="35"/>
                      <a:pt x="103" y="43"/>
                      <a:pt x="95" y="50"/>
                    </a:cubicBezTo>
                    <a:cubicBezTo>
                      <a:pt x="87" y="57"/>
                      <a:pt x="95" y="62"/>
                      <a:pt x="97" y="68"/>
                    </a:cubicBezTo>
                    <a:cubicBezTo>
                      <a:pt x="97" y="69"/>
                      <a:pt x="97" y="71"/>
                      <a:pt x="97" y="73"/>
                    </a:cubicBezTo>
                    <a:cubicBezTo>
                      <a:pt x="97" y="92"/>
                      <a:pt x="97" y="92"/>
                      <a:pt x="80" y="87"/>
                    </a:cubicBezTo>
                    <a:cubicBezTo>
                      <a:pt x="80" y="91"/>
                      <a:pt x="82" y="95"/>
                      <a:pt x="84" y="98"/>
                    </a:cubicBezTo>
                    <a:cubicBezTo>
                      <a:pt x="86" y="103"/>
                      <a:pt x="88" y="108"/>
                      <a:pt x="82" y="112"/>
                    </a:cubicBezTo>
                    <a:cubicBezTo>
                      <a:pt x="75" y="116"/>
                      <a:pt x="68" y="115"/>
                      <a:pt x="60" y="114"/>
                    </a:cubicBezTo>
                    <a:cubicBezTo>
                      <a:pt x="43" y="110"/>
                      <a:pt x="24" y="111"/>
                      <a:pt x="11" y="97"/>
                    </a:cubicBezTo>
                    <a:cubicBezTo>
                      <a:pt x="21" y="81"/>
                      <a:pt x="33" y="95"/>
                      <a:pt x="43" y="95"/>
                    </a:cubicBezTo>
                    <a:cubicBezTo>
                      <a:pt x="31" y="90"/>
                      <a:pt x="17" y="88"/>
                      <a:pt x="4" y="82"/>
                    </a:cubicBezTo>
                    <a:close/>
                  </a:path>
                </a:pathLst>
              </a:custGeom>
              <a:solidFill>
                <a:srgbClr val="B3B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0" name="Freeform 167">
                <a:extLst>
                  <a:ext uri="{FF2B5EF4-FFF2-40B4-BE49-F238E27FC236}">
                    <a16:creationId xmlns:a16="http://schemas.microsoft.com/office/drawing/2014/main" id="{D1418904-1B92-F2D5-65B5-174A1C32F844}"/>
                  </a:ext>
                </a:extLst>
              </p:cNvPr>
              <p:cNvSpPr/>
              <p:nvPr/>
            </p:nvSpPr>
            <p:spPr bwMode="auto">
              <a:xfrm>
                <a:off x="4964" y="2787"/>
                <a:ext cx="327" cy="159"/>
              </a:xfrm>
              <a:custGeom>
                <a:avLst/>
                <a:gdLst>
                  <a:gd name="T0" fmla="*/ 44 w 225"/>
                  <a:gd name="T1" fmla="*/ 109 h 109"/>
                  <a:gd name="T2" fmla="*/ 32 w 225"/>
                  <a:gd name="T3" fmla="*/ 101 h 109"/>
                  <a:gd name="T4" fmla="*/ 29 w 225"/>
                  <a:gd name="T5" fmla="*/ 73 h 109"/>
                  <a:gd name="T6" fmla="*/ 13 w 225"/>
                  <a:gd name="T7" fmla="*/ 24 h 109"/>
                  <a:gd name="T8" fmla="*/ 32 w 225"/>
                  <a:gd name="T9" fmla="*/ 8 h 109"/>
                  <a:gd name="T10" fmla="*/ 50 w 225"/>
                  <a:gd name="T11" fmla="*/ 3 h 109"/>
                  <a:gd name="T12" fmla="*/ 95 w 225"/>
                  <a:gd name="T13" fmla="*/ 9 h 109"/>
                  <a:gd name="T14" fmla="*/ 114 w 225"/>
                  <a:gd name="T15" fmla="*/ 14 h 109"/>
                  <a:gd name="T16" fmla="*/ 152 w 225"/>
                  <a:gd name="T17" fmla="*/ 12 h 109"/>
                  <a:gd name="T18" fmla="*/ 194 w 225"/>
                  <a:gd name="T19" fmla="*/ 16 h 109"/>
                  <a:gd name="T20" fmla="*/ 211 w 225"/>
                  <a:gd name="T21" fmla="*/ 21 h 109"/>
                  <a:gd name="T22" fmla="*/ 218 w 225"/>
                  <a:gd name="T23" fmla="*/ 27 h 109"/>
                  <a:gd name="T24" fmla="*/ 221 w 225"/>
                  <a:gd name="T25" fmla="*/ 32 h 109"/>
                  <a:gd name="T26" fmla="*/ 224 w 225"/>
                  <a:gd name="T27" fmla="*/ 45 h 109"/>
                  <a:gd name="T28" fmla="*/ 214 w 225"/>
                  <a:gd name="T29" fmla="*/ 62 h 109"/>
                  <a:gd name="T30" fmla="*/ 209 w 225"/>
                  <a:gd name="T31" fmla="*/ 63 h 109"/>
                  <a:gd name="T32" fmla="*/ 166 w 225"/>
                  <a:gd name="T33" fmla="*/ 80 h 109"/>
                  <a:gd name="T34" fmla="*/ 107 w 225"/>
                  <a:gd name="T35" fmla="*/ 77 h 109"/>
                  <a:gd name="T36" fmla="*/ 75 w 225"/>
                  <a:gd name="T37" fmla="*/ 79 h 109"/>
                  <a:gd name="T38" fmla="*/ 68 w 225"/>
                  <a:gd name="T39" fmla="*/ 83 h 109"/>
                  <a:gd name="T40" fmla="*/ 62 w 225"/>
                  <a:gd name="T41" fmla="*/ 88 h 109"/>
                  <a:gd name="T42" fmla="*/ 44 w 225"/>
                  <a:gd name="T4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5" h="109">
                    <a:moveTo>
                      <a:pt x="44" y="109"/>
                    </a:moveTo>
                    <a:cubicBezTo>
                      <a:pt x="40" y="106"/>
                      <a:pt x="36" y="103"/>
                      <a:pt x="32" y="101"/>
                    </a:cubicBezTo>
                    <a:cubicBezTo>
                      <a:pt x="29" y="92"/>
                      <a:pt x="43" y="81"/>
                      <a:pt x="29" y="73"/>
                    </a:cubicBezTo>
                    <a:cubicBezTo>
                      <a:pt x="16" y="59"/>
                      <a:pt x="0" y="46"/>
                      <a:pt x="13" y="24"/>
                    </a:cubicBezTo>
                    <a:cubicBezTo>
                      <a:pt x="19" y="18"/>
                      <a:pt x="25" y="13"/>
                      <a:pt x="32" y="8"/>
                    </a:cubicBezTo>
                    <a:cubicBezTo>
                      <a:pt x="37" y="4"/>
                      <a:pt x="44" y="4"/>
                      <a:pt x="50" y="3"/>
                    </a:cubicBezTo>
                    <a:cubicBezTo>
                      <a:pt x="65" y="5"/>
                      <a:pt x="81" y="0"/>
                      <a:pt x="95" y="9"/>
                    </a:cubicBezTo>
                    <a:cubicBezTo>
                      <a:pt x="98" y="21"/>
                      <a:pt x="107" y="14"/>
                      <a:pt x="114" y="14"/>
                    </a:cubicBezTo>
                    <a:cubicBezTo>
                      <a:pt x="126" y="11"/>
                      <a:pt x="139" y="11"/>
                      <a:pt x="152" y="12"/>
                    </a:cubicBezTo>
                    <a:cubicBezTo>
                      <a:pt x="166" y="16"/>
                      <a:pt x="180" y="15"/>
                      <a:pt x="194" y="16"/>
                    </a:cubicBezTo>
                    <a:cubicBezTo>
                      <a:pt x="200" y="16"/>
                      <a:pt x="206" y="18"/>
                      <a:pt x="211" y="21"/>
                    </a:cubicBezTo>
                    <a:cubicBezTo>
                      <a:pt x="214" y="22"/>
                      <a:pt x="216" y="24"/>
                      <a:pt x="218" y="27"/>
                    </a:cubicBezTo>
                    <a:cubicBezTo>
                      <a:pt x="219" y="28"/>
                      <a:pt x="220" y="30"/>
                      <a:pt x="221" y="32"/>
                    </a:cubicBezTo>
                    <a:cubicBezTo>
                      <a:pt x="223" y="36"/>
                      <a:pt x="225" y="40"/>
                      <a:pt x="224" y="45"/>
                    </a:cubicBezTo>
                    <a:cubicBezTo>
                      <a:pt x="224" y="53"/>
                      <a:pt x="220" y="58"/>
                      <a:pt x="214" y="62"/>
                    </a:cubicBezTo>
                    <a:cubicBezTo>
                      <a:pt x="213" y="63"/>
                      <a:pt x="211" y="63"/>
                      <a:pt x="209" y="63"/>
                    </a:cubicBezTo>
                    <a:cubicBezTo>
                      <a:pt x="196" y="71"/>
                      <a:pt x="181" y="75"/>
                      <a:pt x="166" y="80"/>
                    </a:cubicBezTo>
                    <a:cubicBezTo>
                      <a:pt x="146" y="85"/>
                      <a:pt x="127" y="88"/>
                      <a:pt x="107" y="77"/>
                    </a:cubicBezTo>
                    <a:cubicBezTo>
                      <a:pt x="97" y="70"/>
                      <a:pt x="86" y="76"/>
                      <a:pt x="75" y="79"/>
                    </a:cubicBezTo>
                    <a:cubicBezTo>
                      <a:pt x="73" y="80"/>
                      <a:pt x="70" y="82"/>
                      <a:pt x="68" y="83"/>
                    </a:cubicBezTo>
                    <a:cubicBezTo>
                      <a:pt x="66" y="85"/>
                      <a:pt x="64" y="86"/>
                      <a:pt x="62" y="88"/>
                    </a:cubicBezTo>
                    <a:cubicBezTo>
                      <a:pt x="54" y="93"/>
                      <a:pt x="54" y="106"/>
                      <a:pt x="44" y="109"/>
                    </a:cubicBezTo>
                    <a:close/>
                  </a:path>
                </a:pathLst>
              </a:custGeom>
              <a:solidFill>
                <a:srgbClr val="F8F7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1" name="Freeform 168">
                <a:extLst>
                  <a:ext uri="{FF2B5EF4-FFF2-40B4-BE49-F238E27FC236}">
                    <a16:creationId xmlns:a16="http://schemas.microsoft.com/office/drawing/2014/main" id="{35DD75A1-7E96-0CA7-9372-13E65E4A7E77}"/>
                  </a:ext>
                </a:extLst>
              </p:cNvPr>
              <p:cNvSpPr/>
              <p:nvPr/>
            </p:nvSpPr>
            <p:spPr bwMode="auto">
              <a:xfrm>
                <a:off x="4985" y="2257"/>
                <a:ext cx="258" cy="265"/>
              </a:xfrm>
              <a:custGeom>
                <a:avLst/>
                <a:gdLst>
                  <a:gd name="T0" fmla="*/ 29 w 177"/>
                  <a:gd name="T1" fmla="*/ 1 h 182"/>
                  <a:gd name="T2" fmla="*/ 78 w 177"/>
                  <a:gd name="T3" fmla="*/ 17 h 182"/>
                  <a:gd name="T4" fmla="*/ 80 w 177"/>
                  <a:gd name="T5" fmla="*/ 31 h 182"/>
                  <a:gd name="T6" fmla="*/ 76 w 177"/>
                  <a:gd name="T7" fmla="*/ 36 h 182"/>
                  <a:gd name="T8" fmla="*/ 54 w 177"/>
                  <a:gd name="T9" fmla="*/ 48 h 182"/>
                  <a:gd name="T10" fmla="*/ 34 w 177"/>
                  <a:gd name="T11" fmla="*/ 80 h 182"/>
                  <a:gd name="T12" fmla="*/ 34 w 177"/>
                  <a:gd name="T13" fmla="*/ 81 h 182"/>
                  <a:gd name="T14" fmla="*/ 36 w 177"/>
                  <a:gd name="T15" fmla="*/ 80 h 182"/>
                  <a:gd name="T16" fmla="*/ 84 w 177"/>
                  <a:gd name="T17" fmla="*/ 118 h 182"/>
                  <a:gd name="T18" fmla="*/ 113 w 177"/>
                  <a:gd name="T19" fmla="*/ 139 h 182"/>
                  <a:gd name="T20" fmla="*/ 173 w 177"/>
                  <a:gd name="T21" fmla="*/ 159 h 182"/>
                  <a:gd name="T22" fmla="*/ 163 w 177"/>
                  <a:gd name="T23" fmla="*/ 175 h 182"/>
                  <a:gd name="T24" fmla="*/ 116 w 177"/>
                  <a:gd name="T25" fmla="*/ 174 h 182"/>
                  <a:gd name="T26" fmla="*/ 97 w 177"/>
                  <a:gd name="T27" fmla="*/ 163 h 182"/>
                  <a:gd name="T28" fmla="*/ 21 w 177"/>
                  <a:gd name="T29" fmla="*/ 145 h 182"/>
                  <a:gd name="T30" fmla="*/ 17 w 177"/>
                  <a:gd name="T31" fmla="*/ 110 h 182"/>
                  <a:gd name="T32" fmla="*/ 12 w 177"/>
                  <a:gd name="T33" fmla="*/ 68 h 182"/>
                  <a:gd name="T34" fmla="*/ 0 w 177"/>
                  <a:gd name="T35" fmla="*/ 58 h 182"/>
                  <a:gd name="T36" fmla="*/ 1 w 177"/>
                  <a:gd name="T37" fmla="*/ 53 h 182"/>
                  <a:gd name="T38" fmla="*/ 23 w 177"/>
                  <a:gd name="T39" fmla="*/ 28 h 182"/>
                  <a:gd name="T40" fmla="*/ 43 w 177"/>
                  <a:gd name="T41" fmla="*/ 27 h 182"/>
                  <a:gd name="T42" fmla="*/ 22 w 177"/>
                  <a:gd name="T43" fmla="*/ 13 h 182"/>
                  <a:gd name="T44" fmla="*/ 26 w 177"/>
                  <a:gd name="T45" fmla="*/ 1 h 182"/>
                  <a:gd name="T46" fmla="*/ 29 w 177"/>
                  <a:gd name="T47" fmla="*/ 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7" h="182">
                    <a:moveTo>
                      <a:pt x="29" y="1"/>
                    </a:moveTo>
                    <a:cubicBezTo>
                      <a:pt x="44" y="11"/>
                      <a:pt x="62" y="11"/>
                      <a:pt x="78" y="17"/>
                    </a:cubicBezTo>
                    <a:cubicBezTo>
                      <a:pt x="82" y="21"/>
                      <a:pt x="82" y="26"/>
                      <a:pt x="80" y="31"/>
                    </a:cubicBezTo>
                    <a:cubicBezTo>
                      <a:pt x="79" y="33"/>
                      <a:pt x="78" y="35"/>
                      <a:pt x="76" y="36"/>
                    </a:cubicBezTo>
                    <a:cubicBezTo>
                      <a:pt x="69" y="40"/>
                      <a:pt x="64" y="49"/>
                      <a:pt x="54" y="48"/>
                    </a:cubicBezTo>
                    <a:cubicBezTo>
                      <a:pt x="37" y="48"/>
                      <a:pt x="34" y="52"/>
                      <a:pt x="34" y="80"/>
                    </a:cubicBezTo>
                    <a:cubicBezTo>
                      <a:pt x="34" y="80"/>
                      <a:pt x="34" y="81"/>
                      <a:pt x="34" y="81"/>
                    </a:cubicBezTo>
                    <a:cubicBezTo>
                      <a:pt x="35" y="81"/>
                      <a:pt x="36" y="80"/>
                      <a:pt x="36" y="80"/>
                    </a:cubicBezTo>
                    <a:cubicBezTo>
                      <a:pt x="48" y="98"/>
                      <a:pt x="66" y="108"/>
                      <a:pt x="84" y="118"/>
                    </a:cubicBezTo>
                    <a:cubicBezTo>
                      <a:pt x="92" y="127"/>
                      <a:pt x="101" y="136"/>
                      <a:pt x="113" y="139"/>
                    </a:cubicBezTo>
                    <a:cubicBezTo>
                      <a:pt x="130" y="156"/>
                      <a:pt x="153" y="154"/>
                      <a:pt x="173" y="159"/>
                    </a:cubicBezTo>
                    <a:cubicBezTo>
                      <a:pt x="177" y="170"/>
                      <a:pt x="169" y="172"/>
                      <a:pt x="163" y="175"/>
                    </a:cubicBezTo>
                    <a:cubicBezTo>
                      <a:pt x="147" y="182"/>
                      <a:pt x="132" y="182"/>
                      <a:pt x="116" y="174"/>
                    </a:cubicBezTo>
                    <a:cubicBezTo>
                      <a:pt x="110" y="171"/>
                      <a:pt x="103" y="168"/>
                      <a:pt x="97" y="163"/>
                    </a:cubicBezTo>
                    <a:cubicBezTo>
                      <a:pt x="74" y="146"/>
                      <a:pt x="50" y="135"/>
                      <a:pt x="21" y="145"/>
                    </a:cubicBezTo>
                    <a:cubicBezTo>
                      <a:pt x="14" y="134"/>
                      <a:pt x="19" y="121"/>
                      <a:pt x="17" y="110"/>
                    </a:cubicBezTo>
                    <a:cubicBezTo>
                      <a:pt x="14" y="96"/>
                      <a:pt x="22" y="81"/>
                      <a:pt x="12" y="68"/>
                    </a:cubicBezTo>
                    <a:cubicBezTo>
                      <a:pt x="7" y="66"/>
                      <a:pt x="2" y="64"/>
                      <a:pt x="0" y="58"/>
                    </a:cubicBezTo>
                    <a:cubicBezTo>
                      <a:pt x="0" y="56"/>
                      <a:pt x="0" y="54"/>
                      <a:pt x="1" y="53"/>
                    </a:cubicBezTo>
                    <a:cubicBezTo>
                      <a:pt x="18" y="53"/>
                      <a:pt x="16" y="37"/>
                      <a:pt x="23" y="28"/>
                    </a:cubicBezTo>
                    <a:cubicBezTo>
                      <a:pt x="29" y="27"/>
                      <a:pt x="36" y="30"/>
                      <a:pt x="43" y="27"/>
                    </a:cubicBezTo>
                    <a:cubicBezTo>
                      <a:pt x="26" y="28"/>
                      <a:pt x="23" y="27"/>
                      <a:pt x="22" y="13"/>
                    </a:cubicBezTo>
                    <a:cubicBezTo>
                      <a:pt x="22" y="8"/>
                      <a:pt x="20" y="3"/>
                      <a:pt x="26" y="1"/>
                    </a:cubicBezTo>
                    <a:cubicBezTo>
                      <a:pt x="27" y="0"/>
                      <a:pt x="28" y="0"/>
                      <a:pt x="29" y="1"/>
                    </a:cubicBezTo>
                    <a:close/>
                  </a:path>
                </a:pathLst>
              </a:custGeom>
              <a:solidFill>
                <a:srgbClr val="6B73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2" name="Freeform 169">
                <a:extLst>
                  <a:ext uri="{FF2B5EF4-FFF2-40B4-BE49-F238E27FC236}">
                    <a16:creationId xmlns:a16="http://schemas.microsoft.com/office/drawing/2014/main" id="{2FCE7FE8-293E-8BEC-EE92-6D73B244D1D5}"/>
                  </a:ext>
                </a:extLst>
              </p:cNvPr>
              <p:cNvSpPr/>
              <p:nvPr/>
            </p:nvSpPr>
            <p:spPr bwMode="auto">
              <a:xfrm>
                <a:off x="4847" y="2410"/>
                <a:ext cx="232" cy="207"/>
              </a:xfrm>
              <a:custGeom>
                <a:avLst/>
                <a:gdLst>
                  <a:gd name="T0" fmla="*/ 44 w 159"/>
                  <a:gd name="T1" fmla="*/ 101 h 142"/>
                  <a:gd name="T2" fmla="*/ 9 w 159"/>
                  <a:gd name="T3" fmla="*/ 95 h 142"/>
                  <a:gd name="T4" fmla="*/ 24 w 159"/>
                  <a:gd name="T5" fmla="*/ 85 h 142"/>
                  <a:gd name="T6" fmla="*/ 33 w 159"/>
                  <a:gd name="T7" fmla="*/ 71 h 142"/>
                  <a:gd name="T8" fmla="*/ 22 w 159"/>
                  <a:gd name="T9" fmla="*/ 66 h 142"/>
                  <a:gd name="T10" fmla="*/ 1 w 159"/>
                  <a:gd name="T11" fmla="*/ 28 h 142"/>
                  <a:gd name="T12" fmla="*/ 25 w 159"/>
                  <a:gd name="T13" fmla="*/ 0 h 142"/>
                  <a:gd name="T14" fmla="*/ 56 w 159"/>
                  <a:gd name="T15" fmla="*/ 61 h 142"/>
                  <a:gd name="T16" fmla="*/ 67 w 159"/>
                  <a:gd name="T17" fmla="*/ 75 h 142"/>
                  <a:gd name="T18" fmla="*/ 125 w 159"/>
                  <a:gd name="T19" fmla="*/ 105 h 142"/>
                  <a:gd name="T20" fmla="*/ 136 w 159"/>
                  <a:gd name="T21" fmla="*/ 93 h 142"/>
                  <a:gd name="T22" fmla="*/ 155 w 159"/>
                  <a:gd name="T23" fmla="*/ 131 h 142"/>
                  <a:gd name="T24" fmla="*/ 127 w 159"/>
                  <a:gd name="T25" fmla="*/ 140 h 142"/>
                  <a:gd name="T26" fmla="*/ 71 w 159"/>
                  <a:gd name="T27" fmla="*/ 141 h 142"/>
                  <a:gd name="T28" fmla="*/ 69 w 159"/>
                  <a:gd name="T29" fmla="*/ 139 h 142"/>
                  <a:gd name="T30" fmla="*/ 65 w 159"/>
                  <a:gd name="T31" fmla="*/ 116 h 142"/>
                  <a:gd name="T32" fmla="*/ 54 w 159"/>
                  <a:gd name="T33" fmla="*/ 91 h 142"/>
                  <a:gd name="T34" fmla="*/ 44 w 159"/>
                  <a:gd name="T35" fmla="*/ 10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42">
                    <a:moveTo>
                      <a:pt x="44" y="101"/>
                    </a:moveTo>
                    <a:cubicBezTo>
                      <a:pt x="33" y="96"/>
                      <a:pt x="21" y="95"/>
                      <a:pt x="9" y="95"/>
                    </a:cubicBezTo>
                    <a:cubicBezTo>
                      <a:pt x="9" y="86"/>
                      <a:pt x="19" y="89"/>
                      <a:pt x="24" y="85"/>
                    </a:cubicBezTo>
                    <a:cubicBezTo>
                      <a:pt x="29" y="82"/>
                      <a:pt x="33" y="77"/>
                      <a:pt x="33" y="71"/>
                    </a:cubicBezTo>
                    <a:cubicBezTo>
                      <a:pt x="33" y="64"/>
                      <a:pt x="26" y="67"/>
                      <a:pt x="22" y="66"/>
                    </a:cubicBezTo>
                    <a:cubicBezTo>
                      <a:pt x="6" y="58"/>
                      <a:pt x="4" y="43"/>
                      <a:pt x="1" y="28"/>
                    </a:cubicBezTo>
                    <a:cubicBezTo>
                      <a:pt x="0" y="11"/>
                      <a:pt x="7" y="1"/>
                      <a:pt x="25" y="0"/>
                    </a:cubicBezTo>
                    <a:cubicBezTo>
                      <a:pt x="28" y="24"/>
                      <a:pt x="46" y="40"/>
                      <a:pt x="56" y="61"/>
                    </a:cubicBezTo>
                    <a:cubicBezTo>
                      <a:pt x="59" y="66"/>
                      <a:pt x="64" y="70"/>
                      <a:pt x="67" y="75"/>
                    </a:cubicBezTo>
                    <a:cubicBezTo>
                      <a:pt x="76" y="92"/>
                      <a:pt x="107" y="108"/>
                      <a:pt x="125" y="105"/>
                    </a:cubicBezTo>
                    <a:cubicBezTo>
                      <a:pt x="133" y="104"/>
                      <a:pt x="130" y="95"/>
                      <a:pt x="136" y="93"/>
                    </a:cubicBezTo>
                    <a:cubicBezTo>
                      <a:pt x="159" y="97"/>
                      <a:pt x="154" y="116"/>
                      <a:pt x="155" y="131"/>
                    </a:cubicBezTo>
                    <a:cubicBezTo>
                      <a:pt x="148" y="142"/>
                      <a:pt x="137" y="142"/>
                      <a:pt x="127" y="140"/>
                    </a:cubicBezTo>
                    <a:cubicBezTo>
                      <a:pt x="108" y="138"/>
                      <a:pt x="90" y="138"/>
                      <a:pt x="71" y="141"/>
                    </a:cubicBezTo>
                    <a:cubicBezTo>
                      <a:pt x="71" y="141"/>
                      <a:pt x="70" y="140"/>
                      <a:pt x="69" y="139"/>
                    </a:cubicBezTo>
                    <a:cubicBezTo>
                      <a:pt x="68" y="131"/>
                      <a:pt x="66" y="124"/>
                      <a:pt x="65" y="116"/>
                    </a:cubicBezTo>
                    <a:cubicBezTo>
                      <a:pt x="66" y="105"/>
                      <a:pt x="58" y="100"/>
                      <a:pt x="54" y="91"/>
                    </a:cubicBezTo>
                    <a:cubicBezTo>
                      <a:pt x="49" y="94"/>
                      <a:pt x="50" y="100"/>
                      <a:pt x="44" y="101"/>
                    </a:cubicBezTo>
                    <a:close/>
                  </a:path>
                </a:pathLst>
              </a:custGeom>
              <a:solidFill>
                <a:srgbClr val="354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3" name="Freeform 170">
                <a:extLst>
                  <a:ext uri="{FF2B5EF4-FFF2-40B4-BE49-F238E27FC236}">
                    <a16:creationId xmlns:a16="http://schemas.microsoft.com/office/drawing/2014/main" id="{C573F848-04B3-33B4-FB18-625086C88B85}"/>
                  </a:ext>
                </a:extLst>
              </p:cNvPr>
              <p:cNvSpPr/>
              <p:nvPr/>
            </p:nvSpPr>
            <p:spPr bwMode="auto">
              <a:xfrm>
                <a:off x="4729" y="2144"/>
                <a:ext cx="203" cy="139"/>
              </a:xfrm>
              <a:custGeom>
                <a:avLst/>
                <a:gdLst>
                  <a:gd name="T0" fmla="*/ 74 w 139"/>
                  <a:gd name="T1" fmla="*/ 76 h 96"/>
                  <a:gd name="T2" fmla="*/ 5 w 139"/>
                  <a:gd name="T3" fmla="*/ 63 h 96"/>
                  <a:gd name="T4" fmla="*/ 16 w 139"/>
                  <a:gd name="T5" fmla="*/ 8 h 96"/>
                  <a:gd name="T6" fmla="*/ 22 w 139"/>
                  <a:gd name="T7" fmla="*/ 1 h 96"/>
                  <a:gd name="T8" fmla="*/ 30 w 139"/>
                  <a:gd name="T9" fmla="*/ 2 h 96"/>
                  <a:gd name="T10" fmla="*/ 89 w 139"/>
                  <a:gd name="T11" fmla="*/ 39 h 96"/>
                  <a:gd name="T12" fmla="*/ 98 w 139"/>
                  <a:gd name="T13" fmla="*/ 43 h 96"/>
                  <a:gd name="T14" fmla="*/ 110 w 139"/>
                  <a:gd name="T15" fmla="*/ 47 h 96"/>
                  <a:gd name="T16" fmla="*/ 112 w 139"/>
                  <a:gd name="T17" fmla="*/ 95 h 96"/>
                  <a:gd name="T18" fmla="*/ 96 w 139"/>
                  <a:gd name="T19" fmla="*/ 89 h 96"/>
                  <a:gd name="T20" fmla="*/ 74 w 139"/>
                  <a:gd name="T21" fmla="*/ 7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96">
                    <a:moveTo>
                      <a:pt x="74" y="76"/>
                    </a:moveTo>
                    <a:cubicBezTo>
                      <a:pt x="52" y="67"/>
                      <a:pt x="31" y="52"/>
                      <a:pt x="5" y="63"/>
                    </a:cubicBezTo>
                    <a:cubicBezTo>
                      <a:pt x="0" y="43"/>
                      <a:pt x="12" y="26"/>
                      <a:pt x="16" y="8"/>
                    </a:cubicBezTo>
                    <a:cubicBezTo>
                      <a:pt x="17" y="5"/>
                      <a:pt x="19" y="3"/>
                      <a:pt x="22" y="1"/>
                    </a:cubicBezTo>
                    <a:cubicBezTo>
                      <a:pt x="25" y="0"/>
                      <a:pt x="27" y="0"/>
                      <a:pt x="30" y="2"/>
                    </a:cubicBezTo>
                    <a:cubicBezTo>
                      <a:pt x="42" y="28"/>
                      <a:pt x="67" y="31"/>
                      <a:pt x="89" y="39"/>
                    </a:cubicBezTo>
                    <a:cubicBezTo>
                      <a:pt x="92" y="41"/>
                      <a:pt x="96" y="40"/>
                      <a:pt x="98" y="43"/>
                    </a:cubicBezTo>
                    <a:cubicBezTo>
                      <a:pt x="101" y="47"/>
                      <a:pt x="107" y="49"/>
                      <a:pt x="110" y="47"/>
                    </a:cubicBezTo>
                    <a:cubicBezTo>
                      <a:pt x="139" y="55"/>
                      <a:pt x="129" y="70"/>
                      <a:pt x="112" y="95"/>
                    </a:cubicBezTo>
                    <a:cubicBezTo>
                      <a:pt x="106" y="96"/>
                      <a:pt x="101" y="91"/>
                      <a:pt x="96" y="89"/>
                    </a:cubicBezTo>
                    <a:cubicBezTo>
                      <a:pt x="88" y="84"/>
                      <a:pt x="79" y="84"/>
                      <a:pt x="74" y="76"/>
                    </a:cubicBezTo>
                    <a:close/>
                  </a:path>
                </a:pathLst>
              </a:custGeom>
              <a:solidFill>
                <a:srgbClr val="313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4" name="Freeform 171">
                <a:extLst>
                  <a:ext uri="{FF2B5EF4-FFF2-40B4-BE49-F238E27FC236}">
                    <a16:creationId xmlns:a16="http://schemas.microsoft.com/office/drawing/2014/main" id="{828E78C3-54FC-251A-76F9-9C595FC6720A}"/>
                  </a:ext>
                </a:extLst>
              </p:cNvPr>
              <p:cNvSpPr/>
              <p:nvPr/>
            </p:nvSpPr>
            <p:spPr bwMode="auto">
              <a:xfrm>
                <a:off x="4553" y="2080"/>
                <a:ext cx="220" cy="106"/>
              </a:xfrm>
              <a:custGeom>
                <a:avLst/>
                <a:gdLst>
                  <a:gd name="T0" fmla="*/ 151 w 151"/>
                  <a:gd name="T1" fmla="*/ 46 h 73"/>
                  <a:gd name="T2" fmla="*/ 143 w 151"/>
                  <a:gd name="T3" fmla="*/ 46 h 73"/>
                  <a:gd name="T4" fmla="*/ 115 w 151"/>
                  <a:gd name="T5" fmla="*/ 50 h 73"/>
                  <a:gd name="T6" fmla="*/ 71 w 151"/>
                  <a:gd name="T7" fmla="*/ 72 h 73"/>
                  <a:gd name="T8" fmla="*/ 17 w 151"/>
                  <a:gd name="T9" fmla="*/ 50 h 73"/>
                  <a:gd name="T10" fmla="*/ 1 w 151"/>
                  <a:gd name="T11" fmla="*/ 35 h 73"/>
                  <a:gd name="T12" fmla="*/ 14 w 151"/>
                  <a:gd name="T13" fmla="*/ 20 h 73"/>
                  <a:gd name="T14" fmla="*/ 63 w 151"/>
                  <a:gd name="T15" fmla="*/ 15 h 73"/>
                  <a:gd name="T16" fmla="*/ 62 w 151"/>
                  <a:gd name="T17" fmla="*/ 28 h 73"/>
                  <a:gd name="T18" fmla="*/ 87 w 151"/>
                  <a:gd name="T19" fmla="*/ 11 h 73"/>
                  <a:gd name="T20" fmla="*/ 151 w 151"/>
                  <a:gd name="T21" fmla="*/ 4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73">
                    <a:moveTo>
                      <a:pt x="151" y="46"/>
                    </a:moveTo>
                    <a:cubicBezTo>
                      <a:pt x="148" y="46"/>
                      <a:pt x="146" y="46"/>
                      <a:pt x="143" y="46"/>
                    </a:cubicBezTo>
                    <a:cubicBezTo>
                      <a:pt x="132" y="35"/>
                      <a:pt x="123" y="37"/>
                      <a:pt x="115" y="50"/>
                    </a:cubicBezTo>
                    <a:cubicBezTo>
                      <a:pt x="104" y="65"/>
                      <a:pt x="90" y="73"/>
                      <a:pt x="71" y="72"/>
                    </a:cubicBezTo>
                    <a:cubicBezTo>
                      <a:pt x="54" y="62"/>
                      <a:pt x="38" y="52"/>
                      <a:pt x="17" y="50"/>
                    </a:cubicBezTo>
                    <a:cubicBezTo>
                      <a:pt x="10" y="49"/>
                      <a:pt x="2" y="45"/>
                      <a:pt x="1" y="35"/>
                    </a:cubicBezTo>
                    <a:cubicBezTo>
                      <a:pt x="0" y="27"/>
                      <a:pt x="7" y="22"/>
                      <a:pt x="14" y="20"/>
                    </a:cubicBezTo>
                    <a:cubicBezTo>
                      <a:pt x="30" y="14"/>
                      <a:pt x="46" y="5"/>
                      <a:pt x="63" y="15"/>
                    </a:cubicBezTo>
                    <a:cubicBezTo>
                      <a:pt x="66" y="19"/>
                      <a:pt x="65" y="23"/>
                      <a:pt x="62" y="28"/>
                    </a:cubicBezTo>
                    <a:cubicBezTo>
                      <a:pt x="68" y="19"/>
                      <a:pt x="78" y="16"/>
                      <a:pt x="87" y="11"/>
                    </a:cubicBezTo>
                    <a:cubicBezTo>
                      <a:pt x="117" y="0"/>
                      <a:pt x="145" y="16"/>
                      <a:pt x="151" y="46"/>
                    </a:cubicBezTo>
                    <a:close/>
                  </a:path>
                </a:pathLst>
              </a:custGeom>
              <a:solidFill>
                <a:srgbClr val="EBEA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5" name="Freeform 172">
                <a:extLst>
                  <a:ext uri="{FF2B5EF4-FFF2-40B4-BE49-F238E27FC236}">
                    <a16:creationId xmlns:a16="http://schemas.microsoft.com/office/drawing/2014/main" id="{0ED40E20-2F5A-85FD-A14A-66B753BEA860}"/>
                  </a:ext>
                </a:extLst>
              </p:cNvPr>
              <p:cNvSpPr/>
              <p:nvPr/>
            </p:nvSpPr>
            <p:spPr bwMode="auto">
              <a:xfrm>
                <a:off x="4767" y="1597"/>
                <a:ext cx="118" cy="160"/>
              </a:xfrm>
              <a:custGeom>
                <a:avLst/>
                <a:gdLst>
                  <a:gd name="T0" fmla="*/ 29 w 81"/>
                  <a:gd name="T1" fmla="*/ 110 h 110"/>
                  <a:gd name="T2" fmla="*/ 25 w 81"/>
                  <a:gd name="T3" fmla="*/ 83 h 110"/>
                  <a:gd name="T4" fmla="*/ 17 w 81"/>
                  <a:gd name="T5" fmla="*/ 57 h 110"/>
                  <a:gd name="T6" fmla="*/ 31 w 81"/>
                  <a:gd name="T7" fmla="*/ 11 h 110"/>
                  <a:gd name="T8" fmla="*/ 69 w 81"/>
                  <a:gd name="T9" fmla="*/ 2 h 110"/>
                  <a:gd name="T10" fmla="*/ 81 w 81"/>
                  <a:gd name="T11" fmla="*/ 7 h 110"/>
                  <a:gd name="T12" fmla="*/ 78 w 81"/>
                  <a:gd name="T13" fmla="*/ 60 h 110"/>
                  <a:gd name="T14" fmla="*/ 74 w 81"/>
                  <a:gd name="T15" fmla="*/ 82 h 110"/>
                  <a:gd name="T16" fmla="*/ 29 w 81"/>
                  <a:gd name="T1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10">
                    <a:moveTo>
                      <a:pt x="29" y="110"/>
                    </a:moveTo>
                    <a:cubicBezTo>
                      <a:pt x="27" y="101"/>
                      <a:pt x="26" y="92"/>
                      <a:pt x="25" y="83"/>
                    </a:cubicBezTo>
                    <a:cubicBezTo>
                      <a:pt x="25" y="73"/>
                      <a:pt x="22" y="65"/>
                      <a:pt x="17" y="57"/>
                    </a:cubicBezTo>
                    <a:cubicBezTo>
                      <a:pt x="0" y="33"/>
                      <a:pt x="4" y="19"/>
                      <a:pt x="31" y="11"/>
                    </a:cubicBezTo>
                    <a:cubicBezTo>
                      <a:pt x="43" y="7"/>
                      <a:pt x="57" y="6"/>
                      <a:pt x="69" y="2"/>
                    </a:cubicBezTo>
                    <a:cubicBezTo>
                      <a:pt x="74" y="0"/>
                      <a:pt x="78" y="3"/>
                      <a:pt x="81" y="7"/>
                    </a:cubicBezTo>
                    <a:cubicBezTo>
                      <a:pt x="74" y="24"/>
                      <a:pt x="71" y="42"/>
                      <a:pt x="78" y="60"/>
                    </a:cubicBezTo>
                    <a:cubicBezTo>
                      <a:pt x="78" y="67"/>
                      <a:pt x="78" y="75"/>
                      <a:pt x="74" y="82"/>
                    </a:cubicBezTo>
                    <a:cubicBezTo>
                      <a:pt x="64" y="99"/>
                      <a:pt x="45" y="103"/>
                      <a:pt x="29" y="110"/>
                    </a:cubicBezTo>
                    <a:close/>
                  </a:path>
                </a:pathLst>
              </a:custGeom>
              <a:solidFill>
                <a:srgbClr val="AF88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6" name="Freeform 173">
                <a:extLst>
                  <a:ext uri="{FF2B5EF4-FFF2-40B4-BE49-F238E27FC236}">
                    <a16:creationId xmlns:a16="http://schemas.microsoft.com/office/drawing/2014/main" id="{8902D553-184E-4A5F-64CC-8509A5A053C7}"/>
                  </a:ext>
                </a:extLst>
              </p:cNvPr>
              <p:cNvSpPr/>
              <p:nvPr/>
            </p:nvSpPr>
            <p:spPr bwMode="auto">
              <a:xfrm>
                <a:off x="4649" y="2321"/>
                <a:ext cx="168" cy="101"/>
              </a:xfrm>
              <a:custGeom>
                <a:avLst/>
                <a:gdLst>
                  <a:gd name="T0" fmla="*/ 4 w 115"/>
                  <a:gd name="T1" fmla="*/ 45 h 69"/>
                  <a:gd name="T2" fmla="*/ 13 w 115"/>
                  <a:gd name="T3" fmla="*/ 21 h 69"/>
                  <a:gd name="T4" fmla="*/ 25 w 115"/>
                  <a:gd name="T5" fmla="*/ 3 h 69"/>
                  <a:gd name="T6" fmla="*/ 54 w 115"/>
                  <a:gd name="T7" fmla="*/ 0 h 69"/>
                  <a:gd name="T8" fmla="*/ 98 w 115"/>
                  <a:gd name="T9" fmla="*/ 8 h 69"/>
                  <a:gd name="T10" fmla="*/ 115 w 115"/>
                  <a:gd name="T11" fmla="*/ 22 h 69"/>
                  <a:gd name="T12" fmla="*/ 112 w 115"/>
                  <a:gd name="T13" fmla="*/ 37 h 69"/>
                  <a:gd name="T14" fmla="*/ 75 w 115"/>
                  <a:gd name="T15" fmla="*/ 50 h 69"/>
                  <a:gd name="T16" fmla="*/ 62 w 115"/>
                  <a:gd name="T17" fmla="*/ 54 h 69"/>
                  <a:gd name="T18" fmla="*/ 24 w 115"/>
                  <a:gd name="T19" fmla="*/ 63 h 69"/>
                  <a:gd name="T20" fmla="*/ 8 w 115"/>
                  <a:gd name="T21" fmla="*/ 64 h 69"/>
                  <a:gd name="T22" fmla="*/ 4 w 115"/>
                  <a:gd name="T23"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69">
                    <a:moveTo>
                      <a:pt x="4" y="45"/>
                    </a:moveTo>
                    <a:cubicBezTo>
                      <a:pt x="3" y="35"/>
                      <a:pt x="12" y="30"/>
                      <a:pt x="13" y="21"/>
                    </a:cubicBezTo>
                    <a:cubicBezTo>
                      <a:pt x="14" y="13"/>
                      <a:pt x="20" y="8"/>
                      <a:pt x="25" y="3"/>
                    </a:cubicBezTo>
                    <a:cubicBezTo>
                      <a:pt x="35" y="0"/>
                      <a:pt x="44" y="0"/>
                      <a:pt x="54" y="0"/>
                    </a:cubicBezTo>
                    <a:cubicBezTo>
                      <a:pt x="67" y="8"/>
                      <a:pt x="84" y="1"/>
                      <a:pt x="98" y="8"/>
                    </a:cubicBezTo>
                    <a:cubicBezTo>
                      <a:pt x="104" y="13"/>
                      <a:pt x="112" y="14"/>
                      <a:pt x="115" y="22"/>
                    </a:cubicBezTo>
                    <a:cubicBezTo>
                      <a:pt x="108" y="26"/>
                      <a:pt x="113" y="32"/>
                      <a:pt x="112" y="37"/>
                    </a:cubicBezTo>
                    <a:cubicBezTo>
                      <a:pt x="102" y="57"/>
                      <a:pt x="91" y="62"/>
                      <a:pt x="75" y="50"/>
                    </a:cubicBezTo>
                    <a:cubicBezTo>
                      <a:pt x="67" y="45"/>
                      <a:pt x="65" y="55"/>
                      <a:pt x="62" y="54"/>
                    </a:cubicBezTo>
                    <a:cubicBezTo>
                      <a:pt x="46" y="42"/>
                      <a:pt x="36" y="59"/>
                      <a:pt x="24" y="63"/>
                    </a:cubicBezTo>
                    <a:cubicBezTo>
                      <a:pt x="19" y="65"/>
                      <a:pt x="13" y="69"/>
                      <a:pt x="8" y="64"/>
                    </a:cubicBezTo>
                    <a:cubicBezTo>
                      <a:pt x="2" y="59"/>
                      <a:pt x="0" y="52"/>
                      <a:pt x="4" y="45"/>
                    </a:cubicBezTo>
                    <a:close/>
                  </a:path>
                </a:pathLst>
              </a:custGeom>
              <a:solidFill>
                <a:srgbClr val="D767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7" name="Freeform 174">
                <a:extLst>
                  <a:ext uri="{FF2B5EF4-FFF2-40B4-BE49-F238E27FC236}">
                    <a16:creationId xmlns:a16="http://schemas.microsoft.com/office/drawing/2014/main" id="{D630B0C7-B401-DD2E-4E62-36497E73C5EC}"/>
                  </a:ext>
                </a:extLst>
              </p:cNvPr>
              <p:cNvSpPr/>
              <p:nvPr/>
            </p:nvSpPr>
            <p:spPr bwMode="auto">
              <a:xfrm>
                <a:off x="4638" y="1514"/>
                <a:ext cx="225" cy="135"/>
              </a:xfrm>
              <a:custGeom>
                <a:avLst/>
                <a:gdLst>
                  <a:gd name="T0" fmla="*/ 1 w 155"/>
                  <a:gd name="T1" fmla="*/ 80 h 93"/>
                  <a:gd name="T2" fmla="*/ 5 w 155"/>
                  <a:gd name="T3" fmla="*/ 61 h 93"/>
                  <a:gd name="T4" fmla="*/ 30 w 155"/>
                  <a:gd name="T5" fmla="*/ 63 h 93"/>
                  <a:gd name="T6" fmla="*/ 21 w 155"/>
                  <a:gd name="T7" fmla="*/ 28 h 93"/>
                  <a:gd name="T8" fmla="*/ 24 w 155"/>
                  <a:gd name="T9" fmla="*/ 28 h 93"/>
                  <a:gd name="T10" fmla="*/ 35 w 155"/>
                  <a:gd name="T11" fmla="*/ 40 h 93"/>
                  <a:gd name="T12" fmla="*/ 43 w 155"/>
                  <a:gd name="T13" fmla="*/ 52 h 93"/>
                  <a:gd name="T14" fmla="*/ 55 w 155"/>
                  <a:gd name="T15" fmla="*/ 45 h 93"/>
                  <a:gd name="T16" fmla="*/ 72 w 155"/>
                  <a:gd name="T17" fmla="*/ 40 h 93"/>
                  <a:gd name="T18" fmla="*/ 90 w 155"/>
                  <a:gd name="T19" fmla="*/ 32 h 93"/>
                  <a:gd name="T20" fmla="*/ 104 w 155"/>
                  <a:gd name="T21" fmla="*/ 26 h 93"/>
                  <a:gd name="T22" fmla="*/ 119 w 155"/>
                  <a:gd name="T23" fmla="*/ 15 h 93"/>
                  <a:gd name="T24" fmla="*/ 133 w 155"/>
                  <a:gd name="T25" fmla="*/ 3 h 93"/>
                  <a:gd name="T26" fmla="*/ 143 w 155"/>
                  <a:gd name="T27" fmla="*/ 26 h 93"/>
                  <a:gd name="T28" fmla="*/ 155 w 155"/>
                  <a:gd name="T29" fmla="*/ 42 h 93"/>
                  <a:gd name="T30" fmla="*/ 87 w 155"/>
                  <a:gd name="T31" fmla="*/ 57 h 93"/>
                  <a:gd name="T32" fmla="*/ 80 w 155"/>
                  <a:gd name="T33" fmla="*/ 59 h 93"/>
                  <a:gd name="T34" fmla="*/ 50 w 155"/>
                  <a:gd name="T35" fmla="*/ 75 h 93"/>
                  <a:gd name="T36" fmla="*/ 1 w 155"/>
                  <a:gd name="T37" fmla="*/ 8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93">
                    <a:moveTo>
                      <a:pt x="1" y="80"/>
                    </a:moveTo>
                    <a:cubicBezTo>
                      <a:pt x="0" y="73"/>
                      <a:pt x="11" y="70"/>
                      <a:pt x="5" y="61"/>
                    </a:cubicBezTo>
                    <a:cubicBezTo>
                      <a:pt x="14" y="61"/>
                      <a:pt x="20" y="73"/>
                      <a:pt x="30" y="63"/>
                    </a:cubicBezTo>
                    <a:cubicBezTo>
                      <a:pt x="14" y="55"/>
                      <a:pt x="9" y="43"/>
                      <a:pt x="21" y="28"/>
                    </a:cubicBezTo>
                    <a:cubicBezTo>
                      <a:pt x="22" y="28"/>
                      <a:pt x="23" y="29"/>
                      <a:pt x="24" y="28"/>
                    </a:cubicBezTo>
                    <a:cubicBezTo>
                      <a:pt x="30" y="30"/>
                      <a:pt x="35" y="32"/>
                      <a:pt x="35" y="40"/>
                    </a:cubicBezTo>
                    <a:cubicBezTo>
                      <a:pt x="35" y="46"/>
                      <a:pt x="37" y="51"/>
                      <a:pt x="43" y="52"/>
                    </a:cubicBezTo>
                    <a:cubicBezTo>
                      <a:pt x="49" y="54"/>
                      <a:pt x="53" y="50"/>
                      <a:pt x="55" y="45"/>
                    </a:cubicBezTo>
                    <a:cubicBezTo>
                      <a:pt x="59" y="35"/>
                      <a:pt x="64" y="35"/>
                      <a:pt x="72" y="40"/>
                    </a:cubicBezTo>
                    <a:cubicBezTo>
                      <a:pt x="81" y="45"/>
                      <a:pt x="88" y="41"/>
                      <a:pt x="90" y="32"/>
                    </a:cubicBezTo>
                    <a:cubicBezTo>
                      <a:pt x="93" y="23"/>
                      <a:pt x="95" y="21"/>
                      <a:pt x="104" y="26"/>
                    </a:cubicBezTo>
                    <a:cubicBezTo>
                      <a:pt x="113" y="30"/>
                      <a:pt x="120" y="29"/>
                      <a:pt x="119" y="15"/>
                    </a:cubicBezTo>
                    <a:cubicBezTo>
                      <a:pt x="118" y="8"/>
                      <a:pt x="122" y="0"/>
                      <a:pt x="133" y="3"/>
                    </a:cubicBezTo>
                    <a:cubicBezTo>
                      <a:pt x="140" y="9"/>
                      <a:pt x="151" y="11"/>
                      <a:pt x="143" y="26"/>
                    </a:cubicBezTo>
                    <a:cubicBezTo>
                      <a:pt x="139" y="32"/>
                      <a:pt x="152" y="33"/>
                      <a:pt x="155" y="42"/>
                    </a:cubicBezTo>
                    <a:cubicBezTo>
                      <a:pt x="132" y="47"/>
                      <a:pt x="112" y="60"/>
                      <a:pt x="87" y="57"/>
                    </a:cubicBezTo>
                    <a:cubicBezTo>
                      <a:pt x="84" y="56"/>
                      <a:pt x="82" y="56"/>
                      <a:pt x="80" y="59"/>
                    </a:cubicBezTo>
                    <a:cubicBezTo>
                      <a:pt x="74" y="71"/>
                      <a:pt x="61" y="76"/>
                      <a:pt x="50" y="75"/>
                    </a:cubicBezTo>
                    <a:cubicBezTo>
                      <a:pt x="33" y="73"/>
                      <a:pt x="18" y="93"/>
                      <a:pt x="1" y="80"/>
                    </a:cubicBezTo>
                    <a:close/>
                  </a:path>
                </a:pathLst>
              </a:custGeom>
              <a:solidFill>
                <a:srgbClr val="1919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8" name="Freeform 175">
                <a:extLst>
                  <a:ext uri="{FF2B5EF4-FFF2-40B4-BE49-F238E27FC236}">
                    <a16:creationId xmlns:a16="http://schemas.microsoft.com/office/drawing/2014/main" id="{482C2EF6-F6F2-31B5-C028-BE0E227C73C3}"/>
                  </a:ext>
                </a:extLst>
              </p:cNvPr>
              <p:cNvSpPr/>
              <p:nvPr/>
            </p:nvSpPr>
            <p:spPr bwMode="auto">
              <a:xfrm>
                <a:off x="4907" y="2267"/>
                <a:ext cx="108" cy="185"/>
              </a:xfrm>
              <a:custGeom>
                <a:avLst/>
                <a:gdLst>
                  <a:gd name="T0" fmla="*/ 55 w 74"/>
                  <a:gd name="T1" fmla="*/ 50 h 127"/>
                  <a:gd name="T2" fmla="*/ 68 w 74"/>
                  <a:gd name="T3" fmla="*/ 58 h 127"/>
                  <a:gd name="T4" fmla="*/ 58 w 74"/>
                  <a:gd name="T5" fmla="*/ 93 h 127"/>
                  <a:gd name="T6" fmla="*/ 50 w 74"/>
                  <a:gd name="T7" fmla="*/ 113 h 127"/>
                  <a:gd name="T8" fmla="*/ 18 w 74"/>
                  <a:gd name="T9" fmla="*/ 116 h 127"/>
                  <a:gd name="T10" fmla="*/ 32 w 74"/>
                  <a:gd name="T11" fmla="*/ 102 h 127"/>
                  <a:gd name="T12" fmla="*/ 12 w 74"/>
                  <a:gd name="T13" fmla="*/ 96 h 127"/>
                  <a:gd name="T14" fmla="*/ 4 w 74"/>
                  <a:gd name="T15" fmla="*/ 82 h 127"/>
                  <a:gd name="T16" fmla="*/ 17 w 74"/>
                  <a:gd name="T17" fmla="*/ 64 h 127"/>
                  <a:gd name="T18" fmla="*/ 22 w 74"/>
                  <a:gd name="T19" fmla="*/ 45 h 127"/>
                  <a:gd name="T20" fmla="*/ 7 w 74"/>
                  <a:gd name="T21" fmla="*/ 15 h 127"/>
                  <a:gd name="T22" fmla="*/ 31 w 74"/>
                  <a:gd name="T23" fmla="*/ 3 h 127"/>
                  <a:gd name="T24" fmla="*/ 45 w 74"/>
                  <a:gd name="T25" fmla="*/ 26 h 127"/>
                  <a:gd name="T26" fmla="*/ 55 w 74"/>
                  <a:gd name="T27" fmla="*/ 5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27">
                    <a:moveTo>
                      <a:pt x="55" y="50"/>
                    </a:moveTo>
                    <a:cubicBezTo>
                      <a:pt x="59" y="53"/>
                      <a:pt x="64" y="56"/>
                      <a:pt x="68" y="58"/>
                    </a:cubicBezTo>
                    <a:cubicBezTo>
                      <a:pt x="74" y="73"/>
                      <a:pt x="57" y="80"/>
                      <a:pt x="58" y="93"/>
                    </a:cubicBezTo>
                    <a:cubicBezTo>
                      <a:pt x="56" y="100"/>
                      <a:pt x="54" y="107"/>
                      <a:pt x="50" y="113"/>
                    </a:cubicBezTo>
                    <a:cubicBezTo>
                      <a:pt x="42" y="126"/>
                      <a:pt x="32" y="127"/>
                      <a:pt x="18" y="116"/>
                    </a:cubicBezTo>
                    <a:cubicBezTo>
                      <a:pt x="17" y="106"/>
                      <a:pt x="27" y="108"/>
                      <a:pt x="32" y="102"/>
                    </a:cubicBezTo>
                    <a:cubicBezTo>
                      <a:pt x="26" y="97"/>
                      <a:pt x="22" y="90"/>
                      <a:pt x="12" y="96"/>
                    </a:cubicBezTo>
                    <a:cubicBezTo>
                      <a:pt x="4" y="94"/>
                      <a:pt x="5" y="88"/>
                      <a:pt x="4" y="82"/>
                    </a:cubicBezTo>
                    <a:cubicBezTo>
                      <a:pt x="7" y="75"/>
                      <a:pt x="0" y="64"/>
                      <a:pt x="17" y="64"/>
                    </a:cubicBezTo>
                    <a:cubicBezTo>
                      <a:pt x="26" y="64"/>
                      <a:pt x="25" y="52"/>
                      <a:pt x="22" y="45"/>
                    </a:cubicBezTo>
                    <a:cubicBezTo>
                      <a:pt x="18" y="35"/>
                      <a:pt x="12" y="25"/>
                      <a:pt x="7" y="15"/>
                    </a:cubicBezTo>
                    <a:cubicBezTo>
                      <a:pt x="12" y="5"/>
                      <a:pt x="20" y="0"/>
                      <a:pt x="31" y="3"/>
                    </a:cubicBezTo>
                    <a:cubicBezTo>
                      <a:pt x="43" y="7"/>
                      <a:pt x="45" y="16"/>
                      <a:pt x="45" y="26"/>
                    </a:cubicBezTo>
                    <a:cubicBezTo>
                      <a:pt x="45" y="36"/>
                      <a:pt x="48" y="44"/>
                      <a:pt x="55" y="50"/>
                    </a:cubicBezTo>
                    <a:close/>
                  </a:path>
                </a:pathLst>
              </a:custGeom>
              <a:solidFill>
                <a:srgbClr val="C7A7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9" name="Freeform 176">
                <a:extLst>
                  <a:ext uri="{FF2B5EF4-FFF2-40B4-BE49-F238E27FC236}">
                    <a16:creationId xmlns:a16="http://schemas.microsoft.com/office/drawing/2014/main" id="{72A9F5D0-77AE-77CC-0151-28E9C512C385}"/>
                  </a:ext>
                </a:extLst>
              </p:cNvPr>
              <p:cNvSpPr/>
              <p:nvPr/>
            </p:nvSpPr>
            <p:spPr bwMode="auto">
              <a:xfrm>
                <a:off x="4846" y="2580"/>
                <a:ext cx="112" cy="131"/>
              </a:xfrm>
              <a:custGeom>
                <a:avLst/>
                <a:gdLst>
                  <a:gd name="T0" fmla="*/ 50 w 77"/>
                  <a:gd name="T1" fmla="*/ 15 h 90"/>
                  <a:gd name="T2" fmla="*/ 60 w 77"/>
                  <a:gd name="T3" fmla="*/ 41 h 90"/>
                  <a:gd name="T4" fmla="*/ 70 w 77"/>
                  <a:gd name="T5" fmla="*/ 22 h 90"/>
                  <a:gd name="T6" fmla="*/ 71 w 77"/>
                  <a:gd name="T7" fmla="*/ 23 h 90"/>
                  <a:gd name="T8" fmla="*/ 75 w 77"/>
                  <a:gd name="T9" fmla="*/ 55 h 90"/>
                  <a:gd name="T10" fmla="*/ 38 w 77"/>
                  <a:gd name="T11" fmla="*/ 78 h 90"/>
                  <a:gd name="T12" fmla="*/ 20 w 77"/>
                  <a:gd name="T13" fmla="*/ 71 h 90"/>
                  <a:gd name="T14" fmla="*/ 6 w 77"/>
                  <a:gd name="T15" fmla="*/ 49 h 90"/>
                  <a:gd name="T16" fmla="*/ 6 w 77"/>
                  <a:gd name="T17" fmla="*/ 6 h 90"/>
                  <a:gd name="T18" fmla="*/ 35 w 77"/>
                  <a:gd name="T19" fmla="*/ 4 h 90"/>
                  <a:gd name="T20" fmla="*/ 50 w 77"/>
                  <a:gd name="T21" fmla="*/ 1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90">
                    <a:moveTo>
                      <a:pt x="50" y="15"/>
                    </a:moveTo>
                    <a:cubicBezTo>
                      <a:pt x="58" y="22"/>
                      <a:pt x="56" y="32"/>
                      <a:pt x="60" y="41"/>
                    </a:cubicBezTo>
                    <a:cubicBezTo>
                      <a:pt x="69" y="37"/>
                      <a:pt x="62" y="26"/>
                      <a:pt x="70" y="22"/>
                    </a:cubicBezTo>
                    <a:cubicBezTo>
                      <a:pt x="70" y="22"/>
                      <a:pt x="71" y="23"/>
                      <a:pt x="71" y="23"/>
                    </a:cubicBezTo>
                    <a:cubicBezTo>
                      <a:pt x="77" y="33"/>
                      <a:pt x="76" y="44"/>
                      <a:pt x="75" y="55"/>
                    </a:cubicBezTo>
                    <a:cubicBezTo>
                      <a:pt x="72" y="83"/>
                      <a:pt x="61" y="90"/>
                      <a:pt x="38" y="78"/>
                    </a:cubicBezTo>
                    <a:cubicBezTo>
                      <a:pt x="36" y="67"/>
                      <a:pt x="27" y="72"/>
                      <a:pt x="20" y="71"/>
                    </a:cubicBezTo>
                    <a:cubicBezTo>
                      <a:pt x="7" y="69"/>
                      <a:pt x="0" y="62"/>
                      <a:pt x="6" y="49"/>
                    </a:cubicBezTo>
                    <a:cubicBezTo>
                      <a:pt x="12" y="34"/>
                      <a:pt x="11" y="20"/>
                      <a:pt x="6" y="6"/>
                    </a:cubicBezTo>
                    <a:cubicBezTo>
                      <a:pt x="15" y="0"/>
                      <a:pt x="25" y="6"/>
                      <a:pt x="35" y="4"/>
                    </a:cubicBezTo>
                    <a:cubicBezTo>
                      <a:pt x="41" y="6"/>
                      <a:pt x="50" y="4"/>
                      <a:pt x="50" y="15"/>
                    </a:cubicBezTo>
                    <a:close/>
                  </a:path>
                </a:pathLst>
              </a:custGeom>
              <a:solidFill>
                <a:srgbClr val="E1E2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0" name="Freeform 177">
                <a:extLst>
                  <a:ext uri="{FF2B5EF4-FFF2-40B4-BE49-F238E27FC236}">
                    <a16:creationId xmlns:a16="http://schemas.microsoft.com/office/drawing/2014/main" id="{C05EC1E3-B0E8-3D75-2F52-325C6AE71382}"/>
                  </a:ext>
                </a:extLst>
              </p:cNvPr>
              <p:cNvSpPr/>
              <p:nvPr/>
            </p:nvSpPr>
            <p:spPr bwMode="auto">
              <a:xfrm>
                <a:off x="4619" y="1991"/>
                <a:ext cx="138" cy="93"/>
              </a:xfrm>
              <a:custGeom>
                <a:avLst/>
                <a:gdLst>
                  <a:gd name="T0" fmla="*/ 75 w 95"/>
                  <a:gd name="T1" fmla="*/ 12 h 64"/>
                  <a:gd name="T2" fmla="*/ 90 w 95"/>
                  <a:gd name="T3" fmla="*/ 53 h 64"/>
                  <a:gd name="T4" fmla="*/ 81 w 95"/>
                  <a:gd name="T5" fmla="*/ 58 h 64"/>
                  <a:gd name="T6" fmla="*/ 44 w 95"/>
                  <a:gd name="T7" fmla="*/ 53 h 64"/>
                  <a:gd name="T8" fmla="*/ 31 w 95"/>
                  <a:gd name="T9" fmla="*/ 64 h 64"/>
                  <a:gd name="T10" fmla="*/ 7 w 95"/>
                  <a:gd name="T11" fmla="*/ 41 h 64"/>
                  <a:gd name="T12" fmla="*/ 29 w 95"/>
                  <a:gd name="T13" fmla="*/ 2 h 64"/>
                  <a:gd name="T14" fmla="*/ 40 w 95"/>
                  <a:gd name="T15" fmla="*/ 1 h 64"/>
                  <a:gd name="T16" fmla="*/ 59 w 95"/>
                  <a:gd name="T17" fmla="*/ 14 h 64"/>
                  <a:gd name="T18" fmla="*/ 75 w 95"/>
                  <a:gd name="T19"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64">
                    <a:moveTo>
                      <a:pt x="75" y="12"/>
                    </a:moveTo>
                    <a:cubicBezTo>
                      <a:pt x="95" y="20"/>
                      <a:pt x="93" y="37"/>
                      <a:pt x="90" y="53"/>
                    </a:cubicBezTo>
                    <a:cubicBezTo>
                      <a:pt x="89" y="58"/>
                      <a:pt x="85" y="61"/>
                      <a:pt x="81" y="58"/>
                    </a:cubicBezTo>
                    <a:cubicBezTo>
                      <a:pt x="70" y="48"/>
                      <a:pt x="56" y="60"/>
                      <a:pt x="44" y="53"/>
                    </a:cubicBezTo>
                    <a:cubicBezTo>
                      <a:pt x="36" y="48"/>
                      <a:pt x="35" y="59"/>
                      <a:pt x="31" y="64"/>
                    </a:cubicBezTo>
                    <a:cubicBezTo>
                      <a:pt x="23" y="57"/>
                      <a:pt x="17" y="47"/>
                      <a:pt x="7" y="41"/>
                    </a:cubicBezTo>
                    <a:cubicBezTo>
                      <a:pt x="0" y="22"/>
                      <a:pt x="2" y="19"/>
                      <a:pt x="29" y="2"/>
                    </a:cubicBezTo>
                    <a:cubicBezTo>
                      <a:pt x="32" y="0"/>
                      <a:pt x="36" y="0"/>
                      <a:pt x="40" y="1"/>
                    </a:cubicBezTo>
                    <a:cubicBezTo>
                      <a:pt x="48" y="3"/>
                      <a:pt x="52" y="12"/>
                      <a:pt x="59" y="14"/>
                    </a:cubicBezTo>
                    <a:cubicBezTo>
                      <a:pt x="65" y="15"/>
                      <a:pt x="69" y="7"/>
                      <a:pt x="75" y="12"/>
                    </a:cubicBezTo>
                    <a:close/>
                  </a:path>
                </a:pathLst>
              </a:custGeom>
              <a:solidFill>
                <a:srgbClr val="C5D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1" name="Freeform 178">
                <a:extLst>
                  <a:ext uri="{FF2B5EF4-FFF2-40B4-BE49-F238E27FC236}">
                    <a16:creationId xmlns:a16="http://schemas.microsoft.com/office/drawing/2014/main" id="{6ECB3FC9-D961-3286-FA61-083105EFF22B}"/>
                  </a:ext>
                </a:extLst>
              </p:cNvPr>
              <p:cNvSpPr/>
              <p:nvPr/>
            </p:nvSpPr>
            <p:spPr bwMode="auto">
              <a:xfrm>
                <a:off x="4673" y="1508"/>
                <a:ext cx="160" cy="96"/>
              </a:xfrm>
              <a:custGeom>
                <a:avLst/>
                <a:gdLst>
                  <a:gd name="T0" fmla="*/ 109 w 110"/>
                  <a:gd name="T1" fmla="*/ 7 h 66"/>
                  <a:gd name="T2" fmla="*/ 110 w 110"/>
                  <a:gd name="T3" fmla="*/ 35 h 66"/>
                  <a:gd name="T4" fmla="*/ 73 w 110"/>
                  <a:gd name="T5" fmla="*/ 27 h 66"/>
                  <a:gd name="T6" fmla="*/ 61 w 110"/>
                  <a:gd name="T7" fmla="*/ 52 h 66"/>
                  <a:gd name="T8" fmla="*/ 38 w 110"/>
                  <a:gd name="T9" fmla="*/ 41 h 66"/>
                  <a:gd name="T10" fmla="*/ 17 w 110"/>
                  <a:gd name="T11" fmla="*/ 64 h 66"/>
                  <a:gd name="T12" fmla="*/ 6 w 110"/>
                  <a:gd name="T13" fmla="*/ 41 h 66"/>
                  <a:gd name="T14" fmla="*/ 0 w 110"/>
                  <a:gd name="T15" fmla="*/ 32 h 66"/>
                  <a:gd name="T16" fmla="*/ 63 w 110"/>
                  <a:gd name="T17" fmla="*/ 20 h 66"/>
                  <a:gd name="T18" fmla="*/ 66 w 110"/>
                  <a:gd name="T19" fmla="*/ 11 h 66"/>
                  <a:gd name="T20" fmla="*/ 76 w 110"/>
                  <a:gd name="T21" fmla="*/ 1 h 66"/>
                  <a:gd name="T22" fmla="*/ 109 w 110"/>
                  <a:gd name="T23"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0" h="66">
                    <a:moveTo>
                      <a:pt x="109" y="7"/>
                    </a:moveTo>
                    <a:cubicBezTo>
                      <a:pt x="88" y="16"/>
                      <a:pt x="100" y="25"/>
                      <a:pt x="110" y="35"/>
                    </a:cubicBezTo>
                    <a:cubicBezTo>
                      <a:pt x="98" y="23"/>
                      <a:pt x="81" y="60"/>
                      <a:pt x="73" y="27"/>
                    </a:cubicBezTo>
                    <a:cubicBezTo>
                      <a:pt x="73" y="39"/>
                      <a:pt x="71" y="48"/>
                      <a:pt x="61" y="52"/>
                    </a:cubicBezTo>
                    <a:cubicBezTo>
                      <a:pt x="51" y="55"/>
                      <a:pt x="44" y="51"/>
                      <a:pt x="38" y="41"/>
                    </a:cubicBezTo>
                    <a:cubicBezTo>
                      <a:pt x="37" y="55"/>
                      <a:pt x="32" y="66"/>
                      <a:pt x="17" y="64"/>
                    </a:cubicBezTo>
                    <a:cubicBezTo>
                      <a:pt x="4" y="62"/>
                      <a:pt x="2" y="53"/>
                      <a:pt x="6" y="41"/>
                    </a:cubicBezTo>
                    <a:cubicBezTo>
                      <a:pt x="8" y="36"/>
                      <a:pt x="2" y="36"/>
                      <a:pt x="0" y="32"/>
                    </a:cubicBezTo>
                    <a:cubicBezTo>
                      <a:pt x="23" y="38"/>
                      <a:pt x="41" y="21"/>
                      <a:pt x="63" y="20"/>
                    </a:cubicBezTo>
                    <a:cubicBezTo>
                      <a:pt x="69" y="19"/>
                      <a:pt x="67" y="15"/>
                      <a:pt x="66" y="11"/>
                    </a:cubicBezTo>
                    <a:cubicBezTo>
                      <a:pt x="65" y="3"/>
                      <a:pt x="75" y="0"/>
                      <a:pt x="76" y="1"/>
                    </a:cubicBezTo>
                    <a:cubicBezTo>
                      <a:pt x="85" y="12"/>
                      <a:pt x="98" y="4"/>
                      <a:pt x="109" y="7"/>
                    </a:cubicBezTo>
                    <a:close/>
                  </a:path>
                </a:pathLst>
              </a:custGeom>
              <a:solidFill>
                <a:srgbClr val="E2E2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2" name="Freeform 179">
                <a:extLst>
                  <a:ext uri="{FF2B5EF4-FFF2-40B4-BE49-F238E27FC236}">
                    <a16:creationId xmlns:a16="http://schemas.microsoft.com/office/drawing/2014/main" id="{F6308B13-A856-D2E0-F66E-5162B2A286A8}"/>
                  </a:ext>
                </a:extLst>
              </p:cNvPr>
              <p:cNvSpPr/>
              <p:nvPr/>
            </p:nvSpPr>
            <p:spPr bwMode="auto">
              <a:xfrm>
                <a:off x="4760" y="2267"/>
                <a:ext cx="170" cy="86"/>
              </a:xfrm>
              <a:custGeom>
                <a:avLst/>
                <a:gdLst>
                  <a:gd name="T0" fmla="*/ 39 w 117"/>
                  <a:gd name="T1" fmla="*/ 59 h 59"/>
                  <a:gd name="T2" fmla="*/ 21 w 117"/>
                  <a:gd name="T3" fmla="*/ 49 h 59"/>
                  <a:gd name="T4" fmla="*/ 20 w 117"/>
                  <a:gd name="T5" fmla="*/ 41 h 59"/>
                  <a:gd name="T6" fmla="*/ 30 w 117"/>
                  <a:gd name="T7" fmla="*/ 31 h 59"/>
                  <a:gd name="T8" fmla="*/ 20 w 117"/>
                  <a:gd name="T9" fmla="*/ 33 h 59"/>
                  <a:gd name="T10" fmla="*/ 3 w 117"/>
                  <a:gd name="T11" fmla="*/ 23 h 59"/>
                  <a:gd name="T12" fmla="*/ 13 w 117"/>
                  <a:gd name="T13" fmla="*/ 4 h 59"/>
                  <a:gd name="T14" fmla="*/ 36 w 117"/>
                  <a:gd name="T15" fmla="*/ 3 h 59"/>
                  <a:gd name="T16" fmla="*/ 44 w 117"/>
                  <a:gd name="T17" fmla="*/ 7 h 59"/>
                  <a:gd name="T18" fmla="*/ 51 w 117"/>
                  <a:gd name="T19" fmla="*/ 33 h 59"/>
                  <a:gd name="T20" fmla="*/ 82 w 117"/>
                  <a:gd name="T21" fmla="*/ 30 h 59"/>
                  <a:gd name="T22" fmla="*/ 77 w 117"/>
                  <a:gd name="T23" fmla="*/ 2 h 59"/>
                  <a:gd name="T24" fmla="*/ 91 w 117"/>
                  <a:gd name="T25" fmla="*/ 10 h 59"/>
                  <a:gd name="T26" fmla="*/ 117 w 117"/>
                  <a:gd name="T27" fmla="*/ 57 h 59"/>
                  <a:gd name="T28" fmla="*/ 39 w 117"/>
                  <a:gd name="T2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59">
                    <a:moveTo>
                      <a:pt x="39" y="59"/>
                    </a:moveTo>
                    <a:cubicBezTo>
                      <a:pt x="31" y="59"/>
                      <a:pt x="26" y="55"/>
                      <a:pt x="21" y="49"/>
                    </a:cubicBezTo>
                    <a:cubicBezTo>
                      <a:pt x="19" y="47"/>
                      <a:pt x="18" y="44"/>
                      <a:pt x="20" y="41"/>
                    </a:cubicBezTo>
                    <a:cubicBezTo>
                      <a:pt x="23" y="38"/>
                      <a:pt x="28" y="36"/>
                      <a:pt x="30" y="31"/>
                    </a:cubicBezTo>
                    <a:cubicBezTo>
                      <a:pt x="26" y="28"/>
                      <a:pt x="23" y="33"/>
                      <a:pt x="20" y="33"/>
                    </a:cubicBezTo>
                    <a:cubicBezTo>
                      <a:pt x="11" y="34"/>
                      <a:pt x="5" y="31"/>
                      <a:pt x="3" y="23"/>
                    </a:cubicBezTo>
                    <a:cubicBezTo>
                      <a:pt x="0" y="14"/>
                      <a:pt x="5" y="7"/>
                      <a:pt x="13" y="4"/>
                    </a:cubicBezTo>
                    <a:cubicBezTo>
                      <a:pt x="20" y="2"/>
                      <a:pt x="28" y="0"/>
                      <a:pt x="36" y="3"/>
                    </a:cubicBezTo>
                    <a:cubicBezTo>
                      <a:pt x="39" y="5"/>
                      <a:pt x="41" y="6"/>
                      <a:pt x="44" y="7"/>
                    </a:cubicBezTo>
                    <a:cubicBezTo>
                      <a:pt x="59" y="11"/>
                      <a:pt x="48" y="23"/>
                      <a:pt x="51" y="33"/>
                    </a:cubicBezTo>
                    <a:cubicBezTo>
                      <a:pt x="61" y="26"/>
                      <a:pt x="71" y="26"/>
                      <a:pt x="82" y="30"/>
                    </a:cubicBezTo>
                    <a:cubicBezTo>
                      <a:pt x="84" y="19"/>
                      <a:pt x="69" y="13"/>
                      <a:pt x="77" y="2"/>
                    </a:cubicBezTo>
                    <a:cubicBezTo>
                      <a:pt x="84" y="1"/>
                      <a:pt x="86" y="8"/>
                      <a:pt x="91" y="10"/>
                    </a:cubicBezTo>
                    <a:cubicBezTo>
                      <a:pt x="99" y="23"/>
                      <a:pt x="106" y="37"/>
                      <a:pt x="117" y="57"/>
                    </a:cubicBezTo>
                    <a:cubicBezTo>
                      <a:pt x="87" y="45"/>
                      <a:pt x="64" y="58"/>
                      <a:pt x="39" y="59"/>
                    </a:cubicBezTo>
                    <a:close/>
                  </a:path>
                </a:pathLst>
              </a:custGeom>
              <a:solidFill>
                <a:srgbClr val="1817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3" name="Freeform 180">
                <a:extLst>
                  <a:ext uri="{FF2B5EF4-FFF2-40B4-BE49-F238E27FC236}">
                    <a16:creationId xmlns:a16="http://schemas.microsoft.com/office/drawing/2014/main" id="{12F436FA-7862-517E-7246-D792E3BD8870}"/>
                  </a:ext>
                </a:extLst>
              </p:cNvPr>
              <p:cNvSpPr/>
              <p:nvPr/>
            </p:nvSpPr>
            <p:spPr bwMode="auto">
              <a:xfrm>
                <a:off x="4716" y="2847"/>
                <a:ext cx="182" cy="134"/>
              </a:xfrm>
              <a:custGeom>
                <a:avLst/>
                <a:gdLst>
                  <a:gd name="T0" fmla="*/ 47 w 125"/>
                  <a:gd name="T1" fmla="*/ 28 h 92"/>
                  <a:gd name="T2" fmla="*/ 99 w 125"/>
                  <a:gd name="T3" fmla="*/ 8 h 92"/>
                  <a:gd name="T4" fmla="*/ 107 w 125"/>
                  <a:gd name="T5" fmla="*/ 8 h 92"/>
                  <a:gd name="T6" fmla="*/ 110 w 125"/>
                  <a:gd name="T7" fmla="*/ 14 h 92"/>
                  <a:gd name="T8" fmla="*/ 112 w 125"/>
                  <a:gd name="T9" fmla="*/ 9 h 92"/>
                  <a:gd name="T10" fmla="*/ 121 w 125"/>
                  <a:gd name="T11" fmla="*/ 5 h 92"/>
                  <a:gd name="T12" fmla="*/ 121 w 125"/>
                  <a:gd name="T13" fmla="*/ 26 h 92"/>
                  <a:gd name="T14" fmla="*/ 105 w 125"/>
                  <a:gd name="T15" fmla="*/ 32 h 92"/>
                  <a:gd name="T16" fmla="*/ 44 w 125"/>
                  <a:gd name="T17" fmla="*/ 66 h 92"/>
                  <a:gd name="T18" fmla="*/ 15 w 125"/>
                  <a:gd name="T19" fmla="*/ 88 h 92"/>
                  <a:gd name="T20" fmla="*/ 8 w 125"/>
                  <a:gd name="T21" fmla="*/ 88 h 92"/>
                  <a:gd name="T22" fmla="*/ 47 w 125"/>
                  <a:gd name="T23" fmla="*/ 2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92">
                    <a:moveTo>
                      <a:pt x="47" y="28"/>
                    </a:moveTo>
                    <a:cubicBezTo>
                      <a:pt x="61" y="13"/>
                      <a:pt x="84" y="22"/>
                      <a:pt x="99" y="8"/>
                    </a:cubicBezTo>
                    <a:cubicBezTo>
                      <a:pt x="102" y="8"/>
                      <a:pt x="104" y="8"/>
                      <a:pt x="107" y="8"/>
                    </a:cubicBezTo>
                    <a:cubicBezTo>
                      <a:pt x="109" y="9"/>
                      <a:pt x="110" y="11"/>
                      <a:pt x="110" y="14"/>
                    </a:cubicBezTo>
                    <a:cubicBezTo>
                      <a:pt x="112" y="12"/>
                      <a:pt x="111" y="10"/>
                      <a:pt x="112" y="9"/>
                    </a:cubicBezTo>
                    <a:cubicBezTo>
                      <a:pt x="114" y="5"/>
                      <a:pt x="115" y="0"/>
                      <a:pt x="121" y="5"/>
                    </a:cubicBezTo>
                    <a:cubicBezTo>
                      <a:pt x="125" y="12"/>
                      <a:pt x="124" y="19"/>
                      <a:pt x="121" y="26"/>
                    </a:cubicBezTo>
                    <a:cubicBezTo>
                      <a:pt x="117" y="32"/>
                      <a:pt x="111" y="33"/>
                      <a:pt x="105" y="32"/>
                    </a:cubicBezTo>
                    <a:cubicBezTo>
                      <a:pt x="78" y="31"/>
                      <a:pt x="60" y="47"/>
                      <a:pt x="44" y="66"/>
                    </a:cubicBezTo>
                    <a:cubicBezTo>
                      <a:pt x="36" y="75"/>
                      <a:pt x="34" y="92"/>
                      <a:pt x="15" y="88"/>
                    </a:cubicBezTo>
                    <a:cubicBezTo>
                      <a:pt x="13" y="88"/>
                      <a:pt x="10" y="88"/>
                      <a:pt x="8" y="88"/>
                    </a:cubicBezTo>
                    <a:cubicBezTo>
                      <a:pt x="0" y="54"/>
                      <a:pt x="15" y="32"/>
                      <a:pt x="47" y="28"/>
                    </a:cubicBezTo>
                    <a:close/>
                  </a:path>
                </a:pathLst>
              </a:custGeom>
              <a:solidFill>
                <a:srgbClr val="EDD4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4" name="Freeform 181">
                <a:extLst>
                  <a:ext uri="{FF2B5EF4-FFF2-40B4-BE49-F238E27FC236}">
                    <a16:creationId xmlns:a16="http://schemas.microsoft.com/office/drawing/2014/main" id="{AB33C660-FC69-3D96-3DE5-C3D775B0EE2E}"/>
                  </a:ext>
                </a:extLst>
              </p:cNvPr>
              <p:cNvSpPr/>
              <p:nvPr/>
            </p:nvSpPr>
            <p:spPr bwMode="auto">
              <a:xfrm>
                <a:off x="4795" y="1711"/>
                <a:ext cx="102" cy="152"/>
              </a:xfrm>
              <a:custGeom>
                <a:avLst/>
                <a:gdLst>
                  <a:gd name="T0" fmla="*/ 10 w 70"/>
                  <a:gd name="T1" fmla="*/ 31 h 104"/>
                  <a:gd name="T2" fmla="*/ 20 w 70"/>
                  <a:gd name="T3" fmla="*/ 20 h 104"/>
                  <a:gd name="T4" fmla="*/ 53 w 70"/>
                  <a:gd name="T5" fmla="*/ 0 h 104"/>
                  <a:gd name="T6" fmla="*/ 55 w 70"/>
                  <a:gd name="T7" fmla="*/ 4 h 104"/>
                  <a:gd name="T8" fmla="*/ 56 w 70"/>
                  <a:gd name="T9" fmla="*/ 30 h 104"/>
                  <a:gd name="T10" fmla="*/ 62 w 70"/>
                  <a:gd name="T11" fmla="*/ 35 h 104"/>
                  <a:gd name="T12" fmla="*/ 69 w 70"/>
                  <a:gd name="T13" fmla="*/ 61 h 104"/>
                  <a:gd name="T14" fmla="*/ 53 w 70"/>
                  <a:gd name="T15" fmla="*/ 68 h 104"/>
                  <a:gd name="T16" fmla="*/ 31 w 70"/>
                  <a:gd name="T17" fmla="*/ 71 h 104"/>
                  <a:gd name="T18" fmla="*/ 22 w 70"/>
                  <a:gd name="T19" fmla="*/ 96 h 104"/>
                  <a:gd name="T20" fmla="*/ 9 w 70"/>
                  <a:gd name="T21" fmla="*/ 100 h 104"/>
                  <a:gd name="T22" fmla="*/ 10 w 70"/>
                  <a:gd name="T23"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104">
                    <a:moveTo>
                      <a:pt x="10" y="31"/>
                    </a:moveTo>
                    <a:cubicBezTo>
                      <a:pt x="14" y="28"/>
                      <a:pt x="13" y="20"/>
                      <a:pt x="20" y="20"/>
                    </a:cubicBezTo>
                    <a:cubicBezTo>
                      <a:pt x="35" y="20"/>
                      <a:pt x="44" y="10"/>
                      <a:pt x="53" y="0"/>
                    </a:cubicBezTo>
                    <a:cubicBezTo>
                      <a:pt x="54" y="1"/>
                      <a:pt x="55" y="2"/>
                      <a:pt x="55" y="4"/>
                    </a:cubicBezTo>
                    <a:cubicBezTo>
                      <a:pt x="55" y="13"/>
                      <a:pt x="47" y="21"/>
                      <a:pt x="56" y="30"/>
                    </a:cubicBezTo>
                    <a:cubicBezTo>
                      <a:pt x="58" y="32"/>
                      <a:pt x="60" y="34"/>
                      <a:pt x="62" y="35"/>
                    </a:cubicBezTo>
                    <a:cubicBezTo>
                      <a:pt x="70" y="42"/>
                      <a:pt x="70" y="51"/>
                      <a:pt x="69" y="61"/>
                    </a:cubicBezTo>
                    <a:cubicBezTo>
                      <a:pt x="66" y="69"/>
                      <a:pt x="64" y="78"/>
                      <a:pt x="53" y="68"/>
                    </a:cubicBezTo>
                    <a:cubicBezTo>
                      <a:pt x="41" y="54"/>
                      <a:pt x="35" y="55"/>
                      <a:pt x="31" y="71"/>
                    </a:cubicBezTo>
                    <a:cubicBezTo>
                      <a:pt x="28" y="79"/>
                      <a:pt x="21" y="85"/>
                      <a:pt x="22" y="96"/>
                    </a:cubicBezTo>
                    <a:cubicBezTo>
                      <a:pt x="23" y="104"/>
                      <a:pt x="15" y="103"/>
                      <a:pt x="9" y="100"/>
                    </a:cubicBezTo>
                    <a:cubicBezTo>
                      <a:pt x="0" y="77"/>
                      <a:pt x="11" y="54"/>
                      <a:pt x="10" y="31"/>
                    </a:cubicBezTo>
                    <a:close/>
                  </a:path>
                </a:pathLst>
              </a:custGeom>
              <a:solidFill>
                <a:srgbClr val="3E2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5" name="Freeform 182">
                <a:extLst>
                  <a:ext uri="{FF2B5EF4-FFF2-40B4-BE49-F238E27FC236}">
                    <a16:creationId xmlns:a16="http://schemas.microsoft.com/office/drawing/2014/main" id="{C3BE4DE3-E5BF-67F0-3A7B-2413598137C9}"/>
                  </a:ext>
                </a:extLst>
              </p:cNvPr>
              <p:cNvSpPr/>
              <p:nvPr/>
            </p:nvSpPr>
            <p:spPr bwMode="auto">
              <a:xfrm>
                <a:off x="4820" y="2451"/>
                <a:ext cx="88" cy="99"/>
              </a:xfrm>
              <a:custGeom>
                <a:avLst/>
                <a:gdLst>
                  <a:gd name="T0" fmla="*/ 20 w 61"/>
                  <a:gd name="T1" fmla="*/ 0 h 68"/>
                  <a:gd name="T2" fmla="*/ 31 w 61"/>
                  <a:gd name="T3" fmla="*/ 21 h 68"/>
                  <a:gd name="T4" fmla="*/ 51 w 61"/>
                  <a:gd name="T5" fmla="*/ 32 h 68"/>
                  <a:gd name="T6" fmla="*/ 59 w 61"/>
                  <a:gd name="T7" fmla="*/ 44 h 68"/>
                  <a:gd name="T8" fmla="*/ 28 w 61"/>
                  <a:gd name="T9" fmla="*/ 67 h 68"/>
                  <a:gd name="T10" fmla="*/ 2 w 61"/>
                  <a:gd name="T11" fmla="*/ 41 h 68"/>
                  <a:gd name="T12" fmla="*/ 20 w 61"/>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61" h="68">
                    <a:moveTo>
                      <a:pt x="20" y="0"/>
                    </a:moveTo>
                    <a:cubicBezTo>
                      <a:pt x="27" y="5"/>
                      <a:pt x="26" y="14"/>
                      <a:pt x="31" y="21"/>
                    </a:cubicBezTo>
                    <a:cubicBezTo>
                      <a:pt x="35" y="28"/>
                      <a:pt x="37" y="38"/>
                      <a:pt x="51" y="32"/>
                    </a:cubicBezTo>
                    <a:cubicBezTo>
                      <a:pt x="61" y="27"/>
                      <a:pt x="60" y="38"/>
                      <a:pt x="59" y="44"/>
                    </a:cubicBezTo>
                    <a:cubicBezTo>
                      <a:pt x="56" y="61"/>
                      <a:pt x="42" y="64"/>
                      <a:pt x="28" y="67"/>
                    </a:cubicBezTo>
                    <a:cubicBezTo>
                      <a:pt x="5" y="68"/>
                      <a:pt x="0" y="61"/>
                      <a:pt x="2" y="41"/>
                    </a:cubicBezTo>
                    <a:cubicBezTo>
                      <a:pt x="4" y="25"/>
                      <a:pt x="11" y="12"/>
                      <a:pt x="20" y="0"/>
                    </a:cubicBezTo>
                    <a:close/>
                  </a:path>
                </a:pathLst>
              </a:custGeom>
              <a:solidFill>
                <a:srgbClr val="2C3C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6" name="Freeform 183">
                <a:extLst>
                  <a:ext uri="{FF2B5EF4-FFF2-40B4-BE49-F238E27FC236}">
                    <a16:creationId xmlns:a16="http://schemas.microsoft.com/office/drawing/2014/main" id="{9B55584B-5163-160C-0B69-C0A7AD5ACF53}"/>
                  </a:ext>
                </a:extLst>
              </p:cNvPr>
              <p:cNvSpPr/>
              <p:nvPr/>
            </p:nvSpPr>
            <p:spPr bwMode="auto">
              <a:xfrm>
                <a:off x="4878" y="2660"/>
                <a:ext cx="94" cy="124"/>
              </a:xfrm>
              <a:custGeom>
                <a:avLst/>
                <a:gdLst>
                  <a:gd name="T0" fmla="*/ 16 w 65"/>
                  <a:gd name="T1" fmla="*/ 23 h 85"/>
                  <a:gd name="T2" fmla="*/ 48 w 65"/>
                  <a:gd name="T3" fmla="*/ 0 h 85"/>
                  <a:gd name="T4" fmla="*/ 60 w 65"/>
                  <a:gd name="T5" fmla="*/ 48 h 85"/>
                  <a:gd name="T6" fmla="*/ 55 w 65"/>
                  <a:gd name="T7" fmla="*/ 50 h 85"/>
                  <a:gd name="T8" fmla="*/ 50 w 65"/>
                  <a:gd name="T9" fmla="*/ 77 h 85"/>
                  <a:gd name="T10" fmla="*/ 19 w 65"/>
                  <a:gd name="T11" fmla="*/ 72 h 85"/>
                  <a:gd name="T12" fmla="*/ 5 w 65"/>
                  <a:gd name="T13" fmla="*/ 38 h 85"/>
                  <a:gd name="T14" fmla="*/ 16 w 65"/>
                  <a:gd name="T15" fmla="*/ 23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85">
                    <a:moveTo>
                      <a:pt x="16" y="23"/>
                    </a:moveTo>
                    <a:cubicBezTo>
                      <a:pt x="44" y="26"/>
                      <a:pt x="45" y="25"/>
                      <a:pt x="48" y="0"/>
                    </a:cubicBezTo>
                    <a:cubicBezTo>
                      <a:pt x="59" y="10"/>
                      <a:pt x="65" y="32"/>
                      <a:pt x="60" y="48"/>
                    </a:cubicBezTo>
                    <a:cubicBezTo>
                      <a:pt x="59" y="51"/>
                      <a:pt x="53" y="43"/>
                      <a:pt x="55" y="50"/>
                    </a:cubicBezTo>
                    <a:cubicBezTo>
                      <a:pt x="57" y="60"/>
                      <a:pt x="60" y="70"/>
                      <a:pt x="50" y="77"/>
                    </a:cubicBezTo>
                    <a:cubicBezTo>
                      <a:pt x="39" y="85"/>
                      <a:pt x="29" y="78"/>
                      <a:pt x="19" y="72"/>
                    </a:cubicBezTo>
                    <a:cubicBezTo>
                      <a:pt x="15" y="61"/>
                      <a:pt x="10" y="49"/>
                      <a:pt x="5" y="38"/>
                    </a:cubicBezTo>
                    <a:cubicBezTo>
                      <a:pt x="0" y="26"/>
                      <a:pt x="5" y="23"/>
                      <a:pt x="16" y="23"/>
                    </a:cubicBezTo>
                    <a:close/>
                  </a:path>
                </a:pathLst>
              </a:custGeom>
              <a:solidFill>
                <a:srgbClr val="A67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7" name="Freeform 184">
                <a:extLst>
                  <a:ext uri="{FF2B5EF4-FFF2-40B4-BE49-F238E27FC236}">
                    <a16:creationId xmlns:a16="http://schemas.microsoft.com/office/drawing/2014/main" id="{30E1CF0E-D2AA-1584-62F3-624DF8CA761F}"/>
                  </a:ext>
                </a:extLst>
              </p:cNvPr>
              <p:cNvSpPr/>
              <p:nvPr/>
            </p:nvSpPr>
            <p:spPr bwMode="auto">
              <a:xfrm>
                <a:off x="4853" y="1447"/>
                <a:ext cx="112" cy="119"/>
              </a:xfrm>
              <a:custGeom>
                <a:avLst/>
                <a:gdLst>
                  <a:gd name="T0" fmla="*/ 9 w 77"/>
                  <a:gd name="T1" fmla="*/ 51 h 82"/>
                  <a:gd name="T2" fmla="*/ 0 w 77"/>
                  <a:gd name="T3" fmla="*/ 46 h 82"/>
                  <a:gd name="T4" fmla="*/ 14 w 77"/>
                  <a:gd name="T5" fmla="*/ 23 h 82"/>
                  <a:gd name="T6" fmla="*/ 28 w 77"/>
                  <a:gd name="T7" fmla="*/ 31 h 82"/>
                  <a:gd name="T8" fmla="*/ 30 w 77"/>
                  <a:gd name="T9" fmla="*/ 7 h 82"/>
                  <a:gd name="T10" fmla="*/ 45 w 77"/>
                  <a:gd name="T11" fmla="*/ 6 h 82"/>
                  <a:gd name="T12" fmla="*/ 53 w 77"/>
                  <a:gd name="T13" fmla="*/ 22 h 82"/>
                  <a:gd name="T14" fmla="*/ 64 w 77"/>
                  <a:gd name="T15" fmla="*/ 1 h 82"/>
                  <a:gd name="T16" fmla="*/ 76 w 77"/>
                  <a:gd name="T17" fmla="*/ 19 h 82"/>
                  <a:gd name="T18" fmla="*/ 75 w 77"/>
                  <a:gd name="T19" fmla="*/ 38 h 82"/>
                  <a:gd name="T20" fmla="*/ 74 w 77"/>
                  <a:gd name="T21" fmla="*/ 43 h 82"/>
                  <a:gd name="T22" fmla="*/ 63 w 77"/>
                  <a:gd name="T23" fmla="*/ 63 h 82"/>
                  <a:gd name="T24" fmla="*/ 17 w 77"/>
                  <a:gd name="T25" fmla="*/ 56 h 82"/>
                  <a:gd name="T26" fmla="*/ 9 w 77"/>
                  <a:gd name="T27" fmla="*/ 5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82">
                    <a:moveTo>
                      <a:pt x="9" y="51"/>
                    </a:moveTo>
                    <a:cubicBezTo>
                      <a:pt x="6" y="49"/>
                      <a:pt x="3" y="48"/>
                      <a:pt x="0" y="46"/>
                    </a:cubicBezTo>
                    <a:cubicBezTo>
                      <a:pt x="4" y="38"/>
                      <a:pt x="2" y="26"/>
                      <a:pt x="14" y="23"/>
                    </a:cubicBezTo>
                    <a:cubicBezTo>
                      <a:pt x="21" y="22"/>
                      <a:pt x="25" y="24"/>
                      <a:pt x="28" y="31"/>
                    </a:cubicBezTo>
                    <a:cubicBezTo>
                      <a:pt x="28" y="22"/>
                      <a:pt x="27" y="14"/>
                      <a:pt x="30" y="7"/>
                    </a:cubicBezTo>
                    <a:cubicBezTo>
                      <a:pt x="34" y="1"/>
                      <a:pt x="39" y="0"/>
                      <a:pt x="45" y="6"/>
                    </a:cubicBezTo>
                    <a:cubicBezTo>
                      <a:pt x="51" y="11"/>
                      <a:pt x="56" y="17"/>
                      <a:pt x="53" y="22"/>
                    </a:cubicBezTo>
                    <a:cubicBezTo>
                      <a:pt x="54" y="17"/>
                      <a:pt x="53" y="6"/>
                      <a:pt x="64" y="1"/>
                    </a:cubicBezTo>
                    <a:cubicBezTo>
                      <a:pt x="76" y="2"/>
                      <a:pt x="77" y="10"/>
                      <a:pt x="76" y="19"/>
                    </a:cubicBezTo>
                    <a:cubicBezTo>
                      <a:pt x="75" y="25"/>
                      <a:pt x="73" y="31"/>
                      <a:pt x="75" y="38"/>
                    </a:cubicBezTo>
                    <a:cubicBezTo>
                      <a:pt x="75" y="40"/>
                      <a:pt x="75" y="42"/>
                      <a:pt x="74" y="43"/>
                    </a:cubicBezTo>
                    <a:cubicBezTo>
                      <a:pt x="68" y="49"/>
                      <a:pt x="76" y="65"/>
                      <a:pt x="63" y="63"/>
                    </a:cubicBezTo>
                    <a:cubicBezTo>
                      <a:pt x="48" y="60"/>
                      <a:pt x="28" y="82"/>
                      <a:pt x="17" y="56"/>
                    </a:cubicBezTo>
                    <a:cubicBezTo>
                      <a:pt x="16" y="53"/>
                      <a:pt x="11" y="52"/>
                      <a:pt x="9" y="51"/>
                    </a:cubicBezTo>
                    <a:close/>
                  </a:path>
                </a:pathLst>
              </a:custGeom>
              <a:solidFill>
                <a:srgbClr val="94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8" name="Freeform 185">
                <a:extLst>
                  <a:ext uri="{FF2B5EF4-FFF2-40B4-BE49-F238E27FC236}">
                    <a16:creationId xmlns:a16="http://schemas.microsoft.com/office/drawing/2014/main" id="{34FE83AC-F2F4-CBAA-D739-C52E063E4504}"/>
                  </a:ext>
                </a:extLst>
              </p:cNvPr>
              <p:cNvSpPr/>
              <p:nvPr/>
            </p:nvSpPr>
            <p:spPr bwMode="auto">
              <a:xfrm>
                <a:off x="4636" y="2374"/>
                <a:ext cx="198" cy="71"/>
              </a:xfrm>
              <a:custGeom>
                <a:avLst/>
                <a:gdLst>
                  <a:gd name="T0" fmla="*/ 13 w 136"/>
                  <a:gd name="T1" fmla="*/ 9 h 49"/>
                  <a:gd name="T2" fmla="*/ 35 w 136"/>
                  <a:gd name="T3" fmla="*/ 21 h 49"/>
                  <a:gd name="T4" fmla="*/ 57 w 136"/>
                  <a:gd name="T5" fmla="*/ 2 h 49"/>
                  <a:gd name="T6" fmla="*/ 72 w 136"/>
                  <a:gd name="T7" fmla="*/ 6 h 49"/>
                  <a:gd name="T8" fmla="*/ 83 w 136"/>
                  <a:gd name="T9" fmla="*/ 5 h 49"/>
                  <a:gd name="T10" fmla="*/ 118 w 136"/>
                  <a:gd name="T11" fmla="*/ 3 h 49"/>
                  <a:gd name="T12" fmla="*/ 121 w 136"/>
                  <a:gd name="T13" fmla="*/ 1 h 49"/>
                  <a:gd name="T14" fmla="*/ 126 w 136"/>
                  <a:gd name="T15" fmla="*/ 5 h 49"/>
                  <a:gd name="T16" fmla="*/ 128 w 136"/>
                  <a:gd name="T17" fmla="*/ 22 h 49"/>
                  <a:gd name="T18" fmla="*/ 72 w 136"/>
                  <a:gd name="T19" fmla="*/ 49 h 49"/>
                  <a:gd name="T20" fmla="*/ 62 w 136"/>
                  <a:gd name="T21" fmla="*/ 32 h 49"/>
                  <a:gd name="T22" fmla="*/ 43 w 136"/>
                  <a:gd name="T23" fmla="*/ 38 h 49"/>
                  <a:gd name="T24" fmla="*/ 29 w 136"/>
                  <a:gd name="T25" fmla="*/ 49 h 49"/>
                  <a:gd name="T26" fmla="*/ 24 w 136"/>
                  <a:gd name="T27" fmla="*/ 41 h 49"/>
                  <a:gd name="T28" fmla="*/ 13 w 136"/>
                  <a:gd name="T29"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49">
                    <a:moveTo>
                      <a:pt x="13" y="9"/>
                    </a:moveTo>
                    <a:cubicBezTo>
                      <a:pt x="14" y="24"/>
                      <a:pt x="18" y="30"/>
                      <a:pt x="35" y="21"/>
                    </a:cubicBezTo>
                    <a:cubicBezTo>
                      <a:pt x="44" y="17"/>
                      <a:pt x="50" y="10"/>
                      <a:pt x="57" y="2"/>
                    </a:cubicBezTo>
                    <a:cubicBezTo>
                      <a:pt x="63" y="14"/>
                      <a:pt x="65" y="14"/>
                      <a:pt x="72" y="6"/>
                    </a:cubicBezTo>
                    <a:cubicBezTo>
                      <a:pt x="75" y="2"/>
                      <a:pt x="80" y="0"/>
                      <a:pt x="83" y="5"/>
                    </a:cubicBezTo>
                    <a:cubicBezTo>
                      <a:pt x="96" y="31"/>
                      <a:pt x="106" y="11"/>
                      <a:pt x="118" y="3"/>
                    </a:cubicBezTo>
                    <a:cubicBezTo>
                      <a:pt x="119" y="3"/>
                      <a:pt x="120" y="2"/>
                      <a:pt x="121" y="1"/>
                    </a:cubicBezTo>
                    <a:cubicBezTo>
                      <a:pt x="123" y="2"/>
                      <a:pt x="124" y="4"/>
                      <a:pt x="126" y="5"/>
                    </a:cubicBezTo>
                    <a:cubicBezTo>
                      <a:pt x="128" y="11"/>
                      <a:pt x="136" y="16"/>
                      <a:pt x="128" y="22"/>
                    </a:cubicBezTo>
                    <a:cubicBezTo>
                      <a:pt x="111" y="36"/>
                      <a:pt x="86" y="30"/>
                      <a:pt x="72" y="49"/>
                    </a:cubicBezTo>
                    <a:cubicBezTo>
                      <a:pt x="64" y="46"/>
                      <a:pt x="67" y="37"/>
                      <a:pt x="62" y="32"/>
                    </a:cubicBezTo>
                    <a:cubicBezTo>
                      <a:pt x="53" y="26"/>
                      <a:pt x="47" y="30"/>
                      <a:pt x="43" y="38"/>
                    </a:cubicBezTo>
                    <a:cubicBezTo>
                      <a:pt x="40" y="44"/>
                      <a:pt x="37" y="49"/>
                      <a:pt x="29" y="49"/>
                    </a:cubicBezTo>
                    <a:cubicBezTo>
                      <a:pt x="27" y="46"/>
                      <a:pt x="26" y="41"/>
                      <a:pt x="24" y="41"/>
                    </a:cubicBezTo>
                    <a:cubicBezTo>
                      <a:pt x="3" y="37"/>
                      <a:pt x="0" y="27"/>
                      <a:pt x="13" y="9"/>
                    </a:cubicBezTo>
                    <a:close/>
                  </a:path>
                </a:pathLst>
              </a:custGeom>
              <a:solidFill>
                <a:srgbClr val="BA4B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9" name="Freeform 186">
                <a:extLst>
                  <a:ext uri="{FF2B5EF4-FFF2-40B4-BE49-F238E27FC236}">
                    <a16:creationId xmlns:a16="http://schemas.microsoft.com/office/drawing/2014/main" id="{A7CCA5ED-0EB5-1B1D-ECE7-1EB9820C0227}"/>
                  </a:ext>
                </a:extLst>
              </p:cNvPr>
              <p:cNvSpPr/>
              <p:nvPr/>
            </p:nvSpPr>
            <p:spPr bwMode="auto">
              <a:xfrm>
                <a:off x="4674" y="1776"/>
                <a:ext cx="119" cy="212"/>
              </a:xfrm>
              <a:custGeom>
                <a:avLst/>
                <a:gdLst>
                  <a:gd name="T0" fmla="*/ 52 w 82"/>
                  <a:gd name="T1" fmla="*/ 4 h 146"/>
                  <a:gd name="T2" fmla="*/ 61 w 82"/>
                  <a:gd name="T3" fmla="*/ 6 h 146"/>
                  <a:gd name="T4" fmla="*/ 50 w 82"/>
                  <a:gd name="T5" fmla="*/ 15 h 146"/>
                  <a:gd name="T6" fmla="*/ 74 w 82"/>
                  <a:gd name="T7" fmla="*/ 0 h 146"/>
                  <a:gd name="T8" fmla="*/ 77 w 82"/>
                  <a:gd name="T9" fmla="*/ 16 h 146"/>
                  <a:gd name="T10" fmla="*/ 56 w 82"/>
                  <a:gd name="T11" fmla="*/ 85 h 146"/>
                  <a:gd name="T12" fmla="*/ 38 w 82"/>
                  <a:gd name="T13" fmla="*/ 107 h 146"/>
                  <a:gd name="T14" fmla="*/ 20 w 82"/>
                  <a:gd name="T15" fmla="*/ 144 h 146"/>
                  <a:gd name="T16" fmla="*/ 8 w 82"/>
                  <a:gd name="T17" fmla="*/ 138 h 146"/>
                  <a:gd name="T18" fmla="*/ 2 w 82"/>
                  <a:gd name="T19" fmla="*/ 117 h 146"/>
                  <a:gd name="T20" fmla="*/ 20 w 82"/>
                  <a:gd name="T21" fmla="*/ 100 h 146"/>
                  <a:gd name="T22" fmla="*/ 26 w 82"/>
                  <a:gd name="T23" fmla="*/ 90 h 146"/>
                  <a:gd name="T24" fmla="*/ 40 w 82"/>
                  <a:gd name="T25" fmla="*/ 77 h 146"/>
                  <a:gd name="T26" fmla="*/ 47 w 82"/>
                  <a:gd name="T27" fmla="*/ 58 h 146"/>
                  <a:gd name="T28" fmla="*/ 45 w 82"/>
                  <a:gd name="T29" fmla="*/ 25 h 146"/>
                  <a:gd name="T30" fmla="*/ 52 w 82"/>
                  <a:gd name="T31" fmla="*/ 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46">
                    <a:moveTo>
                      <a:pt x="52" y="4"/>
                    </a:moveTo>
                    <a:cubicBezTo>
                      <a:pt x="55" y="4"/>
                      <a:pt x="60" y="3"/>
                      <a:pt x="61" y="6"/>
                    </a:cubicBezTo>
                    <a:cubicBezTo>
                      <a:pt x="64" y="16"/>
                      <a:pt x="51" y="10"/>
                      <a:pt x="50" y="15"/>
                    </a:cubicBezTo>
                    <a:cubicBezTo>
                      <a:pt x="66" y="23"/>
                      <a:pt x="70" y="12"/>
                      <a:pt x="74" y="0"/>
                    </a:cubicBezTo>
                    <a:cubicBezTo>
                      <a:pt x="82" y="4"/>
                      <a:pt x="78" y="10"/>
                      <a:pt x="77" y="16"/>
                    </a:cubicBezTo>
                    <a:cubicBezTo>
                      <a:pt x="66" y="38"/>
                      <a:pt x="68" y="63"/>
                      <a:pt x="56" y="85"/>
                    </a:cubicBezTo>
                    <a:cubicBezTo>
                      <a:pt x="51" y="93"/>
                      <a:pt x="46" y="100"/>
                      <a:pt x="38" y="107"/>
                    </a:cubicBezTo>
                    <a:cubicBezTo>
                      <a:pt x="27" y="116"/>
                      <a:pt x="25" y="131"/>
                      <a:pt x="20" y="144"/>
                    </a:cubicBezTo>
                    <a:cubicBezTo>
                      <a:pt x="14" y="146"/>
                      <a:pt x="11" y="141"/>
                      <a:pt x="8" y="138"/>
                    </a:cubicBezTo>
                    <a:cubicBezTo>
                      <a:pt x="6" y="131"/>
                      <a:pt x="0" y="125"/>
                      <a:pt x="2" y="117"/>
                    </a:cubicBezTo>
                    <a:cubicBezTo>
                      <a:pt x="7" y="110"/>
                      <a:pt x="15" y="106"/>
                      <a:pt x="20" y="100"/>
                    </a:cubicBezTo>
                    <a:cubicBezTo>
                      <a:pt x="23" y="97"/>
                      <a:pt x="22" y="92"/>
                      <a:pt x="26" y="90"/>
                    </a:cubicBezTo>
                    <a:cubicBezTo>
                      <a:pt x="32" y="87"/>
                      <a:pt x="38" y="84"/>
                      <a:pt x="40" y="77"/>
                    </a:cubicBezTo>
                    <a:cubicBezTo>
                      <a:pt x="42" y="70"/>
                      <a:pt x="43" y="64"/>
                      <a:pt x="47" y="58"/>
                    </a:cubicBezTo>
                    <a:cubicBezTo>
                      <a:pt x="55" y="47"/>
                      <a:pt x="56" y="37"/>
                      <a:pt x="45" y="25"/>
                    </a:cubicBezTo>
                    <a:cubicBezTo>
                      <a:pt x="35" y="15"/>
                      <a:pt x="39" y="6"/>
                      <a:pt x="52" y="4"/>
                    </a:cubicBezTo>
                    <a:close/>
                  </a:path>
                </a:pathLst>
              </a:custGeom>
              <a:solidFill>
                <a:srgbClr val="8776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0" name="Freeform 187">
                <a:extLst>
                  <a:ext uri="{FF2B5EF4-FFF2-40B4-BE49-F238E27FC236}">
                    <a16:creationId xmlns:a16="http://schemas.microsoft.com/office/drawing/2014/main" id="{73974725-E8FB-3C73-E090-E32882B6C587}"/>
                  </a:ext>
                </a:extLst>
              </p:cNvPr>
              <p:cNvSpPr/>
              <p:nvPr/>
            </p:nvSpPr>
            <p:spPr bwMode="auto">
              <a:xfrm>
                <a:off x="4779" y="1399"/>
                <a:ext cx="96" cy="113"/>
              </a:xfrm>
              <a:custGeom>
                <a:avLst/>
                <a:gdLst>
                  <a:gd name="T0" fmla="*/ 0 w 66"/>
                  <a:gd name="T1" fmla="*/ 43 h 78"/>
                  <a:gd name="T2" fmla="*/ 0 w 66"/>
                  <a:gd name="T3" fmla="*/ 26 h 78"/>
                  <a:gd name="T4" fmla="*/ 14 w 66"/>
                  <a:gd name="T5" fmla="*/ 1 h 78"/>
                  <a:gd name="T6" fmla="*/ 42 w 66"/>
                  <a:gd name="T7" fmla="*/ 4 h 78"/>
                  <a:gd name="T8" fmla="*/ 48 w 66"/>
                  <a:gd name="T9" fmla="*/ 16 h 78"/>
                  <a:gd name="T10" fmla="*/ 54 w 66"/>
                  <a:gd name="T11" fmla="*/ 24 h 78"/>
                  <a:gd name="T12" fmla="*/ 63 w 66"/>
                  <a:gd name="T13" fmla="*/ 46 h 78"/>
                  <a:gd name="T14" fmla="*/ 48 w 66"/>
                  <a:gd name="T15" fmla="*/ 78 h 78"/>
                  <a:gd name="T16" fmla="*/ 28 w 66"/>
                  <a:gd name="T17" fmla="*/ 71 h 78"/>
                  <a:gd name="T18" fmla="*/ 30 w 66"/>
                  <a:gd name="T19" fmla="*/ 42 h 78"/>
                  <a:gd name="T20" fmla="*/ 23 w 66"/>
                  <a:gd name="T21" fmla="*/ 37 h 78"/>
                  <a:gd name="T22" fmla="*/ 22 w 66"/>
                  <a:gd name="T23" fmla="*/ 45 h 78"/>
                  <a:gd name="T24" fmla="*/ 24 w 66"/>
                  <a:gd name="T25" fmla="*/ 71 h 78"/>
                  <a:gd name="T26" fmla="*/ 12 w 66"/>
                  <a:gd name="T27" fmla="*/ 67 h 78"/>
                  <a:gd name="T28" fmla="*/ 0 w 66"/>
                  <a:gd name="T29" fmla="*/ 4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78">
                    <a:moveTo>
                      <a:pt x="0" y="43"/>
                    </a:moveTo>
                    <a:cubicBezTo>
                      <a:pt x="0" y="38"/>
                      <a:pt x="0" y="32"/>
                      <a:pt x="0" y="26"/>
                    </a:cubicBezTo>
                    <a:cubicBezTo>
                      <a:pt x="7" y="19"/>
                      <a:pt x="7" y="8"/>
                      <a:pt x="14" y="1"/>
                    </a:cubicBezTo>
                    <a:cubicBezTo>
                      <a:pt x="23" y="0"/>
                      <a:pt x="32" y="2"/>
                      <a:pt x="42" y="4"/>
                    </a:cubicBezTo>
                    <a:cubicBezTo>
                      <a:pt x="46" y="7"/>
                      <a:pt x="45" y="12"/>
                      <a:pt x="48" y="16"/>
                    </a:cubicBezTo>
                    <a:cubicBezTo>
                      <a:pt x="52" y="16"/>
                      <a:pt x="46" y="23"/>
                      <a:pt x="54" y="24"/>
                    </a:cubicBezTo>
                    <a:cubicBezTo>
                      <a:pt x="66" y="25"/>
                      <a:pt x="65" y="37"/>
                      <a:pt x="63" y="46"/>
                    </a:cubicBezTo>
                    <a:cubicBezTo>
                      <a:pt x="60" y="58"/>
                      <a:pt x="54" y="68"/>
                      <a:pt x="48" y="78"/>
                    </a:cubicBezTo>
                    <a:cubicBezTo>
                      <a:pt x="43" y="73"/>
                      <a:pt x="36" y="71"/>
                      <a:pt x="28" y="71"/>
                    </a:cubicBezTo>
                    <a:cubicBezTo>
                      <a:pt x="28" y="61"/>
                      <a:pt x="34" y="52"/>
                      <a:pt x="30" y="42"/>
                    </a:cubicBezTo>
                    <a:cubicBezTo>
                      <a:pt x="29" y="39"/>
                      <a:pt x="27" y="35"/>
                      <a:pt x="23" y="37"/>
                    </a:cubicBezTo>
                    <a:cubicBezTo>
                      <a:pt x="19" y="38"/>
                      <a:pt x="20" y="42"/>
                      <a:pt x="22" y="45"/>
                    </a:cubicBezTo>
                    <a:cubicBezTo>
                      <a:pt x="32" y="53"/>
                      <a:pt x="30" y="62"/>
                      <a:pt x="24" y="71"/>
                    </a:cubicBezTo>
                    <a:cubicBezTo>
                      <a:pt x="20" y="70"/>
                      <a:pt x="17" y="64"/>
                      <a:pt x="12" y="67"/>
                    </a:cubicBezTo>
                    <a:cubicBezTo>
                      <a:pt x="3" y="61"/>
                      <a:pt x="4" y="51"/>
                      <a:pt x="0" y="43"/>
                    </a:cubicBezTo>
                    <a:close/>
                  </a:path>
                </a:pathLst>
              </a:custGeom>
              <a:solidFill>
                <a:srgbClr val="CBC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1" name="Freeform 188">
                <a:extLst>
                  <a:ext uri="{FF2B5EF4-FFF2-40B4-BE49-F238E27FC236}">
                    <a16:creationId xmlns:a16="http://schemas.microsoft.com/office/drawing/2014/main" id="{F7578242-99BA-68BC-9703-773CC9DA297A}"/>
                  </a:ext>
                </a:extLst>
              </p:cNvPr>
              <p:cNvSpPr/>
              <p:nvPr/>
            </p:nvSpPr>
            <p:spPr bwMode="auto">
              <a:xfrm>
                <a:off x="4777" y="1262"/>
                <a:ext cx="93" cy="116"/>
              </a:xfrm>
              <a:custGeom>
                <a:avLst/>
                <a:gdLst>
                  <a:gd name="T0" fmla="*/ 1 w 64"/>
                  <a:gd name="T1" fmla="*/ 1 h 80"/>
                  <a:gd name="T2" fmla="*/ 37 w 64"/>
                  <a:gd name="T3" fmla="*/ 1 h 80"/>
                  <a:gd name="T4" fmla="*/ 61 w 64"/>
                  <a:gd name="T5" fmla="*/ 17 h 80"/>
                  <a:gd name="T6" fmla="*/ 62 w 64"/>
                  <a:gd name="T7" fmla="*/ 39 h 80"/>
                  <a:gd name="T8" fmla="*/ 54 w 64"/>
                  <a:gd name="T9" fmla="*/ 59 h 80"/>
                  <a:gd name="T10" fmla="*/ 33 w 64"/>
                  <a:gd name="T11" fmla="*/ 66 h 80"/>
                  <a:gd name="T12" fmla="*/ 25 w 64"/>
                  <a:gd name="T13" fmla="*/ 65 h 80"/>
                  <a:gd name="T14" fmla="*/ 16 w 64"/>
                  <a:gd name="T15" fmla="*/ 30 h 80"/>
                  <a:gd name="T16" fmla="*/ 1 w 64"/>
                  <a:gd name="T17" fmla="*/ 5 h 80"/>
                  <a:gd name="T18" fmla="*/ 1 w 64"/>
                  <a:gd name="T19" fmla="*/ 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80">
                    <a:moveTo>
                      <a:pt x="1" y="1"/>
                    </a:moveTo>
                    <a:cubicBezTo>
                      <a:pt x="13" y="1"/>
                      <a:pt x="25" y="2"/>
                      <a:pt x="37" y="1"/>
                    </a:cubicBezTo>
                    <a:cubicBezTo>
                      <a:pt x="50" y="0"/>
                      <a:pt x="57" y="6"/>
                      <a:pt x="61" y="17"/>
                    </a:cubicBezTo>
                    <a:cubicBezTo>
                      <a:pt x="64" y="24"/>
                      <a:pt x="62" y="32"/>
                      <a:pt x="62" y="39"/>
                    </a:cubicBezTo>
                    <a:cubicBezTo>
                      <a:pt x="60" y="46"/>
                      <a:pt x="55" y="51"/>
                      <a:pt x="54" y="59"/>
                    </a:cubicBezTo>
                    <a:cubicBezTo>
                      <a:pt x="50" y="78"/>
                      <a:pt x="47" y="80"/>
                      <a:pt x="33" y="66"/>
                    </a:cubicBezTo>
                    <a:cubicBezTo>
                      <a:pt x="29" y="63"/>
                      <a:pt x="27" y="67"/>
                      <a:pt x="25" y="65"/>
                    </a:cubicBezTo>
                    <a:cubicBezTo>
                      <a:pt x="16" y="55"/>
                      <a:pt x="14" y="42"/>
                      <a:pt x="16" y="30"/>
                    </a:cubicBezTo>
                    <a:cubicBezTo>
                      <a:pt x="18" y="16"/>
                      <a:pt x="13" y="9"/>
                      <a:pt x="1" y="5"/>
                    </a:cubicBezTo>
                    <a:cubicBezTo>
                      <a:pt x="0" y="4"/>
                      <a:pt x="0" y="2"/>
                      <a:pt x="1" y="1"/>
                    </a:cubicBezTo>
                    <a:close/>
                  </a:path>
                </a:pathLst>
              </a:custGeom>
              <a:solidFill>
                <a:srgbClr val="BD8B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2" name="Freeform 189">
                <a:extLst>
                  <a:ext uri="{FF2B5EF4-FFF2-40B4-BE49-F238E27FC236}">
                    <a16:creationId xmlns:a16="http://schemas.microsoft.com/office/drawing/2014/main" id="{86792639-57A9-A23C-1565-FE7503C86D9A}"/>
                  </a:ext>
                </a:extLst>
              </p:cNvPr>
              <p:cNvSpPr/>
              <p:nvPr/>
            </p:nvSpPr>
            <p:spPr bwMode="auto">
              <a:xfrm>
                <a:off x="4796" y="1786"/>
                <a:ext cx="99" cy="106"/>
              </a:xfrm>
              <a:custGeom>
                <a:avLst/>
                <a:gdLst>
                  <a:gd name="T0" fmla="*/ 8 w 68"/>
                  <a:gd name="T1" fmla="*/ 49 h 73"/>
                  <a:gd name="T2" fmla="*/ 15 w 68"/>
                  <a:gd name="T3" fmla="*/ 36 h 73"/>
                  <a:gd name="T4" fmla="*/ 20 w 68"/>
                  <a:gd name="T5" fmla="*/ 28 h 73"/>
                  <a:gd name="T6" fmla="*/ 25 w 68"/>
                  <a:gd name="T7" fmla="*/ 15 h 73"/>
                  <a:gd name="T8" fmla="*/ 40 w 68"/>
                  <a:gd name="T9" fmla="*/ 0 h 73"/>
                  <a:gd name="T10" fmla="*/ 55 w 68"/>
                  <a:gd name="T11" fmla="*/ 13 h 73"/>
                  <a:gd name="T12" fmla="*/ 43 w 68"/>
                  <a:gd name="T13" fmla="*/ 70 h 73"/>
                  <a:gd name="T14" fmla="*/ 39 w 68"/>
                  <a:gd name="T15" fmla="*/ 73 h 73"/>
                  <a:gd name="T16" fmla="*/ 33 w 68"/>
                  <a:gd name="T17" fmla="*/ 64 h 73"/>
                  <a:gd name="T18" fmla="*/ 10 w 68"/>
                  <a:gd name="T19" fmla="*/ 61 h 73"/>
                  <a:gd name="T20" fmla="*/ 0 w 68"/>
                  <a:gd name="T21" fmla="*/ 61 h 73"/>
                  <a:gd name="T22" fmla="*/ 8 w 68"/>
                  <a:gd name="T23" fmla="*/ 4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73">
                    <a:moveTo>
                      <a:pt x="8" y="49"/>
                    </a:moveTo>
                    <a:cubicBezTo>
                      <a:pt x="21" y="51"/>
                      <a:pt x="20" y="44"/>
                      <a:pt x="15" y="36"/>
                    </a:cubicBezTo>
                    <a:cubicBezTo>
                      <a:pt x="12" y="30"/>
                      <a:pt x="7" y="26"/>
                      <a:pt x="20" y="28"/>
                    </a:cubicBezTo>
                    <a:cubicBezTo>
                      <a:pt x="28" y="30"/>
                      <a:pt x="24" y="20"/>
                      <a:pt x="25" y="15"/>
                    </a:cubicBezTo>
                    <a:cubicBezTo>
                      <a:pt x="27" y="6"/>
                      <a:pt x="30" y="1"/>
                      <a:pt x="40" y="0"/>
                    </a:cubicBezTo>
                    <a:cubicBezTo>
                      <a:pt x="49" y="0"/>
                      <a:pt x="56" y="2"/>
                      <a:pt x="55" y="13"/>
                    </a:cubicBezTo>
                    <a:cubicBezTo>
                      <a:pt x="68" y="35"/>
                      <a:pt x="51" y="52"/>
                      <a:pt x="43" y="70"/>
                    </a:cubicBezTo>
                    <a:cubicBezTo>
                      <a:pt x="42" y="71"/>
                      <a:pt x="41" y="73"/>
                      <a:pt x="39" y="73"/>
                    </a:cubicBezTo>
                    <a:cubicBezTo>
                      <a:pt x="37" y="70"/>
                      <a:pt x="35" y="67"/>
                      <a:pt x="33" y="64"/>
                    </a:cubicBezTo>
                    <a:cubicBezTo>
                      <a:pt x="27" y="52"/>
                      <a:pt x="19" y="47"/>
                      <a:pt x="10" y="61"/>
                    </a:cubicBezTo>
                    <a:cubicBezTo>
                      <a:pt x="7" y="64"/>
                      <a:pt x="4" y="66"/>
                      <a:pt x="0" y="61"/>
                    </a:cubicBezTo>
                    <a:cubicBezTo>
                      <a:pt x="5" y="58"/>
                      <a:pt x="8" y="54"/>
                      <a:pt x="8" y="49"/>
                    </a:cubicBezTo>
                    <a:close/>
                  </a:path>
                </a:pathLst>
              </a:custGeom>
              <a:solidFill>
                <a:srgbClr val="D4B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3" name="Freeform 190">
                <a:extLst>
                  <a:ext uri="{FF2B5EF4-FFF2-40B4-BE49-F238E27FC236}">
                    <a16:creationId xmlns:a16="http://schemas.microsoft.com/office/drawing/2014/main" id="{85263ABA-6B39-362D-A876-7841685F8067}"/>
                  </a:ext>
                </a:extLst>
              </p:cNvPr>
              <p:cNvSpPr/>
              <p:nvPr/>
            </p:nvSpPr>
            <p:spPr bwMode="auto">
              <a:xfrm>
                <a:off x="4731" y="1580"/>
                <a:ext cx="170" cy="137"/>
              </a:xfrm>
              <a:custGeom>
                <a:avLst/>
                <a:gdLst>
                  <a:gd name="T0" fmla="*/ 104 w 117"/>
                  <a:gd name="T1" fmla="*/ 18 h 94"/>
                  <a:gd name="T2" fmla="*/ 40 w 117"/>
                  <a:gd name="T3" fmla="*/ 33 h 94"/>
                  <a:gd name="T4" fmla="*/ 41 w 117"/>
                  <a:gd name="T5" fmla="*/ 61 h 94"/>
                  <a:gd name="T6" fmla="*/ 49 w 117"/>
                  <a:gd name="T7" fmla="*/ 72 h 94"/>
                  <a:gd name="T8" fmla="*/ 50 w 117"/>
                  <a:gd name="T9" fmla="*/ 94 h 94"/>
                  <a:gd name="T10" fmla="*/ 21 w 117"/>
                  <a:gd name="T11" fmla="*/ 57 h 94"/>
                  <a:gd name="T12" fmla="*/ 3 w 117"/>
                  <a:gd name="T13" fmla="*/ 40 h 94"/>
                  <a:gd name="T14" fmla="*/ 31 w 117"/>
                  <a:gd name="T15" fmla="*/ 24 h 94"/>
                  <a:gd name="T16" fmla="*/ 105 w 117"/>
                  <a:gd name="T17" fmla="*/ 2 h 94"/>
                  <a:gd name="T18" fmla="*/ 110 w 117"/>
                  <a:gd name="T19" fmla="*/ 1 h 94"/>
                  <a:gd name="T20" fmla="*/ 110 w 117"/>
                  <a:gd name="T21" fmla="*/ 19 h 94"/>
                  <a:gd name="T22" fmla="*/ 104 w 117"/>
                  <a:gd name="T23"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94">
                    <a:moveTo>
                      <a:pt x="104" y="18"/>
                    </a:moveTo>
                    <a:cubicBezTo>
                      <a:pt x="82" y="17"/>
                      <a:pt x="60" y="23"/>
                      <a:pt x="40" y="33"/>
                    </a:cubicBezTo>
                    <a:cubicBezTo>
                      <a:pt x="31" y="38"/>
                      <a:pt x="38" y="51"/>
                      <a:pt x="41" y="61"/>
                    </a:cubicBezTo>
                    <a:cubicBezTo>
                      <a:pt x="43" y="65"/>
                      <a:pt x="46" y="68"/>
                      <a:pt x="49" y="72"/>
                    </a:cubicBezTo>
                    <a:cubicBezTo>
                      <a:pt x="54" y="79"/>
                      <a:pt x="55" y="86"/>
                      <a:pt x="50" y="94"/>
                    </a:cubicBezTo>
                    <a:cubicBezTo>
                      <a:pt x="43" y="80"/>
                      <a:pt x="36" y="65"/>
                      <a:pt x="21" y="57"/>
                    </a:cubicBezTo>
                    <a:cubicBezTo>
                      <a:pt x="14" y="53"/>
                      <a:pt x="0" y="48"/>
                      <a:pt x="3" y="40"/>
                    </a:cubicBezTo>
                    <a:cubicBezTo>
                      <a:pt x="7" y="31"/>
                      <a:pt x="20" y="26"/>
                      <a:pt x="31" y="24"/>
                    </a:cubicBezTo>
                    <a:cubicBezTo>
                      <a:pt x="57" y="20"/>
                      <a:pt x="81" y="12"/>
                      <a:pt x="105" y="2"/>
                    </a:cubicBezTo>
                    <a:cubicBezTo>
                      <a:pt x="106" y="1"/>
                      <a:pt x="108" y="0"/>
                      <a:pt x="110" y="1"/>
                    </a:cubicBezTo>
                    <a:cubicBezTo>
                      <a:pt x="114" y="7"/>
                      <a:pt x="117" y="13"/>
                      <a:pt x="110" y="19"/>
                    </a:cubicBezTo>
                    <a:cubicBezTo>
                      <a:pt x="108" y="20"/>
                      <a:pt x="106" y="20"/>
                      <a:pt x="104" y="18"/>
                    </a:cubicBezTo>
                    <a:close/>
                  </a:path>
                </a:pathLst>
              </a:custGeom>
              <a:solidFill>
                <a:srgbClr val="937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4" name="Freeform 191">
                <a:extLst>
                  <a:ext uri="{FF2B5EF4-FFF2-40B4-BE49-F238E27FC236}">
                    <a16:creationId xmlns:a16="http://schemas.microsoft.com/office/drawing/2014/main" id="{411CCB20-E30B-A40A-6D3F-81463376F525}"/>
                  </a:ext>
                </a:extLst>
              </p:cNvPr>
              <p:cNvSpPr/>
              <p:nvPr/>
            </p:nvSpPr>
            <p:spPr bwMode="auto">
              <a:xfrm>
                <a:off x="4869" y="2387"/>
                <a:ext cx="82" cy="134"/>
              </a:xfrm>
              <a:custGeom>
                <a:avLst/>
                <a:gdLst>
                  <a:gd name="T0" fmla="*/ 30 w 56"/>
                  <a:gd name="T1" fmla="*/ 0 h 92"/>
                  <a:gd name="T2" fmla="*/ 36 w 56"/>
                  <a:gd name="T3" fmla="*/ 12 h 92"/>
                  <a:gd name="T4" fmla="*/ 41 w 56"/>
                  <a:gd name="T5" fmla="*/ 22 h 92"/>
                  <a:gd name="T6" fmla="*/ 53 w 56"/>
                  <a:gd name="T7" fmla="*/ 70 h 92"/>
                  <a:gd name="T8" fmla="*/ 50 w 56"/>
                  <a:gd name="T9" fmla="*/ 92 h 92"/>
                  <a:gd name="T10" fmla="*/ 6 w 56"/>
                  <a:gd name="T11" fmla="*/ 31 h 92"/>
                  <a:gd name="T12" fmla="*/ 10 w 56"/>
                  <a:gd name="T13" fmla="*/ 16 h 92"/>
                  <a:gd name="T14" fmla="*/ 30 w 56"/>
                  <a:gd name="T15" fmla="*/ 0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92">
                    <a:moveTo>
                      <a:pt x="30" y="0"/>
                    </a:moveTo>
                    <a:cubicBezTo>
                      <a:pt x="36" y="2"/>
                      <a:pt x="32" y="10"/>
                      <a:pt x="36" y="12"/>
                    </a:cubicBezTo>
                    <a:cubicBezTo>
                      <a:pt x="41" y="14"/>
                      <a:pt x="41" y="18"/>
                      <a:pt x="41" y="22"/>
                    </a:cubicBezTo>
                    <a:cubicBezTo>
                      <a:pt x="41" y="39"/>
                      <a:pt x="52" y="53"/>
                      <a:pt x="53" y="70"/>
                    </a:cubicBezTo>
                    <a:cubicBezTo>
                      <a:pt x="53" y="77"/>
                      <a:pt x="56" y="85"/>
                      <a:pt x="50" y="92"/>
                    </a:cubicBezTo>
                    <a:cubicBezTo>
                      <a:pt x="27" y="77"/>
                      <a:pt x="25" y="49"/>
                      <a:pt x="6" y="31"/>
                    </a:cubicBezTo>
                    <a:cubicBezTo>
                      <a:pt x="0" y="26"/>
                      <a:pt x="8" y="21"/>
                      <a:pt x="10" y="16"/>
                    </a:cubicBezTo>
                    <a:cubicBezTo>
                      <a:pt x="17" y="11"/>
                      <a:pt x="26" y="9"/>
                      <a:pt x="30" y="0"/>
                    </a:cubicBezTo>
                    <a:close/>
                  </a:path>
                </a:pathLst>
              </a:custGeom>
              <a:solidFill>
                <a:srgbClr val="2C3C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5" name="Freeform 192">
                <a:extLst>
                  <a:ext uri="{FF2B5EF4-FFF2-40B4-BE49-F238E27FC236}">
                    <a16:creationId xmlns:a16="http://schemas.microsoft.com/office/drawing/2014/main" id="{E1EC07DB-59DC-7B5E-2EBA-977B9C865265}"/>
                  </a:ext>
                </a:extLst>
              </p:cNvPr>
              <p:cNvSpPr/>
              <p:nvPr/>
            </p:nvSpPr>
            <p:spPr bwMode="auto">
              <a:xfrm>
                <a:off x="4779" y="1265"/>
                <a:ext cx="41" cy="120"/>
              </a:xfrm>
              <a:custGeom>
                <a:avLst/>
                <a:gdLst>
                  <a:gd name="T0" fmla="*/ 0 w 28"/>
                  <a:gd name="T1" fmla="*/ 3 h 83"/>
                  <a:gd name="T2" fmla="*/ 20 w 28"/>
                  <a:gd name="T3" fmla="*/ 24 h 83"/>
                  <a:gd name="T4" fmla="*/ 28 w 28"/>
                  <a:gd name="T5" fmla="*/ 63 h 83"/>
                  <a:gd name="T6" fmla="*/ 11 w 28"/>
                  <a:gd name="T7" fmla="*/ 82 h 83"/>
                  <a:gd name="T8" fmla="*/ 0 w 28"/>
                  <a:gd name="T9" fmla="*/ 79 h 83"/>
                  <a:gd name="T10" fmla="*/ 0 w 28"/>
                  <a:gd name="T11" fmla="*/ 3 h 83"/>
                </a:gdLst>
                <a:ahLst/>
                <a:cxnLst>
                  <a:cxn ang="0">
                    <a:pos x="T0" y="T1"/>
                  </a:cxn>
                  <a:cxn ang="0">
                    <a:pos x="T2" y="T3"/>
                  </a:cxn>
                  <a:cxn ang="0">
                    <a:pos x="T4" y="T5"/>
                  </a:cxn>
                  <a:cxn ang="0">
                    <a:pos x="T6" y="T7"/>
                  </a:cxn>
                  <a:cxn ang="0">
                    <a:pos x="T8" y="T9"/>
                  </a:cxn>
                  <a:cxn ang="0">
                    <a:pos x="T10" y="T11"/>
                  </a:cxn>
                </a:cxnLst>
                <a:rect l="0" t="0" r="r" b="b"/>
                <a:pathLst>
                  <a:path w="28" h="83">
                    <a:moveTo>
                      <a:pt x="0" y="3"/>
                    </a:moveTo>
                    <a:cubicBezTo>
                      <a:pt x="16" y="0"/>
                      <a:pt x="24" y="5"/>
                      <a:pt x="20" y="24"/>
                    </a:cubicBezTo>
                    <a:cubicBezTo>
                      <a:pt x="18" y="37"/>
                      <a:pt x="20" y="51"/>
                      <a:pt x="28" y="63"/>
                    </a:cubicBezTo>
                    <a:cubicBezTo>
                      <a:pt x="28" y="75"/>
                      <a:pt x="19" y="78"/>
                      <a:pt x="11" y="82"/>
                    </a:cubicBezTo>
                    <a:cubicBezTo>
                      <a:pt x="7" y="83"/>
                      <a:pt x="3" y="82"/>
                      <a:pt x="0" y="79"/>
                    </a:cubicBezTo>
                    <a:cubicBezTo>
                      <a:pt x="0" y="54"/>
                      <a:pt x="0" y="28"/>
                      <a:pt x="0" y="3"/>
                    </a:cubicBezTo>
                    <a:close/>
                  </a:path>
                </a:pathLst>
              </a:custGeom>
              <a:solidFill>
                <a:srgbClr val="A27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6" name="Freeform 193">
                <a:extLst>
                  <a:ext uri="{FF2B5EF4-FFF2-40B4-BE49-F238E27FC236}">
                    <a16:creationId xmlns:a16="http://schemas.microsoft.com/office/drawing/2014/main" id="{15AD0652-D8F7-139D-B9BF-B49E2513B103}"/>
                  </a:ext>
                </a:extLst>
              </p:cNvPr>
              <p:cNvSpPr/>
              <p:nvPr/>
            </p:nvSpPr>
            <p:spPr bwMode="auto">
              <a:xfrm>
                <a:off x="4546" y="2027"/>
                <a:ext cx="119" cy="169"/>
              </a:xfrm>
              <a:custGeom>
                <a:avLst/>
                <a:gdLst>
                  <a:gd name="T0" fmla="*/ 60 w 82"/>
                  <a:gd name="T1" fmla="*/ 14 h 116"/>
                  <a:gd name="T2" fmla="*/ 81 w 82"/>
                  <a:gd name="T3" fmla="*/ 39 h 116"/>
                  <a:gd name="T4" fmla="*/ 80 w 82"/>
                  <a:gd name="T5" fmla="*/ 47 h 116"/>
                  <a:gd name="T6" fmla="*/ 69 w 82"/>
                  <a:gd name="T7" fmla="*/ 54 h 116"/>
                  <a:gd name="T8" fmla="*/ 15 w 82"/>
                  <a:gd name="T9" fmla="*/ 64 h 116"/>
                  <a:gd name="T10" fmla="*/ 16 w 82"/>
                  <a:gd name="T11" fmla="*/ 78 h 116"/>
                  <a:gd name="T12" fmla="*/ 27 w 82"/>
                  <a:gd name="T13" fmla="*/ 82 h 116"/>
                  <a:gd name="T14" fmla="*/ 80 w 82"/>
                  <a:gd name="T15" fmla="*/ 107 h 116"/>
                  <a:gd name="T16" fmla="*/ 74 w 82"/>
                  <a:gd name="T17" fmla="*/ 116 h 116"/>
                  <a:gd name="T18" fmla="*/ 29 w 82"/>
                  <a:gd name="T19" fmla="*/ 94 h 116"/>
                  <a:gd name="T20" fmla="*/ 1 w 82"/>
                  <a:gd name="T21" fmla="*/ 71 h 116"/>
                  <a:gd name="T22" fmla="*/ 26 w 82"/>
                  <a:gd name="T23" fmla="*/ 47 h 116"/>
                  <a:gd name="T24" fmla="*/ 35 w 82"/>
                  <a:gd name="T25" fmla="*/ 44 h 116"/>
                  <a:gd name="T26" fmla="*/ 58 w 82"/>
                  <a:gd name="T27" fmla="*/ 39 h 116"/>
                  <a:gd name="T28" fmla="*/ 56 w 82"/>
                  <a:gd name="T29" fmla="*/ 27 h 116"/>
                  <a:gd name="T30" fmla="*/ 5 w 82"/>
                  <a:gd name="T31" fmla="*/ 16 h 116"/>
                  <a:gd name="T32" fmla="*/ 4 w 82"/>
                  <a:gd name="T33" fmla="*/ 6 h 116"/>
                  <a:gd name="T34" fmla="*/ 34 w 82"/>
                  <a:gd name="T35" fmla="*/ 3 h 116"/>
                  <a:gd name="T36" fmla="*/ 60 w 82"/>
                  <a:gd name="T37"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115">
                    <a:moveTo>
                      <a:pt x="60" y="14"/>
                    </a:moveTo>
                    <a:cubicBezTo>
                      <a:pt x="69" y="20"/>
                      <a:pt x="82" y="23"/>
                      <a:pt x="81" y="39"/>
                    </a:cubicBezTo>
                    <a:cubicBezTo>
                      <a:pt x="81" y="41"/>
                      <a:pt x="81" y="44"/>
                      <a:pt x="80" y="47"/>
                    </a:cubicBezTo>
                    <a:cubicBezTo>
                      <a:pt x="78" y="52"/>
                      <a:pt x="76" y="57"/>
                      <a:pt x="69" y="54"/>
                    </a:cubicBezTo>
                    <a:cubicBezTo>
                      <a:pt x="49" y="47"/>
                      <a:pt x="32" y="56"/>
                      <a:pt x="15" y="64"/>
                    </a:cubicBezTo>
                    <a:cubicBezTo>
                      <a:pt x="6" y="69"/>
                      <a:pt x="8" y="75"/>
                      <a:pt x="16" y="78"/>
                    </a:cubicBezTo>
                    <a:cubicBezTo>
                      <a:pt x="20" y="80"/>
                      <a:pt x="24" y="82"/>
                      <a:pt x="27" y="82"/>
                    </a:cubicBezTo>
                    <a:cubicBezTo>
                      <a:pt x="49" y="82"/>
                      <a:pt x="64" y="94"/>
                      <a:pt x="80" y="107"/>
                    </a:cubicBezTo>
                    <a:cubicBezTo>
                      <a:pt x="81" y="112"/>
                      <a:pt x="79" y="115"/>
                      <a:pt x="74" y="116"/>
                    </a:cubicBezTo>
                    <a:cubicBezTo>
                      <a:pt x="60" y="107"/>
                      <a:pt x="46" y="97"/>
                      <a:pt x="29" y="94"/>
                    </a:cubicBezTo>
                    <a:cubicBezTo>
                      <a:pt x="16" y="92"/>
                      <a:pt x="1" y="88"/>
                      <a:pt x="1" y="71"/>
                    </a:cubicBezTo>
                    <a:cubicBezTo>
                      <a:pt x="0" y="55"/>
                      <a:pt x="15" y="52"/>
                      <a:pt x="26" y="47"/>
                    </a:cubicBezTo>
                    <a:cubicBezTo>
                      <a:pt x="29" y="46"/>
                      <a:pt x="32" y="45"/>
                      <a:pt x="35" y="44"/>
                    </a:cubicBezTo>
                    <a:cubicBezTo>
                      <a:pt x="43" y="42"/>
                      <a:pt x="50" y="42"/>
                      <a:pt x="58" y="39"/>
                    </a:cubicBezTo>
                    <a:cubicBezTo>
                      <a:pt x="73" y="33"/>
                      <a:pt x="62" y="29"/>
                      <a:pt x="56" y="27"/>
                    </a:cubicBezTo>
                    <a:cubicBezTo>
                      <a:pt x="40" y="19"/>
                      <a:pt x="22" y="21"/>
                      <a:pt x="5" y="16"/>
                    </a:cubicBezTo>
                    <a:cubicBezTo>
                      <a:pt x="5" y="13"/>
                      <a:pt x="4" y="9"/>
                      <a:pt x="4" y="6"/>
                    </a:cubicBezTo>
                    <a:cubicBezTo>
                      <a:pt x="14" y="0"/>
                      <a:pt x="24" y="2"/>
                      <a:pt x="34" y="3"/>
                    </a:cubicBezTo>
                    <a:cubicBezTo>
                      <a:pt x="43" y="5"/>
                      <a:pt x="52" y="9"/>
                      <a:pt x="60" y="14"/>
                    </a:cubicBezTo>
                    <a:close/>
                  </a:path>
                </a:pathLst>
              </a:custGeom>
              <a:solidFill>
                <a:srgbClr val="948A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7" name="Freeform 194">
                <a:extLst>
                  <a:ext uri="{FF2B5EF4-FFF2-40B4-BE49-F238E27FC236}">
                    <a16:creationId xmlns:a16="http://schemas.microsoft.com/office/drawing/2014/main" id="{9248B0FF-58FF-7097-8282-860DDBEBCF02}"/>
                  </a:ext>
                </a:extLst>
              </p:cNvPr>
              <p:cNvSpPr/>
              <p:nvPr/>
            </p:nvSpPr>
            <p:spPr bwMode="auto">
              <a:xfrm>
                <a:off x="4904" y="2724"/>
                <a:ext cx="74" cy="112"/>
              </a:xfrm>
              <a:custGeom>
                <a:avLst/>
                <a:gdLst>
                  <a:gd name="T0" fmla="*/ 1 w 51"/>
                  <a:gd name="T1" fmla="*/ 28 h 77"/>
                  <a:gd name="T2" fmla="*/ 6 w 51"/>
                  <a:gd name="T3" fmla="*/ 25 h 77"/>
                  <a:gd name="T4" fmla="*/ 28 w 51"/>
                  <a:gd name="T5" fmla="*/ 31 h 77"/>
                  <a:gd name="T6" fmla="*/ 34 w 51"/>
                  <a:gd name="T7" fmla="*/ 12 h 77"/>
                  <a:gd name="T8" fmla="*/ 36 w 51"/>
                  <a:gd name="T9" fmla="*/ 0 h 77"/>
                  <a:gd name="T10" fmla="*/ 37 w 51"/>
                  <a:gd name="T11" fmla="*/ 1 h 77"/>
                  <a:gd name="T12" fmla="*/ 39 w 51"/>
                  <a:gd name="T13" fmla="*/ 4 h 77"/>
                  <a:gd name="T14" fmla="*/ 48 w 51"/>
                  <a:gd name="T15" fmla="*/ 21 h 77"/>
                  <a:gd name="T16" fmla="*/ 42 w 51"/>
                  <a:gd name="T17" fmla="*/ 37 h 77"/>
                  <a:gd name="T18" fmla="*/ 51 w 51"/>
                  <a:gd name="T19" fmla="*/ 68 h 77"/>
                  <a:gd name="T20" fmla="*/ 37 w 51"/>
                  <a:gd name="T21" fmla="*/ 76 h 77"/>
                  <a:gd name="T22" fmla="*/ 1 w 51"/>
                  <a:gd name="T23" fmla="*/ 2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77">
                    <a:moveTo>
                      <a:pt x="1" y="28"/>
                    </a:moveTo>
                    <a:cubicBezTo>
                      <a:pt x="3" y="26"/>
                      <a:pt x="2" y="20"/>
                      <a:pt x="6" y="25"/>
                    </a:cubicBezTo>
                    <a:cubicBezTo>
                      <a:pt x="12" y="33"/>
                      <a:pt x="20" y="33"/>
                      <a:pt x="28" y="31"/>
                    </a:cubicBezTo>
                    <a:cubicBezTo>
                      <a:pt x="37" y="28"/>
                      <a:pt x="32" y="19"/>
                      <a:pt x="34" y="12"/>
                    </a:cubicBezTo>
                    <a:cubicBezTo>
                      <a:pt x="35" y="8"/>
                      <a:pt x="31" y="4"/>
                      <a:pt x="36" y="0"/>
                    </a:cubicBezTo>
                    <a:cubicBezTo>
                      <a:pt x="36" y="0"/>
                      <a:pt x="37" y="0"/>
                      <a:pt x="37" y="1"/>
                    </a:cubicBezTo>
                    <a:cubicBezTo>
                      <a:pt x="38" y="2"/>
                      <a:pt x="38" y="3"/>
                      <a:pt x="39" y="4"/>
                    </a:cubicBezTo>
                    <a:cubicBezTo>
                      <a:pt x="46" y="8"/>
                      <a:pt x="47" y="14"/>
                      <a:pt x="48" y="21"/>
                    </a:cubicBezTo>
                    <a:cubicBezTo>
                      <a:pt x="48" y="27"/>
                      <a:pt x="45" y="33"/>
                      <a:pt x="42" y="37"/>
                    </a:cubicBezTo>
                    <a:cubicBezTo>
                      <a:pt x="32" y="51"/>
                      <a:pt x="35" y="61"/>
                      <a:pt x="51" y="68"/>
                    </a:cubicBezTo>
                    <a:cubicBezTo>
                      <a:pt x="50" y="77"/>
                      <a:pt x="43" y="75"/>
                      <a:pt x="37" y="76"/>
                    </a:cubicBezTo>
                    <a:cubicBezTo>
                      <a:pt x="0" y="66"/>
                      <a:pt x="2" y="56"/>
                      <a:pt x="1" y="28"/>
                    </a:cubicBezTo>
                    <a:close/>
                  </a:path>
                </a:pathLst>
              </a:custGeom>
              <a:solidFill>
                <a:srgbClr val="7F5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8" name="Freeform 195">
                <a:extLst>
                  <a:ext uri="{FF2B5EF4-FFF2-40B4-BE49-F238E27FC236}">
                    <a16:creationId xmlns:a16="http://schemas.microsoft.com/office/drawing/2014/main" id="{5404DF9C-07C9-F625-C1C5-A0A514D3C21E}"/>
                  </a:ext>
                </a:extLst>
              </p:cNvPr>
              <p:cNvSpPr/>
              <p:nvPr/>
            </p:nvSpPr>
            <p:spPr bwMode="auto">
              <a:xfrm>
                <a:off x="4856" y="1508"/>
                <a:ext cx="137" cy="62"/>
              </a:xfrm>
              <a:custGeom>
                <a:avLst/>
                <a:gdLst>
                  <a:gd name="T0" fmla="*/ 7 w 94"/>
                  <a:gd name="T1" fmla="*/ 9 h 43"/>
                  <a:gd name="T2" fmla="*/ 22 w 94"/>
                  <a:gd name="T3" fmla="*/ 17 h 43"/>
                  <a:gd name="T4" fmla="*/ 33 w 94"/>
                  <a:gd name="T5" fmla="*/ 22 h 43"/>
                  <a:gd name="T6" fmla="*/ 65 w 94"/>
                  <a:gd name="T7" fmla="*/ 17 h 43"/>
                  <a:gd name="T8" fmla="*/ 70 w 94"/>
                  <a:gd name="T9" fmla="*/ 0 h 43"/>
                  <a:gd name="T10" fmla="*/ 81 w 94"/>
                  <a:gd name="T11" fmla="*/ 38 h 43"/>
                  <a:gd name="T12" fmla="*/ 51 w 94"/>
                  <a:gd name="T13" fmla="*/ 40 h 43"/>
                  <a:gd name="T14" fmla="*/ 18 w 94"/>
                  <a:gd name="T15" fmla="*/ 36 h 43"/>
                  <a:gd name="T16" fmla="*/ 7 w 94"/>
                  <a:gd name="T17"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43">
                    <a:moveTo>
                      <a:pt x="7" y="9"/>
                    </a:moveTo>
                    <a:cubicBezTo>
                      <a:pt x="13" y="10"/>
                      <a:pt x="22" y="4"/>
                      <a:pt x="22" y="17"/>
                    </a:cubicBezTo>
                    <a:cubicBezTo>
                      <a:pt x="22" y="21"/>
                      <a:pt x="30" y="25"/>
                      <a:pt x="33" y="22"/>
                    </a:cubicBezTo>
                    <a:cubicBezTo>
                      <a:pt x="42" y="11"/>
                      <a:pt x="54" y="18"/>
                      <a:pt x="65" y="17"/>
                    </a:cubicBezTo>
                    <a:cubicBezTo>
                      <a:pt x="67" y="11"/>
                      <a:pt x="57" y="2"/>
                      <a:pt x="70" y="0"/>
                    </a:cubicBezTo>
                    <a:cubicBezTo>
                      <a:pt x="77" y="12"/>
                      <a:pt x="94" y="21"/>
                      <a:pt x="81" y="38"/>
                    </a:cubicBezTo>
                    <a:cubicBezTo>
                      <a:pt x="71" y="43"/>
                      <a:pt x="61" y="36"/>
                      <a:pt x="51" y="40"/>
                    </a:cubicBezTo>
                    <a:cubicBezTo>
                      <a:pt x="40" y="40"/>
                      <a:pt x="29" y="41"/>
                      <a:pt x="18" y="36"/>
                    </a:cubicBezTo>
                    <a:cubicBezTo>
                      <a:pt x="0" y="33"/>
                      <a:pt x="16" y="15"/>
                      <a:pt x="7" y="9"/>
                    </a:cubicBezTo>
                    <a:close/>
                  </a:path>
                </a:pathLst>
              </a:custGeom>
              <a:solidFill>
                <a:srgbClr val="D2DF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9" name="Freeform 196">
                <a:extLst>
                  <a:ext uri="{FF2B5EF4-FFF2-40B4-BE49-F238E27FC236}">
                    <a16:creationId xmlns:a16="http://schemas.microsoft.com/office/drawing/2014/main" id="{53EEF39A-B507-2A7A-BC8C-90D1A926F2F8}"/>
                  </a:ext>
                </a:extLst>
              </p:cNvPr>
              <p:cNvSpPr/>
              <p:nvPr/>
            </p:nvSpPr>
            <p:spPr bwMode="auto">
              <a:xfrm>
                <a:off x="4904" y="2885"/>
                <a:ext cx="80" cy="132"/>
              </a:xfrm>
              <a:custGeom>
                <a:avLst/>
                <a:gdLst>
                  <a:gd name="T0" fmla="*/ 46 w 55"/>
                  <a:gd name="T1" fmla="*/ 29 h 91"/>
                  <a:gd name="T2" fmla="*/ 41 w 55"/>
                  <a:gd name="T3" fmla="*/ 69 h 91"/>
                  <a:gd name="T4" fmla="*/ 36 w 55"/>
                  <a:gd name="T5" fmla="*/ 91 h 91"/>
                  <a:gd name="T6" fmla="*/ 29 w 55"/>
                  <a:gd name="T7" fmla="*/ 77 h 91"/>
                  <a:gd name="T8" fmla="*/ 17 w 55"/>
                  <a:gd name="T9" fmla="*/ 45 h 91"/>
                  <a:gd name="T10" fmla="*/ 0 w 55"/>
                  <a:gd name="T11" fmla="*/ 7 h 91"/>
                  <a:gd name="T12" fmla="*/ 4 w 55"/>
                  <a:gd name="T13" fmla="*/ 1 h 91"/>
                  <a:gd name="T14" fmla="*/ 12 w 55"/>
                  <a:gd name="T15" fmla="*/ 3 h 91"/>
                  <a:gd name="T16" fmla="*/ 18 w 55"/>
                  <a:gd name="T17" fmla="*/ 7 h 91"/>
                  <a:gd name="T18" fmla="*/ 46 w 55"/>
                  <a:gd name="T19" fmla="*/ 2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91">
                    <a:moveTo>
                      <a:pt x="46" y="29"/>
                    </a:moveTo>
                    <a:cubicBezTo>
                      <a:pt x="55" y="44"/>
                      <a:pt x="49" y="57"/>
                      <a:pt x="41" y="69"/>
                    </a:cubicBezTo>
                    <a:cubicBezTo>
                      <a:pt x="36" y="76"/>
                      <a:pt x="46" y="86"/>
                      <a:pt x="36" y="91"/>
                    </a:cubicBezTo>
                    <a:cubicBezTo>
                      <a:pt x="28" y="89"/>
                      <a:pt x="27" y="82"/>
                      <a:pt x="29" y="77"/>
                    </a:cubicBezTo>
                    <a:cubicBezTo>
                      <a:pt x="31" y="63"/>
                      <a:pt x="25" y="54"/>
                      <a:pt x="17" y="45"/>
                    </a:cubicBezTo>
                    <a:cubicBezTo>
                      <a:pt x="19" y="28"/>
                      <a:pt x="5" y="20"/>
                      <a:pt x="0" y="7"/>
                    </a:cubicBezTo>
                    <a:cubicBezTo>
                      <a:pt x="0" y="4"/>
                      <a:pt x="1" y="2"/>
                      <a:pt x="4" y="1"/>
                    </a:cubicBezTo>
                    <a:cubicBezTo>
                      <a:pt x="7" y="0"/>
                      <a:pt x="9" y="1"/>
                      <a:pt x="12" y="3"/>
                    </a:cubicBezTo>
                    <a:cubicBezTo>
                      <a:pt x="14" y="4"/>
                      <a:pt x="16" y="5"/>
                      <a:pt x="18" y="7"/>
                    </a:cubicBezTo>
                    <a:cubicBezTo>
                      <a:pt x="32" y="9"/>
                      <a:pt x="41" y="17"/>
                      <a:pt x="46" y="29"/>
                    </a:cubicBezTo>
                    <a:close/>
                  </a:path>
                </a:pathLst>
              </a:custGeom>
              <a:solidFill>
                <a:srgbClr val="E9D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10" name="Freeform 197">
                <a:extLst>
                  <a:ext uri="{FF2B5EF4-FFF2-40B4-BE49-F238E27FC236}">
                    <a16:creationId xmlns:a16="http://schemas.microsoft.com/office/drawing/2014/main" id="{C15E912A-6706-E522-CD5A-C75C1239EE8C}"/>
                  </a:ext>
                </a:extLst>
              </p:cNvPr>
              <p:cNvSpPr/>
              <p:nvPr/>
            </p:nvSpPr>
            <p:spPr bwMode="auto">
              <a:xfrm>
                <a:off x="4961" y="2251"/>
                <a:ext cx="61" cy="91"/>
              </a:xfrm>
              <a:custGeom>
                <a:avLst/>
                <a:gdLst>
                  <a:gd name="T0" fmla="*/ 39 w 42"/>
                  <a:gd name="T1" fmla="*/ 33 h 62"/>
                  <a:gd name="T2" fmla="*/ 19 w 42"/>
                  <a:gd name="T3" fmla="*/ 58 h 62"/>
                  <a:gd name="T4" fmla="*/ 5 w 42"/>
                  <a:gd name="T5" fmla="*/ 11 h 62"/>
                  <a:gd name="T6" fmla="*/ 31 w 42"/>
                  <a:gd name="T7" fmla="*/ 17 h 62"/>
                  <a:gd name="T8" fmla="*/ 34 w 42"/>
                  <a:gd name="T9" fmla="*/ 17 h 62"/>
                  <a:gd name="T10" fmla="*/ 39 w 42"/>
                  <a:gd name="T11" fmla="*/ 33 h 62"/>
                </a:gdLst>
                <a:ahLst/>
                <a:cxnLst>
                  <a:cxn ang="0">
                    <a:pos x="T0" y="T1"/>
                  </a:cxn>
                  <a:cxn ang="0">
                    <a:pos x="T2" y="T3"/>
                  </a:cxn>
                  <a:cxn ang="0">
                    <a:pos x="T4" y="T5"/>
                  </a:cxn>
                  <a:cxn ang="0">
                    <a:pos x="T6" y="T7"/>
                  </a:cxn>
                  <a:cxn ang="0">
                    <a:pos x="T8" y="T9"/>
                  </a:cxn>
                  <a:cxn ang="0">
                    <a:pos x="T10" y="T11"/>
                  </a:cxn>
                </a:cxnLst>
                <a:rect l="0" t="0" r="r" b="b"/>
                <a:pathLst>
                  <a:path w="42" h="62">
                    <a:moveTo>
                      <a:pt x="39" y="33"/>
                    </a:moveTo>
                    <a:cubicBezTo>
                      <a:pt x="42" y="55"/>
                      <a:pt x="36" y="62"/>
                      <a:pt x="19" y="58"/>
                    </a:cubicBezTo>
                    <a:cubicBezTo>
                      <a:pt x="9" y="50"/>
                      <a:pt x="0" y="21"/>
                      <a:pt x="5" y="11"/>
                    </a:cubicBezTo>
                    <a:cubicBezTo>
                      <a:pt x="10" y="0"/>
                      <a:pt x="18" y="2"/>
                      <a:pt x="31" y="17"/>
                    </a:cubicBezTo>
                    <a:cubicBezTo>
                      <a:pt x="32" y="17"/>
                      <a:pt x="33" y="17"/>
                      <a:pt x="34" y="17"/>
                    </a:cubicBezTo>
                    <a:cubicBezTo>
                      <a:pt x="37" y="22"/>
                      <a:pt x="41" y="27"/>
                      <a:pt x="39" y="33"/>
                    </a:cubicBezTo>
                    <a:close/>
                  </a:path>
                </a:pathLst>
              </a:custGeom>
              <a:solidFill>
                <a:srgbClr val="403B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11" name="Freeform 198">
                <a:extLst>
                  <a:ext uri="{FF2B5EF4-FFF2-40B4-BE49-F238E27FC236}">
                    <a16:creationId xmlns:a16="http://schemas.microsoft.com/office/drawing/2014/main" id="{2669A076-3321-7F82-2999-4E54D1723940}"/>
                  </a:ext>
                </a:extLst>
              </p:cNvPr>
              <p:cNvSpPr/>
              <p:nvPr/>
            </p:nvSpPr>
            <p:spPr bwMode="auto">
              <a:xfrm>
                <a:off x="4863" y="2037"/>
                <a:ext cx="79" cy="81"/>
              </a:xfrm>
              <a:custGeom>
                <a:avLst/>
                <a:gdLst>
                  <a:gd name="T0" fmla="*/ 6 w 54"/>
                  <a:gd name="T1" fmla="*/ 43 h 55"/>
                  <a:gd name="T2" fmla="*/ 6 w 54"/>
                  <a:gd name="T3" fmla="*/ 35 h 55"/>
                  <a:gd name="T4" fmla="*/ 20 w 54"/>
                  <a:gd name="T5" fmla="*/ 10 h 55"/>
                  <a:gd name="T6" fmla="*/ 27 w 54"/>
                  <a:gd name="T7" fmla="*/ 3 h 55"/>
                  <a:gd name="T8" fmla="*/ 42 w 54"/>
                  <a:gd name="T9" fmla="*/ 4 h 55"/>
                  <a:gd name="T10" fmla="*/ 54 w 54"/>
                  <a:gd name="T11" fmla="*/ 49 h 55"/>
                  <a:gd name="T12" fmla="*/ 6 w 54"/>
                  <a:gd name="T13" fmla="*/ 43 h 55"/>
                </a:gdLst>
                <a:ahLst/>
                <a:cxnLst>
                  <a:cxn ang="0">
                    <a:pos x="T0" y="T1"/>
                  </a:cxn>
                  <a:cxn ang="0">
                    <a:pos x="T2" y="T3"/>
                  </a:cxn>
                  <a:cxn ang="0">
                    <a:pos x="T4" y="T5"/>
                  </a:cxn>
                  <a:cxn ang="0">
                    <a:pos x="T6" y="T7"/>
                  </a:cxn>
                  <a:cxn ang="0">
                    <a:pos x="T8" y="T9"/>
                  </a:cxn>
                  <a:cxn ang="0">
                    <a:pos x="T10" y="T11"/>
                  </a:cxn>
                  <a:cxn ang="0">
                    <a:pos x="T12" y="T13"/>
                  </a:cxn>
                </a:cxnLst>
                <a:rect l="0" t="0" r="r" b="b"/>
                <a:pathLst>
                  <a:path w="54" h="55">
                    <a:moveTo>
                      <a:pt x="6" y="43"/>
                    </a:moveTo>
                    <a:cubicBezTo>
                      <a:pt x="6" y="40"/>
                      <a:pt x="6" y="37"/>
                      <a:pt x="6" y="35"/>
                    </a:cubicBezTo>
                    <a:cubicBezTo>
                      <a:pt x="2" y="22"/>
                      <a:pt x="0" y="10"/>
                      <a:pt x="20" y="10"/>
                    </a:cubicBezTo>
                    <a:cubicBezTo>
                      <a:pt x="22" y="10"/>
                      <a:pt x="24" y="6"/>
                      <a:pt x="27" y="3"/>
                    </a:cubicBezTo>
                    <a:cubicBezTo>
                      <a:pt x="32" y="1"/>
                      <a:pt x="37" y="0"/>
                      <a:pt x="42" y="4"/>
                    </a:cubicBezTo>
                    <a:cubicBezTo>
                      <a:pt x="39" y="21"/>
                      <a:pt x="54" y="33"/>
                      <a:pt x="54" y="49"/>
                    </a:cubicBezTo>
                    <a:cubicBezTo>
                      <a:pt x="37" y="55"/>
                      <a:pt x="22" y="44"/>
                      <a:pt x="6" y="43"/>
                    </a:cubicBezTo>
                    <a:close/>
                  </a:path>
                </a:pathLst>
              </a:custGeom>
              <a:solidFill>
                <a:srgbClr val="EFD6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12" name="Freeform 199">
                <a:extLst>
                  <a:ext uri="{FF2B5EF4-FFF2-40B4-BE49-F238E27FC236}">
                    <a16:creationId xmlns:a16="http://schemas.microsoft.com/office/drawing/2014/main" id="{0ADFAFBF-814F-4197-2CBF-1ED7D93DCF51}"/>
                  </a:ext>
                </a:extLst>
              </p:cNvPr>
              <p:cNvSpPr/>
              <p:nvPr/>
            </p:nvSpPr>
            <p:spPr bwMode="auto">
              <a:xfrm>
                <a:off x="4594" y="1965"/>
                <a:ext cx="134" cy="61"/>
              </a:xfrm>
              <a:custGeom>
                <a:avLst/>
                <a:gdLst>
                  <a:gd name="T0" fmla="*/ 66 w 92"/>
                  <a:gd name="T1" fmla="*/ 5 h 42"/>
                  <a:gd name="T2" fmla="*/ 75 w 92"/>
                  <a:gd name="T3" fmla="*/ 14 h 42"/>
                  <a:gd name="T4" fmla="*/ 92 w 92"/>
                  <a:gd name="T5" fmla="*/ 30 h 42"/>
                  <a:gd name="T6" fmla="*/ 75 w 92"/>
                  <a:gd name="T7" fmla="*/ 38 h 42"/>
                  <a:gd name="T8" fmla="*/ 59 w 92"/>
                  <a:gd name="T9" fmla="*/ 22 h 42"/>
                  <a:gd name="T10" fmla="*/ 47 w 92"/>
                  <a:gd name="T11" fmla="*/ 22 h 42"/>
                  <a:gd name="T12" fmla="*/ 16 w 92"/>
                  <a:gd name="T13" fmla="*/ 34 h 42"/>
                  <a:gd name="T14" fmla="*/ 0 w 92"/>
                  <a:gd name="T15" fmla="*/ 27 h 42"/>
                  <a:gd name="T16" fmla="*/ 28 w 92"/>
                  <a:gd name="T17" fmla="*/ 2 h 42"/>
                  <a:gd name="T18" fmla="*/ 54 w 92"/>
                  <a:gd name="T19" fmla="*/ 1 h 42"/>
                  <a:gd name="T20" fmla="*/ 66 w 92"/>
                  <a:gd name="T21"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42">
                    <a:moveTo>
                      <a:pt x="66" y="5"/>
                    </a:moveTo>
                    <a:cubicBezTo>
                      <a:pt x="68" y="9"/>
                      <a:pt x="70" y="13"/>
                      <a:pt x="75" y="14"/>
                    </a:cubicBezTo>
                    <a:cubicBezTo>
                      <a:pt x="80" y="19"/>
                      <a:pt x="86" y="25"/>
                      <a:pt x="92" y="30"/>
                    </a:cubicBezTo>
                    <a:cubicBezTo>
                      <a:pt x="85" y="29"/>
                      <a:pt x="84" y="42"/>
                      <a:pt x="75" y="38"/>
                    </a:cubicBezTo>
                    <a:cubicBezTo>
                      <a:pt x="72" y="30"/>
                      <a:pt x="68" y="24"/>
                      <a:pt x="59" y="22"/>
                    </a:cubicBezTo>
                    <a:cubicBezTo>
                      <a:pt x="55" y="22"/>
                      <a:pt x="51" y="22"/>
                      <a:pt x="47" y="22"/>
                    </a:cubicBezTo>
                    <a:cubicBezTo>
                      <a:pt x="36" y="25"/>
                      <a:pt x="27" y="31"/>
                      <a:pt x="16" y="34"/>
                    </a:cubicBezTo>
                    <a:cubicBezTo>
                      <a:pt x="9" y="35"/>
                      <a:pt x="2" y="38"/>
                      <a:pt x="0" y="27"/>
                    </a:cubicBezTo>
                    <a:cubicBezTo>
                      <a:pt x="1" y="9"/>
                      <a:pt x="14" y="5"/>
                      <a:pt x="28" y="2"/>
                    </a:cubicBezTo>
                    <a:cubicBezTo>
                      <a:pt x="37" y="0"/>
                      <a:pt x="45" y="0"/>
                      <a:pt x="54" y="1"/>
                    </a:cubicBezTo>
                    <a:cubicBezTo>
                      <a:pt x="58" y="1"/>
                      <a:pt x="62" y="2"/>
                      <a:pt x="66" y="5"/>
                    </a:cubicBezTo>
                    <a:close/>
                  </a:path>
                </a:pathLst>
              </a:custGeom>
              <a:solidFill>
                <a:srgbClr val="A6BC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13" name="Freeform 200">
                <a:extLst>
                  <a:ext uri="{FF2B5EF4-FFF2-40B4-BE49-F238E27FC236}">
                    <a16:creationId xmlns:a16="http://schemas.microsoft.com/office/drawing/2014/main" id="{9AB148A4-8134-387D-7B01-724EC1A5D868}"/>
                  </a:ext>
                </a:extLst>
              </p:cNvPr>
              <p:cNvSpPr/>
              <p:nvPr/>
            </p:nvSpPr>
            <p:spPr bwMode="auto">
              <a:xfrm>
                <a:off x="4939" y="2985"/>
                <a:ext cx="89" cy="99"/>
              </a:xfrm>
              <a:custGeom>
                <a:avLst/>
                <a:gdLst>
                  <a:gd name="T0" fmla="*/ 10 w 61"/>
                  <a:gd name="T1" fmla="*/ 21 h 68"/>
                  <a:gd name="T2" fmla="*/ 17 w 61"/>
                  <a:gd name="T3" fmla="*/ 0 h 68"/>
                  <a:gd name="T4" fmla="*/ 27 w 61"/>
                  <a:gd name="T5" fmla="*/ 9 h 68"/>
                  <a:gd name="T6" fmla="*/ 46 w 61"/>
                  <a:gd name="T7" fmla="*/ 7 h 68"/>
                  <a:gd name="T8" fmla="*/ 57 w 61"/>
                  <a:gd name="T9" fmla="*/ 36 h 68"/>
                  <a:gd name="T10" fmla="*/ 54 w 61"/>
                  <a:gd name="T11" fmla="*/ 65 h 68"/>
                  <a:gd name="T12" fmla="*/ 42 w 61"/>
                  <a:gd name="T13" fmla="*/ 62 h 68"/>
                  <a:gd name="T14" fmla="*/ 3 w 61"/>
                  <a:gd name="T15" fmla="*/ 35 h 68"/>
                  <a:gd name="T16" fmla="*/ 0 w 61"/>
                  <a:gd name="T17" fmla="*/ 30 h 68"/>
                  <a:gd name="T18" fmla="*/ 10 w 61"/>
                  <a:gd name="T19" fmla="*/ 2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8">
                    <a:moveTo>
                      <a:pt x="10" y="21"/>
                    </a:moveTo>
                    <a:cubicBezTo>
                      <a:pt x="18" y="16"/>
                      <a:pt x="11" y="6"/>
                      <a:pt x="17" y="0"/>
                    </a:cubicBezTo>
                    <a:cubicBezTo>
                      <a:pt x="17" y="7"/>
                      <a:pt x="19" y="12"/>
                      <a:pt x="27" y="9"/>
                    </a:cubicBezTo>
                    <a:cubicBezTo>
                      <a:pt x="33" y="7"/>
                      <a:pt x="39" y="2"/>
                      <a:pt x="46" y="7"/>
                    </a:cubicBezTo>
                    <a:cubicBezTo>
                      <a:pt x="38" y="21"/>
                      <a:pt x="48" y="28"/>
                      <a:pt x="57" y="36"/>
                    </a:cubicBezTo>
                    <a:cubicBezTo>
                      <a:pt x="59" y="46"/>
                      <a:pt x="61" y="56"/>
                      <a:pt x="54" y="65"/>
                    </a:cubicBezTo>
                    <a:cubicBezTo>
                      <a:pt x="49" y="68"/>
                      <a:pt x="44" y="66"/>
                      <a:pt x="42" y="62"/>
                    </a:cubicBezTo>
                    <a:cubicBezTo>
                      <a:pt x="33" y="47"/>
                      <a:pt x="17" y="42"/>
                      <a:pt x="3" y="35"/>
                    </a:cubicBezTo>
                    <a:cubicBezTo>
                      <a:pt x="2" y="34"/>
                      <a:pt x="1" y="32"/>
                      <a:pt x="0" y="30"/>
                    </a:cubicBezTo>
                    <a:cubicBezTo>
                      <a:pt x="1" y="25"/>
                      <a:pt x="5" y="22"/>
                      <a:pt x="10" y="21"/>
                    </a:cubicBezTo>
                    <a:close/>
                  </a:path>
                </a:pathLst>
              </a:custGeom>
              <a:solidFill>
                <a:srgbClr val="F4F1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14" name="Freeform 201">
                <a:extLst>
                  <a:ext uri="{FF2B5EF4-FFF2-40B4-BE49-F238E27FC236}">
                    <a16:creationId xmlns:a16="http://schemas.microsoft.com/office/drawing/2014/main" id="{532BD29B-0DD1-C73B-D08B-D1D2B1FA75AD}"/>
                  </a:ext>
                </a:extLst>
              </p:cNvPr>
              <p:cNvSpPr/>
              <p:nvPr/>
            </p:nvSpPr>
            <p:spPr bwMode="auto">
              <a:xfrm>
                <a:off x="4932" y="2227"/>
                <a:ext cx="74" cy="113"/>
              </a:xfrm>
              <a:custGeom>
                <a:avLst/>
                <a:gdLst>
                  <a:gd name="T0" fmla="*/ 51 w 51"/>
                  <a:gd name="T1" fmla="*/ 34 h 78"/>
                  <a:gd name="T2" fmla="*/ 32 w 51"/>
                  <a:gd name="T3" fmla="*/ 26 h 78"/>
                  <a:gd name="T4" fmla="*/ 29 w 51"/>
                  <a:gd name="T5" fmla="*/ 50 h 78"/>
                  <a:gd name="T6" fmla="*/ 39 w 51"/>
                  <a:gd name="T7" fmla="*/ 75 h 78"/>
                  <a:gd name="T8" fmla="*/ 38 w 51"/>
                  <a:gd name="T9" fmla="*/ 78 h 78"/>
                  <a:gd name="T10" fmla="*/ 23 w 51"/>
                  <a:gd name="T11" fmla="*/ 59 h 78"/>
                  <a:gd name="T12" fmla="*/ 15 w 51"/>
                  <a:gd name="T13" fmla="*/ 35 h 78"/>
                  <a:gd name="T14" fmla="*/ 0 w 51"/>
                  <a:gd name="T15" fmla="*/ 14 h 78"/>
                  <a:gd name="T16" fmla="*/ 51 w 51"/>
                  <a:gd name="T17" fmla="*/ 3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78">
                    <a:moveTo>
                      <a:pt x="51" y="34"/>
                    </a:moveTo>
                    <a:cubicBezTo>
                      <a:pt x="44" y="33"/>
                      <a:pt x="41" y="20"/>
                      <a:pt x="32" y="26"/>
                    </a:cubicBezTo>
                    <a:cubicBezTo>
                      <a:pt x="22" y="33"/>
                      <a:pt x="27" y="42"/>
                      <a:pt x="29" y="50"/>
                    </a:cubicBezTo>
                    <a:cubicBezTo>
                      <a:pt x="31" y="58"/>
                      <a:pt x="33" y="67"/>
                      <a:pt x="39" y="75"/>
                    </a:cubicBezTo>
                    <a:cubicBezTo>
                      <a:pt x="39" y="76"/>
                      <a:pt x="39" y="77"/>
                      <a:pt x="38" y="78"/>
                    </a:cubicBezTo>
                    <a:cubicBezTo>
                      <a:pt x="26" y="78"/>
                      <a:pt x="22" y="71"/>
                      <a:pt x="23" y="59"/>
                    </a:cubicBezTo>
                    <a:cubicBezTo>
                      <a:pt x="24" y="50"/>
                      <a:pt x="25" y="41"/>
                      <a:pt x="15" y="35"/>
                    </a:cubicBezTo>
                    <a:cubicBezTo>
                      <a:pt x="16" y="23"/>
                      <a:pt x="4" y="22"/>
                      <a:pt x="0" y="14"/>
                    </a:cubicBezTo>
                    <a:cubicBezTo>
                      <a:pt x="27" y="0"/>
                      <a:pt x="41" y="6"/>
                      <a:pt x="51" y="34"/>
                    </a:cubicBezTo>
                    <a:close/>
                  </a:path>
                </a:pathLst>
              </a:custGeom>
              <a:solidFill>
                <a:srgbClr val="8273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15" name="Freeform 202">
                <a:extLst>
                  <a:ext uri="{FF2B5EF4-FFF2-40B4-BE49-F238E27FC236}">
                    <a16:creationId xmlns:a16="http://schemas.microsoft.com/office/drawing/2014/main" id="{C5D53A6F-133B-C41C-BC53-218A137C010F}"/>
                  </a:ext>
                </a:extLst>
              </p:cNvPr>
              <p:cNvSpPr/>
              <p:nvPr/>
            </p:nvSpPr>
            <p:spPr bwMode="auto">
              <a:xfrm>
                <a:off x="4796" y="2572"/>
                <a:ext cx="57" cy="135"/>
              </a:xfrm>
              <a:custGeom>
                <a:avLst/>
                <a:gdLst>
                  <a:gd name="T0" fmla="*/ 31 w 39"/>
                  <a:gd name="T1" fmla="*/ 69 h 93"/>
                  <a:gd name="T2" fmla="*/ 28 w 39"/>
                  <a:gd name="T3" fmla="*/ 93 h 93"/>
                  <a:gd name="T4" fmla="*/ 10 w 39"/>
                  <a:gd name="T5" fmla="*/ 64 h 93"/>
                  <a:gd name="T6" fmla="*/ 13 w 39"/>
                  <a:gd name="T7" fmla="*/ 49 h 93"/>
                  <a:gd name="T8" fmla="*/ 21 w 39"/>
                  <a:gd name="T9" fmla="*/ 41 h 93"/>
                  <a:gd name="T10" fmla="*/ 0 w 39"/>
                  <a:gd name="T11" fmla="*/ 0 h 93"/>
                  <a:gd name="T12" fmla="*/ 0 w 39"/>
                  <a:gd name="T13" fmla="*/ 1 h 93"/>
                  <a:gd name="T14" fmla="*/ 29 w 39"/>
                  <a:gd name="T15" fmla="*/ 41 h 93"/>
                  <a:gd name="T16" fmla="*/ 31 w 39"/>
                  <a:gd name="T17" fmla="*/ 57 h 93"/>
                  <a:gd name="T18" fmla="*/ 31 w 39"/>
                  <a:gd name="T19" fmla="*/ 6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93">
                    <a:moveTo>
                      <a:pt x="31" y="69"/>
                    </a:moveTo>
                    <a:cubicBezTo>
                      <a:pt x="21" y="76"/>
                      <a:pt x="39" y="86"/>
                      <a:pt x="28" y="93"/>
                    </a:cubicBezTo>
                    <a:cubicBezTo>
                      <a:pt x="11" y="90"/>
                      <a:pt x="6" y="80"/>
                      <a:pt x="10" y="64"/>
                    </a:cubicBezTo>
                    <a:cubicBezTo>
                      <a:pt x="12" y="59"/>
                      <a:pt x="13" y="54"/>
                      <a:pt x="13" y="49"/>
                    </a:cubicBezTo>
                    <a:cubicBezTo>
                      <a:pt x="15" y="45"/>
                      <a:pt x="16" y="41"/>
                      <a:pt x="21" y="41"/>
                    </a:cubicBezTo>
                    <a:cubicBezTo>
                      <a:pt x="33" y="18"/>
                      <a:pt x="13" y="11"/>
                      <a:pt x="0" y="0"/>
                    </a:cubicBezTo>
                    <a:cubicBezTo>
                      <a:pt x="0" y="1"/>
                      <a:pt x="0" y="1"/>
                      <a:pt x="0" y="1"/>
                    </a:cubicBezTo>
                    <a:cubicBezTo>
                      <a:pt x="23" y="4"/>
                      <a:pt x="33" y="19"/>
                      <a:pt x="29" y="41"/>
                    </a:cubicBezTo>
                    <a:cubicBezTo>
                      <a:pt x="28" y="46"/>
                      <a:pt x="24" y="52"/>
                      <a:pt x="31" y="57"/>
                    </a:cubicBezTo>
                    <a:cubicBezTo>
                      <a:pt x="31" y="61"/>
                      <a:pt x="31" y="65"/>
                      <a:pt x="31" y="69"/>
                    </a:cubicBezTo>
                    <a:close/>
                  </a:path>
                </a:pathLst>
              </a:custGeom>
              <a:solidFill>
                <a:srgbClr val="D5C7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16" name="Freeform 203">
                <a:extLst>
                  <a:ext uri="{FF2B5EF4-FFF2-40B4-BE49-F238E27FC236}">
                    <a16:creationId xmlns:a16="http://schemas.microsoft.com/office/drawing/2014/main" id="{BE811121-7288-B470-0A7B-D12D4C7DBC4A}"/>
                  </a:ext>
                </a:extLst>
              </p:cNvPr>
              <p:cNvSpPr/>
              <p:nvPr/>
            </p:nvSpPr>
            <p:spPr bwMode="auto">
              <a:xfrm>
                <a:off x="4888" y="2832"/>
                <a:ext cx="60" cy="64"/>
              </a:xfrm>
              <a:custGeom>
                <a:avLst/>
                <a:gdLst>
                  <a:gd name="T0" fmla="*/ 16 w 41"/>
                  <a:gd name="T1" fmla="*/ 38 h 44"/>
                  <a:gd name="T2" fmla="*/ 13 w 41"/>
                  <a:gd name="T3" fmla="*/ 42 h 44"/>
                  <a:gd name="T4" fmla="*/ 1 w 41"/>
                  <a:gd name="T5" fmla="*/ 38 h 44"/>
                  <a:gd name="T6" fmla="*/ 0 w 41"/>
                  <a:gd name="T7" fmla="*/ 13 h 44"/>
                  <a:gd name="T8" fmla="*/ 21 w 41"/>
                  <a:gd name="T9" fmla="*/ 2 h 44"/>
                  <a:gd name="T10" fmla="*/ 41 w 41"/>
                  <a:gd name="T11" fmla="*/ 25 h 44"/>
                  <a:gd name="T12" fmla="*/ 16 w 41"/>
                  <a:gd name="T13" fmla="*/ 38 h 44"/>
                </a:gdLst>
                <a:ahLst/>
                <a:cxnLst>
                  <a:cxn ang="0">
                    <a:pos x="T0" y="T1"/>
                  </a:cxn>
                  <a:cxn ang="0">
                    <a:pos x="T2" y="T3"/>
                  </a:cxn>
                  <a:cxn ang="0">
                    <a:pos x="T4" y="T5"/>
                  </a:cxn>
                  <a:cxn ang="0">
                    <a:pos x="T6" y="T7"/>
                  </a:cxn>
                  <a:cxn ang="0">
                    <a:pos x="T8" y="T9"/>
                  </a:cxn>
                  <a:cxn ang="0">
                    <a:pos x="T10" y="T11"/>
                  </a:cxn>
                  <a:cxn ang="0">
                    <a:pos x="T12" y="T13"/>
                  </a:cxn>
                </a:cxnLst>
                <a:rect l="0" t="0" r="r" b="b"/>
                <a:pathLst>
                  <a:path w="41" h="44">
                    <a:moveTo>
                      <a:pt x="16" y="38"/>
                    </a:moveTo>
                    <a:cubicBezTo>
                      <a:pt x="15" y="39"/>
                      <a:pt x="14" y="41"/>
                      <a:pt x="13" y="42"/>
                    </a:cubicBezTo>
                    <a:cubicBezTo>
                      <a:pt x="7" y="44"/>
                      <a:pt x="4" y="42"/>
                      <a:pt x="1" y="38"/>
                    </a:cubicBezTo>
                    <a:cubicBezTo>
                      <a:pt x="1" y="29"/>
                      <a:pt x="0" y="21"/>
                      <a:pt x="0" y="13"/>
                    </a:cubicBezTo>
                    <a:cubicBezTo>
                      <a:pt x="2" y="0"/>
                      <a:pt x="13" y="4"/>
                      <a:pt x="21" y="2"/>
                    </a:cubicBezTo>
                    <a:cubicBezTo>
                      <a:pt x="31" y="6"/>
                      <a:pt x="30" y="21"/>
                      <a:pt x="41" y="25"/>
                    </a:cubicBezTo>
                    <a:cubicBezTo>
                      <a:pt x="34" y="31"/>
                      <a:pt x="25" y="35"/>
                      <a:pt x="16" y="38"/>
                    </a:cubicBezTo>
                    <a:close/>
                  </a:path>
                </a:pathLst>
              </a:custGeom>
              <a:solidFill>
                <a:srgbClr val="E4C7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17" name="Freeform 204">
                <a:extLst>
                  <a:ext uri="{FF2B5EF4-FFF2-40B4-BE49-F238E27FC236}">
                    <a16:creationId xmlns:a16="http://schemas.microsoft.com/office/drawing/2014/main" id="{74FF7758-A92E-36BA-906A-1E4EF0C4240F}"/>
                  </a:ext>
                </a:extLst>
              </p:cNvPr>
              <p:cNvSpPr/>
              <p:nvPr/>
            </p:nvSpPr>
            <p:spPr bwMode="auto">
              <a:xfrm>
                <a:off x="4789" y="2381"/>
                <a:ext cx="51" cy="134"/>
              </a:xfrm>
              <a:custGeom>
                <a:avLst/>
                <a:gdLst>
                  <a:gd name="T0" fmla="*/ 21 w 35"/>
                  <a:gd name="T1" fmla="*/ 16 h 92"/>
                  <a:gd name="T2" fmla="*/ 21 w 35"/>
                  <a:gd name="T3" fmla="*/ 0 h 92"/>
                  <a:gd name="T4" fmla="*/ 27 w 35"/>
                  <a:gd name="T5" fmla="*/ 45 h 92"/>
                  <a:gd name="T6" fmla="*/ 9 w 35"/>
                  <a:gd name="T7" fmla="*/ 92 h 92"/>
                  <a:gd name="T8" fmla="*/ 1 w 35"/>
                  <a:gd name="T9" fmla="*/ 74 h 92"/>
                  <a:gd name="T10" fmla="*/ 0 w 35"/>
                  <a:gd name="T11" fmla="*/ 65 h 92"/>
                  <a:gd name="T12" fmla="*/ 21 w 35"/>
                  <a:gd name="T13" fmla="*/ 16 h 92"/>
                </a:gdLst>
                <a:ahLst/>
                <a:cxnLst>
                  <a:cxn ang="0">
                    <a:pos x="T0" y="T1"/>
                  </a:cxn>
                  <a:cxn ang="0">
                    <a:pos x="T2" y="T3"/>
                  </a:cxn>
                  <a:cxn ang="0">
                    <a:pos x="T4" y="T5"/>
                  </a:cxn>
                  <a:cxn ang="0">
                    <a:pos x="T6" y="T7"/>
                  </a:cxn>
                  <a:cxn ang="0">
                    <a:pos x="T8" y="T9"/>
                  </a:cxn>
                  <a:cxn ang="0">
                    <a:pos x="T10" y="T11"/>
                  </a:cxn>
                  <a:cxn ang="0">
                    <a:pos x="T12" y="T13"/>
                  </a:cxn>
                </a:cxnLst>
                <a:rect l="0" t="0" r="r" b="b"/>
                <a:pathLst>
                  <a:path w="35" h="92">
                    <a:moveTo>
                      <a:pt x="21" y="16"/>
                    </a:moveTo>
                    <a:cubicBezTo>
                      <a:pt x="28" y="11"/>
                      <a:pt x="19" y="5"/>
                      <a:pt x="21" y="0"/>
                    </a:cubicBezTo>
                    <a:cubicBezTo>
                      <a:pt x="35" y="13"/>
                      <a:pt x="33" y="31"/>
                      <a:pt x="27" y="45"/>
                    </a:cubicBezTo>
                    <a:cubicBezTo>
                      <a:pt x="21" y="61"/>
                      <a:pt x="14" y="76"/>
                      <a:pt x="9" y="92"/>
                    </a:cubicBezTo>
                    <a:cubicBezTo>
                      <a:pt x="0" y="89"/>
                      <a:pt x="4" y="80"/>
                      <a:pt x="1" y="74"/>
                    </a:cubicBezTo>
                    <a:cubicBezTo>
                      <a:pt x="1" y="71"/>
                      <a:pt x="0" y="68"/>
                      <a:pt x="0" y="65"/>
                    </a:cubicBezTo>
                    <a:cubicBezTo>
                      <a:pt x="4" y="47"/>
                      <a:pt x="16" y="33"/>
                      <a:pt x="21" y="16"/>
                    </a:cubicBezTo>
                    <a:close/>
                  </a:path>
                </a:pathLst>
              </a:custGeom>
              <a:solidFill>
                <a:srgbClr val="A480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7" name="Group 406">
              <a:extLst>
                <a:ext uri="{FF2B5EF4-FFF2-40B4-BE49-F238E27FC236}">
                  <a16:creationId xmlns:a16="http://schemas.microsoft.com/office/drawing/2014/main" id="{23447BED-F36B-20F7-06B4-AA069EB135DC}"/>
                </a:ext>
              </a:extLst>
            </p:cNvPr>
            <p:cNvGrpSpPr/>
            <p:nvPr/>
          </p:nvGrpSpPr>
          <p:grpSpPr>
            <a:xfrm>
              <a:off x="7023100" y="1395413"/>
              <a:ext cx="4456112" cy="4037013"/>
              <a:chOff x="4424" y="879"/>
              <a:chExt cx="2807" cy="2543"/>
            </a:xfrm>
          </p:grpSpPr>
          <p:sp>
            <p:nvSpPr>
              <p:cNvPr id="2218" name="Freeform 206">
                <a:extLst>
                  <a:ext uri="{FF2B5EF4-FFF2-40B4-BE49-F238E27FC236}">
                    <a16:creationId xmlns:a16="http://schemas.microsoft.com/office/drawing/2014/main" id="{8B09511D-4483-C900-1968-805B65959625}"/>
                  </a:ext>
                </a:extLst>
              </p:cNvPr>
              <p:cNvSpPr/>
              <p:nvPr/>
            </p:nvSpPr>
            <p:spPr bwMode="auto">
              <a:xfrm>
                <a:off x="4844" y="1404"/>
                <a:ext cx="44" cy="110"/>
              </a:xfrm>
              <a:custGeom>
                <a:avLst/>
                <a:gdLst>
                  <a:gd name="T0" fmla="*/ 3 w 30"/>
                  <a:gd name="T1" fmla="*/ 74 h 75"/>
                  <a:gd name="T2" fmla="*/ 12 w 30"/>
                  <a:gd name="T3" fmla="*/ 45 h 75"/>
                  <a:gd name="T4" fmla="*/ 9 w 30"/>
                  <a:gd name="T5" fmla="*/ 21 h 75"/>
                  <a:gd name="T6" fmla="*/ 4 w 30"/>
                  <a:gd name="T7" fmla="*/ 32 h 75"/>
                  <a:gd name="T8" fmla="*/ 2 w 30"/>
                  <a:gd name="T9" fmla="*/ 12 h 75"/>
                  <a:gd name="T10" fmla="*/ 25 w 30"/>
                  <a:gd name="T11" fmla="*/ 13 h 75"/>
                  <a:gd name="T12" fmla="*/ 17 w 30"/>
                  <a:gd name="T13" fmla="*/ 55 h 75"/>
                  <a:gd name="T14" fmla="*/ 6 w 30"/>
                  <a:gd name="T15" fmla="*/ 75 h 75"/>
                  <a:gd name="T16" fmla="*/ 3 w 30"/>
                  <a:gd name="T17" fmla="*/ 7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75">
                    <a:moveTo>
                      <a:pt x="3" y="74"/>
                    </a:moveTo>
                    <a:cubicBezTo>
                      <a:pt x="0" y="63"/>
                      <a:pt x="10" y="55"/>
                      <a:pt x="12" y="45"/>
                    </a:cubicBezTo>
                    <a:cubicBezTo>
                      <a:pt x="14" y="37"/>
                      <a:pt x="18" y="29"/>
                      <a:pt x="9" y="21"/>
                    </a:cubicBezTo>
                    <a:cubicBezTo>
                      <a:pt x="7" y="25"/>
                      <a:pt x="6" y="28"/>
                      <a:pt x="4" y="32"/>
                    </a:cubicBezTo>
                    <a:cubicBezTo>
                      <a:pt x="3" y="25"/>
                      <a:pt x="2" y="19"/>
                      <a:pt x="2" y="12"/>
                    </a:cubicBezTo>
                    <a:cubicBezTo>
                      <a:pt x="12" y="0"/>
                      <a:pt x="21" y="0"/>
                      <a:pt x="25" y="13"/>
                    </a:cubicBezTo>
                    <a:cubicBezTo>
                      <a:pt x="30" y="28"/>
                      <a:pt x="30" y="43"/>
                      <a:pt x="17" y="55"/>
                    </a:cubicBezTo>
                    <a:cubicBezTo>
                      <a:pt x="8" y="59"/>
                      <a:pt x="20" y="74"/>
                      <a:pt x="6" y="75"/>
                    </a:cubicBezTo>
                    <a:cubicBezTo>
                      <a:pt x="5" y="75"/>
                      <a:pt x="4" y="75"/>
                      <a:pt x="3" y="74"/>
                    </a:cubicBezTo>
                    <a:close/>
                  </a:path>
                </a:pathLst>
              </a:custGeom>
              <a:solidFill>
                <a:srgbClr val="7472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9" name="Freeform 207">
                <a:extLst>
                  <a:ext uri="{FF2B5EF4-FFF2-40B4-BE49-F238E27FC236}">
                    <a16:creationId xmlns:a16="http://schemas.microsoft.com/office/drawing/2014/main" id="{E2D88F53-22B4-A2CE-BEDD-5F92A4B06FB9}"/>
                  </a:ext>
                </a:extLst>
              </p:cNvPr>
              <p:cNvSpPr/>
              <p:nvPr/>
            </p:nvSpPr>
            <p:spPr bwMode="auto">
              <a:xfrm>
                <a:off x="4811" y="2091"/>
                <a:ext cx="161" cy="35"/>
              </a:xfrm>
              <a:custGeom>
                <a:avLst/>
                <a:gdLst>
                  <a:gd name="T0" fmla="*/ 42 w 111"/>
                  <a:gd name="T1" fmla="*/ 6 h 24"/>
                  <a:gd name="T2" fmla="*/ 61 w 111"/>
                  <a:gd name="T3" fmla="*/ 6 h 24"/>
                  <a:gd name="T4" fmla="*/ 90 w 111"/>
                  <a:gd name="T5" fmla="*/ 11 h 24"/>
                  <a:gd name="T6" fmla="*/ 111 w 111"/>
                  <a:gd name="T7" fmla="*/ 14 h 24"/>
                  <a:gd name="T8" fmla="*/ 105 w 111"/>
                  <a:gd name="T9" fmla="*/ 19 h 24"/>
                  <a:gd name="T10" fmla="*/ 65 w 111"/>
                  <a:gd name="T11" fmla="*/ 15 h 24"/>
                  <a:gd name="T12" fmla="*/ 22 w 111"/>
                  <a:gd name="T13" fmla="*/ 20 h 24"/>
                  <a:gd name="T14" fmla="*/ 0 w 111"/>
                  <a:gd name="T15" fmla="*/ 21 h 24"/>
                  <a:gd name="T16" fmla="*/ 42 w 111"/>
                  <a:gd name="T17"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24">
                    <a:moveTo>
                      <a:pt x="42" y="6"/>
                    </a:moveTo>
                    <a:cubicBezTo>
                      <a:pt x="48" y="0"/>
                      <a:pt x="54" y="4"/>
                      <a:pt x="61" y="6"/>
                    </a:cubicBezTo>
                    <a:cubicBezTo>
                      <a:pt x="70" y="9"/>
                      <a:pt x="80" y="12"/>
                      <a:pt x="90" y="11"/>
                    </a:cubicBezTo>
                    <a:cubicBezTo>
                      <a:pt x="97" y="8"/>
                      <a:pt x="105" y="3"/>
                      <a:pt x="111" y="14"/>
                    </a:cubicBezTo>
                    <a:cubicBezTo>
                      <a:pt x="110" y="17"/>
                      <a:pt x="108" y="19"/>
                      <a:pt x="105" y="19"/>
                    </a:cubicBezTo>
                    <a:cubicBezTo>
                      <a:pt x="91" y="24"/>
                      <a:pt x="78" y="17"/>
                      <a:pt x="65" y="15"/>
                    </a:cubicBezTo>
                    <a:cubicBezTo>
                      <a:pt x="50" y="12"/>
                      <a:pt x="35" y="11"/>
                      <a:pt x="22" y="20"/>
                    </a:cubicBezTo>
                    <a:cubicBezTo>
                      <a:pt x="15" y="24"/>
                      <a:pt x="8" y="24"/>
                      <a:pt x="0" y="21"/>
                    </a:cubicBezTo>
                    <a:cubicBezTo>
                      <a:pt x="17" y="24"/>
                      <a:pt x="25" y="4"/>
                      <a:pt x="42" y="6"/>
                    </a:cubicBezTo>
                    <a:close/>
                  </a:path>
                </a:pathLst>
              </a:custGeom>
              <a:solidFill>
                <a:srgbClr val="A79B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0" name="Freeform 208">
                <a:extLst>
                  <a:ext uri="{FF2B5EF4-FFF2-40B4-BE49-F238E27FC236}">
                    <a16:creationId xmlns:a16="http://schemas.microsoft.com/office/drawing/2014/main" id="{DEC7FD58-1590-117F-0DAC-B24BACF54425}"/>
                  </a:ext>
                </a:extLst>
              </p:cNvPr>
              <p:cNvSpPr/>
              <p:nvPr/>
            </p:nvSpPr>
            <p:spPr bwMode="auto">
              <a:xfrm>
                <a:off x="4958" y="2820"/>
                <a:ext cx="54" cy="91"/>
              </a:xfrm>
              <a:custGeom>
                <a:avLst/>
                <a:gdLst>
                  <a:gd name="T0" fmla="*/ 0 w 37"/>
                  <a:gd name="T1" fmla="*/ 10 h 62"/>
                  <a:gd name="T2" fmla="*/ 12 w 37"/>
                  <a:gd name="T3" fmla="*/ 3 h 62"/>
                  <a:gd name="T4" fmla="*/ 21 w 37"/>
                  <a:gd name="T5" fmla="*/ 2 h 62"/>
                  <a:gd name="T6" fmla="*/ 33 w 37"/>
                  <a:gd name="T7" fmla="*/ 42 h 62"/>
                  <a:gd name="T8" fmla="*/ 37 w 37"/>
                  <a:gd name="T9" fmla="*/ 50 h 62"/>
                  <a:gd name="T10" fmla="*/ 21 w 37"/>
                  <a:gd name="T11" fmla="*/ 57 h 62"/>
                  <a:gd name="T12" fmla="*/ 9 w 37"/>
                  <a:gd name="T13" fmla="*/ 30 h 62"/>
                  <a:gd name="T14" fmla="*/ 0 w 37"/>
                  <a:gd name="T15" fmla="*/ 1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62">
                    <a:moveTo>
                      <a:pt x="0" y="10"/>
                    </a:moveTo>
                    <a:cubicBezTo>
                      <a:pt x="4" y="7"/>
                      <a:pt x="8" y="5"/>
                      <a:pt x="12" y="3"/>
                    </a:cubicBezTo>
                    <a:cubicBezTo>
                      <a:pt x="15" y="0"/>
                      <a:pt x="18" y="0"/>
                      <a:pt x="21" y="2"/>
                    </a:cubicBezTo>
                    <a:cubicBezTo>
                      <a:pt x="13" y="19"/>
                      <a:pt x="16" y="32"/>
                      <a:pt x="33" y="42"/>
                    </a:cubicBezTo>
                    <a:cubicBezTo>
                      <a:pt x="36" y="44"/>
                      <a:pt x="37" y="46"/>
                      <a:pt x="37" y="50"/>
                    </a:cubicBezTo>
                    <a:cubicBezTo>
                      <a:pt x="34" y="57"/>
                      <a:pt x="30" y="62"/>
                      <a:pt x="21" y="57"/>
                    </a:cubicBezTo>
                    <a:cubicBezTo>
                      <a:pt x="22" y="46"/>
                      <a:pt x="20" y="36"/>
                      <a:pt x="9" y="30"/>
                    </a:cubicBezTo>
                    <a:cubicBezTo>
                      <a:pt x="0" y="25"/>
                      <a:pt x="5" y="16"/>
                      <a:pt x="0" y="10"/>
                    </a:cubicBezTo>
                    <a:close/>
                  </a:path>
                </a:pathLst>
              </a:custGeom>
              <a:solidFill>
                <a:srgbClr val="2829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1" name="Freeform 209">
                <a:extLst>
                  <a:ext uri="{FF2B5EF4-FFF2-40B4-BE49-F238E27FC236}">
                    <a16:creationId xmlns:a16="http://schemas.microsoft.com/office/drawing/2014/main" id="{B3259C6C-1651-7FBA-04BF-3F9CACF2809C}"/>
                  </a:ext>
                </a:extLst>
              </p:cNvPr>
              <p:cNvSpPr/>
              <p:nvPr/>
            </p:nvSpPr>
            <p:spPr bwMode="auto">
              <a:xfrm>
                <a:off x="4792" y="1438"/>
                <a:ext cx="48" cy="64"/>
              </a:xfrm>
              <a:custGeom>
                <a:avLst/>
                <a:gdLst>
                  <a:gd name="T0" fmla="*/ 15 w 33"/>
                  <a:gd name="T1" fmla="*/ 44 h 44"/>
                  <a:gd name="T2" fmla="*/ 6 w 33"/>
                  <a:gd name="T3" fmla="*/ 20 h 44"/>
                  <a:gd name="T4" fmla="*/ 4 w 33"/>
                  <a:gd name="T5" fmla="*/ 8 h 44"/>
                  <a:gd name="T6" fmla="*/ 20 w 33"/>
                  <a:gd name="T7" fmla="*/ 1 h 44"/>
                  <a:gd name="T8" fmla="*/ 26 w 33"/>
                  <a:gd name="T9" fmla="*/ 9 h 44"/>
                  <a:gd name="T10" fmla="*/ 19 w 33"/>
                  <a:gd name="T11" fmla="*/ 44 h 44"/>
                  <a:gd name="T12" fmla="*/ 15 w 33"/>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33" h="44">
                    <a:moveTo>
                      <a:pt x="15" y="44"/>
                    </a:moveTo>
                    <a:cubicBezTo>
                      <a:pt x="14" y="35"/>
                      <a:pt x="18" y="25"/>
                      <a:pt x="6" y="20"/>
                    </a:cubicBezTo>
                    <a:cubicBezTo>
                      <a:pt x="2" y="19"/>
                      <a:pt x="0" y="11"/>
                      <a:pt x="4" y="8"/>
                    </a:cubicBezTo>
                    <a:cubicBezTo>
                      <a:pt x="8" y="4"/>
                      <a:pt x="14" y="2"/>
                      <a:pt x="20" y="1"/>
                    </a:cubicBezTo>
                    <a:cubicBezTo>
                      <a:pt x="24" y="0"/>
                      <a:pt x="27" y="6"/>
                      <a:pt x="26" y="9"/>
                    </a:cubicBezTo>
                    <a:cubicBezTo>
                      <a:pt x="25" y="21"/>
                      <a:pt x="33" y="35"/>
                      <a:pt x="19" y="44"/>
                    </a:cubicBezTo>
                    <a:cubicBezTo>
                      <a:pt x="17" y="44"/>
                      <a:pt x="16" y="44"/>
                      <a:pt x="15" y="44"/>
                    </a:cubicBezTo>
                    <a:close/>
                  </a:path>
                </a:pathLst>
              </a:custGeom>
              <a:solidFill>
                <a:srgbClr val="7687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2" name="Freeform 210">
                <a:extLst>
                  <a:ext uri="{FF2B5EF4-FFF2-40B4-BE49-F238E27FC236}">
                    <a16:creationId xmlns:a16="http://schemas.microsoft.com/office/drawing/2014/main" id="{930EBCEA-6229-EC4C-E7A4-A3B48E6A2577}"/>
                  </a:ext>
                </a:extLst>
              </p:cNvPr>
              <p:cNvSpPr/>
              <p:nvPr/>
            </p:nvSpPr>
            <p:spPr bwMode="auto">
              <a:xfrm>
                <a:off x="4735" y="2458"/>
                <a:ext cx="61" cy="93"/>
              </a:xfrm>
              <a:custGeom>
                <a:avLst/>
                <a:gdLst>
                  <a:gd name="T0" fmla="*/ 42 w 42"/>
                  <a:gd name="T1" fmla="*/ 14 h 64"/>
                  <a:gd name="T2" fmla="*/ 42 w 42"/>
                  <a:gd name="T3" fmla="*/ 22 h 64"/>
                  <a:gd name="T4" fmla="*/ 30 w 42"/>
                  <a:gd name="T5" fmla="*/ 44 h 64"/>
                  <a:gd name="T6" fmla="*/ 41 w 42"/>
                  <a:gd name="T7" fmla="*/ 47 h 64"/>
                  <a:gd name="T8" fmla="*/ 22 w 42"/>
                  <a:gd name="T9" fmla="*/ 64 h 64"/>
                  <a:gd name="T10" fmla="*/ 18 w 42"/>
                  <a:gd name="T11" fmla="*/ 63 h 64"/>
                  <a:gd name="T12" fmla="*/ 15 w 42"/>
                  <a:gd name="T13" fmla="*/ 42 h 64"/>
                  <a:gd name="T14" fmla="*/ 22 w 42"/>
                  <a:gd name="T15" fmla="*/ 24 h 64"/>
                  <a:gd name="T16" fmla="*/ 29 w 42"/>
                  <a:gd name="T17" fmla="*/ 3 h 64"/>
                  <a:gd name="T18" fmla="*/ 42 w 42"/>
                  <a:gd name="T19" fmla="*/ 1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4">
                    <a:moveTo>
                      <a:pt x="42" y="14"/>
                    </a:moveTo>
                    <a:cubicBezTo>
                      <a:pt x="42" y="17"/>
                      <a:pt x="42" y="20"/>
                      <a:pt x="42" y="22"/>
                    </a:cubicBezTo>
                    <a:cubicBezTo>
                      <a:pt x="40" y="31"/>
                      <a:pt x="33" y="36"/>
                      <a:pt x="30" y="44"/>
                    </a:cubicBezTo>
                    <a:cubicBezTo>
                      <a:pt x="34" y="46"/>
                      <a:pt x="38" y="43"/>
                      <a:pt x="41" y="47"/>
                    </a:cubicBezTo>
                    <a:cubicBezTo>
                      <a:pt x="41" y="59"/>
                      <a:pt x="31" y="60"/>
                      <a:pt x="22" y="64"/>
                    </a:cubicBezTo>
                    <a:cubicBezTo>
                      <a:pt x="20" y="64"/>
                      <a:pt x="19" y="64"/>
                      <a:pt x="18" y="63"/>
                    </a:cubicBezTo>
                    <a:cubicBezTo>
                      <a:pt x="0" y="59"/>
                      <a:pt x="13" y="50"/>
                      <a:pt x="15" y="42"/>
                    </a:cubicBezTo>
                    <a:cubicBezTo>
                      <a:pt x="18" y="37"/>
                      <a:pt x="20" y="31"/>
                      <a:pt x="22" y="24"/>
                    </a:cubicBezTo>
                    <a:cubicBezTo>
                      <a:pt x="25" y="17"/>
                      <a:pt x="24" y="10"/>
                      <a:pt x="29" y="3"/>
                    </a:cubicBezTo>
                    <a:cubicBezTo>
                      <a:pt x="39" y="0"/>
                      <a:pt x="36" y="12"/>
                      <a:pt x="42" y="14"/>
                    </a:cubicBezTo>
                    <a:close/>
                  </a:path>
                </a:pathLst>
              </a:custGeom>
              <a:solidFill>
                <a:srgbClr val="AE8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3" name="Freeform 211">
                <a:extLst>
                  <a:ext uri="{FF2B5EF4-FFF2-40B4-BE49-F238E27FC236}">
                    <a16:creationId xmlns:a16="http://schemas.microsoft.com/office/drawing/2014/main" id="{79EA3E2E-B14F-2C05-86D0-170D2C2CEB3C}"/>
                  </a:ext>
                </a:extLst>
              </p:cNvPr>
              <p:cNvSpPr/>
              <p:nvPr/>
            </p:nvSpPr>
            <p:spPr bwMode="auto">
              <a:xfrm>
                <a:off x="4987" y="2957"/>
                <a:ext cx="54" cy="80"/>
              </a:xfrm>
              <a:custGeom>
                <a:avLst/>
                <a:gdLst>
                  <a:gd name="T0" fmla="*/ 21 w 37"/>
                  <a:gd name="T1" fmla="*/ 51 h 55"/>
                  <a:gd name="T2" fmla="*/ 2 w 37"/>
                  <a:gd name="T3" fmla="*/ 45 h 55"/>
                  <a:gd name="T4" fmla="*/ 13 w 37"/>
                  <a:gd name="T5" fmla="*/ 26 h 55"/>
                  <a:gd name="T6" fmla="*/ 21 w 37"/>
                  <a:gd name="T7" fmla="*/ 8 h 55"/>
                  <a:gd name="T8" fmla="*/ 34 w 37"/>
                  <a:gd name="T9" fmla="*/ 5 h 55"/>
                  <a:gd name="T10" fmla="*/ 31 w 37"/>
                  <a:gd name="T11" fmla="*/ 22 h 55"/>
                  <a:gd name="T12" fmla="*/ 21 w 37"/>
                  <a:gd name="T13" fmla="*/ 51 h 55"/>
                </a:gdLst>
                <a:ahLst/>
                <a:cxnLst>
                  <a:cxn ang="0">
                    <a:pos x="T0" y="T1"/>
                  </a:cxn>
                  <a:cxn ang="0">
                    <a:pos x="T2" y="T3"/>
                  </a:cxn>
                  <a:cxn ang="0">
                    <a:pos x="T4" y="T5"/>
                  </a:cxn>
                  <a:cxn ang="0">
                    <a:pos x="T6" y="T7"/>
                  </a:cxn>
                  <a:cxn ang="0">
                    <a:pos x="T8" y="T9"/>
                  </a:cxn>
                  <a:cxn ang="0">
                    <a:pos x="T10" y="T11"/>
                  </a:cxn>
                  <a:cxn ang="0">
                    <a:pos x="T12" y="T13"/>
                  </a:cxn>
                </a:cxnLst>
                <a:rect l="0" t="0" r="r" b="b"/>
                <a:pathLst>
                  <a:path w="37" h="55">
                    <a:moveTo>
                      <a:pt x="21" y="51"/>
                    </a:moveTo>
                    <a:cubicBezTo>
                      <a:pt x="14" y="51"/>
                      <a:pt x="5" y="55"/>
                      <a:pt x="2" y="45"/>
                    </a:cubicBezTo>
                    <a:cubicBezTo>
                      <a:pt x="0" y="37"/>
                      <a:pt x="6" y="31"/>
                      <a:pt x="13" y="26"/>
                    </a:cubicBezTo>
                    <a:cubicBezTo>
                      <a:pt x="15" y="20"/>
                      <a:pt x="15" y="12"/>
                      <a:pt x="21" y="8"/>
                    </a:cubicBezTo>
                    <a:cubicBezTo>
                      <a:pt x="25" y="6"/>
                      <a:pt x="28" y="0"/>
                      <a:pt x="34" y="5"/>
                    </a:cubicBezTo>
                    <a:cubicBezTo>
                      <a:pt x="37" y="11"/>
                      <a:pt x="34" y="16"/>
                      <a:pt x="31" y="22"/>
                    </a:cubicBezTo>
                    <a:cubicBezTo>
                      <a:pt x="24" y="30"/>
                      <a:pt x="29" y="43"/>
                      <a:pt x="21" y="51"/>
                    </a:cubicBezTo>
                    <a:close/>
                  </a:path>
                </a:pathLst>
              </a:custGeom>
              <a:solidFill>
                <a:srgbClr val="D0C5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4" name="Freeform 212">
                <a:extLst>
                  <a:ext uri="{FF2B5EF4-FFF2-40B4-BE49-F238E27FC236}">
                    <a16:creationId xmlns:a16="http://schemas.microsoft.com/office/drawing/2014/main" id="{0B83D5FA-99D5-5ACD-C175-96129FCB04E5}"/>
                  </a:ext>
                </a:extLst>
              </p:cNvPr>
              <p:cNvSpPr/>
              <p:nvPr/>
            </p:nvSpPr>
            <p:spPr bwMode="auto">
              <a:xfrm>
                <a:off x="4841" y="2560"/>
                <a:ext cx="91" cy="42"/>
              </a:xfrm>
              <a:custGeom>
                <a:avLst/>
                <a:gdLst>
                  <a:gd name="T0" fmla="*/ 53 w 62"/>
                  <a:gd name="T1" fmla="*/ 29 h 29"/>
                  <a:gd name="T2" fmla="*/ 37 w 62"/>
                  <a:gd name="T3" fmla="*/ 20 h 29"/>
                  <a:gd name="T4" fmla="*/ 9 w 62"/>
                  <a:gd name="T5" fmla="*/ 17 h 29"/>
                  <a:gd name="T6" fmla="*/ 6 w 62"/>
                  <a:gd name="T7" fmla="*/ 7 h 29"/>
                  <a:gd name="T8" fmla="*/ 59 w 62"/>
                  <a:gd name="T9" fmla="*/ 20 h 29"/>
                  <a:gd name="T10" fmla="*/ 53 w 62"/>
                  <a:gd name="T11" fmla="*/ 29 h 29"/>
                </a:gdLst>
                <a:ahLst/>
                <a:cxnLst>
                  <a:cxn ang="0">
                    <a:pos x="T0" y="T1"/>
                  </a:cxn>
                  <a:cxn ang="0">
                    <a:pos x="T2" y="T3"/>
                  </a:cxn>
                  <a:cxn ang="0">
                    <a:pos x="T4" y="T5"/>
                  </a:cxn>
                  <a:cxn ang="0">
                    <a:pos x="T6" y="T7"/>
                  </a:cxn>
                  <a:cxn ang="0">
                    <a:pos x="T8" y="T9"/>
                  </a:cxn>
                  <a:cxn ang="0">
                    <a:pos x="T10" y="T11"/>
                  </a:cxn>
                </a:cxnLst>
                <a:rect l="0" t="0" r="r" b="b"/>
                <a:pathLst>
                  <a:path w="62" h="28">
                    <a:moveTo>
                      <a:pt x="53" y="29"/>
                    </a:moveTo>
                    <a:cubicBezTo>
                      <a:pt x="48" y="26"/>
                      <a:pt x="42" y="23"/>
                      <a:pt x="37" y="20"/>
                    </a:cubicBezTo>
                    <a:cubicBezTo>
                      <a:pt x="28" y="18"/>
                      <a:pt x="18" y="17"/>
                      <a:pt x="9" y="17"/>
                    </a:cubicBezTo>
                    <a:cubicBezTo>
                      <a:pt x="5" y="14"/>
                      <a:pt x="0" y="12"/>
                      <a:pt x="6" y="7"/>
                    </a:cubicBezTo>
                    <a:cubicBezTo>
                      <a:pt x="16" y="0"/>
                      <a:pt x="54" y="9"/>
                      <a:pt x="59" y="20"/>
                    </a:cubicBezTo>
                    <a:cubicBezTo>
                      <a:pt x="62" y="26"/>
                      <a:pt x="58" y="28"/>
                      <a:pt x="53" y="29"/>
                    </a:cubicBezTo>
                    <a:close/>
                  </a:path>
                </a:pathLst>
              </a:custGeom>
              <a:solidFill>
                <a:srgbClr val="8B92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5" name="Freeform 213">
                <a:extLst>
                  <a:ext uri="{FF2B5EF4-FFF2-40B4-BE49-F238E27FC236}">
                    <a16:creationId xmlns:a16="http://schemas.microsoft.com/office/drawing/2014/main" id="{D925C009-AF83-7D04-8217-A97AB7BFBECB}"/>
                  </a:ext>
                </a:extLst>
              </p:cNvPr>
              <p:cNvSpPr/>
              <p:nvPr/>
            </p:nvSpPr>
            <p:spPr bwMode="auto">
              <a:xfrm>
                <a:off x="4974" y="2893"/>
                <a:ext cx="74" cy="53"/>
              </a:xfrm>
              <a:custGeom>
                <a:avLst/>
                <a:gdLst>
                  <a:gd name="T0" fmla="*/ 10 w 51"/>
                  <a:gd name="T1" fmla="*/ 7 h 36"/>
                  <a:gd name="T2" fmla="*/ 26 w 51"/>
                  <a:gd name="T3" fmla="*/ 0 h 36"/>
                  <a:gd name="T4" fmla="*/ 25 w 51"/>
                  <a:gd name="T5" fmla="*/ 28 h 36"/>
                  <a:gd name="T6" fmla="*/ 10 w 51"/>
                  <a:gd name="T7" fmla="*/ 7 h 36"/>
                </a:gdLst>
                <a:ahLst/>
                <a:cxnLst>
                  <a:cxn ang="0">
                    <a:pos x="T0" y="T1"/>
                  </a:cxn>
                  <a:cxn ang="0">
                    <a:pos x="T2" y="T3"/>
                  </a:cxn>
                  <a:cxn ang="0">
                    <a:pos x="T4" y="T5"/>
                  </a:cxn>
                  <a:cxn ang="0">
                    <a:pos x="T6" y="T7"/>
                  </a:cxn>
                </a:cxnLst>
                <a:rect l="0" t="0" r="r" b="b"/>
                <a:pathLst>
                  <a:path w="51" h="36">
                    <a:moveTo>
                      <a:pt x="10" y="7"/>
                    </a:moveTo>
                    <a:cubicBezTo>
                      <a:pt x="18" y="10"/>
                      <a:pt x="20" y="1"/>
                      <a:pt x="26" y="0"/>
                    </a:cubicBezTo>
                    <a:cubicBezTo>
                      <a:pt x="51" y="10"/>
                      <a:pt x="24" y="18"/>
                      <a:pt x="25" y="28"/>
                    </a:cubicBezTo>
                    <a:cubicBezTo>
                      <a:pt x="0" y="36"/>
                      <a:pt x="12" y="17"/>
                      <a:pt x="10" y="7"/>
                    </a:cubicBezTo>
                    <a:close/>
                  </a:path>
                </a:pathLst>
              </a:custGeom>
              <a:solidFill>
                <a:srgbClr val="AFA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6" name="Freeform 214">
                <a:extLst>
                  <a:ext uri="{FF2B5EF4-FFF2-40B4-BE49-F238E27FC236}">
                    <a16:creationId xmlns:a16="http://schemas.microsoft.com/office/drawing/2014/main" id="{A763E5C0-8EF0-01BC-8E02-F4510C34C4F0}"/>
                  </a:ext>
                </a:extLst>
              </p:cNvPr>
              <p:cNvSpPr/>
              <p:nvPr/>
            </p:nvSpPr>
            <p:spPr bwMode="auto">
              <a:xfrm>
                <a:off x="5017" y="2235"/>
                <a:ext cx="78" cy="32"/>
              </a:xfrm>
              <a:custGeom>
                <a:avLst/>
                <a:gdLst>
                  <a:gd name="T0" fmla="*/ 7 w 53"/>
                  <a:gd name="T1" fmla="*/ 16 h 22"/>
                  <a:gd name="T2" fmla="*/ 5 w 53"/>
                  <a:gd name="T3" fmla="*/ 16 h 22"/>
                  <a:gd name="T4" fmla="*/ 4 w 53"/>
                  <a:gd name="T5" fmla="*/ 16 h 22"/>
                  <a:gd name="T6" fmla="*/ 0 w 53"/>
                  <a:gd name="T7" fmla="*/ 4 h 22"/>
                  <a:gd name="T8" fmla="*/ 53 w 53"/>
                  <a:gd name="T9" fmla="*/ 21 h 22"/>
                  <a:gd name="T10" fmla="*/ 7 w 53"/>
                  <a:gd name="T11" fmla="*/ 16 h 22"/>
                </a:gdLst>
                <a:ahLst/>
                <a:cxnLst>
                  <a:cxn ang="0">
                    <a:pos x="T0" y="T1"/>
                  </a:cxn>
                  <a:cxn ang="0">
                    <a:pos x="T2" y="T3"/>
                  </a:cxn>
                  <a:cxn ang="0">
                    <a:pos x="T4" y="T5"/>
                  </a:cxn>
                  <a:cxn ang="0">
                    <a:pos x="T6" y="T7"/>
                  </a:cxn>
                  <a:cxn ang="0">
                    <a:pos x="T8" y="T9"/>
                  </a:cxn>
                  <a:cxn ang="0">
                    <a:pos x="T10" y="T11"/>
                  </a:cxn>
                </a:cxnLst>
                <a:rect l="0" t="0" r="r" b="b"/>
                <a:pathLst>
                  <a:path w="52" h="22">
                    <a:moveTo>
                      <a:pt x="7" y="16"/>
                    </a:moveTo>
                    <a:cubicBezTo>
                      <a:pt x="5" y="16"/>
                      <a:pt x="5" y="16"/>
                      <a:pt x="5" y="16"/>
                    </a:cubicBezTo>
                    <a:cubicBezTo>
                      <a:pt x="4" y="16"/>
                      <a:pt x="4" y="16"/>
                      <a:pt x="4" y="16"/>
                    </a:cubicBezTo>
                    <a:cubicBezTo>
                      <a:pt x="3" y="12"/>
                      <a:pt x="1" y="8"/>
                      <a:pt x="0" y="4"/>
                    </a:cubicBezTo>
                    <a:cubicBezTo>
                      <a:pt x="21" y="0"/>
                      <a:pt x="36" y="14"/>
                      <a:pt x="53" y="21"/>
                    </a:cubicBezTo>
                    <a:cubicBezTo>
                      <a:pt x="37" y="22"/>
                      <a:pt x="23" y="14"/>
                      <a:pt x="7" y="16"/>
                    </a:cubicBezTo>
                    <a:close/>
                  </a:path>
                </a:pathLst>
              </a:custGeom>
              <a:solidFill>
                <a:srgbClr val="7A87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7" name="Freeform 215">
                <a:extLst>
                  <a:ext uri="{FF2B5EF4-FFF2-40B4-BE49-F238E27FC236}">
                    <a16:creationId xmlns:a16="http://schemas.microsoft.com/office/drawing/2014/main" id="{65665B51-1E82-CB60-F59A-0E19F64BAEE0}"/>
                  </a:ext>
                </a:extLst>
              </p:cNvPr>
              <p:cNvSpPr/>
              <p:nvPr/>
            </p:nvSpPr>
            <p:spPr bwMode="auto">
              <a:xfrm>
                <a:off x="4911" y="2528"/>
                <a:ext cx="45" cy="51"/>
              </a:xfrm>
              <a:custGeom>
                <a:avLst/>
                <a:gdLst>
                  <a:gd name="T0" fmla="*/ 0 w 31"/>
                  <a:gd name="T1" fmla="*/ 20 h 35"/>
                  <a:gd name="T2" fmla="*/ 5 w 31"/>
                  <a:gd name="T3" fmla="*/ 0 h 35"/>
                  <a:gd name="T4" fmla="*/ 21 w 31"/>
                  <a:gd name="T5" fmla="*/ 35 h 35"/>
                  <a:gd name="T6" fmla="*/ 0 w 31"/>
                  <a:gd name="T7" fmla="*/ 20 h 35"/>
                </a:gdLst>
                <a:ahLst/>
                <a:cxnLst>
                  <a:cxn ang="0">
                    <a:pos x="T0" y="T1"/>
                  </a:cxn>
                  <a:cxn ang="0">
                    <a:pos x="T2" y="T3"/>
                  </a:cxn>
                  <a:cxn ang="0">
                    <a:pos x="T4" y="T5"/>
                  </a:cxn>
                  <a:cxn ang="0">
                    <a:pos x="T6" y="T7"/>
                  </a:cxn>
                </a:cxnLst>
                <a:rect l="0" t="0" r="r" b="b"/>
                <a:pathLst>
                  <a:path w="31" h="35">
                    <a:moveTo>
                      <a:pt x="0" y="20"/>
                    </a:moveTo>
                    <a:cubicBezTo>
                      <a:pt x="5" y="14"/>
                      <a:pt x="2" y="7"/>
                      <a:pt x="5" y="0"/>
                    </a:cubicBezTo>
                    <a:cubicBezTo>
                      <a:pt x="12" y="11"/>
                      <a:pt x="31" y="15"/>
                      <a:pt x="21" y="35"/>
                    </a:cubicBezTo>
                    <a:cubicBezTo>
                      <a:pt x="16" y="28"/>
                      <a:pt x="5" y="28"/>
                      <a:pt x="0" y="20"/>
                    </a:cubicBezTo>
                    <a:close/>
                  </a:path>
                </a:pathLst>
              </a:custGeom>
              <a:solidFill>
                <a:srgbClr val="2C3C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8" name="Freeform 216">
                <a:extLst>
                  <a:ext uri="{FF2B5EF4-FFF2-40B4-BE49-F238E27FC236}">
                    <a16:creationId xmlns:a16="http://schemas.microsoft.com/office/drawing/2014/main" id="{CE0D089B-850E-5B40-7C45-E381EAB3609B}"/>
                  </a:ext>
                </a:extLst>
              </p:cNvPr>
              <p:cNvSpPr/>
              <p:nvPr/>
            </p:nvSpPr>
            <p:spPr bwMode="auto">
              <a:xfrm>
                <a:off x="4961" y="2107"/>
                <a:ext cx="67" cy="38"/>
              </a:xfrm>
              <a:custGeom>
                <a:avLst/>
                <a:gdLst>
                  <a:gd name="T0" fmla="*/ 2 w 46"/>
                  <a:gd name="T1" fmla="*/ 8 h 26"/>
                  <a:gd name="T2" fmla="*/ 7 w 46"/>
                  <a:gd name="T3" fmla="*/ 4 h 26"/>
                  <a:gd name="T4" fmla="*/ 18 w 46"/>
                  <a:gd name="T5" fmla="*/ 2 h 26"/>
                  <a:gd name="T6" fmla="*/ 32 w 46"/>
                  <a:gd name="T7" fmla="*/ 11 h 26"/>
                  <a:gd name="T8" fmla="*/ 46 w 46"/>
                  <a:gd name="T9" fmla="*/ 16 h 26"/>
                  <a:gd name="T10" fmla="*/ 35 w 46"/>
                  <a:gd name="T11" fmla="*/ 24 h 26"/>
                  <a:gd name="T12" fmla="*/ 15 w 46"/>
                  <a:gd name="T13" fmla="*/ 25 h 26"/>
                  <a:gd name="T14" fmla="*/ 2 w 46"/>
                  <a:gd name="T15" fmla="*/ 8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6">
                    <a:moveTo>
                      <a:pt x="2" y="8"/>
                    </a:moveTo>
                    <a:cubicBezTo>
                      <a:pt x="4" y="7"/>
                      <a:pt x="5" y="5"/>
                      <a:pt x="7" y="4"/>
                    </a:cubicBezTo>
                    <a:cubicBezTo>
                      <a:pt x="10" y="1"/>
                      <a:pt x="14" y="0"/>
                      <a:pt x="18" y="2"/>
                    </a:cubicBezTo>
                    <a:cubicBezTo>
                      <a:pt x="17" y="13"/>
                      <a:pt x="23" y="14"/>
                      <a:pt x="32" y="11"/>
                    </a:cubicBezTo>
                    <a:cubicBezTo>
                      <a:pt x="44" y="7"/>
                      <a:pt x="44" y="7"/>
                      <a:pt x="46" y="16"/>
                    </a:cubicBezTo>
                    <a:cubicBezTo>
                      <a:pt x="43" y="18"/>
                      <a:pt x="39" y="21"/>
                      <a:pt x="35" y="24"/>
                    </a:cubicBezTo>
                    <a:cubicBezTo>
                      <a:pt x="28" y="24"/>
                      <a:pt x="22" y="24"/>
                      <a:pt x="15" y="25"/>
                    </a:cubicBezTo>
                    <a:cubicBezTo>
                      <a:pt x="2" y="26"/>
                      <a:pt x="0" y="19"/>
                      <a:pt x="2" y="8"/>
                    </a:cubicBezTo>
                    <a:close/>
                  </a:path>
                </a:pathLst>
              </a:custGeom>
              <a:solidFill>
                <a:srgbClr val="B79E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9" name="Freeform 217">
                <a:extLst>
                  <a:ext uri="{FF2B5EF4-FFF2-40B4-BE49-F238E27FC236}">
                    <a16:creationId xmlns:a16="http://schemas.microsoft.com/office/drawing/2014/main" id="{D15A9965-1D6D-A1E1-D5E5-FFD99068E4C8}"/>
                  </a:ext>
                </a:extLst>
              </p:cNvPr>
              <p:cNvSpPr/>
              <p:nvPr/>
            </p:nvSpPr>
            <p:spPr bwMode="auto">
              <a:xfrm>
                <a:off x="4914" y="2247"/>
                <a:ext cx="54" cy="42"/>
              </a:xfrm>
              <a:custGeom>
                <a:avLst/>
                <a:gdLst>
                  <a:gd name="T0" fmla="*/ 12 w 37"/>
                  <a:gd name="T1" fmla="*/ 0 h 29"/>
                  <a:gd name="T2" fmla="*/ 31 w 37"/>
                  <a:gd name="T3" fmla="*/ 10 h 29"/>
                  <a:gd name="T4" fmla="*/ 27 w 37"/>
                  <a:gd name="T5" fmla="*/ 21 h 29"/>
                  <a:gd name="T6" fmla="*/ 2 w 37"/>
                  <a:gd name="T7" fmla="*/ 29 h 29"/>
                  <a:gd name="T8" fmla="*/ 12 w 37"/>
                  <a:gd name="T9" fmla="*/ 0 h 29"/>
                </a:gdLst>
                <a:ahLst/>
                <a:cxnLst>
                  <a:cxn ang="0">
                    <a:pos x="T0" y="T1"/>
                  </a:cxn>
                  <a:cxn ang="0">
                    <a:pos x="T2" y="T3"/>
                  </a:cxn>
                  <a:cxn ang="0">
                    <a:pos x="T4" y="T5"/>
                  </a:cxn>
                  <a:cxn ang="0">
                    <a:pos x="T6" y="T7"/>
                  </a:cxn>
                  <a:cxn ang="0">
                    <a:pos x="T8" y="T9"/>
                  </a:cxn>
                </a:cxnLst>
                <a:rect l="0" t="0" r="r" b="b"/>
                <a:pathLst>
                  <a:path w="37" h="28">
                    <a:moveTo>
                      <a:pt x="12" y="0"/>
                    </a:moveTo>
                    <a:cubicBezTo>
                      <a:pt x="19" y="2"/>
                      <a:pt x="26" y="4"/>
                      <a:pt x="31" y="10"/>
                    </a:cubicBezTo>
                    <a:cubicBezTo>
                      <a:pt x="37" y="16"/>
                      <a:pt x="33" y="19"/>
                      <a:pt x="27" y="21"/>
                    </a:cubicBezTo>
                    <a:cubicBezTo>
                      <a:pt x="16" y="16"/>
                      <a:pt x="11" y="26"/>
                      <a:pt x="2" y="29"/>
                    </a:cubicBezTo>
                    <a:cubicBezTo>
                      <a:pt x="0" y="18"/>
                      <a:pt x="11" y="10"/>
                      <a:pt x="12" y="0"/>
                    </a:cubicBezTo>
                    <a:close/>
                  </a:path>
                </a:pathLst>
              </a:custGeom>
              <a:solidFill>
                <a:srgbClr val="3D3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0" name="Freeform 218">
                <a:extLst>
                  <a:ext uri="{FF2B5EF4-FFF2-40B4-BE49-F238E27FC236}">
                    <a16:creationId xmlns:a16="http://schemas.microsoft.com/office/drawing/2014/main" id="{17B696B5-F3E2-7F7A-DF26-290E804BD677}"/>
                  </a:ext>
                </a:extLst>
              </p:cNvPr>
              <p:cNvSpPr/>
              <p:nvPr/>
            </p:nvSpPr>
            <p:spPr bwMode="auto">
              <a:xfrm>
                <a:off x="4917" y="2864"/>
                <a:ext cx="63" cy="53"/>
              </a:xfrm>
              <a:custGeom>
                <a:avLst/>
                <a:gdLst>
                  <a:gd name="T0" fmla="*/ 5 w 43"/>
                  <a:gd name="T1" fmla="*/ 24 h 36"/>
                  <a:gd name="T2" fmla="*/ 0 w 43"/>
                  <a:gd name="T3" fmla="*/ 19 h 36"/>
                  <a:gd name="T4" fmla="*/ 38 w 43"/>
                  <a:gd name="T5" fmla="*/ 20 h 36"/>
                  <a:gd name="T6" fmla="*/ 38 w 43"/>
                  <a:gd name="T7" fmla="*/ 36 h 36"/>
                  <a:gd name="T8" fmla="*/ 5 w 43"/>
                  <a:gd name="T9" fmla="*/ 24 h 36"/>
                </a:gdLst>
                <a:ahLst/>
                <a:cxnLst>
                  <a:cxn ang="0">
                    <a:pos x="T0" y="T1"/>
                  </a:cxn>
                  <a:cxn ang="0">
                    <a:pos x="T2" y="T3"/>
                  </a:cxn>
                  <a:cxn ang="0">
                    <a:pos x="T4" y="T5"/>
                  </a:cxn>
                  <a:cxn ang="0">
                    <a:pos x="T6" y="T7"/>
                  </a:cxn>
                  <a:cxn ang="0">
                    <a:pos x="T8" y="T9"/>
                  </a:cxn>
                </a:cxnLst>
                <a:rect l="0" t="0" r="r" b="b"/>
                <a:pathLst>
                  <a:path w="43" h="36">
                    <a:moveTo>
                      <a:pt x="5" y="24"/>
                    </a:moveTo>
                    <a:cubicBezTo>
                      <a:pt x="3" y="22"/>
                      <a:pt x="2" y="21"/>
                      <a:pt x="0" y="19"/>
                    </a:cubicBezTo>
                    <a:cubicBezTo>
                      <a:pt x="11" y="0"/>
                      <a:pt x="20" y="0"/>
                      <a:pt x="38" y="20"/>
                    </a:cubicBezTo>
                    <a:cubicBezTo>
                      <a:pt x="43" y="25"/>
                      <a:pt x="41" y="30"/>
                      <a:pt x="38" y="36"/>
                    </a:cubicBezTo>
                    <a:cubicBezTo>
                      <a:pt x="29" y="26"/>
                      <a:pt x="18" y="22"/>
                      <a:pt x="5" y="24"/>
                    </a:cubicBezTo>
                    <a:close/>
                  </a:path>
                </a:pathLst>
              </a:custGeom>
              <a:solidFill>
                <a:srgbClr val="E4C7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1" name="Freeform 219">
                <a:extLst>
                  <a:ext uri="{FF2B5EF4-FFF2-40B4-BE49-F238E27FC236}">
                    <a16:creationId xmlns:a16="http://schemas.microsoft.com/office/drawing/2014/main" id="{CCA74D57-8C62-047A-9134-D6C67639D5D6}"/>
                  </a:ext>
                </a:extLst>
              </p:cNvPr>
              <p:cNvSpPr/>
              <p:nvPr/>
            </p:nvSpPr>
            <p:spPr bwMode="auto">
              <a:xfrm>
                <a:off x="4776" y="1380"/>
                <a:ext cx="33" cy="56"/>
              </a:xfrm>
              <a:custGeom>
                <a:avLst/>
                <a:gdLst>
                  <a:gd name="T0" fmla="*/ 2 w 23"/>
                  <a:gd name="T1" fmla="*/ 0 h 39"/>
                  <a:gd name="T2" fmla="*/ 14 w 23"/>
                  <a:gd name="T3" fmla="*/ 0 h 39"/>
                  <a:gd name="T4" fmla="*/ 13 w 23"/>
                  <a:gd name="T5" fmla="*/ 17 h 39"/>
                  <a:gd name="T6" fmla="*/ 2 w 23"/>
                  <a:gd name="T7" fmla="*/ 39 h 39"/>
                  <a:gd name="T8" fmla="*/ 2 w 23"/>
                  <a:gd name="T9" fmla="*/ 0 h 39"/>
                </a:gdLst>
                <a:ahLst/>
                <a:cxnLst>
                  <a:cxn ang="0">
                    <a:pos x="T0" y="T1"/>
                  </a:cxn>
                  <a:cxn ang="0">
                    <a:pos x="T2" y="T3"/>
                  </a:cxn>
                  <a:cxn ang="0">
                    <a:pos x="T4" y="T5"/>
                  </a:cxn>
                  <a:cxn ang="0">
                    <a:pos x="T6" y="T7"/>
                  </a:cxn>
                  <a:cxn ang="0">
                    <a:pos x="T8" y="T9"/>
                  </a:cxn>
                </a:cxnLst>
                <a:rect l="0" t="0" r="r" b="b"/>
                <a:pathLst>
                  <a:path w="23" h="39">
                    <a:moveTo>
                      <a:pt x="2" y="0"/>
                    </a:moveTo>
                    <a:cubicBezTo>
                      <a:pt x="6" y="0"/>
                      <a:pt x="10" y="0"/>
                      <a:pt x="14" y="0"/>
                    </a:cubicBezTo>
                    <a:cubicBezTo>
                      <a:pt x="19" y="6"/>
                      <a:pt x="14" y="11"/>
                      <a:pt x="13" y="17"/>
                    </a:cubicBezTo>
                    <a:cubicBezTo>
                      <a:pt x="23" y="31"/>
                      <a:pt x="10" y="34"/>
                      <a:pt x="2" y="39"/>
                    </a:cubicBezTo>
                    <a:cubicBezTo>
                      <a:pt x="0" y="26"/>
                      <a:pt x="1" y="13"/>
                      <a:pt x="2" y="0"/>
                    </a:cubicBezTo>
                    <a:close/>
                  </a:path>
                </a:pathLst>
              </a:custGeom>
              <a:solidFill>
                <a:srgbClr val="6763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2" name="Freeform 220">
                <a:extLst>
                  <a:ext uri="{FF2B5EF4-FFF2-40B4-BE49-F238E27FC236}">
                    <a16:creationId xmlns:a16="http://schemas.microsoft.com/office/drawing/2014/main" id="{1BE870A5-36E9-5458-5114-10D05E66ADA3}"/>
                  </a:ext>
                </a:extLst>
              </p:cNvPr>
              <p:cNvSpPr/>
              <p:nvPr/>
            </p:nvSpPr>
            <p:spPr bwMode="auto">
              <a:xfrm>
                <a:off x="4770" y="2490"/>
                <a:ext cx="35" cy="44"/>
              </a:xfrm>
              <a:custGeom>
                <a:avLst/>
                <a:gdLst>
                  <a:gd name="T0" fmla="*/ 17 w 24"/>
                  <a:gd name="T1" fmla="*/ 25 h 30"/>
                  <a:gd name="T2" fmla="*/ 0 w 24"/>
                  <a:gd name="T3" fmla="*/ 30 h 30"/>
                  <a:gd name="T4" fmla="*/ 18 w 24"/>
                  <a:gd name="T5" fmla="*/ 0 h 30"/>
                  <a:gd name="T6" fmla="*/ 22 w 24"/>
                  <a:gd name="T7" fmla="*/ 17 h 30"/>
                  <a:gd name="T8" fmla="*/ 17 w 24"/>
                  <a:gd name="T9" fmla="*/ 25 h 30"/>
                </a:gdLst>
                <a:ahLst/>
                <a:cxnLst>
                  <a:cxn ang="0">
                    <a:pos x="T0" y="T1"/>
                  </a:cxn>
                  <a:cxn ang="0">
                    <a:pos x="T2" y="T3"/>
                  </a:cxn>
                  <a:cxn ang="0">
                    <a:pos x="T4" y="T5"/>
                  </a:cxn>
                  <a:cxn ang="0">
                    <a:pos x="T6" y="T7"/>
                  </a:cxn>
                  <a:cxn ang="0">
                    <a:pos x="T8" y="T9"/>
                  </a:cxn>
                </a:cxnLst>
                <a:rect l="0" t="0" r="r" b="b"/>
                <a:pathLst>
                  <a:path w="24" h="30">
                    <a:moveTo>
                      <a:pt x="17" y="25"/>
                    </a:moveTo>
                    <a:cubicBezTo>
                      <a:pt x="12" y="26"/>
                      <a:pt x="7" y="28"/>
                      <a:pt x="0" y="30"/>
                    </a:cubicBezTo>
                    <a:cubicBezTo>
                      <a:pt x="2" y="16"/>
                      <a:pt x="7" y="7"/>
                      <a:pt x="18" y="0"/>
                    </a:cubicBezTo>
                    <a:cubicBezTo>
                      <a:pt x="24" y="5"/>
                      <a:pt x="17" y="13"/>
                      <a:pt x="22" y="17"/>
                    </a:cubicBezTo>
                    <a:cubicBezTo>
                      <a:pt x="21" y="20"/>
                      <a:pt x="19" y="22"/>
                      <a:pt x="17" y="25"/>
                    </a:cubicBezTo>
                    <a:close/>
                  </a:path>
                </a:pathLst>
              </a:custGeom>
              <a:solidFill>
                <a:srgbClr val="714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3" name="Freeform 221">
                <a:extLst>
                  <a:ext uri="{FF2B5EF4-FFF2-40B4-BE49-F238E27FC236}">
                    <a16:creationId xmlns:a16="http://schemas.microsoft.com/office/drawing/2014/main" id="{A2DE5C18-B1DC-BF24-DFC5-2823A443B3A1}"/>
                  </a:ext>
                </a:extLst>
              </p:cNvPr>
              <p:cNvSpPr/>
              <p:nvPr/>
            </p:nvSpPr>
            <p:spPr bwMode="auto">
              <a:xfrm>
                <a:off x="4879" y="1984"/>
                <a:ext cx="40" cy="52"/>
              </a:xfrm>
              <a:custGeom>
                <a:avLst/>
                <a:gdLst>
                  <a:gd name="T0" fmla="*/ 16 w 27"/>
                  <a:gd name="T1" fmla="*/ 36 h 36"/>
                  <a:gd name="T2" fmla="*/ 3 w 27"/>
                  <a:gd name="T3" fmla="*/ 5 h 36"/>
                  <a:gd name="T4" fmla="*/ 22 w 27"/>
                  <a:gd name="T5" fmla="*/ 8 h 36"/>
                  <a:gd name="T6" fmla="*/ 27 w 27"/>
                  <a:gd name="T7" fmla="*/ 18 h 36"/>
                  <a:gd name="T8" fmla="*/ 16 w 27"/>
                  <a:gd name="T9" fmla="*/ 36 h 36"/>
                </a:gdLst>
                <a:ahLst/>
                <a:cxnLst>
                  <a:cxn ang="0">
                    <a:pos x="T0" y="T1"/>
                  </a:cxn>
                  <a:cxn ang="0">
                    <a:pos x="T2" y="T3"/>
                  </a:cxn>
                  <a:cxn ang="0">
                    <a:pos x="T4" y="T5"/>
                  </a:cxn>
                  <a:cxn ang="0">
                    <a:pos x="T6" y="T7"/>
                  </a:cxn>
                  <a:cxn ang="0">
                    <a:pos x="T8" y="T9"/>
                  </a:cxn>
                </a:cxnLst>
                <a:rect l="0" t="0" r="r" b="b"/>
                <a:pathLst>
                  <a:path w="27" h="36">
                    <a:moveTo>
                      <a:pt x="16" y="36"/>
                    </a:moveTo>
                    <a:cubicBezTo>
                      <a:pt x="11" y="26"/>
                      <a:pt x="0" y="18"/>
                      <a:pt x="3" y="5"/>
                    </a:cubicBezTo>
                    <a:cubicBezTo>
                      <a:pt x="10" y="0"/>
                      <a:pt x="15" y="7"/>
                      <a:pt x="22" y="8"/>
                    </a:cubicBezTo>
                    <a:cubicBezTo>
                      <a:pt x="25" y="10"/>
                      <a:pt x="26" y="14"/>
                      <a:pt x="27" y="18"/>
                    </a:cubicBezTo>
                    <a:cubicBezTo>
                      <a:pt x="26" y="26"/>
                      <a:pt x="27" y="35"/>
                      <a:pt x="16" y="36"/>
                    </a:cubicBezTo>
                    <a:close/>
                  </a:path>
                </a:pathLst>
              </a:custGeom>
              <a:solidFill>
                <a:srgbClr val="824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4" name="Freeform 222">
                <a:extLst>
                  <a:ext uri="{FF2B5EF4-FFF2-40B4-BE49-F238E27FC236}">
                    <a16:creationId xmlns:a16="http://schemas.microsoft.com/office/drawing/2014/main" id="{174746CF-6A76-9A88-4250-EA20995DF180}"/>
                  </a:ext>
                </a:extLst>
              </p:cNvPr>
              <p:cNvSpPr/>
              <p:nvPr/>
            </p:nvSpPr>
            <p:spPr bwMode="auto">
              <a:xfrm>
                <a:off x="4882" y="1554"/>
                <a:ext cx="53" cy="37"/>
              </a:xfrm>
              <a:custGeom>
                <a:avLst/>
                <a:gdLst>
                  <a:gd name="T0" fmla="*/ 0 w 36"/>
                  <a:gd name="T1" fmla="*/ 4 h 25"/>
                  <a:gd name="T2" fmla="*/ 32 w 36"/>
                  <a:gd name="T3" fmla="*/ 4 h 25"/>
                  <a:gd name="T4" fmla="*/ 28 w 36"/>
                  <a:gd name="T5" fmla="*/ 25 h 25"/>
                  <a:gd name="T6" fmla="*/ 4 w 36"/>
                  <a:gd name="T7" fmla="*/ 20 h 25"/>
                  <a:gd name="T8" fmla="*/ 1 w 36"/>
                  <a:gd name="T9" fmla="*/ 20 h 25"/>
                  <a:gd name="T10" fmla="*/ 0 w 36"/>
                  <a:gd name="T11" fmla="*/ 4 h 25"/>
                </a:gdLst>
                <a:ahLst/>
                <a:cxnLst>
                  <a:cxn ang="0">
                    <a:pos x="T0" y="T1"/>
                  </a:cxn>
                  <a:cxn ang="0">
                    <a:pos x="T2" y="T3"/>
                  </a:cxn>
                  <a:cxn ang="0">
                    <a:pos x="T4" y="T5"/>
                  </a:cxn>
                  <a:cxn ang="0">
                    <a:pos x="T6" y="T7"/>
                  </a:cxn>
                  <a:cxn ang="0">
                    <a:pos x="T8" y="T9"/>
                  </a:cxn>
                  <a:cxn ang="0">
                    <a:pos x="T10" y="T11"/>
                  </a:cxn>
                </a:cxnLst>
                <a:rect l="0" t="0" r="r" b="b"/>
                <a:pathLst>
                  <a:path w="36" h="25">
                    <a:moveTo>
                      <a:pt x="0" y="4"/>
                    </a:moveTo>
                    <a:cubicBezTo>
                      <a:pt x="11" y="0"/>
                      <a:pt x="22" y="3"/>
                      <a:pt x="32" y="4"/>
                    </a:cubicBezTo>
                    <a:cubicBezTo>
                      <a:pt x="36" y="12"/>
                      <a:pt x="34" y="19"/>
                      <a:pt x="28" y="25"/>
                    </a:cubicBezTo>
                    <a:cubicBezTo>
                      <a:pt x="20" y="24"/>
                      <a:pt x="15" y="10"/>
                      <a:pt x="4" y="20"/>
                    </a:cubicBezTo>
                    <a:cubicBezTo>
                      <a:pt x="3" y="20"/>
                      <a:pt x="2" y="20"/>
                      <a:pt x="1" y="20"/>
                    </a:cubicBezTo>
                    <a:cubicBezTo>
                      <a:pt x="1" y="15"/>
                      <a:pt x="0" y="9"/>
                      <a:pt x="0" y="4"/>
                    </a:cubicBezTo>
                    <a:close/>
                  </a:path>
                </a:pathLst>
              </a:custGeom>
              <a:solidFill>
                <a:srgbClr val="A07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5" name="Freeform 223">
                <a:extLst>
                  <a:ext uri="{FF2B5EF4-FFF2-40B4-BE49-F238E27FC236}">
                    <a16:creationId xmlns:a16="http://schemas.microsoft.com/office/drawing/2014/main" id="{03122DBA-E733-48A7-5F85-428B31B01965}"/>
                  </a:ext>
                </a:extLst>
              </p:cNvPr>
              <p:cNvSpPr/>
              <p:nvPr/>
            </p:nvSpPr>
            <p:spPr bwMode="auto">
              <a:xfrm>
                <a:off x="4869" y="2825"/>
                <a:ext cx="50" cy="52"/>
              </a:xfrm>
              <a:custGeom>
                <a:avLst/>
                <a:gdLst>
                  <a:gd name="T0" fmla="*/ 34 w 34"/>
                  <a:gd name="T1" fmla="*/ 7 h 36"/>
                  <a:gd name="T2" fmla="*/ 13 w 34"/>
                  <a:gd name="T3" fmla="*/ 18 h 36"/>
                  <a:gd name="T4" fmla="*/ 5 w 34"/>
                  <a:gd name="T5" fmla="*/ 36 h 36"/>
                  <a:gd name="T6" fmla="*/ 2 w 34"/>
                  <a:gd name="T7" fmla="*/ 23 h 36"/>
                  <a:gd name="T8" fmla="*/ 34 w 34"/>
                  <a:gd name="T9" fmla="*/ 7 h 36"/>
                </a:gdLst>
                <a:ahLst/>
                <a:cxnLst>
                  <a:cxn ang="0">
                    <a:pos x="T0" y="T1"/>
                  </a:cxn>
                  <a:cxn ang="0">
                    <a:pos x="T2" y="T3"/>
                  </a:cxn>
                  <a:cxn ang="0">
                    <a:pos x="T4" y="T5"/>
                  </a:cxn>
                  <a:cxn ang="0">
                    <a:pos x="T6" y="T7"/>
                  </a:cxn>
                  <a:cxn ang="0">
                    <a:pos x="T8" y="T9"/>
                  </a:cxn>
                </a:cxnLst>
                <a:rect l="0" t="0" r="r" b="b"/>
                <a:pathLst>
                  <a:path w="34" h="36">
                    <a:moveTo>
                      <a:pt x="34" y="7"/>
                    </a:moveTo>
                    <a:cubicBezTo>
                      <a:pt x="29" y="14"/>
                      <a:pt x="17" y="8"/>
                      <a:pt x="13" y="18"/>
                    </a:cubicBezTo>
                    <a:cubicBezTo>
                      <a:pt x="8" y="22"/>
                      <a:pt x="12" y="31"/>
                      <a:pt x="5" y="36"/>
                    </a:cubicBezTo>
                    <a:cubicBezTo>
                      <a:pt x="0" y="33"/>
                      <a:pt x="3" y="27"/>
                      <a:pt x="2" y="23"/>
                    </a:cubicBezTo>
                    <a:cubicBezTo>
                      <a:pt x="10" y="12"/>
                      <a:pt x="17" y="0"/>
                      <a:pt x="34" y="7"/>
                    </a:cubicBezTo>
                    <a:close/>
                  </a:path>
                </a:pathLst>
              </a:custGeom>
              <a:solidFill>
                <a:srgbClr val="B8A4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6" name="Freeform 224">
                <a:extLst>
                  <a:ext uri="{FF2B5EF4-FFF2-40B4-BE49-F238E27FC236}">
                    <a16:creationId xmlns:a16="http://schemas.microsoft.com/office/drawing/2014/main" id="{3A4E1DD0-B85D-D3BE-0EA6-EE5E2FBB692F}"/>
                  </a:ext>
                </a:extLst>
              </p:cNvPr>
              <p:cNvSpPr/>
              <p:nvPr/>
            </p:nvSpPr>
            <p:spPr bwMode="auto">
              <a:xfrm>
                <a:off x="4629" y="2096"/>
                <a:ext cx="51" cy="39"/>
              </a:xfrm>
              <a:custGeom>
                <a:avLst/>
                <a:gdLst>
                  <a:gd name="T0" fmla="*/ 12 w 35"/>
                  <a:gd name="T1" fmla="*/ 7 h 27"/>
                  <a:gd name="T2" fmla="*/ 23 w 35"/>
                  <a:gd name="T3" fmla="*/ 0 h 27"/>
                  <a:gd name="T4" fmla="*/ 35 w 35"/>
                  <a:gd name="T5" fmla="*/ 0 h 27"/>
                  <a:gd name="T6" fmla="*/ 5 w 35"/>
                  <a:gd name="T7" fmla="*/ 27 h 27"/>
                  <a:gd name="T8" fmla="*/ 12 w 35"/>
                  <a:gd name="T9" fmla="*/ 7 h 27"/>
                </a:gdLst>
                <a:ahLst/>
                <a:cxnLst>
                  <a:cxn ang="0">
                    <a:pos x="T0" y="T1"/>
                  </a:cxn>
                  <a:cxn ang="0">
                    <a:pos x="T2" y="T3"/>
                  </a:cxn>
                  <a:cxn ang="0">
                    <a:pos x="T4" y="T5"/>
                  </a:cxn>
                  <a:cxn ang="0">
                    <a:pos x="T6" y="T7"/>
                  </a:cxn>
                  <a:cxn ang="0">
                    <a:pos x="T8" y="T9"/>
                  </a:cxn>
                </a:cxnLst>
                <a:rect l="0" t="0" r="r" b="b"/>
                <a:pathLst>
                  <a:path w="35" h="27">
                    <a:moveTo>
                      <a:pt x="12" y="7"/>
                    </a:moveTo>
                    <a:cubicBezTo>
                      <a:pt x="15" y="5"/>
                      <a:pt x="19" y="2"/>
                      <a:pt x="23" y="0"/>
                    </a:cubicBezTo>
                    <a:cubicBezTo>
                      <a:pt x="27" y="0"/>
                      <a:pt x="31" y="0"/>
                      <a:pt x="35" y="0"/>
                    </a:cubicBezTo>
                    <a:cubicBezTo>
                      <a:pt x="25" y="9"/>
                      <a:pt x="15" y="18"/>
                      <a:pt x="5" y="27"/>
                    </a:cubicBezTo>
                    <a:cubicBezTo>
                      <a:pt x="0" y="17"/>
                      <a:pt x="10" y="13"/>
                      <a:pt x="12" y="7"/>
                    </a:cubicBezTo>
                    <a:close/>
                  </a:path>
                </a:pathLst>
              </a:custGeom>
              <a:solidFill>
                <a:srgbClr val="5A5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7" name="Freeform 225">
                <a:extLst>
                  <a:ext uri="{FF2B5EF4-FFF2-40B4-BE49-F238E27FC236}">
                    <a16:creationId xmlns:a16="http://schemas.microsoft.com/office/drawing/2014/main" id="{407AA34F-BCAB-4E98-60B9-9C771FD5E380}"/>
                  </a:ext>
                </a:extLst>
              </p:cNvPr>
              <p:cNvSpPr/>
              <p:nvPr/>
            </p:nvSpPr>
            <p:spPr bwMode="auto">
              <a:xfrm>
                <a:off x="4924" y="2889"/>
                <a:ext cx="48" cy="38"/>
              </a:xfrm>
              <a:custGeom>
                <a:avLst/>
                <a:gdLst>
                  <a:gd name="T0" fmla="*/ 0 w 33"/>
                  <a:gd name="T1" fmla="*/ 7 h 26"/>
                  <a:gd name="T2" fmla="*/ 33 w 33"/>
                  <a:gd name="T3" fmla="*/ 19 h 26"/>
                  <a:gd name="T4" fmla="*/ 32 w 33"/>
                  <a:gd name="T5" fmla="*/ 26 h 26"/>
                  <a:gd name="T6" fmla="*/ 0 w 33"/>
                  <a:gd name="T7" fmla="*/ 7 h 26"/>
                </a:gdLst>
                <a:ahLst/>
                <a:cxnLst>
                  <a:cxn ang="0">
                    <a:pos x="T0" y="T1"/>
                  </a:cxn>
                  <a:cxn ang="0">
                    <a:pos x="T2" y="T3"/>
                  </a:cxn>
                  <a:cxn ang="0">
                    <a:pos x="T4" y="T5"/>
                  </a:cxn>
                  <a:cxn ang="0">
                    <a:pos x="T6" y="T7"/>
                  </a:cxn>
                </a:cxnLst>
                <a:rect l="0" t="0" r="r" b="b"/>
                <a:pathLst>
                  <a:path w="33" h="26">
                    <a:moveTo>
                      <a:pt x="0" y="7"/>
                    </a:moveTo>
                    <a:cubicBezTo>
                      <a:pt x="15" y="0"/>
                      <a:pt x="27" y="2"/>
                      <a:pt x="33" y="19"/>
                    </a:cubicBezTo>
                    <a:cubicBezTo>
                      <a:pt x="32" y="21"/>
                      <a:pt x="32" y="24"/>
                      <a:pt x="32" y="26"/>
                    </a:cubicBezTo>
                    <a:cubicBezTo>
                      <a:pt x="23" y="17"/>
                      <a:pt x="13" y="9"/>
                      <a:pt x="0" y="7"/>
                    </a:cubicBezTo>
                    <a:close/>
                  </a:path>
                </a:pathLst>
              </a:custGeom>
              <a:solidFill>
                <a:srgbClr val="B79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8" name="Freeform 226">
                <a:extLst>
                  <a:ext uri="{FF2B5EF4-FFF2-40B4-BE49-F238E27FC236}">
                    <a16:creationId xmlns:a16="http://schemas.microsoft.com/office/drawing/2014/main" id="{6862D9C6-513D-35E0-B17B-AE3D0585B342}"/>
                  </a:ext>
                </a:extLst>
              </p:cNvPr>
              <p:cNvSpPr/>
              <p:nvPr/>
            </p:nvSpPr>
            <p:spPr bwMode="auto">
              <a:xfrm>
                <a:off x="4731" y="1928"/>
                <a:ext cx="36" cy="48"/>
              </a:xfrm>
              <a:custGeom>
                <a:avLst/>
                <a:gdLst>
                  <a:gd name="T0" fmla="*/ 25 w 25"/>
                  <a:gd name="T1" fmla="*/ 0 h 33"/>
                  <a:gd name="T2" fmla="*/ 0 w 25"/>
                  <a:gd name="T3" fmla="*/ 33 h 33"/>
                  <a:gd name="T4" fmla="*/ 25 w 25"/>
                  <a:gd name="T5" fmla="*/ 0 h 33"/>
                </a:gdLst>
                <a:ahLst/>
                <a:cxnLst>
                  <a:cxn ang="0">
                    <a:pos x="T0" y="T1"/>
                  </a:cxn>
                  <a:cxn ang="0">
                    <a:pos x="T2" y="T3"/>
                  </a:cxn>
                  <a:cxn ang="0">
                    <a:pos x="T4" y="T5"/>
                  </a:cxn>
                </a:cxnLst>
                <a:rect l="0" t="0" r="r" b="b"/>
                <a:pathLst>
                  <a:path w="25" h="33">
                    <a:moveTo>
                      <a:pt x="25" y="0"/>
                    </a:moveTo>
                    <a:cubicBezTo>
                      <a:pt x="24" y="20"/>
                      <a:pt x="3" y="19"/>
                      <a:pt x="0" y="33"/>
                    </a:cubicBezTo>
                    <a:cubicBezTo>
                      <a:pt x="2" y="17"/>
                      <a:pt x="2" y="17"/>
                      <a:pt x="25" y="0"/>
                    </a:cubicBezTo>
                    <a:close/>
                  </a:path>
                </a:pathLst>
              </a:custGeom>
              <a:solidFill>
                <a:srgbClr val="DBDD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9" name="Freeform 227">
                <a:extLst>
                  <a:ext uri="{FF2B5EF4-FFF2-40B4-BE49-F238E27FC236}">
                    <a16:creationId xmlns:a16="http://schemas.microsoft.com/office/drawing/2014/main" id="{06F343A4-E686-37A6-EBA5-65B379A00176}"/>
                  </a:ext>
                </a:extLst>
              </p:cNvPr>
              <p:cNvSpPr/>
              <p:nvPr/>
            </p:nvSpPr>
            <p:spPr bwMode="auto">
              <a:xfrm>
                <a:off x="5016" y="2909"/>
                <a:ext cx="45" cy="60"/>
              </a:xfrm>
              <a:custGeom>
                <a:avLst/>
                <a:gdLst>
                  <a:gd name="T0" fmla="*/ 12 w 31"/>
                  <a:gd name="T1" fmla="*/ 38 h 41"/>
                  <a:gd name="T2" fmla="*/ 1 w 31"/>
                  <a:gd name="T3" fmla="*/ 41 h 41"/>
                  <a:gd name="T4" fmla="*/ 8 w 31"/>
                  <a:gd name="T5" fmla="*/ 25 h 41"/>
                  <a:gd name="T6" fmla="*/ 24 w 31"/>
                  <a:gd name="T7" fmla="*/ 0 h 41"/>
                  <a:gd name="T8" fmla="*/ 19 w 31"/>
                  <a:gd name="T9" fmla="*/ 32 h 41"/>
                  <a:gd name="T10" fmla="*/ 12 w 31"/>
                  <a:gd name="T11" fmla="*/ 38 h 41"/>
                </a:gdLst>
                <a:ahLst/>
                <a:cxnLst>
                  <a:cxn ang="0">
                    <a:pos x="T0" y="T1"/>
                  </a:cxn>
                  <a:cxn ang="0">
                    <a:pos x="T2" y="T3"/>
                  </a:cxn>
                  <a:cxn ang="0">
                    <a:pos x="T4" y="T5"/>
                  </a:cxn>
                  <a:cxn ang="0">
                    <a:pos x="T6" y="T7"/>
                  </a:cxn>
                  <a:cxn ang="0">
                    <a:pos x="T8" y="T9"/>
                  </a:cxn>
                  <a:cxn ang="0">
                    <a:pos x="T10" y="T11"/>
                  </a:cxn>
                </a:cxnLst>
                <a:rect l="0" t="0" r="r" b="b"/>
                <a:pathLst>
                  <a:path w="31" h="41">
                    <a:moveTo>
                      <a:pt x="12" y="38"/>
                    </a:moveTo>
                    <a:cubicBezTo>
                      <a:pt x="9" y="39"/>
                      <a:pt x="5" y="40"/>
                      <a:pt x="1" y="41"/>
                    </a:cubicBezTo>
                    <a:cubicBezTo>
                      <a:pt x="0" y="34"/>
                      <a:pt x="10" y="32"/>
                      <a:pt x="8" y="25"/>
                    </a:cubicBezTo>
                    <a:cubicBezTo>
                      <a:pt x="13" y="16"/>
                      <a:pt x="15" y="5"/>
                      <a:pt x="24" y="0"/>
                    </a:cubicBezTo>
                    <a:cubicBezTo>
                      <a:pt x="31" y="12"/>
                      <a:pt x="21" y="21"/>
                      <a:pt x="19" y="32"/>
                    </a:cubicBezTo>
                    <a:cubicBezTo>
                      <a:pt x="18" y="35"/>
                      <a:pt x="16" y="37"/>
                      <a:pt x="12" y="38"/>
                    </a:cubicBezTo>
                    <a:close/>
                  </a:path>
                </a:pathLst>
              </a:custGeom>
              <a:solidFill>
                <a:srgbClr val="A59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0" name="Freeform 228">
                <a:extLst>
                  <a:ext uri="{FF2B5EF4-FFF2-40B4-BE49-F238E27FC236}">
                    <a16:creationId xmlns:a16="http://schemas.microsoft.com/office/drawing/2014/main" id="{13C8B234-C31E-72B3-5670-99FFB3CAA8AE}"/>
                  </a:ext>
                </a:extLst>
              </p:cNvPr>
              <p:cNvSpPr/>
              <p:nvPr/>
            </p:nvSpPr>
            <p:spPr bwMode="auto">
              <a:xfrm>
                <a:off x="5010" y="2276"/>
                <a:ext cx="53" cy="34"/>
              </a:xfrm>
              <a:custGeom>
                <a:avLst/>
                <a:gdLst>
                  <a:gd name="T0" fmla="*/ 5 w 36"/>
                  <a:gd name="T1" fmla="*/ 16 h 23"/>
                  <a:gd name="T2" fmla="*/ 0 w 36"/>
                  <a:gd name="T3" fmla="*/ 0 h 23"/>
                  <a:gd name="T4" fmla="*/ 5 w 36"/>
                  <a:gd name="T5" fmla="*/ 0 h 23"/>
                  <a:gd name="T6" fmla="*/ 36 w 36"/>
                  <a:gd name="T7" fmla="*/ 14 h 23"/>
                  <a:gd name="T8" fmla="*/ 5 w 36"/>
                  <a:gd name="T9" fmla="*/ 16 h 23"/>
                </a:gdLst>
                <a:ahLst/>
                <a:cxnLst>
                  <a:cxn ang="0">
                    <a:pos x="T0" y="T1"/>
                  </a:cxn>
                  <a:cxn ang="0">
                    <a:pos x="T2" y="T3"/>
                  </a:cxn>
                  <a:cxn ang="0">
                    <a:pos x="T4" y="T5"/>
                  </a:cxn>
                  <a:cxn ang="0">
                    <a:pos x="T6" y="T7"/>
                  </a:cxn>
                  <a:cxn ang="0">
                    <a:pos x="T8" y="T9"/>
                  </a:cxn>
                </a:cxnLst>
                <a:rect l="0" t="0" r="r" b="b"/>
                <a:pathLst>
                  <a:path w="36" h="23">
                    <a:moveTo>
                      <a:pt x="5" y="16"/>
                    </a:moveTo>
                    <a:cubicBezTo>
                      <a:pt x="3" y="11"/>
                      <a:pt x="2" y="6"/>
                      <a:pt x="0" y="0"/>
                    </a:cubicBezTo>
                    <a:cubicBezTo>
                      <a:pt x="2" y="0"/>
                      <a:pt x="3" y="0"/>
                      <a:pt x="5" y="0"/>
                    </a:cubicBezTo>
                    <a:cubicBezTo>
                      <a:pt x="10" y="17"/>
                      <a:pt x="25" y="9"/>
                      <a:pt x="36" y="14"/>
                    </a:cubicBezTo>
                    <a:cubicBezTo>
                      <a:pt x="26" y="15"/>
                      <a:pt x="16" y="23"/>
                      <a:pt x="5" y="16"/>
                    </a:cubicBezTo>
                    <a:close/>
                  </a:path>
                </a:pathLst>
              </a:custGeom>
              <a:solidFill>
                <a:srgbClr val="B2C1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1" name="Freeform 229">
                <a:extLst>
                  <a:ext uri="{FF2B5EF4-FFF2-40B4-BE49-F238E27FC236}">
                    <a16:creationId xmlns:a16="http://schemas.microsoft.com/office/drawing/2014/main" id="{60BB9F63-9966-5D31-B92B-B65389511516}"/>
                  </a:ext>
                </a:extLst>
              </p:cNvPr>
              <p:cNvSpPr/>
              <p:nvPr/>
            </p:nvSpPr>
            <p:spPr bwMode="auto">
              <a:xfrm>
                <a:off x="4911" y="2863"/>
                <a:ext cx="61" cy="30"/>
              </a:xfrm>
              <a:custGeom>
                <a:avLst/>
                <a:gdLst>
                  <a:gd name="T0" fmla="*/ 42 w 42"/>
                  <a:gd name="T1" fmla="*/ 21 h 21"/>
                  <a:gd name="T2" fmla="*/ 4 w 42"/>
                  <a:gd name="T3" fmla="*/ 20 h 21"/>
                  <a:gd name="T4" fmla="*/ 0 w 42"/>
                  <a:gd name="T5" fmla="*/ 17 h 21"/>
                  <a:gd name="T6" fmla="*/ 25 w 42"/>
                  <a:gd name="T7" fmla="*/ 4 h 21"/>
                  <a:gd name="T8" fmla="*/ 42 w 42"/>
                  <a:gd name="T9" fmla="*/ 21 h 21"/>
                </a:gdLst>
                <a:ahLst/>
                <a:cxnLst>
                  <a:cxn ang="0">
                    <a:pos x="T0" y="T1"/>
                  </a:cxn>
                  <a:cxn ang="0">
                    <a:pos x="T2" y="T3"/>
                  </a:cxn>
                  <a:cxn ang="0">
                    <a:pos x="T4" y="T5"/>
                  </a:cxn>
                  <a:cxn ang="0">
                    <a:pos x="T6" y="T7"/>
                  </a:cxn>
                  <a:cxn ang="0">
                    <a:pos x="T8" y="T9"/>
                  </a:cxn>
                </a:cxnLst>
                <a:rect l="0" t="0" r="r" b="b"/>
                <a:pathLst>
                  <a:path w="42" h="21">
                    <a:moveTo>
                      <a:pt x="42" y="21"/>
                    </a:moveTo>
                    <a:cubicBezTo>
                      <a:pt x="29" y="12"/>
                      <a:pt x="17" y="0"/>
                      <a:pt x="4" y="20"/>
                    </a:cubicBezTo>
                    <a:cubicBezTo>
                      <a:pt x="3" y="19"/>
                      <a:pt x="1" y="18"/>
                      <a:pt x="0" y="17"/>
                    </a:cubicBezTo>
                    <a:cubicBezTo>
                      <a:pt x="6" y="7"/>
                      <a:pt x="14" y="2"/>
                      <a:pt x="25" y="4"/>
                    </a:cubicBezTo>
                    <a:cubicBezTo>
                      <a:pt x="34" y="7"/>
                      <a:pt x="40" y="11"/>
                      <a:pt x="42" y="21"/>
                    </a:cubicBezTo>
                    <a:close/>
                  </a:path>
                </a:pathLst>
              </a:custGeom>
              <a:solidFill>
                <a:srgbClr val="AB95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2" name="Freeform 230">
                <a:extLst>
                  <a:ext uri="{FF2B5EF4-FFF2-40B4-BE49-F238E27FC236}">
                    <a16:creationId xmlns:a16="http://schemas.microsoft.com/office/drawing/2014/main" id="{73D7FC03-14DE-CB7F-C97C-DC5BA44B7812}"/>
                  </a:ext>
                </a:extLst>
              </p:cNvPr>
              <p:cNvSpPr/>
              <p:nvPr/>
            </p:nvSpPr>
            <p:spPr bwMode="auto">
              <a:xfrm>
                <a:off x="4859" y="2199"/>
                <a:ext cx="30" cy="42"/>
              </a:xfrm>
              <a:custGeom>
                <a:avLst/>
                <a:gdLst>
                  <a:gd name="T0" fmla="*/ 21 w 21"/>
                  <a:gd name="T1" fmla="*/ 9 h 29"/>
                  <a:gd name="T2" fmla="*/ 9 w 21"/>
                  <a:gd name="T3" fmla="*/ 29 h 29"/>
                  <a:gd name="T4" fmla="*/ 0 w 21"/>
                  <a:gd name="T5" fmla="*/ 1 h 29"/>
                  <a:gd name="T6" fmla="*/ 21 w 21"/>
                  <a:gd name="T7" fmla="*/ 9 h 29"/>
                </a:gdLst>
                <a:ahLst/>
                <a:cxnLst>
                  <a:cxn ang="0">
                    <a:pos x="T0" y="T1"/>
                  </a:cxn>
                  <a:cxn ang="0">
                    <a:pos x="T2" y="T3"/>
                  </a:cxn>
                  <a:cxn ang="0">
                    <a:pos x="T4" y="T5"/>
                  </a:cxn>
                  <a:cxn ang="0">
                    <a:pos x="T6" y="T7"/>
                  </a:cxn>
                </a:cxnLst>
                <a:rect l="0" t="0" r="r" b="b"/>
                <a:pathLst>
                  <a:path w="21" h="28">
                    <a:moveTo>
                      <a:pt x="21" y="9"/>
                    </a:moveTo>
                    <a:cubicBezTo>
                      <a:pt x="14" y="13"/>
                      <a:pt x="18" y="24"/>
                      <a:pt x="9" y="29"/>
                    </a:cubicBezTo>
                    <a:cubicBezTo>
                      <a:pt x="3" y="20"/>
                      <a:pt x="14" y="7"/>
                      <a:pt x="0" y="1"/>
                    </a:cubicBezTo>
                    <a:cubicBezTo>
                      <a:pt x="9" y="0"/>
                      <a:pt x="15" y="2"/>
                      <a:pt x="21" y="9"/>
                    </a:cubicBezTo>
                    <a:close/>
                  </a:path>
                </a:pathLst>
              </a:custGeom>
              <a:solidFill>
                <a:srgbClr val="CCCD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3" name="Freeform 231">
                <a:extLst>
                  <a:ext uri="{FF2B5EF4-FFF2-40B4-BE49-F238E27FC236}">
                    <a16:creationId xmlns:a16="http://schemas.microsoft.com/office/drawing/2014/main" id="{C440C0D3-00A0-13AE-0D0C-C95DB69E2835}"/>
                  </a:ext>
                </a:extLst>
              </p:cNvPr>
              <p:cNvSpPr/>
              <p:nvPr/>
            </p:nvSpPr>
            <p:spPr bwMode="auto">
              <a:xfrm>
                <a:off x="4884" y="1962"/>
                <a:ext cx="30" cy="48"/>
              </a:xfrm>
              <a:custGeom>
                <a:avLst/>
                <a:gdLst>
                  <a:gd name="T0" fmla="*/ 16 w 21"/>
                  <a:gd name="T1" fmla="*/ 24 h 33"/>
                  <a:gd name="T2" fmla="*/ 0 w 21"/>
                  <a:gd name="T3" fmla="*/ 20 h 33"/>
                  <a:gd name="T4" fmla="*/ 0 w 21"/>
                  <a:gd name="T5" fmla="*/ 12 h 33"/>
                  <a:gd name="T6" fmla="*/ 8 w 21"/>
                  <a:gd name="T7" fmla="*/ 0 h 33"/>
                  <a:gd name="T8" fmla="*/ 16 w 21"/>
                  <a:gd name="T9" fmla="*/ 24 h 33"/>
                </a:gdLst>
                <a:ahLst/>
                <a:cxnLst>
                  <a:cxn ang="0">
                    <a:pos x="T0" y="T1"/>
                  </a:cxn>
                  <a:cxn ang="0">
                    <a:pos x="T2" y="T3"/>
                  </a:cxn>
                  <a:cxn ang="0">
                    <a:pos x="T4" y="T5"/>
                  </a:cxn>
                  <a:cxn ang="0">
                    <a:pos x="T6" y="T7"/>
                  </a:cxn>
                  <a:cxn ang="0">
                    <a:pos x="T8" y="T9"/>
                  </a:cxn>
                </a:cxnLst>
                <a:rect l="0" t="0" r="r" b="b"/>
                <a:pathLst>
                  <a:path w="21" h="33">
                    <a:moveTo>
                      <a:pt x="16" y="24"/>
                    </a:moveTo>
                    <a:cubicBezTo>
                      <a:pt x="8" y="33"/>
                      <a:pt x="6" y="17"/>
                      <a:pt x="0" y="20"/>
                    </a:cubicBezTo>
                    <a:cubicBezTo>
                      <a:pt x="0" y="17"/>
                      <a:pt x="0" y="15"/>
                      <a:pt x="0" y="12"/>
                    </a:cubicBezTo>
                    <a:cubicBezTo>
                      <a:pt x="2" y="8"/>
                      <a:pt x="5" y="4"/>
                      <a:pt x="8" y="0"/>
                    </a:cubicBezTo>
                    <a:cubicBezTo>
                      <a:pt x="21" y="4"/>
                      <a:pt x="16" y="15"/>
                      <a:pt x="16" y="24"/>
                    </a:cubicBezTo>
                    <a:close/>
                  </a:path>
                </a:pathLst>
              </a:custGeom>
              <a:solidFill>
                <a:srgbClr val="BA8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4" name="Freeform 232">
                <a:extLst>
                  <a:ext uri="{FF2B5EF4-FFF2-40B4-BE49-F238E27FC236}">
                    <a16:creationId xmlns:a16="http://schemas.microsoft.com/office/drawing/2014/main" id="{118E2D78-53E2-B0C7-6680-E6084707F99A}"/>
                  </a:ext>
                </a:extLst>
              </p:cNvPr>
              <p:cNvSpPr/>
              <p:nvPr/>
            </p:nvSpPr>
            <p:spPr bwMode="auto">
              <a:xfrm>
                <a:off x="4854" y="2575"/>
                <a:ext cx="41" cy="26"/>
              </a:xfrm>
              <a:custGeom>
                <a:avLst/>
                <a:gdLst>
                  <a:gd name="T0" fmla="*/ 0 w 28"/>
                  <a:gd name="T1" fmla="*/ 7 h 18"/>
                  <a:gd name="T2" fmla="*/ 28 w 28"/>
                  <a:gd name="T3" fmla="*/ 10 h 18"/>
                  <a:gd name="T4" fmla="*/ 0 w 28"/>
                  <a:gd name="T5" fmla="*/ 10 h 18"/>
                  <a:gd name="T6" fmla="*/ 0 w 28"/>
                  <a:gd name="T7" fmla="*/ 7 h 18"/>
                </a:gdLst>
                <a:ahLst/>
                <a:cxnLst>
                  <a:cxn ang="0">
                    <a:pos x="T0" y="T1"/>
                  </a:cxn>
                  <a:cxn ang="0">
                    <a:pos x="T2" y="T3"/>
                  </a:cxn>
                  <a:cxn ang="0">
                    <a:pos x="T4" y="T5"/>
                  </a:cxn>
                  <a:cxn ang="0">
                    <a:pos x="T6" y="T7"/>
                  </a:cxn>
                </a:cxnLst>
                <a:rect l="0" t="0" r="r" b="b"/>
                <a:pathLst>
                  <a:path w="28" h="18">
                    <a:moveTo>
                      <a:pt x="0" y="7"/>
                    </a:moveTo>
                    <a:cubicBezTo>
                      <a:pt x="10" y="1"/>
                      <a:pt x="20" y="0"/>
                      <a:pt x="28" y="10"/>
                    </a:cubicBezTo>
                    <a:cubicBezTo>
                      <a:pt x="19" y="18"/>
                      <a:pt x="10" y="10"/>
                      <a:pt x="0" y="10"/>
                    </a:cubicBezTo>
                    <a:cubicBezTo>
                      <a:pt x="0" y="9"/>
                      <a:pt x="0" y="8"/>
                      <a:pt x="0" y="7"/>
                    </a:cubicBezTo>
                    <a:close/>
                  </a:path>
                </a:pathLst>
              </a:custGeom>
              <a:solidFill>
                <a:srgbClr val="BBC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5" name="Freeform 233">
                <a:extLst>
                  <a:ext uri="{FF2B5EF4-FFF2-40B4-BE49-F238E27FC236}">
                    <a16:creationId xmlns:a16="http://schemas.microsoft.com/office/drawing/2014/main" id="{A5DB2921-89C6-93B8-F491-095B323BA065}"/>
                  </a:ext>
                </a:extLst>
              </p:cNvPr>
              <p:cNvSpPr/>
              <p:nvPr/>
            </p:nvSpPr>
            <p:spPr bwMode="auto">
              <a:xfrm>
                <a:off x="4901" y="2007"/>
                <a:ext cx="31" cy="42"/>
              </a:xfrm>
              <a:custGeom>
                <a:avLst/>
                <a:gdLst>
                  <a:gd name="T0" fmla="*/ 1 w 21"/>
                  <a:gd name="T1" fmla="*/ 20 h 29"/>
                  <a:gd name="T2" fmla="*/ 8 w 21"/>
                  <a:gd name="T3" fmla="*/ 1 h 29"/>
                  <a:gd name="T4" fmla="*/ 13 w 21"/>
                  <a:gd name="T5" fmla="*/ 1 h 29"/>
                  <a:gd name="T6" fmla="*/ 21 w 21"/>
                  <a:gd name="T7" fmla="*/ 17 h 29"/>
                  <a:gd name="T8" fmla="*/ 12 w 21"/>
                  <a:gd name="T9" fmla="*/ 25 h 29"/>
                  <a:gd name="T10" fmla="*/ 1 w 21"/>
                  <a:gd name="T11" fmla="*/ 24 h 29"/>
                  <a:gd name="T12" fmla="*/ 1 w 21"/>
                  <a:gd name="T13" fmla="*/ 20 h 29"/>
                </a:gdLst>
                <a:ahLst/>
                <a:cxnLst>
                  <a:cxn ang="0">
                    <a:pos x="T0" y="T1"/>
                  </a:cxn>
                  <a:cxn ang="0">
                    <a:pos x="T2" y="T3"/>
                  </a:cxn>
                  <a:cxn ang="0">
                    <a:pos x="T4" y="T5"/>
                  </a:cxn>
                  <a:cxn ang="0">
                    <a:pos x="T6" y="T7"/>
                  </a:cxn>
                  <a:cxn ang="0">
                    <a:pos x="T8" y="T9"/>
                  </a:cxn>
                  <a:cxn ang="0">
                    <a:pos x="T10" y="T11"/>
                  </a:cxn>
                  <a:cxn ang="0">
                    <a:pos x="T12" y="T13"/>
                  </a:cxn>
                </a:cxnLst>
                <a:rect l="0" t="0" r="r" b="b"/>
                <a:pathLst>
                  <a:path w="21" h="28">
                    <a:moveTo>
                      <a:pt x="1" y="20"/>
                    </a:moveTo>
                    <a:cubicBezTo>
                      <a:pt x="7" y="15"/>
                      <a:pt x="7" y="8"/>
                      <a:pt x="8" y="1"/>
                    </a:cubicBezTo>
                    <a:cubicBezTo>
                      <a:pt x="10" y="0"/>
                      <a:pt x="12" y="0"/>
                      <a:pt x="13" y="1"/>
                    </a:cubicBezTo>
                    <a:cubicBezTo>
                      <a:pt x="16" y="6"/>
                      <a:pt x="19" y="12"/>
                      <a:pt x="21" y="17"/>
                    </a:cubicBezTo>
                    <a:cubicBezTo>
                      <a:pt x="21" y="24"/>
                      <a:pt x="15" y="23"/>
                      <a:pt x="12" y="25"/>
                    </a:cubicBezTo>
                    <a:cubicBezTo>
                      <a:pt x="8" y="28"/>
                      <a:pt x="4" y="29"/>
                      <a:pt x="1" y="24"/>
                    </a:cubicBezTo>
                    <a:cubicBezTo>
                      <a:pt x="0" y="23"/>
                      <a:pt x="0" y="22"/>
                      <a:pt x="1" y="20"/>
                    </a:cubicBezTo>
                    <a:close/>
                  </a:path>
                </a:pathLst>
              </a:custGeom>
              <a:solidFill>
                <a:srgbClr val="BA8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6" name="Freeform 234">
                <a:extLst>
                  <a:ext uri="{FF2B5EF4-FFF2-40B4-BE49-F238E27FC236}">
                    <a16:creationId xmlns:a16="http://schemas.microsoft.com/office/drawing/2014/main" id="{C9EC21F7-9A4F-3BE3-F59C-96DEBC5AAE90}"/>
                  </a:ext>
                </a:extLst>
              </p:cNvPr>
              <p:cNvSpPr/>
              <p:nvPr/>
            </p:nvSpPr>
            <p:spPr bwMode="auto">
              <a:xfrm>
                <a:off x="4764" y="1461"/>
                <a:ext cx="32" cy="37"/>
              </a:xfrm>
              <a:custGeom>
                <a:avLst/>
                <a:gdLst>
                  <a:gd name="T0" fmla="*/ 10 w 22"/>
                  <a:gd name="T1" fmla="*/ 0 h 25"/>
                  <a:gd name="T2" fmla="*/ 22 w 22"/>
                  <a:gd name="T3" fmla="*/ 24 h 25"/>
                  <a:gd name="T4" fmla="*/ 10 w 22"/>
                  <a:gd name="T5" fmla="*/ 0 h 25"/>
                </a:gdLst>
                <a:ahLst/>
                <a:cxnLst>
                  <a:cxn ang="0">
                    <a:pos x="T0" y="T1"/>
                  </a:cxn>
                  <a:cxn ang="0">
                    <a:pos x="T2" y="T3"/>
                  </a:cxn>
                  <a:cxn ang="0">
                    <a:pos x="T4" y="T5"/>
                  </a:cxn>
                </a:cxnLst>
                <a:rect l="0" t="0" r="r" b="b"/>
                <a:pathLst>
                  <a:path w="22" h="25">
                    <a:moveTo>
                      <a:pt x="10" y="0"/>
                    </a:moveTo>
                    <a:cubicBezTo>
                      <a:pt x="16" y="7"/>
                      <a:pt x="22" y="14"/>
                      <a:pt x="22" y="24"/>
                    </a:cubicBezTo>
                    <a:cubicBezTo>
                      <a:pt x="0" y="25"/>
                      <a:pt x="11" y="9"/>
                      <a:pt x="10" y="0"/>
                    </a:cubicBezTo>
                    <a:close/>
                  </a:path>
                </a:pathLst>
              </a:custGeom>
              <a:solidFill>
                <a:srgbClr val="5C79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7" name="Freeform 235">
                <a:extLst>
                  <a:ext uri="{FF2B5EF4-FFF2-40B4-BE49-F238E27FC236}">
                    <a16:creationId xmlns:a16="http://schemas.microsoft.com/office/drawing/2014/main" id="{A6FABFD6-05B1-3290-6737-9483C73C5F0A}"/>
                  </a:ext>
                </a:extLst>
              </p:cNvPr>
              <p:cNvSpPr/>
              <p:nvPr/>
            </p:nvSpPr>
            <p:spPr bwMode="auto">
              <a:xfrm>
                <a:off x="4782" y="1758"/>
                <a:ext cx="23" cy="41"/>
              </a:xfrm>
              <a:custGeom>
                <a:avLst/>
                <a:gdLst>
                  <a:gd name="T0" fmla="*/ 3 w 16"/>
                  <a:gd name="T1" fmla="*/ 28 h 28"/>
                  <a:gd name="T2" fmla="*/ 0 w 16"/>
                  <a:gd name="T3" fmla="*/ 12 h 28"/>
                  <a:gd name="T4" fmla="*/ 6 w 16"/>
                  <a:gd name="T5" fmla="*/ 0 h 28"/>
                  <a:gd name="T6" fmla="*/ 3 w 16"/>
                  <a:gd name="T7" fmla="*/ 28 h 28"/>
                </a:gdLst>
                <a:ahLst/>
                <a:cxnLst>
                  <a:cxn ang="0">
                    <a:pos x="T0" y="T1"/>
                  </a:cxn>
                  <a:cxn ang="0">
                    <a:pos x="T2" y="T3"/>
                  </a:cxn>
                  <a:cxn ang="0">
                    <a:pos x="T4" y="T5"/>
                  </a:cxn>
                  <a:cxn ang="0">
                    <a:pos x="T6" y="T7"/>
                  </a:cxn>
                </a:cxnLst>
                <a:rect l="0" t="0" r="r" b="b"/>
                <a:pathLst>
                  <a:path w="16" h="28">
                    <a:moveTo>
                      <a:pt x="3" y="28"/>
                    </a:moveTo>
                    <a:cubicBezTo>
                      <a:pt x="2" y="23"/>
                      <a:pt x="1" y="18"/>
                      <a:pt x="0" y="12"/>
                    </a:cubicBezTo>
                    <a:cubicBezTo>
                      <a:pt x="2" y="8"/>
                      <a:pt x="4" y="4"/>
                      <a:pt x="6" y="0"/>
                    </a:cubicBezTo>
                    <a:cubicBezTo>
                      <a:pt x="4" y="9"/>
                      <a:pt x="16" y="20"/>
                      <a:pt x="3" y="28"/>
                    </a:cubicBezTo>
                    <a:close/>
                  </a:path>
                </a:pathLst>
              </a:custGeom>
              <a:solidFill>
                <a:srgbClr val="E4C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8" name="Freeform 236">
                <a:extLst>
                  <a:ext uri="{FF2B5EF4-FFF2-40B4-BE49-F238E27FC236}">
                    <a16:creationId xmlns:a16="http://schemas.microsoft.com/office/drawing/2014/main" id="{06D5CCE5-9544-A056-2AFE-9699E2804A64}"/>
                  </a:ext>
                </a:extLst>
              </p:cNvPr>
              <p:cNvSpPr/>
              <p:nvPr/>
            </p:nvSpPr>
            <p:spPr bwMode="auto">
              <a:xfrm>
                <a:off x="6534" y="1706"/>
                <a:ext cx="428" cy="754"/>
              </a:xfrm>
              <a:custGeom>
                <a:avLst/>
                <a:gdLst>
                  <a:gd name="T0" fmla="*/ 182 w 294"/>
                  <a:gd name="T1" fmla="*/ 326 h 518"/>
                  <a:gd name="T2" fmla="*/ 174 w 294"/>
                  <a:gd name="T3" fmla="*/ 336 h 518"/>
                  <a:gd name="T4" fmla="*/ 215 w 294"/>
                  <a:gd name="T5" fmla="*/ 439 h 518"/>
                  <a:gd name="T6" fmla="*/ 197 w 294"/>
                  <a:gd name="T7" fmla="*/ 467 h 518"/>
                  <a:gd name="T8" fmla="*/ 138 w 294"/>
                  <a:gd name="T9" fmla="*/ 464 h 518"/>
                  <a:gd name="T10" fmla="*/ 139 w 294"/>
                  <a:gd name="T11" fmla="*/ 503 h 518"/>
                  <a:gd name="T12" fmla="*/ 134 w 294"/>
                  <a:gd name="T13" fmla="*/ 518 h 518"/>
                  <a:gd name="T14" fmla="*/ 114 w 294"/>
                  <a:gd name="T15" fmla="*/ 488 h 518"/>
                  <a:gd name="T16" fmla="*/ 125 w 294"/>
                  <a:gd name="T17" fmla="*/ 442 h 518"/>
                  <a:gd name="T18" fmla="*/ 133 w 294"/>
                  <a:gd name="T19" fmla="*/ 393 h 518"/>
                  <a:gd name="T20" fmla="*/ 74 w 294"/>
                  <a:gd name="T21" fmla="*/ 423 h 518"/>
                  <a:gd name="T22" fmla="*/ 96 w 294"/>
                  <a:gd name="T23" fmla="*/ 371 h 518"/>
                  <a:gd name="T24" fmla="*/ 137 w 294"/>
                  <a:gd name="T25" fmla="*/ 358 h 518"/>
                  <a:gd name="T26" fmla="*/ 155 w 294"/>
                  <a:gd name="T27" fmla="*/ 325 h 518"/>
                  <a:gd name="T28" fmla="*/ 201 w 294"/>
                  <a:gd name="T29" fmla="*/ 294 h 518"/>
                  <a:gd name="T30" fmla="*/ 188 w 294"/>
                  <a:gd name="T31" fmla="*/ 256 h 518"/>
                  <a:gd name="T32" fmla="*/ 141 w 294"/>
                  <a:gd name="T33" fmla="*/ 257 h 518"/>
                  <a:gd name="T34" fmla="*/ 173 w 294"/>
                  <a:gd name="T35" fmla="*/ 166 h 518"/>
                  <a:gd name="T36" fmla="*/ 130 w 294"/>
                  <a:gd name="T37" fmla="*/ 231 h 518"/>
                  <a:gd name="T38" fmla="*/ 114 w 294"/>
                  <a:gd name="T39" fmla="*/ 256 h 518"/>
                  <a:gd name="T40" fmla="*/ 65 w 294"/>
                  <a:gd name="T41" fmla="*/ 304 h 518"/>
                  <a:gd name="T42" fmla="*/ 12 w 294"/>
                  <a:gd name="T43" fmla="*/ 273 h 518"/>
                  <a:gd name="T44" fmla="*/ 13 w 294"/>
                  <a:gd name="T45" fmla="*/ 255 h 518"/>
                  <a:gd name="T46" fmla="*/ 72 w 294"/>
                  <a:gd name="T47" fmla="*/ 252 h 518"/>
                  <a:gd name="T48" fmla="*/ 105 w 294"/>
                  <a:gd name="T49" fmla="*/ 173 h 518"/>
                  <a:gd name="T50" fmla="*/ 97 w 294"/>
                  <a:gd name="T51" fmla="*/ 89 h 518"/>
                  <a:gd name="T52" fmla="*/ 97 w 294"/>
                  <a:gd name="T53" fmla="*/ 80 h 518"/>
                  <a:gd name="T54" fmla="*/ 63 w 294"/>
                  <a:gd name="T55" fmla="*/ 26 h 518"/>
                  <a:gd name="T56" fmla="*/ 135 w 294"/>
                  <a:gd name="T57" fmla="*/ 8 h 518"/>
                  <a:gd name="T58" fmla="*/ 217 w 294"/>
                  <a:gd name="T59" fmla="*/ 34 h 518"/>
                  <a:gd name="T60" fmla="*/ 215 w 294"/>
                  <a:gd name="T61" fmla="*/ 44 h 518"/>
                  <a:gd name="T62" fmla="*/ 231 w 294"/>
                  <a:gd name="T63" fmla="*/ 41 h 518"/>
                  <a:gd name="T64" fmla="*/ 237 w 294"/>
                  <a:gd name="T65" fmla="*/ 62 h 518"/>
                  <a:gd name="T66" fmla="*/ 264 w 294"/>
                  <a:gd name="T67" fmla="*/ 76 h 518"/>
                  <a:gd name="T68" fmla="*/ 257 w 294"/>
                  <a:gd name="T69" fmla="*/ 47 h 518"/>
                  <a:gd name="T70" fmla="*/ 275 w 294"/>
                  <a:gd name="T71" fmla="*/ 92 h 518"/>
                  <a:gd name="T72" fmla="*/ 254 w 294"/>
                  <a:gd name="T73" fmla="*/ 108 h 518"/>
                  <a:gd name="T74" fmla="*/ 200 w 294"/>
                  <a:gd name="T75" fmla="*/ 185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4" h="518">
                    <a:moveTo>
                      <a:pt x="260" y="268"/>
                    </a:moveTo>
                    <a:cubicBezTo>
                      <a:pt x="237" y="291"/>
                      <a:pt x="206" y="305"/>
                      <a:pt x="182" y="326"/>
                    </a:cubicBezTo>
                    <a:cubicBezTo>
                      <a:pt x="182" y="328"/>
                      <a:pt x="181" y="330"/>
                      <a:pt x="180" y="331"/>
                    </a:cubicBezTo>
                    <a:cubicBezTo>
                      <a:pt x="178" y="333"/>
                      <a:pt x="176" y="334"/>
                      <a:pt x="174" y="336"/>
                    </a:cubicBezTo>
                    <a:cubicBezTo>
                      <a:pt x="154" y="350"/>
                      <a:pt x="154" y="352"/>
                      <a:pt x="168" y="372"/>
                    </a:cubicBezTo>
                    <a:cubicBezTo>
                      <a:pt x="184" y="394"/>
                      <a:pt x="201" y="416"/>
                      <a:pt x="215" y="439"/>
                    </a:cubicBezTo>
                    <a:cubicBezTo>
                      <a:pt x="219" y="446"/>
                      <a:pt x="225" y="452"/>
                      <a:pt x="222" y="461"/>
                    </a:cubicBezTo>
                    <a:cubicBezTo>
                      <a:pt x="215" y="470"/>
                      <a:pt x="207" y="475"/>
                      <a:pt x="197" y="467"/>
                    </a:cubicBezTo>
                    <a:cubicBezTo>
                      <a:pt x="193" y="463"/>
                      <a:pt x="190" y="458"/>
                      <a:pt x="186" y="454"/>
                    </a:cubicBezTo>
                    <a:cubicBezTo>
                      <a:pt x="172" y="451"/>
                      <a:pt x="144" y="457"/>
                      <a:pt x="138" y="464"/>
                    </a:cubicBezTo>
                    <a:cubicBezTo>
                      <a:pt x="142" y="469"/>
                      <a:pt x="147" y="473"/>
                      <a:pt x="147" y="480"/>
                    </a:cubicBezTo>
                    <a:cubicBezTo>
                      <a:pt x="147" y="488"/>
                      <a:pt x="128" y="490"/>
                      <a:pt x="139" y="503"/>
                    </a:cubicBezTo>
                    <a:cubicBezTo>
                      <a:pt x="140" y="505"/>
                      <a:pt x="140" y="507"/>
                      <a:pt x="140" y="509"/>
                    </a:cubicBezTo>
                    <a:cubicBezTo>
                      <a:pt x="140" y="513"/>
                      <a:pt x="138" y="517"/>
                      <a:pt x="134" y="518"/>
                    </a:cubicBezTo>
                    <a:cubicBezTo>
                      <a:pt x="127" y="518"/>
                      <a:pt x="122" y="513"/>
                      <a:pt x="118" y="509"/>
                    </a:cubicBezTo>
                    <a:cubicBezTo>
                      <a:pt x="113" y="502"/>
                      <a:pt x="112" y="496"/>
                      <a:pt x="114" y="488"/>
                    </a:cubicBezTo>
                    <a:cubicBezTo>
                      <a:pt x="116" y="480"/>
                      <a:pt x="118" y="472"/>
                      <a:pt x="117" y="463"/>
                    </a:cubicBezTo>
                    <a:cubicBezTo>
                      <a:pt x="116" y="455"/>
                      <a:pt x="117" y="447"/>
                      <a:pt x="125" y="442"/>
                    </a:cubicBezTo>
                    <a:cubicBezTo>
                      <a:pt x="133" y="439"/>
                      <a:pt x="126" y="429"/>
                      <a:pt x="133" y="424"/>
                    </a:cubicBezTo>
                    <a:cubicBezTo>
                      <a:pt x="135" y="414"/>
                      <a:pt x="143" y="404"/>
                      <a:pt x="133" y="393"/>
                    </a:cubicBezTo>
                    <a:cubicBezTo>
                      <a:pt x="112" y="384"/>
                      <a:pt x="103" y="389"/>
                      <a:pt x="101" y="409"/>
                    </a:cubicBezTo>
                    <a:cubicBezTo>
                      <a:pt x="100" y="428"/>
                      <a:pt x="93" y="432"/>
                      <a:pt x="74" y="423"/>
                    </a:cubicBezTo>
                    <a:cubicBezTo>
                      <a:pt x="57" y="402"/>
                      <a:pt x="53" y="379"/>
                      <a:pt x="67" y="355"/>
                    </a:cubicBezTo>
                    <a:cubicBezTo>
                      <a:pt x="75" y="363"/>
                      <a:pt x="81" y="375"/>
                      <a:pt x="96" y="371"/>
                    </a:cubicBezTo>
                    <a:cubicBezTo>
                      <a:pt x="108" y="371"/>
                      <a:pt x="119" y="371"/>
                      <a:pt x="131" y="371"/>
                    </a:cubicBezTo>
                    <a:cubicBezTo>
                      <a:pt x="144" y="371"/>
                      <a:pt x="141" y="365"/>
                      <a:pt x="137" y="358"/>
                    </a:cubicBezTo>
                    <a:cubicBezTo>
                      <a:pt x="133" y="349"/>
                      <a:pt x="134" y="340"/>
                      <a:pt x="139" y="332"/>
                    </a:cubicBezTo>
                    <a:cubicBezTo>
                      <a:pt x="143" y="328"/>
                      <a:pt x="150" y="327"/>
                      <a:pt x="155" y="325"/>
                    </a:cubicBezTo>
                    <a:cubicBezTo>
                      <a:pt x="161" y="322"/>
                      <a:pt x="167" y="317"/>
                      <a:pt x="173" y="313"/>
                    </a:cubicBezTo>
                    <a:cubicBezTo>
                      <a:pt x="182" y="307"/>
                      <a:pt x="192" y="301"/>
                      <a:pt x="201" y="294"/>
                    </a:cubicBezTo>
                    <a:cubicBezTo>
                      <a:pt x="217" y="283"/>
                      <a:pt x="218" y="280"/>
                      <a:pt x="201" y="267"/>
                    </a:cubicBezTo>
                    <a:cubicBezTo>
                      <a:pt x="197" y="263"/>
                      <a:pt x="192" y="259"/>
                      <a:pt x="188" y="256"/>
                    </a:cubicBezTo>
                    <a:cubicBezTo>
                      <a:pt x="176" y="247"/>
                      <a:pt x="172" y="263"/>
                      <a:pt x="163" y="263"/>
                    </a:cubicBezTo>
                    <a:cubicBezTo>
                      <a:pt x="155" y="263"/>
                      <a:pt x="148" y="261"/>
                      <a:pt x="141" y="257"/>
                    </a:cubicBezTo>
                    <a:cubicBezTo>
                      <a:pt x="136" y="247"/>
                      <a:pt x="145" y="244"/>
                      <a:pt x="150" y="240"/>
                    </a:cubicBezTo>
                    <a:cubicBezTo>
                      <a:pt x="177" y="219"/>
                      <a:pt x="184" y="199"/>
                      <a:pt x="173" y="166"/>
                    </a:cubicBezTo>
                    <a:cubicBezTo>
                      <a:pt x="163" y="153"/>
                      <a:pt x="150" y="155"/>
                      <a:pt x="137" y="160"/>
                    </a:cubicBezTo>
                    <a:cubicBezTo>
                      <a:pt x="129" y="183"/>
                      <a:pt x="117" y="206"/>
                      <a:pt x="130" y="231"/>
                    </a:cubicBezTo>
                    <a:cubicBezTo>
                      <a:pt x="133" y="236"/>
                      <a:pt x="132" y="242"/>
                      <a:pt x="129" y="248"/>
                    </a:cubicBezTo>
                    <a:cubicBezTo>
                      <a:pt x="125" y="253"/>
                      <a:pt x="119" y="253"/>
                      <a:pt x="114" y="256"/>
                    </a:cubicBezTo>
                    <a:cubicBezTo>
                      <a:pt x="97" y="261"/>
                      <a:pt x="89" y="274"/>
                      <a:pt x="83" y="289"/>
                    </a:cubicBezTo>
                    <a:cubicBezTo>
                      <a:pt x="79" y="296"/>
                      <a:pt x="79" y="309"/>
                      <a:pt x="65" y="304"/>
                    </a:cubicBezTo>
                    <a:cubicBezTo>
                      <a:pt x="62" y="276"/>
                      <a:pt x="44" y="270"/>
                      <a:pt x="20" y="274"/>
                    </a:cubicBezTo>
                    <a:cubicBezTo>
                      <a:pt x="18" y="274"/>
                      <a:pt x="15" y="273"/>
                      <a:pt x="12" y="273"/>
                    </a:cubicBezTo>
                    <a:cubicBezTo>
                      <a:pt x="7" y="272"/>
                      <a:pt x="1" y="271"/>
                      <a:pt x="0" y="265"/>
                    </a:cubicBezTo>
                    <a:cubicBezTo>
                      <a:pt x="0" y="256"/>
                      <a:pt x="7" y="255"/>
                      <a:pt x="13" y="255"/>
                    </a:cubicBezTo>
                    <a:cubicBezTo>
                      <a:pt x="30" y="254"/>
                      <a:pt x="47" y="255"/>
                      <a:pt x="65" y="254"/>
                    </a:cubicBezTo>
                    <a:cubicBezTo>
                      <a:pt x="67" y="254"/>
                      <a:pt x="70" y="253"/>
                      <a:pt x="72" y="252"/>
                    </a:cubicBezTo>
                    <a:cubicBezTo>
                      <a:pt x="82" y="242"/>
                      <a:pt x="83" y="229"/>
                      <a:pt x="89" y="218"/>
                    </a:cubicBezTo>
                    <a:cubicBezTo>
                      <a:pt x="95" y="203"/>
                      <a:pt x="93" y="186"/>
                      <a:pt x="105" y="173"/>
                    </a:cubicBezTo>
                    <a:cubicBezTo>
                      <a:pt x="128" y="150"/>
                      <a:pt x="120" y="124"/>
                      <a:pt x="113" y="97"/>
                    </a:cubicBezTo>
                    <a:cubicBezTo>
                      <a:pt x="109" y="93"/>
                      <a:pt x="102" y="93"/>
                      <a:pt x="97" y="89"/>
                    </a:cubicBezTo>
                    <a:cubicBezTo>
                      <a:pt x="96" y="87"/>
                      <a:pt x="96" y="85"/>
                      <a:pt x="96" y="83"/>
                    </a:cubicBezTo>
                    <a:cubicBezTo>
                      <a:pt x="96" y="82"/>
                      <a:pt x="96" y="81"/>
                      <a:pt x="97" y="80"/>
                    </a:cubicBezTo>
                    <a:cubicBezTo>
                      <a:pt x="111" y="45"/>
                      <a:pt x="107" y="38"/>
                      <a:pt x="70" y="31"/>
                    </a:cubicBezTo>
                    <a:cubicBezTo>
                      <a:pt x="68" y="30"/>
                      <a:pt x="65" y="28"/>
                      <a:pt x="63" y="26"/>
                    </a:cubicBezTo>
                    <a:cubicBezTo>
                      <a:pt x="60" y="21"/>
                      <a:pt x="59" y="17"/>
                      <a:pt x="65" y="13"/>
                    </a:cubicBezTo>
                    <a:cubicBezTo>
                      <a:pt x="87" y="0"/>
                      <a:pt x="112" y="10"/>
                      <a:pt x="135" y="8"/>
                    </a:cubicBezTo>
                    <a:cubicBezTo>
                      <a:pt x="166" y="6"/>
                      <a:pt x="198" y="8"/>
                      <a:pt x="230" y="11"/>
                    </a:cubicBezTo>
                    <a:cubicBezTo>
                      <a:pt x="235" y="24"/>
                      <a:pt x="221" y="26"/>
                      <a:pt x="217" y="34"/>
                    </a:cubicBezTo>
                    <a:cubicBezTo>
                      <a:pt x="211" y="52"/>
                      <a:pt x="211" y="53"/>
                      <a:pt x="222" y="73"/>
                    </a:cubicBezTo>
                    <a:cubicBezTo>
                      <a:pt x="215" y="62"/>
                      <a:pt x="211" y="54"/>
                      <a:pt x="215" y="44"/>
                    </a:cubicBezTo>
                    <a:cubicBezTo>
                      <a:pt x="218" y="41"/>
                      <a:pt x="222" y="41"/>
                      <a:pt x="226" y="41"/>
                    </a:cubicBezTo>
                    <a:cubicBezTo>
                      <a:pt x="228" y="41"/>
                      <a:pt x="229" y="41"/>
                      <a:pt x="231" y="41"/>
                    </a:cubicBezTo>
                    <a:cubicBezTo>
                      <a:pt x="239" y="45"/>
                      <a:pt x="250" y="35"/>
                      <a:pt x="255" y="48"/>
                    </a:cubicBezTo>
                    <a:cubicBezTo>
                      <a:pt x="255" y="59"/>
                      <a:pt x="244" y="59"/>
                      <a:pt x="237" y="62"/>
                    </a:cubicBezTo>
                    <a:cubicBezTo>
                      <a:pt x="238" y="69"/>
                      <a:pt x="243" y="72"/>
                      <a:pt x="246" y="76"/>
                    </a:cubicBezTo>
                    <a:cubicBezTo>
                      <a:pt x="252" y="82"/>
                      <a:pt x="258" y="81"/>
                      <a:pt x="264" y="76"/>
                    </a:cubicBezTo>
                    <a:cubicBezTo>
                      <a:pt x="269" y="71"/>
                      <a:pt x="270" y="66"/>
                      <a:pt x="266" y="60"/>
                    </a:cubicBezTo>
                    <a:cubicBezTo>
                      <a:pt x="263" y="56"/>
                      <a:pt x="259" y="52"/>
                      <a:pt x="257" y="47"/>
                    </a:cubicBezTo>
                    <a:cubicBezTo>
                      <a:pt x="263" y="32"/>
                      <a:pt x="272" y="32"/>
                      <a:pt x="288" y="46"/>
                    </a:cubicBezTo>
                    <a:cubicBezTo>
                      <a:pt x="294" y="65"/>
                      <a:pt x="288" y="80"/>
                      <a:pt x="275" y="92"/>
                    </a:cubicBezTo>
                    <a:cubicBezTo>
                      <a:pt x="272" y="96"/>
                      <a:pt x="268" y="100"/>
                      <a:pt x="264" y="102"/>
                    </a:cubicBezTo>
                    <a:cubicBezTo>
                      <a:pt x="261" y="105"/>
                      <a:pt x="257" y="107"/>
                      <a:pt x="254" y="108"/>
                    </a:cubicBezTo>
                    <a:cubicBezTo>
                      <a:pt x="227" y="119"/>
                      <a:pt x="214" y="145"/>
                      <a:pt x="195" y="164"/>
                    </a:cubicBezTo>
                    <a:cubicBezTo>
                      <a:pt x="189" y="170"/>
                      <a:pt x="196" y="178"/>
                      <a:pt x="200" y="185"/>
                    </a:cubicBezTo>
                    <a:cubicBezTo>
                      <a:pt x="218" y="215"/>
                      <a:pt x="242" y="240"/>
                      <a:pt x="260" y="268"/>
                    </a:cubicBezTo>
                    <a:close/>
                  </a:path>
                </a:pathLst>
              </a:custGeom>
              <a:solidFill>
                <a:srgbClr val="FBFB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9" name="Freeform 237">
                <a:extLst>
                  <a:ext uri="{FF2B5EF4-FFF2-40B4-BE49-F238E27FC236}">
                    <a16:creationId xmlns:a16="http://schemas.microsoft.com/office/drawing/2014/main" id="{54DC9B77-EF72-7499-95BC-6EB662233171}"/>
                  </a:ext>
                </a:extLst>
              </p:cNvPr>
              <p:cNvSpPr/>
              <p:nvPr/>
            </p:nvSpPr>
            <p:spPr bwMode="auto">
              <a:xfrm>
                <a:off x="6743" y="2186"/>
                <a:ext cx="341" cy="396"/>
              </a:xfrm>
              <a:custGeom>
                <a:avLst/>
                <a:gdLst>
                  <a:gd name="T0" fmla="*/ 76 w 234"/>
                  <a:gd name="T1" fmla="*/ 129 h 272"/>
                  <a:gd name="T2" fmla="*/ 23 w 234"/>
                  <a:gd name="T3" fmla="*/ 48 h 272"/>
                  <a:gd name="T4" fmla="*/ 32 w 234"/>
                  <a:gd name="T5" fmla="*/ 0 h 272"/>
                  <a:gd name="T6" fmla="*/ 78 w 234"/>
                  <a:gd name="T7" fmla="*/ 64 h 272"/>
                  <a:gd name="T8" fmla="*/ 97 w 234"/>
                  <a:gd name="T9" fmla="*/ 89 h 272"/>
                  <a:gd name="T10" fmla="*/ 132 w 234"/>
                  <a:gd name="T11" fmla="*/ 171 h 272"/>
                  <a:gd name="T12" fmla="*/ 181 w 234"/>
                  <a:gd name="T13" fmla="*/ 210 h 272"/>
                  <a:gd name="T14" fmla="*/ 198 w 234"/>
                  <a:gd name="T15" fmla="*/ 218 h 272"/>
                  <a:gd name="T16" fmla="*/ 192 w 234"/>
                  <a:gd name="T17" fmla="*/ 248 h 272"/>
                  <a:gd name="T18" fmla="*/ 206 w 234"/>
                  <a:gd name="T19" fmla="*/ 262 h 272"/>
                  <a:gd name="T20" fmla="*/ 234 w 234"/>
                  <a:gd name="T21" fmla="*/ 262 h 272"/>
                  <a:gd name="T22" fmla="*/ 193 w 234"/>
                  <a:gd name="T23" fmla="*/ 266 h 272"/>
                  <a:gd name="T24" fmla="*/ 168 w 234"/>
                  <a:gd name="T25" fmla="*/ 269 h 272"/>
                  <a:gd name="T26" fmla="*/ 107 w 234"/>
                  <a:gd name="T27" fmla="*/ 177 h 272"/>
                  <a:gd name="T28" fmla="*/ 83 w 234"/>
                  <a:gd name="T29" fmla="*/ 147 h 272"/>
                  <a:gd name="T30" fmla="*/ 76 w 234"/>
                  <a:gd name="T31" fmla="*/ 129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272">
                    <a:moveTo>
                      <a:pt x="76" y="129"/>
                    </a:moveTo>
                    <a:cubicBezTo>
                      <a:pt x="62" y="100"/>
                      <a:pt x="42" y="74"/>
                      <a:pt x="23" y="48"/>
                    </a:cubicBezTo>
                    <a:cubicBezTo>
                      <a:pt x="1" y="18"/>
                      <a:pt x="0" y="17"/>
                      <a:pt x="32" y="0"/>
                    </a:cubicBezTo>
                    <a:cubicBezTo>
                      <a:pt x="51" y="18"/>
                      <a:pt x="61" y="44"/>
                      <a:pt x="78" y="64"/>
                    </a:cubicBezTo>
                    <a:cubicBezTo>
                      <a:pt x="85" y="72"/>
                      <a:pt x="90" y="81"/>
                      <a:pt x="97" y="89"/>
                    </a:cubicBezTo>
                    <a:cubicBezTo>
                      <a:pt x="118" y="112"/>
                      <a:pt x="121" y="144"/>
                      <a:pt x="132" y="171"/>
                    </a:cubicBezTo>
                    <a:cubicBezTo>
                      <a:pt x="142" y="192"/>
                      <a:pt x="160" y="203"/>
                      <a:pt x="181" y="210"/>
                    </a:cubicBezTo>
                    <a:cubicBezTo>
                      <a:pt x="188" y="209"/>
                      <a:pt x="190" y="222"/>
                      <a:pt x="198" y="218"/>
                    </a:cubicBezTo>
                    <a:cubicBezTo>
                      <a:pt x="205" y="229"/>
                      <a:pt x="191" y="237"/>
                      <a:pt x="192" y="248"/>
                    </a:cubicBezTo>
                    <a:cubicBezTo>
                      <a:pt x="193" y="260"/>
                      <a:pt x="195" y="263"/>
                      <a:pt x="206" y="262"/>
                    </a:cubicBezTo>
                    <a:cubicBezTo>
                      <a:pt x="215" y="261"/>
                      <a:pt x="224" y="262"/>
                      <a:pt x="234" y="262"/>
                    </a:cubicBezTo>
                    <a:cubicBezTo>
                      <a:pt x="220" y="268"/>
                      <a:pt x="206" y="262"/>
                      <a:pt x="193" y="266"/>
                    </a:cubicBezTo>
                    <a:cubicBezTo>
                      <a:pt x="185" y="272"/>
                      <a:pt x="177" y="272"/>
                      <a:pt x="168" y="269"/>
                    </a:cubicBezTo>
                    <a:cubicBezTo>
                      <a:pt x="148" y="238"/>
                      <a:pt x="128" y="207"/>
                      <a:pt x="107" y="177"/>
                    </a:cubicBezTo>
                    <a:cubicBezTo>
                      <a:pt x="100" y="166"/>
                      <a:pt x="94" y="155"/>
                      <a:pt x="83" y="147"/>
                    </a:cubicBezTo>
                    <a:cubicBezTo>
                      <a:pt x="79" y="142"/>
                      <a:pt x="74" y="137"/>
                      <a:pt x="76" y="129"/>
                    </a:cubicBezTo>
                    <a:close/>
                  </a:path>
                </a:pathLst>
              </a:custGeom>
              <a:solidFill>
                <a:srgbClr val="F2B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0" name="Freeform 238">
                <a:extLst>
                  <a:ext uri="{FF2B5EF4-FFF2-40B4-BE49-F238E27FC236}">
                    <a16:creationId xmlns:a16="http://schemas.microsoft.com/office/drawing/2014/main" id="{05AB32CF-71DD-807E-A8F3-13E186E1DABC}"/>
                  </a:ext>
                </a:extLst>
              </p:cNvPr>
              <p:cNvSpPr/>
              <p:nvPr/>
            </p:nvSpPr>
            <p:spPr bwMode="auto">
              <a:xfrm>
                <a:off x="6949" y="1988"/>
                <a:ext cx="109" cy="103"/>
              </a:xfrm>
              <a:custGeom>
                <a:avLst/>
                <a:gdLst>
                  <a:gd name="T0" fmla="*/ 61 w 75"/>
                  <a:gd name="T1" fmla="*/ 9 h 71"/>
                  <a:gd name="T2" fmla="*/ 60 w 75"/>
                  <a:gd name="T3" fmla="*/ 17 h 71"/>
                  <a:gd name="T4" fmla="*/ 75 w 75"/>
                  <a:gd name="T5" fmla="*/ 15 h 71"/>
                  <a:gd name="T6" fmla="*/ 56 w 75"/>
                  <a:gd name="T7" fmla="*/ 42 h 71"/>
                  <a:gd name="T8" fmla="*/ 18 w 75"/>
                  <a:gd name="T9" fmla="*/ 71 h 71"/>
                  <a:gd name="T10" fmla="*/ 14 w 75"/>
                  <a:gd name="T11" fmla="*/ 38 h 71"/>
                  <a:gd name="T12" fmla="*/ 16 w 75"/>
                  <a:gd name="T13" fmla="*/ 11 h 71"/>
                  <a:gd name="T14" fmla="*/ 60 w 75"/>
                  <a:gd name="T15" fmla="*/ 10 h 71"/>
                  <a:gd name="T16" fmla="*/ 61 w 75"/>
                  <a:gd name="T17" fmla="*/ 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1">
                    <a:moveTo>
                      <a:pt x="61" y="9"/>
                    </a:moveTo>
                    <a:cubicBezTo>
                      <a:pt x="63" y="12"/>
                      <a:pt x="49" y="14"/>
                      <a:pt x="60" y="17"/>
                    </a:cubicBezTo>
                    <a:cubicBezTo>
                      <a:pt x="64" y="18"/>
                      <a:pt x="69" y="16"/>
                      <a:pt x="75" y="15"/>
                    </a:cubicBezTo>
                    <a:cubicBezTo>
                      <a:pt x="71" y="27"/>
                      <a:pt x="57" y="30"/>
                      <a:pt x="56" y="42"/>
                    </a:cubicBezTo>
                    <a:cubicBezTo>
                      <a:pt x="41" y="48"/>
                      <a:pt x="32" y="63"/>
                      <a:pt x="18" y="71"/>
                    </a:cubicBezTo>
                    <a:cubicBezTo>
                      <a:pt x="1" y="62"/>
                      <a:pt x="0" y="51"/>
                      <a:pt x="14" y="38"/>
                    </a:cubicBezTo>
                    <a:cubicBezTo>
                      <a:pt x="23" y="30"/>
                      <a:pt x="31" y="22"/>
                      <a:pt x="16" y="11"/>
                    </a:cubicBezTo>
                    <a:cubicBezTo>
                      <a:pt x="31" y="0"/>
                      <a:pt x="45" y="6"/>
                      <a:pt x="60" y="10"/>
                    </a:cubicBezTo>
                    <a:lnTo>
                      <a:pt x="61" y="9"/>
                    </a:lnTo>
                    <a:close/>
                  </a:path>
                </a:pathLst>
              </a:custGeom>
              <a:solidFill>
                <a:srgbClr val="E1C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1" name="Freeform 239">
                <a:extLst>
                  <a:ext uri="{FF2B5EF4-FFF2-40B4-BE49-F238E27FC236}">
                    <a16:creationId xmlns:a16="http://schemas.microsoft.com/office/drawing/2014/main" id="{E35E2015-C287-7792-9412-DE2C40E72FBD}"/>
                  </a:ext>
                </a:extLst>
              </p:cNvPr>
              <p:cNvSpPr/>
              <p:nvPr/>
            </p:nvSpPr>
            <p:spPr bwMode="auto">
              <a:xfrm>
                <a:off x="6927" y="2215"/>
                <a:ext cx="75" cy="103"/>
              </a:xfrm>
              <a:custGeom>
                <a:avLst/>
                <a:gdLst>
                  <a:gd name="T0" fmla="*/ 34 w 52"/>
                  <a:gd name="T1" fmla="*/ 70 h 71"/>
                  <a:gd name="T2" fmla="*/ 8 w 52"/>
                  <a:gd name="T3" fmla="*/ 35 h 71"/>
                  <a:gd name="T4" fmla="*/ 9 w 52"/>
                  <a:gd name="T5" fmla="*/ 5 h 71"/>
                  <a:gd name="T6" fmla="*/ 27 w 52"/>
                  <a:gd name="T7" fmla="*/ 4 h 71"/>
                  <a:gd name="T8" fmla="*/ 47 w 52"/>
                  <a:gd name="T9" fmla="*/ 27 h 71"/>
                  <a:gd name="T10" fmla="*/ 35 w 52"/>
                  <a:gd name="T11" fmla="*/ 40 h 71"/>
                  <a:gd name="T12" fmla="*/ 45 w 52"/>
                  <a:gd name="T13" fmla="*/ 47 h 71"/>
                  <a:gd name="T14" fmla="*/ 34 w 52"/>
                  <a:gd name="T15" fmla="*/ 56 h 71"/>
                  <a:gd name="T16" fmla="*/ 52 w 52"/>
                  <a:gd name="T17" fmla="*/ 57 h 71"/>
                  <a:gd name="T18" fmla="*/ 34 w 52"/>
                  <a:gd name="T19" fmla="*/ 7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71">
                    <a:moveTo>
                      <a:pt x="34" y="70"/>
                    </a:moveTo>
                    <a:cubicBezTo>
                      <a:pt x="25" y="59"/>
                      <a:pt x="19" y="46"/>
                      <a:pt x="8" y="35"/>
                    </a:cubicBezTo>
                    <a:cubicBezTo>
                      <a:pt x="0" y="26"/>
                      <a:pt x="8" y="15"/>
                      <a:pt x="9" y="5"/>
                    </a:cubicBezTo>
                    <a:cubicBezTo>
                      <a:pt x="9" y="1"/>
                      <a:pt x="21" y="0"/>
                      <a:pt x="27" y="4"/>
                    </a:cubicBezTo>
                    <a:cubicBezTo>
                      <a:pt x="36" y="9"/>
                      <a:pt x="45" y="15"/>
                      <a:pt x="47" y="27"/>
                    </a:cubicBezTo>
                    <a:cubicBezTo>
                      <a:pt x="48" y="35"/>
                      <a:pt x="39" y="36"/>
                      <a:pt x="35" y="40"/>
                    </a:cubicBezTo>
                    <a:cubicBezTo>
                      <a:pt x="37" y="46"/>
                      <a:pt x="46" y="41"/>
                      <a:pt x="45" y="47"/>
                    </a:cubicBezTo>
                    <a:cubicBezTo>
                      <a:pt x="45" y="53"/>
                      <a:pt x="37" y="53"/>
                      <a:pt x="34" y="56"/>
                    </a:cubicBezTo>
                    <a:cubicBezTo>
                      <a:pt x="40" y="62"/>
                      <a:pt x="46" y="49"/>
                      <a:pt x="52" y="57"/>
                    </a:cubicBezTo>
                    <a:cubicBezTo>
                      <a:pt x="51" y="69"/>
                      <a:pt x="44" y="71"/>
                      <a:pt x="34" y="70"/>
                    </a:cubicBezTo>
                    <a:close/>
                  </a:path>
                </a:pathLst>
              </a:custGeom>
              <a:solidFill>
                <a:srgbClr val="3F3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2" name="Freeform 240">
                <a:extLst>
                  <a:ext uri="{FF2B5EF4-FFF2-40B4-BE49-F238E27FC236}">
                    <a16:creationId xmlns:a16="http://schemas.microsoft.com/office/drawing/2014/main" id="{7EE756D0-DF81-C192-6624-02723C5B8450}"/>
                  </a:ext>
                </a:extLst>
              </p:cNvPr>
              <p:cNvSpPr/>
              <p:nvPr/>
            </p:nvSpPr>
            <p:spPr bwMode="auto">
              <a:xfrm>
                <a:off x="6803" y="1858"/>
                <a:ext cx="125" cy="238"/>
              </a:xfrm>
              <a:custGeom>
                <a:avLst/>
                <a:gdLst>
                  <a:gd name="T0" fmla="*/ 75 w 86"/>
                  <a:gd name="T1" fmla="*/ 163 h 163"/>
                  <a:gd name="T2" fmla="*/ 8 w 86"/>
                  <a:gd name="T3" fmla="*/ 75 h 163"/>
                  <a:gd name="T4" fmla="*/ 6 w 86"/>
                  <a:gd name="T5" fmla="*/ 57 h 163"/>
                  <a:gd name="T6" fmla="*/ 60 w 86"/>
                  <a:gd name="T7" fmla="*/ 1 h 163"/>
                  <a:gd name="T8" fmla="*/ 68 w 86"/>
                  <a:gd name="T9" fmla="*/ 0 h 163"/>
                  <a:gd name="T10" fmla="*/ 84 w 86"/>
                  <a:gd name="T11" fmla="*/ 27 h 163"/>
                  <a:gd name="T12" fmla="*/ 61 w 86"/>
                  <a:gd name="T13" fmla="*/ 43 h 163"/>
                  <a:gd name="T14" fmla="*/ 57 w 86"/>
                  <a:gd name="T15" fmla="*/ 13 h 163"/>
                  <a:gd name="T16" fmla="*/ 15 w 86"/>
                  <a:gd name="T17" fmla="*/ 57 h 163"/>
                  <a:gd name="T18" fmla="*/ 17 w 86"/>
                  <a:gd name="T19" fmla="*/ 77 h 163"/>
                  <a:gd name="T20" fmla="*/ 78 w 86"/>
                  <a:gd name="T21" fmla="*/ 156 h 163"/>
                  <a:gd name="T22" fmla="*/ 75 w 86"/>
                  <a:gd name="T2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63">
                    <a:moveTo>
                      <a:pt x="75" y="163"/>
                    </a:moveTo>
                    <a:cubicBezTo>
                      <a:pt x="49" y="137"/>
                      <a:pt x="28" y="106"/>
                      <a:pt x="8" y="75"/>
                    </a:cubicBezTo>
                    <a:cubicBezTo>
                      <a:pt x="5" y="69"/>
                      <a:pt x="0" y="62"/>
                      <a:pt x="6" y="57"/>
                    </a:cubicBezTo>
                    <a:cubicBezTo>
                      <a:pt x="25" y="39"/>
                      <a:pt x="40" y="17"/>
                      <a:pt x="60" y="1"/>
                    </a:cubicBezTo>
                    <a:cubicBezTo>
                      <a:pt x="62" y="0"/>
                      <a:pt x="66" y="0"/>
                      <a:pt x="68" y="0"/>
                    </a:cubicBezTo>
                    <a:cubicBezTo>
                      <a:pt x="71" y="10"/>
                      <a:pt x="77" y="19"/>
                      <a:pt x="84" y="27"/>
                    </a:cubicBezTo>
                    <a:cubicBezTo>
                      <a:pt x="76" y="32"/>
                      <a:pt x="68" y="38"/>
                      <a:pt x="61" y="43"/>
                    </a:cubicBezTo>
                    <a:cubicBezTo>
                      <a:pt x="65" y="33"/>
                      <a:pt x="73" y="22"/>
                      <a:pt x="57" y="13"/>
                    </a:cubicBezTo>
                    <a:cubicBezTo>
                      <a:pt x="43" y="27"/>
                      <a:pt x="29" y="42"/>
                      <a:pt x="15" y="57"/>
                    </a:cubicBezTo>
                    <a:cubicBezTo>
                      <a:pt x="9" y="64"/>
                      <a:pt x="12" y="70"/>
                      <a:pt x="17" y="77"/>
                    </a:cubicBezTo>
                    <a:cubicBezTo>
                      <a:pt x="36" y="104"/>
                      <a:pt x="54" y="133"/>
                      <a:pt x="78" y="156"/>
                    </a:cubicBezTo>
                    <a:cubicBezTo>
                      <a:pt x="86" y="163"/>
                      <a:pt x="80" y="162"/>
                      <a:pt x="75" y="163"/>
                    </a:cubicBezTo>
                    <a:close/>
                  </a:path>
                </a:pathLst>
              </a:custGeom>
              <a:solidFill>
                <a:srgbClr val="6E62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3" name="Freeform 241">
                <a:extLst>
                  <a:ext uri="{FF2B5EF4-FFF2-40B4-BE49-F238E27FC236}">
                    <a16:creationId xmlns:a16="http://schemas.microsoft.com/office/drawing/2014/main" id="{E9D2F835-C4B5-3E58-3DF5-AE2D42A10B28}"/>
                  </a:ext>
                </a:extLst>
              </p:cNvPr>
              <p:cNvSpPr/>
              <p:nvPr/>
            </p:nvSpPr>
            <p:spPr bwMode="auto">
              <a:xfrm>
                <a:off x="6976" y="2298"/>
                <a:ext cx="88" cy="105"/>
              </a:xfrm>
              <a:custGeom>
                <a:avLst/>
                <a:gdLst>
                  <a:gd name="T0" fmla="*/ 0 w 60"/>
                  <a:gd name="T1" fmla="*/ 13 h 72"/>
                  <a:gd name="T2" fmla="*/ 18 w 60"/>
                  <a:gd name="T3" fmla="*/ 0 h 72"/>
                  <a:gd name="T4" fmla="*/ 35 w 60"/>
                  <a:gd name="T5" fmla="*/ 18 h 72"/>
                  <a:gd name="T6" fmla="*/ 34 w 60"/>
                  <a:gd name="T7" fmla="*/ 29 h 72"/>
                  <a:gd name="T8" fmla="*/ 32 w 60"/>
                  <a:gd name="T9" fmla="*/ 31 h 72"/>
                  <a:gd name="T10" fmla="*/ 55 w 60"/>
                  <a:gd name="T11" fmla="*/ 53 h 72"/>
                  <a:gd name="T12" fmla="*/ 57 w 60"/>
                  <a:gd name="T13" fmla="*/ 66 h 72"/>
                  <a:gd name="T14" fmla="*/ 46 w 60"/>
                  <a:gd name="T15" fmla="*/ 64 h 72"/>
                  <a:gd name="T16" fmla="*/ 0 w 60"/>
                  <a:gd name="T17" fmla="*/ 1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72">
                    <a:moveTo>
                      <a:pt x="0" y="13"/>
                    </a:moveTo>
                    <a:cubicBezTo>
                      <a:pt x="6" y="9"/>
                      <a:pt x="12" y="4"/>
                      <a:pt x="18" y="0"/>
                    </a:cubicBezTo>
                    <a:cubicBezTo>
                      <a:pt x="24" y="6"/>
                      <a:pt x="30" y="11"/>
                      <a:pt x="35" y="18"/>
                    </a:cubicBezTo>
                    <a:cubicBezTo>
                      <a:pt x="38" y="23"/>
                      <a:pt x="39" y="25"/>
                      <a:pt x="34" y="29"/>
                    </a:cubicBezTo>
                    <a:cubicBezTo>
                      <a:pt x="34" y="30"/>
                      <a:pt x="29" y="31"/>
                      <a:pt x="32" y="31"/>
                    </a:cubicBezTo>
                    <a:cubicBezTo>
                      <a:pt x="47" y="32"/>
                      <a:pt x="45" y="48"/>
                      <a:pt x="55" y="53"/>
                    </a:cubicBezTo>
                    <a:cubicBezTo>
                      <a:pt x="58" y="55"/>
                      <a:pt x="60" y="61"/>
                      <a:pt x="57" y="66"/>
                    </a:cubicBezTo>
                    <a:cubicBezTo>
                      <a:pt x="52" y="72"/>
                      <a:pt x="49" y="65"/>
                      <a:pt x="46" y="64"/>
                    </a:cubicBezTo>
                    <a:cubicBezTo>
                      <a:pt x="18" y="58"/>
                      <a:pt x="15" y="31"/>
                      <a:pt x="0" y="13"/>
                    </a:cubicBezTo>
                    <a:close/>
                  </a:path>
                </a:pathLst>
              </a:custGeom>
              <a:solidFill>
                <a:srgbClr val="5349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4" name="Freeform 242">
                <a:extLst>
                  <a:ext uri="{FF2B5EF4-FFF2-40B4-BE49-F238E27FC236}">
                    <a16:creationId xmlns:a16="http://schemas.microsoft.com/office/drawing/2014/main" id="{7AE94FAD-5AD4-8916-AD55-1723D3584A07}"/>
                  </a:ext>
                </a:extLst>
              </p:cNvPr>
              <p:cNvSpPr/>
              <p:nvPr/>
            </p:nvSpPr>
            <p:spPr bwMode="auto">
              <a:xfrm>
                <a:off x="6946" y="1937"/>
                <a:ext cx="90" cy="73"/>
              </a:xfrm>
              <a:custGeom>
                <a:avLst/>
                <a:gdLst>
                  <a:gd name="T0" fmla="*/ 62 w 62"/>
                  <a:gd name="T1" fmla="*/ 45 h 50"/>
                  <a:gd name="T2" fmla="*/ 18 w 62"/>
                  <a:gd name="T3" fmla="*/ 46 h 50"/>
                  <a:gd name="T4" fmla="*/ 3 w 62"/>
                  <a:gd name="T5" fmla="*/ 44 h 50"/>
                  <a:gd name="T6" fmla="*/ 3 w 62"/>
                  <a:gd name="T7" fmla="*/ 21 h 50"/>
                  <a:gd name="T8" fmla="*/ 18 w 62"/>
                  <a:gd name="T9" fmla="*/ 5 h 50"/>
                  <a:gd name="T10" fmla="*/ 38 w 62"/>
                  <a:gd name="T11" fmla="*/ 0 h 50"/>
                  <a:gd name="T12" fmla="*/ 50 w 62"/>
                  <a:gd name="T13" fmla="*/ 13 h 50"/>
                  <a:gd name="T14" fmla="*/ 60 w 62"/>
                  <a:gd name="T15" fmla="*/ 40 h 50"/>
                  <a:gd name="T16" fmla="*/ 62 w 62"/>
                  <a:gd name="T17"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0">
                    <a:moveTo>
                      <a:pt x="62" y="45"/>
                    </a:moveTo>
                    <a:cubicBezTo>
                      <a:pt x="48" y="50"/>
                      <a:pt x="33" y="42"/>
                      <a:pt x="18" y="46"/>
                    </a:cubicBezTo>
                    <a:cubicBezTo>
                      <a:pt x="13" y="46"/>
                      <a:pt x="8" y="45"/>
                      <a:pt x="3" y="44"/>
                    </a:cubicBezTo>
                    <a:cubicBezTo>
                      <a:pt x="0" y="36"/>
                      <a:pt x="9" y="29"/>
                      <a:pt x="3" y="21"/>
                    </a:cubicBezTo>
                    <a:cubicBezTo>
                      <a:pt x="8" y="15"/>
                      <a:pt x="10" y="8"/>
                      <a:pt x="18" y="5"/>
                    </a:cubicBezTo>
                    <a:cubicBezTo>
                      <a:pt x="25" y="6"/>
                      <a:pt x="31" y="2"/>
                      <a:pt x="38" y="0"/>
                    </a:cubicBezTo>
                    <a:cubicBezTo>
                      <a:pt x="46" y="1"/>
                      <a:pt x="47" y="8"/>
                      <a:pt x="50" y="13"/>
                    </a:cubicBezTo>
                    <a:cubicBezTo>
                      <a:pt x="38" y="29"/>
                      <a:pt x="38" y="29"/>
                      <a:pt x="60" y="40"/>
                    </a:cubicBezTo>
                    <a:cubicBezTo>
                      <a:pt x="61" y="42"/>
                      <a:pt x="62" y="43"/>
                      <a:pt x="62" y="45"/>
                    </a:cubicBezTo>
                    <a:close/>
                  </a:path>
                </a:pathLst>
              </a:custGeom>
              <a:solidFill>
                <a:srgbClr val="E0C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5" name="Freeform 243">
                <a:extLst>
                  <a:ext uri="{FF2B5EF4-FFF2-40B4-BE49-F238E27FC236}">
                    <a16:creationId xmlns:a16="http://schemas.microsoft.com/office/drawing/2014/main" id="{42010BE1-7AA4-52C8-3010-F32723740851}"/>
                  </a:ext>
                </a:extLst>
              </p:cNvPr>
              <p:cNvSpPr/>
              <p:nvPr/>
            </p:nvSpPr>
            <p:spPr bwMode="auto">
              <a:xfrm>
                <a:off x="6790" y="2180"/>
                <a:ext cx="97" cy="137"/>
              </a:xfrm>
              <a:custGeom>
                <a:avLst/>
                <a:gdLst>
                  <a:gd name="T0" fmla="*/ 62 w 67"/>
                  <a:gd name="T1" fmla="*/ 93 h 94"/>
                  <a:gd name="T2" fmla="*/ 0 w 67"/>
                  <a:gd name="T3" fmla="*/ 4 h 94"/>
                  <a:gd name="T4" fmla="*/ 6 w 67"/>
                  <a:gd name="T5" fmla="*/ 0 h 94"/>
                  <a:gd name="T6" fmla="*/ 66 w 67"/>
                  <a:gd name="T7" fmla="*/ 90 h 94"/>
                  <a:gd name="T8" fmla="*/ 62 w 67"/>
                  <a:gd name="T9" fmla="*/ 93 h 94"/>
                </a:gdLst>
                <a:ahLst/>
                <a:cxnLst>
                  <a:cxn ang="0">
                    <a:pos x="T0" y="T1"/>
                  </a:cxn>
                  <a:cxn ang="0">
                    <a:pos x="T2" y="T3"/>
                  </a:cxn>
                  <a:cxn ang="0">
                    <a:pos x="T4" y="T5"/>
                  </a:cxn>
                  <a:cxn ang="0">
                    <a:pos x="T6" y="T7"/>
                  </a:cxn>
                  <a:cxn ang="0">
                    <a:pos x="T8" y="T9"/>
                  </a:cxn>
                </a:cxnLst>
                <a:rect l="0" t="0" r="r" b="b"/>
                <a:pathLst>
                  <a:path w="67" h="94">
                    <a:moveTo>
                      <a:pt x="62" y="93"/>
                    </a:moveTo>
                    <a:cubicBezTo>
                      <a:pt x="39" y="65"/>
                      <a:pt x="17" y="36"/>
                      <a:pt x="0" y="4"/>
                    </a:cubicBezTo>
                    <a:cubicBezTo>
                      <a:pt x="2" y="2"/>
                      <a:pt x="4" y="1"/>
                      <a:pt x="6" y="0"/>
                    </a:cubicBezTo>
                    <a:cubicBezTo>
                      <a:pt x="26" y="30"/>
                      <a:pt x="46" y="60"/>
                      <a:pt x="66" y="90"/>
                    </a:cubicBezTo>
                    <a:cubicBezTo>
                      <a:pt x="67" y="93"/>
                      <a:pt x="65" y="94"/>
                      <a:pt x="62" y="93"/>
                    </a:cubicBezTo>
                    <a:close/>
                  </a:path>
                </a:pathLst>
              </a:custGeom>
              <a:solidFill>
                <a:srgbClr val="644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6" name="Freeform 244">
                <a:extLst>
                  <a:ext uri="{FF2B5EF4-FFF2-40B4-BE49-F238E27FC236}">
                    <a16:creationId xmlns:a16="http://schemas.microsoft.com/office/drawing/2014/main" id="{3F81A94B-ED4A-9AB1-7933-992220CE5E2F}"/>
                  </a:ext>
                </a:extLst>
              </p:cNvPr>
              <p:cNvSpPr/>
              <p:nvPr/>
            </p:nvSpPr>
            <p:spPr bwMode="auto">
              <a:xfrm>
                <a:off x="6880" y="2311"/>
                <a:ext cx="60" cy="128"/>
              </a:xfrm>
              <a:custGeom>
                <a:avLst/>
                <a:gdLst>
                  <a:gd name="T0" fmla="*/ 0 w 41"/>
                  <a:gd name="T1" fmla="*/ 3 h 88"/>
                  <a:gd name="T2" fmla="*/ 4 w 41"/>
                  <a:gd name="T3" fmla="*/ 0 h 88"/>
                  <a:gd name="T4" fmla="*/ 39 w 41"/>
                  <a:gd name="T5" fmla="*/ 75 h 88"/>
                  <a:gd name="T6" fmla="*/ 41 w 41"/>
                  <a:gd name="T7" fmla="*/ 80 h 88"/>
                  <a:gd name="T8" fmla="*/ 35 w 41"/>
                  <a:gd name="T9" fmla="*/ 88 h 88"/>
                  <a:gd name="T10" fmla="*/ 0 w 41"/>
                  <a:gd name="T11" fmla="*/ 3 h 88"/>
                </a:gdLst>
                <a:ahLst/>
                <a:cxnLst>
                  <a:cxn ang="0">
                    <a:pos x="T0" y="T1"/>
                  </a:cxn>
                  <a:cxn ang="0">
                    <a:pos x="T2" y="T3"/>
                  </a:cxn>
                  <a:cxn ang="0">
                    <a:pos x="T4" y="T5"/>
                  </a:cxn>
                  <a:cxn ang="0">
                    <a:pos x="T6" y="T7"/>
                  </a:cxn>
                  <a:cxn ang="0">
                    <a:pos x="T8" y="T9"/>
                  </a:cxn>
                  <a:cxn ang="0">
                    <a:pos x="T10" y="T11"/>
                  </a:cxn>
                </a:cxnLst>
                <a:rect l="0" t="0" r="r" b="b"/>
                <a:pathLst>
                  <a:path w="41" h="88">
                    <a:moveTo>
                      <a:pt x="0" y="3"/>
                    </a:moveTo>
                    <a:cubicBezTo>
                      <a:pt x="1" y="2"/>
                      <a:pt x="2" y="1"/>
                      <a:pt x="4" y="0"/>
                    </a:cubicBezTo>
                    <a:cubicBezTo>
                      <a:pt x="25" y="21"/>
                      <a:pt x="29" y="49"/>
                      <a:pt x="39" y="75"/>
                    </a:cubicBezTo>
                    <a:cubicBezTo>
                      <a:pt x="40" y="77"/>
                      <a:pt x="41" y="78"/>
                      <a:pt x="41" y="80"/>
                    </a:cubicBezTo>
                    <a:cubicBezTo>
                      <a:pt x="40" y="83"/>
                      <a:pt x="38" y="87"/>
                      <a:pt x="35" y="88"/>
                    </a:cubicBezTo>
                    <a:cubicBezTo>
                      <a:pt x="25" y="59"/>
                      <a:pt x="20" y="28"/>
                      <a:pt x="0" y="3"/>
                    </a:cubicBezTo>
                    <a:close/>
                  </a:path>
                </a:pathLst>
              </a:custGeom>
              <a:solidFill>
                <a:srgbClr val="9E7C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7" name="Freeform 245">
                <a:extLst>
                  <a:ext uri="{FF2B5EF4-FFF2-40B4-BE49-F238E27FC236}">
                    <a16:creationId xmlns:a16="http://schemas.microsoft.com/office/drawing/2014/main" id="{E983B135-71D6-6C93-C949-CAA72B8F8BD2}"/>
                  </a:ext>
                </a:extLst>
              </p:cNvPr>
              <p:cNvSpPr/>
              <p:nvPr/>
            </p:nvSpPr>
            <p:spPr bwMode="auto">
              <a:xfrm>
                <a:off x="6931" y="2428"/>
                <a:ext cx="80" cy="68"/>
              </a:xfrm>
              <a:custGeom>
                <a:avLst/>
                <a:gdLst>
                  <a:gd name="T0" fmla="*/ 0 w 55"/>
                  <a:gd name="T1" fmla="*/ 8 h 47"/>
                  <a:gd name="T2" fmla="*/ 4 w 55"/>
                  <a:gd name="T3" fmla="*/ 0 h 47"/>
                  <a:gd name="T4" fmla="*/ 19 w 55"/>
                  <a:gd name="T5" fmla="*/ 21 h 47"/>
                  <a:gd name="T6" fmla="*/ 49 w 55"/>
                  <a:gd name="T7" fmla="*/ 39 h 47"/>
                  <a:gd name="T8" fmla="*/ 52 w 55"/>
                  <a:gd name="T9" fmla="*/ 47 h 47"/>
                  <a:gd name="T10" fmla="*/ 0 w 55"/>
                  <a:gd name="T11" fmla="*/ 8 h 47"/>
                </a:gdLst>
                <a:ahLst/>
                <a:cxnLst>
                  <a:cxn ang="0">
                    <a:pos x="T0" y="T1"/>
                  </a:cxn>
                  <a:cxn ang="0">
                    <a:pos x="T2" y="T3"/>
                  </a:cxn>
                  <a:cxn ang="0">
                    <a:pos x="T4" y="T5"/>
                  </a:cxn>
                  <a:cxn ang="0">
                    <a:pos x="T6" y="T7"/>
                  </a:cxn>
                  <a:cxn ang="0">
                    <a:pos x="T8" y="T9"/>
                  </a:cxn>
                  <a:cxn ang="0">
                    <a:pos x="T10" y="T11"/>
                  </a:cxn>
                </a:cxnLst>
                <a:rect l="0" t="0" r="r" b="b"/>
                <a:pathLst>
                  <a:path w="55" h="47">
                    <a:moveTo>
                      <a:pt x="0" y="8"/>
                    </a:moveTo>
                    <a:cubicBezTo>
                      <a:pt x="1" y="5"/>
                      <a:pt x="2" y="3"/>
                      <a:pt x="4" y="0"/>
                    </a:cubicBezTo>
                    <a:cubicBezTo>
                      <a:pt x="12" y="5"/>
                      <a:pt x="16" y="12"/>
                      <a:pt x="19" y="21"/>
                    </a:cubicBezTo>
                    <a:cubicBezTo>
                      <a:pt x="26" y="31"/>
                      <a:pt x="40" y="31"/>
                      <a:pt x="49" y="39"/>
                    </a:cubicBezTo>
                    <a:cubicBezTo>
                      <a:pt x="50" y="42"/>
                      <a:pt x="55" y="43"/>
                      <a:pt x="52" y="47"/>
                    </a:cubicBezTo>
                    <a:cubicBezTo>
                      <a:pt x="30" y="41"/>
                      <a:pt x="9" y="32"/>
                      <a:pt x="0" y="8"/>
                    </a:cubicBezTo>
                    <a:close/>
                  </a:path>
                </a:pathLst>
              </a:custGeom>
              <a:solidFill>
                <a:srgbClr val="5942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8" name="Freeform 246">
                <a:extLst>
                  <a:ext uri="{FF2B5EF4-FFF2-40B4-BE49-F238E27FC236}">
                    <a16:creationId xmlns:a16="http://schemas.microsoft.com/office/drawing/2014/main" id="{F7E72BA7-1DDE-9FC3-D6E2-E5E2D0834E13}"/>
                  </a:ext>
                </a:extLst>
              </p:cNvPr>
              <p:cNvSpPr/>
              <p:nvPr/>
            </p:nvSpPr>
            <p:spPr bwMode="auto">
              <a:xfrm>
                <a:off x="6937" y="2417"/>
                <a:ext cx="35" cy="41"/>
              </a:xfrm>
              <a:custGeom>
                <a:avLst/>
                <a:gdLst>
                  <a:gd name="T0" fmla="*/ 15 w 24"/>
                  <a:gd name="T1" fmla="*/ 28 h 28"/>
                  <a:gd name="T2" fmla="*/ 0 w 24"/>
                  <a:gd name="T3" fmla="*/ 7 h 28"/>
                  <a:gd name="T4" fmla="*/ 0 w 24"/>
                  <a:gd name="T5" fmla="*/ 2 h 28"/>
                  <a:gd name="T6" fmla="*/ 21 w 24"/>
                  <a:gd name="T7" fmla="*/ 23 h 28"/>
                  <a:gd name="T8" fmla="*/ 15 w 24"/>
                  <a:gd name="T9" fmla="*/ 28 h 28"/>
                </a:gdLst>
                <a:ahLst/>
                <a:cxnLst>
                  <a:cxn ang="0">
                    <a:pos x="T0" y="T1"/>
                  </a:cxn>
                  <a:cxn ang="0">
                    <a:pos x="T2" y="T3"/>
                  </a:cxn>
                  <a:cxn ang="0">
                    <a:pos x="T4" y="T5"/>
                  </a:cxn>
                  <a:cxn ang="0">
                    <a:pos x="T6" y="T7"/>
                  </a:cxn>
                  <a:cxn ang="0">
                    <a:pos x="T8" y="T9"/>
                  </a:cxn>
                </a:cxnLst>
                <a:rect l="0" t="0" r="r" b="b"/>
                <a:pathLst>
                  <a:path w="24" h="28">
                    <a:moveTo>
                      <a:pt x="15" y="28"/>
                    </a:moveTo>
                    <a:cubicBezTo>
                      <a:pt x="6" y="23"/>
                      <a:pt x="3" y="15"/>
                      <a:pt x="0" y="7"/>
                    </a:cubicBezTo>
                    <a:cubicBezTo>
                      <a:pt x="0" y="5"/>
                      <a:pt x="0" y="4"/>
                      <a:pt x="0" y="2"/>
                    </a:cubicBezTo>
                    <a:cubicBezTo>
                      <a:pt x="16" y="0"/>
                      <a:pt x="12" y="18"/>
                      <a:pt x="21" y="23"/>
                    </a:cubicBezTo>
                    <a:cubicBezTo>
                      <a:pt x="24" y="25"/>
                      <a:pt x="17" y="26"/>
                      <a:pt x="15" y="28"/>
                    </a:cubicBezTo>
                    <a:close/>
                  </a:path>
                </a:pathLst>
              </a:custGeom>
              <a:solidFill>
                <a:srgbClr val="F1E6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9" name="Freeform 247">
                <a:extLst>
                  <a:ext uri="{FF2B5EF4-FFF2-40B4-BE49-F238E27FC236}">
                    <a16:creationId xmlns:a16="http://schemas.microsoft.com/office/drawing/2014/main" id="{25F45227-9647-37EA-BD88-3BC7D9543FC2}"/>
                  </a:ext>
                </a:extLst>
              </p:cNvPr>
              <p:cNvSpPr/>
              <p:nvPr/>
            </p:nvSpPr>
            <p:spPr bwMode="auto">
              <a:xfrm>
                <a:off x="6935" y="1968"/>
                <a:ext cx="34" cy="35"/>
              </a:xfrm>
              <a:custGeom>
                <a:avLst/>
                <a:gdLst>
                  <a:gd name="T0" fmla="*/ 10 w 23"/>
                  <a:gd name="T1" fmla="*/ 0 h 24"/>
                  <a:gd name="T2" fmla="*/ 10 w 23"/>
                  <a:gd name="T3" fmla="*/ 23 h 24"/>
                  <a:gd name="T4" fmla="*/ 5 w 23"/>
                  <a:gd name="T5" fmla="*/ 24 h 24"/>
                  <a:gd name="T6" fmla="*/ 10 w 23"/>
                  <a:gd name="T7" fmla="*/ 0 h 24"/>
                </a:gdLst>
                <a:ahLst/>
                <a:cxnLst>
                  <a:cxn ang="0">
                    <a:pos x="T0" y="T1"/>
                  </a:cxn>
                  <a:cxn ang="0">
                    <a:pos x="T2" y="T3"/>
                  </a:cxn>
                  <a:cxn ang="0">
                    <a:pos x="T4" y="T5"/>
                  </a:cxn>
                  <a:cxn ang="0">
                    <a:pos x="T6" y="T7"/>
                  </a:cxn>
                </a:cxnLst>
                <a:rect l="0" t="0" r="r" b="b"/>
                <a:pathLst>
                  <a:path w="23" h="24">
                    <a:moveTo>
                      <a:pt x="10" y="0"/>
                    </a:moveTo>
                    <a:cubicBezTo>
                      <a:pt x="23" y="8"/>
                      <a:pt x="14" y="15"/>
                      <a:pt x="10" y="23"/>
                    </a:cubicBezTo>
                    <a:cubicBezTo>
                      <a:pt x="8" y="23"/>
                      <a:pt x="7" y="24"/>
                      <a:pt x="5" y="24"/>
                    </a:cubicBezTo>
                    <a:cubicBezTo>
                      <a:pt x="0" y="15"/>
                      <a:pt x="8" y="8"/>
                      <a:pt x="10" y="0"/>
                    </a:cubicBezTo>
                    <a:close/>
                  </a:path>
                </a:pathLst>
              </a:custGeom>
              <a:solidFill>
                <a:srgbClr val="9E80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0" name="Freeform 248">
                <a:extLst>
                  <a:ext uri="{FF2B5EF4-FFF2-40B4-BE49-F238E27FC236}">
                    <a16:creationId xmlns:a16="http://schemas.microsoft.com/office/drawing/2014/main" id="{CE6F0159-02A4-0A72-86C4-AA4375F3FC18}"/>
                  </a:ext>
                </a:extLst>
              </p:cNvPr>
              <p:cNvSpPr/>
              <p:nvPr/>
            </p:nvSpPr>
            <p:spPr bwMode="auto">
              <a:xfrm>
                <a:off x="7002" y="2483"/>
                <a:ext cx="29" cy="42"/>
              </a:xfrm>
              <a:custGeom>
                <a:avLst/>
                <a:gdLst>
                  <a:gd name="T0" fmla="*/ 3 w 20"/>
                  <a:gd name="T1" fmla="*/ 9 h 29"/>
                  <a:gd name="T2" fmla="*/ 0 w 20"/>
                  <a:gd name="T3" fmla="*/ 1 h 29"/>
                  <a:gd name="T4" fmla="*/ 20 w 20"/>
                  <a:gd name="T5" fmla="*/ 14 h 29"/>
                  <a:gd name="T6" fmla="*/ 3 w 20"/>
                  <a:gd name="T7" fmla="*/ 9 h 29"/>
                </a:gdLst>
                <a:ahLst/>
                <a:cxnLst>
                  <a:cxn ang="0">
                    <a:pos x="T0" y="T1"/>
                  </a:cxn>
                  <a:cxn ang="0">
                    <a:pos x="T2" y="T3"/>
                  </a:cxn>
                  <a:cxn ang="0">
                    <a:pos x="T4" y="T5"/>
                  </a:cxn>
                  <a:cxn ang="0">
                    <a:pos x="T6" y="T7"/>
                  </a:cxn>
                </a:cxnLst>
                <a:rect l="0" t="0" r="r" b="b"/>
                <a:pathLst>
                  <a:path w="20" h="28">
                    <a:moveTo>
                      <a:pt x="3" y="9"/>
                    </a:moveTo>
                    <a:cubicBezTo>
                      <a:pt x="2" y="7"/>
                      <a:pt x="1" y="4"/>
                      <a:pt x="0" y="1"/>
                    </a:cubicBezTo>
                    <a:cubicBezTo>
                      <a:pt x="10" y="0"/>
                      <a:pt x="15" y="7"/>
                      <a:pt x="20" y="14"/>
                    </a:cubicBezTo>
                    <a:cubicBezTo>
                      <a:pt x="10" y="29"/>
                      <a:pt x="10" y="6"/>
                      <a:pt x="3" y="9"/>
                    </a:cubicBezTo>
                    <a:close/>
                  </a:path>
                </a:pathLst>
              </a:custGeom>
              <a:solidFill>
                <a:srgbClr val="A389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1" name="Freeform 249">
                <a:extLst>
                  <a:ext uri="{FF2B5EF4-FFF2-40B4-BE49-F238E27FC236}">
                    <a16:creationId xmlns:a16="http://schemas.microsoft.com/office/drawing/2014/main" id="{D67AA73A-5763-3330-95A2-55B03EB46891}"/>
                  </a:ext>
                </a:extLst>
              </p:cNvPr>
              <p:cNvSpPr/>
              <p:nvPr/>
            </p:nvSpPr>
            <p:spPr bwMode="auto">
              <a:xfrm>
                <a:off x="6451" y="1425"/>
                <a:ext cx="260" cy="185"/>
              </a:xfrm>
              <a:custGeom>
                <a:avLst/>
                <a:gdLst>
                  <a:gd name="T0" fmla="*/ 11 w 179"/>
                  <a:gd name="T1" fmla="*/ 81 h 127"/>
                  <a:gd name="T2" fmla="*/ 6 w 179"/>
                  <a:gd name="T3" fmla="*/ 69 h 127"/>
                  <a:gd name="T4" fmla="*/ 19 w 179"/>
                  <a:gd name="T5" fmla="*/ 33 h 127"/>
                  <a:gd name="T6" fmla="*/ 24 w 179"/>
                  <a:gd name="T7" fmla="*/ 27 h 127"/>
                  <a:gd name="T8" fmla="*/ 78 w 179"/>
                  <a:gd name="T9" fmla="*/ 8 h 127"/>
                  <a:gd name="T10" fmla="*/ 135 w 179"/>
                  <a:gd name="T11" fmla="*/ 35 h 127"/>
                  <a:gd name="T12" fmla="*/ 151 w 179"/>
                  <a:gd name="T13" fmla="*/ 94 h 127"/>
                  <a:gd name="T14" fmla="*/ 173 w 179"/>
                  <a:gd name="T15" fmla="*/ 87 h 127"/>
                  <a:gd name="T16" fmla="*/ 179 w 179"/>
                  <a:gd name="T17" fmla="*/ 92 h 127"/>
                  <a:gd name="T18" fmla="*/ 161 w 179"/>
                  <a:gd name="T19" fmla="*/ 112 h 127"/>
                  <a:gd name="T20" fmla="*/ 140 w 179"/>
                  <a:gd name="T21" fmla="*/ 127 h 127"/>
                  <a:gd name="T22" fmla="*/ 55 w 179"/>
                  <a:gd name="T23" fmla="*/ 106 h 127"/>
                  <a:gd name="T24" fmla="*/ 11 w 179"/>
                  <a:gd name="T25" fmla="*/ 8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27">
                    <a:moveTo>
                      <a:pt x="11" y="81"/>
                    </a:moveTo>
                    <a:cubicBezTo>
                      <a:pt x="10" y="77"/>
                      <a:pt x="11" y="72"/>
                      <a:pt x="6" y="69"/>
                    </a:cubicBezTo>
                    <a:cubicBezTo>
                      <a:pt x="0" y="53"/>
                      <a:pt x="8" y="42"/>
                      <a:pt x="19" y="33"/>
                    </a:cubicBezTo>
                    <a:cubicBezTo>
                      <a:pt x="21" y="31"/>
                      <a:pt x="23" y="29"/>
                      <a:pt x="24" y="27"/>
                    </a:cubicBezTo>
                    <a:cubicBezTo>
                      <a:pt x="43" y="1"/>
                      <a:pt x="46" y="0"/>
                      <a:pt x="78" y="8"/>
                    </a:cubicBezTo>
                    <a:cubicBezTo>
                      <a:pt x="99" y="12"/>
                      <a:pt x="117" y="23"/>
                      <a:pt x="135" y="35"/>
                    </a:cubicBezTo>
                    <a:cubicBezTo>
                      <a:pt x="157" y="48"/>
                      <a:pt x="164" y="67"/>
                      <a:pt x="151" y="94"/>
                    </a:cubicBezTo>
                    <a:cubicBezTo>
                      <a:pt x="160" y="89"/>
                      <a:pt x="165" y="84"/>
                      <a:pt x="173" y="87"/>
                    </a:cubicBezTo>
                    <a:cubicBezTo>
                      <a:pt x="176" y="88"/>
                      <a:pt x="178" y="90"/>
                      <a:pt x="179" y="92"/>
                    </a:cubicBezTo>
                    <a:cubicBezTo>
                      <a:pt x="178" y="104"/>
                      <a:pt x="167" y="106"/>
                      <a:pt x="161" y="112"/>
                    </a:cubicBezTo>
                    <a:cubicBezTo>
                      <a:pt x="154" y="117"/>
                      <a:pt x="149" y="126"/>
                      <a:pt x="140" y="127"/>
                    </a:cubicBezTo>
                    <a:cubicBezTo>
                      <a:pt x="110" y="125"/>
                      <a:pt x="82" y="115"/>
                      <a:pt x="55" y="106"/>
                    </a:cubicBezTo>
                    <a:cubicBezTo>
                      <a:pt x="38" y="101"/>
                      <a:pt x="24" y="92"/>
                      <a:pt x="11" y="81"/>
                    </a:cubicBezTo>
                    <a:close/>
                  </a:path>
                </a:pathLst>
              </a:custGeom>
              <a:solidFill>
                <a:srgbClr val="F6EA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2" name="Freeform 250">
                <a:extLst>
                  <a:ext uri="{FF2B5EF4-FFF2-40B4-BE49-F238E27FC236}">
                    <a16:creationId xmlns:a16="http://schemas.microsoft.com/office/drawing/2014/main" id="{F108C15F-D9F1-039B-A9D1-DC81A186532E}"/>
                  </a:ext>
                </a:extLst>
              </p:cNvPr>
              <p:cNvSpPr/>
              <p:nvPr/>
            </p:nvSpPr>
            <p:spPr bwMode="auto">
              <a:xfrm>
                <a:off x="6535" y="1287"/>
                <a:ext cx="237" cy="197"/>
              </a:xfrm>
              <a:custGeom>
                <a:avLst/>
                <a:gdLst>
                  <a:gd name="T0" fmla="*/ 56 w 163"/>
                  <a:gd name="T1" fmla="*/ 3 h 136"/>
                  <a:gd name="T2" fmla="*/ 84 w 163"/>
                  <a:gd name="T3" fmla="*/ 12 h 136"/>
                  <a:gd name="T4" fmla="*/ 112 w 163"/>
                  <a:gd name="T5" fmla="*/ 24 h 136"/>
                  <a:gd name="T6" fmla="*/ 130 w 163"/>
                  <a:gd name="T7" fmla="*/ 34 h 136"/>
                  <a:gd name="T8" fmla="*/ 121 w 163"/>
                  <a:gd name="T9" fmla="*/ 59 h 136"/>
                  <a:gd name="T10" fmla="*/ 117 w 163"/>
                  <a:gd name="T11" fmla="*/ 60 h 136"/>
                  <a:gd name="T12" fmla="*/ 127 w 163"/>
                  <a:gd name="T13" fmla="*/ 65 h 136"/>
                  <a:gd name="T14" fmla="*/ 132 w 163"/>
                  <a:gd name="T15" fmla="*/ 59 h 136"/>
                  <a:gd name="T16" fmla="*/ 144 w 163"/>
                  <a:gd name="T17" fmla="*/ 66 h 136"/>
                  <a:gd name="T18" fmla="*/ 157 w 163"/>
                  <a:gd name="T19" fmla="*/ 86 h 136"/>
                  <a:gd name="T20" fmla="*/ 148 w 163"/>
                  <a:gd name="T21" fmla="*/ 113 h 136"/>
                  <a:gd name="T22" fmla="*/ 108 w 163"/>
                  <a:gd name="T23" fmla="*/ 116 h 136"/>
                  <a:gd name="T24" fmla="*/ 87 w 163"/>
                  <a:gd name="T25" fmla="*/ 109 h 136"/>
                  <a:gd name="T26" fmla="*/ 77 w 163"/>
                  <a:gd name="T27" fmla="*/ 103 h 136"/>
                  <a:gd name="T28" fmla="*/ 27 w 163"/>
                  <a:gd name="T29" fmla="*/ 85 h 136"/>
                  <a:gd name="T30" fmla="*/ 19 w 163"/>
                  <a:gd name="T31" fmla="*/ 81 h 136"/>
                  <a:gd name="T32" fmla="*/ 9 w 163"/>
                  <a:gd name="T33" fmla="*/ 41 h 136"/>
                  <a:gd name="T34" fmla="*/ 23 w 163"/>
                  <a:gd name="T35" fmla="*/ 37 h 136"/>
                  <a:gd name="T36" fmla="*/ 29 w 163"/>
                  <a:gd name="T37" fmla="*/ 36 h 136"/>
                  <a:gd name="T38" fmla="*/ 35 w 163"/>
                  <a:gd name="T39" fmla="*/ 16 h 136"/>
                  <a:gd name="T40" fmla="*/ 56 w 163"/>
                  <a:gd name="T41"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36">
                    <a:moveTo>
                      <a:pt x="56" y="3"/>
                    </a:moveTo>
                    <a:cubicBezTo>
                      <a:pt x="67" y="0"/>
                      <a:pt x="76" y="6"/>
                      <a:pt x="84" y="12"/>
                    </a:cubicBezTo>
                    <a:cubicBezTo>
                      <a:pt x="92" y="19"/>
                      <a:pt x="100" y="27"/>
                      <a:pt x="112" y="24"/>
                    </a:cubicBezTo>
                    <a:cubicBezTo>
                      <a:pt x="121" y="22"/>
                      <a:pt x="126" y="28"/>
                      <a:pt x="130" y="34"/>
                    </a:cubicBezTo>
                    <a:cubicBezTo>
                      <a:pt x="132" y="44"/>
                      <a:pt x="134" y="55"/>
                      <a:pt x="121" y="59"/>
                    </a:cubicBezTo>
                    <a:cubicBezTo>
                      <a:pt x="119" y="59"/>
                      <a:pt x="118" y="59"/>
                      <a:pt x="117" y="60"/>
                    </a:cubicBezTo>
                    <a:cubicBezTo>
                      <a:pt x="122" y="59"/>
                      <a:pt x="125" y="61"/>
                      <a:pt x="127" y="65"/>
                    </a:cubicBezTo>
                    <a:cubicBezTo>
                      <a:pt x="128" y="62"/>
                      <a:pt x="130" y="60"/>
                      <a:pt x="132" y="59"/>
                    </a:cubicBezTo>
                    <a:cubicBezTo>
                      <a:pt x="138" y="58"/>
                      <a:pt x="141" y="62"/>
                      <a:pt x="144" y="66"/>
                    </a:cubicBezTo>
                    <a:cubicBezTo>
                      <a:pt x="149" y="72"/>
                      <a:pt x="153" y="79"/>
                      <a:pt x="157" y="86"/>
                    </a:cubicBezTo>
                    <a:cubicBezTo>
                      <a:pt x="163" y="98"/>
                      <a:pt x="161" y="107"/>
                      <a:pt x="148" y="113"/>
                    </a:cubicBezTo>
                    <a:cubicBezTo>
                      <a:pt x="137" y="136"/>
                      <a:pt x="137" y="136"/>
                      <a:pt x="108" y="116"/>
                    </a:cubicBezTo>
                    <a:cubicBezTo>
                      <a:pt x="102" y="112"/>
                      <a:pt x="94" y="111"/>
                      <a:pt x="87" y="109"/>
                    </a:cubicBezTo>
                    <a:cubicBezTo>
                      <a:pt x="83" y="108"/>
                      <a:pt x="80" y="106"/>
                      <a:pt x="77" y="103"/>
                    </a:cubicBezTo>
                    <a:cubicBezTo>
                      <a:pt x="63" y="90"/>
                      <a:pt x="46" y="84"/>
                      <a:pt x="27" y="85"/>
                    </a:cubicBezTo>
                    <a:cubicBezTo>
                      <a:pt x="24" y="84"/>
                      <a:pt x="21" y="83"/>
                      <a:pt x="19" y="81"/>
                    </a:cubicBezTo>
                    <a:cubicBezTo>
                      <a:pt x="13" y="68"/>
                      <a:pt x="0" y="57"/>
                      <a:pt x="9" y="41"/>
                    </a:cubicBezTo>
                    <a:cubicBezTo>
                      <a:pt x="12" y="35"/>
                      <a:pt x="17" y="36"/>
                      <a:pt x="23" y="37"/>
                    </a:cubicBezTo>
                    <a:cubicBezTo>
                      <a:pt x="26" y="41"/>
                      <a:pt x="28" y="40"/>
                      <a:pt x="29" y="36"/>
                    </a:cubicBezTo>
                    <a:cubicBezTo>
                      <a:pt x="30" y="29"/>
                      <a:pt x="32" y="22"/>
                      <a:pt x="35" y="16"/>
                    </a:cubicBezTo>
                    <a:cubicBezTo>
                      <a:pt x="41" y="9"/>
                      <a:pt x="50" y="9"/>
                      <a:pt x="56" y="3"/>
                    </a:cubicBezTo>
                    <a:close/>
                  </a:path>
                </a:pathLst>
              </a:custGeom>
              <a:solidFill>
                <a:srgbClr val="EFD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3" name="Freeform 251">
                <a:extLst>
                  <a:ext uri="{FF2B5EF4-FFF2-40B4-BE49-F238E27FC236}">
                    <a16:creationId xmlns:a16="http://schemas.microsoft.com/office/drawing/2014/main" id="{89299450-A96C-79B4-B517-C18650753960}"/>
                  </a:ext>
                </a:extLst>
              </p:cNvPr>
              <p:cNvSpPr/>
              <p:nvPr/>
            </p:nvSpPr>
            <p:spPr bwMode="auto">
              <a:xfrm>
                <a:off x="5971" y="1124"/>
                <a:ext cx="170" cy="164"/>
              </a:xfrm>
              <a:custGeom>
                <a:avLst/>
                <a:gdLst>
                  <a:gd name="T0" fmla="*/ 5 w 117"/>
                  <a:gd name="T1" fmla="*/ 32 h 113"/>
                  <a:gd name="T2" fmla="*/ 17 w 117"/>
                  <a:gd name="T3" fmla="*/ 19 h 113"/>
                  <a:gd name="T4" fmla="*/ 48 w 117"/>
                  <a:gd name="T5" fmla="*/ 0 h 113"/>
                  <a:gd name="T6" fmla="*/ 69 w 117"/>
                  <a:gd name="T7" fmla="*/ 5 h 113"/>
                  <a:gd name="T8" fmla="*/ 88 w 117"/>
                  <a:gd name="T9" fmla="*/ 5 h 113"/>
                  <a:gd name="T10" fmla="*/ 100 w 117"/>
                  <a:gd name="T11" fmla="*/ 19 h 113"/>
                  <a:gd name="T12" fmla="*/ 106 w 117"/>
                  <a:gd name="T13" fmla="*/ 21 h 113"/>
                  <a:gd name="T14" fmla="*/ 106 w 117"/>
                  <a:gd name="T15" fmla="*/ 65 h 113"/>
                  <a:gd name="T16" fmla="*/ 106 w 117"/>
                  <a:gd name="T17" fmla="*/ 101 h 113"/>
                  <a:gd name="T18" fmla="*/ 104 w 117"/>
                  <a:gd name="T19" fmla="*/ 106 h 113"/>
                  <a:gd name="T20" fmla="*/ 102 w 117"/>
                  <a:gd name="T21" fmla="*/ 107 h 113"/>
                  <a:gd name="T22" fmla="*/ 75 w 117"/>
                  <a:gd name="T23" fmla="*/ 81 h 113"/>
                  <a:gd name="T24" fmla="*/ 56 w 117"/>
                  <a:gd name="T25" fmla="*/ 103 h 113"/>
                  <a:gd name="T26" fmla="*/ 53 w 117"/>
                  <a:gd name="T27" fmla="*/ 63 h 113"/>
                  <a:gd name="T28" fmla="*/ 54 w 117"/>
                  <a:gd name="T29" fmla="*/ 76 h 113"/>
                  <a:gd name="T30" fmla="*/ 54 w 117"/>
                  <a:gd name="T31" fmla="*/ 82 h 113"/>
                  <a:gd name="T32" fmla="*/ 27 w 117"/>
                  <a:gd name="T33" fmla="*/ 90 h 113"/>
                  <a:gd name="T34" fmla="*/ 21 w 117"/>
                  <a:gd name="T35" fmla="*/ 61 h 113"/>
                  <a:gd name="T36" fmla="*/ 5 w 117"/>
                  <a:gd name="T37" fmla="*/ 44 h 113"/>
                  <a:gd name="T38" fmla="*/ 5 w 117"/>
                  <a:gd name="T39" fmla="*/ 3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13">
                    <a:moveTo>
                      <a:pt x="5" y="32"/>
                    </a:moveTo>
                    <a:cubicBezTo>
                      <a:pt x="13" y="32"/>
                      <a:pt x="16" y="26"/>
                      <a:pt x="17" y="19"/>
                    </a:cubicBezTo>
                    <a:cubicBezTo>
                      <a:pt x="25" y="8"/>
                      <a:pt x="39" y="8"/>
                      <a:pt x="48" y="0"/>
                    </a:cubicBezTo>
                    <a:cubicBezTo>
                      <a:pt x="54" y="9"/>
                      <a:pt x="60" y="16"/>
                      <a:pt x="69" y="5"/>
                    </a:cubicBezTo>
                    <a:cubicBezTo>
                      <a:pt x="75" y="4"/>
                      <a:pt x="82" y="6"/>
                      <a:pt x="88" y="5"/>
                    </a:cubicBezTo>
                    <a:cubicBezTo>
                      <a:pt x="97" y="4"/>
                      <a:pt x="106" y="5"/>
                      <a:pt x="100" y="19"/>
                    </a:cubicBezTo>
                    <a:cubicBezTo>
                      <a:pt x="99" y="21"/>
                      <a:pt x="105" y="17"/>
                      <a:pt x="106" y="21"/>
                    </a:cubicBezTo>
                    <a:cubicBezTo>
                      <a:pt x="117" y="35"/>
                      <a:pt x="106" y="50"/>
                      <a:pt x="106" y="65"/>
                    </a:cubicBezTo>
                    <a:cubicBezTo>
                      <a:pt x="101" y="77"/>
                      <a:pt x="100" y="89"/>
                      <a:pt x="106" y="101"/>
                    </a:cubicBezTo>
                    <a:cubicBezTo>
                      <a:pt x="106" y="103"/>
                      <a:pt x="105" y="105"/>
                      <a:pt x="104" y="106"/>
                    </a:cubicBezTo>
                    <a:cubicBezTo>
                      <a:pt x="101" y="107"/>
                      <a:pt x="104" y="106"/>
                      <a:pt x="102" y="107"/>
                    </a:cubicBezTo>
                    <a:cubicBezTo>
                      <a:pt x="74" y="113"/>
                      <a:pt x="70" y="109"/>
                      <a:pt x="75" y="81"/>
                    </a:cubicBezTo>
                    <a:cubicBezTo>
                      <a:pt x="69" y="107"/>
                      <a:pt x="69" y="107"/>
                      <a:pt x="56" y="103"/>
                    </a:cubicBezTo>
                    <a:cubicBezTo>
                      <a:pt x="58" y="89"/>
                      <a:pt x="65" y="76"/>
                      <a:pt x="53" y="63"/>
                    </a:cubicBezTo>
                    <a:cubicBezTo>
                      <a:pt x="46" y="67"/>
                      <a:pt x="46" y="67"/>
                      <a:pt x="54" y="76"/>
                    </a:cubicBezTo>
                    <a:cubicBezTo>
                      <a:pt x="54" y="78"/>
                      <a:pt x="54" y="80"/>
                      <a:pt x="54" y="82"/>
                    </a:cubicBezTo>
                    <a:cubicBezTo>
                      <a:pt x="44" y="102"/>
                      <a:pt x="43" y="102"/>
                      <a:pt x="27" y="90"/>
                    </a:cubicBezTo>
                    <a:cubicBezTo>
                      <a:pt x="23" y="81"/>
                      <a:pt x="27" y="70"/>
                      <a:pt x="21" y="61"/>
                    </a:cubicBezTo>
                    <a:cubicBezTo>
                      <a:pt x="16" y="55"/>
                      <a:pt x="14" y="47"/>
                      <a:pt x="5" y="44"/>
                    </a:cubicBezTo>
                    <a:cubicBezTo>
                      <a:pt x="0" y="41"/>
                      <a:pt x="1" y="36"/>
                      <a:pt x="5" y="32"/>
                    </a:cubicBezTo>
                    <a:close/>
                  </a:path>
                </a:pathLst>
              </a:custGeom>
              <a:solidFill>
                <a:srgbClr val="3C39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4" name="Freeform 252">
                <a:extLst>
                  <a:ext uri="{FF2B5EF4-FFF2-40B4-BE49-F238E27FC236}">
                    <a16:creationId xmlns:a16="http://schemas.microsoft.com/office/drawing/2014/main" id="{D550673F-B2D8-8730-2957-43E8D4AE0C92}"/>
                  </a:ext>
                </a:extLst>
              </p:cNvPr>
              <p:cNvSpPr/>
              <p:nvPr/>
            </p:nvSpPr>
            <p:spPr bwMode="auto">
              <a:xfrm>
                <a:off x="6451" y="1543"/>
                <a:ext cx="221" cy="211"/>
              </a:xfrm>
              <a:custGeom>
                <a:avLst/>
                <a:gdLst>
                  <a:gd name="T0" fmla="*/ 11 w 152"/>
                  <a:gd name="T1" fmla="*/ 0 h 145"/>
                  <a:gd name="T2" fmla="*/ 54 w 152"/>
                  <a:gd name="T3" fmla="*/ 20 h 145"/>
                  <a:gd name="T4" fmla="*/ 128 w 152"/>
                  <a:gd name="T5" fmla="*/ 42 h 145"/>
                  <a:gd name="T6" fmla="*/ 152 w 152"/>
                  <a:gd name="T7" fmla="*/ 62 h 145"/>
                  <a:gd name="T8" fmla="*/ 134 w 152"/>
                  <a:gd name="T9" fmla="*/ 94 h 145"/>
                  <a:gd name="T10" fmla="*/ 114 w 152"/>
                  <a:gd name="T11" fmla="*/ 112 h 145"/>
                  <a:gd name="T12" fmla="*/ 123 w 152"/>
                  <a:gd name="T13" fmla="*/ 128 h 145"/>
                  <a:gd name="T14" fmla="*/ 122 w 152"/>
                  <a:gd name="T15" fmla="*/ 136 h 145"/>
                  <a:gd name="T16" fmla="*/ 90 w 152"/>
                  <a:gd name="T17" fmla="*/ 120 h 145"/>
                  <a:gd name="T18" fmla="*/ 84 w 152"/>
                  <a:gd name="T19" fmla="*/ 114 h 145"/>
                  <a:gd name="T20" fmla="*/ 80 w 152"/>
                  <a:gd name="T21" fmla="*/ 106 h 145"/>
                  <a:gd name="T22" fmla="*/ 82 w 152"/>
                  <a:gd name="T23" fmla="*/ 92 h 145"/>
                  <a:gd name="T24" fmla="*/ 85 w 152"/>
                  <a:gd name="T25" fmla="*/ 73 h 145"/>
                  <a:gd name="T26" fmla="*/ 69 w 152"/>
                  <a:gd name="T27" fmla="*/ 46 h 145"/>
                  <a:gd name="T28" fmla="*/ 1 w 152"/>
                  <a:gd name="T29" fmla="*/ 9 h 145"/>
                  <a:gd name="T30" fmla="*/ 2 w 152"/>
                  <a:gd name="T31" fmla="*/ 0 h 145"/>
                  <a:gd name="T32" fmla="*/ 11 w 152"/>
                  <a:gd name="T33"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2" h="145">
                    <a:moveTo>
                      <a:pt x="11" y="0"/>
                    </a:moveTo>
                    <a:cubicBezTo>
                      <a:pt x="28" y="0"/>
                      <a:pt x="38" y="16"/>
                      <a:pt x="54" y="20"/>
                    </a:cubicBezTo>
                    <a:cubicBezTo>
                      <a:pt x="77" y="31"/>
                      <a:pt x="101" y="39"/>
                      <a:pt x="128" y="42"/>
                    </a:cubicBezTo>
                    <a:cubicBezTo>
                      <a:pt x="139" y="44"/>
                      <a:pt x="149" y="49"/>
                      <a:pt x="152" y="62"/>
                    </a:cubicBezTo>
                    <a:cubicBezTo>
                      <a:pt x="151" y="63"/>
                      <a:pt x="135" y="91"/>
                      <a:pt x="134" y="94"/>
                    </a:cubicBezTo>
                    <a:cubicBezTo>
                      <a:pt x="131" y="104"/>
                      <a:pt x="124" y="109"/>
                      <a:pt x="114" y="112"/>
                    </a:cubicBezTo>
                    <a:cubicBezTo>
                      <a:pt x="115" y="118"/>
                      <a:pt x="124" y="120"/>
                      <a:pt x="123" y="128"/>
                    </a:cubicBezTo>
                    <a:cubicBezTo>
                      <a:pt x="118" y="130"/>
                      <a:pt x="122" y="133"/>
                      <a:pt x="122" y="136"/>
                    </a:cubicBezTo>
                    <a:cubicBezTo>
                      <a:pt x="105" y="145"/>
                      <a:pt x="100" y="127"/>
                      <a:pt x="90" y="120"/>
                    </a:cubicBezTo>
                    <a:cubicBezTo>
                      <a:pt x="88" y="118"/>
                      <a:pt x="86" y="116"/>
                      <a:pt x="84" y="114"/>
                    </a:cubicBezTo>
                    <a:cubicBezTo>
                      <a:pt x="82" y="112"/>
                      <a:pt x="81" y="109"/>
                      <a:pt x="80" y="106"/>
                    </a:cubicBezTo>
                    <a:cubicBezTo>
                      <a:pt x="79" y="101"/>
                      <a:pt x="81" y="97"/>
                      <a:pt x="82" y="92"/>
                    </a:cubicBezTo>
                    <a:cubicBezTo>
                      <a:pt x="84" y="86"/>
                      <a:pt x="85" y="79"/>
                      <a:pt x="85" y="73"/>
                    </a:cubicBezTo>
                    <a:cubicBezTo>
                      <a:pt x="87" y="59"/>
                      <a:pt x="82" y="51"/>
                      <a:pt x="69" y="46"/>
                    </a:cubicBezTo>
                    <a:cubicBezTo>
                      <a:pt x="45" y="36"/>
                      <a:pt x="21" y="26"/>
                      <a:pt x="1" y="9"/>
                    </a:cubicBezTo>
                    <a:cubicBezTo>
                      <a:pt x="0" y="6"/>
                      <a:pt x="0" y="3"/>
                      <a:pt x="2" y="0"/>
                    </a:cubicBezTo>
                    <a:cubicBezTo>
                      <a:pt x="5" y="0"/>
                      <a:pt x="8" y="0"/>
                      <a:pt x="11" y="0"/>
                    </a:cubicBezTo>
                    <a:close/>
                  </a:path>
                </a:pathLst>
              </a:custGeom>
              <a:solidFill>
                <a:srgbClr val="F4F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5" name="Freeform 253">
                <a:extLst>
                  <a:ext uri="{FF2B5EF4-FFF2-40B4-BE49-F238E27FC236}">
                    <a16:creationId xmlns:a16="http://schemas.microsoft.com/office/drawing/2014/main" id="{DBE024FD-2374-3BCF-FCB6-AC09B2D32C69}"/>
                  </a:ext>
                </a:extLst>
              </p:cNvPr>
              <p:cNvSpPr/>
              <p:nvPr/>
            </p:nvSpPr>
            <p:spPr bwMode="auto">
              <a:xfrm>
                <a:off x="6198" y="1035"/>
                <a:ext cx="163" cy="179"/>
              </a:xfrm>
              <a:custGeom>
                <a:avLst/>
                <a:gdLst>
                  <a:gd name="T0" fmla="*/ 8 w 112"/>
                  <a:gd name="T1" fmla="*/ 18 h 123"/>
                  <a:gd name="T2" fmla="*/ 28 w 112"/>
                  <a:gd name="T3" fmla="*/ 6 h 123"/>
                  <a:gd name="T4" fmla="*/ 32 w 112"/>
                  <a:gd name="T5" fmla="*/ 0 h 123"/>
                  <a:gd name="T6" fmla="*/ 40 w 112"/>
                  <a:gd name="T7" fmla="*/ 11 h 123"/>
                  <a:gd name="T8" fmla="*/ 45 w 112"/>
                  <a:gd name="T9" fmla="*/ 29 h 123"/>
                  <a:gd name="T10" fmla="*/ 72 w 112"/>
                  <a:gd name="T11" fmla="*/ 26 h 123"/>
                  <a:gd name="T12" fmla="*/ 91 w 112"/>
                  <a:gd name="T13" fmla="*/ 34 h 123"/>
                  <a:gd name="T14" fmla="*/ 101 w 112"/>
                  <a:gd name="T15" fmla="*/ 45 h 123"/>
                  <a:gd name="T16" fmla="*/ 105 w 112"/>
                  <a:gd name="T17" fmla="*/ 71 h 123"/>
                  <a:gd name="T18" fmla="*/ 94 w 112"/>
                  <a:gd name="T19" fmla="*/ 109 h 123"/>
                  <a:gd name="T20" fmla="*/ 88 w 112"/>
                  <a:gd name="T21" fmla="*/ 122 h 123"/>
                  <a:gd name="T22" fmla="*/ 73 w 112"/>
                  <a:gd name="T23" fmla="*/ 111 h 123"/>
                  <a:gd name="T24" fmla="*/ 52 w 112"/>
                  <a:gd name="T25" fmla="*/ 106 h 123"/>
                  <a:gd name="T26" fmla="*/ 43 w 112"/>
                  <a:gd name="T27" fmla="*/ 93 h 123"/>
                  <a:gd name="T28" fmla="*/ 50 w 112"/>
                  <a:gd name="T29" fmla="*/ 86 h 123"/>
                  <a:gd name="T30" fmla="*/ 45 w 112"/>
                  <a:gd name="T31" fmla="*/ 59 h 123"/>
                  <a:gd name="T32" fmla="*/ 29 w 112"/>
                  <a:gd name="T33" fmla="*/ 52 h 123"/>
                  <a:gd name="T34" fmla="*/ 25 w 112"/>
                  <a:gd name="T35" fmla="*/ 43 h 123"/>
                  <a:gd name="T36" fmla="*/ 8 w 112"/>
                  <a:gd name="T37" fmla="*/ 33 h 123"/>
                  <a:gd name="T38" fmla="*/ 8 w 112"/>
                  <a:gd name="T39" fmla="*/ 1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123">
                    <a:moveTo>
                      <a:pt x="8" y="18"/>
                    </a:moveTo>
                    <a:cubicBezTo>
                      <a:pt x="16" y="15"/>
                      <a:pt x="28" y="21"/>
                      <a:pt x="28" y="6"/>
                    </a:cubicBezTo>
                    <a:cubicBezTo>
                      <a:pt x="26" y="2"/>
                      <a:pt x="28" y="1"/>
                      <a:pt x="32" y="0"/>
                    </a:cubicBezTo>
                    <a:cubicBezTo>
                      <a:pt x="37" y="2"/>
                      <a:pt x="39" y="6"/>
                      <a:pt x="40" y="11"/>
                    </a:cubicBezTo>
                    <a:cubicBezTo>
                      <a:pt x="43" y="17"/>
                      <a:pt x="42" y="23"/>
                      <a:pt x="45" y="29"/>
                    </a:cubicBezTo>
                    <a:cubicBezTo>
                      <a:pt x="55" y="37"/>
                      <a:pt x="64" y="31"/>
                      <a:pt x="72" y="26"/>
                    </a:cubicBezTo>
                    <a:cubicBezTo>
                      <a:pt x="83" y="20"/>
                      <a:pt x="91" y="17"/>
                      <a:pt x="91" y="34"/>
                    </a:cubicBezTo>
                    <a:cubicBezTo>
                      <a:pt x="91" y="41"/>
                      <a:pt x="96" y="43"/>
                      <a:pt x="101" y="45"/>
                    </a:cubicBezTo>
                    <a:cubicBezTo>
                      <a:pt x="112" y="52"/>
                      <a:pt x="107" y="62"/>
                      <a:pt x="105" y="71"/>
                    </a:cubicBezTo>
                    <a:cubicBezTo>
                      <a:pt x="102" y="84"/>
                      <a:pt x="94" y="95"/>
                      <a:pt x="94" y="109"/>
                    </a:cubicBezTo>
                    <a:cubicBezTo>
                      <a:pt x="93" y="114"/>
                      <a:pt x="92" y="119"/>
                      <a:pt x="88" y="122"/>
                    </a:cubicBezTo>
                    <a:cubicBezTo>
                      <a:pt x="79" y="123"/>
                      <a:pt x="75" y="117"/>
                      <a:pt x="73" y="111"/>
                    </a:cubicBezTo>
                    <a:cubicBezTo>
                      <a:pt x="68" y="98"/>
                      <a:pt x="61" y="98"/>
                      <a:pt x="52" y="106"/>
                    </a:cubicBezTo>
                    <a:cubicBezTo>
                      <a:pt x="45" y="105"/>
                      <a:pt x="43" y="100"/>
                      <a:pt x="43" y="93"/>
                    </a:cubicBezTo>
                    <a:cubicBezTo>
                      <a:pt x="44" y="90"/>
                      <a:pt x="47" y="88"/>
                      <a:pt x="50" y="86"/>
                    </a:cubicBezTo>
                    <a:cubicBezTo>
                      <a:pt x="62" y="75"/>
                      <a:pt x="60" y="66"/>
                      <a:pt x="45" y="59"/>
                    </a:cubicBezTo>
                    <a:cubicBezTo>
                      <a:pt x="40" y="57"/>
                      <a:pt x="33" y="57"/>
                      <a:pt x="29" y="52"/>
                    </a:cubicBezTo>
                    <a:cubicBezTo>
                      <a:pt x="27" y="50"/>
                      <a:pt x="26" y="46"/>
                      <a:pt x="25" y="43"/>
                    </a:cubicBezTo>
                    <a:cubicBezTo>
                      <a:pt x="20" y="38"/>
                      <a:pt x="13" y="36"/>
                      <a:pt x="8" y="33"/>
                    </a:cubicBezTo>
                    <a:cubicBezTo>
                      <a:pt x="1" y="28"/>
                      <a:pt x="0" y="22"/>
                      <a:pt x="8" y="18"/>
                    </a:cubicBezTo>
                    <a:close/>
                  </a:path>
                </a:pathLst>
              </a:custGeom>
              <a:solidFill>
                <a:srgbClr val="1411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6" name="Freeform 254">
                <a:extLst>
                  <a:ext uri="{FF2B5EF4-FFF2-40B4-BE49-F238E27FC236}">
                    <a16:creationId xmlns:a16="http://schemas.microsoft.com/office/drawing/2014/main" id="{147495E7-10D7-1061-CD6E-41882E2D79B1}"/>
                  </a:ext>
                </a:extLst>
              </p:cNvPr>
              <p:cNvSpPr/>
              <p:nvPr/>
            </p:nvSpPr>
            <p:spPr bwMode="auto">
              <a:xfrm>
                <a:off x="5883" y="1007"/>
                <a:ext cx="176" cy="105"/>
              </a:xfrm>
              <a:custGeom>
                <a:avLst/>
                <a:gdLst>
                  <a:gd name="T0" fmla="*/ 13 w 121"/>
                  <a:gd name="T1" fmla="*/ 64 h 72"/>
                  <a:gd name="T2" fmla="*/ 26 w 121"/>
                  <a:gd name="T3" fmla="*/ 42 h 72"/>
                  <a:gd name="T4" fmla="*/ 12 w 121"/>
                  <a:gd name="T5" fmla="*/ 17 h 72"/>
                  <a:gd name="T6" fmla="*/ 21 w 121"/>
                  <a:gd name="T7" fmla="*/ 0 h 72"/>
                  <a:gd name="T8" fmla="*/ 32 w 121"/>
                  <a:gd name="T9" fmla="*/ 22 h 72"/>
                  <a:gd name="T10" fmla="*/ 69 w 121"/>
                  <a:gd name="T11" fmla="*/ 5 h 72"/>
                  <a:gd name="T12" fmla="*/ 93 w 121"/>
                  <a:gd name="T13" fmla="*/ 2 h 72"/>
                  <a:gd name="T14" fmla="*/ 121 w 121"/>
                  <a:gd name="T15" fmla="*/ 21 h 72"/>
                  <a:gd name="T16" fmla="*/ 109 w 121"/>
                  <a:gd name="T17" fmla="*/ 36 h 72"/>
                  <a:gd name="T18" fmla="*/ 89 w 121"/>
                  <a:gd name="T19" fmla="*/ 37 h 72"/>
                  <a:gd name="T20" fmla="*/ 36 w 121"/>
                  <a:gd name="T21" fmla="*/ 68 h 72"/>
                  <a:gd name="T22" fmla="*/ 13 w 121"/>
                  <a:gd name="T23"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72">
                    <a:moveTo>
                      <a:pt x="13" y="64"/>
                    </a:moveTo>
                    <a:cubicBezTo>
                      <a:pt x="15" y="52"/>
                      <a:pt x="15" y="52"/>
                      <a:pt x="26" y="42"/>
                    </a:cubicBezTo>
                    <a:cubicBezTo>
                      <a:pt x="22" y="34"/>
                      <a:pt x="0" y="34"/>
                      <a:pt x="12" y="17"/>
                    </a:cubicBezTo>
                    <a:cubicBezTo>
                      <a:pt x="15" y="11"/>
                      <a:pt x="18" y="6"/>
                      <a:pt x="21" y="0"/>
                    </a:cubicBezTo>
                    <a:cubicBezTo>
                      <a:pt x="27" y="7"/>
                      <a:pt x="25" y="17"/>
                      <a:pt x="32" y="22"/>
                    </a:cubicBezTo>
                    <a:cubicBezTo>
                      <a:pt x="50" y="29"/>
                      <a:pt x="58" y="12"/>
                      <a:pt x="69" y="5"/>
                    </a:cubicBezTo>
                    <a:cubicBezTo>
                      <a:pt x="77" y="3"/>
                      <a:pt x="85" y="2"/>
                      <a:pt x="93" y="2"/>
                    </a:cubicBezTo>
                    <a:cubicBezTo>
                      <a:pt x="102" y="9"/>
                      <a:pt x="119" y="4"/>
                      <a:pt x="121" y="21"/>
                    </a:cubicBezTo>
                    <a:cubicBezTo>
                      <a:pt x="119" y="28"/>
                      <a:pt x="116" y="33"/>
                      <a:pt x="109" y="36"/>
                    </a:cubicBezTo>
                    <a:cubicBezTo>
                      <a:pt x="103" y="40"/>
                      <a:pt x="96" y="42"/>
                      <a:pt x="89" y="37"/>
                    </a:cubicBezTo>
                    <a:cubicBezTo>
                      <a:pt x="77" y="56"/>
                      <a:pt x="55" y="59"/>
                      <a:pt x="36" y="68"/>
                    </a:cubicBezTo>
                    <a:cubicBezTo>
                      <a:pt x="28" y="72"/>
                      <a:pt x="21" y="64"/>
                      <a:pt x="13" y="64"/>
                    </a:cubicBezTo>
                    <a:close/>
                  </a:path>
                </a:pathLst>
              </a:custGeom>
              <a:solidFill>
                <a:srgbClr val="EBCC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7" name="Freeform 255">
                <a:extLst>
                  <a:ext uri="{FF2B5EF4-FFF2-40B4-BE49-F238E27FC236}">
                    <a16:creationId xmlns:a16="http://schemas.microsoft.com/office/drawing/2014/main" id="{C008D9D0-8A9B-F535-C3A4-BA417085D098}"/>
                  </a:ext>
                </a:extLst>
              </p:cNvPr>
              <p:cNvSpPr/>
              <p:nvPr/>
            </p:nvSpPr>
            <p:spPr bwMode="auto">
              <a:xfrm>
                <a:off x="6339" y="1426"/>
                <a:ext cx="125" cy="159"/>
              </a:xfrm>
              <a:custGeom>
                <a:avLst/>
                <a:gdLst>
                  <a:gd name="T0" fmla="*/ 79 w 86"/>
                  <a:gd name="T1" fmla="*/ 80 h 109"/>
                  <a:gd name="T2" fmla="*/ 80 w 86"/>
                  <a:gd name="T3" fmla="*/ 86 h 109"/>
                  <a:gd name="T4" fmla="*/ 60 w 86"/>
                  <a:gd name="T5" fmla="*/ 107 h 109"/>
                  <a:gd name="T6" fmla="*/ 51 w 86"/>
                  <a:gd name="T7" fmla="*/ 62 h 109"/>
                  <a:gd name="T8" fmla="*/ 49 w 86"/>
                  <a:gd name="T9" fmla="*/ 100 h 109"/>
                  <a:gd name="T10" fmla="*/ 11 w 86"/>
                  <a:gd name="T11" fmla="*/ 109 h 109"/>
                  <a:gd name="T12" fmla="*/ 4 w 86"/>
                  <a:gd name="T13" fmla="*/ 103 h 109"/>
                  <a:gd name="T14" fmla="*/ 5 w 86"/>
                  <a:gd name="T15" fmla="*/ 54 h 109"/>
                  <a:gd name="T16" fmla="*/ 18 w 86"/>
                  <a:gd name="T17" fmla="*/ 62 h 109"/>
                  <a:gd name="T18" fmla="*/ 45 w 86"/>
                  <a:gd name="T19" fmla="*/ 17 h 109"/>
                  <a:gd name="T20" fmla="*/ 63 w 86"/>
                  <a:gd name="T21" fmla="*/ 12 h 109"/>
                  <a:gd name="T22" fmla="*/ 68 w 86"/>
                  <a:gd name="T23" fmla="*/ 34 h 109"/>
                  <a:gd name="T24" fmla="*/ 79 w 86"/>
                  <a:gd name="T25" fmla="*/ 8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109">
                    <a:moveTo>
                      <a:pt x="79" y="80"/>
                    </a:moveTo>
                    <a:cubicBezTo>
                      <a:pt x="79" y="82"/>
                      <a:pt x="80" y="84"/>
                      <a:pt x="80" y="86"/>
                    </a:cubicBezTo>
                    <a:cubicBezTo>
                      <a:pt x="86" y="105"/>
                      <a:pt x="74" y="108"/>
                      <a:pt x="60" y="107"/>
                    </a:cubicBezTo>
                    <a:cubicBezTo>
                      <a:pt x="52" y="94"/>
                      <a:pt x="52" y="79"/>
                      <a:pt x="51" y="62"/>
                    </a:cubicBezTo>
                    <a:cubicBezTo>
                      <a:pt x="48" y="76"/>
                      <a:pt x="54" y="88"/>
                      <a:pt x="49" y="100"/>
                    </a:cubicBezTo>
                    <a:cubicBezTo>
                      <a:pt x="37" y="107"/>
                      <a:pt x="24" y="108"/>
                      <a:pt x="11" y="109"/>
                    </a:cubicBezTo>
                    <a:cubicBezTo>
                      <a:pt x="8" y="108"/>
                      <a:pt x="5" y="106"/>
                      <a:pt x="4" y="103"/>
                    </a:cubicBezTo>
                    <a:cubicBezTo>
                      <a:pt x="0" y="87"/>
                      <a:pt x="1" y="70"/>
                      <a:pt x="5" y="54"/>
                    </a:cubicBezTo>
                    <a:cubicBezTo>
                      <a:pt x="16" y="46"/>
                      <a:pt x="13" y="60"/>
                      <a:pt x="18" y="62"/>
                    </a:cubicBezTo>
                    <a:cubicBezTo>
                      <a:pt x="27" y="47"/>
                      <a:pt x="35" y="31"/>
                      <a:pt x="45" y="17"/>
                    </a:cubicBezTo>
                    <a:cubicBezTo>
                      <a:pt x="49" y="12"/>
                      <a:pt x="53" y="0"/>
                      <a:pt x="63" y="12"/>
                    </a:cubicBezTo>
                    <a:cubicBezTo>
                      <a:pt x="68" y="19"/>
                      <a:pt x="73" y="24"/>
                      <a:pt x="68" y="34"/>
                    </a:cubicBezTo>
                    <a:cubicBezTo>
                      <a:pt x="60" y="51"/>
                      <a:pt x="70" y="66"/>
                      <a:pt x="79" y="80"/>
                    </a:cubicBezTo>
                    <a:close/>
                  </a:path>
                </a:pathLst>
              </a:custGeom>
              <a:solidFill>
                <a:srgbClr val="6B7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8" name="Freeform 256">
                <a:extLst>
                  <a:ext uri="{FF2B5EF4-FFF2-40B4-BE49-F238E27FC236}">
                    <a16:creationId xmlns:a16="http://schemas.microsoft.com/office/drawing/2014/main" id="{DCF26FD5-A415-C8A1-2CDD-20405A2FB5F4}"/>
                  </a:ext>
                </a:extLst>
              </p:cNvPr>
              <p:cNvSpPr/>
              <p:nvPr/>
            </p:nvSpPr>
            <p:spPr bwMode="auto">
              <a:xfrm>
                <a:off x="6444" y="1355"/>
                <a:ext cx="132" cy="128"/>
              </a:xfrm>
              <a:custGeom>
                <a:avLst/>
                <a:gdLst>
                  <a:gd name="T0" fmla="*/ 83 w 91"/>
                  <a:gd name="T1" fmla="*/ 60 h 88"/>
                  <a:gd name="T2" fmla="*/ 76 w 91"/>
                  <a:gd name="T3" fmla="*/ 59 h 88"/>
                  <a:gd name="T4" fmla="*/ 36 w 91"/>
                  <a:gd name="T5" fmla="*/ 77 h 88"/>
                  <a:gd name="T6" fmla="*/ 28 w 91"/>
                  <a:gd name="T7" fmla="*/ 86 h 88"/>
                  <a:gd name="T8" fmla="*/ 12 w 91"/>
                  <a:gd name="T9" fmla="*/ 81 h 88"/>
                  <a:gd name="T10" fmla="*/ 8 w 91"/>
                  <a:gd name="T11" fmla="*/ 28 h 88"/>
                  <a:gd name="T12" fmla="*/ 28 w 91"/>
                  <a:gd name="T13" fmla="*/ 22 h 88"/>
                  <a:gd name="T14" fmla="*/ 53 w 91"/>
                  <a:gd name="T15" fmla="*/ 11 h 88"/>
                  <a:gd name="T16" fmla="*/ 70 w 91"/>
                  <a:gd name="T17" fmla="*/ 7 h 88"/>
                  <a:gd name="T18" fmla="*/ 76 w 91"/>
                  <a:gd name="T19" fmla="*/ 28 h 88"/>
                  <a:gd name="T20" fmla="*/ 73 w 91"/>
                  <a:gd name="T21" fmla="*/ 36 h 88"/>
                  <a:gd name="T22" fmla="*/ 75 w 91"/>
                  <a:gd name="T23" fmla="*/ 43 h 88"/>
                  <a:gd name="T24" fmla="*/ 90 w 91"/>
                  <a:gd name="T25" fmla="*/ 55 h 88"/>
                  <a:gd name="T26" fmla="*/ 83 w 91"/>
                  <a:gd name="T27" fmla="*/ 6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88">
                    <a:moveTo>
                      <a:pt x="83" y="60"/>
                    </a:moveTo>
                    <a:cubicBezTo>
                      <a:pt x="81" y="60"/>
                      <a:pt x="78" y="60"/>
                      <a:pt x="76" y="59"/>
                    </a:cubicBezTo>
                    <a:cubicBezTo>
                      <a:pt x="58" y="55"/>
                      <a:pt x="41" y="53"/>
                      <a:pt x="36" y="77"/>
                    </a:cubicBezTo>
                    <a:cubicBezTo>
                      <a:pt x="35" y="80"/>
                      <a:pt x="31" y="83"/>
                      <a:pt x="28" y="86"/>
                    </a:cubicBezTo>
                    <a:cubicBezTo>
                      <a:pt x="21" y="88"/>
                      <a:pt x="16" y="87"/>
                      <a:pt x="12" y="81"/>
                    </a:cubicBezTo>
                    <a:cubicBezTo>
                      <a:pt x="0" y="64"/>
                      <a:pt x="8" y="45"/>
                      <a:pt x="8" y="28"/>
                    </a:cubicBezTo>
                    <a:cubicBezTo>
                      <a:pt x="9" y="17"/>
                      <a:pt x="21" y="25"/>
                      <a:pt x="28" y="22"/>
                    </a:cubicBezTo>
                    <a:cubicBezTo>
                      <a:pt x="37" y="20"/>
                      <a:pt x="44" y="15"/>
                      <a:pt x="53" y="11"/>
                    </a:cubicBezTo>
                    <a:cubicBezTo>
                      <a:pt x="58" y="8"/>
                      <a:pt x="63" y="0"/>
                      <a:pt x="70" y="7"/>
                    </a:cubicBezTo>
                    <a:cubicBezTo>
                      <a:pt x="75" y="12"/>
                      <a:pt x="79" y="19"/>
                      <a:pt x="76" y="28"/>
                    </a:cubicBezTo>
                    <a:cubicBezTo>
                      <a:pt x="75" y="31"/>
                      <a:pt x="74" y="33"/>
                      <a:pt x="73" y="36"/>
                    </a:cubicBezTo>
                    <a:cubicBezTo>
                      <a:pt x="74" y="38"/>
                      <a:pt x="61" y="46"/>
                      <a:pt x="75" y="43"/>
                    </a:cubicBezTo>
                    <a:cubicBezTo>
                      <a:pt x="88" y="40"/>
                      <a:pt x="91" y="44"/>
                      <a:pt x="90" y="55"/>
                    </a:cubicBezTo>
                    <a:cubicBezTo>
                      <a:pt x="89" y="58"/>
                      <a:pt x="86" y="59"/>
                      <a:pt x="83" y="60"/>
                    </a:cubicBezTo>
                    <a:close/>
                  </a:path>
                </a:pathLst>
              </a:custGeom>
              <a:solidFill>
                <a:srgbClr val="9D7A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9" name="Freeform 257">
                <a:extLst>
                  <a:ext uri="{FF2B5EF4-FFF2-40B4-BE49-F238E27FC236}">
                    <a16:creationId xmlns:a16="http://schemas.microsoft.com/office/drawing/2014/main" id="{0DCF60CE-7B0F-46EB-5443-ED2C598C7D7E}"/>
                  </a:ext>
                </a:extLst>
              </p:cNvPr>
              <p:cNvSpPr/>
              <p:nvPr/>
            </p:nvSpPr>
            <p:spPr bwMode="auto">
              <a:xfrm>
                <a:off x="5959" y="879"/>
                <a:ext cx="141" cy="118"/>
              </a:xfrm>
              <a:custGeom>
                <a:avLst/>
                <a:gdLst>
                  <a:gd name="T0" fmla="*/ 16 w 97"/>
                  <a:gd name="T1" fmla="*/ 37 h 81"/>
                  <a:gd name="T2" fmla="*/ 3 w 97"/>
                  <a:gd name="T3" fmla="*/ 26 h 81"/>
                  <a:gd name="T4" fmla="*/ 20 w 97"/>
                  <a:gd name="T5" fmla="*/ 12 h 81"/>
                  <a:gd name="T6" fmla="*/ 41 w 97"/>
                  <a:gd name="T7" fmla="*/ 8 h 81"/>
                  <a:gd name="T8" fmla="*/ 45 w 97"/>
                  <a:gd name="T9" fmla="*/ 0 h 81"/>
                  <a:gd name="T10" fmla="*/ 92 w 97"/>
                  <a:gd name="T11" fmla="*/ 64 h 81"/>
                  <a:gd name="T12" fmla="*/ 72 w 97"/>
                  <a:gd name="T13" fmla="*/ 67 h 81"/>
                  <a:gd name="T14" fmla="*/ 27 w 97"/>
                  <a:gd name="T15" fmla="*/ 47 h 81"/>
                  <a:gd name="T16" fmla="*/ 16 w 97"/>
                  <a:gd name="T17" fmla="*/ 3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81">
                    <a:moveTo>
                      <a:pt x="16" y="37"/>
                    </a:moveTo>
                    <a:cubicBezTo>
                      <a:pt x="14" y="29"/>
                      <a:pt x="0" y="36"/>
                      <a:pt x="3" y="26"/>
                    </a:cubicBezTo>
                    <a:cubicBezTo>
                      <a:pt x="4" y="19"/>
                      <a:pt x="11" y="14"/>
                      <a:pt x="20" y="12"/>
                    </a:cubicBezTo>
                    <a:cubicBezTo>
                      <a:pt x="27" y="11"/>
                      <a:pt x="34" y="9"/>
                      <a:pt x="41" y="8"/>
                    </a:cubicBezTo>
                    <a:cubicBezTo>
                      <a:pt x="48" y="7"/>
                      <a:pt x="45" y="3"/>
                      <a:pt x="45" y="0"/>
                    </a:cubicBezTo>
                    <a:cubicBezTo>
                      <a:pt x="76" y="5"/>
                      <a:pt x="97" y="33"/>
                      <a:pt x="92" y="64"/>
                    </a:cubicBezTo>
                    <a:cubicBezTo>
                      <a:pt x="87" y="73"/>
                      <a:pt x="78" y="81"/>
                      <a:pt x="72" y="67"/>
                    </a:cubicBezTo>
                    <a:cubicBezTo>
                      <a:pt x="62" y="46"/>
                      <a:pt x="46" y="45"/>
                      <a:pt x="27" y="47"/>
                    </a:cubicBezTo>
                    <a:cubicBezTo>
                      <a:pt x="21" y="46"/>
                      <a:pt x="15" y="45"/>
                      <a:pt x="16" y="37"/>
                    </a:cubicBezTo>
                    <a:close/>
                  </a:path>
                </a:pathLst>
              </a:custGeom>
              <a:solidFill>
                <a:srgbClr val="AF9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0" name="Freeform 258">
                <a:extLst>
                  <a:ext uri="{FF2B5EF4-FFF2-40B4-BE49-F238E27FC236}">
                    <a16:creationId xmlns:a16="http://schemas.microsoft.com/office/drawing/2014/main" id="{826E5565-1ADE-C108-FCD1-DE260097381C}"/>
                  </a:ext>
                </a:extLst>
              </p:cNvPr>
              <p:cNvSpPr/>
              <p:nvPr/>
            </p:nvSpPr>
            <p:spPr bwMode="auto">
              <a:xfrm>
                <a:off x="6070" y="1022"/>
                <a:ext cx="123" cy="150"/>
              </a:xfrm>
              <a:custGeom>
                <a:avLst/>
                <a:gdLst>
                  <a:gd name="T0" fmla="*/ 37 w 85"/>
                  <a:gd name="T1" fmla="*/ 91 h 103"/>
                  <a:gd name="T2" fmla="*/ 30 w 85"/>
                  <a:gd name="T3" fmla="*/ 89 h 103"/>
                  <a:gd name="T4" fmla="*/ 17 w 85"/>
                  <a:gd name="T5" fmla="*/ 79 h 103"/>
                  <a:gd name="T6" fmla="*/ 1 w 85"/>
                  <a:gd name="T7" fmla="*/ 75 h 103"/>
                  <a:gd name="T8" fmla="*/ 0 w 85"/>
                  <a:gd name="T9" fmla="*/ 67 h 103"/>
                  <a:gd name="T10" fmla="*/ 17 w 85"/>
                  <a:gd name="T11" fmla="*/ 62 h 103"/>
                  <a:gd name="T12" fmla="*/ 29 w 85"/>
                  <a:gd name="T13" fmla="*/ 55 h 103"/>
                  <a:gd name="T14" fmla="*/ 41 w 85"/>
                  <a:gd name="T15" fmla="*/ 23 h 103"/>
                  <a:gd name="T16" fmla="*/ 52 w 85"/>
                  <a:gd name="T17" fmla="*/ 26 h 103"/>
                  <a:gd name="T18" fmla="*/ 44 w 85"/>
                  <a:gd name="T19" fmla="*/ 10 h 103"/>
                  <a:gd name="T20" fmla="*/ 76 w 85"/>
                  <a:gd name="T21" fmla="*/ 19 h 103"/>
                  <a:gd name="T22" fmla="*/ 68 w 85"/>
                  <a:gd name="T23" fmla="*/ 44 h 103"/>
                  <a:gd name="T24" fmla="*/ 71 w 85"/>
                  <a:gd name="T25" fmla="*/ 59 h 103"/>
                  <a:gd name="T26" fmla="*/ 85 w 85"/>
                  <a:gd name="T27" fmla="*/ 74 h 103"/>
                  <a:gd name="T28" fmla="*/ 37 w 85"/>
                  <a:gd name="T29" fmla="*/ 9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03">
                    <a:moveTo>
                      <a:pt x="37" y="91"/>
                    </a:moveTo>
                    <a:cubicBezTo>
                      <a:pt x="35" y="87"/>
                      <a:pt x="28" y="103"/>
                      <a:pt x="30" y="89"/>
                    </a:cubicBezTo>
                    <a:cubicBezTo>
                      <a:pt x="33" y="75"/>
                      <a:pt x="21" y="75"/>
                      <a:pt x="17" y="79"/>
                    </a:cubicBezTo>
                    <a:cubicBezTo>
                      <a:pt x="8" y="88"/>
                      <a:pt x="6" y="77"/>
                      <a:pt x="1" y="75"/>
                    </a:cubicBezTo>
                    <a:cubicBezTo>
                      <a:pt x="1" y="72"/>
                      <a:pt x="1" y="69"/>
                      <a:pt x="0" y="67"/>
                    </a:cubicBezTo>
                    <a:cubicBezTo>
                      <a:pt x="3" y="54"/>
                      <a:pt x="9" y="54"/>
                      <a:pt x="17" y="62"/>
                    </a:cubicBezTo>
                    <a:cubicBezTo>
                      <a:pt x="25" y="65"/>
                      <a:pt x="24" y="56"/>
                      <a:pt x="29" y="55"/>
                    </a:cubicBezTo>
                    <a:cubicBezTo>
                      <a:pt x="42" y="48"/>
                      <a:pt x="41" y="35"/>
                      <a:pt x="41" y="23"/>
                    </a:cubicBezTo>
                    <a:cubicBezTo>
                      <a:pt x="46" y="21"/>
                      <a:pt x="48" y="25"/>
                      <a:pt x="52" y="26"/>
                    </a:cubicBezTo>
                    <a:cubicBezTo>
                      <a:pt x="52" y="19"/>
                      <a:pt x="41" y="18"/>
                      <a:pt x="44" y="10"/>
                    </a:cubicBezTo>
                    <a:cubicBezTo>
                      <a:pt x="53" y="0"/>
                      <a:pt x="63" y="3"/>
                      <a:pt x="76" y="19"/>
                    </a:cubicBezTo>
                    <a:cubicBezTo>
                      <a:pt x="81" y="29"/>
                      <a:pt x="84" y="38"/>
                      <a:pt x="68" y="44"/>
                    </a:cubicBezTo>
                    <a:cubicBezTo>
                      <a:pt x="51" y="50"/>
                      <a:pt x="70" y="54"/>
                      <a:pt x="71" y="59"/>
                    </a:cubicBezTo>
                    <a:cubicBezTo>
                      <a:pt x="75" y="65"/>
                      <a:pt x="84" y="65"/>
                      <a:pt x="85" y="74"/>
                    </a:cubicBezTo>
                    <a:cubicBezTo>
                      <a:pt x="74" y="89"/>
                      <a:pt x="54" y="96"/>
                      <a:pt x="37" y="91"/>
                    </a:cubicBezTo>
                    <a:close/>
                  </a:path>
                </a:pathLst>
              </a:custGeom>
              <a:solidFill>
                <a:srgbClr val="C2A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1" name="Freeform 259">
                <a:extLst>
                  <a:ext uri="{FF2B5EF4-FFF2-40B4-BE49-F238E27FC236}">
                    <a16:creationId xmlns:a16="http://schemas.microsoft.com/office/drawing/2014/main" id="{21698909-AA1A-66CB-A09E-3EBC318E3FD8}"/>
                  </a:ext>
                </a:extLst>
              </p:cNvPr>
              <p:cNvSpPr/>
              <p:nvPr/>
            </p:nvSpPr>
            <p:spPr bwMode="auto">
              <a:xfrm>
                <a:off x="6237" y="931"/>
                <a:ext cx="129" cy="108"/>
              </a:xfrm>
              <a:custGeom>
                <a:avLst/>
                <a:gdLst>
                  <a:gd name="T0" fmla="*/ 17 w 89"/>
                  <a:gd name="T1" fmla="*/ 8 h 74"/>
                  <a:gd name="T2" fmla="*/ 53 w 89"/>
                  <a:gd name="T3" fmla="*/ 9 h 74"/>
                  <a:gd name="T4" fmla="*/ 36 w 89"/>
                  <a:gd name="T5" fmla="*/ 16 h 74"/>
                  <a:gd name="T6" fmla="*/ 65 w 89"/>
                  <a:gd name="T7" fmla="*/ 13 h 74"/>
                  <a:gd name="T8" fmla="*/ 77 w 89"/>
                  <a:gd name="T9" fmla="*/ 52 h 74"/>
                  <a:gd name="T10" fmla="*/ 55 w 89"/>
                  <a:gd name="T11" fmla="*/ 64 h 74"/>
                  <a:gd name="T12" fmla="*/ 42 w 89"/>
                  <a:gd name="T13" fmla="*/ 73 h 74"/>
                  <a:gd name="T14" fmla="*/ 35 w 89"/>
                  <a:gd name="T15" fmla="*/ 65 h 74"/>
                  <a:gd name="T16" fmla="*/ 20 w 89"/>
                  <a:gd name="T17" fmla="*/ 49 h 74"/>
                  <a:gd name="T18" fmla="*/ 6 w 89"/>
                  <a:gd name="T19" fmla="*/ 34 h 74"/>
                  <a:gd name="T20" fmla="*/ 17 w 89"/>
                  <a:gd name="T21" fmla="*/ 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74">
                    <a:moveTo>
                      <a:pt x="17" y="8"/>
                    </a:moveTo>
                    <a:cubicBezTo>
                      <a:pt x="29" y="1"/>
                      <a:pt x="41" y="0"/>
                      <a:pt x="53" y="9"/>
                    </a:cubicBezTo>
                    <a:cubicBezTo>
                      <a:pt x="49" y="14"/>
                      <a:pt x="42" y="12"/>
                      <a:pt x="36" y="16"/>
                    </a:cubicBezTo>
                    <a:cubicBezTo>
                      <a:pt x="48" y="24"/>
                      <a:pt x="56" y="20"/>
                      <a:pt x="65" y="13"/>
                    </a:cubicBezTo>
                    <a:cubicBezTo>
                      <a:pt x="86" y="26"/>
                      <a:pt x="89" y="35"/>
                      <a:pt x="77" y="52"/>
                    </a:cubicBezTo>
                    <a:cubicBezTo>
                      <a:pt x="68" y="54"/>
                      <a:pt x="53" y="42"/>
                      <a:pt x="55" y="64"/>
                    </a:cubicBezTo>
                    <a:cubicBezTo>
                      <a:pt x="52" y="70"/>
                      <a:pt x="48" y="74"/>
                      <a:pt x="42" y="73"/>
                    </a:cubicBezTo>
                    <a:cubicBezTo>
                      <a:pt x="38" y="71"/>
                      <a:pt x="37" y="68"/>
                      <a:pt x="35" y="65"/>
                    </a:cubicBezTo>
                    <a:cubicBezTo>
                      <a:pt x="32" y="58"/>
                      <a:pt x="27" y="53"/>
                      <a:pt x="20" y="49"/>
                    </a:cubicBezTo>
                    <a:cubicBezTo>
                      <a:pt x="17" y="43"/>
                      <a:pt x="12" y="37"/>
                      <a:pt x="6" y="34"/>
                    </a:cubicBezTo>
                    <a:cubicBezTo>
                      <a:pt x="0" y="21"/>
                      <a:pt x="15" y="17"/>
                      <a:pt x="17" y="8"/>
                    </a:cubicBezTo>
                    <a:close/>
                  </a:path>
                </a:pathLst>
              </a:custGeom>
              <a:solidFill>
                <a:srgbClr val="D9C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2" name="Freeform 260">
                <a:extLst>
                  <a:ext uri="{FF2B5EF4-FFF2-40B4-BE49-F238E27FC236}">
                    <a16:creationId xmlns:a16="http://schemas.microsoft.com/office/drawing/2014/main" id="{9A5E168A-4E8B-7A5A-9285-DE56044E3610}"/>
                  </a:ext>
                </a:extLst>
              </p:cNvPr>
              <p:cNvSpPr/>
              <p:nvPr/>
            </p:nvSpPr>
            <p:spPr bwMode="auto">
              <a:xfrm>
                <a:off x="6345" y="1401"/>
                <a:ext cx="85" cy="134"/>
              </a:xfrm>
              <a:custGeom>
                <a:avLst/>
                <a:gdLst>
                  <a:gd name="T0" fmla="*/ 59 w 59"/>
                  <a:gd name="T1" fmla="*/ 29 h 92"/>
                  <a:gd name="T2" fmla="*/ 47 w 59"/>
                  <a:gd name="T3" fmla="*/ 34 h 92"/>
                  <a:gd name="T4" fmla="*/ 12 w 59"/>
                  <a:gd name="T5" fmla="*/ 92 h 92"/>
                  <a:gd name="T6" fmla="*/ 5 w 59"/>
                  <a:gd name="T7" fmla="*/ 69 h 92"/>
                  <a:gd name="T8" fmla="*/ 4 w 59"/>
                  <a:gd name="T9" fmla="*/ 55 h 92"/>
                  <a:gd name="T10" fmla="*/ 20 w 59"/>
                  <a:gd name="T11" fmla="*/ 0 h 92"/>
                  <a:gd name="T12" fmla="*/ 59 w 59"/>
                  <a:gd name="T13" fmla="*/ 13 h 92"/>
                  <a:gd name="T14" fmla="*/ 59 w 59"/>
                  <a:gd name="T15" fmla="*/ 29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92">
                    <a:moveTo>
                      <a:pt x="59" y="29"/>
                    </a:moveTo>
                    <a:cubicBezTo>
                      <a:pt x="53" y="25"/>
                      <a:pt x="50" y="28"/>
                      <a:pt x="47" y="34"/>
                    </a:cubicBezTo>
                    <a:cubicBezTo>
                      <a:pt x="36" y="53"/>
                      <a:pt x="24" y="72"/>
                      <a:pt x="12" y="92"/>
                    </a:cubicBezTo>
                    <a:cubicBezTo>
                      <a:pt x="4" y="86"/>
                      <a:pt x="11" y="75"/>
                      <a:pt x="5" y="69"/>
                    </a:cubicBezTo>
                    <a:cubicBezTo>
                      <a:pt x="0" y="64"/>
                      <a:pt x="4" y="60"/>
                      <a:pt x="4" y="55"/>
                    </a:cubicBezTo>
                    <a:cubicBezTo>
                      <a:pt x="13" y="38"/>
                      <a:pt x="8" y="17"/>
                      <a:pt x="20" y="0"/>
                    </a:cubicBezTo>
                    <a:cubicBezTo>
                      <a:pt x="32" y="8"/>
                      <a:pt x="48" y="5"/>
                      <a:pt x="59" y="13"/>
                    </a:cubicBezTo>
                    <a:cubicBezTo>
                      <a:pt x="59" y="18"/>
                      <a:pt x="59" y="24"/>
                      <a:pt x="59" y="29"/>
                    </a:cubicBezTo>
                    <a:close/>
                  </a:path>
                </a:pathLst>
              </a:custGeom>
              <a:solidFill>
                <a:srgbClr val="909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3" name="Freeform 261">
                <a:extLst>
                  <a:ext uri="{FF2B5EF4-FFF2-40B4-BE49-F238E27FC236}">
                    <a16:creationId xmlns:a16="http://schemas.microsoft.com/office/drawing/2014/main" id="{C29A1226-856F-60A5-F36B-DE8270129B99}"/>
                  </a:ext>
                </a:extLst>
              </p:cNvPr>
              <p:cNvSpPr/>
              <p:nvPr/>
            </p:nvSpPr>
            <p:spPr bwMode="auto">
              <a:xfrm>
                <a:off x="6687" y="1262"/>
                <a:ext cx="122" cy="123"/>
              </a:xfrm>
              <a:custGeom>
                <a:avLst/>
                <a:gdLst>
                  <a:gd name="T0" fmla="*/ 23 w 84"/>
                  <a:gd name="T1" fmla="*/ 53 h 85"/>
                  <a:gd name="T2" fmla="*/ 8 w 84"/>
                  <a:gd name="T3" fmla="*/ 41 h 85"/>
                  <a:gd name="T4" fmla="*/ 0 w 84"/>
                  <a:gd name="T5" fmla="*/ 10 h 85"/>
                  <a:gd name="T6" fmla="*/ 9 w 84"/>
                  <a:gd name="T7" fmla="*/ 8 h 85"/>
                  <a:gd name="T8" fmla="*/ 28 w 84"/>
                  <a:gd name="T9" fmla="*/ 21 h 85"/>
                  <a:gd name="T10" fmla="*/ 80 w 84"/>
                  <a:gd name="T11" fmla="*/ 0 h 85"/>
                  <a:gd name="T12" fmla="*/ 81 w 84"/>
                  <a:gd name="T13" fmla="*/ 18 h 85"/>
                  <a:gd name="T14" fmla="*/ 74 w 84"/>
                  <a:gd name="T15" fmla="*/ 22 h 85"/>
                  <a:gd name="T16" fmla="*/ 43 w 84"/>
                  <a:gd name="T17" fmla="*/ 73 h 85"/>
                  <a:gd name="T18" fmla="*/ 39 w 84"/>
                  <a:gd name="T19" fmla="*/ 85 h 85"/>
                  <a:gd name="T20" fmla="*/ 38 w 84"/>
                  <a:gd name="T21" fmla="*/ 85 h 85"/>
                  <a:gd name="T22" fmla="*/ 37 w 84"/>
                  <a:gd name="T23" fmla="*/ 83 h 85"/>
                  <a:gd name="T24" fmla="*/ 29 w 84"/>
                  <a:gd name="T25" fmla="*/ 78 h 85"/>
                  <a:gd name="T26" fmla="*/ 23 w 84"/>
                  <a:gd name="T27" fmla="*/ 5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85">
                    <a:moveTo>
                      <a:pt x="23" y="53"/>
                    </a:moveTo>
                    <a:cubicBezTo>
                      <a:pt x="18" y="49"/>
                      <a:pt x="13" y="45"/>
                      <a:pt x="8" y="41"/>
                    </a:cubicBezTo>
                    <a:cubicBezTo>
                      <a:pt x="22" y="26"/>
                      <a:pt x="11" y="18"/>
                      <a:pt x="0" y="10"/>
                    </a:cubicBezTo>
                    <a:cubicBezTo>
                      <a:pt x="3" y="9"/>
                      <a:pt x="6" y="9"/>
                      <a:pt x="9" y="8"/>
                    </a:cubicBezTo>
                    <a:cubicBezTo>
                      <a:pt x="19" y="8"/>
                      <a:pt x="21" y="19"/>
                      <a:pt x="28" y="21"/>
                    </a:cubicBezTo>
                    <a:cubicBezTo>
                      <a:pt x="40" y="1"/>
                      <a:pt x="61" y="3"/>
                      <a:pt x="80" y="0"/>
                    </a:cubicBezTo>
                    <a:cubicBezTo>
                      <a:pt x="84" y="5"/>
                      <a:pt x="83" y="12"/>
                      <a:pt x="81" y="18"/>
                    </a:cubicBezTo>
                    <a:cubicBezTo>
                      <a:pt x="79" y="20"/>
                      <a:pt x="76" y="21"/>
                      <a:pt x="74" y="22"/>
                    </a:cubicBezTo>
                    <a:cubicBezTo>
                      <a:pt x="55" y="34"/>
                      <a:pt x="51" y="55"/>
                      <a:pt x="43" y="73"/>
                    </a:cubicBezTo>
                    <a:cubicBezTo>
                      <a:pt x="42" y="77"/>
                      <a:pt x="44" y="83"/>
                      <a:pt x="39" y="85"/>
                    </a:cubicBezTo>
                    <a:cubicBezTo>
                      <a:pt x="39" y="85"/>
                      <a:pt x="38" y="85"/>
                      <a:pt x="38" y="85"/>
                    </a:cubicBezTo>
                    <a:cubicBezTo>
                      <a:pt x="37" y="85"/>
                      <a:pt x="37" y="84"/>
                      <a:pt x="37" y="83"/>
                    </a:cubicBezTo>
                    <a:cubicBezTo>
                      <a:pt x="34" y="81"/>
                      <a:pt x="32" y="80"/>
                      <a:pt x="29" y="78"/>
                    </a:cubicBezTo>
                    <a:cubicBezTo>
                      <a:pt x="21" y="71"/>
                      <a:pt x="33" y="59"/>
                      <a:pt x="23" y="53"/>
                    </a:cubicBezTo>
                    <a:close/>
                  </a:path>
                </a:pathLst>
              </a:custGeom>
              <a:solidFill>
                <a:srgbClr val="F1E9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4" name="Freeform 262">
                <a:extLst>
                  <a:ext uri="{FF2B5EF4-FFF2-40B4-BE49-F238E27FC236}">
                    <a16:creationId xmlns:a16="http://schemas.microsoft.com/office/drawing/2014/main" id="{793FDE22-B067-A7D9-DE4A-359E9DB0E788}"/>
                  </a:ext>
                </a:extLst>
              </p:cNvPr>
              <p:cNvSpPr/>
              <p:nvPr/>
            </p:nvSpPr>
            <p:spPr bwMode="auto">
              <a:xfrm>
                <a:off x="6313" y="1193"/>
                <a:ext cx="119" cy="143"/>
              </a:xfrm>
              <a:custGeom>
                <a:avLst/>
                <a:gdLst>
                  <a:gd name="T0" fmla="*/ 5 w 82"/>
                  <a:gd name="T1" fmla="*/ 12 h 98"/>
                  <a:gd name="T2" fmla="*/ 10 w 82"/>
                  <a:gd name="T3" fmla="*/ 0 h 98"/>
                  <a:gd name="T4" fmla="*/ 28 w 82"/>
                  <a:gd name="T5" fmla="*/ 26 h 98"/>
                  <a:gd name="T6" fmla="*/ 50 w 82"/>
                  <a:gd name="T7" fmla="*/ 40 h 98"/>
                  <a:gd name="T8" fmla="*/ 61 w 82"/>
                  <a:gd name="T9" fmla="*/ 92 h 98"/>
                  <a:gd name="T10" fmla="*/ 37 w 82"/>
                  <a:gd name="T11" fmla="*/ 87 h 98"/>
                  <a:gd name="T12" fmla="*/ 44 w 82"/>
                  <a:gd name="T13" fmla="*/ 73 h 98"/>
                  <a:gd name="T14" fmla="*/ 23 w 82"/>
                  <a:gd name="T15" fmla="*/ 66 h 98"/>
                  <a:gd name="T16" fmla="*/ 13 w 82"/>
                  <a:gd name="T17" fmla="*/ 65 h 98"/>
                  <a:gd name="T18" fmla="*/ 13 w 82"/>
                  <a:gd name="T19" fmla="*/ 34 h 98"/>
                  <a:gd name="T20" fmla="*/ 5 w 82"/>
                  <a:gd name="T21" fmla="*/ 1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98">
                    <a:moveTo>
                      <a:pt x="5" y="12"/>
                    </a:moveTo>
                    <a:cubicBezTo>
                      <a:pt x="11" y="10"/>
                      <a:pt x="8" y="4"/>
                      <a:pt x="10" y="0"/>
                    </a:cubicBezTo>
                    <a:cubicBezTo>
                      <a:pt x="22" y="4"/>
                      <a:pt x="18" y="20"/>
                      <a:pt x="28" y="26"/>
                    </a:cubicBezTo>
                    <a:cubicBezTo>
                      <a:pt x="32" y="35"/>
                      <a:pt x="39" y="40"/>
                      <a:pt x="50" y="40"/>
                    </a:cubicBezTo>
                    <a:cubicBezTo>
                      <a:pt x="78" y="55"/>
                      <a:pt x="82" y="70"/>
                      <a:pt x="61" y="92"/>
                    </a:cubicBezTo>
                    <a:cubicBezTo>
                      <a:pt x="51" y="98"/>
                      <a:pt x="43" y="97"/>
                      <a:pt x="37" y="87"/>
                    </a:cubicBezTo>
                    <a:cubicBezTo>
                      <a:pt x="34" y="80"/>
                      <a:pt x="51" y="82"/>
                      <a:pt x="44" y="73"/>
                    </a:cubicBezTo>
                    <a:cubicBezTo>
                      <a:pt x="39" y="65"/>
                      <a:pt x="32" y="61"/>
                      <a:pt x="23" y="66"/>
                    </a:cubicBezTo>
                    <a:cubicBezTo>
                      <a:pt x="20" y="67"/>
                      <a:pt x="16" y="67"/>
                      <a:pt x="13" y="65"/>
                    </a:cubicBezTo>
                    <a:cubicBezTo>
                      <a:pt x="6" y="55"/>
                      <a:pt x="19" y="45"/>
                      <a:pt x="13" y="34"/>
                    </a:cubicBezTo>
                    <a:cubicBezTo>
                      <a:pt x="10" y="27"/>
                      <a:pt x="0" y="23"/>
                      <a:pt x="5" y="12"/>
                    </a:cubicBezTo>
                    <a:close/>
                  </a:path>
                </a:pathLst>
              </a:custGeom>
              <a:solidFill>
                <a:srgbClr val="BA9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5" name="Freeform 263">
                <a:extLst>
                  <a:ext uri="{FF2B5EF4-FFF2-40B4-BE49-F238E27FC236}">
                    <a16:creationId xmlns:a16="http://schemas.microsoft.com/office/drawing/2014/main" id="{858EC3E1-3329-399A-E1D3-FBE39E4B01ED}"/>
                  </a:ext>
                </a:extLst>
              </p:cNvPr>
              <p:cNvSpPr/>
              <p:nvPr/>
            </p:nvSpPr>
            <p:spPr bwMode="auto">
              <a:xfrm>
                <a:off x="6311" y="1313"/>
                <a:ext cx="90" cy="80"/>
              </a:xfrm>
              <a:custGeom>
                <a:avLst/>
                <a:gdLst>
                  <a:gd name="T0" fmla="*/ 39 w 62"/>
                  <a:gd name="T1" fmla="*/ 2 h 55"/>
                  <a:gd name="T2" fmla="*/ 62 w 62"/>
                  <a:gd name="T3" fmla="*/ 10 h 55"/>
                  <a:gd name="T4" fmla="*/ 54 w 62"/>
                  <a:gd name="T5" fmla="*/ 46 h 55"/>
                  <a:gd name="T6" fmla="*/ 47 w 62"/>
                  <a:gd name="T7" fmla="*/ 52 h 55"/>
                  <a:gd name="T8" fmla="*/ 35 w 62"/>
                  <a:gd name="T9" fmla="*/ 54 h 55"/>
                  <a:gd name="T10" fmla="*/ 9 w 62"/>
                  <a:gd name="T11" fmla="*/ 44 h 55"/>
                  <a:gd name="T12" fmla="*/ 3 w 62"/>
                  <a:gd name="T13" fmla="*/ 34 h 55"/>
                  <a:gd name="T14" fmla="*/ 5 w 62"/>
                  <a:gd name="T15" fmla="*/ 3 h 55"/>
                  <a:gd name="T16" fmla="*/ 10 w 62"/>
                  <a:gd name="T17" fmla="*/ 1 h 55"/>
                  <a:gd name="T18" fmla="*/ 31 w 62"/>
                  <a:gd name="T19" fmla="*/ 1 h 55"/>
                  <a:gd name="T20" fmla="*/ 39 w 62"/>
                  <a:gd name="T21"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55">
                    <a:moveTo>
                      <a:pt x="39" y="2"/>
                    </a:moveTo>
                    <a:cubicBezTo>
                      <a:pt x="45" y="11"/>
                      <a:pt x="54" y="10"/>
                      <a:pt x="62" y="10"/>
                    </a:cubicBezTo>
                    <a:cubicBezTo>
                      <a:pt x="54" y="21"/>
                      <a:pt x="46" y="32"/>
                      <a:pt x="54" y="46"/>
                    </a:cubicBezTo>
                    <a:cubicBezTo>
                      <a:pt x="53" y="50"/>
                      <a:pt x="50" y="51"/>
                      <a:pt x="47" y="52"/>
                    </a:cubicBezTo>
                    <a:cubicBezTo>
                      <a:pt x="43" y="52"/>
                      <a:pt x="39" y="54"/>
                      <a:pt x="35" y="54"/>
                    </a:cubicBezTo>
                    <a:cubicBezTo>
                      <a:pt x="24" y="55"/>
                      <a:pt x="17" y="50"/>
                      <a:pt x="9" y="44"/>
                    </a:cubicBezTo>
                    <a:cubicBezTo>
                      <a:pt x="6" y="41"/>
                      <a:pt x="4" y="38"/>
                      <a:pt x="3" y="34"/>
                    </a:cubicBezTo>
                    <a:cubicBezTo>
                      <a:pt x="5" y="24"/>
                      <a:pt x="0" y="13"/>
                      <a:pt x="5" y="3"/>
                    </a:cubicBezTo>
                    <a:cubicBezTo>
                      <a:pt x="6" y="2"/>
                      <a:pt x="8" y="1"/>
                      <a:pt x="10" y="1"/>
                    </a:cubicBezTo>
                    <a:cubicBezTo>
                      <a:pt x="17" y="6"/>
                      <a:pt x="24" y="10"/>
                      <a:pt x="31" y="1"/>
                    </a:cubicBezTo>
                    <a:cubicBezTo>
                      <a:pt x="34" y="0"/>
                      <a:pt x="36" y="0"/>
                      <a:pt x="39" y="2"/>
                    </a:cubicBezTo>
                    <a:close/>
                  </a:path>
                </a:pathLst>
              </a:custGeom>
              <a:solidFill>
                <a:srgbClr val="DCC3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6" name="Freeform 264">
                <a:extLst>
                  <a:ext uri="{FF2B5EF4-FFF2-40B4-BE49-F238E27FC236}">
                    <a16:creationId xmlns:a16="http://schemas.microsoft.com/office/drawing/2014/main" id="{DB6B46B8-3DA6-3B84-A0CF-E6A8C8B87C2F}"/>
                  </a:ext>
                </a:extLst>
              </p:cNvPr>
              <p:cNvSpPr/>
              <p:nvPr/>
            </p:nvSpPr>
            <p:spPr bwMode="auto">
              <a:xfrm>
                <a:off x="6323" y="1100"/>
                <a:ext cx="51" cy="136"/>
              </a:xfrm>
              <a:custGeom>
                <a:avLst/>
                <a:gdLst>
                  <a:gd name="T0" fmla="*/ 19 w 35"/>
                  <a:gd name="T1" fmla="*/ 92 h 93"/>
                  <a:gd name="T2" fmla="*/ 3 w 35"/>
                  <a:gd name="T3" fmla="*/ 64 h 93"/>
                  <a:gd name="T4" fmla="*/ 10 w 35"/>
                  <a:gd name="T5" fmla="*/ 35 h 93"/>
                  <a:gd name="T6" fmla="*/ 15 w 35"/>
                  <a:gd name="T7" fmla="*/ 0 h 93"/>
                  <a:gd name="T8" fmla="*/ 35 w 35"/>
                  <a:gd name="T9" fmla="*/ 8 h 93"/>
                  <a:gd name="T10" fmla="*/ 25 w 35"/>
                  <a:gd name="T11" fmla="*/ 86 h 93"/>
                  <a:gd name="T12" fmla="*/ 19 w 35"/>
                  <a:gd name="T13" fmla="*/ 92 h 93"/>
                </a:gdLst>
                <a:ahLst/>
                <a:cxnLst>
                  <a:cxn ang="0">
                    <a:pos x="T0" y="T1"/>
                  </a:cxn>
                  <a:cxn ang="0">
                    <a:pos x="T2" y="T3"/>
                  </a:cxn>
                  <a:cxn ang="0">
                    <a:pos x="T4" y="T5"/>
                  </a:cxn>
                  <a:cxn ang="0">
                    <a:pos x="T6" y="T7"/>
                  </a:cxn>
                  <a:cxn ang="0">
                    <a:pos x="T8" y="T9"/>
                  </a:cxn>
                  <a:cxn ang="0">
                    <a:pos x="T10" y="T11"/>
                  </a:cxn>
                  <a:cxn ang="0">
                    <a:pos x="T12" y="T13"/>
                  </a:cxn>
                </a:cxnLst>
                <a:rect l="0" t="0" r="r" b="b"/>
                <a:pathLst>
                  <a:path w="35" h="93">
                    <a:moveTo>
                      <a:pt x="19" y="92"/>
                    </a:moveTo>
                    <a:cubicBezTo>
                      <a:pt x="5" y="88"/>
                      <a:pt x="9" y="73"/>
                      <a:pt x="3" y="64"/>
                    </a:cubicBezTo>
                    <a:cubicBezTo>
                      <a:pt x="0" y="53"/>
                      <a:pt x="7" y="44"/>
                      <a:pt x="10" y="35"/>
                    </a:cubicBezTo>
                    <a:cubicBezTo>
                      <a:pt x="14" y="24"/>
                      <a:pt x="23" y="13"/>
                      <a:pt x="15" y="0"/>
                    </a:cubicBezTo>
                    <a:cubicBezTo>
                      <a:pt x="21" y="3"/>
                      <a:pt x="28" y="5"/>
                      <a:pt x="35" y="8"/>
                    </a:cubicBezTo>
                    <a:cubicBezTo>
                      <a:pt x="34" y="34"/>
                      <a:pt x="33" y="61"/>
                      <a:pt x="25" y="86"/>
                    </a:cubicBezTo>
                    <a:cubicBezTo>
                      <a:pt x="24" y="89"/>
                      <a:pt x="23" y="93"/>
                      <a:pt x="19" y="92"/>
                    </a:cubicBezTo>
                    <a:close/>
                  </a:path>
                </a:pathLst>
              </a:custGeom>
              <a:solidFill>
                <a:srgbClr val="DED0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7" name="Freeform 265">
                <a:extLst>
                  <a:ext uri="{FF2B5EF4-FFF2-40B4-BE49-F238E27FC236}">
                    <a16:creationId xmlns:a16="http://schemas.microsoft.com/office/drawing/2014/main" id="{6E90D37D-2C7F-A472-0985-8FB6497CAD06}"/>
                  </a:ext>
                </a:extLst>
              </p:cNvPr>
              <p:cNvSpPr/>
              <p:nvPr/>
            </p:nvSpPr>
            <p:spPr bwMode="auto">
              <a:xfrm>
                <a:off x="5962" y="1081"/>
                <a:ext cx="81" cy="70"/>
              </a:xfrm>
              <a:custGeom>
                <a:avLst/>
                <a:gdLst>
                  <a:gd name="T0" fmla="*/ 54 w 56"/>
                  <a:gd name="T1" fmla="*/ 29 h 48"/>
                  <a:gd name="T2" fmla="*/ 23 w 56"/>
                  <a:gd name="T3" fmla="*/ 48 h 48"/>
                  <a:gd name="T4" fmla="*/ 2 w 56"/>
                  <a:gd name="T5" fmla="*/ 34 h 48"/>
                  <a:gd name="T6" fmla="*/ 33 w 56"/>
                  <a:gd name="T7" fmla="*/ 0 h 48"/>
                  <a:gd name="T8" fmla="*/ 35 w 56"/>
                  <a:gd name="T9" fmla="*/ 5 h 48"/>
                  <a:gd name="T10" fmla="*/ 47 w 56"/>
                  <a:gd name="T11" fmla="*/ 9 h 48"/>
                  <a:gd name="T12" fmla="*/ 54 w 56"/>
                  <a:gd name="T13" fmla="*/ 29 h 48"/>
                </a:gdLst>
                <a:ahLst/>
                <a:cxnLst>
                  <a:cxn ang="0">
                    <a:pos x="T0" y="T1"/>
                  </a:cxn>
                  <a:cxn ang="0">
                    <a:pos x="T2" y="T3"/>
                  </a:cxn>
                  <a:cxn ang="0">
                    <a:pos x="T4" y="T5"/>
                  </a:cxn>
                  <a:cxn ang="0">
                    <a:pos x="T6" y="T7"/>
                  </a:cxn>
                  <a:cxn ang="0">
                    <a:pos x="T8" y="T9"/>
                  </a:cxn>
                  <a:cxn ang="0">
                    <a:pos x="T10" y="T11"/>
                  </a:cxn>
                  <a:cxn ang="0">
                    <a:pos x="T12" y="T13"/>
                  </a:cxn>
                </a:cxnLst>
                <a:rect l="0" t="0" r="r" b="b"/>
                <a:pathLst>
                  <a:path w="56" h="48">
                    <a:moveTo>
                      <a:pt x="54" y="29"/>
                    </a:moveTo>
                    <a:cubicBezTo>
                      <a:pt x="50" y="45"/>
                      <a:pt x="37" y="47"/>
                      <a:pt x="23" y="48"/>
                    </a:cubicBezTo>
                    <a:cubicBezTo>
                      <a:pt x="22" y="34"/>
                      <a:pt x="8" y="40"/>
                      <a:pt x="2" y="34"/>
                    </a:cubicBezTo>
                    <a:cubicBezTo>
                      <a:pt x="0" y="11"/>
                      <a:pt x="23" y="12"/>
                      <a:pt x="33" y="0"/>
                    </a:cubicBezTo>
                    <a:cubicBezTo>
                      <a:pt x="33" y="2"/>
                      <a:pt x="34" y="4"/>
                      <a:pt x="35" y="5"/>
                    </a:cubicBezTo>
                    <a:cubicBezTo>
                      <a:pt x="38" y="11"/>
                      <a:pt x="42" y="11"/>
                      <a:pt x="47" y="9"/>
                    </a:cubicBezTo>
                    <a:cubicBezTo>
                      <a:pt x="56" y="14"/>
                      <a:pt x="55" y="21"/>
                      <a:pt x="54" y="29"/>
                    </a:cubicBezTo>
                    <a:close/>
                  </a:path>
                </a:pathLst>
              </a:custGeom>
              <a:solidFill>
                <a:srgbClr val="D9C2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8" name="Freeform 266">
                <a:extLst>
                  <a:ext uri="{FF2B5EF4-FFF2-40B4-BE49-F238E27FC236}">
                    <a16:creationId xmlns:a16="http://schemas.microsoft.com/office/drawing/2014/main" id="{D7985178-444B-202C-F307-14C352F68AFE}"/>
                  </a:ext>
                </a:extLst>
              </p:cNvPr>
              <p:cNvSpPr/>
              <p:nvPr/>
            </p:nvSpPr>
            <p:spPr bwMode="auto">
              <a:xfrm>
                <a:off x="5998" y="933"/>
                <a:ext cx="95" cy="105"/>
              </a:xfrm>
              <a:custGeom>
                <a:avLst/>
                <a:gdLst>
                  <a:gd name="T0" fmla="*/ 1 w 65"/>
                  <a:gd name="T1" fmla="*/ 8 h 72"/>
                  <a:gd name="T2" fmla="*/ 47 w 65"/>
                  <a:gd name="T3" fmla="*/ 27 h 72"/>
                  <a:gd name="T4" fmla="*/ 65 w 65"/>
                  <a:gd name="T5" fmla="*/ 27 h 72"/>
                  <a:gd name="T6" fmla="*/ 42 w 65"/>
                  <a:gd name="T7" fmla="*/ 72 h 72"/>
                  <a:gd name="T8" fmla="*/ 14 w 65"/>
                  <a:gd name="T9" fmla="*/ 55 h 72"/>
                  <a:gd name="T10" fmla="*/ 30 w 65"/>
                  <a:gd name="T11" fmla="*/ 42 h 72"/>
                  <a:gd name="T12" fmla="*/ 17 w 65"/>
                  <a:gd name="T13" fmla="*/ 19 h 72"/>
                  <a:gd name="T14" fmla="*/ 2 w 65"/>
                  <a:gd name="T15" fmla="*/ 13 h 72"/>
                  <a:gd name="T16" fmla="*/ 1 w 65"/>
                  <a:gd name="T1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72">
                    <a:moveTo>
                      <a:pt x="1" y="8"/>
                    </a:moveTo>
                    <a:cubicBezTo>
                      <a:pt x="22" y="0"/>
                      <a:pt x="39" y="3"/>
                      <a:pt x="47" y="27"/>
                    </a:cubicBezTo>
                    <a:cubicBezTo>
                      <a:pt x="52" y="41"/>
                      <a:pt x="59" y="30"/>
                      <a:pt x="65" y="27"/>
                    </a:cubicBezTo>
                    <a:cubicBezTo>
                      <a:pt x="62" y="45"/>
                      <a:pt x="51" y="58"/>
                      <a:pt x="42" y="72"/>
                    </a:cubicBezTo>
                    <a:cubicBezTo>
                      <a:pt x="38" y="57"/>
                      <a:pt x="18" y="70"/>
                      <a:pt x="14" y="55"/>
                    </a:cubicBezTo>
                    <a:cubicBezTo>
                      <a:pt x="18" y="49"/>
                      <a:pt x="29" y="53"/>
                      <a:pt x="30" y="42"/>
                    </a:cubicBezTo>
                    <a:cubicBezTo>
                      <a:pt x="31" y="31"/>
                      <a:pt x="32" y="21"/>
                      <a:pt x="17" y="19"/>
                    </a:cubicBezTo>
                    <a:cubicBezTo>
                      <a:pt x="12" y="18"/>
                      <a:pt x="6" y="16"/>
                      <a:pt x="2" y="13"/>
                    </a:cubicBezTo>
                    <a:cubicBezTo>
                      <a:pt x="1" y="11"/>
                      <a:pt x="0" y="10"/>
                      <a:pt x="1" y="8"/>
                    </a:cubicBezTo>
                    <a:close/>
                  </a:path>
                </a:pathLst>
              </a:custGeom>
              <a:solidFill>
                <a:srgbClr val="9885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9" name="Freeform 267">
                <a:extLst>
                  <a:ext uri="{FF2B5EF4-FFF2-40B4-BE49-F238E27FC236}">
                    <a16:creationId xmlns:a16="http://schemas.microsoft.com/office/drawing/2014/main" id="{ADBBD9E0-9E91-B225-FF70-87919AB81F1F}"/>
                  </a:ext>
                </a:extLst>
              </p:cNvPr>
              <p:cNvSpPr/>
              <p:nvPr/>
            </p:nvSpPr>
            <p:spPr bwMode="auto">
              <a:xfrm>
                <a:off x="6350" y="1112"/>
                <a:ext cx="38" cy="153"/>
              </a:xfrm>
              <a:custGeom>
                <a:avLst/>
                <a:gdLst>
                  <a:gd name="T0" fmla="*/ 0 w 26"/>
                  <a:gd name="T1" fmla="*/ 84 h 105"/>
                  <a:gd name="T2" fmla="*/ 11 w 26"/>
                  <a:gd name="T3" fmla="*/ 2 h 105"/>
                  <a:gd name="T4" fmla="*/ 16 w 26"/>
                  <a:gd name="T5" fmla="*/ 0 h 105"/>
                  <a:gd name="T6" fmla="*/ 14 w 26"/>
                  <a:gd name="T7" fmla="*/ 70 h 105"/>
                  <a:gd name="T8" fmla="*/ 24 w 26"/>
                  <a:gd name="T9" fmla="*/ 96 h 105"/>
                  <a:gd name="T10" fmla="*/ 0 w 26"/>
                  <a:gd name="T11" fmla="*/ 84 h 105"/>
                </a:gdLst>
                <a:ahLst/>
                <a:cxnLst>
                  <a:cxn ang="0">
                    <a:pos x="T0" y="T1"/>
                  </a:cxn>
                  <a:cxn ang="0">
                    <a:pos x="T2" y="T3"/>
                  </a:cxn>
                  <a:cxn ang="0">
                    <a:pos x="T4" y="T5"/>
                  </a:cxn>
                  <a:cxn ang="0">
                    <a:pos x="T6" y="T7"/>
                  </a:cxn>
                  <a:cxn ang="0">
                    <a:pos x="T8" y="T9"/>
                  </a:cxn>
                  <a:cxn ang="0">
                    <a:pos x="T10" y="T11"/>
                  </a:cxn>
                </a:cxnLst>
                <a:rect l="0" t="0" r="r" b="b"/>
                <a:pathLst>
                  <a:path w="26" h="105">
                    <a:moveTo>
                      <a:pt x="0" y="84"/>
                    </a:moveTo>
                    <a:cubicBezTo>
                      <a:pt x="8" y="57"/>
                      <a:pt x="13" y="30"/>
                      <a:pt x="11" y="2"/>
                    </a:cubicBezTo>
                    <a:cubicBezTo>
                      <a:pt x="11" y="2"/>
                      <a:pt x="14" y="1"/>
                      <a:pt x="16" y="0"/>
                    </a:cubicBezTo>
                    <a:cubicBezTo>
                      <a:pt x="26" y="23"/>
                      <a:pt x="15" y="46"/>
                      <a:pt x="14" y="70"/>
                    </a:cubicBezTo>
                    <a:cubicBezTo>
                      <a:pt x="13" y="82"/>
                      <a:pt x="16" y="89"/>
                      <a:pt x="24" y="96"/>
                    </a:cubicBezTo>
                    <a:cubicBezTo>
                      <a:pt x="9" y="105"/>
                      <a:pt x="3" y="97"/>
                      <a:pt x="0" y="84"/>
                    </a:cubicBezTo>
                    <a:close/>
                  </a:path>
                </a:pathLst>
              </a:custGeom>
              <a:solidFill>
                <a:srgbClr val="CCBB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0" name="Freeform 268">
                <a:extLst>
                  <a:ext uri="{FF2B5EF4-FFF2-40B4-BE49-F238E27FC236}">
                    <a16:creationId xmlns:a16="http://schemas.microsoft.com/office/drawing/2014/main" id="{0AB44F6A-D87F-728E-E4A0-022EF01984B8}"/>
                  </a:ext>
                </a:extLst>
              </p:cNvPr>
              <p:cNvSpPr/>
              <p:nvPr/>
            </p:nvSpPr>
            <p:spPr bwMode="auto">
              <a:xfrm>
                <a:off x="6144" y="1049"/>
                <a:ext cx="100" cy="66"/>
              </a:xfrm>
              <a:custGeom>
                <a:avLst/>
                <a:gdLst>
                  <a:gd name="T0" fmla="*/ 18 w 69"/>
                  <a:gd name="T1" fmla="*/ 44 h 45"/>
                  <a:gd name="T2" fmla="*/ 12 w 69"/>
                  <a:gd name="T3" fmla="*/ 36 h 45"/>
                  <a:gd name="T4" fmla="*/ 4 w 69"/>
                  <a:gd name="T5" fmla="*/ 29 h 45"/>
                  <a:gd name="T6" fmla="*/ 12 w 69"/>
                  <a:gd name="T7" fmla="*/ 19 h 45"/>
                  <a:gd name="T8" fmla="*/ 25 w 69"/>
                  <a:gd name="T9" fmla="*/ 0 h 45"/>
                  <a:gd name="T10" fmla="*/ 45 w 69"/>
                  <a:gd name="T11" fmla="*/ 8 h 45"/>
                  <a:gd name="T12" fmla="*/ 50 w 69"/>
                  <a:gd name="T13" fmla="*/ 20 h 45"/>
                  <a:gd name="T14" fmla="*/ 69 w 69"/>
                  <a:gd name="T15" fmla="*/ 31 h 45"/>
                  <a:gd name="T16" fmla="*/ 48 w 69"/>
                  <a:gd name="T17" fmla="*/ 33 h 45"/>
                  <a:gd name="T18" fmla="*/ 23 w 69"/>
                  <a:gd name="T19" fmla="*/ 44 h 45"/>
                  <a:gd name="T20" fmla="*/ 18 w 69"/>
                  <a:gd name="T21"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45">
                    <a:moveTo>
                      <a:pt x="18" y="44"/>
                    </a:moveTo>
                    <a:cubicBezTo>
                      <a:pt x="16" y="41"/>
                      <a:pt x="14" y="38"/>
                      <a:pt x="12" y="36"/>
                    </a:cubicBezTo>
                    <a:cubicBezTo>
                      <a:pt x="9" y="33"/>
                      <a:pt x="0" y="38"/>
                      <a:pt x="4" y="29"/>
                    </a:cubicBezTo>
                    <a:cubicBezTo>
                      <a:pt x="5" y="25"/>
                      <a:pt x="7" y="18"/>
                      <a:pt x="12" y="19"/>
                    </a:cubicBezTo>
                    <a:cubicBezTo>
                      <a:pt x="32" y="23"/>
                      <a:pt x="23" y="8"/>
                      <a:pt x="25" y="0"/>
                    </a:cubicBezTo>
                    <a:cubicBezTo>
                      <a:pt x="30" y="8"/>
                      <a:pt x="37" y="8"/>
                      <a:pt x="45" y="8"/>
                    </a:cubicBezTo>
                    <a:cubicBezTo>
                      <a:pt x="42" y="13"/>
                      <a:pt x="41" y="17"/>
                      <a:pt x="50" y="20"/>
                    </a:cubicBezTo>
                    <a:cubicBezTo>
                      <a:pt x="57" y="22"/>
                      <a:pt x="63" y="27"/>
                      <a:pt x="69" y="31"/>
                    </a:cubicBezTo>
                    <a:cubicBezTo>
                      <a:pt x="63" y="37"/>
                      <a:pt x="56" y="34"/>
                      <a:pt x="48" y="33"/>
                    </a:cubicBezTo>
                    <a:cubicBezTo>
                      <a:pt x="38" y="32"/>
                      <a:pt x="26" y="27"/>
                      <a:pt x="23" y="44"/>
                    </a:cubicBezTo>
                    <a:cubicBezTo>
                      <a:pt x="21" y="45"/>
                      <a:pt x="19" y="45"/>
                      <a:pt x="18" y="44"/>
                    </a:cubicBezTo>
                    <a:close/>
                  </a:path>
                </a:pathLst>
              </a:custGeom>
              <a:solidFill>
                <a:srgbClr val="7657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1" name="Freeform 269">
                <a:extLst>
                  <a:ext uri="{FF2B5EF4-FFF2-40B4-BE49-F238E27FC236}">
                    <a16:creationId xmlns:a16="http://schemas.microsoft.com/office/drawing/2014/main" id="{F08FE3B4-B969-0DF2-A6F9-C65D00627781}"/>
                  </a:ext>
                </a:extLst>
              </p:cNvPr>
              <p:cNvSpPr/>
              <p:nvPr/>
            </p:nvSpPr>
            <p:spPr bwMode="auto">
              <a:xfrm>
                <a:off x="6429" y="1326"/>
                <a:ext cx="64" cy="52"/>
              </a:xfrm>
              <a:custGeom>
                <a:avLst/>
                <a:gdLst>
                  <a:gd name="T0" fmla="*/ 41 w 44"/>
                  <a:gd name="T1" fmla="*/ 20 h 36"/>
                  <a:gd name="T2" fmla="*/ 30 w 44"/>
                  <a:gd name="T3" fmla="*/ 34 h 36"/>
                  <a:gd name="T4" fmla="*/ 21 w 44"/>
                  <a:gd name="T5" fmla="*/ 22 h 36"/>
                  <a:gd name="T6" fmla="*/ 11 w 44"/>
                  <a:gd name="T7" fmla="*/ 21 h 36"/>
                  <a:gd name="T8" fmla="*/ 6 w 44"/>
                  <a:gd name="T9" fmla="*/ 27 h 36"/>
                  <a:gd name="T10" fmla="*/ 4 w 44"/>
                  <a:gd name="T11" fmla="*/ 16 h 36"/>
                  <a:gd name="T12" fmla="*/ 26 w 44"/>
                  <a:gd name="T13" fmla="*/ 1 h 36"/>
                  <a:gd name="T14" fmla="*/ 42 w 44"/>
                  <a:gd name="T15" fmla="*/ 13 h 36"/>
                  <a:gd name="T16" fmla="*/ 41 w 44"/>
                  <a:gd name="T1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6">
                    <a:moveTo>
                      <a:pt x="41" y="20"/>
                    </a:moveTo>
                    <a:cubicBezTo>
                      <a:pt x="41" y="28"/>
                      <a:pt x="37" y="33"/>
                      <a:pt x="30" y="34"/>
                    </a:cubicBezTo>
                    <a:cubicBezTo>
                      <a:pt x="20" y="36"/>
                      <a:pt x="23" y="26"/>
                      <a:pt x="21" y="22"/>
                    </a:cubicBezTo>
                    <a:cubicBezTo>
                      <a:pt x="18" y="17"/>
                      <a:pt x="14" y="15"/>
                      <a:pt x="11" y="21"/>
                    </a:cubicBezTo>
                    <a:cubicBezTo>
                      <a:pt x="9" y="23"/>
                      <a:pt x="13" y="30"/>
                      <a:pt x="6" y="27"/>
                    </a:cubicBezTo>
                    <a:cubicBezTo>
                      <a:pt x="0" y="25"/>
                      <a:pt x="1" y="20"/>
                      <a:pt x="4" y="16"/>
                    </a:cubicBezTo>
                    <a:cubicBezTo>
                      <a:pt x="9" y="7"/>
                      <a:pt x="16" y="3"/>
                      <a:pt x="26" y="1"/>
                    </a:cubicBezTo>
                    <a:cubicBezTo>
                      <a:pt x="36" y="0"/>
                      <a:pt x="38" y="8"/>
                      <a:pt x="42" y="13"/>
                    </a:cubicBezTo>
                    <a:cubicBezTo>
                      <a:pt x="44" y="16"/>
                      <a:pt x="43" y="18"/>
                      <a:pt x="41" y="20"/>
                    </a:cubicBezTo>
                    <a:close/>
                  </a:path>
                </a:pathLst>
              </a:custGeom>
              <a:solidFill>
                <a:srgbClr val="A6A9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2" name="Freeform 270">
                <a:extLst>
                  <a:ext uri="{FF2B5EF4-FFF2-40B4-BE49-F238E27FC236}">
                    <a16:creationId xmlns:a16="http://schemas.microsoft.com/office/drawing/2014/main" id="{B39D9F25-0B9E-DDB6-7560-99BADDE44D7F}"/>
                  </a:ext>
                </a:extLst>
              </p:cNvPr>
              <p:cNvSpPr/>
              <p:nvPr/>
            </p:nvSpPr>
            <p:spPr bwMode="auto">
              <a:xfrm>
                <a:off x="6378" y="1087"/>
                <a:ext cx="71" cy="79"/>
              </a:xfrm>
              <a:custGeom>
                <a:avLst/>
                <a:gdLst>
                  <a:gd name="T0" fmla="*/ 12 w 49"/>
                  <a:gd name="T1" fmla="*/ 2 h 54"/>
                  <a:gd name="T2" fmla="*/ 31 w 49"/>
                  <a:gd name="T3" fmla="*/ 4 h 54"/>
                  <a:gd name="T4" fmla="*/ 46 w 49"/>
                  <a:gd name="T5" fmla="*/ 12 h 54"/>
                  <a:gd name="T6" fmla="*/ 36 w 49"/>
                  <a:gd name="T7" fmla="*/ 25 h 54"/>
                  <a:gd name="T8" fmla="*/ 33 w 49"/>
                  <a:gd name="T9" fmla="*/ 43 h 54"/>
                  <a:gd name="T10" fmla="*/ 36 w 49"/>
                  <a:gd name="T11" fmla="*/ 53 h 54"/>
                  <a:gd name="T12" fmla="*/ 23 w 49"/>
                  <a:gd name="T13" fmla="*/ 53 h 54"/>
                  <a:gd name="T14" fmla="*/ 9 w 49"/>
                  <a:gd name="T15" fmla="*/ 40 h 54"/>
                  <a:gd name="T16" fmla="*/ 20 w 49"/>
                  <a:gd name="T17" fmla="*/ 26 h 54"/>
                  <a:gd name="T18" fmla="*/ 39 w 49"/>
                  <a:gd name="T19" fmla="*/ 15 h 54"/>
                  <a:gd name="T20" fmla="*/ 0 w 49"/>
                  <a:gd name="T21" fmla="*/ 6 h 54"/>
                  <a:gd name="T22" fmla="*/ 12 w 49"/>
                  <a:gd name="T23"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4">
                    <a:moveTo>
                      <a:pt x="12" y="2"/>
                    </a:moveTo>
                    <a:cubicBezTo>
                      <a:pt x="19" y="0"/>
                      <a:pt x="25" y="4"/>
                      <a:pt x="31" y="4"/>
                    </a:cubicBezTo>
                    <a:cubicBezTo>
                      <a:pt x="37" y="5"/>
                      <a:pt x="44" y="6"/>
                      <a:pt x="46" y="12"/>
                    </a:cubicBezTo>
                    <a:cubicBezTo>
                      <a:pt x="49" y="20"/>
                      <a:pt x="39" y="20"/>
                      <a:pt x="36" y="25"/>
                    </a:cubicBezTo>
                    <a:cubicBezTo>
                      <a:pt x="31" y="30"/>
                      <a:pt x="18" y="34"/>
                      <a:pt x="33" y="43"/>
                    </a:cubicBezTo>
                    <a:cubicBezTo>
                      <a:pt x="36" y="46"/>
                      <a:pt x="38" y="48"/>
                      <a:pt x="36" y="53"/>
                    </a:cubicBezTo>
                    <a:cubicBezTo>
                      <a:pt x="32" y="53"/>
                      <a:pt x="27" y="54"/>
                      <a:pt x="23" y="53"/>
                    </a:cubicBezTo>
                    <a:cubicBezTo>
                      <a:pt x="16" y="51"/>
                      <a:pt x="10" y="47"/>
                      <a:pt x="9" y="40"/>
                    </a:cubicBezTo>
                    <a:cubicBezTo>
                      <a:pt x="7" y="32"/>
                      <a:pt x="14" y="29"/>
                      <a:pt x="20" y="26"/>
                    </a:cubicBezTo>
                    <a:cubicBezTo>
                      <a:pt x="26" y="23"/>
                      <a:pt x="33" y="21"/>
                      <a:pt x="39" y="15"/>
                    </a:cubicBezTo>
                    <a:cubicBezTo>
                      <a:pt x="27" y="5"/>
                      <a:pt x="12" y="12"/>
                      <a:pt x="0" y="6"/>
                    </a:cubicBezTo>
                    <a:cubicBezTo>
                      <a:pt x="3" y="1"/>
                      <a:pt x="9" y="5"/>
                      <a:pt x="12" y="2"/>
                    </a:cubicBezTo>
                    <a:close/>
                  </a:path>
                </a:pathLst>
              </a:custGeom>
              <a:solidFill>
                <a:srgbClr val="908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3" name="Freeform 271">
                <a:extLst>
                  <a:ext uri="{FF2B5EF4-FFF2-40B4-BE49-F238E27FC236}">
                    <a16:creationId xmlns:a16="http://schemas.microsoft.com/office/drawing/2014/main" id="{9EC21B74-4DCC-2B2A-A531-310A47AFDBE7}"/>
                  </a:ext>
                </a:extLst>
              </p:cNvPr>
              <p:cNvSpPr/>
              <p:nvPr/>
            </p:nvSpPr>
            <p:spPr bwMode="auto">
              <a:xfrm>
                <a:off x="6046" y="998"/>
                <a:ext cx="64" cy="91"/>
              </a:xfrm>
              <a:custGeom>
                <a:avLst/>
                <a:gdLst>
                  <a:gd name="T0" fmla="*/ 44 w 44"/>
                  <a:gd name="T1" fmla="*/ 2 h 62"/>
                  <a:gd name="T2" fmla="*/ 6 w 44"/>
                  <a:gd name="T3" fmla="*/ 62 h 62"/>
                  <a:gd name="T4" fmla="*/ 0 w 44"/>
                  <a:gd name="T5" fmla="*/ 59 h 62"/>
                  <a:gd name="T6" fmla="*/ 39 w 44"/>
                  <a:gd name="T7" fmla="*/ 0 h 62"/>
                  <a:gd name="T8" fmla="*/ 44 w 44"/>
                  <a:gd name="T9" fmla="*/ 2 h 62"/>
                </a:gdLst>
                <a:ahLst/>
                <a:cxnLst>
                  <a:cxn ang="0">
                    <a:pos x="T0" y="T1"/>
                  </a:cxn>
                  <a:cxn ang="0">
                    <a:pos x="T2" y="T3"/>
                  </a:cxn>
                  <a:cxn ang="0">
                    <a:pos x="T4" y="T5"/>
                  </a:cxn>
                  <a:cxn ang="0">
                    <a:pos x="T6" y="T7"/>
                  </a:cxn>
                  <a:cxn ang="0">
                    <a:pos x="T8" y="T9"/>
                  </a:cxn>
                </a:cxnLst>
                <a:rect l="0" t="0" r="r" b="b"/>
                <a:pathLst>
                  <a:path w="44" h="62">
                    <a:moveTo>
                      <a:pt x="44" y="2"/>
                    </a:moveTo>
                    <a:cubicBezTo>
                      <a:pt x="35" y="25"/>
                      <a:pt x="24" y="45"/>
                      <a:pt x="6" y="62"/>
                    </a:cubicBezTo>
                    <a:cubicBezTo>
                      <a:pt x="4" y="61"/>
                      <a:pt x="2" y="60"/>
                      <a:pt x="0" y="59"/>
                    </a:cubicBezTo>
                    <a:cubicBezTo>
                      <a:pt x="13" y="39"/>
                      <a:pt x="26" y="19"/>
                      <a:pt x="39" y="0"/>
                    </a:cubicBezTo>
                    <a:cubicBezTo>
                      <a:pt x="41" y="0"/>
                      <a:pt x="42" y="1"/>
                      <a:pt x="44" y="2"/>
                    </a:cubicBezTo>
                    <a:close/>
                  </a:path>
                </a:pathLst>
              </a:custGeom>
              <a:solidFill>
                <a:srgbClr val="DEDE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4" name="Freeform 272">
                <a:extLst>
                  <a:ext uri="{FF2B5EF4-FFF2-40B4-BE49-F238E27FC236}">
                    <a16:creationId xmlns:a16="http://schemas.microsoft.com/office/drawing/2014/main" id="{214C2BCF-5194-5377-16B7-434344221AE6}"/>
                  </a:ext>
                </a:extLst>
              </p:cNvPr>
              <p:cNvSpPr/>
              <p:nvPr/>
            </p:nvSpPr>
            <p:spPr bwMode="auto">
              <a:xfrm>
                <a:off x="6484" y="1346"/>
                <a:ext cx="82" cy="63"/>
              </a:xfrm>
              <a:custGeom>
                <a:avLst/>
                <a:gdLst>
                  <a:gd name="T0" fmla="*/ 42 w 56"/>
                  <a:gd name="T1" fmla="*/ 39 h 43"/>
                  <a:gd name="T2" fmla="*/ 46 w 56"/>
                  <a:gd name="T3" fmla="*/ 27 h 43"/>
                  <a:gd name="T4" fmla="*/ 30 w 56"/>
                  <a:gd name="T5" fmla="*/ 18 h 43"/>
                  <a:gd name="T6" fmla="*/ 0 w 56"/>
                  <a:gd name="T7" fmla="*/ 28 h 43"/>
                  <a:gd name="T8" fmla="*/ 44 w 56"/>
                  <a:gd name="T9" fmla="*/ 0 h 43"/>
                  <a:gd name="T10" fmla="*/ 56 w 56"/>
                  <a:gd name="T11" fmla="*/ 38 h 43"/>
                  <a:gd name="T12" fmla="*/ 42 w 56"/>
                  <a:gd name="T13" fmla="*/ 39 h 43"/>
                </a:gdLst>
                <a:ahLst/>
                <a:cxnLst>
                  <a:cxn ang="0">
                    <a:pos x="T0" y="T1"/>
                  </a:cxn>
                  <a:cxn ang="0">
                    <a:pos x="T2" y="T3"/>
                  </a:cxn>
                  <a:cxn ang="0">
                    <a:pos x="T4" y="T5"/>
                  </a:cxn>
                  <a:cxn ang="0">
                    <a:pos x="T6" y="T7"/>
                  </a:cxn>
                  <a:cxn ang="0">
                    <a:pos x="T8" y="T9"/>
                  </a:cxn>
                  <a:cxn ang="0">
                    <a:pos x="T10" y="T11"/>
                  </a:cxn>
                  <a:cxn ang="0">
                    <a:pos x="T12" y="T13"/>
                  </a:cxn>
                </a:cxnLst>
                <a:rect l="0" t="0" r="r" b="b"/>
                <a:pathLst>
                  <a:path w="56" h="43">
                    <a:moveTo>
                      <a:pt x="42" y="39"/>
                    </a:moveTo>
                    <a:cubicBezTo>
                      <a:pt x="40" y="34"/>
                      <a:pt x="48" y="31"/>
                      <a:pt x="46" y="27"/>
                    </a:cubicBezTo>
                    <a:cubicBezTo>
                      <a:pt x="43" y="20"/>
                      <a:pt x="43" y="7"/>
                      <a:pt x="30" y="18"/>
                    </a:cubicBezTo>
                    <a:cubicBezTo>
                      <a:pt x="22" y="25"/>
                      <a:pt x="12" y="31"/>
                      <a:pt x="0" y="28"/>
                    </a:cubicBezTo>
                    <a:cubicBezTo>
                      <a:pt x="14" y="17"/>
                      <a:pt x="28" y="7"/>
                      <a:pt x="44" y="0"/>
                    </a:cubicBezTo>
                    <a:cubicBezTo>
                      <a:pt x="42" y="15"/>
                      <a:pt x="54" y="25"/>
                      <a:pt x="56" y="38"/>
                    </a:cubicBezTo>
                    <a:cubicBezTo>
                      <a:pt x="52" y="43"/>
                      <a:pt x="47" y="42"/>
                      <a:pt x="42" y="39"/>
                    </a:cubicBezTo>
                    <a:close/>
                  </a:path>
                </a:pathLst>
              </a:custGeom>
              <a:solidFill>
                <a:srgbClr val="786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5" name="Freeform 273">
                <a:extLst>
                  <a:ext uri="{FF2B5EF4-FFF2-40B4-BE49-F238E27FC236}">
                    <a16:creationId xmlns:a16="http://schemas.microsoft.com/office/drawing/2014/main" id="{F6608F7E-8B98-B806-2493-9A671B1C0988}"/>
                  </a:ext>
                </a:extLst>
              </p:cNvPr>
              <p:cNvSpPr/>
              <p:nvPr/>
            </p:nvSpPr>
            <p:spPr bwMode="auto">
              <a:xfrm>
                <a:off x="6224" y="943"/>
                <a:ext cx="42" cy="100"/>
              </a:xfrm>
              <a:custGeom>
                <a:avLst/>
                <a:gdLst>
                  <a:gd name="T0" fmla="*/ 26 w 29"/>
                  <a:gd name="T1" fmla="*/ 0 h 69"/>
                  <a:gd name="T2" fmla="*/ 15 w 29"/>
                  <a:gd name="T3" fmla="*/ 24 h 69"/>
                  <a:gd name="T4" fmla="*/ 24 w 29"/>
                  <a:gd name="T5" fmla="*/ 43 h 69"/>
                  <a:gd name="T6" fmla="*/ 14 w 29"/>
                  <a:gd name="T7" fmla="*/ 64 h 69"/>
                  <a:gd name="T8" fmla="*/ 10 w 29"/>
                  <a:gd name="T9" fmla="*/ 69 h 69"/>
                  <a:gd name="T10" fmla="*/ 26 w 29"/>
                  <a:gd name="T11" fmla="*/ 0 h 69"/>
                </a:gdLst>
                <a:ahLst/>
                <a:cxnLst>
                  <a:cxn ang="0">
                    <a:pos x="T0" y="T1"/>
                  </a:cxn>
                  <a:cxn ang="0">
                    <a:pos x="T2" y="T3"/>
                  </a:cxn>
                  <a:cxn ang="0">
                    <a:pos x="T4" y="T5"/>
                  </a:cxn>
                  <a:cxn ang="0">
                    <a:pos x="T6" y="T7"/>
                  </a:cxn>
                  <a:cxn ang="0">
                    <a:pos x="T8" y="T9"/>
                  </a:cxn>
                  <a:cxn ang="0">
                    <a:pos x="T10" y="T11"/>
                  </a:cxn>
                </a:cxnLst>
                <a:rect l="0" t="0" r="r" b="b"/>
                <a:pathLst>
                  <a:path w="28" h="69">
                    <a:moveTo>
                      <a:pt x="26" y="0"/>
                    </a:moveTo>
                    <a:cubicBezTo>
                      <a:pt x="29" y="11"/>
                      <a:pt x="15" y="14"/>
                      <a:pt x="15" y="24"/>
                    </a:cubicBezTo>
                    <a:cubicBezTo>
                      <a:pt x="20" y="29"/>
                      <a:pt x="26" y="34"/>
                      <a:pt x="24" y="43"/>
                    </a:cubicBezTo>
                    <a:cubicBezTo>
                      <a:pt x="20" y="49"/>
                      <a:pt x="20" y="58"/>
                      <a:pt x="14" y="64"/>
                    </a:cubicBezTo>
                    <a:cubicBezTo>
                      <a:pt x="13" y="66"/>
                      <a:pt x="11" y="67"/>
                      <a:pt x="10" y="69"/>
                    </a:cubicBezTo>
                    <a:cubicBezTo>
                      <a:pt x="0" y="35"/>
                      <a:pt x="5" y="15"/>
                      <a:pt x="26" y="0"/>
                    </a:cubicBezTo>
                    <a:close/>
                  </a:path>
                </a:pathLst>
              </a:custGeom>
              <a:solidFill>
                <a:srgbClr val="725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6" name="Freeform 274">
                <a:extLst>
                  <a:ext uri="{FF2B5EF4-FFF2-40B4-BE49-F238E27FC236}">
                    <a16:creationId xmlns:a16="http://schemas.microsoft.com/office/drawing/2014/main" id="{FF258C0C-CDAD-C6E2-BA9B-C42C6E628AE3}"/>
                  </a:ext>
                </a:extLst>
              </p:cNvPr>
              <p:cNvSpPr/>
              <p:nvPr/>
            </p:nvSpPr>
            <p:spPr bwMode="auto">
              <a:xfrm>
                <a:off x="6374" y="1380"/>
                <a:ext cx="64" cy="51"/>
              </a:xfrm>
              <a:custGeom>
                <a:avLst/>
                <a:gdLst>
                  <a:gd name="T0" fmla="*/ 4 w 44"/>
                  <a:gd name="T1" fmla="*/ 5 h 35"/>
                  <a:gd name="T2" fmla="*/ 11 w 44"/>
                  <a:gd name="T3" fmla="*/ 0 h 35"/>
                  <a:gd name="T4" fmla="*/ 35 w 44"/>
                  <a:gd name="T5" fmla="*/ 17 h 35"/>
                  <a:gd name="T6" fmla="*/ 39 w 44"/>
                  <a:gd name="T7" fmla="*/ 28 h 35"/>
                  <a:gd name="T8" fmla="*/ 31 w 44"/>
                  <a:gd name="T9" fmla="*/ 25 h 35"/>
                  <a:gd name="T10" fmla="*/ 3 w 44"/>
                  <a:gd name="T11" fmla="*/ 16 h 35"/>
                  <a:gd name="T12" fmla="*/ 4 w 44"/>
                  <a:gd name="T13" fmla="*/ 5 h 35"/>
                </a:gdLst>
                <a:ahLst/>
                <a:cxnLst>
                  <a:cxn ang="0">
                    <a:pos x="T0" y="T1"/>
                  </a:cxn>
                  <a:cxn ang="0">
                    <a:pos x="T2" y="T3"/>
                  </a:cxn>
                  <a:cxn ang="0">
                    <a:pos x="T4" y="T5"/>
                  </a:cxn>
                  <a:cxn ang="0">
                    <a:pos x="T6" y="T7"/>
                  </a:cxn>
                  <a:cxn ang="0">
                    <a:pos x="T8" y="T9"/>
                  </a:cxn>
                  <a:cxn ang="0">
                    <a:pos x="T10" y="T11"/>
                  </a:cxn>
                  <a:cxn ang="0">
                    <a:pos x="T12" y="T13"/>
                  </a:cxn>
                </a:cxnLst>
                <a:rect l="0" t="0" r="r" b="b"/>
                <a:pathLst>
                  <a:path w="44" h="35">
                    <a:moveTo>
                      <a:pt x="4" y="5"/>
                    </a:moveTo>
                    <a:cubicBezTo>
                      <a:pt x="7" y="3"/>
                      <a:pt x="9" y="2"/>
                      <a:pt x="11" y="0"/>
                    </a:cubicBezTo>
                    <a:cubicBezTo>
                      <a:pt x="17" y="9"/>
                      <a:pt x="27" y="12"/>
                      <a:pt x="35" y="17"/>
                    </a:cubicBezTo>
                    <a:cubicBezTo>
                      <a:pt x="39" y="20"/>
                      <a:pt x="44" y="22"/>
                      <a:pt x="39" y="28"/>
                    </a:cubicBezTo>
                    <a:cubicBezTo>
                      <a:pt x="36" y="27"/>
                      <a:pt x="32" y="24"/>
                      <a:pt x="31" y="25"/>
                    </a:cubicBezTo>
                    <a:cubicBezTo>
                      <a:pt x="17" y="35"/>
                      <a:pt x="10" y="24"/>
                      <a:pt x="3" y="16"/>
                    </a:cubicBezTo>
                    <a:cubicBezTo>
                      <a:pt x="0" y="11"/>
                      <a:pt x="0" y="8"/>
                      <a:pt x="4" y="5"/>
                    </a:cubicBezTo>
                    <a:close/>
                  </a:path>
                </a:pathLst>
              </a:custGeom>
              <a:solidFill>
                <a:srgbClr val="727B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7" name="Freeform 275">
                <a:extLst>
                  <a:ext uri="{FF2B5EF4-FFF2-40B4-BE49-F238E27FC236}">
                    <a16:creationId xmlns:a16="http://schemas.microsoft.com/office/drawing/2014/main" id="{64ADF0A7-88AA-635B-597B-247D52FE819B}"/>
                  </a:ext>
                </a:extLst>
              </p:cNvPr>
              <p:cNvSpPr/>
              <p:nvPr/>
            </p:nvSpPr>
            <p:spPr bwMode="auto">
              <a:xfrm>
                <a:off x="6249" y="1025"/>
                <a:ext cx="72" cy="52"/>
              </a:xfrm>
              <a:custGeom>
                <a:avLst/>
                <a:gdLst>
                  <a:gd name="T0" fmla="*/ 34 w 50"/>
                  <a:gd name="T1" fmla="*/ 8 h 36"/>
                  <a:gd name="T2" fmla="*/ 44 w 50"/>
                  <a:gd name="T3" fmla="*/ 0 h 36"/>
                  <a:gd name="T4" fmla="*/ 50 w 50"/>
                  <a:gd name="T5" fmla="*/ 5 h 36"/>
                  <a:gd name="T6" fmla="*/ 10 w 50"/>
                  <a:gd name="T7" fmla="*/ 36 h 36"/>
                  <a:gd name="T8" fmla="*/ 2 w 50"/>
                  <a:gd name="T9" fmla="*/ 20 h 36"/>
                  <a:gd name="T10" fmla="*/ 10 w 50"/>
                  <a:gd name="T11" fmla="*/ 15 h 36"/>
                  <a:gd name="T12" fmla="*/ 34 w 50"/>
                  <a:gd name="T13" fmla="*/ 8 h 36"/>
                </a:gdLst>
                <a:ahLst/>
                <a:cxnLst>
                  <a:cxn ang="0">
                    <a:pos x="T0" y="T1"/>
                  </a:cxn>
                  <a:cxn ang="0">
                    <a:pos x="T2" y="T3"/>
                  </a:cxn>
                  <a:cxn ang="0">
                    <a:pos x="T4" y="T5"/>
                  </a:cxn>
                  <a:cxn ang="0">
                    <a:pos x="T6" y="T7"/>
                  </a:cxn>
                  <a:cxn ang="0">
                    <a:pos x="T8" y="T9"/>
                  </a:cxn>
                  <a:cxn ang="0">
                    <a:pos x="T10" y="T11"/>
                  </a:cxn>
                  <a:cxn ang="0">
                    <a:pos x="T12" y="T13"/>
                  </a:cxn>
                </a:cxnLst>
                <a:rect l="0" t="0" r="r" b="b"/>
                <a:pathLst>
                  <a:path w="50" h="36">
                    <a:moveTo>
                      <a:pt x="34" y="8"/>
                    </a:moveTo>
                    <a:cubicBezTo>
                      <a:pt x="37" y="5"/>
                      <a:pt x="40" y="3"/>
                      <a:pt x="44" y="0"/>
                    </a:cubicBezTo>
                    <a:cubicBezTo>
                      <a:pt x="47" y="0"/>
                      <a:pt x="49" y="2"/>
                      <a:pt x="50" y="5"/>
                    </a:cubicBezTo>
                    <a:cubicBezTo>
                      <a:pt x="43" y="24"/>
                      <a:pt x="25" y="27"/>
                      <a:pt x="10" y="36"/>
                    </a:cubicBezTo>
                    <a:cubicBezTo>
                      <a:pt x="5" y="32"/>
                      <a:pt x="0" y="28"/>
                      <a:pt x="2" y="20"/>
                    </a:cubicBezTo>
                    <a:cubicBezTo>
                      <a:pt x="4" y="18"/>
                      <a:pt x="7" y="15"/>
                      <a:pt x="10" y="15"/>
                    </a:cubicBezTo>
                    <a:cubicBezTo>
                      <a:pt x="20" y="18"/>
                      <a:pt x="26" y="11"/>
                      <a:pt x="34" y="8"/>
                    </a:cubicBezTo>
                    <a:close/>
                  </a:path>
                </a:pathLst>
              </a:custGeom>
              <a:solidFill>
                <a:srgbClr val="C2AC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8" name="Freeform 276">
                <a:extLst>
                  <a:ext uri="{FF2B5EF4-FFF2-40B4-BE49-F238E27FC236}">
                    <a16:creationId xmlns:a16="http://schemas.microsoft.com/office/drawing/2014/main" id="{5D6DB12C-908E-F02A-4722-B07A0EE14C77}"/>
                  </a:ext>
                </a:extLst>
              </p:cNvPr>
              <p:cNvSpPr/>
              <p:nvPr/>
            </p:nvSpPr>
            <p:spPr bwMode="auto">
              <a:xfrm>
                <a:off x="6537" y="1291"/>
                <a:ext cx="80" cy="42"/>
              </a:xfrm>
              <a:custGeom>
                <a:avLst/>
                <a:gdLst>
                  <a:gd name="T0" fmla="*/ 55 w 55"/>
                  <a:gd name="T1" fmla="*/ 0 h 29"/>
                  <a:gd name="T2" fmla="*/ 37 w 55"/>
                  <a:gd name="T3" fmla="*/ 13 h 29"/>
                  <a:gd name="T4" fmla="*/ 31 w 55"/>
                  <a:gd name="T5" fmla="*/ 13 h 29"/>
                  <a:gd name="T6" fmla="*/ 20 w 55"/>
                  <a:gd name="T7" fmla="*/ 19 h 29"/>
                  <a:gd name="T8" fmla="*/ 6 w 55"/>
                  <a:gd name="T9" fmla="*/ 27 h 29"/>
                  <a:gd name="T10" fmla="*/ 1 w 55"/>
                  <a:gd name="T11" fmla="*/ 19 h 29"/>
                  <a:gd name="T12" fmla="*/ 12 w 55"/>
                  <a:gd name="T13" fmla="*/ 9 h 29"/>
                  <a:gd name="T14" fmla="*/ 55 w 55"/>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28">
                    <a:moveTo>
                      <a:pt x="55" y="0"/>
                    </a:moveTo>
                    <a:cubicBezTo>
                      <a:pt x="52" y="8"/>
                      <a:pt x="42" y="7"/>
                      <a:pt x="37" y="13"/>
                    </a:cubicBezTo>
                    <a:cubicBezTo>
                      <a:pt x="35" y="16"/>
                      <a:pt x="33" y="16"/>
                      <a:pt x="31" y="13"/>
                    </a:cubicBezTo>
                    <a:cubicBezTo>
                      <a:pt x="27" y="14"/>
                      <a:pt x="22" y="12"/>
                      <a:pt x="20" y="19"/>
                    </a:cubicBezTo>
                    <a:cubicBezTo>
                      <a:pt x="18" y="25"/>
                      <a:pt x="13" y="29"/>
                      <a:pt x="6" y="27"/>
                    </a:cubicBezTo>
                    <a:cubicBezTo>
                      <a:pt x="4" y="26"/>
                      <a:pt x="1" y="22"/>
                      <a:pt x="1" y="19"/>
                    </a:cubicBezTo>
                    <a:cubicBezTo>
                      <a:pt x="0" y="12"/>
                      <a:pt x="6" y="11"/>
                      <a:pt x="12" y="9"/>
                    </a:cubicBezTo>
                    <a:cubicBezTo>
                      <a:pt x="26" y="2"/>
                      <a:pt x="42" y="8"/>
                      <a:pt x="55" y="0"/>
                    </a:cubicBezTo>
                    <a:close/>
                  </a:path>
                </a:pathLst>
              </a:custGeom>
              <a:solidFill>
                <a:srgbClr val="8E9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9" name="Freeform 277">
                <a:extLst>
                  <a:ext uri="{FF2B5EF4-FFF2-40B4-BE49-F238E27FC236}">
                    <a16:creationId xmlns:a16="http://schemas.microsoft.com/office/drawing/2014/main" id="{01EDC78E-DA7A-92D6-8AAE-A845EE43821D}"/>
                  </a:ext>
                </a:extLst>
              </p:cNvPr>
              <p:cNvSpPr/>
              <p:nvPr/>
            </p:nvSpPr>
            <p:spPr bwMode="auto">
              <a:xfrm>
                <a:off x="6270" y="943"/>
                <a:ext cx="62" cy="35"/>
              </a:xfrm>
              <a:custGeom>
                <a:avLst/>
                <a:gdLst>
                  <a:gd name="T0" fmla="*/ 42 w 42"/>
                  <a:gd name="T1" fmla="*/ 5 h 24"/>
                  <a:gd name="T2" fmla="*/ 6 w 42"/>
                  <a:gd name="T3" fmla="*/ 12 h 24"/>
                  <a:gd name="T4" fmla="*/ 10 w 42"/>
                  <a:gd name="T5" fmla="*/ 1 h 24"/>
                  <a:gd name="T6" fmla="*/ 30 w 42"/>
                  <a:gd name="T7" fmla="*/ 1 h 24"/>
                  <a:gd name="T8" fmla="*/ 42 w 42"/>
                  <a:gd name="T9" fmla="*/ 5 h 24"/>
                </a:gdLst>
                <a:ahLst/>
                <a:cxnLst>
                  <a:cxn ang="0">
                    <a:pos x="T0" y="T1"/>
                  </a:cxn>
                  <a:cxn ang="0">
                    <a:pos x="T2" y="T3"/>
                  </a:cxn>
                  <a:cxn ang="0">
                    <a:pos x="T4" y="T5"/>
                  </a:cxn>
                  <a:cxn ang="0">
                    <a:pos x="T6" y="T7"/>
                  </a:cxn>
                  <a:cxn ang="0">
                    <a:pos x="T8" y="T9"/>
                  </a:cxn>
                </a:cxnLst>
                <a:rect l="0" t="0" r="r" b="b"/>
                <a:pathLst>
                  <a:path w="42" h="24">
                    <a:moveTo>
                      <a:pt x="42" y="5"/>
                    </a:moveTo>
                    <a:cubicBezTo>
                      <a:pt x="35" y="20"/>
                      <a:pt x="18" y="24"/>
                      <a:pt x="6" y="12"/>
                    </a:cubicBezTo>
                    <a:cubicBezTo>
                      <a:pt x="0" y="6"/>
                      <a:pt x="6" y="2"/>
                      <a:pt x="10" y="1"/>
                    </a:cubicBezTo>
                    <a:cubicBezTo>
                      <a:pt x="16" y="0"/>
                      <a:pt x="23" y="1"/>
                      <a:pt x="30" y="1"/>
                    </a:cubicBezTo>
                    <a:cubicBezTo>
                      <a:pt x="33" y="5"/>
                      <a:pt x="38" y="4"/>
                      <a:pt x="42" y="5"/>
                    </a:cubicBezTo>
                    <a:close/>
                  </a:path>
                </a:pathLst>
              </a:custGeom>
              <a:solidFill>
                <a:srgbClr val="9F8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0" name="Freeform 278">
                <a:extLst>
                  <a:ext uri="{FF2B5EF4-FFF2-40B4-BE49-F238E27FC236}">
                    <a16:creationId xmlns:a16="http://schemas.microsoft.com/office/drawing/2014/main" id="{10336D4E-E9E4-6F34-4B74-6D27317F2849}"/>
                  </a:ext>
                </a:extLst>
              </p:cNvPr>
              <p:cNvSpPr/>
              <p:nvPr/>
            </p:nvSpPr>
            <p:spPr bwMode="auto">
              <a:xfrm>
                <a:off x="6301" y="984"/>
                <a:ext cx="48" cy="48"/>
              </a:xfrm>
              <a:custGeom>
                <a:avLst/>
                <a:gdLst>
                  <a:gd name="T0" fmla="*/ 14 w 33"/>
                  <a:gd name="T1" fmla="*/ 33 h 33"/>
                  <a:gd name="T2" fmla="*/ 8 w 33"/>
                  <a:gd name="T3" fmla="*/ 28 h 33"/>
                  <a:gd name="T4" fmla="*/ 0 w 33"/>
                  <a:gd name="T5" fmla="*/ 17 h 33"/>
                  <a:gd name="T6" fmla="*/ 13 w 33"/>
                  <a:gd name="T7" fmla="*/ 11 h 33"/>
                  <a:gd name="T8" fmla="*/ 33 w 33"/>
                  <a:gd name="T9" fmla="*/ 16 h 33"/>
                  <a:gd name="T10" fmla="*/ 14 w 33"/>
                  <a:gd name="T11" fmla="*/ 33 h 33"/>
                </a:gdLst>
                <a:ahLst/>
                <a:cxnLst>
                  <a:cxn ang="0">
                    <a:pos x="T0" y="T1"/>
                  </a:cxn>
                  <a:cxn ang="0">
                    <a:pos x="T2" y="T3"/>
                  </a:cxn>
                  <a:cxn ang="0">
                    <a:pos x="T4" y="T5"/>
                  </a:cxn>
                  <a:cxn ang="0">
                    <a:pos x="T6" y="T7"/>
                  </a:cxn>
                  <a:cxn ang="0">
                    <a:pos x="T8" y="T9"/>
                  </a:cxn>
                  <a:cxn ang="0">
                    <a:pos x="T10" y="T11"/>
                  </a:cxn>
                </a:cxnLst>
                <a:rect l="0" t="0" r="r" b="b"/>
                <a:pathLst>
                  <a:path w="33" h="33">
                    <a:moveTo>
                      <a:pt x="14" y="33"/>
                    </a:moveTo>
                    <a:cubicBezTo>
                      <a:pt x="12" y="31"/>
                      <a:pt x="10" y="30"/>
                      <a:pt x="8" y="28"/>
                    </a:cubicBezTo>
                    <a:cubicBezTo>
                      <a:pt x="5" y="24"/>
                      <a:pt x="0" y="20"/>
                      <a:pt x="0" y="17"/>
                    </a:cubicBezTo>
                    <a:cubicBezTo>
                      <a:pt x="2" y="12"/>
                      <a:pt x="10" y="8"/>
                      <a:pt x="13" y="11"/>
                    </a:cubicBezTo>
                    <a:cubicBezTo>
                      <a:pt x="20" y="17"/>
                      <a:pt x="31" y="0"/>
                      <a:pt x="33" y="16"/>
                    </a:cubicBezTo>
                    <a:cubicBezTo>
                      <a:pt x="27" y="22"/>
                      <a:pt x="21" y="28"/>
                      <a:pt x="14" y="33"/>
                    </a:cubicBezTo>
                    <a:close/>
                  </a:path>
                </a:pathLst>
              </a:custGeom>
              <a:solidFill>
                <a:srgbClr val="B39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1" name="Freeform 279">
                <a:extLst>
                  <a:ext uri="{FF2B5EF4-FFF2-40B4-BE49-F238E27FC236}">
                    <a16:creationId xmlns:a16="http://schemas.microsoft.com/office/drawing/2014/main" id="{ADED7C3B-1D1F-DDD1-39BC-4C3CD132A0C9}"/>
                  </a:ext>
                </a:extLst>
              </p:cNvPr>
              <p:cNvSpPr/>
              <p:nvPr/>
            </p:nvSpPr>
            <p:spPr bwMode="auto">
              <a:xfrm>
                <a:off x="6083" y="1075"/>
                <a:ext cx="29" cy="59"/>
              </a:xfrm>
              <a:custGeom>
                <a:avLst/>
                <a:gdLst>
                  <a:gd name="T0" fmla="*/ 20 w 20"/>
                  <a:gd name="T1" fmla="*/ 18 h 40"/>
                  <a:gd name="T2" fmla="*/ 16 w 20"/>
                  <a:gd name="T3" fmla="*/ 33 h 40"/>
                  <a:gd name="T4" fmla="*/ 7 w 20"/>
                  <a:gd name="T5" fmla="*/ 29 h 40"/>
                  <a:gd name="T6" fmla="*/ 0 w 20"/>
                  <a:gd name="T7" fmla="*/ 13 h 40"/>
                  <a:gd name="T8" fmla="*/ 9 w 20"/>
                  <a:gd name="T9" fmla="*/ 0 h 40"/>
                  <a:gd name="T10" fmla="*/ 20 w 20"/>
                  <a:gd name="T11" fmla="*/ 18 h 40"/>
                </a:gdLst>
                <a:ahLst/>
                <a:cxnLst>
                  <a:cxn ang="0">
                    <a:pos x="T0" y="T1"/>
                  </a:cxn>
                  <a:cxn ang="0">
                    <a:pos x="T2" y="T3"/>
                  </a:cxn>
                  <a:cxn ang="0">
                    <a:pos x="T4" y="T5"/>
                  </a:cxn>
                  <a:cxn ang="0">
                    <a:pos x="T6" y="T7"/>
                  </a:cxn>
                  <a:cxn ang="0">
                    <a:pos x="T8" y="T9"/>
                  </a:cxn>
                  <a:cxn ang="0">
                    <a:pos x="T10" y="T11"/>
                  </a:cxn>
                </a:cxnLst>
                <a:rect l="0" t="0" r="r" b="b"/>
                <a:pathLst>
                  <a:path w="20" h="40">
                    <a:moveTo>
                      <a:pt x="20" y="18"/>
                    </a:moveTo>
                    <a:cubicBezTo>
                      <a:pt x="19" y="23"/>
                      <a:pt x="18" y="29"/>
                      <a:pt x="16" y="33"/>
                    </a:cubicBezTo>
                    <a:cubicBezTo>
                      <a:pt x="10" y="40"/>
                      <a:pt x="8" y="35"/>
                      <a:pt x="7" y="29"/>
                    </a:cubicBezTo>
                    <a:cubicBezTo>
                      <a:pt x="8" y="22"/>
                      <a:pt x="2" y="18"/>
                      <a:pt x="0" y="13"/>
                    </a:cubicBezTo>
                    <a:cubicBezTo>
                      <a:pt x="0" y="6"/>
                      <a:pt x="3" y="0"/>
                      <a:pt x="9" y="0"/>
                    </a:cubicBezTo>
                    <a:cubicBezTo>
                      <a:pt x="18" y="1"/>
                      <a:pt x="18" y="11"/>
                      <a:pt x="20"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2" name="Freeform 280">
                <a:extLst>
                  <a:ext uri="{FF2B5EF4-FFF2-40B4-BE49-F238E27FC236}">
                    <a16:creationId xmlns:a16="http://schemas.microsoft.com/office/drawing/2014/main" id="{41B21797-E062-7C7C-5A2F-CD3E1580BBD0}"/>
                  </a:ext>
                </a:extLst>
              </p:cNvPr>
              <p:cNvSpPr/>
              <p:nvPr/>
            </p:nvSpPr>
            <p:spPr bwMode="auto">
              <a:xfrm>
                <a:off x="6340" y="1045"/>
                <a:ext cx="56" cy="51"/>
              </a:xfrm>
              <a:custGeom>
                <a:avLst/>
                <a:gdLst>
                  <a:gd name="T0" fmla="*/ 38 w 38"/>
                  <a:gd name="T1" fmla="*/ 31 h 35"/>
                  <a:gd name="T2" fmla="*/ 26 w 38"/>
                  <a:gd name="T3" fmla="*/ 35 h 35"/>
                  <a:gd name="T4" fmla="*/ 3 w 38"/>
                  <a:gd name="T5" fmla="*/ 21 h 35"/>
                  <a:gd name="T6" fmla="*/ 18 w 38"/>
                  <a:gd name="T7" fmla="*/ 2 h 35"/>
                  <a:gd name="T8" fmla="*/ 22 w 38"/>
                  <a:gd name="T9" fmla="*/ 5 h 35"/>
                  <a:gd name="T10" fmla="*/ 10 w 38"/>
                  <a:gd name="T11" fmla="*/ 18 h 35"/>
                  <a:gd name="T12" fmla="*/ 25 w 38"/>
                  <a:gd name="T13" fmla="*/ 29 h 35"/>
                  <a:gd name="T14" fmla="*/ 38 w 38"/>
                  <a:gd name="T15" fmla="*/ 31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5">
                    <a:moveTo>
                      <a:pt x="38" y="31"/>
                    </a:moveTo>
                    <a:cubicBezTo>
                      <a:pt x="34" y="32"/>
                      <a:pt x="30" y="34"/>
                      <a:pt x="26" y="35"/>
                    </a:cubicBezTo>
                    <a:cubicBezTo>
                      <a:pt x="16" y="34"/>
                      <a:pt x="5" y="34"/>
                      <a:pt x="3" y="21"/>
                    </a:cubicBezTo>
                    <a:cubicBezTo>
                      <a:pt x="0" y="10"/>
                      <a:pt x="7" y="4"/>
                      <a:pt x="18" y="2"/>
                    </a:cubicBezTo>
                    <a:cubicBezTo>
                      <a:pt x="22" y="0"/>
                      <a:pt x="23" y="2"/>
                      <a:pt x="22" y="5"/>
                    </a:cubicBezTo>
                    <a:cubicBezTo>
                      <a:pt x="16" y="8"/>
                      <a:pt x="9" y="10"/>
                      <a:pt x="10" y="18"/>
                    </a:cubicBezTo>
                    <a:cubicBezTo>
                      <a:pt x="11" y="27"/>
                      <a:pt x="19" y="27"/>
                      <a:pt x="25" y="29"/>
                    </a:cubicBezTo>
                    <a:cubicBezTo>
                      <a:pt x="29" y="30"/>
                      <a:pt x="34" y="30"/>
                      <a:pt x="38" y="31"/>
                    </a:cubicBezTo>
                    <a:close/>
                  </a:path>
                </a:pathLst>
              </a:custGeom>
              <a:solidFill>
                <a:srgbClr val="5B55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3" name="Freeform 281">
                <a:extLst>
                  <a:ext uri="{FF2B5EF4-FFF2-40B4-BE49-F238E27FC236}">
                    <a16:creationId xmlns:a16="http://schemas.microsoft.com/office/drawing/2014/main" id="{5004A7B3-52DC-4FF5-16DF-D2DD0CB10357}"/>
                  </a:ext>
                </a:extLst>
              </p:cNvPr>
              <p:cNvSpPr/>
              <p:nvPr/>
            </p:nvSpPr>
            <p:spPr bwMode="auto">
              <a:xfrm>
                <a:off x="6438" y="1473"/>
                <a:ext cx="46" cy="52"/>
              </a:xfrm>
              <a:custGeom>
                <a:avLst/>
                <a:gdLst>
                  <a:gd name="T0" fmla="*/ 16 w 32"/>
                  <a:gd name="T1" fmla="*/ 0 h 36"/>
                  <a:gd name="T2" fmla="*/ 32 w 32"/>
                  <a:gd name="T3" fmla="*/ 5 h 36"/>
                  <a:gd name="T4" fmla="*/ 15 w 32"/>
                  <a:gd name="T5" fmla="*/ 36 h 36"/>
                  <a:gd name="T6" fmla="*/ 16 w 32"/>
                  <a:gd name="T7" fmla="*/ 0 h 36"/>
                </a:gdLst>
                <a:ahLst/>
                <a:cxnLst>
                  <a:cxn ang="0">
                    <a:pos x="T0" y="T1"/>
                  </a:cxn>
                  <a:cxn ang="0">
                    <a:pos x="T2" y="T3"/>
                  </a:cxn>
                  <a:cxn ang="0">
                    <a:pos x="T4" y="T5"/>
                  </a:cxn>
                  <a:cxn ang="0">
                    <a:pos x="T6" y="T7"/>
                  </a:cxn>
                </a:cxnLst>
                <a:rect l="0" t="0" r="r" b="b"/>
                <a:pathLst>
                  <a:path w="32" h="36">
                    <a:moveTo>
                      <a:pt x="16" y="0"/>
                    </a:moveTo>
                    <a:cubicBezTo>
                      <a:pt x="21" y="1"/>
                      <a:pt x="26" y="3"/>
                      <a:pt x="32" y="5"/>
                    </a:cubicBezTo>
                    <a:cubicBezTo>
                      <a:pt x="21" y="12"/>
                      <a:pt x="14" y="22"/>
                      <a:pt x="15" y="36"/>
                    </a:cubicBezTo>
                    <a:cubicBezTo>
                      <a:pt x="11" y="24"/>
                      <a:pt x="0" y="12"/>
                      <a:pt x="16" y="0"/>
                    </a:cubicBezTo>
                    <a:close/>
                  </a:path>
                </a:pathLst>
              </a:custGeom>
              <a:solidFill>
                <a:srgbClr val="B1A8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4" name="Freeform 282">
                <a:extLst>
                  <a:ext uri="{FF2B5EF4-FFF2-40B4-BE49-F238E27FC236}">
                    <a16:creationId xmlns:a16="http://schemas.microsoft.com/office/drawing/2014/main" id="{FDB25D10-1603-7216-E604-7EB32C1FCCEE}"/>
                  </a:ext>
                </a:extLst>
              </p:cNvPr>
              <p:cNvSpPr/>
              <p:nvPr/>
            </p:nvSpPr>
            <p:spPr bwMode="auto">
              <a:xfrm>
                <a:off x="6011" y="1059"/>
                <a:ext cx="31" cy="51"/>
              </a:xfrm>
              <a:custGeom>
                <a:avLst/>
                <a:gdLst>
                  <a:gd name="T0" fmla="*/ 13 w 21"/>
                  <a:gd name="T1" fmla="*/ 24 h 35"/>
                  <a:gd name="T2" fmla="*/ 2 w 21"/>
                  <a:gd name="T3" fmla="*/ 33 h 35"/>
                  <a:gd name="T4" fmla="*/ 1 w 21"/>
                  <a:gd name="T5" fmla="*/ 20 h 35"/>
                  <a:gd name="T6" fmla="*/ 1 w 21"/>
                  <a:gd name="T7" fmla="*/ 1 h 35"/>
                  <a:gd name="T8" fmla="*/ 21 w 21"/>
                  <a:gd name="T9" fmla="*/ 0 h 35"/>
                  <a:gd name="T10" fmla="*/ 13 w 21"/>
                  <a:gd name="T11" fmla="*/ 24 h 35"/>
                </a:gdLst>
                <a:ahLst/>
                <a:cxnLst>
                  <a:cxn ang="0">
                    <a:pos x="T0" y="T1"/>
                  </a:cxn>
                  <a:cxn ang="0">
                    <a:pos x="T2" y="T3"/>
                  </a:cxn>
                  <a:cxn ang="0">
                    <a:pos x="T4" y="T5"/>
                  </a:cxn>
                  <a:cxn ang="0">
                    <a:pos x="T6" y="T7"/>
                  </a:cxn>
                  <a:cxn ang="0">
                    <a:pos x="T8" y="T9"/>
                  </a:cxn>
                  <a:cxn ang="0">
                    <a:pos x="T10" y="T11"/>
                  </a:cxn>
                </a:cxnLst>
                <a:rect l="0" t="0" r="r" b="b"/>
                <a:pathLst>
                  <a:path w="21" h="35">
                    <a:moveTo>
                      <a:pt x="13" y="24"/>
                    </a:moveTo>
                    <a:cubicBezTo>
                      <a:pt x="10" y="28"/>
                      <a:pt x="8" y="35"/>
                      <a:pt x="2" y="33"/>
                    </a:cubicBezTo>
                    <a:cubicBezTo>
                      <a:pt x="1" y="33"/>
                      <a:pt x="1" y="25"/>
                      <a:pt x="1" y="20"/>
                    </a:cubicBezTo>
                    <a:cubicBezTo>
                      <a:pt x="8" y="14"/>
                      <a:pt x="0" y="7"/>
                      <a:pt x="1" y="1"/>
                    </a:cubicBezTo>
                    <a:cubicBezTo>
                      <a:pt x="8" y="1"/>
                      <a:pt x="14" y="0"/>
                      <a:pt x="21" y="0"/>
                    </a:cubicBezTo>
                    <a:cubicBezTo>
                      <a:pt x="18" y="8"/>
                      <a:pt x="5" y="13"/>
                      <a:pt x="13" y="24"/>
                    </a:cubicBezTo>
                    <a:close/>
                  </a:path>
                </a:pathLst>
              </a:custGeom>
              <a:solidFill>
                <a:srgbClr val="8672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5" name="Freeform 283">
                <a:extLst>
                  <a:ext uri="{FF2B5EF4-FFF2-40B4-BE49-F238E27FC236}">
                    <a16:creationId xmlns:a16="http://schemas.microsoft.com/office/drawing/2014/main" id="{16A21C89-F157-0144-88FC-A6E856754FF5}"/>
                  </a:ext>
                </a:extLst>
              </p:cNvPr>
              <p:cNvSpPr/>
              <p:nvPr/>
            </p:nvSpPr>
            <p:spPr bwMode="auto">
              <a:xfrm>
                <a:off x="6128" y="1036"/>
                <a:ext cx="39" cy="39"/>
              </a:xfrm>
              <a:custGeom>
                <a:avLst/>
                <a:gdLst>
                  <a:gd name="T0" fmla="*/ 4 w 27"/>
                  <a:gd name="T1" fmla="*/ 0 h 27"/>
                  <a:gd name="T2" fmla="*/ 15 w 27"/>
                  <a:gd name="T3" fmla="*/ 9 h 27"/>
                  <a:gd name="T4" fmla="*/ 21 w 27"/>
                  <a:gd name="T5" fmla="*/ 22 h 27"/>
                  <a:gd name="T6" fmla="*/ 5 w 27"/>
                  <a:gd name="T7" fmla="*/ 17 h 27"/>
                  <a:gd name="T8" fmla="*/ 1 w 27"/>
                  <a:gd name="T9" fmla="*/ 13 h 27"/>
                  <a:gd name="T10" fmla="*/ 4 w 27"/>
                  <a:gd name="T11" fmla="*/ 0 h 27"/>
                </a:gdLst>
                <a:ahLst/>
                <a:cxnLst>
                  <a:cxn ang="0">
                    <a:pos x="T0" y="T1"/>
                  </a:cxn>
                  <a:cxn ang="0">
                    <a:pos x="T2" y="T3"/>
                  </a:cxn>
                  <a:cxn ang="0">
                    <a:pos x="T4" y="T5"/>
                  </a:cxn>
                  <a:cxn ang="0">
                    <a:pos x="T6" y="T7"/>
                  </a:cxn>
                  <a:cxn ang="0">
                    <a:pos x="T8" y="T9"/>
                  </a:cxn>
                  <a:cxn ang="0">
                    <a:pos x="T10" y="T11"/>
                  </a:cxn>
                </a:cxnLst>
                <a:rect l="0" t="0" r="r" b="b"/>
                <a:pathLst>
                  <a:path w="27" h="27">
                    <a:moveTo>
                      <a:pt x="4" y="0"/>
                    </a:moveTo>
                    <a:cubicBezTo>
                      <a:pt x="8" y="3"/>
                      <a:pt x="12" y="5"/>
                      <a:pt x="15" y="9"/>
                    </a:cubicBezTo>
                    <a:cubicBezTo>
                      <a:pt x="18" y="12"/>
                      <a:pt x="27" y="16"/>
                      <a:pt x="21" y="22"/>
                    </a:cubicBezTo>
                    <a:cubicBezTo>
                      <a:pt x="16" y="27"/>
                      <a:pt x="9" y="24"/>
                      <a:pt x="5" y="17"/>
                    </a:cubicBezTo>
                    <a:cubicBezTo>
                      <a:pt x="4" y="16"/>
                      <a:pt x="2" y="14"/>
                      <a:pt x="1" y="13"/>
                    </a:cubicBezTo>
                    <a:cubicBezTo>
                      <a:pt x="0" y="8"/>
                      <a:pt x="0" y="4"/>
                      <a:pt x="4" y="0"/>
                    </a:cubicBezTo>
                    <a:close/>
                  </a:path>
                </a:pathLst>
              </a:custGeom>
              <a:solidFill>
                <a:srgbClr val="E0CA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6" name="Freeform 284">
                <a:extLst>
                  <a:ext uri="{FF2B5EF4-FFF2-40B4-BE49-F238E27FC236}">
                    <a16:creationId xmlns:a16="http://schemas.microsoft.com/office/drawing/2014/main" id="{FF186CE4-D03E-24B6-965B-5A08CA940D79}"/>
                  </a:ext>
                </a:extLst>
              </p:cNvPr>
              <p:cNvSpPr/>
              <p:nvPr/>
            </p:nvSpPr>
            <p:spPr bwMode="auto">
              <a:xfrm>
                <a:off x="6489" y="1314"/>
                <a:ext cx="36" cy="41"/>
              </a:xfrm>
              <a:custGeom>
                <a:avLst/>
                <a:gdLst>
                  <a:gd name="T0" fmla="*/ 0 w 25"/>
                  <a:gd name="T1" fmla="*/ 28 h 28"/>
                  <a:gd name="T2" fmla="*/ 1 w 25"/>
                  <a:gd name="T3" fmla="*/ 21 h 28"/>
                  <a:gd name="T4" fmla="*/ 20 w 25"/>
                  <a:gd name="T5" fmla="*/ 0 h 28"/>
                  <a:gd name="T6" fmla="*/ 23 w 25"/>
                  <a:gd name="T7" fmla="*/ 14 h 28"/>
                  <a:gd name="T8" fmla="*/ 0 w 25"/>
                  <a:gd name="T9" fmla="*/ 28 h 28"/>
                </a:gdLst>
                <a:ahLst/>
                <a:cxnLst>
                  <a:cxn ang="0">
                    <a:pos x="T0" y="T1"/>
                  </a:cxn>
                  <a:cxn ang="0">
                    <a:pos x="T2" y="T3"/>
                  </a:cxn>
                  <a:cxn ang="0">
                    <a:pos x="T4" y="T5"/>
                  </a:cxn>
                  <a:cxn ang="0">
                    <a:pos x="T6" y="T7"/>
                  </a:cxn>
                  <a:cxn ang="0">
                    <a:pos x="T8" y="T9"/>
                  </a:cxn>
                </a:cxnLst>
                <a:rect l="0" t="0" r="r" b="b"/>
                <a:pathLst>
                  <a:path w="25" h="28">
                    <a:moveTo>
                      <a:pt x="0" y="28"/>
                    </a:moveTo>
                    <a:cubicBezTo>
                      <a:pt x="0" y="26"/>
                      <a:pt x="1" y="24"/>
                      <a:pt x="1" y="21"/>
                    </a:cubicBezTo>
                    <a:cubicBezTo>
                      <a:pt x="9" y="16"/>
                      <a:pt x="8" y="2"/>
                      <a:pt x="20" y="0"/>
                    </a:cubicBezTo>
                    <a:cubicBezTo>
                      <a:pt x="25" y="4"/>
                      <a:pt x="25" y="9"/>
                      <a:pt x="23" y="14"/>
                    </a:cubicBezTo>
                    <a:cubicBezTo>
                      <a:pt x="20" y="26"/>
                      <a:pt x="7" y="22"/>
                      <a:pt x="0" y="28"/>
                    </a:cubicBezTo>
                    <a:close/>
                  </a:path>
                </a:pathLst>
              </a:custGeom>
              <a:solidFill>
                <a:srgbClr val="5F67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7" name="Freeform 285">
                <a:extLst>
                  <a:ext uri="{FF2B5EF4-FFF2-40B4-BE49-F238E27FC236}">
                    <a16:creationId xmlns:a16="http://schemas.microsoft.com/office/drawing/2014/main" id="{95787A87-15FC-93DC-BB92-D79CA457940C}"/>
                  </a:ext>
                </a:extLst>
              </p:cNvPr>
              <p:cNvSpPr/>
              <p:nvPr/>
            </p:nvSpPr>
            <p:spPr bwMode="auto">
              <a:xfrm>
                <a:off x="6366" y="1032"/>
                <a:ext cx="66" cy="20"/>
              </a:xfrm>
              <a:custGeom>
                <a:avLst/>
                <a:gdLst>
                  <a:gd name="T0" fmla="*/ 4 w 45"/>
                  <a:gd name="T1" fmla="*/ 14 h 14"/>
                  <a:gd name="T2" fmla="*/ 0 w 45"/>
                  <a:gd name="T3" fmla="*/ 11 h 14"/>
                  <a:gd name="T4" fmla="*/ 41 w 45"/>
                  <a:gd name="T5" fmla="*/ 0 h 14"/>
                  <a:gd name="T6" fmla="*/ 45 w 45"/>
                  <a:gd name="T7" fmla="*/ 4 h 14"/>
                  <a:gd name="T8" fmla="*/ 4 w 45"/>
                  <a:gd name="T9" fmla="*/ 14 h 14"/>
                </a:gdLst>
                <a:ahLst/>
                <a:cxnLst>
                  <a:cxn ang="0">
                    <a:pos x="T0" y="T1"/>
                  </a:cxn>
                  <a:cxn ang="0">
                    <a:pos x="T2" y="T3"/>
                  </a:cxn>
                  <a:cxn ang="0">
                    <a:pos x="T4" y="T5"/>
                  </a:cxn>
                  <a:cxn ang="0">
                    <a:pos x="T6" y="T7"/>
                  </a:cxn>
                  <a:cxn ang="0">
                    <a:pos x="T8" y="T9"/>
                  </a:cxn>
                </a:cxnLst>
                <a:rect l="0" t="0" r="r" b="b"/>
                <a:pathLst>
                  <a:path w="45" h="14">
                    <a:moveTo>
                      <a:pt x="4" y="14"/>
                    </a:moveTo>
                    <a:cubicBezTo>
                      <a:pt x="2" y="13"/>
                      <a:pt x="1" y="12"/>
                      <a:pt x="0" y="11"/>
                    </a:cubicBezTo>
                    <a:cubicBezTo>
                      <a:pt x="12" y="4"/>
                      <a:pt x="27" y="4"/>
                      <a:pt x="41" y="0"/>
                    </a:cubicBezTo>
                    <a:cubicBezTo>
                      <a:pt x="42" y="1"/>
                      <a:pt x="44" y="3"/>
                      <a:pt x="45" y="4"/>
                    </a:cubicBezTo>
                    <a:cubicBezTo>
                      <a:pt x="32" y="10"/>
                      <a:pt x="18" y="12"/>
                      <a:pt x="4" y="14"/>
                    </a:cubicBezTo>
                    <a:close/>
                  </a:path>
                </a:pathLst>
              </a:custGeom>
              <a:solidFill>
                <a:srgbClr val="888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8" name="Freeform 286">
                <a:extLst>
                  <a:ext uri="{FF2B5EF4-FFF2-40B4-BE49-F238E27FC236}">
                    <a16:creationId xmlns:a16="http://schemas.microsoft.com/office/drawing/2014/main" id="{72913900-DFEA-4E8B-7D7A-C85FFC890417}"/>
                  </a:ext>
                </a:extLst>
              </p:cNvPr>
              <p:cNvSpPr/>
              <p:nvPr/>
            </p:nvSpPr>
            <p:spPr bwMode="auto">
              <a:xfrm>
                <a:off x="6425" y="1141"/>
                <a:ext cx="52" cy="28"/>
              </a:xfrm>
              <a:custGeom>
                <a:avLst/>
                <a:gdLst>
                  <a:gd name="T0" fmla="*/ 4 w 36"/>
                  <a:gd name="T1" fmla="*/ 16 h 19"/>
                  <a:gd name="T2" fmla="*/ 0 w 36"/>
                  <a:gd name="T3" fmla="*/ 9 h 19"/>
                  <a:gd name="T4" fmla="*/ 36 w 36"/>
                  <a:gd name="T5" fmla="*/ 7 h 19"/>
                  <a:gd name="T6" fmla="*/ 36 w 36"/>
                  <a:gd name="T7" fmla="*/ 9 h 19"/>
                  <a:gd name="T8" fmla="*/ 28 w 36"/>
                  <a:gd name="T9" fmla="*/ 19 h 19"/>
                  <a:gd name="T10" fmla="*/ 24 w 36"/>
                  <a:gd name="T11" fmla="*/ 19 h 19"/>
                  <a:gd name="T12" fmla="*/ 4 w 36"/>
                  <a:gd name="T13" fmla="*/ 16 h 19"/>
                </a:gdLst>
                <a:ahLst/>
                <a:cxnLst>
                  <a:cxn ang="0">
                    <a:pos x="T0" y="T1"/>
                  </a:cxn>
                  <a:cxn ang="0">
                    <a:pos x="T2" y="T3"/>
                  </a:cxn>
                  <a:cxn ang="0">
                    <a:pos x="T4" y="T5"/>
                  </a:cxn>
                  <a:cxn ang="0">
                    <a:pos x="T6" y="T7"/>
                  </a:cxn>
                  <a:cxn ang="0">
                    <a:pos x="T8" y="T9"/>
                  </a:cxn>
                  <a:cxn ang="0">
                    <a:pos x="T10" y="T11"/>
                  </a:cxn>
                  <a:cxn ang="0">
                    <a:pos x="T12" y="T13"/>
                  </a:cxn>
                </a:cxnLst>
                <a:rect l="0" t="0" r="r" b="b"/>
                <a:pathLst>
                  <a:path w="36" h="19">
                    <a:moveTo>
                      <a:pt x="4" y="16"/>
                    </a:moveTo>
                    <a:cubicBezTo>
                      <a:pt x="3" y="13"/>
                      <a:pt x="2" y="11"/>
                      <a:pt x="0" y="9"/>
                    </a:cubicBezTo>
                    <a:cubicBezTo>
                      <a:pt x="12" y="0"/>
                      <a:pt x="24" y="7"/>
                      <a:pt x="36" y="7"/>
                    </a:cubicBezTo>
                    <a:cubicBezTo>
                      <a:pt x="36" y="7"/>
                      <a:pt x="36" y="9"/>
                      <a:pt x="36" y="9"/>
                    </a:cubicBezTo>
                    <a:cubicBezTo>
                      <a:pt x="34" y="12"/>
                      <a:pt x="28" y="14"/>
                      <a:pt x="28" y="19"/>
                    </a:cubicBezTo>
                    <a:cubicBezTo>
                      <a:pt x="27" y="19"/>
                      <a:pt x="26" y="19"/>
                      <a:pt x="24" y="19"/>
                    </a:cubicBezTo>
                    <a:cubicBezTo>
                      <a:pt x="18" y="14"/>
                      <a:pt x="11" y="18"/>
                      <a:pt x="4" y="16"/>
                    </a:cubicBezTo>
                    <a:close/>
                  </a:path>
                </a:pathLst>
              </a:custGeom>
              <a:solidFill>
                <a:srgbClr val="B7A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9" name="Freeform 287">
                <a:extLst>
                  <a:ext uri="{FF2B5EF4-FFF2-40B4-BE49-F238E27FC236}">
                    <a16:creationId xmlns:a16="http://schemas.microsoft.com/office/drawing/2014/main" id="{840AFB65-4454-9564-44A9-29CC5D9F2D60}"/>
                  </a:ext>
                </a:extLst>
              </p:cNvPr>
              <p:cNvSpPr/>
              <p:nvPr/>
            </p:nvSpPr>
            <p:spPr bwMode="auto">
              <a:xfrm>
                <a:off x="6561" y="1310"/>
                <a:ext cx="30" cy="51"/>
              </a:xfrm>
              <a:custGeom>
                <a:avLst/>
                <a:gdLst>
                  <a:gd name="T0" fmla="*/ 14 w 20"/>
                  <a:gd name="T1" fmla="*/ 0 h 35"/>
                  <a:gd name="T2" fmla="*/ 20 w 20"/>
                  <a:gd name="T3" fmla="*/ 0 h 35"/>
                  <a:gd name="T4" fmla="*/ 15 w 20"/>
                  <a:gd name="T5" fmla="*/ 23 h 35"/>
                  <a:gd name="T6" fmla="*/ 6 w 20"/>
                  <a:gd name="T7" fmla="*/ 33 h 35"/>
                  <a:gd name="T8" fmla="*/ 5 w 20"/>
                  <a:gd name="T9" fmla="*/ 21 h 35"/>
                  <a:gd name="T10" fmla="*/ 14 w 20"/>
                  <a:gd name="T11" fmla="*/ 0 h 35"/>
                </a:gdLst>
                <a:ahLst/>
                <a:cxnLst>
                  <a:cxn ang="0">
                    <a:pos x="T0" y="T1"/>
                  </a:cxn>
                  <a:cxn ang="0">
                    <a:pos x="T2" y="T3"/>
                  </a:cxn>
                  <a:cxn ang="0">
                    <a:pos x="T4" y="T5"/>
                  </a:cxn>
                  <a:cxn ang="0">
                    <a:pos x="T6" y="T7"/>
                  </a:cxn>
                  <a:cxn ang="0">
                    <a:pos x="T8" y="T9"/>
                  </a:cxn>
                  <a:cxn ang="0">
                    <a:pos x="T10" y="T11"/>
                  </a:cxn>
                </a:cxnLst>
                <a:rect l="0" t="0" r="r" b="b"/>
                <a:pathLst>
                  <a:path w="20" h="35">
                    <a:moveTo>
                      <a:pt x="14" y="0"/>
                    </a:moveTo>
                    <a:cubicBezTo>
                      <a:pt x="16" y="0"/>
                      <a:pt x="18" y="0"/>
                      <a:pt x="20" y="0"/>
                    </a:cubicBezTo>
                    <a:cubicBezTo>
                      <a:pt x="16" y="8"/>
                      <a:pt x="13" y="15"/>
                      <a:pt x="15" y="23"/>
                    </a:cubicBezTo>
                    <a:cubicBezTo>
                      <a:pt x="15" y="30"/>
                      <a:pt x="12" y="35"/>
                      <a:pt x="6" y="33"/>
                    </a:cubicBezTo>
                    <a:cubicBezTo>
                      <a:pt x="0" y="32"/>
                      <a:pt x="5" y="25"/>
                      <a:pt x="5" y="21"/>
                    </a:cubicBezTo>
                    <a:cubicBezTo>
                      <a:pt x="8" y="14"/>
                      <a:pt x="11" y="7"/>
                      <a:pt x="14" y="0"/>
                    </a:cubicBezTo>
                    <a:close/>
                  </a:path>
                </a:pathLst>
              </a:custGeom>
              <a:solidFill>
                <a:srgbClr val="9B9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0" name="Freeform 288">
                <a:extLst>
                  <a:ext uri="{FF2B5EF4-FFF2-40B4-BE49-F238E27FC236}">
                    <a16:creationId xmlns:a16="http://schemas.microsoft.com/office/drawing/2014/main" id="{A91B6F0B-0D78-4F88-C18D-7E143449C84F}"/>
                  </a:ext>
                </a:extLst>
              </p:cNvPr>
              <p:cNvSpPr/>
              <p:nvPr/>
            </p:nvSpPr>
            <p:spPr bwMode="auto">
              <a:xfrm>
                <a:off x="6055" y="1094"/>
                <a:ext cx="48" cy="25"/>
              </a:xfrm>
              <a:custGeom>
                <a:avLst/>
                <a:gdLst>
                  <a:gd name="T0" fmla="*/ 19 w 33"/>
                  <a:gd name="T1" fmla="*/ 0 h 17"/>
                  <a:gd name="T2" fmla="*/ 26 w 33"/>
                  <a:gd name="T3" fmla="*/ 16 h 17"/>
                  <a:gd name="T4" fmla="*/ 10 w 33"/>
                  <a:gd name="T5" fmla="*/ 17 h 17"/>
                  <a:gd name="T6" fmla="*/ 19 w 33"/>
                  <a:gd name="T7" fmla="*/ 0 h 17"/>
                </a:gdLst>
                <a:ahLst/>
                <a:cxnLst>
                  <a:cxn ang="0">
                    <a:pos x="T0" y="T1"/>
                  </a:cxn>
                  <a:cxn ang="0">
                    <a:pos x="T2" y="T3"/>
                  </a:cxn>
                  <a:cxn ang="0">
                    <a:pos x="T4" y="T5"/>
                  </a:cxn>
                  <a:cxn ang="0">
                    <a:pos x="T6" y="T7"/>
                  </a:cxn>
                </a:cxnLst>
                <a:rect l="0" t="0" r="r" b="b"/>
                <a:pathLst>
                  <a:path w="33" h="17">
                    <a:moveTo>
                      <a:pt x="19" y="0"/>
                    </a:moveTo>
                    <a:cubicBezTo>
                      <a:pt x="25" y="3"/>
                      <a:pt x="33" y="6"/>
                      <a:pt x="26" y="16"/>
                    </a:cubicBezTo>
                    <a:cubicBezTo>
                      <a:pt x="20" y="4"/>
                      <a:pt x="15" y="11"/>
                      <a:pt x="10" y="17"/>
                    </a:cubicBezTo>
                    <a:cubicBezTo>
                      <a:pt x="0" y="5"/>
                      <a:pt x="14" y="5"/>
                      <a:pt x="19" y="0"/>
                    </a:cubicBezTo>
                    <a:close/>
                  </a:path>
                </a:pathLst>
              </a:custGeom>
              <a:solidFill>
                <a:srgbClr val="8A8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1" name="Freeform 289">
                <a:extLst>
                  <a:ext uri="{FF2B5EF4-FFF2-40B4-BE49-F238E27FC236}">
                    <a16:creationId xmlns:a16="http://schemas.microsoft.com/office/drawing/2014/main" id="{E69046AA-485D-BA1C-0FF3-3FF1E1A3CE48}"/>
                  </a:ext>
                </a:extLst>
              </p:cNvPr>
              <p:cNvSpPr/>
              <p:nvPr/>
            </p:nvSpPr>
            <p:spPr bwMode="auto">
              <a:xfrm>
                <a:off x="6518" y="1300"/>
                <a:ext cx="14" cy="35"/>
              </a:xfrm>
              <a:custGeom>
                <a:avLst/>
                <a:gdLst>
                  <a:gd name="T0" fmla="*/ 3 w 10"/>
                  <a:gd name="T1" fmla="*/ 24 h 24"/>
                  <a:gd name="T2" fmla="*/ 0 w 10"/>
                  <a:gd name="T3" fmla="*/ 10 h 24"/>
                  <a:gd name="T4" fmla="*/ 7 w 10"/>
                  <a:gd name="T5" fmla="*/ 10 h 24"/>
                  <a:gd name="T6" fmla="*/ 3 w 10"/>
                  <a:gd name="T7" fmla="*/ 24 h 24"/>
                </a:gdLst>
                <a:ahLst/>
                <a:cxnLst>
                  <a:cxn ang="0">
                    <a:pos x="T0" y="T1"/>
                  </a:cxn>
                  <a:cxn ang="0">
                    <a:pos x="T2" y="T3"/>
                  </a:cxn>
                  <a:cxn ang="0">
                    <a:pos x="T4" y="T5"/>
                  </a:cxn>
                  <a:cxn ang="0">
                    <a:pos x="T6" y="T7"/>
                  </a:cxn>
                </a:cxnLst>
                <a:rect l="0" t="0" r="r" b="b"/>
                <a:pathLst>
                  <a:path w="10" h="24">
                    <a:moveTo>
                      <a:pt x="3" y="24"/>
                    </a:moveTo>
                    <a:cubicBezTo>
                      <a:pt x="2" y="20"/>
                      <a:pt x="1" y="15"/>
                      <a:pt x="0" y="10"/>
                    </a:cubicBezTo>
                    <a:cubicBezTo>
                      <a:pt x="2" y="0"/>
                      <a:pt x="5" y="7"/>
                      <a:pt x="7" y="10"/>
                    </a:cubicBezTo>
                    <a:cubicBezTo>
                      <a:pt x="10" y="16"/>
                      <a:pt x="8" y="21"/>
                      <a:pt x="3" y="24"/>
                    </a:cubicBezTo>
                    <a:close/>
                  </a:path>
                </a:pathLst>
              </a:custGeom>
              <a:solidFill>
                <a:srgbClr val="5863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2" name="Freeform 290">
                <a:extLst>
                  <a:ext uri="{FF2B5EF4-FFF2-40B4-BE49-F238E27FC236}">
                    <a16:creationId xmlns:a16="http://schemas.microsoft.com/office/drawing/2014/main" id="{F9E7CC29-CD7C-A9CC-30E1-D3E794F8CC86}"/>
                  </a:ext>
                </a:extLst>
              </p:cNvPr>
              <p:cNvSpPr/>
              <p:nvPr/>
            </p:nvSpPr>
            <p:spPr bwMode="auto">
              <a:xfrm>
                <a:off x="6582" y="1048"/>
                <a:ext cx="166" cy="41"/>
              </a:xfrm>
              <a:custGeom>
                <a:avLst/>
                <a:gdLst>
                  <a:gd name="T0" fmla="*/ 100 w 114"/>
                  <a:gd name="T1" fmla="*/ 0 h 28"/>
                  <a:gd name="T2" fmla="*/ 112 w 114"/>
                  <a:gd name="T3" fmla="*/ 5 h 28"/>
                  <a:gd name="T4" fmla="*/ 100 w 114"/>
                  <a:gd name="T5" fmla="*/ 28 h 28"/>
                  <a:gd name="T6" fmla="*/ 101 w 114"/>
                  <a:gd name="T7" fmla="*/ 28 h 28"/>
                  <a:gd name="T8" fmla="*/ 104 w 114"/>
                  <a:gd name="T9" fmla="*/ 10 h 28"/>
                  <a:gd name="T10" fmla="*/ 0 w 114"/>
                  <a:gd name="T11" fmla="*/ 14 h 28"/>
                  <a:gd name="T12" fmla="*/ 100 w 114"/>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114" h="28">
                    <a:moveTo>
                      <a:pt x="100" y="0"/>
                    </a:moveTo>
                    <a:cubicBezTo>
                      <a:pt x="103" y="6"/>
                      <a:pt x="108" y="4"/>
                      <a:pt x="112" y="5"/>
                    </a:cubicBezTo>
                    <a:cubicBezTo>
                      <a:pt x="110" y="13"/>
                      <a:pt x="114" y="25"/>
                      <a:pt x="100" y="28"/>
                    </a:cubicBezTo>
                    <a:cubicBezTo>
                      <a:pt x="101" y="28"/>
                      <a:pt x="101" y="28"/>
                      <a:pt x="101" y="28"/>
                    </a:cubicBezTo>
                    <a:cubicBezTo>
                      <a:pt x="101" y="22"/>
                      <a:pt x="102" y="17"/>
                      <a:pt x="104" y="10"/>
                    </a:cubicBezTo>
                    <a:cubicBezTo>
                      <a:pt x="69" y="24"/>
                      <a:pt x="35" y="23"/>
                      <a:pt x="0" y="14"/>
                    </a:cubicBezTo>
                    <a:cubicBezTo>
                      <a:pt x="34" y="15"/>
                      <a:pt x="69" y="23"/>
                      <a:pt x="100" y="0"/>
                    </a:cubicBezTo>
                    <a:close/>
                  </a:path>
                </a:pathLst>
              </a:custGeom>
              <a:solidFill>
                <a:srgbClr val="9C8B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3" name="Freeform 291">
                <a:extLst>
                  <a:ext uri="{FF2B5EF4-FFF2-40B4-BE49-F238E27FC236}">
                    <a16:creationId xmlns:a16="http://schemas.microsoft.com/office/drawing/2014/main" id="{3A00EE4B-9BD1-71A8-D86A-7556D288DDFF}"/>
                  </a:ext>
                </a:extLst>
              </p:cNvPr>
              <p:cNvSpPr/>
              <p:nvPr/>
            </p:nvSpPr>
            <p:spPr bwMode="auto">
              <a:xfrm>
                <a:off x="6595" y="978"/>
                <a:ext cx="46" cy="29"/>
              </a:xfrm>
              <a:custGeom>
                <a:avLst/>
                <a:gdLst>
                  <a:gd name="T0" fmla="*/ 15 w 32"/>
                  <a:gd name="T1" fmla="*/ 20 h 20"/>
                  <a:gd name="T2" fmla="*/ 1 w 32"/>
                  <a:gd name="T3" fmla="*/ 12 h 20"/>
                  <a:gd name="T4" fmla="*/ 16 w 32"/>
                  <a:gd name="T5" fmla="*/ 0 h 20"/>
                  <a:gd name="T6" fmla="*/ 32 w 32"/>
                  <a:gd name="T7" fmla="*/ 11 h 20"/>
                  <a:gd name="T8" fmla="*/ 15 w 32"/>
                  <a:gd name="T9" fmla="*/ 20 h 20"/>
                </a:gdLst>
                <a:ahLst/>
                <a:cxnLst>
                  <a:cxn ang="0">
                    <a:pos x="T0" y="T1"/>
                  </a:cxn>
                  <a:cxn ang="0">
                    <a:pos x="T2" y="T3"/>
                  </a:cxn>
                  <a:cxn ang="0">
                    <a:pos x="T4" y="T5"/>
                  </a:cxn>
                  <a:cxn ang="0">
                    <a:pos x="T6" y="T7"/>
                  </a:cxn>
                  <a:cxn ang="0">
                    <a:pos x="T8" y="T9"/>
                  </a:cxn>
                </a:cxnLst>
                <a:rect l="0" t="0" r="r" b="b"/>
                <a:pathLst>
                  <a:path w="32" h="20">
                    <a:moveTo>
                      <a:pt x="15" y="20"/>
                    </a:moveTo>
                    <a:cubicBezTo>
                      <a:pt x="8" y="19"/>
                      <a:pt x="1" y="20"/>
                      <a:pt x="1" y="12"/>
                    </a:cubicBezTo>
                    <a:cubicBezTo>
                      <a:pt x="0" y="2"/>
                      <a:pt x="9" y="1"/>
                      <a:pt x="16" y="0"/>
                    </a:cubicBezTo>
                    <a:cubicBezTo>
                      <a:pt x="24" y="0"/>
                      <a:pt x="32" y="3"/>
                      <a:pt x="32" y="11"/>
                    </a:cubicBezTo>
                    <a:cubicBezTo>
                      <a:pt x="31" y="20"/>
                      <a:pt x="21" y="18"/>
                      <a:pt x="15" y="20"/>
                    </a:cubicBezTo>
                    <a:close/>
                  </a:path>
                </a:pathLst>
              </a:custGeom>
              <a:solidFill>
                <a:srgbClr val="F8F2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4" name="Freeform 292">
                <a:extLst>
                  <a:ext uri="{FF2B5EF4-FFF2-40B4-BE49-F238E27FC236}">
                    <a16:creationId xmlns:a16="http://schemas.microsoft.com/office/drawing/2014/main" id="{FCCCAA0E-08A7-719B-28FE-4274BF2AA2A5}"/>
                  </a:ext>
                </a:extLst>
              </p:cNvPr>
              <p:cNvSpPr/>
              <p:nvPr/>
            </p:nvSpPr>
            <p:spPr bwMode="auto">
              <a:xfrm>
                <a:off x="6403" y="1124"/>
                <a:ext cx="74" cy="30"/>
              </a:xfrm>
              <a:custGeom>
                <a:avLst/>
                <a:gdLst>
                  <a:gd name="T0" fmla="*/ 51 w 51"/>
                  <a:gd name="T1" fmla="*/ 19 h 21"/>
                  <a:gd name="T2" fmla="*/ 15 w 51"/>
                  <a:gd name="T3" fmla="*/ 21 h 21"/>
                  <a:gd name="T4" fmla="*/ 1 w 51"/>
                  <a:gd name="T5" fmla="*/ 11 h 21"/>
                  <a:gd name="T6" fmla="*/ 19 w 51"/>
                  <a:gd name="T7" fmla="*/ 0 h 21"/>
                  <a:gd name="T8" fmla="*/ 27 w 51"/>
                  <a:gd name="T9" fmla="*/ 12 h 21"/>
                  <a:gd name="T10" fmla="*/ 51 w 51"/>
                  <a:gd name="T11" fmla="*/ 19 h 21"/>
                </a:gdLst>
                <a:ahLst/>
                <a:cxnLst>
                  <a:cxn ang="0">
                    <a:pos x="T0" y="T1"/>
                  </a:cxn>
                  <a:cxn ang="0">
                    <a:pos x="T2" y="T3"/>
                  </a:cxn>
                  <a:cxn ang="0">
                    <a:pos x="T4" y="T5"/>
                  </a:cxn>
                  <a:cxn ang="0">
                    <a:pos x="T6" y="T7"/>
                  </a:cxn>
                  <a:cxn ang="0">
                    <a:pos x="T8" y="T9"/>
                  </a:cxn>
                  <a:cxn ang="0">
                    <a:pos x="T10" y="T11"/>
                  </a:cxn>
                </a:cxnLst>
                <a:rect l="0" t="0" r="r" b="b"/>
                <a:pathLst>
                  <a:path w="51" h="21">
                    <a:moveTo>
                      <a:pt x="51" y="19"/>
                    </a:moveTo>
                    <a:cubicBezTo>
                      <a:pt x="39" y="20"/>
                      <a:pt x="27" y="20"/>
                      <a:pt x="15" y="21"/>
                    </a:cubicBezTo>
                    <a:cubicBezTo>
                      <a:pt x="10" y="19"/>
                      <a:pt x="0" y="20"/>
                      <a:pt x="1" y="11"/>
                    </a:cubicBezTo>
                    <a:cubicBezTo>
                      <a:pt x="2" y="3"/>
                      <a:pt x="11" y="1"/>
                      <a:pt x="19" y="0"/>
                    </a:cubicBezTo>
                    <a:cubicBezTo>
                      <a:pt x="15" y="8"/>
                      <a:pt x="16" y="13"/>
                      <a:pt x="27" y="12"/>
                    </a:cubicBezTo>
                    <a:cubicBezTo>
                      <a:pt x="35" y="12"/>
                      <a:pt x="43" y="15"/>
                      <a:pt x="51" y="19"/>
                    </a:cubicBezTo>
                    <a:close/>
                  </a:path>
                </a:pathLst>
              </a:custGeom>
              <a:solidFill>
                <a:srgbClr val="F1E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5" name="Freeform 293">
                <a:extLst>
                  <a:ext uri="{FF2B5EF4-FFF2-40B4-BE49-F238E27FC236}">
                    <a16:creationId xmlns:a16="http://schemas.microsoft.com/office/drawing/2014/main" id="{D2E74DD0-F14D-81D3-E303-D4560988B906}"/>
                  </a:ext>
                </a:extLst>
              </p:cNvPr>
              <p:cNvSpPr/>
              <p:nvPr/>
            </p:nvSpPr>
            <p:spPr bwMode="auto">
              <a:xfrm>
                <a:off x="6518" y="1073"/>
                <a:ext cx="84" cy="33"/>
              </a:xfrm>
              <a:custGeom>
                <a:avLst/>
                <a:gdLst>
                  <a:gd name="T0" fmla="*/ 0 w 58"/>
                  <a:gd name="T1" fmla="*/ 2 h 23"/>
                  <a:gd name="T2" fmla="*/ 55 w 58"/>
                  <a:gd name="T3" fmla="*/ 19 h 23"/>
                  <a:gd name="T4" fmla="*/ 55 w 58"/>
                  <a:gd name="T5" fmla="*/ 23 h 23"/>
                  <a:gd name="T6" fmla="*/ 49 w 58"/>
                  <a:gd name="T7" fmla="*/ 23 h 23"/>
                  <a:gd name="T8" fmla="*/ 0 w 58"/>
                  <a:gd name="T9" fmla="*/ 2 h 23"/>
                </a:gdLst>
                <a:ahLst/>
                <a:cxnLst>
                  <a:cxn ang="0">
                    <a:pos x="T0" y="T1"/>
                  </a:cxn>
                  <a:cxn ang="0">
                    <a:pos x="T2" y="T3"/>
                  </a:cxn>
                  <a:cxn ang="0">
                    <a:pos x="T4" y="T5"/>
                  </a:cxn>
                  <a:cxn ang="0">
                    <a:pos x="T6" y="T7"/>
                  </a:cxn>
                  <a:cxn ang="0">
                    <a:pos x="T8" y="T9"/>
                  </a:cxn>
                </a:cxnLst>
                <a:rect l="0" t="0" r="r" b="b"/>
                <a:pathLst>
                  <a:path w="57" h="23">
                    <a:moveTo>
                      <a:pt x="0" y="2"/>
                    </a:moveTo>
                    <a:cubicBezTo>
                      <a:pt x="21" y="0"/>
                      <a:pt x="36" y="17"/>
                      <a:pt x="55" y="19"/>
                    </a:cubicBezTo>
                    <a:cubicBezTo>
                      <a:pt x="58" y="20"/>
                      <a:pt x="57" y="22"/>
                      <a:pt x="55" y="23"/>
                    </a:cubicBezTo>
                    <a:cubicBezTo>
                      <a:pt x="53" y="23"/>
                      <a:pt x="51" y="23"/>
                      <a:pt x="49" y="23"/>
                    </a:cubicBezTo>
                    <a:cubicBezTo>
                      <a:pt x="30" y="21"/>
                      <a:pt x="11" y="20"/>
                      <a:pt x="0" y="2"/>
                    </a:cubicBezTo>
                    <a:close/>
                  </a:path>
                </a:pathLst>
              </a:custGeom>
              <a:solidFill>
                <a:srgbClr val="F1E7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6" name="Freeform 294">
                <a:extLst>
                  <a:ext uri="{FF2B5EF4-FFF2-40B4-BE49-F238E27FC236}">
                    <a16:creationId xmlns:a16="http://schemas.microsoft.com/office/drawing/2014/main" id="{2EA2C48E-D3DA-B056-841B-851667EC9045}"/>
                  </a:ext>
                </a:extLst>
              </p:cNvPr>
              <p:cNvSpPr/>
              <p:nvPr/>
            </p:nvSpPr>
            <p:spPr bwMode="auto">
              <a:xfrm>
                <a:off x="6650" y="1089"/>
                <a:ext cx="79" cy="33"/>
              </a:xfrm>
              <a:custGeom>
                <a:avLst/>
                <a:gdLst>
                  <a:gd name="T0" fmla="*/ 53 w 54"/>
                  <a:gd name="T1" fmla="*/ 0 h 23"/>
                  <a:gd name="T2" fmla="*/ 0 w 54"/>
                  <a:gd name="T3" fmla="*/ 16 h 23"/>
                  <a:gd name="T4" fmla="*/ 54 w 54"/>
                  <a:gd name="T5" fmla="*/ 0 h 23"/>
                  <a:gd name="T6" fmla="*/ 53 w 54"/>
                  <a:gd name="T7" fmla="*/ 0 h 23"/>
                </a:gdLst>
                <a:ahLst/>
                <a:cxnLst>
                  <a:cxn ang="0">
                    <a:pos x="T0" y="T1"/>
                  </a:cxn>
                  <a:cxn ang="0">
                    <a:pos x="T2" y="T3"/>
                  </a:cxn>
                  <a:cxn ang="0">
                    <a:pos x="T4" y="T5"/>
                  </a:cxn>
                  <a:cxn ang="0">
                    <a:pos x="T6" y="T7"/>
                  </a:cxn>
                </a:cxnLst>
                <a:rect l="0" t="0" r="r" b="b"/>
                <a:pathLst>
                  <a:path w="54" h="23">
                    <a:moveTo>
                      <a:pt x="53" y="0"/>
                    </a:moveTo>
                    <a:cubicBezTo>
                      <a:pt x="46" y="17"/>
                      <a:pt x="26" y="23"/>
                      <a:pt x="0" y="16"/>
                    </a:cubicBezTo>
                    <a:cubicBezTo>
                      <a:pt x="18" y="11"/>
                      <a:pt x="38" y="13"/>
                      <a:pt x="54" y="0"/>
                    </a:cubicBezTo>
                    <a:cubicBezTo>
                      <a:pt x="54" y="0"/>
                      <a:pt x="53" y="0"/>
                      <a:pt x="53" y="0"/>
                    </a:cubicBezTo>
                    <a:close/>
                  </a:path>
                </a:pathLst>
              </a:custGeom>
              <a:solidFill>
                <a:srgbClr val="BDA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7" name="Freeform 295">
                <a:extLst>
                  <a:ext uri="{FF2B5EF4-FFF2-40B4-BE49-F238E27FC236}">
                    <a16:creationId xmlns:a16="http://schemas.microsoft.com/office/drawing/2014/main" id="{A97CFDA9-8B29-C23A-1079-E0E301F48753}"/>
                  </a:ext>
                </a:extLst>
              </p:cNvPr>
              <p:cNvSpPr/>
              <p:nvPr/>
            </p:nvSpPr>
            <p:spPr bwMode="auto">
              <a:xfrm>
                <a:off x="6502" y="1065"/>
                <a:ext cx="87" cy="48"/>
              </a:xfrm>
              <a:custGeom>
                <a:avLst/>
                <a:gdLst>
                  <a:gd name="T0" fmla="*/ 11 w 60"/>
                  <a:gd name="T1" fmla="*/ 7 h 33"/>
                  <a:gd name="T2" fmla="*/ 60 w 60"/>
                  <a:gd name="T3" fmla="*/ 28 h 33"/>
                  <a:gd name="T4" fmla="*/ 0 w 60"/>
                  <a:gd name="T5" fmla="*/ 4 h 33"/>
                  <a:gd name="T6" fmla="*/ 4 w 60"/>
                  <a:gd name="T7" fmla="*/ 0 h 33"/>
                  <a:gd name="T8" fmla="*/ 11 w 60"/>
                  <a:gd name="T9" fmla="*/ 7 h 33"/>
                </a:gdLst>
                <a:ahLst/>
                <a:cxnLst>
                  <a:cxn ang="0">
                    <a:pos x="T0" y="T1"/>
                  </a:cxn>
                  <a:cxn ang="0">
                    <a:pos x="T2" y="T3"/>
                  </a:cxn>
                  <a:cxn ang="0">
                    <a:pos x="T4" y="T5"/>
                  </a:cxn>
                  <a:cxn ang="0">
                    <a:pos x="T6" y="T7"/>
                  </a:cxn>
                  <a:cxn ang="0">
                    <a:pos x="T8" y="T9"/>
                  </a:cxn>
                </a:cxnLst>
                <a:rect l="0" t="0" r="r" b="b"/>
                <a:pathLst>
                  <a:path w="60" h="33">
                    <a:moveTo>
                      <a:pt x="11" y="7"/>
                    </a:moveTo>
                    <a:cubicBezTo>
                      <a:pt x="24" y="21"/>
                      <a:pt x="43" y="23"/>
                      <a:pt x="60" y="28"/>
                    </a:cubicBezTo>
                    <a:cubicBezTo>
                      <a:pt x="42" y="33"/>
                      <a:pt x="12" y="21"/>
                      <a:pt x="0" y="4"/>
                    </a:cubicBezTo>
                    <a:cubicBezTo>
                      <a:pt x="1" y="3"/>
                      <a:pt x="3" y="1"/>
                      <a:pt x="4" y="0"/>
                    </a:cubicBezTo>
                    <a:cubicBezTo>
                      <a:pt x="6" y="2"/>
                      <a:pt x="9" y="4"/>
                      <a:pt x="11" y="7"/>
                    </a:cubicBezTo>
                    <a:close/>
                  </a:path>
                </a:pathLst>
              </a:custGeom>
              <a:solidFill>
                <a:srgbClr val="B0A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8" name="Freeform 296">
                <a:extLst>
                  <a:ext uri="{FF2B5EF4-FFF2-40B4-BE49-F238E27FC236}">
                    <a16:creationId xmlns:a16="http://schemas.microsoft.com/office/drawing/2014/main" id="{1DAB584C-74D7-506F-0676-6F0F40BE3C07}"/>
                  </a:ext>
                </a:extLst>
              </p:cNvPr>
              <p:cNvSpPr/>
              <p:nvPr/>
            </p:nvSpPr>
            <p:spPr bwMode="auto">
              <a:xfrm>
                <a:off x="6495" y="1025"/>
                <a:ext cx="74" cy="40"/>
              </a:xfrm>
              <a:custGeom>
                <a:avLst/>
                <a:gdLst>
                  <a:gd name="T0" fmla="*/ 4 w 51"/>
                  <a:gd name="T1" fmla="*/ 8 h 28"/>
                  <a:gd name="T2" fmla="*/ 6 w 51"/>
                  <a:gd name="T3" fmla="*/ 0 h 28"/>
                  <a:gd name="T4" fmla="*/ 51 w 51"/>
                  <a:gd name="T5" fmla="*/ 28 h 28"/>
                  <a:gd name="T6" fmla="*/ 4 w 51"/>
                  <a:gd name="T7" fmla="*/ 8 h 28"/>
                </a:gdLst>
                <a:ahLst/>
                <a:cxnLst>
                  <a:cxn ang="0">
                    <a:pos x="T0" y="T1"/>
                  </a:cxn>
                  <a:cxn ang="0">
                    <a:pos x="T2" y="T3"/>
                  </a:cxn>
                  <a:cxn ang="0">
                    <a:pos x="T4" y="T5"/>
                  </a:cxn>
                  <a:cxn ang="0">
                    <a:pos x="T6" y="T7"/>
                  </a:cxn>
                </a:cxnLst>
                <a:rect l="0" t="0" r="r" b="b"/>
                <a:pathLst>
                  <a:path w="51" h="28">
                    <a:moveTo>
                      <a:pt x="4" y="8"/>
                    </a:moveTo>
                    <a:cubicBezTo>
                      <a:pt x="0" y="5"/>
                      <a:pt x="1" y="2"/>
                      <a:pt x="6" y="0"/>
                    </a:cubicBezTo>
                    <a:cubicBezTo>
                      <a:pt x="19" y="8"/>
                      <a:pt x="33" y="17"/>
                      <a:pt x="51" y="28"/>
                    </a:cubicBezTo>
                    <a:cubicBezTo>
                      <a:pt x="29" y="26"/>
                      <a:pt x="17" y="16"/>
                      <a:pt x="4" y="8"/>
                    </a:cubicBezTo>
                    <a:close/>
                  </a:path>
                </a:pathLst>
              </a:custGeom>
              <a:solidFill>
                <a:srgbClr val="A894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9" name="Freeform 297">
                <a:extLst>
                  <a:ext uri="{FF2B5EF4-FFF2-40B4-BE49-F238E27FC236}">
                    <a16:creationId xmlns:a16="http://schemas.microsoft.com/office/drawing/2014/main" id="{C959C2F1-501A-316C-FDA6-938E72A6454B}"/>
                  </a:ext>
                </a:extLst>
              </p:cNvPr>
              <p:cNvSpPr/>
              <p:nvPr/>
            </p:nvSpPr>
            <p:spPr bwMode="auto">
              <a:xfrm>
                <a:off x="4856" y="975"/>
                <a:ext cx="157" cy="89"/>
              </a:xfrm>
              <a:custGeom>
                <a:avLst/>
                <a:gdLst>
                  <a:gd name="T0" fmla="*/ 103 w 108"/>
                  <a:gd name="T1" fmla="*/ 34 h 61"/>
                  <a:gd name="T2" fmla="*/ 78 w 108"/>
                  <a:gd name="T3" fmla="*/ 42 h 61"/>
                  <a:gd name="T4" fmla="*/ 51 w 108"/>
                  <a:gd name="T5" fmla="*/ 46 h 61"/>
                  <a:gd name="T6" fmla="*/ 5 w 108"/>
                  <a:gd name="T7" fmla="*/ 41 h 61"/>
                  <a:gd name="T8" fmla="*/ 1 w 108"/>
                  <a:gd name="T9" fmla="*/ 33 h 61"/>
                  <a:gd name="T10" fmla="*/ 33 w 108"/>
                  <a:gd name="T11" fmla="*/ 7 h 61"/>
                  <a:gd name="T12" fmla="*/ 51 w 108"/>
                  <a:gd name="T13" fmla="*/ 28 h 61"/>
                  <a:gd name="T14" fmla="*/ 67 w 108"/>
                  <a:gd name="T15" fmla="*/ 35 h 61"/>
                  <a:gd name="T16" fmla="*/ 80 w 108"/>
                  <a:gd name="T17" fmla="*/ 14 h 61"/>
                  <a:gd name="T18" fmla="*/ 85 w 108"/>
                  <a:gd name="T19" fmla="*/ 28 h 61"/>
                  <a:gd name="T20" fmla="*/ 102 w 108"/>
                  <a:gd name="T21" fmla="*/ 10 h 61"/>
                  <a:gd name="T22" fmla="*/ 103 w 108"/>
                  <a:gd name="T23"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61">
                    <a:moveTo>
                      <a:pt x="103" y="34"/>
                    </a:moveTo>
                    <a:cubicBezTo>
                      <a:pt x="96" y="40"/>
                      <a:pt x="85" y="35"/>
                      <a:pt x="78" y="42"/>
                    </a:cubicBezTo>
                    <a:cubicBezTo>
                      <a:pt x="70" y="51"/>
                      <a:pt x="60" y="43"/>
                      <a:pt x="51" y="46"/>
                    </a:cubicBezTo>
                    <a:cubicBezTo>
                      <a:pt x="34" y="61"/>
                      <a:pt x="20" y="44"/>
                      <a:pt x="5" y="41"/>
                    </a:cubicBezTo>
                    <a:cubicBezTo>
                      <a:pt x="3" y="41"/>
                      <a:pt x="0" y="35"/>
                      <a:pt x="1" y="33"/>
                    </a:cubicBezTo>
                    <a:cubicBezTo>
                      <a:pt x="5" y="17"/>
                      <a:pt x="18" y="10"/>
                      <a:pt x="33" y="7"/>
                    </a:cubicBezTo>
                    <a:cubicBezTo>
                      <a:pt x="46" y="4"/>
                      <a:pt x="52" y="13"/>
                      <a:pt x="51" y="28"/>
                    </a:cubicBezTo>
                    <a:cubicBezTo>
                      <a:pt x="65" y="10"/>
                      <a:pt x="67" y="20"/>
                      <a:pt x="67" y="35"/>
                    </a:cubicBezTo>
                    <a:cubicBezTo>
                      <a:pt x="75" y="27"/>
                      <a:pt x="68" y="14"/>
                      <a:pt x="80" y="14"/>
                    </a:cubicBezTo>
                    <a:cubicBezTo>
                      <a:pt x="87" y="15"/>
                      <a:pt x="80" y="24"/>
                      <a:pt x="85" y="28"/>
                    </a:cubicBezTo>
                    <a:cubicBezTo>
                      <a:pt x="88" y="19"/>
                      <a:pt x="80" y="0"/>
                      <a:pt x="102" y="10"/>
                    </a:cubicBezTo>
                    <a:cubicBezTo>
                      <a:pt x="108" y="18"/>
                      <a:pt x="105" y="26"/>
                      <a:pt x="103" y="34"/>
                    </a:cubicBezTo>
                    <a:close/>
                  </a:path>
                </a:pathLst>
              </a:custGeom>
              <a:solidFill>
                <a:srgbClr val="393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0" name="Freeform 298">
                <a:extLst>
                  <a:ext uri="{FF2B5EF4-FFF2-40B4-BE49-F238E27FC236}">
                    <a16:creationId xmlns:a16="http://schemas.microsoft.com/office/drawing/2014/main" id="{E503ABC3-FB8E-9476-F7CF-7AC7ED180B5A}"/>
                  </a:ext>
                </a:extLst>
              </p:cNvPr>
              <p:cNvSpPr/>
              <p:nvPr/>
            </p:nvSpPr>
            <p:spPr bwMode="auto">
              <a:xfrm>
                <a:off x="4937" y="1046"/>
                <a:ext cx="182" cy="85"/>
              </a:xfrm>
              <a:custGeom>
                <a:avLst/>
                <a:gdLst>
                  <a:gd name="T0" fmla="*/ 43 w 125"/>
                  <a:gd name="T1" fmla="*/ 9 h 58"/>
                  <a:gd name="T2" fmla="*/ 69 w 125"/>
                  <a:gd name="T3" fmla="*/ 1 h 58"/>
                  <a:gd name="T4" fmla="*/ 90 w 125"/>
                  <a:gd name="T5" fmla="*/ 11 h 58"/>
                  <a:gd name="T6" fmla="*/ 118 w 125"/>
                  <a:gd name="T7" fmla="*/ 38 h 58"/>
                  <a:gd name="T8" fmla="*/ 125 w 125"/>
                  <a:gd name="T9" fmla="*/ 43 h 58"/>
                  <a:gd name="T10" fmla="*/ 122 w 125"/>
                  <a:gd name="T11" fmla="*/ 50 h 58"/>
                  <a:gd name="T12" fmla="*/ 96 w 125"/>
                  <a:gd name="T13" fmla="*/ 52 h 58"/>
                  <a:gd name="T14" fmla="*/ 78 w 125"/>
                  <a:gd name="T15" fmla="*/ 44 h 58"/>
                  <a:gd name="T16" fmla="*/ 77 w 125"/>
                  <a:gd name="T17" fmla="*/ 29 h 58"/>
                  <a:gd name="T18" fmla="*/ 64 w 125"/>
                  <a:gd name="T19" fmla="*/ 14 h 58"/>
                  <a:gd name="T20" fmla="*/ 3 w 125"/>
                  <a:gd name="T21" fmla="*/ 19 h 58"/>
                  <a:gd name="T22" fmla="*/ 18 w 125"/>
                  <a:gd name="T23" fmla="*/ 3 h 58"/>
                  <a:gd name="T24" fmla="*/ 43 w 125"/>
                  <a:gd name="T25" fmla="*/ 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 h="57">
                    <a:moveTo>
                      <a:pt x="43" y="9"/>
                    </a:moveTo>
                    <a:cubicBezTo>
                      <a:pt x="52" y="7"/>
                      <a:pt x="60" y="3"/>
                      <a:pt x="69" y="1"/>
                    </a:cubicBezTo>
                    <a:cubicBezTo>
                      <a:pt x="78" y="0"/>
                      <a:pt x="88" y="2"/>
                      <a:pt x="90" y="11"/>
                    </a:cubicBezTo>
                    <a:cubicBezTo>
                      <a:pt x="93" y="28"/>
                      <a:pt x="104" y="34"/>
                      <a:pt x="118" y="38"/>
                    </a:cubicBezTo>
                    <a:cubicBezTo>
                      <a:pt x="121" y="39"/>
                      <a:pt x="124" y="39"/>
                      <a:pt x="125" y="43"/>
                    </a:cubicBezTo>
                    <a:cubicBezTo>
                      <a:pt x="125" y="46"/>
                      <a:pt x="125" y="48"/>
                      <a:pt x="122" y="50"/>
                    </a:cubicBezTo>
                    <a:cubicBezTo>
                      <a:pt x="113" y="50"/>
                      <a:pt x="105" y="45"/>
                      <a:pt x="96" y="52"/>
                    </a:cubicBezTo>
                    <a:cubicBezTo>
                      <a:pt x="89" y="58"/>
                      <a:pt x="86" y="45"/>
                      <a:pt x="78" y="44"/>
                    </a:cubicBezTo>
                    <a:cubicBezTo>
                      <a:pt x="67" y="44"/>
                      <a:pt x="75" y="35"/>
                      <a:pt x="77" y="29"/>
                    </a:cubicBezTo>
                    <a:cubicBezTo>
                      <a:pt x="81" y="16"/>
                      <a:pt x="77" y="11"/>
                      <a:pt x="64" y="14"/>
                    </a:cubicBezTo>
                    <a:cubicBezTo>
                      <a:pt x="44" y="20"/>
                      <a:pt x="24" y="17"/>
                      <a:pt x="3" y="19"/>
                    </a:cubicBezTo>
                    <a:cubicBezTo>
                      <a:pt x="0" y="10"/>
                      <a:pt x="6" y="2"/>
                      <a:pt x="18" y="3"/>
                    </a:cubicBezTo>
                    <a:cubicBezTo>
                      <a:pt x="27" y="3"/>
                      <a:pt x="35" y="7"/>
                      <a:pt x="43" y="9"/>
                    </a:cubicBezTo>
                    <a:close/>
                  </a:path>
                </a:pathLst>
              </a:custGeom>
              <a:solidFill>
                <a:srgbClr val="AB9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1" name="Freeform 299">
                <a:extLst>
                  <a:ext uri="{FF2B5EF4-FFF2-40B4-BE49-F238E27FC236}">
                    <a16:creationId xmlns:a16="http://schemas.microsoft.com/office/drawing/2014/main" id="{BA0CF94E-6AF4-4BE7-C815-638E0D8B5989}"/>
                  </a:ext>
                </a:extLst>
              </p:cNvPr>
              <p:cNvSpPr/>
              <p:nvPr/>
            </p:nvSpPr>
            <p:spPr bwMode="auto">
              <a:xfrm>
                <a:off x="4868" y="1030"/>
                <a:ext cx="132" cy="158"/>
              </a:xfrm>
              <a:custGeom>
                <a:avLst/>
                <a:gdLst>
                  <a:gd name="T0" fmla="*/ 91 w 91"/>
                  <a:gd name="T1" fmla="*/ 20 h 108"/>
                  <a:gd name="T2" fmla="*/ 53 w 91"/>
                  <a:gd name="T3" fmla="*/ 21 h 108"/>
                  <a:gd name="T4" fmla="*/ 55 w 91"/>
                  <a:gd name="T5" fmla="*/ 27 h 108"/>
                  <a:gd name="T6" fmla="*/ 42 w 91"/>
                  <a:gd name="T7" fmla="*/ 42 h 108"/>
                  <a:gd name="T8" fmla="*/ 34 w 91"/>
                  <a:gd name="T9" fmla="*/ 66 h 108"/>
                  <a:gd name="T10" fmla="*/ 24 w 91"/>
                  <a:gd name="T11" fmla="*/ 90 h 108"/>
                  <a:gd name="T12" fmla="*/ 20 w 91"/>
                  <a:gd name="T13" fmla="*/ 108 h 108"/>
                  <a:gd name="T14" fmla="*/ 20 w 91"/>
                  <a:gd name="T15" fmla="*/ 79 h 108"/>
                  <a:gd name="T16" fmla="*/ 25 w 91"/>
                  <a:gd name="T17" fmla="*/ 70 h 108"/>
                  <a:gd name="T18" fmla="*/ 46 w 91"/>
                  <a:gd name="T19" fmla="*/ 20 h 108"/>
                  <a:gd name="T20" fmla="*/ 43 w 91"/>
                  <a:gd name="T21" fmla="*/ 8 h 108"/>
                  <a:gd name="T22" fmla="*/ 70 w 91"/>
                  <a:gd name="T23" fmla="*/ 4 h 108"/>
                  <a:gd name="T24" fmla="*/ 91 w 91"/>
                  <a:gd name="T25" fmla="*/ 2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108">
                    <a:moveTo>
                      <a:pt x="91" y="20"/>
                    </a:moveTo>
                    <a:cubicBezTo>
                      <a:pt x="78" y="21"/>
                      <a:pt x="65" y="11"/>
                      <a:pt x="53" y="21"/>
                    </a:cubicBezTo>
                    <a:cubicBezTo>
                      <a:pt x="47" y="26"/>
                      <a:pt x="49" y="27"/>
                      <a:pt x="55" y="27"/>
                    </a:cubicBezTo>
                    <a:cubicBezTo>
                      <a:pt x="57" y="37"/>
                      <a:pt x="49" y="39"/>
                      <a:pt x="42" y="42"/>
                    </a:cubicBezTo>
                    <a:cubicBezTo>
                      <a:pt x="30" y="46"/>
                      <a:pt x="33" y="56"/>
                      <a:pt x="34" y="66"/>
                    </a:cubicBezTo>
                    <a:cubicBezTo>
                      <a:pt x="37" y="76"/>
                      <a:pt x="31" y="83"/>
                      <a:pt x="24" y="90"/>
                    </a:cubicBezTo>
                    <a:cubicBezTo>
                      <a:pt x="20" y="95"/>
                      <a:pt x="23" y="102"/>
                      <a:pt x="20" y="108"/>
                    </a:cubicBezTo>
                    <a:cubicBezTo>
                      <a:pt x="6" y="98"/>
                      <a:pt x="0" y="89"/>
                      <a:pt x="20" y="79"/>
                    </a:cubicBezTo>
                    <a:cubicBezTo>
                      <a:pt x="24" y="77"/>
                      <a:pt x="27" y="74"/>
                      <a:pt x="25" y="70"/>
                    </a:cubicBezTo>
                    <a:cubicBezTo>
                      <a:pt x="18" y="47"/>
                      <a:pt x="27" y="31"/>
                      <a:pt x="46" y="20"/>
                    </a:cubicBezTo>
                    <a:cubicBezTo>
                      <a:pt x="60" y="11"/>
                      <a:pt x="46" y="11"/>
                      <a:pt x="43" y="8"/>
                    </a:cubicBezTo>
                    <a:cubicBezTo>
                      <a:pt x="51" y="0"/>
                      <a:pt x="61" y="6"/>
                      <a:pt x="70" y="4"/>
                    </a:cubicBezTo>
                    <a:cubicBezTo>
                      <a:pt x="69" y="20"/>
                      <a:pt x="87" y="11"/>
                      <a:pt x="91" y="20"/>
                    </a:cubicBezTo>
                    <a:close/>
                  </a:path>
                </a:pathLst>
              </a:custGeom>
              <a:solidFill>
                <a:srgbClr val="EDDB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2" name="Freeform 300">
                <a:extLst>
                  <a:ext uri="{FF2B5EF4-FFF2-40B4-BE49-F238E27FC236}">
                    <a16:creationId xmlns:a16="http://schemas.microsoft.com/office/drawing/2014/main" id="{281E1E1D-56A2-91BF-4903-58E642311742}"/>
                  </a:ext>
                </a:extLst>
              </p:cNvPr>
              <p:cNvSpPr/>
              <p:nvPr/>
            </p:nvSpPr>
            <p:spPr bwMode="auto">
              <a:xfrm>
                <a:off x="4885" y="1148"/>
                <a:ext cx="112" cy="57"/>
              </a:xfrm>
              <a:custGeom>
                <a:avLst/>
                <a:gdLst>
                  <a:gd name="T0" fmla="*/ 8 w 77"/>
                  <a:gd name="T1" fmla="*/ 27 h 39"/>
                  <a:gd name="T2" fmla="*/ 7 w 77"/>
                  <a:gd name="T3" fmla="*/ 8 h 39"/>
                  <a:gd name="T4" fmla="*/ 35 w 77"/>
                  <a:gd name="T5" fmla="*/ 11 h 39"/>
                  <a:gd name="T6" fmla="*/ 66 w 77"/>
                  <a:gd name="T7" fmla="*/ 14 h 39"/>
                  <a:gd name="T8" fmla="*/ 76 w 77"/>
                  <a:gd name="T9" fmla="*/ 18 h 39"/>
                  <a:gd name="T10" fmla="*/ 68 w 77"/>
                  <a:gd name="T11" fmla="*/ 28 h 39"/>
                  <a:gd name="T12" fmla="*/ 39 w 77"/>
                  <a:gd name="T13" fmla="*/ 35 h 39"/>
                  <a:gd name="T14" fmla="*/ 35 w 77"/>
                  <a:gd name="T15" fmla="*/ 39 h 39"/>
                  <a:gd name="T16" fmla="*/ 8 w 77"/>
                  <a:gd name="T1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39">
                    <a:moveTo>
                      <a:pt x="8" y="27"/>
                    </a:moveTo>
                    <a:cubicBezTo>
                      <a:pt x="6" y="21"/>
                      <a:pt x="0" y="14"/>
                      <a:pt x="7" y="8"/>
                    </a:cubicBezTo>
                    <a:cubicBezTo>
                      <a:pt x="17" y="0"/>
                      <a:pt x="26" y="2"/>
                      <a:pt x="35" y="11"/>
                    </a:cubicBezTo>
                    <a:cubicBezTo>
                      <a:pt x="45" y="16"/>
                      <a:pt x="56" y="14"/>
                      <a:pt x="66" y="14"/>
                    </a:cubicBezTo>
                    <a:cubicBezTo>
                      <a:pt x="70" y="14"/>
                      <a:pt x="75" y="13"/>
                      <a:pt x="76" y="18"/>
                    </a:cubicBezTo>
                    <a:cubicBezTo>
                      <a:pt x="77" y="24"/>
                      <a:pt x="72" y="25"/>
                      <a:pt x="68" y="28"/>
                    </a:cubicBezTo>
                    <a:cubicBezTo>
                      <a:pt x="59" y="34"/>
                      <a:pt x="47" y="27"/>
                      <a:pt x="39" y="35"/>
                    </a:cubicBezTo>
                    <a:cubicBezTo>
                      <a:pt x="38" y="36"/>
                      <a:pt x="36" y="37"/>
                      <a:pt x="35" y="39"/>
                    </a:cubicBezTo>
                    <a:cubicBezTo>
                      <a:pt x="27" y="32"/>
                      <a:pt x="21" y="20"/>
                      <a:pt x="8" y="27"/>
                    </a:cubicBezTo>
                    <a:close/>
                  </a:path>
                </a:pathLst>
              </a:custGeom>
              <a:solidFill>
                <a:srgbClr val="C7B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3" name="Freeform 301">
                <a:extLst>
                  <a:ext uri="{FF2B5EF4-FFF2-40B4-BE49-F238E27FC236}">
                    <a16:creationId xmlns:a16="http://schemas.microsoft.com/office/drawing/2014/main" id="{B1970553-211F-14BF-2729-79ED1F529063}"/>
                  </a:ext>
                </a:extLst>
              </p:cNvPr>
              <p:cNvSpPr/>
              <p:nvPr/>
            </p:nvSpPr>
            <p:spPr bwMode="auto">
              <a:xfrm>
                <a:off x="5007" y="968"/>
                <a:ext cx="64" cy="54"/>
              </a:xfrm>
              <a:custGeom>
                <a:avLst/>
                <a:gdLst>
                  <a:gd name="T0" fmla="*/ 39 w 44"/>
                  <a:gd name="T1" fmla="*/ 27 h 37"/>
                  <a:gd name="T2" fmla="*/ 10 w 44"/>
                  <a:gd name="T3" fmla="*/ 34 h 37"/>
                  <a:gd name="T4" fmla="*/ 8 w 44"/>
                  <a:gd name="T5" fmla="*/ 10 h 37"/>
                  <a:gd name="T6" fmla="*/ 38 w 44"/>
                  <a:gd name="T7" fmla="*/ 10 h 37"/>
                  <a:gd name="T8" fmla="*/ 39 w 44"/>
                  <a:gd name="T9" fmla="*/ 27 h 37"/>
                </a:gdLst>
                <a:ahLst/>
                <a:cxnLst>
                  <a:cxn ang="0">
                    <a:pos x="T0" y="T1"/>
                  </a:cxn>
                  <a:cxn ang="0">
                    <a:pos x="T2" y="T3"/>
                  </a:cxn>
                  <a:cxn ang="0">
                    <a:pos x="T4" y="T5"/>
                  </a:cxn>
                  <a:cxn ang="0">
                    <a:pos x="T6" y="T7"/>
                  </a:cxn>
                  <a:cxn ang="0">
                    <a:pos x="T8" y="T9"/>
                  </a:cxn>
                </a:cxnLst>
                <a:rect l="0" t="0" r="r" b="b"/>
                <a:pathLst>
                  <a:path w="44" h="37">
                    <a:moveTo>
                      <a:pt x="39" y="27"/>
                    </a:moveTo>
                    <a:cubicBezTo>
                      <a:pt x="31" y="35"/>
                      <a:pt x="21" y="37"/>
                      <a:pt x="10" y="34"/>
                    </a:cubicBezTo>
                    <a:cubicBezTo>
                      <a:pt x="0" y="27"/>
                      <a:pt x="1" y="19"/>
                      <a:pt x="8" y="10"/>
                    </a:cubicBezTo>
                    <a:cubicBezTo>
                      <a:pt x="18" y="16"/>
                      <a:pt x="28" y="0"/>
                      <a:pt x="38" y="10"/>
                    </a:cubicBezTo>
                    <a:cubicBezTo>
                      <a:pt x="44" y="16"/>
                      <a:pt x="43" y="21"/>
                      <a:pt x="39" y="27"/>
                    </a:cubicBezTo>
                    <a:close/>
                  </a:path>
                </a:pathLst>
              </a:custGeom>
              <a:solidFill>
                <a:srgbClr val="6F6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4" name="Freeform 302">
                <a:extLst>
                  <a:ext uri="{FF2B5EF4-FFF2-40B4-BE49-F238E27FC236}">
                    <a16:creationId xmlns:a16="http://schemas.microsoft.com/office/drawing/2014/main" id="{8872B832-B3AC-90A2-FF77-3031E834C42F}"/>
                  </a:ext>
                </a:extLst>
              </p:cNvPr>
              <p:cNvSpPr/>
              <p:nvPr/>
            </p:nvSpPr>
            <p:spPr bwMode="auto">
              <a:xfrm>
                <a:off x="4936" y="1163"/>
                <a:ext cx="150" cy="48"/>
              </a:xfrm>
              <a:custGeom>
                <a:avLst/>
                <a:gdLst>
                  <a:gd name="T0" fmla="*/ 0 w 103"/>
                  <a:gd name="T1" fmla="*/ 29 h 33"/>
                  <a:gd name="T2" fmla="*/ 0 w 103"/>
                  <a:gd name="T3" fmla="*/ 25 h 33"/>
                  <a:gd name="T4" fmla="*/ 65 w 103"/>
                  <a:gd name="T5" fmla="*/ 4 h 33"/>
                  <a:gd name="T6" fmla="*/ 86 w 103"/>
                  <a:gd name="T7" fmla="*/ 0 h 33"/>
                  <a:gd name="T8" fmla="*/ 103 w 103"/>
                  <a:gd name="T9" fmla="*/ 10 h 33"/>
                  <a:gd name="T10" fmla="*/ 87 w 103"/>
                  <a:gd name="T11" fmla="*/ 16 h 33"/>
                  <a:gd name="T12" fmla="*/ 52 w 103"/>
                  <a:gd name="T13" fmla="*/ 20 h 33"/>
                  <a:gd name="T14" fmla="*/ 48 w 103"/>
                  <a:gd name="T15" fmla="*/ 22 h 33"/>
                  <a:gd name="T16" fmla="*/ 0 w 103"/>
                  <a:gd name="T1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33">
                    <a:moveTo>
                      <a:pt x="0" y="29"/>
                    </a:moveTo>
                    <a:cubicBezTo>
                      <a:pt x="0" y="28"/>
                      <a:pt x="0" y="26"/>
                      <a:pt x="0" y="25"/>
                    </a:cubicBezTo>
                    <a:cubicBezTo>
                      <a:pt x="23" y="21"/>
                      <a:pt x="43" y="11"/>
                      <a:pt x="65" y="4"/>
                    </a:cubicBezTo>
                    <a:cubicBezTo>
                      <a:pt x="71" y="1"/>
                      <a:pt x="79" y="0"/>
                      <a:pt x="86" y="0"/>
                    </a:cubicBezTo>
                    <a:cubicBezTo>
                      <a:pt x="93" y="1"/>
                      <a:pt x="103" y="1"/>
                      <a:pt x="103" y="10"/>
                    </a:cubicBezTo>
                    <a:cubicBezTo>
                      <a:pt x="103" y="19"/>
                      <a:pt x="93" y="15"/>
                      <a:pt x="87" y="16"/>
                    </a:cubicBezTo>
                    <a:cubicBezTo>
                      <a:pt x="76" y="17"/>
                      <a:pt x="64" y="22"/>
                      <a:pt x="52" y="20"/>
                    </a:cubicBezTo>
                    <a:cubicBezTo>
                      <a:pt x="51" y="21"/>
                      <a:pt x="49" y="21"/>
                      <a:pt x="48" y="22"/>
                    </a:cubicBezTo>
                    <a:cubicBezTo>
                      <a:pt x="32" y="25"/>
                      <a:pt x="17" y="33"/>
                      <a:pt x="0" y="29"/>
                    </a:cubicBezTo>
                    <a:close/>
                  </a:path>
                </a:pathLst>
              </a:custGeom>
              <a:solidFill>
                <a:srgbClr val="7B6A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5" name="Freeform 303">
                <a:extLst>
                  <a:ext uri="{FF2B5EF4-FFF2-40B4-BE49-F238E27FC236}">
                    <a16:creationId xmlns:a16="http://schemas.microsoft.com/office/drawing/2014/main" id="{EB72160B-8B16-7644-5888-CE9213A8FDFE}"/>
                  </a:ext>
                </a:extLst>
              </p:cNvPr>
              <p:cNvSpPr/>
              <p:nvPr/>
            </p:nvSpPr>
            <p:spPr bwMode="auto">
              <a:xfrm>
                <a:off x="5105" y="1019"/>
                <a:ext cx="33" cy="87"/>
              </a:xfrm>
              <a:custGeom>
                <a:avLst/>
                <a:gdLst>
                  <a:gd name="T0" fmla="*/ 8 w 23"/>
                  <a:gd name="T1" fmla="*/ 60 h 60"/>
                  <a:gd name="T2" fmla="*/ 3 w 23"/>
                  <a:gd name="T3" fmla="*/ 57 h 60"/>
                  <a:gd name="T4" fmla="*/ 8 w 23"/>
                  <a:gd name="T5" fmla="*/ 27 h 60"/>
                  <a:gd name="T6" fmla="*/ 11 w 23"/>
                  <a:gd name="T7" fmla="*/ 0 h 60"/>
                  <a:gd name="T8" fmla="*/ 12 w 23"/>
                  <a:gd name="T9" fmla="*/ 4 h 60"/>
                  <a:gd name="T10" fmla="*/ 20 w 23"/>
                  <a:gd name="T11" fmla="*/ 25 h 60"/>
                  <a:gd name="T12" fmla="*/ 23 w 23"/>
                  <a:gd name="T13" fmla="*/ 41 h 60"/>
                  <a:gd name="T14" fmla="*/ 8 w 23"/>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60">
                    <a:moveTo>
                      <a:pt x="8" y="60"/>
                    </a:moveTo>
                    <a:cubicBezTo>
                      <a:pt x="6" y="59"/>
                      <a:pt x="5" y="58"/>
                      <a:pt x="3" y="57"/>
                    </a:cubicBezTo>
                    <a:cubicBezTo>
                      <a:pt x="13" y="48"/>
                      <a:pt x="13" y="39"/>
                      <a:pt x="8" y="27"/>
                    </a:cubicBezTo>
                    <a:cubicBezTo>
                      <a:pt x="3" y="18"/>
                      <a:pt x="0" y="8"/>
                      <a:pt x="11" y="0"/>
                    </a:cubicBezTo>
                    <a:cubicBezTo>
                      <a:pt x="11" y="1"/>
                      <a:pt x="12" y="3"/>
                      <a:pt x="12" y="4"/>
                    </a:cubicBezTo>
                    <a:cubicBezTo>
                      <a:pt x="15" y="11"/>
                      <a:pt x="17" y="18"/>
                      <a:pt x="20" y="25"/>
                    </a:cubicBezTo>
                    <a:cubicBezTo>
                      <a:pt x="21" y="30"/>
                      <a:pt x="23" y="36"/>
                      <a:pt x="23" y="41"/>
                    </a:cubicBezTo>
                    <a:cubicBezTo>
                      <a:pt x="21" y="50"/>
                      <a:pt x="19" y="59"/>
                      <a:pt x="8" y="60"/>
                    </a:cubicBezTo>
                    <a:close/>
                  </a:path>
                </a:pathLst>
              </a:custGeom>
              <a:solidFill>
                <a:srgbClr val="DCC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6" name="Freeform 304">
                <a:extLst>
                  <a:ext uri="{FF2B5EF4-FFF2-40B4-BE49-F238E27FC236}">
                    <a16:creationId xmlns:a16="http://schemas.microsoft.com/office/drawing/2014/main" id="{5F596B58-930F-8E9B-8894-53DF9823D484}"/>
                  </a:ext>
                </a:extLst>
              </p:cNvPr>
              <p:cNvSpPr/>
              <p:nvPr/>
            </p:nvSpPr>
            <p:spPr bwMode="auto">
              <a:xfrm>
                <a:off x="5063" y="965"/>
                <a:ext cx="40" cy="45"/>
              </a:xfrm>
              <a:custGeom>
                <a:avLst/>
                <a:gdLst>
                  <a:gd name="T0" fmla="*/ 1 w 28"/>
                  <a:gd name="T1" fmla="*/ 29 h 31"/>
                  <a:gd name="T2" fmla="*/ 0 w 28"/>
                  <a:gd name="T3" fmla="*/ 12 h 31"/>
                  <a:gd name="T4" fmla="*/ 20 w 28"/>
                  <a:gd name="T5" fmla="*/ 7 h 31"/>
                  <a:gd name="T6" fmla="*/ 11 w 28"/>
                  <a:gd name="T7" fmla="*/ 19 h 31"/>
                  <a:gd name="T8" fmla="*/ 1 w 28"/>
                  <a:gd name="T9" fmla="*/ 29 h 31"/>
                </a:gdLst>
                <a:ahLst/>
                <a:cxnLst>
                  <a:cxn ang="0">
                    <a:pos x="T0" y="T1"/>
                  </a:cxn>
                  <a:cxn ang="0">
                    <a:pos x="T2" y="T3"/>
                  </a:cxn>
                  <a:cxn ang="0">
                    <a:pos x="T4" y="T5"/>
                  </a:cxn>
                  <a:cxn ang="0">
                    <a:pos x="T6" y="T7"/>
                  </a:cxn>
                  <a:cxn ang="0">
                    <a:pos x="T8" y="T9"/>
                  </a:cxn>
                </a:cxnLst>
                <a:rect l="0" t="0" r="r" b="b"/>
                <a:pathLst>
                  <a:path w="28" h="31">
                    <a:moveTo>
                      <a:pt x="1" y="29"/>
                    </a:moveTo>
                    <a:cubicBezTo>
                      <a:pt x="1" y="24"/>
                      <a:pt x="0" y="18"/>
                      <a:pt x="0" y="12"/>
                    </a:cubicBezTo>
                    <a:cubicBezTo>
                      <a:pt x="4" y="0"/>
                      <a:pt x="15" y="2"/>
                      <a:pt x="20" y="7"/>
                    </a:cubicBezTo>
                    <a:cubicBezTo>
                      <a:pt x="28" y="17"/>
                      <a:pt x="16" y="15"/>
                      <a:pt x="11" y="19"/>
                    </a:cubicBezTo>
                    <a:cubicBezTo>
                      <a:pt x="8" y="22"/>
                      <a:pt x="10" y="31"/>
                      <a:pt x="1" y="29"/>
                    </a:cubicBezTo>
                    <a:close/>
                  </a:path>
                </a:pathLst>
              </a:custGeom>
              <a:solidFill>
                <a:srgbClr val="2B22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7" name="Freeform 305">
                <a:extLst>
                  <a:ext uri="{FF2B5EF4-FFF2-40B4-BE49-F238E27FC236}">
                    <a16:creationId xmlns:a16="http://schemas.microsoft.com/office/drawing/2014/main" id="{8C253FDA-47D1-6439-049A-C77F0B2AED47}"/>
                  </a:ext>
                </a:extLst>
              </p:cNvPr>
              <p:cNvSpPr/>
              <p:nvPr/>
            </p:nvSpPr>
            <p:spPr bwMode="auto">
              <a:xfrm>
                <a:off x="4994" y="974"/>
                <a:ext cx="28" cy="53"/>
              </a:xfrm>
              <a:custGeom>
                <a:avLst/>
                <a:gdLst>
                  <a:gd name="T0" fmla="*/ 17 w 19"/>
                  <a:gd name="T1" fmla="*/ 6 h 37"/>
                  <a:gd name="T2" fmla="*/ 19 w 19"/>
                  <a:gd name="T3" fmla="*/ 30 h 37"/>
                  <a:gd name="T4" fmla="*/ 8 w 19"/>
                  <a:gd name="T5" fmla="*/ 35 h 37"/>
                  <a:gd name="T6" fmla="*/ 7 w 19"/>
                  <a:gd name="T7" fmla="*/ 11 h 37"/>
                  <a:gd name="T8" fmla="*/ 17 w 19"/>
                  <a:gd name="T9" fmla="*/ 6 h 37"/>
                </a:gdLst>
                <a:ahLst/>
                <a:cxnLst>
                  <a:cxn ang="0">
                    <a:pos x="T0" y="T1"/>
                  </a:cxn>
                  <a:cxn ang="0">
                    <a:pos x="T2" y="T3"/>
                  </a:cxn>
                  <a:cxn ang="0">
                    <a:pos x="T4" y="T5"/>
                  </a:cxn>
                  <a:cxn ang="0">
                    <a:pos x="T6" y="T7"/>
                  </a:cxn>
                  <a:cxn ang="0">
                    <a:pos x="T8" y="T9"/>
                  </a:cxn>
                </a:cxnLst>
                <a:rect l="0" t="0" r="r" b="b"/>
                <a:pathLst>
                  <a:path w="19" h="37">
                    <a:moveTo>
                      <a:pt x="17" y="6"/>
                    </a:moveTo>
                    <a:cubicBezTo>
                      <a:pt x="15" y="15"/>
                      <a:pt x="13" y="23"/>
                      <a:pt x="19" y="30"/>
                    </a:cubicBezTo>
                    <a:cubicBezTo>
                      <a:pt x="16" y="33"/>
                      <a:pt x="13" y="37"/>
                      <a:pt x="8" y="35"/>
                    </a:cubicBezTo>
                    <a:cubicBezTo>
                      <a:pt x="0" y="27"/>
                      <a:pt x="8" y="19"/>
                      <a:pt x="7" y="11"/>
                    </a:cubicBezTo>
                    <a:cubicBezTo>
                      <a:pt x="9" y="5"/>
                      <a:pt x="10" y="0"/>
                      <a:pt x="17" y="6"/>
                    </a:cubicBezTo>
                    <a:close/>
                  </a:path>
                </a:pathLst>
              </a:custGeom>
              <a:solidFill>
                <a:srgbClr val="2C25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8" name="Freeform 306">
                <a:extLst>
                  <a:ext uri="{FF2B5EF4-FFF2-40B4-BE49-F238E27FC236}">
                    <a16:creationId xmlns:a16="http://schemas.microsoft.com/office/drawing/2014/main" id="{1C25CD7B-5F2D-C0CA-4B61-4856D6026AC1}"/>
                  </a:ext>
                </a:extLst>
              </p:cNvPr>
              <p:cNvSpPr/>
              <p:nvPr/>
            </p:nvSpPr>
            <p:spPr bwMode="auto">
              <a:xfrm>
                <a:off x="5322" y="3196"/>
                <a:ext cx="187" cy="176"/>
              </a:xfrm>
              <a:custGeom>
                <a:avLst/>
                <a:gdLst>
                  <a:gd name="T0" fmla="*/ 103 w 129"/>
                  <a:gd name="T1" fmla="*/ 4 h 121"/>
                  <a:gd name="T2" fmla="*/ 126 w 129"/>
                  <a:gd name="T3" fmla="*/ 25 h 121"/>
                  <a:gd name="T4" fmla="*/ 125 w 129"/>
                  <a:gd name="T5" fmla="*/ 58 h 121"/>
                  <a:gd name="T6" fmla="*/ 119 w 129"/>
                  <a:gd name="T7" fmla="*/ 30 h 121"/>
                  <a:gd name="T8" fmla="*/ 80 w 129"/>
                  <a:gd name="T9" fmla="*/ 21 h 121"/>
                  <a:gd name="T10" fmla="*/ 47 w 129"/>
                  <a:gd name="T11" fmla="*/ 27 h 121"/>
                  <a:gd name="T12" fmla="*/ 17 w 129"/>
                  <a:gd name="T13" fmla="*/ 60 h 121"/>
                  <a:gd name="T14" fmla="*/ 26 w 129"/>
                  <a:gd name="T15" fmla="*/ 84 h 121"/>
                  <a:gd name="T16" fmla="*/ 88 w 129"/>
                  <a:gd name="T17" fmla="*/ 112 h 121"/>
                  <a:gd name="T18" fmla="*/ 40 w 129"/>
                  <a:gd name="T19" fmla="*/ 106 h 121"/>
                  <a:gd name="T20" fmla="*/ 6 w 129"/>
                  <a:gd name="T21" fmla="*/ 31 h 121"/>
                  <a:gd name="T22" fmla="*/ 23 w 129"/>
                  <a:gd name="T23" fmla="*/ 12 h 121"/>
                  <a:gd name="T24" fmla="*/ 92 w 129"/>
                  <a:gd name="T25" fmla="*/ 2 h 121"/>
                  <a:gd name="T26" fmla="*/ 103 w 129"/>
                  <a:gd name="T27"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120">
                    <a:moveTo>
                      <a:pt x="103" y="4"/>
                    </a:moveTo>
                    <a:cubicBezTo>
                      <a:pt x="113" y="8"/>
                      <a:pt x="119" y="16"/>
                      <a:pt x="126" y="25"/>
                    </a:cubicBezTo>
                    <a:cubicBezTo>
                      <a:pt x="127" y="35"/>
                      <a:pt x="129" y="46"/>
                      <a:pt x="125" y="58"/>
                    </a:cubicBezTo>
                    <a:cubicBezTo>
                      <a:pt x="123" y="48"/>
                      <a:pt x="122" y="39"/>
                      <a:pt x="119" y="30"/>
                    </a:cubicBezTo>
                    <a:cubicBezTo>
                      <a:pt x="111" y="9"/>
                      <a:pt x="95" y="5"/>
                      <a:pt x="80" y="21"/>
                    </a:cubicBezTo>
                    <a:cubicBezTo>
                      <a:pt x="69" y="32"/>
                      <a:pt x="59" y="35"/>
                      <a:pt x="47" y="27"/>
                    </a:cubicBezTo>
                    <a:cubicBezTo>
                      <a:pt x="21" y="24"/>
                      <a:pt x="10" y="35"/>
                      <a:pt x="17" y="60"/>
                    </a:cubicBezTo>
                    <a:cubicBezTo>
                      <a:pt x="20" y="68"/>
                      <a:pt x="23" y="77"/>
                      <a:pt x="26" y="84"/>
                    </a:cubicBezTo>
                    <a:cubicBezTo>
                      <a:pt x="42" y="103"/>
                      <a:pt x="61" y="115"/>
                      <a:pt x="88" y="112"/>
                    </a:cubicBezTo>
                    <a:cubicBezTo>
                      <a:pt x="74" y="121"/>
                      <a:pt x="61" y="119"/>
                      <a:pt x="40" y="106"/>
                    </a:cubicBezTo>
                    <a:cubicBezTo>
                      <a:pt x="13" y="88"/>
                      <a:pt x="0" y="61"/>
                      <a:pt x="6" y="31"/>
                    </a:cubicBezTo>
                    <a:cubicBezTo>
                      <a:pt x="6" y="20"/>
                      <a:pt x="14" y="16"/>
                      <a:pt x="23" y="12"/>
                    </a:cubicBezTo>
                    <a:cubicBezTo>
                      <a:pt x="46" y="14"/>
                      <a:pt x="71" y="22"/>
                      <a:pt x="92" y="2"/>
                    </a:cubicBezTo>
                    <a:cubicBezTo>
                      <a:pt x="94" y="0"/>
                      <a:pt x="99" y="1"/>
                      <a:pt x="103" y="4"/>
                    </a:cubicBezTo>
                    <a:close/>
                  </a:path>
                </a:pathLst>
              </a:custGeom>
              <a:solidFill>
                <a:srgbClr val="7B66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9" name="Freeform 307">
                <a:extLst>
                  <a:ext uri="{FF2B5EF4-FFF2-40B4-BE49-F238E27FC236}">
                    <a16:creationId xmlns:a16="http://schemas.microsoft.com/office/drawing/2014/main" id="{F0962A01-18B8-3796-A01C-1FDD22567C16}"/>
                  </a:ext>
                </a:extLst>
              </p:cNvPr>
              <p:cNvSpPr/>
              <p:nvPr/>
            </p:nvSpPr>
            <p:spPr bwMode="auto">
              <a:xfrm>
                <a:off x="5338" y="3218"/>
                <a:ext cx="52" cy="100"/>
              </a:xfrm>
              <a:custGeom>
                <a:avLst/>
                <a:gdLst>
                  <a:gd name="T0" fmla="*/ 15 w 36"/>
                  <a:gd name="T1" fmla="*/ 69 h 69"/>
                  <a:gd name="T2" fmla="*/ 0 w 36"/>
                  <a:gd name="T3" fmla="*/ 32 h 69"/>
                  <a:gd name="T4" fmla="*/ 36 w 36"/>
                  <a:gd name="T5" fmla="*/ 12 h 69"/>
                  <a:gd name="T6" fmla="*/ 15 w 36"/>
                  <a:gd name="T7" fmla="*/ 48 h 69"/>
                  <a:gd name="T8" fmla="*/ 15 w 36"/>
                  <a:gd name="T9" fmla="*/ 69 h 69"/>
                </a:gdLst>
                <a:ahLst/>
                <a:cxnLst>
                  <a:cxn ang="0">
                    <a:pos x="T0" y="T1"/>
                  </a:cxn>
                  <a:cxn ang="0">
                    <a:pos x="T2" y="T3"/>
                  </a:cxn>
                  <a:cxn ang="0">
                    <a:pos x="T4" y="T5"/>
                  </a:cxn>
                  <a:cxn ang="0">
                    <a:pos x="T6" y="T7"/>
                  </a:cxn>
                  <a:cxn ang="0">
                    <a:pos x="T8" y="T9"/>
                  </a:cxn>
                </a:cxnLst>
                <a:rect l="0" t="0" r="r" b="b"/>
                <a:pathLst>
                  <a:path w="36" h="69">
                    <a:moveTo>
                      <a:pt x="15" y="69"/>
                    </a:moveTo>
                    <a:cubicBezTo>
                      <a:pt x="5" y="59"/>
                      <a:pt x="0" y="47"/>
                      <a:pt x="0" y="32"/>
                    </a:cubicBezTo>
                    <a:cubicBezTo>
                      <a:pt x="0" y="9"/>
                      <a:pt x="14" y="0"/>
                      <a:pt x="36" y="12"/>
                    </a:cubicBezTo>
                    <a:cubicBezTo>
                      <a:pt x="19" y="18"/>
                      <a:pt x="13" y="31"/>
                      <a:pt x="15" y="48"/>
                    </a:cubicBezTo>
                    <a:cubicBezTo>
                      <a:pt x="16" y="55"/>
                      <a:pt x="15" y="62"/>
                      <a:pt x="15" y="69"/>
                    </a:cubicBezTo>
                    <a:close/>
                  </a:path>
                </a:pathLst>
              </a:custGeom>
              <a:solidFill>
                <a:srgbClr val="F2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0" name="Freeform 308">
                <a:extLst>
                  <a:ext uri="{FF2B5EF4-FFF2-40B4-BE49-F238E27FC236}">
                    <a16:creationId xmlns:a16="http://schemas.microsoft.com/office/drawing/2014/main" id="{CB6E019B-31CA-1D29-6A67-FF0FBEF159D7}"/>
                  </a:ext>
                </a:extLst>
              </p:cNvPr>
              <p:cNvSpPr/>
              <p:nvPr/>
            </p:nvSpPr>
            <p:spPr bwMode="auto">
              <a:xfrm>
                <a:off x="5471" y="3365"/>
                <a:ext cx="82" cy="57"/>
              </a:xfrm>
              <a:custGeom>
                <a:avLst/>
                <a:gdLst>
                  <a:gd name="T0" fmla="*/ 54 w 56"/>
                  <a:gd name="T1" fmla="*/ 0 h 39"/>
                  <a:gd name="T2" fmla="*/ 32 w 56"/>
                  <a:gd name="T3" fmla="*/ 30 h 39"/>
                  <a:gd name="T4" fmla="*/ 0 w 56"/>
                  <a:gd name="T5" fmla="*/ 39 h 39"/>
                  <a:gd name="T6" fmla="*/ 54 w 56"/>
                  <a:gd name="T7" fmla="*/ 0 h 39"/>
                </a:gdLst>
                <a:ahLst/>
                <a:cxnLst>
                  <a:cxn ang="0">
                    <a:pos x="T0" y="T1"/>
                  </a:cxn>
                  <a:cxn ang="0">
                    <a:pos x="T2" y="T3"/>
                  </a:cxn>
                  <a:cxn ang="0">
                    <a:pos x="T4" y="T5"/>
                  </a:cxn>
                  <a:cxn ang="0">
                    <a:pos x="T6" y="T7"/>
                  </a:cxn>
                </a:cxnLst>
                <a:rect l="0" t="0" r="r" b="b"/>
                <a:pathLst>
                  <a:path w="56" h="39">
                    <a:moveTo>
                      <a:pt x="54" y="0"/>
                    </a:moveTo>
                    <a:cubicBezTo>
                      <a:pt x="56" y="17"/>
                      <a:pt x="46" y="25"/>
                      <a:pt x="32" y="30"/>
                    </a:cubicBezTo>
                    <a:cubicBezTo>
                      <a:pt x="22" y="34"/>
                      <a:pt x="11" y="36"/>
                      <a:pt x="0" y="39"/>
                    </a:cubicBezTo>
                    <a:cubicBezTo>
                      <a:pt x="17" y="24"/>
                      <a:pt x="29" y="3"/>
                      <a:pt x="54" y="0"/>
                    </a:cubicBezTo>
                    <a:close/>
                  </a:path>
                </a:pathLst>
              </a:custGeom>
              <a:solidFill>
                <a:srgbClr val="F3E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1" name="Freeform 309">
                <a:extLst>
                  <a:ext uri="{FF2B5EF4-FFF2-40B4-BE49-F238E27FC236}">
                    <a16:creationId xmlns:a16="http://schemas.microsoft.com/office/drawing/2014/main" id="{FD8504FC-A18E-DB55-350C-A28BCD2182F9}"/>
                  </a:ext>
                </a:extLst>
              </p:cNvPr>
              <p:cNvSpPr/>
              <p:nvPr/>
            </p:nvSpPr>
            <p:spPr bwMode="auto">
              <a:xfrm>
                <a:off x="5294" y="3190"/>
                <a:ext cx="71" cy="64"/>
              </a:xfrm>
              <a:custGeom>
                <a:avLst/>
                <a:gdLst>
                  <a:gd name="T0" fmla="*/ 42 w 49"/>
                  <a:gd name="T1" fmla="*/ 18 h 44"/>
                  <a:gd name="T2" fmla="*/ 25 w 49"/>
                  <a:gd name="T3" fmla="*/ 35 h 44"/>
                  <a:gd name="T4" fmla="*/ 2 w 49"/>
                  <a:gd name="T5" fmla="*/ 44 h 44"/>
                  <a:gd name="T6" fmla="*/ 2 w 49"/>
                  <a:gd name="T7" fmla="*/ 39 h 44"/>
                  <a:gd name="T8" fmla="*/ 26 w 49"/>
                  <a:gd name="T9" fmla="*/ 12 h 44"/>
                  <a:gd name="T10" fmla="*/ 45 w 49"/>
                  <a:gd name="T11" fmla="*/ 2 h 44"/>
                  <a:gd name="T12" fmla="*/ 42 w 49"/>
                  <a:gd name="T13" fmla="*/ 18 h 44"/>
                </a:gdLst>
                <a:ahLst/>
                <a:cxnLst>
                  <a:cxn ang="0">
                    <a:pos x="T0" y="T1"/>
                  </a:cxn>
                  <a:cxn ang="0">
                    <a:pos x="T2" y="T3"/>
                  </a:cxn>
                  <a:cxn ang="0">
                    <a:pos x="T4" y="T5"/>
                  </a:cxn>
                  <a:cxn ang="0">
                    <a:pos x="T6" y="T7"/>
                  </a:cxn>
                  <a:cxn ang="0">
                    <a:pos x="T8" y="T9"/>
                  </a:cxn>
                  <a:cxn ang="0">
                    <a:pos x="T10" y="T11"/>
                  </a:cxn>
                  <a:cxn ang="0">
                    <a:pos x="T12" y="T13"/>
                  </a:cxn>
                </a:cxnLst>
                <a:rect l="0" t="0" r="r" b="b"/>
                <a:pathLst>
                  <a:path w="49" h="44">
                    <a:moveTo>
                      <a:pt x="42" y="18"/>
                    </a:moveTo>
                    <a:cubicBezTo>
                      <a:pt x="34" y="22"/>
                      <a:pt x="29" y="28"/>
                      <a:pt x="25" y="35"/>
                    </a:cubicBezTo>
                    <a:cubicBezTo>
                      <a:pt x="13" y="27"/>
                      <a:pt x="10" y="41"/>
                      <a:pt x="2" y="44"/>
                    </a:cubicBezTo>
                    <a:cubicBezTo>
                      <a:pt x="0" y="42"/>
                      <a:pt x="0" y="41"/>
                      <a:pt x="2" y="39"/>
                    </a:cubicBezTo>
                    <a:cubicBezTo>
                      <a:pt x="10" y="30"/>
                      <a:pt x="18" y="21"/>
                      <a:pt x="26" y="12"/>
                    </a:cubicBezTo>
                    <a:cubicBezTo>
                      <a:pt x="31" y="6"/>
                      <a:pt x="35" y="0"/>
                      <a:pt x="45" y="2"/>
                    </a:cubicBezTo>
                    <a:cubicBezTo>
                      <a:pt x="49" y="8"/>
                      <a:pt x="49" y="14"/>
                      <a:pt x="42" y="18"/>
                    </a:cubicBezTo>
                    <a:close/>
                  </a:path>
                </a:pathLst>
              </a:custGeom>
              <a:solidFill>
                <a:srgbClr val="E7D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2" name="Freeform 310">
                <a:extLst>
                  <a:ext uri="{FF2B5EF4-FFF2-40B4-BE49-F238E27FC236}">
                    <a16:creationId xmlns:a16="http://schemas.microsoft.com/office/drawing/2014/main" id="{84A931F6-448B-1BF8-45EC-0F234AAD8D79}"/>
                  </a:ext>
                </a:extLst>
              </p:cNvPr>
              <p:cNvSpPr/>
              <p:nvPr/>
            </p:nvSpPr>
            <p:spPr bwMode="auto">
              <a:xfrm>
                <a:off x="5266" y="3247"/>
                <a:ext cx="31" cy="81"/>
              </a:xfrm>
              <a:custGeom>
                <a:avLst/>
                <a:gdLst>
                  <a:gd name="T0" fmla="*/ 21 w 21"/>
                  <a:gd name="T1" fmla="*/ 0 h 56"/>
                  <a:gd name="T2" fmla="*/ 21 w 21"/>
                  <a:gd name="T3" fmla="*/ 5 h 56"/>
                  <a:gd name="T4" fmla="*/ 13 w 21"/>
                  <a:gd name="T5" fmla="*/ 56 h 56"/>
                  <a:gd name="T6" fmla="*/ 21 w 21"/>
                  <a:gd name="T7" fmla="*/ 0 h 56"/>
                </a:gdLst>
                <a:ahLst/>
                <a:cxnLst>
                  <a:cxn ang="0">
                    <a:pos x="T0" y="T1"/>
                  </a:cxn>
                  <a:cxn ang="0">
                    <a:pos x="T2" y="T3"/>
                  </a:cxn>
                  <a:cxn ang="0">
                    <a:pos x="T4" y="T5"/>
                  </a:cxn>
                  <a:cxn ang="0">
                    <a:pos x="T6" y="T7"/>
                  </a:cxn>
                </a:cxnLst>
                <a:rect l="0" t="0" r="r" b="b"/>
                <a:pathLst>
                  <a:path w="21" h="56">
                    <a:moveTo>
                      <a:pt x="21" y="0"/>
                    </a:moveTo>
                    <a:cubicBezTo>
                      <a:pt x="21" y="2"/>
                      <a:pt x="21" y="3"/>
                      <a:pt x="21" y="5"/>
                    </a:cubicBezTo>
                    <a:cubicBezTo>
                      <a:pt x="8" y="20"/>
                      <a:pt x="15" y="39"/>
                      <a:pt x="13" y="56"/>
                    </a:cubicBezTo>
                    <a:cubicBezTo>
                      <a:pt x="0" y="33"/>
                      <a:pt x="2" y="21"/>
                      <a:pt x="21" y="0"/>
                    </a:cubicBezTo>
                    <a:close/>
                  </a:path>
                </a:pathLst>
              </a:custGeom>
              <a:solidFill>
                <a:srgbClr val="F2E8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3" name="Freeform 311">
                <a:extLst>
                  <a:ext uri="{FF2B5EF4-FFF2-40B4-BE49-F238E27FC236}">
                    <a16:creationId xmlns:a16="http://schemas.microsoft.com/office/drawing/2014/main" id="{A7A018E7-5B33-1A89-97FD-E33E16D450C4}"/>
                  </a:ext>
                </a:extLst>
              </p:cNvPr>
              <p:cNvSpPr/>
              <p:nvPr/>
            </p:nvSpPr>
            <p:spPr bwMode="auto">
              <a:xfrm>
                <a:off x="6804" y="1608"/>
                <a:ext cx="197" cy="259"/>
              </a:xfrm>
              <a:custGeom>
                <a:avLst/>
                <a:gdLst>
                  <a:gd name="T0" fmla="*/ 68 w 135"/>
                  <a:gd name="T1" fmla="*/ 116 h 178"/>
                  <a:gd name="T2" fmla="*/ 43 w 135"/>
                  <a:gd name="T3" fmla="*/ 111 h 178"/>
                  <a:gd name="T4" fmla="*/ 54 w 135"/>
                  <a:gd name="T5" fmla="*/ 105 h 178"/>
                  <a:gd name="T6" fmla="*/ 43 w 135"/>
                  <a:gd name="T7" fmla="*/ 111 h 178"/>
                  <a:gd name="T8" fmla="*/ 32 w 135"/>
                  <a:gd name="T9" fmla="*/ 111 h 178"/>
                  <a:gd name="T10" fmla="*/ 29 w 135"/>
                  <a:gd name="T11" fmla="*/ 107 h 178"/>
                  <a:gd name="T12" fmla="*/ 44 w 135"/>
                  <a:gd name="T13" fmla="*/ 88 h 178"/>
                  <a:gd name="T14" fmla="*/ 61 w 135"/>
                  <a:gd name="T15" fmla="*/ 76 h 178"/>
                  <a:gd name="T16" fmla="*/ 47 w 135"/>
                  <a:gd name="T17" fmla="*/ 38 h 178"/>
                  <a:gd name="T18" fmla="*/ 15 w 135"/>
                  <a:gd name="T19" fmla="*/ 27 h 178"/>
                  <a:gd name="T20" fmla="*/ 4 w 135"/>
                  <a:gd name="T21" fmla="*/ 17 h 178"/>
                  <a:gd name="T22" fmla="*/ 5 w 135"/>
                  <a:gd name="T23" fmla="*/ 5 h 178"/>
                  <a:gd name="T24" fmla="*/ 40 w 135"/>
                  <a:gd name="T25" fmla="*/ 3 h 178"/>
                  <a:gd name="T26" fmla="*/ 53 w 135"/>
                  <a:gd name="T27" fmla="*/ 9 h 178"/>
                  <a:gd name="T28" fmla="*/ 80 w 135"/>
                  <a:gd name="T29" fmla="*/ 30 h 178"/>
                  <a:gd name="T30" fmla="*/ 83 w 135"/>
                  <a:gd name="T31" fmla="*/ 34 h 178"/>
                  <a:gd name="T32" fmla="*/ 108 w 135"/>
                  <a:gd name="T33" fmla="*/ 44 h 178"/>
                  <a:gd name="T34" fmla="*/ 114 w 135"/>
                  <a:gd name="T35" fmla="*/ 89 h 178"/>
                  <a:gd name="T36" fmla="*/ 132 w 135"/>
                  <a:gd name="T37" fmla="*/ 146 h 178"/>
                  <a:gd name="T38" fmla="*/ 128 w 135"/>
                  <a:gd name="T39" fmla="*/ 159 h 178"/>
                  <a:gd name="T40" fmla="*/ 123 w 135"/>
                  <a:gd name="T41" fmla="*/ 164 h 178"/>
                  <a:gd name="T42" fmla="*/ 75 w 135"/>
                  <a:gd name="T43" fmla="*/ 166 h 178"/>
                  <a:gd name="T44" fmla="*/ 83 w 135"/>
                  <a:gd name="T45" fmla="*/ 161 h 178"/>
                  <a:gd name="T46" fmla="*/ 99 w 135"/>
                  <a:gd name="T47" fmla="*/ 114 h 178"/>
                  <a:gd name="T48" fmla="*/ 79 w 135"/>
                  <a:gd name="T49" fmla="*/ 107 h 178"/>
                  <a:gd name="T50" fmla="*/ 75 w 135"/>
                  <a:gd name="T51" fmla="*/ 115 h 178"/>
                  <a:gd name="T52" fmla="*/ 68 w 135"/>
                  <a:gd name="T53" fmla="*/ 11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5" h="178">
                    <a:moveTo>
                      <a:pt x="68" y="116"/>
                    </a:moveTo>
                    <a:cubicBezTo>
                      <a:pt x="62" y="104"/>
                      <a:pt x="50" y="121"/>
                      <a:pt x="43" y="111"/>
                    </a:cubicBezTo>
                    <a:cubicBezTo>
                      <a:pt x="46" y="107"/>
                      <a:pt x="50" y="106"/>
                      <a:pt x="54" y="105"/>
                    </a:cubicBezTo>
                    <a:cubicBezTo>
                      <a:pt x="50" y="106"/>
                      <a:pt x="46" y="107"/>
                      <a:pt x="43" y="111"/>
                    </a:cubicBezTo>
                    <a:cubicBezTo>
                      <a:pt x="39" y="111"/>
                      <a:pt x="36" y="111"/>
                      <a:pt x="32" y="111"/>
                    </a:cubicBezTo>
                    <a:cubicBezTo>
                      <a:pt x="30" y="110"/>
                      <a:pt x="29" y="108"/>
                      <a:pt x="29" y="107"/>
                    </a:cubicBezTo>
                    <a:cubicBezTo>
                      <a:pt x="29" y="96"/>
                      <a:pt x="37" y="93"/>
                      <a:pt x="44" y="88"/>
                    </a:cubicBezTo>
                    <a:cubicBezTo>
                      <a:pt x="49" y="83"/>
                      <a:pt x="58" y="84"/>
                      <a:pt x="61" y="76"/>
                    </a:cubicBezTo>
                    <a:cubicBezTo>
                      <a:pt x="66" y="60"/>
                      <a:pt x="57" y="49"/>
                      <a:pt x="47" y="38"/>
                    </a:cubicBezTo>
                    <a:cubicBezTo>
                      <a:pt x="40" y="25"/>
                      <a:pt x="26" y="29"/>
                      <a:pt x="15" y="27"/>
                    </a:cubicBezTo>
                    <a:cubicBezTo>
                      <a:pt x="10" y="25"/>
                      <a:pt x="6" y="21"/>
                      <a:pt x="4" y="17"/>
                    </a:cubicBezTo>
                    <a:cubicBezTo>
                      <a:pt x="2" y="12"/>
                      <a:pt x="0" y="8"/>
                      <a:pt x="5" y="5"/>
                    </a:cubicBezTo>
                    <a:cubicBezTo>
                      <a:pt x="16" y="0"/>
                      <a:pt x="28" y="1"/>
                      <a:pt x="40" y="3"/>
                    </a:cubicBezTo>
                    <a:cubicBezTo>
                      <a:pt x="44" y="4"/>
                      <a:pt x="48" y="7"/>
                      <a:pt x="53" y="9"/>
                    </a:cubicBezTo>
                    <a:cubicBezTo>
                      <a:pt x="66" y="11"/>
                      <a:pt x="74" y="19"/>
                      <a:pt x="80" y="30"/>
                    </a:cubicBezTo>
                    <a:cubicBezTo>
                      <a:pt x="81" y="31"/>
                      <a:pt x="82" y="33"/>
                      <a:pt x="83" y="34"/>
                    </a:cubicBezTo>
                    <a:cubicBezTo>
                      <a:pt x="90" y="41"/>
                      <a:pt x="99" y="42"/>
                      <a:pt x="108" y="44"/>
                    </a:cubicBezTo>
                    <a:cubicBezTo>
                      <a:pt x="122" y="57"/>
                      <a:pt x="114" y="74"/>
                      <a:pt x="114" y="89"/>
                    </a:cubicBezTo>
                    <a:cubicBezTo>
                      <a:pt x="114" y="110"/>
                      <a:pt x="111" y="131"/>
                      <a:pt x="132" y="146"/>
                    </a:cubicBezTo>
                    <a:cubicBezTo>
                      <a:pt x="135" y="152"/>
                      <a:pt x="132" y="156"/>
                      <a:pt x="128" y="159"/>
                    </a:cubicBezTo>
                    <a:cubicBezTo>
                      <a:pt x="126" y="161"/>
                      <a:pt x="125" y="163"/>
                      <a:pt x="123" y="164"/>
                    </a:cubicBezTo>
                    <a:cubicBezTo>
                      <a:pt x="108" y="170"/>
                      <a:pt x="92" y="178"/>
                      <a:pt x="75" y="166"/>
                    </a:cubicBezTo>
                    <a:cubicBezTo>
                      <a:pt x="78" y="164"/>
                      <a:pt x="80" y="162"/>
                      <a:pt x="83" y="161"/>
                    </a:cubicBezTo>
                    <a:cubicBezTo>
                      <a:pt x="99" y="149"/>
                      <a:pt x="109" y="134"/>
                      <a:pt x="99" y="114"/>
                    </a:cubicBezTo>
                    <a:cubicBezTo>
                      <a:pt x="93" y="109"/>
                      <a:pt x="87" y="106"/>
                      <a:pt x="79" y="107"/>
                    </a:cubicBezTo>
                    <a:cubicBezTo>
                      <a:pt x="72" y="107"/>
                      <a:pt x="74" y="112"/>
                      <a:pt x="75" y="115"/>
                    </a:cubicBezTo>
                    <a:cubicBezTo>
                      <a:pt x="73" y="117"/>
                      <a:pt x="70" y="118"/>
                      <a:pt x="68" y="116"/>
                    </a:cubicBezTo>
                    <a:close/>
                  </a:path>
                </a:pathLst>
              </a:custGeom>
              <a:solidFill>
                <a:srgbClr val="F9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4" name="Freeform 312">
                <a:extLst>
                  <a:ext uri="{FF2B5EF4-FFF2-40B4-BE49-F238E27FC236}">
                    <a16:creationId xmlns:a16="http://schemas.microsoft.com/office/drawing/2014/main" id="{9FDF14C4-03A6-F835-B4BC-474FC73D1923}"/>
                  </a:ext>
                </a:extLst>
              </p:cNvPr>
              <p:cNvSpPr/>
              <p:nvPr/>
            </p:nvSpPr>
            <p:spPr bwMode="auto">
              <a:xfrm>
                <a:off x="6895" y="1841"/>
                <a:ext cx="102" cy="57"/>
              </a:xfrm>
              <a:custGeom>
                <a:avLst/>
                <a:gdLst>
                  <a:gd name="T0" fmla="*/ 13 w 70"/>
                  <a:gd name="T1" fmla="*/ 6 h 39"/>
                  <a:gd name="T2" fmla="*/ 61 w 70"/>
                  <a:gd name="T3" fmla="*/ 4 h 39"/>
                  <a:gd name="T4" fmla="*/ 54 w 70"/>
                  <a:gd name="T5" fmla="*/ 26 h 39"/>
                  <a:gd name="T6" fmla="*/ 21 w 70"/>
                  <a:gd name="T7" fmla="*/ 39 h 39"/>
                  <a:gd name="T8" fmla="*/ 5 w 70"/>
                  <a:gd name="T9" fmla="*/ 12 h 39"/>
                  <a:gd name="T10" fmla="*/ 13 w 70"/>
                  <a:gd name="T11" fmla="*/ 6 h 39"/>
                </a:gdLst>
                <a:ahLst/>
                <a:cxnLst>
                  <a:cxn ang="0">
                    <a:pos x="T0" y="T1"/>
                  </a:cxn>
                  <a:cxn ang="0">
                    <a:pos x="T2" y="T3"/>
                  </a:cxn>
                  <a:cxn ang="0">
                    <a:pos x="T4" y="T5"/>
                  </a:cxn>
                  <a:cxn ang="0">
                    <a:pos x="T6" y="T7"/>
                  </a:cxn>
                  <a:cxn ang="0">
                    <a:pos x="T8" y="T9"/>
                  </a:cxn>
                  <a:cxn ang="0">
                    <a:pos x="T10" y="T11"/>
                  </a:cxn>
                </a:cxnLst>
                <a:rect l="0" t="0" r="r" b="b"/>
                <a:pathLst>
                  <a:path w="70" h="39">
                    <a:moveTo>
                      <a:pt x="13" y="6"/>
                    </a:moveTo>
                    <a:cubicBezTo>
                      <a:pt x="30" y="11"/>
                      <a:pt x="45" y="0"/>
                      <a:pt x="61" y="4"/>
                    </a:cubicBezTo>
                    <a:cubicBezTo>
                      <a:pt x="70" y="15"/>
                      <a:pt x="65" y="22"/>
                      <a:pt x="54" y="26"/>
                    </a:cubicBezTo>
                    <a:cubicBezTo>
                      <a:pt x="43" y="31"/>
                      <a:pt x="32" y="35"/>
                      <a:pt x="21" y="39"/>
                    </a:cubicBezTo>
                    <a:cubicBezTo>
                      <a:pt x="7" y="35"/>
                      <a:pt x="0" y="27"/>
                      <a:pt x="5" y="12"/>
                    </a:cubicBezTo>
                    <a:cubicBezTo>
                      <a:pt x="8" y="10"/>
                      <a:pt x="11" y="8"/>
                      <a:pt x="13" y="6"/>
                    </a:cubicBezTo>
                    <a:close/>
                  </a:path>
                </a:pathLst>
              </a:custGeom>
              <a:solidFill>
                <a:srgbClr val="E4C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5" name="Freeform 313">
                <a:extLst>
                  <a:ext uri="{FF2B5EF4-FFF2-40B4-BE49-F238E27FC236}">
                    <a16:creationId xmlns:a16="http://schemas.microsoft.com/office/drawing/2014/main" id="{1FDA1396-651B-DCD2-E519-18DD28E46B55}"/>
                  </a:ext>
                </a:extLst>
              </p:cNvPr>
              <p:cNvSpPr/>
              <p:nvPr/>
            </p:nvSpPr>
            <p:spPr bwMode="auto">
              <a:xfrm>
                <a:off x="6989" y="1956"/>
                <a:ext cx="96" cy="41"/>
              </a:xfrm>
              <a:custGeom>
                <a:avLst/>
                <a:gdLst>
                  <a:gd name="T0" fmla="*/ 30 w 66"/>
                  <a:gd name="T1" fmla="*/ 27 h 28"/>
                  <a:gd name="T2" fmla="*/ 24 w 66"/>
                  <a:gd name="T3" fmla="*/ 28 h 28"/>
                  <a:gd name="T4" fmla="*/ 3 w 66"/>
                  <a:gd name="T5" fmla="*/ 17 h 28"/>
                  <a:gd name="T6" fmla="*/ 20 w 66"/>
                  <a:gd name="T7" fmla="*/ 0 h 28"/>
                  <a:gd name="T8" fmla="*/ 48 w 66"/>
                  <a:gd name="T9" fmla="*/ 12 h 28"/>
                  <a:gd name="T10" fmla="*/ 60 w 66"/>
                  <a:gd name="T11" fmla="*/ 24 h 28"/>
                  <a:gd name="T12" fmla="*/ 30 w 6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66" h="28">
                    <a:moveTo>
                      <a:pt x="30" y="27"/>
                    </a:moveTo>
                    <a:cubicBezTo>
                      <a:pt x="28" y="27"/>
                      <a:pt x="26" y="28"/>
                      <a:pt x="24" y="28"/>
                    </a:cubicBezTo>
                    <a:cubicBezTo>
                      <a:pt x="16" y="25"/>
                      <a:pt x="5" y="27"/>
                      <a:pt x="3" y="17"/>
                    </a:cubicBezTo>
                    <a:cubicBezTo>
                      <a:pt x="0" y="6"/>
                      <a:pt x="12" y="4"/>
                      <a:pt x="20" y="0"/>
                    </a:cubicBezTo>
                    <a:cubicBezTo>
                      <a:pt x="29" y="5"/>
                      <a:pt x="35" y="16"/>
                      <a:pt x="48" y="12"/>
                    </a:cubicBezTo>
                    <a:cubicBezTo>
                      <a:pt x="59" y="9"/>
                      <a:pt x="66" y="10"/>
                      <a:pt x="60" y="24"/>
                    </a:cubicBezTo>
                    <a:cubicBezTo>
                      <a:pt x="50" y="28"/>
                      <a:pt x="40" y="22"/>
                      <a:pt x="30" y="27"/>
                    </a:cubicBezTo>
                    <a:close/>
                  </a:path>
                </a:pathLst>
              </a:custGeom>
              <a:solidFill>
                <a:srgbClr val="CAB9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6" name="Freeform 314">
                <a:extLst>
                  <a:ext uri="{FF2B5EF4-FFF2-40B4-BE49-F238E27FC236}">
                    <a16:creationId xmlns:a16="http://schemas.microsoft.com/office/drawing/2014/main" id="{16826ACA-B42E-069C-6795-533A408EE7B5}"/>
                  </a:ext>
                </a:extLst>
              </p:cNvPr>
              <p:cNvSpPr/>
              <p:nvPr/>
            </p:nvSpPr>
            <p:spPr bwMode="auto">
              <a:xfrm>
                <a:off x="6991" y="1803"/>
                <a:ext cx="61" cy="69"/>
              </a:xfrm>
              <a:custGeom>
                <a:avLst/>
                <a:gdLst>
                  <a:gd name="T0" fmla="*/ 0 w 42"/>
                  <a:gd name="T1" fmla="*/ 25 h 47"/>
                  <a:gd name="T2" fmla="*/ 3 w 42"/>
                  <a:gd name="T3" fmla="*/ 13 h 47"/>
                  <a:gd name="T4" fmla="*/ 5 w 42"/>
                  <a:gd name="T5" fmla="*/ 7 h 47"/>
                  <a:gd name="T6" fmla="*/ 39 w 42"/>
                  <a:gd name="T7" fmla="*/ 5 h 47"/>
                  <a:gd name="T8" fmla="*/ 42 w 42"/>
                  <a:gd name="T9" fmla="*/ 9 h 47"/>
                  <a:gd name="T10" fmla="*/ 26 w 42"/>
                  <a:gd name="T11" fmla="*/ 47 h 47"/>
                  <a:gd name="T12" fmla="*/ 15 w 42"/>
                  <a:gd name="T13" fmla="*/ 29 h 47"/>
                  <a:gd name="T14" fmla="*/ 3 w 42"/>
                  <a:gd name="T15" fmla="*/ 25 h 47"/>
                  <a:gd name="T16" fmla="*/ 1 w 42"/>
                  <a:gd name="T17" fmla="*/ 26 h 47"/>
                  <a:gd name="T18" fmla="*/ 0 w 42"/>
                  <a:gd name="T19"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7">
                    <a:moveTo>
                      <a:pt x="0" y="25"/>
                    </a:moveTo>
                    <a:cubicBezTo>
                      <a:pt x="1" y="21"/>
                      <a:pt x="2" y="17"/>
                      <a:pt x="3" y="13"/>
                    </a:cubicBezTo>
                    <a:cubicBezTo>
                      <a:pt x="3" y="11"/>
                      <a:pt x="3" y="9"/>
                      <a:pt x="5" y="7"/>
                    </a:cubicBezTo>
                    <a:cubicBezTo>
                      <a:pt x="16" y="4"/>
                      <a:pt x="27" y="0"/>
                      <a:pt x="39" y="5"/>
                    </a:cubicBezTo>
                    <a:cubicBezTo>
                      <a:pt x="40" y="6"/>
                      <a:pt x="41" y="7"/>
                      <a:pt x="42" y="9"/>
                    </a:cubicBezTo>
                    <a:cubicBezTo>
                      <a:pt x="18" y="12"/>
                      <a:pt x="22" y="30"/>
                      <a:pt x="26" y="47"/>
                    </a:cubicBezTo>
                    <a:cubicBezTo>
                      <a:pt x="16" y="44"/>
                      <a:pt x="15" y="37"/>
                      <a:pt x="15" y="29"/>
                    </a:cubicBezTo>
                    <a:cubicBezTo>
                      <a:pt x="16" y="12"/>
                      <a:pt x="8" y="25"/>
                      <a:pt x="3" y="25"/>
                    </a:cubicBezTo>
                    <a:cubicBezTo>
                      <a:pt x="3" y="25"/>
                      <a:pt x="1" y="26"/>
                      <a:pt x="1" y="26"/>
                    </a:cubicBezTo>
                    <a:lnTo>
                      <a:pt x="0" y="25"/>
                    </a:lnTo>
                    <a:close/>
                  </a:path>
                </a:pathLst>
              </a:custGeom>
              <a:solidFill>
                <a:srgbClr val="AB9C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7" name="Freeform 315">
                <a:extLst>
                  <a:ext uri="{FF2B5EF4-FFF2-40B4-BE49-F238E27FC236}">
                    <a16:creationId xmlns:a16="http://schemas.microsoft.com/office/drawing/2014/main" id="{278A64DA-46C3-070A-82C7-76292DCB906F}"/>
                  </a:ext>
                </a:extLst>
              </p:cNvPr>
              <p:cNvSpPr/>
              <p:nvPr/>
            </p:nvSpPr>
            <p:spPr bwMode="auto">
              <a:xfrm>
                <a:off x="7018" y="1880"/>
                <a:ext cx="59" cy="43"/>
              </a:xfrm>
              <a:custGeom>
                <a:avLst/>
                <a:gdLst>
                  <a:gd name="T0" fmla="*/ 0 w 40"/>
                  <a:gd name="T1" fmla="*/ 0 h 29"/>
                  <a:gd name="T2" fmla="*/ 40 w 40"/>
                  <a:gd name="T3" fmla="*/ 16 h 29"/>
                  <a:gd name="T4" fmla="*/ 0 w 40"/>
                  <a:gd name="T5" fmla="*/ 0 h 29"/>
                </a:gdLst>
                <a:ahLst/>
                <a:cxnLst>
                  <a:cxn ang="0">
                    <a:pos x="T0" y="T1"/>
                  </a:cxn>
                  <a:cxn ang="0">
                    <a:pos x="T2" y="T3"/>
                  </a:cxn>
                  <a:cxn ang="0">
                    <a:pos x="T4" y="T5"/>
                  </a:cxn>
                </a:cxnLst>
                <a:rect l="0" t="0" r="r" b="b"/>
                <a:pathLst>
                  <a:path w="40" h="28">
                    <a:moveTo>
                      <a:pt x="0" y="0"/>
                    </a:moveTo>
                    <a:cubicBezTo>
                      <a:pt x="12" y="10"/>
                      <a:pt x="28" y="9"/>
                      <a:pt x="40" y="16"/>
                    </a:cubicBezTo>
                    <a:cubicBezTo>
                      <a:pt x="19" y="29"/>
                      <a:pt x="14" y="27"/>
                      <a:pt x="0" y="0"/>
                    </a:cubicBezTo>
                    <a:close/>
                  </a:path>
                </a:pathLst>
              </a:custGeom>
              <a:solidFill>
                <a:srgbClr val="5D5F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8" name="Freeform 316">
                <a:extLst>
                  <a:ext uri="{FF2B5EF4-FFF2-40B4-BE49-F238E27FC236}">
                    <a16:creationId xmlns:a16="http://schemas.microsoft.com/office/drawing/2014/main" id="{2AE9AA61-DCAF-E90D-FDCF-29E210541999}"/>
                  </a:ext>
                </a:extLst>
              </p:cNvPr>
              <p:cNvSpPr/>
              <p:nvPr/>
            </p:nvSpPr>
            <p:spPr bwMode="auto">
              <a:xfrm>
                <a:off x="7059" y="1962"/>
                <a:ext cx="61" cy="32"/>
              </a:xfrm>
              <a:custGeom>
                <a:avLst/>
                <a:gdLst>
                  <a:gd name="T0" fmla="*/ 12 w 42"/>
                  <a:gd name="T1" fmla="*/ 20 h 22"/>
                  <a:gd name="T2" fmla="*/ 0 w 42"/>
                  <a:gd name="T3" fmla="*/ 8 h 22"/>
                  <a:gd name="T4" fmla="*/ 42 w 42"/>
                  <a:gd name="T5" fmla="*/ 6 h 22"/>
                  <a:gd name="T6" fmla="*/ 12 w 42"/>
                  <a:gd name="T7" fmla="*/ 20 h 22"/>
                </a:gdLst>
                <a:ahLst/>
                <a:cxnLst>
                  <a:cxn ang="0">
                    <a:pos x="T0" y="T1"/>
                  </a:cxn>
                  <a:cxn ang="0">
                    <a:pos x="T2" y="T3"/>
                  </a:cxn>
                  <a:cxn ang="0">
                    <a:pos x="T4" y="T5"/>
                  </a:cxn>
                  <a:cxn ang="0">
                    <a:pos x="T6" y="T7"/>
                  </a:cxn>
                </a:cxnLst>
                <a:rect l="0" t="0" r="r" b="b"/>
                <a:pathLst>
                  <a:path w="42" h="22">
                    <a:moveTo>
                      <a:pt x="12" y="20"/>
                    </a:moveTo>
                    <a:cubicBezTo>
                      <a:pt x="14" y="9"/>
                      <a:pt x="8" y="8"/>
                      <a:pt x="0" y="8"/>
                    </a:cubicBezTo>
                    <a:cubicBezTo>
                      <a:pt x="13" y="0"/>
                      <a:pt x="25" y="12"/>
                      <a:pt x="42" y="6"/>
                    </a:cubicBezTo>
                    <a:cubicBezTo>
                      <a:pt x="33" y="22"/>
                      <a:pt x="23" y="21"/>
                      <a:pt x="12" y="20"/>
                    </a:cubicBezTo>
                    <a:close/>
                  </a:path>
                </a:pathLst>
              </a:custGeom>
              <a:solidFill>
                <a:srgbClr val="9C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9" name="Freeform 317">
                <a:extLst>
                  <a:ext uri="{FF2B5EF4-FFF2-40B4-BE49-F238E27FC236}">
                    <a16:creationId xmlns:a16="http://schemas.microsoft.com/office/drawing/2014/main" id="{9B8ACD54-B82A-D7D3-9D7E-0E7EA6C543C3}"/>
                  </a:ext>
                </a:extLst>
              </p:cNvPr>
              <p:cNvSpPr/>
              <p:nvPr/>
            </p:nvSpPr>
            <p:spPr bwMode="auto">
              <a:xfrm>
                <a:off x="6972" y="1923"/>
                <a:ext cx="29" cy="42"/>
              </a:xfrm>
              <a:custGeom>
                <a:avLst/>
                <a:gdLst>
                  <a:gd name="T0" fmla="*/ 20 w 20"/>
                  <a:gd name="T1" fmla="*/ 10 h 29"/>
                  <a:gd name="T2" fmla="*/ 0 w 20"/>
                  <a:gd name="T3" fmla="*/ 15 h 29"/>
                  <a:gd name="T4" fmla="*/ 20 w 20"/>
                  <a:gd name="T5" fmla="*/ 10 h 29"/>
                </a:gdLst>
                <a:ahLst/>
                <a:cxnLst>
                  <a:cxn ang="0">
                    <a:pos x="T0" y="T1"/>
                  </a:cxn>
                  <a:cxn ang="0">
                    <a:pos x="T2" y="T3"/>
                  </a:cxn>
                  <a:cxn ang="0">
                    <a:pos x="T4" y="T5"/>
                  </a:cxn>
                </a:cxnLst>
                <a:rect l="0" t="0" r="r" b="b"/>
                <a:pathLst>
                  <a:path w="20" h="28">
                    <a:moveTo>
                      <a:pt x="20" y="10"/>
                    </a:moveTo>
                    <a:cubicBezTo>
                      <a:pt x="13" y="12"/>
                      <a:pt x="10" y="29"/>
                      <a:pt x="0" y="15"/>
                    </a:cubicBezTo>
                    <a:cubicBezTo>
                      <a:pt x="4" y="4"/>
                      <a:pt x="10" y="0"/>
                      <a:pt x="20" y="10"/>
                    </a:cubicBezTo>
                    <a:close/>
                  </a:path>
                </a:pathLst>
              </a:custGeom>
              <a:solidFill>
                <a:srgbClr val="7D66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0" name="Freeform 318">
                <a:extLst>
                  <a:ext uri="{FF2B5EF4-FFF2-40B4-BE49-F238E27FC236}">
                    <a16:creationId xmlns:a16="http://schemas.microsoft.com/office/drawing/2014/main" id="{CD9DB023-70EE-04EF-32F0-DB344492F0B5}"/>
                  </a:ext>
                </a:extLst>
              </p:cNvPr>
              <p:cNvSpPr/>
              <p:nvPr/>
            </p:nvSpPr>
            <p:spPr bwMode="auto">
              <a:xfrm>
                <a:off x="4515" y="2273"/>
                <a:ext cx="131" cy="93"/>
              </a:xfrm>
              <a:custGeom>
                <a:avLst/>
                <a:gdLst>
                  <a:gd name="T0" fmla="*/ 69 w 90"/>
                  <a:gd name="T1" fmla="*/ 50 h 64"/>
                  <a:gd name="T2" fmla="*/ 52 w 90"/>
                  <a:gd name="T3" fmla="*/ 64 h 64"/>
                  <a:gd name="T4" fmla="*/ 38 w 90"/>
                  <a:gd name="T5" fmla="*/ 31 h 64"/>
                  <a:gd name="T6" fmla="*/ 36 w 90"/>
                  <a:gd name="T7" fmla="*/ 29 h 64"/>
                  <a:gd name="T8" fmla="*/ 47 w 90"/>
                  <a:gd name="T9" fmla="*/ 25 h 64"/>
                  <a:gd name="T10" fmla="*/ 42 w 90"/>
                  <a:gd name="T11" fmla="*/ 18 h 64"/>
                  <a:gd name="T12" fmla="*/ 32 w 90"/>
                  <a:gd name="T13" fmla="*/ 22 h 64"/>
                  <a:gd name="T14" fmla="*/ 16 w 90"/>
                  <a:gd name="T15" fmla="*/ 41 h 64"/>
                  <a:gd name="T16" fmla="*/ 1 w 90"/>
                  <a:gd name="T17" fmla="*/ 43 h 64"/>
                  <a:gd name="T18" fmla="*/ 24 w 90"/>
                  <a:gd name="T19" fmla="*/ 5 h 64"/>
                  <a:gd name="T20" fmla="*/ 57 w 90"/>
                  <a:gd name="T21" fmla="*/ 22 h 64"/>
                  <a:gd name="T22" fmla="*/ 65 w 90"/>
                  <a:gd name="T23" fmla="*/ 28 h 64"/>
                  <a:gd name="T24" fmla="*/ 70 w 90"/>
                  <a:gd name="T25" fmla="*/ 30 h 64"/>
                  <a:gd name="T26" fmla="*/ 90 w 90"/>
                  <a:gd name="T27" fmla="*/ 43 h 64"/>
                  <a:gd name="T28" fmla="*/ 69 w 90"/>
                  <a:gd name="T29" fmla="*/ 5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64">
                    <a:moveTo>
                      <a:pt x="69" y="50"/>
                    </a:moveTo>
                    <a:cubicBezTo>
                      <a:pt x="63" y="54"/>
                      <a:pt x="57" y="59"/>
                      <a:pt x="52" y="64"/>
                    </a:cubicBezTo>
                    <a:cubicBezTo>
                      <a:pt x="39" y="55"/>
                      <a:pt x="52" y="38"/>
                      <a:pt x="38" y="31"/>
                    </a:cubicBezTo>
                    <a:cubicBezTo>
                      <a:pt x="37" y="30"/>
                      <a:pt x="37" y="30"/>
                      <a:pt x="36" y="29"/>
                    </a:cubicBezTo>
                    <a:cubicBezTo>
                      <a:pt x="38" y="23"/>
                      <a:pt x="45" y="30"/>
                      <a:pt x="47" y="25"/>
                    </a:cubicBezTo>
                    <a:cubicBezTo>
                      <a:pt x="48" y="24"/>
                      <a:pt x="45" y="20"/>
                      <a:pt x="42" y="18"/>
                    </a:cubicBezTo>
                    <a:cubicBezTo>
                      <a:pt x="37" y="13"/>
                      <a:pt x="34" y="19"/>
                      <a:pt x="32" y="22"/>
                    </a:cubicBezTo>
                    <a:cubicBezTo>
                      <a:pt x="26" y="28"/>
                      <a:pt x="20" y="34"/>
                      <a:pt x="16" y="41"/>
                    </a:cubicBezTo>
                    <a:cubicBezTo>
                      <a:pt x="11" y="49"/>
                      <a:pt x="6" y="48"/>
                      <a:pt x="1" y="43"/>
                    </a:cubicBezTo>
                    <a:cubicBezTo>
                      <a:pt x="0" y="25"/>
                      <a:pt x="15" y="17"/>
                      <a:pt x="24" y="5"/>
                    </a:cubicBezTo>
                    <a:cubicBezTo>
                      <a:pt x="40" y="0"/>
                      <a:pt x="50" y="8"/>
                      <a:pt x="57" y="22"/>
                    </a:cubicBezTo>
                    <a:cubicBezTo>
                      <a:pt x="59" y="25"/>
                      <a:pt x="59" y="30"/>
                      <a:pt x="65" y="28"/>
                    </a:cubicBezTo>
                    <a:cubicBezTo>
                      <a:pt x="67" y="28"/>
                      <a:pt x="68" y="28"/>
                      <a:pt x="70" y="30"/>
                    </a:cubicBezTo>
                    <a:cubicBezTo>
                      <a:pt x="72" y="40"/>
                      <a:pt x="86" y="35"/>
                      <a:pt x="90" y="43"/>
                    </a:cubicBezTo>
                    <a:cubicBezTo>
                      <a:pt x="85" y="54"/>
                      <a:pt x="76" y="48"/>
                      <a:pt x="69" y="50"/>
                    </a:cubicBezTo>
                    <a:close/>
                  </a:path>
                </a:pathLst>
              </a:custGeom>
              <a:solidFill>
                <a:srgbClr val="B3A5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1" name="Freeform 319">
                <a:extLst>
                  <a:ext uri="{FF2B5EF4-FFF2-40B4-BE49-F238E27FC236}">
                    <a16:creationId xmlns:a16="http://schemas.microsoft.com/office/drawing/2014/main" id="{F27A941C-66D5-E4D4-3B5A-30ADBEF9CF69}"/>
                  </a:ext>
                </a:extLst>
              </p:cNvPr>
              <p:cNvSpPr/>
              <p:nvPr/>
            </p:nvSpPr>
            <p:spPr bwMode="auto">
              <a:xfrm>
                <a:off x="4616" y="2266"/>
                <a:ext cx="71" cy="96"/>
              </a:xfrm>
              <a:custGeom>
                <a:avLst/>
                <a:gdLst>
                  <a:gd name="T0" fmla="*/ 0 w 49"/>
                  <a:gd name="T1" fmla="*/ 55 h 66"/>
                  <a:gd name="T2" fmla="*/ 19 w 49"/>
                  <a:gd name="T3" fmla="*/ 48 h 66"/>
                  <a:gd name="T4" fmla="*/ 13 w 49"/>
                  <a:gd name="T5" fmla="*/ 23 h 66"/>
                  <a:gd name="T6" fmla="*/ 7 w 49"/>
                  <a:gd name="T7" fmla="*/ 14 h 66"/>
                  <a:gd name="T8" fmla="*/ 16 w 49"/>
                  <a:gd name="T9" fmla="*/ 8 h 66"/>
                  <a:gd name="T10" fmla="*/ 43 w 49"/>
                  <a:gd name="T11" fmla="*/ 12 h 66"/>
                  <a:gd name="T12" fmla="*/ 49 w 49"/>
                  <a:gd name="T13" fmla="*/ 45 h 66"/>
                  <a:gd name="T14" fmla="*/ 36 w 49"/>
                  <a:gd name="T15" fmla="*/ 59 h 66"/>
                  <a:gd name="T16" fmla="*/ 24 w 49"/>
                  <a:gd name="T17" fmla="*/ 66 h 66"/>
                  <a:gd name="T18" fmla="*/ 0 w 49"/>
                  <a:gd name="T19"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66">
                    <a:moveTo>
                      <a:pt x="0" y="55"/>
                    </a:moveTo>
                    <a:cubicBezTo>
                      <a:pt x="4" y="46"/>
                      <a:pt x="14" y="53"/>
                      <a:pt x="19" y="48"/>
                    </a:cubicBezTo>
                    <a:cubicBezTo>
                      <a:pt x="27" y="37"/>
                      <a:pt x="28" y="28"/>
                      <a:pt x="13" y="23"/>
                    </a:cubicBezTo>
                    <a:cubicBezTo>
                      <a:pt x="9" y="22"/>
                      <a:pt x="6" y="19"/>
                      <a:pt x="7" y="14"/>
                    </a:cubicBezTo>
                    <a:cubicBezTo>
                      <a:pt x="8" y="9"/>
                      <a:pt x="12" y="8"/>
                      <a:pt x="16" y="8"/>
                    </a:cubicBezTo>
                    <a:cubicBezTo>
                      <a:pt x="25" y="7"/>
                      <a:pt x="35" y="0"/>
                      <a:pt x="43" y="12"/>
                    </a:cubicBezTo>
                    <a:cubicBezTo>
                      <a:pt x="46" y="23"/>
                      <a:pt x="46" y="34"/>
                      <a:pt x="49" y="45"/>
                    </a:cubicBezTo>
                    <a:cubicBezTo>
                      <a:pt x="47" y="52"/>
                      <a:pt x="40" y="54"/>
                      <a:pt x="36" y="59"/>
                    </a:cubicBezTo>
                    <a:cubicBezTo>
                      <a:pt x="32" y="62"/>
                      <a:pt x="28" y="64"/>
                      <a:pt x="24" y="66"/>
                    </a:cubicBezTo>
                    <a:cubicBezTo>
                      <a:pt x="15" y="65"/>
                      <a:pt x="8" y="58"/>
                      <a:pt x="0" y="55"/>
                    </a:cubicBezTo>
                    <a:close/>
                  </a:path>
                </a:pathLst>
              </a:custGeom>
              <a:solidFill>
                <a:srgbClr val="2723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2" name="Freeform 320">
                <a:extLst>
                  <a:ext uri="{FF2B5EF4-FFF2-40B4-BE49-F238E27FC236}">
                    <a16:creationId xmlns:a16="http://schemas.microsoft.com/office/drawing/2014/main" id="{C03AEC40-D926-5A49-911C-98D52DD23FA0}"/>
                  </a:ext>
                </a:extLst>
              </p:cNvPr>
              <p:cNvSpPr/>
              <p:nvPr/>
            </p:nvSpPr>
            <p:spPr bwMode="auto">
              <a:xfrm>
                <a:off x="4478" y="2278"/>
                <a:ext cx="74" cy="61"/>
              </a:xfrm>
              <a:custGeom>
                <a:avLst/>
                <a:gdLst>
                  <a:gd name="T0" fmla="*/ 51 w 51"/>
                  <a:gd name="T1" fmla="*/ 3 h 42"/>
                  <a:gd name="T2" fmla="*/ 27 w 51"/>
                  <a:gd name="T3" fmla="*/ 40 h 42"/>
                  <a:gd name="T4" fmla="*/ 23 w 51"/>
                  <a:gd name="T5" fmla="*/ 39 h 42"/>
                  <a:gd name="T6" fmla="*/ 0 w 51"/>
                  <a:gd name="T7" fmla="*/ 26 h 42"/>
                  <a:gd name="T8" fmla="*/ 43 w 51"/>
                  <a:gd name="T9" fmla="*/ 3 h 42"/>
                  <a:gd name="T10" fmla="*/ 51 w 51"/>
                  <a:gd name="T11" fmla="*/ 3 h 42"/>
                </a:gdLst>
                <a:ahLst/>
                <a:cxnLst>
                  <a:cxn ang="0">
                    <a:pos x="T0" y="T1"/>
                  </a:cxn>
                  <a:cxn ang="0">
                    <a:pos x="T2" y="T3"/>
                  </a:cxn>
                  <a:cxn ang="0">
                    <a:pos x="T4" y="T5"/>
                  </a:cxn>
                  <a:cxn ang="0">
                    <a:pos x="T6" y="T7"/>
                  </a:cxn>
                  <a:cxn ang="0">
                    <a:pos x="T8" y="T9"/>
                  </a:cxn>
                  <a:cxn ang="0">
                    <a:pos x="T10" y="T11"/>
                  </a:cxn>
                </a:cxnLst>
                <a:rect l="0" t="0" r="r" b="b"/>
                <a:pathLst>
                  <a:path w="51" h="42">
                    <a:moveTo>
                      <a:pt x="51" y="3"/>
                    </a:moveTo>
                    <a:cubicBezTo>
                      <a:pt x="47" y="18"/>
                      <a:pt x="32" y="26"/>
                      <a:pt x="27" y="40"/>
                    </a:cubicBezTo>
                    <a:cubicBezTo>
                      <a:pt x="25" y="42"/>
                      <a:pt x="24" y="41"/>
                      <a:pt x="23" y="39"/>
                    </a:cubicBezTo>
                    <a:cubicBezTo>
                      <a:pt x="16" y="33"/>
                      <a:pt x="7" y="32"/>
                      <a:pt x="0" y="26"/>
                    </a:cubicBezTo>
                    <a:cubicBezTo>
                      <a:pt x="10" y="10"/>
                      <a:pt x="23" y="0"/>
                      <a:pt x="43" y="3"/>
                    </a:cubicBezTo>
                    <a:cubicBezTo>
                      <a:pt x="46" y="1"/>
                      <a:pt x="49" y="0"/>
                      <a:pt x="51" y="3"/>
                    </a:cubicBezTo>
                    <a:close/>
                  </a:path>
                </a:pathLst>
              </a:custGeom>
              <a:solidFill>
                <a:srgbClr val="EFE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3" name="Freeform 321">
                <a:extLst>
                  <a:ext uri="{FF2B5EF4-FFF2-40B4-BE49-F238E27FC236}">
                    <a16:creationId xmlns:a16="http://schemas.microsoft.com/office/drawing/2014/main" id="{C88EF60F-8A8F-3C03-13FB-EB51BF67F11F}"/>
                  </a:ext>
                </a:extLst>
              </p:cNvPr>
              <p:cNvSpPr/>
              <p:nvPr/>
            </p:nvSpPr>
            <p:spPr bwMode="auto">
              <a:xfrm>
                <a:off x="4424" y="2315"/>
                <a:ext cx="87" cy="69"/>
              </a:xfrm>
              <a:custGeom>
                <a:avLst/>
                <a:gdLst>
                  <a:gd name="T0" fmla="*/ 37 w 60"/>
                  <a:gd name="T1" fmla="*/ 0 h 47"/>
                  <a:gd name="T2" fmla="*/ 60 w 60"/>
                  <a:gd name="T3" fmla="*/ 13 h 47"/>
                  <a:gd name="T4" fmla="*/ 32 w 60"/>
                  <a:gd name="T5" fmla="*/ 5 h 47"/>
                  <a:gd name="T6" fmla="*/ 9 w 60"/>
                  <a:gd name="T7" fmla="*/ 21 h 47"/>
                  <a:gd name="T8" fmla="*/ 30 w 60"/>
                  <a:gd name="T9" fmla="*/ 41 h 47"/>
                  <a:gd name="T10" fmla="*/ 47 w 60"/>
                  <a:gd name="T11" fmla="*/ 42 h 47"/>
                  <a:gd name="T12" fmla="*/ 8 w 60"/>
                  <a:gd name="T13" fmla="*/ 38 h 47"/>
                  <a:gd name="T14" fmla="*/ 4 w 60"/>
                  <a:gd name="T15" fmla="*/ 33 h 47"/>
                  <a:gd name="T16" fmla="*/ 23 w 60"/>
                  <a:gd name="T17" fmla="*/ 0 h 47"/>
                  <a:gd name="T18" fmla="*/ 37 w 60"/>
                  <a:gd name="T1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47">
                    <a:moveTo>
                      <a:pt x="37" y="0"/>
                    </a:moveTo>
                    <a:cubicBezTo>
                      <a:pt x="46" y="1"/>
                      <a:pt x="55" y="4"/>
                      <a:pt x="60" y="13"/>
                    </a:cubicBezTo>
                    <a:cubicBezTo>
                      <a:pt x="50" y="11"/>
                      <a:pt x="42" y="4"/>
                      <a:pt x="32" y="5"/>
                    </a:cubicBezTo>
                    <a:cubicBezTo>
                      <a:pt x="20" y="6"/>
                      <a:pt x="9" y="8"/>
                      <a:pt x="9" y="21"/>
                    </a:cubicBezTo>
                    <a:cubicBezTo>
                      <a:pt x="9" y="34"/>
                      <a:pt x="18" y="39"/>
                      <a:pt x="30" y="41"/>
                    </a:cubicBezTo>
                    <a:cubicBezTo>
                      <a:pt x="36" y="41"/>
                      <a:pt x="42" y="41"/>
                      <a:pt x="47" y="42"/>
                    </a:cubicBezTo>
                    <a:cubicBezTo>
                      <a:pt x="34" y="47"/>
                      <a:pt x="20" y="46"/>
                      <a:pt x="8" y="38"/>
                    </a:cubicBezTo>
                    <a:cubicBezTo>
                      <a:pt x="6" y="37"/>
                      <a:pt x="6" y="34"/>
                      <a:pt x="4" y="33"/>
                    </a:cubicBezTo>
                    <a:cubicBezTo>
                      <a:pt x="0" y="16"/>
                      <a:pt x="4" y="4"/>
                      <a:pt x="23" y="0"/>
                    </a:cubicBezTo>
                    <a:cubicBezTo>
                      <a:pt x="28" y="0"/>
                      <a:pt x="32" y="0"/>
                      <a:pt x="37" y="0"/>
                    </a:cubicBezTo>
                    <a:close/>
                  </a:path>
                </a:pathLst>
              </a:custGeom>
              <a:solidFill>
                <a:srgbClr val="7A6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4" name="Freeform 322">
                <a:extLst>
                  <a:ext uri="{FF2B5EF4-FFF2-40B4-BE49-F238E27FC236}">
                    <a16:creationId xmlns:a16="http://schemas.microsoft.com/office/drawing/2014/main" id="{FE252BEF-F7E1-76E2-1FE5-D6FFECEBFDD4}"/>
                  </a:ext>
                </a:extLst>
              </p:cNvPr>
              <p:cNvSpPr/>
              <p:nvPr/>
            </p:nvSpPr>
            <p:spPr bwMode="auto">
              <a:xfrm>
                <a:off x="4464" y="2439"/>
                <a:ext cx="94" cy="57"/>
              </a:xfrm>
              <a:custGeom>
                <a:avLst/>
                <a:gdLst>
                  <a:gd name="T0" fmla="*/ 64 w 64"/>
                  <a:gd name="T1" fmla="*/ 0 h 39"/>
                  <a:gd name="T2" fmla="*/ 0 w 64"/>
                  <a:gd name="T3" fmla="*/ 23 h 39"/>
                  <a:gd name="T4" fmla="*/ 64 w 64"/>
                  <a:gd name="T5" fmla="*/ 0 h 39"/>
                </a:gdLst>
                <a:ahLst/>
                <a:cxnLst>
                  <a:cxn ang="0">
                    <a:pos x="T0" y="T1"/>
                  </a:cxn>
                  <a:cxn ang="0">
                    <a:pos x="T2" y="T3"/>
                  </a:cxn>
                  <a:cxn ang="0">
                    <a:pos x="T4" y="T5"/>
                  </a:cxn>
                </a:cxnLst>
                <a:rect l="0" t="0" r="r" b="b"/>
                <a:pathLst>
                  <a:path w="64" h="39">
                    <a:moveTo>
                      <a:pt x="64" y="0"/>
                    </a:moveTo>
                    <a:cubicBezTo>
                      <a:pt x="48" y="31"/>
                      <a:pt x="27" y="39"/>
                      <a:pt x="0" y="23"/>
                    </a:cubicBezTo>
                    <a:cubicBezTo>
                      <a:pt x="27" y="32"/>
                      <a:pt x="44" y="12"/>
                      <a:pt x="64" y="0"/>
                    </a:cubicBezTo>
                    <a:close/>
                  </a:path>
                </a:pathLst>
              </a:custGeom>
              <a:solidFill>
                <a:srgbClr val="F0E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5" name="Freeform 323">
                <a:extLst>
                  <a:ext uri="{FF2B5EF4-FFF2-40B4-BE49-F238E27FC236}">
                    <a16:creationId xmlns:a16="http://schemas.microsoft.com/office/drawing/2014/main" id="{C55AB1DC-D161-723D-AED6-0A8E0C4A5E2D}"/>
                  </a:ext>
                </a:extLst>
              </p:cNvPr>
              <p:cNvSpPr/>
              <p:nvPr/>
            </p:nvSpPr>
            <p:spPr bwMode="auto">
              <a:xfrm>
                <a:off x="4492" y="2315"/>
                <a:ext cx="79" cy="92"/>
              </a:xfrm>
              <a:custGeom>
                <a:avLst/>
                <a:gdLst>
                  <a:gd name="T0" fmla="*/ 54 w 54"/>
                  <a:gd name="T1" fmla="*/ 2 h 63"/>
                  <a:gd name="T2" fmla="*/ 24 w 54"/>
                  <a:gd name="T3" fmla="*/ 48 h 63"/>
                  <a:gd name="T4" fmla="*/ 0 w 54"/>
                  <a:gd name="T5" fmla="*/ 63 h 63"/>
                  <a:gd name="T6" fmla="*/ 52 w 54"/>
                  <a:gd name="T7" fmla="*/ 0 h 63"/>
                  <a:gd name="T8" fmla="*/ 54 w 54"/>
                  <a:gd name="T9" fmla="*/ 2 h 63"/>
                </a:gdLst>
                <a:ahLst/>
                <a:cxnLst>
                  <a:cxn ang="0">
                    <a:pos x="T0" y="T1"/>
                  </a:cxn>
                  <a:cxn ang="0">
                    <a:pos x="T2" y="T3"/>
                  </a:cxn>
                  <a:cxn ang="0">
                    <a:pos x="T4" y="T5"/>
                  </a:cxn>
                  <a:cxn ang="0">
                    <a:pos x="T6" y="T7"/>
                  </a:cxn>
                  <a:cxn ang="0">
                    <a:pos x="T8" y="T9"/>
                  </a:cxn>
                </a:cxnLst>
                <a:rect l="0" t="0" r="r" b="b"/>
                <a:pathLst>
                  <a:path w="54" h="62">
                    <a:moveTo>
                      <a:pt x="54" y="2"/>
                    </a:moveTo>
                    <a:cubicBezTo>
                      <a:pt x="44" y="17"/>
                      <a:pt x="32" y="31"/>
                      <a:pt x="24" y="48"/>
                    </a:cubicBezTo>
                    <a:cubicBezTo>
                      <a:pt x="20" y="58"/>
                      <a:pt x="11" y="62"/>
                      <a:pt x="0" y="63"/>
                    </a:cubicBezTo>
                    <a:cubicBezTo>
                      <a:pt x="25" y="48"/>
                      <a:pt x="28" y="16"/>
                      <a:pt x="52" y="0"/>
                    </a:cubicBezTo>
                    <a:cubicBezTo>
                      <a:pt x="53" y="1"/>
                      <a:pt x="53" y="1"/>
                      <a:pt x="54" y="2"/>
                    </a:cubicBezTo>
                    <a:close/>
                  </a:path>
                </a:pathLst>
              </a:custGeom>
              <a:solidFill>
                <a:srgbClr val="B3A5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6" name="Freeform 324">
                <a:extLst>
                  <a:ext uri="{FF2B5EF4-FFF2-40B4-BE49-F238E27FC236}">
                    <a16:creationId xmlns:a16="http://schemas.microsoft.com/office/drawing/2014/main" id="{A9918A67-1E26-60F1-C46F-06B1482402CE}"/>
                  </a:ext>
                </a:extLst>
              </p:cNvPr>
              <p:cNvSpPr/>
              <p:nvPr/>
            </p:nvSpPr>
            <p:spPr bwMode="auto">
              <a:xfrm>
                <a:off x="4430" y="2363"/>
                <a:ext cx="43" cy="54"/>
              </a:xfrm>
              <a:custGeom>
                <a:avLst/>
                <a:gdLst>
                  <a:gd name="T0" fmla="*/ 0 w 30"/>
                  <a:gd name="T1" fmla="*/ 0 h 37"/>
                  <a:gd name="T2" fmla="*/ 4 w 30"/>
                  <a:gd name="T3" fmla="*/ 5 h 37"/>
                  <a:gd name="T4" fmla="*/ 30 w 30"/>
                  <a:gd name="T5" fmla="*/ 30 h 37"/>
                  <a:gd name="T6" fmla="*/ 0 w 30"/>
                  <a:gd name="T7" fmla="*/ 0 h 37"/>
                </a:gdLst>
                <a:ahLst/>
                <a:cxnLst>
                  <a:cxn ang="0">
                    <a:pos x="T0" y="T1"/>
                  </a:cxn>
                  <a:cxn ang="0">
                    <a:pos x="T2" y="T3"/>
                  </a:cxn>
                  <a:cxn ang="0">
                    <a:pos x="T4" y="T5"/>
                  </a:cxn>
                  <a:cxn ang="0">
                    <a:pos x="T6" y="T7"/>
                  </a:cxn>
                </a:cxnLst>
                <a:rect l="0" t="0" r="r" b="b"/>
                <a:pathLst>
                  <a:path w="30" h="37">
                    <a:moveTo>
                      <a:pt x="0" y="0"/>
                    </a:moveTo>
                    <a:cubicBezTo>
                      <a:pt x="1" y="1"/>
                      <a:pt x="3" y="3"/>
                      <a:pt x="4" y="5"/>
                    </a:cubicBezTo>
                    <a:cubicBezTo>
                      <a:pt x="4" y="21"/>
                      <a:pt x="16" y="26"/>
                      <a:pt x="30" y="30"/>
                    </a:cubicBezTo>
                    <a:cubicBezTo>
                      <a:pt x="10" y="37"/>
                      <a:pt x="0" y="25"/>
                      <a:pt x="0" y="0"/>
                    </a:cubicBezTo>
                    <a:close/>
                  </a:path>
                </a:pathLst>
              </a:custGeom>
              <a:solidFill>
                <a:srgbClr val="A795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7" name="Freeform 325">
                <a:extLst>
                  <a:ext uri="{FF2B5EF4-FFF2-40B4-BE49-F238E27FC236}">
                    <a16:creationId xmlns:a16="http://schemas.microsoft.com/office/drawing/2014/main" id="{78C71316-931B-4065-AD26-093E45B4AEC4}"/>
                  </a:ext>
                </a:extLst>
              </p:cNvPr>
              <p:cNvSpPr/>
              <p:nvPr/>
            </p:nvSpPr>
            <p:spPr bwMode="auto">
              <a:xfrm>
                <a:off x="5988" y="3203"/>
                <a:ext cx="274" cy="121"/>
              </a:xfrm>
              <a:custGeom>
                <a:avLst/>
                <a:gdLst>
                  <a:gd name="T0" fmla="*/ 173 w 188"/>
                  <a:gd name="T1" fmla="*/ 82 h 83"/>
                  <a:gd name="T2" fmla="*/ 153 w 188"/>
                  <a:gd name="T3" fmla="*/ 83 h 83"/>
                  <a:gd name="T4" fmla="*/ 23 w 188"/>
                  <a:gd name="T5" fmla="*/ 83 h 83"/>
                  <a:gd name="T6" fmla="*/ 4 w 188"/>
                  <a:gd name="T7" fmla="*/ 64 h 83"/>
                  <a:gd name="T8" fmla="*/ 1 w 188"/>
                  <a:gd name="T9" fmla="*/ 6 h 83"/>
                  <a:gd name="T10" fmla="*/ 5 w 188"/>
                  <a:gd name="T11" fmla="*/ 0 h 83"/>
                  <a:gd name="T12" fmla="*/ 94 w 188"/>
                  <a:gd name="T13" fmla="*/ 30 h 83"/>
                  <a:gd name="T14" fmla="*/ 142 w 188"/>
                  <a:gd name="T15" fmla="*/ 34 h 83"/>
                  <a:gd name="T16" fmla="*/ 168 w 188"/>
                  <a:gd name="T17" fmla="*/ 26 h 83"/>
                  <a:gd name="T18" fmla="*/ 180 w 188"/>
                  <a:gd name="T19" fmla="*/ 35 h 83"/>
                  <a:gd name="T20" fmla="*/ 181 w 188"/>
                  <a:gd name="T21" fmla="*/ 38 h 83"/>
                  <a:gd name="T22" fmla="*/ 187 w 188"/>
                  <a:gd name="T23" fmla="*/ 64 h 83"/>
                  <a:gd name="T24" fmla="*/ 173 w 188"/>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 h="83">
                    <a:moveTo>
                      <a:pt x="173" y="82"/>
                    </a:moveTo>
                    <a:cubicBezTo>
                      <a:pt x="166" y="82"/>
                      <a:pt x="160" y="83"/>
                      <a:pt x="153" y="83"/>
                    </a:cubicBezTo>
                    <a:cubicBezTo>
                      <a:pt x="110" y="83"/>
                      <a:pt x="66" y="82"/>
                      <a:pt x="23" y="83"/>
                    </a:cubicBezTo>
                    <a:cubicBezTo>
                      <a:pt x="8" y="83"/>
                      <a:pt x="4" y="78"/>
                      <a:pt x="4" y="64"/>
                    </a:cubicBezTo>
                    <a:cubicBezTo>
                      <a:pt x="4" y="45"/>
                      <a:pt x="8" y="25"/>
                      <a:pt x="1" y="6"/>
                    </a:cubicBezTo>
                    <a:cubicBezTo>
                      <a:pt x="0" y="2"/>
                      <a:pt x="2" y="1"/>
                      <a:pt x="5" y="0"/>
                    </a:cubicBezTo>
                    <a:cubicBezTo>
                      <a:pt x="34" y="12"/>
                      <a:pt x="67" y="10"/>
                      <a:pt x="94" y="30"/>
                    </a:cubicBezTo>
                    <a:cubicBezTo>
                      <a:pt x="108" y="42"/>
                      <a:pt x="125" y="43"/>
                      <a:pt x="142" y="34"/>
                    </a:cubicBezTo>
                    <a:cubicBezTo>
                      <a:pt x="150" y="30"/>
                      <a:pt x="158" y="26"/>
                      <a:pt x="168" y="26"/>
                    </a:cubicBezTo>
                    <a:cubicBezTo>
                      <a:pt x="174" y="27"/>
                      <a:pt x="178" y="29"/>
                      <a:pt x="180" y="35"/>
                    </a:cubicBezTo>
                    <a:cubicBezTo>
                      <a:pt x="180" y="36"/>
                      <a:pt x="181" y="37"/>
                      <a:pt x="181" y="38"/>
                    </a:cubicBezTo>
                    <a:cubicBezTo>
                      <a:pt x="186" y="46"/>
                      <a:pt x="185" y="56"/>
                      <a:pt x="187" y="64"/>
                    </a:cubicBezTo>
                    <a:cubicBezTo>
                      <a:pt x="188" y="73"/>
                      <a:pt x="184" y="81"/>
                      <a:pt x="173" y="82"/>
                    </a:cubicBezTo>
                    <a:close/>
                  </a:path>
                </a:pathLst>
              </a:custGeom>
              <a:solidFill>
                <a:srgbClr val="F6D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8" name="Freeform 326">
                <a:extLst>
                  <a:ext uri="{FF2B5EF4-FFF2-40B4-BE49-F238E27FC236}">
                    <a16:creationId xmlns:a16="http://schemas.microsoft.com/office/drawing/2014/main" id="{427A2DE2-6FC1-4EA9-8E79-3A2CA0D4D438}"/>
                  </a:ext>
                </a:extLst>
              </p:cNvPr>
              <p:cNvSpPr/>
              <p:nvPr/>
            </p:nvSpPr>
            <p:spPr bwMode="auto">
              <a:xfrm>
                <a:off x="6247" y="3082"/>
                <a:ext cx="63" cy="88"/>
              </a:xfrm>
              <a:custGeom>
                <a:avLst/>
                <a:gdLst>
                  <a:gd name="T0" fmla="*/ 39 w 43"/>
                  <a:gd name="T1" fmla="*/ 42 h 60"/>
                  <a:gd name="T2" fmla="*/ 34 w 43"/>
                  <a:gd name="T3" fmla="*/ 45 h 60"/>
                  <a:gd name="T4" fmla="*/ 7 w 43"/>
                  <a:gd name="T5" fmla="*/ 55 h 60"/>
                  <a:gd name="T6" fmla="*/ 3 w 43"/>
                  <a:gd name="T7" fmla="*/ 50 h 60"/>
                  <a:gd name="T8" fmla="*/ 1 w 43"/>
                  <a:gd name="T9" fmla="*/ 18 h 60"/>
                  <a:gd name="T10" fmla="*/ 5 w 43"/>
                  <a:gd name="T11" fmla="*/ 6 h 60"/>
                  <a:gd name="T12" fmla="*/ 13 w 43"/>
                  <a:gd name="T13" fmla="*/ 1 h 60"/>
                  <a:gd name="T14" fmla="*/ 32 w 43"/>
                  <a:gd name="T15" fmla="*/ 2 h 60"/>
                  <a:gd name="T16" fmla="*/ 39 w 43"/>
                  <a:gd name="T17"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60">
                    <a:moveTo>
                      <a:pt x="39" y="42"/>
                    </a:moveTo>
                    <a:cubicBezTo>
                      <a:pt x="37" y="43"/>
                      <a:pt x="36" y="44"/>
                      <a:pt x="34" y="45"/>
                    </a:cubicBezTo>
                    <a:cubicBezTo>
                      <a:pt x="26" y="51"/>
                      <a:pt x="19" y="60"/>
                      <a:pt x="7" y="55"/>
                    </a:cubicBezTo>
                    <a:cubicBezTo>
                      <a:pt x="5" y="54"/>
                      <a:pt x="4" y="52"/>
                      <a:pt x="3" y="50"/>
                    </a:cubicBezTo>
                    <a:cubicBezTo>
                      <a:pt x="0" y="40"/>
                      <a:pt x="1" y="29"/>
                      <a:pt x="1" y="18"/>
                    </a:cubicBezTo>
                    <a:cubicBezTo>
                      <a:pt x="1" y="14"/>
                      <a:pt x="2" y="10"/>
                      <a:pt x="5" y="6"/>
                    </a:cubicBezTo>
                    <a:cubicBezTo>
                      <a:pt x="7" y="3"/>
                      <a:pt x="10" y="2"/>
                      <a:pt x="13" y="1"/>
                    </a:cubicBezTo>
                    <a:cubicBezTo>
                      <a:pt x="20" y="0"/>
                      <a:pt x="26" y="0"/>
                      <a:pt x="32" y="2"/>
                    </a:cubicBezTo>
                    <a:cubicBezTo>
                      <a:pt x="40" y="14"/>
                      <a:pt x="43" y="27"/>
                      <a:pt x="39" y="42"/>
                    </a:cubicBezTo>
                    <a:close/>
                  </a:path>
                </a:pathLst>
              </a:custGeom>
              <a:solidFill>
                <a:srgbClr val="7756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9" name="Freeform 327">
                <a:extLst>
                  <a:ext uri="{FF2B5EF4-FFF2-40B4-BE49-F238E27FC236}">
                    <a16:creationId xmlns:a16="http://schemas.microsoft.com/office/drawing/2014/main" id="{1848B22A-6AF1-AAF0-6332-F737E54B0519}"/>
                  </a:ext>
                </a:extLst>
              </p:cNvPr>
              <p:cNvSpPr/>
              <p:nvPr/>
            </p:nvSpPr>
            <p:spPr bwMode="auto">
              <a:xfrm>
                <a:off x="6314" y="3123"/>
                <a:ext cx="234" cy="70"/>
              </a:xfrm>
              <a:custGeom>
                <a:avLst/>
                <a:gdLst>
                  <a:gd name="T0" fmla="*/ 125 w 161"/>
                  <a:gd name="T1" fmla="*/ 37 h 48"/>
                  <a:gd name="T2" fmla="*/ 80 w 161"/>
                  <a:gd name="T3" fmla="*/ 46 h 48"/>
                  <a:gd name="T4" fmla="*/ 27 w 161"/>
                  <a:gd name="T5" fmla="*/ 43 h 48"/>
                  <a:gd name="T6" fmla="*/ 4 w 161"/>
                  <a:gd name="T7" fmla="*/ 30 h 48"/>
                  <a:gd name="T8" fmla="*/ 12 w 161"/>
                  <a:gd name="T9" fmla="*/ 8 h 48"/>
                  <a:gd name="T10" fmla="*/ 19 w 161"/>
                  <a:gd name="T11" fmla="*/ 5 h 48"/>
                  <a:gd name="T12" fmla="*/ 37 w 161"/>
                  <a:gd name="T13" fmla="*/ 8 h 48"/>
                  <a:gd name="T14" fmla="*/ 29 w 161"/>
                  <a:gd name="T15" fmla="*/ 22 h 48"/>
                  <a:gd name="T16" fmla="*/ 26 w 161"/>
                  <a:gd name="T17" fmla="*/ 29 h 48"/>
                  <a:gd name="T18" fmla="*/ 76 w 161"/>
                  <a:gd name="T19" fmla="*/ 33 h 48"/>
                  <a:gd name="T20" fmla="*/ 139 w 161"/>
                  <a:gd name="T21" fmla="*/ 24 h 48"/>
                  <a:gd name="T22" fmla="*/ 161 w 161"/>
                  <a:gd name="T23" fmla="*/ 30 h 48"/>
                  <a:gd name="T24" fmla="*/ 145 w 161"/>
                  <a:gd name="T25" fmla="*/ 35 h 48"/>
                  <a:gd name="T26" fmla="*/ 125 w 161"/>
                  <a:gd name="T27" fmla="*/ 3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1" h="48">
                    <a:moveTo>
                      <a:pt x="125" y="37"/>
                    </a:moveTo>
                    <a:cubicBezTo>
                      <a:pt x="110" y="39"/>
                      <a:pt x="94" y="40"/>
                      <a:pt x="80" y="46"/>
                    </a:cubicBezTo>
                    <a:cubicBezTo>
                      <a:pt x="63" y="43"/>
                      <a:pt x="45" y="48"/>
                      <a:pt x="27" y="43"/>
                    </a:cubicBezTo>
                    <a:cubicBezTo>
                      <a:pt x="18" y="40"/>
                      <a:pt x="9" y="39"/>
                      <a:pt x="4" y="30"/>
                    </a:cubicBezTo>
                    <a:cubicBezTo>
                      <a:pt x="0" y="20"/>
                      <a:pt x="4" y="13"/>
                      <a:pt x="12" y="8"/>
                    </a:cubicBezTo>
                    <a:cubicBezTo>
                      <a:pt x="14" y="6"/>
                      <a:pt x="17" y="5"/>
                      <a:pt x="19" y="5"/>
                    </a:cubicBezTo>
                    <a:cubicBezTo>
                      <a:pt x="26" y="4"/>
                      <a:pt x="34" y="0"/>
                      <a:pt x="37" y="8"/>
                    </a:cubicBezTo>
                    <a:cubicBezTo>
                      <a:pt x="40" y="15"/>
                      <a:pt x="34" y="19"/>
                      <a:pt x="29" y="22"/>
                    </a:cubicBezTo>
                    <a:cubicBezTo>
                      <a:pt x="28" y="24"/>
                      <a:pt x="26" y="25"/>
                      <a:pt x="26" y="29"/>
                    </a:cubicBezTo>
                    <a:cubicBezTo>
                      <a:pt x="42" y="35"/>
                      <a:pt x="58" y="37"/>
                      <a:pt x="76" y="33"/>
                    </a:cubicBezTo>
                    <a:cubicBezTo>
                      <a:pt x="96" y="30"/>
                      <a:pt x="117" y="24"/>
                      <a:pt x="139" y="24"/>
                    </a:cubicBezTo>
                    <a:cubicBezTo>
                      <a:pt x="146" y="24"/>
                      <a:pt x="155" y="23"/>
                      <a:pt x="161" y="30"/>
                    </a:cubicBezTo>
                    <a:cubicBezTo>
                      <a:pt x="159" y="40"/>
                      <a:pt x="151" y="34"/>
                      <a:pt x="145" y="35"/>
                    </a:cubicBezTo>
                    <a:cubicBezTo>
                      <a:pt x="139" y="37"/>
                      <a:pt x="131" y="34"/>
                      <a:pt x="125" y="37"/>
                    </a:cubicBezTo>
                    <a:close/>
                  </a:path>
                </a:pathLst>
              </a:custGeom>
              <a:solidFill>
                <a:srgbClr val="554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0" name="Freeform 328">
                <a:extLst>
                  <a:ext uri="{FF2B5EF4-FFF2-40B4-BE49-F238E27FC236}">
                    <a16:creationId xmlns:a16="http://schemas.microsoft.com/office/drawing/2014/main" id="{88A9BA71-C2A9-C4A5-0E23-76A86E1C3E70}"/>
                  </a:ext>
                </a:extLst>
              </p:cNvPr>
              <p:cNvSpPr/>
              <p:nvPr/>
            </p:nvSpPr>
            <p:spPr bwMode="auto">
              <a:xfrm>
                <a:off x="6193" y="3161"/>
                <a:ext cx="73" cy="68"/>
              </a:xfrm>
              <a:custGeom>
                <a:avLst/>
                <a:gdLst>
                  <a:gd name="T0" fmla="*/ 43 w 50"/>
                  <a:gd name="T1" fmla="*/ 0 h 47"/>
                  <a:gd name="T2" fmla="*/ 47 w 50"/>
                  <a:gd name="T3" fmla="*/ 0 h 47"/>
                  <a:gd name="T4" fmla="*/ 47 w 50"/>
                  <a:gd name="T5" fmla="*/ 7 h 47"/>
                  <a:gd name="T6" fmla="*/ 40 w 50"/>
                  <a:gd name="T7" fmla="*/ 16 h 47"/>
                  <a:gd name="T8" fmla="*/ 29 w 50"/>
                  <a:gd name="T9" fmla="*/ 45 h 47"/>
                  <a:gd name="T10" fmla="*/ 23 w 50"/>
                  <a:gd name="T11" fmla="*/ 45 h 47"/>
                  <a:gd name="T12" fmla="*/ 16 w 50"/>
                  <a:gd name="T13" fmla="*/ 47 h 47"/>
                  <a:gd name="T14" fmla="*/ 7 w 50"/>
                  <a:gd name="T15" fmla="*/ 25 h 47"/>
                  <a:gd name="T16" fmla="*/ 35 w 50"/>
                  <a:gd name="T17" fmla="*/ 2 h 47"/>
                  <a:gd name="T18" fmla="*/ 43 w 50"/>
                  <a:gd name="T1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7">
                    <a:moveTo>
                      <a:pt x="43" y="0"/>
                    </a:moveTo>
                    <a:cubicBezTo>
                      <a:pt x="44" y="0"/>
                      <a:pt x="46" y="0"/>
                      <a:pt x="47" y="0"/>
                    </a:cubicBezTo>
                    <a:cubicBezTo>
                      <a:pt x="50" y="2"/>
                      <a:pt x="50" y="5"/>
                      <a:pt x="47" y="7"/>
                    </a:cubicBezTo>
                    <a:cubicBezTo>
                      <a:pt x="44" y="9"/>
                      <a:pt x="40" y="12"/>
                      <a:pt x="40" y="16"/>
                    </a:cubicBezTo>
                    <a:cubicBezTo>
                      <a:pt x="39" y="27"/>
                      <a:pt x="41" y="39"/>
                      <a:pt x="29" y="45"/>
                    </a:cubicBezTo>
                    <a:cubicBezTo>
                      <a:pt x="27" y="45"/>
                      <a:pt x="25" y="33"/>
                      <a:pt x="23" y="45"/>
                    </a:cubicBezTo>
                    <a:cubicBezTo>
                      <a:pt x="22" y="47"/>
                      <a:pt x="18" y="47"/>
                      <a:pt x="16" y="47"/>
                    </a:cubicBezTo>
                    <a:cubicBezTo>
                      <a:pt x="0" y="45"/>
                      <a:pt x="0" y="36"/>
                      <a:pt x="7" y="25"/>
                    </a:cubicBezTo>
                    <a:cubicBezTo>
                      <a:pt x="13" y="14"/>
                      <a:pt x="23" y="6"/>
                      <a:pt x="35" y="2"/>
                    </a:cubicBezTo>
                    <a:cubicBezTo>
                      <a:pt x="37" y="0"/>
                      <a:pt x="40" y="0"/>
                      <a:pt x="43" y="0"/>
                    </a:cubicBezTo>
                    <a:close/>
                  </a:path>
                </a:pathLst>
              </a:custGeom>
              <a:solidFill>
                <a:srgbClr val="A462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1" name="Freeform 329">
                <a:extLst>
                  <a:ext uri="{FF2B5EF4-FFF2-40B4-BE49-F238E27FC236}">
                    <a16:creationId xmlns:a16="http://schemas.microsoft.com/office/drawing/2014/main" id="{86420F5B-556C-5C8E-7D43-5871B65B60D0}"/>
                  </a:ext>
                </a:extLst>
              </p:cNvPr>
              <p:cNvSpPr/>
              <p:nvPr/>
            </p:nvSpPr>
            <p:spPr bwMode="auto">
              <a:xfrm>
                <a:off x="6291" y="3071"/>
                <a:ext cx="46" cy="96"/>
              </a:xfrm>
              <a:custGeom>
                <a:avLst/>
                <a:gdLst>
                  <a:gd name="T0" fmla="*/ 29 w 32"/>
                  <a:gd name="T1" fmla="*/ 44 h 66"/>
                  <a:gd name="T2" fmla="*/ 20 w 32"/>
                  <a:gd name="T3" fmla="*/ 66 h 66"/>
                  <a:gd name="T4" fmla="*/ 9 w 32"/>
                  <a:gd name="T5" fmla="*/ 50 h 66"/>
                  <a:gd name="T6" fmla="*/ 10 w 32"/>
                  <a:gd name="T7" fmla="*/ 44 h 66"/>
                  <a:gd name="T8" fmla="*/ 4 w 32"/>
                  <a:gd name="T9" fmla="*/ 13 h 66"/>
                  <a:gd name="T10" fmla="*/ 27 w 32"/>
                  <a:gd name="T11" fmla="*/ 11 h 66"/>
                  <a:gd name="T12" fmla="*/ 24 w 32"/>
                  <a:gd name="T13" fmla="*/ 21 h 66"/>
                  <a:gd name="T14" fmla="*/ 19 w 32"/>
                  <a:gd name="T15" fmla="*/ 29 h 66"/>
                  <a:gd name="T16" fmla="*/ 29 w 32"/>
                  <a:gd name="T17" fmla="*/ 4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66">
                    <a:moveTo>
                      <a:pt x="29" y="44"/>
                    </a:moveTo>
                    <a:cubicBezTo>
                      <a:pt x="29" y="53"/>
                      <a:pt x="18" y="57"/>
                      <a:pt x="20" y="66"/>
                    </a:cubicBezTo>
                    <a:cubicBezTo>
                      <a:pt x="16" y="61"/>
                      <a:pt x="13" y="55"/>
                      <a:pt x="9" y="50"/>
                    </a:cubicBezTo>
                    <a:cubicBezTo>
                      <a:pt x="9" y="48"/>
                      <a:pt x="11" y="45"/>
                      <a:pt x="10" y="44"/>
                    </a:cubicBezTo>
                    <a:cubicBezTo>
                      <a:pt x="0" y="35"/>
                      <a:pt x="1" y="25"/>
                      <a:pt x="4" y="13"/>
                    </a:cubicBezTo>
                    <a:cubicBezTo>
                      <a:pt x="11" y="0"/>
                      <a:pt x="19" y="7"/>
                      <a:pt x="27" y="11"/>
                    </a:cubicBezTo>
                    <a:cubicBezTo>
                      <a:pt x="32" y="16"/>
                      <a:pt x="28" y="18"/>
                      <a:pt x="24" y="21"/>
                    </a:cubicBezTo>
                    <a:cubicBezTo>
                      <a:pt x="21" y="23"/>
                      <a:pt x="15" y="23"/>
                      <a:pt x="19" y="29"/>
                    </a:cubicBezTo>
                    <a:cubicBezTo>
                      <a:pt x="23" y="33"/>
                      <a:pt x="32" y="35"/>
                      <a:pt x="29" y="44"/>
                    </a:cubicBezTo>
                    <a:close/>
                  </a:path>
                </a:pathLst>
              </a:custGeom>
              <a:solidFill>
                <a:srgbClr val="A890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2" name="Freeform 330">
                <a:extLst>
                  <a:ext uri="{FF2B5EF4-FFF2-40B4-BE49-F238E27FC236}">
                    <a16:creationId xmlns:a16="http://schemas.microsoft.com/office/drawing/2014/main" id="{97C33D67-B79F-49A1-A259-C3B904BB27A5}"/>
                  </a:ext>
                </a:extLst>
              </p:cNvPr>
              <p:cNvSpPr/>
              <p:nvPr/>
            </p:nvSpPr>
            <p:spPr bwMode="auto">
              <a:xfrm>
                <a:off x="6219" y="3184"/>
                <a:ext cx="41" cy="70"/>
              </a:xfrm>
              <a:custGeom>
                <a:avLst/>
                <a:gdLst>
                  <a:gd name="T0" fmla="*/ 10 w 28"/>
                  <a:gd name="T1" fmla="*/ 28 h 48"/>
                  <a:gd name="T2" fmla="*/ 22 w 28"/>
                  <a:gd name="T3" fmla="*/ 0 h 48"/>
                  <a:gd name="T4" fmla="*/ 21 w 28"/>
                  <a:gd name="T5" fmla="*/ 48 h 48"/>
                  <a:gd name="T6" fmla="*/ 9 w 28"/>
                  <a:gd name="T7" fmla="*/ 44 h 48"/>
                  <a:gd name="T8" fmla="*/ 10 w 28"/>
                  <a:gd name="T9" fmla="*/ 28 h 48"/>
                </a:gdLst>
                <a:ahLst/>
                <a:cxnLst>
                  <a:cxn ang="0">
                    <a:pos x="T0" y="T1"/>
                  </a:cxn>
                  <a:cxn ang="0">
                    <a:pos x="T2" y="T3"/>
                  </a:cxn>
                  <a:cxn ang="0">
                    <a:pos x="T4" y="T5"/>
                  </a:cxn>
                  <a:cxn ang="0">
                    <a:pos x="T6" y="T7"/>
                  </a:cxn>
                  <a:cxn ang="0">
                    <a:pos x="T8" y="T9"/>
                  </a:cxn>
                </a:cxnLst>
                <a:rect l="0" t="0" r="r" b="b"/>
                <a:pathLst>
                  <a:path w="28" h="48">
                    <a:moveTo>
                      <a:pt x="10" y="28"/>
                    </a:moveTo>
                    <a:cubicBezTo>
                      <a:pt x="14" y="19"/>
                      <a:pt x="18" y="10"/>
                      <a:pt x="22" y="0"/>
                    </a:cubicBezTo>
                    <a:cubicBezTo>
                      <a:pt x="27" y="16"/>
                      <a:pt x="28" y="32"/>
                      <a:pt x="21" y="48"/>
                    </a:cubicBezTo>
                    <a:cubicBezTo>
                      <a:pt x="17" y="46"/>
                      <a:pt x="13" y="45"/>
                      <a:pt x="9" y="44"/>
                    </a:cubicBezTo>
                    <a:cubicBezTo>
                      <a:pt x="2" y="38"/>
                      <a:pt x="0" y="33"/>
                      <a:pt x="10" y="28"/>
                    </a:cubicBezTo>
                    <a:close/>
                  </a:path>
                </a:pathLst>
              </a:custGeom>
              <a:solidFill>
                <a:srgbClr val="FAED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3" name="Freeform 331">
                <a:extLst>
                  <a:ext uri="{FF2B5EF4-FFF2-40B4-BE49-F238E27FC236}">
                    <a16:creationId xmlns:a16="http://schemas.microsoft.com/office/drawing/2014/main" id="{E5F3A074-DB8A-4481-CC7E-1AA3692FCC4D}"/>
                  </a:ext>
                </a:extLst>
              </p:cNvPr>
              <p:cNvSpPr/>
              <p:nvPr/>
            </p:nvSpPr>
            <p:spPr bwMode="auto">
              <a:xfrm>
                <a:off x="6262" y="3146"/>
                <a:ext cx="35" cy="47"/>
              </a:xfrm>
              <a:custGeom>
                <a:avLst/>
                <a:gdLst>
                  <a:gd name="T0" fmla="*/ 0 w 24"/>
                  <a:gd name="T1" fmla="*/ 17 h 32"/>
                  <a:gd name="T2" fmla="*/ 0 w 24"/>
                  <a:gd name="T3" fmla="*/ 10 h 32"/>
                  <a:gd name="T4" fmla="*/ 24 w 24"/>
                  <a:gd name="T5" fmla="*/ 1 h 32"/>
                  <a:gd name="T6" fmla="*/ 14 w 24"/>
                  <a:gd name="T7" fmla="*/ 32 h 32"/>
                  <a:gd name="T8" fmla="*/ 0 w 24"/>
                  <a:gd name="T9" fmla="*/ 17 h 32"/>
                </a:gdLst>
                <a:ahLst/>
                <a:cxnLst>
                  <a:cxn ang="0">
                    <a:pos x="T0" y="T1"/>
                  </a:cxn>
                  <a:cxn ang="0">
                    <a:pos x="T2" y="T3"/>
                  </a:cxn>
                  <a:cxn ang="0">
                    <a:pos x="T4" y="T5"/>
                  </a:cxn>
                  <a:cxn ang="0">
                    <a:pos x="T6" y="T7"/>
                  </a:cxn>
                  <a:cxn ang="0">
                    <a:pos x="T8" y="T9"/>
                  </a:cxn>
                </a:cxnLst>
                <a:rect l="0" t="0" r="r" b="b"/>
                <a:pathLst>
                  <a:path w="24" h="32">
                    <a:moveTo>
                      <a:pt x="0" y="17"/>
                    </a:moveTo>
                    <a:cubicBezTo>
                      <a:pt x="0" y="15"/>
                      <a:pt x="0" y="13"/>
                      <a:pt x="0" y="10"/>
                    </a:cubicBezTo>
                    <a:cubicBezTo>
                      <a:pt x="9" y="11"/>
                      <a:pt x="15" y="0"/>
                      <a:pt x="24" y="1"/>
                    </a:cubicBezTo>
                    <a:cubicBezTo>
                      <a:pt x="21" y="11"/>
                      <a:pt x="17" y="21"/>
                      <a:pt x="14" y="32"/>
                    </a:cubicBezTo>
                    <a:cubicBezTo>
                      <a:pt x="6" y="30"/>
                      <a:pt x="8" y="19"/>
                      <a:pt x="0" y="17"/>
                    </a:cubicBezTo>
                    <a:close/>
                  </a:path>
                </a:pathLst>
              </a:custGeom>
              <a:solidFill>
                <a:srgbClr val="4328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4" name="Freeform 332">
                <a:extLst>
                  <a:ext uri="{FF2B5EF4-FFF2-40B4-BE49-F238E27FC236}">
                    <a16:creationId xmlns:a16="http://schemas.microsoft.com/office/drawing/2014/main" id="{D613490F-37F9-7F8E-C6CA-06EBE1DDE1CC}"/>
                  </a:ext>
                </a:extLst>
              </p:cNvPr>
              <p:cNvSpPr/>
              <p:nvPr/>
            </p:nvSpPr>
            <p:spPr bwMode="auto">
              <a:xfrm>
                <a:off x="6240" y="3259"/>
                <a:ext cx="33" cy="71"/>
              </a:xfrm>
              <a:custGeom>
                <a:avLst/>
                <a:gdLst>
                  <a:gd name="T0" fmla="*/ 0 w 23"/>
                  <a:gd name="T1" fmla="*/ 44 h 49"/>
                  <a:gd name="T2" fmla="*/ 9 w 23"/>
                  <a:gd name="T3" fmla="*/ 19 h 49"/>
                  <a:gd name="T4" fmla="*/ 8 w 23"/>
                  <a:gd name="T5" fmla="*/ 0 h 49"/>
                  <a:gd name="T6" fmla="*/ 5 w 23"/>
                  <a:gd name="T7" fmla="*/ 49 h 49"/>
                  <a:gd name="T8" fmla="*/ 0 w 23"/>
                  <a:gd name="T9" fmla="*/ 44 h 49"/>
                </a:gdLst>
                <a:ahLst/>
                <a:cxnLst>
                  <a:cxn ang="0">
                    <a:pos x="T0" y="T1"/>
                  </a:cxn>
                  <a:cxn ang="0">
                    <a:pos x="T2" y="T3"/>
                  </a:cxn>
                  <a:cxn ang="0">
                    <a:pos x="T4" y="T5"/>
                  </a:cxn>
                  <a:cxn ang="0">
                    <a:pos x="T6" y="T7"/>
                  </a:cxn>
                  <a:cxn ang="0">
                    <a:pos x="T8" y="T9"/>
                  </a:cxn>
                </a:cxnLst>
                <a:rect l="0" t="0" r="r" b="b"/>
                <a:pathLst>
                  <a:path w="23" h="49">
                    <a:moveTo>
                      <a:pt x="0" y="44"/>
                    </a:moveTo>
                    <a:cubicBezTo>
                      <a:pt x="9" y="38"/>
                      <a:pt x="14" y="31"/>
                      <a:pt x="9" y="19"/>
                    </a:cubicBezTo>
                    <a:cubicBezTo>
                      <a:pt x="7" y="14"/>
                      <a:pt x="8" y="7"/>
                      <a:pt x="8" y="0"/>
                    </a:cubicBezTo>
                    <a:cubicBezTo>
                      <a:pt x="23" y="8"/>
                      <a:pt x="21" y="35"/>
                      <a:pt x="5" y="49"/>
                    </a:cubicBezTo>
                    <a:cubicBezTo>
                      <a:pt x="4" y="47"/>
                      <a:pt x="2" y="45"/>
                      <a:pt x="0" y="44"/>
                    </a:cubicBezTo>
                    <a:close/>
                  </a:path>
                </a:pathLst>
              </a:custGeom>
              <a:solidFill>
                <a:srgbClr val="E3B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5" name="Freeform 333">
                <a:extLst>
                  <a:ext uri="{FF2B5EF4-FFF2-40B4-BE49-F238E27FC236}">
                    <a16:creationId xmlns:a16="http://schemas.microsoft.com/office/drawing/2014/main" id="{61A0AAEB-BF38-872B-2AE5-A84B92FED3FF}"/>
                  </a:ext>
                </a:extLst>
              </p:cNvPr>
              <p:cNvSpPr/>
              <p:nvPr/>
            </p:nvSpPr>
            <p:spPr bwMode="auto">
              <a:xfrm>
                <a:off x="6372" y="3244"/>
                <a:ext cx="32" cy="33"/>
              </a:xfrm>
              <a:custGeom>
                <a:avLst/>
                <a:gdLst>
                  <a:gd name="T0" fmla="*/ 0 w 22"/>
                  <a:gd name="T1" fmla="*/ 8 h 23"/>
                  <a:gd name="T2" fmla="*/ 19 w 22"/>
                  <a:gd name="T3" fmla="*/ 8 h 23"/>
                  <a:gd name="T4" fmla="*/ 16 w 22"/>
                  <a:gd name="T5" fmla="*/ 16 h 23"/>
                  <a:gd name="T6" fmla="*/ 0 w 22"/>
                  <a:gd name="T7" fmla="*/ 8 h 23"/>
                </a:gdLst>
                <a:ahLst/>
                <a:cxnLst>
                  <a:cxn ang="0">
                    <a:pos x="T0" y="T1"/>
                  </a:cxn>
                  <a:cxn ang="0">
                    <a:pos x="T2" y="T3"/>
                  </a:cxn>
                  <a:cxn ang="0">
                    <a:pos x="T4" y="T5"/>
                  </a:cxn>
                  <a:cxn ang="0">
                    <a:pos x="T6" y="T7"/>
                  </a:cxn>
                </a:cxnLst>
                <a:rect l="0" t="0" r="r" b="b"/>
                <a:pathLst>
                  <a:path w="22" h="23">
                    <a:moveTo>
                      <a:pt x="0" y="8"/>
                    </a:moveTo>
                    <a:cubicBezTo>
                      <a:pt x="6" y="6"/>
                      <a:pt x="13" y="0"/>
                      <a:pt x="19" y="8"/>
                    </a:cubicBezTo>
                    <a:cubicBezTo>
                      <a:pt x="22" y="11"/>
                      <a:pt x="19" y="14"/>
                      <a:pt x="16" y="16"/>
                    </a:cubicBezTo>
                    <a:cubicBezTo>
                      <a:pt x="7" y="23"/>
                      <a:pt x="6" y="9"/>
                      <a:pt x="0" y="8"/>
                    </a:cubicBezTo>
                    <a:close/>
                  </a:path>
                </a:pathLst>
              </a:custGeom>
              <a:solidFill>
                <a:srgbClr val="BA78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6" name="Freeform 334">
                <a:extLst>
                  <a:ext uri="{FF2B5EF4-FFF2-40B4-BE49-F238E27FC236}">
                    <a16:creationId xmlns:a16="http://schemas.microsoft.com/office/drawing/2014/main" id="{A737CDD2-45A5-72C4-557C-80CA38C3FEA2}"/>
                  </a:ext>
                </a:extLst>
              </p:cNvPr>
              <p:cNvSpPr/>
              <p:nvPr/>
            </p:nvSpPr>
            <p:spPr bwMode="auto">
              <a:xfrm>
                <a:off x="4870" y="3074"/>
                <a:ext cx="193" cy="169"/>
              </a:xfrm>
              <a:custGeom>
                <a:avLst/>
                <a:gdLst>
                  <a:gd name="T0" fmla="*/ 89 w 132"/>
                  <a:gd name="T1" fmla="*/ 89 h 116"/>
                  <a:gd name="T2" fmla="*/ 105 w 132"/>
                  <a:gd name="T3" fmla="*/ 116 h 116"/>
                  <a:gd name="T4" fmla="*/ 77 w 132"/>
                  <a:gd name="T5" fmla="*/ 88 h 116"/>
                  <a:gd name="T6" fmla="*/ 65 w 132"/>
                  <a:gd name="T7" fmla="*/ 93 h 116"/>
                  <a:gd name="T8" fmla="*/ 30 w 132"/>
                  <a:gd name="T9" fmla="*/ 106 h 116"/>
                  <a:gd name="T10" fmla="*/ 10 w 132"/>
                  <a:gd name="T11" fmla="*/ 88 h 116"/>
                  <a:gd name="T12" fmla="*/ 6 w 132"/>
                  <a:gd name="T13" fmla="*/ 84 h 116"/>
                  <a:gd name="T14" fmla="*/ 1 w 132"/>
                  <a:gd name="T15" fmla="*/ 67 h 116"/>
                  <a:gd name="T16" fmla="*/ 7 w 132"/>
                  <a:gd name="T17" fmla="*/ 43 h 116"/>
                  <a:gd name="T18" fmla="*/ 31 w 132"/>
                  <a:gd name="T19" fmla="*/ 34 h 116"/>
                  <a:gd name="T20" fmla="*/ 53 w 132"/>
                  <a:gd name="T21" fmla="*/ 39 h 116"/>
                  <a:gd name="T22" fmla="*/ 85 w 132"/>
                  <a:gd name="T23" fmla="*/ 32 h 116"/>
                  <a:gd name="T24" fmla="*/ 99 w 132"/>
                  <a:gd name="T25" fmla="*/ 20 h 116"/>
                  <a:gd name="T26" fmla="*/ 121 w 132"/>
                  <a:gd name="T27" fmla="*/ 1 h 116"/>
                  <a:gd name="T28" fmla="*/ 127 w 132"/>
                  <a:gd name="T29" fmla="*/ 9 h 116"/>
                  <a:gd name="T30" fmla="*/ 128 w 132"/>
                  <a:gd name="T31" fmla="*/ 26 h 116"/>
                  <a:gd name="T32" fmla="*/ 113 w 132"/>
                  <a:gd name="T33" fmla="*/ 32 h 116"/>
                  <a:gd name="T34" fmla="*/ 89 w 132"/>
                  <a:gd name="T35" fmla="*/ 8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2" h="115">
                    <a:moveTo>
                      <a:pt x="89" y="89"/>
                    </a:moveTo>
                    <a:cubicBezTo>
                      <a:pt x="90" y="101"/>
                      <a:pt x="100" y="107"/>
                      <a:pt x="105" y="116"/>
                    </a:cubicBezTo>
                    <a:cubicBezTo>
                      <a:pt x="90" y="112"/>
                      <a:pt x="83" y="100"/>
                      <a:pt x="77" y="88"/>
                    </a:cubicBezTo>
                    <a:cubicBezTo>
                      <a:pt x="70" y="83"/>
                      <a:pt x="67" y="90"/>
                      <a:pt x="65" y="93"/>
                    </a:cubicBezTo>
                    <a:cubicBezTo>
                      <a:pt x="56" y="107"/>
                      <a:pt x="45" y="111"/>
                      <a:pt x="30" y="106"/>
                    </a:cubicBezTo>
                    <a:cubicBezTo>
                      <a:pt x="21" y="102"/>
                      <a:pt x="18" y="92"/>
                      <a:pt x="10" y="88"/>
                    </a:cubicBezTo>
                    <a:cubicBezTo>
                      <a:pt x="8" y="86"/>
                      <a:pt x="7" y="85"/>
                      <a:pt x="6" y="84"/>
                    </a:cubicBezTo>
                    <a:cubicBezTo>
                      <a:pt x="1" y="79"/>
                      <a:pt x="0" y="73"/>
                      <a:pt x="1" y="67"/>
                    </a:cubicBezTo>
                    <a:cubicBezTo>
                      <a:pt x="3" y="59"/>
                      <a:pt x="3" y="51"/>
                      <a:pt x="7" y="43"/>
                    </a:cubicBezTo>
                    <a:cubicBezTo>
                      <a:pt x="14" y="38"/>
                      <a:pt x="24" y="39"/>
                      <a:pt x="31" y="34"/>
                    </a:cubicBezTo>
                    <a:cubicBezTo>
                      <a:pt x="39" y="31"/>
                      <a:pt x="47" y="35"/>
                      <a:pt x="53" y="39"/>
                    </a:cubicBezTo>
                    <a:cubicBezTo>
                      <a:pt x="66" y="47"/>
                      <a:pt x="76" y="46"/>
                      <a:pt x="85" y="32"/>
                    </a:cubicBezTo>
                    <a:cubicBezTo>
                      <a:pt x="88" y="27"/>
                      <a:pt x="93" y="23"/>
                      <a:pt x="99" y="20"/>
                    </a:cubicBezTo>
                    <a:cubicBezTo>
                      <a:pt x="112" y="20"/>
                      <a:pt x="107" y="0"/>
                      <a:pt x="121" y="1"/>
                    </a:cubicBezTo>
                    <a:cubicBezTo>
                      <a:pt x="125" y="2"/>
                      <a:pt x="127" y="5"/>
                      <a:pt x="127" y="9"/>
                    </a:cubicBezTo>
                    <a:cubicBezTo>
                      <a:pt x="126" y="14"/>
                      <a:pt x="132" y="20"/>
                      <a:pt x="128" y="26"/>
                    </a:cubicBezTo>
                    <a:cubicBezTo>
                      <a:pt x="123" y="28"/>
                      <a:pt x="118" y="29"/>
                      <a:pt x="113" y="32"/>
                    </a:cubicBezTo>
                    <a:cubicBezTo>
                      <a:pt x="89" y="44"/>
                      <a:pt x="87" y="66"/>
                      <a:pt x="89" y="89"/>
                    </a:cubicBezTo>
                    <a:close/>
                  </a:path>
                </a:pathLst>
              </a:custGeom>
              <a:solidFill>
                <a:srgbClr val="F4E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7" name="Freeform 335">
                <a:extLst>
                  <a:ext uri="{FF2B5EF4-FFF2-40B4-BE49-F238E27FC236}">
                    <a16:creationId xmlns:a16="http://schemas.microsoft.com/office/drawing/2014/main" id="{53334CE0-4417-5517-3233-80954FFC1786}"/>
                  </a:ext>
                </a:extLst>
              </p:cNvPr>
              <p:cNvSpPr/>
              <p:nvPr/>
            </p:nvSpPr>
            <p:spPr bwMode="auto">
              <a:xfrm>
                <a:off x="4796" y="3128"/>
                <a:ext cx="111" cy="107"/>
              </a:xfrm>
              <a:custGeom>
                <a:avLst/>
                <a:gdLst>
                  <a:gd name="T0" fmla="*/ 60 w 76"/>
                  <a:gd name="T1" fmla="*/ 7 h 74"/>
                  <a:gd name="T2" fmla="*/ 55 w 76"/>
                  <a:gd name="T3" fmla="*/ 31 h 74"/>
                  <a:gd name="T4" fmla="*/ 60 w 76"/>
                  <a:gd name="T5" fmla="*/ 47 h 74"/>
                  <a:gd name="T6" fmla="*/ 64 w 76"/>
                  <a:gd name="T7" fmla="*/ 47 h 74"/>
                  <a:gd name="T8" fmla="*/ 60 w 76"/>
                  <a:gd name="T9" fmla="*/ 74 h 74"/>
                  <a:gd name="T10" fmla="*/ 26 w 76"/>
                  <a:gd name="T11" fmla="*/ 58 h 74"/>
                  <a:gd name="T12" fmla="*/ 0 w 76"/>
                  <a:gd name="T13" fmla="*/ 58 h 74"/>
                  <a:gd name="T14" fmla="*/ 13 w 76"/>
                  <a:gd name="T15" fmla="*/ 45 h 74"/>
                  <a:gd name="T16" fmla="*/ 36 w 76"/>
                  <a:gd name="T17" fmla="*/ 17 h 74"/>
                  <a:gd name="T18" fmla="*/ 38 w 76"/>
                  <a:gd name="T19" fmla="*/ 4 h 74"/>
                  <a:gd name="T20" fmla="*/ 48 w 76"/>
                  <a:gd name="T21" fmla="*/ 4 h 74"/>
                  <a:gd name="T22" fmla="*/ 60 w 76"/>
                  <a:gd name="T23" fmla="*/ 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74">
                    <a:moveTo>
                      <a:pt x="60" y="7"/>
                    </a:moveTo>
                    <a:cubicBezTo>
                      <a:pt x="60" y="16"/>
                      <a:pt x="60" y="24"/>
                      <a:pt x="55" y="31"/>
                    </a:cubicBezTo>
                    <a:cubicBezTo>
                      <a:pt x="50" y="38"/>
                      <a:pt x="50" y="44"/>
                      <a:pt x="60" y="47"/>
                    </a:cubicBezTo>
                    <a:cubicBezTo>
                      <a:pt x="61" y="46"/>
                      <a:pt x="63" y="46"/>
                      <a:pt x="64" y="47"/>
                    </a:cubicBezTo>
                    <a:cubicBezTo>
                      <a:pt x="68" y="57"/>
                      <a:pt x="76" y="67"/>
                      <a:pt x="60" y="74"/>
                    </a:cubicBezTo>
                    <a:cubicBezTo>
                      <a:pt x="53" y="60"/>
                      <a:pt x="44" y="52"/>
                      <a:pt x="26" y="58"/>
                    </a:cubicBezTo>
                    <a:cubicBezTo>
                      <a:pt x="18" y="61"/>
                      <a:pt x="9" y="58"/>
                      <a:pt x="0" y="58"/>
                    </a:cubicBezTo>
                    <a:cubicBezTo>
                      <a:pt x="0" y="50"/>
                      <a:pt x="6" y="46"/>
                      <a:pt x="13" y="45"/>
                    </a:cubicBezTo>
                    <a:cubicBezTo>
                      <a:pt x="38" y="44"/>
                      <a:pt x="39" y="43"/>
                      <a:pt x="36" y="17"/>
                    </a:cubicBezTo>
                    <a:cubicBezTo>
                      <a:pt x="36" y="13"/>
                      <a:pt x="35" y="8"/>
                      <a:pt x="38" y="4"/>
                    </a:cubicBezTo>
                    <a:cubicBezTo>
                      <a:pt x="41" y="0"/>
                      <a:pt x="47" y="1"/>
                      <a:pt x="48" y="4"/>
                    </a:cubicBezTo>
                    <a:cubicBezTo>
                      <a:pt x="50" y="14"/>
                      <a:pt x="56" y="5"/>
                      <a:pt x="60" y="7"/>
                    </a:cubicBezTo>
                    <a:close/>
                  </a:path>
                </a:pathLst>
              </a:custGeom>
              <a:solidFill>
                <a:srgbClr val="B0AD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8" name="Freeform 336">
                <a:extLst>
                  <a:ext uri="{FF2B5EF4-FFF2-40B4-BE49-F238E27FC236}">
                    <a16:creationId xmlns:a16="http://schemas.microsoft.com/office/drawing/2014/main" id="{325FBE39-1034-B760-EDDA-3C87BAEE72A6}"/>
                  </a:ext>
                </a:extLst>
              </p:cNvPr>
              <p:cNvSpPr/>
              <p:nvPr/>
            </p:nvSpPr>
            <p:spPr bwMode="auto">
              <a:xfrm>
                <a:off x="4884" y="3196"/>
                <a:ext cx="88" cy="61"/>
              </a:xfrm>
              <a:custGeom>
                <a:avLst/>
                <a:gdLst>
                  <a:gd name="T0" fmla="*/ 0 w 61"/>
                  <a:gd name="T1" fmla="*/ 27 h 42"/>
                  <a:gd name="T2" fmla="*/ 4 w 61"/>
                  <a:gd name="T3" fmla="*/ 0 h 42"/>
                  <a:gd name="T4" fmla="*/ 20 w 61"/>
                  <a:gd name="T5" fmla="*/ 19 h 42"/>
                  <a:gd name="T6" fmla="*/ 55 w 61"/>
                  <a:gd name="T7" fmla="*/ 19 h 42"/>
                  <a:gd name="T8" fmla="*/ 54 w 61"/>
                  <a:gd name="T9" fmla="*/ 34 h 42"/>
                  <a:gd name="T10" fmla="*/ 0 w 61"/>
                  <a:gd name="T11" fmla="*/ 27 h 42"/>
                </a:gdLst>
                <a:ahLst/>
                <a:cxnLst>
                  <a:cxn ang="0">
                    <a:pos x="T0" y="T1"/>
                  </a:cxn>
                  <a:cxn ang="0">
                    <a:pos x="T2" y="T3"/>
                  </a:cxn>
                  <a:cxn ang="0">
                    <a:pos x="T4" y="T5"/>
                  </a:cxn>
                  <a:cxn ang="0">
                    <a:pos x="T6" y="T7"/>
                  </a:cxn>
                  <a:cxn ang="0">
                    <a:pos x="T8" y="T9"/>
                  </a:cxn>
                  <a:cxn ang="0">
                    <a:pos x="T10" y="T11"/>
                  </a:cxn>
                </a:cxnLst>
                <a:rect l="0" t="0" r="r" b="b"/>
                <a:pathLst>
                  <a:path w="61" h="42">
                    <a:moveTo>
                      <a:pt x="0" y="27"/>
                    </a:moveTo>
                    <a:cubicBezTo>
                      <a:pt x="7" y="19"/>
                      <a:pt x="2" y="9"/>
                      <a:pt x="4" y="0"/>
                    </a:cubicBezTo>
                    <a:cubicBezTo>
                      <a:pt x="12" y="4"/>
                      <a:pt x="16" y="12"/>
                      <a:pt x="20" y="19"/>
                    </a:cubicBezTo>
                    <a:cubicBezTo>
                      <a:pt x="32" y="30"/>
                      <a:pt x="43" y="17"/>
                      <a:pt x="55" y="19"/>
                    </a:cubicBezTo>
                    <a:cubicBezTo>
                      <a:pt x="58" y="25"/>
                      <a:pt x="61" y="30"/>
                      <a:pt x="54" y="34"/>
                    </a:cubicBezTo>
                    <a:cubicBezTo>
                      <a:pt x="43" y="42"/>
                      <a:pt x="12" y="38"/>
                      <a:pt x="0" y="27"/>
                    </a:cubicBezTo>
                    <a:close/>
                  </a:path>
                </a:pathLst>
              </a:custGeom>
              <a:solidFill>
                <a:srgbClr val="D2C9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9" name="Freeform 337">
                <a:extLst>
                  <a:ext uri="{FF2B5EF4-FFF2-40B4-BE49-F238E27FC236}">
                    <a16:creationId xmlns:a16="http://schemas.microsoft.com/office/drawing/2014/main" id="{2F839069-ADA5-53CC-E148-200972340A65}"/>
                  </a:ext>
                </a:extLst>
              </p:cNvPr>
              <p:cNvSpPr/>
              <p:nvPr/>
            </p:nvSpPr>
            <p:spPr bwMode="auto">
              <a:xfrm>
                <a:off x="4772" y="3177"/>
                <a:ext cx="43" cy="36"/>
              </a:xfrm>
              <a:custGeom>
                <a:avLst/>
                <a:gdLst>
                  <a:gd name="T0" fmla="*/ 29 w 30"/>
                  <a:gd name="T1" fmla="*/ 13 h 25"/>
                  <a:gd name="T2" fmla="*/ 17 w 30"/>
                  <a:gd name="T3" fmla="*/ 24 h 25"/>
                  <a:gd name="T4" fmla="*/ 0 w 30"/>
                  <a:gd name="T5" fmla="*/ 25 h 25"/>
                  <a:gd name="T6" fmla="*/ 1 w 30"/>
                  <a:gd name="T7" fmla="*/ 8 h 25"/>
                  <a:gd name="T8" fmla="*/ 13 w 30"/>
                  <a:gd name="T9" fmla="*/ 1 h 25"/>
                  <a:gd name="T10" fmla="*/ 30 w 30"/>
                  <a:gd name="T11" fmla="*/ 10 h 25"/>
                  <a:gd name="T12" fmla="*/ 29 w 30"/>
                  <a:gd name="T13" fmla="*/ 13 h 25"/>
                </a:gdLst>
                <a:ahLst/>
                <a:cxnLst>
                  <a:cxn ang="0">
                    <a:pos x="T0" y="T1"/>
                  </a:cxn>
                  <a:cxn ang="0">
                    <a:pos x="T2" y="T3"/>
                  </a:cxn>
                  <a:cxn ang="0">
                    <a:pos x="T4" y="T5"/>
                  </a:cxn>
                  <a:cxn ang="0">
                    <a:pos x="T6" y="T7"/>
                  </a:cxn>
                  <a:cxn ang="0">
                    <a:pos x="T8" y="T9"/>
                  </a:cxn>
                  <a:cxn ang="0">
                    <a:pos x="T10" y="T11"/>
                  </a:cxn>
                  <a:cxn ang="0">
                    <a:pos x="T12" y="T13"/>
                  </a:cxn>
                </a:cxnLst>
                <a:rect l="0" t="0" r="r" b="b"/>
                <a:pathLst>
                  <a:path w="30" h="25">
                    <a:moveTo>
                      <a:pt x="29" y="13"/>
                    </a:moveTo>
                    <a:cubicBezTo>
                      <a:pt x="25" y="17"/>
                      <a:pt x="21" y="20"/>
                      <a:pt x="17" y="24"/>
                    </a:cubicBezTo>
                    <a:cubicBezTo>
                      <a:pt x="11" y="24"/>
                      <a:pt x="6" y="24"/>
                      <a:pt x="0" y="25"/>
                    </a:cubicBezTo>
                    <a:cubicBezTo>
                      <a:pt x="0" y="19"/>
                      <a:pt x="0" y="13"/>
                      <a:pt x="1" y="8"/>
                    </a:cubicBezTo>
                    <a:cubicBezTo>
                      <a:pt x="4" y="4"/>
                      <a:pt x="8" y="1"/>
                      <a:pt x="13" y="1"/>
                    </a:cubicBezTo>
                    <a:cubicBezTo>
                      <a:pt x="20" y="0"/>
                      <a:pt x="27" y="2"/>
                      <a:pt x="30" y="10"/>
                    </a:cubicBezTo>
                    <a:cubicBezTo>
                      <a:pt x="30" y="11"/>
                      <a:pt x="29" y="12"/>
                      <a:pt x="29" y="13"/>
                    </a:cubicBezTo>
                    <a:close/>
                  </a:path>
                </a:pathLst>
              </a:custGeom>
              <a:solidFill>
                <a:srgbClr val="666F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0" name="Freeform 338">
                <a:extLst>
                  <a:ext uri="{FF2B5EF4-FFF2-40B4-BE49-F238E27FC236}">
                    <a16:creationId xmlns:a16="http://schemas.microsoft.com/office/drawing/2014/main" id="{12F3749F-EB9A-7FDD-F6E2-13F6B3AA07F2}"/>
                  </a:ext>
                </a:extLst>
              </p:cNvPr>
              <p:cNvSpPr/>
              <p:nvPr/>
            </p:nvSpPr>
            <p:spPr bwMode="auto">
              <a:xfrm>
                <a:off x="4913" y="3183"/>
                <a:ext cx="70" cy="62"/>
              </a:xfrm>
              <a:custGeom>
                <a:avLst/>
                <a:gdLst>
                  <a:gd name="T0" fmla="*/ 35 w 48"/>
                  <a:gd name="T1" fmla="*/ 28 h 43"/>
                  <a:gd name="T2" fmla="*/ 0 w 48"/>
                  <a:gd name="T3" fmla="*/ 28 h 43"/>
                  <a:gd name="T4" fmla="*/ 38 w 48"/>
                  <a:gd name="T5" fmla="*/ 9 h 43"/>
                  <a:gd name="T6" fmla="*/ 46 w 48"/>
                  <a:gd name="T7" fmla="*/ 4 h 43"/>
                  <a:gd name="T8" fmla="*/ 48 w 48"/>
                  <a:gd name="T9" fmla="*/ 13 h 43"/>
                  <a:gd name="T10" fmla="*/ 35 w 48"/>
                  <a:gd name="T11" fmla="*/ 28 h 43"/>
                </a:gdLst>
                <a:ahLst/>
                <a:cxnLst>
                  <a:cxn ang="0">
                    <a:pos x="T0" y="T1"/>
                  </a:cxn>
                  <a:cxn ang="0">
                    <a:pos x="T2" y="T3"/>
                  </a:cxn>
                  <a:cxn ang="0">
                    <a:pos x="T4" y="T5"/>
                  </a:cxn>
                  <a:cxn ang="0">
                    <a:pos x="T6" y="T7"/>
                  </a:cxn>
                  <a:cxn ang="0">
                    <a:pos x="T8" y="T9"/>
                  </a:cxn>
                  <a:cxn ang="0">
                    <a:pos x="T10" y="T11"/>
                  </a:cxn>
                </a:cxnLst>
                <a:rect l="0" t="0" r="r" b="b"/>
                <a:pathLst>
                  <a:path w="48" h="43">
                    <a:moveTo>
                      <a:pt x="35" y="28"/>
                    </a:moveTo>
                    <a:cubicBezTo>
                      <a:pt x="23" y="31"/>
                      <a:pt x="12" y="43"/>
                      <a:pt x="0" y="28"/>
                    </a:cubicBezTo>
                    <a:cubicBezTo>
                      <a:pt x="18" y="33"/>
                      <a:pt x="29" y="23"/>
                      <a:pt x="38" y="9"/>
                    </a:cubicBezTo>
                    <a:cubicBezTo>
                      <a:pt x="39" y="6"/>
                      <a:pt x="41" y="0"/>
                      <a:pt x="46" y="4"/>
                    </a:cubicBezTo>
                    <a:cubicBezTo>
                      <a:pt x="48" y="5"/>
                      <a:pt x="47" y="9"/>
                      <a:pt x="48" y="13"/>
                    </a:cubicBezTo>
                    <a:cubicBezTo>
                      <a:pt x="42" y="16"/>
                      <a:pt x="36" y="21"/>
                      <a:pt x="35" y="28"/>
                    </a:cubicBezTo>
                    <a:close/>
                  </a:path>
                </a:pathLst>
              </a:custGeom>
              <a:solidFill>
                <a:srgbClr val="A8A0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1" name="Freeform 339">
                <a:extLst>
                  <a:ext uri="{FF2B5EF4-FFF2-40B4-BE49-F238E27FC236}">
                    <a16:creationId xmlns:a16="http://schemas.microsoft.com/office/drawing/2014/main" id="{4A0BEEC3-481F-160A-5618-3E2436113B58}"/>
                  </a:ext>
                </a:extLst>
              </p:cNvPr>
              <p:cNvSpPr/>
              <p:nvPr/>
            </p:nvSpPr>
            <p:spPr bwMode="auto">
              <a:xfrm>
                <a:off x="6496" y="2930"/>
                <a:ext cx="378" cy="131"/>
              </a:xfrm>
              <a:custGeom>
                <a:avLst/>
                <a:gdLst>
                  <a:gd name="T0" fmla="*/ 256 w 260"/>
                  <a:gd name="T1" fmla="*/ 46 h 90"/>
                  <a:gd name="T2" fmla="*/ 236 w 260"/>
                  <a:gd name="T3" fmla="*/ 74 h 90"/>
                  <a:gd name="T4" fmla="*/ 221 w 260"/>
                  <a:gd name="T5" fmla="*/ 70 h 90"/>
                  <a:gd name="T6" fmla="*/ 186 w 260"/>
                  <a:gd name="T7" fmla="*/ 85 h 90"/>
                  <a:gd name="T8" fmla="*/ 164 w 260"/>
                  <a:gd name="T9" fmla="*/ 76 h 90"/>
                  <a:gd name="T10" fmla="*/ 142 w 260"/>
                  <a:gd name="T11" fmla="*/ 71 h 90"/>
                  <a:gd name="T12" fmla="*/ 122 w 260"/>
                  <a:gd name="T13" fmla="*/ 59 h 90"/>
                  <a:gd name="T14" fmla="*/ 113 w 260"/>
                  <a:gd name="T15" fmla="*/ 70 h 90"/>
                  <a:gd name="T16" fmla="*/ 67 w 260"/>
                  <a:gd name="T17" fmla="*/ 58 h 90"/>
                  <a:gd name="T18" fmla="*/ 46 w 260"/>
                  <a:gd name="T19" fmla="*/ 78 h 90"/>
                  <a:gd name="T20" fmla="*/ 20 w 260"/>
                  <a:gd name="T21" fmla="*/ 85 h 90"/>
                  <a:gd name="T22" fmla="*/ 5 w 260"/>
                  <a:gd name="T23" fmla="*/ 61 h 90"/>
                  <a:gd name="T24" fmla="*/ 19 w 260"/>
                  <a:gd name="T25" fmla="*/ 21 h 90"/>
                  <a:gd name="T26" fmla="*/ 22 w 260"/>
                  <a:gd name="T27" fmla="*/ 4 h 90"/>
                  <a:gd name="T28" fmla="*/ 38 w 260"/>
                  <a:gd name="T29" fmla="*/ 6 h 90"/>
                  <a:gd name="T30" fmla="*/ 68 w 260"/>
                  <a:gd name="T31" fmla="*/ 39 h 90"/>
                  <a:gd name="T32" fmla="*/ 80 w 260"/>
                  <a:gd name="T33" fmla="*/ 25 h 90"/>
                  <a:gd name="T34" fmla="*/ 92 w 260"/>
                  <a:gd name="T35" fmla="*/ 37 h 90"/>
                  <a:gd name="T36" fmla="*/ 102 w 260"/>
                  <a:gd name="T37" fmla="*/ 23 h 90"/>
                  <a:gd name="T38" fmla="*/ 113 w 260"/>
                  <a:gd name="T39" fmla="*/ 34 h 90"/>
                  <a:gd name="T40" fmla="*/ 140 w 260"/>
                  <a:gd name="T41" fmla="*/ 36 h 90"/>
                  <a:gd name="T42" fmla="*/ 150 w 260"/>
                  <a:gd name="T43" fmla="*/ 27 h 90"/>
                  <a:gd name="T44" fmla="*/ 156 w 260"/>
                  <a:gd name="T45" fmla="*/ 38 h 90"/>
                  <a:gd name="T46" fmla="*/ 158 w 260"/>
                  <a:gd name="T47" fmla="*/ 52 h 90"/>
                  <a:gd name="T48" fmla="*/ 188 w 260"/>
                  <a:gd name="T49" fmla="*/ 37 h 90"/>
                  <a:gd name="T50" fmla="*/ 195 w 260"/>
                  <a:gd name="T51" fmla="*/ 22 h 90"/>
                  <a:gd name="T52" fmla="*/ 204 w 260"/>
                  <a:gd name="T53" fmla="*/ 33 h 90"/>
                  <a:gd name="T54" fmla="*/ 224 w 260"/>
                  <a:gd name="T55" fmla="*/ 45 h 90"/>
                  <a:gd name="T56" fmla="*/ 222 w 260"/>
                  <a:gd name="T57" fmla="*/ 31 h 90"/>
                  <a:gd name="T58" fmla="*/ 236 w 260"/>
                  <a:gd name="T59" fmla="*/ 25 h 90"/>
                  <a:gd name="T60" fmla="*/ 242 w 260"/>
                  <a:gd name="T61" fmla="*/ 24 h 90"/>
                  <a:gd name="T62" fmla="*/ 250 w 260"/>
                  <a:gd name="T63" fmla="*/ 29 h 90"/>
                  <a:gd name="T64" fmla="*/ 256 w 260"/>
                  <a:gd name="T65" fmla="*/ 4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0" h="90">
                    <a:moveTo>
                      <a:pt x="256" y="46"/>
                    </a:moveTo>
                    <a:cubicBezTo>
                      <a:pt x="246" y="54"/>
                      <a:pt x="254" y="73"/>
                      <a:pt x="236" y="74"/>
                    </a:cubicBezTo>
                    <a:cubicBezTo>
                      <a:pt x="230" y="75"/>
                      <a:pt x="226" y="72"/>
                      <a:pt x="221" y="70"/>
                    </a:cubicBezTo>
                    <a:cubicBezTo>
                      <a:pt x="206" y="67"/>
                      <a:pt x="196" y="77"/>
                      <a:pt x="186" y="85"/>
                    </a:cubicBezTo>
                    <a:cubicBezTo>
                      <a:pt x="176" y="89"/>
                      <a:pt x="168" y="88"/>
                      <a:pt x="164" y="76"/>
                    </a:cubicBezTo>
                    <a:cubicBezTo>
                      <a:pt x="158" y="68"/>
                      <a:pt x="150" y="71"/>
                      <a:pt x="142" y="71"/>
                    </a:cubicBezTo>
                    <a:cubicBezTo>
                      <a:pt x="133" y="71"/>
                      <a:pt x="129" y="62"/>
                      <a:pt x="122" y="59"/>
                    </a:cubicBezTo>
                    <a:cubicBezTo>
                      <a:pt x="117" y="62"/>
                      <a:pt x="121" y="74"/>
                      <a:pt x="113" y="70"/>
                    </a:cubicBezTo>
                    <a:cubicBezTo>
                      <a:pt x="98" y="64"/>
                      <a:pt x="77" y="80"/>
                      <a:pt x="67" y="58"/>
                    </a:cubicBezTo>
                    <a:cubicBezTo>
                      <a:pt x="46" y="50"/>
                      <a:pt x="50" y="68"/>
                      <a:pt x="46" y="78"/>
                    </a:cubicBezTo>
                    <a:cubicBezTo>
                      <a:pt x="39" y="88"/>
                      <a:pt x="30" y="90"/>
                      <a:pt x="20" y="85"/>
                    </a:cubicBezTo>
                    <a:cubicBezTo>
                      <a:pt x="11" y="80"/>
                      <a:pt x="0" y="75"/>
                      <a:pt x="5" y="61"/>
                    </a:cubicBezTo>
                    <a:cubicBezTo>
                      <a:pt x="23" y="51"/>
                      <a:pt x="28" y="40"/>
                      <a:pt x="19" y="21"/>
                    </a:cubicBezTo>
                    <a:cubicBezTo>
                      <a:pt x="15" y="13"/>
                      <a:pt x="14" y="9"/>
                      <a:pt x="22" y="4"/>
                    </a:cubicBezTo>
                    <a:cubicBezTo>
                      <a:pt x="27" y="0"/>
                      <a:pt x="34" y="0"/>
                      <a:pt x="38" y="6"/>
                    </a:cubicBezTo>
                    <a:cubicBezTo>
                      <a:pt x="47" y="17"/>
                      <a:pt x="57" y="28"/>
                      <a:pt x="68" y="39"/>
                    </a:cubicBezTo>
                    <a:cubicBezTo>
                      <a:pt x="73" y="37"/>
                      <a:pt x="71" y="25"/>
                      <a:pt x="80" y="25"/>
                    </a:cubicBezTo>
                    <a:cubicBezTo>
                      <a:pt x="87" y="25"/>
                      <a:pt x="89" y="31"/>
                      <a:pt x="92" y="37"/>
                    </a:cubicBezTo>
                    <a:cubicBezTo>
                      <a:pt x="97" y="33"/>
                      <a:pt x="94" y="23"/>
                      <a:pt x="102" y="23"/>
                    </a:cubicBezTo>
                    <a:cubicBezTo>
                      <a:pt x="108" y="23"/>
                      <a:pt x="110" y="29"/>
                      <a:pt x="113" y="34"/>
                    </a:cubicBezTo>
                    <a:cubicBezTo>
                      <a:pt x="121" y="47"/>
                      <a:pt x="126" y="48"/>
                      <a:pt x="140" y="36"/>
                    </a:cubicBezTo>
                    <a:cubicBezTo>
                      <a:pt x="143" y="32"/>
                      <a:pt x="145" y="26"/>
                      <a:pt x="150" y="27"/>
                    </a:cubicBezTo>
                    <a:cubicBezTo>
                      <a:pt x="155" y="28"/>
                      <a:pt x="155" y="34"/>
                      <a:pt x="156" y="38"/>
                    </a:cubicBezTo>
                    <a:cubicBezTo>
                      <a:pt x="157" y="43"/>
                      <a:pt x="156" y="47"/>
                      <a:pt x="158" y="52"/>
                    </a:cubicBezTo>
                    <a:cubicBezTo>
                      <a:pt x="167" y="45"/>
                      <a:pt x="181" y="47"/>
                      <a:pt x="188" y="37"/>
                    </a:cubicBezTo>
                    <a:cubicBezTo>
                      <a:pt x="191" y="32"/>
                      <a:pt x="191" y="26"/>
                      <a:pt x="195" y="22"/>
                    </a:cubicBezTo>
                    <a:cubicBezTo>
                      <a:pt x="203" y="21"/>
                      <a:pt x="203" y="28"/>
                      <a:pt x="204" y="33"/>
                    </a:cubicBezTo>
                    <a:cubicBezTo>
                      <a:pt x="208" y="41"/>
                      <a:pt x="214" y="45"/>
                      <a:pt x="224" y="45"/>
                    </a:cubicBezTo>
                    <a:cubicBezTo>
                      <a:pt x="219" y="40"/>
                      <a:pt x="208" y="36"/>
                      <a:pt x="222" y="31"/>
                    </a:cubicBezTo>
                    <a:cubicBezTo>
                      <a:pt x="227" y="29"/>
                      <a:pt x="231" y="27"/>
                      <a:pt x="236" y="25"/>
                    </a:cubicBezTo>
                    <a:cubicBezTo>
                      <a:pt x="238" y="24"/>
                      <a:pt x="240" y="24"/>
                      <a:pt x="242" y="24"/>
                    </a:cubicBezTo>
                    <a:cubicBezTo>
                      <a:pt x="245" y="25"/>
                      <a:pt x="247" y="27"/>
                      <a:pt x="250" y="29"/>
                    </a:cubicBezTo>
                    <a:cubicBezTo>
                      <a:pt x="254" y="34"/>
                      <a:pt x="260" y="38"/>
                      <a:pt x="256" y="46"/>
                    </a:cubicBezTo>
                    <a:close/>
                  </a:path>
                </a:pathLst>
              </a:custGeom>
              <a:solidFill>
                <a:srgbClr val="0D0D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2" name="Freeform 340">
                <a:extLst>
                  <a:ext uri="{FF2B5EF4-FFF2-40B4-BE49-F238E27FC236}">
                    <a16:creationId xmlns:a16="http://schemas.microsoft.com/office/drawing/2014/main" id="{C52F3481-00DA-77DB-E4A4-A5B72CE0E3F4}"/>
                  </a:ext>
                </a:extLst>
              </p:cNvPr>
              <p:cNvSpPr/>
              <p:nvPr/>
            </p:nvSpPr>
            <p:spPr bwMode="auto">
              <a:xfrm>
                <a:off x="6694" y="3029"/>
                <a:ext cx="145" cy="139"/>
              </a:xfrm>
              <a:custGeom>
                <a:avLst/>
                <a:gdLst>
                  <a:gd name="T0" fmla="*/ 28 w 100"/>
                  <a:gd name="T1" fmla="*/ 8 h 96"/>
                  <a:gd name="T2" fmla="*/ 52 w 100"/>
                  <a:gd name="T3" fmla="*/ 14 h 96"/>
                  <a:gd name="T4" fmla="*/ 60 w 100"/>
                  <a:gd name="T5" fmla="*/ 30 h 96"/>
                  <a:gd name="T6" fmla="*/ 88 w 100"/>
                  <a:gd name="T7" fmla="*/ 0 h 96"/>
                  <a:gd name="T8" fmla="*/ 100 w 100"/>
                  <a:gd name="T9" fmla="*/ 6 h 96"/>
                  <a:gd name="T10" fmla="*/ 100 w 100"/>
                  <a:gd name="T11" fmla="*/ 59 h 96"/>
                  <a:gd name="T12" fmla="*/ 96 w 100"/>
                  <a:gd name="T13" fmla="*/ 95 h 96"/>
                  <a:gd name="T14" fmla="*/ 91 w 100"/>
                  <a:gd name="T15" fmla="*/ 96 h 96"/>
                  <a:gd name="T16" fmla="*/ 43 w 100"/>
                  <a:gd name="T17" fmla="*/ 90 h 96"/>
                  <a:gd name="T18" fmla="*/ 17 w 100"/>
                  <a:gd name="T19" fmla="*/ 49 h 96"/>
                  <a:gd name="T20" fmla="*/ 28 w 100"/>
                  <a:gd name="T21"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96">
                    <a:moveTo>
                      <a:pt x="28" y="8"/>
                    </a:moveTo>
                    <a:cubicBezTo>
                      <a:pt x="35" y="15"/>
                      <a:pt x="43" y="16"/>
                      <a:pt x="52" y="14"/>
                    </a:cubicBezTo>
                    <a:cubicBezTo>
                      <a:pt x="63" y="15"/>
                      <a:pt x="62" y="22"/>
                      <a:pt x="60" y="30"/>
                    </a:cubicBezTo>
                    <a:cubicBezTo>
                      <a:pt x="61" y="12"/>
                      <a:pt x="72" y="3"/>
                      <a:pt x="88" y="0"/>
                    </a:cubicBezTo>
                    <a:cubicBezTo>
                      <a:pt x="92" y="2"/>
                      <a:pt x="96" y="4"/>
                      <a:pt x="100" y="6"/>
                    </a:cubicBezTo>
                    <a:cubicBezTo>
                      <a:pt x="98" y="24"/>
                      <a:pt x="91" y="42"/>
                      <a:pt x="100" y="59"/>
                    </a:cubicBezTo>
                    <a:cubicBezTo>
                      <a:pt x="99" y="71"/>
                      <a:pt x="97" y="83"/>
                      <a:pt x="96" y="95"/>
                    </a:cubicBezTo>
                    <a:cubicBezTo>
                      <a:pt x="94" y="95"/>
                      <a:pt x="93" y="96"/>
                      <a:pt x="91" y="96"/>
                    </a:cubicBezTo>
                    <a:cubicBezTo>
                      <a:pt x="75" y="93"/>
                      <a:pt x="60" y="89"/>
                      <a:pt x="43" y="90"/>
                    </a:cubicBezTo>
                    <a:cubicBezTo>
                      <a:pt x="12" y="92"/>
                      <a:pt x="0" y="76"/>
                      <a:pt x="17" y="49"/>
                    </a:cubicBezTo>
                    <a:cubicBezTo>
                      <a:pt x="26" y="35"/>
                      <a:pt x="26" y="22"/>
                      <a:pt x="28" y="8"/>
                    </a:cubicBezTo>
                    <a:close/>
                  </a:path>
                </a:pathLst>
              </a:custGeom>
              <a:solidFill>
                <a:srgbClr val="E4D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3" name="Freeform 341">
                <a:extLst>
                  <a:ext uri="{FF2B5EF4-FFF2-40B4-BE49-F238E27FC236}">
                    <a16:creationId xmlns:a16="http://schemas.microsoft.com/office/drawing/2014/main" id="{18E90878-C2E6-3B9A-DBD9-C1DE4F2F5A38}"/>
                  </a:ext>
                </a:extLst>
              </p:cNvPr>
              <p:cNvSpPr/>
              <p:nvPr/>
            </p:nvSpPr>
            <p:spPr bwMode="auto">
              <a:xfrm>
                <a:off x="6611" y="3106"/>
                <a:ext cx="95" cy="123"/>
              </a:xfrm>
              <a:custGeom>
                <a:avLst/>
                <a:gdLst>
                  <a:gd name="T0" fmla="*/ 29 w 65"/>
                  <a:gd name="T1" fmla="*/ 70 h 85"/>
                  <a:gd name="T2" fmla="*/ 16 w 65"/>
                  <a:gd name="T3" fmla="*/ 82 h 85"/>
                  <a:gd name="T4" fmla="*/ 3 w 65"/>
                  <a:gd name="T5" fmla="*/ 80 h 85"/>
                  <a:gd name="T6" fmla="*/ 6 w 65"/>
                  <a:gd name="T7" fmla="*/ 45 h 85"/>
                  <a:gd name="T8" fmla="*/ 3 w 65"/>
                  <a:gd name="T9" fmla="*/ 29 h 85"/>
                  <a:gd name="T10" fmla="*/ 24 w 65"/>
                  <a:gd name="T11" fmla="*/ 16 h 85"/>
                  <a:gd name="T12" fmla="*/ 48 w 65"/>
                  <a:gd name="T13" fmla="*/ 4 h 85"/>
                  <a:gd name="T14" fmla="*/ 53 w 65"/>
                  <a:gd name="T15" fmla="*/ 0 h 85"/>
                  <a:gd name="T16" fmla="*/ 52 w 65"/>
                  <a:gd name="T17" fmla="*/ 21 h 85"/>
                  <a:gd name="T18" fmla="*/ 37 w 65"/>
                  <a:gd name="T19" fmla="*/ 27 h 85"/>
                  <a:gd name="T20" fmla="*/ 25 w 65"/>
                  <a:gd name="T21" fmla="*/ 53 h 85"/>
                  <a:gd name="T22" fmla="*/ 29 w 65"/>
                  <a:gd name="T23"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85">
                    <a:moveTo>
                      <a:pt x="29" y="70"/>
                    </a:moveTo>
                    <a:cubicBezTo>
                      <a:pt x="25" y="74"/>
                      <a:pt x="24" y="81"/>
                      <a:pt x="16" y="82"/>
                    </a:cubicBezTo>
                    <a:cubicBezTo>
                      <a:pt x="11" y="84"/>
                      <a:pt x="7" y="85"/>
                      <a:pt x="3" y="80"/>
                    </a:cubicBezTo>
                    <a:cubicBezTo>
                      <a:pt x="16" y="69"/>
                      <a:pt x="19" y="58"/>
                      <a:pt x="6" y="45"/>
                    </a:cubicBezTo>
                    <a:cubicBezTo>
                      <a:pt x="2" y="41"/>
                      <a:pt x="0" y="35"/>
                      <a:pt x="3" y="29"/>
                    </a:cubicBezTo>
                    <a:cubicBezTo>
                      <a:pt x="7" y="20"/>
                      <a:pt x="15" y="18"/>
                      <a:pt x="24" y="16"/>
                    </a:cubicBezTo>
                    <a:cubicBezTo>
                      <a:pt x="33" y="13"/>
                      <a:pt x="42" y="11"/>
                      <a:pt x="48" y="4"/>
                    </a:cubicBezTo>
                    <a:cubicBezTo>
                      <a:pt x="50" y="2"/>
                      <a:pt x="51" y="1"/>
                      <a:pt x="53" y="0"/>
                    </a:cubicBezTo>
                    <a:cubicBezTo>
                      <a:pt x="65" y="8"/>
                      <a:pt x="61" y="15"/>
                      <a:pt x="52" y="21"/>
                    </a:cubicBezTo>
                    <a:cubicBezTo>
                      <a:pt x="48" y="24"/>
                      <a:pt x="42" y="25"/>
                      <a:pt x="37" y="27"/>
                    </a:cubicBezTo>
                    <a:cubicBezTo>
                      <a:pt x="13" y="33"/>
                      <a:pt x="13" y="33"/>
                      <a:pt x="25" y="53"/>
                    </a:cubicBezTo>
                    <a:cubicBezTo>
                      <a:pt x="29" y="58"/>
                      <a:pt x="28" y="64"/>
                      <a:pt x="29" y="70"/>
                    </a:cubicBezTo>
                    <a:close/>
                  </a:path>
                </a:pathLst>
              </a:custGeom>
              <a:solidFill>
                <a:srgbClr val="4D4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4" name="Freeform 342">
                <a:extLst>
                  <a:ext uri="{FF2B5EF4-FFF2-40B4-BE49-F238E27FC236}">
                    <a16:creationId xmlns:a16="http://schemas.microsoft.com/office/drawing/2014/main" id="{34D551C6-C011-2E2B-EF74-D8D52B6BBB4E}"/>
                  </a:ext>
                </a:extLst>
              </p:cNvPr>
              <p:cNvSpPr/>
              <p:nvPr/>
            </p:nvSpPr>
            <p:spPr bwMode="auto">
              <a:xfrm>
                <a:off x="6541" y="3005"/>
                <a:ext cx="52" cy="137"/>
              </a:xfrm>
              <a:custGeom>
                <a:avLst/>
                <a:gdLst>
                  <a:gd name="T0" fmla="*/ 13 w 36"/>
                  <a:gd name="T1" fmla="*/ 24 h 94"/>
                  <a:gd name="T2" fmla="*/ 36 w 36"/>
                  <a:gd name="T3" fmla="*/ 6 h 94"/>
                  <a:gd name="T4" fmla="*/ 26 w 36"/>
                  <a:gd name="T5" fmla="*/ 18 h 94"/>
                  <a:gd name="T6" fmla="*/ 32 w 36"/>
                  <a:gd name="T7" fmla="*/ 39 h 94"/>
                  <a:gd name="T8" fmla="*/ 33 w 36"/>
                  <a:gd name="T9" fmla="*/ 51 h 94"/>
                  <a:gd name="T10" fmla="*/ 20 w 36"/>
                  <a:gd name="T11" fmla="*/ 83 h 94"/>
                  <a:gd name="T12" fmla="*/ 5 w 36"/>
                  <a:gd name="T13" fmla="*/ 89 h 94"/>
                  <a:gd name="T14" fmla="*/ 5 w 36"/>
                  <a:gd name="T15" fmla="*/ 75 h 94"/>
                  <a:gd name="T16" fmla="*/ 13 w 36"/>
                  <a:gd name="T17" fmla="*/ 2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94">
                    <a:moveTo>
                      <a:pt x="13" y="24"/>
                    </a:moveTo>
                    <a:cubicBezTo>
                      <a:pt x="13" y="2"/>
                      <a:pt x="17" y="0"/>
                      <a:pt x="36" y="6"/>
                    </a:cubicBezTo>
                    <a:cubicBezTo>
                      <a:pt x="29" y="6"/>
                      <a:pt x="18" y="5"/>
                      <a:pt x="26" y="18"/>
                    </a:cubicBezTo>
                    <a:cubicBezTo>
                      <a:pt x="30" y="24"/>
                      <a:pt x="26" y="33"/>
                      <a:pt x="32" y="39"/>
                    </a:cubicBezTo>
                    <a:cubicBezTo>
                      <a:pt x="34" y="43"/>
                      <a:pt x="34" y="47"/>
                      <a:pt x="33" y="51"/>
                    </a:cubicBezTo>
                    <a:cubicBezTo>
                      <a:pt x="31" y="62"/>
                      <a:pt x="28" y="74"/>
                      <a:pt x="20" y="83"/>
                    </a:cubicBezTo>
                    <a:cubicBezTo>
                      <a:pt x="16" y="88"/>
                      <a:pt x="11" y="94"/>
                      <a:pt x="5" y="89"/>
                    </a:cubicBezTo>
                    <a:cubicBezTo>
                      <a:pt x="0" y="86"/>
                      <a:pt x="3" y="79"/>
                      <a:pt x="5" y="75"/>
                    </a:cubicBezTo>
                    <a:cubicBezTo>
                      <a:pt x="14" y="59"/>
                      <a:pt x="19" y="42"/>
                      <a:pt x="13" y="24"/>
                    </a:cubicBezTo>
                    <a:close/>
                  </a:path>
                </a:pathLst>
              </a:custGeom>
              <a:solidFill>
                <a:srgbClr val="5C4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5" name="Freeform 343">
                <a:extLst>
                  <a:ext uri="{FF2B5EF4-FFF2-40B4-BE49-F238E27FC236}">
                    <a16:creationId xmlns:a16="http://schemas.microsoft.com/office/drawing/2014/main" id="{5911E276-4105-A827-FE2B-FFAC9F7AC26D}"/>
                  </a:ext>
                </a:extLst>
              </p:cNvPr>
              <p:cNvSpPr/>
              <p:nvPr/>
            </p:nvSpPr>
            <p:spPr bwMode="auto">
              <a:xfrm>
                <a:off x="6583" y="3061"/>
                <a:ext cx="105" cy="53"/>
              </a:xfrm>
              <a:custGeom>
                <a:avLst/>
                <a:gdLst>
                  <a:gd name="T0" fmla="*/ 0 w 72"/>
                  <a:gd name="T1" fmla="*/ 10 h 37"/>
                  <a:gd name="T2" fmla="*/ 3 w 72"/>
                  <a:gd name="T3" fmla="*/ 1 h 37"/>
                  <a:gd name="T4" fmla="*/ 20 w 72"/>
                  <a:gd name="T5" fmla="*/ 4 h 37"/>
                  <a:gd name="T6" fmla="*/ 72 w 72"/>
                  <a:gd name="T7" fmla="*/ 31 h 37"/>
                  <a:gd name="T8" fmla="*/ 71 w 72"/>
                  <a:gd name="T9" fmla="*/ 37 h 37"/>
                  <a:gd name="T10" fmla="*/ 25 w 72"/>
                  <a:gd name="T11" fmla="*/ 21 h 37"/>
                  <a:gd name="T12" fmla="*/ 0 w 72"/>
                  <a:gd name="T13" fmla="*/ 10 h 37"/>
                </a:gdLst>
                <a:ahLst/>
                <a:cxnLst>
                  <a:cxn ang="0">
                    <a:pos x="T0" y="T1"/>
                  </a:cxn>
                  <a:cxn ang="0">
                    <a:pos x="T2" y="T3"/>
                  </a:cxn>
                  <a:cxn ang="0">
                    <a:pos x="T4" y="T5"/>
                  </a:cxn>
                  <a:cxn ang="0">
                    <a:pos x="T6" y="T7"/>
                  </a:cxn>
                  <a:cxn ang="0">
                    <a:pos x="T8" y="T9"/>
                  </a:cxn>
                  <a:cxn ang="0">
                    <a:pos x="T10" y="T11"/>
                  </a:cxn>
                  <a:cxn ang="0">
                    <a:pos x="T12" y="T13"/>
                  </a:cxn>
                </a:cxnLst>
                <a:rect l="0" t="0" r="r" b="b"/>
                <a:pathLst>
                  <a:path w="72" h="37">
                    <a:moveTo>
                      <a:pt x="0" y="10"/>
                    </a:moveTo>
                    <a:cubicBezTo>
                      <a:pt x="1" y="7"/>
                      <a:pt x="2" y="4"/>
                      <a:pt x="3" y="1"/>
                    </a:cubicBezTo>
                    <a:cubicBezTo>
                      <a:pt x="9" y="0"/>
                      <a:pt x="16" y="0"/>
                      <a:pt x="20" y="4"/>
                    </a:cubicBezTo>
                    <a:cubicBezTo>
                      <a:pt x="35" y="19"/>
                      <a:pt x="55" y="21"/>
                      <a:pt x="72" y="31"/>
                    </a:cubicBezTo>
                    <a:cubicBezTo>
                      <a:pt x="72" y="33"/>
                      <a:pt x="71" y="35"/>
                      <a:pt x="71" y="37"/>
                    </a:cubicBezTo>
                    <a:cubicBezTo>
                      <a:pt x="54" y="37"/>
                      <a:pt x="37" y="34"/>
                      <a:pt x="25" y="21"/>
                    </a:cubicBezTo>
                    <a:cubicBezTo>
                      <a:pt x="18" y="14"/>
                      <a:pt x="7" y="15"/>
                      <a:pt x="0" y="10"/>
                    </a:cubicBezTo>
                    <a:close/>
                  </a:path>
                </a:pathLst>
              </a:custGeom>
              <a:solidFill>
                <a:srgbClr val="7A7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6" name="Freeform 344">
                <a:extLst>
                  <a:ext uri="{FF2B5EF4-FFF2-40B4-BE49-F238E27FC236}">
                    <a16:creationId xmlns:a16="http://schemas.microsoft.com/office/drawing/2014/main" id="{B2478DE6-D07B-AF5D-B2BA-1EBC02C6D91F}"/>
                  </a:ext>
                </a:extLst>
              </p:cNvPr>
              <p:cNvSpPr/>
              <p:nvPr/>
            </p:nvSpPr>
            <p:spPr bwMode="auto">
              <a:xfrm>
                <a:off x="6732" y="3167"/>
                <a:ext cx="17" cy="29"/>
              </a:xfrm>
              <a:custGeom>
                <a:avLst/>
                <a:gdLst>
                  <a:gd name="T0" fmla="*/ 5 w 12"/>
                  <a:gd name="T1" fmla="*/ 0 h 20"/>
                  <a:gd name="T2" fmla="*/ 7 w 12"/>
                  <a:gd name="T3" fmla="*/ 20 h 20"/>
                  <a:gd name="T4" fmla="*/ 5 w 12"/>
                  <a:gd name="T5" fmla="*/ 0 h 20"/>
                </a:gdLst>
                <a:ahLst/>
                <a:cxnLst>
                  <a:cxn ang="0">
                    <a:pos x="T0" y="T1"/>
                  </a:cxn>
                  <a:cxn ang="0">
                    <a:pos x="T2" y="T3"/>
                  </a:cxn>
                  <a:cxn ang="0">
                    <a:pos x="T4" y="T5"/>
                  </a:cxn>
                </a:cxnLst>
                <a:rect l="0" t="0" r="r" b="b"/>
                <a:pathLst>
                  <a:path w="12" h="20">
                    <a:moveTo>
                      <a:pt x="5" y="0"/>
                    </a:moveTo>
                    <a:cubicBezTo>
                      <a:pt x="12" y="7"/>
                      <a:pt x="9" y="12"/>
                      <a:pt x="7" y="20"/>
                    </a:cubicBezTo>
                    <a:cubicBezTo>
                      <a:pt x="1" y="13"/>
                      <a:pt x="0" y="8"/>
                      <a:pt x="5" y="0"/>
                    </a:cubicBezTo>
                    <a:close/>
                  </a:path>
                </a:pathLst>
              </a:custGeom>
              <a:solidFill>
                <a:srgbClr val="E4D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7" name="Freeform 345">
                <a:extLst>
                  <a:ext uri="{FF2B5EF4-FFF2-40B4-BE49-F238E27FC236}">
                    <a16:creationId xmlns:a16="http://schemas.microsoft.com/office/drawing/2014/main" id="{F339CB99-B4DF-F52E-2AEA-F576F1291F2D}"/>
                  </a:ext>
                </a:extLst>
              </p:cNvPr>
              <p:cNvSpPr/>
              <p:nvPr/>
            </p:nvSpPr>
            <p:spPr bwMode="auto">
              <a:xfrm>
                <a:off x="5645" y="3050"/>
                <a:ext cx="353" cy="211"/>
              </a:xfrm>
              <a:custGeom>
                <a:avLst/>
                <a:gdLst>
                  <a:gd name="T0" fmla="*/ 241 w 243"/>
                  <a:gd name="T1" fmla="*/ 107 h 145"/>
                  <a:gd name="T2" fmla="*/ 237 w 243"/>
                  <a:gd name="T3" fmla="*/ 111 h 145"/>
                  <a:gd name="T4" fmla="*/ 213 w 243"/>
                  <a:gd name="T5" fmla="*/ 105 h 145"/>
                  <a:gd name="T6" fmla="*/ 206 w 243"/>
                  <a:gd name="T7" fmla="*/ 131 h 145"/>
                  <a:gd name="T8" fmla="*/ 195 w 243"/>
                  <a:gd name="T9" fmla="*/ 143 h 145"/>
                  <a:gd name="T10" fmla="*/ 165 w 243"/>
                  <a:gd name="T11" fmla="*/ 140 h 145"/>
                  <a:gd name="T12" fmla="*/ 140 w 243"/>
                  <a:gd name="T13" fmla="*/ 136 h 145"/>
                  <a:gd name="T14" fmla="*/ 92 w 243"/>
                  <a:gd name="T15" fmla="*/ 138 h 145"/>
                  <a:gd name="T16" fmla="*/ 9 w 243"/>
                  <a:gd name="T17" fmla="*/ 135 h 145"/>
                  <a:gd name="T18" fmla="*/ 8 w 243"/>
                  <a:gd name="T19" fmla="*/ 108 h 145"/>
                  <a:gd name="T20" fmla="*/ 12 w 243"/>
                  <a:gd name="T21" fmla="*/ 92 h 145"/>
                  <a:gd name="T22" fmla="*/ 32 w 243"/>
                  <a:gd name="T23" fmla="*/ 81 h 145"/>
                  <a:gd name="T24" fmla="*/ 37 w 243"/>
                  <a:gd name="T25" fmla="*/ 108 h 145"/>
                  <a:gd name="T26" fmla="*/ 35 w 243"/>
                  <a:gd name="T27" fmla="*/ 118 h 145"/>
                  <a:gd name="T28" fmla="*/ 38 w 243"/>
                  <a:gd name="T29" fmla="*/ 110 h 145"/>
                  <a:gd name="T30" fmla="*/ 55 w 243"/>
                  <a:gd name="T31" fmla="*/ 81 h 145"/>
                  <a:gd name="T32" fmla="*/ 72 w 243"/>
                  <a:gd name="T33" fmla="*/ 89 h 145"/>
                  <a:gd name="T34" fmla="*/ 78 w 243"/>
                  <a:gd name="T35" fmla="*/ 71 h 145"/>
                  <a:gd name="T36" fmla="*/ 113 w 243"/>
                  <a:gd name="T37" fmla="*/ 15 h 145"/>
                  <a:gd name="T38" fmla="*/ 122 w 243"/>
                  <a:gd name="T39" fmla="*/ 5 h 145"/>
                  <a:gd name="T40" fmla="*/ 136 w 243"/>
                  <a:gd name="T41" fmla="*/ 2 h 145"/>
                  <a:gd name="T42" fmla="*/ 170 w 243"/>
                  <a:gd name="T43" fmla="*/ 28 h 145"/>
                  <a:gd name="T44" fmla="*/ 168 w 243"/>
                  <a:gd name="T45" fmla="*/ 38 h 145"/>
                  <a:gd name="T46" fmla="*/ 125 w 243"/>
                  <a:gd name="T47" fmla="*/ 70 h 145"/>
                  <a:gd name="T48" fmla="*/ 176 w 243"/>
                  <a:gd name="T49" fmla="*/ 84 h 145"/>
                  <a:gd name="T50" fmla="*/ 182 w 243"/>
                  <a:gd name="T51" fmla="*/ 86 h 145"/>
                  <a:gd name="T52" fmla="*/ 190 w 243"/>
                  <a:gd name="T53" fmla="*/ 101 h 145"/>
                  <a:gd name="T54" fmla="*/ 166 w 243"/>
                  <a:gd name="T55" fmla="*/ 123 h 145"/>
                  <a:gd name="T56" fmla="*/ 159 w 243"/>
                  <a:gd name="T57" fmla="*/ 111 h 145"/>
                  <a:gd name="T58" fmla="*/ 162 w 243"/>
                  <a:gd name="T59" fmla="*/ 105 h 145"/>
                  <a:gd name="T60" fmla="*/ 159 w 243"/>
                  <a:gd name="T61" fmla="*/ 110 h 145"/>
                  <a:gd name="T62" fmla="*/ 164 w 243"/>
                  <a:gd name="T63" fmla="*/ 123 h 145"/>
                  <a:gd name="T64" fmla="*/ 190 w 243"/>
                  <a:gd name="T65" fmla="*/ 98 h 145"/>
                  <a:gd name="T66" fmla="*/ 210 w 243"/>
                  <a:gd name="T67" fmla="*/ 80 h 145"/>
                  <a:gd name="T68" fmla="*/ 232 w 243"/>
                  <a:gd name="T69" fmla="*/ 86 h 145"/>
                  <a:gd name="T70" fmla="*/ 241 w 243"/>
                  <a:gd name="T71" fmla="*/ 10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3" h="145">
                    <a:moveTo>
                      <a:pt x="241" y="107"/>
                    </a:moveTo>
                    <a:cubicBezTo>
                      <a:pt x="239" y="109"/>
                      <a:pt x="238" y="110"/>
                      <a:pt x="237" y="111"/>
                    </a:cubicBezTo>
                    <a:cubicBezTo>
                      <a:pt x="227" y="119"/>
                      <a:pt x="220" y="114"/>
                      <a:pt x="213" y="105"/>
                    </a:cubicBezTo>
                    <a:cubicBezTo>
                      <a:pt x="210" y="114"/>
                      <a:pt x="205" y="122"/>
                      <a:pt x="206" y="131"/>
                    </a:cubicBezTo>
                    <a:cubicBezTo>
                      <a:pt x="209" y="141"/>
                      <a:pt x="202" y="144"/>
                      <a:pt x="195" y="143"/>
                    </a:cubicBezTo>
                    <a:cubicBezTo>
                      <a:pt x="185" y="142"/>
                      <a:pt x="175" y="144"/>
                      <a:pt x="165" y="140"/>
                    </a:cubicBezTo>
                    <a:cubicBezTo>
                      <a:pt x="157" y="139"/>
                      <a:pt x="148" y="140"/>
                      <a:pt x="140" y="136"/>
                    </a:cubicBezTo>
                    <a:cubicBezTo>
                      <a:pt x="125" y="142"/>
                      <a:pt x="107" y="140"/>
                      <a:pt x="92" y="138"/>
                    </a:cubicBezTo>
                    <a:cubicBezTo>
                      <a:pt x="64" y="136"/>
                      <a:pt x="36" y="145"/>
                      <a:pt x="9" y="135"/>
                    </a:cubicBezTo>
                    <a:cubicBezTo>
                      <a:pt x="0" y="126"/>
                      <a:pt x="8" y="117"/>
                      <a:pt x="8" y="108"/>
                    </a:cubicBezTo>
                    <a:cubicBezTo>
                      <a:pt x="8" y="102"/>
                      <a:pt x="10" y="97"/>
                      <a:pt x="12" y="92"/>
                    </a:cubicBezTo>
                    <a:cubicBezTo>
                      <a:pt x="16" y="84"/>
                      <a:pt x="23" y="77"/>
                      <a:pt x="32" y="81"/>
                    </a:cubicBezTo>
                    <a:cubicBezTo>
                      <a:pt x="44" y="87"/>
                      <a:pt x="37" y="98"/>
                      <a:pt x="37" y="108"/>
                    </a:cubicBezTo>
                    <a:cubicBezTo>
                      <a:pt x="37" y="111"/>
                      <a:pt x="34" y="114"/>
                      <a:pt x="35" y="118"/>
                    </a:cubicBezTo>
                    <a:cubicBezTo>
                      <a:pt x="36" y="116"/>
                      <a:pt x="37" y="113"/>
                      <a:pt x="38" y="110"/>
                    </a:cubicBezTo>
                    <a:cubicBezTo>
                      <a:pt x="43" y="99"/>
                      <a:pt x="42" y="86"/>
                      <a:pt x="55" y="81"/>
                    </a:cubicBezTo>
                    <a:cubicBezTo>
                      <a:pt x="63" y="79"/>
                      <a:pt x="69" y="81"/>
                      <a:pt x="72" y="89"/>
                    </a:cubicBezTo>
                    <a:cubicBezTo>
                      <a:pt x="72" y="82"/>
                      <a:pt x="75" y="77"/>
                      <a:pt x="78" y="71"/>
                    </a:cubicBezTo>
                    <a:cubicBezTo>
                      <a:pt x="91" y="53"/>
                      <a:pt x="108" y="38"/>
                      <a:pt x="113" y="15"/>
                    </a:cubicBezTo>
                    <a:cubicBezTo>
                      <a:pt x="114" y="11"/>
                      <a:pt x="119" y="8"/>
                      <a:pt x="122" y="5"/>
                    </a:cubicBezTo>
                    <a:cubicBezTo>
                      <a:pt x="127" y="2"/>
                      <a:pt x="131" y="0"/>
                      <a:pt x="136" y="2"/>
                    </a:cubicBezTo>
                    <a:cubicBezTo>
                      <a:pt x="147" y="10"/>
                      <a:pt x="161" y="17"/>
                      <a:pt x="170" y="28"/>
                    </a:cubicBezTo>
                    <a:cubicBezTo>
                      <a:pt x="172" y="32"/>
                      <a:pt x="170" y="35"/>
                      <a:pt x="168" y="38"/>
                    </a:cubicBezTo>
                    <a:cubicBezTo>
                      <a:pt x="158" y="54"/>
                      <a:pt x="141" y="61"/>
                      <a:pt x="125" y="70"/>
                    </a:cubicBezTo>
                    <a:cubicBezTo>
                      <a:pt x="143" y="76"/>
                      <a:pt x="159" y="80"/>
                      <a:pt x="176" y="84"/>
                    </a:cubicBezTo>
                    <a:cubicBezTo>
                      <a:pt x="178" y="84"/>
                      <a:pt x="180" y="85"/>
                      <a:pt x="182" y="86"/>
                    </a:cubicBezTo>
                    <a:cubicBezTo>
                      <a:pt x="187" y="89"/>
                      <a:pt x="190" y="95"/>
                      <a:pt x="190" y="101"/>
                    </a:cubicBezTo>
                    <a:cubicBezTo>
                      <a:pt x="188" y="114"/>
                      <a:pt x="180" y="123"/>
                      <a:pt x="166" y="123"/>
                    </a:cubicBezTo>
                    <a:cubicBezTo>
                      <a:pt x="158" y="123"/>
                      <a:pt x="153" y="120"/>
                      <a:pt x="159" y="111"/>
                    </a:cubicBezTo>
                    <a:cubicBezTo>
                      <a:pt x="160" y="109"/>
                      <a:pt x="163" y="108"/>
                      <a:pt x="162" y="105"/>
                    </a:cubicBezTo>
                    <a:cubicBezTo>
                      <a:pt x="161" y="107"/>
                      <a:pt x="160" y="108"/>
                      <a:pt x="159" y="110"/>
                    </a:cubicBezTo>
                    <a:cubicBezTo>
                      <a:pt x="154" y="117"/>
                      <a:pt x="154" y="122"/>
                      <a:pt x="164" y="123"/>
                    </a:cubicBezTo>
                    <a:cubicBezTo>
                      <a:pt x="178" y="125"/>
                      <a:pt x="187" y="116"/>
                      <a:pt x="190" y="98"/>
                    </a:cubicBezTo>
                    <a:cubicBezTo>
                      <a:pt x="188" y="83"/>
                      <a:pt x="198" y="80"/>
                      <a:pt x="210" y="80"/>
                    </a:cubicBezTo>
                    <a:cubicBezTo>
                      <a:pt x="217" y="81"/>
                      <a:pt x="225" y="83"/>
                      <a:pt x="232" y="86"/>
                    </a:cubicBezTo>
                    <a:cubicBezTo>
                      <a:pt x="238" y="92"/>
                      <a:pt x="243" y="98"/>
                      <a:pt x="241" y="107"/>
                    </a:cubicBezTo>
                    <a:close/>
                  </a:path>
                </a:pathLst>
              </a:custGeom>
              <a:solidFill>
                <a:srgbClr val="1414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8" name="Freeform 346">
                <a:extLst>
                  <a:ext uri="{FF2B5EF4-FFF2-40B4-BE49-F238E27FC236}">
                    <a16:creationId xmlns:a16="http://schemas.microsoft.com/office/drawing/2014/main" id="{A4129E3C-6A17-D51C-A400-B79F15F63B5E}"/>
                  </a:ext>
                </a:extLst>
              </p:cNvPr>
              <p:cNvSpPr/>
              <p:nvPr/>
            </p:nvSpPr>
            <p:spPr bwMode="auto">
              <a:xfrm>
                <a:off x="5487" y="3116"/>
                <a:ext cx="182" cy="141"/>
              </a:xfrm>
              <a:custGeom>
                <a:avLst/>
                <a:gdLst>
                  <a:gd name="T0" fmla="*/ 125 w 125"/>
                  <a:gd name="T1" fmla="*/ 50 h 97"/>
                  <a:gd name="T2" fmla="*/ 120 w 125"/>
                  <a:gd name="T3" fmla="*/ 64 h 97"/>
                  <a:gd name="T4" fmla="*/ 102 w 125"/>
                  <a:gd name="T5" fmla="*/ 89 h 97"/>
                  <a:gd name="T6" fmla="*/ 73 w 125"/>
                  <a:gd name="T7" fmla="*/ 95 h 97"/>
                  <a:gd name="T8" fmla="*/ 45 w 125"/>
                  <a:gd name="T9" fmla="*/ 63 h 97"/>
                  <a:gd name="T10" fmla="*/ 48 w 125"/>
                  <a:gd name="T11" fmla="*/ 39 h 97"/>
                  <a:gd name="T12" fmla="*/ 45 w 125"/>
                  <a:gd name="T13" fmla="*/ 64 h 97"/>
                  <a:gd name="T14" fmla="*/ 4 w 125"/>
                  <a:gd name="T15" fmla="*/ 55 h 97"/>
                  <a:gd name="T16" fmla="*/ 1 w 125"/>
                  <a:gd name="T17" fmla="*/ 40 h 97"/>
                  <a:gd name="T18" fmla="*/ 7 w 125"/>
                  <a:gd name="T19" fmla="*/ 29 h 97"/>
                  <a:gd name="T20" fmla="*/ 59 w 125"/>
                  <a:gd name="T21" fmla="*/ 2 h 97"/>
                  <a:gd name="T22" fmla="*/ 91 w 125"/>
                  <a:gd name="T23" fmla="*/ 3 h 97"/>
                  <a:gd name="T24" fmla="*/ 112 w 125"/>
                  <a:gd name="T25" fmla="*/ 20 h 97"/>
                  <a:gd name="T26" fmla="*/ 109 w 125"/>
                  <a:gd name="T27" fmla="*/ 45 h 97"/>
                  <a:gd name="T28" fmla="*/ 125 w 125"/>
                  <a:gd name="T29"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97">
                    <a:moveTo>
                      <a:pt x="125" y="50"/>
                    </a:moveTo>
                    <a:cubicBezTo>
                      <a:pt x="123" y="55"/>
                      <a:pt x="122" y="59"/>
                      <a:pt x="120" y="64"/>
                    </a:cubicBezTo>
                    <a:cubicBezTo>
                      <a:pt x="114" y="72"/>
                      <a:pt x="115" y="86"/>
                      <a:pt x="102" y="89"/>
                    </a:cubicBezTo>
                    <a:cubicBezTo>
                      <a:pt x="92" y="93"/>
                      <a:pt x="83" y="95"/>
                      <a:pt x="73" y="95"/>
                    </a:cubicBezTo>
                    <a:cubicBezTo>
                      <a:pt x="38" y="96"/>
                      <a:pt x="38" y="97"/>
                      <a:pt x="45" y="63"/>
                    </a:cubicBezTo>
                    <a:cubicBezTo>
                      <a:pt x="47" y="56"/>
                      <a:pt x="42" y="48"/>
                      <a:pt x="48" y="39"/>
                    </a:cubicBezTo>
                    <a:cubicBezTo>
                      <a:pt x="26" y="48"/>
                      <a:pt x="50" y="56"/>
                      <a:pt x="45" y="64"/>
                    </a:cubicBezTo>
                    <a:cubicBezTo>
                      <a:pt x="28" y="76"/>
                      <a:pt x="16" y="73"/>
                      <a:pt x="4" y="55"/>
                    </a:cubicBezTo>
                    <a:cubicBezTo>
                      <a:pt x="2" y="50"/>
                      <a:pt x="0" y="45"/>
                      <a:pt x="1" y="40"/>
                    </a:cubicBezTo>
                    <a:cubicBezTo>
                      <a:pt x="3" y="36"/>
                      <a:pt x="4" y="32"/>
                      <a:pt x="7" y="29"/>
                    </a:cubicBezTo>
                    <a:cubicBezTo>
                      <a:pt x="20" y="13"/>
                      <a:pt x="39" y="7"/>
                      <a:pt x="59" y="2"/>
                    </a:cubicBezTo>
                    <a:cubicBezTo>
                      <a:pt x="69" y="1"/>
                      <a:pt x="80" y="0"/>
                      <a:pt x="91" y="3"/>
                    </a:cubicBezTo>
                    <a:cubicBezTo>
                      <a:pt x="100" y="6"/>
                      <a:pt x="109" y="10"/>
                      <a:pt x="112" y="20"/>
                    </a:cubicBezTo>
                    <a:cubicBezTo>
                      <a:pt x="114" y="29"/>
                      <a:pt x="113" y="37"/>
                      <a:pt x="109" y="45"/>
                    </a:cubicBezTo>
                    <a:cubicBezTo>
                      <a:pt x="116" y="43"/>
                      <a:pt x="120" y="46"/>
                      <a:pt x="125" y="50"/>
                    </a:cubicBezTo>
                    <a:close/>
                  </a:path>
                </a:pathLst>
              </a:custGeom>
              <a:solidFill>
                <a:srgbClr val="1816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9" name="Freeform 347">
                <a:extLst>
                  <a:ext uri="{FF2B5EF4-FFF2-40B4-BE49-F238E27FC236}">
                    <a16:creationId xmlns:a16="http://schemas.microsoft.com/office/drawing/2014/main" id="{C23D458E-3A41-8784-231A-33DE768F68B7}"/>
                  </a:ext>
                </a:extLst>
              </p:cNvPr>
              <p:cNvSpPr/>
              <p:nvPr/>
            </p:nvSpPr>
            <p:spPr bwMode="auto">
              <a:xfrm>
                <a:off x="5355" y="3154"/>
                <a:ext cx="116" cy="84"/>
              </a:xfrm>
              <a:custGeom>
                <a:avLst/>
                <a:gdLst>
                  <a:gd name="T0" fmla="*/ 0 w 80"/>
                  <a:gd name="T1" fmla="*/ 43 h 58"/>
                  <a:gd name="T2" fmla="*/ 4 w 80"/>
                  <a:gd name="T3" fmla="*/ 27 h 58"/>
                  <a:gd name="T4" fmla="*/ 80 w 80"/>
                  <a:gd name="T5" fmla="*/ 17 h 58"/>
                  <a:gd name="T6" fmla="*/ 80 w 80"/>
                  <a:gd name="T7" fmla="*/ 33 h 58"/>
                  <a:gd name="T8" fmla="*/ 53 w 80"/>
                  <a:gd name="T9" fmla="*/ 44 h 58"/>
                  <a:gd name="T10" fmla="*/ 25 w 80"/>
                  <a:gd name="T11" fmla="*/ 48 h 58"/>
                  <a:gd name="T12" fmla="*/ 0 w 80"/>
                  <a:gd name="T13" fmla="*/ 43 h 58"/>
                </a:gdLst>
                <a:ahLst/>
                <a:cxnLst>
                  <a:cxn ang="0">
                    <a:pos x="T0" y="T1"/>
                  </a:cxn>
                  <a:cxn ang="0">
                    <a:pos x="T2" y="T3"/>
                  </a:cxn>
                  <a:cxn ang="0">
                    <a:pos x="T4" y="T5"/>
                  </a:cxn>
                  <a:cxn ang="0">
                    <a:pos x="T6" y="T7"/>
                  </a:cxn>
                  <a:cxn ang="0">
                    <a:pos x="T8" y="T9"/>
                  </a:cxn>
                  <a:cxn ang="0">
                    <a:pos x="T10" y="T11"/>
                  </a:cxn>
                  <a:cxn ang="0">
                    <a:pos x="T12" y="T13"/>
                  </a:cxn>
                </a:cxnLst>
                <a:rect l="0" t="0" r="r" b="b"/>
                <a:pathLst>
                  <a:path w="80" h="57">
                    <a:moveTo>
                      <a:pt x="0" y="43"/>
                    </a:moveTo>
                    <a:cubicBezTo>
                      <a:pt x="1" y="38"/>
                      <a:pt x="2" y="33"/>
                      <a:pt x="4" y="27"/>
                    </a:cubicBezTo>
                    <a:cubicBezTo>
                      <a:pt x="20" y="6"/>
                      <a:pt x="62" y="0"/>
                      <a:pt x="80" y="17"/>
                    </a:cubicBezTo>
                    <a:cubicBezTo>
                      <a:pt x="68" y="22"/>
                      <a:pt x="69" y="27"/>
                      <a:pt x="80" y="33"/>
                    </a:cubicBezTo>
                    <a:cubicBezTo>
                      <a:pt x="69" y="32"/>
                      <a:pt x="60" y="36"/>
                      <a:pt x="53" y="44"/>
                    </a:cubicBezTo>
                    <a:cubicBezTo>
                      <a:pt x="45" y="54"/>
                      <a:pt x="36" y="58"/>
                      <a:pt x="25" y="48"/>
                    </a:cubicBezTo>
                    <a:cubicBezTo>
                      <a:pt x="18" y="43"/>
                      <a:pt x="9" y="43"/>
                      <a:pt x="0" y="43"/>
                    </a:cubicBezTo>
                    <a:close/>
                  </a:path>
                </a:pathLst>
              </a:custGeom>
              <a:solidFill>
                <a:srgbClr val="F2D8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0" name="Freeform 348">
                <a:extLst>
                  <a:ext uri="{FF2B5EF4-FFF2-40B4-BE49-F238E27FC236}">
                    <a16:creationId xmlns:a16="http://schemas.microsoft.com/office/drawing/2014/main" id="{E547514B-EC20-D0CF-FFB3-307A38D1440C}"/>
                  </a:ext>
                </a:extLst>
              </p:cNvPr>
              <p:cNvSpPr/>
              <p:nvPr/>
            </p:nvSpPr>
            <p:spPr bwMode="auto">
              <a:xfrm>
                <a:off x="5332" y="3152"/>
                <a:ext cx="163" cy="56"/>
              </a:xfrm>
              <a:custGeom>
                <a:avLst/>
                <a:gdLst>
                  <a:gd name="T0" fmla="*/ 96 w 112"/>
                  <a:gd name="T1" fmla="*/ 18 h 38"/>
                  <a:gd name="T2" fmla="*/ 20 w 112"/>
                  <a:gd name="T3" fmla="*/ 28 h 38"/>
                  <a:gd name="T4" fmla="*/ 0 w 112"/>
                  <a:gd name="T5" fmla="*/ 38 h 38"/>
                  <a:gd name="T6" fmla="*/ 0 w 112"/>
                  <a:gd name="T7" fmla="*/ 34 h 38"/>
                  <a:gd name="T8" fmla="*/ 12 w 112"/>
                  <a:gd name="T9" fmla="*/ 20 h 38"/>
                  <a:gd name="T10" fmla="*/ 80 w 112"/>
                  <a:gd name="T11" fmla="*/ 1 h 38"/>
                  <a:gd name="T12" fmla="*/ 112 w 112"/>
                  <a:gd name="T13" fmla="*/ 14 h 38"/>
                  <a:gd name="T14" fmla="*/ 111 w 112"/>
                  <a:gd name="T15" fmla="*/ 30 h 38"/>
                  <a:gd name="T16" fmla="*/ 96 w 112"/>
                  <a:gd name="T17"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38">
                    <a:moveTo>
                      <a:pt x="96" y="18"/>
                    </a:moveTo>
                    <a:cubicBezTo>
                      <a:pt x="69" y="9"/>
                      <a:pt x="44" y="14"/>
                      <a:pt x="20" y="28"/>
                    </a:cubicBezTo>
                    <a:cubicBezTo>
                      <a:pt x="13" y="31"/>
                      <a:pt x="7" y="35"/>
                      <a:pt x="0" y="38"/>
                    </a:cubicBezTo>
                    <a:cubicBezTo>
                      <a:pt x="0" y="37"/>
                      <a:pt x="0" y="35"/>
                      <a:pt x="0" y="34"/>
                    </a:cubicBezTo>
                    <a:cubicBezTo>
                      <a:pt x="1" y="27"/>
                      <a:pt x="7" y="24"/>
                      <a:pt x="12" y="20"/>
                    </a:cubicBezTo>
                    <a:cubicBezTo>
                      <a:pt x="33" y="9"/>
                      <a:pt x="55" y="0"/>
                      <a:pt x="80" y="1"/>
                    </a:cubicBezTo>
                    <a:cubicBezTo>
                      <a:pt x="91" y="5"/>
                      <a:pt x="104" y="3"/>
                      <a:pt x="112" y="14"/>
                    </a:cubicBezTo>
                    <a:cubicBezTo>
                      <a:pt x="112" y="19"/>
                      <a:pt x="112" y="25"/>
                      <a:pt x="111" y="30"/>
                    </a:cubicBezTo>
                    <a:cubicBezTo>
                      <a:pt x="105" y="28"/>
                      <a:pt x="105" y="17"/>
                      <a:pt x="96" y="18"/>
                    </a:cubicBezTo>
                    <a:close/>
                  </a:path>
                </a:pathLst>
              </a:custGeom>
              <a:solidFill>
                <a:srgbClr val="A38E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1" name="Freeform 349">
                <a:extLst>
                  <a:ext uri="{FF2B5EF4-FFF2-40B4-BE49-F238E27FC236}">
                    <a16:creationId xmlns:a16="http://schemas.microsoft.com/office/drawing/2014/main" id="{C6AE963B-92EE-64F7-E6B0-F5283580956A}"/>
                  </a:ext>
                </a:extLst>
              </p:cNvPr>
              <p:cNvSpPr/>
              <p:nvPr/>
            </p:nvSpPr>
            <p:spPr bwMode="auto">
              <a:xfrm>
                <a:off x="5636" y="3209"/>
                <a:ext cx="26" cy="38"/>
              </a:xfrm>
              <a:custGeom>
                <a:avLst/>
                <a:gdLst>
                  <a:gd name="T0" fmla="*/ 0 w 18"/>
                  <a:gd name="T1" fmla="*/ 25 h 26"/>
                  <a:gd name="T2" fmla="*/ 18 w 18"/>
                  <a:gd name="T3" fmla="*/ 0 h 26"/>
                  <a:gd name="T4" fmla="*/ 15 w 18"/>
                  <a:gd name="T5" fmla="*/ 26 h 26"/>
                  <a:gd name="T6" fmla="*/ 0 w 18"/>
                  <a:gd name="T7" fmla="*/ 25 h 26"/>
                </a:gdLst>
                <a:ahLst/>
                <a:cxnLst>
                  <a:cxn ang="0">
                    <a:pos x="T0" y="T1"/>
                  </a:cxn>
                  <a:cxn ang="0">
                    <a:pos x="T2" y="T3"/>
                  </a:cxn>
                  <a:cxn ang="0">
                    <a:pos x="T4" y="T5"/>
                  </a:cxn>
                  <a:cxn ang="0">
                    <a:pos x="T6" y="T7"/>
                  </a:cxn>
                </a:cxnLst>
                <a:rect l="0" t="0" r="r" b="b"/>
                <a:pathLst>
                  <a:path w="18" h="26">
                    <a:moveTo>
                      <a:pt x="0" y="25"/>
                    </a:moveTo>
                    <a:cubicBezTo>
                      <a:pt x="10" y="20"/>
                      <a:pt x="7" y="5"/>
                      <a:pt x="18" y="0"/>
                    </a:cubicBezTo>
                    <a:cubicBezTo>
                      <a:pt x="17" y="8"/>
                      <a:pt x="16" y="17"/>
                      <a:pt x="15" y="26"/>
                    </a:cubicBezTo>
                    <a:cubicBezTo>
                      <a:pt x="10" y="26"/>
                      <a:pt x="5" y="26"/>
                      <a:pt x="0" y="25"/>
                    </a:cubicBezTo>
                    <a:close/>
                  </a:path>
                </a:pathLst>
              </a:custGeom>
              <a:solidFill>
                <a:srgbClr val="BFBC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2" name="Freeform 350">
                <a:extLst>
                  <a:ext uri="{FF2B5EF4-FFF2-40B4-BE49-F238E27FC236}">
                    <a16:creationId xmlns:a16="http://schemas.microsoft.com/office/drawing/2014/main" id="{F3A7E083-8D0F-524C-9857-D9D7E54DB714}"/>
                  </a:ext>
                </a:extLst>
              </p:cNvPr>
              <p:cNvSpPr/>
              <p:nvPr/>
            </p:nvSpPr>
            <p:spPr bwMode="auto">
              <a:xfrm>
                <a:off x="5559" y="3280"/>
                <a:ext cx="17" cy="50"/>
              </a:xfrm>
              <a:custGeom>
                <a:avLst/>
                <a:gdLst>
                  <a:gd name="T0" fmla="*/ 5 w 12"/>
                  <a:gd name="T1" fmla="*/ 3 h 34"/>
                  <a:gd name="T2" fmla="*/ 11 w 12"/>
                  <a:gd name="T3" fmla="*/ 6 h 34"/>
                  <a:gd name="T4" fmla="*/ 0 w 12"/>
                  <a:gd name="T5" fmla="*/ 34 h 34"/>
                  <a:gd name="T6" fmla="*/ 5 w 12"/>
                  <a:gd name="T7" fmla="*/ 3 h 34"/>
                </a:gdLst>
                <a:ahLst/>
                <a:cxnLst>
                  <a:cxn ang="0">
                    <a:pos x="T0" y="T1"/>
                  </a:cxn>
                  <a:cxn ang="0">
                    <a:pos x="T2" y="T3"/>
                  </a:cxn>
                  <a:cxn ang="0">
                    <a:pos x="T4" y="T5"/>
                  </a:cxn>
                  <a:cxn ang="0">
                    <a:pos x="T6" y="T7"/>
                  </a:cxn>
                </a:cxnLst>
                <a:rect l="0" t="0" r="r" b="b"/>
                <a:pathLst>
                  <a:path w="12" h="34">
                    <a:moveTo>
                      <a:pt x="5" y="3"/>
                    </a:moveTo>
                    <a:cubicBezTo>
                      <a:pt x="9" y="0"/>
                      <a:pt x="12" y="0"/>
                      <a:pt x="11" y="6"/>
                    </a:cubicBezTo>
                    <a:cubicBezTo>
                      <a:pt x="11" y="17"/>
                      <a:pt x="6" y="26"/>
                      <a:pt x="0" y="34"/>
                    </a:cubicBezTo>
                    <a:cubicBezTo>
                      <a:pt x="2" y="24"/>
                      <a:pt x="3" y="13"/>
                      <a:pt x="5" y="3"/>
                    </a:cubicBezTo>
                    <a:close/>
                  </a:path>
                </a:pathLst>
              </a:custGeom>
              <a:solidFill>
                <a:srgbClr val="F0E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3" name="Freeform 351">
                <a:extLst>
                  <a:ext uri="{FF2B5EF4-FFF2-40B4-BE49-F238E27FC236}">
                    <a16:creationId xmlns:a16="http://schemas.microsoft.com/office/drawing/2014/main" id="{C864E2C2-B9BB-4A23-5F95-8B18A8E737D0}"/>
                  </a:ext>
                </a:extLst>
              </p:cNvPr>
              <p:cNvSpPr/>
              <p:nvPr/>
            </p:nvSpPr>
            <p:spPr bwMode="auto">
              <a:xfrm>
                <a:off x="5848" y="1224"/>
                <a:ext cx="176" cy="227"/>
              </a:xfrm>
              <a:custGeom>
                <a:avLst/>
                <a:gdLst>
                  <a:gd name="T0" fmla="*/ 28 w 121"/>
                  <a:gd name="T1" fmla="*/ 64 h 156"/>
                  <a:gd name="T2" fmla="*/ 34 w 121"/>
                  <a:gd name="T3" fmla="*/ 79 h 156"/>
                  <a:gd name="T4" fmla="*/ 50 w 121"/>
                  <a:gd name="T5" fmla="*/ 63 h 156"/>
                  <a:gd name="T6" fmla="*/ 65 w 121"/>
                  <a:gd name="T7" fmla="*/ 0 h 156"/>
                  <a:gd name="T8" fmla="*/ 73 w 121"/>
                  <a:gd name="T9" fmla="*/ 28 h 156"/>
                  <a:gd name="T10" fmla="*/ 70 w 121"/>
                  <a:gd name="T11" fmla="*/ 73 h 156"/>
                  <a:gd name="T12" fmla="*/ 88 w 121"/>
                  <a:gd name="T13" fmla="*/ 71 h 156"/>
                  <a:gd name="T14" fmla="*/ 92 w 121"/>
                  <a:gd name="T15" fmla="*/ 90 h 156"/>
                  <a:gd name="T16" fmla="*/ 85 w 121"/>
                  <a:gd name="T17" fmla="*/ 124 h 156"/>
                  <a:gd name="T18" fmla="*/ 103 w 121"/>
                  <a:gd name="T19" fmla="*/ 122 h 156"/>
                  <a:gd name="T20" fmla="*/ 119 w 121"/>
                  <a:gd name="T21" fmla="*/ 138 h 156"/>
                  <a:gd name="T22" fmla="*/ 116 w 121"/>
                  <a:gd name="T23" fmla="*/ 153 h 156"/>
                  <a:gd name="T24" fmla="*/ 109 w 121"/>
                  <a:gd name="T25" fmla="*/ 155 h 156"/>
                  <a:gd name="T26" fmla="*/ 14 w 121"/>
                  <a:gd name="T27" fmla="*/ 138 h 156"/>
                  <a:gd name="T28" fmla="*/ 10 w 121"/>
                  <a:gd name="T29" fmla="*/ 129 h 156"/>
                  <a:gd name="T30" fmla="*/ 1 w 121"/>
                  <a:gd name="T31" fmla="*/ 71 h 156"/>
                  <a:gd name="T32" fmla="*/ 1 w 121"/>
                  <a:gd name="T33" fmla="*/ 55 h 156"/>
                  <a:gd name="T34" fmla="*/ 23 w 121"/>
                  <a:gd name="T35" fmla="*/ 26 h 156"/>
                  <a:gd name="T36" fmla="*/ 28 w 121"/>
                  <a:gd name="T37" fmla="*/ 6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0" h="156">
                    <a:moveTo>
                      <a:pt x="28" y="64"/>
                    </a:moveTo>
                    <a:cubicBezTo>
                      <a:pt x="29" y="69"/>
                      <a:pt x="24" y="80"/>
                      <a:pt x="34" y="79"/>
                    </a:cubicBezTo>
                    <a:cubicBezTo>
                      <a:pt x="38" y="78"/>
                      <a:pt x="50" y="79"/>
                      <a:pt x="50" y="63"/>
                    </a:cubicBezTo>
                    <a:cubicBezTo>
                      <a:pt x="51" y="42"/>
                      <a:pt x="47" y="18"/>
                      <a:pt x="65" y="0"/>
                    </a:cubicBezTo>
                    <a:cubicBezTo>
                      <a:pt x="80" y="6"/>
                      <a:pt x="72" y="18"/>
                      <a:pt x="73" y="28"/>
                    </a:cubicBezTo>
                    <a:cubicBezTo>
                      <a:pt x="69" y="42"/>
                      <a:pt x="69" y="57"/>
                      <a:pt x="70" y="73"/>
                    </a:cubicBezTo>
                    <a:cubicBezTo>
                      <a:pt x="76" y="70"/>
                      <a:pt x="82" y="67"/>
                      <a:pt x="88" y="71"/>
                    </a:cubicBezTo>
                    <a:cubicBezTo>
                      <a:pt x="96" y="76"/>
                      <a:pt x="99" y="81"/>
                      <a:pt x="92" y="90"/>
                    </a:cubicBezTo>
                    <a:cubicBezTo>
                      <a:pt x="82" y="102"/>
                      <a:pt x="83" y="102"/>
                      <a:pt x="85" y="124"/>
                    </a:cubicBezTo>
                    <a:cubicBezTo>
                      <a:pt x="91" y="113"/>
                      <a:pt x="98" y="112"/>
                      <a:pt x="103" y="122"/>
                    </a:cubicBezTo>
                    <a:cubicBezTo>
                      <a:pt x="107" y="130"/>
                      <a:pt x="115" y="132"/>
                      <a:pt x="119" y="138"/>
                    </a:cubicBezTo>
                    <a:cubicBezTo>
                      <a:pt x="121" y="144"/>
                      <a:pt x="121" y="149"/>
                      <a:pt x="116" y="153"/>
                    </a:cubicBezTo>
                    <a:cubicBezTo>
                      <a:pt x="114" y="154"/>
                      <a:pt x="111" y="156"/>
                      <a:pt x="109" y="155"/>
                    </a:cubicBezTo>
                    <a:cubicBezTo>
                      <a:pt x="77" y="150"/>
                      <a:pt x="44" y="150"/>
                      <a:pt x="14" y="138"/>
                    </a:cubicBezTo>
                    <a:cubicBezTo>
                      <a:pt x="11" y="136"/>
                      <a:pt x="10" y="133"/>
                      <a:pt x="10" y="129"/>
                    </a:cubicBezTo>
                    <a:cubicBezTo>
                      <a:pt x="21" y="108"/>
                      <a:pt x="11" y="89"/>
                      <a:pt x="1" y="71"/>
                    </a:cubicBezTo>
                    <a:cubicBezTo>
                      <a:pt x="0" y="66"/>
                      <a:pt x="0" y="60"/>
                      <a:pt x="1" y="55"/>
                    </a:cubicBezTo>
                    <a:cubicBezTo>
                      <a:pt x="4" y="43"/>
                      <a:pt x="7" y="29"/>
                      <a:pt x="23" y="26"/>
                    </a:cubicBezTo>
                    <a:cubicBezTo>
                      <a:pt x="32" y="38"/>
                      <a:pt x="23" y="52"/>
                      <a:pt x="28" y="64"/>
                    </a:cubicBezTo>
                    <a:close/>
                  </a:path>
                </a:pathLst>
              </a:custGeom>
              <a:solidFill>
                <a:srgbClr val="EE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4" name="Freeform 352">
                <a:extLst>
                  <a:ext uri="{FF2B5EF4-FFF2-40B4-BE49-F238E27FC236}">
                    <a16:creationId xmlns:a16="http://schemas.microsoft.com/office/drawing/2014/main" id="{E65A0120-BAB6-908B-C07D-F47B5E755597}"/>
                  </a:ext>
                </a:extLst>
              </p:cNvPr>
              <p:cNvSpPr/>
              <p:nvPr/>
            </p:nvSpPr>
            <p:spPr bwMode="auto">
              <a:xfrm>
                <a:off x="5733" y="1240"/>
                <a:ext cx="127" cy="116"/>
              </a:xfrm>
              <a:custGeom>
                <a:avLst/>
                <a:gdLst>
                  <a:gd name="T0" fmla="*/ 11 w 87"/>
                  <a:gd name="T1" fmla="*/ 80 h 80"/>
                  <a:gd name="T2" fmla="*/ 8 w 87"/>
                  <a:gd name="T3" fmla="*/ 0 h 80"/>
                  <a:gd name="T4" fmla="*/ 36 w 87"/>
                  <a:gd name="T5" fmla="*/ 8 h 80"/>
                  <a:gd name="T6" fmla="*/ 61 w 87"/>
                  <a:gd name="T7" fmla="*/ 11 h 80"/>
                  <a:gd name="T8" fmla="*/ 75 w 87"/>
                  <a:gd name="T9" fmla="*/ 21 h 80"/>
                  <a:gd name="T10" fmla="*/ 81 w 87"/>
                  <a:gd name="T11" fmla="*/ 44 h 80"/>
                  <a:gd name="T12" fmla="*/ 73 w 87"/>
                  <a:gd name="T13" fmla="*/ 58 h 80"/>
                  <a:gd name="T14" fmla="*/ 71 w 87"/>
                  <a:gd name="T15" fmla="*/ 59 h 80"/>
                  <a:gd name="T16" fmla="*/ 11 w 87"/>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0">
                    <a:moveTo>
                      <a:pt x="11" y="80"/>
                    </a:moveTo>
                    <a:cubicBezTo>
                      <a:pt x="8" y="54"/>
                      <a:pt x="0" y="27"/>
                      <a:pt x="8" y="0"/>
                    </a:cubicBezTo>
                    <a:cubicBezTo>
                      <a:pt x="14" y="14"/>
                      <a:pt x="26" y="7"/>
                      <a:pt x="36" y="8"/>
                    </a:cubicBezTo>
                    <a:cubicBezTo>
                      <a:pt x="44" y="14"/>
                      <a:pt x="53" y="7"/>
                      <a:pt x="61" y="11"/>
                    </a:cubicBezTo>
                    <a:cubicBezTo>
                      <a:pt x="66" y="14"/>
                      <a:pt x="70" y="19"/>
                      <a:pt x="75" y="21"/>
                    </a:cubicBezTo>
                    <a:cubicBezTo>
                      <a:pt x="87" y="26"/>
                      <a:pt x="86" y="34"/>
                      <a:pt x="81" y="44"/>
                    </a:cubicBezTo>
                    <a:cubicBezTo>
                      <a:pt x="79" y="49"/>
                      <a:pt x="78" y="55"/>
                      <a:pt x="73" y="58"/>
                    </a:cubicBezTo>
                    <a:cubicBezTo>
                      <a:pt x="72" y="59"/>
                      <a:pt x="72" y="59"/>
                      <a:pt x="71" y="59"/>
                    </a:cubicBezTo>
                    <a:cubicBezTo>
                      <a:pt x="48" y="56"/>
                      <a:pt x="28" y="63"/>
                      <a:pt x="11" y="80"/>
                    </a:cubicBezTo>
                    <a:close/>
                  </a:path>
                </a:pathLst>
              </a:custGeom>
              <a:solidFill>
                <a:srgbClr val="E6D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5" name="Freeform 353">
                <a:extLst>
                  <a:ext uri="{FF2B5EF4-FFF2-40B4-BE49-F238E27FC236}">
                    <a16:creationId xmlns:a16="http://schemas.microsoft.com/office/drawing/2014/main" id="{6A636E77-4692-42C4-D04F-CFFD93199048}"/>
                  </a:ext>
                </a:extLst>
              </p:cNvPr>
              <p:cNvSpPr/>
              <p:nvPr/>
            </p:nvSpPr>
            <p:spPr bwMode="auto">
              <a:xfrm>
                <a:off x="5924" y="1142"/>
                <a:ext cx="83" cy="175"/>
              </a:xfrm>
              <a:custGeom>
                <a:avLst/>
                <a:gdLst>
                  <a:gd name="T0" fmla="*/ 16 w 57"/>
                  <a:gd name="T1" fmla="*/ 87 h 120"/>
                  <a:gd name="T2" fmla="*/ 13 w 57"/>
                  <a:gd name="T3" fmla="*/ 56 h 120"/>
                  <a:gd name="T4" fmla="*/ 16 w 57"/>
                  <a:gd name="T5" fmla="*/ 31 h 120"/>
                  <a:gd name="T6" fmla="*/ 18 w 57"/>
                  <a:gd name="T7" fmla="*/ 20 h 120"/>
                  <a:gd name="T8" fmla="*/ 16 w 57"/>
                  <a:gd name="T9" fmla="*/ 6 h 120"/>
                  <a:gd name="T10" fmla="*/ 36 w 57"/>
                  <a:gd name="T11" fmla="*/ 15 h 120"/>
                  <a:gd name="T12" fmla="*/ 37 w 57"/>
                  <a:gd name="T13" fmla="*/ 19 h 120"/>
                  <a:gd name="T14" fmla="*/ 57 w 57"/>
                  <a:gd name="T15" fmla="*/ 47 h 120"/>
                  <a:gd name="T16" fmla="*/ 56 w 57"/>
                  <a:gd name="T17" fmla="*/ 50 h 120"/>
                  <a:gd name="T18" fmla="*/ 49 w 57"/>
                  <a:gd name="T19" fmla="*/ 71 h 120"/>
                  <a:gd name="T20" fmla="*/ 39 w 57"/>
                  <a:gd name="T21" fmla="*/ 83 h 120"/>
                  <a:gd name="T22" fmla="*/ 35 w 57"/>
                  <a:gd name="T23" fmla="*/ 71 h 120"/>
                  <a:gd name="T24" fmla="*/ 33 w 57"/>
                  <a:gd name="T25" fmla="*/ 109 h 120"/>
                  <a:gd name="T26" fmla="*/ 25 w 57"/>
                  <a:gd name="T27" fmla="*/ 120 h 120"/>
                  <a:gd name="T28" fmla="*/ 17 w 57"/>
                  <a:gd name="T29" fmla="*/ 109 h 120"/>
                  <a:gd name="T30" fmla="*/ 16 w 57"/>
                  <a:gd name="T31" fmla="*/ 8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120">
                    <a:moveTo>
                      <a:pt x="16" y="87"/>
                    </a:moveTo>
                    <a:cubicBezTo>
                      <a:pt x="13" y="77"/>
                      <a:pt x="20" y="66"/>
                      <a:pt x="13" y="56"/>
                    </a:cubicBezTo>
                    <a:cubicBezTo>
                      <a:pt x="14" y="48"/>
                      <a:pt x="15" y="39"/>
                      <a:pt x="16" y="31"/>
                    </a:cubicBezTo>
                    <a:cubicBezTo>
                      <a:pt x="22" y="28"/>
                      <a:pt x="16" y="22"/>
                      <a:pt x="18" y="20"/>
                    </a:cubicBezTo>
                    <a:cubicBezTo>
                      <a:pt x="21" y="14"/>
                      <a:pt x="0" y="13"/>
                      <a:pt x="16" y="6"/>
                    </a:cubicBezTo>
                    <a:cubicBezTo>
                      <a:pt x="27" y="0"/>
                      <a:pt x="33" y="5"/>
                      <a:pt x="36" y="15"/>
                    </a:cubicBezTo>
                    <a:cubicBezTo>
                      <a:pt x="36" y="17"/>
                      <a:pt x="36" y="18"/>
                      <a:pt x="37" y="19"/>
                    </a:cubicBezTo>
                    <a:cubicBezTo>
                      <a:pt x="39" y="32"/>
                      <a:pt x="55" y="34"/>
                      <a:pt x="57" y="47"/>
                    </a:cubicBezTo>
                    <a:cubicBezTo>
                      <a:pt x="57" y="48"/>
                      <a:pt x="57" y="49"/>
                      <a:pt x="56" y="50"/>
                    </a:cubicBezTo>
                    <a:cubicBezTo>
                      <a:pt x="50" y="55"/>
                      <a:pt x="51" y="63"/>
                      <a:pt x="49" y="71"/>
                    </a:cubicBezTo>
                    <a:cubicBezTo>
                      <a:pt x="48" y="76"/>
                      <a:pt x="50" y="85"/>
                      <a:pt x="39" y="83"/>
                    </a:cubicBezTo>
                    <a:cubicBezTo>
                      <a:pt x="37" y="80"/>
                      <a:pt x="36" y="77"/>
                      <a:pt x="35" y="71"/>
                    </a:cubicBezTo>
                    <a:cubicBezTo>
                      <a:pt x="33" y="85"/>
                      <a:pt x="35" y="97"/>
                      <a:pt x="33" y="109"/>
                    </a:cubicBezTo>
                    <a:cubicBezTo>
                      <a:pt x="32" y="114"/>
                      <a:pt x="31" y="120"/>
                      <a:pt x="25" y="120"/>
                    </a:cubicBezTo>
                    <a:cubicBezTo>
                      <a:pt x="17" y="120"/>
                      <a:pt x="17" y="114"/>
                      <a:pt x="17" y="109"/>
                    </a:cubicBezTo>
                    <a:cubicBezTo>
                      <a:pt x="16" y="101"/>
                      <a:pt x="18" y="94"/>
                      <a:pt x="16" y="87"/>
                    </a:cubicBezTo>
                    <a:close/>
                  </a:path>
                </a:pathLst>
              </a:custGeom>
              <a:solidFill>
                <a:srgbClr val="5F5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6" name="Freeform 354">
                <a:extLst>
                  <a:ext uri="{FF2B5EF4-FFF2-40B4-BE49-F238E27FC236}">
                    <a16:creationId xmlns:a16="http://schemas.microsoft.com/office/drawing/2014/main" id="{5AB3EA59-2382-57C0-5813-2E691AC31598}"/>
                  </a:ext>
                </a:extLst>
              </p:cNvPr>
              <p:cNvSpPr/>
              <p:nvPr/>
            </p:nvSpPr>
            <p:spPr bwMode="auto">
              <a:xfrm>
                <a:off x="5813" y="1231"/>
                <a:ext cx="64" cy="76"/>
              </a:xfrm>
              <a:custGeom>
                <a:avLst/>
                <a:gdLst>
                  <a:gd name="T0" fmla="*/ 24 w 44"/>
                  <a:gd name="T1" fmla="*/ 50 h 52"/>
                  <a:gd name="T2" fmla="*/ 17 w 44"/>
                  <a:gd name="T3" fmla="*/ 32 h 52"/>
                  <a:gd name="T4" fmla="*/ 5 w 44"/>
                  <a:gd name="T5" fmla="*/ 18 h 52"/>
                  <a:gd name="T6" fmla="*/ 0 w 44"/>
                  <a:gd name="T7" fmla="*/ 10 h 52"/>
                  <a:gd name="T8" fmla="*/ 4 w 44"/>
                  <a:gd name="T9" fmla="*/ 6 h 52"/>
                  <a:gd name="T10" fmla="*/ 16 w 44"/>
                  <a:gd name="T11" fmla="*/ 2 h 52"/>
                  <a:gd name="T12" fmla="*/ 21 w 44"/>
                  <a:gd name="T13" fmla="*/ 7 h 52"/>
                  <a:gd name="T14" fmla="*/ 44 w 44"/>
                  <a:gd name="T15" fmla="*/ 22 h 52"/>
                  <a:gd name="T16" fmla="*/ 29 w 44"/>
                  <a:gd name="T17" fmla="*/ 50 h 52"/>
                  <a:gd name="T18" fmla="*/ 24 w 44"/>
                  <a:gd name="T19"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52">
                    <a:moveTo>
                      <a:pt x="24" y="50"/>
                    </a:moveTo>
                    <a:cubicBezTo>
                      <a:pt x="26" y="42"/>
                      <a:pt x="31" y="35"/>
                      <a:pt x="17" y="32"/>
                    </a:cubicBezTo>
                    <a:cubicBezTo>
                      <a:pt x="12" y="31"/>
                      <a:pt x="9" y="23"/>
                      <a:pt x="5" y="18"/>
                    </a:cubicBezTo>
                    <a:cubicBezTo>
                      <a:pt x="2" y="16"/>
                      <a:pt x="0" y="13"/>
                      <a:pt x="0" y="10"/>
                    </a:cubicBezTo>
                    <a:cubicBezTo>
                      <a:pt x="2" y="9"/>
                      <a:pt x="3" y="7"/>
                      <a:pt x="4" y="6"/>
                    </a:cubicBezTo>
                    <a:cubicBezTo>
                      <a:pt x="10" y="11"/>
                      <a:pt x="11" y="0"/>
                      <a:pt x="16" y="2"/>
                    </a:cubicBezTo>
                    <a:cubicBezTo>
                      <a:pt x="18" y="4"/>
                      <a:pt x="19" y="5"/>
                      <a:pt x="21" y="7"/>
                    </a:cubicBezTo>
                    <a:cubicBezTo>
                      <a:pt x="26" y="15"/>
                      <a:pt x="42" y="8"/>
                      <a:pt x="44" y="22"/>
                    </a:cubicBezTo>
                    <a:cubicBezTo>
                      <a:pt x="37" y="30"/>
                      <a:pt x="31" y="39"/>
                      <a:pt x="29" y="50"/>
                    </a:cubicBezTo>
                    <a:cubicBezTo>
                      <a:pt x="27" y="52"/>
                      <a:pt x="26" y="52"/>
                      <a:pt x="24" y="50"/>
                    </a:cubicBezTo>
                    <a:close/>
                  </a:path>
                </a:pathLst>
              </a:custGeom>
              <a:solidFill>
                <a:srgbClr val="5B4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7" name="Freeform 355">
                <a:extLst>
                  <a:ext uri="{FF2B5EF4-FFF2-40B4-BE49-F238E27FC236}">
                    <a16:creationId xmlns:a16="http://schemas.microsoft.com/office/drawing/2014/main" id="{1F721450-629A-4637-05AF-1C2779BD713D}"/>
                  </a:ext>
                </a:extLst>
              </p:cNvPr>
              <p:cNvSpPr/>
              <p:nvPr/>
            </p:nvSpPr>
            <p:spPr bwMode="auto">
              <a:xfrm>
                <a:off x="5831" y="1233"/>
                <a:ext cx="65" cy="84"/>
              </a:xfrm>
              <a:custGeom>
                <a:avLst/>
                <a:gdLst>
                  <a:gd name="T0" fmla="*/ 32 w 45"/>
                  <a:gd name="T1" fmla="*/ 21 h 58"/>
                  <a:gd name="T2" fmla="*/ 11 w 45"/>
                  <a:gd name="T3" fmla="*/ 15 h 58"/>
                  <a:gd name="T4" fmla="*/ 9 w 45"/>
                  <a:gd name="T5" fmla="*/ 6 h 58"/>
                  <a:gd name="T6" fmla="*/ 41 w 45"/>
                  <a:gd name="T7" fmla="*/ 24 h 58"/>
                  <a:gd name="T8" fmla="*/ 40 w 45"/>
                  <a:gd name="T9" fmla="*/ 58 h 58"/>
                  <a:gd name="T10" fmla="*/ 32 w 45"/>
                  <a:gd name="T11" fmla="*/ 21 h 58"/>
                </a:gdLst>
                <a:ahLst/>
                <a:cxnLst>
                  <a:cxn ang="0">
                    <a:pos x="T0" y="T1"/>
                  </a:cxn>
                  <a:cxn ang="0">
                    <a:pos x="T2" y="T3"/>
                  </a:cxn>
                  <a:cxn ang="0">
                    <a:pos x="T4" y="T5"/>
                  </a:cxn>
                  <a:cxn ang="0">
                    <a:pos x="T6" y="T7"/>
                  </a:cxn>
                  <a:cxn ang="0">
                    <a:pos x="T8" y="T9"/>
                  </a:cxn>
                  <a:cxn ang="0">
                    <a:pos x="T10" y="T11"/>
                  </a:cxn>
                </a:cxnLst>
                <a:rect l="0" t="0" r="r" b="b"/>
                <a:pathLst>
                  <a:path w="45" h="57">
                    <a:moveTo>
                      <a:pt x="32" y="21"/>
                    </a:moveTo>
                    <a:cubicBezTo>
                      <a:pt x="26" y="17"/>
                      <a:pt x="20" y="14"/>
                      <a:pt x="11" y="15"/>
                    </a:cubicBezTo>
                    <a:cubicBezTo>
                      <a:pt x="0" y="17"/>
                      <a:pt x="9" y="9"/>
                      <a:pt x="9" y="6"/>
                    </a:cubicBezTo>
                    <a:cubicBezTo>
                      <a:pt x="27" y="0"/>
                      <a:pt x="40" y="7"/>
                      <a:pt x="41" y="24"/>
                    </a:cubicBezTo>
                    <a:cubicBezTo>
                      <a:pt x="42" y="35"/>
                      <a:pt x="40" y="47"/>
                      <a:pt x="40" y="58"/>
                    </a:cubicBezTo>
                    <a:cubicBezTo>
                      <a:pt x="33" y="46"/>
                      <a:pt x="45" y="31"/>
                      <a:pt x="32" y="21"/>
                    </a:cubicBezTo>
                    <a:close/>
                  </a:path>
                </a:pathLst>
              </a:custGeom>
              <a:solidFill>
                <a:srgbClr val="6B5F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8" name="Freeform 356">
                <a:extLst>
                  <a:ext uri="{FF2B5EF4-FFF2-40B4-BE49-F238E27FC236}">
                    <a16:creationId xmlns:a16="http://schemas.microsoft.com/office/drawing/2014/main" id="{31A8A883-F32A-1B0B-7679-C582EA73FED2}"/>
                  </a:ext>
                </a:extLst>
              </p:cNvPr>
              <p:cNvSpPr/>
              <p:nvPr/>
            </p:nvSpPr>
            <p:spPr bwMode="auto">
              <a:xfrm>
                <a:off x="5799" y="1220"/>
                <a:ext cx="38" cy="26"/>
              </a:xfrm>
              <a:custGeom>
                <a:avLst/>
                <a:gdLst>
                  <a:gd name="T0" fmla="*/ 26 w 26"/>
                  <a:gd name="T1" fmla="*/ 10 h 18"/>
                  <a:gd name="T2" fmla="*/ 14 w 26"/>
                  <a:gd name="T3" fmla="*/ 14 h 18"/>
                  <a:gd name="T4" fmla="*/ 0 w 26"/>
                  <a:gd name="T5" fmla="*/ 7 h 18"/>
                  <a:gd name="T6" fmla="*/ 26 w 26"/>
                  <a:gd name="T7" fmla="*/ 10 h 18"/>
                </a:gdLst>
                <a:ahLst/>
                <a:cxnLst>
                  <a:cxn ang="0">
                    <a:pos x="T0" y="T1"/>
                  </a:cxn>
                  <a:cxn ang="0">
                    <a:pos x="T2" y="T3"/>
                  </a:cxn>
                  <a:cxn ang="0">
                    <a:pos x="T4" y="T5"/>
                  </a:cxn>
                  <a:cxn ang="0">
                    <a:pos x="T6" y="T7"/>
                  </a:cxn>
                </a:cxnLst>
                <a:rect l="0" t="0" r="r" b="b"/>
                <a:pathLst>
                  <a:path w="26" h="18">
                    <a:moveTo>
                      <a:pt x="26" y="10"/>
                    </a:moveTo>
                    <a:cubicBezTo>
                      <a:pt x="23" y="14"/>
                      <a:pt x="20" y="18"/>
                      <a:pt x="14" y="14"/>
                    </a:cubicBezTo>
                    <a:cubicBezTo>
                      <a:pt x="12" y="8"/>
                      <a:pt x="3" y="12"/>
                      <a:pt x="0" y="7"/>
                    </a:cubicBezTo>
                    <a:cubicBezTo>
                      <a:pt x="13" y="0"/>
                      <a:pt x="19" y="1"/>
                      <a:pt x="26" y="10"/>
                    </a:cubicBezTo>
                    <a:close/>
                  </a:path>
                </a:pathLst>
              </a:custGeom>
              <a:solidFill>
                <a:srgbClr val="6B5F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9" name="Freeform 357">
                <a:extLst>
                  <a:ext uri="{FF2B5EF4-FFF2-40B4-BE49-F238E27FC236}">
                    <a16:creationId xmlns:a16="http://schemas.microsoft.com/office/drawing/2014/main" id="{AF8766B2-AF56-CA15-748A-E56854A7771F}"/>
                  </a:ext>
                </a:extLst>
              </p:cNvPr>
              <p:cNvSpPr/>
              <p:nvPr/>
            </p:nvSpPr>
            <p:spPr bwMode="auto">
              <a:xfrm>
                <a:off x="5786" y="1241"/>
                <a:ext cx="35" cy="34"/>
              </a:xfrm>
              <a:custGeom>
                <a:avLst/>
                <a:gdLst>
                  <a:gd name="T0" fmla="*/ 19 w 24"/>
                  <a:gd name="T1" fmla="*/ 3 h 23"/>
                  <a:gd name="T2" fmla="*/ 24 w 24"/>
                  <a:gd name="T3" fmla="*/ 11 h 23"/>
                  <a:gd name="T4" fmla="*/ 0 w 24"/>
                  <a:gd name="T5" fmla="*/ 7 h 23"/>
                  <a:gd name="T6" fmla="*/ 19 w 24"/>
                  <a:gd name="T7" fmla="*/ 3 h 23"/>
                </a:gdLst>
                <a:ahLst/>
                <a:cxnLst>
                  <a:cxn ang="0">
                    <a:pos x="T0" y="T1"/>
                  </a:cxn>
                  <a:cxn ang="0">
                    <a:pos x="T2" y="T3"/>
                  </a:cxn>
                  <a:cxn ang="0">
                    <a:pos x="T4" y="T5"/>
                  </a:cxn>
                  <a:cxn ang="0">
                    <a:pos x="T6" y="T7"/>
                  </a:cxn>
                </a:cxnLst>
                <a:rect l="0" t="0" r="r" b="b"/>
                <a:pathLst>
                  <a:path w="24" h="23">
                    <a:moveTo>
                      <a:pt x="19" y="3"/>
                    </a:moveTo>
                    <a:cubicBezTo>
                      <a:pt x="23" y="5"/>
                      <a:pt x="24" y="8"/>
                      <a:pt x="24" y="11"/>
                    </a:cubicBezTo>
                    <a:cubicBezTo>
                      <a:pt x="16" y="5"/>
                      <a:pt x="5" y="23"/>
                      <a:pt x="0" y="7"/>
                    </a:cubicBezTo>
                    <a:cubicBezTo>
                      <a:pt x="5" y="0"/>
                      <a:pt x="14" y="11"/>
                      <a:pt x="19" y="3"/>
                    </a:cubicBezTo>
                    <a:close/>
                  </a:path>
                </a:pathLst>
              </a:custGeom>
              <a:solidFill>
                <a:srgbClr val="6B5F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0" name="Freeform 358">
                <a:extLst>
                  <a:ext uri="{FF2B5EF4-FFF2-40B4-BE49-F238E27FC236}">
                    <a16:creationId xmlns:a16="http://schemas.microsoft.com/office/drawing/2014/main" id="{18C6B617-1899-9EAF-35E8-627290BAFBE7}"/>
                  </a:ext>
                </a:extLst>
              </p:cNvPr>
              <p:cNvSpPr/>
              <p:nvPr/>
            </p:nvSpPr>
            <p:spPr bwMode="auto">
              <a:xfrm>
                <a:off x="6691" y="1202"/>
                <a:ext cx="140" cy="102"/>
              </a:xfrm>
              <a:custGeom>
                <a:avLst/>
                <a:gdLst>
                  <a:gd name="T0" fmla="*/ 77 w 96"/>
                  <a:gd name="T1" fmla="*/ 42 h 70"/>
                  <a:gd name="T2" fmla="*/ 35 w 96"/>
                  <a:gd name="T3" fmla="*/ 52 h 70"/>
                  <a:gd name="T4" fmla="*/ 32 w 96"/>
                  <a:gd name="T5" fmla="*/ 57 h 70"/>
                  <a:gd name="T6" fmla="*/ 32 w 96"/>
                  <a:gd name="T7" fmla="*/ 68 h 70"/>
                  <a:gd name="T8" fmla="*/ 14 w 96"/>
                  <a:gd name="T9" fmla="*/ 61 h 70"/>
                  <a:gd name="T10" fmla="*/ 6 w 96"/>
                  <a:gd name="T11" fmla="*/ 49 h 70"/>
                  <a:gd name="T12" fmla="*/ 12 w 96"/>
                  <a:gd name="T13" fmla="*/ 13 h 70"/>
                  <a:gd name="T14" fmla="*/ 44 w 96"/>
                  <a:gd name="T15" fmla="*/ 10 h 70"/>
                  <a:gd name="T16" fmla="*/ 69 w 96"/>
                  <a:gd name="T17" fmla="*/ 6 h 70"/>
                  <a:gd name="T18" fmla="*/ 77 w 96"/>
                  <a:gd name="T19" fmla="*/ 10 h 70"/>
                  <a:gd name="T20" fmla="*/ 85 w 96"/>
                  <a:gd name="T21" fmla="*/ 18 h 70"/>
                  <a:gd name="T22" fmla="*/ 77 w 96"/>
                  <a:gd name="T23"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70">
                    <a:moveTo>
                      <a:pt x="77" y="42"/>
                    </a:moveTo>
                    <a:cubicBezTo>
                      <a:pt x="63" y="42"/>
                      <a:pt x="52" y="58"/>
                      <a:pt x="35" y="52"/>
                    </a:cubicBezTo>
                    <a:cubicBezTo>
                      <a:pt x="34" y="51"/>
                      <a:pt x="31" y="54"/>
                      <a:pt x="32" y="57"/>
                    </a:cubicBezTo>
                    <a:cubicBezTo>
                      <a:pt x="33" y="61"/>
                      <a:pt x="42" y="65"/>
                      <a:pt x="32" y="68"/>
                    </a:cubicBezTo>
                    <a:cubicBezTo>
                      <a:pt x="25" y="70"/>
                      <a:pt x="18" y="69"/>
                      <a:pt x="14" y="61"/>
                    </a:cubicBezTo>
                    <a:cubicBezTo>
                      <a:pt x="12" y="57"/>
                      <a:pt x="9" y="53"/>
                      <a:pt x="6" y="49"/>
                    </a:cubicBezTo>
                    <a:cubicBezTo>
                      <a:pt x="0" y="36"/>
                      <a:pt x="2" y="24"/>
                      <a:pt x="12" y="13"/>
                    </a:cubicBezTo>
                    <a:cubicBezTo>
                      <a:pt x="24" y="26"/>
                      <a:pt x="35" y="19"/>
                      <a:pt x="44" y="10"/>
                    </a:cubicBezTo>
                    <a:cubicBezTo>
                      <a:pt x="52" y="3"/>
                      <a:pt x="59" y="0"/>
                      <a:pt x="69" y="6"/>
                    </a:cubicBezTo>
                    <a:cubicBezTo>
                      <a:pt x="70" y="10"/>
                      <a:pt x="73" y="10"/>
                      <a:pt x="77" y="10"/>
                    </a:cubicBezTo>
                    <a:cubicBezTo>
                      <a:pt x="80" y="13"/>
                      <a:pt x="83" y="15"/>
                      <a:pt x="85" y="18"/>
                    </a:cubicBezTo>
                    <a:cubicBezTo>
                      <a:pt x="88" y="28"/>
                      <a:pt x="96" y="39"/>
                      <a:pt x="77" y="42"/>
                    </a:cubicBezTo>
                    <a:close/>
                  </a:path>
                </a:pathLst>
              </a:custGeom>
              <a:solidFill>
                <a:srgbClr val="E7B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1" name="Freeform 359">
                <a:extLst>
                  <a:ext uri="{FF2B5EF4-FFF2-40B4-BE49-F238E27FC236}">
                    <a16:creationId xmlns:a16="http://schemas.microsoft.com/office/drawing/2014/main" id="{83CFEB49-E1BE-97DC-A05A-D3C42E32587F}"/>
                  </a:ext>
                </a:extLst>
              </p:cNvPr>
              <p:cNvSpPr/>
              <p:nvPr/>
            </p:nvSpPr>
            <p:spPr bwMode="auto">
              <a:xfrm>
                <a:off x="6818" y="1163"/>
                <a:ext cx="123" cy="78"/>
              </a:xfrm>
              <a:custGeom>
                <a:avLst/>
                <a:gdLst>
                  <a:gd name="T0" fmla="*/ 19 w 85"/>
                  <a:gd name="T1" fmla="*/ 28 h 54"/>
                  <a:gd name="T2" fmla="*/ 36 w 85"/>
                  <a:gd name="T3" fmla="*/ 30 h 54"/>
                  <a:gd name="T4" fmla="*/ 31 w 85"/>
                  <a:gd name="T5" fmla="*/ 20 h 54"/>
                  <a:gd name="T6" fmla="*/ 31 w 85"/>
                  <a:gd name="T7" fmla="*/ 14 h 54"/>
                  <a:gd name="T8" fmla="*/ 70 w 85"/>
                  <a:gd name="T9" fmla="*/ 3 h 54"/>
                  <a:gd name="T10" fmla="*/ 82 w 85"/>
                  <a:gd name="T11" fmla="*/ 24 h 54"/>
                  <a:gd name="T12" fmla="*/ 63 w 85"/>
                  <a:gd name="T13" fmla="*/ 31 h 54"/>
                  <a:gd name="T14" fmla="*/ 56 w 85"/>
                  <a:gd name="T15" fmla="*/ 18 h 54"/>
                  <a:gd name="T16" fmla="*/ 29 w 85"/>
                  <a:gd name="T17" fmla="*/ 52 h 54"/>
                  <a:gd name="T18" fmla="*/ 13 w 85"/>
                  <a:gd name="T19" fmla="*/ 52 h 54"/>
                  <a:gd name="T20" fmla="*/ 9 w 85"/>
                  <a:gd name="T21" fmla="*/ 48 h 54"/>
                  <a:gd name="T22" fmla="*/ 19 w 85"/>
                  <a:gd name="T2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54">
                    <a:moveTo>
                      <a:pt x="19" y="28"/>
                    </a:moveTo>
                    <a:cubicBezTo>
                      <a:pt x="25" y="29"/>
                      <a:pt x="30" y="35"/>
                      <a:pt x="36" y="30"/>
                    </a:cubicBezTo>
                    <a:cubicBezTo>
                      <a:pt x="43" y="22"/>
                      <a:pt x="32" y="23"/>
                      <a:pt x="31" y="20"/>
                    </a:cubicBezTo>
                    <a:cubicBezTo>
                      <a:pt x="30" y="18"/>
                      <a:pt x="30" y="16"/>
                      <a:pt x="31" y="14"/>
                    </a:cubicBezTo>
                    <a:cubicBezTo>
                      <a:pt x="42" y="2"/>
                      <a:pt x="55" y="0"/>
                      <a:pt x="70" y="3"/>
                    </a:cubicBezTo>
                    <a:cubicBezTo>
                      <a:pt x="83" y="6"/>
                      <a:pt x="85" y="13"/>
                      <a:pt x="82" y="24"/>
                    </a:cubicBezTo>
                    <a:cubicBezTo>
                      <a:pt x="77" y="31"/>
                      <a:pt x="71" y="31"/>
                      <a:pt x="63" y="31"/>
                    </a:cubicBezTo>
                    <a:cubicBezTo>
                      <a:pt x="58" y="28"/>
                      <a:pt x="61" y="21"/>
                      <a:pt x="56" y="18"/>
                    </a:cubicBezTo>
                    <a:cubicBezTo>
                      <a:pt x="45" y="28"/>
                      <a:pt x="42" y="45"/>
                      <a:pt x="29" y="52"/>
                    </a:cubicBezTo>
                    <a:cubicBezTo>
                      <a:pt x="23" y="54"/>
                      <a:pt x="18" y="54"/>
                      <a:pt x="13" y="52"/>
                    </a:cubicBezTo>
                    <a:cubicBezTo>
                      <a:pt x="11" y="52"/>
                      <a:pt x="10" y="50"/>
                      <a:pt x="9" y="48"/>
                    </a:cubicBezTo>
                    <a:cubicBezTo>
                      <a:pt x="0" y="35"/>
                      <a:pt x="13" y="34"/>
                      <a:pt x="19" y="28"/>
                    </a:cubicBezTo>
                    <a:close/>
                  </a:path>
                </a:pathLst>
              </a:custGeom>
              <a:solidFill>
                <a:srgbClr val="B8A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2" name="Freeform 360">
                <a:extLst>
                  <a:ext uri="{FF2B5EF4-FFF2-40B4-BE49-F238E27FC236}">
                    <a16:creationId xmlns:a16="http://schemas.microsoft.com/office/drawing/2014/main" id="{A66C246B-D0BD-05B2-C773-4B79204E3DFA}"/>
                  </a:ext>
                </a:extLst>
              </p:cNvPr>
              <p:cNvSpPr/>
              <p:nvPr/>
            </p:nvSpPr>
            <p:spPr bwMode="auto">
              <a:xfrm>
                <a:off x="6796" y="1228"/>
                <a:ext cx="78" cy="69"/>
              </a:xfrm>
              <a:custGeom>
                <a:avLst/>
                <a:gdLst>
                  <a:gd name="T0" fmla="*/ 24 w 54"/>
                  <a:gd name="T1" fmla="*/ 3 h 47"/>
                  <a:gd name="T2" fmla="*/ 30 w 54"/>
                  <a:gd name="T3" fmla="*/ 6 h 47"/>
                  <a:gd name="T4" fmla="*/ 42 w 54"/>
                  <a:gd name="T5" fmla="*/ 17 h 47"/>
                  <a:gd name="T6" fmla="*/ 52 w 54"/>
                  <a:gd name="T7" fmla="*/ 34 h 47"/>
                  <a:gd name="T8" fmla="*/ 48 w 54"/>
                  <a:gd name="T9" fmla="*/ 39 h 47"/>
                  <a:gd name="T10" fmla="*/ 13 w 54"/>
                  <a:gd name="T11" fmla="*/ 45 h 47"/>
                  <a:gd name="T12" fmla="*/ 5 w 54"/>
                  <a:gd name="T13" fmla="*/ 39 h 47"/>
                  <a:gd name="T14" fmla="*/ 5 w 54"/>
                  <a:gd name="T15" fmla="*/ 24 h 47"/>
                  <a:gd name="T16" fmla="*/ 13 w 54"/>
                  <a:gd name="T17" fmla="*/ 0 h 47"/>
                  <a:gd name="T18" fmla="*/ 24 w 54"/>
                  <a:gd name="T19"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7">
                    <a:moveTo>
                      <a:pt x="24" y="3"/>
                    </a:moveTo>
                    <a:cubicBezTo>
                      <a:pt x="26" y="4"/>
                      <a:pt x="28" y="5"/>
                      <a:pt x="30" y="6"/>
                    </a:cubicBezTo>
                    <a:cubicBezTo>
                      <a:pt x="31" y="12"/>
                      <a:pt x="35" y="15"/>
                      <a:pt x="42" y="17"/>
                    </a:cubicBezTo>
                    <a:cubicBezTo>
                      <a:pt x="50" y="20"/>
                      <a:pt x="54" y="26"/>
                      <a:pt x="52" y="34"/>
                    </a:cubicBezTo>
                    <a:cubicBezTo>
                      <a:pt x="51" y="36"/>
                      <a:pt x="50" y="38"/>
                      <a:pt x="48" y="39"/>
                    </a:cubicBezTo>
                    <a:cubicBezTo>
                      <a:pt x="37" y="47"/>
                      <a:pt x="25" y="46"/>
                      <a:pt x="13" y="45"/>
                    </a:cubicBezTo>
                    <a:cubicBezTo>
                      <a:pt x="10" y="44"/>
                      <a:pt x="6" y="42"/>
                      <a:pt x="5" y="39"/>
                    </a:cubicBezTo>
                    <a:cubicBezTo>
                      <a:pt x="0" y="34"/>
                      <a:pt x="2" y="29"/>
                      <a:pt x="5" y="24"/>
                    </a:cubicBezTo>
                    <a:cubicBezTo>
                      <a:pt x="18" y="20"/>
                      <a:pt x="10" y="8"/>
                      <a:pt x="13" y="0"/>
                    </a:cubicBezTo>
                    <a:cubicBezTo>
                      <a:pt x="17" y="1"/>
                      <a:pt x="20" y="2"/>
                      <a:pt x="24" y="3"/>
                    </a:cubicBezTo>
                    <a:close/>
                  </a:path>
                </a:pathLst>
              </a:custGeom>
              <a:solidFill>
                <a:srgbClr val="CCA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3" name="Freeform 361">
                <a:extLst>
                  <a:ext uri="{FF2B5EF4-FFF2-40B4-BE49-F238E27FC236}">
                    <a16:creationId xmlns:a16="http://schemas.microsoft.com/office/drawing/2014/main" id="{BAAD1A35-8206-90D6-AD2A-34DA21048E9C}"/>
                  </a:ext>
                </a:extLst>
              </p:cNvPr>
              <p:cNvSpPr/>
              <p:nvPr/>
            </p:nvSpPr>
            <p:spPr bwMode="auto">
              <a:xfrm>
                <a:off x="6879" y="1103"/>
                <a:ext cx="33" cy="44"/>
              </a:xfrm>
              <a:custGeom>
                <a:avLst/>
                <a:gdLst>
                  <a:gd name="T0" fmla="*/ 16 w 23"/>
                  <a:gd name="T1" fmla="*/ 30 h 30"/>
                  <a:gd name="T2" fmla="*/ 0 w 23"/>
                  <a:gd name="T3" fmla="*/ 29 h 30"/>
                  <a:gd name="T4" fmla="*/ 9 w 23"/>
                  <a:gd name="T5" fmla="*/ 11 h 30"/>
                  <a:gd name="T6" fmla="*/ 17 w 23"/>
                  <a:gd name="T7" fmla="*/ 2 h 30"/>
                  <a:gd name="T8" fmla="*/ 16 w 23"/>
                  <a:gd name="T9" fmla="*/ 30 h 30"/>
                </a:gdLst>
                <a:ahLst/>
                <a:cxnLst>
                  <a:cxn ang="0">
                    <a:pos x="T0" y="T1"/>
                  </a:cxn>
                  <a:cxn ang="0">
                    <a:pos x="T2" y="T3"/>
                  </a:cxn>
                  <a:cxn ang="0">
                    <a:pos x="T4" y="T5"/>
                  </a:cxn>
                  <a:cxn ang="0">
                    <a:pos x="T6" y="T7"/>
                  </a:cxn>
                  <a:cxn ang="0">
                    <a:pos x="T8" y="T9"/>
                  </a:cxn>
                </a:cxnLst>
                <a:rect l="0" t="0" r="r" b="b"/>
                <a:pathLst>
                  <a:path w="23" h="30">
                    <a:moveTo>
                      <a:pt x="16" y="30"/>
                    </a:moveTo>
                    <a:cubicBezTo>
                      <a:pt x="11" y="30"/>
                      <a:pt x="6" y="30"/>
                      <a:pt x="0" y="29"/>
                    </a:cubicBezTo>
                    <a:cubicBezTo>
                      <a:pt x="6" y="24"/>
                      <a:pt x="8" y="18"/>
                      <a:pt x="9" y="11"/>
                    </a:cubicBezTo>
                    <a:cubicBezTo>
                      <a:pt x="9" y="6"/>
                      <a:pt x="9" y="0"/>
                      <a:pt x="17" y="2"/>
                    </a:cubicBezTo>
                    <a:cubicBezTo>
                      <a:pt x="23" y="11"/>
                      <a:pt x="20" y="20"/>
                      <a:pt x="16" y="30"/>
                    </a:cubicBezTo>
                    <a:close/>
                  </a:path>
                </a:pathLst>
              </a:custGeom>
              <a:solidFill>
                <a:srgbClr val="ECE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4" name="Freeform 362">
                <a:extLst>
                  <a:ext uri="{FF2B5EF4-FFF2-40B4-BE49-F238E27FC236}">
                    <a16:creationId xmlns:a16="http://schemas.microsoft.com/office/drawing/2014/main" id="{C11581E3-3468-F31C-59C5-B8B250C4B380}"/>
                  </a:ext>
                </a:extLst>
              </p:cNvPr>
              <p:cNvSpPr/>
              <p:nvPr/>
            </p:nvSpPr>
            <p:spPr bwMode="auto">
              <a:xfrm>
                <a:off x="6902" y="1096"/>
                <a:ext cx="25" cy="52"/>
              </a:xfrm>
              <a:custGeom>
                <a:avLst/>
                <a:gdLst>
                  <a:gd name="T0" fmla="*/ 0 w 17"/>
                  <a:gd name="T1" fmla="*/ 35 h 36"/>
                  <a:gd name="T2" fmla="*/ 1 w 17"/>
                  <a:gd name="T3" fmla="*/ 7 h 36"/>
                  <a:gd name="T4" fmla="*/ 10 w 17"/>
                  <a:gd name="T5" fmla="*/ 18 h 36"/>
                  <a:gd name="T6" fmla="*/ 4 w 17"/>
                  <a:gd name="T7" fmla="*/ 36 h 36"/>
                  <a:gd name="T8" fmla="*/ 0 w 17"/>
                  <a:gd name="T9" fmla="*/ 35 h 36"/>
                </a:gdLst>
                <a:ahLst/>
                <a:cxnLst>
                  <a:cxn ang="0">
                    <a:pos x="T0" y="T1"/>
                  </a:cxn>
                  <a:cxn ang="0">
                    <a:pos x="T2" y="T3"/>
                  </a:cxn>
                  <a:cxn ang="0">
                    <a:pos x="T4" y="T5"/>
                  </a:cxn>
                  <a:cxn ang="0">
                    <a:pos x="T6" y="T7"/>
                  </a:cxn>
                  <a:cxn ang="0">
                    <a:pos x="T8" y="T9"/>
                  </a:cxn>
                </a:cxnLst>
                <a:rect l="0" t="0" r="r" b="b"/>
                <a:pathLst>
                  <a:path w="17" h="36">
                    <a:moveTo>
                      <a:pt x="0" y="35"/>
                    </a:moveTo>
                    <a:cubicBezTo>
                      <a:pt x="0" y="25"/>
                      <a:pt x="1" y="16"/>
                      <a:pt x="1" y="7"/>
                    </a:cubicBezTo>
                    <a:cubicBezTo>
                      <a:pt x="17" y="0"/>
                      <a:pt x="10" y="15"/>
                      <a:pt x="10" y="18"/>
                    </a:cubicBezTo>
                    <a:cubicBezTo>
                      <a:pt x="10" y="24"/>
                      <a:pt x="6" y="30"/>
                      <a:pt x="4" y="36"/>
                    </a:cubicBezTo>
                    <a:cubicBezTo>
                      <a:pt x="2" y="36"/>
                      <a:pt x="1" y="36"/>
                      <a:pt x="0" y="35"/>
                    </a:cubicBezTo>
                    <a:close/>
                  </a:path>
                </a:pathLst>
              </a:custGeom>
              <a:solidFill>
                <a:srgbClr val="9188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5" name="Freeform 363">
                <a:extLst>
                  <a:ext uri="{FF2B5EF4-FFF2-40B4-BE49-F238E27FC236}">
                    <a16:creationId xmlns:a16="http://schemas.microsoft.com/office/drawing/2014/main" id="{E9C55CFD-F628-CB9F-32EB-BE100D99BAC9}"/>
                  </a:ext>
                </a:extLst>
              </p:cNvPr>
              <p:cNvSpPr/>
              <p:nvPr/>
            </p:nvSpPr>
            <p:spPr bwMode="auto">
              <a:xfrm>
                <a:off x="6998" y="2727"/>
                <a:ext cx="137" cy="137"/>
              </a:xfrm>
              <a:custGeom>
                <a:avLst/>
                <a:gdLst>
                  <a:gd name="T0" fmla="*/ 75 w 94"/>
                  <a:gd name="T1" fmla="*/ 3 h 94"/>
                  <a:gd name="T2" fmla="*/ 75 w 94"/>
                  <a:gd name="T3" fmla="*/ 5 h 94"/>
                  <a:gd name="T4" fmla="*/ 88 w 94"/>
                  <a:gd name="T5" fmla="*/ 36 h 94"/>
                  <a:gd name="T6" fmla="*/ 94 w 94"/>
                  <a:gd name="T7" fmla="*/ 40 h 94"/>
                  <a:gd name="T8" fmla="*/ 61 w 94"/>
                  <a:gd name="T9" fmla="*/ 47 h 94"/>
                  <a:gd name="T10" fmla="*/ 89 w 94"/>
                  <a:gd name="T11" fmla="*/ 58 h 94"/>
                  <a:gd name="T12" fmla="*/ 34 w 94"/>
                  <a:gd name="T13" fmla="*/ 93 h 94"/>
                  <a:gd name="T14" fmla="*/ 12 w 94"/>
                  <a:gd name="T15" fmla="*/ 82 h 94"/>
                  <a:gd name="T16" fmla="*/ 7 w 94"/>
                  <a:gd name="T17" fmla="*/ 70 h 94"/>
                  <a:gd name="T18" fmla="*/ 26 w 94"/>
                  <a:gd name="T19" fmla="*/ 49 h 94"/>
                  <a:gd name="T20" fmla="*/ 29 w 94"/>
                  <a:gd name="T21" fmla="*/ 56 h 94"/>
                  <a:gd name="T22" fmla="*/ 32 w 94"/>
                  <a:gd name="T23" fmla="*/ 52 h 94"/>
                  <a:gd name="T24" fmla="*/ 52 w 94"/>
                  <a:gd name="T25" fmla="*/ 17 h 94"/>
                  <a:gd name="T26" fmla="*/ 71 w 94"/>
                  <a:gd name="T27" fmla="*/ 0 h 94"/>
                  <a:gd name="T28" fmla="*/ 75 w 94"/>
                  <a:gd name="T29" fmla="*/ 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94">
                    <a:moveTo>
                      <a:pt x="75" y="3"/>
                    </a:moveTo>
                    <a:cubicBezTo>
                      <a:pt x="75" y="3"/>
                      <a:pt x="75" y="4"/>
                      <a:pt x="75" y="5"/>
                    </a:cubicBezTo>
                    <a:cubicBezTo>
                      <a:pt x="63" y="29"/>
                      <a:pt x="63" y="29"/>
                      <a:pt x="88" y="36"/>
                    </a:cubicBezTo>
                    <a:cubicBezTo>
                      <a:pt x="90" y="37"/>
                      <a:pt x="91" y="38"/>
                      <a:pt x="94" y="40"/>
                    </a:cubicBezTo>
                    <a:cubicBezTo>
                      <a:pt x="83" y="44"/>
                      <a:pt x="69" y="33"/>
                      <a:pt x="61" y="47"/>
                    </a:cubicBezTo>
                    <a:cubicBezTo>
                      <a:pt x="69" y="54"/>
                      <a:pt x="83" y="45"/>
                      <a:pt x="89" y="58"/>
                    </a:cubicBezTo>
                    <a:cubicBezTo>
                      <a:pt x="63" y="57"/>
                      <a:pt x="48" y="75"/>
                      <a:pt x="34" y="93"/>
                    </a:cubicBezTo>
                    <a:cubicBezTo>
                      <a:pt x="25" y="94"/>
                      <a:pt x="18" y="89"/>
                      <a:pt x="12" y="82"/>
                    </a:cubicBezTo>
                    <a:cubicBezTo>
                      <a:pt x="10" y="78"/>
                      <a:pt x="9" y="74"/>
                      <a:pt x="7" y="70"/>
                    </a:cubicBezTo>
                    <a:cubicBezTo>
                      <a:pt x="0" y="50"/>
                      <a:pt x="21" y="57"/>
                      <a:pt x="26" y="49"/>
                    </a:cubicBezTo>
                    <a:cubicBezTo>
                      <a:pt x="28" y="51"/>
                      <a:pt x="29" y="53"/>
                      <a:pt x="29" y="56"/>
                    </a:cubicBezTo>
                    <a:cubicBezTo>
                      <a:pt x="31" y="56"/>
                      <a:pt x="31" y="53"/>
                      <a:pt x="32" y="52"/>
                    </a:cubicBezTo>
                    <a:cubicBezTo>
                      <a:pt x="40" y="41"/>
                      <a:pt x="49" y="31"/>
                      <a:pt x="52" y="17"/>
                    </a:cubicBezTo>
                    <a:cubicBezTo>
                      <a:pt x="54" y="9"/>
                      <a:pt x="60" y="0"/>
                      <a:pt x="71" y="0"/>
                    </a:cubicBezTo>
                    <a:cubicBezTo>
                      <a:pt x="73" y="0"/>
                      <a:pt x="74" y="1"/>
                      <a:pt x="75" y="3"/>
                    </a:cubicBezTo>
                    <a:close/>
                  </a:path>
                </a:pathLst>
              </a:custGeom>
              <a:solidFill>
                <a:srgbClr val="423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6" name="Freeform 364">
                <a:extLst>
                  <a:ext uri="{FF2B5EF4-FFF2-40B4-BE49-F238E27FC236}">
                    <a16:creationId xmlns:a16="http://schemas.microsoft.com/office/drawing/2014/main" id="{2D579A55-7623-22B9-36CD-B35631FCB543}"/>
                  </a:ext>
                </a:extLst>
              </p:cNvPr>
              <p:cNvSpPr/>
              <p:nvPr/>
            </p:nvSpPr>
            <p:spPr bwMode="auto">
              <a:xfrm>
                <a:off x="7037" y="2908"/>
                <a:ext cx="93" cy="94"/>
              </a:xfrm>
              <a:custGeom>
                <a:avLst/>
                <a:gdLst>
                  <a:gd name="T0" fmla="*/ 64 w 64"/>
                  <a:gd name="T1" fmla="*/ 30 h 65"/>
                  <a:gd name="T2" fmla="*/ 63 w 64"/>
                  <a:gd name="T3" fmla="*/ 36 h 65"/>
                  <a:gd name="T4" fmla="*/ 34 w 64"/>
                  <a:gd name="T5" fmla="*/ 51 h 65"/>
                  <a:gd name="T6" fmla="*/ 20 w 64"/>
                  <a:gd name="T7" fmla="*/ 46 h 65"/>
                  <a:gd name="T8" fmla="*/ 3 w 64"/>
                  <a:gd name="T9" fmla="*/ 30 h 65"/>
                  <a:gd name="T10" fmla="*/ 4 w 64"/>
                  <a:gd name="T11" fmla="*/ 9 h 65"/>
                  <a:gd name="T12" fmla="*/ 15 w 64"/>
                  <a:gd name="T13" fmla="*/ 0 h 65"/>
                  <a:gd name="T14" fmla="*/ 27 w 64"/>
                  <a:gd name="T15" fmla="*/ 10 h 65"/>
                  <a:gd name="T16" fmla="*/ 60 w 64"/>
                  <a:gd name="T17" fmla="*/ 25 h 65"/>
                  <a:gd name="T18" fmla="*/ 64 w 64"/>
                  <a:gd name="T19" fmla="*/ 3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5">
                    <a:moveTo>
                      <a:pt x="64" y="30"/>
                    </a:moveTo>
                    <a:cubicBezTo>
                      <a:pt x="63" y="32"/>
                      <a:pt x="63" y="34"/>
                      <a:pt x="63" y="36"/>
                    </a:cubicBezTo>
                    <a:cubicBezTo>
                      <a:pt x="60" y="65"/>
                      <a:pt x="60" y="65"/>
                      <a:pt x="34" y="51"/>
                    </a:cubicBezTo>
                    <a:cubicBezTo>
                      <a:pt x="30" y="48"/>
                      <a:pt x="25" y="45"/>
                      <a:pt x="20" y="46"/>
                    </a:cubicBezTo>
                    <a:cubicBezTo>
                      <a:pt x="7" y="48"/>
                      <a:pt x="5" y="39"/>
                      <a:pt x="3" y="30"/>
                    </a:cubicBezTo>
                    <a:cubicBezTo>
                      <a:pt x="2" y="23"/>
                      <a:pt x="0" y="16"/>
                      <a:pt x="4" y="9"/>
                    </a:cubicBezTo>
                    <a:cubicBezTo>
                      <a:pt x="6" y="4"/>
                      <a:pt x="10" y="1"/>
                      <a:pt x="15" y="0"/>
                    </a:cubicBezTo>
                    <a:cubicBezTo>
                      <a:pt x="21" y="0"/>
                      <a:pt x="23" y="7"/>
                      <a:pt x="27" y="10"/>
                    </a:cubicBezTo>
                    <a:cubicBezTo>
                      <a:pt x="37" y="17"/>
                      <a:pt x="41" y="36"/>
                      <a:pt x="60" y="25"/>
                    </a:cubicBezTo>
                    <a:cubicBezTo>
                      <a:pt x="61" y="27"/>
                      <a:pt x="62" y="28"/>
                      <a:pt x="64" y="30"/>
                    </a:cubicBezTo>
                    <a:close/>
                  </a:path>
                </a:pathLst>
              </a:custGeom>
              <a:solidFill>
                <a:srgbClr val="B99A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7" name="Freeform 365">
                <a:extLst>
                  <a:ext uri="{FF2B5EF4-FFF2-40B4-BE49-F238E27FC236}">
                    <a16:creationId xmlns:a16="http://schemas.microsoft.com/office/drawing/2014/main" id="{3C30ECA6-4C29-9F73-2F52-4802CDBAC702}"/>
                  </a:ext>
                </a:extLst>
              </p:cNvPr>
              <p:cNvSpPr/>
              <p:nvPr/>
            </p:nvSpPr>
            <p:spPr bwMode="auto">
              <a:xfrm>
                <a:off x="6835" y="2847"/>
                <a:ext cx="236" cy="125"/>
              </a:xfrm>
              <a:custGeom>
                <a:avLst/>
                <a:gdLst>
                  <a:gd name="T0" fmla="*/ 154 w 162"/>
                  <a:gd name="T1" fmla="*/ 42 h 86"/>
                  <a:gd name="T2" fmla="*/ 146 w 162"/>
                  <a:gd name="T3" fmla="*/ 50 h 86"/>
                  <a:gd name="T4" fmla="*/ 128 w 162"/>
                  <a:gd name="T5" fmla="*/ 62 h 86"/>
                  <a:gd name="T6" fmla="*/ 10 w 162"/>
                  <a:gd name="T7" fmla="*/ 84 h 86"/>
                  <a:gd name="T8" fmla="*/ 6 w 162"/>
                  <a:gd name="T9" fmla="*/ 83 h 86"/>
                  <a:gd name="T10" fmla="*/ 2 w 162"/>
                  <a:gd name="T11" fmla="*/ 73 h 86"/>
                  <a:gd name="T12" fmla="*/ 26 w 162"/>
                  <a:gd name="T13" fmla="*/ 67 h 86"/>
                  <a:gd name="T14" fmla="*/ 96 w 162"/>
                  <a:gd name="T15" fmla="*/ 56 h 86"/>
                  <a:gd name="T16" fmla="*/ 136 w 162"/>
                  <a:gd name="T17" fmla="*/ 29 h 86"/>
                  <a:gd name="T18" fmla="*/ 127 w 162"/>
                  <a:gd name="T19" fmla="*/ 14 h 86"/>
                  <a:gd name="T20" fmla="*/ 124 w 162"/>
                  <a:gd name="T21" fmla="*/ 4 h 86"/>
                  <a:gd name="T22" fmla="*/ 127 w 162"/>
                  <a:gd name="T23" fmla="*/ 0 h 86"/>
                  <a:gd name="T24" fmla="*/ 146 w 162"/>
                  <a:gd name="T25" fmla="*/ 11 h 86"/>
                  <a:gd name="T26" fmla="*/ 154 w 162"/>
                  <a:gd name="T27" fmla="*/ 4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2" h="86">
                    <a:moveTo>
                      <a:pt x="154" y="42"/>
                    </a:moveTo>
                    <a:cubicBezTo>
                      <a:pt x="151" y="45"/>
                      <a:pt x="149" y="47"/>
                      <a:pt x="146" y="50"/>
                    </a:cubicBezTo>
                    <a:cubicBezTo>
                      <a:pt x="143" y="58"/>
                      <a:pt x="136" y="60"/>
                      <a:pt x="128" y="62"/>
                    </a:cubicBezTo>
                    <a:cubicBezTo>
                      <a:pt x="90" y="77"/>
                      <a:pt x="51" y="86"/>
                      <a:pt x="10" y="84"/>
                    </a:cubicBezTo>
                    <a:cubicBezTo>
                      <a:pt x="9" y="84"/>
                      <a:pt x="8" y="84"/>
                      <a:pt x="6" y="83"/>
                    </a:cubicBezTo>
                    <a:cubicBezTo>
                      <a:pt x="3" y="81"/>
                      <a:pt x="0" y="78"/>
                      <a:pt x="2" y="73"/>
                    </a:cubicBezTo>
                    <a:cubicBezTo>
                      <a:pt x="8" y="65"/>
                      <a:pt x="17" y="66"/>
                      <a:pt x="26" y="67"/>
                    </a:cubicBezTo>
                    <a:cubicBezTo>
                      <a:pt x="50" y="68"/>
                      <a:pt x="73" y="62"/>
                      <a:pt x="96" y="56"/>
                    </a:cubicBezTo>
                    <a:cubicBezTo>
                      <a:pt x="113" y="52"/>
                      <a:pt x="128" y="46"/>
                      <a:pt x="136" y="29"/>
                    </a:cubicBezTo>
                    <a:cubicBezTo>
                      <a:pt x="137" y="22"/>
                      <a:pt x="132" y="18"/>
                      <a:pt x="127" y="14"/>
                    </a:cubicBezTo>
                    <a:cubicBezTo>
                      <a:pt x="124" y="11"/>
                      <a:pt x="123" y="8"/>
                      <a:pt x="124" y="4"/>
                    </a:cubicBezTo>
                    <a:cubicBezTo>
                      <a:pt x="124" y="2"/>
                      <a:pt x="126" y="1"/>
                      <a:pt x="127" y="0"/>
                    </a:cubicBezTo>
                    <a:cubicBezTo>
                      <a:pt x="134" y="4"/>
                      <a:pt x="140" y="8"/>
                      <a:pt x="146" y="11"/>
                    </a:cubicBezTo>
                    <a:cubicBezTo>
                      <a:pt x="153" y="21"/>
                      <a:pt x="162" y="30"/>
                      <a:pt x="154" y="42"/>
                    </a:cubicBezTo>
                    <a:close/>
                  </a:path>
                </a:pathLst>
              </a:custGeom>
              <a:solidFill>
                <a:srgbClr val="F8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8" name="Freeform 366">
                <a:extLst>
                  <a:ext uri="{FF2B5EF4-FFF2-40B4-BE49-F238E27FC236}">
                    <a16:creationId xmlns:a16="http://schemas.microsoft.com/office/drawing/2014/main" id="{2F139B47-C8FD-D7C6-8A2F-3FCD5DD058F7}"/>
                  </a:ext>
                </a:extLst>
              </p:cNvPr>
              <p:cNvSpPr/>
              <p:nvPr/>
            </p:nvSpPr>
            <p:spPr bwMode="auto">
              <a:xfrm>
                <a:off x="7077" y="2922"/>
                <a:ext cx="48" cy="44"/>
              </a:xfrm>
              <a:custGeom>
                <a:avLst/>
                <a:gdLst>
                  <a:gd name="T0" fmla="*/ 33 w 33"/>
                  <a:gd name="T1" fmla="*/ 15 h 30"/>
                  <a:gd name="T2" fmla="*/ 8 w 33"/>
                  <a:gd name="T3" fmla="*/ 15 h 30"/>
                  <a:gd name="T4" fmla="*/ 0 w 33"/>
                  <a:gd name="T5" fmla="*/ 0 h 30"/>
                  <a:gd name="T6" fmla="*/ 33 w 33"/>
                  <a:gd name="T7" fmla="*/ 15 h 30"/>
                </a:gdLst>
                <a:ahLst/>
                <a:cxnLst>
                  <a:cxn ang="0">
                    <a:pos x="T0" y="T1"/>
                  </a:cxn>
                  <a:cxn ang="0">
                    <a:pos x="T2" y="T3"/>
                  </a:cxn>
                  <a:cxn ang="0">
                    <a:pos x="T4" y="T5"/>
                  </a:cxn>
                  <a:cxn ang="0">
                    <a:pos x="T6" y="T7"/>
                  </a:cxn>
                </a:cxnLst>
                <a:rect l="0" t="0" r="r" b="b"/>
                <a:pathLst>
                  <a:path w="33" h="30">
                    <a:moveTo>
                      <a:pt x="33" y="15"/>
                    </a:moveTo>
                    <a:cubicBezTo>
                      <a:pt x="24" y="30"/>
                      <a:pt x="16" y="30"/>
                      <a:pt x="8" y="15"/>
                    </a:cubicBezTo>
                    <a:cubicBezTo>
                      <a:pt x="5" y="10"/>
                      <a:pt x="0" y="6"/>
                      <a:pt x="0" y="0"/>
                    </a:cubicBezTo>
                    <a:cubicBezTo>
                      <a:pt x="13" y="1"/>
                      <a:pt x="21" y="11"/>
                      <a:pt x="33" y="15"/>
                    </a:cubicBezTo>
                    <a:close/>
                  </a:path>
                </a:pathLst>
              </a:custGeom>
              <a:solidFill>
                <a:srgbClr val="937B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9" name="Freeform 367">
                <a:extLst>
                  <a:ext uri="{FF2B5EF4-FFF2-40B4-BE49-F238E27FC236}">
                    <a16:creationId xmlns:a16="http://schemas.microsoft.com/office/drawing/2014/main" id="{E6CFED3B-F90C-7F95-A151-521519DA6295}"/>
                  </a:ext>
                </a:extLst>
              </p:cNvPr>
              <p:cNvSpPr/>
              <p:nvPr/>
            </p:nvSpPr>
            <p:spPr bwMode="auto">
              <a:xfrm>
                <a:off x="7154" y="2783"/>
                <a:ext cx="35" cy="40"/>
              </a:xfrm>
              <a:custGeom>
                <a:avLst/>
                <a:gdLst>
                  <a:gd name="T0" fmla="*/ 23 w 24"/>
                  <a:gd name="T1" fmla="*/ 28 h 28"/>
                  <a:gd name="T2" fmla="*/ 11 w 24"/>
                  <a:gd name="T3" fmla="*/ 28 h 28"/>
                  <a:gd name="T4" fmla="*/ 15 w 24"/>
                  <a:gd name="T5" fmla="*/ 0 h 28"/>
                  <a:gd name="T6" fmla="*/ 23 w 24"/>
                  <a:gd name="T7" fmla="*/ 28 h 28"/>
                </a:gdLst>
                <a:ahLst/>
                <a:cxnLst>
                  <a:cxn ang="0">
                    <a:pos x="T0" y="T1"/>
                  </a:cxn>
                  <a:cxn ang="0">
                    <a:pos x="T2" y="T3"/>
                  </a:cxn>
                  <a:cxn ang="0">
                    <a:pos x="T4" y="T5"/>
                  </a:cxn>
                  <a:cxn ang="0">
                    <a:pos x="T6" y="T7"/>
                  </a:cxn>
                </a:cxnLst>
                <a:rect l="0" t="0" r="r" b="b"/>
                <a:pathLst>
                  <a:path w="24" h="28">
                    <a:moveTo>
                      <a:pt x="23" y="28"/>
                    </a:moveTo>
                    <a:cubicBezTo>
                      <a:pt x="19" y="28"/>
                      <a:pt x="15" y="28"/>
                      <a:pt x="11" y="28"/>
                    </a:cubicBezTo>
                    <a:cubicBezTo>
                      <a:pt x="5" y="17"/>
                      <a:pt x="0" y="7"/>
                      <a:pt x="15" y="0"/>
                    </a:cubicBezTo>
                    <a:cubicBezTo>
                      <a:pt x="24" y="8"/>
                      <a:pt x="21" y="18"/>
                      <a:pt x="23" y="28"/>
                    </a:cubicBezTo>
                    <a:close/>
                  </a:path>
                </a:pathLst>
              </a:custGeom>
              <a:solidFill>
                <a:srgbClr val="9070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0" name="Freeform 368">
                <a:extLst>
                  <a:ext uri="{FF2B5EF4-FFF2-40B4-BE49-F238E27FC236}">
                    <a16:creationId xmlns:a16="http://schemas.microsoft.com/office/drawing/2014/main" id="{A4FBF930-DCDC-5889-43A9-BE58DA7394F3}"/>
                  </a:ext>
                </a:extLst>
              </p:cNvPr>
              <p:cNvSpPr/>
              <p:nvPr/>
            </p:nvSpPr>
            <p:spPr bwMode="auto">
              <a:xfrm>
                <a:off x="7133" y="2887"/>
                <a:ext cx="38" cy="25"/>
              </a:xfrm>
              <a:custGeom>
                <a:avLst/>
                <a:gdLst>
                  <a:gd name="T0" fmla="*/ 21 w 26"/>
                  <a:gd name="T1" fmla="*/ 0 h 17"/>
                  <a:gd name="T2" fmla="*/ 18 w 26"/>
                  <a:gd name="T3" fmla="*/ 13 h 17"/>
                  <a:gd name="T4" fmla="*/ 0 w 26"/>
                  <a:gd name="T5" fmla="*/ 7 h 17"/>
                  <a:gd name="T6" fmla="*/ 5 w 26"/>
                  <a:gd name="T7" fmla="*/ 3 h 17"/>
                  <a:gd name="T8" fmla="*/ 21 w 26"/>
                  <a:gd name="T9" fmla="*/ 0 h 17"/>
                </a:gdLst>
                <a:ahLst/>
                <a:cxnLst>
                  <a:cxn ang="0">
                    <a:pos x="T0" y="T1"/>
                  </a:cxn>
                  <a:cxn ang="0">
                    <a:pos x="T2" y="T3"/>
                  </a:cxn>
                  <a:cxn ang="0">
                    <a:pos x="T4" y="T5"/>
                  </a:cxn>
                  <a:cxn ang="0">
                    <a:pos x="T6" y="T7"/>
                  </a:cxn>
                  <a:cxn ang="0">
                    <a:pos x="T8" y="T9"/>
                  </a:cxn>
                </a:cxnLst>
                <a:rect l="0" t="0" r="r" b="b"/>
                <a:pathLst>
                  <a:path w="26" h="17">
                    <a:moveTo>
                      <a:pt x="21" y="0"/>
                    </a:moveTo>
                    <a:cubicBezTo>
                      <a:pt x="26" y="6"/>
                      <a:pt x="23" y="10"/>
                      <a:pt x="18" y="13"/>
                    </a:cubicBezTo>
                    <a:cubicBezTo>
                      <a:pt x="10" y="17"/>
                      <a:pt x="4" y="15"/>
                      <a:pt x="0" y="7"/>
                    </a:cubicBezTo>
                    <a:cubicBezTo>
                      <a:pt x="2" y="6"/>
                      <a:pt x="3" y="4"/>
                      <a:pt x="5" y="3"/>
                    </a:cubicBezTo>
                    <a:cubicBezTo>
                      <a:pt x="10" y="2"/>
                      <a:pt x="16" y="1"/>
                      <a:pt x="21" y="0"/>
                    </a:cubicBezTo>
                    <a:close/>
                  </a:path>
                </a:pathLst>
              </a:custGeom>
              <a:solidFill>
                <a:srgbClr val="60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1" name="Freeform 369">
                <a:extLst>
                  <a:ext uri="{FF2B5EF4-FFF2-40B4-BE49-F238E27FC236}">
                    <a16:creationId xmlns:a16="http://schemas.microsoft.com/office/drawing/2014/main" id="{BB40A23D-8A76-3394-8DD1-225479A7B7EC}"/>
                  </a:ext>
                </a:extLst>
              </p:cNvPr>
              <p:cNvSpPr/>
              <p:nvPr/>
            </p:nvSpPr>
            <p:spPr bwMode="auto">
              <a:xfrm>
                <a:off x="7098" y="2695"/>
                <a:ext cx="38" cy="37"/>
              </a:xfrm>
              <a:custGeom>
                <a:avLst/>
                <a:gdLst>
                  <a:gd name="T0" fmla="*/ 18 w 26"/>
                  <a:gd name="T1" fmla="*/ 1 h 25"/>
                  <a:gd name="T2" fmla="*/ 26 w 26"/>
                  <a:gd name="T3" fmla="*/ 0 h 25"/>
                  <a:gd name="T4" fmla="*/ 25 w 26"/>
                  <a:gd name="T5" fmla="*/ 16 h 25"/>
                  <a:gd name="T6" fmla="*/ 6 w 26"/>
                  <a:gd name="T7" fmla="*/ 25 h 25"/>
                  <a:gd name="T8" fmla="*/ 5 w 26"/>
                  <a:gd name="T9" fmla="*/ 23 h 25"/>
                  <a:gd name="T10" fmla="*/ 18 w 26"/>
                  <a:gd name="T11" fmla="*/ 1 h 25"/>
                </a:gdLst>
                <a:ahLst/>
                <a:cxnLst>
                  <a:cxn ang="0">
                    <a:pos x="T0" y="T1"/>
                  </a:cxn>
                  <a:cxn ang="0">
                    <a:pos x="T2" y="T3"/>
                  </a:cxn>
                  <a:cxn ang="0">
                    <a:pos x="T4" y="T5"/>
                  </a:cxn>
                  <a:cxn ang="0">
                    <a:pos x="T6" y="T7"/>
                  </a:cxn>
                  <a:cxn ang="0">
                    <a:pos x="T8" y="T9"/>
                  </a:cxn>
                  <a:cxn ang="0">
                    <a:pos x="T10" y="T11"/>
                  </a:cxn>
                </a:cxnLst>
                <a:rect l="0" t="0" r="r" b="b"/>
                <a:pathLst>
                  <a:path w="26" h="25">
                    <a:moveTo>
                      <a:pt x="18" y="1"/>
                    </a:moveTo>
                    <a:cubicBezTo>
                      <a:pt x="20" y="0"/>
                      <a:pt x="23" y="0"/>
                      <a:pt x="26" y="0"/>
                    </a:cubicBezTo>
                    <a:cubicBezTo>
                      <a:pt x="26" y="5"/>
                      <a:pt x="12" y="11"/>
                      <a:pt x="25" y="16"/>
                    </a:cubicBezTo>
                    <a:cubicBezTo>
                      <a:pt x="19" y="19"/>
                      <a:pt x="13" y="22"/>
                      <a:pt x="6" y="25"/>
                    </a:cubicBezTo>
                    <a:cubicBezTo>
                      <a:pt x="6" y="24"/>
                      <a:pt x="5" y="24"/>
                      <a:pt x="5" y="23"/>
                    </a:cubicBezTo>
                    <a:cubicBezTo>
                      <a:pt x="0" y="10"/>
                      <a:pt x="13" y="8"/>
                      <a:pt x="18" y="1"/>
                    </a:cubicBezTo>
                    <a:close/>
                  </a:path>
                </a:pathLst>
              </a:custGeom>
              <a:solidFill>
                <a:srgbClr val="423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2" name="Freeform 370">
                <a:extLst>
                  <a:ext uri="{FF2B5EF4-FFF2-40B4-BE49-F238E27FC236}">
                    <a16:creationId xmlns:a16="http://schemas.microsoft.com/office/drawing/2014/main" id="{1854A725-DE77-7E14-6EEC-DA783615A598}"/>
                  </a:ext>
                </a:extLst>
              </p:cNvPr>
              <p:cNvSpPr/>
              <p:nvPr/>
            </p:nvSpPr>
            <p:spPr bwMode="auto">
              <a:xfrm>
                <a:off x="6850" y="2933"/>
                <a:ext cx="177" cy="71"/>
              </a:xfrm>
              <a:custGeom>
                <a:avLst/>
                <a:gdLst>
                  <a:gd name="T0" fmla="*/ 0 w 122"/>
                  <a:gd name="T1" fmla="*/ 25 h 49"/>
                  <a:gd name="T2" fmla="*/ 32 w 122"/>
                  <a:gd name="T3" fmla="*/ 19 h 49"/>
                  <a:gd name="T4" fmla="*/ 119 w 122"/>
                  <a:gd name="T5" fmla="*/ 0 h 49"/>
                  <a:gd name="T6" fmla="*/ 121 w 122"/>
                  <a:gd name="T7" fmla="*/ 4 h 49"/>
                  <a:gd name="T8" fmla="*/ 91 w 122"/>
                  <a:gd name="T9" fmla="*/ 17 h 49"/>
                  <a:gd name="T10" fmla="*/ 71 w 122"/>
                  <a:gd name="T11" fmla="*/ 42 h 49"/>
                  <a:gd name="T12" fmla="*/ 80 w 122"/>
                  <a:gd name="T13" fmla="*/ 48 h 49"/>
                  <a:gd name="T14" fmla="*/ 52 w 122"/>
                  <a:gd name="T15" fmla="*/ 45 h 49"/>
                  <a:gd name="T16" fmla="*/ 29 w 122"/>
                  <a:gd name="T17" fmla="*/ 30 h 49"/>
                  <a:gd name="T18" fmla="*/ 4 w 122"/>
                  <a:gd name="T19" fmla="*/ 30 h 49"/>
                  <a:gd name="T20" fmla="*/ 0 w 122"/>
                  <a:gd name="T21"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49">
                    <a:moveTo>
                      <a:pt x="0" y="25"/>
                    </a:moveTo>
                    <a:cubicBezTo>
                      <a:pt x="9" y="16"/>
                      <a:pt x="22" y="21"/>
                      <a:pt x="32" y="19"/>
                    </a:cubicBezTo>
                    <a:cubicBezTo>
                      <a:pt x="62" y="16"/>
                      <a:pt x="91" y="9"/>
                      <a:pt x="119" y="0"/>
                    </a:cubicBezTo>
                    <a:cubicBezTo>
                      <a:pt x="121" y="1"/>
                      <a:pt x="122" y="3"/>
                      <a:pt x="121" y="4"/>
                    </a:cubicBezTo>
                    <a:cubicBezTo>
                      <a:pt x="111" y="9"/>
                      <a:pt x="101" y="14"/>
                      <a:pt x="91" y="17"/>
                    </a:cubicBezTo>
                    <a:cubicBezTo>
                      <a:pt x="82" y="20"/>
                      <a:pt x="77" y="33"/>
                      <a:pt x="71" y="42"/>
                    </a:cubicBezTo>
                    <a:cubicBezTo>
                      <a:pt x="74" y="44"/>
                      <a:pt x="77" y="46"/>
                      <a:pt x="80" y="48"/>
                    </a:cubicBezTo>
                    <a:cubicBezTo>
                      <a:pt x="71" y="49"/>
                      <a:pt x="61" y="47"/>
                      <a:pt x="52" y="45"/>
                    </a:cubicBezTo>
                    <a:cubicBezTo>
                      <a:pt x="49" y="33"/>
                      <a:pt x="41" y="28"/>
                      <a:pt x="29" y="30"/>
                    </a:cubicBezTo>
                    <a:cubicBezTo>
                      <a:pt x="21" y="31"/>
                      <a:pt x="12" y="30"/>
                      <a:pt x="4" y="30"/>
                    </a:cubicBezTo>
                    <a:cubicBezTo>
                      <a:pt x="3" y="28"/>
                      <a:pt x="1" y="27"/>
                      <a:pt x="0" y="25"/>
                    </a:cubicBezTo>
                    <a:close/>
                  </a:path>
                </a:pathLst>
              </a:custGeom>
              <a:solidFill>
                <a:srgbClr val="C6CC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3" name="Freeform 371">
                <a:extLst>
                  <a:ext uri="{FF2B5EF4-FFF2-40B4-BE49-F238E27FC236}">
                    <a16:creationId xmlns:a16="http://schemas.microsoft.com/office/drawing/2014/main" id="{892FDA47-EDC1-E6C1-33FB-BC9E10EAF87F}"/>
                  </a:ext>
                </a:extLst>
              </p:cNvPr>
              <p:cNvSpPr/>
              <p:nvPr/>
            </p:nvSpPr>
            <p:spPr bwMode="auto">
              <a:xfrm>
                <a:off x="6855" y="2963"/>
                <a:ext cx="86" cy="52"/>
              </a:xfrm>
              <a:custGeom>
                <a:avLst/>
                <a:gdLst>
                  <a:gd name="T0" fmla="*/ 0 w 59"/>
                  <a:gd name="T1" fmla="*/ 9 h 36"/>
                  <a:gd name="T2" fmla="*/ 45 w 59"/>
                  <a:gd name="T3" fmla="*/ 5 h 36"/>
                  <a:gd name="T4" fmla="*/ 48 w 59"/>
                  <a:gd name="T5" fmla="*/ 24 h 36"/>
                  <a:gd name="T6" fmla="*/ 20 w 59"/>
                  <a:gd name="T7" fmla="*/ 30 h 36"/>
                  <a:gd name="T8" fmla="*/ 9 w 59"/>
                  <a:gd name="T9" fmla="*/ 23 h 36"/>
                  <a:gd name="T10" fmla="*/ 0 w 59"/>
                  <a:gd name="T11" fmla="*/ 9 h 36"/>
                </a:gdLst>
                <a:ahLst/>
                <a:cxnLst>
                  <a:cxn ang="0">
                    <a:pos x="T0" y="T1"/>
                  </a:cxn>
                  <a:cxn ang="0">
                    <a:pos x="T2" y="T3"/>
                  </a:cxn>
                  <a:cxn ang="0">
                    <a:pos x="T4" y="T5"/>
                  </a:cxn>
                  <a:cxn ang="0">
                    <a:pos x="T6" y="T7"/>
                  </a:cxn>
                  <a:cxn ang="0">
                    <a:pos x="T8" y="T9"/>
                  </a:cxn>
                  <a:cxn ang="0">
                    <a:pos x="T10" y="T11"/>
                  </a:cxn>
                </a:cxnLst>
                <a:rect l="0" t="0" r="r" b="b"/>
                <a:pathLst>
                  <a:path w="59" h="36">
                    <a:moveTo>
                      <a:pt x="0" y="9"/>
                    </a:moveTo>
                    <a:cubicBezTo>
                      <a:pt x="14" y="0"/>
                      <a:pt x="30" y="3"/>
                      <a:pt x="45" y="5"/>
                    </a:cubicBezTo>
                    <a:cubicBezTo>
                      <a:pt x="59" y="6"/>
                      <a:pt x="47" y="17"/>
                      <a:pt x="48" y="24"/>
                    </a:cubicBezTo>
                    <a:cubicBezTo>
                      <a:pt x="39" y="25"/>
                      <a:pt x="29" y="25"/>
                      <a:pt x="20" y="30"/>
                    </a:cubicBezTo>
                    <a:cubicBezTo>
                      <a:pt x="12" y="36"/>
                      <a:pt x="12" y="27"/>
                      <a:pt x="9" y="23"/>
                    </a:cubicBezTo>
                    <a:cubicBezTo>
                      <a:pt x="6" y="18"/>
                      <a:pt x="3" y="13"/>
                      <a:pt x="0" y="9"/>
                    </a:cubicBezTo>
                    <a:close/>
                  </a:path>
                </a:pathLst>
              </a:custGeom>
              <a:solidFill>
                <a:srgbClr val="F5F5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4" name="Freeform 372">
                <a:extLst>
                  <a:ext uri="{FF2B5EF4-FFF2-40B4-BE49-F238E27FC236}">
                    <a16:creationId xmlns:a16="http://schemas.microsoft.com/office/drawing/2014/main" id="{A0251F5D-D7A8-7B24-1670-6F3D2DDACA9F}"/>
                  </a:ext>
                </a:extLst>
              </p:cNvPr>
              <p:cNvSpPr/>
              <p:nvPr/>
            </p:nvSpPr>
            <p:spPr bwMode="auto">
              <a:xfrm>
                <a:off x="6845" y="3068"/>
                <a:ext cx="45" cy="55"/>
              </a:xfrm>
              <a:custGeom>
                <a:avLst/>
                <a:gdLst>
                  <a:gd name="T0" fmla="*/ 31 w 31"/>
                  <a:gd name="T1" fmla="*/ 3 h 38"/>
                  <a:gd name="T2" fmla="*/ 29 w 31"/>
                  <a:gd name="T3" fmla="*/ 9 h 38"/>
                  <a:gd name="T4" fmla="*/ 0 w 31"/>
                  <a:gd name="T5" fmla="*/ 28 h 38"/>
                  <a:gd name="T6" fmla="*/ 31 w 31"/>
                  <a:gd name="T7" fmla="*/ 3 h 38"/>
                </a:gdLst>
                <a:ahLst/>
                <a:cxnLst>
                  <a:cxn ang="0">
                    <a:pos x="T0" y="T1"/>
                  </a:cxn>
                  <a:cxn ang="0">
                    <a:pos x="T2" y="T3"/>
                  </a:cxn>
                  <a:cxn ang="0">
                    <a:pos x="T4" y="T5"/>
                  </a:cxn>
                  <a:cxn ang="0">
                    <a:pos x="T6" y="T7"/>
                  </a:cxn>
                </a:cxnLst>
                <a:rect l="0" t="0" r="r" b="b"/>
                <a:pathLst>
                  <a:path w="31" h="38">
                    <a:moveTo>
                      <a:pt x="31" y="3"/>
                    </a:moveTo>
                    <a:cubicBezTo>
                      <a:pt x="30" y="5"/>
                      <a:pt x="29" y="7"/>
                      <a:pt x="29" y="9"/>
                    </a:cubicBezTo>
                    <a:cubicBezTo>
                      <a:pt x="25" y="25"/>
                      <a:pt x="20" y="38"/>
                      <a:pt x="0" y="28"/>
                    </a:cubicBezTo>
                    <a:cubicBezTo>
                      <a:pt x="12" y="22"/>
                      <a:pt x="11" y="0"/>
                      <a:pt x="31" y="3"/>
                    </a:cubicBezTo>
                    <a:close/>
                  </a:path>
                </a:pathLst>
              </a:custGeom>
              <a:solidFill>
                <a:srgbClr val="6A4F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5" name="Freeform 373">
                <a:extLst>
                  <a:ext uri="{FF2B5EF4-FFF2-40B4-BE49-F238E27FC236}">
                    <a16:creationId xmlns:a16="http://schemas.microsoft.com/office/drawing/2014/main" id="{7D3475F1-7AE4-8692-AAFA-FA4ECF671BAA}"/>
                  </a:ext>
                </a:extLst>
              </p:cNvPr>
              <p:cNvSpPr/>
              <p:nvPr/>
            </p:nvSpPr>
            <p:spPr bwMode="auto">
              <a:xfrm>
                <a:off x="6969" y="3125"/>
                <a:ext cx="33" cy="33"/>
              </a:xfrm>
              <a:custGeom>
                <a:avLst/>
                <a:gdLst>
                  <a:gd name="T0" fmla="*/ 23 w 23"/>
                  <a:gd name="T1" fmla="*/ 23 h 23"/>
                  <a:gd name="T2" fmla="*/ 7 w 23"/>
                  <a:gd name="T3" fmla="*/ 23 h 23"/>
                  <a:gd name="T4" fmla="*/ 10 w 23"/>
                  <a:gd name="T5" fmla="*/ 0 h 23"/>
                  <a:gd name="T6" fmla="*/ 23 w 23"/>
                  <a:gd name="T7" fmla="*/ 23 h 23"/>
                </a:gdLst>
                <a:ahLst/>
                <a:cxnLst>
                  <a:cxn ang="0">
                    <a:pos x="T0" y="T1"/>
                  </a:cxn>
                  <a:cxn ang="0">
                    <a:pos x="T2" y="T3"/>
                  </a:cxn>
                  <a:cxn ang="0">
                    <a:pos x="T4" y="T5"/>
                  </a:cxn>
                  <a:cxn ang="0">
                    <a:pos x="T6" y="T7"/>
                  </a:cxn>
                </a:cxnLst>
                <a:rect l="0" t="0" r="r" b="b"/>
                <a:pathLst>
                  <a:path w="23" h="23">
                    <a:moveTo>
                      <a:pt x="23" y="23"/>
                    </a:moveTo>
                    <a:cubicBezTo>
                      <a:pt x="17" y="23"/>
                      <a:pt x="12" y="23"/>
                      <a:pt x="7" y="23"/>
                    </a:cubicBezTo>
                    <a:cubicBezTo>
                      <a:pt x="0" y="15"/>
                      <a:pt x="0" y="7"/>
                      <a:pt x="10" y="0"/>
                    </a:cubicBezTo>
                    <a:cubicBezTo>
                      <a:pt x="11" y="10"/>
                      <a:pt x="19" y="15"/>
                      <a:pt x="23" y="23"/>
                    </a:cubicBezTo>
                    <a:close/>
                  </a:path>
                </a:pathLst>
              </a:custGeom>
              <a:solidFill>
                <a:srgbClr val="765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6" name="Freeform 374">
                <a:extLst>
                  <a:ext uri="{FF2B5EF4-FFF2-40B4-BE49-F238E27FC236}">
                    <a16:creationId xmlns:a16="http://schemas.microsoft.com/office/drawing/2014/main" id="{B69C9543-8C8D-4B22-3652-EC543FC9E030}"/>
                  </a:ext>
                </a:extLst>
              </p:cNvPr>
              <p:cNvSpPr/>
              <p:nvPr/>
            </p:nvSpPr>
            <p:spPr bwMode="auto">
              <a:xfrm>
                <a:off x="6803" y="1272"/>
                <a:ext cx="196" cy="151"/>
              </a:xfrm>
              <a:custGeom>
                <a:avLst/>
                <a:gdLst>
                  <a:gd name="T0" fmla="*/ 8 w 135"/>
                  <a:gd name="T1" fmla="*/ 10 h 104"/>
                  <a:gd name="T2" fmla="*/ 44 w 135"/>
                  <a:gd name="T3" fmla="*/ 6 h 104"/>
                  <a:gd name="T4" fmla="*/ 97 w 135"/>
                  <a:gd name="T5" fmla="*/ 19 h 104"/>
                  <a:gd name="T6" fmla="*/ 132 w 135"/>
                  <a:gd name="T7" fmla="*/ 62 h 104"/>
                  <a:gd name="T8" fmla="*/ 134 w 135"/>
                  <a:gd name="T9" fmla="*/ 80 h 104"/>
                  <a:gd name="T10" fmla="*/ 105 w 135"/>
                  <a:gd name="T11" fmla="*/ 103 h 104"/>
                  <a:gd name="T12" fmla="*/ 101 w 135"/>
                  <a:gd name="T13" fmla="*/ 99 h 104"/>
                  <a:gd name="T14" fmla="*/ 102 w 135"/>
                  <a:gd name="T15" fmla="*/ 81 h 104"/>
                  <a:gd name="T16" fmla="*/ 65 w 135"/>
                  <a:gd name="T17" fmla="*/ 84 h 104"/>
                  <a:gd name="T18" fmla="*/ 40 w 135"/>
                  <a:gd name="T19" fmla="*/ 103 h 104"/>
                  <a:gd name="T20" fmla="*/ 25 w 135"/>
                  <a:gd name="T21" fmla="*/ 92 h 104"/>
                  <a:gd name="T22" fmla="*/ 9 w 135"/>
                  <a:gd name="T23" fmla="*/ 69 h 104"/>
                  <a:gd name="T24" fmla="*/ 6 w 135"/>
                  <a:gd name="T25" fmla="*/ 53 h 104"/>
                  <a:gd name="T26" fmla="*/ 9 w 135"/>
                  <a:gd name="T27" fmla="*/ 37 h 104"/>
                  <a:gd name="T28" fmla="*/ 4 w 135"/>
                  <a:gd name="T29" fmla="*/ 14 h 104"/>
                  <a:gd name="T30" fmla="*/ 8 w 135"/>
                  <a:gd name="T31" fmla="*/ 1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04">
                    <a:moveTo>
                      <a:pt x="8" y="10"/>
                    </a:moveTo>
                    <a:cubicBezTo>
                      <a:pt x="20" y="9"/>
                      <a:pt x="32" y="8"/>
                      <a:pt x="44" y="6"/>
                    </a:cubicBezTo>
                    <a:cubicBezTo>
                      <a:pt x="63" y="5"/>
                      <a:pt x="83" y="0"/>
                      <a:pt x="97" y="19"/>
                    </a:cubicBezTo>
                    <a:cubicBezTo>
                      <a:pt x="112" y="30"/>
                      <a:pt x="127" y="42"/>
                      <a:pt x="132" y="62"/>
                    </a:cubicBezTo>
                    <a:cubicBezTo>
                      <a:pt x="133" y="68"/>
                      <a:pt x="135" y="74"/>
                      <a:pt x="134" y="80"/>
                    </a:cubicBezTo>
                    <a:cubicBezTo>
                      <a:pt x="127" y="91"/>
                      <a:pt x="120" y="103"/>
                      <a:pt x="105" y="103"/>
                    </a:cubicBezTo>
                    <a:cubicBezTo>
                      <a:pt x="103" y="102"/>
                      <a:pt x="102" y="100"/>
                      <a:pt x="101" y="99"/>
                    </a:cubicBezTo>
                    <a:cubicBezTo>
                      <a:pt x="99" y="94"/>
                      <a:pt x="102" y="89"/>
                      <a:pt x="102" y="81"/>
                    </a:cubicBezTo>
                    <a:cubicBezTo>
                      <a:pt x="90" y="96"/>
                      <a:pt x="77" y="74"/>
                      <a:pt x="65" y="84"/>
                    </a:cubicBezTo>
                    <a:cubicBezTo>
                      <a:pt x="50" y="81"/>
                      <a:pt x="48" y="95"/>
                      <a:pt x="40" y="103"/>
                    </a:cubicBezTo>
                    <a:cubicBezTo>
                      <a:pt x="32" y="104"/>
                      <a:pt x="28" y="98"/>
                      <a:pt x="25" y="92"/>
                    </a:cubicBezTo>
                    <a:cubicBezTo>
                      <a:pt x="23" y="82"/>
                      <a:pt x="27" y="70"/>
                      <a:pt x="9" y="69"/>
                    </a:cubicBezTo>
                    <a:cubicBezTo>
                      <a:pt x="3" y="69"/>
                      <a:pt x="0" y="57"/>
                      <a:pt x="6" y="53"/>
                    </a:cubicBezTo>
                    <a:cubicBezTo>
                      <a:pt x="16" y="47"/>
                      <a:pt x="17" y="44"/>
                      <a:pt x="9" y="37"/>
                    </a:cubicBezTo>
                    <a:cubicBezTo>
                      <a:pt x="19" y="27"/>
                      <a:pt x="9" y="22"/>
                      <a:pt x="4" y="14"/>
                    </a:cubicBezTo>
                    <a:cubicBezTo>
                      <a:pt x="4" y="13"/>
                      <a:pt x="6" y="11"/>
                      <a:pt x="8" y="10"/>
                    </a:cubicBezTo>
                    <a:close/>
                  </a:path>
                </a:pathLst>
              </a:custGeom>
              <a:solidFill>
                <a:srgbClr val="4E2E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7" name="Freeform 375">
                <a:extLst>
                  <a:ext uri="{FF2B5EF4-FFF2-40B4-BE49-F238E27FC236}">
                    <a16:creationId xmlns:a16="http://schemas.microsoft.com/office/drawing/2014/main" id="{DA489DE8-B0CE-A080-5DB9-F1D20F946BBC}"/>
                  </a:ext>
                </a:extLst>
              </p:cNvPr>
              <p:cNvSpPr/>
              <p:nvPr/>
            </p:nvSpPr>
            <p:spPr bwMode="auto">
              <a:xfrm>
                <a:off x="7053" y="1356"/>
                <a:ext cx="105" cy="83"/>
              </a:xfrm>
              <a:custGeom>
                <a:avLst/>
                <a:gdLst>
                  <a:gd name="T0" fmla="*/ 67 w 72"/>
                  <a:gd name="T1" fmla="*/ 39 h 57"/>
                  <a:gd name="T2" fmla="*/ 60 w 72"/>
                  <a:gd name="T3" fmla="*/ 56 h 57"/>
                  <a:gd name="T4" fmla="*/ 39 w 72"/>
                  <a:gd name="T5" fmla="*/ 44 h 57"/>
                  <a:gd name="T6" fmla="*/ 15 w 72"/>
                  <a:gd name="T7" fmla="*/ 26 h 57"/>
                  <a:gd name="T8" fmla="*/ 0 w 72"/>
                  <a:gd name="T9" fmla="*/ 12 h 57"/>
                  <a:gd name="T10" fmla="*/ 16 w 72"/>
                  <a:gd name="T11" fmla="*/ 0 h 57"/>
                  <a:gd name="T12" fmla="*/ 43 w 72"/>
                  <a:gd name="T13" fmla="*/ 35 h 57"/>
                  <a:gd name="T14" fmla="*/ 51 w 72"/>
                  <a:gd name="T15" fmla="*/ 31 h 57"/>
                  <a:gd name="T16" fmla="*/ 60 w 72"/>
                  <a:gd name="T17" fmla="*/ 23 h 57"/>
                  <a:gd name="T18" fmla="*/ 67 w 72"/>
                  <a:gd name="T19" fmla="*/ 3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57">
                    <a:moveTo>
                      <a:pt x="67" y="39"/>
                    </a:moveTo>
                    <a:cubicBezTo>
                      <a:pt x="60" y="43"/>
                      <a:pt x="72" y="55"/>
                      <a:pt x="60" y="56"/>
                    </a:cubicBezTo>
                    <a:cubicBezTo>
                      <a:pt x="51" y="57"/>
                      <a:pt x="43" y="54"/>
                      <a:pt x="39" y="44"/>
                    </a:cubicBezTo>
                    <a:cubicBezTo>
                      <a:pt x="34" y="34"/>
                      <a:pt x="26" y="28"/>
                      <a:pt x="15" y="26"/>
                    </a:cubicBezTo>
                    <a:cubicBezTo>
                      <a:pt x="8" y="24"/>
                      <a:pt x="3" y="19"/>
                      <a:pt x="0" y="12"/>
                    </a:cubicBezTo>
                    <a:cubicBezTo>
                      <a:pt x="1" y="2"/>
                      <a:pt x="8" y="1"/>
                      <a:pt x="16" y="0"/>
                    </a:cubicBezTo>
                    <a:cubicBezTo>
                      <a:pt x="11" y="22"/>
                      <a:pt x="34" y="23"/>
                      <a:pt x="43" y="35"/>
                    </a:cubicBezTo>
                    <a:cubicBezTo>
                      <a:pt x="45" y="37"/>
                      <a:pt x="49" y="34"/>
                      <a:pt x="51" y="31"/>
                    </a:cubicBezTo>
                    <a:cubicBezTo>
                      <a:pt x="53" y="28"/>
                      <a:pt x="54" y="20"/>
                      <a:pt x="60" y="23"/>
                    </a:cubicBezTo>
                    <a:cubicBezTo>
                      <a:pt x="66" y="26"/>
                      <a:pt x="69" y="32"/>
                      <a:pt x="67" y="39"/>
                    </a:cubicBezTo>
                    <a:close/>
                  </a:path>
                </a:pathLst>
              </a:custGeom>
              <a:solidFill>
                <a:srgbClr val="E2D3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8" name="Freeform 376">
                <a:extLst>
                  <a:ext uri="{FF2B5EF4-FFF2-40B4-BE49-F238E27FC236}">
                    <a16:creationId xmlns:a16="http://schemas.microsoft.com/office/drawing/2014/main" id="{5DE1E6DE-016E-8A29-2676-9EC0F3027756}"/>
                  </a:ext>
                </a:extLst>
              </p:cNvPr>
              <p:cNvSpPr/>
              <p:nvPr/>
            </p:nvSpPr>
            <p:spPr bwMode="auto">
              <a:xfrm>
                <a:off x="6983" y="1362"/>
                <a:ext cx="76" cy="83"/>
              </a:xfrm>
              <a:custGeom>
                <a:avLst/>
                <a:gdLst>
                  <a:gd name="T0" fmla="*/ 9 w 52"/>
                  <a:gd name="T1" fmla="*/ 16 h 57"/>
                  <a:gd name="T2" fmla="*/ 8 w 52"/>
                  <a:gd name="T3" fmla="*/ 0 h 57"/>
                  <a:gd name="T4" fmla="*/ 16 w 52"/>
                  <a:gd name="T5" fmla="*/ 0 h 57"/>
                  <a:gd name="T6" fmla="*/ 29 w 52"/>
                  <a:gd name="T7" fmla="*/ 8 h 57"/>
                  <a:gd name="T8" fmla="*/ 32 w 52"/>
                  <a:gd name="T9" fmla="*/ 15 h 57"/>
                  <a:gd name="T10" fmla="*/ 51 w 52"/>
                  <a:gd name="T11" fmla="*/ 31 h 57"/>
                  <a:gd name="T12" fmla="*/ 29 w 52"/>
                  <a:gd name="T13" fmla="*/ 41 h 57"/>
                  <a:gd name="T14" fmla="*/ 16 w 52"/>
                  <a:gd name="T15" fmla="*/ 56 h 57"/>
                  <a:gd name="T16" fmla="*/ 14 w 52"/>
                  <a:gd name="T17" fmla="*/ 57 h 57"/>
                  <a:gd name="T18" fmla="*/ 9 w 52"/>
                  <a:gd name="T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7">
                    <a:moveTo>
                      <a:pt x="9" y="16"/>
                    </a:moveTo>
                    <a:cubicBezTo>
                      <a:pt x="5" y="11"/>
                      <a:pt x="0" y="5"/>
                      <a:pt x="8" y="0"/>
                    </a:cubicBezTo>
                    <a:cubicBezTo>
                      <a:pt x="11" y="0"/>
                      <a:pt x="13" y="0"/>
                      <a:pt x="16" y="0"/>
                    </a:cubicBezTo>
                    <a:cubicBezTo>
                      <a:pt x="20" y="3"/>
                      <a:pt x="26" y="3"/>
                      <a:pt x="29" y="8"/>
                    </a:cubicBezTo>
                    <a:cubicBezTo>
                      <a:pt x="30" y="10"/>
                      <a:pt x="31" y="13"/>
                      <a:pt x="32" y="15"/>
                    </a:cubicBezTo>
                    <a:cubicBezTo>
                      <a:pt x="33" y="27"/>
                      <a:pt x="52" y="20"/>
                      <a:pt x="51" y="31"/>
                    </a:cubicBezTo>
                    <a:cubicBezTo>
                      <a:pt x="50" y="44"/>
                      <a:pt x="34" y="33"/>
                      <a:pt x="29" y="41"/>
                    </a:cubicBezTo>
                    <a:cubicBezTo>
                      <a:pt x="25" y="47"/>
                      <a:pt x="20" y="51"/>
                      <a:pt x="16" y="56"/>
                    </a:cubicBezTo>
                    <a:cubicBezTo>
                      <a:pt x="15" y="56"/>
                      <a:pt x="14" y="56"/>
                      <a:pt x="14" y="57"/>
                    </a:cubicBezTo>
                    <a:cubicBezTo>
                      <a:pt x="10" y="43"/>
                      <a:pt x="7" y="30"/>
                      <a:pt x="9" y="16"/>
                    </a:cubicBezTo>
                    <a:close/>
                  </a:path>
                </a:pathLst>
              </a:custGeom>
              <a:solidFill>
                <a:srgbClr val="E1B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9" name="Freeform 377">
                <a:extLst>
                  <a:ext uri="{FF2B5EF4-FFF2-40B4-BE49-F238E27FC236}">
                    <a16:creationId xmlns:a16="http://schemas.microsoft.com/office/drawing/2014/main" id="{BD3023BB-2E9B-0904-5A8F-4572E7C473A1}"/>
                  </a:ext>
                </a:extLst>
              </p:cNvPr>
              <p:cNvSpPr/>
              <p:nvPr/>
            </p:nvSpPr>
            <p:spPr bwMode="auto">
              <a:xfrm>
                <a:off x="6867" y="1244"/>
                <a:ext cx="98" cy="56"/>
              </a:xfrm>
              <a:custGeom>
                <a:avLst/>
                <a:gdLst>
                  <a:gd name="T0" fmla="*/ 53 w 67"/>
                  <a:gd name="T1" fmla="*/ 38 h 38"/>
                  <a:gd name="T2" fmla="*/ 0 w 67"/>
                  <a:gd name="T3" fmla="*/ 25 h 38"/>
                  <a:gd name="T4" fmla="*/ 0 w 67"/>
                  <a:gd name="T5" fmla="*/ 21 h 38"/>
                  <a:gd name="T6" fmla="*/ 27 w 67"/>
                  <a:gd name="T7" fmla="*/ 16 h 38"/>
                  <a:gd name="T8" fmla="*/ 48 w 67"/>
                  <a:gd name="T9" fmla="*/ 13 h 38"/>
                  <a:gd name="T10" fmla="*/ 48 w 67"/>
                  <a:gd name="T11" fmla="*/ 14 h 38"/>
                  <a:gd name="T12" fmla="*/ 67 w 67"/>
                  <a:gd name="T13" fmla="*/ 21 h 38"/>
                  <a:gd name="T14" fmla="*/ 53 w 67"/>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38">
                    <a:moveTo>
                      <a:pt x="53" y="38"/>
                    </a:moveTo>
                    <a:cubicBezTo>
                      <a:pt x="37" y="27"/>
                      <a:pt x="18" y="31"/>
                      <a:pt x="0" y="25"/>
                    </a:cubicBezTo>
                    <a:cubicBezTo>
                      <a:pt x="0" y="24"/>
                      <a:pt x="0" y="23"/>
                      <a:pt x="0" y="21"/>
                    </a:cubicBezTo>
                    <a:cubicBezTo>
                      <a:pt x="9" y="16"/>
                      <a:pt x="19" y="25"/>
                      <a:pt x="27" y="16"/>
                    </a:cubicBezTo>
                    <a:cubicBezTo>
                      <a:pt x="32" y="2"/>
                      <a:pt x="39" y="0"/>
                      <a:pt x="48" y="13"/>
                    </a:cubicBezTo>
                    <a:cubicBezTo>
                      <a:pt x="48" y="13"/>
                      <a:pt x="48" y="14"/>
                      <a:pt x="48" y="14"/>
                    </a:cubicBezTo>
                    <a:cubicBezTo>
                      <a:pt x="50" y="27"/>
                      <a:pt x="62" y="13"/>
                      <a:pt x="67" y="21"/>
                    </a:cubicBezTo>
                    <a:cubicBezTo>
                      <a:pt x="67" y="29"/>
                      <a:pt x="60" y="33"/>
                      <a:pt x="53" y="38"/>
                    </a:cubicBezTo>
                    <a:close/>
                  </a:path>
                </a:pathLst>
              </a:custGeom>
              <a:solidFill>
                <a:srgbClr val="E1D4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0" name="Freeform 378">
                <a:extLst>
                  <a:ext uri="{FF2B5EF4-FFF2-40B4-BE49-F238E27FC236}">
                    <a16:creationId xmlns:a16="http://schemas.microsoft.com/office/drawing/2014/main" id="{BE3EADC1-74C5-DC43-14B2-0D3FE819D35A}"/>
                  </a:ext>
                </a:extLst>
              </p:cNvPr>
              <p:cNvSpPr/>
              <p:nvPr/>
            </p:nvSpPr>
            <p:spPr bwMode="auto">
              <a:xfrm>
                <a:off x="6976" y="1275"/>
                <a:ext cx="85" cy="54"/>
              </a:xfrm>
              <a:custGeom>
                <a:avLst/>
                <a:gdLst>
                  <a:gd name="T0" fmla="*/ 2 w 58"/>
                  <a:gd name="T1" fmla="*/ 0 h 37"/>
                  <a:gd name="T2" fmla="*/ 58 w 58"/>
                  <a:gd name="T3" fmla="*/ 17 h 37"/>
                  <a:gd name="T4" fmla="*/ 4 w 58"/>
                  <a:gd name="T5" fmla="*/ 9 h 37"/>
                  <a:gd name="T6" fmla="*/ 2 w 58"/>
                  <a:gd name="T7" fmla="*/ 0 h 37"/>
                </a:gdLst>
                <a:ahLst/>
                <a:cxnLst>
                  <a:cxn ang="0">
                    <a:pos x="T0" y="T1"/>
                  </a:cxn>
                  <a:cxn ang="0">
                    <a:pos x="T2" y="T3"/>
                  </a:cxn>
                  <a:cxn ang="0">
                    <a:pos x="T4" y="T5"/>
                  </a:cxn>
                  <a:cxn ang="0">
                    <a:pos x="T6" y="T7"/>
                  </a:cxn>
                </a:cxnLst>
                <a:rect l="0" t="0" r="r" b="b"/>
                <a:pathLst>
                  <a:path w="57" h="37">
                    <a:moveTo>
                      <a:pt x="2" y="0"/>
                    </a:moveTo>
                    <a:cubicBezTo>
                      <a:pt x="21" y="4"/>
                      <a:pt x="41" y="5"/>
                      <a:pt x="58" y="17"/>
                    </a:cubicBezTo>
                    <a:cubicBezTo>
                      <a:pt x="37" y="37"/>
                      <a:pt x="21" y="17"/>
                      <a:pt x="4" y="9"/>
                    </a:cubicBezTo>
                    <a:cubicBezTo>
                      <a:pt x="0" y="7"/>
                      <a:pt x="2" y="3"/>
                      <a:pt x="2" y="0"/>
                    </a:cubicBezTo>
                    <a:close/>
                  </a:path>
                </a:pathLst>
              </a:custGeom>
              <a:solidFill>
                <a:srgbClr val="F4F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1" name="Freeform 379">
                <a:extLst>
                  <a:ext uri="{FF2B5EF4-FFF2-40B4-BE49-F238E27FC236}">
                    <a16:creationId xmlns:a16="http://schemas.microsoft.com/office/drawing/2014/main" id="{48BAA2C2-AE34-20DE-D04F-00F781D7AEF2}"/>
                  </a:ext>
                </a:extLst>
              </p:cNvPr>
              <p:cNvSpPr/>
              <p:nvPr/>
            </p:nvSpPr>
            <p:spPr bwMode="auto">
              <a:xfrm>
                <a:off x="7030" y="1320"/>
                <a:ext cx="50" cy="54"/>
              </a:xfrm>
              <a:custGeom>
                <a:avLst/>
                <a:gdLst>
                  <a:gd name="T0" fmla="*/ 32 w 34"/>
                  <a:gd name="T1" fmla="*/ 25 h 37"/>
                  <a:gd name="T2" fmla="*/ 16 w 34"/>
                  <a:gd name="T3" fmla="*/ 37 h 37"/>
                  <a:gd name="T4" fmla="*/ 12 w 34"/>
                  <a:gd name="T5" fmla="*/ 37 h 37"/>
                  <a:gd name="T6" fmla="*/ 12 w 34"/>
                  <a:gd name="T7" fmla="*/ 17 h 37"/>
                  <a:gd name="T8" fmla="*/ 32 w 34"/>
                  <a:gd name="T9" fmla="*/ 25 h 37"/>
                </a:gdLst>
                <a:ahLst/>
                <a:cxnLst>
                  <a:cxn ang="0">
                    <a:pos x="T0" y="T1"/>
                  </a:cxn>
                  <a:cxn ang="0">
                    <a:pos x="T2" y="T3"/>
                  </a:cxn>
                  <a:cxn ang="0">
                    <a:pos x="T4" y="T5"/>
                  </a:cxn>
                  <a:cxn ang="0">
                    <a:pos x="T6" y="T7"/>
                  </a:cxn>
                  <a:cxn ang="0">
                    <a:pos x="T8" y="T9"/>
                  </a:cxn>
                </a:cxnLst>
                <a:rect l="0" t="0" r="r" b="b"/>
                <a:pathLst>
                  <a:path w="34" h="37">
                    <a:moveTo>
                      <a:pt x="32" y="25"/>
                    </a:moveTo>
                    <a:cubicBezTo>
                      <a:pt x="29" y="32"/>
                      <a:pt x="21" y="32"/>
                      <a:pt x="16" y="37"/>
                    </a:cubicBezTo>
                    <a:cubicBezTo>
                      <a:pt x="15" y="37"/>
                      <a:pt x="13" y="37"/>
                      <a:pt x="12" y="37"/>
                    </a:cubicBezTo>
                    <a:cubicBezTo>
                      <a:pt x="0" y="30"/>
                      <a:pt x="6" y="24"/>
                      <a:pt x="12" y="17"/>
                    </a:cubicBezTo>
                    <a:cubicBezTo>
                      <a:pt x="21" y="12"/>
                      <a:pt x="34" y="0"/>
                      <a:pt x="32" y="25"/>
                    </a:cubicBezTo>
                    <a:close/>
                  </a:path>
                </a:pathLst>
              </a:custGeom>
              <a:solidFill>
                <a:srgbClr val="F8E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2" name="Freeform 380">
                <a:extLst>
                  <a:ext uri="{FF2B5EF4-FFF2-40B4-BE49-F238E27FC236}">
                    <a16:creationId xmlns:a16="http://schemas.microsoft.com/office/drawing/2014/main" id="{16FF2D66-AD1E-B74F-ADA6-EB716D14E9C2}"/>
                  </a:ext>
                </a:extLst>
              </p:cNvPr>
              <p:cNvSpPr/>
              <p:nvPr/>
            </p:nvSpPr>
            <p:spPr bwMode="auto">
              <a:xfrm>
                <a:off x="7007" y="1324"/>
                <a:ext cx="35" cy="57"/>
              </a:xfrm>
              <a:custGeom>
                <a:avLst/>
                <a:gdLst>
                  <a:gd name="T0" fmla="*/ 13 w 24"/>
                  <a:gd name="T1" fmla="*/ 39 h 39"/>
                  <a:gd name="T2" fmla="*/ 0 w 24"/>
                  <a:gd name="T3" fmla="*/ 26 h 39"/>
                  <a:gd name="T4" fmla="*/ 11 w 24"/>
                  <a:gd name="T5" fmla="*/ 0 h 39"/>
                  <a:gd name="T6" fmla="*/ 17 w 24"/>
                  <a:gd name="T7" fmla="*/ 14 h 39"/>
                  <a:gd name="T8" fmla="*/ 13 w 24"/>
                  <a:gd name="T9" fmla="*/ 39 h 39"/>
                </a:gdLst>
                <a:ahLst/>
                <a:cxnLst>
                  <a:cxn ang="0">
                    <a:pos x="T0" y="T1"/>
                  </a:cxn>
                  <a:cxn ang="0">
                    <a:pos x="T2" y="T3"/>
                  </a:cxn>
                  <a:cxn ang="0">
                    <a:pos x="T4" y="T5"/>
                  </a:cxn>
                  <a:cxn ang="0">
                    <a:pos x="T6" y="T7"/>
                  </a:cxn>
                  <a:cxn ang="0">
                    <a:pos x="T8" y="T9"/>
                  </a:cxn>
                </a:cxnLst>
                <a:rect l="0" t="0" r="r" b="b"/>
                <a:pathLst>
                  <a:path w="24" h="39">
                    <a:moveTo>
                      <a:pt x="13" y="39"/>
                    </a:moveTo>
                    <a:cubicBezTo>
                      <a:pt x="10" y="33"/>
                      <a:pt x="0" y="34"/>
                      <a:pt x="0" y="26"/>
                    </a:cubicBezTo>
                    <a:cubicBezTo>
                      <a:pt x="9" y="20"/>
                      <a:pt x="7" y="9"/>
                      <a:pt x="11" y="0"/>
                    </a:cubicBezTo>
                    <a:cubicBezTo>
                      <a:pt x="18" y="3"/>
                      <a:pt x="15" y="9"/>
                      <a:pt x="17" y="14"/>
                    </a:cubicBezTo>
                    <a:cubicBezTo>
                      <a:pt x="24" y="23"/>
                      <a:pt x="24" y="32"/>
                      <a:pt x="13" y="39"/>
                    </a:cubicBezTo>
                    <a:close/>
                  </a:path>
                </a:pathLst>
              </a:custGeom>
              <a:solidFill>
                <a:srgbClr val="A997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3" name="Freeform 381">
                <a:extLst>
                  <a:ext uri="{FF2B5EF4-FFF2-40B4-BE49-F238E27FC236}">
                    <a16:creationId xmlns:a16="http://schemas.microsoft.com/office/drawing/2014/main" id="{F983B37C-8DFD-D7D5-E96C-0D1E84153098}"/>
                  </a:ext>
                </a:extLst>
              </p:cNvPr>
              <p:cNvSpPr/>
              <p:nvPr/>
            </p:nvSpPr>
            <p:spPr bwMode="auto">
              <a:xfrm>
                <a:off x="7026" y="1340"/>
                <a:ext cx="27" cy="56"/>
              </a:xfrm>
              <a:custGeom>
                <a:avLst/>
                <a:gdLst>
                  <a:gd name="T0" fmla="*/ 0 w 19"/>
                  <a:gd name="T1" fmla="*/ 28 h 38"/>
                  <a:gd name="T2" fmla="*/ 4 w 19"/>
                  <a:gd name="T3" fmla="*/ 3 h 38"/>
                  <a:gd name="T4" fmla="*/ 15 w 19"/>
                  <a:gd name="T5" fmla="*/ 3 h 38"/>
                  <a:gd name="T6" fmla="*/ 15 w 19"/>
                  <a:gd name="T7" fmla="*/ 23 h 38"/>
                  <a:gd name="T8" fmla="*/ 3 w 19"/>
                  <a:gd name="T9" fmla="*/ 30 h 38"/>
                  <a:gd name="T10" fmla="*/ 0 w 19"/>
                  <a:gd name="T11" fmla="*/ 28 h 38"/>
                </a:gdLst>
                <a:ahLst/>
                <a:cxnLst>
                  <a:cxn ang="0">
                    <a:pos x="T0" y="T1"/>
                  </a:cxn>
                  <a:cxn ang="0">
                    <a:pos x="T2" y="T3"/>
                  </a:cxn>
                  <a:cxn ang="0">
                    <a:pos x="T4" y="T5"/>
                  </a:cxn>
                  <a:cxn ang="0">
                    <a:pos x="T6" y="T7"/>
                  </a:cxn>
                  <a:cxn ang="0">
                    <a:pos x="T8" y="T9"/>
                  </a:cxn>
                  <a:cxn ang="0">
                    <a:pos x="T10" y="T11"/>
                  </a:cxn>
                </a:cxnLst>
                <a:rect l="0" t="0" r="r" b="b"/>
                <a:pathLst>
                  <a:path w="19" h="38">
                    <a:moveTo>
                      <a:pt x="0" y="28"/>
                    </a:moveTo>
                    <a:cubicBezTo>
                      <a:pt x="5" y="20"/>
                      <a:pt x="2" y="11"/>
                      <a:pt x="4" y="3"/>
                    </a:cubicBezTo>
                    <a:cubicBezTo>
                      <a:pt x="7" y="1"/>
                      <a:pt x="11" y="0"/>
                      <a:pt x="15" y="3"/>
                    </a:cubicBezTo>
                    <a:cubicBezTo>
                      <a:pt x="14" y="9"/>
                      <a:pt x="8" y="16"/>
                      <a:pt x="15" y="23"/>
                    </a:cubicBezTo>
                    <a:cubicBezTo>
                      <a:pt x="19" y="38"/>
                      <a:pt x="7" y="29"/>
                      <a:pt x="3" y="30"/>
                    </a:cubicBezTo>
                    <a:cubicBezTo>
                      <a:pt x="2" y="30"/>
                      <a:pt x="1" y="29"/>
                      <a:pt x="0" y="28"/>
                    </a:cubicBezTo>
                    <a:close/>
                  </a:path>
                </a:pathLst>
              </a:custGeom>
              <a:solidFill>
                <a:srgbClr val="E2D3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4" name="Freeform 382">
                <a:extLst>
                  <a:ext uri="{FF2B5EF4-FFF2-40B4-BE49-F238E27FC236}">
                    <a16:creationId xmlns:a16="http://schemas.microsoft.com/office/drawing/2014/main" id="{EB45249F-B132-4259-C51F-45ADE7D58BF7}"/>
                  </a:ext>
                </a:extLst>
              </p:cNvPr>
              <p:cNvSpPr/>
              <p:nvPr/>
            </p:nvSpPr>
            <p:spPr bwMode="auto">
              <a:xfrm>
                <a:off x="7192" y="1407"/>
                <a:ext cx="39" cy="35"/>
              </a:xfrm>
              <a:custGeom>
                <a:avLst/>
                <a:gdLst>
                  <a:gd name="T0" fmla="*/ 13 w 27"/>
                  <a:gd name="T1" fmla="*/ 0 h 24"/>
                  <a:gd name="T2" fmla="*/ 25 w 27"/>
                  <a:gd name="T3" fmla="*/ 14 h 24"/>
                  <a:gd name="T4" fmla="*/ 9 w 27"/>
                  <a:gd name="T5" fmla="*/ 21 h 24"/>
                  <a:gd name="T6" fmla="*/ 8 w 27"/>
                  <a:gd name="T7" fmla="*/ 1 h 24"/>
                  <a:gd name="T8" fmla="*/ 13 w 27"/>
                  <a:gd name="T9" fmla="*/ 0 h 24"/>
                </a:gdLst>
                <a:ahLst/>
                <a:cxnLst>
                  <a:cxn ang="0">
                    <a:pos x="T0" y="T1"/>
                  </a:cxn>
                  <a:cxn ang="0">
                    <a:pos x="T2" y="T3"/>
                  </a:cxn>
                  <a:cxn ang="0">
                    <a:pos x="T4" y="T5"/>
                  </a:cxn>
                  <a:cxn ang="0">
                    <a:pos x="T6" y="T7"/>
                  </a:cxn>
                  <a:cxn ang="0">
                    <a:pos x="T8" y="T9"/>
                  </a:cxn>
                </a:cxnLst>
                <a:rect l="0" t="0" r="r" b="b"/>
                <a:pathLst>
                  <a:path w="27" h="24">
                    <a:moveTo>
                      <a:pt x="13" y="0"/>
                    </a:moveTo>
                    <a:cubicBezTo>
                      <a:pt x="20" y="2"/>
                      <a:pt x="27" y="6"/>
                      <a:pt x="25" y="14"/>
                    </a:cubicBezTo>
                    <a:cubicBezTo>
                      <a:pt x="23" y="22"/>
                      <a:pt x="16" y="24"/>
                      <a:pt x="9" y="21"/>
                    </a:cubicBezTo>
                    <a:cubicBezTo>
                      <a:pt x="0" y="15"/>
                      <a:pt x="11" y="8"/>
                      <a:pt x="8" y="1"/>
                    </a:cubicBezTo>
                    <a:cubicBezTo>
                      <a:pt x="9" y="1"/>
                      <a:pt x="11" y="0"/>
                      <a:pt x="13" y="0"/>
                    </a:cubicBezTo>
                    <a:close/>
                  </a:path>
                </a:pathLst>
              </a:custGeom>
              <a:solidFill>
                <a:srgbClr val="F3EB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5" name="Freeform 383">
                <a:extLst>
                  <a:ext uri="{FF2B5EF4-FFF2-40B4-BE49-F238E27FC236}">
                    <a16:creationId xmlns:a16="http://schemas.microsoft.com/office/drawing/2014/main" id="{67FB0D29-34D5-B01B-3EC1-9ACF9F162F73}"/>
                  </a:ext>
                </a:extLst>
              </p:cNvPr>
              <p:cNvSpPr/>
              <p:nvPr/>
            </p:nvSpPr>
            <p:spPr bwMode="auto">
              <a:xfrm>
                <a:off x="6758" y="2550"/>
                <a:ext cx="220" cy="179"/>
              </a:xfrm>
              <a:custGeom>
                <a:avLst/>
                <a:gdLst>
                  <a:gd name="T0" fmla="*/ 148 w 151"/>
                  <a:gd name="T1" fmla="*/ 48 h 123"/>
                  <a:gd name="T2" fmla="*/ 133 w 151"/>
                  <a:gd name="T3" fmla="*/ 117 h 123"/>
                  <a:gd name="T4" fmla="*/ 129 w 151"/>
                  <a:gd name="T5" fmla="*/ 122 h 123"/>
                  <a:gd name="T6" fmla="*/ 100 w 151"/>
                  <a:gd name="T7" fmla="*/ 115 h 123"/>
                  <a:gd name="T8" fmla="*/ 34 w 151"/>
                  <a:gd name="T9" fmla="*/ 107 h 123"/>
                  <a:gd name="T10" fmla="*/ 35 w 151"/>
                  <a:gd name="T11" fmla="*/ 94 h 123"/>
                  <a:gd name="T12" fmla="*/ 31 w 151"/>
                  <a:gd name="T13" fmla="*/ 65 h 123"/>
                  <a:gd name="T14" fmla="*/ 1 w 151"/>
                  <a:gd name="T15" fmla="*/ 16 h 123"/>
                  <a:gd name="T16" fmla="*/ 2 w 151"/>
                  <a:gd name="T17" fmla="*/ 5 h 123"/>
                  <a:gd name="T18" fmla="*/ 19 w 151"/>
                  <a:gd name="T19" fmla="*/ 16 h 123"/>
                  <a:gd name="T20" fmla="*/ 51 w 151"/>
                  <a:gd name="T21" fmla="*/ 64 h 123"/>
                  <a:gd name="T22" fmla="*/ 87 w 151"/>
                  <a:gd name="T23" fmla="*/ 67 h 123"/>
                  <a:gd name="T24" fmla="*/ 107 w 151"/>
                  <a:gd name="T25" fmla="*/ 53 h 123"/>
                  <a:gd name="T26" fmla="*/ 145 w 151"/>
                  <a:gd name="T27" fmla="*/ 34 h 123"/>
                  <a:gd name="T28" fmla="*/ 148 w 151"/>
                  <a:gd name="T29" fmla="*/ 4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 h="123">
                    <a:moveTo>
                      <a:pt x="148" y="48"/>
                    </a:moveTo>
                    <a:cubicBezTo>
                      <a:pt x="145" y="72"/>
                      <a:pt x="132" y="93"/>
                      <a:pt x="133" y="117"/>
                    </a:cubicBezTo>
                    <a:cubicBezTo>
                      <a:pt x="133" y="119"/>
                      <a:pt x="131" y="121"/>
                      <a:pt x="129" y="122"/>
                    </a:cubicBezTo>
                    <a:cubicBezTo>
                      <a:pt x="118" y="123"/>
                      <a:pt x="110" y="117"/>
                      <a:pt x="100" y="115"/>
                    </a:cubicBezTo>
                    <a:cubicBezTo>
                      <a:pt x="78" y="108"/>
                      <a:pt x="56" y="111"/>
                      <a:pt x="34" y="107"/>
                    </a:cubicBezTo>
                    <a:cubicBezTo>
                      <a:pt x="27" y="103"/>
                      <a:pt x="31" y="98"/>
                      <a:pt x="35" y="94"/>
                    </a:cubicBezTo>
                    <a:cubicBezTo>
                      <a:pt x="48" y="83"/>
                      <a:pt x="41" y="73"/>
                      <a:pt x="31" y="65"/>
                    </a:cubicBezTo>
                    <a:cubicBezTo>
                      <a:pt x="15" y="52"/>
                      <a:pt x="6" y="36"/>
                      <a:pt x="1" y="16"/>
                    </a:cubicBezTo>
                    <a:cubicBezTo>
                      <a:pt x="0" y="12"/>
                      <a:pt x="0" y="8"/>
                      <a:pt x="2" y="5"/>
                    </a:cubicBezTo>
                    <a:cubicBezTo>
                      <a:pt x="13" y="0"/>
                      <a:pt x="15" y="10"/>
                      <a:pt x="19" y="16"/>
                    </a:cubicBezTo>
                    <a:cubicBezTo>
                      <a:pt x="32" y="30"/>
                      <a:pt x="37" y="49"/>
                      <a:pt x="51" y="64"/>
                    </a:cubicBezTo>
                    <a:cubicBezTo>
                      <a:pt x="64" y="76"/>
                      <a:pt x="74" y="78"/>
                      <a:pt x="87" y="67"/>
                    </a:cubicBezTo>
                    <a:cubicBezTo>
                      <a:pt x="93" y="61"/>
                      <a:pt x="100" y="57"/>
                      <a:pt x="107" y="53"/>
                    </a:cubicBezTo>
                    <a:cubicBezTo>
                      <a:pt x="120" y="48"/>
                      <a:pt x="129" y="34"/>
                      <a:pt x="145" y="34"/>
                    </a:cubicBezTo>
                    <a:cubicBezTo>
                      <a:pt x="151" y="38"/>
                      <a:pt x="150" y="43"/>
                      <a:pt x="148" y="48"/>
                    </a:cubicBezTo>
                    <a:close/>
                  </a:path>
                </a:pathLst>
              </a:custGeom>
              <a:solidFill>
                <a:srgbClr val="F7F6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6" name="Freeform 384">
                <a:extLst>
                  <a:ext uri="{FF2B5EF4-FFF2-40B4-BE49-F238E27FC236}">
                    <a16:creationId xmlns:a16="http://schemas.microsoft.com/office/drawing/2014/main" id="{1345B5B0-8FE3-0E6B-5E57-195AD7F2FAEF}"/>
                  </a:ext>
                </a:extLst>
              </p:cNvPr>
              <p:cNvSpPr/>
              <p:nvPr/>
            </p:nvSpPr>
            <p:spPr bwMode="auto">
              <a:xfrm>
                <a:off x="6864" y="2425"/>
                <a:ext cx="122" cy="195"/>
              </a:xfrm>
              <a:custGeom>
                <a:avLst/>
                <a:gdLst>
                  <a:gd name="T0" fmla="*/ 75 w 84"/>
                  <a:gd name="T1" fmla="*/ 134 h 134"/>
                  <a:gd name="T2" fmla="*/ 70 w 84"/>
                  <a:gd name="T3" fmla="*/ 122 h 134"/>
                  <a:gd name="T4" fmla="*/ 39 w 84"/>
                  <a:gd name="T5" fmla="*/ 89 h 134"/>
                  <a:gd name="T6" fmla="*/ 0 w 84"/>
                  <a:gd name="T7" fmla="*/ 19 h 134"/>
                  <a:gd name="T8" fmla="*/ 27 w 84"/>
                  <a:gd name="T9" fmla="*/ 11 h 134"/>
                  <a:gd name="T10" fmla="*/ 77 w 84"/>
                  <a:gd name="T11" fmla="*/ 82 h 134"/>
                  <a:gd name="T12" fmla="*/ 82 w 84"/>
                  <a:gd name="T13" fmla="*/ 101 h 134"/>
                  <a:gd name="T14" fmla="*/ 79 w 84"/>
                  <a:gd name="T15" fmla="*/ 126 h 134"/>
                  <a:gd name="T16" fmla="*/ 75 w 84"/>
                  <a:gd name="T1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134">
                    <a:moveTo>
                      <a:pt x="75" y="134"/>
                    </a:moveTo>
                    <a:cubicBezTo>
                      <a:pt x="73" y="130"/>
                      <a:pt x="75" y="124"/>
                      <a:pt x="70" y="122"/>
                    </a:cubicBezTo>
                    <a:cubicBezTo>
                      <a:pt x="55" y="115"/>
                      <a:pt x="48" y="101"/>
                      <a:pt x="39" y="89"/>
                    </a:cubicBezTo>
                    <a:cubicBezTo>
                      <a:pt x="23" y="67"/>
                      <a:pt x="11" y="43"/>
                      <a:pt x="0" y="19"/>
                    </a:cubicBezTo>
                    <a:cubicBezTo>
                      <a:pt x="4" y="0"/>
                      <a:pt x="17" y="11"/>
                      <a:pt x="27" y="11"/>
                    </a:cubicBezTo>
                    <a:cubicBezTo>
                      <a:pt x="45" y="33"/>
                      <a:pt x="61" y="58"/>
                      <a:pt x="77" y="82"/>
                    </a:cubicBezTo>
                    <a:cubicBezTo>
                      <a:pt x="80" y="88"/>
                      <a:pt x="83" y="94"/>
                      <a:pt x="82" y="101"/>
                    </a:cubicBezTo>
                    <a:cubicBezTo>
                      <a:pt x="84" y="110"/>
                      <a:pt x="84" y="118"/>
                      <a:pt x="79" y="126"/>
                    </a:cubicBezTo>
                    <a:cubicBezTo>
                      <a:pt x="77" y="129"/>
                      <a:pt x="76" y="131"/>
                      <a:pt x="75" y="134"/>
                    </a:cubicBezTo>
                    <a:close/>
                  </a:path>
                </a:pathLst>
              </a:custGeom>
              <a:solidFill>
                <a:srgbClr val="E5E0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7" name="Freeform 385">
                <a:extLst>
                  <a:ext uri="{FF2B5EF4-FFF2-40B4-BE49-F238E27FC236}">
                    <a16:creationId xmlns:a16="http://schemas.microsoft.com/office/drawing/2014/main" id="{FD312316-0221-D663-CE52-9029191F0854}"/>
                  </a:ext>
                </a:extLst>
              </p:cNvPr>
              <p:cNvSpPr/>
              <p:nvPr/>
            </p:nvSpPr>
            <p:spPr bwMode="auto">
              <a:xfrm>
                <a:off x="6975" y="2572"/>
                <a:ext cx="51" cy="67"/>
              </a:xfrm>
              <a:custGeom>
                <a:avLst/>
                <a:gdLst>
                  <a:gd name="T0" fmla="*/ 3 w 35"/>
                  <a:gd name="T1" fmla="*/ 25 h 46"/>
                  <a:gd name="T2" fmla="*/ 6 w 35"/>
                  <a:gd name="T3" fmla="*/ 0 h 46"/>
                  <a:gd name="T4" fmla="*/ 34 w 35"/>
                  <a:gd name="T5" fmla="*/ 1 h 46"/>
                  <a:gd name="T6" fmla="*/ 34 w 35"/>
                  <a:gd name="T7" fmla="*/ 34 h 46"/>
                  <a:gd name="T8" fmla="*/ 29 w 35"/>
                  <a:gd name="T9" fmla="*/ 46 h 46"/>
                  <a:gd name="T10" fmla="*/ 19 w 35"/>
                  <a:gd name="T11" fmla="*/ 37 h 46"/>
                  <a:gd name="T12" fmla="*/ 3 w 35"/>
                  <a:gd name="T13" fmla="*/ 25 h 46"/>
                </a:gdLst>
                <a:ahLst/>
                <a:cxnLst>
                  <a:cxn ang="0">
                    <a:pos x="T0" y="T1"/>
                  </a:cxn>
                  <a:cxn ang="0">
                    <a:pos x="T2" y="T3"/>
                  </a:cxn>
                  <a:cxn ang="0">
                    <a:pos x="T4" y="T5"/>
                  </a:cxn>
                  <a:cxn ang="0">
                    <a:pos x="T6" y="T7"/>
                  </a:cxn>
                  <a:cxn ang="0">
                    <a:pos x="T8" y="T9"/>
                  </a:cxn>
                  <a:cxn ang="0">
                    <a:pos x="T10" y="T11"/>
                  </a:cxn>
                  <a:cxn ang="0">
                    <a:pos x="T12" y="T13"/>
                  </a:cxn>
                </a:cxnLst>
                <a:rect l="0" t="0" r="r" b="b"/>
                <a:pathLst>
                  <a:path w="35" h="46">
                    <a:moveTo>
                      <a:pt x="3" y="25"/>
                    </a:moveTo>
                    <a:cubicBezTo>
                      <a:pt x="2" y="16"/>
                      <a:pt x="0" y="8"/>
                      <a:pt x="6" y="0"/>
                    </a:cubicBezTo>
                    <a:cubicBezTo>
                      <a:pt x="15" y="0"/>
                      <a:pt x="24" y="0"/>
                      <a:pt x="34" y="1"/>
                    </a:cubicBezTo>
                    <a:cubicBezTo>
                      <a:pt x="34" y="12"/>
                      <a:pt x="34" y="23"/>
                      <a:pt x="34" y="34"/>
                    </a:cubicBezTo>
                    <a:cubicBezTo>
                      <a:pt x="34" y="39"/>
                      <a:pt x="35" y="45"/>
                      <a:pt x="29" y="46"/>
                    </a:cubicBezTo>
                    <a:cubicBezTo>
                      <a:pt x="24" y="46"/>
                      <a:pt x="20" y="42"/>
                      <a:pt x="19" y="37"/>
                    </a:cubicBezTo>
                    <a:cubicBezTo>
                      <a:pt x="18" y="27"/>
                      <a:pt x="14" y="20"/>
                      <a:pt x="3" y="25"/>
                    </a:cubicBezTo>
                    <a:close/>
                  </a:path>
                </a:pathLst>
              </a:custGeom>
              <a:solidFill>
                <a:srgbClr val="6661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8" name="Freeform 386">
                <a:extLst>
                  <a:ext uri="{FF2B5EF4-FFF2-40B4-BE49-F238E27FC236}">
                    <a16:creationId xmlns:a16="http://schemas.microsoft.com/office/drawing/2014/main" id="{E36005B0-A5B1-2296-EFFC-EA5D0942F7FA}"/>
                  </a:ext>
                </a:extLst>
              </p:cNvPr>
              <p:cNvSpPr/>
              <p:nvPr/>
            </p:nvSpPr>
            <p:spPr bwMode="auto">
              <a:xfrm>
                <a:off x="6950" y="2662"/>
                <a:ext cx="119" cy="83"/>
              </a:xfrm>
              <a:custGeom>
                <a:avLst/>
                <a:gdLst>
                  <a:gd name="T0" fmla="*/ 0 w 82"/>
                  <a:gd name="T1" fmla="*/ 41 h 57"/>
                  <a:gd name="T2" fmla="*/ 1 w 82"/>
                  <a:gd name="T3" fmla="*/ 40 h 57"/>
                  <a:gd name="T4" fmla="*/ 22 w 82"/>
                  <a:gd name="T5" fmla="*/ 31 h 57"/>
                  <a:gd name="T6" fmla="*/ 79 w 82"/>
                  <a:gd name="T7" fmla="*/ 0 h 57"/>
                  <a:gd name="T8" fmla="*/ 81 w 82"/>
                  <a:gd name="T9" fmla="*/ 8 h 57"/>
                  <a:gd name="T10" fmla="*/ 55 w 82"/>
                  <a:gd name="T11" fmla="*/ 27 h 57"/>
                  <a:gd name="T12" fmla="*/ 24 w 82"/>
                  <a:gd name="T13" fmla="*/ 55 h 57"/>
                  <a:gd name="T14" fmla="*/ 19 w 82"/>
                  <a:gd name="T15" fmla="*/ 57 h 57"/>
                  <a:gd name="T16" fmla="*/ 0 w 82"/>
                  <a:gd name="T17" fmla="*/ 4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57">
                    <a:moveTo>
                      <a:pt x="0" y="41"/>
                    </a:moveTo>
                    <a:cubicBezTo>
                      <a:pt x="0" y="41"/>
                      <a:pt x="1" y="40"/>
                      <a:pt x="1" y="40"/>
                    </a:cubicBezTo>
                    <a:cubicBezTo>
                      <a:pt x="9" y="40"/>
                      <a:pt x="16" y="38"/>
                      <a:pt x="22" y="31"/>
                    </a:cubicBezTo>
                    <a:cubicBezTo>
                      <a:pt x="37" y="14"/>
                      <a:pt x="56" y="3"/>
                      <a:pt x="79" y="0"/>
                    </a:cubicBezTo>
                    <a:cubicBezTo>
                      <a:pt x="82" y="2"/>
                      <a:pt x="82" y="5"/>
                      <a:pt x="81" y="8"/>
                    </a:cubicBezTo>
                    <a:cubicBezTo>
                      <a:pt x="76" y="18"/>
                      <a:pt x="66" y="26"/>
                      <a:pt x="55" y="27"/>
                    </a:cubicBezTo>
                    <a:cubicBezTo>
                      <a:pt x="37" y="29"/>
                      <a:pt x="29" y="40"/>
                      <a:pt x="24" y="55"/>
                    </a:cubicBezTo>
                    <a:cubicBezTo>
                      <a:pt x="22" y="56"/>
                      <a:pt x="21" y="57"/>
                      <a:pt x="19" y="57"/>
                    </a:cubicBezTo>
                    <a:cubicBezTo>
                      <a:pt x="11" y="53"/>
                      <a:pt x="5" y="48"/>
                      <a:pt x="0" y="41"/>
                    </a:cubicBezTo>
                    <a:close/>
                  </a:path>
                </a:pathLst>
              </a:custGeom>
              <a:solidFill>
                <a:srgbClr val="4446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9" name="Freeform 387">
                <a:extLst>
                  <a:ext uri="{FF2B5EF4-FFF2-40B4-BE49-F238E27FC236}">
                    <a16:creationId xmlns:a16="http://schemas.microsoft.com/office/drawing/2014/main" id="{1859BFF7-09ED-190D-EA38-ABC180A151C8}"/>
                  </a:ext>
                </a:extLst>
              </p:cNvPr>
              <p:cNvSpPr/>
              <p:nvPr/>
            </p:nvSpPr>
            <p:spPr bwMode="auto">
              <a:xfrm>
                <a:off x="7065" y="2655"/>
                <a:ext cx="41" cy="23"/>
              </a:xfrm>
              <a:custGeom>
                <a:avLst/>
                <a:gdLst>
                  <a:gd name="T0" fmla="*/ 0 w 28"/>
                  <a:gd name="T1" fmla="*/ 12 h 16"/>
                  <a:gd name="T2" fmla="*/ 0 w 28"/>
                  <a:gd name="T3" fmla="*/ 5 h 16"/>
                  <a:gd name="T4" fmla="*/ 28 w 28"/>
                  <a:gd name="T5" fmla="*/ 9 h 16"/>
                  <a:gd name="T6" fmla="*/ 12 w 28"/>
                  <a:gd name="T7" fmla="*/ 12 h 16"/>
                  <a:gd name="T8" fmla="*/ 0 w 28"/>
                  <a:gd name="T9" fmla="*/ 12 h 16"/>
                </a:gdLst>
                <a:ahLst/>
                <a:cxnLst>
                  <a:cxn ang="0">
                    <a:pos x="T0" y="T1"/>
                  </a:cxn>
                  <a:cxn ang="0">
                    <a:pos x="T2" y="T3"/>
                  </a:cxn>
                  <a:cxn ang="0">
                    <a:pos x="T4" y="T5"/>
                  </a:cxn>
                  <a:cxn ang="0">
                    <a:pos x="T6" y="T7"/>
                  </a:cxn>
                  <a:cxn ang="0">
                    <a:pos x="T8" y="T9"/>
                  </a:cxn>
                </a:cxnLst>
                <a:rect l="0" t="0" r="r" b="b"/>
                <a:pathLst>
                  <a:path w="28" h="16">
                    <a:moveTo>
                      <a:pt x="0" y="12"/>
                    </a:moveTo>
                    <a:cubicBezTo>
                      <a:pt x="0" y="10"/>
                      <a:pt x="0" y="7"/>
                      <a:pt x="0" y="5"/>
                    </a:cubicBezTo>
                    <a:cubicBezTo>
                      <a:pt x="10" y="4"/>
                      <a:pt x="20" y="0"/>
                      <a:pt x="28" y="9"/>
                    </a:cubicBezTo>
                    <a:cubicBezTo>
                      <a:pt x="24" y="13"/>
                      <a:pt x="18" y="11"/>
                      <a:pt x="12" y="12"/>
                    </a:cubicBezTo>
                    <a:cubicBezTo>
                      <a:pt x="8" y="16"/>
                      <a:pt x="4" y="15"/>
                      <a:pt x="0" y="12"/>
                    </a:cubicBezTo>
                    <a:close/>
                  </a:path>
                </a:pathLst>
              </a:custGeom>
              <a:solidFill>
                <a:srgbClr val="977D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0" name="Freeform 388">
                <a:extLst>
                  <a:ext uri="{FF2B5EF4-FFF2-40B4-BE49-F238E27FC236}">
                    <a16:creationId xmlns:a16="http://schemas.microsoft.com/office/drawing/2014/main" id="{2F88C579-FAAD-0525-7913-2FDDFFFE8724}"/>
                  </a:ext>
                </a:extLst>
              </p:cNvPr>
              <p:cNvSpPr/>
              <p:nvPr/>
            </p:nvSpPr>
            <p:spPr bwMode="auto">
              <a:xfrm>
                <a:off x="4649" y="2120"/>
                <a:ext cx="112" cy="120"/>
              </a:xfrm>
              <a:custGeom>
                <a:avLst/>
                <a:gdLst>
                  <a:gd name="T0" fmla="*/ 4 w 77"/>
                  <a:gd name="T1" fmla="*/ 51 h 82"/>
                  <a:gd name="T2" fmla="*/ 9 w 77"/>
                  <a:gd name="T3" fmla="*/ 43 h 82"/>
                  <a:gd name="T4" fmla="*/ 50 w 77"/>
                  <a:gd name="T5" fmla="*/ 11 h 82"/>
                  <a:gd name="T6" fmla="*/ 65 w 77"/>
                  <a:gd name="T7" fmla="*/ 2 h 82"/>
                  <a:gd name="T8" fmla="*/ 77 w 77"/>
                  <a:gd name="T9" fmla="*/ 18 h 82"/>
                  <a:gd name="T10" fmla="*/ 74 w 77"/>
                  <a:gd name="T11" fmla="*/ 23 h 82"/>
                  <a:gd name="T12" fmla="*/ 45 w 77"/>
                  <a:gd name="T13" fmla="*/ 79 h 82"/>
                  <a:gd name="T14" fmla="*/ 5 w 77"/>
                  <a:gd name="T15" fmla="*/ 71 h 82"/>
                  <a:gd name="T16" fmla="*/ 1 w 77"/>
                  <a:gd name="T17" fmla="*/ 57 h 82"/>
                  <a:gd name="T18" fmla="*/ 4 w 77"/>
                  <a:gd name="T19" fmla="*/ 5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82">
                    <a:moveTo>
                      <a:pt x="4" y="51"/>
                    </a:moveTo>
                    <a:cubicBezTo>
                      <a:pt x="6" y="49"/>
                      <a:pt x="7" y="46"/>
                      <a:pt x="9" y="43"/>
                    </a:cubicBezTo>
                    <a:cubicBezTo>
                      <a:pt x="26" y="38"/>
                      <a:pt x="42" y="30"/>
                      <a:pt x="50" y="11"/>
                    </a:cubicBezTo>
                    <a:cubicBezTo>
                      <a:pt x="52" y="6"/>
                      <a:pt x="58" y="0"/>
                      <a:pt x="65" y="2"/>
                    </a:cubicBezTo>
                    <a:cubicBezTo>
                      <a:pt x="74" y="4"/>
                      <a:pt x="77" y="10"/>
                      <a:pt x="77" y="18"/>
                    </a:cubicBezTo>
                    <a:cubicBezTo>
                      <a:pt x="76" y="20"/>
                      <a:pt x="75" y="21"/>
                      <a:pt x="74" y="23"/>
                    </a:cubicBezTo>
                    <a:cubicBezTo>
                      <a:pt x="62" y="40"/>
                      <a:pt x="47" y="56"/>
                      <a:pt x="45" y="79"/>
                    </a:cubicBezTo>
                    <a:cubicBezTo>
                      <a:pt x="30" y="82"/>
                      <a:pt x="17" y="81"/>
                      <a:pt x="5" y="71"/>
                    </a:cubicBezTo>
                    <a:cubicBezTo>
                      <a:pt x="0" y="67"/>
                      <a:pt x="0" y="62"/>
                      <a:pt x="1" y="57"/>
                    </a:cubicBezTo>
                    <a:cubicBezTo>
                      <a:pt x="2" y="55"/>
                      <a:pt x="3" y="53"/>
                      <a:pt x="4" y="51"/>
                    </a:cubicBezTo>
                    <a:close/>
                  </a:path>
                </a:pathLst>
              </a:custGeom>
              <a:solidFill>
                <a:srgbClr val="382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1" name="Freeform 389">
                <a:extLst>
                  <a:ext uri="{FF2B5EF4-FFF2-40B4-BE49-F238E27FC236}">
                    <a16:creationId xmlns:a16="http://schemas.microsoft.com/office/drawing/2014/main" id="{F3818875-1E5F-40FC-099D-8444D9750697}"/>
                  </a:ext>
                </a:extLst>
              </p:cNvPr>
              <p:cNvSpPr/>
              <p:nvPr/>
            </p:nvSpPr>
            <p:spPr bwMode="auto">
              <a:xfrm>
                <a:off x="4444" y="2187"/>
                <a:ext cx="202" cy="60"/>
              </a:xfrm>
              <a:custGeom>
                <a:avLst/>
                <a:gdLst>
                  <a:gd name="T0" fmla="*/ 46 w 139"/>
                  <a:gd name="T1" fmla="*/ 37 h 41"/>
                  <a:gd name="T2" fmla="*/ 27 w 139"/>
                  <a:gd name="T3" fmla="*/ 29 h 41"/>
                  <a:gd name="T4" fmla="*/ 6 w 139"/>
                  <a:gd name="T5" fmla="*/ 25 h 41"/>
                  <a:gd name="T6" fmla="*/ 14 w 139"/>
                  <a:gd name="T7" fmla="*/ 12 h 41"/>
                  <a:gd name="T8" fmla="*/ 82 w 139"/>
                  <a:gd name="T9" fmla="*/ 8 h 41"/>
                  <a:gd name="T10" fmla="*/ 115 w 139"/>
                  <a:gd name="T11" fmla="*/ 2 h 41"/>
                  <a:gd name="T12" fmla="*/ 139 w 139"/>
                  <a:gd name="T13" fmla="*/ 17 h 41"/>
                  <a:gd name="T14" fmla="*/ 76 w 139"/>
                  <a:gd name="T15" fmla="*/ 33 h 41"/>
                  <a:gd name="T16" fmla="*/ 46 w 139"/>
                  <a:gd name="T17"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 h="41">
                    <a:moveTo>
                      <a:pt x="46" y="37"/>
                    </a:moveTo>
                    <a:cubicBezTo>
                      <a:pt x="43" y="27"/>
                      <a:pt x="34" y="30"/>
                      <a:pt x="27" y="29"/>
                    </a:cubicBezTo>
                    <a:cubicBezTo>
                      <a:pt x="20" y="28"/>
                      <a:pt x="12" y="30"/>
                      <a:pt x="6" y="25"/>
                    </a:cubicBezTo>
                    <a:cubicBezTo>
                      <a:pt x="0" y="15"/>
                      <a:pt x="5" y="13"/>
                      <a:pt x="14" y="12"/>
                    </a:cubicBezTo>
                    <a:cubicBezTo>
                      <a:pt x="37" y="9"/>
                      <a:pt x="59" y="10"/>
                      <a:pt x="82" y="8"/>
                    </a:cubicBezTo>
                    <a:cubicBezTo>
                      <a:pt x="93" y="7"/>
                      <a:pt x="104" y="5"/>
                      <a:pt x="115" y="2"/>
                    </a:cubicBezTo>
                    <a:cubicBezTo>
                      <a:pt x="127" y="0"/>
                      <a:pt x="137" y="2"/>
                      <a:pt x="139" y="17"/>
                    </a:cubicBezTo>
                    <a:cubicBezTo>
                      <a:pt x="121" y="33"/>
                      <a:pt x="98" y="32"/>
                      <a:pt x="76" y="33"/>
                    </a:cubicBezTo>
                    <a:cubicBezTo>
                      <a:pt x="66" y="33"/>
                      <a:pt x="57" y="41"/>
                      <a:pt x="46" y="37"/>
                    </a:cubicBezTo>
                    <a:close/>
                  </a:path>
                </a:pathLst>
              </a:custGeom>
              <a:solidFill>
                <a:srgbClr val="EEE1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2" name="Freeform 390">
                <a:extLst>
                  <a:ext uri="{FF2B5EF4-FFF2-40B4-BE49-F238E27FC236}">
                    <a16:creationId xmlns:a16="http://schemas.microsoft.com/office/drawing/2014/main" id="{B03632C9-1F8B-EAE0-B9CA-70B91C7F2480}"/>
                  </a:ext>
                </a:extLst>
              </p:cNvPr>
              <p:cNvSpPr/>
              <p:nvPr/>
            </p:nvSpPr>
            <p:spPr bwMode="auto">
              <a:xfrm>
                <a:off x="4579" y="2259"/>
                <a:ext cx="123" cy="77"/>
              </a:xfrm>
              <a:custGeom>
                <a:avLst/>
                <a:gdLst>
                  <a:gd name="T0" fmla="*/ 64 w 84"/>
                  <a:gd name="T1" fmla="*/ 17 h 53"/>
                  <a:gd name="T2" fmla="*/ 57 w 84"/>
                  <a:gd name="T3" fmla="*/ 11 h 53"/>
                  <a:gd name="T4" fmla="*/ 32 w 84"/>
                  <a:gd name="T5" fmla="*/ 20 h 53"/>
                  <a:gd name="T6" fmla="*/ 57 w 84"/>
                  <a:gd name="T7" fmla="*/ 39 h 53"/>
                  <a:gd name="T8" fmla="*/ 44 w 84"/>
                  <a:gd name="T9" fmla="*/ 53 h 53"/>
                  <a:gd name="T10" fmla="*/ 29 w 84"/>
                  <a:gd name="T11" fmla="*/ 52 h 53"/>
                  <a:gd name="T12" fmla="*/ 26 w 84"/>
                  <a:gd name="T13" fmla="*/ 41 h 53"/>
                  <a:gd name="T14" fmla="*/ 28 w 84"/>
                  <a:gd name="T15" fmla="*/ 37 h 53"/>
                  <a:gd name="T16" fmla="*/ 18 w 84"/>
                  <a:gd name="T17" fmla="*/ 32 h 53"/>
                  <a:gd name="T18" fmla="*/ 9 w 84"/>
                  <a:gd name="T19" fmla="*/ 0 h 53"/>
                  <a:gd name="T20" fmla="*/ 26 w 84"/>
                  <a:gd name="T21" fmla="*/ 6 h 53"/>
                  <a:gd name="T22" fmla="*/ 81 w 84"/>
                  <a:gd name="T23" fmla="*/ 7 h 53"/>
                  <a:gd name="T24" fmla="*/ 79 w 84"/>
                  <a:gd name="T25" fmla="*/ 34 h 53"/>
                  <a:gd name="T26" fmla="*/ 69 w 84"/>
                  <a:gd name="T27" fmla="*/ 28 h 53"/>
                  <a:gd name="T28" fmla="*/ 64 w 84"/>
                  <a:gd name="T29" fmla="*/ 1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52">
                    <a:moveTo>
                      <a:pt x="64" y="17"/>
                    </a:moveTo>
                    <a:cubicBezTo>
                      <a:pt x="62" y="15"/>
                      <a:pt x="59" y="13"/>
                      <a:pt x="57" y="11"/>
                    </a:cubicBezTo>
                    <a:cubicBezTo>
                      <a:pt x="51" y="20"/>
                      <a:pt x="41" y="16"/>
                      <a:pt x="32" y="20"/>
                    </a:cubicBezTo>
                    <a:cubicBezTo>
                      <a:pt x="40" y="29"/>
                      <a:pt x="56" y="23"/>
                      <a:pt x="57" y="39"/>
                    </a:cubicBezTo>
                    <a:cubicBezTo>
                      <a:pt x="58" y="47"/>
                      <a:pt x="51" y="51"/>
                      <a:pt x="44" y="53"/>
                    </a:cubicBezTo>
                    <a:cubicBezTo>
                      <a:pt x="39" y="53"/>
                      <a:pt x="34" y="53"/>
                      <a:pt x="29" y="52"/>
                    </a:cubicBezTo>
                    <a:cubicBezTo>
                      <a:pt x="19" y="51"/>
                      <a:pt x="21" y="46"/>
                      <a:pt x="26" y="41"/>
                    </a:cubicBezTo>
                    <a:cubicBezTo>
                      <a:pt x="25" y="39"/>
                      <a:pt x="32" y="41"/>
                      <a:pt x="28" y="37"/>
                    </a:cubicBezTo>
                    <a:cubicBezTo>
                      <a:pt x="25" y="35"/>
                      <a:pt x="21" y="35"/>
                      <a:pt x="18" y="32"/>
                    </a:cubicBezTo>
                    <a:cubicBezTo>
                      <a:pt x="14" y="21"/>
                      <a:pt x="0" y="14"/>
                      <a:pt x="9" y="0"/>
                    </a:cubicBezTo>
                    <a:cubicBezTo>
                      <a:pt x="14" y="5"/>
                      <a:pt x="17" y="8"/>
                      <a:pt x="26" y="6"/>
                    </a:cubicBezTo>
                    <a:cubicBezTo>
                      <a:pt x="44" y="2"/>
                      <a:pt x="62" y="3"/>
                      <a:pt x="81" y="7"/>
                    </a:cubicBezTo>
                    <a:cubicBezTo>
                      <a:pt x="82" y="16"/>
                      <a:pt x="84" y="25"/>
                      <a:pt x="79" y="34"/>
                    </a:cubicBezTo>
                    <a:cubicBezTo>
                      <a:pt x="72" y="40"/>
                      <a:pt x="71" y="33"/>
                      <a:pt x="69" y="28"/>
                    </a:cubicBezTo>
                    <a:cubicBezTo>
                      <a:pt x="68" y="25"/>
                      <a:pt x="71" y="19"/>
                      <a:pt x="64" y="17"/>
                    </a:cubicBezTo>
                    <a:close/>
                  </a:path>
                </a:pathLst>
              </a:custGeom>
              <a:solidFill>
                <a:srgbClr val="F1EF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3" name="Freeform 391">
                <a:extLst>
                  <a:ext uri="{FF2B5EF4-FFF2-40B4-BE49-F238E27FC236}">
                    <a16:creationId xmlns:a16="http://schemas.microsoft.com/office/drawing/2014/main" id="{440FC926-DE33-5E8B-2BFA-58693B6CDF66}"/>
                  </a:ext>
                </a:extLst>
              </p:cNvPr>
              <p:cNvSpPr/>
              <p:nvPr/>
            </p:nvSpPr>
            <p:spPr bwMode="auto">
              <a:xfrm>
                <a:off x="4735" y="2247"/>
                <a:ext cx="80" cy="87"/>
              </a:xfrm>
              <a:custGeom>
                <a:avLst/>
                <a:gdLst>
                  <a:gd name="T0" fmla="*/ 53 w 55"/>
                  <a:gd name="T1" fmla="*/ 17 h 60"/>
                  <a:gd name="T2" fmla="*/ 38 w 55"/>
                  <a:gd name="T3" fmla="*/ 22 h 60"/>
                  <a:gd name="T4" fmla="*/ 22 w 55"/>
                  <a:gd name="T5" fmla="*/ 30 h 60"/>
                  <a:gd name="T6" fmla="*/ 28 w 55"/>
                  <a:gd name="T7" fmla="*/ 44 h 60"/>
                  <a:gd name="T8" fmla="*/ 41 w 55"/>
                  <a:gd name="T9" fmla="*/ 36 h 60"/>
                  <a:gd name="T10" fmla="*/ 49 w 55"/>
                  <a:gd name="T11" fmla="*/ 33 h 60"/>
                  <a:gd name="T12" fmla="*/ 53 w 55"/>
                  <a:gd name="T13" fmla="*/ 39 h 60"/>
                  <a:gd name="T14" fmla="*/ 38 w 55"/>
                  <a:gd name="T15" fmla="*/ 57 h 60"/>
                  <a:gd name="T16" fmla="*/ 7 w 55"/>
                  <a:gd name="T17" fmla="*/ 47 h 60"/>
                  <a:gd name="T18" fmla="*/ 9 w 55"/>
                  <a:gd name="T19" fmla="*/ 16 h 60"/>
                  <a:gd name="T20" fmla="*/ 53 w 55"/>
                  <a:gd name="T21" fmla="*/ 1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60">
                    <a:moveTo>
                      <a:pt x="53" y="17"/>
                    </a:moveTo>
                    <a:cubicBezTo>
                      <a:pt x="48" y="20"/>
                      <a:pt x="45" y="26"/>
                      <a:pt x="38" y="22"/>
                    </a:cubicBezTo>
                    <a:cubicBezTo>
                      <a:pt x="30" y="19"/>
                      <a:pt x="25" y="23"/>
                      <a:pt x="22" y="30"/>
                    </a:cubicBezTo>
                    <a:cubicBezTo>
                      <a:pt x="20" y="36"/>
                      <a:pt x="22" y="41"/>
                      <a:pt x="28" y="44"/>
                    </a:cubicBezTo>
                    <a:cubicBezTo>
                      <a:pt x="36" y="48"/>
                      <a:pt x="40" y="45"/>
                      <a:pt x="41" y="36"/>
                    </a:cubicBezTo>
                    <a:cubicBezTo>
                      <a:pt x="42" y="32"/>
                      <a:pt x="46" y="31"/>
                      <a:pt x="49" y="33"/>
                    </a:cubicBezTo>
                    <a:cubicBezTo>
                      <a:pt x="51" y="34"/>
                      <a:pt x="52" y="36"/>
                      <a:pt x="53" y="39"/>
                    </a:cubicBezTo>
                    <a:cubicBezTo>
                      <a:pt x="55" y="51"/>
                      <a:pt x="48" y="55"/>
                      <a:pt x="38" y="57"/>
                    </a:cubicBezTo>
                    <a:cubicBezTo>
                      <a:pt x="26" y="59"/>
                      <a:pt x="14" y="60"/>
                      <a:pt x="7" y="47"/>
                    </a:cubicBezTo>
                    <a:cubicBezTo>
                      <a:pt x="0" y="36"/>
                      <a:pt x="1" y="26"/>
                      <a:pt x="9" y="16"/>
                    </a:cubicBezTo>
                    <a:cubicBezTo>
                      <a:pt x="32" y="0"/>
                      <a:pt x="40" y="1"/>
                      <a:pt x="53" y="17"/>
                    </a:cubicBezTo>
                    <a:close/>
                  </a:path>
                </a:pathLst>
              </a:custGeom>
              <a:solidFill>
                <a:srgbClr val="E9E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4" name="Freeform 392">
                <a:extLst>
                  <a:ext uri="{FF2B5EF4-FFF2-40B4-BE49-F238E27FC236}">
                    <a16:creationId xmlns:a16="http://schemas.microsoft.com/office/drawing/2014/main" id="{3EE63BB4-DF82-43C0-6F27-E5DDB8B46B01}"/>
                  </a:ext>
                </a:extLst>
              </p:cNvPr>
              <p:cNvSpPr/>
              <p:nvPr/>
            </p:nvSpPr>
            <p:spPr bwMode="auto">
              <a:xfrm>
                <a:off x="4817" y="2254"/>
                <a:ext cx="80" cy="75"/>
              </a:xfrm>
              <a:custGeom>
                <a:avLst/>
                <a:gdLst>
                  <a:gd name="T0" fmla="*/ 38 w 55"/>
                  <a:gd name="T1" fmla="*/ 11 h 51"/>
                  <a:gd name="T2" fmla="*/ 50 w 55"/>
                  <a:gd name="T3" fmla="*/ 38 h 51"/>
                  <a:gd name="T4" fmla="*/ 52 w 55"/>
                  <a:gd name="T5" fmla="*/ 46 h 51"/>
                  <a:gd name="T6" fmla="*/ 42 w 55"/>
                  <a:gd name="T7" fmla="*/ 47 h 51"/>
                  <a:gd name="T8" fmla="*/ 14 w 55"/>
                  <a:gd name="T9" fmla="*/ 48 h 51"/>
                  <a:gd name="T10" fmla="*/ 5 w 55"/>
                  <a:gd name="T11" fmla="*/ 49 h 51"/>
                  <a:gd name="T12" fmla="*/ 5 w 55"/>
                  <a:gd name="T13" fmla="*/ 39 h 51"/>
                  <a:gd name="T14" fmla="*/ 5 w 55"/>
                  <a:gd name="T15" fmla="*/ 16 h 51"/>
                  <a:gd name="T16" fmla="*/ 14 w 55"/>
                  <a:gd name="T17" fmla="*/ 0 h 51"/>
                  <a:gd name="T18" fmla="*/ 38 w 55"/>
                  <a:gd name="T19"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1">
                    <a:moveTo>
                      <a:pt x="38" y="11"/>
                    </a:moveTo>
                    <a:cubicBezTo>
                      <a:pt x="38" y="21"/>
                      <a:pt x="47" y="28"/>
                      <a:pt x="50" y="38"/>
                    </a:cubicBezTo>
                    <a:cubicBezTo>
                      <a:pt x="51" y="40"/>
                      <a:pt x="55" y="43"/>
                      <a:pt x="52" y="46"/>
                    </a:cubicBezTo>
                    <a:cubicBezTo>
                      <a:pt x="50" y="48"/>
                      <a:pt x="44" y="48"/>
                      <a:pt x="42" y="47"/>
                    </a:cubicBezTo>
                    <a:cubicBezTo>
                      <a:pt x="32" y="38"/>
                      <a:pt x="23" y="37"/>
                      <a:pt x="14" y="48"/>
                    </a:cubicBezTo>
                    <a:cubicBezTo>
                      <a:pt x="12" y="50"/>
                      <a:pt x="7" y="51"/>
                      <a:pt x="5" y="49"/>
                    </a:cubicBezTo>
                    <a:cubicBezTo>
                      <a:pt x="0" y="46"/>
                      <a:pt x="4" y="42"/>
                      <a:pt x="5" y="39"/>
                    </a:cubicBezTo>
                    <a:cubicBezTo>
                      <a:pt x="7" y="31"/>
                      <a:pt x="14" y="23"/>
                      <a:pt x="5" y="16"/>
                    </a:cubicBezTo>
                    <a:cubicBezTo>
                      <a:pt x="11" y="12"/>
                      <a:pt x="13" y="6"/>
                      <a:pt x="14" y="0"/>
                    </a:cubicBezTo>
                    <a:cubicBezTo>
                      <a:pt x="22" y="4"/>
                      <a:pt x="32" y="3"/>
                      <a:pt x="38" y="11"/>
                    </a:cubicBezTo>
                    <a:close/>
                  </a:path>
                </a:pathLst>
              </a:custGeom>
              <a:solidFill>
                <a:srgbClr val="EEEC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5" name="Freeform 393">
                <a:extLst>
                  <a:ext uri="{FF2B5EF4-FFF2-40B4-BE49-F238E27FC236}">
                    <a16:creationId xmlns:a16="http://schemas.microsoft.com/office/drawing/2014/main" id="{37D969B5-52A3-E508-7DF1-C29D9AEFE309}"/>
                  </a:ext>
                </a:extLst>
              </p:cNvPr>
              <p:cNvSpPr/>
              <p:nvPr/>
            </p:nvSpPr>
            <p:spPr bwMode="auto">
              <a:xfrm>
                <a:off x="4668" y="2253"/>
                <a:ext cx="74" cy="78"/>
              </a:xfrm>
              <a:custGeom>
                <a:avLst/>
                <a:gdLst>
                  <a:gd name="T0" fmla="*/ 3 w 51"/>
                  <a:gd name="T1" fmla="*/ 21 h 54"/>
                  <a:gd name="T2" fmla="*/ 6 w 51"/>
                  <a:gd name="T3" fmla="*/ 15 h 54"/>
                  <a:gd name="T4" fmla="*/ 12 w 51"/>
                  <a:gd name="T5" fmla="*/ 20 h 54"/>
                  <a:gd name="T6" fmla="*/ 16 w 51"/>
                  <a:gd name="T7" fmla="*/ 40 h 54"/>
                  <a:gd name="T8" fmla="*/ 28 w 51"/>
                  <a:gd name="T9" fmla="*/ 16 h 54"/>
                  <a:gd name="T10" fmla="*/ 48 w 51"/>
                  <a:gd name="T11" fmla="*/ 8 h 54"/>
                  <a:gd name="T12" fmla="*/ 49 w 51"/>
                  <a:gd name="T13" fmla="*/ 34 h 54"/>
                  <a:gd name="T14" fmla="*/ 40 w 51"/>
                  <a:gd name="T15" fmla="*/ 52 h 54"/>
                  <a:gd name="T16" fmla="*/ 13 w 51"/>
                  <a:gd name="T17" fmla="*/ 54 h 54"/>
                  <a:gd name="T18" fmla="*/ 3 w 51"/>
                  <a:gd name="T19" fmla="*/ 2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4">
                    <a:moveTo>
                      <a:pt x="3" y="21"/>
                    </a:moveTo>
                    <a:cubicBezTo>
                      <a:pt x="4" y="19"/>
                      <a:pt x="5" y="16"/>
                      <a:pt x="6" y="15"/>
                    </a:cubicBezTo>
                    <a:cubicBezTo>
                      <a:pt x="11" y="13"/>
                      <a:pt x="11" y="17"/>
                      <a:pt x="12" y="20"/>
                    </a:cubicBezTo>
                    <a:cubicBezTo>
                      <a:pt x="13" y="27"/>
                      <a:pt x="9" y="35"/>
                      <a:pt x="16" y="40"/>
                    </a:cubicBezTo>
                    <a:cubicBezTo>
                      <a:pt x="30" y="37"/>
                      <a:pt x="24" y="24"/>
                      <a:pt x="28" y="16"/>
                    </a:cubicBezTo>
                    <a:cubicBezTo>
                      <a:pt x="30" y="3"/>
                      <a:pt x="37" y="0"/>
                      <a:pt x="48" y="8"/>
                    </a:cubicBezTo>
                    <a:cubicBezTo>
                      <a:pt x="48" y="17"/>
                      <a:pt x="48" y="25"/>
                      <a:pt x="49" y="34"/>
                    </a:cubicBezTo>
                    <a:cubicBezTo>
                      <a:pt x="51" y="42"/>
                      <a:pt x="47" y="48"/>
                      <a:pt x="40" y="52"/>
                    </a:cubicBezTo>
                    <a:cubicBezTo>
                      <a:pt x="31" y="52"/>
                      <a:pt x="22" y="53"/>
                      <a:pt x="13" y="54"/>
                    </a:cubicBezTo>
                    <a:cubicBezTo>
                      <a:pt x="0" y="46"/>
                      <a:pt x="3" y="33"/>
                      <a:pt x="3" y="21"/>
                    </a:cubicBezTo>
                    <a:close/>
                  </a:path>
                </a:pathLst>
              </a:custGeom>
              <a:solidFill>
                <a:srgbClr val="F2EE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6" name="Freeform 394">
                <a:extLst>
                  <a:ext uri="{FF2B5EF4-FFF2-40B4-BE49-F238E27FC236}">
                    <a16:creationId xmlns:a16="http://schemas.microsoft.com/office/drawing/2014/main" id="{16724474-7377-1201-EE1D-3B62B33F7955}"/>
                  </a:ext>
                </a:extLst>
              </p:cNvPr>
              <p:cNvSpPr/>
              <p:nvPr/>
            </p:nvSpPr>
            <p:spPr bwMode="auto">
              <a:xfrm>
                <a:off x="4700" y="2147"/>
                <a:ext cx="57" cy="96"/>
              </a:xfrm>
              <a:custGeom>
                <a:avLst/>
                <a:gdLst>
                  <a:gd name="T0" fmla="*/ 10 w 39"/>
                  <a:gd name="T1" fmla="*/ 61 h 66"/>
                  <a:gd name="T2" fmla="*/ 11 w 39"/>
                  <a:gd name="T3" fmla="*/ 39 h 66"/>
                  <a:gd name="T4" fmla="*/ 27 w 39"/>
                  <a:gd name="T5" fmla="*/ 10 h 66"/>
                  <a:gd name="T6" fmla="*/ 39 w 39"/>
                  <a:gd name="T7" fmla="*/ 5 h 66"/>
                  <a:gd name="T8" fmla="*/ 25 w 39"/>
                  <a:gd name="T9" fmla="*/ 61 h 66"/>
                  <a:gd name="T10" fmla="*/ 10 w 39"/>
                  <a:gd name="T11" fmla="*/ 61 h 66"/>
                </a:gdLst>
                <a:ahLst/>
                <a:cxnLst>
                  <a:cxn ang="0">
                    <a:pos x="T0" y="T1"/>
                  </a:cxn>
                  <a:cxn ang="0">
                    <a:pos x="T2" y="T3"/>
                  </a:cxn>
                  <a:cxn ang="0">
                    <a:pos x="T4" y="T5"/>
                  </a:cxn>
                  <a:cxn ang="0">
                    <a:pos x="T6" y="T7"/>
                  </a:cxn>
                  <a:cxn ang="0">
                    <a:pos x="T8" y="T9"/>
                  </a:cxn>
                  <a:cxn ang="0">
                    <a:pos x="T10" y="T11"/>
                  </a:cxn>
                </a:cxnLst>
                <a:rect l="0" t="0" r="r" b="b"/>
                <a:pathLst>
                  <a:path w="39" h="66">
                    <a:moveTo>
                      <a:pt x="10" y="61"/>
                    </a:moveTo>
                    <a:cubicBezTo>
                      <a:pt x="0" y="49"/>
                      <a:pt x="4" y="51"/>
                      <a:pt x="11" y="39"/>
                    </a:cubicBezTo>
                    <a:cubicBezTo>
                      <a:pt x="17" y="31"/>
                      <a:pt x="25" y="21"/>
                      <a:pt x="27" y="10"/>
                    </a:cubicBezTo>
                    <a:cubicBezTo>
                      <a:pt x="30" y="2"/>
                      <a:pt x="32" y="0"/>
                      <a:pt x="39" y="5"/>
                    </a:cubicBezTo>
                    <a:cubicBezTo>
                      <a:pt x="39" y="25"/>
                      <a:pt x="28" y="42"/>
                      <a:pt x="25" y="61"/>
                    </a:cubicBezTo>
                    <a:cubicBezTo>
                      <a:pt x="20" y="66"/>
                      <a:pt x="15" y="61"/>
                      <a:pt x="10" y="61"/>
                    </a:cubicBezTo>
                    <a:close/>
                  </a:path>
                </a:pathLst>
              </a:custGeom>
              <a:solidFill>
                <a:srgbClr val="7255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7" name="Freeform 395">
                <a:extLst>
                  <a:ext uri="{FF2B5EF4-FFF2-40B4-BE49-F238E27FC236}">
                    <a16:creationId xmlns:a16="http://schemas.microsoft.com/office/drawing/2014/main" id="{0F249A55-8F0B-DEA1-C214-1D5EE640F322}"/>
                  </a:ext>
                </a:extLst>
              </p:cNvPr>
              <p:cNvSpPr/>
              <p:nvPr/>
            </p:nvSpPr>
            <p:spPr bwMode="auto">
              <a:xfrm>
                <a:off x="4540" y="2250"/>
                <a:ext cx="73" cy="86"/>
              </a:xfrm>
              <a:custGeom>
                <a:avLst/>
                <a:gdLst>
                  <a:gd name="T0" fmla="*/ 36 w 50"/>
                  <a:gd name="T1" fmla="*/ 6 h 59"/>
                  <a:gd name="T2" fmla="*/ 49 w 50"/>
                  <a:gd name="T3" fmla="*/ 37 h 59"/>
                  <a:gd name="T4" fmla="*/ 47 w 50"/>
                  <a:gd name="T5" fmla="*/ 46 h 59"/>
                  <a:gd name="T6" fmla="*/ 39 w 50"/>
                  <a:gd name="T7" fmla="*/ 48 h 59"/>
                  <a:gd name="T8" fmla="*/ 8 w 50"/>
                  <a:gd name="T9" fmla="*/ 22 h 59"/>
                  <a:gd name="T10" fmla="*/ 0 w 50"/>
                  <a:gd name="T11" fmla="*/ 22 h 59"/>
                  <a:gd name="T12" fmla="*/ 0 w 50"/>
                  <a:gd name="T13" fmla="*/ 18 h 59"/>
                  <a:gd name="T14" fmla="*/ 22 w 50"/>
                  <a:gd name="T15" fmla="*/ 10 h 59"/>
                  <a:gd name="T16" fmla="*/ 36 w 50"/>
                  <a:gd name="T17" fmla="*/ 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9">
                    <a:moveTo>
                      <a:pt x="36" y="6"/>
                    </a:moveTo>
                    <a:cubicBezTo>
                      <a:pt x="35" y="19"/>
                      <a:pt x="48" y="25"/>
                      <a:pt x="49" y="37"/>
                    </a:cubicBezTo>
                    <a:cubicBezTo>
                      <a:pt x="50" y="40"/>
                      <a:pt x="50" y="43"/>
                      <a:pt x="47" y="46"/>
                    </a:cubicBezTo>
                    <a:cubicBezTo>
                      <a:pt x="44" y="45"/>
                      <a:pt x="42" y="59"/>
                      <a:pt x="39" y="48"/>
                    </a:cubicBezTo>
                    <a:cubicBezTo>
                      <a:pt x="35" y="30"/>
                      <a:pt x="25" y="22"/>
                      <a:pt x="8" y="22"/>
                    </a:cubicBezTo>
                    <a:cubicBezTo>
                      <a:pt x="5" y="22"/>
                      <a:pt x="3" y="22"/>
                      <a:pt x="0" y="22"/>
                    </a:cubicBezTo>
                    <a:cubicBezTo>
                      <a:pt x="0" y="21"/>
                      <a:pt x="0" y="19"/>
                      <a:pt x="0" y="18"/>
                    </a:cubicBezTo>
                    <a:cubicBezTo>
                      <a:pt x="8" y="19"/>
                      <a:pt x="16" y="18"/>
                      <a:pt x="22" y="10"/>
                    </a:cubicBezTo>
                    <a:cubicBezTo>
                      <a:pt x="25" y="5"/>
                      <a:pt x="30" y="0"/>
                      <a:pt x="36" y="6"/>
                    </a:cubicBezTo>
                    <a:close/>
                  </a:path>
                </a:pathLst>
              </a:custGeom>
              <a:solidFill>
                <a:srgbClr val="D8D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8" name="Freeform 396">
                <a:extLst>
                  <a:ext uri="{FF2B5EF4-FFF2-40B4-BE49-F238E27FC236}">
                    <a16:creationId xmlns:a16="http://schemas.microsoft.com/office/drawing/2014/main" id="{87E10908-F099-FCD1-4D23-1681AE746C1C}"/>
                  </a:ext>
                </a:extLst>
              </p:cNvPr>
              <p:cNvSpPr/>
              <p:nvPr/>
            </p:nvSpPr>
            <p:spPr bwMode="auto">
              <a:xfrm>
                <a:off x="4726" y="2265"/>
                <a:ext cx="64" cy="80"/>
              </a:xfrm>
              <a:custGeom>
                <a:avLst/>
                <a:gdLst>
                  <a:gd name="T0" fmla="*/ 0 w 44"/>
                  <a:gd name="T1" fmla="*/ 44 h 55"/>
                  <a:gd name="T2" fmla="*/ 8 w 44"/>
                  <a:gd name="T3" fmla="*/ 0 h 55"/>
                  <a:gd name="T4" fmla="*/ 15 w 44"/>
                  <a:gd name="T5" fmla="*/ 4 h 55"/>
                  <a:gd name="T6" fmla="*/ 44 w 44"/>
                  <a:gd name="T7" fmla="*/ 45 h 55"/>
                  <a:gd name="T8" fmla="*/ 44 w 44"/>
                  <a:gd name="T9" fmla="*/ 51 h 55"/>
                  <a:gd name="T10" fmla="*/ 0 w 44"/>
                  <a:gd name="T11" fmla="*/ 44 h 55"/>
                </a:gdLst>
                <a:ahLst/>
                <a:cxnLst>
                  <a:cxn ang="0">
                    <a:pos x="T0" y="T1"/>
                  </a:cxn>
                  <a:cxn ang="0">
                    <a:pos x="T2" y="T3"/>
                  </a:cxn>
                  <a:cxn ang="0">
                    <a:pos x="T4" y="T5"/>
                  </a:cxn>
                  <a:cxn ang="0">
                    <a:pos x="T6" y="T7"/>
                  </a:cxn>
                  <a:cxn ang="0">
                    <a:pos x="T8" y="T9"/>
                  </a:cxn>
                  <a:cxn ang="0">
                    <a:pos x="T10" y="T11"/>
                  </a:cxn>
                </a:cxnLst>
                <a:rect l="0" t="0" r="r" b="b"/>
                <a:pathLst>
                  <a:path w="44" h="55">
                    <a:moveTo>
                      <a:pt x="0" y="44"/>
                    </a:moveTo>
                    <a:cubicBezTo>
                      <a:pt x="12" y="31"/>
                      <a:pt x="1" y="14"/>
                      <a:pt x="8" y="0"/>
                    </a:cubicBezTo>
                    <a:cubicBezTo>
                      <a:pt x="10" y="2"/>
                      <a:pt x="13" y="3"/>
                      <a:pt x="15" y="4"/>
                    </a:cubicBezTo>
                    <a:cubicBezTo>
                      <a:pt x="13" y="38"/>
                      <a:pt x="18" y="45"/>
                      <a:pt x="44" y="45"/>
                    </a:cubicBezTo>
                    <a:cubicBezTo>
                      <a:pt x="44" y="47"/>
                      <a:pt x="44" y="49"/>
                      <a:pt x="44" y="51"/>
                    </a:cubicBezTo>
                    <a:cubicBezTo>
                      <a:pt x="30" y="43"/>
                      <a:pt x="14" y="55"/>
                      <a:pt x="0" y="44"/>
                    </a:cubicBezTo>
                    <a:close/>
                  </a:path>
                </a:pathLst>
              </a:custGeom>
              <a:solidFill>
                <a:srgbClr val="423E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9" name="Freeform 397">
                <a:extLst>
                  <a:ext uri="{FF2B5EF4-FFF2-40B4-BE49-F238E27FC236}">
                    <a16:creationId xmlns:a16="http://schemas.microsoft.com/office/drawing/2014/main" id="{3EF591E3-730F-F04C-75B0-7D4B04B35F74}"/>
                  </a:ext>
                </a:extLst>
              </p:cNvPr>
              <p:cNvSpPr/>
              <p:nvPr/>
            </p:nvSpPr>
            <p:spPr bwMode="auto">
              <a:xfrm>
                <a:off x="4555" y="2199"/>
                <a:ext cx="102" cy="48"/>
              </a:xfrm>
              <a:custGeom>
                <a:avLst/>
                <a:gdLst>
                  <a:gd name="T0" fmla="*/ 0 w 70"/>
                  <a:gd name="T1" fmla="*/ 25 h 33"/>
                  <a:gd name="T2" fmla="*/ 61 w 70"/>
                  <a:gd name="T3" fmla="*/ 8 h 33"/>
                  <a:gd name="T4" fmla="*/ 69 w 70"/>
                  <a:gd name="T5" fmla="*/ 0 h 33"/>
                  <a:gd name="T6" fmla="*/ 70 w 70"/>
                  <a:gd name="T7" fmla="*/ 17 h 33"/>
                  <a:gd name="T8" fmla="*/ 23 w 70"/>
                  <a:gd name="T9" fmla="*/ 27 h 33"/>
                  <a:gd name="T10" fmla="*/ 0 w 70"/>
                  <a:gd name="T11" fmla="*/ 25 h 33"/>
                </a:gdLst>
                <a:ahLst/>
                <a:cxnLst>
                  <a:cxn ang="0">
                    <a:pos x="T0" y="T1"/>
                  </a:cxn>
                  <a:cxn ang="0">
                    <a:pos x="T2" y="T3"/>
                  </a:cxn>
                  <a:cxn ang="0">
                    <a:pos x="T4" y="T5"/>
                  </a:cxn>
                  <a:cxn ang="0">
                    <a:pos x="T6" y="T7"/>
                  </a:cxn>
                  <a:cxn ang="0">
                    <a:pos x="T8" y="T9"/>
                  </a:cxn>
                  <a:cxn ang="0">
                    <a:pos x="T10" y="T11"/>
                  </a:cxn>
                </a:cxnLst>
                <a:rect l="0" t="0" r="r" b="b"/>
                <a:pathLst>
                  <a:path w="70" h="33">
                    <a:moveTo>
                      <a:pt x="0" y="25"/>
                    </a:moveTo>
                    <a:cubicBezTo>
                      <a:pt x="20" y="17"/>
                      <a:pt x="44" y="24"/>
                      <a:pt x="61" y="8"/>
                    </a:cubicBezTo>
                    <a:cubicBezTo>
                      <a:pt x="64" y="5"/>
                      <a:pt x="64" y="0"/>
                      <a:pt x="69" y="0"/>
                    </a:cubicBezTo>
                    <a:cubicBezTo>
                      <a:pt x="69" y="6"/>
                      <a:pt x="69" y="11"/>
                      <a:pt x="70" y="17"/>
                    </a:cubicBezTo>
                    <a:cubicBezTo>
                      <a:pt x="54" y="21"/>
                      <a:pt x="39" y="25"/>
                      <a:pt x="23" y="27"/>
                    </a:cubicBezTo>
                    <a:cubicBezTo>
                      <a:pt x="16" y="29"/>
                      <a:pt x="7" y="33"/>
                      <a:pt x="0" y="25"/>
                    </a:cubicBezTo>
                    <a:close/>
                  </a:path>
                </a:pathLst>
              </a:custGeom>
              <a:solidFill>
                <a:srgbClr val="948A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0" name="Freeform 398">
                <a:extLst>
                  <a:ext uri="{FF2B5EF4-FFF2-40B4-BE49-F238E27FC236}">
                    <a16:creationId xmlns:a16="http://schemas.microsoft.com/office/drawing/2014/main" id="{67BDE513-66A9-F408-1057-4D995EF02E82}"/>
                  </a:ext>
                </a:extLst>
              </p:cNvPr>
              <p:cNvSpPr/>
              <p:nvPr/>
            </p:nvSpPr>
            <p:spPr bwMode="auto">
              <a:xfrm>
                <a:off x="4684" y="2269"/>
                <a:ext cx="35" cy="52"/>
              </a:xfrm>
              <a:custGeom>
                <a:avLst/>
                <a:gdLst>
                  <a:gd name="T0" fmla="*/ 17 w 24"/>
                  <a:gd name="T1" fmla="*/ 5 h 36"/>
                  <a:gd name="T2" fmla="*/ 19 w 24"/>
                  <a:gd name="T3" fmla="*/ 31 h 36"/>
                  <a:gd name="T4" fmla="*/ 5 w 24"/>
                  <a:gd name="T5" fmla="*/ 29 h 36"/>
                  <a:gd name="T6" fmla="*/ 9 w 24"/>
                  <a:gd name="T7" fmla="*/ 0 h 36"/>
                  <a:gd name="T8" fmla="*/ 17 w 24"/>
                  <a:gd name="T9" fmla="*/ 5 h 36"/>
                </a:gdLst>
                <a:ahLst/>
                <a:cxnLst>
                  <a:cxn ang="0">
                    <a:pos x="T0" y="T1"/>
                  </a:cxn>
                  <a:cxn ang="0">
                    <a:pos x="T2" y="T3"/>
                  </a:cxn>
                  <a:cxn ang="0">
                    <a:pos x="T4" y="T5"/>
                  </a:cxn>
                  <a:cxn ang="0">
                    <a:pos x="T6" y="T7"/>
                  </a:cxn>
                  <a:cxn ang="0">
                    <a:pos x="T8" y="T9"/>
                  </a:cxn>
                </a:cxnLst>
                <a:rect l="0" t="0" r="r" b="b"/>
                <a:pathLst>
                  <a:path w="24" h="36">
                    <a:moveTo>
                      <a:pt x="17" y="5"/>
                    </a:moveTo>
                    <a:cubicBezTo>
                      <a:pt x="23" y="13"/>
                      <a:pt x="24" y="22"/>
                      <a:pt x="19" y="31"/>
                    </a:cubicBezTo>
                    <a:cubicBezTo>
                      <a:pt x="15" y="36"/>
                      <a:pt x="10" y="33"/>
                      <a:pt x="5" y="29"/>
                    </a:cubicBezTo>
                    <a:cubicBezTo>
                      <a:pt x="7" y="19"/>
                      <a:pt x="0" y="9"/>
                      <a:pt x="9" y="0"/>
                    </a:cubicBezTo>
                    <a:cubicBezTo>
                      <a:pt x="12" y="2"/>
                      <a:pt x="14" y="3"/>
                      <a:pt x="17" y="5"/>
                    </a:cubicBezTo>
                    <a:close/>
                  </a:path>
                </a:pathLst>
              </a:custGeom>
              <a:solidFill>
                <a:srgbClr val="272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1" name="Freeform 399">
                <a:extLst>
                  <a:ext uri="{FF2B5EF4-FFF2-40B4-BE49-F238E27FC236}">
                    <a16:creationId xmlns:a16="http://schemas.microsoft.com/office/drawing/2014/main" id="{A964F81A-A642-8297-384C-140AAE720481}"/>
                  </a:ext>
                </a:extLst>
              </p:cNvPr>
              <p:cNvSpPr/>
              <p:nvPr/>
            </p:nvSpPr>
            <p:spPr bwMode="auto">
              <a:xfrm>
                <a:off x="6883" y="3135"/>
                <a:ext cx="51" cy="90"/>
              </a:xfrm>
              <a:custGeom>
                <a:avLst/>
                <a:gdLst>
                  <a:gd name="T0" fmla="*/ 13 w 35"/>
                  <a:gd name="T1" fmla="*/ 33 h 62"/>
                  <a:gd name="T2" fmla="*/ 0 w 35"/>
                  <a:gd name="T3" fmla="*/ 22 h 62"/>
                  <a:gd name="T4" fmla="*/ 13 w 35"/>
                  <a:gd name="T5" fmla="*/ 1 h 62"/>
                  <a:gd name="T6" fmla="*/ 25 w 35"/>
                  <a:gd name="T7" fmla="*/ 9 h 62"/>
                  <a:gd name="T8" fmla="*/ 33 w 35"/>
                  <a:gd name="T9" fmla="*/ 45 h 62"/>
                  <a:gd name="T10" fmla="*/ 28 w 35"/>
                  <a:gd name="T11" fmla="*/ 60 h 62"/>
                  <a:gd name="T12" fmla="*/ 15 w 35"/>
                  <a:gd name="T13" fmla="*/ 57 h 62"/>
                  <a:gd name="T14" fmla="*/ 15 w 35"/>
                  <a:gd name="T15" fmla="*/ 40 h 62"/>
                  <a:gd name="T16" fmla="*/ 13 w 35"/>
                  <a:gd name="T17"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62">
                    <a:moveTo>
                      <a:pt x="13" y="33"/>
                    </a:moveTo>
                    <a:cubicBezTo>
                      <a:pt x="9" y="30"/>
                      <a:pt x="5" y="26"/>
                      <a:pt x="0" y="22"/>
                    </a:cubicBezTo>
                    <a:cubicBezTo>
                      <a:pt x="2" y="14"/>
                      <a:pt x="8" y="8"/>
                      <a:pt x="13" y="1"/>
                    </a:cubicBezTo>
                    <a:cubicBezTo>
                      <a:pt x="20" y="0"/>
                      <a:pt x="23" y="4"/>
                      <a:pt x="25" y="9"/>
                    </a:cubicBezTo>
                    <a:cubicBezTo>
                      <a:pt x="30" y="21"/>
                      <a:pt x="32" y="33"/>
                      <a:pt x="33" y="45"/>
                    </a:cubicBezTo>
                    <a:cubicBezTo>
                      <a:pt x="33" y="50"/>
                      <a:pt x="35" y="57"/>
                      <a:pt x="28" y="60"/>
                    </a:cubicBezTo>
                    <a:cubicBezTo>
                      <a:pt x="23" y="62"/>
                      <a:pt x="19" y="60"/>
                      <a:pt x="15" y="57"/>
                    </a:cubicBezTo>
                    <a:cubicBezTo>
                      <a:pt x="9" y="51"/>
                      <a:pt x="10" y="46"/>
                      <a:pt x="15" y="40"/>
                    </a:cubicBezTo>
                    <a:cubicBezTo>
                      <a:pt x="17" y="38"/>
                      <a:pt x="16" y="35"/>
                      <a:pt x="13" y="33"/>
                    </a:cubicBezTo>
                    <a:close/>
                  </a:path>
                </a:pathLst>
              </a:custGeom>
              <a:solidFill>
                <a:srgbClr val="DBB5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2" name="Freeform 400">
                <a:extLst>
                  <a:ext uri="{FF2B5EF4-FFF2-40B4-BE49-F238E27FC236}">
                    <a16:creationId xmlns:a16="http://schemas.microsoft.com/office/drawing/2014/main" id="{77E17C9B-4F95-17B8-D5BF-43B7EF06BAEE}"/>
                  </a:ext>
                </a:extLst>
              </p:cNvPr>
              <p:cNvSpPr/>
              <p:nvPr/>
            </p:nvSpPr>
            <p:spPr bwMode="auto">
              <a:xfrm>
                <a:off x="6893" y="3104"/>
                <a:ext cx="51" cy="44"/>
              </a:xfrm>
              <a:custGeom>
                <a:avLst/>
                <a:gdLst>
                  <a:gd name="T0" fmla="*/ 18 w 35"/>
                  <a:gd name="T1" fmla="*/ 30 h 30"/>
                  <a:gd name="T2" fmla="*/ 6 w 35"/>
                  <a:gd name="T3" fmla="*/ 22 h 30"/>
                  <a:gd name="T4" fmla="*/ 10 w 35"/>
                  <a:gd name="T5" fmla="*/ 4 h 30"/>
                  <a:gd name="T6" fmla="*/ 30 w 35"/>
                  <a:gd name="T7" fmla="*/ 8 h 30"/>
                  <a:gd name="T8" fmla="*/ 18 w 35"/>
                  <a:gd name="T9" fmla="*/ 30 h 30"/>
                </a:gdLst>
                <a:ahLst/>
                <a:cxnLst>
                  <a:cxn ang="0">
                    <a:pos x="T0" y="T1"/>
                  </a:cxn>
                  <a:cxn ang="0">
                    <a:pos x="T2" y="T3"/>
                  </a:cxn>
                  <a:cxn ang="0">
                    <a:pos x="T4" y="T5"/>
                  </a:cxn>
                  <a:cxn ang="0">
                    <a:pos x="T6" y="T7"/>
                  </a:cxn>
                  <a:cxn ang="0">
                    <a:pos x="T8" y="T9"/>
                  </a:cxn>
                </a:cxnLst>
                <a:rect l="0" t="0" r="r" b="b"/>
                <a:pathLst>
                  <a:path w="35" h="30">
                    <a:moveTo>
                      <a:pt x="18" y="30"/>
                    </a:moveTo>
                    <a:cubicBezTo>
                      <a:pt x="14" y="28"/>
                      <a:pt x="10" y="25"/>
                      <a:pt x="6" y="22"/>
                    </a:cubicBezTo>
                    <a:cubicBezTo>
                      <a:pt x="0" y="15"/>
                      <a:pt x="1" y="8"/>
                      <a:pt x="10" y="4"/>
                    </a:cubicBezTo>
                    <a:cubicBezTo>
                      <a:pt x="17" y="0"/>
                      <a:pt x="26" y="0"/>
                      <a:pt x="30" y="8"/>
                    </a:cubicBezTo>
                    <a:cubicBezTo>
                      <a:pt x="35" y="19"/>
                      <a:pt x="29" y="26"/>
                      <a:pt x="18" y="30"/>
                    </a:cubicBezTo>
                    <a:close/>
                  </a:path>
                </a:pathLst>
              </a:custGeom>
              <a:solidFill>
                <a:srgbClr val="614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3" name="Freeform 401">
                <a:extLst>
                  <a:ext uri="{FF2B5EF4-FFF2-40B4-BE49-F238E27FC236}">
                    <a16:creationId xmlns:a16="http://schemas.microsoft.com/office/drawing/2014/main" id="{70D50860-9B6A-1911-EDB3-ECA84F771A5C}"/>
                  </a:ext>
                </a:extLst>
              </p:cNvPr>
              <p:cNvSpPr/>
              <p:nvPr/>
            </p:nvSpPr>
            <p:spPr bwMode="auto">
              <a:xfrm>
                <a:off x="5531" y="949"/>
                <a:ext cx="103" cy="102"/>
              </a:xfrm>
              <a:custGeom>
                <a:avLst/>
                <a:gdLst>
                  <a:gd name="T0" fmla="*/ 67 w 71"/>
                  <a:gd name="T1" fmla="*/ 1 h 70"/>
                  <a:gd name="T2" fmla="*/ 62 w 71"/>
                  <a:gd name="T3" fmla="*/ 40 h 70"/>
                  <a:gd name="T4" fmla="*/ 51 w 71"/>
                  <a:gd name="T5" fmla="*/ 60 h 70"/>
                  <a:gd name="T6" fmla="*/ 24 w 71"/>
                  <a:gd name="T7" fmla="*/ 62 h 70"/>
                  <a:gd name="T8" fmla="*/ 28 w 71"/>
                  <a:gd name="T9" fmla="*/ 51 h 70"/>
                  <a:gd name="T10" fmla="*/ 4 w 71"/>
                  <a:gd name="T11" fmla="*/ 49 h 70"/>
                  <a:gd name="T12" fmla="*/ 19 w 71"/>
                  <a:gd name="T13" fmla="*/ 28 h 70"/>
                  <a:gd name="T14" fmla="*/ 43 w 71"/>
                  <a:gd name="T15" fmla="*/ 34 h 70"/>
                  <a:gd name="T16" fmla="*/ 47 w 71"/>
                  <a:gd name="T17" fmla="*/ 26 h 70"/>
                  <a:gd name="T18" fmla="*/ 67 w 71"/>
                  <a:gd name="T19"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0">
                    <a:moveTo>
                      <a:pt x="67" y="1"/>
                    </a:moveTo>
                    <a:cubicBezTo>
                      <a:pt x="65" y="14"/>
                      <a:pt x="71" y="28"/>
                      <a:pt x="62" y="40"/>
                    </a:cubicBezTo>
                    <a:cubicBezTo>
                      <a:pt x="51" y="42"/>
                      <a:pt x="35" y="42"/>
                      <a:pt x="51" y="60"/>
                    </a:cubicBezTo>
                    <a:cubicBezTo>
                      <a:pt x="42" y="70"/>
                      <a:pt x="33" y="66"/>
                      <a:pt x="24" y="62"/>
                    </a:cubicBezTo>
                    <a:cubicBezTo>
                      <a:pt x="19" y="57"/>
                      <a:pt x="25" y="56"/>
                      <a:pt x="28" y="51"/>
                    </a:cubicBezTo>
                    <a:cubicBezTo>
                      <a:pt x="19" y="54"/>
                      <a:pt x="9" y="63"/>
                      <a:pt x="4" y="49"/>
                    </a:cubicBezTo>
                    <a:cubicBezTo>
                      <a:pt x="0" y="36"/>
                      <a:pt x="9" y="31"/>
                      <a:pt x="19" y="28"/>
                    </a:cubicBezTo>
                    <a:cubicBezTo>
                      <a:pt x="25" y="39"/>
                      <a:pt x="35" y="32"/>
                      <a:pt x="43" y="34"/>
                    </a:cubicBezTo>
                    <a:cubicBezTo>
                      <a:pt x="47" y="36"/>
                      <a:pt x="48" y="31"/>
                      <a:pt x="47" y="26"/>
                    </a:cubicBezTo>
                    <a:cubicBezTo>
                      <a:pt x="42" y="0"/>
                      <a:pt x="42" y="0"/>
                      <a:pt x="67" y="1"/>
                    </a:cubicBezTo>
                    <a:close/>
                  </a:path>
                </a:pathLst>
              </a:custGeom>
              <a:solidFill>
                <a:srgbClr val="DDB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4" name="Freeform 402">
                <a:extLst>
                  <a:ext uri="{FF2B5EF4-FFF2-40B4-BE49-F238E27FC236}">
                    <a16:creationId xmlns:a16="http://schemas.microsoft.com/office/drawing/2014/main" id="{912020C6-B8EA-D57C-48B1-5E5761DF4D32}"/>
                  </a:ext>
                </a:extLst>
              </p:cNvPr>
              <p:cNvSpPr/>
              <p:nvPr/>
            </p:nvSpPr>
            <p:spPr bwMode="auto">
              <a:xfrm>
                <a:off x="5346" y="977"/>
                <a:ext cx="125" cy="64"/>
              </a:xfrm>
              <a:custGeom>
                <a:avLst/>
                <a:gdLst>
                  <a:gd name="T0" fmla="*/ 38 w 86"/>
                  <a:gd name="T1" fmla="*/ 9 h 44"/>
                  <a:gd name="T2" fmla="*/ 78 w 86"/>
                  <a:gd name="T3" fmla="*/ 14 h 44"/>
                  <a:gd name="T4" fmla="*/ 83 w 86"/>
                  <a:gd name="T5" fmla="*/ 33 h 44"/>
                  <a:gd name="T6" fmla="*/ 66 w 86"/>
                  <a:gd name="T7" fmla="*/ 31 h 44"/>
                  <a:gd name="T8" fmla="*/ 60 w 86"/>
                  <a:gd name="T9" fmla="*/ 18 h 44"/>
                  <a:gd name="T10" fmla="*/ 56 w 86"/>
                  <a:gd name="T11" fmla="*/ 30 h 44"/>
                  <a:gd name="T12" fmla="*/ 54 w 86"/>
                  <a:gd name="T13" fmla="*/ 35 h 44"/>
                  <a:gd name="T14" fmla="*/ 28 w 86"/>
                  <a:gd name="T15" fmla="*/ 35 h 44"/>
                  <a:gd name="T16" fmla="*/ 0 w 86"/>
                  <a:gd name="T17" fmla="*/ 24 h 44"/>
                  <a:gd name="T18" fmla="*/ 17 w 86"/>
                  <a:gd name="T19" fmla="*/ 4 h 44"/>
                  <a:gd name="T20" fmla="*/ 24 w 86"/>
                  <a:gd name="T21" fmla="*/ 19 h 44"/>
                  <a:gd name="T22" fmla="*/ 38 w 86"/>
                  <a:gd name="T23"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44">
                    <a:moveTo>
                      <a:pt x="38" y="9"/>
                    </a:moveTo>
                    <a:cubicBezTo>
                      <a:pt x="54" y="0"/>
                      <a:pt x="72" y="2"/>
                      <a:pt x="78" y="14"/>
                    </a:cubicBezTo>
                    <a:cubicBezTo>
                      <a:pt x="83" y="19"/>
                      <a:pt x="86" y="25"/>
                      <a:pt x="83" y="33"/>
                    </a:cubicBezTo>
                    <a:cubicBezTo>
                      <a:pt x="77" y="37"/>
                      <a:pt x="71" y="34"/>
                      <a:pt x="66" y="31"/>
                    </a:cubicBezTo>
                    <a:cubicBezTo>
                      <a:pt x="62" y="28"/>
                      <a:pt x="62" y="23"/>
                      <a:pt x="60" y="18"/>
                    </a:cubicBezTo>
                    <a:cubicBezTo>
                      <a:pt x="58" y="22"/>
                      <a:pt x="57" y="26"/>
                      <a:pt x="56" y="30"/>
                    </a:cubicBezTo>
                    <a:cubicBezTo>
                      <a:pt x="56" y="32"/>
                      <a:pt x="55" y="34"/>
                      <a:pt x="54" y="35"/>
                    </a:cubicBezTo>
                    <a:cubicBezTo>
                      <a:pt x="45" y="44"/>
                      <a:pt x="37" y="35"/>
                      <a:pt x="28" y="35"/>
                    </a:cubicBezTo>
                    <a:cubicBezTo>
                      <a:pt x="19" y="32"/>
                      <a:pt x="4" y="41"/>
                      <a:pt x="0" y="24"/>
                    </a:cubicBezTo>
                    <a:cubicBezTo>
                      <a:pt x="1" y="13"/>
                      <a:pt x="3" y="3"/>
                      <a:pt x="17" y="4"/>
                    </a:cubicBezTo>
                    <a:cubicBezTo>
                      <a:pt x="22" y="7"/>
                      <a:pt x="19" y="17"/>
                      <a:pt x="24" y="19"/>
                    </a:cubicBezTo>
                    <a:cubicBezTo>
                      <a:pt x="31" y="21"/>
                      <a:pt x="39" y="21"/>
                      <a:pt x="38" y="9"/>
                    </a:cubicBezTo>
                    <a:close/>
                  </a:path>
                </a:pathLst>
              </a:custGeom>
              <a:solidFill>
                <a:srgbClr val="D8BA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5" name="Freeform 403">
                <a:extLst>
                  <a:ext uri="{FF2B5EF4-FFF2-40B4-BE49-F238E27FC236}">
                    <a16:creationId xmlns:a16="http://schemas.microsoft.com/office/drawing/2014/main" id="{B4CE30F6-2EAF-436C-48F3-3D5BB8FE4416}"/>
                  </a:ext>
                </a:extLst>
              </p:cNvPr>
              <p:cNvSpPr/>
              <p:nvPr/>
            </p:nvSpPr>
            <p:spPr bwMode="auto">
              <a:xfrm>
                <a:off x="5294" y="968"/>
                <a:ext cx="80" cy="70"/>
              </a:xfrm>
              <a:custGeom>
                <a:avLst/>
                <a:gdLst>
                  <a:gd name="T0" fmla="*/ 53 w 55"/>
                  <a:gd name="T1" fmla="*/ 12 h 48"/>
                  <a:gd name="T2" fmla="*/ 37 w 55"/>
                  <a:gd name="T3" fmla="*/ 31 h 48"/>
                  <a:gd name="T4" fmla="*/ 12 w 55"/>
                  <a:gd name="T5" fmla="*/ 44 h 48"/>
                  <a:gd name="T6" fmla="*/ 9 w 55"/>
                  <a:gd name="T7" fmla="*/ 19 h 48"/>
                  <a:gd name="T8" fmla="*/ 6 w 55"/>
                  <a:gd name="T9" fmla="*/ 4 h 48"/>
                  <a:gd name="T10" fmla="*/ 38 w 55"/>
                  <a:gd name="T11" fmla="*/ 9 h 48"/>
                  <a:gd name="T12" fmla="*/ 54 w 55"/>
                  <a:gd name="T13" fmla="*/ 8 h 48"/>
                  <a:gd name="T14" fmla="*/ 55 w 55"/>
                  <a:gd name="T15" fmla="*/ 11 h 48"/>
                  <a:gd name="T16" fmla="*/ 53 w 55"/>
                  <a:gd name="T17"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8">
                    <a:moveTo>
                      <a:pt x="53" y="12"/>
                    </a:moveTo>
                    <a:cubicBezTo>
                      <a:pt x="37" y="8"/>
                      <a:pt x="45" y="27"/>
                      <a:pt x="37" y="31"/>
                    </a:cubicBezTo>
                    <a:cubicBezTo>
                      <a:pt x="30" y="39"/>
                      <a:pt x="25" y="48"/>
                      <a:pt x="12" y="44"/>
                    </a:cubicBezTo>
                    <a:cubicBezTo>
                      <a:pt x="6" y="36"/>
                      <a:pt x="7" y="28"/>
                      <a:pt x="9" y="19"/>
                    </a:cubicBezTo>
                    <a:cubicBezTo>
                      <a:pt x="11" y="14"/>
                      <a:pt x="0" y="11"/>
                      <a:pt x="6" y="4"/>
                    </a:cubicBezTo>
                    <a:cubicBezTo>
                      <a:pt x="18" y="0"/>
                      <a:pt x="27" y="10"/>
                      <a:pt x="38" y="9"/>
                    </a:cubicBezTo>
                    <a:cubicBezTo>
                      <a:pt x="43" y="6"/>
                      <a:pt x="48" y="5"/>
                      <a:pt x="54" y="8"/>
                    </a:cubicBezTo>
                    <a:cubicBezTo>
                      <a:pt x="55" y="9"/>
                      <a:pt x="55" y="10"/>
                      <a:pt x="55" y="11"/>
                    </a:cubicBezTo>
                    <a:cubicBezTo>
                      <a:pt x="54" y="12"/>
                      <a:pt x="54" y="12"/>
                      <a:pt x="53" y="12"/>
                    </a:cubicBezTo>
                    <a:close/>
                  </a:path>
                </a:pathLst>
              </a:custGeom>
              <a:solidFill>
                <a:srgbClr val="5626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6" name="Freeform 404">
                <a:extLst>
                  <a:ext uri="{FF2B5EF4-FFF2-40B4-BE49-F238E27FC236}">
                    <a16:creationId xmlns:a16="http://schemas.microsoft.com/office/drawing/2014/main" id="{E94B6C96-071A-F43E-5022-565FB96921C5}"/>
                  </a:ext>
                </a:extLst>
              </p:cNvPr>
              <p:cNvSpPr/>
              <p:nvPr/>
            </p:nvSpPr>
            <p:spPr bwMode="auto">
              <a:xfrm>
                <a:off x="5512" y="985"/>
                <a:ext cx="69" cy="89"/>
              </a:xfrm>
              <a:custGeom>
                <a:avLst/>
                <a:gdLst>
                  <a:gd name="T0" fmla="*/ 32 w 47"/>
                  <a:gd name="T1" fmla="*/ 3 h 61"/>
                  <a:gd name="T2" fmla="*/ 30 w 47"/>
                  <a:gd name="T3" fmla="*/ 6 h 61"/>
                  <a:gd name="T4" fmla="*/ 21 w 47"/>
                  <a:gd name="T5" fmla="*/ 23 h 61"/>
                  <a:gd name="T6" fmla="*/ 25 w 47"/>
                  <a:gd name="T7" fmla="*/ 29 h 61"/>
                  <a:gd name="T8" fmla="*/ 38 w 47"/>
                  <a:gd name="T9" fmla="*/ 16 h 61"/>
                  <a:gd name="T10" fmla="*/ 36 w 47"/>
                  <a:gd name="T11" fmla="*/ 35 h 61"/>
                  <a:gd name="T12" fmla="*/ 40 w 47"/>
                  <a:gd name="T13" fmla="*/ 43 h 61"/>
                  <a:gd name="T14" fmla="*/ 26 w 47"/>
                  <a:gd name="T15" fmla="*/ 51 h 61"/>
                  <a:gd name="T16" fmla="*/ 9 w 47"/>
                  <a:gd name="T17" fmla="*/ 48 h 61"/>
                  <a:gd name="T18" fmla="*/ 0 w 47"/>
                  <a:gd name="T19" fmla="*/ 40 h 61"/>
                  <a:gd name="T20" fmla="*/ 1 w 47"/>
                  <a:gd name="T21" fmla="*/ 34 h 61"/>
                  <a:gd name="T22" fmla="*/ 12 w 47"/>
                  <a:gd name="T23" fmla="*/ 12 h 61"/>
                  <a:gd name="T24" fmla="*/ 32 w 47"/>
                  <a:gd name="T25"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61">
                    <a:moveTo>
                      <a:pt x="32" y="3"/>
                    </a:moveTo>
                    <a:cubicBezTo>
                      <a:pt x="31" y="4"/>
                      <a:pt x="31" y="6"/>
                      <a:pt x="30" y="6"/>
                    </a:cubicBezTo>
                    <a:cubicBezTo>
                      <a:pt x="23" y="10"/>
                      <a:pt x="18" y="15"/>
                      <a:pt x="21" y="23"/>
                    </a:cubicBezTo>
                    <a:cubicBezTo>
                      <a:pt x="21" y="25"/>
                      <a:pt x="23" y="29"/>
                      <a:pt x="25" y="29"/>
                    </a:cubicBezTo>
                    <a:cubicBezTo>
                      <a:pt x="33" y="29"/>
                      <a:pt x="33" y="20"/>
                      <a:pt x="38" y="16"/>
                    </a:cubicBezTo>
                    <a:cubicBezTo>
                      <a:pt x="47" y="23"/>
                      <a:pt x="47" y="30"/>
                      <a:pt x="36" y="35"/>
                    </a:cubicBezTo>
                    <a:cubicBezTo>
                      <a:pt x="38" y="37"/>
                      <a:pt x="39" y="40"/>
                      <a:pt x="40" y="43"/>
                    </a:cubicBezTo>
                    <a:cubicBezTo>
                      <a:pt x="39" y="52"/>
                      <a:pt x="38" y="61"/>
                      <a:pt x="26" y="51"/>
                    </a:cubicBezTo>
                    <a:cubicBezTo>
                      <a:pt x="21" y="47"/>
                      <a:pt x="16" y="46"/>
                      <a:pt x="9" y="48"/>
                    </a:cubicBezTo>
                    <a:cubicBezTo>
                      <a:pt x="3" y="49"/>
                      <a:pt x="1" y="45"/>
                      <a:pt x="0" y="40"/>
                    </a:cubicBezTo>
                    <a:cubicBezTo>
                      <a:pt x="1" y="38"/>
                      <a:pt x="1" y="36"/>
                      <a:pt x="1" y="34"/>
                    </a:cubicBezTo>
                    <a:cubicBezTo>
                      <a:pt x="7" y="28"/>
                      <a:pt x="5" y="18"/>
                      <a:pt x="12" y="12"/>
                    </a:cubicBezTo>
                    <a:cubicBezTo>
                      <a:pt x="17" y="4"/>
                      <a:pt x="23" y="0"/>
                      <a:pt x="32" y="3"/>
                    </a:cubicBezTo>
                    <a:close/>
                  </a:path>
                </a:pathLst>
              </a:custGeom>
              <a:solidFill>
                <a:srgbClr val="5A4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7" name="Freeform 405">
                <a:extLst>
                  <a:ext uri="{FF2B5EF4-FFF2-40B4-BE49-F238E27FC236}">
                    <a16:creationId xmlns:a16="http://schemas.microsoft.com/office/drawing/2014/main" id="{4739B5FC-95CA-1CE7-C9E2-EEF6A94B873C}"/>
                  </a:ext>
                </a:extLst>
              </p:cNvPr>
              <p:cNvSpPr/>
              <p:nvPr/>
            </p:nvSpPr>
            <p:spPr bwMode="auto">
              <a:xfrm>
                <a:off x="5303" y="939"/>
                <a:ext cx="46" cy="55"/>
              </a:xfrm>
              <a:custGeom>
                <a:avLst/>
                <a:gdLst>
                  <a:gd name="T0" fmla="*/ 32 w 32"/>
                  <a:gd name="T1" fmla="*/ 29 h 38"/>
                  <a:gd name="T2" fmla="*/ 0 w 32"/>
                  <a:gd name="T3" fmla="*/ 24 h 38"/>
                  <a:gd name="T4" fmla="*/ 0 w 32"/>
                  <a:gd name="T5" fmla="*/ 11 h 38"/>
                  <a:gd name="T6" fmla="*/ 32 w 32"/>
                  <a:gd name="T7" fmla="*/ 29 h 38"/>
                </a:gdLst>
                <a:ahLst/>
                <a:cxnLst>
                  <a:cxn ang="0">
                    <a:pos x="T0" y="T1"/>
                  </a:cxn>
                  <a:cxn ang="0">
                    <a:pos x="T2" y="T3"/>
                  </a:cxn>
                  <a:cxn ang="0">
                    <a:pos x="T4" y="T5"/>
                  </a:cxn>
                  <a:cxn ang="0">
                    <a:pos x="T6" y="T7"/>
                  </a:cxn>
                </a:cxnLst>
                <a:rect l="0" t="0" r="r" b="b"/>
                <a:pathLst>
                  <a:path w="32" h="38">
                    <a:moveTo>
                      <a:pt x="32" y="29"/>
                    </a:moveTo>
                    <a:cubicBezTo>
                      <a:pt x="20" y="38"/>
                      <a:pt x="11" y="27"/>
                      <a:pt x="0" y="24"/>
                    </a:cubicBezTo>
                    <a:cubicBezTo>
                      <a:pt x="0" y="20"/>
                      <a:pt x="0" y="15"/>
                      <a:pt x="0" y="11"/>
                    </a:cubicBezTo>
                    <a:cubicBezTo>
                      <a:pt x="24" y="0"/>
                      <a:pt x="31" y="4"/>
                      <a:pt x="32" y="29"/>
                    </a:cubicBezTo>
                    <a:close/>
                  </a:path>
                </a:pathLst>
              </a:custGeom>
              <a:solidFill>
                <a:srgbClr val="C085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8" name="Group 607">
              <a:extLst>
                <a:ext uri="{FF2B5EF4-FFF2-40B4-BE49-F238E27FC236}">
                  <a16:creationId xmlns:a16="http://schemas.microsoft.com/office/drawing/2014/main" id="{91A840CA-653E-ADD9-3FA5-5BED220C0E8A}"/>
                </a:ext>
              </a:extLst>
            </p:cNvPr>
            <p:cNvGrpSpPr/>
            <p:nvPr/>
          </p:nvGrpSpPr>
          <p:grpSpPr>
            <a:xfrm>
              <a:off x="6842125" y="1477963"/>
              <a:ext cx="4511675" cy="3865563"/>
              <a:chOff x="4310" y="931"/>
              <a:chExt cx="2842" cy="2435"/>
            </a:xfrm>
          </p:grpSpPr>
          <p:sp>
            <p:nvSpPr>
              <p:cNvPr id="2018" name="Freeform 407">
                <a:extLst>
                  <a:ext uri="{FF2B5EF4-FFF2-40B4-BE49-F238E27FC236}">
                    <a16:creationId xmlns:a16="http://schemas.microsoft.com/office/drawing/2014/main" id="{9DEFF8F5-D55E-FB9F-68D1-725AC4925ABB}"/>
                  </a:ext>
                </a:extLst>
              </p:cNvPr>
              <p:cNvSpPr/>
              <p:nvPr/>
            </p:nvSpPr>
            <p:spPr bwMode="auto">
              <a:xfrm>
                <a:off x="5476" y="988"/>
                <a:ext cx="57" cy="48"/>
              </a:xfrm>
              <a:custGeom>
                <a:avLst/>
                <a:gdLst>
                  <a:gd name="T0" fmla="*/ 37 w 39"/>
                  <a:gd name="T1" fmla="*/ 10 h 33"/>
                  <a:gd name="T2" fmla="*/ 29 w 39"/>
                  <a:gd name="T3" fmla="*/ 33 h 33"/>
                  <a:gd name="T4" fmla="*/ 14 w 39"/>
                  <a:gd name="T5" fmla="*/ 30 h 33"/>
                  <a:gd name="T6" fmla="*/ 8 w 39"/>
                  <a:gd name="T7" fmla="*/ 13 h 33"/>
                  <a:gd name="T8" fmla="*/ 21 w 39"/>
                  <a:gd name="T9" fmla="*/ 1 h 33"/>
                  <a:gd name="T10" fmla="*/ 37 w 39"/>
                  <a:gd name="T11" fmla="*/ 10 h 33"/>
                </a:gdLst>
                <a:ahLst/>
                <a:cxnLst>
                  <a:cxn ang="0">
                    <a:pos x="T0" y="T1"/>
                  </a:cxn>
                  <a:cxn ang="0">
                    <a:pos x="T2" y="T3"/>
                  </a:cxn>
                  <a:cxn ang="0">
                    <a:pos x="T4" y="T5"/>
                  </a:cxn>
                  <a:cxn ang="0">
                    <a:pos x="T6" y="T7"/>
                  </a:cxn>
                  <a:cxn ang="0">
                    <a:pos x="T8" y="T9"/>
                  </a:cxn>
                  <a:cxn ang="0">
                    <a:pos x="T10" y="T11"/>
                  </a:cxn>
                </a:cxnLst>
                <a:rect l="0" t="0" r="r" b="b"/>
                <a:pathLst>
                  <a:path w="39" h="33">
                    <a:moveTo>
                      <a:pt x="37" y="10"/>
                    </a:moveTo>
                    <a:cubicBezTo>
                      <a:pt x="36" y="18"/>
                      <a:pt x="39" y="28"/>
                      <a:pt x="29" y="33"/>
                    </a:cubicBezTo>
                    <a:cubicBezTo>
                      <a:pt x="24" y="31"/>
                      <a:pt x="19" y="31"/>
                      <a:pt x="14" y="30"/>
                    </a:cubicBezTo>
                    <a:cubicBezTo>
                      <a:pt x="3" y="28"/>
                      <a:pt x="0" y="22"/>
                      <a:pt x="8" y="13"/>
                    </a:cubicBezTo>
                    <a:cubicBezTo>
                      <a:pt x="18" y="16"/>
                      <a:pt x="13" y="1"/>
                      <a:pt x="21" y="1"/>
                    </a:cubicBezTo>
                    <a:cubicBezTo>
                      <a:pt x="29" y="0"/>
                      <a:pt x="30" y="10"/>
                      <a:pt x="37" y="10"/>
                    </a:cubicBezTo>
                    <a:close/>
                  </a:path>
                </a:pathLst>
              </a:custGeom>
              <a:solidFill>
                <a:srgbClr val="C39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9" name="Freeform 408">
                <a:extLst>
                  <a:ext uri="{FF2B5EF4-FFF2-40B4-BE49-F238E27FC236}">
                    <a16:creationId xmlns:a16="http://schemas.microsoft.com/office/drawing/2014/main" id="{4D327F22-6ECF-FB78-CC89-19A8E372E00E}"/>
                  </a:ext>
                </a:extLst>
              </p:cNvPr>
              <p:cNvSpPr/>
              <p:nvPr/>
            </p:nvSpPr>
            <p:spPr bwMode="auto">
              <a:xfrm>
                <a:off x="5457" y="982"/>
                <a:ext cx="49" cy="44"/>
              </a:xfrm>
              <a:custGeom>
                <a:avLst/>
                <a:gdLst>
                  <a:gd name="T0" fmla="*/ 34 w 34"/>
                  <a:gd name="T1" fmla="*/ 5 h 30"/>
                  <a:gd name="T2" fmla="*/ 21 w 34"/>
                  <a:gd name="T3" fmla="*/ 18 h 30"/>
                  <a:gd name="T4" fmla="*/ 6 w 34"/>
                  <a:gd name="T5" fmla="*/ 29 h 30"/>
                  <a:gd name="T6" fmla="*/ 2 w 34"/>
                  <a:gd name="T7" fmla="*/ 10 h 30"/>
                  <a:gd name="T8" fmla="*/ 34 w 34"/>
                  <a:gd name="T9" fmla="*/ 5 h 30"/>
                </a:gdLst>
                <a:ahLst/>
                <a:cxnLst>
                  <a:cxn ang="0">
                    <a:pos x="T0" y="T1"/>
                  </a:cxn>
                  <a:cxn ang="0">
                    <a:pos x="T2" y="T3"/>
                  </a:cxn>
                  <a:cxn ang="0">
                    <a:pos x="T4" y="T5"/>
                  </a:cxn>
                  <a:cxn ang="0">
                    <a:pos x="T6" y="T7"/>
                  </a:cxn>
                  <a:cxn ang="0">
                    <a:pos x="T8" y="T9"/>
                  </a:cxn>
                </a:cxnLst>
                <a:rect l="0" t="0" r="r" b="b"/>
                <a:pathLst>
                  <a:path w="34" h="30">
                    <a:moveTo>
                      <a:pt x="34" y="5"/>
                    </a:moveTo>
                    <a:cubicBezTo>
                      <a:pt x="31" y="11"/>
                      <a:pt x="32" y="20"/>
                      <a:pt x="21" y="18"/>
                    </a:cubicBezTo>
                    <a:cubicBezTo>
                      <a:pt x="15" y="20"/>
                      <a:pt x="14" y="30"/>
                      <a:pt x="6" y="29"/>
                    </a:cubicBezTo>
                    <a:cubicBezTo>
                      <a:pt x="6" y="22"/>
                      <a:pt x="0" y="17"/>
                      <a:pt x="2" y="10"/>
                    </a:cubicBezTo>
                    <a:cubicBezTo>
                      <a:pt x="11" y="0"/>
                      <a:pt x="23" y="6"/>
                      <a:pt x="34" y="5"/>
                    </a:cubicBezTo>
                    <a:close/>
                  </a:path>
                </a:pathLst>
              </a:custGeom>
              <a:solidFill>
                <a:srgbClr val="60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0" name="Freeform 409">
                <a:extLst>
                  <a:ext uri="{FF2B5EF4-FFF2-40B4-BE49-F238E27FC236}">
                    <a16:creationId xmlns:a16="http://schemas.microsoft.com/office/drawing/2014/main" id="{8D31DC5C-ACB0-875E-7DBD-616F93C6AC29}"/>
                  </a:ext>
                </a:extLst>
              </p:cNvPr>
              <p:cNvSpPr/>
              <p:nvPr/>
            </p:nvSpPr>
            <p:spPr bwMode="auto">
              <a:xfrm>
                <a:off x="5362" y="979"/>
                <a:ext cx="48" cy="35"/>
              </a:xfrm>
              <a:custGeom>
                <a:avLst/>
                <a:gdLst>
                  <a:gd name="T0" fmla="*/ 6 w 33"/>
                  <a:gd name="T1" fmla="*/ 4 h 24"/>
                  <a:gd name="T2" fmla="*/ 7 w 33"/>
                  <a:gd name="T3" fmla="*/ 0 h 24"/>
                  <a:gd name="T4" fmla="*/ 27 w 33"/>
                  <a:gd name="T5" fmla="*/ 7 h 24"/>
                  <a:gd name="T6" fmla="*/ 29 w 33"/>
                  <a:gd name="T7" fmla="*/ 21 h 24"/>
                  <a:gd name="T8" fmla="*/ 8 w 33"/>
                  <a:gd name="T9" fmla="*/ 23 h 24"/>
                  <a:gd name="T10" fmla="*/ 7 w 33"/>
                  <a:gd name="T11" fmla="*/ 12 h 24"/>
                  <a:gd name="T12" fmla="*/ 6 w 33"/>
                  <a:gd name="T13" fmla="*/ 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6" y="4"/>
                    </a:moveTo>
                    <a:cubicBezTo>
                      <a:pt x="7" y="3"/>
                      <a:pt x="7" y="1"/>
                      <a:pt x="7" y="0"/>
                    </a:cubicBezTo>
                    <a:cubicBezTo>
                      <a:pt x="13" y="5"/>
                      <a:pt x="16" y="16"/>
                      <a:pt x="27" y="7"/>
                    </a:cubicBezTo>
                    <a:cubicBezTo>
                      <a:pt x="33" y="11"/>
                      <a:pt x="32" y="20"/>
                      <a:pt x="29" y="21"/>
                    </a:cubicBezTo>
                    <a:cubicBezTo>
                      <a:pt x="23" y="24"/>
                      <a:pt x="15" y="24"/>
                      <a:pt x="8" y="23"/>
                    </a:cubicBezTo>
                    <a:cubicBezTo>
                      <a:pt x="0" y="22"/>
                      <a:pt x="8" y="16"/>
                      <a:pt x="7" y="12"/>
                    </a:cubicBezTo>
                    <a:cubicBezTo>
                      <a:pt x="6" y="10"/>
                      <a:pt x="6" y="7"/>
                      <a:pt x="6" y="4"/>
                    </a:cubicBezTo>
                    <a:close/>
                  </a:path>
                </a:pathLst>
              </a:custGeom>
              <a:solidFill>
                <a:srgbClr val="884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1" name="Freeform 410">
                <a:extLst>
                  <a:ext uri="{FF2B5EF4-FFF2-40B4-BE49-F238E27FC236}">
                    <a16:creationId xmlns:a16="http://schemas.microsoft.com/office/drawing/2014/main" id="{7429CBE6-47E5-C0C2-63B7-13458D6491BB}"/>
                  </a:ext>
                </a:extLst>
              </p:cNvPr>
              <p:cNvSpPr/>
              <p:nvPr/>
            </p:nvSpPr>
            <p:spPr bwMode="auto">
              <a:xfrm>
                <a:off x="6439" y="1179"/>
                <a:ext cx="85" cy="62"/>
              </a:xfrm>
              <a:custGeom>
                <a:avLst/>
                <a:gdLst>
                  <a:gd name="T0" fmla="*/ 16 w 58"/>
                  <a:gd name="T1" fmla="*/ 43 h 43"/>
                  <a:gd name="T2" fmla="*/ 13 w 58"/>
                  <a:gd name="T3" fmla="*/ 34 h 43"/>
                  <a:gd name="T4" fmla="*/ 14 w 58"/>
                  <a:gd name="T5" fmla="*/ 8 h 43"/>
                  <a:gd name="T6" fmla="*/ 43 w 58"/>
                  <a:gd name="T7" fmla="*/ 1 h 43"/>
                  <a:gd name="T8" fmla="*/ 58 w 58"/>
                  <a:gd name="T9" fmla="*/ 9 h 43"/>
                  <a:gd name="T10" fmla="*/ 45 w 58"/>
                  <a:gd name="T11" fmla="*/ 23 h 43"/>
                  <a:gd name="T12" fmla="*/ 38 w 58"/>
                  <a:gd name="T13" fmla="*/ 12 h 43"/>
                  <a:gd name="T14" fmla="*/ 34 w 58"/>
                  <a:gd name="T15" fmla="*/ 7 h 43"/>
                  <a:gd name="T16" fmla="*/ 22 w 58"/>
                  <a:gd name="T17" fmla="*/ 16 h 43"/>
                  <a:gd name="T18" fmla="*/ 16 w 58"/>
                  <a:gd name="T19" fmla="*/ 43 h 43"/>
                  <a:gd name="T20" fmla="*/ 16 w 58"/>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43">
                    <a:moveTo>
                      <a:pt x="16" y="43"/>
                    </a:moveTo>
                    <a:cubicBezTo>
                      <a:pt x="15" y="40"/>
                      <a:pt x="15" y="36"/>
                      <a:pt x="13" y="34"/>
                    </a:cubicBezTo>
                    <a:cubicBezTo>
                      <a:pt x="0" y="24"/>
                      <a:pt x="0" y="18"/>
                      <a:pt x="14" y="8"/>
                    </a:cubicBezTo>
                    <a:cubicBezTo>
                      <a:pt x="23" y="3"/>
                      <a:pt x="33" y="1"/>
                      <a:pt x="43" y="1"/>
                    </a:cubicBezTo>
                    <a:cubicBezTo>
                      <a:pt x="49" y="1"/>
                      <a:pt x="57" y="0"/>
                      <a:pt x="58" y="9"/>
                    </a:cubicBezTo>
                    <a:cubicBezTo>
                      <a:pt x="58" y="17"/>
                      <a:pt x="52" y="21"/>
                      <a:pt x="45" y="23"/>
                    </a:cubicBezTo>
                    <a:cubicBezTo>
                      <a:pt x="34" y="26"/>
                      <a:pt x="38" y="17"/>
                      <a:pt x="38" y="12"/>
                    </a:cubicBezTo>
                    <a:cubicBezTo>
                      <a:pt x="38" y="9"/>
                      <a:pt x="37" y="7"/>
                      <a:pt x="34" y="7"/>
                    </a:cubicBezTo>
                    <a:cubicBezTo>
                      <a:pt x="29" y="8"/>
                      <a:pt x="23" y="9"/>
                      <a:pt x="22" y="16"/>
                    </a:cubicBezTo>
                    <a:cubicBezTo>
                      <a:pt x="20" y="25"/>
                      <a:pt x="18" y="34"/>
                      <a:pt x="16" y="43"/>
                    </a:cubicBezTo>
                    <a:cubicBezTo>
                      <a:pt x="16" y="43"/>
                      <a:pt x="16" y="43"/>
                      <a:pt x="16" y="43"/>
                    </a:cubicBezTo>
                    <a:close/>
                  </a:path>
                </a:pathLst>
              </a:custGeom>
              <a:solidFill>
                <a:srgbClr val="EEED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2" name="Freeform 411">
                <a:extLst>
                  <a:ext uri="{FF2B5EF4-FFF2-40B4-BE49-F238E27FC236}">
                    <a16:creationId xmlns:a16="http://schemas.microsoft.com/office/drawing/2014/main" id="{5F04D138-2A6A-8392-FABE-9ECC24C6B055}"/>
                  </a:ext>
                </a:extLst>
              </p:cNvPr>
              <p:cNvSpPr/>
              <p:nvPr/>
            </p:nvSpPr>
            <p:spPr bwMode="auto">
              <a:xfrm>
                <a:off x="6483" y="1227"/>
                <a:ext cx="42" cy="35"/>
              </a:xfrm>
              <a:custGeom>
                <a:avLst/>
                <a:gdLst>
                  <a:gd name="T0" fmla="*/ 10 w 29"/>
                  <a:gd name="T1" fmla="*/ 21 h 24"/>
                  <a:gd name="T2" fmla="*/ 1 w 29"/>
                  <a:gd name="T3" fmla="*/ 15 h 24"/>
                  <a:gd name="T4" fmla="*/ 16 w 29"/>
                  <a:gd name="T5" fmla="*/ 1 h 24"/>
                  <a:gd name="T6" fmla="*/ 28 w 29"/>
                  <a:gd name="T7" fmla="*/ 10 h 24"/>
                  <a:gd name="T8" fmla="*/ 10 w 29"/>
                  <a:gd name="T9" fmla="*/ 21 h 24"/>
                </a:gdLst>
                <a:ahLst/>
                <a:cxnLst>
                  <a:cxn ang="0">
                    <a:pos x="T0" y="T1"/>
                  </a:cxn>
                  <a:cxn ang="0">
                    <a:pos x="T2" y="T3"/>
                  </a:cxn>
                  <a:cxn ang="0">
                    <a:pos x="T4" y="T5"/>
                  </a:cxn>
                  <a:cxn ang="0">
                    <a:pos x="T6" y="T7"/>
                  </a:cxn>
                  <a:cxn ang="0">
                    <a:pos x="T8" y="T9"/>
                  </a:cxn>
                </a:cxnLst>
                <a:rect l="0" t="0" r="r" b="b"/>
                <a:pathLst>
                  <a:path w="28" h="24">
                    <a:moveTo>
                      <a:pt x="10" y="21"/>
                    </a:moveTo>
                    <a:cubicBezTo>
                      <a:pt x="6" y="21"/>
                      <a:pt x="0" y="24"/>
                      <a:pt x="1" y="15"/>
                    </a:cubicBezTo>
                    <a:cubicBezTo>
                      <a:pt x="1" y="6"/>
                      <a:pt x="5" y="0"/>
                      <a:pt x="16" y="1"/>
                    </a:cubicBezTo>
                    <a:cubicBezTo>
                      <a:pt x="22" y="2"/>
                      <a:pt x="29" y="2"/>
                      <a:pt x="28" y="10"/>
                    </a:cubicBezTo>
                    <a:cubicBezTo>
                      <a:pt x="27" y="20"/>
                      <a:pt x="18" y="21"/>
                      <a:pt x="10" y="21"/>
                    </a:cubicBezTo>
                    <a:close/>
                  </a:path>
                </a:pathLst>
              </a:custGeom>
              <a:solidFill>
                <a:srgbClr val="E8E8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3" name="Freeform 412">
                <a:extLst>
                  <a:ext uri="{FF2B5EF4-FFF2-40B4-BE49-F238E27FC236}">
                    <a16:creationId xmlns:a16="http://schemas.microsoft.com/office/drawing/2014/main" id="{7568681A-C285-C904-2E9E-1A916BE4E4A7}"/>
                  </a:ext>
                </a:extLst>
              </p:cNvPr>
              <p:cNvSpPr/>
              <p:nvPr/>
            </p:nvSpPr>
            <p:spPr bwMode="auto">
              <a:xfrm>
                <a:off x="7023" y="2919"/>
                <a:ext cx="26" cy="32"/>
              </a:xfrm>
              <a:custGeom>
                <a:avLst/>
                <a:gdLst>
                  <a:gd name="T0" fmla="*/ 2 w 18"/>
                  <a:gd name="T1" fmla="*/ 13 h 22"/>
                  <a:gd name="T2" fmla="*/ 0 w 18"/>
                  <a:gd name="T3" fmla="*/ 9 h 22"/>
                  <a:gd name="T4" fmla="*/ 17 w 18"/>
                  <a:gd name="T5" fmla="*/ 0 h 22"/>
                  <a:gd name="T6" fmla="*/ 13 w 18"/>
                  <a:gd name="T7" fmla="*/ 22 h 22"/>
                  <a:gd name="T8" fmla="*/ 2 w 18"/>
                  <a:gd name="T9" fmla="*/ 13 h 22"/>
                </a:gdLst>
                <a:ahLst/>
                <a:cxnLst>
                  <a:cxn ang="0">
                    <a:pos x="T0" y="T1"/>
                  </a:cxn>
                  <a:cxn ang="0">
                    <a:pos x="T2" y="T3"/>
                  </a:cxn>
                  <a:cxn ang="0">
                    <a:pos x="T4" y="T5"/>
                  </a:cxn>
                  <a:cxn ang="0">
                    <a:pos x="T6" y="T7"/>
                  </a:cxn>
                  <a:cxn ang="0">
                    <a:pos x="T8" y="T9"/>
                  </a:cxn>
                </a:cxnLst>
                <a:rect l="0" t="0" r="r" b="b"/>
                <a:pathLst>
                  <a:path w="18" h="22">
                    <a:moveTo>
                      <a:pt x="2" y="13"/>
                    </a:moveTo>
                    <a:cubicBezTo>
                      <a:pt x="1" y="12"/>
                      <a:pt x="1" y="11"/>
                      <a:pt x="0" y="9"/>
                    </a:cubicBezTo>
                    <a:cubicBezTo>
                      <a:pt x="6" y="6"/>
                      <a:pt x="11" y="3"/>
                      <a:pt x="17" y="0"/>
                    </a:cubicBezTo>
                    <a:cubicBezTo>
                      <a:pt x="15" y="7"/>
                      <a:pt x="18" y="15"/>
                      <a:pt x="13" y="22"/>
                    </a:cubicBezTo>
                    <a:cubicBezTo>
                      <a:pt x="9" y="19"/>
                      <a:pt x="5" y="16"/>
                      <a:pt x="2" y="13"/>
                    </a:cubicBezTo>
                    <a:close/>
                  </a:path>
                </a:pathLst>
              </a:custGeom>
              <a:solidFill>
                <a:srgbClr val="937B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4" name="Freeform 413">
                <a:extLst>
                  <a:ext uri="{FF2B5EF4-FFF2-40B4-BE49-F238E27FC236}">
                    <a16:creationId xmlns:a16="http://schemas.microsoft.com/office/drawing/2014/main" id="{CB708E19-C1CE-3E18-83E2-75F2B56789F5}"/>
                  </a:ext>
                </a:extLst>
              </p:cNvPr>
              <p:cNvSpPr/>
              <p:nvPr/>
            </p:nvSpPr>
            <p:spPr bwMode="auto">
              <a:xfrm>
                <a:off x="4310" y="2043"/>
                <a:ext cx="347" cy="181"/>
              </a:xfrm>
              <a:custGeom>
                <a:avLst/>
                <a:gdLst>
                  <a:gd name="T0" fmla="*/ 237 w 238"/>
                  <a:gd name="T1" fmla="*/ 107 h 124"/>
                  <a:gd name="T2" fmla="*/ 229 w 238"/>
                  <a:gd name="T3" fmla="*/ 115 h 124"/>
                  <a:gd name="T4" fmla="*/ 202 w 238"/>
                  <a:gd name="T5" fmla="*/ 107 h 124"/>
                  <a:gd name="T6" fmla="*/ 144 w 238"/>
                  <a:gd name="T7" fmla="*/ 113 h 124"/>
                  <a:gd name="T8" fmla="*/ 100 w 238"/>
                  <a:gd name="T9" fmla="*/ 115 h 124"/>
                  <a:gd name="T10" fmla="*/ 98 w 238"/>
                  <a:gd name="T11" fmla="*/ 124 h 124"/>
                  <a:gd name="T12" fmla="*/ 26 w 238"/>
                  <a:gd name="T13" fmla="*/ 104 h 124"/>
                  <a:gd name="T14" fmla="*/ 2 w 238"/>
                  <a:gd name="T15" fmla="*/ 78 h 124"/>
                  <a:gd name="T16" fmla="*/ 34 w 238"/>
                  <a:gd name="T17" fmla="*/ 60 h 124"/>
                  <a:gd name="T18" fmla="*/ 69 w 238"/>
                  <a:gd name="T19" fmla="*/ 73 h 124"/>
                  <a:gd name="T20" fmla="*/ 101 w 238"/>
                  <a:gd name="T21" fmla="*/ 68 h 124"/>
                  <a:gd name="T22" fmla="*/ 115 w 238"/>
                  <a:gd name="T23" fmla="*/ 84 h 124"/>
                  <a:gd name="T24" fmla="*/ 134 w 238"/>
                  <a:gd name="T25" fmla="*/ 90 h 124"/>
                  <a:gd name="T26" fmla="*/ 134 w 238"/>
                  <a:gd name="T27" fmla="*/ 72 h 124"/>
                  <a:gd name="T28" fmla="*/ 137 w 238"/>
                  <a:gd name="T29" fmla="*/ 59 h 124"/>
                  <a:gd name="T30" fmla="*/ 158 w 238"/>
                  <a:gd name="T31" fmla="*/ 4 h 124"/>
                  <a:gd name="T32" fmla="*/ 155 w 238"/>
                  <a:gd name="T33" fmla="*/ 39 h 124"/>
                  <a:gd name="T34" fmla="*/ 167 w 238"/>
                  <a:gd name="T35" fmla="*/ 5 h 124"/>
                  <a:gd name="T36" fmla="*/ 226 w 238"/>
                  <a:gd name="T37" fmla="*/ 13 h 124"/>
                  <a:gd name="T38" fmla="*/ 236 w 238"/>
                  <a:gd name="T39" fmla="*/ 25 h 124"/>
                  <a:gd name="T40" fmla="*/ 222 w 238"/>
                  <a:gd name="T41" fmla="*/ 32 h 124"/>
                  <a:gd name="T42" fmla="*/ 198 w 238"/>
                  <a:gd name="T43" fmla="*/ 37 h 124"/>
                  <a:gd name="T44" fmla="*/ 189 w 238"/>
                  <a:gd name="T45" fmla="*/ 41 h 124"/>
                  <a:gd name="T46" fmla="*/ 166 w 238"/>
                  <a:gd name="T47" fmla="*/ 61 h 124"/>
                  <a:gd name="T48" fmla="*/ 193 w 238"/>
                  <a:gd name="T49" fmla="*/ 78 h 124"/>
                  <a:gd name="T50" fmla="*/ 237 w 238"/>
                  <a:gd name="T51" fmla="*/ 104 h 124"/>
                  <a:gd name="T52" fmla="*/ 237 w 238"/>
                  <a:gd name="T53"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8" h="124">
                    <a:moveTo>
                      <a:pt x="237" y="107"/>
                    </a:moveTo>
                    <a:cubicBezTo>
                      <a:pt x="235" y="110"/>
                      <a:pt x="232" y="112"/>
                      <a:pt x="229" y="115"/>
                    </a:cubicBezTo>
                    <a:cubicBezTo>
                      <a:pt x="223" y="104"/>
                      <a:pt x="214" y="103"/>
                      <a:pt x="202" y="107"/>
                    </a:cubicBezTo>
                    <a:cubicBezTo>
                      <a:pt x="184" y="114"/>
                      <a:pt x="164" y="116"/>
                      <a:pt x="144" y="113"/>
                    </a:cubicBezTo>
                    <a:cubicBezTo>
                      <a:pt x="129" y="111"/>
                      <a:pt x="115" y="122"/>
                      <a:pt x="100" y="115"/>
                    </a:cubicBezTo>
                    <a:cubicBezTo>
                      <a:pt x="99" y="118"/>
                      <a:pt x="99" y="121"/>
                      <a:pt x="98" y="124"/>
                    </a:cubicBezTo>
                    <a:cubicBezTo>
                      <a:pt x="73" y="123"/>
                      <a:pt x="49" y="115"/>
                      <a:pt x="26" y="104"/>
                    </a:cubicBezTo>
                    <a:cubicBezTo>
                      <a:pt x="15" y="98"/>
                      <a:pt x="0" y="93"/>
                      <a:pt x="2" y="78"/>
                    </a:cubicBezTo>
                    <a:cubicBezTo>
                      <a:pt x="5" y="63"/>
                      <a:pt x="20" y="62"/>
                      <a:pt x="34" y="60"/>
                    </a:cubicBezTo>
                    <a:cubicBezTo>
                      <a:pt x="39" y="81"/>
                      <a:pt x="57" y="71"/>
                      <a:pt x="69" y="73"/>
                    </a:cubicBezTo>
                    <a:cubicBezTo>
                      <a:pt x="78" y="75"/>
                      <a:pt x="91" y="74"/>
                      <a:pt x="101" y="68"/>
                    </a:cubicBezTo>
                    <a:cubicBezTo>
                      <a:pt x="102" y="76"/>
                      <a:pt x="108" y="81"/>
                      <a:pt x="115" y="84"/>
                    </a:cubicBezTo>
                    <a:cubicBezTo>
                      <a:pt x="121" y="87"/>
                      <a:pt x="126" y="96"/>
                      <a:pt x="134" y="90"/>
                    </a:cubicBezTo>
                    <a:cubicBezTo>
                      <a:pt x="141" y="85"/>
                      <a:pt x="140" y="78"/>
                      <a:pt x="134" y="72"/>
                    </a:cubicBezTo>
                    <a:cubicBezTo>
                      <a:pt x="132" y="70"/>
                      <a:pt x="135" y="63"/>
                      <a:pt x="137" y="59"/>
                    </a:cubicBezTo>
                    <a:cubicBezTo>
                      <a:pt x="144" y="41"/>
                      <a:pt x="151" y="23"/>
                      <a:pt x="158" y="4"/>
                    </a:cubicBezTo>
                    <a:cubicBezTo>
                      <a:pt x="167" y="18"/>
                      <a:pt x="153" y="26"/>
                      <a:pt x="155" y="39"/>
                    </a:cubicBezTo>
                    <a:cubicBezTo>
                      <a:pt x="166" y="29"/>
                      <a:pt x="167" y="17"/>
                      <a:pt x="167" y="5"/>
                    </a:cubicBezTo>
                    <a:cubicBezTo>
                      <a:pt x="188" y="0"/>
                      <a:pt x="207" y="6"/>
                      <a:pt x="226" y="13"/>
                    </a:cubicBezTo>
                    <a:cubicBezTo>
                      <a:pt x="231" y="15"/>
                      <a:pt x="238" y="18"/>
                      <a:pt x="236" y="25"/>
                    </a:cubicBezTo>
                    <a:cubicBezTo>
                      <a:pt x="235" y="32"/>
                      <a:pt x="228" y="32"/>
                      <a:pt x="222" y="32"/>
                    </a:cubicBezTo>
                    <a:cubicBezTo>
                      <a:pt x="214" y="32"/>
                      <a:pt x="204" y="28"/>
                      <a:pt x="198" y="37"/>
                    </a:cubicBezTo>
                    <a:cubicBezTo>
                      <a:pt x="195" y="38"/>
                      <a:pt x="192" y="39"/>
                      <a:pt x="189" y="41"/>
                    </a:cubicBezTo>
                    <a:cubicBezTo>
                      <a:pt x="180" y="46"/>
                      <a:pt x="164" y="47"/>
                      <a:pt x="166" y="61"/>
                    </a:cubicBezTo>
                    <a:cubicBezTo>
                      <a:pt x="168" y="75"/>
                      <a:pt x="182" y="77"/>
                      <a:pt x="193" y="78"/>
                    </a:cubicBezTo>
                    <a:cubicBezTo>
                      <a:pt x="212" y="81"/>
                      <a:pt x="227" y="88"/>
                      <a:pt x="237" y="104"/>
                    </a:cubicBezTo>
                    <a:cubicBezTo>
                      <a:pt x="237" y="105"/>
                      <a:pt x="237" y="106"/>
                      <a:pt x="237" y="107"/>
                    </a:cubicBezTo>
                    <a:close/>
                  </a:path>
                </a:pathLst>
              </a:custGeom>
              <a:solidFill>
                <a:srgbClr val="F5DA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5" name="Freeform 414">
                <a:extLst>
                  <a:ext uri="{FF2B5EF4-FFF2-40B4-BE49-F238E27FC236}">
                    <a16:creationId xmlns:a16="http://schemas.microsoft.com/office/drawing/2014/main" id="{29B8C536-FADD-FCBE-CB89-9951A56A9FE4}"/>
                  </a:ext>
                </a:extLst>
              </p:cNvPr>
              <p:cNvSpPr/>
              <p:nvPr/>
            </p:nvSpPr>
            <p:spPr bwMode="auto">
              <a:xfrm>
                <a:off x="4464" y="2027"/>
                <a:ext cx="76" cy="111"/>
              </a:xfrm>
              <a:custGeom>
                <a:avLst/>
                <a:gdLst>
                  <a:gd name="T0" fmla="*/ 19 w 52"/>
                  <a:gd name="T1" fmla="*/ 22 h 76"/>
                  <a:gd name="T2" fmla="*/ 52 w 52"/>
                  <a:gd name="T3" fmla="*/ 1 h 76"/>
                  <a:gd name="T4" fmla="*/ 24 w 52"/>
                  <a:gd name="T5" fmla="*/ 69 h 76"/>
                  <a:gd name="T6" fmla="*/ 18 w 52"/>
                  <a:gd name="T7" fmla="*/ 74 h 76"/>
                  <a:gd name="T8" fmla="*/ 0 w 52"/>
                  <a:gd name="T9" fmla="*/ 55 h 76"/>
                  <a:gd name="T10" fmla="*/ 19 w 52"/>
                  <a:gd name="T11" fmla="*/ 22 h 76"/>
                </a:gdLst>
                <a:ahLst/>
                <a:cxnLst>
                  <a:cxn ang="0">
                    <a:pos x="T0" y="T1"/>
                  </a:cxn>
                  <a:cxn ang="0">
                    <a:pos x="T2" y="T3"/>
                  </a:cxn>
                  <a:cxn ang="0">
                    <a:pos x="T4" y="T5"/>
                  </a:cxn>
                  <a:cxn ang="0">
                    <a:pos x="T6" y="T7"/>
                  </a:cxn>
                  <a:cxn ang="0">
                    <a:pos x="T8" y="T9"/>
                  </a:cxn>
                  <a:cxn ang="0">
                    <a:pos x="T10" y="T11"/>
                  </a:cxn>
                </a:cxnLst>
                <a:rect l="0" t="0" r="r" b="b"/>
                <a:pathLst>
                  <a:path w="52" h="76">
                    <a:moveTo>
                      <a:pt x="19" y="22"/>
                    </a:moveTo>
                    <a:cubicBezTo>
                      <a:pt x="23" y="6"/>
                      <a:pt x="33" y="0"/>
                      <a:pt x="52" y="1"/>
                    </a:cubicBezTo>
                    <a:cubicBezTo>
                      <a:pt x="42" y="24"/>
                      <a:pt x="33" y="47"/>
                      <a:pt x="24" y="69"/>
                    </a:cubicBezTo>
                    <a:cubicBezTo>
                      <a:pt x="23" y="72"/>
                      <a:pt x="21" y="76"/>
                      <a:pt x="18" y="74"/>
                    </a:cubicBezTo>
                    <a:cubicBezTo>
                      <a:pt x="10" y="69"/>
                      <a:pt x="0" y="67"/>
                      <a:pt x="0" y="55"/>
                    </a:cubicBezTo>
                    <a:cubicBezTo>
                      <a:pt x="8" y="45"/>
                      <a:pt x="16" y="35"/>
                      <a:pt x="19" y="22"/>
                    </a:cubicBezTo>
                    <a:close/>
                  </a:path>
                </a:pathLst>
              </a:custGeom>
              <a:solidFill>
                <a:srgbClr val="F4DA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6" name="Freeform 415">
                <a:extLst>
                  <a:ext uri="{FF2B5EF4-FFF2-40B4-BE49-F238E27FC236}">
                    <a16:creationId xmlns:a16="http://schemas.microsoft.com/office/drawing/2014/main" id="{C1A08EF8-AB2A-53A7-D58E-07340F6745A4}"/>
                  </a:ext>
                </a:extLst>
              </p:cNvPr>
              <p:cNvSpPr/>
              <p:nvPr/>
            </p:nvSpPr>
            <p:spPr bwMode="auto">
              <a:xfrm>
                <a:off x="6970" y="1438"/>
                <a:ext cx="147" cy="58"/>
              </a:xfrm>
              <a:custGeom>
                <a:avLst/>
                <a:gdLst>
                  <a:gd name="T0" fmla="*/ 96 w 101"/>
                  <a:gd name="T1" fmla="*/ 19 h 40"/>
                  <a:gd name="T2" fmla="*/ 86 w 101"/>
                  <a:gd name="T3" fmla="*/ 21 h 40"/>
                  <a:gd name="T4" fmla="*/ 93 w 101"/>
                  <a:gd name="T5" fmla="*/ 28 h 40"/>
                  <a:gd name="T6" fmla="*/ 101 w 101"/>
                  <a:gd name="T7" fmla="*/ 33 h 40"/>
                  <a:gd name="T8" fmla="*/ 101 w 101"/>
                  <a:gd name="T9" fmla="*/ 35 h 40"/>
                  <a:gd name="T10" fmla="*/ 37 w 101"/>
                  <a:gd name="T11" fmla="*/ 38 h 40"/>
                  <a:gd name="T12" fmla="*/ 3 w 101"/>
                  <a:gd name="T13" fmla="*/ 27 h 40"/>
                  <a:gd name="T14" fmla="*/ 0 w 101"/>
                  <a:gd name="T15" fmla="*/ 22 h 40"/>
                  <a:gd name="T16" fmla="*/ 15 w 101"/>
                  <a:gd name="T17" fmla="*/ 8 h 40"/>
                  <a:gd name="T18" fmla="*/ 25 w 101"/>
                  <a:gd name="T19" fmla="*/ 4 h 40"/>
                  <a:gd name="T20" fmla="*/ 25 w 101"/>
                  <a:gd name="T21" fmla="*/ 4 h 40"/>
                  <a:gd name="T22" fmla="*/ 57 w 101"/>
                  <a:gd name="T23" fmla="*/ 12 h 40"/>
                  <a:gd name="T24" fmla="*/ 47 w 101"/>
                  <a:gd name="T25" fmla="*/ 26 h 40"/>
                  <a:gd name="T26" fmla="*/ 69 w 101"/>
                  <a:gd name="T27" fmla="*/ 16 h 40"/>
                  <a:gd name="T28" fmla="*/ 82 w 101"/>
                  <a:gd name="T29" fmla="*/ 14 h 40"/>
                  <a:gd name="T30" fmla="*/ 96 w 101"/>
                  <a:gd name="T31"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 h="40">
                    <a:moveTo>
                      <a:pt x="96" y="19"/>
                    </a:moveTo>
                    <a:cubicBezTo>
                      <a:pt x="93" y="21"/>
                      <a:pt x="88" y="15"/>
                      <a:pt x="86" y="21"/>
                    </a:cubicBezTo>
                    <a:cubicBezTo>
                      <a:pt x="84" y="26"/>
                      <a:pt x="89" y="27"/>
                      <a:pt x="93" y="28"/>
                    </a:cubicBezTo>
                    <a:cubicBezTo>
                      <a:pt x="96" y="29"/>
                      <a:pt x="98" y="31"/>
                      <a:pt x="101" y="33"/>
                    </a:cubicBezTo>
                    <a:cubicBezTo>
                      <a:pt x="101" y="33"/>
                      <a:pt x="101" y="34"/>
                      <a:pt x="101" y="35"/>
                    </a:cubicBezTo>
                    <a:cubicBezTo>
                      <a:pt x="80" y="40"/>
                      <a:pt x="59" y="39"/>
                      <a:pt x="37" y="38"/>
                    </a:cubicBezTo>
                    <a:cubicBezTo>
                      <a:pt x="27" y="31"/>
                      <a:pt x="15" y="30"/>
                      <a:pt x="3" y="27"/>
                    </a:cubicBezTo>
                    <a:cubicBezTo>
                      <a:pt x="1" y="26"/>
                      <a:pt x="0" y="24"/>
                      <a:pt x="0" y="22"/>
                    </a:cubicBezTo>
                    <a:cubicBezTo>
                      <a:pt x="3" y="15"/>
                      <a:pt x="11" y="14"/>
                      <a:pt x="15" y="8"/>
                    </a:cubicBezTo>
                    <a:cubicBezTo>
                      <a:pt x="18" y="5"/>
                      <a:pt x="22" y="6"/>
                      <a:pt x="25" y="4"/>
                    </a:cubicBezTo>
                    <a:cubicBezTo>
                      <a:pt x="25" y="4"/>
                      <a:pt x="25" y="4"/>
                      <a:pt x="25" y="4"/>
                    </a:cubicBezTo>
                    <a:cubicBezTo>
                      <a:pt x="36" y="6"/>
                      <a:pt x="49" y="0"/>
                      <a:pt x="57" y="12"/>
                    </a:cubicBezTo>
                    <a:cubicBezTo>
                      <a:pt x="64" y="27"/>
                      <a:pt x="54" y="26"/>
                      <a:pt x="47" y="26"/>
                    </a:cubicBezTo>
                    <a:cubicBezTo>
                      <a:pt x="55" y="28"/>
                      <a:pt x="63" y="25"/>
                      <a:pt x="69" y="16"/>
                    </a:cubicBezTo>
                    <a:cubicBezTo>
                      <a:pt x="74" y="18"/>
                      <a:pt x="78" y="18"/>
                      <a:pt x="82" y="14"/>
                    </a:cubicBezTo>
                    <a:cubicBezTo>
                      <a:pt x="90" y="4"/>
                      <a:pt x="94" y="11"/>
                      <a:pt x="96" y="19"/>
                    </a:cubicBezTo>
                    <a:close/>
                  </a:path>
                </a:pathLst>
              </a:custGeom>
              <a:solidFill>
                <a:srgbClr val="837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7" name="Freeform 416">
                <a:extLst>
                  <a:ext uri="{FF2B5EF4-FFF2-40B4-BE49-F238E27FC236}">
                    <a16:creationId xmlns:a16="http://schemas.microsoft.com/office/drawing/2014/main" id="{D010DD9C-7AF7-88D1-B961-2ED12012432B}"/>
                  </a:ext>
                </a:extLst>
              </p:cNvPr>
              <p:cNvSpPr/>
              <p:nvPr/>
            </p:nvSpPr>
            <p:spPr bwMode="auto">
              <a:xfrm>
                <a:off x="7020" y="1442"/>
                <a:ext cx="57" cy="42"/>
              </a:xfrm>
              <a:custGeom>
                <a:avLst/>
                <a:gdLst>
                  <a:gd name="T0" fmla="*/ 35 w 39"/>
                  <a:gd name="T1" fmla="*/ 13 h 29"/>
                  <a:gd name="T2" fmla="*/ 27 w 39"/>
                  <a:gd name="T3" fmla="*/ 25 h 29"/>
                  <a:gd name="T4" fmla="*/ 1 w 39"/>
                  <a:gd name="T5" fmla="*/ 18 h 29"/>
                  <a:gd name="T6" fmla="*/ 3 w 39"/>
                  <a:gd name="T7" fmla="*/ 13 h 29"/>
                  <a:gd name="T8" fmla="*/ 8 w 39"/>
                  <a:gd name="T9" fmla="*/ 17 h 29"/>
                  <a:gd name="T10" fmla="*/ 23 w 39"/>
                  <a:gd name="T11" fmla="*/ 9 h 29"/>
                  <a:gd name="T12" fmla="*/ 25 w 39"/>
                  <a:gd name="T13" fmla="*/ 0 h 29"/>
                  <a:gd name="T14" fmla="*/ 35 w 39"/>
                  <a:gd name="T15" fmla="*/ 13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8">
                    <a:moveTo>
                      <a:pt x="35" y="13"/>
                    </a:moveTo>
                    <a:cubicBezTo>
                      <a:pt x="36" y="19"/>
                      <a:pt x="39" y="27"/>
                      <a:pt x="27" y="25"/>
                    </a:cubicBezTo>
                    <a:cubicBezTo>
                      <a:pt x="18" y="24"/>
                      <a:pt x="7" y="29"/>
                      <a:pt x="1" y="18"/>
                    </a:cubicBezTo>
                    <a:cubicBezTo>
                      <a:pt x="0" y="17"/>
                      <a:pt x="2" y="14"/>
                      <a:pt x="3" y="13"/>
                    </a:cubicBezTo>
                    <a:cubicBezTo>
                      <a:pt x="7" y="11"/>
                      <a:pt x="6" y="16"/>
                      <a:pt x="8" y="17"/>
                    </a:cubicBezTo>
                    <a:cubicBezTo>
                      <a:pt x="19" y="25"/>
                      <a:pt x="25" y="25"/>
                      <a:pt x="23" y="9"/>
                    </a:cubicBezTo>
                    <a:cubicBezTo>
                      <a:pt x="24" y="6"/>
                      <a:pt x="25" y="3"/>
                      <a:pt x="25" y="0"/>
                    </a:cubicBezTo>
                    <a:cubicBezTo>
                      <a:pt x="32" y="2"/>
                      <a:pt x="32" y="8"/>
                      <a:pt x="35" y="13"/>
                    </a:cubicBezTo>
                    <a:close/>
                  </a:path>
                </a:pathLst>
              </a:custGeom>
              <a:solidFill>
                <a:srgbClr val="DACD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8" name="Freeform 417">
                <a:extLst>
                  <a:ext uri="{FF2B5EF4-FFF2-40B4-BE49-F238E27FC236}">
                    <a16:creationId xmlns:a16="http://schemas.microsoft.com/office/drawing/2014/main" id="{4AF3B57B-E39F-4BE7-6EAB-EBBFE8059037}"/>
                  </a:ext>
                </a:extLst>
              </p:cNvPr>
              <p:cNvSpPr/>
              <p:nvPr/>
            </p:nvSpPr>
            <p:spPr bwMode="auto">
              <a:xfrm>
                <a:off x="4617" y="2579"/>
                <a:ext cx="243" cy="279"/>
              </a:xfrm>
              <a:custGeom>
                <a:avLst/>
                <a:gdLst>
                  <a:gd name="T0" fmla="*/ 122 w 167"/>
                  <a:gd name="T1" fmla="*/ 179 h 192"/>
                  <a:gd name="T2" fmla="*/ 116 w 167"/>
                  <a:gd name="T3" fmla="*/ 180 h 192"/>
                  <a:gd name="T4" fmla="*/ 109 w 167"/>
                  <a:gd name="T5" fmla="*/ 179 h 192"/>
                  <a:gd name="T6" fmla="*/ 105 w 167"/>
                  <a:gd name="T7" fmla="*/ 175 h 192"/>
                  <a:gd name="T8" fmla="*/ 70 w 167"/>
                  <a:gd name="T9" fmla="*/ 181 h 192"/>
                  <a:gd name="T10" fmla="*/ 65 w 167"/>
                  <a:gd name="T11" fmla="*/ 184 h 192"/>
                  <a:gd name="T12" fmla="*/ 18 w 167"/>
                  <a:gd name="T13" fmla="*/ 180 h 192"/>
                  <a:gd name="T14" fmla="*/ 15 w 167"/>
                  <a:gd name="T15" fmla="*/ 161 h 192"/>
                  <a:gd name="T16" fmla="*/ 18 w 167"/>
                  <a:gd name="T17" fmla="*/ 152 h 192"/>
                  <a:gd name="T18" fmla="*/ 14 w 167"/>
                  <a:gd name="T19" fmla="*/ 139 h 192"/>
                  <a:gd name="T20" fmla="*/ 17 w 167"/>
                  <a:gd name="T21" fmla="*/ 112 h 192"/>
                  <a:gd name="T22" fmla="*/ 16 w 167"/>
                  <a:gd name="T23" fmla="*/ 93 h 192"/>
                  <a:gd name="T24" fmla="*/ 15 w 167"/>
                  <a:gd name="T25" fmla="*/ 84 h 192"/>
                  <a:gd name="T26" fmla="*/ 15 w 167"/>
                  <a:gd name="T27" fmla="*/ 81 h 192"/>
                  <a:gd name="T28" fmla="*/ 36 w 167"/>
                  <a:gd name="T29" fmla="*/ 41 h 192"/>
                  <a:gd name="T30" fmla="*/ 39 w 167"/>
                  <a:gd name="T31" fmla="*/ 40 h 192"/>
                  <a:gd name="T32" fmla="*/ 53 w 167"/>
                  <a:gd name="T33" fmla="*/ 54 h 192"/>
                  <a:gd name="T34" fmla="*/ 72 w 167"/>
                  <a:gd name="T35" fmla="*/ 54 h 192"/>
                  <a:gd name="T36" fmla="*/ 74 w 167"/>
                  <a:gd name="T37" fmla="*/ 38 h 192"/>
                  <a:gd name="T38" fmla="*/ 83 w 167"/>
                  <a:gd name="T39" fmla="*/ 27 h 192"/>
                  <a:gd name="T40" fmla="*/ 103 w 167"/>
                  <a:gd name="T41" fmla="*/ 16 h 192"/>
                  <a:gd name="T42" fmla="*/ 127 w 167"/>
                  <a:gd name="T43" fmla="*/ 8 h 192"/>
                  <a:gd name="T44" fmla="*/ 126 w 167"/>
                  <a:gd name="T45" fmla="*/ 50 h 192"/>
                  <a:gd name="T46" fmla="*/ 131 w 167"/>
                  <a:gd name="T47" fmla="*/ 76 h 192"/>
                  <a:gd name="T48" fmla="*/ 148 w 167"/>
                  <a:gd name="T49" fmla="*/ 114 h 192"/>
                  <a:gd name="T50" fmla="*/ 152 w 167"/>
                  <a:gd name="T51" fmla="*/ 122 h 192"/>
                  <a:gd name="T52" fmla="*/ 164 w 167"/>
                  <a:gd name="T53" fmla="*/ 154 h 192"/>
                  <a:gd name="T54" fmla="*/ 141 w 167"/>
                  <a:gd name="T55" fmla="*/ 175 h 192"/>
                  <a:gd name="T56" fmla="*/ 122 w 167"/>
                  <a:gd name="T57" fmla="*/ 17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7" h="192">
                    <a:moveTo>
                      <a:pt x="122" y="179"/>
                    </a:moveTo>
                    <a:cubicBezTo>
                      <a:pt x="120" y="180"/>
                      <a:pt x="118" y="180"/>
                      <a:pt x="116" y="180"/>
                    </a:cubicBezTo>
                    <a:cubicBezTo>
                      <a:pt x="113" y="182"/>
                      <a:pt x="111" y="180"/>
                      <a:pt x="109" y="179"/>
                    </a:cubicBezTo>
                    <a:cubicBezTo>
                      <a:pt x="108" y="178"/>
                      <a:pt x="106" y="176"/>
                      <a:pt x="105" y="175"/>
                    </a:cubicBezTo>
                    <a:cubicBezTo>
                      <a:pt x="92" y="169"/>
                      <a:pt x="81" y="173"/>
                      <a:pt x="70" y="181"/>
                    </a:cubicBezTo>
                    <a:cubicBezTo>
                      <a:pt x="69" y="182"/>
                      <a:pt x="67" y="183"/>
                      <a:pt x="65" y="184"/>
                    </a:cubicBezTo>
                    <a:cubicBezTo>
                      <a:pt x="49" y="192"/>
                      <a:pt x="33" y="187"/>
                      <a:pt x="18" y="180"/>
                    </a:cubicBezTo>
                    <a:cubicBezTo>
                      <a:pt x="15" y="174"/>
                      <a:pt x="19" y="167"/>
                      <a:pt x="15" y="161"/>
                    </a:cubicBezTo>
                    <a:cubicBezTo>
                      <a:pt x="16" y="158"/>
                      <a:pt x="17" y="155"/>
                      <a:pt x="18" y="152"/>
                    </a:cubicBezTo>
                    <a:cubicBezTo>
                      <a:pt x="22" y="146"/>
                      <a:pt x="16" y="142"/>
                      <a:pt x="14" y="139"/>
                    </a:cubicBezTo>
                    <a:cubicBezTo>
                      <a:pt x="7" y="128"/>
                      <a:pt x="5" y="120"/>
                      <a:pt x="17" y="112"/>
                    </a:cubicBezTo>
                    <a:cubicBezTo>
                      <a:pt x="28" y="105"/>
                      <a:pt x="19" y="99"/>
                      <a:pt x="16" y="93"/>
                    </a:cubicBezTo>
                    <a:cubicBezTo>
                      <a:pt x="15" y="90"/>
                      <a:pt x="15" y="87"/>
                      <a:pt x="15" y="84"/>
                    </a:cubicBezTo>
                    <a:cubicBezTo>
                      <a:pt x="15" y="83"/>
                      <a:pt x="15" y="82"/>
                      <a:pt x="15" y="81"/>
                    </a:cubicBezTo>
                    <a:cubicBezTo>
                      <a:pt x="3" y="56"/>
                      <a:pt x="0" y="48"/>
                      <a:pt x="36" y="41"/>
                    </a:cubicBezTo>
                    <a:cubicBezTo>
                      <a:pt x="37" y="41"/>
                      <a:pt x="38" y="41"/>
                      <a:pt x="39" y="40"/>
                    </a:cubicBezTo>
                    <a:cubicBezTo>
                      <a:pt x="43" y="45"/>
                      <a:pt x="48" y="50"/>
                      <a:pt x="53" y="54"/>
                    </a:cubicBezTo>
                    <a:cubicBezTo>
                      <a:pt x="59" y="58"/>
                      <a:pt x="66" y="58"/>
                      <a:pt x="72" y="54"/>
                    </a:cubicBezTo>
                    <a:cubicBezTo>
                      <a:pt x="78" y="49"/>
                      <a:pt x="77" y="43"/>
                      <a:pt x="74" y="38"/>
                    </a:cubicBezTo>
                    <a:cubicBezTo>
                      <a:pt x="68" y="26"/>
                      <a:pt x="74" y="24"/>
                      <a:pt x="83" y="27"/>
                    </a:cubicBezTo>
                    <a:cubicBezTo>
                      <a:pt x="94" y="31"/>
                      <a:pt x="98" y="24"/>
                      <a:pt x="103" y="16"/>
                    </a:cubicBezTo>
                    <a:cubicBezTo>
                      <a:pt x="108" y="6"/>
                      <a:pt x="115" y="0"/>
                      <a:pt x="127" y="8"/>
                    </a:cubicBezTo>
                    <a:cubicBezTo>
                      <a:pt x="138" y="22"/>
                      <a:pt x="138" y="35"/>
                      <a:pt x="126" y="50"/>
                    </a:cubicBezTo>
                    <a:cubicBezTo>
                      <a:pt x="119" y="59"/>
                      <a:pt x="115" y="70"/>
                      <a:pt x="131" y="76"/>
                    </a:cubicBezTo>
                    <a:cubicBezTo>
                      <a:pt x="142" y="86"/>
                      <a:pt x="161" y="93"/>
                      <a:pt x="148" y="114"/>
                    </a:cubicBezTo>
                    <a:cubicBezTo>
                      <a:pt x="146" y="117"/>
                      <a:pt x="149" y="121"/>
                      <a:pt x="152" y="122"/>
                    </a:cubicBezTo>
                    <a:cubicBezTo>
                      <a:pt x="167" y="129"/>
                      <a:pt x="166" y="141"/>
                      <a:pt x="164" y="154"/>
                    </a:cubicBezTo>
                    <a:cubicBezTo>
                      <a:pt x="163" y="168"/>
                      <a:pt x="152" y="172"/>
                      <a:pt x="141" y="175"/>
                    </a:cubicBezTo>
                    <a:cubicBezTo>
                      <a:pt x="135" y="177"/>
                      <a:pt x="128" y="174"/>
                      <a:pt x="122" y="179"/>
                    </a:cubicBezTo>
                    <a:close/>
                  </a:path>
                </a:pathLst>
              </a:custGeom>
              <a:solidFill>
                <a:srgbClr val="EBD1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9" name="Freeform 418">
                <a:extLst>
                  <a:ext uri="{FF2B5EF4-FFF2-40B4-BE49-F238E27FC236}">
                    <a16:creationId xmlns:a16="http://schemas.microsoft.com/office/drawing/2014/main" id="{D541CA1F-16CB-101D-00D0-3C2B40AA9913}"/>
                  </a:ext>
                </a:extLst>
              </p:cNvPr>
              <p:cNvSpPr/>
              <p:nvPr/>
            </p:nvSpPr>
            <p:spPr bwMode="auto">
              <a:xfrm>
                <a:off x="4776" y="2591"/>
                <a:ext cx="51" cy="104"/>
              </a:xfrm>
              <a:custGeom>
                <a:avLst/>
                <a:gdLst>
                  <a:gd name="T0" fmla="*/ 21 w 35"/>
                  <a:gd name="T1" fmla="*/ 72 h 72"/>
                  <a:gd name="T2" fmla="*/ 9 w 35"/>
                  <a:gd name="T3" fmla="*/ 44 h 72"/>
                  <a:gd name="T4" fmla="*/ 10 w 35"/>
                  <a:gd name="T5" fmla="*/ 2 h 72"/>
                  <a:gd name="T6" fmla="*/ 18 w 35"/>
                  <a:gd name="T7" fmla="*/ 0 h 72"/>
                  <a:gd name="T8" fmla="*/ 35 w 35"/>
                  <a:gd name="T9" fmla="*/ 28 h 72"/>
                  <a:gd name="T10" fmla="*/ 31 w 35"/>
                  <a:gd name="T11" fmla="*/ 36 h 72"/>
                  <a:gd name="T12" fmla="*/ 21 w 35"/>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35" h="72">
                    <a:moveTo>
                      <a:pt x="21" y="72"/>
                    </a:moveTo>
                    <a:cubicBezTo>
                      <a:pt x="5" y="68"/>
                      <a:pt x="0" y="56"/>
                      <a:pt x="9" y="44"/>
                    </a:cubicBezTo>
                    <a:cubicBezTo>
                      <a:pt x="20" y="29"/>
                      <a:pt x="35" y="17"/>
                      <a:pt x="10" y="2"/>
                    </a:cubicBezTo>
                    <a:cubicBezTo>
                      <a:pt x="9" y="2"/>
                      <a:pt x="15" y="1"/>
                      <a:pt x="18" y="0"/>
                    </a:cubicBezTo>
                    <a:cubicBezTo>
                      <a:pt x="32" y="4"/>
                      <a:pt x="34" y="15"/>
                      <a:pt x="35" y="28"/>
                    </a:cubicBezTo>
                    <a:cubicBezTo>
                      <a:pt x="34" y="31"/>
                      <a:pt x="32" y="33"/>
                      <a:pt x="31" y="36"/>
                    </a:cubicBezTo>
                    <a:cubicBezTo>
                      <a:pt x="29" y="48"/>
                      <a:pt x="20" y="59"/>
                      <a:pt x="21" y="72"/>
                    </a:cubicBezTo>
                    <a:close/>
                  </a:path>
                </a:pathLst>
              </a:custGeom>
              <a:solidFill>
                <a:srgbClr val="F5E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0" name="Freeform 419">
                <a:extLst>
                  <a:ext uri="{FF2B5EF4-FFF2-40B4-BE49-F238E27FC236}">
                    <a16:creationId xmlns:a16="http://schemas.microsoft.com/office/drawing/2014/main" id="{7465A545-455A-34A3-C75E-599C8F970096}"/>
                  </a:ext>
                </a:extLst>
              </p:cNvPr>
              <p:cNvSpPr/>
              <p:nvPr/>
            </p:nvSpPr>
            <p:spPr bwMode="auto">
              <a:xfrm>
                <a:off x="4588" y="2621"/>
                <a:ext cx="86" cy="95"/>
              </a:xfrm>
              <a:custGeom>
                <a:avLst/>
                <a:gdLst>
                  <a:gd name="T0" fmla="*/ 39 w 59"/>
                  <a:gd name="T1" fmla="*/ 55 h 65"/>
                  <a:gd name="T2" fmla="*/ 39 w 59"/>
                  <a:gd name="T3" fmla="*/ 63 h 65"/>
                  <a:gd name="T4" fmla="*/ 10 w 59"/>
                  <a:gd name="T5" fmla="*/ 47 h 65"/>
                  <a:gd name="T6" fmla="*/ 6 w 59"/>
                  <a:gd name="T7" fmla="*/ 19 h 65"/>
                  <a:gd name="T8" fmla="*/ 28 w 59"/>
                  <a:gd name="T9" fmla="*/ 3 h 65"/>
                  <a:gd name="T10" fmla="*/ 59 w 59"/>
                  <a:gd name="T11" fmla="*/ 11 h 65"/>
                  <a:gd name="T12" fmla="*/ 58 w 59"/>
                  <a:gd name="T13" fmla="*/ 12 h 65"/>
                  <a:gd name="T14" fmla="*/ 42 w 59"/>
                  <a:gd name="T15" fmla="*/ 13 h 65"/>
                  <a:gd name="T16" fmla="*/ 24 w 59"/>
                  <a:gd name="T17" fmla="*/ 26 h 65"/>
                  <a:gd name="T18" fmla="*/ 32 w 59"/>
                  <a:gd name="T19" fmla="*/ 44 h 65"/>
                  <a:gd name="T20" fmla="*/ 39 w 59"/>
                  <a:gd name="T21" fmla="*/ 5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65">
                    <a:moveTo>
                      <a:pt x="39" y="55"/>
                    </a:moveTo>
                    <a:cubicBezTo>
                      <a:pt x="39" y="57"/>
                      <a:pt x="39" y="60"/>
                      <a:pt x="39" y="63"/>
                    </a:cubicBezTo>
                    <a:cubicBezTo>
                      <a:pt x="25" y="65"/>
                      <a:pt x="21" y="50"/>
                      <a:pt x="10" y="47"/>
                    </a:cubicBezTo>
                    <a:cubicBezTo>
                      <a:pt x="0" y="39"/>
                      <a:pt x="1" y="29"/>
                      <a:pt x="6" y="19"/>
                    </a:cubicBezTo>
                    <a:cubicBezTo>
                      <a:pt x="16" y="17"/>
                      <a:pt x="18" y="5"/>
                      <a:pt x="28" y="3"/>
                    </a:cubicBezTo>
                    <a:cubicBezTo>
                      <a:pt x="39" y="2"/>
                      <a:pt x="51" y="0"/>
                      <a:pt x="59" y="11"/>
                    </a:cubicBezTo>
                    <a:cubicBezTo>
                      <a:pt x="59" y="11"/>
                      <a:pt x="58" y="12"/>
                      <a:pt x="58" y="12"/>
                    </a:cubicBezTo>
                    <a:cubicBezTo>
                      <a:pt x="53" y="16"/>
                      <a:pt x="47" y="13"/>
                      <a:pt x="42" y="13"/>
                    </a:cubicBezTo>
                    <a:cubicBezTo>
                      <a:pt x="34" y="14"/>
                      <a:pt x="27" y="18"/>
                      <a:pt x="24" y="26"/>
                    </a:cubicBezTo>
                    <a:cubicBezTo>
                      <a:pt x="21" y="35"/>
                      <a:pt x="26" y="40"/>
                      <a:pt x="32" y="44"/>
                    </a:cubicBezTo>
                    <a:cubicBezTo>
                      <a:pt x="35" y="47"/>
                      <a:pt x="41" y="48"/>
                      <a:pt x="39" y="55"/>
                    </a:cubicBezTo>
                    <a:close/>
                  </a:path>
                </a:pathLst>
              </a:custGeom>
              <a:solidFill>
                <a:srgbClr val="E2D2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1" name="Freeform 420">
                <a:extLst>
                  <a:ext uri="{FF2B5EF4-FFF2-40B4-BE49-F238E27FC236}">
                    <a16:creationId xmlns:a16="http://schemas.microsoft.com/office/drawing/2014/main" id="{16578823-13DB-1244-1324-9CB2E9382A11}"/>
                  </a:ext>
                </a:extLst>
              </p:cNvPr>
              <p:cNvSpPr/>
              <p:nvPr/>
            </p:nvSpPr>
            <p:spPr bwMode="auto">
              <a:xfrm>
                <a:off x="4724" y="2563"/>
                <a:ext cx="72" cy="51"/>
              </a:xfrm>
              <a:custGeom>
                <a:avLst/>
                <a:gdLst>
                  <a:gd name="T0" fmla="*/ 50 w 50"/>
                  <a:gd name="T1" fmla="*/ 6 h 35"/>
                  <a:gd name="T2" fmla="*/ 24 w 50"/>
                  <a:gd name="T3" fmla="*/ 22 h 35"/>
                  <a:gd name="T4" fmla="*/ 0 w 50"/>
                  <a:gd name="T5" fmla="*/ 25 h 35"/>
                  <a:gd name="T6" fmla="*/ 50 w 50"/>
                  <a:gd name="T7" fmla="*/ 7 h 35"/>
                  <a:gd name="T8" fmla="*/ 50 w 50"/>
                  <a:gd name="T9" fmla="*/ 6 h 35"/>
                </a:gdLst>
                <a:ahLst/>
                <a:cxnLst>
                  <a:cxn ang="0">
                    <a:pos x="T0" y="T1"/>
                  </a:cxn>
                  <a:cxn ang="0">
                    <a:pos x="T2" y="T3"/>
                  </a:cxn>
                  <a:cxn ang="0">
                    <a:pos x="T4" y="T5"/>
                  </a:cxn>
                  <a:cxn ang="0">
                    <a:pos x="T6" y="T7"/>
                  </a:cxn>
                  <a:cxn ang="0">
                    <a:pos x="T8" y="T9"/>
                  </a:cxn>
                </a:cxnLst>
                <a:rect l="0" t="0" r="r" b="b"/>
                <a:pathLst>
                  <a:path w="50" h="35">
                    <a:moveTo>
                      <a:pt x="50" y="6"/>
                    </a:moveTo>
                    <a:cubicBezTo>
                      <a:pt x="39" y="8"/>
                      <a:pt x="29" y="11"/>
                      <a:pt x="24" y="22"/>
                    </a:cubicBezTo>
                    <a:cubicBezTo>
                      <a:pt x="18" y="35"/>
                      <a:pt x="10" y="30"/>
                      <a:pt x="0" y="25"/>
                    </a:cubicBezTo>
                    <a:cubicBezTo>
                      <a:pt x="16" y="13"/>
                      <a:pt x="29" y="0"/>
                      <a:pt x="50" y="7"/>
                    </a:cubicBezTo>
                    <a:cubicBezTo>
                      <a:pt x="50" y="7"/>
                      <a:pt x="50" y="6"/>
                      <a:pt x="50" y="6"/>
                    </a:cubicBezTo>
                    <a:close/>
                  </a:path>
                </a:pathLst>
              </a:custGeom>
              <a:solidFill>
                <a:srgbClr val="D0B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2" name="Freeform 421">
                <a:extLst>
                  <a:ext uri="{FF2B5EF4-FFF2-40B4-BE49-F238E27FC236}">
                    <a16:creationId xmlns:a16="http://schemas.microsoft.com/office/drawing/2014/main" id="{658C648C-AB48-C05A-3667-4B87A43F3F7F}"/>
                  </a:ext>
                </a:extLst>
              </p:cNvPr>
              <p:cNvSpPr/>
              <p:nvPr/>
            </p:nvSpPr>
            <p:spPr bwMode="auto">
              <a:xfrm>
                <a:off x="7104" y="1263"/>
                <a:ext cx="42" cy="42"/>
              </a:xfrm>
              <a:custGeom>
                <a:avLst/>
                <a:gdLst>
                  <a:gd name="T0" fmla="*/ 25 w 29"/>
                  <a:gd name="T1" fmla="*/ 19 h 29"/>
                  <a:gd name="T2" fmla="*/ 21 w 29"/>
                  <a:gd name="T3" fmla="*/ 29 h 29"/>
                  <a:gd name="T4" fmla="*/ 1 w 29"/>
                  <a:gd name="T5" fmla="*/ 19 h 29"/>
                  <a:gd name="T6" fmla="*/ 7 w 29"/>
                  <a:gd name="T7" fmla="*/ 7 h 29"/>
                  <a:gd name="T8" fmla="*/ 19 w 29"/>
                  <a:gd name="T9" fmla="*/ 4 h 29"/>
                  <a:gd name="T10" fmla="*/ 13 w 29"/>
                  <a:gd name="T11" fmla="*/ 14 h 29"/>
                  <a:gd name="T12" fmla="*/ 8 w 29"/>
                  <a:gd name="T13" fmla="*/ 18 h 29"/>
                  <a:gd name="T14" fmla="*/ 25 w 29"/>
                  <a:gd name="T15" fmla="*/ 1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28">
                    <a:moveTo>
                      <a:pt x="25" y="19"/>
                    </a:moveTo>
                    <a:cubicBezTo>
                      <a:pt x="29" y="22"/>
                      <a:pt x="29" y="22"/>
                      <a:pt x="21" y="29"/>
                    </a:cubicBezTo>
                    <a:cubicBezTo>
                      <a:pt x="14" y="28"/>
                      <a:pt x="4" y="29"/>
                      <a:pt x="1" y="19"/>
                    </a:cubicBezTo>
                    <a:cubicBezTo>
                      <a:pt x="0" y="14"/>
                      <a:pt x="3" y="10"/>
                      <a:pt x="7" y="7"/>
                    </a:cubicBezTo>
                    <a:cubicBezTo>
                      <a:pt x="11" y="4"/>
                      <a:pt x="15" y="0"/>
                      <a:pt x="19" y="4"/>
                    </a:cubicBezTo>
                    <a:cubicBezTo>
                      <a:pt x="23" y="10"/>
                      <a:pt x="17" y="12"/>
                      <a:pt x="13" y="14"/>
                    </a:cubicBezTo>
                    <a:cubicBezTo>
                      <a:pt x="12" y="15"/>
                      <a:pt x="10" y="16"/>
                      <a:pt x="8" y="18"/>
                    </a:cubicBezTo>
                    <a:cubicBezTo>
                      <a:pt x="14" y="22"/>
                      <a:pt x="20" y="21"/>
                      <a:pt x="25" y="19"/>
                    </a:cubicBezTo>
                    <a:close/>
                  </a:path>
                </a:pathLst>
              </a:custGeom>
              <a:solidFill>
                <a:srgbClr val="C9C7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3" name="Freeform 422">
                <a:extLst>
                  <a:ext uri="{FF2B5EF4-FFF2-40B4-BE49-F238E27FC236}">
                    <a16:creationId xmlns:a16="http://schemas.microsoft.com/office/drawing/2014/main" id="{3107CD66-50D8-C7B1-68D5-99F7F122BF96}"/>
                  </a:ext>
                </a:extLst>
              </p:cNvPr>
              <p:cNvSpPr/>
              <p:nvPr/>
            </p:nvSpPr>
            <p:spPr bwMode="auto">
              <a:xfrm>
                <a:off x="7039" y="1246"/>
                <a:ext cx="26" cy="38"/>
              </a:xfrm>
              <a:custGeom>
                <a:avLst/>
                <a:gdLst>
                  <a:gd name="T0" fmla="*/ 1 w 18"/>
                  <a:gd name="T1" fmla="*/ 26 h 26"/>
                  <a:gd name="T2" fmla="*/ 0 w 18"/>
                  <a:gd name="T3" fmla="*/ 19 h 26"/>
                  <a:gd name="T4" fmla="*/ 15 w 18"/>
                  <a:gd name="T5" fmla="*/ 0 h 26"/>
                  <a:gd name="T6" fmla="*/ 18 w 18"/>
                  <a:gd name="T7" fmla="*/ 4 h 26"/>
                  <a:gd name="T8" fmla="*/ 1 w 18"/>
                  <a:gd name="T9" fmla="*/ 26 h 26"/>
                </a:gdLst>
                <a:ahLst/>
                <a:cxnLst>
                  <a:cxn ang="0">
                    <a:pos x="T0" y="T1"/>
                  </a:cxn>
                  <a:cxn ang="0">
                    <a:pos x="T2" y="T3"/>
                  </a:cxn>
                  <a:cxn ang="0">
                    <a:pos x="T4" y="T5"/>
                  </a:cxn>
                  <a:cxn ang="0">
                    <a:pos x="T6" y="T7"/>
                  </a:cxn>
                  <a:cxn ang="0">
                    <a:pos x="T8" y="T9"/>
                  </a:cxn>
                </a:cxnLst>
                <a:rect l="0" t="0" r="r" b="b"/>
                <a:pathLst>
                  <a:path w="18" h="26">
                    <a:moveTo>
                      <a:pt x="1" y="26"/>
                    </a:moveTo>
                    <a:cubicBezTo>
                      <a:pt x="0" y="21"/>
                      <a:pt x="0" y="20"/>
                      <a:pt x="0" y="19"/>
                    </a:cubicBezTo>
                    <a:cubicBezTo>
                      <a:pt x="5" y="13"/>
                      <a:pt x="5" y="2"/>
                      <a:pt x="15" y="0"/>
                    </a:cubicBezTo>
                    <a:cubicBezTo>
                      <a:pt x="16" y="0"/>
                      <a:pt x="18" y="3"/>
                      <a:pt x="18" y="4"/>
                    </a:cubicBezTo>
                    <a:cubicBezTo>
                      <a:pt x="15" y="13"/>
                      <a:pt x="11" y="20"/>
                      <a:pt x="1" y="26"/>
                    </a:cubicBezTo>
                    <a:close/>
                  </a:path>
                </a:pathLst>
              </a:custGeom>
              <a:solidFill>
                <a:srgbClr val="DDD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4" name="Freeform 423">
                <a:extLst>
                  <a:ext uri="{FF2B5EF4-FFF2-40B4-BE49-F238E27FC236}">
                    <a16:creationId xmlns:a16="http://schemas.microsoft.com/office/drawing/2014/main" id="{4B4D795C-B3A2-DEE6-2E3F-B370E0BF2158}"/>
                  </a:ext>
                </a:extLst>
              </p:cNvPr>
              <p:cNvSpPr/>
              <p:nvPr/>
            </p:nvSpPr>
            <p:spPr bwMode="auto">
              <a:xfrm>
                <a:off x="5557" y="1142"/>
                <a:ext cx="131" cy="235"/>
              </a:xfrm>
              <a:custGeom>
                <a:avLst/>
                <a:gdLst>
                  <a:gd name="T0" fmla="*/ 69 w 90"/>
                  <a:gd name="T1" fmla="*/ 123 h 161"/>
                  <a:gd name="T2" fmla="*/ 64 w 90"/>
                  <a:gd name="T3" fmla="*/ 132 h 161"/>
                  <a:gd name="T4" fmla="*/ 65 w 90"/>
                  <a:gd name="T5" fmla="*/ 153 h 161"/>
                  <a:gd name="T6" fmla="*/ 25 w 90"/>
                  <a:gd name="T7" fmla="*/ 154 h 161"/>
                  <a:gd name="T8" fmla="*/ 14 w 90"/>
                  <a:gd name="T9" fmla="*/ 127 h 161"/>
                  <a:gd name="T10" fmla="*/ 4 w 90"/>
                  <a:gd name="T11" fmla="*/ 84 h 161"/>
                  <a:gd name="T12" fmla="*/ 14 w 90"/>
                  <a:gd name="T13" fmla="*/ 39 h 161"/>
                  <a:gd name="T14" fmla="*/ 21 w 90"/>
                  <a:gd name="T15" fmla="*/ 38 h 161"/>
                  <a:gd name="T16" fmla="*/ 30 w 90"/>
                  <a:gd name="T17" fmla="*/ 36 h 161"/>
                  <a:gd name="T18" fmla="*/ 65 w 90"/>
                  <a:gd name="T19" fmla="*/ 23 h 161"/>
                  <a:gd name="T20" fmla="*/ 55 w 90"/>
                  <a:gd name="T21" fmla="*/ 10 h 161"/>
                  <a:gd name="T22" fmla="*/ 57 w 90"/>
                  <a:gd name="T23" fmla="*/ 8 h 161"/>
                  <a:gd name="T24" fmla="*/ 82 w 90"/>
                  <a:gd name="T25" fmla="*/ 18 h 161"/>
                  <a:gd name="T26" fmla="*/ 80 w 90"/>
                  <a:gd name="T27" fmla="*/ 31 h 161"/>
                  <a:gd name="T28" fmla="*/ 80 w 90"/>
                  <a:gd name="T29" fmla="*/ 35 h 161"/>
                  <a:gd name="T30" fmla="*/ 88 w 90"/>
                  <a:gd name="T31" fmla="*/ 48 h 161"/>
                  <a:gd name="T32" fmla="*/ 76 w 90"/>
                  <a:gd name="T33" fmla="*/ 54 h 161"/>
                  <a:gd name="T34" fmla="*/ 71 w 90"/>
                  <a:gd name="T35" fmla="*/ 56 h 161"/>
                  <a:gd name="T36" fmla="*/ 48 w 90"/>
                  <a:gd name="T37" fmla="*/ 55 h 161"/>
                  <a:gd name="T38" fmla="*/ 42 w 90"/>
                  <a:gd name="T39" fmla="*/ 72 h 161"/>
                  <a:gd name="T40" fmla="*/ 33 w 90"/>
                  <a:gd name="T41" fmla="*/ 82 h 161"/>
                  <a:gd name="T42" fmla="*/ 49 w 90"/>
                  <a:gd name="T43" fmla="*/ 108 h 161"/>
                  <a:gd name="T44" fmla="*/ 72 w 90"/>
                  <a:gd name="T45" fmla="*/ 115 h 161"/>
                  <a:gd name="T46" fmla="*/ 69 w 90"/>
                  <a:gd name="T47"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61">
                    <a:moveTo>
                      <a:pt x="69" y="123"/>
                    </a:moveTo>
                    <a:cubicBezTo>
                      <a:pt x="66" y="125"/>
                      <a:pt x="64" y="128"/>
                      <a:pt x="64" y="132"/>
                    </a:cubicBezTo>
                    <a:cubicBezTo>
                      <a:pt x="63" y="139"/>
                      <a:pt x="72" y="145"/>
                      <a:pt x="65" y="153"/>
                    </a:cubicBezTo>
                    <a:cubicBezTo>
                      <a:pt x="52" y="161"/>
                      <a:pt x="38" y="157"/>
                      <a:pt x="25" y="154"/>
                    </a:cubicBezTo>
                    <a:cubicBezTo>
                      <a:pt x="10" y="151"/>
                      <a:pt x="15" y="137"/>
                      <a:pt x="14" y="127"/>
                    </a:cubicBezTo>
                    <a:cubicBezTo>
                      <a:pt x="11" y="112"/>
                      <a:pt x="7" y="98"/>
                      <a:pt x="4" y="84"/>
                    </a:cubicBezTo>
                    <a:cubicBezTo>
                      <a:pt x="3" y="68"/>
                      <a:pt x="0" y="51"/>
                      <a:pt x="14" y="39"/>
                    </a:cubicBezTo>
                    <a:cubicBezTo>
                      <a:pt x="16" y="45"/>
                      <a:pt x="18" y="43"/>
                      <a:pt x="21" y="38"/>
                    </a:cubicBezTo>
                    <a:cubicBezTo>
                      <a:pt x="23" y="36"/>
                      <a:pt x="27" y="36"/>
                      <a:pt x="30" y="36"/>
                    </a:cubicBezTo>
                    <a:cubicBezTo>
                      <a:pt x="45" y="40"/>
                      <a:pt x="55" y="31"/>
                      <a:pt x="65" y="23"/>
                    </a:cubicBezTo>
                    <a:cubicBezTo>
                      <a:pt x="61" y="20"/>
                      <a:pt x="53" y="18"/>
                      <a:pt x="55" y="10"/>
                    </a:cubicBezTo>
                    <a:cubicBezTo>
                      <a:pt x="56" y="9"/>
                      <a:pt x="56" y="8"/>
                      <a:pt x="57" y="8"/>
                    </a:cubicBezTo>
                    <a:cubicBezTo>
                      <a:pt x="64" y="14"/>
                      <a:pt x="79" y="0"/>
                      <a:pt x="82" y="18"/>
                    </a:cubicBezTo>
                    <a:cubicBezTo>
                      <a:pt x="83" y="23"/>
                      <a:pt x="90" y="28"/>
                      <a:pt x="80" y="31"/>
                    </a:cubicBezTo>
                    <a:cubicBezTo>
                      <a:pt x="74" y="33"/>
                      <a:pt x="76" y="34"/>
                      <a:pt x="80" y="35"/>
                    </a:cubicBezTo>
                    <a:cubicBezTo>
                      <a:pt x="86" y="37"/>
                      <a:pt x="88" y="42"/>
                      <a:pt x="88" y="48"/>
                    </a:cubicBezTo>
                    <a:cubicBezTo>
                      <a:pt x="84" y="50"/>
                      <a:pt x="80" y="52"/>
                      <a:pt x="76" y="54"/>
                    </a:cubicBezTo>
                    <a:cubicBezTo>
                      <a:pt x="75" y="55"/>
                      <a:pt x="73" y="55"/>
                      <a:pt x="71" y="56"/>
                    </a:cubicBezTo>
                    <a:cubicBezTo>
                      <a:pt x="64" y="58"/>
                      <a:pt x="56" y="55"/>
                      <a:pt x="48" y="55"/>
                    </a:cubicBezTo>
                    <a:cubicBezTo>
                      <a:pt x="34" y="56"/>
                      <a:pt x="34" y="62"/>
                      <a:pt x="42" y="72"/>
                    </a:cubicBezTo>
                    <a:cubicBezTo>
                      <a:pt x="41" y="77"/>
                      <a:pt x="35" y="78"/>
                      <a:pt x="33" y="82"/>
                    </a:cubicBezTo>
                    <a:cubicBezTo>
                      <a:pt x="27" y="94"/>
                      <a:pt x="36" y="109"/>
                      <a:pt x="49" y="108"/>
                    </a:cubicBezTo>
                    <a:cubicBezTo>
                      <a:pt x="58" y="108"/>
                      <a:pt x="66" y="107"/>
                      <a:pt x="72" y="115"/>
                    </a:cubicBezTo>
                    <a:cubicBezTo>
                      <a:pt x="71" y="118"/>
                      <a:pt x="70" y="120"/>
                      <a:pt x="69" y="123"/>
                    </a:cubicBezTo>
                    <a:close/>
                  </a:path>
                </a:pathLst>
              </a:custGeom>
              <a:solidFill>
                <a:srgbClr val="C89D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5" name="Freeform 424">
                <a:extLst>
                  <a:ext uri="{FF2B5EF4-FFF2-40B4-BE49-F238E27FC236}">
                    <a16:creationId xmlns:a16="http://schemas.microsoft.com/office/drawing/2014/main" id="{308DC5EC-9C79-0702-79AE-763F19183885}"/>
                  </a:ext>
                </a:extLst>
              </p:cNvPr>
              <p:cNvSpPr/>
              <p:nvPr/>
            </p:nvSpPr>
            <p:spPr bwMode="auto">
              <a:xfrm>
                <a:off x="5554" y="1036"/>
                <a:ext cx="131" cy="144"/>
              </a:xfrm>
              <a:custGeom>
                <a:avLst/>
                <a:gdLst>
                  <a:gd name="T0" fmla="*/ 7 w 90"/>
                  <a:gd name="T1" fmla="*/ 8 h 99"/>
                  <a:gd name="T2" fmla="*/ 7 w 90"/>
                  <a:gd name="T3" fmla="*/ 0 h 99"/>
                  <a:gd name="T4" fmla="*/ 35 w 90"/>
                  <a:gd name="T5" fmla="*/ 0 h 99"/>
                  <a:gd name="T6" fmla="*/ 35 w 90"/>
                  <a:gd name="T7" fmla="*/ 0 h 99"/>
                  <a:gd name="T8" fmla="*/ 46 w 90"/>
                  <a:gd name="T9" fmla="*/ 22 h 99"/>
                  <a:gd name="T10" fmla="*/ 62 w 90"/>
                  <a:gd name="T11" fmla="*/ 5 h 99"/>
                  <a:gd name="T12" fmla="*/ 66 w 90"/>
                  <a:gd name="T13" fmla="*/ 40 h 99"/>
                  <a:gd name="T14" fmla="*/ 76 w 90"/>
                  <a:gd name="T15" fmla="*/ 37 h 99"/>
                  <a:gd name="T16" fmla="*/ 87 w 90"/>
                  <a:gd name="T17" fmla="*/ 39 h 99"/>
                  <a:gd name="T18" fmla="*/ 84 w 90"/>
                  <a:gd name="T19" fmla="*/ 51 h 99"/>
                  <a:gd name="T20" fmla="*/ 71 w 90"/>
                  <a:gd name="T21" fmla="*/ 68 h 99"/>
                  <a:gd name="T22" fmla="*/ 67 w 90"/>
                  <a:gd name="T23" fmla="*/ 72 h 99"/>
                  <a:gd name="T24" fmla="*/ 37 w 90"/>
                  <a:gd name="T25" fmla="*/ 84 h 99"/>
                  <a:gd name="T26" fmla="*/ 35 w 90"/>
                  <a:gd name="T27" fmla="*/ 79 h 99"/>
                  <a:gd name="T28" fmla="*/ 34 w 90"/>
                  <a:gd name="T29" fmla="*/ 83 h 99"/>
                  <a:gd name="T30" fmla="*/ 25 w 90"/>
                  <a:gd name="T31" fmla="*/ 87 h 99"/>
                  <a:gd name="T32" fmla="*/ 25 w 90"/>
                  <a:gd name="T33" fmla="*/ 80 h 99"/>
                  <a:gd name="T34" fmla="*/ 17 w 90"/>
                  <a:gd name="T35" fmla="*/ 99 h 99"/>
                  <a:gd name="T36" fmla="*/ 9 w 90"/>
                  <a:gd name="T37" fmla="*/ 62 h 99"/>
                  <a:gd name="T38" fmla="*/ 7 w 90"/>
                  <a:gd name="T39" fmla="*/ 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99">
                    <a:moveTo>
                      <a:pt x="7" y="8"/>
                    </a:moveTo>
                    <a:cubicBezTo>
                      <a:pt x="7" y="5"/>
                      <a:pt x="7" y="3"/>
                      <a:pt x="7" y="0"/>
                    </a:cubicBezTo>
                    <a:cubicBezTo>
                      <a:pt x="17" y="0"/>
                      <a:pt x="26" y="4"/>
                      <a:pt x="35" y="0"/>
                    </a:cubicBezTo>
                    <a:cubicBezTo>
                      <a:pt x="35" y="0"/>
                      <a:pt x="35" y="0"/>
                      <a:pt x="35" y="0"/>
                    </a:cubicBezTo>
                    <a:cubicBezTo>
                      <a:pt x="36" y="14"/>
                      <a:pt x="36" y="14"/>
                      <a:pt x="46" y="22"/>
                    </a:cubicBezTo>
                    <a:cubicBezTo>
                      <a:pt x="54" y="19"/>
                      <a:pt x="48" y="3"/>
                      <a:pt x="62" y="5"/>
                    </a:cubicBezTo>
                    <a:cubicBezTo>
                      <a:pt x="67" y="16"/>
                      <a:pt x="71" y="28"/>
                      <a:pt x="66" y="40"/>
                    </a:cubicBezTo>
                    <a:cubicBezTo>
                      <a:pt x="71" y="44"/>
                      <a:pt x="72" y="38"/>
                      <a:pt x="76" y="37"/>
                    </a:cubicBezTo>
                    <a:cubicBezTo>
                      <a:pt x="80" y="36"/>
                      <a:pt x="84" y="35"/>
                      <a:pt x="87" y="39"/>
                    </a:cubicBezTo>
                    <a:cubicBezTo>
                      <a:pt x="90" y="44"/>
                      <a:pt x="87" y="48"/>
                      <a:pt x="84" y="51"/>
                    </a:cubicBezTo>
                    <a:cubicBezTo>
                      <a:pt x="78" y="56"/>
                      <a:pt x="68" y="57"/>
                      <a:pt x="71" y="68"/>
                    </a:cubicBezTo>
                    <a:cubicBezTo>
                      <a:pt x="69" y="69"/>
                      <a:pt x="68" y="71"/>
                      <a:pt x="67" y="72"/>
                    </a:cubicBezTo>
                    <a:cubicBezTo>
                      <a:pt x="54" y="70"/>
                      <a:pt x="51" y="90"/>
                      <a:pt x="37" y="84"/>
                    </a:cubicBezTo>
                    <a:cubicBezTo>
                      <a:pt x="36" y="83"/>
                      <a:pt x="35" y="79"/>
                      <a:pt x="35" y="79"/>
                    </a:cubicBezTo>
                    <a:cubicBezTo>
                      <a:pt x="32" y="79"/>
                      <a:pt x="34" y="81"/>
                      <a:pt x="34" y="83"/>
                    </a:cubicBezTo>
                    <a:cubicBezTo>
                      <a:pt x="32" y="86"/>
                      <a:pt x="31" y="92"/>
                      <a:pt x="25" y="87"/>
                    </a:cubicBezTo>
                    <a:cubicBezTo>
                      <a:pt x="25" y="84"/>
                      <a:pt x="25" y="82"/>
                      <a:pt x="25" y="80"/>
                    </a:cubicBezTo>
                    <a:cubicBezTo>
                      <a:pt x="19" y="85"/>
                      <a:pt x="35" y="99"/>
                      <a:pt x="17" y="99"/>
                    </a:cubicBezTo>
                    <a:cubicBezTo>
                      <a:pt x="10" y="88"/>
                      <a:pt x="17" y="73"/>
                      <a:pt x="9" y="62"/>
                    </a:cubicBezTo>
                    <a:cubicBezTo>
                      <a:pt x="0" y="44"/>
                      <a:pt x="9" y="26"/>
                      <a:pt x="7" y="8"/>
                    </a:cubicBezTo>
                    <a:close/>
                  </a:path>
                </a:pathLst>
              </a:custGeom>
              <a:solidFill>
                <a:srgbClr val="E0CC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6" name="Freeform 425">
                <a:extLst>
                  <a:ext uri="{FF2B5EF4-FFF2-40B4-BE49-F238E27FC236}">
                    <a16:creationId xmlns:a16="http://schemas.microsoft.com/office/drawing/2014/main" id="{96882427-7BDA-DAD9-8C32-225F4AF3E1EC}"/>
                  </a:ext>
                </a:extLst>
              </p:cNvPr>
              <p:cNvSpPr/>
              <p:nvPr/>
            </p:nvSpPr>
            <p:spPr bwMode="auto">
              <a:xfrm>
                <a:off x="5591" y="1217"/>
                <a:ext cx="100" cy="93"/>
              </a:xfrm>
              <a:custGeom>
                <a:avLst/>
                <a:gdLst>
                  <a:gd name="T0" fmla="*/ 49 w 69"/>
                  <a:gd name="T1" fmla="*/ 0 h 64"/>
                  <a:gd name="T2" fmla="*/ 53 w 69"/>
                  <a:gd name="T3" fmla="*/ 0 h 64"/>
                  <a:gd name="T4" fmla="*/ 69 w 69"/>
                  <a:gd name="T5" fmla="*/ 19 h 64"/>
                  <a:gd name="T6" fmla="*/ 57 w 69"/>
                  <a:gd name="T7" fmla="*/ 47 h 64"/>
                  <a:gd name="T8" fmla="*/ 49 w 69"/>
                  <a:gd name="T9" fmla="*/ 64 h 64"/>
                  <a:gd name="T10" fmla="*/ 32 w 69"/>
                  <a:gd name="T11" fmla="*/ 61 h 64"/>
                  <a:gd name="T12" fmla="*/ 2 w 69"/>
                  <a:gd name="T13" fmla="*/ 32 h 64"/>
                  <a:gd name="T14" fmla="*/ 18 w 69"/>
                  <a:gd name="T15" fmla="*/ 21 h 64"/>
                  <a:gd name="T16" fmla="*/ 46 w 69"/>
                  <a:gd name="T17" fmla="*/ 3 h 64"/>
                  <a:gd name="T18" fmla="*/ 49 w 69"/>
                  <a:gd name="T1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4">
                    <a:moveTo>
                      <a:pt x="49" y="0"/>
                    </a:moveTo>
                    <a:cubicBezTo>
                      <a:pt x="51" y="0"/>
                      <a:pt x="52" y="0"/>
                      <a:pt x="53" y="0"/>
                    </a:cubicBezTo>
                    <a:cubicBezTo>
                      <a:pt x="67" y="0"/>
                      <a:pt x="64" y="13"/>
                      <a:pt x="69" y="19"/>
                    </a:cubicBezTo>
                    <a:cubicBezTo>
                      <a:pt x="68" y="30"/>
                      <a:pt x="65" y="40"/>
                      <a:pt x="57" y="47"/>
                    </a:cubicBezTo>
                    <a:cubicBezTo>
                      <a:pt x="51" y="52"/>
                      <a:pt x="49" y="57"/>
                      <a:pt x="49" y="64"/>
                    </a:cubicBezTo>
                    <a:cubicBezTo>
                      <a:pt x="44" y="63"/>
                      <a:pt x="38" y="61"/>
                      <a:pt x="32" y="61"/>
                    </a:cubicBezTo>
                    <a:cubicBezTo>
                      <a:pt x="11" y="63"/>
                      <a:pt x="0" y="53"/>
                      <a:pt x="2" y="32"/>
                    </a:cubicBezTo>
                    <a:cubicBezTo>
                      <a:pt x="3" y="20"/>
                      <a:pt x="15" y="27"/>
                      <a:pt x="18" y="21"/>
                    </a:cubicBezTo>
                    <a:cubicBezTo>
                      <a:pt x="23" y="21"/>
                      <a:pt x="43" y="9"/>
                      <a:pt x="46" y="3"/>
                    </a:cubicBezTo>
                    <a:cubicBezTo>
                      <a:pt x="47" y="2"/>
                      <a:pt x="48" y="1"/>
                      <a:pt x="49" y="0"/>
                    </a:cubicBezTo>
                    <a:close/>
                  </a:path>
                </a:pathLst>
              </a:custGeom>
              <a:solidFill>
                <a:srgbClr val="D6B1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7" name="Freeform 426">
                <a:extLst>
                  <a:ext uri="{FF2B5EF4-FFF2-40B4-BE49-F238E27FC236}">
                    <a16:creationId xmlns:a16="http://schemas.microsoft.com/office/drawing/2014/main" id="{2C6D2595-D2EA-262D-6D43-AB8F7DFD8DB6}"/>
                  </a:ext>
                </a:extLst>
              </p:cNvPr>
              <p:cNvSpPr/>
              <p:nvPr/>
            </p:nvSpPr>
            <p:spPr bwMode="auto">
              <a:xfrm>
                <a:off x="5576" y="1131"/>
                <a:ext cx="76" cy="81"/>
              </a:xfrm>
              <a:custGeom>
                <a:avLst/>
                <a:gdLst>
                  <a:gd name="T0" fmla="*/ 24 w 52"/>
                  <a:gd name="T1" fmla="*/ 19 h 56"/>
                  <a:gd name="T2" fmla="*/ 46 w 52"/>
                  <a:gd name="T3" fmla="*/ 3 h 56"/>
                  <a:gd name="T4" fmla="*/ 52 w 52"/>
                  <a:gd name="T5" fmla="*/ 7 h 56"/>
                  <a:gd name="T6" fmla="*/ 44 w 52"/>
                  <a:gd name="T7" fmla="*/ 16 h 56"/>
                  <a:gd name="T8" fmla="*/ 44 w 52"/>
                  <a:gd name="T9" fmla="*/ 15 h 56"/>
                  <a:gd name="T10" fmla="*/ 42 w 52"/>
                  <a:gd name="T11" fmla="*/ 19 h 56"/>
                  <a:gd name="T12" fmla="*/ 20 w 52"/>
                  <a:gd name="T13" fmla="*/ 48 h 56"/>
                  <a:gd name="T14" fmla="*/ 9 w 52"/>
                  <a:gd name="T15" fmla="*/ 50 h 56"/>
                  <a:gd name="T16" fmla="*/ 5 w 52"/>
                  <a:gd name="T17" fmla="*/ 56 h 56"/>
                  <a:gd name="T18" fmla="*/ 3 w 52"/>
                  <a:gd name="T19" fmla="*/ 47 h 56"/>
                  <a:gd name="T20" fmla="*/ 4 w 52"/>
                  <a:gd name="T21" fmla="*/ 35 h 56"/>
                  <a:gd name="T22" fmla="*/ 11 w 52"/>
                  <a:gd name="T23" fmla="*/ 1 h 56"/>
                  <a:gd name="T24" fmla="*/ 12 w 52"/>
                  <a:gd name="T25" fmla="*/ 24 h 56"/>
                  <a:gd name="T26" fmla="*/ 24 w 52"/>
                  <a:gd name="T2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6">
                    <a:moveTo>
                      <a:pt x="24" y="19"/>
                    </a:moveTo>
                    <a:cubicBezTo>
                      <a:pt x="31" y="14"/>
                      <a:pt x="39" y="8"/>
                      <a:pt x="46" y="3"/>
                    </a:cubicBezTo>
                    <a:cubicBezTo>
                      <a:pt x="51" y="0"/>
                      <a:pt x="51" y="4"/>
                      <a:pt x="52" y="7"/>
                    </a:cubicBezTo>
                    <a:cubicBezTo>
                      <a:pt x="48" y="9"/>
                      <a:pt x="45" y="11"/>
                      <a:pt x="44" y="16"/>
                    </a:cubicBezTo>
                    <a:cubicBezTo>
                      <a:pt x="44" y="16"/>
                      <a:pt x="44" y="15"/>
                      <a:pt x="44" y="15"/>
                    </a:cubicBezTo>
                    <a:cubicBezTo>
                      <a:pt x="43" y="16"/>
                      <a:pt x="42" y="17"/>
                      <a:pt x="42" y="19"/>
                    </a:cubicBezTo>
                    <a:cubicBezTo>
                      <a:pt x="49" y="42"/>
                      <a:pt x="46" y="45"/>
                      <a:pt x="20" y="48"/>
                    </a:cubicBezTo>
                    <a:cubicBezTo>
                      <a:pt x="16" y="48"/>
                      <a:pt x="12" y="47"/>
                      <a:pt x="9" y="50"/>
                    </a:cubicBezTo>
                    <a:cubicBezTo>
                      <a:pt x="8" y="52"/>
                      <a:pt x="6" y="54"/>
                      <a:pt x="5" y="56"/>
                    </a:cubicBezTo>
                    <a:cubicBezTo>
                      <a:pt x="4" y="53"/>
                      <a:pt x="4" y="50"/>
                      <a:pt x="3" y="47"/>
                    </a:cubicBezTo>
                    <a:cubicBezTo>
                      <a:pt x="0" y="43"/>
                      <a:pt x="0" y="39"/>
                      <a:pt x="4" y="35"/>
                    </a:cubicBezTo>
                    <a:cubicBezTo>
                      <a:pt x="12" y="26"/>
                      <a:pt x="4" y="13"/>
                      <a:pt x="11" y="1"/>
                    </a:cubicBezTo>
                    <a:cubicBezTo>
                      <a:pt x="11" y="10"/>
                      <a:pt x="12" y="17"/>
                      <a:pt x="12" y="24"/>
                    </a:cubicBezTo>
                    <a:cubicBezTo>
                      <a:pt x="18" y="28"/>
                      <a:pt x="19" y="18"/>
                      <a:pt x="24" y="19"/>
                    </a:cubicBezTo>
                    <a:close/>
                  </a:path>
                </a:pathLst>
              </a:custGeom>
              <a:solidFill>
                <a:srgbClr val="EBD4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8" name="Freeform 427">
                <a:extLst>
                  <a:ext uri="{FF2B5EF4-FFF2-40B4-BE49-F238E27FC236}">
                    <a16:creationId xmlns:a16="http://schemas.microsoft.com/office/drawing/2014/main" id="{B137C7AD-1C01-114A-97BA-17F65662855F}"/>
                  </a:ext>
                </a:extLst>
              </p:cNvPr>
              <p:cNvSpPr/>
              <p:nvPr/>
            </p:nvSpPr>
            <p:spPr bwMode="auto">
              <a:xfrm>
                <a:off x="5713" y="1228"/>
                <a:ext cx="19" cy="89"/>
              </a:xfrm>
              <a:custGeom>
                <a:avLst/>
                <a:gdLst>
                  <a:gd name="T0" fmla="*/ 13 w 13"/>
                  <a:gd name="T1" fmla="*/ 0 h 61"/>
                  <a:gd name="T2" fmla="*/ 5 w 13"/>
                  <a:gd name="T3" fmla="*/ 61 h 61"/>
                  <a:gd name="T4" fmla="*/ 13 w 13"/>
                  <a:gd name="T5" fmla="*/ 0 h 61"/>
                </a:gdLst>
                <a:ahLst/>
                <a:cxnLst>
                  <a:cxn ang="0">
                    <a:pos x="T0" y="T1"/>
                  </a:cxn>
                  <a:cxn ang="0">
                    <a:pos x="T2" y="T3"/>
                  </a:cxn>
                  <a:cxn ang="0">
                    <a:pos x="T4" y="T5"/>
                  </a:cxn>
                </a:cxnLst>
                <a:rect l="0" t="0" r="r" b="b"/>
                <a:pathLst>
                  <a:path w="13" h="61">
                    <a:moveTo>
                      <a:pt x="13" y="0"/>
                    </a:moveTo>
                    <a:cubicBezTo>
                      <a:pt x="11" y="20"/>
                      <a:pt x="11" y="41"/>
                      <a:pt x="5" y="61"/>
                    </a:cubicBezTo>
                    <a:cubicBezTo>
                      <a:pt x="0" y="40"/>
                      <a:pt x="0" y="19"/>
                      <a:pt x="13" y="0"/>
                    </a:cubicBezTo>
                    <a:close/>
                  </a:path>
                </a:pathLst>
              </a:custGeom>
              <a:solidFill>
                <a:srgbClr val="AA85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9" name="Freeform 428">
                <a:extLst>
                  <a:ext uri="{FF2B5EF4-FFF2-40B4-BE49-F238E27FC236}">
                    <a16:creationId xmlns:a16="http://schemas.microsoft.com/office/drawing/2014/main" id="{D8B77C52-B976-293A-A9DF-B13638AF1958}"/>
                  </a:ext>
                </a:extLst>
              </p:cNvPr>
              <p:cNvSpPr/>
              <p:nvPr/>
            </p:nvSpPr>
            <p:spPr bwMode="auto">
              <a:xfrm>
                <a:off x="5668" y="1205"/>
                <a:ext cx="25" cy="39"/>
              </a:xfrm>
              <a:custGeom>
                <a:avLst/>
                <a:gdLst>
                  <a:gd name="T0" fmla="*/ 16 w 17"/>
                  <a:gd name="T1" fmla="*/ 27 h 27"/>
                  <a:gd name="T2" fmla="*/ 0 w 17"/>
                  <a:gd name="T3" fmla="*/ 8 h 27"/>
                  <a:gd name="T4" fmla="*/ 12 w 17"/>
                  <a:gd name="T5" fmla="*/ 5 h 27"/>
                  <a:gd name="T6" fmla="*/ 16 w 17"/>
                  <a:gd name="T7" fmla="*/ 27 h 27"/>
                </a:gdLst>
                <a:ahLst/>
                <a:cxnLst>
                  <a:cxn ang="0">
                    <a:pos x="T0" y="T1"/>
                  </a:cxn>
                  <a:cxn ang="0">
                    <a:pos x="T2" y="T3"/>
                  </a:cxn>
                  <a:cxn ang="0">
                    <a:pos x="T4" y="T5"/>
                  </a:cxn>
                  <a:cxn ang="0">
                    <a:pos x="T6" y="T7"/>
                  </a:cxn>
                </a:cxnLst>
                <a:rect l="0" t="0" r="r" b="b"/>
                <a:pathLst>
                  <a:path w="17" h="27">
                    <a:moveTo>
                      <a:pt x="16" y="27"/>
                    </a:moveTo>
                    <a:cubicBezTo>
                      <a:pt x="7" y="24"/>
                      <a:pt x="9" y="12"/>
                      <a:pt x="0" y="8"/>
                    </a:cubicBezTo>
                    <a:cubicBezTo>
                      <a:pt x="3" y="2"/>
                      <a:pt x="6" y="0"/>
                      <a:pt x="12" y="5"/>
                    </a:cubicBezTo>
                    <a:cubicBezTo>
                      <a:pt x="17" y="12"/>
                      <a:pt x="17" y="19"/>
                      <a:pt x="16" y="27"/>
                    </a:cubicBezTo>
                    <a:close/>
                  </a:path>
                </a:pathLst>
              </a:custGeom>
              <a:solidFill>
                <a:srgbClr val="956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0" name="Freeform 429">
                <a:extLst>
                  <a:ext uri="{FF2B5EF4-FFF2-40B4-BE49-F238E27FC236}">
                    <a16:creationId xmlns:a16="http://schemas.microsoft.com/office/drawing/2014/main" id="{3E8171A6-32A3-7878-C201-4BC909F9BFBA}"/>
                  </a:ext>
                </a:extLst>
              </p:cNvPr>
              <p:cNvSpPr/>
              <p:nvPr/>
            </p:nvSpPr>
            <p:spPr bwMode="auto">
              <a:xfrm>
                <a:off x="4603" y="2689"/>
                <a:ext cx="61" cy="111"/>
              </a:xfrm>
              <a:custGeom>
                <a:avLst/>
                <a:gdLst>
                  <a:gd name="T0" fmla="*/ 0 w 42"/>
                  <a:gd name="T1" fmla="*/ 0 h 76"/>
                  <a:gd name="T2" fmla="*/ 29 w 42"/>
                  <a:gd name="T3" fmla="*/ 16 h 76"/>
                  <a:gd name="T4" fmla="*/ 27 w 42"/>
                  <a:gd name="T5" fmla="*/ 40 h 76"/>
                  <a:gd name="T6" fmla="*/ 25 w 42"/>
                  <a:gd name="T7" fmla="*/ 58 h 76"/>
                  <a:gd name="T8" fmla="*/ 28 w 42"/>
                  <a:gd name="T9" fmla="*/ 76 h 76"/>
                  <a:gd name="T10" fmla="*/ 17 w 42"/>
                  <a:gd name="T11" fmla="*/ 60 h 76"/>
                  <a:gd name="T12" fmla="*/ 21 w 42"/>
                  <a:gd name="T13" fmla="*/ 35 h 76"/>
                  <a:gd name="T14" fmla="*/ 19 w 42"/>
                  <a:gd name="T15" fmla="*/ 17 h 76"/>
                  <a:gd name="T16" fmla="*/ 0 w 42"/>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76">
                    <a:moveTo>
                      <a:pt x="0" y="0"/>
                    </a:moveTo>
                    <a:cubicBezTo>
                      <a:pt x="13" y="0"/>
                      <a:pt x="18" y="13"/>
                      <a:pt x="29" y="16"/>
                    </a:cubicBezTo>
                    <a:cubicBezTo>
                      <a:pt x="36" y="24"/>
                      <a:pt x="42" y="33"/>
                      <a:pt x="27" y="40"/>
                    </a:cubicBezTo>
                    <a:cubicBezTo>
                      <a:pt x="18" y="45"/>
                      <a:pt x="21" y="51"/>
                      <a:pt x="25" y="58"/>
                    </a:cubicBezTo>
                    <a:cubicBezTo>
                      <a:pt x="28" y="63"/>
                      <a:pt x="36" y="68"/>
                      <a:pt x="28" y="76"/>
                    </a:cubicBezTo>
                    <a:cubicBezTo>
                      <a:pt x="25" y="70"/>
                      <a:pt x="21" y="65"/>
                      <a:pt x="17" y="60"/>
                    </a:cubicBezTo>
                    <a:cubicBezTo>
                      <a:pt x="8" y="50"/>
                      <a:pt x="10" y="41"/>
                      <a:pt x="21" y="35"/>
                    </a:cubicBezTo>
                    <a:cubicBezTo>
                      <a:pt x="34" y="27"/>
                      <a:pt x="27" y="22"/>
                      <a:pt x="19" y="17"/>
                    </a:cubicBezTo>
                    <a:cubicBezTo>
                      <a:pt x="12" y="12"/>
                      <a:pt x="5" y="7"/>
                      <a:pt x="0" y="0"/>
                    </a:cubicBezTo>
                    <a:close/>
                  </a:path>
                </a:pathLst>
              </a:custGeom>
              <a:solidFill>
                <a:srgbClr val="6955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1" name="Freeform 430">
                <a:extLst>
                  <a:ext uri="{FF2B5EF4-FFF2-40B4-BE49-F238E27FC236}">
                    <a16:creationId xmlns:a16="http://schemas.microsoft.com/office/drawing/2014/main" id="{9F1D67C4-BC7E-281F-07BE-BB9B2CD2EE15}"/>
                  </a:ext>
                </a:extLst>
              </p:cNvPr>
              <p:cNvSpPr/>
              <p:nvPr/>
            </p:nvSpPr>
            <p:spPr bwMode="auto">
              <a:xfrm>
                <a:off x="4655" y="2820"/>
                <a:ext cx="122" cy="53"/>
              </a:xfrm>
              <a:custGeom>
                <a:avLst/>
                <a:gdLst>
                  <a:gd name="T0" fmla="*/ 84 w 84"/>
                  <a:gd name="T1" fmla="*/ 6 h 36"/>
                  <a:gd name="T2" fmla="*/ 84 w 84"/>
                  <a:gd name="T3" fmla="*/ 10 h 36"/>
                  <a:gd name="T4" fmla="*/ 45 w 84"/>
                  <a:gd name="T5" fmla="*/ 28 h 36"/>
                  <a:gd name="T6" fmla="*/ 28 w 84"/>
                  <a:gd name="T7" fmla="*/ 34 h 36"/>
                  <a:gd name="T8" fmla="*/ 1 w 84"/>
                  <a:gd name="T9" fmla="*/ 33 h 36"/>
                  <a:gd name="T10" fmla="*/ 2 w 84"/>
                  <a:gd name="T11" fmla="*/ 28 h 36"/>
                  <a:gd name="T12" fmla="*/ 41 w 84"/>
                  <a:gd name="T13" fmla="*/ 14 h 36"/>
                  <a:gd name="T14" fmla="*/ 41 w 84"/>
                  <a:gd name="T15" fmla="*/ 14 h 36"/>
                  <a:gd name="T16" fmla="*/ 84 w 84"/>
                  <a:gd name="T17"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36">
                    <a:moveTo>
                      <a:pt x="84" y="6"/>
                    </a:moveTo>
                    <a:cubicBezTo>
                      <a:pt x="84" y="7"/>
                      <a:pt x="84" y="8"/>
                      <a:pt x="84" y="10"/>
                    </a:cubicBezTo>
                    <a:cubicBezTo>
                      <a:pt x="73" y="20"/>
                      <a:pt x="54" y="14"/>
                      <a:pt x="45" y="28"/>
                    </a:cubicBezTo>
                    <a:cubicBezTo>
                      <a:pt x="39" y="30"/>
                      <a:pt x="33" y="32"/>
                      <a:pt x="28" y="34"/>
                    </a:cubicBezTo>
                    <a:cubicBezTo>
                      <a:pt x="19" y="35"/>
                      <a:pt x="10" y="36"/>
                      <a:pt x="1" y="33"/>
                    </a:cubicBezTo>
                    <a:cubicBezTo>
                      <a:pt x="0" y="31"/>
                      <a:pt x="0" y="29"/>
                      <a:pt x="2" y="28"/>
                    </a:cubicBezTo>
                    <a:cubicBezTo>
                      <a:pt x="15" y="22"/>
                      <a:pt x="30" y="24"/>
                      <a:pt x="41" y="14"/>
                    </a:cubicBezTo>
                    <a:cubicBezTo>
                      <a:pt x="41" y="14"/>
                      <a:pt x="41" y="14"/>
                      <a:pt x="41" y="14"/>
                    </a:cubicBezTo>
                    <a:cubicBezTo>
                      <a:pt x="54" y="4"/>
                      <a:pt x="68" y="0"/>
                      <a:pt x="84" y="6"/>
                    </a:cubicBezTo>
                    <a:close/>
                  </a:path>
                </a:pathLst>
              </a:custGeom>
              <a:solidFill>
                <a:srgbClr val="4F46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2" name="Freeform 431">
                <a:extLst>
                  <a:ext uri="{FF2B5EF4-FFF2-40B4-BE49-F238E27FC236}">
                    <a16:creationId xmlns:a16="http://schemas.microsoft.com/office/drawing/2014/main" id="{2EE6D306-EC97-7268-1BCD-AA2A70753F72}"/>
                  </a:ext>
                </a:extLst>
              </p:cNvPr>
              <p:cNvSpPr/>
              <p:nvPr/>
            </p:nvSpPr>
            <p:spPr bwMode="auto">
              <a:xfrm>
                <a:off x="4632" y="2813"/>
                <a:ext cx="26" cy="55"/>
              </a:xfrm>
              <a:custGeom>
                <a:avLst/>
                <a:gdLst>
                  <a:gd name="T0" fmla="*/ 17 w 18"/>
                  <a:gd name="T1" fmla="*/ 32 h 38"/>
                  <a:gd name="T2" fmla="*/ 17 w 18"/>
                  <a:gd name="T3" fmla="*/ 38 h 38"/>
                  <a:gd name="T4" fmla="*/ 5 w 18"/>
                  <a:gd name="T5" fmla="*/ 0 h 38"/>
                  <a:gd name="T6" fmla="*/ 10 w 18"/>
                  <a:gd name="T7" fmla="*/ 18 h 38"/>
                  <a:gd name="T8" fmla="*/ 17 w 18"/>
                  <a:gd name="T9" fmla="*/ 32 h 38"/>
                </a:gdLst>
                <a:ahLst/>
                <a:cxnLst>
                  <a:cxn ang="0">
                    <a:pos x="T0" y="T1"/>
                  </a:cxn>
                  <a:cxn ang="0">
                    <a:pos x="T2" y="T3"/>
                  </a:cxn>
                  <a:cxn ang="0">
                    <a:pos x="T4" y="T5"/>
                  </a:cxn>
                  <a:cxn ang="0">
                    <a:pos x="T6" y="T7"/>
                  </a:cxn>
                  <a:cxn ang="0">
                    <a:pos x="T8" y="T9"/>
                  </a:cxn>
                </a:cxnLst>
                <a:rect l="0" t="0" r="r" b="b"/>
                <a:pathLst>
                  <a:path w="18" h="38">
                    <a:moveTo>
                      <a:pt x="17" y="32"/>
                    </a:moveTo>
                    <a:cubicBezTo>
                      <a:pt x="17" y="34"/>
                      <a:pt x="17" y="36"/>
                      <a:pt x="17" y="38"/>
                    </a:cubicBezTo>
                    <a:cubicBezTo>
                      <a:pt x="0" y="29"/>
                      <a:pt x="6" y="13"/>
                      <a:pt x="5" y="0"/>
                    </a:cubicBezTo>
                    <a:cubicBezTo>
                      <a:pt x="12" y="4"/>
                      <a:pt x="7" y="12"/>
                      <a:pt x="10" y="18"/>
                    </a:cubicBezTo>
                    <a:cubicBezTo>
                      <a:pt x="15" y="22"/>
                      <a:pt x="18" y="26"/>
                      <a:pt x="17" y="32"/>
                    </a:cubicBezTo>
                    <a:close/>
                  </a:path>
                </a:pathLst>
              </a:custGeom>
              <a:solidFill>
                <a:srgbClr val="7567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3" name="Freeform 432">
                <a:extLst>
                  <a:ext uri="{FF2B5EF4-FFF2-40B4-BE49-F238E27FC236}">
                    <a16:creationId xmlns:a16="http://schemas.microsoft.com/office/drawing/2014/main" id="{49CFAB90-68E3-0CF8-235A-19C98E84FA29}"/>
                  </a:ext>
                </a:extLst>
              </p:cNvPr>
              <p:cNvSpPr/>
              <p:nvPr/>
            </p:nvSpPr>
            <p:spPr bwMode="auto">
              <a:xfrm>
                <a:off x="5642" y="1349"/>
                <a:ext cx="141" cy="217"/>
              </a:xfrm>
              <a:custGeom>
                <a:avLst/>
                <a:gdLst>
                  <a:gd name="T0" fmla="*/ 15 w 97"/>
                  <a:gd name="T1" fmla="*/ 0 h 149"/>
                  <a:gd name="T2" fmla="*/ 62 w 97"/>
                  <a:gd name="T3" fmla="*/ 48 h 149"/>
                  <a:gd name="T4" fmla="*/ 71 w 97"/>
                  <a:gd name="T5" fmla="*/ 65 h 149"/>
                  <a:gd name="T6" fmla="*/ 86 w 97"/>
                  <a:gd name="T7" fmla="*/ 124 h 149"/>
                  <a:gd name="T8" fmla="*/ 80 w 97"/>
                  <a:gd name="T9" fmla="*/ 135 h 149"/>
                  <a:gd name="T10" fmla="*/ 58 w 97"/>
                  <a:gd name="T11" fmla="*/ 147 h 149"/>
                  <a:gd name="T12" fmla="*/ 40 w 97"/>
                  <a:gd name="T13" fmla="*/ 134 h 149"/>
                  <a:gd name="T14" fmla="*/ 17 w 97"/>
                  <a:gd name="T15" fmla="*/ 117 h 149"/>
                  <a:gd name="T16" fmla="*/ 3 w 97"/>
                  <a:gd name="T17" fmla="*/ 82 h 149"/>
                  <a:gd name="T18" fmla="*/ 3 w 97"/>
                  <a:gd name="T19" fmla="*/ 31 h 149"/>
                  <a:gd name="T20" fmla="*/ 15 w 97"/>
                  <a:gd name="T21"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149">
                    <a:moveTo>
                      <a:pt x="15" y="0"/>
                    </a:moveTo>
                    <a:cubicBezTo>
                      <a:pt x="40" y="7"/>
                      <a:pt x="58" y="21"/>
                      <a:pt x="62" y="48"/>
                    </a:cubicBezTo>
                    <a:cubicBezTo>
                      <a:pt x="64" y="54"/>
                      <a:pt x="67" y="60"/>
                      <a:pt x="71" y="65"/>
                    </a:cubicBezTo>
                    <a:cubicBezTo>
                      <a:pt x="90" y="81"/>
                      <a:pt x="97" y="101"/>
                      <a:pt x="86" y="124"/>
                    </a:cubicBezTo>
                    <a:cubicBezTo>
                      <a:pt x="85" y="128"/>
                      <a:pt x="83" y="132"/>
                      <a:pt x="80" y="135"/>
                    </a:cubicBezTo>
                    <a:cubicBezTo>
                      <a:pt x="73" y="141"/>
                      <a:pt x="66" y="145"/>
                      <a:pt x="58" y="147"/>
                    </a:cubicBezTo>
                    <a:cubicBezTo>
                      <a:pt x="47" y="149"/>
                      <a:pt x="39" y="144"/>
                      <a:pt x="40" y="134"/>
                    </a:cubicBezTo>
                    <a:cubicBezTo>
                      <a:pt x="42" y="115"/>
                      <a:pt x="30" y="116"/>
                      <a:pt x="17" y="117"/>
                    </a:cubicBezTo>
                    <a:cubicBezTo>
                      <a:pt x="13" y="105"/>
                      <a:pt x="10" y="93"/>
                      <a:pt x="3" y="82"/>
                    </a:cubicBezTo>
                    <a:cubicBezTo>
                      <a:pt x="0" y="65"/>
                      <a:pt x="0" y="48"/>
                      <a:pt x="3" y="31"/>
                    </a:cubicBezTo>
                    <a:cubicBezTo>
                      <a:pt x="8" y="21"/>
                      <a:pt x="8" y="9"/>
                      <a:pt x="15" y="0"/>
                    </a:cubicBezTo>
                    <a:close/>
                  </a:path>
                </a:pathLst>
              </a:custGeom>
              <a:solidFill>
                <a:srgbClr val="505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4" name="Freeform 433">
                <a:extLst>
                  <a:ext uri="{FF2B5EF4-FFF2-40B4-BE49-F238E27FC236}">
                    <a16:creationId xmlns:a16="http://schemas.microsoft.com/office/drawing/2014/main" id="{FE8AF351-1A0F-4A8F-FE1B-6755CE480C32}"/>
                  </a:ext>
                </a:extLst>
              </p:cNvPr>
              <p:cNvSpPr/>
              <p:nvPr/>
            </p:nvSpPr>
            <p:spPr bwMode="auto">
              <a:xfrm>
                <a:off x="5745" y="1388"/>
                <a:ext cx="122" cy="187"/>
              </a:xfrm>
              <a:custGeom>
                <a:avLst/>
                <a:gdLst>
                  <a:gd name="T0" fmla="*/ 11 w 84"/>
                  <a:gd name="T1" fmla="*/ 99 h 128"/>
                  <a:gd name="T2" fmla="*/ 0 w 84"/>
                  <a:gd name="T3" fmla="*/ 38 h 128"/>
                  <a:gd name="T4" fmla="*/ 3 w 84"/>
                  <a:gd name="T5" fmla="*/ 38 h 128"/>
                  <a:gd name="T6" fmla="*/ 8 w 84"/>
                  <a:gd name="T7" fmla="*/ 29 h 128"/>
                  <a:gd name="T8" fmla="*/ 24 w 84"/>
                  <a:gd name="T9" fmla="*/ 13 h 128"/>
                  <a:gd name="T10" fmla="*/ 43 w 84"/>
                  <a:gd name="T11" fmla="*/ 3 h 128"/>
                  <a:gd name="T12" fmla="*/ 51 w 84"/>
                  <a:gd name="T13" fmla="*/ 4 h 128"/>
                  <a:gd name="T14" fmla="*/ 67 w 84"/>
                  <a:gd name="T15" fmla="*/ 6 h 128"/>
                  <a:gd name="T16" fmla="*/ 71 w 84"/>
                  <a:gd name="T17" fmla="*/ 3 h 128"/>
                  <a:gd name="T18" fmla="*/ 81 w 84"/>
                  <a:gd name="T19" fmla="*/ 3 h 128"/>
                  <a:gd name="T20" fmla="*/ 84 w 84"/>
                  <a:gd name="T21" fmla="*/ 14 h 128"/>
                  <a:gd name="T22" fmla="*/ 82 w 84"/>
                  <a:gd name="T23" fmla="*/ 22 h 128"/>
                  <a:gd name="T24" fmla="*/ 74 w 84"/>
                  <a:gd name="T25" fmla="*/ 72 h 128"/>
                  <a:gd name="T26" fmla="*/ 70 w 84"/>
                  <a:gd name="T27" fmla="*/ 76 h 128"/>
                  <a:gd name="T28" fmla="*/ 53 w 84"/>
                  <a:gd name="T29" fmla="*/ 72 h 128"/>
                  <a:gd name="T30" fmla="*/ 51 w 84"/>
                  <a:gd name="T31" fmla="*/ 99 h 128"/>
                  <a:gd name="T32" fmla="*/ 46 w 84"/>
                  <a:gd name="T33" fmla="*/ 118 h 128"/>
                  <a:gd name="T34" fmla="*/ 11 w 84"/>
                  <a:gd name="T35" fmla="*/ 9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128">
                    <a:moveTo>
                      <a:pt x="11" y="99"/>
                    </a:moveTo>
                    <a:cubicBezTo>
                      <a:pt x="22" y="76"/>
                      <a:pt x="10" y="57"/>
                      <a:pt x="0" y="38"/>
                    </a:cubicBezTo>
                    <a:cubicBezTo>
                      <a:pt x="1" y="38"/>
                      <a:pt x="2" y="38"/>
                      <a:pt x="3" y="38"/>
                    </a:cubicBezTo>
                    <a:cubicBezTo>
                      <a:pt x="8" y="38"/>
                      <a:pt x="8" y="33"/>
                      <a:pt x="8" y="29"/>
                    </a:cubicBezTo>
                    <a:cubicBezTo>
                      <a:pt x="9" y="19"/>
                      <a:pt x="14" y="13"/>
                      <a:pt x="24" y="13"/>
                    </a:cubicBezTo>
                    <a:cubicBezTo>
                      <a:pt x="33" y="13"/>
                      <a:pt x="36" y="5"/>
                      <a:pt x="43" y="3"/>
                    </a:cubicBezTo>
                    <a:cubicBezTo>
                      <a:pt x="45" y="3"/>
                      <a:pt x="48" y="3"/>
                      <a:pt x="51" y="4"/>
                    </a:cubicBezTo>
                    <a:cubicBezTo>
                      <a:pt x="56" y="5"/>
                      <a:pt x="61" y="13"/>
                      <a:pt x="67" y="6"/>
                    </a:cubicBezTo>
                    <a:cubicBezTo>
                      <a:pt x="69" y="5"/>
                      <a:pt x="70" y="4"/>
                      <a:pt x="71" y="3"/>
                    </a:cubicBezTo>
                    <a:cubicBezTo>
                      <a:pt x="74" y="1"/>
                      <a:pt x="77" y="0"/>
                      <a:pt x="81" y="3"/>
                    </a:cubicBezTo>
                    <a:cubicBezTo>
                      <a:pt x="83" y="6"/>
                      <a:pt x="76" y="12"/>
                      <a:pt x="84" y="14"/>
                    </a:cubicBezTo>
                    <a:cubicBezTo>
                      <a:pt x="83" y="17"/>
                      <a:pt x="83" y="20"/>
                      <a:pt x="82" y="22"/>
                    </a:cubicBezTo>
                    <a:cubicBezTo>
                      <a:pt x="78" y="39"/>
                      <a:pt x="77" y="56"/>
                      <a:pt x="74" y="72"/>
                    </a:cubicBezTo>
                    <a:cubicBezTo>
                      <a:pt x="73" y="74"/>
                      <a:pt x="72" y="75"/>
                      <a:pt x="70" y="76"/>
                    </a:cubicBezTo>
                    <a:cubicBezTo>
                      <a:pt x="64" y="76"/>
                      <a:pt x="60" y="72"/>
                      <a:pt x="53" y="72"/>
                    </a:cubicBezTo>
                    <a:cubicBezTo>
                      <a:pt x="50" y="80"/>
                      <a:pt x="54" y="90"/>
                      <a:pt x="51" y="99"/>
                    </a:cubicBezTo>
                    <a:cubicBezTo>
                      <a:pt x="48" y="105"/>
                      <a:pt x="49" y="112"/>
                      <a:pt x="46" y="118"/>
                    </a:cubicBezTo>
                    <a:cubicBezTo>
                      <a:pt x="30" y="128"/>
                      <a:pt x="19" y="121"/>
                      <a:pt x="11" y="99"/>
                    </a:cubicBezTo>
                    <a:close/>
                  </a:path>
                </a:pathLst>
              </a:custGeom>
              <a:solidFill>
                <a:srgbClr val="DAB7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5" name="Freeform 434">
                <a:extLst>
                  <a:ext uri="{FF2B5EF4-FFF2-40B4-BE49-F238E27FC236}">
                    <a16:creationId xmlns:a16="http://schemas.microsoft.com/office/drawing/2014/main" id="{2C377B29-397B-B290-E16D-86CE6A1DD2E5}"/>
                  </a:ext>
                </a:extLst>
              </p:cNvPr>
              <p:cNvSpPr/>
              <p:nvPr/>
            </p:nvSpPr>
            <p:spPr bwMode="auto">
              <a:xfrm>
                <a:off x="5741" y="1305"/>
                <a:ext cx="153" cy="128"/>
              </a:xfrm>
              <a:custGeom>
                <a:avLst/>
                <a:gdLst>
                  <a:gd name="T0" fmla="*/ 87 w 105"/>
                  <a:gd name="T1" fmla="*/ 71 h 88"/>
                  <a:gd name="T2" fmla="*/ 82 w 105"/>
                  <a:gd name="T3" fmla="*/ 60 h 88"/>
                  <a:gd name="T4" fmla="*/ 75 w 105"/>
                  <a:gd name="T5" fmla="*/ 46 h 88"/>
                  <a:gd name="T6" fmla="*/ 75 w 105"/>
                  <a:gd name="T7" fmla="*/ 63 h 88"/>
                  <a:gd name="T8" fmla="*/ 75 w 105"/>
                  <a:gd name="T9" fmla="*/ 63 h 88"/>
                  <a:gd name="T10" fmla="*/ 54 w 105"/>
                  <a:gd name="T11" fmla="*/ 63 h 88"/>
                  <a:gd name="T12" fmla="*/ 46 w 105"/>
                  <a:gd name="T13" fmla="*/ 62 h 88"/>
                  <a:gd name="T14" fmla="*/ 54 w 105"/>
                  <a:gd name="T15" fmla="*/ 43 h 88"/>
                  <a:gd name="T16" fmla="*/ 54 w 105"/>
                  <a:gd name="T17" fmla="*/ 41 h 88"/>
                  <a:gd name="T18" fmla="*/ 53 w 105"/>
                  <a:gd name="T19" fmla="*/ 42 h 88"/>
                  <a:gd name="T20" fmla="*/ 6 w 105"/>
                  <a:gd name="T21" fmla="*/ 88 h 88"/>
                  <a:gd name="T22" fmla="*/ 6 w 105"/>
                  <a:gd name="T23" fmla="*/ 35 h 88"/>
                  <a:gd name="T24" fmla="*/ 61 w 105"/>
                  <a:gd name="T25" fmla="*/ 13 h 88"/>
                  <a:gd name="T26" fmla="*/ 66 w 105"/>
                  <a:gd name="T27" fmla="*/ 11 h 88"/>
                  <a:gd name="T28" fmla="*/ 79 w 105"/>
                  <a:gd name="T29" fmla="*/ 15 h 88"/>
                  <a:gd name="T30" fmla="*/ 87 w 105"/>
                  <a:gd name="T31"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88">
                    <a:moveTo>
                      <a:pt x="87" y="71"/>
                    </a:moveTo>
                    <a:cubicBezTo>
                      <a:pt x="75" y="72"/>
                      <a:pt x="83" y="64"/>
                      <a:pt x="82" y="60"/>
                    </a:cubicBezTo>
                    <a:cubicBezTo>
                      <a:pt x="78" y="56"/>
                      <a:pt x="79" y="50"/>
                      <a:pt x="75" y="46"/>
                    </a:cubicBezTo>
                    <a:cubicBezTo>
                      <a:pt x="72" y="52"/>
                      <a:pt x="78" y="58"/>
                      <a:pt x="75" y="63"/>
                    </a:cubicBezTo>
                    <a:cubicBezTo>
                      <a:pt x="75" y="63"/>
                      <a:pt x="75" y="63"/>
                      <a:pt x="75" y="63"/>
                    </a:cubicBezTo>
                    <a:cubicBezTo>
                      <a:pt x="68" y="68"/>
                      <a:pt x="61" y="68"/>
                      <a:pt x="54" y="63"/>
                    </a:cubicBezTo>
                    <a:cubicBezTo>
                      <a:pt x="52" y="63"/>
                      <a:pt x="49" y="63"/>
                      <a:pt x="46" y="62"/>
                    </a:cubicBezTo>
                    <a:cubicBezTo>
                      <a:pt x="45" y="54"/>
                      <a:pt x="52" y="50"/>
                      <a:pt x="54" y="43"/>
                    </a:cubicBezTo>
                    <a:cubicBezTo>
                      <a:pt x="57" y="42"/>
                      <a:pt x="52" y="39"/>
                      <a:pt x="54" y="41"/>
                    </a:cubicBezTo>
                    <a:cubicBezTo>
                      <a:pt x="55" y="42"/>
                      <a:pt x="54" y="42"/>
                      <a:pt x="53" y="42"/>
                    </a:cubicBezTo>
                    <a:cubicBezTo>
                      <a:pt x="20" y="40"/>
                      <a:pt x="11" y="62"/>
                      <a:pt x="6" y="88"/>
                    </a:cubicBezTo>
                    <a:cubicBezTo>
                      <a:pt x="1" y="70"/>
                      <a:pt x="0" y="53"/>
                      <a:pt x="6" y="35"/>
                    </a:cubicBezTo>
                    <a:cubicBezTo>
                      <a:pt x="19" y="14"/>
                      <a:pt x="34" y="0"/>
                      <a:pt x="61" y="13"/>
                    </a:cubicBezTo>
                    <a:cubicBezTo>
                      <a:pt x="62" y="13"/>
                      <a:pt x="64" y="11"/>
                      <a:pt x="66" y="11"/>
                    </a:cubicBezTo>
                    <a:cubicBezTo>
                      <a:pt x="71" y="10"/>
                      <a:pt x="74" y="14"/>
                      <a:pt x="79" y="15"/>
                    </a:cubicBezTo>
                    <a:cubicBezTo>
                      <a:pt x="89" y="33"/>
                      <a:pt x="105" y="50"/>
                      <a:pt x="87" y="71"/>
                    </a:cubicBezTo>
                    <a:close/>
                  </a:path>
                </a:pathLst>
              </a:custGeom>
              <a:solidFill>
                <a:srgbClr val="9378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6" name="Freeform 435">
                <a:extLst>
                  <a:ext uri="{FF2B5EF4-FFF2-40B4-BE49-F238E27FC236}">
                    <a16:creationId xmlns:a16="http://schemas.microsoft.com/office/drawing/2014/main" id="{737853E1-B33C-C8B9-69FC-B1F1CD2401BF}"/>
                  </a:ext>
                </a:extLst>
              </p:cNvPr>
              <p:cNvSpPr/>
              <p:nvPr/>
            </p:nvSpPr>
            <p:spPr bwMode="auto">
              <a:xfrm>
                <a:off x="5749" y="1348"/>
                <a:ext cx="80" cy="109"/>
              </a:xfrm>
              <a:custGeom>
                <a:avLst/>
                <a:gdLst>
                  <a:gd name="T0" fmla="*/ 0 w 55"/>
                  <a:gd name="T1" fmla="*/ 59 h 75"/>
                  <a:gd name="T2" fmla="*/ 1 w 55"/>
                  <a:gd name="T3" fmla="*/ 41 h 75"/>
                  <a:gd name="T4" fmla="*/ 50 w 55"/>
                  <a:gd name="T5" fmla="*/ 9 h 75"/>
                  <a:gd name="T6" fmla="*/ 51 w 55"/>
                  <a:gd name="T7" fmla="*/ 19 h 75"/>
                  <a:gd name="T8" fmla="*/ 40 w 55"/>
                  <a:gd name="T9" fmla="*/ 33 h 75"/>
                  <a:gd name="T10" fmla="*/ 17 w 55"/>
                  <a:gd name="T11" fmla="*/ 46 h 75"/>
                  <a:gd name="T12" fmla="*/ 10 w 55"/>
                  <a:gd name="T13" fmla="*/ 63 h 75"/>
                  <a:gd name="T14" fmla="*/ 0 w 55"/>
                  <a:gd name="T15" fmla="*/ 66 h 75"/>
                  <a:gd name="T16" fmla="*/ 0 w 55"/>
                  <a:gd name="T17" fmla="*/ 5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75">
                    <a:moveTo>
                      <a:pt x="0" y="59"/>
                    </a:moveTo>
                    <a:cubicBezTo>
                      <a:pt x="0" y="53"/>
                      <a:pt x="0" y="47"/>
                      <a:pt x="1" y="41"/>
                    </a:cubicBezTo>
                    <a:cubicBezTo>
                      <a:pt x="2" y="17"/>
                      <a:pt x="28" y="0"/>
                      <a:pt x="50" y="9"/>
                    </a:cubicBezTo>
                    <a:cubicBezTo>
                      <a:pt x="55" y="11"/>
                      <a:pt x="53" y="16"/>
                      <a:pt x="51" y="19"/>
                    </a:cubicBezTo>
                    <a:cubicBezTo>
                      <a:pt x="48" y="24"/>
                      <a:pt x="44" y="29"/>
                      <a:pt x="40" y="33"/>
                    </a:cubicBezTo>
                    <a:cubicBezTo>
                      <a:pt x="34" y="39"/>
                      <a:pt x="32" y="52"/>
                      <a:pt x="17" y="46"/>
                    </a:cubicBezTo>
                    <a:cubicBezTo>
                      <a:pt x="8" y="43"/>
                      <a:pt x="11" y="57"/>
                      <a:pt x="10" y="63"/>
                    </a:cubicBezTo>
                    <a:cubicBezTo>
                      <a:pt x="9" y="75"/>
                      <a:pt x="6" y="74"/>
                      <a:pt x="0" y="66"/>
                    </a:cubicBezTo>
                    <a:cubicBezTo>
                      <a:pt x="0" y="64"/>
                      <a:pt x="0" y="61"/>
                      <a:pt x="0" y="59"/>
                    </a:cubicBezTo>
                    <a:close/>
                  </a:path>
                </a:pathLst>
              </a:custGeom>
              <a:solidFill>
                <a:srgbClr val="73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7" name="Freeform 436">
                <a:extLst>
                  <a:ext uri="{FF2B5EF4-FFF2-40B4-BE49-F238E27FC236}">
                    <a16:creationId xmlns:a16="http://schemas.microsoft.com/office/drawing/2014/main" id="{19BD5BAB-318E-A7C3-F38E-CE44480EE8D7}"/>
                  </a:ext>
                </a:extLst>
              </p:cNvPr>
              <p:cNvSpPr/>
              <p:nvPr/>
            </p:nvSpPr>
            <p:spPr bwMode="auto">
              <a:xfrm>
                <a:off x="5637" y="1335"/>
                <a:ext cx="28" cy="56"/>
              </a:xfrm>
              <a:custGeom>
                <a:avLst/>
                <a:gdLst>
                  <a:gd name="T0" fmla="*/ 18 w 19"/>
                  <a:gd name="T1" fmla="*/ 10 h 39"/>
                  <a:gd name="T2" fmla="*/ 10 w 19"/>
                  <a:gd name="T3" fmla="*/ 39 h 39"/>
                  <a:gd name="T4" fmla="*/ 6 w 19"/>
                  <a:gd name="T5" fmla="*/ 31 h 39"/>
                  <a:gd name="T6" fmla="*/ 9 w 19"/>
                  <a:gd name="T7" fmla="*/ 19 h 39"/>
                  <a:gd name="T8" fmla="*/ 9 w 19"/>
                  <a:gd name="T9" fmla="*/ 0 h 39"/>
                  <a:gd name="T10" fmla="*/ 18 w 19"/>
                  <a:gd name="T11" fmla="*/ 10 h 39"/>
                </a:gdLst>
                <a:ahLst/>
                <a:cxnLst>
                  <a:cxn ang="0">
                    <a:pos x="T0" y="T1"/>
                  </a:cxn>
                  <a:cxn ang="0">
                    <a:pos x="T2" y="T3"/>
                  </a:cxn>
                  <a:cxn ang="0">
                    <a:pos x="T4" y="T5"/>
                  </a:cxn>
                  <a:cxn ang="0">
                    <a:pos x="T6" y="T7"/>
                  </a:cxn>
                  <a:cxn ang="0">
                    <a:pos x="T8" y="T9"/>
                  </a:cxn>
                  <a:cxn ang="0">
                    <a:pos x="T10" y="T11"/>
                  </a:cxn>
                </a:cxnLst>
                <a:rect l="0" t="0" r="r" b="b"/>
                <a:pathLst>
                  <a:path w="19" h="39">
                    <a:moveTo>
                      <a:pt x="18" y="10"/>
                    </a:moveTo>
                    <a:cubicBezTo>
                      <a:pt x="17" y="20"/>
                      <a:pt x="19" y="31"/>
                      <a:pt x="10" y="39"/>
                    </a:cubicBezTo>
                    <a:cubicBezTo>
                      <a:pt x="7" y="37"/>
                      <a:pt x="6" y="34"/>
                      <a:pt x="6" y="31"/>
                    </a:cubicBezTo>
                    <a:cubicBezTo>
                      <a:pt x="5" y="26"/>
                      <a:pt x="6" y="23"/>
                      <a:pt x="9" y="19"/>
                    </a:cubicBezTo>
                    <a:cubicBezTo>
                      <a:pt x="14" y="13"/>
                      <a:pt x="0" y="6"/>
                      <a:pt x="9" y="0"/>
                    </a:cubicBezTo>
                    <a:cubicBezTo>
                      <a:pt x="12" y="3"/>
                      <a:pt x="15" y="7"/>
                      <a:pt x="18" y="10"/>
                    </a:cubicBezTo>
                    <a:close/>
                  </a:path>
                </a:pathLst>
              </a:custGeom>
              <a:solidFill>
                <a:srgbClr val="443D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8" name="Freeform 437">
                <a:extLst>
                  <a:ext uri="{FF2B5EF4-FFF2-40B4-BE49-F238E27FC236}">
                    <a16:creationId xmlns:a16="http://schemas.microsoft.com/office/drawing/2014/main" id="{96A38A8E-E97E-E62F-E838-5618D9350428}"/>
                  </a:ext>
                </a:extLst>
              </p:cNvPr>
              <p:cNvSpPr/>
              <p:nvPr/>
            </p:nvSpPr>
            <p:spPr bwMode="auto">
              <a:xfrm>
                <a:off x="5582" y="1026"/>
                <a:ext cx="63" cy="60"/>
              </a:xfrm>
              <a:custGeom>
                <a:avLst/>
                <a:gdLst>
                  <a:gd name="T0" fmla="*/ 43 w 43"/>
                  <a:gd name="T1" fmla="*/ 12 h 41"/>
                  <a:gd name="T2" fmla="*/ 34 w 43"/>
                  <a:gd name="T3" fmla="*/ 31 h 41"/>
                  <a:gd name="T4" fmla="*/ 27 w 43"/>
                  <a:gd name="T5" fmla="*/ 38 h 41"/>
                  <a:gd name="T6" fmla="*/ 16 w 43"/>
                  <a:gd name="T7" fmla="*/ 10 h 41"/>
                  <a:gd name="T8" fmla="*/ 16 w 43"/>
                  <a:gd name="T9" fmla="*/ 7 h 41"/>
                  <a:gd name="T10" fmla="*/ 43 w 43"/>
                  <a:gd name="T11" fmla="*/ 12 h 41"/>
                </a:gdLst>
                <a:ahLst/>
                <a:cxnLst>
                  <a:cxn ang="0">
                    <a:pos x="T0" y="T1"/>
                  </a:cxn>
                  <a:cxn ang="0">
                    <a:pos x="T2" y="T3"/>
                  </a:cxn>
                  <a:cxn ang="0">
                    <a:pos x="T4" y="T5"/>
                  </a:cxn>
                  <a:cxn ang="0">
                    <a:pos x="T6" y="T7"/>
                  </a:cxn>
                  <a:cxn ang="0">
                    <a:pos x="T8" y="T9"/>
                  </a:cxn>
                  <a:cxn ang="0">
                    <a:pos x="T10" y="T11"/>
                  </a:cxn>
                </a:cxnLst>
                <a:rect l="0" t="0" r="r" b="b"/>
                <a:pathLst>
                  <a:path w="43" h="41">
                    <a:moveTo>
                      <a:pt x="43" y="12"/>
                    </a:moveTo>
                    <a:cubicBezTo>
                      <a:pt x="32" y="14"/>
                      <a:pt x="37" y="25"/>
                      <a:pt x="34" y="31"/>
                    </a:cubicBezTo>
                    <a:cubicBezTo>
                      <a:pt x="32" y="36"/>
                      <a:pt x="31" y="41"/>
                      <a:pt x="27" y="38"/>
                    </a:cubicBezTo>
                    <a:cubicBezTo>
                      <a:pt x="20" y="31"/>
                      <a:pt x="0" y="27"/>
                      <a:pt x="16" y="10"/>
                    </a:cubicBezTo>
                    <a:cubicBezTo>
                      <a:pt x="16" y="10"/>
                      <a:pt x="16" y="8"/>
                      <a:pt x="16" y="7"/>
                    </a:cubicBezTo>
                    <a:cubicBezTo>
                      <a:pt x="26" y="3"/>
                      <a:pt x="36" y="0"/>
                      <a:pt x="43" y="12"/>
                    </a:cubicBezTo>
                    <a:close/>
                  </a:path>
                </a:pathLst>
              </a:custGeom>
              <a:solidFill>
                <a:srgbClr val="AA92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9" name="Freeform 438">
                <a:extLst>
                  <a:ext uri="{FF2B5EF4-FFF2-40B4-BE49-F238E27FC236}">
                    <a16:creationId xmlns:a16="http://schemas.microsoft.com/office/drawing/2014/main" id="{D2674119-6FA9-B404-8942-01574B6D66F0}"/>
                  </a:ext>
                </a:extLst>
              </p:cNvPr>
              <p:cNvSpPr/>
              <p:nvPr/>
            </p:nvSpPr>
            <p:spPr bwMode="auto">
              <a:xfrm>
                <a:off x="5210" y="2442"/>
                <a:ext cx="1629" cy="715"/>
              </a:xfrm>
              <a:custGeom>
                <a:avLst/>
                <a:gdLst>
                  <a:gd name="T0" fmla="*/ 1095 w 1120"/>
                  <a:gd name="T1" fmla="*/ 177 h 491"/>
                  <a:gd name="T2" fmla="*/ 1052 w 1120"/>
                  <a:gd name="T3" fmla="*/ 191 h 491"/>
                  <a:gd name="T4" fmla="*/ 942 w 1120"/>
                  <a:gd name="T5" fmla="*/ 130 h 491"/>
                  <a:gd name="T6" fmla="*/ 907 w 1120"/>
                  <a:gd name="T7" fmla="*/ 185 h 491"/>
                  <a:gd name="T8" fmla="*/ 862 w 1120"/>
                  <a:gd name="T9" fmla="*/ 254 h 491"/>
                  <a:gd name="T10" fmla="*/ 906 w 1120"/>
                  <a:gd name="T11" fmla="*/ 241 h 491"/>
                  <a:gd name="T12" fmla="*/ 847 w 1120"/>
                  <a:gd name="T13" fmla="*/ 301 h 491"/>
                  <a:gd name="T14" fmla="*/ 792 w 1120"/>
                  <a:gd name="T15" fmla="*/ 236 h 491"/>
                  <a:gd name="T16" fmla="*/ 683 w 1120"/>
                  <a:gd name="T17" fmla="*/ 244 h 491"/>
                  <a:gd name="T18" fmla="*/ 644 w 1120"/>
                  <a:gd name="T19" fmla="*/ 252 h 491"/>
                  <a:gd name="T20" fmla="*/ 588 w 1120"/>
                  <a:gd name="T21" fmla="*/ 239 h 491"/>
                  <a:gd name="T22" fmla="*/ 552 w 1120"/>
                  <a:gd name="T23" fmla="*/ 237 h 491"/>
                  <a:gd name="T24" fmla="*/ 453 w 1120"/>
                  <a:gd name="T25" fmla="*/ 270 h 491"/>
                  <a:gd name="T26" fmla="*/ 386 w 1120"/>
                  <a:gd name="T27" fmla="*/ 280 h 491"/>
                  <a:gd name="T28" fmla="*/ 328 w 1120"/>
                  <a:gd name="T29" fmla="*/ 393 h 491"/>
                  <a:gd name="T30" fmla="*/ 331 w 1120"/>
                  <a:gd name="T31" fmla="*/ 467 h 491"/>
                  <a:gd name="T32" fmla="*/ 283 w 1120"/>
                  <a:gd name="T33" fmla="*/ 470 h 491"/>
                  <a:gd name="T34" fmla="*/ 186 w 1120"/>
                  <a:gd name="T35" fmla="*/ 395 h 491"/>
                  <a:gd name="T36" fmla="*/ 51 w 1120"/>
                  <a:gd name="T37" fmla="*/ 434 h 491"/>
                  <a:gd name="T38" fmla="*/ 68 w 1120"/>
                  <a:gd name="T39" fmla="*/ 396 h 491"/>
                  <a:gd name="T40" fmla="*/ 4 w 1120"/>
                  <a:gd name="T41" fmla="*/ 321 h 491"/>
                  <a:gd name="T42" fmla="*/ 33 w 1120"/>
                  <a:gd name="T43" fmla="*/ 295 h 491"/>
                  <a:gd name="T44" fmla="*/ 50 w 1120"/>
                  <a:gd name="T45" fmla="*/ 327 h 491"/>
                  <a:gd name="T46" fmla="*/ 92 w 1120"/>
                  <a:gd name="T47" fmla="*/ 384 h 491"/>
                  <a:gd name="T48" fmla="*/ 116 w 1120"/>
                  <a:gd name="T49" fmla="*/ 366 h 491"/>
                  <a:gd name="T50" fmla="*/ 171 w 1120"/>
                  <a:gd name="T51" fmla="*/ 365 h 491"/>
                  <a:gd name="T52" fmla="*/ 303 w 1120"/>
                  <a:gd name="T53" fmla="*/ 390 h 491"/>
                  <a:gd name="T54" fmla="*/ 315 w 1120"/>
                  <a:gd name="T55" fmla="*/ 342 h 491"/>
                  <a:gd name="T56" fmla="*/ 361 w 1120"/>
                  <a:gd name="T57" fmla="*/ 276 h 491"/>
                  <a:gd name="T58" fmla="*/ 449 w 1120"/>
                  <a:gd name="T59" fmla="*/ 244 h 491"/>
                  <a:gd name="T60" fmla="*/ 531 w 1120"/>
                  <a:gd name="T61" fmla="*/ 217 h 491"/>
                  <a:gd name="T62" fmla="*/ 646 w 1120"/>
                  <a:gd name="T63" fmla="*/ 224 h 491"/>
                  <a:gd name="T64" fmla="*/ 706 w 1120"/>
                  <a:gd name="T65" fmla="*/ 198 h 491"/>
                  <a:gd name="T66" fmla="*/ 811 w 1120"/>
                  <a:gd name="T67" fmla="*/ 225 h 491"/>
                  <a:gd name="T68" fmla="*/ 748 w 1120"/>
                  <a:gd name="T69" fmla="*/ 165 h 491"/>
                  <a:gd name="T70" fmla="*/ 776 w 1120"/>
                  <a:gd name="T71" fmla="*/ 154 h 491"/>
                  <a:gd name="T72" fmla="*/ 809 w 1120"/>
                  <a:gd name="T73" fmla="*/ 187 h 491"/>
                  <a:gd name="T74" fmla="*/ 859 w 1120"/>
                  <a:gd name="T75" fmla="*/ 150 h 491"/>
                  <a:gd name="T76" fmla="*/ 914 w 1120"/>
                  <a:gd name="T77" fmla="*/ 148 h 491"/>
                  <a:gd name="T78" fmla="*/ 973 w 1120"/>
                  <a:gd name="T79" fmla="*/ 90 h 491"/>
                  <a:gd name="T80" fmla="*/ 1060 w 1120"/>
                  <a:gd name="T81" fmla="*/ 30 h 491"/>
                  <a:gd name="T82" fmla="*/ 1048 w 1120"/>
                  <a:gd name="T83" fmla="*/ 0 h 491"/>
                  <a:gd name="T84" fmla="*/ 1099 w 1120"/>
                  <a:gd name="T85" fmla="*/ 32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0" h="491">
                    <a:moveTo>
                      <a:pt x="1068" y="77"/>
                    </a:moveTo>
                    <a:cubicBezTo>
                      <a:pt x="1071" y="97"/>
                      <a:pt x="1076" y="116"/>
                      <a:pt x="1093" y="130"/>
                    </a:cubicBezTo>
                    <a:cubicBezTo>
                      <a:pt x="1120" y="153"/>
                      <a:pt x="1119" y="155"/>
                      <a:pt x="1095" y="177"/>
                    </a:cubicBezTo>
                    <a:cubicBezTo>
                      <a:pt x="1094" y="180"/>
                      <a:pt x="1091" y="182"/>
                      <a:pt x="1089" y="183"/>
                    </a:cubicBezTo>
                    <a:cubicBezTo>
                      <a:pt x="1079" y="186"/>
                      <a:pt x="1070" y="191"/>
                      <a:pt x="1059" y="193"/>
                    </a:cubicBezTo>
                    <a:cubicBezTo>
                      <a:pt x="1056" y="193"/>
                      <a:pt x="1054" y="193"/>
                      <a:pt x="1052" y="191"/>
                    </a:cubicBezTo>
                    <a:cubicBezTo>
                      <a:pt x="1026" y="164"/>
                      <a:pt x="1006" y="134"/>
                      <a:pt x="995" y="99"/>
                    </a:cubicBezTo>
                    <a:cubicBezTo>
                      <a:pt x="991" y="104"/>
                      <a:pt x="994" y="115"/>
                      <a:pt x="985" y="119"/>
                    </a:cubicBezTo>
                    <a:cubicBezTo>
                      <a:pt x="970" y="120"/>
                      <a:pt x="952" y="110"/>
                      <a:pt x="942" y="130"/>
                    </a:cubicBezTo>
                    <a:cubicBezTo>
                      <a:pt x="931" y="146"/>
                      <a:pt x="940" y="164"/>
                      <a:pt x="937" y="182"/>
                    </a:cubicBezTo>
                    <a:cubicBezTo>
                      <a:pt x="933" y="189"/>
                      <a:pt x="926" y="190"/>
                      <a:pt x="918" y="189"/>
                    </a:cubicBezTo>
                    <a:cubicBezTo>
                      <a:pt x="914" y="188"/>
                      <a:pt x="911" y="187"/>
                      <a:pt x="907" y="185"/>
                    </a:cubicBezTo>
                    <a:cubicBezTo>
                      <a:pt x="896" y="178"/>
                      <a:pt x="888" y="163"/>
                      <a:pt x="871" y="171"/>
                    </a:cubicBezTo>
                    <a:cubicBezTo>
                      <a:pt x="867" y="192"/>
                      <a:pt x="860" y="212"/>
                      <a:pt x="857" y="233"/>
                    </a:cubicBezTo>
                    <a:cubicBezTo>
                      <a:pt x="856" y="240"/>
                      <a:pt x="852" y="249"/>
                      <a:pt x="862" y="254"/>
                    </a:cubicBezTo>
                    <a:cubicBezTo>
                      <a:pt x="872" y="252"/>
                      <a:pt x="879" y="245"/>
                      <a:pt x="887" y="239"/>
                    </a:cubicBezTo>
                    <a:cubicBezTo>
                      <a:pt x="888" y="238"/>
                      <a:pt x="890" y="237"/>
                      <a:pt x="892" y="236"/>
                    </a:cubicBezTo>
                    <a:cubicBezTo>
                      <a:pt x="897" y="235"/>
                      <a:pt x="903" y="235"/>
                      <a:pt x="906" y="241"/>
                    </a:cubicBezTo>
                    <a:cubicBezTo>
                      <a:pt x="912" y="253"/>
                      <a:pt x="899" y="289"/>
                      <a:pt x="887" y="297"/>
                    </a:cubicBezTo>
                    <a:cubicBezTo>
                      <a:pt x="883" y="298"/>
                      <a:pt x="878" y="298"/>
                      <a:pt x="875" y="296"/>
                    </a:cubicBezTo>
                    <a:cubicBezTo>
                      <a:pt x="864" y="290"/>
                      <a:pt x="855" y="293"/>
                      <a:pt x="847" y="301"/>
                    </a:cubicBezTo>
                    <a:cubicBezTo>
                      <a:pt x="841" y="301"/>
                      <a:pt x="837" y="299"/>
                      <a:pt x="834" y="294"/>
                    </a:cubicBezTo>
                    <a:cubicBezTo>
                      <a:pt x="832" y="284"/>
                      <a:pt x="827" y="276"/>
                      <a:pt x="817" y="270"/>
                    </a:cubicBezTo>
                    <a:cubicBezTo>
                      <a:pt x="805" y="263"/>
                      <a:pt x="793" y="253"/>
                      <a:pt x="792" y="236"/>
                    </a:cubicBezTo>
                    <a:cubicBezTo>
                      <a:pt x="792" y="233"/>
                      <a:pt x="791" y="230"/>
                      <a:pt x="787" y="228"/>
                    </a:cubicBezTo>
                    <a:cubicBezTo>
                      <a:pt x="762" y="217"/>
                      <a:pt x="736" y="214"/>
                      <a:pt x="709" y="217"/>
                    </a:cubicBezTo>
                    <a:cubicBezTo>
                      <a:pt x="694" y="218"/>
                      <a:pt x="683" y="229"/>
                      <a:pt x="683" y="244"/>
                    </a:cubicBezTo>
                    <a:cubicBezTo>
                      <a:pt x="682" y="263"/>
                      <a:pt x="665" y="268"/>
                      <a:pt x="657" y="280"/>
                    </a:cubicBezTo>
                    <a:cubicBezTo>
                      <a:pt x="652" y="286"/>
                      <a:pt x="649" y="279"/>
                      <a:pt x="648" y="275"/>
                    </a:cubicBezTo>
                    <a:cubicBezTo>
                      <a:pt x="645" y="267"/>
                      <a:pt x="648" y="259"/>
                      <a:pt x="644" y="252"/>
                    </a:cubicBezTo>
                    <a:cubicBezTo>
                      <a:pt x="640" y="246"/>
                      <a:pt x="635" y="241"/>
                      <a:pt x="629" y="237"/>
                    </a:cubicBezTo>
                    <a:cubicBezTo>
                      <a:pt x="618" y="232"/>
                      <a:pt x="614" y="243"/>
                      <a:pt x="607" y="247"/>
                    </a:cubicBezTo>
                    <a:cubicBezTo>
                      <a:pt x="598" y="250"/>
                      <a:pt x="594" y="243"/>
                      <a:pt x="588" y="239"/>
                    </a:cubicBezTo>
                    <a:cubicBezTo>
                      <a:pt x="580" y="232"/>
                      <a:pt x="576" y="240"/>
                      <a:pt x="570" y="243"/>
                    </a:cubicBezTo>
                    <a:cubicBezTo>
                      <a:pt x="568" y="243"/>
                      <a:pt x="567" y="243"/>
                      <a:pt x="565" y="243"/>
                    </a:cubicBezTo>
                    <a:cubicBezTo>
                      <a:pt x="561" y="241"/>
                      <a:pt x="557" y="238"/>
                      <a:pt x="552" y="237"/>
                    </a:cubicBezTo>
                    <a:cubicBezTo>
                      <a:pt x="532" y="231"/>
                      <a:pt x="525" y="236"/>
                      <a:pt x="525" y="258"/>
                    </a:cubicBezTo>
                    <a:cubicBezTo>
                      <a:pt x="525" y="266"/>
                      <a:pt x="528" y="275"/>
                      <a:pt x="523" y="283"/>
                    </a:cubicBezTo>
                    <a:cubicBezTo>
                      <a:pt x="499" y="286"/>
                      <a:pt x="477" y="273"/>
                      <a:pt x="453" y="270"/>
                    </a:cubicBezTo>
                    <a:cubicBezTo>
                      <a:pt x="448" y="268"/>
                      <a:pt x="444" y="267"/>
                      <a:pt x="439" y="267"/>
                    </a:cubicBezTo>
                    <a:cubicBezTo>
                      <a:pt x="425" y="262"/>
                      <a:pt x="411" y="267"/>
                      <a:pt x="397" y="268"/>
                    </a:cubicBezTo>
                    <a:cubicBezTo>
                      <a:pt x="390" y="268"/>
                      <a:pt x="388" y="274"/>
                      <a:pt x="386" y="280"/>
                    </a:cubicBezTo>
                    <a:cubicBezTo>
                      <a:pt x="383" y="289"/>
                      <a:pt x="382" y="299"/>
                      <a:pt x="379" y="309"/>
                    </a:cubicBezTo>
                    <a:cubicBezTo>
                      <a:pt x="378" y="314"/>
                      <a:pt x="376" y="318"/>
                      <a:pt x="373" y="322"/>
                    </a:cubicBezTo>
                    <a:cubicBezTo>
                      <a:pt x="347" y="339"/>
                      <a:pt x="328" y="360"/>
                      <a:pt x="328" y="393"/>
                    </a:cubicBezTo>
                    <a:cubicBezTo>
                      <a:pt x="324" y="406"/>
                      <a:pt x="332" y="415"/>
                      <a:pt x="337" y="426"/>
                    </a:cubicBezTo>
                    <a:cubicBezTo>
                      <a:pt x="340" y="432"/>
                      <a:pt x="346" y="437"/>
                      <a:pt x="346" y="445"/>
                    </a:cubicBezTo>
                    <a:cubicBezTo>
                      <a:pt x="344" y="454"/>
                      <a:pt x="336" y="460"/>
                      <a:pt x="331" y="467"/>
                    </a:cubicBezTo>
                    <a:cubicBezTo>
                      <a:pt x="322" y="475"/>
                      <a:pt x="317" y="487"/>
                      <a:pt x="305" y="491"/>
                    </a:cubicBezTo>
                    <a:cubicBezTo>
                      <a:pt x="302" y="490"/>
                      <a:pt x="301" y="487"/>
                      <a:pt x="300" y="484"/>
                    </a:cubicBezTo>
                    <a:cubicBezTo>
                      <a:pt x="298" y="476"/>
                      <a:pt x="288" y="475"/>
                      <a:pt x="283" y="470"/>
                    </a:cubicBezTo>
                    <a:cubicBezTo>
                      <a:pt x="270" y="463"/>
                      <a:pt x="260" y="452"/>
                      <a:pt x="248" y="443"/>
                    </a:cubicBezTo>
                    <a:cubicBezTo>
                      <a:pt x="244" y="439"/>
                      <a:pt x="243" y="433"/>
                      <a:pt x="242" y="428"/>
                    </a:cubicBezTo>
                    <a:cubicBezTo>
                      <a:pt x="231" y="403"/>
                      <a:pt x="209" y="399"/>
                      <a:pt x="186" y="395"/>
                    </a:cubicBezTo>
                    <a:cubicBezTo>
                      <a:pt x="163" y="399"/>
                      <a:pt x="141" y="403"/>
                      <a:pt x="120" y="416"/>
                    </a:cubicBezTo>
                    <a:cubicBezTo>
                      <a:pt x="107" y="424"/>
                      <a:pt x="92" y="430"/>
                      <a:pt x="75" y="429"/>
                    </a:cubicBezTo>
                    <a:cubicBezTo>
                      <a:pt x="68" y="435"/>
                      <a:pt x="59" y="433"/>
                      <a:pt x="51" y="434"/>
                    </a:cubicBezTo>
                    <a:cubicBezTo>
                      <a:pt x="42" y="435"/>
                      <a:pt x="37" y="430"/>
                      <a:pt x="34" y="422"/>
                    </a:cubicBezTo>
                    <a:cubicBezTo>
                      <a:pt x="36" y="411"/>
                      <a:pt x="45" y="411"/>
                      <a:pt x="53" y="409"/>
                    </a:cubicBezTo>
                    <a:cubicBezTo>
                      <a:pt x="60" y="407"/>
                      <a:pt x="69" y="407"/>
                      <a:pt x="68" y="396"/>
                    </a:cubicBezTo>
                    <a:cubicBezTo>
                      <a:pt x="59" y="389"/>
                      <a:pt x="47" y="386"/>
                      <a:pt x="40" y="375"/>
                    </a:cubicBezTo>
                    <a:cubicBezTo>
                      <a:pt x="27" y="367"/>
                      <a:pt x="17" y="359"/>
                      <a:pt x="18" y="341"/>
                    </a:cubicBezTo>
                    <a:cubicBezTo>
                      <a:pt x="19" y="331"/>
                      <a:pt x="11" y="326"/>
                      <a:pt x="4" y="321"/>
                    </a:cubicBezTo>
                    <a:cubicBezTo>
                      <a:pt x="2" y="319"/>
                      <a:pt x="0" y="317"/>
                      <a:pt x="0" y="314"/>
                    </a:cubicBezTo>
                    <a:cubicBezTo>
                      <a:pt x="1" y="312"/>
                      <a:pt x="2" y="307"/>
                      <a:pt x="3" y="307"/>
                    </a:cubicBezTo>
                    <a:cubicBezTo>
                      <a:pt x="16" y="311"/>
                      <a:pt x="25" y="304"/>
                      <a:pt x="33" y="295"/>
                    </a:cubicBezTo>
                    <a:cubicBezTo>
                      <a:pt x="35" y="293"/>
                      <a:pt x="38" y="295"/>
                      <a:pt x="40" y="298"/>
                    </a:cubicBezTo>
                    <a:cubicBezTo>
                      <a:pt x="31" y="310"/>
                      <a:pt x="44" y="308"/>
                      <a:pt x="49" y="312"/>
                    </a:cubicBezTo>
                    <a:cubicBezTo>
                      <a:pt x="54" y="317"/>
                      <a:pt x="54" y="322"/>
                      <a:pt x="50" y="327"/>
                    </a:cubicBezTo>
                    <a:cubicBezTo>
                      <a:pt x="37" y="343"/>
                      <a:pt x="37" y="343"/>
                      <a:pt x="56" y="356"/>
                    </a:cubicBezTo>
                    <a:cubicBezTo>
                      <a:pt x="63" y="364"/>
                      <a:pt x="73" y="360"/>
                      <a:pt x="82" y="363"/>
                    </a:cubicBezTo>
                    <a:cubicBezTo>
                      <a:pt x="91" y="367"/>
                      <a:pt x="101" y="370"/>
                      <a:pt x="92" y="384"/>
                    </a:cubicBezTo>
                    <a:cubicBezTo>
                      <a:pt x="95" y="394"/>
                      <a:pt x="97" y="395"/>
                      <a:pt x="108" y="387"/>
                    </a:cubicBezTo>
                    <a:cubicBezTo>
                      <a:pt x="116" y="384"/>
                      <a:pt x="118" y="379"/>
                      <a:pt x="114" y="371"/>
                    </a:cubicBezTo>
                    <a:cubicBezTo>
                      <a:pt x="114" y="370"/>
                      <a:pt x="115" y="368"/>
                      <a:pt x="116" y="366"/>
                    </a:cubicBezTo>
                    <a:cubicBezTo>
                      <a:pt x="121" y="362"/>
                      <a:pt x="127" y="361"/>
                      <a:pt x="133" y="361"/>
                    </a:cubicBezTo>
                    <a:cubicBezTo>
                      <a:pt x="143" y="363"/>
                      <a:pt x="150" y="366"/>
                      <a:pt x="140" y="377"/>
                    </a:cubicBezTo>
                    <a:cubicBezTo>
                      <a:pt x="149" y="371"/>
                      <a:pt x="159" y="365"/>
                      <a:pt x="171" y="365"/>
                    </a:cubicBezTo>
                    <a:cubicBezTo>
                      <a:pt x="178" y="364"/>
                      <a:pt x="184" y="362"/>
                      <a:pt x="191" y="363"/>
                    </a:cubicBezTo>
                    <a:cubicBezTo>
                      <a:pt x="216" y="372"/>
                      <a:pt x="241" y="381"/>
                      <a:pt x="262" y="398"/>
                    </a:cubicBezTo>
                    <a:cubicBezTo>
                      <a:pt x="278" y="411"/>
                      <a:pt x="297" y="407"/>
                      <a:pt x="303" y="390"/>
                    </a:cubicBezTo>
                    <a:cubicBezTo>
                      <a:pt x="303" y="385"/>
                      <a:pt x="305" y="379"/>
                      <a:pt x="306" y="374"/>
                    </a:cubicBezTo>
                    <a:cubicBezTo>
                      <a:pt x="306" y="371"/>
                      <a:pt x="306" y="368"/>
                      <a:pt x="307" y="365"/>
                    </a:cubicBezTo>
                    <a:cubicBezTo>
                      <a:pt x="307" y="356"/>
                      <a:pt x="308" y="348"/>
                      <a:pt x="315" y="342"/>
                    </a:cubicBezTo>
                    <a:cubicBezTo>
                      <a:pt x="328" y="330"/>
                      <a:pt x="336" y="315"/>
                      <a:pt x="334" y="297"/>
                    </a:cubicBezTo>
                    <a:cubicBezTo>
                      <a:pt x="337" y="289"/>
                      <a:pt x="342" y="283"/>
                      <a:pt x="351" y="284"/>
                    </a:cubicBezTo>
                    <a:cubicBezTo>
                      <a:pt x="357" y="284"/>
                      <a:pt x="359" y="280"/>
                      <a:pt x="361" y="276"/>
                    </a:cubicBezTo>
                    <a:cubicBezTo>
                      <a:pt x="364" y="264"/>
                      <a:pt x="368" y="253"/>
                      <a:pt x="379" y="245"/>
                    </a:cubicBezTo>
                    <a:cubicBezTo>
                      <a:pt x="392" y="238"/>
                      <a:pt x="408" y="241"/>
                      <a:pt x="422" y="239"/>
                    </a:cubicBezTo>
                    <a:cubicBezTo>
                      <a:pt x="431" y="239"/>
                      <a:pt x="440" y="242"/>
                      <a:pt x="449" y="244"/>
                    </a:cubicBezTo>
                    <a:cubicBezTo>
                      <a:pt x="464" y="245"/>
                      <a:pt x="478" y="249"/>
                      <a:pt x="492" y="245"/>
                    </a:cubicBezTo>
                    <a:cubicBezTo>
                      <a:pt x="500" y="243"/>
                      <a:pt x="506" y="240"/>
                      <a:pt x="508" y="232"/>
                    </a:cubicBezTo>
                    <a:cubicBezTo>
                      <a:pt x="513" y="222"/>
                      <a:pt x="521" y="217"/>
                      <a:pt x="531" y="217"/>
                    </a:cubicBezTo>
                    <a:cubicBezTo>
                      <a:pt x="535" y="216"/>
                      <a:pt x="540" y="216"/>
                      <a:pt x="544" y="216"/>
                    </a:cubicBezTo>
                    <a:cubicBezTo>
                      <a:pt x="570" y="214"/>
                      <a:pt x="597" y="222"/>
                      <a:pt x="623" y="217"/>
                    </a:cubicBezTo>
                    <a:cubicBezTo>
                      <a:pt x="631" y="215"/>
                      <a:pt x="639" y="219"/>
                      <a:pt x="646" y="224"/>
                    </a:cubicBezTo>
                    <a:cubicBezTo>
                      <a:pt x="653" y="225"/>
                      <a:pt x="657" y="246"/>
                      <a:pt x="667" y="228"/>
                    </a:cubicBezTo>
                    <a:cubicBezTo>
                      <a:pt x="668" y="226"/>
                      <a:pt x="669" y="224"/>
                      <a:pt x="670" y="223"/>
                    </a:cubicBezTo>
                    <a:cubicBezTo>
                      <a:pt x="679" y="210"/>
                      <a:pt x="691" y="202"/>
                      <a:pt x="706" y="198"/>
                    </a:cubicBezTo>
                    <a:cubicBezTo>
                      <a:pt x="714" y="196"/>
                      <a:pt x="722" y="196"/>
                      <a:pt x="729" y="197"/>
                    </a:cubicBezTo>
                    <a:cubicBezTo>
                      <a:pt x="742" y="199"/>
                      <a:pt x="755" y="201"/>
                      <a:pt x="769" y="201"/>
                    </a:cubicBezTo>
                    <a:cubicBezTo>
                      <a:pt x="788" y="201"/>
                      <a:pt x="802" y="211"/>
                      <a:pt x="811" y="225"/>
                    </a:cubicBezTo>
                    <a:cubicBezTo>
                      <a:pt x="807" y="213"/>
                      <a:pt x="794" y="208"/>
                      <a:pt x="782" y="202"/>
                    </a:cubicBezTo>
                    <a:cubicBezTo>
                      <a:pt x="769" y="195"/>
                      <a:pt x="755" y="192"/>
                      <a:pt x="746" y="179"/>
                    </a:cubicBezTo>
                    <a:cubicBezTo>
                      <a:pt x="744" y="174"/>
                      <a:pt x="745" y="170"/>
                      <a:pt x="748" y="165"/>
                    </a:cubicBezTo>
                    <a:cubicBezTo>
                      <a:pt x="752" y="158"/>
                      <a:pt x="758" y="152"/>
                      <a:pt x="764" y="147"/>
                    </a:cubicBezTo>
                    <a:cubicBezTo>
                      <a:pt x="766" y="144"/>
                      <a:pt x="769" y="141"/>
                      <a:pt x="772" y="141"/>
                    </a:cubicBezTo>
                    <a:cubicBezTo>
                      <a:pt x="780" y="143"/>
                      <a:pt x="777" y="149"/>
                      <a:pt x="776" y="154"/>
                    </a:cubicBezTo>
                    <a:cubicBezTo>
                      <a:pt x="775" y="159"/>
                      <a:pt x="770" y="165"/>
                      <a:pt x="772" y="171"/>
                    </a:cubicBezTo>
                    <a:cubicBezTo>
                      <a:pt x="776" y="175"/>
                      <a:pt x="782" y="176"/>
                      <a:pt x="786" y="178"/>
                    </a:cubicBezTo>
                    <a:cubicBezTo>
                      <a:pt x="794" y="181"/>
                      <a:pt x="802" y="184"/>
                      <a:pt x="809" y="187"/>
                    </a:cubicBezTo>
                    <a:cubicBezTo>
                      <a:pt x="812" y="188"/>
                      <a:pt x="808" y="186"/>
                      <a:pt x="811" y="187"/>
                    </a:cubicBezTo>
                    <a:cubicBezTo>
                      <a:pt x="840" y="199"/>
                      <a:pt x="840" y="199"/>
                      <a:pt x="847" y="170"/>
                    </a:cubicBezTo>
                    <a:cubicBezTo>
                      <a:pt x="849" y="162"/>
                      <a:pt x="851" y="154"/>
                      <a:pt x="859" y="150"/>
                    </a:cubicBezTo>
                    <a:cubicBezTo>
                      <a:pt x="866" y="148"/>
                      <a:pt x="873" y="146"/>
                      <a:pt x="881" y="145"/>
                    </a:cubicBezTo>
                    <a:cubicBezTo>
                      <a:pt x="889" y="145"/>
                      <a:pt x="896" y="149"/>
                      <a:pt x="903" y="153"/>
                    </a:cubicBezTo>
                    <a:cubicBezTo>
                      <a:pt x="909" y="156"/>
                      <a:pt x="913" y="155"/>
                      <a:pt x="914" y="148"/>
                    </a:cubicBezTo>
                    <a:cubicBezTo>
                      <a:pt x="914" y="146"/>
                      <a:pt x="914" y="144"/>
                      <a:pt x="914" y="142"/>
                    </a:cubicBezTo>
                    <a:cubicBezTo>
                      <a:pt x="920" y="113"/>
                      <a:pt x="932" y="102"/>
                      <a:pt x="966" y="95"/>
                    </a:cubicBezTo>
                    <a:cubicBezTo>
                      <a:pt x="968" y="93"/>
                      <a:pt x="970" y="92"/>
                      <a:pt x="973" y="90"/>
                    </a:cubicBezTo>
                    <a:cubicBezTo>
                      <a:pt x="979" y="86"/>
                      <a:pt x="985" y="82"/>
                      <a:pt x="990" y="78"/>
                    </a:cubicBezTo>
                    <a:cubicBezTo>
                      <a:pt x="1007" y="67"/>
                      <a:pt x="1024" y="57"/>
                      <a:pt x="1040" y="46"/>
                    </a:cubicBezTo>
                    <a:cubicBezTo>
                      <a:pt x="1047" y="41"/>
                      <a:pt x="1055" y="37"/>
                      <a:pt x="1060" y="30"/>
                    </a:cubicBezTo>
                    <a:cubicBezTo>
                      <a:pt x="1057" y="24"/>
                      <a:pt x="1049" y="25"/>
                      <a:pt x="1046" y="20"/>
                    </a:cubicBezTo>
                    <a:cubicBezTo>
                      <a:pt x="1044" y="17"/>
                      <a:pt x="1041" y="14"/>
                      <a:pt x="1044" y="10"/>
                    </a:cubicBezTo>
                    <a:cubicBezTo>
                      <a:pt x="1047" y="8"/>
                      <a:pt x="1047" y="4"/>
                      <a:pt x="1048" y="0"/>
                    </a:cubicBezTo>
                    <a:cubicBezTo>
                      <a:pt x="1067" y="11"/>
                      <a:pt x="1091" y="1"/>
                      <a:pt x="1110" y="12"/>
                    </a:cubicBezTo>
                    <a:cubicBezTo>
                      <a:pt x="1114" y="15"/>
                      <a:pt x="1112" y="19"/>
                      <a:pt x="1110" y="23"/>
                    </a:cubicBezTo>
                    <a:cubicBezTo>
                      <a:pt x="1107" y="27"/>
                      <a:pt x="1104" y="30"/>
                      <a:pt x="1099" y="32"/>
                    </a:cubicBezTo>
                    <a:cubicBezTo>
                      <a:pt x="1079" y="40"/>
                      <a:pt x="1063" y="52"/>
                      <a:pt x="1068" y="77"/>
                    </a:cubicBezTo>
                    <a:close/>
                  </a:path>
                </a:pathLst>
              </a:custGeom>
              <a:solidFill>
                <a:srgbClr val="FBFB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0" name="Freeform 439">
                <a:extLst>
                  <a:ext uri="{FF2B5EF4-FFF2-40B4-BE49-F238E27FC236}">
                    <a16:creationId xmlns:a16="http://schemas.microsoft.com/office/drawing/2014/main" id="{0277CACD-C96B-D22A-29F4-B7A708AA7BA0}"/>
                  </a:ext>
                </a:extLst>
              </p:cNvPr>
              <p:cNvSpPr/>
              <p:nvPr/>
            </p:nvSpPr>
            <p:spPr bwMode="auto">
              <a:xfrm>
                <a:off x="4994" y="3091"/>
                <a:ext cx="291" cy="275"/>
              </a:xfrm>
              <a:custGeom>
                <a:avLst/>
                <a:gdLst>
                  <a:gd name="T0" fmla="*/ 132 w 200"/>
                  <a:gd name="T1" fmla="*/ 168 h 189"/>
                  <a:gd name="T2" fmla="*/ 118 w 200"/>
                  <a:gd name="T3" fmla="*/ 187 h 189"/>
                  <a:gd name="T4" fmla="*/ 105 w 200"/>
                  <a:gd name="T5" fmla="*/ 172 h 189"/>
                  <a:gd name="T6" fmla="*/ 86 w 200"/>
                  <a:gd name="T7" fmla="*/ 148 h 189"/>
                  <a:gd name="T8" fmla="*/ 7 w 200"/>
                  <a:gd name="T9" fmla="*/ 68 h 189"/>
                  <a:gd name="T10" fmla="*/ 29 w 200"/>
                  <a:gd name="T11" fmla="*/ 19 h 189"/>
                  <a:gd name="T12" fmla="*/ 92 w 200"/>
                  <a:gd name="T13" fmla="*/ 25 h 189"/>
                  <a:gd name="T14" fmla="*/ 96 w 200"/>
                  <a:gd name="T15" fmla="*/ 19 h 189"/>
                  <a:gd name="T16" fmla="*/ 109 w 200"/>
                  <a:gd name="T17" fmla="*/ 10 h 189"/>
                  <a:gd name="T18" fmla="*/ 119 w 200"/>
                  <a:gd name="T19" fmla="*/ 1 h 189"/>
                  <a:gd name="T20" fmla="*/ 132 w 200"/>
                  <a:gd name="T21" fmla="*/ 4 h 189"/>
                  <a:gd name="T22" fmla="*/ 150 w 200"/>
                  <a:gd name="T23" fmla="*/ 4 h 189"/>
                  <a:gd name="T24" fmla="*/ 184 w 200"/>
                  <a:gd name="T25" fmla="*/ 23 h 189"/>
                  <a:gd name="T26" fmla="*/ 191 w 200"/>
                  <a:gd name="T27" fmla="*/ 55 h 189"/>
                  <a:gd name="T28" fmla="*/ 147 w 200"/>
                  <a:gd name="T29" fmla="*/ 139 h 189"/>
                  <a:gd name="T30" fmla="*/ 132 w 200"/>
                  <a:gd name="T31" fmla="*/ 16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189">
                    <a:moveTo>
                      <a:pt x="132" y="168"/>
                    </a:moveTo>
                    <a:cubicBezTo>
                      <a:pt x="123" y="171"/>
                      <a:pt x="118" y="178"/>
                      <a:pt x="118" y="187"/>
                    </a:cubicBezTo>
                    <a:cubicBezTo>
                      <a:pt x="105" y="189"/>
                      <a:pt x="106" y="179"/>
                      <a:pt x="105" y="172"/>
                    </a:cubicBezTo>
                    <a:cubicBezTo>
                      <a:pt x="103" y="160"/>
                      <a:pt x="96" y="155"/>
                      <a:pt x="86" y="148"/>
                    </a:cubicBezTo>
                    <a:cubicBezTo>
                      <a:pt x="55" y="127"/>
                      <a:pt x="22" y="106"/>
                      <a:pt x="7" y="68"/>
                    </a:cubicBezTo>
                    <a:cubicBezTo>
                      <a:pt x="0" y="44"/>
                      <a:pt x="4" y="35"/>
                      <a:pt x="29" y="19"/>
                    </a:cubicBezTo>
                    <a:cubicBezTo>
                      <a:pt x="52" y="3"/>
                      <a:pt x="71" y="19"/>
                      <a:pt x="92" y="25"/>
                    </a:cubicBezTo>
                    <a:cubicBezTo>
                      <a:pt x="93" y="22"/>
                      <a:pt x="94" y="20"/>
                      <a:pt x="96" y="19"/>
                    </a:cubicBezTo>
                    <a:cubicBezTo>
                      <a:pt x="101" y="17"/>
                      <a:pt x="107" y="17"/>
                      <a:pt x="109" y="10"/>
                    </a:cubicBezTo>
                    <a:cubicBezTo>
                      <a:pt x="112" y="6"/>
                      <a:pt x="114" y="3"/>
                      <a:pt x="119" y="1"/>
                    </a:cubicBezTo>
                    <a:cubicBezTo>
                      <a:pt x="124" y="0"/>
                      <a:pt x="128" y="2"/>
                      <a:pt x="132" y="4"/>
                    </a:cubicBezTo>
                    <a:cubicBezTo>
                      <a:pt x="138" y="7"/>
                      <a:pt x="144" y="4"/>
                      <a:pt x="150" y="4"/>
                    </a:cubicBezTo>
                    <a:cubicBezTo>
                      <a:pt x="165" y="4"/>
                      <a:pt x="173" y="17"/>
                      <a:pt x="184" y="23"/>
                    </a:cubicBezTo>
                    <a:cubicBezTo>
                      <a:pt x="200" y="31"/>
                      <a:pt x="189" y="44"/>
                      <a:pt x="191" y="55"/>
                    </a:cubicBezTo>
                    <a:cubicBezTo>
                      <a:pt x="180" y="85"/>
                      <a:pt x="156" y="108"/>
                      <a:pt x="147" y="139"/>
                    </a:cubicBezTo>
                    <a:cubicBezTo>
                      <a:pt x="144" y="150"/>
                      <a:pt x="129" y="154"/>
                      <a:pt x="132" y="168"/>
                    </a:cubicBezTo>
                    <a:close/>
                  </a:path>
                </a:pathLst>
              </a:custGeom>
              <a:solidFill>
                <a:srgbClr val="F4CD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1" name="Freeform 440">
                <a:extLst>
                  <a:ext uri="{FF2B5EF4-FFF2-40B4-BE49-F238E27FC236}">
                    <a16:creationId xmlns:a16="http://schemas.microsoft.com/office/drawing/2014/main" id="{DDC2C93C-A6FF-4D73-29E4-6029F9B74AF7}"/>
                  </a:ext>
                </a:extLst>
              </p:cNvPr>
              <p:cNvSpPr/>
              <p:nvPr/>
            </p:nvSpPr>
            <p:spPr bwMode="auto">
              <a:xfrm>
                <a:off x="5319" y="3008"/>
                <a:ext cx="212" cy="118"/>
              </a:xfrm>
              <a:custGeom>
                <a:avLst/>
                <a:gdLst>
                  <a:gd name="T0" fmla="*/ 0 w 146"/>
                  <a:gd name="T1" fmla="*/ 40 h 81"/>
                  <a:gd name="T2" fmla="*/ 26 w 146"/>
                  <a:gd name="T3" fmla="*/ 31 h 81"/>
                  <a:gd name="T4" fmla="*/ 93 w 146"/>
                  <a:gd name="T5" fmla="*/ 4 h 81"/>
                  <a:gd name="T6" fmla="*/ 113 w 146"/>
                  <a:gd name="T7" fmla="*/ 1 h 81"/>
                  <a:gd name="T8" fmla="*/ 143 w 146"/>
                  <a:gd name="T9" fmla="*/ 32 h 81"/>
                  <a:gd name="T10" fmla="*/ 130 w 146"/>
                  <a:gd name="T11" fmla="*/ 45 h 81"/>
                  <a:gd name="T12" fmla="*/ 111 w 146"/>
                  <a:gd name="T13" fmla="*/ 60 h 81"/>
                  <a:gd name="T14" fmla="*/ 76 w 146"/>
                  <a:gd name="T15" fmla="*/ 74 h 81"/>
                  <a:gd name="T16" fmla="*/ 57 w 146"/>
                  <a:gd name="T17" fmla="*/ 69 h 81"/>
                  <a:gd name="T18" fmla="*/ 53 w 146"/>
                  <a:gd name="T19" fmla="*/ 64 h 81"/>
                  <a:gd name="T20" fmla="*/ 95 w 146"/>
                  <a:gd name="T21" fmla="*/ 43 h 81"/>
                  <a:gd name="T22" fmla="*/ 108 w 146"/>
                  <a:gd name="T23" fmla="*/ 36 h 81"/>
                  <a:gd name="T24" fmla="*/ 109 w 146"/>
                  <a:gd name="T25" fmla="*/ 34 h 81"/>
                  <a:gd name="T26" fmla="*/ 105 w 146"/>
                  <a:gd name="T27" fmla="*/ 34 h 81"/>
                  <a:gd name="T28" fmla="*/ 101 w 146"/>
                  <a:gd name="T29" fmla="*/ 27 h 81"/>
                  <a:gd name="T30" fmla="*/ 101 w 146"/>
                  <a:gd name="T31" fmla="*/ 39 h 81"/>
                  <a:gd name="T32" fmla="*/ 37 w 146"/>
                  <a:gd name="T33" fmla="*/ 68 h 81"/>
                  <a:gd name="T34" fmla="*/ 35 w 146"/>
                  <a:gd name="T35" fmla="*/ 69 h 81"/>
                  <a:gd name="T36" fmla="*/ 0 w 146"/>
                  <a:gd name="T37" fmla="*/ 4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6" h="81">
                    <a:moveTo>
                      <a:pt x="0" y="40"/>
                    </a:moveTo>
                    <a:cubicBezTo>
                      <a:pt x="5" y="27"/>
                      <a:pt x="18" y="36"/>
                      <a:pt x="26" y="31"/>
                    </a:cubicBezTo>
                    <a:cubicBezTo>
                      <a:pt x="47" y="19"/>
                      <a:pt x="68" y="7"/>
                      <a:pt x="93" y="4"/>
                    </a:cubicBezTo>
                    <a:cubicBezTo>
                      <a:pt x="100" y="3"/>
                      <a:pt x="106" y="0"/>
                      <a:pt x="113" y="1"/>
                    </a:cubicBezTo>
                    <a:cubicBezTo>
                      <a:pt x="125" y="9"/>
                      <a:pt x="146" y="9"/>
                      <a:pt x="143" y="32"/>
                    </a:cubicBezTo>
                    <a:cubicBezTo>
                      <a:pt x="142" y="40"/>
                      <a:pt x="137" y="43"/>
                      <a:pt x="130" y="45"/>
                    </a:cubicBezTo>
                    <a:cubicBezTo>
                      <a:pt x="121" y="47"/>
                      <a:pt x="115" y="53"/>
                      <a:pt x="111" y="60"/>
                    </a:cubicBezTo>
                    <a:cubicBezTo>
                      <a:pt x="102" y="72"/>
                      <a:pt x="92" y="81"/>
                      <a:pt x="76" y="74"/>
                    </a:cubicBezTo>
                    <a:cubicBezTo>
                      <a:pt x="70" y="72"/>
                      <a:pt x="62" y="74"/>
                      <a:pt x="57" y="69"/>
                    </a:cubicBezTo>
                    <a:cubicBezTo>
                      <a:pt x="55" y="67"/>
                      <a:pt x="54" y="66"/>
                      <a:pt x="53" y="64"/>
                    </a:cubicBezTo>
                    <a:cubicBezTo>
                      <a:pt x="62" y="49"/>
                      <a:pt x="81" y="52"/>
                      <a:pt x="95" y="43"/>
                    </a:cubicBezTo>
                    <a:cubicBezTo>
                      <a:pt x="98" y="41"/>
                      <a:pt x="104" y="40"/>
                      <a:pt x="108" y="36"/>
                    </a:cubicBezTo>
                    <a:cubicBezTo>
                      <a:pt x="110" y="34"/>
                      <a:pt x="109" y="37"/>
                      <a:pt x="109" y="34"/>
                    </a:cubicBezTo>
                    <a:cubicBezTo>
                      <a:pt x="110" y="29"/>
                      <a:pt x="106" y="36"/>
                      <a:pt x="105" y="34"/>
                    </a:cubicBezTo>
                    <a:cubicBezTo>
                      <a:pt x="102" y="33"/>
                      <a:pt x="103" y="26"/>
                      <a:pt x="101" y="27"/>
                    </a:cubicBezTo>
                    <a:cubicBezTo>
                      <a:pt x="96" y="31"/>
                      <a:pt x="101" y="35"/>
                      <a:pt x="101" y="39"/>
                    </a:cubicBezTo>
                    <a:cubicBezTo>
                      <a:pt x="81" y="51"/>
                      <a:pt x="56" y="54"/>
                      <a:pt x="37" y="68"/>
                    </a:cubicBezTo>
                    <a:cubicBezTo>
                      <a:pt x="36" y="68"/>
                      <a:pt x="35" y="68"/>
                      <a:pt x="35" y="69"/>
                    </a:cubicBezTo>
                    <a:cubicBezTo>
                      <a:pt x="3" y="76"/>
                      <a:pt x="2" y="75"/>
                      <a:pt x="0" y="40"/>
                    </a:cubicBezTo>
                    <a:close/>
                  </a:path>
                </a:pathLst>
              </a:custGeom>
              <a:solidFill>
                <a:srgbClr val="ECDE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2" name="Freeform 441">
                <a:extLst>
                  <a:ext uri="{FF2B5EF4-FFF2-40B4-BE49-F238E27FC236}">
                    <a16:creationId xmlns:a16="http://schemas.microsoft.com/office/drawing/2014/main" id="{2038EC4D-843E-C0E1-7DDD-6DA46781F246}"/>
                  </a:ext>
                </a:extLst>
              </p:cNvPr>
              <p:cNvSpPr/>
              <p:nvPr/>
            </p:nvSpPr>
            <p:spPr bwMode="auto">
              <a:xfrm>
                <a:off x="5335" y="3101"/>
                <a:ext cx="120" cy="88"/>
              </a:xfrm>
              <a:custGeom>
                <a:avLst/>
                <a:gdLst>
                  <a:gd name="T0" fmla="*/ 46 w 83"/>
                  <a:gd name="T1" fmla="*/ 5 h 60"/>
                  <a:gd name="T2" fmla="*/ 65 w 83"/>
                  <a:gd name="T3" fmla="*/ 9 h 60"/>
                  <a:gd name="T4" fmla="*/ 77 w 83"/>
                  <a:gd name="T5" fmla="*/ 41 h 60"/>
                  <a:gd name="T6" fmla="*/ 10 w 83"/>
                  <a:gd name="T7" fmla="*/ 60 h 60"/>
                  <a:gd name="T8" fmla="*/ 18 w 83"/>
                  <a:gd name="T9" fmla="*/ 17 h 60"/>
                  <a:gd name="T10" fmla="*/ 46 w 83"/>
                  <a:gd name="T11" fmla="*/ 5 h 60"/>
                </a:gdLst>
                <a:ahLst/>
                <a:cxnLst>
                  <a:cxn ang="0">
                    <a:pos x="T0" y="T1"/>
                  </a:cxn>
                  <a:cxn ang="0">
                    <a:pos x="T2" y="T3"/>
                  </a:cxn>
                  <a:cxn ang="0">
                    <a:pos x="T4" y="T5"/>
                  </a:cxn>
                  <a:cxn ang="0">
                    <a:pos x="T6" y="T7"/>
                  </a:cxn>
                  <a:cxn ang="0">
                    <a:pos x="T8" y="T9"/>
                  </a:cxn>
                  <a:cxn ang="0">
                    <a:pos x="T10" y="T11"/>
                  </a:cxn>
                </a:cxnLst>
                <a:rect l="0" t="0" r="r" b="b"/>
                <a:pathLst>
                  <a:path w="83" h="60">
                    <a:moveTo>
                      <a:pt x="46" y="5"/>
                    </a:moveTo>
                    <a:cubicBezTo>
                      <a:pt x="52" y="5"/>
                      <a:pt x="60" y="0"/>
                      <a:pt x="65" y="9"/>
                    </a:cubicBezTo>
                    <a:cubicBezTo>
                      <a:pt x="76" y="17"/>
                      <a:pt x="83" y="26"/>
                      <a:pt x="77" y="41"/>
                    </a:cubicBezTo>
                    <a:cubicBezTo>
                      <a:pt x="53" y="40"/>
                      <a:pt x="31" y="49"/>
                      <a:pt x="10" y="60"/>
                    </a:cubicBezTo>
                    <a:cubicBezTo>
                      <a:pt x="0" y="40"/>
                      <a:pt x="2" y="30"/>
                      <a:pt x="18" y="17"/>
                    </a:cubicBezTo>
                    <a:cubicBezTo>
                      <a:pt x="27" y="13"/>
                      <a:pt x="36" y="9"/>
                      <a:pt x="46" y="5"/>
                    </a:cubicBezTo>
                    <a:close/>
                  </a:path>
                </a:pathLst>
              </a:custGeom>
              <a:solidFill>
                <a:srgbClr val="EA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3" name="Freeform 442">
                <a:extLst>
                  <a:ext uri="{FF2B5EF4-FFF2-40B4-BE49-F238E27FC236}">
                    <a16:creationId xmlns:a16="http://schemas.microsoft.com/office/drawing/2014/main" id="{E1ECEC4C-5BD7-B42A-D5B0-E8C0C3921399}"/>
                  </a:ext>
                </a:extLst>
              </p:cNvPr>
              <p:cNvSpPr/>
              <p:nvPr/>
            </p:nvSpPr>
            <p:spPr bwMode="auto">
              <a:xfrm>
                <a:off x="5291" y="3126"/>
                <a:ext cx="70" cy="80"/>
              </a:xfrm>
              <a:custGeom>
                <a:avLst/>
                <a:gdLst>
                  <a:gd name="T0" fmla="*/ 48 w 48"/>
                  <a:gd name="T1" fmla="*/ 0 h 55"/>
                  <a:gd name="T2" fmla="*/ 40 w 48"/>
                  <a:gd name="T3" fmla="*/ 43 h 55"/>
                  <a:gd name="T4" fmla="*/ 28 w 48"/>
                  <a:gd name="T5" fmla="*/ 52 h 55"/>
                  <a:gd name="T6" fmla="*/ 20 w 48"/>
                  <a:gd name="T7" fmla="*/ 55 h 55"/>
                  <a:gd name="T8" fmla="*/ 1 w 48"/>
                  <a:gd name="T9" fmla="*/ 41 h 55"/>
                  <a:gd name="T10" fmla="*/ 11 w 48"/>
                  <a:gd name="T11" fmla="*/ 5 h 55"/>
                  <a:gd name="T12" fmla="*/ 21 w 48"/>
                  <a:gd name="T13" fmla="*/ 1 h 55"/>
                  <a:gd name="T14" fmla="*/ 48 w 48"/>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5">
                    <a:moveTo>
                      <a:pt x="48" y="0"/>
                    </a:moveTo>
                    <a:cubicBezTo>
                      <a:pt x="36" y="12"/>
                      <a:pt x="41" y="28"/>
                      <a:pt x="40" y="43"/>
                    </a:cubicBezTo>
                    <a:cubicBezTo>
                      <a:pt x="36" y="46"/>
                      <a:pt x="32" y="49"/>
                      <a:pt x="28" y="52"/>
                    </a:cubicBezTo>
                    <a:cubicBezTo>
                      <a:pt x="25" y="53"/>
                      <a:pt x="23" y="54"/>
                      <a:pt x="20" y="55"/>
                    </a:cubicBezTo>
                    <a:cubicBezTo>
                      <a:pt x="13" y="51"/>
                      <a:pt x="0" y="51"/>
                      <a:pt x="1" y="41"/>
                    </a:cubicBezTo>
                    <a:cubicBezTo>
                      <a:pt x="2" y="29"/>
                      <a:pt x="7" y="17"/>
                      <a:pt x="11" y="5"/>
                    </a:cubicBezTo>
                    <a:cubicBezTo>
                      <a:pt x="12" y="3"/>
                      <a:pt x="19" y="0"/>
                      <a:pt x="21" y="1"/>
                    </a:cubicBezTo>
                    <a:cubicBezTo>
                      <a:pt x="31" y="6"/>
                      <a:pt x="39" y="1"/>
                      <a:pt x="48" y="0"/>
                    </a:cubicBezTo>
                    <a:close/>
                  </a:path>
                </a:pathLst>
              </a:custGeom>
              <a:solidFill>
                <a:srgbClr val="ECDE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4" name="Freeform 443">
                <a:extLst>
                  <a:ext uri="{FF2B5EF4-FFF2-40B4-BE49-F238E27FC236}">
                    <a16:creationId xmlns:a16="http://schemas.microsoft.com/office/drawing/2014/main" id="{92763C08-7749-4E7D-1D93-BD9257514B5C}"/>
                  </a:ext>
                </a:extLst>
              </p:cNvPr>
              <p:cNvSpPr/>
              <p:nvPr/>
            </p:nvSpPr>
            <p:spPr bwMode="auto">
              <a:xfrm>
                <a:off x="5373" y="3034"/>
                <a:ext cx="117" cy="73"/>
              </a:xfrm>
              <a:custGeom>
                <a:avLst/>
                <a:gdLst>
                  <a:gd name="T0" fmla="*/ 0 w 81"/>
                  <a:gd name="T1" fmla="*/ 50 h 50"/>
                  <a:gd name="T2" fmla="*/ 13 w 81"/>
                  <a:gd name="T3" fmla="*/ 39 h 50"/>
                  <a:gd name="T4" fmla="*/ 64 w 81"/>
                  <a:gd name="T5" fmla="*/ 18 h 50"/>
                  <a:gd name="T6" fmla="*/ 67 w 81"/>
                  <a:gd name="T7" fmla="*/ 15 h 50"/>
                  <a:gd name="T8" fmla="*/ 75 w 81"/>
                  <a:gd name="T9" fmla="*/ 0 h 50"/>
                  <a:gd name="T10" fmla="*/ 63 w 81"/>
                  <a:gd name="T11" fmla="*/ 27 h 50"/>
                  <a:gd name="T12" fmla="*/ 16 w 81"/>
                  <a:gd name="T13" fmla="*/ 46 h 50"/>
                  <a:gd name="T14" fmla="*/ 0 w 8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0">
                    <a:moveTo>
                      <a:pt x="0" y="50"/>
                    </a:moveTo>
                    <a:cubicBezTo>
                      <a:pt x="0" y="41"/>
                      <a:pt x="7" y="41"/>
                      <a:pt x="13" y="39"/>
                    </a:cubicBezTo>
                    <a:cubicBezTo>
                      <a:pt x="30" y="32"/>
                      <a:pt x="47" y="25"/>
                      <a:pt x="64" y="18"/>
                    </a:cubicBezTo>
                    <a:cubicBezTo>
                      <a:pt x="65" y="17"/>
                      <a:pt x="66" y="16"/>
                      <a:pt x="67" y="15"/>
                    </a:cubicBezTo>
                    <a:cubicBezTo>
                      <a:pt x="70" y="10"/>
                      <a:pt x="72" y="5"/>
                      <a:pt x="75" y="0"/>
                    </a:cubicBezTo>
                    <a:cubicBezTo>
                      <a:pt x="81" y="14"/>
                      <a:pt x="77" y="23"/>
                      <a:pt x="63" y="27"/>
                    </a:cubicBezTo>
                    <a:cubicBezTo>
                      <a:pt x="47" y="32"/>
                      <a:pt x="30" y="37"/>
                      <a:pt x="16" y="46"/>
                    </a:cubicBezTo>
                    <a:cubicBezTo>
                      <a:pt x="10" y="48"/>
                      <a:pt x="5" y="49"/>
                      <a:pt x="0" y="50"/>
                    </a:cubicBezTo>
                    <a:close/>
                  </a:path>
                </a:pathLst>
              </a:custGeom>
              <a:solidFill>
                <a:srgbClr val="AC9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5" name="Freeform 444">
                <a:extLst>
                  <a:ext uri="{FF2B5EF4-FFF2-40B4-BE49-F238E27FC236}">
                    <a16:creationId xmlns:a16="http://schemas.microsoft.com/office/drawing/2014/main" id="{AE698C75-9342-3BA1-4E51-A08A64EB3626}"/>
                  </a:ext>
                </a:extLst>
              </p:cNvPr>
              <p:cNvSpPr/>
              <p:nvPr/>
            </p:nvSpPr>
            <p:spPr bwMode="auto">
              <a:xfrm>
                <a:off x="5243" y="3053"/>
                <a:ext cx="42" cy="59"/>
              </a:xfrm>
              <a:custGeom>
                <a:avLst/>
                <a:gdLst>
                  <a:gd name="T0" fmla="*/ 13 w 29"/>
                  <a:gd name="T1" fmla="*/ 2 h 40"/>
                  <a:gd name="T2" fmla="*/ 28 w 29"/>
                  <a:gd name="T3" fmla="*/ 14 h 40"/>
                  <a:gd name="T4" fmla="*/ 29 w 29"/>
                  <a:gd name="T5" fmla="*/ 25 h 40"/>
                  <a:gd name="T6" fmla="*/ 13 w 29"/>
                  <a:gd name="T7" fmla="*/ 39 h 40"/>
                  <a:gd name="T8" fmla="*/ 8 w 29"/>
                  <a:gd name="T9" fmla="*/ 1 h 40"/>
                  <a:gd name="T10" fmla="*/ 13 w 29"/>
                  <a:gd name="T11" fmla="*/ 2 h 40"/>
                </a:gdLst>
                <a:ahLst/>
                <a:cxnLst>
                  <a:cxn ang="0">
                    <a:pos x="T0" y="T1"/>
                  </a:cxn>
                  <a:cxn ang="0">
                    <a:pos x="T2" y="T3"/>
                  </a:cxn>
                  <a:cxn ang="0">
                    <a:pos x="T4" y="T5"/>
                  </a:cxn>
                  <a:cxn ang="0">
                    <a:pos x="T6" y="T7"/>
                  </a:cxn>
                  <a:cxn ang="0">
                    <a:pos x="T8" y="T9"/>
                  </a:cxn>
                  <a:cxn ang="0">
                    <a:pos x="T10" y="T11"/>
                  </a:cxn>
                </a:cxnLst>
                <a:rect l="0" t="0" r="r" b="b"/>
                <a:pathLst>
                  <a:path w="28" h="40">
                    <a:moveTo>
                      <a:pt x="13" y="2"/>
                    </a:moveTo>
                    <a:cubicBezTo>
                      <a:pt x="18" y="6"/>
                      <a:pt x="23" y="10"/>
                      <a:pt x="28" y="14"/>
                    </a:cubicBezTo>
                    <a:cubicBezTo>
                      <a:pt x="28" y="18"/>
                      <a:pt x="29" y="22"/>
                      <a:pt x="29" y="25"/>
                    </a:cubicBezTo>
                    <a:cubicBezTo>
                      <a:pt x="25" y="31"/>
                      <a:pt x="22" y="40"/>
                      <a:pt x="13" y="39"/>
                    </a:cubicBezTo>
                    <a:cubicBezTo>
                      <a:pt x="0" y="27"/>
                      <a:pt x="0" y="15"/>
                      <a:pt x="8" y="1"/>
                    </a:cubicBezTo>
                    <a:cubicBezTo>
                      <a:pt x="10" y="0"/>
                      <a:pt x="11" y="0"/>
                      <a:pt x="13" y="2"/>
                    </a:cubicBezTo>
                    <a:close/>
                  </a:path>
                </a:pathLst>
              </a:custGeom>
              <a:solidFill>
                <a:srgbClr val="E0D7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6" name="Freeform 445">
                <a:extLst>
                  <a:ext uri="{FF2B5EF4-FFF2-40B4-BE49-F238E27FC236}">
                    <a16:creationId xmlns:a16="http://schemas.microsoft.com/office/drawing/2014/main" id="{B8E2A49D-B132-CCC6-BE28-E068605CD363}"/>
                  </a:ext>
                </a:extLst>
              </p:cNvPr>
              <p:cNvSpPr/>
              <p:nvPr/>
            </p:nvSpPr>
            <p:spPr bwMode="auto">
              <a:xfrm>
                <a:off x="5210" y="3081"/>
                <a:ext cx="52" cy="47"/>
              </a:xfrm>
              <a:custGeom>
                <a:avLst/>
                <a:gdLst>
                  <a:gd name="T0" fmla="*/ 36 w 36"/>
                  <a:gd name="T1" fmla="*/ 30 h 32"/>
                  <a:gd name="T2" fmla="*/ 17 w 36"/>
                  <a:gd name="T3" fmla="*/ 22 h 32"/>
                  <a:gd name="T4" fmla="*/ 0 w 36"/>
                  <a:gd name="T5" fmla="*/ 14 h 32"/>
                  <a:gd name="T6" fmla="*/ 16 w 36"/>
                  <a:gd name="T7" fmla="*/ 4 h 32"/>
                  <a:gd name="T8" fmla="*/ 23 w 36"/>
                  <a:gd name="T9" fmla="*/ 13 h 32"/>
                  <a:gd name="T10" fmla="*/ 36 w 36"/>
                  <a:gd name="T11" fmla="*/ 27 h 32"/>
                  <a:gd name="T12" fmla="*/ 36 w 36"/>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36" h="32">
                    <a:moveTo>
                      <a:pt x="36" y="30"/>
                    </a:moveTo>
                    <a:cubicBezTo>
                      <a:pt x="28" y="32"/>
                      <a:pt x="22" y="28"/>
                      <a:pt x="17" y="22"/>
                    </a:cubicBezTo>
                    <a:cubicBezTo>
                      <a:pt x="13" y="17"/>
                      <a:pt x="7" y="14"/>
                      <a:pt x="0" y="14"/>
                    </a:cubicBezTo>
                    <a:cubicBezTo>
                      <a:pt x="1" y="4"/>
                      <a:pt x="6" y="0"/>
                      <a:pt x="16" y="4"/>
                    </a:cubicBezTo>
                    <a:cubicBezTo>
                      <a:pt x="19" y="7"/>
                      <a:pt x="20" y="10"/>
                      <a:pt x="23" y="13"/>
                    </a:cubicBezTo>
                    <a:cubicBezTo>
                      <a:pt x="26" y="18"/>
                      <a:pt x="34" y="20"/>
                      <a:pt x="36" y="27"/>
                    </a:cubicBezTo>
                    <a:cubicBezTo>
                      <a:pt x="36" y="28"/>
                      <a:pt x="36" y="29"/>
                      <a:pt x="36" y="30"/>
                    </a:cubicBezTo>
                    <a:close/>
                  </a:path>
                </a:pathLst>
              </a:custGeom>
              <a:solidFill>
                <a:srgbClr val="F5E6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7" name="Freeform 446">
                <a:extLst>
                  <a:ext uri="{FF2B5EF4-FFF2-40B4-BE49-F238E27FC236}">
                    <a16:creationId xmlns:a16="http://schemas.microsoft.com/office/drawing/2014/main" id="{DB319E59-A02C-DD8E-B294-A9244A5CAD3A}"/>
                  </a:ext>
                </a:extLst>
              </p:cNvPr>
              <p:cNvSpPr/>
              <p:nvPr/>
            </p:nvSpPr>
            <p:spPr bwMode="auto">
              <a:xfrm>
                <a:off x="5239" y="3090"/>
                <a:ext cx="49" cy="30"/>
              </a:xfrm>
              <a:custGeom>
                <a:avLst/>
                <a:gdLst>
                  <a:gd name="T0" fmla="*/ 16 w 34"/>
                  <a:gd name="T1" fmla="*/ 21 h 21"/>
                  <a:gd name="T2" fmla="*/ 0 w 34"/>
                  <a:gd name="T3" fmla="*/ 9 h 21"/>
                  <a:gd name="T4" fmla="*/ 16 w 34"/>
                  <a:gd name="T5" fmla="*/ 11 h 21"/>
                  <a:gd name="T6" fmla="*/ 32 w 34"/>
                  <a:gd name="T7" fmla="*/ 0 h 21"/>
                  <a:gd name="T8" fmla="*/ 16 w 34"/>
                  <a:gd name="T9" fmla="*/ 21 h 21"/>
                </a:gdLst>
                <a:ahLst/>
                <a:cxnLst>
                  <a:cxn ang="0">
                    <a:pos x="T0" y="T1"/>
                  </a:cxn>
                  <a:cxn ang="0">
                    <a:pos x="T2" y="T3"/>
                  </a:cxn>
                  <a:cxn ang="0">
                    <a:pos x="T4" y="T5"/>
                  </a:cxn>
                  <a:cxn ang="0">
                    <a:pos x="T6" y="T7"/>
                  </a:cxn>
                  <a:cxn ang="0">
                    <a:pos x="T8" y="T9"/>
                  </a:cxn>
                </a:cxnLst>
                <a:rect l="0" t="0" r="r" b="b"/>
                <a:pathLst>
                  <a:path w="34" h="21">
                    <a:moveTo>
                      <a:pt x="16" y="21"/>
                    </a:moveTo>
                    <a:cubicBezTo>
                      <a:pt x="9" y="19"/>
                      <a:pt x="3" y="16"/>
                      <a:pt x="0" y="9"/>
                    </a:cubicBezTo>
                    <a:cubicBezTo>
                      <a:pt x="6" y="4"/>
                      <a:pt x="11" y="9"/>
                      <a:pt x="16" y="11"/>
                    </a:cubicBezTo>
                    <a:cubicBezTo>
                      <a:pt x="24" y="11"/>
                      <a:pt x="25" y="3"/>
                      <a:pt x="32" y="0"/>
                    </a:cubicBezTo>
                    <a:cubicBezTo>
                      <a:pt x="34" y="13"/>
                      <a:pt x="24" y="16"/>
                      <a:pt x="16" y="21"/>
                    </a:cubicBezTo>
                    <a:close/>
                  </a:path>
                </a:pathLst>
              </a:custGeom>
              <a:solidFill>
                <a:srgbClr val="8177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8" name="Freeform 447">
                <a:extLst>
                  <a:ext uri="{FF2B5EF4-FFF2-40B4-BE49-F238E27FC236}">
                    <a16:creationId xmlns:a16="http://schemas.microsoft.com/office/drawing/2014/main" id="{04BFD668-6F73-DFC2-3BAA-095151B5E2FB}"/>
                  </a:ext>
                </a:extLst>
              </p:cNvPr>
              <p:cNvSpPr/>
              <p:nvPr/>
            </p:nvSpPr>
            <p:spPr bwMode="auto">
              <a:xfrm>
                <a:off x="4678" y="2403"/>
                <a:ext cx="102" cy="156"/>
              </a:xfrm>
              <a:custGeom>
                <a:avLst/>
                <a:gdLst>
                  <a:gd name="T0" fmla="*/ 69 w 70"/>
                  <a:gd name="T1" fmla="*/ 41 h 107"/>
                  <a:gd name="T2" fmla="*/ 65 w 70"/>
                  <a:gd name="T3" fmla="*/ 65 h 107"/>
                  <a:gd name="T4" fmla="*/ 49 w 70"/>
                  <a:gd name="T5" fmla="*/ 64 h 107"/>
                  <a:gd name="T6" fmla="*/ 57 w 70"/>
                  <a:gd name="T7" fmla="*/ 81 h 107"/>
                  <a:gd name="T8" fmla="*/ 57 w 70"/>
                  <a:gd name="T9" fmla="*/ 101 h 107"/>
                  <a:gd name="T10" fmla="*/ 50 w 70"/>
                  <a:gd name="T11" fmla="*/ 105 h 107"/>
                  <a:gd name="T12" fmla="*/ 32 w 70"/>
                  <a:gd name="T13" fmla="*/ 99 h 107"/>
                  <a:gd name="T14" fmla="*/ 5 w 70"/>
                  <a:gd name="T15" fmla="*/ 61 h 107"/>
                  <a:gd name="T16" fmla="*/ 1 w 70"/>
                  <a:gd name="T17" fmla="*/ 57 h 107"/>
                  <a:gd name="T18" fmla="*/ 8 w 70"/>
                  <a:gd name="T19" fmla="*/ 48 h 107"/>
                  <a:gd name="T20" fmla="*/ 0 w 70"/>
                  <a:gd name="T21" fmla="*/ 29 h 107"/>
                  <a:gd name="T22" fmla="*/ 9 w 70"/>
                  <a:gd name="T23" fmla="*/ 17 h 107"/>
                  <a:gd name="T24" fmla="*/ 37 w 70"/>
                  <a:gd name="T25" fmla="*/ 9 h 107"/>
                  <a:gd name="T26" fmla="*/ 39 w 70"/>
                  <a:gd name="T27" fmla="*/ 30 h 107"/>
                  <a:gd name="T28" fmla="*/ 31 w 70"/>
                  <a:gd name="T29" fmla="*/ 43 h 107"/>
                  <a:gd name="T30" fmla="*/ 63 w 70"/>
                  <a:gd name="T31" fmla="*/ 35 h 107"/>
                  <a:gd name="T32" fmla="*/ 69 w 70"/>
                  <a:gd name="T33" fmla="*/ 4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07">
                    <a:moveTo>
                      <a:pt x="69" y="41"/>
                    </a:moveTo>
                    <a:cubicBezTo>
                      <a:pt x="69" y="49"/>
                      <a:pt x="69" y="57"/>
                      <a:pt x="65" y="65"/>
                    </a:cubicBezTo>
                    <a:cubicBezTo>
                      <a:pt x="60" y="68"/>
                      <a:pt x="55" y="63"/>
                      <a:pt x="49" y="64"/>
                    </a:cubicBezTo>
                    <a:cubicBezTo>
                      <a:pt x="50" y="71"/>
                      <a:pt x="63" y="72"/>
                      <a:pt x="57" y="81"/>
                    </a:cubicBezTo>
                    <a:cubicBezTo>
                      <a:pt x="58" y="88"/>
                      <a:pt x="43" y="94"/>
                      <a:pt x="57" y="101"/>
                    </a:cubicBezTo>
                    <a:cubicBezTo>
                      <a:pt x="55" y="104"/>
                      <a:pt x="53" y="105"/>
                      <a:pt x="50" y="105"/>
                    </a:cubicBezTo>
                    <a:cubicBezTo>
                      <a:pt x="43" y="104"/>
                      <a:pt x="36" y="107"/>
                      <a:pt x="32" y="99"/>
                    </a:cubicBezTo>
                    <a:cubicBezTo>
                      <a:pt x="31" y="81"/>
                      <a:pt x="14" y="73"/>
                      <a:pt x="5" y="61"/>
                    </a:cubicBezTo>
                    <a:cubicBezTo>
                      <a:pt x="4" y="59"/>
                      <a:pt x="2" y="58"/>
                      <a:pt x="1" y="57"/>
                    </a:cubicBezTo>
                    <a:cubicBezTo>
                      <a:pt x="3" y="54"/>
                      <a:pt x="6" y="51"/>
                      <a:pt x="8" y="48"/>
                    </a:cubicBezTo>
                    <a:cubicBezTo>
                      <a:pt x="10" y="39"/>
                      <a:pt x="4" y="34"/>
                      <a:pt x="0" y="29"/>
                    </a:cubicBezTo>
                    <a:cubicBezTo>
                      <a:pt x="3" y="25"/>
                      <a:pt x="7" y="23"/>
                      <a:pt x="9" y="17"/>
                    </a:cubicBezTo>
                    <a:cubicBezTo>
                      <a:pt x="13" y="1"/>
                      <a:pt x="22" y="0"/>
                      <a:pt x="37" y="9"/>
                    </a:cubicBezTo>
                    <a:cubicBezTo>
                      <a:pt x="40" y="16"/>
                      <a:pt x="38" y="23"/>
                      <a:pt x="39" y="30"/>
                    </a:cubicBezTo>
                    <a:cubicBezTo>
                      <a:pt x="39" y="36"/>
                      <a:pt x="31" y="37"/>
                      <a:pt x="31" y="43"/>
                    </a:cubicBezTo>
                    <a:cubicBezTo>
                      <a:pt x="44" y="49"/>
                      <a:pt x="52" y="39"/>
                      <a:pt x="63" y="35"/>
                    </a:cubicBezTo>
                    <a:cubicBezTo>
                      <a:pt x="67" y="35"/>
                      <a:pt x="70" y="36"/>
                      <a:pt x="69" y="41"/>
                    </a:cubicBezTo>
                    <a:close/>
                  </a:path>
                </a:pathLst>
              </a:custGeom>
              <a:solidFill>
                <a:srgbClr val="F3CB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9" name="Freeform 448">
                <a:extLst>
                  <a:ext uri="{FF2B5EF4-FFF2-40B4-BE49-F238E27FC236}">
                    <a16:creationId xmlns:a16="http://schemas.microsoft.com/office/drawing/2014/main" id="{D4ED6F60-5938-8A35-ED60-AE2384147923}"/>
                  </a:ext>
                </a:extLst>
              </p:cNvPr>
              <p:cNvSpPr/>
              <p:nvPr/>
            </p:nvSpPr>
            <p:spPr bwMode="auto">
              <a:xfrm>
                <a:off x="4662" y="2492"/>
                <a:ext cx="72" cy="110"/>
              </a:xfrm>
              <a:custGeom>
                <a:avLst/>
                <a:gdLst>
                  <a:gd name="T0" fmla="*/ 16 w 49"/>
                  <a:gd name="T1" fmla="*/ 0 h 76"/>
                  <a:gd name="T2" fmla="*/ 44 w 49"/>
                  <a:gd name="T3" fmla="*/ 36 h 76"/>
                  <a:gd name="T4" fmla="*/ 36 w 49"/>
                  <a:gd name="T5" fmla="*/ 52 h 76"/>
                  <a:gd name="T6" fmla="*/ 8 w 49"/>
                  <a:gd name="T7" fmla="*/ 63 h 76"/>
                  <a:gd name="T8" fmla="*/ 0 w 49"/>
                  <a:gd name="T9" fmla="*/ 52 h 76"/>
                  <a:gd name="T10" fmla="*/ 22 w 49"/>
                  <a:gd name="T11" fmla="*/ 45 h 76"/>
                  <a:gd name="T12" fmla="*/ 8 w 49"/>
                  <a:gd name="T13" fmla="*/ 43 h 76"/>
                  <a:gd name="T14" fmla="*/ 16 w 49"/>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76">
                    <a:moveTo>
                      <a:pt x="16" y="0"/>
                    </a:moveTo>
                    <a:cubicBezTo>
                      <a:pt x="31" y="3"/>
                      <a:pt x="49" y="26"/>
                      <a:pt x="44" y="36"/>
                    </a:cubicBezTo>
                    <a:cubicBezTo>
                      <a:pt x="39" y="40"/>
                      <a:pt x="41" y="48"/>
                      <a:pt x="36" y="52"/>
                    </a:cubicBezTo>
                    <a:cubicBezTo>
                      <a:pt x="30" y="63"/>
                      <a:pt x="24" y="76"/>
                      <a:pt x="8" y="63"/>
                    </a:cubicBezTo>
                    <a:cubicBezTo>
                      <a:pt x="5" y="60"/>
                      <a:pt x="2" y="56"/>
                      <a:pt x="0" y="52"/>
                    </a:cubicBezTo>
                    <a:cubicBezTo>
                      <a:pt x="5" y="45"/>
                      <a:pt x="14" y="50"/>
                      <a:pt x="22" y="45"/>
                    </a:cubicBezTo>
                    <a:cubicBezTo>
                      <a:pt x="16" y="45"/>
                      <a:pt x="11" y="48"/>
                      <a:pt x="8" y="43"/>
                    </a:cubicBezTo>
                    <a:cubicBezTo>
                      <a:pt x="10" y="29"/>
                      <a:pt x="13" y="14"/>
                      <a:pt x="16" y="0"/>
                    </a:cubicBezTo>
                    <a:close/>
                  </a:path>
                </a:pathLst>
              </a:custGeom>
              <a:solidFill>
                <a:srgbClr val="D7AE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0" name="Freeform 449">
                <a:extLst>
                  <a:ext uri="{FF2B5EF4-FFF2-40B4-BE49-F238E27FC236}">
                    <a16:creationId xmlns:a16="http://schemas.microsoft.com/office/drawing/2014/main" id="{402D4558-8D51-6DA2-9BE3-868E6227830E}"/>
                  </a:ext>
                </a:extLst>
              </p:cNvPr>
              <p:cNvSpPr/>
              <p:nvPr/>
            </p:nvSpPr>
            <p:spPr bwMode="auto">
              <a:xfrm>
                <a:off x="4659" y="2538"/>
                <a:ext cx="44" cy="34"/>
              </a:xfrm>
              <a:custGeom>
                <a:avLst/>
                <a:gdLst>
                  <a:gd name="T0" fmla="*/ 10 w 30"/>
                  <a:gd name="T1" fmla="*/ 11 h 23"/>
                  <a:gd name="T2" fmla="*/ 30 w 30"/>
                  <a:gd name="T3" fmla="*/ 0 h 23"/>
                  <a:gd name="T4" fmla="*/ 2 w 30"/>
                  <a:gd name="T5" fmla="*/ 20 h 23"/>
                  <a:gd name="T6" fmla="*/ 10 w 30"/>
                  <a:gd name="T7" fmla="*/ 11 h 23"/>
                </a:gdLst>
                <a:ahLst/>
                <a:cxnLst>
                  <a:cxn ang="0">
                    <a:pos x="T0" y="T1"/>
                  </a:cxn>
                  <a:cxn ang="0">
                    <a:pos x="T2" y="T3"/>
                  </a:cxn>
                  <a:cxn ang="0">
                    <a:pos x="T4" y="T5"/>
                  </a:cxn>
                  <a:cxn ang="0">
                    <a:pos x="T6" y="T7"/>
                  </a:cxn>
                </a:cxnLst>
                <a:rect l="0" t="0" r="r" b="b"/>
                <a:pathLst>
                  <a:path w="30" h="23">
                    <a:moveTo>
                      <a:pt x="10" y="11"/>
                    </a:moveTo>
                    <a:cubicBezTo>
                      <a:pt x="18" y="11"/>
                      <a:pt x="26" y="10"/>
                      <a:pt x="30" y="0"/>
                    </a:cubicBezTo>
                    <a:cubicBezTo>
                      <a:pt x="29" y="21"/>
                      <a:pt x="17" y="23"/>
                      <a:pt x="2" y="20"/>
                    </a:cubicBezTo>
                    <a:cubicBezTo>
                      <a:pt x="0" y="14"/>
                      <a:pt x="5" y="13"/>
                      <a:pt x="10" y="11"/>
                    </a:cubicBezTo>
                    <a:close/>
                  </a:path>
                </a:pathLst>
              </a:custGeom>
              <a:solidFill>
                <a:srgbClr val="8D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1" name="Freeform 450">
                <a:extLst>
                  <a:ext uri="{FF2B5EF4-FFF2-40B4-BE49-F238E27FC236}">
                    <a16:creationId xmlns:a16="http://schemas.microsoft.com/office/drawing/2014/main" id="{055A59F8-307E-B207-4655-BD45B1A85490}"/>
                  </a:ext>
                </a:extLst>
              </p:cNvPr>
              <p:cNvSpPr/>
              <p:nvPr/>
            </p:nvSpPr>
            <p:spPr bwMode="auto">
              <a:xfrm>
                <a:off x="6986" y="1646"/>
                <a:ext cx="104" cy="172"/>
              </a:xfrm>
              <a:custGeom>
                <a:avLst/>
                <a:gdLst>
                  <a:gd name="T0" fmla="*/ 42 w 71"/>
                  <a:gd name="T1" fmla="*/ 113 h 118"/>
                  <a:gd name="T2" fmla="*/ 6 w 71"/>
                  <a:gd name="T3" fmla="*/ 117 h 118"/>
                  <a:gd name="T4" fmla="*/ 4 w 71"/>
                  <a:gd name="T5" fmla="*/ 115 h 118"/>
                  <a:gd name="T6" fmla="*/ 5 w 71"/>
                  <a:gd name="T7" fmla="*/ 61 h 118"/>
                  <a:gd name="T8" fmla="*/ 4 w 71"/>
                  <a:gd name="T9" fmla="*/ 41 h 118"/>
                  <a:gd name="T10" fmla="*/ 1 w 71"/>
                  <a:gd name="T11" fmla="*/ 36 h 118"/>
                  <a:gd name="T12" fmla="*/ 8 w 71"/>
                  <a:gd name="T13" fmla="*/ 10 h 118"/>
                  <a:gd name="T14" fmla="*/ 42 w 71"/>
                  <a:gd name="T15" fmla="*/ 9 h 118"/>
                  <a:gd name="T16" fmla="*/ 21 w 71"/>
                  <a:gd name="T17" fmla="*/ 35 h 118"/>
                  <a:gd name="T18" fmla="*/ 33 w 71"/>
                  <a:gd name="T19" fmla="*/ 41 h 118"/>
                  <a:gd name="T20" fmla="*/ 61 w 71"/>
                  <a:gd name="T21" fmla="*/ 54 h 118"/>
                  <a:gd name="T22" fmla="*/ 51 w 71"/>
                  <a:gd name="T23" fmla="*/ 105 h 118"/>
                  <a:gd name="T24" fmla="*/ 42 w 71"/>
                  <a:gd name="T25"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118">
                    <a:moveTo>
                      <a:pt x="42" y="113"/>
                    </a:moveTo>
                    <a:cubicBezTo>
                      <a:pt x="31" y="117"/>
                      <a:pt x="18" y="118"/>
                      <a:pt x="6" y="117"/>
                    </a:cubicBezTo>
                    <a:cubicBezTo>
                      <a:pt x="5" y="117"/>
                      <a:pt x="5" y="116"/>
                      <a:pt x="4" y="115"/>
                    </a:cubicBezTo>
                    <a:cubicBezTo>
                      <a:pt x="11" y="97"/>
                      <a:pt x="0" y="79"/>
                      <a:pt x="5" y="61"/>
                    </a:cubicBezTo>
                    <a:cubicBezTo>
                      <a:pt x="7" y="54"/>
                      <a:pt x="8" y="48"/>
                      <a:pt x="4" y="41"/>
                    </a:cubicBezTo>
                    <a:cubicBezTo>
                      <a:pt x="3" y="40"/>
                      <a:pt x="2" y="38"/>
                      <a:pt x="1" y="36"/>
                    </a:cubicBezTo>
                    <a:cubicBezTo>
                      <a:pt x="0" y="26"/>
                      <a:pt x="1" y="18"/>
                      <a:pt x="8" y="10"/>
                    </a:cubicBezTo>
                    <a:cubicBezTo>
                      <a:pt x="19" y="3"/>
                      <a:pt x="30" y="0"/>
                      <a:pt x="42" y="9"/>
                    </a:cubicBezTo>
                    <a:cubicBezTo>
                      <a:pt x="52" y="29"/>
                      <a:pt x="52" y="29"/>
                      <a:pt x="21" y="35"/>
                    </a:cubicBezTo>
                    <a:cubicBezTo>
                      <a:pt x="21" y="44"/>
                      <a:pt x="28" y="41"/>
                      <a:pt x="33" y="41"/>
                    </a:cubicBezTo>
                    <a:cubicBezTo>
                      <a:pt x="45" y="40"/>
                      <a:pt x="57" y="42"/>
                      <a:pt x="61" y="54"/>
                    </a:cubicBezTo>
                    <a:cubicBezTo>
                      <a:pt x="71" y="79"/>
                      <a:pt x="67" y="92"/>
                      <a:pt x="51" y="105"/>
                    </a:cubicBezTo>
                    <a:cubicBezTo>
                      <a:pt x="48" y="107"/>
                      <a:pt x="45" y="110"/>
                      <a:pt x="42" y="113"/>
                    </a:cubicBezTo>
                    <a:close/>
                  </a:path>
                </a:pathLst>
              </a:custGeom>
              <a:solidFill>
                <a:srgbClr val="F2DC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2" name="Freeform 451">
                <a:extLst>
                  <a:ext uri="{FF2B5EF4-FFF2-40B4-BE49-F238E27FC236}">
                    <a16:creationId xmlns:a16="http://schemas.microsoft.com/office/drawing/2014/main" id="{F90630B6-80CD-06D1-8C23-B8FDA659CC5A}"/>
                  </a:ext>
                </a:extLst>
              </p:cNvPr>
              <p:cNvSpPr/>
              <p:nvPr/>
            </p:nvSpPr>
            <p:spPr bwMode="auto">
              <a:xfrm>
                <a:off x="6989" y="1613"/>
                <a:ext cx="124" cy="88"/>
              </a:xfrm>
              <a:custGeom>
                <a:avLst/>
                <a:gdLst>
                  <a:gd name="T0" fmla="*/ 40 w 85"/>
                  <a:gd name="T1" fmla="*/ 32 h 61"/>
                  <a:gd name="T2" fmla="*/ 5 w 85"/>
                  <a:gd name="T3" fmla="*/ 37 h 61"/>
                  <a:gd name="T4" fmla="*/ 3 w 85"/>
                  <a:gd name="T5" fmla="*/ 35 h 61"/>
                  <a:gd name="T6" fmla="*/ 5 w 85"/>
                  <a:gd name="T7" fmla="*/ 17 h 61"/>
                  <a:gd name="T8" fmla="*/ 77 w 85"/>
                  <a:gd name="T9" fmla="*/ 36 h 61"/>
                  <a:gd name="T10" fmla="*/ 80 w 85"/>
                  <a:gd name="T11" fmla="*/ 44 h 61"/>
                  <a:gd name="T12" fmla="*/ 76 w 85"/>
                  <a:gd name="T13" fmla="*/ 60 h 61"/>
                  <a:gd name="T14" fmla="*/ 59 w 85"/>
                  <a:gd name="T15" fmla="*/ 47 h 61"/>
                  <a:gd name="T16" fmla="*/ 40 w 85"/>
                  <a:gd name="T17"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1">
                    <a:moveTo>
                      <a:pt x="40" y="32"/>
                    </a:moveTo>
                    <a:cubicBezTo>
                      <a:pt x="28" y="32"/>
                      <a:pt x="16" y="32"/>
                      <a:pt x="5" y="37"/>
                    </a:cubicBezTo>
                    <a:cubicBezTo>
                      <a:pt x="4" y="36"/>
                      <a:pt x="4" y="36"/>
                      <a:pt x="3" y="35"/>
                    </a:cubicBezTo>
                    <a:cubicBezTo>
                      <a:pt x="1" y="29"/>
                      <a:pt x="0" y="22"/>
                      <a:pt x="5" y="17"/>
                    </a:cubicBezTo>
                    <a:cubicBezTo>
                      <a:pt x="27" y="0"/>
                      <a:pt x="65" y="10"/>
                      <a:pt x="77" y="36"/>
                    </a:cubicBezTo>
                    <a:cubicBezTo>
                      <a:pt x="72" y="42"/>
                      <a:pt x="81" y="40"/>
                      <a:pt x="80" y="44"/>
                    </a:cubicBezTo>
                    <a:cubicBezTo>
                      <a:pt x="75" y="49"/>
                      <a:pt x="85" y="59"/>
                      <a:pt x="76" y="60"/>
                    </a:cubicBezTo>
                    <a:cubicBezTo>
                      <a:pt x="70" y="61"/>
                      <a:pt x="62" y="56"/>
                      <a:pt x="59" y="47"/>
                    </a:cubicBezTo>
                    <a:cubicBezTo>
                      <a:pt x="56" y="39"/>
                      <a:pt x="50" y="33"/>
                      <a:pt x="40" y="32"/>
                    </a:cubicBezTo>
                    <a:close/>
                  </a:path>
                </a:pathLst>
              </a:custGeom>
              <a:solidFill>
                <a:srgbClr val="CAB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3" name="Freeform 452">
                <a:extLst>
                  <a:ext uri="{FF2B5EF4-FFF2-40B4-BE49-F238E27FC236}">
                    <a16:creationId xmlns:a16="http://schemas.microsoft.com/office/drawing/2014/main" id="{70C97931-CA77-1EAC-E870-521048988636}"/>
                  </a:ext>
                </a:extLst>
              </p:cNvPr>
              <p:cNvSpPr/>
              <p:nvPr/>
            </p:nvSpPr>
            <p:spPr bwMode="auto">
              <a:xfrm>
                <a:off x="4822" y="2713"/>
                <a:ext cx="54" cy="122"/>
              </a:xfrm>
              <a:custGeom>
                <a:avLst/>
                <a:gdLst>
                  <a:gd name="T0" fmla="*/ 14 w 37"/>
                  <a:gd name="T1" fmla="*/ 0 h 84"/>
                  <a:gd name="T2" fmla="*/ 34 w 37"/>
                  <a:gd name="T3" fmla="*/ 54 h 84"/>
                  <a:gd name="T4" fmla="*/ 10 w 37"/>
                  <a:gd name="T5" fmla="*/ 83 h 84"/>
                  <a:gd name="T6" fmla="*/ 22 w 37"/>
                  <a:gd name="T7" fmla="*/ 54 h 84"/>
                  <a:gd name="T8" fmla="*/ 15 w 37"/>
                  <a:gd name="T9" fmla="*/ 34 h 84"/>
                  <a:gd name="T10" fmla="*/ 10 w 37"/>
                  <a:gd name="T11" fmla="*/ 13 h 84"/>
                  <a:gd name="T12" fmla="*/ 14 w 37"/>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37" h="84">
                    <a:moveTo>
                      <a:pt x="14" y="0"/>
                    </a:moveTo>
                    <a:cubicBezTo>
                      <a:pt x="25" y="16"/>
                      <a:pt x="31" y="35"/>
                      <a:pt x="34" y="54"/>
                    </a:cubicBezTo>
                    <a:cubicBezTo>
                      <a:pt x="37" y="73"/>
                      <a:pt x="30" y="84"/>
                      <a:pt x="10" y="83"/>
                    </a:cubicBezTo>
                    <a:cubicBezTo>
                      <a:pt x="15" y="74"/>
                      <a:pt x="26" y="67"/>
                      <a:pt x="22" y="54"/>
                    </a:cubicBezTo>
                    <a:cubicBezTo>
                      <a:pt x="24" y="46"/>
                      <a:pt x="25" y="38"/>
                      <a:pt x="15" y="34"/>
                    </a:cubicBezTo>
                    <a:cubicBezTo>
                      <a:pt x="3" y="30"/>
                      <a:pt x="0" y="23"/>
                      <a:pt x="10" y="13"/>
                    </a:cubicBezTo>
                    <a:cubicBezTo>
                      <a:pt x="13" y="9"/>
                      <a:pt x="10" y="3"/>
                      <a:pt x="14" y="0"/>
                    </a:cubicBezTo>
                    <a:close/>
                  </a:path>
                </a:pathLst>
              </a:custGeom>
              <a:solidFill>
                <a:srgbClr val="D5C7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4" name="Freeform 453">
                <a:extLst>
                  <a:ext uri="{FF2B5EF4-FFF2-40B4-BE49-F238E27FC236}">
                    <a16:creationId xmlns:a16="http://schemas.microsoft.com/office/drawing/2014/main" id="{127CB556-86AA-2DB2-E8CE-8C8084881F47}"/>
                  </a:ext>
                </a:extLst>
              </p:cNvPr>
              <p:cNvSpPr/>
              <p:nvPr/>
            </p:nvSpPr>
            <p:spPr bwMode="auto">
              <a:xfrm>
                <a:off x="4795" y="2643"/>
                <a:ext cx="73" cy="159"/>
              </a:xfrm>
              <a:custGeom>
                <a:avLst/>
                <a:gdLst>
                  <a:gd name="T0" fmla="*/ 33 w 50"/>
                  <a:gd name="T1" fmla="*/ 48 h 109"/>
                  <a:gd name="T2" fmla="*/ 33 w 50"/>
                  <a:gd name="T3" fmla="*/ 57 h 109"/>
                  <a:gd name="T4" fmla="*/ 41 w 50"/>
                  <a:gd name="T5" fmla="*/ 82 h 109"/>
                  <a:gd name="T6" fmla="*/ 44 w 50"/>
                  <a:gd name="T7" fmla="*/ 104 h 109"/>
                  <a:gd name="T8" fmla="*/ 37 w 50"/>
                  <a:gd name="T9" fmla="*/ 107 h 109"/>
                  <a:gd name="T10" fmla="*/ 24 w 50"/>
                  <a:gd name="T11" fmla="*/ 82 h 109"/>
                  <a:gd name="T12" fmla="*/ 18 w 50"/>
                  <a:gd name="T13" fmla="*/ 69 h 109"/>
                  <a:gd name="T14" fmla="*/ 8 w 50"/>
                  <a:gd name="T15" fmla="*/ 36 h 109"/>
                  <a:gd name="T16" fmla="*/ 18 w 50"/>
                  <a:gd name="T17" fmla="*/ 0 h 109"/>
                  <a:gd name="T18" fmla="*/ 19 w 50"/>
                  <a:gd name="T19" fmla="*/ 8 h 109"/>
                  <a:gd name="T20" fmla="*/ 29 w 50"/>
                  <a:gd name="T21" fmla="*/ 44 h 109"/>
                  <a:gd name="T22" fmla="*/ 33 w 50"/>
                  <a:gd name="T2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109">
                    <a:moveTo>
                      <a:pt x="33" y="48"/>
                    </a:moveTo>
                    <a:cubicBezTo>
                      <a:pt x="33" y="51"/>
                      <a:pt x="35" y="55"/>
                      <a:pt x="33" y="57"/>
                    </a:cubicBezTo>
                    <a:cubicBezTo>
                      <a:pt x="26" y="69"/>
                      <a:pt x="25" y="77"/>
                      <a:pt x="41" y="82"/>
                    </a:cubicBezTo>
                    <a:cubicBezTo>
                      <a:pt x="50" y="86"/>
                      <a:pt x="45" y="96"/>
                      <a:pt x="44" y="104"/>
                    </a:cubicBezTo>
                    <a:cubicBezTo>
                      <a:pt x="43" y="107"/>
                      <a:pt x="41" y="109"/>
                      <a:pt x="37" y="107"/>
                    </a:cubicBezTo>
                    <a:cubicBezTo>
                      <a:pt x="39" y="96"/>
                      <a:pt x="40" y="85"/>
                      <a:pt x="24" y="82"/>
                    </a:cubicBezTo>
                    <a:cubicBezTo>
                      <a:pt x="20" y="81"/>
                      <a:pt x="14" y="73"/>
                      <a:pt x="18" y="69"/>
                    </a:cubicBezTo>
                    <a:cubicBezTo>
                      <a:pt x="36" y="52"/>
                      <a:pt x="19" y="45"/>
                      <a:pt x="8" y="36"/>
                    </a:cubicBezTo>
                    <a:cubicBezTo>
                      <a:pt x="0" y="21"/>
                      <a:pt x="12" y="11"/>
                      <a:pt x="18" y="0"/>
                    </a:cubicBezTo>
                    <a:cubicBezTo>
                      <a:pt x="21" y="2"/>
                      <a:pt x="21" y="5"/>
                      <a:pt x="19" y="8"/>
                    </a:cubicBezTo>
                    <a:cubicBezTo>
                      <a:pt x="9" y="24"/>
                      <a:pt x="15" y="35"/>
                      <a:pt x="29" y="44"/>
                    </a:cubicBezTo>
                    <a:cubicBezTo>
                      <a:pt x="30" y="45"/>
                      <a:pt x="31" y="47"/>
                      <a:pt x="33" y="48"/>
                    </a:cubicBezTo>
                    <a:close/>
                  </a:path>
                </a:pathLst>
              </a:custGeom>
              <a:solidFill>
                <a:srgbClr val="5547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5" name="Freeform 454">
                <a:extLst>
                  <a:ext uri="{FF2B5EF4-FFF2-40B4-BE49-F238E27FC236}">
                    <a16:creationId xmlns:a16="http://schemas.microsoft.com/office/drawing/2014/main" id="{62345176-AC43-ED1A-8469-72FA6D5A7A28}"/>
                  </a:ext>
                </a:extLst>
              </p:cNvPr>
              <p:cNvSpPr/>
              <p:nvPr/>
            </p:nvSpPr>
            <p:spPr bwMode="auto">
              <a:xfrm>
                <a:off x="4795" y="2794"/>
                <a:ext cx="70" cy="51"/>
              </a:xfrm>
              <a:custGeom>
                <a:avLst/>
                <a:gdLst>
                  <a:gd name="T0" fmla="*/ 37 w 48"/>
                  <a:gd name="T1" fmla="*/ 3 h 35"/>
                  <a:gd name="T2" fmla="*/ 44 w 48"/>
                  <a:gd name="T3" fmla="*/ 0 h 35"/>
                  <a:gd name="T4" fmla="*/ 29 w 48"/>
                  <a:gd name="T5" fmla="*/ 27 h 35"/>
                  <a:gd name="T6" fmla="*/ 0 w 48"/>
                  <a:gd name="T7" fmla="*/ 31 h 35"/>
                  <a:gd name="T8" fmla="*/ 21 w 48"/>
                  <a:gd name="T9" fmla="*/ 22 h 35"/>
                  <a:gd name="T10" fmla="*/ 37 w 48"/>
                  <a:gd name="T11" fmla="*/ 3 h 35"/>
                </a:gdLst>
                <a:ahLst/>
                <a:cxnLst>
                  <a:cxn ang="0">
                    <a:pos x="T0" y="T1"/>
                  </a:cxn>
                  <a:cxn ang="0">
                    <a:pos x="T2" y="T3"/>
                  </a:cxn>
                  <a:cxn ang="0">
                    <a:pos x="T4" y="T5"/>
                  </a:cxn>
                  <a:cxn ang="0">
                    <a:pos x="T6" y="T7"/>
                  </a:cxn>
                  <a:cxn ang="0">
                    <a:pos x="T8" y="T9"/>
                  </a:cxn>
                  <a:cxn ang="0">
                    <a:pos x="T10" y="T11"/>
                  </a:cxn>
                </a:cxnLst>
                <a:rect l="0" t="0" r="r" b="b"/>
                <a:pathLst>
                  <a:path w="48" h="35">
                    <a:moveTo>
                      <a:pt x="37" y="3"/>
                    </a:moveTo>
                    <a:cubicBezTo>
                      <a:pt x="39" y="2"/>
                      <a:pt x="42" y="1"/>
                      <a:pt x="44" y="0"/>
                    </a:cubicBezTo>
                    <a:cubicBezTo>
                      <a:pt x="48" y="14"/>
                      <a:pt x="40" y="21"/>
                      <a:pt x="29" y="27"/>
                    </a:cubicBezTo>
                    <a:cubicBezTo>
                      <a:pt x="20" y="35"/>
                      <a:pt x="10" y="31"/>
                      <a:pt x="0" y="31"/>
                    </a:cubicBezTo>
                    <a:cubicBezTo>
                      <a:pt x="3" y="19"/>
                      <a:pt x="14" y="24"/>
                      <a:pt x="21" y="22"/>
                    </a:cubicBezTo>
                    <a:cubicBezTo>
                      <a:pt x="31" y="18"/>
                      <a:pt x="38" y="15"/>
                      <a:pt x="37" y="3"/>
                    </a:cubicBezTo>
                    <a:close/>
                  </a:path>
                </a:pathLst>
              </a:custGeom>
              <a:solidFill>
                <a:srgbClr val="7A6B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6" name="Freeform 455">
                <a:extLst>
                  <a:ext uri="{FF2B5EF4-FFF2-40B4-BE49-F238E27FC236}">
                    <a16:creationId xmlns:a16="http://schemas.microsoft.com/office/drawing/2014/main" id="{E817D94D-A3BE-BA38-93DF-B8BB717057E2}"/>
                  </a:ext>
                </a:extLst>
              </p:cNvPr>
              <p:cNvSpPr/>
              <p:nvPr/>
            </p:nvSpPr>
            <p:spPr bwMode="auto">
              <a:xfrm>
                <a:off x="4721" y="2832"/>
                <a:ext cx="65" cy="29"/>
              </a:xfrm>
              <a:custGeom>
                <a:avLst/>
                <a:gdLst>
                  <a:gd name="T0" fmla="*/ 0 w 45"/>
                  <a:gd name="T1" fmla="*/ 20 h 20"/>
                  <a:gd name="T2" fmla="*/ 39 w 45"/>
                  <a:gd name="T3" fmla="*/ 2 h 20"/>
                  <a:gd name="T4" fmla="*/ 45 w 45"/>
                  <a:gd name="T5" fmla="*/ 6 h 20"/>
                  <a:gd name="T6" fmla="*/ 0 w 45"/>
                  <a:gd name="T7" fmla="*/ 20 h 20"/>
                </a:gdLst>
                <a:ahLst/>
                <a:cxnLst>
                  <a:cxn ang="0">
                    <a:pos x="T0" y="T1"/>
                  </a:cxn>
                  <a:cxn ang="0">
                    <a:pos x="T2" y="T3"/>
                  </a:cxn>
                  <a:cxn ang="0">
                    <a:pos x="T4" y="T5"/>
                  </a:cxn>
                  <a:cxn ang="0">
                    <a:pos x="T6" y="T7"/>
                  </a:cxn>
                </a:cxnLst>
                <a:rect l="0" t="0" r="r" b="b"/>
                <a:pathLst>
                  <a:path w="45" h="20">
                    <a:moveTo>
                      <a:pt x="0" y="20"/>
                    </a:moveTo>
                    <a:cubicBezTo>
                      <a:pt x="6" y="0"/>
                      <a:pt x="26" y="8"/>
                      <a:pt x="39" y="2"/>
                    </a:cubicBezTo>
                    <a:cubicBezTo>
                      <a:pt x="41" y="3"/>
                      <a:pt x="43" y="5"/>
                      <a:pt x="45" y="6"/>
                    </a:cubicBezTo>
                    <a:cubicBezTo>
                      <a:pt x="30" y="11"/>
                      <a:pt x="15" y="15"/>
                      <a:pt x="0" y="20"/>
                    </a:cubicBezTo>
                    <a:close/>
                  </a:path>
                </a:pathLst>
              </a:custGeom>
              <a:solidFill>
                <a:srgbClr val="C8BD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7" name="Freeform 456">
                <a:extLst>
                  <a:ext uri="{FF2B5EF4-FFF2-40B4-BE49-F238E27FC236}">
                    <a16:creationId xmlns:a16="http://schemas.microsoft.com/office/drawing/2014/main" id="{E86337B9-713E-4D85-1874-3278E0548F12}"/>
                  </a:ext>
                </a:extLst>
              </p:cNvPr>
              <p:cNvSpPr/>
              <p:nvPr/>
            </p:nvSpPr>
            <p:spPr bwMode="auto">
              <a:xfrm>
                <a:off x="6496" y="3158"/>
                <a:ext cx="138" cy="77"/>
              </a:xfrm>
              <a:custGeom>
                <a:avLst/>
                <a:gdLst>
                  <a:gd name="T0" fmla="*/ 84 w 95"/>
                  <a:gd name="T1" fmla="*/ 42 h 53"/>
                  <a:gd name="T2" fmla="*/ 95 w 95"/>
                  <a:gd name="T3" fmla="*/ 46 h 53"/>
                  <a:gd name="T4" fmla="*/ 65 w 95"/>
                  <a:gd name="T5" fmla="*/ 38 h 53"/>
                  <a:gd name="T6" fmla="*/ 0 w 95"/>
                  <a:gd name="T7" fmla="*/ 13 h 53"/>
                  <a:gd name="T8" fmla="*/ 35 w 95"/>
                  <a:gd name="T9" fmla="*/ 6 h 53"/>
                  <a:gd name="T10" fmla="*/ 65 w 95"/>
                  <a:gd name="T11" fmla="*/ 22 h 53"/>
                  <a:gd name="T12" fmla="*/ 84 w 95"/>
                  <a:gd name="T13" fmla="*/ 42 h 53"/>
                </a:gdLst>
                <a:ahLst/>
                <a:cxnLst>
                  <a:cxn ang="0">
                    <a:pos x="T0" y="T1"/>
                  </a:cxn>
                  <a:cxn ang="0">
                    <a:pos x="T2" y="T3"/>
                  </a:cxn>
                  <a:cxn ang="0">
                    <a:pos x="T4" y="T5"/>
                  </a:cxn>
                  <a:cxn ang="0">
                    <a:pos x="T6" y="T7"/>
                  </a:cxn>
                  <a:cxn ang="0">
                    <a:pos x="T8" y="T9"/>
                  </a:cxn>
                  <a:cxn ang="0">
                    <a:pos x="T10" y="T11"/>
                  </a:cxn>
                  <a:cxn ang="0">
                    <a:pos x="T12" y="T13"/>
                  </a:cxn>
                </a:cxnLst>
                <a:rect l="0" t="0" r="r" b="b"/>
                <a:pathLst>
                  <a:path w="95" h="52">
                    <a:moveTo>
                      <a:pt x="84" y="42"/>
                    </a:moveTo>
                    <a:cubicBezTo>
                      <a:pt x="86" y="46"/>
                      <a:pt x="91" y="45"/>
                      <a:pt x="95" y="46"/>
                    </a:cubicBezTo>
                    <a:cubicBezTo>
                      <a:pt x="83" y="53"/>
                      <a:pt x="71" y="47"/>
                      <a:pt x="65" y="38"/>
                    </a:cubicBezTo>
                    <a:cubicBezTo>
                      <a:pt x="49" y="12"/>
                      <a:pt x="25" y="11"/>
                      <a:pt x="0" y="13"/>
                    </a:cubicBezTo>
                    <a:cubicBezTo>
                      <a:pt x="10" y="5"/>
                      <a:pt x="24" y="15"/>
                      <a:pt x="35" y="6"/>
                    </a:cubicBezTo>
                    <a:cubicBezTo>
                      <a:pt x="52" y="0"/>
                      <a:pt x="55" y="16"/>
                      <a:pt x="65" y="22"/>
                    </a:cubicBezTo>
                    <a:cubicBezTo>
                      <a:pt x="70" y="29"/>
                      <a:pt x="79" y="34"/>
                      <a:pt x="84" y="42"/>
                    </a:cubicBezTo>
                    <a:close/>
                  </a:path>
                </a:pathLst>
              </a:custGeom>
              <a:solidFill>
                <a:srgbClr val="8B8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8" name="Freeform 457">
                <a:extLst>
                  <a:ext uri="{FF2B5EF4-FFF2-40B4-BE49-F238E27FC236}">
                    <a16:creationId xmlns:a16="http://schemas.microsoft.com/office/drawing/2014/main" id="{35AE4C6A-F114-71EC-6BC9-915D32249E20}"/>
                  </a:ext>
                </a:extLst>
              </p:cNvPr>
              <p:cNvSpPr/>
              <p:nvPr/>
            </p:nvSpPr>
            <p:spPr bwMode="auto">
              <a:xfrm>
                <a:off x="5003" y="995"/>
                <a:ext cx="338" cy="494"/>
              </a:xfrm>
              <a:custGeom>
                <a:avLst/>
                <a:gdLst>
                  <a:gd name="T0" fmla="*/ 209 w 232"/>
                  <a:gd name="T1" fmla="*/ 0 h 339"/>
                  <a:gd name="T2" fmla="*/ 214 w 232"/>
                  <a:gd name="T3" fmla="*/ 24 h 339"/>
                  <a:gd name="T4" fmla="*/ 219 w 232"/>
                  <a:gd name="T5" fmla="*/ 66 h 339"/>
                  <a:gd name="T6" fmla="*/ 216 w 232"/>
                  <a:gd name="T7" fmla="*/ 73 h 339"/>
                  <a:gd name="T8" fmla="*/ 211 w 232"/>
                  <a:gd name="T9" fmla="*/ 115 h 339"/>
                  <a:gd name="T10" fmla="*/ 211 w 232"/>
                  <a:gd name="T11" fmla="*/ 128 h 339"/>
                  <a:gd name="T12" fmla="*/ 218 w 232"/>
                  <a:gd name="T13" fmla="*/ 160 h 339"/>
                  <a:gd name="T14" fmla="*/ 205 w 232"/>
                  <a:gd name="T15" fmla="*/ 175 h 339"/>
                  <a:gd name="T16" fmla="*/ 201 w 232"/>
                  <a:gd name="T17" fmla="*/ 197 h 339"/>
                  <a:gd name="T18" fmla="*/ 206 w 232"/>
                  <a:gd name="T19" fmla="*/ 207 h 339"/>
                  <a:gd name="T20" fmla="*/ 218 w 232"/>
                  <a:gd name="T21" fmla="*/ 246 h 339"/>
                  <a:gd name="T22" fmla="*/ 219 w 232"/>
                  <a:gd name="T23" fmla="*/ 255 h 339"/>
                  <a:gd name="T24" fmla="*/ 203 w 232"/>
                  <a:gd name="T25" fmla="*/ 313 h 339"/>
                  <a:gd name="T26" fmla="*/ 177 w 232"/>
                  <a:gd name="T27" fmla="*/ 325 h 339"/>
                  <a:gd name="T28" fmla="*/ 166 w 232"/>
                  <a:gd name="T29" fmla="*/ 307 h 339"/>
                  <a:gd name="T30" fmla="*/ 161 w 232"/>
                  <a:gd name="T31" fmla="*/ 278 h 339"/>
                  <a:gd name="T32" fmla="*/ 159 w 232"/>
                  <a:gd name="T33" fmla="*/ 247 h 339"/>
                  <a:gd name="T34" fmla="*/ 154 w 232"/>
                  <a:gd name="T35" fmla="*/ 222 h 339"/>
                  <a:gd name="T36" fmla="*/ 148 w 232"/>
                  <a:gd name="T37" fmla="*/ 209 h 339"/>
                  <a:gd name="T38" fmla="*/ 130 w 232"/>
                  <a:gd name="T39" fmla="*/ 209 h 339"/>
                  <a:gd name="T40" fmla="*/ 114 w 232"/>
                  <a:gd name="T41" fmla="*/ 207 h 339"/>
                  <a:gd name="T42" fmla="*/ 106 w 232"/>
                  <a:gd name="T43" fmla="*/ 195 h 339"/>
                  <a:gd name="T44" fmla="*/ 93 w 232"/>
                  <a:gd name="T45" fmla="*/ 200 h 339"/>
                  <a:gd name="T46" fmla="*/ 78 w 232"/>
                  <a:gd name="T47" fmla="*/ 196 h 339"/>
                  <a:gd name="T48" fmla="*/ 65 w 232"/>
                  <a:gd name="T49" fmla="*/ 212 h 339"/>
                  <a:gd name="T50" fmla="*/ 95 w 232"/>
                  <a:gd name="T51" fmla="*/ 281 h 339"/>
                  <a:gd name="T52" fmla="*/ 105 w 232"/>
                  <a:gd name="T53" fmla="*/ 304 h 339"/>
                  <a:gd name="T54" fmla="*/ 115 w 232"/>
                  <a:gd name="T55" fmla="*/ 312 h 339"/>
                  <a:gd name="T56" fmla="*/ 134 w 232"/>
                  <a:gd name="T57" fmla="*/ 292 h 339"/>
                  <a:gd name="T58" fmla="*/ 149 w 232"/>
                  <a:gd name="T59" fmla="*/ 291 h 339"/>
                  <a:gd name="T60" fmla="*/ 155 w 232"/>
                  <a:gd name="T61" fmla="*/ 329 h 339"/>
                  <a:gd name="T62" fmla="*/ 115 w 232"/>
                  <a:gd name="T63" fmla="*/ 335 h 339"/>
                  <a:gd name="T64" fmla="*/ 85 w 232"/>
                  <a:gd name="T65" fmla="*/ 310 h 339"/>
                  <a:gd name="T66" fmla="*/ 62 w 232"/>
                  <a:gd name="T67" fmla="*/ 294 h 339"/>
                  <a:gd name="T68" fmla="*/ 40 w 232"/>
                  <a:gd name="T69" fmla="*/ 269 h 339"/>
                  <a:gd name="T70" fmla="*/ 40 w 232"/>
                  <a:gd name="T71" fmla="*/ 246 h 339"/>
                  <a:gd name="T72" fmla="*/ 45 w 232"/>
                  <a:gd name="T73" fmla="*/ 184 h 339"/>
                  <a:gd name="T74" fmla="*/ 27 w 232"/>
                  <a:gd name="T75" fmla="*/ 180 h 339"/>
                  <a:gd name="T76" fmla="*/ 0 w 232"/>
                  <a:gd name="T77" fmla="*/ 180 h 339"/>
                  <a:gd name="T78" fmla="*/ 34 w 232"/>
                  <a:gd name="T79" fmla="*/ 164 h 339"/>
                  <a:gd name="T80" fmla="*/ 42 w 232"/>
                  <a:gd name="T81" fmla="*/ 160 h 339"/>
                  <a:gd name="T82" fmla="*/ 92 w 232"/>
                  <a:gd name="T83" fmla="*/ 154 h 339"/>
                  <a:gd name="T84" fmla="*/ 149 w 232"/>
                  <a:gd name="T85" fmla="*/ 162 h 339"/>
                  <a:gd name="T86" fmla="*/ 182 w 232"/>
                  <a:gd name="T87" fmla="*/ 159 h 339"/>
                  <a:gd name="T88" fmla="*/ 194 w 232"/>
                  <a:gd name="T89" fmla="*/ 145 h 339"/>
                  <a:gd name="T90" fmla="*/ 190 w 232"/>
                  <a:gd name="T91" fmla="*/ 125 h 339"/>
                  <a:gd name="T92" fmla="*/ 189 w 232"/>
                  <a:gd name="T93" fmla="*/ 103 h 339"/>
                  <a:gd name="T94" fmla="*/ 192 w 232"/>
                  <a:gd name="T95" fmla="*/ 65 h 339"/>
                  <a:gd name="T96" fmla="*/ 203 w 232"/>
                  <a:gd name="T97" fmla="*/ 34 h 339"/>
                  <a:gd name="T98" fmla="*/ 205 w 232"/>
                  <a:gd name="T99" fmla="*/ 29 h 339"/>
                  <a:gd name="T100" fmla="*/ 209 w 232"/>
                  <a:gd name="T101"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1" h="339">
                    <a:moveTo>
                      <a:pt x="209" y="0"/>
                    </a:moveTo>
                    <a:cubicBezTo>
                      <a:pt x="211" y="8"/>
                      <a:pt x="208" y="17"/>
                      <a:pt x="214" y="24"/>
                    </a:cubicBezTo>
                    <a:cubicBezTo>
                      <a:pt x="223" y="37"/>
                      <a:pt x="232" y="50"/>
                      <a:pt x="219" y="66"/>
                    </a:cubicBezTo>
                    <a:cubicBezTo>
                      <a:pt x="218" y="68"/>
                      <a:pt x="215" y="71"/>
                      <a:pt x="216" y="73"/>
                    </a:cubicBezTo>
                    <a:cubicBezTo>
                      <a:pt x="219" y="88"/>
                      <a:pt x="219" y="101"/>
                      <a:pt x="211" y="115"/>
                    </a:cubicBezTo>
                    <a:cubicBezTo>
                      <a:pt x="208" y="119"/>
                      <a:pt x="211" y="124"/>
                      <a:pt x="211" y="128"/>
                    </a:cubicBezTo>
                    <a:cubicBezTo>
                      <a:pt x="213" y="139"/>
                      <a:pt x="221" y="148"/>
                      <a:pt x="218" y="160"/>
                    </a:cubicBezTo>
                    <a:cubicBezTo>
                      <a:pt x="217" y="168"/>
                      <a:pt x="212" y="172"/>
                      <a:pt x="205" y="175"/>
                    </a:cubicBezTo>
                    <a:cubicBezTo>
                      <a:pt x="191" y="180"/>
                      <a:pt x="195" y="189"/>
                      <a:pt x="201" y="197"/>
                    </a:cubicBezTo>
                    <a:cubicBezTo>
                      <a:pt x="204" y="200"/>
                      <a:pt x="205" y="204"/>
                      <a:pt x="206" y="207"/>
                    </a:cubicBezTo>
                    <a:cubicBezTo>
                      <a:pt x="210" y="220"/>
                      <a:pt x="210" y="234"/>
                      <a:pt x="218" y="246"/>
                    </a:cubicBezTo>
                    <a:cubicBezTo>
                      <a:pt x="218" y="249"/>
                      <a:pt x="219" y="252"/>
                      <a:pt x="219" y="255"/>
                    </a:cubicBezTo>
                    <a:cubicBezTo>
                      <a:pt x="216" y="275"/>
                      <a:pt x="215" y="295"/>
                      <a:pt x="203" y="313"/>
                    </a:cubicBezTo>
                    <a:cubicBezTo>
                      <a:pt x="196" y="324"/>
                      <a:pt x="188" y="327"/>
                      <a:pt x="177" y="325"/>
                    </a:cubicBezTo>
                    <a:cubicBezTo>
                      <a:pt x="166" y="324"/>
                      <a:pt x="167" y="315"/>
                      <a:pt x="166" y="307"/>
                    </a:cubicBezTo>
                    <a:cubicBezTo>
                      <a:pt x="166" y="297"/>
                      <a:pt x="161" y="288"/>
                      <a:pt x="161" y="278"/>
                    </a:cubicBezTo>
                    <a:cubicBezTo>
                      <a:pt x="164" y="267"/>
                      <a:pt x="164" y="257"/>
                      <a:pt x="159" y="247"/>
                    </a:cubicBezTo>
                    <a:cubicBezTo>
                      <a:pt x="155" y="239"/>
                      <a:pt x="152" y="231"/>
                      <a:pt x="154" y="222"/>
                    </a:cubicBezTo>
                    <a:cubicBezTo>
                      <a:pt x="156" y="216"/>
                      <a:pt x="157" y="210"/>
                      <a:pt x="148" y="209"/>
                    </a:cubicBezTo>
                    <a:cubicBezTo>
                      <a:pt x="142" y="209"/>
                      <a:pt x="136" y="209"/>
                      <a:pt x="130" y="209"/>
                    </a:cubicBezTo>
                    <a:cubicBezTo>
                      <a:pt x="125" y="209"/>
                      <a:pt x="119" y="209"/>
                      <a:pt x="114" y="207"/>
                    </a:cubicBezTo>
                    <a:cubicBezTo>
                      <a:pt x="108" y="205"/>
                      <a:pt x="106" y="201"/>
                      <a:pt x="106" y="195"/>
                    </a:cubicBezTo>
                    <a:cubicBezTo>
                      <a:pt x="101" y="196"/>
                      <a:pt x="98" y="200"/>
                      <a:pt x="93" y="200"/>
                    </a:cubicBezTo>
                    <a:cubicBezTo>
                      <a:pt x="88" y="199"/>
                      <a:pt x="83" y="197"/>
                      <a:pt x="78" y="196"/>
                    </a:cubicBezTo>
                    <a:cubicBezTo>
                      <a:pt x="64" y="194"/>
                      <a:pt x="61" y="200"/>
                      <a:pt x="65" y="212"/>
                    </a:cubicBezTo>
                    <a:cubicBezTo>
                      <a:pt x="75" y="235"/>
                      <a:pt x="76" y="262"/>
                      <a:pt x="95" y="281"/>
                    </a:cubicBezTo>
                    <a:cubicBezTo>
                      <a:pt x="100" y="288"/>
                      <a:pt x="101" y="297"/>
                      <a:pt x="105" y="304"/>
                    </a:cubicBezTo>
                    <a:cubicBezTo>
                      <a:pt x="107" y="308"/>
                      <a:pt x="107" y="315"/>
                      <a:pt x="115" y="312"/>
                    </a:cubicBezTo>
                    <a:cubicBezTo>
                      <a:pt x="122" y="306"/>
                      <a:pt x="126" y="298"/>
                      <a:pt x="134" y="292"/>
                    </a:cubicBezTo>
                    <a:cubicBezTo>
                      <a:pt x="139" y="289"/>
                      <a:pt x="144" y="289"/>
                      <a:pt x="149" y="291"/>
                    </a:cubicBezTo>
                    <a:cubicBezTo>
                      <a:pt x="163" y="302"/>
                      <a:pt x="161" y="315"/>
                      <a:pt x="155" y="329"/>
                    </a:cubicBezTo>
                    <a:cubicBezTo>
                      <a:pt x="143" y="337"/>
                      <a:pt x="128" y="332"/>
                      <a:pt x="115" y="335"/>
                    </a:cubicBezTo>
                    <a:cubicBezTo>
                      <a:pt x="95" y="339"/>
                      <a:pt x="93" y="320"/>
                      <a:pt x="85" y="310"/>
                    </a:cubicBezTo>
                    <a:cubicBezTo>
                      <a:pt x="79" y="302"/>
                      <a:pt x="73" y="294"/>
                      <a:pt x="62" y="294"/>
                    </a:cubicBezTo>
                    <a:cubicBezTo>
                      <a:pt x="45" y="294"/>
                      <a:pt x="40" y="284"/>
                      <a:pt x="40" y="269"/>
                    </a:cubicBezTo>
                    <a:cubicBezTo>
                      <a:pt x="40" y="261"/>
                      <a:pt x="40" y="253"/>
                      <a:pt x="40" y="246"/>
                    </a:cubicBezTo>
                    <a:cubicBezTo>
                      <a:pt x="41" y="225"/>
                      <a:pt x="35" y="204"/>
                      <a:pt x="45" y="184"/>
                    </a:cubicBezTo>
                    <a:cubicBezTo>
                      <a:pt x="42" y="173"/>
                      <a:pt x="34" y="179"/>
                      <a:pt x="27" y="180"/>
                    </a:cubicBezTo>
                    <a:cubicBezTo>
                      <a:pt x="19" y="180"/>
                      <a:pt x="10" y="180"/>
                      <a:pt x="0" y="180"/>
                    </a:cubicBezTo>
                    <a:cubicBezTo>
                      <a:pt x="10" y="168"/>
                      <a:pt x="26" y="176"/>
                      <a:pt x="34" y="164"/>
                    </a:cubicBezTo>
                    <a:cubicBezTo>
                      <a:pt x="36" y="162"/>
                      <a:pt x="39" y="160"/>
                      <a:pt x="42" y="160"/>
                    </a:cubicBezTo>
                    <a:cubicBezTo>
                      <a:pt x="59" y="157"/>
                      <a:pt x="75" y="153"/>
                      <a:pt x="92" y="154"/>
                    </a:cubicBezTo>
                    <a:cubicBezTo>
                      <a:pt x="110" y="161"/>
                      <a:pt x="129" y="163"/>
                      <a:pt x="149" y="162"/>
                    </a:cubicBezTo>
                    <a:cubicBezTo>
                      <a:pt x="160" y="162"/>
                      <a:pt x="171" y="159"/>
                      <a:pt x="182" y="159"/>
                    </a:cubicBezTo>
                    <a:cubicBezTo>
                      <a:pt x="192" y="160"/>
                      <a:pt x="199" y="158"/>
                      <a:pt x="194" y="145"/>
                    </a:cubicBezTo>
                    <a:cubicBezTo>
                      <a:pt x="192" y="139"/>
                      <a:pt x="193" y="132"/>
                      <a:pt x="190" y="125"/>
                    </a:cubicBezTo>
                    <a:cubicBezTo>
                      <a:pt x="187" y="118"/>
                      <a:pt x="185" y="111"/>
                      <a:pt x="189" y="103"/>
                    </a:cubicBezTo>
                    <a:cubicBezTo>
                      <a:pt x="200" y="91"/>
                      <a:pt x="194" y="78"/>
                      <a:pt x="192" y="65"/>
                    </a:cubicBezTo>
                    <a:cubicBezTo>
                      <a:pt x="202" y="56"/>
                      <a:pt x="210" y="48"/>
                      <a:pt x="203" y="34"/>
                    </a:cubicBezTo>
                    <a:cubicBezTo>
                      <a:pt x="203" y="32"/>
                      <a:pt x="204" y="30"/>
                      <a:pt x="205" y="29"/>
                    </a:cubicBezTo>
                    <a:cubicBezTo>
                      <a:pt x="208" y="20"/>
                      <a:pt x="202" y="9"/>
                      <a:pt x="209" y="0"/>
                    </a:cubicBezTo>
                    <a:close/>
                  </a:path>
                </a:pathLst>
              </a:custGeom>
              <a:solidFill>
                <a:srgbClr val="F9F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9" name="Freeform 458">
                <a:extLst>
                  <a:ext uri="{FF2B5EF4-FFF2-40B4-BE49-F238E27FC236}">
                    <a16:creationId xmlns:a16="http://schemas.microsoft.com/office/drawing/2014/main" id="{65289CEB-D7C8-B8A6-E414-7251BDFFF73C}"/>
                  </a:ext>
                </a:extLst>
              </p:cNvPr>
              <p:cNvSpPr/>
              <p:nvPr/>
            </p:nvSpPr>
            <p:spPr bwMode="auto">
              <a:xfrm>
                <a:off x="4910" y="1054"/>
                <a:ext cx="228" cy="180"/>
              </a:xfrm>
              <a:custGeom>
                <a:avLst/>
                <a:gdLst>
                  <a:gd name="T0" fmla="*/ 105 w 157"/>
                  <a:gd name="T1" fmla="*/ 124 h 124"/>
                  <a:gd name="T2" fmla="*/ 98 w 157"/>
                  <a:gd name="T3" fmla="*/ 124 h 124"/>
                  <a:gd name="T4" fmla="*/ 93 w 157"/>
                  <a:gd name="T5" fmla="*/ 122 h 124"/>
                  <a:gd name="T6" fmla="*/ 70 w 157"/>
                  <a:gd name="T7" fmla="*/ 95 h 124"/>
                  <a:gd name="T8" fmla="*/ 120 w 157"/>
                  <a:gd name="T9" fmla="*/ 86 h 124"/>
                  <a:gd name="T10" fmla="*/ 89 w 157"/>
                  <a:gd name="T11" fmla="*/ 82 h 124"/>
                  <a:gd name="T12" fmla="*/ 18 w 157"/>
                  <a:gd name="T13" fmla="*/ 100 h 124"/>
                  <a:gd name="T14" fmla="*/ 29 w 157"/>
                  <a:gd name="T15" fmla="*/ 90 h 124"/>
                  <a:gd name="T16" fmla="*/ 58 w 157"/>
                  <a:gd name="T17" fmla="*/ 84 h 124"/>
                  <a:gd name="T18" fmla="*/ 14 w 157"/>
                  <a:gd name="T19" fmla="*/ 80 h 124"/>
                  <a:gd name="T20" fmla="*/ 13 w 157"/>
                  <a:gd name="T21" fmla="*/ 72 h 124"/>
                  <a:gd name="T22" fmla="*/ 72 w 157"/>
                  <a:gd name="T23" fmla="*/ 57 h 124"/>
                  <a:gd name="T24" fmla="*/ 13 w 157"/>
                  <a:gd name="T25" fmla="*/ 69 h 124"/>
                  <a:gd name="T26" fmla="*/ 2 w 157"/>
                  <a:gd name="T27" fmla="*/ 40 h 124"/>
                  <a:gd name="T28" fmla="*/ 9 w 157"/>
                  <a:gd name="T29" fmla="*/ 24 h 124"/>
                  <a:gd name="T30" fmla="*/ 26 w 157"/>
                  <a:gd name="T31" fmla="*/ 11 h 124"/>
                  <a:gd name="T32" fmla="*/ 90 w 157"/>
                  <a:gd name="T33" fmla="*/ 3 h 124"/>
                  <a:gd name="T34" fmla="*/ 103 w 157"/>
                  <a:gd name="T35" fmla="*/ 22 h 124"/>
                  <a:gd name="T36" fmla="*/ 94 w 157"/>
                  <a:gd name="T37" fmla="*/ 37 h 124"/>
                  <a:gd name="T38" fmla="*/ 107 w 157"/>
                  <a:gd name="T39" fmla="*/ 31 h 124"/>
                  <a:gd name="T40" fmla="*/ 113 w 157"/>
                  <a:gd name="T41" fmla="*/ 46 h 124"/>
                  <a:gd name="T42" fmla="*/ 142 w 157"/>
                  <a:gd name="T43" fmla="*/ 45 h 124"/>
                  <a:gd name="T44" fmla="*/ 146 w 157"/>
                  <a:gd name="T45" fmla="*/ 57 h 124"/>
                  <a:gd name="T46" fmla="*/ 138 w 157"/>
                  <a:gd name="T47" fmla="*/ 93 h 124"/>
                  <a:gd name="T48" fmla="*/ 154 w 157"/>
                  <a:gd name="T49" fmla="*/ 110 h 124"/>
                  <a:gd name="T50" fmla="*/ 105 w 157"/>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7" h="124">
                    <a:moveTo>
                      <a:pt x="105" y="124"/>
                    </a:moveTo>
                    <a:cubicBezTo>
                      <a:pt x="103" y="124"/>
                      <a:pt x="100" y="124"/>
                      <a:pt x="98" y="124"/>
                    </a:cubicBezTo>
                    <a:cubicBezTo>
                      <a:pt x="96" y="124"/>
                      <a:pt x="93" y="123"/>
                      <a:pt x="93" y="122"/>
                    </a:cubicBezTo>
                    <a:cubicBezTo>
                      <a:pt x="98" y="102"/>
                      <a:pt x="82" y="100"/>
                      <a:pt x="70" y="95"/>
                    </a:cubicBezTo>
                    <a:cubicBezTo>
                      <a:pt x="85" y="87"/>
                      <a:pt x="101" y="84"/>
                      <a:pt x="120" y="86"/>
                    </a:cubicBezTo>
                    <a:cubicBezTo>
                      <a:pt x="108" y="77"/>
                      <a:pt x="99" y="81"/>
                      <a:pt x="89" y="82"/>
                    </a:cubicBezTo>
                    <a:cubicBezTo>
                      <a:pt x="65" y="86"/>
                      <a:pt x="44" y="103"/>
                      <a:pt x="18" y="100"/>
                    </a:cubicBezTo>
                    <a:cubicBezTo>
                      <a:pt x="18" y="92"/>
                      <a:pt x="19" y="86"/>
                      <a:pt x="29" y="90"/>
                    </a:cubicBezTo>
                    <a:cubicBezTo>
                      <a:pt x="39" y="94"/>
                      <a:pt x="47" y="90"/>
                      <a:pt x="58" y="84"/>
                    </a:cubicBezTo>
                    <a:cubicBezTo>
                      <a:pt x="42" y="83"/>
                      <a:pt x="27" y="88"/>
                      <a:pt x="14" y="80"/>
                    </a:cubicBezTo>
                    <a:cubicBezTo>
                      <a:pt x="11" y="78"/>
                      <a:pt x="12" y="75"/>
                      <a:pt x="13" y="72"/>
                    </a:cubicBezTo>
                    <a:cubicBezTo>
                      <a:pt x="33" y="68"/>
                      <a:pt x="53" y="66"/>
                      <a:pt x="72" y="57"/>
                    </a:cubicBezTo>
                    <a:cubicBezTo>
                      <a:pt x="53" y="64"/>
                      <a:pt x="34" y="71"/>
                      <a:pt x="13" y="69"/>
                    </a:cubicBezTo>
                    <a:cubicBezTo>
                      <a:pt x="1" y="63"/>
                      <a:pt x="5" y="50"/>
                      <a:pt x="2" y="40"/>
                    </a:cubicBezTo>
                    <a:cubicBezTo>
                      <a:pt x="6" y="35"/>
                      <a:pt x="0" y="27"/>
                      <a:pt x="9" y="24"/>
                    </a:cubicBezTo>
                    <a:cubicBezTo>
                      <a:pt x="16" y="21"/>
                      <a:pt x="22" y="17"/>
                      <a:pt x="26" y="11"/>
                    </a:cubicBezTo>
                    <a:cubicBezTo>
                      <a:pt x="47" y="7"/>
                      <a:pt x="69" y="9"/>
                      <a:pt x="90" y="3"/>
                    </a:cubicBezTo>
                    <a:cubicBezTo>
                      <a:pt x="101" y="0"/>
                      <a:pt x="109" y="9"/>
                      <a:pt x="103" y="22"/>
                    </a:cubicBezTo>
                    <a:cubicBezTo>
                      <a:pt x="100" y="27"/>
                      <a:pt x="97" y="32"/>
                      <a:pt x="94" y="37"/>
                    </a:cubicBezTo>
                    <a:cubicBezTo>
                      <a:pt x="101" y="39"/>
                      <a:pt x="102" y="32"/>
                      <a:pt x="107" y="31"/>
                    </a:cubicBezTo>
                    <a:cubicBezTo>
                      <a:pt x="113" y="34"/>
                      <a:pt x="106" y="42"/>
                      <a:pt x="113" y="46"/>
                    </a:cubicBezTo>
                    <a:cubicBezTo>
                      <a:pt x="122" y="26"/>
                      <a:pt x="132" y="36"/>
                      <a:pt x="142" y="45"/>
                    </a:cubicBezTo>
                    <a:cubicBezTo>
                      <a:pt x="148" y="48"/>
                      <a:pt x="147" y="52"/>
                      <a:pt x="146" y="57"/>
                    </a:cubicBezTo>
                    <a:cubicBezTo>
                      <a:pt x="139" y="68"/>
                      <a:pt x="139" y="81"/>
                      <a:pt x="138" y="93"/>
                    </a:cubicBezTo>
                    <a:cubicBezTo>
                      <a:pt x="143" y="99"/>
                      <a:pt x="157" y="96"/>
                      <a:pt x="154" y="110"/>
                    </a:cubicBezTo>
                    <a:cubicBezTo>
                      <a:pt x="140" y="123"/>
                      <a:pt x="121" y="116"/>
                      <a:pt x="105" y="124"/>
                    </a:cubicBezTo>
                    <a:close/>
                  </a:path>
                </a:pathLst>
              </a:custGeom>
              <a:solidFill>
                <a:srgbClr val="F2D3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0" name="Freeform 459">
                <a:extLst>
                  <a:ext uri="{FF2B5EF4-FFF2-40B4-BE49-F238E27FC236}">
                    <a16:creationId xmlns:a16="http://schemas.microsoft.com/office/drawing/2014/main" id="{D974477C-DCD5-5690-E200-DF1BB5EB2651}"/>
                  </a:ext>
                </a:extLst>
              </p:cNvPr>
              <p:cNvSpPr/>
              <p:nvPr/>
            </p:nvSpPr>
            <p:spPr bwMode="auto">
              <a:xfrm>
                <a:off x="4924" y="1260"/>
                <a:ext cx="147" cy="125"/>
              </a:xfrm>
              <a:custGeom>
                <a:avLst/>
                <a:gdLst>
                  <a:gd name="T0" fmla="*/ 99 w 101"/>
                  <a:gd name="T1" fmla="*/ 2 h 86"/>
                  <a:gd name="T2" fmla="*/ 99 w 101"/>
                  <a:gd name="T3" fmla="*/ 66 h 86"/>
                  <a:gd name="T4" fmla="*/ 82 w 101"/>
                  <a:gd name="T5" fmla="*/ 85 h 86"/>
                  <a:gd name="T6" fmla="*/ 71 w 101"/>
                  <a:gd name="T7" fmla="*/ 83 h 86"/>
                  <a:gd name="T8" fmla="*/ 63 w 101"/>
                  <a:gd name="T9" fmla="*/ 59 h 86"/>
                  <a:gd name="T10" fmla="*/ 50 w 101"/>
                  <a:gd name="T11" fmla="*/ 37 h 86"/>
                  <a:gd name="T12" fmla="*/ 43 w 101"/>
                  <a:gd name="T13" fmla="*/ 26 h 86"/>
                  <a:gd name="T14" fmla="*/ 40 w 101"/>
                  <a:gd name="T15" fmla="*/ 35 h 86"/>
                  <a:gd name="T16" fmla="*/ 35 w 101"/>
                  <a:gd name="T17" fmla="*/ 36 h 86"/>
                  <a:gd name="T18" fmla="*/ 8 w 101"/>
                  <a:gd name="T19" fmla="*/ 27 h 86"/>
                  <a:gd name="T20" fmla="*/ 0 w 101"/>
                  <a:gd name="T21" fmla="*/ 14 h 86"/>
                  <a:gd name="T22" fmla="*/ 99 w 101"/>
                  <a:gd name="T23" fmla="*/ 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86">
                    <a:moveTo>
                      <a:pt x="99" y="2"/>
                    </a:moveTo>
                    <a:cubicBezTo>
                      <a:pt x="101" y="24"/>
                      <a:pt x="101" y="45"/>
                      <a:pt x="99" y="66"/>
                    </a:cubicBezTo>
                    <a:cubicBezTo>
                      <a:pt x="89" y="69"/>
                      <a:pt x="93" y="83"/>
                      <a:pt x="82" y="85"/>
                    </a:cubicBezTo>
                    <a:cubicBezTo>
                      <a:pt x="78" y="86"/>
                      <a:pt x="75" y="86"/>
                      <a:pt x="71" y="83"/>
                    </a:cubicBezTo>
                    <a:cubicBezTo>
                      <a:pt x="66" y="76"/>
                      <a:pt x="73" y="65"/>
                      <a:pt x="63" y="59"/>
                    </a:cubicBezTo>
                    <a:cubicBezTo>
                      <a:pt x="58" y="52"/>
                      <a:pt x="57" y="43"/>
                      <a:pt x="50" y="37"/>
                    </a:cubicBezTo>
                    <a:cubicBezTo>
                      <a:pt x="47" y="34"/>
                      <a:pt x="47" y="29"/>
                      <a:pt x="43" y="26"/>
                    </a:cubicBezTo>
                    <a:cubicBezTo>
                      <a:pt x="42" y="29"/>
                      <a:pt x="42" y="32"/>
                      <a:pt x="40" y="35"/>
                    </a:cubicBezTo>
                    <a:cubicBezTo>
                      <a:pt x="39" y="36"/>
                      <a:pt x="37" y="36"/>
                      <a:pt x="35" y="36"/>
                    </a:cubicBezTo>
                    <a:cubicBezTo>
                      <a:pt x="27" y="32"/>
                      <a:pt x="20" y="21"/>
                      <a:pt x="8" y="27"/>
                    </a:cubicBezTo>
                    <a:cubicBezTo>
                      <a:pt x="3" y="24"/>
                      <a:pt x="2" y="19"/>
                      <a:pt x="0" y="14"/>
                    </a:cubicBezTo>
                    <a:cubicBezTo>
                      <a:pt x="33" y="3"/>
                      <a:pt x="66" y="0"/>
                      <a:pt x="99" y="2"/>
                    </a:cubicBezTo>
                    <a:close/>
                  </a:path>
                </a:pathLst>
              </a:custGeom>
              <a:solidFill>
                <a:srgbClr val="AB8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1" name="Freeform 460">
                <a:extLst>
                  <a:ext uri="{FF2B5EF4-FFF2-40B4-BE49-F238E27FC236}">
                    <a16:creationId xmlns:a16="http://schemas.microsoft.com/office/drawing/2014/main" id="{ECE2CA63-7F42-CB92-552C-42AA2E0D2E76}"/>
                  </a:ext>
                </a:extLst>
              </p:cNvPr>
              <p:cNvSpPr/>
              <p:nvPr/>
            </p:nvSpPr>
            <p:spPr bwMode="auto">
              <a:xfrm>
                <a:off x="4894" y="1279"/>
                <a:ext cx="81" cy="111"/>
              </a:xfrm>
              <a:custGeom>
                <a:avLst/>
                <a:gdLst>
                  <a:gd name="T0" fmla="*/ 21 w 56"/>
                  <a:gd name="T1" fmla="*/ 1 h 76"/>
                  <a:gd name="T2" fmla="*/ 28 w 56"/>
                  <a:gd name="T3" fmla="*/ 13 h 76"/>
                  <a:gd name="T4" fmla="*/ 30 w 56"/>
                  <a:gd name="T5" fmla="*/ 18 h 76"/>
                  <a:gd name="T6" fmla="*/ 48 w 56"/>
                  <a:gd name="T7" fmla="*/ 29 h 76"/>
                  <a:gd name="T8" fmla="*/ 54 w 56"/>
                  <a:gd name="T9" fmla="*/ 56 h 76"/>
                  <a:gd name="T10" fmla="*/ 37 w 56"/>
                  <a:gd name="T11" fmla="*/ 71 h 76"/>
                  <a:gd name="T12" fmla="*/ 24 w 56"/>
                  <a:gd name="T13" fmla="*/ 75 h 76"/>
                  <a:gd name="T14" fmla="*/ 17 w 56"/>
                  <a:gd name="T15" fmla="*/ 67 h 76"/>
                  <a:gd name="T16" fmla="*/ 16 w 56"/>
                  <a:gd name="T17" fmla="*/ 52 h 76"/>
                  <a:gd name="T18" fmla="*/ 2 w 56"/>
                  <a:gd name="T19" fmla="*/ 32 h 76"/>
                  <a:gd name="T20" fmla="*/ 0 w 56"/>
                  <a:gd name="T21" fmla="*/ 28 h 76"/>
                  <a:gd name="T22" fmla="*/ 9 w 56"/>
                  <a:gd name="T23" fmla="*/ 4 h 76"/>
                  <a:gd name="T24" fmla="*/ 21 w 56"/>
                  <a:gd name="T25"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76">
                    <a:moveTo>
                      <a:pt x="21" y="1"/>
                    </a:moveTo>
                    <a:cubicBezTo>
                      <a:pt x="28" y="2"/>
                      <a:pt x="30" y="6"/>
                      <a:pt x="28" y="13"/>
                    </a:cubicBezTo>
                    <a:cubicBezTo>
                      <a:pt x="23" y="16"/>
                      <a:pt x="25" y="18"/>
                      <a:pt x="30" y="18"/>
                    </a:cubicBezTo>
                    <a:cubicBezTo>
                      <a:pt x="38" y="19"/>
                      <a:pt x="45" y="21"/>
                      <a:pt x="48" y="29"/>
                    </a:cubicBezTo>
                    <a:cubicBezTo>
                      <a:pt x="49" y="38"/>
                      <a:pt x="56" y="46"/>
                      <a:pt x="54" y="56"/>
                    </a:cubicBezTo>
                    <a:cubicBezTo>
                      <a:pt x="46" y="57"/>
                      <a:pt x="41" y="63"/>
                      <a:pt x="37" y="71"/>
                    </a:cubicBezTo>
                    <a:cubicBezTo>
                      <a:pt x="34" y="74"/>
                      <a:pt x="29" y="76"/>
                      <a:pt x="24" y="75"/>
                    </a:cubicBezTo>
                    <a:cubicBezTo>
                      <a:pt x="20" y="74"/>
                      <a:pt x="18" y="71"/>
                      <a:pt x="17" y="67"/>
                    </a:cubicBezTo>
                    <a:cubicBezTo>
                      <a:pt x="16" y="62"/>
                      <a:pt x="16" y="57"/>
                      <a:pt x="16" y="52"/>
                    </a:cubicBezTo>
                    <a:cubicBezTo>
                      <a:pt x="18" y="40"/>
                      <a:pt x="12" y="35"/>
                      <a:pt x="2" y="32"/>
                    </a:cubicBezTo>
                    <a:cubicBezTo>
                      <a:pt x="1" y="31"/>
                      <a:pt x="0" y="30"/>
                      <a:pt x="0" y="28"/>
                    </a:cubicBezTo>
                    <a:cubicBezTo>
                      <a:pt x="4" y="21"/>
                      <a:pt x="5" y="12"/>
                      <a:pt x="9" y="4"/>
                    </a:cubicBezTo>
                    <a:cubicBezTo>
                      <a:pt x="12" y="0"/>
                      <a:pt x="17" y="2"/>
                      <a:pt x="21" y="1"/>
                    </a:cubicBezTo>
                    <a:close/>
                  </a:path>
                </a:pathLst>
              </a:custGeom>
              <a:solidFill>
                <a:srgbClr val="3B3F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2" name="Freeform 461">
                <a:extLst>
                  <a:ext uri="{FF2B5EF4-FFF2-40B4-BE49-F238E27FC236}">
                    <a16:creationId xmlns:a16="http://schemas.microsoft.com/office/drawing/2014/main" id="{07DF0C09-C65F-E75A-8161-1CC24352ED67}"/>
                  </a:ext>
                </a:extLst>
              </p:cNvPr>
              <p:cNvSpPr/>
              <p:nvPr/>
            </p:nvSpPr>
            <p:spPr bwMode="auto">
              <a:xfrm>
                <a:off x="4875" y="1285"/>
                <a:ext cx="41" cy="42"/>
              </a:xfrm>
              <a:custGeom>
                <a:avLst/>
                <a:gdLst>
                  <a:gd name="T0" fmla="*/ 22 w 28"/>
                  <a:gd name="T1" fmla="*/ 0 h 29"/>
                  <a:gd name="T2" fmla="*/ 14 w 28"/>
                  <a:gd name="T3" fmla="*/ 25 h 29"/>
                  <a:gd name="T4" fmla="*/ 2 w 28"/>
                  <a:gd name="T5" fmla="*/ 14 h 29"/>
                  <a:gd name="T6" fmla="*/ 6 w 28"/>
                  <a:gd name="T7" fmla="*/ 2 h 29"/>
                  <a:gd name="T8" fmla="*/ 22 w 28"/>
                  <a:gd name="T9" fmla="*/ 0 h 29"/>
                </a:gdLst>
                <a:ahLst/>
                <a:cxnLst>
                  <a:cxn ang="0">
                    <a:pos x="T0" y="T1"/>
                  </a:cxn>
                  <a:cxn ang="0">
                    <a:pos x="T2" y="T3"/>
                  </a:cxn>
                  <a:cxn ang="0">
                    <a:pos x="T4" y="T5"/>
                  </a:cxn>
                  <a:cxn ang="0">
                    <a:pos x="T6" y="T7"/>
                  </a:cxn>
                  <a:cxn ang="0">
                    <a:pos x="T8" y="T9"/>
                  </a:cxn>
                </a:cxnLst>
                <a:rect l="0" t="0" r="r" b="b"/>
                <a:pathLst>
                  <a:path w="28" h="28">
                    <a:moveTo>
                      <a:pt x="22" y="0"/>
                    </a:moveTo>
                    <a:cubicBezTo>
                      <a:pt x="28" y="11"/>
                      <a:pt x="24" y="19"/>
                      <a:pt x="14" y="25"/>
                    </a:cubicBezTo>
                    <a:cubicBezTo>
                      <a:pt x="3" y="29"/>
                      <a:pt x="0" y="24"/>
                      <a:pt x="2" y="14"/>
                    </a:cubicBezTo>
                    <a:cubicBezTo>
                      <a:pt x="3" y="10"/>
                      <a:pt x="4" y="6"/>
                      <a:pt x="6" y="2"/>
                    </a:cubicBezTo>
                    <a:cubicBezTo>
                      <a:pt x="11" y="1"/>
                      <a:pt x="16" y="1"/>
                      <a:pt x="22" y="0"/>
                    </a:cubicBezTo>
                    <a:close/>
                  </a:path>
                </a:pathLst>
              </a:custGeom>
              <a:solidFill>
                <a:srgbClr val="B192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3" name="Freeform 462">
                <a:extLst>
                  <a:ext uri="{FF2B5EF4-FFF2-40B4-BE49-F238E27FC236}">
                    <a16:creationId xmlns:a16="http://schemas.microsoft.com/office/drawing/2014/main" id="{D18134E5-03B2-3340-0599-929A1DCC4824}"/>
                  </a:ext>
                </a:extLst>
              </p:cNvPr>
              <p:cNvSpPr/>
              <p:nvPr/>
            </p:nvSpPr>
            <p:spPr bwMode="auto">
              <a:xfrm>
                <a:off x="4856" y="1287"/>
                <a:ext cx="36" cy="33"/>
              </a:xfrm>
              <a:custGeom>
                <a:avLst/>
                <a:gdLst>
                  <a:gd name="T0" fmla="*/ 19 w 25"/>
                  <a:gd name="T1" fmla="*/ 1 h 23"/>
                  <a:gd name="T2" fmla="*/ 18 w 25"/>
                  <a:gd name="T3" fmla="*/ 12 h 23"/>
                  <a:gd name="T4" fmla="*/ 6 w 25"/>
                  <a:gd name="T5" fmla="*/ 20 h 23"/>
                  <a:gd name="T6" fmla="*/ 7 w 25"/>
                  <a:gd name="T7" fmla="*/ 0 h 23"/>
                  <a:gd name="T8" fmla="*/ 19 w 25"/>
                  <a:gd name="T9" fmla="*/ 1 h 23"/>
                </a:gdLst>
                <a:ahLst/>
                <a:cxnLst>
                  <a:cxn ang="0">
                    <a:pos x="T0" y="T1"/>
                  </a:cxn>
                  <a:cxn ang="0">
                    <a:pos x="T2" y="T3"/>
                  </a:cxn>
                  <a:cxn ang="0">
                    <a:pos x="T4" y="T5"/>
                  </a:cxn>
                  <a:cxn ang="0">
                    <a:pos x="T6" y="T7"/>
                  </a:cxn>
                  <a:cxn ang="0">
                    <a:pos x="T8" y="T9"/>
                  </a:cxn>
                </a:cxnLst>
                <a:rect l="0" t="0" r="r" b="b"/>
                <a:pathLst>
                  <a:path w="25" h="23">
                    <a:moveTo>
                      <a:pt x="19" y="1"/>
                    </a:moveTo>
                    <a:cubicBezTo>
                      <a:pt x="22" y="5"/>
                      <a:pt x="25" y="9"/>
                      <a:pt x="18" y="12"/>
                    </a:cubicBezTo>
                    <a:cubicBezTo>
                      <a:pt x="13" y="13"/>
                      <a:pt x="14" y="23"/>
                      <a:pt x="6" y="20"/>
                    </a:cubicBezTo>
                    <a:cubicBezTo>
                      <a:pt x="0" y="13"/>
                      <a:pt x="3" y="7"/>
                      <a:pt x="7" y="0"/>
                    </a:cubicBezTo>
                    <a:cubicBezTo>
                      <a:pt x="11" y="0"/>
                      <a:pt x="15" y="1"/>
                      <a:pt x="19" y="1"/>
                    </a:cubicBezTo>
                    <a:close/>
                  </a:path>
                </a:pathLst>
              </a:custGeom>
              <a:solidFill>
                <a:srgbClr val="5E4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4" name="Freeform 463">
                <a:extLst>
                  <a:ext uri="{FF2B5EF4-FFF2-40B4-BE49-F238E27FC236}">
                    <a16:creationId xmlns:a16="http://schemas.microsoft.com/office/drawing/2014/main" id="{9319AC1C-3F7F-B804-32AE-1E4E5E5F479C}"/>
                  </a:ext>
                </a:extLst>
              </p:cNvPr>
              <p:cNvSpPr/>
              <p:nvPr/>
            </p:nvSpPr>
            <p:spPr bwMode="auto">
              <a:xfrm>
                <a:off x="4534" y="1940"/>
                <a:ext cx="156" cy="102"/>
              </a:xfrm>
              <a:custGeom>
                <a:avLst/>
                <a:gdLst>
                  <a:gd name="T0" fmla="*/ 96 w 107"/>
                  <a:gd name="T1" fmla="*/ 22 h 70"/>
                  <a:gd name="T2" fmla="*/ 65 w 107"/>
                  <a:gd name="T3" fmla="*/ 25 h 70"/>
                  <a:gd name="T4" fmla="*/ 44 w 107"/>
                  <a:gd name="T5" fmla="*/ 47 h 70"/>
                  <a:gd name="T6" fmla="*/ 51 w 107"/>
                  <a:gd name="T7" fmla="*/ 58 h 70"/>
                  <a:gd name="T8" fmla="*/ 43 w 107"/>
                  <a:gd name="T9" fmla="*/ 67 h 70"/>
                  <a:gd name="T10" fmla="*/ 12 w 107"/>
                  <a:gd name="T11" fmla="*/ 66 h 70"/>
                  <a:gd name="T12" fmla="*/ 8 w 107"/>
                  <a:gd name="T13" fmla="*/ 55 h 70"/>
                  <a:gd name="T14" fmla="*/ 20 w 107"/>
                  <a:gd name="T15" fmla="*/ 7 h 70"/>
                  <a:gd name="T16" fmla="*/ 31 w 107"/>
                  <a:gd name="T17" fmla="*/ 4 h 70"/>
                  <a:gd name="T18" fmla="*/ 49 w 107"/>
                  <a:gd name="T19" fmla="*/ 9 h 70"/>
                  <a:gd name="T20" fmla="*/ 37 w 107"/>
                  <a:gd name="T21" fmla="*/ 22 h 70"/>
                  <a:gd name="T22" fmla="*/ 89 w 107"/>
                  <a:gd name="T23" fmla="*/ 8 h 70"/>
                  <a:gd name="T24" fmla="*/ 96 w 107"/>
                  <a:gd name="T25" fmla="*/ 2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70">
                    <a:moveTo>
                      <a:pt x="96" y="22"/>
                    </a:moveTo>
                    <a:cubicBezTo>
                      <a:pt x="86" y="24"/>
                      <a:pt x="76" y="23"/>
                      <a:pt x="65" y="25"/>
                    </a:cubicBezTo>
                    <a:cubicBezTo>
                      <a:pt x="52" y="28"/>
                      <a:pt x="46" y="34"/>
                      <a:pt x="44" y="47"/>
                    </a:cubicBezTo>
                    <a:cubicBezTo>
                      <a:pt x="40" y="54"/>
                      <a:pt x="49" y="54"/>
                      <a:pt x="51" y="58"/>
                    </a:cubicBezTo>
                    <a:cubicBezTo>
                      <a:pt x="56" y="67"/>
                      <a:pt x="53" y="70"/>
                      <a:pt x="43" y="67"/>
                    </a:cubicBezTo>
                    <a:cubicBezTo>
                      <a:pt x="33" y="67"/>
                      <a:pt x="23" y="66"/>
                      <a:pt x="12" y="66"/>
                    </a:cubicBezTo>
                    <a:cubicBezTo>
                      <a:pt x="12" y="62"/>
                      <a:pt x="13" y="57"/>
                      <a:pt x="8" y="55"/>
                    </a:cubicBezTo>
                    <a:cubicBezTo>
                      <a:pt x="0" y="36"/>
                      <a:pt x="3" y="19"/>
                      <a:pt x="20" y="7"/>
                    </a:cubicBezTo>
                    <a:cubicBezTo>
                      <a:pt x="23" y="4"/>
                      <a:pt x="27" y="6"/>
                      <a:pt x="31" y="4"/>
                    </a:cubicBezTo>
                    <a:cubicBezTo>
                      <a:pt x="38" y="3"/>
                      <a:pt x="45" y="1"/>
                      <a:pt x="49" y="9"/>
                    </a:cubicBezTo>
                    <a:cubicBezTo>
                      <a:pt x="52" y="18"/>
                      <a:pt x="42" y="18"/>
                      <a:pt x="37" y="22"/>
                    </a:cubicBezTo>
                    <a:cubicBezTo>
                      <a:pt x="55" y="17"/>
                      <a:pt x="68" y="0"/>
                      <a:pt x="89" y="8"/>
                    </a:cubicBezTo>
                    <a:cubicBezTo>
                      <a:pt x="96" y="10"/>
                      <a:pt x="107" y="11"/>
                      <a:pt x="96" y="22"/>
                    </a:cubicBezTo>
                    <a:close/>
                  </a:path>
                </a:pathLst>
              </a:custGeom>
              <a:solidFill>
                <a:srgbClr val="C5DA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5" name="Freeform 464">
                <a:extLst>
                  <a:ext uri="{FF2B5EF4-FFF2-40B4-BE49-F238E27FC236}">
                    <a16:creationId xmlns:a16="http://schemas.microsoft.com/office/drawing/2014/main" id="{36A8531C-9F23-60DE-20E3-6B4E93B3988F}"/>
                  </a:ext>
                </a:extLst>
              </p:cNvPr>
              <p:cNvSpPr/>
              <p:nvPr/>
            </p:nvSpPr>
            <p:spPr bwMode="auto">
              <a:xfrm>
                <a:off x="4563" y="1890"/>
                <a:ext cx="101" cy="92"/>
              </a:xfrm>
              <a:custGeom>
                <a:avLst/>
                <a:gdLst>
                  <a:gd name="T0" fmla="*/ 68 w 69"/>
                  <a:gd name="T1" fmla="*/ 45 h 63"/>
                  <a:gd name="T2" fmla="*/ 25 w 69"/>
                  <a:gd name="T3" fmla="*/ 59 h 63"/>
                  <a:gd name="T4" fmla="*/ 0 w 69"/>
                  <a:gd name="T5" fmla="*/ 59 h 63"/>
                  <a:gd name="T6" fmla="*/ 26 w 69"/>
                  <a:gd name="T7" fmla="*/ 43 h 63"/>
                  <a:gd name="T8" fmla="*/ 0 w 69"/>
                  <a:gd name="T9" fmla="*/ 41 h 63"/>
                  <a:gd name="T10" fmla="*/ 20 w 69"/>
                  <a:gd name="T11" fmla="*/ 9 h 63"/>
                  <a:gd name="T12" fmla="*/ 24 w 69"/>
                  <a:gd name="T13" fmla="*/ 1 h 63"/>
                  <a:gd name="T14" fmla="*/ 39 w 69"/>
                  <a:gd name="T15" fmla="*/ 0 h 63"/>
                  <a:gd name="T16" fmla="*/ 42 w 69"/>
                  <a:gd name="T17" fmla="*/ 2 h 63"/>
                  <a:gd name="T18" fmla="*/ 65 w 69"/>
                  <a:gd name="T19" fmla="*/ 38 h 63"/>
                  <a:gd name="T20" fmla="*/ 68 w 69"/>
                  <a:gd name="T21"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62">
                    <a:moveTo>
                      <a:pt x="68" y="45"/>
                    </a:moveTo>
                    <a:cubicBezTo>
                      <a:pt x="51" y="41"/>
                      <a:pt x="39" y="53"/>
                      <a:pt x="25" y="59"/>
                    </a:cubicBezTo>
                    <a:cubicBezTo>
                      <a:pt x="16" y="63"/>
                      <a:pt x="10" y="60"/>
                      <a:pt x="0" y="59"/>
                    </a:cubicBezTo>
                    <a:cubicBezTo>
                      <a:pt x="7" y="49"/>
                      <a:pt x="20" y="54"/>
                      <a:pt x="26" y="43"/>
                    </a:cubicBezTo>
                    <a:cubicBezTo>
                      <a:pt x="17" y="39"/>
                      <a:pt x="8" y="42"/>
                      <a:pt x="0" y="41"/>
                    </a:cubicBezTo>
                    <a:cubicBezTo>
                      <a:pt x="12" y="34"/>
                      <a:pt x="23" y="26"/>
                      <a:pt x="20" y="9"/>
                    </a:cubicBezTo>
                    <a:cubicBezTo>
                      <a:pt x="18" y="5"/>
                      <a:pt x="21" y="3"/>
                      <a:pt x="24" y="1"/>
                    </a:cubicBezTo>
                    <a:cubicBezTo>
                      <a:pt x="29" y="1"/>
                      <a:pt x="34" y="0"/>
                      <a:pt x="39" y="0"/>
                    </a:cubicBezTo>
                    <a:cubicBezTo>
                      <a:pt x="40" y="1"/>
                      <a:pt x="41" y="1"/>
                      <a:pt x="42" y="2"/>
                    </a:cubicBezTo>
                    <a:cubicBezTo>
                      <a:pt x="42" y="19"/>
                      <a:pt x="47" y="32"/>
                      <a:pt x="65" y="38"/>
                    </a:cubicBezTo>
                    <a:cubicBezTo>
                      <a:pt x="68" y="39"/>
                      <a:pt x="69" y="42"/>
                      <a:pt x="68" y="45"/>
                    </a:cubicBezTo>
                    <a:close/>
                  </a:path>
                </a:pathLst>
              </a:custGeom>
              <a:solidFill>
                <a:srgbClr val="A6BC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6" name="Freeform 465">
                <a:extLst>
                  <a:ext uri="{FF2B5EF4-FFF2-40B4-BE49-F238E27FC236}">
                    <a16:creationId xmlns:a16="http://schemas.microsoft.com/office/drawing/2014/main" id="{C06A3B4E-1AF0-B7CC-E39D-2B775317C821}"/>
                  </a:ext>
                </a:extLst>
              </p:cNvPr>
              <p:cNvSpPr/>
              <p:nvPr/>
            </p:nvSpPr>
            <p:spPr bwMode="auto">
              <a:xfrm>
                <a:off x="4549" y="1851"/>
                <a:ext cx="49" cy="89"/>
              </a:xfrm>
              <a:custGeom>
                <a:avLst/>
                <a:gdLst>
                  <a:gd name="T0" fmla="*/ 34 w 34"/>
                  <a:gd name="T1" fmla="*/ 28 h 61"/>
                  <a:gd name="T2" fmla="*/ 30 w 34"/>
                  <a:gd name="T3" fmla="*/ 36 h 61"/>
                  <a:gd name="T4" fmla="*/ 26 w 34"/>
                  <a:gd name="T5" fmla="*/ 38 h 61"/>
                  <a:gd name="T6" fmla="*/ 10 w 34"/>
                  <a:gd name="T7" fmla="*/ 57 h 61"/>
                  <a:gd name="T8" fmla="*/ 6 w 34"/>
                  <a:gd name="T9" fmla="*/ 29 h 61"/>
                  <a:gd name="T10" fmla="*/ 6 w 34"/>
                  <a:gd name="T11" fmla="*/ 25 h 61"/>
                  <a:gd name="T12" fmla="*/ 14 w 34"/>
                  <a:gd name="T13" fmla="*/ 3 h 61"/>
                  <a:gd name="T14" fmla="*/ 29 w 34"/>
                  <a:gd name="T15" fmla="*/ 19 h 61"/>
                  <a:gd name="T16" fmla="*/ 34 w 34"/>
                  <a:gd name="T17" fmla="*/ 2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1">
                    <a:moveTo>
                      <a:pt x="34" y="28"/>
                    </a:moveTo>
                    <a:cubicBezTo>
                      <a:pt x="32" y="31"/>
                      <a:pt x="31" y="33"/>
                      <a:pt x="30" y="36"/>
                    </a:cubicBezTo>
                    <a:cubicBezTo>
                      <a:pt x="28" y="37"/>
                      <a:pt x="27" y="38"/>
                      <a:pt x="26" y="38"/>
                    </a:cubicBezTo>
                    <a:cubicBezTo>
                      <a:pt x="19" y="43"/>
                      <a:pt x="19" y="61"/>
                      <a:pt x="10" y="57"/>
                    </a:cubicBezTo>
                    <a:cubicBezTo>
                      <a:pt x="0" y="53"/>
                      <a:pt x="7" y="39"/>
                      <a:pt x="6" y="29"/>
                    </a:cubicBezTo>
                    <a:cubicBezTo>
                      <a:pt x="6" y="27"/>
                      <a:pt x="6" y="26"/>
                      <a:pt x="6" y="25"/>
                    </a:cubicBezTo>
                    <a:cubicBezTo>
                      <a:pt x="6" y="16"/>
                      <a:pt x="5" y="5"/>
                      <a:pt x="14" y="3"/>
                    </a:cubicBezTo>
                    <a:cubicBezTo>
                      <a:pt x="25" y="0"/>
                      <a:pt x="23" y="14"/>
                      <a:pt x="29" y="19"/>
                    </a:cubicBezTo>
                    <a:cubicBezTo>
                      <a:pt x="31" y="22"/>
                      <a:pt x="32" y="25"/>
                      <a:pt x="34" y="28"/>
                    </a:cubicBezTo>
                    <a:close/>
                  </a:path>
                </a:pathLst>
              </a:custGeom>
              <a:solidFill>
                <a:srgbClr val="DFCE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7" name="Freeform 466">
                <a:extLst>
                  <a:ext uri="{FF2B5EF4-FFF2-40B4-BE49-F238E27FC236}">
                    <a16:creationId xmlns:a16="http://schemas.microsoft.com/office/drawing/2014/main" id="{1AA9A29D-F655-6024-9F45-5DD644A5087A}"/>
                  </a:ext>
                </a:extLst>
              </p:cNvPr>
              <p:cNvSpPr/>
              <p:nvPr/>
            </p:nvSpPr>
            <p:spPr bwMode="auto">
              <a:xfrm>
                <a:off x="7087" y="1618"/>
                <a:ext cx="65" cy="60"/>
              </a:xfrm>
              <a:custGeom>
                <a:avLst/>
                <a:gdLst>
                  <a:gd name="T0" fmla="*/ 8 w 45"/>
                  <a:gd name="T1" fmla="*/ 0 h 41"/>
                  <a:gd name="T2" fmla="*/ 42 w 45"/>
                  <a:gd name="T3" fmla="*/ 1 h 41"/>
                  <a:gd name="T4" fmla="*/ 42 w 45"/>
                  <a:gd name="T5" fmla="*/ 40 h 41"/>
                  <a:gd name="T6" fmla="*/ 41 w 45"/>
                  <a:gd name="T7" fmla="*/ 40 h 41"/>
                  <a:gd name="T8" fmla="*/ 36 w 45"/>
                  <a:gd name="T9" fmla="*/ 39 h 41"/>
                  <a:gd name="T10" fmla="*/ 4 w 45"/>
                  <a:gd name="T11" fmla="*/ 12 h 41"/>
                  <a:gd name="T12" fmla="*/ 0 w 45"/>
                  <a:gd name="T13" fmla="*/ 6 h 41"/>
                  <a:gd name="T14" fmla="*/ 8 w 45"/>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41">
                    <a:moveTo>
                      <a:pt x="8" y="0"/>
                    </a:moveTo>
                    <a:cubicBezTo>
                      <a:pt x="17" y="13"/>
                      <a:pt x="29" y="7"/>
                      <a:pt x="42" y="1"/>
                    </a:cubicBezTo>
                    <a:cubicBezTo>
                      <a:pt x="37" y="16"/>
                      <a:pt x="45" y="27"/>
                      <a:pt x="42" y="40"/>
                    </a:cubicBezTo>
                    <a:cubicBezTo>
                      <a:pt x="42" y="40"/>
                      <a:pt x="41" y="40"/>
                      <a:pt x="41" y="40"/>
                    </a:cubicBezTo>
                    <a:cubicBezTo>
                      <a:pt x="39" y="41"/>
                      <a:pt x="36" y="40"/>
                      <a:pt x="36" y="39"/>
                    </a:cubicBezTo>
                    <a:cubicBezTo>
                      <a:pt x="28" y="26"/>
                      <a:pt x="20" y="15"/>
                      <a:pt x="4" y="12"/>
                    </a:cubicBezTo>
                    <a:cubicBezTo>
                      <a:pt x="2" y="12"/>
                      <a:pt x="1" y="9"/>
                      <a:pt x="0" y="6"/>
                    </a:cubicBezTo>
                    <a:cubicBezTo>
                      <a:pt x="1" y="1"/>
                      <a:pt x="4" y="0"/>
                      <a:pt x="8" y="0"/>
                    </a:cubicBezTo>
                    <a:close/>
                  </a:path>
                </a:pathLst>
              </a:custGeom>
              <a:solidFill>
                <a:srgbClr val="AF9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8" name="Freeform 467">
                <a:extLst>
                  <a:ext uri="{FF2B5EF4-FFF2-40B4-BE49-F238E27FC236}">
                    <a16:creationId xmlns:a16="http://schemas.microsoft.com/office/drawing/2014/main" id="{598A0F6F-7A9D-C2CB-A779-153BAB030A94}"/>
                  </a:ext>
                </a:extLst>
              </p:cNvPr>
              <p:cNvSpPr/>
              <p:nvPr/>
            </p:nvSpPr>
            <p:spPr bwMode="auto">
              <a:xfrm>
                <a:off x="7033" y="1592"/>
                <a:ext cx="79" cy="35"/>
              </a:xfrm>
              <a:custGeom>
                <a:avLst/>
                <a:gdLst>
                  <a:gd name="T0" fmla="*/ 45 w 54"/>
                  <a:gd name="T1" fmla="*/ 18 h 24"/>
                  <a:gd name="T2" fmla="*/ 39 w 54"/>
                  <a:gd name="T3" fmla="*/ 23 h 24"/>
                  <a:gd name="T4" fmla="*/ 12 w 54"/>
                  <a:gd name="T5" fmla="*/ 21 h 24"/>
                  <a:gd name="T6" fmla="*/ 0 w 54"/>
                  <a:gd name="T7" fmla="*/ 12 h 24"/>
                  <a:gd name="T8" fmla="*/ 19 w 54"/>
                  <a:gd name="T9" fmla="*/ 4 h 24"/>
                  <a:gd name="T10" fmla="*/ 54 w 54"/>
                  <a:gd name="T11" fmla="*/ 10 h 24"/>
                  <a:gd name="T12" fmla="*/ 54 w 54"/>
                  <a:gd name="T13" fmla="*/ 10 h 24"/>
                  <a:gd name="T14" fmla="*/ 45 w 54"/>
                  <a:gd name="T15" fmla="*/ 18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4">
                    <a:moveTo>
                      <a:pt x="45" y="18"/>
                    </a:moveTo>
                    <a:cubicBezTo>
                      <a:pt x="43" y="20"/>
                      <a:pt x="41" y="21"/>
                      <a:pt x="39" y="23"/>
                    </a:cubicBezTo>
                    <a:cubicBezTo>
                      <a:pt x="30" y="24"/>
                      <a:pt x="21" y="19"/>
                      <a:pt x="12" y="21"/>
                    </a:cubicBezTo>
                    <a:cubicBezTo>
                      <a:pt x="5" y="22"/>
                      <a:pt x="0" y="20"/>
                      <a:pt x="0" y="12"/>
                    </a:cubicBezTo>
                    <a:cubicBezTo>
                      <a:pt x="2" y="0"/>
                      <a:pt x="12" y="4"/>
                      <a:pt x="19" y="4"/>
                    </a:cubicBezTo>
                    <a:cubicBezTo>
                      <a:pt x="31" y="3"/>
                      <a:pt x="43" y="4"/>
                      <a:pt x="54" y="10"/>
                    </a:cubicBezTo>
                    <a:cubicBezTo>
                      <a:pt x="54" y="10"/>
                      <a:pt x="54" y="10"/>
                      <a:pt x="54" y="10"/>
                    </a:cubicBezTo>
                    <a:cubicBezTo>
                      <a:pt x="51" y="13"/>
                      <a:pt x="48" y="15"/>
                      <a:pt x="45" y="18"/>
                    </a:cubicBezTo>
                    <a:close/>
                  </a:path>
                </a:pathLst>
              </a:custGeom>
              <a:solidFill>
                <a:srgbClr val="957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9" name="Freeform 468">
                <a:extLst>
                  <a:ext uri="{FF2B5EF4-FFF2-40B4-BE49-F238E27FC236}">
                    <a16:creationId xmlns:a16="http://schemas.microsoft.com/office/drawing/2014/main" id="{66BFF0F7-4D93-B863-D019-0FA3674E956A}"/>
                  </a:ext>
                </a:extLst>
              </p:cNvPr>
              <p:cNvSpPr/>
              <p:nvPr/>
            </p:nvSpPr>
            <p:spPr bwMode="auto">
              <a:xfrm>
                <a:off x="5118" y="985"/>
                <a:ext cx="103" cy="74"/>
              </a:xfrm>
              <a:custGeom>
                <a:avLst/>
                <a:gdLst>
                  <a:gd name="T0" fmla="*/ 7 w 71"/>
                  <a:gd name="T1" fmla="*/ 47 h 51"/>
                  <a:gd name="T2" fmla="*/ 3 w 71"/>
                  <a:gd name="T3" fmla="*/ 27 h 51"/>
                  <a:gd name="T4" fmla="*/ 30 w 71"/>
                  <a:gd name="T5" fmla="*/ 0 h 51"/>
                  <a:gd name="T6" fmla="*/ 59 w 71"/>
                  <a:gd name="T7" fmla="*/ 3 h 51"/>
                  <a:gd name="T8" fmla="*/ 67 w 71"/>
                  <a:gd name="T9" fmla="*/ 19 h 51"/>
                  <a:gd name="T10" fmla="*/ 67 w 71"/>
                  <a:gd name="T11" fmla="*/ 20 h 51"/>
                  <a:gd name="T12" fmla="*/ 60 w 71"/>
                  <a:gd name="T13" fmla="*/ 36 h 51"/>
                  <a:gd name="T14" fmla="*/ 54 w 71"/>
                  <a:gd name="T15" fmla="*/ 41 h 51"/>
                  <a:gd name="T16" fmla="*/ 7 w 71"/>
                  <a:gd name="T17"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51">
                    <a:moveTo>
                      <a:pt x="7" y="47"/>
                    </a:moveTo>
                    <a:cubicBezTo>
                      <a:pt x="4" y="40"/>
                      <a:pt x="0" y="35"/>
                      <a:pt x="3" y="27"/>
                    </a:cubicBezTo>
                    <a:cubicBezTo>
                      <a:pt x="27" y="32"/>
                      <a:pt x="37" y="22"/>
                      <a:pt x="30" y="0"/>
                    </a:cubicBezTo>
                    <a:cubicBezTo>
                      <a:pt x="40" y="1"/>
                      <a:pt x="49" y="2"/>
                      <a:pt x="59" y="3"/>
                    </a:cubicBezTo>
                    <a:cubicBezTo>
                      <a:pt x="66" y="6"/>
                      <a:pt x="71" y="11"/>
                      <a:pt x="67" y="19"/>
                    </a:cubicBezTo>
                    <a:cubicBezTo>
                      <a:pt x="67" y="20"/>
                      <a:pt x="67" y="20"/>
                      <a:pt x="67" y="20"/>
                    </a:cubicBezTo>
                    <a:cubicBezTo>
                      <a:pt x="64" y="25"/>
                      <a:pt x="64" y="31"/>
                      <a:pt x="60" y="36"/>
                    </a:cubicBezTo>
                    <a:cubicBezTo>
                      <a:pt x="59" y="38"/>
                      <a:pt x="57" y="40"/>
                      <a:pt x="54" y="41"/>
                    </a:cubicBezTo>
                    <a:cubicBezTo>
                      <a:pt x="38" y="39"/>
                      <a:pt x="23" y="51"/>
                      <a:pt x="7" y="47"/>
                    </a:cubicBezTo>
                    <a:close/>
                  </a:path>
                </a:pathLst>
              </a:custGeom>
              <a:solidFill>
                <a:srgbClr val="3E3E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0" name="Freeform 469">
                <a:extLst>
                  <a:ext uri="{FF2B5EF4-FFF2-40B4-BE49-F238E27FC236}">
                    <a16:creationId xmlns:a16="http://schemas.microsoft.com/office/drawing/2014/main" id="{A631185F-BB1B-C527-3689-CBC47AEDDE92}"/>
                  </a:ext>
                </a:extLst>
              </p:cNvPr>
              <p:cNvSpPr/>
              <p:nvPr/>
            </p:nvSpPr>
            <p:spPr bwMode="auto">
              <a:xfrm>
                <a:off x="5201" y="1001"/>
                <a:ext cx="68" cy="57"/>
              </a:xfrm>
              <a:custGeom>
                <a:avLst/>
                <a:gdLst>
                  <a:gd name="T0" fmla="*/ 1 w 47"/>
                  <a:gd name="T1" fmla="*/ 24 h 39"/>
                  <a:gd name="T2" fmla="*/ 10 w 47"/>
                  <a:gd name="T3" fmla="*/ 9 h 39"/>
                  <a:gd name="T4" fmla="*/ 20 w 47"/>
                  <a:gd name="T5" fmla="*/ 11 h 39"/>
                  <a:gd name="T6" fmla="*/ 34 w 47"/>
                  <a:gd name="T7" fmla="*/ 0 h 39"/>
                  <a:gd name="T8" fmla="*/ 47 w 47"/>
                  <a:gd name="T9" fmla="*/ 16 h 39"/>
                  <a:gd name="T10" fmla="*/ 35 w 47"/>
                  <a:gd name="T11" fmla="*/ 26 h 39"/>
                  <a:gd name="T12" fmla="*/ 13 w 47"/>
                  <a:gd name="T13" fmla="*/ 38 h 39"/>
                  <a:gd name="T14" fmla="*/ 5 w 47"/>
                  <a:gd name="T15" fmla="*/ 37 h 39"/>
                  <a:gd name="T16" fmla="*/ 1 w 47"/>
                  <a:gd name="T17"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9">
                    <a:moveTo>
                      <a:pt x="1" y="24"/>
                    </a:moveTo>
                    <a:cubicBezTo>
                      <a:pt x="1" y="17"/>
                      <a:pt x="4" y="12"/>
                      <a:pt x="10" y="9"/>
                    </a:cubicBezTo>
                    <a:cubicBezTo>
                      <a:pt x="12" y="14"/>
                      <a:pt x="15" y="16"/>
                      <a:pt x="20" y="11"/>
                    </a:cubicBezTo>
                    <a:cubicBezTo>
                      <a:pt x="24" y="7"/>
                      <a:pt x="29" y="4"/>
                      <a:pt x="34" y="0"/>
                    </a:cubicBezTo>
                    <a:cubicBezTo>
                      <a:pt x="40" y="4"/>
                      <a:pt x="47" y="7"/>
                      <a:pt x="47" y="16"/>
                    </a:cubicBezTo>
                    <a:cubicBezTo>
                      <a:pt x="43" y="20"/>
                      <a:pt x="38" y="22"/>
                      <a:pt x="35" y="26"/>
                    </a:cubicBezTo>
                    <a:cubicBezTo>
                      <a:pt x="29" y="32"/>
                      <a:pt x="19" y="32"/>
                      <a:pt x="13" y="38"/>
                    </a:cubicBezTo>
                    <a:cubicBezTo>
                      <a:pt x="10" y="39"/>
                      <a:pt x="7" y="39"/>
                      <a:pt x="5" y="37"/>
                    </a:cubicBezTo>
                    <a:cubicBezTo>
                      <a:pt x="1" y="33"/>
                      <a:pt x="0" y="29"/>
                      <a:pt x="1" y="24"/>
                    </a:cubicBezTo>
                    <a:close/>
                  </a:path>
                </a:pathLst>
              </a:custGeom>
              <a:solidFill>
                <a:srgbClr val="BAA9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1" name="Freeform 470">
                <a:extLst>
                  <a:ext uri="{FF2B5EF4-FFF2-40B4-BE49-F238E27FC236}">
                    <a16:creationId xmlns:a16="http://schemas.microsoft.com/office/drawing/2014/main" id="{BF385561-B410-2D53-6012-2D5C2939B506}"/>
                  </a:ext>
                </a:extLst>
              </p:cNvPr>
              <p:cNvSpPr/>
              <p:nvPr/>
            </p:nvSpPr>
            <p:spPr bwMode="auto">
              <a:xfrm>
                <a:off x="5249" y="993"/>
                <a:ext cx="54" cy="45"/>
              </a:xfrm>
              <a:custGeom>
                <a:avLst/>
                <a:gdLst>
                  <a:gd name="T0" fmla="*/ 12 w 37"/>
                  <a:gd name="T1" fmla="*/ 23 h 31"/>
                  <a:gd name="T2" fmla="*/ 1 w 37"/>
                  <a:gd name="T3" fmla="*/ 6 h 31"/>
                  <a:gd name="T4" fmla="*/ 9 w 37"/>
                  <a:gd name="T5" fmla="*/ 2 h 31"/>
                  <a:gd name="T6" fmla="*/ 32 w 37"/>
                  <a:gd name="T7" fmla="*/ 26 h 31"/>
                  <a:gd name="T8" fmla="*/ 18 w 37"/>
                  <a:gd name="T9" fmla="*/ 30 h 31"/>
                  <a:gd name="T10" fmla="*/ 12 w 37"/>
                  <a:gd name="T11" fmla="*/ 23 h 31"/>
                </a:gdLst>
                <a:ahLst/>
                <a:cxnLst>
                  <a:cxn ang="0">
                    <a:pos x="T0" y="T1"/>
                  </a:cxn>
                  <a:cxn ang="0">
                    <a:pos x="T2" y="T3"/>
                  </a:cxn>
                  <a:cxn ang="0">
                    <a:pos x="T4" y="T5"/>
                  </a:cxn>
                  <a:cxn ang="0">
                    <a:pos x="T6" y="T7"/>
                  </a:cxn>
                  <a:cxn ang="0">
                    <a:pos x="T8" y="T9"/>
                  </a:cxn>
                  <a:cxn ang="0">
                    <a:pos x="T10" y="T11"/>
                  </a:cxn>
                </a:cxnLst>
                <a:rect l="0" t="0" r="r" b="b"/>
                <a:pathLst>
                  <a:path w="37" h="31">
                    <a:moveTo>
                      <a:pt x="12" y="23"/>
                    </a:moveTo>
                    <a:cubicBezTo>
                      <a:pt x="12" y="15"/>
                      <a:pt x="0" y="15"/>
                      <a:pt x="1" y="6"/>
                    </a:cubicBezTo>
                    <a:cubicBezTo>
                      <a:pt x="4" y="5"/>
                      <a:pt x="6" y="3"/>
                      <a:pt x="9" y="2"/>
                    </a:cubicBezTo>
                    <a:cubicBezTo>
                      <a:pt x="27" y="0"/>
                      <a:pt x="37" y="6"/>
                      <a:pt x="32" y="26"/>
                    </a:cubicBezTo>
                    <a:cubicBezTo>
                      <a:pt x="28" y="31"/>
                      <a:pt x="23" y="31"/>
                      <a:pt x="18" y="30"/>
                    </a:cubicBezTo>
                    <a:cubicBezTo>
                      <a:pt x="14" y="28"/>
                      <a:pt x="12" y="27"/>
                      <a:pt x="12" y="23"/>
                    </a:cubicBezTo>
                    <a:close/>
                  </a:path>
                </a:pathLst>
              </a:custGeom>
              <a:solidFill>
                <a:srgbClr val="E3C6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2" name="Freeform 471">
                <a:extLst>
                  <a:ext uri="{FF2B5EF4-FFF2-40B4-BE49-F238E27FC236}">
                    <a16:creationId xmlns:a16="http://schemas.microsoft.com/office/drawing/2014/main" id="{8C46F448-FB67-1E5F-7D46-76DE60F98CAD}"/>
                  </a:ext>
                </a:extLst>
              </p:cNvPr>
              <p:cNvSpPr/>
              <p:nvPr/>
            </p:nvSpPr>
            <p:spPr bwMode="auto">
              <a:xfrm>
                <a:off x="5204" y="972"/>
                <a:ext cx="36" cy="41"/>
              </a:xfrm>
              <a:custGeom>
                <a:avLst/>
                <a:gdLst>
                  <a:gd name="T0" fmla="*/ 8 w 25"/>
                  <a:gd name="T1" fmla="*/ 28 h 28"/>
                  <a:gd name="T2" fmla="*/ 0 w 25"/>
                  <a:gd name="T3" fmla="*/ 12 h 28"/>
                  <a:gd name="T4" fmla="*/ 8 w 25"/>
                  <a:gd name="T5" fmla="*/ 0 h 28"/>
                  <a:gd name="T6" fmla="*/ 8 w 25"/>
                  <a:gd name="T7" fmla="*/ 0 h 28"/>
                  <a:gd name="T8" fmla="*/ 24 w 25"/>
                  <a:gd name="T9" fmla="*/ 13 h 28"/>
                  <a:gd name="T10" fmla="*/ 8 w 25"/>
                  <a:gd name="T11" fmla="*/ 28 h 28"/>
                </a:gdLst>
                <a:ahLst/>
                <a:cxnLst>
                  <a:cxn ang="0">
                    <a:pos x="T0" y="T1"/>
                  </a:cxn>
                  <a:cxn ang="0">
                    <a:pos x="T2" y="T3"/>
                  </a:cxn>
                  <a:cxn ang="0">
                    <a:pos x="T4" y="T5"/>
                  </a:cxn>
                  <a:cxn ang="0">
                    <a:pos x="T6" y="T7"/>
                  </a:cxn>
                  <a:cxn ang="0">
                    <a:pos x="T8" y="T9"/>
                  </a:cxn>
                  <a:cxn ang="0">
                    <a:pos x="T10" y="T11"/>
                  </a:cxn>
                </a:cxnLst>
                <a:rect l="0" t="0" r="r" b="b"/>
                <a:pathLst>
                  <a:path w="25" h="28">
                    <a:moveTo>
                      <a:pt x="8" y="28"/>
                    </a:moveTo>
                    <a:cubicBezTo>
                      <a:pt x="9" y="21"/>
                      <a:pt x="3" y="17"/>
                      <a:pt x="0" y="12"/>
                    </a:cubicBezTo>
                    <a:cubicBezTo>
                      <a:pt x="2" y="8"/>
                      <a:pt x="5" y="4"/>
                      <a:pt x="8" y="0"/>
                    </a:cubicBezTo>
                    <a:cubicBezTo>
                      <a:pt x="8" y="0"/>
                      <a:pt x="8" y="0"/>
                      <a:pt x="8" y="0"/>
                    </a:cubicBezTo>
                    <a:cubicBezTo>
                      <a:pt x="16" y="2"/>
                      <a:pt x="24" y="5"/>
                      <a:pt x="24" y="13"/>
                    </a:cubicBezTo>
                    <a:cubicBezTo>
                      <a:pt x="25" y="23"/>
                      <a:pt x="15" y="25"/>
                      <a:pt x="8" y="28"/>
                    </a:cubicBezTo>
                    <a:close/>
                  </a:path>
                </a:pathLst>
              </a:custGeom>
              <a:solidFill>
                <a:srgbClr val="BAA9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3" name="Freeform 472">
                <a:extLst>
                  <a:ext uri="{FF2B5EF4-FFF2-40B4-BE49-F238E27FC236}">
                    <a16:creationId xmlns:a16="http://schemas.microsoft.com/office/drawing/2014/main" id="{C88C4E2B-F131-E236-B38F-7889ABD7B6D9}"/>
                  </a:ext>
                </a:extLst>
              </p:cNvPr>
              <p:cNvSpPr/>
              <p:nvPr/>
            </p:nvSpPr>
            <p:spPr bwMode="auto">
              <a:xfrm>
                <a:off x="5178" y="942"/>
                <a:ext cx="37" cy="36"/>
              </a:xfrm>
              <a:custGeom>
                <a:avLst/>
                <a:gdLst>
                  <a:gd name="T0" fmla="*/ 26 w 26"/>
                  <a:gd name="T1" fmla="*/ 21 h 25"/>
                  <a:gd name="T2" fmla="*/ 2 w 26"/>
                  <a:gd name="T3" fmla="*/ 13 h 25"/>
                  <a:gd name="T4" fmla="*/ 9 w 26"/>
                  <a:gd name="T5" fmla="*/ 1 h 25"/>
                  <a:gd name="T6" fmla="*/ 26 w 26"/>
                  <a:gd name="T7" fmla="*/ 21 h 25"/>
                </a:gdLst>
                <a:ahLst/>
                <a:cxnLst>
                  <a:cxn ang="0">
                    <a:pos x="T0" y="T1"/>
                  </a:cxn>
                  <a:cxn ang="0">
                    <a:pos x="T2" y="T3"/>
                  </a:cxn>
                  <a:cxn ang="0">
                    <a:pos x="T4" y="T5"/>
                  </a:cxn>
                  <a:cxn ang="0">
                    <a:pos x="T6" y="T7"/>
                  </a:cxn>
                </a:cxnLst>
                <a:rect l="0" t="0" r="r" b="b"/>
                <a:pathLst>
                  <a:path w="26" h="25">
                    <a:moveTo>
                      <a:pt x="26" y="21"/>
                    </a:moveTo>
                    <a:cubicBezTo>
                      <a:pt x="17" y="20"/>
                      <a:pt x="6" y="25"/>
                      <a:pt x="2" y="13"/>
                    </a:cubicBezTo>
                    <a:cubicBezTo>
                      <a:pt x="0" y="7"/>
                      <a:pt x="7" y="0"/>
                      <a:pt x="9" y="1"/>
                    </a:cubicBezTo>
                    <a:cubicBezTo>
                      <a:pt x="17" y="5"/>
                      <a:pt x="25" y="11"/>
                      <a:pt x="26" y="21"/>
                    </a:cubicBezTo>
                    <a:close/>
                  </a:path>
                </a:pathLst>
              </a:custGeom>
              <a:solidFill>
                <a:srgbClr val="B8AC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4" name="Freeform 473">
                <a:extLst>
                  <a:ext uri="{FF2B5EF4-FFF2-40B4-BE49-F238E27FC236}">
                    <a16:creationId xmlns:a16="http://schemas.microsoft.com/office/drawing/2014/main" id="{48AF2017-4778-B5E4-95D8-3E47D19778C4}"/>
                  </a:ext>
                </a:extLst>
              </p:cNvPr>
              <p:cNvSpPr/>
              <p:nvPr/>
            </p:nvSpPr>
            <p:spPr bwMode="auto">
              <a:xfrm>
                <a:off x="5901" y="931"/>
                <a:ext cx="115" cy="88"/>
              </a:xfrm>
              <a:custGeom>
                <a:avLst/>
                <a:gdLst>
                  <a:gd name="T0" fmla="*/ 68 w 79"/>
                  <a:gd name="T1" fmla="*/ 9 h 60"/>
                  <a:gd name="T2" fmla="*/ 69 w 79"/>
                  <a:gd name="T3" fmla="*/ 12 h 60"/>
                  <a:gd name="T4" fmla="*/ 77 w 79"/>
                  <a:gd name="T5" fmla="*/ 47 h 60"/>
                  <a:gd name="T6" fmla="*/ 58 w 79"/>
                  <a:gd name="T7" fmla="*/ 56 h 60"/>
                  <a:gd name="T8" fmla="*/ 37 w 79"/>
                  <a:gd name="T9" fmla="*/ 36 h 60"/>
                  <a:gd name="T10" fmla="*/ 26 w 79"/>
                  <a:gd name="T11" fmla="*/ 34 h 60"/>
                  <a:gd name="T12" fmla="*/ 8 w 79"/>
                  <a:gd name="T13" fmla="*/ 39 h 60"/>
                  <a:gd name="T14" fmla="*/ 7 w 79"/>
                  <a:gd name="T15" fmla="*/ 10 h 60"/>
                  <a:gd name="T16" fmla="*/ 9 w 79"/>
                  <a:gd name="T17" fmla="*/ 5 h 60"/>
                  <a:gd name="T18" fmla="*/ 13 w 79"/>
                  <a:gd name="T19" fmla="*/ 4 h 60"/>
                  <a:gd name="T20" fmla="*/ 56 w 79"/>
                  <a:gd name="T21" fmla="*/ 1 h 60"/>
                  <a:gd name="T22" fmla="*/ 68 w 79"/>
                  <a:gd name="T23"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60">
                    <a:moveTo>
                      <a:pt x="68" y="9"/>
                    </a:moveTo>
                    <a:cubicBezTo>
                      <a:pt x="68" y="10"/>
                      <a:pt x="68" y="11"/>
                      <a:pt x="69" y="12"/>
                    </a:cubicBezTo>
                    <a:cubicBezTo>
                      <a:pt x="79" y="22"/>
                      <a:pt x="77" y="35"/>
                      <a:pt x="77" y="47"/>
                    </a:cubicBezTo>
                    <a:cubicBezTo>
                      <a:pt x="78" y="60"/>
                      <a:pt x="66" y="55"/>
                      <a:pt x="58" y="56"/>
                    </a:cubicBezTo>
                    <a:cubicBezTo>
                      <a:pt x="47" y="54"/>
                      <a:pt x="45" y="41"/>
                      <a:pt x="37" y="36"/>
                    </a:cubicBezTo>
                    <a:cubicBezTo>
                      <a:pt x="33" y="35"/>
                      <a:pt x="29" y="35"/>
                      <a:pt x="26" y="34"/>
                    </a:cubicBezTo>
                    <a:cubicBezTo>
                      <a:pt x="19" y="33"/>
                      <a:pt x="14" y="47"/>
                      <a:pt x="8" y="39"/>
                    </a:cubicBezTo>
                    <a:cubicBezTo>
                      <a:pt x="2" y="31"/>
                      <a:pt x="0" y="20"/>
                      <a:pt x="7" y="10"/>
                    </a:cubicBezTo>
                    <a:cubicBezTo>
                      <a:pt x="8" y="9"/>
                      <a:pt x="8" y="7"/>
                      <a:pt x="9" y="5"/>
                    </a:cubicBezTo>
                    <a:cubicBezTo>
                      <a:pt x="10" y="5"/>
                      <a:pt x="11" y="5"/>
                      <a:pt x="13" y="4"/>
                    </a:cubicBezTo>
                    <a:cubicBezTo>
                      <a:pt x="27" y="0"/>
                      <a:pt x="42" y="0"/>
                      <a:pt x="56" y="1"/>
                    </a:cubicBezTo>
                    <a:cubicBezTo>
                      <a:pt x="59" y="5"/>
                      <a:pt x="63" y="8"/>
                      <a:pt x="68" y="9"/>
                    </a:cubicBezTo>
                    <a:close/>
                  </a:path>
                </a:pathLst>
              </a:custGeom>
              <a:solidFill>
                <a:srgbClr val="E8CD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5" name="Freeform 474">
                <a:extLst>
                  <a:ext uri="{FF2B5EF4-FFF2-40B4-BE49-F238E27FC236}">
                    <a16:creationId xmlns:a16="http://schemas.microsoft.com/office/drawing/2014/main" id="{FB5E735F-96FA-F6AC-EE3E-32C39DF8F858}"/>
                  </a:ext>
                </a:extLst>
              </p:cNvPr>
              <p:cNvSpPr/>
              <p:nvPr/>
            </p:nvSpPr>
            <p:spPr bwMode="auto">
              <a:xfrm>
                <a:off x="5930" y="984"/>
                <a:ext cx="57" cy="71"/>
              </a:xfrm>
              <a:custGeom>
                <a:avLst/>
                <a:gdLst>
                  <a:gd name="T0" fmla="*/ 17 w 39"/>
                  <a:gd name="T1" fmla="*/ 0 h 49"/>
                  <a:gd name="T2" fmla="*/ 36 w 39"/>
                  <a:gd name="T3" fmla="*/ 17 h 49"/>
                  <a:gd name="T4" fmla="*/ 36 w 39"/>
                  <a:gd name="T5" fmla="*/ 24 h 49"/>
                  <a:gd name="T6" fmla="*/ 0 w 39"/>
                  <a:gd name="T7" fmla="*/ 38 h 49"/>
                  <a:gd name="T8" fmla="*/ 1 w 39"/>
                  <a:gd name="T9" fmla="*/ 32 h 49"/>
                  <a:gd name="T10" fmla="*/ 14 w 39"/>
                  <a:gd name="T11" fmla="*/ 31 h 49"/>
                  <a:gd name="T12" fmla="*/ 8 w 39"/>
                  <a:gd name="T13" fmla="*/ 17 h 49"/>
                  <a:gd name="T14" fmla="*/ 17 w 39"/>
                  <a:gd name="T15" fmla="*/ 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49">
                    <a:moveTo>
                      <a:pt x="17" y="0"/>
                    </a:moveTo>
                    <a:cubicBezTo>
                      <a:pt x="27" y="1"/>
                      <a:pt x="31" y="10"/>
                      <a:pt x="36" y="17"/>
                    </a:cubicBezTo>
                    <a:cubicBezTo>
                      <a:pt x="39" y="19"/>
                      <a:pt x="39" y="21"/>
                      <a:pt x="36" y="24"/>
                    </a:cubicBezTo>
                    <a:cubicBezTo>
                      <a:pt x="23" y="49"/>
                      <a:pt x="21" y="49"/>
                      <a:pt x="0" y="38"/>
                    </a:cubicBezTo>
                    <a:cubicBezTo>
                      <a:pt x="0" y="36"/>
                      <a:pt x="1" y="34"/>
                      <a:pt x="1" y="32"/>
                    </a:cubicBezTo>
                    <a:cubicBezTo>
                      <a:pt x="5" y="30"/>
                      <a:pt x="9" y="33"/>
                      <a:pt x="14" y="31"/>
                    </a:cubicBezTo>
                    <a:cubicBezTo>
                      <a:pt x="12" y="26"/>
                      <a:pt x="4" y="24"/>
                      <a:pt x="8" y="17"/>
                    </a:cubicBezTo>
                    <a:cubicBezTo>
                      <a:pt x="18" y="15"/>
                      <a:pt x="20" y="9"/>
                      <a:pt x="17" y="0"/>
                    </a:cubicBezTo>
                    <a:close/>
                  </a:path>
                </a:pathLst>
              </a:custGeom>
              <a:solidFill>
                <a:srgbClr val="8264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6" name="Freeform 475">
                <a:extLst>
                  <a:ext uri="{FF2B5EF4-FFF2-40B4-BE49-F238E27FC236}">
                    <a16:creationId xmlns:a16="http://schemas.microsoft.com/office/drawing/2014/main" id="{0DA5C4CB-0C3E-F580-D12A-AFF3D5BE2B2E}"/>
                  </a:ext>
                </a:extLst>
              </p:cNvPr>
              <p:cNvSpPr/>
              <p:nvPr/>
            </p:nvSpPr>
            <p:spPr bwMode="auto">
              <a:xfrm>
                <a:off x="5928" y="1000"/>
                <a:ext cx="47" cy="51"/>
              </a:xfrm>
              <a:custGeom>
                <a:avLst/>
                <a:gdLst>
                  <a:gd name="T0" fmla="*/ 9 w 32"/>
                  <a:gd name="T1" fmla="*/ 6 h 35"/>
                  <a:gd name="T2" fmla="*/ 10 w 32"/>
                  <a:gd name="T3" fmla="*/ 9 h 35"/>
                  <a:gd name="T4" fmla="*/ 23 w 32"/>
                  <a:gd name="T5" fmla="*/ 25 h 35"/>
                  <a:gd name="T6" fmla="*/ 2 w 32"/>
                  <a:gd name="T7" fmla="*/ 21 h 35"/>
                  <a:gd name="T8" fmla="*/ 2 w 32"/>
                  <a:gd name="T9" fmla="*/ 6 h 35"/>
                  <a:gd name="T10" fmla="*/ 4 w 32"/>
                  <a:gd name="T11" fmla="*/ 0 h 35"/>
                  <a:gd name="T12" fmla="*/ 9 w 32"/>
                  <a:gd name="T13" fmla="*/ 6 h 35"/>
                </a:gdLst>
                <a:ahLst/>
                <a:cxnLst>
                  <a:cxn ang="0">
                    <a:pos x="T0" y="T1"/>
                  </a:cxn>
                  <a:cxn ang="0">
                    <a:pos x="T2" y="T3"/>
                  </a:cxn>
                  <a:cxn ang="0">
                    <a:pos x="T4" y="T5"/>
                  </a:cxn>
                  <a:cxn ang="0">
                    <a:pos x="T6" y="T7"/>
                  </a:cxn>
                  <a:cxn ang="0">
                    <a:pos x="T8" y="T9"/>
                  </a:cxn>
                  <a:cxn ang="0">
                    <a:pos x="T10" y="T11"/>
                  </a:cxn>
                  <a:cxn ang="0">
                    <a:pos x="T12" y="T13"/>
                  </a:cxn>
                </a:cxnLst>
                <a:rect l="0" t="0" r="r" b="b"/>
                <a:pathLst>
                  <a:path w="32" h="35">
                    <a:moveTo>
                      <a:pt x="9" y="6"/>
                    </a:moveTo>
                    <a:cubicBezTo>
                      <a:pt x="9" y="7"/>
                      <a:pt x="10" y="8"/>
                      <a:pt x="10" y="9"/>
                    </a:cubicBezTo>
                    <a:cubicBezTo>
                      <a:pt x="14" y="15"/>
                      <a:pt x="32" y="12"/>
                      <a:pt x="23" y="25"/>
                    </a:cubicBezTo>
                    <a:cubicBezTo>
                      <a:pt x="16" y="35"/>
                      <a:pt x="9" y="24"/>
                      <a:pt x="2" y="21"/>
                    </a:cubicBezTo>
                    <a:cubicBezTo>
                      <a:pt x="2" y="16"/>
                      <a:pt x="2" y="11"/>
                      <a:pt x="2" y="6"/>
                    </a:cubicBezTo>
                    <a:cubicBezTo>
                      <a:pt x="2" y="4"/>
                      <a:pt x="0" y="0"/>
                      <a:pt x="4" y="0"/>
                    </a:cubicBezTo>
                    <a:cubicBezTo>
                      <a:pt x="6" y="0"/>
                      <a:pt x="7" y="4"/>
                      <a:pt x="9" y="6"/>
                    </a:cubicBezTo>
                    <a:close/>
                  </a:path>
                </a:pathLst>
              </a:custGeom>
              <a:solidFill>
                <a:srgbClr val="D2A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7" name="Freeform 476">
                <a:extLst>
                  <a:ext uri="{FF2B5EF4-FFF2-40B4-BE49-F238E27FC236}">
                    <a16:creationId xmlns:a16="http://schemas.microsoft.com/office/drawing/2014/main" id="{D656562E-B662-B6B2-5A94-DC53557086B1}"/>
                  </a:ext>
                </a:extLst>
              </p:cNvPr>
              <p:cNvSpPr/>
              <p:nvPr/>
            </p:nvSpPr>
            <p:spPr bwMode="auto">
              <a:xfrm>
                <a:off x="5866" y="1001"/>
                <a:ext cx="35" cy="28"/>
              </a:xfrm>
              <a:custGeom>
                <a:avLst/>
                <a:gdLst>
                  <a:gd name="T0" fmla="*/ 3 w 24"/>
                  <a:gd name="T1" fmla="*/ 12 h 19"/>
                  <a:gd name="T2" fmla="*/ 0 w 24"/>
                  <a:gd name="T3" fmla="*/ 5 h 19"/>
                  <a:gd name="T4" fmla="*/ 9 w 24"/>
                  <a:gd name="T5" fmla="*/ 1 h 19"/>
                  <a:gd name="T6" fmla="*/ 23 w 24"/>
                  <a:gd name="T7" fmla="*/ 6 h 19"/>
                  <a:gd name="T8" fmla="*/ 21 w 24"/>
                  <a:gd name="T9" fmla="*/ 13 h 19"/>
                  <a:gd name="T10" fmla="*/ 9 w 24"/>
                  <a:gd name="T11" fmla="*/ 13 h 19"/>
                  <a:gd name="T12" fmla="*/ 3 w 24"/>
                  <a:gd name="T13" fmla="*/ 12 h 19"/>
                </a:gdLst>
                <a:ahLst/>
                <a:cxnLst>
                  <a:cxn ang="0">
                    <a:pos x="T0" y="T1"/>
                  </a:cxn>
                  <a:cxn ang="0">
                    <a:pos x="T2" y="T3"/>
                  </a:cxn>
                  <a:cxn ang="0">
                    <a:pos x="T4" y="T5"/>
                  </a:cxn>
                  <a:cxn ang="0">
                    <a:pos x="T6" y="T7"/>
                  </a:cxn>
                  <a:cxn ang="0">
                    <a:pos x="T8" y="T9"/>
                  </a:cxn>
                  <a:cxn ang="0">
                    <a:pos x="T10" y="T11"/>
                  </a:cxn>
                  <a:cxn ang="0">
                    <a:pos x="T12" y="T13"/>
                  </a:cxn>
                </a:cxnLst>
                <a:rect l="0" t="0" r="r" b="b"/>
                <a:pathLst>
                  <a:path w="24" h="19">
                    <a:moveTo>
                      <a:pt x="3" y="12"/>
                    </a:moveTo>
                    <a:cubicBezTo>
                      <a:pt x="2" y="10"/>
                      <a:pt x="1" y="7"/>
                      <a:pt x="0" y="5"/>
                    </a:cubicBezTo>
                    <a:cubicBezTo>
                      <a:pt x="3" y="3"/>
                      <a:pt x="6" y="1"/>
                      <a:pt x="9" y="1"/>
                    </a:cubicBezTo>
                    <a:cubicBezTo>
                      <a:pt x="15" y="0"/>
                      <a:pt x="20" y="1"/>
                      <a:pt x="23" y="6"/>
                    </a:cubicBezTo>
                    <a:cubicBezTo>
                      <a:pt x="24" y="8"/>
                      <a:pt x="23" y="12"/>
                      <a:pt x="21" y="13"/>
                    </a:cubicBezTo>
                    <a:cubicBezTo>
                      <a:pt x="17" y="19"/>
                      <a:pt x="13" y="13"/>
                      <a:pt x="9" y="13"/>
                    </a:cubicBezTo>
                    <a:cubicBezTo>
                      <a:pt x="7" y="12"/>
                      <a:pt x="5" y="12"/>
                      <a:pt x="3" y="12"/>
                    </a:cubicBezTo>
                    <a:close/>
                  </a:path>
                </a:pathLst>
              </a:custGeom>
              <a:solidFill>
                <a:srgbClr val="906E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8" name="Freeform 477">
                <a:extLst>
                  <a:ext uri="{FF2B5EF4-FFF2-40B4-BE49-F238E27FC236}">
                    <a16:creationId xmlns:a16="http://schemas.microsoft.com/office/drawing/2014/main" id="{5B1420AF-5CA9-3716-3CAD-CE5A25CEE431}"/>
                  </a:ext>
                </a:extLst>
              </p:cNvPr>
              <p:cNvSpPr/>
              <p:nvPr/>
            </p:nvSpPr>
            <p:spPr bwMode="auto">
              <a:xfrm>
                <a:off x="4766" y="3100"/>
                <a:ext cx="62" cy="89"/>
              </a:xfrm>
              <a:custGeom>
                <a:avLst/>
                <a:gdLst>
                  <a:gd name="T0" fmla="*/ 17 w 43"/>
                  <a:gd name="T1" fmla="*/ 57 h 61"/>
                  <a:gd name="T2" fmla="*/ 5 w 43"/>
                  <a:gd name="T3" fmla="*/ 61 h 61"/>
                  <a:gd name="T4" fmla="*/ 9 w 43"/>
                  <a:gd name="T5" fmla="*/ 14 h 61"/>
                  <a:gd name="T6" fmla="*/ 21 w 43"/>
                  <a:gd name="T7" fmla="*/ 1 h 61"/>
                  <a:gd name="T8" fmla="*/ 37 w 43"/>
                  <a:gd name="T9" fmla="*/ 50 h 61"/>
                  <a:gd name="T10" fmla="*/ 17 w 43"/>
                  <a:gd name="T11" fmla="*/ 57 h 61"/>
                </a:gdLst>
                <a:ahLst/>
                <a:cxnLst>
                  <a:cxn ang="0">
                    <a:pos x="T0" y="T1"/>
                  </a:cxn>
                  <a:cxn ang="0">
                    <a:pos x="T2" y="T3"/>
                  </a:cxn>
                  <a:cxn ang="0">
                    <a:pos x="T4" y="T5"/>
                  </a:cxn>
                  <a:cxn ang="0">
                    <a:pos x="T6" y="T7"/>
                  </a:cxn>
                  <a:cxn ang="0">
                    <a:pos x="T8" y="T9"/>
                  </a:cxn>
                  <a:cxn ang="0">
                    <a:pos x="T10" y="T11"/>
                  </a:cxn>
                </a:cxnLst>
                <a:rect l="0" t="0" r="r" b="b"/>
                <a:pathLst>
                  <a:path w="43" h="61">
                    <a:moveTo>
                      <a:pt x="17" y="57"/>
                    </a:moveTo>
                    <a:cubicBezTo>
                      <a:pt x="13" y="58"/>
                      <a:pt x="9" y="59"/>
                      <a:pt x="5" y="61"/>
                    </a:cubicBezTo>
                    <a:cubicBezTo>
                      <a:pt x="8" y="45"/>
                      <a:pt x="0" y="28"/>
                      <a:pt x="9" y="14"/>
                    </a:cubicBezTo>
                    <a:cubicBezTo>
                      <a:pt x="12" y="8"/>
                      <a:pt x="12" y="0"/>
                      <a:pt x="21" y="1"/>
                    </a:cubicBezTo>
                    <a:cubicBezTo>
                      <a:pt x="28" y="17"/>
                      <a:pt x="43" y="30"/>
                      <a:pt x="37" y="50"/>
                    </a:cubicBezTo>
                    <a:cubicBezTo>
                      <a:pt x="30" y="52"/>
                      <a:pt x="24" y="55"/>
                      <a:pt x="17" y="57"/>
                    </a:cubicBezTo>
                    <a:close/>
                  </a:path>
                </a:pathLst>
              </a:custGeom>
              <a:solidFill>
                <a:srgbClr val="D4C0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9" name="Freeform 478">
                <a:extLst>
                  <a:ext uri="{FF2B5EF4-FFF2-40B4-BE49-F238E27FC236}">
                    <a16:creationId xmlns:a16="http://schemas.microsoft.com/office/drawing/2014/main" id="{103E42D0-C7B9-3E82-E3B3-776DA4BB64DC}"/>
                  </a:ext>
                </a:extLst>
              </p:cNvPr>
              <p:cNvSpPr/>
              <p:nvPr/>
            </p:nvSpPr>
            <p:spPr bwMode="auto">
              <a:xfrm>
                <a:off x="4773" y="3068"/>
                <a:ext cx="55" cy="52"/>
              </a:xfrm>
              <a:custGeom>
                <a:avLst/>
                <a:gdLst>
                  <a:gd name="T0" fmla="*/ 16 w 38"/>
                  <a:gd name="T1" fmla="*/ 24 h 36"/>
                  <a:gd name="T2" fmla="*/ 4 w 38"/>
                  <a:gd name="T3" fmla="*/ 36 h 36"/>
                  <a:gd name="T4" fmla="*/ 4 w 38"/>
                  <a:gd name="T5" fmla="*/ 20 h 36"/>
                  <a:gd name="T6" fmla="*/ 16 w 38"/>
                  <a:gd name="T7" fmla="*/ 9 h 36"/>
                  <a:gd name="T8" fmla="*/ 28 w 38"/>
                  <a:gd name="T9" fmla="*/ 4 h 36"/>
                  <a:gd name="T10" fmla="*/ 32 w 38"/>
                  <a:gd name="T11" fmla="*/ 25 h 36"/>
                  <a:gd name="T12" fmla="*/ 16 w 38"/>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38" h="36">
                    <a:moveTo>
                      <a:pt x="16" y="24"/>
                    </a:moveTo>
                    <a:cubicBezTo>
                      <a:pt x="11" y="27"/>
                      <a:pt x="11" y="34"/>
                      <a:pt x="4" y="36"/>
                    </a:cubicBezTo>
                    <a:cubicBezTo>
                      <a:pt x="0" y="30"/>
                      <a:pt x="0" y="25"/>
                      <a:pt x="4" y="20"/>
                    </a:cubicBezTo>
                    <a:cubicBezTo>
                      <a:pt x="12" y="20"/>
                      <a:pt x="15" y="15"/>
                      <a:pt x="16" y="9"/>
                    </a:cubicBezTo>
                    <a:cubicBezTo>
                      <a:pt x="17" y="2"/>
                      <a:pt x="22" y="0"/>
                      <a:pt x="28" y="4"/>
                    </a:cubicBezTo>
                    <a:cubicBezTo>
                      <a:pt x="35" y="10"/>
                      <a:pt x="38" y="16"/>
                      <a:pt x="32" y="25"/>
                    </a:cubicBezTo>
                    <a:cubicBezTo>
                      <a:pt x="27" y="28"/>
                      <a:pt x="21" y="28"/>
                      <a:pt x="16" y="24"/>
                    </a:cubicBezTo>
                    <a:close/>
                  </a:path>
                </a:pathLst>
              </a:custGeom>
              <a:solidFill>
                <a:srgbClr val="B3AB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0" name="Freeform 479">
                <a:extLst>
                  <a:ext uri="{FF2B5EF4-FFF2-40B4-BE49-F238E27FC236}">
                    <a16:creationId xmlns:a16="http://schemas.microsoft.com/office/drawing/2014/main" id="{2733D172-3216-1576-D4F4-7CC64E1D3D14}"/>
                  </a:ext>
                </a:extLst>
              </p:cNvPr>
              <p:cNvSpPr/>
              <p:nvPr/>
            </p:nvSpPr>
            <p:spPr bwMode="auto">
              <a:xfrm>
                <a:off x="5870" y="3240"/>
                <a:ext cx="108" cy="119"/>
              </a:xfrm>
              <a:custGeom>
                <a:avLst/>
                <a:gdLst>
                  <a:gd name="T0" fmla="*/ 10 w 74"/>
                  <a:gd name="T1" fmla="*/ 10 h 82"/>
                  <a:gd name="T2" fmla="*/ 37 w 74"/>
                  <a:gd name="T3" fmla="*/ 9 h 82"/>
                  <a:gd name="T4" fmla="*/ 51 w 74"/>
                  <a:gd name="T5" fmla="*/ 1 h 82"/>
                  <a:gd name="T6" fmla="*/ 73 w 74"/>
                  <a:gd name="T7" fmla="*/ 6 h 82"/>
                  <a:gd name="T8" fmla="*/ 49 w 74"/>
                  <a:gd name="T9" fmla="*/ 28 h 82"/>
                  <a:gd name="T10" fmla="*/ 34 w 74"/>
                  <a:gd name="T11" fmla="*/ 58 h 82"/>
                  <a:gd name="T12" fmla="*/ 29 w 74"/>
                  <a:gd name="T13" fmla="*/ 82 h 82"/>
                  <a:gd name="T14" fmla="*/ 30 w 74"/>
                  <a:gd name="T15" fmla="*/ 65 h 82"/>
                  <a:gd name="T16" fmla="*/ 13 w 74"/>
                  <a:gd name="T17" fmla="*/ 48 h 82"/>
                  <a:gd name="T18" fmla="*/ 3 w 74"/>
                  <a:gd name="T19" fmla="*/ 43 h 82"/>
                  <a:gd name="T20" fmla="*/ 10 w 74"/>
                  <a:gd name="T21" fmla="*/ 1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82">
                    <a:moveTo>
                      <a:pt x="10" y="10"/>
                    </a:moveTo>
                    <a:cubicBezTo>
                      <a:pt x="19" y="8"/>
                      <a:pt x="26" y="0"/>
                      <a:pt x="37" y="9"/>
                    </a:cubicBezTo>
                    <a:cubicBezTo>
                      <a:pt x="41" y="13"/>
                      <a:pt x="49" y="11"/>
                      <a:pt x="51" y="1"/>
                    </a:cubicBezTo>
                    <a:cubicBezTo>
                      <a:pt x="58" y="1"/>
                      <a:pt x="66" y="1"/>
                      <a:pt x="73" y="6"/>
                    </a:cubicBezTo>
                    <a:cubicBezTo>
                      <a:pt x="74" y="23"/>
                      <a:pt x="70" y="32"/>
                      <a:pt x="49" y="28"/>
                    </a:cubicBezTo>
                    <a:cubicBezTo>
                      <a:pt x="36" y="25"/>
                      <a:pt x="29" y="40"/>
                      <a:pt x="34" y="58"/>
                    </a:cubicBezTo>
                    <a:cubicBezTo>
                      <a:pt x="36" y="66"/>
                      <a:pt x="45" y="77"/>
                      <a:pt x="29" y="82"/>
                    </a:cubicBezTo>
                    <a:cubicBezTo>
                      <a:pt x="23" y="76"/>
                      <a:pt x="31" y="71"/>
                      <a:pt x="30" y="65"/>
                    </a:cubicBezTo>
                    <a:cubicBezTo>
                      <a:pt x="28" y="55"/>
                      <a:pt x="27" y="44"/>
                      <a:pt x="13" y="48"/>
                    </a:cubicBezTo>
                    <a:cubicBezTo>
                      <a:pt x="8" y="49"/>
                      <a:pt x="3" y="46"/>
                      <a:pt x="3" y="43"/>
                    </a:cubicBezTo>
                    <a:cubicBezTo>
                      <a:pt x="6" y="32"/>
                      <a:pt x="0" y="19"/>
                      <a:pt x="10" y="10"/>
                    </a:cubicBezTo>
                    <a:close/>
                  </a:path>
                </a:pathLst>
              </a:custGeom>
              <a:solidFill>
                <a:srgbClr val="EDD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1" name="Freeform 480">
                <a:extLst>
                  <a:ext uri="{FF2B5EF4-FFF2-40B4-BE49-F238E27FC236}">
                    <a16:creationId xmlns:a16="http://schemas.microsoft.com/office/drawing/2014/main" id="{7D5139A5-35A8-998A-B557-5ACAFDC80244}"/>
                  </a:ext>
                </a:extLst>
              </p:cNvPr>
              <p:cNvSpPr/>
              <p:nvPr/>
            </p:nvSpPr>
            <p:spPr bwMode="auto">
              <a:xfrm>
                <a:off x="4703" y="2542"/>
                <a:ext cx="48" cy="33"/>
              </a:xfrm>
              <a:custGeom>
                <a:avLst/>
                <a:gdLst>
                  <a:gd name="T0" fmla="*/ 8 w 33"/>
                  <a:gd name="T1" fmla="*/ 17 h 22"/>
                  <a:gd name="T2" fmla="*/ 16 w 33"/>
                  <a:gd name="T3" fmla="*/ 1 h 22"/>
                  <a:gd name="T4" fmla="*/ 33 w 33"/>
                  <a:gd name="T5" fmla="*/ 9 h 22"/>
                  <a:gd name="T6" fmla="*/ 8 w 33"/>
                  <a:gd name="T7" fmla="*/ 17 h 22"/>
                </a:gdLst>
                <a:ahLst/>
                <a:cxnLst>
                  <a:cxn ang="0">
                    <a:pos x="T0" y="T1"/>
                  </a:cxn>
                  <a:cxn ang="0">
                    <a:pos x="T2" y="T3"/>
                  </a:cxn>
                  <a:cxn ang="0">
                    <a:pos x="T4" y="T5"/>
                  </a:cxn>
                  <a:cxn ang="0">
                    <a:pos x="T6" y="T7"/>
                  </a:cxn>
                </a:cxnLst>
                <a:rect l="0" t="0" r="r" b="b"/>
                <a:pathLst>
                  <a:path w="33" h="22">
                    <a:moveTo>
                      <a:pt x="8" y="17"/>
                    </a:moveTo>
                    <a:cubicBezTo>
                      <a:pt x="12" y="12"/>
                      <a:pt x="0" y="0"/>
                      <a:pt x="16" y="1"/>
                    </a:cubicBezTo>
                    <a:cubicBezTo>
                      <a:pt x="20" y="7"/>
                      <a:pt x="29" y="2"/>
                      <a:pt x="33" y="9"/>
                    </a:cubicBezTo>
                    <a:cubicBezTo>
                      <a:pt x="24" y="10"/>
                      <a:pt x="19" y="22"/>
                      <a:pt x="8" y="17"/>
                    </a:cubicBezTo>
                    <a:close/>
                  </a:path>
                </a:pathLst>
              </a:custGeom>
              <a:solidFill>
                <a:srgbClr val="AE8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2" name="Freeform 481">
                <a:extLst>
                  <a:ext uri="{FF2B5EF4-FFF2-40B4-BE49-F238E27FC236}">
                    <a16:creationId xmlns:a16="http://schemas.microsoft.com/office/drawing/2014/main" id="{EA07BCCF-AB27-C257-DAD2-68003A967E05}"/>
                  </a:ext>
                </a:extLst>
              </p:cNvPr>
              <p:cNvSpPr/>
              <p:nvPr/>
            </p:nvSpPr>
            <p:spPr bwMode="auto">
              <a:xfrm>
                <a:off x="6653" y="1215"/>
                <a:ext cx="29" cy="50"/>
              </a:xfrm>
              <a:custGeom>
                <a:avLst/>
                <a:gdLst>
                  <a:gd name="T0" fmla="*/ 11 w 20"/>
                  <a:gd name="T1" fmla="*/ 33 h 34"/>
                  <a:gd name="T2" fmla="*/ 6 w 20"/>
                  <a:gd name="T3" fmla="*/ 19 h 34"/>
                  <a:gd name="T4" fmla="*/ 13 w 20"/>
                  <a:gd name="T5" fmla="*/ 2 h 34"/>
                  <a:gd name="T6" fmla="*/ 20 w 20"/>
                  <a:gd name="T7" fmla="*/ 8 h 34"/>
                  <a:gd name="T8" fmla="*/ 11 w 20"/>
                  <a:gd name="T9" fmla="*/ 34 h 34"/>
                  <a:gd name="T10" fmla="*/ 11 w 20"/>
                  <a:gd name="T11" fmla="*/ 33 h 34"/>
                </a:gdLst>
                <a:ahLst/>
                <a:cxnLst>
                  <a:cxn ang="0">
                    <a:pos x="T0" y="T1"/>
                  </a:cxn>
                  <a:cxn ang="0">
                    <a:pos x="T2" y="T3"/>
                  </a:cxn>
                  <a:cxn ang="0">
                    <a:pos x="T4" y="T5"/>
                  </a:cxn>
                  <a:cxn ang="0">
                    <a:pos x="T6" y="T7"/>
                  </a:cxn>
                  <a:cxn ang="0">
                    <a:pos x="T8" y="T9"/>
                  </a:cxn>
                  <a:cxn ang="0">
                    <a:pos x="T10" y="T11"/>
                  </a:cxn>
                </a:cxnLst>
                <a:rect l="0" t="0" r="r" b="b"/>
                <a:pathLst>
                  <a:path w="20" h="34">
                    <a:moveTo>
                      <a:pt x="11" y="33"/>
                    </a:moveTo>
                    <a:cubicBezTo>
                      <a:pt x="0" y="32"/>
                      <a:pt x="4" y="25"/>
                      <a:pt x="6" y="19"/>
                    </a:cubicBezTo>
                    <a:cubicBezTo>
                      <a:pt x="8" y="13"/>
                      <a:pt x="5" y="5"/>
                      <a:pt x="13" y="2"/>
                    </a:cubicBezTo>
                    <a:cubicBezTo>
                      <a:pt x="18" y="0"/>
                      <a:pt x="20" y="4"/>
                      <a:pt x="20" y="8"/>
                    </a:cubicBezTo>
                    <a:cubicBezTo>
                      <a:pt x="19" y="18"/>
                      <a:pt x="15" y="26"/>
                      <a:pt x="11" y="34"/>
                    </a:cubicBezTo>
                    <a:cubicBezTo>
                      <a:pt x="10" y="34"/>
                      <a:pt x="11" y="33"/>
                      <a:pt x="11" y="33"/>
                    </a:cubicBezTo>
                    <a:close/>
                  </a:path>
                </a:pathLst>
              </a:custGeom>
              <a:solidFill>
                <a:srgbClr val="D8D6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3" name="Freeform 482">
                <a:extLst>
                  <a:ext uri="{FF2B5EF4-FFF2-40B4-BE49-F238E27FC236}">
                    <a16:creationId xmlns:a16="http://schemas.microsoft.com/office/drawing/2014/main" id="{9B103158-2F7F-D755-EACC-877DFCF24667}"/>
                  </a:ext>
                </a:extLst>
              </p:cNvPr>
              <p:cNvSpPr/>
              <p:nvPr/>
            </p:nvSpPr>
            <p:spPr bwMode="auto">
              <a:xfrm>
                <a:off x="4466" y="2132"/>
                <a:ext cx="30" cy="32"/>
              </a:xfrm>
              <a:custGeom>
                <a:avLst/>
                <a:gdLst>
                  <a:gd name="T0" fmla="*/ 0 w 21"/>
                  <a:gd name="T1" fmla="*/ 0 h 22"/>
                  <a:gd name="T2" fmla="*/ 21 w 21"/>
                  <a:gd name="T3" fmla="*/ 22 h 22"/>
                  <a:gd name="T4" fmla="*/ 0 w 21"/>
                  <a:gd name="T5" fmla="*/ 0 h 22"/>
                </a:gdLst>
                <a:ahLst/>
                <a:cxnLst>
                  <a:cxn ang="0">
                    <a:pos x="T0" y="T1"/>
                  </a:cxn>
                  <a:cxn ang="0">
                    <a:pos x="T2" y="T3"/>
                  </a:cxn>
                  <a:cxn ang="0">
                    <a:pos x="T4" y="T5"/>
                  </a:cxn>
                </a:cxnLst>
                <a:rect l="0" t="0" r="r" b="b"/>
                <a:pathLst>
                  <a:path w="21" h="22">
                    <a:moveTo>
                      <a:pt x="0" y="0"/>
                    </a:moveTo>
                    <a:cubicBezTo>
                      <a:pt x="15" y="8"/>
                      <a:pt x="15" y="8"/>
                      <a:pt x="21" y="22"/>
                    </a:cubicBezTo>
                    <a:cubicBezTo>
                      <a:pt x="9" y="19"/>
                      <a:pt x="1" y="15"/>
                      <a:pt x="0" y="0"/>
                    </a:cubicBezTo>
                    <a:close/>
                  </a:path>
                </a:pathLst>
              </a:custGeom>
              <a:solidFill>
                <a:srgbClr val="E6D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4" name="Freeform 483">
                <a:extLst>
                  <a:ext uri="{FF2B5EF4-FFF2-40B4-BE49-F238E27FC236}">
                    <a16:creationId xmlns:a16="http://schemas.microsoft.com/office/drawing/2014/main" id="{D017026A-5EE2-A982-1993-8BB50995896D}"/>
                  </a:ext>
                </a:extLst>
              </p:cNvPr>
              <p:cNvSpPr/>
              <p:nvPr/>
            </p:nvSpPr>
            <p:spPr bwMode="auto">
              <a:xfrm>
                <a:off x="6898" y="1198"/>
                <a:ext cx="53" cy="38"/>
              </a:xfrm>
              <a:custGeom>
                <a:avLst/>
                <a:gdLst>
                  <a:gd name="T0" fmla="*/ 7 w 37"/>
                  <a:gd name="T1" fmla="*/ 5 h 26"/>
                  <a:gd name="T2" fmla="*/ 27 w 37"/>
                  <a:gd name="T3" fmla="*/ 0 h 26"/>
                  <a:gd name="T4" fmla="*/ 37 w 37"/>
                  <a:gd name="T5" fmla="*/ 3 h 26"/>
                  <a:gd name="T6" fmla="*/ 12 w 37"/>
                  <a:gd name="T7" fmla="*/ 24 h 26"/>
                  <a:gd name="T8" fmla="*/ 1 w 37"/>
                  <a:gd name="T9" fmla="*/ 9 h 26"/>
                  <a:gd name="T10" fmla="*/ 7 w 37"/>
                  <a:gd name="T11" fmla="*/ 5 h 26"/>
                </a:gdLst>
                <a:ahLst/>
                <a:cxnLst>
                  <a:cxn ang="0">
                    <a:pos x="T0" y="T1"/>
                  </a:cxn>
                  <a:cxn ang="0">
                    <a:pos x="T2" y="T3"/>
                  </a:cxn>
                  <a:cxn ang="0">
                    <a:pos x="T4" y="T5"/>
                  </a:cxn>
                  <a:cxn ang="0">
                    <a:pos x="T6" y="T7"/>
                  </a:cxn>
                  <a:cxn ang="0">
                    <a:pos x="T8" y="T9"/>
                  </a:cxn>
                  <a:cxn ang="0">
                    <a:pos x="T10" y="T11"/>
                  </a:cxn>
                </a:cxnLst>
                <a:rect l="0" t="0" r="r" b="b"/>
                <a:pathLst>
                  <a:path w="37" h="26">
                    <a:moveTo>
                      <a:pt x="7" y="5"/>
                    </a:moveTo>
                    <a:cubicBezTo>
                      <a:pt x="14" y="3"/>
                      <a:pt x="21" y="2"/>
                      <a:pt x="27" y="0"/>
                    </a:cubicBezTo>
                    <a:cubicBezTo>
                      <a:pt x="30" y="1"/>
                      <a:pt x="33" y="2"/>
                      <a:pt x="37" y="3"/>
                    </a:cubicBezTo>
                    <a:cubicBezTo>
                      <a:pt x="35" y="18"/>
                      <a:pt x="28" y="26"/>
                      <a:pt x="12" y="24"/>
                    </a:cubicBezTo>
                    <a:cubicBezTo>
                      <a:pt x="4" y="22"/>
                      <a:pt x="0" y="17"/>
                      <a:pt x="1" y="9"/>
                    </a:cubicBezTo>
                    <a:cubicBezTo>
                      <a:pt x="2" y="6"/>
                      <a:pt x="4" y="4"/>
                      <a:pt x="7" y="5"/>
                    </a:cubicBezTo>
                    <a:close/>
                  </a:path>
                </a:pathLst>
              </a:custGeom>
              <a:solidFill>
                <a:srgbClr val="F1E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5" name="Freeform 484">
                <a:extLst>
                  <a:ext uri="{FF2B5EF4-FFF2-40B4-BE49-F238E27FC236}">
                    <a16:creationId xmlns:a16="http://schemas.microsoft.com/office/drawing/2014/main" id="{0BF65F5C-F72B-3A65-B74B-11CBFAE0227B}"/>
                  </a:ext>
                </a:extLst>
              </p:cNvPr>
              <p:cNvSpPr/>
              <p:nvPr/>
            </p:nvSpPr>
            <p:spPr bwMode="auto">
              <a:xfrm>
                <a:off x="6982" y="2672"/>
                <a:ext cx="143" cy="150"/>
              </a:xfrm>
              <a:custGeom>
                <a:avLst/>
                <a:gdLst>
                  <a:gd name="T0" fmla="*/ 57 w 98"/>
                  <a:gd name="T1" fmla="*/ 0 h 103"/>
                  <a:gd name="T2" fmla="*/ 69 w 98"/>
                  <a:gd name="T3" fmla="*/ 0 h 103"/>
                  <a:gd name="T4" fmla="*/ 78 w 98"/>
                  <a:gd name="T5" fmla="*/ 7 h 103"/>
                  <a:gd name="T6" fmla="*/ 89 w 98"/>
                  <a:gd name="T7" fmla="*/ 16 h 103"/>
                  <a:gd name="T8" fmla="*/ 98 w 98"/>
                  <a:gd name="T9" fmla="*/ 17 h 103"/>
                  <a:gd name="T10" fmla="*/ 85 w 98"/>
                  <a:gd name="T11" fmla="*/ 39 h 103"/>
                  <a:gd name="T12" fmla="*/ 64 w 98"/>
                  <a:gd name="T13" fmla="*/ 68 h 103"/>
                  <a:gd name="T14" fmla="*/ 46 w 98"/>
                  <a:gd name="T15" fmla="*/ 93 h 103"/>
                  <a:gd name="T16" fmla="*/ 37 w 98"/>
                  <a:gd name="T17" fmla="*/ 88 h 103"/>
                  <a:gd name="T18" fmla="*/ 29 w 98"/>
                  <a:gd name="T19" fmla="*/ 82 h 103"/>
                  <a:gd name="T20" fmla="*/ 27 w 98"/>
                  <a:gd name="T21" fmla="*/ 38 h 103"/>
                  <a:gd name="T22" fmla="*/ 17 w 98"/>
                  <a:gd name="T23" fmla="*/ 50 h 103"/>
                  <a:gd name="T24" fmla="*/ 2 w 98"/>
                  <a:gd name="T25" fmla="*/ 47 h 103"/>
                  <a:gd name="T26" fmla="*/ 24 w 98"/>
                  <a:gd name="T27" fmla="*/ 15 h 103"/>
                  <a:gd name="T28" fmla="*/ 57 w 98"/>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03">
                    <a:moveTo>
                      <a:pt x="57" y="0"/>
                    </a:moveTo>
                    <a:cubicBezTo>
                      <a:pt x="61" y="0"/>
                      <a:pt x="65" y="0"/>
                      <a:pt x="69" y="0"/>
                    </a:cubicBezTo>
                    <a:cubicBezTo>
                      <a:pt x="71" y="4"/>
                      <a:pt x="74" y="7"/>
                      <a:pt x="78" y="7"/>
                    </a:cubicBezTo>
                    <a:cubicBezTo>
                      <a:pt x="84" y="7"/>
                      <a:pt x="96" y="0"/>
                      <a:pt x="89" y="16"/>
                    </a:cubicBezTo>
                    <a:cubicBezTo>
                      <a:pt x="88" y="18"/>
                      <a:pt x="95" y="17"/>
                      <a:pt x="98" y="17"/>
                    </a:cubicBezTo>
                    <a:cubicBezTo>
                      <a:pt x="97" y="26"/>
                      <a:pt x="85" y="30"/>
                      <a:pt x="85" y="39"/>
                    </a:cubicBezTo>
                    <a:cubicBezTo>
                      <a:pt x="70" y="43"/>
                      <a:pt x="65" y="55"/>
                      <a:pt x="64" y="68"/>
                    </a:cubicBezTo>
                    <a:cubicBezTo>
                      <a:pt x="62" y="80"/>
                      <a:pt x="51" y="85"/>
                      <a:pt x="46" y="93"/>
                    </a:cubicBezTo>
                    <a:cubicBezTo>
                      <a:pt x="39" y="103"/>
                      <a:pt x="37" y="94"/>
                      <a:pt x="37" y="88"/>
                    </a:cubicBezTo>
                    <a:cubicBezTo>
                      <a:pt x="34" y="86"/>
                      <a:pt x="32" y="84"/>
                      <a:pt x="29" y="82"/>
                    </a:cubicBezTo>
                    <a:cubicBezTo>
                      <a:pt x="10" y="64"/>
                      <a:pt x="9" y="59"/>
                      <a:pt x="27" y="38"/>
                    </a:cubicBezTo>
                    <a:cubicBezTo>
                      <a:pt x="23" y="41"/>
                      <a:pt x="20" y="46"/>
                      <a:pt x="17" y="50"/>
                    </a:cubicBezTo>
                    <a:cubicBezTo>
                      <a:pt x="9" y="62"/>
                      <a:pt x="5" y="56"/>
                      <a:pt x="2" y="47"/>
                    </a:cubicBezTo>
                    <a:cubicBezTo>
                      <a:pt x="0" y="36"/>
                      <a:pt x="15" y="12"/>
                      <a:pt x="24" y="15"/>
                    </a:cubicBezTo>
                    <a:cubicBezTo>
                      <a:pt x="41" y="20"/>
                      <a:pt x="47" y="5"/>
                      <a:pt x="57" y="0"/>
                    </a:cubicBezTo>
                    <a:close/>
                  </a:path>
                </a:pathLst>
              </a:custGeom>
              <a:solidFill>
                <a:srgbClr val="3033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6" name="Freeform 485">
                <a:extLst>
                  <a:ext uri="{FF2B5EF4-FFF2-40B4-BE49-F238E27FC236}">
                    <a16:creationId xmlns:a16="http://schemas.microsoft.com/office/drawing/2014/main" id="{D2F61402-FC6E-61EE-38FF-B99768A6217F}"/>
                  </a:ext>
                </a:extLst>
              </p:cNvPr>
              <p:cNvSpPr/>
              <p:nvPr/>
            </p:nvSpPr>
            <p:spPr bwMode="auto">
              <a:xfrm>
                <a:off x="4983" y="3113"/>
                <a:ext cx="58" cy="90"/>
              </a:xfrm>
              <a:custGeom>
                <a:avLst/>
                <a:gdLst>
                  <a:gd name="T0" fmla="*/ 40 w 40"/>
                  <a:gd name="T1" fmla="*/ 5 h 62"/>
                  <a:gd name="T2" fmla="*/ 15 w 40"/>
                  <a:gd name="T3" fmla="*/ 53 h 62"/>
                  <a:gd name="T4" fmla="*/ 12 w 40"/>
                  <a:gd name="T5" fmla="*/ 62 h 62"/>
                  <a:gd name="T6" fmla="*/ 36 w 40"/>
                  <a:gd name="T7" fmla="*/ 0 h 62"/>
                  <a:gd name="T8" fmla="*/ 40 w 40"/>
                  <a:gd name="T9" fmla="*/ 5 h 62"/>
                </a:gdLst>
                <a:ahLst/>
                <a:cxnLst>
                  <a:cxn ang="0">
                    <a:pos x="T0" y="T1"/>
                  </a:cxn>
                  <a:cxn ang="0">
                    <a:pos x="T2" y="T3"/>
                  </a:cxn>
                  <a:cxn ang="0">
                    <a:pos x="T4" y="T5"/>
                  </a:cxn>
                  <a:cxn ang="0">
                    <a:pos x="T6" y="T7"/>
                  </a:cxn>
                  <a:cxn ang="0">
                    <a:pos x="T8" y="T9"/>
                  </a:cxn>
                </a:cxnLst>
                <a:rect l="0" t="0" r="r" b="b"/>
                <a:pathLst>
                  <a:path w="40" h="62">
                    <a:moveTo>
                      <a:pt x="40" y="5"/>
                    </a:moveTo>
                    <a:cubicBezTo>
                      <a:pt x="22" y="16"/>
                      <a:pt x="13" y="32"/>
                      <a:pt x="15" y="53"/>
                    </a:cubicBezTo>
                    <a:cubicBezTo>
                      <a:pt x="12" y="55"/>
                      <a:pt x="12" y="59"/>
                      <a:pt x="12" y="62"/>
                    </a:cubicBezTo>
                    <a:cubicBezTo>
                      <a:pt x="0" y="34"/>
                      <a:pt x="7" y="16"/>
                      <a:pt x="36" y="0"/>
                    </a:cubicBezTo>
                    <a:cubicBezTo>
                      <a:pt x="38" y="1"/>
                      <a:pt x="40" y="3"/>
                      <a:pt x="40" y="5"/>
                    </a:cubicBezTo>
                    <a:close/>
                  </a:path>
                </a:pathLst>
              </a:custGeom>
              <a:solidFill>
                <a:srgbClr val="B9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7" name="Freeform 486">
                <a:extLst>
                  <a:ext uri="{FF2B5EF4-FFF2-40B4-BE49-F238E27FC236}">
                    <a16:creationId xmlns:a16="http://schemas.microsoft.com/office/drawing/2014/main" id="{13C80BAC-85E1-1BAB-63CA-E7E162294207}"/>
                  </a:ext>
                </a:extLst>
              </p:cNvPr>
              <p:cNvSpPr/>
              <p:nvPr/>
            </p:nvSpPr>
            <p:spPr bwMode="auto">
              <a:xfrm>
                <a:off x="5895" y="1091"/>
                <a:ext cx="51" cy="31"/>
              </a:xfrm>
              <a:custGeom>
                <a:avLst/>
                <a:gdLst>
                  <a:gd name="T0" fmla="*/ 5 w 35"/>
                  <a:gd name="T1" fmla="*/ 6 h 21"/>
                  <a:gd name="T2" fmla="*/ 28 w 35"/>
                  <a:gd name="T3" fmla="*/ 10 h 21"/>
                  <a:gd name="T4" fmla="*/ 32 w 35"/>
                  <a:gd name="T5" fmla="*/ 14 h 21"/>
                  <a:gd name="T6" fmla="*/ 21 w 35"/>
                  <a:gd name="T7" fmla="*/ 17 h 21"/>
                  <a:gd name="T8" fmla="*/ 1 w 35"/>
                  <a:gd name="T9" fmla="*/ 17 h 21"/>
                  <a:gd name="T10" fmla="*/ 5 w 35"/>
                  <a:gd name="T11" fmla="*/ 6 h 21"/>
                </a:gdLst>
                <a:ahLst/>
                <a:cxnLst>
                  <a:cxn ang="0">
                    <a:pos x="T0" y="T1"/>
                  </a:cxn>
                  <a:cxn ang="0">
                    <a:pos x="T2" y="T3"/>
                  </a:cxn>
                  <a:cxn ang="0">
                    <a:pos x="T4" y="T5"/>
                  </a:cxn>
                  <a:cxn ang="0">
                    <a:pos x="T6" y="T7"/>
                  </a:cxn>
                  <a:cxn ang="0">
                    <a:pos x="T8" y="T9"/>
                  </a:cxn>
                  <a:cxn ang="0">
                    <a:pos x="T10" y="T11"/>
                  </a:cxn>
                </a:cxnLst>
                <a:rect l="0" t="0" r="r" b="b"/>
                <a:pathLst>
                  <a:path w="35" h="21">
                    <a:moveTo>
                      <a:pt x="5" y="6"/>
                    </a:moveTo>
                    <a:cubicBezTo>
                      <a:pt x="14" y="0"/>
                      <a:pt x="20" y="12"/>
                      <a:pt x="28" y="10"/>
                    </a:cubicBezTo>
                    <a:cubicBezTo>
                      <a:pt x="30" y="11"/>
                      <a:pt x="35" y="10"/>
                      <a:pt x="32" y="14"/>
                    </a:cubicBezTo>
                    <a:cubicBezTo>
                      <a:pt x="30" y="17"/>
                      <a:pt x="24" y="21"/>
                      <a:pt x="21" y="17"/>
                    </a:cubicBezTo>
                    <a:cubicBezTo>
                      <a:pt x="13" y="4"/>
                      <a:pt x="7" y="15"/>
                      <a:pt x="1" y="17"/>
                    </a:cubicBezTo>
                    <a:cubicBezTo>
                      <a:pt x="0" y="12"/>
                      <a:pt x="0" y="8"/>
                      <a:pt x="5" y="6"/>
                    </a:cubicBezTo>
                    <a:close/>
                  </a:path>
                </a:pathLst>
              </a:custGeom>
              <a:solidFill>
                <a:srgbClr val="7660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8" name="Freeform 487">
                <a:extLst>
                  <a:ext uri="{FF2B5EF4-FFF2-40B4-BE49-F238E27FC236}">
                    <a16:creationId xmlns:a16="http://schemas.microsoft.com/office/drawing/2014/main" id="{52A509BF-312B-82E0-768F-F16950D67781}"/>
                  </a:ext>
                </a:extLst>
              </p:cNvPr>
              <p:cNvSpPr/>
              <p:nvPr/>
            </p:nvSpPr>
            <p:spPr bwMode="auto">
              <a:xfrm>
                <a:off x="4715" y="2953"/>
                <a:ext cx="227" cy="121"/>
              </a:xfrm>
              <a:custGeom>
                <a:avLst/>
                <a:gdLst>
                  <a:gd name="T0" fmla="*/ 156 w 156"/>
                  <a:gd name="T1" fmla="*/ 51 h 83"/>
                  <a:gd name="T2" fmla="*/ 156 w 156"/>
                  <a:gd name="T3" fmla="*/ 54 h 83"/>
                  <a:gd name="T4" fmla="*/ 134 w 156"/>
                  <a:gd name="T5" fmla="*/ 60 h 83"/>
                  <a:gd name="T6" fmla="*/ 108 w 156"/>
                  <a:gd name="T7" fmla="*/ 72 h 83"/>
                  <a:gd name="T8" fmla="*/ 96 w 156"/>
                  <a:gd name="T9" fmla="*/ 81 h 83"/>
                  <a:gd name="T10" fmla="*/ 80 w 156"/>
                  <a:gd name="T11" fmla="*/ 75 h 83"/>
                  <a:gd name="T12" fmla="*/ 8 w 156"/>
                  <a:gd name="T13" fmla="*/ 47 h 83"/>
                  <a:gd name="T14" fmla="*/ 11 w 156"/>
                  <a:gd name="T15" fmla="*/ 23 h 83"/>
                  <a:gd name="T16" fmla="*/ 32 w 156"/>
                  <a:gd name="T17" fmla="*/ 21 h 83"/>
                  <a:gd name="T18" fmla="*/ 80 w 156"/>
                  <a:gd name="T19" fmla="*/ 29 h 83"/>
                  <a:gd name="T20" fmla="*/ 91 w 156"/>
                  <a:gd name="T21" fmla="*/ 2 h 83"/>
                  <a:gd name="T22" fmla="*/ 104 w 156"/>
                  <a:gd name="T23" fmla="*/ 5 h 83"/>
                  <a:gd name="T24" fmla="*/ 111 w 156"/>
                  <a:gd name="T25" fmla="*/ 32 h 83"/>
                  <a:gd name="T26" fmla="*/ 134 w 156"/>
                  <a:gd name="T27" fmla="*/ 41 h 83"/>
                  <a:gd name="T28" fmla="*/ 156 w 156"/>
                  <a:gd name="T29" fmla="*/ 5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6" h="83">
                    <a:moveTo>
                      <a:pt x="156" y="51"/>
                    </a:moveTo>
                    <a:cubicBezTo>
                      <a:pt x="156" y="52"/>
                      <a:pt x="156" y="53"/>
                      <a:pt x="156" y="54"/>
                    </a:cubicBezTo>
                    <a:cubicBezTo>
                      <a:pt x="150" y="61"/>
                      <a:pt x="142" y="59"/>
                      <a:pt x="134" y="60"/>
                    </a:cubicBezTo>
                    <a:cubicBezTo>
                      <a:pt x="124" y="62"/>
                      <a:pt x="115" y="65"/>
                      <a:pt x="108" y="72"/>
                    </a:cubicBezTo>
                    <a:cubicBezTo>
                      <a:pt x="104" y="75"/>
                      <a:pt x="100" y="79"/>
                      <a:pt x="96" y="81"/>
                    </a:cubicBezTo>
                    <a:cubicBezTo>
                      <a:pt x="89" y="83"/>
                      <a:pt x="84" y="79"/>
                      <a:pt x="80" y="75"/>
                    </a:cubicBezTo>
                    <a:cubicBezTo>
                      <a:pt x="53" y="73"/>
                      <a:pt x="35" y="47"/>
                      <a:pt x="8" y="47"/>
                    </a:cubicBezTo>
                    <a:cubicBezTo>
                      <a:pt x="3" y="38"/>
                      <a:pt x="0" y="29"/>
                      <a:pt x="11" y="23"/>
                    </a:cubicBezTo>
                    <a:cubicBezTo>
                      <a:pt x="18" y="18"/>
                      <a:pt x="25" y="17"/>
                      <a:pt x="32" y="21"/>
                    </a:cubicBezTo>
                    <a:cubicBezTo>
                      <a:pt x="53" y="40"/>
                      <a:pt x="62" y="42"/>
                      <a:pt x="80" y="29"/>
                    </a:cubicBezTo>
                    <a:cubicBezTo>
                      <a:pt x="87" y="22"/>
                      <a:pt x="88" y="12"/>
                      <a:pt x="91" y="2"/>
                    </a:cubicBezTo>
                    <a:cubicBezTo>
                      <a:pt x="96" y="0"/>
                      <a:pt x="100" y="2"/>
                      <a:pt x="104" y="5"/>
                    </a:cubicBezTo>
                    <a:cubicBezTo>
                      <a:pt x="107" y="14"/>
                      <a:pt x="110" y="23"/>
                      <a:pt x="111" y="32"/>
                    </a:cubicBezTo>
                    <a:cubicBezTo>
                      <a:pt x="116" y="42"/>
                      <a:pt x="125" y="40"/>
                      <a:pt x="134" y="41"/>
                    </a:cubicBezTo>
                    <a:cubicBezTo>
                      <a:pt x="142" y="43"/>
                      <a:pt x="153" y="37"/>
                      <a:pt x="156" y="51"/>
                    </a:cubicBezTo>
                    <a:close/>
                  </a:path>
                </a:pathLst>
              </a:custGeom>
              <a:solidFill>
                <a:srgbClr val="F3D2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9" name="Freeform 488">
                <a:extLst>
                  <a:ext uri="{FF2B5EF4-FFF2-40B4-BE49-F238E27FC236}">
                    <a16:creationId xmlns:a16="http://schemas.microsoft.com/office/drawing/2014/main" id="{CD5EF215-9919-EBBC-EFFC-4B4B1B1404C7}"/>
                  </a:ext>
                </a:extLst>
              </p:cNvPr>
              <p:cNvSpPr/>
              <p:nvPr/>
            </p:nvSpPr>
            <p:spPr bwMode="auto">
              <a:xfrm>
                <a:off x="4814" y="3062"/>
                <a:ext cx="43" cy="42"/>
              </a:xfrm>
              <a:custGeom>
                <a:avLst/>
                <a:gdLst>
                  <a:gd name="T0" fmla="*/ 12 w 30"/>
                  <a:gd name="T1" fmla="*/ 0 h 29"/>
                  <a:gd name="T2" fmla="*/ 27 w 30"/>
                  <a:gd name="T3" fmla="*/ 3 h 29"/>
                  <a:gd name="T4" fmla="*/ 30 w 30"/>
                  <a:gd name="T5" fmla="*/ 8 h 29"/>
                  <a:gd name="T6" fmla="*/ 22 w 30"/>
                  <a:gd name="T7" fmla="*/ 25 h 29"/>
                  <a:gd name="T8" fmla="*/ 4 w 30"/>
                  <a:gd name="T9" fmla="*/ 27 h 29"/>
                  <a:gd name="T10" fmla="*/ 0 w 30"/>
                  <a:gd name="T11" fmla="*/ 8 h 29"/>
                  <a:gd name="T12" fmla="*/ 12 w 30"/>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2" y="0"/>
                    </a:moveTo>
                    <a:cubicBezTo>
                      <a:pt x="17" y="1"/>
                      <a:pt x="22" y="2"/>
                      <a:pt x="27" y="3"/>
                    </a:cubicBezTo>
                    <a:cubicBezTo>
                      <a:pt x="29" y="4"/>
                      <a:pt x="30" y="6"/>
                      <a:pt x="30" y="8"/>
                    </a:cubicBezTo>
                    <a:cubicBezTo>
                      <a:pt x="29" y="14"/>
                      <a:pt x="28" y="21"/>
                      <a:pt x="22" y="25"/>
                    </a:cubicBezTo>
                    <a:cubicBezTo>
                      <a:pt x="16" y="26"/>
                      <a:pt x="10" y="29"/>
                      <a:pt x="4" y="27"/>
                    </a:cubicBezTo>
                    <a:cubicBezTo>
                      <a:pt x="3" y="21"/>
                      <a:pt x="1" y="14"/>
                      <a:pt x="0" y="8"/>
                    </a:cubicBezTo>
                    <a:cubicBezTo>
                      <a:pt x="3" y="4"/>
                      <a:pt x="12" y="9"/>
                      <a:pt x="12" y="0"/>
                    </a:cubicBezTo>
                    <a:close/>
                  </a:path>
                </a:pathLst>
              </a:custGeom>
              <a:solidFill>
                <a:srgbClr val="948A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0" name="Freeform 489">
                <a:extLst>
                  <a:ext uri="{FF2B5EF4-FFF2-40B4-BE49-F238E27FC236}">
                    <a16:creationId xmlns:a16="http://schemas.microsoft.com/office/drawing/2014/main" id="{4D8E86DE-8277-8B34-FA7A-86E0E19C6261}"/>
                  </a:ext>
                </a:extLst>
              </p:cNvPr>
              <p:cNvSpPr/>
              <p:nvPr/>
            </p:nvSpPr>
            <p:spPr bwMode="auto">
              <a:xfrm>
                <a:off x="4731" y="2922"/>
                <a:ext cx="122" cy="76"/>
              </a:xfrm>
              <a:custGeom>
                <a:avLst/>
                <a:gdLst>
                  <a:gd name="T0" fmla="*/ 21 w 84"/>
                  <a:gd name="T1" fmla="*/ 47 h 52"/>
                  <a:gd name="T2" fmla="*/ 0 w 84"/>
                  <a:gd name="T3" fmla="*/ 44 h 52"/>
                  <a:gd name="T4" fmla="*/ 5 w 84"/>
                  <a:gd name="T5" fmla="*/ 36 h 52"/>
                  <a:gd name="T6" fmla="*/ 29 w 84"/>
                  <a:gd name="T7" fmla="*/ 13 h 52"/>
                  <a:gd name="T8" fmla="*/ 81 w 84"/>
                  <a:gd name="T9" fmla="*/ 24 h 52"/>
                  <a:gd name="T10" fmla="*/ 73 w 84"/>
                  <a:gd name="T11" fmla="*/ 52 h 52"/>
                  <a:gd name="T12" fmla="*/ 70 w 84"/>
                  <a:gd name="T13" fmla="*/ 43 h 52"/>
                  <a:gd name="T14" fmla="*/ 58 w 84"/>
                  <a:gd name="T15" fmla="*/ 22 h 52"/>
                  <a:gd name="T16" fmla="*/ 32 w 84"/>
                  <a:gd name="T17" fmla="*/ 35 h 52"/>
                  <a:gd name="T18" fmla="*/ 21 w 84"/>
                  <a:gd name="T19"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52">
                    <a:moveTo>
                      <a:pt x="21" y="47"/>
                    </a:moveTo>
                    <a:cubicBezTo>
                      <a:pt x="15" y="41"/>
                      <a:pt x="7" y="45"/>
                      <a:pt x="0" y="44"/>
                    </a:cubicBezTo>
                    <a:cubicBezTo>
                      <a:pt x="2" y="41"/>
                      <a:pt x="3" y="39"/>
                      <a:pt x="5" y="36"/>
                    </a:cubicBezTo>
                    <a:cubicBezTo>
                      <a:pt x="18" y="33"/>
                      <a:pt x="22" y="22"/>
                      <a:pt x="29" y="13"/>
                    </a:cubicBezTo>
                    <a:cubicBezTo>
                      <a:pt x="54" y="0"/>
                      <a:pt x="74" y="4"/>
                      <a:pt x="81" y="24"/>
                    </a:cubicBezTo>
                    <a:cubicBezTo>
                      <a:pt x="84" y="35"/>
                      <a:pt x="80" y="44"/>
                      <a:pt x="73" y="52"/>
                    </a:cubicBezTo>
                    <a:cubicBezTo>
                      <a:pt x="70" y="49"/>
                      <a:pt x="69" y="46"/>
                      <a:pt x="70" y="43"/>
                    </a:cubicBezTo>
                    <a:cubicBezTo>
                      <a:pt x="72" y="32"/>
                      <a:pt x="71" y="24"/>
                      <a:pt x="58" y="22"/>
                    </a:cubicBezTo>
                    <a:cubicBezTo>
                      <a:pt x="47" y="20"/>
                      <a:pt x="36" y="20"/>
                      <a:pt x="32" y="35"/>
                    </a:cubicBezTo>
                    <a:cubicBezTo>
                      <a:pt x="31" y="40"/>
                      <a:pt x="30" y="47"/>
                      <a:pt x="21" y="47"/>
                    </a:cubicBezTo>
                    <a:close/>
                  </a:path>
                </a:pathLst>
              </a:custGeom>
              <a:solidFill>
                <a:srgbClr val="A17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1" name="Freeform 490">
                <a:extLst>
                  <a:ext uri="{FF2B5EF4-FFF2-40B4-BE49-F238E27FC236}">
                    <a16:creationId xmlns:a16="http://schemas.microsoft.com/office/drawing/2014/main" id="{D64980BF-9F09-2E0E-3F20-C3938A23837A}"/>
                  </a:ext>
                </a:extLst>
              </p:cNvPr>
              <p:cNvSpPr/>
              <p:nvPr/>
            </p:nvSpPr>
            <p:spPr bwMode="auto">
              <a:xfrm>
                <a:off x="4713" y="2883"/>
                <a:ext cx="73" cy="92"/>
              </a:xfrm>
              <a:custGeom>
                <a:avLst/>
                <a:gdLst>
                  <a:gd name="T0" fmla="*/ 49 w 50"/>
                  <a:gd name="T1" fmla="*/ 3 h 63"/>
                  <a:gd name="T2" fmla="*/ 50 w 50"/>
                  <a:gd name="T3" fmla="*/ 9 h 63"/>
                  <a:gd name="T4" fmla="*/ 9 w 50"/>
                  <a:gd name="T5" fmla="*/ 55 h 63"/>
                  <a:gd name="T6" fmla="*/ 10 w 50"/>
                  <a:gd name="T7" fmla="*/ 63 h 63"/>
                  <a:gd name="T8" fmla="*/ 7 w 50"/>
                  <a:gd name="T9" fmla="*/ 33 h 63"/>
                  <a:gd name="T10" fmla="*/ 9 w 50"/>
                  <a:gd name="T11" fmla="*/ 7 h 63"/>
                  <a:gd name="T12" fmla="*/ 49 w 50"/>
                  <a:gd name="T13" fmla="*/ 3 h 63"/>
                </a:gdLst>
                <a:ahLst/>
                <a:cxnLst>
                  <a:cxn ang="0">
                    <a:pos x="T0" y="T1"/>
                  </a:cxn>
                  <a:cxn ang="0">
                    <a:pos x="T2" y="T3"/>
                  </a:cxn>
                  <a:cxn ang="0">
                    <a:pos x="T4" y="T5"/>
                  </a:cxn>
                  <a:cxn ang="0">
                    <a:pos x="T6" y="T7"/>
                  </a:cxn>
                  <a:cxn ang="0">
                    <a:pos x="T8" y="T9"/>
                  </a:cxn>
                  <a:cxn ang="0">
                    <a:pos x="T10" y="T11"/>
                  </a:cxn>
                  <a:cxn ang="0">
                    <a:pos x="T12" y="T13"/>
                  </a:cxn>
                </a:cxnLst>
                <a:rect l="0" t="0" r="r" b="b"/>
                <a:pathLst>
                  <a:path w="50" h="62">
                    <a:moveTo>
                      <a:pt x="49" y="3"/>
                    </a:moveTo>
                    <a:cubicBezTo>
                      <a:pt x="49" y="5"/>
                      <a:pt x="49" y="7"/>
                      <a:pt x="50" y="9"/>
                    </a:cubicBezTo>
                    <a:cubicBezTo>
                      <a:pt x="21" y="13"/>
                      <a:pt x="11" y="24"/>
                      <a:pt x="9" y="55"/>
                    </a:cubicBezTo>
                    <a:cubicBezTo>
                      <a:pt x="9" y="57"/>
                      <a:pt x="9" y="60"/>
                      <a:pt x="10" y="63"/>
                    </a:cubicBezTo>
                    <a:cubicBezTo>
                      <a:pt x="0" y="54"/>
                      <a:pt x="3" y="42"/>
                      <a:pt x="7" y="33"/>
                    </a:cubicBezTo>
                    <a:cubicBezTo>
                      <a:pt x="10" y="24"/>
                      <a:pt x="9" y="16"/>
                      <a:pt x="9" y="7"/>
                    </a:cubicBezTo>
                    <a:cubicBezTo>
                      <a:pt x="22" y="0"/>
                      <a:pt x="35" y="2"/>
                      <a:pt x="49" y="3"/>
                    </a:cubicBezTo>
                    <a:close/>
                  </a:path>
                </a:pathLst>
              </a:custGeom>
              <a:solidFill>
                <a:srgbClr val="AFA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2" name="Freeform 491">
                <a:extLst>
                  <a:ext uri="{FF2B5EF4-FFF2-40B4-BE49-F238E27FC236}">
                    <a16:creationId xmlns:a16="http://schemas.microsoft.com/office/drawing/2014/main" id="{BE757862-22D5-EFD1-825F-504FE25A1F2E}"/>
                  </a:ext>
                </a:extLst>
              </p:cNvPr>
              <p:cNvSpPr/>
              <p:nvPr/>
            </p:nvSpPr>
            <p:spPr bwMode="auto">
              <a:xfrm>
                <a:off x="6879" y="1209"/>
                <a:ext cx="61" cy="61"/>
              </a:xfrm>
              <a:custGeom>
                <a:avLst/>
                <a:gdLst>
                  <a:gd name="T0" fmla="*/ 16 w 42"/>
                  <a:gd name="T1" fmla="*/ 0 h 42"/>
                  <a:gd name="T2" fmla="*/ 25 w 42"/>
                  <a:gd name="T3" fmla="*/ 16 h 42"/>
                  <a:gd name="T4" fmla="*/ 40 w 42"/>
                  <a:gd name="T5" fmla="*/ 37 h 42"/>
                  <a:gd name="T6" fmla="*/ 20 w 42"/>
                  <a:gd name="T7" fmla="*/ 42 h 42"/>
                  <a:gd name="T8" fmla="*/ 7 w 42"/>
                  <a:gd name="T9" fmla="*/ 26 h 42"/>
                  <a:gd name="T10" fmla="*/ 16 w 42"/>
                  <a:gd name="T11" fmla="*/ 0 h 42"/>
                </a:gdLst>
                <a:ahLst/>
                <a:cxnLst>
                  <a:cxn ang="0">
                    <a:pos x="T0" y="T1"/>
                  </a:cxn>
                  <a:cxn ang="0">
                    <a:pos x="T2" y="T3"/>
                  </a:cxn>
                  <a:cxn ang="0">
                    <a:pos x="T4" y="T5"/>
                  </a:cxn>
                  <a:cxn ang="0">
                    <a:pos x="T6" y="T7"/>
                  </a:cxn>
                  <a:cxn ang="0">
                    <a:pos x="T8" y="T9"/>
                  </a:cxn>
                  <a:cxn ang="0">
                    <a:pos x="T10" y="T11"/>
                  </a:cxn>
                </a:cxnLst>
                <a:rect l="0" t="0" r="r" b="b"/>
                <a:pathLst>
                  <a:path w="42" h="42">
                    <a:moveTo>
                      <a:pt x="16" y="0"/>
                    </a:moveTo>
                    <a:cubicBezTo>
                      <a:pt x="19" y="6"/>
                      <a:pt x="22" y="11"/>
                      <a:pt x="25" y="16"/>
                    </a:cubicBezTo>
                    <a:cubicBezTo>
                      <a:pt x="26" y="26"/>
                      <a:pt x="42" y="25"/>
                      <a:pt x="40" y="37"/>
                    </a:cubicBezTo>
                    <a:cubicBezTo>
                      <a:pt x="31" y="27"/>
                      <a:pt x="26" y="37"/>
                      <a:pt x="20" y="42"/>
                    </a:cubicBezTo>
                    <a:cubicBezTo>
                      <a:pt x="11" y="41"/>
                      <a:pt x="9" y="34"/>
                      <a:pt x="7" y="26"/>
                    </a:cubicBezTo>
                    <a:cubicBezTo>
                      <a:pt x="9" y="18"/>
                      <a:pt x="0" y="4"/>
                      <a:pt x="16" y="0"/>
                    </a:cubicBezTo>
                    <a:close/>
                  </a:path>
                </a:pathLst>
              </a:custGeom>
              <a:solidFill>
                <a:srgbClr val="C8B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3" name="Freeform 492">
                <a:extLst>
                  <a:ext uri="{FF2B5EF4-FFF2-40B4-BE49-F238E27FC236}">
                    <a16:creationId xmlns:a16="http://schemas.microsoft.com/office/drawing/2014/main" id="{AEB082F1-6738-0052-7A1C-BA76A2E18549}"/>
                  </a:ext>
                </a:extLst>
              </p:cNvPr>
              <p:cNvSpPr/>
              <p:nvPr/>
            </p:nvSpPr>
            <p:spPr bwMode="auto">
              <a:xfrm>
                <a:off x="6982" y="1601"/>
                <a:ext cx="164" cy="83"/>
              </a:xfrm>
              <a:custGeom>
                <a:avLst/>
                <a:gdLst>
                  <a:gd name="T0" fmla="*/ 36 w 113"/>
                  <a:gd name="T1" fmla="*/ 4 h 57"/>
                  <a:gd name="T2" fmla="*/ 51 w 113"/>
                  <a:gd name="T3" fmla="*/ 9 h 57"/>
                  <a:gd name="T4" fmla="*/ 74 w 113"/>
                  <a:gd name="T5" fmla="*/ 17 h 57"/>
                  <a:gd name="T6" fmla="*/ 79 w 113"/>
                  <a:gd name="T7" fmla="*/ 22 h 57"/>
                  <a:gd name="T8" fmla="*/ 113 w 113"/>
                  <a:gd name="T9" fmla="*/ 52 h 57"/>
                  <a:gd name="T10" fmla="*/ 82 w 113"/>
                  <a:gd name="T11" fmla="*/ 44 h 57"/>
                  <a:gd name="T12" fmla="*/ 33 w 113"/>
                  <a:gd name="T13" fmla="*/ 17 h 57"/>
                  <a:gd name="T14" fmla="*/ 9 w 113"/>
                  <a:gd name="T15" fmla="*/ 28 h 57"/>
                  <a:gd name="T16" fmla="*/ 7 w 113"/>
                  <a:gd name="T17" fmla="*/ 17 h 57"/>
                  <a:gd name="T18" fmla="*/ 25 w 113"/>
                  <a:gd name="T19" fmla="*/ 2 h 57"/>
                  <a:gd name="T20" fmla="*/ 36 w 113"/>
                  <a:gd name="T21"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57">
                    <a:moveTo>
                      <a:pt x="36" y="4"/>
                    </a:moveTo>
                    <a:cubicBezTo>
                      <a:pt x="38" y="14"/>
                      <a:pt x="45" y="12"/>
                      <a:pt x="51" y="9"/>
                    </a:cubicBezTo>
                    <a:cubicBezTo>
                      <a:pt x="61" y="6"/>
                      <a:pt x="68" y="9"/>
                      <a:pt x="74" y="17"/>
                    </a:cubicBezTo>
                    <a:cubicBezTo>
                      <a:pt x="76" y="19"/>
                      <a:pt x="78" y="22"/>
                      <a:pt x="79" y="22"/>
                    </a:cubicBezTo>
                    <a:cubicBezTo>
                      <a:pt x="103" y="18"/>
                      <a:pt x="104" y="39"/>
                      <a:pt x="113" y="52"/>
                    </a:cubicBezTo>
                    <a:cubicBezTo>
                      <a:pt x="100" y="57"/>
                      <a:pt x="94" y="41"/>
                      <a:pt x="82" y="44"/>
                    </a:cubicBezTo>
                    <a:cubicBezTo>
                      <a:pt x="71" y="26"/>
                      <a:pt x="48" y="28"/>
                      <a:pt x="33" y="17"/>
                    </a:cubicBezTo>
                    <a:cubicBezTo>
                      <a:pt x="25" y="12"/>
                      <a:pt x="19" y="29"/>
                      <a:pt x="9" y="28"/>
                    </a:cubicBezTo>
                    <a:cubicBezTo>
                      <a:pt x="0" y="26"/>
                      <a:pt x="3" y="21"/>
                      <a:pt x="7" y="17"/>
                    </a:cubicBezTo>
                    <a:cubicBezTo>
                      <a:pt x="13" y="12"/>
                      <a:pt x="18" y="7"/>
                      <a:pt x="25" y="2"/>
                    </a:cubicBezTo>
                    <a:cubicBezTo>
                      <a:pt x="29" y="1"/>
                      <a:pt x="33" y="0"/>
                      <a:pt x="36" y="4"/>
                    </a:cubicBezTo>
                    <a:close/>
                  </a:path>
                </a:pathLst>
              </a:custGeom>
              <a:solidFill>
                <a:srgbClr val="B19C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4" name="Freeform 493">
                <a:extLst>
                  <a:ext uri="{FF2B5EF4-FFF2-40B4-BE49-F238E27FC236}">
                    <a16:creationId xmlns:a16="http://schemas.microsoft.com/office/drawing/2014/main" id="{24C42BEE-BF8F-8CB5-7DCA-A648BA25F8A8}"/>
                  </a:ext>
                </a:extLst>
              </p:cNvPr>
              <p:cNvSpPr/>
              <p:nvPr/>
            </p:nvSpPr>
            <p:spPr bwMode="auto">
              <a:xfrm>
                <a:off x="5255" y="1030"/>
                <a:ext cx="46" cy="40"/>
              </a:xfrm>
              <a:custGeom>
                <a:avLst/>
                <a:gdLst>
                  <a:gd name="T0" fmla="*/ 12 w 32"/>
                  <a:gd name="T1" fmla="*/ 1 h 27"/>
                  <a:gd name="T2" fmla="*/ 28 w 32"/>
                  <a:gd name="T3" fmla="*/ 0 h 27"/>
                  <a:gd name="T4" fmla="*/ 32 w 32"/>
                  <a:gd name="T5" fmla="*/ 5 h 27"/>
                  <a:gd name="T6" fmla="*/ 32 w 32"/>
                  <a:gd name="T7" fmla="*/ 8 h 27"/>
                  <a:gd name="T8" fmla="*/ 21 w 32"/>
                  <a:gd name="T9" fmla="*/ 27 h 27"/>
                  <a:gd name="T10" fmla="*/ 12 w 32"/>
                  <a:gd name="T11" fmla="*/ 1 h 27"/>
                </a:gdLst>
                <a:ahLst/>
                <a:cxnLst>
                  <a:cxn ang="0">
                    <a:pos x="T0" y="T1"/>
                  </a:cxn>
                  <a:cxn ang="0">
                    <a:pos x="T2" y="T3"/>
                  </a:cxn>
                  <a:cxn ang="0">
                    <a:pos x="T4" y="T5"/>
                  </a:cxn>
                  <a:cxn ang="0">
                    <a:pos x="T6" y="T7"/>
                  </a:cxn>
                  <a:cxn ang="0">
                    <a:pos x="T8" y="T9"/>
                  </a:cxn>
                  <a:cxn ang="0">
                    <a:pos x="T10" y="T11"/>
                  </a:cxn>
                </a:cxnLst>
                <a:rect l="0" t="0" r="r" b="b"/>
                <a:pathLst>
                  <a:path w="32" h="27">
                    <a:moveTo>
                      <a:pt x="12" y="1"/>
                    </a:moveTo>
                    <a:cubicBezTo>
                      <a:pt x="17" y="1"/>
                      <a:pt x="23" y="1"/>
                      <a:pt x="28" y="0"/>
                    </a:cubicBezTo>
                    <a:cubicBezTo>
                      <a:pt x="29" y="2"/>
                      <a:pt x="31" y="3"/>
                      <a:pt x="32" y="5"/>
                    </a:cubicBezTo>
                    <a:cubicBezTo>
                      <a:pt x="32" y="6"/>
                      <a:pt x="32" y="7"/>
                      <a:pt x="32" y="8"/>
                    </a:cubicBezTo>
                    <a:cubicBezTo>
                      <a:pt x="29" y="15"/>
                      <a:pt x="31" y="25"/>
                      <a:pt x="21" y="27"/>
                    </a:cubicBezTo>
                    <a:cubicBezTo>
                      <a:pt x="0" y="22"/>
                      <a:pt x="0" y="20"/>
                      <a:pt x="12" y="1"/>
                    </a:cubicBezTo>
                    <a:close/>
                  </a:path>
                </a:pathLst>
              </a:custGeom>
              <a:solidFill>
                <a:srgbClr val="B4A7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5" name="Freeform 494">
                <a:extLst>
                  <a:ext uri="{FF2B5EF4-FFF2-40B4-BE49-F238E27FC236}">
                    <a16:creationId xmlns:a16="http://schemas.microsoft.com/office/drawing/2014/main" id="{62471287-9AC6-F0FB-4DE9-D888F602C50A}"/>
                  </a:ext>
                </a:extLst>
              </p:cNvPr>
              <p:cNvSpPr/>
              <p:nvPr/>
            </p:nvSpPr>
            <p:spPr bwMode="auto">
              <a:xfrm>
                <a:off x="6903" y="1468"/>
                <a:ext cx="238" cy="206"/>
              </a:xfrm>
              <a:custGeom>
                <a:avLst/>
                <a:gdLst>
                  <a:gd name="T0" fmla="*/ 90 w 163"/>
                  <a:gd name="T1" fmla="*/ 95 h 141"/>
                  <a:gd name="T2" fmla="*/ 79 w 163"/>
                  <a:gd name="T3" fmla="*/ 95 h 141"/>
                  <a:gd name="T4" fmla="*/ 40 w 163"/>
                  <a:gd name="T5" fmla="*/ 117 h 141"/>
                  <a:gd name="T6" fmla="*/ 45 w 163"/>
                  <a:gd name="T7" fmla="*/ 125 h 141"/>
                  <a:gd name="T8" fmla="*/ 41 w 163"/>
                  <a:gd name="T9" fmla="*/ 138 h 141"/>
                  <a:gd name="T10" fmla="*/ 11 w 163"/>
                  <a:gd name="T11" fmla="*/ 131 h 141"/>
                  <a:gd name="T12" fmla="*/ 11 w 163"/>
                  <a:gd name="T13" fmla="*/ 131 h 141"/>
                  <a:gd name="T14" fmla="*/ 2 w 163"/>
                  <a:gd name="T15" fmla="*/ 107 h 141"/>
                  <a:gd name="T16" fmla="*/ 16 w 163"/>
                  <a:gd name="T17" fmla="*/ 98 h 141"/>
                  <a:gd name="T18" fmla="*/ 28 w 163"/>
                  <a:gd name="T19" fmla="*/ 84 h 141"/>
                  <a:gd name="T20" fmla="*/ 73 w 163"/>
                  <a:gd name="T21" fmla="*/ 85 h 141"/>
                  <a:gd name="T22" fmla="*/ 24 w 163"/>
                  <a:gd name="T23" fmla="*/ 83 h 141"/>
                  <a:gd name="T24" fmla="*/ 4 w 163"/>
                  <a:gd name="T25" fmla="*/ 68 h 141"/>
                  <a:gd name="T26" fmla="*/ 19 w 163"/>
                  <a:gd name="T27" fmla="*/ 31 h 141"/>
                  <a:gd name="T28" fmla="*/ 33 w 163"/>
                  <a:gd name="T29" fmla="*/ 13 h 141"/>
                  <a:gd name="T30" fmla="*/ 83 w 163"/>
                  <a:gd name="T31" fmla="*/ 12 h 141"/>
                  <a:gd name="T32" fmla="*/ 147 w 163"/>
                  <a:gd name="T33" fmla="*/ 14 h 141"/>
                  <a:gd name="T34" fmla="*/ 155 w 163"/>
                  <a:gd name="T35" fmla="*/ 41 h 141"/>
                  <a:gd name="T36" fmla="*/ 159 w 163"/>
                  <a:gd name="T37" fmla="*/ 56 h 141"/>
                  <a:gd name="T38" fmla="*/ 143 w 163"/>
                  <a:gd name="T39" fmla="*/ 95 h 141"/>
                  <a:gd name="T40" fmla="*/ 90 w 163"/>
                  <a:gd name="T41" fmla="*/ 9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41">
                    <a:moveTo>
                      <a:pt x="90" y="95"/>
                    </a:moveTo>
                    <a:cubicBezTo>
                      <a:pt x="87" y="95"/>
                      <a:pt x="83" y="95"/>
                      <a:pt x="79" y="95"/>
                    </a:cubicBezTo>
                    <a:cubicBezTo>
                      <a:pt x="65" y="100"/>
                      <a:pt x="58" y="118"/>
                      <a:pt x="40" y="117"/>
                    </a:cubicBezTo>
                    <a:cubicBezTo>
                      <a:pt x="44" y="118"/>
                      <a:pt x="46" y="121"/>
                      <a:pt x="45" y="125"/>
                    </a:cubicBezTo>
                    <a:cubicBezTo>
                      <a:pt x="44" y="129"/>
                      <a:pt x="46" y="135"/>
                      <a:pt x="41" y="138"/>
                    </a:cubicBezTo>
                    <a:cubicBezTo>
                      <a:pt x="30" y="141"/>
                      <a:pt x="20" y="137"/>
                      <a:pt x="11" y="131"/>
                    </a:cubicBezTo>
                    <a:cubicBezTo>
                      <a:pt x="11" y="131"/>
                      <a:pt x="11" y="131"/>
                      <a:pt x="11" y="131"/>
                    </a:cubicBezTo>
                    <a:cubicBezTo>
                      <a:pt x="6" y="124"/>
                      <a:pt x="4" y="116"/>
                      <a:pt x="2" y="107"/>
                    </a:cubicBezTo>
                    <a:cubicBezTo>
                      <a:pt x="5" y="101"/>
                      <a:pt x="10" y="100"/>
                      <a:pt x="16" y="98"/>
                    </a:cubicBezTo>
                    <a:cubicBezTo>
                      <a:pt x="24" y="97"/>
                      <a:pt x="19" y="84"/>
                      <a:pt x="28" y="84"/>
                    </a:cubicBezTo>
                    <a:cubicBezTo>
                      <a:pt x="43" y="86"/>
                      <a:pt x="58" y="85"/>
                      <a:pt x="73" y="85"/>
                    </a:cubicBezTo>
                    <a:cubicBezTo>
                      <a:pt x="57" y="85"/>
                      <a:pt x="40" y="86"/>
                      <a:pt x="24" y="83"/>
                    </a:cubicBezTo>
                    <a:cubicBezTo>
                      <a:pt x="13" y="83"/>
                      <a:pt x="7" y="77"/>
                      <a:pt x="4" y="68"/>
                    </a:cubicBezTo>
                    <a:cubicBezTo>
                      <a:pt x="0" y="52"/>
                      <a:pt x="1" y="38"/>
                      <a:pt x="19" y="31"/>
                    </a:cubicBezTo>
                    <a:cubicBezTo>
                      <a:pt x="27" y="29"/>
                      <a:pt x="27" y="18"/>
                      <a:pt x="33" y="13"/>
                    </a:cubicBezTo>
                    <a:cubicBezTo>
                      <a:pt x="49" y="0"/>
                      <a:pt x="66" y="11"/>
                      <a:pt x="83" y="12"/>
                    </a:cubicBezTo>
                    <a:cubicBezTo>
                      <a:pt x="104" y="15"/>
                      <a:pt x="126" y="8"/>
                      <a:pt x="147" y="14"/>
                    </a:cubicBezTo>
                    <a:cubicBezTo>
                      <a:pt x="158" y="21"/>
                      <a:pt x="163" y="30"/>
                      <a:pt x="155" y="41"/>
                    </a:cubicBezTo>
                    <a:cubicBezTo>
                      <a:pt x="148" y="49"/>
                      <a:pt x="159" y="50"/>
                      <a:pt x="159" y="56"/>
                    </a:cubicBezTo>
                    <a:cubicBezTo>
                      <a:pt x="161" y="72"/>
                      <a:pt x="150" y="83"/>
                      <a:pt x="143" y="95"/>
                    </a:cubicBezTo>
                    <a:cubicBezTo>
                      <a:pt x="126" y="98"/>
                      <a:pt x="108" y="89"/>
                      <a:pt x="90" y="95"/>
                    </a:cubicBezTo>
                    <a:close/>
                  </a:path>
                </a:pathLst>
              </a:custGeom>
              <a:solidFill>
                <a:srgbClr val="EFD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6" name="Freeform 495">
                <a:extLst>
                  <a:ext uri="{FF2B5EF4-FFF2-40B4-BE49-F238E27FC236}">
                    <a16:creationId xmlns:a16="http://schemas.microsoft.com/office/drawing/2014/main" id="{0435C1B9-71F6-C674-2C2E-40B443BDA450}"/>
                  </a:ext>
                </a:extLst>
              </p:cNvPr>
              <p:cNvSpPr/>
              <p:nvPr/>
            </p:nvSpPr>
            <p:spPr bwMode="auto">
              <a:xfrm>
                <a:off x="4632" y="1717"/>
                <a:ext cx="135" cy="201"/>
              </a:xfrm>
              <a:custGeom>
                <a:avLst/>
                <a:gdLst>
                  <a:gd name="T0" fmla="*/ 81 w 93"/>
                  <a:gd name="T1" fmla="*/ 44 h 138"/>
                  <a:gd name="T2" fmla="*/ 78 w 93"/>
                  <a:gd name="T3" fmla="*/ 63 h 138"/>
                  <a:gd name="T4" fmla="*/ 77 w 93"/>
                  <a:gd name="T5" fmla="*/ 100 h 138"/>
                  <a:gd name="T6" fmla="*/ 73 w 93"/>
                  <a:gd name="T7" fmla="*/ 119 h 138"/>
                  <a:gd name="T8" fmla="*/ 53 w 93"/>
                  <a:gd name="T9" fmla="*/ 133 h 138"/>
                  <a:gd name="T10" fmla="*/ 29 w 93"/>
                  <a:gd name="T11" fmla="*/ 126 h 138"/>
                  <a:gd name="T12" fmla="*/ 7 w 93"/>
                  <a:gd name="T13" fmla="*/ 77 h 138"/>
                  <a:gd name="T14" fmla="*/ 9 w 93"/>
                  <a:gd name="T15" fmla="*/ 48 h 138"/>
                  <a:gd name="T16" fmla="*/ 21 w 93"/>
                  <a:gd name="T17" fmla="*/ 12 h 138"/>
                  <a:gd name="T18" fmla="*/ 27 w 93"/>
                  <a:gd name="T19" fmla="*/ 38 h 138"/>
                  <a:gd name="T20" fmla="*/ 51 w 93"/>
                  <a:gd name="T21" fmla="*/ 36 h 138"/>
                  <a:gd name="T22" fmla="*/ 53 w 93"/>
                  <a:gd name="T23" fmla="*/ 4 h 138"/>
                  <a:gd name="T24" fmla="*/ 87 w 93"/>
                  <a:gd name="T25" fmla="*/ 23 h 138"/>
                  <a:gd name="T26" fmla="*/ 81 w 93"/>
                  <a:gd name="T2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138">
                    <a:moveTo>
                      <a:pt x="81" y="44"/>
                    </a:moveTo>
                    <a:cubicBezTo>
                      <a:pt x="69" y="49"/>
                      <a:pt x="69" y="56"/>
                      <a:pt x="78" y="63"/>
                    </a:cubicBezTo>
                    <a:cubicBezTo>
                      <a:pt x="93" y="75"/>
                      <a:pt x="93" y="87"/>
                      <a:pt x="77" y="100"/>
                    </a:cubicBezTo>
                    <a:cubicBezTo>
                      <a:pt x="66" y="104"/>
                      <a:pt x="64" y="110"/>
                      <a:pt x="73" y="119"/>
                    </a:cubicBezTo>
                    <a:cubicBezTo>
                      <a:pt x="73" y="133"/>
                      <a:pt x="63" y="132"/>
                      <a:pt x="53" y="133"/>
                    </a:cubicBezTo>
                    <a:cubicBezTo>
                      <a:pt x="43" y="138"/>
                      <a:pt x="36" y="130"/>
                      <a:pt x="29" y="126"/>
                    </a:cubicBezTo>
                    <a:cubicBezTo>
                      <a:pt x="11" y="115"/>
                      <a:pt x="0" y="100"/>
                      <a:pt x="7" y="77"/>
                    </a:cubicBezTo>
                    <a:cubicBezTo>
                      <a:pt x="9" y="68"/>
                      <a:pt x="5" y="57"/>
                      <a:pt x="9" y="48"/>
                    </a:cubicBezTo>
                    <a:cubicBezTo>
                      <a:pt x="14" y="36"/>
                      <a:pt x="10" y="21"/>
                      <a:pt x="21" y="12"/>
                    </a:cubicBezTo>
                    <a:cubicBezTo>
                      <a:pt x="29" y="19"/>
                      <a:pt x="15" y="31"/>
                      <a:pt x="27" y="38"/>
                    </a:cubicBezTo>
                    <a:cubicBezTo>
                      <a:pt x="35" y="37"/>
                      <a:pt x="43" y="44"/>
                      <a:pt x="51" y="36"/>
                    </a:cubicBezTo>
                    <a:cubicBezTo>
                      <a:pt x="50" y="25"/>
                      <a:pt x="48" y="14"/>
                      <a:pt x="53" y="4"/>
                    </a:cubicBezTo>
                    <a:cubicBezTo>
                      <a:pt x="70" y="0"/>
                      <a:pt x="81" y="6"/>
                      <a:pt x="87" y="23"/>
                    </a:cubicBezTo>
                    <a:cubicBezTo>
                      <a:pt x="90" y="32"/>
                      <a:pt x="90" y="39"/>
                      <a:pt x="81" y="44"/>
                    </a:cubicBezTo>
                    <a:close/>
                  </a:path>
                </a:pathLst>
              </a:custGeom>
              <a:solidFill>
                <a:srgbClr val="E4C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7" name="Freeform 496">
                <a:extLst>
                  <a:ext uri="{FF2B5EF4-FFF2-40B4-BE49-F238E27FC236}">
                    <a16:creationId xmlns:a16="http://schemas.microsoft.com/office/drawing/2014/main" id="{018388BE-727B-CB69-F3F3-4C269B0D96C0}"/>
                  </a:ext>
                </a:extLst>
              </p:cNvPr>
              <p:cNvSpPr/>
              <p:nvPr/>
            </p:nvSpPr>
            <p:spPr bwMode="auto">
              <a:xfrm>
                <a:off x="4593" y="1787"/>
                <a:ext cx="114" cy="157"/>
              </a:xfrm>
              <a:custGeom>
                <a:avLst/>
                <a:gdLst>
                  <a:gd name="T0" fmla="*/ 36 w 79"/>
                  <a:gd name="T1" fmla="*/ 0 h 108"/>
                  <a:gd name="T2" fmla="*/ 36 w 79"/>
                  <a:gd name="T3" fmla="*/ 24 h 108"/>
                  <a:gd name="T4" fmla="*/ 60 w 79"/>
                  <a:gd name="T5" fmla="*/ 76 h 108"/>
                  <a:gd name="T6" fmla="*/ 79 w 79"/>
                  <a:gd name="T7" fmla="*/ 93 h 108"/>
                  <a:gd name="T8" fmla="*/ 60 w 79"/>
                  <a:gd name="T9" fmla="*/ 108 h 108"/>
                  <a:gd name="T10" fmla="*/ 21 w 79"/>
                  <a:gd name="T11" fmla="*/ 73 h 108"/>
                  <a:gd name="T12" fmla="*/ 19 w 79"/>
                  <a:gd name="T13" fmla="*/ 71 h 108"/>
                  <a:gd name="T14" fmla="*/ 10 w 79"/>
                  <a:gd name="T15" fmla="*/ 33 h 108"/>
                  <a:gd name="T16" fmla="*/ 5 w 79"/>
                  <a:gd name="T17" fmla="*/ 11 h 108"/>
                  <a:gd name="T18" fmla="*/ 13 w 79"/>
                  <a:gd name="T19" fmla="*/ 7 h 108"/>
                  <a:gd name="T20" fmla="*/ 27 w 79"/>
                  <a:gd name="T21" fmla="*/ 25 h 108"/>
                  <a:gd name="T22" fmla="*/ 29 w 79"/>
                  <a:gd name="T23" fmla="*/ 34 h 108"/>
                  <a:gd name="T24" fmla="*/ 36 w 79"/>
                  <a:gd name="T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8">
                    <a:moveTo>
                      <a:pt x="36" y="0"/>
                    </a:moveTo>
                    <a:cubicBezTo>
                      <a:pt x="36" y="8"/>
                      <a:pt x="37" y="16"/>
                      <a:pt x="36" y="24"/>
                    </a:cubicBezTo>
                    <a:cubicBezTo>
                      <a:pt x="32" y="47"/>
                      <a:pt x="41" y="64"/>
                      <a:pt x="60" y="76"/>
                    </a:cubicBezTo>
                    <a:cubicBezTo>
                      <a:pt x="63" y="85"/>
                      <a:pt x="75" y="84"/>
                      <a:pt x="79" y="93"/>
                    </a:cubicBezTo>
                    <a:cubicBezTo>
                      <a:pt x="74" y="100"/>
                      <a:pt x="69" y="107"/>
                      <a:pt x="60" y="108"/>
                    </a:cubicBezTo>
                    <a:cubicBezTo>
                      <a:pt x="43" y="100"/>
                      <a:pt x="33" y="86"/>
                      <a:pt x="21" y="73"/>
                    </a:cubicBezTo>
                    <a:cubicBezTo>
                      <a:pt x="20" y="73"/>
                      <a:pt x="20" y="72"/>
                      <a:pt x="19" y="71"/>
                    </a:cubicBezTo>
                    <a:cubicBezTo>
                      <a:pt x="20" y="58"/>
                      <a:pt x="23" y="44"/>
                      <a:pt x="10" y="33"/>
                    </a:cubicBezTo>
                    <a:cubicBezTo>
                      <a:pt x="5" y="28"/>
                      <a:pt x="0" y="20"/>
                      <a:pt x="5" y="11"/>
                    </a:cubicBezTo>
                    <a:cubicBezTo>
                      <a:pt x="6" y="8"/>
                      <a:pt x="10" y="7"/>
                      <a:pt x="13" y="7"/>
                    </a:cubicBezTo>
                    <a:cubicBezTo>
                      <a:pt x="23" y="9"/>
                      <a:pt x="25" y="17"/>
                      <a:pt x="27" y="25"/>
                    </a:cubicBezTo>
                    <a:cubicBezTo>
                      <a:pt x="28" y="27"/>
                      <a:pt x="28" y="29"/>
                      <a:pt x="29" y="34"/>
                    </a:cubicBezTo>
                    <a:cubicBezTo>
                      <a:pt x="35" y="21"/>
                      <a:pt x="28" y="9"/>
                      <a:pt x="36" y="0"/>
                    </a:cubicBezTo>
                    <a:close/>
                  </a:path>
                </a:pathLst>
              </a:custGeom>
              <a:solidFill>
                <a:srgbClr val="C5A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8" name="Freeform 497">
                <a:extLst>
                  <a:ext uri="{FF2B5EF4-FFF2-40B4-BE49-F238E27FC236}">
                    <a16:creationId xmlns:a16="http://schemas.microsoft.com/office/drawing/2014/main" id="{DEF37AA5-D530-E13B-453D-8379F1EA4822}"/>
                  </a:ext>
                </a:extLst>
              </p:cNvPr>
              <p:cNvSpPr/>
              <p:nvPr/>
            </p:nvSpPr>
            <p:spPr bwMode="auto">
              <a:xfrm>
                <a:off x="4655" y="1719"/>
                <a:ext cx="58" cy="59"/>
              </a:xfrm>
              <a:custGeom>
                <a:avLst/>
                <a:gdLst>
                  <a:gd name="T0" fmla="*/ 9 w 40"/>
                  <a:gd name="T1" fmla="*/ 39 h 41"/>
                  <a:gd name="T2" fmla="*/ 1 w 40"/>
                  <a:gd name="T3" fmla="*/ 34 h 41"/>
                  <a:gd name="T4" fmla="*/ 5 w 40"/>
                  <a:gd name="T5" fmla="*/ 11 h 41"/>
                  <a:gd name="T6" fmla="*/ 37 w 40"/>
                  <a:gd name="T7" fmla="*/ 3 h 41"/>
                  <a:gd name="T8" fmla="*/ 36 w 40"/>
                  <a:gd name="T9" fmla="*/ 36 h 41"/>
                  <a:gd name="T10" fmla="*/ 9 w 40"/>
                  <a:gd name="T11" fmla="*/ 39 h 41"/>
                </a:gdLst>
                <a:ahLst/>
                <a:cxnLst>
                  <a:cxn ang="0">
                    <a:pos x="T0" y="T1"/>
                  </a:cxn>
                  <a:cxn ang="0">
                    <a:pos x="T2" y="T3"/>
                  </a:cxn>
                  <a:cxn ang="0">
                    <a:pos x="T4" y="T5"/>
                  </a:cxn>
                  <a:cxn ang="0">
                    <a:pos x="T6" y="T7"/>
                  </a:cxn>
                  <a:cxn ang="0">
                    <a:pos x="T8" y="T9"/>
                  </a:cxn>
                  <a:cxn ang="0">
                    <a:pos x="T10" y="T11"/>
                  </a:cxn>
                </a:cxnLst>
                <a:rect l="0" t="0" r="r" b="b"/>
                <a:pathLst>
                  <a:path w="40" h="41">
                    <a:moveTo>
                      <a:pt x="9" y="39"/>
                    </a:moveTo>
                    <a:cubicBezTo>
                      <a:pt x="5" y="41"/>
                      <a:pt x="0" y="41"/>
                      <a:pt x="1" y="34"/>
                    </a:cubicBezTo>
                    <a:cubicBezTo>
                      <a:pt x="2" y="26"/>
                      <a:pt x="3" y="18"/>
                      <a:pt x="5" y="11"/>
                    </a:cubicBezTo>
                    <a:cubicBezTo>
                      <a:pt x="14" y="3"/>
                      <a:pt x="25" y="0"/>
                      <a:pt x="37" y="3"/>
                    </a:cubicBezTo>
                    <a:cubicBezTo>
                      <a:pt x="40" y="14"/>
                      <a:pt x="39" y="25"/>
                      <a:pt x="36" y="36"/>
                    </a:cubicBezTo>
                    <a:cubicBezTo>
                      <a:pt x="28" y="41"/>
                      <a:pt x="18" y="38"/>
                      <a:pt x="9" y="39"/>
                    </a:cubicBezTo>
                    <a:close/>
                  </a:path>
                </a:pathLst>
              </a:custGeom>
              <a:solidFill>
                <a:srgbClr val="F0DA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9" name="Freeform 498">
                <a:extLst>
                  <a:ext uri="{FF2B5EF4-FFF2-40B4-BE49-F238E27FC236}">
                    <a16:creationId xmlns:a16="http://schemas.microsoft.com/office/drawing/2014/main" id="{7A01AEC6-A3F2-84AB-BD55-D5F066F917AA}"/>
                  </a:ext>
                </a:extLst>
              </p:cNvPr>
              <p:cNvSpPr/>
              <p:nvPr/>
            </p:nvSpPr>
            <p:spPr bwMode="auto">
              <a:xfrm>
                <a:off x="4913" y="1757"/>
                <a:ext cx="183" cy="216"/>
              </a:xfrm>
              <a:custGeom>
                <a:avLst/>
                <a:gdLst>
                  <a:gd name="T0" fmla="*/ 12 w 126"/>
                  <a:gd name="T1" fmla="*/ 117 h 149"/>
                  <a:gd name="T2" fmla="*/ 0 w 126"/>
                  <a:gd name="T3" fmla="*/ 109 h 149"/>
                  <a:gd name="T4" fmla="*/ 23 w 126"/>
                  <a:gd name="T5" fmla="*/ 88 h 149"/>
                  <a:gd name="T6" fmla="*/ 30 w 126"/>
                  <a:gd name="T7" fmla="*/ 43 h 149"/>
                  <a:gd name="T8" fmla="*/ 26 w 126"/>
                  <a:gd name="T9" fmla="*/ 33 h 149"/>
                  <a:gd name="T10" fmla="*/ 39 w 126"/>
                  <a:gd name="T11" fmla="*/ 11 h 149"/>
                  <a:gd name="T12" fmla="*/ 63 w 126"/>
                  <a:gd name="T13" fmla="*/ 31 h 149"/>
                  <a:gd name="T14" fmla="*/ 70 w 126"/>
                  <a:gd name="T15" fmla="*/ 42 h 149"/>
                  <a:gd name="T16" fmla="*/ 84 w 126"/>
                  <a:gd name="T17" fmla="*/ 34 h 149"/>
                  <a:gd name="T18" fmla="*/ 89 w 126"/>
                  <a:gd name="T19" fmla="*/ 6 h 149"/>
                  <a:gd name="T20" fmla="*/ 99 w 126"/>
                  <a:gd name="T21" fmla="*/ 0 h 149"/>
                  <a:gd name="T22" fmla="*/ 104 w 126"/>
                  <a:gd name="T23" fmla="*/ 3 h 149"/>
                  <a:gd name="T24" fmla="*/ 118 w 126"/>
                  <a:gd name="T25" fmla="*/ 27 h 149"/>
                  <a:gd name="T26" fmla="*/ 122 w 126"/>
                  <a:gd name="T27" fmla="*/ 53 h 149"/>
                  <a:gd name="T28" fmla="*/ 112 w 126"/>
                  <a:gd name="T29" fmla="*/ 81 h 149"/>
                  <a:gd name="T30" fmla="*/ 92 w 126"/>
                  <a:gd name="T31" fmla="*/ 114 h 149"/>
                  <a:gd name="T32" fmla="*/ 73 w 126"/>
                  <a:gd name="T33" fmla="*/ 124 h 149"/>
                  <a:gd name="T34" fmla="*/ 76 w 126"/>
                  <a:gd name="T35" fmla="*/ 136 h 149"/>
                  <a:gd name="T36" fmla="*/ 77 w 126"/>
                  <a:gd name="T37" fmla="*/ 142 h 149"/>
                  <a:gd name="T38" fmla="*/ 61 w 126"/>
                  <a:gd name="T39" fmla="*/ 149 h 149"/>
                  <a:gd name="T40" fmla="*/ 55 w 126"/>
                  <a:gd name="T41" fmla="*/ 147 h 149"/>
                  <a:gd name="T42" fmla="*/ 12 w 126"/>
                  <a:gd name="T43" fmla="*/ 11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5" h="149">
                    <a:moveTo>
                      <a:pt x="12" y="117"/>
                    </a:moveTo>
                    <a:cubicBezTo>
                      <a:pt x="6" y="117"/>
                      <a:pt x="2" y="114"/>
                      <a:pt x="0" y="109"/>
                    </a:cubicBezTo>
                    <a:cubicBezTo>
                      <a:pt x="7" y="102"/>
                      <a:pt x="13" y="92"/>
                      <a:pt x="23" y="88"/>
                    </a:cubicBezTo>
                    <a:cubicBezTo>
                      <a:pt x="39" y="81"/>
                      <a:pt x="43" y="54"/>
                      <a:pt x="30" y="43"/>
                    </a:cubicBezTo>
                    <a:cubicBezTo>
                      <a:pt x="27" y="40"/>
                      <a:pt x="25" y="37"/>
                      <a:pt x="26" y="33"/>
                    </a:cubicBezTo>
                    <a:cubicBezTo>
                      <a:pt x="30" y="26"/>
                      <a:pt x="30" y="15"/>
                      <a:pt x="39" y="11"/>
                    </a:cubicBezTo>
                    <a:cubicBezTo>
                      <a:pt x="51" y="13"/>
                      <a:pt x="61" y="17"/>
                      <a:pt x="63" y="31"/>
                    </a:cubicBezTo>
                    <a:cubicBezTo>
                      <a:pt x="63" y="36"/>
                      <a:pt x="63" y="42"/>
                      <a:pt x="70" y="42"/>
                    </a:cubicBezTo>
                    <a:cubicBezTo>
                      <a:pt x="77" y="43"/>
                      <a:pt x="81" y="39"/>
                      <a:pt x="84" y="34"/>
                    </a:cubicBezTo>
                    <a:cubicBezTo>
                      <a:pt x="91" y="25"/>
                      <a:pt x="87" y="15"/>
                      <a:pt x="89" y="6"/>
                    </a:cubicBezTo>
                    <a:cubicBezTo>
                      <a:pt x="91" y="2"/>
                      <a:pt x="94" y="0"/>
                      <a:pt x="99" y="0"/>
                    </a:cubicBezTo>
                    <a:cubicBezTo>
                      <a:pt x="101" y="0"/>
                      <a:pt x="102" y="1"/>
                      <a:pt x="104" y="3"/>
                    </a:cubicBezTo>
                    <a:cubicBezTo>
                      <a:pt x="113" y="9"/>
                      <a:pt x="116" y="17"/>
                      <a:pt x="118" y="27"/>
                    </a:cubicBezTo>
                    <a:cubicBezTo>
                      <a:pt x="121" y="36"/>
                      <a:pt x="126" y="44"/>
                      <a:pt x="122" y="53"/>
                    </a:cubicBezTo>
                    <a:cubicBezTo>
                      <a:pt x="115" y="61"/>
                      <a:pt x="109" y="69"/>
                      <a:pt x="112" y="81"/>
                    </a:cubicBezTo>
                    <a:cubicBezTo>
                      <a:pt x="116" y="98"/>
                      <a:pt x="101" y="104"/>
                      <a:pt x="92" y="114"/>
                    </a:cubicBezTo>
                    <a:cubicBezTo>
                      <a:pt x="87" y="121"/>
                      <a:pt x="78" y="120"/>
                      <a:pt x="73" y="124"/>
                    </a:cubicBezTo>
                    <a:cubicBezTo>
                      <a:pt x="66" y="130"/>
                      <a:pt x="68" y="134"/>
                      <a:pt x="76" y="136"/>
                    </a:cubicBezTo>
                    <a:cubicBezTo>
                      <a:pt x="77" y="138"/>
                      <a:pt x="77" y="140"/>
                      <a:pt x="77" y="142"/>
                    </a:cubicBezTo>
                    <a:cubicBezTo>
                      <a:pt x="73" y="148"/>
                      <a:pt x="67" y="149"/>
                      <a:pt x="61" y="149"/>
                    </a:cubicBezTo>
                    <a:cubicBezTo>
                      <a:pt x="59" y="149"/>
                      <a:pt x="57" y="148"/>
                      <a:pt x="55" y="147"/>
                    </a:cubicBezTo>
                    <a:cubicBezTo>
                      <a:pt x="39" y="140"/>
                      <a:pt x="30" y="122"/>
                      <a:pt x="12" y="117"/>
                    </a:cubicBezTo>
                    <a:close/>
                  </a:path>
                </a:pathLst>
              </a:custGeom>
              <a:solidFill>
                <a:srgbClr val="252F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0" name="Freeform 499">
                <a:extLst>
                  <a:ext uri="{FF2B5EF4-FFF2-40B4-BE49-F238E27FC236}">
                    <a16:creationId xmlns:a16="http://schemas.microsoft.com/office/drawing/2014/main" id="{8C3DD705-D1F1-B914-CA67-D8A5A40671DE}"/>
                  </a:ext>
                </a:extLst>
              </p:cNvPr>
              <p:cNvSpPr/>
              <p:nvPr/>
            </p:nvSpPr>
            <p:spPr bwMode="auto">
              <a:xfrm>
                <a:off x="4894" y="1802"/>
                <a:ext cx="80" cy="119"/>
              </a:xfrm>
              <a:custGeom>
                <a:avLst/>
                <a:gdLst>
                  <a:gd name="T0" fmla="*/ 41 w 55"/>
                  <a:gd name="T1" fmla="*/ 2 h 82"/>
                  <a:gd name="T2" fmla="*/ 55 w 55"/>
                  <a:gd name="T3" fmla="*/ 43 h 82"/>
                  <a:gd name="T4" fmla="*/ 45 w 55"/>
                  <a:gd name="T5" fmla="*/ 59 h 82"/>
                  <a:gd name="T6" fmla="*/ 33 w 55"/>
                  <a:gd name="T7" fmla="*/ 73 h 82"/>
                  <a:gd name="T8" fmla="*/ 13 w 55"/>
                  <a:gd name="T9" fmla="*/ 78 h 82"/>
                  <a:gd name="T10" fmla="*/ 8 w 55"/>
                  <a:gd name="T11" fmla="*/ 78 h 82"/>
                  <a:gd name="T12" fmla="*/ 8 w 55"/>
                  <a:gd name="T13" fmla="*/ 44 h 82"/>
                  <a:gd name="T14" fmla="*/ 20 w 55"/>
                  <a:gd name="T15" fmla="*/ 14 h 82"/>
                  <a:gd name="T16" fmla="*/ 31 w 55"/>
                  <a:gd name="T17" fmla="*/ 4 h 82"/>
                  <a:gd name="T18" fmla="*/ 41 w 55"/>
                  <a:gd name="T19"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82">
                    <a:moveTo>
                      <a:pt x="41" y="2"/>
                    </a:moveTo>
                    <a:cubicBezTo>
                      <a:pt x="55" y="13"/>
                      <a:pt x="54" y="28"/>
                      <a:pt x="55" y="43"/>
                    </a:cubicBezTo>
                    <a:cubicBezTo>
                      <a:pt x="55" y="53"/>
                      <a:pt x="52" y="55"/>
                      <a:pt x="45" y="59"/>
                    </a:cubicBezTo>
                    <a:cubicBezTo>
                      <a:pt x="41" y="62"/>
                      <a:pt x="26" y="55"/>
                      <a:pt x="33" y="73"/>
                    </a:cubicBezTo>
                    <a:cubicBezTo>
                      <a:pt x="37" y="82"/>
                      <a:pt x="18" y="70"/>
                      <a:pt x="13" y="78"/>
                    </a:cubicBezTo>
                    <a:cubicBezTo>
                      <a:pt x="11" y="78"/>
                      <a:pt x="10" y="78"/>
                      <a:pt x="8" y="78"/>
                    </a:cubicBezTo>
                    <a:cubicBezTo>
                      <a:pt x="0" y="67"/>
                      <a:pt x="5" y="55"/>
                      <a:pt x="8" y="44"/>
                    </a:cubicBezTo>
                    <a:cubicBezTo>
                      <a:pt x="13" y="34"/>
                      <a:pt x="15" y="23"/>
                      <a:pt x="20" y="14"/>
                    </a:cubicBezTo>
                    <a:cubicBezTo>
                      <a:pt x="23" y="9"/>
                      <a:pt x="27" y="6"/>
                      <a:pt x="31" y="4"/>
                    </a:cubicBezTo>
                    <a:cubicBezTo>
                      <a:pt x="34" y="2"/>
                      <a:pt x="37" y="0"/>
                      <a:pt x="41" y="2"/>
                    </a:cubicBezTo>
                    <a:close/>
                  </a:path>
                </a:pathLst>
              </a:custGeom>
              <a:solidFill>
                <a:srgbClr val="5E5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1" name="Freeform 500">
                <a:extLst>
                  <a:ext uri="{FF2B5EF4-FFF2-40B4-BE49-F238E27FC236}">
                    <a16:creationId xmlns:a16="http://schemas.microsoft.com/office/drawing/2014/main" id="{C6BC95FD-735F-063D-8A72-6C6C6DB74796}"/>
                  </a:ext>
                </a:extLst>
              </p:cNvPr>
              <p:cNvSpPr/>
              <p:nvPr/>
            </p:nvSpPr>
            <p:spPr bwMode="auto">
              <a:xfrm>
                <a:off x="4894" y="1924"/>
                <a:ext cx="102" cy="86"/>
              </a:xfrm>
              <a:custGeom>
                <a:avLst/>
                <a:gdLst>
                  <a:gd name="T0" fmla="*/ 25 w 70"/>
                  <a:gd name="T1" fmla="*/ 2 h 59"/>
                  <a:gd name="T2" fmla="*/ 52 w 70"/>
                  <a:gd name="T3" fmla="*/ 15 h 59"/>
                  <a:gd name="T4" fmla="*/ 70 w 70"/>
                  <a:gd name="T5" fmla="*/ 30 h 59"/>
                  <a:gd name="T6" fmla="*/ 41 w 70"/>
                  <a:gd name="T7" fmla="*/ 59 h 59"/>
                  <a:gd name="T8" fmla="*/ 35 w 70"/>
                  <a:gd name="T9" fmla="*/ 47 h 59"/>
                  <a:gd name="T10" fmla="*/ 37 w 70"/>
                  <a:gd name="T11" fmla="*/ 25 h 59"/>
                  <a:gd name="T12" fmla="*/ 26 w 70"/>
                  <a:gd name="T13" fmla="*/ 46 h 59"/>
                  <a:gd name="T14" fmla="*/ 16 w 70"/>
                  <a:gd name="T15" fmla="*/ 58 h 59"/>
                  <a:gd name="T16" fmla="*/ 13 w 70"/>
                  <a:gd name="T17" fmla="*/ 58 h 59"/>
                  <a:gd name="T18" fmla="*/ 9 w 70"/>
                  <a:gd name="T19" fmla="*/ 50 h 59"/>
                  <a:gd name="T20" fmla="*/ 1 w 70"/>
                  <a:gd name="T21" fmla="*/ 26 h 59"/>
                  <a:gd name="T22" fmla="*/ 25 w 70"/>
                  <a:gd name="T23" fmla="*/ 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59">
                    <a:moveTo>
                      <a:pt x="25" y="2"/>
                    </a:moveTo>
                    <a:cubicBezTo>
                      <a:pt x="37" y="0"/>
                      <a:pt x="46" y="2"/>
                      <a:pt x="52" y="15"/>
                    </a:cubicBezTo>
                    <a:cubicBezTo>
                      <a:pt x="55" y="21"/>
                      <a:pt x="64" y="25"/>
                      <a:pt x="70" y="30"/>
                    </a:cubicBezTo>
                    <a:cubicBezTo>
                      <a:pt x="70" y="49"/>
                      <a:pt x="59" y="57"/>
                      <a:pt x="41" y="59"/>
                    </a:cubicBezTo>
                    <a:cubicBezTo>
                      <a:pt x="37" y="56"/>
                      <a:pt x="35" y="52"/>
                      <a:pt x="35" y="47"/>
                    </a:cubicBezTo>
                    <a:cubicBezTo>
                      <a:pt x="37" y="40"/>
                      <a:pt x="41" y="33"/>
                      <a:pt x="37" y="25"/>
                    </a:cubicBezTo>
                    <a:cubicBezTo>
                      <a:pt x="27" y="29"/>
                      <a:pt x="22" y="35"/>
                      <a:pt x="26" y="46"/>
                    </a:cubicBezTo>
                    <a:cubicBezTo>
                      <a:pt x="26" y="52"/>
                      <a:pt x="22" y="56"/>
                      <a:pt x="16" y="58"/>
                    </a:cubicBezTo>
                    <a:cubicBezTo>
                      <a:pt x="15" y="58"/>
                      <a:pt x="14" y="58"/>
                      <a:pt x="13" y="58"/>
                    </a:cubicBezTo>
                    <a:cubicBezTo>
                      <a:pt x="13" y="55"/>
                      <a:pt x="13" y="51"/>
                      <a:pt x="9" y="50"/>
                    </a:cubicBezTo>
                    <a:cubicBezTo>
                      <a:pt x="0" y="44"/>
                      <a:pt x="9" y="32"/>
                      <a:pt x="1" y="26"/>
                    </a:cubicBezTo>
                    <a:cubicBezTo>
                      <a:pt x="3" y="12"/>
                      <a:pt x="18" y="11"/>
                      <a:pt x="25" y="2"/>
                    </a:cubicBezTo>
                    <a:close/>
                  </a:path>
                </a:pathLst>
              </a:custGeom>
              <a:solidFill>
                <a:srgbClr val="CFA4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2" name="Freeform 501">
                <a:extLst>
                  <a:ext uri="{FF2B5EF4-FFF2-40B4-BE49-F238E27FC236}">
                    <a16:creationId xmlns:a16="http://schemas.microsoft.com/office/drawing/2014/main" id="{7BB5786D-BAC2-D08C-640D-81595FEACC17}"/>
                  </a:ext>
                </a:extLst>
              </p:cNvPr>
              <p:cNvSpPr/>
              <p:nvPr/>
            </p:nvSpPr>
            <p:spPr bwMode="auto">
              <a:xfrm>
                <a:off x="4853" y="1841"/>
                <a:ext cx="63" cy="77"/>
              </a:xfrm>
              <a:custGeom>
                <a:avLst/>
                <a:gdLst>
                  <a:gd name="T0" fmla="*/ 42 w 43"/>
                  <a:gd name="T1" fmla="*/ 15 h 53"/>
                  <a:gd name="T2" fmla="*/ 36 w 43"/>
                  <a:gd name="T3" fmla="*/ 51 h 53"/>
                  <a:gd name="T4" fmla="*/ 0 w 43"/>
                  <a:gd name="T5" fmla="*/ 35 h 53"/>
                  <a:gd name="T6" fmla="*/ 1 w 43"/>
                  <a:gd name="T7" fmla="*/ 31 h 53"/>
                  <a:gd name="T8" fmla="*/ 26 w 43"/>
                  <a:gd name="T9" fmla="*/ 7 h 53"/>
                  <a:gd name="T10" fmla="*/ 42 w 43"/>
                  <a:gd name="T11" fmla="*/ 15 h 53"/>
                </a:gdLst>
                <a:ahLst/>
                <a:cxnLst>
                  <a:cxn ang="0">
                    <a:pos x="T0" y="T1"/>
                  </a:cxn>
                  <a:cxn ang="0">
                    <a:pos x="T2" y="T3"/>
                  </a:cxn>
                  <a:cxn ang="0">
                    <a:pos x="T4" y="T5"/>
                  </a:cxn>
                  <a:cxn ang="0">
                    <a:pos x="T6" y="T7"/>
                  </a:cxn>
                  <a:cxn ang="0">
                    <a:pos x="T8" y="T9"/>
                  </a:cxn>
                  <a:cxn ang="0">
                    <a:pos x="T10" y="T11"/>
                  </a:cxn>
                </a:cxnLst>
                <a:rect l="0" t="0" r="r" b="b"/>
                <a:pathLst>
                  <a:path w="43" h="52">
                    <a:moveTo>
                      <a:pt x="42" y="15"/>
                    </a:moveTo>
                    <a:cubicBezTo>
                      <a:pt x="39" y="27"/>
                      <a:pt x="35" y="39"/>
                      <a:pt x="36" y="51"/>
                    </a:cubicBezTo>
                    <a:cubicBezTo>
                      <a:pt x="22" y="52"/>
                      <a:pt x="7" y="53"/>
                      <a:pt x="0" y="35"/>
                    </a:cubicBezTo>
                    <a:cubicBezTo>
                      <a:pt x="0" y="34"/>
                      <a:pt x="1" y="33"/>
                      <a:pt x="1" y="31"/>
                    </a:cubicBezTo>
                    <a:cubicBezTo>
                      <a:pt x="6" y="20"/>
                      <a:pt x="16" y="13"/>
                      <a:pt x="26" y="7"/>
                    </a:cubicBezTo>
                    <a:cubicBezTo>
                      <a:pt x="33" y="2"/>
                      <a:pt x="43" y="0"/>
                      <a:pt x="42" y="15"/>
                    </a:cubicBezTo>
                    <a:close/>
                  </a:path>
                </a:pathLst>
              </a:custGeom>
              <a:solidFill>
                <a:srgbClr val="CDAD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3" name="Freeform 502">
                <a:extLst>
                  <a:ext uri="{FF2B5EF4-FFF2-40B4-BE49-F238E27FC236}">
                    <a16:creationId xmlns:a16="http://schemas.microsoft.com/office/drawing/2014/main" id="{9BE0F169-FC55-2E6C-E019-57BF0420650A}"/>
                  </a:ext>
                </a:extLst>
              </p:cNvPr>
              <p:cNvSpPr/>
              <p:nvPr/>
            </p:nvSpPr>
            <p:spPr bwMode="auto">
              <a:xfrm>
                <a:off x="5074" y="2119"/>
                <a:ext cx="156" cy="140"/>
              </a:xfrm>
              <a:custGeom>
                <a:avLst/>
                <a:gdLst>
                  <a:gd name="T0" fmla="*/ 53 w 107"/>
                  <a:gd name="T1" fmla="*/ 72 h 96"/>
                  <a:gd name="T2" fmla="*/ 50 w 107"/>
                  <a:gd name="T3" fmla="*/ 48 h 96"/>
                  <a:gd name="T4" fmla="*/ 48 w 107"/>
                  <a:gd name="T5" fmla="*/ 32 h 96"/>
                  <a:gd name="T6" fmla="*/ 52 w 107"/>
                  <a:gd name="T7" fmla="*/ 14 h 96"/>
                  <a:gd name="T8" fmla="*/ 0 w 107"/>
                  <a:gd name="T9" fmla="*/ 8 h 96"/>
                  <a:gd name="T10" fmla="*/ 3 w 107"/>
                  <a:gd name="T11" fmla="*/ 6 h 96"/>
                  <a:gd name="T12" fmla="*/ 95 w 107"/>
                  <a:gd name="T13" fmla="*/ 5 h 96"/>
                  <a:gd name="T14" fmla="*/ 98 w 107"/>
                  <a:gd name="T15" fmla="*/ 55 h 96"/>
                  <a:gd name="T16" fmla="*/ 86 w 107"/>
                  <a:gd name="T17" fmla="*/ 85 h 96"/>
                  <a:gd name="T18" fmla="*/ 53 w 107"/>
                  <a:gd name="T19" fmla="*/ 7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96">
                    <a:moveTo>
                      <a:pt x="53" y="72"/>
                    </a:moveTo>
                    <a:cubicBezTo>
                      <a:pt x="47" y="64"/>
                      <a:pt x="25" y="60"/>
                      <a:pt x="50" y="48"/>
                    </a:cubicBezTo>
                    <a:cubicBezTo>
                      <a:pt x="60" y="43"/>
                      <a:pt x="49" y="38"/>
                      <a:pt x="48" y="32"/>
                    </a:cubicBezTo>
                    <a:cubicBezTo>
                      <a:pt x="46" y="26"/>
                      <a:pt x="27" y="19"/>
                      <a:pt x="52" y="14"/>
                    </a:cubicBezTo>
                    <a:cubicBezTo>
                      <a:pt x="33" y="9"/>
                      <a:pt x="16" y="17"/>
                      <a:pt x="0" y="8"/>
                    </a:cubicBezTo>
                    <a:cubicBezTo>
                      <a:pt x="1" y="8"/>
                      <a:pt x="2" y="7"/>
                      <a:pt x="3" y="6"/>
                    </a:cubicBezTo>
                    <a:cubicBezTo>
                      <a:pt x="34" y="0"/>
                      <a:pt x="65" y="0"/>
                      <a:pt x="95" y="5"/>
                    </a:cubicBezTo>
                    <a:cubicBezTo>
                      <a:pt x="107" y="21"/>
                      <a:pt x="102" y="38"/>
                      <a:pt x="98" y="55"/>
                    </a:cubicBezTo>
                    <a:cubicBezTo>
                      <a:pt x="94" y="65"/>
                      <a:pt x="90" y="75"/>
                      <a:pt x="86" y="85"/>
                    </a:cubicBezTo>
                    <a:cubicBezTo>
                      <a:pt x="71" y="96"/>
                      <a:pt x="66" y="94"/>
                      <a:pt x="53" y="72"/>
                    </a:cubicBezTo>
                    <a:close/>
                  </a:path>
                </a:pathLst>
              </a:custGeom>
              <a:solidFill>
                <a:srgbClr val="C7D0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4" name="Freeform 503">
                <a:extLst>
                  <a:ext uri="{FF2B5EF4-FFF2-40B4-BE49-F238E27FC236}">
                    <a16:creationId xmlns:a16="http://schemas.microsoft.com/office/drawing/2014/main" id="{FD3507DA-4698-A9F4-A772-935E61388487}"/>
                  </a:ext>
                </a:extLst>
              </p:cNvPr>
              <p:cNvSpPr/>
              <p:nvPr/>
            </p:nvSpPr>
            <p:spPr bwMode="auto">
              <a:xfrm>
                <a:off x="5099" y="2281"/>
                <a:ext cx="102" cy="82"/>
              </a:xfrm>
              <a:custGeom>
                <a:avLst/>
                <a:gdLst>
                  <a:gd name="T0" fmla="*/ 0 w 70"/>
                  <a:gd name="T1" fmla="*/ 16 h 57"/>
                  <a:gd name="T2" fmla="*/ 0 w 70"/>
                  <a:gd name="T3" fmla="*/ 1 h 57"/>
                  <a:gd name="T4" fmla="*/ 23 w 70"/>
                  <a:gd name="T5" fmla="*/ 1 h 57"/>
                  <a:gd name="T6" fmla="*/ 39 w 70"/>
                  <a:gd name="T7" fmla="*/ 11 h 57"/>
                  <a:gd name="T8" fmla="*/ 50 w 70"/>
                  <a:gd name="T9" fmla="*/ 27 h 57"/>
                  <a:gd name="T10" fmla="*/ 66 w 70"/>
                  <a:gd name="T11" fmla="*/ 34 h 57"/>
                  <a:gd name="T12" fmla="*/ 65 w 70"/>
                  <a:gd name="T13" fmla="*/ 56 h 57"/>
                  <a:gd name="T14" fmla="*/ 37 w 70"/>
                  <a:gd name="T15" fmla="*/ 48 h 57"/>
                  <a:gd name="T16" fmla="*/ 19 w 70"/>
                  <a:gd name="T17" fmla="*/ 35 h 57"/>
                  <a:gd name="T18" fmla="*/ 0 w 70"/>
                  <a:gd name="T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57">
                    <a:moveTo>
                      <a:pt x="0" y="16"/>
                    </a:moveTo>
                    <a:cubicBezTo>
                      <a:pt x="0" y="11"/>
                      <a:pt x="0" y="6"/>
                      <a:pt x="0" y="1"/>
                    </a:cubicBezTo>
                    <a:cubicBezTo>
                      <a:pt x="8" y="1"/>
                      <a:pt x="16" y="1"/>
                      <a:pt x="23" y="1"/>
                    </a:cubicBezTo>
                    <a:cubicBezTo>
                      <a:pt x="32" y="0"/>
                      <a:pt x="37" y="2"/>
                      <a:pt x="39" y="11"/>
                    </a:cubicBezTo>
                    <a:cubicBezTo>
                      <a:pt x="39" y="19"/>
                      <a:pt x="41" y="25"/>
                      <a:pt x="50" y="27"/>
                    </a:cubicBezTo>
                    <a:cubicBezTo>
                      <a:pt x="56" y="28"/>
                      <a:pt x="62" y="28"/>
                      <a:pt x="66" y="34"/>
                    </a:cubicBezTo>
                    <a:cubicBezTo>
                      <a:pt x="69" y="42"/>
                      <a:pt x="70" y="49"/>
                      <a:pt x="65" y="56"/>
                    </a:cubicBezTo>
                    <a:cubicBezTo>
                      <a:pt x="54" y="57"/>
                      <a:pt x="48" y="44"/>
                      <a:pt x="37" y="48"/>
                    </a:cubicBezTo>
                    <a:cubicBezTo>
                      <a:pt x="27" y="49"/>
                      <a:pt x="21" y="43"/>
                      <a:pt x="19" y="35"/>
                    </a:cubicBezTo>
                    <a:cubicBezTo>
                      <a:pt x="16" y="25"/>
                      <a:pt x="8" y="21"/>
                      <a:pt x="0" y="16"/>
                    </a:cubicBezTo>
                    <a:close/>
                  </a:path>
                </a:pathLst>
              </a:custGeom>
              <a:solidFill>
                <a:srgbClr val="C3A2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5" name="Freeform 504">
                <a:extLst>
                  <a:ext uri="{FF2B5EF4-FFF2-40B4-BE49-F238E27FC236}">
                    <a16:creationId xmlns:a16="http://schemas.microsoft.com/office/drawing/2014/main" id="{439B41C6-5CC6-5F9A-B56F-67D23337362D}"/>
                  </a:ext>
                </a:extLst>
              </p:cNvPr>
              <p:cNvSpPr/>
              <p:nvPr/>
            </p:nvSpPr>
            <p:spPr bwMode="auto">
              <a:xfrm>
                <a:off x="5116" y="2224"/>
                <a:ext cx="96" cy="65"/>
              </a:xfrm>
              <a:custGeom>
                <a:avLst/>
                <a:gdLst>
                  <a:gd name="T0" fmla="*/ 24 w 66"/>
                  <a:gd name="T1" fmla="*/ 0 h 45"/>
                  <a:gd name="T2" fmla="*/ 36 w 66"/>
                  <a:gd name="T3" fmla="*/ 9 h 45"/>
                  <a:gd name="T4" fmla="*/ 55 w 66"/>
                  <a:gd name="T5" fmla="*/ 11 h 45"/>
                  <a:gd name="T6" fmla="*/ 61 w 66"/>
                  <a:gd name="T7" fmla="*/ 28 h 45"/>
                  <a:gd name="T8" fmla="*/ 27 w 66"/>
                  <a:gd name="T9" fmla="*/ 35 h 45"/>
                  <a:gd name="T10" fmla="*/ 8 w 66"/>
                  <a:gd name="T11" fmla="*/ 28 h 45"/>
                  <a:gd name="T12" fmla="*/ 0 w 66"/>
                  <a:gd name="T13" fmla="*/ 6 h 45"/>
                  <a:gd name="T14" fmla="*/ 22 w 66"/>
                  <a:gd name="T15" fmla="*/ 18 h 45"/>
                  <a:gd name="T16" fmla="*/ 24 w 66"/>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45">
                    <a:moveTo>
                      <a:pt x="24" y="0"/>
                    </a:moveTo>
                    <a:cubicBezTo>
                      <a:pt x="28" y="3"/>
                      <a:pt x="33" y="5"/>
                      <a:pt x="36" y="9"/>
                    </a:cubicBezTo>
                    <a:cubicBezTo>
                      <a:pt x="42" y="19"/>
                      <a:pt x="49" y="14"/>
                      <a:pt x="55" y="11"/>
                    </a:cubicBezTo>
                    <a:cubicBezTo>
                      <a:pt x="66" y="14"/>
                      <a:pt x="63" y="21"/>
                      <a:pt x="61" y="28"/>
                    </a:cubicBezTo>
                    <a:cubicBezTo>
                      <a:pt x="50" y="44"/>
                      <a:pt x="44" y="45"/>
                      <a:pt x="27" y="35"/>
                    </a:cubicBezTo>
                    <a:cubicBezTo>
                      <a:pt x="21" y="32"/>
                      <a:pt x="16" y="27"/>
                      <a:pt x="8" y="28"/>
                    </a:cubicBezTo>
                    <a:cubicBezTo>
                      <a:pt x="2" y="22"/>
                      <a:pt x="4" y="14"/>
                      <a:pt x="0" y="6"/>
                    </a:cubicBezTo>
                    <a:cubicBezTo>
                      <a:pt x="8" y="10"/>
                      <a:pt x="15" y="14"/>
                      <a:pt x="22" y="18"/>
                    </a:cubicBezTo>
                    <a:cubicBezTo>
                      <a:pt x="23" y="11"/>
                      <a:pt x="11" y="4"/>
                      <a:pt x="24" y="0"/>
                    </a:cubicBezTo>
                    <a:close/>
                  </a:path>
                </a:pathLst>
              </a:custGeom>
              <a:solidFill>
                <a:srgbClr val="8D8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6" name="Freeform 505">
                <a:extLst>
                  <a:ext uri="{FF2B5EF4-FFF2-40B4-BE49-F238E27FC236}">
                    <a16:creationId xmlns:a16="http://schemas.microsoft.com/office/drawing/2014/main" id="{0F2669D8-9F87-8CA0-A73F-001B62FDC0E3}"/>
                  </a:ext>
                </a:extLst>
              </p:cNvPr>
              <p:cNvSpPr/>
              <p:nvPr/>
            </p:nvSpPr>
            <p:spPr bwMode="auto">
              <a:xfrm>
                <a:off x="4975" y="2090"/>
                <a:ext cx="105" cy="54"/>
              </a:xfrm>
              <a:custGeom>
                <a:avLst/>
                <a:gdLst>
                  <a:gd name="T0" fmla="*/ 36 w 72"/>
                  <a:gd name="T1" fmla="*/ 28 h 37"/>
                  <a:gd name="T2" fmla="*/ 18 w 72"/>
                  <a:gd name="T3" fmla="*/ 28 h 37"/>
                  <a:gd name="T4" fmla="*/ 5 w 72"/>
                  <a:gd name="T5" fmla="*/ 29 h 37"/>
                  <a:gd name="T6" fmla="*/ 8 w 72"/>
                  <a:gd name="T7" fmla="*/ 17 h 37"/>
                  <a:gd name="T8" fmla="*/ 31 w 72"/>
                  <a:gd name="T9" fmla="*/ 7 h 37"/>
                  <a:gd name="T10" fmla="*/ 69 w 72"/>
                  <a:gd name="T11" fmla="*/ 15 h 37"/>
                  <a:gd name="T12" fmla="*/ 69 w 72"/>
                  <a:gd name="T13" fmla="*/ 28 h 37"/>
                  <a:gd name="T14" fmla="*/ 68 w 72"/>
                  <a:gd name="T15" fmla="*/ 28 h 37"/>
                  <a:gd name="T16" fmla="*/ 36 w 72"/>
                  <a:gd name="T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37">
                    <a:moveTo>
                      <a:pt x="36" y="28"/>
                    </a:moveTo>
                    <a:cubicBezTo>
                      <a:pt x="30" y="18"/>
                      <a:pt x="24" y="30"/>
                      <a:pt x="18" y="28"/>
                    </a:cubicBezTo>
                    <a:cubicBezTo>
                      <a:pt x="14" y="27"/>
                      <a:pt x="9" y="33"/>
                      <a:pt x="5" y="29"/>
                    </a:cubicBezTo>
                    <a:cubicBezTo>
                      <a:pt x="0" y="24"/>
                      <a:pt x="13" y="22"/>
                      <a:pt x="8" y="17"/>
                    </a:cubicBezTo>
                    <a:cubicBezTo>
                      <a:pt x="10" y="0"/>
                      <a:pt x="21" y="6"/>
                      <a:pt x="31" y="7"/>
                    </a:cubicBezTo>
                    <a:cubicBezTo>
                      <a:pt x="43" y="12"/>
                      <a:pt x="58" y="7"/>
                      <a:pt x="69" y="15"/>
                    </a:cubicBezTo>
                    <a:cubicBezTo>
                      <a:pt x="72" y="19"/>
                      <a:pt x="72" y="24"/>
                      <a:pt x="69" y="28"/>
                    </a:cubicBezTo>
                    <a:cubicBezTo>
                      <a:pt x="69" y="28"/>
                      <a:pt x="68" y="28"/>
                      <a:pt x="68" y="28"/>
                    </a:cubicBezTo>
                    <a:cubicBezTo>
                      <a:pt x="58" y="23"/>
                      <a:pt x="47" y="37"/>
                      <a:pt x="36" y="28"/>
                    </a:cubicBezTo>
                    <a:close/>
                  </a:path>
                </a:pathLst>
              </a:custGeom>
              <a:solidFill>
                <a:srgbClr val="E3D8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7" name="Freeform 506">
                <a:extLst>
                  <a:ext uri="{FF2B5EF4-FFF2-40B4-BE49-F238E27FC236}">
                    <a16:creationId xmlns:a16="http://schemas.microsoft.com/office/drawing/2014/main" id="{C75DFAFD-3977-D117-6479-29CFF48D8AB0}"/>
                  </a:ext>
                </a:extLst>
              </p:cNvPr>
              <p:cNvSpPr/>
              <p:nvPr/>
            </p:nvSpPr>
            <p:spPr bwMode="auto">
              <a:xfrm>
                <a:off x="5128" y="2241"/>
                <a:ext cx="87" cy="63"/>
              </a:xfrm>
              <a:custGeom>
                <a:avLst/>
                <a:gdLst>
                  <a:gd name="T0" fmla="*/ 0 w 60"/>
                  <a:gd name="T1" fmla="*/ 16 h 43"/>
                  <a:gd name="T2" fmla="*/ 18 w 60"/>
                  <a:gd name="T3" fmla="*/ 17 h 43"/>
                  <a:gd name="T4" fmla="*/ 48 w 60"/>
                  <a:gd name="T5" fmla="*/ 16 h 43"/>
                  <a:gd name="T6" fmla="*/ 60 w 60"/>
                  <a:gd name="T7" fmla="*/ 19 h 43"/>
                  <a:gd name="T8" fmla="*/ 38 w 60"/>
                  <a:gd name="T9" fmla="*/ 40 h 43"/>
                  <a:gd name="T10" fmla="*/ 24 w 60"/>
                  <a:gd name="T11" fmla="*/ 39 h 43"/>
                  <a:gd name="T12" fmla="*/ 17 w 60"/>
                  <a:gd name="T13" fmla="*/ 40 h 43"/>
                  <a:gd name="T14" fmla="*/ 3 w 60"/>
                  <a:gd name="T15" fmla="*/ 28 h 43"/>
                  <a:gd name="T16" fmla="*/ 0 w 60"/>
                  <a:gd name="T17" fmla="*/ 1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43">
                    <a:moveTo>
                      <a:pt x="0" y="16"/>
                    </a:moveTo>
                    <a:cubicBezTo>
                      <a:pt x="7" y="0"/>
                      <a:pt x="13" y="14"/>
                      <a:pt x="18" y="17"/>
                    </a:cubicBezTo>
                    <a:cubicBezTo>
                      <a:pt x="29" y="24"/>
                      <a:pt x="38" y="31"/>
                      <a:pt x="48" y="16"/>
                    </a:cubicBezTo>
                    <a:cubicBezTo>
                      <a:pt x="51" y="19"/>
                      <a:pt x="57" y="15"/>
                      <a:pt x="60" y="19"/>
                    </a:cubicBezTo>
                    <a:cubicBezTo>
                      <a:pt x="58" y="32"/>
                      <a:pt x="45" y="33"/>
                      <a:pt x="38" y="40"/>
                    </a:cubicBezTo>
                    <a:cubicBezTo>
                      <a:pt x="33" y="43"/>
                      <a:pt x="28" y="39"/>
                      <a:pt x="24" y="39"/>
                    </a:cubicBezTo>
                    <a:cubicBezTo>
                      <a:pt x="21" y="40"/>
                      <a:pt x="19" y="40"/>
                      <a:pt x="17" y="40"/>
                    </a:cubicBezTo>
                    <a:cubicBezTo>
                      <a:pt x="16" y="31"/>
                      <a:pt x="7" y="33"/>
                      <a:pt x="3" y="28"/>
                    </a:cubicBezTo>
                    <a:cubicBezTo>
                      <a:pt x="2" y="24"/>
                      <a:pt x="1" y="20"/>
                      <a:pt x="0" y="16"/>
                    </a:cubicBezTo>
                    <a:close/>
                  </a:path>
                </a:pathLst>
              </a:custGeom>
              <a:solidFill>
                <a:srgbClr val="7D6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8" name="Freeform 507">
                <a:extLst>
                  <a:ext uri="{FF2B5EF4-FFF2-40B4-BE49-F238E27FC236}">
                    <a16:creationId xmlns:a16="http://schemas.microsoft.com/office/drawing/2014/main" id="{A8215608-12D1-55BA-8309-9506B82CA14C}"/>
                  </a:ext>
                </a:extLst>
              </p:cNvPr>
              <p:cNvSpPr/>
              <p:nvPr/>
            </p:nvSpPr>
            <p:spPr bwMode="auto">
              <a:xfrm>
                <a:off x="5029" y="2892"/>
                <a:ext cx="211" cy="102"/>
              </a:xfrm>
              <a:custGeom>
                <a:avLst/>
                <a:gdLst>
                  <a:gd name="T0" fmla="*/ 7 w 145"/>
                  <a:gd name="T1" fmla="*/ 45 h 70"/>
                  <a:gd name="T2" fmla="*/ 15 w 145"/>
                  <a:gd name="T3" fmla="*/ 12 h 70"/>
                  <a:gd name="T4" fmla="*/ 20 w 145"/>
                  <a:gd name="T5" fmla="*/ 9 h 70"/>
                  <a:gd name="T6" fmla="*/ 86 w 145"/>
                  <a:gd name="T7" fmla="*/ 11 h 70"/>
                  <a:gd name="T8" fmla="*/ 126 w 145"/>
                  <a:gd name="T9" fmla="*/ 10 h 70"/>
                  <a:gd name="T10" fmla="*/ 143 w 145"/>
                  <a:gd name="T11" fmla="*/ 35 h 70"/>
                  <a:gd name="T12" fmla="*/ 124 w 145"/>
                  <a:gd name="T13" fmla="*/ 62 h 70"/>
                  <a:gd name="T14" fmla="*/ 109 w 145"/>
                  <a:gd name="T15" fmla="*/ 63 h 70"/>
                  <a:gd name="T16" fmla="*/ 56 w 145"/>
                  <a:gd name="T17" fmla="*/ 56 h 70"/>
                  <a:gd name="T18" fmla="*/ 22 w 145"/>
                  <a:gd name="T19" fmla="*/ 56 h 70"/>
                  <a:gd name="T20" fmla="*/ 17 w 145"/>
                  <a:gd name="T21" fmla="*/ 66 h 70"/>
                  <a:gd name="T22" fmla="*/ 9 w 145"/>
                  <a:gd name="T23" fmla="*/ 69 h 70"/>
                  <a:gd name="T24" fmla="*/ 7 w 145"/>
                  <a:gd name="T25" fmla="*/ 4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5" h="70">
                    <a:moveTo>
                      <a:pt x="7" y="45"/>
                    </a:moveTo>
                    <a:cubicBezTo>
                      <a:pt x="6" y="33"/>
                      <a:pt x="14" y="23"/>
                      <a:pt x="15" y="12"/>
                    </a:cubicBezTo>
                    <a:cubicBezTo>
                      <a:pt x="17" y="11"/>
                      <a:pt x="18" y="10"/>
                      <a:pt x="20" y="9"/>
                    </a:cubicBezTo>
                    <a:cubicBezTo>
                      <a:pt x="42" y="0"/>
                      <a:pt x="63" y="13"/>
                      <a:pt x="86" y="11"/>
                    </a:cubicBezTo>
                    <a:cubicBezTo>
                      <a:pt x="99" y="11"/>
                      <a:pt x="113" y="6"/>
                      <a:pt x="126" y="10"/>
                    </a:cubicBezTo>
                    <a:cubicBezTo>
                      <a:pt x="138" y="14"/>
                      <a:pt x="145" y="21"/>
                      <a:pt x="143" y="35"/>
                    </a:cubicBezTo>
                    <a:cubicBezTo>
                      <a:pt x="139" y="46"/>
                      <a:pt x="130" y="53"/>
                      <a:pt x="124" y="62"/>
                    </a:cubicBezTo>
                    <a:cubicBezTo>
                      <a:pt x="119" y="65"/>
                      <a:pt x="114" y="65"/>
                      <a:pt x="109" y="63"/>
                    </a:cubicBezTo>
                    <a:cubicBezTo>
                      <a:pt x="93" y="51"/>
                      <a:pt x="75" y="51"/>
                      <a:pt x="56" y="56"/>
                    </a:cubicBezTo>
                    <a:cubicBezTo>
                      <a:pt x="45" y="50"/>
                      <a:pt x="34" y="61"/>
                      <a:pt x="22" y="56"/>
                    </a:cubicBezTo>
                    <a:cubicBezTo>
                      <a:pt x="18" y="53"/>
                      <a:pt x="20" y="63"/>
                      <a:pt x="17" y="66"/>
                    </a:cubicBezTo>
                    <a:cubicBezTo>
                      <a:pt x="15" y="69"/>
                      <a:pt x="12" y="70"/>
                      <a:pt x="9" y="69"/>
                    </a:cubicBezTo>
                    <a:cubicBezTo>
                      <a:pt x="0" y="62"/>
                      <a:pt x="7" y="53"/>
                      <a:pt x="7" y="45"/>
                    </a:cubicBezTo>
                    <a:close/>
                  </a:path>
                </a:pathLst>
              </a:custGeom>
              <a:solidFill>
                <a:srgbClr val="EED4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9" name="Freeform 508">
                <a:extLst>
                  <a:ext uri="{FF2B5EF4-FFF2-40B4-BE49-F238E27FC236}">
                    <a16:creationId xmlns:a16="http://schemas.microsoft.com/office/drawing/2014/main" id="{8D8A81BF-6161-1E38-86CB-1B3B23662870}"/>
                  </a:ext>
                </a:extLst>
              </p:cNvPr>
              <p:cNvSpPr/>
              <p:nvPr/>
            </p:nvSpPr>
            <p:spPr bwMode="auto">
              <a:xfrm>
                <a:off x="5266" y="2819"/>
                <a:ext cx="133" cy="156"/>
              </a:xfrm>
              <a:custGeom>
                <a:avLst/>
                <a:gdLst>
                  <a:gd name="T0" fmla="*/ 9 w 91"/>
                  <a:gd name="T1" fmla="*/ 66 h 107"/>
                  <a:gd name="T2" fmla="*/ 8 w 91"/>
                  <a:gd name="T3" fmla="*/ 55 h 107"/>
                  <a:gd name="T4" fmla="*/ 4 w 91"/>
                  <a:gd name="T5" fmla="*/ 38 h 107"/>
                  <a:gd name="T6" fmla="*/ 13 w 91"/>
                  <a:gd name="T7" fmla="*/ 23 h 107"/>
                  <a:gd name="T8" fmla="*/ 50 w 91"/>
                  <a:gd name="T9" fmla="*/ 9 h 107"/>
                  <a:gd name="T10" fmla="*/ 72 w 91"/>
                  <a:gd name="T11" fmla="*/ 5 h 107"/>
                  <a:gd name="T12" fmla="*/ 82 w 91"/>
                  <a:gd name="T13" fmla="*/ 3 h 107"/>
                  <a:gd name="T14" fmla="*/ 91 w 91"/>
                  <a:gd name="T15" fmla="*/ 31 h 107"/>
                  <a:gd name="T16" fmla="*/ 76 w 91"/>
                  <a:gd name="T17" fmla="*/ 66 h 107"/>
                  <a:gd name="T18" fmla="*/ 71 w 91"/>
                  <a:gd name="T19" fmla="*/ 96 h 107"/>
                  <a:gd name="T20" fmla="*/ 32 w 91"/>
                  <a:gd name="T21" fmla="*/ 88 h 107"/>
                  <a:gd name="T22" fmla="*/ 14 w 91"/>
                  <a:gd name="T23" fmla="*/ 72 h 107"/>
                  <a:gd name="T24" fmla="*/ 9 w 91"/>
                  <a:gd name="T25" fmla="*/ 6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107">
                    <a:moveTo>
                      <a:pt x="9" y="66"/>
                    </a:moveTo>
                    <a:cubicBezTo>
                      <a:pt x="11" y="62"/>
                      <a:pt x="11" y="59"/>
                      <a:pt x="8" y="55"/>
                    </a:cubicBezTo>
                    <a:cubicBezTo>
                      <a:pt x="3" y="51"/>
                      <a:pt x="0" y="45"/>
                      <a:pt x="4" y="38"/>
                    </a:cubicBezTo>
                    <a:cubicBezTo>
                      <a:pt x="7" y="33"/>
                      <a:pt x="13" y="29"/>
                      <a:pt x="13" y="23"/>
                    </a:cubicBezTo>
                    <a:cubicBezTo>
                      <a:pt x="23" y="12"/>
                      <a:pt x="37" y="10"/>
                      <a:pt x="50" y="9"/>
                    </a:cubicBezTo>
                    <a:cubicBezTo>
                      <a:pt x="59" y="12"/>
                      <a:pt x="67" y="15"/>
                      <a:pt x="72" y="5"/>
                    </a:cubicBezTo>
                    <a:cubicBezTo>
                      <a:pt x="75" y="2"/>
                      <a:pt x="79" y="0"/>
                      <a:pt x="82" y="3"/>
                    </a:cubicBezTo>
                    <a:cubicBezTo>
                      <a:pt x="88" y="12"/>
                      <a:pt x="90" y="21"/>
                      <a:pt x="91" y="31"/>
                    </a:cubicBezTo>
                    <a:cubicBezTo>
                      <a:pt x="88" y="43"/>
                      <a:pt x="82" y="54"/>
                      <a:pt x="76" y="66"/>
                    </a:cubicBezTo>
                    <a:cubicBezTo>
                      <a:pt x="72" y="75"/>
                      <a:pt x="76" y="87"/>
                      <a:pt x="71" y="96"/>
                    </a:cubicBezTo>
                    <a:cubicBezTo>
                      <a:pt x="56" y="107"/>
                      <a:pt x="43" y="101"/>
                      <a:pt x="32" y="88"/>
                    </a:cubicBezTo>
                    <a:cubicBezTo>
                      <a:pt x="31" y="77"/>
                      <a:pt x="29" y="67"/>
                      <a:pt x="14" y="72"/>
                    </a:cubicBezTo>
                    <a:cubicBezTo>
                      <a:pt x="11" y="71"/>
                      <a:pt x="9" y="69"/>
                      <a:pt x="9" y="66"/>
                    </a:cubicBezTo>
                    <a:close/>
                  </a:path>
                </a:pathLst>
              </a:custGeom>
              <a:solidFill>
                <a:srgbClr val="D5B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0" name="Freeform 509">
                <a:extLst>
                  <a:ext uri="{FF2B5EF4-FFF2-40B4-BE49-F238E27FC236}">
                    <a16:creationId xmlns:a16="http://schemas.microsoft.com/office/drawing/2014/main" id="{03CED65C-39A7-ABBC-E2B9-49D9AAD5BD67}"/>
                  </a:ext>
                </a:extLst>
              </p:cNvPr>
              <p:cNvSpPr/>
              <p:nvPr/>
            </p:nvSpPr>
            <p:spPr bwMode="auto">
              <a:xfrm>
                <a:off x="5118" y="2719"/>
                <a:ext cx="177" cy="97"/>
              </a:xfrm>
              <a:custGeom>
                <a:avLst/>
                <a:gdLst>
                  <a:gd name="T0" fmla="*/ 47 w 122"/>
                  <a:gd name="T1" fmla="*/ 64 h 67"/>
                  <a:gd name="T2" fmla="*/ 7 w 122"/>
                  <a:gd name="T3" fmla="*/ 67 h 67"/>
                  <a:gd name="T4" fmla="*/ 3 w 122"/>
                  <a:gd name="T5" fmla="*/ 42 h 67"/>
                  <a:gd name="T6" fmla="*/ 14 w 122"/>
                  <a:gd name="T7" fmla="*/ 31 h 67"/>
                  <a:gd name="T8" fmla="*/ 77 w 122"/>
                  <a:gd name="T9" fmla="*/ 5 h 67"/>
                  <a:gd name="T10" fmla="*/ 98 w 122"/>
                  <a:gd name="T11" fmla="*/ 0 h 67"/>
                  <a:gd name="T12" fmla="*/ 118 w 122"/>
                  <a:gd name="T13" fmla="*/ 20 h 67"/>
                  <a:gd name="T14" fmla="*/ 101 w 122"/>
                  <a:gd name="T15" fmla="*/ 31 h 67"/>
                  <a:gd name="T16" fmla="*/ 95 w 122"/>
                  <a:gd name="T17" fmla="*/ 33 h 67"/>
                  <a:gd name="T18" fmla="*/ 47 w 122"/>
                  <a:gd name="T19" fmla="*/ 6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67">
                    <a:moveTo>
                      <a:pt x="47" y="64"/>
                    </a:moveTo>
                    <a:cubicBezTo>
                      <a:pt x="34" y="65"/>
                      <a:pt x="20" y="61"/>
                      <a:pt x="7" y="67"/>
                    </a:cubicBezTo>
                    <a:cubicBezTo>
                      <a:pt x="0" y="60"/>
                      <a:pt x="1" y="51"/>
                      <a:pt x="3" y="42"/>
                    </a:cubicBezTo>
                    <a:cubicBezTo>
                      <a:pt x="4" y="36"/>
                      <a:pt x="8" y="33"/>
                      <a:pt x="14" y="31"/>
                    </a:cubicBezTo>
                    <a:cubicBezTo>
                      <a:pt x="36" y="25"/>
                      <a:pt x="55" y="12"/>
                      <a:pt x="77" y="5"/>
                    </a:cubicBezTo>
                    <a:cubicBezTo>
                      <a:pt x="84" y="3"/>
                      <a:pt x="91" y="0"/>
                      <a:pt x="98" y="0"/>
                    </a:cubicBezTo>
                    <a:cubicBezTo>
                      <a:pt x="109" y="2"/>
                      <a:pt x="122" y="3"/>
                      <a:pt x="118" y="20"/>
                    </a:cubicBezTo>
                    <a:cubicBezTo>
                      <a:pt x="113" y="26"/>
                      <a:pt x="107" y="29"/>
                      <a:pt x="101" y="31"/>
                    </a:cubicBezTo>
                    <a:cubicBezTo>
                      <a:pt x="99" y="32"/>
                      <a:pt x="97" y="32"/>
                      <a:pt x="95" y="33"/>
                    </a:cubicBezTo>
                    <a:cubicBezTo>
                      <a:pt x="78" y="41"/>
                      <a:pt x="58" y="46"/>
                      <a:pt x="47" y="64"/>
                    </a:cubicBezTo>
                    <a:close/>
                  </a:path>
                </a:pathLst>
              </a:custGeom>
              <a:solidFill>
                <a:srgbClr val="B1B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1" name="Freeform 510">
                <a:extLst>
                  <a:ext uri="{FF2B5EF4-FFF2-40B4-BE49-F238E27FC236}">
                    <a16:creationId xmlns:a16="http://schemas.microsoft.com/office/drawing/2014/main" id="{684C359C-0900-BF96-2E6D-02629DBFF275}"/>
                  </a:ext>
                </a:extLst>
              </p:cNvPr>
              <p:cNvSpPr/>
              <p:nvPr/>
            </p:nvSpPr>
            <p:spPr bwMode="auto">
              <a:xfrm>
                <a:off x="5001" y="2807"/>
                <a:ext cx="110" cy="78"/>
              </a:xfrm>
              <a:custGeom>
                <a:avLst/>
                <a:gdLst>
                  <a:gd name="T0" fmla="*/ 60 w 75"/>
                  <a:gd name="T1" fmla="*/ 46 h 53"/>
                  <a:gd name="T2" fmla="*/ 46 w 75"/>
                  <a:gd name="T3" fmla="*/ 49 h 53"/>
                  <a:gd name="T4" fmla="*/ 2 w 75"/>
                  <a:gd name="T5" fmla="*/ 32 h 53"/>
                  <a:gd name="T6" fmla="*/ 4 w 75"/>
                  <a:gd name="T7" fmla="*/ 19 h 53"/>
                  <a:gd name="T8" fmla="*/ 48 w 75"/>
                  <a:gd name="T9" fmla="*/ 6 h 53"/>
                  <a:gd name="T10" fmla="*/ 56 w 75"/>
                  <a:gd name="T11" fmla="*/ 14 h 53"/>
                  <a:gd name="T12" fmla="*/ 68 w 75"/>
                  <a:gd name="T13" fmla="*/ 23 h 53"/>
                  <a:gd name="T14" fmla="*/ 70 w 75"/>
                  <a:gd name="T15" fmla="*/ 39 h 53"/>
                  <a:gd name="T16" fmla="*/ 60 w 75"/>
                  <a:gd name="T1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52">
                    <a:moveTo>
                      <a:pt x="60" y="46"/>
                    </a:moveTo>
                    <a:cubicBezTo>
                      <a:pt x="54" y="41"/>
                      <a:pt x="50" y="48"/>
                      <a:pt x="46" y="49"/>
                    </a:cubicBezTo>
                    <a:cubicBezTo>
                      <a:pt x="35" y="53"/>
                      <a:pt x="7" y="42"/>
                      <a:pt x="2" y="32"/>
                    </a:cubicBezTo>
                    <a:cubicBezTo>
                      <a:pt x="0" y="27"/>
                      <a:pt x="2" y="23"/>
                      <a:pt x="4" y="19"/>
                    </a:cubicBezTo>
                    <a:cubicBezTo>
                      <a:pt x="12" y="7"/>
                      <a:pt x="35" y="0"/>
                      <a:pt x="48" y="6"/>
                    </a:cubicBezTo>
                    <a:cubicBezTo>
                      <a:pt x="52" y="8"/>
                      <a:pt x="56" y="10"/>
                      <a:pt x="56" y="14"/>
                    </a:cubicBezTo>
                    <a:cubicBezTo>
                      <a:pt x="56" y="23"/>
                      <a:pt x="48" y="36"/>
                      <a:pt x="68" y="23"/>
                    </a:cubicBezTo>
                    <a:cubicBezTo>
                      <a:pt x="75" y="18"/>
                      <a:pt x="69" y="33"/>
                      <a:pt x="70" y="39"/>
                    </a:cubicBezTo>
                    <a:cubicBezTo>
                      <a:pt x="68" y="44"/>
                      <a:pt x="69" y="52"/>
                      <a:pt x="60" y="46"/>
                    </a:cubicBezTo>
                    <a:close/>
                  </a:path>
                </a:pathLst>
              </a:custGeom>
              <a:solidFill>
                <a:srgbClr val="393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2" name="Freeform 511">
                <a:extLst>
                  <a:ext uri="{FF2B5EF4-FFF2-40B4-BE49-F238E27FC236}">
                    <a16:creationId xmlns:a16="http://schemas.microsoft.com/office/drawing/2014/main" id="{E72119FB-7FC3-123E-2656-4EADC9A4A929}"/>
                  </a:ext>
                </a:extLst>
              </p:cNvPr>
              <p:cNvSpPr/>
              <p:nvPr/>
            </p:nvSpPr>
            <p:spPr bwMode="auto">
              <a:xfrm>
                <a:off x="5031" y="2666"/>
                <a:ext cx="96" cy="140"/>
              </a:xfrm>
              <a:custGeom>
                <a:avLst/>
                <a:gdLst>
                  <a:gd name="T0" fmla="*/ 52 w 66"/>
                  <a:gd name="T1" fmla="*/ 96 h 96"/>
                  <a:gd name="T2" fmla="*/ 1 w 66"/>
                  <a:gd name="T3" fmla="*/ 91 h 96"/>
                  <a:gd name="T4" fmla="*/ 23 w 66"/>
                  <a:gd name="T5" fmla="*/ 83 h 96"/>
                  <a:gd name="T6" fmla="*/ 13 w 66"/>
                  <a:gd name="T7" fmla="*/ 43 h 96"/>
                  <a:gd name="T8" fmla="*/ 9 w 66"/>
                  <a:gd name="T9" fmla="*/ 3 h 96"/>
                  <a:gd name="T10" fmla="*/ 22 w 66"/>
                  <a:gd name="T11" fmla="*/ 7 h 96"/>
                  <a:gd name="T12" fmla="*/ 39 w 66"/>
                  <a:gd name="T13" fmla="*/ 40 h 96"/>
                  <a:gd name="T14" fmla="*/ 60 w 66"/>
                  <a:gd name="T15" fmla="*/ 75 h 96"/>
                  <a:gd name="T16" fmla="*/ 52 w 66"/>
                  <a:gd name="T1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6">
                    <a:moveTo>
                      <a:pt x="52" y="96"/>
                    </a:moveTo>
                    <a:cubicBezTo>
                      <a:pt x="35" y="90"/>
                      <a:pt x="18" y="93"/>
                      <a:pt x="1" y="91"/>
                    </a:cubicBezTo>
                    <a:cubicBezTo>
                      <a:pt x="5" y="80"/>
                      <a:pt x="15" y="85"/>
                      <a:pt x="23" y="83"/>
                    </a:cubicBezTo>
                    <a:cubicBezTo>
                      <a:pt x="23" y="69"/>
                      <a:pt x="17" y="56"/>
                      <a:pt x="13" y="43"/>
                    </a:cubicBezTo>
                    <a:cubicBezTo>
                      <a:pt x="6" y="30"/>
                      <a:pt x="0" y="17"/>
                      <a:pt x="9" y="3"/>
                    </a:cubicBezTo>
                    <a:cubicBezTo>
                      <a:pt x="15" y="0"/>
                      <a:pt x="20" y="1"/>
                      <a:pt x="22" y="7"/>
                    </a:cubicBezTo>
                    <a:cubicBezTo>
                      <a:pt x="27" y="19"/>
                      <a:pt x="37" y="27"/>
                      <a:pt x="39" y="40"/>
                    </a:cubicBezTo>
                    <a:cubicBezTo>
                      <a:pt x="45" y="52"/>
                      <a:pt x="55" y="62"/>
                      <a:pt x="60" y="75"/>
                    </a:cubicBezTo>
                    <a:cubicBezTo>
                      <a:pt x="62" y="84"/>
                      <a:pt x="66" y="93"/>
                      <a:pt x="52" y="96"/>
                    </a:cubicBezTo>
                    <a:close/>
                  </a:path>
                </a:pathLst>
              </a:custGeom>
              <a:solidFill>
                <a:srgbClr val="E1D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3" name="Freeform 512">
                <a:extLst>
                  <a:ext uri="{FF2B5EF4-FFF2-40B4-BE49-F238E27FC236}">
                    <a16:creationId xmlns:a16="http://schemas.microsoft.com/office/drawing/2014/main" id="{3E882872-7642-7FAC-B55C-82D655BCFCBF}"/>
                  </a:ext>
                </a:extLst>
              </p:cNvPr>
              <p:cNvSpPr/>
              <p:nvPr/>
            </p:nvSpPr>
            <p:spPr bwMode="auto">
              <a:xfrm>
                <a:off x="5279" y="2764"/>
                <a:ext cx="142" cy="88"/>
              </a:xfrm>
              <a:custGeom>
                <a:avLst/>
                <a:gdLst>
                  <a:gd name="T0" fmla="*/ 44 w 97"/>
                  <a:gd name="T1" fmla="*/ 49 h 61"/>
                  <a:gd name="T2" fmla="*/ 4 w 97"/>
                  <a:gd name="T3" fmla="*/ 61 h 61"/>
                  <a:gd name="T4" fmla="*/ 0 w 97"/>
                  <a:gd name="T5" fmla="*/ 48 h 61"/>
                  <a:gd name="T6" fmla="*/ 48 w 97"/>
                  <a:gd name="T7" fmla="*/ 36 h 61"/>
                  <a:gd name="T8" fmla="*/ 50 w 97"/>
                  <a:gd name="T9" fmla="*/ 32 h 61"/>
                  <a:gd name="T10" fmla="*/ 54 w 97"/>
                  <a:gd name="T11" fmla="*/ 18 h 61"/>
                  <a:gd name="T12" fmla="*/ 88 w 97"/>
                  <a:gd name="T13" fmla="*/ 0 h 61"/>
                  <a:gd name="T14" fmla="*/ 94 w 97"/>
                  <a:gd name="T15" fmla="*/ 19 h 61"/>
                  <a:gd name="T16" fmla="*/ 74 w 97"/>
                  <a:gd name="T17" fmla="*/ 32 h 61"/>
                  <a:gd name="T18" fmla="*/ 94 w 97"/>
                  <a:gd name="T19" fmla="*/ 30 h 61"/>
                  <a:gd name="T20" fmla="*/ 90 w 97"/>
                  <a:gd name="T21" fmla="*/ 49 h 61"/>
                  <a:gd name="T22" fmla="*/ 72 w 97"/>
                  <a:gd name="T23" fmla="*/ 41 h 61"/>
                  <a:gd name="T24" fmla="*/ 63 w 97"/>
                  <a:gd name="T25" fmla="*/ 45 h 61"/>
                  <a:gd name="T26" fmla="*/ 44 w 97"/>
                  <a:gd name="T27"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61">
                    <a:moveTo>
                      <a:pt x="44" y="49"/>
                    </a:moveTo>
                    <a:cubicBezTo>
                      <a:pt x="30" y="53"/>
                      <a:pt x="17" y="57"/>
                      <a:pt x="4" y="61"/>
                    </a:cubicBezTo>
                    <a:cubicBezTo>
                      <a:pt x="3" y="57"/>
                      <a:pt x="1" y="53"/>
                      <a:pt x="0" y="48"/>
                    </a:cubicBezTo>
                    <a:cubicBezTo>
                      <a:pt x="13" y="33"/>
                      <a:pt x="31" y="35"/>
                      <a:pt x="48" y="36"/>
                    </a:cubicBezTo>
                    <a:cubicBezTo>
                      <a:pt x="56" y="37"/>
                      <a:pt x="53" y="35"/>
                      <a:pt x="50" y="32"/>
                    </a:cubicBezTo>
                    <a:cubicBezTo>
                      <a:pt x="48" y="26"/>
                      <a:pt x="49" y="20"/>
                      <a:pt x="54" y="18"/>
                    </a:cubicBezTo>
                    <a:cubicBezTo>
                      <a:pt x="66" y="13"/>
                      <a:pt x="75" y="3"/>
                      <a:pt x="88" y="0"/>
                    </a:cubicBezTo>
                    <a:cubicBezTo>
                      <a:pt x="96" y="5"/>
                      <a:pt x="97" y="11"/>
                      <a:pt x="94" y="19"/>
                    </a:cubicBezTo>
                    <a:cubicBezTo>
                      <a:pt x="90" y="27"/>
                      <a:pt x="80" y="27"/>
                      <a:pt x="74" y="32"/>
                    </a:cubicBezTo>
                    <a:cubicBezTo>
                      <a:pt x="80" y="28"/>
                      <a:pt x="87" y="25"/>
                      <a:pt x="94" y="30"/>
                    </a:cubicBezTo>
                    <a:cubicBezTo>
                      <a:pt x="97" y="37"/>
                      <a:pt x="97" y="44"/>
                      <a:pt x="90" y="49"/>
                    </a:cubicBezTo>
                    <a:cubicBezTo>
                      <a:pt x="83" y="50"/>
                      <a:pt x="78" y="45"/>
                      <a:pt x="72" y="41"/>
                    </a:cubicBezTo>
                    <a:cubicBezTo>
                      <a:pt x="69" y="42"/>
                      <a:pt x="66" y="44"/>
                      <a:pt x="63" y="45"/>
                    </a:cubicBezTo>
                    <a:cubicBezTo>
                      <a:pt x="57" y="49"/>
                      <a:pt x="51" y="54"/>
                      <a:pt x="44" y="49"/>
                    </a:cubicBezTo>
                    <a:close/>
                  </a:path>
                </a:pathLst>
              </a:custGeom>
              <a:solidFill>
                <a:srgbClr val="B5AD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4" name="Freeform 513">
                <a:extLst>
                  <a:ext uri="{FF2B5EF4-FFF2-40B4-BE49-F238E27FC236}">
                    <a16:creationId xmlns:a16="http://schemas.microsoft.com/office/drawing/2014/main" id="{D8A5D2DD-423F-97E3-6532-0CC8F6E8626A}"/>
                  </a:ext>
                </a:extLst>
              </p:cNvPr>
              <p:cNvSpPr/>
              <p:nvPr/>
            </p:nvSpPr>
            <p:spPr bwMode="auto">
              <a:xfrm>
                <a:off x="5089" y="2826"/>
                <a:ext cx="109" cy="59"/>
              </a:xfrm>
              <a:custGeom>
                <a:avLst/>
                <a:gdLst>
                  <a:gd name="T0" fmla="*/ 0 w 75"/>
                  <a:gd name="T1" fmla="*/ 33 h 40"/>
                  <a:gd name="T2" fmla="*/ 10 w 75"/>
                  <a:gd name="T3" fmla="*/ 26 h 40"/>
                  <a:gd name="T4" fmla="*/ 15 w 75"/>
                  <a:gd name="T5" fmla="*/ 29 h 40"/>
                  <a:gd name="T6" fmla="*/ 23 w 75"/>
                  <a:gd name="T7" fmla="*/ 10 h 40"/>
                  <a:gd name="T8" fmla="*/ 57 w 75"/>
                  <a:gd name="T9" fmla="*/ 3 h 40"/>
                  <a:gd name="T10" fmla="*/ 70 w 75"/>
                  <a:gd name="T11" fmla="*/ 12 h 40"/>
                  <a:gd name="T12" fmla="*/ 66 w 75"/>
                  <a:gd name="T13" fmla="*/ 35 h 40"/>
                  <a:gd name="T14" fmla="*/ 0 w 75"/>
                  <a:gd name="T15" fmla="*/ 33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0">
                    <a:moveTo>
                      <a:pt x="0" y="33"/>
                    </a:moveTo>
                    <a:cubicBezTo>
                      <a:pt x="6" y="34"/>
                      <a:pt x="6" y="28"/>
                      <a:pt x="10" y="26"/>
                    </a:cubicBezTo>
                    <a:cubicBezTo>
                      <a:pt x="11" y="27"/>
                      <a:pt x="13" y="28"/>
                      <a:pt x="15" y="29"/>
                    </a:cubicBezTo>
                    <a:cubicBezTo>
                      <a:pt x="25" y="26"/>
                      <a:pt x="22" y="17"/>
                      <a:pt x="23" y="10"/>
                    </a:cubicBezTo>
                    <a:cubicBezTo>
                      <a:pt x="33" y="4"/>
                      <a:pt x="46" y="8"/>
                      <a:pt x="57" y="3"/>
                    </a:cubicBezTo>
                    <a:cubicBezTo>
                      <a:pt x="66" y="0"/>
                      <a:pt x="64" y="12"/>
                      <a:pt x="70" y="12"/>
                    </a:cubicBezTo>
                    <a:cubicBezTo>
                      <a:pt x="75" y="21"/>
                      <a:pt x="73" y="28"/>
                      <a:pt x="66" y="35"/>
                    </a:cubicBezTo>
                    <a:cubicBezTo>
                      <a:pt x="44" y="39"/>
                      <a:pt x="22" y="40"/>
                      <a:pt x="0" y="33"/>
                    </a:cubicBezTo>
                    <a:close/>
                  </a:path>
                </a:pathLst>
              </a:custGeom>
              <a:solidFill>
                <a:srgbClr val="5B5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5" name="Freeform 514">
                <a:extLst>
                  <a:ext uri="{FF2B5EF4-FFF2-40B4-BE49-F238E27FC236}">
                    <a16:creationId xmlns:a16="http://schemas.microsoft.com/office/drawing/2014/main" id="{95725598-9B33-ACC2-7210-83870F35C66B}"/>
                  </a:ext>
                </a:extLst>
              </p:cNvPr>
              <p:cNvSpPr/>
              <p:nvPr/>
            </p:nvSpPr>
            <p:spPr bwMode="auto">
              <a:xfrm>
                <a:off x="4937" y="2751"/>
                <a:ext cx="80" cy="74"/>
              </a:xfrm>
              <a:custGeom>
                <a:avLst/>
                <a:gdLst>
                  <a:gd name="T0" fmla="*/ 35 w 55"/>
                  <a:gd name="T1" fmla="*/ 50 h 51"/>
                  <a:gd name="T2" fmla="*/ 26 w 55"/>
                  <a:gd name="T3" fmla="*/ 51 h 51"/>
                  <a:gd name="T4" fmla="*/ 12 w 55"/>
                  <a:gd name="T5" fmla="*/ 22 h 51"/>
                  <a:gd name="T6" fmla="*/ 22 w 55"/>
                  <a:gd name="T7" fmla="*/ 1 h 51"/>
                  <a:gd name="T8" fmla="*/ 28 w 55"/>
                  <a:gd name="T9" fmla="*/ 1 h 51"/>
                  <a:gd name="T10" fmla="*/ 46 w 55"/>
                  <a:gd name="T11" fmla="*/ 18 h 51"/>
                  <a:gd name="T12" fmla="*/ 52 w 55"/>
                  <a:gd name="T13" fmla="*/ 23 h 51"/>
                  <a:gd name="T14" fmla="*/ 51 w 55"/>
                  <a:gd name="T15" fmla="*/ 37 h 51"/>
                  <a:gd name="T16" fmla="*/ 35 w 55"/>
                  <a:gd name="T17"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1">
                    <a:moveTo>
                      <a:pt x="35" y="50"/>
                    </a:moveTo>
                    <a:cubicBezTo>
                      <a:pt x="32" y="50"/>
                      <a:pt x="29" y="50"/>
                      <a:pt x="26" y="51"/>
                    </a:cubicBezTo>
                    <a:cubicBezTo>
                      <a:pt x="3" y="48"/>
                      <a:pt x="0" y="41"/>
                      <a:pt x="12" y="22"/>
                    </a:cubicBezTo>
                    <a:cubicBezTo>
                      <a:pt x="16" y="15"/>
                      <a:pt x="19" y="8"/>
                      <a:pt x="22" y="1"/>
                    </a:cubicBezTo>
                    <a:cubicBezTo>
                      <a:pt x="24" y="0"/>
                      <a:pt x="26" y="0"/>
                      <a:pt x="28" y="1"/>
                    </a:cubicBezTo>
                    <a:cubicBezTo>
                      <a:pt x="35" y="6"/>
                      <a:pt x="35" y="17"/>
                      <a:pt x="46" y="18"/>
                    </a:cubicBezTo>
                    <a:cubicBezTo>
                      <a:pt x="49" y="19"/>
                      <a:pt x="51" y="21"/>
                      <a:pt x="52" y="23"/>
                    </a:cubicBezTo>
                    <a:cubicBezTo>
                      <a:pt x="55" y="28"/>
                      <a:pt x="48" y="32"/>
                      <a:pt x="51" y="37"/>
                    </a:cubicBezTo>
                    <a:cubicBezTo>
                      <a:pt x="45" y="42"/>
                      <a:pt x="40" y="46"/>
                      <a:pt x="35" y="50"/>
                    </a:cubicBezTo>
                    <a:close/>
                  </a:path>
                </a:pathLst>
              </a:custGeom>
              <a:solidFill>
                <a:srgbClr val="D7D8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6" name="Freeform 515">
                <a:extLst>
                  <a:ext uri="{FF2B5EF4-FFF2-40B4-BE49-F238E27FC236}">
                    <a16:creationId xmlns:a16="http://schemas.microsoft.com/office/drawing/2014/main" id="{DB438CFA-501A-E927-C8FF-8A28DC5FD0A4}"/>
                  </a:ext>
                </a:extLst>
              </p:cNvPr>
              <p:cNvSpPr/>
              <p:nvPr/>
            </p:nvSpPr>
            <p:spPr bwMode="auto">
              <a:xfrm>
                <a:off x="5178" y="2759"/>
                <a:ext cx="90" cy="63"/>
              </a:xfrm>
              <a:custGeom>
                <a:avLst/>
                <a:gdLst>
                  <a:gd name="T0" fmla="*/ 6 w 62"/>
                  <a:gd name="T1" fmla="*/ 36 h 43"/>
                  <a:gd name="T2" fmla="*/ 15 w 62"/>
                  <a:gd name="T3" fmla="*/ 18 h 43"/>
                  <a:gd name="T4" fmla="*/ 53 w 62"/>
                  <a:gd name="T5" fmla="*/ 0 h 43"/>
                  <a:gd name="T6" fmla="*/ 50 w 62"/>
                  <a:gd name="T7" fmla="*/ 39 h 43"/>
                  <a:gd name="T8" fmla="*/ 6 w 62"/>
                  <a:gd name="T9" fmla="*/ 36 h 43"/>
                </a:gdLst>
                <a:ahLst/>
                <a:cxnLst>
                  <a:cxn ang="0">
                    <a:pos x="T0" y="T1"/>
                  </a:cxn>
                  <a:cxn ang="0">
                    <a:pos x="T2" y="T3"/>
                  </a:cxn>
                  <a:cxn ang="0">
                    <a:pos x="T4" y="T5"/>
                  </a:cxn>
                  <a:cxn ang="0">
                    <a:pos x="T6" y="T7"/>
                  </a:cxn>
                  <a:cxn ang="0">
                    <a:pos x="T8" y="T9"/>
                  </a:cxn>
                </a:cxnLst>
                <a:rect l="0" t="0" r="r" b="b"/>
                <a:pathLst>
                  <a:path w="62" h="43">
                    <a:moveTo>
                      <a:pt x="6" y="36"/>
                    </a:moveTo>
                    <a:cubicBezTo>
                      <a:pt x="0" y="25"/>
                      <a:pt x="10" y="21"/>
                      <a:pt x="15" y="18"/>
                    </a:cubicBezTo>
                    <a:cubicBezTo>
                      <a:pt x="27" y="11"/>
                      <a:pt x="41" y="6"/>
                      <a:pt x="53" y="0"/>
                    </a:cubicBezTo>
                    <a:cubicBezTo>
                      <a:pt x="62" y="14"/>
                      <a:pt x="54" y="26"/>
                      <a:pt x="50" y="39"/>
                    </a:cubicBezTo>
                    <a:cubicBezTo>
                      <a:pt x="35" y="40"/>
                      <a:pt x="20" y="43"/>
                      <a:pt x="6" y="36"/>
                    </a:cubicBezTo>
                    <a:close/>
                  </a:path>
                </a:pathLst>
              </a:custGeom>
              <a:solidFill>
                <a:srgbClr val="9197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7" name="Freeform 516">
                <a:extLst>
                  <a:ext uri="{FF2B5EF4-FFF2-40B4-BE49-F238E27FC236}">
                    <a16:creationId xmlns:a16="http://schemas.microsoft.com/office/drawing/2014/main" id="{BD5B2A56-BE54-4E50-FE92-0B04AE7E7118}"/>
                  </a:ext>
                </a:extLst>
              </p:cNvPr>
              <p:cNvSpPr/>
              <p:nvPr/>
            </p:nvSpPr>
            <p:spPr bwMode="auto">
              <a:xfrm>
                <a:off x="5003" y="2723"/>
                <a:ext cx="71" cy="81"/>
              </a:xfrm>
              <a:custGeom>
                <a:avLst/>
                <a:gdLst>
                  <a:gd name="T0" fmla="*/ 6 w 49"/>
                  <a:gd name="T1" fmla="*/ 56 h 56"/>
                  <a:gd name="T2" fmla="*/ 6 w 49"/>
                  <a:gd name="T3" fmla="*/ 45 h 56"/>
                  <a:gd name="T4" fmla="*/ 18 w 49"/>
                  <a:gd name="T5" fmla="*/ 18 h 56"/>
                  <a:gd name="T6" fmla="*/ 37 w 49"/>
                  <a:gd name="T7" fmla="*/ 2 h 56"/>
                  <a:gd name="T8" fmla="*/ 47 w 49"/>
                  <a:gd name="T9" fmla="*/ 49 h 56"/>
                  <a:gd name="T10" fmla="*/ 20 w 49"/>
                  <a:gd name="T11" fmla="*/ 52 h 56"/>
                  <a:gd name="T12" fmla="*/ 6 w 49"/>
                  <a:gd name="T13" fmla="*/ 56 h 56"/>
                </a:gdLst>
                <a:ahLst/>
                <a:cxnLst>
                  <a:cxn ang="0">
                    <a:pos x="T0" y="T1"/>
                  </a:cxn>
                  <a:cxn ang="0">
                    <a:pos x="T2" y="T3"/>
                  </a:cxn>
                  <a:cxn ang="0">
                    <a:pos x="T4" y="T5"/>
                  </a:cxn>
                  <a:cxn ang="0">
                    <a:pos x="T6" y="T7"/>
                  </a:cxn>
                  <a:cxn ang="0">
                    <a:pos x="T8" y="T9"/>
                  </a:cxn>
                  <a:cxn ang="0">
                    <a:pos x="T10" y="T11"/>
                  </a:cxn>
                  <a:cxn ang="0">
                    <a:pos x="T12" y="T13"/>
                  </a:cxn>
                </a:cxnLst>
                <a:rect l="0" t="0" r="r" b="b"/>
                <a:pathLst>
                  <a:path w="49" h="56">
                    <a:moveTo>
                      <a:pt x="6" y="56"/>
                    </a:moveTo>
                    <a:cubicBezTo>
                      <a:pt x="0" y="52"/>
                      <a:pt x="6" y="49"/>
                      <a:pt x="6" y="45"/>
                    </a:cubicBezTo>
                    <a:cubicBezTo>
                      <a:pt x="10" y="36"/>
                      <a:pt x="15" y="28"/>
                      <a:pt x="18" y="18"/>
                    </a:cubicBezTo>
                    <a:cubicBezTo>
                      <a:pt x="20" y="10"/>
                      <a:pt x="24" y="0"/>
                      <a:pt x="37" y="2"/>
                    </a:cubicBezTo>
                    <a:cubicBezTo>
                      <a:pt x="41" y="17"/>
                      <a:pt x="49" y="31"/>
                      <a:pt x="47" y="49"/>
                    </a:cubicBezTo>
                    <a:cubicBezTo>
                      <a:pt x="39" y="53"/>
                      <a:pt x="29" y="44"/>
                      <a:pt x="20" y="52"/>
                    </a:cubicBezTo>
                    <a:cubicBezTo>
                      <a:pt x="14" y="50"/>
                      <a:pt x="10" y="52"/>
                      <a:pt x="6" y="56"/>
                    </a:cubicBezTo>
                    <a:close/>
                  </a:path>
                </a:pathLst>
              </a:custGeom>
              <a:solidFill>
                <a:srgbClr val="3842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8" name="Freeform 517">
                <a:extLst>
                  <a:ext uri="{FF2B5EF4-FFF2-40B4-BE49-F238E27FC236}">
                    <a16:creationId xmlns:a16="http://schemas.microsoft.com/office/drawing/2014/main" id="{6122FA6F-D647-F1C5-05DB-B326E11CBD35}"/>
                  </a:ext>
                </a:extLst>
              </p:cNvPr>
              <p:cNvSpPr/>
              <p:nvPr/>
            </p:nvSpPr>
            <p:spPr bwMode="auto">
              <a:xfrm>
                <a:off x="5064" y="2880"/>
                <a:ext cx="154" cy="35"/>
              </a:xfrm>
              <a:custGeom>
                <a:avLst/>
                <a:gdLst>
                  <a:gd name="T0" fmla="*/ 104 w 106"/>
                  <a:gd name="T1" fmla="*/ 20 h 24"/>
                  <a:gd name="T2" fmla="*/ 59 w 106"/>
                  <a:gd name="T3" fmla="*/ 24 h 24"/>
                  <a:gd name="T4" fmla="*/ 2 w 106"/>
                  <a:gd name="T5" fmla="*/ 18 h 24"/>
                  <a:gd name="T6" fmla="*/ 0 w 106"/>
                  <a:gd name="T7" fmla="*/ 13 h 24"/>
                  <a:gd name="T8" fmla="*/ 52 w 106"/>
                  <a:gd name="T9" fmla="*/ 12 h 24"/>
                  <a:gd name="T10" fmla="*/ 100 w 106"/>
                  <a:gd name="T11" fmla="*/ 13 h 24"/>
                  <a:gd name="T12" fmla="*/ 104 w 106"/>
                  <a:gd name="T13" fmla="*/ 16 h 24"/>
                  <a:gd name="T14" fmla="*/ 105 w 106"/>
                  <a:gd name="T15" fmla="*/ 19 h 24"/>
                  <a:gd name="T16" fmla="*/ 104 w 106"/>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24">
                    <a:moveTo>
                      <a:pt x="104" y="20"/>
                    </a:moveTo>
                    <a:cubicBezTo>
                      <a:pt x="89" y="22"/>
                      <a:pt x="74" y="16"/>
                      <a:pt x="59" y="24"/>
                    </a:cubicBezTo>
                    <a:cubicBezTo>
                      <a:pt x="40" y="21"/>
                      <a:pt x="22" y="9"/>
                      <a:pt x="2" y="18"/>
                    </a:cubicBezTo>
                    <a:cubicBezTo>
                      <a:pt x="1" y="18"/>
                      <a:pt x="0" y="15"/>
                      <a:pt x="0" y="13"/>
                    </a:cubicBezTo>
                    <a:cubicBezTo>
                      <a:pt x="17" y="3"/>
                      <a:pt x="34" y="0"/>
                      <a:pt x="52" y="12"/>
                    </a:cubicBezTo>
                    <a:cubicBezTo>
                      <a:pt x="67" y="23"/>
                      <a:pt x="84" y="11"/>
                      <a:pt x="100" y="13"/>
                    </a:cubicBezTo>
                    <a:cubicBezTo>
                      <a:pt x="101" y="14"/>
                      <a:pt x="102" y="15"/>
                      <a:pt x="104" y="16"/>
                    </a:cubicBezTo>
                    <a:cubicBezTo>
                      <a:pt x="105" y="17"/>
                      <a:pt x="106" y="18"/>
                      <a:pt x="105" y="19"/>
                    </a:cubicBezTo>
                    <a:cubicBezTo>
                      <a:pt x="105" y="20"/>
                      <a:pt x="104" y="20"/>
                      <a:pt x="104" y="20"/>
                    </a:cubicBezTo>
                    <a:close/>
                  </a:path>
                </a:pathLst>
              </a:custGeom>
              <a:solidFill>
                <a:srgbClr val="A59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9" name="Freeform 518">
                <a:extLst>
                  <a:ext uri="{FF2B5EF4-FFF2-40B4-BE49-F238E27FC236}">
                    <a16:creationId xmlns:a16="http://schemas.microsoft.com/office/drawing/2014/main" id="{C15ED763-6291-D4C8-50DA-29A70E69E4C9}"/>
                  </a:ext>
                </a:extLst>
              </p:cNvPr>
              <p:cNvSpPr/>
              <p:nvPr/>
            </p:nvSpPr>
            <p:spPr bwMode="auto">
              <a:xfrm>
                <a:off x="5185" y="2835"/>
                <a:ext cx="49" cy="52"/>
              </a:xfrm>
              <a:custGeom>
                <a:avLst/>
                <a:gdLst>
                  <a:gd name="T0" fmla="*/ 0 w 34"/>
                  <a:gd name="T1" fmla="*/ 29 h 36"/>
                  <a:gd name="T2" fmla="*/ 4 w 34"/>
                  <a:gd name="T3" fmla="*/ 6 h 36"/>
                  <a:gd name="T4" fmla="*/ 29 w 34"/>
                  <a:gd name="T5" fmla="*/ 7 h 36"/>
                  <a:gd name="T6" fmla="*/ 21 w 34"/>
                  <a:gd name="T7" fmla="*/ 27 h 36"/>
                  <a:gd name="T8" fmla="*/ 0 w 34"/>
                  <a:gd name="T9" fmla="*/ 29 h 36"/>
                </a:gdLst>
                <a:ahLst/>
                <a:cxnLst>
                  <a:cxn ang="0">
                    <a:pos x="T0" y="T1"/>
                  </a:cxn>
                  <a:cxn ang="0">
                    <a:pos x="T2" y="T3"/>
                  </a:cxn>
                  <a:cxn ang="0">
                    <a:pos x="T4" y="T5"/>
                  </a:cxn>
                  <a:cxn ang="0">
                    <a:pos x="T6" y="T7"/>
                  </a:cxn>
                  <a:cxn ang="0">
                    <a:pos x="T8" y="T9"/>
                  </a:cxn>
                </a:cxnLst>
                <a:rect l="0" t="0" r="r" b="b"/>
                <a:pathLst>
                  <a:path w="34" h="36">
                    <a:moveTo>
                      <a:pt x="0" y="29"/>
                    </a:moveTo>
                    <a:cubicBezTo>
                      <a:pt x="2" y="21"/>
                      <a:pt x="3" y="14"/>
                      <a:pt x="4" y="6"/>
                    </a:cubicBezTo>
                    <a:cubicBezTo>
                      <a:pt x="13" y="0"/>
                      <a:pt x="21" y="4"/>
                      <a:pt x="29" y="7"/>
                    </a:cubicBezTo>
                    <a:cubicBezTo>
                      <a:pt x="34" y="17"/>
                      <a:pt x="27" y="22"/>
                      <a:pt x="21" y="27"/>
                    </a:cubicBezTo>
                    <a:cubicBezTo>
                      <a:pt x="14" y="31"/>
                      <a:pt x="8" y="36"/>
                      <a:pt x="0" y="29"/>
                    </a:cubicBezTo>
                    <a:close/>
                  </a:path>
                </a:pathLst>
              </a:custGeom>
              <a:solidFill>
                <a:srgbClr val="393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0" name="Freeform 519">
                <a:extLst>
                  <a:ext uri="{FF2B5EF4-FFF2-40B4-BE49-F238E27FC236}">
                    <a16:creationId xmlns:a16="http://schemas.microsoft.com/office/drawing/2014/main" id="{336E9FDD-8693-A27E-3BDA-D9C276646182}"/>
                  </a:ext>
                </a:extLst>
              </p:cNvPr>
              <p:cNvSpPr/>
              <p:nvPr/>
            </p:nvSpPr>
            <p:spPr bwMode="auto">
              <a:xfrm>
                <a:off x="5228" y="2759"/>
                <a:ext cx="60" cy="66"/>
              </a:xfrm>
              <a:custGeom>
                <a:avLst/>
                <a:gdLst>
                  <a:gd name="T0" fmla="*/ 15 w 41"/>
                  <a:gd name="T1" fmla="*/ 39 h 45"/>
                  <a:gd name="T2" fmla="*/ 17 w 41"/>
                  <a:gd name="T3" fmla="*/ 23 h 45"/>
                  <a:gd name="T4" fmla="*/ 18 w 41"/>
                  <a:gd name="T5" fmla="*/ 0 h 45"/>
                  <a:gd name="T6" fmla="*/ 23 w 41"/>
                  <a:gd name="T7" fmla="*/ 0 h 45"/>
                  <a:gd name="T8" fmla="*/ 23 w 41"/>
                  <a:gd name="T9" fmla="*/ 27 h 45"/>
                  <a:gd name="T10" fmla="*/ 35 w 41"/>
                  <a:gd name="T11" fmla="*/ 11 h 45"/>
                  <a:gd name="T12" fmla="*/ 40 w 41"/>
                  <a:gd name="T13" fmla="*/ 24 h 45"/>
                  <a:gd name="T14" fmla="*/ 30 w 41"/>
                  <a:gd name="T15" fmla="*/ 45 h 45"/>
                  <a:gd name="T16" fmla="*/ 15 w 41"/>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5">
                    <a:moveTo>
                      <a:pt x="15" y="39"/>
                    </a:moveTo>
                    <a:cubicBezTo>
                      <a:pt x="13" y="34"/>
                      <a:pt x="0" y="27"/>
                      <a:pt x="17" y="23"/>
                    </a:cubicBezTo>
                    <a:cubicBezTo>
                      <a:pt x="19" y="23"/>
                      <a:pt x="15" y="8"/>
                      <a:pt x="18" y="0"/>
                    </a:cubicBezTo>
                    <a:cubicBezTo>
                      <a:pt x="20" y="0"/>
                      <a:pt x="21" y="0"/>
                      <a:pt x="23" y="0"/>
                    </a:cubicBezTo>
                    <a:cubicBezTo>
                      <a:pt x="29" y="9"/>
                      <a:pt x="29" y="9"/>
                      <a:pt x="23" y="27"/>
                    </a:cubicBezTo>
                    <a:cubicBezTo>
                      <a:pt x="28" y="21"/>
                      <a:pt x="24" y="11"/>
                      <a:pt x="35" y="11"/>
                    </a:cubicBezTo>
                    <a:cubicBezTo>
                      <a:pt x="39" y="14"/>
                      <a:pt x="41" y="19"/>
                      <a:pt x="40" y="24"/>
                    </a:cubicBezTo>
                    <a:cubicBezTo>
                      <a:pt x="36" y="31"/>
                      <a:pt x="37" y="40"/>
                      <a:pt x="30" y="45"/>
                    </a:cubicBezTo>
                    <a:cubicBezTo>
                      <a:pt x="25" y="43"/>
                      <a:pt x="20" y="41"/>
                      <a:pt x="15" y="39"/>
                    </a:cubicBezTo>
                    <a:close/>
                  </a:path>
                </a:pathLst>
              </a:custGeom>
              <a:solidFill>
                <a:srgbClr val="515F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1" name="Freeform 520">
                <a:extLst>
                  <a:ext uri="{FF2B5EF4-FFF2-40B4-BE49-F238E27FC236}">
                    <a16:creationId xmlns:a16="http://schemas.microsoft.com/office/drawing/2014/main" id="{1A89336C-FDFA-23CD-49D1-02969894125B}"/>
                  </a:ext>
                </a:extLst>
              </p:cNvPr>
              <p:cNvSpPr/>
              <p:nvPr/>
            </p:nvSpPr>
            <p:spPr bwMode="auto">
              <a:xfrm>
                <a:off x="5214" y="2832"/>
                <a:ext cx="49" cy="67"/>
              </a:xfrm>
              <a:custGeom>
                <a:avLst/>
                <a:gdLst>
                  <a:gd name="T0" fmla="*/ 1 w 34"/>
                  <a:gd name="T1" fmla="*/ 29 h 46"/>
                  <a:gd name="T2" fmla="*/ 9 w 34"/>
                  <a:gd name="T3" fmla="*/ 9 h 46"/>
                  <a:gd name="T4" fmla="*/ 29 w 34"/>
                  <a:gd name="T5" fmla="*/ 7 h 46"/>
                  <a:gd name="T6" fmla="*/ 33 w 34"/>
                  <a:gd name="T7" fmla="*/ 15 h 46"/>
                  <a:gd name="T8" fmla="*/ 28 w 34"/>
                  <a:gd name="T9" fmla="*/ 20 h 46"/>
                  <a:gd name="T10" fmla="*/ 1 w 34"/>
                  <a:gd name="T11" fmla="*/ 29 h 46"/>
                </a:gdLst>
                <a:ahLst/>
                <a:cxnLst>
                  <a:cxn ang="0">
                    <a:pos x="T0" y="T1"/>
                  </a:cxn>
                  <a:cxn ang="0">
                    <a:pos x="T2" y="T3"/>
                  </a:cxn>
                  <a:cxn ang="0">
                    <a:pos x="T4" y="T5"/>
                  </a:cxn>
                  <a:cxn ang="0">
                    <a:pos x="T6" y="T7"/>
                  </a:cxn>
                  <a:cxn ang="0">
                    <a:pos x="T8" y="T9"/>
                  </a:cxn>
                  <a:cxn ang="0">
                    <a:pos x="T10" y="T11"/>
                  </a:cxn>
                </a:cxnLst>
                <a:rect l="0" t="0" r="r" b="b"/>
                <a:pathLst>
                  <a:path w="34" h="46">
                    <a:moveTo>
                      <a:pt x="1" y="29"/>
                    </a:moveTo>
                    <a:cubicBezTo>
                      <a:pt x="0" y="21"/>
                      <a:pt x="10" y="17"/>
                      <a:pt x="9" y="9"/>
                    </a:cubicBezTo>
                    <a:cubicBezTo>
                      <a:pt x="14" y="0"/>
                      <a:pt x="22" y="5"/>
                      <a:pt x="29" y="7"/>
                    </a:cubicBezTo>
                    <a:cubicBezTo>
                      <a:pt x="33" y="8"/>
                      <a:pt x="34" y="12"/>
                      <a:pt x="33" y="15"/>
                    </a:cubicBezTo>
                    <a:cubicBezTo>
                      <a:pt x="32" y="17"/>
                      <a:pt x="29" y="21"/>
                      <a:pt x="28" y="20"/>
                    </a:cubicBezTo>
                    <a:cubicBezTo>
                      <a:pt x="15" y="12"/>
                      <a:pt x="16" y="46"/>
                      <a:pt x="1" y="29"/>
                    </a:cubicBezTo>
                    <a:close/>
                  </a:path>
                </a:pathLst>
              </a:custGeom>
              <a:solidFill>
                <a:srgbClr val="3F3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2" name="Freeform 521">
                <a:extLst>
                  <a:ext uri="{FF2B5EF4-FFF2-40B4-BE49-F238E27FC236}">
                    <a16:creationId xmlns:a16="http://schemas.microsoft.com/office/drawing/2014/main" id="{1B435039-04FB-B1FD-604F-36398A5C6B00}"/>
                  </a:ext>
                </a:extLst>
              </p:cNvPr>
              <p:cNvSpPr/>
              <p:nvPr/>
            </p:nvSpPr>
            <p:spPr bwMode="auto">
              <a:xfrm>
                <a:off x="5278" y="2799"/>
                <a:ext cx="90" cy="35"/>
              </a:xfrm>
              <a:custGeom>
                <a:avLst/>
                <a:gdLst>
                  <a:gd name="T0" fmla="*/ 52 w 62"/>
                  <a:gd name="T1" fmla="*/ 8 h 24"/>
                  <a:gd name="T2" fmla="*/ 60 w 62"/>
                  <a:gd name="T3" fmla="*/ 10 h 24"/>
                  <a:gd name="T4" fmla="*/ 53 w 62"/>
                  <a:gd name="T5" fmla="*/ 16 h 24"/>
                  <a:gd name="T6" fmla="*/ 1 w 62"/>
                  <a:gd name="T7" fmla="*/ 24 h 24"/>
                  <a:gd name="T8" fmla="*/ 0 w 62"/>
                  <a:gd name="T9" fmla="*/ 21 h 24"/>
                  <a:gd name="T10" fmla="*/ 16 w 62"/>
                  <a:gd name="T11" fmla="*/ 5 h 24"/>
                  <a:gd name="T12" fmla="*/ 52 w 62"/>
                  <a:gd name="T13" fmla="*/ 8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52" y="8"/>
                    </a:moveTo>
                    <a:cubicBezTo>
                      <a:pt x="55" y="9"/>
                      <a:pt x="59" y="8"/>
                      <a:pt x="60" y="10"/>
                    </a:cubicBezTo>
                    <a:cubicBezTo>
                      <a:pt x="62" y="15"/>
                      <a:pt x="55" y="16"/>
                      <a:pt x="53" y="16"/>
                    </a:cubicBezTo>
                    <a:cubicBezTo>
                      <a:pt x="35" y="17"/>
                      <a:pt x="18" y="17"/>
                      <a:pt x="1" y="24"/>
                    </a:cubicBezTo>
                    <a:cubicBezTo>
                      <a:pt x="0" y="23"/>
                      <a:pt x="0" y="22"/>
                      <a:pt x="0" y="21"/>
                    </a:cubicBezTo>
                    <a:cubicBezTo>
                      <a:pt x="3" y="13"/>
                      <a:pt x="9" y="9"/>
                      <a:pt x="16" y="5"/>
                    </a:cubicBezTo>
                    <a:cubicBezTo>
                      <a:pt x="28" y="3"/>
                      <a:pt x="41" y="0"/>
                      <a:pt x="52" y="8"/>
                    </a:cubicBezTo>
                    <a:close/>
                  </a:path>
                </a:pathLst>
              </a:custGeom>
              <a:solidFill>
                <a:srgbClr val="8487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3" name="Freeform 522">
                <a:extLst>
                  <a:ext uri="{FF2B5EF4-FFF2-40B4-BE49-F238E27FC236}">
                    <a16:creationId xmlns:a16="http://schemas.microsoft.com/office/drawing/2014/main" id="{9F43ED7B-0855-F843-0200-A9615198F4F3}"/>
                  </a:ext>
                </a:extLst>
              </p:cNvPr>
              <p:cNvSpPr/>
              <p:nvPr/>
            </p:nvSpPr>
            <p:spPr bwMode="auto">
              <a:xfrm>
                <a:off x="5058" y="2896"/>
                <a:ext cx="92" cy="31"/>
              </a:xfrm>
              <a:custGeom>
                <a:avLst/>
                <a:gdLst>
                  <a:gd name="T0" fmla="*/ 4 w 63"/>
                  <a:gd name="T1" fmla="*/ 2 h 21"/>
                  <a:gd name="T2" fmla="*/ 63 w 63"/>
                  <a:gd name="T3" fmla="*/ 13 h 21"/>
                  <a:gd name="T4" fmla="*/ 50 w 63"/>
                  <a:gd name="T5" fmla="*/ 13 h 21"/>
                  <a:gd name="T6" fmla="*/ 9 w 63"/>
                  <a:gd name="T7" fmla="*/ 12 h 21"/>
                  <a:gd name="T8" fmla="*/ 0 w 63"/>
                  <a:gd name="T9" fmla="*/ 6 h 21"/>
                  <a:gd name="T10" fmla="*/ 4 w 63"/>
                  <a:gd name="T11" fmla="*/ 2 h 21"/>
                </a:gdLst>
                <a:ahLst/>
                <a:cxnLst>
                  <a:cxn ang="0">
                    <a:pos x="T0" y="T1"/>
                  </a:cxn>
                  <a:cxn ang="0">
                    <a:pos x="T2" y="T3"/>
                  </a:cxn>
                  <a:cxn ang="0">
                    <a:pos x="T4" y="T5"/>
                  </a:cxn>
                  <a:cxn ang="0">
                    <a:pos x="T6" y="T7"/>
                  </a:cxn>
                  <a:cxn ang="0">
                    <a:pos x="T8" y="T9"/>
                  </a:cxn>
                  <a:cxn ang="0">
                    <a:pos x="T10" y="T11"/>
                  </a:cxn>
                </a:cxnLst>
                <a:rect l="0" t="0" r="r" b="b"/>
                <a:pathLst>
                  <a:path w="62" h="21">
                    <a:moveTo>
                      <a:pt x="4" y="2"/>
                    </a:moveTo>
                    <a:cubicBezTo>
                      <a:pt x="25" y="1"/>
                      <a:pt x="45" y="0"/>
                      <a:pt x="63" y="13"/>
                    </a:cubicBezTo>
                    <a:cubicBezTo>
                      <a:pt x="59" y="21"/>
                      <a:pt x="54" y="15"/>
                      <a:pt x="50" y="13"/>
                    </a:cubicBezTo>
                    <a:cubicBezTo>
                      <a:pt x="36" y="10"/>
                      <a:pt x="23" y="1"/>
                      <a:pt x="9" y="12"/>
                    </a:cubicBezTo>
                    <a:cubicBezTo>
                      <a:pt x="4" y="16"/>
                      <a:pt x="0" y="11"/>
                      <a:pt x="0" y="6"/>
                    </a:cubicBezTo>
                    <a:cubicBezTo>
                      <a:pt x="1" y="4"/>
                      <a:pt x="3" y="3"/>
                      <a:pt x="4" y="2"/>
                    </a:cubicBezTo>
                    <a:close/>
                  </a:path>
                </a:pathLst>
              </a:custGeom>
              <a:solidFill>
                <a:srgbClr val="F1E7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4" name="Freeform 523">
                <a:extLst>
                  <a:ext uri="{FF2B5EF4-FFF2-40B4-BE49-F238E27FC236}">
                    <a16:creationId xmlns:a16="http://schemas.microsoft.com/office/drawing/2014/main" id="{CC56394B-6117-8526-B246-C94E1558A056}"/>
                  </a:ext>
                </a:extLst>
              </p:cNvPr>
              <p:cNvSpPr/>
              <p:nvPr/>
            </p:nvSpPr>
            <p:spPr bwMode="auto">
              <a:xfrm>
                <a:off x="5103" y="2772"/>
                <a:ext cx="25" cy="57"/>
              </a:xfrm>
              <a:custGeom>
                <a:avLst/>
                <a:gdLst>
                  <a:gd name="T0" fmla="*/ 2 w 17"/>
                  <a:gd name="T1" fmla="*/ 23 h 39"/>
                  <a:gd name="T2" fmla="*/ 5 w 17"/>
                  <a:gd name="T3" fmla="*/ 3 h 39"/>
                  <a:gd name="T4" fmla="*/ 12 w 17"/>
                  <a:gd name="T5" fmla="*/ 0 h 39"/>
                  <a:gd name="T6" fmla="*/ 16 w 17"/>
                  <a:gd name="T7" fmla="*/ 3 h 39"/>
                  <a:gd name="T8" fmla="*/ 17 w 17"/>
                  <a:gd name="T9" fmla="*/ 30 h 39"/>
                  <a:gd name="T10" fmla="*/ 2 w 17"/>
                  <a:gd name="T11" fmla="*/ 23 h 39"/>
                </a:gdLst>
                <a:ahLst/>
                <a:cxnLst>
                  <a:cxn ang="0">
                    <a:pos x="T0" y="T1"/>
                  </a:cxn>
                  <a:cxn ang="0">
                    <a:pos x="T2" y="T3"/>
                  </a:cxn>
                  <a:cxn ang="0">
                    <a:pos x="T4" y="T5"/>
                  </a:cxn>
                  <a:cxn ang="0">
                    <a:pos x="T6" y="T7"/>
                  </a:cxn>
                  <a:cxn ang="0">
                    <a:pos x="T8" y="T9"/>
                  </a:cxn>
                  <a:cxn ang="0">
                    <a:pos x="T10" y="T11"/>
                  </a:cxn>
                </a:cxnLst>
                <a:rect l="0" t="0" r="r" b="b"/>
                <a:pathLst>
                  <a:path w="17" h="39">
                    <a:moveTo>
                      <a:pt x="2" y="23"/>
                    </a:moveTo>
                    <a:cubicBezTo>
                      <a:pt x="10" y="17"/>
                      <a:pt x="10" y="10"/>
                      <a:pt x="5" y="3"/>
                    </a:cubicBezTo>
                    <a:cubicBezTo>
                      <a:pt x="7" y="0"/>
                      <a:pt x="9" y="0"/>
                      <a:pt x="12" y="0"/>
                    </a:cubicBezTo>
                    <a:cubicBezTo>
                      <a:pt x="14" y="0"/>
                      <a:pt x="15" y="1"/>
                      <a:pt x="16" y="3"/>
                    </a:cubicBezTo>
                    <a:cubicBezTo>
                      <a:pt x="17" y="12"/>
                      <a:pt x="17" y="21"/>
                      <a:pt x="17" y="30"/>
                    </a:cubicBezTo>
                    <a:cubicBezTo>
                      <a:pt x="12" y="28"/>
                      <a:pt x="0" y="39"/>
                      <a:pt x="2" y="23"/>
                    </a:cubicBezTo>
                    <a:close/>
                  </a:path>
                </a:pathLst>
              </a:custGeom>
              <a:solidFill>
                <a:srgbClr val="B4B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5" name="Freeform 524">
                <a:extLst>
                  <a:ext uri="{FF2B5EF4-FFF2-40B4-BE49-F238E27FC236}">
                    <a16:creationId xmlns:a16="http://schemas.microsoft.com/office/drawing/2014/main" id="{42DCC515-B6C8-A367-0C2B-A03FE277429D}"/>
                  </a:ext>
                </a:extLst>
              </p:cNvPr>
              <p:cNvSpPr/>
              <p:nvPr/>
            </p:nvSpPr>
            <p:spPr bwMode="auto">
              <a:xfrm>
                <a:off x="5265" y="2794"/>
                <a:ext cx="33" cy="35"/>
              </a:xfrm>
              <a:custGeom>
                <a:avLst/>
                <a:gdLst>
                  <a:gd name="T0" fmla="*/ 22 w 23"/>
                  <a:gd name="T1" fmla="*/ 11 h 24"/>
                  <a:gd name="T2" fmla="*/ 9 w 23"/>
                  <a:gd name="T3" fmla="*/ 24 h 24"/>
                  <a:gd name="T4" fmla="*/ 5 w 23"/>
                  <a:gd name="T5" fmla="*/ 21 h 24"/>
                  <a:gd name="T6" fmla="*/ 13 w 23"/>
                  <a:gd name="T7" fmla="*/ 0 h 24"/>
                  <a:gd name="T8" fmla="*/ 22 w 23"/>
                  <a:gd name="T9" fmla="*/ 11 h 24"/>
                </a:gdLst>
                <a:ahLst/>
                <a:cxnLst>
                  <a:cxn ang="0">
                    <a:pos x="T0" y="T1"/>
                  </a:cxn>
                  <a:cxn ang="0">
                    <a:pos x="T2" y="T3"/>
                  </a:cxn>
                  <a:cxn ang="0">
                    <a:pos x="T4" y="T5"/>
                  </a:cxn>
                  <a:cxn ang="0">
                    <a:pos x="T6" y="T7"/>
                  </a:cxn>
                  <a:cxn ang="0">
                    <a:pos x="T8" y="T9"/>
                  </a:cxn>
                </a:cxnLst>
                <a:rect l="0" t="0" r="r" b="b"/>
                <a:pathLst>
                  <a:path w="23" h="24">
                    <a:moveTo>
                      <a:pt x="22" y="11"/>
                    </a:moveTo>
                    <a:cubicBezTo>
                      <a:pt x="22" y="20"/>
                      <a:pt x="13" y="20"/>
                      <a:pt x="9" y="24"/>
                    </a:cubicBezTo>
                    <a:cubicBezTo>
                      <a:pt x="8" y="23"/>
                      <a:pt x="7" y="22"/>
                      <a:pt x="5" y="21"/>
                    </a:cubicBezTo>
                    <a:cubicBezTo>
                      <a:pt x="8" y="14"/>
                      <a:pt x="0" y="3"/>
                      <a:pt x="13" y="0"/>
                    </a:cubicBezTo>
                    <a:cubicBezTo>
                      <a:pt x="19" y="1"/>
                      <a:pt x="23" y="4"/>
                      <a:pt x="22" y="11"/>
                    </a:cubicBezTo>
                    <a:close/>
                  </a:path>
                </a:pathLst>
              </a:custGeom>
              <a:solidFill>
                <a:srgbClr val="283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6" name="Freeform 525">
                <a:extLst>
                  <a:ext uri="{FF2B5EF4-FFF2-40B4-BE49-F238E27FC236}">
                    <a16:creationId xmlns:a16="http://schemas.microsoft.com/office/drawing/2014/main" id="{0C2CA4C3-8A19-63F3-7053-5592C3DFB39E}"/>
                  </a:ext>
                </a:extLst>
              </p:cNvPr>
              <p:cNvSpPr/>
              <p:nvPr/>
            </p:nvSpPr>
            <p:spPr bwMode="auto">
              <a:xfrm>
                <a:off x="5111" y="2841"/>
                <a:ext cx="21" cy="36"/>
              </a:xfrm>
              <a:custGeom>
                <a:avLst/>
                <a:gdLst>
                  <a:gd name="T0" fmla="*/ 8 w 15"/>
                  <a:gd name="T1" fmla="*/ 0 h 25"/>
                  <a:gd name="T2" fmla="*/ 7 w 15"/>
                  <a:gd name="T3" fmla="*/ 23 h 25"/>
                  <a:gd name="T4" fmla="*/ 0 w 15"/>
                  <a:gd name="T5" fmla="*/ 19 h 25"/>
                  <a:gd name="T6" fmla="*/ 8 w 15"/>
                  <a:gd name="T7" fmla="*/ 0 h 25"/>
                </a:gdLst>
                <a:ahLst/>
                <a:cxnLst>
                  <a:cxn ang="0">
                    <a:pos x="T0" y="T1"/>
                  </a:cxn>
                  <a:cxn ang="0">
                    <a:pos x="T2" y="T3"/>
                  </a:cxn>
                  <a:cxn ang="0">
                    <a:pos x="T4" y="T5"/>
                  </a:cxn>
                  <a:cxn ang="0">
                    <a:pos x="T6" y="T7"/>
                  </a:cxn>
                </a:cxnLst>
                <a:rect l="0" t="0" r="r" b="b"/>
                <a:pathLst>
                  <a:path w="15" h="25">
                    <a:moveTo>
                      <a:pt x="8" y="0"/>
                    </a:moveTo>
                    <a:cubicBezTo>
                      <a:pt x="15" y="8"/>
                      <a:pt x="10" y="16"/>
                      <a:pt x="7" y="23"/>
                    </a:cubicBezTo>
                    <a:cubicBezTo>
                      <a:pt x="7" y="25"/>
                      <a:pt x="1" y="22"/>
                      <a:pt x="0" y="19"/>
                    </a:cubicBezTo>
                    <a:cubicBezTo>
                      <a:pt x="3" y="13"/>
                      <a:pt x="0" y="4"/>
                      <a:pt x="8" y="0"/>
                    </a:cubicBezTo>
                    <a:close/>
                  </a:path>
                </a:pathLst>
              </a:custGeom>
              <a:solidFill>
                <a:srgbClr val="342C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7" name="Freeform 526">
                <a:extLst>
                  <a:ext uri="{FF2B5EF4-FFF2-40B4-BE49-F238E27FC236}">
                    <a16:creationId xmlns:a16="http://schemas.microsoft.com/office/drawing/2014/main" id="{8A31C28E-B347-B437-B0A3-F03F9FA0D787}"/>
                  </a:ext>
                </a:extLst>
              </p:cNvPr>
              <p:cNvSpPr/>
              <p:nvPr/>
            </p:nvSpPr>
            <p:spPr bwMode="auto">
              <a:xfrm>
                <a:off x="5244" y="2874"/>
                <a:ext cx="34" cy="28"/>
              </a:xfrm>
              <a:custGeom>
                <a:avLst/>
                <a:gdLst>
                  <a:gd name="T0" fmla="*/ 19 w 23"/>
                  <a:gd name="T1" fmla="*/ 0 h 19"/>
                  <a:gd name="T2" fmla="*/ 23 w 23"/>
                  <a:gd name="T3" fmla="*/ 17 h 19"/>
                  <a:gd name="T4" fmla="*/ 3 w 23"/>
                  <a:gd name="T5" fmla="*/ 19 h 19"/>
                  <a:gd name="T6" fmla="*/ 16 w 23"/>
                  <a:gd name="T7" fmla="*/ 1 h 19"/>
                  <a:gd name="T8" fmla="*/ 19 w 23"/>
                  <a:gd name="T9" fmla="*/ 0 h 19"/>
                </a:gdLst>
                <a:ahLst/>
                <a:cxnLst>
                  <a:cxn ang="0">
                    <a:pos x="T0" y="T1"/>
                  </a:cxn>
                  <a:cxn ang="0">
                    <a:pos x="T2" y="T3"/>
                  </a:cxn>
                  <a:cxn ang="0">
                    <a:pos x="T4" y="T5"/>
                  </a:cxn>
                  <a:cxn ang="0">
                    <a:pos x="T6" y="T7"/>
                  </a:cxn>
                  <a:cxn ang="0">
                    <a:pos x="T8" y="T9"/>
                  </a:cxn>
                </a:cxnLst>
                <a:rect l="0" t="0" r="r" b="b"/>
                <a:pathLst>
                  <a:path w="23" h="19">
                    <a:moveTo>
                      <a:pt x="19" y="0"/>
                    </a:moveTo>
                    <a:cubicBezTo>
                      <a:pt x="21" y="6"/>
                      <a:pt x="22" y="12"/>
                      <a:pt x="23" y="17"/>
                    </a:cubicBezTo>
                    <a:cubicBezTo>
                      <a:pt x="17" y="13"/>
                      <a:pt x="10" y="17"/>
                      <a:pt x="3" y="19"/>
                    </a:cubicBezTo>
                    <a:cubicBezTo>
                      <a:pt x="0" y="7"/>
                      <a:pt x="12" y="7"/>
                      <a:pt x="16" y="1"/>
                    </a:cubicBezTo>
                    <a:cubicBezTo>
                      <a:pt x="17" y="1"/>
                      <a:pt x="18" y="1"/>
                      <a:pt x="19" y="0"/>
                    </a:cubicBezTo>
                    <a:close/>
                  </a:path>
                </a:pathLst>
              </a:custGeom>
              <a:solidFill>
                <a:srgbClr val="C7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8" name="Freeform 527">
                <a:extLst>
                  <a:ext uri="{FF2B5EF4-FFF2-40B4-BE49-F238E27FC236}">
                    <a16:creationId xmlns:a16="http://schemas.microsoft.com/office/drawing/2014/main" id="{DED505D9-9786-E8BC-C61A-846443F04993}"/>
                  </a:ext>
                </a:extLst>
              </p:cNvPr>
              <p:cNvSpPr/>
              <p:nvPr/>
            </p:nvSpPr>
            <p:spPr bwMode="auto">
              <a:xfrm>
                <a:off x="5003" y="2412"/>
                <a:ext cx="335" cy="199"/>
              </a:xfrm>
              <a:custGeom>
                <a:avLst/>
                <a:gdLst>
                  <a:gd name="T0" fmla="*/ 45 w 230"/>
                  <a:gd name="T1" fmla="*/ 130 h 137"/>
                  <a:gd name="T2" fmla="*/ 41 w 230"/>
                  <a:gd name="T3" fmla="*/ 105 h 137"/>
                  <a:gd name="T4" fmla="*/ 26 w 230"/>
                  <a:gd name="T5" fmla="*/ 95 h 137"/>
                  <a:gd name="T6" fmla="*/ 8 w 230"/>
                  <a:gd name="T7" fmla="*/ 94 h 137"/>
                  <a:gd name="T8" fmla="*/ 10 w 230"/>
                  <a:gd name="T9" fmla="*/ 39 h 137"/>
                  <a:gd name="T10" fmla="*/ 62 w 230"/>
                  <a:gd name="T11" fmla="*/ 37 h 137"/>
                  <a:gd name="T12" fmla="*/ 105 w 230"/>
                  <a:gd name="T13" fmla="*/ 64 h 137"/>
                  <a:gd name="T14" fmla="*/ 161 w 230"/>
                  <a:gd name="T15" fmla="*/ 54 h 137"/>
                  <a:gd name="T16" fmla="*/ 202 w 230"/>
                  <a:gd name="T17" fmla="*/ 1 h 137"/>
                  <a:gd name="T18" fmla="*/ 222 w 230"/>
                  <a:gd name="T19" fmla="*/ 5 h 137"/>
                  <a:gd name="T20" fmla="*/ 228 w 230"/>
                  <a:gd name="T21" fmla="*/ 21 h 137"/>
                  <a:gd name="T22" fmla="*/ 211 w 230"/>
                  <a:gd name="T23" fmla="*/ 40 h 137"/>
                  <a:gd name="T24" fmla="*/ 195 w 230"/>
                  <a:gd name="T25" fmla="*/ 63 h 137"/>
                  <a:gd name="T26" fmla="*/ 189 w 230"/>
                  <a:gd name="T27" fmla="*/ 64 h 137"/>
                  <a:gd name="T28" fmla="*/ 182 w 230"/>
                  <a:gd name="T29" fmla="*/ 54 h 137"/>
                  <a:gd name="T30" fmla="*/ 155 w 230"/>
                  <a:gd name="T31" fmla="*/ 98 h 137"/>
                  <a:gd name="T32" fmla="*/ 119 w 230"/>
                  <a:gd name="T33" fmla="*/ 100 h 137"/>
                  <a:gd name="T34" fmla="*/ 80 w 230"/>
                  <a:gd name="T35" fmla="*/ 110 h 137"/>
                  <a:gd name="T36" fmla="*/ 54 w 230"/>
                  <a:gd name="T37" fmla="*/ 136 h 137"/>
                  <a:gd name="T38" fmla="*/ 49 w 230"/>
                  <a:gd name="T39" fmla="*/ 137 h 137"/>
                  <a:gd name="T40" fmla="*/ 45 w 230"/>
                  <a:gd name="T41" fmla="*/ 13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0" h="137">
                    <a:moveTo>
                      <a:pt x="45" y="130"/>
                    </a:moveTo>
                    <a:cubicBezTo>
                      <a:pt x="44" y="122"/>
                      <a:pt x="43" y="113"/>
                      <a:pt x="41" y="105"/>
                    </a:cubicBezTo>
                    <a:cubicBezTo>
                      <a:pt x="39" y="97"/>
                      <a:pt x="35" y="92"/>
                      <a:pt x="26" y="95"/>
                    </a:cubicBezTo>
                    <a:cubicBezTo>
                      <a:pt x="20" y="100"/>
                      <a:pt x="14" y="99"/>
                      <a:pt x="8" y="94"/>
                    </a:cubicBezTo>
                    <a:cubicBezTo>
                      <a:pt x="3" y="76"/>
                      <a:pt x="0" y="57"/>
                      <a:pt x="10" y="39"/>
                    </a:cubicBezTo>
                    <a:cubicBezTo>
                      <a:pt x="27" y="28"/>
                      <a:pt x="44" y="23"/>
                      <a:pt x="62" y="37"/>
                    </a:cubicBezTo>
                    <a:cubicBezTo>
                      <a:pt x="76" y="47"/>
                      <a:pt x="91" y="55"/>
                      <a:pt x="105" y="64"/>
                    </a:cubicBezTo>
                    <a:cubicBezTo>
                      <a:pt x="123" y="75"/>
                      <a:pt x="147" y="71"/>
                      <a:pt x="161" y="54"/>
                    </a:cubicBezTo>
                    <a:cubicBezTo>
                      <a:pt x="172" y="34"/>
                      <a:pt x="187" y="18"/>
                      <a:pt x="202" y="1"/>
                    </a:cubicBezTo>
                    <a:cubicBezTo>
                      <a:pt x="209" y="0"/>
                      <a:pt x="216" y="2"/>
                      <a:pt x="222" y="5"/>
                    </a:cubicBezTo>
                    <a:cubicBezTo>
                      <a:pt x="228" y="9"/>
                      <a:pt x="230" y="14"/>
                      <a:pt x="228" y="21"/>
                    </a:cubicBezTo>
                    <a:cubicBezTo>
                      <a:pt x="219" y="24"/>
                      <a:pt x="216" y="33"/>
                      <a:pt x="211" y="40"/>
                    </a:cubicBezTo>
                    <a:cubicBezTo>
                      <a:pt x="205" y="47"/>
                      <a:pt x="202" y="57"/>
                      <a:pt x="195" y="63"/>
                    </a:cubicBezTo>
                    <a:cubicBezTo>
                      <a:pt x="193" y="64"/>
                      <a:pt x="191" y="64"/>
                      <a:pt x="189" y="64"/>
                    </a:cubicBezTo>
                    <a:cubicBezTo>
                      <a:pt x="186" y="62"/>
                      <a:pt x="184" y="58"/>
                      <a:pt x="182" y="54"/>
                    </a:cubicBezTo>
                    <a:cubicBezTo>
                      <a:pt x="172" y="69"/>
                      <a:pt x="170" y="87"/>
                      <a:pt x="155" y="98"/>
                    </a:cubicBezTo>
                    <a:cubicBezTo>
                      <a:pt x="143" y="102"/>
                      <a:pt x="131" y="100"/>
                      <a:pt x="119" y="100"/>
                    </a:cubicBezTo>
                    <a:cubicBezTo>
                      <a:pt x="105" y="100"/>
                      <a:pt x="92" y="102"/>
                      <a:pt x="80" y="110"/>
                    </a:cubicBezTo>
                    <a:cubicBezTo>
                      <a:pt x="67" y="114"/>
                      <a:pt x="61" y="126"/>
                      <a:pt x="54" y="136"/>
                    </a:cubicBezTo>
                    <a:cubicBezTo>
                      <a:pt x="52" y="137"/>
                      <a:pt x="51" y="137"/>
                      <a:pt x="49" y="137"/>
                    </a:cubicBezTo>
                    <a:cubicBezTo>
                      <a:pt x="46" y="135"/>
                      <a:pt x="43" y="133"/>
                      <a:pt x="45" y="130"/>
                    </a:cubicBezTo>
                    <a:close/>
                  </a:path>
                </a:pathLst>
              </a:custGeom>
              <a:solidFill>
                <a:srgbClr val="868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9" name="Freeform 528">
                <a:extLst>
                  <a:ext uri="{FF2B5EF4-FFF2-40B4-BE49-F238E27FC236}">
                    <a16:creationId xmlns:a16="http://schemas.microsoft.com/office/drawing/2014/main" id="{81C40762-5974-585B-7447-CCC4553D29DD}"/>
                  </a:ext>
                </a:extLst>
              </p:cNvPr>
              <p:cNvSpPr/>
              <p:nvPr/>
            </p:nvSpPr>
            <p:spPr bwMode="auto">
              <a:xfrm>
                <a:off x="5122" y="2375"/>
                <a:ext cx="172" cy="121"/>
              </a:xfrm>
              <a:custGeom>
                <a:avLst/>
                <a:gdLst>
                  <a:gd name="T0" fmla="*/ 118 w 118"/>
                  <a:gd name="T1" fmla="*/ 29 h 83"/>
                  <a:gd name="T2" fmla="*/ 79 w 118"/>
                  <a:gd name="T3" fmla="*/ 79 h 83"/>
                  <a:gd name="T4" fmla="*/ 14 w 118"/>
                  <a:gd name="T5" fmla="*/ 60 h 83"/>
                  <a:gd name="T6" fmla="*/ 8 w 118"/>
                  <a:gd name="T7" fmla="*/ 43 h 83"/>
                  <a:gd name="T8" fmla="*/ 9 w 118"/>
                  <a:gd name="T9" fmla="*/ 29 h 83"/>
                  <a:gd name="T10" fmla="*/ 11 w 118"/>
                  <a:gd name="T11" fmla="*/ 6 h 83"/>
                  <a:gd name="T12" fmla="*/ 43 w 118"/>
                  <a:gd name="T13" fmla="*/ 9 h 83"/>
                  <a:gd name="T14" fmla="*/ 85 w 118"/>
                  <a:gd name="T15" fmla="*/ 19 h 83"/>
                  <a:gd name="T16" fmla="*/ 118 w 118"/>
                  <a:gd name="T17" fmla="*/ 2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83">
                    <a:moveTo>
                      <a:pt x="118" y="29"/>
                    </a:moveTo>
                    <a:cubicBezTo>
                      <a:pt x="110" y="49"/>
                      <a:pt x="96" y="65"/>
                      <a:pt x="79" y="79"/>
                    </a:cubicBezTo>
                    <a:cubicBezTo>
                      <a:pt x="55" y="83"/>
                      <a:pt x="32" y="79"/>
                      <a:pt x="14" y="60"/>
                    </a:cubicBezTo>
                    <a:cubicBezTo>
                      <a:pt x="9" y="56"/>
                      <a:pt x="5" y="51"/>
                      <a:pt x="8" y="43"/>
                    </a:cubicBezTo>
                    <a:cubicBezTo>
                      <a:pt x="10" y="39"/>
                      <a:pt x="9" y="34"/>
                      <a:pt x="9" y="29"/>
                    </a:cubicBezTo>
                    <a:cubicBezTo>
                      <a:pt x="9" y="21"/>
                      <a:pt x="0" y="12"/>
                      <a:pt x="11" y="6"/>
                    </a:cubicBezTo>
                    <a:cubicBezTo>
                      <a:pt x="21" y="0"/>
                      <a:pt x="33" y="1"/>
                      <a:pt x="43" y="9"/>
                    </a:cubicBezTo>
                    <a:cubicBezTo>
                      <a:pt x="56" y="17"/>
                      <a:pt x="71" y="16"/>
                      <a:pt x="85" y="19"/>
                    </a:cubicBezTo>
                    <a:cubicBezTo>
                      <a:pt x="96" y="21"/>
                      <a:pt x="109" y="19"/>
                      <a:pt x="118" y="29"/>
                    </a:cubicBezTo>
                    <a:close/>
                  </a:path>
                </a:pathLst>
              </a:custGeom>
              <a:solidFill>
                <a:srgbClr val="0F0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0" name="Freeform 529">
                <a:extLst>
                  <a:ext uri="{FF2B5EF4-FFF2-40B4-BE49-F238E27FC236}">
                    <a16:creationId xmlns:a16="http://schemas.microsoft.com/office/drawing/2014/main" id="{4893EC89-B7B3-99AE-9364-6ADB3F45736F}"/>
                  </a:ext>
                </a:extLst>
              </p:cNvPr>
              <p:cNvSpPr/>
              <p:nvPr/>
            </p:nvSpPr>
            <p:spPr bwMode="auto">
              <a:xfrm>
                <a:off x="5038" y="2327"/>
                <a:ext cx="160" cy="135"/>
              </a:xfrm>
              <a:custGeom>
                <a:avLst/>
                <a:gdLst>
                  <a:gd name="T0" fmla="*/ 98 w 110"/>
                  <a:gd name="T1" fmla="*/ 45 h 93"/>
                  <a:gd name="T2" fmla="*/ 65 w 110"/>
                  <a:gd name="T3" fmla="*/ 42 h 93"/>
                  <a:gd name="T4" fmla="*/ 72 w 110"/>
                  <a:gd name="T5" fmla="*/ 93 h 93"/>
                  <a:gd name="T6" fmla="*/ 46 w 110"/>
                  <a:gd name="T7" fmla="*/ 74 h 93"/>
                  <a:gd name="T8" fmla="*/ 27 w 110"/>
                  <a:gd name="T9" fmla="*/ 50 h 93"/>
                  <a:gd name="T10" fmla="*/ 4 w 110"/>
                  <a:gd name="T11" fmla="*/ 22 h 93"/>
                  <a:gd name="T12" fmla="*/ 37 w 110"/>
                  <a:gd name="T13" fmla="*/ 0 h 93"/>
                  <a:gd name="T14" fmla="*/ 40 w 110"/>
                  <a:gd name="T15" fmla="*/ 2 h 93"/>
                  <a:gd name="T16" fmla="*/ 81 w 110"/>
                  <a:gd name="T17" fmla="*/ 12 h 93"/>
                  <a:gd name="T18" fmla="*/ 103 w 110"/>
                  <a:gd name="T19" fmla="*/ 25 h 93"/>
                  <a:gd name="T20" fmla="*/ 98 w 110"/>
                  <a:gd name="T21"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93">
                    <a:moveTo>
                      <a:pt x="98" y="45"/>
                    </a:moveTo>
                    <a:cubicBezTo>
                      <a:pt x="89" y="36"/>
                      <a:pt x="78" y="44"/>
                      <a:pt x="65" y="42"/>
                    </a:cubicBezTo>
                    <a:cubicBezTo>
                      <a:pt x="83" y="58"/>
                      <a:pt x="67" y="76"/>
                      <a:pt x="72" y="93"/>
                    </a:cubicBezTo>
                    <a:cubicBezTo>
                      <a:pt x="59" y="93"/>
                      <a:pt x="53" y="82"/>
                      <a:pt x="46" y="74"/>
                    </a:cubicBezTo>
                    <a:cubicBezTo>
                      <a:pt x="44" y="62"/>
                      <a:pt x="37" y="56"/>
                      <a:pt x="27" y="50"/>
                    </a:cubicBezTo>
                    <a:cubicBezTo>
                      <a:pt x="17" y="43"/>
                      <a:pt x="0" y="39"/>
                      <a:pt x="4" y="22"/>
                    </a:cubicBezTo>
                    <a:cubicBezTo>
                      <a:pt x="7" y="5"/>
                      <a:pt x="22" y="1"/>
                      <a:pt x="37" y="0"/>
                    </a:cubicBezTo>
                    <a:cubicBezTo>
                      <a:pt x="38" y="0"/>
                      <a:pt x="40" y="1"/>
                      <a:pt x="40" y="2"/>
                    </a:cubicBezTo>
                    <a:cubicBezTo>
                      <a:pt x="54" y="24"/>
                      <a:pt x="55" y="24"/>
                      <a:pt x="81" y="12"/>
                    </a:cubicBezTo>
                    <a:cubicBezTo>
                      <a:pt x="92" y="11"/>
                      <a:pt x="102" y="10"/>
                      <a:pt x="103" y="25"/>
                    </a:cubicBezTo>
                    <a:cubicBezTo>
                      <a:pt x="107" y="33"/>
                      <a:pt x="110" y="40"/>
                      <a:pt x="98" y="45"/>
                    </a:cubicBezTo>
                    <a:close/>
                  </a:path>
                </a:pathLst>
              </a:custGeom>
              <a:solidFill>
                <a:srgbClr val="8C5A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1" name="Freeform 530">
                <a:extLst>
                  <a:ext uri="{FF2B5EF4-FFF2-40B4-BE49-F238E27FC236}">
                    <a16:creationId xmlns:a16="http://schemas.microsoft.com/office/drawing/2014/main" id="{52D91522-1E6F-9BF5-D06A-5BEDDA095E69}"/>
                  </a:ext>
                </a:extLst>
              </p:cNvPr>
              <p:cNvSpPr/>
              <p:nvPr/>
            </p:nvSpPr>
            <p:spPr bwMode="auto">
              <a:xfrm>
                <a:off x="4962" y="2396"/>
                <a:ext cx="61" cy="152"/>
              </a:xfrm>
              <a:custGeom>
                <a:avLst/>
                <a:gdLst>
                  <a:gd name="T0" fmla="*/ 38 w 42"/>
                  <a:gd name="T1" fmla="*/ 50 h 105"/>
                  <a:gd name="T2" fmla="*/ 39 w 42"/>
                  <a:gd name="T3" fmla="*/ 105 h 105"/>
                  <a:gd name="T4" fmla="*/ 8 w 42"/>
                  <a:gd name="T5" fmla="*/ 91 h 105"/>
                  <a:gd name="T6" fmla="*/ 1 w 42"/>
                  <a:gd name="T7" fmla="*/ 72 h 105"/>
                  <a:gd name="T8" fmla="*/ 11 w 42"/>
                  <a:gd name="T9" fmla="*/ 26 h 105"/>
                  <a:gd name="T10" fmla="*/ 16 w 42"/>
                  <a:gd name="T11" fmla="*/ 7 h 105"/>
                  <a:gd name="T12" fmla="*/ 37 w 42"/>
                  <a:gd name="T13" fmla="*/ 13 h 105"/>
                  <a:gd name="T14" fmla="*/ 38 w 42"/>
                  <a:gd name="T15" fmla="*/ 50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105">
                    <a:moveTo>
                      <a:pt x="38" y="50"/>
                    </a:moveTo>
                    <a:cubicBezTo>
                      <a:pt x="38" y="68"/>
                      <a:pt x="38" y="87"/>
                      <a:pt x="39" y="105"/>
                    </a:cubicBezTo>
                    <a:cubicBezTo>
                      <a:pt x="27" y="103"/>
                      <a:pt x="19" y="95"/>
                      <a:pt x="8" y="91"/>
                    </a:cubicBezTo>
                    <a:cubicBezTo>
                      <a:pt x="0" y="88"/>
                      <a:pt x="0" y="79"/>
                      <a:pt x="1" y="72"/>
                    </a:cubicBezTo>
                    <a:cubicBezTo>
                      <a:pt x="4" y="57"/>
                      <a:pt x="2" y="40"/>
                      <a:pt x="11" y="26"/>
                    </a:cubicBezTo>
                    <a:cubicBezTo>
                      <a:pt x="15" y="21"/>
                      <a:pt x="15" y="14"/>
                      <a:pt x="16" y="7"/>
                    </a:cubicBezTo>
                    <a:cubicBezTo>
                      <a:pt x="26" y="0"/>
                      <a:pt x="31" y="8"/>
                      <a:pt x="37" y="13"/>
                    </a:cubicBezTo>
                    <a:cubicBezTo>
                      <a:pt x="42" y="25"/>
                      <a:pt x="36" y="38"/>
                      <a:pt x="38" y="50"/>
                    </a:cubicBezTo>
                    <a:close/>
                  </a:path>
                </a:pathLst>
              </a:custGeom>
              <a:solidFill>
                <a:srgbClr val="2B3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2" name="Freeform 531">
                <a:extLst>
                  <a:ext uri="{FF2B5EF4-FFF2-40B4-BE49-F238E27FC236}">
                    <a16:creationId xmlns:a16="http://schemas.microsoft.com/office/drawing/2014/main" id="{EB0B127E-79FC-3697-3694-5C799FC64168}"/>
                  </a:ext>
                </a:extLst>
              </p:cNvPr>
              <p:cNvSpPr/>
              <p:nvPr/>
            </p:nvSpPr>
            <p:spPr bwMode="auto">
              <a:xfrm>
                <a:off x="5029" y="2305"/>
                <a:ext cx="82" cy="130"/>
              </a:xfrm>
              <a:custGeom>
                <a:avLst/>
                <a:gdLst>
                  <a:gd name="T0" fmla="*/ 43 w 56"/>
                  <a:gd name="T1" fmla="*/ 15 h 89"/>
                  <a:gd name="T2" fmla="*/ 38 w 56"/>
                  <a:gd name="T3" fmla="*/ 18 h 89"/>
                  <a:gd name="T4" fmla="*/ 14 w 56"/>
                  <a:gd name="T5" fmla="*/ 42 h 89"/>
                  <a:gd name="T6" fmla="*/ 42 w 56"/>
                  <a:gd name="T7" fmla="*/ 63 h 89"/>
                  <a:gd name="T8" fmla="*/ 52 w 56"/>
                  <a:gd name="T9" fmla="*/ 89 h 89"/>
                  <a:gd name="T10" fmla="*/ 4 w 56"/>
                  <a:gd name="T11" fmla="*/ 47 h 89"/>
                  <a:gd name="T12" fmla="*/ 24 w 56"/>
                  <a:gd name="T13" fmla="*/ 12 h 89"/>
                  <a:gd name="T14" fmla="*/ 43 w 56"/>
                  <a:gd name="T15" fmla="*/ 1 h 89"/>
                  <a:gd name="T16" fmla="*/ 43 w 56"/>
                  <a:gd name="T17" fmla="*/ 1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89">
                    <a:moveTo>
                      <a:pt x="43" y="15"/>
                    </a:moveTo>
                    <a:cubicBezTo>
                      <a:pt x="42" y="16"/>
                      <a:pt x="40" y="17"/>
                      <a:pt x="38" y="18"/>
                    </a:cubicBezTo>
                    <a:cubicBezTo>
                      <a:pt x="28" y="24"/>
                      <a:pt x="11" y="26"/>
                      <a:pt x="14" y="42"/>
                    </a:cubicBezTo>
                    <a:cubicBezTo>
                      <a:pt x="16" y="54"/>
                      <a:pt x="30" y="59"/>
                      <a:pt x="42" y="63"/>
                    </a:cubicBezTo>
                    <a:cubicBezTo>
                      <a:pt x="56" y="68"/>
                      <a:pt x="56" y="77"/>
                      <a:pt x="52" y="89"/>
                    </a:cubicBezTo>
                    <a:cubicBezTo>
                      <a:pt x="33" y="78"/>
                      <a:pt x="12" y="71"/>
                      <a:pt x="4" y="47"/>
                    </a:cubicBezTo>
                    <a:cubicBezTo>
                      <a:pt x="0" y="25"/>
                      <a:pt x="4" y="16"/>
                      <a:pt x="24" y="12"/>
                    </a:cubicBezTo>
                    <a:cubicBezTo>
                      <a:pt x="33" y="14"/>
                      <a:pt x="34" y="0"/>
                      <a:pt x="43" y="1"/>
                    </a:cubicBezTo>
                    <a:cubicBezTo>
                      <a:pt x="48" y="6"/>
                      <a:pt x="48" y="11"/>
                      <a:pt x="43" y="15"/>
                    </a:cubicBezTo>
                    <a:close/>
                  </a:path>
                </a:pathLst>
              </a:custGeom>
              <a:solidFill>
                <a:srgbClr val="3E2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3" name="Freeform 532">
                <a:extLst>
                  <a:ext uri="{FF2B5EF4-FFF2-40B4-BE49-F238E27FC236}">
                    <a16:creationId xmlns:a16="http://schemas.microsoft.com/office/drawing/2014/main" id="{D63FFF1C-F9DE-D599-9D64-82C2729160FF}"/>
                  </a:ext>
                </a:extLst>
              </p:cNvPr>
              <p:cNvSpPr/>
              <p:nvPr/>
            </p:nvSpPr>
            <p:spPr bwMode="auto">
              <a:xfrm>
                <a:off x="5092" y="2302"/>
                <a:ext cx="64" cy="64"/>
              </a:xfrm>
              <a:custGeom>
                <a:avLst/>
                <a:gdLst>
                  <a:gd name="T0" fmla="*/ 0 w 44"/>
                  <a:gd name="T1" fmla="*/ 17 h 44"/>
                  <a:gd name="T2" fmla="*/ 0 w 44"/>
                  <a:gd name="T3" fmla="*/ 3 h 44"/>
                  <a:gd name="T4" fmla="*/ 5 w 44"/>
                  <a:gd name="T5" fmla="*/ 1 h 44"/>
                  <a:gd name="T6" fmla="*/ 23 w 44"/>
                  <a:gd name="T7" fmla="*/ 0 h 44"/>
                  <a:gd name="T8" fmla="*/ 44 w 44"/>
                  <a:gd name="T9" fmla="*/ 29 h 44"/>
                  <a:gd name="T10" fmla="*/ 12 w 44"/>
                  <a:gd name="T11" fmla="*/ 43 h 44"/>
                  <a:gd name="T12" fmla="*/ 0 w 44"/>
                  <a:gd name="T13" fmla="*/ 17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0" y="17"/>
                    </a:moveTo>
                    <a:cubicBezTo>
                      <a:pt x="0" y="13"/>
                      <a:pt x="0" y="8"/>
                      <a:pt x="0" y="3"/>
                    </a:cubicBezTo>
                    <a:cubicBezTo>
                      <a:pt x="2" y="3"/>
                      <a:pt x="4" y="2"/>
                      <a:pt x="5" y="1"/>
                    </a:cubicBezTo>
                    <a:cubicBezTo>
                      <a:pt x="11" y="1"/>
                      <a:pt x="17" y="0"/>
                      <a:pt x="23" y="0"/>
                    </a:cubicBezTo>
                    <a:cubicBezTo>
                      <a:pt x="27" y="12"/>
                      <a:pt x="24" y="29"/>
                      <a:pt x="44" y="29"/>
                    </a:cubicBezTo>
                    <a:cubicBezTo>
                      <a:pt x="38" y="44"/>
                      <a:pt x="22" y="44"/>
                      <a:pt x="12" y="43"/>
                    </a:cubicBezTo>
                    <a:cubicBezTo>
                      <a:pt x="1" y="43"/>
                      <a:pt x="5" y="26"/>
                      <a:pt x="0" y="17"/>
                    </a:cubicBezTo>
                    <a:close/>
                  </a:path>
                </a:pathLst>
              </a:custGeom>
              <a:solidFill>
                <a:srgbClr val="A36D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4" name="Freeform 533">
                <a:extLst>
                  <a:ext uri="{FF2B5EF4-FFF2-40B4-BE49-F238E27FC236}">
                    <a16:creationId xmlns:a16="http://schemas.microsoft.com/office/drawing/2014/main" id="{C20177DD-873B-D141-117B-7BE129713936}"/>
                  </a:ext>
                </a:extLst>
              </p:cNvPr>
              <p:cNvSpPr/>
              <p:nvPr/>
            </p:nvSpPr>
            <p:spPr bwMode="auto">
              <a:xfrm>
                <a:off x="4985" y="2346"/>
                <a:ext cx="32" cy="70"/>
              </a:xfrm>
              <a:custGeom>
                <a:avLst/>
                <a:gdLst>
                  <a:gd name="T0" fmla="*/ 21 w 22"/>
                  <a:gd name="T1" fmla="*/ 47 h 48"/>
                  <a:gd name="T2" fmla="*/ 2 w 22"/>
                  <a:gd name="T3" fmla="*/ 40 h 48"/>
                  <a:gd name="T4" fmla="*/ 0 w 22"/>
                  <a:gd name="T5" fmla="*/ 38 h 48"/>
                  <a:gd name="T6" fmla="*/ 1 w 22"/>
                  <a:gd name="T7" fmla="*/ 36 h 48"/>
                  <a:gd name="T8" fmla="*/ 14 w 22"/>
                  <a:gd name="T9" fmla="*/ 4 h 48"/>
                  <a:gd name="T10" fmla="*/ 22 w 22"/>
                  <a:gd name="T11" fmla="*/ 10 h 48"/>
                  <a:gd name="T12" fmla="*/ 21 w 22"/>
                  <a:gd name="T13" fmla="*/ 47 h 48"/>
                </a:gdLst>
                <a:ahLst/>
                <a:cxnLst>
                  <a:cxn ang="0">
                    <a:pos x="T0" y="T1"/>
                  </a:cxn>
                  <a:cxn ang="0">
                    <a:pos x="T2" y="T3"/>
                  </a:cxn>
                  <a:cxn ang="0">
                    <a:pos x="T4" y="T5"/>
                  </a:cxn>
                  <a:cxn ang="0">
                    <a:pos x="T6" y="T7"/>
                  </a:cxn>
                  <a:cxn ang="0">
                    <a:pos x="T8" y="T9"/>
                  </a:cxn>
                  <a:cxn ang="0">
                    <a:pos x="T10" y="T11"/>
                  </a:cxn>
                  <a:cxn ang="0">
                    <a:pos x="T12" y="T13"/>
                  </a:cxn>
                </a:cxnLst>
                <a:rect l="0" t="0" r="r" b="b"/>
                <a:pathLst>
                  <a:path w="22" h="48">
                    <a:moveTo>
                      <a:pt x="21" y="47"/>
                    </a:moveTo>
                    <a:cubicBezTo>
                      <a:pt x="14" y="48"/>
                      <a:pt x="9" y="42"/>
                      <a:pt x="2" y="40"/>
                    </a:cubicBezTo>
                    <a:cubicBezTo>
                      <a:pt x="1" y="39"/>
                      <a:pt x="0" y="39"/>
                      <a:pt x="0" y="38"/>
                    </a:cubicBezTo>
                    <a:cubicBezTo>
                      <a:pt x="1" y="37"/>
                      <a:pt x="1" y="36"/>
                      <a:pt x="1" y="36"/>
                    </a:cubicBezTo>
                    <a:cubicBezTo>
                      <a:pt x="0" y="23"/>
                      <a:pt x="11" y="16"/>
                      <a:pt x="14" y="4"/>
                    </a:cubicBezTo>
                    <a:cubicBezTo>
                      <a:pt x="21" y="0"/>
                      <a:pt x="22" y="4"/>
                      <a:pt x="22" y="10"/>
                    </a:cubicBezTo>
                    <a:cubicBezTo>
                      <a:pt x="21" y="22"/>
                      <a:pt x="21" y="35"/>
                      <a:pt x="21" y="47"/>
                    </a:cubicBezTo>
                    <a:close/>
                  </a:path>
                </a:pathLst>
              </a:custGeom>
              <a:solidFill>
                <a:srgbClr val="EEEE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5" name="Freeform 534">
                <a:extLst>
                  <a:ext uri="{FF2B5EF4-FFF2-40B4-BE49-F238E27FC236}">
                    <a16:creationId xmlns:a16="http://schemas.microsoft.com/office/drawing/2014/main" id="{210961BB-76D9-99B5-F4FB-9E07D41056CA}"/>
                  </a:ext>
                </a:extLst>
              </p:cNvPr>
              <p:cNvSpPr/>
              <p:nvPr/>
            </p:nvSpPr>
            <p:spPr bwMode="auto">
              <a:xfrm>
                <a:off x="5026" y="2311"/>
                <a:ext cx="38" cy="63"/>
              </a:xfrm>
              <a:custGeom>
                <a:avLst/>
                <a:gdLst>
                  <a:gd name="T0" fmla="*/ 26 w 26"/>
                  <a:gd name="T1" fmla="*/ 8 h 43"/>
                  <a:gd name="T2" fmla="*/ 6 w 26"/>
                  <a:gd name="T3" fmla="*/ 43 h 43"/>
                  <a:gd name="T4" fmla="*/ 7 w 26"/>
                  <a:gd name="T5" fmla="*/ 9 h 43"/>
                  <a:gd name="T6" fmla="*/ 26 w 26"/>
                  <a:gd name="T7" fmla="*/ 8 h 43"/>
                </a:gdLst>
                <a:ahLst/>
                <a:cxnLst>
                  <a:cxn ang="0">
                    <a:pos x="T0" y="T1"/>
                  </a:cxn>
                  <a:cxn ang="0">
                    <a:pos x="T2" y="T3"/>
                  </a:cxn>
                  <a:cxn ang="0">
                    <a:pos x="T4" y="T5"/>
                  </a:cxn>
                  <a:cxn ang="0">
                    <a:pos x="T6" y="T7"/>
                  </a:cxn>
                </a:cxnLst>
                <a:rect l="0" t="0" r="r" b="b"/>
                <a:pathLst>
                  <a:path w="26" h="43">
                    <a:moveTo>
                      <a:pt x="26" y="8"/>
                    </a:moveTo>
                    <a:cubicBezTo>
                      <a:pt x="11" y="15"/>
                      <a:pt x="5" y="27"/>
                      <a:pt x="6" y="43"/>
                    </a:cubicBezTo>
                    <a:cubicBezTo>
                      <a:pt x="0" y="31"/>
                      <a:pt x="0" y="18"/>
                      <a:pt x="7" y="9"/>
                    </a:cubicBezTo>
                    <a:cubicBezTo>
                      <a:pt x="13" y="3"/>
                      <a:pt x="19" y="0"/>
                      <a:pt x="26" y="8"/>
                    </a:cubicBezTo>
                    <a:close/>
                  </a:path>
                </a:pathLst>
              </a:custGeom>
              <a:solidFill>
                <a:srgbClr val="929F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6" name="Freeform 535">
                <a:extLst>
                  <a:ext uri="{FF2B5EF4-FFF2-40B4-BE49-F238E27FC236}">
                    <a16:creationId xmlns:a16="http://schemas.microsoft.com/office/drawing/2014/main" id="{E6D4CB8A-EA18-EDAB-CBC9-49F9EA9B1612}"/>
                  </a:ext>
                </a:extLst>
              </p:cNvPr>
              <p:cNvSpPr/>
              <p:nvPr/>
            </p:nvSpPr>
            <p:spPr bwMode="auto">
              <a:xfrm>
                <a:off x="4943" y="2593"/>
                <a:ext cx="152" cy="159"/>
              </a:xfrm>
              <a:custGeom>
                <a:avLst/>
                <a:gdLst>
                  <a:gd name="T0" fmla="*/ 86 w 104"/>
                  <a:gd name="T1" fmla="*/ 5 h 109"/>
                  <a:gd name="T2" fmla="*/ 91 w 104"/>
                  <a:gd name="T3" fmla="*/ 11 h 109"/>
                  <a:gd name="T4" fmla="*/ 90 w 104"/>
                  <a:gd name="T5" fmla="*/ 48 h 109"/>
                  <a:gd name="T6" fmla="*/ 84 w 104"/>
                  <a:gd name="T7" fmla="*/ 49 h 109"/>
                  <a:gd name="T8" fmla="*/ 32 w 104"/>
                  <a:gd name="T9" fmla="*/ 45 h 109"/>
                  <a:gd name="T10" fmla="*/ 21 w 104"/>
                  <a:gd name="T11" fmla="*/ 65 h 109"/>
                  <a:gd name="T12" fmla="*/ 29 w 104"/>
                  <a:gd name="T13" fmla="*/ 97 h 109"/>
                  <a:gd name="T14" fmla="*/ 22 w 104"/>
                  <a:gd name="T15" fmla="*/ 109 h 109"/>
                  <a:gd name="T16" fmla="*/ 20 w 104"/>
                  <a:gd name="T17" fmla="*/ 109 h 109"/>
                  <a:gd name="T18" fmla="*/ 18 w 104"/>
                  <a:gd name="T19" fmla="*/ 109 h 109"/>
                  <a:gd name="T20" fmla="*/ 11 w 104"/>
                  <a:gd name="T21" fmla="*/ 94 h 109"/>
                  <a:gd name="T22" fmla="*/ 3 w 104"/>
                  <a:gd name="T23" fmla="*/ 46 h 109"/>
                  <a:gd name="T24" fmla="*/ 4 w 104"/>
                  <a:gd name="T25" fmla="*/ 14 h 109"/>
                  <a:gd name="T26" fmla="*/ 66 w 104"/>
                  <a:gd name="T27" fmla="*/ 9 h 109"/>
                  <a:gd name="T28" fmla="*/ 86 w 104"/>
                  <a:gd name="T29" fmla="*/ 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9">
                    <a:moveTo>
                      <a:pt x="86" y="5"/>
                    </a:moveTo>
                    <a:cubicBezTo>
                      <a:pt x="88" y="7"/>
                      <a:pt x="89" y="9"/>
                      <a:pt x="91" y="11"/>
                    </a:cubicBezTo>
                    <a:cubicBezTo>
                      <a:pt x="96" y="23"/>
                      <a:pt x="104" y="36"/>
                      <a:pt x="90" y="48"/>
                    </a:cubicBezTo>
                    <a:cubicBezTo>
                      <a:pt x="88" y="48"/>
                      <a:pt x="86" y="49"/>
                      <a:pt x="84" y="49"/>
                    </a:cubicBezTo>
                    <a:cubicBezTo>
                      <a:pt x="67" y="41"/>
                      <a:pt x="50" y="40"/>
                      <a:pt x="32" y="45"/>
                    </a:cubicBezTo>
                    <a:cubicBezTo>
                      <a:pt x="20" y="48"/>
                      <a:pt x="17" y="54"/>
                      <a:pt x="21" y="65"/>
                    </a:cubicBezTo>
                    <a:cubicBezTo>
                      <a:pt x="25" y="75"/>
                      <a:pt x="28" y="86"/>
                      <a:pt x="29" y="97"/>
                    </a:cubicBezTo>
                    <a:cubicBezTo>
                      <a:pt x="29" y="103"/>
                      <a:pt x="27" y="107"/>
                      <a:pt x="22" y="109"/>
                    </a:cubicBezTo>
                    <a:cubicBezTo>
                      <a:pt x="20" y="109"/>
                      <a:pt x="20" y="109"/>
                      <a:pt x="20" y="109"/>
                    </a:cubicBezTo>
                    <a:cubicBezTo>
                      <a:pt x="20" y="109"/>
                      <a:pt x="18" y="109"/>
                      <a:pt x="18" y="109"/>
                    </a:cubicBezTo>
                    <a:cubicBezTo>
                      <a:pt x="16" y="104"/>
                      <a:pt x="14" y="99"/>
                      <a:pt x="11" y="94"/>
                    </a:cubicBezTo>
                    <a:cubicBezTo>
                      <a:pt x="18" y="77"/>
                      <a:pt x="5" y="62"/>
                      <a:pt x="3" y="46"/>
                    </a:cubicBezTo>
                    <a:cubicBezTo>
                      <a:pt x="2" y="35"/>
                      <a:pt x="0" y="24"/>
                      <a:pt x="4" y="14"/>
                    </a:cubicBezTo>
                    <a:cubicBezTo>
                      <a:pt x="24" y="0"/>
                      <a:pt x="45" y="11"/>
                      <a:pt x="66" y="9"/>
                    </a:cubicBezTo>
                    <a:cubicBezTo>
                      <a:pt x="73" y="9"/>
                      <a:pt x="80" y="11"/>
                      <a:pt x="86" y="5"/>
                    </a:cubicBezTo>
                    <a:close/>
                  </a:path>
                </a:pathLst>
              </a:custGeom>
              <a:solidFill>
                <a:srgbClr val="C3AA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7" name="Freeform 536">
                <a:extLst>
                  <a:ext uri="{FF2B5EF4-FFF2-40B4-BE49-F238E27FC236}">
                    <a16:creationId xmlns:a16="http://schemas.microsoft.com/office/drawing/2014/main" id="{A72E7579-64EE-22DA-B95B-25A56BF461CF}"/>
                  </a:ext>
                </a:extLst>
              </p:cNvPr>
              <p:cNvSpPr/>
              <p:nvPr/>
            </p:nvSpPr>
            <p:spPr bwMode="auto">
              <a:xfrm>
                <a:off x="4916" y="2398"/>
                <a:ext cx="136" cy="179"/>
              </a:xfrm>
              <a:custGeom>
                <a:avLst/>
                <a:gdLst>
                  <a:gd name="T0" fmla="*/ 49 w 94"/>
                  <a:gd name="T1" fmla="*/ 0 h 123"/>
                  <a:gd name="T2" fmla="*/ 50 w 94"/>
                  <a:gd name="T3" fmla="*/ 4 h 123"/>
                  <a:gd name="T4" fmla="*/ 39 w 94"/>
                  <a:gd name="T5" fmla="*/ 63 h 123"/>
                  <a:gd name="T6" fmla="*/ 56 w 94"/>
                  <a:gd name="T7" fmla="*/ 89 h 123"/>
                  <a:gd name="T8" fmla="*/ 71 w 94"/>
                  <a:gd name="T9" fmla="*/ 103 h 123"/>
                  <a:gd name="T10" fmla="*/ 86 w 94"/>
                  <a:gd name="T11" fmla="*/ 104 h 123"/>
                  <a:gd name="T12" fmla="*/ 84 w 94"/>
                  <a:gd name="T13" fmla="*/ 118 h 123"/>
                  <a:gd name="T14" fmla="*/ 20 w 94"/>
                  <a:gd name="T15" fmla="*/ 95 h 123"/>
                  <a:gd name="T16" fmla="*/ 18 w 94"/>
                  <a:gd name="T17" fmla="*/ 84 h 123"/>
                  <a:gd name="T18" fmla="*/ 3 w 94"/>
                  <a:gd name="T19" fmla="*/ 23 h 123"/>
                  <a:gd name="T20" fmla="*/ 6 w 94"/>
                  <a:gd name="T21" fmla="*/ 16 h 123"/>
                  <a:gd name="T22" fmla="*/ 14 w 94"/>
                  <a:gd name="T23" fmla="*/ 23 h 123"/>
                  <a:gd name="T24" fmla="*/ 43 w 94"/>
                  <a:gd name="T25" fmla="*/ 16 h 123"/>
                  <a:gd name="T26" fmla="*/ 49 w 94"/>
                  <a:gd name="T2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 h="123">
                    <a:moveTo>
                      <a:pt x="49" y="0"/>
                    </a:moveTo>
                    <a:cubicBezTo>
                      <a:pt x="50" y="1"/>
                      <a:pt x="50" y="2"/>
                      <a:pt x="50" y="4"/>
                    </a:cubicBezTo>
                    <a:cubicBezTo>
                      <a:pt x="46" y="23"/>
                      <a:pt x="43" y="43"/>
                      <a:pt x="39" y="63"/>
                    </a:cubicBezTo>
                    <a:cubicBezTo>
                      <a:pt x="35" y="79"/>
                      <a:pt x="39" y="91"/>
                      <a:pt x="56" y="89"/>
                    </a:cubicBezTo>
                    <a:cubicBezTo>
                      <a:pt x="71" y="88"/>
                      <a:pt x="62" y="103"/>
                      <a:pt x="71" y="103"/>
                    </a:cubicBezTo>
                    <a:cubicBezTo>
                      <a:pt x="76" y="104"/>
                      <a:pt x="81" y="104"/>
                      <a:pt x="86" y="104"/>
                    </a:cubicBezTo>
                    <a:cubicBezTo>
                      <a:pt x="94" y="110"/>
                      <a:pt x="92" y="115"/>
                      <a:pt x="84" y="118"/>
                    </a:cubicBezTo>
                    <a:cubicBezTo>
                      <a:pt x="73" y="123"/>
                      <a:pt x="26" y="105"/>
                      <a:pt x="20" y="95"/>
                    </a:cubicBezTo>
                    <a:cubicBezTo>
                      <a:pt x="18" y="92"/>
                      <a:pt x="19" y="88"/>
                      <a:pt x="18" y="84"/>
                    </a:cubicBezTo>
                    <a:cubicBezTo>
                      <a:pt x="17" y="63"/>
                      <a:pt x="14" y="42"/>
                      <a:pt x="3" y="23"/>
                    </a:cubicBezTo>
                    <a:cubicBezTo>
                      <a:pt x="0" y="19"/>
                      <a:pt x="0" y="16"/>
                      <a:pt x="6" y="16"/>
                    </a:cubicBezTo>
                    <a:cubicBezTo>
                      <a:pt x="10" y="16"/>
                      <a:pt x="12" y="20"/>
                      <a:pt x="14" y="23"/>
                    </a:cubicBezTo>
                    <a:cubicBezTo>
                      <a:pt x="29" y="34"/>
                      <a:pt x="37" y="32"/>
                      <a:pt x="43" y="16"/>
                    </a:cubicBezTo>
                    <a:cubicBezTo>
                      <a:pt x="45" y="10"/>
                      <a:pt x="43" y="3"/>
                      <a:pt x="49" y="0"/>
                    </a:cubicBezTo>
                    <a:close/>
                  </a:path>
                </a:pathLst>
              </a:custGeom>
              <a:solidFill>
                <a:srgbClr val="162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8" name="Freeform 537">
                <a:extLst>
                  <a:ext uri="{FF2B5EF4-FFF2-40B4-BE49-F238E27FC236}">
                    <a16:creationId xmlns:a16="http://schemas.microsoft.com/office/drawing/2014/main" id="{9E1FA57A-0D69-2663-238D-8799CD7ECC57}"/>
                  </a:ext>
                </a:extLst>
              </p:cNvPr>
              <p:cNvSpPr/>
              <p:nvPr/>
            </p:nvSpPr>
            <p:spPr bwMode="auto">
              <a:xfrm>
                <a:off x="4860" y="1598"/>
                <a:ext cx="102" cy="118"/>
              </a:xfrm>
              <a:custGeom>
                <a:avLst/>
                <a:gdLst>
                  <a:gd name="T0" fmla="*/ 15 w 70"/>
                  <a:gd name="T1" fmla="*/ 6 h 81"/>
                  <a:gd name="T2" fmla="*/ 19 w 70"/>
                  <a:gd name="T3" fmla="*/ 5 h 81"/>
                  <a:gd name="T4" fmla="*/ 41 w 70"/>
                  <a:gd name="T5" fmla="*/ 0 h 81"/>
                  <a:gd name="T6" fmla="*/ 68 w 70"/>
                  <a:gd name="T7" fmla="*/ 20 h 81"/>
                  <a:gd name="T8" fmla="*/ 51 w 70"/>
                  <a:gd name="T9" fmla="*/ 52 h 81"/>
                  <a:gd name="T10" fmla="*/ 42 w 70"/>
                  <a:gd name="T11" fmla="*/ 71 h 81"/>
                  <a:gd name="T12" fmla="*/ 40 w 70"/>
                  <a:gd name="T13" fmla="*/ 79 h 81"/>
                  <a:gd name="T14" fmla="*/ 32 w 70"/>
                  <a:gd name="T15" fmla="*/ 81 h 81"/>
                  <a:gd name="T16" fmla="*/ 11 w 70"/>
                  <a:gd name="T17" fmla="*/ 62 h 81"/>
                  <a:gd name="T18" fmla="*/ 7 w 70"/>
                  <a:gd name="T19" fmla="*/ 49 h 81"/>
                  <a:gd name="T20" fmla="*/ 15 w 70"/>
                  <a:gd name="T21"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81">
                    <a:moveTo>
                      <a:pt x="15" y="6"/>
                    </a:moveTo>
                    <a:cubicBezTo>
                      <a:pt x="17" y="6"/>
                      <a:pt x="18" y="6"/>
                      <a:pt x="19" y="5"/>
                    </a:cubicBezTo>
                    <a:cubicBezTo>
                      <a:pt x="26" y="3"/>
                      <a:pt x="34" y="3"/>
                      <a:pt x="41" y="0"/>
                    </a:cubicBezTo>
                    <a:cubicBezTo>
                      <a:pt x="51" y="6"/>
                      <a:pt x="67" y="3"/>
                      <a:pt x="68" y="20"/>
                    </a:cubicBezTo>
                    <a:cubicBezTo>
                      <a:pt x="70" y="34"/>
                      <a:pt x="63" y="45"/>
                      <a:pt x="51" y="52"/>
                    </a:cubicBezTo>
                    <a:cubicBezTo>
                      <a:pt x="39" y="54"/>
                      <a:pt x="37" y="60"/>
                      <a:pt x="42" y="71"/>
                    </a:cubicBezTo>
                    <a:cubicBezTo>
                      <a:pt x="43" y="74"/>
                      <a:pt x="42" y="76"/>
                      <a:pt x="40" y="79"/>
                    </a:cubicBezTo>
                    <a:cubicBezTo>
                      <a:pt x="38" y="81"/>
                      <a:pt x="35" y="81"/>
                      <a:pt x="32" y="81"/>
                    </a:cubicBezTo>
                    <a:cubicBezTo>
                      <a:pt x="21" y="79"/>
                      <a:pt x="13" y="75"/>
                      <a:pt x="11" y="62"/>
                    </a:cubicBezTo>
                    <a:cubicBezTo>
                      <a:pt x="10" y="58"/>
                      <a:pt x="9" y="53"/>
                      <a:pt x="7" y="49"/>
                    </a:cubicBezTo>
                    <a:cubicBezTo>
                      <a:pt x="0" y="33"/>
                      <a:pt x="1" y="18"/>
                      <a:pt x="15" y="6"/>
                    </a:cubicBezTo>
                    <a:close/>
                  </a:path>
                </a:pathLst>
              </a:custGeom>
              <a:solidFill>
                <a:srgbClr val="DAD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9" name="Freeform 538">
                <a:extLst>
                  <a:ext uri="{FF2B5EF4-FFF2-40B4-BE49-F238E27FC236}">
                    <a16:creationId xmlns:a16="http://schemas.microsoft.com/office/drawing/2014/main" id="{16D5A4BE-8434-9165-BFED-3F40228252AE}"/>
                  </a:ext>
                </a:extLst>
              </p:cNvPr>
              <p:cNvSpPr/>
              <p:nvPr/>
            </p:nvSpPr>
            <p:spPr bwMode="auto">
              <a:xfrm>
                <a:off x="4868" y="1688"/>
                <a:ext cx="56" cy="54"/>
              </a:xfrm>
              <a:custGeom>
                <a:avLst/>
                <a:gdLst>
                  <a:gd name="T0" fmla="*/ 6 w 39"/>
                  <a:gd name="T1" fmla="*/ 0 h 37"/>
                  <a:gd name="T2" fmla="*/ 27 w 39"/>
                  <a:gd name="T3" fmla="*/ 16 h 37"/>
                  <a:gd name="T4" fmla="*/ 37 w 39"/>
                  <a:gd name="T5" fmla="*/ 32 h 37"/>
                  <a:gd name="T6" fmla="*/ 31 w 39"/>
                  <a:gd name="T7" fmla="*/ 37 h 37"/>
                  <a:gd name="T8" fmla="*/ 3 w 39"/>
                  <a:gd name="T9" fmla="*/ 21 h 37"/>
                  <a:gd name="T10" fmla="*/ 3 w 39"/>
                  <a:gd name="T11" fmla="*/ 16 h 37"/>
                  <a:gd name="T12" fmla="*/ 6 w 39"/>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39" h="37">
                    <a:moveTo>
                      <a:pt x="6" y="0"/>
                    </a:moveTo>
                    <a:cubicBezTo>
                      <a:pt x="12" y="8"/>
                      <a:pt x="18" y="14"/>
                      <a:pt x="27" y="16"/>
                    </a:cubicBezTo>
                    <a:cubicBezTo>
                      <a:pt x="33" y="20"/>
                      <a:pt x="39" y="23"/>
                      <a:pt x="37" y="32"/>
                    </a:cubicBezTo>
                    <a:cubicBezTo>
                      <a:pt x="36" y="35"/>
                      <a:pt x="35" y="37"/>
                      <a:pt x="31" y="37"/>
                    </a:cubicBezTo>
                    <a:cubicBezTo>
                      <a:pt x="21" y="34"/>
                      <a:pt x="12" y="27"/>
                      <a:pt x="3" y="21"/>
                    </a:cubicBezTo>
                    <a:cubicBezTo>
                      <a:pt x="3" y="19"/>
                      <a:pt x="3" y="17"/>
                      <a:pt x="3" y="16"/>
                    </a:cubicBezTo>
                    <a:cubicBezTo>
                      <a:pt x="8" y="12"/>
                      <a:pt x="0" y="4"/>
                      <a:pt x="6" y="0"/>
                    </a:cubicBezTo>
                    <a:close/>
                  </a:path>
                </a:pathLst>
              </a:custGeom>
              <a:solidFill>
                <a:srgbClr val="2D24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0" name="Freeform 539">
                <a:extLst>
                  <a:ext uri="{FF2B5EF4-FFF2-40B4-BE49-F238E27FC236}">
                    <a16:creationId xmlns:a16="http://schemas.microsoft.com/office/drawing/2014/main" id="{6F0156A0-1B1A-9AE4-D851-62BD98B84B4D}"/>
                  </a:ext>
                </a:extLst>
              </p:cNvPr>
              <p:cNvSpPr/>
              <p:nvPr/>
            </p:nvSpPr>
            <p:spPr bwMode="auto">
              <a:xfrm>
                <a:off x="4921" y="2390"/>
                <a:ext cx="48" cy="49"/>
              </a:xfrm>
              <a:custGeom>
                <a:avLst/>
                <a:gdLst>
                  <a:gd name="T0" fmla="*/ 10 w 33"/>
                  <a:gd name="T1" fmla="*/ 29 h 34"/>
                  <a:gd name="T2" fmla="*/ 2 w 33"/>
                  <a:gd name="T3" fmla="*/ 22 h 34"/>
                  <a:gd name="T4" fmla="*/ 0 w 33"/>
                  <a:gd name="T5" fmla="*/ 10 h 34"/>
                  <a:gd name="T6" fmla="*/ 9 w 33"/>
                  <a:gd name="T7" fmla="*/ 2 h 34"/>
                  <a:gd name="T8" fmla="*/ 29 w 33"/>
                  <a:gd name="T9" fmla="*/ 16 h 34"/>
                  <a:gd name="T10" fmla="*/ 10 w 33"/>
                  <a:gd name="T11" fmla="*/ 29 h 34"/>
                </a:gdLst>
                <a:ahLst/>
                <a:cxnLst>
                  <a:cxn ang="0">
                    <a:pos x="T0" y="T1"/>
                  </a:cxn>
                  <a:cxn ang="0">
                    <a:pos x="T2" y="T3"/>
                  </a:cxn>
                  <a:cxn ang="0">
                    <a:pos x="T4" y="T5"/>
                  </a:cxn>
                  <a:cxn ang="0">
                    <a:pos x="T6" y="T7"/>
                  </a:cxn>
                  <a:cxn ang="0">
                    <a:pos x="T8" y="T9"/>
                  </a:cxn>
                  <a:cxn ang="0">
                    <a:pos x="T10" y="T11"/>
                  </a:cxn>
                </a:cxnLst>
                <a:rect l="0" t="0" r="r" b="b"/>
                <a:pathLst>
                  <a:path w="33" h="34">
                    <a:moveTo>
                      <a:pt x="10" y="29"/>
                    </a:moveTo>
                    <a:cubicBezTo>
                      <a:pt x="7" y="27"/>
                      <a:pt x="4" y="24"/>
                      <a:pt x="2" y="22"/>
                    </a:cubicBezTo>
                    <a:cubicBezTo>
                      <a:pt x="1" y="18"/>
                      <a:pt x="1" y="14"/>
                      <a:pt x="0" y="10"/>
                    </a:cubicBezTo>
                    <a:cubicBezTo>
                      <a:pt x="6" y="10"/>
                      <a:pt x="7" y="0"/>
                      <a:pt x="9" y="2"/>
                    </a:cubicBezTo>
                    <a:cubicBezTo>
                      <a:pt x="13" y="11"/>
                      <a:pt x="27" y="6"/>
                      <a:pt x="29" y="16"/>
                    </a:cubicBezTo>
                    <a:cubicBezTo>
                      <a:pt x="33" y="34"/>
                      <a:pt x="14" y="22"/>
                      <a:pt x="10" y="29"/>
                    </a:cubicBezTo>
                    <a:close/>
                  </a:path>
                </a:pathLst>
              </a:custGeom>
              <a:solidFill>
                <a:srgbClr val="C09B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1" name="Freeform 540">
                <a:extLst>
                  <a:ext uri="{FF2B5EF4-FFF2-40B4-BE49-F238E27FC236}">
                    <a16:creationId xmlns:a16="http://schemas.microsoft.com/office/drawing/2014/main" id="{44BDE6C3-4915-DED8-8DE6-EAB6822B8A6B}"/>
                  </a:ext>
                </a:extLst>
              </p:cNvPr>
              <p:cNvSpPr/>
              <p:nvPr/>
            </p:nvSpPr>
            <p:spPr bwMode="auto">
              <a:xfrm>
                <a:off x="4902" y="2660"/>
                <a:ext cx="27" cy="24"/>
              </a:xfrm>
              <a:custGeom>
                <a:avLst/>
                <a:gdLst>
                  <a:gd name="T0" fmla="*/ 18 w 18"/>
                  <a:gd name="T1" fmla="*/ 8 h 16"/>
                  <a:gd name="T2" fmla="*/ 11 w 18"/>
                  <a:gd name="T3" fmla="*/ 16 h 16"/>
                  <a:gd name="T4" fmla="*/ 0 w 18"/>
                  <a:gd name="T5" fmla="*/ 8 h 16"/>
                  <a:gd name="T6" fmla="*/ 9 w 18"/>
                  <a:gd name="T7" fmla="*/ 0 h 16"/>
                  <a:gd name="T8" fmla="*/ 18 w 18"/>
                  <a:gd name="T9" fmla="*/ 8 h 16"/>
                </a:gdLst>
                <a:ahLst/>
                <a:cxnLst>
                  <a:cxn ang="0">
                    <a:pos x="T0" y="T1"/>
                  </a:cxn>
                  <a:cxn ang="0">
                    <a:pos x="T2" y="T3"/>
                  </a:cxn>
                  <a:cxn ang="0">
                    <a:pos x="T4" y="T5"/>
                  </a:cxn>
                  <a:cxn ang="0">
                    <a:pos x="T6" y="T7"/>
                  </a:cxn>
                  <a:cxn ang="0">
                    <a:pos x="T8" y="T9"/>
                  </a:cxn>
                </a:cxnLst>
                <a:rect l="0" t="0" r="r" b="b"/>
                <a:pathLst>
                  <a:path w="18" h="16">
                    <a:moveTo>
                      <a:pt x="18" y="8"/>
                    </a:moveTo>
                    <a:cubicBezTo>
                      <a:pt x="18" y="14"/>
                      <a:pt x="15" y="16"/>
                      <a:pt x="11" y="16"/>
                    </a:cubicBezTo>
                    <a:cubicBezTo>
                      <a:pt x="6" y="15"/>
                      <a:pt x="1" y="14"/>
                      <a:pt x="0" y="8"/>
                    </a:cubicBezTo>
                    <a:cubicBezTo>
                      <a:pt x="0" y="2"/>
                      <a:pt x="4" y="0"/>
                      <a:pt x="9" y="0"/>
                    </a:cubicBezTo>
                    <a:cubicBezTo>
                      <a:pt x="14" y="0"/>
                      <a:pt x="18" y="3"/>
                      <a:pt x="18" y="8"/>
                    </a:cubicBezTo>
                    <a:close/>
                  </a:path>
                </a:pathLst>
              </a:custGeom>
              <a:solidFill>
                <a:srgbClr val="E4E0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2" name="Freeform 541">
                <a:extLst>
                  <a:ext uri="{FF2B5EF4-FFF2-40B4-BE49-F238E27FC236}">
                    <a16:creationId xmlns:a16="http://schemas.microsoft.com/office/drawing/2014/main" id="{67199A16-CD5D-2990-6E75-05AA611291B9}"/>
                  </a:ext>
                </a:extLst>
              </p:cNvPr>
              <p:cNvSpPr/>
              <p:nvPr/>
            </p:nvSpPr>
            <p:spPr bwMode="auto">
              <a:xfrm>
                <a:off x="4587" y="1987"/>
                <a:ext cx="75" cy="61"/>
              </a:xfrm>
              <a:custGeom>
                <a:avLst/>
                <a:gdLst>
                  <a:gd name="T0" fmla="*/ 7 w 52"/>
                  <a:gd name="T1" fmla="*/ 35 h 42"/>
                  <a:gd name="T2" fmla="*/ 10 w 52"/>
                  <a:gd name="T3" fmla="*/ 29 h 42"/>
                  <a:gd name="T4" fmla="*/ 8 w 52"/>
                  <a:gd name="T5" fmla="*/ 15 h 42"/>
                  <a:gd name="T6" fmla="*/ 31 w 52"/>
                  <a:gd name="T7" fmla="*/ 10 h 42"/>
                  <a:gd name="T8" fmla="*/ 52 w 52"/>
                  <a:gd name="T9" fmla="*/ 7 h 42"/>
                  <a:gd name="T10" fmla="*/ 36 w 52"/>
                  <a:gd name="T11" fmla="*/ 21 h 42"/>
                  <a:gd name="T12" fmla="*/ 32 w 52"/>
                  <a:gd name="T13" fmla="*/ 42 h 42"/>
                  <a:gd name="T14" fmla="*/ 7 w 52"/>
                  <a:gd name="T15" fmla="*/ 35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2">
                    <a:moveTo>
                      <a:pt x="7" y="35"/>
                    </a:moveTo>
                    <a:cubicBezTo>
                      <a:pt x="9" y="33"/>
                      <a:pt x="20" y="33"/>
                      <a:pt x="10" y="29"/>
                    </a:cubicBezTo>
                    <a:cubicBezTo>
                      <a:pt x="0" y="24"/>
                      <a:pt x="3" y="20"/>
                      <a:pt x="8" y="15"/>
                    </a:cubicBezTo>
                    <a:cubicBezTo>
                      <a:pt x="17" y="18"/>
                      <a:pt x="23" y="12"/>
                      <a:pt x="31" y="10"/>
                    </a:cubicBezTo>
                    <a:cubicBezTo>
                      <a:pt x="38" y="8"/>
                      <a:pt x="44" y="0"/>
                      <a:pt x="52" y="7"/>
                    </a:cubicBezTo>
                    <a:cubicBezTo>
                      <a:pt x="49" y="14"/>
                      <a:pt x="41" y="16"/>
                      <a:pt x="36" y="21"/>
                    </a:cubicBezTo>
                    <a:cubicBezTo>
                      <a:pt x="29" y="27"/>
                      <a:pt x="25" y="34"/>
                      <a:pt x="32" y="42"/>
                    </a:cubicBezTo>
                    <a:cubicBezTo>
                      <a:pt x="24" y="40"/>
                      <a:pt x="15" y="38"/>
                      <a:pt x="7" y="35"/>
                    </a:cubicBezTo>
                    <a:close/>
                  </a:path>
                </a:pathLst>
              </a:custGeom>
              <a:solidFill>
                <a:srgbClr val="A7BF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3" name="Freeform 542">
                <a:extLst>
                  <a:ext uri="{FF2B5EF4-FFF2-40B4-BE49-F238E27FC236}">
                    <a16:creationId xmlns:a16="http://schemas.microsoft.com/office/drawing/2014/main" id="{A06786C6-08D5-5150-4528-00813DDAFD13}"/>
                  </a:ext>
                </a:extLst>
              </p:cNvPr>
              <p:cNvSpPr/>
              <p:nvPr/>
            </p:nvSpPr>
            <p:spPr bwMode="auto">
              <a:xfrm>
                <a:off x="4680" y="1994"/>
                <a:ext cx="26" cy="26"/>
              </a:xfrm>
              <a:custGeom>
                <a:avLst/>
                <a:gdLst>
                  <a:gd name="T0" fmla="*/ 0 w 18"/>
                  <a:gd name="T1" fmla="*/ 2 h 18"/>
                  <a:gd name="T2" fmla="*/ 16 w 18"/>
                  <a:gd name="T3" fmla="*/ 18 h 18"/>
                  <a:gd name="T4" fmla="*/ 0 w 18"/>
                  <a:gd name="T5" fmla="*/ 2 h 18"/>
                </a:gdLst>
                <a:ahLst/>
                <a:cxnLst>
                  <a:cxn ang="0">
                    <a:pos x="T0" y="T1"/>
                  </a:cxn>
                  <a:cxn ang="0">
                    <a:pos x="T2" y="T3"/>
                  </a:cxn>
                  <a:cxn ang="0">
                    <a:pos x="T4" y="T5"/>
                  </a:cxn>
                </a:cxnLst>
                <a:rect l="0" t="0" r="r" b="b"/>
                <a:pathLst>
                  <a:path w="18" h="18">
                    <a:moveTo>
                      <a:pt x="0" y="2"/>
                    </a:moveTo>
                    <a:cubicBezTo>
                      <a:pt x="13" y="0"/>
                      <a:pt x="18" y="5"/>
                      <a:pt x="16" y="18"/>
                    </a:cubicBezTo>
                    <a:cubicBezTo>
                      <a:pt x="9" y="14"/>
                      <a:pt x="4" y="9"/>
                      <a:pt x="0" y="2"/>
                    </a:cubicBezTo>
                    <a:close/>
                  </a:path>
                </a:pathLst>
              </a:custGeom>
              <a:solidFill>
                <a:srgbClr val="A7BF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4" name="Freeform 543">
                <a:extLst>
                  <a:ext uri="{FF2B5EF4-FFF2-40B4-BE49-F238E27FC236}">
                    <a16:creationId xmlns:a16="http://schemas.microsoft.com/office/drawing/2014/main" id="{E6D14902-56AC-C2D5-EFB5-DA5F35B4432A}"/>
                  </a:ext>
                </a:extLst>
              </p:cNvPr>
              <p:cNvSpPr/>
              <p:nvPr/>
            </p:nvSpPr>
            <p:spPr bwMode="auto">
              <a:xfrm>
                <a:off x="4773" y="2880"/>
                <a:ext cx="172" cy="83"/>
              </a:xfrm>
              <a:custGeom>
                <a:avLst/>
                <a:gdLst>
                  <a:gd name="T0" fmla="*/ 52 w 118"/>
                  <a:gd name="T1" fmla="*/ 53 h 57"/>
                  <a:gd name="T2" fmla="*/ 0 w 118"/>
                  <a:gd name="T3" fmla="*/ 42 h 57"/>
                  <a:gd name="T4" fmla="*/ 80 w 118"/>
                  <a:gd name="T5" fmla="*/ 5 h 57"/>
                  <a:gd name="T6" fmla="*/ 92 w 118"/>
                  <a:gd name="T7" fmla="*/ 9 h 57"/>
                  <a:gd name="T8" fmla="*/ 107 w 118"/>
                  <a:gd name="T9" fmla="*/ 45 h 57"/>
                  <a:gd name="T10" fmla="*/ 63 w 118"/>
                  <a:gd name="T11" fmla="*/ 57 h 57"/>
                  <a:gd name="T12" fmla="*/ 52 w 118"/>
                  <a:gd name="T13" fmla="*/ 53 h 57"/>
                </a:gdLst>
                <a:ahLst/>
                <a:cxnLst>
                  <a:cxn ang="0">
                    <a:pos x="T0" y="T1"/>
                  </a:cxn>
                  <a:cxn ang="0">
                    <a:pos x="T2" y="T3"/>
                  </a:cxn>
                  <a:cxn ang="0">
                    <a:pos x="T4" y="T5"/>
                  </a:cxn>
                  <a:cxn ang="0">
                    <a:pos x="T6" y="T7"/>
                  </a:cxn>
                  <a:cxn ang="0">
                    <a:pos x="T8" y="T9"/>
                  </a:cxn>
                  <a:cxn ang="0">
                    <a:pos x="T10" y="T11"/>
                  </a:cxn>
                  <a:cxn ang="0">
                    <a:pos x="T12" y="T13"/>
                  </a:cxn>
                </a:cxnLst>
                <a:rect l="0" t="0" r="r" b="b"/>
                <a:pathLst>
                  <a:path w="118" h="57">
                    <a:moveTo>
                      <a:pt x="52" y="53"/>
                    </a:moveTo>
                    <a:cubicBezTo>
                      <a:pt x="38" y="33"/>
                      <a:pt x="18" y="40"/>
                      <a:pt x="0" y="42"/>
                    </a:cubicBezTo>
                    <a:cubicBezTo>
                      <a:pt x="19" y="13"/>
                      <a:pt x="45" y="0"/>
                      <a:pt x="80" y="5"/>
                    </a:cubicBezTo>
                    <a:cubicBezTo>
                      <a:pt x="84" y="6"/>
                      <a:pt x="88" y="8"/>
                      <a:pt x="92" y="9"/>
                    </a:cubicBezTo>
                    <a:cubicBezTo>
                      <a:pt x="97" y="21"/>
                      <a:pt x="118" y="26"/>
                      <a:pt x="107" y="45"/>
                    </a:cubicBezTo>
                    <a:cubicBezTo>
                      <a:pt x="94" y="53"/>
                      <a:pt x="76" y="48"/>
                      <a:pt x="63" y="57"/>
                    </a:cubicBezTo>
                    <a:cubicBezTo>
                      <a:pt x="59" y="55"/>
                      <a:pt x="56" y="54"/>
                      <a:pt x="52" y="53"/>
                    </a:cubicBezTo>
                    <a:close/>
                  </a:path>
                </a:pathLst>
              </a:custGeom>
              <a:solidFill>
                <a:srgbClr val="FBE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5" name="Freeform 544">
                <a:extLst>
                  <a:ext uri="{FF2B5EF4-FFF2-40B4-BE49-F238E27FC236}">
                    <a16:creationId xmlns:a16="http://schemas.microsoft.com/office/drawing/2014/main" id="{BD1412CF-E6DF-999D-1B23-040A4933CC1F}"/>
                  </a:ext>
                </a:extLst>
              </p:cNvPr>
              <p:cNvSpPr/>
              <p:nvPr/>
            </p:nvSpPr>
            <p:spPr bwMode="auto">
              <a:xfrm>
                <a:off x="4847" y="1781"/>
                <a:ext cx="82" cy="105"/>
              </a:xfrm>
              <a:custGeom>
                <a:avLst/>
                <a:gdLst>
                  <a:gd name="T0" fmla="*/ 46 w 56"/>
                  <a:gd name="T1" fmla="*/ 56 h 72"/>
                  <a:gd name="T2" fmla="*/ 31 w 56"/>
                  <a:gd name="T3" fmla="*/ 52 h 72"/>
                  <a:gd name="T4" fmla="*/ 5 w 56"/>
                  <a:gd name="T5" fmla="*/ 72 h 72"/>
                  <a:gd name="T6" fmla="*/ 16 w 56"/>
                  <a:gd name="T7" fmla="*/ 51 h 72"/>
                  <a:gd name="T8" fmla="*/ 20 w 56"/>
                  <a:gd name="T9" fmla="*/ 16 h 72"/>
                  <a:gd name="T10" fmla="*/ 24 w 56"/>
                  <a:gd name="T11" fmla="*/ 21 h 72"/>
                  <a:gd name="T12" fmla="*/ 29 w 56"/>
                  <a:gd name="T13" fmla="*/ 12 h 72"/>
                  <a:gd name="T14" fmla="*/ 35 w 56"/>
                  <a:gd name="T15" fmla="*/ 0 h 72"/>
                  <a:gd name="T16" fmla="*/ 43 w 56"/>
                  <a:gd name="T17" fmla="*/ 10 h 72"/>
                  <a:gd name="T18" fmla="*/ 56 w 56"/>
                  <a:gd name="T19" fmla="*/ 28 h 72"/>
                  <a:gd name="T20" fmla="*/ 46 w 56"/>
                  <a:gd name="T21"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72">
                    <a:moveTo>
                      <a:pt x="46" y="56"/>
                    </a:moveTo>
                    <a:cubicBezTo>
                      <a:pt x="44" y="47"/>
                      <a:pt x="39" y="46"/>
                      <a:pt x="31" y="52"/>
                    </a:cubicBezTo>
                    <a:cubicBezTo>
                      <a:pt x="23" y="58"/>
                      <a:pt x="14" y="65"/>
                      <a:pt x="5" y="72"/>
                    </a:cubicBezTo>
                    <a:cubicBezTo>
                      <a:pt x="0" y="61"/>
                      <a:pt x="12" y="58"/>
                      <a:pt x="16" y="51"/>
                    </a:cubicBezTo>
                    <a:cubicBezTo>
                      <a:pt x="22" y="40"/>
                      <a:pt x="20" y="28"/>
                      <a:pt x="20" y="16"/>
                    </a:cubicBezTo>
                    <a:cubicBezTo>
                      <a:pt x="22" y="18"/>
                      <a:pt x="23" y="21"/>
                      <a:pt x="24" y="21"/>
                    </a:cubicBezTo>
                    <a:cubicBezTo>
                      <a:pt x="28" y="20"/>
                      <a:pt x="29" y="16"/>
                      <a:pt x="29" y="12"/>
                    </a:cubicBezTo>
                    <a:cubicBezTo>
                      <a:pt x="33" y="9"/>
                      <a:pt x="28" y="1"/>
                      <a:pt x="35" y="0"/>
                    </a:cubicBezTo>
                    <a:cubicBezTo>
                      <a:pt x="40" y="0"/>
                      <a:pt x="41" y="6"/>
                      <a:pt x="43" y="10"/>
                    </a:cubicBezTo>
                    <a:cubicBezTo>
                      <a:pt x="46" y="17"/>
                      <a:pt x="51" y="23"/>
                      <a:pt x="56" y="28"/>
                    </a:cubicBezTo>
                    <a:cubicBezTo>
                      <a:pt x="53" y="38"/>
                      <a:pt x="49" y="47"/>
                      <a:pt x="46" y="56"/>
                    </a:cubicBezTo>
                    <a:close/>
                  </a:path>
                </a:pathLst>
              </a:custGeom>
              <a:solidFill>
                <a:srgbClr val="A98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6" name="Freeform 545">
                <a:extLst>
                  <a:ext uri="{FF2B5EF4-FFF2-40B4-BE49-F238E27FC236}">
                    <a16:creationId xmlns:a16="http://schemas.microsoft.com/office/drawing/2014/main" id="{7E26398E-5E96-31E0-ED70-0A158C13F8CD}"/>
                  </a:ext>
                </a:extLst>
              </p:cNvPr>
              <p:cNvSpPr/>
              <p:nvPr/>
            </p:nvSpPr>
            <p:spPr bwMode="auto">
              <a:xfrm>
                <a:off x="4854" y="1714"/>
                <a:ext cx="63" cy="47"/>
              </a:xfrm>
              <a:custGeom>
                <a:avLst/>
                <a:gdLst>
                  <a:gd name="T0" fmla="*/ 12 w 43"/>
                  <a:gd name="T1" fmla="*/ 3 h 32"/>
                  <a:gd name="T2" fmla="*/ 41 w 43"/>
                  <a:gd name="T3" fmla="*/ 18 h 32"/>
                  <a:gd name="T4" fmla="*/ 38 w 43"/>
                  <a:gd name="T5" fmla="*/ 27 h 32"/>
                  <a:gd name="T6" fmla="*/ 12 w 43"/>
                  <a:gd name="T7" fmla="*/ 30 h 32"/>
                  <a:gd name="T8" fmla="*/ 12 w 43"/>
                  <a:gd name="T9" fmla="*/ 3 h 32"/>
                </a:gdLst>
                <a:ahLst/>
                <a:cxnLst>
                  <a:cxn ang="0">
                    <a:pos x="T0" y="T1"/>
                  </a:cxn>
                  <a:cxn ang="0">
                    <a:pos x="T2" y="T3"/>
                  </a:cxn>
                  <a:cxn ang="0">
                    <a:pos x="T4" y="T5"/>
                  </a:cxn>
                  <a:cxn ang="0">
                    <a:pos x="T6" y="T7"/>
                  </a:cxn>
                  <a:cxn ang="0">
                    <a:pos x="T8" y="T9"/>
                  </a:cxn>
                </a:cxnLst>
                <a:rect l="0" t="0" r="r" b="b"/>
                <a:pathLst>
                  <a:path w="43" h="32">
                    <a:moveTo>
                      <a:pt x="12" y="3"/>
                    </a:moveTo>
                    <a:cubicBezTo>
                      <a:pt x="26" y="0"/>
                      <a:pt x="32" y="11"/>
                      <a:pt x="41" y="18"/>
                    </a:cubicBezTo>
                    <a:cubicBezTo>
                      <a:pt x="43" y="22"/>
                      <a:pt x="42" y="25"/>
                      <a:pt x="38" y="27"/>
                    </a:cubicBezTo>
                    <a:cubicBezTo>
                      <a:pt x="29" y="25"/>
                      <a:pt x="21" y="32"/>
                      <a:pt x="12" y="30"/>
                    </a:cubicBezTo>
                    <a:cubicBezTo>
                      <a:pt x="0" y="21"/>
                      <a:pt x="6" y="12"/>
                      <a:pt x="12" y="3"/>
                    </a:cubicBezTo>
                    <a:close/>
                  </a:path>
                </a:pathLst>
              </a:custGeom>
              <a:solidFill>
                <a:srgbClr val="D1BB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7" name="Freeform 546">
                <a:extLst>
                  <a:ext uri="{FF2B5EF4-FFF2-40B4-BE49-F238E27FC236}">
                    <a16:creationId xmlns:a16="http://schemas.microsoft.com/office/drawing/2014/main" id="{D940A002-5E8C-7FB7-F325-59BA37698F8D}"/>
                  </a:ext>
                </a:extLst>
              </p:cNvPr>
              <p:cNvSpPr/>
              <p:nvPr/>
            </p:nvSpPr>
            <p:spPr bwMode="auto">
              <a:xfrm>
                <a:off x="4872" y="1732"/>
                <a:ext cx="38" cy="39"/>
              </a:xfrm>
              <a:custGeom>
                <a:avLst/>
                <a:gdLst>
                  <a:gd name="T0" fmla="*/ 0 w 26"/>
                  <a:gd name="T1" fmla="*/ 18 h 27"/>
                  <a:gd name="T2" fmla="*/ 24 w 26"/>
                  <a:gd name="T3" fmla="*/ 14 h 27"/>
                  <a:gd name="T4" fmla="*/ 26 w 26"/>
                  <a:gd name="T5" fmla="*/ 20 h 27"/>
                  <a:gd name="T6" fmla="*/ 19 w 26"/>
                  <a:gd name="T7" fmla="*/ 27 h 27"/>
                  <a:gd name="T8" fmla="*/ 4 w 26"/>
                  <a:gd name="T9" fmla="*/ 22 h 27"/>
                  <a:gd name="T10" fmla="*/ 0 w 26"/>
                  <a:gd name="T11" fmla="*/ 18 h 27"/>
                </a:gdLst>
                <a:ahLst/>
                <a:cxnLst>
                  <a:cxn ang="0">
                    <a:pos x="T0" y="T1"/>
                  </a:cxn>
                  <a:cxn ang="0">
                    <a:pos x="T2" y="T3"/>
                  </a:cxn>
                  <a:cxn ang="0">
                    <a:pos x="T4" y="T5"/>
                  </a:cxn>
                  <a:cxn ang="0">
                    <a:pos x="T6" y="T7"/>
                  </a:cxn>
                  <a:cxn ang="0">
                    <a:pos x="T8" y="T9"/>
                  </a:cxn>
                  <a:cxn ang="0">
                    <a:pos x="T10" y="T11"/>
                  </a:cxn>
                </a:cxnLst>
                <a:rect l="0" t="0" r="r" b="b"/>
                <a:pathLst>
                  <a:path w="26" h="27">
                    <a:moveTo>
                      <a:pt x="0" y="18"/>
                    </a:moveTo>
                    <a:cubicBezTo>
                      <a:pt x="8" y="17"/>
                      <a:pt x="14" y="0"/>
                      <a:pt x="24" y="14"/>
                    </a:cubicBezTo>
                    <a:cubicBezTo>
                      <a:pt x="25" y="16"/>
                      <a:pt x="26" y="18"/>
                      <a:pt x="26" y="20"/>
                    </a:cubicBezTo>
                    <a:cubicBezTo>
                      <a:pt x="25" y="23"/>
                      <a:pt x="23" y="26"/>
                      <a:pt x="19" y="27"/>
                    </a:cubicBezTo>
                    <a:cubicBezTo>
                      <a:pt x="14" y="26"/>
                      <a:pt x="9" y="24"/>
                      <a:pt x="4" y="22"/>
                    </a:cubicBezTo>
                    <a:cubicBezTo>
                      <a:pt x="3" y="21"/>
                      <a:pt x="1" y="19"/>
                      <a:pt x="0" y="18"/>
                    </a:cubicBezTo>
                    <a:close/>
                  </a:path>
                </a:pathLst>
              </a:custGeom>
              <a:solidFill>
                <a:srgbClr val="B793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8" name="Freeform 547">
                <a:extLst>
                  <a:ext uri="{FF2B5EF4-FFF2-40B4-BE49-F238E27FC236}">
                    <a16:creationId xmlns:a16="http://schemas.microsoft.com/office/drawing/2014/main" id="{559416E7-F3E8-CF22-463C-532F66D09DBD}"/>
                  </a:ext>
                </a:extLst>
              </p:cNvPr>
              <p:cNvSpPr/>
              <p:nvPr/>
            </p:nvSpPr>
            <p:spPr bwMode="auto">
              <a:xfrm>
                <a:off x="4878" y="1764"/>
                <a:ext cx="38" cy="35"/>
              </a:xfrm>
              <a:custGeom>
                <a:avLst/>
                <a:gdLst>
                  <a:gd name="T0" fmla="*/ 0 w 26"/>
                  <a:gd name="T1" fmla="*/ 0 h 24"/>
                  <a:gd name="T2" fmla="*/ 15 w 26"/>
                  <a:gd name="T3" fmla="*/ 3 h 24"/>
                  <a:gd name="T4" fmla="*/ 20 w 26"/>
                  <a:gd name="T5" fmla="*/ 24 h 24"/>
                  <a:gd name="T6" fmla="*/ 14 w 26"/>
                  <a:gd name="T7" fmla="*/ 15 h 24"/>
                  <a:gd name="T8" fmla="*/ 8 w 26"/>
                  <a:gd name="T9" fmla="*/ 24 h 24"/>
                  <a:gd name="T10" fmla="*/ 0 w 26"/>
                  <a:gd name="T11" fmla="*/ 0 h 24"/>
                </a:gdLst>
                <a:ahLst/>
                <a:cxnLst>
                  <a:cxn ang="0">
                    <a:pos x="T0" y="T1"/>
                  </a:cxn>
                  <a:cxn ang="0">
                    <a:pos x="T2" y="T3"/>
                  </a:cxn>
                  <a:cxn ang="0">
                    <a:pos x="T4" y="T5"/>
                  </a:cxn>
                  <a:cxn ang="0">
                    <a:pos x="T6" y="T7"/>
                  </a:cxn>
                  <a:cxn ang="0">
                    <a:pos x="T8" y="T9"/>
                  </a:cxn>
                  <a:cxn ang="0">
                    <a:pos x="T10" y="T11"/>
                  </a:cxn>
                </a:cxnLst>
                <a:rect l="0" t="0" r="r" b="b"/>
                <a:pathLst>
                  <a:path w="26" h="24">
                    <a:moveTo>
                      <a:pt x="0" y="0"/>
                    </a:moveTo>
                    <a:cubicBezTo>
                      <a:pt x="5" y="1"/>
                      <a:pt x="10" y="2"/>
                      <a:pt x="15" y="3"/>
                    </a:cubicBezTo>
                    <a:cubicBezTo>
                      <a:pt x="25" y="8"/>
                      <a:pt x="26" y="15"/>
                      <a:pt x="20" y="24"/>
                    </a:cubicBezTo>
                    <a:cubicBezTo>
                      <a:pt x="18" y="21"/>
                      <a:pt x="16" y="18"/>
                      <a:pt x="14" y="15"/>
                    </a:cubicBezTo>
                    <a:cubicBezTo>
                      <a:pt x="12" y="18"/>
                      <a:pt x="10" y="21"/>
                      <a:pt x="8" y="24"/>
                    </a:cubicBezTo>
                    <a:cubicBezTo>
                      <a:pt x="7" y="16"/>
                      <a:pt x="9" y="6"/>
                      <a:pt x="0" y="0"/>
                    </a:cubicBezTo>
                    <a:close/>
                  </a:path>
                </a:pathLst>
              </a:custGeom>
              <a:solidFill>
                <a:srgbClr val="7C6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9" name="Freeform 548">
                <a:extLst>
                  <a:ext uri="{FF2B5EF4-FFF2-40B4-BE49-F238E27FC236}">
                    <a16:creationId xmlns:a16="http://schemas.microsoft.com/office/drawing/2014/main" id="{8DB1B3C5-DF3D-96BB-C505-03F98E384B0B}"/>
                  </a:ext>
                </a:extLst>
              </p:cNvPr>
              <p:cNvSpPr/>
              <p:nvPr/>
            </p:nvSpPr>
            <p:spPr bwMode="auto">
              <a:xfrm>
                <a:off x="4949" y="1410"/>
                <a:ext cx="252" cy="251"/>
              </a:xfrm>
              <a:custGeom>
                <a:avLst/>
                <a:gdLst>
                  <a:gd name="T0" fmla="*/ 126 w 173"/>
                  <a:gd name="T1" fmla="*/ 23 h 172"/>
                  <a:gd name="T2" fmla="*/ 135 w 173"/>
                  <a:gd name="T3" fmla="*/ 40 h 172"/>
                  <a:gd name="T4" fmla="*/ 150 w 173"/>
                  <a:gd name="T5" fmla="*/ 46 h 172"/>
                  <a:gd name="T6" fmla="*/ 158 w 173"/>
                  <a:gd name="T7" fmla="*/ 76 h 172"/>
                  <a:gd name="T8" fmla="*/ 130 w 173"/>
                  <a:gd name="T9" fmla="*/ 103 h 172"/>
                  <a:gd name="T10" fmla="*/ 109 w 173"/>
                  <a:gd name="T11" fmla="*/ 105 h 172"/>
                  <a:gd name="T12" fmla="*/ 116 w 173"/>
                  <a:gd name="T13" fmla="*/ 82 h 172"/>
                  <a:gd name="T14" fmla="*/ 119 w 173"/>
                  <a:gd name="T15" fmla="*/ 58 h 172"/>
                  <a:gd name="T16" fmla="*/ 112 w 173"/>
                  <a:gd name="T17" fmla="*/ 52 h 172"/>
                  <a:gd name="T18" fmla="*/ 112 w 173"/>
                  <a:gd name="T19" fmla="*/ 57 h 172"/>
                  <a:gd name="T20" fmla="*/ 109 w 173"/>
                  <a:gd name="T21" fmla="*/ 61 h 172"/>
                  <a:gd name="T22" fmla="*/ 91 w 173"/>
                  <a:gd name="T23" fmla="*/ 65 h 172"/>
                  <a:gd name="T24" fmla="*/ 76 w 173"/>
                  <a:gd name="T25" fmla="*/ 65 h 172"/>
                  <a:gd name="T26" fmla="*/ 35 w 173"/>
                  <a:gd name="T27" fmla="*/ 63 h 172"/>
                  <a:gd name="T28" fmla="*/ 52 w 173"/>
                  <a:gd name="T29" fmla="*/ 81 h 172"/>
                  <a:gd name="T30" fmla="*/ 87 w 173"/>
                  <a:gd name="T31" fmla="*/ 113 h 172"/>
                  <a:gd name="T32" fmla="*/ 88 w 173"/>
                  <a:gd name="T33" fmla="*/ 125 h 172"/>
                  <a:gd name="T34" fmla="*/ 79 w 173"/>
                  <a:gd name="T35" fmla="*/ 127 h 172"/>
                  <a:gd name="T36" fmla="*/ 64 w 173"/>
                  <a:gd name="T37" fmla="*/ 124 h 172"/>
                  <a:gd name="T38" fmla="*/ 61 w 173"/>
                  <a:gd name="T39" fmla="*/ 133 h 172"/>
                  <a:gd name="T40" fmla="*/ 59 w 173"/>
                  <a:gd name="T41" fmla="*/ 172 h 172"/>
                  <a:gd name="T42" fmla="*/ 33 w 173"/>
                  <a:gd name="T43" fmla="*/ 156 h 172"/>
                  <a:gd name="T44" fmla="*/ 14 w 173"/>
                  <a:gd name="T45" fmla="*/ 141 h 172"/>
                  <a:gd name="T46" fmla="*/ 14 w 173"/>
                  <a:gd name="T47" fmla="*/ 103 h 172"/>
                  <a:gd name="T48" fmla="*/ 14 w 173"/>
                  <a:gd name="T49" fmla="*/ 87 h 172"/>
                  <a:gd name="T50" fmla="*/ 6 w 173"/>
                  <a:gd name="T51" fmla="*/ 67 h 172"/>
                  <a:gd name="T52" fmla="*/ 6 w 173"/>
                  <a:gd name="T53" fmla="*/ 63 h 172"/>
                  <a:gd name="T54" fmla="*/ 31 w 173"/>
                  <a:gd name="T55" fmla="*/ 8 h 172"/>
                  <a:gd name="T56" fmla="*/ 59 w 173"/>
                  <a:gd name="T57" fmla="*/ 2 h 172"/>
                  <a:gd name="T58" fmla="*/ 96 w 173"/>
                  <a:gd name="T59" fmla="*/ 6 h 172"/>
                  <a:gd name="T60" fmla="*/ 106 w 173"/>
                  <a:gd name="T61" fmla="*/ 10 h 172"/>
                  <a:gd name="T62" fmla="*/ 126 w 173"/>
                  <a:gd name="T63" fmla="*/ 2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3" h="172">
                    <a:moveTo>
                      <a:pt x="126" y="23"/>
                    </a:moveTo>
                    <a:cubicBezTo>
                      <a:pt x="132" y="27"/>
                      <a:pt x="133" y="34"/>
                      <a:pt x="135" y="40"/>
                    </a:cubicBezTo>
                    <a:cubicBezTo>
                      <a:pt x="138" y="47"/>
                      <a:pt x="142" y="50"/>
                      <a:pt x="150" y="46"/>
                    </a:cubicBezTo>
                    <a:cubicBezTo>
                      <a:pt x="171" y="55"/>
                      <a:pt x="173" y="62"/>
                      <a:pt x="158" y="76"/>
                    </a:cubicBezTo>
                    <a:cubicBezTo>
                      <a:pt x="148" y="85"/>
                      <a:pt x="139" y="94"/>
                      <a:pt x="130" y="103"/>
                    </a:cubicBezTo>
                    <a:cubicBezTo>
                      <a:pt x="124" y="110"/>
                      <a:pt x="116" y="115"/>
                      <a:pt x="109" y="105"/>
                    </a:cubicBezTo>
                    <a:cubicBezTo>
                      <a:pt x="106" y="96"/>
                      <a:pt x="111" y="89"/>
                      <a:pt x="116" y="82"/>
                    </a:cubicBezTo>
                    <a:cubicBezTo>
                      <a:pt x="120" y="74"/>
                      <a:pt x="123" y="67"/>
                      <a:pt x="119" y="58"/>
                    </a:cubicBezTo>
                    <a:cubicBezTo>
                      <a:pt x="117" y="56"/>
                      <a:pt x="117" y="51"/>
                      <a:pt x="112" y="52"/>
                    </a:cubicBezTo>
                    <a:cubicBezTo>
                      <a:pt x="111" y="52"/>
                      <a:pt x="112" y="55"/>
                      <a:pt x="112" y="57"/>
                    </a:cubicBezTo>
                    <a:cubicBezTo>
                      <a:pt x="112" y="59"/>
                      <a:pt x="111" y="60"/>
                      <a:pt x="109" y="61"/>
                    </a:cubicBezTo>
                    <a:cubicBezTo>
                      <a:pt x="104" y="64"/>
                      <a:pt x="97" y="65"/>
                      <a:pt x="91" y="65"/>
                    </a:cubicBezTo>
                    <a:cubicBezTo>
                      <a:pt x="86" y="65"/>
                      <a:pt x="81" y="64"/>
                      <a:pt x="76" y="65"/>
                    </a:cubicBezTo>
                    <a:cubicBezTo>
                      <a:pt x="63" y="68"/>
                      <a:pt x="50" y="64"/>
                      <a:pt x="35" y="63"/>
                    </a:cubicBezTo>
                    <a:cubicBezTo>
                      <a:pt x="39" y="73"/>
                      <a:pt x="44" y="79"/>
                      <a:pt x="52" y="81"/>
                    </a:cubicBezTo>
                    <a:cubicBezTo>
                      <a:pt x="59" y="97"/>
                      <a:pt x="68" y="111"/>
                      <a:pt x="87" y="113"/>
                    </a:cubicBezTo>
                    <a:cubicBezTo>
                      <a:pt x="91" y="117"/>
                      <a:pt x="94" y="121"/>
                      <a:pt x="88" y="125"/>
                    </a:cubicBezTo>
                    <a:cubicBezTo>
                      <a:pt x="85" y="127"/>
                      <a:pt x="82" y="127"/>
                      <a:pt x="79" y="127"/>
                    </a:cubicBezTo>
                    <a:cubicBezTo>
                      <a:pt x="74" y="126"/>
                      <a:pt x="69" y="124"/>
                      <a:pt x="64" y="124"/>
                    </a:cubicBezTo>
                    <a:cubicBezTo>
                      <a:pt x="56" y="125"/>
                      <a:pt x="56" y="129"/>
                      <a:pt x="61" y="133"/>
                    </a:cubicBezTo>
                    <a:cubicBezTo>
                      <a:pt x="61" y="146"/>
                      <a:pt x="68" y="160"/>
                      <a:pt x="59" y="172"/>
                    </a:cubicBezTo>
                    <a:cubicBezTo>
                      <a:pt x="50" y="168"/>
                      <a:pt x="41" y="161"/>
                      <a:pt x="33" y="156"/>
                    </a:cubicBezTo>
                    <a:cubicBezTo>
                      <a:pt x="28" y="149"/>
                      <a:pt x="20" y="146"/>
                      <a:pt x="14" y="141"/>
                    </a:cubicBezTo>
                    <a:cubicBezTo>
                      <a:pt x="0" y="129"/>
                      <a:pt x="0" y="117"/>
                      <a:pt x="14" y="103"/>
                    </a:cubicBezTo>
                    <a:cubicBezTo>
                      <a:pt x="22" y="97"/>
                      <a:pt x="20" y="92"/>
                      <a:pt x="14" y="87"/>
                    </a:cubicBezTo>
                    <a:cubicBezTo>
                      <a:pt x="9" y="81"/>
                      <a:pt x="7" y="74"/>
                      <a:pt x="6" y="67"/>
                    </a:cubicBezTo>
                    <a:cubicBezTo>
                      <a:pt x="6" y="66"/>
                      <a:pt x="6" y="64"/>
                      <a:pt x="6" y="63"/>
                    </a:cubicBezTo>
                    <a:cubicBezTo>
                      <a:pt x="9" y="42"/>
                      <a:pt x="13" y="22"/>
                      <a:pt x="31" y="8"/>
                    </a:cubicBezTo>
                    <a:cubicBezTo>
                      <a:pt x="40" y="5"/>
                      <a:pt x="49" y="3"/>
                      <a:pt x="59" y="2"/>
                    </a:cubicBezTo>
                    <a:cubicBezTo>
                      <a:pt x="72" y="0"/>
                      <a:pt x="83" y="5"/>
                      <a:pt x="96" y="6"/>
                    </a:cubicBezTo>
                    <a:cubicBezTo>
                      <a:pt x="100" y="6"/>
                      <a:pt x="106" y="8"/>
                      <a:pt x="106" y="10"/>
                    </a:cubicBezTo>
                    <a:cubicBezTo>
                      <a:pt x="107" y="24"/>
                      <a:pt x="120" y="18"/>
                      <a:pt x="126" y="23"/>
                    </a:cubicBezTo>
                    <a:close/>
                  </a:path>
                </a:pathLst>
              </a:custGeom>
              <a:solidFill>
                <a:srgbClr val="2424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0" name="Freeform 549">
                <a:extLst>
                  <a:ext uri="{FF2B5EF4-FFF2-40B4-BE49-F238E27FC236}">
                    <a16:creationId xmlns:a16="http://schemas.microsoft.com/office/drawing/2014/main" id="{AF609F0B-F669-1D5D-33EF-BE676EA2413E}"/>
                  </a:ext>
                </a:extLst>
              </p:cNvPr>
              <p:cNvSpPr/>
              <p:nvPr/>
            </p:nvSpPr>
            <p:spPr bwMode="auto">
              <a:xfrm>
                <a:off x="4919" y="1305"/>
                <a:ext cx="100" cy="197"/>
              </a:xfrm>
              <a:custGeom>
                <a:avLst/>
                <a:gdLst>
                  <a:gd name="T0" fmla="*/ 52 w 69"/>
                  <a:gd name="T1" fmla="*/ 83 h 135"/>
                  <a:gd name="T2" fmla="*/ 27 w 69"/>
                  <a:gd name="T3" fmla="*/ 135 h 135"/>
                  <a:gd name="T4" fmla="*/ 26 w 69"/>
                  <a:gd name="T5" fmla="*/ 117 h 135"/>
                  <a:gd name="T6" fmla="*/ 19 w 69"/>
                  <a:gd name="T7" fmla="*/ 100 h 135"/>
                  <a:gd name="T8" fmla="*/ 4 w 69"/>
                  <a:gd name="T9" fmla="*/ 76 h 135"/>
                  <a:gd name="T10" fmla="*/ 8 w 69"/>
                  <a:gd name="T11" fmla="*/ 55 h 135"/>
                  <a:gd name="T12" fmla="*/ 19 w 69"/>
                  <a:gd name="T13" fmla="*/ 50 h 135"/>
                  <a:gd name="T14" fmla="*/ 35 w 69"/>
                  <a:gd name="T15" fmla="*/ 38 h 135"/>
                  <a:gd name="T16" fmla="*/ 28 w 69"/>
                  <a:gd name="T17" fmla="*/ 12 h 135"/>
                  <a:gd name="T18" fmla="*/ 40 w 69"/>
                  <a:gd name="T19" fmla="*/ 4 h 135"/>
                  <a:gd name="T20" fmla="*/ 43 w 69"/>
                  <a:gd name="T21" fmla="*/ 3 h 135"/>
                  <a:gd name="T22" fmla="*/ 56 w 69"/>
                  <a:gd name="T23" fmla="*/ 3 h 135"/>
                  <a:gd name="T24" fmla="*/ 68 w 69"/>
                  <a:gd name="T25" fmla="*/ 27 h 135"/>
                  <a:gd name="T26" fmla="*/ 67 w 69"/>
                  <a:gd name="T27" fmla="*/ 45 h 135"/>
                  <a:gd name="T28" fmla="*/ 52 w 69"/>
                  <a:gd name="T29" fmla="*/ 8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35">
                    <a:moveTo>
                      <a:pt x="52" y="83"/>
                    </a:moveTo>
                    <a:cubicBezTo>
                      <a:pt x="39" y="98"/>
                      <a:pt x="36" y="118"/>
                      <a:pt x="27" y="135"/>
                    </a:cubicBezTo>
                    <a:cubicBezTo>
                      <a:pt x="23" y="129"/>
                      <a:pt x="23" y="124"/>
                      <a:pt x="26" y="117"/>
                    </a:cubicBezTo>
                    <a:cubicBezTo>
                      <a:pt x="30" y="110"/>
                      <a:pt x="28" y="103"/>
                      <a:pt x="19" y="100"/>
                    </a:cubicBezTo>
                    <a:cubicBezTo>
                      <a:pt x="8" y="96"/>
                      <a:pt x="14" y="81"/>
                      <a:pt x="4" y="76"/>
                    </a:cubicBezTo>
                    <a:cubicBezTo>
                      <a:pt x="0" y="68"/>
                      <a:pt x="0" y="61"/>
                      <a:pt x="8" y="55"/>
                    </a:cubicBezTo>
                    <a:cubicBezTo>
                      <a:pt x="11" y="52"/>
                      <a:pt x="14" y="50"/>
                      <a:pt x="19" y="50"/>
                    </a:cubicBezTo>
                    <a:cubicBezTo>
                      <a:pt x="26" y="48"/>
                      <a:pt x="31" y="44"/>
                      <a:pt x="35" y="38"/>
                    </a:cubicBezTo>
                    <a:cubicBezTo>
                      <a:pt x="35" y="29"/>
                      <a:pt x="21" y="23"/>
                      <a:pt x="28" y="12"/>
                    </a:cubicBezTo>
                    <a:cubicBezTo>
                      <a:pt x="30" y="5"/>
                      <a:pt x="35" y="5"/>
                      <a:pt x="40" y="4"/>
                    </a:cubicBezTo>
                    <a:cubicBezTo>
                      <a:pt x="41" y="3"/>
                      <a:pt x="42" y="3"/>
                      <a:pt x="43" y="3"/>
                    </a:cubicBezTo>
                    <a:cubicBezTo>
                      <a:pt x="48" y="0"/>
                      <a:pt x="52" y="0"/>
                      <a:pt x="56" y="3"/>
                    </a:cubicBezTo>
                    <a:cubicBezTo>
                      <a:pt x="66" y="8"/>
                      <a:pt x="69" y="16"/>
                      <a:pt x="68" y="27"/>
                    </a:cubicBezTo>
                    <a:cubicBezTo>
                      <a:pt x="69" y="33"/>
                      <a:pt x="69" y="39"/>
                      <a:pt x="67" y="45"/>
                    </a:cubicBezTo>
                    <a:cubicBezTo>
                      <a:pt x="58" y="56"/>
                      <a:pt x="59" y="71"/>
                      <a:pt x="52" y="83"/>
                    </a:cubicBezTo>
                    <a:close/>
                  </a:path>
                </a:pathLst>
              </a:custGeom>
              <a:solidFill>
                <a:srgbClr val="E4E3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1" name="Freeform 550">
                <a:extLst>
                  <a:ext uri="{FF2B5EF4-FFF2-40B4-BE49-F238E27FC236}">
                    <a16:creationId xmlns:a16="http://schemas.microsoft.com/office/drawing/2014/main" id="{4BBD2551-73BB-4CD6-E725-D3F18D5DC548}"/>
                  </a:ext>
                </a:extLst>
              </p:cNvPr>
              <p:cNvSpPr/>
              <p:nvPr/>
            </p:nvSpPr>
            <p:spPr bwMode="auto">
              <a:xfrm>
                <a:off x="4838" y="1339"/>
                <a:ext cx="92" cy="173"/>
              </a:xfrm>
              <a:custGeom>
                <a:avLst/>
                <a:gdLst>
                  <a:gd name="T0" fmla="*/ 63 w 63"/>
                  <a:gd name="T1" fmla="*/ 32 h 119"/>
                  <a:gd name="T2" fmla="*/ 62 w 63"/>
                  <a:gd name="T3" fmla="*/ 52 h 119"/>
                  <a:gd name="T4" fmla="*/ 43 w 63"/>
                  <a:gd name="T5" fmla="*/ 80 h 119"/>
                  <a:gd name="T6" fmla="*/ 43 w 63"/>
                  <a:gd name="T7" fmla="*/ 119 h 119"/>
                  <a:gd name="T8" fmla="*/ 21 w 63"/>
                  <a:gd name="T9" fmla="*/ 100 h 119"/>
                  <a:gd name="T10" fmla="*/ 27 w 63"/>
                  <a:gd name="T11" fmla="*/ 71 h 119"/>
                  <a:gd name="T12" fmla="*/ 6 w 63"/>
                  <a:gd name="T13" fmla="*/ 57 h 119"/>
                  <a:gd name="T14" fmla="*/ 3 w 63"/>
                  <a:gd name="T15" fmla="*/ 48 h 119"/>
                  <a:gd name="T16" fmla="*/ 30 w 63"/>
                  <a:gd name="T17" fmla="*/ 6 h 119"/>
                  <a:gd name="T18" fmla="*/ 45 w 63"/>
                  <a:gd name="T19" fmla="*/ 5 h 119"/>
                  <a:gd name="T20" fmla="*/ 58 w 63"/>
                  <a:gd name="T21" fmla="*/ 24 h 119"/>
                  <a:gd name="T22" fmla="*/ 63 w 63"/>
                  <a:gd name="T23" fmla="*/ 3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9">
                    <a:moveTo>
                      <a:pt x="63" y="32"/>
                    </a:moveTo>
                    <a:cubicBezTo>
                      <a:pt x="62" y="39"/>
                      <a:pt x="58" y="46"/>
                      <a:pt x="62" y="52"/>
                    </a:cubicBezTo>
                    <a:cubicBezTo>
                      <a:pt x="59" y="64"/>
                      <a:pt x="51" y="71"/>
                      <a:pt x="43" y="80"/>
                    </a:cubicBezTo>
                    <a:cubicBezTo>
                      <a:pt x="43" y="92"/>
                      <a:pt x="43" y="104"/>
                      <a:pt x="43" y="119"/>
                    </a:cubicBezTo>
                    <a:cubicBezTo>
                      <a:pt x="33" y="113"/>
                      <a:pt x="36" y="95"/>
                      <a:pt x="21" y="100"/>
                    </a:cubicBezTo>
                    <a:cubicBezTo>
                      <a:pt x="23" y="90"/>
                      <a:pt x="26" y="80"/>
                      <a:pt x="27" y="71"/>
                    </a:cubicBezTo>
                    <a:cubicBezTo>
                      <a:pt x="29" y="54"/>
                      <a:pt x="22" y="50"/>
                      <a:pt x="6" y="57"/>
                    </a:cubicBezTo>
                    <a:cubicBezTo>
                      <a:pt x="0" y="56"/>
                      <a:pt x="1" y="52"/>
                      <a:pt x="3" y="48"/>
                    </a:cubicBezTo>
                    <a:cubicBezTo>
                      <a:pt x="11" y="34"/>
                      <a:pt x="16" y="17"/>
                      <a:pt x="30" y="6"/>
                    </a:cubicBezTo>
                    <a:cubicBezTo>
                      <a:pt x="35" y="2"/>
                      <a:pt x="40" y="0"/>
                      <a:pt x="45" y="5"/>
                    </a:cubicBezTo>
                    <a:cubicBezTo>
                      <a:pt x="48" y="12"/>
                      <a:pt x="55" y="17"/>
                      <a:pt x="58" y="24"/>
                    </a:cubicBezTo>
                    <a:cubicBezTo>
                      <a:pt x="60" y="27"/>
                      <a:pt x="61" y="30"/>
                      <a:pt x="63" y="32"/>
                    </a:cubicBezTo>
                    <a:close/>
                  </a:path>
                </a:pathLst>
              </a:custGeom>
              <a:solidFill>
                <a:srgbClr val="E3BB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2" name="Freeform 551">
                <a:extLst>
                  <a:ext uri="{FF2B5EF4-FFF2-40B4-BE49-F238E27FC236}">
                    <a16:creationId xmlns:a16="http://schemas.microsoft.com/office/drawing/2014/main" id="{1F8664F1-ABD0-C409-7823-866EC80CCAA1}"/>
                  </a:ext>
                </a:extLst>
              </p:cNvPr>
              <p:cNvSpPr/>
              <p:nvPr/>
            </p:nvSpPr>
            <p:spPr bwMode="auto">
              <a:xfrm>
                <a:off x="4901" y="1415"/>
                <a:ext cx="50" cy="83"/>
              </a:xfrm>
              <a:custGeom>
                <a:avLst/>
                <a:gdLst>
                  <a:gd name="T0" fmla="*/ 0 w 34"/>
                  <a:gd name="T1" fmla="*/ 28 h 57"/>
                  <a:gd name="T2" fmla="*/ 19 w 34"/>
                  <a:gd name="T3" fmla="*/ 0 h 57"/>
                  <a:gd name="T4" fmla="*/ 31 w 34"/>
                  <a:gd name="T5" fmla="*/ 25 h 57"/>
                  <a:gd name="T6" fmla="*/ 20 w 34"/>
                  <a:gd name="T7" fmla="*/ 57 h 57"/>
                  <a:gd name="T8" fmla="*/ 0 w 34"/>
                  <a:gd name="T9" fmla="*/ 28 h 57"/>
                </a:gdLst>
                <a:ahLst/>
                <a:cxnLst>
                  <a:cxn ang="0">
                    <a:pos x="T0" y="T1"/>
                  </a:cxn>
                  <a:cxn ang="0">
                    <a:pos x="T2" y="T3"/>
                  </a:cxn>
                  <a:cxn ang="0">
                    <a:pos x="T4" y="T5"/>
                  </a:cxn>
                  <a:cxn ang="0">
                    <a:pos x="T6" y="T7"/>
                  </a:cxn>
                  <a:cxn ang="0">
                    <a:pos x="T8" y="T9"/>
                  </a:cxn>
                </a:cxnLst>
                <a:rect l="0" t="0" r="r" b="b"/>
                <a:pathLst>
                  <a:path w="34" h="57">
                    <a:moveTo>
                      <a:pt x="0" y="28"/>
                    </a:moveTo>
                    <a:cubicBezTo>
                      <a:pt x="3" y="16"/>
                      <a:pt x="11" y="8"/>
                      <a:pt x="19" y="0"/>
                    </a:cubicBezTo>
                    <a:cubicBezTo>
                      <a:pt x="34" y="4"/>
                      <a:pt x="24" y="19"/>
                      <a:pt x="31" y="25"/>
                    </a:cubicBezTo>
                    <a:cubicBezTo>
                      <a:pt x="24" y="33"/>
                      <a:pt x="24" y="43"/>
                      <a:pt x="20" y="57"/>
                    </a:cubicBezTo>
                    <a:cubicBezTo>
                      <a:pt x="15" y="43"/>
                      <a:pt x="16" y="28"/>
                      <a:pt x="0" y="28"/>
                    </a:cubicBezTo>
                    <a:close/>
                  </a:path>
                </a:pathLst>
              </a:custGeom>
              <a:solidFill>
                <a:srgbClr val="6B6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3" name="Freeform 552">
                <a:extLst>
                  <a:ext uri="{FF2B5EF4-FFF2-40B4-BE49-F238E27FC236}">
                    <a16:creationId xmlns:a16="http://schemas.microsoft.com/office/drawing/2014/main" id="{8A88D65A-8ED3-501B-C33E-59F430202267}"/>
                  </a:ext>
                </a:extLst>
              </p:cNvPr>
              <p:cNvSpPr/>
              <p:nvPr/>
            </p:nvSpPr>
            <p:spPr bwMode="auto">
              <a:xfrm>
                <a:off x="4729" y="2404"/>
                <a:ext cx="93" cy="77"/>
              </a:xfrm>
              <a:custGeom>
                <a:avLst/>
                <a:gdLst>
                  <a:gd name="T0" fmla="*/ 34 w 64"/>
                  <a:gd name="T1" fmla="*/ 40 h 53"/>
                  <a:gd name="T2" fmla="*/ 26 w 64"/>
                  <a:gd name="T3" fmla="*/ 37 h 53"/>
                  <a:gd name="T4" fmla="*/ 0 w 64"/>
                  <a:gd name="T5" fmla="*/ 32 h 53"/>
                  <a:gd name="T6" fmla="*/ 2 w 64"/>
                  <a:gd name="T7" fmla="*/ 8 h 53"/>
                  <a:gd name="T8" fmla="*/ 7 w 64"/>
                  <a:gd name="T9" fmla="*/ 24 h 53"/>
                  <a:gd name="T10" fmla="*/ 62 w 64"/>
                  <a:gd name="T11" fmla="*/ 0 h 53"/>
                  <a:gd name="T12" fmla="*/ 51 w 64"/>
                  <a:gd name="T13" fmla="*/ 35 h 53"/>
                  <a:gd name="T14" fmla="*/ 46 w 64"/>
                  <a:gd name="T15" fmla="*/ 51 h 53"/>
                  <a:gd name="T16" fmla="*/ 34 w 64"/>
                  <a:gd name="T17" fmla="*/ 4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2">
                    <a:moveTo>
                      <a:pt x="34" y="40"/>
                    </a:moveTo>
                    <a:cubicBezTo>
                      <a:pt x="33" y="36"/>
                      <a:pt x="30" y="35"/>
                      <a:pt x="26" y="37"/>
                    </a:cubicBezTo>
                    <a:cubicBezTo>
                      <a:pt x="16" y="40"/>
                      <a:pt x="6" y="45"/>
                      <a:pt x="0" y="32"/>
                    </a:cubicBezTo>
                    <a:cubicBezTo>
                      <a:pt x="1" y="24"/>
                      <a:pt x="2" y="16"/>
                      <a:pt x="2" y="8"/>
                    </a:cubicBezTo>
                    <a:cubicBezTo>
                      <a:pt x="8" y="12"/>
                      <a:pt x="4" y="20"/>
                      <a:pt x="7" y="24"/>
                    </a:cubicBezTo>
                    <a:cubicBezTo>
                      <a:pt x="19" y="1"/>
                      <a:pt x="44" y="9"/>
                      <a:pt x="62" y="0"/>
                    </a:cubicBezTo>
                    <a:cubicBezTo>
                      <a:pt x="62" y="13"/>
                      <a:pt x="64" y="26"/>
                      <a:pt x="51" y="35"/>
                    </a:cubicBezTo>
                    <a:cubicBezTo>
                      <a:pt x="46" y="38"/>
                      <a:pt x="45" y="45"/>
                      <a:pt x="46" y="51"/>
                    </a:cubicBezTo>
                    <a:cubicBezTo>
                      <a:pt x="37" y="53"/>
                      <a:pt x="39" y="43"/>
                      <a:pt x="34" y="40"/>
                    </a:cubicBezTo>
                    <a:close/>
                  </a:path>
                </a:pathLst>
              </a:custGeom>
              <a:solidFill>
                <a:srgbClr val="994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4" name="Freeform 553">
                <a:extLst>
                  <a:ext uri="{FF2B5EF4-FFF2-40B4-BE49-F238E27FC236}">
                    <a16:creationId xmlns:a16="http://schemas.microsoft.com/office/drawing/2014/main" id="{9A2177D8-E3DC-7384-AAE1-A2626038E80C}"/>
                  </a:ext>
                </a:extLst>
              </p:cNvPr>
              <p:cNvSpPr/>
              <p:nvPr/>
            </p:nvSpPr>
            <p:spPr bwMode="auto">
              <a:xfrm>
                <a:off x="4614" y="1893"/>
                <a:ext cx="77" cy="79"/>
              </a:xfrm>
              <a:custGeom>
                <a:avLst/>
                <a:gdLst>
                  <a:gd name="T0" fmla="*/ 6 w 53"/>
                  <a:gd name="T1" fmla="*/ 0 h 54"/>
                  <a:gd name="T2" fmla="*/ 45 w 53"/>
                  <a:gd name="T3" fmla="*/ 35 h 54"/>
                  <a:gd name="T4" fmla="*/ 52 w 53"/>
                  <a:gd name="T5" fmla="*/ 54 h 54"/>
                  <a:gd name="T6" fmla="*/ 41 w 53"/>
                  <a:gd name="T7" fmla="*/ 54 h 54"/>
                  <a:gd name="T8" fmla="*/ 33 w 53"/>
                  <a:gd name="T9" fmla="*/ 43 h 54"/>
                  <a:gd name="T10" fmla="*/ 27 w 53"/>
                  <a:gd name="T11" fmla="*/ 38 h 54"/>
                  <a:gd name="T12" fmla="*/ 6 w 53"/>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52" h="54">
                    <a:moveTo>
                      <a:pt x="6" y="0"/>
                    </a:moveTo>
                    <a:cubicBezTo>
                      <a:pt x="22" y="8"/>
                      <a:pt x="34" y="21"/>
                      <a:pt x="45" y="35"/>
                    </a:cubicBezTo>
                    <a:cubicBezTo>
                      <a:pt x="45" y="43"/>
                      <a:pt x="53" y="47"/>
                      <a:pt x="52" y="54"/>
                    </a:cubicBezTo>
                    <a:cubicBezTo>
                      <a:pt x="48" y="54"/>
                      <a:pt x="45" y="54"/>
                      <a:pt x="41" y="54"/>
                    </a:cubicBezTo>
                    <a:cubicBezTo>
                      <a:pt x="45" y="46"/>
                      <a:pt x="40" y="44"/>
                      <a:pt x="33" y="43"/>
                    </a:cubicBezTo>
                    <a:cubicBezTo>
                      <a:pt x="31" y="41"/>
                      <a:pt x="29" y="39"/>
                      <a:pt x="27" y="38"/>
                    </a:cubicBezTo>
                    <a:cubicBezTo>
                      <a:pt x="5" y="34"/>
                      <a:pt x="0" y="20"/>
                      <a:pt x="6" y="0"/>
                    </a:cubicBezTo>
                    <a:close/>
                  </a:path>
                </a:pathLst>
              </a:custGeom>
              <a:solidFill>
                <a:srgbClr val="E3EE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5" name="Freeform 554">
                <a:extLst>
                  <a:ext uri="{FF2B5EF4-FFF2-40B4-BE49-F238E27FC236}">
                    <a16:creationId xmlns:a16="http://schemas.microsoft.com/office/drawing/2014/main" id="{7E27BD43-0B60-A31D-E100-511EE3AAB3F7}"/>
                  </a:ext>
                </a:extLst>
              </p:cNvPr>
              <p:cNvSpPr/>
              <p:nvPr/>
            </p:nvSpPr>
            <p:spPr bwMode="auto">
              <a:xfrm>
                <a:off x="4707" y="1861"/>
                <a:ext cx="37" cy="29"/>
              </a:xfrm>
              <a:custGeom>
                <a:avLst/>
                <a:gdLst>
                  <a:gd name="T0" fmla="*/ 21 w 25"/>
                  <a:gd name="T1" fmla="*/ 20 h 20"/>
                  <a:gd name="T2" fmla="*/ 0 w 25"/>
                  <a:gd name="T3" fmla="*/ 9 h 20"/>
                  <a:gd name="T4" fmla="*/ 25 w 25"/>
                  <a:gd name="T5" fmla="*/ 1 h 20"/>
                  <a:gd name="T6" fmla="*/ 21 w 25"/>
                  <a:gd name="T7" fmla="*/ 20 h 20"/>
                </a:gdLst>
                <a:ahLst/>
                <a:cxnLst>
                  <a:cxn ang="0">
                    <a:pos x="T0" y="T1"/>
                  </a:cxn>
                  <a:cxn ang="0">
                    <a:pos x="T2" y="T3"/>
                  </a:cxn>
                  <a:cxn ang="0">
                    <a:pos x="T4" y="T5"/>
                  </a:cxn>
                  <a:cxn ang="0">
                    <a:pos x="T6" y="T7"/>
                  </a:cxn>
                </a:cxnLst>
                <a:rect l="0" t="0" r="r" b="b"/>
                <a:pathLst>
                  <a:path w="25" h="20">
                    <a:moveTo>
                      <a:pt x="21" y="20"/>
                    </a:moveTo>
                    <a:cubicBezTo>
                      <a:pt x="14" y="16"/>
                      <a:pt x="8" y="13"/>
                      <a:pt x="0" y="9"/>
                    </a:cubicBezTo>
                    <a:cubicBezTo>
                      <a:pt x="8" y="1"/>
                      <a:pt x="16" y="0"/>
                      <a:pt x="25" y="1"/>
                    </a:cubicBezTo>
                    <a:cubicBezTo>
                      <a:pt x="25" y="8"/>
                      <a:pt x="25" y="14"/>
                      <a:pt x="21" y="20"/>
                    </a:cubicBezTo>
                    <a:close/>
                  </a:path>
                </a:pathLst>
              </a:custGeom>
              <a:solidFill>
                <a:srgbClr val="A27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6" name="Freeform 555">
                <a:extLst>
                  <a:ext uri="{FF2B5EF4-FFF2-40B4-BE49-F238E27FC236}">
                    <a16:creationId xmlns:a16="http://schemas.microsoft.com/office/drawing/2014/main" id="{76622438-178C-3607-D2F7-95E2F171F5E3}"/>
                  </a:ext>
                </a:extLst>
              </p:cNvPr>
              <p:cNvSpPr/>
              <p:nvPr/>
            </p:nvSpPr>
            <p:spPr bwMode="auto">
              <a:xfrm>
                <a:off x="4680" y="1898"/>
                <a:ext cx="36" cy="25"/>
              </a:xfrm>
              <a:custGeom>
                <a:avLst/>
                <a:gdLst>
                  <a:gd name="T0" fmla="*/ 19 w 25"/>
                  <a:gd name="T1" fmla="*/ 17 h 17"/>
                  <a:gd name="T2" fmla="*/ 0 w 25"/>
                  <a:gd name="T3" fmla="*/ 0 h 17"/>
                  <a:gd name="T4" fmla="*/ 20 w 25"/>
                  <a:gd name="T5" fmla="*/ 9 h 17"/>
                  <a:gd name="T6" fmla="*/ 19 w 25"/>
                  <a:gd name="T7" fmla="*/ 17 h 17"/>
                </a:gdLst>
                <a:ahLst/>
                <a:cxnLst>
                  <a:cxn ang="0">
                    <a:pos x="T0" y="T1"/>
                  </a:cxn>
                  <a:cxn ang="0">
                    <a:pos x="T2" y="T3"/>
                  </a:cxn>
                  <a:cxn ang="0">
                    <a:pos x="T4" y="T5"/>
                  </a:cxn>
                  <a:cxn ang="0">
                    <a:pos x="T6" y="T7"/>
                  </a:cxn>
                </a:cxnLst>
                <a:rect l="0" t="0" r="r" b="b"/>
                <a:pathLst>
                  <a:path w="25" h="17">
                    <a:moveTo>
                      <a:pt x="19" y="17"/>
                    </a:moveTo>
                    <a:cubicBezTo>
                      <a:pt x="11" y="13"/>
                      <a:pt x="1" y="12"/>
                      <a:pt x="0" y="0"/>
                    </a:cubicBezTo>
                    <a:cubicBezTo>
                      <a:pt x="7" y="3"/>
                      <a:pt x="13" y="6"/>
                      <a:pt x="20" y="9"/>
                    </a:cubicBezTo>
                    <a:cubicBezTo>
                      <a:pt x="22" y="12"/>
                      <a:pt x="25" y="15"/>
                      <a:pt x="19" y="17"/>
                    </a:cubicBezTo>
                    <a:close/>
                  </a:path>
                </a:pathLst>
              </a:custGeom>
              <a:solidFill>
                <a:srgbClr val="7A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7" name="Freeform 556">
                <a:extLst>
                  <a:ext uri="{FF2B5EF4-FFF2-40B4-BE49-F238E27FC236}">
                    <a16:creationId xmlns:a16="http://schemas.microsoft.com/office/drawing/2014/main" id="{290F32FC-3BE3-CAE1-906A-E3D4591CC23D}"/>
                  </a:ext>
                </a:extLst>
              </p:cNvPr>
              <p:cNvSpPr/>
              <p:nvPr/>
            </p:nvSpPr>
            <p:spPr bwMode="auto">
              <a:xfrm>
                <a:off x="4783" y="1298"/>
                <a:ext cx="115" cy="111"/>
              </a:xfrm>
              <a:custGeom>
                <a:avLst/>
                <a:gdLst>
                  <a:gd name="T0" fmla="*/ 70 w 79"/>
                  <a:gd name="T1" fmla="*/ 35 h 76"/>
                  <a:gd name="T2" fmla="*/ 41 w 79"/>
                  <a:gd name="T3" fmla="*/ 76 h 76"/>
                  <a:gd name="T4" fmla="*/ 8 w 79"/>
                  <a:gd name="T5" fmla="*/ 73 h 76"/>
                  <a:gd name="T6" fmla="*/ 9 w 79"/>
                  <a:gd name="T7" fmla="*/ 56 h 76"/>
                  <a:gd name="T8" fmla="*/ 25 w 79"/>
                  <a:gd name="T9" fmla="*/ 40 h 76"/>
                  <a:gd name="T10" fmla="*/ 42 w 79"/>
                  <a:gd name="T11" fmla="*/ 45 h 76"/>
                  <a:gd name="T12" fmla="*/ 56 w 79"/>
                  <a:gd name="T13" fmla="*/ 12 h 76"/>
                  <a:gd name="T14" fmla="*/ 68 w 79"/>
                  <a:gd name="T15" fmla="*/ 4 h 76"/>
                  <a:gd name="T16" fmla="*/ 77 w 79"/>
                  <a:gd name="T17" fmla="*/ 16 h 76"/>
                  <a:gd name="T18" fmla="*/ 77 w 79"/>
                  <a:gd name="T19" fmla="*/ 16 h 76"/>
                  <a:gd name="T20" fmla="*/ 79 w 79"/>
                  <a:gd name="T21" fmla="*/ 23 h 76"/>
                  <a:gd name="T22" fmla="*/ 70 w 79"/>
                  <a:gd name="T23"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6">
                    <a:moveTo>
                      <a:pt x="70" y="35"/>
                    </a:moveTo>
                    <a:cubicBezTo>
                      <a:pt x="58" y="47"/>
                      <a:pt x="57" y="67"/>
                      <a:pt x="41" y="76"/>
                    </a:cubicBezTo>
                    <a:cubicBezTo>
                      <a:pt x="30" y="75"/>
                      <a:pt x="19" y="74"/>
                      <a:pt x="8" y="73"/>
                    </a:cubicBezTo>
                    <a:cubicBezTo>
                      <a:pt x="0" y="66"/>
                      <a:pt x="11" y="62"/>
                      <a:pt x="9" y="56"/>
                    </a:cubicBezTo>
                    <a:cubicBezTo>
                      <a:pt x="12" y="48"/>
                      <a:pt x="24" y="49"/>
                      <a:pt x="25" y="40"/>
                    </a:cubicBezTo>
                    <a:cubicBezTo>
                      <a:pt x="35" y="30"/>
                      <a:pt x="33" y="50"/>
                      <a:pt x="42" y="45"/>
                    </a:cubicBezTo>
                    <a:cubicBezTo>
                      <a:pt x="47" y="36"/>
                      <a:pt x="40" y="18"/>
                      <a:pt x="56" y="12"/>
                    </a:cubicBezTo>
                    <a:cubicBezTo>
                      <a:pt x="61" y="11"/>
                      <a:pt x="59" y="0"/>
                      <a:pt x="68" y="4"/>
                    </a:cubicBezTo>
                    <a:cubicBezTo>
                      <a:pt x="64" y="13"/>
                      <a:pt x="70" y="15"/>
                      <a:pt x="77" y="16"/>
                    </a:cubicBezTo>
                    <a:cubicBezTo>
                      <a:pt x="77" y="16"/>
                      <a:pt x="77" y="16"/>
                      <a:pt x="77" y="16"/>
                    </a:cubicBezTo>
                    <a:cubicBezTo>
                      <a:pt x="79" y="18"/>
                      <a:pt x="79" y="21"/>
                      <a:pt x="79" y="23"/>
                    </a:cubicBezTo>
                    <a:cubicBezTo>
                      <a:pt x="77" y="28"/>
                      <a:pt x="71" y="30"/>
                      <a:pt x="70" y="35"/>
                    </a:cubicBezTo>
                    <a:close/>
                  </a:path>
                </a:pathLst>
              </a:custGeom>
              <a:solidFill>
                <a:srgbClr val="E6E1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8" name="Freeform 557">
                <a:extLst>
                  <a:ext uri="{FF2B5EF4-FFF2-40B4-BE49-F238E27FC236}">
                    <a16:creationId xmlns:a16="http://schemas.microsoft.com/office/drawing/2014/main" id="{AD4E5B28-8F50-9962-F35E-D460F823DEF1}"/>
                  </a:ext>
                </a:extLst>
              </p:cNvPr>
              <p:cNvSpPr/>
              <p:nvPr/>
            </p:nvSpPr>
            <p:spPr bwMode="auto">
              <a:xfrm>
                <a:off x="4888" y="1567"/>
                <a:ext cx="31" cy="53"/>
              </a:xfrm>
              <a:custGeom>
                <a:avLst/>
                <a:gdLst>
                  <a:gd name="T0" fmla="*/ 21 w 21"/>
                  <a:gd name="T1" fmla="*/ 23 h 36"/>
                  <a:gd name="T2" fmla="*/ 0 w 21"/>
                  <a:gd name="T3" fmla="*/ 26 h 36"/>
                  <a:gd name="T4" fmla="*/ 0 w 21"/>
                  <a:gd name="T5" fmla="*/ 11 h 36"/>
                  <a:gd name="T6" fmla="*/ 11 w 21"/>
                  <a:gd name="T7" fmla="*/ 1 h 36"/>
                  <a:gd name="T8" fmla="*/ 21 w 21"/>
                  <a:gd name="T9" fmla="*/ 15 h 36"/>
                  <a:gd name="T10" fmla="*/ 21 w 21"/>
                  <a:gd name="T11" fmla="*/ 23 h 36"/>
                </a:gdLst>
                <a:ahLst/>
                <a:cxnLst>
                  <a:cxn ang="0">
                    <a:pos x="T0" y="T1"/>
                  </a:cxn>
                  <a:cxn ang="0">
                    <a:pos x="T2" y="T3"/>
                  </a:cxn>
                  <a:cxn ang="0">
                    <a:pos x="T4" y="T5"/>
                  </a:cxn>
                  <a:cxn ang="0">
                    <a:pos x="T6" y="T7"/>
                  </a:cxn>
                  <a:cxn ang="0">
                    <a:pos x="T8" y="T9"/>
                  </a:cxn>
                  <a:cxn ang="0">
                    <a:pos x="T10" y="T11"/>
                  </a:cxn>
                </a:cxnLst>
                <a:rect l="0" t="0" r="r" b="b"/>
                <a:pathLst>
                  <a:path w="21" h="36">
                    <a:moveTo>
                      <a:pt x="21" y="23"/>
                    </a:moveTo>
                    <a:cubicBezTo>
                      <a:pt x="16" y="36"/>
                      <a:pt x="7" y="27"/>
                      <a:pt x="0" y="26"/>
                    </a:cubicBezTo>
                    <a:cubicBezTo>
                      <a:pt x="5" y="21"/>
                      <a:pt x="2" y="16"/>
                      <a:pt x="0" y="11"/>
                    </a:cubicBezTo>
                    <a:cubicBezTo>
                      <a:pt x="1" y="5"/>
                      <a:pt x="3" y="0"/>
                      <a:pt x="11" y="1"/>
                    </a:cubicBezTo>
                    <a:cubicBezTo>
                      <a:pt x="20" y="1"/>
                      <a:pt x="18" y="9"/>
                      <a:pt x="21" y="15"/>
                    </a:cubicBezTo>
                    <a:cubicBezTo>
                      <a:pt x="21" y="17"/>
                      <a:pt x="21" y="20"/>
                      <a:pt x="21" y="23"/>
                    </a:cubicBezTo>
                    <a:close/>
                  </a:path>
                </a:pathLst>
              </a:custGeom>
              <a:solidFill>
                <a:srgbClr val="C5A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9" name="Freeform 558">
                <a:extLst>
                  <a:ext uri="{FF2B5EF4-FFF2-40B4-BE49-F238E27FC236}">
                    <a16:creationId xmlns:a16="http://schemas.microsoft.com/office/drawing/2014/main" id="{12F01A8C-EA71-A09F-D872-5E649AF2C324}"/>
                  </a:ext>
                </a:extLst>
              </p:cNvPr>
              <p:cNvSpPr/>
              <p:nvPr/>
            </p:nvSpPr>
            <p:spPr bwMode="auto">
              <a:xfrm>
                <a:off x="4598" y="2080"/>
                <a:ext cx="35" cy="17"/>
              </a:xfrm>
              <a:custGeom>
                <a:avLst/>
                <a:gdLst>
                  <a:gd name="T0" fmla="*/ 0 w 24"/>
                  <a:gd name="T1" fmla="*/ 12 h 12"/>
                  <a:gd name="T2" fmla="*/ 24 w 24"/>
                  <a:gd name="T3" fmla="*/ 7 h 12"/>
                  <a:gd name="T4" fmla="*/ 0 w 24"/>
                  <a:gd name="T5" fmla="*/ 12 h 12"/>
                </a:gdLst>
                <a:ahLst/>
                <a:cxnLst>
                  <a:cxn ang="0">
                    <a:pos x="T0" y="T1"/>
                  </a:cxn>
                  <a:cxn ang="0">
                    <a:pos x="T2" y="T3"/>
                  </a:cxn>
                  <a:cxn ang="0">
                    <a:pos x="T4" y="T5"/>
                  </a:cxn>
                </a:cxnLst>
                <a:rect l="0" t="0" r="r" b="b"/>
                <a:pathLst>
                  <a:path w="24" h="12">
                    <a:moveTo>
                      <a:pt x="0" y="12"/>
                    </a:moveTo>
                    <a:cubicBezTo>
                      <a:pt x="3" y="1"/>
                      <a:pt x="7" y="0"/>
                      <a:pt x="24" y="7"/>
                    </a:cubicBezTo>
                    <a:cubicBezTo>
                      <a:pt x="17" y="11"/>
                      <a:pt x="8" y="11"/>
                      <a:pt x="0" y="12"/>
                    </a:cubicBezTo>
                    <a:close/>
                  </a:path>
                </a:pathLst>
              </a:custGeom>
              <a:solidFill>
                <a:srgbClr val="F6EB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0" name="Freeform 559">
                <a:extLst>
                  <a:ext uri="{FF2B5EF4-FFF2-40B4-BE49-F238E27FC236}">
                    <a16:creationId xmlns:a16="http://schemas.microsoft.com/office/drawing/2014/main" id="{A2354C8F-722A-B279-D69C-8C12F4CD7235}"/>
                  </a:ext>
                </a:extLst>
              </p:cNvPr>
              <p:cNvSpPr/>
              <p:nvPr/>
            </p:nvSpPr>
            <p:spPr bwMode="auto">
              <a:xfrm>
                <a:off x="4911" y="1553"/>
                <a:ext cx="89" cy="96"/>
              </a:xfrm>
              <a:custGeom>
                <a:avLst/>
                <a:gdLst>
                  <a:gd name="T0" fmla="*/ 5 w 61"/>
                  <a:gd name="T1" fmla="*/ 33 h 66"/>
                  <a:gd name="T2" fmla="*/ 5 w 61"/>
                  <a:gd name="T3" fmla="*/ 25 h 66"/>
                  <a:gd name="T4" fmla="*/ 12 w 61"/>
                  <a:gd name="T5" fmla="*/ 5 h 66"/>
                  <a:gd name="T6" fmla="*/ 40 w 61"/>
                  <a:gd name="T7" fmla="*/ 5 h 66"/>
                  <a:gd name="T8" fmla="*/ 53 w 61"/>
                  <a:gd name="T9" fmla="*/ 45 h 66"/>
                  <a:gd name="T10" fmla="*/ 61 w 61"/>
                  <a:gd name="T11" fmla="*/ 56 h 66"/>
                  <a:gd name="T12" fmla="*/ 29 w 61"/>
                  <a:gd name="T13" fmla="*/ 49 h 66"/>
                  <a:gd name="T14" fmla="*/ 17 w 61"/>
                  <a:gd name="T15" fmla="*/ 48 h 66"/>
                  <a:gd name="T16" fmla="*/ 5 w 61"/>
                  <a:gd name="T17"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6">
                    <a:moveTo>
                      <a:pt x="5" y="33"/>
                    </a:moveTo>
                    <a:cubicBezTo>
                      <a:pt x="2" y="30"/>
                      <a:pt x="0" y="28"/>
                      <a:pt x="5" y="25"/>
                    </a:cubicBezTo>
                    <a:cubicBezTo>
                      <a:pt x="11" y="19"/>
                      <a:pt x="8" y="11"/>
                      <a:pt x="12" y="5"/>
                    </a:cubicBezTo>
                    <a:cubicBezTo>
                      <a:pt x="22" y="0"/>
                      <a:pt x="31" y="4"/>
                      <a:pt x="40" y="5"/>
                    </a:cubicBezTo>
                    <a:cubicBezTo>
                      <a:pt x="29" y="30"/>
                      <a:pt x="30" y="31"/>
                      <a:pt x="53" y="45"/>
                    </a:cubicBezTo>
                    <a:cubicBezTo>
                      <a:pt x="57" y="48"/>
                      <a:pt x="61" y="50"/>
                      <a:pt x="61" y="56"/>
                    </a:cubicBezTo>
                    <a:cubicBezTo>
                      <a:pt x="44" y="66"/>
                      <a:pt x="38" y="65"/>
                      <a:pt x="29" y="49"/>
                    </a:cubicBezTo>
                    <a:cubicBezTo>
                      <a:pt x="24" y="40"/>
                      <a:pt x="24" y="40"/>
                      <a:pt x="17" y="48"/>
                    </a:cubicBezTo>
                    <a:cubicBezTo>
                      <a:pt x="11" y="45"/>
                      <a:pt x="16" y="33"/>
                      <a:pt x="5" y="33"/>
                    </a:cubicBezTo>
                    <a:close/>
                  </a:path>
                </a:pathLst>
              </a:custGeom>
              <a:solidFill>
                <a:srgbClr val="AC8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1" name="Freeform 560">
                <a:extLst>
                  <a:ext uri="{FF2B5EF4-FFF2-40B4-BE49-F238E27FC236}">
                    <a16:creationId xmlns:a16="http://schemas.microsoft.com/office/drawing/2014/main" id="{28F89490-993B-62D8-4A23-E7076E8F7DE8}"/>
                  </a:ext>
                </a:extLst>
              </p:cNvPr>
              <p:cNvSpPr/>
              <p:nvPr/>
            </p:nvSpPr>
            <p:spPr bwMode="auto">
              <a:xfrm>
                <a:off x="4860" y="2935"/>
                <a:ext cx="96" cy="92"/>
              </a:xfrm>
              <a:custGeom>
                <a:avLst/>
                <a:gdLst>
                  <a:gd name="T0" fmla="*/ 3 w 66"/>
                  <a:gd name="T1" fmla="*/ 19 h 63"/>
                  <a:gd name="T2" fmla="*/ 47 w 66"/>
                  <a:gd name="T3" fmla="*/ 7 h 63"/>
                  <a:gd name="T4" fmla="*/ 64 w 66"/>
                  <a:gd name="T5" fmla="*/ 42 h 63"/>
                  <a:gd name="T6" fmla="*/ 64 w 66"/>
                  <a:gd name="T7" fmla="*/ 55 h 63"/>
                  <a:gd name="T8" fmla="*/ 56 w 66"/>
                  <a:gd name="T9" fmla="*/ 63 h 63"/>
                  <a:gd name="T10" fmla="*/ 29 w 66"/>
                  <a:gd name="T11" fmla="*/ 58 h 63"/>
                  <a:gd name="T12" fmla="*/ 45 w 66"/>
                  <a:gd name="T13" fmla="*/ 46 h 63"/>
                  <a:gd name="T14" fmla="*/ 20 w 66"/>
                  <a:gd name="T15" fmla="*/ 42 h 63"/>
                  <a:gd name="T16" fmla="*/ 15 w 66"/>
                  <a:gd name="T17" fmla="*/ 20 h 63"/>
                  <a:gd name="T18" fmla="*/ 42 w 66"/>
                  <a:gd name="T19" fmla="*/ 19 h 63"/>
                  <a:gd name="T20" fmla="*/ 29 w 66"/>
                  <a:gd name="T21" fmla="*/ 16 h 63"/>
                  <a:gd name="T22" fmla="*/ 15 w 66"/>
                  <a:gd name="T23" fmla="*/ 30 h 63"/>
                  <a:gd name="T24" fmla="*/ 8 w 66"/>
                  <a:gd name="T25" fmla="*/ 47 h 63"/>
                  <a:gd name="T26" fmla="*/ 3 w 66"/>
                  <a:gd name="T27" fmla="*/ 1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62">
                    <a:moveTo>
                      <a:pt x="3" y="19"/>
                    </a:moveTo>
                    <a:cubicBezTo>
                      <a:pt x="14" y="0"/>
                      <a:pt x="31" y="7"/>
                      <a:pt x="47" y="7"/>
                    </a:cubicBezTo>
                    <a:cubicBezTo>
                      <a:pt x="63" y="14"/>
                      <a:pt x="66" y="27"/>
                      <a:pt x="64" y="42"/>
                    </a:cubicBezTo>
                    <a:cubicBezTo>
                      <a:pt x="63" y="46"/>
                      <a:pt x="60" y="50"/>
                      <a:pt x="64" y="55"/>
                    </a:cubicBezTo>
                    <a:cubicBezTo>
                      <a:pt x="61" y="58"/>
                      <a:pt x="59" y="60"/>
                      <a:pt x="56" y="63"/>
                    </a:cubicBezTo>
                    <a:cubicBezTo>
                      <a:pt x="48" y="53"/>
                      <a:pt x="37" y="62"/>
                      <a:pt x="29" y="58"/>
                    </a:cubicBezTo>
                    <a:cubicBezTo>
                      <a:pt x="29" y="46"/>
                      <a:pt x="44" y="54"/>
                      <a:pt x="45" y="46"/>
                    </a:cubicBezTo>
                    <a:cubicBezTo>
                      <a:pt x="36" y="51"/>
                      <a:pt x="28" y="52"/>
                      <a:pt x="20" y="42"/>
                    </a:cubicBezTo>
                    <a:cubicBezTo>
                      <a:pt x="15" y="36"/>
                      <a:pt x="11" y="27"/>
                      <a:pt x="15" y="20"/>
                    </a:cubicBezTo>
                    <a:cubicBezTo>
                      <a:pt x="22" y="10"/>
                      <a:pt x="33" y="19"/>
                      <a:pt x="42" y="19"/>
                    </a:cubicBezTo>
                    <a:cubicBezTo>
                      <a:pt x="39" y="17"/>
                      <a:pt x="34" y="16"/>
                      <a:pt x="29" y="16"/>
                    </a:cubicBezTo>
                    <a:cubicBezTo>
                      <a:pt x="18" y="14"/>
                      <a:pt x="11" y="16"/>
                      <a:pt x="15" y="30"/>
                    </a:cubicBezTo>
                    <a:cubicBezTo>
                      <a:pt x="16" y="36"/>
                      <a:pt x="19" y="45"/>
                      <a:pt x="8" y="47"/>
                    </a:cubicBezTo>
                    <a:cubicBezTo>
                      <a:pt x="7" y="37"/>
                      <a:pt x="0" y="29"/>
                      <a:pt x="3" y="19"/>
                    </a:cubicBezTo>
                    <a:close/>
                  </a:path>
                </a:pathLst>
              </a:custGeom>
              <a:solidFill>
                <a:srgbClr val="A57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2" name="Freeform 561">
                <a:extLst>
                  <a:ext uri="{FF2B5EF4-FFF2-40B4-BE49-F238E27FC236}">
                    <a16:creationId xmlns:a16="http://schemas.microsoft.com/office/drawing/2014/main" id="{093B90CA-C4EA-6179-BEC2-73A0B1715FAA}"/>
                  </a:ext>
                </a:extLst>
              </p:cNvPr>
              <p:cNvSpPr/>
              <p:nvPr/>
            </p:nvSpPr>
            <p:spPr bwMode="auto">
              <a:xfrm>
                <a:off x="4905" y="2000"/>
                <a:ext cx="120" cy="115"/>
              </a:xfrm>
              <a:custGeom>
                <a:avLst/>
                <a:gdLst>
                  <a:gd name="T0" fmla="*/ 77 w 82"/>
                  <a:gd name="T1" fmla="*/ 73 h 79"/>
                  <a:gd name="T2" fmla="*/ 56 w 82"/>
                  <a:gd name="T3" fmla="*/ 79 h 79"/>
                  <a:gd name="T4" fmla="*/ 45 w 82"/>
                  <a:gd name="T5" fmla="*/ 78 h 79"/>
                  <a:gd name="T6" fmla="*/ 25 w 82"/>
                  <a:gd name="T7" fmla="*/ 74 h 79"/>
                  <a:gd name="T8" fmla="*/ 10 w 82"/>
                  <a:gd name="T9" fmla="*/ 67 h 79"/>
                  <a:gd name="T10" fmla="*/ 0 w 82"/>
                  <a:gd name="T11" fmla="*/ 48 h 79"/>
                  <a:gd name="T12" fmla="*/ 9 w 82"/>
                  <a:gd name="T13" fmla="*/ 30 h 79"/>
                  <a:gd name="T14" fmla="*/ 16 w 82"/>
                  <a:gd name="T15" fmla="*/ 23 h 79"/>
                  <a:gd name="T16" fmla="*/ 21 w 82"/>
                  <a:gd name="T17" fmla="*/ 22 h 79"/>
                  <a:gd name="T18" fmla="*/ 42 w 82"/>
                  <a:gd name="T19" fmla="*/ 35 h 79"/>
                  <a:gd name="T20" fmla="*/ 20 w 82"/>
                  <a:gd name="T21" fmla="*/ 21 h 79"/>
                  <a:gd name="T22" fmla="*/ 32 w 82"/>
                  <a:gd name="T23" fmla="*/ 8 h 79"/>
                  <a:gd name="T24" fmla="*/ 41 w 82"/>
                  <a:gd name="T25" fmla="*/ 7 h 79"/>
                  <a:gd name="T26" fmla="*/ 60 w 82"/>
                  <a:gd name="T27" fmla="*/ 20 h 79"/>
                  <a:gd name="T28" fmla="*/ 54 w 82"/>
                  <a:gd name="T29" fmla="*/ 46 h 79"/>
                  <a:gd name="T30" fmla="*/ 59 w 82"/>
                  <a:gd name="T31" fmla="*/ 41 h 79"/>
                  <a:gd name="T32" fmla="*/ 75 w 82"/>
                  <a:gd name="T33" fmla="*/ 48 h 79"/>
                  <a:gd name="T34" fmla="*/ 77 w 82"/>
                  <a:gd name="T35" fmla="*/ 7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79">
                    <a:moveTo>
                      <a:pt x="77" y="73"/>
                    </a:moveTo>
                    <a:cubicBezTo>
                      <a:pt x="70" y="74"/>
                      <a:pt x="61" y="67"/>
                      <a:pt x="56" y="79"/>
                    </a:cubicBezTo>
                    <a:cubicBezTo>
                      <a:pt x="52" y="78"/>
                      <a:pt x="49" y="78"/>
                      <a:pt x="45" y="78"/>
                    </a:cubicBezTo>
                    <a:cubicBezTo>
                      <a:pt x="40" y="69"/>
                      <a:pt x="31" y="79"/>
                      <a:pt x="25" y="74"/>
                    </a:cubicBezTo>
                    <a:cubicBezTo>
                      <a:pt x="20" y="72"/>
                      <a:pt x="15" y="69"/>
                      <a:pt x="10" y="67"/>
                    </a:cubicBezTo>
                    <a:cubicBezTo>
                      <a:pt x="30" y="48"/>
                      <a:pt x="5" y="53"/>
                      <a:pt x="0" y="48"/>
                    </a:cubicBezTo>
                    <a:cubicBezTo>
                      <a:pt x="0" y="40"/>
                      <a:pt x="21" y="43"/>
                      <a:pt x="9" y="30"/>
                    </a:cubicBezTo>
                    <a:cubicBezTo>
                      <a:pt x="11" y="27"/>
                      <a:pt x="14" y="25"/>
                      <a:pt x="16" y="23"/>
                    </a:cubicBezTo>
                    <a:cubicBezTo>
                      <a:pt x="17" y="21"/>
                      <a:pt x="19" y="21"/>
                      <a:pt x="21" y="22"/>
                    </a:cubicBezTo>
                    <a:cubicBezTo>
                      <a:pt x="25" y="29"/>
                      <a:pt x="28" y="37"/>
                      <a:pt x="42" y="35"/>
                    </a:cubicBezTo>
                    <a:cubicBezTo>
                      <a:pt x="35" y="27"/>
                      <a:pt x="23" y="30"/>
                      <a:pt x="20" y="21"/>
                    </a:cubicBezTo>
                    <a:cubicBezTo>
                      <a:pt x="18" y="11"/>
                      <a:pt x="24" y="9"/>
                      <a:pt x="32" y="8"/>
                    </a:cubicBezTo>
                    <a:cubicBezTo>
                      <a:pt x="35" y="9"/>
                      <a:pt x="38" y="8"/>
                      <a:pt x="41" y="7"/>
                    </a:cubicBezTo>
                    <a:cubicBezTo>
                      <a:pt x="55" y="0"/>
                      <a:pt x="62" y="4"/>
                      <a:pt x="60" y="20"/>
                    </a:cubicBezTo>
                    <a:cubicBezTo>
                      <a:pt x="58" y="30"/>
                      <a:pt x="56" y="40"/>
                      <a:pt x="54" y="46"/>
                    </a:cubicBezTo>
                    <a:cubicBezTo>
                      <a:pt x="54" y="46"/>
                      <a:pt x="54" y="42"/>
                      <a:pt x="59" y="41"/>
                    </a:cubicBezTo>
                    <a:cubicBezTo>
                      <a:pt x="64" y="45"/>
                      <a:pt x="71" y="43"/>
                      <a:pt x="75" y="48"/>
                    </a:cubicBezTo>
                    <a:cubicBezTo>
                      <a:pt x="78" y="56"/>
                      <a:pt x="82" y="65"/>
                      <a:pt x="77" y="73"/>
                    </a:cubicBezTo>
                    <a:close/>
                  </a:path>
                </a:pathLst>
              </a:custGeom>
              <a:solidFill>
                <a:srgbClr val="DBB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3" name="Freeform 562">
                <a:extLst>
                  <a:ext uri="{FF2B5EF4-FFF2-40B4-BE49-F238E27FC236}">
                    <a16:creationId xmlns:a16="http://schemas.microsoft.com/office/drawing/2014/main" id="{122CE00B-CBBE-2B68-0634-CF58B3491130}"/>
                  </a:ext>
                </a:extLst>
              </p:cNvPr>
              <p:cNvSpPr/>
              <p:nvPr/>
            </p:nvSpPr>
            <p:spPr bwMode="auto">
              <a:xfrm>
                <a:off x="4836" y="3027"/>
                <a:ext cx="181" cy="128"/>
              </a:xfrm>
              <a:custGeom>
                <a:avLst/>
                <a:gdLst>
                  <a:gd name="T0" fmla="*/ 5 w 125"/>
                  <a:gd name="T1" fmla="*/ 48 h 88"/>
                  <a:gd name="T2" fmla="*/ 13 w 125"/>
                  <a:gd name="T3" fmla="*/ 32 h 88"/>
                  <a:gd name="T4" fmla="*/ 30 w 125"/>
                  <a:gd name="T5" fmla="*/ 32 h 88"/>
                  <a:gd name="T6" fmla="*/ 21 w 125"/>
                  <a:gd name="T7" fmla="*/ 20 h 88"/>
                  <a:gd name="T8" fmla="*/ 73 w 125"/>
                  <a:gd name="T9" fmla="*/ 3 h 88"/>
                  <a:gd name="T10" fmla="*/ 120 w 125"/>
                  <a:gd name="T11" fmla="*/ 36 h 88"/>
                  <a:gd name="T12" fmla="*/ 123 w 125"/>
                  <a:gd name="T13" fmla="*/ 50 h 88"/>
                  <a:gd name="T14" fmla="*/ 94 w 125"/>
                  <a:gd name="T15" fmla="*/ 52 h 88"/>
                  <a:gd name="T16" fmla="*/ 57 w 125"/>
                  <a:gd name="T17" fmla="*/ 68 h 88"/>
                  <a:gd name="T18" fmla="*/ 33 w 125"/>
                  <a:gd name="T19" fmla="*/ 76 h 88"/>
                  <a:gd name="T20" fmla="*/ 21 w 125"/>
                  <a:gd name="T21" fmla="*/ 76 h 88"/>
                  <a:gd name="T22" fmla="*/ 13 w 125"/>
                  <a:gd name="T23" fmla="*/ 72 h 88"/>
                  <a:gd name="T24" fmla="*/ 5 w 125"/>
                  <a:gd name="T25"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 h="88">
                    <a:moveTo>
                      <a:pt x="5" y="48"/>
                    </a:moveTo>
                    <a:cubicBezTo>
                      <a:pt x="12" y="45"/>
                      <a:pt x="6" y="35"/>
                      <a:pt x="13" y="32"/>
                    </a:cubicBezTo>
                    <a:cubicBezTo>
                      <a:pt x="19" y="28"/>
                      <a:pt x="24" y="32"/>
                      <a:pt x="30" y="32"/>
                    </a:cubicBezTo>
                    <a:cubicBezTo>
                      <a:pt x="24" y="30"/>
                      <a:pt x="19" y="27"/>
                      <a:pt x="21" y="20"/>
                    </a:cubicBezTo>
                    <a:cubicBezTo>
                      <a:pt x="34" y="0"/>
                      <a:pt x="54" y="4"/>
                      <a:pt x="73" y="3"/>
                    </a:cubicBezTo>
                    <a:cubicBezTo>
                      <a:pt x="94" y="6"/>
                      <a:pt x="110" y="17"/>
                      <a:pt x="120" y="36"/>
                    </a:cubicBezTo>
                    <a:cubicBezTo>
                      <a:pt x="125" y="40"/>
                      <a:pt x="125" y="44"/>
                      <a:pt x="123" y="50"/>
                    </a:cubicBezTo>
                    <a:cubicBezTo>
                      <a:pt x="114" y="58"/>
                      <a:pt x="104" y="52"/>
                      <a:pt x="94" y="52"/>
                    </a:cubicBezTo>
                    <a:cubicBezTo>
                      <a:pt x="79" y="51"/>
                      <a:pt x="61" y="44"/>
                      <a:pt x="57" y="68"/>
                    </a:cubicBezTo>
                    <a:cubicBezTo>
                      <a:pt x="53" y="83"/>
                      <a:pt x="40" y="70"/>
                      <a:pt x="33" y="76"/>
                    </a:cubicBezTo>
                    <a:cubicBezTo>
                      <a:pt x="29" y="82"/>
                      <a:pt x="25" y="88"/>
                      <a:pt x="21" y="76"/>
                    </a:cubicBezTo>
                    <a:cubicBezTo>
                      <a:pt x="20" y="74"/>
                      <a:pt x="15" y="73"/>
                      <a:pt x="13" y="72"/>
                    </a:cubicBezTo>
                    <a:cubicBezTo>
                      <a:pt x="0" y="67"/>
                      <a:pt x="3" y="57"/>
                      <a:pt x="5" y="48"/>
                    </a:cubicBezTo>
                    <a:close/>
                  </a:path>
                </a:pathLst>
              </a:custGeom>
              <a:solidFill>
                <a:srgbClr val="221F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4" name="Freeform 563">
                <a:extLst>
                  <a:ext uri="{FF2B5EF4-FFF2-40B4-BE49-F238E27FC236}">
                    <a16:creationId xmlns:a16="http://schemas.microsoft.com/office/drawing/2014/main" id="{E420C243-E347-67C6-D703-1E3F62E8F2C1}"/>
                  </a:ext>
                </a:extLst>
              </p:cNvPr>
              <p:cNvSpPr/>
              <p:nvPr/>
            </p:nvSpPr>
            <p:spPr bwMode="auto">
              <a:xfrm>
                <a:off x="5009" y="2985"/>
                <a:ext cx="55" cy="122"/>
              </a:xfrm>
              <a:custGeom>
                <a:avLst/>
                <a:gdLst>
                  <a:gd name="T0" fmla="*/ 2 w 38"/>
                  <a:gd name="T1" fmla="*/ 81 h 84"/>
                  <a:gd name="T2" fmla="*/ 1 w 38"/>
                  <a:gd name="T3" fmla="*/ 65 h 84"/>
                  <a:gd name="T4" fmla="*/ 6 w 38"/>
                  <a:gd name="T5" fmla="*/ 32 h 84"/>
                  <a:gd name="T6" fmla="*/ 14 w 38"/>
                  <a:gd name="T7" fmla="*/ 1 h 84"/>
                  <a:gd name="T8" fmla="*/ 25 w 38"/>
                  <a:gd name="T9" fmla="*/ 11 h 84"/>
                  <a:gd name="T10" fmla="*/ 27 w 38"/>
                  <a:gd name="T11" fmla="*/ 64 h 84"/>
                  <a:gd name="T12" fmla="*/ 19 w 38"/>
                  <a:gd name="T13" fmla="*/ 69 h 84"/>
                  <a:gd name="T14" fmla="*/ 4 w 38"/>
                  <a:gd name="T15" fmla="*/ 84 h 84"/>
                  <a:gd name="T16" fmla="*/ 2 w 38"/>
                  <a:gd name="T17" fmla="*/ 8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84">
                    <a:moveTo>
                      <a:pt x="2" y="81"/>
                    </a:moveTo>
                    <a:cubicBezTo>
                      <a:pt x="2" y="75"/>
                      <a:pt x="1" y="70"/>
                      <a:pt x="1" y="65"/>
                    </a:cubicBezTo>
                    <a:cubicBezTo>
                      <a:pt x="11" y="55"/>
                      <a:pt x="4" y="43"/>
                      <a:pt x="6" y="32"/>
                    </a:cubicBezTo>
                    <a:cubicBezTo>
                      <a:pt x="8" y="21"/>
                      <a:pt x="0" y="8"/>
                      <a:pt x="14" y="1"/>
                    </a:cubicBezTo>
                    <a:cubicBezTo>
                      <a:pt x="22" y="0"/>
                      <a:pt x="20" y="9"/>
                      <a:pt x="25" y="11"/>
                    </a:cubicBezTo>
                    <a:cubicBezTo>
                      <a:pt x="31" y="29"/>
                      <a:pt x="38" y="46"/>
                      <a:pt x="27" y="64"/>
                    </a:cubicBezTo>
                    <a:cubicBezTo>
                      <a:pt x="24" y="65"/>
                      <a:pt x="19" y="65"/>
                      <a:pt x="19" y="69"/>
                    </a:cubicBezTo>
                    <a:cubicBezTo>
                      <a:pt x="22" y="82"/>
                      <a:pt x="14" y="84"/>
                      <a:pt x="4" y="84"/>
                    </a:cubicBezTo>
                    <a:cubicBezTo>
                      <a:pt x="3" y="83"/>
                      <a:pt x="2" y="82"/>
                      <a:pt x="2" y="81"/>
                    </a:cubicBezTo>
                    <a:close/>
                  </a:path>
                </a:pathLst>
              </a:custGeom>
              <a:solidFill>
                <a:srgbClr val="D5D0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5" name="Freeform 564">
                <a:extLst>
                  <a:ext uri="{FF2B5EF4-FFF2-40B4-BE49-F238E27FC236}">
                    <a16:creationId xmlns:a16="http://schemas.microsoft.com/office/drawing/2014/main" id="{665FBBB7-D577-C709-3233-38C49BEAAEFB}"/>
                  </a:ext>
                </a:extLst>
              </p:cNvPr>
              <p:cNvSpPr/>
              <p:nvPr/>
            </p:nvSpPr>
            <p:spPr bwMode="auto">
              <a:xfrm>
                <a:off x="4967" y="3011"/>
                <a:ext cx="16" cy="19"/>
              </a:xfrm>
              <a:custGeom>
                <a:avLst/>
                <a:gdLst>
                  <a:gd name="T0" fmla="*/ 5 w 11"/>
                  <a:gd name="T1" fmla="*/ 0 h 13"/>
                  <a:gd name="T2" fmla="*/ 11 w 11"/>
                  <a:gd name="T3" fmla="*/ 7 h 13"/>
                  <a:gd name="T4" fmla="*/ 7 w 11"/>
                  <a:gd name="T5" fmla="*/ 13 h 13"/>
                  <a:gd name="T6" fmla="*/ 0 w 11"/>
                  <a:gd name="T7" fmla="*/ 7 h 13"/>
                  <a:gd name="T8" fmla="*/ 5 w 11"/>
                  <a:gd name="T9" fmla="*/ 0 h 13"/>
                </a:gdLst>
                <a:ahLst/>
                <a:cxnLst>
                  <a:cxn ang="0">
                    <a:pos x="T0" y="T1"/>
                  </a:cxn>
                  <a:cxn ang="0">
                    <a:pos x="T2" y="T3"/>
                  </a:cxn>
                  <a:cxn ang="0">
                    <a:pos x="T4" y="T5"/>
                  </a:cxn>
                  <a:cxn ang="0">
                    <a:pos x="T6" y="T7"/>
                  </a:cxn>
                  <a:cxn ang="0">
                    <a:pos x="T8" y="T9"/>
                  </a:cxn>
                </a:cxnLst>
                <a:rect l="0" t="0" r="r" b="b"/>
                <a:pathLst>
                  <a:path w="11" h="13">
                    <a:moveTo>
                      <a:pt x="5" y="0"/>
                    </a:moveTo>
                    <a:cubicBezTo>
                      <a:pt x="10" y="0"/>
                      <a:pt x="11" y="3"/>
                      <a:pt x="11" y="7"/>
                    </a:cubicBezTo>
                    <a:cubicBezTo>
                      <a:pt x="11" y="9"/>
                      <a:pt x="10" y="12"/>
                      <a:pt x="7" y="13"/>
                    </a:cubicBezTo>
                    <a:cubicBezTo>
                      <a:pt x="3" y="13"/>
                      <a:pt x="1" y="11"/>
                      <a:pt x="0" y="7"/>
                    </a:cubicBezTo>
                    <a:cubicBezTo>
                      <a:pt x="0" y="3"/>
                      <a:pt x="3" y="1"/>
                      <a:pt x="5" y="0"/>
                    </a:cubicBezTo>
                    <a:close/>
                  </a:path>
                </a:pathLst>
              </a:custGeom>
              <a:solidFill>
                <a:srgbClr val="D0C5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6" name="Freeform 565">
                <a:extLst>
                  <a:ext uri="{FF2B5EF4-FFF2-40B4-BE49-F238E27FC236}">
                    <a16:creationId xmlns:a16="http://schemas.microsoft.com/office/drawing/2014/main" id="{20338F8F-7268-CA08-5F94-BC50AF22383E}"/>
                  </a:ext>
                </a:extLst>
              </p:cNvPr>
              <p:cNvSpPr/>
              <p:nvPr/>
            </p:nvSpPr>
            <p:spPr bwMode="auto">
              <a:xfrm>
                <a:off x="4731" y="2480"/>
                <a:ext cx="42" cy="41"/>
              </a:xfrm>
              <a:custGeom>
                <a:avLst/>
                <a:gdLst>
                  <a:gd name="T0" fmla="*/ 21 w 29"/>
                  <a:gd name="T1" fmla="*/ 28 h 28"/>
                  <a:gd name="T2" fmla="*/ 16 w 29"/>
                  <a:gd name="T3" fmla="*/ 20 h 28"/>
                  <a:gd name="T4" fmla="*/ 4 w 29"/>
                  <a:gd name="T5" fmla="*/ 10 h 28"/>
                  <a:gd name="T6" fmla="*/ 24 w 29"/>
                  <a:gd name="T7" fmla="*/ 9 h 28"/>
                  <a:gd name="T8" fmla="*/ 29 w 29"/>
                  <a:gd name="T9" fmla="*/ 12 h 28"/>
                  <a:gd name="T10" fmla="*/ 21 w 29"/>
                  <a:gd name="T11" fmla="*/ 28 h 28"/>
                </a:gdLst>
                <a:ahLst/>
                <a:cxnLst>
                  <a:cxn ang="0">
                    <a:pos x="T0" y="T1"/>
                  </a:cxn>
                  <a:cxn ang="0">
                    <a:pos x="T2" y="T3"/>
                  </a:cxn>
                  <a:cxn ang="0">
                    <a:pos x="T4" y="T5"/>
                  </a:cxn>
                  <a:cxn ang="0">
                    <a:pos x="T6" y="T7"/>
                  </a:cxn>
                  <a:cxn ang="0">
                    <a:pos x="T8" y="T9"/>
                  </a:cxn>
                  <a:cxn ang="0">
                    <a:pos x="T10" y="T11"/>
                  </a:cxn>
                </a:cxnLst>
                <a:rect l="0" t="0" r="r" b="b"/>
                <a:pathLst>
                  <a:path w="28" h="28">
                    <a:moveTo>
                      <a:pt x="21" y="28"/>
                    </a:moveTo>
                    <a:cubicBezTo>
                      <a:pt x="20" y="25"/>
                      <a:pt x="20" y="22"/>
                      <a:pt x="16" y="20"/>
                    </a:cubicBezTo>
                    <a:cubicBezTo>
                      <a:pt x="11" y="19"/>
                      <a:pt x="0" y="21"/>
                      <a:pt x="4" y="10"/>
                    </a:cubicBezTo>
                    <a:cubicBezTo>
                      <a:pt x="9" y="0"/>
                      <a:pt x="17" y="3"/>
                      <a:pt x="24" y="9"/>
                    </a:cubicBezTo>
                    <a:cubicBezTo>
                      <a:pt x="25" y="10"/>
                      <a:pt x="27" y="11"/>
                      <a:pt x="29" y="12"/>
                    </a:cubicBezTo>
                    <a:cubicBezTo>
                      <a:pt x="29" y="18"/>
                      <a:pt x="26" y="24"/>
                      <a:pt x="21" y="28"/>
                    </a:cubicBezTo>
                    <a:close/>
                  </a:path>
                </a:pathLst>
              </a:custGeom>
              <a:solidFill>
                <a:srgbClr val="DEB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7" name="Freeform 566">
                <a:extLst>
                  <a:ext uri="{FF2B5EF4-FFF2-40B4-BE49-F238E27FC236}">
                    <a16:creationId xmlns:a16="http://schemas.microsoft.com/office/drawing/2014/main" id="{495081D8-9723-61E1-6C60-6BA8956FA7E5}"/>
                  </a:ext>
                </a:extLst>
              </p:cNvPr>
              <p:cNvSpPr/>
              <p:nvPr/>
            </p:nvSpPr>
            <p:spPr bwMode="auto">
              <a:xfrm>
                <a:off x="5029" y="2957"/>
                <a:ext cx="25" cy="45"/>
              </a:xfrm>
              <a:custGeom>
                <a:avLst/>
                <a:gdLst>
                  <a:gd name="T0" fmla="*/ 8 w 17"/>
                  <a:gd name="T1" fmla="*/ 31 h 31"/>
                  <a:gd name="T2" fmla="*/ 0 w 17"/>
                  <a:gd name="T3" fmla="*/ 20 h 31"/>
                  <a:gd name="T4" fmla="*/ 3 w 17"/>
                  <a:gd name="T5" fmla="*/ 5 h 31"/>
                  <a:gd name="T6" fmla="*/ 7 w 17"/>
                  <a:gd name="T7" fmla="*/ 0 h 31"/>
                  <a:gd name="T8" fmla="*/ 13 w 17"/>
                  <a:gd name="T9" fmla="*/ 23 h 31"/>
                  <a:gd name="T10" fmla="*/ 8 w 17"/>
                  <a:gd name="T11" fmla="*/ 31 h 31"/>
                </a:gdLst>
                <a:ahLst/>
                <a:cxnLst>
                  <a:cxn ang="0">
                    <a:pos x="T0" y="T1"/>
                  </a:cxn>
                  <a:cxn ang="0">
                    <a:pos x="T2" y="T3"/>
                  </a:cxn>
                  <a:cxn ang="0">
                    <a:pos x="T4" y="T5"/>
                  </a:cxn>
                  <a:cxn ang="0">
                    <a:pos x="T6" y="T7"/>
                  </a:cxn>
                  <a:cxn ang="0">
                    <a:pos x="T8" y="T9"/>
                  </a:cxn>
                  <a:cxn ang="0">
                    <a:pos x="T10" y="T11"/>
                  </a:cxn>
                </a:cxnLst>
                <a:rect l="0" t="0" r="r" b="b"/>
                <a:pathLst>
                  <a:path w="17" h="31">
                    <a:moveTo>
                      <a:pt x="8" y="31"/>
                    </a:moveTo>
                    <a:cubicBezTo>
                      <a:pt x="5" y="27"/>
                      <a:pt x="3" y="24"/>
                      <a:pt x="0" y="20"/>
                    </a:cubicBezTo>
                    <a:cubicBezTo>
                      <a:pt x="1" y="15"/>
                      <a:pt x="2" y="10"/>
                      <a:pt x="3" y="5"/>
                    </a:cubicBezTo>
                    <a:cubicBezTo>
                      <a:pt x="5" y="3"/>
                      <a:pt x="6" y="2"/>
                      <a:pt x="7" y="0"/>
                    </a:cubicBezTo>
                    <a:cubicBezTo>
                      <a:pt x="10" y="8"/>
                      <a:pt x="4" y="17"/>
                      <a:pt x="13" y="23"/>
                    </a:cubicBezTo>
                    <a:cubicBezTo>
                      <a:pt x="17" y="29"/>
                      <a:pt x="17" y="29"/>
                      <a:pt x="8" y="31"/>
                    </a:cubicBezTo>
                    <a:close/>
                  </a:path>
                </a:pathLst>
              </a:custGeom>
              <a:solidFill>
                <a:srgbClr val="CEB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8" name="Freeform 567">
                <a:extLst>
                  <a:ext uri="{FF2B5EF4-FFF2-40B4-BE49-F238E27FC236}">
                    <a16:creationId xmlns:a16="http://schemas.microsoft.com/office/drawing/2014/main" id="{4EF0257E-37B0-A274-6C48-7485E51F7C87}"/>
                  </a:ext>
                </a:extLst>
              </p:cNvPr>
              <p:cNvSpPr/>
              <p:nvPr/>
            </p:nvSpPr>
            <p:spPr bwMode="auto">
              <a:xfrm>
                <a:off x="4917" y="1987"/>
                <a:ext cx="38" cy="46"/>
              </a:xfrm>
              <a:custGeom>
                <a:avLst/>
                <a:gdLst>
                  <a:gd name="T0" fmla="*/ 13 w 26"/>
                  <a:gd name="T1" fmla="*/ 31 h 32"/>
                  <a:gd name="T2" fmla="*/ 8 w 26"/>
                  <a:gd name="T3" fmla="*/ 32 h 32"/>
                  <a:gd name="T4" fmla="*/ 0 w 26"/>
                  <a:gd name="T5" fmla="*/ 15 h 32"/>
                  <a:gd name="T6" fmla="*/ 9 w 26"/>
                  <a:gd name="T7" fmla="*/ 3 h 32"/>
                  <a:gd name="T8" fmla="*/ 21 w 26"/>
                  <a:gd name="T9" fmla="*/ 3 h 32"/>
                  <a:gd name="T10" fmla="*/ 25 w 26"/>
                  <a:gd name="T11" fmla="*/ 15 h 32"/>
                  <a:gd name="T12" fmla="*/ 24 w 26"/>
                  <a:gd name="T13" fmla="*/ 19 h 32"/>
                  <a:gd name="T14" fmla="*/ 13 w 26"/>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2">
                    <a:moveTo>
                      <a:pt x="13" y="31"/>
                    </a:moveTo>
                    <a:cubicBezTo>
                      <a:pt x="11" y="31"/>
                      <a:pt x="10" y="31"/>
                      <a:pt x="8" y="32"/>
                    </a:cubicBezTo>
                    <a:cubicBezTo>
                      <a:pt x="3" y="28"/>
                      <a:pt x="0" y="22"/>
                      <a:pt x="0" y="15"/>
                    </a:cubicBezTo>
                    <a:cubicBezTo>
                      <a:pt x="0" y="9"/>
                      <a:pt x="6" y="7"/>
                      <a:pt x="9" y="3"/>
                    </a:cubicBezTo>
                    <a:cubicBezTo>
                      <a:pt x="13" y="0"/>
                      <a:pt x="17" y="0"/>
                      <a:pt x="21" y="3"/>
                    </a:cubicBezTo>
                    <a:cubicBezTo>
                      <a:pt x="22" y="7"/>
                      <a:pt x="24" y="11"/>
                      <a:pt x="25" y="15"/>
                    </a:cubicBezTo>
                    <a:cubicBezTo>
                      <a:pt x="26" y="17"/>
                      <a:pt x="26" y="18"/>
                      <a:pt x="24" y="19"/>
                    </a:cubicBezTo>
                    <a:cubicBezTo>
                      <a:pt x="19" y="21"/>
                      <a:pt x="13" y="23"/>
                      <a:pt x="13" y="31"/>
                    </a:cubicBezTo>
                    <a:close/>
                  </a:path>
                </a:pathLst>
              </a:custGeom>
              <a:solidFill>
                <a:srgbClr val="F6D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9" name="Freeform 568">
                <a:extLst>
                  <a:ext uri="{FF2B5EF4-FFF2-40B4-BE49-F238E27FC236}">
                    <a16:creationId xmlns:a16="http://schemas.microsoft.com/office/drawing/2014/main" id="{9C8245B9-FDB6-74D4-F0BD-3EC5475905AC}"/>
                  </a:ext>
                </a:extLst>
              </p:cNvPr>
              <p:cNvSpPr/>
              <p:nvPr/>
            </p:nvSpPr>
            <p:spPr bwMode="auto">
              <a:xfrm>
                <a:off x="6340" y="1551"/>
                <a:ext cx="296" cy="262"/>
              </a:xfrm>
              <a:custGeom>
                <a:avLst/>
                <a:gdLst>
                  <a:gd name="T0" fmla="*/ 56 w 203"/>
                  <a:gd name="T1" fmla="*/ 15 h 180"/>
                  <a:gd name="T2" fmla="*/ 79 w 203"/>
                  <a:gd name="T3" fmla="*/ 0 h 180"/>
                  <a:gd name="T4" fmla="*/ 160 w 203"/>
                  <a:gd name="T5" fmla="*/ 41 h 180"/>
                  <a:gd name="T6" fmla="*/ 164 w 203"/>
                  <a:gd name="T7" fmla="*/ 83 h 180"/>
                  <a:gd name="T8" fmla="*/ 161 w 203"/>
                  <a:gd name="T9" fmla="*/ 90 h 180"/>
                  <a:gd name="T10" fmla="*/ 158 w 203"/>
                  <a:gd name="T11" fmla="*/ 101 h 180"/>
                  <a:gd name="T12" fmla="*/ 162 w 203"/>
                  <a:gd name="T13" fmla="*/ 106 h 180"/>
                  <a:gd name="T14" fmla="*/ 124 w 203"/>
                  <a:gd name="T15" fmla="*/ 145 h 180"/>
                  <a:gd name="T16" fmla="*/ 114 w 203"/>
                  <a:gd name="T17" fmla="*/ 150 h 180"/>
                  <a:gd name="T18" fmla="*/ 125 w 203"/>
                  <a:gd name="T19" fmla="*/ 144 h 180"/>
                  <a:gd name="T20" fmla="*/ 167 w 203"/>
                  <a:gd name="T21" fmla="*/ 110 h 180"/>
                  <a:gd name="T22" fmla="*/ 198 w 203"/>
                  <a:gd name="T23" fmla="*/ 130 h 180"/>
                  <a:gd name="T24" fmla="*/ 202 w 203"/>
                  <a:gd name="T25" fmla="*/ 132 h 180"/>
                  <a:gd name="T26" fmla="*/ 181 w 203"/>
                  <a:gd name="T27" fmla="*/ 159 h 180"/>
                  <a:gd name="T28" fmla="*/ 142 w 203"/>
                  <a:gd name="T29" fmla="*/ 173 h 180"/>
                  <a:gd name="T30" fmla="*/ 137 w 203"/>
                  <a:gd name="T31" fmla="*/ 175 h 180"/>
                  <a:gd name="T32" fmla="*/ 92 w 203"/>
                  <a:gd name="T33" fmla="*/ 180 h 180"/>
                  <a:gd name="T34" fmla="*/ 48 w 203"/>
                  <a:gd name="T35" fmla="*/ 173 h 180"/>
                  <a:gd name="T36" fmla="*/ 42 w 203"/>
                  <a:gd name="T37" fmla="*/ 154 h 180"/>
                  <a:gd name="T38" fmla="*/ 45 w 203"/>
                  <a:gd name="T39" fmla="*/ 149 h 180"/>
                  <a:gd name="T40" fmla="*/ 59 w 203"/>
                  <a:gd name="T41" fmla="*/ 129 h 180"/>
                  <a:gd name="T42" fmla="*/ 109 w 203"/>
                  <a:gd name="T43" fmla="*/ 128 h 180"/>
                  <a:gd name="T44" fmla="*/ 111 w 203"/>
                  <a:gd name="T45" fmla="*/ 126 h 180"/>
                  <a:gd name="T46" fmla="*/ 57 w 203"/>
                  <a:gd name="T47" fmla="*/ 120 h 180"/>
                  <a:gd name="T48" fmla="*/ 37 w 203"/>
                  <a:gd name="T49" fmla="*/ 92 h 180"/>
                  <a:gd name="T50" fmla="*/ 11 w 203"/>
                  <a:gd name="T51" fmla="*/ 21 h 180"/>
                  <a:gd name="T52" fmla="*/ 46 w 203"/>
                  <a:gd name="T53" fmla="*/ 14 h 180"/>
                  <a:gd name="T54" fmla="*/ 56 w 203"/>
                  <a:gd name="T55" fmla="*/ 1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3" h="180">
                    <a:moveTo>
                      <a:pt x="56" y="15"/>
                    </a:moveTo>
                    <a:cubicBezTo>
                      <a:pt x="70" y="20"/>
                      <a:pt x="78" y="14"/>
                      <a:pt x="79" y="0"/>
                    </a:cubicBezTo>
                    <a:cubicBezTo>
                      <a:pt x="106" y="15"/>
                      <a:pt x="132" y="29"/>
                      <a:pt x="160" y="41"/>
                    </a:cubicBezTo>
                    <a:cubicBezTo>
                      <a:pt x="173" y="47"/>
                      <a:pt x="165" y="68"/>
                      <a:pt x="164" y="83"/>
                    </a:cubicBezTo>
                    <a:cubicBezTo>
                      <a:pt x="164" y="85"/>
                      <a:pt x="162" y="87"/>
                      <a:pt x="161" y="90"/>
                    </a:cubicBezTo>
                    <a:cubicBezTo>
                      <a:pt x="162" y="94"/>
                      <a:pt x="146" y="95"/>
                      <a:pt x="158" y="101"/>
                    </a:cubicBezTo>
                    <a:cubicBezTo>
                      <a:pt x="159" y="103"/>
                      <a:pt x="161" y="104"/>
                      <a:pt x="162" y="106"/>
                    </a:cubicBezTo>
                    <a:cubicBezTo>
                      <a:pt x="155" y="124"/>
                      <a:pt x="140" y="134"/>
                      <a:pt x="124" y="145"/>
                    </a:cubicBezTo>
                    <a:cubicBezTo>
                      <a:pt x="120" y="147"/>
                      <a:pt x="116" y="151"/>
                      <a:pt x="114" y="150"/>
                    </a:cubicBezTo>
                    <a:cubicBezTo>
                      <a:pt x="116" y="150"/>
                      <a:pt x="121" y="147"/>
                      <a:pt x="125" y="144"/>
                    </a:cubicBezTo>
                    <a:cubicBezTo>
                      <a:pt x="142" y="137"/>
                      <a:pt x="151" y="119"/>
                      <a:pt x="167" y="110"/>
                    </a:cubicBezTo>
                    <a:cubicBezTo>
                      <a:pt x="179" y="115"/>
                      <a:pt x="183" y="131"/>
                      <a:pt x="198" y="130"/>
                    </a:cubicBezTo>
                    <a:cubicBezTo>
                      <a:pt x="199" y="131"/>
                      <a:pt x="201" y="131"/>
                      <a:pt x="202" y="132"/>
                    </a:cubicBezTo>
                    <a:cubicBezTo>
                      <a:pt x="203" y="147"/>
                      <a:pt x="192" y="153"/>
                      <a:pt x="181" y="159"/>
                    </a:cubicBezTo>
                    <a:cubicBezTo>
                      <a:pt x="168" y="163"/>
                      <a:pt x="153" y="163"/>
                      <a:pt x="142" y="173"/>
                    </a:cubicBezTo>
                    <a:cubicBezTo>
                      <a:pt x="141" y="174"/>
                      <a:pt x="139" y="175"/>
                      <a:pt x="137" y="175"/>
                    </a:cubicBezTo>
                    <a:cubicBezTo>
                      <a:pt x="121" y="164"/>
                      <a:pt x="107" y="176"/>
                      <a:pt x="92" y="180"/>
                    </a:cubicBezTo>
                    <a:cubicBezTo>
                      <a:pt x="77" y="178"/>
                      <a:pt x="63" y="175"/>
                      <a:pt x="48" y="173"/>
                    </a:cubicBezTo>
                    <a:cubicBezTo>
                      <a:pt x="40" y="168"/>
                      <a:pt x="40" y="162"/>
                      <a:pt x="42" y="154"/>
                    </a:cubicBezTo>
                    <a:cubicBezTo>
                      <a:pt x="43" y="152"/>
                      <a:pt x="44" y="150"/>
                      <a:pt x="45" y="149"/>
                    </a:cubicBezTo>
                    <a:cubicBezTo>
                      <a:pt x="54" y="142"/>
                      <a:pt x="58" y="136"/>
                      <a:pt x="59" y="129"/>
                    </a:cubicBezTo>
                    <a:cubicBezTo>
                      <a:pt x="76" y="131"/>
                      <a:pt x="94" y="141"/>
                      <a:pt x="109" y="128"/>
                    </a:cubicBezTo>
                    <a:cubicBezTo>
                      <a:pt x="114" y="126"/>
                      <a:pt x="110" y="124"/>
                      <a:pt x="111" y="126"/>
                    </a:cubicBezTo>
                    <a:cubicBezTo>
                      <a:pt x="91" y="139"/>
                      <a:pt x="73" y="136"/>
                      <a:pt x="57" y="120"/>
                    </a:cubicBezTo>
                    <a:cubicBezTo>
                      <a:pt x="52" y="110"/>
                      <a:pt x="47" y="99"/>
                      <a:pt x="37" y="92"/>
                    </a:cubicBezTo>
                    <a:cubicBezTo>
                      <a:pt x="11" y="75"/>
                      <a:pt x="0" y="44"/>
                      <a:pt x="11" y="21"/>
                    </a:cubicBezTo>
                    <a:cubicBezTo>
                      <a:pt x="22" y="13"/>
                      <a:pt x="35" y="17"/>
                      <a:pt x="46" y="14"/>
                    </a:cubicBezTo>
                    <a:cubicBezTo>
                      <a:pt x="50" y="11"/>
                      <a:pt x="53" y="13"/>
                      <a:pt x="56" y="15"/>
                    </a:cubicBezTo>
                    <a:close/>
                  </a:path>
                </a:pathLst>
              </a:custGeom>
              <a:solidFill>
                <a:srgbClr val="F1D9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0" name="Freeform 569">
                <a:extLst>
                  <a:ext uri="{FF2B5EF4-FFF2-40B4-BE49-F238E27FC236}">
                    <a16:creationId xmlns:a16="http://schemas.microsoft.com/office/drawing/2014/main" id="{760EAD3A-49EC-39A4-C81F-513597011EB1}"/>
                  </a:ext>
                </a:extLst>
              </p:cNvPr>
              <p:cNvSpPr/>
              <p:nvPr/>
            </p:nvSpPr>
            <p:spPr bwMode="auto">
              <a:xfrm>
                <a:off x="6374" y="2067"/>
                <a:ext cx="278" cy="315"/>
              </a:xfrm>
              <a:custGeom>
                <a:avLst/>
                <a:gdLst>
                  <a:gd name="T0" fmla="*/ 191 w 191"/>
                  <a:gd name="T1" fmla="*/ 7 h 217"/>
                  <a:gd name="T2" fmla="*/ 167 w 191"/>
                  <a:gd name="T3" fmla="*/ 12 h 217"/>
                  <a:gd name="T4" fmla="*/ 109 w 191"/>
                  <a:gd name="T5" fmla="*/ 12 h 217"/>
                  <a:gd name="T6" fmla="*/ 148 w 191"/>
                  <a:gd name="T7" fmla="*/ 19 h 217"/>
                  <a:gd name="T8" fmla="*/ 175 w 191"/>
                  <a:gd name="T9" fmla="*/ 46 h 217"/>
                  <a:gd name="T10" fmla="*/ 180 w 191"/>
                  <a:gd name="T11" fmla="*/ 56 h 217"/>
                  <a:gd name="T12" fmla="*/ 179 w 191"/>
                  <a:gd name="T13" fmla="*/ 108 h 217"/>
                  <a:gd name="T14" fmla="*/ 186 w 191"/>
                  <a:gd name="T15" fmla="*/ 166 h 217"/>
                  <a:gd name="T16" fmla="*/ 187 w 191"/>
                  <a:gd name="T17" fmla="*/ 176 h 217"/>
                  <a:gd name="T18" fmla="*/ 182 w 191"/>
                  <a:gd name="T19" fmla="*/ 198 h 217"/>
                  <a:gd name="T20" fmla="*/ 165 w 191"/>
                  <a:gd name="T21" fmla="*/ 212 h 217"/>
                  <a:gd name="T22" fmla="*/ 131 w 191"/>
                  <a:gd name="T23" fmla="*/ 186 h 217"/>
                  <a:gd name="T24" fmla="*/ 130 w 191"/>
                  <a:gd name="T25" fmla="*/ 145 h 217"/>
                  <a:gd name="T26" fmla="*/ 138 w 191"/>
                  <a:gd name="T27" fmla="*/ 127 h 217"/>
                  <a:gd name="T28" fmla="*/ 148 w 191"/>
                  <a:gd name="T29" fmla="*/ 90 h 217"/>
                  <a:gd name="T30" fmla="*/ 111 w 191"/>
                  <a:gd name="T31" fmla="*/ 42 h 217"/>
                  <a:gd name="T32" fmla="*/ 98 w 191"/>
                  <a:gd name="T33" fmla="*/ 37 h 217"/>
                  <a:gd name="T34" fmla="*/ 61 w 191"/>
                  <a:gd name="T35" fmla="*/ 47 h 217"/>
                  <a:gd name="T36" fmla="*/ 45 w 191"/>
                  <a:gd name="T37" fmla="*/ 76 h 217"/>
                  <a:gd name="T38" fmla="*/ 53 w 191"/>
                  <a:gd name="T39" fmla="*/ 117 h 217"/>
                  <a:gd name="T40" fmla="*/ 64 w 191"/>
                  <a:gd name="T41" fmla="*/ 186 h 217"/>
                  <a:gd name="T42" fmla="*/ 39 w 191"/>
                  <a:gd name="T43" fmla="*/ 207 h 217"/>
                  <a:gd name="T44" fmla="*/ 20 w 191"/>
                  <a:gd name="T45" fmla="*/ 209 h 217"/>
                  <a:gd name="T46" fmla="*/ 14 w 191"/>
                  <a:gd name="T47" fmla="*/ 155 h 217"/>
                  <a:gd name="T48" fmla="*/ 14 w 191"/>
                  <a:gd name="T49" fmla="*/ 142 h 217"/>
                  <a:gd name="T50" fmla="*/ 0 w 191"/>
                  <a:gd name="T51" fmla="*/ 112 h 217"/>
                  <a:gd name="T52" fmla="*/ 14 w 191"/>
                  <a:gd name="T53" fmla="*/ 35 h 217"/>
                  <a:gd name="T54" fmla="*/ 35 w 191"/>
                  <a:gd name="T55" fmla="*/ 14 h 217"/>
                  <a:gd name="T56" fmla="*/ 73 w 191"/>
                  <a:gd name="T57" fmla="*/ 14 h 217"/>
                  <a:gd name="T58" fmla="*/ 111 w 191"/>
                  <a:gd name="T59" fmla="*/ 4 h 217"/>
                  <a:gd name="T60" fmla="*/ 173 w 191"/>
                  <a:gd name="T61" fmla="*/ 2 h 217"/>
                  <a:gd name="T62" fmla="*/ 191 w 191"/>
                  <a:gd name="T63" fmla="*/ 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1" h="216">
                    <a:moveTo>
                      <a:pt x="191" y="7"/>
                    </a:moveTo>
                    <a:cubicBezTo>
                      <a:pt x="184" y="17"/>
                      <a:pt x="175" y="12"/>
                      <a:pt x="167" y="12"/>
                    </a:cubicBezTo>
                    <a:cubicBezTo>
                      <a:pt x="149" y="13"/>
                      <a:pt x="132" y="12"/>
                      <a:pt x="109" y="12"/>
                    </a:cubicBezTo>
                    <a:cubicBezTo>
                      <a:pt x="124" y="24"/>
                      <a:pt x="137" y="20"/>
                      <a:pt x="148" y="19"/>
                    </a:cubicBezTo>
                    <a:cubicBezTo>
                      <a:pt x="169" y="17"/>
                      <a:pt x="180" y="23"/>
                      <a:pt x="175" y="46"/>
                    </a:cubicBezTo>
                    <a:cubicBezTo>
                      <a:pt x="175" y="49"/>
                      <a:pt x="176" y="54"/>
                      <a:pt x="180" y="56"/>
                    </a:cubicBezTo>
                    <a:cubicBezTo>
                      <a:pt x="181" y="73"/>
                      <a:pt x="185" y="91"/>
                      <a:pt x="179" y="108"/>
                    </a:cubicBezTo>
                    <a:cubicBezTo>
                      <a:pt x="175" y="128"/>
                      <a:pt x="168" y="149"/>
                      <a:pt x="186" y="166"/>
                    </a:cubicBezTo>
                    <a:cubicBezTo>
                      <a:pt x="188" y="168"/>
                      <a:pt x="187" y="173"/>
                      <a:pt x="187" y="176"/>
                    </a:cubicBezTo>
                    <a:cubicBezTo>
                      <a:pt x="183" y="183"/>
                      <a:pt x="180" y="189"/>
                      <a:pt x="182" y="198"/>
                    </a:cubicBezTo>
                    <a:cubicBezTo>
                      <a:pt x="185" y="213"/>
                      <a:pt x="179" y="217"/>
                      <a:pt x="165" y="212"/>
                    </a:cubicBezTo>
                    <a:cubicBezTo>
                      <a:pt x="151" y="207"/>
                      <a:pt x="139" y="199"/>
                      <a:pt x="131" y="186"/>
                    </a:cubicBezTo>
                    <a:cubicBezTo>
                      <a:pt x="120" y="173"/>
                      <a:pt x="121" y="159"/>
                      <a:pt x="130" y="145"/>
                    </a:cubicBezTo>
                    <a:cubicBezTo>
                      <a:pt x="133" y="139"/>
                      <a:pt x="136" y="133"/>
                      <a:pt x="138" y="127"/>
                    </a:cubicBezTo>
                    <a:cubicBezTo>
                      <a:pt x="142" y="115"/>
                      <a:pt x="146" y="103"/>
                      <a:pt x="148" y="90"/>
                    </a:cubicBezTo>
                    <a:cubicBezTo>
                      <a:pt x="152" y="62"/>
                      <a:pt x="139" y="45"/>
                      <a:pt x="111" y="42"/>
                    </a:cubicBezTo>
                    <a:cubicBezTo>
                      <a:pt x="106" y="41"/>
                      <a:pt x="102" y="40"/>
                      <a:pt x="98" y="37"/>
                    </a:cubicBezTo>
                    <a:cubicBezTo>
                      <a:pt x="82" y="29"/>
                      <a:pt x="73" y="43"/>
                      <a:pt x="61" y="47"/>
                    </a:cubicBezTo>
                    <a:cubicBezTo>
                      <a:pt x="51" y="54"/>
                      <a:pt x="46" y="64"/>
                      <a:pt x="45" y="76"/>
                    </a:cubicBezTo>
                    <a:cubicBezTo>
                      <a:pt x="44" y="90"/>
                      <a:pt x="45" y="104"/>
                      <a:pt x="53" y="117"/>
                    </a:cubicBezTo>
                    <a:cubicBezTo>
                      <a:pt x="70" y="136"/>
                      <a:pt x="75" y="166"/>
                      <a:pt x="64" y="186"/>
                    </a:cubicBezTo>
                    <a:cubicBezTo>
                      <a:pt x="56" y="194"/>
                      <a:pt x="48" y="201"/>
                      <a:pt x="39" y="207"/>
                    </a:cubicBezTo>
                    <a:cubicBezTo>
                      <a:pt x="33" y="211"/>
                      <a:pt x="26" y="213"/>
                      <a:pt x="20" y="209"/>
                    </a:cubicBezTo>
                    <a:cubicBezTo>
                      <a:pt x="8" y="192"/>
                      <a:pt x="15" y="173"/>
                      <a:pt x="14" y="155"/>
                    </a:cubicBezTo>
                    <a:cubicBezTo>
                      <a:pt x="14" y="150"/>
                      <a:pt x="14" y="146"/>
                      <a:pt x="14" y="142"/>
                    </a:cubicBezTo>
                    <a:cubicBezTo>
                      <a:pt x="17" y="128"/>
                      <a:pt x="0" y="124"/>
                      <a:pt x="0" y="112"/>
                    </a:cubicBezTo>
                    <a:cubicBezTo>
                      <a:pt x="14" y="88"/>
                      <a:pt x="14" y="61"/>
                      <a:pt x="14" y="35"/>
                    </a:cubicBezTo>
                    <a:cubicBezTo>
                      <a:pt x="14" y="21"/>
                      <a:pt x="22" y="15"/>
                      <a:pt x="35" y="14"/>
                    </a:cubicBezTo>
                    <a:cubicBezTo>
                      <a:pt x="48" y="14"/>
                      <a:pt x="61" y="14"/>
                      <a:pt x="73" y="14"/>
                    </a:cubicBezTo>
                    <a:cubicBezTo>
                      <a:pt x="87" y="15"/>
                      <a:pt x="100" y="13"/>
                      <a:pt x="111" y="4"/>
                    </a:cubicBezTo>
                    <a:cubicBezTo>
                      <a:pt x="132" y="0"/>
                      <a:pt x="152" y="2"/>
                      <a:pt x="173" y="2"/>
                    </a:cubicBezTo>
                    <a:cubicBezTo>
                      <a:pt x="179" y="3"/>
                      <a:pt x="186" y="2"/>
                      <a:pt x="191" y="7"/>
                    </a:cubicBezTo>
                    <a:close/>
                  </a:path>
                </a:pathLst>
              </a:custGeom>
              <a:solidFill>
                <a:srgbClr val="CECE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1" name="Freeform 570">
                <a:extLst>
                  <a:ext uri="{FF2B5EF4-FFF2-40B4-BE49-F238E27FC236}">
                    <a16:creationId xmlns:a16="http://schemas.microsoft.com/office/drawing/2014/main" id="{29680C6B-72AC-3918-3664-558EE99AE0EA}"/>
                  </a:ext>
                </a:extLst>
              </p:cNvPr>
              <p:cNvSpPr/>
              <p:nvPr/>
            </p:nvSpPr>
            <p:spPr bwMode="auto">
              <a:xfrm>
                <a:off x="6601" y="1623"/>
                <a:ext cx="307" cy="112"/>
              </a:xfrm>
              <a:custGeom>
                <a:avLst/>
                <a:gdLst>
                  <a:gd name="T0" fmla="*/ 191 w 211"/>
                  <a:gd name="T1" fmla="*/ 25 h 77"/>
                  <a:gd name="T2" fmla="*/ 207 w 211"/>
                  <a:gd name="T3" fmla="*/ 69 h 77"/>
                  <a:gd name="T4" fmla="*/ 183 w 211"/>
                  <a:gd name="T5" fmla="*/ 69 h 77"/>
                  <a:gd name="T6" fmla="*/ 127 w 211"/>
                  <a:gd name="T7" fmla="*/ 70 h 77"/>
                  <a:gd name="T8" fmla="*/ 68 w 211"/>
                  <a:gd name="T9" fmla="*/ 70 h 77"/>
                  <a:gd name="T10" fmla="*/ 20 w 211"/>
                  <a:gd name="T11" fmla="*/ 73 h 77"/>
                  <a:gd name="T12" fmla="*/ 0 w 211"/>
                  <a:gd name="T13" fmla="*/ 54 h 77"/>
                  <a:gd name="T14" fmla="*/ 28 w 211"/>
                  <a:gd name="T15" fmla="*/ 9 h 77"/>
                  <a:gd name="T16" fmla="*/ 47 w 211"/>
                  <a:gd name="T17" fmla="*/ 9 h 77"/>
                  <a:gd name="T18" fmla="*/ 57 w 211"/>
                  <a:gd name="T19" fmla="*/ 4 h 77"/>
                  <a:gd name="T20" fmla="*/ 65 w 211"/>
                  <a:gd name="T21" fmla="*/ 15 h 77"/>
                  <a:gd name="T22" fmla="*/ 63 w 211"/>
                  <a:gd name="T23" fmla="*/ 40 h 77"/>
                  <a:gd name="T24" fmla="*/ 88 w 211"/>
                  <a:gd name="T25" fmla="*/ 40 h 77"/>
                  <a:gd name="T26" fmla="*/ 112 w 211"/>
                  <a:gd name="T27" fmla="*/ 41 h 77"/>
                  <a:gd name="T28" fmla="*/ 129 w 211"/>
                  <a:gd name="T29" fmla="*/ 28 h 77"/>
                  <a:gd name="T30" fmla="*/ 133 w 211"/>
                  <a:gd name="T31" fmla="*/ 41 h 77"/>
                  <a:gd name="T32" fmla="*/ 130 w 211"/>
                  <a:gd name="T33" fmla="*/ 16 h 77"/>
                  <a:gd name="T34" fmla="*/ 147 w 211"/>
                  <a:gd name="T35" fmla="*/ 5 h 77"/>
                  <a:gd name="T36" fmla="*/ 154 w 211"/>
                  <a:gd name="T37" fmla="*/ 14 h 77"/>
                  <a:gd name="T38" fmla="*/ 155 w 211"/>
                  <a:gd name="T39" fmla="*/ 41 h 77"/>
                  <a:gd name="T40" fmla="*/ 168 w 211"/>
                  <a:gd name="T41" fmla="*/ 28 h 77"/>
                  <a:gd name="T42" fmla="*/ 180 w 211"/>
                  <a:gd name="T43" fmla="*/ 40 h 77"/>
                  <a:gd name="T44" fmla="*/ 191 w 211"/>
                  <a:gd name="T45" fmla="*/ 2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77">
                    <a:moveTo>
                      <a:pt x="191" y="25"/>
                    </a:moveTo>
                    <a:cubicBezTo>
                      <a:pt x="204" y="37"/>
                      <a:pt x="211" y="51"/>
                      <a:pt x="207" y="69"/>
                    </a:cubicBezTo>
                    <a:cubicBezTo>
                      <a:pt x="199" y="74"/>
                      <a:pt x="191" y="77"/>
                      <a:pt x="183" y="69"/>
                    </a:cubicBezTo>
                    <a:cubicBezTo>
                      <a:pt x="164" y="76"/>
                      <a:pt x="145" y="71"/>
                      <a:pt x="127" y="70"/>
                    </a:cubicBezTo>
                    <a:cubicBezTo>
                      <a:pt x="107" y="70"/>
                      <a:pt x="87" y="74"/>
                      <a:pt x="68" y="70"/>
                    </a:cubicBezTo>
                    <a:cubicBezTo>
                      <a:pt x="51" y="67"/>
                      <a:pt x="36" y="70"/>
                      <a:pt x="20" y="73"/>
                    </a:cubicBezTo>
                    <a:cubicBezTo>
                      <a:pt x="13" y="67"/>
                      <a:pt x="5" y="62"/>
                      <a:pt x="0" y="54"/>
                    </a:cubicBezTo>
                    <a:cubicBezTo>
                      <a:pt x="25" y="50"/>
                      <a:pt x="25" y="50"/>
                      <a:pt x="28" y="9"/>
                    </a:cubicBezTo>
                    <a:cubicBezTo>
                      <a:pt x="34" y="5"/>
                      <a:pt x="41" y="18"/>
                      <a:pt x="47" y="9"/>
                    </a:cubicBezTo>
                    <a:cubicBezTo>
                      <a:pt x="50" y="6"/>
                      <a:pt x="52" y="2"/>
                      <a:pt x="57" y="4"/>
                    </a:cubicBezTo>
                    <a:cubicBezTo>
                      <a:pt x="61" y="7"/>
                      <a:pt x="65" y="10"/>
                      <a:pt x="65" y="15"/>
                    </a:cubicBezTo>
                    <a:cubicBezTo>
                      <a:pt x="63" y="23"/>
                      <a:pt x="58" y="31"/>
                      <a:pt x="63" y="40"/>
                    </a:cubicBezTo>
                    <a:cubicBezTo>
                      <a:pt x="75" y="23"/>
                      <a:pt x="75" y="23"/>
                      <a:pt x="88" y="40"/>
                    </a:cubicBezTo>
                    <a:cubicBezTo>
                      <a:pt x="100" y="23"/>
                      <a:pt x="100" y="23"/>
                      <a:pt x="112" y="41"/>
                    </a:cubicBezTo>
                    <a:cubicBezTo>
                      <a:pt x="118" y="39"/>
                      <a:pt x="111" y="17"/>
                      <a:pt x="129" y="28"/>
                    </a:cubicBezTo>
                    <a:cubicBezTo>
                      <a:pt x="131" y="32"/>
                      <a:pt x="132" y="36"/>
                      <a:pt x="133" y="41"/>
                    </a:cubicBezTo>
                    <a:cubicBezTo>
                      <a:pt x="136" y="31"/>
                      <a:pt x="133" y="24"/>
                      <a:pt x="130" y="16"/>
                    </a:cubicBezTo>
                    <a:cubicBezTo>
                      <a:pt x="132" y="7"/>
                      <a:pt x="136" y="0"/>
                      <a:pt x="147" y="5"/>
                    </a:cubicBezTo>
                    <a:cubicBezTo>
                      <a:pt x="149" y="8"/>
                      <a:pt x="151" y="11"/>
                      <a:pt x="154" y="14"/>
                    </a:cubicBezTo>
                    <a:cubicBezTo>
                      <a:pt x="158" y="22"/>
                      <a:pt x="149" y="31"/>
                      <a:pt x="155" y="41"/>
                    </a:cubicBezTo>
                    <a:cubicBezTo>
                      <a:pt x="161" y="38"/>
                      <a:pt x="159" y="27"/>
                      <a:pt x="168" y="28"/>
                    </a:cubicBezTo>
                    <a:cubicBezTo>
                      <a:pt x="175" y="28"/>
                      <a:pt x="177" y="34"/>
                      <a:pt x="180" y="40"/>
                    </a:cubicBezTo>
                    <a:cubicBezTo>
                      <a:pt x="186" y="36"/>
                      <a:pt x="181" y="24"/>
                      <a:pt x="191" y="25"/>
                    </a:cubicBezTo>
                    <a:close/>
                  </a:path>
                </a:pathLst>
              </a:custGeom>
              <a:solidFill>
                <a:srgbClr val="1011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2" name="Freeform 571">
                <a:extLst>
                  <a:ext uri="{FF2B5EF4-FFF2-40B4-BE49-F238E27FC236}">
                    <a16:creationId xmlns:a16="http://schemas.microsoft.com/office/drawing/2014/main" id="{C06B3BAB-C535-F7A1-A8A9-3B7BBEA6109F}"/>
                  </a:ext>
                </a:extLst>
              </p:cNvPr>
              <p:cNvSpPr/>
              <p:nvPr/>
            </p:nvSpPr>
            <p:spPr bwMode="auto">
              <a:xfrm>
                <a:off x="6557" y="2253"/>
                <a:ext cx="183" cy="186"/>
              </a:xfrm>
              <a:custGeom>
                <a:avLst/>
                <a:gdLst>
                  <a:gd name="T0" fmla="*/ 9 w 126"/>
                  <a:gd name="T1" fmla="*/ 56 h 128"/>
                  <a:gd name="T2" fmla="*/ 52 w 126"/>
                  <a:gd name="T3" fmla="*/ 82 h 128"/>
                  <a:gd name="T4" fmla="*/ 61 w 126"/>
                  <a:gd name="T5" fmla="*/ 48 h 128"/>
                  <a:gd name="T6" fmla="*/ 80 w 126"/>
                  <a:gd name="T7" fmla="*/ 27 h 128"/>
                  <a:gd name="T8" fmla="*/ 89 w 126"/>
                  <a:gd name="T9" fmla="*/ 10 h 128"/>
                  <a:gd name="T10" fmla="*/ 122 w 126"/>
                  <a:gd name="T11" fmla="*/ 15 h 128"/>
                  <a:gd name="T12" fmla="*/ 114 w 126"/>
                  <a:gd name="T13" fmla="*/ 28 h 128"/>
                  <a:gd name="T14" fmla="*/ 98 w 126"/>
                  <a:gd name="T15" fmla="*/ 36 h 128"/>
                  <a:gd name="T16" fmla="*/ 105 w 126"/>
                  <a:gd name="T17" fmla="*/ 56 h 128"/>
                  <a:gd name="T18" fmla="*/ 113 w 126"/>
                  <a:gd name="T19" fmla="*/ 67 h 128"/>
                  <a:gd name="T20" fmla="*/ 107 w 126"/>
                  <a:gd name="T21" fmla="*/ 93 h 128"/>
                  <a:gd name="T22" fmla="*/ 101 w 126"/>
                  <a:gd name="T23" fmla="*/ 112 h 128"/>
                  <a:gd name="T24" fmla="*/ 52 w 126"/>
                  <a:gd name="T25" fmla="*/ 127 h 128"/>
                  <a:gd name="T26" fmla="*/ 43 w 126"/>
                  <a:gd name="T27" fmla="*/ 127 h 128"/>
                  <a:gd name="T28" fmla="*/ 26 w 126"/>
                  <a:gd name="T29" fmla="*/ 114 h 128"/>
                  <a:gd name="T30" fmla="*/ 6 w 126"/>
                  <a:gd name="T31" fmla="*/ 87 h 128"/>
                  <a:gd name="T32" fmla="*/ 1 w 126"/>
                  <a:gd name="T33" fmla="*/ 62 h 128"/>
                  <a:gd name="T34" fmla="*/ 9 w 126"/>
                  <a:gd name="T35"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5" h="128">
                    <a:moveTo>
                      <a:pt x="9" y="56"/>
                    </a:moveTo>
                    <a:cubicBezTo>
                      <a:pt x="28" y="77"/>
                      <a:pt x="32" y="79"/>
                      <a:pt x="52" y="82"/>
                    </a:cubicBezTo>
                    <a:cubicBezTo>
                      <a:pt x="53" y="70"/>
                      <a:pt x="37" y="54"/>
                      <a:pt x="61" y="48"/>
                    </a:cubicBezTo>
                    <a:cubicBezTo>
                      <a:pt x="76" y="49"/>
                      <a:pt x="88" y="47"/>
                      <a:pt x="80" y="27"/>
                    </a:cubicBezTo>
                    <a:cubicBezTo>
                      <a:pt x="76" y="19"/>
                      <a:pt x="82" y="13"/>
                      <a:pt x="89" y="10"/>
                    </a:cubicBezTo>
                    <a:cubicBezTo>
                      <a:pt x="101" y="6"/>
                      <a:pt x="113" y="0"/>
                      <a:pt x="122" y="15"/>
                    </a:cubicBezTo>
                    <a:cubicBezTo>
                      <a:pt x="126" y="24"/>
                      <a:pt x="120" y="26"/>
                      <a:pt x="114" y="28"/>
                    </a:cubicBezTo>
                    <a:cubicBezTo>
                      <a:pt x="108" y="30"/>
                      <a:pt x="99" y="27"/>
                      <a:pt x="98" y="36"/>
                    </a:cubicBezTo>
                    <a:cubicBezTo>
                      <a:pt x="96" y="44"/>
                      <a:pt x="99" y="50"/>
                      <a:pt x="105" y="56"/>
                    </a:cubicBezTo>
                    <a:cubicBezTo>
                      <a:pt x="108" y="59"/>
                      <a:pt x="115" y="60"/>
                      <a:pt x="113" y="67"/>
                    </a:cubicBezTo>
                    <a:cubicBezTo>
                      <a:pt x="102" y="74"/>
                      <a:pt x="103" y="85"/>
                      <a:pt x="107" y="93"/>
                    </a:cubicBezTo>
                    <a:cubicBezTo>
                      <a:pt x="111" y="103"/>
                      <a:pt x="107" y="107"/>
                      <a:pt x="101" y="112"/>
                    </a:cubicBezTo>
                    <a:cubicBezTo>
                      <a:pt x="85" y="119"/>
                      <a:pt x="68" y="122"/>
                      <a:pt x="52" y="127"/>
                    </a:cubicBezTo>
                    <a:cubicBezTo>
                      <a:pt x="49" y="128"/>
                      <a:pt x="46" y="127"/>
                      <a:pt x="43" y="127"/>
                    </a:cubicBezTo>
                    <a:cubicBezTo>
                      <a:pt x="36" y="124"/>
                      <a:pt x="32" y="118"/>
                      <a:pt x="26" y="114"/>
                    </a:cubicBezTo>
                    <a:cubicBezTo>
                      <a:pt x="15" y="108"/>
                      <a:pt x="7" y="99"/>
                      <a:pt x="6" y="87"/>
                    </a:cubicBezTo>
                    <a:cubicBezTo>
                      <a:pt x="4" y="78"/>
                      <a:pt x="2" y="70"/>
                      <a:pt x="1" y="62"/>
                    </a:cubicBezTo>
                    <a:cubicBezTo>
                      <a:pt x="0" y="56"/>
                      <a:pt x="2" y="52"/>
                      <a:pt x="9" y="56"/>
                    </a:cubicBezTo>
                    <a:close/>
                  </a:path>
                </a:pathLst>
              </a:custGeom>
              <a:solidFill>
                <a:srgbClr val="0F1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3" name="Freeform 572">
                <a:extLst>
                  <a:ext uri="{FF2B5EF4-FFF2-40B4-BE49-F238E27FC236}">
                    <a16:creationId xmlns:a16="http://schemas.microsoft.com/office/drawing/2014/main" id="{2F15809F-C80F-DE82-1DB9-A5DABE382034}"/>
                  </a:ext>
                </a:extLst>
              </p:cNvPr>
              <p:cNvSpPr/>
              <p:nvPr/>
            </p:nvSpPr>
            <p:spPr bwMode="auto">
              <a:xfrm>
                <a:off x="6522" y="1822"/>
                <a:ext cx="207" cy="167"/>
              </a:xfrm>
              <a:custGeom>
                <a:avLst/>
                <a:gdLst>
                  <a:gd name="T0" fmla="*/ 125 w 142"/>
                  <a:gd name="T1" fmla="*/ 12 h 115"/>
                  <a:gd name="T2" fmla="*/ 118 w 142"/>
                  <a:gd name="T3" fmla="*/ 96 h 115"/>
                  <a:gd name="T4" fmla="*/ 101 w 142"/>
                  <a:gd name="T5" fmla="*/ 97 h 115"/>
                  <a:gd name="T6" fmla="*/ 80 w 142"/>
                  <a:gd name="T7" fmla="*/ 96 h 115"/>
                  <a:gd name="T8" fmla="*/ 67 w 142"/>
                  <a:gd name="T9" fmla="*/ 115 h 115"/>
                  <a:gd name="T10" fmla="*/ 7 w 142"/>
                  <a:gd name="T11" fmla="*/ 91 h 115"/>
                  <a:gd name="T12" fmla="*/ 3 w 142"/>
                  <a:gd name="T13" fmla="*/ 52 h 115"/>
                  <a:gd name="T14" fmla="*/ 15 w 142"/>
                  <a:gd name="T15" fmla="*/ 22 h 115"/>
                  <a:gd name="T16" fmla="*/ 42 w 142"/>
                  <a:gd name="T17" fmla="*/ 4 h 115"/>
                  <a:gd name="T18" fmla="*/ 43 w 142"/>
                  <a:gd name="T19" fmla="*/ 53 h 115"/>
                  <a:gd name="T20" fmla="*/ 51 w 142"/>
                  <a:gd name="T21" fmla="*/ 67 h 115"/>
                  <a:gd name="T22" fmla="*/ 60 w 142"/>
                  <a:gd name="T23" fmla="*/ 83 h 115"/>
                  <a:gd name="T24" fmla="*/ 63 w 142"/>
                  <a:gd name="T25" fmla="*/ 78 h 115"/>
                  <a:gd name="T26" fmla="*/ 106 w 142"/>
                  <a:gd name="T27" fmla="*/ 34 h 115"/>
                  <a:gd name="T28" fmla="*/ 114 w 142"/>
                  <a:gd name="T29" fmla="*/ 22 h 115"/>
                  <a:gd name="T30" fmla="*/ 125 w 142"/>
                  <a:gd name="T31" fmla="*/ 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15">
                    <a:moveTo>
                      <a:pt x="125" y="12"/>
                    </a:moveTo>
                    <a:cubicBezTo>
                      <a:pt x="134" y="41"/>
                      <a:pt x="142" y="70"/>
                      <a:pt x="118" y="96"/>
                    </a:cubicBezTo>
                    <a:cubicBezTo>
                      <a:pt x="112" y="91"/>
                      <a:pt x="107" y="99"/>
                      <a:pt x="101" y="97"/>
                    </a:cubicBezTo>
                    <a:cubicBezTo>
                      <a:pt x="94" y="94"/>
                      <a:pt x="87" y="93"/>
                      <a:pt x="80" y="96"/>
                    </a:cubicBezTo>
                    <a:cubicBezTo>
                      <a:pt x="72" y="100"/>
                      <a:pt x="76" y="112"/>
                      <a:pt x="67" y="115"/>
                    </a:cubicBezTo>
                    <a:cubicBezTo>
                      <a:pt x="48" y="104"/>
                      <a:pt x="24" y="105"/>
                      <a:pt x="7" y="91"/>
                    </a:cubicBezTo>
                    <a:cubicBezTo>
                      <a:pt x="5" y="78"/>
                      <a:pt x="7" y="65"/>
                      <a:pt x="3" y="52"/>
                    </a:cubicBezTo>
                    <a:cubicBezTo>
                      <a:pt x="0" y="41"/>
                      <a:pt x="8" y="31"/>
                      <a:pt x="15" y="22"/>
                    </a:cubicBezTo>
                    <a:cubicBezTo>
                      <a:pt x="23" y="15"/>
                      <a:pt x="27" y="0"/>
                      <a:pt x="42" y="4"/>
                    </a:cubicBezTo>
                    <a:cubicBezTo>
                      <a:pt x="51" y="20"/>
                      <a:pt x="52" y="37"/>
                      <a:pt x="43" y="53"/>
                    </a:cubicBezTo>
                    <a:cubicBezTo>
                      <a:pt x="38" y="62"/>
                      <a:pt x="37" y="68"/>
                      <a:pt x="51" y="67"/>
                    </a:cubicBezTo>
                    <a:cubicBezTo>
                      <a:pt x="64" y="66"/>
                      <a:pt x="58" y="77"/>
                      <a:pt x="60" y="83"/>
                    </a:cubicBezTo>
                    <a:cubicBezTo>
                      <a:pt x="60" y="81"/>
                      <a:pt x="62" y="79"/>
                      <a:pt x="63" y="78"/>
                    </a:cubicBezTo>
                    <a:cubicBezTo>
                      <a:pt x="91" y="76"/>
                      <a:pt x="99" y="56"/>
                      <a:pt x="106" y="34"/>
                    </a:cubicBezTo>
                    <a:cubicBezTo>
                      <a:pt x="108" y="29"/>
                      <a:pt x="110" y="25"/>
                      <a:pt x="114" y="22"/>
                    </a:cubicBezTo>
                    <a:cubicBezTo>
                      <a:pt x="118" y="19"/>
                      <a:pt x="121" y="15"/>
                      <a:pt x="125" y="12"/>
                    </a:cubicBezTo>
                    <a:close/>
                  </a:path>
                </a:pathLst>
              </a:custGeom>
              <a:solidFill>
                <a:srgbClr val="E2D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4" name="Freeform 573">
                <a:extLst>
                  <a:ext uri="{FF2B5EF4-FFF2-40B4-BE49-F238E27FC236}">
                    <a16:creationId xmlns:a16="http://schemas.microsoft.com/office/drawing/2014/main" id="{660F4AA2-0A58-DEB4-1708-623359FFE965}"/>
                  </a:ext>
                </a:extLst>
              </p:cNvPr>
              <p:cNvSpPr/>
              <p:nvPr/>
            </p:nvSpPr>
            <p:spPr bwMode="auto">
              <a:xfrm>
                <a:off x="6621" y="2072"/>
                <a:ext cx="141" cy="184"/>
              </a:xfrm>
              <a:custGeom>
                <a:avLst/>
                <a:gdLst>
                  <a:gd name="T0" fmla="*/ 9 w 97"/>
                  <a:gd name="T1" fmla="*/ 104 h 126"/>
                  <a:gd name="T2" fmla="*/ 10 w 97"/>
                  <a:gd name="T3" fmla="*/ 52 h 126"/>
                  <a:gd name="T4" fmla="*/ 23 w 97"/>
                  <a:gd name="T5" fmla="*/ 24 h 126"/>
                  <a:gd name="T6" fmla="*/ 53 w 97"/>
                  <a:gd name="T7" fmla="*/ 0 h 126"/>
                  <a:gd name="T8" fmla="*/ 55 w 97"/>
                  <a:gd name="T9" fmla="*/ 4 h 126"/>
                  <a:gd name="T10" fmla="*/ 47 w 97"/>
                  <a:gd name="T11" fmla="*/ 17 h 126"/>
                  <a:gd name="T12" fmla="*/ 53 w 97"/>
                  <a:gd name="T13" fmla="*/ 27 h 126"/>
                  <a:gd name="T14" fmla="*/ 55 w 97"/>
                  <a:gd name="T15" fmla="*/ 30 h 126"/>
                  <a:gd name="T16" fmla="*/ 74 w 97"/>
                  <a:gd name="T17" fmla="*/ 45 h 126"/>
                  <a:gd name="T18" fmla="*/ 89 w 97"/>
                  <a:gd name="T19" fmla="*/ 56 h 126"/>
                  <a:gd name="T20" fmla="*/ 97 w 97"/>
                  <a:gd name="T21" fmla="*/ 76 h 126"/>
                  <a:gd name="T22" fmla="*/ 82 w 97"/>
                  <a:gd name="T23" fmla="*/ 81 h 126"/>
                  <a:gd name="T24" fmla="*/ 55 w 97"/>
                  <a:gd name="T25" fmla="*/ 87 h 126"/>
                  <a:gd name="T26" fmla="*/ 59 w 97"/>
                  <a:gd name="T27" fmla="*/ 107 h 126"/>
                  <a:gd name="T28" fmla="*/ 60 w 97"/>
                  <a:gd name="T29" fmla="*/ 112 h 126"/>
                  <a:gd name="T30" fmla="*/ 52 w 97"/>
                  <a:gd name="T31" fmla="*/ 120 h 126"/>
                  <a:gd name="T32" fmla="*/ 37 w 97"/>
                  <a:gd name="T33" fmla="*/ 123 h 126"/>
                  <a:gd name="T34" fmla="*/ 9 w 97"/>
                  <a:gd name="T35" fmla="*/ 10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125">
                    <a:moveTo>
                      <a:pt x="9" y="104"/>
                    </a:moveTo>
                    <a:cubicBezTo>
                      <a:pt x="8" y="87"/>
                      <a:pt x="0" y="69"/>
                      <a:pt x="10" y="52"/>
                    </a:cubicBezTo>
                    <a:cubicBezTo>
                      <a:pt x="14" y="43"/>
                      <a:pt x="18" y="33"/>
                      <a:pt x="23" y="24"/>
                    </a:cubicBezTo>
                    <a:cubicBezTo>
                      <a:pt x="29" y="11"/>
                      <a:pt x="38" y="2"/>
                      <a:pt x="53" y="0"/>
                    </a:cubicBezTo>
                    <a:cubicBezTo>
                      <a:pt x="54" y="1"/>
                      <a:pt x="55" y="2"/>
                      <a:pt x="55" y="4"/>
                    </a:cubicBezTo>
                    <a:cubicBezTo>
                      <a:pt x="54" y="10"/>
                      <a:pt x="50" y="13"/>
                      <a:pt x="47" y="17"/>
                    </a:cubicBezTo>
                    <a:cubicBezTo>
                      <a:pt x="39" y="26"/>
                      <a:pt x="48" y="25"/>
                      <a:pt x="53" y="27"/>
                    </a:cubicBezTo>
                    <a:cubicBezTo>
                      <a:pt x="54" y="28"/>
                      <a:pt x="55" y="29"/>
                      <a:pt x="55" y="30"/>
                    </a:cubicBezTo>
                    <a:cubicBezTo>
                      <a:pt x="54" y="51"/>
                      <a:pt x="54" y="51"/>
                      <a:pt x="74" y="45"/>
                    </a:cubicBezTo>
                    <a:cubicBezTo>
                      <a:pt x="82" y="45"/>
                      <a:pt x="85" y="51"/>
                      <a:pt x="89" y="56"/>
                    </a:cubicBezTo>
                    <a:cubicBezTo>
                      <a:pt x="93" y="62"/>
                      <a:pt x="97" y="69"/>
                      <a:pt x="97" y="76"/>
                    </a:cubicBezTo>
                    <a:cubicBezTo>
                      <a:pt x="93" y="83"/>
                      <a:pt x="87" y="78"/>
                      <a:pt x="82" y="81"/>
                    </a:cubicBezTo>
                    <a:cubicBezTo>
                      <a:pt x="73" y="84"/>
                      <a:pt x="63" y="80"/>
                      <a:pt x="55" y="87"/>
                    </a:cubicBezTo>
                    <a:cubicBezTo>
                      <a:pt x="41" y="95"/>
                      <a:pt x="41" y="95"/>
                      <a:pt x="59" y="107"/>
                    </a:cubicBezTo>
                    <a:cubicBezTo>
                      <a:pt x="60" y="108"/>
                      <a:pt x="60" y="110"/>
                      <a:pt x="60" y="112"/>
                    </a:cubicBezTo>
                    <a:cubicBezTo>
                      <a:pt x="60" y="117"/>
                      <a:pt x="59" y="122"/>
                      <a:pt x="52" y="120"/>
                    </a:cubicBezTo>
                    <a:cubicBezTo>
                      <a:pt x="46" y="118"/>
                      <a:pt x="42" y="121"/>
                      <a:pt x="37" y="123"/>
                    </a:cubicBezTo>
                    <a:cubicBezTo>
                      <a:pt x="22" y="125"/>
                      <a:pt x="7" y="126"/>
                      <a:pt x="9" y="104"/>
                    </a:cubicBezTo>
                    <a:close/>
                  </a:path>
                </a:pathLst>
              </a:custGeom>
              <a:solidFill>
                <a:srgbClr val="1213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5" name="Freeform 574">
                <a:extLst>
                  <a:ext uri="{FF2B5EF4-FFF2-40B4-BE49-F238E27FC236}">
                    <a16:creationId xmlns:a16="http://schemas.microsoft.com/office/drawing/2014/main" id="{F87CB4D4-1780-5BAE-76D2-782235828E12}"/>
                  </a:ext>
                </a:extLst>
              </p:cNvPr>
              <p:cNvSpPr/>
              <p:nvPr/>
            </p:nvSpPr>
            <p:spPr bwMode="auto">
              <a:xfrm>
                <a:off x="6732" y="2362"/>
                <a:ext cx="171" cy="105"/>
              </a:xfrm>
              <a:custGeom>
                <a:avLst/>
                <a:gdLst>
                  <a:gd name="T0" fmla="*/ 65 w 118"/>
                  <a:gd name="T1" fmla="*/ 68 h 72"/>
                  <a:gd name="T2" fmla="*/ 31 w 118"/>
                  <a:gd name="T3" fmla="*/ 68 h 72"/>
                  <a:gd name="T4" fmla="*/ 2 w 118"/>
                  <a:gd name="T5" fmla="*/ 55 h 72"/>
                  <a:gd name="T6" fmla="*/ 0 w 118"/>
                  <a:gd name="T7" fmla="*/ 53 h 72"/>
                  <a:gd name="T8" fmla="*/ 11 w 118"/>
                  <a:gd name="T9" fmla="*/ 44 h 72"/>
                  <a:gd name="T10" fmla="*/ 23 w 118"/>
                  <a:gd name="T11" fmla="*/ 29 h 72"/>
                  <a:gd name="T12" fmla="*/ 53 w 118"/>
                  <a:gd name="T13" fmla="*/ 0 h 72"/>
                  <a:gd name="T14" fmla="*/ 61 w 118"/>
                  <a:gd name="T15" fmla="*/ 13 h 72"/>
                  <a:gd name="T16" fmla="*/ 63 w 118"/>
                  <a:gd name="T17" fmla="*/ 35 h 72"/>
                  <a:gd name="T18" fmla="*/ 86 w 118"/>
                  <a:gd name="T19" fmla="*/ 32 h 72"/>
                  <a:gd name="T20" fmla="*/ 94 w 118"/>
                  <a:gd name="T21" fmla="*/ 25 h 72"/>
                  <a:gd name="T22" fmla="*/ 118 w 118"/>
                  <a:gd name="T23" fmla="*/ 54 h 72"/>
                  <a:gd name="T24" fmla="*/ 109 w 118"/>
                  <a:gd name="T25" fmla="*/ 57 h 72"/>
                  <a:gd name="T26" fmla="*/ 93 w 118"/>
                  <a:gd name="T27" fmla="*/ 59 h 72"/>
                  <a:gd name="T28" fmla="*/ 80 w 118"/>
                  <a:gd name="T29" fmla="*/ 71 h 72"/>
                  <a:gd name="T30" fmla="*/ 65 w 118"/>
                  <a:gd name="T31"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 h="72">
                    <a:moveTo>
                      <a:pt x="65" y="68"/>
                    </a:moveTo>
                    <a:cubicBezTo>
                      <a:pt x="54" y="67"/>
                      <a:pt x="43" y="64"/>
                      <a:pt x="31" y="68"/>
                    </a:cubicBezTo>
                    <a:cubicBezTo>
                      <a:pt x="19" y="72"/>
                      <a:pt x="11" y="61"/>
                      <a:pt x="2" y="55"/>
                    </a:cubicBezTo>
                    <a:cubicBezTo>
                      <a:pt x="2" y="54"/>
                      <a:pt x="1" y="53"/>
                      <a:pt x="0" y="53"/>
                    </a:cubicBezTo>
                    <a:cubicBezTo>
                      <a:pt x="0" y="46"/>
                      <a:pt x="6" y="45"/>
                      <a:pt x="11" y="44"/>
                    </a:cubicBezTo>
                    <a:cubicBezTo>
                      <a:pt x="18" y="41"/>
                      <a:pt x="24" y="36"/>
                      <a:pt x="23" y="29"/>
                    </a:cubicBezTo>
                    <a:cubicBezTo>
                      <a:pt x="18" y="3"/>
                      <a:pt x="35" y="1"/>
                      <a:pt x="53" y="0"/>
                    </a:cubicBezTo>
                    <a:cubicBezTo>
                      <a:pt x="57" y="4"/>
                      <a:pt x="62" y="6"/>
                      <a:pt x="61" y="13"/>
                    </a:cubicBezTo>
                    <a:cubicBezTo>
                      <a:pt x="63" y="20"/>
                      <a:pt x="62" y="27"/>
                      <a:pt x="63" y="35"/>
                    </a:cubicBezTo>
                    <a:cubicBezTo>
                      <a:pt x="70" y="28"/>
                      <a:pt x="75" y="12"/>
                      <a:pt x="86" y="32"/>
                    </a:cubicBezTo>
                    <a:cubicBezTo>
                      <a:pt x="89" y="37"/>
                      <a:pt x="89" y="25"/>
                      <a:pt x="94" y="25"/>
                    </a:cubicBezTo>
                    <a:cubicBezTo>
                      <a:pt x="109" y="29"/>
                      <a:pt x="111" y="43"/>
                      <a:pt x="118" y="54"/>
                    </a:cubicBezTo>
                    <a:cubicBezTo>
                      <a:pt x="117" y="60"/>
                      <a:pt x="114" y="62"/>
                      <a:pt x="109" y="57"/>
                    </a:cubicBezTo>
                    <a:cubicBezTo>
                      <a:pt x="103" y="50"/>
                      <a:pt x="98" y="53"/>
                      <a:pt x="93" y="59"/>
                    </a:cubicBezTo>
                    <a:cubicBezTo>
                      <a:pt x="91" y="66"/>
                      <a:pt x="86" y="69"/>
                      <a:pt x="80" y="71"/>
                    </a:cubicBezTo>
                    <a:cubicBezTo>
                      <a:pt x="75" y="72"/>
                      <a:pt x="70" y="70"/>
                      <a:pt x="65" y="68"/>
                    </a:cubicBezTo>
                    <a:close/>
                  </a:path>
                </a:pathLst>
              </a:custGeom>
              <a:solidFill>
                <a:srgbClr val="1A1A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6" name="Freeform 575">
                <a:extLst>
                  <a:ext uri="{FF2B5EF4-FFF2-40B4-BE49-F238E27FC236}">
                    <a16:creationId xmlns:a16="http://schemas.microsoft.com/office/drawing/2014/main" id="{B7119243-874B-4865-8447-E7DAE939CDB1}"/>
                  </a:ext>
                </a:extLst>
              </p:cNvPr>
              <p:cNvSpPr/>
              <p:nvPr/>
            </p:nvSpPr>
            <p:spPr bwMode="auto">
              <a:xfrm>
                <a:off x="6714" y="1944"/>
                <a:ext cx="98" cy="136"/>
              </a:xfrm>
              <a:custGeom>
                <a:avLst/>
                <a:gdLst>
                  <a:gd name="T0" fmla="*/ 53 w 67"/>
                  <a:gd name="T1" fmla="*/ 0 h 93"/>
                  <a:gd name="T2" fmla="*/ 66 w 67"/>
                  <a:gd name="T3" fmla="*/ 31 h 93"/>
                  <a:gd name="T4" fmla="*/ 66 w 67"/>
                  <a:gd name="T5" fmla="*/ 36 h 93"/>
                  <a:gd name="T6" fmla="*/ 24 w 67"/>
                  <a:gd name="T7" fmla="*/ 84 h 93"/>
                  <a:gd name="T8" fmla="*/ 17 w 67"/>
                  <a:gd name="T9" fmla="*/ 90 h 93"/>
                  <a:gd name="T10" fmla="*/ 15 w 67"/>
                  <a:gd name="T11" fmla="*/ 93 h 93"/>
                  <a:gd name="T12" fmla="*/ 7 w 67"/>
                  <a:gd name="T13" fmla="*/ 82 h 93"/>
                  <a:gd name="T14" fmla="*/ 4 w 67"/>
                  <a:gd name="T15" fmla="*/ 47 h 93"/>
                  <a:gd name="T16" fmla="*/ 10 w 67"/>
                  <a:gd name="T17" fmla="*/ 18 h 93"/>
                  <a:gd name="T18" fmla="*/ 13 w 67"/>
                  <a:gd name="T19" fmla="*/ 13 h 93"/>
                  <a:gd name="T20" fmla="*/ 48 w 67"/>
                  <a:gd name="T21" fmla="*/ 24 h 93"/>
                  <a:gd name="T22" fmla="*/ 53 w 67"/>
                  <a:gd name="T2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93">
                    <a:moveTo>
                      <a:pt x="53" y="0"/>
                    </a:moveTo>
                    <a:cubicBezTo>
                      <a:pt x="60" y="9"/>
                      <a:pt x="57" y="22"/>
                      <a:pt x="66" y="31"/>
                    </a:cubicBezTo>
                    <a:cubicBezTo>
                      <a:pt x="67" y="32"/>
                      <a:pt x="67" y="36"/>
                      <a:pt x="66" y="36"/>
                    </a:cubicBezTo>
                    <a:cubicBezTo>
                      <a:pt x="46" y="47"/>
                      <a:pt x="50" y="79"/>
                      <a:pt x="24" y="84"/>
                    </a:cubicBezTo>
                    <a:cubicBezTo>
                      <a:pt x="20" y="84"/>
                      <a:pt x="18" y="87"/>
                      <a:pt x="17" y="90"/>
                    </a:cubicBezTo>
                    <a:cubicBezTo>
                      <a:pt x="17" y="91"/>
                      <a:pt x="16" y="92"/>
                      <a:pt x="15" y="93"/>
                    </a:cubicBezTo>
                    <a:cubicBezTo>
                      <a:pt x="10" y="91"/>
                      <a:pt x="8" y="87"/>
                      <a:pt x="7" y="82"/>
                    </a:cubicBezTo>
                    <a:cubicBezTo>
                      <a:pt x="8" y="70"/>
                      <a:pt x="0" y="59"/>
                      <a:pt x="4" y="47"/>
                    </a:cubicBezTo>
                    <a:cubicBezTo>
                      <a:pt x="6" y="38"/>
                      <a:pt x="8" y="28"/>
                      <a:pt x="10" y="18"/>
                    </a:cubicBezTo>
                    <a:cubicBezTo>
                      <a:pt x="11" y="16"/>
                      <a:pt x="12" y="15"/>
                      <a:pt x="13" y="13"/>
                    </a:cubicBezTo>
                    <a:cubicBezTo>
                      <a:pt x="31" y="1"/>
                      <a:pt x="37" y="3"/>
                      <a:pt x="48" y="24"/>
                    </a:cubicBezTo>
                    <a:cubicBezTo>
                      <a:pt x="50" y="16"/>
                      <a:pt x="46" y="7"/>
                      <a:pt x="53" y="0"/>
                    </a:cubicBezTo>
                    <a:close/>
                  </a:path>
                </a:pathLst>
              </a:custGeom>
              <a:solidFill>
                <a:srgbClr val="DBC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7" name="Freeform 576">
                <a:extLst>
                  <a:ext uri="{FF2B5EF4-FFF2-40B4-BE49-F238E27FC236}">
                    <a16:creationId xmlns:a16="http://schemas.microsoft.com/office/drawing/2014/main" id="{66CED546-1CB1-E570-404C-0B62F6F3F1D1}"/>
                  </a:ext>
                </a:extLst>
              </p:cNvPr>
              <p:cNvSpPr/>
              <p:nvPr/>
            </p:nvSpPr>
            <p:spPr bwMode="auto">
              <a:xfrm>
                <a:off x="6598" y="1771"/>
                <a:ext cx="94" cy="105"/>
              </a:xfrm>
              <a:custGeom>
                <a:avLst/>
                <a:gdLst>
                  <a:gd name="T0" fmla="*/ 53 w 65"/>
                  <a:gd name="T1" fmla="*/ 40 h 72"/>
                  <a:gd name="T2" fmla="*/ 54 w 65"/>
                  <a:gd name="T3" fmla="*/ 40 h 72"/>
                  <a:gd name="T4" fmla="*/ 53 w 65"/>
                  <a:gd name="T5" fmla="*/ 41 h 72"/>
                  <a:gd name="T6" fmla="*/ 55 w 65"/>
                  <a:gd name="T7" fmla="*/ 47 h 72"/>
                  <a:gd name="T8" fmla="*/ 24 w 65"/>
                  <a:gd name="T9" fmla="*/ 70 h 72"/>
                  <a:gd name="T10" fmla="*/ 0 w 65"/>
                  <a:gd name="T11" fmla="*/ 36 h 72"/>
                  <a:gd name="T12" fmla="*/ 10 w 65"/>
                  <a:gd name="T13" fmla="*/ 7 h 72"/>
                  <a:gd name="T14" fmla="*/ 44 w 65"/>
                  <a:gd name="T15" fmla="*/ 5 h 72"/>
                  <a:gd name="T16" fmla="*/ 54 w 65"/>
                  <a:gd name="T17" fmla="*/ 32 h 72"/>
                  <a:gd name="T18" fmla="*/ 53 w 65"/>
                  <a:gd name="T19"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53" y="40"/>
                    </a:moveTo>
                    <a:cubicBezTo>
                      <a:pt x="54" y="40"/>
                      <a:pt x="54" y="40"/>
                      <a:pt x="54" y="40"/>
                    </a:cubicBezTo>
                    <a:cubicBezTo>
                      <a:pt x="53" y="41"/>
                      <a:pt x="53" y="41"/>
                      <a:pt x="53" y="41"/>
                    </a:cubicBezTo>
                    <a:cubicBezTo>
                      <a:pt x="55" y="43"/>
                      <a:pt x="56" y="45"/>
                      <a:pt x="55" y="47"/>
                    </a:cubicBezTo>
                    <a:cubicBezTo>
                      <a:pt x="49" y="61"/>
                      <a:pt x="41" y="72"/>
                      <a:pt x="24" y="70"/>
                    </a:cubicBezTo>
                    <a:cubicBezTo>
                      <a:pt x="6" y="67"/>
                      <a:pt x="1" y="52"/>
                      <a:pt x="0" y="36"/>
                    </a:cubicBezTo>
                    <a:cubicBezTo>
                      <a:pt x="8" y="28"/>
                      <a:pt x="8" y="17"/>
                      <a:pt x="10" y="7"/>
                    </a:cubicBezTo>
                    <a:cubicBezTo>
                      <a:pt x="21" y="8"/>
                      <a:pt x="32" y="0"/>
                      <a:pt x="44" y="5"/>
                    </a:cubicBezTo>
                    <a:cubicBezTo>
                      <a:pt x="56" y="11"/>
                      <a:pt x="65" y="17"/>
                      <a:pt x="54" y="32"/>
                    </a:cubicBezTo>
                    <a:cubicBezTo>
                      <a:pt x="52" y="34"/>
                      <a:pt x="53" y="37"/>
                      <a:pt x="53" y="40"/>
                    </a:cubicBezTo>
                    <a:close/>
                  </a:path>
                </a:pathLst>
              </a:custGeom>
              <a:solidFill>
                <a:srgbClr val="CDC1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8" name="Freeform 577">
                <a:extLst>
                  <a:ext uri="{FF2B5EF4-FFF2-40B4-BE49-F238E27FC236}">
                    <a16:creationId xmlns:a16="http://schemas.microsoft.com/office/drawing/2014/main" id="{B37FDAF8-5E54-6793-8516-E5829D724C79}"/>
                  </a:ext>
                </a:extLst>
              </p:cNvPr>
              <p:cNvSpPr/>
              <p:nvPr/>
            </p:nvSpPr>
            <p:spPr bwMode="auto">
              <a:xfrm>
                <a:off x="6738" y="2081"/>
                <a:ext cx="119" cy="102"/>
              </a:xfrm>
              <a:custGeom>
                <a:avLst/>
                <a:gdLst>
                  <a:gd name="T0" fmla="*/ 17 w 82"/>
                  <a:gd name="T1" fmla="*/ 70 h 70"/>
                  <a:gd name="T2" fmla="*/ 6 w 82"/>
                  <a:gd name="T3" fmla="*/ 54 h 70"/>
                  <a:gd name="T4" fmla="*/ 11 w 82"/>
                  <a:gd name="T5" fmla="*/ 33 h 70"/>
                  <a:gd name="T6" fmla="*/ 28 w 82"/>
                  <a:gd name="T7" fmla="*/ 20 h 70"/>
                  <a:gd name="T8" fmla="*/ 46 w 82"/>
                  <a:gd name="T9" fmla="*/ 9 h 70"/>
                  <a:gd name="T10" fmla="*/ 73 w 82"/>
                  <a:gd name="T11" fmla="*/ 17 h 70"/>
                  <a:gd name="T12" fmla="*/ 64 w 82"/>
                  <a:gd name="T13" fmla="*/ 37 h 70"/>
                  <a:gd name="T14" fmla="*/ 33 w 82"/>
                  <a:gd name="T15" fmla="*/ 59 h 70"/>
                  <a:gd name="T16" fmla="*/ 17 w 82"/>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70">
                    <a:moveTo>
                      <a:pt x="17" y="70"/>
                    </a:moveTo>
                    <a:cubicBezTo>
                      <a:pt x="13" y="65"/>
                      <a:pt x="10" y="59"/>
                      <a:pt x="6" y="54"/>
                    </a:cubicBezTo>
                    <a:cubicBezTo>
                      <a:pt x="0" y="45"/>
                      <a:pt x="4" y="39"/>
                      <a:pt x="11" y="33"/>
                    </a:cubicBezTo>
                    <a:cubicBezTo>
                      <a:pt x="16" y="28"/>
                      <a:pt x="22" y="24"/>
                      <a:pt x="28" y="20"/>
                    </a:cubicBezTo>
                    <a:cubicBezTo>
                      <a:pt x="34" y="16"/>
                      <a:pt x="40" y="13"/>
                      <a:pt x="46" y="9"/>
                    </a:cubicBezTo>
                    <a:cubicBezTo>
                      <a:pt x="59" y="0"/>
                      <a:pt x="67" y="10"/>
                      <a:pt x="73" y="17"/>
                    </a:cubicBezTo>
                    <a:cubicBezTo>
                      <a:pt x="82" y="28"/>
                      <a:pt x="70" y="33"/>
                      <a:pt x="64" y="37"/>
                    </a:cubicBezTo>
                    <a:cubicBezTo>
                      <a:pt x="52" y="42"/>
                      <a:pt x="43" y="50"/>
                      <a:pt x="33" y="59"/>
                    </a:cubicBezTo>
                    <a:cubicBezTo>
                      <a:pt x="30" y="65"/>
                      <a:pt x="23" y="67"/>
                      <a:pt x="17" y="70"/>
                    </a:cubicBezTo>
                    <a:close/>
                  </a:path>
                </a:pathLst>
              </a:custGeom>
              <a:solidFill>
                <a:srgbClr val="93A9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9" name="Freeform 578">
                <a:extLst>
                  <a:ext uri="{FF2B5EF4-FFF2-40B4-BE49-F238E27FC236}">
                    <a16:creationId xmlns:a16="http://schemas.microsoft.com/office/drawing/2014/main" id="{03AF909A-942E-16AE-2110-AACB813A581D}"/>
                  </a:ext>
                </a:extLst>
              </p:cNvPr>
              <p:cNvSpPr/>
              <p:nvPr/>
            </p:nvSpPr>
            <p:spPr bwMode="auto">
              <a:xfrm>
                <a:off x="6636" y="2433"/>
                <a:ext cx="103" cy="128"/>
              </a:xfrm>
              <a:custGeom>
                <a:avLst/>
                <a:gdLst>
                  <a:gd name="T0" fmla="*/ 63 w 71"/>
                  <a:gd name="T1" fmla="*/ 55 h 88"/>
                  <a:gd name="T2" fmla="*/ 11 w 71"/>
                  <a:gd name="T3" fmla="*/ 88 h 88"/>
                  <a:gd name="T4" fmla="*/ 12 w 71"/>
                  <a:gd name="T5" fmla="*/ 70 h 88"/>
                  <a:gd name="T6" fmla="*/ 37 w 71"/>
                  <a:gd name="T7" fmla="*/ 45 h 88"/>
                  <a:gd name="T8" fmla="*/ 23 w 71"/>
                  <a:gd name="T9" fmla="*/ 7 h 88"/>
                  <a:gd name="T10" fmla="*/ 52 w 71"/>
                  <a:gd name="T11" fmla="*/ 8 h 88"/>
                  <a:gd name="T12" fmla="*/ 64 w 71"/>
                  <a:gd name="T13" fmla="*/ 16 h 88"/>
                  <a:gd name="T14" fmla="*/ 68 w 71"/>
                  <a:gd name="T15" fmla="*/ 23 h 88"/>
                  <a:gd name="T16" fmla="*/ 68 w 71"/>
                  <a:gd name="T17" fmla="*/ 32 h 88"/>
                  <a:gd name="T18" fmla="*/ 63 w 71"/>
                  <a:gd name="T19" fmla="*/ 5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88">
                    <a:moveTo>
                      <a:pt x="63" y="55"/>
                    </a:moveTo>
                    <a:cubicBezTo>
                      <a:pt x="46" y="66"/>
                      <a:pt x="29" y="77"/>
                      <a:pt x="11" y="88"/>
                    </a:cubicBezTo>
                    <a:cubicBezTo>
                      <a:pt x="0" y="81"/>
                      <a:pt x="8" y="76"/>
                      <a:pt x="12" y="70"/>
                    </a:cubicBezTo>
                    <a:cubicBezTo>
                      <a:pt x="22" y="63"/>
                      <a:pt x="41" y="65"/>
                      <a:pt x="37" y="45"/>
                    </a:cubicBezTo>
                    <a:cubicBezTo>
                      <a:pt x="31" y="33"/>
                      <a:pt x="13" y="25"/>
                      <a:pt x="23" y="7"/>
                    </a:cubicBezTo>
                    <a:cubicBezTo>
                      <a:pt x="33" y="0"/>
                      <a:pt x="42" y="3"/>
                      <a:pt x="52" y="8"/>
                    </a:cubicBezTo>
                    <a:cubicBezTo>
                      <a:pt x="56" y="11"/>
                      <a:pt x="60" y="13"/>
                      <a:pt x="64" y="16"/>
                    </a:cubicBezTo>
                    <a:cubicBezTo>
                      <a:pt x="65" y="18"/>
                      <a:pt x="67" y="21"/>
                      <a:pt x="68" y="23"/>
                    </a:cubicBezTo>
                    <a:cubicBezTo>
                      <a:pt x="69" y="26"/>
                      <a:pt x="71" y="31"/>
                      <a:pt x="68" y="32"/>
                    </a:cubicBezTo>
                    <a:cubicBezTo>
                      <a:pt x="54" y="38"/>
                      <a:pt x="62" y="47"/>
                      <a:pt x="63" y="55"/>
                    </a:cubicBezTo>
                    <a:close/>
                  </a:path>
                </a:pathLst>
              </a:custGeom>
              <a:solidFill>
                <a:srgbClr val="262D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0" name="Freeform 579">
                <a:extLst>
                  <a:ext uri="{FF2B5EF4-FFF2-40B4-BE49-F238E27FC236}">
                    <a16:creationId xmlns:a16="http://schemas.microsoft.com/office/drawing/2014/main" id="{42FD55CF-1352-BB37-B01C-927C725072AE}"/>
                  </a:ext>
                </a:extLst>
              </p:cNvPr>
              <p:cNvSpPr/>
              <p:nvPr/>
            </p:nvSpPr>
            <p:spPr bwMode="auto">
              <a:xfrm>
                <a:off x="6711" y="2347"/>
                <a:ext cx="98" cy="92"/>
              </a:xfrm>
              <a:custGeom>
                <a:avLst/>
                <a:gdLst>
                  <a:gd name="T0" fmla="*/ 67 w 67"/>
                  <a:gd name="T1" fmla="*/ 10 h 63"/>
                  <a:gd name="T2" fmla="*/ 41 w 67"/>
                  <a:gd name="T3" fmla="*/ 10 h 63"/>
                  <a:gd name="T4" fmla="*/ 14 w 67"/>
                  <a:gd name="T5" fmla="*/ 63 h 63"/>
                  <a:gd name="T6" fmla="*/ 23 w 67"/>
                  <a:gd name="T7" fmla="*/ 38 h 63"/>
                  <a:gd name="T8" fmla="*/ 12 w 67"/>
                  <a:gd name="T9" fmla="*/ 27 h 63"/>
                  <a:gd name="T10" fmla="*/ 15 w 67"/>
                  <a:gd name="T11" fmla="*/ 11 h 63"/>
                  <a:gd name="T12" fmla="*/ 55 w 67"/>
                  <a:gd name="T13" fmla="*/ 3 h 63"/>
                  <a:gd name="T14" fmla="*/ 67 w 67"/>
                  <a:gd name="T15" fmla="*/ 10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2">
                    <a:moveTo>
                      <a:pt x="67" y="10"/>
                    </a:moveTo>
                    <a:cubicBezTo>
                      <a:pt x="61" y="19"/>
                      <a:pt x="54" y="23"/>
                      <a:pt x="41" y="10"/>
                    </a:cubicBezTo>
                    <a:cubicBezTo>
                      <a:pt x="43" y="37"/>
                      <a:pt x="45" y="60"/>
                      <a:pt x="14" y="63"/>
                    </a:cubicBezTo>
                    <a:cubicBezTo>
                      <a:pt x="0" y="52"/>
                      <a:pt x="0" y="52"/>
                      <a:pt x="23" y="38"/>
                    </a:cubicBezTo>
                    <a:cubicBezTo>
                      <a:pt x="25" y="29"/>
                      <a:pt x="21" y="25"/>
                      <a:pt x="12" y="27"/>
                    </a:cubicBezTo>
                    <a:cubicBezTo>
                      <a:pt x="5" y="20"/>
                      <a:pt x="5" y="12"/>
                      <a:pt x="15" y="11"/>
                    </a:cubicBezTo>
                    <a:cubicBezTo>
                      <a:pt x="28" y="9"/>
                      <a:pt x="42" y="12"/>
                      <a:pt x="55" y="3"/>
                    </a:cubicBezTo>
                    <a:cubicBezTo>
                      <a:pt x="59" y="0"/>
                      <a:pt x="65" y="5"/>
                      <a:pt x="67" y="10"/>
                    </a:cubicBezTo>
                    <a:close/>
                  </a:path>
                </a:pathLst>
              </a:custGeom>
              <a:solidFill>
                <a:srgbClr val="E0DF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1" name="Freeform 580">
                <a:extLst>
                  <a:ext uri="{FF2B5EF4-FFF2-40B4-BE49-F238E27FC236}">
                    <a16:creationId xmlns:a16="http://schemas.microsoft.com/office/drawing/2014/main" id="{F4526CB1-9E36-B561-75D6-56225C201780}"/>
                  </a:ext>
                </a:extLst>
              </p:cNvPr>
              <p:cNvSpPr/>
              <p:nvPr/>
            </p:nvSpPr>
            <p:spPr bwMode="auto">
              <a:xfrm>
                <a:off x="6743" y="1787"/>
                <a:ext cx="79" cy="106"/>
              </a:xfrm>
              <a:custGeom>
                <a:avLst/>
                <a:gdLst>
                  <a:gd name="T0" fmla="*/ 33 w 54"/>
                  <a:gd name="T1" fmla="*/ 0 h 73"/>
                  <a:gd name="T2" fmla="*/ 52 w 54"/>
                  <a:gd name="T3" fmla="*/ 21 h 73"/>
                  <a:gd name="T4" fmla="*/ 33 w 54"/>
                  <a:gd name="T5" fmla="*/ 62 h 73"/>
                  <a:gd name="T6" fmla="*/ 3 w 54"/>
                  <a:gd name="T7" fmla="*/ 51 h 73"/>
                  <a:gd name="T8" fmla="*/ 0 w 54"/>
                  <a:gd name="T9" fmla="*/ 49 h 73"/>
                  <a:gd name="T10" fmla="*/ 33 w 54"/>
                  <a:gd name="T11" fmla="*/ 0 h 73"/>
                </a:gdLst>
                <a:ahLst/>
                <a:cxnLst>
                  <a:cxn ang="0">
                    <a:pos x="T0" y="T1"/>
                  </a:cxn>
                  <a:cxn ang="0">
                    <a:pos x="T2" y="T3"/>
                  </a:cxn>
                  <a:cxn ang="0">
                    <a:pos x="T4" y="T5"/>
                  </a:cxn>
                  <a:cxn ang="0">
                    <a:pos x="T6" y="T7"/>
                  </a:cxn>
                  <a:cxn ang="0">
                    <a:pos x="T8" y="T9"/>
                  </a:cxn>
                  <a:cxn ang="0">
                    <a:pos x="T10" y="T11"/>
                  </a:cxn>
                </a:cxnLst>
                <a:rect l="0" t="0" r="r" b="b"/>
                <a:pathLst>
                  <a:path w="54" h="73">
                    <a:moveTo>
                      <a:pt x="33" y="0"/>
                    </a:moveTo>
                    <a:cubicBezTo>
                      <a:pt x="42" y="5"/>
                      <a:pt x="54" y="11"/>
                      <a:pt x="52" y="21"/>
                    </a:cubicBezTo>
                    <a:cubicBezTo>
                      <a:pt x="49" y="35"/>
                      <a:pt x="43" y="51"/>
                      <a:pt x="33" y="62"/>
                    </a:cubicBezTo>
                    <a:cubicBezTo>
                      <a:pt x="22" y="73"/>
                      <a:pt x="13" y="56"/>
                      <a:pt x="3" y="51"/>
                    </a:cubicBezTo>
                    <a:cubicBezTo>
                      <a:pt x="1" y="51"/>
                      <a:pt x="0" y="49"/>
                      <a:pt x="0" y="49"/>
                    </a:cubicBezTo>
                    <a:cubicBezTo>
                      <a:pt x="16" y="36"/>
                      <a:pt x="18" y="13"/>
                      <a:pt x="33" y="0"/>
                    </a:cubicBezTo>
                    <a:close/>
                  </a:path>
                </a:pathLst>
              </a:custGeom>
              <a:solidFill>
                <a:srgbClr val="1213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2" name="Freeform 581">
                <a:extLst>
                  <a:ext uri="{FF2B5EF4-FFF2-40B4-BE49-F238E27FC236}">
                    <a16:creationId xmlns:a16="http://schemas.microsoft.com/office/drawing/2014/main" id="{2EE3D7C0-65CD-A499-497B-A571826E7428}"/>
                  </a:ext>
                </a:extLst>
              </p:cNvPr>
              <p:cNvSpPr/>
              <p:nvPr/>
            </p:nvSpPr>
            <p:spPr bwMode="auto">
              <a:xfrm>
                <a:off x="6599" y="1743"/>
                <a:ext cx="105" cy="86"/>
              </a:xfrm>
              <a:custGeom>
                <a:avLst/>
                <a:gdLst>
                  <a:gd name="T0" fmla="*/ 52 w 72"/>
                  <a:gd name="T1" fmla="*/ 59 h 59"/>
                  <a:gd name="T2" fmla="*/ 46 w 72"/>
                  <a:gd name="T3" fmla="*/ 50 h 59"/>
                  <a:gd name="T4" fmla="*/ 54 w 72"/>
                  <a:gd name="T5" fmla="*/ 37 h 59"/>
                  <a:gd name="T6" fmla="*/ 23 w 72"/>
                  <a:gd name="T7" fmla="*/ 27 h 59"/>
                  <a:gd name="T8" fmla="*/ 12 w 72"/>
                  <a:gd name="T9" fmla="*/ 26 h 59"/>
                  <a:gd name="T10" fmla="*/ 5 w 72"/>
                  <a:gd name="T11" fmla="*/ 29 h 59"/>
                  <a:gd name="T12" fmla="*/ 1 w 72"/>
                  <a:gd name="T13" fmla="*/ 23 h 59"/>
                  <a:gd name="T14" fmla="*/ 24 w 72"/>
                  <a:gd name="T15" fmla="*/ 0 h 59"/>
                  <a:gd name="T16" fmla="*/ 33 w 72"/>
                  <a:gd name="T17" fmla="*/ 1 h 59"/>
                  <a:gd name="T18" fmla="*/ 60 w 72"/>
                  <a:gd name="T19" fmla="*/ 45 h 59"/>
                  <a:gd name="T20" fmla="*/ 52 w 72"/>
                  <a:gd name="T2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59">
                    <a:moveTo>
                      <a:pt x="52" y="59"/>
                    </a:moveTo>
                    <a:cubicBezTo>
                      <a:pt x="49" y="57"/>
                      <a:pt x="42" y="58"/>
                      <a:pt x="46" y="50"/>
                    </a:cubicBezTo>
                    <a:cubicBezTo>
                      <a:pt x="49" y="45"/>
                      <a:pt x="61" y="41"/>
                      <a:pt x="54" y="37"/>
                    </a:cubicBezTo>
                    <a:cubicBezTo>
                      <a:pt x="45" y="32"/>
                      <a:pt x="35" y="18"/>
                      <a:pt x="23" y="27"/>
                    </a:cubicBezTo>
                    <a:cubicBezTo>
                      <a:pt x="17" y="32"/>
                      <a:pt x="16" y="24"/>
                      <a:pt x="12" y="26"/>
                    </a:cubicBezTo>
                    <a:cubicBezTo>
                      <a:pt x="10" y="28"/>
                      <a:pt x="8" y="29"/>
                      <a:pt x="5" y="29"/>
                    </a:cubicBezTo>
                    <a:cubicBezTo>
                      <a:pt x="2" y="28"/>
                      <a:pt x="0" y="27"/>
                      <a:pt x="1" y="23"/>
                    </a:cubicBezTo>
                    <a:cubicBezTo>
                      <a:pt x="14" y="21"/>
                      <a:pt x="17" y="9"/>
                      <a:pt x="24" y="0"/>
                    </a:cubicBezTo>
                    <a:cubicBezTo>
                      <a:pt x="27" y="1"/>
                      <a:pt x="30" y="1"/>
                      <a:pt x="33" y="1"/>
                    </a:cubicBezTo>
                    <a:cubicBezTo>
                      <a:pt x="61" y="2"/>
                      <a:pt x="72" y="20"/>
                      <a:pt x="60" y="45"/>
                    </a:cubicBezTo>
                    <a:cubicBezTo>
                      <a:pt x="58" y="50"/>
                      <a:pt x="55" y="54"/>
                      <a:pt x="52" y="59"/>
                    </a:cubicBezTo>
                    <a:close/>
                  </a:path>
                </a:pathLst>
              </a:custGeom>
              <a:solidFill>
                <a:srgbClr val="3028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3" name="Freeform 582">
                <a:extLst>
                  <a:ext uri="{FF2B5EF4-FFF2-40B4-BE49-F238E27FC236}">
                    <a16:creationId xmlns:a16="http://schemas.microsoft.com/office/drawing/2014/main" id="{874CF1E7-038E-8DCD-EFC8-9A213D77E6C0}"/>
                  </a:ext>
                </a:extLst>
              </p:cNvPr>
              <p:cNvSpPr/>
              <p:nvPr/>
            </p:nvSpPr>
            <p:spPr bwMode="auto">
              <a:xfrm>
                <a:off x="6708" y="1777"/>
                <a:ext cx="83" cy="84"/>
              </a:xfrm>
              <a:custGeom>
                <a:avLst/>
                <a:gdLst>
                  <a:gd name="T0" fmla="*/ 57 w 57"/>
                  <a:gd name="T1" fmla="*/ 7 h 58"/>
                  <a:gd name="T2" fmla="*/ 27 w 57"/>
                  <a:gd name="T3" fmla="*/ 58 h 58"/>
                  <a:gd name="T4" fmla="*/ 7 w 57"/>
                  <a:gd name="T5" fmla="*/ 23 h 58"/>
                  <a:gd name="T6" fmla="*/ 4 w 57"/>
                  <a:gd name="T7" fmla="*/ 8 h 58"/>
                  <a:gd name="T8" fmla="*/ 22 w 57"/>
                  <a:gd name="T9" fmla="*/ 8 h 58"/>
                  <a:gd name="T10" fmla="*/ 27 w 57"/>
                  <a:gd name="T11" fmla="*/ 17 h 58"/>
                  <a:gd name="T12" fmla="*/ 31 w 57"/>
                  <a:gd name="T13" fmla="*/ 21 h 58"/>
                  <a:gd name="T14" fmla="*/ 33 w 57"/>
                  <a:gd name="T15" fmla="*/ 16 h 58"/>
                  <a:gd name="T16" fmla="*/ 57 w 57"/>
                  <a:gd name="T17" fmla="*/ 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7">
                    <a:moveTo>
                      <a:pt x="57" y="7"/>
                    </a:moveTo>
                    <a:cubicBezTo>
                      <a:pt x="49" y="25"/>
                      <a:pt x="46" y="47"/>
                      <a:pt x="27" y="58"/>
                    </a:cubicBezTo>
                    <a:cubicBezTo>
                      <a:pt x="17" y="48"/>
                      <a:pt x="11" y="36"/>
                      <a:pt x="7" y="23"/>
                    </a:cubicBezTo>
                    <a:cubicBezTo>
                      <a:pt x="6" y="18"/>
                      <a:pt x="0" y="14"/>
                      <a:pt x="4" y="8"/>
                    </a:cubicBezTo>
                    <a:cubicBezTo>
                      <a:pt x="9" y="3"/>
                      <a:pt x="16" y="3"/>
                      <a:pt x="22" y="8"/>
                    </a:cubicBezTo>
                    <a:cubicBezTo>
                      <a:pt x="24" y="11"/>
                      <a:pt x="25" y="14"/>
                      <a:pt x="27" y="17"/>
                    </a:cubicBezTo>
                    <a:cubicBezTo>
                      <a:pt x="28" y="19"/>
                      <a:pt x="28" y="22"/>
                      <a:pt x="31" y="21"/>
                    </a:cubicBezTo>
                    <a:cubicBezTo>
                      <a:pt x="32" y="20"/>
                      <a:pt x="32" y="17"/>
                      <a:pt x="33" y="16"/>
                    </a:cubicBezTo>
                    <a:cubicBezTo>
                      <a:pt x="40" y="10"/>
                      <a:pt x="46" y="0"/>
                      <a:pt x="57" y="7"/>
                    </a:cubicBezTo>
                    <a:close/>
                  </a:path>
                </a:pathLst>
              </a:custGeom>
              <a:solidFill>
                <a:srgbClr val="ECEB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4" name="Freeform 583">
                <a:extLst>
                  <a:ext uri="{FF2B5EF4-FFF2-40B4-BE49-F238E27FC236}">
                    <a16:creationId xmlns:a16="http://schemas.microsoft.com/office/drawing/2014/main" id="{562BC449-89E1-EFB5-EF9D-3E62E7AB9C18}"/>
                  </a:ext>
                </a:extLst>
              </p:cNvPr>
              <p:cNvSpPr/>
              <p:nvPr/>
            </p:nvSpPr>
            <p:spPr bwMode="auto">
              <a:xfrm>
                <a:off x="6611" y="1937"/>
                <a:ext cx="83" cy="95"/>
              </a:xfrm>
              <a:custGeom>
                <a:avLst/>
                <a:gdLst>
                  <a:gd name="T0" fmla="*/ 40 w 57"/>
                  <a:gd name="T1" fmla="*/ 17 h 65"/>
                  <a:gd name="T2" fmla="*/ 57 w 57"/>
                  <a:gd name="T3" fmla="*/ 17 h 65"/>
                  <a:gd name="T4" fmla="*/ 41 w 57"/>
                  <a:gd name="T5" fmla="*/ 61 h 65"/>
                  <a:gd name="T6" fmla="*/ 40 w 57"/>
                  <a:gd name="T7" fmla="*/ 46 h 65"/>
                  <a:gd name="T8" fmla="*/ 22 w 57"/>
                  <a:gd name="T9" fmla="*/ 64 h 65"/>
                  <a:gd name="T10" fmla="*/ 2 w 57"/>
                  <a:gd name="T11" fmla="*/ 58 h 65"/>
                  <a:gd name="T12" fmla="*/ 8 w 57"/>
                  <a:gd name="T13" fmla="*/ 33 h 65"/>
                  <a:gd name="T14" fmla="*/ 17 w 57"/>
                  <a:gd name="T15" fmla="*/ 13 h 65"/>
                  <a:gd name="T16" fmla="*/ 26 w 57"/>
                  <a:gd name="T17" fmla="*/ 30 h 65"/>
                  <a:gd name="T18" fmla="*/ 40 w 57"/>
                  <a:gd name="T19" fmla="*/ 1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5">
                    <a:moveTo>
                      <a:pt x="40" y="17"/>
                    </a:moveTo>
                    <a:cubicBezTo>
                      <a:pt x="46" y="17"/>
                      <a:pt x="52" y="0"/>
                      <a:pt x="57" y="17"/>
                    </a:cubicBezTo>
                    <a:cubicBezTo>
                      <a:pt x="42" y="28"/>
                      <a:pt x="49" y="48"/>
                      <a:pt x="41" y="61"/>
                    </a:cubicBezTo>
                    <a:cubicBezTo>
                      <a:pt x="35" y="57"/>
                      <a:pt x="37" y="52"/>
                      <a:pt x="40" y="46"/>
                    </a:cubicBezTo>
                    <a:cubicBezTo>
                      <a:pt x="35" y="54"/>
                      <a:pt x="33" y="64"/>
                      <a:pt x="22" y="64"/>
                    </a:cubicBezTo>
                    <a:cubicBezTo>
                      <a:pt x="15" y="63"/>
                      <a:pt x="7" y="65"/>
                      <a:pt x="2" y="58"/>
                    </a:cubicBezTo>
                    <a:cubicBezTo>
                      <a:pt x="0" y="48"/>
                      <a:pt x="6" y="41"/>
                      <a:pt x="8" y="33"/>
                    </a:cubicBezTo>
                    <a:cubicBezTo>
                      <a:pt x="10" y="26"/>
                      <a:pt x="7" y="17"/>
                      <a:pt x="17" y="13"/>
                    </a:cubicBezTo>
                    <a:cubicBezTo>
                      <a:pt x="21" y="18"/>
                      <a:pt x="23" y="24"/>
                      <a:pt x="26" y="30"/>
                    </a:cubicBezTo>
                    <a:cubicBezTo>
                      <a:pt x="34" y="29"/>
                      <a:pt x="30" y="15"/>
                      <a:pt x="40" y="17"/>
                    </a:cubicBezTo>
                    <a:close/>
                  </a:path>
                </a:pathLst>
              </a:custGeom>
              <a:solidFill>
                <a:srgbClr val="C2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5" name="Freeform 584">
                <a:extLst>
                  <a:ext uri="{FF2B5EF4-FFF2-40B4-BE49-F238E27FC236}">
                    <a16:creationId xmlns:a16="http://schemas.microsoft.com/office/drawing/2014/main" id="{F14E083C-C025-2D27-6EED-0DA0D5DD2F3E}"/>
                  </a:ext>
                </a:extLst>
              </p:cNvPr>
              <p:cNvSpPr/>
              <p:nvPr/>
            </p:nvSpPr>
            <p:spPr bwMode="auto">
              <a:xfrm>
                <a:off x="6863" y="1776"/>
                <a:ext cx="80" cy="59"/>
              </a:xfrm>
              <a:custGeom>
                <a:avLst/>
                <a:gdLst>
                  <a:gd name="T0" fmla="*/ 28 w 55"/>
                  <a:gd name="T1" fmla="*/ 1 h 41"/>
                  <a:gd name="T2" fmla="*/ 35 w 55"/>
                  <a:gd name="T3" fmla="*/ 0 h 41"/>
                  <a:gd name="T4" fmla="*/ 36 w 55"/>
                  <a:gd name="T5" fmla="*/ 35 h 41"/>
                  <a:gd name="T6" fmla="*/ 20 w 55"/>
                  <a:gd name="T7" fmla="*/ 36 h 41"/>
                  <a:gd name="T8" fmla="*/ 2 w 55"/>
                  <a:gd name="T9" fmla="*/ 12 h 41"/>
                  <a:gd name="T10" fmla="*/ 8 w 55"/>
                  <a:gd name="T11" fmla="*/ 8 h 41"/>
                  <a:gd name="T12" fmla="*/ 28 w 55"/>
                  <a:gd name="T13" fmla="*/ 1 h 41"/>
                </a:gdLst>
                <a:ahLst/>
                <a:cxnLst>
                  <a:cxn ang="0">
                    <a:pos x="T0" y="T1"/>
                  </a:cxn>
                  <a:cxn ang="0">
                    <a:pos x="T2" y="T3"/>
                  </a:cxn>
                  <a:cxn ang="0">
                    <a:pos x="T4" y="T5"/>
                  </a:cxn>
                  <a:cxn ang="0">
                    <a:pos x="T6" y="T7"/>
                  </a:cxn>
                  <a:cxn ang="0">
                    <a:pos x="T8" y="T9"/>
                  </a:cxn>
                  <a:cxn ang="0">
                    <a:pos x="T10" y="T11"/>
                  </a:cxn>
                  <a:cxn ang="0">
                    <a:pos x="T12" y="T13"/>
                  </a:cxn>
                </a:cxnLst>
                <a:rect l="0" t="0" r="r" b="b"/>
                <a:pathLst>
                  <a:path w="55" h="41">
                    <a:moveTo>
                      <a:pt x="28" y="1"/>
                    </a:moveTo>
                    <a:cubicBezTo>
                      <a:pt x="30" y="1"/>
                      <a:pt x="33" y="1"/>
                      <a:pt x="35" y="0"/>
                    </a:cubicBezTo>
                    <a:cubicBezTo>
                      <a:pt x="55" y="19"/>
                      <a:pt x="55" y="25"/>
                      <a:pt x="36" y="35"/>
                    </a:cubicBezTo>
                    <a:cubicBezTo>
                      <a:pt x="31" y="38"/>
                      <a:pt x="25" y="41"/>
                      <a:pt x="20" y="36"/>
                    </a:cubicBezTo>
                    <a:cubicBezTo>
                      <a:pt x="13" y="29"/>
                      <a:pt x="7" y="21"/>
                      <a:pt x="2" y="12"/>
                    </a:cubicBezTo>
                    <a:cubicBezTo>
                      <a:pt x="0" y="9"/>
                      <a:pt x="5" y="8"/>
                      <a:pt x="8" y="8"/>
                    </a:cubicBezTo>
                    <a:cubicBezTo>
                      <a:pt x="16" y="8"/>
                      <a:pt x="23" y="8"/>
                      <a:pt x="28" y="1"/>
                    </a:cubicBezTo>
                    <a:close/>
                  </a:path>
                </a:pathLst>
              </a:custGeom>
              <a:solidFill>
                <a:srgbClr val="BFB9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6" name="Freeform 585">
                <a:extLst>
                  <a:ext uri="{FF2B5EF4-FFF2-40B4-BE49-F238E27FC236}">
                    <a16:creationId xmlns:a16="http://schemas.microsoft.com/office/drawing/2014/main" id="{526B972D-8DE2-A3FF-7660-D58B70E83A5A}"/>
                  </a:ext>
                </a:extLst>
              </p:cNvPr>
              <p:cNvSpPr/>
              <p:nvPr/>
            </p:nvSpPr>
            <p:spPr bwMode="auto">
              <a:xfrm>
                <a:off x="6726" y="1915"/>
                <a:ext cx="70" cy="67"/>
              </a:xfrm>
              <a:custGeom>
                <a:avLst/>
                <a:gdLst>
                  <a:gd name="T0" fmla="*/ 45 w 48"/>
                  <a:gd name="T1" fmla="*/ 20 h 46"/>
                  <a:gd name="T2" fmla="*/ 45 w 48"/>
                  <a:gd name="T3" fmla="*/ 32 h 46"/>
                  <a:gd name="T4" fmla="*/ 43 w 48"/>
                  <a:gd name="T5" fmla="*/ 44 h 46"/>
                  <a:gd name="T6" fmla="*/ 32 w 48"/>
                  <a:gd name="T7" fmla="*/ 37 h 46"/>
                  <a:gd name="T8" fmla="*/ 5 w 48"/>
                  <a:gd name="T9" fmla="*/ 36 h 46"/>
                  <a:gd name="T10" fmla="*/ 2 w 48"/>
                  <a:gd name="T11" fmla="*/ 12 h 46"/>
                  <a:gd name="T12" fmla="*/ 45 w 48"/>
                  <a:gd name="T13" fmla="*/ 20 h 46"/>
                </a:gdLst>
                <a:ahLst/>
                <a:cxnLst>
                  <a:cxn ang="0">
                    <a:pos x="T0" y="T1"/>
                  </a:cxn>
                  <a:cxn ang="0">
                    <a:pos x="T2" y="T3"/>
                  </a:cxn>
                  <a:cxn ang="0">
                    <a:pos x="T4" y="T5"/>
                  </a:cxn>
                  <a:cxn ang="0">
                    <a:pos x="T6" y="T7"/>
                  </a:cxn>
                  <a:cxn ang="0">
                    <a:pos x="T8" y="T9"/>
                  </a:cxn>
                  <a:cxn ang="0">
                    <a:pos x="T10" y="T11"/>
                  </a:cxn>
                  <a:cxn ang="0">
                    <a:pos x="T12" y="T13"/>
                  </a:cxn>
                </a:cxnLst>
                <a:rect l="0" t="0" r="r" b="b"/>
                <a:pathLst>
                  <a:path w="48" h="46">
                    <a:moveTo>
                      <a:pt x="45" y="20"/>
                    </a:moveTo>
                    <a:cubicBezTo>
                      <a:pt x="45" y="24"/>
                      <a:pt x="45" y="28"/>
                      <a:pt x="45" y="32"/>
                    </a:cubicBezTo>
                    <a:cubicBezTo>
                      <a:pt x="45" y="36"/>
                      <a:pt x="48" y="42"/>
                      <a:pt x="43" y="44"/>
                    </a:cubicBezTo>
                    <a:cubicBezTo>
                      <a:pt x="37" y="46"/>
                      <a:pt x="34" y="41"/>
                      <a:pt x="32" y="37"/>
                    </a:cubicBezTo>
                    <a:cubicBezTo>
                      <a:pt x="24" y="23"/>
                      <a:pt x="14" y="32"/>
                      <a:pt x="5" y="36"/>
                    </a:cubicBezTo>
                    <a:cubicBezTo>
                      <a:pt x="0" y="28"/>
                      <a:pt x="4" y="20"/>
                      <a:pt x="2" y="12"/>
                    </a:cubicBezTo>
                    <a:cubicBezTo>
                      <a:pt x="18" y="7"/>
                      <a:pt x="34" y="0"/>
                      <a:pt x="45" y="20"/>
                    </a:cubicBezTo>
                    <a:close/>
                  </a:path>
                </a:pathLst>
              </a:custGeom>
              <a:solidFill>
                <a:srgbClr val="BAA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7" name="Freeform 586">
                <a:extLst>
                  <a:ext uri="{FF2B5EF4-FFF2-40B4-BE49-F238E27FC236}">
                    <a16:creationId xmlns:a16="http://schemas.microsoft.com/office/drawing/2014/main" id="{798DF016-1804-5ED9-7215-230B2FA84346}"/>
                  </a:ext>
                </a:extLst>
              </p:cNvPr>
              <p:cNvSpPr/>
              <p:nvPr/>
            </p:nvSpPr>
            <p:spPr bwMode="auto">
              <a:xfrm>
                <a:off x="6809" y="2374"/>
                <a:ext cx="64" cy="59"/>
              </a:xfrm>
              <a:custGeom>
                <a:avLst/>
                <a:gdLst>
                  <a:gd name="T0" fmla="*/ 41 w 44"/>
                  <a:gd name="T1" fmla="*/ 17 h 41"/>
                  <a:gd name="T2" fmla="*/ 40 w 44"/>
                  <a:gd name="T3" fmla="*/ 27 h 41"/>
                  <a:gd name="T4" fmla="*/ 36 w 44"/>
                  <a:gd name="T5" fmla="*/ 40 h 41"/>
                  <a:gd name="T6" fmla="*/ 29 w 44"/>
                  <a:gd name="T7" fmla="*/ 27 h 41"/>
                  <a:gd name="T8" fmla="*/ 25 w 44"/>
                  <a:gd name="T9" fmla="*/ 17 h 41"/>
                  <a:gd name="T10" fmla="*/ 18 w 44"/>
                  <a:gd name="T11" fmla="*/ 27 h 41"/>
                  <a:gd name="T12" fmla="*/ 11 w 44"/>
                  <a:gd name="T13" fmla="*/ 40 h 41"/>
                  <a:gd name="T14" fmla="*/ 5 w 44"/>
                  <a:gd name="T15" fmla="*/ 25 h 41"/>
                  <a:gd name="T16" fmla="*/ 8 w 44"/>
                  <a:gd name="T17" fmla="*/ 5 h 41"/>
                  <a:gd name="T18" fmla="*/ 31 w 44"/>
                  <a:gd name="T19" fmla="*/ 0 h 41"/>
                  <a:gd name="T20" fmla="*/ 41 w 44"/>
                  <a:gd name="T21"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1">
                    <a:moveTo>
                      <a:pt x="41" y="17"/>
                    </a:moveTo>
                    <a:cubicBezTo>
                      <a:pt x="41" y="20"/>
                      <a:pt x="41" y="24"/>
                      <a:pt x="40" y="27"/>
                    </a:cubicBezTo>
                    <a:cubicBezTo>
                      <a:pt x="39" y="31"/>
                      <a:pt x="44" y="39"/>
                      <a:pt x="36" y="40"/>
                    </a:cubicBezTo>
                    <a:cubicBezTo>
                      <a:pt x="26" y="41"/>
                      <a:pt x="30" y="32"/>
                      <a:pt x="29" y="27"/>
                    </a:cubicBezTo>
                    <a:cubicBezTo>
                      <a:pt x="28" y="23"/>
                      <a:pt x="30" y="18"/>
                      <a:pt x="25" y="17"/>
                    </a:cubicBezTo>
                    <a:cubicBezTo>
                      <a:pt x="18" y="17"/>
                      <a:pt x="18" y="22"/>
                      <a:pt x="18" y="27"/>
                    </a:cubicBezTo>
                    <a:cubicBezTo>
                      <a:pt x="17" y="32"/>
                      <a:pt x="20" y="41"/>
                      <a:pt x="11" y="40"/>
                    </a:cubicBezTo>
                    <a:cubicBezTo>
                      <a:pt x="0" y="40"/>
                      <a:pt x="4" y="30"/>
                      <a:pt x="5" y="25"/>
                    </a:cubicBezTo>
                    <a:cubicBezTo>
                      <a:pt x="5" y="18"/>
                      <a:pt x="0" y="10"/>
                      <a:pt x="8" y="5"/>
                    </a:cubicBezTo>
                    <a:cubicBezTo>
                      <a:pt x="17" y="12"/>
                      <a:pt x="24" y="4"/>
                      <a:pt x="31" y="0"/>
                    </a:cubicBezTo>
                    <a:cubicBezTo>
                      <a:pt x="34" y="6"/>
                      <a:pt x="38" y="11"/>
                      <a:pt x="41" y="17"/>
                    </a:cubicBezTo>
                    <a:close/>
                  </a:path>
                </a:pathLst>
              </a:custGeom>
              <a:solidFill>
                <a:srgbClr val="EEED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8" name="Freeform 587">
                <a:extLst>
                  <a:ext uri="{FF2B5EF4-FFF2-40B4-BE49-F238E27FC236}">
                    <a16:creationId xmlns:a16="http://schemas.microsoft.com/office/drawing/2014/main" id="{CFDB03EA-B97D-FCA8-833A-898AF132496C}"/>
                  </a:ext>
                </a:extLst>
              </p:cNvPr>
              <p:cNvSpPr/>
              <p:nvPr/>
            </p:nvSpPr>
            <p:spPr bwMode="auto">
              <a:xfrm>
                <a:off x="6690" y="2286"/>
                <a:ext cx="53" cy="66"/>
              </a:xfrm>
              <a:custGeom>
                <a:avLst/>
                <a:gdLst>
                  <a:gd name="T0" fmla="*/ 22 w 37"/>
                  <a:gd name="T1" fmla="*/ 44 h 45"/>
                  <a:gd name="T2" fmla="*/ 0 w 37"/>
                  <a:gd name="T3" fmla="*/ 19 h 45"/>
                  <a:gd name="T4" fmla="*/ 18 w 37"/>
                  <a:gd name="T5" fmla="*/ 1 h 45"/>
                  <a:gd name="T6" fmla="*/ 30 w 37"/>
                  <a:gd name="T7" fmla="*/ 28 h 45"/>
                  <a:gd name="T8" fmla="*/ 27 w 37"/>
                  <a:gd name="T9" fmla="*/ 41 h 45"/>
                  <a:gd name="T10" fmla="*/ 22 w 37"/>
                  <a:gd name="T11" fmla="*/ 44 h 45"/>
                </a:gdLst>
                <a:ahLst/>
                <a:cxnLst>
                  <a:cxn ang="0">
                    <a:pos x="T0" y="T1"/>
                  </a:cxn>
                  <a:cxn ang="0">
                    <a:pos x="T2" y="T3"/>
                  </a:cxn>
                  <a:cxn ang="0">
                    <a:pos x="T4" y="T5"/>
                  </a:cxn>
                  <a:cxn ang="0">
                    <a:pos x="T6" y="T7"/>
                  </a:cxn>
                  <a:cxn ang="0">
                    <a:pos x="T8" y="T9"/>
                  </a:cxn>
                  <a:cxn ang="0">
                    <a:pos x="T10" y="T11"/>
                  </a:cxn>
                </a:cxnLst>
                <a:rect l="0" t="0" r="r" b="b"/>
                <a:pathLst>
                  <a:path w="37" h="45">
                    <a:moveTo>
                      <a:pt x="22" y="44"/>
                    </a:moveTo>
                    <a:cubicBezTo>
                      <a:pt x="14" y="37"/>
                      <a:pt x="1" y="35"/>
                      <a:pt x="0" y="19"/>
                    </a:cubicBezTo>
                    <a:cubicBezTo>
                      <a:pt x="0" y="5"/>
                      <a:pt x="4" y="0"/>
                      <a:pt x="18" y="1"/>
                    </a:cubicBezTo>
                    <a:cubicBezTo>
                      <a:pt x="37" y="4"/>
                      <a:pt x="27" y="19"/>
                      <a:pt x="30" y="28"/>
                    </a:cubicBezTo>
                    <a:cubicBezTo>
                      <a:pt x="30" y="32"/>
                      <a:pt x="21" y="34"/>
                      <a:pt x="27" y="41"/>
                    </a:cubicBezTo>
                    <a:cubicBezTo>
                      <a:pt x="30" y="44"/>
                      <a:pt x="25" y="45"/>
                      <a:pt x="22" y="44"/>
                    </a:cubicBezTo>
                    <a:close/>
                  </a:path>
                </a:pathLst>
              </a:custGeom>
              <a:solidFill>
                <a:srgbClr val="D8C3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9" name="Freeform 588">
                <a:extLst>
                  <a:ext uri="{FF2B5EF4-FFF2-40B4-BE49-F238E27FC236}">
                    <a16:creationId xmlns:a16="http://schemas.microsoft.com/office/drawing/2014/main" id="{90C5B8A3-75E5-CB72-CE9A-185E9F6136AE}"/>
                  </a:ext>
                </a:extLst>
              </p:cNvPr>
              <p:cNvSpPr/>
              <p:nvPr/>
            </p:nvSpPr>
            <p:spPr bwMode="auto">
              <a:xfrm>
                <a:off x="6628" y="2412"/>
                <a:ext cx="83" cy="48"/>
              </a:xfrm>
              <a:custGeom>
                <a:avLst/>
                <a:gdLst>
                  <a:gd name="T0" fmla="*/ 57 w 57"/>
                  <a:gd name="T1" fmla="*/ 23 h 33"/>
                  <a:gd name="T2" fmla="*/ 29 w 57"/>
                  <a:gd name="T3" fmla="*/ 24 h 33"/>
                  <a:gd name="T4" fmla="*/ 0 w 57"/>
                  <a:gd name="T5" fmla="*/ 14 h 33"/>
                  <a:gd name="T6" fmla="*/ 52 w 57"/>
                  <a:gd name="T7" fmla="*/ 3 h 33"/>
                  <a:gd name="T8" fmla="*/ 57 w 57"/>
                  <a:gd name="T9" fmla="*/ 23 h 33"/>
                </a:gdLst>
                <a:ahLst/>
                <a:cxnLst>
                  <a:cxn ang="0">
                    <a:pos x="T0" y="T1"/>
                  </a:cxn>
                  <a:cxn ang="0">
                    <a:pos x="T2" y="T3"/>
                  </a:cxn>
                  <a:cxn ang="0">
                    <a:pos x="T4" y="T5"/>
                  </a:cxn>
                  <a:cxn ang="0">
                    <a:pos x="T6" y="T7"/>
                  </a:cxn>
                  <a:cxn ang="0">
                    <a:pos x="T8" y="T9"/>
                  </a:cxn>
                </a:cxnLst>
                <a:rect l="0" t="0" r="r" b="b"/>
                <a:pathLst>
                  <a:path w="57" h="33">
                    <a:moveTo>
                      <a:pt x="57" y="23"/>
                    </a:moveTo>
                    <a:cubicBezTo>
                      <a:pt x="47" y="27"/>
                      <a:pt x="38" y="19"/>
                      <a:pt x="29" y="24"/>
                    </a:cubicBezTo>
                    <a:cubicBezTo>
                      <a:pt x="11" y="33"/>
                      <a:pt x="7" y="31"/>
                      <a:pt x="0" y="14"/>
                    </a:cubicBezTo>
                    <a:cubicBezTo>
                      <a:pt x="17" y="9"/>
                      <a:pt x="33" y="0"/>
                      <a:pt x="52" y="3"/>
                    </a:cubicBezTo>
                    <a:cubicBezTo>
                      <a:pt x="52" y="10"/>
                      <a:pt x="53" y="17"/>
                      <a:pt x="57" y="23"/>
                    </a:cubicBezTo>
                    <a:close/>
                  </a:path>
                </a:pathLst>
              </a:custGeom>
              <a:solidFill>
                <a:srgbClr val="E3E2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0" name="Freeform 589">
                <a:extLst>
                  <a:ext uri="{FF2B5EF4-FFF2-40B4-BE49-F238E27FC236}">
                    <a16:creationId xmlns:a16="http://schemas.microsoft.com/office/drawing/2014/main" id="{FB2C2E06-372E-0799-B9A8-B0E41392A997}"/>
                  </a:ext>
                </a:extLst>
              </p:cNvPr>
              <p:cNvSpPr/>
              <p:nvPr/>
            </p:nvSpPr>
            <p:spPr bwMode="auto">
              <a:xfrm>
                <a:off x="6687" y="2176"/>
                <a:ext cx="56" cy="75"/>
              </a:xfrm>
              <a:custGeom>
                <a:avLst/>
                <a:gdLst>
                  <a:gd name="T0" fmla="*/ 13 w 39"/>
                  <a:gd name="T1" fmla="*/ 40 h 52"/>
                  <a:gd name="T2" fmla="*/ 12 w 39"/>
                  <a:gd name="T3" fmla="*/ 37 h 52"/>
                  <a:gd name="T4" fmla="*/ 9 w 39"/>
                  <a:gd name="T5" fmla="*/ 13 h 52"/>
                  <a:gd name="T6" fmla="*/ 37 w 39"/>
                  <a:gd name="T7" fmla="*/ 10 h 52"/>
                  <a:gd name="T8" fmla="*/ 36 w 39"/>
                  <a:gd name="T9" fmla="*/ 33 h 52"/>
                  <a:gd name="T10" fmla="*/ 13 w 39"/>
                  <a:gd name="T11" fmla="*/ 40 h 52"/>
                </a:gdLst>
                <a:ahLst/>
                <a:cxnLst>
                  <a:cxn ang="0">
                    <a:pos x="T0" y="T1"/>
                  </a:cxn>
                  <a:cxn ang="0">
                    <a:pos x="T2" y="T3"/>
                  </a:cxn>
                  <a:cxn ang="0">
                    <a:pos x="T4" y="T5"/>
                  </a:cxn>
                  <a:cxn ang="0">
                    <a:pos x="T6" y="T7"/>
                  </a:cxn>
                  <a:cxn ang="0">
                    <a:pos x="T8" y="T9"/>
                  </a:cxn>
                  <a:cxn ang="0">
                    <a:pos x="T10" y="T11"/>
                  </a:cxn>
                </a:cxnLst>
                <a:rect l="0" t="0" r="r" b="b"/>
                <a:pathLst>
                  <a:path w="39" h="52">
                    <a:moveTo>
                      <a:pt x="13" y="40"/>
                    </a:moveTo>
                    <a:cubicBezTo>
                      <a:pt x="13" y="39"/>
                      <a:pt x="12" y="38"/>
                      <a:pt x="12" y="37"/>
                    </a:cubicBezTo>
                    <a:cubicBezTo>
                      <a:pt x="8" y="29"/>
                      <a:pt x="0" y="22"/>
                      <a:pt x="9" y="13"/>
                    </a:cubicBezTo>
                    <a:cubicBezTo>
                      <a:pt x="17" y="0"/>
                      <a:pt x="27" y="7"/>
                      <a:pt x="37" y="10"/>
                    </a:cubicBezTo>
                    <a:cubicBezTo>
                      <a:pt x="39" y="18"/>
                      <a:pt x="29" y="25"/>
                      <a:pt x="36" y="33"/>
                    </a:cubicBezTo>
                    <a:cubicBezTo>
                      <a:pt x="29" y="51"/>
                      <a:pt x="26" y="52"/>
                      <a:pt x="13" y="40"/>
                    </a:cubicBezTo>
                    <a:close/>
                  </a:path>
                </a:pathLst>
              </a:custGeom>
              <a:solidFill>
                <a:srgbClr val="B4A8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1" name="Freeform 590">
                <a:extLst>
                  <a:ext uri="{FF2B5EF4-FFF2-40B4-BE49-F238E27FC236}">
                    <a16:creationId xmlns:a16="http://schemas.microsoft.com/office/drawing/2014/main" id="{888EBF15-B3E5-E05C-8B2F-136B5172C35C}"/>
                  </a:ext>
                </a:extLst>
              </p:cNvPr>
              <p:cNvSpPr/>
              <p:nvPr/>
            </p:nvSpPr>
            <p:spPr bwMode="auto">
              <a:xfrm>
                <a:off x="6703" y="1933"/>
                <a:ext cx="46" cy="135"/>
              </a:xfrm>
              <a:custGeom>
                <a:avLst/>
                <a:gdLst>
                  <a:gd name="T0" fmla="*/ 18 w 32"/>
                  <a:gd name="T1" fmla="*/ 0 h 93"/>
                  <a:gd name="T2" fmla="*/ 21 w 32"/>
                  <a:gd name="T3" fmla="*/ 24 h 93"/>
                  <a:gd name="T4" fmla="*/ 21 w 32"/>
                  <a:gd name="T5" fmla="*/ 24 h 93"/>
                  <a:gd name="T6" fmla="*/ 17 w 32"/>
                  <a:gd name="T7" fmla="*/ 57 h 93"/>
                  <a:gd name="T8" fmla="*/ 18 w 32"/>
                  <a:gd name="T9" fmla="*/ 91 h 93"/>
                  <a:gd name="T10" fmla="*/ 14 w 32"/>
                  <a:gd name="T11" fmla="*/ 93 h 93"/>
                  <a:gd name="T12" fmla="*/ 13 w 32"/>
                  <a:gd name="T13" fmla="*/ 91 h 93"/>
                  <a:gd name="T14" fmla="*/ 18 w 32"/>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93">
                    <a:moveTo>
                      <a:pt x="18" y="0"/>
                    </a:moveTo>
                    <a:cubicBezTo>
                      <a:pt x="32" y="6"/>
                      <a:pt x="21" y="16"/>
                      <a:pt x="21" y="24"/>
                    </a:cubicBezTo>
                    <a:cubicBezTo>
                      <a:pt x="21" y="24"/>
                      <a:pt x="21" y="24"/>
                      <a:pt x="21" y="24"/>
                    </a:cubicBezTo>
                    <a:cubicBezTo>
                      <a:pt x="22" y="35"/>
                      <a:pt x="10" y="45"/>
                      <a:pt x="17" y="57"/>
                    </a:cubicBezTo>
                    <a:cubicBezTo>
                      <a:pt x="12" y="68"/>
                      <a:pt x="17" y="80"/>
                      <a:pt x="18" y="91"/>
                    </a:cubicBezTo>
                    <a:cubicBezTo>
                      <a:pt x="17" y="93"/>
                      <a:pt x="16" y="93"/>
                      <a:pt x="14" y="93"/>
                    </a:cubicBezTo>
                    <a:cubicBezTo>
                      <a:pt x="14" y="92"/>
                      <a:pt x="13" y="92"/>
                      <a:pt x="13" y="91"/>
                    </a:cubicBezTo>
                    <a:cubicBezTo>
                      <a:pt x="0" y="60"/>
                      <a:pt x="2" y="30"/>
                      <a:pt x="18" y="0"/>
                    </a:cubicBezTo>
                    <a:close/>
                  </a:path>
                </a:pathLst>
              </a:custGeom>
              <a:solidFill>
                <a:srgbClr val="6B5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2" name="Freeform 591">
                <a:extLst>
                  <a:ext uri="{FF2B5EF4-FFF2-40B4-BE49-F238E27FC236}">
                    <a16:creationId xmlns:a16="http://schemas.microsoft.com/office/drawing/2014/main" id="{880C1562-29F1-A748-7CA8-F0828E757381}"/>
                  </a:ext>
                </a:extLst>
              </p:cNvPr>
              <p:cNvSpPr/>
              <p:nvPr/>
            </p:nvSpPr>
            <p:spPr bwMode="auto">
              <a:xfrm>
                <a:off x="6778" y="2072"/>
                <a:ext cx="92" cy="95"/>
              </a:xfrm>
              <a:custGeom>
                <a:avLst/>
                <a:gdLst>
                  <a:gd name="T0" fmla="*/ 5 w 63"/>
                  <a:gd name="T1" fmla="*/ 65 h 65"/>
                  <a:gd name="T2" fmla="*/ 33 w 63"/>
                  <a:gd name="T3" fmla="*/ 41 h 65"/>
                  <a:gd name="T4" fmla="*/ 43 w 63"/>
                  <a:gd name="T5" fmla="*/ 26 h 65"/>
                  <a:gd name="T6" fmla="*/ 21 w 63"/>
                  <a:gd name="T7" fmla="*/ 19 h 65"/>
                  <a:gd name="T8" fmla="*/ 2 w 63"/>
                  <a:gd name="T9" fmla="*/ 28 h 65"/>
                  <a:gd name="T10" fmla="*/ 0 w 63"/>
                  <a:gd name="T11" fmla="*/ 26 h 65"/>
                  <a:gd name="T12" fmla="*/ 17 w 63"/>
                  <a:gd name="T13" fmla="*/ 2 h 65"/>
                  <a:gd name="T14" fmla="*/ 22 w 63"/>
                  <a:gd name="T15" fmla="*/ 0 h 65"/>
                  <a:gd name="T16" fmla="*/ 21 w 63"/>
                  <a:gd name="T17" fmla="*/ 56 h 65"/>
                  <a:gd name="T18" fmla="*/ 5 w 63"/>
                  <a:gd name="T1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5">
                    <a:moveTo>
                      <a:pt x="5" y="65"/>
                    </a:moveTo>
                    <a:cubicBezTo>
                      <a:pt x="11" y="53"/>
                      <a:pt x="18" y="43"/>
                      <a:pt x="33" y="41"/>
                    </a:cubicBezTo>
                    <a:cubicBezTo>
                      <a:pt x="38" y="40"/>
                      <a:pt x="50" y="35"/>
                      <a:pt x="43" y="26"/>
                    </a:cubicBezTo>
                    <a:cubicBezTo>
                      <a:pt x="39" y="20"/>
                      <a:pt x="31" y="12"/>
                      <a:pt x="21" y="19"/>
                    </a:cubicBezTo>
                    <a:cubicBezTo>
                      <a:pt x="15" y="23"/>
                      <a:pt x="9" y="28"/>
                      <a:pt x="2" y="28"/>
                    </a:cubicBezTo>
                    <a:cubicBezTo>
                      <a:pt x="1" y="27"/>
                      <a:pt x="1" y="26"/>
                      <a:pt x="0" y="26"/>
                    </a:cubicBezTo>
                    <a:cubicBezTo>
                      <a:pt x="4" y="16"/>
                      <a:pt x="13" y="11"/>
                      <a:pt x="17" y="2"/>
                    </a:cubicBezTo>
                    <a:cubicBezTo>
                      <a:pt x="19" y="1"/>
                      <a:pt x="20" y="0"/>
                      <a:pt x="22" y="0"/>
                    </a:cubicBezTo>
                    <a:cubicBezTo>
                      <a:pt x="60" y="30"/>
                      <a:pt x="63" y="31"/>
                      <a:pt x="21" y="56"/>
                    </a:cubicBezTo>
                    <a:cubicBezTo>
                      <a:pt x="16" y="60"/>
                      <a:pt x="12" y="65"/>
                      <a:pt x="5" y="65"/>
                    </a:cubicBezTo>
                    <a:close/>
                  </a:path>
                </a:pathLst>
              </a:custGeom>
              <a:solidFill>
                <a:srgbClr val="6A75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3" name="Freeform 592">
                <a:extLst>
                  <a:ext uri="{FF2B5EF4-FFF2-40B4-BE49-F238E27FC236}">
                    <a16:creationId xmlns:a16="http://schemas.microsoft.com/office/drawing/2014/main" id="{BDC80CDB-B528-6A77-D928-91DC31EB0B52}"/>
                  </a:ext>
                </a:extLst>
              </p:cNvPr>
              <p:cNvSpPr/>
              <p:nvPr/>
            </p:nvSpPr>
            <p:spPr bwMode="auto">
              <a:xfrm>
                <a:off x="6691" y="1743"/>
                <a:ext cx="132" cy="5"/>
              </a:xfrm>
              <a:custGeom>
                <a:avLst/>
                <a:gdLst>
                  <a:gd name="T0" fmla="*/ 0 w 91"/>
                  <a:gd name="T1" fmla="*/ 0 h 3"/>
                  <a:gd name="T2" fmla="*/ 91 w 91"/>
                  <a:gd name="T3" fmla="*/ 0 h 3"/>
                  <a:gd name="T4" fmla="*/ 91 w 91"/>
                  <a:gd name="T5" fmla="*/ 3 h 3"/>
                  <a:gd name="T6" fmla="*/ 0 w 91"/>
                  <a:gd name="T7" fmla="*/ 3 h 3"/>
                  <a:gd name="T8" fmla="*/ 0 w 91"/>
                  <a:gd name="T9" fmla="*/ 0 h 3"/>
                </a:gdLst>
                <a:ahLst/>
                <a:cxnLst>
                  <a:cxn ang="0">
                    <a:pos x="T0" y="T1"/>
                  </a:cxn>
                  <a:cxn ang="0">
                    <a:pos x="T2" y="T3"/>
                  </a:cxn>
                  <a:cxn ang="0">
                    <a:pos x="T4" y="T5"/>
                  </a:cxn>
                  <a:cxn ang="0">
                    <a:pos x="T6" y="T7"/>
                  </a:cxn>
                  <a:cxn ang="0">
                    <a:pos x="T8" y="T9"/>
                  </a:cxn>
                </a:cxnLst>
                <a:rect l="0" t="0" r="r" b="b"/>
                <a:pathLst>
                  <a:path w="91" h="3">
                    <a:moveTo>
                      <a:pt x="0" y="0"/>
                    </a:moveTo>
                    <a:cubicBezTo>
                      <a:pt x="30" y="0"/>
                      <a:pt x="60" y="0"/>
                      <a:pt x="91" y="0"/>
                    </a:cubicBezTo>
                    <a:cubicBezTo>
                      <a:pt x="91" y="1"/>
                      <a:pt x="91" y="2"/>
                      <a:pt x="91" y="3"/>
                    </a:cubicBezTo>
                    <a:cubicBezTo>
                      <a:pt x="60" y="3"/>
                      <a:pt x="30" y="3"/>
                      <a:pt x="0" y="3"/>
                    </a:cubicBezTo>
                    <a:cubicBezTo>
                      <a:pt x="0" y="2"/>
                      <a:pt x="0" y="1"/>
                      <a:pt x="0" y="0"/>
                    </a:cubicBezTo>
                    <a:close/>
                  </a:path>
                </a:pathLst>
              </a:custGeom>
              <a:solidFill>
                <a:srgbClr val="DFDF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4" name="Freeform 593">
                <a:extLst>
                  <a:ext uri="{FF2B5EF4-FFF2-40B4-BE49-F238E27FC236}">
                    <a16:creationId xmlns:a16="http://schemas.microsoft.com/office/drawing/2014/main" id="{6A0368AE-C8E0-5893-C364-7FDA281162CD}"/>
                  </a:ext>
                </a:extLst>
              </p:cNvPr>
              <p:cNvSpPr/>
              <p:nvPr/>
            </p:nvSpPr>
            <p:spPr bwMode="auto">
              <a:xfrm>
                <a:off x="6623" y="2001"/>
                <a:ext cx="52" cy="77"/>
              </a:xfrm>
              <a:custGeom>
                <a:avLst/>
                <a:gdLst>
                  <a:gd name="T0" fmla="*/ 13 w 36"/>
                  <a:gd name="T1" fmla="*/ 17 h 53"/>
                  <a:gd name="T2" fmla="*/ 31 w 36"/>
                  <a:gd name="T3" fmla="*/ 0 h 53"/>
                  <a:gd name="T4" fmla="*/ 33 w 36"/>
                  <a:gd name="T5" fmla="*/ 17 h 53"/>
                  <a:gd name="T6" fmla="*/ 20 w 36"/>
                  <a:gd name="T7" fmla="*/ 52 h 53"/>
                  <a:gd name="T8" fmla="*/ 5 w 36"/>
                  <a:gd name="T9" fmla="*/ 53 h 53"/>
                  <a:gd name="T10" fmla="*/ 13 w 36"/>
                  <a:gd name="T11" fmla="*/ 17 h 53"/>
                </a:gdLst>
                <a:ahLst/>
                <a:cxnLst>
                  <a:cxn ang="0">
                    <a:pos x="T0" y="T1"/>
                  </a:cxn>
                  <a:cxn ang="0">
                    <a:pos x="T2" y="T3"/>
                  </a:cxn>
                  <a:cxn ang="0">
                    <a:pos x="T4" y="T5"/>
                  </a:cxn>
                  <a:cxn ang="0">
                    <a:pos x="T6" y="T7"/>
                  </a:cxn>
                  <a:cxn ang="0">
                    <a:pos x="T8" y="T9"/>
                  </a:cxn>
                  <a:cxn ang="0">
                    <a:pos x="T10" y="T11"/>
                  </a:cxn>
                </a:cxnLst>
                <a:rect l="0" t="0" r="r" b="b"/>
                <a:pathLst>
                  <a:path w="36" h="52">
                    <a:moveTo>
                      <a:pt x="13" y="17"/>
                    </a:moveTo>
                    <a:cubicBezTo>
                      <a:pt x="25" y="18"/>
                      <a:pt x="23" y="4"/>
                      <a:pt x="31" y="0"/>
                    </a:cubicBezTo>
                    <a:cubicBezTo>
                      <a:pt x="36" y="6"/>
                      <a:pt x="31" y="12"/>
                      <a:pt x="33" y="17"/>
                    </a:cubicBezTo>
                    <a:cubicBezTo>
                      <a:pt x="28" y="29"/>
                      <a:pt x="24" y="40"/>
                      <a:pt x="20" y="52"/>
                    </a:cubicBezTo>
                    <a:cubicBezTo>
                      <a:pt x="15" y="52"/>
                      <a:pt x="10" y="53"/>
                      <a:pt x="5" y="53"/>
                    </a:cubicBezTo>
                    <a:cubicBezTo>
                      <a:pt x="0" y="40"/>
                      <a:pt x="0" y="27"/>
                      <a:pt x="13" y="17"/>
                    </a:cubicBezTo>
                    <a:close/>
                  </a:path>
                </a:pathLst>
              </a:custGeom>
              <a:solidFill>
                <a:srgbClr val="7655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5" name="Freeform 594">
                <a:extLst>
                  <a:ext uri="{FF2B5EF4-FFF2-40B4-BE49-F238E27FC236}">
                    <a16:creationId xmlns:a16="http://schemas.microsoft.com/office/drawing/2014/main" id="{6F6DE510-787E-B6FB-E160-39CDC90A0D09}"/>
                  </a:ext>
                </a:extLst>
              </p:cNvPr>
              <p:cNvSpPr/>
              <p:nvPr/>
            </p:nvSpPr>
            <p:spPr bwMode="auto">
              <a:xfrm>
                <a:off x="6675" y="2224"/>
                <a:ext cx="81" cy="27"/>
              </a:xfrm>
              <a:custGeom>
                <a:avLst/>
                <a:gdLst>
                  <a:gd name="T0" fmla="*/ 21 w 56"/>
                  <a:gd name="T1" fmla="*/ 7 h 19"/>
                  <a:gd name="T2" fmla="*/ 44 w 56"/>
                  <a:gd name="T3" fmla="*/ 0 h 19"/>
                  <a:gd name="T4" fmla="*/ 56 w 56"/>
                  <a:gd name="T5" fmla="*/ 19 h 19"/>
                  <a:gd name="T6" fmla="*/ 0 w 56"/>
                  <a:gd name="T7" fmla="*/ 19 h 19"/>
                  <a:gd name="T8" fmla="*/ 21 w 56"/>
                  <a:gd name="T9" fmla="*/ 7 h 19"/>
                </a:gdLst>
                <a:ahLst/>
                <a:cxnLst>
                  <a:cxn ang="0">
                    <a:pos x="T0" y="T1"/>
                  </a:cxn>
                  <a:cxn ang="0">
                    <a:pos x="T2" y="T3"/>
                  </a:cxn>
                  <a:cxn ang="0">
                    <a:pos x="T4" y="T5"/>
                  </a:cxn>
                  <a:cxn ang="0">
                    <a:pos x="T6" y="T7"/>
                  </a:cxn>
                  <a:cxn ang="0">
                    <a:pos x="T8" y="T9"/>
                  </a:cxn>
                </a:cxnLst>
                <a:rect l="0" t="0" r="r" b="b"/>
                <a:pathLst>
                  <a:path w="56" h="19">
                    <a:moveTo>
                      <a:pt x="21" y="7"/>
                    </a:moveTo>
                    <a:cubicBezTo>
                      <a:pt x="32" y="16"/>
                      <a:pt x="38" y="9"/>
                      <a:pt x="44" y="0"/>
                    </a:cubicBezTo>
                    <a:cubicBezTo>
                      <a:pt x="47" y="6"/>
                      <a:pt x="51" y="11"/>
                      <a:pt x="56" y="19"/>
                    </a:cubicBezTo>
                    <a:cubicBezTo>
                      <a:pt x="36" y="19"/>
                      <a:pt x="18" y="19"/>
                      <a:pt x="0" y="19"/>
                    </a:cubicBezTo>
                    <a:cubicBezTo>
                      <a:pt x="4" y="9"/>
                      <a:pt x="14" y="11"/>
                      <a:pt x="21" y="7"/>
                    </a:cubicBezTo>
                    <a:close/>
                  </a:path>
                </a:pathLst>
              </a:custGeom>
              <a:solidFill>
                <a:srgbClr val="494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6" name="Freeform 595">
                <a:extLst>
                  <a:ext uri="{FF2B5EF4-FFF2-40B4-BE49-F238E27FC236}">
                    <a16:creationId xmlns:a16="http://schemas.microsoft.com/office/drawing/2014/main" id="{A0AD44F7-F502-1671-575F-13C544FBB834}"/>
                  </a:ext>
                </a:extLst>
              </p:cNvPr>
              <p:cNvSpPr/>
              <p:nvPr/>
            </p:nvSpPr>
            <p:spPr bwMode="auto">
              <a:xfrm>
                <a:off x="6832" y="1752"/>
                <a:ext cx="42" cy="74"/>
              </a:xfrm>
              <a:custGeom>
                <a:avLst/>
                <a:gdLst>
                  <a:gd name="T0" fmla="*/ 12 w 29"/>
                  <a:gd name="T1" fmla="*/ 8 h 51"/>
                  <a:gd name="T2" fmla="*/ 13 w 29"/>
                  <a:gd name="T3" fmla="*/ 12 h 51"/>
                  <a:gd name="T4" fmla="*/ 29 w 29"/>
                  <a:gd name="T5" fmla="*/ 51 h 51"/>
                  <a:gd name="T6" fmla="*/ 8 w 29"/>
                  <a:gd name="T7" fmla="*/ 0 h 51"/>
                  <a:gd name="T8" fmla="*/ 12 w 29"/>
                  <a:gd name="T9" fmla="*/ 8 h 51"/>
                </a:gdLst>
                <a:ahLst/>
                <a:cxnLst>
                  <a:cxn ang="0">
                    <a:pos x="T0" y="T1"/>
                  </a:cxn>
                  <a:cxn ang="0">
                    <a:pos x="T2" y="T3"/>
                  </a:cxn>
                  <a:cxn ang="0">
                    <a:pos x="T4" y="T5"/>
                  </a:cxn>
                  <a:cxn ang="0">
                    <a:pos x="T6" y="T7"/>
                  </a:cxn>
                  <a:cxn ang="0">
                    <a:pos x="T8" y="T9"/>
                  </a:cxn>
                </a:cxnLst>
                <a:rect l="0" t="0" r="r" b="b"/>
                <a:pathLst>
                  <a:path w="28" h="51">
                    <a:moveTo>
                      <a:pt x="12" y="8"/>
                    </a:moveTo>
                    <a:cubicBezTo>
                      <a:pt x="12" y="9"/>
                      <a:pt x="13" y="11"/>
                      <a:pt x="13" y="12"/>
                    </a:cubicBezTo>
                    <a:cubicBezTo>
                      <a:pt x="9" y="27"/>
                      <a:pt x="17" y="39"/>
                      <a:pt x="29" y="51"/>
                    </a:cubicBezTo>
                    <a:cubicBezTo>
                      <a:pt x="6" y="40"/>
                      <a:pt x="0" y="22"/>
                      <a:pt x="8" y="0"/>
                    </a:cubicBezTo>
                    <a:cubicBezTo>
                      <a:pt x="11" y="1"/>
                      <a:pt x="9" y="6"/>
                      <a:pt x="12" y="8"/>
                    </a:cubicBezTo>
                    <a:close/>
                  </a:path>
                </a:pathLst>
              </a:custGeom>
              <a:solidFill>
                <a:srgbClr val="B6B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7" name="Freeform 596">
                <a:extLst>
                  <a:ext uri="{FF2B5EF4-FFF2-40B4-BE49-F238E27FC236}">
                    <a16:creationId xmlns:a16="http://schemas.microsoft.com/office/drawing/2014/main" id="{502CEC59-AF2F-B1D7-95EC-6E8AF00A435A}"/>
                  </a:ext>
                </a:extLst>
              </p:cNvPr>
              <p:cNvSpPr/>
              <p:nvPr/>
            </p:nvSpPr>
            <p:spPr bwMode="auto">
              <a:xfrm>
                <a:off x="6716" y="2275"/>
                <a:ext cx="36" cy="52"/>
              </a:xfrm>
              <a:custGeom>
                <a:avLst/>
                <a:gdLst>
                  <a:gd name="T0" fmla="*/ 12 w 25"/>
                  <a:gd name="T1" fmla="*/ 36 h 36"/>
                  <a:gd name="T2" fmla="*/ 6 w 25"/>
                  <a:gd name="T3" fmla="*/ 32 h 36"/>
                  <a:gd name="T4" fmla="*/ 0 w 25"/>
                  <a:gd name="T5" fmla="*/ 9 h 36"/>
                  <a:gd name="T6" fmla="*/ 13 w 25"/>
                  <a:gd name="T7" fmla="*/ 0 h 36"/>
                  <a:gd name="T8" fmla="*/ 12 w 25"/>
                  <a:gd name="T9" fmla="*/ 36 h 36"/>
                </a:gdLst>
                <a:ahLst/>
                <a:cxnLst>
                  <a:cxn ang="0">
                    <a:pos x="T0" y="T1"/>
                  </a:cxn>
                  <a:cxn ang="0">
                    <a:pos x="T2" y="T3"/>
                  </a:cxn>
                  <a:cxn ang="0">
                    <a:pos x="T4" y="T5"/>
                  </a:cxn>
                  <a:cxn ang="0">
                    <a:pos x="T6" y="T7"/>
                  </a:cxn>
                  <a:cxn ang="0">
                    <a:pos x="T8" y="T9"/>
                  </a:cxn>
                </a:cxnLst>
                <a:rect l="0" t="0" r="r" b="b"/>
                <a:pathLst>
                  <a:path w="25" h="36">
                    <a:moveTo>
                      <a:pt x="12" y="36"/>
                    </a:moveTo>
                    <a:cubicBezTo>
                      <a:pt x="9" y="36"/>
                      <a:pt x="3" y="36"/>
                      <a:pt x="6" y="32"/>
                    </a:cubicBezTo>
                    <a:cubicBezTo>
                      <a:pt x="15" y="21"/>
                      <a:pt x="3" y="16"/>
                      <a:pt x="0" y="9"/>
                    </a:cubicBezTo>
                    <a:cubicBezTo>
                      <a:pt x="6" y="9"/>
                      <a:pt x="12" y="8"/>
                      <a:pt x="13" y="0"/>
                    </a:cubicBezTo>
                    <a:cubicBezTo>
                      <a:pt x="25" y="12"/>
                      <a:pt x="14" y="24"/>
                      <a:pt x="12" y="36"/>
                    </a:cubicBezTo>
                    <a:close/>
                  </a:path>
                </a:pathLst>
              </a:custGeom>
              <a:solidFill>
                <a:srgbClr val="5E4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8" name="Freeform 597">
                <a:extLst>
                  <a:ext uri="{FF2B5EF4-FFF2-40B4-BE49-F238E27FC236}">
                    <a16:creationId xmlns:a16="http://schemas.microsoft.com/office/drawing/2014/main" id="{B1020AB1-5D67-9D24-A83E-DA4D6792D28C}"/>
                  </a:ext>
                </a:extLst>
              </p:cNvPr>
              <p:cNvSpPr/>
              <p:nvPr/>
            </p:nvSpPr>
            <p:spPr bwMode="auto">
              <a:xfrm>
                <a:off x="6844" y="1723"/>
                <a:ext cx="61" cy="41"/>
              </a:xfrm>
              <a:custGeom>
                <a:avLst/>
                <a:gdLst>
                  <a:gd name="T0" fmla="*/ 4 w 42"/>
                  <a:gd name="T1" fmla="*/ 28 h 28"/>
                  <a:gd name="T2" fmla="*/ 0 w 42"/>
                  <a:gd name="T3" fmla="*/ 20 h 28"/>
                  <a:gd name="T4" fmla="*/ 16 w 42"/>
                  <a:gd name="T5" fmla="*/ 0 h 28"/>
                  <a:gd name="T6" fmla="*/ 40 w 42"/>
                  <a:gd name="T7" fmla="*/ 0 h 28"/>
                  <a:gd name="T8" fmla="*/ 28 w 42"/>
                  <a:gd name="T9" fmla="*/ 8 h 28"/>
                  <a:gd name="T10" fmla="*/ 4 w 42"/>
                  <a:gd name="T11" fmla="*/ 28 h 28"/>
                </a:gdLst>
                <a:ahLst/>
                <a:cxnLst>
                  <a:cxn ang="0">
                    <a:pos x="T0" y="T1"/>
                  </a:cxn>
                  <a:cxn ang="0">
                    <a:pos x="T2" y="T3"/>
                  </a:cxn>
                  <a:cxn ang="0">
                    <a:pos x="T4" y="T5"/>
                  </a:cxn>
                  <a:cxn ang="0">
                    <a:pos x="T6" y="T7"/>
                  </a:cxn>
                  <a:cxn ang="0">
                    <a:pos x="T8" y="T9"/>
                  </a:cxn>
                  <a:cxn ang="0">
                    <a:pos x="T10" y="T11"/>
                  </a:cxn>
                </a:cxnLst>
                <a:rect l="0" t="0" r="r" b="b"/>
                <a:pathLst>
                  <a:path w="42" h="28">
                    <a:moveTo>
                      <a:pt x="4" y="28"/>
                    </a:moveTo>
                    <a:cubicBezTo>
                      <a:pt x="0" y="26"/>
                      <a:pt x="0" y="23"/>
                      <a:pt x="0" y="20"/>
                    </a:cubicBezTo>
                    <a:cubicBezTo>
                      <a:pt x="2" y="11"/>
                      <a:pt x="14" y="10"/>
                      <a:pt x="16" y="0"/>
                    </a:cubicBezTo>
                    <a:cubicBezTo>
                      <a:pt x="24" y="1"/>
                      <a:pt x="32" y="2"/>
                      <a:pt x="40" y="0"/>
                    </a:cubicBezTo>
                    <a:cubicBezTo>
                      <a:pt x="42" y="10"/>
                      <a:pt x="33" y="7"/>
                      <a:pt x="28" y="8"/>
                    </a:cubicBezTo>
                    <a:cubicBezTo>
                      <a:pt x="17" y="11"/>
                      <a:pt x="7" y="15"/>
                      <a:pt x="4" y="28"/>
                    </a:cubicBezTo>
                    <a:close/>
                  </a:path>
                </a:pathLst>
              </a:custGeom>
              <a:solidFill>
                <a:srgbClr val="9391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9" name="Freeform 598">
                <a:extLst>
                  <a:ext uri="{FF2B5EF4-FFF2-40B4-BE49-F238E27FC236}">
                    <a16:creationId xmlns:a16="http://schemas.microsoft.com/office/drawing/2014/main" id="{A126D524-6D3F-B4DB-1220-9B8EBB190E8A}"/>
                  </a:ext>
                </a:extLst>
              </p:cNvPr>
              <p:cNvSpPr/>
              <p:nvPr/>
            </p:nvSpPr>
            <p:spPr bwMode="auto">
              <a:xfrm>
                <a:off x="6925" y="1774"/>
                <a:ext cx="41" cy="68"/>
              </a:xfrm>
              <a:custGeom>
                <a:avLst/>
                <a:gdLst>
                  <a:gd name="T0" fmla="*/ 16 w 28"/>
                  <a:gd name="T1" fmla="*/ 0 h 47"/>
                  <a:gd name="T2" fmla="*/ 0 w 28"/>
                  <a:gd name="T3" fmla="*/ 47 h 47"/>
                  <a:gd name="T4" fmla="*/ 16 w 28"/>
                  <a:gd name="T5" fmla="*/ 0 h 47"/>
                </a:gdLst>
                <a:ahLst/>
                <a:cxnLst>
                  <a:cxn ang="0">
                    <a:pos x="T0" y="T1"/>
                  </a:cxn>
                  <a:cxn ang="0">
                    <a:pos x="T2" y="T3"/>
                  </a:cxn>
                  <a:cxn ang="0">
                    <a:pos x="T4" y="T5"/>
                  </a:cxn>
                </a:cxnLst>
                <a:rect l="0" t="0" r="r" b="b"/>
                <a:pathLst>
                  <a:path w="28" h="47">
                    <a:moveTo>
                      <a:pt x="16" y="0"/>
                    </a:moveTo>
                    <a:cubicBezTo>
                      <a:pt x="28" y="23"/>
                      <a:pt x="25" y="33"/>
                      <a:pt x="0" y="47"/>
                    </a:cubicBezTo>
                    <a:cubicBezTo>
                      <a:pt x="11" y="33"/>
                      <a:pt x="20" y="18"/>
                      <a:pt x="16" y="0"/>
                    </a:cubicBezTo>
                    <a:close/>
                  </a:path>
                </a:pathLst>
              </a:custGeom>
              <a:solidFill>
                <a:srgbClr val="B4B2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0" name="Freeform 599">
                <a:extLst>
                  <a:ext uri="{FF2B5EF4-FFF2-40B4-BE49-F238E27FC236}">
                    <a16:creationId xmlns:a16="http://schemas.microsoft.com/office/drawing/2014/main" id="{DDACDD9F-250D-BE5D-0633-49F5FE4E0EC2}"/>
                  </a:ext>
                </a:extLst>
              </p:cNvPr>
              <p:cNvSpPr/>
              <p:nvPr/>
            </p:nvSpPr>
            <p:spPr bwMode="auto">
              <a:xfrm>
                <a:off x="6774" y="2051"/>
                <a:ext cx="36" cy="42"/>
              </a:xfrm>
              <a:custGeom>
                <a:avLst/>
                <a:gdLst>
                  <a:gd name="T0" fmla="*/ 25 w 25"/>
                  <a:gd name="T1" fmla="*/ 15 h 29"/>
                  <a:gd name="T2" fmla="*/ 24 w 25"/>
                  <a:gd name="T3" fmla="*/ 20 h 29"/>
                  <a:gd name="T4" fmla="*/ 11 w 25"/>
                  <a:gd name="T5" fmla="*/ 28 h 29"/>
                  <a:gd name="T6" fmla="*/ 1 w 25"/>
                  <a:gd name="T7" fmla="*/ 25 h 29"/>
                  <a:gd name="T8" fmla="*/ 0 w 25"/>
                  <a:gd name="T9" fmla="*/ 23 h 29"/>
                  <a:gd name="T10" fmla="*/ 25 w 25"/>
                  <a:gd name="T11" fmla="*/ 15 h 29"/>
                </a:gdLst>
                <a:ahLst/>
                <a:cxnLst>
                  <a:cxn ang="0">
                    <a:pos x="T0" y="T1"/>
                  </a:cxn>
                  <a:cxn ang="0">
                    <a:pos x="T2" y="T3"/>
                  </a:cxn>
                  <a:cxn ang="0">
                    <a:pos x="T4" y="T5"/>
                  </a:cxn>
                  <a:cxn ang="0">
                    <a:pos x="T6" y="T7"/>
                  </a:cxn>
                  <a:cxn ang="0">
                    <a:pos x="T8" y="T9"/>
                  </a:cxn>
                  <a:cxn ang="0">
                    <a:pos x="T10" y="T11"/>
                  </a:cxn>
                </a:cxnLst>
                <a:rect l="0" t="0" r="r" b="b"/>
                <a:pathLst>
                  <a:path w="25" h="28">
                    <a:moveTo>
                      <a:pt x="25" y="15"/>
                    </a:moveTo>
                    <a:cubicBezTo>
                      <a:pt x="25" y="17"/>
                      <a:pt x="24" y="18"/>
                      <a:pt x="24" y="20"/>
                    </a:cubicBezTo>
                    <a:cubicBezTo>
                      <a:pt x="18" y="21"/>
                      <a:pt x="16" y="27"/>
                      <a:pt x="11" y="28"/>
                    </a:cubicBezTo>
                    <a:cubicBezTo>
                      <a:pt x="7" y="29"/>
                      <a:pt x="4" y="27"/>
                      <a:pt x="1" y="25"/>
                    </a:cubicBezTo>
                    <a:cubicBezTo>
                      <a:pt x="1" y="24"/>
                      <a:pt x="1" y="23"/>
                      <a:pt x="0" y="23"/>
                    </a:cubicBezTo>
                    <a:cubicBezTo>
                      <a:pt x="7" y="16"/>
                      <a:pt x="11" y="0"/>
                      <a:pt x="25" y="15"/>
                    </a:cubicBezTo>
                    <a:close/>
                  </a:path>
                </a:pathLst>
              </a:custGeom>
              <a:solidFill>
                <a:srgbClr val="4244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1" name="Freeform 600">
                <a:extLst>
                  <a:ext uri="{FF2B5EF4-FFF2-40B4-BE49-F238E27FC236}">
                    <a16:creationId xmlns:a16="http://schemas.microsoft.com/office/drawing/2014/main" id="{389C79F1-DF05-89B9-BA47-D24734C2A1AE}"/>
                  </a:ext>
                </a:extLst>
              </p:cNvPr>
              <p:cNvSpPr/>
              <p:nvPr/>
            </p:nvSpPr>
            <p:spPr bwMode="auto">
              <a:xfrm>
                <a:off x="6739" y="1789"/>
                <a:ext cx="26" cy="36"/>
              </a:xfrm>
              <a:custGeom>
                <a:avLst/>
                <a:gdLst>
                  <a:gd name="T0" fmla="*/ 12 w 18"/>
                  <a:gd name="T1" fmla="*/ 8 h 25"/>
                  <a:gd name="T2" fmla="*/ 10 w 18"/>
                  <a:gd name="T3" fmla="*/ 25 h 25"/>
                  <a:gd name="T4" fmla="*/ 1 w 18"/>
                  <a:gd name="T5" fmla="*/ 0 h 25"/>
                  <a:gd name="T6" fmla="*/ 12 w 18"/>
                  <a:gd name="T7" fmla="*/ 8 h 25"/>
                </a:gdLst>
                <a:ahLst/>
                <a:cxnLst>
                  <a:cxn ang="0">
                    <a:pos x="T0" y="T1"/>
                  </a:cxn>
                  <a:cxn ang="0">
                    <a:pos x="T2" y="T3"/>
                  </a:cxn>
                  <a:cxn ang="0">
                    <a:pos x="T4" y="T5"/>
                  </a:cxn>
                  <a:cxn ang="0">
                    <a:pos x="T6" y="T7"/>
                  </a:cxn>
                </a:cxnLst>
                <a:rect l="0" t="0" r="r" b="b"/>
                <a:pathLst>
                  <a:path w="18" h="25">
                    <a:moveTo>
                      <a:pt x="12" y="8"/>
                    </a:moveTo>
                    <a:cubicBezTo>
                      <a:pt x="17" y="13"/>
                      <a:pt x="18" y="19"/>
                      <a:pt x="10" y="25"/>
                    </a:cubicBezTo>
                    <a:cubicBezTo>
                      <a:pt x="5" y="17"/>
                      <a:pt x="0" y="10"/>
                      <a:pt x="1" y="0"/>
                    </a:cubicBezTo>
                    <a:cubicBezTo>
                      <a:pt x="5" y="2"/>
                      <a:pt x="8" y="5"/>
                      <a:pt x="12" y="8"/>
                    </a:cubicBezTo>
                    <a:close/>
                  </a:path>
                </a:pathLst>
              </a:custGeom>
              <a:solidFill>
                <a:srgbClr val="666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2" name="Freeform 601">
                <a:extLst>
                  <a:ext uri="{FF2B5EF4-FFF2-40B4-BE49-F238E27FC236}">
                    <a16:creationId xmlns:a16="http://schemas.microsoft.com/office/drawing/2014/main" id="{551CA0D8-27E3-904D-11D7-72CEE4F53B32}"/>
                  </a:ext>
                </a:extLst>
              </p:cNvPr>
              <p:cNvSpPr/>
              <p:nvPr/>
            </p:nvSpPr>
            <p:spPr bwMode="auto">
              <a:xfrm>
                <a:off x="6675" y="1831"/>
                <a:ext cx="29" cy="26"/>
              </a:xfrm>
              <a:custGeom>
                <a:avLst/>
                <a:gdLst>
                  <a:gd name="T0" fmla="*/ 0 w 20"/>
                  <a:gd name="T1" fmla="*/ 6 h 18"/>
                  <a:gd name="T2" fmla="*/ 0 w 20"/>
                  <a:gd name="T3" fmla="*/ 0 h 18"/>
                  <a:gd name="T4" fmla="*/ 20 w 20"/>
                  <a:gd name="T5" fmla="*/ 6 h 18"/>
                  <a:gd name="T6" fmla="*/ 11 w 20"/>
                  <a:gd name="T7" fmla="*/ 17 h 18"/>
                  <a:gd name="T8" fmla="*/ 0 w 20"/>
                  <a:gd name="T9" fmla="*/ 6 h 18"/>
                </a:gdLst>
                <a:ahLst/>
                <a:cxnLst>
                  <a:cxn ang="0">
                    <a:pos x="T0" y="T1"/>
                  </a:cxn>
                  <a:cxn ang="0">
                    <a:pos x="T2" y="T3"/>
                  </a:cxn>
                  <a:cxn ang="0">
                    <a:pos x="T4" y="T5"/>
                  </a:cxn>
                  <a:cxn ang="0">
                    <a:pos x="T6" y="T7"/>
                  </a:cxn>
                  <a:cxn ang="0">
                    <a:pos x="T8" y="T9"/>
                  </a:cxn>
                </a:cxnLst>
                <a:rect l="0" t="0" r="r" b="b"/>
                <a:pathLst>
                  <a:path w="20" h="18">
                    <a:moveTo>
                      <a:pt x="0" y="6"/>
                    </a:moveTo>
                    <a:cubicBezTo>
                      <a:pt x="0" y="4"/>
                      <a:pt x="0" y="2"/>
                      <a:pt x="0" y="0"/>
                    </a:cubicBezTo>
                    <a:cubicBezTo>
                      <a:pt x="7" y="2"/>
                      <a:pt x="14" y="4"/>
                      <a:pt x="20" y="6"/>
                    </a:cubicBezTo>
                    <a:cubicBezTo>
                      <a:pt x="20" y="12"/>
                      <a:pt x="20" y="18"/>
                      <a:pt x="11" y="17"/>
                    </a:cubicBezTo>
                    <a:cubicBezTo>
                      <a:pt x="6" y="15"/>
                      <a:pt x="1" y="12"/>
                      <a:pt x="0" y="6"/>
                    </a:cubicBezTo>
                    <a:close/>
                  </a:path>
                </a:pathLst>
              </a:custGeom>
              <a:solidFill>
                <a:srgbClr val="AB97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3" name="Freeform 602">
                <a:extLst>
                  <a:ext uri="{FF2B5EF4-FFF2-40B4-BE49-F238E27FC236}">
                    <a16:creationId xmlns:a16="http://schemas.microsoft.com/office/drawing/2014/main" id="{AF5F52CD-A56B-927F-3FB7-22CFBA0B6794}"/>
                  </a:ext>
                </a:extLst>
              </p:cNvPr>
              <p:cNvSpPr/>
              <p:nvPr/>
            </p:nvSpPr>
            <p:spPr bwMode="auto">
              <a:xfrm>
                <a:off x="6729" y="2378"/>
                <a:ext cx="25" cy="25"/>
              </a:xfrm>
              <a:custGeom>
                <a:avLst/>
                <a:gdLst>
                  <a:gd name="T0" fmla="*/ 0 w 17"/>
                  <a:gd name="T1" fmla="*/ 6 h 17"/>
                  <a:gd name="T2" fmla="*/ 13 w 17"/>
                  <a:gd name="T3" fmla="*/ 4 h 17"/>
                  <a:gd name="T4" fmla="*/ 11 w 17"/>
                  <a:gd name="T5" fmla="*/ 17 h 17"/>
                  <a:gd name="T6" fmla="*/ 0 w 17"/>
                  <a:gd name="T7" fmla="*/ 6 h 17"/>
                </a:gdLst>
                <a:ahLst/>
                <a:cxnLst>
                  <a:cxn ang="0">
                    <a:pos x="T0" y="T1"/>
                  </a:cxn>
                  <a:cxn ang="0">
                    <a:pos x="T2" y="T3"/>
                  </a:cxn>
                  <a:cxn ang="0">
                    <a:pos x="T4" y="T5"/>
                  </a:cxn>
                  <a:cxn ang="0">
                    <a:pos x="T6" y="T7"/>
                  </a:cxn>
                </a:cxnLst>
                <a:rect l="0" t="0" r="r" b="b"/>
                <a:pathLst>
                  <a:path w="17" h="17">
                    <a:moveTo>
                      <a:pt x="0" y="6"/>
                    </a:moveTo>
                    <a:cubicBezTo>
                      <a:pt x="3" y="0"/>
                      <a:pt x="9" y="1"/>
                      <a:pt x="13" y="4"/>
                    </a:cubicBezTo>
                    <a:cubicBezTo>
                      <a:pt x="17" y="8"/>
                      <a:pt x="17" y="13"/>
                      <a:pt x="11" y="17"/>
                    </a:cubicBezTo>
                    <a:cubicBezTo>
                      <a:pt x="8" y="13"/>
                      <a:pt x="4" y="9"/>
                      <a:pt x="0" y="6"/>
                    </a:cubicBezTo>
                    <a:close/>
                  </a:path>
                </a:pathLst>
              </a:custGeom>
              <a:solidFill>
                <a:srgbClr val="454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4" name="Freeform 603">
                <a:extLst>
                  <a:ext uri="{FF2B5EF4-FFF2-40B4-BE49-F238E27FC236}">
                    <a16:creationId xmlns:a16="http://schemas.microsoft.com/office/drawing/2014/main" id="{1D1069C9-5BEA-75C5-6FA2-CACD6B088C85}"/>
                  </a:ext>
                </a:extLst>
              </p:cNvPr>
              <p:cNvSpPr/>
              <p:nvPr/>
            </p:nvSpPr>
            <p:spPr bwMode="auto">
              <a:xfrm>
                <a:off x="6698" y="2064"/>
                <a:ext cx="28" cy="46"/>
              </a:xfrm>
              <a:custGeom>
                <a:avLst/>
                <a:gdLst>
                  <a:gd name="T0" fmla="*/ 0 w 19"/>
                  <a:gd name="T1" fmla="*/ 10 h 32"/>
                  <a:gd name="T2" fmla="*/ 0 w 19"/>
                  <a:gd name="T3" fmla="*/ 6 h 32"/>
                  <a:gd name="T4" fmla="*/ 16 w 19"/>
                  <a:gd name="T5" fmla="*/ 1 h 32"/>
                  <a:gd name="T6" fmla="*/ 17 w 19"/>
                  <a:gd name="T7" fmla="*/ 3 h 32"/>
                  <a:gd name="T8" fmla="*/ 17 w 19"/>
                  <a:gd name="T9" fmla="*/ 16 h 32"/>
                  <a:gd name="T10" fmla="*/ 0 w 19"/>
                  <a:gd name="T11" fmla="*/ 10 h 32"/>
                </a:gdLst>
                <a:ahLst/>
                <a:cxnLst>
                  <a:cxn ang="0">
                    <a:pos x="T0" y="T1"/>
                  </a:cxn>
                  <a:cxn ang="0">
                    <a:pos x="T2" y="T3"/>
                  </a:cxn>
                  <a:cxn ang="0">
                    <a:pos x="T4" y="T5"/>
                  </a:cxn>
                  <a:cxn ang="0">
                    <a:pos x="T6" y="T7"/>
                  </a:cxn>
                  <a:cxn ang="0">
                    <a:pos x="T8" y="T9"/>
                  </a:cxn>
                  <a:cxn ang="0">
                    <a:pos x="T10" y="T11"/>
                  </a:cxn>
                </a:cxnLst>
                <a:rect l="0" t="0" r="r" b="b"/>
                <a:pathLst>
                  <a:path w="19" h="32">
                    <a:moveTo>
                      <a:pt x="0" y="10"/>
                    </a:moveTo>
                    <a:cubicBezTo>
                      <a:pt x="0" y="8"/>
                      <a:pt x="0" y="7"/>
                      <a:pt x="0" y="6"/>
                    </a:cubicBezTo>
                    <a:cubicBezTo>
                      <a:pt x="4" y="0"/>
                      <a:pt x="11" y="2"/>
                      <a:pt x="16" y="1"/>
                    </a:cubicBezTo>
                    <a:cubicBezTo>
                      <a:pt x="16" y="2"/>
                      <a:pt x="16" y="2"/>
                      <a:pt x="17" y="3"/>
                    </a:cubicBezTo>
                    <a:cubicBezTo>
                      <a:pt x="19" y="7"/>
                      <a:pt x="19" y="12"/>
                      <a:pt x="17" y="16"/>
                    </a:cubicBezTo>
                    <a:cubicBezTo>
                      <a:pt x="5" y="32"/>
                      <a:pt x="6" y="11"/>
                      <a:pt x="0" y="10"/>
                    </a:cubicBezTo>
                    <a:close/>
                  </a:path>
                </a:pathLst>
              </a:custGeom>
              <a:solidFill>
                <a:srgbClr val="4244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5" name="Freeform 604">
                <a:extLst>
                  <a:ext uri="{FF2B5EF4-FFF2-40B4-BE49-F238E27FC236}">
                    <a16:creationId xmlns:a16="http://schemas.microsoft.com/office/drawing/2014/main" id="{D5E3E516-C7DE-9D08-0D13-5D75A1A4A9BF}"/>
                  </a:ext>
                </a:extLst>
              </p:cNvPr>
              <p:cNvSpPr/>
              <p:nvPr/>
            </p:nvSpPr>
            <p:spPr bwMode="auto">
              <a:xfrm>
                <a:off x="6739" y="2075"/>
                <a:ext cx="36" cy="27"/>
              </a:xfrm>
              <a:custGeom>
                <a:avLst/>
                <a:gdLst>
                  <a:gd name="T0" fmla="*/ 0 w 25"/>
                  <a:gd name="T1" fmla="*/ 0 h 18"/>
                  <a:gd name="T2" fmla="*/ 24 w 25"/>
                  <a:gd name="T3" fmla="*/ 6 h 18"/>
                  <a:gd name="T4" fmla="*/ 25 w 25"/>
                  <a:gd name="T5" fmla="*/ 7 h 18"/>
                  <a:gd name="T6" fmla="*/ 0 w 25"/>
                  <a:gd name="T7" fmla="*/ 3 h 18"/>
                  <a:gd name="T8" fmla="*/ 0 w 25"/>
                  <a:gd name="T9" fmla="*/ 0 h 18"/>
                </a:gdLst>
                <a:ahLst/>
                <a:cxnLst>
                  <a:cxn ang="0">
                    <a:pos x="T0" y="T1"/>
                  </a:cxn>
                  <a:cxn ang="0">
                    <a:pos x="T2" y="T3"/>
                  </a:cxn>
                  <a:cxn ang="0">
                    <a:pos x="T4" y="T5"/>
                  </a:cxn>
                  <a:cxn ang="0">
                    <a:pos x="T6" y="T7"/>
                  </a:cxn>
                  <a:cxn ang="0">
                    <a:pos x="T8" y="T9"/>
                  </a:cxn>
                </a:cxnLst>
                <a:rect l="0" t="0" r="r" b="b"/>
                <a:pathLst>
                  <a:path w="25" h="18">
                    <a:moveTo>
                      <a:pt x="0" y="0"/>
                    </a:moveTo>
                    <a:cubicBezTo>
                      <a:pt x="8" y="2"/>
                      <a:pt x="16" y="4"/>
                      <a:pt x="24" y="6"/>
                    </a:cubicBezTo>
                    <a:cubicBezTo>
                      <a:pt x="25" y="6"/>
                      <a:pt x="25" y="7"/>
                      <a:pt x="25" y="7"/>
                    </a:cubicBezTo>
                    <a:cubicBezTo>
                      <a:pt x="10" y="18"/>
                      <a:pt x="4" y="17"/>
                      <a:pt x="0" y="3"/>
                    </a:cubicBezTo>
                    <a:cubicBezTo>
                      <a:pt x="0" y="2"/>
                      <a:pt x="0" y="1"/>
                      <a:pt x="0" y="0"/>
                    </a:cubicBezTo>
                    <a:close/>
                  </a:path>
                </a:pathLst>
              </a:custGeom>
              <a:solidFill>
                <a:srgbClr val="4244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6" name="Freeform 605">
                <a:extLst>
                  <a:ext uri="{FF2B5EF4-FFF2-40B4-BE49-F238E27FC236}">
                    <a16:creationId xmlns:a16="http://schemas.microsoft.com/office/drawing/2014/main" id="{03C8AE66-371A-BB17-4CAD-57EA0EAE878E}"/>
                  </a:ext>
                </a:extLst>
              </p:cNvPr>
              <p:cNvSpPr/>
              <p:nvPr/>
            </p:nvSpPr>
            <p:spPr bwMode="auto">
              <a:xfrm>
                <a:off x="6692" y="1438"/>
                <a:ext cx="149" cy="128"/>
              </a:xfrm>
              <a:custGeom>
                <a:avLst/>
                <a:gdLst>
                  <a:gd name="T0" fmla="*/ 1 w 102"/>
                  <a:gd name="T1" fmla="*/ 10 h 88"/>
                  <a:gd name="T2" fmla="*/ 15 w 102"/>
                  <a:gd name="T3" fmla="*/ 17 h 88"/>
                  <a:gd name="T4" fmla="*/ 33 w 102"/>
                  <a:gd name="T5" fmla="*/ 10 h 88"/>
                  <a:gd name="T6" fmla="*/ 36 w 102"/>
                  <a:gd name="T7" fmla="*/ 3 h 88"/>
                  <a:gd name="T8" fmla="*/ 65 w 102"/>
                  <a:gd name="T9" fmla="*/ 13 h 88"/>
                  <a:gd name="T10" fmla="*/ 73 w 102"/>
                  <a:gd name="T11" fmla="*/ 27 h 88"/>
                  <a:gd name="T12" fmla="*/ 80 w 102"/>
                  <a:gd name="T13" fmla="*/ 51 h 88"/>
                  <a:gd name="T14" fmla="*/ 96 w 102"/>
                  <a:gd name="T15" fmla="*/ 81 h 88"/>
                  <a:gd name="T16" fmla="*/ 59 w 102"/>
                  <a:gd name="T17" fmla="*/ 61 h 88"/>
                  <a:gd name="T18" fmla="*/ 59 w 102"/>
                  <a:gd name="T19" fmla="*/ 47 h 88"/>
                  <a:gd name="T20" fmla="*/ 42 w 102"/>
                  <a:gd name="T21" fmla="*/ 77 h 88"/>
                  <a:gd name="T22" fmla="*/ 26 w 102"/>
                  <a:gd name="T23" fmla="*/ 85 h 88"/>
                  <a:gd name="T24" fmla="*/ 12 w 102"/>
                  <a:gd name="T25" fmla="*/ 85 h 88"/>
                  <a:gd name="T26" fmla="*/ 7 w 102"/>
                  <a:gd name="T27" fmla="*/ 81 h 88"/>
                  <a:gd name="T28" fmla="*/ 11 w 102"/>
                  <a:gd name="T29" fmla="*/ 74 h 88"/>
                  <a:gd name="T30" fmla="*/ 10 w 102"/>
                  <a:gd name="T31" fmla="*/ 27 h 88"/>
                  <a:gd name="T32" fmla="*/ 1 w 102"/>
                  <a:gd name="T33"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2" h="88">
                    <a:moveTo>
                      <a:pt x="1" y="10"/>
                    </a:moveTo>
                    <a:cubicBezTo>
                      <a:pt x="8" y="7"/>
                      <a:pt x="12" y="13"/>
                      <a:pt x="15" y="17"/>
                    </a:cubicBezTo>
                    <a:cubicBezTo>
                      <a:pt x="27" y="28"/>
                      <a:pt x="33" y="27"/>
                      <a:pt x="33" y="10"/>
                    </a:cubicBezTo>
                    <a:cubicBezTo>
                      <a:pt x="34" y="8"/>
                      <a:pt x="35" y="6"/>
                      <a:pt x="36" y="3"/>
                    </a:cubicBezTo>
                    <a:cubicBezTo>
                      <a:pt x="48" y="0"/>
                      <a:pt x="58" y="1"/>
                      <a:pt x="65" y="13"/>
                    </a:cubicBezTo>
                    <a:cubicBezTo>
                      <a:pt x="68" y="17"/>
                      <a:pt x="70" y="22"/>
                      <a:pt x="73" y="27"/>
                    </a:cubicBezTo>
                    <a:cubicBezTo>
                      <a:pt x="75" y="35"/>
                      <a:pt x="72" y="45"/>
                      <a:pt x="80" y="51"/>
                    </a:cubicBezTo>
                    <a:cubicBezTo>
                      <a:pt x="86" y="60"/>
                      <a:pt x="102" y="65"/>
                      <a:pt x="96" y="81"/>
                    </a:cubicBezTo>
                    <a:cubicBezTo>
                      <a:pt x="81" y="79"/>
                      <a:pt x="70" y="70"/>
                      <a:pt x="59" y="61"/>
                    </a:cubicBezTo>
                    <a:cubicBezTo>
                      <a:pt x="56" y="56"/>
                      <a:pt x="56" y="51"/>
                      <a:pt x="59" y="47"/>
                    </a:cubicBezTo>
                    <a:cubicBezTo>
                      <a:pt x="49" y="54"/>
                      <a:pt x="49" y="68"/>
                      <a:pt x="42" y="77"/>
                    </a:cubicBezTo>
                    <a:cubicBezTo>
                      <a:pt x="37" y="81"/>
                      <a:pt x="31" y="82"/>
                      <a:pt x="26" y="85"/>
                    </a:cubicBezTo>
                    <a:cubicBezTo>
                      <a:pt x="21" y="86"/>
                      <a:pt x="17" y="88"/>
                      <a:pt x="12" y="85"/>
                    </a:cubicBezTo>
                    <a:cubicBezTo>
                      <a:pt x="10" y="84"/>
                      <a:pt x="9" y="83"/>
                      <a:pt x="7" y="81"/>
                    </a:cubicBezTo>
                    <a:cubicBezTo>
                      <a:pt x="7" y="78"/>
                      <a:pt x="9" y="76"/>
                      <a:pt x="11" y="74"/>
                    </a:cubicBezTo>
                    <a:cubicBezTo>
                      <a:pt x="22" y="58"/>
                      <a:pt x="19" y="42"/>
                      <a:pt x="10" y="27"/>
                    </a:cubicBezTo>
                    <a:cubicBezTo>
                      <a:pt x="7" y="21"/>
                      <a:pt x="0" y="18"/>
                      <a:pt x="1" y="10"/>
                    </a:cubicBezTo>
                    <a:close/>
                  </a:path>
                </a:pathLst>
              </a:custGeom>
              <a:solidFill>
                <a:srgbClr val="886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7" name="Freeform 606">
                <a:extLst>
                  <a:ext uri="{FF2B5EF4-FFF2-40B4-BE49-F238E27FC236}">
                    <a16:creationId xmlns:a16="http://schemas.microsoft.com/office/drawing/2014/main" id="{19AAC7D1-C26E-4895-A45B-563376D0AC13}"/>
                  </a:ext>
                </a:extLst>
              </p:cNvPr>
              <p:cNvSpPr/>
              <p:nvPr/>
            </p:nvSpPr>
            <p:spPr bwMode="auto">
              <a:xfrm>
                <a:off x="6564" y="1432"/>
                <a:ext cx="147" cy="143"/>
              </a:xfrm>
              <a:custGeom>
                <a:avLst/>
                <a:gdLst>
                  <a:gd name="T0" fmla="*/ 101 w 101"/>
                  <a:gd name="T1" fmla="*/ 80 h 98"/>
                  <a:gd name="T2" fmla="*/ 95 w 101"/>
                  <a:gd name="T3" fmla="*/ 85 h 98"/>
                  <a:gd name="T4" fmla="*/ 68 w 101"/>
                  <a:gd name="T5" fmla="*/ 98 h 98"/>
                  <a:gd name="T6" fmla="*/ 67 w 101"/>
                  <a:gd name="T7" fmla="*/ 96 h 98"/>
                  <a:gd name="T8" fmla="*/ 28 w 101"/>
                  <a:gd name="T9" fmla="*/ 19 h 98"/>
                  <a:gd name="T10" fmla="*/ 0 w 101"/>
                  <a:gd name="T11" fmla="*/ 7 h 98"/>
                  <a:gd name="T12" fmla="*/ 5 w 101"/>
                  <a:gd name="T13" fmla="*/ 3 h 98"/>
                  <a:gd name="T14" fmla="*/ 16 w 101"/>
                  <a:gd name="T15" fmla="*/ 1 h 98"/>
                  <a:gd name="T16" fmla="*/ 62 w 101"/>
                  <a:gd name="T17" fmla="*/ 23 h 98"/>
                  <a:gd name="T18" fmla="*/ 73 w 101"/>
                  <a:gd name="T19" fmla="*/ 19 h 98"/>
                  <a:gd name="T20" fmla="*/ 81 w 101"/>
                  <a:gd name="T21" fmla="*/ 27 h 98"/>
                  <a:gd name="T22" fmla="*/ 101 w 101"/>
                  <a:gd name="T23" fmla="*/ 8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98">
                    <a:moveTo>
                      <a:pt x="101" y="80"/>
                    </a:moveTo>
                    <a:cubicBezTo>
                      <a:pt x="99" y="82"/>
                      <a:pt x="97" y="84"/>
                      <a:pt x="95" y="85"/>
                    </a:cubicBezTo>
                    <a:cubicBezTo>
                      <a:pt x="82" y="81"/>
                      <a:pt x="78" y="96"/>
                      <a:pt x="68" y="98"/>
                    </a:cubicBezTo>
                    <a:cubicBezTo>
                      <a:pt x="68" y="97"/>
                      <a:pt x="67" y="96"/>
                      <a:pt x="67" y="96"/>
                    </a:cubicBezTo>
                    <a:cubicBezTo>
                      <a:pt x="78" y="47"/>
                      <a:pt x="75" y="42"/>
                      <a:pt x="28" y="19"/>
                    </a:cubicBezTo>
                    <a:cubicBezTo>
                      <a:pt x="19" y="14"/>
                      <a:pt x="10" y="11"/>
                      <a:pt x="0" y="7"/>
                    </a:cubicBezTo>
                    <a:cubicBezTo>
                      <a:pt x="2" y="6"/>
                      <a:pt x="4" y="5"/>
                      <a:pt x="5" y="3"/>
                    </a:cubicBezTo>
                    <a:cubicBezTo>
                      <a:pt x="9" y="0"/>
                      <a:pt x="13" y="1"/>
                      <a:pt x="16" y="1"/>
                    </a:cubicBezTo>
                    <a:cubicBezTo>
                      <a:pt x="31" y="10"/>
                      <a:pt x="50" y="9"/>
                      <a:pt x="62" y="23"/>
                    </a:cubicBezTo>
                    <a:cubicBezTo>
                      <a:pt x="67" y="29"/>
                      <a:pt x="69" y="20"/>
                      <a:pt x="73" y="19"/>
                    </a:cubicBezTo>
                    <a:cubicBezTo>
                      <a:pt x="78" y="20"/>
                      <a:pt x="80" y="24"/>
                      <a:pt x="81" y="27"/>
                    </a:cubicBezTo>
                    <a:cubicBezTo>
                      <a:pt x="83" y="46"/>
                      <a:pt x="92" y="63"/>
                      <a:pt x="101" y="80"/>
                    </a:cubicBezTo>
                    <a:close/>
                  </a:path>
                </a:pathLst>
              </a:custGeom>
              <a:solidFill>
                <a:srgbClr val="795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9" name="Group 808">
              <a:extLst>
                <a:ext uri="{FF2B5EF4-FFF2-40B4-BE49-F238E27FC236}">
                  <a16:creationId xmlns:a16="http://schemas.microsoft.com/office/drawing/2014/main" id="{4FEB3AAB-41C9-D8F5-7E77-1A0C7D81503E}"/>
                </a:ext>
              </a:extLst>
            </p:cNvPr>
            <p:cNvGrpSpPr/>
            <p:nvPr/>
          </p:nvGrpSpPr>
          <p:grpSpPr>
            <a:xfrm>
              <a:off x="7308850" y="1497013"/>
              <a:ext cx="3870325" cy="3724275"/>
              <a:chOff x="4604" y="943"/>
              <a:chExt cx="2438" cy="2346"/>
            </a:xfrm>
          </p:grpSpPr>
          <p:sp>
            <p:nvSpPr>
              <p:cNvPr id="1818" name="Freeform 608">
                <a:extLst>
                  <a:ext uri="{FF2B5EF4-FFF2-40B4-BE49-F238E27FC236}">
                    <a16:creationId xmlns:a16="http://schemas.microsoft.com/office/drawing/2014/main" id="{17396ADA-8E67-A542-C6DF-66952186BE92}"/>
                  </a:ext>
                </a:extLst>
              </p:cNvPr>
              <p:cNvSpPr/>
              <p:nvPr/>
            </p:nvSpPr>
            <p:spPr bwMode="auto">
              <a:xfrm>
                <a:off x="6653" y="1559"/>
                <a:ext cx="124" cy="70"/>
              </a:xfrm>
              <a:custGeom>
                <a:avLst/>
                <a:gdLst>
                  <a:gd name="T0" fmla="*/ 3 w 85"/>
                  <a:gd name="T1" fmla="*/ 33 h 48"/>
                  <a:gd name="T2" fmla="*/ 19 w 85"/>
                  <a:gd name="T3" fmla="*/ 16 h 48"/>
                  <a:gd name="T4" fmla="*/ 53 w 85"/>
                  <a:gd name="T5" fmla="*/ 0 h 48"/>
                  <a:gd name="T6" fmla="*/ 60 w 85"/>
                  <a:gd name="T7" fmla="*/ 15 h 48"/>
                  <a:gd name="T8" fmla="*/ 71 w 85"/>
                  <a:gd name="T9" fmla="*/ 33 h 48"/>
                  <a:gd name="T10" fmla="*/ 76 w 85"/>
                  <a:gd name="T11" fmla="*/ 44 h 48"/>
                  <a:gd name="T12" fmla="*/ 38 w 85"/>
                  <a:gd name="T13" fmla="*/ 47 h 48"/>
                  <a:gd name="T14" fmla="*/ 10 w 85"/>
                  <a:gd name="T15" fmla="*/ 43 h 48"/>
                  <a:gd name="T16" fmla="*/ 3 w 85"/>
                  <a:gd name="T17"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48">
                    <a:moveTo>
                      <a:pt x="3" y="33"/>
                    </a:moveTo>
                    <a:cubicBezTo>
                      <a:pt x="8" y="27"/>
                      <a:pt x="13" y="22"/>
                      <a:pt x="19" y="16"/>
                    </a:cubicBezTo>
                    <a:cubicBezTo>
                      <a:pt x="36" y="23"/>
                      <a:pt x="46" y="14"/>
                      <a:pt x="53" y="0"/>
                    </a:cubicBezTo>
                    <a:cubicBezTo>
                      <a:pt x="60" y="3"/>
                      <a:pt x="60" y="9"/>
                      <a:pt x="60" y="15"/>
                    </a:cubicBezTo>
                    <a:cubicBezTo>
                      <a:pt x="58" y="25"/>
                      <a:pt x="60" y="31"/>
                      <a:pt x="71" y="33"/>
                    </a:cubicBezTo>
                    <a:cubicBezTo>
                      <a:pt x="76" y="34"/>
                      <a:pt x="85" y="36"/>
                      <a:pt x="76" y="44"/>
                    </a:cubicBezTo>
                    <a:cubicBezTo>
                      <a:pt x="64" y="48"/>
                      <a:pt x="51" y="47"/>
                      <a:pt x="38" y="47"/>
                    </a:cubicBezTo>
                    <a:cubicBezTo>
                      <a:pt x="29" y="47"/>
                      <a:pt x="19" y="46"/>
                      <a:pt x="10" y="43"/>
                    </a:cubicBezTo>
                    <a:cubicBezTo>
                      <a:pt x="4" y="42"/>
                      <a:pt x="0" y="40"/>
                      <a:pt x="3" y="33"/>
                    </a:cubicBezTo>
                    <a:close/>
                  </a:path>
                </a:pathLst>
              </a:custGeom>
              <a:solidFill>
                <a:srgbClr val="E18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9" name="Freeform 609">
                <a:extLst>
                  <a:ext uri="{FF2B5EF4-FFF2-40B4-BE49-F238E27FC236}">
                    <a16:creationId xmlns:a16="http://schemas.microsoft.com/office/drawing/2014/main" id="{94F547EB-7DFC-882B-7BED-8E6CD2D1C4BE}"/>
                  </a:ext>
                </a:extLst>
              </p:cNvPr>
              <p:cNvSpPr/>
              <p:nvPr/>
            </p:nvSpPr>
            <p:spPr bwMode="auto">
              <a:xfrm>
                <a:off x="6529" y="1572"/>
                <a:ext cx="181" cy="64"/>
              </a:xfrm>
              <a:custGeom>
                <a:avLst/>
                <a:gdLst>
                  <a:gd name="T0" fmla="*/ 88 w 124"/>
                  <a:gd name="T1" fmla="*/ 24 h 44"/>
                  <a:gd name="T2" fmla="*/ 124 w 124"/>
                  <a:gd name="T3" fmla="*/ 33 h 44"/>
                  <a:gd name="T4" fmla="*/ 104 w 124"/>
                  <a:gd name="T5" fmla="*/ 40 h 44"/>
                  <a:gd name="T6" fmla="*/ 96 w 124"/>
                  <a:gd name="T7" fmla="*/ 44 h 44"/>
                  <a:gd name="T8" fmla="*/ 64 w 124"/>
                  <a:gd name="T9" fmla="*/ 24 h 44"/>
                  <a:gd name="T10" fmla="*/ 0 w 124"/>
                  <a:gd name="T11" fmla="*/ 0 h 44"/>
                  <a:gd name="T12" fmla="*/ 88 w 124"/>
                  <a:gd name="T13" fmla="*/ 24 h 44"/>
                </a:gdLst>
                <a:ahLst/>
                <a:cxnLst>
                  <a:cxn ang="0">
                    <a:pos x="T0" y="T1"/>
                  </a:cxn>
                  <a:cxn ang="0">
                    <a:pos x="T2" y="T3"/>
                  </a:cxn>
                  <a:cxn ang="0">
                    <a:pos x="T4" y="T5"/>
                  </a:cxn>
                  <a:cxn ang="0">
                    <a:pos x="T6" y="T7"/>
                  </a:cxn>
                  <a:cxn ang="0">
                    <a:pos x="T8" y="T9"/>
                  </a:cxn>
                  <a:cxn ang="0">
                    <a:pos x="T10" y="T11"/>
                  </a:cxn>
                  <a:cxn ang="0">
                    <a:pos x="T12" y="T13"/>
                  </a:cxn>
                </a:cxnLst>
                <a:rect l="0" t="0" r="r" b="b"/>
                <a:pathLst>
                  <a:path w="124" h="44">
                    <a:moveTo>
                      <a:pt x="88" y="24"/>
                    </a:moveTo>
                    <a:cubicBezTo>
                      <a:pt x="97" y="41"/>
                      <a:pt x="113" y="28"/>
                      <a:pt x="124" y="33"/>
                    </a:cubicBezTo>
                    <a:cubicBezTo>
                      <a:pt x="121" y="44"/>
                      <a:pt x="112" y="40"/>
                      <a:pt x="104" y="40"/>
                    </a:cubicBezTo>
                    <a:cubicBezTo>
                      <a:pt x="102" y="41"/>
                      <a:pt x="99" y="42"/>
                      <a:pt x="96" y="44"/>
                    </a:cubicBezTo>
                    <a:cubicBezTo>
                      <a:pt x="89" y="31"/>
                      <a:pt x="79" y="25"/>
                      <a:pt x="64" y="24"/>
                    </a:cubicBezTo>
                    <a:cubicBezTo>
                      <a:pt x="41" y="21"/>
                      <a:pt x="19" y="15"/>
                      <a:pt x="0" y="0"/>
                    </a:cubicBezTo>
                    <a:cubicBezTo>
                      <a:pt x="29" y="8"/>
                      <a:pt x="58" y="16"/>
                      <a:pt x="88" y="24"/>
                    </a:cubicBezTo>
                    <a:close/>
                  </a:path>
                </a:pathLst>
              </a:custGeom>
              <a:solidFill>
                <a:srgbClr val="B3AB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0" name="Freeform 610">
                <a:extLst>
                  <a:ext uri="{FF2B5EF4-FFF2-40B4-BE49-F238E27FC236}">
                    <a16:creationId xmlns:a16="http://schemas.microsoft.com/office/drawing/2014/main" id="{D185C5C9-A518-E556-DE68-F020C97B5D2C}"/>
                  </a:ext>
                </a:extLst>
              </p:cNvPr>
              <p:cNvSpPr/>
              <p:nvPr/>
            </p:nvSpPr>
            <p:spPr bwMode="auto">
              <a:xfrm>
                <a:off x="6681" y="1556"/>
                <a:ext cx="49" cy="48"/>
              </a:xfrm>
              <a:custGeom>
                <a:avLst/>
                <a:gdLst>
                  <a:gd name="T0" fmla="*/ 33 w 34"/>
                  <a:gd name="T1" fmla="*/ 3 h 33"/>
                  <a:gd name="T2" fmla="*/ 0 w 34"/>
                  <a:gd name="T3" fmla="*/ 18 h 33"/>
                  <a:gd name="T4" fmla="*/ 20 w 34"/>
                  <a:gd name="T5" fmla="*/ 4 h 33"/>
                  <a:gd name="T6" fmla="*/ 32 w 34"/>
                  <a:gd name="T7" fmla="*/ 0 h 33"/>
                  <a:gd name="T8" fmla="*/ 34 w 34"/>
                  <a:gd name="T9" fmla="*/ 2 h 33"/>
                  <a:gd name="T10" fmla="*/ 33 w 34"/>
                  <a:gd name="T11" fmla="*/ 3 h 33"/>
                </a:gdLst>
                <a:ahLst/>
                <a:cxnLst>
                  <a:cxn ang="0">
                    <a:pos x="T0" y="T1"/>
                  </a:cxn>
                  <a:cxn ang="0">
                    <a:pos x="T2" y="T3"/>
                  </a:cxn>
                  <a:cxn ang="0">
                    <a:pos x="T4" y="T5"/>
                  </a:cxn>
                  <a:cxn ang="0">
                    <a:pos x="T6" y="T7"/>
                  </a:cxn>
                  <a:cxn ang="0">
                    <a:pos x="T8" y="T9"/>
                  </a:cxn>
                  <a:cxn ang="0">
                    <a:pos x="T10" y="T11"/>
                  </a:cxn>
                </a:cxnLst>
                <a:rect l="0" t="0" r="r" b="b"/>
                <a:pathLst>
                  <a:path w="34" h="33">
                    <a:moveTo>
                      <a:pt x="33" y="3"/>
                    </a:moveTo>
                    <a:cubicBezTo>
                      <a:pt x="32" y="30"/>
                      <a:pt x="26" y="33"/>
                      <a:pt x="0" y="18"/>
                    </a:cubicBezTo>
                    <a:cubicBezTo>
                      <a:pt x="6" y="14"/>
                      <a:pt x="13" y="9"/>
                      <a:pt x="20" y="4"/>
                    </a:cubicBezTo>
                    <a:cubicBezTo>
                      <a:pt x="24" y="3"/>
                      <a:pt x="28" y="1"/>
                      <a:pt x="32" y="0"/>
                    </a:cubicBezTo>
                    <a:cubicBezTo>
                      <a:pt x="33" y="0"/>
                      <a:pt x="34" y="1"/>
                      <a:pt x="34" y="2"/>
                    </a:cubicBezTo>
                    <a:cubicBezTo>
                      <a:pt x="33" y="3"/>
                      <a:pt x="33" y="3"/>
                      <a:pt x="33" y="3"/>
                    </a:cubicBezTo>
                    <a:close/>
                  </a:path>
                </a:pathLst>
              </a:custGeom>
              <a:solidFill>
                <a:srgbClr val="F1CD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1" name="Freeform 611">
                <a:extLst>
                  <a:ext uri="{FF2B5EF4-FFF2-40B4-BE49-F238E27FC236}">
                    <a16:creationId xmlns:a16="http://schemas.microsoft.com/office/drawing/2014/main" id="{293BFEF0-E1DA-025E-46E5-5D0D529B9D4D}"/>
                  </a:ext>
                </a:extLst>
              </p:cNvPr>
              <p:cNvSpPr/>
              <p:nvPr/>
            </p:nvSpPr>
            <p:spPr bwMode="auto">
              <a:xfrm>
                <a:off x="6583" y="1512"/>
                <a:ext cx="50" cy="23"/>
              </a:xfrm>
              <a:custGeom>
                <a:avLst/>
                <a:gdLst>
                  <a:gd name="T0" fmla="*/ 34 w 34"/>
                  <a:gd name="T1" fmla="*/ 16 h 16"/>
                  <a:gd name="T2" fmla="*/ 0 w 34"/>
                  <a:gd name="T3" fmla="*/ 0 h 16"/>
                  <a:gd name="T4" fmla="*/ 34 w 34"/>
                  <a:gd name="T5" fmla="*/ 16 h 16"/>
                </a:gdLst>
                <a:ahLst/>
                <a:cxnLst>
                  <a:cxn ang="0">
                    <a:pos x="T0" y="T1"/>
                  </a:cxn>
                  <a:cxn ang="0">
                    <a:pos x="T2" y="T3"/>
                  </a:cxn>
                  <a:cxn ang="0">
                    <a:pos x="T4" y="T5"/>
                  </a:cxn>
                </a:cxnLst>
                <a:rect l="0" t="0" r="r" b="b"/>
                <a:pathLst>
                  <a:path w="34" h="16">
                    <a:moveTo>
                      <a:pt x="34" y="16"/>
                    </a:moveTo>
                    <a:cubicBezTo>
                      <a:pt x="20" y="16"/>
                      <a:pt x="9" y="12"/>
                      <a:pt x="0" y="0"/>
                    </a:cubicBezTo>
                    <a:cubicBezTo>
                      <a:pt x="12" y="6"/>
                      <a:pt x="23" y="11"/>
                      <a:pt x="34" y="16"/>
                    </a:cubicBezTo>
                    <a:close/>
                  </a:path>
                </a:pathLst>
              </a:custGeom>
              <a:solidFill>
                <a:srgbClr val="85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2" name="Freeform 612">
                <a:extLst>
                  <a:ext uri="{FF2B5EF4-FFF2-40B4-BE49-F238E27FC236}">
                    <a16:creationId xmlns:a16="http://schemas.microsoft.com/office/drawing/2014/main" id="{72509C73-4767-1DC2-D95A-12F645742094}"/>
                  </a:ext>
                </a:extLst>
              </p:cNvPr>
              <p:cNvSpPr/>
              <p:nvPr/>
            </p:nvSpPr>
            <p:spPr bwMode="auto">
              <a:xfrm>
                <a:off x="6497" y="1482"/>
                <a:ext cx="41" cy="17"/>
              </a:xfrm>
              <a:custGeom>
                <a:avLst/>
                <a:gdLst>
                  <a:gd name="T0" fmla="*/ 28 w 28"/>
                  <a:gd name="T1" fmla="*/ 10 h 12"/>
                  <a:gd name="T2" fmla="*/ 0 w 28"/>
                  <a:gd name="T3" fmla="*/ 2 h 12"/>
                  <a:gd name="T4" fmla="*/ 28 w 28"/>
                  <a:gd name="T5" fmla="*/ 10 h 12"/>
                </a:gdLst>
                <a:ahLst/>
                <a:cxnLst>
                  <a:cxn ang="0">
                    <a:pos x="T0" y="T1"/>
                  </a:cxn>
                  <a:cxn ang="0">
                    <a:pos x="T2" y="T3"/>
                  </a:cxn>
                  <a:cxn ang="0">
                    <a:pos x="T4" y="T5"/>
                  </a:cxn>
                </a:cxnLst>
                <a:rect l="0" t="0" r="r" b="b"/>
                <a:pathLst>
                  <a:path w="28" h="12">
                    <a:moveTo>
                      <a:pt x="28" y="10"/>
                    </a:moveTo>
                    <a:cubicBezTo>
                      <a:pt x="13" y="12"/>
                      <a:pt x="7" y="7"/>
                      <a:pt x="0" y="2"/>
                    </a:cubicBezTo>
                    <a:cubicBezTo>
                      <a:pt x="9" y="0"/>
                      <a:pt x="16" y="3"/>
                      <a:pt x="28" y="10"/>
                    </a:cubicBezTo>
                    <a:close/>
                  </a:path>
                </a:pathLst>
              </a:custGeom>
              <a:solidFill>
                <a:srgbClr val="9D9A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3" name="Freeform 613">
                <a:extLst>
                  <a:ext uri="{FF2B5EF4-FFF2-40B4-BE49-F238E27FC236}">
                    <a16:creationId xmlns:a16="http://schemas.microsoft.com/office/drawing/2014/main" id="{AB827897-224B-5584-C004-2A860C431F95}"/>
                  </a:ext>
                </a:extLst>
              </p:cNvPr>
              <p:cNvSpPr/>
              <p:nvPr/>
            </p:nvSpPr>
            <p:spPr bwMode="auto">
              <a:xfrm>
                <a:off x="6527" y="1448"/>
                <a:ext cx="20" cy="25"/>
              </a:xfrm>
              <a:custGeom>
                <a:avLst/>
                <a:gdLst>
                  <a:gd name="T0" fmla="*/ 2 w 14"/>
                  <a:gd name="T1" fmla="*/ 0 h 17"/>
                  <a:gd name="T2" fmla="*/ 14 w 14"/>
                  <a:gd name="T3" fmla="*/ 17 h 17"/>
                  <a:gd name="T4" fmla="*/ 2 w 14"/>
                  <a:gd name="T5" fmla="*/ 0 h 17"/>
                </a:gdLst>
                <a:ahLst/>
                <a:cxnLst>
                  <a:cxn ang="0">
                    <a:pos x="T0" y="T1"/>
                  </a:cxn>
                  <a:cxn ang="0">
                    <a:pos x="T2" y="T3"/>
                  </a:cxn>
                  <a:cxn ang="0">
                    <a:pos x="T4" y="T5"/>
                  </a:cxn>
                </a:cxnLst>
                <a:rect l="0" t="0" r="r" b="b"/>
                <a:pathLst>
                  <a:path w="14" h="17">
                    <a:moveTo>
                      <a:pt x="2" y="0"/>
                    </a:moveTo>
                    <a:cubicBezTo>
                      <a:pt x="6" y="5"/>
                      <a:pt x="10" y="11"/>
                      <a:pt x="14" y="17"/>
                    </a:cubicBezTo>
                    <a:cubicBezTo>
                      <a:pt x="4" y="15"/>
                      <a:pt x="0" y="10"/>
                      <a:pt x="2" y="0"/>
                    </a:cubicBezTo>
                    <a:close/>
                  </a:path>
                </a:pathLst>
              </a:custGeom>
              <a:solidFill>
                <a:srgbClr val="AD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4" name="Freeform 614">
                <a:extLst>
                  <a:ext uri="{FF2B5EF4-FFF2-40B4-BE49-F238E27FC236}">
                    <a16:creationId xmlns:a16="http://schemas.microsoft.com/office/drawing/2014/main" id="{825E5988-A717-5483-32F5-05618F4CBEC0}"/>
                  </a:ext>
                </a:extLst>
              </p:cNvPr>
              <p:cNvSpPr/>
              <p:nvPr/>
            </p:nvSpPr>
            <p:spPr bwMode="auto">
              <a:xfrm>
                <a:off x="6740" y="1288"/>
                <a:ext cx="57" cy="173"/>
              </a:xfrm>
              <a:custGeom>
                <a:avLst/>
                <a:gdLst>
                  <a:gd name="T0" fmla="*/ 31 w 39"/>
                  <a:gd name="T1" fmla="*/ 119 h 119"/>
                  <a:gd name="T2" fmla="*/ 3 w 39"/>
                  <a:gd name="T3" fmla="*/ 106 h 119"/>
                  <a:gd name="T4" fmla="*/ 12 w 39"/>
                  <a:gd name="T5" fmla="*/ 87 h 119"/>
                  <a:gd name="T6" fmla="*/ 0 w 39"/>
                  <a:gd name="T7" fmla="*/ 65 h 119"/>
                  <a:gd name="T8" fmla="*/ 20 w 39"/>
                  <a:gd name="T9" fmla="*/ 5 h 119"/>
                  <a:gd name="T10" fmla="*/ 36 w 39"/>
                  <a:gd name="T11" fmla="*/ 0 h 119"/>
                  <a:gd name="T12" fmla="*/ 35 w 39"/>
                  <a:gd name="T13" fmla="*/ 110 h 119"/>
                  <a:gd name="T14" fmla="*/ 31 w 39"/>
                  <a:gd name="T15" fmla="*/ 119 h 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19">
                    <a:moveTo>
                      <a:pt x="31" y="119"/>
                    </a:moveTo>
                    <a:cubicBezTo>
                      <a:pt x="22" y="114"/>
                      <a:pt x="16" y="103"/>
                      <a:pt x="3" y="106"/>
                    </a:cubicBezTo>
                    <a:cubicBezTo>
                      <a:pt x="15" y="104"/>
                      <a:pt x="16" y="98"/>
                      <a:pt x="12" y="87"/>
                    </a:cubicBezTo>
                    <a:cubicBezTo>
                      <a:pt x="9" y="78"/>
                      <a:pt x="1" y="74"/>
                      <a:pt x="0" y="65"/>
                    </a:cubicBezTo>
                    <a:cubicBezTo>
                      <a:pt x="0" y="43"/>
                      <a:pt x="18" y="27"/>
                      <a:pt x="20" y="5"/>
                    </a:cubicBezTo>
                    <a:cubicBezTo>
                      <a:pt x="21" y="3"/>
                      <a:pt x="31" y="2"/>
                      <a:pt x="36" y="0"/>
                    </a:cubicBezTo>
                    <a:cubicBezTo>
                      <a:pt x="35" y="36"/>
                      <a:pt x="39" y="73"/>
                      <a:pt x="35" y="110"/>
                    </a:cubicBezTo>
                    <a:cubicBezTo>
                      <a:pt x="34" y="113"/>
                      <a:pt x="34" y="116"/>
                      <a:pt x="31" y="119"/>
                    </a:cubicBezTo>
                    <a:close/>
                  </a:path>
                </a:pathLst>
              </a:custGeom>
              <a:solidFill>
                <a:srgbClr val="BF9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5" name="Freeform 615">
                <a:extLst>
                  <a:ext uri="{FF2B5EF4-FFF2-40B4-BE49-F238E27FC236}">
                    <a16:creationId xmlns:a16="http://schemas.microsoft.com/office/drawing/2014/main" id="{9295407C-FCEA-77D8-03B0-87C8E998A4A3}"/>
                  </a:ext>
                </a:extLst>
              </p:cNvPr>
              <p:cNvSpPr/>
              <p:nvPr/>
            </p:nvSpPr>
            <p:spPr bwMode="auto">
              <a:xfrm>
                <a:off x="6655" y="1439"/>
                <a:ext cx="74" cy="109"/>
              </a:xfrm>
              <a:custGeom>
                <a:avLst/>
                <a:gdLst>
                  <a:gd name="T0" fmla="*/ 39 w 51"/>
                  <a:gd name="T1" fmla="*/ 75 h 75"/>
                  <a:gd name="T2" fmla="*/ 15 w 51"/>
                  <a:gd name="T3" fmla="*/ 29 h 75"/>
                  <a:gd name="T4" fmla="*/ 10 w 51"/>
                  <a:gd name="T5" fmla="*/ 15 h 75"/>
                  <a:gd name="T6" fmla="*/ 7 w 51"/>
                  <a:gd name="T7" fmla="*/ 1 h 75"/>
                  <a:gd name="T8" fmla="*/ 27 w 51"/>
                  <a:gd name="T9" fmla="*/ 9 h 75"/>
                  <a:gd name="T10" fmla="*/ 48 w 51"/>
                  <a:gd name="T11" fmla="*/ 58 h 75"/>
                  <a:gd name="T12" fmla="*/ 39 w 51"/>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51" h="75">
                    <a:moveTo>
                      <a:pt x="39" y="75"/>
                    </a:moveTo>
                    <a:cubicBezTo>
                      <a:pt x="21" y="65"/>
                      <a:pt x="19" y="46"/>
                      <a:pt x="15" y="29"/>
                    </a:cubicBezTo>
                    <a:cubicBezTo>
                      <a:pt x="13" y="24"/>
                      <a:pt x="15" y="18"/>
                      <a:pt x="10" y="15"/>
                    </a:cubicBezTo>
                    <a:cubicBezTo>
                      <a:pt x="0" y="12"/>
                      <a:pt x="2" y="7"/>
                      <a:pt x="7" y="1"/>
                    </a:cubicBezTo>
                    <a:cubicBezTo>
                      <a:pt x="15" y="0"/>
                      <a:pt x="22" y="2"/>
                      <a:pt x="27" y="9"/>
                    </a:cubicBezTo>
                    <a:cubicBezTo>
                      <a:pt x="43" y="22"/>
                      <a:pt x="51" y="38"/>
                      <a:pt x="48" y="58"/>
                    </a:cubicBezTo>
                    <a:cubicBezTo>
                      <a:pt x="47" y="65"/>
                      <a:pt x="49" y="73"/>
                      <a:pt x="39" y="75"/>
                    </a:cubicBezTo>
                    <a:close/>
                  </a:path>
                </a:pathLst>
              </a:custGeom>
              <a:solidFill>
                <a:srgbClr val="AC8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6" name="Freeform 616">
                <a:extLst>
                  <a:ext uri="{FF2B5EF4-FFF2-40B4-BE49-F238E27FC236}">
                    <a16:creationId xmlns:a16="http://schemas.microsoft.com/office/drawing/2014/main" id="{FA2D5B0E-2AA6-CE86-A6C9-1D097F3E6665}"/>
                  </a:ext>
                </a:extLst>
              </p:cNvPr>
              <p:cNvSpPr/>
              <p:nvPr/>
            </p:nvSpPr>
            <p:spPr bwMode="auto">
              <a:xfrm>
                <a:off x="6582" y="1413"/>
                <a:ext cx="87" cy="70"/>
              </a:xfrm>
              <a:custGeom>
                <a:avLst/>
                <a:gdLst>
                  <a:gd name="T0" fmla="*/ 57 w 60"/>
                  <a:gd name="T1" fmla="*/ 19 h 48"/>
                  <a:gd name="T2" fmla="*/ 60 w 60"/>
                  <a:gd name="T3" fmla="*/ 33 h 48"/>
                  <a:gd name="T4" fmla="*/ 60 w 60"/>
                  <a:gd name="T5" fmla="*/ 48 h 48"/>
                  <a:gd name="T6" fmla="*/ 4 w 60"/>
                  <a:gd name="T7" fmla="*/ 18 h 48"/>
                  <a:gd name="T8" fmla="*/ 19 w 60"/>
                  <a:gd name="T9" fmla="*/ 0 h 48"/>
                  <a:gd name="T10" fmla="*/ 47 w 60"/>
                  <a:gd name="T11" fmla="*/ 14 h 48"/>
                  <a:gd name="T12" fmla="*/ 57 w 60"/>
                  <a:gd name="T13" fmla="*/ 19 h 48"/>
                </a:gdLst>
                <a:ahLst/>
                <a:cxnLst>
                  <a:cxn ang="0">
                    <a:pos x="T0" y="T1"/>
                  </a:cxn>
                  <a:cxn ang="0">
                    <a:pos x="T2" y="T3"/>
                  </a:cxn>
                  <a:cxn ang="0">
                    <a:pos x="T4" y="T5"/>
                  </a:cxn>
                  <a:cxn ang="0">
                    <a:pos x="T6" y="T7"/>
                  </a:cxn>
                  <a:cxn ang="0">
                    <a:pos x="T8" y="T9"/>
                  </a:cxn>
                  <a:cxn ang="0">
                    <a:pos x="T10" y="T11"/>
                  </a:cxn>
                  <a:cxn ang="0">
                    <a:pos x="T12" y="T13"/>
                  </a:cxn>
                </a:cxnLst>
                <a:rect l="0" t="0" r="r" b="b"/>
                <a:pathLst>
                  <a:path w="60" h="48">
                    <a:moveTo>
                      <a:pt x="57" y="19"/>
                    </a:moveTo>
                    <a:cubicBezTo>
                      <a:pt x="57" y="24"/>
                      <a:pt x="55" y="29"/>
                      <a:pt x="60" y="33"/>
                    </a:cubicBezTo>
                    <a:cubicBezTo>
                      <a:pt x="60" y="38"/>
                      <a:pt x="60" y="43"/>
                      <a:pt x="60" y="48"/>
                    </a:cubicBezTo>
                    <a:cubicBezTo>
                      <a:pt x="46" y="29"/>
                      <a:pt x="22" y="29"/>
                      <a:pt x="4" y="18"/>
                    </a:cubicBezTo>
                    <a:cubicBezTo>
                      <a:pt x="0" y="4"/>
                      <a:pt x="11" y="3"/>
                      <a:pt x="19" y="0"/>
                    </a:cubicBezTo>
                    <a:cubicBezTo>
                      <a:pt x="30" y="2"/>
                      <a:pt x="39" y="7"/>
                      <a:pt x="47" y="14"/>
                    </a:cubicBezTo>
                    <a:cubicBezTo>
                      <a:pt x="50" y="15"/>
                      <a:pt x="54" y="17"/>
                      <a:pt x="57" y="19"/>
                    </a:cubicBezTo>
                    <a:close/>
                  </a:path>
                </a:pathLst>
              </a:custGeom>
              <a:solidFill>
                <a:srgbClr val="BFBA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7" name="Freeform 617">
                <a:extLst>
                  <a:ext uri="{FF2B5EF4-FFF2-40B4-BE49-F238E27FC236}">
                    <a16:creationId xmlns:a16="http://schemas.microsoft.com/office/drawing/2014/main" id="{94518044-36E9-D832-D654-D635E1D9B189}"/>
                  </a:ext>
                </a:extLst>
              </p:cNvPr>
              <p:cNvSpPr/>
              <p:nvPr/>
            </p:nvSpPr>
            <p:spPr bwMode="auto">
              <a:xfrm>
                <a:off x="6528" y="1399"/>
                <a:ext cx="84" cy="42"/>
              </a:xfrm>
              <a:custGeom>
                <a:avLst/>
                <a:gdLst>
                  <a:gd name="T0" fmla="*/ 58 w 58"/>
                  <a:gd name="T1" fmla="*/ 12 h 29"/>
                  <a:gd name="T2" fmla="*/ 41 w 58"/>
                  <a:gd name="T3" fmla="*/ 28 h 29"/>
                  <a:gd name="T4" fmla="*/ 30 w 58"/>
                  <a:gd name="T5" fmla="*/ 26 h 29"/>
                  <a:gd name="T6" fmla="*/ 25 w 58"/>
                  <a:gd name="T7" fmla="*/ 13 h 29"/>
                  <a:gd name="T8" fmla="*/ 0 w 58"/>
                  <a:gd name="T9" fmla="*/ 22 h 29"/>
                  <a:gd name="T10" fmla="*/ 12 w 58"/>
                  <a:gd name="T11" fmla="*/ 3 h 29"/>
                  <a:gd name="T12" fmla="*/ 26 w 58"/>
                  <a:gd name="T13" fmla="*/ 2 h 29"/>
                  <a:gd name="T14" fmla="*/ 34 w 58"/>
                  <a:gd name="T15" fmla="*/ 3 h 29"/>
                  <a:gd name="T16" fmla="*/ 58 w 58"/>
                  <a:gd name="T17"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28">
                    <a:moveTo>
                      <a:pt x="58" y="12"/>
                    </a:moveTo>
                    <a:cubicBezTo>
                      <a:pt x="53" y="18"/>
                      <a:pt x="41" y="16"/>
                      <a:pt x="41" y="28"/>
                    </a:cubicBezTo>
                    <a:cubicBezTo>
                      <a:pt x="38" y="27"/>
                      <a:pt x="34" y="27"/>
                      <a:pt x="30" y="26"/>
                    </a:cubicBezTo>
                    <a:cubicBezTo>
                      <a:pt x="28" y="22"/>
                      <a:pt x="30" y="16"/>
                      <a:pt x="25" y="13"/>
                    </a:cubicBezTo>
                    <a:cubicBezTo>
                      <a:pt x="20" y="29"/>
                      <a:pt x="7" y="12"/>
                      <a:pt x="0" y="22"/>
                    </a:cubicBezTo>
                    <a:cubicBezTo>
                      <a:pt x="0" y="10"/>
                      <a:pt x="11" y="10"/>
                      <a:pt x="12" y="3"/>
                    </a:cubicBezTo>
                    <a:cubicBezTo>
                      <a:pt x="17" y="3"/>
                      <a:pt x="21" y="2"/>
                      <a:pt x="26" y="2"/>
                    </a:cubicBezTo>
                    <a:cubicBezTo>
                      <a:pt x="29" y="2"/>
                      <a:pt x="31" y="3"/>
                      <a:pt x="34" y="3"/>
                    </a:cubicBezTo>
                    <a:cubicBezTo>
                      <a:pt x="41" y="9"/>
                      <a:pt x="53" y="0"/>
                      <a:pt x="58" y="12"/>
                    </a:cubicBezTo>
                    <a:close/>
                  </a:path>
                </a:pathLst>
              </a:custGeom>
              <a:solidFill>
                <a:srgbClr val="E0DC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8" name="Freeform 618">
                <a:extLst>
                  <a:ext uri="{FF2B5EF4-FFF2-40B4-BE49-F238E27FC236}">
                    <a16:creationId xmlns:a16="http://schemas.microsoft.com/office/drawing/2014/main" id="{02BAAAE1-B067-9BAE-4E1D-9671DBC18386}"/>
                  </a:ext>
                </a:extLst>
              </p:cNvPr>
              <p:cNvSpPr/>
              <p:nvPr/>
            </p:nvSpPr>
            <p:spPr bwMode="auto">
              <a:xfrm>
                <a:off x="6681" y="1339"/>
                <a:ext cx="59" cy="65"/>
              </a:xfrm>
              <a:custGeom>
                <a:avLst/>
                <a:gdLst>
                  <a:gd name="T0" fmla="*/ 27 w 41"/>
                  <a:gd name="T1" fmla="*/ 0 h 45"/>
                  <a:gd name="T2" fmla="*/ 33 w 41"/>
                  <a:gd name="T3" fmla="*/ 25 h 45"/>
                  <a:gd name="T4" fmla="*/ 12 w 41"/>
                  <a:gd name="T5" fmla="*/ 45 h 45"/>
                  <a:gd name="T6" fmla="*/ 26 w 41"/>
                  <a:gd name="T7" fmla="*/ 26 h 45"/>
                  <a:gd name="T8" fmla="*/ 0 w 41"/>
                  <a:gd name="T9" fmla="*/ 31 h 45"/>
                  <a:gd name="T10" fmla="*/ 27 w 41"/>
                  <a:gd name="T11" fmla="*/ 0 h 45"/>
                </a:gdLst>
                <a:ahLst/>
                <a:cxnLst>
                  <a:cxn ang="0">
                    <a:pos x="T0" y="T1"/>
                  </a:cxn>
                  <a:cxn ang="0">
                    <a:pos x="T2" y="T3"/>
                  </a:cxn>
                  <a:cxn ang="0">
                    <a:pos x="T4" y="T5"/>
                  </a:cxn>
                  <a:cxn ang="0">
                    <a:pos x="T6" y="T7"/>
                  </a:cxn>
                  <a:cxn ang="0">
                    <a:pos x="T8" y="T9"/>
                  </a:cxn>
                  <a:cxn ang="0">
                    <a:pos x="T10" y="T11"/>
                  </a:cxn>
                </a:cxnLst>
                <a:rect l="0" t="0" r="r" b="b"/>
                <a:pathLst>
                  <a:path w="41" h="45">
                    <a:moveTo>
                      <a:pt x="27" y="0"/>
                    </a:moveTo>
                    <a:cubicBezTo>
                      <a:pt x="41" y="5"/>
                      <a:pt x="31" y="17"/>
                      <a:pt x="33" y="25"/>
                    </a:cubicBezTo>
                    <a:cubicBezTo>
                      <a:pt x="28" y="31"/>
                      <a:pt x="25" y="41"/>
                      <a:pt x="12" y="45"/>
                    </a:cubicBezTo>
                    <a:cubicBezTo>
                      <a:pt x="17" y="38"/>
                      <a:pt x="20" y="33"/>
                      <a:pt x="26" y="26"/>
                    </a:cubicBezTo>
                    <a:cubicBezTo>
                      <a:pt x="16" y="28"/>
                      <a:pt x="10" y="29"/>
                      <a:pt x="0" y="31"/>
                    </a:cubicBezTo>
                    <a:cubicBezTo>
                      <a:pt x="12" y="20"/>
                      <a:pt x="33" y="21"/>
                      <a:pt x="27" y="0"/>
                    </a:cubicBezTo>
                    <a:close/>
                  </a:path>
                </a:pathLst>
              </a:custGeom>
              <a:solidFill>
                <a:srgbClr val="9186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9" name="Freeform 619">
                <a:extLst>
                  <a:ext uri="{FF2B5EF4-FFF2-40B4-BE49-F238E27FC236}">
                    <a16:creationId xmlns:a16="http://schemas.microsoft.com/office/drawing/2014/main" id="{E0A5FD05-A5CE-66D5-C214-92E97FF854D8}"/>
                  </a:ext>
                </a:extLst>
              </p:cNvPr>
              <p:cNvSpPr/>
              <p:nvPr/>
            </p:nvSpPr>
            <p:spPr bwMode="auto">
              <a:xfrm>
                <a:off x="6577" y="1403"/>
                <a:ext cx="73" cy="30"/>
              </a:xfrm>
              <a:custGeom>
                <a:avLst/>
                <a:gdLst>
                  <a:gd name="T0" fmla="*/ 24 w 50"/>
                  <a:gd name="T1" fmla="*/ 9 h 21"/>
                  <a:gd name="T2" fmla="*/ 0 w 50"/>
                  <a:gd name="T3" fmla="*/ 0 h 21"/>
                  <a:gd name="T4" fmla="*/ 50 w 50"/>
                  <a:gd name="T5" fmla="*/ 21 h 21"/>
                  <a:gd name="T6" fmla="*/ 24 w 50"/>
                  <a:gd name="T7" fmla="*/ 9 h 21"/>
                </a:gdLst>
                <a:ahLst/>
                <a:cxnLst>
                  <a:cxn ang="0">
                    <a:pos x="T0" y="T1"/>
                  </a:cxn>
                  <a:cxn ang="0">
                    <a:pos x="T2" y="T3"/>
                  </a:cxn>
                  <a:cxn ang="0">
                    <a:pos x="T4" y="T5"/>
                  </a:cxn>
                  <a:cxn ang="0">
                    <a:pos x="T6" y="T7"/>
                  </a:cxn>
                </a:cxnLst>
                <a:rect l="0" t="0" r="r" b="b"/>
                <a:pathLst>
                  <a:path w="50" h="21">
                    <a:moveTo>
                      <a:pt x="24" y="9"/>
                    </a:moveTo>
                    <a:cubicBezTo>
                      <a:pt x="16" y="6"/>
                      <a:pt x="8" y="3"/>
                      <a:pt x="0" y="0"/>
                    </a:cubicBezTo>
                    <a:cubicBezTo>
                      <a:pt x="20" y="0"/>
                      <a:pt x="38" y="3"/>
                      <a:pt x="50" y="21"/>
                    </a:cubicBezTo>
                    <a:cubicBezTo>
                      <a:pt x="41" y="17"/>
                      <a:pt x="33" y="13"/>
                      <a:pt x="24" y="9"/>
                    </a:cubicBezTo>
                    <a:close/>
                  </a:path>
                </a:pathLst>
              </a:custGeom>
              <a:solidFill>
                <a:srgbClr val="A59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0" name="Freeform 620">
                <a:extLst>
                  <a:ext uri="{FF2B5EF4-FFF2-40B4-BE49-F238E27FC236}">
                    <a16:creationId xmlns:a16="http://schemas.microsoft.com/office/drawing/2014/main" id="{15E387CD-5646-B98F-9C8B-888185CA487A}"/>
                  </a:ext>
                </a:extLst>
              </p:cNvPr>
              <p:cNvSpPr/>
              <p:nvPr/>
            </p:nvSpPr>
            <p:spPr bwMode="auto">
              <a:xfrm>
                <a:off x="6110" y="1122"/>
                <a:ext cx="216" cy="199"/>
              </a:xfrm>
              <a:custGeom>
                <a:avLst/>
                <a:gdLst>
                  <a:gd name="T0" fmla="*/ 9 w 148"/>
                  <a:gd name="T1" fmla="*/ 22 h 137"/>
                  <a:gd name="T2" fmla="*/ 18 w 148"/>
                  <a:gd name="T3" fmla="*/ 18 h 137"/>
                  <a:gd name="T4" fmla="*/ 24 w 148"/>
                  <a:gd name="T5" fmla="*/ 23 h 137"/>
                  <a:gd name="T6" fmla="*/ 56 w 148"/>
                  <a:gd name="T7" fmla="*/ 5 h 137"/>
                  <a:gd name="T8" fmla="*/ 104 w 148"/>
                  <a:gd name="T9" fmla="*/ 33 h 137"/>
                  <a:gd name="T10" fmla="*/ 112 w 148"/>
                  <a:gd name="T11" fmla="*/ 45 h 137"/>
                  <a:gd name="T12" fmla="*/ 135 w 148"/>
                  <a:gd name="T13" fmla="*/ 81 h 137"/>
                  <a:gd name="T14" fmla="*/ 146 w 148"/>
                  <a:gd name="T15" fmla="*/ 100 h 137"/>
                  <a:gd name="T16" fmla="*/ 148 w 148"/>
                  <a:gd name="T17" fmla="*/ 106 h 137"/>
                  <a:gd name="T18" fmla="*/ 142 w 148"/>
                  <a:gd name="T19" fmla="*/ 115 h 137"/>
                  <a:gd name="T20" fmla="*/ 108 w 148"/>
                  <a:gd name="T21" fmla="*/ 136 h 137"/>
                  <a:gd name="T22" fmla="*/ 95 w 148"/>
                  <a:gd name="T23" fmla="*/ 117 h 137"/>
                  <a:gd name="T24" fmla="*/ 94 w 148"/>
                  <a:gd name="T25" fmla="*/ 95 h 137"/>
                  <a:gd name="T26" fmla="*/ 83 w 148"/>
                  <a:gd name="T27" fmla="*/ 72 h 137"/>
                  <a:gd name="T28" fmla="*/ 80 w 148"/>
                  <a:gd name="T29" fmla="*/ 67 h 137"/>
                  <a:gd name="T30" fmla="*/ 70 w 148"/>
                  <a:gd name="T31" fmla="*/ 71 h 137"/>
                  <a:gd name="T32" fmla="*/ 64 w 148"/>
                  <a:gd name="T33" fmla="*/ 87 h 137"/>
                  <a:gd name="T34" fmla="*/ 45 w 148"/>
                  <a:gd name="T35" fmla="*/ 99 h 137"/>
                  <a:gd name="T36" fmla="*/ 32 w 148"/>
                  <a:gd name="T37" fmla="*/ 88 h 137"/>
                  <a:gd name="T38" fmla="*/ 16 w 148"/>
                  <a:gd name="T39" fmla="*/ 108 h 137"/>
                  <a:gd name="T40" fmla="*/ 9 w 148"/>
                  <a:gd name="T41" fmla="*/ 105 h 137"/>
                  <a:gd name="T42" fmla="*/ 8 w 148"/>
                  <a:gd name="T43" fmla="*/ 100 h 137"/>
                  <a:gd name="T44" fmla="*/ 8 w 148"/>
                  <a:gd name="T45" fmla="*/ 65 h 137"/>
                  <a:gd name="T46" fmla="*/ 9 w 148"/>
                  <a:gd name="T47" fmla="*/ 2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8" h="137">
                    <a:moveTo>
                      <a:pt x="9" y="22"/>
                    </a:moveTo>
                    <a:cubicBezTo>
                      <a:pt x="11" y="20"/>
                      <a:pt x="13" y="15"/>
                      <a:pt x="18" y="18"/>
                    </a:cubicBezTo>
                    <a:cubicBezTo>
                      <a:pt x="20" y="20"/>
                      <a:pt x="22" y="21"/>
                      <a:pt x="24" y="23"/>
                    </a:cubicBezTo>
                    <a:cubicBezTo>
                      <a:pt x="31" y="11"/>
                      <a:pt x="48" y="15"/>
                      <a:pt x="56" y="5"/>
                    </a:cubicBezTo>
                    <a:cubicBezTo>
                      <a:pt x="78" y="0"/>
                      <a:pt x="91" y="8"/>
                      <a:pt x="104" y="33"/>
                    </a:cubicBezTo>
                    <a:cubicBezTo>
                      <a:pt x="107" y="37"/>
                      <a:pt x="110" y="41"/>
                      <a:pt x="112" y="45"/>
                    </a:cubicBezTo>
                    <a:cubicBezTo>
                      <a:pt x="126" y="53"/>
                      <a:pt x="127" y="69"/>
                      <a:pt x="135" y="81"/>
                    </a:cubicBezTo>
                    <a:cubicBezTo>
                      <a:pt x="140" y="87"/>
                      <a:pt x="143" y="94"/>
                      <a:pt x="146" y="100"/>
                    </a:cubicBezTo>
                    <a:cubicBezTo>
                      <a:pt x="147" y="102"/>
                      <a:pt x="148" y="104"/>
                      <a:pt x="148" y="106"/>
                    </a:cubicBezTo>
                    <a:cubicBezTo>
                      <a:pt x="147" y="110"/>
                      <a:pt x="146" y="113"/>
                      <a:pt x="142" y="115"/>
                    </a:cubicBezTo>
                    <a:cubicBezTo>
                      <a:pt x="123" y="109"/>
                      <a:pt x="120" y="130"/>
                      <a:pt x="108" y="136"/>
                    </a:cubicBezTo>
                    <a:cubicBezTo>
                      <a:pt x="93" y="137"/>
                      <a:pt x="88" y="130"/>
                      <a:pt x="95" y="117"/>
                    </a:cubicBezTo>
                    <a:cubicBezTo>
                      <a:pt x="99" y="109"/>
                      <a:pt x="99" y="102"/>
                      <a:pt x="94" y="95"/>
                    </a:cubicBezTo>
                    <a:cubicBezTo>
                      <a:pt x="89" y="88"/>
                      <a:pt x="79" y="83"/>
                      <a:pt x="83" y="72"/>
                    </a:cubicBezTo>
                    <a:cubicBezTo>
                      <a:pt x="84" y="69"/>
                      <a:pt x="83" y="67"/>
                      <a:pt x="80" y="67"/>
                    </a:cubicBezTo>
                    <a:cubicBezTo>
                      <a:pt x="76" y="66"/>
                      <a:pt x="72" y="67"/>
                      <a:pt x="70" y="71"/>
                    </a:cubicBezTo>
                    <a:cubicBezTo>
                      <a:pt x="67" y="76"/>
                      <a:pt x="67" y="82"/>
                      <a:pt x="64" y="87"/>
                    </a:cubicBezTo>
                    <a:cubicBezTo>
                      <a:pt x="59" y="93"/>
                      <a:pt x="53" y="98"/>
                      <a:pt x="45" y="99"/>
                    </a:cubicBezTo>
                    <a:cubicBezTo>
                      <a:pt x="38" y="99"/>
                      <a:pt x="37" y="91"/>
                      <a:pt x="32" y="88"/>
                    </a:cubicBezTo>
                    <a:cubicBezTo>
                      <a:pt x="23" y="91"/>
                      <a:pt x="27" y="106"/>
                      <a:pt x="16" y="108"/>
                    </a:cubicBezTo>
                    <a:cubicBezTo>
                      <a:pt x="13" y="108"/>
                      <a:pt x="11" y="107"/>
                      <a:pt x="9" y="105"/>
                    </a:cubicBezTo>
                    <a:cubicBezTo>
                      <a:pt x="8" y="103"/>
                      <a:pt x="8" y="102"/>
                      <a:pt x="8" y="100"/>
                    </a:cubicBezTo>
                    <a:cubicBezTo>
                      <a:pt x="5" y="88"/>
                      <a:pt x="9" y="77"/>
                      <a:pt x="8" y="65"/>
                    </a:cubicBezTo>
                    <a:cubicBezTo>
                      <a:pt x="0" y="51"/>
                      <a:pt x="17" y="37"/>
                      <a:pt x="9" y="22"/>
                    </a:cubicBezTo>
                    <a:close/>
                  </a:path>
                </a:pathLst>
              </a:custGeom>
              <a:solidFill>
                <a:srgbClr val="140E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1" name="Freeform 621">
                <a:extLst>
                  <a:ext uri="{FF2B5EF4-FFF2-40B4-BE49-F238E27FC236}">
                    <a16:creationId xmlns:a16="http://schemas.microsoft.com/office/drawing/2014/main" id="{A7EA6052-A3BF-DEFF-8113-73B3581999A2}"/>
                  </a:ext>
                </a:extLst>
              </p:cNvPr>
              <p:cNvSpPr/>
              <p:nvPr/>
            </p:nvSpPr>
            <p:spPr bwMode="auto">
              <a:xfrm>
                <a:off x="6000" y="1222"/>
                <a:ext cx="179" cy="228"/>
              </a:xfrm>
              <a:custGeom>
                <a:avLst/>
                <a:gdLst>
                  <a:gd name="T0" fmla="*/ 85 w 123"/>
                  <a:gd name="T1" fmla="*/ 36 h 156"/>
                  <a:gd name="T2" fmla="*/ 93 w 123"/>
                  <a:gd name="T3" fmla="*/ 36 h 156"/>
                  <a:gd name="T4" fmla="*/ 93 w 123"/>
                  <a:gd name="T5" fmla="*/ 59 h 156"/>
                  <a:gd name="T6" fmla="*/ 111 w 123"/>
                  <a:gd name="T7" fmla="*/ 80 h 156"/>
                  <a:gd name="T8" fmla="*/ 122 w 123"/>
                  <a:gd name="T9" fmla="*/ 99 h 156"/>
                  <a:gd name="T10" fmla="*/ 121 w 123"/>
                  <a:gd name="T11" fmla="*/ 140 h 156"/>
                  <a:gd name="T12" fmla="*/ 108 w 123"/>
                  <a:gd name="T13" fmla="*/ 152 h 156"/>
                  <a:gd name="T14" fmla="*/ 57 w 123"/>
                  <a:gd name="T15" fmla="*/ 148 h 156"/>
                  <a:gd name="T16" fmla="*/ 48 w 123"/>
                  <a:gd name="T17" fmla="*/ 104 h 156"/>
                  <a:gd name="T18" fmla="*/ 44 w 123"/>
                  <a:gd name="T19" fmla="*/ 88 h 156"/>
                  <a:gd name="T20" fmla="*/ 39 w 123"/>
                  <a:gd name="T21" fmla="*/ 83 h 156"/>
                  <a:gd name="T22" fmla="*/ 34 w 123"/>
                  <a:gd name="T23" fmla="*/ 91 h 156"/>
                  <a:gd name="T24" fmla="*/ 23 w 123"/>
                  <a:gd name="T25" fmla="*/ 78 h 156"/>
                  <a:gd name="T26" fmla="*/ 6 w 123"/>
                  <a:gd name="T27" fmla="*/ 58 h 156"/>
                  <a:gd name="T28" fmla="*/ 3 w 123"/>
                  <a:gd name="T29" fmla="*/ 49 h 156"/>
                  <a:gd name="T30" fmla="*/ 9 w 123"/>
                  <a:gd name="T31" fmla="*/ 20 h 156"/>
                  <a:gd name="T32" fmla="*/ 32 w 123"/>
                  <a:gd name="T33" fmla="*/ 12 h 156"/>
                  <a:gd name="T34" fmla="*/ 36 w 123"/>
                  <a:gd name="T35" fmla="*/ 33 h 156"/>
                  <a:gd name="T36" fmla="*/ 49 w 123"/>
                  <a:gd name="T37" fmla="*/ 25 h 156"/>
                  <a:gd name="T38" fmla="*/ 62 w 123"/>
                  <a:gd name="T39" fmla="*/ 0 h 156"/>
                  <a:gd name="T40" fmla="*/ 61 w 123"/>
                  <a:gd name="T41" fmla="*/ 9 h 156"/>
                  <a:gd name="T42" fmla="*/ 85 w 123"/>
                  <a:gd name="T43" fmla="*/ 3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3" h="156">
                    <a:moveTo>
                      <a:pt x="85" y="36"/>
                    </a:moveTo>
                    <a:cubicBezTo>
                      <a:pt x="87" y="36"/>
                      <a:pt x="90" y="36"/>
                      <a:pt x="93" y="36"/>
                    </a:cubicBezTo>
                    <a:cubicBezTo>
                      <a:pt x="96" y="44"/>
                      <a:pt x="94" y="52"/>
                      <a:pt x="93" y="59"/>
                    </a:cubicBezTo>
                    <a:cubicBezTo>
                      <a:pt x="92" y="73"/>
                      <a:pt x="96" y="80"/>
                      <a:pt x="111" y="80"/>
                    </a:cubicBezTo>
                    <a:cubicBezTo>
                      <a:pt x="118" y="84"/>
                      <a:pt x="121" y="91"/>
                      <a:pt x="122" y="99"/>
                    </a:cubicBezTo>
                    <a:cubicBezTo>
                      <a:pt x="122" y="112"/>
                      <a:pt x="123" y="126"/>
                      <a:pt x="121" y="140"/>
                    </a:cubicBezTo>
                    <a:cubicBezTo>
                      <a:pt x="120" y="147"/>
                      <a:pt x="115" y="152"/>
                      <a:pt x="108" y="152"/>
                    </a:cubicBezTo>
                    <a:cubicBezTo>
                      <a:pt x="91" y="153"/>
                      <a:pt x="73" y="156"/>
                      <a:pt x="57" y="148"/>
                    </a:cubicBezTo>
                    <a:cubicBezTo>
                      <a:pt x="48" y="135"/>
                      <a:pt x="51" y="118"/>
                      <a:pt x="48" y="104"/>
                    </a:cubicBezTo>
                    <a:cubicBezTo>
                      <a:pt x="46" y="99"/>
                      <a:pt x="46" y="93"/>
                      <a:pt x="44" y="88"/>
                    </a:cubicBezTo>
                    <a:cubicBezTo>
                      <a:pt x="43" y="86"/>
                      <a:pt x="42" y="82"/>
                      <a:pt x="39" y="83"/>
                    </a:cubicBezTo>
                    <a:cubicBezTo>
                      <a:pt x="36" y="84"/>
                      <a:pt x="36" y="89"/>
                      <a:pt x="34" y="91"/>
                    </a:cubicBezTo>
                    <a:cubicBezTo>
                      <a:pt x="22" y="94"/>
                      <a:pt x="24" y="83"/>
                      <a:pt x="23" y="78"/>
                    </a:cubicBezTo>
                    <a:cubicBezTo>
                      <a:pt x="23" y="66"/>
                      <a:pt x="17" y="60"/>
                      <a:pt x="6" y="58"/>
                    </a:cubicBezTo>
                    <a:cubicBezTo>
                      <a:pt x="5" y="56"/>
                      <a:pt x="4" y="53"/>
                      <a:pt x="3" y="49"/>
                    </a:cubicBezTo>
                    <a:cubicBezTo>
                      <a:pt x="4" y="39"/>
                      <a:pt x="0" y="29"/>
                      <a:pt x="9" y="20"/>
                    </a:cubicBezTo>
                    <a:cubicBezTo>
                      <a:pt x="21" y="31"/>
                      <a:pt x="27" y="21"/>
                      <a:pt x="32" y="12"/>
                    </a:cubicBezTo>
                    <a:cubicBezTo>
                      <a:pt x="39" y="18"/>
                      <a:pt x="38" y="25"/>
                      <a:pt x="36" y="33"/>
                    </a:cubicBezTo>
                    <a:cubicBezTo>
                      <a:pt x="47" y="40"/>
                      <a:pt x="49" y="33"/>
                      <a:pt x="49" y="25"/>
                    </a:cubicBezTo>
                    <a:cubicBezTo>
                      <a:pt x="49" y="15"/>
                      <a:pt x="48" y="5"/>
                      <a:pt x="62" y="0"/>
                    </a:cubicBezTo>
                    <a:cubicBezTo>
                      <a:pt x="61" y="4"/>
                      <a:pt x="61" y="6"/>
                      <a:pt x="61" y="9"/>
                    </a:cubicBezTo>
                    <a:cubicBezTo>
                      <a:pt x="56" y="36"/>
                      <a:pt x="56" y="36"/>
                      <a:pt x="85" y="36"/>
                    </a:cubicBezTo>
                    <a:close/>
                  </a:path>
                </a:pathLst>
              </a:custGeom>
              <a:solidFill>
                <a:srgbClr val="262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2" name="Freeform 622">
                <a:extLst>
                  <a:ext uri="{FF2B5EF4-FFF2-40B4-BE49-F238E27FC236}">
                    <a16:creationId xmlns:a16="http://schemas.microsoft.com/office/drawing/2014/main" id="{36D4E7DF-5B2B-B3CC-4842-DD566AC05768}"/>
                  </a:ext>
                </a:extLst>
              </p:cNvPr>
              <p:cNvSpPr/>
              <p:nvPr/>
            </p:nvSpPr>
            <p:spPr bwMode="auto">
              <a:xfrm>
                <a:off x="6038" y="1206"/>
                <a:ext cx="34" cy="64"/>
              </a:xfrm>
              <a:custGeom>
                <a:avLst/>
                <a:gdLst>
                  <a:gd name="T0" fmla="*/ 10 w 24"/>
                  <a:gd name="T1" fmla="*/ 44 h 44"/>
                  <a:gd name="T2" fmla="*/ 6 w 24"/>
                  <a:gd name="T3" fmla="*/ 23 h 44"/>
                  <a:gd name="T4" fmla="*/ 7 w 24"/>
                  <a:gd name="T5" fmla="*/ 21 h 44"/>
                  <a:gd name="T6" fmla="*/ 7 w 24"/>
                  <a:gd name="T7" fmla="*/ 19 h 44"/>
                  <a:gd name="T8" fmla="*/ 8 w 24"/>
                  <a:gd name="T9" fmla="*/ 0 h 44"/>
                  <a:gd name="T10" fmla="*/ 10 w 24"/>
                  <a:gd name="T11" fmla="*/ 44 h 44"/>
                </a:gdLst>
                <a:ahLst/>
                <a:cxnLst>
                  <a:cxn ang="0">
                    <a:pos x="T0" y="T1"/>
                  </a:cxn>
                  <a:cxn ang="0">
                    <a:pos x="T2" y="T3"/>
                  </a:cxn>
                  <a:cxn ang="0">
                    <a:pos x="T4" y="T5"/>
                  </a:cxn>
                  <a:cxn ang="0">
                    <a:pos x="T6" y="T7"/>
                  </a:cxn>
                  <a:cxn ang="0">
                    <a:pos x="T8" y="T9"/>
                  </a:cxn>
                  <a:cxn ang="0">
                    <a:pos x="T10" y="T11"/>
                  </a:cxn>
                </a:cxnLst>
                <a:rect l="0" t="0" r="r" b="b"/>
                <a:pathLst>
                  <a:path w="24" h="44">
                    <a:moveTo>
                      <a:pt x="10" y="44"/>
                    </a:moveTo>
                    <a:cubicBezTo>
                      <a:pt x="4" y="38"/>
                      <a:pt x="9" y="30"/>
                      <a:pt x="6" y="23"/>
                    </a:cubicBezTo>
                    <a:cubicBezTo>
                      <a:pt x="6" y="22"/>
                      <a:pt x="7" y="21"/>
                      <a:pt x="7" y="21"/>
                    </a:cubicBezTo>
                    <a:cubicBezTo>
                      <a:pt x="7" y="20"/>
                      <a:pt x="7" y="20"/>
                      <a:pt x="7" y="19"/>
                    </a:cubicBezTo>
                    <a:cubicBezTo>
                      <a:pt x="2" y="12"/>
                      <a:pt x="0" y="6"/>
                      <a:pt x="8" y="0"/>
                    </a:cubicBezTo>
                    <a:cubicBezTo>
                      <a:pt x="23" y="10"/>
                      <a:pt x="24" y="37"/>
                      <a:pt x="10" y="44"/>
                    </a:cubicBezTo>
                    <a:close/>
                  </a:path>
                </a:pathLst>
              </a:custGeom>
              <a:solidFill>
                <a:srgbClr val="F6F6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3" name="Freeform 623">
                <a:extLst>
                  <a:ext uri="{FF2B5EF4-FFF2-40B4-BE49-F238E27FC236}">
                    <a16:creationId xmlns:a16="http://schemas.microsoft.com/office/drawing/2014/main" id="{BC342E78-6BD3-AAAF-5868-171C1F47C5C4}"/>
                  </a:ext>
                </a:extLst>
              </p:cNvPr>
              <p:cNvSpPr/>
              <p:nvPr/>
            </p:nvSpPr>
            <p:spPr bwMode="auto">
              <a:xfrm>
                <a:off x="6105" y="1217"/>
                <a:ext cx="30" cy="51"/>
              </a:xfrm>
              <a:custGeom>
                <a:avLst/>
                <a:gdLst>
                  <a:gd name="T0" fmla="*/ 12 w 21"/>
                  <a:gd name="T1" fmla="*/ 0 h 35"/>
                  <a:gd name="T2" fmla="*/ 12 w 21"/>
                  <a:gd name="T3" fmla="*/ 35 h 35"/>
                  <a:gd name="T4" fmla="*/ 12 w 21"/>
                  <a:gd name="T5" fmla="*/ 0 h 35"/>
                </a:gdLst>
                <a:ahLst/>
                <a:cxnLst>
                  <a:cxn ang="0">
                    <a:pos x="T0" y="T1"/>
                  </a:cxn>
                  <a:cxn ang="0">
                    <a:pos x="T2" y="T3"/>
                  </a:cxn>
                  <a:cxn ang="0">
                    <a:pos x="T4" y="T5"/>
                  </a:cxn>
                </a:cxnLst>
                <a:rect l="0" t="0" r="r" b="b"/>
                <a:pathLst>
                  <a:path w="21" h="35">
                    <a:moveTo>
                      <a:pt x="12" y="0"/>
                    </a:moveTo>
                    <a:cubicBezTo>
                      <a:pt x="21" y="12"/>
                      <a:pt x="19" y="24"/>
                      <a:pt x="12" y="35"/>
                    </a:cubicBezTo>
                    <a:cubicBezTo>
                      <a:pt x="0" y="28"/>
                      <a:pt x="1" y="13"/>
                      <a:pt x="12" y="0"/>
                    </a:cubicBezTo>
                    <a:close/>
                  </a:path>
                </a:pathLst>
              </a:custGeom>
              <a:solidFill>
                <a:srgbClr val="D8D4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4" name="Freeform 624">
                <a:extLst>
                  <a:ext uri="{FF2B5EF4-FFF2-40B4-BE49-F238E27FC236}">
                    <a16:creationId xmlns:a16="http://schemas.microsoft.com/office/drawing/2014/main" id="{CAE1C070-CFEA-EFA8-BB12-E5005C604C2F}"/>
                  </a:ext>
                </a:extLst>
              </p:cNvPr>
              <p:cNvSpPr/>
              <p:nvPr/>
            </p:nvSpPr>
            <p:spPr bwMode="auto">
              <a:xfrm>
                <a:off x="5987" y="1211"/>
                <a:ext cx="32" cy="89"/>
              </a:xfrm>
              <a:custGeom>
                <a:avLst/>
                <a:gdLst>
                  <a:gd name="T0" fmla="*/ 18 w 22"/>
                  <a:gd name="T1" fmla="*/ 28 h 61"/>
                  <a:gd name="T2" fmla="*/ 17 w 22"/>
                  <a:gd name="T3" fmla="*/ 61 h 61"/>
                  <a:gd name="T4" fmla="*/ 13 w 22"/>
                  <a:gd name="T5" fmla="*/ 1 h 61"/>
                  <a:gd name="T6" fmla="*/ 14 w 22"/>
                  <a:gd name="T7" fmla="*/ 0 h 61"/>
                  <a:gd name="T8" fmla="*/ 18 w 22"/>
                  <a:gd name="T9" fmla="*/ 28 h 61"/>
                </a:gdLst>
                <a:ahLst/>
                <a:cxnLst>
                  <a:cxn ang="0">
                    <a:pos x="T0" y="T1"/>
                  </a:cxn>
                  <a:cxn ang="0">
                    <a:pos x="T2" y="T3"/>
                  </a:cxn>
                  <a:cxn ang="0">
                    <a:pos x="T4" y="T5"/>
                  </a:cxn>
                  <a:cxn ang="0">
                    <a:pos x="T6" y="T7"/>
                  </a:cxn>
                  <a:cxn ang="0">
                    <a:pos x="T8" y="T9"/>
                  </a:cxn>
                </a:cxnLst>
                <a:rect l="0" t="0" r="r" b="b"/>
                <a:pathLst>
                  <a:path w="22" h="61">
                    <a:moveTo>
                      <a:pt x="18" y="28"/>
                    </a:moveTo>
                    <a:cubicBezTo>
                      <a:pt x="18" y="39"/>
                      <a:pt x="17" y="50"/>
                      <a:pt x="17" y="61"/>
                    </a:cubicBezTo>
                    <a:cubicBezTo>
                      <a:pt x="0" y="42"/>
                      <a:pt x="7" y="21"/>
                      <a:pt x="13" y="1"/>
                    </a:cubicBezTo>
                    <a:cubicBezTo>
                      <a:pt x="13" y="1"/>
                      <a:pt x="14" y="0"/>
                      <a:pt x="14" y="0"/>
                    </a:cubicBezTo>
                    <a:cubicBezTo>
                      <a:pt x="22" y="9"/>
                      <a:pt x="17" y="19"/>
                      <a:pt x="18" y="28"/>
                    </a:cubicBezTo>
                    <a:close/>
                  </a:path>
                </a:pathLst>
              </a:custGeom>
              <a:solidFill>
                <a:srgbClr val="515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5" name="Freeform 625">
                <a:extLst>
                  <a:ext uri="{FF2B5EF4-FFF2-40B4-BE49-F238E27FC236}">
                    <a16:creationId xmlns:a16="http://schemas.microsoft.com/office/drawing/2014/main" id="{00DA36DD-CAED-5C0E-2F9C-8A1B7487F7A6}"/>
                  </a:ext>
                </a:extLst>
              </p:cNvPr>
              <p:cNvSpPr/>
              <p:nvPr/>
            </p:nvSpPr>
            <p:spPr bwMode="auto">
              <a:xfrm>
                <a:off x="6026" y="1206"/>
                <a:ext cx="23" cy="28"/>
              </a:xfrm>
              <a:custGeom>
                <a:avLst/>
                <a:gdLst>
                  <a:gd name="T0" fmla="*/ 16 w 16"/>
                  <a:gd name="T1" fmla="*/ 0 h 19"/>
                  <a:gd name="T2" fmla="*/ 15 w 16"/>
                  <a:gd name="T3" fmla="*/ 19 h 19"/>
                  <a:gd name="T4" fmla="*/ 1 w 16"/>
                  <a:gd name="T5" fmla="*/ 8 h 19"/>
                  <a:gd name="T6" fmla="*/ 16 w 16"/>
                  <a:gd name="T7" fmla="*/ 0 h 19"/>
                </a:gdLst>
                <a:ahLst/>
                <a:cxnLst>
                  <a:cxn ang="0">
                    <a:pos x="T0" y="T1"/>
                  </a:cxn>
                  <a:cxn ang="0">
                    <a:pos x="T2" y="T3"/>
                  </a:cxn>
                  <a:cxn ang="0">
                    <a:pos x="T4" y="T5"/>
                  </a:cxn>
                  <a:cxn ang="0">
                    <a:pos x="T6" y="T7"/>
                  </a:cxn>
                </a:cxnLst>
                <a:rect l="0" t="0" r="r" b="b"/>
                <a:pathLst>
                  <a:path w="16" h="19">
                    <a:moveTo>
                      <a:pt x="16" y="0"/>
                    </a:moveTo>
                    <a:cubicBezTo>
                      <a:pt x="16" y="6"/>
                      <a:pt x="15" y="13"/>
                      <a:pt x="15" y="19"/>
                    </a:cubicBezTo>
                    <a:cubicBezTo>
                      <a:pt x="7" y="19"/>
                      <a:pt x="0" y="15"/>
                      <a:pt x="1" y="8"/>
                    </a:cubicBezTo>
                    <a:cubicBezTo>
                      <a:pt x="1" y="1"/>
                      <a:pt x="11" y="2"/>
                      <a:pt x="16" y="0"/>
                    </a:cubicBezTo>
                    <a:close/>
                  </a:path>
                </a:pathLst>
              </a:custGeom>
              <a:solidFill>
                <a:srgbClr val="515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6" name="Freeform 626">
                <a:extLst>
                  <a:ext uri="{FF2B5EF4-FFF2-40B4-BE49-F238E27FC236}">
                    <a16:creationId xmlns:a16="http://schemas.microsoft.com/office/drawing/2014/main" id="{905D7FA3-1B18-7D03-7EFA-7100A6A3C800}"/>
                  </a:ext>
                </a:extLst>
              </p:cNvPr>
              <p:cNvSpPr/>
              <p:nvPr/>
            </p:nvSpPr>
            <p:spPr bwMode="auto">
              <a:xfrm>
                <a:off x="6068" y="1176"/>
                <a:ext cx="28" cy="39"/>
              </a:xfrm>
              <a:custGeom>
                <a:avLst/>
                <a:gdLst>
                  <a:gd name="T0" fmla="*/ 6 w 19"/>
                  <a:gd name="T1" fmla="*/ 0 h 27"/>
                  <a:gd name="T2" fmla="*/ 4 w 19"/>
                  <a:gd name="T3" fmla="*/ 27 h 27"/>
                  <a:gd name="T4" fmla="*/ 6 w 19"/>
                  <a:gd name="T5" fmla="*/ 0 h 27"/>
                </a:gdLst>
                <a:ahLst/>
                <a:cxnLst>
                  <a:cxn ang="0">
                    <a:pos x="T0" y="T1"/>
                  </a:cxn>
                  <a:cxn ang="0">
                    <a:pos x="T2" y="T3"/>
                  </a:cxn>
                  <a:cxn ang="0">
                    <a:pos x="T4" y="T5"/>
                  </a:cxn>
                </a:cxnLst>
                <a:rect l="0" t="0" r="r" b="b"/>
                <a:pathLst>
                  <a:path w="19" h="27">
                    <a:moveTo>
                      <a:pt x="6" y="0"/>
                    </a:moveTo>
                    <a:cubicBezTo>
                      <a:pt x="7" y="9"/>
                      <a:pt x="19" y="19"/>
                      <a:pt x="4" y="27"/>
                    </a:cubicBezTo>
                    <a:cubicBezTo>
                      <a:pt x="0" y="17"/>
                      <a:pt x="10" y="8"/>
                      <a:pt x="6" y="0"/>
                    </a:cubicBezTo>
                    <a:close/>
                  </a:path>
                </a:pathLst>
              </a:custGeom>
              <a:solidFill>
                <a:srgbClr val="D4C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7" name="Freeform 627">
                <a:extLst>
                  <a:ext uri="{FF2B5EF4-FFF2-40B4-BE49-F238E27FC236}">
                    <a16:creationId xmlns:a16="http://schemas.microsoft.com/office/drawing/2014/main" id="{477A5557-C3F4-D6B4-7A4C-3DDB27AD8AE0}"/>
                  </a:ext>
                </a:extLst>
              </p:cNvPr>
              <p:cNvSpPr/>
              <p:nvPr/>
            </p:nvSpPr>
            <p:spPr bwMode="auto">
              <a:xfrm>
                <a:off x="6518" y="1706"/>
                <a:ext cx="65" cy="61"/>
              </a:xfrm>
              <a:custGeom>
                <a:avLst/>
                <a:gdLst>
                  <a:gd name="T0" fmla="*/ 45 w 45"/>
                  <a:gd name="T1" fmla="*/ 4 h 42"/>
                  <a:gd name="T2" fmla="*/ 5 w 45"/>
                  <a:gd name="T3" fmla="*/ 41 h 42"/>
                  <a:gd name="T4" fmla="*/ 1 w 45"/>
                  <a:gd name="T5" fmla="*/ 36 h 42"/>
                  <a:gd name="T6" fmla="*/ 40 w 45"/>
                  <a:gd name="T7" fmla="*/ 0 h 42"/>
                  <a:gd name="T8" fmla="*/ 45 w 45"/>
                  <a:gd name="T9" fmla="*/ 4 h 42"/>
                </a:gdLst>
                <a:ahLst/>
                <a:cxnLst>
                  <a:cxn ang="0">
                    <a:pos x="T0" y="T1"/>
                  </a:cxn>
                  <a:cxn ang="0">
                    <a:pos x="T2" y="T3"/>
                  </a:cxn>
                  <a:cxn ang="0">
                    <a:pos x="T4" y="T5"/>
                  </a:cxn>
                  <a:cxn ang="0">
                    <a:pos x="T6" y="T7"/>
                  </a:cxn>
                  <a:cxn ang="0">
                    <a:pos x="T8" y="T9"/>
                  </a:cxn>
                </a:cxnLst>
                <a:rect l="0" t="0" r="r" b="b"/>
                <a:pathLst>
                  <a:path w="45" h="42">
                    <a:moveTo>
                      <a:pt x="45" y="4"/>
                    </a:moveTo>
                    <a:cubicBezTo>
                      <a:pt x="35" y="20"/>
                      <a:pt x="21" y="32"/>
                      <a:pt x="5" y="41"/>
                    </a:cubicBezTo>
                    <a:cubicBezTo>
                      <a:pt x="1" y="42"/>
                      <a:pt x="0" y="40"/>
                      <a:pt x="1" y="36"/>
                    </a:cubicBezTo>
                    <a:cubicBezTo>
                      <a:pt x="17" y="27"/>
                      <a:pt x="28" y="12"/>
                      <a:pt x="40" y="0"/>
                    </a:cubicBezTo>
                    <a:cubicBezTo>
                      <a:pt x="42" y="1"/>
                      <a:pt x="43" y="3"/>
                      <a:pt x="45" y="4"/>
                    </a:cubicBezTo>
                    <a:close/>
                  </a:path>
                </a:pathLst>
              </a:custGeom>
              <a:solidFill>
                <a:srgbClr val="483C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8" name="Freeform 628">
                <a:extLst>
                  <a:ext uri="{FF2B5EF4-FFF2-40B4-BE49-F238E27FC236}">
                    <a16:creationId xmlns:a16="http://schemas.microsoft.com/office/drawing/2014/main" id="{BB30E754-7E56-7D35-B775-963487476EBE}"/>
                  </a:ext>
                </a:extLst>
              </p:cNvPr>
              <p:cNvSpPr/>
              <p:nvPr/>
            </p:nvSpPr>
            <p:spPr bwMode="auto">
              <a:xfrm>
                <a:off x="6548" y="1682"/>
                <a:ext cx="27" cy="27"/>
              </a:xfrm>
              <a:custGeom>
                <a:avLst/>
                <a:gdLst>
                  <a:gd name="T0" fmla="*/ 15 w 18"/>
                  <a:gd name="T1" fmla="*/ 11 h 18"/>
                  <a:gd name="T2" fmla="*/ 0 w 18"/>
                  <a:gd name="T3" fmla="*/ 16 h 18"/>
                  <a:gd name="T4" fmla="*/ 18 w 18"/>
                  <a:gd name="T5" fmla="*/ 0 h 18"/>
                  <a:gd name="T6" fmla="*/ 15 w 18"/>
                  <a:gd name="T7" fmla="*/ 11 h 18"/>
                </a:gdLst>
                <a:ahLst/>
                <a:cxnLst>
                  <a:cxn ang="0">
                    <a:pos x="T0" y="T1"/>
                  </a:cxn>
                  <a:cxn ang="0">
                    <a:pos x="T2" y="T3"/>
                  </a:cxn>
                  <a:cxn ang="0">
                    <a:pos x="T4" y="T5"/>
                  </a:cxn>
                  <a:cxn ang="0">
                    <a:pos x="T6" y="T7"/>
                  </a:cxn>
                </a:cxnLst>
                <a:rect l="0" t="0" r="r" b="b"/>
                <a:pathLst>
                  <a:path w="18" h="18">
                    <a:moveTo>
                      <a:pt x="15" y="11"/>
                    </a:moveTo>
                    <a:cubicBezTo>
                      <a:pt x="10" y="12"/>
                      <a:pt x="7" y="18"/>
                      <a:pt x="0" y="16"/>
                    </a:cubicBezTo>
                    <a:cubicBezTo>
                      <a:pt x="5" y="9"/>
                      <a:pt x="9" y="2"/>
                      <a:pt x="18" y="0"/>
                    </a:cubicBezTo>
                    <a:cubicBezTo>
                      <a:pt x="17" y="4"/>
                      <a:pt x="16" y="7"/>
                      <a:pt x="15" y="11"/>
                    </a:cubicBezTo>
                    <a:close/>
                  </a:path>
                </a:pathLst>
              </a:custGeom>
              <a:solidFill>
                <a:srgbClr val="827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9" name="Freeform 629">
                <a:extLst>
                  <a:ext uri="{FF2B5EF4-FFF2-40B4-BE49-F238E27FC236}">
                    <a16:creationId xmlns:a16="http://schemas.microsoft.com/office/drawing/2014/main" id="{E0174A91-0AEB-A2B7-4276-0F12C6367079}"/>
                  </a:ext>
                </a:extLst>
              </p:cNvPr>
              <p:cNvSpPr/>
              <p:nvPr/>
            </p:nvSpPr>
            <p:spPr bwMode="auto">
              <a:xfrm>
                <a:off x="6170" y="1093"/>
                <a:ext cx="124" cy="77"/>
              </a:xfrm>
              <a:custGeom>
                <a:avLst/>
                <a:gdLst>
                  <a:gd name="T0" fmla="*/ 63 w 85"/>
                  <a:gd name="T1" fmla="*/ 53 h 53"/>
                  <a:gd name="T2" fmla="*/ 15 w 85"/>
                  <a:gd name="T3" fmla="*/ 25 h 53"/>
                  <a:gd name="T4" fmla="*/ 0 w 85"/>
                  <a:gd name="T5" fmla="*/ 14 h 53"/>
                  <a:gd name="T6" fmla="*/ 3 w 85"/>
                  <a:gd name="T7" fmla="*/ 13 h 53"/>
                  <a:gd name="T8" fmla="*/ 48 w 85"/>
                  <a:gd name="T9" fmla="*/ 9 h 53"/>
                  <a:gd name="T10" fmla="*/ 61 w 85"/>
                  <a:gd name="T11" fmla="*/ 14 h 53"/>
                  <a:gd name="T12" fmla="*/ 82 w 85"/>
                  <a:gd name="T13" fmla="*/ 32 h 53"/>
                  <a:gd name="T14" fmla="*/ 63 w 85"/>
                  <a:gd name="T15" fmla="*/ 5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52">
                    <a:moveTo>
                      <a:pt x="63" y="53"/>
                    </a:moveTo>
                    <a:cubicBezTo>
                      <a:pt x="50" y="40"/>
                      <a:pt x="36" y="26"/>
                      <a:pt x="15" y="25"/>
                    </a:cubicBezTo>
                    <a:cubicBezTo>
                      <a:pt x="11" y="20"/>
                      <a:pt x="2" y="21"/>
                      <a:pt x="0" y="14"/>
                    </a:cubicBezTo>
                    <a:cubicBezTo>
                      <a:pt x="1" y="13"/>
                      <a:pt x="2" y="13"/>
                      <a:pt x="3" y="13"/>
                    </a:cubicBezTo>
                    <a:cubicBezTo>
                      <a:pt x="17" y="0"/>
                      <a:pt x="33" y="2"/>
                      <a:pt x="48" y="9"/>
                    </a:cubicBezTo>
                    <a:cubicBezTo>
                      <a:pt x="52" y="12"/>
                      <a:pt x="56" y="15"/>
                      <a:pt x="61" y="14"/>
                    </a:cubicBezTo>
                    <a:cubicBezTo>
                      <a:pt x="74" y="13"/>
                      <a:pt x="80" y="19"/>
                      <a:pt x="82" y="32"/>
                    </a:cubicBezTo>
                    <a:cubicBezTo>
                      <a:pt x="85" y="47"/>
                      <a:pt x="75" y="51"/>
                      <a:pt x="63" y="53"/>
                    </a:cubicBezTo>
                    <a:close/>
                  </a:path>
                </a:pathLst>
              </a:custGeom>
              <a:solidFill>
                <a:srgbClr val="D4C6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0" name="Freeform 630">
                <a:extLst>
                  <a:ext uri="{FF2B5EF4-FFF2-40B4-BE49-F238E27FC236}">
                    <a16:creationId xmlns:a16="http://schemas.microsoft.com/office/drawing/2014/main" id="{8F9F6655-1149-58C7-F91A-7EE396FBB9E6}"/>
                  </a:ext>
                </a:extLst>
              </p:cNvPr>
              <p:cNvSpPr/>
              <p:nvPr/>
            </p:nvSpPr>
            <p:spPr bwMode="auto">
              <a:xfrm>
                <a:off x="6273" y="1164"/>
                <a:ext cx="66" cy="106"/>
              </a:xfrm>
              <a:custGeom>
                <a:avLst/>
                <a:gdLst>
                  <a:gd name="T0" fmla="*/ 32 w 45"/>
                  <a:gd name="T1" fmla="*/ 73 h 73"/>
                  <a:gd name="T2" fmla="*/ 0 w 45"/>
                  <a:gd name="T3" fmla="*/ 16 h 73"/>
                  <a:gd name="T4" fmla="*/ 14 w 45"/>
                  <a:gd name="T5" fmla="*/ 0 h 73"/>
                  <a:gd name="T6" fmla="*/ 32 w 45"/>
                  <a:gd name="T7" fmla="*/ 32 h 73"/>
                  <a:gd name="T8" fmla="*/ 45 w 45"/>
                  <a:gd name="T9" fmla="*/ 53 h 73"/>
                  <a:gd name="T10" fmla="*/ 32 w 45"/>
                  <a:gd name="T11" fmla="*/ 73 h 73"/>
                </a:gdLst>
                <a:ahLst/>
                <a:cxnLst>
                  <a:cxn ang="0">
                    <a:pos x="T0" y="T1"/>
                  </a:cxn>
                  <a:cxn ang="0">
                    <a:pos x="T2" y="T3"/>
                  </a:cxn>
                  <a:cxn ang="0">
                    <a:pos x="T4" y="T5"/>
                  </a:cxn>
                  <a:cxn ang="0">
                    <a:pos x="T6" y="T7"/>
                  </a:cxn>
                  <a:cxn ang="0">
                    <a:pos x="T8" y="T9"/>
                  </a:cxn>
                  <a:cxn ang="0">
                    <a:pos x="T10" y="T11"/>
                  </a:cxn>
                </a:cxnLst>
                <a:rect l="0" t="0" r="r" b="b"/>
                <a:pathLst>
                  <a:path w="45" h="73">
                    <a:moveTo>
                      <a:pt x="32" y="73"/>
                    </a:moveTo>
                    <a:cubicBezTo>
                      <a:pt x="17" y="57"/>
                      <a:pt x="10" y="36"/>
                      <a:pt x="0" y="16"/>
                    </a:cubicBezTo>
                    <a:cubicBezTo>
                      <a:pt x="0" y="7"/>
                      <a:pt x="9" y="5"/>
                      <a:pt x="14" y="0"/>
                    </a:cubicBezTo>
                    <a:cubicBezTo>
                      <a:pt x="20" y="12"/>
                      <a:pt x="26" y="22"/>
                      <a:pt x="32" y="32"/>
                    </a:cubicBezTo>
                    <a:cubicBezTo>
                      <a:pt x="32" y="42"/>
                      <a:pt x="42" y="45"/>
                      <a:pt x="45" y="53"/>
                    </a:cubicBezTo>
                    <a:cubicBezTo>
                      <a:pt x="43" y="61"/>
                      <a:pt x="43" y="71"/>
                      <a:pt x="32" y="73"/>
                    </a:cubicBezTo>
                    <a:close/>
                  </a:path>
                </a:pathLst>
              </a:custGeom>
              <a:solidFill>
                <a:srgbClr val="CFB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1" name="Freeform 631">
                <a:extLst>
                  <a:ext uri="{FF2B5EF4-FFF2-40B4-BE49-F238E27FC236}">
                    <a16:creationId xmlns:a16="http://schemas.microsoft.com/office/drawing/2014/main" id="{9AA702F0-C47A-322C-74D7-592CF3E70481}"/>
                  </a:ext>
                </a:extLst>
              </p:cNvPr>
              <p:cNvSpPr/>
              <p:nvPr/>
            </p:nvSpPr>
            <p:spPr bwMode="auto">
              <a:xfrm>
                <a:off x="6174" y="1087"/>
                <a:ext cx="70" cy="25"/>
              </a:xfrm>
              <a:custGeom>
                <a:avLst/>
                <a:gdLst>
                  <a:gd name="T0" fmla="*/ 45 w 48"/>
                  <a:gd name="T1" fmla="*/ 13 h 17"/>
                  <a:gd name="T2" fmla="*/ 0 w 48"/>
                  <a:gd name="T3" fmla="*/ 17 h 17"/>
                  <a:gd name="T4" fmla="*/ 23 w 48"/>
                  <a:gd name="T5" fmla="*/ 1 h 17"/>
                  <a:gd name="T6" fmla="*/ 48 w 48"/>
                  <a:gd name="T7" fmla="*/ 5 h 17"/>
                  <a:gd name="T8" fmla="*/ 45 w 48"/>
                  <a:gd name="T9" fmla="*/ 13 h 17"/>
                </a:gdLst>
                <a:ahLst/>
                <a:cxnLst>
                  <a:cxn ang="0">
                    <a:pos x="T0" y="T1"/>
                  </a:cxn>
                  <a:cxn ang="0">
                    <a:pos x="T2" y="T3"/>
                  </a:cxn>
                  <a:cxn ang="0">
                    <a:pos x="T4" y="T5"/>
                  </a:cxn>
                  <a:cxn ang="0">
                    <a:pos x="T6" y="T7"/>
                  </a:cxn>
                  <a:cxn ang="0">
                    <a:pos x="T8" y="T9"/>
                  </a:cxn>
                </a:cxnLst>
                <a:rect l="0" t="0" r="r" b="b"/>
                <a:pathLst>
                  <a:path w="48" h="17">
                    <a:moveTo>
                      <a:pt x="45" y="13"/>
                    </a:moveTo>
                    <a:cubicBezTo>
                      <a:pt x="30" y="14"/>
                      <a:pt x="15" y="10"/>
                      <a:pt x="0" y="17"/>
                    </a:cubicBezTo>
                    <a:cubicBezTo>
                      <a:pt x="1" y="2"/>
                      <a:pt x="11" y="0"/>
                      <a:pt x="23" y="1"/>
                    </a:cubicBezTo>
                    <a:cubicBezTo>
                      <a:pt x="31" y="2"/>
                      <a:pt x="40" y="4"/>
                      <a:pt x="48" y="5"/>
                    </a:cubicBezTo>
                    <a:cubicBezTo>
                      <a:pt x="47" y="8"/>
                      <a:pt x="46" y="10"/>
                      <a:pt x="45" y="13"/>
                    </a:cubicBezTo>
                    <a:close/>
                  </a:path>
                </a:pathLst>
              </a:custGeom>
              <a:solidFill>
                <a:srgbClr val="C9AD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2" name="Freeform 632">
                <a:extLst>
                  <a:ext uri="{FF2B5EF4-FFF2-40B4-BE49-F238E27FC236}">
                    <a16:creationId xmlns:a16="http://schemas.microsoft.com/office/drawing/2014/main" id="{D7B57A63-F3D8-8DE9-2222-914C82DF365A}"/>
                  </a:ext>
                </a:extLst>
              </p:cNvPr>
              <p:cNvSpPr/>
              <p:nvPr/>
            </p:nvSpPr>
            <p:spPr bwMode="auto">
              <a:xfrm>
                <a:off x="6243" y="998"/>
                <a:ext cx="48" cy="56"/>
              </a:xfrm>
              <a:custGeom>
                <a:avLst/>
                <a:gdLst>
                  <a:gd name="T0" fmla="*/ 14 w 33"/>
                  <a:gd name="T1" fmla="*/ 34 h 38"/>
                  <a:gd name="T2" fmla="*/ 6 w 33"/>
                  <a:gd name="T3" fmla="*/ 38 h 38"/>
                  <a:gd name="T4" fmla="*/ 1 w 33"/>
                  <a:gd name="T5" fmla="*/ 26 h 38"/>
                  <a:gd name="T6" fmla="*/ 10 w 33"/>
                  <a:gd name="T7" fmla="*/ 3 h 38"/>
                  <a:gd name="T8" fmla="*/ 17 w 33"/>
                  <a:gd name="T9" fmla="*/ 2 h 38"/>
                  <a:gd name="T10" fmla="*/ 33 w 33"/>
                  <a:gd name="T11" fmla="*/ 17 h 38"/>
                  <a:gd name="T12" fmla="*/ 14 w 33"/>
                  <a:gd name="T13" fmla="*/ 34 h 38"/>
                </a:gdLst>
                <a:ahLst/>
                <a:cxnLst>
                  <a:cxn ang="0">
                    <a:pos x="T0" y="T1"/>
                  </a:cxn>
                  <a:cxn ang="0">
                    <a:pos x="T2" y="T3"/>
                  </a:cxn>
                  <a:cxn ang="0">
                    <a:pos x="T4" y="T5"/>
                  </a:cxn>
                  <a:cxn ang="0">
                    <a:pos x="T6" y="T7"/>
                  </a:cxn>
                  <a:cxn ang="0">
                    <a:pos x="T8" y="T9"/>
                  </a:cxn>
                  <a:cxn ang="0">
                    <a:pos x="T10" y="T11"/>
                  </a:cxn>
                  <a:cxn ang="0">
                    <a:pos x="T12" y="T13"/>
                  </a:cxn>
                </a:cxnLst>
                <a:rect l="0" t="0" r="r" b="b"/>
                <a:pathLst>
                  <a:path w="33" h="38">
                    <a:moveTo>
                      <a:pt x="14" y="34"/>
                    </a:moveTo>
                    <a:cubicBezTo>
                      <a:pt x="12" y="37"/>
                      <a:pt x="9" y="38"/>
                      <a:pt x="6" y="38"/>
                    </a:cubicBezTo>
                    <a:cubicBezTo>
                      <a:pt x="4" y="34"/>
                      <a:pt x="3" y="30"/>
                      <a:pt x="1" y="26"/>
                    </a:cubicBezTo>
                    <a:cubicBezTo>
                      <a:pt x="2" y="17"/>
                      <a:pt x="0" y="7"/>
                      <a:pt x="10" y="3"/>
                    </a:cubicBezTo>
                    <a:cubicBezTo>
                      <a:pt x="13" y="0"/>
                      <a:pt x="15" y="0"/>
                      <a:pt x="17" y="2"/>
                    </a:cubicBezTo>
                    <a:cubicBezTo>
                      <a:pt x="28" y="1"/>
                      <a:pt x="32" y="8"/>
                      <a:pt x="33" y="17"/>
                    </a:cubicBezTo>
                    <a:cubicBezTo>
                      <a:pt x="16" y="20"/>
                      <a:pt x="16" y="20"/>
                      <a:pt x="14" y="34"/>
                    </a:cubicBezTo>
                    <a:close/>
                  </a:path>
                </a:pathLst>
              </a:custGeom>
              <a:solidFill>
                <a:srgbClr val="BF9F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3" name="Freeform 633">
                <a:extLst>
                  <a:ext uri="{FF2B5EF4-FFF2-40B4-BE49-F238E27FC236}">
                    <a16:creationId xmlns:a16="http://schemas.microsoft.com/office/drawing/2014/main" id="{4BA6C27B-513B-DF9B-4233-957F7EC47788}"/>
                  </a:ext>
                </a:extLst>
              </p:cNvPr>
              <p:cNvSpPr/>
              <p:nvPr/>
            </p:nvSpPr>
            <p:spPr bwMode="auto">
              <a:xfrm>
                <a:off x="5982" y="943"/>
                <a:ext cx="77" cy="77"/>
              </a:xfrm>
              <a:custGeom>
                <a:avLst/>
                <a:gdLst>
                  <a:gd name="T0" fmla="*/ 0 w 53"/>
                  <a:gd name="T1" fmla="*/ 52 h 53"/>
                  <a:gd name="T2" fmla="*/ 0 w 53"/>
                  <a:gd name="T3" fmla="*/ 45 h 53"/>
                  <a:gd name="T4" fmla="*/ 15 w 53"/>
                  <a:gd name="T5" fmla="*/ 24 h 53"/>
                  <a:gd name="T6" fmla="*/ 13 w 53"/>
                  <a:gd name="T7" fmla="*/ 4 h 53"/>
                  <a:gd name="T8" fmla="*/ 45 w 53"/>
                  <a:gd name="T9" fmla="*/ 12 h 53"/>
                  <a:gd name="T10" fmla="*/ 47 w 53"/>
                  <a:gd name="T11" fmla="*/ 17 h 53"/>
                  <a:gd name="T12" fmla="*/ 45 w 53"/>
                  <a:gd name="T13" fmla="*/ 29 h 53"/>
                  <a:gd name="T14" fmla="*/ 25 w 53"/>
                  <a:gd name="T15" fmla="*/ 48 h 53"/>
                  <a:gd name="T16" fmla="*/ 0 w 53"/>
                  <a:gd name="T1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2">
                    <a:moveTo>
                      <a:pt x="0" y="52"/>
                    </a:moveTo>
                    <a:cubicBezTo>
                      <a:pt x="0" y="49"/>
                      <a:pt x="0" y="47"/>
                      <a:pt x="0" y="45"/>
                    </a:cubicBezTo>
                    <a:cubicBezTo>
                      <a:pt x="17" y="47"/>
                      <a:pt x="20" y="40"/>
                      <a:pt x="15" y="24"/>
                    </a:cubicBezTo>
                    <a:cubicBezTo>
                      <a:pt x="13" y="18"/>
                      <a:pt x="13" y="11"/>
                      <a:pt x="13" y="4"/>
                    </a:cubicBezTo>
                    <a:cubicBezTo>
                      <a:pt x="25" y="0"/>
                      <a:pt x="33" y="14"/>
                      <a:pt x="45" y="12"/>
                    </a:cubicBezTo>
                    <a:cubicBezTo>
                      <a:pt x="50" y="12"/>
                      <a:pt x="48" y="16"/>
                      <a:pt x="47" y="17"/>
                    </a:cubicBezTo>
                    <a:cubicBezTo>
                      <a:pt x="47" y="21"/>
                      <a:pt x="44" y="26"/>
                      <a:pt x="45" y="29"/>
                    </a:cubicBezTo>
                    <a:cubicBezTo>
                      <a:pt x="53" y="51"/>
                      <a:pt x="39" y="49"/>
                      <a:pt x="25" y="48"/>
                    </a:cubicBezTo>
                    <a:cubicBezTo>
                      <a:pt x="17" y="52"/>
                      <a:pt x="9" y="53"/>
                      <a:pt x="0" y="52"/>
                    </a:cubicBezTo>
                    <a:close/>
                  </a:path>
                </a:pathLst>
              </a:custGeom>
              <a:solidFill>
                <a:srgbClr val="C8AE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4" name="Freeform 634">
                <a:extLst>
                  <a:ext uri="{FF2B5EF4-FFF2-40B4-BE49-F238E27FC236}">
                    <a16:creationId xmlns:a16="http://schemas.microsoft.com/office/drawing/2014/main" id="{26744D15-010D-FEC6-6137-339A144967E5}"/>
                  </a:ext>
                </a:extLst>
              </p:cNvPr>
              <p:cNvSpPr/>
              <p:nvPr/>
            </p:nvSpPr>
            <p:spPr bwMode="auto">
              <a:xfrm>
                <a:off x="5843" y="1417"/>
                <a:ext cx="519" cy="262"/>
              </a:xfrm>
              <a:custGeom>
                <a:avLst/>
                <a:gdLst>
                  <a:gd name="T0" fmla="*/ 164 w 357"/>
                  <a:gd name="T1" fmla="*/ 9 h 180"/>
                  <a:gd name="T2" fmla="*/ 226 w 357"/>
                  <a:gd name="T3" fmla="*/ 7 h 180"/>
                  <a:gd name="T4" fmla="*/ 267 w 357"/>
                  <a:gd name="T5" fmla="*/ 6 h 180"/>
                  <a:gd name="T6" fmla="*/ 279 w 357"/>
                  <a:gd name="T7" fmla="*/ 8 h 180"/>
                  <a:gd name="T8" fmla="*/ 325 w 357"/>
                  <a:gd name="T9" fmla="*/ 7 h 180"/>
                  <a:gd name="T10" fmla="*/ 334 w 357"/>
                  <a:gd name="T11" fmla="*/ 7 h 180"/>
                  <a:gd name="T12" fmla="*/ 356 w 357"/>
                  <a:gd name="T13" fmla="*/ 15 h 180"/>
                  <a:gd name="T14" fmla="*/ 352 w 357"/>
                  <a:gd name="T15" fmla="*/ 46 h 180"/>
                  <a:gd name="T16" fmla="*/ 350 w 357"/>
                  <a:gd name="T17" fmla="*/ 58 h 180"/>
                  <a:gd name="T18" fmla="*/ 349 w 357"/>
                  <a:gd name="T19" fmla="*/ 109 h 180"/>
                  <a:gd name="T20" fmla="*/ 355 w 357"/>
                  <a:gd name="T21" fmla="*/ 164 h 180"/>
                  <a:gd name="T22" fmla="*/ 350 w 357"/>
                  <a:gd name="T23" fmla="*/ 180 h 180"/>
                  <a:gd name="T24" fmla="*/ 343 w 357"/>
                  <a:gd name="T25" fmla="*/ 179 h 180"/>
                  <a:gd name="T26" fmla="*/ 332 w 357"/>
                  <a:gd name="T27" fmla="*/ 147 h 180"/>
                  <a:gd name="T28" fmla="*/ 330 w 357"/>
                  <a:gd name="T29" fmla="*/ 58 h 180"/>
                  <a:gd name="T30" fmla="*/ 300 w 357"/>
                  <a:gd name="T31" fmla="*/ 28 h 180"/>
                  <a:gd name="T32" fmla="*/ 254 w 357"/>
                  <a:gd name="T33" fmla="*/ 30 h 180"/>
                  <a:gd name="T34" fmla="*/ 238 w 357"/>
                  <a:gd name="T35" fmla="*/ 29 h 180"/>
                  <a:gd name="T36" fmla="*/ 180 w 357"/>
                  <a:gd name="T37" fmla="*/ 23 h 180"/>
                  <a:gd name="T38" fmla="*/ 215 w 357"/>
                  <a:gd name="T39" fmla="*/ 36 h 180"/>
                  <a:gd name="T40" fmla="*/ 212 w 357"/>
                  <a:gd name="T41" fmla="*/ 58 h 180"/>
                  <a:gd name="T42" fmla="*/ 205 w 357"/>
                  <a:gd name="T43" fmla="*/ 63 h 180"/>
                  <a:gd name="T44" fmla="*/ 192 w 357"/>
                  <a:gd name="T45" fmla="*/ 48 h 180"/>
                  <a:gd name="T46" fmla="*/ 154 w 357"/>
                  <a:gd name="T47" fmla="*/ 39 h 180"/>
                  <a:gd name="T48" fmla="*/ 130 w 357"/>
                  <a:gd name="T49" fmla="*/ 34 h 180"/>
                  <a:gd name="T50" fmla="*/ 81 w 357"/>
                  <a:gd name="T51" fmla="*/ 28 h 180"/>
                  <a:gd name="T52" fmla="*/ 44 w 357"/>
                  <a:gd name="T53" fmla="*/ 22 h 180"/>
                  <a:gd name="T54" fmla="*/ 21 w 357"/>
                  <a:gd name="T55" fmla="*/ 40 h 180"/>
                  <a:gd name="T56" fmla="*/ 14 w 357"/>
                  <a:gd name="T57" fmla="*/ 58 h 180"/>
                  <a:gd name="T58" fmla="*/ 4 w 357"/>
                  <a:gd name="T59" fmla="*/ 53 h 180"/>
                  <a:gd name="T60" fmla="*/ 15 w 357"/>
                  <a:gd name="T61" fmla="*/ 2 h 180"/>
                  <a:gd name="T62" fmla="*/ 121 w 357"/>
                  <a:gd name="T63" fmla="*/ 17 h 180"/>
                  <a:gd name="T64" fmla="*/ 164 w 357"/>
                  <a:gd name="T65" fmla="*/ 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7" h="180">
                    <a:moveTo>
                      <a:pt x="164" y="9"/>
                    </a:moveTo>
                    <a:cubicBezTo>
                      <a:pt x="184" y="12"/>
                      <a:pt x="205" y="20"/>
                      <a:pt x="226" y="7"/>
                    </a:cubicBezTo>
                    <a:cubicBezTo>
                      <a:pt x="239" y="2"/>
                      <a:pt x="253" y="5"/>
                      <a:pt x="267" y="6"/>
                    </a:cubicBezTo>
                    <a:cubicBezTo>
                      <a:pt x="271" y="7"/>
                      <a:pt x="275" y="8"/>
                      <a:pt x="279" y="8"/>
                    </a:cubicBezTo>
                    <a:cubicBezTo>
                      <a:pt x="294" y="9"/>
                      <a:pt x="310" y="9"/>
                      <a:pt x="325" y="7"/>
                    </a:cubicBezTo>
                    <a:cubicBezTo>
                      <a:pt x="328" y="6"/>
                      <a:pt x="331" y="6"/>
                      <a:pt x="334" y="7"/>
                    </a:cubicBezTo>
                    <a:cubicBezTo>
                      <a:pt x="340" y="11"/>
                      <a:pt x="352" y="3"/>
                      <a:pt x="356" y="15"/>
                    </a:cubicBezTo>
                    <a:cubicBezTo>
                      <a:pt x="357" y="26"/>
                      <a:pt x="356" y="36"/>
                      <a:pt x="352" y="46"/>
                    </a:cubicBezTo>
                    <a:cubicBezTo>
                      <a:pt x="351" y="50"/>
                      <a:pt x="351" y="54"/>
                      <a:pt x="350" y="58"/>
                    </a:cubicBezTo>
                    <a:cubicBezTo>
                      <a:pt x="347" y="75"/>
                      <a:pt x="347" y="92"/>
                      <a:pt x="349" y="109"/>
                    </a:cubicBezTo>
                    <a:cubicBezTo>
                      <a:pt x="351" y="127"/>
                      <a:pt x="352" y="146"/>
                      <a:pt x="355" y="164"/>
                    </a:cubicBezTo>
                    <a:cubicBezTo>
                      <a:pt x="356" y="170"/>
                      <a:pt x="357" y="176"/>
                      <a:pt x="350" y="180"/>
                    </a:cubicBezTo>
                    <a:cubicBezTo>
                      <a:pt x="348" y="180"/>
                      <a:pt x="346" y="180"/>
                      <a:pt x="343" y="179"/>
                    </a:cubicBezTo>
                    <a:cubicBezTo>
                      <a:pt x="333" y="171"/>
                      <a:pt x="335" y="158"/>
                      <a:pt x="332" y="147"/>
                    </a:cubicBezTo>
                    <a:cubicBezTo>
                      <a:pt x="329" y="118"/>
                      <a:pt x="331" y="88"/>
                      <a:pt x="330" y="58"/>
                    </a:cubicBezTo>
                    <a:cubicBezTo>
                      <a:pt x="330" y="33"/>
                      <a:pt x="325" y="28"/>
                      <a:pt x="300" y="28"/>
                    </a:cubicBezTo>
                    <a:cubicBezTo>
                      <a:pt x="284" y="28"/>
                      <a:pt x="269" y="26"/>
                      <a:pt x="254" y="30"/>
                    </a:cubicBezTo>
                    <a:cubicBezTo>
                      <a:pt x="249" y="31"/>
                      <a:pt x="243" y="31"/>
                      <a:pt x="238" y="29"/>
                    </a:cubicBezTo>
                    <a:cubicBezTo>
                      <a:pt x="219" y="18"/>
                      <a:pt x="199" y="26"/>
                      <a:pt x="180" y="23"/>
                    </a:cubicBezTo>
                    <a:cubicBezTo>
                      <a:pt x="192" y="27"/>
                      <a:pt x="207" y="21"/>
                      <a:pt x="215" y="36"/>
                    </a:cubicBezTo>
                    <a:cubicBezTo>
                      <a:pt x="216" y="44"/>
                      <a:pt x="214" y="51"/>
                      <a:pt x="212" y="58"/>
                    </a:cubicBezTo>
                    <a:cubicBezTo>
                      <a:pt x="211" y="61"/>
                      <a:pt x="209" y="63"/>
                      <a:pt x="205" y="63"/>
                    </a:cubicBezTo>
                    <a:cubicBezTo>
                      <a:pt x="199" y="59"/>
                      <a:pt x="198" y="51"/>
                      <a:pt x="192" y="48"/>
                    </a:cubicBezTo>
                    <a:cubicBezTo>
                      <a:pt x="180" y="40"/>
                      <a:pt x="167" y="40"/>
                      <a:pt x="154" y="39"/>
                    </a:cubicBezTo>
                    <a:cubicBezTo>
                      <a:pt x="145" y="39"/>
                      <a:pt x="138" y="38"/>
                      <a:pt x="130" y="34"/>
                    </a:cubicBezTo>
                    <a:cubicBezTo>
                      <a:pt x="114" y="30"/>
                      <a:pt x="97" y="32"/>
                      <a:pt x="81" y="28"/>
                    </a:cubicBezTo>
                    <a:cubicBezTo>
                      <a:pt x="69" y="26"/>
                      <a:pt x="56" y="24"/>
                      <a:pt x="44" y="22"/>
                    </a:cubicBezTo>
                    <a:cubicBezTo>
                      <a:pt x="29" y="21"/>
                      <a:pt x="22" y="25"/>
                      <a:pt x="21" y="40"/>
                    </a:cubicBezTo>
                    <a:cubicBezTo>
                      <a:pt x="20" y="46"/>
                      <a:pt x="19" y="53"/>
                      <a:pt x="14" y="58"/>
                    </a:cubicBezTo>
                    <a:cubicBezTo>
                      <a:pt x="8" y="60"/>
                      <a:pt x="6" y="58"/>
                      <a:pt x="4" y="53"/>
                    </a:cubicBezTo>
                    <a:cubicBezTo>
                      <a:pt x="6" y="36"/>
                      <a:pt x="0" y="17"/>
                      <a:pt x="15" y="2"/>
                    </a:cubicBezTo>
                    <a:cubicBezTo>
                      <a:pt x="51" y="7"/>
                      <a:pt x="85" y="16"/>
                      <a:pt x="121" y="17"/>
                    </a:cubicBezTo>
                    <a:cubicBezTo>
                      <a:pt x="135" y="11"/>
                      <a:pt x="148" y="0"/>
                      <a:pt x="164" y="9"/>
                    </a:cubicBezTo>
                    <a:close/>
                  </a:path>
                </a:pathLst>
              </a:custGeom>
              <a:solidFill>
                <a:srgbClr val="DBCC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5" name="Freeform 635">
                <a:extLst>
                  <a:ext uri="{FF2B5EF4-FFF2-40B4-BE49-F238E27FC236}">
                    <a16:creationId xmlns:a16="http://schemas.microsoft.com/office/drawing/2014/main" id="{6F858AF3-1ED8-06D3-1CAF-FCE9A312D65D}"/>
                  </a:ext>
                </a:extLst>
              </p:cNvPr>
              <p:cNvSpPr/>
              <p:nvPr/>
            </p:nvSpPr>
            <p:spPr bwMode="auto">
              <a:xfrm>
                <a:off x="6343" y="1576"/>
                <a:ext cx="58" cy="117"/>
              </a:xfrm>
              <a:custGeom>
                <a:avLst/>
                <a:gdLst>
                  <a:gd name="T0" fmla="*/ 0 w 40"/>
                  <a:gd name="T1" fmla="*/ 69 h 80"/>
                  <a:gd name="T2" fmla="*/ 7 w 40"/>
                  <a:gd name="T3" fmla="*/ 60 h 80"/>
                  <a:gd name="T4" fmla="*/ 5 w 40"/>
                  <a:gd name="T5" fmla="*/ 0 h 80"/>
                  <a:gd name="T6" fmla="*/ 9 w 40"/>
                  <a:gd name="T7" fmla="*/ 4 h 80"/>
                  <a:gd name="T8" fmla="*/ 40 w 40"/>
                  <a:gd name="T9" fmla="*/ 73 h 80"/>
                  <a:gd name="T10" fmla="*/ 38 w 40"/>
                  <a:gd name="T11" fmla="*/ 79 h 80"/>
                  <a:gd name="T12" fmla="*/ 0 w 40"/>
                  <a:gd name="T13" fmla="*/ 69 h 80"/>
                </a:gdLst>
                <a:ahLst/>
                <a:cxnLst>
                  <a:cxn ang="0">
                    <a:pos x="T0" y="T1"/>
                  </a:cxn>
                  <a:cxn ang="0">
                    <a:pos x="T2" y="T3"/>
                  </a:cxn>
                  <a:cxn ang="0">
                    <a:pos x="T4" y="T5"/>
                  </a:cxn>
                  <a:cxn ang="0">
                    <a:pos x="T6" y="T7"/>
                  </a:cxn>
                  <a:cxn ang="0">
                    <a:pos x="T8" y="T9"/>
                  </a:cxn>
                  <a:cxn ang="0">
                    <a:pos x="T10" y="T11"/>
                  </a:cxn>
                  <a:cxn ang="0">
                    <a:pos x="T12" y="T13"/>
                  </a:cxn>
                </a:cxnLst>
                <a:rect l="0" t="0" r="r" b="b"/>
                <a:pathLst>
                  <a:path w="40" h="80">
                    <a:moveTo>
                      <a:pt x="0" y="69"/>
                    </a:moveTo>
                    <a:cubicBezTo>
                      <a:pt x="9" y="70"/>
                      <a:pt x="8" y="66"/>
                      <a:pt x="7" y="60"/>
                    </a:cubicBezTo>
                    <a:cubicBezTo>
                      <a:pt x="4" y="40"/>
                      <a:pt x="1" y="20"/>
                      <a:pt x="5" y="0"/>
                    </a:cubicBezTo>
                    <a:cubicBezTo>
                      <a:pt x="7" y="2"/>
                      <a:pt x="8" y="3"/>
                      <a:pt x="9" y="4"/>
                    </a:cubicBezTo>
                    <a:cubicBezTo>
                      <a:pt x="9" y="32"/>
                      <a:pt x="13" y="58"/>
                      <a:pt x="40" y="73"/>
                    </a:cubicBezTo>
                    <a:cubicBezTo>
                      <a:pt x="40" y="75"/>
                      <a:pt x="39" y="79"/>
                      <a:pt x="38" y="79"/>
                    </a:cubicBezTo>
                    <a:cubicBezTo>
                      <a:pt x="25" y="80"/>
                      <a:pt x="11" y="80"/>
                      <a:pt x="0" y="69"/>
                    </a:cubicBezTo>
                    <a:close/>
                  </a:path>
                </a:pathLst>
              </a:custGeom>
              <a:solidFill>
                <a:srgbClr val="4534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6" name="Freeform 636">
                <a:extLst>
                  <a:ext uri="{FF2B5EF4-FFF2-40B4-BE49-F238E27FC236}">
                    <a16:creationId xmlns:a16="http://schemas.microsoft.com/office/drawing/2014/main" id="{8231B3F3-2A66-0407-52A6-170C7C8D76B4}"/>
                  </a:ext>
                </a:extLst>
              </p:cNvPr>
              <p:cNvSpPr/>
              <p:nvPr/>
            </p:nvSpPr>
            <p:spPr bwMode="auto">
              <a:xfrm>
                <a:off x="6398" y="1493"/>
                <a:ext cx="35" cy="83"/>
              </a:xfrm>
              <a:custGeom>
                <a:avLst/>
                <a:gdLst>
                  <a:gd name="T0" fmla="*/ 16 w 24"/>
                  <a:gd name="T1" fmla="*/ 55 h 57"/>
                  <a:gd name="T2" fmla="*/ 6 w 24"/>
                  <a:gd name="T3" fmla="*/ 54 h 57"/>
                  <a:gd name="T4" fmla="*/ 10 w 24"/>
                  <a:gd name="T5" fmla="*/ 0 h 57"/>
                  <a:gd name="T6" fmla="*/ 24 w 24"/>
                  <a:gd name="T7" fmla="*/ 52 h 57"/>
                  <a:gd name="T8" fmla="*/ 16 w 24"/>
                  <a:gd name="T9" fmla="*/ 55 h 57"/>
                </a:gdLst>
                <a:ahLst/>
                <a:cxnLst>
                  <a:cxn ang="0">
                    <a:pos x="T0" y="T1"/>
                  </a:cxn>
                  <a:cxn ang="0">
                    <a:pos x="T2" y="T3"/>
                  </a:cxn>
                  <a:cxn ang="0">
                    <a:pos x="T4" y="T5"/>
                  </a:cxn>
                  <a:cxn ang="0">
                    <a:pos x="T6" y="T7"/>
                  </a:cxn>
                  <a:cxn ang="0">
                    <a:pos x="T8" y="T9"/>
                  </a:cxn>
                </a:cxnLst>
                <a:rect l="0" t="0" r="r" b="b"/>
                <a:pathLst>
                  <a:path w="24" h="57">
                    <a:moveTo>
                      <a:pt x="16" y="55"/>
                    </a:moveTo>
                    <a:cubicBezTo>
                      <a:pt x="13" y="57"/>
                      <a:pt x="9" y="56"/>
                      <a:pt x="6" y="54"/>
                    </a:cubicBezTo>
                    <a:cubicBezTo>
                      <a:pt x="7" y="37"/>
                      <a:pt x="0" y="20"/>
                      <a:pt x="10" y="0"/>
                    </a:cubicBezTo>
                    <a:cubicBezTo>
                      <a:pt x="18" y="19"/>
                      <a:pt x="9" y="39"/>
                      <a:pt x="24" y="52"/>
                    </a:cubicBezTo>
                    <a:cubicBezTo>
                      <a:pt x="21" y="53"/>
                      <a:pt x="19" y="54"/>
                      <a:pt x="16" y="55"/>
                    </a:cubicBezTo>
                    <a:close/>
                  </a:path>
                </a:pathLst>
              </a:custGeom>
              <a:solidFill>
                <a:srgbClr val="333F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7" name="Freeform 637">
                <a:extLst>
                  <a:ext uri="{FF2B5EF4-FFF2-40B4-BE49-F238E27FC236}">
                    <a16:creationId xmlns:a16="http://schemas.microsoft.com/office/drawing/2014/main" id="{A5BADF15-9357-CBCE-E1B0-E2597AEF1824}"/>
                  </a:ext>
                </a:extLst>
              </p:cNvPr>
              <p:cNvSpPr/>
              <p:nvPr/>
            </p:nvSpPr>
            <p:spPr bwMode="auto">
              <a:xfrm>
                <a:off x="6254" y="1006"/>
                <a:ext cx="44" cy="59"/>
              </a:xfrm>
              <a:custGeom>
                <a:avLst/>
                <a:gdLst>
                  <a:gd name="T0" fmla="*/ 6 w 30"/>
                  <a:gd name="T1" fmla="*/ 29 h 41"/>
                  <a:gd name="T2" fmla="*/ 2 w 30"/>
                  <a:gd name="T3" fmla="*/ 20 h 41"/>
                  <a:gd name="T4" fmla="*/ 7 w 30"/>
                  <a:gd name="T5" fmla="*/ 5 h 41"/>
                  <a:gd name="T6" fmla="*/ 18 w 30"/>
                  <a:gd name="T7" fmla="*/ 11 h 41"/>
                  <a:gd name="T8" fmla="*/ 25 w 30"/>
                  <a:gd name="T9" fmla="*/ 12 h 41"/>
                  <a:gd name="T10" fmla="*/ 30 w 30"/>
                  <a:gd name="T11" fmla="*/ 21 h 41"/>
                  <a:gd name="T12" fmla="*/ 6 w 30"/>
                  <a:gd name="T13" fmla="*/ 29 h 41"/>
                </a:gdLst>
                <a:ahLst/>
                <a:cxnLst>
                  <a:cxn ang="0">
                    <a:pos x="T0" y="T1"/>
                  </a:cxn>
                  <a:cxn ang="0">
                    <a:pos x="T2" y="T3"/>
                  </a:cxn>
                  <a:cxn ang="0">
                    <a:pos x="T4" y="T5"/>
                  </a:cxn>
                  <a:cxn ang="0">
                    <a:pos x="T6" y="T7"/>
                  </a:cxn>
                  <a:cxn ang="0">
                    <a:pos x="T8" y="T9"/>
                  </a:cxn>
                  <a:cxn ang="0">
                    <a:pos x="T10" y="T11"/>
                  </a:cxn>
                  <a:cxn ang="0">
                    <a:pos x="T12" y="T13"/>
                  </a:cxn>
                </a:cxnLst>
                <a:rect l="0" t="0" r="r" b="b"/>
                <a:pathLst>
                  <a:path w="30" h="41">
                    <a:moveTo>
                      <a:pt x="6" y="29"/>
                    </a:moveTo>
                    <a:cubicBezTo>
                      <a:pt x="4" y="26"/>
                      <a:pt x="2" y="23"/>
                      <a:pt x="2" y="20"/>
                    </a:cubicBezTo>
                    <a:cubicBezTo>
                      <a:pt x="0" y="14"/>
                      <a:pt x="2" y="8"/>
                      <a:pt x="7" y="5"/>
                    </a:cubicBezTo>
                    <a:cubicBezTo>
                      <a:pt x="14" y="0"/>
                      <a:pt x="14" y="10"/>
                      <a:pt x="18" y="11"/>
                    </a:cubicBezTo>
                    <a:cubicBezTo>
                      <a:pt x="20" y="12"/>
                      <a:pt x="23" y="12"/>
                      <a:pt x="25" y="12"/>
                    </a:cubicBezTo>
                    <a:cubicBezTo>
                      <a:pt x="29" y="14"/>
                      <a:pt x="30" y="18"/>
                      <a:pt x="30" y="21"/>
                    </a:cubicBezTo>
                    <a:cubicBezTo>
                      <a:pt x="24" y="31"/>
                      <a:pt x="18" y="41"/>
                      <a:pt x="6" y="29"/>
                    </a:cubicBezTo>
                    <a:close/>
                  </a:path>
                </a:pathLst>
              </a:custGeom>
              <a:solidFill>
                <a:srgbClr val="E6CE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8" name="Freeform 638">
                <a:extLst>
                  <a:ext uri="{FF2B5EF4-FFF2-40B4-BE49-F238E27FC236}">
                    <a16:creationId xmlns:a16="http://schemas.microsoft.com/office/drawing/2014/main" id="{1724C3E3-BF3A-46AB-D479-099810EE01A3}"/>
                  </a:ext>
                </a:extLst>
              </p:cNvPr>
              <p:cNvSpPr/>
              <p:nvPr/>
            </p:nvSpPr>
            <p:spPr bwMode="auto">
              <a:xfrm>
                <a:off x="6244" y="978"/>
                <a:ext cx="25" cy="25"/>
              </a:xfrm>
              <a:custGeom>
                <a:avLst/>
                <a:gdLst>
                  <a:gd name="T0" fmla="*/ 16 w 17"/>
                  <a:gd name="T1" fmla="*/ 16 h 17"/>
                  <a:gd name="T2" fmla="*/ 9 w 17"/>
                  <a:gd name="T3" fmla="*/ 17 h 17"/>
                  <a:gd name="T4" fmla="*/ 1 w 17"/>
                  <a:gd name="T5" fmla="*/ 0 h 17"/>
                  <a:gd name="T6" fmla="*/ 16 w 17"/>
                  <a:gd name="T7" fmla="*/ 16 h 17"/>
                </a:gdLst>
                <a:ahLst/>
                <a:cxnLst>
                  <a:cxn ang="0">
                    <a:pos x="T0" y="T1"/>
                  </a:cxn>
                  <a:cxn ang="0">
                    <a:pos x="T2" y="T3"/>
                  </a:cxn>
                  <a:cxn ang="0">
                    <a:pos x="T4" y="T5"/>
                  </a:cxn>
                  <a:cxn ang="0">
                    <a:pos x="T6" y="T7"/>
                  </a:cxn>
                </a:cxnLst>
                <a:rect l="0" t="0" r="r" b="b"/>
                <a:pathLst>
                  <a:path w="17" h="17">
                    <a:moveTo>
                      <a:pt x="16" y="16"/>
                    </a:moveTo>
                    <a:cubicBezTo>
                      <a:pt x="14" y="16"/>
                      <a:pt x="12" y="16"/>
                      <a:pt x="9" y="17"/>
                    </a:cubicBezTo>
                    <a:cubicBezTo>
                      <a:pt x="6" y="11"/>
                      <a:pt x="0" y="7"/>
                      <a:pt x="1" y="0"/>
                    </a:cubicBezTo>
                    <a:cubicBezTo>
                      <a:pt x="12" y="0"/>
                      <a:pt x="17" y="5"/>
                      <a:pt x="16" y="16"/>
                    </a:cubicBezTo>
                    <a:close/>
                  </a:path>
                </a:pathLst>
              </a:custGeom>
              <a:solidFill>
                <a:srgbClr val="B49A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9" name="Freeform 639">
                <a:extLst>
                  <a:ext uri="{FF2B5EF4-FFF2-40B4-BE49-F238E27FC236}">
                    <a16:creationId xmlns:a16="http://schemas.microsoft.com/office/drawing/2014/main" id="{5903A003-6C83-40DE-28A7-9EFA9DA6FD7C}"/>
                  </a:ext>
                </a:extLst>
              </p:cNvPr>
              <p:cNvSpPr/>
              <p:nvPr/>
            </p:nvSpPr>
            <p:spPr bwMode="auto">
              <a:xfrm>
                <a:off x="6342" y="1380"/>
                <a:ext cx="38" cy="104"/>
              </a:xfrm>
              <a:custGeom>
                <a:avLst/>
                <a:gdLst>
                  <a:gd name="T0" fmla="*/ 9 w 26"/>
                  <a:gd name="T1" fmla="*/ 72 h 72"/>
                  <a:gd name="T2" fmla="*/ 9 w 26"/>
                  <a:gd name="T3" fmla="*/ 37 h 72"/>
                  <a:gd name="T4" fmla="*/ 5 w 26"/>
                  <a:gd name="T5" fmla="*/ 16 h 72"/>
                  <a:gd name="T6" fmla="*/ 17 w 26"/>
                  <a:gd name="T7" fmla="*/ 4 h 72"/>
                  <a:gd name="T8" fmla="*/ 26 w 26"/>
                  <a:gd name="T9" fmla="*/ 5 h 72"/>
                  <a:gd name="T10" fmla="*/ 25 w 26"/>
                  <a:gd name="T11" fmla="*/ 16 h 72"/>
                  <a:gd name="T12" fmla="*/ 9 w 26"/>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26" h="72">
                    <a:moveTo>
                      <a:pt x="9" y="72"/>
                    </a:moveTo>
                    <a:cubicBezTo>
                      <a:pt x="9" y="60"/>
                      <a:pt x="9" y="49"/>
                      <a:pt x="9" y="37"/>
                    </a:cubicBezTo>
                    <a:cubicBezTo>
                      <a:pt x="3" y="31"/>
                      <a:pt x="0" y="24"/>
                      <a:pt x="5" y="16"/>
                    </a:cubicBezTo>
                    <a:cubicBezTo>
                      <a:pt x="8" y="11"/>
                      <a:pt x="13" y="7"/>
                      <a:pt x="17" y="4"/>
                    </a:cubicBezTo>
                    <a:cubicBezTo>
                      <a:pt x="20" y="3"/>
                      <a:pt x="24" y="0"/>
                      <a:pt x="26" y="5"/>
                    </a:cubicBezTo>
                    <a:cubicBezTo>
                      <a:pt x="26" y="8"/>
                      <a:pt x="25" y="12"/>
                      <a:pt x="25" y="16"/>
                    </a:cubicBezTo>
                    <a:cubicBezTo>
                      <a:pt x="16" y="33"/>
                      <a:pt x="22" y="55"/>
                      <a:pt x="9" y="72"/>
                    </a:cubicBezTo>
                    <a:close/>
                  </a:path>
                </a:pathLst>
              </a:custGeom>
              <a:solidFill>
                <a:srgbClr val="ECEF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0" name="Freeform 640">
                <a:extLst>
                  <a:ext uri="{FF2B5EF4-FFF2-40B4-BE49-F238E27FC236}">
                    <a16:creationId xmlns:a16="http://schemas.microsoft.com/office/drawing/2014/main" id="{10E6BC31-B6D0-73D7-EDFE-74A694C61462}"/>
                  </a:ext>
                </a:extLst>
              </p:cNvPr>
              <p:cNvSpPr/>
              <p:nvPr/>
            </p:nvSpPr>
            <p:spPr bwMode="auto">
              <a:xfrm>
                <a:off x="6780" y="1285"/>
                <a:ext cx="64" cy="194"/>
              </a:xfrm>
              <a:custGeom>
                <a:avLst/>
                <a:gdLst>
                  <a:gd name="T0" fmla="*/ 4 w 44"/>
                  <a:gd name="T1" fmla="*/ 121 h 133"/>
                  <a:gd name="T2" fmla="*/ 3 w 44"/>
                  <a:gd name="T3" fmla="*/ 40 h 133"/>
                  <a:gd name="T4" fmla="*/ 9 w 44"/>
                  <a:gd name="T5" fmla="*/ 2 h 133"/>
                  <a:gd name="T6" fmla="*/ 16 w 44"/>
                  <a:gd name="T7" fmla="*/ 0 h 133"/>
                  <a:gd name="T8" fmla="*/ 24 w 44"/>
                  <a:gd name="T9" fmla="*/ 1 h 133"/>
                  <a:gd name="T10" fmla="*/ 41 w 44"/>
                  <a:gd name="T11" fmla="*/ 23 h 133"/>
                  <a:gd name="T12" fmla="*/ 27 w 44"/>
                  <a:gd name="T13" fmla="*/ 27 h 133"/>
                  <a:gd name="T14" fmla="*/ 40 w 44"/>
                  <a:gd name="T15" fmla="*/ 38 h 133"/>
                  <a:gd name="T16" fmla="*/ 26 w 44"/>
                  <a:gd name="T17" fmla="*/ 45 h 133"/>
                  <a:gd name="T18" fmla="*/ 23 w 44"/>
                  <a:gd name="T19" fmla="*/ 51 h 133"/>
                  <a:gd name="T20" fmla="*/ 30 w 44"/>
                  <a:gd name="T21" fmla="*/ 60 h 133"/>
                  <a:gd name="T22" fmla="*/ 44 w 44"/>
                  <a:gd name="T23" fmla="*/ 79 h 133"/>
                  <a:gd name="T24" fmla="*/ 44 w 44"/>
                  <a:gd name="T25" fmla="*/ 81 h 133"/>
                  <a:gd name="T26" fmla="*/ 40 w 44"/>
                  <a:gd name="T27" fmla="*/ 84 h 133"/>
                  <a:gd name="T28" fmla="*/ 26 w 44"/>
                  <a:gd name="T29" fmla="*/ 88 h 133"/>
                  <a:gd name="T30" fmla="*/ 27 w 44"/>
                  <a:gd name="T31" fmla="*/ 103 h 133"/>
                  <a:gd name="T32" fmla="*/ 11 w 44"/>
                  <a:gd name="T33" fmla="*/ 133 h 133"/>
                  <a:gd name="T34" fmla="*/ 4 w 44"/>
                  <a:gd name="T35" fmla="*/ 12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133">
                    <a:moveTo>
                      <a:pt x="4" y="121"/>
                    </a:moveTo>
                    <a:cubicBezTo>
                      <a:pt x="4" y="94"/>
                      <a:pt x="5" y="67"/>
                      <a:pt x="3" y="40"/>
                    </a:cubicBezTo>
                    <a:cubicBezTo>
                      <a:pt x="3" y="27"/>
                      <a:pt x="0" y="14"/>
                      <a:pt x="9" y="2"/>
                    </a:cubicBezTo>
                    <a:cubicBezTo>
                      <a:pt x="11" y="1"/>
                      <a:pt x="14" y="1"/>
                      <a:pt x="16" y="0"/>
                    </a:cubicBezTo>
                    <a:cubicBezTo>
                      <a:pt x="19" y="0"/>
                      <a:pt x="21" y="1"/>
                      <a:pt x="24" y="1"/>
                    </a:cubicBezTo>
                    <a:cubicBezTo>
                      <a:pt x="21" y="16"/>
                      <a:pt x="43" y="7"/>
                      <a:pt x="41" y="23"/>
                    </a:cubicBezTo>
                    <a:cubicBezTo>
                      <a:pt x="39" y="27"/>
                      <a:pt x="29" y="17"/>
                      <a:pt x="27" y="27"/>
                    </a:cubicBezTo>
                    <a:cubicBezTo>
                      <a:pt x="30" y="32"/>
                      <a:pt x="41" y="28"/>
                      <a:pt x="40" y="38"/>
                    </a:cubicBezTo>
                    <a:cubicBezTo>
                      <a:pt x="39" y="47"/>
                      <a:pt x="35" y="50"/>
                      <a:pt x="26" y="45"/>
                    </a:cubicBezTo>
                    <a:cubicBezTo>
                      <a:pt x="25" y="47"/>
                      <a:pt x="23" y="49"/>
                      <a:pt x="23" y="51"/>
                    </a:cubicBezTo>
                    <a:cubicBezTo>
                      <a:pt x="23" y="55"/>
                      <a:pt x="27" y="58"/>
                      <a:pt x="30" y="60"/>
                    </a:cubicBezTo>
                    <a:cubicBezTo>
                      <a:pt x="33" y="61"/>
                      <a:pt x="44" y="76"/>
                      <a:pt x="44" y="79"/>
                    </a:cubicBezTo>
                    <a:cubicBezTo>
                      <a:pt x="44" y="80"/>
                      <a:pt x="44" y="80"/>
                      <a:pt x="44" y="81"/>
                    </a:cubicBezTo>
                    <a:cubicBezTo>
                      <a:pt x="43" y="82"/>
                      <a:pt x="42" y="83"/>
                      <a:pt x="40" y="84"/>
                    </a:cubicBezTo>
                    <a:cubicBezTo>
                      <a:pt x="36" y="86"/>
                      <a:pt x="29" y="80"/>
                      <a:pt x="26" y="88"/>
                    </a:cubicBezTo>
                    <a:cubicBezTo>
                      <a:pt x="25" y="93"/>
                      <a:pt x="28" y="98"/>
                      <a:pt x="27" y="103"/>
                    </a:cubicBezTo>
                    <a:cubicBezTo>
                      <a:pt x="23" y="114"/>
                      <a:pt x="25" y="127"/>
                      <a:pt x="11" y="133"/>
                    </a:cubicBezTo>
                    <a:cubicBezTo>
                      <a:pt x="3" y="132"/>
                      <a:pt x="5" y="125"/>
                      <a:pt x="4" y="121"/>
                    </a:cubicBezTo>
                    <a:close/>
                  </a:path>
                </a:pathLst>
              </a:custGeom>
              <a:solidFill>
                <a:srgbClr val="733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1" name="Freeform 641">
                <a:extLst>
                  <a:ext uri="{FF2B5EF4-FFF2-40B4-BE49-F238E27FC236}">
                    <a16:creationId xmlns:a16="http://schemas.microsoft.com/office/drawing/2014/main" id="{CCEB5DA3-6347-BDBB-51CF-4B13A8487CC2}"/>
                  </a:ext>
                </a:extLst>
              </p:cNvPr>
              <p:cNvSpPr/>
              <p:nvPr/>
            </p:nvSpPr>
            <p:spPr bwMode="auto">
              <a:xfrm>
                <a:off x="6318" y="1262"/>
                <a:ext cx="83" cy="58"/>
              </a:xfrm>
              <a:custGeom>
                <a:avLst/>
                <a:gdLst>
                  <a:gd name="T0" fmla="*/ 34 w 57"/>
                  <a:gd name="T1" fmla="*/ 37 h 40"/>
                  <a:gd name="T2" fmla="*/ 27 w 57"/>
                  <a:gd name="T3" fmla="*/ 37 h 40"/>
                  <a:gd name="T4" fmla="*/ 5 w 57"/>
                  <a:gd name="T5" fmla="*/ 28 h 40"/>
                  <a:gd name="T6" fmla="*/ 4 w 57"/>
                  <a:gd name="T7" fmla="*/ 17 h 40"/>
                  <a:gd name="T8" fmla="*/ 9 w 57"/>
                  <a:gd name="T9" fmla="*/ 17 h 40"/>
                  <a:gd name="T10" fmla="*/ 42 w 57"/>
                  <a:gd name="T11" fmla="*/ 20 h 40"/>
                  <a:gd name="T12" fmla="*/ 52 w 57"/>
                  <a:gd name="T13" fmla="*/ 34 h 40"/>
                  <a:gd name="T14" fmla="*/ 34 w 57"/>
                  <a:gd name="T15" fmla="*/ 37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40">
                    <a:moveTo>
                      <a:pt x="34" y="37"/>
                    </a:moveTo>
                    <a:cubicBezTo>
                      <a:pt x="31" y="37"/>
                      <a:pt x="29" y="37"/>
                      <a:pt x="27" y="37"/>
                    </a:cubicBezTo>
                    <a:cubicBezTo>
                      <a:pt x="20" y="34"/>
                      <a:pt x="13" y="29"/>
                      <a:pt x="5" y="28"/>
                    </a:cubicBezTo>
                    <a:cubicBezTo>
                      <a:pt x="0" y="25"/>
                      <a:pt x="0" y="22"/>
                      <a:pt x="4" y="17"/>
                    </a:cubicBezTo>
                    <a:cubicBezTo>
                      <a:pt x="5" y="16"/>
                      <a:pt x="7" y="16"/>
                      <a:pt x="9" y="17"/>
                    </a:cubicBezTo>
                    <a:cubicBezTo>
                      <a:pt x="20" y="15"/>
                      <a:pt x="33" y="0"/>
                      <a:pt x="42" y="20"/>
                    </a:cubicBezTo>
                    <a:cubicBezTo>
                      <a:pt x="44" y="26"/>
                      <a:pt x="57" y="24"/>
                      <a:pt x="52" y="34"/>
                    </a:cubicBezTo>
                    <a:cubicBezTo>
                      <a:pt x="48" y="40"/>
                      <a:pt x="40" y="36"/>
                      <a:pt x="34" y="37"/>
                    </a:cubicBezTo>
                    <a:close/>
                  </a:path>
                </a:pathLst>
              </a:custGeom>
              <a:solidFill>
                <a:srgbClr val="E5C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2" name="Freeform 642">
                <a:extLst>
                  <a:ext uri="{FF2B5EF4-FFF2-40B4-BE49-F238E27FC236}">
                    <a16:creationId xmlns:a16="http://schemas.microsoft.com/office/drawing/2014/main" id="{CF1DCFFF-54EE-7260-D40B-73EE932DED99}"/>
                  </a:ext>
                </a:extLst>
              </p:cNvPr>
              <p:cNvSpPr/>
              <p:nvPr/>
            </p:nvSpPr>
            <p:spPr bwMode="auto">
              <a:xfrm>
                <a:off x="6320" y="1241"/>
                <a:ext cx="29" cy="47"/>
              </a:xfrm>
              <a:custGeom>
                <a:avLst/>
                <a:gdLst>
                  <a:gd name="T0" fmla="*/ 8 w 20"/>
                  <a:gd name="T1" fmla="*/ 31 h 32"/>
                  <a:gd name="T2" fmla="*/ 5 w 20"/>
                  <a:gd name="T3" fmla="*/ 32 h 32"/>
                  <a:gd name="T4" fmla="*/ 0 w 20"/>
                  <a:gd name="T5" fmla="*/ 24 h 32"/>
                  <a:gd name="T6" fmla="*/ 0 w 20"/>
                  <a:gd name="T7" fmla="*/ 20 h 32"/>
                  <a:gd name="T8" fmla="*/ 13 w 20"/>
                  <a:gd name="T9" fmla="*/ 0 h 32"/>
                  <a:gd name="T10" fmla="*/ 8 w 20"/>
                  <a:gd name="T11" fmla="*/ 31 h 32"/>
                </a:gdLst>
                <a:ahLst/>
                <a:cxnLst>
                  <a:cxn ang="0">
                    <a:pos x="T0" y="T1"/>
                  </a:cxn>
                  <a:cxn ang="0">
                    <a:pos x="T2" y="T3"/>
                  </a:cxn>
                  <a:cxn ang="0">
                    <a:pos x="T4" y="T5"/>
                  </a:cxn>
                  <a:cxn ang="0">
                    <a:pos x="T6" y="T7"/>
                  </a:cxn>
                  <a:cxn ang="0">
                    <a:pos x="T8" y="T9"/>
                  </a:cxn>
                  <a:cxn ang="0">
                    <a:pos x="T10" y="T11"/>
                  </a:cxn>
                </a:cxnLst>
                <a:rect l="0" t="0" r="r" b="b"/>
                <a:pathLst>
                  <a:path w="20" h="32">
                    <a:moveTo>
                      <a:pt x="8" y="31"/>
                    </a:moveTo>
                    <a:cubicBezTo>
                      <a:pt x="7" y="31"/>
                      <a:pt x="6" y="32"/>
                      <a:pt x="5" y="32"/>
                    </a:cubicBezTo>
                    <a:cubicBezTo>
                      <a:pt x="1" y="30"/>
                      <a:pt x="4" y="25"/>
                      <a:pt x="0" y="24"/>
                    </a:cubicBezTo>
                    <a:cubicBezTo>
                      <a:pt x="0" y="22"/>
                      <a:pt x="0" y="21"/>
                      <a:pt x="0" y="20"/>
                    </a:cubicBezTo>
                    <a:cubicBezTo>
                      <a:pt x="4" y="13"/>
                      <a:pt x="8" y="6"/>
                      <a:pt x="13" y="0"/>
                    </a:cubicBezTo>
                    <a:cubicBezTo>
                      <a:pt x="20" y="11"/>
                      <a:pt x="9" y="20"/>
                      <a:pt x="8" y="31"/>
                    </a:cubicBezTo>
                    <a:close/>
                  </a:path>
                </a:pathLst>
              </a:custGeom>
              <a:solidFill>
                <a:srgbClr val="7F6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3" name="Freeform 643">
                <a:extLst>
                  <a:ext uri="{FF2B5EF4-FFF2-40B4-BE49-F238E27FC236}">
                    <a16:creationId xmlns:a16="http://schemas.microsoft.com/office/drawing/2014/main" id="{57A2D1EA-D214-03DC-4F8C-0602042B7B80}"/>
                  </a:ext>
                </a:extLst>
              </p:cNvPr>
              <p:cNvSpPr/>
              <p:nvPr/>
            </p:nvSpPr>
            <p:spPr bwMode="auto">
              <a:xfrm>
                <a:off x="6231" y="1359"/>
                <a:ext cx="96" cy="79"/>
              </a:xfrm>
              <a:custGeom>
                <a:avLst/>
                <a:gdLst>
                  <a:gd name="T0" fmla="*/ 12 w 66"/>
                  <a:gd name="T1" fmla="*/ 52 h 54"/>
                  <a:gd name="T2" fmla="*/ 0 w 66"/>
                  <a:gd name="T3" fmla="*/ 49 h 54"/>
                  <a:gd name="T4" fmla="*/ 24 w 66"/>
                  <a:gd name="T5" fmla="*/ 13 h 54"/>
                  <a:gd name="T6" fmla="*/ 51 w 66"/>
                  <a:gd name="T7" fmla="*/ 2 h 54"/>
                  <a:gd name="T8" fmla="*/ 56 w 66"/>
                  <a:gd name="T9" fmla="*/ 0 h 54"/>
                  <a:gd name="T10" fmla="*/ 61 w 66"/>
                  <a:gd name="T11" fmla="*/ 2 h 54"/>
                  <a:gd name="T12" fmla="*/ 65 w 66"/>
                  <a:gd name="T13" fmla="*/ 10 h 54"/>
                  <a:gd name="T14" fmla="*/ 62 w 66"/>
                  <a:gd name="T15" fmla="*/ 23 h 54"/>
                  <a:gd name="T16" fmla="*/ 42 w 66"/>
                  <a:gd name="T17" fmla="*/ 36 h 54"/>
                  <a:gd name="T18" fmla="*/ 12 w 66"/>
                  <a:gd name="T1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54">
                    <a:moveTo>
                      <a:pt x="12" y="52"/>
                    </a:moveTo>
                    <a:cubicBezTo>
                      <a:pt x="7" y="54"/>
                      <a:pt x="3" y="54"/>
                      <a:pt x="0" y="49"/>
                    </a:cubicBezTo>
                    <a:cubicBezTo>
                      <a:pt x="0" y="26"/>
                      <a:pt x="4" y="20"/>
                      <a:pt x="24" y="13"/>
                    </a:cubicBezTo>
                    <a:cubicBezTo>
                      <a:pt x="34" y="10"/>
                      <a:pt x="44" y="9"/>
                      <a:pt x="51" y="2"/>
                    </a:cubicBezTo>
                    <a:cubicBezTo>
                      <a:pt x="53" y="1"/>
                      <a:pt x="54" y="0"/>
                      <a:pt x="56" y="0"/>
                    </a:cubicBezTo>
                    <a:cubicBezTo>
                      <a:pt x="58" y="0"/>
                      <a:pt x="60" y="1"/>
                      <a:pt x="61" y="2"/>
                    </a:cubicBezTo>
                    <a:cubicBezTo>
                      <a:pt x="62" y="5"/>
                      <a:pt x="64" y="7"/>
                      <a:pt x="65" y="10"/>
                    </a:cubicBezTo>
                    <a:cubicBezTo>
                      <a:pt x="66" y="15"/>
                      <a:pt x="65" y="20"/>
                      <a:pt x="62" y="23"/>
                    </a:cubicBezTo>
                    <a:cubicBezTo>
                      <a:pt x="54" y="26"/>
                      <a:pt x="45" y="27"/>
                      <a:pt x="42" y="36"/>
                    </a:cubicBezTo>
                    <a:cubicBezTo>
                      <a:pt x="37" y="52"/>
                      <a:pt x="26" y="54"/>
                      <a:pt x="12" y="52"/>
                    </a:cubicBezTo>
                    <a:close/>
                  </a:path>
                </a:pathLst>
              </a:custGeom>
              <a:solidFill>
                <a:srgbClr val="485A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4" name="Freeform 644">
                <a:extLst>
                  <a:ext uri="{FF2B5EF4-FFF2-40B4-BE49-F238E27FC236}">
                    <a16:creationId xmlns:a16="http://schemas.microsoft.com/office/drawing/2014/main" id="{28D27DB3-7905-D1C1-1FFB-F2D95E6B8529}"/>
                  </a:ext>
                </a:extLst>
              </p:cNvPr>
              <p:cNvSpPr/>
              <p:nvPr/>
            </p:nvSpPr>
            <p:spPr bwMode="auto">
              <a:xfrm>
                <a:off x="6285" y="1276"/>
                <a:ext cx="55" cy="86"/>
              </a:xfrm>
              <a:custGeom>
                <a:avLst/>
                <a:gdLst>
                  <a:gd name="T0" fmla="*/ 21 w 38"/>
                  <a:gd name="T1" fmla="*/ 59 h 59"/>
                  <a:gd name="T2" fmla="*/ 16 w 38"/>
                  <a:gd name="T3" fmla="*/ 59 h 59"/>
                  <a:gd name="T4" fmla="*/ 2 w 38"/>
                  <a:gd name="T5" fmla="*/ 22 h 59"/>
                  <a:gd name="T6" fmla="*/ 21 w 38"/>
                  <a:gd name="T7" fmla="*/ 7 h 59"/>
                  <a:gd name="T8" fmla="*/ 24 w 38"/>
                  <a:gd name="T9" fmla="*/ 0 h 59"/>
                  <a:gd name="T10" fmla="*/ 29 w 38"/>
                  <a:gd name="T11" fmla="*/ 8 h 59"/>
                  <a:gd name="T12" fmla="*/ 28 w 38"/>
                  <a:gd name="T13" fmla="*/ 16 h 59"/>
                  <a:gd name="T14" fmla="*/ 28 w 38"/>
                  <a:gd name="T15" fmla="*/ 28 h 59"/>
                  <a:gd name="T16" fmla="*/ 27 w 38"/>
                  <a:gd name="T17" fmla="*/ 28 h 59"/>
                  <a:gd name="T18" fmla="*/ 26 w 38"/>
                  <a:gd name="T19" fmla="*/ 28 h 59"/>
                  <a:gd name="T20" fmla="*/ 21 w 38"/>
                  <a:gd name="T2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9">
                    <a:moveTo>
                      <a:pt x="21" y="59"/>
                    </a:moveTo>
                    <a:cubicBezTo>
                      <a:pt x="19" y="59"/>
                      <a:pt x="18" y="59"/>
                      <a:pt x="16" y="59"/>
                    </a:cubicBezTo>
                    <a:cubicBezTo>
                      <a:pt x="4" y="50"/>
                      <a:pt x="4" y="35"/>
                      <a:pt x="2" y="22"/>
                    </a:cubicBezTo>
                    <a:cubicBezTo>
                      <a:pt x="0" y="11"/>
                      <a:pt x="11" y="8"/>
                      <a:pt x="21" y="7"/>
                    </a:cubicBezTo>
                    <a:cubicBezTo>
                      <a:pt x="24" y="5"/>
                      <a:pt x="24" y="3"/>
                      <a:pt x="24" y="0"/>
                    </a:cubicBezTo>
                    <a:cubicBezTo>
                      <a:pt x="28" y="1"/>
                      <a:pt x="28" y="5"/>
                      <a:pt x="29" y="8"/>
                    </a:cubicBezTo>
                    <a:cubicBezTo>
                      <a:pt x="29" y="11"/>
                      <a:pt x="22" y="13"/>
                      <a:pt x="28" y="16"/>
                    </a:cubicBezTo>
                    <a:cubicBezTo>
                      <a:pt x="38" y="20"/>
                      <a:pt x="34" y="24"/>
                      <a:pt x="28" y="28"/>
                    </a:cubicBezTo>
                    <a:cubicBezTo>
                      <a:pt x="27" y="28"/>
                      <a:pt x="27" y="28"/>
                      <a:pt x="27" y="28"/>
                    </a:cubicBezTo>
                    <a:cubicBezTo>
                      <a:pt x="26" y="28"/>
                      <a:pt x="26" y="28"/>
                      <a:pt x="26" y="28"/>
                    </a:cubicBezTo>
                    <a:cubicBezTo>
                      <a:pt x="17" y="37"/>
                      <a:pt x="28" y="50"/>
                      <a:pt x="21" y="59"/>
                    </a:cubicBezTo>
                    <a:close/>
                  </a:path>
                </a:pathLst>
              </a:custGeom>
              <a:solidFill>
                <a:srgbClr val="3C2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5" name="Freeform 645">
                <a:extLst>
                  <a:ext uri="{FF2B5EF4-FFF2-40B4-BE49-F238E27FC236}">
                    <a16:creationId xmlns:a16="http://schemas.microsoft.com/office/drawing/2014/main" id="{504EEA6F-AAAA-F540-F448-55718D7FC86F}"/>
                  </a:ext>
                </a:extLst>
              </p:cNvPr>
              <p:cNvSpPr/>
              <p:nvPr/>
            </p:nvSpPr>
            <p:spPr bwMode="auto">
              <a:xfrm>
                <a:off x="6310" y="1374"/>
                <a:ext cx="56" cy="58"/>
              </a:xfrm>
              <a:custGeom>
                <a:avLst/>
                <a:gdLst>
                  <a:gd name="T0" fmla="*/ 7 w 39"/>
                  <a:gd name="T1" fmla="*/ 12 h 40"/>
                  <a:gd name="T2" fmla="*/ 11 w 39"/>
                  <a:gd name="T3" fmla="*/ 0 h 40"/>
                  <a:gd name="T4" fmla="*/ 39 w 39"/>
                  <a:gd name="T5" fmla="*/ 8 h 40"/>
                  <a:gd name="T6" fmla="*/ 31 w 39"/>
                  <a:gd name="T7" fmla="*/ 20 h 40"/>
                  <a:gd name="T8" fmla="*/ 23 w 39"/>
                  <a:gd name="T9" fmla="*/ 27 h 40"/>
                  <a:gd name="T10" fmla="*/ 14 w 39"/>
                  <a:gd name="T11" fmla="*/ 40 h 40"/>
                  <a:gd name="T12" fmla="*/ 7 w 39"/>
                  <a:gd name="T13" fmla="*/ 39 h 40"/>
                  <a:gd name="T14" fmla="*/ 7 w 39"/>
                  <a:gd name="T15" fmla="*/ 12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40">
                    <a:moveTo>
                      <a:pt x="7" y="12"/>
                    </a:moveTo>
                    <a:cubicBezTo>
                      <a:pt x="9" y="8"/>
                      <a:pt x="10" y="4"/>
                      <a:pt x="11" y="0"/>
                    </a:cubicBezTo>
                    <a:cubicBezTo>
                      <a:pt x="21" y="2"/>
                      <a:pt x="28" y="11"/>
                      <a:pt x="39" y="8"/>
                    </a:cubicBezTo>
                    <a:cubicBezTo>
                      <a:pt x="37" y="12"/>
                      <a:pt x="36" y="18"/>
                      <a:pt x="31" y="20"/>
                    </a:cubicBezTo>
                    <a:cubicBezTo>
                      <a:pt x="24" y="18"/>
                      <a:pt x="24" y="23"/>
                      <a:pt x="23" y="27"/>
                    </a:cubicBezTo>
                    <a:cubicBezTo>
                      <a:pt x="23" y="33"/>
                      <a:pt x="21" y="39"/>
                      <a:pt x="14" y="40"/>
                    </a:cubicBezTo>
                    <a:cubicBezTo>
                      <a:pt x="12" y="40"/>
                      <a:pt x="9" y="40"/>
                      <a:pt x="7" y="39"/>
                    </a:cubicBezTo>
                    <a:cubicBezTo>
                      <a:pt x="0" y="30"/>
                      <a:pt x="1" y="21"/>
                      <a:pt x="7" y="12"/>
                    </a:cubicBezTo>
                    <a:close/>
                  </a:path>
                </a:pathLst>
              </a:custGeom>
              <a:solidFill>
                <a:srgbClr val="DF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6" name="Freeform 646">
                <a:extLst>
                  <a:ext uri="{FF2B5EF4-FFF2-40B4-BE49-F238E27FC236}">
                    <a16:creationId xmlns:a16="http://schemas.microsoft.com/office/drawing/2014/main" id="{048E2FBA-3F8D-6208-AD3B-9AD108224F75}"/>
                  </a:ext>
                </a:extLst>
              </p:cNvPr>
              <p:cNvSpPr/>
              <p:nvPr/>
            </p:nvSpPr>
            <p:spPr bwMode="auto">
              <a:xfrm>
                <a:off x="6326" y="1295"/>
                <a:ext cx="32" cy="38"/>
              </a:xfrm>
              <a:custGeom>
                <a:avLst/>
                <a:gdLst>
                  <a:gd name="T0" fmla="*/ 0 w 22"/>
                  <a:gd name="T1" fmla="*/ 15 h 26"/>
                  <a:gd name="T2" fmla="*/ 0 w 22"/>
                  <a:gd name="T3" fmla="*/ 3 h 26"/>
                  <a:gd name="T4" fmla="*/ 22 w 22"/>
                  <a:gd name="T5" fmla="*/ 14 h 26"/>
                  <a:gd name="T6" fmla="*/ 13 w 22"/>
                  <a:gd name="T7" fmla="*/ 25 h 26"/>
                  <a:gd name="T8" fmla="*/ 0 w 22"/>
                  <a:gd name="T9" fmla="*/ 15 h 26"/>
                </a:gdLst>
                <a:ahLst/>
                <a:cxnLst>
                  <a:cxn ang="0">
                    <a:pos x="T0" y="T1"/>
                  </a:cxn>
                  <a:cxn ang="0">
                    <a:pos x="T2" y="T3"/>
                  </a:cxn>
                  <a:cxn ang="0">
                    <a:pos x="T4" y="T5"/>
                  </a:cxn>
                  <a:cxn ang="0">
                    <a:pos x="T6" y="T7"/>
                  </a:cxn>
                  <a:cxn ang="0">
                    <a:pos x="T8" y="T9"/>
                  </a:cxn>
                </a:cxnLst>
                <a:rect l="0" t="0" r="r" b="b"/>
                <a:pathLst>
                  <a:path w="22" h="26">
                    <a:moveTo>
                      <a:pt x="0" y="15"/>
                    </a:moveTo>
                    <a:cubicBezTo>
                      <a:pt x="2" y="11"/>
                      <a:pt x="3" y="7"/>
                      <a:pt x="0" y="3"/>
                    </a:cubicBezTo>
                    <a:cubicBezTo>
                      <a:pt x="11" y="0"/>
                      <a:pt x="19" y="2"/>
                      <a:pt x="22" y="14"/>
                    </a:cubicBezTo>
                    <a:cubicBezTo>
                      <a:pt x="20" y="19"/>
                      <a:pt x="20" y="25"/>
                      <a:pt x="13" y="25"/>
                    </a:cubicBezTo>
                    <a:cubicBezTo>
                      <a:pt x="5" y="26"/>
                      <a:pt x="2" y="21"/>
                      <a:pt x="0" y="15"/>
                    </a:cubicBezTo>
                    <a:close/>
                  </a:path>
                </a:pathLst>
              </a:custGeom>
              <a:solidFill>
                <a:srgbClr val="7F6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7" name="Freeform 647">
                <a:extLst>
                  <a:ext uri="{FF2B5EF4-FFF2-40B4-BE49-F238E27FC236}">
                    <a16:creationId xmlns:a16="http://schemas.microsoft.com/office/drawing/2014/main" id="{AD492B2E-0AC2-A2E4-2FCC-C452013351FD}"/>
                  </a:ext>
                </a:extLst>
              </p:cNvPr>
              <p:cNvSpPr/>
              <p:nvPr/>
            </p:nvSpPr>
            <p:spPr bwMode="auto">
              <a:xfrm>
                <a:off x="6305" y="1317"/>
                <a:ext cx="22" cy="45"/>
              </a:xfrm>
              <a:custGeom>
                <a:avLst/>
                <a:gdLst>
                  <a:gd name="T0" fmla="*/ 7 w 15"/>
                  <a:gd name="T1" fmla="*/ 31 h 31"/>
                  <a:gd name="T2" fmla="*/ 12 w 15"/>
                  <a:gd name="T3" fmla="*/ 0 h 31"/>
                  <a:gd name="T4" fmla="*/ 10 w 15"/>
                  <a:gd name="T5" fmla="*/ 31 h 31"/>
                  <a:gd name="T6" fmla="*/ 7 w 15"/>
                  <a:gd name="T7" fmla="*/ 31 h 31"/>
                </a:gdLst>
                <a:ahLst/>
                <a:cxnLst>
                  <a:cxn ang="0">
                    <a:pos x="T0" y="T1"/>
                  </a:cxn>
                  <a:cxn ang="0">
                    <a:pos x="T2" y="T3"/>
                  </a:cxn>
                  <a:cxn ang="0">
                    <a:pos x="T4" y="T5"/>
                  </a:cxn>
                  <a:cxn ang="0">
                    <a:pos x="T6" y="T7"/>
                  </a:cxn>
                </a:cxnLst>
                <a:rect l="0" t="0" r="r" b="b"/>
                <a:pathLst>
                  <a:path w="15" h="31">
                    <a:moveTo>
                      <a:pt x="7" y="31"/>
                    </a:moveTo>
                    <a:cubicBezTo>
                      <a:pt x="10" y="21"/>
                      <a:pt x="0" y="9"/>
                      <a:pt x="12" y="0"/>
                    </a:cubicBezTo>
                    <a:cubicBezTo>
                      <a:pt x="8" y="10"/>
                      <a:pt x="15" y="21"/>
                      <a:pt x="10" y="31"/>
                    </a:cubicBezTo>
                    <a:cubicBezTo>
                      <a:pt x="9" y="31"/>
                      <a:pt x="8" y="31"/>
                      <a:pt x="7" y="31"/>
                    </a:cubicBezTo>
                    <a:close/>
                  </a:path>
                </a:pathLst>
              </a:custGeom>
              <a:solidFill>
                <a:srgbClr val="7F6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8" name="Freeform 648">
                <a:extLst>
                  <a:ext uri="{FF2B5EF4-FFF2-40B4-BE49-F238E27FC236}">
                    <a16:creationId xmlns:a16="http://schemas.microsoft.com/office/drawing/2014/main" id="{E009E3FF-2420-B662-DCD8-739BCB25E516}"/>
                  </a:ext>
                </a:extLst>
              </p:cNvPr>
              <p:cNvSpPr/>
              <p:nvPr/>
            </p:nvSpPr>
            <p:spPr bwMode="auto">
              <a:xfrm>
                <a:off x="5116" y="1039"/>
                <a:ext cx="91" cy="111"/>
              </a:xfrm>
              <a:custGeom>
                <a:avLst/>
                <a:gdLst>
                  <a:gd name="T0" fmla="*/ 0 w 62"/>
                  <a:gd name="T1" fmla="*/ 66 h 76"/>
                  <a:gd name="T2" fmla="*/ 0 w 62"/>
                  <a:gd name="T3" fmla="*/ 55 h 76"/>
                  <a:gd name="T4" fmla="*/ 0 w 62"/>
                  <a:gd name="T5" fmla="*/ 46 h 76"/>
                  <a:gd name="T6" fmla="*/ 12 w 62"/>
                  <a:gd name="T7" fmla="*/ 26 h 76"/>
                  <a:gd name="T8" fmla="*/ 18 w 62"/>
                  <a:gd name="T9" fmla="*/ 20 h 76"/>
                  <a:gd name="T10" fmla="*/ 57 w 62"/>
                  <a:gd name="T11" fmla="*/ 21 h 76"/>
                  <a:gd name="T12" fmla="*/ 61 w 62"/>
                  <a:gd name="T13" fmla="*/ 30 h 76"/>
                  <a:gd name="T14" fmla="*/ 44 w 62"/>
                  <a:gd name="T15" fmla="*/ 43 h 76"/>
                  <a:gd name="T16" fmla="*/ 28 w 62"/>
                  <a:gd name="T17" fmla="*/ 60 h 76"/>
                  <a:gd name="T18" fmla="*/ 17 w 62"/>
                  <a:gd name="T19" fmla="*/ 76 h 76"/>
                  <a:gd name="T20" fmla="*/ 0 w 62"/>
                  <a:gd name="T21" fmla="*/ 6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76">
                    <a:moveTo>
                      <a:pt x="0" y="66"/>
                    </a:moveTo>
                    <a:cubicBezTo>
                      <a:pt x="3" y="62"/>
                      <a:pt x="3" y="59"/>
                      <a:pt x="0" y="55"/>
                    </a:cubicBezTo>
                    <a:cubicBezTo>
                      <a:pt x="0" y="52"/>
                      <a:pt x="0" y="49"/>
                      <a:pt x="0" y="46"/>
                    </a:cubicBezTo>
                    <a:cubicBezTo>
                      <a:pt x="5" y="40"/>
                      <a:pt x="11" y="34"/>
                      <a:pt x="12" y="26"/>
                    </a:cubicBezTo>
                    <a:cubicBezTo>
                      <a:pt x="14" y="23"/>
                      <a:pt x="16" y="22"/>
                      <a:pt x="18" y="20"/>
                    </a:cubicBezTo>
                    <a:cubicBezTo>
                      <a:pt x="38" y="0"/>
                      <a:pt x="40" y="0"/>
                      <a:pt x="57" y="21"/>
                    </a:cubicBezTo>
                    <a:cubicBezTo>
                      <a:pt x="60" y="23"/>
                      <a:pt x="62" y="26"/>
                      <a:pt x="61" y="30"/>
                    </a:cubicBezTo>
                    <a:cubicBezTo>
                      <a:pt x="55" y="35"/>
                      <a:pt x="49" y="38"/>
                      <a:pt x="44" y="43"/>
                    </a:cubicBezTo>
                    <a:cubicBezTo>
                      <a:pt x="34" y="44"/>
                      <a:pt x="24" y="45"/>
                      <a:pt x="28" y="60"/>
                    </a:cubicBezTo>
                    <a:cubicBezTo>
                      <a:pt x="30" y="69"/>
                      <a:pt x="24" y="73"/>
                      <a:pt x="17" y="76"/>
                    </a:cubicBezTo>
                    <a:cubicBezTo>
                      <a:pt x="10" y="74"/>
                      <a:pt x="5" y="71"/>
                      <a:pt x="0" y="66"/>
                    </a:cubicBezTo>
                    <a:close/>
                  </a:path>
                </a:pathLst>
              </a:custGeom>
              <a:solidFill>
                <a:srgbClr val="B2A5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9" name="Freeform 649">
                <a:extLst>
                  <a:ext uri="{FF2B5EF4-FFF2-40B4-BE49-F238E27FC236}">
                    <a16:creationId xmlns:a16="http://schemas.microsoft.com/office/drawing/2014/main" id="{D17A9EBF-5A86-E746-0017-83A3FC86A32A}"/>
                  </a:ext>
                </a:extLst>
              </p:cNvPr>
              <p:cNvSpPr/>
              <p:nvPr/>
            </p:nvSpPr>
            <p:spPr bwMode="auto">
              <a:xfrm>
                <a:off x="4895" y="1112"/>
                <a:ext cx="38" cy="58"/>
              </a:xfrm>
              <a:custGeom>
                <a:avLst/>
                <a:gdLst>
                  <a:gd name="T0" fmla="*/ 15 w 26"/>
                  <a:gd name="T1" fmla="*/ 1 h 40"/>
                  <a:gd name="T2" fmla="*/ 25 w 26"/>
                  <a:gd name="T3" fmla="*/ 28 h 40"/>
                  <a:gd name="T4" fmla="*/ 24 w 26"/>
                  <a:gd name="T5" fmla="*/ 32 h 40"/>
                  <a:gd name="T6" fmla="*/ 24 w 26"/>
                  <a:gd name="T7" fmla="*/ 40 h 40"/>
                  <a:gd name="T8" fmla="*/ 0 w 26"/>
                  <a:gd name="T9" fmla="*/ 33 h 40"/>
                  <a:gd name="T10" fmla="*/ 11 w 26"/>
                  <a:gd name="T11" fmla="*/ 9 h 40"/>
                  <a:gd name="T12" fmla="*/ 15 w 26"/>
                  <a:gd name="T13" fmla="*/ 1 h 40"/>
                </a:gdLst>
                <a:ahLst/>
                <a:cxnLst>
                  <a:cxn ang="0">
                    <a:pos x="T0" y="T1"/>
                  </a:cxn>
                  <a:cxn ang="0">
                    <a:pos x="T2" y="T3"/>
                  </a:cxn>
                  <a:cxn ang="0">
                    <a:pos x="T4" y="T5"/>
                  </a:cxn>
                  <a:cxn ang="0">
                    <a:pos x="T6" y="T7"/>
                  </a:cxn>
                  <a:cxn ang="0">
                    <a:pos x="T8" y="T9"/>
                  </a:cxn>
                  <a:cxn ang="0">
                    <a:pos x="T10" y="T11"/>
                  </a:cxn>
                  <a:cxn ang="0">
                    <a:pos x="T12" y="T13"/>
                  </a:cxn>
                </a:cxnLst>
                <a:rect l="0" t="0" r="r" b="b"/>
                <a:pathLst>
                  <a:path w="26" h="40">
                    <a:moveTo>
                      <a:pt x="15" y="1"/>
                    </a:moveTo>
                    <a:cubicBezTo>
                      <a:pt x="15" y="11"/>
                      <a:pt x="16" y="21"/>
                      <a:pt x="25" y="28"/>
                    </a:cubicBezTo>
                    <a:cubicBezTo>
                      <a:pt x="26" y="29"/>
                      <a:pt x="26" y="31"/>
                      <a:pt x="24" y="32"/>
                    </a:cubicBezTo>
                    <a:cubicBezTo>
                      <a:pt x="24" y="35"/>
                      <a:pt x="24" y="38"/>
                      <a:pt x="24" y="40"/>
                    </a:cubicBezTo>
                    <a:cubicBezTo>
                      <a:pt x="19" y="29"/>
                      <a:pt x="10" y="30"/>
                      <a:pt x="0" y="33"/>
                    </a:cubicBezTo>
                    <a:cubicBezTo>
                      <a:pt x="6" y="26"/>
                      <a:pt x="16" y="21"/>
                      <a:pt x="11" y="9"/>
                    </a:cubicBezTo>
                    <a:cubicBezTo>
                      <a:pt x="10" y="5"/>
                      <a:pt x="8" y="0"/>
                      <a:pt x="15" y="1"/>
                    </a:cubicBezTo>
                    <a:close/>
                  </a:path>
                </a:pathLst>
              </a:custGeom>
              <a:solidFill>
                <a:srgbClr val="7B6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0" name="Freeform 650">
                <a:extLst>
                  <a:ext uri="{FF2B5EF4-FFF2-40B4-BE49-F238E27FC236}">
                    <a16:creationId xmlns:a16="http://schemas.microsoft.com/office/drawing/2014/main" id="{275759F8-5429-D06B-11E4-96B42DCBE439}"/>
                  </a:ext>
                </a:extLst>
              </p:cNvPr>
              <p:cNvSpPr/>
              <p:nvPr/>
            </p:nvSpPr>
            <p:spPr bwMode="auto">
              <a:xfrm>
                <a:off x="4904" y="1081"/>
                <a:ext cx="19" cy="44"/>
              </a:xfrm>
              <a:custGeom>
                <a:avLst/>
                <a:gdLst>
                  <a:gd name="T0" fmla="*/ 9 w 13"/>
                  <a:gd name="T1" fmla="*/ 22 h 30"/>
                  <a:gd name="T2" fmla="*/ 5 w 13"/>
                  <a:gd name="T3" fmla="*/ 30 h 30"/>
                  <a:gd name="T4" fmla="*/ 11 w 13"/>
                  <a:gd name="T5" fmla="*/ 0 h 30"/>
                  <a:gd name="T6" fmla="*/ 12 w 13"/>
                  <a:gd name="T7" fmla="*/ 1 h 30"/>
                  <a:gd name="T8" fmla="*/ 13 w 13"/>
                  <a:gd name="T9" fmla="*/ 5 h 30"/>
                  <a:gd name="T10" fmla="*/ 9 w 13"/>
                  <a:gd name="T11" fmla="*/ 22 h 30"/>
                </a:gdLst>
                <a:ahLst/>
                <a:cxnLst>
                  <a:cxn ang="0">
                    <a:pos x="T0" y="T1"/>
                  </a:cxn>
                  <a:cxn ang="0">
                    <a:pos x="T2" y="T3"/>
                  </a:cxn>
                  <a:cxn ang="0">
                    <a:pos x="T4" y="T5"/>
                  </a:cxn>
                  <a:cxn ang="0">
                    <a:pos x="T6" y="T7"/>
                  </a:cxn>
                  <a:cxn ang="0">
                    <a:pos x="T8" y="T9"/>
                  </a:cxn>
                  <a:cxn ang="0">
                    <a:pos x="T10" y="T11"/>
                  </a:cxn>
                </a:cxnLst>
                <a:rect l="0" t="0" r="r" b="b"/>
                <a:pathLst>
                  <a:path w="13" h="30">
                    <a:moveTo>
                      <a:pt x="9" y="22"/>
                    </a:moveTo>
                    <a:cubicBezTo>
                      <a:pt x="8" y="25"/>
                      <a:pt x="6" y="27"/>
                      <a:pt x="5" y="30"/>
                    </a:cubicBezTo>
                    <a:cubicBezTo>
                      <a:pt x="0" y="18"/>
                      <a:pt x="5" y="9"/>
                      <a:pt x="11" y="0"/>
                    </a:cubicBezTo>
                    <a:cubicBezTo>
                      <a:pt x="11" y="0"/>
                      <a:pt x="12" y="1"/>
                      <a:pt x="12" y="1"/>
                    </a:cubicBezTo>
                    <a:cubicBezTo>
                      <a:pt x="13" y="2"/>
                      <a:pt x="13" y="4"/>
                      <a:pt x="13" y="5"/>
                    </a:cubicBezTo>
                    <a:cubicBezTo>
                      <a:pt x="8" y="10"/>
                      <a:pt x="10" y="16"/>
                      <a:pt x="9" y="22"/>
                    </a:cubicBezTo>
                    <a:close/>
                  </a:path>
                </a:pathLst>
              </a:custGeom>
              <a:solidFill>
                <a:srgbClr val="B3A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1" name="Freeform 651">
                <a:extLst>
                  <a:ext uri="{FF2B5EF4-FFF2-40B4-BE49-F238E27FC236}">
                    <a16:creationId xmlns:a16="http://schemas.microsoft.com/office/drawing/2014/main" id="{53414E70-FD60-093D-4F15-BBD8EE8BF3A8}"/>
                  </a:ext>
                </a:extLst>
              </p:cNvPr>
              <p:cNvSpPr/>
              <p:nvPr/>
            </p:nvSpPr>
            <p:spPr bwMode="auto">
              <a:xfrm>
                <a:off x="5127" y="1036"/>
                <a:ext cx="91" cy="42"/>
              </a:xfrm>
              <a:custGeom>
                <a:avLst/>
                <a:gdLst>
                  <a:gd name="T0" fmla="*/ 49 w 63"/>
                  <a:gd name="T1" fmla="*/ 24 h 29"/>
                  <a:gd name="T2" fmla="*/ 39 w 63"/>
                  <a:gd name="T3" fmla="*/ 20 h 29"/>
                  <a:gd name="T4" fmla="*/ 22 w 63"/>
                  <a:gd name="T5" fmla="*/ 18 h 29"/>
                  <a:gd name="T6" fmla="*/ 5 w 63"/>
                  <a:gd name="T7" fmla="*/ 28 h 29"/>
                  <a:gd name="T8" fmla="*/ 1 w 63"/>
                  <a:gd name="T9" fmla="*/ 12 h 29"/>
                  <a:gd name="T10" fmla="*/ 49 w 63"/>
                  <a:gd name="T11" fmla="*/ 4 h 29"/>
                  <a:gd name="T12" fmla="*/ 49 w 63"/>
                  <a:gd name="T13" fmla="*/ 24 h 29"/>
                </a:gdLst>
                <a:ahLst/>
                <a:cxnLst>
                  <a:cxn ang="0">
                    <a:pos x="T0" y="T1"/>
                  </a:cxn>
                  <a:cxn ang="0">
                    <a:pos x="T2" y="T3"/>
                  </a:cxn>
                  <a:cxn ang="0">
                    <a:pos x="T4" y="T5"/>
                  </a:cxn>
                  <a:cxn ang="0">
                    <a:pos x="T6" y="T7"/>
                  </a:cxn>
                  <a:cxn ang="0">
                    <a:pos x="T8" y="T9"/>
                  </a:cxn>
                  <a:cxn ang="0">
                    <a:pos x="T10" y="T11"/>
                  </a:cxn>
                  <a:cxn ang="0">
                    <a:pos x="T12" y="T13"/>
                  </a:cxn>
                </a:cxnLst>
                <a:rect l="0" t="0" r="r" b="b"/>
                <a:pathLst>
                  <a:path w="62" h="28">
                    <a:moveTo>
                      <a:pt x="49" y="24"/>
                    </a:moveTo>
                    <a:cubicBezTo>
                      <a:pt x="45" y="23"/>
                      <a:pt x="40" y="27"/>
                      <a:pt x="39" y="20"/>
                    </a:cubicBezTo>
                    <a:cubicBezTo>
                      <a:pt x="37" y="0"/>
                      <a:pt x="25" y="12"/>
                      <a:pt x="22" y="18"/>
                    </a:cubicBezTo>
                    <a:cubicBezTo>
                      <a:pt x="17" y="25"/>
                      <a:pt x="14" y="29"/>
                      <a:pt x="5" y="28"/>
                    </a:cubicBezTo>
                    <a:cubicBezTo>
                      <a:pt x="2" y="23"/>
                      <a:pt x="0" y="18"/>
                      <a:pt x="1" y="12"/>
                    </a:cubicBezTo>
                    <a:cubicBezTo>
                      <a:pt x="17" y="7"/>
                      <a:pt x="32" y="0"/>
                      <a:pt x="49" y="4"/>
                    </a:cubicBezTo>
                    <a:cubicBezTo>
                      <a:pt x="52" y="11"/>
                      <a:pt x="63" y="18"/>
                      <a:pt x="49" y="24"/>
                    </a:cubicBezTo>
                    <a:close/>
                  </a:path>
                </a:pathLst>
              </a:custGeom>
              <a:solidFill>
                <a:srgbClr val="E1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2" name="Freeform 652">
                <a:extLst>
                  <a:ext uri="{FF2B5EF4-FFF2-40B4-BE49-F238E27FC236}">
                    <a16:creationId xmlns:a16="http://schemas.microsoft.com/office/drawing/2014/main" id="{CE97ED73-8E51-F645-FDBC-F9BEE94FDAA6}"/>
                  </a:ext>
                </a:extLst>
              </p:cNvPr>
              <p:cNvSpPr/>
              <p:nvPr/>
            </p:nvSpPr>
            <p:spPr bwMode="auto">
              <a:xfrm>
                <a:off x="6726" y="1525"/>
                <a:ext cx="157" cy="102"/>
              </a:xfrm>
              <a:custGeom>
                <a:avLst/>
                <a:gdLst>
                  <a:gd name="T0" fmla="*/ 29 w 108"/>
                  <a:gd name="T1" fmla="*/ 64 h 70"/>
                  <a:gd name="T2" fmla="*/ 18 w 108"/>
                  <a:gd name="T3" fmla="*/ 60 h 70"/>
                  <a:gd name="T4" fmla="*/ 6 w 108"/>
                  <a:gd name="T5" fmla="*/ 41 h 70"/>
                  <a:gd name="T6" fmla="*/ 47 w 108"/>
                  <a:gd name="T7" fmla="*/ 41 h 70"/>
                  <a:gd name="T8" fmla="*/ 32 w 108"/>
                  <a:gd name="T9" fmla="*/ 15 h 70"/>
                  <a:gd name="T10" fmla="*/ 38 w 108"/>
                  <a:gd name="T11" fmla="*/ 0 h 70"/>
                  <a:gd name="T12" fmla="*/ 74 w 108"/>
                  <a:gd name="T13" fmla="*/ 19 h 70"/>
                  <a:gd name="T14" fmla="*/ 80 w 108"/>
                  <a:gd name="T15" fmla="*/ 20 h 70"/>
                  <a:gd name="T16" fmla="*/ 108 w 108"/>
                  <a:gd name="T17" fmla="*/ 58 h 70"/>
                  <a:gd name="T18" fmla="*/ 98 w 108"/>
                  <a:gd name="T19" fmla="*/ 65 h 70"/>
                  <a:gd name="T20" fmla="*/ 57 w 108"/>
                  <a:gd name="T21" fmla="*/ 66 h 70"/>
                  <a:gd name="T22" fmla="*/ 38 w 108"/>
                  <a:gd name="T23" fmla="*/ 69 h 70"/>
                  <a:gd name="T24" fmla="*/ 29 w 108"/>
                  <a:gd name="T25"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70">
                    <a:moveTo>
                      <a:pt x="29" y="64"/>
                    </a:moveTo>
                    <a:cubicBezTo>
                      <a:pt x="26" y="60"/>
                      <a:pt x="22" y="60"/>
                      <a:pt x="18" y="60"/>
                    </a:cubicBezTo>
                    <a:cubicBezTo>
                      <a:pt x="0" y="62"/>
                      <a:pt x="0" y="54"/>
                      <a:pt x="6" y="41"/>
                    </a:cubicBezTo>
                    <a:cubicBezTo>
                      <a:pt x="20" y="37"/>
                      <a:pt x="33" y="50"/>
                      <a:pt x="47" y="41"/>
                    </a:cubicBezTo>
                    <a:cubicBezTo>
                      <a:pt x="45" y="32"/>
                      <a:pt x="43" y="21"/>
                      <a:pt x="32" y="15"/>
                    </a:cubicBezTo>
                    <a:cubicBezTo>
                      <a:pt x="30" y="9"/>
                      <a:pt x="32" y="4"/>
                      <a:pt x="38" y="0"/>
                    </a:cubicBezTo>
                    <a:cubicBezTo>
                      <a:pt x="50" y="6"/>
                      <a:pt x="62" y="13"/>
                      <a:pt x="74" y="19"/>
                    </a:cubicBezTo>
                    <a:cubicBezTo>
                      <a:pt x="76" y="18"/>
                      <a:pt x="78" y="19"/>
                      <a:pt x="80" y="20"/>
                    </a:cubicBezTo>
                    <a:cubicBezTo>
                      <a:pt x="92" y="31"/>
                      <a:pt x="107" y="40"/>
                      <a:pt x="108" y="58"/>
                    </a:cubicBezTo>
                    <a:cubicBezTo>
                      <a:pt x="107" y="64"/>
                      <a:pt x="104" y="67"/>
                      <a:pt x="98" y="65"/>
                    </a:cubicBezTo>
                    <a:cubicBezTo>
                      <a:pt x="84" y="63"/>
                      <a:pt x="71" y="63"/>
                      <a:pt x="57" y="66"/>
                    </a:cubicBezTo>
                    <a:cubicBezTo>
                      <a:pt x="51" y="69"/>
                      <a:pt x="45" y="70"/>
                      <a:pt x="38" y="69"/>
                    </a:cubicBezTo>
                    <a:cubicBezTo>
                      <a:pt x="34" y="68"/>
                      <a:pt x="31" y="67"/>
                      <a:pt x="29" y="64"/>
                    </a:cubicBezTo>
                    <a:close/>
                  </a:path>
                </a:pathLst>
              </a:custGeom>
              <a:solidFill>
                <a:srgbClr val="D147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3" name="Freeform 653">
                <a:extLst>
                  <a:ext uri="{FF2B5EF4-FFF2-40B4-BE49-F238E27FC236}">
                    <a16:creationId xmlns:a16="http://schemas.microsoft.com/office/drawing/2014/main" id="{61A10F97-4942-50D3-2685-438696F43117}"/>
                  </a:ext>
                </a:extLst>
              </p:cNvPr>
              <p:cNvSpPr/>
              <p:nvPr/>
            </p:nvSpPr>
            <p:spPr bwMode="auto">
              <a:xfrm>
                <a:off x="6676" y="1621"/>
                <a:ext cx="139" cy="77"/>
              </a:xfrm>
              <a:custGeom>
                <a:avLst/>
                <a:gdLst>
                  <a:gd name="T0" fmla="*/ 71 w 95"/>
                  <a:gd name="T1" fmla="*/ 0 h 53"/>
                  <a:gd name="T2" fmla="*/ 91 w 95"/>
                  <a:gd name="T3" fmla="*/ 0 h 53"/>
                  <a:gd name="T4" fmla="*/ 95 w 95"/>
                  <a:gd name="T5" fmla="*/ 6 h 53"/>
                  <a:gd name="T6" fmla="*/ 79 w 95"/>
                  <a:gd name="T7" fmla="*/ 18 h 53"/>
                  <a:gd name="T8" fmla="*/ 75 w 95"/>
                  <a:gd name="T9" fmla="*/ 31 h 53"/>
                  <a:gd name="T10" fmla="*/ 67 w 95"/>
                  <a:gd name="T11" fmla="*/ 33 h 53"/>
                  <a:gd name="T12" fmla="*/ 60 w 95"/>
                  <a:gd name="T13" fmla="*/ 53 h 53"/>
                  <a:gd name="T14" fmla="*/ 52 w 95"/>
                  <a:gd name="T15" fmla="*/ 32 h 53"/>
                  <a:gd name="T16" fmla="*/ 49 w 95"/>
                  <a:gd name="T17" fmla="*/ 29 h 53"/>
                  <a:gd name="T18" fmla="*/ 43 w 95"/>
                  <a:gd name="T19" fmla="*/ 44 h 53"/>
                  <a:gd name="T20" fmla="*/ 36 w 95"/>
                  <a:gd name="T21" fmla="*/ 53 h 53"/>
                  <a:gd name="T22" fmla="*/ 28 w 95"/>
                  <a:gd name="T23" fmla="*/ 44 h 53"/>
                  <a:gd name="T24" fmla="*/ 25 w 95"/>
                  <a:gd name="T25" fmla="*/ 30 h 53"/>
                  <a:gd name="T26" fmla="*/ 19 w 95"/>
                  <a:gd name="T27" fmla="*/ 44 h 53"/>
                  <a:gd name="T28" fmla="*/ 11 w 95"/>
                  <a:gd name="T29" fmla="*/ 53 h 53"/>
                  <a:gd name="T30" fmla="*/ 4 w 95"/>
                  <a:gd name="T31" fmla="*/ 43 h 53"/>
                  <a:gd name="T32" fmla="*/ 11 w 95"/>
                  <a:gd name="T33" fmla="*/ 14 h 53"/>
                  <a:gd name="T34" fmla="*/ 51 w 95"/>
                  <a:gd name="T35" fmla="*/ 11 h 53"/>
                  <a:gd name="T36" fmla="*/ 71 w 95"/>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52">
                    <a:moveTo>
                      <a:pt x="71" y="0"/>
                    </a:moveTo>
                    <a:cubicBezTo>
                      <a:pt x="78" y="0"/>
                      <a:pt x="85" y="0"/>
                      <a:pt x="91" y="0"/>
                    </a:cubicBezTo>
                    <a:cubicBezTo>
                      <a:pt x="93" y="2"/>
                      <a:pt x="94" y="4"/>
                      <a:pt x="95" y="6"/>
                    </a:cubicBezTo>
                    <a:cubicBezTo>
                      <a:pt x="88" y="8"/>
                      <a:pt x="83" y="12"/>
                      <a:pt x="79" y="18"/>
                    </a:cubicBezTo>
                    <a:cubicBezTo>
                      <a:pt x="82" y="24"/>
                      <a:pt x="79" y="28"/>
                      <a:pt x="75" y="31"/>
                    </a:cubicBezTo>
                    <a:cubicBezTo>
                      <a:pt x="71" y="27"/>
                      <a:pt x="68" y="24"/>
                      <a:pt x="67" y="33"/>
                    </a:cubicBezTo>
                    <a:cubicBezTo>
                      <a:pt x="66" y="40"/>
                      <a:pt x="73" y="52"/>
                      <a:pt x="60" y="53"/>
                    </a:cubicBezTo>
                    <a:cubicBezTo>
                      <a:pt x="46" y="53"/>
                      <a:pt x="55" y="39"/>
                      <a:pt x="52" y="32"/>
                    </a:cubicBezTo>
                    <a:cubicBezTo>
                      <a:pt x="51" y="31"/>
                      <a:pt x="50" y="30"/>
                      <a:pt x="49" y="29"/>
                    </a:cubicBezTo>
                    <a:cubicBezTo>
                      <a:pt x="40" y="31"/>
                      <a:pt x="44" y="38"/>
                      <a:pt x="43" y="44"/>
                    </a:cubicBezTo>
                    <a:cubicBezTo>
                      <a:pt x="43" y="49"/>
                      <a:pt x="42" y="53"/>
                      <a:pt x="36" y="53"/>
                    </a:cubicBezTo>
                    <a:cubicBezTo>
                      <a:pt x="30" y="53"/>
                      <a:pt x="29" y="49"/>
                      <a:pt x="28" y="44"/>
                    </a:cubicBezTo>
                    <a:cubicBezTo>
                      <a:pt x="28" y="39"/>
                      <a:pt x="31" y="31"/>
                      <a:pt x="25" y="30"/>
                    </a:cubicBezTo>
                    <a:cubicBezTo>
                      <a:pt x="15" y="30"/>
                      <a:pt x="20" y="39"/>
                      <a:pt x="19" y="44"/>
                    </a:cubicBezTo>
                    <a:cubicBezTo>
                      <a:pt x="18" y="49"/>
                      <a:pt x="17" y="53"/>
                      <a:pt x="11" y="53"/>
                    </a:cubicBezTo>
                    <a:cubicBezTo>
                      <a:pt x="5" y="53"/>
                      <a:pt x="4" y="48"/>
                      <a:pt x="4" y="43"/>
                    </a:cubicBezTo>
                    <a:cubicBezTo>
                      <a:pt x="5" y="33"/>
                      <a:pt x="0" y="22"/>
                      <a:pt x="11" y="14"/>
                    </a:cubicBezTo>
                    <a:cubicBezTo>
                      <a:pt x="23" y="4"/>
                      <a:pt x="38" y="9"/>
                      <a:pt x="51" y="11"/>
                    </a:cubicBezTo>
                    <a:cubicBezTo>
                      <a:pt x="62" y="12"/>
                      <a:pt x="67" y="9"/>
                      <a:pt x="71" y="0"/>
                    </a:cubicBezTo>
                    <a:close/>
                  </a:path>
                </a:pathLst>
              </a:custGeom>
              <a:solidFill>
                <a:srgbClr val="E0DD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4" name="Freeform 654">
                <a:extLst>
                  <a:ext uri="{FF2B5EF4-FFF2-40B4-BE49-F238E27FC236}">
                    <a16:creationId xmlns:a16="http://schemas.microsoft.com/office/drawing/2014/main" id="{B5EA2E32-3BAF-1A4A-02BA-1C3CA16D00E4}"/>
                  </a:ext>
                </a:extLst>
              </p:cNvPr>
              <p:cNvSpPr/>
              <p:nvPr/>
            </p:nvSpPr>
            <p:spPr bwMode="auto">
              <a:xfrm>
                <a:off x="6950" y="1639"/>
                <a:ext cx="52" cy="186"/>
              </a:xfrm>
              <a:custGeom>
                <a:avLst/>
                <a:gdLst>
                  <a:gd name="T0" fmla="*/ 11 w 36"/>
                  <a:gd name="T1" fmla="*/ 18 h 128"/>
                  <a:gd name="T2" fmla="*/ 10 w 36"/>
                  <a:gd name="T3" fmla="*/ 9 h 128"/>
                  <a:gd name="T4" fmla="*/ 27 w 36"/>
                  <a:gd name="T5" fmla="*/ 24 h 128"/>
                  <a:gd name="T6" fmla="*/ 31 w 36"/>
                  <a:gd name="T7" fmla="*/ 43 h 128"/>
                  <a:gd name="T8" fmla="*/ 31 w 36"/>
                  <a:gd name="T9" fmla="*/ 46 h 128"/>
                  <a:gd name="T10" fmla="*/ 32 w 36"/>
                  <a:gd name="T11" fmla="*/ 62 h 128"/>
                  <a:gd name="T12" fmla="*/ 23 w 36"/>
                  <a:gd name="T13" fmla="*/ 87 h 128"/>
                  <a:gd name="T14" fmla="*/ 31 w 36"/>
                  <a:gd name="T15" fmla="*/ 122 h 128"/>
                  <a:gd name="T16" fmla="*/ 31 w 36"/>
                  <a:gd name="T17" fmla="*/ 122 h 128"/>
                  <a:gd name="T18" fmla="*/ 31 w 36"/>
                  <a:gd name="T19" fmla="*/ 126 h 128"/>
                  <a:gd name="T20" fmla="*/ 12 w 36"/>
                  <a:gd name="T21" fmla="*/ 111 h 128"/>
                  <a:gd name="T22" fmla="*/ 10 w 36"/>
                  <a:gd name="T23" fmla="*/ 41 h 128"/>
                  <a:gd name="T24" fmla="*/ 4 w 36"/>
                  <a:gd name="T25" fmla="*/ 26 h 128"/>
                  <a:gd name="T26" fmla="*/ 11 w 36"/>
                  <a:gd name="T27" fmla="*/ 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128">
                    <a:moveTo>
                      <a:pt x="11" y="18"/>
                    </a:moveTo>
                    <a:cubicBezTo>
                      <a:pt x="11" y="15"/>
                      <a:pt x="5" y="13"/>
                      <a:pt x="10" y="9"/>
                    </a:cubicBezTo>
                    <a:cubicBezTo>
                      <a:pt x="28" y="0"/>
                      <a:pt x="23" y="17"/>
                      <a:pt x="27" y="24"/>
                    </a:cubicBezTo>
                    <a:cubicBezTo>
                      <a:pt x="28" y="30"/>
                      <a:pt x="22" y="38"/>
                      <a:pt x="31" y="43"/>
                    </a:cubicBezTo>
                    <a:cubicBezTo>
                      <a:pt x="31" y="44"/>
                      <a:pt x="31" y="45"/>
                      <a:pt x="31" y="46"/>
                    </a:cubicBezTo>
                    <a:cubicBezTo>
                      <a:pt x="28" y="52"/>
                      <a:pt x="36" y="57"/>
                      <a:pt x="32" y="62"/>
                    </a:cubicBezTo>
                    <a:cubicBezTo>
                      <a:pt x="22" y="68"/>
                      <a:pt x="19" y="76"/>
                      <a:pt x="23" y="87"/>
                    </a:cubicBezTo>
                    <a:cubicBezTo>
                      <a:pt x="26" y="99"/>
                      <a:pt x="28" y="110"/>
                      <a:pt x="31" y="122"/>
                    </a:cubicBezTo>
                    <a:cubicBezTo>
                      <a:pt x="31" y="122"/>
                      <a:pt x="31" y="122"/>
                      <a:pt x="31" y="122"/>
                    </a:cubicBezTo>
                    <a:cubicBezTo>
                      <a:pt x="31" y="123"/>
                      <a:pt x="31" y="125"/>
                      <a:pt x="31" y="126"/>
                    </a:cubicBezTo>
                    <a:cubicBezTo>
                      <a:pt x="19" y="128"/>
                      <a:pt x="15" y="121"/>
                      <a:pt x="12" y="111"/>
                    </a:cubicBezTo>
                    <a:cubicBezTo>
                      <a:pt x="6" y="87"/>
                      <a:pt x="8" y="64"/>
                      <a:pt x="10" y="41"/>
                    </a:cubicBezTo>
                    <a:cubicBezTo>
                      <a:pt x="10" y="35"/>
                      <a:pt x="16" y="27"/>
                      <a:pt x="4" y="26"/>
                    </a:cubicBezTo>
                    <a:cubicBezTo>
                      <a:pt x="0" y="18"/>
                      <a:pt x="11" y="22"/>
                      <a:pt x="11" y="18"/>
                    </a:cubicBezTo>
                    <a:close/>
                  </a:path>
                </a:pathLst>
              </a:custGeom>
              <a:solidFill>
                <a:srgbClr val="625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5" name="Freeform 655">
                <a:extLst>
                  <a:ext uri="{FF2B5EF4-FFF2-40B4-BE49-F238E27FC236}">
                    <a16:creationId xmlns:a16="http://schemas.microsoft.com/office/drawing/2014/main" id="{23F12279-C624-6554-9326-013EEDADC720}"/>
                  </a:ext>
                </a:extLst>
              </p:cNvPr>
              <p:cNvSpPr/>
              <p:nvPr/>
            </p:nvSpPr>
            <p:spPr bwMode="auto">
              <a:xfrm>
                <a:off x="6809" y="1634"/>
                <a:ext cx="70" cy="64"/>
              </a:xfrm>
              <a:custGeom>
                <a:avLst/>
                <a:gdLst>
                  <a:gd name="T0" fmla="*/ 48 w 48"/>
                  <a:gd name="T1" fmla="*/ 17 h 44"/>
                  <a:gd name="T2" fmla="*/ 45 w 48"/>
                  <a:gd name="T3" fmla="*/ 35 h 44"/>
                  <a:gd name="T4" fmla="*/ 37 w 48"/>
                  <a:gd name="T5" fmla="*/ 44 h 44"/>
                  <a:gd name="T6" fmla="*/ 31 w 48"/>
                  <a:gd name="T7" fmla="*/ 36 h 44"/>
                  <a:gd name="T8" fmla="*/ 25 w 48"/>
                  <a:gd name="T9" fmla="*/ 21 h 44"/>
                  <a:gd name="T10" fmla="*/ 20 w 48"/>
                  <a:gd name="T11" fmla="*/ 35 h 44"/>
                  <a:gd name="T12" fmla="*/ 12 w 48"/>
                  <a:gd name="T13" fmla="*/ 44 h 44"/>
                  <a:gd name="T14" fmla="*/ 5 w 48"/>
                  <a:gd name="T15" fmla="*/ 35 h 44"/>
                  <a:gd name="T16" fmla="*/ 11 w 48"/>
                  <a:gd name="T17" fmla="*/ 6 h 44"/>
                  <a:gd name="T18" fmla="*/ 48 w 48"/>
                  <a:gd name="T19"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4">
                    <a:moveTo>
                      <a:pt x="48" y="17"/>
                    </a:moveTo>
                    <a:cubicBezTo>
                      <a:pt x="40" y="22"/>
                      <a:pt x="45" y="29"/>
                      <a:pt x="45" y="35"/>
                    </a:cubicBezTo>
                    <a:cubicBezTo>
                      <a:pt x="44" y="40"/>
                      <a:pt x="43" y="44"/>
                      <a:pt x="37" y="44"/>
                    </a:cubicBezTo>
                    <a:cubicBezTo>
                      <a:pt x="32" y="44"/>
                      <a:pt x="31" y="40"/>
                      <a:pt x="31" y="36"/>
                    </a:cubicBezTo>
                    <a:cubicBezTo>
                      <a:pt x="30" y="30"/>
                      <a:pt x="33" y="21"/>
                      <a:pt x="25" y="21"/>
                    </a:cubicBezTo>
                    <a:cubicBezTo>
                      <a:pt x="17" y="20"/>
                      <a:pt x="20" y="30"/>
                      <a:pt x="20" y="35"/>
                    </a:cubicBezTo>
                    <a:cubicBezTo>
                      <a:pt x="19" y="40"/>
                      <a:pt x="18" y="44"/>
                      <a:pt x="12" y="44"/>
                    </a:cubicBezTo>
                    <a:cubicBezTo>
                      <a:pt x="6" y="44"/>
                      <a:pt x="4" y="40"/>
                      <a:pt x="5" y="35"/>
                    </a:cubicBezTo>
                    <a:cubicBezTo>
                      <a:pt x="6" y="25"/>
                      <a:pt x="0" y="14"/>
                      <a:pt x="11" y="6"/>
                    </a:cubicBezTo>
                    <a:cubicBezTo>
                      <a:pt x="25" y="5"/>
                      <a:pt x="40" y="0"/>
                      <a:pt x="48" y="17"/>
                    </a:cubicBezTo>
                    <a:close/>
                  </a:path>
                </a:pathLst>
              </a:custGeom>
              <a:solidFill>
                <a:srgbClr val="DDDB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6" name="Freeform 656">
                <a:extLst>
                  <a:ext uri="{FF2B5EF4-FFF2-40B4-BE49-F238E27FC236}">
                    <a16:creationId xmlns:a16="http://schemas.microsoft.com/office/drawing/2014/main" id="{DA5F252B-69B6-E485-037D-4C0FA853D64C}"/>
                  </a:ext>
                </a:extLst>
              </p:cNvPr>
              <p:cNvSpPr/>
              <p:nvPr/>
            </p:nvSpPr>
            <p:spPr bwMode="auto">
              <a:xfrm>
                <a:off x="6869" y="1524"/>
                <a:ext cx="65" cy="109"/>
              </a:xfrm>
              <a:custGeom>
                <a:avLst/>
                <a:gdLst>
                  <a:gd name="T0" fmla="*/ 0 w 45"/>
                  <a:gd name="T1" fmla="*/ 66 h 75"/>
                  <a:gd name="T2" fmla="*/ 7 w 45"/>
                  <a:gd name="T3" fmla="*/ 57 h 75"/>
                  <a:gd name="T4" fmla="*/ 1 w 45"/>
                  <a:gd name="T5" fmla="*/ 36 h 75"/>
                  <a:gd name="T6" fmla="*/ 2 w 45"/>
                  <a:gd name="T7" fmla="*/ 15 h 75"/>
                  <a:gd name="T8" fmla="*/ 7 w 45"/>
                  <a:gd name="T9" fmla="*/ 0 h 75"/>
                  <a:gd name="T10" fmla="*/ 12 w 45"/>
                  <a:gd name="T11" fmla="*/ 1 h 75"/>
                  <a:gd name="T12" fmla="*/ 19 w 45"/>
                  <a:gd name="T13" fmla="*/ 29 h 75"/>
                  <a:gd name="T14" fmla="*/ 25 w 45"/>
                  <a:gd name="T15" fmla="*/ 32 h 75"/>
                  <a:gd name="T16" fmla="*/ 43 w 45"/>
                  <a:gd name="T17" fmla="*/ 64 h 75"/>
                  <a:gd name="T18" fmla="*/ 25 w 45"/>
                  <a:gd name="T19" fmla="*/ 69 h 75"/>
                  <a:gd name="T20" fmla="*/ 7 w 45"/>
                  <a:gd name="T21" fmla="*/ 73 h 75"/>
                  <a:gd name="T22" fmla="*/ 0 w 45"/>
                  <a:gd name="T23"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75">
                    <a:moveTo>
                      <a:pt x="0" y="66"/>
                    </a:moveTo>
                    <a:cubicBezTo>
                      <a:pt x="4" y="65"/>
                      <a:pt x="7" y="62"/>
                      <a:pt x="7" y="57"/>
                    </a:cubicBezTo>
                    <a:cubicBezTo>
                      <a:pt x="10" y="48"/>
                      <a:pt x="0" y="44"/>
                      <a:pt x="1" y="36"/>
                    </a:cubicBezTo>
                    <a:cubicBezTo>
                      <a:pt x="2" y="29"/>
                      <a:pt x="3" y="22"/>
                      <a:pt x="2" y="15"/>
                    </a:cubicBezTo>
                    <a:cubicBezTo>
                      <a:pt x="2" y="9"/>
                      <a:pt x="1" y="3"/>
                      <a:pt x="7" y="0"/>
                    </a:cubicBezTo>
                    <a:cubicBezTo>
                      <a:pt x="9" y="0"/>
                      <a:pt x="11" y="0"/>
                      <a:pt x="12" y="1"/>
                    </a:cubicBezTo>
                    <a:cubicBezTo>
                      <a:pt x="18" y="10"/>
                      <a:pt x="15" y="20"/>
                      <a:pt x="19" y="29"/>
                    </a:cubicBezTo>
                    <a:cubicBezTo>
                      <a:pt x="20" y="32"/>
                      <a:pt x="20" y="38"/>
                      <a:pt x="25" y="32"/>
                    </a:cubicBezTo>
                    <a:cubicBezTo>
                      <a:pt x="33" y="42"/>
                      <a:pt x="45" y="49"/>
                      <a:pt x="43" y="64"/>
                    </a:cubicBezTo>
                    <a:cubicBezTo>
                      <a:pt x="37" y="66"/>
                      <a:pt x="31" y="68"/>
                      <a:pt x="25" y="69"/>
                    </a:cubicBezTo>
                    <a:cubicBezTo>
                      <a:pt x="20" y="75"/>
                      <a:pt x="12" y="68"/>
                      <a:pt x="7" y="73"/>
                    </a:cubicBezTo>
                    <a:cubicBezTo>
                      <a:pt x="3" y="72"/>
                      <a:pt x="1" y="69"/>
                      <a:pt x="0" y="66"/>
                    </a:cubicBezTo>
                    <a:close/>
                  </a:path>
                </a:pathLst>
              </a:custGeom>
              <a:solidFill>
                <a:srgbClr val="C2AF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7" name="Freeform 657">
                <a:extLst>
                  <a:ext uri="{FF2B5EF4-FFF2-40B4-BE49-F238E27FC236}">
                    <a16:creationId xmlns:a16="http://schemas.microsoft.com/office/drawing/2014/main" id="{DE18ABEC-91F0-4BE2-E63D-DE44E0270FEA}"/>
                  </a:ext>
                </a:extLst>
              </p:cNvPr>
              <p:cNvSpPr/>
              <p:nvPr/>
            </p:nvSpPr>
            <p:spPr bwMode="auto">
              <a:xfrm>
                <a:off x="6864" y="1743"/>
                <a:ext cx="38" cy="28"/>
              </a:xfrm>
              <a:custGeom>
                <a:avLst/>
                <a:gdLst>
                  <a:gd name="T0" fmla="*/ 2 w 26"/>
                  <a:gd name="T1" fmla="*/ 18 h 19"/>
                  <a:gd name="T2" fmla="*/ 19 w 26"/>
                  <a:gd name="T3" fmla="*/ 0 h 19"/>
                  <a:gd name="T4" fmla="*/ 2 w 26"/>
                  <a:gd name="T5" fmla="*/ 18 h 19"/>
                  <a:gd name="T6" fmla="*/ 2 w 26"/>
                  <a:gd name="T7" fmla="*/ 18 h 19"/>
                </a:gdLst>
                <a:ahLst/>
                <a:cxnLst>
                  <a:cxn ang="0">
                    <a:pos x="T0" y="T1"/>
                  </a:cxn>
                  <a:cxn ang="0">
                    <a:pos x="T2" y="T3"/>
                  </a:cxn>
                  <a:cxn ang="0">
                    <a:pos x="T4" y="T5"/>
                  </a:cxn>
                  <a:cxn ang="0">
                    <a:pos x="T6" y="T7"/>
                  </a:cxn>
                </a:cxnLst>
                <a:rect l="0" t="0" r="r" b="b"/>
                <a:pathLst>
                  <a:path w="26" h="19">
                    <a:moveTo>
                      <a:pt x="2" y="18"/>
                    </a:moveTo>
                    <a:cubicBezTo>
                      <a:pt x="0" y="4"/>
                      <a:pt x="20" y="13"/>
                      <a:pt x="19" y="0"/>
                    </a:cubicBezTo>
                    <a:cubicBezTo>
                      <a:pt x="26" y="19"/>
                      <a:pt x="11" y="15"/>
                      <a:pt x="2" y="18"/>
                    </a:cubicBezTo>
                    <a:cubicBezTo>
                      <a:pt x="2" y="18"/>
                      <a:pt x="2" y="18"/>
                      <a:pt x="2" y="18"/>
                    </a:cubicBezTo>
                    <a:close/>
                  </a:path>
                </a:pathLst>
              </a:custGeom>
              <a:solidFill>
                <a:srgbClr val="A18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8" name="Freeform 658">
                <a:extLst>
                  <a:ext uri="{FF2B5EF4-FFF2-40B4-BE49-F238E27FC236}">
                    <a16:creationId xmlns:a16="http://schemas.microsoft.com/office/drawing/2014/main" id="{EB6F1ABC-98BF-CFE0-2BC4-25007ACBB743}"/>
                  </a:ext>
                </a:extLst>
              </p:cNvPr>
              <p:cNvSpPr/>
              <p:nvPr/>
            </p:nvSpPr>
            <p:spPr bwMode="auto">
              <a:xfrm>
                <a:off x="6879" y="1618"/>
                <a:ext cx="40" cy="41"/>
              </a:xfrm>
              <a:custGeom>
                <a:avLst/>
                <a:gdLst>
                  <a:gd name="T0" fmla="*/ 0 w 28"/>
                  <a:gd name="T1" fmla="*/ 8 h 28"/>
                  <a:gd name="T2" fmla="*/ 18 w 28"/>
                  <a:gd name="T3" fmla="*/ 4 h 28"/>
                  <a:gd name="T4" fmla="*/ 28 w 28"/>
                  <a:gd name="T5" fmla="*/ 28 h 28"/>
                  <a:gd name="T6" fmla="*/ 0 w 28"/>
                  <a:gd name="T7" fmla="*/ 8 h 28"/>
                </a:gdLst>
                <a:ahLst/>
                <a:cxnLst>
                  <a:cxn ang="0">
                    <a:pos x="T0" y="T1"/>
                  </a:cxn>
                  <a:cxn ang="0">
                    <a:pos x="T2" y="T3"/>
                  </a:cxn>
                  <a:cxn ang="0">
                    <a:pos x="T4" y="T5"/>
                  </a:cxn>
                  <a:cxn ang="0">
                    <a:pos x="T6" y="T7"/>
                  </a:cxn>
                </a:cxnLst>
                <a:rect l="0" t="0" r="r" b="b"/>
                <a:pathLst>
                  <a:path w="28" h="28">
                    <a:moveTo>
                      <a:pt x="0" y="8"/>
                    </a:moveTo>
                    <a:cubicBezTo>
                      <a:pt x="5" y="0"/>
                      <a:pt x="12" y="6"/>
                      <a:pt x="18" y="4"/>
                    </a:cubicBezTo>
                    <a:cubicBezTo>
                      <a:pt x="25" y="11"/>
                      <a:pt x="26" y="20"/>
                      <a:pt x="28" y="28"/>
                    </a:cubicBezTo>
                    <a:cubicBezTo>
                      <a:pt x="20" y="20"/>
                      <a:pt x="16" y="6"/>
                      <a:pt x="0" y="8"/>
                    </a:cubicBezTo>
                    <a:close/>
                  </a:path>
                </a:pathLst>
              </a:custGeom>
              <a:solidFill>
                <a:srgbClr val="917C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9" name="Freeform 659">
                <a:extLst>
                  <a:ext uri="{FF2B5EF4-FFF2-40B4-BE49-F238E27FC236}">
                    <a16:creationId xmlns:a16="http://schemas.microsoft.com/office/drawing/2014/main" id="{ABC12B63-1545-A5A5-9184-8503B9D97CD6}"/>
                  </a:ext>
                </a:extLst>
              </p:cNvPr>
              <p:cNvSpPr/>
              <p:nvPr/>
            </p:nvSpPr>
            <p:spPr bwMode="auto">
              <a:xfrm>
                <a:off x="6919" y="1659"/>
                <a:ext cx="47" cy="18"/>
              </a:xfrm>
              <a:custGeom>
                <a:avLst/>
                <a:gdLst>
                  <a:gd name="T0" fmla="*/ 32 w 32"/>
                  <a:gd name="T1" fmla="*/ 4 h 12"/>
                  <a:gd name="T2" fmla="*/ 25 w 32"/>
                  <a:gd name="T3" fmla="*/ 12 h 12"/>
                  <a:gd name="T4" fmla="*/ 0 w 32"/>
                  <a:gd name="T5" fmla="*/ 0 h 12"/>
                  <a:gd name="T6" fmla="*/ 32 w 32"/>
                  <a:gd name="T7" fmla="*/ 4 h 12"/>
                </a:gdLst>
                <a:ahLst/>
                <a:cxnLst>
                  <a:cxn ang="0">
                    <a:pos x="T0" y="T1"/>
                  </a:cxn>
                  <a:cxn ang="0">
                    <a:pos x="T2" y="T3"/>
                  </a:cxn>
                  <a:cxn ang="0">
                    <a:pos x="T4" y="T5"/>
                  </a:cxn>
                  <a:cxn ang="0">
                    <a:pos x="T6" y="T7"/>
                  </a:cxn>
                </a:cxnLst>
                <a:rect l="0" t="0" r="r" b="b"/>
                <a:pathLst>
                  <a:path w="32" h="12">
                    <a:moveTo>
                      <a:pt x="32" y="4"/>
                    </a:moveTo>
                    <a:cubicBezTo>
                      <a:pt x="30" y="6"/>
                      <a:pt x="27" y="9"/>
                      <a:pt x="25" y="12"/>
                    </a:cubicBezTo>
                    <a:cubicBezTo>
                      <a:pt x="15" y="11"/>
                      <a:pt x="5" y="11"/>
                      <a:pt x="0" y="0"/>
                    </a:cubicBezTo>
                    <a:cubicBezTo>
                      <a:pt x="11" y="1"/>
                      <a:pt x="21" y="6"/>
                      <a:pt x="32" y="4"/>
                    </a:cubicBezTo>
                    <a:close/>
                  </a:path>
                </a:pathLst>
              </a:custGeom>
              <a:solidFill>
                <a:srgbClr val="917C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0" name="Freeform 660">
                <a:extLst>
                  <a:ext uri="{FF2B5EF4-FFF2-40B4-BE49-F238E27FC236}">
                    <a16:creationId xmlns:a16="http://schemas.microsoft.com/office/drawing/2014/main" id="{85633DF6-B06F-01E2-8E58-CFEAE7A5C872}"/>
                  </a:ext>
                </a:extLst>
              </p:cNvPr>
              <p:cNvSpPr/>
              <p:nvPr/>
            </p:nvSpPr>
            <p:spPr bwMode="auto">
              <a:xfrm>
                <a:off x="4609" y="2304"/>
                <a:ext cx="34" cy="26"/>
              </a:xfrm>
              <a:custGeom>
                <a:avLst/>
                <a:gdLst>
                  <a:gd name="T0" fmla="*/ 0 w 24"/>
                  <a:gd name="T1" fmla="*/ 9 h 18"/>
                  <a:gd name="T2" fmla="*/ 2 w 24"/>
                  <a:gd name="T3" fmla="*/ 0 h 18"/>
                  <a:gd name="T4" fmla="*/ 24 w 24"/>
                  <a:gd name="T5" fmla="*/ 7 h 18"/>
                  <a:gd name="T6" fmla="*/ 6 w 24"/>
                  <a:gd name="T7" fmla="*/ 10 h 18"/>
                  <a:gd name="T8" fmla="*/ 0 w 24"/>
                  <a:gd name="T9" fmla="*/ 9 h 18"/>
                </a:gdLst>
                <a:ahLst/>
                <a:cxnLst>
                  <a:cxn ang="0">
                    <a:pos x="T0" y="T1"/>
                  </a:cxn>
                  <a:cxn ang="0">
                    <a:pos x="T2" y="T3"/>
                  </a:cxn>
                  <a:cxn ang="0">
                    <a:pos x="T4" y="T5"/>
                  </a:cxn>
                  <a:cxn ang="0">
                    <a:pos x="T6" y="T7"/>
                  </a:cxn>
                  <a:cxn ang="0">
                    <a:pos x="T8" y="T9"/>
                  </a:cxn>
                </a:cxnLst>
                <a:rect l="0" t="0" r="r" b="b"/>
                <a:pathLst>
                  <a:path w="24" h="18">
                    <a:moveTo>
                      <a:pt x="0" y="9"/>
                    </a:moveTo>
                    <a:cubicBezTo>
                      <a:pt x="1" y="6"/>
                      <a:pt x="1" y="3"/>
                      <a:pt x="2" y="0"/>
                    </a:cubicBezTo>
                    <a:cubicBezTo>
                      <a:pt x="9" y="2"/>
                      <a:pt x="16" y="5"/>
                      <a:pt x="24" y="7"/>
                    </a:cubicBezTo>
                    <a:cubicBezTo>
                      <a:pt x="18" y="18"/>
                      <a:pt x="12" y="12"/>
                      <a:pt x="6" y="10"/>
                    </a:cubicBezTo>
                    <a:cubicBezTo>
                      <a:pt x="4" y="9"/>
                      <a:pt x="2" y="9"/>
                      <a:pt x="0" y="9"/>
                    </a:cubicBezTo>
                    <a:close/>
                  </a:path>
                </a:pathLst>
              </a:custGeom>
              <a:solidFill>
                <a:srgbClr val="716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1" name="Freeform 661">
                <a:extLst>
                  <a:ext uri="{FF2B5EF4-FFF2-40B4-BE49-F238E27FC236}">
                    <a16:creationId xmlns:a16="http://schemas.microsoft.com/office/drawing/2014/main" id="{59F50AC6-116C-DC38-D9C8-E85EF96747D3}"/>
                  </a:ext>
                </a:extLst>
              </p:cNvPr>
              <p:cNvSpPr/>
              <p:nvPr/>
            </p:nvSpPr>
            <p:spPr bwMode="auto">
              <a:xfrm>
                <a:off x="5982" y="3125"/>
                <a:ext cx="252" cy="151"/>
              </a:xfrm>
              <a:custGeom>
                <a:avLst/>
                <a:gdLst>
                  <a:gd name="T0" fmla="*/ 9 w 173"/>
                  <a:gd name="T1" fmla="*/ 56 h 104"/>
                  <a:gd name="T2" fmla="*/ 1 w 173"/>
                  <a:gd name="T3" fmla="*/ 37 h 104"/>
                  <a:gd name="T4" fmla="*/ 6 w 173"/>
                  <a:gd name="T5" fmla="*/ 15 h 104"/>
                  <a:gd name="T6" fmla="*/ 18 w 173"/>
                  <a:gd name="T7" fmla="*/ 1 h 104"/>
                  <a:gd name="T8" fmla="*/ 27 w 173"/>
                  <a:gd name="T9" fmla="*/ 23 h 104"/>
                  <a:gd name="T10" fmla="*/ 33 w 173"/>
                  <a:gd name="T11" fmla="*/ 34 h 104"/>
                  <a:gd name="T12" fmla="*/ 36 w 173"/>
                  <a:gd name="T13" fmla="*/ 44 h 104"/>
                  <a:gd name="T14" fmla="*/ 52 w 173"/>
                  <a:gd name="T15" fmla="*/ 60 h 104"/>
                  <a:gd name="T16" fmla="*/ 100 w 173"/>
                  <a:gd name="T17" fmla="*/ 78 h 104"/>
                  <a:gd name="T18" fmla="*/ 126 w 173"/>
                  <a:gd name="T19" fmla="*/ 71 h 104"/>
                  <a:gd name="T20" fmla="*/ 143 w 173"/>
                  <a:gd name="T21" fmla="*/ 67 h 104"/>
                  <a:gd name="T22" fmla="*/ 160 w 173"/>
                  <a:gd name="T23" fmla="*/ 69 h 104"/>
                  <a:gd name="T24" fmla="*/ 167 w 173"/>
                  <a:gd name="T25" fmla="*/ 66 h 104"/>
                  <a:gd name="T26" fmla="*/ 171 w 173"/>
                  <a:gd name="T27" fmla="*/ 60 h 104"/>
                  <a:gd name="T28" fmla="*/ 173 w 173"/>
                  <a:gd name="T29" fmla="*/ 69 h 104"/>
                  <a:gd name="T30" fmla="*/ 172 w 173"/>
                  <a:gd name="T31" fmla="*/ 85 h 104"/>
                  <a:gd name="T32" fmla="*/ 148 w 173"/>
                  <a:gd name="T33" fmla="*/ 93 h 104"/>
                  <a:gd name="T34" fmla="*/ 93 w 173"/>
                  <a:gd name="T35" fmla="*/ 87 h 104"/>
                  <a:gd name="T36" fmla="*/ 51 w 173"/>
                  <a:gd name="T37" fmla="*/ 72 h 104"/>
                  <a:gd name="T38" fmla="*/ 9 w 173"/>
                  <a:gd name="T39" fmla="*/ 5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3" h="104">
                    <a:moveTo>
                      <a:pt x="9" y="56"/>
                    </a:moveTo>
                    <a:cubicBezTo>
                      <a:pt x="6" y="50"/>
                      <a:pt x="0" y="45"/>
                      <a:pt x="1" y="37"/>
                    </a:cubicBezTo>
                    <a:cubicBezTo>
                      <a:pt x="2" y="30"/>
                      <a:pt x="4" y="23"/>
                      <a:pt x="6" y="15"/>
                    </a:cubicBezTo>
                    <a:cubicBezTo>
                      <a:pt x="9" y="9"/>
                      <a:pt x="11" y="0"/>
                      <a:pt x="18" y="1"/>
                    </a:cubicBezTo>
                    <a:cubicBezTo>
                      <a:pt x="29" y="4"/>
                      <a:pt x="24" y="16"/>
                      <a:pt x="27" y="23"/>
                    </a:cubicBezTo>
                    <a:cubicBezTo>
                      <a:pt x="28" y="27"/>
                      <a:pt x="22" y="34"/>
                      <a:pt x="33" y="34"/>
                    </a:cubicBezTo>
                    <a:cubicBezTo>
                      <a:pt x="36" y="34"/>
                      <a:pt x="36" y="41"/>
                      <a:pt x="36" y="44"/>
                    </a:cubicBezTo>
                    <a:cubicBezTo>
                      <a:pt x="34" y="57"/>
                      <a:pt x="43" y="59"/>
                      <a:pt x="52" y="60"/>
                    </a:cubicBezTo>
                    <a:cubicBezTo>
                      <a:pt x="69" y="62"/>
                      <a:pt x="85" y="66"/>
                      <a:pt x="100" y="78"/>
                    </a:cubicBezTo>
                    <a:cubicBezTo>
                      <a:pt x="114" y="89"/>
                      <a:pt x="119" y="87"/>
                      <a:pt x="126" y="71"/>
                    </a:cubicBezTo>
                    <a:cubicBezTo>
                      <a:pt x="132" y="72"/>
                      <a:pt x="138" y="72"/>
                      <a:pt x="143" y="67"/>
                    </a:cubicBezTo>
                    <a:cubicBezTo>
                      <a:pt x="149" y="67"/>
                      <a:pt x="154" y="74"/>
                      <a:pt x="160" y="69"/>
                    </a:cubicBezTo>
                    <a:cubicBezTo>
                      <a:pt x="163" y="68"/>
                      <a:pt x="165" y="68"/>
                      <a:pt x="167" y="66"/>
                    </a:cubicBezTo>
                    <a:cubicBezTo>
                      <a:pt x="169" y="65"/>
                      <a:pt x="170" y="62"/>
                      <a:pt x="171" y="60"/>
                    </a:cubicBezTo>
                    <a:cubicBezTo>
                      <a:pt x="171" y="63"/>
                      <a:pt x="172" y="66"/>
                      <a:pt x="173" y="69"/>
                    </a:cubicBezTo>
                    <a:cubicBezTo>
                      <a:pt x="167" y="74"/>
                      <a:pt x="169" y="79"/>
                      <a:pt x="172" y="85"/>
                    </a:cubicBezTo>
                    <a:cubicBezTo>
                      <a:pt x="163" y="85"/>
                      <a:pt x="156" y="89"/>
                      <a:pt x="148" y="93"/>
                    </a:cubicBezTo>
                    <a:cubicBezTo>
                      <a:pt x="128" y="104"/>
                      <a:pt x="110" y="101"/>
                      <a:pt x="93" y="87"/>
                    </a:cubicBezTo>
                    <a:cubicBezTo>
                      <a:pt x="80" y="78"/>
                      <a:pt x="67" y="71"/>
                      <a:pt x="51" y="72"/>
                    </a:cubicBezTo>
                    <a:cubicBezTo>
                      <a:pt x="35" y="73"/>
                      <a:pt x="24" y="58"/>
                      <a:pt x="9" y="56"/>
                    </a:cubicBezTo>
                    <a:close/>
                  </a:path>
                </a:pathLst>
              </a:custGeom>
              <a:solidFill>
                <a:srgbClr val="7B4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2" name="Freeform 662">
                <a:extLst>
                  <a:ext uri="{FF2B5EF4-FFF2-40B4-BE49-F238E27FC236}">
                    <a16:creationId xmlns:a16="http://schemas.microsoft.com/office/drawing/2014/main" id="{E85C3F98-54A5-CF13-657B-4FFE97B73F3B}"/>
                  </a:ext>
                </a:extLst>
              </p:cNvPr>
              <p:cNvSpPr/>
              <p:nvPr/>
            </p:nvSpPr>
            <p:spPr bwMode="auto">
              <a:xfrm>
                <a:off x="6070" y="3241"/>
                <a:ext cx="88" cy="48"/>
              </a:xfrm>
              <a:custGeom>
                <a:avLst/>
                <a:gdLst>
                  <a:gd name="T0" fmla="*/ 61 w 61"/>
                  <a:gd name="T1" fmla="*/ 32 h 33"/>
                  <a:gd name="T2" fmla="*/ 7 w 61"/>
                  <a:gd name="T3" fmla="*/ 19 h 33"/>
                  <a:gd name="T4" fmla="*/ 3 w 61"/>
                  <a:gd name="T5" fmla="*/ 5 h 33"/>
                  <a:gd name="T6" fmla="*/ 13 w 61"/>
                  <a:gd name="T7" fmla="*/ 4 h 33"/>
                  <a:gd name="T8" fmla="*/ 61 w 61"/>
                  <a:gd name="T9" fmla="*/ 32 h 33"/>
                </a:gdLst>
                <a:ahLst/>
                <a:cxnLst>
                  <a:cxn ang="0">
                    <a:pos x="T0" y="T1"/>
                  </a:cxn>
                  <a:cxn ang="0">
                    <a:pos x="T2" y="T3"/>
                  </a:cxn>
                  <a:cxn ang="0">
                    <a:pos x="T4" y="T5"/>
                  </a:cxn>
                  <a:cxn ang="0">
                    <a:pos x="T6" y="T7"/>
                  </a:cxn>
                  <a:cxn ang="0">
                    <a:pos x="T8" y="T9"/>
                  </a:cxn>
                </a:cxnLst>
                <a:rect l="0" t="0" r="r" b="b"/>
                <a:pathLst>
                  <a:path w="61" h="33">
                    <a:moveTo>
                      <a:pt x="61" y="32"/>
                    </a:moveTo>
                    <a:cubicBezTo>
                      <a:pt x="38" y="33"/>
                      <a:pt x="23" y="22"/>
                      <a:pt x="7" y="19"/>
                    </a:cubicBezTo>
                    <a:cubicBezTo>
                      <a:pt x="3" y="18"/>
                      <a:pt x="0" y="10"/>
                      <a:pt x="3" y="5"/>
                    </a:cubicBezTo>
                    <a:cubicBezTo>
                      <a:pt x="5" y="2"/>
                      <a:pt x="11" y="0"/>
                      <a:pt x="13" y="4"/>
                    </a:cubicBezTo>
                    <a:cubicBezTo>
                      <a:pt x="23" y="20"/>
                      <a:pt x="44" y="18"/>
                      <a:pt x="61" y="32"/>
                    </a:cubicBezTo>
                    <a:close/>
                  </a:path>
                </a:pathLst>
              </a:custGeom>
              <a:solidFill>
                <a:srgbClr val="766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3" name="Freeform 663">
                <a:extLst>
                  <a:ext uri="{FF2B5EF4-FFF2-40B4-BE49-F238E27FC236}">
                    <a16:creationId xmlns:a16="http://schemas.microsoft.com/office/drawing/2014/main" id="{C24A9E3D-FB85-D18B-C8A2-A935D127DB23}"/>
                  </a:ext>
                </a:extLst>
              </p:cNvPr>
              <p:cNvSpPr/>
              <p:nvPr/>
            </p:nvSpPr>
            <p:spPr bwMode="auto">
              <a:xfrm>
                <a:off x="6056" y="2978"/>
                <a:ext cx="207" cy="144"/>
              </a:xfrm>
              <a:custGeom>
                <a:avLst/>
                <a:gdLst>
                  <a:gd name="T0" fmla="*/ 138 w 142"/>
                  <a:gd name="T1" fmla="*/ 77 h 99"/>
                  <a:gd name="T2" fmla="*/ 136 w 142"/>
                  <a:gd name="T3" fmla="*/ 89 h 99"/>
                  <a:gd name="T4" fmla="*/ 106 w 142"/>
                  <a:gd name="T5" fmla="*/ 89 h 99"/>
                  <a:gd name="T6" fmla="*/ 34 w 142"/>
                  <a:gd name="T7" fmla="*/ 60 h 99"/>
                  <a:gd name="T8" fmla="*/ 3 w 142"/>
                  <a:gd name="T9" fmla="*/ 12 h 99"/>
                  <a:gd name="T10" fmla="*/ 27 w 142"/>
                  <a:gd name="T11" fmla="*/ 2 h 99"/>
                  <a:gd name="T12" fmla="*/ 45 w 142"/>
                  <a:gd name="T13" fmla="*/ 4 h 99"/>
                  <a:gd name="T14" fmla="*/ 50 w 142"/>
                  <a:gd name="T15" fmla="*/ 16 h 99"/>
                  <a:gd name="T16" fmla="*/ 73 w 142"/>
                  <a:gd name="T17" fmla="*/ 42 h 99"/>
                  <a:gd name="T18" fmla="*/ 103 w 142"/>
                  <a:gd name="T19" fmla="*/ 55 h 99"/>
                  <a:gd name="T20" fmla="*/ 128 w 142"/>
                  <a:gd name="T21" fmla="*/ 65 h 99"/>
                  <a:gd name="T22" fmla="*/ 138 w 142"/>
                  <a:gd name="T23" fmla="*/ 7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99">
                    <a:moveTo>
                      <a:pt x="138" y="77"/>
                    </a:moveTo>
                    <a:cubicBezTo>
                      <a:pt x="137" y="81"/>
                      <a:pt x="137" y="85"/>
                      <a:pt x="136" y="89"/>
                    </a:cubicBezTo>
                    <a:cubicBezTo>
                      <a:pt x="126" y="99"/>
                      <a:pt x="116" y="92"/>
                      <a:pt x="106" y="89"/>
                    </a:cubicBezTo>
                    <a:cubicBezTo>
                      <a:pt x="82" y="80"/>
                      <a:pt x="59" y="69"/>
                      <a:pt x="34" y="60"/>
                    </a:cubicBezTo>
                    <a:cubicBezTo>
                      <a:pt x="11" y="51"/>
                      <a:pt x="0" y="36"/>
                      <a:pt x="3" y="12"/>
                    </a:cubicBezTo>
                    <a:cubicBezTo>
                      <a:pt x="8" y="0"/>
                      <a:pt x="19" y="4"/>
                      <a:pt x="27" y="2"/>
                    </a:cubicBezTo>
                    <a:cubicBezTo>
                      <a:pt x="34" y="1"/>
                      <a:pt x="40" y="1"/>
                      <a:pt x="45" y="4"/>
                    </a:cubicBezTo>
                    <a:cubicBezTo>
                      <a:pt x="49" y="7"/>
                      <a:pt x="50" y="12"/>
                      <a:pt x="50" y="16"/>
                    </a:cubicBezTo>
                    <a:cubicBezTo>
                      <a:pt x="50" y="32"/>
                      <a:pt x="59" y="40"/>
                      <a:pt x="73" y="42"/>
                    </a:cubicBezTo>
                    <a:cubicBezTo>
                      <a:pt x="83" y="47"/>
                      <a:pt x="94" y="50"/>
                      <a:pt x="103" y="55"/>
                    </a:cubicBezTo>
                    <a:cubicBezTo>
                      <a:pt x="111" y="60"/>
                      <a:pt x="119" y="63"/>
                      <a:pt x="128" y="65"/>
                    </a:cubicBezTo>
                    <a:cubicBezTo>
                      <a:pt x="134" y="66"/>
                      <a:pt x="142" y="68"/>
                      <a:pt x="138" y="77"/>
                    </a:cubicBezTo>
                    <a:close/>
                  </a:path>
                </a:pathLst>
              </a:custGeom>
              <a:solidFill>
                <a:srgbClr val="FBF9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4" name="Freeform 664">
                <a:extLst>
                  <a:ext uri="{FF2B5EF4-FFF2-40B4-BE49-F238E27FC236}">
                    <a16:creationId xmlns:a16="http://schemas.microsoft.com/office/drawing/2014/main" id="{0D4A51C7-EF5F-823F-4931-9A0A3929CE32}"/>
                  </a:ext>
                </a:extLst>
              </p:cNvPr>
              <p:cNvSpPr/>
              <p:nvPr/>
            </p:nvSpPr>
            <p:spPr bwMode="auto">
              <a:xfrm>
                <a:off x="6004" y="2978"/>
                <a:ext cx="252" cy="187"/>
              </a:xfrm>
              <a:custGeom>
                <a:avLst/>
                <a:gdLst>
                  <a:gd name="T0" fmla="*/ 43 w 173"/>
                  <a:gd name="T1" fmla="*/ 10 h 129"/>
                  <a:gd name="T2" fmla="*/ 81 w 173"/>
                  <a:gd name="T3" fmla="*/ 59 h 129"/>
                  <a:gd name="T4" fmla="*/ 149 w 173"/>
                  <a:gd name="T5" fmla="*/ 86 h 129"/>
                  <a:gd name="T6" fmla="*/ 172 w 173"/>
                  <a:gd name="T7" fmla="*/ 89 h 129"/>
                  <a:gd name="T8" fmla="*/ 173 w 173"/>
                  <a:gd name="T9" fmla="*/ 126 h 129"/>
                  <a:gd name="T10" fmla="*/ 169 w 173"/>
                  <a:gd name="T11" fmla="*/ 129 h 129"/>
                  <a:gd name="T12" fmla="*/ 166 w 173"/>
                  <a:gd name="T13" fmla="*/ 126 h 129"/>
                  <a:gd name="T14" fmla="*/ 129 w 173"/>
                  <a:gd name="T15" fmla="*/ 90 h 129"/>
                  <a:gd name="T16" fmla="*/ 56 w 173"/>
                  <a:gd name="T17" fmla="*/ 60 h 129"/>
                  <a:gd name="T18" fmla="*/ 33 w 173"/>
                  <a:gd name="T19" fmla="*/ 68 h 129"/>
                  <a:gd name="T20" fmla="*/ 11 w 173"/>
                  <a:gd name="T21" fmla="*/ 78 h 129"/>
                  <a:gd name="T22" fmla="*/ 7 w 173"/>
                  <a:gd name="T23" fmla="*/ 53 h 129"/>
                  <a:gd name="T24" fmla="*/ 23 w 173"/>
                  <a:gd name="T25" fmla="*/ 6 h 129"/>
                  <a:gd name="T26" fmla="*/ 32 w 173"/>
                  <a:gd name="T27" fmla="*/ 0 h 129"/>
                  <a:gd name="T28" fmla="*/ 38 w 173"/>
                  <a:gd name="T29" fmla="*/ 0 h 129"/>
                  <a:gd name="T30" fmla="*/ 43 w 173"/>
                  <a:gd name="T31" fmla="*/ 1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29">
                    <a:moveTo>
                      <a:pt x="43" y="10"/>
                    </a:moveTo>
                    <a:cubicBezTo>
                      <a:pt x="41" y="38"/>
                      <a:pt x="56" y="51"/>
                      <a:pt x="81" y="59"/>
                    </a:cubicBezTo>
                    <a:cubicBezTo>
                      <a:pt x="104" y="66"/>
                      <a:pt x="127" y="77"/>
                      <a:pt x="149" y="86"/>
                    </a:cubicBezTo>
                    <a:cubicBezTo>
                      <a:pt x="157" y="89"/>
                      <a:pt x="164" y="91"/>
                      <a:pt x="172" y="89"/>
                    </a:cubicBezTo>
                    <a:cubicBezTo>
                      <a:pt x="172" y="102"/>
                      <a:pt x="173" y="114"/>
                      <a:pt x="173" y="126"/>
                    </a:cubicBezTo>
                    <a:cubicBezTo>
                      <a:pt x="172" y="127"/>
                      <a:pt x="170" y="128"/>
                      <a:pt x="169" y="129"/>
                    </a:cubicBezTo>
                    <a:cubicBezTo>
                      <a:pt x="168" y="128"/>
                      <a:pt x="166" y="127"/>
                      <a:pt x="166" y="126"/>
                    </a:cubicBezTo>
                    <a:cubicBezTo>
                      <a:pt x="167" y="100"/>
                      <a:pt x="147" y="97"/>
                      <a:pt x="129" y="90"/>
                    </a:cubicBezTo>
                    <a:cubicBezTo>
                      <a:pt x="105" y="80"/>
                      <a:pt x="80" y="71"/>
                      <a:pt x="56" y="60"/>
                    </a:cubicBezTo>
                    <a:cubicBezTo>
                      <a:pt x="45" y="54"/>
                      <a:pt x="38" y="56"/>
                      <a:pt x="33" y="68"/>
                    </a:cubicBezTo>
                    <a:cubicBezTo>
                      <a:pt x="25" y="70"/>
                      <a:pt x="20" y="82"/>
                      <a:pt x="11" y="78"/>
                    </a:cubicBezTo>
                    <a:cubicBezTo>
                      <a:pt x="0" y="73"/>
                      <a:pt x="10" y="62"/>
                      <a:pt x="7" y="53"/>
                    </a:cubicBezTo>
                    <a:cubicBezTo>
                      <a:pt x="10" y="37"/>
                      <a:pt x="15" y="21"/>
                      <a:pt x="23" y="6"/>
                    </a:cubicBezTo>
                    <a:cubicBezTo>
                      <a:pt x="25" y="3"/>
                      <a:pt x="29" y="1"/>
                      <a:pt x="32" y="0"/>
                    </a:cubicBezTo>
                    <a:cubicBezTo>
                      <a:pt x="34" y="0"/>
                      <a:pt x="36" y="0"/>
                      <a:pt x="38" y="0"/>
                    </a:cubicBezTo>
                    <a:cubicBezTo>
                      <a:pt x="42" y="3"/>
                      <a:pt x="44" y="6"/>
                      <a:pt x="43" y="10"/>
                    </a:cubicBezTo>
                    <a:close/>
                  </a:path>
                </a:pathLst>
              </a:custGeom>
              <a:solidFill>
                <a:srgbClr val="B99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5" name="Freeform 665">
                <a:extLst>
                  <a:ext uri="{FF2B5EF4-FFF2-40B4-BE49-F238E27FC236}">
                    <a16:creationId xmlns:a16="http://schemas.microsoft.com/office/drawing/2014/main" id="{0C417498-61F6-D9DD-26CD-FB3A6747310D}"/>
                  </a:ext>
                </a:extLst>
              </p:cNvPr>
              <p:cNvSpPr/>
              <p:nvPr/>
            </p:nvSpPr>
            <p:spPr bwMode="auto">
              <a:xfrm>
                <a:off x="6269" y="3053"/>
                <a:ext cx="118" cy="50"/>
              </a:xfrm>
              <a:custGeom>
                <a:avLst/>
                <a:gdLst>
                  <a:gd name="T0" fmla="*/ 44 w 81"/>
                  <a:gd name="T1" fmla="*/ 26 h 34"/>
                  <a:gd name="T2" fmla="*/ 19 w 81"/>
                  <a:gd name="T3" fmla="*/ 25 h 34"/>
                  <a:gd name="T4" fmla="*/ 0 w 81"/>
                  <a:gd name="T5" fmla="*/ 25 h 34"/>
                  <a:gd name="T6" fmla="*/ 33 w 81"/>
                  <a:gd name="T7" fmla="*/ 10 h 34"/>
                  <a:gd name="T8" fmla="*/ 64 w 81"/>
                  <a:gd name="T9" fmla="*/ 0 h 34"/>
                  <a:gd name="T10" fmla="*/ 81 w 81"/>
                  <a:gd name="T11" fmla="*/ 16 h 34"/>
                  <a:gd name="T12" fmla="*/ 44 w 81"/>
                  <a:gd name="T13" fmla="*/ 26 h 34"/>
                </a:gdLst>
                <a:ahLst/>
                <a:cxnLst>
                  <a:cxn ang="0">
                    <a:pos x="T0" y="T1"/>
                  </a:cxn>
                  <a:cxn ang="0">
                    <a:pos x="T2" y="T3"/>
                  </a:cxn>
                  <a:cxn ang="0">
                    <a:pos x="T4" y="T5"/>
                  </a:cxn>
                  <a:cxn ang="0">
                    <a:pos x="T6" y="T7"/>
                  </a:cxn>
                  <a:cxn ang="0">
                    <a:pos x="T8" y="T9"/>
                  </a:cxn>
                  <a:cxn ang="0">
                    <a:pos x="T10" y="T11"/>
                  </a:cxn>
                  <a:cxn ang="0">
                    <a:pos x="T12" y="T13"/>
                  </a:cxn>
                </a:cxnLst>
                <a:rect l="0" t="0" r="r" b="b"/>
                <a:pathLst>
                  <a:path w="81" h="34">
                    <a:moveTo>
                      <a:pt x="44" y="26"/>
                    </a:moveTo>
                    <a:cubicBezTo>
                      <a:pt x="36" y="26"/>
                      <a:pt x="28" y="17"/>
                      <a:pt x="19" y="25"/>
                    </a:cubicBezTo>
                    <a:cubicBezTo>
                      <a:pt x="13" y="25"/>
                      <a:pt x="6" y="25"/>
                      <a:pt x="0" y="25"/>
                    </a:cubicBezTo>
                    <a:cubicBezTo>
                      <a:pt x="6" y="9"/>
                      <a:pt x="22" y="16"/>
                      <a:pt x="33" y="10"/>
                    </a:cubicBezTo>
                    <a:cubicBezTo>
                      <a:pt x="43" y="6"/>
                      <a:pt x="52" y="0"/>
                      <a:pt x="64" y="0"/>
                    </a:cubicBezTo>
                    <a:cubicBezTo>
                      <a:pt x="70" y="5"/>
                      <a:pt x="81" y="4"/>
                      <a:pt x="81" y="16"/>
                    </a:cubicBezTo>
                    <a:cubicBezTo>
                      <a:pt x="70" y="32"/>
                      <a:pt x="64" y="34"/>
                      <a:pt x="44" y="26"/>
                    </a:cubicBezTo>
                    <a:close/>
                  </a:path>
                </a:pathLst>
              </a:custGeom>
              <a:solidFill>
                <a:srgbClr val="C7B7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6" name="Freeform 666">
                <a:extLst>
                  <a:ext uri="{FF2B5EF4-FFF2-40B4-BE49-F238E27FC236}">
                    <a16:creationId xmlns:a16="http://schemas.microsoft.com/office/drawing/2014/main" id="{774BDAA4-48C5-8814-1D68-8BA29AE538CD}"/>
                  </a:ext>
                </a:extLst>
              </p:cNvPr>
              <p:cNvSpPr/>
              <p:nvPr/>
            </p:nvSpPr>
            <p:spPr bwMode="auto">
              <a:xfrm>
                <a:off x="6202" y="3058"/>
                <a:ext cx="119" cy="32"/>
              </a:xfrm>
              <a:custGeom>
                <a:avLst/>
                <a:gdLst>
                  <a:gd name="T0" fmla="*/ 82 w 82"/>
                  <a:gd name="T1" fmla="*/ 10 h 22"/>
                  <a:gd name="T2" fmla="*/ 46 w 82"/>
                  <a:gd name="T3" fmla="*/ 22 h 22"/>
                  <a:gd name="T4" fmla="*/ 38 w 82"/>
                  <a:gd name="T5" fmla="*/ 22 h 22"/>
                  <a:gd name="T6" fmla="*/ 0 w 82"/>
                  <a:gd name="T7" fmla="*/ 4 h 22"/>
                  <a:gd name="T8" fmla="*/ 5 w 82"/>
                  <a:gd name="T9" fmla="*/ 0 h 22"/>
                  <a:gd name="T10" fmla="*/ 72 w 82"/>
                  <a:gd name="T11" fmla="*/ 4 h 22"/>
                  <a:gd name="T12" fmla="*/ 82 w 82"/>
                  <a:gd name="T13" fmla="*/ 10 h 22"/>
                </a:gdLst>
                <a:ahLst/>
                <a:cxnLst>
                  <a:cxn ang="0">
                    <a:pos x="T0" y="T1"/>
                  </a:cxn>
                  <a:cxn ang="0">
                    <a:pos x="T2" y="T3"/>
                  </a:cxn>
                  <a:cxn ang="0">
                    <a:pos x="T4" y="T5"/>
                  </a:cxn>
                  <a:cxn ang="0">
                    <a:pos x="T6" y="T7"/>
                  </a:cxn>
                  <a:cxn ang="0">
                    <a:pos x="T8" y="T9"/>
                  </a:cxn>
                  <a:cxn ang="0">
                    <a:pos x="T10" y="T11"/>
                  </a:cxn>
                  <a:cxn ang="0">
                    <a:pos x="T12" y="T13"/>
                  </a:cxn>
                </a:cxnLst>
                <a:rect l="0" t="0" r="r" b="b"/>
                <a:pathLst>
                  <a:path w="82" h="22">
                    <a:moveTo>
                      <a:pt x="82" y="10"/>
                    </a:moveTo>
                    <a:cubicBezTo>
                      <a:pt x="72" y="19"/>
                      <a:pt x="56" y="12"/>
                      <a:pt x="46" y="22"/>
                    </a:cubicBezTo>
                    <a:cubicBezTo>
                      <a:pt x="43" y="22"/>
                      <a:pt x="41" y="22"/>
                      <a:pt x="38" y="22"/>
                    </a:cubicBezTo>
                    <a:cubicBezTo>
                      <a:pt x="29" y="9"/>
                      <a:pt x="10" y="17"/>
                      <a:pt x="0" y="4"/>
                    </a:cubicBezTo>
                    <a:cubicBezTo>
                      <a:pt x="1" y="2"/>
                      <a:pt x="3" y="1"/>
                      <a:pt x="5" y="0"/>
                    </a:cubicBezTo>
                    <a:cubicBezTo>
                      <a:pt x="27" y="3"/>
                      <a:pt x="49" y="8"/>
                      <a:pt x="72" y="4"/>
                    </a:cubicBezTo>
                    <a:cubicBezTo>
                      <a:pt x="76" y="3"/>
                      <a:pt x="81" y="4"/>
                      <a:pt x="82" y="10"/>
                    </a:cubicBezTo>
                    <a:close/>
                  </a:path>
                </a:pathLst>
              </a:custGeom>
              <a:solidFill>
                <a:srgbClr val="9D94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7" name="Freeform 667">
                <a:extLst>
                  <a:ext uri="{FF2B5EF4-FFF2-40B4-BE49-F238E27FC236}">
                    <a16:creationId xmlns:a16="http://schemas.microsoft.com/office/drawing/2014/main" id="{D02550CB-3D93-8B97-F932-5216E542F01E}"/>
                  </a:ext>
                </a:extLst>
              </p:cNvPr>
              <p:cNvSpPr/>
              <p:nvPr/>
            </p:nvSpPr>
            <p:spPr bwMode="auto">
              <a:xfrm>
                <a:off x="6313" y="2959"/>
                <a:ext cx="374" cy="243"/>
              </a:xfrm>
              <a:custGeom>
                <a:avLst/>
                <a:gdLst>
                  <a:gd name="T0" fmla="*/ 189 w 257"/>
                  <a:gd name="T1" fmla="*/ 163 h 167"/>
                  <a:gd name="T2" fmla="*/ 161 w 257"/>
                  <a:gd name="T3" fmla="*/ 143 h 167"/>
                  <a:gd name="T4" fmla="*/ 92 w 257"/>
                  <a:gd name="T5" fmla="*/ 149 h 167"/>
                  <a:gd name="T6" fmla="*/ 30 w 257"/>
                  <a:gd name="T7" fmla="*/ 150 h 167"/>
                  <a:gd name="T8" fmla="*/ 15 w 257"/>
                  <a:gd name="T9" fmla="*/ 143 h 167"/>
                  <a:gd name="T10" fmla="*/ 26 w 257"/>
                  <a:gd name="T11" fmla="*/ 131 h 167"/>
                  <a:gd name="T12" fmla="*/ 37 w 257"/>
                  <a:gd name="T13" fmla="*/ 121 h 167"/>
                  <a:gd name="T14" fmla="*/ 14 w 257"/>
                  <a:gd name="T15" fmla="*/ 121 h 167"/>
                  <a:gd name="T16" fmla="*/ 0 w 257"/>
                  <a:gd name="T17" fmla="*/ 106 h 167"/>
                  <a:gd name="T18" fmla="*/ 21 w 257"/>
                  <a:gd name="T19" fmla="*/ 95 h 167"/>
                  <a:gd name="T20" fmla="*/ 46 w 257"/>
                  <a:gd name="T21" fmla="*/ 91 h 167"/>
                  <a:gd name="T22" fmla="*/ 52 w 257"/>
                  <a:gd name="T23" fmla="*/ 93 h 167"/>
                  <a:gd name="T24" fmla="*/ 65 w 257"/>
                  <a:gd name="T25" fmla="*/ 112 h 167"/>
                  <a:gd name="T26" fmla="*/ 86 w 257"/>
                  <a:gd name="T27" fmla="*/ 128 h 167"/>
                  <a:gd name="T28" fmla="*/ 89 w 257"/>
                  <a:gd name="T29" fmla="*/ 129 h 167"/>
                  <a:gd name="T30" fmla="*/ 88 w 257"/>
                  <a:gd name="T31" fmla="*/ 128 h 167"/>
                  <a:gd name="T32" fmla="*/ 52 w 257"/>
                  <a:gd name="T33" fmla="*/ 93 h 167"/>
                  <a:gd name="T34" fmla="*/ 68 w 257"/>
                  <a:gd name="T35" fmla="*/ 62 h 167"/>
                  <a:gd name="T36" fmla="*/ 97 w 257"/>
                  <a:gd name="T37" fmla="*/ 36 h 167"/>
                  <a:gd name="T38" fmla="*/ 117 w 257"/>
                  <a:gd name="T39" fmla="*/ 4 h 167"/>
                  <a:gd name="T40" fmla="*/ 136 w 257"/>
                  <a:gd name="T41" fmla="*/ 1 h 167"/>
                  <a:gd name="T42" fmla="*/ 133 w 257"/>
                  <a:gd name="T43" fmla="*/ 42 h 167"/>
                  <a:gd name="T44" fmla="*/ 170 w 257"/>
                  <a:gd name="T45" fmla="*/ 56 h 167"/>
                  <a:gd name="T46" fmla="*/ 177 w 257"/>
                  <a:gd name="T47" fmla="*/ 62 h 167"/>
                  <a:gd name="T48" fmla="*/ 162 w 257"/>
                  <a:gd name="T49" fmla="*/ 120 h 167"/>
                  <a:gd name="T50" fmla="*/ 186 w 257"/>
                  <a:gd name="T51" fmla="*/ 80 h 167"/>
                  <a:gd name="T52" fmla="*/ 217 w 257"/>
                  <a:gd name="T53" fmla="*/ 91 h 167"/>
                  <a:gd name="T54" fmla="*/ 257 w 257"/>
                  <a:gd name="T55" fmla="*/ 107 h 167"/>
                  <a:gd name="T56" fmla="*/ 238 w 257"/>
                  <a:gd name="T57" fmla="*/ 120 h 167"/>
                  <a:gd name="T58" fmla="*/ 209 w 257"/>
                  <a:gd name="T59" fmla="*/ 131 h 167"/>
                  <a:gd name="T60" fmla="*/ 209 w 257"/>
                  <a:gd name="T61" fmla="*/ 144 h 167"/>
                  <a:gd name="T62" fmla="*/ 189 w 257"/>
                  <a:gd name="T63" fmla="*/ 16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7" h="167">
                    <a:moveTo>
                      <a:pt x="189" y="163"/>
                    </a:moveTo>
                    <a:cubicBezTo>
                      <a:pt x="179" y="157"/>
                      <a:pt x="175" y="143"/>
                      <a:pt x="161" y="143"/>
                    </a:cubicBezTo>
                    <a:cubicBezTo>
                      <a:pt x="138" y="140"/>
                      <a:pt x="115" y="143"/>
                      <a:pt x="92" y="149"/>
                    </a:cubicBezTo>
                    <a:cubicBezTo>
                      <a:pt x="71" y="155"/>
                      <a:pt x="51" y="153"/>
                      <a:pt x="30" y="150"/>
                    </a:cubicBezTo>
                    <a:cubicBezTo>
                      <a:pt x="24" y="149"/>
                      <a:pt x="16" y="149"/>
                      <a:pt x="15" y="143"/>
                    </a:cubicBezTo>
                    <a:cubicBezTo>
                      <a:pt x="13" y="136"/>
                      <a:pt x="21" y="134"/>
                      <a:pt x="26" y="131"/>
                    </a:cubicBezTo>
                    <a:cubicBezTo>
                      <a:pt x="30" y="129"/>
                      <a:pt x="36" y="128"/>
                      <a:pt x="37" y="121"/>
                    </a:cubicBezTo>
                    <a:cubicBezTo>
                      <a:pt x="29" y="121"/>
                      <a:pt x="21" y="121"/>
                      <a:pt x="14" y="121"/>
                    </a:cubicBezTo>
                    <a:cubicBezTo>
                      <a:pt x="13" y="113"/>
                      <a:pt x="2" y="114"/>
                      <a:pt x="0" y="106"/>
                    </a:cubicBezTo>
                    <a:cubicBezTo>
                      <a:pt x="3" y="94"/>
                      <a:pt x="13" y="97"/>
                      <a:pt x="21" y="95"/>
                    </a:cubicBezTo>
                    <a:cubicBezTo>
                      <a:pt x="29" y="93"/>
                      <a:pt x="38" y="93"/>
                      <a:pt x="46" y="91"/>
                    </a:cubicBezTo>
                    <a:cubicBezTo>
                      <a:pt x="48" y="91"/>
                      <a:pt x="50" y="92"/>
                      <a:pt x="52" y="93"/>
                    </a:cubicBezTo>
                    <a:cubicBezTo>
                      <a:pt x="57" y="99"/>
                      <a:pt x="61" y="105"/>
                      <a:pt x="65" y="112"/>
                    </a:cubicBezTo>
                    <a:cubicBezTo>
                      <a:pt x="70" y="120"/>
                      <a:pt x="78" y="124"/>
                      <a:pt x="86" y="128"/>
                    </a:cubicBezTo>
                    <a:cubicBezTo>
                      <a:pt x="88" y="129"/>
                      <a:pt x="88" y="129"/>
                      <a:pt x="89" y="129"/>
                    </a:cubicBezTo>
                    <a:cubicBezTo>
                      <a:pt x="89" y="128"/>
                      <a:pt x="88" y="128"/>
                      <a:pt x="88" y="128"/>
                    </a:cubicBezTo>
                    <a:cubicBezTo>
                      <a:pt x="72" y="120"/>
                      <a:pt x="61" y="107"/>
                      <a:pt x="52" y="93"/>
                    </a:cubicBezTo>
                    <a:cubicBezTo>
                      <a:pt x="46" y="77"/>
                      <a:pt x="54" y="66"/>
                      <a:pt x="68" y="62"/>
                    </a:cubicBezTo>
                    <a:cubicBezTo>
                      <a:pt x="82" y="57"/>
                      <a:pt x="90" y="48"/>
                      <a:pt x="97" y="36"/>
                    </a:cubicBezTo>
                    <a:cubicBezTo>
                      <a:pt x="105" y="26"/>
                      <a:pt x="103" y="10"/>
                      <a:pt x="117" y="4"/>
                    </a:cubicBezTo>
                    <a:cubicBezTo>
                      <a:pt x="123" y="2"/>
                      <a:pt x="129" y="0"/>
                      <a:pt x="136" y="1"/>
                    </a:cubicBezTo>
                    <a:cubicBezTo>
                      <a:pt x="151" y="15"/>
                      <a:pt x="150" y="26"/>
                      <a:pt x="133" y="42"/>
                    </a:cubicBezTo>
                    <a:cubicBezTo>
                      <a:pt x="141" y="65"/>
                      <a:pt x="154" y="69"/>
                      <a:pt x="170" y="56"/>
                    </a:cubicBezTo>
                    <a:cubicBezTo>
                      <a:pt x="178" y="51"/>
                      <a:pt x="177" y="58"/>
                      <a:pt x="177" y="62"/>
                    </a:cubicBezTo>
                    <a:cubicBezTo>
                      <a:pt x="181" y="83"/>
                      <a:pt x="173" y="101"/>
                      <a:pt x="162" y="120"/>
                    </a:cubicBezTo>
                    <a:cubicBezTo>
                      <a:pt x="178" y="111"/>
                      <a:pt x="183" y="96"/>
                      <a:pt x="186" y="80"/>
                    </a:cubicBezTo>
                    <a:cubicBezTo>
                      <a:pt x="198" y="78"/>
                      <a:pt x="209" y="80"/>
                      <a:pt x="217" y="91"/>
                    </a:cubicBezTo>
                    <a:cubicBezTo>
                      <a:pt x="227" y="103"/>
                      <a:pt x="246" y="97"/>
                      <a:pt x="257" y="107"/>
                    </a:cubicBezTo>
                    <a:cubicBezTo>
                      <a:pt x="255" y="117"/>
                      <a:pt x="245" y="117"/>
                      <a:pt x="238" y="120"/>
                    </a:cubicBezTo>
                    <a:cubicBezTo>
                      <a:pt x="228" y="123"/>
                      <a:pt x="217" y="123"/>
                      <a:pt x="209" y="131"/>
                    </a:cubicBezTo>
                    <a:cubicBezTo>
                      <a:pt x="205" y="135"/>
                      <a:pt x="208" y="140"/>
                      <a:pt x="209" y="144"/>
                    </a:cubicBezTo>
                    <a:cubicBezTo>
                      <a:pt x="214" y="165"/>
                      <a:pt x="212" y="167"/>
                      <a:pt x="189" y="163"/>
                    </a:cubicBezTo>
                    <a:close/>
                  </a:path>
                </a:pathLst>
              </a:custGeom>
              <a:solidFill>
                <a:srgbClr val="F1D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8" name="Freeform 668">
                <a:extLst>
                  <a:ext uri="{FF2B5EF4-FFF2-40B4-BE49-F238E27FC236}">
                    <a16:creationId xmlns:a16="http://schemas.microsoft.com/office/drawing/2014/main" id="{E103276C-4845-33E2-9F98-553D365C3C66}"/>
                  </a:ext>
                </a:extLst>
              </p:cNvPr>
              <p:cNvSpPr/>
              <p:nvPr/>
            </p:nvSpPr>
            <p:spPr bwMode="auto">
              <a:xfrm>
                <a:off x="6048" y="3042"/>
                <a:ext cx="214" cy="192"/>
              </a:xfrm>
              <a:custGeom>
                <a:avLst/>
                <a:gdLst>
                  <a:gd name="T0" fmla="*/ 4 w 147"/>
                  <a:gd name="T1" fmla="*/ 21 h 132"/>
                  <a:gd name="T2" fmla="*/ 19 w 147"/>
                  <a:gd name="T3" fmla="*/ 7 h 132"/>
                  <a:gd name="T4" fmla="*/ 127 w 147"/>
                  <a:gd name="T5" fmla="*/ 51 h 132"/>
                  <a:gd name="T6" fmla="*/ 139 w 147"/>
                  <a:gd name="T7" fmla="*/ 85 h 132"/>
                  <a:gd name="T8" fmla="*/ 110 w 147"/>
                  <a:gd name="T9" fmla="*/ 110 h 132"/>
                  <a:gd name="T10" fmla="*/ 115 w 147"/>
                  <a:gd name="T11" fmla="*/ 126 h 132"/>
                  <a:gd name="T12" fmla="*/ 99 w 147"/>
                  <a:gd name="T13" fmla="*/ 126 h 132"/>
                  <a:gd name="T14" fmla="*/ 88 w 147"/>
                  <a:gd name="T15" fmla="*/ 105 h 132"/>
                  <a:gd name="T16" fmla="*/ 97 w 147"/>
                  <a:gd name="T17" fmla="*/ 87 h 132"/>
                  <a:gd name="T18" fmla="*/ 102 w 147"/>
                  <a:gd name="T19" fmla="*/ 66 h 132"/>
                  <a:gd name="T20" fmla="*/ 69 w 147"/>
                  <a:gd name="T21" fmla="*/ 52 h 132"/>
                  <a:gd name="T22" fmla="*/ 62 w 147"/>
                  <a:gd name="T23" fmla="*/ 49 h 132"/>
                  <a:gd name="T24" fmla="*/ 24 w 147"/>
                  <a:gd name="T25" fmla="*/ 48 h 132"/>
                  <a:gd name="T26" fmla="*/ 9 w 147"/>
                  <a:gd name="T27" fmla="*/ 36 h 132"/>
                  <a:gd name="T28" fmla="*/ 4 w 147"/>
                  <a:gd name="T29" fmla="*/ 2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132">
                    <a:moveTo>
                      <a:pt x="4" y="21"/>
                    </a:moveTo>
                    <a:cubicBezTo>
                      <a:pt x="0" y="7"/>
                      <a:pt x="2" y="0"/>
                      <a:pt x="19" y="7"/>
                    </a:cubicBezTo>
                    <a:cubicBezTo>
                      <a:pt x="55" y="22"/>
                      <a:pt x="90" y="38"/>
                      <a:pt x="127" y="51"/>
                    </a:cubicBezTo>
                    <a:cubicBezTo>
                      <a:pt x="147" y="59"/>
                      <a:pt x="132" y="75"/>
                      <a:pt x="139" y="85"/>
                    </a:cubicBezTo>
                    <a:cubicBezTo>
                      <a:pt x="128" y="92"/>
                      <a:pt x="118" y="99"/>
                      <a:pt x="110" y="110"/>
                    </a:cubicBezTo>
                    <a:cubicBezTo>
                      <a:pt x="104" y="118"/>
                      <a:pt x="104" y="124"/>
                      <a:pt x="115" y="126"/>
                    </a:cubicBezTo>
                    <a:cubicBezTo>
                      <a:pt x="110" y="132"/>
                      <a:pt x="105" y="130"/>
                      <a:pt x="99" y="126"/>
                    </a:cubicBezTo>
                    <a:cubicBezTo>
                      <a:pt x="91" y="121"/>
                      <a:pt x="89" y="113"/>
                      <a:pt x="88" y="105"/>
                    </a:cubicBezTo>
                    <a:cubicBezTo>
                      <a:pt x="88" y="97"/>
                      <a:pt x="91" y="91"/>
                      <a:pt x="97" y="87"/>
                    </a:cubicBezTo>
                    <a:cubicBezTo>
                      <a:pt x="108" y="84"/>
                      <a:pt x="111" y="75"/>
                      <a:pt x="102" y="66"/>
                    </a:cubicBezTo>
                    <a:cubicBezTo>
                      <a:pt x="94" y="58"/>
                      <a:pt x="83" y="50"/>
                      <a:pt x="69" y="52"/>
                    </a:cubicBezTo>
                    <a:cubicBezTo>
                      <a:pt x="67" y="52"/>
                      <a:pt x="64" y="50"/>
                      <a:pt x="62" y="49"/>
                    </a:cubicBezTo>
                    <a:cubicBezTo>
                      <a:pt x="49" y="39"/>
                      <a:pt x="36" y="41"/>
                      <a:pt x="24" y="48"/>
                    </a:cubicBezTo>
                    <a:cubicBezTo>
                      <a:pt x="16" y="47"/>
                      <a:pt x="12" y="42"/>
                      <a:pt x="9" y="36"/>
                    </a:cubicBezTo>
                    <a:cubicBezTo>
                      <a:pt x="7" y="32"/>
                      <a:pt x="4" y="27"/>
                      <a:pt x="4" y="21"/>
                    </a:cubicBezTo>
                    <a:close/>
                  </a:path>
                </a:pathLst>
              </a:custGeom>
              <a:solidFill>
                <a:srgbClr val="E2BF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9" name="Freeform 669">
                <a:extLst>
                  <a:ext uri="{FF2B5EF4-FFF2-40B4-BE49-F238E27FC236}">
                    <a16:creationId xmlns:a16="http://schemas.microsoft.com/office/drawing/2014/main" id="{CAC6D07E-F9CC-E1D0-C66E-55A528E6307B}"/>
                  </a:ext>
                </a:extLst>
              </p:cNvPr>
              <p:cNvSpPr/>
              <p:nvPr/>
            </p:nvSpPr>
            <p:spPr bwMode="auto">
              <a:xfrm>
                <a:off x="6300" y="3069"/>
                <a:ext cx="93" cy="48"/>
              </a:xfrm>
              <a:custGeom>
                <a:avLst/>
                <a:gdLst>
                  <a:gd name="T0" fmla="*/ 60 w 64"/>
                  <a:gd name="T1" fmla="*/ 19 h 33"/>
                  <a:gd name="T2" fmla="*/ 9 w 64"/>
                  <a:gd name="T3" fmla="*/ 30 h 33"/>
                  <a:gd name="T4" fmla="*/ 5 w 64"/>
                  <a:gd name="T5" fmla="*/ 33 h 33"/>
                  <a:gd name="T6" fmla="*/ 3 w 64"/>
                  <a:gd name="T7" fmla="*/ 25 h 33"/>
                  <a:gd name="T8" fmla="*/ 23 w 64"/>
                  <a:gd name="T9" fmla="*/ 15 h 33"/>
                  <a:gd name="T10" fmla="*/ 56 w 64"/>
                  <a:gd name="T11" fmla="*/ 0 h 33"/>
                  <a:gd name="T12" fmla="*/ 60 w 64"/>
                  <a:gd name="T13" fmla="*/ 19 h 33"/>
                </a:gdLst>
                <a:ahLst/>
                <a:cxnLst>
                  <a:cxn ang="0">
                    <a:pos x="T0" y="T1"/>
                  </a:cxn>
                  <a:cxn ang="0">
                    <a:pos x="T2" y="T3"/>
                  </a:cxn>
                  <a:cxn ang="0">
                    <a:pos x="T4" y="T5"/>
                  </a:cxn>
                  <a:cxn ang="0">
                    <a:pos x="T6" y="T7"/>
                  </a:cxn>
                  <a:cxn ang="0">
                    <a:pos x="T8" y="T9"/>
                  </a:cxn>
                  <a:cxn ang="0">
                    <a:pos x="T10" y="T11"/>
                  </a:cxn>
                  <a:cxn ang="0">
                    <a:pos x="T12" y="T13"/>
                  </a:cxn>
                </a:cxnLst>
                <a:rect l="0" t="0" r="r" b="b"/>
                <a:pathLst>
                  <a:path w="64" h="33">
                    <a:moveTo>
                      <a:pt x="60" y="19"/>
                    </a:moveTo>
                    <a:cubicBezTo>
                      <a:pt x="43" y="21"/>
                      <a:pt x="24" y="18"/>
                      <a:pt x="9" y="30"/>
                    </a:cubicBezTo>
                    <a:cubicBezTo>
                      <a:pt x="8" y="31"/>
                      <a:pt x="6" y="33"/>
                      <a:pt x="5" y="33"/>
                    </a:cubicBezTo>
                    <a:cubicBezTo>
                      <a:pt x="0" y="32"/>
                      <a:pt x="1" y="28"/>
                      <a:pt x="3" y="25"/>
                    </a:cubicBezTo>
                    <a:cubicBezTo>
                      <a:pt x="7" y="17"/>
                      <a:pt x="17" y="20"/>
                      <a:pt x="23" y="15"/>
                    </a:cubicBezTo>
                    <a:cubicBezTo>
                      <a:pt x="35" y="12"/>
                      <a:pt x="54" y="23"/>
                      <a:pt x="56" y="0"/>
                    </a:cubicBezTo>
                    <a:cubicBezTo>
                      <a:pt x="64" y="5"/>
                      <a:pt x="59" y="12"/>
                      <a:pt x="60" y="19"/>
                    </a:cubicBezTo>
                    <a:close/>
                  </a:path>
                </a:pathLst>
              </a:custGeom>
              <a:solidFill>
                <a:srgbClr val="4339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0" name="Freeform 670">
                <a:extLst>
                  <a:ext uri="{FF2B5EF4-FFF2-40B4-BE49-F238E27FC236}">
                    <a16:creationId xmlns:a16="http://schemas.microsoft.com/office/drawing/2014/main" id="{58692407-4026-ABC6-E5DE-FAA9F594EE07}"/>
                  </a:ext>
                </a:extLst>
              </p:cNvPr>
              <p:cNvSpPr/>
              <p:nvPr/>
            </p:nvSpPr>
            <p:spPr bwMode="auto">
              <a:xfrm>
                <a:off x="4898" y="3091"/>
                <a:ext cx="117" cy="66"/>
              </a:xfrm>
              <a:custGeom>
                <a:avLst/>
                <a:gdLst>
                  <a:gd name="T0" fmla="*/ 78 w 80"/>
                  <a:gd name="T1" fmla="*/ 8 h 45"/>
                  <a:gd name="T2" fmla="*/ 80 w 80"/>
                  <a:gd name="T3" fmla="*/ 11 h 45"/>
                  <a:gd name="T4" fmla="*/ 14 w 80"/>
                  <a:gd name="T5" fmla="*/ 24 h 45"/>
                  <a:gd name="T6" fmla="*/ 16 w 80"/>
                  <a:gd name="T7" fmla="*/ 17 h 45"/>
                  <a:gd name="T8" fmla="*/ 26 w 80"/>
                  <a:gd name="T9" fmla="*/ 1 h 45"/>
                  <a:gd name="T10" fmla="*/ 78 w 80"/>
                  <a:gd name="T11" fmla="*/ 8 h 45"/>
                </a:gdLst>
                <a:ahLst/>
                <a:cxnLst>
                  <a:cxn ang="0">
                    <a:pos x="T0" y="T1"/>
                  </a:cxn>
                  <a:cxn ang="0">
                    <a:pos x="T2" y="T3"/>
                  </a:cxn>
                  <a:cxn ang="0">
                    <a:pos x="T4" y="T5"/>
                  </a:cxn>
                  <a:cxn ang="0">
                    <a:pos x="T6" y="T7"/>
                  </a:cxn>
                  <a:cxn ang="0">
                    <a:pos x="T8" y="T9"/>
                  </a:cxn>
                  <a:cxn ang="0">
                    <a:pos x="T10" y="T11"/>
                  </a:cxn>
                </a:cxnLst>
                <a:rect l="0" t="0" r="r" b="b"/>
                <a:pathLst>
                  <a:path w="80" h="45">
                    <a:moveTo>
                      <a:pt x="78" y="8"/>
                    </a:moveTo>
                    <a:cubicBezTo>
                      <a:pt x="79" y="9"/>
                      <a:pt x="79" y="10"/>
                      <a:pt x="80" y="11"/>
                    </a:cubicBezTo>
                    <a:cubicBezTo>
                      <a:pt x="64" y="45"/>
                      <a:pt x="40" y="38"/>
                      <a:pt x="14" y="24"/>
                    </a:cubicBezTo>
                    <a:cubicBezTo>
                      <a:pt x="15" y="22"/>
                      <a:pt x="17" y="18"/>
                      <a:pt x="16" y="17"/>
                    </a:cubicBezTo>
                    <a:cubicBezTo>
                      <a:pt x="0" y="0"/>
                      <a:pt x="22" y="0"/>
                      <a:pt x="26" y="1"/>
                    </a:cubicBezTo>
                    <a:cubicBezTo>
                      <a:pt x="43" y="3"/>
                      <a:pt x="61" y="1"/>
                      <a:pt x="78" y="8"/>
                    </a:cubicBezTo>
                    <a:close/>
                  </a:path>
                </a:pathLst>
              </a:custGeom>
              <a:solidFill>
                <a:srgbClr val="545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1" name="Freeform 671">
                <a:extLst>
                  <a:ext uri="{FF2B5EF4-FFF2-40B4-BE49-F238E27FC236}">
                    <a16:creationId xmlns:a16="http://schemas.microsoft.com/office/drawing/2014/main" id="{02F72A2D-3AA9-A138-247A-FE2339897AEA}"/>
                  </a:ext>
                </a:extLst>
              </p:cNvPr>
              <p:cNvSpPr/>
              <p:nvPr/>
            </p:nvSpPr>
            <p:spPr bwMode="auto">
              <a:xfrm>
                <a:off x="5041" y="2975"/>
                <a:ext cx="46" cy="134"/>
              </a:xfrm>
              <a:custGeom>
                <a:avLst/>
                <a:gdLst>
                  <a:gd name="T0" fmla="*/ 0 w 32"/>
                  <a:gd name="T1" fmla="*/ 19 h 92"/>
                  <a:gd name="T2" fmla="*/ 5 w 32"/>
                  <a:gd name="T3" fmla="*/ 11 h 92"/>
                  <a:gd name="T4" fmla="*/ 8 w 32"/>
                  <a:gd name="T5" fmla="*/ 7 h 92"/>
                  <a:gd name="T6" fmla="*/ 25 w 32"/>
                  <a:gd name="T7" fmla="*/ 3 h 92"/>
                  <a:gd name="T8" fmla="*/ 25 w 32"/>
                  <a:gd name="T9" fmla="*/ 41 h 92"/>
                  <a:gd name="T10" fmla="*/ 29 w 32"/>
                  <a:gd name="T11" fmla="*/ 67 h 92"/>
                  <a:gd name="T12" fmla="*/ 29 w 32"/>
                  <a:gd name="T13" fmla="*/ 73 h 92"/>
                  <a:gd name="T14" fmla="*/ 8 w 32"/>
                  <a:gd name="T15" fmla="*/ 80 h 92"/>
                  <a:gd name="T16" fmla="*/ 5 w 32"/>
                  <a:gd name="T17" fmla="*/ 71 h 92"/>
                  <a:gd name="T18" fmla="*/ 0 w 32"/>
                  <a:gd name="T19"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92">
                    <a:moveTo>
                      <a:pt x="0" y="19"/>
                    </a:moveTo>
                    <a:cubicBezTo>
                      <a:pt x="3" y="17"/>
                      <a:pt x="9" y="17"/>
                      <a:pt x="5" y="11"/>
                    </a:cubicBezTo>
                    <a:cubicBezTo>
                      <a:pt x="6" y="10"/>
                      <a:pt x="7" y="9"/>
                      <a:pt x="8" y="7"/>
                    </a:cubicBezTo>
                    <a:cubicBezTo>
                      <a:pt x="12" y="0"/>
                      <a:pt x="18" y="0"/>
                      <a:pt x="25" y="3"/>
                    </a:cubicBezTo>
                    <a:cubicBezTo>
                      <a:pt x="32" y="16"/>
                      <a:pt x="23" y="29"/>
                      <a:pt x="25" y="41"/>
                    </a:cubicBezTo>
                    <a:cubicBezTo>
                      <a:pt x="25" y="50"/>
                      <a:pt x="24" y="59"/>
                      <a:pt x="29" y="67"/>
                    </a:cubicBezTo>
                    <a:cubicBezTo>
                      <a:pt x="29" y="69"/>
                      <a:pt x="29" y="71"/>
                      <a:pt x="29" y="73"/>
                    </a:cubicBezTo>
                    <a:cubicBezTo>
                      <a:pt x="18" y="92"/>
                      <a:pt x="18" y="92"/>
                      <a:pt x="8" y="80"/>
                    </a:cubicBezTo>
                    <a:cubicBezTo>
                      <a:pt x="9" y="76"/>
                      <a:pt x="9" y="73"/>
                      <a:pt x="5" y="71"/>
                    </a:cubicBezTo>
                    <a:cubicBezTo>
                      <a:pt x="5" y="54"/>
                      <a:pt x="4" y="36"/>
                      <a:pt x="0" y="19"/>
                    </a:cubicBezTo>
                    <a:close/>
                  </a:path>
                </a:pathLst>
              </a:custGeom>
              <a:solidFill>
                <a:srgbClr val="3F3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2" name="Freeform 672">
                <a:extLst>
                  <a:ext uri="{FF2B5EF4-FFF2-40B4-BE49-F238E27FC236}">
                    <a16:creationId xmlns:a16="http://schemas.microsoft.com/office/drawing/2014/main" id="{4551C640-8792-FEFA-D339-4D93E6E52675}"/>
                  </a:ext>
                </a:extLst>
              </p:cNvPr>
              <p:cNvSpPr/>
              <p:nvPr/>
            </p:nvSpPr>
            <p:spPr bwMode="auto">
              <a:xfrm>
                <a:off x="5035" y="3100"/>
                <a:ext cx="106" cy="45"/>
              </a:xfrm>
              <a:custGeom>
                <a:avLst/>
                <a:gdLst>
                  <a:gd name="T0" fmla="*/ 4 w 73"/>
                  <a:gd name="T1" fmla="*/ 14 h 31"/>
                  <a:gd name="T2" fmla="*/ 0 w 73"/>
                  <a:gd name="T3" fmla="*/ 9 h 31"/>
                  <a:gd name="T4" fmla="*/ 15 w 73"/>
                  <a:gd name="T5" fmla="*/ 5 h 31"/>
                  <a:gd name="T6" fmla="*/ 37 w 73"/>
                  <a:gd name="T7" fmla="*/ 2 h 31"/>
                  <a:gd name="T8" fmla="*/ 67 w 73"/>
                  <a:gd name="T9" fmla="*/ 21 h 31"/>
                  <a:gd name="T10" fmla="*/ 71 w 73"/>
                  <a:gd name="T11" fmla="*/ 31 h 31"/>
                  <a:gd name="T12" fmla="*/ 4 w 73"/>
                  <a:gd name="T13" fmla="*/ 14 h 31"/>
                </a:gdLst>
                <a:ahLst/>
                <a:cxnLst>
                  <a:cxn ang="0">
                    <a:pos x="T0" y="T1"/>
                  </a:cxn>
                  <a:cxn ang="0">
                    <a:pos x="T2" y="T3"/>
                  </a:cxn>
                  <a:cxn ang="0">
                    <a:pos x="T4" y="T5"/>
                  </a:cxn>
                  <a:cxn ang="0">
                    <a:pos x="T6" y="T7"/>
                  </a:cxn>
                  <a:cxn ang="0">
                    <a:pos x="T8" y="T9"/>
                  </a:cxn>
                  <a:cxn ang="0">
                    <a:pos x="T10" y="T11"/>
                  </a:cxn>
                  <a:cxn ang="0">
                    <a:pos x="T12" y="T13"/>
                  </a:cxn>
                </a:cxnLst>
                <a:rect l="0" t="0" r="r" b="b"/>
                <a:pathLst>
                  <a:path w="73" h="31">
                    <a:moveTo>
                      <a:pt x="4" y="14"/>
                    </a:moveTo>
                    <a:cubicBezTo>
                      <a:pt x="3" y="13"/>
                      <a:pt x="1" y="11"/>
                      <a:pt x="0" y="9"/>
                    </a:cubicBezTo>
                    <a:cubicBezTo>
                      <a:pt x="4" y="5"/>
                      <a:pt x="10" y="7"/>
                      <a:pt x="15" y="5"/>
                    </a:cubicBezTo>
                    <a:cubicBezTo>
                      <a:pt x="22" y="3"/>
                      <a:pt x="29" y="0"/>
                      <a:pt x="37" y="2"/>
                    </a:cubicBezTo>
                    <a:cubicBezTo>
                      <a:pt x="48" y="7"/>
                      <a:pt x="61" y="10"/>
                      <a:pt x="67" y="21"/>
                    </a:cubicBezTo>
                    <a:cubicBezTo>
                      <a:pt x="68" y="25"/>
                      <a:pt x="73" y="25"/>
                      <a:pt x="71" y="31"/>
                    </a:cubicBezTo>
                    <a:cubicBezTo>
                      <a:pt x="50" y="19"/>
                      <a:pt x="30" y="4"/>
                      <a:pt x="4" y="14"/>
                    </a:cubicBezTo>
                    <a:close/>
                  </a:path>
                </a:pathLst>
              </a:custGeom>
              <a:solidFill>
                <a:srgbClr val="6354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3" name="Freeform 673">
                <a:extLst>
                  <a:ext uri="{FF2B5EF4-FFF2-40B4-BE49-F238E27FC236}">
                    <a16:creationId xmlns:a16="http://schemas.microsoft.com/office/drawing/2014/main" id="{75F06599-4C7A-59E3-4A30-1FF52F5F184F}"/>
                  </a:ext>
                </a:extLst>
              </p:cNvPr>
              <p:cNvSpPr/>
              <p:nvPr/>
            </p:nvSpPr>
            <p:spPr bwMode="auto">
              <a:xfrm>
                <a:off x="5041" y="3075"/>
                <a:ext cx="56" cy="37"/>
              </a:xfrm>
              <a:custGeom>
                <a:avLst/>
                <a:gdLst>
                  <a:gd name="T0" fmla="*/ 35 w 39"/>
                  <a:gd name="T1" fmla="*/ 24 h 25"/>
                  <a:gd name="T2" fmla="*/ 11 w 39"/>
                  <a:gd name="T3" fmla="*/ 22 h 25"/>
                  <a:gd name="T4" fmla="*/ 8 w 39"/>
                  <a:gd name="T5" fmla="*/ 11 h 25"/>
                  <a:gd name="T6" fmla="*/ 20 w 39"/>
                  <a:gd name="T7" fmla="*/ 8 h 25"/>
                  <a:gd name="T8" fmla="*/ 27 w 39"/>
                  <a:gd name="T9" fmla="*/ 2 h 25"/>
                  <a:gd name="T10" fmla="*/ 39 w 39"/>
                  <a:gd name="T11" fmla="*/ 11 h 25"/>
                  <a:gd name="T12" fmla="*/ 35 w 39"/>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39" h="25">
                    <a:moveTo>
                      <a:pt x="35" y="24"/>
                    </a:moveTo>
                    <a:cubicBezTo>
                      <a:pt x="27" y="23"/>
                      <a:pt x="19" y="22"/>
                      <a:pt x="11" y="22"/>
                    </a:cubicBezTo>
                    <a:cubicBezTo>
                      <a:pt x="10" y="18"/>
                      <a:pt x="0" y="17"/>
                      <a:pt x="8" y="11"/>
                    </a:cubicBezTo>
                    <a:cubicBezTo>
                      <a:pt x="13" y="16"/>
                      <a:pt x="19" y="25"/>
                      <a:pt x="20" y="8"/>
                    </a:cubicBezTo>
                    <a:cubicBezTo>
                      <a:pt x="20" y="4"/>
                      <a:pt x="23" y="3"/>
                      <a:pt x="27" y="2"/>
                    </a:cubicBezTo>
                    <a:cubicBezTo>
                      <a:pt x="34" y="0"/>
                      <a:pt x="36" y="6"/>
                      <a:pt x="39" y="11"/>
                    </a:cubicBezTo>
                    <a:cubicBezTo>
                      <a:pt x="39" y="16"/>
                      <a:pt x="39" y="21"/>
                      <a:pt x="35" y="24"/>
                    </a:cubicBezTo>
                    <a:close/>
                  </a:path>
                </a:pathLst>
              </a:custGeom>
              <a:solidFill>
                <a:srgbClr val="D5D0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4" name="Freeform 674">
                <a:extLst>
                  <a:ext uri="{FF2B5EF4-FFF2-40B4-BE49-F238E27FC236}">
                    <a16:creationId xmlns:a16="http://schemas.microsoft.com/office/drawing/2014/main" id="{7EAEBA43-495D-E354-7F61-F5BD36A45C7E}"/>
                  </a:ext>
                </a:extLst>
              </p:cNvPr>
              <p:cNvSpPr/>
              <p:nvPr/>
            </p:nvSpPr>
            <p:spPr bwMode="auto">
              <a:xfrm>
                <a:off x="4857" y="3173"/>
                <a:ext cx="27" cy="36"/>
              </a:xfrm>
              <a:custGeom>
                <a:avLst/>
                <a:gdLst>
                  <a:gd name="T0" fmla="*/ 18 w 18"/>
                  <a:gd name="T1" fmla="*/ 16 h 25"/>
                  <a:gd name="T2" fmla="*/ 8 w 18"/>
                  <a:gd name="T3" fmla="*/ 19 h 25"/>
                  <a:gd name="T4" fmla="*/ 13 w 18"/>
                  <a:gd name="T5" fmla="*/ 0 h 25"/>
                  <a:gd name="T6" fmla="*/ 18 w 18"/>
                  <a:gd name="T7" fmla="*/ 16 h 25"/>
                </a:gdLst>
                <a:ahLst/>
                <a:cxnLst>
                  <a:cxn ang="0">
                    <a:pos x="T0" y="T1"/>
                  </a:cxn>
                  <a:cxn ang="0">
                    <a:pos x="T2" y="T3"/>
                  </a:cxn>
                  <a:cxn ang="0">
                    <a:pos x="T4" y="T5"/>
                  </a:cxn>
                  <a:cxn ang="0">
                    <a:pos x="T6" y="T7"/>
                  </a:cxn>
                </a:cxnLst>
                <a:rect l="0" t="0" r="r" b="b"/>
                <a:pathLst>
                  <a:path w="18" h="25">
                    <a:moveTo>
                      <a:pt x="18" y="16"/>
                    </a:moveTo>
                    <a:cubicBezTo>
                      <a:pt x="15" y="18"/>
                      <a:pt x="11" y="25"/>
                      <a:pt x="8" y="19"/>
                    </a:cubicBezTo>
                    <a:cubicBezTo>
                      <a:pt x="5" y="13"/>
                      <a:pt x="0" y="3"/>
                      <a:pt x="13" y="0"/>
                    </a:cubicBezTo>
                    <a:cubicBezTo>
                      <a:pt x="14" y="5"/>
                      <a:pt x="14" y="11"/>
                      <a:pt x="18" y="16"/>
                    </a:cubicBezTo>
                    <a:close/>
                  </a:path>
                </a:pathLst>
              </a:custGeom>
              <a:solidFill>
                <a:srgbClr val="423D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5" name="Freeform 675">
                <a:extLst>
                  <a:ext uri="{FF2B5EF4-FFF2-40B4-BE49-F238E27FC236}">
                    <a16:creationId xmlns:a16="http://schemas.microsoft.com/office/drawing/2014/main" id="{C36CC539-D562-8BE8-345D-BA8292E1E0F0}"/>
                  </a:ext>
                </a:extLst>
              </p:cNvPr>
              <p:cNvSpPr/>
              <p:nvPr/>
            </p:nvSpPr>
            <p:spPr bwMode="auto">
              <a:xfrm>
                <a:off x="4796" y="3087"/>
                <a:ext cx="69" cy="121"/>
              </a:xfrm>
              <a:custGeom>
                <a:avLst/>
                <a:gdLst>
                  <a:gd name="T0" fmla="*/ 32 w 47"/>
                  <a:gd name="T1" fmla="*/ 7 h 83"/>
                  <a:gd name="T2" fmla="*/ 40 w 47"/>
                  <a:gd name="T3" fmla="*/ 31 h 83"/>
                  <a:gd name="T4" fmla="*/ 43 w 47"/>
                  <a:gd name="T5" fmla="*/ 50 h 83"/>
                  <a:gd name="T6" fmla="*/ 12 w 47"/>
                  <a:gd name="T7" fmla="*/ 75 h 83"/>
                  <a:gd name="T8" fmla="*/ 12 w 47"/>
                  <a:gd name="T9" fmla="*/ 75 h 83"/>
                  <a:gd name="T10" fmla="*/ 13 w 47"/>
                  <a:gd name="T11" fmla="*/ 59 h 83"/>
                  <a:gd name="T12" fmla="*/ 5 w 47"/>
                  <a:gd name="T13" fmla="*/ 32 h 83"/>
                  <a:gd name="T14" fmla="*/ 0 w 47"/>
                  <a:gd name="T15" fmla="*/ 11 h 83"/>
                  <a:gd name="T16" fmla="*/ 16 w 47"/>
                  <a:gd name="T17" fmla="*/ 10 h 83"/>
                  <a:gd name="T18" fmla="*/ 32 w 47"/>
                  <a:gd name="T19"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83">
                    <a:moveTo>
                      <a:pt x="32" y="7"/>
                    </a:moveTo>
                    <a:cubicBezTo>
                      <a:pt x="38" y="14"/>
                      <a:pt x="33" y="24"/>
                      <a:pt x="40" y="31"/>
                    </a:cubicBezTo>
                    <a:cubicBezTo>
                      <a:pt x="41" y="38"/>
                      <a:pt x="42" y="44"/>
                      <a:pt x="43" y="50"/>
                    </a:cubicBezTo>
                    <a:cubicBezTo>
                      <a:pt x="47" y="75"/>
                      <a:pt x="37" y="83"/>
                      <a:pt x="12" y="75"/>
                    </a:cubicBezTo>
                    <a:cubicBezTo>
                      <a:pt x="12" y="75"/>
                      <a:pt x="12" y="75"/>
                      <a:pt x="12" y="75"/>
                    </a:cubicBezTo>
                    <a:cubicBezTo>
                      <a:pt x="16" y="70"/>
                      <a:pt x="4" y="64"/>
                      <a:pt x="13" y="59"/>
                    </a:cubicBezTo>
                    <a:cubicBezTo>
                      <a:pt x="20" y="47"/>
                      <a:pt x="8" y="41"/>
                      <a:pt x="5" y="32"/>
                    </a:cubicBezTo>
                    <a:cubicBezTo>
                      <a:pt x="3" y="25"/>
                      <a:pt x="2" y="18"/>
                      <a:pt x="0" y="11"/>
                    </a:cubicBezTo>
                    <a:cubicBezTo>
                      <a:pt x="5" y="11"/>
                      <a:pt x="11" y="11"/>
                      <a:pt x="16" y="10"/>
                    </a:cubicBezTo>
                    <a:cubicBezTo>
                      <a:pt x="21" y="8"/>
                      <a:pt x="24" y="0"/>
                      <a:pt x="32" y="7"/>
                    </a:cubicBezTo>
                    <a:close/>
                  </a:path>
                </a:pathLst>
              </a:custGeom>
              <a:solidFill>
                <a:srgbClr val="FBFA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6" name="Freeform 676">
                <a:extLst>
                  <a:ext uri="{FF2B5EF4-FFF2-40B4-BE49-F238E27FC236}">
                    <a16:creationId xmlns:a16="http://schemas.microsoft.com/office/drawing/2014/main" id="{FA980228-3463-341C-D283-2E071C93FD73}"/>
                  </a:ext>
                </a:extLst>
              </p:cNvPr>
              <p:cNvSpPr/>
              <p:nvPr/>
            </p:nvSpPr>
            <p:spPr bwMode="auto">
              <a:xfrm>
                <a:off x="4790" y="3165"/>
                <a:ext cx="34" cy="31"/>
              </a:xfrm>
              <a:custGeom>
                <a:avLst/>
                <a:gdLst>
                  <a:gd name="T0" fmla="*/ 17 w 23"/>
                  <a:gd name="T1" fmla="*/ 5 h 21"/>
                  <a:gd name="T2" fmla="*/ 16 w 23"/>
                  <a:gd name="T3" fmla="*/ 21 h 21"/>
                  <a:gd name="T4" fmla="*/ 0 w 23"/>
                  <a:gd name="T5" fmla="*/ 12 h 21"/>
                  <a:gd name="T6" fmla="*/ 17 w 23"/>
                  <a:gd name="T7" fmla="*/ 5 h 21"/>
                </a:gdLst>
                <a:ahLst/>
                <a:cxnLst>
                  <a:cxn ang="0">
                    <a:pos x="T0" y="T1"/>
                  </a:cxn>
                  <a:cxn ang="0">
                    <a:pos x="T2" y="T3"/>
                  </a:cxn>
                  <a:cxn ang="0">
                    <a:pos x="T4" y="T5"/>
                  </a:cxn>
                  <a:cxn ang="0">
                    <a:pos x="T6" y="T7"/>
                  </a:cxn>
                </a:cxnLst>
                <a:rect l="0" t="0" r="r" b="b"/>
                <a:pathLst>
                  <a:path w="23" h="21">
                    <a:moveTo>
                      <a:pt x="17" y="5"/>
                    </a:moveTo>
                    <a:cubicBezTo>
                      <a:pt x="15" y="10"/>
                      <a:pt x="23" y="16"/>
                      <a:pt x="16" y="21"/>
                    </a:cubicBezTo>
                    <a:cubicBezTo>
                      <a:pt x="13" y="14"/>
                      <a:pt x="7" y="12"/>
                      <a:pt x="0" y="12"/>
                    </a:cubicBezTo>
                    <a:cubicBezTo>
                      <a:pt x="6" y="10"/>
                      <a:pt x="9" y="0"/>
                      <a:pt x="17" y="5"/>
                    </a:cubicBezTo>
                    <a:close/>
                  </a:path>
                </a:pathLst>
              </a:custGeom>
              <a:solidFill>
                <a:srgbClr val="B0AD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7" name="Freeform 677">
                <a:extLst>
                  <a:ext uri="{FF2B5EF4-FFF2-40B4-BE49-F238E27FC236}">
                    <a16:creationId xmlns:a16="http://schemas.microsoft.com/office/drawing/2014/main" id="{705CE7EA-0A9F-CD14-55C6-853DF3414E9E}"/>
                  </a:ext>
                </a:extLst>
              </p:cNvPr>
              <p:cNvSpPr/>
              <p:nvPr/>
            </p:nvSpPr>
            <p:spPr bwMode="auto">
              <a:xfrm>
                <a:off x="6515" y="2905"/>
                <a:ext cx="196" cy="108"/>
              </a:xfrm>
              <a:custGeom>
                <a:avLst/>
                <a:gdLst>
                  <a:gd name="T0" fmla="*/ 131 w 135"/>
                  <a:gd name="T1" fmla="*/ 57 h 74"/>
                  <a:gd name="T2" fmla="*/ 89 w 135"/>
                  <a:gd name="T3" fmla="*/ 41 h 74"/>
                  <a:gd name="T4" fmla="*/ 86 w 135"/>
                  <a:gd name="T5" fmla="*/ 45 h 74"/>
                  <a:gd name="T6" fmla="*/ 81 w 135"/>
                  <a:gd name="T7" fmla="*/ 66 h 74"/>
                  <a:gd name="T8" fmla="*/ 73 w 135"/>
                  <a:gd name="T9" fmla="*/ 49 h 74"/>
                  <a:gd name="T10" fmla="*/ 66 w 135"/>
                  <a:gd name="T11" fmla="*/ 43 h 74"/>
                  <a:gd name="T12" fmla="*/ 61 w 135"/>
                  <a:gd name="T13" fmla="*/ 51 h 74"/>
                  <a:gd name="T14" fmla="*/ 54 w 135"/>
                  <a:gd name="T15" fmla="*/ 66 h 74"/>
                  <a:gd name="T16" fmla="*/ 47 w 135"/>
                  <a:gd name="T17" fmla="*/ 51 h 74"/>
                  <a:gd name="T18" fmla="*/ 39 w 135"/>
                  <a:gd name="T19" fmla="*/ 48 h 74"/>
                  <a:gd name="T20" fmla="*/ 23 w 135"/>
                  <a:gd name="T21" fmla="*/ 50 h 74"/>
                  <a:gd name="T22" fmla="*/ 32 w 135"/>
                  <a:gd name="T23" fmla="*/ 42 h 74"/>
                  <a:gd name="T24" fmla="*/ 31 w 135"/>
                  <a:gd name="T25" fmla="*/ 34 h 74"/>
                  <a:gd name="T26" fmla="*/ 11 w 135"/>
                  <a:gd name="T27" fmla="*/ 24 h 74"/>
                  <a:gd name="T28" fmla="*/ 2 w 135"/>
                  <a:gd name="T29" fmla="*/ 15 h 74"/>
                  <a:gd name="T30" fmla="*/ 43 w 135"/>
                  <a:gd name="T31" fmla="*/ 10 h 74"/>
                  <a:gd name="T32" fmla="*/ 83 w 135"/>
                  <a:gd name="T33" fmla="*/ 1 h 74"/>
                  <a:gd name="T34" fmla="*/ 95 w 135"/>
                  <a:gd name="T35" fmla="*/ 4 h 74"/>
                  <a:gd name="T36" fmla="*/ 109 w 135"/>
                  <a:gd name="T37" fmla="*/ 19 h 74"/>
                  <a:gd name="T38" fmla="*/ 117 w 135"/>
                  <a:gd name="T39" fmla="*/ 27 h 74"/>
                  <a:gd name="T40" fmla="*/ 131 w 135"/>
                  <a:gd name="T41" fmla="*/ 5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 h="74">
                    <a:moveTo>
                      <a:pt x="131" y="57"/>
                    </a:moveTo>
                    <a:cubicBezTo>
                      <a:pt x="112" y="74"/>
                      <a:pt x="104" y="71"/>
                      <a:pt x="89" y="41"/>
                    </a:cubicBezTo>
                    <a:cubicBezTo>
                      <a:pt x="86" y="41"/>
                      <a:pt x="87" y="44"/>
                      <a:pt x="86" y="45"/>
                    </a:cubicBezTo>
                    <a:cubicBezTo>
                      <a:pt x="84" y="52"/>
                      <a:pt x="91" y="64"/>
                      <a:pt x="81" y="66"/>
                    </a:cubicBezTo>
                    <a:cubicBezTo>
                      <a:pt x="67" y="68"/>
                      <a:pt x="76" y="54"/>
                      <a:pt x="73" y="49"/>
                    </a:cubicBezTo>
                    <a:cubicBezTo>
                      <a:pt x="71" y="46"/>
                      <a:pt x="70" y="42"/>
                      <a:pt x="66" y="43"/>
                    </a:cubicBezTo>
                    <a:cubicBezTo>
                      <a:pt x="62" y="44"/>
                      <a:pt x="62" y="48"/>
                      <a:pt x="61" y="51"/>
                    </a:cubicBezTo>
                    <a:cubicBezTo>
                      <a:pt x="60" y="57"/>
                      <a:pt x="65" y="66"/>
                      <a:pt x="54" y="66"/>
                    </a:cubicBezTo>
                    <a:cubicBezTo>
                      <a:pt x="43" y="67"/>
                      <a:pt x="48" y="57"/>
                      <a:pt x="47" y="51"/>
                    </a:cubicBezTo>
                    <a:cubicBezTo>
                      <a:pt x="46" y="46"/>
                      <a:pt x="44" y="42"/>
                      <a:pt x="39" y="48"/>
                    </a:cubicBezTo>
                    <a:cubicBezTo>
                      <a:pt x="34" y="55"/>
                      <a:pt x="25" y="55"/>
                      <a:pt x="23" y="50"/>
                    </a:cubicBezTo>
                    <a:cubicBezTo>
                      <a:pt x="18" y="42"/>
                      <a:pt x="28" y="44"/>
                      <a:pt x="32" y="42"/>
                    </a:cubicBezTo>
                    <a:cubicBezTo>
                      <a:pt x="36" y="40"/>
                      <a:pt x="34" y="36"/>
                      <a:pt x="31" y="34"/>
                    </a:cubicBezTo>
                    <a:cubicBezTo>
                      <a:pt x="24" y="31"/>
                      <a:pt x="24" y="14"/>
                      <a:pt x="11" y="24"/>
                    </a:cubicBezTo>
                    <a:cubicBezTo>
                      <a:pt x="1" y="27"/>
                      <a:pt x="0" y="23"/>
                      <a:pt x="2" y="15"/>
                    </a:cubicBezTo>
                    <a:cubicBezTo>
                      <a:pt x="15" y="7"/>
                      <a:pt x="29" y="12"/>
                      <a:pt x="43" y="10"/>
                    </a:cubicBezTo>
                    <a:cubicBezTo>
                      <a:pt x="58" y="12"/>
                      <a:pt x="71" y="9"/>
                      <a:pt x="83" y="1"/>
                    </a:cubicBezTo>
                    <a:cubicBezTo>
                      <a:pt x="88" y="0"/>
                      <a:pt x="91" y="2"/>
                      <a:pt x="95" y="4"/>
                    </a:cubicBezTo>
                    <a:cubicBezTo>
                      <a:pt x="100" y="8"/>
                      <a:pt x="105" y="13"/>
                      <a:pt x="109" y="19"/>
                    </a:cubicBezTo>
                    <a:cubicBezTo>
                      <a:pt x="112" y="22"/>
                      <a:pt x="113" y="26"/>
                      <a:pt x="117" y="27"/>
                    </a:cubicBezTo>
                    <a:cubicBezTo>
                      <a:pt x="131" y="33"/>
                      <a:pt x="135" y="43"/>
                      <a:pt x="131" y="57"/>
                    </a:cubicBezTo>
                    <a:close/>
                  </a:path>
                </a:pathLst>
              </a:custGeom>
              <a:solidFill>
                <a:srgbClr val="F1F0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8" name="Freeform 678">
                <a:extLst>
                  <a:ext uri="{FF2B5EF4-FFF2-40B4-BE49-F238E27FC236}">
                    <a16:creationId xmlns:a16="http://schemas.microsoft.com/office/drawing/2014/main" id="{AD7FB2AB-A0D5-083E-7A02-2FE51F7CF49C}"/>
                  </a:ext>
                </a:extLst>
              </p:cNvPr>
              <p:cNvSpPr/>
              <p:nvPr/>
            </p:nvSpPr>
            <p:spPr bwMode="auto">
              <a:xfrm>
                <a:off x="6768" y="2931"/>
                <a:ext cx="76" cy="79"/>
              </a:xfrm>
              <a:custGeom>
                <a:avLst/>
                <a:gdLst>
                  <a:gd name="T0" fmla="*/ 49 w 52"/>
                  <a:gd name="T1" fmla="*/ 18 h 54"/>
                  <a:gd name="T2" fmla="*/ 52 w 52"/>
                  <a:gd name="T3" fmla="*/ 25 h 54"/>
                  <a:gd name="T4" fmla="*/ 29 w 52"/>
                  <a:gd name="T5" fmla="*/ 35 h 54"/>
                  <a:gd name="T6" fmla="*/ 40 w 52"/>
                  <a:gd name="T7" fmla="*/ 38 h 54"/>
                  <a:gd name="T8" fmla="*/ 45 w 52"/>
                  <a:gd name="T9" fmla="*/ 43 h 54"/>
                  <a:gd name="T10" fmla="*/ 39 w 52"/>
                  <a:gd name="T11" fmla="*/ 49 h 54"/>
                  <a:gd name="T12" fmla="*/ 8 w 52"/>
                  <a:gd name="T13" fmla="*/ 22 h 54"/>
                  <a:gd name="T14" fmla="*/ 2 w 52"/>
                  <a:gd name="T15" fmla="*/ 8 h 54"/>
                  <a:gd name="T16" fmla="*/ 7 w 52"/>
                  <a:gd name="T17" fmla="*/ 1 h 54"/>
                  <a:gd name="T18" fmla="*/ 12 w 52"/>
                  <a:gd name="T19" fmla="*/ 1 h 54"/>
                  <a:gd name="T20" fmla="*/ 18 w 52"/>
                  <a:gd name="T21" fmla="*/ 6 h 54"/>
                  <a:gd name="T22" fmla="*/ 35 w 52"/>
                  <a:gd name="T23" fmla="*/ 10 h 54"/>
                  <a:gd name="T24" fmla="*/ 40 w 52"/>
                  <a:gd name="T25" fmla="*/ 11 h 54"/>
                  <a:gd name="T26" fmla="*/ 49 w 52"/>
                  <a:gd name="T27"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4">
                    <a:moveTo>
                      <a:pt x="49" y="18"/>
                    </a:moveTo>
                    <a:cubicBezTo>
                      <a:pt x="50" y="20"/>
                      <a:pt x="51" y="23"/>
                      <a:pt x="52" y="25"/>
                    </a:cubicBezTo>
                    <a:cubicBezTo>
                      <a:pt x="48" y="37"/>
                      <a:pt x="37" y="32"/>
                      <a:pt x="29" y="35"/>
                    </a:cubicBezTo>
                    <a:cubicBezTo>
                      <a:pt x="32" y="41"/>
                      <a:pt x="36" y="37"/>
                      <a:pt x="40" y="38"/>
                    </a:cubicBezTo>
                    <a:cubicBezTo>
                      <a:pt x="42" y="39"/>
                      <a:pt x="45" y="41"/>
                      <a:pt x="45" y="43"/>
                    </a:cubicBezTo>
                    <a:cubicBezTo>
                      <a:pt x="46" y="47"/>
                      <a:pt x="42" y="48"/>
                      <a:pt x="39" y="49"/>
                    </a:cubicBezTo>
                    <a:cubicBezTo>
                      <a:pt x="25" y="54"/>
                      <a:pt x="15" y="45"/>
                      <a:pt x="8" y="22"/>
                    </a:cubicBezTo>
                    <a:cubicBezTo>
                      <a:pt x="2" y="20"/>
                      <a:pt x="0" y="14"/>
                      <a:pt x="2" y="8"/>
                    </a:cubicBezTo>
                    <a:cubicBezTo>
                      <a:pt x="2" y="5"/>
                      <a:pt x="4" y="3"/>
                      <a:pt x="7" y="1"/>
                    </a:cubicBezTo>
                    <a:cubicBezTo>
                      <a:pt x="8" y="0"/>
                      <a:pt x="10" y="0"/>
                      <a:pt x="12" y="1"/>
                    </a:cubicBezTo>
                    <a:cubicBezTo>
                      <a:pt x="14" y="3"/>
                      <a:pt x="16" y="4"/>
                      <a:pt x="18" y="6"/>
                    </a:cubicBezTo>
                    <a:cubicBezTo>
                      <a:pt x="23" y="10"/>
                      <a:pt x="29" y="9"/>
                      <a:pt x="35" y="10"/>
                    </a:cubicBezTo>
                    <a:cubicBezTo>
                      <a:pt x="37" y="10"/>
                      <a:pt x="39" y="10"/>
                      <a:pt x="40" y="11"/>
                    </a:cubicBezTo>
                    <a:cubicBezTo>
                      <a:pt x="44" y="12"/>
                      <a:pt x="46" y="15"/>
                      <a:pt x="49" y="18"/>
                    </a:cubicBezTo>
                    <a:close/>
                  </a:path>
                </a:pathLst>
              </a:custGeom>
              <a:solidFill>
                <a:srgbClr val="DEDD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9" name="Freeform 679">
                <a:extLst>
                  <a:ext uri="{FF2B5EF4-FFF2-40B4-BE49-F238E27FC236}">
                    <a16:creationId xmlns:a16="http://schemas.microsoft.com/office/drawing/2014/main" id="{08867F92-CAE3-F0BE-5CFE-2D1484F841C2}"/>
                  </a:ext>
                </a:extLst>
              </p:cNvPr>
              <p:cNvSpPr/>
              <p:nvPr/>
            </p:nvSpPr>
            <p:spPr bwMode="auto">
              <a:xfrm>
                <a:off x="6716" y="2943"/>
                <a:ext cx="62" cy="78"/>
              </a:xfrm>
              <a:custGeom>
                <a:avLst/>
                <a:gdLst>
                  <a:gd name="T0" fmla="*/ 41 w 43"/>
                  <a:gd name="T1" fmla="*/ 30 h 54"/>
                  <a:gd name="T2" fmla="*/ 35 w 43"/>
                  <a:gd name="T3" fmla="*/ 38 h 54"/>
                  <a:gd name="T4" fmla="*/ 12 w 43"/>
                  <a:gd name="T5" fmla="*/ 53 h 54"/>
                  <a:gd name="T6" fmla="*/ 4 w 43"/>
                  <a:gd name="T7" fmla="*/ 51 h 54"/>
                  <a:gd name="T8" fmla="*/ 2 w 43"/>
                  <a:gd name="T9" fmla="*/ 21 h 54"/>
                  <a:gd name="T10" fmla="*/ 11 w 43"/>
                  <a:gd name="T11" fmla="*/ 3 h 54"/>
                  <a:gd name="T12" fmla="*/ 40 w 43"/>
                  <a:gd name="T13" fmla="*/ 13 h 54"/>
                  <a:gd name="T14" fmla="*/ 41 w 43"/>
                  <a:gd name="T15" fmla="*/ 3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54">
                    <a:moveTo>
                      <a:pt x="41" y="30"/>
                    </a:moveTo>
                    <a:cubicBezTo>
                      <a:pt x="40" y="34"/>
                      <a:pt x="38" y="36"/>
                      <a:pt x="35" y="38"/>
                    </a:cubicBezTo>
                    <a:cubicBezTo>
                      <a:pt x="27" y="42"/>
                      <a:pt x="14" y="39"/>
                      <a:pt x="12" y="53"/>
                    </a:cubicBezTo>
                    <a:cubicBezTo>
                      <a:pt x="12" y="54"/>
                      <a:pt x="6" y="54"/>
                      <a:pt x="4" y="51"/>
                    </a:cubicBezTo>
                    <a:cubicBezTo>
                      <a:pt x="1" y="41"/>
                      <a:pt x="4" y="31"/>
                      <a:pt x="2" y="21"/>
                    </a:cubicBezTo>
                    <a:cubicBezTo>
                      <a:pt x="1" y="12"/>
                      <a:pt x="0" y="4"/>
                      <a:pt x="11" y="3"/>
                    </a:cubicBezTo>
                    <a:cubicBezTo>
                      <a:pt x="22" y="1"/>
                      <a:pt x="34" y="0"/>
                      <a:pt x="40" y="13"/>
                    </a:cubicBezTo>
                    <a:cubicBezTo>
                      <a:pt x="43" y="18"/>
                      <a:pt x="43" y="24"/>
                      <a:pt x="41" y="30"/>
                    </a:cubicBezTo>
                    <a:close/>
                  </a:path>
                </a:pathLst>
              </a:custGeom>
              <a:solidFill>
                <a:srgbClr val="EFEE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0" name="Freeform 680">
                <a:extLst>
                  <a:ext uri="{FF2B5EF4-FFF2-40B4-BE49-F238E27FC236}">
                    <a16:creationId xmlns:a16="http://schemas.microsoft.com/office/drawing/2014/main" id="{C638D42B-FA4F-3729-8CC3-F24299E722AD}"/>
                  </a:ext>
                </a:extLst>
              </p:cNvPr>
              <p:cNvSpPr/>
              <p:nvPr/>
            </p:nvSpPr>
            <p:spPr bwMode="auto">
              <a:xfrm>
                <a:off x="6669" y="2924"/>
                <a:ext cx="112" cy="93"/>
              </a:xfrm>
              <a:custGeom>
                <a:avLst/>
                <a:gdLst>
                  <a:gd name="T0" fmla="*/ 73 w 77"/>
                  <a:gd name="T1" fmla="*/ 43 h 64"/>
                  <a:gd name="T2" fmla="*/ 43 w 77"/>
                  <a:gd name="T3" fmla="*/ 20 h 64"/>
                  <a:gd name="T4" fmla="*/ 36 w 77"/>
                  <a:gd name="T5" fmla="*/ 30 h 64"/>
                  <a:gd name="T6" fmla="*/ 36 w 77"/>
                  <a:gd name="T7" fmla="*/ 64 h 64"/>
                  <a:gd name="T8" fmla="*/ 32 w 77"/>
                  <a:gd name="T9" fmla="*/ 33 h 64"/>
                  <a:gd name="T10" fmla="*/ 25 w 77"/>
                  <a:gd name="T11" fmla="*/ 44 h 64"/>
                  <a:gd name="T12" fmla="*/ 7 w 77"/>
                  <a:gd name="T13" fmla="*/ 19 h 64"/>
                  <a:gd name="T14" fmla="*/ 0 w 77"/>
                  <a:gd name="T15" fmla="*/ 7 h 64"/>
                  <a:gd name="T16" fmla="*/ 32 w 77"/>
                  <a:gd name="T17" fmla="*/ 12 h 64"/>
                  <a:gd name="T18" fmla="*/ 44 w 77"/>
                  <a:gd name="T19" fmla="*/ 4 h 64"/>
                  <a:gd name="T20" fmla="*/ 72 w 77"/>
                  <a:gd name="T21" fmla="*/ 11 h 64"/>
                  <a:gd name="T22" fmla="*/ 76 w 77"/>
                  <a:gd name="T23" fmla="*/ 27 h 64"/>
                  <a:gd name="T24" fmla="*/ 73 w 77"/>
                  <a:gd name="T25"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64">
                    <a:moveTo>
                      <a:pt x="73" y="43"/>
                    </a:moveTo>
                    <a:cubicBezTo>
                      <a:pt x="70" y="20"/>
                      <a:pt x="64" y="16"/>
                      <a:pt x="43" y="20"/>
                    </a:cubicBezTo>
                    <a:cubicBezTo>
                      <a:pt x="35" y="21"/>
                      <a:pt x="37" y="26"/>
                      <a:pt x="36" y="30"/>
                    </a:cubicBezTo>
                    <a:cubicBezTo>
                      <a:pt x="36" y="41"/>
                      <a:pt x="36" y="52"/>
                      <a:pt x="36" y="64"/>
                    </a:cubicBezTo>
                    <a:cubicBezTo>
                      <a:pt x="30" y="54"/>
                      <a:pt x="37" y="43"/>
                      <a:pt x="32" y="33"/>
                    </a:cubicBezTo>
                    <a:cubicBezTo>
                      <a:pt x="25" y="34"/>
                      <a:pt x="31" y="42"/>
                      <a:pt x="25" y="44"/>
                    </a:cubicBezTo>
                    <a:cubicBezTo>
                      <a:pt x="24" y="32"/>
                      <a:pt x="24" y="20"/>
                      <a:pt x="7" y="19"/>
                    </a:cubicBezTo>
                    <a:cubicBezTo>
                      <a:pt x="0" y="18"/>
                      <a:pt x="4" y="10"/>
                      <a:pt x="0" y="7"/>
                    </a:cubicBezTo>
                    <a:cubicBezTo>
                      <a:pt x="12" y="0"/>
                      <a:pt x="21" y="10"/>
                      <a:pt x="32" y="12"/>
                    </a:cubicBezTo>
                    <a:cubicBezTo>
                      <a:pt x="41" y="13"/>
                      <a:pt x="40" y="6"/>
                      <a:pt x="44" y="4"/>
                    </a:cubicBezTo>
                    <a:cubicBezTo>
                      <a:pt x="55" y="1"/>
                      <a:pt x="64" y="2"/>
                      <a:pt x="72" y="11"/>
                    </a:cubicBezTo>
                    <a:cubicBezTo>
                      <a:pt x="72" y="17"/>
                      <a:pt x="74" y="22"/>
                      <a:pt x="76" y="27"/>
                    </a:cubicBezTo>
                    <a:cubicBezTo>
                      <a:pt x="75" y="32"/>
                      <a:pt x="77" y="39"/>
                      <a:pt x="73" y="43"/>
                    </a:cubicBezTo>
                    <a:close/>
                  </a:path>
                </a:pathLst>
              </a:custGeom>
              <a:solidFill>
                <a:srgbClr val="C6C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1" name="Freeform 681">
                <a:extLst>
                  <a:ext uri="{FF2B5EF4-FFF2-40B4-BE49-F238E27FC236}">
                    <a16:creationId xmlns:a16="http://schemas.microsoft.com/office/drawing/2014/main" id="{ECA845C1-514B-68AD-B48B-E5F9D266F1AB}"/>
                  </a:ext>
                </a:extLst>
              </p:cNvPr>
              <p:cNvSpPr/>
              <p:nvPr/>
            </p:nvSpPr>
            <p:spPr bwMode="auto">
              <a:xfrm>
                <a:off x="6500" y="2925"/>
                <a:ext cx="41" cy="95"/>
              </a:xfrm>
              <a:custGeom>
                <a:avLst/>
                <a:gdLst>
                  <a:gd name="T0" fmla="*/ 12 w 28"/>
                  <a:gd name="T1" fmla="*/ 2 h 65"/>
                  <a:gd name="T2" fmla="*/ 21 w 28"/>
                  <a:gd name="T3" fmla="*/ 10 h 65"/>
                  <a:gd name="T4" fmla="*/ 18 w 28"/>
                  <a:gd name="T5" fmla="*/ 18 h 65"/>
                  <a:gd name="T6" fmla="*/ 15 w 28"/>
                  <a:gd name="T7" fmla="*/ 64 h 65"/>
                  <a:gd name="T8" fmla="*/ 4 w 28"/>
                  <a:gd name="T9" fmla="*/ 65 h 65"/>
                  <a:gd name="T10" fmla="*/ 6 w 28"/>
                  <a:gd name="T11" fmla="*/ 26 h 65"/>
                  <a:gd name="T12" fmla="*/ 2 w 28"/>
                  <a:gd name="T13" fmla="*/ 24 h 65"/>
                  <a:gd name="T14" fmla="*/ 7 w 28"/>
                  <a:gd name="T15" fmla="*/ 1 h 65"/>
                  <a:gd name="T16" fmla="*/ 12 w 28"/>
                  <a:gd name="T17"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65">
                    <a:moveTo>
                      <a:pt x="12" y="2"/>
                    </a:moveTo>
                    <a:cubicBezTo>
                      <a:pt x="13" y="8"/>
                      <a:pt x="16" y="9"/>
                      <a:pt x="21" y="10"/>
                    </a:cubicBezTo>
                    <a:cubicBezTo>
                      <a:pt x="23" y="14"/>
                      <a:pt x="9" y="10"/>
                      <a:pt x="18" y="18"/>
                    </a:cubicBezTo>
                    <a:cubicBezTo>
                      <a:pt x="28" y="26"/>
                      <a:pt x="26" y="58"/>
                      <a:pt x="15" y="64"/>
                    </a:cubicBezTo>
                    <a:cubicBezTo>
                      <a:pt x="12" y="65"/>
                      <a:pt x="8" y="65"/>
                      <a:pt x="4" y="65"/>
                    </a:cubicBezTo>
                    <a:cubicBezTo>
                      <a:pt x="8" y="52"/>
                      <a:pt x="19" y="40"/>
                      <a:pt x="6" y="26"/>
                    </a:cubicBezTo>
                    <a:cubicBezTo>
                      <a:pt x="5" y="26"/>
                      <a:pt x="3" y="26"/>
                      <a:pt x="2" y="24"/>
                    </a:cubicBezTo>
                    <a:cubicBezTo>
                      <a:pt x="1" y="16"/>
                      <a:pt x="0" y="7"/>
                      <a:pt x="7" y="1"/>
                    </a:cubicBezTo>
                    <a:cubicBezTo>
                      <a:pt x="9" y="0"/>
                      <a:pt x="11" y="1"/>
                      <a:pt x="12" y="2"/>
                    </a:cubicBezTo>
                    <a:close/>
                  </a:path>
                </a:pathLst>
              </a:custGeom>
              <a:solidFill>
                <a:srgbClr val="E7E4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2" name="Freeform 682">
                <a:extLst>
                  <a:ext uri="{FF2B5EF4-FFF2-40B4-BE49-F238E27FC236}">
                    <a16:creationId xmlns:a16="http://schemas.microsoft.com/office/drawing/2014/main" id="{26B923DF-7ABB-CCB2-FF9F-199CAB2BE14D}"/>
                  </a:ext>
                </a:extLst>
              </p:cNvPr>
              <p:cNvSpPr/>
              <p:nvPr/>
            </p:nvSpPr>
            <p:spPr bwMode="auto">
              <a:xfrm>
                <a:off x="6764" y="3011"/>
                <a:ext cx="58" cy="66"/>
              </a:xfrm>
              <a:custGeom>
                <a:avLst/>
                <a:gdLst>
                  <a:gd name="T0" fmla="*/ 40 w 40"/>
                  <a:gd name="T1" fmla="*/ 12 h 45"/>
                  <a:gd name="T2" fmla="*/ 15 w 40"/>
                  <a:gd name="T3" fmla="*/ 45 h 45"/>
                  <a:gd name="T4" fmla="*/ 4 w 40"/>
                  <a:gd name="T5" fmla="*/ 26 h 45"/>
                  <a:gd name="T6" fmla="*/ 7 w 40"/>
                  <a:gd name="T7" fmla="*/ 15 h 45"/>
                  <a:gd name="T8" fmla="*/ 29 w 40"/>
                  <a:gd name="T9" fmla="*/ 5 h 45"/>
                  <a:gd name="T10" fmla="*/ 40 w 40"/>
                  <a:gd name="T11" fmla="*/ 12 h 45"/>
                </a:gdLst>
                <a:ahLst/>
                <a:cxnLst>
                  <a:cxn ang="0">
                    <a:pos x="T0" y="T1"/>
                  </a:cxn>
                  <a:cxn ang="0">
                    <a:pos x="T2" y="T3"/>
                  </a:cxn>
                  <a:cxn ang="0">
                    <a:pos x="T4" y="T5"/>
                  </a:cxn>
                  <a:cxn ang="0">
                    <a:pos x="T6" y="T7"/>
                  </a:cxn>
                  <a:cxn ang="0">
                    <a:pos x="T8" y="T9"/>
                  </a:cxn>
                  <a:cxn ang="0">
                    <a:pos x="T10" y="T11"/>
                  </a:cxn>
                </a:cxnLst>
                <a:rect l="0" t="0" r="r" b="b"/>
                <a:pathLst>
                  <a:path w="40" h="45">
                    <a:moveTo>
                      <a:pt x="40" y="12"/>
                    </a:moveTo>
                    <a:cubicBezTo>
                      <a:pt x="33" y="24"/>
                      <a:pt x="13" y="24"/>
                      <a:pt x="15" y="45"/>
                    </a:cubicBezTo>
                    <a:cubicBezTo>
                      <a:pt x="10" y="37"/>
                      <a:pt x="12" y="29"/>
                      <a:pt x="4" y="26"/>
                    </a:cubicBezTo>
                    <a:cubicBezTo>
                      <a:pt x="4" y="22"/>
                      <a:pt x="0" y="15"/>
                      <a:pt x="7" y="15"/>
                    </a:cubicBezTo>
                    <a:cubicBezTo>
                      <a:pt x="16" y="15"/>
                      <a:pt x="22" y="12"/>
                      <a:pt x="29" y="5"/>
                    </a:cubicBezTo>
                    <a:cubicBezTo>
                      <a:pt x="34" y="0"/>
                      <a:pt x="37" y="9"/>
                      <a:pt x="40" y="12"/>
                    </a:cubicBezTo>
                    <a:close/>
                  </a:path>
                </a:pathLst>
              </a:custGeom>
              <a:solidFill>
                <a:srgbClr val="EAE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3" name="Freeform 683">
                <a:extLst>
                  <a:ext uri="{FF2B5EF4-FFF2-40B4-BE49-F238E27FC236}">
                    <a16:creationId xmlns:a16="http://schemas.microsoft.com/office/drawing/2014/main" id="{92E4A67E-2F93-4D31-24A1-525DBC3085C8}"/>
                  </a:ext>
                </a:extLst>
              </p:cNvPr>
              <p:cNvSpPr/>
              <p:nvPr/>
            </p:nvSpPr>
            <p:spPr bwMode="auto">
              <a:xfrm>
                <a:off x="6588" y="3149"/>
                <a:ext cx="65" cy="70"/>
              </a:xfrm>
              <a:custGeom>
                <a:avLst/>
                <a:gdLst>
                  <a:gd name="T0" fmla="*/ 0 w 45"/>
                  <a:gd name="T1" fmla="*/ 32 h 48"/>
                  <a:gd name="T2" fmla="*/ 19 w 45"/>
                  <a:gd name="T3" fmla="*/ 29 h 48"/>
                  <a:gd name="T4" fmla="*/ 20 w 45"/>
                  <a:gd name="T5" fmla="*/ 0 h 48"/>
                  <a:gd name="T6" fmla="*/ 29 w 45"/>
                  <a:gd name="T7" fmla="*/ 17 h 48"/>
                  <a:gd name="T8" fmla="*/ 21 w 45"/>
                  <a:gd name="T9" fmla="*/ 48 h 48"/>
                  <a:gd name="T10" fmla="*/ 0 w 45"/>
                  <a:gd name="T11" fmla="*/ 32 h 48"/>
                </a:gdLst>
                <a:ahLst/>
                <a:cxnLst>
                  <a:cxn ang="0">
                    <a:pos x="T0" y="T1"/>
                  </a:cxn>
                  <a:cxn ang="0">
                    <a:pos x="T2" y="T3"/>
                  </a:cxn>
                  <a:cxn ang="0">
                    <a:pos x="T4" y="T5"/>
                  </a:cxn>
                  <a:cxn ang="0">
                    <a:pos x="T6" y="T7"/>
                  </a:cxn>
                  <a:cxn ang="0">
                    <a:pos x="T8" y="T9"/>
                  </a:cxn>
                  <a:cxn ang="0">
                    <a:pos x="T10" y="T11"/>
                  </a:cxn>
                </a:cxnLst>
                <a:rect l="0" t="0" r="r" b="b"/>
                <a:pathLst>
                  <a:path w="45" h="48">
                    <a:moveTo>
                      <a:pt x="0" y="32"/>
                    </a:moveTo>
                    <a:cubicBezTo>
                      <a:pt x="5" y="27"/>
                      <a:pt x="12" y="31"/>
                      <a:pt x="19" y="29"/>
                    </a:cubicBezTo>
                    <a:cubicBezTo>
                      <a:pt x="19" y="19"/>
                      <a:pt x="11" y="9"/>
                      <a:pt x="20" y="0"/>
                    </a:cubicBezTo>
                    <a:cubicBezTo>
                      <a:pt x="20" y="7"/>
                      <a:pt x="25" y="12"/>
                      <a:pt x="29" y="17"/>
                    </a:cubicBezTo>
                    <a:cubicBezTo>
                      <a:pt x="45" y="35"/>
                      <a:pt x="43" y="40"/>
                      <a:pt x="21" y="48"/>
                    </a:cubicBezTo>
                    <a:cubicBezTo>
                      <a:pt x="11" y="46"/>
                      <a:pt x="5" y="40"/>
                      <a:pt x="0" y="32"/>
                    </a:cubicBezTo>
                    <a:close/>
                  </a:path>
                </a:pathLst>
              </a:custGeom>
              <a:solidFill>
                <a:srgbClr val="EBDD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4" name="Freeform 684">
                <a:extLst>
                  <a:ext uri="{FF2B5EF4-FFF2-40B4-BE49-F238E27FC236}">
                    <a16:creationId xmlns:a16="http://schemas.microsoft.com/office/drawing/2014/main" id="{5A0F09FE-CD45-4D93-A996-A0087DA30227}"/>
                  </a:ext>
                </a:extLst>
              </p:cNvPr>
              <p:cNvSpPr/>
              <p:nvPr/>
            </p:nvSpPr>
            <p:spPr bwMode="auto">
              <a:xfrm>
                <a:off x="5838" y="2970"/>
                <a:ext cx="202" cy="227"/>
              </a:xfrm>
              <a:custGeom>
                <a:avLst/>
                <a:gdLst>
                  <a:gd name="T0" fmla="*/ 139 w 139"/>
                  <a:gd name="T1" fmla="*/ 13 h 156"/>
                  <a:gd name="T2" fmla="*/ 124 w 139"/>
                  <a:gd name="T3" fmla="*/ 59 h 156"/>
                  <a:gd name="T4" fmla="*/ 108 w 139"/>
                  <a:gd name="T5" fmla="*/ 123 h 156"/>
                  <a:gd name="T6" fmla="*/ 100 w 139"/>
                  <a:gd name="T7" fmla="*/ 143 h 156"/>
                  <a:gd name="T8" fmla="*/ 78 w 139"/>
                  <a:gd name="T9" fmla="*/ 140 h 156"/>
                  <a:gd name="T10" fmla="*/ 60 w 139"/>
                  <a:gd name="T11" fmla="*/ 155 h 156"/>
                  <a:gd name="T12" fmla="*/ 56 w 139"/>
                  <a:gd name="T13" fmla="*/ 154 h 156"/>
                  <a:gd name="T14" fmla="*/ 47 w 139"/>
                  <a:gd name="T15" fmla="*/ 142 h 156"/>
                  <a:gd name="T16" fmla="*/ 42 w 139"/>
                  <a:gd name="T17" fmla="*/ 116 h 156"/>
                  <a:gd name="T18" fmla="*/ 35 w 139"/>
                  <a:gd name="T19" fmla="*/ 83 h 156"/>
                  <a:gd name="T20" fmla="*/ 3 w 139"/>
                  <a:gd name="T21" fmla="*/ 59 h 156"/>
                  <a:gd name="T22" fmla="*/ 7 w 139"/>
                  <a:gd name="T23" fmla="*/ 38 h 156"/>
                  <a:gd name="T24" fmla="*/ 85 w 139"/>
                  <a:gd name="T25" fmla="*/ 56 h 156"/>
                  <a:gd name="T26" fmla="*/ 100 w 139"/>
                  <a:gd name="T27" fmla="*/ 52 h 156"/>
                  <a:gd name="T28" fmla="*/ 102 w 139"/>
                  <a:gd name="T29" fmla="*/ 26 h 156"/>
                  <a:gd name="T30" fmla="*/ 139 w 139"/>
                  <a:gd name="T31"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56">
                    <a:moveTo>
                      <a:pt x="139" y="13"/>
                    </a:moveTo>
                    <a:cubicBezTo>
                      <a:pt x="134" y="28"/>
                      <a:pt x="129" y="44"/>
                      <a:pt x="124" y="59"/>
                    </a:cubicBezTo>
                    <a:cubicBezTo>
                      <a:pt x="123" y="81"/>
                      <a:pt x="114" y="102"/>
                      <a:pt x="108" y="123"/>
                    </a:cubicBezTo>
                    <a:cubicBezTo>
                      <a:pt x="104" y="129"/>
                      <a:pt x="112" y="140"/>
                      <a:pt x="100" y="143"/>
                    </a:cubicBezTo>
                    <a:cubicBezTo>
                      <a:pt x="94" y="139"/>
                      <a:pt x="86" y="147"/>
                      <a:pt x="78" y="140"/>
                    </a:cubicBezTo>
                    <a:cubicBezTo>
                      <a:pt x="74" y="135"/>
                      <a:pt x="57" y="138"/>
                      <a:pt x="60" y="155"/>
                    </a:cubicBezTo>
                    <a:cubicBezTo>
                      <a:pt x="58" y="156"/>
                      <a:pt x="57" y="156"/>
                      <a:pt x="56" y="154"/>
                    </a:cubicBezTo>
                    <a:cubicBezTo>
                      <a:pt x="53" y="150"/>
                      <a:pt x="50" y="146"/>
                      <a:pt x="47" y="142"/>
                    </a:cubicBezTo>
                    <a:cubicBezTo>
                      <a:pt x="41" y="134"/>
                      <a:pt x="42" y="125"/>
                      <a:pt x="42" y="116"/>
                    </a:cubicBezTo>
                    <a:cubicBezTo>
                      <a:pt x="42" y="104"/>
                      <a:pt x="42" y="93"/>
                      <a:pt x="35" y="83"/>
                    </a:cubicBezTo>
                    <a:cubicBezTo>
                      <a:pt x="23" y="76"/>
                      <a:pt x="11" y="71"/>
                      <a:pt x="3" y="59"/>
                    </a:cubicBezTo>
                    <a:cubicBezTo>
                      <a:pt x="0" y="51"/>
                      <a:pt x="2" y="45"/>
                      <a:pt x="7" y="38"/>
                    </a:cubicBezTo>
                    <a:cubicBezTo>
                      <a:pt x="34" y="36"/>
                      <a:pt x="59" y="50"/>
                      <a:pt x="85" y="56"/>
                    </a:cubicBezTo>
                    <a:cubicBezTo>
                      <a:pt x="90" y="57"/>
                      <a:pt x="98" y="65"/>
                      <a:pt x="100" y="52"/>
                    </a:cubicBezTo>
                    <a:cubicBezTo>
                      <a:pt x="101" y="43"/>
                      <a:pt x="101" y="35"/>
                      <a:pt x="102" y="26"/>
                    </a:cubicBezTo>
                    <a:cubicBezTo>
                      <a:pt x="106" y="6"/>
                      <a:pt x="121" y="0"/>
                      <a:pt x="139" y="13"/>
                    </a:cubicBezTo>
                    <a:close/>
                  </a:path>
                </a:pathLst>
              </a:custGeom>
              <a:solidFill>
                <a:srgbClr val="FCFC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5" name="Freeform 685">
                <a:extLst>
                  <a:ext uri="{FF2B5EF4-FFF2-40B4-BE49-F238E27FC236}">
                    <a16:creationId xmlns:a16="http://schemas.microsoft.com/office/drawing/2014/main" id="{F3BEA00F-F94B-8A80-1D11-F7C1BF041F73}"/>
                  </a:ext>
                </a:extLst>
              </p:cNvPr>
              <p:cNvSpPr/>
              <p:nvPr/>
            </p:nvSpPr>
            <p:spPr bwMode="auto">
              <a:xfrm>
                <a:off x="5632" y="3081"/>
                <a:ext cx="115" cy="135"/>
              </a:xfrm>
              <a:custGeom>
                <a:avLst/>
                <a:gdLst>
                  <a:gd name="T0" fmla="*/ 37 w 79"/>
                  <a:gd name="T1" fmla="*/ 26 h 93"/>
                  <a:gd name="T2" fmla="*/ 53 w 79"/>
                  <a:gd name="T3" fmla="*/ 6 h 93"/>
                  <a:gd name="T4" fmla="*/ 63 w 79"/>
                  <a:gd name="T5" fmla="*/ 0 h 93"/>
                  <a:gd name="T6" fmla="*/ 76 w 79"/>
                  <a:gd name="T7" fmla="*/ 12 h 93"/>
                  <a:gd name="T8" fmla="*/ 75 w 79"/>
                  <a:gd name="T9" fmla="*/ 33 h 93"/>
                  <a:gd name="T10" fmla="*/ 66 w 79"/>
                  <a:gd name="T11" fmla="*/ 62 h 93"/>
                  <a:gd name="T12" fmla="*/ 49 w 79"/>
                  <a:gd name="T13" fmla="*/ 91 h 93"/>
                  <a:gd name="T14" fmla="*/ 41 w 79"/>
                  <a:gd name="T15" fmla="*/ 89 h 93"/>
                  <a:gd name="T16" fmla="*/ 41 w 79"/>
                  <a:gd name="T17" fmla="*/ 78 h 93"/>
                  <a:gd name="T18" fmla="*/ 38 w 79"/>
                  <a:gd name="T19" fmla="*/ 63 h 93"/>
                  <a:gd name="T20" fmla="*/ 26 w 79"/>
                  <a:gd name="T21" fmla="*/ 74 h 93"/>
                  <a:gd name="T22" fmla="*/ 0 w 79"/>
                  <a:gd name="T23" fmla="*/ 73 h 93"/>
                  <a:gd name="T24" fmla="*/ 10 w 79"/>
                  <a:gd name="T25" fmla="*/ 45 h 93"/>
                  <a:gd name="T26" fmla="*/ 14 w 79"/>
                  <a:gd name="T27" fmla="*/ 50 h 93"/>
                  <a:gd name="T28" fmla="*/ 19 w 79"/>
                  <a:gd name="T29" fmla="*/ 54 h 93"/>
                  <a:gd name="T30" fmla="*/ 37 w 79"/>
                  <a:gd name="T31" fmla="*/ 2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93">
                    <a:moveTo>
                      <a:pt x="37" y="26"/>
                    </a:moveTo>
                    <a:cubicBezTo>
                      <a:pt x="43" y="20"/>
                      <a:pt x="48" y="13"/>
                      <a:pt x="53" y="6"/>
                    </a:cubicBezTo>
                    <a:cubicBezTo>
                      <a:pt x="55" y="2"/>
                      <a:pt x="59" y="0"/>
                      <a:pt x="63" y="0"/>
                    </a:cubicBezTo>
                    <a:cubicBezTo>
                      <a:pt x="69" y="2"/>
                      <a:pt x="74" y="6"/>
                      <a:pt x="76" y="12"/>
                    </a:cubicBezTo>
                    <a:cubicBezTo>
                      <a:pt x="79" y="19"/>
                      <a:pt x="77" y="26"/>
                      <a:pt x="75" y="33"/>
                    </a:cubicBezTo>
                    <a:cubicBezTo>
                      <a:pt x="71" y="42"/>
                      <a:pt x="73" y="53"/>
                      <a:pt x="66" y="62"/>
                    </a:cubicBezTo>
                    <a:cubicBezTo>
                      <a:pt x="54" y="67"/>
                      <a:pt x="58" y="83"/>
                      <a:pt x="49" y="91"/>
                    </a:cubicBezTo>
                    <a:cubicBezTo>
                      <a:pt x="46" y="93"/>
                      <a:pt x="44" y="93"/>
                      <a:pt x="41" y="89"/>
                    </a:cubicBezTo>
                    <a:cubicBezTo>
                      <a:pt x="41" y="85"/>
                      <a:pt x="42" y="81"/>
                      <a:pt x="41" y="78"/>
                    </a:cubicBezTo>
                    <a:cubicBezTo>
                      <a:pt x="40" y="73"/>
                      <a:pt x="48" y="65"/>
                      <a:pt x="38" y="63"/>
                    </a:cubicBezTo>
                    <a:cubicBezTo>
                      <a:pt x="31" y="62"/>
                      <a:pt x="26" y="67"/>
                      <a:pt x="26" y="74"/>
                    </a:cubicBezTo>
                    <a:cubicBezTo>
                      <a:pt x="18" y="72"/>
                      <a:pt x="9" y="72"/>
                      <a:pt x="0" y="73"/>
                    </a:cubicBezTo>
                    <a:cubicBezTo>
                      <a:pt x="9" y="66"/>
                      <a:pt x="10" y="56"/>
                      <a:pt x="10" y="45"/>
                    </a:cubicBezTo>
                    <a:cubicBezTo>
                      <a:pt x="11" y="47"/>
                      <a:pt x="13" y="48"/>
                      <a:pt x="14" y="50"/>
                    </a:cubicBezTo>
                    <a:cubicBezTo>
                      <a:pt x="17" y="50"/>
                      <a:pt x="15" y="58"/>
                      <a:pt x="19" y="54"/>
                    </a:cubicBezTo>
                    <a:cubicBezTo>
                      <a:pt x="28" y="47"/>
                      <a:pt x="38" y="40"/>
                      <a:pt x="37" y="26"/>
                    </a:cubicBezTo>
                    <a:close/>
                  </a:path>
                </a:pathLst>
              </a:custGeom>
              <a:solidFill>
                <a:srgbClr val="2D34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6" name="Freeform 686">
                <a:extLst>
                  <a:ext uri="{FF2B5EF4-FFF2-40B4-BE49-F238E27FC236}">
                    <a16:creationId xmlns:a16="http://schemas.microsoft.com/office/drawing/2014/main" id="{B1E42E63-4A10-A4D7-01AC-D63070FC5879}"/>
                  </a:ext>
                </a:extLst>
              </p:cNvPr>
              <p:cNvSpPr/>
              <p:nvPr/>
            </p:nvSpPr>
            <p:spPr bwMode="auto">
              <a:xfrm>
                <a:off x="5749" y="2928"/>
                <a:ext cx="105" cy="137"/>
              </a:xfrm>
              <a:custGeom>
                <a:avLst/>
                <a:gdLst>
                  <a:gd name="T0" fmla="*/ 69 w 72"/>
                  <a:gd name="T1" fmla="*/ 67 h 94"/>
                  <a:gd name="T2" fmla="*/ 64 w 72"/>
                  <a:gd name="T3" fmla="*/ 88 h 94"/>
                  <a:gd name="T4" fmla="*/ 53 w 72"/>
                  <a:gd name="T5" fmla="*/ 92 h 94"/>
                  <a:gd name="T6" fmla="*/ 42 w 72"/>
                  <a:gd name="T7" fmla="*/ 85 h 94"/>
                  <a:gd name="T8" fmla="*/ 30 w 72"/>
                  <a:gd name="T9" fmla="*/ 61 h 94"/>
                  <a:gd name="T10" fmla="*/ 31 w 72"/>
                  <a:gd name="T11" fmla="*/ 56 h 94"/>
                  <a:gd name="T12" fmla="*/ 17 w 72"/>
                  <a:gd name="T13" fmla="*/ 50 h 94"/>
                  <a:gd name="T14" fmla="*/ 3 w 72"/>
                  <a:gd name="T15" fmla="*/ 48 h 94"/>
                  <a:gd name="T16" fmla="*/ 9 w 72"/>
                  <a:gd name="T17" fmla="*/ 35 h 94"/>
                  <a:gd name="T18" fmla="*/ 18 w 72"/>
                  <a:gd name="T19" fmla="*/ 21 h 94"/>
                  <a:gd name="T20" fmla="*/ 23 w 72"/>
                  <a:gd name="T21" fmla="*/ 0 h 94"/>
                  <a:gd name="T22" fmla="*/ 68 w 72"/>
                  <a:gd name="T23" fmla="*/ 43 h 94"/>
                  <a:gd name="T24" fmla="*/ 72 w 72"/>
                  <a:gd name="T25" fmla="*/ 62 h 94"/>
                  <a:gd name="T26" fmla="*/ 69 w 72"/>
                  <a:gd name="T27" fmla="*/ 6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94">
                    <a:moveTo>
                      <a:pt x="69" y="67"/>
                    </a:moveTo>
                    <a:cubicBezTo>
                      <a:pt x="69" y="74"/>
                      <a:pt x="68" y="81"/>
                      <a:pt x="64" y="88"/>
                    </a:cubicBezTo>
                    <a:cubicBezTo>
                      <a:pt x="60" y="89"/>
                      <a:pt x="56" y="90"/>
                      <a:pt x="53" y="92"/>
                    </a:cubicBezTo>
                    <a:cubicBezTo>
                      <a:pt x="46" y="94"/>
                      <a:pt x="45" y="88"/>
                      <a:pt x="42" y="85"/>
                    </a:cubicBezTo>
                    <a:cubicBezTo>
                      <a:pt x="40" y="76"/>
                      <a:pt x="33" y="70"/>
                      <a:pt x="30" y="61"/>
                    </a:cubicBezTo>
                    <a:cubicBezTo>
                      <a:pt x="30" y="59"/>
                      <a:pt x="30" y="57"/>
                      <a:pt x="31" y="56"/>
                    </a:cubicBezTo>
                    <a:cubicBezTo>
                      <a:pt x="32" y="40"/>
                      <a:pt x="22" y="50"/>
                      <a:pt x="17" y="50"/>
                    </a:cubicBezTo>
                    <a:cubicBezTo>
                      <a:pt x="12" y="50"/>
                      <a:pt x="6" y="56"/>
                      <a:pt x="3" y="48"/>
                    </a:cubicBezTo>
                    <a:cubicBezTo>
                      <a:pt x="0" y="42"/>
                      <a:pt x="4" y="38"/>
                      <a:pt x="9" y="35"/>
                    </a:cubicBezTo>
                    <a:cubicBezTo>
                      <a:pt x="14" y="32"/>
                      <a:pt x="18" y="28"/>
                      <a:pt x="18" y="21"/>
                    </a:cubicBezTo>
                    <a:cubicBezTo>
                      <a:pt x="20" y="14"/>
                      <a:pt x="10" y="4"/>
                      <a:pt x="23" y="0"/>
                    </a:cubicBezTo>
                    <a:cubicBezTo>
                      <a:pt x="49" y="2"/>
                      <a:pt x="57" y="24"/>
                      <a:pt x="68" y="43"/>
                    </a:cubicBezTo>
                    <a:cubicBezTo>
                      <a:pt x="71" y="48"/>
                      <a:pt x="72" y="55"/>
                      <a:pt x="72" y="62"/>
                    </a:cubicBezTo>
                    <a:cubicBezTo>
                      <a:pt x="71" y="64"/>
                      <a:pt x="70" y="66"/>
                      <a:pt x="69" y="67"/>
                    </a:cubicBezTo>
                    <a:close/>
                  </a:path>
                </a:pathLst>
              </a:custGeom>
              <a:solidFill>
                <a:srgbClr val="DFC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7" name="Freeform 687">
                <a:extLst>
                  <a:ext uri="{FF2B5EF4-FFF2-40B4-BE49-F238E27FC236}">
                    <a16:creationId xmlns:a16="http://schemas.microsoft.com/office/drawing/2014/main" id="{DBC8F4A7-B531-9528-93A4-279A9A207235}"/>
                  </a:ext>
                </a:extLst>
              </p:cNvPr>
              <p:cNvSpPr/>
              <p:nvPr/>
            </p:nvSpPr>
            <p:spPr bwMode="auto">
              <a:xfrm>
                <a:off x="5733" y="3050"/>
                <a:ext cx="94" cy="107"/>
              </a:xfrm>
              <a:custGeom>
                <a:avLst/>
                <a:gdLst>
                  <a:gd name="T0" fmla="*/ 56 w 64"/>
                  <a:gd name="T1" fmla="*/ 0 h 73"/>
                  <a:gd name="T2" fmla="*/ 64 w 64"/>
                  <a:gd name="T3" fmla="*/ 8 h 73"/>
                  <a:gd name="T4" fmla="*/ 55 w 64"/>
                  <a:gd name="T5" fmla="*/ 17 h 73"/>
                  <a:gd name="T6" fmla="*/ 20 w 64"/>
                  <a:gd name="T7" fmla="*/ 72 h 73"/>
                  <a:gd name="T8" fmla="*/ 0 w 64"/>
                  <a:gd name="T9" fmla="*/ 52 h 73"/>
                  <a:gd name="T10" fmla="*/ 3 w 64"/>
                  <a:gd name="T11" fmla="*/ 32 h 73"/>
                  <a:gd name="T12" fmla="*/ 56 w 64"/>
                  <a:gd name="T13" fmla="*/ 0 h 73"/>
                </a:gdLst>
                <a:ahLst/>
                <a:cxnLst>
                  <a:cxn ang="0">
                    <a:pos x="T0" y="T1"/>
                  </a:cxn>
                  <a:cxn ang="0">
                    <a:pos x="T2" y="T3"/>
                  </a:cxn>
                  <a:cxn ang="0">
                    <a:pos x="T4" y="T5"/>
                  </a:cxn>
                  <a:cxn ang="0">
                    <a:pos x="T6" y="T7"/>
                  </a:cxn>
                  <a:cxn ang="0">
                    <a:pos x="T8" y="T9"/>
                  </a:cxn>
                  <a:cxn ang="0">
                    <a:pos x="T10" y="T11"/>
                  </a:cxn>
                  <a:cxn ang="0">
                    <a:pos x="T12" y="T13"/>
                  </a:cxn>
                </a:cxnLst>
                <a:rect l="0" t="0" r="r" b="b"/>
                <a:pathLst>
                  <a:path w="64" h="73">
                    <a:moveTo>
                      <a:pt x="56" y="0"/>
                    </a:moveTo>
                    <a:cubicBezTo>
                      <a:pt x="58" y="2"/>
                      <a:pt x="61" y="5"/>
                      <a:pt x="64" y="8"/>
                    </a:cubicBezTo>
                    <a:cubicBezTo>
                      <a:pt x="61" y="11"/>
                      <a:pt x="55" y="12"/>
                      <a:pt x="55" y="17"/>
                    </a:cubicBezTo>
                    <a:cubicBezTo>
                      <a:pt x="54" y="42"/>
                      <a:pt x="35" y="56"/>
                      <a:pt x="20" y="72"/>
                    </a:cubicBezTo>
                    <a:cubicBezTo>
                      <a:pt x="6" y="73"/>
                      <a:pt x="5" y="60"/>
                      <a:pt x="0" y="52"/>
                    </a:cubicBezTo>
                    <a:cubicBezTo>
                      <a:pt x="3" y="46"/>
                      <a:pt x="4" y="39"/>
                      <a:pt x="3" y="32"/>
                    </a:cubicBezTo>
                    <a:cubicBezTo>
                      <a:pt x="28" y="33"/>
                      <a:pt x="42" y="17"/>
                      <a:pt x="56" y="0"/>
                    </a:cubicBezTo>
                    <a:close/>
                  </a:path>
                </a:pathLst>
              </a:custGeom>
              <a:solidFill>
                <a:srgbClr val="B794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8" name="Freeform 688">
                <a:extLst>
                  <a:ext uri="{FF2B5EF4-FFF2-40B4-BE49-F238E27FC236}">
                    <a16:creationId xmlns:a16="http://schemas.microsoft.com/office/drawing/2014/main" id="{679D6E26-65EF-9FB1-7717-31E441C3B078}"/>
                  </a:ext>
                </a:extLst>
              </p:cNvPr>
              <p:cNvSpPr/>
              <p:nvPr/>
            </p:nvSpPr>
            <p:spPr bwMode="auto">
              <a:xfrm>
                <a:off x="5815" y="3103"/>
                <a:ext cx="87" cy="83"/>
              </a:xfrm>
              <a:custGeom>
                <a:avLst/>
                <a:gdLst>
                  <a:gd name="T0" fmla="*/ 60 w 60"/>
                  <a:gd name="T1" fmla="*/ 51 h 57"/>
                  <a:gd name="T2" fmla="*/ 34 w 60"/>
                  <a:gd name="T3" fmla="*/ 44 h 57"/>
                  <a:gd name="T4" fmla="*/ 10 w 60"/>
                  <a:gd name="T5" fmla="*/ 40 h 57"/>
                  <a:gd name="T6" fmla="*/ 5 w 60"/>
                  <a:gd name="T7" fmla="*/ 35 h 57"/>
                  <a:gd name="T8" fmla="*/ 10 w 60"/>
                  <a:gd name="T9" fmla="*/ 21 h 57"/>
                  <a:gd name="T10" fmla="*/ 48 w 60"/>
                  <a:gd name="T11" fmla="*/ 0 h 57"/>
                  <a:gd name="T12" fmla="*/ 51 w 60"/>
                  <a:gd name="T13" fmla="*/ 18 h 57"/>
                  <a:gd name="T14" fmla="*/ 60 w 60"/>
                  <a:gd name="T15" fmla="*/ 51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7">
                    <a:moveTo>
                      <a:pt x="60" y="51"/>
                    </a:moveTo>
                    <a:cubicBezTo>
                      <a:pt x="51" y="50"/>
                      <a:pt x="41" y="57"/>
                      <a:pt x="34" y="44"/>
                    </a:cubicBezTo>
                    <a:cubicBezTo>
                      <a:pt x="30" y="38"/>
                      <a:pt x="16" y="56"/>
                      <a:pt x="10" y="40"/>
                    </a:cubicBezTo>
                    <a:cubicBezTo>
                      <a:pt x="9" y="38"/>
                      <a:pt x="0" y="42"/>
                      <a:pt x="5" y="35"/>
                    </a:cubicBezTo>
                    <a:cubicBezTo>
                      <a:pt x="8" y="30"/>
                      <a:pt x="3" y="20"/>
                      <a:pt x="10" y="21"/>
                    </a:cubicBezTo>
                    <a:cubicBezTo>
                      <a:pt x="30" y="26"/>
                      <a:pt x="36" y="8"/>
                      <a:pt x="48" y="0"/>
                    </a:cubicBezTo>
                    <a:cubicBezTo>
                      <a:pt x="53" y="5"/>
                      <a:pt x="53" y="12"/>
                      <a:pt x="51" y="18"/>
                    </a:cubicBezTo>
                    <a:cubicBezTo>
                      <a:pt x="48" y="31"/>
                      <a:pt x="52" y="41"/>
                      <a:pt x="60" y="51"/>
                    </a:cubicBezTo>
                    <a:close/>
                  </a:path>
                </a:pathLst>
              </a:custGeom>
              <a:solidFill>
                <a:srgbClr val="323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9" name="Freeform 689">
                <a:extLst>
                  <a:ext uri="{FF2B5EF4-FFF2-40B4-BE49-F238E27FC236}">
                    <a16:creationId xmlns:a16="http://schemas.microsoft.com/office/drawing/2014/main" id="{B7BCBB05-2DE4-F96D-2C00-889B4950D9CF}"/>
                  </a:ext>
                </a:extLst>
              </p:cNvPr>
              <p:cNvSpPr/>
              <p:nvPr/>
            </p:nvSpPr>
            <p:spPr bwMode="auto">
              <a:xfrm>
                <a:off x="5876" y="3091"/>
                <a:ext cx="32" cy="86"/>
              </a:xfrm>
              <a:custGeom>
                <a:avLst/>
                <a:gdLst>
                  <a:gd name="T0" fmla="*/ 18 w 22"/>
                  <a:gd name="T1" fmla="*/ 59 h 59"/>
                  <a:gd name="T2" fmla="*/ 3 w 22"/>
                  <a:gd name="T3" fmla="*/ 33 h 59"/>
                  <a:gd name="T4" fmla="*/ 6 w 22"/>
                  <a:gd name="T5" fmla="*/ 8 h 59"/>
                  <a:gd name="T6" fmla="*/ 9 w 22"/>
                  <a:gd name="T7" fmla="*/ 0 h 59"/>
                  <a:gd name="T8" fmla="*/ 22 w 22"/>
                  <a:gd name="T9" fmla="*/ 17 h 59"/>
                  <a:gd name="T10" fmla="*/ 21 w 22"/>
                  <a:gd name="T11" fmla="*/ 59 h 59"/>
                  <a:gd name="T12" fmla="*/ 20 w 22"/>
                  <a:gd name="T13" fmla="*/ 59 h 59"/>
                  <a:gd name="T14" fmla="*/ 18 w 22"/>
                  <a:gd name="T15" fmla="*/ 5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9">
                    <a:moveTo>
                      <a:pt x="18" y="59"/>
                    </a:moveTo>
                    <a:cubicBezTo>
                      <a:pt x="3" y="56"/>
                      <a:pt x="0" y="45"/>
                      <a:pt x="3" y="33"/>
                    </a:cubicBezTo>
                    <a:cubicBezTo>
                      <a:pt x="6" y="24"/>
                      <a:pt x="5" y="16"/>
                      <a:pt x="6" y="8"/>
                    </a:cubicBezTo>
                    <a:cubicBezTo>
                      <a:pt x="7" y="5"/>
                      <a:pt x="8" y="3"/>
                      <a:pt x="9" y="0"/>
                    </a:cubicBezTo>
                    <a:cubicBezTo>
                      <a:pt x="19" y="2"/>
                      <a:pt x="22" y="8"/>
                      <a:pt x="22" y="17"/>
                    </a:cubicBezTo>
                    <a:cubicBezTo>
                      <a:pt x="22" y="31"/>
                      <a:pt x="22" y="45"/>
                      <a:pt x="21" y="59"/>
                    </a:cubicBezTo>
                    <a:cubicBezTo>
                      <a:pt x="21" y="59"/>
                      <a:pt x="20" y="59"/>
                      <a:pt x="20" y="59"/>
                    </a:cubicBezTo>
                    <a:lnTo>
                      <a:pt x="18" y="59"/>
                    </a:lnTo>
                    <a:close/>
                  </a:path>
                </a:pathLst>
              </a:custGeom>
              <a:solidFill>
                <a:srgbClr val="524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0" name="Freeform 690">
                <a:extLst>
                  <a:ext uri="{FF2B5EF4-FFF2-40B4-BE49-F238E27FC236}">
                    <a16:creationId xmlns:a16="http://schemas.microsoft.com/office/drawing/2014/main" id="{765FF52A-C3C4-2729-6CA7-4DF284DD7E1F}"/>
                  </a:ext>
                </a:extLst>
              </p:cNvPr>
              <p:cNvSpPr/>
              <p:nvPr/>
            </p:nvSpPr>
            <p:spPr bwMode="auto">
              <a:xfrm>
                <a:off x="5725" y="3126"/>
                <a:ext cx="39" cy="74"/>
              </a:xfrm>
              <a:custGeom>
                <a:avLst/>
                <a:gdLst>
                  <a:gd name="T0" fmla="*/ 6 w 27"/>
                  <a:gd name="T1" fmla="*/ 0 h 51"/>
                  <a:gd name="T2" fmla="*/ 26 w 27"/>
                  <a:gd name="T3" fmla="*/ 20 h 51"/>
                  <a:gd name="T4" fmla="*/ 20 w 27"/>
                  <a:gd name="T5" fmla="*/ 51 h 51"/>
                  <a:gd name="T6" fmla="*/ 2 w 27"/>
                  <a:gd name="T7" fmla="*/ 31 h 51"/>
                  <a:gd name="T8" fmla="*/ 6 w 27"/>
                  <a:gd name="T9" fmla="*/ 0 h 51"/>
                </a:gdLst>
                <a:ahLst/>
                <a:cxnLst>
                  <a:cxn ang="0">
                    <a:pos x="T0" y="T1"/>
                  </a:cxn>
                  <a:cxn ang="0">
                    <a:pos x="T2" y="T3"/>
                  </a:cxn>
                  <a:cxn ang="0">
                    <a:pos x="T4" y="T5"/>
                  </a:cxn>
                  <a:cxn ang="0">
                    <a:pos x="T6" y="T7"/>
                  </a:cxn>
                  <a:cxn ang="0">
                    <a:pos x="T8" y="T9"/>
                  </a:cxn>
                </a:cxnLst>
                <a:rect l="0" t="0" r="r" b="b"/>
                <a:pathLst>
                  <a:path w="27" h="51">
                    <a:moveTo>
                      <a:pt x="6" y="0"/>
                    </a:moveTo>
                    <a:cubicBezTo>
                      <a:pt x="16" y="3"/>
                      <a:pt x="16" y="17"/>
                      <a:pt x="26" y="20"/>
                    </a:cubicBezTo>
                    <a:cubicBezTo>
                      <a:pt x="27" y="31"/>
                      <a:pt x="16" y="39"/>
                      <a:pt x="20" y="51"/>
                    </a:cubicBezTo>
                    <a:cubicBezTo>
                      <a:pt x="7" y="49"/>
                      <a:pt x="20" y="28"/>
                      <a:pt x="2" y="31"/>
                    </a:cubicBezTo>
                    <a:cubicBezTo>
                      <a:pt x="0" y="20"/>
                      <a:pt x="3" y="10"/>
                      <a:pt x="6" y="0"/>
                    </a:cubicBezTo>
                    <a:close/>
                  </a:path>
                </a:pathLst>
              </a:custGeom>
              <a:solidFill>
                <a:srgbClr val="BFC3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1" name="Freeform 691">
                <a:extLst>
                  <a:ext uri="{FF2B5EF4-FFF2-40B4-BE49-F238E27FC236}">
                    <a16:creationId xmlns:a16="http://schemas.microsoft.com/office/drawing/2014/main" id="{48788B5C-109F-866E-62D5-C56969BC8DCF}"/>
                  </a:ext>
                </a:extLst>
              </p:cNvPr>
              <p:cNvSpPr/>
              <p:nvPr/>
            </p:nvSpPr>
            <p:spPr bwMode="auto">
              <a:xfrm>
                <a:off x="5863" y="3194"/>
                <a:ext cx="63" cy="46"/>
              </a:xfrm>
              <a:custGeom>
                <a:avLst/>
                <a:gdLst>
                  <a:gd name="T0" fmla="*/ 39 w 43"/>
                  <a:gd name="T1" fmla="*/ 0 h 31"/>
                  <a:gd name="T2" fmla="*/ 43 w 43"/>
                  <a:gd name="T3" fmla="*/ 1 h 31"/>
                  <a:gd name="T4" fmla="*/ 22 w 43"/>
                  <a:gd name="T5" fmla="*/ 28 h 31"/>
                  <a:gd name="T6" fmla="*/ 5 w 43"/>
                  <a:gd name="T7" fmla="*/ 26 h 31"/>
                  <a:gd name="T8" fmla="*/ 6 w 43"/>
                  <a:gd name="T9" fmla="*/ 8 h 31"/>
                  <a:gd name="T10" fmla="*/ 14 w 43"/>
                  <a:gd name="T11" fmla="*/ 12 h 31"/>
                  <a:gd name="T12" fmla="*/ 13 w 43"/>
                  <a:gd name="T13" fmla="*/ 20 h 31"/>
                  <a:gd name="T14" fmla="*/ 39 w 43"/>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1">
                    <a:moveTo>
                      <a:pt x="39" y="0"/>
                    </a:moveTo>
                    <a:cubicBezTo>
                      <a:pt x="40" y="1"/>
                      <a:pt x="41" y="1"/>
                      <a:pt x="43" y="1"/>
                    </a:cubicBezTo>
                    <a:cubicBezTo>
                      <a:pt x="43" y="15"/>
                      <a:pt x="35" y="24"/>
                      <a:pt x="22" y="28"/>
                    </a:cubicBezTo>
                    <a:cubicBezTo>
                      <a:pt x="17" y="30"/>
                      <a:pt x="10" y="31"/>
                      <a:pt x="5" y="26"/>
                    </a:cubicBezTo>
                    <a:cubicBezTo>
                      <a:pt x="0" y="20"/>
                      <a:pt x="1" y="14"/>
                      <a:pt x="6" y="8"/>
                    </a:cubicBezTo>
                    <a:cubicBezTo>
                      <a:pt x="11" y="6"/>
                      <a:pt x="15" y="5"/>
                      <a:pt x="14" y="12"/>
                    </a:cubicBezTo>
                    <a:cubicBezTo>
                      <a:pt x="11" y="15"/>
                      <a:pt x="7" y="18"/>
                      <a:pt x="13" y="20"/>
                    </a:cubicBezTo>
                    <a:cubicBezTo>
                      <a:pt x="27" y="22"/>
                      <a:pt x="36" y="14"/>
                      <a:pt x="39" y="0"/>
                    </a:cubicBezTo>
                    <a:close/>
                  </a:path>
                </a:pathLst>
              </a:custGeom>
              <a:solidFill>
                <a:srgbClr val="C3C0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2" name="Freeform 692">
                <a:extLst>
                  <a:ext uri="{FF2B5EF4-FFF2-40B4-BE49-F238E27FC236}">
                    <a16:creationId xmlns:a16="http://schemas.microsoft.com/office/drawing/2014/main" id="{3E35A805-060C-01A8-22C9-8D88FE93C406}"/>
                  </a:ext>
                </a:extLst>
              </p:cNvPr>
              <p:cNvSpPr/>
              <p:nvPr/>
            </p:nvSpPr>
            <p:spPr bwMode="auto">
              <a:xfrm>
                <a:off x="5776" y="3206"/>
                <a:ext cx="23" cy="34"/>
              </a:xfrm>
              <a:custGeom>
                <a:avLst/>
                <a:gdLst>
                  <a:gd name="T0" fmla="*/ 3 w 16"/>
                  <a:gd name="T1" fmla="*/ 23 h 23"/>
                  <a:gd name="T2" fmla="*/ 10 w 16"/>
                  <a:gd name="T3" fmla="*/ 1 h 23"/>
                  <a:gd name="T4" fmla="*/ 16 w 16"/>
                  <a:gd name="T5" fmla="*/ 4 h 23"/>
                  <a:gd name="T6" fmla="*/ 3 w 16"/>
                  <a:gd name="T7" fmla="*/ 23 h 23"/>
                </a:gdLst>
                <a:ahLst/>
                <a:cxnLst>
                  <a:cxn ang="0">
                    <a:pos x="T0" y="T1"/>
                  </a:cxn>
                  <a:cxn ang="0">
                    <a:pos x="T2" y="T3"/>
                  </a:cxn>
                  <a:cxn ang="0">
                    <a:pos x="T4" y="T5"/>
                  </a:cxn>
                  <a:cxn ang="0">
                    <a:pos x="T6" y="T7"/>
                  </a:cxn>
                </a:cxnLst>
                <a:rect l="0" t="0" r="r" b="b"/>
                <a:pathLst>
                  <a:path w="16" h="23">
                    <a:moveTo>
                      <a:pt x="3" y="23"/>
                    </a:moveTo>
                    <a:cubicBezTo>
                      <a:pt x="2" y="13"/>
                      <a:pt x="0" y="5"/>
                      <a:pt x="10" y="1"/>
                    </a:cubicBezTo>
                    <a:cubicBezTo>
                      <a:pt x="11" y="0"/>
                      <a:pt x="16" y="3"/>
                      <a:pt x="16" y="4"/>
                    </a:cubicBezTo>
                    <a:cubicBezTo>
                      <a:pt x="16" y="12"/>
                      <a:pt x="14" y="19"/>
                      <a:pt x="3" y="23"/>
                    </a:cubicBezTo>
                    <a:close/>
                  </a:path>
                </a:pathLst>
              </a:custGeom>
              <a:solidFill>
                <a:srgbClr val="DDDD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3" name="Freeform 693">
                <a:extLst>
                  <a:ext uri="{FF2B5EF4-FFF2-40B4-BE49-F238E27FC236}">
                    <a16:creationId xmlns:a16="http://schemas.microsoft.com/office/drawing/2014/main" id="{61A73305-318F-2C5F-72FE-4710B3F2DC86}"/>
                  </a:ext>
                </a:extLst>
              </p:cNvPr>
              <p:cNvSpPr/>
              <p:nvPr/>
            </p:nvSpPr>
            <p:spPr bwMode="auto">
              <a:xfrm>
                <a:off x="5731" y="3209"/>
                <a:ext cx="23" cy="28"/>
              </a:xfrm>
              <a:custGeom>
                <a:avLst/>
                <a:gdLst>
                  <a:gd name="T0" fmla="*/ 5 w 16"/>
                  <a:gd name="T1" fmla="*/ 19 h 19"/>
                  <a:gd name="T2" fmla="*/ 2 w 16"/>
                  <a:gd name="T3" fmla="*/ 12 h 19"/>
                  <a:gd name="T4" fmla="*/ 11 w 16"/>
                  <a:gd name="T5" fmla="*/ 0 h 19"/>
                  <a:gd name="T6" fmla="*/ 15 w 16"/>
                  <a:gd name="T7" fmla="*/ 7 h 19"/>
                  <a:gd name="T8" fmla="*/ 5 w 16"/>
                  <a:gd name="T9" fmla="*/ 19 h 19"/>
                </a:gdLst>
                <a:ahLst/>
                <a:cxnLst>
                  <a:cxn ang="0">
                    <a:pos x="T0" y="T1"/>
                  </a:cxn>
                  <a:cxn ang="0">
                    <a:pos x="T2" y="T3"/>
                  </a:cxn>
                  <a:cxn ang="0">
                    <a:pos x="T4" y="T5"/>
                  </a:cxn>
                  <a:cxn ang="0">
                    <a:pos x="T6" y="T7"/>
                  </a:cxn>
                  <a:cxn ang="0">
                    <a:pos x="T8" y="T9"/>
                  </a:cxn>
                </a:cxnLst>
                <a:rect l="0" t="0" r="r" b="b"/>
                <a:pathLst>
                  <a:path w="16" h="19">
                    <a:moveTo>
                      <a:pt x="5" y="19"/>
                    </a:moveTo>
                    <a:cubicBezTo>
                      <a:pt x="0" y="19"/>
                      <a:pt x="1" y="15"/>
                      <a:pt x="2" y="12"/>
                    </a:cubicBezTo>
                    <a:cubicBezTo>
                      <a:pt x="3" y="7"/>
                      <a:pt x="2" y="0"/>
                      <a:pt x="11" y="0"/>
                    </a:cubicBezTo>
                    <a:cubicBezTo>
                      <a:pt x="14" y="0"/>
                      <a:pt x="16" y="3"/>
                      <a:pt x="15" y="7"/>
                    </a:cubicBezTo>
                    <a:cubicBezTo>
                      <a:pt x="14" y="12"/>
                      <a:pt x="12" y="18"/>
                      <a:pt x="5" y="19"/>
                    </a:cubicBezTo>
                    <a:close/>
                  </a:path>
                </a:pathLst>
              </a:custGeom>
              <a:solidFill>
                <a:srgbClr val="E8E6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4" name="Freeform 694">
                <a:extLst>
                  <a:ext uri="{FF2B5EF4-FFF2-40B4-BE49-F238E27FC236}">
                    <a16:creationId xmlns:a16="http://schemas.microsoft.com/office/drawing/2014/main" id="{8EBDD63A-0F95-44C3-C33E-3A0A92CE81D6}"/>
                  </a:ext>
                </a:extLst>
              </p:cNvPr>
              <p:cNvSpPr/>
              <p:nvPr/>
            </p:nvSpPr>
            <p:spPr bwMode="auto">
              <a:xfrm>
                <a:off x="5824" y="3208"/>
                <a:ext cx="19" cy="30"/>
              </a:xfrm>
              <a:custGeom>
                <a:avLst/>
                <a:gdLst>
                  <a:gd name="T0" fmla="*/ 8 w 13"/>
                  <a:gd name="T1" fmla="*/ 0 h 21"/>
                  <a:gd name="T2" fmla="*/ 12 w 13"/>
                  <a:gd name="T3" fmla="*/ 7 h 21"/>
                  <a:gd name="T4" fmla="*/ 4 w 13"/>
                  <a:gd name="T5" fmla="*/ 20 h 21"/>
                  <a:gd name="T6" fmla="*/ 1 w 13"/>
                  <a:gd name="T7" fmla="*/ 15 h 21"/>
                  <a:gd name="T8" fmla="*/ 8 w 13"/>
                  <a:gd name="T9" fmla="*/ 0 h 21"/>
                </a:gdLst>
                <a:ahLst/>
                <a:cxnLst>
                  <a:cxn ang="0">
                    <a:pos x="T0" y="T1"/>
                  </a:cxn>
                  <a:cxn ang="0">
                    <a:pos x="T2" y="T3"/>
                  </a:cxn>
                  <a:cxn ang="0">
                    <a:pos x="T4" y="T5"/>
                  </a:cxn>
                  <a:cxn ang="0">
                    <a:pos x="T6" y="T7"/>
                  </a:cxn>
                  <a:cxn ang="0">
                    <a:pos x="T8" y="T9"/>
                  </a:cxn>
                </a:cxnLst>
                <a:rect l="0" t="0" r="r" b="b"/>
                <a:pathLst>
                  <a:path w="13" h="21">
                    <a:moveTo>
                      <a:pt x="8" y="0"/>
                    </a:moveTo>
                    <a:cubicBezTo>
                      <a:pt x="12" y="1"/>
                      <a:pt x="13" y="4"/>
                      <a:pt x="12" y="7"/>
                    </a:cubicBezTo>
                    <a:cubicBezTo>
                      <a:pt x="11" y="13"/>
                      <a:pt x="12" y="20"/>
                      <a:pt x="4" y="20"/>
                    </a:cubicBezTo>
                    <a:cubicBezTo>
                      <a:pt x="0" y="21"/>
                      <a:pt x="0" y="17"/>
                      <a:pt x="1" y="15"/>
                    </a:cubicBezTo>
                    <a:cubicBezTo>
                      <a:pt x="2" y="9"/>
                      <a:pt x="1" y="2"/>
                      <a:pt x="8" y="0"/>
                    </a:cubicBezTo>
                    <a:close/>
                  </a:path>
                </a:pathLst>
              </a:custGeom>
              <a:solidFill>
                <a:srgbClr val="EC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5" name="Freeform 695">
                <a:extLst>
                  <a:ext uri="{FF2B5EF4-FFF2-40B4-BE49-F238E27FC236}">
                    <a16:creationId xmlns:a16="http://schemas.microsoft.com/office/drawing/2014/main" id="{C7559C70-8E25-AE55-11DC-C8E04AC16225}"/>
                  </a:ext>
                </a:extLst>
              </p:cNvPr>
              <p:cNvSpPr/>
              <p:nvPr/>
            </p:nvSpPr>
            <p:spPr bwMode="auto">
              <a:xfrm>
                <a:off x="5684" y="3211"/>
                <a:ext cx="22" cy="29"/>
              </a:xfrm>
              <a:custGeom>
                <a:avLst/>
                <a:gdLst>
                  <a:gd name="T0" fmla="*/ 5 w 15"/>
                  <a:gd name="T1" fmla="*/ 0 h 20"/>
                  <a:gd name="T2" fmla="*/ 13 w 15"/>
                  <a:gd name="T3" fmla="*/ 2 h 20"/>
                  <a:gd name="T4" fmla="*/ 3 w 15"/>
                  <a:gd name="T5" fmla="*/ 20 h 20"/>
                  <a:gd name="T6" fmla="*/ 5 w 15"/>
                  <a:gd name="T7" fmla="*/ 0 h 20"/>
                </a:gdLst>
                <a:ahLst/>
                <a:cxnLst>
                  <a:cxn ang="0">
                    <a:pos x="T0" y="T1"/>
                  </a:cxn>
                  <a:cxn ang="0">
                    <a:pos x="T2" y="T3"/>
                  </a:cxn>
                  <a:cxn ang="0">
                    <a:pos x="T4" y="T5"/>
                  </a:cxn>
                  <a:cxn ang="0">
                    <a:pos x="T6" y="T7"/>
                  </a:cxn>
                </a:cxnLst>
                <a:rect l="0" t="0" r="r" b="b"/>
                <a:pathLst>
                  <a:path w="15" h="20">
                    <a:moveTo>
                      <a:pt x="5" y="0"/>
                    </a:moveTo>
                    <a:cubicBezTo>
                      <a:pt x="8" y="1"/>
                      <a:pt x="11" y="1"/>
                      <a:pt x="13" y="2"/>
                    </a:cubicBezTo>
                    <a:cubicBezTo>
                      <a:pt x="15" y="10"/>
                      <a:pt x="14" y="17"/>
                      <a:pt x="3" y="20"/>
                    </a:cubicBezTo>
                    <a:cubicBezTo>
                      <a:pt x="0" y="13"/>
                      <a:pt x="0" y="6"/>
                      <a:pt x="5" y="0"/>
                    </a:cubicBezTo>
                    <a:close/>
                  </a:path>
                </a:pathLst>
              </a:custGeom>
              <a:solidFill>
                <a:srgbClr val="E4E4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6" name="Freeform 696">
                <a:extLst>
                  <a:ext uri="{FF2B5EF4-FFF2-40B4-BE49-F238E27FC236}">
                    <a16:creationId xmlns:a16="http://schemas.microsoft.com/office/drawing/2014/main" id="{2FB14FB0-BE39-1FF4-4238-F98DD3BEB2CA}"/>
                  </a:ext>
                </a:extLst>
              </p:cNvPr>
              <p:cNvSpPr/>
              <p:nvPr/>
            </p:nvSpPr>
            <p:spPr bwMode="auto">
              <a:xfrm>
                <a:off x="5872" y="3186"/>
                <a:ext cx="27" cy="26"/>
              </a:xfrm>
              <a:custGeom>
                <a:avLst/>
                <a:gdLst>
                  <a:gd name="T0" fmla="*/ 8 w 19"/>
                  <a:gd name="T1" fmla="*/ 18 h 18"/>
                  <a:gd name="T2" fmla="*/ 0 w 19"/>
                  <a:gd name="T3" fmla="*/ 14 h 18"/>
                  <a:gd name="T4" fmla="*/ 12 w 19"/>
                  <a:gd name="T5" fmla="*/ 4 h 18"/>
                  <a:gd name="T6" fmla="*/ 8 w 19"/>
                  <a:gd name="T7" fmla="*/ 18 h 18"/>
                </a:gdLst>
                <a:ahLst/>
                <a:cxnLst>
                  <a:cxn ang="0">
                    <a:pos x="T0" y="T1"/>
                  </a:cxn>
                  <a:cxn ang="0">
                    <a:pos x="T2" y="T3"/>
                  </a:cxn>
                  <a:cxn ang="0">
                    <a:pos x="T4" y="T5"/>
                  </a:cxn>
                  <a:cxn ang="0">
                    <a:pos x="T6" y="T7"/>
                  </a:cxn>
                </a:cxnLst>
                <a:rect l="0" t="0" r="r" b="b"/>
                <a:pathLst>
                  <a:path w="19" h="18">
                    <a:moveTo>
                      <a:pt x="8" y="18"/>
                    </a:moveTo>
                    <a:cubicBezTo>
                      <a:pt x="7" y="14"/>
                      <a:pt x="3" y="15"/>
                      <a:pt x="0" y="14"/>
                    </a:cubicBezTo>
                    <a:cubicBezTo>
                      <a:pt x="1" y="7"/>
                      <a:pt x="6" y="0"/>
                      <a:pt x="12" y="4"/>
                    </a:cubicBezTo>
                    <a:cubicBezTo>
                      <a:pt x="19" y="9"/>
                      <a:pt x="14" y="15"/>
                      <a:pt x="8" y="18"/>
                    </a:cubicBezTo>
                    <a:close/>
                  </a:path>
                </a:pathLst>
              </a:custGeom>
              <a:solidFill>
                <a:srgbClr val="5A58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7" name="Freeform 697">
                <a:extLst>
                  <a:ext uri="{FF2B5EF4-FFF2-40B4-BE49-F238E27FC236}">
                    <a16:creationId xmlns:a16="http://schemas.microsoft.com/office/drawing/2014/main" id="{597FA47B-E91B-D6ED-1CBA-21063B24A5D3}"/>
                  </a:ext>
                </a:extLst>
              </p:cNvPr>
              <p:cNvSpPr/>
              <p:nvPr/>
            </p:nvSpPr>
            <p:spPr bwMode="auto">
              <a:xfrm>
                <a:off x="5474" y="3037"/>
                <a:ext cx="112" cy="124"/>
              </a:xfrm>
              <a:custGeom>
                <a:avLst/>
                <a:gdLst>
                  <a:gd name="T0" fmla="*/ 1 w 77"/>
                  <a:gd name="T1" fmla="*/ 41 h 85"/>
                  <a:gd name="T2" fmla="*/ 17 w 77"/>
                  <a:gd name="T3" fmla="*/ 22 h 85"/>
                  <a:gd name="T4" fmla="*/ 34 w 77"/>
                  <a:gd name="T5" fmla="*/ 13 h 85"/>
                  <a:gd name="T6" fmla="*/ 65 w 77"/>
                  <a:gd name="T7" fmla="*/ 17 h 85"/>
                  <a:gd name="T8" fmla="*/ 69 w 77"/>
                  <a:gd name="T9" fmla="*/ 33 h 85"/>
                  <a:gd name="T10" fmla="*/ 66 w 77"/>
                  <a:gd name="T11" fmla="*/ 60 h 85"/>
                  <a:gd name="T12" fmla="*/ 18 w 77"/>
                  <a:gd name="T13" fmla="*/ 85 h 85"/>
                  <a:gd name="T14" fmla="*/ 1 w 77"/>
                  <a:gd name="T15" fmla="*/ 41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85">
                    <a:moveTo>
                      <a:pt x="1" y="41"/>
                    </a:moveTo>
                    <a:cubicBezTo>
                      <a:pt x="0" y="29"/>
                      <a:pt x="8" y="24"/>
                      <a:pt x="17" y="22"/>
                    </a:cubicBezTo>
                    <a:cubicBezTo>
                      <a:pt x="24" y="20"/>
                      <a:pt x="31" y="20"/>
                      <a:pt x="34" y="13"/>
                    </a:cubicBezTo>
                    <a:cubicBezTo>
                      <a:pt x="47" y="0"/>
                      <a:pt x="52" y="1"/>
                      <a:pt x="65" y="17"/>
                    </a:cubicBezTo>
                    <a:cubicBezTo>
                      <a:pt x="67" y="22"/>
                      <a:pt x="64" y="29"/>
                      <a:pt x="69" y="33"/>
                    </a:cubicBezTo>
                    <a:cubicBezTo>
                      <a:pt x="76" y="43"/>
                      <a:pt x="77" y="53"/>
                      <a:pt x="66" y="60"/>
                    </a:cubicBezTo>
                    <a:cubicBezTo>
                      <a:pt x="49" y="66"/>
                      <a:pt x="32" y="73"/>
                      <a:pt x="18" y="85"/>
                    </a:cubicBezTo>
                    <a:cubicBezTo>
                      <a:pt x="4" y="74"/>
                      <a:pt x="1" y="58"/>
                      <a:pt x="1" y="41"/>
                    </a:cubicBezTo>
                    <a:close/>
                  </a:path>
                </a:pathLst>
              </a:custGeom>
              <a:solidFill>
                <a:srgbClr val="EAC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8" name="Freeform 698">
                <a:extLst>
                  <a:ext uri="{FF2B5EF4-FFF2-40B4-BE49-F238E27FC236}">
                    <a16:creationId xmlns:a16="http://schemas.microsoft.com/office/drawing/2014/main" id="{726777CF-98EC-E1DC-5E9B-AC700B95DB83}"/>
                  </a:ext>
                </a:extLst>
              </p:cNvPr>
              <p:cNvSpPr/>
              <p:nvPr/>
            </p:nvSpPr>
            <p:spPr bwMode="auto">
              <a:xfrm>
                <a:off x="5431" y="3097"/>
                <a:ext cx="70" cy="76"/>
              </a:xfrm>
              <a:custGeom>
                <a:avLst/>
                <a:gdLst>
                  <a:gd name="T0" fmla="*/ 31 w 48"/>
                  <a:gd name="T1" fmla="*/ 0 h 52"/>
                  <a:gd name="T2" fmla="*/ 48 w 48"/>
                  <a:gd name="T3" fmla="*/ 44 h 52"/>
                  <a:gd name="T4" fmla="*/ 44 w 48"/>
                  <a:gd name="T5" fmla="*/ 52 h 52"/>
                  <a:gd name="T6" fmla="*/ 11 w 48"/>
                  <a:gd name="T7" fmla="*/ 44 h 52"/>
                  <a:gd name="T8" fmla="*/ 0 w 48"/>
                  <a:gd name="T9" fmla="*/ 12 h 52"/>
                  <a:gd name="T10" fmla="*/ 0 w 48"/>
                  <a:gd name="T11" fmla="*/ 10 h 52"/>
                  <a:gd name="T12" fmla="*/ 31 w 48"/>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48" h="52">
                    <a:moveTo>
                      <a:pt x="31" y="0"/>
                    </a:moveTo>
                    <a:cubicBezTo>
                      <a:pt x="37" y="15"/>
                      <a:pt x="43" y="29"/>
                      <a:pt x="48" y="44"/>
                    </a:cubicBezTo>
                    <a:cubicBezTo>
                      <a:pt x="47" y="47"/>
                      <a:pt x="46" y="49"/>
                      <a:pt x="44" y="52"/>
                    </a:cubicBezTo>
                    <a:cubicBezTo>
                      <a:pt x="33" y="49"/>
                      <a:pt x="22" y="46"/>
                      <a:pt x="11" y="44"/>
                    </a:cubicBezTo>
                    <a:cubicBezTo>
                      <a:pt x="11" y="32"/>
                      <a:pt x="2" y="23"/>
                      <a:pt x="0" y="12"/>
                    </a:cubicBezTo>
                    <a:cubicBezTo>
                      <a:pt x="0" y="11"/>
                      <a:pt x="0" y="10"/>
                      <a:pt x="0" y="10"/>
                    </a:cubicBezTo>
                    <a:cubicBezTo>
                      <a:pt x="13" y="14"/>
                      <a:pt x="20" y="1"/>
                      <a:pt x="31" y="0"/>
                    </a:cubicBezTo>
                    <a:close/>
                  </a:path>
                </a:pathLst>
              </a:custGeom>
              <a:solidFill>
                <a:srgbClr val="F5EB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9" name="Freeform 699">
                <a:extLst>
                  <a:ext uri="{FF2B5EF4-FFF2-40B4-BE49-F238E27FC236}">
                    <a16:creationId xmlns:a16="http://schemas.microsoft.com/office/drawing/2014/main" id="{67186C9C-4EFF-4E73-9C45-A39BD061E25B}"/>
                  </a:ext>
                </a:extLst>
              </p:cNvPr>
              <p:cNvSpPr/>
              <p:nvPr/>
            </p:nvSpPr>
            <p:spPr bwMode="auto">
              <a:xfrm>
                <a:off x="5575" y="3197"/>
                <a:ext cx="49" cy="40"/>
              </a:xfrm>
              <a:custGeom>
                <a:avLst/>
                <a:gdLst>
                  <a:gd name="T0" fmla="*/ 15 w 34"/>
                  <a:gd name="T1" fmla="*/ 3 h 27"/>
                  <a:gd name="T2" fmla="*/ 33 w 34"/>
                  <a:gd name="T3" fmla="*/ 11 h 27"/>
                  <a:gd name="T4" fmla="*/ 12 w 34"/>
                  <a:gd name="T5" fmla="*/ 25 h 27"/>
                  <a:gd name="T6" fmla="*/ 2 w 34"/>
                  <a:gd name="T7" fmla="*/ 18 h 27"/>
                  <a:gd name="T8" fmla="*/ 15 w 34"/>
                  <a:gd name="T9" fmla="*/ 3 h 27"/>
                </a:gdLst>
                <a:ahLst/>
                <a:cxnLst>
                  <a:cxn ang="0">
                    <a:pos x="T0" y="T1"/>
                  </a:cxn>
                  <a:cxn ang="0">
                    <a:pos x="T2" y="T3"/>
                  </a:cxn>
                  <a:cxn ang="0">
                    <a:pos x="T4" y="T5"/>
                  </a:cxn>
                  <a:cxn ang="0">
                    <a:pos x="T6" y="T7"/>
                  </a:cxn>
                  <a:cxn ang="0">
                    <a:pos x="T8" y="T9"/>
                  </a:cxn>
                </a:cxnLst>
                <a:rect l="0" t="0" r="r" b="b"/>
                <a:pathLst>
                  <a:path w="34" h="27">
                    <a:moveTo>
                      <a:pt x="15" y="3"/>
                    </a:moveTo>
                    <a:cubicBezTo>
                      <a:pt x="25" y="3"/>
                      <a:pt x="34" y="2"/>
                      <a:pt x="33" y="11"/>
                    </a:cubicBezTo>
                    <a:cubicBezTo>
                      <a:pt x="33" y="25"/>
                      <a:pt x="21" y="25"/>
                      <a:pt x="12" y="25"/>
                    </a:cubicBezTo>
                    <a:cubicBezTo>
                      <a:pt x="6" y="26"/>
                      <a:pt x="0" y="27"/>
                      <a:pt x="2" y="18"/>
                    </a:cubicBezTo>
                    <a:cubicBezTo>
                      <a:pt x="4" y="9"/>
                      <a:pt x="6" y="0"/>
                      <a:pt x="15" y="3"/>
                    </a:cubicBezTo>
                    <a:close/>
                  </a:path>
                </a:pathLst>
              </a:custGeom>
              <a:solidFill>
                <a:srgbClr val="E1D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0" name="Freeform 700">
                <a:extLst>
                  <a:ext uri="{FF2B5EF4-FFF2-40B4-BE49-F238E27FC236}">
                    <a16:creationId xmlns:a16="http://schemas.microsoft.com/office/drawing/2014/main" id="{797CBD83-FD40-5ADB-3ABB-859FCFA90D03}"/>
                  </a:ext>
                </a:extLst>
              </p:cNvPr>
              <p:cNvSpPr/>
              <p:nvPr/>
            </p:nvSpPr>
            <p:spPr bwMode="auto">
              <a:xfrm>
                <a:off x="5570" y="3085"/>
                <a:ext cx="51" cy="41"/>
              </a:xfrm>
              <a:custGeom>
                <a:avLst/>
                <a:gdLst>
                  <a:gd name="T0" fmla="*/ 0 w 35"/>
                  <a:gd name="T1" fmla="*/ 27 h 28"/>
                  <a:gd name="T2" fmla="*/ 3 w 35"/>
                  <a:gd name="T3" fmla="*/ 0 h 28"/>
                  <a:gd name="T4" fmla="*/ 35 w 35"/>
                  <a:gd name="T5" fmla="*/ 28 h 28"/>
                  <a:gd name="T6" fmla="*/ 0 w 35"/>
                  <a:gd name="T7" fmla="*/ 27 h 28"/>
                </a:gdLst>
                <a:ahLst/>
                <a:cxnLst>
                  <a:cxn ang="0">
                    <a:pos x="T0" y="T1"/>
                  </a:cxn>
                  <a:cxn ang="0">
                    <a:pos x="T2" y="T3"/>
                  </a:cxn>
                  <a:cxn ang="0">
                    <a:pos x="T4" y="T5"/>
                  </a:cxn>
                  <a:cxn ang="0">
                    <a:pos x="T6" y="T7"/>
                  </a:cxn>
                </a:cxnLst>
                <a:rect l="0" t="0" r="r" b="b"/>
                <a:pathLst>
                  <a:path w="35" h="28">
                    <a:moveTo>
                      <a:pt x="0" y="27"/>
                    </a:moveTo>
                    <a:cubicBezTo>
                      <a:pt x="5" y="19"/>
                      <a:pt x="3" y="9"/>
                      <a:pt x="3" y="0"/>
                    </a:cubicBezTo>
                    <a:cubicBezTo>
                      <a:pt x="16" y="6"/>
                      <a:pt x="27" y="15"/>
                      <a:pt x="35" y="28"/>
                    </a:cubicBezTo>
                    <a:cubicBezTo>
                      <a:pt x="23" y="28"/>
                      <a:pt x="12" y="28"/>
                      <a:pt x="0" y="27"/>
                    </a:cubicBezTo>
                    <a:close/>
                  </a:path>
                </a:pathLst>
              </a:custGeom>
              <a:solidFill>
                <a:srgbClr val="D2CD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1" name="Freeform 701">
                <a:extLst>
                  <a:ext uri="{FF2B5EF4-FFF2-40B4-BE49-F238E27FC236}">
                    <a16:creationId xmlns:a16="http://schemas.microsoft.com/office/drawing/2014/main" id="{0138D5CE-3DE2-8B0F-F1B6-0E6B60BB0060}"/>
                  </a:ext>
                </a:extLst>
              </p:cNvPr>
              <p:cNvSpPr/>
              <p:nvPr/>
            </p:nvSpPr>
            <p:spPr bwMode="auto">
              <a:xfrm>
                <a:off x="5578" y="3148"/>
                <a:ext cx="46" cy="36"/>
              </a:xfrm>
              <a:custGeom>
                <a:avLst/>
                <a:gdLst>
                  <a:gd name="T0" fmla="*/ 4 w 32"/>
                  <a:gd name="T1" fmla="*/ 25 h 25"/>
                  <a:gd name="T2" fmla="*/ 20 w 32"/>
                  <a:gd name="T3" fmla="*/ 0 h 25"/>
                  <a:gd name="T4" fmla="*/ 31 w 32"/>
                  <a:gd name="T5" fmla="*/ 8 h 25"/>
                  <a:gd name="T6" fmla="*/ 4 w 32"/>
                  <a:gd name="T7" fmla="*/ 25 h 25"/>
                </a:gdLst>
                <a:ahLst/>
                <a:cxnLst>
                  <a:cxn ang="0">
                    <a:pos x="T0" y="T1"/>
                  </a:cxn>
                  <a:cxn ang="0">
                    <a:pos x="T2" y="T3"/>
                  </a:cxn>
                  <a:cxn ang="0">
                    <a:pos x="T4" y="T5"/>
                  </a:cxn>
                  <a:cxn ang="0">
                    <a:pos x="T6" y="T7"/>
                  </a:cxn>
                </a:cxnLst>
                <a:rect l="0" t="0" r="r" b="b"/>
                <a:pathLst>
                  <a:path w="32" h="25">
                    <a:moveTo>
                      <a:pt x="4" y="25"/>
                    </a:moveTo>
                    <a:cubicBezTo>
                      <a:pt x="14" y="16"/>
                      <a:pt x="0" y="0"/>
                      <a:pt x="20" y="0"/>
                    </a:cubicBezTo>
                    <a:cubicBezTo>
                      <a:pt x="26" y="0"/>
                      <a:pt x="32" y="1"/>
                      <a:pt x="31" y="8"/>
                    </a:cubicBezTo>
                    <a:cubicBezTo>
                      <a:pt x="30" y="21"/>
                      <a:pt x="20" y="23"/>
                      <a:pt x="4" y="25"/>
                    </a:cubicBezTo>
                    <a:close/>
                  </a:path>
                </a:pathLst>
              </a:custGeom>
              <a:solidFill>
                <a:srgbClr val="EFEE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2" name="Freeform 702">
                <a:extLst>
                  <a:ext uri="{FF2B5EF4-FFF2-40B4-BE49-F238E27FC236}">
                    <a16:creationId xmlns:a16="http://schemas.microsoft.com/office/drawing/2014/main" id="{5F9E32DC-7359-F075-06CE-F8C47B043446}"/>
                  </a:ext>
                </a:extLst>
              </p:cNvPr>
              <p:cNvSpPr/>
              <p:nvPr/>
            </p:nvSpPr>
            <p:spPr bwMode="auto">
              <a:xfrm>
                <a:off x="5525" y="3161"/>
                <a:ext cx="37" cy="48"/>
              </a:xfrm>
              <a:custGeom>
                <a:avLst/>
                <a:gdLst>
                  <a:gd name="T0" fmla="*/ 19 w 25"/>
                  <a:gd name="T1" fmla="*/ 33 h 33"/>
                  <a:gd name="T2" fmla="*/ 18 w 25"/>
                  <a:gd name="T3" fmla="*/ 29 h 33"/>
                  <a:gd name="T4" fmla="*/ 23 w 25"/>
                  <a:gd name="T5" fmla="*/ 0 h 33"/>
                  <a:gd name="T6" fmla="*/ 19 w 25"/>
                  <a:gd name="T7" fmla="*/ 32 h 33"/>
                  <a:gd name="T8" fmla="*/ 19 w 25"/>
                  <a:gd name="T9" fmla="*/ 33 h 33"/>
                </a:gdLst>
                <a:ahLst/>
                <a:cxnLst>
                  <a:cxn ang="0">
                    <a:pos x="T0" y="T1"/>
                  </a:cxn>
                  <a:cxn ang="0">
                    <a:pos x="T2" y="T3"/>
                  </a:cxn>
                  <a:cxn ang="0">
                    <a:pos x="T4" y="T5"/>
                  </a:cxn>
                  <a:cxn ang="0">
                    <a:pos x="T6" y="T7"/>
                  </a:cxn>
                  <a:cxn ang="0">
                    <a:pos x="T8" y="T9"/>
                  </a:cxn>
                </a:cxnLst>
                <a:rect l="0" t="0" r="r" b="b"/>
                <a:pathLst>
                  <a:path w="25" h="33">
                    <a:moveTo>
                      <a:pt x="19" y="33"/>
                    </a:moveTo>
                    <a:cubicBezTo>
                      <a:pt x="19" y="31"/>
                      <a:pt x="19" y="30"/>
                      <a:pt x="18" y="29"/>
                    </a:cubicBezTo>
                    <a:cubicBezTo>
                      <a:pt x="0" y="15"/>
                      <a:pt x="0" y="15"/>
                      <a:pt x="23" y="0"/>
                    </a:cubicBezTo>
                    <a:cubicBezTo>
                      <a:pt x="25" y="14"/>
                      <a:pt x="25" y="14"/>
                      <a:pt x="19" y="32"/>
                    </a:cubicBezTo>
                    <a:cubicBezTo>
                      <a:pt x="19" y="32"/>
                      <a:pt x="19" y="33"/>
                      <a:pt x="19" y="33"/>
                    </a:cubicBezTo>
                    <a:close/>
                  </a:path>
                </a:pathLst>
              </a:custGeom>
              <a:solidFill>
                <a:srgbClr val="EDEB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3" name="Freeform 703">
                <a:extLst>
                  <a:ext uri="{FF2B5EF4-FFF2-40B4-BE49-F238E27FC236}">
                    <a16:creationId xmlns:a16="http://schemas.microsoft.com/office/drawing/2014/main" id="{3E622ADB-BD77-30A8-B068-9EDD754C5253}"/>
                  </a:ext>
                </a:extLst>
              </p:cNvPr>
              <p:cNvSpPr/>
              <p:nvPr/>
            </p:nvSpPr>
            <p:spPr bwMode="auto">
              <a:xfrm>
                <a:off x="5956" y="1326"/>
                <a:ext cx="89" cy="112"/>
              </a:xfrm>
              <a:custGeom>
                <a:avLst/>
                <a:gdLst>
                  <a:gd name="T0" fmla="*/ 42 w 61"/>
                  <a:gd name="T1" fmla="*/ 65 h 77"/>
                  <a:gd name="T2" fmla="*/ 19 w 61"/>
                  <a:gd name="T3" fmla="*/ 49 h 77"/>
                  <a:gd name="T4" fmla="*/ 13 w 61"/>
                  <a:gd name="T5" fmla="*/ 62 h 77"/>
                  <a:gd name="T6" fmla="*/ 13 w 61"/>
                  <a:gd name="T7" fmla="*/ 17 h 77"/>
                  <a:gd name="T8" fmla="*/ 14 w 61"/>
                  <a:gd name="T9" fmla="*/ 6 h 77"/>
                  <a:gd name="T10" fmla="*/ 19 w 61"/>
                  <a:gd name="T11" fmla="*/ 0 h 77"/>
                  <a:gd name="T12" fmla="*/ 46 w 61"/>
                  <a:gd name="T13" fmla="*/ 14 h 77"/>
                  <a:gd name="T14" fmla="*/ 58 w 61"/>
                  <a:gd name="T15" fmla="*/ 31 h 77"/>
                  <a:gd name="T16" fmla="*/ 42 w 61"/>
                  <a:gd name="T17" fmla="*/ 6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77">
                    <a:moveTo>
                      <a:pt x="42" y="65"/>
                    </a:moveTo>
                    <a:cubicBezTo>
                      <a:pt x="21" y="77"/>
                      <a:pt x="32" y="48"/>
                      <a:pt x="19" y="49"/>
                    </a:cubicBezTo>
                    <a:cubicBezTo>
                      <a:pt x="15" y="51"/>
                      <a:pt x="16" y="58"/>
                      <a:pt x="13" y="62"/>
                    </a:cubicBezTo>
                    <a:cubicBezTo>
                      <a:pt x="1" y="49"/>
                      <a:pt x="0" y="30"/>
                      <a:pt x="13" y="17"/>
                    </a:cubicBezTo>
                    <a:cubicBezTo>
                      <a:pt x="18" y="13"/>
                      <a:pt x="20" y="11"/>
                      <a:pt x="14" y="6"/>
                    </a:cubicBezTo>
                    <a:cubicBezTo>
                      <a:pt x="14" y="3"/>
                      <a:pt x="16" y="1"/>
                      <a:pt x="19" y="0"/>
                    </a:cubicBezTo>
                    <a:cubicBezTo>
                      <a:pt x="30" y="1"/>
                      <a:pt x="36" y="11"/>
                      <a:pt x="46" y="14"/>
                    </a:cubicBezTo>
                    <a:cubicBezTo>
                      <a:pt x="52" y="18"/>
                      <a:pt x="56" y="24"/>
                      <a:pt x="58" y="31"/>
                    </a:cubicBezTo>
                    <a:cubicBezTo>
                      <a:pt x="61" y="46"/>
                      <a:pt x="59" y="59"/>
                      <a:pt x="42" y="65"/>
                    </a:cubicBezTo>
                    <a:close/>
                  </a:path>
                </a:pathLst>
              </a:custGeom>
              <a:solidFill>
                <a:srgbClr val="C2AF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4" name="Freeform 704">
                <a:extLst>
                  <a:ext uri="{FF2B5EF4-FFF2-40B4-BE49-F238E27FC236}">
                    <a16:creationId xmlns:a16="http://schemas.microsoft.com/office/drawing/2014/main" id="{39FB2100-63B3-4D7C-90EC-94B2FA180CF9}"/>
                  </a:ext>
                </a:extLst>
              </p:cNvPr>
              <p:cNvSpPr/>
              <p:nvPr/>
            </p:nvSpPr>
            <p:spPr bwMode="auto">
              <a:xfrm>
                <a:off x="6017" y="1333"/>
                <a:ext cx="67" cy="117"/>
              </a:xfrm>
              <a:custGeom>
                <a:avLst/>
                <a:gdLst>
                  <a:gd name="T0" fmla="*/ 0 w 46"/>
                  <a:gd name="T1" fmla="*/ 60 h 80"/>
                  <a:gd name="T2" fmla="*/ 12 w 46"/>
                  <a:gd name="T3" fmla="*/ 26 h 80"/>
                  <a:gd name="T4" fmla="*/ 20 w 46"/>
                  <a:gd name="T5" fmla="*/ 15 h 80"/>
                  <a:gd name="T6" fmla="*/ 22 w 46"/>
                  <a:gd name="T7" fmla="*/ 0 h 80"/>
                  <a:gd name="T8" fmla="*/ 44 w 46"/>
                  <a:gd name="T9" fmla="*/ 67 h 80"/>
                  <a:gd name="T10" fmla="*/ 1 w 46"/>
                  <a:gd name="T11" fmla="*/ 75 h 80"/>
                  <a:gd name="T12" fmla="*/ 0 w 46"/>
                  <a:gd name="T13" fmla="*/ 60 h 80"/>
                </a:gdLst>
                <a:ahLst/>
                <a:cxnLst>
                  <a:cxn ang="0">
                    <a:pos x="T0" y="T1"/>
                  </a:cxn>
                  <a:cxn ang="0">
                    <a:pos x="T2" y="T3"/>
                  </a:cxn>
                  <a:cxn ang="0">
                    <a:pos x="T4" y="T5"/>
                  </a:cxn>
                  <a:cxn ang="0">
                    <a:pos x="T6" y="T7"/>
                  </a:cxn>
                  <a:cxn ang="0">
                    <a:pos x="T8" y="T9"/>
                  </a:cxn>
                  <a:cxn ang="0">
                    <a:pos x="T10" y="T11"/>
                  </a:cxn>
                  <a:cxn ang="0">
                    <a:pos x="T12" y="T13"/>
                  </a:cxn>
                </a:cxnLst>
                <a:rect l="0" t="0" r="r" b="b"/>
                <a:pathLst>
                  <a:path w="46" h="80">
                    <a:moveTo>
                      <a:pt x="0" y="60"/>
                    </a:moveTo>
                    <a:cubicBezTo>
                      <a:pt x="9" y="51"/>
                      <a:pt x="15" y="40"/>
                      <a:pt x="12" y="26"/>
                    </a:cubicBezTo>
                    <a:cubicBezTo>
                      <a:pt x="12" y="20"/>
                      <a:pt x="16" y="18"/>
                      <a:pt x="20" y="15"/>
                    </a:cubicBezTo>
                    <a:cubicBezTo>
                      <a:pt x="21" y="10"/>
                      <a:pt x="21" y="5"/>
                      <a:pt x="22" y="0"/>
                    </a:cubicBezTo>
                    <a:cubicBezTo>
                      <a:pt x="38" y="5"/>
                      <a:pt x="46" y="30"/>
                      <a:pt x="44" y="67"/>
                    </a:cubicBezTo>
                    <a:cubicBezTo>
                      <a:pt x="29" y="64"/>
                      <a:pt x="17" y="80"/>
                      <a:pt x="1" y="75"/>
                    </a:cubicBezTo>
                    <a:cubicBezTo>
                      <a:pt x="1" y="70"/>
                      <a:pt x="1" y="65"/>
                      <a:pt x="0" y="60"/>
                    </a:cubicBezTo>
                    <a:close/>
                  </a:path>
                </a:pathLst>
              </a:custGeom>
              <a:solidFill>
                <a:srgbClr val="A0B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5" name="Freeform 705">
                <a:extLst>
                  <a:ext uri="{FF2B5EF4-FFF2-40B4-BE49-F238E27FC236}">
                    <a16:creationId xmlns:a16="http://schemas.microsoft.com/office/drawing/2014/main" id="{97723AC3-D538-59FF-D997-8D62D8DCF2D2}"/>
                  </a:ext>
                </a:extLst>
              </p:cNvPr>
              <p:cNvSpPr/>
              <p:nvPr/>
            </p:nvSpPr>
            <p:spPr bwMode="auto">
              <a:xfrm>
                <a:off x="5940" y="1224"/>
                <a:ext cx="57" cy="128"/>
              </a:xfrm>
              <a:custGeom>
                <a:avLst/>
                <a:gdLst>
                  <a:gd name="T0" fmla="*/ 30 w 39"/>
                  <a:gd name="T1" fmla="*/ 71 h 88"/>
                  <a:gd name="T2" fmla="*/ 25 w 39"/>
                  <a:gd name="T3" fmla="*/ 76 h 88"/>
                  <a:gd name="T4" fmla="*/ 10 w 39"/>
                  <a:gd name="T5" fmla="*/ 79 h 88"/>
                  <a:gd name="T6" fmla="*/ 4 w 39"/>
                  <a:gd name="T7" fmla="*/ 87 h 88"/>
                  <a:gd name="T8" fmla="*/ 1 w 39"/>
                  <a:gd name="T9" fmla="*/ 79 h 88"/>
                  <a:gd name="T10" fmla="*/ 5 w 39"/>
                  <a:gd name="T11" fmla="*/ 31 h 88"/>
                  <a:gd name="T12" fmla="*/ 13 w 39"/>
                  <a:gd name="T13" fmla="*/ 63 h 88"/>
                  <a:gd name="T14" fmla="*/ 25 w 39"/>
                  <a:gd name="T15" fmla="*/ 0 h 88"/>
                  <a:gd name="T16" fmla="*/ 30 w 39"/>
                  <a:gd name="T17" fmla="*/ 28 h 88"/>
                  <a:gd name="T18" fmla="*/ 30 w 39"/>
                  <a:gd name="T19"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88">
                    <a:moveTo>
                      <a:pt x="30" y="71"/>
                    </a:moveTo>
                    <a:cubicBezTo>
                      <a:pt x="30" y="74"/>
                      <a:pt x="28" y="76"/>
                      <a:pt x="25" y="76"/>
                    </a:cubicBezTo>
                    <a:cubicBezTo>
                      <a:pt x="19" y="74"/>
                      <a:pt x="13" y="68"/>
                      <a:pt x="10" y="79"/>
                    </a:cubicBezTo>
                    <a:cubicBezTo>
                      <a:pt x="9" y="83"/>
                      <a:pt x="11" y="88"/>
                      <a:pt x="4" y="87"/>
                    </a:cubicBezTo>
                    <a:cubicBezTo>
                      <a:pt x="0" y="86"/>
                      <a:pt x="1" y="82"/>
                      <a:pt x="1" y="79"/>
                    </a:cubicBezTo>
                    <a:cubicBezTo>
                      <a:pt x="2" y="63"/>
                      <a:pt x="0" y="47"/>
                      <a:pt x="5" y="31"/>
                    </a:cubicBezTo>
                    <a:cubicBezTo>
                      <a:pt x="14" y="40"/>
                      <a:pt x="5" y="52"/>
                      <a:pt x="13" y="63"/>
                    </a:cubicBezTo>
                    <a:cubicBezTo>
                      <a:pt x="24" y="43"/>
                      <a:pt x="10" y="19"/>
                      <a:pt x="25" y="0"/>
                    </a:cubicBezTo>
                    <a:cubicBezTo>
                      <a:pt x="33" y="9"/>
                      <a:pt x="28" y="19"/>
                      <a:pt x="30" y="28"/>
                    </a:cubicBezTo>
                    <a:cubicBezTo>
                      <a:pt x="39" y="42"/>
                      <a:pt x="30" y="57"/>
                      <a:pt x="30" y="71"/>
                    </a:cubicBezTo>
                    <a:close/>
                  </a:path>
                </a:pathLst>
              </a:custGeom>
              <a:solidFill>
                <a:srgbClr val="3D3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6" name="Freeform 706">
                <a:extLst>
                  <a:ext uri="{FF2B5EF4-FFF2-40B4-BE49-F238E27FC236}">
                    <a16:creationId xmlns:a16="http://schemas.microsoft.com/office/drawing/2014/main" id="{0D74ABB8-2BA4-77A2-1034-B4F72E4951FF}"/>
                  </a:ext>
                </a:extLst>
              </p:cNvPr>
              <p:cNvSpPr/>
              <p:nvPr/>
            </p:nvSpPr>
            <p:spPr bwMode="auto">
              <a:xfrm>
                <a:off x="5837" y="1304"/>
                <a:ext cx="19" cy="29"/>
              </a:xfrm>
              <a:custGeom>
                <a:avLst/>
                <a:gdLst>
                  <a:gd name="T0" fmla="*/ 13 w 13"/>
                  <a:gd name="T1" fmla="*/ 16 h 20"/>
                  <a:gd name="T2" fmla="*/ 0 w 13"/>
                  <a:gd name="T3" fmla="*/ 12 h 20"/>
                  <a:gd name="T4" fmla="*/ 8 w 13"/>
                  <a:gd name="T5" fmla="*/ 0 h 20"/>
                  <a:gd name="T6" fmla="*/ 13 w 13"/>
                  <a:gd name="T7" fmla="*/ 0 h 20"/>
                  <a:gd name="T8" fmla="*/ 13 w 13"/>
                  <a:gd name="T9" fmla="*/ 16 h 20"/>
                </a:gdLst>
                <a:ahLst/>
                <a:cxnLst>
                  <a:cxn ang="0">
                    <a:pos x="T0" y="T1"/>
                  </a:cxn>
                  <a:cxn ang="0">
                    <a:pos x="T2" y="T3"/>
                  </a:cxn>
                  <a:cxn ang="0">
                    <a:pos x="T4" y="T5"/>
                  </a:cxn>
                  <a:cxn ang="0">
                    <a:pos x="T6" y="T7"/>
                  </a:cxn>
                  <a:cxn ang="0">
                    <a:pos x="T8" y="T9"/>
                  </a:cxn>
                </a:cxnLst>
                <a:rect l="0" t="0" r="r" b="b"/>
                <a:pathLst>
                  <a:path w="13" h="20">
                    <a:moveTo>
                      <a:pt x="13" y="16"/>
                    </a:moveTo>
                    <a:cubicBezTo>
                      <a:pt x="7" y="20"/>
                      <a:pt x="3" y="15"/>
                      <a:pt x="0" y="12"/>
                    </a:cubicBezTo>
                    <a:cubicBezTo>
                      <a:pt x="2" y="8"/>
                      <a:pt x="5" y="4"/>
                      <a:pt x="8" y="0"/>
                    </a:cubicBezTo>
                    <a:cubicBezTo>
                      <a:pt x="10" y="0"/>
                      <a:pt x="11" y="0"/>
                      <a:pt x="13" y="0"/>
                    </a:cubicBezTo>
                    <a:cubicBezTo>
                      <a:pt x="13" y="5"/>
                      <a:pt x="13" y="11"/>
                      <a:pt x="13" y="16"/>
                    </a:cubicBezTo>
                    <a:close/>
                  </a:path>
                </a:pathLst>
              </a:custGeom>
              <a:solidFill>
                <a:srgbClr val="463D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7" name="Freeform 707">
                <a:extLst>
                  <a:ext uri="{FF2B5EF4-FFF2-40B4-BE49-F238E27FC236}">
                    <a16:creationId xmlns:a16="http://schemas.microsoft.com/office/drawing/2014/main" id="{4A230B19-8FC3-51C1-8F8F-871A62963C3F}"/>
                  </a:ext>
                </a:extLst>
              </p:cNvPr>
              <p:cNvSpPr/>
              <p:nvPr/>
            </p:nvSpPr>
            <p:spPr bwMode="auto">
              <a:xfrm>
                <a:off x="5969" y="1208"/>
                <a:ext cx="54" cy="143"/>
              </a:xfrm>
              <a:custGeom>
                <a:avLst/>
                <a:gdLst>
                  <a:gd name="T0" fmla="*/ 10 w 37"/>
                  <a:gd name="T1" fmla="*/ 82 h 98"/>
                  <a:gd name="T2" fmla="*/ 10 w 37"/>
                  <a:gd name="T3" fmla="*/ 39 h 98"/>
                  <a:gd name="T4" fmla="*/ 14 w 37"/>
                  <a:gd name="T5" fmla="*/ 14 h 98"/>
                  <a:gd name="T6" fmla="*/ 25 w 37"/>
                  <a:gd name="T7" fmla="*/ 3 h 98"/>
                  <a:gd name="T8" fmla="*/ 29 w 37"/>
                  <a:gd name="T9" fmla="*/ 63 h 98"/>
                  <a:gd name="T10" fmla="*/ 30 w 37"/>
                  <a:gd name="T11" fmla="*/ 70 h 98"/>
                  <a:gd name="T12" fmla="*/ 33 w 37"/>
                  <a:gd name="T13" fmla="*/ 98 h 98"/>
                  <a:gd name="T14" fmla="*/ 10 w 37"/>
                  <a:gd name="T15" fmla="*/ 82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98">
                    <a:moveTo>
                      <a:pt x="10" y="82"/>
                    </a:moveTo>
                    <a:cubicBezTo>
                      <a:pt x="0" y="68"/>
                      <a:pt x="12" y="53"/>
                      <a:pt x="10" y="39"/>
                    </a:cubicBezTo>
                    <a:cubicBezTo>
                      <a:pt x="14" y="31"/>
                      <a:pt x="13" y="23"/>
                      <a:pt x="14" y="14"/>
                    </a:cubicBezTo>
                    <a:cubicBezTo>
                      <a:pt x="15" y="8"/>
                      <a:pt x="15" y="0"/>
                      <a:pt x="25" y="3"/>
                    </a:cubicBezTo>
                    <a:cubicBezTo>
                      <a:pt x="26" y="23"/>
                      <a:pt x="25" y="43"/>
                      <a:pt x="29" y="63"/>
                    </a:cubicBezTo>
                    <a:cubicBezTo>
                      <a:pt x="29" y="65"/>
                      <a:pt x="30" y="67"/>
                      <a:pt x="30" y="70"/>
                    </a:cubicBezTo>
                    <a:cubicBezTo>
                      <a:pt x="34" y="79"/>
                      <a:pt x="37" y="88"/>
                      <a:pt x="33" y="98"/>
                    </a:cubicBezTo>
                    <a:cubicBezTo>
                      <a:pt x="25" y="93"/>
                      <a:pt x="18" y="87"/>
                      <a:pt x="10" y="82"/>
                    </a:cubicBezTo>
                    <a:close/>
                  </a:path>
                </a:pathLst>
              </a:custGeom>
              <a:solidFill>
                <a:srgbClr val="EE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8" name="Freeform 708">
                <a:extLst>
                  <a:ext uri="{FF2B5EF4-FFF2-40B4-BE49-F238E27FC236}">
                    <a16:creationId xmlns:a16="http://schemas.microsoft.com/office/drawing/2014/main" id="{CCAF6B4F-DDE3-3403-90EF-5FE38A475731}"/>
                  </a:ext>
                </a:extLst>
              </p:cNvPr>
              <p:cNvSpPr/>
              <p:nvPr/>
            </p:nvSpPr>
            <p:spPr bwMode="auto">
              <a:xfrm>
                <a:off x="6822" y="1234"/>
                <a:ext cx="86" cy="50"/>
              </a:xfrm>
              <a:custGeom>
                <a:avLst/>
                <a:gdLst>
                  <a:gd name="T0" fmla="*/ 47 w 59"/>
                  <a:gd name="T1" fmla="*/ 10 h 34"/>
                  <a:gd name="T2" fmla="*/ 59 w 59"/>
                  <a:gd name="T3" fmla="*/ 25 h 34"/>
                  <a:gd name="T4" fmla="*/ 31 w 59"/>
                  <a:gd name="T5" fmla="*/ 28 h 34"/>
                  <a:gd name="T6" fmla="*/ 18 w 59"/>
                  <a:gd name="T7" fmla="*/ 16 h 34"/>
                  <a:gd name="T8" fmla="*/ 12 w 59"/>
                  <a:gd name="T9" fmla="*/ 2 h 34"/>
                  <a:gd name="T10" fmla="*/ 27 w 59"/>
                  <a:gd name="T11" fmla="*/ 0 h 34"/>
                  <a:gd name="T12" fmla="*/ 47 w 59"/>
                  <a:gd name="T13" fmla="*/ 10 h 34"/>
                </a:gdLst>
                <a:ahLst/>
                <a:cxnLst>
                  <a:cxn ang="0">
                    <a:pos x="T0" y="T1"/>
                  </a:cxn>
                  <a:cxn ang="0">
                    <a:pos x="T2" y="T3"/>
                  </a:cxn>
                  <a:cxn ang="0">
                    <a:pos x="T4" y="T5"/>
                  </a:cxn>
                  <a:cxn ang="0">
                    <a:pos x="T6" y="T7"/>
                  </a:cxn>
                  <a:cxn ang="0">
                    <a:pos x="T8" y="T9"/>
                  </a:cxn>
                  <a:cxn ang="0">
                    <a:pos x="T10" y="T11"/>
                  </a:cxn>
                  <a:cxn ang="0">
                    <a:pos x="T12" y="T13"/>
                  </a:cxn>
                </a:cxnLst>
                <a:rect l="0" t="0" r="r" b="b"/>
                <a:pathLst>
                  <a:path w="59" h="34">
                    <a:moveTo>
                      <a:pt x="47" y="10"/>
                    </a:moveTo>
                    <a:cubicBezTo>
                      <a:pt x="51" y="15"/>
                      <a:pt x="55" y="20"/>
                      <a:pt x="59" y="25"/>
                    </a:cubicBezTo>
                    <a:cubicBezTo>
                      <a:pt x="55" y="33"/>
                      <a:pt x="49" y="34"/>
                      <a:pt x="31" y="28"/>
                    </a:cubicBezTo>
                    <a:cubicBezTo>
                      <a:pt x="30" y="20"/>
                      <a:pt x="25" y="16"/>
                      <a:pt x="18" y="16"/>
                    </a:cubicBezTo>
                    <a:cubicBezTo>
                      <a:pt x="0" y="17"/>
                      <a:pt x="8" y="9"/>
                      <a:pt x="12" y="2"/>
                    </a:cubicBezTo>
                    <a:cubicBezTo>
                      <a:pt x="17" y="1"/>
                      <a:pt x="22" y="1"/>
                      <a:pt x="27" y="0"/>
                    </a:cubicBezTo>
                    <a:cubicBezTo>
                      <a:pt x="35" y="1"/>
                      <a:pt x="43" y="1"/>
                      <a:pt x="47" y="10"/>
                    </a:cubicBezTo>
                    <a:close/>
                  </a:path>
                </a:pathLst>
              </a:custGeom>
              <a:solidFill>
                <a:srgbClr val="F8F5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9" name="Freeform 709">
                <a:extLst>
                  <a:ext uri="{FF2B5EF4-FFF2-40B4-BE49-F238E27FC236}">
                    <a16:creationId xmlns:a16="http://schemas.microsoft.com/office/drawing/2014/main" id="{447549E4-2EFD-6E6A-8BFF-2A4D94147381}"/>
                  </a:ext>
                </a:extLst>
              </p:cNvPr>
              <p:cNvSpPr/>
              <p:nvPr/>
            </p:nvSpPr>
            <p:spPr bwMode="auto">
              <a:xfrm>
                <a:off x="6861" y="1172"/>
                <a:ext cx="61" cy="77"/>
              </a:xfrm>
              <a:custGeom>
                <a:avLst/>
                <a:gdLst>
                  <a:gd name="T0" fmla="*/ 20 w 42"/>
                  <a:gd name="T1" fmla="*/ 53 h 53"/>
                  <a:gd name="T2" fmla="*/ 0 w 42"/>
                  <a:gd name="T3" fmla="*/ 43 h 53"/>
                  <a:gd name="T4" fmla="*/ 15 w 42"/>
                  <a:gd name="T5" fmla="*/ 18 h 53"/>
                  <a:gd name="T6" fmla="*/ 30 w 42"/>
                  <a:gd name="T7" fmla="*/ 3 h 53"/>
                  <a:gd name="T8" fmla="*/ 32 w 42"/>
                  <a:gd name="T9" fmla="*/ 23 h 53"/>
                  <a:gd name="T10" fmla="*/ 28 w 42"/>
                  <a:gd name="T11" fmla="*/ 26 h 53"/>
                  <a:gd name="T12" fmla="*/ 26 w 42"/>
                  <a:gd name="T13" fmla="*/ 44 h 53"/>
                  <a:gd name="T14" fmla="*/ 20 w 42"/>
                  <a:gd name="T15" fmla="*/ 5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52">
                    <a:moveTo>
                      <a:pt x="20" y="53"/>
                    </a:moveTo>
                    <a:cubicBezTo>
                      <a:pt x="14" y="49"/>
                      <a:pt x="5" y="50"/>
                      <a:pt x="0" y="43"/>
                    </a:cubicBezTo>
                    <a:cubicBezTo>
                      <a:pt x="5" y="35"/>
                      <a:pt x="9" y="26"/>
                      <a:pt x="15" y="18"/>
                    </a:cubicBezTo>
                    <a:cubicBezTo>
                      <a:pt x="19" y="12"/>
                      <a:pt x="19" y="0"/>
                      <a:pt x="30" y="3"/>
                    </a:cubicBezTo>
                    <a:cubicBezTo>
                      <a:pt x="42" y="7"/>
                      <a:pt x="29" y="16"/>
                      <a:pt x="32" y="23"/>
                    </a:cubicBezTo>
                    <a:cubicBezTo>
                      <a:pt x="31" y="24"/>
                      <a:pt x="29" y="25"/>
                      <a:pt x="28" y="26"/>
                    </a:cubicBezTo>
                    <a:cubicBezTo>
                      <a:pt x="25" y="32"/>
                      <a:pt x="12" y="35"/>
                      <a:pt x="26" y="44"/>
                    </a:cubicBezTo>
                    <a:cubicBezTo>
                      <a:pt x="31" y="48"/>
                      <a:pt x="24" y="51"/>
                      <a:pt x="20" y="53"/>
                    </a:cubicBezTo>
                    <a:close/>
                  </a:path>
                </a:pathLst>
              </a:custGeom>
              <a:solidFill>
                <a:srgbClr val="1E1D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0" name="Freeform 710">
                <a:extLst>
                  <a:ext uri="{FF2B5EF4-FFF2-40B4-BE49-F238E27FC236}">
                    <a16:creationId xmlns:a16="http://schemas.microsoft.com/office/drawing/2014/main" id="{251EDF15-8711-E259-D7DB-A15318F40482}"/>
                  </a:ext>
                </a:extLst>
              </p:cNvPr>
              <p:cNvSpPr/>
              <p:nvPr/>
            </p:nvSpPr>
            <p:spPr bwMode="auto">
              <a:xfrm>
                <a:off x="6969" y="2708"/>
                <a:ext cx="68" cy="123"/>
              </a:xfrm>
              <a:custGeom>
                <a:avLst/>
                <a:gdLst>
                  <a:gd name="T0" fmla="*/ 11 w 47"/>
                  <a:gd name="T1" fmla="*/ 22 h 84"/>
                  <a:gd name="T2" fmla="*/ 24 w 47"/>
                  <a:gd name="T3" fmla="*/ 21 h 84"/>
                  <a:gd name="T4" fmla="*/ 40 w 47"/>
                  <a:gd name="T5" fmla="*/ 0 h 84"/>
                  <a:gd name="T6" fmla="*/ 37 w 47"/>
                  <a:gd name="T7" fmla="*/ 19 h 84"/>
                  <a:gd name="T8" fmla="*/ 40 w 47"/>
                  <a:gd name="T9" fmla="*/ 51 h 84"/>
                  <a:gd name="T10" fmla="*/ 46 w 47"/>
                  <a:gd name="T11" fmla="*/ 63 h 84"/>
                  <a:gd name="T12" fmla="*/ 30 w 47"/>
                  <a:gd name="T13" fmla="*/ 81 h 84"/>
                  <a:gd name="T14" fmla="*/ 15 w 47"/>
                  <a:gd name="T15" fmla="*/ 68 h 84"/>
                  <a:gd name="T16" fmla="*/ 6 w 47"/>
                  <a:gd name="T17" fmla="*/ 40 h 84"/>
                  <a:gd name="T18" fmla="*/ 4 w 47"/>
                  <a:gd name="T19" fmla="*/ 22 h 84"/>
                  <a:gd name="T20" fmla="*/ 11 w 47"/>
                  <a:gd name="T21" fmla="*/ 2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84">
                    <a:moveTo>
                      <a:pt x="11" y="22"/>
                    </a:moveTo>
                    <a:cubicBezTo>
                      <a:pt x="15" y="25"/>
                      <a:pt x="19" y="34"/>
                      <a:pt x="24" y="21"/>
                    </a:cubicBezTo>
                    <a:cubicBezTo>
                      <a:pt x="27" y="13"/>
                      <a:pt x="34" y="8"/>
                      <a:pt x="40" y="0"/>
                    </a:cubicBezTo>
                    <a:cubicBezTo>
                      <a:pt x="43" y="8"/>
                      <a:pt x="43" y="14"/>
                      <a:pt x="37" y="19"/>
                    </a:cubicBezTo>
                    <a:cubicBezTo>
                      <a:pt x="24" y="31"/>
                      <a:pt x="21" y="42"/>
                      <a:pt x="40" y="51"/>
                    </a:cubicBezTo>
                    <a:cubicBezTo>
                      <a:pt x="45" y="53"/>
                      <a:pt x="47" y="57"/>
                      <a:pt x="46" y="63"/>
                    </a:cubicBezTo>
                    <a:cubicBezTo>
                      <a:pt x="44" y="71"/>
                      <a:pt x="27" y="68"/>
                      <a:pt x="30" y="81"/>
                    </a:cubicBezTo>
                    <a:cubicBezTo>
                      <a:pt x="20" y="84"/>
                      <a:pt x="20" y="84"/>
                      <a:pt x="15" y="68"/>
                    </a:cubicBezTo>
                    <a:cubicBezTo>
                      <a:pt x="16" y="58"/>
                      <a:pt x="16" y="48"/>
                      <a:pt x="6" y="40"/>
                    </a:cubicBezTo>
                    <a:cubicBezTo>
                      <a:pt x="1" y="36"/>
                      <a:pt x="0" y="28"/>
                      <a:pt x="4" y="22"/>
                    </a:cubicBezTo>
                    <a:cubicBezTo>
                      <a:pt x="7" y="22"/>
                      <a:pt x="9" y="22"/>
                      <a:pt x="11" y="22"/>
                    </a:cubicBezTo>
                    <a:close/>
                  </a:path>
                </a:pathLst>
              </a:custGeom>
              <a:solidFill>
                <a:srgbClr val="2929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1" name="Freeform 711">
                <a:extLst>
                  <a:ext uri="{FF2B5EF4-FFF2-40B4-BE49-F238E27FC236}">
                    <a16:creationId xmlns:a16="http://schemas.microsoft.com/office/drawing/2014/main" id="{C8D4EDAC-FD27-DABD-409B-6B21C394F31F}"/>
                  </a:ext>
                </a:extLst>
              </p:cNvPr>
              <p:cNvSpPr/>
              <p:nvPr/>
            </p:nvSpPr>
            <p:spPr bwMode="auto">
              <a:xfrm>
                <a:off x="6988" y="2804"/>
                <a:ext cx="33" cy="50"/>
              </a:xfrm>
              <a:custGeom>
                <a:avLst/>
                <a:gdLst>
                  <a:gd name="T0" fmla="*/ 6 w 23"/>
                  <a:gd name="T1" fmla="*/ 0 h 34"/>
                  <a:gd name="T2" fmla="*/ 17 w 23"/>
                  <a:gd name="T3" fmla="*/ 15 h 34"/>
                  <a:gd name="T4" fmla="*/ 22 w 23"/>
                  <a:gd name="T5" fmla="*/ 29 h 34"/>
                  <a:gd name="T6" fmla="*/ 21 w 23"/>
                  <a:gd name="T7" fmla="*/ 33 h 34"/>
                  <a:gd name="T8" fmla="*/ 16 w 23"/>
                  <a:gd name="T9" fmla="*/ 33 h 34"/>
                  <a:gd name="T10" fmla="*/ 2 w 23"/>
                  <a:gd name="T11" fmla="*/ 18 h 34"/>
                  <a:gd name="T12" fmla="*/ 6 w 2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23" h="34">
                    <a:moveTo>
                      <a:pt x="6" y="0"/>
                    </a:moveTo>
                    <a:cubicBezTo>
                      <a:pt x="13" y="3"/>
                      <a:pt x="5" y="17"/>
                      <a:pt x="17" y="15"/>
                    </a:cubicBezTo>
                    <a:cubicBezTo>
                      <a:pt x="19" y="20"/>
                      <a:pt x="21" y="25"/>
                      <a:pt x="22" y="29"/>
                    </a:cubicBezTo>
                    <a:cubicBezTo>
                      <a:pt x="23" y="31"/>
                      <a:pt x="22" y="32"/>
                      <a:pt x="21" y="33"/>
                    </a:cubicBezTo>
                    <a:cubicBezTo>
                      <a:pt x="19" y="34"/>
                      <a:pt x="18" y="34"/>
                      <a:pt x="16" y="33"/>
                    </a:cubicBezTo>
                    <a:cubicBezTo>
                      <a:pt x="11" y="28"/>
                      <a:pt x="5" y="24"/>
                      <a:pt x="2" y="18"/>
                    </a:cubicBezTo>
                    <a:cubicBezTo>
                      <a:pt x="0" y="11"/>
                      <a:pt x="0" y="5"/>
                      <a:pt x="6" y="0"/>
                    </a:cubicBezTo>
                    <a:close/>
                  </a:path>
                </a:pathLst>
              </a:custGeom>
              <a:solidFill>
                <a:srgbClr val="916C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2" name="Freeform 712">
                <a:extLst>
                  <a:ext uri="{FF2B5EF4-FFF2-40B4-BE49-F238E27FC236}">
                    <a16:creationId xmlns:a16="http://schemas.microsoft.com/office/drawing/2014/main" id="{4C6E9D35-7C0A-B895-8609-837CC48CBA2F}"/>
                  </a:ext>
                </a:extLst>
              </p:cNvPr>
              <p:cNvSpPr/>
              <p:nvPr/>
            </p:nvSpPr>
            <p:spPr bwMode="auto">
              <a:xfrm>
                <a:off x="6866" y="2852"/>
                <a:ext cx="163" cy="89"/>
              </a:xfrm>
              <a:custGeom>
                <a:avLst/>
                <a:gdLst>
                  <a:gd name="T0" fmla="*/ 101 w 112"/>
                  <a:gd name="T1" fmla="*/ 0 h 61"/>
                  <a:gd name="T2" fmla="*/ 105 w 112"/>
                  <a:gd name="T3" fmla="*/ 0 h 61"/>
                  <a:gd name="T4" fmla="*/ 110 w 112"/>
                  <a:gd name="T5" fmla="*/ 8 h 61"/>
                  <a:gd name="T6" fmla="*/ 94 w 112"/>
                  <a:gd name="T7" fmla="*/ 44 h 61"/>
                  <a:gd name="T8" fmla="*/ 22 w 112"/>
                  <a:gd name="T9" fmla="*/ 59 h 61"/>
                  <a:gd name="T10" fmla="*/ 2 w 112"/>
                  <a:gd name="T11" fmla="*/ 58 h 61"/>
                  <a:gd name="T12" fmla="*/ 0 w 112"/>
                  <a:gd name="T13" fmla="*/ 52 h 61"/>
                  <a:gd name="T14" fmla="*/ 31 w 112"/>
                  <a:gd name="T15" fmla="*/ 39 h 61"/>
                  <a:gd name="T16" fmla="*/ 80 w 112"/>
                  <a:gd name="T17" fmla="*/ 22 h 61"/>
                  <a:gd name="T18" fmla="*/ 101 w 112"/>
                  <a:gd name="T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61">
                    <a:moveTo>
                      <a:pt x="101" y="0"/>
                    </a:moveTo>
                    <a:cubicBezTo>
                      <a:pt x="102" y="0"/>
                      <a:pt x="104" y="0"/>
                      <a:pt x="105" y="0"/>
                    </a:cubicBezTo>
                    <a:cubicBezTo>
                      <a:pt x="106" y="3"/>
                      <a:pt x="105" y="7"/>
                      <a:pt x="110" y="8"/>
                    </a:cubicBezTo>
                    <a:cubicBezTo>
                      <a:pt x="112" y="23"/>
                      <a:pt x="108" y="35"/>
                      <a:pt x="94" y="44"/>
                    </a:cubicBezTo>
                    <a:cubicBezTo>
                      <a:pt x="73" y="61"/>
                      <a:pt x="46" y="54"/>
                      <a:pt x="22" y="59"/>
                    </a:cubicBezTo>
                    <a:cubicBezTo>
                      <a:pt x="15" y="61"/>
                      <a:pt x="9" y="61"/>
                      <a:pt x="2" y="58"/>
                    </a:cubicBezTo>
                    <a:cubicBezTo>
                      <a:pt x="1" y="56"/>
                      <a:pt x="0" y="54"/>
                      <a:pt x="0" y="52"/>
                    </a:cubicBezTo>
                    <a:cubicBezTo>
                      <a:pt x="7" y="40"/>
                      <a:pt x="20" y="40"/>
                      <a:pt x="31" y="39"/>
                    </a:cubicBezTo>
                    <a:cubicBezTo>
                      <a:pt x="50" y="38"/>
                      <a:pt x="65" y="31"/>
                      <a:pt x="80" y="22"/>
                    </a:cubicBezTo>
                    <a:cubicBezTo>
                      <a:pt x="88" y="16"/>
                      <a:pt x="95" y="7"/>
                      <a:pt x="101" y="0"/>
                    </a:cubicBezTo>
                    <a:close/>
                  </a:path>
                </a:pathLst>
              </a:custGeom>
              <a:solidFill>
                <a:srgbClr val="998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3" name="Freeform 713">
                <a:extLst>
                  <a:ext uri="{FF2B5EF4-FFF2-40B4-BE49-F238E27FC236}">
                    <a16:creationId xmlns:a16="http://schemas.microsoft.com/office/drawing/2014/main" id="{398F5194-9FC4-F284-A57D-72DB859615FD}"/>
                  </a:ext>
                </a:extLst>
              </p:cNvPr>
              <p:cNvSpPr/>
              <p:nvPr/>
            </p:nvSpPr>
            <p:spPr bwMode="auto">
              <a:xfrm>
                <a:off x="6828" y="2879"/>
                <a:ext cx="214" cy="78"/>
              </a:xfrm>
              <a:custGeom>
                <a:avLst/>
                <a:gdLst>
                  <a:gd name="T0" fmla="*/ 47 w 147"/>
                  <a:gd name="T1" fmla="*/ 37 h 54"/>
                  <a:gd name="T2" fmla="*/ 70 w 147"/>
                  <a:gd name="T3" fmla="*/ 34 h 54"/>
                  <a:gd name="T4" fmla="*/ 119 w 147"/>
                  <a:gd name="T5" fmla="*/ 22 h 54"/>
                  <a:gd name="T6" fmla="*/ 133 w 147"/>
                  <a:gd name="T7" fmla="*/ 13 h 54"/>
                  <a:gd name="T8" fmla="*/ 147 w 147"/>
                  <a:gd name="T9" fmla="*/ 2 h 54"/>
                  <a:gd name="T10" fmla="*/ 97 w 147"/>
                  <a:gd name="T11" fmla="*/ 41 h 54"/>
                  <a:gd name="T12" fmla="*/ 21 w 147"/>
                  <a:gd name="T13" fmla="*/ 50 h 54"/>
                  <a:gd name="T14" fmla="*/ 8 w 147"/>
                  <a:gd name="T15" fmla="*/ 54 h 54"/>
                  <a:gd name="T16" fmla="*/ 0 w 147"/>
                  <a:gd name="T17" fmla="*/ 49 h 54"/>
                  <a:gd name="T18" fmla="*/ 10 w 147"/>
                  <a:gd name="T19" fmla="*/ 40 h 54"/>
                  <a:gd name="T20" fmla="*/ 68 w 147"/>
                  <a:gd name="T21" fmla="*/ 39 h 54"/>
                  <a:gd name="T22" fmla="*/ 68 w 147"/>
                  <a:gd name="T23" fmla="*/ 38 h 54"/>
                  <a:gd name="T24" fmla="*/ 67 w 147"/>
                  <a:gd name="T25" fmla="*/ 39 h 54"/>
                  <a:gd name="T26" fmla="*/ 47 w 147"/>
                  <a:gd name="T27" fmla="*/ 3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7" h="54">
                    <a:moveTo>
                      <a:pt x="47" y="37"/>
                    </a:moveTo>
                    <a:cubicBezTo>
                      <a:pt x="54" y="31"/>
                      <a:pt x="62" y="33"/>
                      <a:pt x="70" y="34"/>
                    </a:cubicBezTo>
                    <a:cubicBezTo>
                      <a:pt x="88" y="35"/>
                      <a:pt x="104" y="31"/>
                      <a:pt x="119" y="22"/>
                    </a:cubicBezTo>
                    <a:cubicBezTo>
                      <a:pt x="127" y="24"/>
                      <a:pt x="129" y="17"/>
                      <a:pt x="133" y="13"/>
                    </a:cubicBezTo>
                    <a:cubicBezTo>
                      <a:pt x="137" y="9"/>
                      <a:pt x="138" y="0"/>
                      <a:pt x="147" y="2"/>
                    </a:cubicBezTo>
                    <a:cubicBezTo>
                      <a:pt x="144" y="32"/>
                      <a:pt x="118" y="35"/>
                      <a:pt x="97" y="41"/>
                    </a:cubicBezTo>
                    <a:cubicBezTo>
                      <a:pt x="72" y="49"/>
                      <a:pt x="47" y="52"/>
                      <a:pt x="21" y="50"/>
                    </a:cubicBezTo>
                    <a:cubicBezTo>
                      <a:pt x="16" y="50"/>
                      <a:pt x="11" y="49"/>
                      <a:pt x="8" y="54"/>
                    </a:cubicBezTo>
                    <a:cubicBezTo>
                      <a:pt x="4" y="53"/>
                      <a:pt x="1" y="53"/>
                      <a:pt x="0" y="49"/>
                    </a:cubicBezTo>
                    <a:cubicBezTo>
                      <a:pt x="0" y="43"/>
                      <a:pt x="3" y="40"/>
                      <a:pt x="10" y="40"/>
                    </a:cubicBezTo>
                    <a:cubicBezTo>
                      <a:pt x="29" y="42"/>
                      <a:pt x="49" y="42"/>
                      <a:pt x="68" y="39"/>
                    </a:cubicBezTo>
                    <a:cubicBezTo>
                      <a:pt x="71" y="39"/>
                      <a:pt x="67" y="35"/>
                      <a:pt x="68" y="38"/>
                    </a:cubicBezTo>
                    <a:cubicBezTo>
                      <a:pt x="69" y="39"/>
                      <a:pt x="68" y="39"/>
                      <a:pt x="67" y="39"/>
                    </a:cubicBezTo>
                    <a:cubicBezTo>
                      <a:pt x="60" y="39"/>
                      <a:pt x="53" y="43"/>
                      <a:pt x="47" y="37"/>
                    </a:cubicBezTo>
                    <a:close/>
                  </a:path>
                </a:pathLst>
              </a:custGeom>
              <a:solidFill>
                <a:srgbClr val="B0AE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4" name="Freeform 714">
                <a:extLst>
                  <a:ext uri="{FF2B5EF4-FFF2-40B4-BE49-F238E27FC236}">
                    <a16:creationId xmlns:a16="http://schemas.microsoft.com/office/drawing/2014/main" id="{51F7E29F-8779-0BFE-EB13-D1A3F120984D}"/>
                  </a:ext>
                </a:extLst>
              </p:cNvPr>
              <p:cNvSpPr/>
              <p:nvPr/>
            </p:nvSpPr>
            <p:spPr bwMode="auto">
              <a:xfrm>
                <a:off x="7001" y="2864"/>
                <a:ext cx="41" cy="55"/>
              </a:xfrm>
              <a:custGeom>
                <a:avLst/>
                <a:gdLst>
                  <a:gd name="T0" fmla="*/ 28 w 28"/>
                  <a:gd name="T1" fmla="*/ 12 h 38"/>
                  <a:gd name="T2" fmla="*/ 0 w 28"/>
                  <a:gd name="T3" fmla="*/ 32 h 38"/>
                  <a:gd name="T4" fmla="*/ 17 w 28"/>
                  <a:gd name="T5" fmla="*/ 0 h 38"/>
                  <a:gd name="T6" fmla="*/ 28 w 28"/>
                  <a:gd name="T7" fmla="*/ 12 h 38"/>
                </a:gdLst>
                <a:ahLst/>
                <a:cxnLst>
                  <a:cxn ang="0">
                    <a:pos x="T0" y="T1"/>
                  </a:cxn>
                  <a:cxn ang="0">
                    <a:pos x="T2" y="T3"/>
                  </a:cxn>
                  <a:cxn ang="0">
                    <a:pos x="T4" y="T5"/>
                  </a:cxn>
                  <a:cxn ang="0">
                    <a:pos x="T6" y="T7"/>
                  </a:cxn>
                </a:cxnLst>
                <a:rect l="0" t="0" r="r" b="b"/>
                <a:pathLst>
                  <a:path w="28" h="38">
                    <a:moveTo>
                      <a:pt x="28" y="12"/>
                    </a:moveTo>
                    <a:cubicBezTo>
                      <a:pt x="18" y="18"/>
                      <a:pt x="19" y="38"/>
                      <a:pt x="0" y="32"/>
                    </a:cubicBezTo>
                    <a:cubicBezTo>
                      <a:pt x="11" y="24"/>
                      <a:pt x="12" y="11"/>
                      <a:pt x="17" y="0"/>
                    </a:cubicBezTo>
                    <a:cubicBezTo>
                      <a:pt x="22" y="2"/>
                      <a:pt x="26" y="6"/>
                      <a:pt x="28" y="12"/>
                    </a:cubicBezTo>
                    <a:close/>
                  </a:path>
                </a:pathLst>
              </a:custGeom>
              <a:solidFill>
                <a:srgbClr val="E7E5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5" name="Freeform 715">
                <a:extLst>
                  <a:ext uri="{FF2B5EF4-FFF2-40B4-BE49-F238E27FC236}">
                    <a16:creationId xmlns:a16="http://schemas.microsoft.com/office/drawing/2014/main" id="{39BD03E8-A2A9-C872-8133-2701FE46231D}"/>
                  </a:ext>
                </a:extLst>
              </p:cNvPr>
              <p:cNvSpPr/>
              <p:nvPr/>
            </p:nvSpPr>
            <p:spPr bwMode="auto">
              <a:xfrm>
                <a:off x="6803" y="1403"/>
                <a:ext cx="90" cy="172"/>
              </a:xfrm>
              <a:custGeom>
                <a:avLst/>
                <a:gdLst>
                  <a:gd name="T0" fmla="*/ 52 w 62"/>
                  <a:gd name="T1" fmla="*/ 84 h 118"/>
                  <a:gd name="T2" fmla="*/ 52 w 62"/>
                  <a:gd name="T3" fmla="*/ 97 h 118"/>
                  <a:gd name="T4" fmla="*/ 44 w 62"/>
                  <a:gd name="T5" fmla="*/ 113 h 118"/>
                  <a:gd name="T6" fmla="*/ 24 w 62"/>
                  <a:gd name="T7" fmla="*/ 103 h 118"/>
                  <a:gd name="T8" fmla="*/ 21 w 62"/>
                  <a:gd name="T9" fmla="*/ 103 h 118"/>
                  <a:gd name="T10" fmla="*/ 0 w 62"/>
                  <a:gd name="T11" fmla="*/ 76 h 118"/>
                  <a:gd name="T12" fmla="*/ 12 w 62"/>
                  <a:gd name="T13" fmla="*/ 32 h 118"/>
                  <a:gd name="T14" fmla="*/ 24 w 62"/>
                  <a:gd name="T15" fmla="*/ 1 h 118"/>
                  <a:gd name="T16" fmla="*/ 28 w 62"/>
                  <a:gd name="T17" fmla="*/ 0 h 118"/>
                  <a:gd name="T18" fmla="*/ 40 w 62"/>
                  <a:gd name="T19" fmla="*/ 11 h 118"/>
                  <a:gd name="T20" fmla="*/ 62 w 62"/>
                  <a:gd name="T21" fmla="*/ 62 h 118"/>
                  <a:gd name="T22" fmla="*/ 43 w 62"/>
                  <a:gd name="T23" fmla="*/ 62 h 118"/>
                  <a:gd name="T24" fmla="*/ 52 w 62"/>
                  <a:gd name="T25" fmla="*/ 8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118">
                    <a:moveTo>
                      <a:pt x="52" y="84"/>
                    </a:moveTo>
                    <a:cubicBezTo>
                      <a:pt x="49" y="88"/>
                      <a:pt x="50" y="93"/>
                      <a:pt x="52" y="97"/>
                    </a:cubicBezTo>
                    <a:cubicBezTo>
                      <a:pt x="47" y="101"/>
                      <a:pt x="50" y="109"/>
                      <a:pt x="44" y="113"/>
                    </a:cubicBezTo>
                    <a:cubicBezTo>
                      <a:pt x="34" y="118"/>
                      <a:pt x="32" y="103"/>
                      <a:pt x="24" y="103"/>
                    </a:cubicBezTo>
                    <a:cubicBezTo>
                      <a:pt x="23" y="103"/>
                      <a:pt x="22" y="103"/>
                      <a:pt x="21" y="103"/>
                    </a:cubicBezTo>
                    <a:cubicBezTo>
                      <a:pt x="17" y="92"/>
                      <a:pt x="7" y="85"/>
                      <a:pt x="0" y="76"/>
                    </a:cubicBezTo>
                    <a:cubicBezTo>
                      <a:pt x="1" y="61"/>
                      <a:pt x="2" y="45"/>
                      <a:pt x="12" y="32"/>
                    </a:cubicBezTo>
                    <a:cubicBezTo>
                      <a:pt x="20" y="23"/>
                      <a:pt x="15" y="9"/>
                      <a:pt x="24" y="1"/>
                    </a:cubicBezTo>
                    <a:cubicBezTo>
                      <a:pt x="26" y="1"/>
                      <a:pt x="27" y="0"/>
                      <a:pt x="28" y="0"/>
                    </a:cubicBezTo>
                    <a:cubicBezTo>
                      <a:pt x="32" y="4"/>
                      <a:pt x="33" y="11"/>
                      <a:pt x="40" y="11"/>
                    </a:cubicBezTo>
                    <a:cubicBezTo>
                      <a:pt x="51" y="26"/>
                      <a:pt x="55" y="45"/>
                      <a:pt x="62" y="62"/>
                    </a:cubicBezTo>
                    <a:cubicBezTo>
                      <a:pt x="54" y="71"/>
                      <a:pt x="49" y="63"/>
                      <a:pt x="43" y="62"/>
                    </a:cubicBezTo>
                    <a:cubicBezTo>
                      <a:pt x="45" y="69"/>
                      <a:pt x="55" y="74"/>
                      <a:pt x="52" y="84"/>
                    </a:cubicBezTo>
                    <a:close/>
                  </a:path>
                </a:pathLst>
              </a:custGeom>
              <a:solidFill>
                <a:srgbClr val="ECC4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6" name="Freeform 716">
                <a:extLst>
                  <a:ext uri="{FF2B5EF4-FFF2-40B4-BE49-F238E27FC236}">
                    <a16:creationId xmlns:a16="http://schemas.microsoft.com/office/drawing/2014/main" id="{FDC857EA-8FFB-6794-6901-1BDE230BCD92}"/>
                  </a:ext>
                </a:extLst>
              </p:cNvPr>
              <p:cNvSpPr/>
              <p:nvPr/>
            </p:nvSpPr>
            <p:spPr bwMode="auto">
              <a:xfrm>
                <a:off x="6861" y="1378"/>
                <a:ext cx="72" cy="136"/>
              </a:xfrm>
              <a:custGeom>
                <a:avLst/>
                <a:gdLst>
                  <a:gd name="T0" fmla="*/ 20 w 49"/>
                  <a:gd name="T1" fmla="*/ 81 h 93"/>
                  <a:gd name="T2" fmla="*/ 0 w 49"/>
                  <a:gd name="T3" fmla="*/ 28 h 93"/>
                  <a:gd name="T4" fmla="*/ 24 w 49"/>
                  <a:gd name="T5" fmla="*/ 9 h 93"/>
                  <a:gd name="T6" fmla="*/ 35 w 49"/>
                  <a:gd name="T7" fmla="*/ 21 h 93"/>
                  <a:gd name="T8" fmla="*/ 48 w 49"/>
                  <a:gd name="T9" fmla="*/ 78 h 93"/>
                  <a:gd name="T10" fmla="*/ 38 w 49"/>
                  <a:gd name="T11" fmla="*/ 92 h 93"/>
                  <a:gd name="T12" fmla="*/ 20 w 49"/>
                  <a:gd name="T13" fmla="*/ 81 h 93"/>
                </a:gdLst>
                <a:ahLst/>
                <a:cxnLst>
                  <a:cxn ang="0">
                    <a:pos x="T0" y="T1"/>
                  </a:cxn>
                  <a:cxn ang="0">
                    <a:pos x="T2" y="T3"/>
                  </a:cxn>
                  <a:cxn ang="0">
                    <a:pos x="T4" y="T5"/>
                  </a:cxn>
                  <a:cxn ang="0">
                    <a:pos x="T6" y="T7"/>
                  </a:cxn>
                  <a:cxn ang="0">
                    <a:pos x="T8" y="T9"/>
                  </a:cxn>
                  <a:cxn ang="0">
                    <a:pos x="T10" y="T11"/>
                  </a:cxn>
                  <a:cxn ang="0">
                    <a:pos x="T12" y="T13"/>
                  </a:cxn>
                </a:cxnLst>
                <a:rect l="0" t="0" r="r" b="b"/>
                <a:pathLst>
                  <a:path w="49" h="93">
                    <a:moveTo>
                      <a:pt x="20" y="81"/>
                    </a:moveTo>
                    <a:cubicBezTo>
                      <a:pt x="10" y="65"/>
                      <a:pt x="2" y="47"/>
                      <a:pt x="0" y="28"/>
                    </a:cubicBezTo>
                    <a:cubicBezTo>
                      <a:pt x="4" y="17"/>
                      <a:pt x="4" y="0"/>
                      <a:pt x="24" y="9"/>
                    </a:cubicBezTo>
                    <a:cubicBezTo>
                      <a:pt x="30" y="11"/>
                      <a:pt x="32" y="16"/>
                      <a:pt x="35" y="21"/>
                    </a:cubicBezTo>
                    <a:cubicBezTo>
                      <a:pt x="49" y="37"/>
                      <a:pt x="45" y="59"/>
                      <a:pt x="48" y="78"/>
                    </a:cubicBezTo>
                    <a:cubicBezTo>
                      <a:pt x="49" y="84"/>
                      <a:pt x="44" y="89"/>
                      <a:pt x="38" y="92"/>
                    </a:cubicBezTo>
                    <a:cubicBezTo>
                      <a:pt x="29" y="93"/>
                      <a:pt x="23" y="90"/>
                      <a:pt x="20" y="81"/>
                    </a:cubicBezTo>
                    <a:close/>
                  </a:path>
                </a:pathLst>
              </a:custGeom>
              <a:solidFill>
                <a:srgbClr val="F3D2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7" name="Freeform 717">
                <a:extLst>
                  <a:ext uri="{FF2B5EF4-FFF2-40B4-BE49-F238E27FC236}">
                    <a16:creationId xmlns:a16="http://schemas.microsoft.com/office/drawing/2014/main" id="{BDC9AA15-F6E1-BDA9-5EB6-0EA3653E9ECF}"/>
                  </a:ext>
                </a:extLst>
              </p:cNvPr>
              <p:cNvSpPr/>
              <p:nvPr/>
            </p:nvSpPr>
            <p:spPr bwMode="auto">
              <a:xfrm>
                <a:off x="6903" y="1390"/>
                <a:ext cx="102" cy="134"/>
              </a:xfrm>
              <a:custGeom>
                <a:avLst/>
                <a:gdLst>
                  <a:gd name="T0" fmla="*/ 7 w 70"/>
                  <a:gd name="T1" fmla="*/ 81 h 92"/>
                  <a:gd name="T2" fmla="*/ 15 w 70"/>
                  <a:gd name="T3" fmla="*/ 69 h 92"/>
                  <a:gd name="T4" fmla="*/ 0 w 70"/>
                  <a:gd name="T5" fmla="*/ 12 h 92"/>
                  <a:gd name="T6" fmla="*/ 27 w 70"/>
                  <a:gd name="T7" fmla="*/ 7 h 92"/>
                  <a:gd name="T8" fmla="*/ 35 w 70"/>
                  <a:gd name="T9" fmla="*/ 17 h 92"/>
                  <a:gd name="T10" fmla="*/ 36 w 70"/>
                  <a:gd name="T11" fmla="*/ 20 h 92"/>
                  <a:gd name="T12" fmla="*/ 46 w 70"/>
                  <a:gd name="T13" fmla="*/ 22 h 92"/>
                  <a:gd name="T14" fmla="*/ 63 w 70"/>
                  <a:gd name="T15" fmla="*/ 17 h 92"/>
                  <a:gd name="T16" fmla="*/ 65 w 70"/>
                  <a:gd name="T17" fmla="*/ 35 h 92"/>
                  <a:gd name="T18" fmla="*/ 63 w 70"/>
                  <a:gd name="T19" fmla="*/ 41 h 92"/>
                  <a:gd name="T20" fmla="*/ 47 w 70"/>
                  <a:gd name="T21" fmla="*/ 54 h 92"/>
                  <a:gd name="T22" fmla="*/ 27 w 70"/>
                  <a:gd name="T23" fmla="*/ 77 h 92"/>
                  <a:gd name="T24" fmla="*/ 7 w 70"/>
                  <a:gd name="T25" fmla="*/ 8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92">
                    <a:moveTo>
                      <a:pt x="7" y="81"/>
                    </a:moveTo>
                    <a:cubicBezTo>
                      <a:pt x="12" y="79"/>
                      <a:pt x="17" y="74"/>
                      <a:pt x="15" y="69"/>
                    </a:cubicBezTo>
                    <a:cubicBezTo>
                      <a:pt x="9" y="50"/>
                      <a:pt x="16" y="28"/>
                      <a:pt x="0" y="12"/>
                    </a:cubicBezTo>
                    <a:cubicBezTo>
                      <a:pt x="8" y="8"/>
                      <a:pt x="18" y="15"/>
                      <a:pt x="27" y="7"/>
                    </a:cubicBezTo>
                    <a:cubicBezTo>
                      <a:pt x="35" y="0"/>
                      <a:pt x="30" y="15"/>
                      <a:pt x="35" y="17"/>
                    </a:cubicBezTo>
                    <a:cubicBezTo>
                      <a:pt x="35" y="18"/>
                      <a:pt x="36" y="19"/>
                      <a:pt x="36" y="20"/>
                    </a:cubicBezTo>
                    <a:cubicBezTo>
                      <a:pt x="39" y="21"/>
                      <a:pt x="41" y="27"/>
                      <a:pt x="46" y="22"/>
                    </a:cubicBezTo>
                    <a:cubicBezTo>
                      <a:pt x="50" y="17"/>
                      <a:pt x="56" y="12"/>
                      <a:pt x="63" y="17"/>
                    </a:cubicBezTo>
                    <a:cubicBezTo>
                      <a:pt x="70" y="22"/>
                      <a:pt x="65" y="29"/>
                      <a:pt x="65" y="35"/>
                    </a:cubicBezTo>
                    <a:cubicBezTo>
                      <a:pt x="65" y="37"/>
                      <a:pt x="64" y="39"/>
                      <a:pt x="63" y="41"/>
                    </a:cubicBezTo>
                    <a:cubicBezTo>
                      <a:pt x="64" y="53"/>
                      <a:pt x="55" y="52"/>
                      <a:pt x="47" y="54"/>
                    </a:cubicBezTo>
                    <a:cubicBezTo>
                      <a:pt x="37" y="58"/>
                      <a:pt x="29" y="64"/>
                      <a:pt x="27" y="77"/>
                    </a:cubicBezTo>
                    <a:cubicBezTo>
                      <a:pt x="25" y="91"/>
                      <a:pt x="18" y="92"/>
                      <a:pt x="7" y="81"/>
                    </a:cubicBezTo>
                    <a:close/>
                  </a:path>
                </a:pathLst>
              </a:custGeom>
              <a:solidFill>
                <a:srgbClr val="E3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8" name="Freeform 718">
                <a:extLst>
                  <a:ext uri="{FF2B5EF4-FFF2-40B4-BE49-F238E27FC236}">
                    <a16:creationId xmlns:a16="http://schemas.microsoft.com/office/drawing/2014/main" id="{9D3B88B9-0FED-1C06-DA8A-458926C1464A}"/>
                  </a:ext>
                </a:extLst>
              </p:cNvPr>
              <p:cNvSpPr/>
              <p:nvPr/>
            </p:nvSpPr>
            <p:spPr bwMode="auto">
              <a:xfrm>
                <a:off x="6896" y="1367"/>
                <a:ext cx="70" cy="68"/>
              </a:xfrm>
              <a:custGeom>
                <a:avLst/>
                <a:gdLst>
                  <a:gd name="T0" fmla="*/ 40 w 48"/>
                  <a:gd name="T1" fmla="*/ 33 h 47"/>
                  <a:gd name="T2" fmla="*/ 34 w 48"/>
                  <a:gd name="T3" fmla="*/ 24 h 47"/>
                  <a:gd name="T4" fmla="*/ 5 w 48"/>
                  <a:gd name="T5" fmla="*/ 28 h 47"/>
                  <a:gd name="T6" fmla="*/ 0 w 48"/>
                  <a:gd name="T7" fmla="*/ 17 h 47"/>
                  <a:gd name="T8" fmla="*/ 15 w 48"/>
                  <a:gd name="T9" fmla="*/ 12 h 47"/>
                  <a:gd name="T10" fmla="*/ 41 w 48"/>
                  <a:gd name="T11" fmla="*/ 6 h 47"/>
                  <a:gd name="T12" fmla="*/ 40 w 48"/>
                  <a:gd name="T13" fmla="*/ 33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0" y="33"/>
                    </a:moveTo>
                    <a:cubicBezTo>
                      <a:pt x="38" y="30"/>
                      <a:pt x="36" y="27"/>
                      <a:pt x="34" y="24"/>
                    </a:cubicBezTo>
                    <a:cubicBezTo>
                      <a:pt x="27" y="47"/>
                      <a:pt x="15" y="29"/>
                      <a:pt x="5" y="28"/>
                    </a:cubicBezTo>
                    <a:cubicBezTo>
                      <a:pt x="3" y="25"/>
                      <a:pt x="2" y="21"/>
                      <a:pt x="0" y="17"/>
                    </a:cubicBezTo>
                    <a:cubicBezTo>
                      <a:pt x="5" y="16"/>
                      <a:pt x="5" y="0"/>
                      <a:pt x="15" y="12"/>
                    </a:cubicBezTo>
                    <a:cubicBezTo>
                      <a:pt x="25" y="23"/>
                      <a:pt x="34" y="19"/>
                      <a:pt x="41" y="6"/>
                    </a:cubicBezTo>
                    <a:cubicBezTo>
                      <a:pt x="48" y="17"/>
                      <a:pt x="39" y="25"/>
                      <a:pt x="40" y="33"/>
                    </a:cubicBezTo>
                    <a:close/>
                  </a:path>
                </a:pathLst>
              </a:custGeom>
              <a:solidFill>
                <a:srgbClr val="AD8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9" name="Freeform 719">
                <a:extLst>
                  <a:ext uri="{FF2B5EF4-FFF2-40B4-BE49-F238E27FC236}">
                    <a16:creationId xmlns:a16="http://schemas.microsoft.com/office/drawing/2014/main" id="{2874C013-F5B8-941D-BDB5-3FB3FC3B40F1}"/>
                  </a:ext>
                </a:extLst>
              </p:cNvPr>
              <p:cNvSpPr/>
              <p:nvPr/>
            </p:nvSpPr>
            <p:spPr bwMode="auto">
              <a:xfrm>
                <a:off x="6956" y="1385"/>
                <a:ext cx="51" cy="65"/>
              </a:xfrm>
              <a:custGeom>
                <a:avLst/>
                <a:gdLst>
                  <a:gd name="T0" fmla="*/ 27 w 35"/>
                  <a:gd name="T1" fmla="*/ 44 h 44"/>
                  <a:gd name="T2" fmla="*/ 26 w 35"/>
                  <a:gd name="T3" fmla="*/ 38 h 44"/>
                  <a:gd name="T4" fmla="*/ 22 w 35"/>
                  <a:gd name="T5" fmla="*/ 22 h 44"/>
                  <a:gd name="T6" fmla="*/ 11 w 35"/>
                  <a:gd name="T7" fmla="*/ 37 h 44"/>
                  <a:gd name="T8" fmla="*/ 0 w 35"/>
                  <a:gd name="T9" fmla="*/ 23 h 44"/>
                  <a:gd name="T10" fmla="*/ 28 w 35"/>
                  <a:gd name="T11" fmla="*/ 0 h 44"/>
                  <a:gd name="T12" fmla="*/ 35 w 35"/>
                  <a:gd name="T13" fmla="*/ 40 h 44"/>
                  <a:gd name="T14" fmla="*/ 27 w 35"/>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44">
                    <a:moveTo>
                      <a:pt x="27" y="44"/>
                    </a:moveTo>
                    <a:cubicBezTo>
                      <a:pt x="24" y="42"/>
                      <a:pt x="25" y="40"/>
                      <a:pt x="26" y="38"/>
                    </a:cubicBezTo>
                    <a:cubicBezTo>
                      <a:pt x="27" y="32"/>
                      <a:pt x="32" y="23"/>
                      <a:pt x="22" y="22"/>
                    </a:cubicBezTo>
                    <a:cubicBezTo>
                      <a:pt x="14" y="20"/>
                      <a:pt x="10" y="28"/>
                      <a:pt x="11" y="37"/>
                    </a:cubicBezTo>
                    <a:cubicBezTo>
                      <a:pt x="5" y="34"/>
                      <a:pt x="1" y="29"/>
                      <a:pt x="0" y="23"/>
                    </a:cubicBezTo>
                    <a:cubicBezTo>
                      <a:pt x="13" y="20"/>
                      <a:pt x="18" y="7"/>
                      <a:pt x="28" y="0"/>
                    </a:cubicBezTo>
                    <a:cubicBezTo>
                      <a:pt x="32" y="13"/>
                      <a:pt x="34" y="27"/>
                      <a:pt x="35" y="40"/>
                    </a:cubicBezTo>
                    <a:cubicBezTo>
                      <a:pt x="34" y="44"/>
                      <a:pt x="31" y="44"/>
                      <a:pt x="27" y="44"/>
                    </a:cubicBezTo>
                    <a:close/>
                  </a:path>
                </a:pathLst>
              </a:custGeom>
              <a:solidFill>
                <a:srgbClr val="A997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0" name="Freeform 720">
                <a:extLst>
                  <a:ext uri="{FF2B5EF4-FFF2-40B4-BE49-F238E27FC236}">
                    <a16:creationId xmlns:a16="http://schemas.microsoft.com/office/drawing/2014/main" id="{8309286A-938B-6A23-6179-6FA074F87650}"/>
                  </a:ext>
                </a:extLst>
              </p:cNvPr>
              <p:cNvSpPr/>
              <p:nvPr/>
            </p:nvSpPr>
            <p:spPr bwMode="auto">
              <a:xfrm>
                <a:off x="6752" y="2486"/>
                <a:ext cx="163" cy="190"/>
              </a:xfrm>
              <a:custGeom>
                <a:avLst/>
                <a:gdLst>
                  <a:gd name="T0" fmla="*/ 8 w 112"/>
                  <a:gd name="T1" fmla="*/ 47 h 131"/>
                  <a:gd name="T2" fmla="*/ 38 w 112"/>
                  <a:gd name="T3" fmla="*/ 0 h 131"/>
                  <a:gd name="T4" fmla="*/ 58 w 112"/>
                  <a:gd name="T5" fmla="*/ 34 h 131"/>
                  <a:gd name="T6" fmla="*/ 74 w 112"/>
                  <a:gd name="T7" fmla="*/ 60 h 131"/>
                  <a:gd name="T8" fmla="*/ 111 w 112"/>
                  <a:gd name="T9" fmla="*/ 98 h 131"/>
                  <a:gd name="T10" fmla="*/ 112 w 112"/>
                  <a:gd name="T11" fmla="*/ 100 h 131"/>
                  <a:gd name="T12" fmla="*/ 101 w 112"/>
                  <a:gd name="T13" fmla="*/ 109 h 131"/>
                  <a:gd name="T14" fmla="*/ 37 w 112"/>
                  <a:gd name="T15" fmla="*/ 91 h 131"/>
                  <a:gd name="T16" fmla="*/ 8 w 112"/>
                  <a:gd name="T17" fmla="*/ 4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31">
                    <a:moveTo>
                      <a:pt x="8" y="47"/>
                    </a:moveTo>
                    <a:cubicBezTo>
                      <a:pt x="0" y="18"/>
                      <a:pt x="6" y="9"/>
                      <a:pt x="38" y="0"/>
                    </a:cubicBezTo>
                    <a:cubicBezTo>
                      <a:pt x="53" y="6"/>
                      <a:pt x="48" y="24"/>
                      <a:pt x="58" y="34"/>
                    </a:cubicBezTo>
                    <a:cubicBezTo>
                      <a:pt x="65" y="41"/>
                      <a:pt x="70" y="51"/>
                      <a:pt x="74" y="60"/>
                    </a:cubicBezTo>
                    <a:cubicBezTo>
                      <a:pt x="82" y="76"/>
                      <a:pt x="96" y="87"/>
                      <a:pt x="111" y="98"/>
                    </a:cubicBezTo>
                    <a:cubicBezTo>
                      <a:pt x="111" y="99"/>
                      <a:pt x="112" y="99"/>
                      <a:pt x="112" y="100"/>
                    </a:cubicBezTo>
                    <a:cubicBezTo>
                      <a:pt x="108" y="103"/>
                      <a:pt x="105" y="106"/>
                      <a:pt x="101" y="109"/>
                    </a:cubicBezTo>
                    <a:cubicBezTo>
                      <a:pt x="70" y="131"/>
                      <a:pt x="52" y="127"/>
                      <a:pt x="37" y="91"/>
                    </a:cubicBezTo>
                    <a:cubicBezTo>
                      <a:pt x="29" y="75"/>
                      <a:pt x="17" y="62"/>
                      <a:pt x="8" y="47"/>
                    </a:cubicBezTo>
                    <a:close/>
                  </a:path>
                </a:pathLst>
              </a:custGeom>
              <a:solidFill>
                <a:srgbClr val="ECD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1" name="Freeform 721">
                <a:extLst>
                  <a:ext uri="{FF2B5EF4-FFF2-40B4-BE49-F238E27FC236}">
                    <a16:creationId xmlns:a16="http://schemas.microsoft.com/office/drawing/2014/main" id="{5CED6D08-CF25-14A4-A8EF-8CCBE07AFE7A}"/>
                  </a:ext>
                </a:extLst>
              </p:cNvPr>
              <p:cNvSpPr/>
              <p:nvPr/>
            </p:nvSpPr>
            <p:spPr bwMode="auto">
              <a:xfrm>
                <a:off x="6762" y="2695"/>
                <a:ext cx="211" cy="98"/>
              </a:xfrm>
              <a:custGeom>
                <a:avLst/>
                <a:gdLst>
                  <a:gd name="T0" fmla="*/ 20 w 145"/>
                  <a:gd name="T1" fmla="*/ 5 h 67"/>
                  <a:gd name="T2" fmla="*/ 28 w 145"/>
                  <a:gd name="T3" fmla="*/ 3 h 67"/>
                  <a:gd name="T4" fmla="*/ 101 w 145"/>
                  <a:gd name="T5" fmla="*/ 11 h 67"/>
                  <a:gd name="T6" fmla="*/ 128 w 145"/>
                  <a:gd name="T7" fmla="*/ 24 h 67"/>
                  <a:gd name="T8" fmla="*/ 141 w 145"/>
                  <a:gd name="T9" fmla="*/ 36 h 67"/>
                  <a:gd name="T10" fmla="*/ 128 w 145"/>
                  <a:gd name="T11" fmla="*/ 57 h 67"/>
                  <a:gd name="T12" fmla="*/ 73 w 145"/>
                  <a:gd name="T13" fmla="*/ 65 h 67"/>
                  <a:gd name="T14" fmla="*/ 26 w 145"/>
                  <a:gd name="T15" fmla="*/ 64 h 67"/>
                  <a:gd name="T16" fmla="*/ 0 w 145"/>
                  <a:gd name="T17" fmla="*/ 57 h 67"/>
                  <a:gd name="T18" fmla="*/ 17 w 145"/>
                  <a:gd name="T19" fmla="*/ 48 h 67"/>
                  <a:gd name="T20" fmla="*/ 67 w 145"/>
                  <a:gd name="T21" fmla="*/ 33 h 67"/>
                  <a:gd name="T22" fmla="*/ 72 w 145"/>
                  <a:gd name="T23" fmla="*/ 31 h 67"/>
                  <a:gd name="T24" fmla="*/ 56 w 145"/>
                  <a:gd name="T25" fmla="*/ 19 h 67"/>
                  <a:gd name="T26" fmla="*/ 54 w 145"/>
                  <a:gd name="T27" fmla="*/ 33 h 67"/>
                  <a:gd name="T28" fmla="*/ 39 w 145"/>
                  <a:gd name="T29" fmla="*/ 38 h 67"/>
                  <a:gd name="T30" fmla="*/ 20 w 145"/>
                  <a:gd name="T31"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67">
                    <a:moveTo>
                      <a:pt x="20" y="5"/>
                    </a:moveTo>
                    <a:cubicBezTo>
                      <a:pt x="23" y="4"/>
                      <a:pt x="25" y="4"/>
                      <a:pt x="28" y="3"/>
                    </a:cubicBezTo>
                    <a:cubicBezTo>
                      <a:pt x="53" y="4"/>
                      <a:pt x="77" y="0"/>
                      <a:pt x="101" y="11"/>
                    </a:cubicBezTo>
                    <a:cubicBezTo>
                      <a:pt x="108" y="20"/>
                      <a:pt x="120" y="19"/>
                      <a:pt x="128" y="24"/>
                    </a:cubicBezTo>
                    <a:cubicBezTo>
                      <a:pt x="134" y="27"/>
                      <a:pt x="145" y="30"/>
                      <a:pt x="141" y="36"/>
                    </a:cubicBezTo>
                    <a:cubicBezTo>
                      <a:pt x="137" y="43"/>
                      <a:pt x="138" y="53"/>
                      <a:pt x="128" y="57"/>
                    </a:cubicBezTo>
                    <a:cubicBezTo>
                      <a:pt x="110" y="63"/>
                      <a:pt x="92" y="67"/>
                      <a:pt x="73" y="65"/>
                    </a:cubicBezTo>
                    <a:cubicBezTo>
                      <a:pt x="57" y="63"/>
                      <a:pt x="42" y="62"/>
                      <a:pt x="26" y="64"/>
                    </a:cubicBezTo>
                    <a:cubicBezTo>
                      <a:pt x="17" y="66"/>
                      <a:pt x="7" y="66"/>
                      <a:pt x="0" y="57"/>
                    </a:cubicBezTo>
                    <a:cubicBezTo>
                      <a:pt x="0" y="44"/>
                      <a:pt x="10" y="48"/>
                      <a:pt x="17" y="48"/>
                    </a:cubicBezTo>
                    <a:cubicBezTo>
                      <a:pt x="35" y="47"/>
                      <a:pt x="52" y="46"/>
                      <a:pt x="67" y="33"/>
                    </a:cubicBezTo>
                    <a:cubicBezTo>
                      <a:pt x="68" y="31"/>
                      <a:pt x="74" y="35"/>
                      <a:pt x="72" y="31"/>
                    </a:cubicBezTo>
                    <a:cubicBezTo>
                      <a:pt x="68" y="26"/>
                      <a:pt x="62" y="22"/>
                      <a:pt x="56" y="19"/>
                    </a:cubicBezTo>
                    <a:cubicBezTo>
                      <a:pt x="52" y="23"/>
                      <a:pt x="56" y="29"/>
                      <a:pt x="54" y="33"/>
                    </a:cubicBezTo>
                    <a:cubicBezTo>
                      <a:pt x="50" y="41"/>
                      <a:pt x="41" y="44"/>
                      <a:pt x="39" y="38"/>
                    </a:cubicBezTo>
                    <a:cubicBezTo>
                      <a:pt x="34" y="26"/>
                      <a:pt x="23" y="17"/>
                      <a:pt x="20" y="5"/>
                    </a:cubicBezTo>
                    <a:close/>
                  </a:path>
                </a:pathLst>
              </a:custGeom>
              <a:solidFill>
                <a:srgbClr val="CC9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2" name="Freeform 722">
                <a:extLst>
                  <a:ext uri="{FF2B5EF4-FFF2-40B4-BE49-F238E27FC236}">
                    <a16:creationId xmlns:a16="http://schemas.microsoft.com/office/drawing/2014/main" id="{03AEC877-2053-280A-905A-CEC24007C067}"/>
                  </a:ext>
                </a:extLst>
              </p:cNvPr>
              <p:cNvSpPr/>
              <p:nvPr/>
            </p:nvSpPr>
            <p:spPr bwMode="auto">
              <a:xfrm>
                <a:off x="6834" y="2448"/>
                <a:ext cx="132" cy="183"/>
              </a:xfrm>
              <a:custGeom>
                <a:avLst/>
                <a:gdLst>
                  <a:gd name="T0" fmla="*/ 7 w 91"/>
                  <a:gd name="T1" fmla="*/ 9 h 126"/>
                  <a:gd name="T2" fmla="*/ 23 w 91"/>
                  <a:gd name="T3" fmla="*/ 0 h 126"/>
                  <a:gd name="T4" fmla="*/ 91 w 91"/>
                  <a:gd name="T5" fmla="*/ 106 h 126"/>
                  <a:gd name="T6" fmla="*/ 56 w 91"/>
                  <a:gd name="T7" fmla="*/ 126 h 126"/>
                  <a:gd name="T8" fmla="*/ 55 w 91"/>
                  <a:gd name="T9" fmla="*/ 126 h 126"/>
                  <a:gd name="T10" fmla="*/ 14 w 91"/>
                  <a:gd name="T11" fmla="*/ 64 h 126"/>
                  <a:gd name="T12" fmla="*/ 10 w 91"/>
                  <a:gd name="T13" fmla="*/ 52 h 126"/>
                  <a:gd name="T14" fmla="*/ 1 w 91"/>
                  <a:gd name="T15" fmla="*/ 22 h 126"/>
                  <a:gd name="T16" fmla="*/ 7 w 91"/>
                  <a:gd name="T17" fmla="*/ 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125">
                    <a:moveTo>
                      <a:pt x="7" y="9"/>
                    </a:moveTo>
                    <a:cubicBezTo>
                      <a:pt x="12" y="6"/>
                      <a:pt x="18" y="3"/>
                      <a:pt x="23" y="0"/>
                    </a:cubicBezTo>
                    <a:cubicBezTo>
                      <a:pt x="43" y="37"/>
                      <a:pt x="64" y="73"/>
                      <a:pt x="91" y="106"/>
                    </a:cubicBezTo>
                    <a:cubicBezTo>
                      <a:pt x="80" y="113"/>
                      <a:pt x="69" y="122"/>
                      <a:pt x="56" y="126"/>
                    </a:cubicBezTo>
                    <a:cubicBezTo>
                      <a:pt x="56" y="126"/>
                      <a:pt x="55" y="126"/>
                      <a:pt x="55" y="126"/>
                    </a:cubicBezTo>
                    <a:cubicBezTo>
                      <a:pt x="39" y="107"/>
                      <a:pt x="34" y="81"/>
                      <a:pt x="14" y="64"/>
                    </a:cubicBezTo>
                    <a:cubicBezTo>
                      <a:pt x="11" y="61"/>
                      <a:pt x="8" y="56"/>
                      <a:pt x="10" y="52"/>
                    </a:cubicBezTo>
                    <a:cubicBezTo>
                      <a:pt x="17" y="39"/>
                      <a:pt x="7" y="31"/>
                      <a:pt x="1" y="22"/>
                    </a:cubicBezTo>
                    <a:cubicBezTo>
                      <a:pt x="0" y="16"/>
                      <a:pt x="2" y="12"/>
                      <a:pt x="7" y="9"/>
                    </a:cubicBezTo>
                    <a:close/>
                  </a:path>
                </a:pathLst>
              </a:custGeom>
              <a:solidFill>
                <a:srgbClr val="EED8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3" name="Freeform 723">
                <a:extLst>
                  <a:ext uri="{FF2B5EF4-FFF2-40B4-BE49-F238E27FC236}">
                    <a16:creationId xmlns:a16="http://schemas.microsoft.com/office/drawing/2014/main" id="{B8C2D2FB-97E6-FCDB-2F80-68D381399488}"/>
                  </a:ext>
                </a:extLst>
              </p:cNvPr>
              <p:cNvSpPr/>
              <p:nvPr/>
            </p:nvSpPr>
            <p:spPr bwMode="auto">
              <a:xfrm>
                <a:off x="6700" y="2711"/>
                <a:ext cx="308" cy="136"/>
              </a:xfrm>
              <a:custGeom>
                <a:avLst/>
                <a:gdLst>
                  <a:gd name="T0" fmla="*/ 43 w 212"/>
                  <a:gd name="T1" fmla="*/ 45 h 93"/>
                  <a:gd name="T2" fmla="*/ 172 w 212"/>
                  <a:gd name="T3" fmla="*/ 41 h 93"/>
                  <a:gd name="T4" fmla="*/ 175 w 212"/>
                  <a:gd name="T5" fmla="*/ 38 h 93"/>
                  <a:gd name="T6" fmla="*/ 182 w 212"/>
                  <a:gd name="T7" fmla="*/ 24 h 93"/>
                  <a:gd name="T8" fmla="*/ 140 w 212"/>
                  <a:gd name="T9" fmla="*/ 4 h 93"/>
                  <a:gd name="T10" fmla="*/ 139 w 212"/>
                  <a:gd name="T11" fmla="*/ 3 h 93"/>
                  <a:gd name="T12" fmla="*/ 144 w 212"/>
                  <a:gd name="T13" fmla="*/ 0 h 93"/>
                  <a:gd name="T14" fmla="*/ 172 w 212"/>
                  <a:gd name="T15" fmla="*/ 7 h 93"/>
                  <a:gd name="T16" fmla="*/ 190 w 212"/>
                  <a:gd name="T17" fmla="*/ 20 h 93"/>
                  <a:gd name="T18" fmla="*/ 200 w 212"/>
                  <a:gd name="T19" fmla="*/ 40 h 93"/>
                  <a:gd name="T20" fmla="*/ 204 w 212"/>
                  <a:gd name="T21" fmla="*/ 64 h 93"/>
                  <a:gd name="T22" fmla="*/ 203 w 212"/>
                  <a:gd name="T23" fmla="*/ 86 h 93"/>
                  <a:gd name="T24" fmla="*/ 192 w 212"/>
                  <a:gd name="T25" fmla="*/ 91 h 93"/>
                  <a:gd name="T26" fmla="*/ 161 w 212"/>
                  <a:gd name="T27" fmla="*/ 91 h 93"/>
                  <a:gd name="T28" fmla="*/ 144 w 212"/>
                  <a:gd name="T29" fmla="*/ 84 h 93"/>
                  <a:gd name="T30" fmla="*/ 159 w 212"/>
                  <a:gd name="T31" fmla="*/ 77 h 93"/>
                  <a:gd name="T32" fmla="*/ 169 w 212"/>
                  <a:gd name="T33" fmla="*/ 76 h 93"/>
                  <a:gd name="T34" fmla="*/ 95 w 212"/>
                  <a:gd name="T35" fmla="*/ 73 h 93"/>
                  <a:gd name="T36" fmla="*/ 84 w 212"/>
                  <a:gd name="T37" fmla="*/ 67 h 93"/>
                  <a:gd name="T38" fmla="*/ 95 w 212"/>
                  <a:gd name="T39" fmla="*/ 60 h 93"/>
                  <a:gd name="T40" fmla="*/ 120 w 212"/>
                  <a:gd name="T41" fmla="*/ 60 h 93"/>
                  <a:gd name="T42" fmla="*/ 173 w 212"/>
                  <a:gd name="T43" fmla="*/ 52 h 93"/>
                  <a:gd name="T44" fmla="*/ 27 w 212"/>
                  <a:gd name="T45" fmla="*/ 59 h 93"/>
                  <a:gd name="T46" fmla="*/ 9 w 212"/>
                  <a:gd name="T47" fmla="*/ 51 h 93"/>
                  <a:gd name="T48" fmla="*/ 10 w 212"/>
                  <a:gd name="T49" fmla="*/ 24 h 93"/>
                  <a:gd name="T50" fmla="*/ 43 w 212"/>
                  <a:gd name="T51"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1" h="93">
                    <a:moveTo>
                      <a:pt x="43" y="45"/>
                    </a:moveTo>
                    <a:cubicBezTo>
                      <a:pt x="86" y="48"/>
                      <a:pt x="129" y="54"/>
                      <a:pt x="172" y="41"/>
                    </a:cubicBezTo>
                    <a:cubicBezTo>
                      <a:pt x="173" y="40"/>
                      <a:pt x="176" y="42"/>
                      <a:pt x="175" y="38"/>
                    </a:cubicBezTo>
                    <a:cubicBezTo>
                      <a:pt x="175" y="34"/>
                      <a:pt x="178" y="27"/>
                      <a:pt x="182" y="24"/>
                    </a:cubicBezTo>
                    <a:cubicBezTo>
                      <a:pt x="170" y="14"/>
                      <a:pt x="155" y="9"/>
                      <a:pt x="140" y="4"/>
                    </a:cubicBezTo>
                    <a:cubicBezTo>
                      <a:pt x="140" y="4"/>
                      <a:pt x="139" y="3"/>
                      <a:pt x="139" y="3"/>
                    </a:cubicBezTo>
                    <a:cubicBezTo>
                      <a:pt x="141" y="2"/>
                      <a:pt x="142" y="1"/>
                      <a:pt x="144" y="0"/>
                    </a:cubicBezTo>
                    <a:cubicBezTo>
                      <a:pt x="153" y="2"/>
                      <a:pt x="161" y="9"/>
                      <a:pt x="172" y="7"/>
                    </a:cubicBezTo>
                    <a:cubicBezTo>
                      <a:pt x="178" y="11"/>
                      <a:pt x="184" y="16"/>
                      <a:pt x="190" y="20"/>
                    </a:cubicBezTo>
                    <a:cubicBezTo>
                      <a:pt x="193" y="27"/>
                      <a:pt x="192" y="35"/>
                      <a:pt x="200" y="40"/>
                    </a:cubicBezTo>
                    <a:cubicBezTo>
                      <a:pt x="212" y="46"/>
                      <a:pt x="204" y="56"/>
                      <a:pt x="204" y="64"/>
                    </a:cubicBezTo>
                    <a:cubicBezTo>
                      <a:pt x="203" y="71"/>
                      <a:pt x="203" y="79"/>
                      <a:pt x="203" y="86"/>
                    </a:cubicBezTo>
                    <a:cubicBezTo>
                      <a:pt x="201" y="92"/>
                      <a:pt x="196" y="92"/>
                      <a:pt x="192" y="91"/>
                    </a:cubicBezTo>
                    <a:cubicBezTo>
                      <a:pt x="181" y="87"/>
                      <a:pt x="171" y="89"/>
                      <a:pt x="161" y="91"/>
                    </a:cubicBezTo>
                    <a:cubicBezTo>
                      <a:pt x="154" y="91"/>
                      <a:pt x="145" y="93"/>
                      <a:pt x="144" y="84"/>
                    </a:cubicBezTo>
                    <a:cubicBezTo>
                      <a:pt x="143" y="74"/>
                      <a:pt x="153" y="78"/>
                      <a:pt x="159" y="77"/>
                    </a:cubicBezTo>
                    <a:cubicBezTo>
                      <a:pt x="163" y="76"/>
                      <a:pt x="167" y="77"/>
                      <a:pt x="169" y="76"/>
                    </a:cubicBezTo>
                    <a:cubicBezTo>
                      <a:pt x="145" y="78"/>
                      <a:pt x="120" y="73"/>
                      <a:pt x="95" y="73"/>
                    </a:cubicBezTo>
                    <a:cubicBezTo>
                      <a:pt x="91" y="73"/>
                      <a:pt x="84" y="73"/>
                      <a:pt x="84" y="67"/>
                    </a:cubicBezTo>
                    <a:cubicBezTo>
                      <a:pt x="84" y="61"/>
                      <a:pt x="90" y="61"/>
                      <a:pt x="95" y="60"/>
                    </a:cubicBezTo>
                    <a:cubicBezTo>
                      <a:pt x="103" y="59"/>
                      <a:pt x="112" y="58"/>
                      <a:pt x="120" y="60"/>
                    </a:cubicBezTo>
                    <a:cubicBezTo>
                      <a:pt x="140" y="63"/>
                      <a:pt x="158" y="53"/>
                      <a:pt x="173" y="52"/>
                    </a:cubicBezTo>
                    <a:cubicBezTo>
                      <a:pt x="127" y="63"/>
                      <a:pt x="77" y="56"/>
                      <a:pt x="27" y="59"/>
                    </a:cubicBezTo>
                    <a:cubicBezTo>
                      <a:pt x="20" y="59"/>
                      <a:pt x="14" y="56"/>
                      <a:pt x="9" y="51"/>
                    </a:cubicBezTo>
                    <a:cubicBezTo>
                      <a:pt x="2" y="42"/>
                      <a:pt x="0" y="33"/>
                      <a:pt x="10" y="24"/>
                    </a:cubicBezTo>
                    <a:cubicBezTo>
                      <a:pt x="21" y="31"/>
                      <a:pt x="30" y="42"/>
                      <a:pt x="43" y="45"/>
                    </a:cubicBezTo>
                    <a:close/>
                  </a:path>
                </a:pathLst>
              </a:custGeom>
              <a:solidFill>
                <a:srgbClr val="B88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4" name="Freeform 724">
                <a:extLst>
                  <a:ext uri="{FF2B5EF4-FFF2-40B4-BE49-F238E27FC236}">
                    <a16:creationId xmlns:a16="http://schemas.microsoft.com/office/drawing/2014/main" id="{AE984D0E-A66A-588F-E382-B05E78BB6DB2}"/>
                  </a:ext>
                </a:extLst>
              </p:cNvPr>
              <p:cNvSpPr/>
              <p:nvPr/>
            </p:nvSpPr>
            <p:spPr bwMode="auto">
              <a:xfrm>
                <a:off x="5362" y="1017"/>
                <a:ext cx="95" cy="178"/>
              </a:xfrm>
              <a:custGeom>
                <a:avLst/>
                <a:gdLst>
                  <a:gd name="T0" fmla="*/ 19 w 65"/>
                  <a:gd name="T1" fmla="*/ 5 h 122"/>
                  <a:gd name="T2" fmla="*/ 43 w 65"/>
                  <a:gd name="T3" fmla="*/ 4 h 122"/>
                  <a:gd name="T4" fmla="*/ 60 w 65"/>
                  <a:gd name="T5" fmla="*/ 25 h 122"/>
                  <a:gd name="T6" fmla="*/ 60 w 65"/>
                  <a:gd name="T7" fmla="*/ 70 h 122"/>
                  <a:gd name="T8" fmla="*/ 51 w 65"/>
                  <a:gd name="T9" fmla="*/ 96 h 122"/>
                  <a:gd name="T10" fmla="*/ 49 w 65"/>
                  <a:gd name="T11" fmla="*/ 101 h 122"/>
                  <a:gd name="T12" fmla="*/ 45 w 65"/>
                  <a:gd name="T13" fmla="*/ 108 h 122"/>
                  <a:gd name="T14" fmla="*/ 34 w 65"/>
                  <a:gd name="T15" fmla="*/ 122 h 122"/>
                  <a:gd name="T16" fmla="*/ 29 w 65"/>
                  <a:gd name="T17" fmla="*/ 85 h 122"/>
                  <a:gd name="T18" fmla="*/ 28 w 65"/>
                  <a:gd name="T19" fmla="*/ 83 h 122"/>
                  <a:gd name="T20" fmla="*/ 25 w 65"/>
                  <a:gd name="T21" fmla="*/ 85 h 122"/>
                  <a:gd name="T22" fmla="*/ 3 w 65"/>
                  <a:gd name="T23" fmla="*/ 79 h 122"/>
                  <a:gd name="T24" fmla="*/ 2 w 65"/>
                  <a:gd name="T25" fmla="*/ 28 h 122"/>
                  <a:gd name="T26" fmla="*/ 19 w 65"/>
                  <a:gd name="T27"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122">
                    <a:moveTo>
                      <a:pt x="19" y="5"/>
                    </a:moveTo>
                    <a:cubicBezTo>
                      <a:pt x="27" y="0"/>
                      <a:pt x="36" y="15"/>
                      <a:pt x="43" y="4"/>
                    </a:cubicBezTo>
                    <a:cubicBezTo>
                      <a:pt x="58" y="4"/>
                      <a:pt x="59" y="15"/>
                      <a:pt x="60" y="25"/>
                    </a:cubicBezTo>
                    <a:cubicBezTo>
                      <a:pt x="62" y="40"/>
                      <a:pt x="54" y="55"/>
                      <a:pt x="60" y="70"/>
                    </a:cubicBezTo>
                    <a:cubicBezTo>
                      <a:pt x="65" y="81"/>
                      <a:pt x="54" y="87"/>
                      <a:pt x="51" y="96"/>
                    </a:cubicBezTo>
                    <a:cubicBezTo>
                      <a:pt x="51" y="98"/>
                      <a:pt x="50" y="99"/>
                      <a:pt x="49" y="101"/>
                    </a:cubicBezTo>
                    <a:cubicBezTo>
                      <a:pt x="48" y="104"/>
                      <a:pt x="47" y="106"/>
                      <a:pt x="45" y="108"/>
                    </a:cubicBezTo>
                    <a:cubicBezTo>
                      <a:pt x="42" y="113"/>
                      <a:pt x="43" y="122"/>
                      <a:pt x="34" y="122"/>
                    </a:cubicBezTo>
                    <a:cubicBezTo>
                      <a:pt x="19" y="111"/>
                      <a:pt x="32" y="97"/>
                      <a:pt x="29" y="85"/>
                    </a:cubicBezTo>
                    <a:cubicBezTo>
                      <a:pt x="29" y="82"/>
                      <a:pt x="29" y="86"/>
                      <a:pt x="28" y="83"/>
                    </a:cubicBezTo>
                    <a:cubicBezTo>
                      <a:pt x="28" y="83"/>
                      <a:pt x="26" y="83"/>
                      <a:pt x="25" y="85"/>
                    </a:cubicBezTo>
                    <a:cubicBezTo>
                      <a:pt x="15" y="94"/>
                      <a:pt x="8" y="89"/>
                      <a:pt x="3" y="79"/>
                    </a:cubicBezTo>
                    <a:cubicBezTo>
                      <a:pt x="0" y="62"/>
                      <a:pt x="0" y="45"/>
                      <a:pt x="2" y="28"/>
                    </a:cubicBezTo>
                    <a:cubicBezTo>
                      <a:pt x="3" y="17"/>
                      <a:pt x="4" y="6"/>
                      <a:pt x="19" y="5"/>
                    </a:cubicBezTo>
                    <a:close/>
                  </a:path>
                </a:pathLst>
              </a:custGeom>
              <a:solidFill>
                <a:srgbClr val="90A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5" name="Freeform 725">
                <a:extLst>
                  <a:ext uri="{FF2B5EF4-FFF2-40B4-BE49-F238E27FC236}">
                    <a16:creationId xmlns:a16="http://schemas.microsoft.com/office/drawing/2014/main" id="{4C755D1D-919C-C5F2-3FD6-A0397F026F17}"/>
                  </a:ext>
                </a:extLst>
              </p:cNvPr>
              <p:cNvSpPr/>
              <p:nvPr/>
            </p:nvSpPr>
            <p:spPr bwMode="auto">
              <a:xfrm>
                <a:off x="5313" y="1011"/>
                <a:ext cx="77" cy="177"/>
              </a:xfrm>
              <a:custGeom>
                <a:avLst/>
                <a:gdLst>
                  <a:gd name="T0" fmla="*/ 53 w 53"/>
                  <a:gd name="T1" fmla="*/ 9 h 121"/>
                  <a:gd name="T2" fmla="*/ 41 w 53"/>
                  <a:gd name="T3" fmla="*/ 32 h 121"/>
                  <a:gd name="T4" fmla="*/ 41 w 53"/>
                  <a:gd name="T5" fmla="*/ 89 h 121"/>
                  <a:gd name="T6" fmla="*/ 43 w 53"/>
                  <a:gd name="T7" fmla="*/ 95 h 121"/>
                  <a:gd name="T8" fmla="*/ 23 w 53"/>
                  <a:gd name="T9" fmla="*/ 120 h 121"/>
                  <a:gd name="T10" fmla="*/ 7 w 53"/>
                  <a:gd name="T11" fmla="*/ 113 h 121"/>
                  <a:gd name="T12" fmla="*/ 1 w 53"/>
                  <a:gd name="T13" fmla="*/ 53 h 121"/>
                  <a:gd name="T14" fmla="*/ 6 w 53"/>
                  <a:gd name="T15" fmla="*/ 31 h 121"/>
                  <a:gd name="T16" fmla="*/ 1 w 53"/>
                  <a:gd name="T17" fmla="*/ 13 h 121"/>
                  <a:gd name="T18" fmla="*/ 24 w 53"/>
                  <a:gd name="T19" fmla="*/ 1 h 121"/>
                  <a:gd name="T20" fmla="*/ 53 w 53"/>
                  <a:gd name="T21" fmla="*/ 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20">
                    <a:moveTo>
                      <a:pt x="53" y="9"/>
                    </a:moveTo>
                    <a:cubicBezTo>
                      <a:pt x="42" y="13"/>
                      <a:pt x="41" y="23"/>
                      <a:pt x="41" y="32"/>
                    </a:cubicBezTo>
                    <a:cubicBezTo>
                      <a:pt x="41" y="51"/>
                      <a:pt x="41" y="70"/>
                      <a:pt x="41" y="89"/>
                    </a:cubicBezTo>
                    <a:cubicBezTo>
                      <a:pt x="42" y="91"/>
                      <a:pt x="43" y="93"/>
                      <a:pt x="43" y="95"/>
                    </a:cubicBezTo>
                    <a:cubicBezTo>
                      <a:pt x="39" y="105"/>
                      <a:pt x="32" y="113"/>
                      <a:pt x="23" y="120"/>
                    </a:cubicBezTo>
                    <a:cubicBezTo>
                      <a:pt x="16" y="121"/>
                      <a:pt x="11" y="119"/>
                      <a:pt x="7" y="113"/>
                    </a:cubicBezTo>
                    <a:cubicBezTo>
                      <a:pt x="7" y="93"/>
                      <a:pt x="8" y="73"/>
                      <a:pt x="1" y="53"/>
                    </a:cubicBezTo>
                    <a:cubicBezTo>
                      <a:pt x="8" y="47"/>
                      <a:pt x="11" y="40"/>
                      <a:pt x="6" y="31"/>
                    </a:cubicBezTo>
                    <a:cubicBezTo>
                      <a:pt x="2" y="26"/>
                      <a:pt x="0" y="20"/>
                      <a:pt x="1" y="13"/>
                    </a:cubicBezTo>
                    <a:cubicBezTo>
                      <a:pt x="10" y="11"/>
                      <a:pt x="14" y="1"/>
                      <a:pt x="24" y="1"/>
                    </a:cubicBezTo>
                    <a:cubicBezTo>
                      <a:pt x="31" y="13"/>
                      <a:pt x="45" y="0"/>
                      <a:pt x="53" y="9"/>
                    </a:cubicBezTo>
                    <a:close/>
                  </a:path>
                </a:pathLst>
              </a:custGeom>
              <a:solidFill>
                <a:srgbClr val="EBEB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6" name="Freeform 726">
                <a:extLst>
                  <a:ext uri="{FF2B5EF4-FFF2-40B4-BE49-F238E27FC236}">
                    <a16:creationId xmlns:a16="http://schemas.microsoft.com/office/drawing/2014/main" id="{0006B448-D7E8-0C4E-6053-71D0993DEB17}"/>
                  </a:ext>
                </a:extLst>
              </p:cNvPr>
              <p:cNvSpPr/>
              <p:nvPr/>
            </p:nvSpPr>
            <p:spPr bwMode="auto">
              <a:xfrm>
                <a:off x="5425" y="998"/>
                <a:ext cx="99" cy="128"/>
              </a:xfrm>
              <a:custGeom>
                <a:avLst/>
                <a:gdLst>
                  <a:gd name="T0" fmla="*/ 16 w 68"/>
                  <a:gd name="T1" fmla="*/ 87 h 88"/>
                  <a:gd name="T2" fmla="*/ 10 w 68"/>
                  <a:gd name="T3" fmla="*/ 60 h 88"/>
                  <a:gd name="T4" fmla="*/ 0 w 68"/>
                  <a:gd name="T5" fmla="*/ 17 h 88"/>
                  <a:gd name="T6" fmla="*/ 0 w 68"/>
                  <a:gd name="T7" fmla="*/ 14 h 88"/>
                  <a:gd name="T8" fmla="*/ 11 w 68"/>
                  <a:gd name="T9" fmla="*/ 14 h 88"/>
                  <a:gd name="T10" fmla="*/ 28 w 68"/>
                  <a:gd name="T11" fmla="*/ 18 h 88"/>
                  <a:gd name="T12" fmla="*/ 43 w 68"/>
                  <a:gd name="T13" fmla="*/ 7 h 88"/>
                  <a:gd name="T14" fmla="*/ 53 w 68"/>
                  <a:gd name="T15" fmla="*/ 18 h 88"/>
                  <a:gd name="T16" fmla="*/ 64 w 68"/>
                  <a:gd name="T17" fmla="*/ 26 h 88"/>
                  <a:gd name="T18" fmla="*/ 63 w 68"/>
                  <a:gd name="T19" fmla="*/ 30 h 88"/>
                  <a:gd name="T20" fmla="*/ 58 w 68"/>
                  <a:gd name="T21" fmla="*/ 73 h 88"/>
                  <a:gd name="T22" fmla="*/ 50 w 68"/>
                  <a:gd name="T23" fmla="*/ 78 h 88"/>
                  <a:gd name="T24" fmla="*/ 21 w 68"/>
                  <a:gd name="T25" fmla="*/ 88 h 88"/>
                  <a:gd name="T26" fmla="*/ 16 w 68"/>
                  <a:gd name="T27"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88">
                    <a:moveTo>
                      <a:pt x="16" y="87"/>
                    </a:moveTo>
                    <a:cubicBezTo>
                      <a:pt x="5" y="80"/>
                      <a:pt x="10" y="70"/>
                      <a:pt x="10" y="60"/>
                    </a:cubicBezTo>
                    <a:cubicBezTo>
                      <a:pt x="11" y="45"/>
                      <a:pt x="21" y="28"/>
                      <a:pt x="0" y="17"/>
                    </a:cubicBezTo>
                    <a:cubicBezTo>
                      <a:pt x="0" y="16"/>
                      <a:pt x="0" y="15"/>
                      <a:pt x="0" y="14"/>
                    </a:cubicBezTo>
                    <a:cubicBezTo>
                      <a:pt x="3" y="11"/>
                      <a:pt x="7" y="11"/>
                      <a:pt x="11" y="14"/>
                    </a:cubicBezTo>
                    <a:cubicBezTo>
                      <a:pt x="17" y="15"/>
                      <a:pt x="22" y="17"/>
                      <a:pt x="28" y="18"/>
                    </a:cubicBezTo>
                    <a:cubicBezTo>
                      <a:pt x="35" y="17"/>
                      <a:pt x="30" y="0"/>
                      <a:pt x="43" y="7"/>
                    </a:cubicBezTo>
                    <a:cubicBezTo>
                      <a:pt x="42" y="15"/>
                      <a:pt x="41" y="24"/>
                      <a:pt x="53" y="18"/>
                    </a:cubicBezTo>
                    <a:cubicBezTo>
                      <a:pt x="65" y="12"/>
                      <a:pt x="63" y="20"/>
                      <a:pt x="64" y="26"/>
                    </a:cubicBezTo>
                    <a:cubicBezTo>
                      <a:pt x="64" y="27"/>
                      <a:pt x="64" y="29"/>
                      <a:pt x="63" y="30"/>
                    </a:cubicBezTo>
                    <a:cubicBezTo>
                      <a:pt x="62" y="45"/>
                      <a:pt x="68" y="60"/>
                      <a:pt x="58" y="73"/>
                    </a:cubicBezTo>
                    <a:cubicBezTo>
                      <a:pt x="56" y="76"/>
                      <a:pt x="53" y="77"/>
                      <a:pt x="50" y="78"/>
                    </a:cubicBezTo>
                    <a:cubicBezTo>
                      <a:pt x="40" y="79"/>
                      <a:pt x="31" y="83"/>
                      <a:pt x="21" y="88"/>
                    </a:cubicBezTo>
                    <a:cubicBezTo>
                      <a:pt x="19" y="88"/>
                      <a:pt x="17" y="88"/>
                      <a:pt x="16" y="87"/>
                    </a:cubicBezTo>
                    <a:close/>
                  </a:path>
                </a:pathLst>
              </a:custGeom>
              <a:solidFill>
                <a:srgbClr val="EEE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7" name="Freeform 727">
                <a:extLst>
                  <a:ext uri="{FF2B5EF4-FFF2-40B4-BE49-F238E27FC236}">
                    <a16:creationId xmlns:a16="http://schemas.microsoft.com/office/drawing/2014/main" id="{3EAF294B-6D19-614F-054C-82CAA4A63963}"/>
                  </a:ext>
                </a:extLst>
              </p:cNvPr>
              <p:cNvSpPr/>
              <p:nvPr/>
            </p:nvSpPr>
            <p:spPr bwMode="auto">
              <a:xfrm>
                <a:off x="5416" y="994"/>
                <a:ext cx="26" cy="25"/>
              </a:xfrm>
              <a:custGeom>
                <a:avLst/>
                <a:gdLst>
                  <a:gd name="T0" fmla="*/ 17 w 18"/>
                  <a:gd name="T1" fmla="*/ 17 h 17"/>
                  <a:gd name="T2" fmla="*/ 6 w 18"/>
                  <a:gd name="T3" fmla="*/ 17 h 17"/>
                  <a:gd name="T4" fmla="*/ 7 w 18"/>
                  <a:gd name="T5" fmla="*/ 10 h 17"/>
                  <a:gd name="T6" fmla="*/ 9 w 18"/>
                  <a:gd name="T7" fmla="*/ 1 h 17"/>
                  <a:gd name="T8" fmla="*/ 17 w 18"/>
                  <a:gd name="T9" fmla="*/ 9 h 17"/>
                  <a:gd name="T10" fmla="*/ 17 w 18"/>
                  <a:gd name="T11" fmla="*/ 17 h 17"/>
                </a:gdLst>
                <a:ahLst/>
                <a:cxnLst>
                  <a:cxn ang="0">
                    <a:pos x="T0" y="T1"/>
                  </a:cxn>
                  <a:cxn ang="0">
                    <a:pos x="T2" y="T3"/>
                  </a:cxn>
                  <a:cxn ang="0">
                    <a:pos x="T4" y="T5"/>
                  </a:cxn>
                  <a:cxn ang="0">
                    <a:pos x="T6" y="T7"/>
                  </a:cxn>
                  <a:cxn ang="0">
                    <a:pos x="T8" y="T9"/>
                  </a:cxn>
                  <a:cxn ang="0">
                    <a:pos x="T10" y="T11"/>
                  </a:cxn>
                </a:cxnLst>
                <a:rect l="0" t="0" r="r" b="b"/>
                <a:pathLst>
                  <a:path w="18" h="17">
                    <a:moveTo>
                      <a:pt x="17" y="17"/>
                    </a:moveTo>
                    <a:cubicBezTo>
                      <a:pt x="13" y="17"/>
                      <a:pt x="9" y="17"/>
                      <a:pt x="6" y="17"/>
                    </a:cubicBezTo>
                    <a:cubicBezTo>
                      <a:pt x="3" y="15"/>
                      <a:pt x="5" y="12"/>
                      <a:pt x="7" y="10"/>
                    </a:cubicBezTo>
                    <a:cubicBezTo>
                      <a:pt x="11" y="8"/>
                      <a:pt x="0" y="2"/>
                      <a:pt x="9" y="1"/>
                    </a:cubicBezTo>
                    <a:cubicBezTo>
                      <a:pt x="16" y="0"/>
                      <a:pt x="15" y="6"/>
                      <a:pt x="17" y="9"/>
                    </a:cubicBezTo>
                    <a:cubicBezTo>
                      <a:pt x="18" y="11"/>
                      <a:pt x="17" y="14"/>
                      <a:pt x="17" y="17"/>
                    </a:cubicBezTo>
                    <a:close/>
                  </a:path>
                </a:pathLst>
              </a:custGeom>
              <a:solidFill>
                <a:srgbClr val="8253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8" name="Freeform 728">
                <a:extLst>
                  <a:ext uri="{FF2B5EF4-FFF2-40B4-BE49-F238E27FC236}">
                    <a16:creationId xmlns:a16="http://schemas.microsoft.com/office/drawing/2014/main" id="{7048E4D0-1C1B-2B17-FD44-C5D522C0238C}"/>
                  </a:ext>
                </a:extLst>
              </p:cNvPr>
              <p:cNvSpPr/>
              <p:nvPr/>
            </p:nvSpPr>
            <p:spPr bwMode="auto">
              <a:xfrm>
                <a:off x="5506" y="1041"/>
                <a:ext cx="73" cy="107"/>
              </a:xfrm>
              <a:custGeom>
                <a:avLst/>
                <a:gdLst>
                  <a:gd name="T0" fmla="*/ 0 w 50"/>
                  <a:gd name="T1" fmla="*/ 44 h 74"/>
                  <a:gd name="T2" fmla="*/ 7 w 50"/>
                  <a:gd name="T3" fmla="*/ 1 h 74"/>
                  <a:gd name="T4" fmla="*/ 39 w 50"/>
                  <a:gd name="T5" fmla="*/ 14 h 74"/>
                  <a:gd name="T6" fmla="*/ 40 w 50"/>
                  <a:gd name="T7" fmla="*/ 5 h 74"/>
                  <a:gd name="T8" fmla="*/ 44 w 50"/>
                  <a:gd name="T9" fmla="*/ 35 h 74"/>
                  <a:gd name="T10" fmla="*/ 48 w 50"/>
                  <a:gd name="T11" fmla="*/ 58 h 74"/>
                  <a:gd name="T12" fmla="*/ 43 w 50"/>
                  <a:gd name="T13" fmla="*/ 74 h 74"/>
                  <a:gd name="T14" fmla="*/ 33 w 50"/>
                  <a:gd name="T15" fmla="*/ 55 h 74"/>
                  <a:gd name="T16" fmla="*/ 27 w 50"/>
                  <a:gd name="T17" fmla="*/ 27 h 74"/>
                  <a:gd name="T18" fmla="*/ 15 w 50"/>
                  <a:gd name="T19" fmla="*/ 50 h 74"/>
                  <a:gd name="T20" fmla="*/ 0 w 50"/>
                  <a:gd name="T21" fmla="*/ 4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74">
                    <a:moveTo>
                      <a:pt x="0" y="44"/>
                    </a:moveTo>
                    <a:cubicBezTo>
                      <a:pt x="2" y="30"/>
                      <a:pt x="5" y="15"/>
                      <a:pt x="7" y="1"/>
                    </a:cubicBezTo>
                    <a:cubicBezTo>
                      <a:pt x="18" y="4"/>
                      <a:pt x="32" y="0"/>
                      <a:pt x="39" y="14"/>
                    </a:cubicBezTo>
                    <a:cubicBezTo>
                      <a:pt x="39" y="11"/>
                      <a:pt x="40" y="8"/>
                      <a:pt x="40" y="5"/>
                    </a:cubicBezTo>
                    <a:cubicBezTo>
                      <a:pt x="48" y="14"/>
                      <a:pt x="43" y="25"/>
                      <a:pt x="44" y="35"/>
                    </a:cubicBezTo>
                    <a:cubicBezTo>
                      <a:pt x="44" y="43"/>
                      <a:pt x="40" y="52"/>
                      <a:pt x="48" y="58"/>
                    </a:cubicBezTo>
                    <a:cubicBezTo>
                      <a:pt x="50" y="64"/>
                      <a:pt x="48" y="70"/>
                      <a:pt x="43" y="74"/>
                    </a:cubicBezTo>
                    <a:cubicBezTo>
                      <a:pt x="33" y="71"/>
                      <a:pt x="36" y="62"/>
                      <a:pt x="33" y="55"/>
                    </a:cubicBezTo>
                    <a:cubicBezTo>
                      <a:pt x="31" y="46"/>
                      <a:pt x="33" y="36"/>
                      <a:pt x="27" y="27"/>
                    </a:cubicBezTo>
                    <a:cubicBezTo>
                      <a:pt x="18" y="34"/>
                      <a:pt x="23" y="45"/>
                      <a:pt x="15" y="50"/>
                    </a:cubicBezTo>
                    <a:cubicBezTo>
                      <a:pt x="9" y="51"/>
                      <a:pt x="4" y="50"/>
                      <a:pt x="0" y="44"/>
                    </a:cubicBezTo>
                    <a:close/>
                  </a:path>
                </a:pathLst>
              </a:custGeom>
              <a:solidFill>
                <a:srgbClr val="A2A7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9" name="Freeform 729">
                <a:extLst>
                  <a:ext uri="{FF2B5EF4-FFF2-40B4-BE49-F238E27FC236}">
                    <a16:creationId xmlns:a16="http://schemas.microsoft.com/office/drawing/2014/main" id="{F15B7F2A-0CCC-A011-2D6B-42BE207B53F5}"/>
                  </a:ext>
                </a:extLst>
              </p:cNvPr>
              <p:cNvSpPr/>
              <p:nvPr/>
            </p:nvSpPr>
            <p:spPr bwMode="auto">
              <a:xfrm>
                <a:off x="6845" y="1466"/>
                <a:ext cx="128" cy="101"/>
              </a:xfrm>
              <a:custGeom>
                <a:avLst/>
                <a:gdLst>
                  <a:gd name="T0" fmla="*/ 47 w 88"/>
                  <a:gd name="T1" fmla="*/ 29 h 70"/>
                  <a:gd name="T2" fmla="*/ 64 w 88"/>
                  <a:gd name="T3" fmla="*/ 22 h 70"/>
                  <a:gd name="T4" fmla="*/ 87 w 88"/>
                  <a:gd name="T5" fmla="*/ 2 h 70"/>
                  <a:gd name="T6" fmla="*/ 88 w 88"/>
                  <a:gd name="T7" fmla="*/ 4 h 70"/>
                  <a:gd name="T8" fmla="*/ 76 w 88"/>
                  <a:gd name="T9" fmla="*/ 17 h 70"/>
                  <a:gd name="T10" fmla="*/ 52 w 88"/>
                  <a:gd name="T11" fmla="*/ 43 h 70"/>
                  <a:gd name="T12" fmla="*/ 46 w 88"/>
                  <a:gd name="T13" fmla="*/ 70 h 70"/>
                  <a:gd name="T14" fmla="*/ 37 w 88"/>
                  <a:gd name="T15" fmla="*/ 54 h 70"/>
                  <a:gd name="T16" fmla="*/ 28 w 88"/>
                  <a:gd name="T17" fmla="*/ 41 h 70"/>
                  <a:gd name="T18" fmla="*/ 23 w 88"/>
                  <a:gd name="T19" fmla="*/ 41 h 70"/>
                  <a:gd name="T20" fmla="*/ 0 w 88"/>
                  <a:gd name="T21" fmla="*/ 5 h 70"/>
                  <a:gd name="T22" fmla="*/ 31 w 88"/>
                  <a:gd name="T23" fmla="*/ 21 h 70"/>
                  <a:gd name="T24" fmla="*/ 47 w 88"/>
                  <a:gd name="T25" fmla="*/ 2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70">
                    <a:moveTo>
                      <a:pt x="47" y="29"/>
                    </a:moveTo>
                    <a:cubicBezTo>
                      <a:pt x="58" y="38"/>
                      <a:pt x="66" y="31"/>
                      <a:pt x="64" y="22"/>
                    </a:cubicBezTo>
                    <a:cubicBezTo>
                      <a:pt x="61" y="0"/>
                      <a:pt x="73" y="1"/>
                      <a:pt x="87" y="2"/>
                    </a:cubicBezTo>
                    <a:cubicBezTo>
                      <a:pt x="87" y="3"/>
                      <a:pt x="87" y="3"/>
                      <a:pt x="88" y="4"/>
                    </a:cubicBezTo>
                    <a:cubicBezTo>
                      <a:pt x="85" y="10"/>
                      <a:pt x="77" y="10"/>
                      <a:pt x="76" y="17"/>
                    </a:cubicBezTo>
                    <a:cubicBezTo>
                      <a:pt x="70" y="27"/>
                      <a:pt x="68" y="39"/>
                      <a:pt x="52" y="43"/>
                    </a:cubicBezTo>
                    <a:cubicBezTo>
                      <a:pt x="42" y="46"/>
                      <a:pt x="49" y="61"/>
                      <a:pt x="46" y="70"/>
                    </a:cubicBezTo>
                    <a:cubicBezTo>
                      <a:pt x="38" y="68"/>
                      <a:pt x="39" y="60"/>
                      <a:pt x="37" y="54"/>
                    </a:cubicBezTo>
                    <a:cubicBezTo>
                      <a:pt x="37" y="48"/>
                      <a:pt x="34" y="43"/>
                      <a:pt x="28" y="41"/>
                    </a:cubicBezTo>
                    <a:cubicBezTo>
                      <a:pt x="26" y="41"/>
                      <a:pt x="25" y="41"/>
                      <a:pt x="23" y="41"/>
                    </a:cubicBezTo>
                    <a:cubicBezTo>
                      <a:pt x="17" y="31"/>
                      <a:pt x="10" y="20"/>
                      <a:pt x="0" y="5"/>
                    </a:cubicBezTo>
                    <a:cubicBezTo>
                      <a:pt x="14" y="12"/>
                      <a:pt x="21" y="21"/>
                      <a:pt x="31" y="21"/>
                    </a:cubicBezTo>
                    <a:cubicBezTo>
                      <a:pt x="37" y="24"/>
                      <a:pt x="40" y="29"/>
                      <a:pt x="47" y="29"/>
                    </a:cubicBezTo>
                    <a:close/>
                  </a:path>
                </a:pathLst>
              </a:custGeom>
              <a:solidFill>
                <a:srgbClr val="C399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0" name="Freeform 730">
                <a:extLst>
                  <a:ext uri="{FF2B5EF4-FFF2-40B4-BE49-F238E27FC236}">
                    <a16:creationId xmlns:a16="http://schemas.microsoft.com/office/drawing/2014/main" id="{CCEB2A6C-BC1D-1FCE-029A-06A52E91941E}"/>
                  </a:ext>
                </a:extLst>
              </p:cNvPr>
              <p:cNvSpPr/>
              <p:nvPr/>
            </p:nvSpPr>
            <p:spPr bwMode="auto">
              <a:xfrm>
                <a:off x="6954" y="1471"/>
                <a:ext cx="70" cy="25"/>
              </a:xfrm>
              <a:custGeom>
                <a:avLst/>
                <a:gdLst>
                  <a:gd name="T0" fmla="*/ 1 w 48"/>
                  <a:gd name="T1" fmla="*/ 13 h 17"/>
                  <a:gd name="T2" fmla="*/ 13 w 48"/>
                  <a:gd name="T3" fmla="*/ 0 h 17"/>
                  <a:gd name="T4" fmla="*/ 48 w 48"/>
                  <a:gd name="T5" fmla="*/ 10 h 17"/>
                  <a:gd name="T6" fmla="*/ 26 w 48"/>
                  <a:gd name="T7" fmla="*/ 9 h 17"/>
                  <a:gd name="T8" fmla="*/ 1 w 48"/>
                  <a:gd name="T9" fmla="*/ 13 h 17"/>
                </a:gdLst>
                <a:ahLst/>
                <a:cxnLst>
                  <a:cxn ang="0">
                    <a:pos x="T0" y="T1"/>
                  </a:cxn>
                  <a:cxn ang="0">
                    <a:pos x="T2" y="T3"/>
                  </a:cxn>
                  <a:cxn ang="0">
                    <a:pos x="T4" y="T5"/>
                  </a:cxn>
                  <a:cxn ang="0">
                    <a:pos x="T6" y="T7"/>
                  </a:cxn>
                  <a:cxn ang="0">
                    <a:pos x="T8" y="T9"/>
                  </a:cxn>
                </a:cxnLst>
                <a:rect l="0" t="0" r="r" b="b"/>
                <a:pathLst>
                  <a:path w="48" h="17">
                    <a:moveTo>
                      <a:pt x="1" y="13"/>
                    </a:moveTo>
                    <a:cubicBezTo>
                      <a:pt x="0" y="5"/>
                      <a:pt x="6" y="2"/>
                      <a:pt x="13" y="0"/>
                    </a:cubicBezTo>
                    <a:cubicBezTo>
                      <a:pt x="25" y="1"/>
                      <a:pt x="38" y="1"/>
                      <a:pt x="48" y="10"/>
                    </a:cubicBezTo>
                    <a:cubicBezTo>
                      <a:pt x="41" y="17"/>
                      <a:pt x="33" y="10"/>
                      <a:pt x="26" y="9"/>
                    </a:cubicBezTo>
                    <a:cubicBezTo>
                      <a:pt x="17" y="9"/>
                      <a:pt x="9" y="8"/>
                      <a:pt x="1" y="13"/>
                    </a:cubicBezTo>
                    <a:close/>
                  </a:path>
                </a:pathLst>
              </a:custGeom>
              <a:solidFill>
                <a:srgbClr val="F4E6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1" name="Freeform 731">
                <a:extLst>
                  <a:ext uri="{FF2B5EF4-FFF2-40B4-BE49-F238E27FC236}">
                    <a16:creationId xmlns:a16="http://schemas.microsoft.com/office/drawing/2014/main" id="{D82AB31F-D29A-AFBE-EC28-BF1C318E592E}"/>
                  </a:ext>
                </a:extLst>
              </p:cNvPr>
              <p:cNvSpPr/>
              <p:nvPr/>
            </p:nvSpPr>
            <p:spPr bwMode="auto">
              <a:xfrm>
                <a:off x="4671" y="2650"/>
                <a:ext cx="102" cy="115"/>
              </a:xfrm>
              <a:custGeom>
                <a:avLst/>
                <a:gdLst>
                  <a:gd name="T0" fmla="*/ 40 w 70"/>
                  <a:gd name="T1" fmla="*/ 12 h 79"/>
                  <a:gd name="T2" fmla="*/ 68 w 70"/>
                  <a:gd name="T3" fmla="*/ 21 h 79"/>
                  <a:gd name="T4" fmla="*/ 61 w 70"/>
                  <a:gd name="T5" fmla="*/ 54 h 79"/>
                  <a:gd name="T6" fmla="*/ 40 w 70"/>
                  <a:gd name="T7" fmla="*/ 79 h 79"/>
                  <a:gd name="T8" fmla="*/ 22 w 70"/>
                  <a:gd name="T9" fmla="*/ 67 h 79"/>
                  <a:gd name="T10" fmla="*/ 8 w 70"/>
                  <a:gd name="T11" fmla="*/ 38 h 79"/>
                  <a:gd name="T12" fmla="*/ 3 w 70"/>
                  <a:gd name="T13" fmla="*/ 18 h 79"/>
                  <a:gd name="T14" fmla="*/ 20 w 70"/>
                  <a:gd name="T15" fmla="*/ 12 h 79"/>
                  <a:gd name="T16" fmla="*/ 40 w 70"/>
                  <a:gd name="T17"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9">
                    <a:moveTo>
                      <a:pt x="40" y="12"/>
                    </a:moveTo>
                    <a:cubicBezTo>
                      <a:pt x="47" y="17"/>
                      <a:pt x="64" y="0"/>
                      <a:pt x="68" y="21"/>
                    </a:cubicBezTo>
                    <a:cubicBezTo>
                      <a:pt x="70" y="32"/>
                      <a:pt x="69" y="42"/>
                      <a:pt x="61" y="54"/>
                    </a:cubicBezTo>
                    <a:cubicBezTo>
                      <a:pt x="55" y="64"/>
                      <a:pt x="57" y="79"/>
                      <a:pt x="40" y="79"/>
                    </a:cubicBezTo>
                    <a:cubicBezTo>
                      <a:pt x="31" y="79"/>
                      <a:pt x="22" y="77"/>
                      <a:pt x="22" y="67"/>
                    </a:cubicBezTo>
                    <a:cubicBezTo>
                      <a:pt x="22" y="54"/>
                      <a:pt x="15" y="46"/>
                      <a:pt x="8" y="38"/>
                    </a:cubicBezTo>
                    <a:cubicBezTo>
                      <a:pt x="3" y="32"/>
                      <a:pt x="0" y="25"/>
                      <a:pt x="3" y="18"/>
                    </a:cubicBezTo>
                    <a:cubicBezTo>
                      <a:pt x="6" y="10"/>
                      <a:pt x="14" y="12"/>
                      <a:pt x="20" y="12"/>
                    </a:cubicBezTo>
                    <a:cubicBezTo>
                      <a:pt x="26" y="11"/>
                      <a:pt x="32" y="12"/>
                      <a:pt x="40" y="12"/>
                    </a:cubicBezTo>
                    <a:close/>
                  </a:path>
                </a:pathLst>
              </a:custGeom>
              <a:solidFill>
                <a:srgbClr val="827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2" name="Freeform 732">
                <a:extLst>
                  <a:ext uri="{FF2B5EF4-FFF2-40B4-BE49-F238E27FC236}">
                    <a16:creationId xmlns:a16="http://schemas.microsoft.com/office/drawing/2014/main" id="{AEDC929A-BBDD-058E-82DF-49EE0FB4BA04}"/>
                  </a:ext>
                </a:extLst>
              </p:cNvPr>
              <p:cNvSpPr/>
              <p:nvPr/>
            </p:nvSpPr>
            <p:spPr bwMode="auto">
              <a:xfrm>
                <a:off x="4675" y="2770"/>
                <a:ext cx="140" cy="52"/>
              </a:xfrm>
              <a:custGeom>
                <a:avLst/>
                <a:gdLst>
                  <a:gd name="T0" fmla="*/ 96 w 96"/>
                  <a:gd name="T1" fmla="*/ 6 h 36"/>
                  <a:gd name="T2" fmla="*/ 83 w 96"/>
                  <a:gd name="T3" fmla="*/ 18 h 36"/>
                  <a:gd name="T4" fmla="*/ 22 w 96"/>
                  <a:gd name="T5" fmla="*/ 34 h 36"/>
                  <a:gd name="T6" fmla="*/ 3 w 96"/>
                  <a:gd name="T7" fmla="*/ 26 h 36"/>
                  <a:gd name="T8" fmla="*/ 7 w 96"/>
                  <a:gd name="T9" fmla="*/ 14 h 36"/>
                  <a:gd name="T10" fmla="*/ 26 w 96"/>
                  <a:gd name="T11" fmla="*/ 9 h 36"/>
                  <a:gd name="T12" fmla="*/ 53 w 96"/>
                  <a:gd name="T13" fmla="*/ 8 h 36"/>
                  <a:gd name="T14" fmla="*/ 91 w 96"/>
                  <a:gd name="T15" fmla="*/ 1 h 36"/>
                  <a:gd name="T16" fmla="*/ 96 w 96"/>
                  <a:gd name="T17"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6">
                    <a:moveTo>
                      <a:pt x="96" y="6"/>
                    </a:moveTo>
                    <a:cubicBezTo>
                      <a:pt x="92" y="10"/>
                      <a:pt x="90" y="16"/>
                      <a:pt x="83" y="18"/>
                    </a:cubicBezTo>
                    <a:cubicBezTo>
                      <a:pt x="62" y="23"/>
                      <a:pt x="42" y="29"/>
                      <a:pt x="22" y="34"/>
                    </a:cubicBezTo>
                    <a:cubicBezTo>
                      <a:pt x="14" y="36"/>
                      <a:pt x="8" y="30"/>
                      <a:pt x="3" y="26"/>
                    </a:cubicBezTo>
                    <a:cubicBezTo>
                      <a:pt x="0" y="23"/>
                      <a:pt x="3" y="17"/>
                      <a:pt x="7" y="14"/>
                    </a:cubicBezTo>
                    <a:cubicBezTo>
                      <a:pt x="12" y="9"/>
                      <a:pt x="21" y="4"/>
                      <a:pt x="26" y="9"/>
                    </a:cubicBezTo>
                    <a:cubicBezTo>
                      <a:pt x="37" y="19"/>
                      <a:pt x="43" y="13"/>
                      <a:pt x="53" y="8"/>
                    </a:cubicBezTo>
                    <a:cubicBezTo>
                      <a:pt x="64" y="2"/>
                      <a:pt x="78" y="6"/>
                      <a:pt x="91" y="1"/>
                    </a:cubicBezTo>
                    <a:cubicBezTo>
                      <a:pt x="93" y="0"/>
                      <a:pt x="96" y="2"/>
                      <a:pt x="96" y="6"/>
                    </a:cubicBezTo>
                    <a:close/>
                  </a:path>
                </a:pathLst>
              </a:custGeom>
              <a:solidFill>
                <a:srgbClr val="6A5D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3" name="Freeform 733">
                <a:extLst>
                  <a:ext uri="{FF2B5EF4-FFF2-40B4-BE49-F238E27FC236}">
                    <a16:creationId xmlns:a16="http://schemas.microsoft.com/office/drawing/2014/main" id="{9BD0E374-A236-AA70-2732-29B872147E2D}"/>
                  </a:ext>
                </a:extLst>
              </p:cNvPr>
              <p:cNvSpPr/>
              <p:nvPr/>
            </p:nvSpPr>
            <p:spPr bwMode="auto">
              <a:xfrm>
                <a:off x="4604" y="2630"/>
                <a:ext cx="71" cy="71"/>
              </a:xfrm>
              <a:custGeom>
                <a:avLst/>
                <a:gdLst>
                  <a:gd name="T0" fmla="*/ 28 w 49"/>
                  <a:gd name="T1" fmla="*/ 49 h 49"/>
                  <a:gd name="T2" fmla="*/ 27 w 49"/>
                  <a:gd name="T3" fmla="*/ 47 h 49"/>
                  <a:gd name="T4" fmla="*/ 7 w 49"/>
                  <a:gd name="T5" fmla="*/ 19 h 49"/>
                  <a:gd name="T6" fmla="*/ 47 w 49"/>
                  <a:gd name="T7" fmla="*/ 6 h 49"/>
                  <a:gd name="T8" fmla="*/ 41 w 49"/>
                  <a:gd name="T9" fmla="*/ 15 h 49"/>
                  <a:gd name="T10" fmla="*/ 22 w 49"/>
                  <a:gd name="T11" fmla="*/ 18 h 49"/>
                  <a:gd name="T12" fmla="*/ 28 w 49"/>
                  <a:gd name="T13" fmla="*/ 39 h 49"/>
                  <a:gd name="T14" fmla="*/ 28 w 49"/>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9">
                    <a:moveTo>
                      <a:pt x="28" y="49"/>
                    </a:moveTo>
                    <a:cubicBezTo>
                      <a:pt x="27" y="48"/>
                      <a:pt x="27" y="47"/>
                      <a:pt x="27" y="47"/>
                    </a:cubicBezTo>
                    <a:cubicBezTo>
                      <a:pt x="17" y="40"/>
                      <a:pt x="0" y="37"/>
                      <a:pt x="7" y="19"/>
                    </a:cubicBezTo>
                    <a:cubicBezTo>
                      <a:pt x="15" y="0"/>
                      <a:pt x="30" y="0"/>
                      <a:pt x="47" y="6"/>
                    </a:cubicBezTo>
                    <a:cubicBezTo>
                      <a:pt x="47" y="11"/>
                      <a:pt x="49" y="17"/>
                      <a:pt x="41" y="15"/>
                    </a:cubicBezTo>
                    <a:cubicBezTo>
                      <a:pt x="34" y="13"/>
                      <a:pt x="27" y="10"/>
                      <a:pt x="22" y="18"/>
                    </a:cubicBezTo>
                    <a:cubicBezTo>
                      <a:pt x="16" y="27"/>
                      <a:pt x="22" y="33"/>
                      <a:pt x="28" y="39"/>
                    </a:cubicBezTo>
                    <a:cubicBezTo>
                      <a:pt x="31" y="42"/>
                      <a:pt x="32" y="45"/>
                      <a:pt x="28" y="49"/>
                    </a:cubicBezTo>
                    <a:close/>
                  </a:path>
                </a:pathLst>
              </a:custGeom>
              <a:solidFill>
                <a:srgbClr val="F8ED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4" name="Freeform 734">
                <a:extLst>
                  <a:ext uri="{FF2B5EF4-FFF2-40B4-BE49-F238E27FC236}">
                    <a16:creationId xmlns:a16="http://schemas.microsoft.com/office/drawing/2014/main" id="{849FCEB0-219F-DA1E-EF1D-459DC92158B8}"/>
                  </a:ext>
                </a:extLst>
              </p:cNvPr>
              <p:cNvSpPr/>
              <p:nvPr/>
            </p:nvSpPr>
            <p:spPr bwMode="auto">
              <a:xfrm>
                <a:off x="4645" y="2839"/>
                <a:ext cx="70" cy="28"/>
              </a:xfrm>
              <a:custGeom>
                <a:avLst/>
                <a:gdLst>
                  <a:gd name="T0" fmla="*/ 8 w 48"/>
                  <a:gd name="T1" fmla="*/ 14 h 19"/>
                  <a:gd name="T2" fmla="*/ 1 w 48"/>
                  <a:gd name="T3" fmla="*/ 0 h 19"/>
                  <a:gd name="T4" fmla="*/ 48 w 48"/>
                  <a:gd name="T5" fmla="*/ 1 h 19"/>
                  <a:gd name="T6" fmla="*/ 8 w 48"/>
                  <a:gd name="T7" fmla="*/ 14 h 19"/>
                </a:gdLst>
                <a:ahLst/>
                <a:cxnLst>
                  <a:cxn ang="0">
                    <a:pos x="T0" y="T1"/>
                  </a:cxn>
                  <a:cxn ang="0">
                    <a:pos x="T2" y="T3"/>
                  </a:cxn>
                  <a:cxn ang="0">
                    <a:pos x="T4" y="T5"/>
                  </a:cxn>
                  <a:cxn ang="0">
                    <a:pos x="T6" y="T7"/>
                  </a:cxn>
                </a:cxnLst>
                <a:rect l="0" t="0" r="r" b="b"/>
                <a:pathLst>
                  <a:path w="48" h="19">
                    <a:moveTo>
                      <a:pt x="8" y="14"/>
                    </a:moveTo>
                    <a:cubicBezTo>
                      <a:pt x="5" y="10"/>
                      <a:pt x="0" y="6"/>
                      <a:pt x="1" y="0"/>
                    </a:cubicBezTo>
                    <a:cubicBezTo>
                      <a:pt x="17" y="0"/>
                      <a:pt x="32" y="9"/>
                      <a:pt x="48" y="1"/>
                    </a:cubicBezTo>
                    <a:cubicBezTo>
                      <a:pt x="38" y="16"/>
                      <a:pt x="24" y="19"/>
                      <a:pt x="8" y="14"/>
                    </a:cubicBezTo>
                    <a:close/>
                  </a:path>
                </a:pathLst>
              </a:custGeom>
              <a:solidFill>
                <a:srgbClr val="E9E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5" name="Freeform 735">
                <a:extLst>
                  <a:ext uri="{FF2B5EF4-FFF2-40B4-BE49-F238E27FC236}">
                    <a16:creationId xmlns:a16="http://schemas.microsoft.com/office/drawing/2014/main" id="{11CD9CB5-C588-5121-F8A3-764EE9E4797E}"/>
                  </a:ext>
                </a:extLst>
              </p:cNvPr>
              <p:cNvSpPr/>
              <p:nvPr/>
            </p:nvSpPr>
            <p:spPr bwMode="auto">
              <a:xfrm>
                <a:off x="4715" y="2816"/>
                <a:ext cx="62" cy="25"/>
              </a:xfrm>
              <a:custGeom>
                <a:avLst/>
                <a:gdLst>
                  <a:gd name="T0" fmla="*/ 43 w 43"/>
                  <a:gd name="T1" fmla="*/ 9 h 17"/>
                  <a:gd name="T2" fmla="*/ 0 w 43"/>
                  <a:gd name="T3" fmla="*/ 17 h 17"/>
                  <a:gd name="T4" fmla="*/ 43 w 43"/>
                  <a:gd name="T5" fmla="*/ 9 h 17"/>
                </a:gdLst>
                <a:ahLst/>
                <a:cxnLst>
                  <a:cxn ang="0">
                    <a:pos x="T0" y="T1"/>
                  </a:cxn>
                  <a:cxn ang="0">
                    <a:pos x="T2" y="T3"/>
                  </a:cxn>
                  <a:cxn ang="0">
                    <a:pos x="T4" y="T5"/>
                  </a:cxn>
                </a:cxnLst>
                <a:rect l="0" t="0" r="r" b="b"/>
                <a:pathLst>
                  <a:path w="43" h="17">
                    <a:moveTo>
                      <a:pt x="43" y="9"/>
                    </a:moveTo>
                    <a:cubicBezTo>
                      <a:pt x="27" y="5"/>
                      <a:pt x="14" y="11"/>
                      <a:pt x="0" y="17"/>
                    </a:cubicBezTo>
                    <a:cubicBezTo>
                      <a:pt x="12" y="2"/>
                      <a:pt x="26" y="0"/>
                      <a:pt x="43" y="9"/>
                    </a:cubicBezTo>
                    <a:close/>
                  </a:path>
                </a:pathLst>
              </a:custGeom>
              <a:solidFill>
                <a:srgbClr val="E9E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6" name="Freeform 736">
                <a:extLst>
                  <a:ext uri="{FF2B5EF4-FFF2-40B4-BE49-F238E27FC236}">
                    <a16:creationId xmlns:a16="http://schemas.microsoft.com/office/drawing/2014/main" id="{5CBCD6D5-C47E-4CFC-9D20-9BF30D72BD4F}"/>
                  </a:ext>
                </a:extLst>
              </p:cNvPr>
              <p:cNvSpPr/>
              <p:nvPr/>
            </p:nvSpPr>
            <p:spPr bwMode="auto">
              <a:xfrm>
                <a:off x="5434" y="1125"/>
                <a:ext cx="151" cy="252"/>
              </a:xfrm>
              <a:custGeom>
                <a:avLst/>
                <a:gdLst>
                  <a:gd name="T0" fmla="*/ 93 w 104"/>
                  <a:gd name="T1" fmla="*/ 15 h 173"/>
                  <a:gd name="T2" fmla="*/ 98 w 104"/>
                  <a:gd name="T3" fmla="*/ 0 h 173"/>
                  <a:gd name="T4" fmla="*/ 102 w 104"/>
                  <a:gd name="T5" fmla="*/ 39 h 173"/>
                  <a:gd name="T6" fmla="*/ 101 w 104"/>
                  <a:gd name="T7" fmla="*/ 51 h 173"/>
                  <a:gd name="T8" fmla="*/ 95 w 104"/>
                  <a:gd name="T9" fmla="*/ 99 h 173"/>
                  <a:gd name="T10" fmla="*/ 79 w 104"/>
                  <a:gd name="T11" fmla="*/ 92 h 173"/>
                  <a:gd name="T12" fmla="*/ 41 w 104"/>
                  <a:gd name="T13" fmla="*/ 148 h 173"/>
                  <a:gd name="T14" fmla="*/ 37 w 104"/>
                  <a:gd name="T15" fmla="*/ 169 h 173"/>
                  <a:gd name="T16" fmla="*/ 14 w 104"/>
                  <a:gd name="T17" fmla="*/ 165 h 173"/>
                  <a:gd name="T18" fmla="*/ 7 w 104"/>
                  <a:gd name="T19" fmla="*/ 152 h 173"/>
                  <a:gd name="T20" fmla="*/ 11 w 104"/>
                  <a:gd name="T21" fmla="*/ 125 h 173"/>
                  <a:gd name="T22" fmla="*/ 10 w 104"/>
                  <a:gd name="T23" fmla="*/ 76 h 173"/>
                  <a:gd name="T24" fmla="*/ 49 w 104"/>
                  <a:gd name="T25" fmla="*/ 61 h 173"/>
                  <a:gd name="T26" fmla="*/ 58 w 104"/>
                  <a:gd name="T27" fmla="*/ 70 h 173"/>
                  <a:gd name="T28" fmla="*/ 80 w 104"/>
                  <a:gd name="T29" fmla="*/ 50 h 173"/>
                  <a:gd name="T30" fmla="*/ 65 w 104"/>
                  <a:gd name="T31" fmla="*/ 43 h 173"/>
                  <a:gd name="T32" fmla="*/ 63 w 104"/>
                  <a:gd name="T33" fmla="*/ 37 h 173"/>
                  <a:gd name="T34" fmla="*/ 93 w 104"/>
                  <a:gd name="T35" fmla="*/ 1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73">
                    <a:moveTo>
                      <a:pt x="93" y="15"/>
                    </a:moveTo>
                    <a:cubicBezTo>
                      <a:pt x="95" y="10"/>
                      <a:pt x="97" y="5"/>
                      <a:pt x="98" y="0"/>
                    </a:cubicBezTo>
                    <a:cubicBezTo>
                      <a:pt x="104" y="13"/>
                      <a:pt x="101" y="26"/>
                      <a:pt x="102" y="39"/>
                    </a:cubicBezTo>
                    <a:cubicBezTo>
                      <a:pt x="102" y="43"/>
                      <a:pt x="101" y="47"/>
                      <a:pt x="101" y="51"/>
                    </a:cubicBezTo>
                    <a:cubicBezTo>
                      <a:pt x="91" y="66"/>
                      <a:pt x="94" y="82"/>
                      <a:pt x="95" y="99"/>
                    </a:cubicBezTo>
                    <a:cubicBezTo>
                      <a:pt x="87" y="103"/>
                      <a:pt x="84" y="94"/>
                      <a:pt x="79" y="92"/>
                    </a:cubicBezTo>
                    <a:cubicBezTo>
                      <a:pt x="59" y="99"/>
                      <a:pt x="41" y="126"/>
                      <a:pt x="41" y="148"/>
                    </a:cubicBezTo>
                    <a:cubicBezTo>
                      <a:pt x="41" y="155"/>
                      <a:pt x="44" y="163"/>
                      <a:pt x="37" y="169"/>
                    </a:cubicBezTo>
                    <a:cubicBezTo>
                      <a:pt x="28" y="173"/>
                      <a:pt x="21" y="172"/>
                      <a:pt x="14" y="165"/>
                    </a:cubicBezTo>
                    <a:cubicBezTo>
                      <a:pt x="12" y="161"/>
                      <a:pt x="9" y="157"/>
                      <a:pt x="7" y="152"/>
                    </a:cubicBezTo>
                    <a:cubicBezTo>
                      <a:pt x="7" y="143"/>
                      <a:pt x="11" y="134"/>
                      <a:pt x="11" y="125"/>
                    </a:cubicBezTo>
                    <a:cubicBezTo>
                      <a:pt x="0" y="109"/>
                      <a:pt x="7" y="90"/>
                      <a:pt x="10" y="76"/>
                    </a:cubicBezTo>
                    <a:cubicBezTo>
                      <a:pt x="13" y="61"/>
                      <a:pt x="33" y="59"/>
                      <a:pt x="49" y="61"/>
                    </a:cubicBezTo>
                    <a:cubicBezTo>
                      <a:pt x="53" y="63"/>
                      <a:pt x="53" y="69"/>
                      <a:pt x="58" y="70"/>
                    </a:cubicBezTo>
                    <a:cubicBezTo>
                      <a:pt x="64" y="63"/>
                      <a:pt x="67" y="51"/>
                      <a:pt x="80" y="50"/>
                    </a:cubicBezTo>
                    <a:cubicBezTo>
                      <a:pt x="73" y="49"/>
                      <a:pt x="68" y="49"/>
                      <a:pt x="65" y="43"/>
                    </a:cubicBezTo>
                    <a:cubicBezTo>
                      <a:pt x="64" y="41"/>
                      <a:pt x="63" y="39"/>
                      <a:pt x="63" y="37"/>
                    </a:cubicBezTo>
                    <a:cubicBezTo>
                      <a:pt x="66" y="20"/>
                      <a:pt x="82" y="20"/>
                      <a:pt x="93" y="15"/>
                    </a:cubicBezTo>
                    <a:close/>
                  </a:path>
                </a:pathLst>
              </a:custGeom>
              <a:solidFill>
                <a:srgbClr val="472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7" name="Freeform 737">
                <a:extLst>
                  <a:ext uri="{FF2B5EF4-FFF2-40B4-BE49-F238E27FC236}">
                    <a16:creationId xmlns:a16="http://schemas.microsoft.com/office/drawing/2014/main" id="{8707442B-875B-F8D7-02B6-8211E2A67AAA}"/>
                  </a:ext>
                </a:extLst>
              </p:cNvPr>
              <p:cNvSpPr/>
              <p:nvPr/>
            </p:nvSpPr>
            <p:spPr bwMode="auto">
              <a:xfrm>
                <a:off x="5536" y="1252"/>
                <a:ext cx="59" cy="147"/>
              </a:xfrm>
              <a:custGeom>
                <a:avLst/>
                <a:gdLst>
                  <a:gd name="T0" fmla="*/ 12 w 41"/>
                  <a:gd name="T1" fmla="*/ 0 h 101"/>
                  <a:gd name="T2" fmla="*/ 25 w 41"/>
                  <a:gd name="T3" fmla="*/ 12 h 101"/>
                  <a:gd name="T4" fmla="*/ 32 w 41"/>
                  <a:gd name="T5" fmla="*/ 53 h 101"/>
                  <a:gd name="T6" fmla="*/ 34 w 41"/>
                  <a:gd name="T7" fmla="*/ 82 h 101"/>
                  <a:gd name="T8" fmla="*/ 35 w 41"/>
                  <a:gd name="T9" fmla="*/ 98 h 101"/>
                  <a:gd name="T10" fmla="*/ 18 w 41"/>
                  <a:gd name="T11" fmla="*/ 96 h 101"/>
                  <a:gd name="T12" fmla="*/ 12 w 41"/>
                  <a:gd name="T13" fmla="*/ 72 h 101"/>
                  <a:gd name="T14" fmla="*/ 2 w 41"/>
                  <a:gd name="T15" fmla="*/ 59 h 101"/>
                  <a:gd name="T16" fmla="*/ 0 w 41"/>
                  <a:gd name="T17" fmla="*/ 47 h 101"/>
                  <a:gd name="T18" fmla="*/ 12 w 41"/>
                  <a:gd name="T1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00">
                    <a:moveTo>
                      <a:pt x="12" y="0"/>
                    </a:moveTo>
                    <a:cubicBezTo>
                      <a:pt x="17" y="4"/>
                      <a:pt x="18" y="11"/>
                      <a:pt x="25" y="12"/>
                    </a:cubicBezTo>
                    <a:cubicBezTo>
                      <a:pt x="28" y="25"/>
                      <a:pt x="34" y="38"/>
                      <a:pt x="32" y="53"/>
                    </a:cubicBezTo>
                    <a:cubicBezTo>
                      <a:pt x="29" y="63"/>
                      <a:pt x="26" y="72"/>
                      <a:pt x="34" y="82"/>
                    </a:cubicBezTo>
                    <a:cubicBezTo>
                      <a:pt x="38" y="86"/>
                      <a:pt x="41" y="93"/>
                      <a:pt x="35" y="98"/>
                    </a:cubicBezTo>
                    <a:cubicBezTo>
                      <a:pt x="29" y="101"/>
                      <a:pt x="23" y="100"/>
                      <a:pt x="18" y="96"/>
                    </a:cubicBezTo>
                    <a:cubicBezTo>
                      <a:pt x="13" y="89"/>
                      <a:pt x="10" y="80"/>
                      <a:pt x="12" y="72"/>
                    </a:cubicBezTo>
                    <a:cubicBezTo>
                      <a:pt x="14" y="62"/>
                      <a:pt x="5" y="63"/>
                      <a:pt x="2" y="59"/>
                    </a:cubicBezTo>
                    <a:cubicBezTo>
                      <a:pt x="0" y="55"/>
                      <a:pt x="0" y="51"/>
                      <a:pt x="0" y="47"/>
                    </a:cubicBezTo>
                    <a:cubicBezTo>
                      <a:pt x="6" y="32"/>
                      <a:pt x="2" y="14"/>
                      <a:pt x="12" y="0"/>
                    </a:cubicBezTo>
                    <a:close/>
                  </a:path>
                </a:pathLst>
              </a:custGeom>
              <a:solidFill>
                <a:srgbClr val="373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8" name="Freeform 738">
                <a:extLst>
                  <a:ext uri="{FF2B5EF4-FFF2-40B4-BE49-F238E27FC236}">
                    <a16:creationId xmlns:a16="http://schemas.microsoft.com/office/drawing/2014/main" id="{238371CA-EC11-F575-7671-AD76841AA386}"/>
                  </a:ext>
                </a:extLst>
              </p:cNvPr>
              <p:cNvSpPr/>
              <p:nvPr/>
            </p:nvSpPr>
            <p:spPr bwMode="auto">
              <a:xfrm>
                <a:off x="5566" y="1329"/>
                <a:ext cx="87" cy="77"/>
              </a:xfrm>
              <a:custGeom>
                <a:avLst/>
                <a:gdLst>
                  <a:gd name="T0" fmla="*/ 14 w 60"/>
                  <a:gd name="T1" fmla="*/ 43 h 53"/>
                  <a:gd name="T2" fmla="*/ 7 w 60"/>
                  <a:gd name="T3" fmla="*/ 28 h 53"/>
                  <a:gd name="T4" fmla="*/ 11 w 60"/>
                  <a:gd name="T5" fmla="*/ 0 h 53"/>
                  <a:gd name="T6" fmla="*/ 58 w 60"/>
                  <a:gd name="T7" fmla="*/ 23 h 53"/>
                  <a:gd name="T8" fmla="*/ 57 w 60"/>
                  <a:gd name="T9" fmla="*/ 35 h 53"/>
                  <a:gd name="T10" fmla="*/ 37 w 60"/>
                  <a:gd name="T11" fmla="*/ 51 h 53"/>
                  <a:gd name="T12" fmla="*/ 14 w 60"/>
                  <a:gd name="T13" fmla="*/ 43 h 53"/>
                </a:gdLst>
                <a:ahLst/>
                <a:cxnLst>
                  <a:cxn ang="0">
                    <a:pos x="T0" y="T1"/>
                  </a:cxn>
                  <a:cxn ang="0">
                    <a:pos x="T2" y="T3"/>
                  </a:cxn>
                  <a:cxn ang="0">
                    <a:pos x="T4" y="T5"/>
                  </a:cxn>
                  <a:cxn ang="0">
                    <a:pos x="T6" y="T7"/>
                  </a:cxn>
                  <a:cxn ang="0">
                    <a:pos x="T8" y="T9"/>
                  </a:cxn>
                  <a:cxn ang="0">
                    <a:pos x="T10" y="T11"/>
                  </a:cxn>
                  <a:cxn ang="0">
                    <a:pos x="T12" y="T13"/>
                  </a:cxn>
                </a:cxnLst>
                <a:rect l="0" t="0" r="r" b="b"/>
                <a:pathLst>
                  <a:path w="60" h="52">
                    <a:moveTo>
                      <a:pt x="14" y="43"/>
                    </a:moveTo>
                    <a:cubicBezTo>
                      <a:pt x="16" y="36"/>
                      <a:pt x="10" y="32"/>
                      <a:pt x="7" y="28"/>
                    </a:cubicBezTo>
                    <a:cubicBezTo>
                      <a:pt x="0" y="17"/>
                      <a:pt x="0" y="8"/>
                      <a:pt x="11" y="0"/>
                    </a:cubicBezTo>
                    <a:cubicBezTo>
                      <a:pt x="14" y="26"/>
                      <a:pt x="19" y="28"/>
                      <a:pt x="58" y="23"/>
                    </a:cubicBezTo>
                    <a:cubicBezTo>
                      <a:pt x="60" y="27"/>
                      <a:pt x="59" y="31"/>
                      <a:pt x="57" y="35"/>
                    </a:cubicBezTo>
                    <a:cubicBezTo>
                      <a:pt x="58" y="50"/>
                      <a:pt x="49" y="53"/>
                      <a:pt x="37" y="51"/>
                    </a:cubicBezTo>
                    <a:cubicBezTo>
                      <a:pt x="29" y="50"/>
                      <a:pt x="21" y="48"/>
                      <a:pt x="14" y="43"/>
                    </a:cubicBezTo>
                    <a:close/>
                  </a:path>
                </a:pathLst>
              </a:custGeom>
              <a:solidFill>
                <a:srgbClr val="DCC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9" name="Freeform 739">
                <a:extLst>
                  <a:ext uri="{FF2B5EF4-FFF2-40B4-BE49-F238E27FC236}">
                    <a16:creationId xmlns:a16="http://schemas.microsoft.com/office/drawing/2014/main" id="{427D075B-FFEE-2E40-9783-8B9E3A9D8C9F}"/>
                  </a:ext>
                </a:extLst>
              </p:cNvPr>
              <p:cNvSpPr/>
              <p:nvPr/>
            </p:nvSpPr>
            <p:spPr bwMode="auto">
              <a:xfrm>
                <a:off x="5595" y="1217"/>
                <a:ext cx="69" cy="53"/>
              </a:xfrm>
              <a:custGeom>
                <a:avLst/>
                <a:gdLst>
                  <a:gd name="T0" fmla="*/ 46 w 47"/>
                  <a:gd name="T1" fmla="*/ 0 h 37"/>
                  <a:gd name="T2" fmla="*/ 43 w 47"/>
                  <a:gd name="T3" fmla="*/ 17 h 37"/>
                  <a:gd name="T4" fmla="*/ 39 w 47"/>
                  <a:gd name="T5" fmla="*/ 34 h 37"/>
                  <a:gd name="T6" fmla="*/ 22 w 47"/>
                  <a:gd name="T7" fmla="*/ 26 h 37"/>
                  <a:gd name="T8" fmla="*/ 15 w 47"/>
                  <a:gd name="T9" fmla="*/ 21 h 37"/>
                  <a:gd name="T10" fmla="*/ 2 w 47"/>
                  <a:gd name="T11" fmla="*/ 9 h 37"/>
                  <a:gd name="T12" fmla="*/ 18 w 47"/>
                  <a:gd name="T13" fmla="*/ 0 h 37"/>
                  <a:gd name="T14" fmla="*/ 46 w 47"/>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7">
                    <a:moveTo>
                      <a:pt x="46" y="0"/>
                    </a:moveTo>
                    <a:cubicBezTo>
                      <a:pt x="44" y="6"/>
                      <a:pt x="41" y="11"/>
                      <a:pt x="43" y="17"/>
                    </a:cubicBezTo>
                    <a:cubicBezTo>
                      <a:pt x="47" y="25"/>
                      <a:pt x="46" y="32"/>
                      <a:pt x="39" y="34"/>
                    </a:cubicBezTo>
                    <a:cubicBezTo>
                      <a:pt x="32" y="37"/>
                      <a:pt x="25" y="34"/>
                      <a:pt x="22" y="26"/>
                    </a:cubicBezTo>
                    <a:cubicBezTo>
                      <a:pt x="21" y="22"/>
                      <a:pt x="18" y="21"/>
                      <a:pt x="15" y="21"/>
                    </a:cubicBezTo>
                    <a:cubicBezTo>
                      <a:pt x="8" y="19"/>
                      <a:pt x="0" y="17"/>
                      <a:pt x="2" y="9"/>
                    </a:cubicBezTo>
                    <a:cubicBezTo>
                      <a:pt x="3" y="2"/>
                      <a:pt x="10" y="0"/>
                      <a:pt x="18" y="0"/>
                    </a:cubicBezTo>
                    <a:cubicBezTo>
                      <a:pt x="27" y="0"/>
                      <a:pt x="37" y="0"/>
                      <a:pt x="46" y="0"/>
                    </a:cubicBezTo>
                    <a:close/>
                  </a:path>
                </a:pathLst>
              </a:custGeom>
              <a:solidFill>
                <a:srgbClr val="AE8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0" name="Freeform 740">
                <a:extLst>
                  <a:ext uri="{FF2B5EF4-FFF2-40B4-BE49-F238E27FC236}">
                    <a16:creationId xmlns:a16="http://schemas.microsoft.com/office/drawing/2014/main" id="{2D6B8A69-61A3-815A-4D0F-46148F8E3AC0}"/>
                  </a:ext>
                </a:extLst>
              </p:cNvPr>
              <p:cNvSpPr/>
              <p:nvPr/>
            </p:nvSpPr>
            <p:spPr bwMode="auto">
              <a:xfrm>
                <a:off x="5605" y="1153"/>
                <a:ext cx="66" cy="59"/>
              </a:xfrm>
              <a:custGeom>
                <a:avLst/>
                <a:gdLst>
                  <a:gd name="T0" fmla="*/ 0 w 45"/>
                  <a:gd name="T1" fmla="*/ 33 h 41"/>
                  <a:gd name="T2" fmla="*/ 24 w 45"/>
                  <a:gd name="T3" fmla="*/ 0 h 41"/>
                  <a:gd name="T4" fmla="*/ 45 w 45"/>
                  <a:gd name="T5" fmla="*/ 12 h 41"/>
                  <a:gd name="T6" fmla="*/ 0 w 45"/>
                  <a:gd name="T7" fmla="*/ 33 h 41"/>
                </a:gdLst>
                <a:ahLst/>
                <a:cxnLst>
                  <a:cxn ang="0">
                    <a:pos x="T0" y="T1"/>
                  </a:cxn>
                  <a:cxn ang="0">
                    <a:pos x="T2" y="T3"/>
                  </a:cxn>
                  <a:cxn ang="0">
                    <a:pos x="T4" y="T5"/>
                  </a:cxn>
                  <a:cxn ang="0">
                    <a:pos x="T6" y="T7"/>
                  </a:cxn>
                </a:cxnLst>
                <a:rect l="0" t="0" r="r" b="b"/>
                <a:pathLst>
                  <a:path w="45" h="41">
                    <a:moveTo>
                      <a:pt x="0" y="33"/>
                    </a:moveTo>
                    <a:cubicBezTo>
                      <a:pt x="21" y="32"/>
                      <a:pt x="25" y="18"/>
                      <a:pt x="24" y="0"/>
                    </a:cubicBezTo>
                    <a:cubicBezTo>
                      <a:pt x="24" y="11"/>
                      <a:pt x="31" y="13"/>
                      <a:pt x="45" y="12"/>
                    </a:cubicBezTo>
                    <a:cubicBezTo>
                      <a:pt x="28" y="23"/>
                      <a:pt x="20" y="41"/>
                      <a:pt x="0" y="33"/>
                    </a:cubicBezTo>
                    <a:close/>
                  </a:path>
                </a:pathLst>
              </a:custGeom>
              <a:solidFill>
                <a:srgbClr val="F1BE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1" name="Freeform 741">
                <a:extLst>
                  <a:ext uri="{FF2B5EF4-FFF2-40B4-BE49-F238E27FC236}">
                    <a16:creationId xmlns:a16="http://schemas.microsoft.com/office/drawing/2014/main" id="{AB95F0F2-8C1C-4B33-56E0-35F03158CA5F}"/>
                  </a:ext>
                </a:extLst>
              </p:cNvPr>
              <p:cNvSpPr/>
              <p:nvPr/>
            </p:nvSpPr>
            <p:spPr bwMode="auto">
              <a:xfrm>
                <a:off x="5594" y="1132"/>
                <a:ext cx="17" cy="50"/>
              </a:xfrm>
              <a:custGeom>
                <a:avLst/>
                <a:gdLst>
                  <a:gd name="T0" fmla="*/ 12 w 12"/>
                  <a:gd name="T1" fmla="*/ 18 h 34"/>
                  <a:gd name="T2" fmla="*/ 9 w 12"/>
                  <a:gd name="T3" fmla="*/ 25 h 34"/>
                  <a:gd name="T4" fmla="*/ 2 w 12"/>
                  <a:gd name="T5" fmla="*/ 32 h 34"/>
                  <a:gd name="T6" fmla="*/ 0 w 12"/>
                  <a:gd name="T7" fmla="*/ 23 h 34"/>
                  <a:gd name="T8" fmla="*/ 5 w 12"/>
                  <a:gd name="T9" fmla="*/ 0 h 34"/>
                  <a:gd name="T10" fmla="*/ 12 w 12"/>
                  <a:gd name="T11" fmla="*/ 18 h 34"/>
                </a:gdLst>
                <a:ahLst/>
                <a:cxnLst>
                  <a:cxn ang="0">
                    <a:pos x="T0" y="T1"/>
                  </a:cxn>
                  <a:cxn ang="0">
                    <a:pos x="T2" y="T3"/>
                  </a:cxn>
                  <a:cxn ang="0">
                    <a:pos x="T4" y="T5"/>
                  </a:cxn>
                  <a:cxn ang="0">
                    <a:pos x="T6" y="T7"/>
                  </a:cxn>
                  <a:cxn ang="0">
                    <a:pos x="T8" y="T9"/>
                  </a:cxn>
                  <a:cxn ang="0">
                    <a:pos x="T10" y="T11"/>
                  </a:cxn>
                </a:cxnLst>
                <a:rect l="0" t="0" r="r" b="b"/>
                <a:pathLst>
                  <a:path w="12" h="34">
                    <a:moveTo>
                      <a:pt x="12" y="18"/>
                    </a:moveTo>
                    <a:cubicBezTo>
                      <a:pt x="11" y="21"/>
                      <a:pt x="10" y="23"/>
                      <a:pt x="9" y="25"/>
                    </a:cubicBezTo>
                    <a:cubicBezTo>
                      <a:pt x="7" y="28"/>
                      <a:pt x="7" y="34"/>
                      <a:pt x="2" y="32"/>
                    </a:cubicBezTo>
                    <a:cubicBezTo>
                      <a:pt x="1" y="32"/>
                      <a:pt x="1" y="26"/>
                      <a:pt x="0" y="23"/>
                    </a:cubicBezTo>
                    <a:cubicBezTo>
                      <a:pt x="2" y="16"/>
                      <a:pt x="3" y="8"/>
                      <a:pt x="5" y="0"/>
                    </a:cubicBezTo>
                    <a:cubicBezTo>
                      <a:pt x="10" y="6"/>
                      <a:pt x="11" y="12"/>
                      <a:pt x="12" y="18"/>
                    </a:cubicBezTo>
                    <a:close/>
                  </a:path>
                </a:pathLst>
              </a:custGeom>
              <a:solidFill>
                <a:srgbClr val="8B6E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2" name="Freeform 742">
                <a:extLst>
                  <a:ext uri="{FF2B5EF4-FFF2-40B4-BE49-F238E27FC236}">
                    <a16:creationId xmlns:a16="http://schemas.microsoft.com/office/drawing/2014/main" id="{8D1A9C26-1862-9A6E-D22E-73022323F47D}"/>
                  </a:ext>
                </a:extLst>
              </p:cNvPr>
              <p:cNvSpPr/>
              <p:nvPr/>
            </p:nvSpPr>
            <p:spPr bwMode="auto">
              <a:xfrm>
                <a:off x="5643" y="1505"/>
                <a:ext cx="213" cy="204"/>
              </a:xfrm>
              <a:custGeom>
                <a:avLst/>
                <a:gdLst>
                  <a:gd name="T0" fmla="*/ 18 w 146"/>
                  <a:gd name="T1" fmla="*/ 10 h 140"/>
                  <a:gd name="T2" fmla="*/ 38 w 146"/>
                  <a:gd name="T3" fmla="*/ 3 h 140"/>
                  <a:gd name="T4" fmla="*/ 43 w 146"/>
                  <a:gd name="T5" fmla="*/ 21 h 140"/>
                  <a:gd name="T6" fmla="*/ 59 w 146"/>
                  <a:gd name="T7" fmla="*/ 34 h 140"/>
                  <a:gd name="T8" fmla="*/ 76 w 146"/>
                  <a:gd name="T9" fmla="*/ 26 h 140"/>
                  <a:gd name="T10" fmla="*/ 94 w 146"/>
                  <a:gd name="T11" fmla="*/ 53 h 140"/>
                  <a:gd name="T12" fmla="*/ 53 w 146"/>
                  <a:gd name="T13" fmla="*/ 68 h 140"/>
                  <a:gd name="T14" fmla="*/ 23 w 146"/>
                  <a:gd name="T15" fmla="*/ 59 h 140"/>
                  <a:gd name="T16" fmla="*/ 37 w 146"/>
                  <a:gd name="T17" fmla="*/ 81 h 140"/>
                  <a:gd name="T18" fmla="*/ 31 w 146"/>
                  <a:gd name="T19" fmla="*/ 101 h 140"/>
                  <a:gd name="T20" fmla="*/ 85 w 146"/>
                  <a:gd name="T21" fmla="*/ 60 h 140"/>
                  <a:gd name="T22" fmla="*/ 100 w 146"/>
                  <a:gd name="T23" fmla="*/ 56 h 140"/>
                  <a:gd name="T24" fmla="*/ 108 w 146"/>
                  <a:gd name="T25" fmla="*/ 48 h 140"/>
                  <a:gd name="T26" fmla="*/ 119 w 146"/>
                  <a:gd name="T27" fmla="*/ 40 h 140"/>
                  <a:gd name="T28" fmla="*/ 142 w 146"/>
                  <a:gd name="T29" fmla="*/ 87 h 140"/>
                  <a:gd name="T30" fmla="*/ 133 w 146"/>
                  <a:gd name="T31" fmla="*/ 136 h 140"/>
                  <a:gd name="T32" fmla="*/ 113 w 146"/>
                  <a:gd name="T33" fmla="*/ 140 h 140"/>
                  <a:gd name="T34" fmla="*/ 81 w 146"/>
                  <a:gd name="T35" fmla="*/ 140 h 140"/>
                  <a:gd name="T36" fmla="*/ 35 w 146"/>
                  <a:gd name="T37" fmla="*/ 140 h 140"/>
                  <a:gd name="T38" fmla="*/ 18 w 146"/>
                  <a:gd name="T39" fmla="*/ 137 h 140"/>
                  <a:gd name="T40" fmla="*/ 0 w 146"/>
                  <a:gd name="T41" fmla="*/ 87 h 140"/>
                  <a:gd name="T42" fmla="*/ 2 w 146"/>
                  <a:gd name="T43" fmla="*/ 74 h 140"/>
                  <a:gd name="T44" fmla="*/ 0 w 146"/>
                  <a:gd name="T45" fmla="*/ 45 h 140"/>
                  <a:gd name="T46" fmla="*/ 8 w 146"/>
                  <a:gd name="T47" fmla="*/ 17 h 140"/>
                  <a:gd name="T48" fmla="*/ 18 w 146"/>
                  <a:gd name="T49" fmla="*/ 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 h="140">
                    <a:moveTo>
                      <a:pt x="18" y="10"/>
                    </a:moveTo>
                    <a:cubicBezTo>
                      <a:pt x="23" y="3"/>
                      <a:pt x="30" y="0"/>
                      <a:pt x="38" y="3"/>
                    </a:cubicBezTo>
                    <a:cubicBezTo>
                      <a:pt x="47" y="7"/>
                      <a:pt x="44" y="14"/>
                      <a:pt x="43" y="21"/>
                    </a:cubicBezTo>
                    <a:cubicBezTo>
                      <a:pt x="40" y="35"/>
                      <a:pt x="46" y="40"/>
                      <a:pt x="59" y="34"/>
                    </a:cubicBezTo>
                    <a:cubicBezTo>
                      <a:pt x="65" y="32"/>
                      <a:pt x="71" y="29"/>
                      <a:pt x="76" y="26"/>
                    </a:cubicBezTo>
                    <a:cubicBezTo>
                      <a:pt x="90" y="32"/>
                      <a:pt x="99" y="45"/>
                      <a:pt x="94" y="53"/>
                    </a:cubicBezTo>
                    <a:cubicBezTo>
                      <a:pt x="86" y="67"/>
                      <a:pt x="62" y="77"/>
                      <a:pt x="53" y="68"/>
                    </a:cubicBezTo>
                    <a:cubicBezTo>
                      <a:pt x="44" y="59"/>
                      <a:pt x="35" y="63"/>
                      <a:pt x="23" y="59"/>
                    </a:cubicBezTo>
                    <a:cubicBezTo>
                      <a:pt x="28" y="69"/>
                      <a:pt x="37" y="72"/>
                      <a:pt x="37" y="81"/>
                    </a:cubicBezTo>
                    <a:cubicBezTo>
                      <a:pt x="38" y="89"/>
                      <a:pt x="39" y="96"/>
                      <a:pt x="31" y="101"/>
                    </a:cubicBezTo>
                    <a:cubicBezTo>
                      <a:pt x="50" y="88"/>
                      <a:pt x="70" y="78"/>
                      <a:pt x="85" y="60"/>
                    </a:cubicBezTo>
                    <a:cubicBezTo>
                      <a:pt x="88" y="56"/>
                      <a:pt x="94" y="54"/>
                      <a:pt x="100" y="56"/>
                    </a:cubicBezTo>
                    <a:cubicBezTo>
                      <a:pt x="113" y="64"/>
                      <a:pt x="105" y="51"/>
                      <a:pt x="108" y="48"/>
                    </a:cubicBezTo>
                    <a:cubicBezTo>
                      <a:pt x="110" y="43"/>
                      <a:pt x="114" y="40"/>
                      <a:pt x="119" y="40"/>
                    </a:cubicBezTo>
                    <a:cubicBezTo>
                      <a:pt x="139" y="49"/>
                      <a:pt x="138" y="70"/>
                      <a:pt x="142" y="87"/>
                    </a:cubicBezTo>
                    <a:cubicBezTo>
                      <a:pt x="146" y="103"/>
                      <a:pt x="140" y="120"/>
                      <a:pt x="133" y="136"/>
                    </a:cubicBezTo>
                    <a:cubicBezTo>
                      <a:pt x="127" y="140"/>
                      <a:pt x="120" y="139"/>
                      <a:pt x="113" y="140"/>
                    </a:cubicBezTo>
                    <a:cubicBezTo>
                      <a:pt x="102" y="140"/>
                      <a:pt x="92" y="140"/>
                      <a:pt x="81" y="140"/>
                    </a:cubicBezTo>
                    <a:cubicBezTo>
                      <a:pt x="66" y="140"/>
                      <a:pt x="51" y="140"/>
                      <a:pt x="35" y="140"/>
                    </a:cubicBezTo>
                    <a:cubicBezTo>
                      <a:pt x="29" y="139"/>
                      <a:pt x="24" y="139"/>
                      <a:pt x="18" y="137"/>
                    </a:cubicBezTo>
                    <a:cubicBezTo>
                      <a:pt x="2" y="124"/>
                      <a:pt x="0" y="106"/>
                      <a:pt x="0" y="87"/>
                    </a:cubicBezTo>
                    <a:cubicBezTo>
                      <a:pt x="0" y="83"/>
                      <a:pt x="1" y="79"/>
                      <a:pt x="2" y="74"/>
                    </a:cubicBezTo>
                    <a:cubicBezTo>
                      <a:pt x="4" y="64"/>
                      <a:pt x="0" y="55"/>
                      <a:pt x="0" y="45"/>
                    </a:cubicBezTo>
                    <a:cubicBezTo>
                      <a:pt x="1" y="35"/>
                      <a:pt x="0" y="25"/>
                      <a:pt x="8" y="17"/>
                    </a:cubicBezTo>
                    <a:cubicBezTo>
                      <a:pt x="11" y="14"/>
                      <a:pt x="14" y="12"/>
                      <a:pt x="18" y="10"/>
                    </a:cubicBezTo>
                    <a:close/>
                  </a:path>
                </a:pathLst>
              </a:custGeom>
              <a:solidFill>
                <a:srgbClr val="383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3" name="Freeform 743">
                <a:extLst>
                  <a:ext uri="{FF2B5EF4-FFF2-40B4-BE49-F238E27FC236}">
                    <a16:creationId xmlns:a16="http://schemas.microsoft.com/office/drawing/2014/main" id="{9ADCC93A-501D-07D4-DF57-64F597069675}"/>
                  </a:ext>
                </a:extLst>
              </p:cNvPr>
              <p:cNvSpPr/>
              <p:nvPr/>
            </p:nvSpPr>
            <p:spPr bwMode="auto">
              <a:xfrm>
                <a:off x="5541" y="1377"/>
                <a:ext cx="123" cy="247"/>
              </a:xfrm>
              <a:custGeom>
                <a:avLst/>
                <a:gdLst>
                  <a:gd name="T0" fmla="*/ 84 w 84"/>
                  <a:gd name="T1" fmla="*/ 106 h 170"/>
                  <a:gd name="T2" fmla="*/ 76 w 84"/>
                  <a:gd name="T3" fmla="*/ 142 h 170"/>
                  <a:gd name="T4" fmla="*/ 76 w 84"/>
                  <a:gd name="T5" fmla="*/ 162 h 170"/>
                  <a:gd name="T6" fmla="*/ 53 w 84"/>
                  <a:gd name="T7" fmla="*/ 161 h 170"/>
                  <a:gd name="T8" fmla="*/ 25 w 84"/>
                  <a:gd name="T9" fmla="*/ 165 h 170"/>
                  <a:gd name="T10" fmla="*/ 10 w 84"/>
                  <a:gd name="T11" fmla="*/ 166 h 170"/>
                  <a:gd name="T12" fmla="*/ 9 w 84"/>
                  <a:gd name="T13" fmla="*/ 131 h 170"/>
                  <a:gd name="T14" fmla="*/ 2 w 84"/>
                  <a:gd name="T15" fmla="*/ 97 h 170"/>
                  <a:gd name="T16" fmla="*/ 10 w 84"/>
                  <a:gd name="T17" fmla="*/ 86 h 170"/>
                  <a:gd name="T18" fmla="*/ 20 w 84"/>
                  <a:gd name="T19" fmla="*/ 92 h 170"/>
                  <a:gd name="T20" fmla="*/ 39 w 84"/>
                  <a:gd name="T21" fmla="*/ 79 h 170"/>
                  <a:gd name="T22" fmla="*/ 41 w 84"/>
                  <a:gd name="T23" fmla="*/ 74 h 170"/>
                  <a:gd name="T24" fmla="*/ 33 w 84"/>
                  <a:gd name="T25" fmla="*/ 44 h 170"/>
                  <a:gd name="T26" fmla="*/ 2 w 84"/>
                  <a:gd name="T27" fmla="*/ 12 h 170"/>
                  <a:gd name="T28" fmla="*/ 15 w 84"/>
                  <a:gd name="T29" fmla="*/ 7 h 170"/>
                  <a:gd name="T30" fmla="*/ 31 w 84"/>
                  <a:gd name="T31" fmla="*/ 10 h 170"/>
                  <a:gd name="T32" fmla="*/ 50 w 84"/>
                  <a:gd name="T33" fmla="*/ 13 h 170"/>
                  <a:gd name="T34" fmla="*/ 74 w 84"/>
                  <a:gd name="T35" fmla="*/ 2 h 170"/>
                  <a:gd name="T36" fmla="*/ 76 w 84"/>
                  <a:gd name="T37" fmla="*/ 10 h 170"/>
                  <a:gd name="T38" fmla="*/ 76 w 84"/>
                  <a:gd name="T39" fmla="*/ 65 h 170"/>
                  <a:gd name="T40" fmla="*/ 84 w 84"/>
                  <a:gd name="T41" fmla="*/ 10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70">
                    <a:moveTo>
                      <a:pt x="84" y="106"/>
                    </a:moveTo>
                    <a:cubicBezTo>
                      <a:pt x="68" y="115"/>
                      <a:pt x="78" y="130"/>
                      <a:pt x="76" y="142"/>
                    </a:cubicBezTo>
                    <a:cubicBezTo>
                      <a:pt x="75" y="148"/>
                      <a:pt x="82" y="155"/>
                      <a:pt x="76" y="162"/>
                    </a:cubicBezTo>
                    <a:cubicBezTo>
                      <a:pt x="68" y="166"/>
                      <a:pt x="61" y="162"/>
                      <a:pt x="53" y="161"/>
                    </a:cubicBezTo>
                    <a:cubicBezTo>
                      <a:pt x="43" y="159"/>
                      <a:pt x="33" y="158"/>
                      <a:pt x="25" y="165"/>
                    </a:cubicBezTo>
                    <a:cubicBezTo>
                      <a:pt x="20" y="168"/>
                      <a:pt x="15" y="170"/>
                      <a:pt x="10" y="166"/>
                    </a:cubicBezTo>
                    <a:cubicBezTo>
                      <a:pt x="4" y="155"/>
                      <a:pt x="7" y="143"/>
                      <a:pt x="9" y="131"/>
                    </a:cubicBezTo>
                    <a:cubicBezTo>
                      <a:pt x="11" y="119"/>
                      <a:pt x="10" y="107"/>
                      <a:pt x="2" y="97"/>
                    </a:cubicBezTo>
                    <a:cubicBezTo>
                      <a:pt x="1" y="90"/>
                      <a:pt x="0" y="84"/>
                      <a:pt x="10" y="86"/>
                    </a:cubicBezTo>
                    <a:cubicBezTo>
                      <a:pt x="14" y="88"/>
                      <a:pt x="17" y="90"/>
                      <a:pt x="20" y="92"/>
                    </a:cubicBezTo>
                    <a:cubicBezTo>
                      <a:pt x="32" y="96"/>
                      <a:pt x="33" y="84"/>
                      <a:pt x="39" y="79"/>
                    </a:cubicBezTo>
                    <a:cubicBezTo>
                      <a:pt x="39" y="78"/>
                      <a:pt x="40" y="76"/>
                      <a:pt x="41" y="74"/>
                    </a:cubicBezTo>
                    <a:cubicBezTo>
                      <a:pt x="49" y="61"/>
                      <a:pt x="42" y="52"/>
                      <a:pt x="33" y="44"/>
                    </a:cubicBezTo>
                    <a:cubicBezTo>
                      <a:pt x="23" y="33"/>
                      <a:pt x="6" y="28"/>
                      <a:pt x="2" y="12"/>
                    </a:cubicBezTo>
                    <a:cubicBezTo>
                      <a:pt x="5" y="7"/>
                      <a:pt x="7" y="0"/>
                      <a:pt x="15" y="7"/>
                    </a:cubicBezTo>
                    <a:cubicBezTo>
                      <a:pt x="20" y="12"/>
                      <a:pt x="26" y="9"/>
                      <a:pt x="31" y="10"/>
                    </a:cubicBezTo>
                    <a:cubicBezTo>
                      <a:pt x="38" y="6"/>
                      <a:pt x="43" y="11"/>
                      <a:pt x="50" y="13"/>
                    </a:cubicBezTo>
                    <a:cubicBezTo>
                      <a:pt x="60" y="16"/>
                      <a:pt x="70" y="16"/>
                      <a:pt x="74" y="2"/>
                    </a:cubicBezTo>
                    <a:cubicBezTo>
                      <a:pt x="75" y="5"/>
                      <a:pt x="75" y="7"/>
                      <a:pt x="76" y="10"/>
                    </a:cubicBezTo>
                    <a:cubicBezTo>
                      <a:pt x="76" y="28"/>
                      <a:pt x="76" y="47"/>
                      <a:pt x="76" y="65"/>
                    </a:cubicBezTo>
                    <a:cubicBezTo>
                      <a:pt x="84" y="78"/>
                      <a:pt x="79" y="93"/>
                      <a:pt x="84" y="106"/>
                    </a:cubicBezTo>
                    <a:close/>
                  </a:path>
                </a:pathLst>
              </a:custGeom>
              <a:solidFill>
                <a:srgbClr val="B4A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4" name="Freeform 744">
                <a:extLst>
                  <a:ext uri="{FF2B5EF4-FFF2-40B4-BE49-F238E27FC236}">
                    <a16:creationId xmlns:a16="http://schemas.microsoft.com/office/drawing/2014/main" id="{5C26449C-A699-DBBC-78C5-D484E0A948A6}"/>
                  </a:ext>
                </a:extLst>
              </p:cNvPr>
              <p:cNvSpPr/>
              <p:nvPr/>
            </p:nvSpPr>
            <p:spPr bwMode="auto">
              <a:xfrm>
                <a:off x="5661" y="1532"/>
                <a:ext cx="154" cy="139"/>
              </a:xfrm>
              <a:custGeom>
                <a:avLst/>
                <a:gdLst>
                  <a:gd name="T0" fmla="*/ 105 w 106"/>
                  <a:gd name="T1" fmla="*/ 23 h 95"/>
                  <a:gd name="T2" fmla="*/ 97 w 106"/>
                  <a:gd name="T3" fmla="*/ 30 h 95"/>
                  <a:gd name="T4" fmla="*/ 88 w 106"/>
                  <a:gd name="T5" fmla="*/ 39 h 95"/>
                  <a:gd name="T6" fmla="*/ 73 w 106"/>
                  <a:gd name="T7" fmla="*/ 46 h 95"/>
                  <a:gd name="T8" fmla="*/ 10 w 106"/>
                  <a:gd name="T9" fmla="*/ 95 h 95"/>
                  <a:gd name="T10" fmla="*/ 12 w 106"/>
                  <a:gd name="T11" fmla="*/ 87 h 95"/>
                  <a:gd name="T12" fmla="*/ 9 w 106"/>
                  <a:gd name="T13" fmla="*/ 48 h 95"/>
                  <a:gd name="T14" fmla="*/ 5 w 106"/>
                  <a:gd name="T15" fmla="*/ 38 h 95"/>
                  <a:gd name="T16" fmla="*/ 18 w 106"/>
                  <a:gd name="T17" fmla="*/ 35 h 95"/>
                  <a:gd name="T18" fmla="*/ 28 w 106"/>
                  <a:gd name="T19" fmla="*/ 29 h 95"/>
                  <a:gd name="T20" fmla="*/ 61 w 106"/>
                  <a:gd name="T21" fmla="*/ 44 h 95"/>
                  <a:gd name="T22" fmla="*/ 79 w 106"/>
                  <a:gd name="T23" fmla="*/ 29 h 95"/>
                  <a:gd name="T24" fmla="*/ 64 w 106"/>
                  <a:gd name="T25" fmla="*/ 7 h 95"/>
                  <a:gd name="T26" fmla="*/ 69 w 106"/>
                  <a:gd name="T27" fmla="*/ 0 h 95"/>
                  <a:gd name="T28" fmla="*/ 101 w 106"/>
                  <a:gd name="T29" fmla="*/ 18 h 95"/>
                  <a:gd name="T30" fmla="*/ 105 w 106"/>
                  <a:gd name="T31" fmla="*/ 2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95">
                    <a:moveTo>
                      <a:pt x="105" y="23"/>
                    </a:moveTo>
                    <a:cubicBezTo>
                      <a:pt x="102" y="25"/>
                      <a:pt x="100" y="28"/>
                      <a:pt x="97" y="30"/>
                    </a:cubicBezTo>
                    <a:cubicBezTo>
                      <a:pt x="97" y="36"/>
                      <a:pt x="94" y="39"/>
                      <a:pt x="88" y="39"/>
                    </a:cubicBezTo>
                    <a:cubicBezTo>
                      <a:pt x="82" y="38"/>
                      <a:pt x="76" y="41"/>
                      <a:pt x="73" y="46"/>
                    </a:cubicBezTo>
                    <a:cubicBezTo>
                      <a:pt x="58" y="71"/>
                      <a:pt x="29" y="76"/>
                      <a:pt x="10" y="95"/>
                    </a:cubicBezTo>
                    <a:cubicBezTo>
                      <a:pt x="7" y="90"/>
                      <a:pt x="10" y="89"/>
                      <a:pt x="12" y="87"/>
                    </a:cubicBezTo>
                    <a:cubicBezTo>
                      <a:pt x="26" y="73"/>
                      <a:pt x="26" y="60"/>
                      <a:pt x="9" y="48"/>
                    </a:cubicBezTo>
                    <a:cubicBezTo>
                      <a:pt x="6" y="46"/>
                      <a:pt x="0" y="44"/>
                      <a:pt x="5" y="38"/>
                    </a:cubicBezTo>
                    <a:cubicBezTo>
                      <a:pt x="11" y="50"/>
                      <a:pt x="11" y="28"/>
                      <a:pt x="18" y="35"/>
                    </a:cubicBezTo>
                    <a:cubicBezTo>
                      <a:pt x="23" y="40"/>
                      <a:pt x="24" y="39"/>
                      <a:pt x="28" y="29"/>
                    </a:cubicBezTo>
                    <a:cubicBezTo>
                      <a:pt x="37" y="40"/>
                      <a:pt x="48" y="59"/>
                      <a:pt x="61" y="44"/>
                    </a:cubicBezTo>
                    <a:cubicBezTo>
                      <a:pt x="67" y="37"/>
                      <a:pt x="80" y="37"/>
                      <a:pt x="79" y="29"/>
                    </a:cubicBezTo>
                    <a:cubicBezTo>
                      <a:pt x="79" y="21"/>
                      <a:pt x="72" y="13"/>
                      <a:pt x="64" y="7"/>
                    </a:cubicBezTo>
                    <a:cubicBezTo>
                      <a:pt x="66" y="4"/>
                      <a:pt x="68" y="2"/>
                      <a:pt x="69" y="0"/>
                    </a:cubicBezTo>
                    <a:cubicBezTo>
                      <a:pt x="79" y="6"/>
                      <a:pt x="82" y="26"/>
                      <a:pt x="101" y="18"/>
                    </a:cubicBezTo>
                    <a:cubicBezTo>
                      <a:pt x="105" y="17"/>
                      <a:pt x="106" y="19"/>
                      <a:pt x="105" y="23"/>
                    </a:cubicBezTo>
                    <a:close/>
                  </a:path>
                </a:pathLst>
              </a:custGeom>
              <a:solidFill>
                <a:srgbClr val="1E1F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5" name="Freeform 745">
                <a:extLst>
                  <a:ext uri="{FF2B5EF4-FFF2-40B4-BE49-F238E27FC236}">
                    <a16:creationId xmlns:a16="http://schemas.microsoft.com/office/drawing/2014/main" id="{A8318A87-FAFF-B140-DF2F-C153E7D34973}"/>
                  </a:ext>
                </a:extLst>
              </p:cNvPr>
              <p:cNvSpPr/>
              <p:nvPr/>
            </p:nvSpPr>
            <p:spPr bwMode="auto">
              <a:xfrm>
                <a:off x="5656" y="1378"/>
                <a:ext cx="47" cy="64"/>
              </a:xfrm>
              <a:custGeom>
                <a:avLst/>
                <a:gdLst>
                  <a:gd name="T0" fmla="*/ 23 w 32"/>
                  <a:gd name="T1" fmla="*/ 1 h 44"/>
                  <a:gd name="T2" fmla="*/ 24 w 32"/>
                  <a:gd name="T3" fmla="*/ 29 h 44"/>
                  <a:gd name="T4" fmla="*/ 29 w 32"/>
                  <a:gd name="T5" fmla="*/ 38 h 44"/>
                  <a:gd name="T6" fmla="*/ 22 w 32"/>
                  <a:gd name="T7" fmla="*/ 42 h 44"/>
                  <a:gd name="T8" fmla="*/ 1 w 32"/>
                  <a:gd name="T9" fmla="*/ 24 h 44"/>
                  <a:gd name="T10" fmla="*/ 23 w 32"/>
                  <a:gd name="T11" fmla="*/ 1 h 44"/>
                </a:gdLst>
                <a:ahLst/>
                <a:cxnLst>
                  <a:cxn ang="0">
                    <a:pos x="T0" y="T1"/>
                  </a:cxn>
                  <a:cxn ang="0">
                    <a:pos x="T2" y="T3"/>
                  </a:cxn>
                  <a:cxn ang="0">
                    <a:pos x="T4" y="T5"/>
                  </a:cxn>
                  <a:cxn ang="0">
                    <a:pos x="T6" y="T7"/>
                  </a:cxn>
                  <a:cxn ang="0">
                    <a:pos x="T8" y="T9"/>
                  </a:cxn>
                  <a:cxn ang="0">
                    <a:pos x="T10" y="T11"/>
                  </a:cxn>
                </a:cxnLst>
                <a:rect l="0" t="0" r="r" b="b"/>
                <a:pathLst>
                  <a:path w="32" h="44">
                    <a:moveTo>
                      <a:pt x="23" y="1"/>
                    </a:moveTo>
                    <a:cubicBezTo>
                      <a:pt x="4" y="17"/>
                      <a:pt x="5" y="22"/>
                      <a:pt x="24" y="29"/>
                    </a:cubicBezTo>
                    <a:cubicBezTo>
                      <a:pt x="27" y="31"/>
                      <a:pt x="32" y="32"/>
                      <a:pt x="29" y="38"/>
                    </a:cubicBezTo>
                    <a:cubicBezTo>
                      <a:pt x="28" y="41"/>
                      <a:pt x="24" y="44"/>
                      <a:pt x="22" y="42"/>
                    </a:cubicBezTo>
                    <a:cubicBezTo>
                      <a:pt x="15" y="36"/>
                      <a:pt x="0" y="37"/>
                      <a:pt x="1" y="24"/>
                    </a:cubicBezTo>
                    <a:cubicBezTo>
                      <a:pt x="2" y="14"/>
                      <a:pt x="3" y="0"/>
                      <a:pt x="23" y="1"/>
                    </a:cubicBezTo>
                    <a:close/>
                  </a:path>
                </a:pathLst>
              </a:custGeom>
              <a:solidFill>
                <a:srgbClr val="2831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6" name="Freeform 746">
                <a:extLst>
                  <a:ext uri="{FF2B5EF4-FFF2-40B4-BE49-F238E27FC236}">
                    <a16:creationId xmlns:a16="http://schemas.microsoft.com/office/drawing/2014/main" id="{5899315D-7C24-FA85-14D4-A9B4AE62338F}"/>
                  </a:ext>
                </a:extLst>
              </p:cNvPr>
              <p:cNvSpPr/>
              <p:nvPr/>
            </p:nvSpPr>
            <p:spPr bwMode="auto">
              <a:xfrm>
                <a:off x="5639" y="1471"/>
                <a:ext cx="36" cy="60"/>
              </a:xfrm>
              <a:custGeom>
                <a:avLst/>
                <a:gdLst>
                  <a:gd name="T0" fmla="*/ 17 w 25"/>
                  <a:gd name="T1" fmla="*/ 41 h 41"/>
                  <a:gd name="T2" fmla="*/ 9 w 25"/>
                  <a:gd name="T3" fmla="*/ 0 h 41"/>
                  <a:gd name="T4" fmla="*/ 21 w 25"/>
                  <a:gd name="T5" fmla="*/ 33 h 41"/>
                  <a:gd name="T6" fmla="*/ 17 w 25"/>
                  <a:gd name="T7" fmla="*/ 41 h 41"/>
                </a:gdLst>
                <a:ahLst/>
                <a:cxnLst>
                  <a:cxn ang="0">
                    <a:pos x="T0" y="T1"/>
                  </a:cxn>
                  <a:cxn ang="0">
                    <a:pos x="T2" y="T3"/>
                  </a:cxn>
                  <a:cxn ang="0">
                    <a:pos x="T4" y="T5"/>
                  </a:cxn>
                  <a:cxn ang="0">
                    <a:pos x="T6" y="T7"/>
                  </a:cxn>
                </a:cxnLst>
                <a:rect l="0" t="0" r="r" b="b"/>
                <a:pathLst>
                  <a:path w="25" h="41">
                    <a:moveTo>
                      <a:pt x="17" y="41"/>
                    </a:moveTo>
                    <a:cubicBezTo>
                      <a:pt x="0" y="30"/>
                      <a:pt x="13" y="14"/>
                      <a:pt x="9" y="0"/>
                    </a:cubicBezTo>
                    <a:cubicBezTo>
                      <a:pt x="25" y="7"/>
                      <a:pt x="20" y="21"/>
                      <a:pt x="21" y="33"/>
                    </a:cubicBezTo>
                    <a:cubicBezTo>
                      <a:pt x="20" y="36"/>
                      <a:pt x="18" y="39"/>
                      <a:pt x="17" y="41"/>
                    </a:cubicBezTo>
                    <a:close/>
                  </a:path>
                </a:pathLst>
              </a:custGeom>
              <a:solidFill>
                <a:srgbClr val="D6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7" name="Freeform 747">
                <a:extLst>
                  <a:ext uri="{FF2B5EF4-FFF2-40B4-BE49-F238E27FC236}">
                    <a16:creationId xmlns:a16="http://schemas.microsoft.com/office/drawing/2014/main" id="{CCA2DC39-7A59-5012-166F-AC7C8A27526F}"/>
                  </a:ext>
                </a:extLst>
              </p:cNvPr>
              <p:cNvSpPr/>
              <p:nvPr/>
            </p:nvSpPr>
            <p:spPr bwMode="auto">
              <a:xfrm>
                <a:off x="5706" y="1463"/>
                <a:ext cx="22" cy="26"/>
              </a:xfrm>
              <a:custGeom>
                <a:avLst/>
                <a:gdLst>
                  <a:gd name="T0" fmla="*/ 7 w 15"/>
                  <a:gd name="T1" fmla="*/ 0 h 18"/>
                  <a:gd name="T2" fmla="*/ 15 w 15"/>
                  <a:gd name="T3" fmla="*/ 9 h 18"/>
                  <a:gd name="T4" fmla="*/ 6 w 15"/>
                  <a:gd name="T5" fmla="*/ 18 h 18"/>
                  <a:gd name="T6" fmla="*/ 1 w 15"/>
                  <a:gd name="T7" fmla="*/ 11 h 18"/>
                  <a:gd name="T8" fmla="*/ 7 w 15"/>
                  <a:gd name="T9" fmla="*/ 0 h 18"/>
                </a:gdLst>
                <a:ahLst/>
                <a:cxnLst>
                  <a:cxn ang="0">
                    <a:pos x="T0" y="T1"/>
                  </a:cxn>
                  <a:cxn ang="0">
                    <a:pos x="T2" y="T3"/>
                  </a:cxn>
                  <a:cxn ang="0">
                    <a:pos x="T4" y="T5"/>
                  </a:cxn>
                  <a:cxn ang="0">
                    <a:pos x="T6" y="T7"/>
                  </a:cxn>
                  <a:cxn ang="0">
                    <a:pos x="T8" y="T9"/>
                  </a:cxn>
                </a:cxnLst>
                <a:rect l="0" t="0" r="r" b="b"/>
                <a:pathLst>
                  <a:path w="15" h="18">
                    <a:moveTo>
                      <a:pt x="7" y="0"/>
                    </a:moveTo>
                    <a:cubicBezTo>
                      <a:pt x="12" y="2"/>
                      <a:pt x="14" y="5"/>
                      <a:pt x="15" y="9"/>
                    </a:cubicBezTo>
                    <a:cubicBezTo>
                      <a:pt x="15" y="14"/>
                      <a:pt x="11" y="18"/>
                      <a:pt x="6" y="18"/>
                    </a:cubicBezTo>
                    <a:cubicBezTo>
                      <a:pt x="3" y="17"/>
                      <a:pt x="0" y="15"/>
                      <a:pt x="1" y="11"/>
                    </a:cubicBezTo>
                    <a:cubicBezTo>
                      <a:pt x="2" y="7"/>
                      <a:pt x="1" y="1"/>
                      <a:pt x="7" y="0"/>
                    </a:cubicBezTo>
                    <a:close/>
                  </a:path>
                </a:pathLst>
              </a:custGeom>
              <a:solidFill>
                <a:srgbClr val="1920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8" name="Freeform 748">
                <a:extLst>
                  <a:ext uri="{FF2B5EF4-FFF2-40B4-BE49-F238E27FC236}">
                    <a16:creationId xmlns:a16="http://schemas.microsoft.com/office/drawing/2014/main" id="{0B504190-749C-8A2C-E9BC-955DF075DF02}"/>
                  </a:ext>
                </a:extLst>
              </p:cNvPr>
              <p:cNvSpPr/>
              <p:nvPr/>
            </p:nvSpPr>
            <p:spPr bwMode="auto">
              <a:xfrm>
                <a:off x="5808" y="1495"/>
                <a:ext cx="112" cy="211"/>
              </a:xfrm>
              <a:custGeom>
                <a:avLst/>
                <a:gdLst>
                  <a:gd name="T0" fmla="*/ 4 w 77"/>
                  <a:gd name="T1" fmla="*/ 49 h 145"/>
                  <a:gd name="T2" fmla="*/ 0 w 77"/>
                  <a:gd name="T3" fmla="*/ 44 h 145"/>
                  <a:gd name="T4" fmla="*/ 4 w 77"/>
                  <a:gd name="T5" fmla="*/ 24 h 145"/>
                  <a:gd name="T6" fmla="*/ 8 w 77"/>
                  <a:gd name="T7" fmla="*/ 32 h 145"/>
                  <a:gd name="T8" fmla="*/ 24 w 77"/>
                  <a:gd name="T9" fmla="*/ 14 h 145"/>
                  <a:gd name="T10" fmla="*/ 25 w 77"/>
                  <a:gd name="T11" fmla="*/ 1 h 145"/>
                  <a:gd name="T12" fmla="*/ 28 w 77"/>
                  <a:gd name="T13" fmla="*/ 0 h 145"/>
                  <a:gd name="T14" fmla="*/ 37 w 77"/>
                  <a:gd name="T15" fmla="*/ 4 h 145"/>
                  <a:gd name="T16" fmla="*/ 57 w 77"/>
                  <a:gd name="T17" fmla="*/ 70 h 145"/>
                  <a:gd name="T18" fmla="*/ 55 w 77"/>
                  <a:gd name="T19" fmla="*/ 45 h 145"/>
                  <a:gd name="T20" fmla="*/ 53 w 77"/>
                  <a:gd name="T21" fmla="*/ 65 h 145"/>
                  <a:gd name="T22" fmla="*/ 47 w 77"/>
                  <a:gd name="T23" fmla="*/ 82 h 145"/>
                  <a:gd name="T24" fmla="*/ 34 w 77"/>
                  <a:gd name="T25" fmla="*/ 63 h 145"/>
                  <a:gd name="T26" fmla="*/ 40 w 77"/>
                  <a:gd name="T27" fmla="*/ 108 h 145"/>
                  <a:gd name="T28" fmla="*/ 32 w 77"/>
                  <a:gd name="T29" fmla="*/ 143 h 145"/>
                  <a:gd name="T30" fmla="*/ 20 w 77"/>
                  <a:gd name="T31" fmla="*/ 141 h 145"/>
                  <a:gd name="T32" fmla="*/ 23 w 77"/>
                  <a:gd name="T33" fmla="*/ 117 h 145"/>
                  <a:gd name="T34" fmla="*/ 4 w 77"/>
                  <a:gd name="T35" fmla="*/ 4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145">
                    <a:moveTo>
                      <a:pt x="4" y="49"/>
                    </a:moveTo>
                    <a:cubicBezTo>
                      <a:pt x="3" y="47"/>
                      <a:pt x="1" y="46"/>
                      <a:pt x="0" y="44"/>
                    </a:cubicBezTo>
                    <a:cubicBezTo>
                      <a:pt x="2" y="38"/>
                      <a:pt x="0" y="30"/>
                      <a:pt x="4" y="24"/>
                    </a:cubicBezTo>
                    <a:cubicBezTo>
                      <a:pt x="7" y="26"/>
                      <a:pt x="7" y="29"/>
                      <a:pt x="8" y="32"/>
                    </a:cubicBezTo>
                    <a:cubicBezTo>
                      <a:pt x="12" y="25"/>
                      <a:pt x="24" y="24"/>
                      <a:pt x="24" y="14"/>
                    </a:cubicBezTo>
                    <a:cubicBezTo>
                      <a:pt x="24" y="10"/>
                      <a:pt x="21" y="5"/>
                      <a:pt x="25" y="1"/>
                    </a:cubicBezTo>
                    <a:cubicBezTo>
                      <a:pt x="26" y="1"/>
                      <a:pt x="27" y="0"/>
                      <a:pt x="28" y="0"/>
                    </a:cubicBezTo>
                    <a:cubicBezTo>
                      <a:pt x="31" y="2"/>
                      <a:pt x="34" y="3"/>
                      <a:pt x="37" y="4"/>
                    </a:cubicBezTo>
                    <a:cubicBezTo>
                      <a:pt x="66" y="14"/>
                      <a:pt x="77" y="50"/>
                      <a:pt x="57" y="70"/>
                    </a:cubicBezTo>
                    <a:cubicBezTo>
                      <a:pt x="50" y="61"/>
                      <a:pt x="53" y="53"/>
                      <a:pt x="55" y="45"/>
                    </a:cubicBezTo>
                    <a:cubicBezTo>
                      <a:pt x="52" y="51"/>
                      <a:pt x="53" y="58"/>
                      <a:pt x="53" y="65"/>
                    </a:cubicBezTo>
                    <a:cubicBezTo>
                      <a:pt x="52" y="71"/>
                      <a:pt x="54" y="78"/>
                      <a:pt x="47" y="82"/>
                    </a:cubicBezTo>
                    <a:cubicBezTo>
                      <a:pt x="38" y="79"/>
                      <a:pt x="42" y="69"/>
                      <a:pt x="34" y="63"/>
                    </a:cubicBezTo>
                    <a:cubicBezTo>
                      <a:pt x="32" y="80"/>
                      <a:pt x="37" y="94"/>
                      <a:pt x="40" y="108"/>
                    </a:cubicBezTo>
                    <a:cubicBezTo>
                      <a:pt x="42" y="121"/>
                      <a:pt x="43" y="133"/>
                      <a:pt x="32" y="143"/>
                    </a:cubicBezTo>
                    <a:cubicBezTo>
                      <a:pt x="28" y="145"/>
                      <a:pt x="24" y="144"/>
                      <a:pt x="20" y="141"/>
                    </a:cubicBezTo>
                    <a:cubicBezTo>
                      <a:pt x="21" y="133"/>
                      <a:pt x="18" y="126"/>
                      <a:pt x="23" y="117"/>
                    </a:cubicBezTo>
                    <a:cubicBezTo>
                      <a:pt x="31" y="102"/>
                      <a:pt x="19" y="60"/>
                      <a:pt x="4" y="49"/>
                    </a:cubicBezTo>
                    <a:close/>
                  </a:path>
                </a:pathLst>
              </a:custGeom>
              <a:solidFill>
                <a:srgbClr val="555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9" name="Freeform 749">
                <a:extLst>
                  <a:ext uri="{FF2B5EF4-FFF2-40B4-BE49-F238E27FC236}">
                    <a16:creationId xmlns:a16="http://schemas.microsoft.com/office/drawing/2014/main" id="{25C8A0B6-A5F8-2633-181A-FF8E6DBB4815}"/>
                  </a:ext>
                </a:extLst>
              </p:cNvPr>
              <p:cNvSpPr/>
              <p:nvPr/>
            </p:nvSpPr>
            <p:spPr bwMode="auto">
              <a:xfrm>
                <a:off x="5805" y="1476"/>
                <a:ext cx="59" cy="81"/>
              </a:xfrm>
              <a:custGeom>
                <a:avLst/>
                <a:gdLst>
                  <a:gd name="T0" fmla="*/ 27 w 41"/>
                  <a:gd name="T1" fmla="*/ 14 h 56"/>
                  <a:gd name="T2" fmla="*/ 30 w 41"/>
                  <a:gd name="T3" fmla="*/ 37 h 56"/>
                  <a:gd name="T4" fmla="*/ 9 w 41"/>
                  <a:gd name="T5" fmla="*/ 56 h 56"/>
                  <a:gd name="T6" fmla="*/ 6 w 41"/>
                  <a:gd name="T7" fmla="*/ 37 h 56"/>
                  <a:gd name="T8" fmla="*/ 5 w 41"/>
                  <a:gd name="T9" fmla="*/ 26 h 56"/>
                  <a:gd name="T10" fmla="*/ 7 w 41"/>
                  <a:gd name="T11" fmla="*/ 5 h 56"/>
                  <a:gd name="T12" fmla="*/ 27 w 41"/>
                  <a:gd name="T13" fmla="*/ 14 h 56"/>
                </a:gdLst>
                <a:ahLst/>
                <a:cxnLst>
                  <a:cxn ang="0">
                    <a:pos x="T0" y="T1"/>
                  </a:cxn>
                  <a:cxn ang="0">
                    <a:pos x="T2" y="T3"/>
                  </a:cxn>
                  <a:cxn ang="0">
                    <a:pos x="T4" y="T5"/>
                  </a:cxn>
                  <a:cxn ang="0">
                    <a:pos x="T6" y="T7"/>
                  </a:cxn>
                  <a:cxn ang="0">
                    <a:pos x="T8" y="T9"/>
                  </a:cxn>
                  <a:cxn ang="0">
                    <a:pos x="T10" y="T11"/>
                  </a:cxn>
                  <a:cxn ang="0">
                    <a:pos x="T12" y="T13"/>
                  </a:cxn>
                </a:cxnLst>
                <a:rect l="0" t="0" r="r" b="b"/>
                <a:pathLst>
                  <a:path w="41" h="56">
                    <a:moveTo>
                      <a:pt x="27" y="14"/>
                    </a:moveTo>
                    <a:cubicBezTo>
                      <a:pt x="26" y="22"/>
                      <a:pt x="41" y="27"/>
                      <a:pt x="30" y="37"/>
                    </a:cubicBezTo>
                    <a:cubicBezTo>
                      <a:pt x="23" y="43"/>
                      <a:pt x="12" y="41"/>
                      <a:pt x="9" y="56"/>
                    </a:cubicBezTo>
                    <a:cubicBezTo>
                      <a:pt x="7" y="46"/>
                      <a:pt x="7" y="42"/>
                      <a:pt x="6" y="37"/>
                    </a:cubicBezTo>
                    <a:cubicBezTo>
                      <a:pt x="6" y="33"/>
                      <a:pt x="5" y="29"/>
                      <a:pt x="5" y="26"/>
                    </a:cubicBezTo>
                    <a:cubicBezTo>
                      <a:pt x="6" y="18"/>
                      <a:pt x="0" y="9"/>
                      <a:pt x="7" y="5"/>
                    </a:cubicBezTo>
                    <a:cubicBezTo>
                      <a:pt x="15" y="0"/>
                      <a:pt x="20" y="11"/>
                      <a:pt x="27" y="14"/>
                    </a:cubicBezTo>
                    <a:close/>
                  </a:path>
                </a:pathLst>
              </a:custGeom>
              <a:solidFill>
                <a:srgbClr val="2F3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0" name="Freeform 750">
                <a:extLst>
                  <a:ext uri="{FF2B5EF4-FFF2-40B4-BE49-F238E27FC236}">
                    <a16:creationId xmlns:a16="http://schemas.microsoft.com/office/drawing/2014/main" id="{79E65929-029E-2B98-A92E-BEDCC791E94C}"/>
                  </a:ext>
                </a:extLst>
              </p:cNvPr>
              <p:cNvSpPr/>
              <p:nvPr/>
            </p:nvSpPr>
            <p:spPr bwMode="auto">
              <a:xfrm>
                <a:off x="5837" y="1359"/>
                <a:ext cx="26" cy="38"/>
              </a:xfrm>
              <a:custGeom>
                <a:avLst/>
                <a:gdLst>
                  <a:gd name="T0" fmla="*/ 9 w 18"/>
                  <a:gd name="T1" fmla="*/ 26 h 26"/>
                  <a:gd name="T2" fmla="*/ 6 w 18"/>
                  <a:gd name="T3" fmla="*/ 22 h 26"/>
                  <a:gd name="T4" fmla="*/ 5 w 18"/>
                  <a:gd name="T5" fmla="*/ 2 h 26"/>
                  <a:gd name="T6" fmla="*/ 10 w 18"/>
                  <a:gd name="T7" fmla="*/ 0 h 26"/>
                  <a:gd name="T8" fmla="*/ 16 w 18"/>
                  <a:gd name="T9" fmla="*/ 17 h 26"/>
                  <a:gd name="T10" fmla="*/ 16 w 18"/>
                  <a:gd name="T11" fmla="*/ 23 h 26"/>
                  <a:gd name="T12" fmla="*/ 9 w 18"/>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8" h="26">
                    <a:moveTo>
                      <a:pt x="9" y="26"/>
                    </a:moveTo>
                    <a:cubicBezTo>
                      <a:pt x="8" y="25"/>
                      <a:pt x="7" y="23"/>
                      <a:pt x="6" y="22"/>
                    </a:cubicBezTo>
                    <a:cubicBezTo>
                      <a:pt x="0" y="15"/>
                      <a:pt x="2" y="8"/>
                      <a:pt x="5" y="2"/>
                    </a:cubicBezTo>
                    <a:cubicBezTo>
                      <a:pt x="6" y="1"/>
                      <a:pt x="9" y="0"/>
                      <a:pt x="10" y="0"/>
                    </a:cubicBezTo>
                    <a:cubicBezTo>
                      <a:pt x="18" y="3"/>
                      <a:pt x="16" y="11"/>
                      <a:pt x="16" y="17"/>
                    </a:cubicBezTo>
                    <a:cubicBezTo>
                      <a:pt x="16" y="19"/>
                      <a:pt x="16" y="21"/>
                      <a:pt x="16" y="23"/>
                    </a:cubicBezTo>
                    <a:cubicBezTo>
                      <a:pt x="14" y="24"/>
                      <a:pt x="11" y="25"/>
                      <a:pt x="9" y="26"/>
                    </a:cubicBezTo>
                    <a:close/>
                  </a:path>
                </a:pathLst>
              </a:custGeom>
              <a:solidFill>
                <a:srgbClr val="B594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1" name="Freeform 751">
                <a:extLst>
                  <a:ext uri="{FF2B5EF4-FFF2-40B4-BE49-F238E27FC236}">
                    <a16:creationId xmlns:a16="http://schemas.microsoft.com/office/drawing/2014/main" id="{E954BE6E-7DF5-6FB6-3FBB-6293F7DF04DA}"/>
                  </a:ext>
                </a:extLst>
              </p:cNvPr>
              <p:cNvSpPr/>
              <p:nvPr/>
            </p:nvSpPr>
            <p:spPr bwMode="auto">
              <a:xfrm>
                <a:off x="5819" y="1397"/>
                <a:ext cx="31" cy="25"/>
              </a:xfrm>
              <a:custGeom>
                <a:avLst/>
                <a:gdLst>
                  <a:gd name="T0" fmla="*/ 0 w 21"/>
                  <a:gd name="T1" fmla="*/ 0 h 17"/>
                  <a:gd name="T2" fmla="*/ 21 w 21"/>
                  <a:gd name="T3" fmla="*/ 0 h 17"/>
                  <a:gd name="T4" fmla="*/ 0 w 21"/>
                  <a:gd name="T5" fmla="*/ 0 h 17"/>
                </a:gdLst>
                <a:ahLst/>
                <a:cxnLst>
                  <a:cxn ang="0">
                    <a:pos x="T0" y="T1"/>
                  </a:cxn>
                  <a:cxn ang="0">
                    <a:pos x="T2" y="T3"/>
                  </a:cxn>
                  <a:cxn ang="0">
                    <a:pos x="T4" y="T5"/>
                  </a:cxn>
                </a:cxnLst>
                <a:rect l="0" t="0" r="r" b="b"/>
                <a:pathLst>
                  <a:path w="21" h="17">
                    <a:moveTo>
                      <a:pt x="0" y="0"/>
                    </a:moveTo>
                    <a:cubicBezTo>
                      <a:pt x="7" y="0"/>
                      <a:pt x="14" y="0"/>
                      <a:pt x="21" y="0"/>
                    </a:cubicBezTo>
                    <a:cubicBezTo>
                      <a:pt x="14" y="17"/>
                      <a:pt x="7" y="11"/>
                      <a:pt x="0" y="0"/>
                    </a:cubicBezTo>
                    <a:close/>
                  </a:path>
                </a:pathLst>
              </a:custGeom>
              <a:solidFill>
                <a:srgbClr val="B594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2" name="Freeform 752">
                <a:extLst>
                  <a:ext uri="{FF2B5EF4-FFF2-40B4-BE49-F238E27FC236}">
                    <a16:creationId xmlns:a16="http://schemas.microsoft.com/office/drawing/2014/main" id="{922BAA28-E63E-63CD-77C5-1B61C603F9F3}"/>
                  </a:ext>
                </a:extLst>
              </p:cNvPr>
              <p:cNvSpPr/>
              <p:nvPr/>
            </p:nvSpPr>
            <p:spPr bwMode="auto">
              <a:xfrm>
                <a:off x="5747" y="2841"/>
                <a:ext cx="334" cy="224"/>
              </a:xfrm>
              <a:custGeom>
                <a:avLst/>
                <a:gdLst>
                  <a:gd name="T0" fmla="*/ 71 w 230"/>
                  <a:gd name="T1" fmla="*/ 122 h 154"/>
                  <a:gd name="T2" fmla="*/ 41 w 230"/>
                  <a:gd name="T3" fmla="*/ 69 h 154"/>
                  <a:gd name="T4" fmla="*/ 23 w 230"/>
                  <a:gd name="T5" fmla="*/ 63 h 154"/>
                  <a:gd name="T6" fmla="*/ 3 w 230"/>
                  <a:gd name="T7" fmla="*/ 57 h 154"/>
                  <a:gd name="T8" fmla="*/ 2 w 230"/>
                  <a:gd name="T9" fmla="*/ 47 h 154"/>
                  <a:gd name="T10" fmla="*/ 5 w 230"/>
                  <a:gd name="T11" fmla="*/ 36 h 154"/>
                  <a:gd name="T12" fmla="*/ 14 w 230"/>
                  <a:gd name="T13" fmla="*/ 22 h 154"/>
                  <a:gd name="T14" fmla="*/ 59 w 230"/>
                  <a:gd name="T15" fmla="*/ 0 h 154"/>
                  <a:gd name="T16" fmla="*/ 71 w 230"/>
                  <a:gd name="T17" fmla="*/ 0 h 154"/>
                  <a:gd name="T18" fmla="*/ 191 w 230"/>
                  <a:gd name="T19" fmla="*/ 36 h 154"/>
                  <a:gd name="T20" fmla="*/ 191 w 230"/>
                  <a:gd name="T21" fmla="*/ 30 h 154"/>
                  <a:gd name="T22" fmla="*/ 222 w 230"/>
                  <a:gd name="T23" fmla="*/ 41 h 154"/>
                  <a:gd name="T24" fmla="*/ 212 w 230"/>
                  <a:gd name="T25" fmla="*/ 96 h 154"/>
                  <a:gd name="T26" fmla="*/ 202 w 230"/>
                  <a:gd name="T27" fmla="*/ 102 h 154"/>
                  <a:gd name="T28" fmla="*/ 170 w 230"/>
                  <a:gd name="T29" fmla="*/ 128 h 154"/>
                  <a:gd name="T30" fmla="*/ 167 w 230"/>
                  <a:gd name="T31" fmla="*/ 148 h 154"/>
                  <a:gd name="T32" fmla="*/ 135 w 230"/>
                  <a:gd name="T33" fmla="*/ 142 h 154"/>
                  <a:gd name="T34" fmla="*/ 71 w 230"/>
                  <a:gd name="T35"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0" h="154">
                    <a:moveTo>
                      <a:pt x="71" y="122"/>
                    </a:moveTo>
                    <a:cubicBezTo>
                      <a:pt x="70" y="100"/>
                      <a:pt x="53" y="86"/>
                      <a:pt x="41" y="69"/>
                    </a:cubicBezTo>
                    <a:cubicBezTo>
                      <a:pt x="36" y="63"/>
                      <a:pt x="29" y="63"/>
                      <a:pt x="23" y="63"/>
                    </a:cubicBezTo>
                    <a:cubicBezTo>
                      <a:pt x="16" y="63"/>
                      <a:pt x="7" y="67"/>
                      <a:pt x="3" y="57"/>
                    </a:cubicBezTo>
                    <a:cubicBezTo>
                      <a:pt x="1" y="54"/>
                      <a:pt x="0" y="50"/>
                      <a:pt x="2" y="47"/>
                    </a:cubicBezTo>
                    <a:cubicBezTo>
                      <a:pt x="3" y="43"/>
                      <a:pt x="4" y="40"/>
                      <a:pt x="5" y="36"/>
                    </a:cubicBezTo>
                    <a:cubicBezTo>
                      <a:pt x="12" y="34"/>
                      <a:pt x="8" y="25"/>
                      <a:pt x="14" y="22"/>
                    </a:cubicBezTo>
                    <a:cubicBezTo>
                      <a:pt x="22" y="2"/>
                      <a:pt x="41" y="3"/>
                      <a:pt x="59" y="0"/>
                    </a:cubicBezTo>
                    <a:cubicBezTo>
                      <a:pt x="63" y="0"/>
                      <a:pt x="67" y="0"/>
                      <a:pt x="71" y="0"/>
                    </a:cubicBezTo>
                    <a:cubicBezTo>
                      <a:pt x="110" y="14"/>
                      <a:pt x="152" y="19"/>
                      <a:pt x="191" y="36"/>
                    </a:cubicBezTo>
                    <a:cubicBezTo>
                      <a:pt x="192" y="36"/>
                      <a:pt x="187" y="32"/>
                      <a:pt x="191" y="30"/>
                    </a:cubicBezTo>
                    <a:cubicBezTo>
                      <a:pt x="205" y="24"/>
                      <a:pt x="214" y="32"/>
                      <a:pt x="222" y="41"/>
                    </a:cubicBezTo>
                    <a:cubicBezTo>
                      <a:pt x="230" y="62"/>
                      <a:pt x="223" y="79"/>
                      <a:pt x="212" y="96"/>
                    </a:cubicBezTo>
                    <a:cubicBezTo>
                      <a:pt x="209" y="98"/>
                      <a:pt x="205" y="100"/>
                      <a:pt x="202" y="102"/>
                    </a:cubicBezTo>
                    <a:cubicBezTo>
                      <a:pt x="172" y="99"/>
                      <a:pt x="172" y="99"/>
                      <a:pt x="170" y="128"/>
                    </a:cubicBezTo>
                    <a:cubicBezTo>
                      <a:pt x="169" y="135"/>
                      <a:pt x="168" y="141"/>
                      <a:pt x="167" y="148"/>
                    </a:cubicBezTo>
                    <a:cubicBezTo>
                      <a:pt x="155" y="154"/>
                      <a:pt x="145" y="145"/>
                      <a:pt x="135" y="142"/>
                    </a:cubicBezTo>
                    <a:cubicBezTo>
                      <a:pt x="113" y="136"/>
                      <a:pt x="91" y="132"/>
                      <a:pt x="71" y="122"/>
                    </a:cubicBezTo>
                    <a:close/>
                  </a:path>
                </a:pathLst>
              </a:custGeom>
              <a:solidFill>
                <a:srgbClr val="F3D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3" name="Freeform 753">
                <a:extLst>
                  <a:ext uri="{FF2B5EF4-FFF2-40B4-BE49-F238E27FC236}">
                    <a16:creationId xmlns:a16="http://schemas.microsoft.com/office/drawing/2014/main" id="{FEE9A136-99F2-FA07-C984-82AB62A57869}"/>
                  </a:ext>
                </a:extLst>
              </p:cNvPr>
              <p:cNvSpPr/>
              <p:nvPr/>
            </p:nvSpPr>
            <p:spPr bwMode="auto">
              <a:xfrm>
                <a:off x="5370" y="2714"/>
                <a:ext cx="126" cy="268"/>
              </a:xfrm>
              <a:custGeom>
                <a:avLst/>
                <a:gdLst>
                  <a:gd name="T0" fmla="*/ 26 w 87"/>
                  <a:gd name="T1" fmla="*/ 83 h 184"/>
                  <a:gd name="T2" fmla="*/ 29 w 87"/>
                  <a:gd name="T3" fmla="*/ 63 h 184"/>
                  <a:gd name="T4" fmla="*/ 29 w 87"/>
                  <a:gd name="T5" fmla="*/ 55 h 184"/>
                  <a:gd name="T6" fmla="*/ 25 w 87"/>
                  <a:gd name="T7" fmla="*/ 35 h 184"/>
                  <a:gd name="T8" fmla="*/ 40 w 87"/>
                  <a:gd name="T9" fmla="*/ 5 h 184"/>
                  <a:gd name="T10" fmla="*/ 81 w 87"/>
                  <a:gd name="T11" fmla="*/ 19 h 184"/>
                  <a:gd name="T12" fmla="*/ 84 w 87"/>
                  <a:gd name="T13" fmla="*/ 111 h 184"/>
                  <a:gd name="T14" fmla="*/ 84 w 87"/>
                  <a:gd name="T15" fmla="*/ 163 h 184"/>
                  <a:gd name="T16" fmla="*/ 80 w 87"/>
                  <a:gd name="T17" fmla="*/ 179 h 184"/>
                  <a:gd name="T18" fmla="*/ 60 w 87"/>
                  <a:gd name="T19" fmla="*/ 182 h 184"/>
                  <a:gd name="T20" fmla="*/ 13 w 87"/>
                  <a:gd name="T21" fmla="*/ 153 h 184"/>
                  <a:gd name="T22" fmla="*/ 2 w 87"/>
                  <a:gd name="T23" fmla="*/ 135 h 184"/>
                  <a:gd name="T24" fmla="*/ 17 w 87"/>
                  <a:gd name="T25" fmla="*/ 102 h 184"/>
                  <a:gd name="T26" fmla="*/ 26 w 87"/>
                  <a:gd name="T27" fmla="*/ 8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84">
                    <a:moveTo>
                      <a:pt x="26" y="83"/>
                    </a:moveTo>
                    <a:cubicBezTo>
                      <a:pt x="33" y="77"/>
                      <a:pt x="29" y="69"/>
                      <a:pt x="29" y="63"/>
                    </a:cubicBezTo>
                    <a:cubicBezTo>
                      <a:pt x="27" y="60"/>
                      <a:pt x="27" y="57"/>
                      <a:pt x="29" y="55"/>
                    </a:cubicBezTo>
                    <a:cubicBezTo>
                      <a:pt x="30" y="48"/>
                      <a:pt x="30" y="41"/>
                      <a:pt x="25" y="35"/>
                    </a:cubicBezTo>
                    <a:cubicBezTo>
                      <a:pt x="13" y="15"/>
                      <a:pt x="17" y="6"/>
                      <a:pt x="40" y="5"/>
                    </a:cubicBezTo>
                    <a:cubicBezTo>
                      <a:pt x="55" y="5"/>
                      <a:pt x="72" y="0"/>
                      <a:pt x="81" y="19"/>
                    </a:cubicBezTo>
                    <a:cubicBezTo>
                      <a:pt x="87" y="50"/>
                      <a:pt x="83" y="80"/>
                      <a:pt x="84" y="111"/>
                    </a:cubicBezTo>
                    <a:cubicBezTo>
                      <a:pt x="84" y="128"/>
                      <a:pt x="84" y="145"/>
                      <a:pt x="84" y="163"/>
                    </a:cubicBezTo>
                    <a:cubicBezTo>
                      <a:pt x="85" y="168"/>
                      <a:pt x="86" y="175"/>
                      <a:pt x="80" y="179"/>
                    </a:cubicBezTo>
                    <a:cubicBezTo>
                      <a:pt x="73" y="180"/>
                      <a:pt x="68" y="184"/>
                      <a:pt x="60" y="182"/>
                    </a:cubicBezTo>
                    <a:cubicBezTo>
                      <a:pt x="50" y="163"/>
                      <a:pt x="30" y="160"/>
                      <a:pt x="13" y="153"/>
                    </a:cubicBezTo>
                    <a:cubicBezTo>
                      <a:pt x="7" y="148"/>
                      <a:pt x="0" y="144"/>
                      <a:pt x="2" y="135"/>
                    </a:cubicBezTo>
                    <a:cubicBezTo>
                      <a:pt x="7" y="124"/>
                      <a:pt x="12" y="113"/>
                      <a:pt x="17" y="102"/>
                    </a:cubicBezTo>
                    <a:cubicBezTo>
                      <a:pt x="16" y="93"/>
                      <a:pt x="17" y="86"/>
                      <a:pt x="26" y="83"/>
                    </a:cubicBezTo>
                    <a:close/>
                  </a:path>
                </a:pathLst>
              </a:custGeom>
              <a:solidFill>
                <a:srgbClr val="DCE3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4" name="Freeform 754">
                <a:extLst>
                  <a:ext uri="{FF2B5EF4-FFF2-40B4-BE49-F238E27FC236}">
                    <a16:creationId xmlns:a16="http://schemas.microsoft.com/office/drawing/2014/main" id="{6A522A90-E5B0-BD1E-8791-2603DC96906A}"/>
                  </a:ext>
                </a:extLst>
              </p:cNvPr>
              <p:cNvSpPr/>
              <p:nvPr/>
            </p:nvSpPr>
            <p:spPr bwMode="auto">
              <a:xfrm>
                <a:off x="6001" y="2649"/>
                <a:ext cx="201" cy="138"/>
              </a:xfrm>
              <a:custGeom>
                <a:avLst/>
                <a:gdLst>
                  <a:gd name="T0" fmla="*/ 103 w 138"/>
                  <a:gd name="T1" fmla="*/ 88 h 95"/>
                  <a:gd name="T2" fmla="*/ 61 w 138"/>
                  <a:gd name="T3" fmla="*/ 82 h 95"/>
                  <a:gd name="T4" fmla="*/ 0 w 138"/>
                  <a:gd name="T5" fmla="*/ 79 h 95"/>
                  <a:gd name="T6" fmla="*/ 51 w 138"/>
                  <a:gd name="T7" fmla="*/ 17 h 95"/>
                  <a:gd name="T8" fmla="*/ 129 w 138"/>
                  <a:gd name="T9" fmla="*/ 0 h 95"/>
                  <a:gd name="T10" fmla="*/ 132 w 138"/>
                  <a:gd name="T11" fmla="*/ 8 h 95"/>
                  <a:gd name="T12" fmla="*/ 128 w 138"/>
                  <a:gd name="T13" fmla="*/ 84 h 95"/>
                  <a:gd name="T14" fmla="*/ 127 w 138"/>
                  <a:gd name="T15" fmla="*/ 87 h 95"/>
                  <a:gd name="T16" fmla="*/ 103 w 138"/>
                  <a:gd name="T17"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95">
                    <a:moveTo>
                      <a:pt x="103" y="88"/>
                    </a:moveTo>
                    <a:cubicBezTo>
                      <a:pt x="90" y="79"/>
                      <a:pt x="76" y="82"/>
                      <a:pt x="61" y="82"/>
                    </a:cubicBezTo>
                    <a:cubicBezTo>
                      <a:pt x="41" y="82"/>
                      <a:pt x="20" y="83"/>
                      <a:pt x="0" y="79"/>
                    </a:cubicBezTo>
                    <a:cubicBezTo>
                      <a:pt x="4" y="39"/>
                      <a:pt x="13" y="28"/>
                      <a:pt x="51" y="17"/>
                    </a:cubicBezTo>
                    <a:cubicBezTo>
                      <a:pt x="76" y="9"/>
                      <a:pt x="102" y="2"/>
                      <a:pt x="129" y="0"/>
                    </a:cubicBezTo>
                    <a:cubicBezTo>
                      <a:pt x="131" y="2"/>
                      <a:pt x="132" y="5"/>
                      <a:pt x="132" y="8"/>
                    </a:cubicBezTo>
                    <a:cubicBezTo>
                      <a:pt x="137" y="34"/>
                      <a:pt x="138" y="59"/>
                      <a:pt x="128" y="84"/>
                    </a:cubicBezTo>
                    <a:cubicBezTo>
                      <a:pt x="128" y="85"/>
                      <a:pt x="127" y="86"/>
                      <a:pt x="127" y="87"/>
                    </a:cubicBezTo>
                    <a:cubicBezTo>
                      <a:pt x="120" y="95"/>
                      <a:pt x="111" y="92"/>
                      <a:pt x="103" y="88"/>
                    </a:cubicBezTo>
                    <a:close/>
                  </a:path>
                </a:pathLst>
              </a:custGeom>
              <a:solidFill>
                <a:srgbClr val="6F7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5" name="Freeform 755">
                <a:extLst>
                  <a:ext uri="{FF2B5EF4-FFF2-40B4-BE49-F238E27FC236}">
                    <a16:creationId xmlns:a16="http://schemas.microsoft.com/office/drawing/2014/main" id="{B43AA080-3A7D-BF25-8A27-D1F0CA2F5D61}"/>
                  </a:ext>
                </a:extLst>
              </p:cNvPr>
              <p:cNvSpPr/>
              <p:nvPr/>
            </p:nvSpPr>
            <p:spPr bwMode="auto">
              <a:xfrm>
                <a:off x="6444" y="2772"/>
                <a:ext cx="215" cy="159"/>
              </a:xfrm>
              <a:custGeom>
                <a:avLst/>
                <a:gdLst>
                  <a:gd name="T0" fmla="*/ 135 w 148"/>
                  <a:gd name="T1" fmla="*/ 94 h 109"/>
                  <a:gd name="T2" fmla="*/ 94 w 148"/>
                  <a:gd name="T3" fmla="*/ 106 h 109"/>
                  <a:gd name="T4" fmla="*/ 39 w 148"/>
                  <a:gd name="T5" fmla="*/ 107 h 109"/>
                  <a:gd name="T6" fmla="*/ 19 w 148"/>
                  <a:gd name="T7" fmla="*/ 106 h 109"/>
                  <a:gd name="T8" fmla="*/ 0 w 148"/>
                  <a:gd name="T9" fmla="*/ 71 h 109"/>
                  <a:gd name="T10" fmla="*/ 6 w 148"/>
                  <a:gd name="T11" fmla="*/ 54 h 109"/>
                  <a:gd name="T12" fmla="*/ 35 w 148"/>
                  <a:gd name="T13" fmla="*/ 67 h 109"/>
                  <a:gd name="T14" fmla="*/ 50 w 148"/>
                  <a:gd name="T15" fmla="*/ 57 h 109"/>
                  <a:gd name="T16" fmla="*/ 57 w 148"/>
                  <a:gd name="T17" fmla="*/ 20 h 109"/>
                  <a:gd name="T18" fmla="*/ 81 w 148"/>
                  <a:gd name="T19" fmla="*/ 10 h 109"/>
                  <a:gd name="T20" fmla="*/ 88 w 148"/>
                  <a:gd name="T21" fmla="*/ 19 h 109"/>
                  <a:gd name="T22" fmla="*/ 103 w 148"/>
                  <a:gd name="T23" fmla="*/ 33 h 109"/>
                  <a:gd name="T24" fmla="*/ 111 w 148"/>
                  <a:gd name="T25" fmla="*/ 44 h 109"/>
                  <a:gd name="T26" fmla="*/ 130 w 148"/>
                  <a:gd name="T27" fmla="*/ 72 h 109"/>
                  <a:gd name="T28" fmla="*/ 135 w 148"/>
                  <a:gd name="T29" fmla="*/ 9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8" h="109">
                    <a:moveTo>
                      <a:pt x="135" y="94"/>
                    </a:moveTo>
                    <a:cubicBezTo>
                      <a:pt x="124" y="109"/>
                      <a:pt x="109" y="107"/>
                      <a:pt x="94" y="106"/>
                    </a:cubicBezTo>
                    <a:cubicBezTo>
                      <a:pt x="76" y="105"/>
                      <a:pt x="57" y="103"/>
                      <a:pt x="39" y="107"/>
                    </a:cubicBezTo>
                    <a:cubicBezTo>
                      <a:pt x="32" y="109"/>
                      <a:pt x="26" y="108"/>
                      <a:pt x="19" y="106"/>
                    </a:cubicBezTo>
                    <a:cubicBezTo>
                      <a:pt x="9" y="97"/>
                      <a:pt x="2" y="85"/>
                      <a:pt x="0" y="71"/>
                    </a:cubicBezTo>
                    <a:cubicBezTo>
                      <a:pt x="7" y="68"/>
                      <a:pt x="0" y="59"/>
                      <a:pt x="6" y="54"/>
                    </a:cubicBezTo>
                    <a:cubicBezTo>
                      <a:pt x="16" y="59"/>
                      <a:pt x="24" y="67"/>
                      <a:pt x="35" y="67"/>
                    </a:cubicBezTo>
                    <a:cubicBezTo>
                      <a:pt x="45" y="71"/>
                      <a:pt x="47" y="64"/>
                      <a:pt x="50" y="57"/>
                    </a:cubicBezTo>
                    <a:cubicBezTo>
                      <a:pt x="54" y="45"/>
                      <a:pt x="55" y="32"/>
                      <a:pt x="57" y="20"/>
                    </a:cubicBezTo>
                    <a:cubicBezTo>
                      <a:pt x="60" y="3"/>
                      <a:pt x="67" y="0"/>
                      <a:pt x="81" y="10"/>
                    </a:cubicBezTo>
                    <a:cubicBezTo>
                      <a:pt x="84" y="13"/>
                      <a:pt x="86" y="16"/>
                      <a:pt x="88" y="19"/>
                    </a:cubicBezTo>
                    <a:cubicBezTo>
                      <a:pt x="91" y="26"/>
                      <a:pt x="97" y="30"/>
                      <a:pt x="103" y="33"/>
                    </a:cubicBezTo>
                    <a:cubicBezTo>
                      <a:pt x="107" y="36"/>
                      <a:pt x="108" y="40"/>
                      <a:pt x="111" y="44"/>
                    </a:cubicBezTo>
                    <a:cubicBezTo>
                      <a:pt x="119" y="52"/>
                      <a:pt x="124" y="63"/>
                      <a:pt x="130" y="72"/>
                    </a:cubicBezTo>
                    <a:cubicBezTo>
                      <a:pt x="133" y="79"/>
                      <a:pt x="148" y="84"/>
                      <a:pt x="135" y="94"/>
                    </a:cubicBezTo>
                    <a:close/>
                  </a:path>
                </a:pathLst>
              </a:custGeom>
              <a:solidFill>
                <a:srgbClr val="0C09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6" name="Freeform 756">
                <a:extLst>
                  <a:ext uri="{FF2B5EF4-FFF2-40B4-BE49-F238E27FC236}">
                    <a16:creationId xmlns:a16="http://schemas.microsoft.com/office/drawing/2014/main" id="{3A350F7E-D47A-8E11-5AAE-F1ECA0E40D7C}"/>
                  </a:ext>
                </a:extLst>
              </p:cNvPr>
              <p:cNvSpPr/>
              <p:nvPr/>
            </p:nvSpPr>
            <p:spPr bwMode="auto">
              <a:xfrm>
                <a:off x="5482" y="2723"/>
                <a:ext cx="182" cy="325"/>
              </a:xfrm>
              <a:custGeom>
                <a:avLst/>
                <a:gdLst>
                  <a:gd name="T0" fmla="*/ 3 w 125"/>
                  <a:gd name="T1" fmla="*/ 173 h 223"/>
                  <a:gd name="T2" fmla="*/ 1 w 125"/>
                  <a:gd name="T3" fmla="*/ 35 h 223"/>
                  <a:gd name="T4" fmla="*/ 0 w 125"/>
                  <a:gd name="T5" fmla="*/ 13 h 223"/>
                  <a:gd name="T6" fmla="*/ 15 w 125"/>
                  <a:gd name="T7" fmla="*/ 1 h 223"/>
                  <a:gd name="T8" fmla="*/ 29 w 125"/>
                  <a:gd name="T9" fmla="*/ 16 h 223"/>
                  <a:gd name="T10" fmla="*/ 30 w 125"/>
                  <a:gd name="T11" fmla="*/ 30 h 223"/>
                  <a:gd name="T12" fmla="*/ 30 w 125"/>
                  <a:gd name="T13" fmla="*/ 102 h 223"/>
                  <a:gd name="T14" fmla="*/ 30 w 125"/>
                  <a:gd name="T15" fmla="*/ 130 h 223"/>
                  <a:gd name="T16" fmla="*/ 63 w 125"/>
                  <a:gd name="T17" fmla="*/ 163 h 223"/>
                  <a:gd name="T18" fmla="*/ 72 w 125"/>
                  <a:gd name="T19" fmla="*/ 163 h 223"/>
                  <a:gd name="T20" fmla="*/ 86 w 125"/>
                  <a:gd name="T21" fmla="*/ 170 h 223"/>
                  <a:gd name="T22" fmla="*/ 103 w 125"/>
                  <a:gd name="T23" fmla="*/ 192 h 223"/>
                  <a:gd name="T24" fmla="*/ 120 w 125"/>
                  <a:gd name="T25" fmla="*/ 196 h 223"/>
                  <a:gd name="T26" fmla="*/ 117 w 125"/>
                  <a:gd name="T27" fmla="*/ 215 h 223"/>
                  <a:gd name="T28" fmla="*/ 75 w 125"/>
                  <a:gd name="T29" fmla="*/ 212 h 223"/>
                  <a:gd name="T30" fmla="*/ 3 w 125"/>
                  <a:gd name="T31" fmla="*/ 17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5" h="223">
                    <a:moveTo>
                      <a:pt x="3" y="173"/>
                    </a:moveTo>
                    <a:cubicBezTo>
                      <a:pt x="2" y="127"/>
                      <a:pt x="2" y="81"/>
                      <a:pt x="1" y="35"/>
                    </a:cubicBezTo>
                    <a:cubicBezTo>
                      <a:pt x="1" y="27"/>
                      <a:pt x="0" y="20"/>
                      <a:pt x="0" y="13"/>
                    </a:cubicBezTo>
                    <a:cubicBezTo>
                      <a:pt x="2" y="5"/>
                      <a:pt x="6" y="0"/>
                      <a:pt x="15" y="1"/>
                    </a:cubicBezTo>
                    <a:cubicBezTo>
                      <a:pt x="23" y="3"/>
                      <a:pt x="27" y="8"/>
                      <a:pt x="29" y="16"/>
                    </a:cubicBezTo>
                    <a:cubicBezTo>
                      <a:pt x="30" y="20"/>
                      <a:pt x="30" y="25"/>
                      <a:pt x="30" y="30"/>
                    </a:cubicBezTo>
                    <a:cubicBezTo>
                      <a:pt x="31" y="54"/>
                      <a:pt x="31" y="78"/>
                      <a:pt x="30" y="102"/>
                    </a:cubicBezTo>
                    <a:cubicBezTo>
                      <a:pt x="30" y="111"/>
                      <a:pt x="30" y="121"/>
                      <a:pt x="30" y="130"/>
                    </a:cubicBezTo>
                    <a:cubicBezTo>
                      <a:pt x="30" y="162"/>
                      <a:pt x="30" y="162"/>
                      <a:pt x="63" y="163"/>
                    </a:cubicBezTo>
                    <a:cubicBezTo>
                      <a:pt x="66" y="163"/>
                      <a:pt x="69" y="163"/>
                      <a:pt x="72" y="163"/>
                    </a:cubicBezTo>
                    <a:cubicBezTo>
                      <a:pt x="78" y="164"/>
                      <a:pt x="83" y="165"/>
                      <a:pt x="86" y="170"/>
                    </a:cubicBezTo>
                    <a:cubicBezTo>
                      <a:pt x="82" y="190"/>
                      <a:pt x="82" y="190"/>
                      <a:pt x="103" y="192"/>
                    </a:cubicBezTo>
                    <a:cubicBezTo>
                      <a:pt x="109" y="192"/>
                      <a:pt x="115" y="192"/>
                      <a:pt x="120" y="196"/>
                    </a:cubicBezTo>
                    <a:cubicBezTo>
                      <a:pt x="121" y="202"/>
                      <a:pt x="125" y="213"/>
                      <a:pt x="117" y="215"/>
                    </a:cubicBezTo>
                    <a:cubicBezTo>
                      <a:pt x="103" y="218"/>
                      <a:pt x="85" y="223"/>
                      <a:pt x="75" y="212"/>
                    </a:cubicBezTo>
                    <a:cubicBezTo>
                      <a:pt x="54" y="192"/>
                      <a:pt x="27" y="186"/>
                      <a:pt x="3" y="173"/>
                    </a:cubicBezTo>
                    <a:close/>
                  </a:path>
                </a:pathLst>
              </a:custGeom>
              <a:solidFill>
                <a:srgbClr val="E8C9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7" name="Freeform 757">
                <a:extLst>
                  <a:ext uri="{FF2B5EF4-FFF2-40B4-BE49-F238E27FC236}">
                    <a16:creationId xmlns:a16="http://schemas.microsoft.com/office/drawing/2014/main" id="{081D5F60-8ADC-0971-2C80-77C7CCA43D07}"/>
                  </a:ext>
                </a:extLst>
              </p:cNvPr>
              <p:cNvSpPr/>
              <p:nvPr/>
            </p:nvSpPr>
            <p:spPr bwMode="auto">
              <a:xfrm>
                <a:off x="6206" y="2470"/>
                <a:ext cx="171" cy="196"/>
              </a:xfrm>
              <a:custGeom>
                <a:avLst/>
                <a:gdLst>
                  <a:gd name="T0" fmla="*/ 87 w 117"/>
                  <a:gd name="T1" fmla="*/ 123 h 135"/>
                  <a:gd name="T2" fmla="*/ 81 w 117"/>
                  <a:gd name="T3" fmla="*/ 130 h 135"/>
                  <a:gd name="T4" fmla="*/ 72 w 117"/>
                  <a:gd name="T5" fmla="*/ 125 h 135"/>
                  <a:gd name="T6" fmla="*/ 77 w 117"/>
                  <a:gd name="T7" fmla="*/ 102 h 135"/>
                  <a:gd name="T8" fmla="*/ 64 w 117"/>
                  <a:gd name="T9" fmla="*/ 75 h 135"/>
                  <a:gd name="T10" fmla="*/ 51 w 117"/>
                  <a:gd name="T11" fmla="*/ 75 h 135"/>
                  <a:gd name="T12" fmla="*/ 16 w 117"/>
                  <a:gd name="T13" fmla="*/ 96 h 135"/>
                  <a:gd name="T14" fmla="*/ 2 w 117"/>
                  <a:gd name="T15" fmla="*/ 83 h 135"/>
                  <a:gd name="T16" fmla="*/ 25 w 117"/>
                  <a:gd name="T17" fmla="*/ 27 h 135"/>
                  <a:gd name="T18" fmla="*/ 38 w 117"/>
                  <a:gd name="T19" fmla="*/ 25 h 135"/>
                  <a:gd name="T20" fmla="*/ 49 w 117"/>
                  <a:gd name="T21" fmla="*/ 16 h 135"/>
                  <a:gd name="T22" fmla="*/ 55 w 117"/>
                  <a:gd name="T23" fmla="*/ 6 h 135"/>
                  <a:gd name="T24" fmla="*/ 66 w 117"/>
                  <a:gd name="T25" fmla="*/ 18 h 135"/>
                  <a:gd name="T26" fmla="*/ 73 w 117"/>
                  <a:gd name="T27" fmla="*/ 32 h 135"/>
                  <a:gd name="T28" fmla="*/ 76 w 117"/>
                  <a:gd name="T29" fmla="*/ 24 h 135"/>
                  <a:gd name="T30" fmla="*/ 72 w 117"/>
                  <a:gd name="T31" fmla="*/ 18 h 135"/>
                  <a:gd name="T32" fmla="*/ 79 w 117"/>
                  <a:gd name="T33" fmla="*/ 4 h 135"/>
                  <a:gd name="T34" fmla="*/ 111 w 117"/>
                  <a:gd name="T35" fmla="*/ 8 h 135"/>
                  <a:gd name="T36" fmla="*/ 115 w 117"/>
                  <a:gd name="T37" fmla="*/ 29 h 135"/>
                  <a:gd name="T38" fmla="*/ 93 w 117"/>
                  <a:gd name="T39" fmla="*/ 60 h 135"/>
                  <a:gd name="T40" fmla="*/ 107 w 117"/>
                  <a:gd name="T41" fmla="*/ 88 h 135"/>
                  <a:gd name="T42" fmla="*/ 98 w 117"/>
                  <a:gd name="T43" fmla="*/ 115 h 135"/>
                  <a:gd name="T44" fmla="*/ 87 w 117"/>
                  <a:gd name="T45" fmla="*/ 1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7" h="135">
                    <a:moveTo>
                      <a:pt x="87" y="123"/>
                    </a:moveTo>
                    <a:cubicBezTo>
                      <a:pt x="85" y="126"/>
                      <a:pt x="83" y="128"/>
                      <a:pt x="81" y="130"/>
                    </a:cubicBezTo>
                    <a:cubicBezTo>
                      <a:pt x="74" y="135"/>
                      <a:pt x="73" y="130"/>
                      <a:pt x="72" y="125"/>
                    </a:cubicBezTo>
                    <a:cubicBezTo>
                      <a:pt x="72" y="117"/>
                      <a:pt x="76" y="110"/>
                      <a:pt x="77" y="102"/>
                    </a:cubicBezTo>
                    <a:cubicBezTo>
                      <a:pt x="79" y="90"/>
                      <a:pt x="74" y="81"/>
                      <a:pt x="64" y="75"/>
                    </a:cubicBezTo>
                    <a:cubicBezTo>
                      <a:pt x="59" y="72"/>
                      <a:pt x="54" y="72"/>
                      <a:pt x="51" y="75"/>
                    </a:cubicBezTo>
                    <a:cubicBezTo>
                      <a:pt x="43" y="88"/>
                      <a:pt x="29" y="91"/>
                      <a:pt x="16" y="96"/>
                    </a:cubicBezTo>
                    <a:cubicBezTo>
                      <a:pt x="0" y="104"/>
                      <a:pt x="3" y="91"/>
                      <a:pt x="2" y="83"/>
                    </a:cubicBezTo>
                    <a:cubicBezTo>
                      <a:pt x="5" y="62"/>
                      <a:pt x="23" y="48"/>
                      <a:pt x="25" y="27"/>
                    </a:cubicBezTo>
                    <a:cubicBezTo>
                      <a:pt x="29" y="23"/>
                      <a:pt x="33" y="23"/>
                      <a:pt x="38" y="25"/>
                    </a:cubicBezTo>
                    <a:cubicBezTo>
                      <a:pt x="46" y="27"/>
                      <a:pt x="50" y="24"/>
                      <a:pt x="49" y="16"/>
                    </a:cubicBezTo>
                    <a:cubicBezTo>
                      <a:pt x="49" y="11"/>
                      <a:pt x="50" y="7"/>
                      <a:pt x="55" y="6"/>
                    </a:cubicBezTo>
                    <a:cubicBezTo>
                      <a:pt x="62" y="7"/>
                      <a:pt x="64" y="12"/>
                      <a:pt x="66" y="18"/>
                    </a:cubicBezTo>
                    <a:cubicBezTo>
                      <a:pt x="69" y="22"/>
                      <a:pt x="63" y="31"/>
                      <a:pt x="73" y="32"/>
                    </a:cubicBezTo>
                    <a:cubicBezTo>
                      <a:pt x="74" y="32"/>
                      <a:pt x="86" y="32"/>
                      <a:pt x="76" y="24"/>
                    </a:cubicBezTo>
                    <a:cubicBezTo>
                      <a:pt x="74" y="23"/>
                      <a:pt x="73" y="20"/>
                      <a:pt x="72" y="18"/>
                    </a:cubicBezTo>
                    <a:cubicBezTo>
                      <a:pt x="73" y="12"/>
                      <a:pt x="75" y="8"/>
                      <a:pt x="79" y="4"/>
                    </a:cubicBezTo>
                    <a:cubicBezTo>
                      <a:pt x="90" y="0"/>
                      <a:pt x="101" y="0"/>
                      <a:pt x="111" y="8"/>
                    </a:cubicBezTo>
                    <a:cubicBezTo>
                      <a:pt x="116" y="14"/>
                      <a:pt x="117" y="21"/>
                      <a:pt x="115" y="29"/>
                    </a:cubicBezTo>
                    <a:cubicBezTo>
                      <a:pt x="111" y="41"/>
                      <a:pt x="110" y="56"/>
                      <a:pt x="93" y="60"/>
                    </a:cubicBezTo>
                    <a:cubicBezTo>
                      <a:pt x="97" y="70"/>
                      <a:pt x="108" y="76"/>
                      <a:pt x="107" y="88"/>
                    </a:cubicBezTo>
                    <a:cubicBezTo>
                      <a:pt x="108" y="98"/>
                      <a:pt x="105" y="107"/>
                      <a:pt x="98" y="115"/>
                    </a:cubicBezTo>
                    <a:cubicBezTo>
                      <a:pt x="95" y="119"/>
                      <a:pt x="91" y="121"/>
                      <a:pt x="87" y="123"/>
                    </a:cubicBezTo>
                    <a:close/>
                  </a:path>
                </a:pathLst>
              </a:custGeom>
              <a:solidFill>
                <a:srgbClr val="2A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8" name="Freeform 758">
                <a:extLst>
                  <a:ext uri="{FF2B5EF4-FFF2-40B4-BE49-F238E27FC236}">
                    <a16:creationId xmlns:a16="http://schemas.microsoft.com/office/drawing/2014/main" id="{64FB2EE9-8A91-E8E2-0CE4-D27F1AF48516}"/>
                  </a:ext>
                </a:extLst>
              </p:cNvPr>
              <p:cNvSpPr/>
              <p:nvPr/>
            </p:nvSpPr>
            <p:spPr bwMode="auto">
              <a:xfrm>
                <a:off x="5629" y="2681"/>
                <a:ext cx="141" cy="169"/>
              </a:xfrm>
              <a:custGeom>
                <a:avLst/>
                <a:gdLst>
                  <a:gd name="T0" fmla="*/ 93 w 97"/>
                  <a:gd name="T1" fmla="*/ 85 h 116"/>
                  <a:gd name="T2" fmla="*/ 76 w 97"/>
                  <a:gd name="T3" fmla="*/ 114 h 116"/>
                  <a:gd name="T4" fmla="*/ 45 w 97"/>
                  <a:gd name="T5" fmla="*/ 115 h 116"/>
                  <a:gd name="T6" fmla="*/ 27 w 97"/>
                  <a:gd name="T7" fmla="*/ 104 h 116"/>
                  <a:gd name="T8" fmla="*/ 28 w 97"/>
                  <a:gd name="T9" fmla="*/ 88 h 116"/>
                  <a:gd name="T10" fmla="*/ 13 w 97"/>
                  <a:gd name="T11" fmla="*/ 50 h 116"/>
                  <a:gd name="T12" fmla="*/ 10 w 97"/>
                  <a:gd name="T13" fmla="*/ 48 h 116"/>
                  <a:gd name="T14" fmla="*/ 0 w 97"/>
                  <a:gd name="T15" fmla="*/ 31 h 116"/>
                  <a:gd name="T16" fmla="*/ 9 w 97"/>
                  <a:gd name="T17" fmla="*/ 12 h 116"/>
                  <a:gd name="T18" fmla="*/ 20 w 97"/>
                  <a:gd name="T19" fmla="*/ 9 h 116"/>
                  <a:gd name="T20" fmla="*/ 26 w 97"/>
                  <a:gd name="T21" fmla="*/ 21 h 116"/>
                  <a:gd name="T22" fmla="*/ 41 w 97"/>
                  <a:gd name="T23" fmla="*/ 6 h 116"/>
                  <a:gd name="T24" fmla="*/ 81 w 97"/>
                  <a:gd name="T25" fmla="*/ 13 h 116"/>
                  <a:gd name="T26" fmla="*/ 93 w 97"/>
                  <a:gd name="T27" fmla="*/ 8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15">
                    <a:moveTo>
                      <a:pt x="93" y="85"/>
                    </a:moveTo>
                    <a:cubicBezTo>
                      <a:pt x="82" y="92"/>
                      <a:pt x="81" y="104"/>
                      <a:pt x="76" y="114"/>
                    </a:cubicBezTo>
                    <a:cubicBezTo>
                      <a:pt x="66" y="116"/>
                      <a:pt x="55" y="115"/>
                      <a:pt x="45" y="115"/>
                    </a:cubicBezTo>
                    <a:cubicBezTo>
                      <a:pt x="37" y="114"/>
                      <a:pt x="31" y="110"/>
                      <a:pt x="27" y="104"/>
                    </a:cubicBezTo>
                    <a:cubicBezTo>
                      <a:pt x="23" y="98"/>
                      <a:pt x="24" y="93"/>
                      <a:pt x="28" y="88"/>
                    </a:cubicBezTo>
                    <a:cubicBezTo>
                      <a:pt x="44" y="64"/>
                      <a:pt x="41" y="57"/>
                      <a:pt x="13" y="50"/>
                    </a:cubicBezTo>
                    <a:cubicBezTo>
                      <a:pt x="12" y="49"/>
                      <a:pt x="11" y="49"/>
                      <a:pt x="10" y="48"/>
                    </a:cubicBezTo>
                    <a:cubicBezTo>
                      <a:pt x="3" y="44"/>
                      <a:pt x="0" y="38"/>
                      <a:pt x="0" y="31"/>
                    </a:cubicBezTo>
                    <a:cubicBezTo>
                      <a:pt x="0" y="23"/>
                      <a:pt x="3" y="17"/>
                      <a:pt x="9" y="12"/>
                    </a:cubicBezTo>
                    <a:cubicBezTo>
                      <a:pt x="12" y="10"/>
                      <a:pt x="15" y="8"/>
                      <a:pt x="20" y="9"/>
                    </a:cubicBezTo>
                    <a:cubicBezTo>
                      <a:pt x="23" y="11"/>
                      <a:pt x="25" y="15"/>
                      <a:pt x="26" y="21"/>
                    </a:cubicBezTo>
                    <a:cubicBezTo>
                      <a:pt x="29" y="12"/>
                      <a:pt x="33" y="7"/>
                      <a:pt x="41" y="6"/>
                    </a:cubicBezTo>
                    <a:cubicBezTo>
                      <a:pt x="55" y="5"/>
                      <a:pt x="69" y="0"/>
                      <a:pt x="81" y="13"/>
                    </a:cubicBezTo>
                    <a:cubicBezTo>
                      <a:pt x="88" y="36"/>
                      <a:pt x="97" y="59"/>
                      <a:pt x="93" y="85"/>
                    </a:cubicBezTo>
                    <a:close/>
                  </a:path>
                </a:pathLst>
              </a:custGeom>
              <a:solidFill>
                <a:srgbClr val="F0E9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9" name="Freeform 759">
                <a:extLst>
                  <a:ext uri="{FF2B5EF4-FFF2-40B4-BE49-F238E27FC236}">
                    <a16:creationId xmlns:a16="http://schemas.microsoft.com/office/drawing/2014/main" id="{29A24673-835A-2A49-C5A9-2CB20658D44C}"/>
                  </a:ext>
                </a:extLst>
              </p:cNvPr>
              <p:cNvSpPr/>
              <p:nvPr/>
            </p:nvSpPr>
            <p:spPr bwMode="auto">
              <a:xfrm>
                <a:off x="5568" y="2829"/>
                <a:ext cx="145" cy="152"/>
              </a:xfrm>
              <a:custGeom>
                <a:avLst/>
                <a:gdLst>
                  <a:gd name="T0" fmla="*/ 70 w 100"/>
                  <a:gd name="T1" fmla="*/ 0 h 104"/>
                  <a:gd name="T2" fmla="*/ 85 w 100"/>
                  <a:gd name="T3" fmla="*/ 9 h 104"/>
                  <a:gd name="T4" fmla="*/ 93 w 100"/>
                  <a:gd name="T5" fmla="*/ 32 h 104"/>
                  <a:gd name="T6" fmla="*/ 72 w 100"/>
                  <a:gd name="T7" fmla="*/ 79 h 104"/>
                  <a:gd name="T8" fmla="*/ 66 w 100"/>
                  <a:gd name="T9" fmla="*/ 99 h 104"/>
                  <a:gd name="T10" fmla="*/ 34 w 100"/>
                  <a:gd name="T11" fmla="*/ 102 h 104"/>
                  <a:gd name="T12" fmla="*/ 26 w 100"/>
                  <a:gd name="T13" fmla="*/ 100 h 104"/>
                  <a:gd name="T14" fmla="*/ 13 w 100"/>
                  <a:gd name="T15" fmla="*/ 95 h 104"/>
                  <a:gd name="T16" fmla="*/ 1 w 100"/>
                  <a:gd name="T17" fmla="*/ 65 h 104"/>
                  <a:gd name="T18" fmla="*/ 3 w 100"/>
                  <a:gd name="T19" fmla="*/ 57 h 104"/>
                  <a:gd name="T20" fmla="*/ 43 w 100"/>
                  <a:gd name="T21" fmla="*/ 41 h 104"/>
                  <a:gd name="T22" fmla="*/ 55 w 100"/>
                  <a:gd name="T23" fmla="*/ 19 h 104"/>
                  <a:gd name="T24" fmla="*/ 59 w 100"/>
                  <a:gd name="T25" fmla="*/ 35 h 104"/>
                  <a:gd name="T26" fmla="*/ 62 w 100"/>
                  <a:gd name="T27" fmla="*/ 9 h 104"/>
                  <a:gd name="T28" fmla="*/ 70 w 100"/>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04">
                    <a:moveTo>
                      <a:pt x="70" y="0"/>
                    </a:moveTo>
                    <a:cubicBezTo>
                      <a:pt x="75" y="3"/>
                      <a:pt x="80" y="6"/>
                      <a:pt x="85" y="9"/>
                    </a:cubicBezTo>
                    <a:cubicBezTo>
                      <a:pt x="97" y="13"/>
                      <a:pt x="86" y="26"/>
                      <a:pt x="93" y="32"/>
                    </a:cubicBezTo>
                    <a:cubicBezTo>
                      <a:pt x="100" y="54"/>
                      <a:pt x="85" y="66"/>
                      <a:pt x="72" y="79"/>
                    </a:cubicBezTo>
                    <a:cubicBezTo>
                      <a:pt x="66" y="85"/>
                      <a:pt x="66" y="92"/>
                      <a:pt x="66" y="99"/>
                    </a:cubicBezTo>
                    <a:cubicBezTo>
                      <a:pt x="56" y="104"/>
                      <a:pt x="45" y="99"/>
                      <a:pt x="34" y="102"/>
                    </a:cubicBezTo>
                    <a:cubicBezTo>
                      <a:pt x="31" y="103"/>
                      <a:pt x="29" y="102"/>
                      <a:pt x="26" y="100"/>
                    </a:cubicBezTo>
                    <a:cubicBezTo>
                      <a:pt x="23" y="95"/>
                      <a:pt x="18" y="96"/>
                      <a:pt x="13" y="95"/>
                    </a:cubicBezTo>
                    <a:cubicBezTo>
                      <a:pt x="6" y="86"/>
                      <a:pt x="11" y="72"/>
                      <a:pt x="1" y="65"/>
                    </a:cubicBezTo>
                    <a:cubicBezTo>
                      <a:pt x="0" y="62"/>
                      <a:pt x="1" y="60"/>
                      <a:pt x="3" y="57"/>
                    </a:cubicBezTo>
                    <a:cubicBezTo>
                      <a:pt x="17" y="53"/>
                      <a:pt x="32" y="52"/>
                      <a:pt x="43" y="41"/>
                    </a:cubicBezTo>
                    <a:cubicBezTo>
                      <a:pt x="53" y="37"/>
                      <a:pt x="46" y="24"/>
                      <a:pt x="55" y="19"/>
                    </a:cubicBezTo>
                    <a:cubicBezTo>
                      <a:pt x="65" y="23"/>
                      <a:pt x="57" y="31"/>
                      <a:pt x="59" y="35"/>
                    </a:cubicBezTo>
                    <a:cubicBezTo>
                      <a:pt x="61" y="28"/>
                      <a:pt x="59" y="18"/>
                      <a:pt x="62" y="9"/>
                    </a:cubicBezTo>
                    <a:cubicBezTo>
                      <a:pt x="64" y="5"/>
                      <a:pt x="66" y="2"/>
                      <a:pt x="70" y="0"/>
                    </a:cubicBezTo>
                    <a:close/>
                  </a:path>
                </a:pathLst>
              </a:custGeom>
              <a:solidFill>
                <a:srgbClr val="AFAA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0" name="Freeform 760">
                <a:extLst>
                  <a:ext uri="{FF2B5EF4-FFF2-40B4-BE49-F238E27FC236}">
                    <a16:creationId xmlns:a16="http://schemas.microsoft.com/office/drawing/2014/main" id="{F47E2ED6-EA9F-DA5F-3CEE-060C96871011}"/>
                  </a:ext>
                </a:extLst>
              </p:cNvPr>
              <p:cNvSpPr/>
              <p:nvPr/>
            </p:nvSpPr>
            <p:spPr bwMode="auto">
              <a:xfrm>
                <a:off x="6527" y="2705"/>
                <a:ext cx="157" cy="149"/>
              </a:xfrm>
              <a:custGeom>
                <a:avLst/>
                <a:gdLst>
                  <a:gd name="T0" fmla="*/ 50 w 108"/>
                  <a:gd name="T1" fmla="*/ 93 h 102"/>
                  <a:gd name="T2" fmla="*/ 46 w 108"/>
                  <a:gd name="T3" fmla="*/ 80 h 102"/>
                  <a:gd name="T4" fmla="*/ 33 w 108"/>
                  <a:gd name="T5" fmla="*/ 55 h 102"/>
                  <a:gd name="T6" fmla="*/ 25 w 108"/>
                  <a:gd name="T7" fmla="*/ 47 h 102"/>
                  <a:gd name="T8" fmla="*/ 11 w 108"/>
                  <a:gd name="T9" fmla="*/ 19 h 102"/>
                  <a:gd name="T10" fmla="*/ 10 w 108"/>
                  <a:gd name="T11" fmla="*/ 4 h 102"/>
                  <a:gd name="T12" fmla="*/ 30 w 108"/>
                  <a:gd name="T13" fmla="*/ 0 h 102"/>
                  <a:gd name="T14" fmla="*/ 41 w 108"/>
                  <a:gd name="T15" fmla="*/ 2 h 102"/>
                  <a:gd name="T16" fmla="*/ 82 w 108"/>
                  <a:gd name="T17" fmla="*/ 3 h 102"/>
                  <a:gd name="T18" fmla="*/ 107 w 108"/>
                  <a:gd name="T19" fmla="*/ 24 h 102"/>
                  <a:gd name="T20" fmla="*/ 103 w 108"/>
                  <a:gd name="T21" fmla="*/ 34 h 102"/>
                  <a:gd name="T22" fmla="*/ 98 w 108"/>
                  <a:gd name="T23" fmla="*/ 32 h 102"/>
                  <a:gd name="T24" fmla="*/ 59 w 108"/>
                  <a:gd name="T25" fmla="*/ 31 h 102"/>
                  <a:gd name="T26" fmla="*/ 100 w 108"/>
                  <a:gd name="T27" fmla="*/ 34 h 102"/>
                  <a:gd name="T28" fmla="*/ 90 w 108"/>
                  <a:gd name="T29" fmla="*/ 87 h 102"/>
                  <a:gd name="T30" fmla="*/ 81 w 108"/>
                  <a:gd name="T31" fmla="*/ 102 h 102"/>
                  <a:gd name="T32" fmla="*/ 67 w 108"/>
                  <a:gd name="T33" fmla="*/ 92 h 102"/>
                  <a:gd name="T34" fmla="*/ 50 w 108"/>
                  <a:gd name="T35" fmla="*/ 9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8" h="102">
                    <a:moveTo>
                      <a:pt x="50" y="93"/>
                    </a:moveTo>
                    <a:cubicBezTo>
                      <a:pt x="45" y="90"/>
                      <a:pt x="46" y="85"/>
                      <a:pt x="46" y="80"/>
                    </a:cubicBezTo>
                    <a:cubicBezTo>
                      <a:pt x="50" y="67"/>
                      <a:pt x="54" y="55"/>
                      <a:pt x="33" y="55"/>
                    </a:cubicBezTo>
                    <a:cubicBezTo>
                      <a:pt x="29" y="53"/>
                      <a:pt x="27" y="50"/>
                      <a:pt x="25" y="47"/>
                    </a:cubicBezTo>
                    <a:cubicBezTo>
                      <a:pt x="22" y="36"/>
                      <a:pt x="18" y="27"/>
                      <a:pt x="11" y="19"/>
                    </a:cubicBezTo>
                    <a:cubicBezTo>
                      <a:pt x="7" y="15"/>
                      <a:pt x="0" y="9"/>
                      <a:pt x="10" y="4"/>
                    </a:cubicBezTo>
                    <a:cubicBezTo>
                      <a:pt x="18" y="5"/>
                      <a:pt x="25" y="6"/>
                      <a:pt x="30" y="0"/>
                    </a:cubicBezTo>
                    <a:cubicBezTo>
                      <a:pt x="34" y="0"/>
                      <a:pt x="37" y="0"/>
                      <a:pt x="41" y="2"/>
                    </a:cubicBezTo>
                    <a:cubicBezTo>
                      <a:pt x="54" y="12"/>
                      <a:pt x="68" y="1"/>
                      <a:pt x="82" y="3"/>
                    </a:cubicBezTo>
                    <a:cubicBezTo>
                      <a:pt x="91" y="8"/>
                      <a:pt x="100" y="15"/>
                      <a:pt x="107" y="24"/>
                    </a:cubicBezTo>
                    <a:cubicBezTo>
                      <a:pt x="108" y="29"/>
                      <a:pt x="106" y="32"/>
                      <a:pt x="103" y="34"/>
                    </a:cubicBezTo>
                    <a:cubicBezTo>
                      <a:pt x="101" y="34"/>
                      <a:pt x="99" y="34"/>
                      <a:pt x="98" y="32"/>
                    </a:cubicBezTo>
                    <a:cubicBezTo>
                      <a:pt x="85" y="32"/>
                      <a:pt x="71" y="33"/>
                      <a:pt x="59" y="31"/>
                    </a:cubicBezTo>
                    <a:cubicBezTo>
                      <a:pt x="72" y="35"/>
                      <a:pt x="86" y="30"/>
                      <a:pt x="100" y="34"/>
                    </a:cubicBezTo>
                    <a:cubicBezTo>
                      <a:pt x="104" y="53"/>
                      <a:pt x="92" y="69"/>
                      <a:pt x="90" y="87"/>
                    </a:cubicBezTo>
                    <a:cubicBezTo>
                      <a:pt x="88" y="93"/>
                      <a:pt x="87" y="98"/>
                      <a:pt x="81" y="102"/>
                    </a:cubicBezTo>
                    <a:cubicBezTo>
                      <a:pt x="74" y="102"/>
                      <a:pt x="70" y="97"/>
                      <a:pt x="67" y="92"/>
                    </a:cubicBezTo>
                    <a:cubicBezTo>
                      <a:pt x="61" y="84"/>
                      <a:pt x="56" y="88"/>
                      <a:pt x="50" y="93"/>
                    </a:cubicBezTo>
                    <a:close/>
                  </a:path>
                </a:pathLst>
              </a:custGeom>
              <a:solidFill>
                <a:srgbClr val="1817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1" name="Freeform 761">
                <a:extLst>
                  <a:ext uri="{FF2B5EF4-FFF2-40B4-BE49-F238E27FC236}">
                    <a16:creationId xmlns:a16="http://schemas.microsoft.com/office/drawing/2014/main" id="{53BC7EBE-0655-06CD-9D40-C436BE63FC42}"/>
                  </a:ext>
                </a:extLst>
              </p:cNvPr>
              <p:cNvSpPr/>
              <p:nvPr/>
            </p:nvSpPr>
            <p:spPr bwMode="auto">
              <a:xfrm>
                <a:off x="6592" y="2426"/>
                <a:ext cx="106" cy="151"/>
              </a:xfrm>
              <a:custGeom>
                <a:avLst/>
                <a:gdLst>
                  <a:gd name="T0" fmla="*/ 25 w 73"/>
                  <a:gd name="T1" fmla="*/ 4 h 104"/>
                  <a:gd name="T2" fmla="*/ 54 w 73"/>
                  <a:gd name="T3" fmla="*/ 14 h 104"/>
                  <a:gd name="T4" fmla="*/ 73 w 73"/>
                  <a:gd name="T5" fmla="*/ 49 h 104"/>
                  <a:gd name="T6" fmla="*/ 46 w 73"/>
                  <a:gd name="T7" fmla="*/ 76 h 104"/>
                  <a:gd name="T8" fmla="*/ 41 w 73"/>
                  <a:gd name="T9" fmla="*/ 93 h 104"/>
                  <a:gd name="T10" fmla="*/ 24 w 73"/>
                  <a:gd name="T11" fmla="*/ 104 h 104"/>
                  <a:gd name="T12" fmla="*/ 1 w 73"/>
                  <a:gd name="T13" fmla="*/ 97 h 104"/>
                  <a:gd name="T14" fmla="*/ 15 w 73"/>
                  <a:gd name="T15" fmla="*/ 89 h 104"/>
                  <a:gd name="T16" fmla="*/ 1 w 73"/>
                  <a:gd name="T17" fmla="*/ 78 h 104"/>
                  <a:gd name="T18" fmla="*/ 1 w 73"/>
                  <a:gd name="T19" fmla="*/ 60 h 104"/>
                  <a:gd name="T20" fmla="*/ 29 w 73"/>
                  <a:gd name="T21" fmla="*/ 33 h 104"/>
                  <a:gd name="T22" fmla="*/ 12 w 73"/>
                  <a:gd name="T23" fmla="*/ 28 h 104"/>
                  <a:gd name="T24" fmla="*/ 3 w 73"/>
                  <a:gd name="T25" fmla="*/ 16 h 104"/>
                  <a:gd name="T26" fmla="*/ 18 w 73"/>
                  <a:gd name="T27" fmla="*/ 5 h 104"/>
                  <a:gd name="T28" fmla="*/ 25 w 73"/>
                  <a:gd name="T29" fmla="*/ 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04">
                    <a:moveTo>
                      <a:pt x="25" y="4"/>
                    </a:moveTo>
                    <a:cubicBezTo>
                      <a:pt x="31" y="18"/>
                      <a:pt x="43" y="16"/>
                      <a:pt x="54" y="14"/>
                    </a:cubicBezTo>
                    <a:cubicBezTo>
                      <a:pt x="50" y="31"/>
                      <a:pt x="69" y="36"/>
                      <a:pt x="73" y="49"/>
                    </a:cubicBezTo>
                    <a:cubicBezTo>
                      <a:pt x="65" y="59"/>
                      <a:pt x="55" y="67"/>
                      <a:pt x="46" y="76"/>
                    </a:cubicBezTo>
                    <a:cubicBezTo>
                      <a:pt x="43" y="81"/>
                      <a:pt x="37" y="86"/>
                      <a:pt x="41" y="93"/>
                    </a:cubicBezTo>
                    <a:cubicBezTo>
                      <a:pt x="37" y="99"/>
                      <a:pt x="31" y="101"/>
                      <a:pt x="24" y="104"/>
                    </a:cubicBezTo>
                    <a:cubicBezTo>
                      <a:pt x="17" y="102"/>
                      <a:pt x="8" y="103"/>
                      <a:pt x="1" y="97"/>
                    </a:cubicBezTo>
                    <a:cubicBezTo>
                      <a:pt x="1" y="87"/>
                      <a:pt x="9" y="90"/>
                      <a:pt x="15" y="89"/>
                    </a:cubicBezTo>
                    <a:cubicBezTo>
                      <a:pt x="10" y="85"/>
                      <a:pt x="2" y="86"/>
                      <a:pt x="1" y="78"/>
                    </a:cubicBezTo>
                    <a:cubicBezTo>
                      <a:pt x="2" y="72"/>
                      <a:pt x="1" y="66"/>
                      <a:pt x="1" y="60"/>
                    </a:cubicBezTo>
                    <a:cubicBezTo>
                      <a:pt x="0" y="37"/>
                      <a:pt x="5" y="33"/>
                      <a:pt x="29" y="33"/>
                    </a:cubicBezTo>
                    <a:cubicBezTo>
                      <a:pt x="23" y="32"/>
                      <a:pt x="17" y="31"/>
                      <a:pt x="12" y="28"/>
                    </a:cubicBezTo>
                    <a:cubicBezTo>
                      <a:pt x="7" y="26"/>
                      <a:pt x="3" y="22"/>
                      <a:pt x="3" y="16"/>
                    </a:cubicBezTo>
                    <a:cubicBezTo>
                      <a:pt x="5" y="9"/>
                      <a:pt x="6" y="0"/>
                      <a:pt x="18" y="5"/>
                    </a:cubicBezTo>
                    <a:cubicBezTo>
                      <a:pt x="20" y="5"/>
                      <a:pt x="23" y="5"/>
                      <a:pt x="25" y="4"/>
                    </a:cubicBezTo>
                    <a:close/>
                  </a:path>
                </a:pathLst>
              </a:custGeom>
              <a:solidFill>
                <a:srgbClr val="7D8A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2" name="Freeform 762">
                <a:extLst>
                  <a:ext uri="{FF2B5EF4-FFF2-40B4-BE49-F238E27FC236}">
                    <a16:creationId xmlns:a16="http://schemas.microsoft.com/office/drawing/2014/main" id="{25B4100B-8CD2-E529-A8BE-DD0D3F3C7C49}"/>
                  </a:ext>
                </a:extLst>
              </p:cNvPr>
              <p:cNvSpPr/>
              <p:nvPr/>
            </p:nvSpPr>
            <p:spPr bwMode="auto">
              <a:xfrm>
                <a:off x="6444" y="2673"/>
                <a:ext cx="139" cy="209"/>
              </a:xfrm>
              <a:custGeom>
                <a:avLst/>
                <a:gdLst>
                  <a:gd name="T0" fmla="*/ 87 w 96"/>
                  <a:gd name="T1" fmla="*/ 67 h 143"/>
                  <a:gd name="T2" fmla="*/ 91 w 96"/>
                  <a:gd name="T3" fmla="*/ 75 h 143"/>
                  <a:gd name="T4" fmla="*/ 87 w 96"/>
                  <a:gd name="T5" fmla="*/ 92 h 143"/>
                  <a:gd name="T6" fmla="*/ 80 w 96"/>
                  <a:gd name="T7" fmla="*/ 84 h 143"/>
                  <a:gd name="T8" fmla="*/ 62 w 96"/>
                  <a:gd name="T9" fmla="*/ 76 h 143"/>
                  <a:gd name="T10" fmla="*/ 58 w 96"/>
                  <a:gd name="T11" fmla="*/ 92 h 143"/>
                  <a:gd name="T12" fmla="*/ 52 w 96"/>
                  <a:gd name="T13" fmla="*/ 129 h 143"/>
                  <a:gd name="T14" fmla="*/ 35 w 96"/>
                  <a:gd name="T15" fmla="*/ 135 h 143"/>
                  <a:gd name="T16" fmla="*/ 48 w 96"/>
                  <a:gd name="T17" fmla="*/ 121 h 143"/>
                  <a:gd name="T18" fmla="*/ 53 w 96"/>
                  <a:gd name="T19" fmla="*/ 94 h 143"/>
                  <a:gd name="T20" fmla="*/ 39 w 96"/>
                  <a:gd name="T21" fmla="*/ 83 h 143"/>
                  <a:gd name="T22" fmla="*/ 31 w 96"/>
                  <a:gd name="T23" fmla="*/ 77 h 143"/>
                  <a:gd name="T24" fmla="*/ 34 w 96"/>
                  <a:gd name="T25" fmla="*/ 80 h 143"/>
                  <a:gd name="T26" fmla="*/ 40 w 96"/>
                  <a:gd name="T27" fmla="*/ 83 h 143"/>
                  <a:gd name="T28" fmla="*/ 16 w 96"/>
                  <a:gd name="T29" fmla="*/ 99 h 143"/>
                  <a:gd name="T30" fmla="*/ 8 w 96"/>
                  <a:gd name="T31" fmla="*/ 67 h 143"/>
                  <a:gd name="T32" fmla="*/ 21 w 96"/>
                  <a:gd name="T33" fmla="*/ 22 h 143"/>
                  <a:gd name="T34" fmla="*/ 20 w 96"/>
                  <a:gd name="T35" fmla="*/ 7 h 143"/>
                  <a:gd name="T36" fmla="*/ 60 w 96"/>
                  <a:gd name="T37" fmla="*/ 22 h 143"/>
                  <a:gd name="T38" fmla="*/ 38 w 96"/>
                  <a:gd name="T39" fmla="*/ 45 h 143"/>
                  <a:gd name="T40" fmla="*/ 87 w 96"/>
                  <a:gd name="T4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43">
                    <a:moveTo>
                      <a:pt x="87" y="67"/>
                    </a:moveTo>
                    <a:cubicBezTo>
                      <a:pt x="88" y="70"/>
                      <a:pt x="87" y="74"/>
                      <a:pt x="91" y="75"/>
                    </a:cubicBezTo>
                    <a:cubicBezTo>
                      <a:pt x="96" y="83"/>
                      <a:pt x="95" y="88"/>
                      <a:pt x="87" y="92"/>
                    </a:cubicBezTo>
                    <a:cubicBezTo>
                      <a:pt x="85" y="89"/>
                      <a:pt x="82" y="87"/>
                      <a:pt x="80" y="84"/>
                    </a:cubicBezTo>
                    <a:cubicBezTo>
                      <a:pt x="76" y="78"/>
                      <a:pt x="68" y="74"/>
                      <a:pt x="62" y="76"/>
                    </a:cubicBezTo>
                    <a:cubicBezTo>
                      <a:pt x="55" y="78"/>
                      <a:pt x="58" y="87"/>
                      <a:pt x="58" y="92"/>
                    </a:cubicBezTo>
                    <a:cubicBezTo>
                      <a:pt x="59" y="105"/>
                      <a:pt x="55" y="117"/>
                      <a:pt x="52" y="129"/>
                    </a:cubicBezTo>
                    <a:cubicBezTo>
                      <a:pt x="50" y="139"/>
                      <a:pt x="44" y="143"/>
                      <a:pt x="35" y="135"/>
                    </a:cubicBezTo>
                    <a:cubicBezTo>
                      <a:pt x="44" y="135"/>
                      <a:pt x="47" y="129"/>
                      <a:pt x="48" y="121"/>
                    </a:cubicBezTo>
                    <a:cubicBezTo>
                      <a:pt x="49" y="112"/>
                      <a:pt x="50" y="103"/>
                      <a:pt x="53" y="94"/>
                    </a:cubicBezTo>
                    <a:cubicBezTo>
                      <a:pt x="57" y="79"/>
                      <a:pt x="50" y="80"/>
                      <a:pt x="39" y="83"/>
                    </a:cubicBezTo>
                    <a:cubicBezTo>
                      <a:pt x="37" y="80"/>
                      <a:pt x="35" y="73"/>
                      <a:pt x="31" y="77"/>
                    </a:cubicBezTo>
                    <a:cubicBezTo>
                      <a:pt x="25" y="83"/>
                      <a:pt x="33" y="80"/>
                      <a:pt x="34" y="80"/>
                    </a:cubicBezTo>
                    <a:cubicBezTo>
                      <a:pt x="36" y="81"/>
                      <a:pt x="38" y="81"/>
                      <a:pt x="40" y="83"/>
                    </a:cubicBezTo>
                    <a:cubicBezTo>
                      <a:pt x="35" y="93"/>
                      <a:pt x="26" y="96"/>
                      <a:pt x="16" y="99"/>
                    </a:cubicBezTo>
                    <a:cubicBezTo>
                      <a:pt x="0" y="92"/>
                      <a:pt x="5" y="79"/>
                      <a:pt x="8" y="67"/>
                    </a:cubicBezTo>
                    <a:cubicBezTo>
                      <a:pt x="11" y="52"/>
                      <a:pt x="17" y="37"/>
                      <a:pt x="21" y="22"/>
                    </a:cubicBezTo>
                    <a:cubicBezTo>
                      <a:pt x="22" y="16"/>
                      <a:pt x="17" y="12"/>
                      <a:pt x="20" y="7"/>
                    </a:cubicBezTo>
                    <a:cubicBezTo>
                      <a:pt x="38" y="0"/>
                      <a:pt x="50" y="9"/>
                      <a:pt x="60" y="22"/>
                    </a:cubicBezTo>
                    <a:cubicBezTo>
                      <a:pt x="61" y="37"/>
                      <a:pt x="48" y="39"/>
                      <a:pt x="38" y="45"/>
                    </a:cubicBezTo>
                    <a:cubicBezTo>
                      <a:pt x="51" y="62"/>
                      <a:pt x="72" y="58"/>
                      <a:pt x="87" y="67"/>
                    </a:cubicBezTo>
                    <a:close/>
                  </a:path>
                </a:pathLst>
              </a:custGeom>
              <a:solidFill>
                <a:srgbClr val="C4B4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3" name="Freeform 763">
                <a:extLst>
                  <a:ext uri="{FF2B5EF4-FFF2-40B4-BE49-F238E27FC236}">
                    <a16:creationId xmlns:a16="http://schemas.microsoft.com/office/drawing/2014/main" id="{BD876C34-2F8B-6B38-A15D-B1C239668532}"/>
                  </a:ext>
                </a:extLst>
              </p:cNvPr>
              <p:cNvSpPr/>
              <p:nvPr/>
            </p:nvSpPr>
            <p:spPr bwMode="auto">
              <a:xfrm>
                <a:off x="5742" y="2676"/>
                <a:ext cx="92" cy="128"/>
              </a:xfrm>
              <a:custGeom>
                <a:avLst/>
                <a:gdLst>
                  <a:gd name="T0" fmla="*/ 15 w 63"/>
                  <a:gd name="T1" fmla="*/ 88 h 88"/>
                  <a:gd name="T2" fmla="*/ 0 w 63"/>
                  <a:gd name="T3" fmla="*/ 17 h 88"/>
                  <a:gd name="T4" fmla="*/ 40 w 63"/>
                  <a:gd name="T5" fmla="*/ 9 h 88"/>
                  <a:gd name="T6" fmla="*/ 51 w 63"/>
                  <a:gd name="T7" fmla="*/ 24 h 88"/>
                  <a:gd name="T8" fmla="*/ 57 w 63"/>
                  <a:gd name="T9" fmla="*/ 81 h 88"/>
                  <a:gd name="T10" fmla="*/ 15 w 63"/>
                  <a:gd name="T11" fmla="*/ 88 h 88"/>
                </a:gdLst>
                <a:ahLst/>
                <a:cxnLst>
                  <a:cxn ang="0">
                    <a:pos x="T0" y="T1"/>
                  </a:cxn>
                  <a:cxn ang="0">
                    <a:pos x="T2" y="T3"/>
                  </a:cxn>
                  <a:cxn ang="0">
                    <a:pos x="T4" y="T5"/>
                  </a:cxn>
                  <a:cxn ang="0">
                    <a:pos x="T6" y="T7"/>
                  </a:cxn>
                  <a:cxn ang="0">
                    <a:pos x="T8" y="T9"/>
                  </a:cxn>
                  <a:cxn ang="0">
                    <a:pos x="T10" y="T11"/>
                  </a:cxn>
                </a:cxnLst>
                <a:rect l="0" t="0" r="r" b="b"/>
                <a:pathLst>
                  <a:path w="62" h="88">
                    <a:moveTo>
                      <a:pt x="15" y="88"/>
                    </a:moveTo>
                    <a:cubicBezTo>
                      <a:pt x="10" y="64"/>
                      <a:pt x="5" y="40"/>
                      <a:pt x="0" y="17"/>
                    </a:cubicBezTo>
                    <a:cubicBezTo>
                      <a:pt x="11" y="0"/>
                      <a:pt x="26" y="9"/>
                      <a:pt x="40" y="9"/>
                    </a:cubicBezTo>
                    <a:cubicBezTo>
                      <a:pt x="48" y="11"/>
                      <a:pt x="50" y="18"/>
                      <a:pt x="51" y="24"/>
                    </a:cubicBezTo>
                    <a:cubicBezTo>
                      <a:pt x="54" y="43"/>
                      <a:pt x="63" y="61"/>
                      <a:pt x="57" y="81"/>
                    </a:cubicBezTo>
                    <a:cubicBezTo>
                      <a:pt x="43" y="83"/>
                      <a:pt x="29" y="86"/>
                      <a:pt x="15" y="88"/>
                    </a:cubicBezTo>
                    <a:close/>
                  </a:path>
                </a:pathLst>
              </a:custGeom>
              <a:solidFill>
                <a:srgbClr val="2D28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4" name="Freeform 764">
                <a:extLst>
                  <a:ext uri="{FF2B5EF4-FFF2-40B4-BE49-F238E27FC236}">
                    <a16:creationId xmlns:a16="http://schemas.microsoft.com/office/drawing/2014/main" id="{2F9B4FB0-765C-70BA-3056-AC2130D6C2A7}"/>
                  </a:ext>
                </a:extLst>
              </p:cNvPr>
              <p:cNvSpPr/>
              <p:nvPr/>
            </p:nvSpPr>
            <p:spPr bwMode="auto">
              <a:xfrm>
                <a:off x="6710" y="2703"/>
                <a:ext cx="151" cy="78"/>
              </a:xfrm>
              <a:custGeom>
                <a:avLst/>
                <a:gdLst>
                  <a:gd name="T0" fmla="*/ 36 w 104"/>
                  <a:gd name="T1" fmla="*/ 51 h 54"/>
                  <a:gd name="T2" fmla="*/ 6 w 104"/>
                  <a:gd name="T3" fmla="*/ 31 h 54"/>
                  <a:gd name="T4" fmla="*/ 9 w 104"/>
                  <a:gd name="T5" fmla="*/ 20 h 54"/>
                  <a:gd name="T6" fmla="*/ 28 w 104"/>
                  <a:gd name="T7" fmla="*/ 11 h 54"/>
                  <a:gd name="T8" fmla="*/ 56 w 104"/>
                  <a:gd name="T9" fmla="*/ 0 h 54"/>
                  <a:gd name="T10" fmla="*/ 66 w 104"/>
                  <a:gd name="T11" fmla="*/ 7 h 54"/>
                  <a:gd name="T12" fmla="*/ 74 w 104"/>
                  <a:gd name="T13" fmla="*/ 19 h 54"/>
                  <a:gd name="T14" fmla="*/ 77 w 104"/>
                  <a:gd name="T15" fmla="*/ 31 h 54"/>
                  <a:gd name="T16" fmla="*/ 88 w 104"/>
                  <a:gd name="T17" fmla="*/ 27 h 54"/>
                  <a:gd name="T18" fmla="*/ 104 w 104"/>
                  <a:gd name="T19" fmla="*/ 31 h 54"/>
                  <a:gd name="T20" fmla="*/ 49 w 104"/>
                  <a:gd name="T21" fmla="*/ 47 h 54"/>
                  <a:gd name="T22" fmla="*/ 36 w 104"/>
                  <a:gd name="T23"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54">
                    <a:moveTo>
                      <a:pt x="36" y="51"/>
                    </a:moveTo>
                    <a:cubicBezTo>
                      <a:pt x="21" y="51"/>
                      <a:pt x="5" y="54"/>
                      <a:pt x="6" y="31"/>
                    </a:cubicBezTo>
                    <a:cubicBezTo>
                      <a:pt x="0" y="25"/>
                      <a:pt x="7" y="23"/>
                      <a:pt x="9" y="20"/>
                    </a:cubicBezTo>
                    <a:cubicBezTo>
                      <a:pt x="15" y="16"/>
                      <a:pt x="22" y="15"/>
                      <a:pt x="28" y="11"/>
                    </a:cubicBezTo>
                    <a:cubicBezTo>
                      <a:pt x="37" y="7"/>
                      <a:pt x="47" y="4"/>
                      <a:pt x="56" y="0"/>
                    </a:cubicBezTo>
                    <a:cubicBezTo>
                      <a:pt x="57" y="5"/>
                      <a:pt x="61" y="7"/>
                      <a:pt x="66" y="7"/>
                    </a:cubicBezTo>
                    <a:cubicBezTo>
                      <a:pt x="75" y="7"/>
                      <a:pt x="78" y="11"/>
                      <a:pt x="74" y="19"/>
                    </a:cubicBezTo>
                    <a:cubicBezTo>
                      <a:pt x="72" y="24"/>
                      <a:pt x="72" y="27"/>
                      <a:pt x="77" y="31"/>
                    </a:cubicBezTo>
                    <a:cubicBezTo>
                      <a:pt x="83" y="35"/>
                      <a:pt x="85" y="29"/>
                      <a:pt x="88" y="27"/>
                    </a:cubicBezTo>
                    <a:cubicBezTo>
                      <a:pt x="95" y="24"/>
                      <a:pt x="100" y="26"/>
                      <a:pt x="104" y="31"/>
                    </a:cubicBezTo>
                    <a:cubicBezTo>
                      <a:pt x="89" y="49"/>
                      <a:pt x="69" y="47"/>
                      <a:pt x="49" y="47"/>
                    </a:cubicBezTo>
                    <a:cubicBezTo>
                      <a:pt x="44" y="47"/>
                      <a:pt x="40" y="46"/>
                      <a:pt x="36" y="51"/>
                    </a:cubicBezTo>
                    <a:close/>
                  </a:path>
                </a:pathLst>
              </a:custGeom>
              <a:solidFill>
                <a:srgbClr val="E4AB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5" name="Freeform 765">
                <a:extLst>
                  <a:ext uri="{FF2B5EF4-FFF2-40B4-BE49-F238E27FC236}">
                    <a16:creationId xmlns:a16="http://schemas.microsoft.com/office/drawing/2014/main" id="{D42D3B55-C4AE-6603-5877-31502BCC4E2D}"/>
                  </a:ext>
                </a:extLst>
              </p:cNvPr>
              <p:cNvSpPr/>
              <p:nvPr/>
            </p:nvSpPr>
            <p:spPr bwMode="auto">
              <a:xfrm>
                <a:off x="5802" y="2681"/>
                <a:ext cx="147" cy="122"/>
              </a:xfrm>
              <a:custGeom>
                <a:avLst/>
                <a:gdLst>
                  <a:gd name="T0" fmla="*/ 16 w 101"/>
                  <a:gd name="T1" fmla="*/ 78 h 84"/>
                  <a:gd name="T2" fmla="*/ 0 w 101"/>
                  <a:gd name="T3" fmla="*/ 8 h 84"/>
                  <a:gd name="T4" fmla="*/ 18 w 101"/>
                  <a:gd name="T5" fmla="*/ 1 h 84"/>
                  <a:gd name="T6" fmla="*/ 24 w 101"/>
                  <a:gd name="T7" fmla="*/ 8 h 84"/>
                  <a:gd name="T8" fmla="*/ 24 w 101"/>
                  <a:gd name="T9" fmla="*/ 10 h 84"/>
                  <a:gd name="T10" fmla="*/ 61 w 101"/>
                  <a:gd name="T11" fmla="*/ 38 h 84"/>
                  <a:gd name="T12" fmla="*/ 79 w 101"/>
                  <a:gd name="T13" fmla="*/ 55 h 84"/>
                  <a:gd name="T14" fmla="*/ 101 w 101"/>
                  <a:gd name="T15" fmla="*/ 70 h 84"/>
                  <a:gd name="T16" fmla="*/ 40 w 101"/>
                  <a:gd name="T17" fmla="*/ 84 h 84"/>
                  <a:gd name="T18" fmla="*/ 16 w 101"/>
                  <a:gd name="T19"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84">
                    <a:moveTo>
                      <a:pt x="16" y="78"/>
                    </a:moveTo>
                    <a:cubicBezTo>
                      <a:pt x="9" y="55"/>
                      <a:pt x="9" y="31"/>
                      <a:pt x="0" y="8"/>
                    </a:cubicBezTo>
                    <a:cubicBezTo>
                      <a:pt x="4" y="0"/>
                      <a:pt x="10" y="0"/>
                      <a:pt x="18" y="1"/>
                    </a:cubicBezTo>
                    <a:cubicBezTo>
                      <a:pt x="20" y="3"/>
                      <a:pt x="22" y="5"/>
                      <a:pt x="24" y="8"/>
                    </a:cubicBezTo>
                    <a:cubicBezTo>
                      <a:pt x="24" y="10"/>
                      <a:pt x="24" y="7"/>
                      <a:pt x="24" y="10"/>
                    </a:cubicBezTo>
                    <a:cubicBezTo>
                      <a:pt x="28" y="48"/>
                      <a:pt x="31" y="40"/>
                      <a:pt x="61" y="38"/>
                    </a:cubicBezTo>
                    <a:cubicBezTo>
                      <a:pt x="72" y="38"/>
                      <a:pt x="71" y="51"/>
                      <a:pt x="79" y="55"/>
                    </a:cubicBezTo>
                    <a:cubicBezTo>
                      <a:pt x="87" y="59"/>
                      <a:pt x="101" y="55"/>
                      <a:pt x="101" y="70"/>
                    </a:cubicBezTo>
                    <a:cubicBezTo>
                      <a:pt x="83" y="83"/>
                      <a:pt x="60" y="79"/>
                      <a:pt x="40" y="84"/>
                    </a:cubicBezTo>
                    <a:cubicBezTo>
                      <a:pt x="32" y="82"/>
                      <a:pt x="24" y="80"/>
                      <a:pt x="16" y="78"/>
                    </a:cubicBezTo>
                    <a:close/>
                  </a:path>
                </a:pathLst>
              </a:custGeom>
              <a:solidFill>
                <a:srgbClr val="EBD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6" name="Freeform 766">
                <a:extLst>
                  <a:ext uri="{FF2B5EF4-FFF2-40B4-BE49-F238E27FC236}">
                    <a16:creationId xmlns:a16="http://schemas.microsoft.com/office/drawing/2014/main" id="{978DA4B7-3CB9-BD03-3861-0780E1513E4F}"/>
                  </a:ext>
                </a:extLst>
              </p:cNvPr>
              <p:cNvSpPr/>
              <p:nvPr/>
            </p:nvSpPr>
            <p:spPr bwMode="auto">
              <a:xfrm>
                <a:off x="5985" y="2781"/>
                <a:ext cx="173" cy="102"/>
              </a:xfrm>
              <a:custGeom>
                <a:avLst/>
                <a:gdLst>
                  <a:gd name="T0" fmla="*/ 98 w 119"/>
                  <a:gd name="T1" fmla="*/ 0 h 70"/>
                  <a:gd name="T2" fmla="*/ 115 w 119"/>
                  <a:gd name="T3" fmla="*/ 13 h 70"/>
                  <a:gd name="T4" fmla="*/ 117 w 119"/>
                  <a:gd name="T5" fmla="*/ 50 h 70"/>
                  <a:gd name="T6" fmla="*/ 100 w 119"/>
                  <a:gd name="T7" fmla="*/ 63 h 70"/>
                  <a:gd name="T8" fmla="*/ 15 w 119"/>
                  <a:gd name="T9" fmla="*/ 57 h 70"/>
                  <a:gd name="T10" fmla="*/ 9 w 119"/>
                  <a:gd name="T11" fmla="*/ 55 h 70"/>
                  <a:gd name="T12" fmla="*/ 3 w 119"/>
                  <a:gd name="T13" fmla="*/ 39 h 70"/>
                  <a:gd name="T14" fmla="*/ 17 w 119"/>
                  <a:gd name="T15" fmla="*/ 34 h 70"/>
                  <a:gd name="T16" fmla="*/ 25 w 119"/>
                  <a:gd name="T17" fmla="*/ 27 h 70"/>
                  <a:gd name="T18" fmla="*/ 35 w 119"/>
                  <a:gd name="T19" fmla="*/ 9 h 70"/>
                  <a:gd name="T20" fmla="*/ 38 w 119"/>
                  <a:gd name="T21" fmla="*/ 9 h 70"/>
                  <a:gd name="T22" fmla="*/ 45 w 119"/>
                  <a:gd name="T23" fmla="*/ 15 h 70"/>
                  <a:gd name="T24" fmla="*/ 74 w 119"/>
                  <a:gd name="T25" fmla="*/ 27 h 70"/>
                  <a:gd name="T26" fmla="*/ 88 w 119"/>
                  <a:gd name="T27" fmla="*/ 30 h 70"/>
                  <a:gd name="T28" fmla="*/ 98 w 119"/>
                  <a:gd name="T2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70">
                    <a:moveTo>
                      <a:pt x="98" y="0"/>
                    </a:moveTo>
                    <a:cubicBezTo>
                      <a:pt x="104" y="5"/>
                      <a:pt x="109" y="9"/>
                      <a:pt x="115" y="13"/>
                    </a:cubicBezTo>
                    <a:cubicBezTo>
                      <a:pt x="119" y="25"/>
                      <a:pt x="115" y="38"/>
                      <a:pt x="117" y="50"/>
                    </a:cubicBezTo>
                    <a:cubicBezTo>
                      <a:pt x="114" y="58"/>
                      <a:pt x="106" y="60"/>
                      <a:pt x="100" y="63"/>
                    </a:cubicBezTo>
                    <a:cubicBezTo>
                      <a:pt x="71" y="59"/>
                      <a:pt x="42" y="70"/>
                      <a:pt x="15" y="57"/>
                    </a:cubicBezTo>
                    <a:cubicBezTo>
                      <a:pt x="13" y="56"/>
                      <a:pt x="11" y="56"/>
                      <a:pt x="9" y="55"/>
                    </a:cubicBezTo>
                    <a:cubicBezTo>
                      <a:pt x="3" y="51"/>
                      <a:pt x="0" y="46"/>
                      <a:pt x="3" y="39"/>
                    </a:cubicBezTo>
                    <a:cubicBezTo>
                      <a:pt x="5" y="31"/>
                      <a:pt x="11" y="32"/>
                      <a:pt x="17" y="34"/>
                    </a:cubicBezTo>
                    <a:cubicBezTo>
                      <a:pt x="24" y="37"/>
                      <a:pt x="23" y="30"/>
                      <a:pt x="25" y="27"/>
                    </a:cubicBezTo>
                    <a:cubicBezTo>
                      <a:pt x="29" y="21"/>
                      <a:pt x="24" y="11"/>
                      <a:pt x="35" y="9"/>
                    </a:cubicBezTo>
                    <a:cubicBezTo>
                      <a:pt x="36" y="10"/>
                      <a:pt x="37" y="10"/>
                      <a:pt x="38" y="9"/>
                    </a:cubicBezTo>
                    <a:cubicBezTo>
                      <a:pt x="42" y="10"/>
                      <a:pt x="45" y="12"/>
                      <a:pt x="45" y="15"/>
                    </a:cubicBezTo>
                    <a:cubicBezTo>
                      <a:pt x="47" y="40"/>
                      <a:pt x="63" y="31"/>
                      <a:pt x="74" y="27"/>
                    </a:cubicBezTo>
                    <a:cubicBezTo>
                      <a:pt x="82" y="23"/>
                      <a:pt x="84" y="28"/>
                      <a:pt x="88" y="30"/>
                    </a:cubicBezTo>
                    <a:cubicBezTo>
                      <a:pt x="94" y="21"/>
                      <a:pt x="82" y="6"/>
                      <a:pt x="98" y="0"/>
                    </a:cubicBezTo>
                    <a:close/>
                  </a:path>
                </a:pathLst>
              </a:custGeom>
              <a:solidFill>
                <a:srgbClr val="1818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7" name="Freeform 767">
                <a:extLst>
                  <a:ext uri="{FF2B5EF4-FFF2-40B4-BE49-F238E27FC236}">
                    <a16:creationId xmlns:a16="http://schemas.microsoft.com/office/drawing/2014/main" id="{1044C3F2-B096-2814-535D-75D64EE0D88B}"/>
                  </a:ext>
                </a:extLst>
              </p:cNvPr>
              <p:cNvSpPr/>
              <p:nvPr/>
            </p:nvSpPr>
            <p:spPr bwMode="auto">
              <a:xfrm>
                <a:off x="6198" y="2605"/>
                <a:ext cx="126" cy="137"/>
              </a:xfrm>
              <a:custGeom>
                <a:avLst/>
                <a:gdLst>
                  <a:gd name="T0" fmla="*/ 81 w 87"/>
                  <a:gd name="T1" fmla="*/ 30 h 94"/>
                  <a:gd name="T2" fmla="*/ 87 w 87"/>
                  <a:gd name="T3" fmla="*/ 37 h 94"/>
                  <a:gd name="T4" fmla="*/ 73 w 87"/>
                  <a:gd name="T5" fmla="*/ 54 h 94"/>
                  <a:gd name="T6" fmla="*/ 54 w 87"/>
                  <a:gd name="T7" fmla="*/ 64 h 94"/>
                  <a:gd name="T8" fmla="*/ 52 w 87"/>
                  <a:gd name="T9" fmla="*/ 84 h 94"/>
                  <a:gd name="T10" fmla="*/ 52 w 87"/>
                  <a:gd name="T11" fmla="*/ 89 h 94"/>
                  <a:gd name="T12" fmla="*/ 25 w 87"/>
                  <a:gd name="T13" fmla="*/ 90 h 94"/>
                  <a:gd name="T14" fmla="*/ 6 w 87"/>
                  <a:gd name="T15" fmla="*/ 82 h 94"/>
                  <a:gd name="T16" fmla="*/ 11 w 87"/>
                  <a:gd name="T17" fmla="*/ 21 h 94"/>
                  <a:gd name="T18" fmla="*/ 29 w 87"/>
                  <a:gd name="T19" fmla="*/ 48 h 94"/>
                  <a:gd name="T20" fmla="*/ 24 w 87"/>
                  <a:gd name="T21" fmla="*/ 38 h 94"/>
                  <a:gd name="T22" fmla="*/ 55 w 87"/>
                  <a:gd name="T23" fmla="*/ 1 h 94"/>
                  <a:gd name="T24" fmla="*/ 60 w 87"/>
                  <a:gd name="T25" fmla="*/ 0 h 94"/>
                  <a:gd name="T26" fmla="*/ 81 w 87"/>
                  <a:gd name="T27" fmla="*/ 3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94">
                    <a:moveTo>
                      <a:pt x="81" y="30"/>
                    </a:moveTo>
                    <a:cubicBezTo>
                      <a:pt x="79" y="36"/>
                      <a:pt x="81" y="38"/>
                      <a:pt x="87" y="37"/>
                    </a:cubicBezTo>
                    <a:cubicBezTo>
                      <a:pt x="83" y="43"/>
                      <a:pt x="78" y="49"/>
                      <a:pt x="73" y="54"/>
                    </a:cubicBezTo>
                    <a:cubicBezTo>
                      <a:pt x="65" y="54"/>
                      <a:pt x="61" y="61"/>
                      <a:pt x="54" y="64"/>
                    </a:cubicBezTo>
                    <a:cubicBezTo>
                      <a:pt x="36" y="71"/>
                      <a:pt x="36" y="71"/>
                      <a:pt x="52" y="84"/>
                    </a:cubicBezTo>
                    <a:cubicBezTo>
                      <a:pt x="54" y="86"/>
                      <a:pt x="53" y="88"/>
                      <a:pt x="52" y="89"/>
                    </a:cubicBezTo>
                    <a:cubicBezTo>
                      <a:pt x="43" y="90"/>
                      <a:pt x="34" y="90"/>
                      <a:pt x="25" y="90"/>
                    </a:cubicBezTo>
                    <a:cubicBezTo>
                      <a:pt x="16" y="94"/>
                      <a:pt x="9" y="91"/>
                      <a:pt x="6" y="82"/>
                    </a:cubicBezTo>
                    <a:cubicBezTo>
                      <a:pt x="0" y="61"/>
                      <a:pt x="7" y="42"/>
                      <a:pt x="11" y="21"/>
                    </a:cubicBezTo>
                    <a:cubicBezTo>
                      <a:pt x="27" y="26"/>
                      <a:pt x="13" y="46"/>
                      <a:pt x="29" y="48"/>
                    </a:cubicBezTo>
                    <a:cubicBezTo>
                      <a:pt x="34" y="44"/>
                      <a:pt x="34" y="44"/>
                      <a:pt x="24" y="38"/>
                    </a:cubicBezTo>
                    <a:cubicBezTo>
                      <a:pt x="27" y="20"/>
                      <a:pt x="48" y="16"/>
                      <a:pt x="55" y="1"/>
                    </a:cubicBezTo>
                    <a:cubicBezTo>
                      <a:pt x="57" y="1"/>
                      <a:pt x="58" y="0"/>
                      <a:pt x="60" y="0"/>
                    </a:cubicBezTo>
                    <a:cubicBezTo>
                      <a:pt x="64" y="12"/>
                      <a:pt x="82" y="14"/>
                      <a:pt x="81" y="30"/>
                    </a:cubicBezTo>
                    <a:close/>
                  </a:path>
                </a:pathLst>
              </a:custGeom>
              <a:solidFill>
                <a:srgbClr val="BF9E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8" name="Freeform 768">
                <a:extLst>
                  <a:ext uri="{FF2B5EF4-FFF2-40B4-BE49-F238E27FC236}">
                    <a16:creationId xmlns:a16="http://schemas.microsoft.com/office/drawing/2014/main" id="{51E12470-D8A3-1764-793F-91BE8B3043EE}"/>
                  </a:ext>
                </a:extLst>
              </p:cNvPr>
              <p:cNvSpPr/>
              <p:nvPr/>
            </p:nvSpPr>
            <p:spPr bwMode="auto">
              <a:xfrm>
                <a:off x="6359" y="2621"/>
                <a:ext cx="104" cy="122"/>
              </a:xfrm>
              <a:custGeom>
                <a:avLst/>
                <a:gdLst>
                  <a:gd name="T0" fmla="*/ 69 w 71"/>
                  <a:gd name="T1" fmla="*/ 31 h 84"/>
                  <a:gd name="T2" fmla="*/ 60 w 71"/>
                  <a:gd name="T3" fmla="*/ 67 h 84"/>
                  <a:gd name="T4" fmla="*/ 44 w 71"/>
                  <a:gd name="T5" fmla="*/ 79 h 84"/>
                  <a:gd name="T6" fmla="*/ 17 w 71"/>
                  <a:gd name="T7" fmla="*/ 67 h 84"/>
                  <a:gd name="T8" fmla="*/ 0 w 71"/>
                  <a:gd name="T9" fmla="*/ 34 h 84"/>
                  <a:gd name="T10" fmla="*/ 19 w 71"/>
                  <a:gd name="T11" fmla="*/ 17 h 84"/>
                  <a:gd name="T12" fmla="*/ 41 w 71"/>
                  <a:gd name="T13" fmla="*/ 18 h 84"/>
                  <a:gd name="T14" fmla="*/ 49 w 71"/>
                  <a:gd name="T15" fmla="*/ 17 h 84"/>
                  <a:gd name="T16" fmla="*/ 70 w 71"/>
                  <a:gd name="T17" fmla="*/ 26 h 84"/>
                  <a:gd name="T18" fmla="*/ 69 w 71"/>
                  <a:gd name="T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84">
                    <a:moveTo>
                      <a:pt x="69" y="31"/>
                    </a:moveTo>
                    <a:cubicBezTo>
                      <a:pt x="59" y="41"/>
                      <a:pt x="60" y="55"/>
                      <a:pt x="60" y="67"/>
                    </a:cubicBezTo>
                    <a:cubicBezTo>
                      <a:pt x="60" y="80"/>
                      <a:pt x="56" y="84"/>
                      <a:pt x="44" y="79"/>
                    </a:cubicBezTo>
                    <a:cubicBezTo>
                      <a:pt x="35" y="75"/>
                      <a:pt x="26" y="71"/>
                      <a:pt x="17" y="67"/>
                    </a:cubicBezTo>
                    <a:cubicBezTo>
                      <a:pt x="14" y="55"/>
                      <a:pt x="5" y="46"/>
                      <a:pt x="0" y="34"/>
                    </a:cubicBezTo>
                    <a:cubicBezTo>
                      <a:pt x="2" y="24"/>
                      <a:pt x="15" y="25"/>
                      <a:pt x="19" y="17"/>
                    </a:cubicBezTo>
                    <a:cubicBezTo>
                      <a:pt x="26" y="8"/>
                      <a:pt x="34" y="0"/>
                      <a:pt x="41" y="18"/>
                    </a:cubicBezTo>
                    <a:cubicBezTo>
                      <a:pt x="41" y="19"/>
                      <a:pt x="47" y="18"/>
                      <a:pt x="49" y="17"/>
                    </a:cubicBezTo>
                    <a:cubicBezTo>
                      <a:pt x="58" y="17"/>
                      <a:pt x="64" y="20"/>
                      <a:pt x="70" y="26"/>
                    </a:cubicBezTo>
                    <a:cubicBezTo>
                      <a:pt x="71" y="28"/>
                      <a:pt x="71" y="30"/>
                      <a:pt x="69" y="31"/>
                    </a:cubicBezTo>
                    <a:close/>
                  </a:path>
                </a:pathLst>
              </a:custGeom>
              <a:solidFill>
                <a:srgbClr val="B2B7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9" name="Freeform 769">
                <a:extLst>
                  <a:ext uri="{FF2B5EF4-FFF2-40B4-BE49-F238E27FC236}">
                    <a16:creationId xmlns:a16="http://schemas.microsoft.com/office/drawing/2014/main" id="{D979FD15-5497-37CE-2BA2-430511B3A2BD}"/>
                  </a:ext>
                </a:extLst>
              </p:cNvPr>
              <p:cNvSpPr/>
              <p:nvPr/>
            </p:nvSpPr>
            <p:spPr bwMode="auto">
              <a:xfrm>
                <a:off x="6187" y="2591"/>
                <a:ext cx="95" cy="180"/>
              </a:xfrm>
              <a:custGeom>
                <a:avLst/>
                <a:gdLst>
                  <a:gd name="T0" fmla="*/ 40 w 65"/>
                  <a:gd name="T1" fmla="*/ 59 h 124"/>
                  <a:gd name="T2" fmla="*/ 33 w 65"/>
                  <a:gd name="T3" fmla="*/ 67 h 124"/>
                  <a:gd name="T4" fmla="*/ 24 w 65"/>
                  <a:gd name="T5" fmla="*/ 58 h 124"/>
                  <a:gd name="T6" fmla="*/ 21 w 65"/>
                  <a:gd name="T7" fmla="*/ 37 h 124"/>
                  <a:gd name="T8" fmla="*/ 15 w 65"/>
                  <a:gd name="T9" fmla="*/ 81 h 124"/>
                  <a:gd name="T10" fmla="*/ 32 w 65"/>
                  <a:gd name="T11" fmla="*/ 100 h 124"/>
                  <a:gd name="T12" fmla="*/ 0 w 65"/>
                  <a:gd name="T13" fmla="*/ 124 h 124"/>
                  <a:gd name="T14" fmla="*/ 0 w 65"/>
                  <a:gd name="T15" fmla="*/ 48 h 124"/>
                  <a:gd name="T16" fmla="*/ 10 w 65"/>
                  <a:gd name="T17" fmla="*/ 25 h 124"/>
                  <a:gd name="T18" fmla="*/ 19 w 65"/>
                  <a:gd name="T19" fmla="*/ 0 h 124"/>
                  <a:gd name="T20" fmla="*/ 23 w 65"/>
                  <a:gd name="T21" fmla="*/ 13 h 124"/>
                  <a:gd name="T22" fmla="*/ 28 w 65"/>
                  <a:gd name="T23" fmla="*/ 8 h 124"/>
                  <a:gd name="T24" fmla="*/ 59 w 65"/>
                  <a:gd name="T25" fmla="*/ 7 h 124"/>
                  <a:gd name="T26" fmla="*/ 63 w 65"/>
                  <a:gd name="T27" fmla="*/ 12 h 124"/>
                  <a:gd name="T28" fmla="*/ 32 w 65"/>
                  <a:gd name="T29" fmla="*/ 48 h 124"/>
                  <a:gd name="T30" fmla="*/ 40 w 65"/>
                  <a:gd name="T31" fmla="*/ 5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24">
                    <a:moveTo>
                      <a:pt x="40" y="59"/>
                    </a:moveTo>
                    <a:cubicBezTo>
                      <a:pt x="39" y="63"/>
                      <a:pt x="38" y="67"/>
                      <a:pt x="33" y="67"/>
                    </a:cubicBezTo>
                    <a:cubicBezTo>
                      <a:pt x="28" y="67"/>
                      <a:pt x="25" y="63"/>
                      <a:pt x="24" y="58"/>
                    </a:cubicBezTo>
                    <a:cubicBezTo>
                      <a:pt x="23" y="51"/>
                      <a:pt x="23" y="44"/>
                      <a:pt x="21" y="37"/>
                    </a:cubicBezTo>
                    <a:cubicBezTo>
                      <a:pt x="22" y="52"/>
                      <a:pt x="15" y="66"/>
                      <a:pt x="15" y="81"/>
                    </a:cubicBezTo>
                    <a:cubicBezTo>
                      <a:pt x="16" y="92"/>
                      <a:pt x="19" y="100"/>
                      <a:pt x="32" y="100"/>
                    </a:cubicBezTo>
                    <a:cubicBezTo>
                      <a:pt x="20" y="106"/>
                      <a:pt x="9" y="113"/>
                      <a:pt x="0" y="124"/>
                    </a:cubicBezTo>
                    <a:cubicBezTo>
                      <a:pt x="1" y="99"/>
                      <a:pt x="3" y="73"/>
                      <a:pt x="0" y="48"/>
                    </a:cubicBezTo>
                    <a:cubicBezTo>
                      <a:pt x="11" y="43"/>
                      <a:pt x="10" y="34"/>
                      <a:pt x="10" y="25"/>
                    </a:cubicBezTo>
                    <a:cubicBezTo>
                      <a:pt x="11" y="16"/>
                      <a:pt x="6" y="5"/>
                      <a:pt x="19" y="0"/>
                    </a:cubicBezTo>
                    <a:cubicBezTo>
                      <a:pt x="22" y="4"/>
                      <a:pt x="16" y="11"/>
                      <a:pt x="23" y="13"/>
                    </a:cubicBezTo>
                    <a:cubicBezTo>
                      <a:pt x="23" y="14"/>
                      <a:pt x="26" y="10"/>
                      <a:pt x="28" y="8"/>
                    </a:cubicBezTo>
                    <a:cubicBezTo>
                      <a:pt x="38" y="4"/>
                      <a:pt x="49" y="16"/>
                      <a:pt x="59" y="7"/>
                    </a:cubicBezTo>
                    <a:cubicBezTo>
                      <a:pt x="63" y="7"/>
                      <a:pt x="65" y="8"/>
                      <a:pt x="63" y="12"/>
                    </a:cubicBezTo>
                    <a:cubicBezTo>
                      <a:pt x="62" y="31"/>
                      <a:pt x="41" y="35"/>
                      <a:pt x="32" y="48"/>
                    </a:cubicBezTo>
                    <a:cubicBezTo>
                      <a:pt x="35" y="52"/>
                      <a:pt x="41" y="53"/>
                      <a:pt x="40" y="59"/>
                    </a:cubicBezTo>
                    <a:close/>
                  </a:path>
                </a:pathLst>
              </a:custGeom>
              <a:solidFill>
                <a:srgbClr val="CBB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0" name="Freeform 770">
                <a:extLst>
                  <a:ext uri="{FF2B5EF4-FFF2-40B4-BE49-F238E27FC236}">
                    <a16:creationId xmlns:a16="http://schemas.microsoft.com/office/drawing/2014/main" id="{DD07C4D6-A270-91F2-5284-A0C50A95612A}"/>
                  </a:ext>
                </a:extLst>
              </p:cNvPr>
              <p:cNvSpPr/>
              <p:nvPr/>
            </p:nvSpPr>
            <p:spPr bwMode="auto">
              <a:xfrm>
                <a:off x="6148" y="2742"/>
                <a:ext cx="281" cy="131"/>
              </a:xfrm>
              <a:custGeom>
                <a:avLst/>
                <a:gdLst>
                  <a:gd name="T0" fmla="*/ 0 w 193"/>
                  <a:gd name="T1" fmla="*/ 80 h 90"/>
                  <a:gd name="T2" fmla="*/ 3 w 193"/>
                  <a:gd name="T3" fmla="*/ 40 h 90"/>
                  <a:gd name="T4" fmla="*/ 8 w 193"/>
                  <a:gd name="T5" fmla="*/ 70 h 90"/>
                  <a:gd name="T6" fmla="*/ 37 w 193"/>
                  <a:gd name="T7" fmla="*/ 23 h 90"/>
                  <a:gd name="T8" fmla="*/ 74 w 193"/>
                  <a:gd name="T9" fmla="*/ 3 h 90"/>
                  <a:gd name="T10" fmla="*/ 142 w 193"/>
                  <a:gd name="T11" fmla="*/ 16 h 90"/>
                  <a:gd name="T12" fmla="*/ 153 w 193"/>
                  <a:gd name="T13" fmla="*/ 33 h 90"/>
                  <a:gd name="T14" fmla="*/ 179 w 193"/>
                  <a:gd name="T15" fmla="*/ 62 h 90"/>
                  <a:gd name="T16" fmla="*/ 191 w 193"/>
                  <a:gd name="T17" fmla="*/ 87 h 90"/>
                  <a:gd name="T18" fmla="*/ 184 w 193"/>
                  <a:gd name="T19" fmla="*/ 90 h 90"/>
                  <a:gd name="T20" fmla="*/ 181 w 193"/>
                  <a:gd name="T21" fmla="*/ 87 h 90"/>
                  <a:gd name="T22" fmla="*/ 179 w 193"/>
                  <a:gd name="T23" fmla="*/ 79 h 90"/>
                  <a:gd name="T24" fmla="*/ 153 w 193"/>
                  <a:gd name="T25" fmla="*/ 59 h 90"/>
                  <a:gd name="T26" fmla="*/ 137 w 193"/>
                  <a:gd name="T27" fmla="*/ 31 h 90"/>
                  <a:gd name="T28" fmla="*/ 100 w 193"/>
                  <a:gd name="T29" fmla="*/ 24 h 90"/>
                  <a:gd name="T30" fmla="*/ 68 w 193"/>
                  <a:gd name="T31" fmla="*/ 19 h 90"/>
                  <a:gd name="T32" fmla="*/ 44 w 193"/>
                  <a:gd name="T33" fmla="*/ 47 h 90"/>
                  <a:gd name="T34" fmla="*/ 31 w 193"/>
                  <a:gd name="T35" fmla="*/ 69 h 90"/>
                  <a:gd name="T36" fmla="*/ 15 w 193"/>
                  <a:gd name="T37" fmla="*/ 83 h 90"/>
                  <a:gd name="T38" fmla="*/ 0 w 193"/>
                  <a:gd name="T39" fmla="*/ 8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90">
                    <a:moveTo>
                      <a:pt x="0" y="80"/>
                    </a:moveTo>
                    <a:cubicBezTo>
                      <a:pt x="7" y="67"/>
                      <a:pt x="3" y="53"/>
                      <a:pt x="3" y="40"/>
                    </a:cubicBezTo>
                    <a:cubicBezTo>
                      <a:pt x="12" y="49"/>
                      <a:pt x="4" y="61"/>
                      <a:pt x="8" y="70"/>
                    </a:cubicBezTo>
                    <a:cubicBezTo>
                      <a:pt x="24" y="59"/>
                      <a:pt x="32" y="43"/>
                      <a:pt x="37" y="23"/>
                    </a:cubicBezTo>
                    <a:cubicBezTo>
                      <a:pt x="42" y="6"/>
                      <a:pt x="64" y="0"/>
                      <a:pt x="74" y="3"/>
                    </a:cubicBezTo>
                    <a:cubicBezTo>
                      <a:pt x="97" y="9"/>
                      <a:pt x="121" y="3"/>
                      <a:pt x="142" y="16"/>
                    </a:cubicBezTo>
                    <a:cubicBezTo>
                      <a:pt x="149" y="20"/>
                      <a:pt x="154" y="22"/>
                      <a:pt x="153" y="33"/>
                    </a:cubicBezTo>
                    <a:cubicBezTo>
                      <a:pt x="152" y="48"/>
                      <a:pt x="167" y="57"/>
                      <a:pt x="179" y="62"/>
                    </a:cubicBezTo>
                    <a:cubicBezTo>
                      <a:pt x="192" y="68"/>
                      <a:pt x="193" y="76"/>
                      <a:pt x="191" y="87"/>
                    </a:cubicBezTo>
                    <a:cubicBezTo>
                      <a:pt x="189" y="90"/>
                      <a:pt x="187" y="90"/>
                      <a:pt x="184" y="90"/>
                    </a:cubicBezTo>
                    <a:cubicBezTo>
                      <a:pt x="183" y="89"/>
                      <a:pt x="181" y="88"/>
                      <a:pt x="181" y="87"/>
                    </a:cubicBezTo>
                    <a:cubicBezTo>
                      <a:pt x="180" y="84"/>
                      <a:pt x="179" y="82"/>
                      <a:pt x="179" y="79"/>
                    </a:cubicBezTo>
                    <a:cubicBezTo>
                      <a:pt x="173" y="70"/>
                      <a:pt x="162" y="66"/>
                      <a:pt x="153" y="59"/>
                    </a:cubicBezTo>
                    <a:cubicBezTo>
                      <a:pt x="140" y="54"/>
                      <a:pt x="144" y="40"/>
                      <a:pt x="137" y="31"/>
                    </a:cubicBezTo>
                    <a:cubicBezTo>
                      <a:pt x="126" y="21"/>
                      <a:pt x="112" y="27"/>
                      <a:pt x="100" y="24"/>
                    </a:cubicBezTo>
                    <a:cubicBezTo>
                      <a:pt x="89" y="22"/>
                      <a:pt x="80" y="14"/>
                      <a:pt x="68" y="19"/>
                    </a:cubicBezTo>
                    <a:cubicBezTo>
                      <a:pt x="54" y="24"/>
                      <a:pt x="44" y="32"/>
                      <a:pt x="44" y="47"/>
                    </a:cubicBezTo>
                    <a:cubicBezTo>
                      <a:pt x="43" y="57"/>
                      <a:pt x="42" y="66"/>
                      <a:pt x="31" y="69"/>
                    </a:cubicBezTo>
                    <a:cubicBezTo>
                      <a:pt x="24" y="72"/>
                      <a:pt x="22" y="80"/>
                      <a:pt x="15" y="83"/>
                    </a:cubicBezTo>
                    <a:cubicBezTo>
                      <a:pt x="10" y="84"/>
                      <a:pt x="4" y="84"/>
                      <a:pt x="0" y="80"/>
                    </a:cubicBezTo>
                    <a:close/>
                  </a:path>
                </a:pathLst>
              </a:custGeom>
              <a:solidFill>
                <a:srgbClr val="F4F2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1" name="Freeform 771">
                <a:extLst>
                  <a:ext uri="{FF2B5EF4-FFF2-40B4-BE49-F238E27FC236}">
                    <a16:creationId xmlns:a16="http://schemas.microsoft.com/office/drawing/2014/main" id="{C69CA8D7-CD6A-DC90-2939-A2CE48908708}"/>
                  </a:ext>
                </a:extLst>
              </p:cNvPr>
              <p:cNvSpPr/>
              <p:nvPr/>
            </p:nvSpPr>
            <p:spPr bwMode="auto">
              <a:xfrm>
                <a:off x="6807" y="2470"/>
                <a:ext cx="110" cy="161"/>
              </a:xfrm>
              <a:custGeom>
                <a:avLst/>
                <a:gdLst>
                  <a:gd name="T0" fmla="*/ 22 w 75"/>
                  <a:gd name="T1" fmla="*/ 6 h 111"/>
                  <a:gd name="T2" fmla="*/ 31 w 75"/>
                  <a:gd name="T3" fmla="*/ 37 h 111"/>
                  <a:gd name="T4" fmla="*/ 40 w 75"/>
                  <a:gd name="T5" fmla="*/ 51 h 111"/>
                  <a:gd name="T6" fmla="*/ 74 w 75"/>
                  <a:gd name="T7" fmla="*/ 105 h 111"/>
                  <a:gd name="T8" fmla="*/ 73 w 75"/>
                  <a:gd name="T9" fmla="*/ 111 h 111"/>
                  <a:gd name="T10" fmla="*/ 18 w 75"/>
                  <a:gd name="T11" fmla="*/ 51 h 111"/>
                  <a:gd name="T12" fmla="*/ 0 w 75"/>
                  <a:gd name="T13" fmla="*/ 11 h 111"/>
                  <a:gd name="T14" fmla="*/ 9 w 75"/>
                  <a:gd name="T15" fmla="*/ 2 h 111"/>
                  <a:gd name="T16" fmla="*/ 22 w 75"/>
                  <a:gd name="T17" fmla="*/ 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10">
                    <a:moveTo>
                      <a:pt x="22" y="6"/>
                    </a:moveTo>
                    <a:cubicBezTo>
                      <a:pt x="29" y="15"/>
                      <a:pt x="49" y="21"/>
                      <a:pt x="31" y="37"/>
                    </a:cubicBezTo>
                    <a:cubicBezTo>
                      <a:pt x="35" y="41"/>
                      <a:pt x="35" y="47"/>
                      <a:pt x="40" y="51"/>
                    </a:cubicBezTo>
                    <a:cubicBezTo>
                      <a:pt x="59" y="64"/>
                      <a:pt x="61" y="88"/>
                      <a:pt x="74" y="105"/>
                    </a:cubicBezTo>
                    <a:cubicBezTo>
                      <a:pt x="75" y="106"/>
                      <a:pt x="74" y="109"/>
                      <a:pt x="73" y="111"/>
                    </a:cubicBezTo>
                    <a:cubicBezTo>
                      <a:pt x="39" y="105"/>
                      <a:pt x="35" y="72"/>
                      <a:pt x="18" y="51"/>
                    </a:cubicBezTo>
                    <a:cubicBezTo>
                      <a:pt x="8" y="39"/>
                      <a:pt x="3" y="25"/>
                      <a:pt x="0" y="11"/>
                    </a:cubicBezTo>
                    <a:cubicBezTo>
                      <a:pt x="3" y="8"/>
                      <a:pt x="6" y="5"/>
                      <a:pt x="9" y="2"/>
                    </a:cubicBezTo>
                    <a:cubicBezTo>
                      <a:pt x="14" y="0"/>
                      <a:pt x="18" y="3"/>
                      <a:pt x="22" y="6"/>
                    </a:cubicBezTo>
                    <a:close/>
                  </a:path>
                </a:pathLst>
              </a:custGeom>
              <a:solidFill>
                <a:srgbClr val="5950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2" name="Freeform 772">
                <a:extLst>
                  <a:ext uri="{FF2B5EF4-FFF2-40B4-BE49-F238E27FC236}">
                    <a16:creationId xmlns:a16="http://schemas.microsoft.com/office/drawing/2014/main" id="{B8C52AC8-20B8-E274-AECD-13255407EE69}"/>
                  </a:ext>
                </a:extLst>
              </p:cNvPr>
              <p:cNvSpPr/>
              <p:nvPr/>
            </p:nvSpPr>
            <p:spPr bwMode="auto">
              <a:xfrm>
                <a:off x="5207" y="2969"/>
                <a:ext cx="115" cy="137"/>
              </a:xfrm>
              <a:custGeom>
                <a:avLst/>
                <a:gdLst>
                  <a:gd name="T0" fmla="*/ 38 w 79"/>
                  <a:gd name="T1" fmla="*/ 94 h 94"/>
                  <a:gd name="T2" fmla="*/ 22 w 79"/>
                  <a:gd name="T3" fmla="*/ 92 h 94"/>
                  <a:gd name="T4" fmla="*/ 18 w 79"/>
                  <a:gd name="T5" fmla="*/ 84 h 94"/>
                  <a:gd name="T6" fmla="*/ 17 w 79"/>
                  <a:gd name="T7" fmla="*/ 17 h 94"/>
                  <a:gd name="T8" fmla="*/ 46 w 79"/>
                  <a:gd name="T9" fmla="*/ 12 h 94"/>
                  <a:gd name="T10" fmla="*/ 74 w 79"/>
                  <a:gd name="T11" fmla="*/ 29 h 94"/>
                  <a:gd name="T12" fmla="*/ 58 w 79"/>
                  <a:gd name="T13" fmla="*/ 47 h 94"/>
                  <a:gd name="T14" fmla="*/ 34 w 79"/>
                  <a:gd name="T15" fmla="*/ 62 h 94"/>
                  <a:gd name="T16" fmla="*/ 38 w 79"/>
                  <a:gd name="T1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94">
                    <a:moveTo>
                      <a:pt x="38" y="94"/>
                    </a:moveTo>
                    <a:cubicBezTo>
                      <a:pt x="33" y="94"/>
                      <a:pt x="27" y="93"/>
                      <a:pt x="22" y="92"/>
                    </a:cubicBezTo>
                    <a:cubicBezTo>
                      <a:pt x="19" y="90"/>
                      <a:pt x="18" y="87"/>
                      <a:pt x="18" y="84"/>
                    </a:cubicBezTo>
                    <a:cubicBezTo>
                      <a:pt x="0" y="62"/>
                      <a:pt x="14" y="39"/>
                      <a:pt x="17" y="17"/>
                    </a:cubicBezTo>
                    <a:cubicBezTo>
                      <a:pt x="24" y="0"/>
                      <a:pt x="35" y="4"/>
                      <a:pt x="46" y="12"/>
                    </a:cubicBezTo>
                    <a:cubicBezTo>
                      <a:pt x="52" y="23"/>
                      <a:pt x="65" y="22"/>
                      <a:pt x="74" y="29"/>
                    </a:cubicBezTo>
                    <a:cubicBezTo>
                      <a:pt x="79" y="44"/>
                      <a:pt x="68" y="46"/>
                      <a:pt x="58" y="47"/>
                    </a:cubicBezTo>
                    <a:cubicBezTo>
                      <a:pt x="48" y="49"/>
                      <a:pt x="37" y="49"/>
                      <a:pt x="34" y="62"/>
                    </a:cubicBezTo>
                    <a:cubicBezTo>
                      <a:pt x="33" y="73"/>
                      <a:pt x="33" y="84"/>
                      <a:pt x="38" y="94"/>
                    </a:cubicBezTo>
                    <a:close/>
                  </a:path>
                </a:pathLst>
              </a:custGeom>
              <a:solidFill>
                <a:srgbClr val="EDD4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3" name="Freeform 773">
                <a:extLst>
                  <a:ext uri="{FF2B5EF4-FFF2-40B4-BE49-F238E27FC236}">
                    <a16:creationId xmlns:a16="http://schemas.microsoft.com/office/drawing/2014/main" id="{4FB5B2D1-1D15-E07C-8783-283C2B0FA9A8}"/>
                  </a:ext>
                </a:extLst>
              </p:cNvPr>
              <p:cNvSpPr/>
              <p:nvPr/>
            </p:nvSpPr>
            <p:spPr bwMode="auto">
              <a:xfrm>
                <a:off x="5894" y="2646"/>
                <a:ext cx="100" cy="138"/>
              </a:xfrm>
              <a:custGeom>
                <a:avLst/>
                <a:gdLst>
                  <a:gd name="T0" fmla="*/ 39 w 69"/>
                  <a:gd name="T1" fmla="*/ 92 h 95"/>
                  <a:gd name="T2" fmla="*/ 9 w 69"/>
                  <a:gd name="T3" fmla="*/ 83 h 95"/>
                  <a:gd name="T4" fmla="*/ 6 w 69"/>
                  <a:gd name="T5" fmla="*/ 9 h 95"/>
                  <a:gd name="T6" fmla="*/ 19 w 69"/>
                  <a:gd name="T7" fmla="*/ 12 h 95"/>
                  <a:gd name="T8" fmla="*/ 46 w 69"/>
                  <a:gd name="T9" fmla="*/ 47 h 95"/>
                  <a:gd name="T10" fmla="*/ 59 w 69"/>
                  <a:gd name="T11" fmla="*/ 56 h 95"/>
                  <a:gd name="T12" fmla="*/ 68 w 69"/>
                  <a:gd name="T13" fmla="*/ 66 h 95"/>
                  <a:gd name="T14" fmla="*/ 62 w 69"/>
                  <a:gd name="T15" fmla="*/ 81 h 95"/>
                  <a:gd name="T16" fmla="*/ 41 w 69"/>
                  <a:gd name="T17" fmla="*/ 92 h 95"/>
                  <a:gd name="T18" fmla="*/ 40 w 69"/>
                  <a:gd name="T19" fmla="*/ 95 h 95"/>
                  <a:gd name="T20" fmla="*/ 39 w 69"/>
                  <a:gd name="T2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95">
                    <a:moveTo>
                      <a:pt x="39" y="92"/>
                    </a:moveTo>
                    <a:cubicBezTo>
                      <a:pt x="31" y="83"/>
                      <a:pt x="18" y="89"/>
                      <a:pt x="9" y="83"/>
                    </a:cubicBezTo>
                    <a:cubicBezTo>
                      <a:pt x="6" y="59"/>
                      <a:pt x="0" y="34"/>
                      <a:pt x="6" y="9"/>
                    </a:cubicBezTo>
                    <a:cubicBezTo>
                      <a:pt x="12" y="0"/>
                      <a:pt x="15" y="8"/>
                      <a:pt x="19" y="12"/>
                    </a:cubicBezTo>
                    <a:cubicBezTo>
                      <a:pt x="28" y="23"/>
                      <a:pt x="36" y="36"/>
                      <a:pt x="46" y="47"/>
                    </a:cubicBezTo>
                    <a:cubicBezTo>
                      <a:pt x="50" y="51"/>
                      <a:pt x="53" y="55"/>
                      <a:pt x="59" y="56"/>
                    </a:cubicBezTo>
                    <a:cubicBezTo>
                      <a:pt x="63" y="57"/>
                      <a:pt x="66" y="61"/>
                      <a:pt x="68" y="66"/>
                    </a:cubicBezTo>
                    <a:cubicBezTo>
                      <a:pt x="69" y="72"/>
                      <a:pt x="67" y="77"/>
                      <a:pt x="62" y="81"/>
                    </a:cubicBezTo>
                    <a:cubicBezTo>
                      <a:pt x="53" y="81"/>
                      <a:pt x="46" y="84"/>
                      <a:pt x="41" y="92"/>
                    </a:cubicBezTo>
                    <a:cubicBezTo>
                      <a:pt x="41" y="93"/>
                      <a:pt x="40" y="94"/>
                      <a:pt x="40" y="95"/>
                    </a:cubicBezTo>
                    <a:cubicBezTo>
                      <a:pt x="40" y="94"/>
                      <a:pt x="39" y="93"/>
                      <a:pt x="39" y="92"/>
                    </a:cubicBezTo>
                    <a:close/>
                  </a:path>
                </a:pathLst>
              </a:custGeom>
              <a:solidFill>
                <a:srgbClr val="9D97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4" name="Freeform 774">
                <a:extLst>
                  <a:ext uri="{FF2B5EF4-FFF2-40B4-BE49-F238E27FC236}">
                    <a16:creationId xmlns:a16="http://schemas.microsoft.com/office/drawing/2014/main" id="{50A3C372-A718-2E4A-B872-DEDDBEB4E561}"/>
                  </a:ext>
                </a:extLst>
              </p:cNvPr>
              <p:cNvSpPr/>
              <p:nvPr/>
            </p:nvSpPr>
            <p:spPr bwMode="auto">
              <a:xfrm>
                <a:off x="6637" y="2572"/>
                <a:ext cx="114" cy="164"/>
              </a:xfrm>
              <a:custGeom>
                <a:avLst/>
                <a:gdLst>
                  <a:gd name="T0" fmla="*/ 78 w 78"/>
                  <a:gd name="T1" fmla="*/ 101 h 113"/>
                  <a:gd name="T2" fmla="*/ 62 w 78"/>
                  <a:gd name="T3" fmla="*/ 113 h 113"/>
                  <a:gd name="T4" fmla="*/ 29 w 78"/>
                  <a:gd name="T5" fmla="*/ 77 h 113"/>
                  <a:gd name="T6" fmla="*/ 13 w 78"/>
                  <a:gd name="T7" fmla="*/ 68 h 113"/>
                  <a:gd name="T8" fmla="*/ 3 w 78"/>
                  <a:gd name="T9" fmla="*/ 39 h 113"/>
                  <a:gd name="T10" fmla="*/ 3 w 78"/>
                  <a:gd name="T11" fmla="*/ 28 h 113"/>
                  <a:gd name="T12" fmla="*/ 19 w 78"/>
                  <a:gd name="T13" fmla="*/ 0 h 113"/>
                  <a:gd name="T14" fmla="*/ 78 w 78"/>
                  <a:gd name="T15" fmla="*/ 101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113">
                    <a:moveTo>
                      <a:pt x="78" y="101"/>
                    </a:moveTo>
                    <a:cubicBezTo>
                      <a:pt x="75" y="108"/>
                      <a:pt x="68" y="110"/>
                      <a:pt x="62" y="113"/>
                    </a:cubicBezTo>
                    <a:cubicBezTo>
                      <a:pt x="45" y="106"/>
                      <a:pt x="39" y="90"/>
                      <a:pt x="29" y="77"/>
                    </a:cubicBezTo>
                    <a:cubicBezTo>
                      <a:pt x="25" y="72"/>
                      <a:pt x="24" y="60"/>
                      <a:pt x="13" y="68"/>
                    </a:cubicBezTo>
                    <a:cubicBezTo>
                      <a:pt x="8" y="59"/>
                      <a:pt x="9" y="48"/>
                      <a:pt x="3" y="39"/>
                    </a:cubicBezTo>
                    <a:cubicBezTo>
                      <a:pt x="2" y="36"/>
                      <a:pt x="0" y="32"/>
                      <a:pt x="3" y="28"/>
                    </a:cubicBezTo>
                    <a:cubicBezTo>
                      <a:pt x="8" y="18"/>
                      <a:pt x="5" y="2"/>
                      <a:pt x="19" y="0"/>
                    </a:cubicBezTo>
                    <a:cubicBezTo>
                      <a:pt x="25" y="41"/>
                      <a:pt x="48" y="73"/>
                      <a:pt x="78" y="101"/>
                    </a:cubicBezTo>
                    <a:close/>
                  </a:path>
                </a:pathLst>
              </a:custGeom>
              <a:solidFill>
                <a:srgbClr val="C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5" name="Freeform 775">
                <a:extLst>
                  <a:ext uri="{FF2B5EF4-FFF2-40B4-BE49-F238E27FC236}">
                    <a16:creationId xmlns:a16="http://schemas.microsoft.com/office/drawing/2014/main" id="{2AC97BAE-25B7-28C8-A967-01A3C39810CE}"/>
                  </a:ext>
                </a:extLst>
              </p:cNvPr>
              <p:cNvSpPr/>
              <p:nvPr/>
            </p:nvSpPr>
            <p:spPr bwMode="auto">
              <a:xfrm>
                <a:off x="5960" y="2771"/>
                <a:ext cx="80" cy="99"/>
              </a:xfrm>
              <a:custGeom>
                <a:avLst/>
                <a:gdLst>
                  <a:gd name="T0" fmla="*/ 52 w 55"/>
                  <a:gd name="T1" fmla="*/ 16 h 68"/>
                  <a:gd name="T2" fmla="*/ 47 w 55"/>
                  <a:gd name="T3" fmla="*/ 50 h 68"/>
                  <a:gd name="T4" fmla="*/ 40 w 55"/>
                  <a:gd name="T5" fmla="*/ 52 h 68"/>
                  <a:gd name="T6" fmla="*/ 26 w 55"/>
                  <a:gd name="T7" fmla="*/ 41 h 68"/>
                  <a:gd name="T8" fmla="*/ 28 w 55"/>
                  <a:gd name="T9" fmla="*/ 60 h 68"/>
                  <a:gd name="T10" fmla="*/ 8 w 55"/>
                  <a:gd name="T11" fmla="*/ 55 h 68"/>
                  <a:gd name="T12" fmla="*/ 4 w 55"/>
                  <a:gd name="T13" fmla="*/ 11 h 68"/>
                  <a:gd name="T14" fmla="*/ 42 w 55"/>
                  <a:gd name="T15" fmla="*/ 6 h 68"/>
                  <a:gd name="T16" fmla="*/ 52 w 55"/>
                  <a:gd name="T17"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8">
                    <a:moveTo>
                      <a:pt x="52" y="16"/>
                    </a:moveTo>
                    <a:cubicBezTo>
                      <a:pt x="55" y="27"/>
                      <a:pt x="37" y="36"/>
                      <a:pt x="47" y="50"/>
                    </a:cubicBezTo>
                    <a:cubicBezTo>
                      <a:pt x="49" y="52"/>
                      <a:pt x="42" y="52"/>
                      <a:pt x="40" y="52"/>
                    </a:cubicBezTo>
                    <a:cubicBezTo>
                      <a:pt x="32" y="52"/>
                      <a:pt x="32" y="43"/>
                      <a:pt x="26" y="41"/>
                    </a:cubicBezTo>
                    <a:cubicBezTo>
                      <a:pt x="20" y="48"/>
                      <a:pt x="20" y="54"/>
                      <a:pt x="28" y="60"/>
                    </a:cubicBezTo>
                    <a:cubicBezTo>
                      <a:pt x="20" y="65"/>
                      <a:pt x="12" y="68"/>
                      <a:pt x="8" y="55"/>
                    </a:cubicBezTo>
                    <a:cubicBezTo>
                      <a:pt x="0" y="41"/>
                      <a:pt x="4" y="26"/>
                      <a:pt x="4" y="11"/>
                    </a:cubicBezTo>
                    <a:cubicBezTo>
                      <a:pt x="4" y="4"/>
                      <a:pt x="31" y="0"/>
                      <a:pt x="42" y="6"/>
                    </a:cubicBezTo>
                    <a:cubicBezTo>
                      <a:pt x="46" y="8"/>
                      <a:pt x="49" y="12"/>
                      <a:pt x="52" y="16"/>
                    </a:cubicBezTo>
                    <a:close/>
                  </a:path>
                </a:pathLst>
              </a:custGeom>
              <a:solidFill>
                <a:srgbClr val="F0EE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6" name="Freeform 776">
                <a:extLst>
                  <a:ext uri="{FF2B5EF4-FFF2-40B4-BE49-F238E27FC236}">
                    <a16:creationId xmlns:a16="http://schemas.microsoft.com/office/drawing/2014/main" id="{048DC9D0-EEB2-5B8A-47F8-D67065750149}"/>
                  </a:ext>
                </a:extLst>
              </p:cNvPr>
              <p:cNvSpPr/>
              <p:nvPr/>
            </p:nvSpPr>
            <p:spPr bwMode="auto">
              <a:xfrm>
                <a:off x="6038" y="2770"/>
                <a:ext cx="94" cy="82"/>
              </a:xfrm>
              <a:custGeom>
                <a:avLst/>
                <a:gdLst>
                  <a:gd name="T0" fmla="*/ 62 w 65"/>
                  <a:gd name="T1" fmla="*/ 8 h 57"/>
                  <a:gd name="T2" fmla="*/ 59 w 65"/>
                  <a:gd name="T3" fmla="*/ 35 h 57"/>
                  <a:gd name="T4" fmla="*/ 53 w 65"/>
                  <a:gd name="T5" fmla="*/ 53 h 57"/>
                  <a:gd name="T6" fmla="*/ 43 w 65"/>
                  <a:gd name="T7" fmla="*/ 36 h 57"/>
                  <a:gd name="T8" fmla="*/ 21 w 65"/>
                  <a:gd name="T9" fmla="*/ 37 h 57"/>
                  <a:gd name="T10" fmla="*/ 11 w 65"/>
                  <a:gd name="T11" fmla="*/ 53 h 57"/>
                  <a:gd name="T12" fmla="*/ 5 w 65"/>
                  <a:gd name="T13" fmla="*/ 37 h 57"/>
                  <a:gd name="T14" fmla="*/ 2 w 65"/>
                  <a:gd name="T15" fmla="*/ 17 h 57"/>
                  <a:gd name="T16" fmla="*/ 22 w 65"/>
                  <a:gd name="T17" fmla="*/ 9 h 57"/>
                  <a:gd name="T18" fmla="*/ 38 w 65"/>
                  <a:gd name="T19" fmla="*/ 21 h 57"/>
                  <a:gd name="T20" fmla="*/ 62 w 65"/>
                  <a:gd name="T21"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57">
                    <a:moveTo>
                      <a:pt x="62" y="8"/>
                    </a:moveTo>
                    <a:cubicBezTo>
                      <a:pt x="56" y="16"/>
                      <a:pt x="61" y="26"/>
                      <a:pt x="59" y="35"/>
                    </a:cubicBezTo>
                    <a:cubicBezTo>
                      <a:pt x="58" y="41"/>
                      <a:pt x="65" y="51"/>
                      <a:pt x="53" y="53"/>
                    </a:cubicBezTo>
                    <a:cubicBezTo>
                      <a:pt x="41" y="54"/>
                      <a:pt x="51" y="41"/>
                      <a:pt x="43" y="36"/>
                    </a:cubicBezTo>
                    <a:cubicBezTo>
                      <a:pt x="37" y="47"/>
                      <a:pt x="30" y="57"/>
                      <a:pt x="21" y="37"/>
                    </a:cubicBezTo>
                    <a:cubicBezTo>
                      <a:pt x="15" y="41"/>
                      <a:pt x="22" y="55"/>
                      <a:pt x="11" y="53"/>
                    </a:cubicBezTo>
                    <a:cubicBezTo>
                      <a:pt x="0" y="51"/>
                      <a:pt x="6" y="42"/>
                      <a:pt x="5" y="37"/>
                    </a:cubicBezTo>
                    <a:cubicBezTo>
                      <a:pt x="4" y="30"/>
                      <a:pt x="6" y="23"/>
                      <a:pt x="2" y="17"/>
                    </a:cubicBezTo>
                    <a:cubicBezTo>
                      <a:pt x="3" y="1"/>
                      <a:pt x="11" y="1"/>
                      <a:pt x="22" y="9"/>
                    </a:cubicBezTo>
                    <a:cubicBezTo>
                      <a:pt x="24" y="18"/>
                      <a:pt x="26" y="26"/>
                      <a:pt x="38" y="21"/>
                    </a:cubicBezTo>
                    <a:cubicBezTo>
                      <a:pt x="42" y="9"/>
                      <a:pt x="47" y="0"/>
                      <a:pt x="62" y="8"/>
                    </a:cubicBezTo>
                    <a:close/>
                  </a:path>
                </a:pathLst>
              </a:custGeom>
              <a:solidFill>
                <a:srgbClr val="EFEE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7" name="Freeform 777">
                <a:extLst>
                  <a:ext uri="{FF2B5EF4-FFF2-40B4-BE49-F238E27FC236}">
                    <a16:creationId xmlns:a16="http://schemas.microsoft.com/office/drawing/2014/main" id="{B9E4A766-2B93-FD57-04DB-C10D1397F263}"/>
                  </a:ext>
                </a:extLst>
              </p:cNvPr>
              <p:cNvSpPr/>
              <p:nvPr/>
            </p:nvSpPr>
            <p:spPr bwMode="auto">
              <a:xfrm>
                <a:off x="5984" y="2621"/>
                <a:ext cx="211" cy="143"/>
              </a:xfrm>
              <a:custGeom>
                <a:avLst/>
                <a:gdLst>
                  <a:gd name="T0" fmla="*/ 0 w 145"/>
                  <a:gd name="T1" fmla="*/ 98 h 98"/>
                  <a:gd name="T2" fmla="*/ 3 w 145"/>
                  <a:gd name="T3" fmla="*/ 83 h 98"/>
                  <a:gd name="T4" fmla="*/ 44 w 145"/>
                  <a:gd name="T5" fmla="*/ 32 h 98"/>
                  <a:gd name="T6" fmla="*/ 87 w 145"/>
                  <a:gd name="T7" fmla="*/ 19 h 98"/>
                  <a:gd name="T8" fmla="*/ 98 w 145"/>
                  <a:gd name="T9" fmla="*/ 15 h 98"/>
                  <a:gd name="T10" fmla="*/ 141 w 145"/>
                  <a:gd name="T11" fmla="*/ 0 h 98"/>
                  <a:gd name="T12" fmla="*/ 139 w 145"/>
                  <a:gd name="T13" fmla="*/ 19 h 98"/>
                  <a:gd name="T14" fmla="*/ 130 w 145"/>
                  <a:gd name="T15" fmla="*/ 28 h 98"/>
                  <a:gd name="T16" fmla="*/ 54 w 145"/>
                  <a:gd name="T17" fmla="*/ 43 h 98"/>
                  <a:gd name="T18" fmla="*/ 22 w 145"/>
                  <a:gd name="T19" fmla="*/ 77 h 98"/>
                  <a:gd name="T20" fmla="*/ 12 w 145"/>
                  <a:gd name="T21" fmla="*/ 98 h 98"/>
                  <a:gd name="T22" fmla="*/ 0 w 145"/>
                  <a:gd name="T23"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98">
                    <a:moveTo>
                      <a:pt x="0" y="98"/>
                    </a:moveTo>
                    <a:cubicBezTo>
                      <a:pt x="1" y="93"/>
                      <a:pt x="2" y="88"/>
                      <a:pt x="3" y="83"/>
                    </a:cubicBezTo>
                    <a:cubicBezTo>
                      <a:pt x="3" y="56"/>
                      <a:pt x="22" y="42"/>
                      <a:pt x="44" y="32"/>
                    </a:cubicBezTo>
                    <a:cubicBezTo>
                      <a:pt x="57" y="25"/>
                      <a:pt x="73" y="23"/>
                      <a:pt x="87" y="19"/>
                    </a:cubicBezTo>
                    <a:cubicBezTo>
                      <a:pt x="91" y="17"/>
                      <a:pt x="95" y="15"/>
                      <a:pt x="98" y="15"/>
                    </a:cubicBezTo>
                    <a:cubicBezTo>
                      <a:pt x="115" y="17"/>
                      <a:pt x="127" y="5"/>
                      <a:pt x="141" y="0"/>
                    </a:cubicBezTo>
                    <a:cubicBezTo>
                      <a:pt x="145" y="7"/>
                      <a:pt x="145" y="13"/>
                      <a:pt x="139" y="19"/>
                    </a:cubicBezTo>
                    <a:cubicBezTo>
                      <a:pt x="134" y="20"/>
                      <a:pt x="137" y="29"/>
                      <a:pt x="130" y="28"/>
                    </a:cubicBezTo>
                    <a:cubicBezTo>
                      <a:pt x="103" y="22"/>
                      <a:pt x="80" y="38"/>
                      <a:pt x="54" y="43"/>
                    </a:cubicBezTo>
                    <a:cubicBezTo>
                      <a:pt x="38" y="47"/>
                      <a:pt x="22" y="55"/>
                      <a:pt x="22" y="77"/>
                    </a:cubicBezTo>
                    <a:cubicBezTo>
                      <a:pt x="22" y="84"/>
                      <a:pt x="15" y="91"/>
                      <a:pt x="12" y="98"/>
                    </a:cubicBezTo>
                    <a:cubicBezTo>
                      <a:pt x="8" y="98"/>
                      <a:pt x="4" y="98"/>
                      <a:pt x="0" y="98"/>
                    </a:cubicBezTo>
                    <a:close/>
                  </a:path>
                </a:pathLst>
              </a:custGeom>
              <a:solidFill>
                <a:srgbClr val="5058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8" name="Freeform 778">
                <a:extLst>
                  <a:ext uri="{FF2B5EF4-FFF2-40B4-BE49-F238E27FC236}">
                    <a16:creationId xmlns:a16="http://schemas.microsoft.com/office/drawing/2014/main" id="{341B191B-BC50-4EA7-3F49-925849B2BF6C}"/>
                  </a:ext>
                </a:extLst>
              </p:cNvPr>
              <p:cNvSpPr/>
              <p:nvPr/>
            </p:nvSpPr>
            <p:spPr bwMode="auto">
              <a:xfrm>
                <a:off x="6468" y="2542"/>
                <a:ext cx="159" cy="73"/>
              </a:xfrm>
              <a:custGeom>
                <a:avLst/>
                <a:gdLst>
                  <a:gd name="T0" fmla="*/ 86 w 109"/>
                  <a:gd name="T1" fmla="*/ 16 h 50"/>
                  <a:gd name="T2" fmla="*/ 109 w 109"/>
                  <a:gd name="T3" fmla="*/ 24 h 50"/>
                  <a:gd name="T4" fmla="*/ 106 w 109"/>
                  <a:gd name="T5" fmla="*/ 28 h 50"/>
                  <a:gd name="T6" fmla="*/ 47 w 109"/>
                  <a:gd name="T7" fmla="*/ 50 h 50"/>
                  <a:gd name="T8" fmla="*/ 17 w 109"/>
                  <a:gd name="T9" fmla="*/ 36 h 50"/>
                  <a:gd name="T10" fmla="*/ 5 w 109"/>
                  <a:gd name="T11" fmla="*/ 16 h 50"/>
                  <a:gd name="T12" fmla="*/ 16 w 109"/>
                  <a:gd name="T13" fmla="*/ 14 h 50"/>
                  <a:gd name="T14" fmla="*/ 23 w 109"/>
                  <a:gd name="T15" fmla="*/ 19 h 50"/>
                  <a:gd name="T16" fmla="*/ 25 w 109"/>
                  <a:gd name="T17" fmla="*/ 11 h 50"/>
                  <a:gd name="T18" fmla="*/ 31 w 109"/>
                  <a:gd name="T19" fmla="*/ 7 h 50"/>
                  <a:gd name="T20" fmla="*/ 48 w 109"/>
                  <a:gd name="T21" fmla="*/ 3 h 50"/>
                  <a:gd name="T22" fmla="*/ 68 w 109"/>
                  <a:gd name="T23" fmla="*/ 0 h 50"/>
                  <a:gd name="T24" fmla="*/ 86 w 109"/>
                  <a:gd name="T25"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50">
                    <a:moveTo>
                      <a:pt x="86" y="16"/>
                    </a:moveTo>
                    <a:cubicBezTo>
                      <a:pt x="94" y="20"/>
                      <a:pt x="105" y="13"/>
                      <a:pt x="109" y="24"/>
                    </a:cubicBezTo>
                    <a:cubicBezTo>
                      <a:pt x="108" y="26"/>
                      <a:pt x="107" y="27"/>
                      <a:pt x="106" y="28"/>
                    </a:cubicBezTo>
                    <a:cubicBezTo>
                      <a:pt x="82" y="25"/>
                      <a:pt x="64" y="35"/>
                      <a:pt x="47" y="50"/>
                    </a:cubicBezTo>
                    <a:cubicBezTo>
                      <a:pt x="38" y="43"/>
                      <a:pt x="28" y="39"/>
                      <a:pt x="17" y="36"/>
                    </a:cubicBezTo>
                    <a:cubicBezTo>
                      <a:pt x="8" y="33"/>
                      <a:pt x="0" y="28"/>
                      <a:pt x="5" y="16"/>
                    </a:cubicBezTo>
                    <a:cubicBezTo>
                      <a:pt x="8" y="14"/>
                      <a:pt x="12" y="13"/>
                      <a:pt x="16" y="14"/>
                    </a:cubicBezTo>
                    <a:cubicBezTo>
                      <a:pt x="19" y="15"/>
                      <a:pt x="20" y="20"/>
                      <a:pt x="23" y="19"/>
                    </a:cubicBezTo>
                    <a:cubicBezTo>
                      <a:pt x="26" y="19"/>
                      <a:pt x="24" y="14"/>
                      <a:pt x="25" y="11"/>
                    </a:cubicBezTo>
                    <a:cubicBezTo>
                      <a:pt x="26" y="8"/>
                      <a:pt x="30" y="6"/>
                      <a:pt x="31" y="7"/>
                    </a:cubicBezTo>
                    <a:cubicBezTo>
                      <a:pt x="40" y="15"/>
                      <a:pt x="43" y="7"/>
                      <a:pt x="48" y="3"/>
                    </a:cubicBezTo>
                    <a:cubicBezTo>
                      <a:pt x="55" y="1"/>
                      <a:pt x="61" y="1"/>
                      <a:pt x="68" y="0"/>
                    </a:cubicBezTo>
                    <a:cubicBezTo>
                      <a:pt x="73" y="6"/>
                      <a:pt x="78" y="13"/>
                      <a:pt x="86" y="16"/>
                    </a:cubicBezTo>
                    <a:close/>
                  </a:path>
                </a:pathLst>
              </a:custGeom>
              <a:solidFill>
                <a:srgbClr val="5A41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9" name="Freeform 779">
                <a:extLst>
                  <a:ext uri="{FF2B5EF4-FFF2-40B4-BE49-F238E27FC236}">
                    <a16:creationId xmlns:a16="http://schemas.microsoft.com/office/drawing/2014/main" id="{5A4822BB-4887-78EF-7C03-04760E863EE3}"/>
                  </a:ext>
                </a:extLst>
              </p:cNvPr>
              <p:cNvSpPr/>
              <p:nvPr/>
            </p:nvSpPr>
            <p:spPr bwMode="auto">
              <a:xfrm>
                <a:off x="5681" y="2909"/>
                <a:ext cx="74" cy="121"/>
              </a:xfrm>
              <a:custGeom>
                <a:avLst/>
                <a:gdLst>
                  <a:gd name="T0" fmla="*/ 47 w 51"/>
                  <a:gd name="T1" fmla="*/ 0 h 83"/>
                  <a:gd name="T2" fmla="*/ 51 w 51"/>
                  <a:gd name="T3" fmla="*/ 9 h 83"/>
                  <a:gd name="T4" fmla="*/ 39 w 51"/>
                  <a:gd name="T5" fmla="*/ 31 h 83"/>
                  <a:gd name="T6" fmla="*/ 34 w 51"/>
                  <a:gd name="T7" fmla="*/ 54 h 83"/>
                  <a:gd name="T8" fmla="*/ 28 w 51"/>
                  <a:gd name="T9" fmla="*/ 81 h 83"/>
                  <a:gd name="T10" fmla="*/ 24 w 51"/>
                  <a:gd name="T11" fmla="*/ 83 h 83"/>
                  <a:gd name="T12" fmla="*/ 0 w 51"/>
                  <a:gd name="T13" fmla="*/ 73 h 83"/>
                  <a:gd name="T14" fmla="*/ 47 w 51"/>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83">
                    <a:moveTo>
                      <a:pt x="47" y="0"/>
                    </a:moveTo>
                    <a:cubicBezTo>
                      <a:pt x="49" y="3"/>
                      <a:pt x="50" y="6"/>
                      <a:pt x="51" y="9"/>
                    </a:cubicBezTo>
                    <a:cubicBezTo>
                      <a:pt x="45" y="15"/>
                      <a:pt x="33" y="18"/>
                      <a:pt x="39" y="31"/>
                    </a:cubicBezTo>
                    <a:cubicBezTo>
                      <a:pt x="43" y="40"/>
                      <a:pt x="38" y="47"/>
                      <a:pt x="34" y="54"/>
                    </a:cubicBezTo>
                    <a:cubicBezTo>
                      <a:pt x="26" y="61"/>
                      <a:pt x="31" y="72"/>
                      <a:pt x="28" y="81"/>
                    </a:cubicBezTo>
                    <a:cubicBezTo>
                      <a:pt x="27" y="82"/>
                      <a:pt x="26" y="83"/>
                      <a:pt x="24" y="83"/>
                    </a:cubicBezTo>
                    <a:cubicBezTo>
                      <a:pt x="16" y="79"/>
                      <a:pt x="8" y="76"/>
                      <a:pt x="0" y="73"/>
                    </a:cubicBezTo>
                    <a:cubicBezTo>
                      <a:pt x="0" y="38"/>
                      <a:pt x="19" y="8"/>
                      <a:pt x="47" y="0"/>
                    </a:cubicBezTo>
                    <a:close/>
                  </a:path>
                </a:pathLst>
              </a:custGeom>
              <a:solidFill>
                <a:srgbClr val="E0CA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0" name="Freeform 780">
                <a:extLst>
                  <a:ext uri="{FF2B5EF4-FFF2-40B4-BE49-F238E27FC236}">
                    <a16:creationId xmlns:a16="http://schemas.microsoft.com/office/drawing/2014/main" id="{F9D5347C-0424-1C81-50C7-AA776200C749}"/>
                  </a:ext>
                </a:extLst>
              </p:cNvPr>
              <p:cNvSpPr/>
              <p:nvPr/>
            </p:nvSpPr>
            <p:spPr bwMode="auto">
              <a:xfrm>
                <a:off x="5819" y="2818"/>
                <a:ext cx="280" cy="91"/>
              </a:xfrm>
              <a:custGeom>
                <a:avLst/>
                <a:gdLst>
                  <a:gd name="T0" fmla="*/ 168 w 192"/>
                  <a:gd name="T1" fmla="*/ 59 h 63"/>
                  <a:gd name="T2" fmla="*/ 139 w 192"/>
                  <a:gd name="T3" fmla="*/ 48 h 63"/>
                  <a:gd name="T4" fmla="*/ 92 w 192"/>
                  <a:gd name="T5" fmla="*/ 38 h 63"/>
                  <a:gd name="T6" fmla="*/ 23 w 192"/>
                  <a:gd name="T7" fmla="*/ 19 h 63"/>
                  <a:gd name="T8" fmla="*/ 19 w 192"/>
                  <a:gd name="T9" fmla="*/ 18 h 63"/>
                  <a:gd name="T10" fmla="*/ 1 w 192"/>
                  <a:gd name="T11" fmla="*/ 9 h 63"/>
                  <a:gd name="T12" fmla="*/ 20 w 192"/>
                  <a:gd name="T13" fmla="*/ 4 h 63"/>
                  <a:gd name="T14" fmla="*/ 33 w 192"/>
                  <a:gd name="T15" fmla="*/ 8 h 63"/>
                  <a:gd name="T16" fmla="*/ 155 w 192"/>
                  <a:gd name="T17" fmla="*/ 39 h 63"/>
                  <a:gd name="T18" fmla="*/ 180 w 192"/>
                  <a:gd name="T19" fmla="*/ 47 h 63"/>
                  <a:gd name="T20" fmla="*/ 181 w 192"/>
                  <a:gd name="T21" fmla="*/ 62 h 63"/>
                  <a:gd name="T22" fmla="*/ 168 w 192"/>
                  <a:gd name="T2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2" h="62">
                    <a:moveTo>
                      <a:pt x="168" y="59"/>
                    </a:moveTo>
                    <a:cubicBezTo>
                      <a:pt x="160" y="52"/>
                      <a:pt x="151" y="45"/>
                      <a:pt x="139" y="48"/>
                    </a:cubicBezTo>
                    <a:cubicBezTo>
                      <a:pt x="122" y="51"/>
                      <a:pt x="108" y="42"/>
                      <a:pt x="92" y="38"/>
                    </a:cubicBezTo>
                    <a:cubicBezTo>
                      <a:pt x="69" y="32"/>
                      <a:pt x="46" y="26"/>
                      <a:pt x="23" y="19"/>
                    </a:cubicBezTo>
                    <a:cubicBezTo>
                      <a:pt x="22" y="19"/>
                      <a:pt x="21" y="18"/>
                      <a:pt x="19" y="18"/>
                    </a:cubicBezTo>
                    <a:cubicBezTo>
                      <a:pt x="13" y="15"/>
                      <a:pt x="0" y="19"/>
                      <a:pt x="1" y="9"/>
                    </a:cubicBezTo>
                    <a:cubicBezTo>
                      <a:pt x="2" y="0"/>
                      <a:pt x="14" y="8"/>
                      <a:pt x="20" y="4"/>
                    </a:cubicBezTo>
                    <a:cubicBezTo>
                      <a:pt x="25" y="4"/>
                      <a:pt x="29" y="4"/>
                      <a:pt x="33" y="8"/>
                    </a:cubicBezTo>
                    <a:cubicBezTo>
                      <a:pt x="73" y="20"/>
                      <a:pt x="114" y="30"/>
                      <a:pt x="155" y="39"/>
                    </a:cubicBezTo>
                    <a:cubicBezTo>
                      <a:pt x="164" y="41"/>
                      <a:pt x="172" y="44"/>
                      <a:pt x="180" y="47"/>
                    </a:cubicBezTo>
                    <a:cubicBezTo>
                      <a:pt x="192" y="51"/>
                      <a:pt x="191" y="57"/>
                      <a:pt x="181" y="62"/>
                    </a:cubicBezTo>
                    <a:cubicBezTo>
                      <a:pt x="176" y="63"/>
                      <a:pt x="172" y="63"/>
                      <a:pt x="168" y="59"/>
                    </a:cubicBezTo>
                    <a:close/>
                  </a:path>
                </a:pathLst>
              </a:custGeom>
              <a:solidFill>
                <a:srgbClr val="E4D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1" name="Freeform 781">
                <a:extLst>
                  <a:ext uri="{FF2B5EF4-FFF2-40B4-BE49-F238E27FC236}">
                    <a16:creationId xmlns:a16="http://schemas.microsoft.com/office/drawing/2014/main" id="{B816578C-1380-8F7B-8F31-B6796777F2DA}"/>
                  </a:ext>
                </a:extLst>
              </p:cNvPr>
              <p:cNvSpPr/>
              <p:nvPr/>
            </p:nvSpPr>
            <p:spPr bwMode="auto">
              <a:xfrm>
                <a:off x="6377" y="2868"/>
                <a:ext cx="94" cy="191"/>
              </a:xfrm>
              <a:custGeom>
                <a:avLst/>
                <a:gdLst>
                  <a:gd name="T0" fmla="*/ 25 w 65"/>
                  <a:gd name="T1" fmla="*/ 0 h 131"/>
                  <a:gd name="T2" fmla="*/ 34 w 65"/>
                  <a:gd name="T3" fmla="*/ 0 h 131"/>
                  <a:gd name="T4" fmla="*/ 46 w 65"/>
                  <a:gd name="T5" fmla="*/ 5 h 131"/>
                  <a:gd name="T6" fmla="*/ 62 w 65"/>
                  <a:gd name="T7" fmla="*/ 36 h 131"/>
                  <a:gd name="T8" fmla="*/ 62 w 65"/>
                  <a:gd name="T9" fmla="*/ 39 h 131"/>
                  <a:gd name="T10" fmla="*/ 60 w 65"/>
                  <a:gd name="T11" fmla="*/ 55 h 131"/>
                  <a:gd name="T12" fmla="*/ 55 w 65"/>
                  <a:gd name="T13" fmla="*/ 100 h 131"/>
                  <a:gd name="T14" fmla="*/ 8 w 65"/>
                  <a:gd name="T15" fmla="*/ 131 h 131"/>
                  <a:gd name="T16" fmla="*/ 12 w 65"/>
                  <a:gd name="T17" fmla="*/ 117 h 131"/>
                  <a:gd name="T18" fmla="*/ 10 w 65"/>
                  <a:gd name="T19" fmla="*/ 103 h 131"/>
                  <a:gd name="T20" fmla="*/ 5 w 65"/>
                  <a:gd name="T21" fmla="*/ 103 h 131"/>
                  <a:gd name="T22" fmla="*/ 0 w 65"/>
                  <a:gd name="T23" fmla="*/ 100 h 131"/>
                  <a:gd name="T24" fmla="*/ 9 w 65"/>
                  <a:gd name="T25" fmla="*/ 87 h 131"/>
                  <a:gd name="T26" fmla="*/ 15 w 65"/>
                  <a:gd name="T27" fmla="*/ 85 h 131"/>
                  <a:gd name="T28" fmla="*/ 22 w 65"/>
                  <a:gd name="T29" fmla="*/ 87 h 131"/>
                  <a:gd name="T30" fmla="*/ 39 w 65"/>
                  <a:gd name="T31" fmla="*/ 97 h 131"/>
                  <a:gd name="T32" fmla="*/ 44 w 65"/>
                  <a:gd name="T33" fmla="*/ 75 h 131"/>
                  <a:gd name="T34" fmla="*/ 44 w 65"/>
                  <a:gd name="T35" fmla="*/ 71 h 131"/>
                  <a:gd name="T36" fmla="*/ 44 w 65"/>
                  <a:gd name="T37" fmla="*/ 60 h 131"/>
                  <a:gd name="T38" fmla="*/ 28 w 65"/>
                  <a:gd name="T39" fmla="*/ 9 h 131"/>
                  <a:gd name="T40" fmla="*/ 25 w 65"/>
                  <a:gd name="T4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31">
                    <a:moveTo>
                      <a:pt x="25" y="0"/>
                    </a:moveTo>
                    <a:cubicBezTo>
                      <a:pt x="28" y="0"/>
                      <a:pt x="31" y="0"/>
                      <a:pt x="34" y="0"/>
                    </a:cubicBezTo>
                    <a:cubicBezTo>
                      <a:pt x="38" y="2"/>
                      <a:pt x="42" y="3"/>
                      <a:pt x="46" y="5"/>
                    </a:cubicBezTo>
                    <a:cubicBezTo>
                      <a:pt x="55" y="14"/>
                      <a:pt x="60" y="24"/>
                      <a:pt x="62" y="36"/>
                    </a:cubicBezTo>
                    <a:cubicBezTo>
                      <a:pt x="62" y="37"/>
                      <a:pt x="62" y="38"/>
                      <a:pt x="62" y="39"/>
                    </a:cubicBezTo>
                    <a:cubicBezTo>
                      <a:pt x="62" y="45"/>
                      <a:pt x="61" y="50"/>
                      <a:pt x="60" y="55"/>
                    </a:cubicBezTo>
                    <a:cubicBezTo>
                      <a:pt x="60" y="71"/>
                      <a:pt x="65" y="86"/>
                      <a:pt x="55" y="100"/>
                    </a:cubicBezTo>
                    <a:cubicBezTo>
                      <a:pt x="44" y="118"/>
                      <a:pt x="27" y="127"/>
                      <a:pt x="8" y="131"/>
                    </a:cubicBezTo>
                    <a:cubicBezTo>
                      <a:pt x="0" y="124"/>
                      <a:pt x="9" y="121"/>
                      <a:pt x="12" y="117"/>
                    </a:cubicBezTo>
                    <a:cubicBezTo>
                      <a:pt x="15" y="112"/>
                      <a:pt x="21" y="107"/>
                      <a:pt x="10" y="103"/>
                    </a:cubicBezTo>
                    <a:cubicBezTo>
                      <a:pt x="8" y="103"/>
                      <a:pt x="6" y="103"/>
                      <a:pt x="5" y="103"/>
                    </a:cubicBezTo>
                    <a:cubicBezTo>
                      <a:pt x="3" y="102"/>
                      <a:pt x="1" y="101"/>
                      <a:pt x="0" y="100"/>
                    </a:cubicBezTo>
                    <a:cubicBezTo>
                      <a:pt x="0" y="93"/>
                      <a:pt x="4" y="90"/>
                      <a:pt x="9" y="87"/>
                    </a:cubicBezTo>
                    <a:cubicBezTo>
                      <a:pt x="11" y="86"/>
                      <a:pt x="13" y="85"/>
                      <a:pt x="15" y="85"/>
                    </a:cubicBezTo>
                    <a:cubicBezTo>
                      <a:pt x="17" y="86"/>
                      <a:pt x="20" y="87"/>
                      <a:pt x="22" y="87"/>
                    </a:cubicBezTo>
                    <a:cubicBezTo>
                      <a:pt x="28" y="90"/>
                      <a:pt x="29" y="103"/>
                      <a:pt x="39" y="97"/>
                    </a:cubicBezTo>
                    <a:cubicBezTo>
                      <a:pt x="46" y="92"/>
                      <a:pt x="45" y="83"/>
                      <a:pt x="44" y="75"/>
                    </a:cubicBezTo>
                    <a:cubicBezTo>
                      <a:pt x="44" y="74"/>
                      <a:pt x="44" y="73"/>
                      <a:pt x="44" y="71"/>
                    </a:cubicBezTo>
                    <a:cubicBezTo>
                      <a:pt x="44" y="68"/>
                      <a:pt x="44" y="64"/>
                      <a:pt x="44" y="60"/>
                    </a:cubicBezTo>
                    <a:cubicBezTo>
                      <a:pt x="45" y="41"/>
                      <a:pt x="45" y="22"/>
                      <a:pt x="28" y="9"/>
                    </a:cubicBezTo>
                    <a:cubicBezTo>
                      <a:pt x="25" y="7"/>
                      <a:pt x="24" y="4"/>
                      <a:pt x="25" y="0"/>
                    </a:cubicBezTo>
                    <a:close/>
                  </a:path>
                </a:pathLst>
              </a:custGeom>
              <a:solidFill>
                <a:srgbClr val="9A8D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2" name="Freeform 782">
                <a:extLst>
                  <a:ext uri="{FF2B5EF4-FFF2-40B4-BE49-F238E27FC236}">
                    <a16:creationId xmlns:a16="http://schemas.microsoft.com/office/drawing/2014/main" id="{F86FCB74-574A-D6AD-A552-B4EC6902C3CF}"/>
                  </a:ext>
                </a:extLst>
              </p:cNvPr>
              <p:cNvSpPr/>
              <p:nvPr/>
            </p:nvSpPr>
            <p:spPr bwMode="auto">
              <a:xfrm>
                <a:off x="6486" y="2705"/>
                <a:ext cx="84" cy="69"/>
              </a:xfrm>
              <a:custGeom>
                <a:avLst/>
                <a:gdLst>
                  <a:gd name="T0" fmla="*/ 58 w 58"/>
                  <a:gd name="T1" fmla="*/ 45 h 47"/>
                  <a:gd name="T2" fmla="*/ 13 w 58"/>
                  <a:gd name="T3" fmla="*/ 34 h 47"/>
                  <a:gd name="T4" fmla="*/ 3 w 58"/>
                  <a:gd name="T5" fmla="*/ 24 h 47"/>
                  <a:gd name="T6" fmla="*/ 14 w 58"/>
                  <a:gd name="T7" fmla="*/ 14 h 47"/>
                  <a:gd name="T8" fmla="*/ 31 w 58"/>
                  <a:gd name="T9" fmla="*/ 0 h 47"/>
                  <a:gd name="T10" fmla="*/ 38 w 58"/>
                  <a:gd name="T11" fmla="*/ 4 h 47"/>
                  <a:gd name="T12" fmla="*/ 41 w 58"/>
                  <a:gd name="T13" fmla="*/ 16 h 47"/>
                  <a:gd name="T14" fmla="*/ 58 w 58"/>
                  <a:gd name="T15" fmla="*/ 4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47">
                    <a:moveTo>
                      <a:pt x="58" y="45"/>
                    </a:moveTo>
                    <a:cubicBezTo>
                      <a:pt x="42" y="47"/>
                      <a:pt x="26" y="43"/>
                      <a:pt x="13" y="34"/>
                    </a:cubicBezTo>
                    <a:cubicBezTo>
                      <a:pt x="10" y="32"/>
                      <a:pt x="0" y="31"/>
                      <a:pt x="3" y="24"/>
                    </a:cubicBezTo>
                    <a:cubicBezTo>
                      <a:pt x="4" y="19"/>
                      <a:pt x="9" y="14"/>
                      <a:pt x="14" y="14"/>
                    </a:cubicBezTo>
                    <a:cubicBezTo>
                      <a:pt x="25" y="14"/>
                      <a:pt x="26" y="6"/>
                      <a:pt x="31" y="0"/>
                    </a:cubicBezTo>
                    <a:cubicBezTo>
                      <a:pt x="34" y="1"/>
                      <a:pt x="37" y="0"/>
                      <a:pt x="38" y="4"/>
                    </a:cubicBezTo>
                    <a:cubicBezTo>
                      <a:pt x="35" y="9"/>
                      <a:pt x="38" y="13"/>
                      <a:pt x="41" y="16"/>
                    </a:cubicBezTo>
                    <a:cubicBezTo>
                      <a:pt x="52" y="23"/>
                      <a:pt x="56" y="33"/>
                      <a:pt x="58" y="45"/>
                    </a:cubicBezTo>
                    <a:close/>
                  </a:path>
                </a:pathLst>
              </a:custGeom>
              <a:solidFill>
                <a:srgbClr val="A689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3" name="Freeform 783">
                <a:extLst>
                  <a:ext uri="{FF2B5EF4-FFF2-40B4-BE49-F238E27FC236}">
                    <a16:creationId xmlns:a16="http://schemas.microsoft.com/office/drawing/2014/main" id="{01E0ED22-6FE2-FADB-B98C-5247C7601FA2}"/>
                  </a:ext>
                </a:extLst>
              </p:cNvPr>
              <p:cNvSpPr/>
              <p:nvPr/>
            </p:nvSpPr>
            <p:spPr bwMode="auto">
              <a:xfrm>
                <a:off x="6448" y="2580"/>
                <a:ext cx="74" cy="86"/>
              </a:xfrm>
              <a:custGeom>
                <a:avLst/>
                <a:gdLst>
                  <a:gd name="T0" fmla="*/ 8 w 51"/>
                  <a:gd name="T1" fmla="*/ 59 h 59"/>
                  <a:gd name="T2" fmla="*/ 8 w 51"/>
                  <a:gd name="T3" fmla="*/ 57 h 59"/>
                  <a:gd name="T4" fmla="*/ 2 w 51"/>
                  <a:gd name="T5" fmla="*/ 20 h 59"/>
                  <a:gd name="T6" fmla="*/ 11 w 51"/>
                  <a:gd name="T7" fmla="*/ 3 h 59"/>
                  <a:gd name="T8" fmla="*/ 20 w 51"/>
                  <a:gd name="T9" fmla="*/ 10 h 59"/>
                  <a:gd name="T10" fmla="*/ 28 w 51"/>
                  <a:gd name="T11" fmla="*/ 10 h 59"/>
                  <a:gd name="T12" fmla="*/ 51 w 51"/>
                  <a:gd name="T13" fmla="*/ 26 h 59"/>
                  <a:gd name="T14" fmla="*/ 33 w 51"/>
                  <a:gd name="T15" fmla="*/ 54 h 59"/>
                  <a:gd name="T16" fmla="*/ 8 w 51"/>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9">
                    <a:moveTo>
                      <a:pt x="8" y="59"/>
                    </a:moveTo>
                    <a:cubicBezTo>
                      <a:pt x="8" y="58"/>
                      <a:pt x="8" y="58"/>
                      <a:pt x="8" y="57"/>
                    </a:cubicBezTo>
                    <a:cubicBezTo>
                      <a:pt x="3" y="45"/>
                      <a:pt x="6" y="32"/>
                      <a:pt x="2" y="20"/>
                    </a:cubicBezTo>
                    <a:cubicBezTo>
                      <a:pt x="0" y="14"/>
                      <a:pt x="4" y="7"/>
                      <a:pt x="11" y="3"/>
                    </a:cubicBezTo>
                    <a:cubicBezTo>
                      <a:pt x="17" y="0"/>
                      <a:pt x="19" y="5"/>
                      <a:pt x="20" y="10"/>
                    </a:cubicBezTo>
                    <a:cubicBezTo>
                      <a:pt x="22" y="16"/>
                      <a:pt x="25" y="11"/>
                      <a:pt x="28" y="10"/>
                    </a:cubicBezTo>
                    <a:cubicBezTo>
                      <a:pt x="42" y="5"/>
                      <a:pt x="49" y="12"/>
                      <a:pt x="51" y="26"/>
                    </a:cubicBezTo>
                    <a:cubicBezTo>
                      <a:pt x="50" y="38"/>
                      <a:pt x="42" y="46"/>
                      <a:pt x="33" y="54"/>
                    </a:cubicBezTo>
                    <a:cubicBezTo>
                      <a:pt x="25" y="56"/>
                      <a:pt x="17" y="57"/>
                      <a:pt x="8" y="59"/>
                    </a:cubicBezTo>
                    <a:close/>
                  </a:path>
                </a:pathLst>
              </a:custGeom>
              <a:solidFill>
                <a:srgbClr val="D8BE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4" name="Freeform 784">
                <a:extLst>
                  <a:ext uri="{FF2B5EF4-FFF2-40B4-BE49-F238E27FC236}">
                    <a16:creationId xmlns:a16="http://schemas.microsoft.com/office/drawing/2014/main" id="{3AC623C0-9EB6-153F-0C09-928F6BCE97B6}"/>
                  </a:ext>
                </a:extLst>
              </p:cNvPr>
              <p:cNvSpPr/>
              <p:nvPr/>
            </p:nvSpPr>
            <p:spPr bwMode="auto">
              <a:xfrm>
                <a:off x="6273" y="2701"/>
                <a:ext cx="130" cy="98"/>
              </a:xfrm>
              <a:custGeom>
                <a:avLst/>
                <a:gdLst>
                  <a:gd name="T0" fmla="*/ 0 w 89"/>
                  <a:gd name="T1" fmla="*/ 23 h 67"/>
                  <a:gd name="T2" fmla="*/ 1 w 89"/>
                  <a:gd name="T3" fmla="*/ 20 h 67"/>
                  <a:gd name="T4" fmla="*/ 17 w 89"/>
                  <a:gd name="T5" fmla="*/ 0 h 67"/>
                  <a:gd name="T6" fmla="*/ 66 w 89"/>
                  <a:gd name="T7" fmla="*/ 26 h 67"/>
                  <a:gd name="T8" fmla="*/ 80 w 89"/>
                  <a:gd name="T9" fmla="*/ 67 h 67"/>
                  <a:gd name="T10" fmla="*/ 23 w 89"/>
                  <a:gd name="T11" fmla="*/ 28 h 67"/>
                  <a:gd name="T12" fmla="*/ 0 w 89"/>
                  <a:gd name="T13" fmla="*/ 23 h 67"/>
                </a:gdLst>
                <a:ahLst/>
                <a:cxnLst>
                  <a:cxn ang="0">
                    <a:pos x="T0" y="T1"/>
                  </a:cxn>
                  <a:cxn ang="0">
                    <a:pos x="T2" y="T3"/>
                  </a:cxn>
                  <a:cxn ang="0">
                    <a:pos x="T4" y="T5"/>
                  </a:cxn>
                  <a:cxn ang="0">
                    <a:pos x="T6" y="T7"/>
                  </a:cxn>
                  <a:cxn ang="0">
                    <a:pos x="T8" y="T9"/>
                  </a:cxn>
                  <a:cxn ang="0">
                    <a:pos x="T10" y="T11"/>
                  </a:cxn>
                  <a:cxn ang="0">
                    <a:pos x="T12" y="T13"/>
                  </a:cxn>
                </a:cxnLst>
                <a:rect l="0" t="0" r="r" b="b"/>
                <a:pathLst>
                  <a:path w="89" h="67">
                    <a:moveTo>
                      <a:pt x="0" y="23"/>
                    </a:moveTo>
                    <a:cubicBezTo>
                      <a:pt x="0" y="22"/>
                      <a:pt x="1" y="21"/>
                      <a:pt x="1" y="20"/>
                    </a:cubicBezTo>
                    <a:cubicBezTo>
                      <a:pt x="3" y="11"/>
                      <a:pt x="10" y="5"/>
                      <a:pt x="17" y="0"/>
                    </a:cubicBezTo>
                    <a:cubicBezTo>
                      <a:pt x="33" y="9"/>
                      <a:pt x="49" y="17"/>
                      <a:pt x="66" y="26"/>
                    </a:cubicBezTo>
                    <a:cubicBezTo>
                      <a:pt x="84" y="37"/>
                      <a:pt x="89" y="49"/>
                      <a:pt x="80" y="67"/>
                    </a:cubicBezTo>
                    <a:cubicBezTo>
                      <a:pt x="76" y="31"/>
                      <a:pt x="51" y="26"/>
                      <a:pt x="23" y="28"/>
                    </a:cubicBezTo>
                    <a:cubicBezTo>
                      <a:pt x="15" y="28"/>
                      <a:pt x="8" y="25"/>
                      <a:pt x="0" y="23"/>
                    </a:cubicBezTo>
                    <a:close/>
                  </a:path>
                </a:pathLst>
              </a:custGeom>
              <a:solidFill>
                <a:srgbClr val="D3CB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5" name="Freeform 785">
                <a:extLst>
                  <a:ext uri="{FF2B5EF4-FFF2-40B4-BE49-F238E27FC236}">
                    <a16:creationId xmlns:a16="http://schemas.microsoft.com/office/drawing/2014/main" id="{D6972F46-DCF8-2BB7-ACC3-18660589FB3F}"/>
                  </a:ext>
                </a:extLst>
              </p:cNvPr>
              <p:cNvSpPr/>
              <p:nvPr/>
            </p:nvSpPr>
            <p:spPr bwMode="auto">
              <a:xfrm>
                <a:off x="6317" y="2605"/>
                <a:ext cx="118" cy="90"/>
              </a:xfrm>
              <a:custGeom>
                <a:avLst/>
                <a:gdLst>
                  <a:gd name="T0" fmla="*/ 79 w 81"/>
                  <a:gd name="T1" fmla="*/ 29 h 62"/>
                  <a:gd name="T2" fmla="*/ 73 w 81"/>
                  <a:gd name="T3" fmla="*/ 40 h 62"/>
                  <a:gd name="T4" fmla="*/ 65 w 81"/>
                  <a:gd name="T5" fmla="*/ 29 h 62"/>
                  <a:gd name="T6" fmla="*/ 50 w 81"/>
                  <a:gd name="T7" fmla="*/ 30 h 62"/>
                  <a:gd name="T8" fmla="*/ 7 w 81"/>
                  <a:gd name="T9" fmla="*/ 62 h 62"/>
                  <a:gd name="T10" fmla="*/ 11 w 81"/>
                  <a:gd name="T11" fmla="*/ 30 h 62"/>
                  <a:gd name="T12" fmla="*/ 19 w 81"/>
                  <a:gd name="T13" fmla="*/ 22 h 62"/>
                  <a:gd name="T14" fmla="*/ 72 w 81"/>
                  <a:gd name="T15" fmla="*/ 7 h 62"/>
                  <a:gd name="T16" fmla="*/ 79 w 81"/>
                  <a:gd name="T17" fmla="*/ 22 h 62"/>
                  <a:gd name="T18" fmla="*/ 79 w 81"/>
                  <a:gd name="T1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62">
                    <a:moveTo>
                      <a:pt x="79" y="29"/>
                    </a:moveTo>
                    <a:cubicBezTo>
                      <a:pt x="72" y="30"/>
                      <a:pt x="78" y="40"/>
                      <a:pt x="73" y="40"/>
                    </a:cubicBezTo>
                    <a:cubicBezTo>
                      <a:pt x="68" y="40"/>
                      <a:pt x="65" y="35"/>
                      <a:pt x="65" y="29"/>
                    </a:cubicBezTo>
                    <a:cubicBezTo>
                      <a:pt x="63" y="20"/>
                      <a:pt x="62" y="20"/>
                      <a:pt x="50" y="30"/>
                    </a:cubicBezTo>
                    <a:cubicBezTo>
                      <a:pt x="32" y="36"/>
                      <a:pt x="22" y="52"/>
                      <a:pt x="7" y="62"/>
                    </a:cubicBezTo>
                    <a:cubicBezTo>
                      <a:pt x="0" y="50"/>
                      <a:pt x="18" y="42"/>
                      <a:pt x="11" y="30"/>
                    </a:cubicBezTo>
                    <a:cubicBezTo>
                      <a:pt x="11" y="25"/>
                      <a:pt x="15" y="24"/>
                      <a:pt x="19" y="22"/>
                    </a:cubicBezTo>
                    <a:cubicBezTo>
                      <a:pt x="35" y="12"/>
                      <a:pt x="51" y="0"/>
                      <a:pt x="72" y="7"/>
                    </a:cubicBezTo>
                    <a:cubicBezTo>
                      <a:pt x="78" y="10"/>
                      <a:pt x="74" y="18"/>
                      <a:pt x="79" y="22"/>
                    </a:cubicBezTo>
                    <a:cubicBezTo>
                      <a:pt x="81" y="24"/>
                      <a:pt x="81" y="26"/>
                      <a:pt x="79" y="29"/>
                    </a:cubicBezTo>
                    <a:close/>
                  </a:path>
                </a:pathLst>
              </a:custGeom>
              <a:solidFill>
                <a:srgbClr val="878B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6" name="Freeform 786">
                <a:extLst>
                  <a:ext uri="{FF2B5EF4-FFF2-40B4-BE49-F238E27FC236}">
                    <a16:creationId xmlns:a16="http://schemas.microsoft.com/office/drawing/2014/main" id="{A60F1EE5-5AF6-8BCB-281E-76D8919CA9F0}"/>
                  </a:ext>
                </a:extLst>
              </p:cNvPr>
              <p:cNvSpPr/>
              <p:nvPr/>
            </p:nvSpPr>
            <p:spPr bwMode="auto">
              <a:xfrm>
                <a:off x="5378" y="2931"/>
                <a:ext cx="86" cy="66"/>
              </a:xfrm>
              <a:custGeom>
                <a:avLst/>
                <a:gdLst>
                  <a:gd name="T0" fmla="*/ 8 w 59"/>
                  <a:gd name="T1" fmla="*/ 0 h 45"/>
                  <a:gd name="T2" fmla="*/ 47 w 59"/>
                  <a:gd name="T3" fmla="*/ 16 h 45"/>
                  <a:gd name="T4" fmla="*/ 54 w 59"/>
                  <a:gd name="T5" fmla="*/ 33 h 45"/>
                  <a:gd name="T6" fmla="*/ 20 w 59"/>
                  <a:gd name="T7" fmla="*/ 41 h 45"/>
                  <a:gd name="T8" fmla="*/ 15 w 59"/>
                  <a:gd name="T9" fmla="*/ 29 h 45"/>
                  <a:gd name="T10" fmla="*/ 3 w 59"/>
                  <a:gd name="T11" fmla="*/ 24 h 45"/>
                  <a:gd name="T12" fmla="*/ 8 w 59"/>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59" h="45">
                    <a:moveTo>
                      <a:pt x="8" y="0"/>
                    </a:moveTo>
                    <a:cubicBezTo>
                      <a:pt x="22" y="4"/>
                      <a:pt x="35" y="8"/>
                      <a:pt x="47" y="16"/>
                    </a:cubicBezTo>
                    <a:cubicBezTo>
                      <a:pt x="53" y="20"/>
                      <a:pt x="59" y="24"/>
                      <a:pt x="54" y="33"/>
                    </a:cubicBezTo>
                    <a:cubicBezTo>
                      <a:pt x="42" y="33"/>
                      <a:pt x="33" y="45"/>
                      <a:pt x="20" y="41"/>
                    </a:cubicBezTo>
                    <a:cubicBezTo>
                      <a:pt x="23" y="36"/>
                      <a:pt x="29" y="29"/>
                      <a:pt x="15" y="29"/>
                    </a:cubicBezTo>
                    <a:cubicBezTo>
                      <a:pt x="12" y="26"/>
                      <a:pt x="0" y="26"/>
                      <a:pt x="3" y="24"/>
                    </a:cubicBezTo>
                    <a:cubicBezTo>
                      <a:pt x="11" y="16"/>
                      <a:pt x="0" y="6"/>
                      <a:pt x="8" y="0"/>
                    </a:cubicBezTo>
                    <a:close/>
                  </a:path>
                </a:pathLst>
              </a:custGeom>
              <a:solidFill>
                <a:srgbClr val="4A4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7" name="Freeform 787">
                <a:extLst>
                  <a:ext uri="{FF2B5EF4-FFF2-40B4-BE49-F238E27FC236}">
                    <a16:creationId xmlns:a16="http://schemas.microsoft.com/office/drawing/2014/main" id="{9ABB5399-7153-5786-46AF-FBB5B6EBA873}"/>
                  </a:ext>
                </a:extLst>
              </p:cNvPr>
              <p:cNvSpPr/>
              <p:nvPr/>
            </p:nvSpPr>
            <p:spPr bwMode="auto">
              <a:xfrm>
                <a:off x="5288" y="2941"/>
                <a:ext cx="93" cy="64"/>
              </a:xfrm>
              <a:custGeom>
                <a:avLst/>
                <a:gdLst>
                  <a:gd name="T0" fmla="*/ 18 w 64"/>
                  <a:gd name="T1" fmla="*/ 3 h 44"/>
                  <a:gd name="T2" fmla="*/ 25 w 64"/>
                  <a:gd name="T3" fmla="*/ 5 h 44"/>
                  <a:gd name="T4" fmla="*/ 43 w 64"/>
                  <a:gd name="T5" fmla="*/ 8 h 44"/>
                  <a:gd name="T6" fmla="*/ 53 w 64"/>
                  <a:gd name="T7" fmla="*/ 15 h 44"/>
                  <a:gd name="T8" fmla="*/ 62 w 64"/>
                  <a:gd name="T9" fmla="*/ 27 h 44"/>
                  <a:gd name="T10" fmla="*/ 62 w 64"/>
                  <a:gd name="T11" fmla="*/ 26 h 44"/>
                  <a:gd name="T12" fmla="*/ 49 w 64"/>
                  <a:gd name="T13" fmla="*/ 43 h 44"/>
                  <a:gd name="T14" fmla="*/ 33 w 64"/>
                  <a:gd name="T15" fmla="*/ 38 h 44"/>
                  <a:gd name="T16" fmla="*/ 28 w 64"/>
                  <a:gd name="T17" fmla="*/ 25 h 44"/>
                  <a:gd name="T18" fmla="*/ 1 w 64"/>
                  <a:gd name="T19" fmla="*/ 14 h 44"/>
                  <a:gd name="T20" fmla="*/ 1 w 64"/>
                  <a:gd name="T21" fmla="*/ 9 h 44"/>
                  <a:gd name="T22" fmla="*/ 18 w 64"/>
                  <a:gd name="T23"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44">
                    <a:moveTo>
                      <a:pt x="18" y="3"/>
                    </a:moveTo>
                    <a:cubicBezTo>
                      <a:pt x="20" y="3"/>
                      <a:pt x="23" y="4"/>
                      <a:pt x="25" y="5"/>
                    </a:cubicBezTo>
                    <a:cubicBezTo>
                      <a:pt x="31" y="7"/>
                      <a:pt x="34" y="23"/>
                      <a:pt x="43" y="8"/>
                    </a:cubicBezTo>
                    <a:cubicBezTo>
                      <a:pt x="47" y="10"/>
                      <a:pt x="50" y="12"/>
                      <a:pt x="53" y="15"/>
                    </a:cubicBezTo>
                    <a:cubicBezTo>
                      <a:pt x="59" y="16"/>
                      <a:pt x="64" y="19"/>
                      <a:pt x="62" y="27"/>
                    </a:cubicBezTo>
                    <a:cubicBezTo>
                      <a:pt x="62" y="26"/>
                      <a:pt x="62" y="26"/>
                      <a:pt x="62" y="26"/>
                    </a:cubicBezTo>
                    <a:cubicBezTo>
                      <a:pt x="59" y="33"/>
                      <a:pt x="60" y="43"/>
                      <a:pt x="49" y="43"/>
                    </a:cubicBezTo>
                    <a:cubicBezTo>
                      <a:pt x="43" y="44"/>
                      <a:pt x="37" y="43"/>
                      <a:pt x="33" y="38"/>
                    </a:cubicBezTo>
                    <a:cubicBezTo>
                      <a:pt x="43" y="29"/>
                      <a:pt x="35" y="29"/>
                      <a:pt x="28" y="25"/>
                    </a:cubicBezTo>
                    <a:cubicBezTo>
                      <a:pt x="20" y="20"/>
                      <a:pt x="5" y="31"/>
                      <a:pt x="1" y="14"/>
                    </a:cubicBezTo>
                    <a:cubicBezTo>
                      <a:pt x="1" y="12"/>
                      <a:pt x="0" y="11"/>
                      <a:pt x="1" y="9"/>
                    </a:cubicBezTo>
                    <a:cubicBezTo>
                      <a:pt x="6" y="4"/>
                      <a:pt x="10" y="0"/>
                      <a:pt x="18" y="3"/>
                    </a:cubicBezTo>
                    <a:close/>
                  </a:path>
                </a:pathLst>
              </a:custGeom>
              <a:solidFill>
                <a:srgbClr val="E5D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8" name="Freeform 788">
                <a:extLst>
                  <a:ext uri="{FF2B5EF4-FFF2-40B4-BE49-F238E27FC236}">
                    <a16:creationId xmlns:a16="http://schemas.microsoft.com/office/drawing/2014/main" id="{051B10B1-247D-3094-F51A-8BC0454C6B1E}"/>
                  </a:ext>
                </a:extLst>
              </p:cNvPr>
              <p:cNvSpPr/>
              <p:nvPr/>
            </p:nvSpPr>
            <p:spPr bwMode="auto">
              <a:xfrm>
                <a:off x="6681" y="2586"/>
                <a:ext cx="89" cy="119"/>
              </a:xfrm>
              <a:custGeom>
                <a:avLst/>
                <a:gdLst>
                  <a:gd name="T0" fmla="*/ 11 w 61"/>
                  <a:gd name="T1" fmla="*/ 0 h 82"/>
                  <a:gd name="T2" fmla="*/ 17 w 61"/>
                  <a:gd name="T3" fmla="*/ 5 h 82"/>
                  <a:gd name="T4" fmla="*/ 55 w 61"/>
                  <a:gd name="T5" fmla="*/ 66 h 82"/>
                  <a:gd name="T6" fmla="*/ 56 w 61"/>
                  <a:gd name="T7" fmla="*/ 78 h 82"/>
                  <a:gd name="T8" fmla="*/ 45 w 61"/>
                  <a:gd name="T9" fmla="*/ 73 h 82"/>
                  <a:gd name="T10" fmla="*/ 5 w 61"/>
                  <a:gd name="T11" fmla="*/ 13 h 82"/>
                  <a:gd name="T12" fmla="*/ 11 w 61"/>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61" h="82">
                    <a:moveTo>
                      <a:pt x="11" y="0"/>
                    </a:moveTo>
                    <a:cubicBezTo>
                      <a:pt x="15" y="0"/>
                      <a:pt x="16" y="2"/>
                      <a:pt x="17" y="5"/>
                    </a:cubicBezTo>
                    <a:cubicBezTo>
                      <a:pt x="25" y="28"/>
                      <a:pt x="42" y="46"/>
                      <a:pt x="55" y="66"/>
                    </a:cubicBezTo>
                    <a:cubicBezTo>
                      <a:pt x="58" y="69"/>
                      <a:pt x="61" y="74"/>
                      <a:pt x="56" y="78"/>
                    </a:cubicBezTo>
                    <a:cubicBezTo>
                      <a:pt x="50" y="82"/>
                      <a:pt x="48" y="76"/>
                      <a:pt x="45" y="73"/>
                    </a:cubicBezTo>
                    <a:cubicBezTo>
                      <a:pt x="29" y="54"/>
                      <a:pt x="17" y="34"/>
                      <a:pt x="5" y="13"/>
                    </a:cubicBezTo>
                    <a:cubicBezTo>
                      <a:pt x="0" y="4"/>
                      <a:pt x="6" y="3"/>
                      <a:pt x="11" y="0"/>
                    </a:cubicBezTo>
                    <a:close/>
                  </a:path>
                </a:pathLst>
              </a:custGeom>
              <a:solidFill>
                <a:srgbClr val="7676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9" name="Freeform 789">
                <a:extLst>
                  <a:ext uri="{FF2B5EF4-FFF2-40B4-BE49-F238E27FC236}">
                    <a16:creationId xmlns:a16="http://schemas.microsoft.com/office/drawing/2014/main" id="{BEF1E0AD-5DD4-555B-6AB7-65530272B157}"/>
                  </a:ext>
                </a:extLst>
              </p:cNvPr>
              <p:cNvSpPr/>
              <p:nvPr/>
            </p:nvSpPr>
            <p:spPr bwMode="auto">
              <a:xfrm>
                <a:off x="5867" y="2829"/>
                <a:ext cx="251" cy="85"/>
              </a:xfrm>
              <a:custGeom>
                <a:avLst/>
                <a:gdLst>
                  <a:gd name="T0" fmla="*/ 147 w 172"/>
                  <a:gd name="T1" fmla="*/ 51 h 58"/>
                  <a:gd name="T2" fmla="*/ 147 w 172"/>
                  <a:gd name="T3" fmla="*/ 44 h 58"/>
                  <a:gd name="T4" fmla="*/ 17 w 172"/>
                  <a:gd name="T5" fmla="*/ 7 h 58"/>
                  <a:gd name="T6" fmla="*/ 0 w 172"/>
                  <a:gd name="T7" fmla="*/ 0 h 58"/>
                  <a:gd name="T8" fmla="*/ 72 w 172"/>
                  <a:gd name="T9" fmla="*/ 15 h 58"/>
                  <a:gd name="T10" fmla="*/ 92 w 172"/>
                  <a:gd name="T11" fmla="*/ 20 h 58"/>
                  <a:gd name="T12" fmla="*/ 91 w 172"/>
                  <a:gd name="T13" fmla="*/ 19 h 58"/>
                  <a:gd name="T14" fmla="*/ 163 w 172"/>
                  <a:gd name="T15" fmla="*/ 37 h 58"/>
                  <a:gd name="T16" fmla="*/ 167 w 172"/>
                  <a:gd name="T17" fmla="*/ 53 h 58"/>
                  <a:gd name="T18" fmla="*/ 152 w 172"/>
                  <a:gd name="T19" fmla="*/ 57 h 58"/>
                  <a:gd name="T20" fmla="*/ 147 w 172"/>
                  <a:gd name="T21"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57">
                    <a:moveTo>
                      <a:pt x="147" y="51"/>
                    </a:moveTo>
                    <a:cubicBezTo>
                      <a:pt x="146" y="48"/>
                      <a:pt x="159" y="47"/>
                      <a:pt x="147" y="44"/>
                    </a:cubicBezTo>
                    <a:cubicBezTo>
                      <a:pt x="104" y="32"/>
                      <a:pt x="61" y="19"/>
                      <a:pt x="17" y="7"/>
                    </a:cubicBezTo>
                    <a:cubicBezTo>
                      <a:pt x="11" y="6"/>
                      <a:pt x="5" y="5"/>
                      <a:pt x="0" y="0"/>
                    </a:cubicBezTo>
                    <a:cubicBezTo>
                      <a:pt x="25" y="1"/>
                      <a:pt x="47" y="12"/>
                      <a:pt x="72" y="15"/>
                    </a:cubicBezTo>
                    <a:cubicBezTo>
                      <a:pt x="77" y="21"/>
                      <a:pt x="85" y="19"/>
                      <a:pt x="92" y="20"/>
                    </a:cubicBezTo>
                    <a:cubicBezTo>
                      <a:pt x="92" y="20"/>
                      <a:pt x="91" y="19"/>
                      <a:pt x="91" y="19"/>
                    </a:cubicBezTo>
                    <a:cubicBezTo>
                      <a:pt x="115" y="28"/>
                      <a:pt x="140" y="29"/>
                      <a:pt x="163" y="37"/>
                    </a:cubicBezTo>
                    <a:cubicBezTo>
                      <a:pt x="169" y="41"/>
                      <a:pt x="172" y="46"/>
                      <a:pt x="167" y="53"/>
                    </a:cubicBezTo>
                    <a:cubicBezTo>
                      <a:pt x="163" y="56"/>
                      <a:pt x="158" y="58"/>
                      <a:pt x="152" y="57"/>
                    </a:cubicBezTo>
                    <a:cubicBezTo>
                      <a:pt x="149" y="56"/>
                      <a:pt x="147" y="54"/>
                      <a:pt x="147" y="51"/>
                    </a:cubicBezTo>
                    <a:close/>
                  </a:path>
                </a:pathLst>
              </a:custGeom>
              <a:solidFill>
                <a:srgbClr val="8D8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0" name="Freeform 790">
                <a:extLst>
                  <a:ext uri="{FF2B5EF4-FFF2-40B4-BE49-F238E27FC236}">
                    <a16:creationId xmlns:a16="http://schemas.microsoft.com/office/drawing/2014/main" id="{6E7DCE8C-B1ED-2170-134A-76F10897CD29}"/>
                  </a:ext>
                </a:extLst>
              </p:cNvPr>
              <p:cNvSpPr/>
              <p:nvPr/>
            </p:nvSpPr>
            <p:spPr bwMode="auto">
              <a:xfrm>
                <a:off x="5672" y="3007"/>
                <a:ext cx="56" cy="83"/>
              </a:xfrm>
              <a:custGeom>
                <a:avLst/>
                <a:gdLst>
                  <a:gd name="T0" fmla="*/ 6 w 38"/>
                  <a:gd name="T1" fmla="*/ 6 h 57"/>
                  <a:gd name="T2" fmla="*/ 30 w 38"/>
                  <a:gd name="T3" fmla="*/ 14 h 57"/>
                  <a:gd name="T4" fmla="*/ 34 w 38"/>
                  <a:gd name="T5" fmla="*/ 53 h 57"/>
                  <a:gd name="T6" fmla="*/ 25 w 38"/>
                  <a:gd name="T7" fmla="*/ 57 h 57"/>
                  <a:gd name="T8" fmla="*/ 5 w 38"/>
                  <a:gd name="T9" fmla="*/ 22 h 57"/>
                  <a:gd name="T10" fmla="*/ 6 w 38"/>
                  <a:gd name="T11" fmla="*/ 6 h 57"/>
                </a:gdLst>
                <a:ahLst/>
                <a:cxnLst>
                  <a:cxn ang="0">
                    <a:pos x="T0" y="T1"/>
                  </a:cxn>
                  <a:cxn ang="0">
                    <a:pos x="T2" y="T3"/>
                  </a:cxn>
                  <a:cxn ang="0">
                    <a:pos x="T4" y="T5"/>
                  </a:cxn>
                  <a:cxn ang="0">
                    <a:pos x="T6" y="T7"/>
                  </a:cxn>
                  <a:cxn ang="0">
                    <a:pos x="T8" y="T9"/>
                  </a:cxn>
                  <a:cxn ang="0">
                    <a:pos x="T10" y="T11"/>
                  </a:cxn>
                </a:cxnLst>
                <a:rect l="0" t="0" r="r" b="b"/>
                <a:pathLst>
                  <a:path w="38" h="57">
                    <a:moveTo>
                      <a:pt x="6" y="6"/>
                    </a:moveTo>
                    <a:cubicBezTo>
                      <a:pt x="17" y="0"/>
                      <a:pt x="24" y="5"/>
                      <a:pt x="30" y="14"/>
                    </a:cubicBezTo>
                    <a:cubicBezTo>
                      <a:pt x="33" y="26"/>
                      <a:pt x="38" y="39"/>
                      <a:pt x="34" y="53"/>
                    </a:cubicBezTo>
                    <a:cubicBezTo>
                      <a:pt x="31" y="54"/>
                      <a:pt x="28" y="56"/>
                      <a:pt x="25" y="57"/>
                    </a:cubicBezTo>
                    <a:cubicBezTo>
                      <a:pt x="19" y="45"/>
                      <a:pt x="13" y="33"/>
                      <a:pt x="5" y="22"/>
                    </a:cubicBezTo>
                    <a:cubicBezTo>
                      <a:pt x="0" y="15"/>
                      <a:pt x="3" y="11"/>
                      <a:pt x="6" y="6"/>
                    </a:cubicBezTo>
                    <a:close/>
                  </a:path>
                </a:pathLst>
              </a:custGeom>
              <a:solidFill>
                <a:srgbClr val="BDA2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1" name="Freeform 791">
                <a:extLst>
                  <a:ext uri="{FF2B5EF4-FFF2-40B4-BE49-F238E27FC236}">
                    <a16:creationId xmlns:a16="http://schemas.microsoft.com/office/drawing/2014/main" id="{219B10F3-E54E-8DD3-A7A6-D1D52D2C7F6E}"/>
                  </a:ext>
                </a:extLst>
              </p:cNvPr>
              <p:cNvSpPr/>
              <p:nvPr/>
            </p:nvSpPr>
            <p:spPr bwMode="auto">
              <a:xfrm>
                <a:off x="6240" y="2673"/>
                <a:ext cx="64" cy="57"/>
              </a:xfrm>
              <a:custGeom>
                <a:avLst/>
                <a:gdLst>
                  <a:gd name="T0" fmla="*/ 40 w 44"/>
                  <a:gd name="T1" fmla="*/ 19 h 39"/>
                  <a:gd name="T2" fmla="*/ 24 w 44"/>
                  <a:gd name="T3" fmla="*/ 39 h 39"/>
                  <a:gd name="T4" fmla="*/ 8 w 44"/>
                  <a:gd name="T5" fmla="*/ 32 h 39"/>
                  <a:gd name="T6" fmla="*/ 1 w 44"/>
                  <a:gd name="T7" fmla="*/ 19 h 39"/>
                  <a:gd name="T8" fmla="*/ 13 w 44"/>
                  <a:gd name="T9" fmla="*/ 15 h 39"/>
                  <a:gd name="T10" fmla="*/ 36 w 44"/>
                  <a:gd name="T11" fmla="*/ 4 h 39"/>
                  <a:gd name="T12" fmla="*/ 44 w 44"/>
                  <a:gd name="T13" fmla="*/ 7 h 39"/>
                  <a:gd name="T14" fmla="*/ 40 w 44"/>
                  <a:gd name="T15" fmla="*/ 1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9">
                    <a:moveTo>
                      <a:pt x="40" y="19"/>
                    </a:moveTo>
                    <a:cubicBezTo>
                      <a:pt x="39" y="29"/>
                      <a:pt x="31" y="34"/>
                      <a:pt x="24" y="39"/>
                    </a:cubicBezTo>
                    <a:cubicBezTo>
                      <a:pt x="17" y="39"/>
                      <a:pt x="13" y="36"/>
                      <a:pt x="8" y="32"/>
                    </a:cubicBezTo>
                    <a:cubicBezTo>
                      <a:pt x="5" y="28"/>
                      <a:pt x="0" y="24"/>
                      <a:pt x="1" y="19"/>
                    </a:cubicBezTo>
                    <a:cubicBezTo>
                      <a:pt x="3" y="13"/>
                      <a:pt x="9" y="15"/>
                      <a:pt x="13" y="15"/>
                    </a:cubicBezTo>
                    <a:cubicBezTo>
                      <a:pt x="22" y="14"/>
                      <a:pt x="29" y="11"/>
                      <a:pt x="36" y="4"/>
                    </a:cubicBezTo>
                    <a:cubicBezTo>
                      <a:pt x="40" y="0"/>
                      <a:pt x="44" y="0"/>
                      <a:pt x="44" y="7"/>
                    </a:cubicBezTo>
                    <a:cubicBezTo>
                      <a:pt x="42" y="11"/>
                      <a:pt x="37" y="13"/>
                      <a:pt x="40" y="19"/>
                    </a:cubicBezTo>
                    <a:close/>
                  </a:path>
                </a:pathLst>
              </a:custGeom>
              <a:solidFill>
                <a:srgbClr val="A480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2" name="Freeform 792">
                <a:extLst>
                  <a:ext uri="{FF2B5EF4-FFF2-40B4-BE49-F238E27FC236}">
                    <a16:creationId xmlns:a16="http://schemas.microsoft.com/office/drawing/2014/main" id="{8AA1B958-7BC3-4E61-3303-AF0061DDC7D8}"/>
                  </a:ext>
                </a:extLst>
              </p:cNvPr>
              <p:cNvSpPr/>
              <p:nvPr/>
            </p:nvSpPr>
            <p:spPr bwMode="auto">
              <a:xfrm>
                <a:off x="5582" y="2975"/>
                <a:ext cx="80" cy="36"/>
              </a:xfrm>
              <a:custGeom>
                <a:avLst/>
                <a:gdLst>
                  <a:gd name="T0" fmla="*/ 16 w 55"/>
                  <a:gd name="T1" fmla="*/ 0 h 25"/>
                  <a:gd name="T2" fmla="*/ 23 w 55"/>
                  <a:gd name="T3" fmla="*/ 0 h 25"/>
                  <a:gd name="T4" fmla="*/ 55 w 55"/>
                  <a:gd name="T5" fmla="*/ 8 h 25"/>
                  <a:gd name="T6" fmla="*/ 51 w 55"/>
                  <a:gd name="T7" fmla="*/ 23 h 25"/>
                  <a:gd name="T8" fmla="*/ 22 w 55"/>
                  <a:gd name="T9" fmla="*/ 24 h 25"/>
                  <a:gd name="T10" fmla="*/ 4 w 55"/>
                  <a:gd name="T11" fmla="*/ 15 h 25"/>
                  <a:gd name="T12" fmla="*/ 16 w 55"/>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55" h="25">
                    <a:moveTo>
                      <a:pt x="16" y="0"/>
                    </a:moveTo>
                    <a:cubicBezTo>
                      <a:pt x="18" y="0"/>
                      <a:pt x="21" y="0"/>
                      <a:pt x="23" y="0"/>
                    </a:cubicBezTo>
                    <a:cubicBezTo>
                      <a:pt x="33" y="7"/>
                      <a:pt x="45" y="2"/>
                      <a:pt x="55" y="8"/>
                    </a:cubicBezTo>
                    <a:cubicBezTo>
                      <a:pt x="54" y="13"/>
                      <a:pt x="53" y="18"/>
                      <a:pt x="51" y="23"/>
                    </a:cubicBezTo>
                    <a:cubicBezTo>
                      <a:pt x="41" y="23"/>
                      <a:pt x="32" y="23"/>
                      <a:pt x="22" y="24"/>
                    </a:cubicBezTo>
                    <a:cubicBezTo>
                      <a:pt x="14" y="25"/>
                      <a:pt x="6" y="21"/>
                      <a:pt x="4" y="15"/>
                    </a:cubicBezTo>
                    <a:cubicBezTo>
                      <a:pt x="0" y="5"/>
                      <a:pt x="11" y="4"/>
                      <a:pt x="16" y="0"/>
                    </a:cubicBezTo>
                    <a:close/>
                  </a:path>
                </a:pathLst>
              </a:custGeom>
              <a:solidFill>
                <a:srgbClr val="6A58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3" name="Freeform 793">
                <a:extLst>
                  <a:ext uri="{FF2B5EF4-FFF2-40B4-BE49-F238E27FC236}">
                    <a16:creationId xmlns:a16="http://schemas.microsoft.com/office/drawing/2014/main" id="{CEC1528B-C8BD-9021-7941-0921461FF454}"/>
                  </a:ext>
                </a:extLst>
              </p:cNvPr>
              <p:cNvSpPr/>
              <p:nvPr/>
            </p:nvSpPr>
            <p:spPr bwMode="auto">
              <a:xfrm>
                <a:off x="5754" y="2809"/>
                <a:ext cx="102" cy="89"/>
              </a:xfrm>
              <a:custGeom>
                <a:avLst/>
                <a:gdLst>
                  <a:gd name="T0" fmla="*/ 65 w 70"/>
                  <a:gd name="T1" fmla="*/ 10 h 61"/>
                  <a:gd name="T2" fmla="*/ 46 w 70"/>
                  <a:gd name="T3" fmla="*/ 16 h 61"/>
                  <a:gd name="T4" fmla="*/ 69 w 70"/>
                  <a:gd name="T5" fmla="*/ 22 h 61"/>
                  <a:gd name="T6" fmla="*/ 65 w 70"/>
                  <a:gd name="T7" fmla="*/ 27 h 61"/>
                  <a:gd name="T8" fmla="*/ 53 w 70"/>
                  <a:gd name="T9" fmla="*/ 26 h 61"/>
                  <a:gd name="T10" fmla="*/ 49 w 70"/>
                  <a:gd name="T11" fmla="*/ 26 h 61"/>
                  <a:gd name="T12" fmla="*/ 9 w 70"/>
                  <a:gd name="T13" fmla="*/ 49 h 61"/>
                  <a:gd name="T14" fmla="*/ 0 w 70"/>
                  <a:gd name="T15" fmla="*/ 58 h 61"/>
                  <a:gd name="T16" fmla="*/ 2 w 70"/>
                  <a:gd name="T17" fmla="*/ 49 h 61"/>
                  <a:gd name="T18" fmla="*/ 65 w 70"/>
                  <a:gd name="T1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61">
                    <a:moveTo>
                      <a:pt x="65" y="10"/>
                    </a:moveTo>
                    <a:cubicBezTo>
                      <a:pt x="60" y="16"/>
                      <a:pt x="52" y="9"/>
                      <a:pt x="46" y="16"/>
                    </a:cubicBezTo>
                    <a:cubicBezTo>
                      <a:pt x="54" y="18"/>
                      <a:pt x="62" y="20"/>
                      <a:pt x="69" y="22"/>
                    </a:cubicBezTo>
                    <a:cubicBezTo>
                      <a:pt x="70" y="26"/>
                      <a:pt x="69" y="27"/>
                      <a:pt x="65" y="27"/>
                    </a:cubicBezTo>
                    <a:cubicBezTo>
                      <a:pt x="61" y="26"/>
                      <a:pt x="57" y="26"/>
                      <a:pt x="53" y="26"/>
                    </a:cubicBezTo>
                    <a:cubicBezTo>
                      <a:pt x="52" y="26"/>
                      <a:pt x="51" y="26"/>
                      <a:pt x="49" y="26"/>
                    </a:cubicBezTo>
                    <a:cubicBezTo>
                      <a:pt x="21" y="25"/>
                      <a:pt x="21" y="25"/>
                      <a:pt x="9" y="49"/>
                    </a:cubicBezTo>
                    <a:cubicBezTo>
                      <a:pt x="4" y="50"/>
                      <a:pt x="8" y="61"/>
                      <a:pt x="0" y="58"/>
                    </a:cubicBezTo>
                    <a:cubicBezTo>
                      <a:pt x="0" y="55"/>
                      <a:pt x="1" y="52"/>
                      <a:pt x="2" y="49"/>
                    </a:cubicBezTo>
                    <a:cubicBezTo>
                      <a:pt x="10" y="9"/>
                      <a:pt x="25" y="0"/>
                      <a:pt x="65" y="10"/>
                    </a:cubicBezTo>
                    <a:close/>
                  </a:path>
                </a:pathLst>
              </a:custGeom>
              <a:solidFill>
                <a:srgbClr val="5F52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4" name="Freeform 794">
                <a:extLst>
                  <a:ext uri="{FF2B5EF4-FFF2-40B4-BE49-F238E27FC236}">
                    <a16:creationId xmlns:a16="http://schemas.microsoft.com/office/drawing/2014/main" id="{A6E069E5-BDD6-31DB-847F-4AD73202E4BD}"/>
                  </a:ext>
                </a:extLst>
              </p:cNvPr>
              <p:cNvSpPr/>
              <p:nvPr/>
            </p:nvSpPr>
            <p:spPr bwMode="auto">
              <a:xfrm>
                <a:off x="5860" y="2780"/>
                <a:ext cx="98" cy="32"/>
              </a:xfrm>
              <a:custGeom>
                <a:avLst/>
                <a:gdLst>
                  <a:gd name="T0" fmla="*/ 62 w 67"/>
                  <a:gd name="T1" fmla="*/ 0 h 22"/>
                  <a:gd name="T2" fmla="*/ 64 w 67"/>
                  <a:gd name="T3" fmla="*/ 0 h 22"/>
                  <a:gd name="T4" fmla="*/ 52 w 67"/>
                  <a:gd name="T5" fmla="*/ 18 h 22"/>
                  <a:gd name="T6" fmla="*/ 0 w 67"/>
                  <a:gd name="T7" fmla="*/ 16 h 22"/>
                  <a:gd name="T8" fmla="*/ 62 w 67"/>
                  <a:gd name="T9" fmla="*/ 0 h 22"/>
                </a:gdLst>
                <a:ahLst/>
                <a:cxnLst>
                  <a:cxn ang="0">
                    <a:pos x="T0" y="T1"/>
                  </a:cxn>
                  <a:cxn ang="0">
                    <a:pos x="T2" y="T3"/>
                  </a:cxn>
                  <a:cxn ang="0">
                    <a:pos x="T4" y="T5"/>
                  </a:cxn>
                  <a:cxn ang="0">
                    <a:pos x="T6" y="T7"/>
                  </a:cxn>
                  <a:cxn ang="0">
                    <a:pos x="T8" y="T9"/>
                  </a:cxn>
                </a:cxnLst>
                <a:rect l="0" t="0" r="r" b="b"/>
                <a:pathLst>
                  <a:path w="67" h="22">
                    <a:moveTo>
                      <a:pt x="62" y="0"/>
                    </a:moveTo>
                    <a:cubicBezTo>
                      <a:pt x="63" y="1"/>
                      <a:pt x="63" y="1"/>
                      <a:pt x="64" y="0"/>
                    </a:cubicBezTo>
                    <a:cubicBezTo>
                      <a:pt x="67" y="11"/>
                      <a:pt x="63" y="15"/>
                      <a:pt x="52" y="18"/>
                    </a:cubicBezTo>
                    <a:cubicBezTo>
                      <a:pt x="35" y="22"/>
                      <a:pt x="17" y="20"/>
                      <a:pt x="0" y="16"/>
                    </a:cubicBezTo>
                    <a:cubicBezTo>
                      <a:pt x="19" y="3"/>
                      <a:pt x="42" y="7"/>
                      <a:pt x="62" y="0"/>
                    </a:cubicBezTo>
                    <a:close/>
                  </a:path>
                </a:pathLst>
              </a:custGeom>
              <a:solidFill>
                <a:srgbClr val="3B3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5" name="Freeform 795">
                <a:extLst>
                  <a:ext uri="{FF2B5EF4-FFF2-40B4-BE49-F238E27FC236}">
                    <a16:creationId xmlns:a16="http://schemas.microsoft.com/office/drawing/2014/main" id="{F88FB515-E861-8FCF-541E-0C93C113BD93}"/>
                  </a:ext>
                </a:extLst>
              </p:cNvPr>
              <p:cNvSpPr/>
              <p:nvPr/>
            </p:nvSpPr>
            <p:spPr bwMode="auto">
              <a:xfrm>
                <a:off x="6529" y="2576"/>
                <a:ext cx="94" cy="79"/>
              </a:xfrm>
              <a:custGeom>
                <a:avLst/>
                <a:gdLst>
                  <a:gd name="T0" fmla="*/ 5 w 64"/>
                  <a:gd name="T1" fmla="*/ 27 h 54"/>
                  <a:gd name="T2" fmla="*/ 64 w 64"/>
                  <a:gd name="T3" fmla="*/ 5 h 54"/>
                  <a:gd name="T4" fmla="*/ 29 w 64"/>
                  <a:gd name="T5" fmla="*/ 18 h 54"/>
                  <a:gd name="T6" fmla="*/ 12 w 64"/>
                  <a:gd name="T7" fmla="*/ 54 h 54"/>
                  <a:gd name="T8" fmla="*/ 1 w 64"/>
                  <a:gd name="T9" fmla="*/ 32 h 54"/>
                  <a:gd name="T10" fmla="*/ 5 w 64"/>
                  <a:gd name="T11" fmla="*/ 27 h 54"/>
                </a:gdLst>
                <a:ahLst/>
                <a:cxnLst>
                  <a:cxn ang="0">
                    <a:pos x="T0" y="T1"/>
                  </a:cxn>
                  <a:cxn ang="0">
                    <a:pos x="T2" y="T3"/>
                  </a:cxn>
                  <a:cxn ang="0">
                    <a:pos x="T4" y="T5"/>
                  </a:cxn>
                  <a:cxn ang="0">
                    <a:pos x="T6" y="T7"/>
                  </a:cxn>
                  <a:cxn ang="0">
                    <a:pos x="T8" y="T9"/>
                  </a:cxn>
                  <a:cxn ang="0">
                    <a:pos x="T10" y="T11"/>
                  </a:cxn>
                </a:cxnLst>
                <a:rect l="0" t="0" r="r" b="b"/>
                <a:pathLst>
                  <a:path w="64" h="54">
                    <a:moveTo>
                      <a:pt x="5" y="27"/>
                    </a:moveTo>
                    <a:cubicBezTo>
                      <a:pt x="18" y="2"/>
                      <a:pt x="39" y="0"/>
                      <a:pt x="64" y="5"/>
                    </a:cubicBezTo>
                    <a:cubicBezTo>
                      <a:pt x="55" y="16"/>
                      <a:pt x="39" y="6"/>
                      <a:pt x="29" y="18"/>
                    </a:cubicBezTo>
                    <a:cubicBezTo>
                      <a:pt x="20" y="29"/>
                      <a:pt x="12" y="39"/>
                      <a:pt x="12" y="54"/>
                    </a:cubicBezTo>
                    <a:cubicBezTo>
                      <a:pt x="0" y="51"/>
                      <a:pt x="2" y="41"/>
                      <a:pt x="1" y="32"/>
                    </a:cubicBezTo>
                    <a:cubicBezTo>
                      <a:pt x="2" y="30"/>
                      <a:pt x="3" y="29"/>
                      <a:pt x="5" y="27"/>
                    </a:cubicBezTo>
                    <a:close/>
                  </a:path>
                </a:pathLst>
              </a:custGeom>
              <a:solidFill>
                <a:srgbClr val="A89B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6" name="Freeform 796">
                <a:extLst>
                  <a:ext uri="{FF2B5EF4-FFF2-40B4-BE49-F238E27FC236}">
                    <a16:creationId xmlns:a16="http://schemas.microsoft.com/office/drawing/2014/main" id="{BF663D27-0386-F322-61EC-82440FEB7510}"/>
                  </a:ext>
                </a:extLst>
              </p:cNvPr>
              <p:cNvSpPr/>
              <p:nvPr/>
            </p:nvSpPr>
            <p:spPr bwMode="auto">
              <a:xfrm>
                <a:off x="6575" y="2595"/>
                <a:ext cx="77" cy="54"/>
              </a:xfrm>
              <a:custGeom>
                <a:avLst/>
                <a:gdLst>
                  <a:gd name="T0" fmla="*/ 46 w 53"/>
                  <a:gd name="T1" fmla="*/ 12 h 37"/>
                  <a:gd name="T2" fmla="*/ 49 w 53"/>
                  <a:gd name="T3" fmla="*/ 21 h 37"/>
                  <a:gd name="T4" fmla="*/ 32 w 53"/>
                  <a:gd name="T5" fmla="*/ 33 h 37"/>
                  <a:gd name="T6" fmla="*/ 0 w 53"/>
                  <a:gd name="T7" fmla="*/ 25 h 37"/>
                  <a:gd name="T8" fmla="*/ 1 w 53"/>
                  <a:gd name="T9" fmla="*/ 19 h 37"/>
                  <a:gd name="T10" fmla="*/ 46 w 53"/>
                  <a:gd name="T11" fmla="*/ 12 h 37"/>
                </a:gdLst>
                <a:ahLst/>
                <a:cxnLst>
                  <a:cxn ang="0">
                    <a:pos x="T0" y="T1"/>
                  </a:cxn>
                  <a:cxn ang="0">
                    <a:pos x="T2" y="T3"/>
                  </a:cxn>
                  <a:cxn ang="0">
                    <a:pos x="T4" y="T5"/>
                  </a:cxn>
                  <a:cxn ang="0">
                    <a:pos x="T6" y="T7"/>
                  </a:cxn>
                  <a:cxn ang="0">
                    <a:pos x="T8" y="T9"/>
                  </a:cxn>
                  <a:cxn ang="0">
                    <a:pos x="T10" y="T11"/>
                  </a:cxn>
                </a:cxnLst>
                <a:rect l="0" t="0" r="r" b="b"/>
                <a:pathLst>
                  <a:path w="52" h="37">
                    <a:moveTo>
                      <a:pt x="46" y="12"/>
                    </a:moveTo>
                    <a:cubicBezTo>
                      <a:pt x="47" y="15"/>
                      <a:pt x="48" y="18"/>
                      <a:pt x="49" y="21"/>
                    </a:cubicBezTo>
                    <a:cubicBezTo>
                      <a:pt x="53" y="37"/>
                      <a:pt x="40" y="33"/>
                      <a:pt x="32" y="33"/>
                    </a:cubicBezTo>
                    <a:cubicBezTo>
                      <a:pt x="21" y="33"/>
                      <a:pt x="11" y="26"/>
                      <a:pt x="0" y="25"/>
                    </a:cubicBezTo>
                    <a:cubicBezTo>
                      <a:pt x="0" y="23"/>
                      <a:pt x="0" y="21"/>
                      <a:pt x="1" y="19"/>
                    </a:cubicBezTo>
                    <a:cubicBezTo>
                      <a:pt x="14" y="0"/>
                      <a:pt x="30" y="6"/>
                      <a:pt x="46" y="12"/>
                    </a:cubicBezTo>
                    <a:close/>
                  </a:path>
                </a:pathLst>
              </a:custGeom>
              <a:solidFill>
                <a:srgbClr val="C5A5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7" name="Freeform 797">
                <a:extLst>
                  <a:ext uri="{FF2B5EF4-FFF2-40B4-BE49-F238E27FC236}">
                    <a16:creationId xmlns:a16="http://schemas.microsoft.com/office/drawing/2014/main" id="{2602AE31-683D-6777-491D-E03D9BAC60A0}"/>
                  </a:ext>
                </a:extLst>
              </p:cNvPr>
              <p:cNvSpPr/>
              <p:nvPr/>
            </p:nvSpPr>
            <p:spPr bwMode="auto">
              <a:xfrm>
                <a:off x="6446" y="2684"/>
                <a:ext cx="47" cy="139"/>
              </a:xfrm>
              <a:custGeom>
                <a:avLst/>
                <a:gdLst>
                  <a:gd name="T0" fmla="*/ 18 w 32"/>
                  <a:gd name="T1" fmla="*/ 0 h 96"/>
                  <a:gd name="T2" fmla="*/ 19 w 32"/>
                  <a:gd name="T3" fmla="*/ 31 h 96"/>
                  <a:gd name="T4" fmla="*/ 10 w 32"/>
                  <a:gd name="T5" fmla="*/ 58 h 96"/>
                  <a:gd name="T6" fmla="*/ 14 w 32"/>
                  <a:gd name="T7" fmla="*/ 92 h 96"/>
                  <a:gd name="T8" fmla="*/ 2 w 32"/>
                  <a:gd name="T9" fmla="*/ 87 h 96"/>
                  <a:gd name="T10" fmla="*/ 1 w 32"/>
                  <a:gd name="T11" fmla="*/ 69 h 96"/>
                  <a:gd name="T12" fmla="*/ 18 w 32"/>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2" h="96">
                    <a:moveTo>
                      <a:pt x="18" y="0"/>
                    </a:moveTo>
                    <a:cubicBezTo>
                      <a:pt x="32" y="9"/>
                      <a:pt x="19" y="21"/>
                      <a:pt x="19" y="31"/>
                    </a:cubicBezTo>
                    <a:cubicBezTo>
                      <a:pt x="19" y="40"/>
                      <a:pt x="14" y="49"/>
                      <a:pt x="10" y="58"/>
                    </a:cubicBezTo>
                    <a:cubicBezTo>
                      <a:pt x="3" y="71"/>
                      <a:pt x="4" y="82"/>
                      <a:pt x="14" y="92"/>
                    </a:cubicBezTo>
                    <a:cubicBezTo>
                      <a:pt x="7" y="96"/>
                      <a:pt x="2" y="96"/>
                      <a:pt x="2" y="87"/>
                    </a:cubicBezTo>
                    <a:cubicBezTo>
                      <a:pt x="1" y="81"/>
                      <a:pt x="0" y="74"/>
                      <a:pt x="1" y="69"/>
                    </a:cubicBezTo>
                    <a:cubicBezTo>
                      <a:pt x="6" y="46"/>
                      <a:pt x="12" y="23"/>
                      <a:pt x="18" y="0"/>
                    </a:cubicBezTo>
                    <a:close/>
                  </a:path>
                </a:pathLst>
              </a:custGeom>
              <a:solidFill>
                <a:srgbClr val="878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8" name="Freeform 798">
                <a:extLst>
                  <a:ext uri="{FF2B5EF4-FFF2-40B4-BE49-F238E27FC236}">
                    <a16:creationId xmlns:a16="http://schemas.microsoft.com/office/drawing/2014/main" id="{739DC4F4-593C-96B3-2DEC-9A9DC6BE453D}"/>
                  </a:ext>
                </a:extLst>
              </p:cNvPr>
              <p:cNvSpPr/>
              <p:nvPr/>
            </p:nvSpPr>
            <p:spPr bwMode="auto">
              <a:xfrm>
                <a:off x="5483" y="3010"/>
                <a:ext cx="87" cy="52"/>
              </a:xfrm>
              <a:custGeom>
                <a:avLst/>
                <a:gdLst>
                  <a:gd name="T0" fmla="*/ 59 w 60"/>
                  <a:gd name="T1" fmla="*/ 36 h 36"/>
                  <a:gd name="T2" fmla="*/ 28 w 60"/>
                  <a:gd name="T3" fmla="*/ 32 h 36"/>
                  <a:gd name="T4" fmla="*/ 0 w 60"/>
                  <a:gd name="T5" fmla="*/ 0 h 36"/>
                  <a:gd name="T6" fmla="*/ 49 w 60"/>
                  <a:gd name="T7" fmla="*/ 20 h 36"/>
                  <a:gd name="T8" fmla="*/ 59 w 60"/>
                  <a:gd name="T9" fmla="*/ 36 h 36"/>
                </a:gdLst>
                <a:ahLst/>
                <a:cxnLst>
                  <a:cxn ang="0">
                    <a:pos x="T0" y="T1"/>
                  </a:cxn>
                  <a:cxn ang="0">
                    <a:pos x="T2" y="T3"/>
                  </a:cxn>
                  <a:cxn ang="0">
                    <a:pos x="T4" y="T5"/>
                  </a:cxn>
                  <a:cxn ang="0">
                    <a:pos x="T6" y="T7"/>
                  </a:cxn>
                  <a:cxn ang="0">
                    <a:pos x="T8" y="T9"/>
                  </a:cxn>
                </a:cxnLst>
                <a:rect l="0" t="0" r="r" b="b"/>
                <a:pathLst>
                  <a:path w="60" h="36">
                    <a:moveTo>
                      <a:pt x="59" y="36"/>
                    </a:moveTo>
                    <a:cubicBezTo>
                      <a:pt x="50" y="27"/>
                      <a:pt x="39" y="25"/>
                      <a:pt x="28" y="32"/>
                    </a:cubicBezTo>
                    <a:cubicBezTo>
                      <a:pt x="27" y="14"/>
                      <a:pt x="9" y="10"/>
                      <a:pt x="0" y="0"/>
                    </a:cubicBezTo>
                    <a:cubicBezTo>
                      <a:pt x="18" y="3"/>
                      <a:pt x="35" y="8"/>
                      <a:pt x="49" y="20"/>
                    </a:cubicBezTo>
                    <a:cubicBezTo>
                      <a:pt x="54" y="25"/>
                      <a:pt x="60" y="28"/>
                      <a:pt x="59" y="36"/>
                    </a:cubicBezTo>
                    <a:close/>
                  </a:path>
                </a:pathLst>
              </a:custGeom>
              <a:solidFill>
                <a:srgbClr val="F3E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9" name="Freeform 799">
                <a:extLst>
                  <a:ext uri="{FF2B5EF4-FFF2-40B4-BE49-F238E27FC236}">
                    <a16:creationId xmlns:a16="http://schemas.microsoft.com/office/drawing/2014/main" id="{AD0E8992-8781-C166-F75E-3E672C17EFC9}"/>
                  </a:ext>
                </a:extLst>
              </p:cNvPr>
              <p:cNvSpPr/>
              <p:nvPr/>
            </p:nvSpPr>
            <p:spPr bwMode="auto">
              <a:xfrm>
                <a:off x="5359" y="2911"/>
                <a:ext cx="44" cy="70"/>
              </a:xfrm>
              <a:custGeom>
                <a:avLst/>
                <a:gdLst>
                  <a:gd name="T0" fmla="*/ 13 w 30"/>
                  <a:gd name="T1" fmla="*/ 48 h 48"/>
                  <a:gd name="T2" fmla="*/ 4 w 30"/>
                  <a:gd name="T3" fmla="*/ 36 h 48"/>
                  <a:gd name="T4" fmla="*/ 9 w 30"/>
                  <a:gd name="T5" fmla="*/ 0 h 48"/>
                  <a:gd name="T6" fmla="*/ 21 w 30"/>
                  <a:gd name="T7" fmla="*/ 14 h 48"/>
                  <a:gd name="T8" fmla="*/ 20 w 30"/>
                  <a:gd name="T9" fmla="*/ 35 h 48"/>
                  <a:gd name="T10" fmla="*/ 28 w 30"/>
                  <a:gd name="T11" fmla="*/ 43 h 48"/>
                  <a:gd name="T12" fmla="*/ 13 w 30"/>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30" h="48">
                    <a:moveTo>
                      <a:pt x="13" y="48"/>
                    </a:moveTo>
                    <a:cubicBezTo>
                      <a:pt x="14" y="41"/>
                      <a:pt x="7" y="40"/>
                      <a:pt x="4" y="36"/>
                    </a:cubicBezTo>
                    <a:cubicBezTo>
                      <a:pt x="7" y="24"/>
                      <a:pt x="0" y="11"/>
                      <a:pt x="9" y="0"/>
                    </a:cubicBezTo>
                    <a:cubicBezTo>
                      <a:pt x="13" y="5"/>
                      <a:pt x="17" y="9"/>
                      <a:pt x="21" y="14"/>
                    </a:cubicBezTo>
                    <a:cubicBezTo>
                      <a:pt x="17" y="21"/>
                      <a:pt x="30" y="27"/>
                      <a:pt x="20" y="35"/>
                    </a:cubicBezTo>
                    <a:cubicBezTo>
                      <a:pt x="14" y="39"/>
                      <a:pt x="28" y="38"/>
                      <a:pt x="28" y="43"/>
                    </a:cubicBezTo>
                    <a:cubicBezTo>
                      <a:pt x="23" y="45"/>
                      <a:pt x="18" y="46"/>
                      <a:pt x="13" y="48"/>
                    </a:cubicBezTo>
                    <a:close/>
                  </a:path>
                </a:pathLst>
              </a:custGeom>
              <a:solidFill>
                <a:srgbClr val="25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0" name="Freeform 800">
                <a:extLst>
                  <a:ext uri="{FF2B5EF4-FFF2-40B4-BE49-F238E27FC236}">
                    <a16:creationId xmlns:a16="http://schemas.microsoft.com/office/drawing/2014/main" id="{55431B2F-371E-7338-3271-27A6B2513226}"/>
                  </a:ext>
                </a:extLst>
              </p:cNvPr>
              <p:cNvSpPr/>
              <p:nvPr/>
            </p:nvSpPr>
            <p:spPr bwMode="auto">
              <a:xfrm>
                <a:off x="6327" y="2649"/>
                <a:ext cx="63" cy="58"/>
              </a:xfrm>
              <a:custGeom>
                <a:avLst/>
                <a:gdLst>
                  <a:gd name="T0" fmla="*/ 0 w 43"/>
                  <a:gd name="T1" fmla="*/ 32 h 40"/>
                  <a:gd name="T2" fmla="*/ 43 w 43"/>
                  <a:gd name="T3" fmla="*/ 0 h 40"/>
                  <a:gd name="T4" fmla="*/ 23 w 43"/>
                  <a:gd name="T5" fmla="*/ 16 h 40"/>
                  <a:gd name="T6" fmla="*/ 16 w 43"/>
                  <a:gd name="T7" fmla="*/ 40 h 40"/>
                  <a:gd name="T8" fmla="*/ 0 w 43"/>
                  <a:gd name="T9" fmla="*/ 32 h 40"/>
                </a:gdLst>
                <a:ahLst/>
                <a:cxnLst>
                  <a:cxn ang="0">
                    <a:pos x="T0" y="T1"/>
                  </a:cxn>
                  <a:cxn ang="0">
                    <a:pos x="T2" y="T3"/>
                  </a:cxn>
                  <a:cxn ang="0">
                    <a:pos x="T4" y="T5"/>
                  </a:cxn>
                  <a:cxn ang="0">
                    <a:pos x="T6" y="T7"/>
                  </a:cxn>
                  <a:cxn ang="0">
                    <a:pos x="T8" y="T9"/>
                  </a:cxn>
                </a:cxnLst>
                <a:rect l="0" t="0" r="r" b="b"/>
                <a:pathLst>
                  <a:path w="43" h="40">
                    <a:moveTo>
                      <a:pt x="0" y="32"/>
                    </a:moveTo>
                    <a:cubicBezTo>
                      <a:pt x="10" y="16"/>
                      <a:pt x="21" y="0"/>
                      <a:pt x="43" y="0"/>
                    </a:cubicBezTo>
                    <a:cubicBezTo>
                      <a:pt x="43" y="13"/>
                      <a:pt x="28" y="8"/>
                      <a:pt x="23" y="16"/>
                    </a:cubicBezTo>
                    <a:cubicBezTo>
                      <a:pt x="30" y="27"/>
                      <a:pt x="27" y="35"/>
                      <a:pt x="16" y="40"/>
                    </a:cubicBezTo>
                    <a:cubicBezTo>
                      <a:pt x="11" y="36"/>
                      <a:pt x="4" y="37"/>
                      <a:pt x="0" y="32"/>
                    </a:cubicBezTo>
                    <a:close/>
                  </a:path>
                </a:pathLst>
              </a:custGeom>
              <a:solidFill>
                <a:srgbClr val="CDD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1" name="Freeform 801">
                <a:extLst>
                  <a:ext uri="{FF2B5EF4-FFF2-40B4-BE49-F238E27FC236}">
                    <a16:creationId xmlns:a16="http://schemas.microsoft.com/office/drawing/2014/main" id="{02E6485D-43D0-0EEC-187E-E333C78D4E96}"/>
                  </a:ext>
                </a:extLst>
              </p:cNvPr>
              <p:cNvSpPr/>
              <p:nvPr/>
            </p:nvSpPr>
            <p:spPr bwMode="auto">
              <a:xfrm>
                <a:off x="6694" y="2467"/>
                <a:ext cx="74" cy="46"/>
              </a:xfrm>
              <a:custGeom>
                <a:avLst/>
                <a:gdLst>
                  <a:gd name="T0" fmla="*/ 23 w 51"/>
                  <a:gd name="T1" fmla="*/ 32 h 32"/>
                  <a:gd name="T2" fmla="*/ 25 w 51"/>
                  <a:gd name="T3" fmla="*/ 8 h 32"/>
                  <a:gd name="T4" fmla="*/ 28 w 51"/>
                  <a:gd name="T5" fmla="*/ 0 h 32"/>
                  <a:gd name="T6" fmla="*/ 51 w 51"/>
                  <a:gd name="T7" fmla="*/ 10 h 32"/>
                  <a:gd name="T8" fmla="*/ 23 w 51"/>
                  <a:gd name="T9" fmla="*/ 32 h 32"/>
                </a:gdLst>
                <a:ahLst/>
                <a:cxnLst>
                  <a:cxn ang="0">
                    <a:pos x="T0" y="T1"/>
                  </a:cxn>
                  <a:cxn ang="0">
                    <a:pos x="T2" y="T3"/>
                  </a:cxn>
                  <a:cxn ang="0">
                    <a:pos x="T4" y="T5"/>
                  </a:cxn>
                  <a:cxn ang="0">
                    <a:pos x="T6" y="T7"/>
                  </a:cxn>
                  <a:cxn ang="0">
                    <a:pos x="T8" y="T9"/>
                  </a:cxn>
                </a:cxnLst>
                <a:rect l="0" t="0" r="r" b="b"/>
                <a:pathLst>
                  <a:path w="51" h="32">
                    <a:moveTo>
                      <a:pt x="23" y="32"/>
                    </a:moveTo>
                    <a:cubicBezTo>
                      <a:pt x="15" y="24"/>
                      <a:pt x="0" y="15"/>
                      <a:pt x="25" y="8"/>
                    </a:cubicBezTo>
                    <a:cubicBezTo>
                      <a:pt x="28" y="8"/>
                      <a:pt x="28" y="3"/>
                      <a:pt x="28" y="0"/>
                    </a:cubicBezTo>
                    <a:cubicBezTo>
                      <a:pt x="35" y="3"/>
                      <a:pt x="42" y="6"/>
                      <a:pt x="51" y="10"/>
                    </a:cubicBezTo>
                    <a:cubicBezTo>
                      <a:pt x="43" y="20"/>
                      <a:pt x="34" y="27"/>
                      <a:pt x="23" y="32"/>
                    </a:cubicBezTo>
                    <a:close/>
                  </a:path>
                </a:pathLst>
              </a:custGeom>
              <a:solidFill>
                <a:srgbClr val="A38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2" name="Freeform 802">
                <a:extLst>
                  <a:ext uri="{FF2B5EF4-FFF2-40B4-BE49-F238E27FC236}">
                    <a16:creationId xmlns:a16="http://schemas.microsoft.com/office/drawing/2014/main" id="{950D70D1-B596-43E2-A7BE-AEB2A2950192}"/>
                  </a:ext>
                </a:extLst>
              </p:cNvPr>
              <p:cNvSpPr/>
              <p:nvPr/>
            </p:nvSpPr>
            <p:spPr bwMode="auto">
              <a:xfrm>
                <a:off x="6496" y="2615"/>
                <a:ext cx="51" cy="67"/>
              </a:xfrm>
              <a:custGeom>
                <a:avLst/>
                <a:gdLst>
                  <a:gd name="T0" fmla="*/ 0 w 35"/>
                  <a:gd name="T1" fmla="*/ 30 h 46"/>
                  <a:gd name="T2" fmla="*/ 15 w 35"/>
                  <a:gd name="T3" fmla="*/ 3 h 46"/>
                  <a:gd name="T4" fmla="*/ 23 w 35"/>
                  <a:gd name="T5" fmla="*/ 1 h 46"/>
                  <a:gd name="T6" fmla="*/ 35 w 35"/>
                  <a:gd name="T7" fmla="*/ 31 h 46"/>
                  <a:gd name="T8" fmla="*/ 19 w 35"/>
                  <a:gd name="T9" fmla="*/ 40 h 46"/>
                  <a:gd name="T10" fmla="*/ 0 w 35"/>
                  <a:gd name="T11" fmla="*/ 30 h 46"/>
                </a:gdLst>
                <a:ahLst/>
                <a:cxnLst>
                  <a:cxn ang="0">
                    <a:pos x="T0" y="T1"/>
                  </a:cxn>
                  <a:cxn ang="0">
                    <a:pos x="T2" y="T3"/>
                  </a:cxn>
                  <a:cxn ang="0">
                    <a:pos x="T4" y="T5"/>
                  </a:cxn>
                  <a:cxn ang="0">
                    <a:pos x="T6" y="T7"/>
                  </a:cxn>
                  <a:cxn ang="0">
                    <a:pos x="T8" y="T9"/>
                  </a:cxn>
                  <a:cxn ang="0">
                    <a:pos x="T10" y="T11"/>
                  </a:cxn>
                </a:cxnLst>
                <a:rect l="0" t="0" r="r" b="b"/>
                <a:pathLst>
                  <a:path w="35" h="46">
                    <a:moveTo>
                      <a:pt x="0" y="30"/>
                    </a:moveTo>
                    <a:cubicBezTo>
                      <a:pt x="2" y="19"/>
                      <a:pt x="13" y="13"/>
                      <a:pt x="15" y="3"/>
                    </a:cubicBezTo>
                    <a:cubicBezTo>
                      <a:pt x="18" y="0"/>
                      <a:pt x="20" y="0"/>
                      <a:pt x="23" y="1"/>
                    </a:cubicBezTo>
                    <a:cubicBezTo>
                      <a:pt x="28" y="11"/>
                      <a:pt x="20" y="26"/>
                      <a:pt x="35" y="31"/>
                    </a:cubicBezTo>
                    <a:cubicBezTo>
                      <a:pt x="35" y="44"/>
                      <a:pt x="28" y="46"/>
                      <a:pt x="19" y="40"/>
                    </a:cubicBezTo>
                    <a:cubicBezTo>
                      <a:pt x="13" y="35"/>
                      <a:pt x="7" y="32"/>
                      <a:pt x="0" y="30"/>
                    </a:cubicBezTo>
                    <a:close/>
                  </a:path>
                </a:pathLst>
              </a:custGeom>
              <a:solidFill>
                <a:srgbClr val="5A41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3" name="Freeform 803">
                <a:extLst>
                  <a:ext uri="{FF2B5EF4-FFF2-40B4-BE49-F238E27FC236}">
                    <a16:creationId xmlns:a16="http://schemas.microsoft.com/office/drawing/2014/main" id="{39C39382-C41D-5655-8F65-5A7367BEC251}"/>
                  </a:ext>
                </a:extLst>
              </p:cNvPr>
              <p:cNvSpPr/>
              <p:nvPr/>
            </p:nvSpPr>
            <p:spPr bwMode="auto">
              <a:xfrm>
                <a:off x="5215" y="2903"/>
                <a:ext cx="59" cy="101"/>
              </a:xfrm>
              <a:custGeom>
                <a:avLst/>
                <a:gdLst>
                  <a:gd name="T0" fmla="*/ 40 w 40"/>
                  <a:gd name="T1" fmla="*/ 57 h 69"/>
                  <a:gd name="T2" fmla="*/ 15 w 40"/>
                  <a:gd name="T3" fmla="*/ 65 h 69"/>
                  <a:gd name="T4" fmla="*/ 6 w 40"/>
                  <a:gd name="T5" fmla="*/ 57 h 69"/>
                  <a:gd name="T6" fmla="*/ 11 w 40"/>
                  <a:gd name="T7" fmla="*/ 29 h 69"/>
                  <a:gd name="T8" fmla="*/ 0 w 40"/>
                  <a:gd name="T9" fmla="*/ 4 h 69"/>
                  <a:gd name="T10" fmla="*/ 0 w 40"/>
                  <a:gd name="T11" fmla="*/ 0 h 69"/>
                  <a:gd name="T12" fmla="*/ 18 w 40"/>
                  <a:gd name="T13" fmla="*/ 17 h 69"/>
                  <a:gd name="T14" fmla="*/ 40 w 40"/>
                  <a:gd name="T15" fmla="*/ 57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69">
                    <a:moveTo>
                      <a:pt x="40" y="57"/>
                    </a:moveTo>
                    <a:cubicBezTo>
                      <a:pt x="31" y="57"/>
                      <a:pt x="18" y="45"/>
                      <a:pt x="15" y="65"/>
                    </a:cubicBezTo>
                    <a:cubicBezTo>
                      <a:pt x="7" y="69"/>
                      <a:pt x="7" y="63"/>
                      <a:pt x="6" y="57"/>
                    </a:cubicBezTo>
                    <a:cubicBezTo>
                      <a:pt x="5" y="47"/>
                      <a:pt x="8" y="38"/>
                      <a:pt x="11" y="29"/>
                    </a:cubicBezTo>
                    <a:cubicBezTo>
                      <a:pt x="15" y="17"/>
                      <a:pt x="10" y="10"/>
                      <a:pt x="0" y="4"/>
                    </a:cubicBezTo>
                    <a:cubicBezTo>
                      <a:pt x="0" y="3"/>
                      <a:pt x="0" y="2"/>
                      <a:pt x="0" y="0"/>
                    </a:cubicBezTo>
                    <a:cubicBezTo>
                      <a:pt x="11" y="1"/>
                      <a:pt x="20" y="9"/>
                      <a:pt x="18" y="17"/>
                    </a:cubicBezTo>
                    <a:cubicBezTo>
                      <a:pt x="15" y="38"/>
                      <a:pt x="27" y="47"/>
                      <a:pt x="40" y="57"/>
                    </a:cubicBezTo>
                    <a:close/>
                  </a:path>
                </a:pathLst>
              </a:custGeom>
              <a:solidFill>
                <a:srgbClr val="7F7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4" name="Freeform 804">
                <a:extLst>
                  <a:ext uri="{FF2B5EF4-FFF2-40B4-BE49-F238E27FC236}">
                    <a16:creationId xmlns:a16="http://schemas.microsoft.com/office/drawing/2014/main" id="{674DAA7D-7E0C-5497-EA80-7772F36423F9}"/>
                  </a:ext>
                </a:extLst>
              </p:cNvPr>
              <p:cNvSpPr/>
              <p:nvPr/>
            </p:nvSpPr>
            <p:spPr bwMode="auto">
              <a:xfrm>
                <a:off x="6557" y="2623"/>
                <a:ext cx="42" cy="88"/>
              </a:xfrm>
              <a:custGeom>
                <a:avLst/>
                <a:gdLst>
                  <a:gd name="T0" fmla="*/ 13 w 29"/>
                  <a:gd name="T1" fmla="*/ 0 h 61"/>
                  <a:gd name="T2" fmla="*/ 14 w 29"/>
                  <a:gd name="T3" fmla="*/ 6 h 61"/>
                  <a:gd name="T4" fmla="*/ 23 w 29"/>
                  <a:gd name="T5" fmla="*/ 29 h 61"/>
                  <a:gd name="T6" fmla="*/ 17 w 29"/>
                  <a:gd name="T7" fmla="*/ 61 h 61"/>
                  <a:gd name="T8" fmla="*/ 9 w 29"/>
                  <a:gd name="T9" fmla="*/ 57 h 61"/>
                  <a:gd name="T10" fmla="*/ 13 w 29"/>
                  <a:gd name="T11" fmla="*/ 0 h 61"/>
                </a:gdLst>
                <a:ahLst/>
                <a:cxnLst>
                  <a:cxn ang="0">
                    <a:pos x="T0" y="T1"/>
                  </a:cxn>
                  <a:cxn ang="0">
                    <a:pos x="T2" y="T3"/>
                  </a:cxn>
                  <a:cxn ang="0">
                    <a:pos x="T4" y="T5"/>
                  </a:cxn>
                  <a:cxn ang="0">
                    <a:pos x="T6" y="T7"/>
                  </a:cxn>
                  <a:cxn ang="0">
                    <a:pos x="T8" y="T9"/>
                  </a:cxn>
                  <a:cxn ang="0">
                    <a:pos x="T10" y="T11"/>
                  </a:cxn>
                </a:cxnLst>
                <a:rect l="0" t="0" r="r" b="b"/>
                <a:pathLst>
                  <a:path w="28" h="61">
                    <a:moveTo>
                      <a:pt x="13" y="0"/>
                    </a:moveTo>
                    <a:cubicBezTo>
                      <a:pt x="14" y="2"/>
                      <a:pt x="14" y="4"/>
                      <a:pt x="14" y="6"/>
                    </a:cubicBezTo>
                    <a:cubicBezTo>
                      <a:pt x="20" y="12"/>
                      <a:pt x="24" y="19"/>
                      <a:pt x="23" y="29"/>
                    </a:cubicBezTo>
                    <a:cubicBezTo>
                      <a:pt x="14" y="38"/>
                      <a:pt x="29" y="52"/>
                      <a:pt x="17" y="61"/>
                    </a:cubicBezTo>
                    <a:cubicBezTo>
                      <a:pt x="14" y="61"/>
                      <a:pt x="11" y="60"/>
                      <a:pt x="9" y="57"/>
                    </a:cubicBezTo>
                    <a:cubicBezTo>
                      <a:pt x="5" y="37"/>
                      <a:pt x="0" y="18"/>
                      <a:pt x="13" y="0"/>
                    </a:cubicBezTo>
                    <a:close/>
                  </a:path>
                </a:pathLst>
              </a:custGeom>
              <a:solidFill>
                <a:srgbClr val="8984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5" name="Freeform 805">
                <a:extLst>
                  <a:ext uri="{FF2B5EF4-FFF2-40B4-BE49-F238E27FC236}">
                    <a16:creationId xmlns:a16="http://schemas.microsoft.com/office/drawing/2014/main" id="{8907D978-531A-C879-412C-B7544A18755F}"/>
                  </a:ext>
                </a:extLst>
              </p:cNvPr>
              <p:cNvSpPr/>
              <p:nvPr/>
            </p:nvSpPr>
            <p:spPr bwMode="auto">
              <a:xfrm>
                <a:off x="5685" y="2835"/>
                <a:ext cx="57" cy="41"/>
              </a:xfrm>
              <a:custGeom>
                <a:avLst/>
                <a:gdLst>
                  <a:gd name="T0" fmla="*/ 12 w 39"/>
                  <a:gd name="T1" fmla="*/ 28 h 28"/>
                  <a:gd name="T2" fmla="*/ 4 w 39"/>
                  <a:gd name="T3" fmla="*/ 5 h 28"/>
                  <a:gd name="T4" fmla="*/ 37 w 39"/>
                  <a:gd name="T5" fmla="*/ 8 h 28"/>
                  <a:gd name="T6" fmla="*/ 25 w 39"/>
                  <a:gd name="T7" fmla="*/ 18 h 28"/>
                  <a:gd name="T8" fmla="*/ 12 w 39"/>
                  <a:gd name="T9" fmla="*/ 28 h 28"/>
                </a:gdLst>
                <a:ahLst/>
                <a:cxnLst>
                  <a:cxn ang="0">
                    <a:pos x="T0" y="T1"/>
                  </a:cxn>
                  <a:cxn ang="0">
                    <a:pos x="T2" y="T3"/>
                  </a:cxn>
                  <a:cxn ang="0">
                    <a:pos x="T4" y="T5"/>
                  </a:cxn>
                  <a:cxn ang="0">
                    <a:pos x="T6" y="T7"/>
                  </a:cxn>
                  <a:cxn ang="0">
                    <a:pos x="T8" y="T9"/>
                  </a:cxn>
                </a:cxnLst>
                <a:rect l="0" t="0" r="r" b="b"/>
                <a:pathLst>
                  <a:path w="39" h="28">
                    <a:moveTo>
                      <a:pt x="12" y="28"/>
                    </a:moveTo>
                    <a:cubicBezTo>
                      <a:pt x="0" y="24"/>
                      <a:pt x="10" y="12"/>
                      <a:pt x="4" y="5"/>
                    </a:cubicBezTo>
                    <a:cubicBezTo>
                      <a:pt x="15" y="5"/>
                      <a:pt x="27" y="0"/>
                      <a:pt x="37" y="8"/>
                    </a:cubicBezTo>
                    <a:cubicBezTo>
                      <a:pt x="35" y="14"/>
                      <a:pt x="39" y="26"/>
                      <a:pt x="25" y="18"/>
                    </a:cubicBezTo>
                    <a:cubicBezTo>
                      <a:pt x="16" y="14"/>
                      <a:pt x="13" y="21"/>
                      <a:pt x="12" y="28"/>
                    </a:cubicBezTo>
                    <a:close/>
                  </a:path>
                </a:pathLst>
              </a:custGeom>
              <a:solidFill>
                <a:srgbClr val="D8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6" name="Freeform 806">
                <a:extLst>
                  <a:ext uri="{FF2B5EF4-FFF2-40B4-BE49-F238E27FC236}">
                    <a16:creationId xmlns:a16="http://schemas.microsoft.com/office/drawing/2014/main" id="{45FB31EA-AEC3-8CF8-F151-F98C9DC0F6C5}"/>
                  </a:ext>
                </a:extLst>
              </p:cNvPr>
              <p:cNvSpPr/>
              <p:nvPr/>
            </p:nvSpPr>
            <p:spPr bwMode="auto">
              <a:xfrm>
                <a:off x="6350" y="2672"/>
                <a:ext cx="43" cy="47"/>
              </a:xfrm>
              <a:custGeom>
                <a:avLst/>
                <a:gdLst>
                  <a:gd name="T0" fmla="*/ 0 w 29"/>
                  <a:gd name="T1" fmla="*/ 24 h 32"/>
                  <a:gd name="T2" fmla="*/ 7 w 29"/>
                  <a:gd name="T3" fmla="*/ 0 h 32"/>
                  <a:gd name="T4" fmla="*/ 23 w 29"/>
                  <a:gd name="T5" fmla="*/ 32 h 32"/>
                  <a:gd name="T6" fmla="*/ 0 w 29"/>
                  <a:gd name="T7" fmla="*/ 24 h 32"/>
                </a:gdLst>
                <a:ahLst/>
                <a:cxnLst>
                  <a:cxn ang="0">
                    <a:pos x="T0" y="T1"/>
                  </a:cxn>
                  <a:cxn ang="0">
                    <a:pos x="T2" y="T3"/>
                  </a:cxn>
                  <a:cxn ang="0">
                    <a:pos x="T4" y="T5"/>
                  </a:cxn>
                  <a:cxn ang="0">
                    <a:pos x="T6" y="T7"/>
                  </a:cxn>
                </a:cxnLst>
                <a:rect l="0" t="0" r="r" b="b"/>
                <a:pathLst>
                  <a:path w="28" h="32">
                    <a:moveTo>
                      <a:pt x="0" y="24"/>
                    </a:moveTo>
                    <a:cubicBezTo>
                      <a:pt x="5" y="17"/>
                      <a:pt x="8" y="9"/>
                      <a:pt x="7" y="0"/>
                    </a:cubicBezTo>
                    <a:cubicBezTo>
                      <a:pt x="18" y="8"/>
                      <a:pt x="29" y="16"/>
                      <a:pt x="23" y="32"/>
                    </a:cubicBezTo>
                    <a:cubicBezTo>
                      <a:pt x="15" y="29"/>
                      <a:pt x="8" y="26"/>
                      <a:pt x="0" y="24"/>
                    </a:cubicBezTo>
                    <a:close/>
                  </a:path>
                </a:pathLst>
              </a:custGeom>
              <a:solidFill>
                <a:srgbClr val="9199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7" name="Freeform 807">
                <a:extLst>
                  <a:ext uri="{FF2B5EF4-FFF2-40B4-BE49-F238E27FC236}">
                    <a16:creationId xmlns:a16="http://schemas.microsoft.com/office/drawing/2014/main" id="{69C3A0E8-2C2B-725F-64F7-2CAD99D8342A}"/>
                  </a:ext>
                </a:extLst>
              </p:cNvPr>
              <p:cNvSpPr/>
              <p:nvPr/>
            </p:nvSpPr>
            <p:spPr bwMode="auto">
              <a:xfrm>
                <a:off x="5648" y="3119"/>
                <a:ext cx="46" cy="55"/>
              </a:xfrm>
              <a:custGeom>
                <a:avLst/>
                <a:gdLst>
                  <a:gd name="T0" fmla="*/ 26 w 32"/>
                  <a:gd name="T1" fmla="*/ 0 h 38"/>
                  <a:gd name="T2" fmla="*/ 19 w 32"/>
                  <a:gd name="T3" fmla="*/ 25 h 38"/>
                  <a:gd name="T4" fmla="*/ 5 w 32"/>
                  <a:gd name="T5" fmla="*/ 38 h 38"/>
                  <a:gd name="T6" fmla="*/ 3 w 32"/>
                  <a:gd name="T7" fmla="*/ 24 h 38"/>
                  <a:gd name="T8" fmla="*/ 26 w 32"/>
                  <a:gd name="T9" fmla="*/ 0 h 38"/>
                </a:gdLst>
                <a:ahLst/>
                <a:cxnLst>
                  <a:cxn ang="0">
                    <a:pos x="T0" y="T1"/>
                  </a:cxn>
                  <a:cxn ang="0">
                    <a:pos x="T2" y="T3"/>
                  </a:cxn>
                  <a:cxn ang="0">
                    <a:pos x="T4" y="T5"/>
                  </a:cxn>
                  <a:cxn ang="0">
                    <a:pos x="T6" y="T7"/>
                  </a:cxn>
                  <a:cxn ang="0">
                    <a:pos x="T8" y="T9"/>
                  </a:cxn>
                </a:cxnLst>
                <a:rect l="0" t="0" r="r" b="b"/>
                <a:pathLst>
                  <a:path w="32" h="38">
                    <a:moveTo>
                      <a:pt x="26" y="0"/>
                    </a:moveTo>
                    <a:cubicBezTo>
                      <a:pt x="32" y="11"/>
                      <a:pt x="32" y="19"/>
                      <a:pt x="19" y="25"/>
                    </a:cubicBezTo>
                    <a:cubicBezTo>
                      <a:pt x="13" y="27"/>
                      <a:pt x="10" y="34"/>
                      <a:pt x="5" y="38"/>
                    </a:cubicBezTo>
                    <a:cubicBezTo>
                      <a:pt x="0" y="34"/>
                      <a:pt x="3" y="28"/>
                      <a:pt x="3" y="24"/>
                    </a:cubicBezTo>
                    <a:cubicBezTo>
                      <a:pt x="11" y="16"/>
                      <a:pt x="19" y="8"/>
                      <a:pt x="26" y="0"/>
                    </a:cubicBezTo>
                    <a:close/>
                  </a:path>
                </a:pathLst>
              </a:custGeom>
              <a:solidFill>
                <a:srgbClr val="5665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0" name="Group 1009">
              <a:extLst>
                <a:ext uri="{FF2B5EF4-FFF2-40B4-BE49-F238E27FC236}">
                  <a16:creationId xmlns:a16="http://schemas.microsoft.com/office/drawing/2014/main" id="{025D7216-B07E-4393-01AE-1AF66F8D8E45}"/>
                </a:ext>
              </a:extLst>
            </p:cNvPr>
            <p:cNvGrpSpPr/>
            <p:nvPr/>
          </p:nvGrpSpPr>
          <p:grpSpPr>
            <a:xfrm>
              <a:off x="7410450" y="1627188"/>
              <a:ext cx="3794125" cy="3546475"/>
              <a:chOff x="4668" y="1025"/>
              <a:chExt cx="2390" cy="2234"/>
            </a:xfrm>
          </p:grpSpPr>
          <p:sp>
            <p:nvSpPr>
              <p:cNvPr id="1618" name="Freeform 809">
                <a:extLst>
                  <a:ext uri="{FF2B5EF4-FFF2-40B4-BE49-F238E27FC236}">
                    <a16:creationId xmlns:a16="http://schemas.microsoft.com/office/drawing/2014/main" id="{4BB219BE-78CF-3973-7F76-806B08E356EE}"/>
                  </a:ext>
                </a:extLst>
              </p:cNvPr>
              <p:cNvSpPr/>
              <p:nvPr/>
            </p:nvSpPr>
            <p:spPr bwMode="auto">
              <a:xfrm>
                <a:off x="5256" y="2915"/>
                <a:ext cx="39" cy="47"/>
              </a:xfrm>
              <a:custGeom>
                <a:avLst/>
                <a:gdLst>
                  <a:gd name="T0" fmla="*/ 23 w 27"/>
                  <a:gd name="T1" fmla="*/ 29 h 32"/>
                  <a:gd name="T2" fmla="*/ 23 w 27"/>
                  <a:gd name="T3" fmla="*/ 32 h 32"/>
                  <a:gd name="T4" fmla="*/ 1 w 27"/>
                  <a:gd name="T5" fmla="*/ 15 h 32"/>
                  <a:gd name="T6" fmla="*/ 16 w 27"/>
                  <a:gd name="T7" fmla="*/ 0 h 32"/>
                  <a:gd name="T8" fmla="*/ 20 w 27"/>
                  <a:gd name="T9" fmla="*/ 5 h 32"/>
                  <a:gd name="T10" fmla="*/ 23 w 27"/>
                  <a:gd name="T11" fmla="*/ 29 h 32"/>
                </a:gdLst>
                <a:ahLst/>
                <a:cxnLst>
                  <a:cxn ang="0">
                    <a:pos x="T0" y="T1"/>
                  </a:cxn>
                  <a:cxn ang="0">
                    <a:pos x="T2" y="T3"/>
                  </a:cxn>
                  <a:cxn ang="0">
                    <a:pos x="T4" y="T5"/>
                  </a:cxn>
                  <a:cxn ang="0">
                    <a:pos x="T6" y="T7"/>
                  </a:cxn>
                  <a:cxn ang="0">
                    <a:pos x="T8" y="T9"/>
                  </a:cxn>
                  <a:cxn ang="0">
                    <a:pos x="T10" y="T11"/>
                  </a:cxn>
                </a:cxnLst>
                <a:rect l="0" t="0" r="r" b="b"/>
                <a:pathLst>
                  <a:path w="27" h="32">
                    <a:moveTo>
                      <a:pt x="23" y="29"/>
                    </a:moveTo>
                    <a:cubicBezTo>
                      <a:pt x="23" y="30"/>
                      <a:pt x="23" y="31"/>
                      <a:pt x="23" y="32"/>
                    </a:cubicBezTo>
                    <a:cubicBezTo>
                      <a:pt x="12" y="32"/>
                      <a:pt x="4" y="25"/>
                      <a:pt x="1" y="15"/>
                    </a:cubicBezTo>
                    <a:cubicBezTo>
                      <a:pt x="0" y="6"/>
                      <a:pt x="12" y="6"/>
                      <a:pt x="16" y="0"/>
                    </a:cubicBezTo>
                    <a:cubicBezTo>
                      <a:pt x="17" y="2"/>
                      <a:pt x="19" y="3"/>
                      <a:pt x="20" y="5"/>
                    </a:cubicBezTo>
                    <a:cubicBezTo>
                      <a:pt x="27" y="12"/>
                      <a:pt x="25" y="20"/>
                      <a:pt x="23" y="29"/>
                    </a:cubicBezTo>
                    <a:close/>
                  </a:path>
                </a:pathLst>
              </a:custGeom>
              <a:solidFill>
                <a:srgbClr val="3328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9" name="Freeform 810">
                <a:extLst>
                  <a:ext uri="{FF2B5EF4-FFF2-40B4-BE49-F238E27FC236}">
                    <a16:creationId xmlns:a16="http://schemas.microsoft.com/office/drawing/2014/main" id="{D70FB382-CD35-F34E-BBB1-AA7DAE111DCB}"/>
                  </a:ext>
                </a:extLst>
              </p:cNvPr>
              <p:cNvSpPr/>
              <p:nvPr/>
            </p:nvSpPr>
            <p:spPr bwMode="auto">
              <a:xfrm>
                <a:off x="5256" y="3011"/>
                <a:ext cx="71" cy="48"/>
              </a:xfrm>
              <a:custGeom>
                <a:avLst/>
                <a:gdLst>
                  <a:gd name="T0" fmla="*/ 0 w 49"/>
                  <a:gd name="T1" fmla="*/ 33 h 33"/>
                  <a:gd name="T2" fmla="*/ 21 w 49"/>
                  <a:gd name="T3" fmla="*/ 15 h 33"/>
                  <a:gd name="T4" fmla="*/ 40 w 49"/>
                  <a:gd name="T5" fmla="*/ 0 h 33"/>
                  <a:gd name="T6" fmla="*/ 32 w 49"/>
                  <a:gd name="T7" fmla="*/ 20 h 33"/>
                  <a:gd name="T8" fmla="*/ 4 w 49"/>
                  <a:gd name="T9" fmla="*/ 31 h 33"/>
                  <a:gd name="T10" fmla="*/ 0 w 49"/>
                  <a:gd name="T11" fmla="*/ 33 h 33"/>
                </a:gdLst>
                <a:ahLst/>
                <a:cxnLst>
                  <a:cxn ang="0">
                    <a:pos x="T0" y="T1"/>
                  </a:cxn>
                  <a:cxn ang="0">
                    <a:pos x="T2" y="T3"/>
                  </a:cxn>
                  <a:cxn ang="0">
                    <a:pos x="T4" y="T5"/>
                  </a:cxn>
                  <a:cxn ang="0">
                    <a:pos x="T6" y="T7"/>
                  </a:cxn>
                  <a:cxn ang="0">
                    <a:pos x="T8" y="T9"/>
                  </a:cxn>
                  <a:cxn ang="0">
                    <a:pos x="T10" y="T11"/>
                  </a:cxn>
                </a:cxnLst>
                <a:rect l="0" t="0" r="r" b="b"/>
                <a:pathLst>
                  <a:path w="49" h="33">
                    <a:moveTo>
                      <a:pt x="0" y="33"/>
                    </a:moveTo>
                    <a:cubicBezTo>
                      <a:pt x="1" y="20"/>
                      <a:pt x="4" y="17"/>
                      <a:pt x="21" y="15"/>
                    </a:cubicBezTo>
                    <a:cubicBezTo>
                      <a:pt x="31" y="14"/>
                      <a:pt x="40" y="14"/>
                      <a:pt x="40" y="0"/>
                    </a:cubicBezTo>
                    <a:cubicBezTo>
                      <a:pt x="49" y="12"/>
                      <a:pt x="42" y="16"/>
                      <a:pt x="32" y="20"/>
                    </a:cubicBezTo>
                    <a:cubicBezTo>
                      <a:pt x="23" y="24"/>
                      <a:pt x="11" y="21"/>
                      <a:pt x="4" y="31"/>
                    </a:cubicBezTo>
                    <a:cubicBezTo>
                      <a:pt x="2" y="31"/>
                      <a:pt x="1" y="32"/>
                      <a:pt x="0" y="33"/>
                    </a:cubicBezTo>
                    <a:close/>
                  </a:path>
                </a:pathLst>
              </a:custGeom>
              <a:solidFill>
                <a:srgbClr val="938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0" name="Freeform 811">
                <a:extLst>
                  <a:ext uri="{FF2B5EF4-FFF2-40B4-BE49-F238E27FC236}">
                    <a16:creationId xmlns:a16="http://schemas.microsoft.com/office/drawing/2014/main" id="{01E5DAC5-B110-652A-8D44-6EAC44A85196}"/>
                  </a:ext>
                </a:extLst>
              </p:cNvPr>
              <p:cNvSpPr/>
              <p:nvPr/>
            </p:nvSpPr>
            <p:spPr bwMode="auto">
              <a:xfrm>
                <a:off x="5616" y="2963"/>
                <a:ext cx="48" cy="31"/>
              </a:xfrm>
              <a:custGeom>
                <a:avLst/>
                <a:gdLst>
                  <a:gd name="T0" fmla="*/ 32 w 33"/>
                  <a:gd name="T1" fmla="*/ 16 h 21"/>
                  <a:gd name="T2" fmla="*/ 0 w 33"/>
                  <a:gd name="T3" fmla="*/ 8 h 21"/>
                  <a:gd name="T4" fmla="*/ 33 w 33"/>
                  <a:gd name="T5" fmla="*/ 7 h 21"/>
                  <a:gd name="T6" fmla="*/ 32 w 33"/>
                  <a:gd name="T7" fmla="*/ 16 h 21"/>
                </a:gdLst>
                <a:ahLst/>
                <a:cxnLst>
                  <a:cxn ang="0">
                    <a:pos x="T0" y="T1"/>
                  </a:cxn>
                  <a:cxn ang="0">
                    <a:pos x="T2" y="T3"/>
                  </a:cxn>
                  <a:cxn ang="0">
                    <a:pos x="T4" y="T5"/>
                  </a:cxn>
                  <a:cxn ang="0">
                    <a:pos x="T6" y="T7"/>
                  </a:cxn>
                </a:cxnLst>
                <a:rect l="0" t="0" r="r" b="b"/>
                <a:pathLst>
                  <a:path w="33" h="21">
                    <a:moveTo>
                      <a:pt x="32" y="16"/>
                    </a:moveTo>
                    <a:cubicBezTo>
                      <a:pt x="20" y="18"/>
                      <a:pt x="8" y="21"/>
                      <a:pt x="0" y="8"/>
                    </a:cubicBezTo>
                    <a:cubicBezTo>
                      <a:pt x="11" y="0"/>
                      <a:pt x="22" y="4"/>
                      <a:pt x="33" y="7"/>
                    </a:cubicBezTo>
                    <a:cubicBezTo>
                      <a:pt x="32" y="10"/>
                      <a:pt x="32" y="13"/>
                      <a:pt x="32" y="16"/>
                    </a:cubicBezTo>
                    <a:close/>
                  </a:path>
                </a:pathLst>
              </a:custGeom>
              <a:solidFill>
                <a:srgbClr val="E8C9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1" name="Freeform 812">
                <a:extLst>
                  <a:ext uri="{FF2B5EF4-FFF2-40B4-BE49-F238E27FC236}">
                    <a16:creationId xmlns:a16="http://schemas.microsoft.com/office/drawing/2014/main" id="{A2FAEFF9-845F-BBCE-7F5B-6F12A6051F27}"/>
                  </a:ext>
                </a:extLst>
              </p:cNvPr>
              <p:cNvSpPr/>
              <p:nvPr/>
            </p:nvSpPr>
            <p:spPr bwMode="auto">
              <a:xfrm>
                <a:off x="5329" y="2997"/>
                <a:ext cx="42" cy="27"/>
              </a:xfrm>
              <a:custGeom>
                <a:avLst/>
                <a:gdLst>
                  <a:gd name="T0" fmla="*/ 5 w 29"/>
                  <a:gd name="T1" fmla="*/ 0 h 19"/>
                  <a:gd name="T2" fmla="*/ 22 w 29"/>
                  <a:gd name="T3" fmla="*/ 1 h 19"/>
                  <a:gd name="T4" fmla="*/ 29 w 29"/>
                  <a:gd name="T5" fmla="*/ 9 h 19"/>
                  <a:gd name="T6" fmla="*/ 7 w 29"/>
                  <a:gd name="T7" fmla="*/ 15 h 19"/>
                  <a:gd name="T8" fmla="*/ 5 w 29"/>
                  <a:gd name="T9" fmla="*/ 0 h 19"/>
                </a:gdLst>
                <a:ahLst/>
                <a:cxnLst>
                  <a:cxn ang="0">
                    <a:pos x="T0" y="T1"/>
                  </a:cxn>
                  <a:cxn ang="0">
                    <a:pos x="T2" y="T3"/>
                  </a:cxn>
                  <a:cxn ang="0">
                    <a:pos x="T4" y="T5"/>
                  </a:cxn>
                  <a:cxn ang="0">
                    <a:pos x="T6" y="T7"/>
                  </a:cxn>
                  <a:cxn ang="0">
                    <a:pos x="T8" y="T9"/>
                  </a:cxn>
                </a:cxnLst>
                <a:rect l="0" t="0" r="r" b="b"/>
                <a:pathLst>
                  <a:path w="28" h="19">
                    <a:moveTo>
                      <a:pt x="5" y="0"/>
                    </a:moveTo>
                    <a:cubicBezTo>
                      <a:pt x="11" y="0"/>
                      <a:pt x="16" y="1"/>
                      <a:pt x="22" y="1"/>
                    </a:cubicBezTo>
                    <a:cubicBezTo>
                      <a:pt x="24" y="4"/>
                      <a:pt x="27" y="6"/>
                      <a:pt x="29" y="9"/>
                    </a:cubicBezTo>
                    <a:cubicBezTo>
                      <a:pt x="24" y="19"/>
                      <a:pt x="16" y="19"/>
                      <a:pt x="7" y="15"/>
                    </a:cubicBezTo>
                    <a:cubicBezTo>
                      <a:pt x="1" y="12"/>
                      <a:pt x="0" y="6"/>
                      <a:pt x="5" y="0"/>
                    </a:cubicBezTo>
                    <a:close/>
                  </a:path>
                </a:pathLst>
              </a:custGeom>
              <a:solidFill>
                <a:srgbClr val="DBD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2" name="Freeform 813">
                <a:extLst>
                  <a:ext uri="{FF2B5EF4-FFF2-40B4-BE49-F238E27FC236}">
                    <a16:creationId xmlns:a16="http://schemas.microsoft.com/office/drawing/2014/main" id="{DE10ED78-9620-797F-4680-44307FF90675}"/>
                  </a:ext>
                </a:extLst>
              </p:cNvPr>
              <p:cNvSpPr/>
              <p:nvPr/>
            </p:nvSpPr>
            <p:spPr bwMode="auto">
              <a:xfrm>
                <a:off x="6508" y="2617"/>
                <a:ext cx="39" cy="43"/>
              </a:xfrm>
              <a:custGeom>
                <a:avLst/>
                <a:gdLst>
                  <a:gd name="T0" fmla="*/ 27 w 27"/>
                  <a:gd name="T1" fmla="*/ 30 h 30"/>
                  <a:gd name="T2" fmla="*/ 16 w 27"/>
                  <a:gd name="T3" fmla="*/ 2 h 30"/>
                  <a:gd name="T4" fmla="*/ 20 w 27"/>
                  <a:gd name="T5" fmla="*/ 2 h 30"/>
                  <a:gd name="T6" fmla="*/ 27 w 27"/>
                  <a:gd name="T7" fmla="*/ 26 h 30"/>
                  <a:gd name="T8" fmla="*/ 27 w 27"/>
                  <a:gd name="T9" fmla="*/ 30 h 30"/>
                </a:gdLst>
                <a:ahLst/>
                <a:cxnLst>
                  <a:cxn ang="0">
                    <a:pos x="T0" y="T1"/>
                  </a:cxn>
                  <a:cxn ang="0">
                    <a:pos x="T2" y="T3"/>
                  </a:cxn>
                  <a:cxn ang="0">
                    <a:pos x="T4" y="T5"/>
                  </a:cxn>
                  <a:cxn ang="0">
                    <a:pos x="T6" y="T7"/>
                  </a:cxn>
                  <a:cxn ang="0">
                    <a:pos x="T8" y="T9"/>
                  </a:cxn>
                </a:cxnLst>
                <a:rect l="0" t="0" r="r" b="b"/>
                <a:pathLst>
                  <a:path w="27" h="30">
                    <a:moveTo>
                      <a:pt x="27" y="30"/>
                    </a:moveTo>
                    <a:cubicBezTo>
                      <a:pt x="0" y="30"/>
                      <a:pt x="15" y="13"/>
                      <a:pt x="16" y="2"/>
                    </a:cubicBezTo>
                    <a:cubicBezTo>
                      <a:pt x="17" y="0"/>
                      <a:pt x="19" y="0"/>
                      <a:pt x="20" y="2"/>
                    </a:cubicBezTo>
                    <a:cubicBezTo>
                      <a:pt x="19" y="11"/>
                      <a:pt x="22" y="19"/>
                      <a:pt x="27" y="26"/>
                    </a:cubicBezTo>
                    <a:cubicBezTo>
                      <a:pt x="27" y="27"/>
                      <a:pt x="27" y="29"/>
                      <a:pt x="27" y="30"/>
                    </a:cubicBezTo>
                    <a:close/>
                  </a:path>
                </a:pathLst>
              </a:custGeom>
              <a:solidFill>
                <a:srgbClr val="7372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3" name="Freeform 814">
                <a:extLst>
                  <a:ext uri="{FF2B5EF4-FFF2-40B4-BE49-F238E27FC236}">
                    <a16:creationId xmlns:a16="http://schemas.microsoft.com/office/drawing/2014/main" id="{71F36EBC-9520-6D29-3CA1-D262925F4B84}"/>
                  </a:ext>
                </a:extLst>
              </p:cNvPr>
              <p:cNvSpPr/>
              <p:nvPr/>
            </p:nvSpPr>
            <p:spPr bwMode="auto">
              <a:xfrm>
                <a:off x="5358" y="2979"/>
                <a:ext cx="36" cy="31"/>
              </a:xfrm>
              <a:custGeom>
                <a:avLst/>
                <a:gdLst>
                  <a:gd name="T0" fmla="*/ 9 w 25"/>
                  <a:gd name="T1" fmla="*/ 21 h 21"/>
                  <a:gd name="T2" fmla="*/ 2 w 25"/>
                  <a:gd name="T3" fmla="*/ 13 h 21"/>
                  <a:gd name="T4" fmla="*/ 14 w 25"/>
                  <a:gd name="T5" fmla="*/ 0 h 21"/>
                  <a:gd name="T6" fmla="*/ 25 w 25"/>
                  <a:gd name="T7" fmla="*/ 8 h 21"/>
                  <a:gd name="T8" fmla="*/ 9 w 25"/>
                  <a:gd name="T9" fmla="*/ 21 h 21"/>
                </a:gdLst>
                <a:ahLst/>
                <a:cxnLst>
                  <a:cxn ang="0">
                    <a:pos x="T0" y="T1"/>
                  </a:cxn>
                  <a:cxn ang="0">
                    <a:pos x="T2" y="T3"/>
                  </a:cxn>
                  <a:cxn ang="0">
                    <a:pos x="T4" y="T5"/>
                  </a:cxn>
                  <a:cxn ang="0">
                    <a:pos x="T6" y="T7"/>
                  </a:cxn>
                  <a:cxn ang="0">
                    <a:pos x="T8" y="T9"/>
                  </a:cxn>
                </a:cxnLst>
                <a:rect l="0" t="0" r="r" b="b"/>
                <a:pathLst>
                  <a:path w="25" h="21">
                    <a:moveTo>
                      <a:pt x="9" y="21"/>
                    </a:moveTo>
                    <a:cubicBezTo>
                      <a:pt x="3" y="21"/>
                      <a:pt x="0" y="20"/>
                      <a:pt x="2" y="13"/>
                    </a:cubicBezTo>
                    <a:cubicBezTo>
                      <a:pt x="10" y="13"/>
                      <a:pt x="9" y="4"/>
                      <a:pt x="14" y="0"/>
                    </a:cubicBezTo>
                    <a:cubicBezTo>
                      <a:pt x="11" y="12"/>
                      <a:pt x="21" y="6"/>
                      <a:pt x="25" y="8"/>
                    </a:cubicBezTo>
                    <a:cubicBezTo>
                      <a:pt x="23" y="17"/>
                      <a:pt x="13" y="15"/>
                      <a:pt x="9" y="21"/>
                    </a:cubicBezTo>
                    <a:close/>
                  </a:path>
                </a:pathLst>
              </a:custGeom>
              <a:solidFill>
                <a:srgbClr val="6661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4" name="Freeform 815">
                <a:extLst>
                  <a:ext uri="{FF2B5EF4-FFF2-40B4-BE49-F238E27FC236}">
                    <a16:creationId xmlns:a16="http://schemas.microsoft.com/office/drawing/2014/main" id="{077D178D-7FDC-B468-AC3E-3CEEFD6B8FFE}"/>
                  </a:ext>
                </a:extLst>
              </p:cNvPr>
              <p:cNvSpPr/>
              <p:nvPr/>
            </p:nvSpPr>
            <p:spPr bwMode="auto">
              <a:xfrm>
                <a:off x="6151" y="2775"/>
                <a:ext cx="35" cy="25"/>
              </a:xfrm>
              <a:custGeom>
                <a:avLst/>
                <a:gdLst>
                  <a:gd name="T0" fmla="*/ 0 w 24"/>
                  <a:gd name="T1" fmla="*/ 1 h 17"/>
                  <a:gd name="T2" fmla="*/ 24 w 24"/>
                  <a:gd name="T3" fmla="*/ 0 h 17"/>
                  <a:gd name="T4" fmla="*/ 0 w 24"/>
                  <a:gd name="T5" fmla="*/ 1 h 17"/>
                </a:gdLst>
                <a:ahLst/>
                <a:cxnLst>
                  <a:cxn ang="0">
                    <a:pos x="T0" y="T1"/>
                  </a:cxn>
                  <a:cxn ang="0">
                    <a:pos x="T2" y="T3"/>
                  </a:cxn>
                  <a:cxn ang="0">
                    <a:pos x="T4" y="T5"/>
                  </a:cxn>
                </a:cxnLst>
                <a:rect l="0" t="0" r="r" b="b"/>
                <a:pathLst>
                  <a:path w="24" h="17">
                    <a:moveTo>
                      <a:pt x="0" y="1"/>
                    </a:moveTo>
                    <a:cubicBezTo>
                      <a:pt x="8" y="1"/>
                      <a:pt x="16" y="0"/>
                      <a:pt x="24" y="0"/>
                    </a:cubicBezTo>
                    <a:cubicBezTo>
                      <a:pt x="17" y="17"/>
                      <a:pt x="15" y="17"/>
                      <a:pt x="0" y="1"/>
                    </a:cubicBezTo>
                    <a:close/>
                  </a:path>
                </a:pathLst>
              </a:custGeom>
              <a:solidFill>
                <a:srgbClr val="CEC9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5" name="Freeform 816">
                <a:extLst>
                  <a:ext uri="{FF2B5EF4-FFF2-40B4-BE49-F238E27FC236}">
                    <a16:creationId xmlns:a16="http://schemas.microsoft.com/office/drawing/2014/main" id="{7440C789-6794-2154-9F2F-B0EF7DFC2920}"/>
                  </a:ext>
                </a:extLst>
              </p:cNvPr>
              <p:cNvSpPr/>
              <p:nvPr/>
            </p:nvSpPr>
            <p:spPr bwMode="auto">
              <a:xfrm>
                <a:off x="6065" y="2783"/>
                <a:ext cx="28" cy="33"/>
              </a:xfrm>
              <a:custGeom>
                <a:avLst/>
                <a:gdLst>
                  <a:gd name="T0" fmla="*/ 19 w 19"/>
                  <a:gd name="T1" fmla="*/ 12 h 23"/>
                  <a:gd name="T2" fmla="*/ 14 w 19"/>
                  <a:gd name="T3" fmla="*/ 21 h 23"/>
                  <a:gd name="T4" fmla="*/ 3 w 19"/>
                  <a:gd name="T5" fmla="*/ 0 h 23"/>
                  <a:gd name="T6" fmla="*/ 19 w 19"/>
                  <a:gd name="T7" fmla="*/ 12 h 23"/>
                </a:gdLst>
                <a:ahLst/>
                <a:cxnLst>
                  <a:cxn ang="0">
                    <a:pos x="T0" y="T1"/>
                  </a:cxn>
                  <a:cxn ang="0">
                    <a:pos x="T2" y="T3"/>
                  </a:cxn>
                  <a:cxn ang="0">
                    <a:pos x="T4" y="T5"/>
                  </a:cxn>
                  <a:cxn ang="0">
                    <a:pos x="T6" y="T7"/>
                  </a:cxn>
                </a:cxnLst>
                <a:rect l="0" t="0" r="r" b="b"/>
                <a:pathLst>
                  <a:path w="19" h="23">
                    <a:moveTo>
                      <a:pt x="19" y="12"/>
                    </a:moveTo>
                    <a:cubicBezTo>
                      <a:pt x="18" y="16"/>
                      <a:pt x="16" y="23"/>
                      <a:pt x="14" y="21"/>
                    </a:cubicBezTo>
                    <a:cubicBezTo>
                      <a:pt x="6" y="17"/>
                      <a:pt x="0" y="11"/>
                      <a:pt x="3" y="0"/>
                    </a:cubicBezTo>
                    <a:cubicBezTo>
                      <a:pt x="8" y="5"/>
                      <a:pt x="12" y="11"/>
                      <a:pt x="19" y="12"/>
                    </a:cubicBezTo>
                    <a:close/>
                  </a:path>
                </a:pathLst>
              </a:custGeom>
              <a:solidFill>
                <a:srgbClr val="605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6" name="Freeform 817">
                <a:extLst>
                  <a:ext uri="{FF2B5EF4-FFF2-40B4-BE49-F238E27FC236}">
                    <a16:creationId xmlns:a16="http://schemas.microsoft.com/office/drawing/2014/main" id="{302BC0B9-439F-BCDB-EB9A-7F6E2B0F7715}"/>
                  </a:ext>
                </a:extLst>
              </p:cNvPr>
              <p:cNvSpPr/>
              <p:nvPr/>
            </p:nvSpPr>
            <p:spPr bwMode="auto">
              <a:xfrm>
                <a:off x="6820" y="2454"/>
                <a:ext cx="24" cy="24"/>
              </a:xfrm>
              <a:custGeom>
                <a:avLst/>
                <a:gdLst>
                  <a:gd name="T0" fmla="*/ 13 w 16"/>
                  <a:gd name="T1" fmla="*/ 17 h 17"/>
                  <a:gd name="T2" fmla="*/ 0 w 16"/>
                  <a:gd name="T3" fmla="*/ 13 h 17"/>
                  <a:gd name="T4" fmla="*/ 4 w 16"/>
                  <a:gd name="T5" fmla="*/ 5 h 17"/>
                  <a:gd name="T6" fmla="*/ 16 w 16"/>
                  <a:gd name="T7" fmla="*/ 5 h 17"/>
                  <a:gd name="T8" fmla="*/ 13 w 16"/>
                  <a:gd name="T9" fmla="*/ 17 h 17"/>
                </a:gdLst>
                <a:ahLst/>
                <a:cxnLst>
                  <a:cxn ang="0">
                    <a:pos x="T0" y="T1"/>
                  </a:cxn>
                  <a:cxn ang="0">
                    <a:pos x="T2" y="T3"/>
                  </a:cxn>
                  <a:cxn ang="0">
                    <a:pos x="T4" y="T5"/>
                  </a:cxn>
                  <a:cxn ang="0">
                    <a:pos x="T6" y="T7"/>
                  </a:cxn>
                  <a:cxn ang="0">
                    <a:pos x="T8" y="T9"/>
                  </a:cxn>
                </a:cxnLst>
                <a:rect l="0" t="0" r="r" b="b"/>
                <a:pathLst>
                  <a:path w="16" h="17">
                    <a:moveTo>
                      <a:pt x="13" y="17"/>
                    </a:moveTo>
                    <a:cubicBezTo>
                      <a:pt x="8" y="16"/>
                      <a:pt x="4" y="15"/>
                      <a:pt x="0" y="13"/>
                    </a:cubicBezTo>
                    <a:cubicBezTo>
                      <a:pt x="1" y="11"/>
                      <a:pt x="3" y="8"/>
                      <a:pt x="4" y="5"/>
                    </a:cubicBezTo>
                    <a:cubicBezTo>
                      <a:pt x="8" y="0"/>
                      <a:pt x="12" y="1"/>
                      <a:pt x="16" y="5"/>
                    </a:cubicBezTo>
                    <a:cubicBezTo>
                      <a:pt x="15" y="9"/>
                      <a:pt x="14" y="13"/>
                      <a:pt x="13" y="17"/>
                    </a:cubicBezTo>
                    <a:close/>
                  </a:path>
                </a:pathLst>
              </a:custGeom>
              <a:solidFill>
                <a:srgbClr val="CFC4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7" name="Freeform 818">
                <a:extLst>
                  <a:ext uri="{FF2B5EF4-FFF2-40B4-BE49-F238E27FC236}">
                    <a16:creationId xmlns:a16="http://schemas.microsoft.com/office/drawing/2014/main" id="{C5AD7427-90A2-3CE4-93F6-1D5D3F87C27D}"/>
                  </a:ext>
                </a:extLst>
              </p:cNvPr>
              <p:cNvSpPr/>
              <p:nvPr/>
            </p:nvSpPr>
            <p:spPr bwMode="auto">
              <a:xfrm>
                <a:off x="5185" y="2946"/>
                <a:ext cx="52" cy="167"/>
              </a:xfrm>
              <a:custGeom>
                <a:avLst/>
                <a:gdLst>
                  <a:gd name="T0" fmla="*/ 32 w 36"/>
                  <a:gd name="T1" fmla="*/ 0 h 115"/>
                  <a:gd name="T2" fmla="*/ 36 w 36"/>
                  <a:gd name="T3" fmla="*/ 36 h 115"/>
                  <a:gd name="T4" fmla="*/ 33 w 36"/>
                  <a:gd name="T5" fmla="*/ 100 h 115"/>
                  <a:gd name="T6" fmla="*/ 17 w 36"/>
                  <a:gd name="T7" fmla="*/ 107 h 115"/>
                  <a:gd name="T8" fmla="*/ 1 w 36"/>
                  <a:gd name="T9" fmla="*/ 108 h 115"/>
                  <a:gd name="T10" fmla="*/ 3 w 36"/>
                  <a:gd name="T11" fmla="*/ 46 h 115"/>
                  <a:gd name="T12" fmla="*/ 16 w 36"/>
                  <a:gd name="T13" fmla="*/ 23 h 115"/>
                  <a:gd name="T14" fmla="*/ 32 w 36"/>
                  <a:gd name="T15" fmla="*/ 0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15">
                    <a:moveTo>
                      <a:pt x="32" y="0"/>
                    </a:moveTo>
                    <a:cubicBezTo>
                      <a:pt x="35" y="11"/>
                      <a:pt x="27" y="25"/>
                      <a:pt x="36" y="36"/>
                    </a:cubicBezTo>
                    <a:cubicBezTo>
                      <a:pt x="33" y="57"/>
                      <a:pt x="24" y="78"/>
                      <a:pt x="33" y="100"/>
                    </a:cubicBezTo>
                    <a:cubicBezTo>
                      <a:pt x="23" y="94"/>
                      <a:pt x="22" y="105"/>
                      <a:pt x="17" y="107"/>
                    </a:cubicBezTo>
                    <a:cubicBezTo>
                      <a:pt x="12" y="110"/>
                      <a:pt x="6" y="115"/>
                      <a:pt x="1" y="108"/>
                    </a:cubicBezTo>
                    <a:cubicBezTo>
                      <a:pt x="5" y="87"/>
                      <a:pt x="0" y="67"/>
                      <a:pt x="3" y="46"/>
                    </a:cubicBezTo>
                    <a:cubicBezTo>
                      <a:pt x="4" y="36"/>
                      <a:pt x="5" y="27"/>
                      <a:pt x="16" y="23"/>
                    </a:cubicBezTo>
                    <a:cubicBezTo>
                      <a:pt x="14" y="10"/>
                      <a:pt x="27" y="8"/>
                      <a:pt x="32" y="0"/>
                    </a:cubicBezTo>
                    <a:close/>
                  </a:path>
                </a:pathLst>
              </a:custGeom>
              <a:solidFill>
                <a:srgbClr val="DCB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8" name="Freeform 819">
                <a:extLst>
                  <a:ext uri="{FF2B5EF4-FFF2-40B4-BE49-F238E27FC236}">
                    <a16:creationId xmlns:a16="http://schemas.microsoft.com/office/drawing/2014/main" id="{4FF79380-4E60-94D8-FA00-2DB96BDBF32B}"/>
                  </a:ext>
                </a:extLst>
              </p:cNvPr>
              <p:cNvSpPr/>
              <p:nvPr/>
            </p:nvSpPr>
            <p:spPr bwMode="auto">
              <a:xfrm>
                <a:off x="5051" y="3180"/>
                <a:ext cx="119" cy="68"/>
              </a:xfrm>
              <a:custGeom>
                <a:avLst/>
                <a:gdLst>
                  <a:gd name="T0" fmla="*/ 77 w 82"/>
                  <a:gd name="T1" fmla="*/ 23 h 47"/>
                  <a:gd name="T2" fmla="*/ 30 w 82"/>
                  <a:gd name="T3" fmla="*/ 44 h 47"/>
                  <a:gd name="T4" fmla="*/ 4 w 82"/>
                  <a:gd name="T5" fmla="*/ 35 h 47"/>
                  <a:gd name="T6" fmla="*/ 19 w 82"/>
                  <a:gd name="T7" fmla="*/ 10 h 47"/>
                  <a:gd name="T8" fmla="*/ 42 w 82"/>
                  <a:gd name="T9" fmla="*/ 16 h 47"/>
                  <a:gd name="T10" fmla="*/ 48 w 82"/>
                  <a:gd name="T11" fmla="*/ 18 h 47"/>
                  <a:gd name="T12" fmla="*/ 59 w 82"/>
                  <a:gd name="T13" fmla="*/ 23 h 47"/>
                  <a:gd name="T14" fmla="*/ 69 w 82"/>
                  <a:gd name="T15" fmla="*/ 6 h 47"/>
                  <a:gd name="T16" fmla="*/ 77 w 82"/>
                  <a:gd name="T17"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7">
                    <a:moveTo>
                      <a:pt x="77" y="23"/>
                    </a:moveTo>
                    <a:cubicBezTo>
                      <a:pt x="64" y="35"/>
                      <a:pt x="45" y="35"/>
                      <a:pt x="30" y="44"/>
                    </a:cubicBezTo>
                    <a:cubicBezTo>
                      <a:pt x="25" y="47"/>
                      <a:pt x="8" y="45"/>
                      <a:pt x="4" y="35"/>
                    </a:cubicBezTo>
                    <a:cubicBezTo>
                      <a:pt x="0" y="23"/>
                      <a:pt x="9" y="15"/>
                      <a:pt x="19" y="10"/>
                    </a:cubicBezTo>
                    <a:cubicBezTo>
                      <a:pt x="28" y="6"/>
                      <a:pt x="38" y="0"/>
                      <a:pt x="42" y="16"/>
                    </a:cubicBezTo>
                    <a:cubicBezTo>
                      <a:pt x="42" y="19"/>
                      <a:pt x="43" y="22"/>
                      <a:pt x="48" y="18"/>
                    </a:cubicBezTo>
                    <a:cubicBezTo>
                      <a:pt x="54" y="12"/>
                      <a:pt x="55" y="13"/>
                      <a:pt x="59" y="23"/>
                    </a:cubicBezTo>
                    <a:cubicBezTo>
                      <a:pt x="64" y="19"/>
                      <a:pt x="54" y="6"/>
                      <a:pt x="69" y="6"/>
                    </a:cubicBezTo>
                    <a:cubicBezTo>
                      <a:pt x="79" y="8"/>
                      <a:pt x="82" y="13"/>
                      <a:pt x="77" y="23"/>
                    </a:cubicBezTo>
                    <a:close/>
                  </a:path>
                </a:pathLst>
              </a:custGeom>
              <a:solidFill>
                <a:srgbClr val="433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9" name="Freeform 820">
                <a:extLst>
                  <a:ext uri="{FF2B5EF4-FFF2-40B4-BE49-F238E27FC236}">
                    <a16:creationId xmlns:a16="http://schemas.microsoft.com/office/drawing/2014/main" id="{105921F5-07DC-62B6-53B8-4900371D7F75}"/>
                  </a:ext>
                </a:extLst>
              </p:cNvPr>
              <p:cNvSpPr/>
              <p:nvPr/>
            </p:nvSpPr>
            <p:spPr bwMode="auto">
              <a:xfrm>
                <a:off x="5121" y="2976"/>
                <a:ext cx="59" cy="133"/>
              </a:xfrm>
              <a:custGeom>
                <a:avLst/>
                <a:gdLst>
                  <a:gd name="T0" fmla="*/ 32 w 41"/>
                  <a:gd name="T1" fmla="*/ 82 h 91"/>
                  <a:gd name="T2" fmla="*/ 26 w 41"/>
                  <a:gd name="T3" fmla="*/ 90 h 91"/>
                  <a:gd name="T4" fmla="*/ 7 w 41"/>
                  <a:gd name="T5" fmla="*/ 88 h 91"/>
                  <a:gd name="T6" fmla="*/ 1 w 41"/>
                  <a:gd name="T7" fmla="*/ 79 h 91"/>
                  <a:gd name="T8" fmla="*/ 10 w 41"/>
                  <a:gd name="T9" fmla="*/ 61 h 91"/>
                  <a:gd name="T10" fmla="*/ 6 w 41"/>
                  <a:gd name="T11" fmla="*/ 44 h 91"/>
                  <a:gd name="T12" fmla="*/ 7 w 41"/>
                  <a:gd name="T13" fmla="*/ 38 h 91"/>
                  <a:gd name="T14" fmla="*/ 11 w 41"/>
                  <a:gd name="T15" fmla="*/ 13 h 91"/>
                  <a:gd name="T16" fmla="*/ 27 w 41"/>
                  <a:gd name="T17" fmla="*/ 1 h 91"/>
                  <a:gd name="T18" fmla="*/ 38 w 41"/>
                  <a:gd name="T19" fmla="*/ 16 h 91"/>
                  <a:gd name="T20" fmla="*/ 38 w 41"/>
                  <a:gd name="T21" fmla="*/ 26 h 91"/>
                  <a:gd name="T22" fmla="*/ 38 w 41"/>
                  <a:gd name="T23" fmla="*/ 66 h 91"/>
                  <a:gd name="T24" fmla="*/ 32 w 41"/>
                  <a:gd name="T25" fmla="*/ 8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91">
                    <a:moveTo>
                      <a:pt x="32" y="82"/>
                    </a:moveTo>
                    <a:cubicBezTo>
                      <a:pt x="30" y="85"/>
                      <a:pt x="28" y="88"/>
                      <a:pt x="26" y="90"/>
                    </a:cubicBezTo>
                    <a:cubicBezTo>
                      <a:pt x="20" y="89"/>
                      <a:pt x="13" y="91"/>
                      <a:pt x="7" y="88"/>
                    </a:cubicBezTo>
                    <a:cubicBezTo>
                      <a:pt x="4" y="86"/>
                      <a:pt x="2" y="83"/>
                      <a:pt x="1" y="79"/>
                    </a:cubicBezTo>
                    <a:cubicBezTo>
                      <a:pt x="0" y="71"/>
                      <a:pt x="4" y="66"/>
                      <a:pt x="10" y="61"/>
                    </a:cubicBezTo>
                    <a:cubicBezTo>
                      <a:pt x="12" y="54"/>
                      <a:pt x="5" y="50"/>
                      <a:pt x="6" y="44"/>
                    </a:cubicBezTo>
                    <a:cubicBezTo>
                      <a:pt x="6" y="42"/>
                      <a:pt x="6" y="40"/>
                      <a:pt x="7" y="38"/>
                    </a:cubicBezTo>
                    <a:cubicBezTo>
                      <a:pt x="8" y="30"/>
                      <a:pt x="7" y="21"/>
                      <a:pt x="11" y="13"/>
                    </a:cubicBezTo>
                    <a:cubicBezTo>
                      <a:pt x="15" y="7"/>
                      <a:pt x="18" y="0"/>
                      <a:pt x="27" y="1"/>
                    </a:cubicBezTo>
                    <a:cubicBezTo>
                      <a:pt x="35" y="3"/>
                      <a:pt x="37" y="10"/>
                      <a:pt x="38" y="16"/>
                    </a:cubicBezTo>
                    <a:cubicBezTo>
                      <a:pt x="38" y="20"/>
                      <a:pt x="38" y="23"/>
                      <a:pt x="38" y="26"/>
                    </a:cubicBezTo>
                    <a:cubicBezTo>
                      <a:pt x="36" y="40"/>
                      <a:pt x="32" y="53"/>
                      <a:pt x="38" y="66"/>
                    </a:cubicBezTo>
                    <a:cubicBezTo>
                      <a:pt x="41" y="73"/>
                      <a:pt x="40" y="79"/>
                      <a:pt x="32" y="82"/>
                    </a:cubicBezTo>
                    <a:close/>
                  </a:path>
                </a:pathLst>
              </a:custGeom>
              <a:solidFill>
                <a:srgbClr val="E2D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0" name="Freeform 821">
                <a:extLst>
                  <a:ext uri="{FF2B5EF4-FFF2-40B4-BE49-F238E27FC236}">
                    <a16:creationId xmlns:a16="http://schemas.microsoft.com/office/drawing/2014/main" id="{12A2102A-316D-664E-98A3-5EE067C39E44}"/>
                  </a:ext>
                </a:extLst>
              </p:cNvPr>
              <p:cNvSpPr/>
              <p:nvPr/>
            </p:nvSpPr>
            <p:spPr bwMode="auto">
              <a:xfrm>
                <a:off x="5156" y="2979"/>
                <a:ext cx="52" cy="124"/>
              </a:xfrm>
              <a:custGeom>
                <a:avLst/>
                <a:gdLst>
                  <a:gd name="T0" fmla="*/ 8 w 36"/>
                  <a:gd name="T1" fmla="*/ 80 h 85"/>
                  <a:gd name="T2" fmla="*/ 11 w 36"/>
                  <a:gd name="T3" fmla="*/ 66 h 85"/>
                  <a:gd name="T4" fmla="*/ 9 w 36"/>
                  <a:gd name="T5" fmla="*/ 24 h 85"/>
                  <a:gd name="T6" fmla="*/ 21 w 36"/>
                  <a:gd name="T7" fmla="*/ 0 h 85"/>
                  <a:gd name="T8" fmla="*/ 36 w 36"/>
                  <a:gd name="T9" fmla="*/ 0 h 85"/>
                  <a:gd name="T10" fmla="*/ 30 w 36"/>
                  <a:gd name="T11" fmla="*/ 57 h 85"/>
                  <a:gd name="T12" fmla="*/ 21 w 36"/>
                  <a:gd name="T13" fmla="*/ 85 h 85"/>
                  <a:gd name="T14" fmla="*/ 8 w 36"/>
                  <a:gd name="T15" fmla="*/ 80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85">
                    <a:moveTo>
                      <a:pt x="8" y="80"/>
                    </a:moveTo>
                    <a:cubicBezTo>
                      <a:pt x="9" y="76"/>
                      <a:pt x="15" y="72"/>
                      <a:pt x="11" y="66"/>
                    </a:cubicBezTo>
                    <a:cubicBezTo>
                      <a:pt x="0" y="52"/>
                      <a:pt x="5" y="38"/>
                      <a:pt x="9" y="24"/>
                    </a:cubicBezTo>
                    <a:cubicBezTo>
                      <a:pt x="17" y="18"/>
                      <a:pt x="6" y="3"/>
                      <a:pt x="21" y="0"/>
                    </a:cubicBezTo>
                    <a:cubicBezTo>
                      <a:pt x="26" y="0"/>
                      <a:pt x="31" y="0"/>
                      <a:pt x="36" y="0"/>
                    </a:cubicBezTo>
                    <a:cubicBezTo>
                      <a:pt x="25" y="18"/>
                      <a:pt x="23" y="38"/>
                      <a:pt x="30" y="57"/>
                    </a:cubicBezTo>
                    <a:cubicBezTo>
                      <a:pt x="34" y="70"/>
                      <a:pt x="23" y="76"/>
                      <a:pt x="21" y="85"/>
                    </a:cubicBezTo>
                    <a:cubicBezTo>
                      <a:pt x="17" y="83"/>
                      <a:pt x="12" y="82"/>
                      <a:pt x="8" y="80"/>
                    </a:cubicBezTo>
                    <a:close/>
                  </a:path>
                </a:pathLst>
              </a:custGeom>
              <a:solidFill>
                <a:srgbClr val="C38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1" name="Freeform 822">
                <a:extLst>
                  <a:ext uri="{FF2B5EF4-FFF2-40B4-BE49-F238E27FC236}">
                    <a16:creationId xmlns:a16="http://schemas.microsoft.com/office/drawing/2014/main" id="{1B82CA4F-0D03-BAA2-6CDA-CA0AEB6A0EF1}"/>
                  </a:ext>
                </a:extLst>
              </p:cNvPr>
              <p:cNvSpPr/>
              <p:nvPr/>
            </p:nvSpPr>
            <p:spPr bwMode="auto">
              <a:xfrm>
                <a:off x="5173" y="3145"/>
                <a:ext cx="79" cy="60"/>
              </a:xfrm>
              <a:custGeom>
                <a:avLst/>
                <a:gdLst>
                  <a:gd name="T0" fmla="*/ 9 w 54"/>
                  <a:gd name="T1" fmla="*/ 19 h 41"/>
                  <a:gd name="T2" fmla="*/ 30 w 54"/>
                  <a:gd name="T3" fmla="*/ 12 h 41"/>
                  <a:gd name="T4" fmla="*/ 50 w 54"/>
                  <a:gd name="T5" fmla="*/ 8 h 41"/>
                  <a:gd name="T6" fmla="*/ 38 w 54"/>
                  <a:gd name="T7" fmla="*/ 31 h 41"/>
                  <a:gd name="T8" fmla="*/ 13 w 54"/>
                  <a:gd name="T9" fmla="*/ 39 h 41"/>
                  <a:gd name="T10" fmla="*/ 9 w 54"/>
                  <a:gd name="T11" fmla="*/ 19 h 41"/>
                </a:gdLst>
                <a:ahLst/>
                <a:cxnLst>
                  <a:cxn ang="0">
                    <a:pos x="T0" y="T1"/>
                  </a:cxn>
                  <a:cxn ang="0">
                    <a:pos x="T2" y="T3"/>
                  </a:cxn>
                  <a:cxn ang="0">
                    <a:pos x="T4" y="T5"/>
                  </a:cxn>
                  <a:cxn ang="0">
                    <a:pos x="T6" y="T7"/>
                  </a:cxn>
                  <a:cxn ang="0">
                    <a:pos x="T8" y="T9"/>
                  </a:cxn>
                  <a:cxn ang="0">
                    <a:pos x="T10" y="T11"/>
                  </a:cxn>
                </a:cxnLst>
                <a:rect l="0" t="0" r="r" b="b"/>
                <a:pathLst>
                  <a:path w="54" h="41">
                    <a:moveTo>
                      <a:pt x="9" y="19"/>
                    </a:moveTo>
                    <a:cubicBezTo>
                      <a:pt x="16" y="17"/>
                      <a:pt x="24" y="16"/>
                      <a:pt x="30" y="12"/>
                    </a:cubicBezTo>
                    <a:cubicBezTo>
                      <a:pt x="37" y="8"/>
                      <a:pt x="46" y="0"/>
                      <a:pt x="50" y="8"/>
                    </a:cubicBezTo>
                    <a:cubicBezTo>
                      <a:pt x="54" y="16"/>
                      <a:pt x="45" y="26"/>
                      <a:pt x="38" y="31"/>
                    </a:cubicBezTo>
                    <a:cubicBezTo>
                      <a:pt x="31" y="35"/>
                      <a:pt x="23" y="41"/>
                      <a:pt x="13" y="39"/>
                    </a:cubicBezTo>
                    <a:cubicBezTo>
                      <a:pt x="0" y="35"/>
                      <a:pt x="4" y="27"/>
                      <a:pt x="9" y="19"/>
                    </a:cubicBezTo>
                    <a:close/>
                  </a:path>
                </a:pathLst>
              </a:custGeom>
              <a:solidFill>
                <a:srgbClr val="5F52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2" name="Freeform 823">
                <a:extLst>
                  <a:ext uri="{FF2B5EF4-FFF2-40B4-BE49-F238E27FC236}">
                    <a16:creationId xmlns:a16="http://schemas.microsoft.com/office/drawing/2014/main" id="{77EBDCE8-8105-0100-9B77-6D976FD24673}"/>
                  </a:ext>
                </a:extLst>
              </p:cNvPr>
              <p:cNvSpPr/>
              <p:nvPr/>
            </p:nvSpPr>
            <p:spPr bwMode="auto">
              <a:xfrm>
                <a:off x="5092" y="3084"/>
                <a:ext cx="49" cy="46"/>
              </a:xfrm>
              <a:custGeom>
                <a:avLst/>
                <a:gdLst>
                  <a:gd name="T0" fmla="*/ 25 w 34"/>
                  <a:gd name="T1" fmla="*/ 4 h 32"/>
                  <a:gd name="T2" fmla="*/ 30 w 34"/>
                  <a:gd name="T3" fmla="*/ 13 h 32"/>
                  <a:gd name="T4" fmla="*/ 31 w 34"/>
                  <a:gd name="T5" fmla="*/ 27 h 32"/>
                  <a:gd name="T6" fmla="*/ 28 w 34"/>
                  <a:gd name="T7" fmla="*/ 32 h 32"/>
                  <a:gd name="T8" fmla="*/ 0 w 34"/>
                  <a:gd name="T9" fmla="*/ 18 h 32"/>
                  <a:gd name="T10" fmla="*/ 1 w 34"/>
                  <a:gd name="T11" fmla="*/ 5 h 32"/>
                  <a:gd name="T12" fmla="*/ 9 w 34"/>
                  <a:gd name="T13" fmla="*/ 0 h 32"/>
                  <a:gd name="T14" fmla="*/ 25 w 34"/>
                  <a:gd name="T15" fmla="*/ 4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2">
                    <a:moveTo>
                      <a:pt x="25" y="4"/>
                    </a:moveTo>
                    <a:cubicBezTo>
                      <a:pt x="26" y="7"/>
                      <a:pt x="28" y="10"/>
                      <a:pt x="30" y="13"/>
                    </a:cubicBezTo>
                    <a:cubicBezTo>
                      <a:pt x="33" y="18"/>
                      <a:pt x="34" y="22"/>
                      <a:pt x="31" y="27"/>
                    </a:cubicBezTo>
                    <a:cubicBezTo>
                      <a:pt x="30" y="29"/>
                      <a:pt x="29" y="31"/>
                      <a:pt x="28" y="32"/>
                    </a:cubicBezTo>
                    <a:cubicBezTo>
                      <a:pt x="19" y="28"/>
                      <a:pt x="9" y="23"/>
                      <a:pt x="0" y="18"/>
                    </a:cubicBezTo>
                    <a:cubicBezTo>
                      <a:pt x="0" y="14"/>
                      <a:pt x="1" y="10"/>
                      <a:pt x="1" y="5"/>
                    </a:cubicBezTo>
                    <a:cubicBezTo>
                      <a:pt x="3" y="2"/>
                      <a:pt x="6" y="1"/>
                      <a:pt x="9" y="0"/>
                    </a:cubicBezTo>
                    <a:cubicBezTo>
                      <a:pt x="15" y="0"/>
                      <a:pt x="20" y="0"/>
                      <a:pt x="25" y="4"/>
                    </a:cubicBezTo>
                    <a:close/>
                  </a:path>
                </a:pathLst>
              </a:custGeom>
              <a:solidFill>
                <a:srgbClr val="F5F2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3" name="Freeform 824">
                <a:extLst>
                  <a:ext uri="{FF2B5EF4-FFF2-40B4-BE49-F238E27FC236}">
                    <a16:creationId xmlns:a16="http://schemas.microsoft.com/office/drawing/2014/main" id="{A4B2124B-6742-41E4-95EE-C654A7C8746A}"/>
                  </a:ext>
                </a:extLst>
              </p:cNvPr>
              <p:cNvSpPr/>
              <p:nvPr/>
            </p:nvSpPr>
            <p:spPr bwMode="auto">
              <a:xfrm>
                <a:off x="5151" y="3173"/>
                <a:ext cx="41" cy="40"/>
              </a:xfrm>
              <a:custGeom>
                <a:avLst/>
                <a:gdLst>
                  <a:gd name="T0" fmla="*/ 24 w 28"/>
                  <a:gd name="T1" fmla="*/ 0 h 28"/>
                  <a:gd name="T2" fmla="*/ 28 w 28"/>
                  <a:gd name="T3" fmla="*/ 20 h 28"/>
                  <a:gd name="T4" fmla="*/ 8 w 28"/>
                  <a:gd name="T5" fmla="*/ 28 h 28"/>
                  <a:gd name="T6" fmla="*/ 0 w 28"/>
                  <a:gd name="T7" fmla="*/ 11 h 28"/>
                  <a:gd name="T8" fmla="*/ 24 w 28"/>
                  <a:gd name="T9" fmla="*/ 0 h 28"/>
                </a:gdLst>
                <a:ahLst/>
                <a:cxnLst>
                  <a:cxn ang="0">
                    <a:pos x="T0" y="T1"/>
                  </a:cxn>
                  <a:cxn ang="0">
                    <a:pos x="T2" y="T3"/>
                  </a:cxn>
                  <a:cxn ang="0">
                    <a:pos x="T4" y="T5"/>
                  </a:cxn>
                  <a:cxn ang="0">
                    <a:pos x="T6" y="T7"/>
                  </a:cxn>
                  <a:cxn ang="0">
                    <a:pos x="T8" y="T9"/>
                  </a:cxn>
                </a:cxnLst>
                <a:rect l="0" t="0" r="r" b="b"/>
                <a:pathLst>
                  <a:path w="28" h="28">
                    <a:moveTo>
                      <a:pt x="24" y="0"/>
                    </a:moveTo>
                    <a:cubicBezTo>
                      <a:pt x="24" y="7"/>
                      <a:pt x="21" y="15"/>
                      <a:pt x="28" y="20"/>
                    </a:cubicBezTo>
                    <a:cubicBezTo>
                      <a:pt x="22" y="25"/>
                      <a:pt x="16" y="28"/>
                      <a:pt x="8" y="28"/>
                    </a:cubicBezTo>
                    <a:cubicBezTo>
                      <a:pt x="10" y="20"/>
                      <a:pt x="4" y="16"/>
                      <a:pt x="0" y="11"/>
                    </a:cubicBezTo>
                    <a:cubicBezTo>
                      <a:pt x="5" y="3"/>
                      <a:pt x="14" y="0"/>
                      <a:pt x="24" y="0"/>
                    </a:cubicBezTo>
                    <a:close/>
                  </a:path>
                </a:pathLst>
              </a:custGeom>
              <a:solidFill>
                <a:srgbClr val="3628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4" name="Freeform 825">
                <a:extLst>
                  <a:ext uri="{FF2B5EF4-FFF2-40B4-BE49-F238E27FC236}">
                    <a16:creationId xmlns:a16="http://schemas.microsoft.com/office/drawing/2014/main" id="{37F41D6F-1ACE-7854-4533-74A693313EA9}"/>
                  </a:ext>
                </a:extLst>
              </p:cNvPr>
              <p:cNvSpPr/>
              <p:nvPr/>
            </p:nvSpPr>
            <p:spPr bwMode="auto">
              <a:xfrm>
                <a:off x="5135" y="3093"/>
                <a:ext cx="24" cy="33"/>
              </a:xfrm>
              <a:custGeom>
                <a:avLst/>
                <a:gdLst>
                  <a:gd name="T0" fmla="*/ 1 w 16"/>
                  <a:gd name="T1" fmla="*/ 21 h 23"/>
                  <a:gd name="T2" fmla="*/ 0 w 16"/>
                  <a:gd name="T3" fmla="*/ 7 h 23"/>
                  <a:gd name="T4" fmla="*/ 16 w 16"/>
                  <a:gd name="T5" fmla="*/ 10 h 23"/>
                  <a:gd name="T6" fmla="*/ 1 w 16"/>
                  <a:gd name="T7" fmla="*/ 21 h 23"/>
                </a:gdLst>
                <a:ahLst/>
                <a:cxnLst>
                  <a:cxn ang="0">
                    <a:pos x="T0" y="T1"/>
                  </a:cxn>
                  <a:cxn ang="0">
                    <a:pos x="T2" y="T3"/>
                  </a:cxn>
                  <a:cxn ang="0">
                    <a:pos x="T4" y="T5"/>
                  </a:cxn>
                  <a:cxn ang="0">
                    <a:pos x="T6" y="T7"/>
                  </a:cxn>
                </a:cxnLst>
                <a:rect l="0" t="0" r="r" b="b"/>
                <a:pathLst>
                  <a:path w="16" h="23">
                    <a:moveTo>
                      <a:pt x="1" y="21"/>
                    </a:moveTo>
                    <a:cubicBezTo>
                      <a:pt x="0" y="17"/>
                      <a:pt x="0" y="12"/>
                      <a:pt x="0" y="7"/>
                    </a:cubicBezTo>
                    <a:cubicBezTo>
                      <a:pt x="5" y="7"/>
                      <a:pt x="12" y="0"/>
                      <a:pt x="16" y="10"/>
                    </a:cubicBezTo>
                    <a:cubicBezTo>
                      <a:pt x="16" y="21"/>
                      <a:pt x="10" y="23"/>
                      <a:pt x="1" y="21"/>
                    </a:cubicBezTo>
                    <a:close/>
                  </a:path>
                </a:pathLst>
              </a:custGeom>
              <a:solidFill>
                <a:srgbClr val="5E5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5" name="Freeform 826">
                <a:extLst>
                  <a:ext uri="{FF2B5EF4-FFF2-40B4-BE49-F238E27FC236}">
                    <a16:creationId xmlns:a16="http://schemas.microsoft.com/office/drawing/2014/main" id="{D9F83D0A-F58C-61CE-4D4D-2B920CE54FF4}"/>
                  </a:ext>
                </a:extLst>
              </p:cNvPr>
              <p:cNvSpPr/>
              <p:nvPr/>
            </p:nvSpPr>
            <p:spPr bwMode="auto">
              <a:xfrm>
                <a:off x="5450" y="3033"/>
                <a:ext cx="24" cy="28"/>
              </a:xfrm>
              <a:custGeom>
                <a:avLst/>
                <a:gdLst>
                  <a:gd name="T0" fmla="*/ 14 w 17"/>
                  <a:gd name="T1" fmla="*/ 16 h 19"/>
                  <a:gd name="T2" fmla="*/ 11 w 17"/>
                  <a:gd name="T3" fmla="*/ 19 h 19"/>
                  <a:gd name="T4" fmla="*/ 2 w 17"/>
                  <a:gd name="T5" fmla="*/ 18 h 19"/>
                  <a:gd name="T6" fmla="*/ 11 w 17"/>
                  <a:gd name="T7" fmla="*/ 0 h 19"/>
                  <a:gd name="T8" fmla="*/ 14 w 17"/>
                  <a:gd name="T9" fmla="*/ 16 h 19"/>
                </a:gdLst>
                <a:ahLst/>
                <a:cxnLst>
                  <a:cxn ang="0">
                    <a:pos x="T0" y="T1"/>
                  </a:cxn>
                  <a:cxn ang="0">
                    <a:pos x="T2" y="T3"/>
                  </a:cxn>
                  <a:cxn ang="0">
                    <a:pos x="T4" y="T5"/>
                  </a:cxn>
                  <a:cxn ang="0">
                    <a:pos x="T6" y="T7"/>
                  </a:cxn>
                  <a:cxn ang="0">
                    <a:pos x="T8" y="T9"/>
                  </a:cxn>
                </a:cxnLst>
                <a:rect l="0" t="0" r="r" b="b"/>
                <a:pathLst>
                  <a:path w="17" h="19">
                    <a:moveTo>
                      <a:pt x="14" y="16"/>
                    </a:moveTo>
                    <a:cubicBezTo>
                      <a:pt x="13" y="17"/>
                      <a:pt x="12" y="18"/>
                      <a:pt x="11" y="19"/>
                    </a:cubicBezTo>
                    <a:cubicBezTo>
                      <a:pt x="8" y="19"/>
                      <a:pt x="2" y="19"/>
                      <a:pt x="2" y="18"/>
                    </a:cubicBezTo>
                    <a:cubicBezTo>
                      <a:pt x="0" y="10"/>
                      <a:pt x="11" y="10"/>
                      <a:pt x="11" y="0"/>
                    </a:cubicBezTo>
                    <a:cubicBezTo>
                      <a:pt x="17" y="7"/>
                      <a:pt x="15" y="12"/>
                      <a:pt x="14" y="16"/>
                    </a:cubicBezTo>
                    <a:close/>
                  </a:path>
                </a:pathLst>
              </a:custGeom>
              <a:solidFill>
                <a:srgbClr val="B8A9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6" name="Freeform 827">
                <a:extLst>
                  <a:ext uri="{FF2B5EF4-FFF2-40B4-BE49-F238E27FC236}">
                    <a16:creationId xmlns:a16="http://schemas.microsoft.com/office/drawing/2014/main" id="{FA4B9633-5568-D640-D2CF-958EB10C1B0B}"/>
                  </a:ext>
                </a:extLst>
              </p:cNvPr>
              <p:cNvSpPr/>
              <p:nvPr/>
            </p:nvSpPr>
            <p:spPr bwMode="auto">
              <a:xfrm>
                <a:off x="5422" y="3037"/>
                <a:ext cx="17" cy="35"/>
              </a:xfrm>
              <a:custGeom>
                <a:avLst/>
                <a:gdLst>
                  <a:gd name="T0" fmla="*/ 3 w 12"/>
                  <a:gd name="T1" fmla="*/ 24 h 24"/>
                  <a:gd name="T2" fmla="*/ 10 w 12"/>
                  <a:gd name="T3" fmla="*/ 0 h 24"/>
                  <a:gd name="T4" fmla="*/ 3 w 12"/>
                  <a:gd name="T5" fmla="*/ 24 h 24"/>
                </a:gdLst>
                <a:ahLst/>
                <a:cxnLst>
                  <a:cxn ang="0">
                    <a:pos x="T0" y="T1"/>
                  </a:cxn>
                  <a:cxn ang="0">
                    <a:pos x="T2" y="T3"/>
                  </a:cxn>
                  <a:cxn ang="0">
                    <a:pos x="T4" y="T5"/>
                  </a:cxn>
                </a:cxnLst>
                <a:rect l="0" t="0" r="r" b="b"/>
                <a:pathLst>
                  <a:path w="12" h="24">
                    <a:moveTo>
                      <a:pt x="3" y="24"/>
                    </a:moveTo>
                    <a:cubicBezTo>
                      <a:pt x="1" y="14"/>
                      <a:pt x="0" y="7"/>
                      <a:pt x="10" y="0"/>
                    </a:cubicBezTo>
                    <a:cubicBezTo>
                      <a:pt x="11" y="10"/>
                      <a:pt x="12" y="17"/>
                      <a:pt x="3" y="24"/>
                    </a:cubicBezTo>
                    <a:close/>
                  </a:path>
                </a:pathLst>
              </a:custGeom>
              <a:solidFill>
                <a:srgbClr val="B1A6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7" name="Freeform 828">
                <a:extLst>
                  <a:ext uri="{FF2B5EF4-FFF2-40B4-BE49-F238E27FC236}">
                    <a16:creationId xmlns:a16="http://schemas.microsoft.com/office/drawing/2014/main" id="{C30627AB-2621-1AC9-FD3A-CC03DBE75270}"/>
                  </a:ext>
                </a:extLst>
              </p:cNvPr>
              <p:cNvSpPr/>
              <p:nvPr/>
            </p:nvSpPr>
            <p:spPr bwMode="auto">
              <a:xfrm>
                <a:off x="5399" y="3048"/>
                <a:ext cx="17" cy="30"/>
              </a:xfrm>
              <a:custGeom>
                <a:avLst/>
                <a:gdLst>
                  <a:gd name="T0" fmla="*/ 12 w 12"/>
                  <a:gd name="T1" fmla="*/ 0 h 21"/>
                  <a:gd name="T2" fmla="*/ 8 w 12"/>
                  <a:gd name="T3" fmla="*/ 21 h 21"/>
                  <a:gd name="T4" fmla="*/ 12 w 12"/>
                  <a:gd name="T5" fmla="*/ 0 h 21"/>
                </a:gdLst>
                <a:ahLst/>
                <a:cxnLst>
                  <a:cxn ang="0">
                    <a:pos x="T0" y="T1"/>
                  </a:cxn>
                  <a:cxn ang="0">
                    <a:pos x="T2" y="T3"/>
                  </a:cxn>
                  <a:cxn ang="0">
                    <a:pos x="T4" y="T5"/>
                  </a:cxn>
                </a:cxnLst>
                <a:rect l="0" t="0" r="r" b="b"/>
                <a:pathLst>
                  <a:path w="12" h="21">
                    <a:moveTo>
                      <a:pt x="12" y="0"/>
                    </a:moveTo>
                    <a:cubicBezTo>
                      <a:pt x="10" y="10"/>
                      <a:pt x="9" y="15"/>
                      <a:pt x="8" y="21"/>
                    </a:cubicBezTo>
                    <a:cubicBezTo>
                      <a:pt x="1" y="13"/>
                      <a:pt x="0" y="7"/>
                      <a:pt x="12" y="0"/>
                    </a:cubicBezTo>
                    <a:close/>
                  </a:path>
                </a:pathLst>
              </a:custGeom>
              <a:solidFill>
                <a:srgbClr val="AE9B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8" name="Freeform 829">
                <a:extLst>
                  <a:ext uri="{FF2B5EF4-FFF2-40B4-BE49-F238E27FC236}">
                    <a16:creationId xmlns:a16="http://schemas.microsoft.com/office/drawing/2014/main" id="{9F909BF8-18C5-B769-F7F2-B69350FB03F2}"/>
                  </a:ext>
                </a:extLst>
              </p:cNvPr>
              <p:cNvSpPr/>
              <p:nvPr/>
            </p:nvSpPr>
            <p:spPr bwMode="auto">
              <a:xfrm>
                <a:off x="4710" y="2451"/>
                <a:ext cx="57" cy="29"/>
              </a:xfrm>
              <a:custGeom>
                <a:avLst/>
                <a:gdLst>
                  <a:gd name="T0" fmla="*/ 13 w 39"/>
                  <a:gd name="T1" fmla="*/ 0 h 20"/>
                  <a:gd name="T2" fmla="*/ 39 w 39"/>
                  <a:gd name="T3" fmla="*/ 5 h 20"/>
                  <a:gd name="T4" fmla="*/ 8 w 39"/>
                  <a:gd name="T5" fmla="*/ 18 h 20"/>
                  <a:gd name="T6" fmla="*/ 0 w 39"/>
                  <a:gd name="T7" fmla="*/ 11 h 20"/>
                  <a:gd name="T8" fmla="*/ 13 w 39"/>
                  <a:gd name="T9" fmla="*/ 0 h 20"/>
                </a:gdLst>
                <a:ahLst/>
                <a:cxnLst>
                  <a:cxn ang="0">
                    <a:pos x="T0" y="T1"/>
                  </a:cxn>
                  <a:cxn ang="0">
                    <a:pos x="T2" y="T3"/>
                  </a:cxn>
                  <a:cxn ang="0">
                    <a:pos x="T4" y="T5"/>
                  </a:cxn>
                  <a:cxn ang="0">
                    <a:pos x="T6" y="T7"/>
                  </a:cxn>
                  <a:cxn ang="0">
                    <a:pos x="T8" y="T9"/>
                  </a:cxn>
                </a:cxnLst>
                <a:rect l="0" t="0" r="r" b="b"/>
                <a:pathLst>
                  <a:path w="39" h="20">
                    <a:moveTo>
                      <a:pt x="13" y="0"/>
                    </a:moveTo>
                    <a:cubicBezTo>
                      <a:pt x="21" y="7"/>
                      <a:pt x="30" y="3"/>
                      <a:pt x="39" y="5"/>
                    </a:cubicBezTo>
                    <a:cubicBezTo>
                      <a:pt x="33" y="20"/>
                      <a:pt x="19" y="16"/>
                      <a:pt x="8" y="18"/>
                    </a:cubicBezTo>
                    <a:cubicBezTo>
                      <a:pt x="5" y="18"/>
                      <a:pt x="0" y="15"/>
                      <a:pt x="0" y="11"/>
                    </a:cubicBezTo>
                    <a:cubicBezTo>
                      <a:pt x="0" y="2"/>
                      <a:pt x="8" y="2"/>
                      <a:pt x="13" y="0"/>
                    </a:cubicBezTo>
                    <a:close/>
                  </a:path>
                </a:pathLst>
              </a:custGeom>
              <a:solidFill>
                <a:srgbClr val="DEB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9" name="Freeform 830">
                <a:extLst>
                  <a:ext uri="{FF2B5EF4-FFF2-40B4-BE49-F238E27FC236}">
                    <a16:creationId xmlns:a16="http://schemas.microsoft.com/office/drawing/2014/main" id="{96530867-371D-C275-F411-815C5B6E2B20}"/>
                  </a:ext>
                </a:extLst>
              </p:cNvPr>
              <p:cNvSpPr/>
              <p:nvPr/>
            </p:nvSpPr>
            <p:spPr bwMode="auto">
              <a:xfrm>
                <a:off x="6972" y="1723"/>
                <a:ext cx="54" cy="93"/>
              </a:xfrm>
              <a:custGeom>
                <a:avLst/>
                <a:gdLst>
                  <a:gd name="T0" fmla="*/ 16 w 37"/>
                  <a:gd name="T1" fmla="*/ 64 h 64"/>
                  <a:gd name="T2" fmla="*/ 1 w 37"/>
                  <a:gd name="T3" fmla="*/ 20 h 64"/>
                  <a:gd name="T4" fmla="*/ 16 w 37"/>
                  <a:gd name="T5" fmla="*/ 4 h 64"/>
                  <a:gd name="T6" fmla="*/ 20 w 37"/>
                  <a:gd name="T7" fmla="*/ 8 h 64"/>
                  <a:gd name="T8" fmla="*/ 37 w 37"/>
                  <a:gd name="T9" fmla="*/ 39 h 64"/>
                  <a:gd name="T10" fmla="*/ 16 w 37"/>
                  <a:gd name="T11" fmla="*/ 64 h 64"/>
                </a:gdLst>
                <a:ahLst/>
                <a:cxnLst>
                  <a:cxn ang="0">
                    <a:pos x="T0" y="T1"/>
                  </a:cxn>
                  <a:cxn ang="0">
                    <a:pos x="T2" y="T3"/>
                  </a:cxn>
                  <a:cxn ang="0">
                    <a:pos x="T4" y="T5"/>
                  </a:cxn>
                  <a:cxn ang="0">
                    <a:pos x="T6" y="T7"/>
                  </a:cxn>
                  <a:cxn ang="0">
                    <a:pos x="T8" y="T9"/>
                  </a:cxn>
                  <a:cxn ang="0">
                    <a:pos x="T10" y="T11"/>
                  </a:cxn>
                </a:cxnLst>
                <a:rect l="0" t="0" r="r" b="b"/>
                <a:pathLst>
                  <a:path w="37" h="64">
                    <a:moveTo>
                      <a:pt x="16" y="64"/>
                    </a:moveTo>
                    <a:cubicBezTo>
                      <a:pt x="7" y="51"/>
                      <a:pt x="3" y="35"/>
                      <a:pt x="1" y="20"/>
                    </a:cubicBezTo>
                    <a:cubicBezTo>
                      <a:pt x="0" y="9"/>
                      <a:pt x="2" y="0"/>
                      <a:pt x="16" y="4"/>
                    </a:cubicBezTo>
                    <a:cubicBezTo>
                      <a:pt x="19" y="4"/>
                      <a:pt x="19" y="7"/>
                      <a:pt x="20" y="8"/>
                    </a:cubicBezTo>
                    <a:cubicBezTo>
                      <a:pt x="17" y="21"/>
                      <a:pt x="11" y="34"/>
                      <a:pt x="37" y="39"/>
                    </a:cubicBezTo>
                    <a:cubicBezTo>
                      <a:pt x="21" y="45"/>
                      <a:pt x="14" y="51"/>
                      <a:pt x="16" y="64"/>
                    </a:cubicBezTo>
                    <a:close/>
                  </a:path>
                </a:pathLst>
              </a:custGeom>
              <a:solidFill>
                <a:srgbClr val="C4A3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0" name="Freeform 831">
                <a:extLst>
                  <a:ext uri="{FF2B5EF4-FFF2-40B4-BE49-F238E27FC236}">
                    <a16:creationId xmlns:a16="http://schemas.microsoft.com/office/drawing/2014/main" id="{5010EE36-9686-2AD9-4669-F69AB0E1130E}"/>
                  </a:ext>
                </a:extLst>
              </p:cNvPr>
              <p:cNvSpPr/>
              <p:nvPr/>
            </p:nvSpPr>
            <p:spPr bwMode="auto">
              <a:xfrm>
                <a:off x="7020" y="1707"/>
                <a:ext cx="38" cy="25"/>
              </a:xfrm>
              <a:custGeom>
                <a:avLst/>
                <a:gdLst>
                  <a:gd name="T0" fmla="*/ 26 w 26"/>
                  <a:gd name="T1" fmla="*/ 10 h 17"/>
                  <a:gd name="T2" fmla="*/ 2 w 26"/>
                  <a:gd name="T3" fmla="*/ 12 h 17"/>
                  <a:gd name="T4" fmla="*/ 3 w 26"/>
                  <a:gd name="T5" fmla="*/ 5 h 17"/>
                  <a:gd name="T6" fmla="*/ 26 w 26"/>
                  <a:gd name="T7" fmla="*/ 10 h 17"/>
                </a:gdLst>
                <a:ahLst/>
                <a:cxnLst>
                  <a:cxn ang="0">
                    <a:pos x="T0" y="T1"/>
                  </a:cxn>
                  <a:cxn ang="0">
                    <a:pos x="T2" y="T3"/>
                  </a:cxn>
                  <a:cxn ang="0">
                    <a:pos x="T4" y="T5"/>
                  </a:cxn>
                  <a:cxn ang="0">
                    <a:pos x="T6" y="T7"/>
                  </a:cxn>
                </a:cxnLst>
                <a:rect l="0" t="0" r="r" b="b"/>
                <a:pathLst>
                  <a:path w="26" h="17">
                    <a:moveTo>
                      <a:pt x="26" y="10"/>
                    </a:moveTo>
                    <a:cubicBezTo>
                      <a:pt x="15" y="17"/>
                      <a:pt x="9" y="16"/>
                      <a:pt x="2" y="12"/>
                    </a:cubicBezTo>
                    <a:cubicBezTo>
                      <a:pt x="0" y="10"/>
                      <a:pt x="1" y="7"/>
                      <a:pt x="3" y="5"/>
                    </a:cubicBezTo>
                    <a:cubicBezTo>
                      <a:pt x="11" y="0"/>
                      <a:pt x="16" y="7"/>
                      <a:pt x="26" y="10"/>
                    </a:cubicBezTo>
                    <a:close/>
                  </a:path>
                </a:pathLst>
              </a:custGeom>
              <a:solidFill>
                <a:srgbClr val="A88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1" name="Freeform 832">
                <a:extLst>
                  <a:ext uri="{FF2B5EF4-FFF2-40B4-BE49-F238E27FC236}">
                    <a16:creationId xmlns:a16="http://schemas.microsoft.com/office/drawing/2014/main" id="{97364A8E-C318-0F3F-BE28-47427EF1170B}"/>
                  </a:ext>
                </a:extLst>
              </p:cNvPr>
              <p:cNvSpPr/>
              <p:nvPr/>
            </p:nvSpPr>
            <p:spPr bwMode="auto">
              <a:xfrm>
                <a:off x="6978" y="1704"/>
                <a:ext cx="35" cy="31"/>
              </a:xfrm>
              <a:custGeom>
                <a:avLst/>
                <a:gdLst>
                  <a:gd name="T0" fmla="*/ 16 w 24"/>
                  <a:gd name="T1" fmla="*/ 21 h 21"/>
                  <a:gd name="T2" fmla="*/ 12 w 24"/>
                  <a:gd name="T3" fmla="*/ 17 h 21"/>
                  <a:gd name="T4" fmla="*/ 8 w 24"/>
                  <a:gd name="T5" fmla="*/ 9 h 21"/>
                  <a:gd name="T6" fmla="*/ 2 w 24"/>
                  <a:gd name="T7" fmla="*/ 4 h 21"/>
                  <a:gd name="T8" fmla="*/ 12 w 24"/>
                  <a:gd name="T9" fmla="*/ 1 h 21"/>
                  <a:gd name="T10" fmla="*/ 16 w 24"/>
                  <a:gd name="T11" fmla="*/ 21 h 21"/>
                </a:gdLst>
                <a:ahLst/>
                <a:cxnLst>
                  <a:cxn ang="0">
                    <a:pos x="T0" y="T1"/>
                  </a:cxn>
                  <a:cxn ang="0">
                    <a:pos x="T2" y="T3"/>
                  </a:cxn>
                  <a:cxn ang="0">
                    <a:pos x="T4" y="T5"/>
                  </a:cxn>
                  <a:cxn ang="0">
                    <a:pos x="T6" y="T7"/>
                  </a:cxn>
                  <a:cxn ang="0">
                    <a:pos x="T8" y="T9"/>
                  </a:cxn>
                  <a:cxn ang="0">
                    <a:pos x="T10" y="T11"/>
                  </a:cxn>
                </a:cxnLst>
                <a:rect l="0" t="0" r="r" b="b"/>
                <a:pathLst>
                  <a:path w="24" h="21">
                    <a:moveTo>
                      <a:pt x="16" y="21"/>
                    </a:moveTo>
                    <a:cubicBezTo>
                      <a:pt x="15" y="20"/>
                      <a:pt x="13" y="18"/>
                      <a:pt x="12" y="17"/>
                    </a:cubicBezTo>
                    <a:cubicBezTo>
                      <a:pt x="12" y="13"/>
                      <a:pt x="11" y="11"/>
                      <a:pt x="8" y="9"/>
                    </a:cubicBezTo>
                    <a:cubicBezTo>
                      <a:pt x="5" y="8"/>
                      <a:pt x="0" y="8"/>
                      <a:pt x="2" y="4"/>
                    </a:cubicBezTo>
                    <a:cubicBezTo>
                      <a:pt x="4" y="0"/>
                      <a:pt x="9" y="1"/>
                      <a:pt x="12" y="1"/>
                    </a:cubicBezTo>
                    <a:cubicBezTo>
                      <a:pt x="24" y="6"/>
                      <a:pt x="17" y="14"/>
                      <a:pt x="16" y="21"/>
                    </a:cubicBezTo>
                    <a:close/>
                  </a:path>
                </a:pathLst>
              </a:custGeom>
              <a:solidFill>
                <a:srgbClr val="B89D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2" name="Freeform 833">
                <a:extLst>
                  <a:ext uri="{FF2B5EF4-FFF2-40B4-BE49-F238E27FC236}">
                    <a16:creationId xmlns:a16="http://schemas.microsoft.com/office/drawing/2014/main" id="{2D8FE573-53F9-571E-1587-FEB8A03401CB}"/>
                  </a:ext>
                </a:extLst>
              </p:cNvPr>
              <p:cNvSpPr/>
              <p:nvPr/>
            </p:nvSpPr>
            <p:spPr bwMode="auto">
              <a:xfrm>
                <a:off x="6972" y="1663"/>
                <a:ext cx="25" cy="38"/>
              </a:xfrm>
              <a:custGeom>
                <a:avLst/>
                <a:gdLst>
                  <a:gd name="T0" fmla="*/ 16 w 17"/>
                  <a:gd name="T1" fmla="*/ 26 h 26"/>
                  <a:gd name="T2" fmla="*/ 9 w 17"/>
                  <a:gd name="T3" fmla="*/ 9 h 26"/>
                  <a:gd name="T4" fmla="*/ 16 w 17"/>
                  <a:gd name="T5" fmla="*/ 0 h 26"/>
                  <a:gd name="T6" fmla="*/ 17 w 17"/>
                  <a:gd name="T7" fmla="*/ 2 h 26"/>
                  <a:gd name="T8" fmla="*/ 16 w 17"/>
                  <a:gd name="T9" fmla="*/ 26 h 26"/>
                </a:gdLst>
                <a:ahLst/>
                <a:cxnLst>
                  <a:cxn ang="0">
                    <a:pos x="T0" y="T1"/>
                  </a:cxn>
                  <a:cxn ang="0">
                    <a:pos x="T2" y="T3"/>
                  </a:cxn>
                  <a:cxn ang="0">
                    <a:pos x="T4" y="T5"/>
                  </a:cxn>
                  <a:cxn ang="0">
                    <a:pos x="T6" y="T7"/>
                  </a:cxn>
                  <a:cxn ang="0">
                    <a:pos x="T8" y="T9"/>
                  </a:cxn>
                </a:cxnLst>
                <a:rect l="0" t="0" r="r" b="b"/>
                <a:pathLst>
                  <a:path w="17" h="26">
                    <a:moveTo>
                      <a:pt x="16" y="26"/>
                    </a:moveTo>
                    <a:cubicBezTo>
                      <a:pt x="0" y="26"/>
                      <a:pt x="8" y="16"/>
                      <a:pt x="9" y="9"/>
                    </a:cubicBezTo>
                    <a:cubicBezTo>
                      <a:pt x="11" y="6"/>
                      <a:pt x="9" y="0"/>
                      <a:pt x="16" y="0"/>
                    </a:cubicBezTo>
                    <a:cubicBezTo>
                      <a:pt x="16" y="1"/>
                      <a:pt x="17" y="1"/>
                      <a:pt x="17" y="2"/>
                    </a:cubicBezTo>
                    <a:cubicBezTo>
                      <a:pt x="17" y="10"/>
                      <a:pt x="12" y="18"/>
                      <a:pt x="16" y="26"/>
                    </a:cubicBezTo>
                    <a:close/>
                  </a:path>
                </a:pathLst>
              </a:custGeom>
              <a:solidFill>
                <a:srgbClr val="CAB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3" name="Freeform 834">
                <a:extLst>
                  <a:ext uri="{FF2B5EF4-FFF2-40B4-BE49-F238E27FC236}">
                    <a16:creationId xmlns:a16="http://schemas.microsoft.com/office/drawing/2014/main" id="{83B0D9CD-9977-5459-FCAA-A1BC7B6A153F}"/>
                  </a:ext>
                </a:extLst>
              </p:cNvPr>
              <p:cNvSpPr/>
              <p:nvPr/>
            </p:nvSpPr>
            <p:spPr bwMode="auto">
              <a:xfrm>
                <a:off x="6953" y="1604"/>
                <a:ext cx="65" cy="73"/>
              </a:xfrm>
              <a:custGeom>
                <a:avLst/>
                <a:gdLst>
                  <a:gd name="T0" fmla="*/ 29 w 45"/>
                  <a:gd name="T1" fmla="*/ 41 h 50"/>
                  <a:gd name="T2" fmla="*/ 22 w 45"/>
                  <a:gd name="T3" fmla="*/ 50 h 50"/>
                  <a:gd name="T4" fmla="*/ 8 w 45"/>
                  <a:gd name="T5" fmla="*/ 33 h 50"/>
                  <a:gd name="T6" fmla="*/ 0 w 45"/>
                  <a:gd name="T7" fmla="*/ 24 h 50"/>
                  <a:gd name="T8" fmla="*/ 45 w 45"/>
                  <a:gd name="T9" fmla="*/ 2 h 50"/>
                  <a:gd name="T10" fmla="*/ 31 w 45"/>
                  <a:gd name="T11" fmla="*/ 18 h 50"/>
                  <a:gd name="T12" fmla="*/ 29 w 45"/>
                  <a:gd name="T13" fmla="*/ 26 h 50"/>
                  <a:gd name="T14" fmla="*/ 29 w 45"/>
                  <a:gd name="T15" fmla="*/ 41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0">
                    <a:moveTo>
                      <a:pt x="29" y="41"/>
                    </a:moveTo>
                    <a:cubicBezTo>
                      <a:pt x="26" y="44"/>
                      <a:pt x="24" y="47"/>
                      <a:pt x="22" y="50"/>
                    </a:cubicBezTo>
                    <a:cubicBezTo>
                      <a:pt x="17" y="45"/>
                      <a:pt x="23" y="31"/>
                      <a:pt x="8" y="33"/>
                    </a:cubicBezTo>
                    <a:cubicBezTo>
                      <a:pt x="10" y="28"/>
                      <a:pt x="6" y="25"/>
                      <a:pt x="0" y="24"/>
                    </a:cubicBezTo>
                    <a:cubicBezTo>
                      <a:pt x="20" y="24"/>
                      <a:pt x="26" y="0"/>
                      <a:pt x="45" y="2"/>
                    </a:cubicBezTo>
                    <a:cubicBezTo>
                      <a:pt x="43" y="10"/>
                      <a:pt x="38" y="14"/>
                      <a:pt x="31" y="18"/>
                    </a:cubicBezTo>
                    <a:cubicBezTo>
                      <a:pt x="27" y="20"/>
                      <a:pt x="24" y="22"/>
                      <a:pt x="29" y="26"/>
                    </a:cubicBezTo>
                    <a:cubicBezTo>
                      <a:pt x="30" y="31"/>
                      <a:pt x="34" y="37"/>
                      <a:pt x="29" y="41"/>
                    </a:cubicBezTo>
                    <a:close/>
                  </a:path>
                </a:pathLst>
              </a:custGeom>
              <a:solidFill>
                <a:srgbClr val="917C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4" name="Freeform 835">
                <a:extLst>
                  <a:ext uri="{FF2B5EF4-FFF2-40B4-BE49-F238E27FC236}">
                    <a16:creationId xmlns:a16="http://schemas.microsoft.com/office/drawing/2014/main" id="{60A88C35-F788-9012-A95D-3020B9C1A027}"/>
                  </a:ext>
                </a:extLst>
              </p:cNvPr>
              <p:cNvSpPr/>
              <p:nvPr/>
            </p:nvSpPr>
            <p:spPr bwMode="auto">
              <a:xfrm>
                <a:off x="5215" y="1361"/>
                <a:ext cx="355" cy="527"/>
              </a:xfrm>
              <a:custGeom>
                <a:avLst/>
                <a:gdLst>
                  <a:gd name="T0" fmla="*/ 228 w 244"/>
                  <a:gd name="T1" fmla="*/ 105 h 362"/>
                  <a:gd name="T2" fmla="*/ 238 w 244"/>
                  <a:gd name="T3" fmla="*/ 140 h 362"/>
                  <a:gd name="T4" fmla="*/ 235 w 244"/>
                  <a:gd name="T5" fmla="*/ 177 h 362"/>
                  <a:gd name="T6" fmla="*/ 231 w 244"/>
                  <a:gd name="T7" fmla="*/ 203 h 362"/>
                  <a:gd name="T8" fmla="*/ 223 w 244"/>
                  <a:gd name="T9" fmla="*/ 272 h 362"/>
                  <a:gd name="T10" fmla="*/ 225 w 244"/>
                  <a:gd name="T11" fmla="*/ 291 h 362"/>
                  <a:gd name="T12" fmla="*/ 232 w 244"/>
                  <a:gd name="T13" fmla="*/ 323 h 362"/>
                  <a:gd name="T14" fmla="*/ 231 w 244"/>
                  <a:gd name="T15" fmla="*/ 354 h 362"/>
                  <a:gd name="T16" fmla="*/ 226 w 244"/>
                  <a:gd name="T17" fmla="*/ 359 h 362"/>
                  <a:gd name="T18" fmla="*/ 207 w 244"/>
                  <a:gd name="T19" fmla="*/ 358 h 362"/>
                  <a:gd name="T20" fmla="*/ 199 w 244"/>
                  <a:gd name="T21" fmla="*/ 335 h 362"/>
                  <a:gd name="T22" fmla="*/ 165 w 244"/>
                  <a:gd name="T23" fmla="*/ 273 h 362"/>
                  <a:gd name="T24" fmla="*/ 153 w 244"/>
                  <a:gd name="T25" fmla="*/ 237 h 362"/>
                  <a:gd name="T26" fmla="*/ 152 w 244"/>
                  <a:gd name="T27" fmla="*/ 231 h 362"/>
                  <a:gd name="T28" fmla="*/ 159 w 244"/>
                  <a:gd name="T29" fmla="*/ 217 h 362"/>
                  <a:gd name="T30" fmla="*/ 179 w 244"/>
                  <a:gd name="T31" fmla="*/ 184 h 362"/>
                  <a:gd name="T32" fmla="*/ 172 w 244"/>
                  <a:gd name="T33" fmla="*/ 121 h 362"/>
                  <a:gd name="T34" fmla="*/ 103 w 244"/>
                  <a:gd name="T35" fmla="*/ 108 h 362"/>
                  <a:gd name="T36" fmla="*/ 94 w 244"/>
                  <a:gd name="T37" fmla="*/ 112 h 362"/>
                  <a:gd name="T38" fmla="*/ 75 w 244"/>
                  <a:gd name="T39" fmla="*/ 134 h 362"/>
                  <a:gd name="T40" fmla="*/ 77 w 244"/>
                  <a:gd name="T41" fmla="*/ 189 h 362"/>
                  <a:gd name="T42" fmla="*/ 95 w 244"/>
                  <a:gd name="T43" fmla="*/ 237 h 362"/>
                  <a:gd name="T44" fmla="*/ 85 w 244"/>
                  <a:gd name="T45" fmla="*/ 274 h 362"/>
                  <a:gd name="T46" fmla="*/ 77 w 244"/>
                  <a:gd name="T47" fmla="*/ 271 h 362"/>
                  <a:gd name="T48" fmla="*/ 41 w 244"/>
                  <a:gd name="T49" fmla="*/ 260 h 362"/>
                  <a:gd name="T50" fmla="*/ 11 w 244"/>
                  <a:gd name="T51" fmla="*/ 261 h 362"/>
                  <a:gd name="T52" fmla="*/ 13 w 244"/>
                  <a:gd name="T53" fmla="*/ 216 h 362"/>
                  <a:gd name="T54" fmla="*/ 19 w 244"/>
                  <a:gd name="T55" fmla="*/ 184 h 362"/>
                  <a:gd name="T56" fmla="*/ 31 w 244"/>
                  <a:gd name="T57" fmla="*/ 120 h 362"/>
                  <a:gd name="T58" fmla="*/ 15 w 244"/>
                  <a:gd name="T59" fmla="*/ 86 h 362"/>
                  <a:gd name="T60" fmla="*/ 8 w 244"/>
                  <a:gd name="T61" fmla="*/ 77 h 362"/>
                  <a:gd name="T62" fmla="*/ 0 w 244"/>
                  <a:gd name="T63" fmla="*/ 42 h 362"/>
                  <a:gd name="T64" fmla="*/ 4 w 244"/>
                  <a:gd name="T65" fmla="*/ 36 h 362"/>
                  <a:gd name="T66" fmla="*/ 19 w 244"/>
                  <a:gd name="T67" fmla="*/ 25 h 362"/>
                  <a:gd name="T68" fmla="*/ 25 w 244"/>
                  <a:gd name="T69" fmla="*/ 65 h 362"/>
                  <a:gd name="T70" fmla="*/ 31 w 244"/>
                  <a:gd name="T71" fmla="*/ 71 h 362"/>
                  <a:gd name="T72" fmla="*/ 52 w 244"/>
                  <a:gd name="T73" fmla="*/ 63 h 362"/>
                  <a:gd name="T74" fmla="*/ 68 w 244"/>
                  <a:gd name="T75" fmla="*/ 1 h 362"/>
                  <a:gd name="T76" fmla="*/ 73 w 244"/>
                  <a:gd name="T77" fmla="*/ 1 h 362"/>
                  <a:gd name="T78" fmla="*/ 78 w 244"/>
                  <a:gd name="T79" fmla="*/ 21 h 362"/>
                  <a:gd name="T80" fmla="*/ 73 w 244"/>
                  <a:gd name="T81" fmla="*/ 60 h 362"/>
                  <a:gd name="T82" fmla="*/ 99 w 244"/>
                  <a:gd name="T83" fmla="*/ 76 h 362"/>
                  <a:gd name="T84" fmla="*/ 105 w 244"/>
                  <a:gd name="T85" fmla="*/ 78 h 362"/>
                  <a:gd name="T86" fmla="*/ 129 w 244"/>
                  <a:gd name="T87" fmla="*/ 82 h 362"/>
                  <a:gd name="T88" fmla="*/ 172 w 244"/>
                  <a:gd name="T89" fmla="*/ 89 h 362"/>
                  <a:gd name="T90" fmla="*/ 228 w 244"/>
                  <a:gd name="T91" fmla="*/ 105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4" h="362">
                    <a:moveTo>
                      <a:pt x="228" y="105"/>
                    </a:moveTo>
                    <a:cubicBezTo>
                      <a:pt x="244" y="112"/>
                      <a:pt x="241" y="127"/>
                      <a:pt x="238" y="140"/>
                    </a:cubicBezTo>
                    <a:cubicBezTo>
                      <a:pt x="236" y="152"/>
                      <a:pt x="236" y="165"/>
                      <a:pt x="235" y="177"/>
                    </a:cubicBezTo>
                    <a:cubicBezTo>
                      <a:pt x="234" y="186"/>
                      <a:pt x="232" y="194"/>
                      <a:pt x="231" y="203"/>
                    </a:cubicBezTo>
                    <a:cubicBezTo>
                      <a:pt x="230" y="226"/>
                      <a:pt x="215" y="248"/>
                      <a:pt x="223" y="272"/>
                    </a:cubicBezTo>
                    <a:cubicBezTo>
                      <a:pt x="224" y="278"/>
                      <a:pt x="225" y="284"/>
                      <a:pt x="225" y="291"/>
                    </a:cubicBezTo>
                    <a:cubicBezTo>
                      <a:pt x="219" y="303"/>
                      <a:pt x="228" y="312"/>
                      <a:pt x="232" y="323"/>
                    </a:cubicBezTo>
                    <a:cubicBezTo>
                      <a:pt x="233" y="333"/>
                      <a:pt x="234" y="344"/>
                      <a:pt x="231" y="354"/>
                    </a:cubicBezTo>
                    <a:cubicBezTo>
                      <a:pt x="230" y="356"/>
                      <a:pt x="228" y="358"/>
                      <a:pt x="226" y="359"/>
                    </a:cubicBezTo>
                    <a:cubicBezTo>
                      <a:pt x="220" y="362"/>
                      <a:pt x="214" y="362"/>
                      <a:pt x="207" y="358"/>
                    </a:cubicBezTo>
                    <a:cubicBezTo>
                      <a:pt x="201" y="352"/>
                      <a:pt x="200" y="344"/>
                      <a:pt x="199" y="335"/>
                    </a:cubicBezTo>
                    <a:cubicBezTo>
                      <a:pt x="209" y="303"/>
                      <a:pt x="185" y="289"/>
                      <a:pt x="165" y="273"/>
                    </a:cubicBezTo>
                    <a:cubicBezTo>
                      <a:pt x="154" y="263"/>
                      <a:pt x="158" y="248"/>
                      <a:pt x="153" y="237"/>
                    </a:cubicBezTo>
                    <a:cubicBezTo>
                      <a:pt x="152" y="235"/>
                      <a:pt x="152" y="233"/>
                      <a:pt x="152" y="231"/>
                    </a:cubicBezTo>
                    <a:cubicBezTo>
                      <a:pt x="152" y="225"/>
                      <a:pt x="154" y="219"/>
                      <a:pt x="159" y="217"/>
                    </a:cubicBezTo>
                    <a:cubicBezTo>
                      <a:pt x="174" y="211"/>
                      <a:pt x="175" y="197"/>
                      <a:pt x="179" y="184"/>
                    </a:cubicBezTo>
                    <a:cubicBezTo>
                      <a:pt x="190" y="161"/>
                      <a:pt x="188" y="140"/>
                      <a:pt x="172" y="121"/>
                    </a:cubicBezTo>
                    <a:cubicBezTo>
                      <a:pt x="152" y="99"/>
                      <a:pt x="126" y="108"/>
                      <a:pt x="103" y="108"/>
                    </a:cubicBezTo>
                    <a:cubicBezTo>
                      <a:pt x="99" y="109"/>
                      <a:pt x="96" y="110"/>
                      <a:pt x="94" y="112"/>
                    </a:cubicBezTo>
                    <a:cubicBezTo>
                      <a:pt x="86" y="119"/>
                      <a:pt x="79" y="125"/>
                      <a:pt x="75" y="134"/>
                    </a:cubicBezTo>
                    <a:cubicBezTo>
                      <a:pt x="64" y="153"/>
                      <a:pt x="77" y="171"/>
                      <a:pt x="77" y="189"/>
                    </a:cubicBezTo>
                    <a:cubicBezTo>
                      <a:pt x="78" y="207"/>
                      <a:pt x="93" y="219"/>
                      <a:pt x="95" y="237"/>
                    </a:cubicBezTo>
                    <a:cubicBezTo>
                      <a:pt x="100" y="251"/>
                      <a:pt x="102" y="265"/>
                      <a:pt x="85" y="274"/>
                    </a:cubicBezTo>
                    <a:cubicBezTo>
                      <a:pt x="82" y="275"/>
                      <a:pt x="79" y="274"/>
                      <a:pt x="77" y="271"/>
                    </a:cubicBezTo>
                    <a:cubicBezTo>
                      <a:pt x="68" y="257"/>
                      <a:pt x="57" y="255"/>
                      <a:pt x="41" y="260"/>
                    </a:cubicBezTo>
                    <a:cubicBezTo>
                      <a:pt x="32" y="263"/>
                      <a:pt x="21" y="268"/>
                      <a:pt x="11" y="261"/>
                    </a:cubicBezTo>
                    <a:cubicBezTo>
                      <a:pt x="8" y="246"/>
                      <a:pt x="12" y="231"/>
                      <a:pt x="13" y="216"/>
                    </a:cubicBezTo>
                    <a:cubicBezTo>
                      <a:pt x="14" y="205"/>
                      <a:pt x="19" y="195"/>
                      <a:pt x="19" y="184"/>
                    </a:cubicBezTo>
                    <a:cubicBezTo>
                      <a:pt x="23" y="163"/>
                      <a:pt x="28" y="141"/>
                      <a:pt x="31" y="120"/>
                    </a:cubicBezTo>
                    <a:cubicBezTo>
                      <a:pt x="33" y="104"/>
                      <a:pt x="32" y="92"/>
                      <a:pt x="15" y="86"/>
                    </a:cubicBezTo>
                    <a:cubicBezTo>
                      <a:pt x="12" y="85"/>
                      <a:pt x="9" y="81"/>
                      <a:pt x="8" y="77"/>
                    </a:cubicBezTo>
                    <a:cubicBezTo>
                      <a:pt x="5" y="65"/>
                      <a:pt x="14" y="51"/>
                      <a:pt x="0" y="42"/>
                    </a:cubicBezTo>
                    <a:cubicBezTo>
                      <a:pt x="0" y="39"/>
                      <a:pt x="2" y="38"/>
                      <a:pt x="4" y="36"/>
                    </a:cubicBezTo>
                    <a:cubicBezTo>
                      <a:pt x="10" y="33"/>
                      <a:pt x="11" y="24"/>
                      <a:pt x="19" y="25"/>
                    </a:cubicBezTo>
                    <a:cubicBezTo>
                      <a:pt x="18" y="38"/>
                      <a:pt x="31" y="50"/>
                      <a:pt x="25" y="65"/>
                    </a:cubicBezTo>
                    <a:cubicBezTo>
                      <a:pt x="24" y="68"/>
                      <a:pt x="28" y="72"/>
                      <a:pt x="31" y="71"/>
                    </a:cubicBezTo>
                    <a:cubicBezTo>
                      <a:pt x="38" y="67"/>
                      <a:pt x="47" y="73"/>
                      <a:pt x="52" y="63"/>
                    </a:cubicBezTo>
                    <a:cubicBezTo>
                      <a:pt x="62" y="43"/>
                      <a:pt x="67" y="23"/>
                      <a:pt x="68" y="1"/>
                    </a:cubicBezTo>
                    <a:cubicBezTo>
                      <a:pt x="70" y="0"/>
                      <a:pt x="71" y="0"/>
                      <a:pt x="73" y="1"/>
                    </a:cubicBezTo>
                    <a:cubicBezTo>
                      <a:pt x="77" y="7"/>
                      <a:pt x="84" y="13"/>
                      <a:pt x="78" y="21"/>
                    </a:cubicBezTo>
                    <a:cubicBezTo>
                      <a:pt x="70" y="34"/>
                      <a:pt x="73" y="47"/>
                      <a:pt x="73" y="60"/>
                    </a:cubicBezTo>
                    <a:cubicBezTo>
                      <a:pt x="74" y="77"/>
                      <a:pt x="90" y="72"/>
                      <a:pt x="99" y="76"/>
                    </a:cubicBezTo>
                    <a:cubicBezTo>
                      <a:pt x="101" y="77"/>
                      <a:pt x="103" y="77"/>
                      <a:pt x="105" y="78"/>
                    </a:cubicBezTo>
                    <a:cubicBezTo>
                      <a:pt x="112" y="81"/>
                      <a:pt x="121" y="80"/>
                      <a:pt x="129" y="82"/>
                    </a:cubicBezTo>
                    <a:cubicBezTo>
                      <a:pt x="143" y="85"/>
                      <a:pt x="158" y="85"/>
                      <a:pt x="172" y="89"/>
                    </a:cubicBezTo>
                    <a:cubicBezTo>
                      <a:pt x="191" y="93"/>
                      <a:pt x="211" y="91"/>
                      <a:pt x="228" y="105"/>
                    </a:cubicBezTo>
                    <a:close/>
                  </a:path>
                </a:pathLst>
              </a:custGeom>
              <a:solidFill>
                <a:srgbClr val="E6E8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5" name="Freeform 836">
                <a:extLst>
                  <a:ext uri="{FF2B5EF4-FFF2-40B4-BE49-F238E27FC236}">
                    <a16:creationId xmlns:a16="http://schemas.microsoft.com/office/drawing/2014/main" id="{444BC923-78EB-BB05-7FB4-2D05007CABCA}"/>
                  </a:ext>
                </a:extLst>
              </p:cNvPr>
              <p:cNvSpPr/>
              <p:nvPr/>
            </p:nvSpPr>
            <p:spPr bwMode="auto">
              <a:xfrm>
                <a:off x="5049" y="1468"/>
                <a:ext cx="226" cy="201"/>
              </a:xfrm>
              <a:custGeom>
                <a:avLst/>
                <a:gdLst>
                  <a:gd name="T0" fmla="*/ 122 w 155"/>
                  <a:gd name="T1" fmla="*/ 3 h 138"/>
                  <a:gd name="T2" fmla="*/ 133 w 155"/>
                  <a:gd name="T3" fmla="*/ 8 h 138"/>
                  <a:gd name="T4" fmla="*/ 151 w 155"/>
                  <a:gd name="T5" fmla="*/ 41 h 138"/>
                  <a:gd name="T6" fmla="*/ 137 w 155"/>
                  <a:gd name="T7" fmla="*/ 111 h 138"/>
                  <a:gd name="T8" fmla="*/ 106 w 155"/>
                  <a:gd name="T9" fmla="*/ 129 h 138"/>
                  <a:gd name="T10" fmla="*/ 76 w 155"/>
                  <a:gd name="T11" fmla="*/ 131 h 138"/>
                  <a:gd name="T12" fmla="*/ 76 w 155"/>
                  <a:gd name="T13" fmla="*/ 119 h 138"/>
                  <a:gd name="T14" fmla="*/ 78 w 155"/>
                  <a:gd name="T15" fmla="*/ 102 h 138"/>
                  <a:gd name="T16" fmla="*/ 57 w 155"/>
                  <a:gd name="T17" fmla="*/ 102 h 138"/>
                  <a:gd name="T18" fmla="*/ 28 w 155"/>
                  <a:gd name="T19" fmla="*/ 116 h 138"/>
                  <a:gd name="T20" fmla="*/ 6 w 155"/>
                  <a:gd name="T21" fmla="*/ 115 h 138"/>
                  <a:gd name="T22" fmla="*/ 10 w 155"/>
                  <a:gd name="T23" fmla="*/ 93 h 138"/>
                  <a:gd name="T24" fmla="*/ 18 w 155"/>
                  <a:gd name="T25" fmla="*/ 83 h 138"/>
                  <a:gd name="T26" fmla="*/ 18 w 155"/>
                  <a:gd name="T27" fmla="*/ 76 h 138"/>
                  <a:gd name="T28" fmla="*/ 20 w 155"/>
                  <a:gd name="T29" fmla="*/ 72 h 138"/>
                  <a:gd name="T30" fmla="*/ 41 w 155"/>
                  <a:gd name="T31" fmla="*/ 63 h 138"/>
                  <a:gd name="T32" fmla="*/ 60 w 155"/>
                  <a:gd name="T33" fmla="*/ 58 h 138"/>
                  <a:gd name="T34" fmla="*/ 79 w 155"/>
                  <a:gd name="T35" fmla="*/ 38 h 138"/>
                  <a:gd name="T36" fmla="*/ 81 w 155"/>
                  <a:gd name="T37" fmla="*/ 6 h 138"/>
                  <a:gd name="T38" fmla="*/ 122 w 155"/>
                  <a:gd name="T39" fmla="*/ 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5" h="138">
                    <a:moveTo>
                      <a:pt x="122" y="3"/>
                    </a:moveTo>
                    <a:cubicBezTo>
                      <a:pt x="125" y="5"/>
                      <a:pt x="129" y="7"/>
                      <a:pt x="133" y="8"/>
                    </a:cubicBezTo>
                    <a:cubicBezTo>
                      <a:pt x="148" y="14"/>
                      <a:pt x="155" y="22"/>
                      <a:pt x="151" y="41"/>
                    </a:cubicBezTo>
                    <a:cubicBezTo>
                      <a:pt x="146" y="64"/>
                      <a:pt x="143" y="88"/>
                      <a:pt x="137" y="111"/>
                    </a:cubicBezTo>
                    <a:cubicBezTo>
                      <a:pt x="129" y="121"/>
                      <a:pt x="117" y="123"/>
                      <a:pt x="106" y="129"/>
                    </a:cubicBezTo>
                    <a:cubicBezTo>
                      <a:pt x="96" y="129"/>
                      <a:pt x="87" y="138"/>
                      <a:pt x="76" y="131"/>
                    </a:cubicBezTo>
                    <a:cubicBezTo>
                      <a:pt x="74" y="127"/>
                      <a:pt x="75" y="123"/>
                      <a:pt x="76" y="119"/>
                    </a:cubicBezTo>
                    <a:cubicBezTo>
                      <a:pt x="78" y="113"/>
                      <a:pt x="84" y="108"/>
                      <a:pt x="78" y="102"/>
                    </a:cubicBezTo>
                    <a:cubicBezTo>
                      <a:pt x="72" y="97"/>
                      <a:pt x="64" y="100"/>
                      <a:pt x="57" y="102"/>
                    </a:cubicBezTo>
                    <a:cubicBezTo>
                      <a:pt x="47" y="106"/>
                      <a:pt x="39" y="114"/>
                      <a:pt x="28" y="116"/>
                    </a:cubicBezTo>
                    <a:cubicBezTo>
                      <a:pt x="21" y="118"/>
                      <a:pt x="12" y="122"/>
                      <a:pt x="6" y="115"/>
                    </a:cubicBezTo>
                    <a:cubicBezTo>
                      <a:pt x="0" y="107"/>
                      <a:pt x="8" y="100"/>
                      <a:pt x="10" y="93"/>
                    </a:cubicBezTo>
                    <a:cubicBezTo>
                      <a:pt x="12" y="89"/>
                      <a:pt x="15" y="86"/>
                      <a:pt x="18" y="83"/>
                    </a:cubicBezTo>
                    <a:cubicBezTo>
                      <a:pt x="22" y="81"/>
                      <a:pt x="19" y="79"/>
                      <a:pt x="18" y="76"/>
                    </a:cubicBezTo>
                    <a:cubicBezTo>
                      <a:pt x="18" y="75"/>
                      <a:pt x="19" y="73"/>
                      <a:pt x="20" y="72"/>
                    </a:cubicBezTo>
                    <a:cubicBezTo>
                      <a:pt x="28" y="70"/>
                      <a:pt x="32" y="62"/>
                      <a:pt x="41" y="63"/>
                    </a:cubicBezTo>
                    <a:cubicBezTo>
                      <a:pt x="50" y="71"/>
                      <a:pt x="56" y="64"/>
                      <a:pt x="60" y="58"/>
                    </a:cubicBezTo>
                    <a:cubicBezTo>
                      <a:pt x="65" y="49"/>
                      <a:pt x="72" y="43"/>
                      <a:pt x="79" y="38"/>
                    </a:cubicBezTo>
                    <a:cubicBezTo>
                      <a:pt x="96" y="28"/>
                      <a:pt x="97" y="18"/>
                      <a:pt x="81" y="6"/>
                    </a:cubicBezTo>
                    <a:cubicBezTo>
                      <a:pt x="94" y="0"/>
                      <a:pt x="108" y="4"/>
                      <a:pt x="122" y="3"/>
                    </a:cubicBezTo>
                    <a:close/>
                  </a:path>
                </a:pathLst>
              </a:custGeom>
              <a:solidFill>
                <a:srgbClr val="5566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6" name="Freeform 837">
                <a:extLst>
                  <a:ext uri="{FF2B5EF4-FFF2-40B4-BE49-F238E27FC236}">
                    <a16:creationId xmlns:a16="http://schemas.microsoft.com/office/drawing/2014/main" id="{6CF33B07-C167-F583-BEEA-11B392015383}"/>
                  </a:ext>
                </a:extLst>
              </p:cNvPr>
              <p:cNvSpPr/>
              <p:nvPr/>
            </p:nvSpPr>
            <p:spPr bwMode="auto">
              <a:xfrm>
                <a:off x="5297" y="1215"/>
                <a:ext cx="161" cy="162"/>
              </a:xfrm>
              <a:custGeom>
                <a:avLst/>
                <a:gdLst>
                  <a:gd name="T0" fmla="*/ 111 w 111"/>
                  <a:gd name="T1" fmla="*/ 62 h 111"/>
                  <a:gd name="T2" fmla="*/ 103 w 111"/>
                  <a:gd name="T3" fmla="*/ 89 h 111"/>
                  <a:gd name="T4" fmla="*/ 61 w 111"/>
                  <a:gd name="T5" fmla="*/ 111 h 111"/>
                  <a:gd name="T6" fmla="*/ 58 w 111"/>
                  <a:gd name="T7" fmla="*/ 107 h 111"/>
                  <a:gd name="T8" fmla="*/ 47 w 111"/>
                  <a:gd name="T9" fmla="*/ 94 h 111"/>
                  <a:gd name="T10" fmla="*/ 16 w 111"/>
                  <a:gd name="T11" fmla="*/ 55 h 111"/>
                  <a:gd name="T12" fmla="*/ 9 w 111"/>
                  <a:gd name="T13" fmla="*/ 37 h 111"/>
                  <a:gd name="T14" fmla="*/ 0 w 111"/>
                  <a:gd name="T15" fmla="*/ 21 h 111"/>
                  <a:gd name="T16" fmla="*/ 12 w 111"/>
                  <a:gd name="T17" fmla="*/ 8 h 111"/>
                  <a:gd name="T18" fmla="*/ 17 w 111"/>
                  <a:gd name="T19" fmla="*/ 5 h 111"/>
                  <a:gd name="T20" fmla="*/ 57 w 111"/>
                  <a:gd name="T21" fmla="*/ 24 h 111"/>
                  <a:gd name="T22" fmla="*/ 56 w 111"/>
                  <a:gd name="T23" fmla="*/ 30 h 111"/>
                  <a:gd name="T24" fmla="*/ 35 w 111"/>
                  <a:gd name="T25" fmla="*/ 40 h 111"/>
                  <a:gd name="T26" fmla="*/ 60 w 111"/>
                  <a:gd name="T27" fmla="*/ 59 h 111"/>
                  <a:gd name="T28" fmla="*/ 65 w 111"/>
                  <a:gd name="T29" fmla="*/ 60 h 111"/>
                  <a:gd name="T30" fmla="*/ 70 w 111"/>
                  <a:gd name="T31" fmla="*/ 59 h 111"/>
                  <a:gd name="T32" fmla="*/ 97 w 111"/>
                  <a:gd name="T33" fmla="*/ 58 h 111"/>
                  <a:gd name="T34" fmla="*/ 111 w 111"/>
                  <a:gd name="T35"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110">
                    <a:moveTo>
                      <a:pt x="111" y="62"/>
                    </a:moveTo>
                    <a:cubicBezTo>
                      <a:pt x="109" y="71"/>
                      <a:pt x="109" y="81"/>
                      <a:pt x="103" y="89"/>
                    </a:cubicBezTo>
                    <a:cubicBezTo>
                      <a:pt x="96" y="108"/>
                      <a:pt x="79" y="111"/>
                      <a:pt x="61" y="111"/>
                    </a:cubicBezTo>
                    <a:cubicBezTo>
                      <a:pt x="59" y="110"/>
                      <a:pt x="58" y="109"/>
                      <a:pt x="58" y="107"/>
                    </a:cubicBezTo>
                    <a:cubicBezTo>
                      <a:pt x="64" y="94"/>
                      <a:pt x="57" y="93"/>
                      <a:pt x="47" y="94"/>
                    </a:cubicBezTo>
                    <a:cubicBezTo>
                      <a:pt x="25" y="91"/>
                      <a:pt x="22" y="71"/>
                      <a:pt x="16" y="55"/>
                    </a:cubicBezTo>
                    <a:cubicBezTo>
                      <a:pt x="13" y="50"/>
                      <a:pt x="13" y="43"/>
                      <a:pt x="9" y="37"/>
                    </a:cubicBezTo>
                    <a:cubicBezTo>
                      <a:pt x="6" y="32"/>
                      <a:pt x="3" y="27"/>
                      <a:pt x="0" y="21"/>
                    </a:cubicBezTo>
                    <a:cubicBezTo>
                      <a:pt x="3" y="16"/>
                      <a:pt x="13" y="17"/>
                      <a:pt x="12" y="8"/>
                    </a:cubicBezTo>
                    <a:cubicBezTo>
                      <a:pt x="14" y="7"/>
                      <a:pt x="15" y="6"/>
                      <a:pt x="17" y="5"/>
                    </a:cubicBezTo>
                    <a:cubicBezTo>
                      <a:pt x="41" y="0"/>
                      <a:pt x="46" y="2"/>
                      <a:pt x="57" y="24"/>
                    </a:cubicBezTo>
                    <a:cubicBezTo>
                      <a:pt x="57" y="26"/>
                      <a:pt x="57" y="28"/>
                      <a:pt x="56" y="30"/>
                    </a:cubicBezTo>
                    <a:cubicBezTo>
                      <a:pt x="51" y="35"/>
                      <a:pt x="41" y="32"/>
                      <a:pt x="35" y="40"/>
                    </a:cubicBezTo>
                    <a:cubicBezTo>
                      <a:pt x="57" y="34"/>
                      <a:pt x="57" y="34"/>
                      <a:pt x="60" y="59"/>
                    </a:cubicBezTo>
                    <a:cubicBezTo>
                      <a:pt x="61" y="62"/>
                      <a:pt x="63" y="60"/>
                      <a:pt x="65" y="60"/>
                    </a:cubicBezTo>
                    <a:cubicBezTo>
                      <a:pt x="67" y="59"/>
                      <a:pt x="69" y="59"/>
                      <a:pt x="70" y="59"/>
                    </a:cubicBezTo>
                    <a:cubicBezTo>
                      <a:pt x="79" y="60"/>
                      <a:pt x="88" y="61"/>
                      <a:pt x="97" y="58"/>
                    </a:cubicBezTo>
                    <a:cubicBezTo>
                      <a:pt x="102" y="58"/>
                      <a:pt x="107" y="58"/>
                      <a:pt x="111" y="62"/>
                    </a:cubicBezTo>
                    <a:close/>
                  </a:path>
                </a:pathLst>
              </a:custGeom>
              <a:solidFill>
                <a:srgbClr val="EFD8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7" name="Freeform 838">
                <a:extLst>
                  <a:ext uri="{FF2B5EF4-FFF2-40B4-BE49-F238E27FC236}">
                    <a16:creationId xmlns:a16="http://schemas.microsoft.com/office/drawing/2014/main" id="{9615244A-1E00-E0E8-D064-A15B528423F4}"/>
                  </a:ext>
                </a:extLst>
              </p:cNvPr>
              <p:cNvSpPr/>
              <p:nvPr/>
            </p:nvSpPr>
            <p:spPr bwMode="auto">
              <a:xfrm>
                <a:off x="5153" y="1295"/>
                <a:ext cx="99" cy="124"/>
              </a:xfrm>
              <a:custGeom>
                <a:avLst/>
                <a:gdLst>
                  <a:gd name="T0" fmla="*/ 62 w 68"/>
                  <a:gd name="T1" fmla="*/ 70 h 85"/>
                  <a:gd name="T2" fmla="*/ 50 w 68"/>
                  <a:gd name="T3" fmla="*/ 85 h 85"/>
                  <a:gd name="T4" fmla="*/ 39 w 68"/>
                  <a:gd name="T5" fmla="*/ 53 h 85"/>
                  <a:gd name="T6" fmla="*/ 22 w 68"/>
                  <a:gd name="T7" fmla="*/ 68 h 85"/>
                  <a:gd name="T8" fmla="*/ 3 w 68"/>
                  <a:gd name="T9" fmla="*/ 62 h 85"/>
                  <a:gd name="T10" fmla="*/ 2 w 68"/>
                  <a:gd name="T11" fmla="*/ 10 h 85"/>
                  <a:gd name="T12" fmla="*/ 8 w 68"/>
                  <a:gd name="T13" fmla="*/ 1 h 85"/>
                  <a:gd name="T14" fmla="*/ 45 w 68"/>
                  <a:gd name="T15" fmla="*/ 0 h 85"/>
                  <a:gd name="T16" fmla="*/ 55 w 68"/>
                  <a:gd name="T17" fmla="*/ 14 h 85"/>
                  <a:gd name="T18" fmla="*/ 63 w 68"/>
                  <a:gd name="T19" fmla="*/ 44 h 85"/>
                  <a:gd name="T20" fmla="*/ 62 w 68"/>
                  <a:gd name="T21"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5">
                    <a:moveTo>
                      <a:pt x="62" y="70"/>
                    </a:moveTo>
                    <a:cubicBezTo>
                      <a:pt x="57" y="73"/>
                      <a:pt x="57" y="82"/>
                      <a:pt x="50" y="85"/>
                    </a:cubicBezTo>
                    <a:cubicBezTo>
                      <a:pt x="31" y="81"/>
                      <a:pt x="29" y="75"/>
                      <a:pt x="39" y="53"/>
                    </a:cubicBezTo>
                    <a:cubicBezTo>
                      <a:pt x="31" y="57"/>
                      <a:pt x="29" y="65"/>
                      <a:pt x="22" y="68"/>
                    </a:cubicBezTo>
                    <a:cubicBezTo>
                      <a:pt x="15" y="68"/>
                      <a:pt x="7" y="71"/>
                      <a:pt x="3" y="62"/>
                    </a:cubicBezTo>
                    <a:cubicBezTo>
                      <a:pt x="0" y="45"/>
                      <a:pt x="1" y="27"/>
                      <a:pt x="2" y="10"/>
                    </a:cubicBezTo>
                    <a:cubicBezTo>
                      <a:pt x="3" y="6"/>
                      <a:pt x="4" y="3"/>
                      <a:pt x="8" y="1"/>
                    </a:cubicBezTo>
                    <a:cubicBezTo>
                      <a:pt x="20" y="0"/>
                      <a:pt x="33" y="1"/>
                      <a:pt x="45" y="0"/>
                    </a:cubicBezTo>
                    <a:cubicBezTo>
                      <a:pt x="56" y="0"/>
                      <a:pt x="59" y="4"/>
                      <a:pt x="55" y="14"/>
                    </a:cubicBezTo>
                    <a:cubicBezTo>
                      <a:pt x="53" y="25"/>
                      <a:pt x="58" y="35"/>
                      <a:pt x="63" y="44"/>
                    </a:cubicBezTo>
                    <a:cubicBezTo>
                      <a:pt x="68" y="53"/>
                      <a:pt x="68" y="61"/>
                      <a:pt x="62" y="70"/>
                    </a:cubicBezTo>
                    <a:close/>
                  </a:path>
                </a:pathLst>
              </a:custGeom>
              <a:solidFill>
                <a:srgbClr val="DBD0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8" name="Freeform 839">
                <a:extLst>
                  <a:ext uri="{FF2B5EF4-FFF2-40B4-BE49-F238E27FC236}">
                    <a16:creationId xmlns:a16="http://schemas.microsoft.com/office/drawing/2014/main" id="{68224C91-A712-97CB-8514-477B32A0D9DD}"/>
                  </a:ext>
                </a:extLst>
              </p:cNvPr>
              <p:cNvSpPr/>
              <p:nvPr/>
            </p:nvSpPr>
            <p:spPr bwMode="auto">
              <a:xfrm>
                <a:off x="5092" y="1284"/>
                <a:ext cx="71" cy="125"/>
              </a:xfrm>
              <a:custGeom>
                <a:avLst/>
                <a:gdLst>
                  <a:gd name="T0" fmla="*/ 49 w 49"/>
                  <a:gd name="T1" fmla="*/ 11 h 86"/>
                  <a:gd name="T2" fmla="*/ 49 w 49"/>
                  <a:gd name="T3" fmla="*/ 18 h 86"/>
                  <a:gd name="T4" fmla="*/ 47 w 49"/>
                  <a:gd name="T5" fmla="*/ 59 h 86"/>
                  <a:gd name="T6" fmla="*/ 32 w 49"/>
                  <a:gd name="T7" fmla="*/ 86 h 86"/>
                  <a:gd name="T8" fmla="*/ 0 w 49"/>
                  <a:gd name="T9" fmla="*/ 14 h 86"/>
                  <a:gd name="T10" fmla="*/ 49 w 49"/>
                  <a:gd name="T11" fmla="*/ 11 h 86"/>
                </a:gdLst>
                <a:ahLst/>
                <a:cxnLst>
                  <a:cxn ang="0">
                    <a:pos x="T0" y="T1"/>
                  </a:cxn>
                  <a:cxn ang="0">
                    <a:pos x="T2" y="T3"/>
                  </a:cxn>
                  <a:cxn ang="0">
                    <a:pos x="T4" y="T5"/>
                  </a:cxn>
                  <a:cxn ang="0">
                    <a:pos x="T6" y="T7"/>
                  </a:cxn>
                  <a:cxn ang="0">
                    <a:pos x="T8" y="T9"/>
                  </a:cxn>
                  <a:cxn ang="0">
                    <a:pos x="T10" y="T11"/>
                  </a:cxn>
                </a:cxnLst>
                <a:rect l="0" t="0" r="r" b="b"/>
                <a:pathLst>
                  <a:path w="49" h="86">
                    <a:moveTo>
                      <a:pt x="49" y="11"/>
                    </a:moveTo>
                    <a:cubicBezTo>
                      <a:pt x="49" y="13"/>
                      <a:pt x="49" y="16"/>
                      <a:pt x="49" y="18"/>
                    </a:cubicBezTo>
                    <a:cubicBezTo>
                      <a:pt x="44" y="32"/>
                      <a:pt x="47" y="45"/>
                      <a:pt x="47" y="59"/>
                    </a:cubicBezTo>
                    <a:cubicBezTo>
                      <a:pt x="46" y="71"/>
                      <a:pt x="43" y="81"/>
                      <a:pt x="32" y="86"/>
                    </a:cubicBezTo>
                    <a:cubicBezTo>
                      <a:pt x="9" y="68"/>
                      <a:pt x="8" y="39"/>
                      <a:pt x="0" y="14"/>
                    </a:cubicBezTo>
                    <a:cubicBezTo>
                      <a:pt x="11" y="2"/>
                      <a:pt x="29" y="0"/>
                      <a:pt x="49" y="11"/>
                    </a:cubicBezTo>
                    <a:close/>
                  </a:path>
                </a:pathLst>
              </a:custGeom>
              <a:solidFill>
                <a:srgbClr val="92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9" name="Freeform 840">
                <a:extLst>
                  <a:ext uri="{FF2B5EF4-FFF2-40B4-BE49-F238E27FC236}">
                    <a16:creationId xmlns:a16="http://schemas.microsoft.com/office/drawing/2014/main" id="{EC5EC243-8BB9-F494-5E6B-2774313E473A}"/>
                  </a:ext>
                </a:extLst>
              </p:cNvPr>
              <p:cNvSpPr/>
              <p:nvPr/>
            </p:nvSpPr>
            <p:spPr bwMode="auto">
              <a:xfrm>
                <a:off x="5131" y="1174"/>
                <a:ext cx="175" cy="80"/>
              </a:xfrm>
              <a:custGeom>
                <a:avLst/>
                <a:gdLst>
                  <a:gd name="T0" fmla="*/ 107 w 120"/>
                  <a:gd name="T1" fmla="*/ 0 h 55"/>
                  <a:gd name="T2" fmla="*/ 115 w 120"/>
                  <a:gd name="T3" fmla="*/ 30 h 55"/>
                  <a:gd name="T4" fmla="*/ 106 w 120"/>
                  <a:gd name="T5" fmla="*/ 41 h 55"/>
                  <a:gd name="T6" fmla="*/ 27 w 120"/>
                  <a:gd name="T7" fmla="*/ 39 h 55"/>
                  <a:gd name="T8" fmla="*/ 15 w 120"/>
                  <a:gd name="T9" fmla="*/ 44 h 55"/>
                  <a:gd name="T10" fmla="*/ 6 w 120"/>
                  <a:gd name="T11" fmla="*/ 33 h 55"/>
                  <a:gd name="T12" fmla="*/ 4 w 120"/>
                  <a:gd name="T13" fmla="*/ 25 h 55"/>
                  <a:gd name="T14" fmla="*/ 51 w 120"/>
                  <a:gd name="T15" fmla="*/ 17 h 55"/>
                  <a:gd name="T16" fmla="*/ 69 w 120"/>
                  <a:gd name="T17" fmla="*/ 24 h 55"/>
                  <a:gd name="T18" fmla="*/ 103 w 120"/>
                  <a:gd name="T19" fmla="*/ 4 h 55"/>
                  <a:gd name="T20" fmla="*/ 107 w 12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55">
                    <a:moveTo>
                      <a:pt x="107" y="0"/>
                    </a:moveTo>
                    <a:cubicBezTo>
                      <a:pt x="113" y="9"/>
                      <a:pt x="108" y="21"/>
                      <a:pt x="115" y="30"/>
                    </a:cubicBezTo>
                    <a:cubicBezTo>
                      <a:pt x="120" y="37"/>
                      <a:pt x="112" y="42"/>
                      <a:pt x="106" y="41"/>
                    </a:cubicBezTo>
                    <a:cubicBezTo>
                      <a:pt x="80" y="36"/>
                      <a:pt x="53" y="55"/>
                      <a:pt x="27" y="39"/>
                    </a:cubicBezTo>
                    <a:cubicBezTo>
                      <a:pt x="22" y="36"/>
                      <a:pt x="19" y="43"/>
                      <a:pt x="15" y="44"/>
                    </a:cubicBezTo>
                    <a:cubicBezTo>
                      <a:pt x="4" y="47"/>
                      <a:pt x="0" y="44"/>
                      <a:pt x="6" y="33"/>
                    </a:cubicBezTo>
                    <a:cubicBezTo>
                      <a:pt x="3" y="31"/>
                      <a:pt x="3" y="28"/>
                      <a:pt x="4" y="25"/>
                    </a:cubicBezTo>
                    <a:cubicBezTo>
                      <a:pt x="18" y="9"/>
                      <a:pt x="34" y="11"/>
                      <a:pt x="51" y="17"/>
                    </a:cubicBezTo>
                    <a:cubicBezTo>
                      <a:pt x="57" y="19"/>
                      <a:pt x="63" y="23"/>
                      <a:pt x="69" y="24"/>
                    </a:cubicBezTo>
                    <a:cubicBezTo>
                      <a:pt x="93" y="31"/>
                      <a:pt x="98" y="28"/>
                      <a:pt x="103" y="4"/>
                    </a:cubicBezTo>
                    <a:cubicBezTo>
                      <a:pt x="104" y="2"/>
                      <a:pt x="105" y="1"/>
                      <a:pt x="107" y="0"/>
                    </a:cubicBezTo>
                    <a:close/>
                  </a:path>
                </a:pathLst>
              </a:custGeom>
              <a:solidFill>
                <a:srgbClr val="D7D5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0" name="Freeform 841">
                <a:extLst>
                  <a:ext uri="{FF2B5EF4-FFF2-40B4-BE49-F238E27FC236}">
                    <a16:creationId xmlns:a16="http://schemas.microsoft.com/office/drawing/2014/main" id="{5E4E7C8C-1A2F-4E2B-7062-571D9A7DAF2A}"/>
                  </a:ext>
                </a:extLst>
              </p:cNvPr>
              <p:cNvSpPr/>
              <p:nvPr/>
            </p:nvSpPr>
            <p:spPr bwMode="auto">
              <a:xfrm>
                <a:off x="5186" y="1078"/>
                <a:ext cx="123" cy="76"/>
              </a:xfrm>
              <a:custGeom>
                <a:avLst/>
                <a:gdLst>
                  <a:gd name="T0" fmla="*/ 67 w 84"/>
                  <a:gd name="T1" fmla="*/ 8 h 52"/>
                  <a:gd name="T2" fmla="*/ 67 w 84"/>
                  <a:gd name="T3" fmla="*/ 46 h 52"/>
                  <a:gd name="T4" fmla="*/ 53 w 84"/>
                  <a:gd name="T5" fmla="*/ 23 h 52"/>
                  <a:gd name="T6" fmla="*/ 38 w 84"/>
                  <a:gd name="T7" fmla="*/ 45 h 52"/>
                  <a:gd name="T8" fmla="*/ 11 w 84"/>
                  <a:gd name="T9" fmla="*/ 41 h 52"/>
                  <a:gd name="T10" fmla="*/ 2 w 84"/>
                  <a:gd name="T11" fmla="*/ 31 h 52"/>
                  <a:gd name="T12" fmla="*/ 11 w 84"/>
                  <a:gd name="T13" fmla="*/ 14 h 52"/>
                  <a:gd name="T14" fmla="*/ 19 w 84"/>
                  <a:gd name="T15" fmla="*/ 17 h 52"/>
                  <a:gd name="T16" fmla="*/ 39 w 84"/>
                  <a:gd name="T17" fmla="*/ 6 h 52"/>
                  <a:gd name="T18" fmla="*/ 58 w 84"/>
                  <a:gd name="T19" fmla="*/ 1 h 52"/>
                  <a:gd name="T20" fmla="*/ 67 w 84"/>
                  <a:gd name="T21"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52">
                    <a:moveTo>
                      <a:pt x="67" y="8"/>
                    </a:moveTo>
                    <a:cubicBezTo>
                      <a:pt x="75" y="20"/>
                      <a:pt x="84" y="33"/>
                      <a:pt x="67" y="46"/>
                    </a:cubicBezTo>
                    <a:cubicBezTo>
                      <a:pt x="47" y="52"/>
                      <a:pt x="52" y="38"/>
                      <a:pt x="53" y="23"/>
                    </a:cubicBezTo>
                    <a:cubicBezTo>
                      <a:pt x="46" y="32"/>
                      <a:pt x="48" y="43"/>
                      <a:pt x="38" y="45"/>
                    </a:cubicBezTo>
                    <a:cubicBezTo>
                      <a:pt x="29" y="44"/>
                      <a:pt x="20" y="41"/>
                      <a:pt x="11" y="41"/>
                    </a:cubicBezTo>
                    <a:cubicBezTo>
                      <a:pt x="7" y="39"/>
                      <a:pt x="3" y="35"/>
                      <a:pt x="2" y="31"/>
                    </a:cubicBezTo>
                    <a:cubicBezTo>
                      <a:pt x="0" y="22"/>
                      <a:pt x="4" y="18"/>
                      <a:pt x="11" y="14"/>
                    </a:cubicBezTo>
                    <a:cubicBezTo>
                      <a:pt x="14" y="14"/>
                      <a:pt x="17" y="15"/>
                      <a:pt x="19" y="17"/>
                    </a:cubicBezTo>
                    <a:cubicBezTo>
                      <a:pt x="35" y="31"/>
                      <a:pt x="32" y="10"/>
                      <a:pt x="39" y="6"/>
                    </a:cubicBezTo>
                    <a:cubicBezTo>
                      <a:pt x="45" y="2"/>
                      <a:pt x="51" y="0"/>
                      <a:pt x="58" y="1"/>
                    </a:cubicBezTo>
                    <a:cubicBezTo>
                      <a:pt x="62" y="2"/>
                      <a:pt x="65" y="4"/>
                      <a:pt x="67" y="8"/>
                    </a:cubicBezTo>
                    <a:close/>
                  </a:path>
                </a:pathLst>
              </a:custGeom>
              <a:solidFill>
                <a:srgbClr val="463B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1" name="Freeform 842">
                <a:extLst>
                  <a:ext uri="{FF2B5EF4-FFF2-40B4-BE49-F238E27FC236}">
                    <a16:creationId xmlns:a16="http://schemas.microsoft.com/office/drawing/2014/main" id="{F2D54BFF-0D78-B49E-8A88-7279135121C8}"/>
                  </a:ext>
                </a:extLst>
              </p:cNvPr>
              <p:cNvSpPr/>
              <p:nvPr/>
            </p:nvSpPr>
            <p:spPr bwMode="auto">
              <a:xfrm>
                <a:off x="5297" y="1265"/>
                <a:ext cx="70" cy="109"/>
              </a:xfrm>
              <a:custGeom>
                <a:avLst/>
                <a:gdLst>
                  <a:gd name="T0" fmla="*/ 11 w 48"/>
                  <a:gd name="T1" fmla="*/ 0 h 75"/>
                  <a:gd name="T2" fmla="*/ 26 w 48"/>
                  <a:gd name="T3" fmla="*/ 36 h 75"/>
                  <a:gd name="T4" fmla="*/ 42 w 48"/>
                  <a:gd name="T5" fmla="*/ 52 h 75"/>
                  <a:gd name="T6" fmla="*/ 48 w 48"/>
                  <a:gd name="T7" fmla="*/ 58 h 75"/>
                  <a:gd name="T8" fmla="*/ 12 w 48"/>
                  <a:gd name="T9" fmla="*/ 59 h 75"/>
                  <a:gd name="T10" fmla="*/ 0 w 48"/>
                  <a:gd name="T11" fmla="*/ 23 h 75"/>
                  <a:gd name="T12" fmla="*/ 8 w 48"/>
                  <a:gd name="T13" fmla="*/ 4 h 75"/>
                  <a:gd name="T14" fmla="*/ 11 w 48"/>
                  <a:gd name="T15" fmla="*/ 0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75">
                    <a:moveTo>
                      <a:pt x="11" y="0"/>
                    </a:moveTo>
                    <a:cubicBezTo>
                      <a:pt x="25" y="8"/>
                      <a:pt x="16" y="26"/>
                      <a:pt x="26" y="36"/>
                    </a:cubicBezTo>
                    <a:cubicBezTo>
                      <a:pt x="32" y="42"/>
                      <a:pt x="36" y="48"/>
                      <a:pt x="42" y="52"/>
                    </a:cubicBezTo>
                    <a:cubicBezTo>
                      <a:pt x="45" y="54"/>
                      <a:pt x="47" y="55"/>
                      <a:pt x="48" y="58"/>
                    </a:cubicBezTo>
                    <a:cubicBezTo>
                      <a:pt x="35" y="75"/>
                      <a:pt x="30" y="75"/>
                      <a:pt x="12" y="59"/>
                    </a:cubicBezTo>
                    <a:cubicBezTo>
                      <a:pt x="2" y="49"/>
                      <a:pt x="5" y="34"/>
                      <a:pt x="0" y="23"/>
                    </a:cubicBezTo>
                    <a:cubicBezTo>
                      <a:pt x="4" y="17"/>
                      <a:pt x="6" y="10"/>
                      <a:pt x="8" y="4"/>
                    </a:cubicBezTo>
                    <a:cubicBezTo>
                      <a:pt x="9" y="2"/>
                      <a:pt x="10" y="1"/>
                      <a:pt x="11" y="0"/>
                    </a:cubicBezTo>
                    <a:close/>
                  </a:path>
                </a:pathLst>
              </a:custGeom>
              <a:solidFill>
                <a:srgbClr val="D3B7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2" name="Freeform 843">
                <a:extLst>
                  <a:ext uri="{FF2B5EF4-FFF2-40B4-BE49-F238E27FC236}">
                    <a16:creationId xmlns:a16="http://schemas.microsoft.com/office/drawing/2014/main" id="{94F890D8-0DCB-6BD2-B32E-230D4B8CE295}"/>
                  </a:ext>
                </a:extLst>
              </p:cNvPr>
              <p:cNvSpPr/>
              <p:nvPr/>
            </p:nvSpPr>
            <p:spPr bwMode="auto">
              <a:xfrm>
                <a:off x="5080" y="1253"/>
                <a:ext cx="166" cy="63"/>
              </a:xfrm>
              <a:custGeom>
                <a:avLst/>
                <a:gdLst>
                  <a:gd name="T0" fmla="*/ 57 w 114"/>
                  <a:gd name="T1" fmla="*/ 32 h 43"/>
                  <a:gd name="T2" fmla="*/ 8 w 114"/>
                  <a:gd name="T3" fmla="*/ 35 h 43"/>
                  <a:gd name="T4" fmla="*/ 4 w 114"/>
                  <a:gd name="T5" fmla="*/ 18 h 43"/>
                  <a:gd name="T6" fmla="*/ 28 w 114"/>
                  <a:gd name="T7" fmla="*/ 13 h 43"/>
                  <a:gd name="T8" fmla="*/ 51 w 114"/>
                  <a:gd name="T9" fmla="*/ 5 h 43"/>
                  <a:gd name="T10" fmla="*/ 57 w 114"/>
                  <a:gd name="T11" fmla="*/ 0 h 43"/>
                  <a:gd name="T12" fmla="*/ 85 w 114"/>
                  <a:gd name="T13" fmla="*/ 27 h 43"/>
                  <a:gd name="T14" fmla="*/ 101 w 114"/>
                  <a:gd name="T15" fmla="*/ 27 h 43"/>
                  <a:gd name="T16" fmla="*/ 105 w 114"/>
                  <a:gd name="T17" fmla="*/ 43 h 43"/>
                  <a:gd name="T18" fmla="*/ 94 w 114"/>
                  <a:gd name="T19" fmla="*/ 31 h 43"/>
                  <a:gd name="T20" fmla="*/ 57 w 114"/>
                  <a:gd name="T21" fmla="*/ 3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43">
                    <a:moveTo>
                      <a:pt x="57" y="32"/>
                    </a:moveTo>
                    <a:cubicBezTo>
                      <a:pt x="40" y="32"/>
                      <a:pt x="24" y="26"/>
                      <a:pt x="8" y="35"/>
                    </a:cubicBezTo>
                    <a:cubicBezTo>
                      <a:pt x="4" y="30"/>
                      <a:pt x="0" y="21"/>
                      <a:pt x="4" y="18"/>
                    </a:cubicBezTo>
                    <a:cubicBezTo>
                      <a:pt x="10" y="13"/>
                      <a:pt x="20" y="9"/>
                      <a:pt x="28" y="13"/>
                    </a:cubicBezTo>
                    <a:cubicBezTo>
                      <a:pt x="41" y="22"/>
                      <a:pt x="48" y="21"/>
                      <a:pt x="51" y="5"/>
                    </a:cubicBezTo>
                    <a:cubicBezTo>
                      <a:pt x="51" y="3"/>
                      <a:pt x="55" y="2"/>
                      <a:pt x="57" y="0"/>
                    </a:cubicBezTo>
                    <a:cubicBezTo>
                      <a:pt x="57" y="27"/>
                      <a:pt x="57" y="27"/>
                      <a:pt x="85" y="27"/>
                    </a:cubicBezTo>
                    <a:cubicBezTo>
                      <a:pt x="90" y="27"/>
                      <a:pt x="95" y="27"/>
                      <a:pt x="101" y="27"/>
                    </a:cubicBezTo>
                    <a:cubicBezTo>
                      <a:pt x="114" y="29"/>
                      <a:pt x="113" y="35"/>
                      <a:pt x="105" y="43"/>
                    </a:cubicBezTo>
                    <a:cubicBezTo>
                      <a:pt x="105" y="35"/>
                      <a:pt x="102" y="31"/>
                      <a:pt x="94" y="31"/>
                    </a:cubicBezTo>
                    <a:cubicBezTo>
                      <a:pt x="81" y="32"/>
                      <a:pt x="69" y="32"/>
                      <a:pt x="57" y="32"/>
                    </a:cubicBezTo>
                    <a:close/>
                  </a:path>
                </a:pathLst>
              </a:custGeom>
              <a:solidFill>
                <a:srgbClr val="DBD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3" name="Freeform 844">
                <a:extLst>
                  <a:ext uri="{FF2B5EF4-FFF2-40B4-BE49-F238E27FC236}">
                    <a16:creationId xmlns:a16="http://schemas.microsoft.com/office/drawing/2014/main" id="{E519E4BB-842B-70EE-7989-905F82AF2636}"/>
                  </a:ext>
                </a:extLst>
              </p:cNvPr>
              <p:cNvSpPr/>
              <p:nvPr/>
            </p:nvSpPr>
            <p:spPr bwMode="auto">
              <a:xfrm>
                <a:off x="5137" y="1385"/>
                <a:ext cx="67" cy="78"/>
              </a:xfrm>
              <a:custGeom>
                <a:avLst/>
                <a:gdLst>
                  <a:gd name="T0" fmla="*/ 18 w 46"/>
                  <a:gd name="T1" fmla="*/ 4 h 53"/>
                  <a:gd name="T2" fmla="*/ 33 w 46"/>
                  <a:gd name="T3" fmla="*/ 4 h 53"/>
                  <a:gd name="T4" fmla="*/ 42 w 46"/>
                  <a:gd name="T5" fmla="*/ 29 h 53"/>
                  <a:gd name="T6" fmla="*/ 28 w 46"/>
                  <a:gd name="T7" fmla="*/ 48 h 53"/>
                  <a:gd name="T8" fmla="*/ 8 w 46"/>
                  <a:gd name="T9" fmla="*/ 27 h 53"/>
                  <a:gd name="T10" fmla="*/ 18 w 46"/>
                  <a:gd name="T11" fmla="*/ 4 h 53"/>
                </a:gdLst>
                <a:ahLst/>
                <a:cxnLst>
                  <a:cxn ang="0">
                    <a:pos x="T0" y="T1"/>
                  </a:cxn>
                  <a:cxn ang="0">
                    <a:pos x="T2" y="T3"/>
                  </a:cxn>
                  <a:cxn ang="0">
                    <a:pos x="T4" y="T5"/>
                  </a:cxn>
                  <a:cxn ang="0">
                    <a:pos x="T6" y="T7"/>
                  </a:cxn>
                  <a:cxn ang="0">
                    <a:pos x="T8" y="T9"/>
                  </a:cxn>
                  <a:cxn ang="0">
                    <a:pos x="T10" y="T11"/>
                  </a:cxn>
                </a:cxnLst>
                <a:rect l="0" t="0" r="r" b="b"/>
                <a:pathLst>
                  <a:path w="46" h="52">
                    <a:moveTo>
                      <a:pt x="18" y="4"/>
                    </a:moveTo>
                    <a:cubicBezTo>
                      <a:pt x="23" y="0"/>
                      <a:pt x="28" y="0"/>
                      <a:pt x="33" y="4"/>
                    </a:cubicBezTo>
                    <a:cubicBezTo>
                      <a:pt x="42" y="11"/>
                      <a:pt x="46" y="18"/>
                      <a:pt x="42" y="29"/>
                    </a:cubicBezTo>
                    <a:cubicBezTo>
                      <a:pt x="37" y="36"/>
                      <a:pt x="33" y="42"/>
                      <a:pt x="28" y="48"/>
                    </a:cubicBezTo>
                    <a:cubicBezTo>
                      <a:pt x="9" y="53"/>
                      <a:pt x="14" y="35"/>
                      <a:pt x="8" y="27"/>
                    </a:cubicBezTo>
                    <a:cubicBezTo>
                      <a:pt x="0" y="15"/>
                      <a:pt x="5" y="8"/>
                      <a:pt x="18" y="4"/>
                    </a:cubicBezTo>
                    <a:close/>
                  </a:path>
                </a:pathLst>
              </a:custGeom>
              <a:solidFill>
                <a:srgbClr val="F1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4" name="Freeform 845">
                <a:extLst>
                  <a:ext uri="{FF2B5EF4-FFF2-40B4-BE49-F238E27FC236}">
                    <a16:creationId xmlns:a16="http://schemas.microsoft.com/office/drawing/2014/main" id="{7DCC463E-439B-F59D-335D-CA59C0D3CB40}"/>
                  </a:ext>
                </a:extLst>
              </p:cNvPr>
              <p:cNvSpPr/>
              <p:nvPr/>
            </p:nvSpPr>
            <p:spPr bwMode="auto">
              <a:xfrm>
                <a:off x="5032" y="1348"/>
                <a:ext cx="100" cy="97"/>
              </a:xfrm>
              <a:custGeom>
                <a:avLst/>
                <a:gdLst>
                  <a:gd name="T0" fmla="*/ 69 w 69"/>
                  <a:gd name="T1" fmla="*/ 66 h 67"/>
                  <a:gd name="T2" fmla="*/ 46 w 69"/>
                  <a:gd name="T3" fmla="*/ 58 h 67"/>
                  <a:gd name="T4" fmla="*/ 2 w 69"/>
                  <a:gd name="T5" fmla="*/ 50 h 67"/>
                  <a:gd name="T6" fmla="*/ 2 w 69"/>
                  <a:gd name="T7" fmla="*/ 41 h 67"/>
                  <a:gd name="T8" fmla="*/ 10 w 69"/>
                  <a:gd name="T9" fmla="*/ 22 h 67"/>
                  <a:gd name="T10" fmla="*/ 25 w 69"/>
                  <a:gd name="T11" fmla="*/ 6 h 67"/>
                  <a:gd name="T12" fmla="*/ 26 w 69"/>
                  <a:gd name="T13" fmla="*/ 24 h 67"/>
                  <a:gd name="T14" fmla="*/ 45 w 69"/>
                  <a:gd name="T15" fmla="*/ 46 h 67"/>
                  <a:gd name="T16" fmla="*/ 69 w 69"/>
                  <a:gd name="T17"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67">
                    <a:moveTo>
                      <a:pt x="69" y="66"/>
                    </a:moveTo>
                    <a:cubicBezTo>
                      <a:pt x="60" y="67"/>
                      <a:pt x="54" y="67"/>
                      <a:pt x="46" y="58"/>
                    </a:cubicBezTo>
                    <a:cubicBezTo>
                      <a:pt x="36" y="43"/>
                      <a:pt x="17" y="53"/>
                      <a:pt x="2" y="50"/>
                    </a:cubicBezTo>
                    <a:cubicBezTo>
                      <a:pt x="0" y="47"/>
                      <a:pt x="0" y="41"/>
                      <a:pt x="2" y="41"/>
                    </a:cubicBezTo>
                    <a:cubicBezTo>
                      <a:pt x="12" y="37"/>
                      <a:pt x="9" y="29"/>
                      <a:pt x="10" y="22"/>
                    </a:cubicBezTo>
                    <a:cubicBezTo>
                      <a:pt x="19" y="20"/>
                      <a:pt x="8" y="0"/>
                      <a:pt x="25" y="6"/>
                    </a:cubicBezTo>
                    <a:cubicBezTo>
                      <a:pt x="25" y="12"/>
                      <a:pt x="26" y="18"/>
                      <a:pt x="26" y="24"/>
                    </a:cubicBezTo>
                    <a:cubicBezTo>
                      <a:pt x="25" y="37"/>
                      <a:pt x="25" y="48"/>
                      <a:pt x="45" y="46"/>
                    </a:cubicBezTo>
                    <a:cubicBezTo>
                      <a:pt x="57" y="45"/>
                      <a:pt x="63" y="57"/>
                      <a:pt x="69" y="66"/>
                    </a:cubicBezTo>
                    <a:close/>
                  </a:path>
                </a:pathLst>
              </a:custGeom>
              <a:solidFill>
                <a:srgbClr val="4546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5" name="Freeform 846">
                <a:extLst>
                  <a:ext uri="{FF2B5EF4-FFF2-40B4-BE49-F238E27FC236}">
                    <a16:creationId xmlns:a16="http://schemas.microsoft.com/office/drawing/2014/main" id="{CB26A18D-2467-F9AD-9720-5090E7A8F730}"/>
                  </a:ext>
                </a:extLst>
              </p:cNvPr>
              <p:cNvSpPr/>
              <p:nvPr/>
            </p:nvSpPr>
            <p:spPr bwMode="auto">
              <a:xfrm>
                <a:off x="5297" y="1089"/>
                <a:ext cx="42" cy="109"/>
              </a:xfrm>
              <a:custGeom>
                <a:avLst/>
                <a:gdLst>
                  <a:gd name="T0" fmla="*/ 12 w 29"/>
                  <a:gd name="T1" fmla="*/ 0 h 75"/>
                  <a:gd name="T2" fmla="*/ 20 w 29"/>
                  <a:gd name="T3" fmla="*/ 60 h 75"/>
                  <a:gd name="T4" fmla="*/ 14 w 29"/>
                  <a:gd name="T5" fmla="*/ 74 h 75"/>
                  <a:gd name="T6" fmla="*/ 5 w 29"/>
                  <a:gd name="T7" fmla="*/ 64 h 75"/>
                  <a:gd name="T8" fmla="*/ 7 w 29"/>
                  <a:gd name="T9" fmla="*/ 43 h 75"/>
                  <a:gd name="T10" fmla="*/ 10 w 29"/>
                  <a:gd name="T11" fmla="*/ 16 h 75"/>
                  <a:gd name="T12" fmla="*/ 12 w 29"/>
                  <a:gd name="T13" fmla="*/ 0 h 75"/>
                </a:gdLst>
                <a:ahLst/>
                <a:cxnLst>
                  <a:cxn ang="0">
                    <a:pos x="T0" y="T1"/>
                  </a:cxn>
                  <a:cxn ang="0">
                    <a:pos x="T2" y="T3"/>
                  </a:cxn>
                  <a:cxn ang="0">
                    <a:pos x="T4" y="T5"/>
                  </a:cxn>
                  <a:cxn ang="0">
                    <a:pos x="T6" y="T7"/>
                  </a:cxn>
                  <a:cxn ang="0">
                    <a:pos x="T8" y="T9"/>
                  </a:cxn>
                  <a:cxn ang="0">
                    <a:pos x="T10" y="T11"/>
                  </a:cxn>
                  <a:cxn ang="0">
                    <a:pos x="T12" y="T13"/>
                  </a:cxn>
                </a:cxnLst>
                <a:rect l="0" t="0" r="r" b="b"/>
                <a:pathLst>
                  <a:path w="28" h="75">
                    <a:moveTo>
                      <a:pt x="12" y="0"/>
                    </a:moveTo>
                    <a:cubicBezTo>
                      <a:pt x="29" y="18"/>
                      <a:pt x="25" y="39"/>
                      <a:pt x="20" y="60"/>
                    </a:cubicBezTo>
                    <a:cubicBezTo>
                      <a:pt x="23" y="67"/>
                      <a:pt x="21" y="72"/>
                      <a:pt x="14" y="74"/>
                    </a:cubicBezTo>
                    <a:cubicBezTo>
                      <a:pt x="6" y="75"/>
                      <a:pt x="6" y="69"/>
                      <a:pt x="5" y="64"/>
                    </a:cubicBezTo>
                    <a:cubicBezTo>
                      <a:pt x="4" y="57"/>
                      <a:pt x="0" y="50"/>
                      <a:pt x="7" y="43"/>
                    </a:cubicBezTo>
                    <a:cubicBezTo>
                      <a:pt x="14" y="36"/>
                      <a:pt x="16" y="25"/>
                      <a:pt x="10" y="16"/>
                    </a:cubicBezTo>
                    <a:cubicBezTo>
                      <a:pt x="6" y="10"/>
                      <a:pt x="6" y="5"/>
                      <a:pt x="12" y="0"/>
                    </a:cubicBezTo>
                    <a:close/>
                  </a:path>
                </a:pathLst>
              </a:custGeom>
              <a:solidFill>
                <a:srgbClr val="312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6" name="Freeform 847">
                <a:extLst>
                  <a:ext uri="{FF2B5EF4-FFF2-40B4-BE49-F238E27FC236}">
                    <a16:creationId xmlns:a16="http://schemas.microsoft.com/office/drawing/2014/main" id="{EA1EDEA6-CB08-7A95-C6C8-8F8A1E8122BB}"/>
                  </a:ext>
                </a:extLst>
              </p:cNvPr>
              <p:cNvSpPr/>
              <p:nvPr/>
            </p:nvSpPr>
            <p:spPr bwMode="auto">
              <a:xfrm>
                <a:off x="5205" y="1103"/>
                <a:ext cx="82" cy="76"/>
              </a:xfrm>
              <a:custGeom>
                <a:avLst/>
                <a:gdLst>
                  <a:gd name="T0" fmla="*/ 23 w 56"/>
                  <a:gd name="T1" fmla="*/ 25 h 52"/>
                  <a:gd name="T2" fmla="*/ 32 w 56"/>
                  <a:gd name="T3" fmla="*/ 12 h 52"/>
                  <a:gd name="T4" fmla="*/ 39 w 56"/>
                  <a:gd name="T5" fmla="*/ 1 h 52"/>
                  <a:gd name="T6" fmla="*/ 45 w 56"/>
                  <a:gd name="T7" fmla="*/ 15 h 52"/>
                  <a:gd name="T8" fmla="*/ 54 w 56"/>
                  <a:gd name="T9" fmla="*/ 29 h 52"/>
                  <a:gd name="T10" fmla="*/ 56 w 56"/>
                  <a:gd name="T11" fmla="*/ 49 h 52"/>
                  <a:gd name="T12" fmla="*/ 54 w 56"/>
                  <a:gd name="T13" fmla="*/ 51 h 52"/>
                  <a:gd name="T14" fmla="*/ 41 w 56"/>
                  <a:gd name="T15" fmla="*/ 47 h 52"/>
                  <a:gd name="T16" fmla="*/ 21 w 56"/>
                  <a:gd name="T17" fmla="*/ 40 h 52"/>
                  <a:gd name="T18" fmla="*/ 4 w 56"/>
                  <a:gd name="T19" fmla="*/ 44 h 52"/>
                  <a:gd name="T20" fmla="*/ 0 w 56"/>
                  <a:gd name="T21" fmla="*/ 36 h 52"/>
                  <a:gd name="T22" fmla="*/ 23 w 56"/>
                  <a:gd name="T23" fmla="*/ 2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52">
                    <a:moveTo>
                      <a:pt x="23" y="25"/>
                    </a:moveTo>
                    <a:cubicBezTo>
                      <a:pt x="31" y="24"/>
                      <a:pt x="31" y="18"/>
                      <a:pt x="32" y="12"/>
                    </a:cubicBezTo>
                    <a:cubicBezTo>
                      <a:pt x="32" y="7"/>
                      <a:pt x="30" y="0"/>
                      <a:pt x="39" y="1"/>
                    </a:cubicBezTo>
                    <a:cubicBezTo>
                      <a:pt x="47" y="2"/>
                      <a:pt x="48" y="10"/>
                      <a:pt x="45" y="15"/>
                    </a:cubicBezTo>
                    <a:cubicBezTo>
                      <a:pt x="39" y="27"/>
                      <a:pt x="46" y="28"/>
                      <a:pt x="54" y="29"/>
                    </a:cubicBezTo>
                    <a:cubicBezTo>
                      <a:pt x="50" y="36"/>
                      <a:pt x="52" y="43"/>
                      <a:pt x="56" y="49"/>
                    </a:cubicBezTo>
                    <a:cubicBezTo>
                      <a:pt x="55" y="50"/>
                      <a:pt x="54" y="50"/>
                      <a:pt x="54" y="51"/>
                    </a:cubicBezTo>
                    <a:cubicBezTo>
                      <a:pt x="49" y="52"/>
                      <a:pt x="45" y="50"/>
                      <a:pt x="41" y="47"/>
                    </a:cubicBezTo>
                    <a:cubicBezTo>
                      <a:pt x="36" y="39"/>
                      <a:pt x="30" y="34"/>
                      <a:pt x="21" y="40"/>
                    </a:cubicBezTo>
                    <a:cubicBezTo>
                      <a:pt x="16" y="43"/>
                      <a:pt x="10" y="46"/>
                      <a:pt x="4" y="44"/>
                    </a:cubicBezTo>
                    <a:cubicBezTo>
                      <a:pt x="1" y="42"/>
                      <a:pt x="0" y="39"/>
                      <a:pt x="0" y="36"/>
                    </a:cubicBezTo>
                    <a:cubicBezTo>
                      <a:pt x="2" y="21"/>
                      <a:pt x="13" y="24"/>
                      <a:pt x="23" y="25"/>
                    </a:cubicBezTo>
                    <a:close/>
                  </a:path>
                </a:pathLst>
              </a:custGeom>
              <a:solidFill>
                <a:srgbClr val="E1D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7" name="Freeform 848">
                <a:extLst>
                  <a:ext uri="{FF2B5EF4-FFF2-40B4-BE49-F238E27FC236}">
                    <a16:creationId xmlns:a16="http://schemas.microsoft.com/office/drawing/2014/main" id="{247FDD21-BD86-A35E-A316-B251AAD6017A}"/>
                  </a:ext>
                </a:extLst>
              </p:cNvPr>
              <p:cNvSpPr/>
              <p:nvPr/>
            </p:nvSpPr>
            <p:spPr bwMode="auto">
              <a:xfrm>
                <a:off x="5185" y="1364"/>
                <a:ext cx="41" cy="64"/>
              </a:xfrm>
              <a:custGeom>
                <a:avLst/>
                <a:gdLst>
                  <a:gd name="T0" fmla="*/ 9 w 28"/>
                  <a:gd name="T1" fmla="*/ 44 h 44"/>
                  <a:gd name="T2" fmla="*/ 0 w 28"/>
                  <a:gd name="T3" fmla="*/ 19 h 44"/>
                  <a:gd name="T4" fmla="*/ 9 w 28"/>
                  <a:gd name="T5" fmla="*/ 4 h 44"/>
                  <a:gd name="T6" fmla="*/ 20 w 28"/>
                  <a:gd name="T7" fmla="*/ 3 h 44"/>
                  <a:gd name="T8" fmla="*/ 23 w 28"/>
                  <a:gd name="T9" fmla="*/ 17 h 44"/>
                  <a:gd name="T10" fmla="*/ 28 w 28"/>
                  <a:gd name="T11" fmla="*/ 38 h 44"/>
                  <a:gd name="T12" fmla="*/ 21 w 28"/>
                  <a:gd name="T13" fmla="*/ 40 h 44"/>
                  <a:gd name="T14" fmla="*/ 9 w 28"/>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4">
                    <a:moveTo>
                      <a:pt x="9" y="44"/>
                    </a:moveTo>
                    <a:cubicBezTo>
                      <a:pt x="6" y="36"/>
                      <a:pt x="3" y="28"/>
                      <a:pt x="0" y="19"/>
                    </a:cubicBezTo>
                    <a:cubicBezTo>
                      <a:pt x="0" y="12"/>
                      <a:pt x="7" y="10"/>
                      <a:pt x="9" y="4"/>
                    </a:cubicBezTo>
                    <a:cubicBezTo>
                      <a:pt x="11" y="0"/>
                      <a:pt x="17" y="0"/>
                      <a:pt x="20" y="3"/>
                    </a:cubicBezTo>
                    <a:cubicBezTo>
                      <a:pt x="24" y="7"/>
                      <a:pt x="28" y="13"/>
                      <a:pt x="23" y="17"/>
                    </a:cubicBezTo>
                    <a:cubicBezTo>
                      <a:pt x="6" y="30"/>
                      <a:pt x="22" y="33"/>
                      <a:pt x="28" y="38"/>
                    </a:cubicBezTo>
                    <a:cubicBezTo>
                      <a:pt x="26" y="39"/>
                      <a:pt x="23" y="39"/>
                      <a:pt x="21" y="40"/>
                    </a:cubicBezTo>
                    <a:cubicBezTo>
                      <a:pt x="15" y="37"/>
                      <a:pt x="13" y="43"/>
                      <a:pt x="9" y="44"/>
                    </a:cubicBezTo>
                    <a:close/>
                  </a:path>
                </a:pathLst>
              </a:custGeom>
              <a:solidFill>
                <a:srgbClr val="B6A6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8" name="Freeform 849">
                <a:extLst>
                  <a:ext uri="{FF2B5EF4-FFF2-40B4-BE49-F238E27FC236}">
                    <a16:creationId xmlns:a16="http://schemas.microsoft.com/office/drawing/2014/main" id="{04849EF5-FE17-4B44-D143-35BBBD6437BC}"/>
                  </a:ext>
                </a:extLst>
              </p:cNvPr>
              <p:cNvSpPr/>
              <p:nvPr/>
            </p:nvSpPr>
            <p:spPr bwMode="auto">
              <a:xfrm>
                <a:off x="5138" y="1310"/>
                <a:ext cx="40" cy="163"/>
              </a:xfrm>
              <a:custGeom>
                <a:avLst/>
                <a:gdLst>
                  <a:gd name="T0" fmla="*/ 17 w 27"/>
                  <a:gd name="T1" fmla="*/ 56 h 112"/>
                  <a:gd name="T2" fmla="*/ 27 w 27"/>
                  <a:gd name="T3" fmla="*/ 100 h 112"/>
                  <a:gd name="T4" fmla="*/ 12 w 27"/>
                  <a:gd name="T5" fmla="*/ 99 h 112"/>
                  <a:gd name="T6" fmla="*/ 0 w 27"/>
                  <a:gd name="T7" fmla="*/ 68 h 112"/>
                  <a:gd name="T8" fmla="*/ 13 w 27"/>
                  <a:gd name="T9" fmla="*/ 13 h 112"/>
                  <a:gd name="T10" fmla="*/ 17 w 27"/>
                  <a:gd name="T11" fmla="*/ 0 h 112"/>
                  <a:gd name="T12" fmla="*/ 17 w 27"/>
                  <a:gd name="T13" fmla="*/ 56 h 112"/>
                </a:gdLst>
                <a:ahLst/>
                <a:cxnLst>
                  <a:cxn ang="0">
                    <a:pos x="T0" y="T1"/>
                  </a:cxn>
                  <a:cxn ang="0">
                    <a:pos x="T2" y="T3"/>
                  </a:cxn>
                  <a:cxn ang="0">
                    <a:pos x="T4" y="T5"/>
                  </a:cxn>
                  <a:cxn ang="0">
                    <a:pos x="T6" y="T7"/>
                  </a:cxn>
                  <a:cxn ang="0">
                    <a:pos x="T8" y="T9"/>
                  </a:cxn>
                  <a:cxn ang="0">
                    <a:pos x="T10" y="T11"/>
                  </a:cxn>
                  <a:cxn ang="0">
                    <a:pos x="T12" y="T13"/>
                  </a:cxn>
                </a:cxnLst>
                <a:rect l="0" t="0" r="r" b="b"/>
                <a:pathLst>
                  <a:path w="27" h="112">
                    <a:moveTo>
                      <a:pt x="17" y="56"/>
                    </a:moveTo>
                    <a:cubicBezTo>
                      <a:pt x="3" y="71"/>
                      <a:pt x="7" y="91"/>
                      <a:pt x="27" y="100"/>
                    </a:cubicBezTo>
                    <a:cubicBezTo>
                      <a:pt x="21" y="109"/>
                      <a:pt x="16" y="112"/>
                      <a:pt x="12" y="99"/>
                    </a:cubicBezTo>
                    <a:cubicBezTo>
                      <a:pt x="8" y="89"/>
                      <a:pt x="4" y="79"/>
                      <a:pt x="0" y="68"/>
                    </a:cubicBezTo>
                    <a:cubicBezTo>
                      <a:pt x="14" y="52"/>
                      <a:pt x="14" y="33"/>
                      <a:pt x="13" y="13"/>
                    </a:cubicBezTo>
                    <a:cubicBezTo>
                      <a:pt x="13" y="9"/>
                      <a:pt x="12" y="4"/>
                      <a:pt x="17" y="0"/>
                    </a:cubicBezTo>
                    <a:cubicBezTo>
                      <a:pt x="17" y="19"/>
                      <a:pt x="17" y="37"/>
                      <a:pt x="17" y="56"/>
                    </a:cubicBezTo>
                    <a:close/>
                  </a:path>
                </a:pathLst>
              </a:custGeom>
              <a:solidFill>
                <a:srgbClr val="AFA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9" name="Freeform 850">
                <a:extLst>
                  <a:ext uri="{FF2B5EF4-FFF2-40B4-BE49-F238E27FC236}">
                    <a16:creationId xmlns:a16="http://schemas.microsoft.com/office/drawing/2014/main" id="{AF1315AC-60C5-F9EE-A65C-80231DCAC63F}"/>
                  </a:ext>
                </a:extLst>
              </p:cNvPr>
              <p:cNvSpPr/>
              <p:nvPr/>
            </p:nvSpPr>
            <p:spPr bwMode="auto">
              <a:xfrm>
                <a:off x="5300" y="1176"/>
                <a:ext cx="62" cy="51"/>
              </a:xfrm>
              <a:custGeom>
                <a:avLst/>
                <a:gdLst>
                  <a:gd name="T0" fmla="*/ 3 w 43"/>
                  <a:gd name="T1" fmla="*/ 4 h 35"/>
                  <a:gd name="T2" fmla="*/ 10 w 43"/>
                  <a:gd name="T3" fmla="*/ 12 h 35"/>
                  <a:gd name="T4" fmla="*/ 18 w 43"/>
                  <a:gd name="T5" fmla="*/ 0 h 35"/>
                  <a:gd name="T6" fmla="*/ 33 w 43"/>
                  <a:gd name="T7" fmla="*/ 4 h 35"/>
                  <a:gd name="T8" fmla="*/ 33 w 43"/>
                  <a:gd name="T9" fmla="*/ 18 h 35"/>
                  <a:gd name="T10" fmla="*/ 14 w 43"/>
                  <a:gd name="T11" fmla="*/ 35 h 35"/>
                  <a:gd name="T12" fmla="*/ 10 w 43"/>
                  <a:gd name="T13" fmla="*/ 35 h 35"/>
                  <a:gd name="T14" fmla="*/ 3 w 43"/>
                  <a:gd name="T15" fmla="*/ 4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5">
                    <a:moveTo>
                      <a:pt x="3" y="4"/>
                    </a:moveTo>
                    <a:cubicBezTo>
                      <a:pt x="6" y="5"/>
                      <a:pt x="4" y="12"/>
                      <a:pt x="10" y="12"/>
                    </a:cubicBezTo>
                    <a:cubicBezTo>
                      <a:pt x="16" y="11"/>
                      <a:pt x="18" y="6"/>
                      <a:pt x="18" y="0"/>
                    </a:cubicBezTo>
                    <a:cubicBezTo>
                      <a:pt x="23" y="2"/>
                      <a:pt x="27" y="6"/>
                      <a:pt x="33" y="4"/>
                    </a:cubicBezTo>
                    <a:cubicBezTo>
                      <a:pt x="43" y="8"/>
                      <a:pt x="39" y="14"/>
                      <a:pt x="33" y="18"/>
                    </a:cubicBezTo>
                    <a:cubicBezTo>
                      <a:pt x="26" y="24"/>
                      <a:pt x="21" y="30"/>
                      <a:pt x="14" y="35"/>
                    </a:cubicBezTo>
                    <a:cubicBezTo>
                      <a:pt x="13" y="35"/>
                      <a:pt x="12" y="35"/>
                      <a:pt x="10" y="35"/>
                    </a:cubicBezTo>
                    <a:cubicBezTo>
                      <a:pt x="14" y="24"/>
                      <a:pt x="0" y="16"/>
                      <a:pt x="3" y="4"/>
                    </a:cubicBezTo>
                    <a:close/>
                  </a:path>
                </a:pathLst>
              </a:custGeom>
              <a:solidFill>
                <a:srgbClr val="BAAA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0" name="Freeform 851">
                <a:extLst>
                  <a:ext uri="{FF2B5EF4-FFF2-40B4-BE49-F238E27FC236}">
                    <a16:creationId xmlns:a16="http://schemas.microsoft.com/office/drawing/2014/main" id="{8B4A84C1-7843-08CE-C9A6-A1B7D7F460B5}"/>
                  </a:ext>
                </a:extLst>
              </p:cNvPr>
              <p:cNvSpPr/>
              <p:nvPr/>
            </p:nvSpPr>
            <p:spPr bwMode="auto">
              <a:xfrm>
                <a:off x="5314" y="1335"/>
                <a:ext cx="93" cy="48"/>
              </a:xfrm>
              <a:custGeom>
                <a:avLst/>
                <a:gdLst>
                  <a:gd name="T0" fmla="*/ 0 w 64"/>
                  <a:gd name="T1" fmla="*/ 11 h 33"/>
                  <a:gd name="T2" fmla="*/ 36 w 64"/>
                  <a:gd name="T3" fmla="*/ 10 h 33"/>
                  <a:gd name="T4" fmla="*/ 55 w 64"/>
                  <a:gd name="T5" fmla="*/ 13 h 33"/>
                  <a:gd name="T6" fmla="*/ 48 w 64"/>
                  <a:gd name="T7" fmla="*/ 24 h 33"/>
                  <a:gd name="T8" fmla="*/ 3 w 64"/>
                  <a:gd name="T9" fmla="*/ 20 h 33"/>
                  <a:gd name="T10" fmla="*/ 0 w 64"/>
                  <a:gd name="T11" fmla="*/ 19 h 33"/>
                  <a:gd name="T12" fmla="*/ 0 w 64"/>
                  <a:gd name="T13" fmla="*/ 11 h 33"/>
                </a:gdLst>
                <a:ahLst/>
                <a:cxnLst>
                  <a:cxn ang="0">
                    <a:pos x="T0" y="T1"/>
                  </a:cxn>
                  <a:cxn ang="0">
                    <a:pos x="T2" y="T3"/>
                  </a:cxn>
                  <a:cxn ang="0">
                    <a:pos x="T4" y="T5"/>
                  </a:cxn>
                  <a:cxn ang="0">
                    <a:pos x="T6" y="T7"/>
                  </a:cxn>
                  <a:cxn ang="0">
                    <a:pos x="T8" y="T9"/>
                  </a:cxn>
                  <a:cxn ang="0">
                    <a:pos x="T10" y="T11"/>
                  </a:cxn>
                  <a:cxn ang="0">
                    <a:pos x="T12" y="T13"/>
                  </a:cxn>
                </a:cxnLst>
                <a:rect l="0" t="0" r="r" b="b"/>
                <a:pathLst>
                  <a:path w="64" h="33">
                    <a:moveTo>
                      <a:pt x="0" y="11"/>
                    </a:moveTo>
                    <a:cubicBezTo>
                      <a:pt x="12" y="15"/>
                      <a:pt x="24" y="23"/>
                      <a:pt x="36" y="10"/>
                    </a:cubicBezTo>
                    <a:cubicBezTo>
                      <a:pt x="44" y="0"/>
                      <a:pt x="51" y="9"/>
                      <a:pt x="55" y="13"/>
                    </a:cubicBezTo>
                    <a:cubicBezTo>
                      <a:pt x="64" y="23"/>
                      <a:pt x="46" y="17"/>
                      <a:pt x="48" y="24"/>
                    </a:cubicBezTo>
                    <a:cubicBezTo>
                      <a:pt x="33" y="26"/>
                      <a:pt x="17" y="33"/>
                      <a:pt x="3" y="20"/>
                    </a:cubicBezTo>
                    <a:cubicBezTo>
                      <a:pt x="2" y="20"/>
                      <a:pt x="1" y="19"/>
                      <a:pt x="0" y="19"/>
                    </a:cubicBezTo>
                    <a:cubicBezTo>
                      <a:pt x="0" y="16"/>
                      <a:pt x="0" y="14"/>
                      <a:pt x="0" y="11"/>
                    </a:cubicBezTo>
                    <a:close/>
                  </a:path>
                </a:pathLst>
              </a:custGeom>
              <a:solidFill>
                <a:srgbClr val="957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1" name="Freeform 852">
                <a:extLst>
                  <a:ext uri="{FF2B5EF4-FFF2-40B4-BE49-F238E27FC236}">
                    <a16:creationId xmlns:a16="http://schemas.microsoft.com/office/drawing/2014/main" id="{DA531A45-44C1-900E-D0B0-2A50090B4FCE}"/>
                  </a:ext>
                </a:extLst>
              </p:cNvPr>
              <p:cNvSpPr/>
              <p:nvPr/>
            </p:nvSpPr>
            <p:spPr bwMode="auto">
              <a:xfrm>
                <a:off x="5265" y="1042"/>
                <a:ext cx="52" cy="48"/>
              </a:xfrm>
              <a:custGeom>
                <a:avLst/>
                <a:gdLst>
                  <a:gd name="T0" fmla="*/ 13 w 36"/>
                  <a:gd name="T1" fmla="*/ 33 h 33"/>
                  <a:gd name="T2" fmla="*/ 5 w 36"/>
                  <a:gd name="T3" fmla="*/ 29 h 33"/>
                  <a:gd name="T4" fmla="*/ 14 w 36"/>
                  <a:gd name="T5" fmla="*/ 17 h 33"/>
                  <a:gd name="T6" fmla="*/ 25 w 36"/>
                  <a:gd name="T7" fmla="*/ 0 h 33"/>
                  <a:gd name="T8" fmla="*/ 13 w 36"/>
                  <a:gd name="T9" fmla="*/ 33 h 33"/>
                </a:gdLst>
                <a:ahLst/>
                <a:cxnLst>
                  <a:cxn ang="0">
                    <a:pos x="T0" y="T1"/>
                  </a:cxn>
                  <a:cxn ang="0">
                    <a:pos x="T2" y="T3"/>
                  </a:cxn>
                  <a:cxn ang="0">
                    <a:pos x="T4" y="T5"/>
                  </a:cxn>
                  <a:cxn ang="0">
                    <a:pos x="T6" y="T7"/>
                  </a:cxn>
                  <a:cxn ang="0">
                    <a:pos x="T8" y="T9"/>
                  </a:cxn>
                </a:cxnLst>
                <a:rect l="0" t="0" r="r" b="b"/>
                <a:pathLst>
                  <a:path w="36" h="33">
                    <a:moveTo>
                      <a:pt x="13" y="33"/>
                    </a:moveTo>
                    <a:cubicBezTo>
                      <a:pt x="10" y="31"/>
                      <a:pt x="8" y="30"/>
                      <a:pt x="5" y="29"/>
                    </a:cubicBezTo>
                    <a:cubicBezTo>
                      <a:pt x="0" y="19"/>
                      <a:pt x="9" y="19"/>
                      <a:pt x="14" y="17"/>
                    </a:cubicBezTo>
                    <a:cubicBezTo>
                      <a:pt x="18" y="11"/>
                      <a:pt x="22" y="5"/>
                      <a:pt x="25" y="0"/>
                    </a:cubicBezTo>
                    <a:cubicBezTo>
                      <a:pt x="36" y="17"/>
                      <a:pt x="35" y="29"/>
                      <a:pt x="13" y="33"/>
                    </a:cubicBezTo>
                    <a:close/>
                  </a:path>
                </a:pathLst>
              </a:custGeom>
              <a:solidFill>
                <a:srgbClr val="EBEB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2" name="Freeform 853">
                <a:extLst>
                  <a:ext uri="{FF2B5EF4-FFF2-40B4-BE49-F238E27FC236}">
                    <a16:creationId xmlns:a16="http://schemas.microsoft.com/office/drawing/2014/main" id="{A94F7307-457C-75E1-16C8-124417CFAA14}"/>
                  </a:ext>
                </a:extLst>
              </p:cNvPr>
              <p:cNvSpPr/>
              <p:nvPr/>
            </p:nvSpPr>
            <p:spPr bwMode="auto">
              <a:xfrm>
                <a:off x="5259" y="1244"/>
                <a:ext cx="54" cy="43"/>
              </a:xfrm>
              <a:custGeom>
                <a:avLst/>
                <a:gdLst>
                  <a:gd name="T0" fmla="*/ 37 w 37"/>
                  <a:gd name="T1" fmla="*/ 14 h 29"/>
                  <a:gd name="T2" fmla="*/ 37 w 37"/>
                  <a:gd name="T3" fmla="*/ 18 h 29"/>
                  <a:gd name="T4" fmla="*/ 22 w 37"/>
                  <a:gd name="T5" fmla="*/ 29 h 29"/>
                  <a:gd name="T6" fmla="*/ 26 w 37"/>
                  <a:gd name="T7" fmla="*/ 1 h 29"/>
                  <a:gd name="T8" fmla="*/ 37 w 37"/>
                  <a:gd name="T9" fmla="*/ 14 h 29"/>
                </a:gdLst>
                <a:ahLst/>
                <a:cxnLst>
                  <a:cxn ang="0">
                    <a:pos x="T0" y="T1"/>
                  </a:cxn>
                  <a:cxn ang="0">
                    <a:pos x="T2" y="T3"/>
                  </a:cxn>
                  <a:cxn ang="0">
                    <a:pos x="T4" y="T5"/>
                  </a:cxn>
                  <a:cxn ang="0">
                    <a:pos x="T6" y="T7"/>
                  </a:cxn>
                  <a:cxn ang="0">
                    <a:pos x="T8" y="T9"/>
                  </a:cxn>
                </a:cxnLst>
                <a:rect l="0" t="0" r="r" b="b"/>
                <a:pathLst>
                  <a:path w="37" h="28">
                    <a:moveTo>
                      <a:pt x="37" y="14"/>
                    </a:moveTo>
                    <a:cubicBezTo>
                      <a:pt x="37" y="15"/>
                      <a:pt x="37" y="17"/>
                      <a:pt x="37" y="18"/>
                    </a:cubicBezTo>
                    <a:cubicBezTo>
                      <a:pt x="34" y="25"/>
                      <a:pt x="27" y="26"/>
                      <a:pt x="22" y="29"/>
                    </a:cubicBezTo>
                    <a:cubicBezTo>
                      <a:pt x="14" y="18"/>
                      <a:pt x="0" y="7"/>
                      <a:pt x="26" y="1"/>
                    </a:cubicBezTo>
                    <a:cubicBezTo>
                      <a:pt x="36" y="0"/>
                      <a:pt x="35" y="8"/>
                      <a:pt x="37" y="14"/>
                    </a:cubicBezTo>
                    <a:close/>
                  </a:path>
                </a:pathLst>
              </a:custGeom>
              <a:solidFill>
                <a:srgbClr val="BBA9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3" name="Freeform 854">
                <a:extLst>
                  <a:ext uri="{FF2B5EF4-FFF2-40B4-BE49-F238E27FC236}">
                    <a16:creationId xmlns:a16="http://schemas.microsoft.com/office/drawing/2014/main" id="{150CFA7A-7280-28E2-DD6D-12838D33B2B3}"/>
                  </a:ext>
                </a:extLst>
              </p:cNvPr>
              <p:cNvSpPr/>
              <p:nvPr/>
            </p:nvSpPr>
            <p:spPr bwMode="auto">
              <a:xfrm>
                <a:off x="5063" y="1209"/>
                <a:ext cx="77" cy="25"/>
              </a:xfrm>
              <a:custGeom>
                <a:avLst/>
                <a:gdLst>
                  <a:gd name="T0" fmla="*/ 53 w 53"/>
                  <a:gd name="T1" fmla="*/ 1 h 17"/>
                  <a:gd name="T2" fmla="*/ 53 w 53"/>
                  <a:gd name="T3" fmla="*/ 9 h 17"/>
                  <a:gd name="T4" fmla="*/ 0 w 53"/>
                  <a:gd name="T5" fmla="*/ 17 h 17"/>
                  <a:gd name="T6" fmla="*/ 49 w 53"/>
                  <a:gd name="T7" fmla="*/ 0 h 17"/>
                  <a:gd name="T8" fmla="*/ 53 w 53"/>
                  <a:gd name="T9" fmla="*/ 1 h 17"/>
                </a:gdLst>
                <a:ahLst/>
                <a:cxnLst>
                  <a:cxn ang="0">
                    <a:pos x="T0" y="T1"/>
                  </a:cxn>
                  <a:cxn ang="0">
                    <a:pos x="T2" y="T3"/>
                  </a:cxn>
                  <a:cxn ang="0">
                    <a:pos x="T4" y="T5"/>
                  </a:cxn>
                  <a:cxn ang="0">
                    <a:pos x="T6" y="T7"/>
                  </a:cxn>
                  <a:cxn ang="0">
                    <a:pos x="T8" y="T9"/>
                  </a:cxn>
                </a:cxnLst>
                <a:rect l="0" t="0" r="r" b="b"/>
                <a:pathLst>
                  <a:path w="52" h="17">
                    <a:moveTo>
                      <a:pt x="53" y="1"/>
                    </a:moveTo>
                    <a:cubicBezTo>
                      <a:pt x="53" y="4"/>
                      <a:pt x="53" y="7"/>
                      <a:pt x="53" y="9"/>
                    </a:cubicBezTo>
                    <a:cubicBezTo>
                      <a:pt x="35" y="13"/>
                      <a:pt x="18" y="16"/>
                      <a:pt x="0" y="17"/>
                    </a:cubicBezTo>
                    <a:cubicBezTo>
                      <a:pt x="15" y="6"/>
                      <a:pt x="35" y="13"/>
                      <a:pt x="49" y="0"/>
                    </a:cubicBezTo>
                    <a:cubicBezTo>
                      <a:pt x="51" y="0"/>
                      <a:pt x="52" y="0"/>
                      <a:pt x="53" y="1"/>
                    </a:cubicBezTo>
                    <a:close/>
                  </a:path>
                </a:pathLst>
              </a:custGeom>
              <a:solidFill>
                <a:srgbClr val="F8F2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4" name="Freeform 855">
                <a:extLst>
                  <a:ext uri="{FF2B5EF4-FFF2-40B4-BE49-F238E27FC236}">
                    <a16:creationId xmlns:a16="http://schemas.microsoft.com/office/drawing/2014/main" id="{C8E0CFDE-E3E8-C0AF-5CC4-5CDA5E2297E1}"/>
                  </a:ext>
                </a:extLst>
              </p:cNvPr>
              <p:cNvSpPr/>
              <p:nvPr/>
            </p:nvSpPr>
            <p:spPr bwMode="auto">
              <a:xfrm>
                <a:off x="5291" y="1270"/>
                <a:ext cx="28" cy="28"/>
              </a:xfrm>
              <a:custGeom>
                <a:avLst/>
                <a:gdLst>
                  <a:gd name="T0" fmla="*/ 0 w 19"/>
                  <a:gd name="T1" fmla="*/ 11 h 19"/>
                  <a:gd name="T2" fmla="*/ 15 w 19"/>
                  <a:gd name="T3" fmla="*/ 0 h 19"/>
                  <a:gd name="T4" fmla="*/ 4 w 19"/>
                  <a:gd name="T5" fmla="*/ 19 h 19"/>
                  <a:gd name="T6" fmla="*/ 0 w 19"/>
                  <a:gd name="T7" fmla="*/ 11 h 19"/>
                </a:gdLst>
                <a:ahLst/>
                <a:cxnLst>
                  <a:cxn ang="0">
                    <a:pos x="T0" y="T1"/>
                  </a:cxn>
                  <a:cxn ang="0">
                    <a:pos x="T2" y="T3"/>
                  </a:cxn>
                  <a:cxn ang="0">
                    <a:pos x="T4" y="T5"/>
                  </a:cxn>
                  <a:cxn ang="0">
                    <a:pos x="T6" y="T7"/>
                  </a:cxn>
                </a:cxnLst>
                <a:rect l="0" t="0" r="r" b="b"/>
                <a:pathLst>
                  <a:path w="19" h="19">
                    <a:moveTo>
                      <a:pt x="0" y="11"/>
                    </a:moveTo>
                    <a:cubicBezTo>
                      <a:pt x="0" y="0"/>
                      <a:pt x="10" y="4"/>
                      <a:pt x="15" y="0"/>
                    </a:cubicBezTo>
                    <a:cubicBezTo>
                      <a:pt x="19" y="11"/>
                      <a:pt x="10" y="14"/>
                      <a:pt x="4" y="19"/>
                    </a:cubicBezTo>
                    <a:cubicBezTo>
                      <a:pt x="3" y="16"/>
                      <a:pt x="1" y="14"/>
                      <a:pt x="0" y="11"/>
                    </a:cubicBezTo>
                    <a:close/>
                  </a:path>
                </a:pathLst>
              </a:custGeom>
              <a:solidFill>
                <a:srgbClr val="8E72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5" name="Freeform 856">
                <a:extLst>
                  <a:ext uri="{FF2B5EF4-FFF2-40B4-BE49-F238E27FC236}">
                    <a16:creationId xmlns:a16="http://schemas.microsoft.com/office/drawing/2014/main" id="{73A187F1-B04D-7B05-C368-D86D558E1B8A}"/>
                  </a:ext>
                </a:extLst>
              </p:cNvPr>
              <p:cNvSpPr/>
              <p:nvPr/>
            </p:nvSpPr>
            <p:spPr bwMode="auto">
              <a:xfrm>
                <a:off x="5100" y="1137"/>
                <a:ext cx="190" cy="91"/>
              </a:xfrm>
              <a:custGeom>
                <a:avLst/>
                <a:gdLst>
                  <a:gd name="T0" fmla="*/ 27 w 130"/>
                  <a:gd name="T1" fmla="*/ 51 h 63"/>
                  <a:gd name="T2" fmla="*/ 23 w 130"/>
                  <a:gd name="T3" fmla="*/ 50 h 63"/>
                  <a:gd name="T4" fmla="*/ 0 w 130"/>
                  <a:gd name="T5" fmla="*/ 40 h 63"/>
                  <a:gd name="T6" fmla="*/ 31 w 130"/>
                  <a:gd name="T7" fmla="*/ 18 h 63"/>
                  <a:gd name="T8" fmla="*/ 35 w 130"/>
                  <a:gd name="T9" fmla="*/ 23 h 63"/>
                  <a:gd name="T10" fmla="*/ 45 w 130"/>
                  <a:gd name="T11" fmla="*/ 26 h 63"/>
                  <a:gd name="T12" fmla="*/ 42 w 130"/>
                  <a:gd name="T13" fmla="*/ 16 h 63"/>
                  <a:gd name="T14" fmla="*/ 34 w 130"/>
                  <a:gd name="T15" fmla="*/ 8 h 63"/>
                  <a:gd name="T16" fmla="*/ 57 w 130"/>
                  <a:gd name="T17" fmla="*/ 3 h 63"/>
                  <a:gd name="T18" fmla="*/ 74 w 130"/>
                  <a:gd name="T19" fmla="*/ 16 h 63"/>
                  <a:gd name="T20" fmla="*/ 79 w 130"/>
                  <a:gd name="T21" fmla="*/ 19 h 63"/>
                  <a:gd name="T22" fmla="*/ 82 w 130"/>
                  <a:gd name="T23" fmla="*/ 24 h 63"/>
                  <a:gd name="T24" fmla="*/ 88 w 130"/>
                  <a:gd name="T25" fmla="*/ 37 h 63"/>
                  <a:gd name="T26" fmla="*/ 97 w 130"/>
                  <a:gd name="T27" fmla="*/ 20 h 63"/>
                  <a:gd name="T28" fmla="*/ 115 w 130"/>
                  <a:gd name="T29" fmla="*/ 23 h 63"/>
                  <a:gd name="T30" fmla="*/ 126 w 130"/>
                  <a:gd name="T31" fmla="*/ 28 h 63"/>
                  <a:gd name="T32" fmla="*/ 120 w 130"/>
                  <a:gd name="T33" fmla="*/ 57 h 63"/>
                  <a:gd name="T34" fmla="*/ 83 w 130"/>
                  <a:gd name="T35" fmla="*/ 53 h 63"/>
                  <a:gd name="T36" fmla="*/ 27 w 130"/>
                  <a:gd name="T37" fmla="*/ 5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62">
                    <a:moveTo>
                      <a:pt x="27" y="51"/>
                    </a:moveTo>
                    <a:cubicBezTo>
                      <a:pt x="26" y="51"/>
                      <a:pt x="24" y="50"/>
                      <a:pt x="23" y="50"/>
                    </a:cubicBezTo>
                    <a:cubicBezTo>
                      <a:pt x="19" y="38"/>
                      <a:pt x="7" y="45"/>
                      <a:pt x="0" y="40"/>
                    </a:cubicBezTo>
                    <a:cubicBezTo>
                      <a:pt x="9" y="31"/>
                      <a:pt x="15" y="18"/>
                      <a:pt x="31" y="18"/>
                    </a:cubicBezTo>
                    <a:cubicBezTo>
                      <a:pt x="32" y="20"/>
                      <a:pt x="34" y="21"/>
                      <a:pt x="35" y="23"/>
                    </a:cubicBezTo>
                    <a:cubicBezTo>
                      <a:pt x="37" y="26"/>
                      <a:pt x="41" y="29"/>
                      <a:pt x="45" y="26"/>
                    </a:cubicBezTo>
                    <a:cubicBezTo>
                      <a:pt x="48" y="22"/>
                      <a:pt x="45" y="18"/>
                      <a:pt x="42" y="16"/>
                    </a:cubicBezTo>
                    <a:cubicBezTo>
                      <a:pt x="38" y="14"/>
                      <a:pt x="34" y="14"/>
                      <a:pt x="34" y="8"/>
                    </a:cubicBezTo>
                    <a:cubicBezTo>
                      <a:pt x="40" y="0"/>
                      <a:pt x="49" y="2"/>
                      <a:pt x="57" y="3"/>
                    </a:cubicBezTo>
                    <a:cubicBezTo>
                      <a:pt x="64" y="6"/>
                      <a:pt x="71" y="7"/>
                      <a:pt x="74" y="16"/>
                    </a:cubicBezTo>
                    <a:cubicBezTo>
                      <a:pt x="75" y="17"/>
                      <a:pt x="77" y="18"/>
                      <a:pt x="79" y="19"/>
                    </a:cubicBezTo>
                    <a:cubicBezTo>
                      <a:pt x="80" y="21"/>
                      <a:pt x="81" y="22"/>
                      <a:pt x="82" y="24"/>
                    </a:cubicBezTo>
                    <a:cubicBezTo>
                      <a:pt x="84" y="28"/>
                      <a:pt x="82" y="37"/>
                      <a:pt x="88" y="37"/>
                    </a:cubicBezTo>
                    <a:cubicBezTo>
                      <a:pt x="97" y="37"/>
                      <a:pt x="92" y="25"/>
                      <a:pt x="97" y="20"/>
                    </a:cubicBezTo>
                    <a:cubicBezTo>
                      <a:pt x="104" y="13"/>
                      <a:pt x="110" y="17"/>
                      <a:pt x="115" y="23"/>
                    </a:cubicBezTo>
                    <a:cubicBezTo>
                      <a:pt x="119" y="25"/>
                      <a:pt x="122" y="26"/>
                      <a:pt x="126" y="28"/>
                    </a:cubicBezTo>
                    <a:cubicBezTo>
                      <a:pt x="128" y="39"/>
                      <a:pt x="130" y="51"/>
                      <a:pt x="120" y="57"/>
                    </a:cubicBezTo>
                    <a:cubicBezTo>
                      <a:pt x="108" y="63"/>
                      <a:pt x="93" y="60"/>
                      <a:pt x="83" y="53"/>
                    </a:cubicBezTo>
                    <a:cubicBezTo>
                      <a:pt x="64" y="40"/>
                      <a:pt x="46" y="44"/>
                      <a:pt x="27" y="51"/>
                    </a:cubicBezTo>
                    <a:close/>
                  </a:path>
                </a:pathLst>
              </a:custGeom>
              <a:solidFill>
                <a:srgbClr val="4E4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6" name="Freeform 857">
                <a:extLst>
                  <a:ext uri="{FF2B5EF4-FFF2-40B4-BE49-F238E27FC236}">
                    <a16:creationId xmlns:a16="http://schemas.microsoft.com/office/drawing/2014/main" id="{F772041B-C5B5-46EA-1985-59010DC8584C}"/>
                  </a:ext>
                </a:extLst>
              </p:cNvPr>
              <p:cNvSpPr/>
              <p:nvPr/>
            </p:nvSpPr>
            <p:spPr bwMode="auto">
              <a:xfrm>
                <a:off x="5097" y="1135"/>
                <a:ext cx="50" cy="63"/>
              </a:xfrm>
              <a:custGeom>
                <a:avLst/>
                <a:gdLst>
                  <a:gd name="T0" fmla="*/ 32 w 34"/>
                  <a:gd name="T1" fmla="*/ 21 h 43"/>
                  <a:gd name="T2" fmla="*/ 2 w 34"/>
                  <a:gd name="T3" fmla="*/ 41 h 43"/>
                  <a:gd name="T4" fmla="*/ 13 w 34"/>
                  <a:gd name="T5" fmla="*/ 0 h 43"/>
                  <a:gd name="T6" fmla="*/ 29 w 34"/>
                  <a:gd name="T7" fmla="*/ 8 h 43"/>
                  <a:gd name="T8" fmla="*/ 34 w 34"/>
                  <a:gd name="T9" fmla="*/ 17 h 43"/>
                  <a:gd name="T10" fmla="*/ 32 w 34"/>
                  <a:gd name="T11" fmla="*/ 21 h 43"/>
                </a:gdLst>
                <a:ahLst/>
                <a:cxnLst>
                  <a:cxn ang="0">
                    <a:pos x="T0" y="T1"/>
                  </a:cxn>
                  <a:cxn ang="0">
                    <a:pos x="T2" y="T3"/>
                  </a:cxn>
                  <a:cxn ang="0">
                    <a:pos x="T4" y="T5"/>
                  </a:cxn>
                  <a:cxn ang="0">
                    <a:pos x="T6" y="T7"/>
                  </a:cxn>
                  <a:cxn ang="0">
                    <a:pos x="T8" y="T9"/>
                  </a:cxn>
                  <a:cxn ang="0">
                    <a:pos x="T10" y="T11"/>
                  </a:cxn>
                </a:cxnLst>
                <a:rect l="0" t="0" r="r" b="b"/>
                <a:pathLst>
                  <a:path w="34" h="43">
                    <a:moveTo>
                      <a:pt x="32" y="21"/>
                    </a:moveTo>
                    <a:cubicBezTo>
                      <a:pt x="18" y="22"/>
                      <a:pt x="17" y="43"/>
                      <a:pt x="2" y="41"/>
                    </a:cubicBezTo>
                    <a:cubicBezTo>
                      <a:pt x="8" y="28"/>
                      <a:pt x="0" y="11"/>
                      <a:pt x="13" y="0"/>
                    </a:cubicBezTo>
                    <a:cubicBezTo>
                      <a:pt x="20" y="0"/>
                      <a:pt x="26" y="1"/>
                      <a:pt x="29" y="8"/>
                    </a:cubicBezTo>
                    <a:cubicBezTo>
                      <a:pt x="32" y="11"/>
                      <a:pt x="34" y="13"/>
                      <a:pt x="34" y="17"/>
                    </a:cubicBezTo>
                    <a:cubicBezTo>
                      <a:pt x="34" y="18"/>
                      <a:pt x="34" y="20"/>
                      <a:pt x="32" y="21"/>
                    </a:cubicBezTo>
                    <a:close/>
                  </a:path>
                </a:pathLst>
              </a:custGeom>
              <a:solidFill>
                <a:srgbClr val="DCC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7" name="Freeform 858">
                <a:extLst>
                  <a:ext uri="{FF2B5EF4-FFF2-40B4-BE49-F238E27FC236}">
                    <a16:creationId xmlns:a16="http://schemas.microsoft.com/office/drawing/2014/main" id="{42829493-2EC8-4B71-8201-76E9AA3E0B20}"/>
                  </a:ext>
                </a:extLst>
              </p:cNvPr>
              <p:cNvSpPr/>
              <p:nvPr/>
            </p:nvSpPr>
            <p:spPr bwMode="auto">
              <a:xfrm>
                <a:off x="4930" y="1134"/>
                <a:ext cx="87" cy="27"/>
              </a:xfrm>
              <a:custGeom>
                <a:avLst/>
                <a:gdLst>
                  <a:gd name="T0" fmla="*/ 0 w 60"/>
                  <a:gd name="T1" fmla="*/ 17 h 19"/>
                  <a:gd name="T2" fmla="*/ 1 w 60"/>
                  <a:gd name="T3" fmla="*/ 13 h 19"/>
                  <a:gd name="T4" fmla="*/ 60 w 60"/>
                  <a:gd name="T5" fmla="*/ 0 h 19"/>
                  <a:gd name="T6" fmla="*/ 0 w 60"/>
                  <a:gd name="T7" fmla="*/ 17 h 19"/>
                </a:gdLst>
                <a:ahLst/>
                <a:cxnLst>
                  <a:cxn ang="0">
                    <a:pos x="T0" y="T1"/>
                  </a:cxn>
                  <a:cxn ang="0">
                    <a:pos x="T2" y="T3"/>
                  </a:cxn>
                  <a:cxn ang="0">
                    <a:pos x="T4" y="T5"/>
                  </a:cxn>
                  <a:cxn ang="0">
                    <a:pos x="T6" y="T7"/>
                  </a:cxn>
                </a:cxnLst>
                <a:rect l="0" t="0" r="r" b="b"/>
                <a:pathLst>
                  <a:path w="60" h="19">
                    <a:moveTo>
                      <a:pt x="0" y="17"/>
                    </a:moveTo>
                    <a:cubicBezTo>
                      <a:pt x="0" y="16"/>
                      <a:pt x="1" y="14"/>
                      <a:pt x="1" y="13"/>
                    </a:cubicBezTo>
                    <a:cubicBezTo>
                      <a:pt x="21" y="10"/>
                      <a:pt x="41" y="8"/>
                      <a:pt x="60" y="0"/>
                    </a:cubicBezTo>
                    <a:cubicBezTo>
                      <a:pt x="42" y="12"/>
                      <a:pt x="23" y="19"/>
                      <a:pt x="0" y="17"/>
                    </a:cubicBezTo>
                    <a:close/>
                  </a:path>
                </a:pathLst>
              </a:custGeom>
              <a:solidFill>
                <a:srgbClr val="BFA1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8" name="Freeform 859">
                <a:extLst>
                  <a:ext uri="{FF2B5EF4-FFF2-40B4-BE49-F238E27FC236}">
                    <a16:creationId xmlns:a16="http://schemas.microsoft.com/office/drawing/2014/main" id="{3FA44775-CFE8-D8EA-1067-7AA30128FEFC}"/>
                  </a:ext>
                </a:extLst>
              </p:cNvPr>
              <p:cNvSpPr/>
              <p:nvPr/>
            </p:nvSpPr>
            <p:spPr bwMode="auto">
              <a:xfrm>
                <a:off x="4990" y="1365"/>
                <a:ext cx="65" cy="61"/>
              </a:xfrm>
              <a:custGeom>
                <a:avLst/>
                <a:gdLst>
                  <a:gd name="T0" fmla="*/ 39 w 45"/>
                  <a:gd name="T1" fmla="*/ 10 h 42"/>
                  <a:gd name="T2" fmla="*/ 43 w 45"/>
                  <a:gd name="T3" fmla="*/ 33 h 42"/>
                  <a:gd name="T4" fmla="*/ 31 w 45"/>
                  <a:gd name="T5" fmla="*/ 38 h 42"/>
                  <a:gd name="T6" fmla="*/ 3 w 45"/>
                  <a:gd name="T7" fmla="*/ 42 h 42"/>
                  <a:gd name="T8" fmla="*/ 15 w 45"/>
                  <a:gd name="T9" fmla="*/ 3 h 42"/>
                  <a:gd name="T10" fmla="*/ 28 w 45"/>
                  <a:gd name="T11" fmla="*/ 9 h 42"/>
                  <a:gd name="T12" fmla="*/ 39 w 45"/>
                  <a:gd name="T13" fmla="*/ 10 h 42"/>
                </a:gdLst>
                <a:ahLst/>
                <a:cxnLst>
                  <a:cxn ang="0">
                    <a:pos x="T0" y="T1"/>
                  </a:cxn>
                  <a:cxn ang="0">
                    <a:pos x="T2" y="T3"/>
                  </a:cxn>
                  <a:cxn ang="0">
                    <a:pos x="T4" y="T5"/>
                  </a:cxn>
                  <a:cxn ang="0">
                    <a:pos x="T6" y="T7"/>
                  </a:cxn>
                  <a:cxn ang="0">
                    <a:pos x="T8" y="T9"/>
                  </a:cxn>
                  <a:cxn ang="0">
                    <a:pos x="T10" y="T11"/>
                  </a:cxn>
                  <a:cxn ang="0">
                    <a:pos x="T12" y="T13"/>
                  </a:cxn>
                </a:cxnLst>
                <a:rect l="0" t="0" r="r" b="b"/>
                <a:pathLst>
                  <a:path w="45" h="42">
                    <a:moveTo>
                      <a:pt x="39" y="10"/>
                    </a:moveTo>
                    <a:cubicBezTo>
                      <a:pt x="42" y="17"/>
                      <a:pt x="45" y="24"/>
                      <a:pt x="43" y="33"/>
                    </a:cubicBezTo>
                    <a:cubicBezTo>
                      <a:pt x="32" y="19"/>
                      <a:pt x="35" y="36"/>
                      <a:pt x="31" y="38"/>
                    </a:cubicBezTo>
                    <a:cubicBezTo>
                      <a:pt x="21" y="39"/>
                      <a:pt x="12" y="41"/>
                      <a:pt x="3" y="42"/>
                    </a:cubicBezTo>
                    <a:cubicBezTo>
                      <a:pt x="0" y="27"/>
                      <a:pt x="0" y="13"/>
                      <a:pt x="15" y="3"/>
                    </a:cubicBezTo>
                    <a:cubicBezTo>
                      <a:pt x="22" y="0"/>
                      <a:pt x="21" y="12"/>
                      <a:pt x="28" y="9"/>
                    </a:cubicBezTo>
                    <a:cubicBezTo>
                      <a:pt x="32" y="9"/>
                      <a:pt x="35" y="10"/>
                      <a:pt x="39" y="10"/>
                    </a:cubicBezTo>
                    <a:close/>
                  </a:path>
                </a:pathLst>
              </a:custGeom>
              <a:solidFill>
                <a:srgbClr val="8991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9" name="Freeform 860">
                <a:extLst>
                  <a:ext uri="{FF2B5EF4-FFF2-40B4-BE49-F238E27FC236}">
                    <a16:creationId xmlns:a16="http://schemas.microsoft.com/office/drawing/2014/main" id="{B3CC6140-13C0-69DF-3114-672DF89F5485}"/>
                  </a:ext>
                </a:extLst>
              </p:cNvPr>
              <p:cNvSpPr/>
              <p:nvPr/>
            </p:nvSpPr>
            <p:spPr bwMode="auto">
              <a:xfrm>
                <a:off x="4917" y="1272"/>
                <a:ext cx="60" cy="51"/>
              </a:xfrm>
              <a:custGeom>
                <a:avLst/>
                <a:gdLst>
                  <a:gd name="T0" fmla="*/ 41 w 41"/>
                  <a:gd name="T1" fmla="*/ 27 h 35"/>
                  <a:gd name="T2" fmla="*/ 29 w 41"/>
                  <a:gd name="T3" fmla="*/ 35 h 35"/>
                  <a:gd name="T4" fmla="*/ 10 w 41"/>
                  <a:gd name="T5" fmla="*/ 30 h 35"/>
                  <a:gd name="T6" fmla="*/ 3 w 41"/>
                  <a:gd name="T7" fmla="*/ 25 h 35"/>
                  <a:gd name="T8" fmla="*/ 5 w 41"/>
                  <a:gd name="T9" fmla="*/ 13 h 35"/>
                  <a:gd name="T10" fmla="*/ 12 w 41"/>
                  <a:gd name="T11" fmla="*/ 18 h 35"/>
                  <a:gd name="T12" fmla="*/ 41 w 41"/>
                  <a:gd name="T13" fmla="*/ 27 h 35"/>
                </a:gdLst>
                <a:ahLst/>
                <a:cxnLst>
                  <a:cxn ang="0">
                    <a:pos x="T0" y="T1"/>
                  </a:cxn>
                  <a:cxn ang="0">
                    <a:pos x="T2" y="T3"/>
                  </a:cxn>
                  <a:cxn ang="0">
                    <a:pos x="T4" y="T5"/>
                  </a:cxn>
                  <a:cxn ang="0">
                    <a:pos x="T6" y="T7"/>
                  </a:cxn>
                  <a:cxn ang="0">
                    <a:pos x="T8" y="T9"/>
                  </a:cxn>
                  <a:cxn ang="0">
                    <a:pos x="T10" y="T11"/>
                  </a:cxn>
                  <a:cxn ang="0">
                    <a:pos x="T12" y="T13"/>
                  </a:cxn>
                </a:cxnLst>
                <a:rect l="0" t="0" r="r" b="b"/>
                <a:pathLst>
                  <a:path w="41" h="35">
                    <a:moveTo>
                      <a:pt x="41" y="27"/>
                    </a:moveTo>
                    <a:cubicBezTo>
                      <a:pt x="37" y="29"/>
                      <a:pt x="33" y="32"/>
                      <a:pt x="29" y="35"/>
                    </a:cubicBezTo>
                    <a:cubicBezTo>
                      <a:pt x="24" y="30"/>
                      <a:pt x="19" y="22"/>
                      <a:pt x="10" y="30"/>
                    </a:cubicBezTo>
                    <a:cubicBezTo>
                      <a:pt x="6" y="32"/>
                      <a:pt x="5" y="28"/>
                      <a:pt x="3" y="25"/>
                    </a:cubicBezTo>
                    <a:cubicBezTo>
                      <a:pt x="2" y="20"/>
                      <a:pt x="0" y="16"/>
                      <a:pt x="5" y="13"/>
                    </a:cubicBezTo>
                    <a:cubicBezTo>
                      <a:pt x="9" y="11"/>
                      <a:pt x="9" y="17"/>
                      <a:pt x="12" y="18"/>
                    </a:cubicBezTo>
                    <a:cubicBezTo>
                      <a:pt x="28" y="0"/>
                      <a:pt x="33" y="19"/>
                      <a:pt x="41" y="27"/>
                    </a:cubicBezTo>
                    <a:close/>
                  </a:path>
                </a:pathLst>
              </a:custGeom>
              <a:solidFill>
                <a:srgbClr val="C09C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0" name="Freeform 861">
                <a:extLst>
                  <a:ext uri="{FF2B5EF4-FFF2-40B4-BE49-F238E27FC236}">
                    <a16:creationId xmlns:a16="http://schemas.microsoft.com/office/drawing/2014/main" id="{D1A4098B-971F-2955-A5EF-C09F5283259A}"/>
                  </a:ext>
                </a:extLst>
              </p:cNvPr>
              <p:cNvSpPr/>
              <p:nvPr/>
            </p:nvSpPr>
            <p:spPr bwMode="auto">
              <a:xfrm>
                <a:off x="5009" y="1345"/>
                <a:ext cx="39" cy="61"/>
              </a:xfrm>
              <a:custGeom>
                <a:avLst/>
                <a:gdLst>
                  <a:gd name="T0" fmla="*/ 15 w 27"/>
                  <a:gd name="T1" fmla="*/ 23 h 42"/>
                  <a:gd name="T2" fmla="*/ 2 w 27"/>
                  <a:gd name="T3" fmla="*/ 17 h 42"/>
                  <a:gd name="T4" fmla="*/ 6 w 27"/>
                  <a:gd name="T5" fmla="*/ 0 h 42"/>
                  <a:gd name="T6" fmla="*/ 15 w 27"/>
                  <a:gd name="T7" fmla="*/ 23 h 42"/>
                </a:gdLst>
                <a:ahLst/>
                <a:cxnLst>
                  <a:cxn ang="0">
                    <a:pos x="T0" y="T1"/>
                  </a:cxn>
                  <a:cxn ang="0">
                    <a:pos x="T2" y="T3"/>
                  </a:cxn>
                  <a:cxn ang="0">
                    <a:pos x="T4" y="T5"/>
                  </a:cxn>
                  <a:cxn ang="0">
                    <a:pos x="T6" y="T7"/>
                  </a:cxn>
                </a:cxnLst>
                <a:rect l="0" t="0" r="r" b="b"/>
                <a:pathLst>
                  <a:path w="27" h="42">
                    <a:moveTo>
                      <a:pt x="15" y="23"/>
                    </a:moveTo>
                    <a:cubicBezTo>
                      <a:pt x="0" y="42"/>
                      <a:pt x="9" y="13"/>
                      <a:pt x="2" y="17"/>
                    </a:cubicBezTo>
                    <a:cubicBezTo>
                      <a:pt x="2" y="11"/>
                      <a:pt x="0" y="4"/>
                      <a:pt x="6" y="0"/>
                    </a:cubicBezTo>
                    <a:cubicBezTo>
                      <a:pt x="27" y="1"/>
                      <a:pt x="13" y="15"/>
                      <a:pt x="15" y="23"/>
                    </a:cubicBezTo>
                    <a:close/>
                  </a:path>
                </a:pathLst>
              </a:custGeom>
              <a:solidFill>
                <a:srgbClr val="D0B9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1" name="Freeform 862">
                <a:extLst>
                  <a:ext uri="{FF2B5EF4-FFF2-40B4-BE49-F238E27FC236}">
                    <a16:creationId xmlns:a16="http://schemas.microsoft.com/office/drawing/2014/main" id="{DE39FC93-26D0-EEF6-5B89-578BDD4C5C6C}"/>
                  </a:ext>
                </a:extLst>
              </p:cNvPr>
              <p:cNvSpPr/>
              <p:nvPr/>
            </p:nvSpPr>
            <p:spPr bwMode="auto">
              <a:xfrm>
                <a:off x="4977" y="1282"/>
                <a:ext cx="23" cy="28"/>
              </a:xfrm>
              <a:custGeom>
                <a:avLst/>
                <a:gdLst>
                  <a:gd name="T0" fmla="*/ 16 w 16"/>
                  <a:gd name="T1" fmla="*/ 19 h 19"/>
                  <a:gd name="T2" fmla="*/ 3 w 16"/>
                  <a:gd name="T3" fmla="*/ 19 h 19"/>
                  <a:gd name="T4" fmla="*/ 0 w 16"/>
                  <a:gd name="T5" fmla="*/ 4 h 19"/>
                  <a:gd name="T6" fmla="*/ 16 w 16"/>
                  <a:gd name="T7" fmla="*/ 19 h 19"/>
                </a:gdLst>
                <a:ahLst/>
                <a:cxnLst>
                  <a:cxn ang="0">
                    <a:pos x="T0" y="T1"/>
                  </a:cxn>
                  <a:cxn ang="0">
                    <a:pos x="T2" y="T3"/>
                  </a:cxn>
                  <a:cxn ang="0">
                    <a:pos x="T4" y="T5"/>
                  </a:cxn>
                  <a:cxn ang="0">
                    <a:pos x="T6" y="T7"/>
                  </a:cxn>
                </a:cxnLst>
                <a:rect l="0" t="0" r="r" b="b"/>
                <a:pathLst>
                  <a:path w="16" h="19">
                    <a:moveTo>
                      <a:pt x="16" y="19"/>
                    </a:moveTo>
                    <a:cubicBezTo>
                      <a:pt x="12" y="19"/>
                      <a:pt x="8" y="19"/>
                      <a:pt x="3" y="19"/>
                    </a:cubicBezTo>
                    <a:cubicBezTo>
                      <a:pt x="2" y="14"/>
                      <a:pt x="1" y="9"/>
                      <a:pt x="0" y="4"/>
                    </a:cubicBezTo>
                    <a:cubicBezTo>
                      <a:pt x="15" y="0"/>
                      <a:pt x="13" y="12"/>
                      <a:pt x="16" y="19"/>
                    </a:cubicBezTo>
                    <a:close/>
                  </a:path>
                </a:pathLst>
              </a:custGeom>
              <a:solidFill>
                <a:srgbClr val="D3A8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2" name="Freeform 863">
                <a:extLst>
                  <a:ext uri="{FF2B5EF4-FFF2-40B4-BE49-F238E27FC236}">
                    <a16:creationId xmlns:a16="http://schemas.microsoft.com/office/drawing/2014/main" id="{20AEFB4F-BDF3-686D-56B3-E5F4B33C2519}"/>
                  </a:ext>
                </a:extLst>
              </p:cNvPr>
              <p:cNvSpPr/>
              <p:nvPr/>
            </p:nvSpPr>
            <p:spPr bwMode="auto">
              <a:xfrm>
                <a:off x="4894" y="1320"/>
                <a:ext cx="45" cy="54"/>
              </a:xfrm>
              <a:custGeom>
                <a:avLst/>
                <a:gdLst>
                  <a:gd name="T0" fmla="*/ 0 w 31"/>
                  <a:gd name="T1" fmla="*/ 8 h 37"/>
                  <a:gd name="T2" fmla="*/ 1 w 31"/>
                  <a:gd name="T3" fmla="*/ 1 h 37"/>
                  <a:gd name="T4" fmla="*/ 20 w 31"/>
                  <a:gd name="T5" fmla="*/ 37 h 37"/>
                  <a:gd name="T6" fmla="*/ 5 w 31"/>
                  <a:gd name="T7" fmla="*/ 20 h 37"/>
                  <a:gd name="T8" fmla="*/ 0 w 31"/>
                  <a:gd name="T9" fmla="*/ 8 h 37"/>
                </a:gdLst>
                <a:ahLst/>
                <a:cxnLst>
                  <a:cxn ang="0">
                    <a:pos x="T0" y="T1"/>
                  </a:cxn>
                  <a:cxn ang="0">
                    <a:pos x="T2" y="T3"/>
                  </a:cxn>
                  <a:cxn ang="0">
                    <a:pos x="T4" y="T5"/>
                  </a:cxn>
                  <a:cxn ang="0">
                    <a:pos x="T6" y="T7"/>
                  </a:cxn>
                  <a:cxn ang="0">
                    <a:pos x="T8" y="T9"/>
                  </a:cxn>
                </a:cxnLst>
                <a:rect l="0" t="0" r="r" b="b"/>
                <a:pathLst>
                  <a:path w="31" h="37">
                    <a:moveTo>
                      <a:pt x="0" y="8"/>
                    </a:moveTo>
                    <a:cubicBezTo>
                      <a:pt x="1" y="6"/>
                      <a:pt x="1" y="4"/>
                      <a:pt x="1" y="1"/>
                    </a:cubicBezTo>
                    <a:cubicBezTo>
                      <a:pt x="31" y="0"/>
                      <a:pt x="18" y="23"/>
                      <a:pt x="20" y="37"/>
                    </a:cubicBezTo>
                    <a:cubicBezTo>
                      <a:pt x="14" y="33"/>
                      <a:pt x="4" y="32"/>
                      <a:pt x="5" y="20"/>
                    </a:cubicBezTo>
                    <a:cubicBezTo>
                      <a:pt x="8" y="15"/>
                      <a:pt x="1" y="13"/>
                      <a:pt x="0" y="8"/>
                    </a:cubicBezTo>
                    <a:close/>
                  </a:path>
                </a:pathLst>
              </a:custGeom>
              <a:solidFill>
                <a:srgbClr val="9C98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3" name="Freeform 864">
                <a:extLst>
                  <a:ext uri="{FF2B5EF4-FFF2-40B4-BE49-F238E27FC236}">
                    <a16:creationId xmlns:a16="http://schemas.microsoft.com/office/drawing/2014/main" id="{538733F9-FC98-5114-7E03-266C545A9890}"/>
                  </a:ext>
                </a:extLst>
              </p:cNvPr>
              <p:cNvSpPr/>
              <p:nvPr/>
            </p:nvSpPr>
            <p:spPr bwMode="auto">
              <a:xfrm>
                <a:off x="4943" y="1342"/>
                <a:ext cx="28" cy="49"/>
              </a:xfrm>
              <a:custGeom>
                <a:avLst/>
                <a:gdLst>
                  <a:gd name="T0" fmla="*/ 18 w 19"/>
                  <a:gd name="T1" fmla="*/ 13 h 34"/>
                  <a:gd name="T2" fmla="*/ 2 w 19"/>
                  <a:gd name="T3" fmla="*/ 25 h 34"/>
                  <a:gd name="T4" fmla="*/ 18 w 19"/>
                  <a:gd name="T5" fmla="*/ 13 h 34"/>
                </a:gdLst>
                <a:ahLst/>
                <a:cxnLst>
                  <a:cxn ang="0">
                    <a:pos x="T0" y="T1"/>
                  </a:cxn>
                  <a:cxn ang="0">
                    <a:pos x="T2" y="T3"/>
                  </a:cxn>
                  <a:cxn ang="0">
                    <a:pos x="T4" y="T5"/>
                  </a:cxn>
                </a:cxnLst>
                <a:rect l="0" t="0" r="r" b="b"/>
                <a:pathLst>
                  <a:path w="19" h="34">
                    <a:moveTo>
                      <a:pt x="18" y="13"/>
                    </a:moveTo>
                    <a:cubicBezTo>
                      <a:pt x="19" y="26"/>
                      <a:pt x="16" y="34"/>
                      <a:pt x="2" y="25"/>
                    </a:cubicBezTo>
                    <a:cubicBezTo>
                      <a:pt x="6" y="19"/>
                      <a:pt x="0" y="0"/>
                      <a:pt x="18" y="13"/>
                    </a:cubicBezTo>
                    <a:close/>
                  </a:path>
                </a:pathLst>
              </a:custGeom>
              <a:solidFill>
                <a:srgbClr val="D1C1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4" name="Freeform 865">
                <a:extLst>
                  <a:ext uri="{FF2B5EF4-FFF2-40B4-BE49-F238E27FC236}">
                    <a16:creationId xmlns:a16="http://schemas.microsoft.com/office/drawing/2014/main" id="{74F1E3A4-28F7-A070-4C28-FB3E4E9BA716}"/>
                  </a:ext>
                </a:extLst>
              </p:cNvPr>
              <p:cNvSpPr/>
              <p:nvPr/>
            </p:nvSpPr>
            <p:spPr bwMode="auto">
              <a:xfrm>
                <a:off x="5195" y="1036"/>
                <a:ext cx="29" cy="70"/>
              </a:xfrm>
              <a:custGeom>
                <a:avLst/>
                <a:gdLst>
                  <a:gd name="T0" fmla="*/ 11 w 20"/>
                  <a:gd name="T1" fmla="*/ 48 h 48"/>
                  <a:gd name="T2" fmla="*/ 6 w 20"/>
                  <a:gd name="T3" fmla="*/ 44 h 48"/>
                  <a:gd name="T4" fmla="*/ 5 w 20"/>
                  <a:gd name="T5" fmla="*/ 32 h 48"/>
                  <a:gd name="T6" fmla="*/ 2 w 20"/>
                  <a:gd name="T7" fmla="*/ 24 h 48"/>
                  <a:gd name="T8" fmla="*/ 2 w 20"/>
                  <a:gd name="T9" fmla="*/ 4 h 48"/>
                  <a:gd name="T10" fmla="*/ 5 w 20"/>
                  <a:gd name="T11" fmla="*/ 0 h 48"/>
                  <a:gd name="T12" fmla="*/ 11 w 20"/>
                  <a:gd name="T13" fmla="*/ 13 h 48"/>
                  <a:gd name="T14" fmla="*/ 20 w 20"/>
                  <a:gd name="T15" fmla="*/ 34 h 48"/>
                  <a:gd name="T16" fmla="*/ 11 w 20"/>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8">
                    <a:moveTo>
                      <a:pt x="11" y="48"/>
                    </a:moveTo>
                    <a:cubicBezTo>
                      <a:pt x="9" y="47"/>
                      <a:pt x="8" y="45"/>
                      <a:pt x="6" y="44"/>
                    </a:cubicBezTo>
                    <a:cubicBezTo>
                      <a:pt x="2" y="40"/>
                      <a:pt x="3" y="36"/>
                      <a:pt x="5" y="32"/>
                    </a:cubicBezTo>
                    <a:cubicBezTo>
                      <a:pt x="4" y="29"/>
                      <a:pt x="3" y="27"/>
                      <a:pt x="2" y="24"/>
                    </a:cubicBezTo>
                    <a:cubicBezTo>
                      <a:pt x="12" y="18"/>
                      <a:pt x="0" y="11"/>
                      <a:pt x="2" y="4"/>
                    </a:cubicBezTo>
                    <a:cubicBezTo>
                      <a:pt x="3" y="3"/>
                      <a:pt x="4" y="1"/>
                      <a:pt x="5" y="0"/>
                    </a:cubicBezTo>
                    <a:cubicBezTo>
                      <a:pt x="7" y="4"/>
                      <a:pt x="9" y="9"/>
                      <a:pt x="11" y="13"/>
                    </a:cubicBezTo>
                    <a:cubicBezTo>
                      <a:pt x="20" y="17"/>
                      <a:pt x="20" y="25"/>
                      <a:pt x="20" y="34"/>
                    </a:cubicBezTo>
                    <a:cubicBezTo>
                      <a:pt x="18" y="39"/>
                      <a:pt x="19" y="47"/>
                      <a:pt x="11" y="48"/>
                    </a:cubicBezTo>
                    <a:close/>
                  </a:path>
                </a:pathLst>
              </a:custGeom>
              <a:solidFill>
                <a:srgbClr val="9D8D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5" name="Freeform 866">
                <a:extLst>
                  <a:ext uri="{FF2B5EF4-FFF2-40B4-BE49-F238E27FC236}">
                    <a16:creationId xmlns:a16="http://schemas.microsoft.com/office/drawing/2014/main" id="{37DEE74F-21A2-8230-41B7-AB950590D70C}"/>
                  </a:ext>
                </a:extLst>
              </p:cNvPr>
              <p:cNvSpPr/>
              <p:nvPr/>
            </p:nvSpPr>
            <p:spPr bwMode="auto">
              <a:xfrm>
                <a:off x="5211" y="1025"/>
                <a:ext cx="74" cy="71"/>
              </a:xfrm>
              <a:custGeom>
                <a:avLst/>
                <a:gdLst>
                  <a:gd name="T0" fmla="*/ 7 w 51"/>
                  <a:gd name="T1" fmla="*/ 40 h 49"/>
                  <a:gd name="T2" fmla="*/ 0 w 51"/>
                  <a:gd name="T3" fmla="*/ 21 h 49"/>
                  <a:gd name="T4" fmla="*/ 7 w 51"/>
                  <a:gd name="T5" fmla="*/ 20 h 49"/>
                  <a:gd name="T6" fmla="*/ 26 w 51"/>
                  <a:gd name="T7" fmla="*/ 9 h 49"/>
                  <a:gd name="T8" fmla="*/ 38 w 51"/>
                  <a:gd name="T9" fmla="*/ 1 h 49"/>
                  <a:gd name="T10" fmla="*/ 42 w 51"/>
                  <a:gd name="T11" fmla="*/ 5 h 49"/>
                  <a:gd name="T12" fmla="*/ 51 w 51"/>
                  <a:gd name="T13" fmla="*/ 29 h 49"/>
                  <a:gd name="T14" fmla="*/ 42 w 51"/>
                  <a:gd name="T15" fmla="*/ 41 h 49"/>
                  <a:gd name="T16" fmla="*/ 22 w 51"/>
                  <a:gd name="T17" fmla="*/ 44 h 49"/>
                  <a:gd name="T18" fmla="*/ 7 w 51"/>
                  <a:gd name="T1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9">
                    <a:moveTo>
                      <a:pt x="7" y="40"/>
                    </a:moveTo>
                    <a:cubicBezTo>
                      <a:pt x="0" y="36"/>
                      <a:pt x="7" y="26"/>
                      <a:pt x="0" y="21"/>
                    </a:cubicBezTo>
                    <a:cubicBezTo>
                      <a:pt x="2" y="21"/>
                      <a:pt x="4" y="20"/>
                      <a:pt x="7" y="20"/>
                    </a:cubicBezTo>
                    <a:cubicBezTo>
                      <a:pt x="15" y="19"/>
                      <a:pt x="22" y="17"/>
                      <a:pt x="26" y="9"/>
                    </a:cubicBezTo>
                    <a:cubicBezTo>
                      <a:pt x="27" y="1"/>
                      <a:pt x="31" y="0"/>
                      <a:pt x="38" y="1"/>
                    </a:cubicBezTo>
                    <a:cubicBezTo>
                      <a:pt x="39" y="2"/>
                      <a:pt x="41" y="4"/>
                      <a:pt x="42" y="5"/>
                    </a:cubicBezTo>
                    <a:cubicBezTo>
                      <a:pt x="46" y="13"/>
                      <a:pt x="28" y="28"/>
                      <a:pt x="51" y="29"/>
                    </a:cubicBezTo>
                    <a:cubicBezTo>
                      <a:pt x="48" y="33"/>
                      <a:pt x="42" y="35"/>
                      <a:pt x="42" y="41"/>
                    </a:cubicBezTo>
                    <a:cubicBezTo>
                      <a:pt x="36" y="42"/>
                      <a:pt x="29" y="43"/>
                      <a:pt x="22" y="44"/>
                    </a:cubicBezTo>
                    <a:cubicBezTo>
                      <a:pt x="16" y="49"/>
                      <a:pt x="11" y="47"/>
                      <a:pt x="7" y="40"/>
                    </a:cubicBezTo>
                    <a:close/>
                  </a:path>
                </a:pathLst>
              </a:custGeom>
              <a:solidFill>
                <a:srgbClr val="E4D7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6" name="Freeform 867">
                <a:extLst>
                  <a:ext uri="{FF2B5EF4-FFF2-40B4-BE49-F238E27FC236}">
                    <a16:creationId xmlns:a16="http://schemas.microsoft.com/office/drawing/2014/main" id="{36B5C78B-9C33-F246-0716-1DB0E023B6EB}"/>
                  </a:ext>
                </a:extLst>
              </p:cNvPr>
              <p:cNvSpPr/>
              <p:nvPr/>
            </p:nvSpPr>
            <p:spPr bwMode="auto">
              <a:xfrm>
                <a:off x="5221" y="1038"/>
                <a:ext cx="34" cy="30"/>
              </a:xfrm>
              <a:custGeom>
                <a:avLst/>
                <a:gdLst>
                  <a:gd name="T0" fmla="*/ 19 w 23"/>
                  <a:gd name="T1" fmla="*/ 0 h 21"/>
                  <a:gd name="T2" fmla="*/ 0 w 23"/>
                  <a:gd name="T3" fmla="*/ 11 h 21"/>
                  <a:gd name="T4" fmla="*/ 19 w 23"/>
                  <a:gd name="T5" fmla="*/ 0 h 21"/>
                </a:gdLst>
                <a:ahLst/>
                <a:cxnLst>
                  <a:cxn ang="0">
                    <a:pos x="T0" y="T1"/>
                  </a:cxn>
                  <a:cxn ang="0">
                    <a:pos x="T2" y="T3"/>
                  </a:cxn>
                  <a:cxn ang="0">
                    <a:pos x="T4" y="T5"/>
                  </a:cxn>
                </a:cxnLst>
                <a:rect l="0" t="0" r="r" b="b"/>
                <a:pathLst>
                  <a:path w="23" h="21">
                    <a:moveTo>
                      <a:pt x="19" y="0"/>
                    </a:moveTo>
                    <a:cubicBezTo>
                      <a:pt x="23" y="21"/>
                      <a:pt x="9" y="13"/>
                      <a:pt x="0" y="11"/>
                    </a:cubicBezTo>
                    <a:cubicBezTo>
                      <a:pt x="4" y="3"/>
                      <a:pt x="12" y="2"/>
                      <a:pt x="19" y="0"/>
                    </a:cubicBezTo>
                    <a:close/>
                  </a:path>
                </a:pathLst>
              </a:custGeom>
              <a:solidFill>
                <a:srgbClr val="9D8D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7" name="Freeform 868">
                <a:extLst>
                  <a:ext uri="{FF2B5EF4-FFF2-40B4-BE49-F238E27FC236}">
                    <a16:creationId xmlns:a16="http://schemas.microsoft.com/office/drawing/2014/main" id="{7F628747-3D44-9FD9-D537-3F784BE42054}"/>
                  </a:ext>
                </a:extLst>
              </p:cNvPr>
              <p:cNvSpPr/>
              <p:nvPr/>
            </p:nvSpPr>
            <p:spPr bwMode="auto">
              <a:xfrm>
                <a:off x="4761" y="2935"/>
                <a:ext cx="83" cy="89"/>
              </a:xfrm>
              <a:custGeom>
                <a:avLst/>
                <a:gdLst>
                  <a:gd name="T0" fmla="*/ 0 w 57"/>
                  <a:gd name="T1" fmla="*/ 38 h 61"/>
                  <a:gd name="T2" fmla="*/ 19 w 57"/>
                  <a:gd name="T3" fmla="*/ 8 h 61"/>
                  <a:gd name="T4" fmla="*/ 52 w 57"/>
                  <a:gd name="T5" fmla="*/ 43 h 61"/>
                  <a:gd name="T6" fmla="*/ 0 w 57"/>
                  <a:gd name="T7" fmla="*/ 38 h 61"/>
                </a:gdLst>
                <a:ahLst/>
                <a:cxnLst>
                  <a:cxn ang="0">
                    <a:pos x="T0" y="T1"/>
                  </a:cxn>
                  <a:cxn ang="0">
                    <a:pos x="T2" y="T3"/>
                  </a:cxn>
                  <a:cxn ang="0">
                    <a:pos x="T4" y="T5"/>
                  </a:cxn>
                  <a:cxn ang="0">
                    <a:pos x="T6" y="T7"/>
                  </a:cxn>
                </a:cxnLst>
                <a:rect l="0" t="0" r="r" b="b"/>
                <a:pathLst>
                  <a:path w="57" h="61">
                    <a:moveTo>
                      <a:pt x="0" y="38"/>
                    </a:moveTo>
                    <a:cubicBezTo>
                      <a:pt x="9" y="30"/>
                      <a:pt x="3" y="12"/>
                      <a:pt x="19" y="8"/>
                    </a:cubicBezTo>
                    <a:cubicBezTo>
                      <a:pt x="44" y="0"/>
                      <a:pt x="57" y="13"/>
                      <a:pt x="52" y="43"/>
                    </a:cubicBezTo>
                    <a:cubicBezTo>
                      <a:pt x="39" y="61"/>
                      <a:pt x="14" y="59"/>
                      <a:pt x="0" y="38"/>
                    </a:cubicBezTo>
                    <a:close/>
                  </a:path>
                </a:pathLst>
              </a:custGeom>
              <a:solidFill>
                <a:srgbClr val="D9A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8" name="Freeform 869">
                <a:extLst>
                  <a:ext uri="{FF2B5EF4-FFF2-40B4-BE49-F238E27FC236}">
                    <a16:creationId xmlns:a16="http://schemas.microsoft.com/office/drawing/2014/main" id="{D67BCFE9-D55D-5E7D-8D69-368DD18BA154}"/>
                  </a:ext>
                </a:extLst>
              </p:cNvPr>
              <p:cNvSpPr/>
              <p:nvPr/>
            </p:nvSpPr>
            <p:spPr bwMode="auto">
              <a:xfrm>
                <a:off x="4869" y="2949"/>
                <a:ext cx="74" cy="71"/>
              </a:xfrm>
              <a:custGeom>
                <a:avLst/>
                <a:gdLst>
                  <a:gd name="T0" fmla="*/ 2 w 51"/>
                  <a:gd name="T1" fmla="*/ 38 h 49"/>
                  <a:gd name="T2" fmla="*/ 5 w 51"/>
                  <a:gd name="T3" fmla="*/ 29 h 49"/>
                  <a:gd name="T4" fmla="*/ 13 w 51"/>
                  <a:gd name="T5" fmla="*/ 4 h 49"/>
                  <a:gd name="T6" fmla="*/ 51 w 51"/>
                  <a:gd name="T7" fmla="*/ 15 h 49"/>
                  <a:gd name="T8" fmla="*/ 25 w 51"/>
                  <a:gd name="T9" fmla="*/ 12 h 49"/>
                  <a:gd name="T10" fmla="*/ 12 w 51"/>
                  <a:gd name="T11" fmla="*/ 14 h 49"/>
                  <a:gd name="T12" fmla="*/ 19 w 51"/>
                  <a:gd name="T13" fmla="*/ 33 h 49"/>
                  <a:gd name="T14" fmla="*/ 35 w 51"/>
                  <a:gd name="T15" fmla="*/ 33 h 49"/>
                  <a:gd name="T16" fmla="*/ 45 w 51"/>
                  <a:gd name="T17" fmla="*/ 24 h 49"/>
                  <a:gd name="T18" fmla="*/ 49 w 51"/>
                  <a:gd name="T19" fmla="*/ 32 h 49"/>
                  <a:gd name="T20" fmla="*/ 37 w 51"/>
                  <a:gd name="T21" fmla="*/ 44 h 49"/>
                  <a:gd name="T22" fmla="*/ 23 w 51"/>
                  <a:gd name="T23" fmla="*/ 49 h 49"/>
                  <a:gd name="T24" fmla="*/ 2 w 51"/>
                  <a:gd name="T25"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49">
                    <a:moveTo>
                      <a:pt x="2" y="38"/>
                    </a:moveTo>
                    <a:cubicBezTo>
                      <a:pt x="5" y="36"/>
                      <a:pt x="5" y="33"/>
                      <a:pt x="5" y="29"/>
                    </a:cubicBezTo>
                    <a:cubicBezTo>
                      <a:pt x="5" y="20"/>
                      <a:pt x="0" y="8"/>
                      <a:pt x="13" y="4"/>
                    </a:cubicBezTo>
                    <a:cubicBezTo>
                      <a:pt x="26" y="0"/>
                      <a:pt x="39" y="2"/>
                      <a:pt x="51" y="15"/>
                    </a:cubicBezTo>
                    <a:cubicBezTo>
                      <a:pt x="40" y="14"/>
                      <a:pt x="32" y="13"/>
                      <a:pt x="25" y="12"/>
                    </a:cubicBezTo>
                    <a:cubicBezTo>
                      <a:pt x="20" y="11"/>
                      <a:pt x="13" y="7"/>
                      <a:pt x="12" y="14"/>
                    </a:cubicBezTo>
                    <a:cubicBezTo>
                      <a:pt x="10" y="21"/>
                      <a:pt x="13" y="29"/>
                      <a:pt x="19" y="33"/>
                    </a:cubicBezTo>
                    <a:cubicBezTo>
                      <a:pt x="25" y="37"/>
                      <a:pt x="30" y="38"/>
                      <a:pt x="35" y="33"/>
                    </a:cubicBezTo>
                    <a:cubicBezTo>
                      <a:pt x="39" y="30"/>
                      <a:pt x="37" y="21"/>
                      <a:pt x="45" y="24"/>
                    </a:cubicBezTo>
                    <a:cubicBezTo>
                      <a:pt x="48" y="25"/>
                      <a:pt x="50" y="29"/>
                      <a:pt x="49" y="32"/>
                    </a:cubicBezTo>
                    <a:cubicBezTo>
                      <a:pt x="49" y="39"/>
                      <a:pt x="43" y="42"/>
                      <a:pt x="37" y="44"/>
                    </a:cubicBezTo>
                    <a:cubicBezTo>
                      <a:pt x="33" y="46"/>
                      <a:pt x="26" y="44"/>
                      <a:pt x="23" y="49"/>
                    </a:cubicBezTo>
                    <a:cubicBezTo>
                      <a:pt x="14" y="48"/>
                      <a:pt x="6" y="47"/>
                      <a:pt x="2" y="38"/>
                    </a:cubicBezTo>
                    <a:close/>
                  </a:path>
                </a:pathLst>
              </a:custGeom>
              <a:solidFill>
                <a:srgbClr val="E7B6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9" name="Freeform 870">
                <a:extLst>
                  <a:ext uri="{FF2B5EF4-FFF2-40B4-BE49-F238E27FC236}">
                    <a16:creationId xmlns:a16="http://schemas.microsoft.com/office/drawing/2014/main" id="{DD7CD332-48DB-181D-AC22-515B2EBAAD6E}"/>
                  </a:ext>
                </a:extLst>
              </p:cNvPr>
              <p:cNvSpPr/>
              <p:nvPr/>
            </p:nvSpPr>
            <p:spPr bwMode="auto">
              <a:xfrm>
                <a:off x="4853" y="3056"/>
                <a:ext cx="32" cy="28"/>
              </a:xfrm>
              <a:custGeom>
                <a:avLst/>
                <a:gdLst>
                  <a:gd name="T0" fmla="*/ 9 w 22"/>
                  <a:gd name="T1" fmla="*/ 0 h 19"/>
                  <a:gd name="T2" fmla="*/ 16 w 22"/>
                  <a:gd name="T3" fmla="*/ 14 h 19"/>
                  <a:gd name="T4" fmla="*/ 1 w 22"/>
                  <a:gd name="T5" fmla="*/ 12 h 19"/>
                  <a:gd name="T6" fmla="*/ 0 w 22"/>
                  <a:gd name="T7" fmla="*/ 7 h 19"/>
                  <a:gd name="T8" fmla="*/ 9 w 22"/>
                  <a:gd name="T9" fmla="*/ 0 h 19"/>
                </a:gdLst>
                <a:ahLst/>
                <a:cxnLst>
                  <a:cxn ang="0">
                    <a:pos x="T0" y="T1"/>
                  </a:cxn>
                  <a:cxn ang="0">
                    <a:pos x="T2" y="T3"/>
                  </a:cxn>
                  <a:cxn ang="0">
                    <a:pos x="T4" y="T5"/>
                  </a:cxn>
                  <a:cxn ang="0">
                    <a:pos x="T6" y="T7"/>
                  </a:cxn>
                  <a:cxn ang="0">
                    <a:pos x="T8" y="T9"/>
                  </a:cxn>
                </a:cxnLst>
                <a:rect l="0" t="0" r="r" b="b"/>
                <a:pathLst>
                  <a:path w="22" h="19">
                    <a:moveTo>
                      <a:pt x="9" y="0"/>
                    </a:moveTo>
                    <a:cubicBezTo>
                      <a:pt x="11" y="5"/>
                      <a:pt x="22" y="7"/>
                      <a:pt x="16" y="14"/>
                    </a:cubicBezTo>
                    <a:cubicBezTo>
                      <a:pt x="13" y="19"/>
                      <a:pt x="6" y="14"/>
                      <a:pt x="1" y="12"/>
                    </a:cubicBezTo>
                    <a:cubicBezTo>
                      <a:pt x="1" y="10"/>
                      <a:pt x="0" y="9"/>
                      <a:pt x="0" y="7"/>
                    </a:cubicBezTo>
                    <a:cubicBezTo>
                      <a:pt x="3" y="5"/>
                      <a:pt x="6" y="2"/>
                      <a:pt x="9" y="0"/>
                    </a:cubicBezTo>
                    <a:close/>
                  </a:path>
                </a:pathLst>
              </a:custGeom>
              <a:solidFill>
                <a:srgbClr val="5C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0" name="Freeform 871">
                <a:extLst>
                  <a:ext uri="{FF2B5EF4-FFF2-40B4-BE49-F238E27FC236}">
                    <a16:creationId xmlns:a16="http://schemas.microsoft.com/office/drawing/2014/main" id="{4ACE4BBA-9F5E-8412-6156-4B0880A90C68}"/>
                  </a:ext>
                </a:extLst>
              </p:cNvPr>
              <p:cNvSpPr/>
              <p:nvPr/>
            </p:nvSpPr>
            <p:spPr bwMode="auto">
              <a:xfrm>
                <a:off x="6893" y="1543"/>
                <a:ext cx="64" cy="77"/>
              </a:xfrm>
              <a:custGeom>
                <a:avLst/>
                <a:gdLst>
                  <a:gd name="T0" fmla="*/ 7 w 44"/>
                  <a:gd name="T1" fmla="*/ 0 h 53"/>
                  <a:gd name="T2" fmla="*/ 13 w 44"/>
                  <a:gd name="T3" fmla="*/ 17 h 53"/>
                  <a:gd name="T4" fmla="*/ 30 w 44"/>
                  <a:gd name="T5" fmla="*/ 29 h 53"/>
                  <a:gd name="T6" fmla="*/ 32 w 44"/>
                  <a:gd name="T7" fmla="*/ 36 h 53"/>
                  <a:gd name="T8" fmla="*/ 26 w 44"/>
                  <a:gd name="T9" fmla="*/ 51 h 53"/>
                  <a:gd name="T10" fmla="*/ 6 w 44"/>
                  <a:gd name="T11" fmla="*/ 21 h 53"/>
                  <a:gd name="T12" fmla="*/ 7 w 4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44" h="52">
                    <a:moveTo>
                      <a:pt x="7" y="0"/>
                    </a:moveTo>
                    <a:cubicBezTo>
                      <a:pt x="9" y="6"/>
                      <a:pt x="11" y="11"/>
                      <a:pt x="13" y="17"/>
                    </a:cubicBezTo>
                    <a:cubicBezTo>
                      <a:pt x="16" y="24"/>
                      <a:pt x="23" y="27"/>
                      <a:pt x="30" y="29"/>
                    </a:cubicBezTo>
                    <a:cubicBezTo>
                      <a:pt x="33" y="31"/>
                      <a:pt x="33" y="33"/>
                      <a:pt x="32" y="36"/>
                    </a:cubicBezTo>
                    <a:cubicBezTo>
                      <a:pt x="31" y="42"/>
                      <a:pt x="44" y="53"/>
                      <a:pt x="26" y="51"/>
                    </a:cubicBezTo>
                    <a:cubicBezTo>
                      <a:pt x="18" y="42"/>
                      <a:pt x="11" y="32"/>
                      <a:pt x="6" y="21"/>
                    </a:cubicBezTo>
                    <a:cubicBezTo>
                      <a:pt x="1" y="13"/>
                      <a:pt x="0" y="7"/>
                      <a:pt x="7" y="0"/>
                    </a:cubicBezTo>
                    <a:close/>
                  </a:path>
                </a:pathLst>
              </a:custGeom>
              <a:solidFill>
                <a:srgbClr val="8E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1" name="Freeform 872">
                <a:extLst>
                  <a:ext uri="{FF2B5EF4-FFF2-40B4-BE49-F238E27FC236}">
                    <a16:creationId xmlns:a16="http://schemas.microsoft.com/office/drawing/2014/main" id="{E6DFB0D4-D88F-3DD9-52F2-63B0E2C6AC00}"/>
                  </a:ext>
                </a:extLst>
              </p:cNvPr>
              <p:cNvSpPr/>
              <p:nvPr/>
            </p:nvSpPr>
            <p:spPr bwMode="auto">
              <a:xfrm>
                <a:off x="6937" y="1585"/>
                <a:ext cx="81" cy="10"/>
              </a:xfrm>
              <a:custGeom>
                <a:avLst/>
                <a:gdLst>
                  <a:gd name="T0" fmla="*/ 2 w 56"/>
                  <a:gd name="T1" fmla="*/ 7 h 7"/>
                  <a:gd name="T2" fmla="*/ 0 w 56"/>
                  <a:gd name="T3" fmla="*/ 0 h 7"/>
                  <a:gd name="T4" fmla="*/ 56 w 56"/>
                  <a:gd name="T5" fmla="*/ 7 h 7"/>
                  <a:gd name="T6" fmla="*/ 2 w 56"/>
                  <a:gd name="T7" fmla="*/ 7 h 7"/>
                </a:gdLst>
                <a:ahLst/>
                <a:cxnLst>
                  <a:cxn ang="0">
                    <a:pos x="T0" y="T1"/>
                  </a:cxn>
                  <a:cxn ang="0">
                    <a:pos x="T2" y="T3"/>
                  </a:cxn>
                  <a:cxn ang="0">
                    <a:pos x="T4" y="T5"/>
                  </a:cxn>
                  <a:cxn ang="0">
                    <a:pos x="T6" y="T7"/>
                  </a:cxn>
                </a:cxnLst>
                <a:rect l="0" t="0" r="r" b="b"/>
                <a:pathLst>
                  <a:path w="56" h="7">
                    <a:moveTo>
                      <a:pt x="2" y="7"/>
                    </a:moveTo>
                    <a:cubicBezTo>
                      <a:pt x="1" y="5"/>
                      <a:pt x="1" y="2"/>
                      <a:pt x="0" y="0"/>
                    </a:cubicBezTo>
                    <a:cubicBezTo>
                      <a:pt x="19" y="5"/>
                      <a:pt x="38" y="1"/>
                      <a:pt x="56" y="7"/>
                    </a:cubicBezTo>
                    <a:cubicBezTo>
                      <a:pt x="38" y="7"/>
                      <a:pt x="20" y="7"/>
                      <a:pt x="2" y="7"/>
                    </a:cubicBezTo>
                    <a:close/>
                  </a:path>
                </a:pathLst>
              </a:custGeom>
              <a:solidFill>
                <a:srgbClr val="937A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2" name="Freeform 873">
                <a:extLst>
                  <a:ext uri="{FF2B5EF4-FFF2-40B4-BE49-F238E27FC236}">
                    <a16:creationId xmlns:a16="http://schemas.microsoft.com/office/drawing/2014/main" id="{0751F4DF-9099-7D3A-4507-28038B9E4AB3}"/>
                  </a:ext>
                </a:extLst>
              </p:cNvPr>
              <p:cNvSpPr/>
              <p:nvPr/>
            </p:nvSpPr>
            <p:spPr bwMode="auto">
              <a:xfrm>
                <a:off x="4668" y="1768"/>
                <a:ext cx="56" cy="18"/>
              </a:xfrm>
              <a:custGeom>
                <a:avLst/>
                <a:gdLst>
                  <a:gd name="T0" fmla="*/ 0 w 38"/>
                  <a:gd name="T1" fmla="*/ 5 h 12"/>
                  <a:gd name="T2" fmla="*/ 27 w 38"/>
                  <a:gd name="T3" fmla="*/ 2 h 12"/>
                  <a:gd name="T4" fmla="*/ 38 w 38"/>
                  <a:gd name="T5" fmla="*/ 10 h 12"/>
                  <a:gd name="T6" fmla="*/ 0 w 38"/>
                  <a:gd name="T7" fmla="*/ 5 h 12"/>
                </a:gdLst>
                <a:ahLst/>
                <a:cxnLst>
                  <a:cxn ang="0">
                    <a:pos x="T0" y="T1"/>
                  </a:cxn>
                  <a:cxn ang="0">
                    <a:pos x="T2" y="T3"/>
                  </a:cxn>
                  <a:cxn ang="0">
                    <a:pos x="T4" y="T5"/>
                  </a:cxn>
                  <a:cxn ang="0">
                    <a:pos x="T6" y="T7"/>
                  </a:cxn>
                </a:cxnLst>
                <a:rect l="0" t="0" r="r" b="b"/>
                <a:pathLst>
                  <a:path w="38" h="12">
                    <a:moveTo>
                      <a:pt x="0" y="5"/>
                    </a:moveTo>
                    <a:cubicBezTo>
                      <a:pt x="9" y="0"/>
                      <a:pt x="18" y="1"/>
                      <a:pt x="27" y="2"/>
                    </a:cubicBezTo>
                    <a:cubicBezTo>
                      <a:pt x="30" y="4"/>
                      <a:pt x="32" y="6"/>
                      <a:pt x="38" y="10"/>
                    </a:cubicBezTo>
                    <a:cubicBezTo>
                      <a:pt x="23" y="9"/>
                      <a:pt x="11" y="12"/>
                      <a:pt x="0" y="5"/>
                    </a:cubicBezTo>
                    <a:close/>
                  </a:path>
                </a:pathLst>
              </a:custGeom>
              <a:solidFill>
                <a:srgbClr val="A388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3" name="Freeform 874">
                <a:extLst>
                  <a:ext uri="{FF2B5EF4-FFF2-40B4-BE49-F238E27FC236}">
                    <a16:creationId xmlns:a16="http://schemas.microsoft.com/office/drawing/2014/main" id="{0E04ABEF-4005-6998-B523-83F8B7EED889}"/>
                  </a:ext>
                </a:extLst>
              </p:cNvPr>
              <p:cNvSpPr/>
              <p:nvPr/>
            </p:nvSpPr>
            <p:spPr bwMode="auto">
              <a:xfrm>
                <a:off x="4674" y="1786"/>
                <a:ext cx="36" cy="22"/>
              </a:xfrm>
              <a:custGeom>
                <a:avLst/>
                <a:gdLst>
                  <a:gd name="T0" fmla="*/ 25 w 25"/>
                  <a:gd name="T1" fmla="*/ 8 h 15"/>
                  <a:gd name="T2" fmla="*/ 0 w 25"/>
                  <a:gd name="T3" fmla="*/ 9 h 15"/>
                  <a:gd name="T4" fmla="*/ 25 w 25"/>
                  <a:gd name="T5" fmla="*/ 8 h 15"/>
                </a:gdLst>
                <a:ahLst/>
                <a:cxnLst>
                  <a:cxn ang="0">
                    <a:pos x="T0" y="T1"/>
                  </a:cxn>
                  <a:cxn ang="0">
                    <a:pos x="T2" y="T3"/>
                  </a:cxn>
                  <a:cxn ang="0">
                    <a:pos x="T4" y="T5"/>
                  </a:cxn>
                </a:cxnLst>
                <a:rect l="0" t="0" r="r" b="b"/>
                <a:pathLst>
                  <a:path w="25" h="15">
                    <a:moveTo>
                      <a:pt x="25" y="8"/>
                    </a:moveTo>
                    <a:cubicBezTo>
                      <a:pt x="15" y="10"/>
                      <a:pt x="9" y="15"/>
                      <a:pt x="0" y="9"/>
                    </a:cubicBezTo>
                    <a:cubicBezTo>
                      <a:pt x="8" y="4"/>
                      <a:pt x="14" y="0"/>
                      <a:pt x="25" y="8"/>
                    </a:cubicBezTo>
                    <a:close/>
                  </a:path>
                </a:pathLst>
              </a:custGeom>
              <a:solidFill>
                <a:srgbClr val="5A3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4" name="Freeform 875">
                <a:extLst>
                  <a:ext uri="{FF2B5EF4-FFF2-40B4-BE49-F238E27FC236}">
                    <a16:creationId xmlns:a16="http://schemas.microsoft.com/office/drawing/2014/main" id="{380AB271-7CC5-0024-C6B2-818C158E3B8F}"/>
                  </a:ext>
                </a:extLst>
              </p:cNvPr>
              <p:cNvSpPr/>
              <p:nvPr/>
            </p:nvSpPr>
            <p:spPr bwMode="auto">
              <a:xfrm>
                <a:off x="5028" y="1645"/>
                <a:ext cx="212" cy="128"/>
              </a:xfrm>
              <a:custGeom>
                <a:avLst/>
                <a:gdLst>
                  <a:gd name="T0" fmla="*/ 93 w 146"/>
                  <a:gd name="T1" fmla="*/ 11 h 88"/>
                  <a:gd name="T2" fmla="*/ 120 w 146"/>
                  <a:gd name="T3" fmla="*/ 7 h 88"/>
                  <a:gd name="T4" fmla="*/ 144 w 146"/>
                  <a:gd name="T5" fmla="*/ 22 h 88"/>
                  <a:gd name="T6" fmla="*/ 141 w 146"/>
                  <a:gd name="T7" fmla="*/ 66 h 88"/>
                  <a:gd name="T8" fmla="*/ 136 w 146"/>
                  <a:gd name="T9" fmla="*/ 83 h 88"/>
                  <a:gd name="T10" fmla="*/ 126 w 146"/>
                  <a:gd name="T11" fmla="*/ 78 h 88"/>
                  <a:gd name="T12" fmla="*/ 43 w 146"/>
                  <a:gd name="T13" fmla="*/ 78 h 88"/>
                  <a:gd name="T14" fmla="*/ 21 w 146"/>
                  <a:gd name="T15" fmla="*/ 81 h 88"/>
                  <a:gd name="T16" fmla="*/ 21 w 146"/>
                  <a:gd name="T17" fmla="*/ 78 h 88"/>
                  <a:gd name="T18" fmla="*/ 5 w 146"/>
                  <a:gd name="T19" fmla="*/ 47 h 88"/>
                  <a:gd name="T20" fmla="*/ 3 w 146"/>
                  <a:gd name="T21" fmla="*/ 26 h 88"/>
                  <a:gd name="T22" fmla="*/ 8 w 146"/>
                  <a:gd name="T23" fmla="*/ 23 h 88"/>
                  <a:gd name="T24" fmla="*/ 93 w 146"/>
                  <a:gd name="T25" fmla="*/ 1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6" h="88">
                    <a:moveTo>
                      <a:pt x="93" y="11"/>
                    </a:moveTo>
                    <a:cubicBezTo>
                      <a:pt x="102" y="11"/>
                      <a:pt x="110" y="0"/>
                      <a:pt x="120" y="7"/>
                    </a:cubicBezTo>
                    <a:cubicBezTo>
                      <a:pt x="130" y="9"/>
                      <a:pt x="136" y="17"/>
                      <a:pt x="144" y="22"/>
                    </a:cubicBezTo>
                    <a:cubicBezTo>
                      <a:pt x="146" y="37"/>
                      <a:pt x="146" y="52"/>
                      <a:pt x="141" y="66"/>
                    </a:cubicBezTo>
                    <a:cubicBezTo>
                      <a:pt x="143" y="73"/>
                      <a:pt x="141" y="78"/>
                      <a:pt x="136" y="83"/>
                    </a:cubicBezTo>
                    <a:cubicBezTo>
                      <a:pt x="132" y="83"/>
                      <a:pt x="129" y="81"/>
                      <a:pt x="126" y="78"/>
                    </a:cubicBezTo>
                    <a:cubicBezTo>
                      <a:pt x="96" y="50"/>
                      <a:pt x="73" y="50"/>
                      <a:pt x="43" y="78"/>
                    </a:cubicBezTo>
                    <a:cubicBezTo>
                      <a:pt x="36" y="84"/>
                      <a:pt x="30" y="88"/>
                      <a:pt x="21" y="81"/>
                    </a:cubicBezTo>
                    <a:cubicBezTo>
                      <a:pt x="22" y="80"/>
                      <a:pt x="21" y="79"/>
                      <a:pt x="21" y="78"/>
                    </a:cubicBezTo>
                    <a:cubicBezTo>
                      <a:pt x="13" y="69"/>
                      <a:pt x="10" y="58"/>
                      <a:pt x="5" y="47"/>
                    </a:cubicBezTo>
                    <a:cubicBezTo>
                      <a:pt x="3" y="40"/>
                      <a:pt x="0" y="34"/>
                      <a:pt x="3" y="26"/>
                    </a:cubicBezTo>
                    <a:cubicBezTo>
                      <a:pt x="5" y="25"/>
                      <a:pt x="6" y="23"/>
                      <a:pt x="8" y="23"/>
                    </a:cubicBezTo>
                    <a:cubicBezTo>
                      <a:pt x="37" y="20"/>
                      <a:pt x="65" y="15"/>
                      <a:pt x="93" y="11"/>
                    </a:cubicBezTo>
                    <a:close/>
                  </a:path>
                </a:pathLst>
              </a:custGeom>
              <a:solidFill>
                <a:srgbClr val="FBFA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5" name="Freeform 876">
                <a:extLst>
                  <a:ext uri="{FF2B5EF4-FFF2-40B4-BE49-F238E27FC236}">
                    <a16:creationId xmlns:a16="http://schemas.microsoft.com/office/drawing/2014/main" id="{B09D268F-02F9-158D-B62C-B477728F5EB1}"/>
                  </a:ext>
                </a:extLst>
              </p:cNvPr>
              <p:cNvSpPr/>
              <p:nvPr/>
            </p:nvSpPr>
            <p:spPr bwMode="auto">
              <a:xfrm>
                <a:off x="5076" y="1730"/>
                <a:ext cx="158" cy="117"/>
              </a:xfrm>
              <a:custGeom>
                <a:avLst/>
                <a:gdLst>
                  <a:gd name="T0" fmla="*/ 7 w 109"/>
                  <a:gd name="T1" fmla="*/ 71 h 80"/>
                  <a:gd name="T2" fmla="*/ 0 w 109"/>
                  <a:gd name="T3" fmla="*/ 46 h 80"/>
                  <a:gd name="T4" fmla="*/ 4 w 109"/>
                  <a:gd name="T5" fmla="*/ 31 h 80"/>
                  <a:gd name="T6" fmla="*/ 24 w 109"/>
                  <a:gd name="T7" fmla="*/ 17 h 80"/>
                  <a:gd name="T8" fmla="*/ 62 w 109"/>
                  <a:gd name="T9" fmla="*/ 6 h 80"/>
                  <a:gd name="T10" fmla="*/ 73 w 109"/>
                  <a:gd name="T11" fmla="*/ 7 h 80"/>
                  <a:gd name="T12" fmla="*/ 105 w 109"/>
                  <a:gd name="T13" fmla="*/ 31 h 80"/>
                  <a:gd name="T14" fmla="*/ 109 w 109"/>
                  <a:gd name="T15" fmla="*/ 66 h 80"/>
                  <a:gd name="T16" fmla="*/ 104 w 109"/>
                  <a:gd name="T17" fmla="*/ 70 h 80"/>
                  <a:gd name="T18" fmla="*/ 91 w 109"/>
                  <a:gd name="T19" fmla="*/ 70 h 80"/>
                  <a:gd name="T20" fmla="*/ 57 w 109"/>
                  <a:gd name="T21" fmla="*/ 71 h 80"/>
                  <a:gd name="T22" fmla="*/ 35 w 109"/>
                  <a:gd name="T23" fmla="*/ 60 h 80"/>
                  <a:gd name="T24" fmla="*/ 18 w 109"/>
                  <a:gd name="T25" fmla="*/ 64 h 80"/>
                  <a:gd name="T26" fmla="*/ 11 w 109"/>
                  <a:gd name="T27" fmla="*/ 80 h 80"/>
                  <a:gd name="T28" fmla="*/ 7 w 109"/>
                  <a:gd name="T29" fmla="*/ 7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80">
                    <a:moveTo>
                      <a:pt x="7" y="71"/>
                    </a:moveTo>
                    <a:cubicBezTo>
                      <a:pt x="10" y="61"/>
                      <a:pt x="4" y="54"/>
                      <a:pt x="0" y="46"/>
                    </a:cubicBezTo>
                    <a:cubicBezTo>
                      <a:pt x="5" y="42"/>
                      <a:pt x="3" y="37"/>
                      <a:pt x="4" y="31"/>
                    </a:cubicBezTo>
                    <a:cubicBezTo>
                      <a:pt x="4" y="18"/>
                      <a:pt x="9" y="12"/>
                      <a:pt x="24" y="17"/>
                    </a:cubicBezTo>
                    <a:cubicBezTo>
                      <a:pt x="38" y="21"/>
                      <a:pt x="52" y="18"/>
                      <a:pt x="62" y="6"/>
                    </a:cubicBezTo>
                    <a:cubicBezTo>
                      <a:pt x="67" y="0"/>
                      <a:pt x="72" y="3"/>
                      <a:pt x="73" y="7"/>
                    </a:cubicBezTo>
                    <a:cubicBezTo>
                      <a:pt x="77" y="24"/>
                      <a:pt x="93" y="24"/>
                      <a:pt x="105" y="31"/>
                    </a:cubicBezTo>
                    <a:cubicBezTo>
                      <a:pt x="108" y="42"/>
                      <a:pt x="104" y="55"/>
                      <a:pt x="109" y="66"/>
                    </a:cubicBezTo>
                    <a:cubicBezTo>
                      <a:pt x="108" y="68"/>
                      <a:pt x="106" y="69"/>
                      <a:pt x="104" y="70"/>
                    </a:cubicBezTo>
                    <a:cubicBezTo>
                      <a:pt x="100" y="74"/>
                      <a:pt x="95" y="60"/>
                      <a:pt x="91" y="70"/>
                    </a:cubicBezTo>
                    <a:cubicBezTo>
                      <a:pt x="80" y="78"/>
                      <a:pt x="68" y="75"/>
                      <a:pt x="57" y="71"/>
                    </a:cubicBezTo>
                    <a:cubicBezTo>
                      <a:pt x="50" y="67"/>
                      <a:pt x="42" y="65"/>
                      <a:pt x="35" y="60"/>
                    </a:cubicBezTo>
                    <a:cubicBezTo>
                      <a:pt x="27" y="54"/>
                      <a:pt x="22" y="56"/>
                      <a:pt x="18" y="64"/>
                    </a:cubicBezTo>
                    <a:cubicBezTo>
                      <a:pt x="16" y="70"/>
                      <a:pt x="17" y="76"/>
                      <a:pt x="11" y="80"/>
                    </a:cubicBezTo>
                    <a:cubicBezTo>
                      <a:pt x="5" y="79"/>
                      <a:pt x="5" y="75"/>
                      <a:pt x="7" y="71"/>
                    </a:cubicBezTo>
                    <a:close/>
                  </a:path>
                </a:pathLst>
              </a:custGeom>
              <a:solidFill>
                <a:srgbClr val="4A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6" name="Freeform 877">
                <a:extLst>
                  <a:ext uri="{FF2B5EF4-FFF2-40B4-BE49-F238E27FC236}">
                    <a16:creationId xmlns:a16="http://schemas.microsoft.com/office/drawing/2014/main" id="{393A0FC4-DACF-01D1-FDB3-775DCBEABB39}"/>
                  </a:ext>
                </a:extLst>
              </p:cNvPr>
              <p:cNvSpPr/>
              <p:nvPr/>
            </p:nvSpPr>
            <p:spPr bwMode="auto">
              <a:xfrm>
                <a:off x="5000" y="1834"/>
                <a:ext cx="115" cy="176"/>
              </a:xfrm>
              <a:custGeom>
                <a:avLst/>
                <a:gdLst>
                  <a:gd name="T0" fmla="*/ 59 w 79"/>
                  <a:gd name="T1" fmla="*/ 0 h 121"/>
                  <a:gd name="T2" fmla="*/ 64 w 79"/>
                  <a:gd name="T3" fmla="*/ 8 h 121"/>
                  <a:gd name="T4" fmla="*/ 78 w 79"/>
                  <a:gd name="T5" fmla="*/ 32 h 121"/>
                  <a:gd name="T6" fmla="*/ 79 w 79"/>
                  <a:gd name="T7" fmla="*/ 38 h 121"/>
                  <a:gd name="T8" fmla="*/ 56 w 79"/>
                  <a:gd name="T9" fmla="*/ 96 h 121"/>
                  <a:gd name="T10" fmla="*/ 20 w 79"/>
                  <a:gd name="T11" fmla="*/ 117 h 121"/>
                  <a:gd name="T12" fmla="*/ 20 w 79"/>
                  <a:gd name="T13" fmla="*/ 99 h 121"/>
                  <a:gd name="T14" fmla="*/ 16 w 79"/>
                  <a:gd name="T15" fmla="*/ 87 h 121"/>
                  <a:gd name="T16" fmla="*/ 15 w 79"/>
                  <a:gd name="T17" fmla="*/ 83 h 121"/>
                  <a:gd name="T18" fmla="*/ 20 w 79"/>
                  <a:gd name="T19" fmla="*/ 69 h 121"/>
                  <a:gd name="T20" fmla="*/ 28 w 79"/>
                  <a:gd name="T21" fmla="*/ 60 h 121"/>
                  <a:gd name="T22" fmla="*/ 35 w 79"/>
                  <a:gd name="T23" fmla="*/ 50 h 121"/>
                  <a:gd name="T24" fmla="*/ 47 w 79"/>
                  <a:gd name="T25" fmla="*/ 25 h 121"/>
                  <a:gd name="T26" fmla="*/ 59 w 79"/>
                  <a:gd name="T2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20">
                    <a:moveTo>
                      <a:pt x="59" y="0"/>
                    </a:moveTo>
                    <a:cubicBezTo>
                      <a:pt x="60" y="3"/>
                      <a:pt x="60" y="6"/>
                      <a:pt x="64" y="8"/>
                    </a:cubicBezTo>
                    <a:cubicBezTo>
                      <a:pt x="72" y="14"/>
                      <a:pt x="73" y="24"/>
                      <a:pt x="78" y="32"/>
                    </a:cubicBezTo>
                    <a:cubicBezTo>
                      <a:pt x="78" y="34"/>
                      <a:pt x="79" y="36"/>
                      <a:pt x="79" y="38"/>
                    </a:cubicBezTo>
                    <a:cubicBezTo>
                      <a:pt x="74" y="58"/>
                      <a:pt x="65" y="77"/>
                      <a:pt x="56" y="96"/>
                    </a:cubicBezTo>
                    <a:cubicBezTo>
                      <a:pt x="48" y="111"/>
                      <a:pt x="38" y="121"/>
                      <a:pt x="20" y="117"/>
                    </a:cubicBezTo>
                    <a:cubicBezTo>
                      <a:pt x="15" y="111"/>
                      <a:pt x="16" y="105"/>
                      <a:pt x="20" y="99"/>
                    </a:cubicBezTo>
                    <a:cubicBezTo>
                      <a:pt x="23" y="93"/>
                      <a:pt x="20" y="90"/>
                      <a:pt x="16" y="87"/>
                    </a:cubicBezTo>
                    <a:cubicBezTo>
                      <a:pt x="16" y="86"/>
                      <a:pt x="16" y="84"/>
                      <a:pt x="15" y="83"/>
                    </a:cubicBezTo>
                    <a:cubicBezTo>
                      <a:pt x="11" y="76"/>
                      <a:pt x="0" y="67"/>
                      <a:pt x="20" y="69"/>
                    </a:cubicBezTo>
                    <a:cubicBezTo>
                      <a:pt x="25" y="69"/>
                      <a:pt x="29" y="67"/>
                      <a:pt x="28" y="60"/>
                    </a:cubicBezTo>
                    <a:cubicBezTo>
                      <a:pt x="28" y="55"/>
                      <a:pt x="31" y="52"/>
                      <a:pt x="35" y="50"/>
                    </a:cubicBezTo>
                    <a:cubicBezTo>
                      <a:pt x="48" y="46"/>
                      <a:pt x="51" y="35"/>
                      <a:pt x="47" y="25"/>
                    </a:cubicBezTo>
                    <a:cubicBezTo>
                      <a:pt x="41" y="10"/>
                      <a:pt x="48" y="5"/>
                      <a:pt x="59" y="0"/>
                    </a:cubicBezTo>
                    <a:close/>
                  </a:path>
                </a:pathLst>
              </a:custGeom>
              <a:solidFill>
                <a:srgbClr val="2A3F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7" name="Freeform 878">
                <a:extLst>
                  <a:ext uri="{FF2B5EF4-FFF2-40B4-BE49-F238E27FC236}">
                    <a16:creationId xmlns:a16="http://schemas.microsoft.com/office/drawing/2014/main" id="{30B163D7-7731-C793-FB2E-FB0098C42ADF}"/>
                  </a:ext>
                </a:extLst>
              </p:cNvPr>
              <p:cNvSpPr/>
              <p:nvPr/>
            </p:nvSpPr>
            <p:spPr bwMode="auto">
              <a:xfrm>
                <a:off x="4919" y="1687"/>
                <a:ext cx="125" cy="118"/>
              </a:xfrm>
              <a:custGeom>
                <a:avLst/>
                <a:gdLst>
                  <a:gd name="T0" fmla="*/ 1 w 86"/>
                  <a:gd name="T1" fmla="*/ 17 h 81"/>
                  <a:gd name="T2" fmla="*/ 0 w 86"/>
                  <a:gd name="T3" fmla="*/ 10 h 81"/>
                  <a:gd name="T4" fmla="*/ 4 w 86"/>
                  <a:gd name="T5" fmla="*/ 0 h 81"/>
                  <a:gd name="T6" fmla="*/ 6 w 86"/>
                  <a:gd name="T7" fmla="*/ 0 h 81"/>
                  <a:gd name="T8" fmla="*/ 64 w 86"/>
                  <a:gd name="T9" fmla="*/ 13 h 81"/>
                  <a:gd name="T10" fmla="*/ 81 w 86"/>
                  <a:gd name="T11" fmla="*/ 29 h 81"/>
                  <a:gd name="T12" fmla="*/ 85 w 86"/>
                  <a:gd name="T13" fmla="*/ 53 h 81"/>
                  <a:gd name="T14" fmla="*/ 56 w 86"/>
                  <a:gd name="T15" fmla="*/ 81 h 81"/>
                  <a:gd name="T16" fmla="*/ 36 w 86"/>
                  <a:gd name="T17" fmla="*/ 61 h 81"/>
                  <a:gd name="T18" fmla="*/ 12 w 86"/>
                  <a:gd name="T19" fmla="*/ 34 h 81"/>
                  <a:gd name="T20" fmla="*/ 1 w 86"/>
                  <a:gd name="T21" fmla="*/ 1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81">
                    <a:moveTo>
                      <a:pt x="1" y="17"/>
                    </a:moveTo>
                    <a:cubicBezTo>
                      <a:pt x="0" y="15"/>
                      <a:pt x="0" y="12"/>
                      <a:pt x="0" y="10"/>
                    </a:cubicBezTo>
                    <a:cubicBezTo>
                      <a:pt x="0" y="6"/>
                      <a:pt x="0" y="2"/>
                      <a:pt x="4" y="0"/>
                    </a:cubicBezTo>
                    <a:cubicBezTo>
                      <a:pt x="5" y="0"/>
                      <a:pt x="6" y="0"/>
                      <a:pt x="6" y="0"/>
                    </a:cubicBezTo>
                    <a:cubicBezTo>
                      <a:pt x="22" y="21"/>
                      <a:pt x="41" y="22"/>
                      <a:pt x="64" y="13"/>
                    </a:cubicBezTo>
                    <a:cubicBezTo>
                      <a:pt x="76" y="8"/>
                      <a:pt x="79" y="19"/>
                      <a:pt x="81" y="29"/>
                    </a:cubicBezTo>
                    <a:cubicBezTo>
                      <a:pt x="80" y="37"/>
                      <a:pt x="86" y="45"/>
                      <a:pt x="85" y="53"/>
                    </a:cubicBezTo>
                    <a:cubicBezTo>
                      <a:pt x="74" y="61"/>
                      <a:pt x="71" y="77"/>
                      <a:pt x="56" y="81"/>
                    </a:cubicBezTo>
                    <a:cubicBezTo>
                      <a:pt x="55" y="68"/>
                      <a:pt x="43" y="68"/>
                      <a:pt x="36" y="61"/>
                    </a:cubicBezTo>
                    <a:cubicBezTo>
                      <a:pt x="27" y="53"/>
                      <a:pt x="18" y="45"/>
                      <a:pt x="12" y="34"/>
                    </a:cubicBezTo>
                    <a:cubicBezTo>
                      <a:pt x="11" y="26"/>
                      <a:pt x="5" y="22"/>
                      <a:pt x="1" y="17"/>
                    </a:cubicBezTo>
                    <a:close/>
                  </a:path>
                </a:pathLst>
              </a:custGeom>
              <a:solidFill>
                <a:srgbClr val="D8B9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8" name="Freeform 879">
                <a:extLst>
                  <a:ext uri="{FF2B5EF4-FFF2-40B4-BE49-F238E27FC236}">
                    <a16:creationId xmlns:a16="http://schemas.microsoft.com/office/drawing/2014/main" id="{B2ADF4B7-B498-2998-71FE-44646769144C}"/>
                  </a:ext>
                </a:extLst>
              </p:cNvPr>
              <p:cNvSpPr/>
              <p:nvPr/>
            </p:nvSpPr>
            <p:spPr bwMode="auto">
              <a:xfrm>
                <a:off x="5058" y="1703"/>
                <a:ext cx="172" cy="94"/>
              </a:xfrm>
              <a:custGeom>
                <a:avLst/>
                <a:gdLst>
                  <a:gd name="T0" fmla="*/ 115 w 118"/>
                  <a:gd name="T1" fmla="*/ 50 h 65"/>
                  <a:gd name="T2" fmla="*/ 79 w 118"/>
                  <a:gd name="T3" fmla="*/ 21 h 65"/>
                  <a:gd name="T4" fmla="*/ 62 w 118"/>
                  <a:gd name="T5" fmla="*/ 36 h 65"/>
                  <a:gd name="T6" fmla="*/ 57 w 118"/>
                  <a:gd name="T7" fmla="*/ 37 h 65"/>
                  <a:gd name="T8" fmla="*/ 35 w 118"/>
                  <a:gd name="T9" fmla="*/ 43 h 65"/>
                  <a:gd name="T10" fmla="*/ 19 w 118"/>
                  <a:gd name="T11" fmla="*/ 56 h 65"/>
                  <a:gd name="T12" fmla="*/ 12 w 118"/>
                  <a:gd name="T13" fmla="*/ 65 h 65"/>
                  <a:gd name="T14" fmla="*/ 0 w 118"/>
                  <a:gd name="T15" fmla="*/ 41 h 65"/>
                  <a:gd name="T16" fmla="*/ 16 w 118"/>
                  <a:gd name="T17" fmla="*/ 37 h 65"/>
                  <a:gd name="T18" fmla="*/ 112 w 118"/>
                  <a:gd name="T19" fmla="*/ 40 h 65"/>
                  <a:gd name="T20" fmla="*/ 115 w 118"/>
                  <a:gd name="T21" fmla="*/ 42 h 65"/>
                  <a:gd name="T22" fmla="*/ 118 w 118"/>
                  <a:gd name="T23" fmla="*/ 46 h 65"/>
                  <a:gd name="T24" fmla="*/ 115 w 118"/>
                  <a:gd name="T25" fmla="*/ 5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65">
                    <a:moveTo>
                      <a:pt x="115" y="50"/>
                    </a:moveTo>
                    <a:cubicBezTo>
                      <a:pt x="96" y="53"/>
                      <a:pt x="85" y="42"/>
                      <a:pt x="79" y="21"/>
                    </a:cubicBezTo>
                    <a:cubicBezTo>
                      <a:pt x="75" y="31"/>
                      <a:pt x="84" y="56"/>
                      <a:pt x="62" y="36"/>
                    </a:cubicBezTo>
                    <a:cubicBezTo>
                      <a:pt x="61" y="35"/>
                      <a:pt x="57" y="36"/>
                      <a:pt x="57" y="37"/>
                    </a:cubicBezTo>
                    <a:cubicBezTo>
                      <a:pt x="53" y="53"/>
                      <a:pt x="38" y="45"/>
                      <a:pt x="35" y="43"/>
                    </a:cubicBezTo>
                    <a:cubicBezTo>
                      <a:pt x="15" y="31"/>
                      <a:pt x="20" y="47"/>
                      <a:pt x="19" y="56"/>
                    </a:cubicBezTo>
                    <a:cubicBezTo>
                      <a:pt x="19" y="61"/>
                      <a:pt x="19" y="65"/>
                      <a:pt x="12" y="65"/>
                    </a:cubicBezTo>
                    <a:cubicBezTo>
                      <a:pt x="15" y="54"/>
                      <a:pt x="6" y="48"/>
                      <a:pt x="0" y="41"/>
                    </a:cubicBezTo>
                    <a:cubicBezTo>
                      <a:pt x="6" y="41"/>
                      <a:pt x="11" y="43"/>
                      <a:pt x="16" y="37"/>
                    </a:cubicBezTo>
                    <a:cubicBezTo>
                      <a:pt x="50" y="0"/>
                      <a:pt x="82" y="1"/>
                      <a:pt x="112" y="40"/>
                    </a:cubicBezTo>
                    <a:cubicBezTo>
                      <a:pt x="113" y="41"/>
                      <a:pt x="114" y="41"/>
                      <a:pt x="115" y="42"/>
                    </a:cubicBezTo>
                    <a:cubicBezTo>
                      <a:pt x="117" y="43"/>
                      <a:pt x="117" y="44"/>
                      <a:pt x="118" y="46"/>
                    </a:cubicBezTo>
                    <a:cubicBezTo>
                      <a:pt x="117" y="47"/>
                      <a:pt x="117" y="49"/>
                      <a:pt x="115" y="50"/>
                    </a:cubicBezTo>
                    <a:close/>
                  </a:path>
                </a:pathLst>
              </a:custGeom>
              <a:solidFill>
                <a:srgbClr val="7568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9" name="Freeform 880">
                <a:extLst>
                  <a:ext uri="{FF2B5EF4-FFF2-40B4-BE49-F238E27FC236}">
                    <a16:creationId xmlns:a16="http://schemas.microsoft.com/office/drawing/2014/main" id="{5DD0EB7E-1E51-5E19-65D0-36FF552737FF}"/>
                  </a:ext>
                </a:extLst>
              </p:cNvPr>
              <p:cNvSpPr/>
              <p:nvPr/>
            </p:nvSpPr>
            <p:spPr bwMode="auto">
              <a:xfrm>
                <a:off x="4991" y="1955"/>
                <a:ext cx="56" cy="125"/>
              </a:xfrm>
              <a:custGeom>
                <a:avLst/>
                <a:gdLst>
                  <a:gd name="T0" fmla="*/ 22 w 38"/>
                  <a:gd name="T1" fmla="*/ 4 h 86"/>
                  <a:gd name="T2" fmla="*/ 38 w 38"/>
                  <a:gd name="T3" fmla="*/ 0 h 86"/>
                  <a:gd name="T4" fmla="*/ 26 w 38"/>
                  <a:gd name="T5" fmla="*/ 33 h 86"/>
                  <a:gd name="T6" fmla="*/ 13 w 38"/>
                  <a:gd name="T7" fmla="*/ 78 h 86"/>
                  <a:gd name="T8" fmla="*/ 4 w 38"/>
                  <a:gd name="T9" fmla="*/ 83 h 86"/>
                  <a:gd name="T10" fmla="*/ 1 w 38"/>
                  <a:gd name="T11" fmla="*/ 73 h 86"/>
                  <a:gd name="T12" fmla="*/ 2 w 38"/>
                  <a:gd name="T13" fmla="*/ 51 h 86"/>
                  <a:gd name="T14" fmla="*/ 5 w 38"/>
                  <a:gd name="T15" fmla="*/ 9 h 86"/>
                  <a:gd name="T16" fmla="*/ 22 w 38"/>
                  <a:gd name="T17"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86">
                    <a:moveTo>
                      <a:pt x="22" y="4"/>
                    </a:moveTo>
                    <a:cubicBezTo>
                      <a:pt x="27" y="3"/>
                      <a:pt x="31" y="2"/>
                      <a:pt x="38" y="0"/>
                    </a:cubicBezTo>
                    <a:cubicBezTo>
                      <a:pt x="36" y="13"/>
                      <a:pt x="25" y="21"/>
                      <a:pt x="26" y="33"/>
                    </a:cubicBezTo>
                    <a:cubicBezTo>
                      <a:pt x="28" y="50"/>
                      <a:pt x="22" y="64"/>
                      <a:pt x="13" y="78"/>
                    </a:cubicBezTo>
                    <a:cubicBezTo>
                      <a:pt x="10" y="79"/>
                      <a:pt x="9" y="86"/>
                      <a:pt x="4" y="83"/>
                    </a:cubicBezTo>
                    <a:cubicBezTo>
                      <a:pt x="0" y="81"/>
                      <a:pt x="2" y="76"/>
                      <a:pt x="1" y="73"/>
                    </a:cubicBezTo>
                    <a:cubicBezTo>
                      <a:pt x="0" y="65"/>
                      <a:pt x="6" y="58"/>
                      <a:pt x="2" y="51"/>
                    </a:cubicBezTo>
                    <a:cubicBezTo>
                      <a:pt x="3" y="37"/>
                      <a:pt x="6" y="23"/>
                      <a:pt x="5" y="9"/>
                    </a:cubicBezTo>
                    <a:cubicBezTo>
                      <a:pt x="11" y="7"/>
                      <a:pt x="16" y="6"/>
                      <a:pt x="22" y="4"/>
                    </a:cubicBezTo>
                    <a:close/>
                  </a:path>
                </a:pathLst>
              </a:custGeom>
              <a:solidFill>
                <a:srgbClr val="F0ED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0" name="Freeform 881">
                <a:extLst>
                  <a:ext uri="{FF2B5EF4-FFF2-40B4-BE49-F238E27FC236}">
                    <a16:creationId xmlns:a16="http://schemas.microsoft.com/office/drawing/2014/main" id="{B824FD30-A4A5-5EA7-7FCB-F7FAFE983BF2}"/>
                  </a:ext>
                </a:extLst>
              </p:cNvPr>
              <p:cNvSpPr/>
              <p:nvPr/>
            </p:nvSpPr>
            <p:spPr bwMode="auto">
              <a:xfrm>
                <a:off x="4907" y="1729"/>
                <a:ext cx="64" cy="81"/>
              </a:xfrm>
              <a:custGeom>
                <a:avLst/>
                <a:gdLst>
                  <a:gd name="T0" fmla="*/ 23 w 44"/>
                  <a:gd name="T1" fmla="*/ 5 h 56"/>
                  <a:gd name="T2" fmla="*/ 44 w 44"/>
                  <a:gd name="T3" fmla="*/ 32 h 56"/>
                  <a:gd name="T4" fmla="*/ 32 w 44"/>
                  <a:gd name="T5" fmla="*/ 52 h 56"/>
                  <a:gd name="T6" fmla="*/ 24 w 44"/>
                  <a:gd name="T7" fmla="*/ 56 h 56"/>
                  <a:gd name="T8" fmla="*/ 0 w 44"/>
                  <a:gd name="T9" fmla="*/ 20 h 56"/>
                  <a:gd name="T10" fmla="*/ 0 w 44"/>
                  <a:gd name="T11" fmla="*/ 16 h 56"/>
                  <a:gd name="T12" fmla="*/ 5 w 44"/>
                  <a:gd name="T13" fmla="*/ 8 h 56"/>
                  <a:gd name="T14" fmla="*/ 8 w 44"/>
                  <a:gd name="T15" fmla="*/ 4 h 56"/>
                  <a:gd name="T16" fmla="*/ 23 w 44"/>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6">
                    <a:moveTo>
                      <a:pt x="23" y="5"/>
                    </a:moveTo>
                    <a:cubicBezTo>
                      <a:pt x="29" y="14"/>
                      <a:pt x="43" y="18"/>
                      <a:pt x="44" y="32"/>
                    </a:cubicBezTo>
                    <a:cubicBezTo>
                      <a:pt x="38" y="38"/>
                      <a:pt x="42" y="49"/>
                      <a:pt x="32" y="52"/>
                    </a:cubicBezTo>
                    <a:cubicBezTo>
                      <a:pt x="29" y="54"/>
                      <a:pt x="27" y="55"/>
                      <a:pt x="24" y="56"/>
                    </a:cubicBezTo>
                    <a:cubicBezTo>
                      <a:pt x="14" y="46"/>
                      <a:pt x="14" y="28"/>
                      <a:pt x="0" y="20"/>
                    </a:cubicBezTo>
                    <a:cubicBezTo>
                      <a:pt x="0" y="19"/>
                      <a:pt x="0" y="18"/>
                      <a:pt x="0" y="16"/>
                    </a:cubicBezTo>
                    <a:cubicBezTo>
                      <a:pt x="5" y="15"/>
                      <a:pt x="4" y="11"/>
                      <a:pt x="5" y="8"/>
                    </a:cubicBezTo>
                    <a:cubicBezTo>
                      <a:pt x="6" y="6"/>
                      <a:pt x="7" y="5"/>
                      <a:pt x="8" y="4"/>
                    </a:cubicBezTo>
                    <a:cubicBezTo>
                      <a:pt x="13" y="0"/>
                      <a:pt x="18" y="0"/>
                      <a:pt x="23" y="5"/>
                    </a:cubicBezTo>
                    <a:close/>
                  </a:path>
                </a:pathLst>
              </a:custGeom>
              <a:solidFill>
                <a:srgbClr val="7C6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1" name="Freeform 882">
                <a:extLst>
                  <a:ext uri="{FF2B5EF4-FFF2-40B4-BE49-F238E27FC236}">
                    <a16:creationId xmlns:a16="http://schemas.microsoft.com/office/drawing/2014/main" id="{4443984B-6606-EC97-5257-70EEEDE978A7}"/>
                  </a:ext>
                </a:extLst>
              </p:cNvPr>
              <p:cNvSpPr/>
              <p:nvPr/>
            </p:nvSpPr>
            <p:spPr bwMode="auto">
              <a:xfrm>
                <a:off x="4991" y="1762"/>
                <a:ext cx="61" cy="67"/>
              </a:xfrm>
              <a:custGeom>
                <a:avLst/>
                <a:gdLst>
                  <a:gd name="T0" fmla="*/ 6 w 42"/>
                  <a:gd name="T1" fmla="*/ 29 h 46"/>
                  <a:gd name="T2" fmla="*/ 33 w 42"/>
                  <a:gd name="T3" fmla="*/ 1 h 46"/>
                  <a:gd name="T4" fmla="*/ 37 w 42"/>
                  <a:gd name="T5" fmla="*/ 2 h 46"/>
                  <a:gd name="T6" fmla="*/ 31 w 42"/>
                  <a:gd name="T7" fmla="*/ 38 h 46"/>
                  <a:gd name="T8" fmla="*/ 7 w 42"/>
                  <a:gd name="T9" fmla="*/ 41 h 46"/>
                  <a:gd name="T10" fmla="*/ 6 w 42"/>
                  <a:gd name="T11" fmla="*/ 29 h 46"/>
                </a:gdLst>
                <a:ahLst/>
                <a:cxnLst>
                  <a:cxn ang="0">
                    <a:pos x="T0" y="T1"/>
                  </a:cxn>
                  <a:cxn ang="0">
                    <a:pos x="T2" y="T3"/>
                  </a:cxn>
                  <a:cxn ang="0">
                    <a:pos x="T4" y="T5"/>
                  </a:cxn>
                  <a:cxn ang="0">
                    <a:pos x="T6" y="T7"/>
                  </a:cxn>
                  <a:cxn ang="0">
                    <a:pos x="T8" y="T9"/>
                  </a:cxn>
                  <a:cxn ang="0">
                    <a:pos x="T10" y="T11"/>
                  </a:cxn>
                </a:cxnLst>
                <a:rect l="0" t="0" r="r" b="b"/>
                <a:pathLst>
                  <a:path w="42" h="46">
                    <a:moveTo>
                      <a:pt x="6" y="29"/>
                    </a:moveTo>
                    <a:cubicBezTo>
                      <a:pt x="16" y="21"/>
                      <a:pt x="17" y="3"/>
                      <a:pt x="33" y="1"/>
                    </a:cubicBezTo>
                    <a:cubicBezTo>
                      <a:pt x="35" y="0"/>
                      <a:pt x="36" y="0"/>
                      <a:pt x="37" y="2"/>
                    </a:cubicBezTo>
                    <a:cubicBezTo>
                      <a:pt x="40" y="15"/>
                      <a:pt x="42" y="28"/>
                      <a:pt x="31" y="38"/>
                    </a:cubicBezTo>
                    <a:cubicBezTo>
                      <a:pt x="24" y="46"/>
                      <a:pt x="15" y="45"/>
                      <a:pt x="7" y="41"/>
                    </a:cubicBezTo>
                    <a:cubicBezTo>
                      <a:pt x="0" y="38"/>
                      <a:pt x="2" y="34"/>
                      <a:pt x="6" y="29"/>
                    </a:cubicBezTo>
                    <a:close/>
                  </a:path>
                </a:pathLst>
              </a:custGeom>
              <a:solidFill>
                <a:srgbClr val="D8C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2" name="Freeform 883">
                <a:extLst>
                  <a:ext uri="{FF2B5EF4-FFF2-40B4-BE49-F238E27FC236}">
                    <a16:creationId xmlns:a16="http://schemas.microsoft.com/office/drawing/2014/main" id="{04E328D9-9CAC-71BA-D965-9492CB721A95}"/>
                  </a:ext>
                </a:extLst>
              </p:cNvPr>
              <p:cNvSpPr/>
              <p:nvPr/>
            </p:nvSpPr>
            <p:spPr bwMode="auto">
              <a:xfrm>
                <a:off x="4952" y="1966"/>
                <a:ext cx="70" cy="69"/>
              </a:xfrm>
              <a:custGeom>
                <a:avLst/>
                <a:gdLst>
                  <a:gd name="T0" fmla="*/ 32 w 48"/>
                  <a:gd name="T1" fmla="*/ 1 h 47"/>
                  <a:gd name="T2" fmla="*/ 33 w 48"/>
                  <a:gd name="T3" fmla="*/ 45 h 47"/>
                  <a:gd name="T4" fmla="*/ 27 w 48"/>
                  <a:gd name="T5" fmla="*/ 45 h 47"/>
                  <a:gd name="T6" fmla="*/ 9 w 48"/>
                  <a:gd name="T7" fmla="*/ 35 h 47"/>
                  <a:gd name="T8" fmla="*/ 0 w 48"/>
                  <a:gd name="T9" fmla="*/ 33 h 47"/>
                  <a:gd name="T10" fmla="*/ 1 w 48"/>
                  <a:gd name="T11" fmla="*/ 29 h 47"/>
                  <a:gd name="T12" fmla="*/ 30 w 48"/>
                  <a:gd name="T13" fmla="*/ 1 h 47"/>
                  <a:gd name="T14" fmla="*/ 32 w 48"/>
                  <a:gd name="T15" fmla="*/ 1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7">
                    <a:moveTo>
                      <a:pt x="32" y="1"/>
                    </a:moveTo>
                    <a:cubicBezTo>
                      <a:pt x="48" y="15"/>
                      <a:pt x="29" y="30"/>
                      <a:pt x="33" y="45"/>
                    </a:cubicBezTo>
                    <a:cubicBezTo>
                      <a:pt x="31" y="47"/>
                      <a:pt x="29" y="47"/>
                      <a:pt x="27" y="45"/>
                    </a:cubicBezTo>
                    <a:cubicBezTo>
                      <a:pt x="26" y="34"/>
                      <a:pt x="22" y="26"/>
                      <a:pt x="9" y="35"/>
                    </a:cubicBezTo>
                    <a:cubicBezTo>
                      <a:pt x="6" y="37"/>
                      <a:pt x="3" y="36"/>
                      <a:pt x="0" y="33"/>
                    </a:cubicBezTo>
                    <a:cubicBezTo>
                      <a:pt x="1" y="32"/>
                      <a:pt x="1" y="31"/>
                      <a:pt x="1" y="29"/>
                    </a:cubicBezTo>
                    <a:cubicBezTo>
                      <a:pt x="14" y="23"/>
                      <a:pt x="24" y="14"/>
                      <a:pt x="30" y="1"/>
                    </a:cubicBezTo>
                    <a:cubicBezTo>
                      <a:pt x="31" y="0"/>
                      <a:pt x="32" y="0"/>
                      <a:pt x="32" y="1"/>
                    </a:cubicBezTo>
                    <a:close/>
                  </a:path>
                </a:pathLst>
              </a:custGeom>
              <a:solidFill>
                <a:srgbClr val="9B4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3" name="Freeform 884">
                <a:extLst>
                  <a:ext uri="{FF2B5EF4-FFF2-40B4-BE49-F238E27FC236}">
                    <a16:creationId xmlns:a16="http://schemas.microsoft.com/office/drawing/2014/main" id="{3018AE93-A5C2-0D7C-96D6-CC367DEAB817}"/>
                  </a:ext>
                </a:extLst>
              </p:cNvPr>
              <p:cNvSpPr/>
              <p:nvPr/>
            </p:nvSpPr>
            <p:spPr bwMode="auto">
              <a:xfrm>
                <a:off x="5025" y="1710"/>
                <a:ext cx="33" cy="55"/>
              </a:xfrm>
              <a:custGeom>
                <a:avLst/>
                <a:gdLst>
                  <a:gd name="T0" fmla="*/ 14 w 23"/>
                  <a:gd name="T1" fmla="*/ 38 h 38"/>
                  <a:gd name="T2" fmla="*/ 10 w 23"/>
                  <a:gd name="T3" fmla="*/ 37 h 38"/>
                  <a:gd name="T4" fmla="*/ 3 w 23"/>
                  <a:gd name="T5" fmla="*/ 13 h 38"/>
                  <a:gd name="T6" fmla="*/ 11 w 23"/>
                  <a:gd name="T7" fmla="*/ 1 h 38"/>
                  <a:gd name="T8" fmla="*/ 23 w 23"/>
                  <a:gd name="T9" fmla="*/ 33 h 38"/>
                  <a:gd name="T10" fmla="*/ 14 w 23"/>
                  <a:gd name="T11" fmla="*/ 38 h 38"/>
                </a:gdLst>
                <a:ahLst/>
                <a:cxnLst>
                  <a:cxn ang="0">
                    <a:pos x="T0" y="T1"/>
                  </a:cxn>
                  <a:cxn ang="0">
                    <a:pos x="T2" y="T3"/>
                  </a:cxn>
                  <a:cxn ang="0">
                    <a:pos x="T4" y="T5"/>
                  </a:cxn>
                  <a:cxn ang="0">
                    <a:pos x="T6" y="T7"/>
                  </a:cxn>
                  <a:cxn ang="0">
                    <a:pos x="T8" y="T9"/>
                  </a:cxn>
                  <a:cxn ang="0">
                    <a:pos x="T10" y="T11"/>
                  </a:cxn>
                </a:cxnLst>
                <a:rect l="0" t="0" r="r" b="b"/>
                <a:pathLst>
                  <a:path w="23" h="38">
                    <a:moveTo>
                      <a:pt x="14" y="38"/>
                    </a:moveTo>
                    <a:cubicBezTo>
                      <a:pt x="13" y="38"/>
                      <a:pt x="12" y="38"/>
                      <a:pt x="10" y="37"/>
                    </a:cubicBezTo>
                    <a:cubicBezTo>
                      <a:pt x="6" y="30"/>
                      <a:pt x="0" y="23"/>
                      <a:pt x="3" y="13"/>
                    </a:cubicBezTo>
                    <a:cubicBezTo>
                      <a:pt x="8" y="11"/>
                      <a:pt x="0" y="0"/>
                      <a:pt x="11" y="1"/>
                    </a:cubicBezTo>
                    <a:cubicBezTo>
                      <a:pt x="16" y="11"/>
                      <a:pt x="23" y="21"/>
                      <a:pt x="23" y="33"/>
                    </a:cubicBezTo>
                    <a:cubicBezTo>
                      <a:pt x="20" y="35"/>
                      <a:pt x="17" y="36"/>
                      <a:pt x="14" y="38"/>
                    </a:cubicBezTo>
                    <a:close/>
                  </a:path>
                </a:pathLst>
              </a:custGeom>
              <a:solidFill>
                <a:srgbClr val="937F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4" name="Freeform 885">
                <a:extLst>
                  <a:ext uri="{FF2B5EF4-FFF2-40B4-BE49-F238E27FC236}">
                    <a16:creationId xmlns:a16="http://schemas.microsoft.com/office/drawing/2014/main" id="{C2FE7F72-A9EC-E2FE-E134-1C9BE1581AD8}"/>
                  </a:ext>
                </a:extLst>
              </p:cNvPr>
              <p:cNvSpPr/>
              <p:nvPr/>
            </p:nvSpPr>
            <p:spPr bwMode="auto">
              <a:xfrm>
                <a:off x="4999" y="1921"/>
                <a:ext cx="50" cy="44"/>
              </a:xfrm>
              <a:custGeom>
                <a:avLst/>
                <a:gdLst>
                  <a:gd name="T0" fmla="*/ 29 w 35"/>
                  <a:gd name="T1" fmla="*/ 0 h 30"/>
                  <a:gd name="T2" fmla="*/ 25 w 35"/>
                  <a:gd name="T3" fmla="*/ 17 h 30"/>
                  <a:gd name="T4" fmla="*/ 15 w 35"/>
                  <a:gd name="T5" fmla="*/ 10 h 30"/>
                  <a:gd name="T6" fmla="*/ 16 w 35"/>
                  <a:gd name="T7" fmla="*/ 23 h 30"/>
                  <a:gd name="T8" fmla="*/ 5 w 35"/>
                  <a:gd name="T9" fmla="*/ 21 h 30"/>
                  <a:gd name="T10" fmla="*/ 12 w 35"/>
                  <a:gd name="T11" fmla="*/ 4 h 30"/>
                  <a:gd name="T12" fmla="*/ 29 w 35"/>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5" h="30">
                    <a:moveTo>
                      <a:pt x="29" y="0"/>
                    </a:moveTo>
                    <a:cubicBezTo>
                      <a:pt x="35" y="8"/>
                      <a:pt x="30" y="14"/>
                      <a:pt x="25" y="17"/>
                    </a:cubicBezTo>
                    <a:cubicBezTo>
                      <a:pt x="20" y="21"/>
                      <a:pt x="21" y="10"/>
                      <a:pt x="15" y="10"/>
                    </a:cubicBezTo>
                    <a:cubicBezTo>
                      <a:pt x="12" y="15"/>
                      <a:pt x="18" y="19"/>
                      <a:pt x="16" y="23"/>
                    </a:cubicBezTo>
                    <a:cubicBezTo>
                      <a:pt x="12" y="23"/>
                      <a:pt x="5" y="30"/>
                      <a:pt x="5" y="21"/>
                    </a:cubicBezTo>
                    <a:cubicBezTo>
                      <a:pt x="5" y="16"/>
                      <a:pt x="0" y="6"/>
                      <a:pt x="12" y="4"/>
                    </a:cubicBezTo>
                    <a:cubicBezTo>
                      <a:pt x="18" y="3"/>
                      <a:pt x="24" y="5"/>
                      <a:pt x="29" y="0"/>
                    </a:cubicBezTo>
                    <a:close/>
                  </a:path>
                </a:pathLst>
              </a:custGeom>
              <a:solidFill>
                <a:srgbClr val="7E8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5" name="Freeform 886">
                <a:extLst>
                  <a:ext uri="{FF2B5EF4-FFF2-40B4-BE49-F238E27FC236}">
                    <a16:creationId xmlns:a16="http://schemas.microsoft.com/office/drawing/2014/main" id="{5B6F7D54-5B58-236E-EFA0-EBBC795AED8E}"/>
                  </a:ext>
                </a:extLst>
              </p:cNvPr>
              <p:cNvSpPr/>
              <p:nvPr/>
            </p:nvSpPr>
            <p:spPr bwMode="auto">
              <a:xfrm>
                <a:off x="4900" y="1758"/>
                <a:ext cx="42" cy="67"/>
              </a:xfrm>
              <a:custGeom>
                <a:avLst/>
                <a:gdLst>
                  <a:gd name="T0" fmla="*/ 5 w 29"/>
                  <a:gd name="T1" fmla="*/ 0 h 46"/>
                  <a:gd name="T2" fmla="*/ 29 w 29"/>
                  <a:gd name="T3" fmla="*/ 36 h 46"/>
                  <a:gd name="T4" fmla="*/ 20 w 29"/>
                  <a:gd name="T5" fmla="*/ 44 h 46"/>
                  <a:gd name="T6" fmla="*/ 5 w 29"/>
                  <a:gd name="T7" fmla="*/ 28 h 46"/>
                  <a:gd name="T8" fmla="*/ 0 w 29"/>
                  <a:gd name="T9" fmla="*/ 7 h 46"/>
                  <a:gd name="T10" fmla="*/ 5 w 29"/>
                  <a:gd name="T11" fmla="*/ 0 h 46"/>
                </a:gdLst>
                <a:ahLst/>
                <a:cxnLst>
                  <a:cxn ang="0">
                    <a:pos x="T0" y="T1"/>
                  </a:cxn>
                  <a:cxn ang="0">
                    <a:pos x="T2" y="T3"/>
                  </a:cxn>
                  <a:cxn ang="0">
                    <a:pos x="T4" y="T5"/>
                  </a:cxn>
                  <a:cxn ang="0">
                    <a:pos x="T6" y="T7"/>
                  </a:cxn>
                  <a:cxn ang="0">
                    <a:pos x="T8" y="T9"/>
                  </a:cxn>
                  <a:cxn ang="0">
                    <a:pos x="T10" y="T11"/>
                  </a:cxn>
                </a:cxnLst>
                <a:rect l="0" t="0" r="r" b="b"/>
                <a:pathLst>
                  <a:path w="28" h="46">
                    <a:moveTo>
                      <a:pt x="5" y="0"/>
                    </a:moveTo>
                    <a:cubicBezTo>
                      <a:pt x="29" y="2"/>
                      <a:pt x="24" y="22"/>
                      <a:pt x="29" y="36"/>
                    </a:cubicBezTo>
                    <a:cubicBezTo>
                      <a:pt x="26" y="39"/>
                      <a:pt x="23" y="42"/>
                      <a:pt x="20" y="44"/>
                    </a:cubicBezTo>
                    <a:cubicBezTo>
                      <a:pt x="8" y="46"/>
                      <a:pt x="7" y="37"/>
                      <a:pt x="5" y="28"/>
                    </a:cubicBezTo>
                    <a:cubicBezTo>
                      <a:pt x="6" y="20"/>
                      <a:pt x="4" y="14"/>
                      <a:pt x="0" y="7"/>
                    </a:cubicBezTo>
                    <a:cubicBezTo>
                      <a:pt x="2" y="5"/>
                      <a:pt x="4" y="3"/>
                      <a:pt x="5" y="0"/>
                    </a:cubicBezTo>
                    <a:close/>
                  </a:path>
                </a:pathLst>
              </a:custGeom>
              <a:solidFill>
                <a:srgbClr val="2017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6" name="Freeform 887">
                <a:extLst>
                  <a:ext uri="{FF2B5EF4-FFF2-40B4-BE49-F238E27FC236}">
                    <a16:creationId xmlns:a16="http://schemas.microsoft.com/office/drawing/2014/main" id="{701BA929-3D51-ED8C-9507-A148600EA697}"/>
                  </a:ext>
                </a:extLst>
              </p:cNvPr>
              <p:cNvSpPr/>
              <p:nvPr/>
            </p:nvSpPr>
            <p:spPr bwMode="auto">
              <a:xfrm>
                <a:off x="4911" y="1947"/>
                <a:ext cx="56" cy="44"/>
              </a:xfrm>
              <a:custGeom>
                <a:avLst/>
                <a:gdLst>
                  <a:gd name="T0" fmla="*/ 25 w 38"/>
                  <a:gd name="T1" fmla="*/ 30 h 30"/>
                  <a:gd name="T2" fmla="*/ 13 w 38"/>
                  <a:gd name="T3" fmla="*/ 30 h 30"/>
                  <a:gd name="T4" fmla="*/ 9 w 38"/>
                  <a:gd name="T5" fmla="*/ 15 h 30"/>
                  <a:gd name="T6" fmla="*/ 26 w 38"/>
                  <a:gd name="T7" fmla="*/ 0 h 30"/>
                  <a:gd name="T8" fmla="*/ 25 w 38"/>
                  <a:gd name="T9" fmla="*/ 30 h 30"/>
                </a:gdLst>
                <a:ahLst/>
                <a:cxnLst>
                  <a:cxn ang="0">
                    <a:pos x="T0" y="T1"/>
                  </a:cxn>
                  <a:cxn ang="0">
                    <a:pos x="T2" y="T3"/>
                  </a:cxn>
                  <a:cxn ang="0">
                    <a:pos x="T4" y="T5"/>
                  </a:cxn>
                  <a:cxn ang="0">
                    <a:pos x="T6" y="T7"/>
                  </a:cxn>
                  <a:cxn ang="0">
                    <a:pos x="T8" y="T9"/>
                  </a:cxn>
                </a:cxnLst>
                <a:rect l="0" t="0" r="r" b="b"/>
                <a:pathLst>
                  <a:path w="38" h="30">
                    <a:moveTo>
                      <a:pt x="25" y="30"/>
                    </a:moveTo>
                    <a:cubicBezTo>
                      <a:pt x="21" y="30"/>
                      <a:pt x="17" y="30"/>
                      <a:pt x="13" y="30"/>
                    </a:cubicBezTo>
                    <a:cubicBezTo>
                      <a:pt x="0" y="28"/>
                      <a:pt x="5" y="20"/>
                      <a:pt x="9" y="15"/>
                    </a:cubicBezTo>
                    <a:cubicBezTo>
                      <a:pt x="14" y="9"/>
                      <a:pt x="20" y="5"/>
                      <a:pt x="26" y="0"/>
                    </a:cubicBezTo>
                    <a:cubicBezTo>
                      <a:pt x="31" y="11"/>
                      <a:pt x="38" y="21"/>
                      <a:pt x="25" y="30"/>
                    </a:cubicBezTo>
                    <a:close/>
                  </a:path>
                </a:pathLst>
              </a:custGeom>
              <a:solidFill>
                <a:srgbClr val="9745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7" name="Freeform 888">
                <a:extLst>
                  <a:ext uri="{FF2B5EF4-FFF2-40B4-BE49-F238E27FC236}">
                    <a16:creationId xmlns:a16="http://schemas.microsoft.com/office/drawing/2014/main" id="{0B19DCC5-6E79-5DB7-4CC3-BBE134933A42}"/>
                  </a:ext>
                </a:extLst>
              </p:cNvPr>
              <p:cNvSpPr/>
              <p:nvPr/>
            </p:nvSpPr>
            <p:spPr bwMode="auto">
              <a:xfrm>
                <a:off x="5194" y="2129"/>
                <a:ext cx="270" cy="162"/>
              </a:xfrm>
              <a:custGeom>
                <a:avLst/>
                <a:gdLst>
                  <a:gd name="T0" fmla="*/ 14 w 186"/>
                  <a:gd name="T1" fmla="*/ 98 h 111"/>
                  <a:gd name="T2" fmla="*/ 3 w 186"/>
                  <a:gd name="T3" fmla="*/ 93 h 111"/>
                  <a:gd name="T4" fmla="*/ 2 w 186"/>
                  <a:gd name="T5" fmla="*/ 76 h 111"/>
                  <a:gd name="T6" fmla="*/ 11 w 186"/>
                  <a:gd name="T7" fmla="*/ 53 h 111"/>
                  <a:gd name="T8" fmla="*/ 22 w 186"/>
                  <a:gd name="T9" fmla="*/ 38 h 111"/>
                  <a:gd name="T10" fmla="*/ 102 w 186"/>
                  <a:gd name="T11" fmla="*/ 5 h 111"/>
                  <a:gd name="T12" fmla="*/ 136 w 186"/>
                  <a:gd name="T13" fmla="*/ 3 h 111"/>
                  <a:gd name="T14" fmla="*/ 181 w 186"/>
                  <a:gd name="T15" fmla="*/ 7 h 111"/>
                  <a:gd name="T16" fmla="*/ 174 w 186"/>
                  <a:gd name="T17" fmla="*/ 18 h 111"/>
                  <a:gd name="T18" fmla="*/ 56 w 186"/>
                  <a:gd name="T19" fmla="*/ 71 h 111"/>
                  <a:gd name="T20" fmla="*/ 47 w 186"/>
                  <a:gd name="T21" fmla="*/ 78 h 111"/>
                  <a:gd name="T22" fmla="*/ 32 w 186"/>
                  <a:gd name="T23" fmla="*/ 74 h 111"/>
                  <a:gd name="T24" fmla="*/ 46 w 186"/>
                  <a:gd name="T25" fmla="*/ 102 h 111"/>
                  <a:gd name="T26" fmla="*/ 43 w 186"/>
                  <a:gd name="T27" fmla="*/ 110 h 111"/>
                  <a:gd name="T28" fmla="*/ 14 w 186"/>
                  <a:gd name="T29" fmla="*/ 9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6" h="110">
                    <a:moveTo>
                      <a:pt x="14" y="98"/>
                    </a:moveTo>
                    <a:cubicBezTo>
                      <a:pt x="10" y="97"/>
                      <a:pt x="5" y="98"/>
                      <a:pt x="3" y="93"/>
                    </a:cubicBezTo>
                    <a:cubicBezTo>
                      <a:pt x="9" y="87"/>
                      <a:pt x="7" y="81"/>
                      <a:pt x="2" y="76"/>
                    </a:cubicBezTo>
                    <a:cubicBezTo>
                      <a:pt x="0" y="66"/>
                      <a:pt x="7" y="60"/>
                      <a:pt x="11" y="53"/>
                    </a:cubicBezTo>
                    <a:cubicBezTo>
                      <a:pt x="14" y="47"/>
                      <a:pt x="16" y="40"/>
                      <a:pt x="22" y="38"/>
                    </a:cubicBezTo>
                    <a:cubicBezTo>
                      <a:pt x="49" y="28"/>
                      <a:pt x="72" y="9"/>
                      <a:pt x="102" y="5"/>
                    </a:cubicBezTo>
                    <a:cubicBezTo>
                      <a:pt x="113" y="3"/>
                      <a:pt x="124" y="3"/>
                      <a:pt x="136" y="3"/>
                    </a:cubicBezTo>
                    <a:cubicBezTo>
                      <a:pt x="151" y="5"/>
                      <a:pt x="166" y="0"/>
                      <a:pt x="181" y="7"/>
                    </a:cubicBezTo>
                    <a:cubicBezTo>
                      <a:pt x="186" y="16"/>
                      <a:pt x="178" y="15"/>
                      <a:pt x="174" y="18"/>
                    </a:cubicBezTo>
                    <a:cubicBezTo>
                      <a:pt x="131" y="27"/>
                      <a:pt x="83" y="27"/>
                      <a:pt x="56" y="71"/>
                    </a:cubicBezTo>
                    <a:cubicBezTo>
                      <a:pt x="54" y="74"/>
                      <a:pt x="51" y="77"/>
                      <a:pt x="47" y="78"/>
                    </a:cubicBezTo>
                    <a:cubicBezTo>
                      <a:pt x="42" y="79"/>
                      <a:pt x="37" y="75"/>
                      <a:pt x="32" y="74"/>
                    </a:cubicBezTo>
                    <a:cubicBezTo>
                      <a:pt x="37" y="84"/>
                      <a:pt x="46" y="90"/>
                      <a:pt x="46" y="102"/>
                    </a:cubicBezTo>
                    <a:cubicBezTo>
                      <a:pt x="46" y="105"/>
                      <a:pt x="45" y="107"/>
                      <a:pt x="43" y="110"/>
                    </a:cubicBezTo>
                    <a:cubicBezTo>
                      <a:pt x="31" y="111"/>
                      <a:pt x="23" y="105"/>
                      <a:pt x="14" y="98"/>
                    </a:cubicBezTo>
                    <a:close/>
                  </a:path>
                </a:pathLst>
              </a:custGeom>
              <a:solidFill>
                <a:srgbClr val="D3AF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8" name="Freeform 889">
                <a:extLst>
                  <a:ext uri="{FF2B5EF4-FFF2-40B4-BE49-F238E27FC236}">
                    <a16:creationId xmlns:a16="http://schemas.microsoft.com/office/drawing/2014/main" id="{FB69B892-67E2-80E9-9329-1EC738CF9225}"/>
                  </a:ext>
                </a:extLst>
              </p:cNvPr>
              <p:cNvSpPr/>
              <p:nvPr/>
            </p:nvSpPr>
            <p:spPr bwMode="auto">
              <a:xfrm>
                <a:off x="5210" y="2122"/>
                <a:ext cx="128" cy="84"/>
              </a:xfrm>
              <a:custGeom>
                <a:avLst/>
                <a:gdLst>
                  <a:gd name="T0" fmla="*/ 88 w 88"/>
                  <a:gd name="T1" fmla="*/ 14 h 58"/>
                  <a:gd name="T2" fmla="*/ 0 w 88"/>
                  <a:gd name="T3" fmla="*/ 58 h 58"/>
                  <a:gd name="T4" fmla="*/ 4 w 88"/>
                  <a:gd name="T5" fmla="*/ 6 h 58"/>
                  <a:gd name="T6" fmla="*/ 11 w 88"/>
                  <a:gd name="T7" fmla="*/ 0 h 58"/>
                  <a:gd name="T8" fmla="*/ 66 w 88"/>
                  <a:gd name="T9" fmla="*/ 9 h 58"/>
                  <a:gd name="T10" fmla="*/ 88 w 88"/>
                  <a:gd name="T11" fmla="*/ 14 h 58"/>
                </a:gdLst>
                <a:ahLst/>
                <a:cxnLst>
                  <a:cxn ang="0">
                    <a:pos x="T0" y="T1"/>
                  </a:cxn>
                  <a:cxn ang="0">
                    <a:pos x="T2" y="T3"/>
                  </a:cxn>
                  <a:cxn ang="0">
                    <a:pos x="T4" y="T5"/>
                  </a:cxn>
                  <a:cxn ang="0">
                    <a:pos x="T6" y="T7"/>
                  </a:cxn>
                  <a:cxn ang="0">
                    <a:pos x="T8" y="T9"/>
                  </a:cxn>
                  <a:cxn ang="0">
                    <a:pos x="T10" y="T11"/>
                  </a:cxn>
                </a:cxnLst>
                <a:rect l="0" t="0" r="r" b="b"/>
                <a:pathLst>
                  <a:path w="88" h="57">
                    <a:moveTo>
                      <a:pt x="88" y="14"/>
                    </a:moveTo>
                    <a:cubicBezTo>
                      <a:pt x="57" y="26"/>
                      <a:pt x="27" y="38"/>
                      <a:pt x="0" y="58"/>
                    </a:cubicBezTo>
                    <a:cubicBezTo>
                      <a:pt x="4" y="41"/>
                      <a:pt x="4" y="24"/>
                      <a:pt x="4" y="6"/>
                    </a:cubicBezTo>
                    <a:cubicBezTo>
                      <a:pt x="5" y="3"/>
                      <a:pt x="7" y="0"/>
                      <a:pt x="11" y="0"/>
                    </a:cubicBezTo>
                    <a:cubicBezTo>
                      <a:pt x="29" y="7"/>
                      <a:pt x="47" y="9"/>
                      <a:pt x="66" y="9"/>
                    </a:cubicBezTo>
                    <a:cubicBezTo>
                      <a:pt x="73" y="8"/>
                      <a:pt x="82" y="7"/>
                      <a:pt x="88" y="14"/>
                    </a:cubicBezTo>
                    <a:close/>
                  </a:path>
                </a:pathLst>
              </a:custGeom>
              <a:solidFill>
                <a:srgbClr val="E3C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9" name="Freeform 890">
                <a:extLst>
                  <a:ext uri="{FF2B5EF4-FFF2-40B4-BE49-F238E27FC236}">
                    <a16:creationId xmlns:a16="http://schemas.microsoft.com/office/drawing/2014/main" id="{2347AF8B-632E-87F4-C144-7D5DF9A81872}"/>
                  </a:ext>
                </a:extLst>
              </p:cNvPr>
              <p:cNvSpPr/>
              <p:nvPr/>
            </p:nvSpPr>
            <p:spPr bwMode="auto">
              <a:xfrm>
                <a:off x="5076" y="2100"/>
                <a:ext cx="150" cy="31"/>
              </a:xfrm>
              <a:custGeom>
                <a:avLst/>
                <a:gdLst>
                  <a:gd name="T0" fmla="*/ 100 w 103"/>
                  <a:gd name="T1" fmla="*/ 17 h 21"/>
                  <a:gd name="T2" fmla="*/ 96 w 103"/>
                  <a:gd name="T3" fmla="*/ 21 h 21"/>
                  <a:gd name="T4" fmla="*/ 0 w 103"/>
                  <a:gd name="T5" fmla="*/ 21 h 21"/>
                  <a:gd name="T6" fmla="*/ 0 w 103"/>
                  <a:gd name="T7" fmla="*/ 9 h 21"/>
                  <a:gd name="T8" fmla="*/ 22 w 103"/>
                  <a:gd name="T9" fmla="*/ 3 h 21"/>
                  <a:gd name="T10" fmla="*/ 94 w 103"/>
                  <a:gd name="T11" fmla="*/ 5 h 21"/>
                  <a:gd name="T12" fmla="*/ 100 w 103"/>
                  <a:gd name="T13" fmla="*/ 17 h 21"/>
                </a:gdLst>
                <a:ahLst/>
                <a:cxnLst>
                  <a:cxn ang="0">
                    <a:pos x="T0" y="T1"/>
                  </a:cxn>
                  <a:cxn ang="0">
                    <a:pos x="T2" y="T3"/>
                  </a:cxn>
                  <a:cxn ang="0">
                    <a:pos x="T4" y="T5"/>
                  </a:cxn>
                  <a:cxn ang="0">
                    <a:pos x="T6" y="T7"/>
                  </a:cxn>
                  <a:cxn ang="0">
                    <a:pos x="T8" y="T9"/>
                  </a:cxn>
                  <a:cxn ang="0">
                    <a:pos x="T10" y="T11"/>
                  </a:cxn>
                  <a:cxn ang="0">
                    <a:pos x="T12" y="T13"/>
                  </a:cxn>
                </a:cxnLst>
                <a:rect l="0" t="0" r="r" b="b"/>
                <a:pathLst>
                  <a:path w="103" h="21">
                    <a:moveTo>
                      <a:pt x="100" y="17"/>
                    </a:moveTo>
                    <a:cubicBezTo>
                      <a:pt x="99" y="18"/>
                      <a:pt x="97" y="20"/>
                      <a:pt x="96" y="21"/>
                    </a:cubicBezTo>
                    <a:cubicBezTo>
                      <a:pt x="64" y="21"/>
                      <a:pt x="32" y="21"/>
                      <a:pt x="0" y="21"/>
                    </a:cubicBezTo>
                    <a:cubicBezTo>
                      <a:pt x="0" y="17"/>
                      <a:pt x="0" y="13"/>
                      <a:pt x="0" y="9"/>
                    </a:cubicBezTo>
                    <a:cubicBezTo>
                      <a:pt x="6" y="3"/>
                      <a:pt x="14" y="3"/>
                      <a:pt x="22" y="3"/>
                    </a:cubicBezTo>
                    <a:cubicBezTo>
                      <a:pt x="46" y="4"/>
                      <a:pt x="70" y="0"/>
                      <a:pt x="94" y="5"/>
                    </a:cubicBezTo>
                    <a:cubicBezTo>
                      <a:pt x="99" y="7"/>
                      <a:pt x="103" y="10"/>
                      <a:pt x="100" y="17"/>
                    </a:cubicBezTo>
                    <a:close/>
                  </a:path>
                </a:pathLst>
              </a:custGeom>
              <a:solidFill>
                <a:srgbClr val="FC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0" name="Freeform 891">
                <a:extLst>
                  <a:ext uri="{FF2B5EF4-FFF2-40B4-BE49-F238E27FC236}">
                    <a16:creationId xmlns:a16="http://schemas.microsoft.com/office/drawing/2014/main" id="{C8EA5F9A-2861-BDD0-6925-06D7FDCE842F}"/>
                  </a:ext>
                </a:extLst>
              </p:cNvPr>
              <p:cNvSpPr/>
              <p:nvPr/>
            </p:nvSpPr>
            <p:spPr bwMode="auto">
              <a:xfrm>
                <a:off x="5180" y="2326"/>
                <a:ext cx="188" cy="102"/>
              </a:xfrm>
              <a:custGeom>
                <a:avLst/>
                <a:gdLst>
                  <a:gd name="T0" fmla="*/ 0 w 129"/>
                  <a:gd name="T1" fmla="*/ 46 h 70"/>
                  <a:gd name="T2" fmla="*/ 5 w 129"/>
                  <a:gd name="T3" fmla="*/ 26 h 70"/>
                  <a:gd name="T4" fmla="*/ 8 w 129"/>
                  <a:gd name="T5" fmla="*/ 2 h 70"/>
                  <a:gd name="T6" fmla="*/ 13 w 129"/>
                  <a:gd name="T7" fmla="*/ 0 h 70"/>
                  <a:gd name="T8" fmla="*/ 76 w 129"/>
                  <a:gd name="T9" fmla="*/ 32 h 70"/>
                  <a:gd name="T10" fmla="*/ 81 w 129"/>
                  <a:gd name="T11" fmla="*/ 23 h 70"/>
                  <a:gd name="T12" fmla="*/ 129 w 129"/>
                  <a:gd name="T13" fmla="*/ 60 h 70"/>
                  <a:gd name="T14" fmla="*/ 100 w 129"/>
                  <a:gd name="T15" fmla="*/ 66 h 70"/>
                  <a:gd name="T16" fmla="*/ 78 w 129"/>
                  <a:gd name="T17" fmla="*/ 63 h 70"/>
                  <a:gd name="T18" fmla="*/ 11 w 129"/>
                  <a:gd name="T19" fmla="*/ 54 h 70"/>
                  <a:gd name="T20" fmla="*/ 0 w 129"/>
                  <a:gd name="T21" fmla="*/ 4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70">
                    <a:moveTo>
                      <a:pt x="0" y="46"/>
                    </a:moveTo>
                    <a:cubicBezTo>
                      <a:pt x="5" y="40"/>
                      <a:pt x="2" y="32"/>
                      <a:pt x="5" y="26"/>
                    </a:cubicBezTo>
                    <a:cubicBezTo>
                      <a:pt x="11" y="18"/>
                      <a:pt x="7" y="10"/>
                      <a:pt x="8" y="2"/>
                    </a:cubicBezTo>
                    <a:cubicBezTo>
                      <a:pt x="9" y="1"/>
                      <a:pt x="11" y="0"/>
                      <a:pt x="13" y="0"/>
                    </a:cubicBezTo>
                    <a:cubicBezTo>
                      <a:pt x="31" y="17"/>
                      <a:pt x="57" y="22"/>
                      <a:pt x="76" y="32"/>
                    </a:cubicBezTo>
                    <a:cubicBezTo>
                      <a:pt x="74" y="29"/>
                      <a:pt x="74" y="25"/>
                      <a:pt x="81" y="23"/>
                    </a:cubicBezTo>
                    <a:cubicBezTo>
                      <a:pt x="99" y="34"/>
                      <a:pt x="121" y="38"/>
                      <a:pt x="129" y="60"/>
                    </a:cubicBezTo>
                    <a:cubicBezTo>
                      <a:pt x="121" y="69"/>
                      <a:pt x="111" y="70"/>
                      <a:pt x="100" y="66"/>
                    </a:cubicBezTo>
                    <a:cubicBezTo>
                      <a:pt x="92" y="65"/>
                      <a:pt x="85" y="64"/>
                      <a:pt x="78" y="63"/>
                    </a:cubicBezTo>
                    <a:cubicBezTo>
                      <a:pt x="56" y="60"/>
                      <a:pt x="34" y="57"/>
                      <a:pt x="11" y="54"/>
                    </a:cubicBezTo>
                    <a:cubicBezTo>
                      <a:pt x="6" y="53"/>
                      <a:pt x="0" y="54"/>
                      <a:pt x="0" y="46"/>
                    </a:cubicBezTo>
                    <a:close/>
                  </a:path>
                </a:pathLst>
              </a:custGeom>
              <a:solidFill>
                <a:srgbClr val="DCCF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1" name="Freeform 892">
                <a:extLst>
                  <a:ext uri="{FF2B5EF4-FFF2-40B4-BE49-F238E27FC236}">
                    <a16:creationId xmlns:a16="http://schemas.microsoft.com/office/drawing/2014/main" id="{02A4ADA5-DBB4-9275-7890-A1ADE90B35C9}"/>
                  </a:ext>
                </a:extLst>
              </p:cNvPr>
              <p:cNvSpPr/>
              <p:nvPr/>
            </p:nvSpPr>
            <p:spPr bwMode="auto">
              <a:xfrm>
                <a:off x="5141" y="2294"/>
                <a:ext cx="57" cy="35"/>
              </a:xfrm>
              <a:custGeom>
                <a:avLst/>
                <a:gdLst>
                  <a:gd name="T0" fmla="*/ 39 w 39"/>
                  <a:gd name="T1" fmla="*/ 22 h 24"/>
                  <a:gd name="T2" fmla="*/ 35 w 39"/>
                  <a:gd name="T3" fmla="*/ 24 h 24"/>
                  <a:gd name="T4" fmla="*/ 13 w 39"/>
                  <a:gd name="T5" fmla="*/ 22 h 24"/>
                  <a:gd name="T6" fmla="*/ 8 w 39"/>
                  <a:gd name="T7" fmla="*/ 4 h 24"/>
                  <a:gd name="T8" fmla="*/ 11 w 39"/>
                  <a:gd name="T9" fmla="*/ 0 h 24"/>
                  <a:gd name="T10" fmla="*/ 35 w 39"/>
                  <a:gd name="T11" fmla="*/ 15 h 24"/>
                  <a:gd name="T12" fmla="*/ 39 w 39"/>
                  <a:gd name="T13" fmla="*/ 22 h 24"/>
                </a:gdLst>
                <a:ahLst/>
                <a:cxnLst>
                  <a:cxn ang="0">
                    <a:pos x="T0" y="T1"/>
                  </a:cxn>
                  <a:cxn ang="0">
                    <a:pos x="T2" y="T3"/>
                  </a:cxn>
                  <a:cxn ang="0">
                    <a:pos x="T4" y="T5"/>
                  </a:cxn>
                  <a:cxn ang="0">
                    <a:pos x="T6" y="T7"/>
                  </a:cxn>
                  <a:cxn ang="0">
                    <a:pos x="T8" y="T9"/>
                  </a:cxn>
                  <a:cxn ang="0">
                    <a:pos x="T10" y="T11"/>
                  </a:cxn>
                  <a:cxn ang="0">
                    <a:pos x="T12" y="T13"/>
                  </a:cxn>
                </a:cxnLst>
                <a:rect l="0" t="0" r="r" b="b"/>
                <a:pathLst>
                  <a:path w="39" h="24">
                    <a:moveTo>
                      <a:pt x="39" y="22"/>
                    </a:moveTo>
                    <a:cubicBezTo>
                      <a:pt x="38" y="23"/>
                      <a:pt x="36" y="23"/>
                      <a:pt x="35" y="24"/>
                    </a:cubicBezTo>
                    <a:cubicBezTo>
                      <a:pt x="27" y="24"/>
                      <a:pt x="20" y="23"/>
                      <a:pt x="13" y="22"/>
                    </a:cubicBezTo>
                    <a:cubicBezTo>
                      <a:pt x="0" y="18"/>
                      <a:pt x="1" y="12"/>
                      <a:pt x="8" y="4"/>
                    </a:cubicBezTo>
                    <a:cubicBezTo>
                      <a:pt x="9" y="2"/>
                      <a:pt x="10" y="1"/>
                      <a:pt x="11" y="0"/>
                    </a:cubicBezTo>
                    <a:cubicBezTo>
                      <a:pt x="22" y="1"/>
                      <a:pt x="27" y="10"/>
                      <a:pt x="35" y="15"/>
                    </a:cubicBezTo>
                    <a:cubicBezTo>
                      <a:pt x="37" y="17"/>
                      <a:pt x="39" y="19"/>
                      <a:pt x="39" y="22"/>
                    </a:cubicBezTo>
                    <a:close/>
                  </a:path>
                </a:pathLst>
              </a:custGeom>
              <a:solidFill>
                <a:srgbClr val="8F61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2" name="Freeform 893">
                <a:extLst>
                  <a:ext uri="{FF2B5EF4-FFF2-40B4-BE49-F238E27FC236}">
                    <a16:creationId xmlns:a16="http://schemas.microsoft.com/office/drawing/2014/main" id="{112B22E6-29B6-7E27-6C1B-5522924E67CD}"/>
                  </a:ext>
                </a:extLst>
              </p:cNvPr>
              <p:cNvSpPr/>
              <p:nvPr/>
            </p:nvSpPr>
            <p:spPr bwMode="auto">
              <a:xfrm>
                <a:off x="5010" y="1869"/>
                <a:ext cx="232" cy="249"/>
              </a:xfrm>
              <a:custGeom>
                <a:avLst/>
                <a:gdLst>
                  <a:gd name="T0" fmla="*/ 140 w 159"/>
                  <a:gd name="T1" fmla="*/ 167 h 171"/>
                  <a:gd name="T2" fmla="*/ 45 w 159"/>
                  <a:gd name="T3" fmla="*/ 168 h 171"/>
                  <a:gd name="T4" fmla="*/ 5 w 159"/>
                  <a:gd name="T5" fmla="*/ 163 h 171"/>
                  <a:gd name="T6" fmla="*/ 0 w 159"/>
                  <a:gd name="T7" fmla="*/ 137 h 171"/>
                  <a:gd name="T8" fmla="*/ 13 w 159"/>
                  <a:gd name="T9" fmla="*/ 92 h 171"/>
                  <a:gd name="T10" fmla="*/ 60 w 159"/>
                  <a:gd name="T11" fmla="*/ 34 h 171"/>
                  <a:gd name="T12" fmla="*/ 69 w 159"/>
                  <a:gd name="T13" fmla="*/ 12 h 171"/>
                  <a:gd name="T14" fmla="*/ 78 w 159"/>
                  <a:gd name="T15" fmla="*/ 23 h 171"/>
                  <a:gd name="T16" fmla="*/ 83 w 159"/>
                  <a:gd name="T17" fmla="*/ 38 h 171"/>
                  <a:gd name="T18" fmla="*/ 99 w 159"/>
                  <a:gd name="T19" fmla="*/ 28 h 171"/>
                  <a:gd name="T20" fmla="*/ 112 w 159"/>
                  <a:gd name="T21" fmla="*/ 11 h 171"/>
                  <a:gd name="T22" fmla="*/ 127 w 159"/>
                  <a:gd name="T23" fmla="*/ 5 h 171"/>
                  <a:gd name="T24" fmla="*/ 139 w 159"/>
                  <a:gd name="T25" fmla="*/ 0 h 171"/>
                  <a:gd name="T26" fmla="*/ 153 w 159"/>
                  <a:gd name="T27" fmla="*/ 9 h 171"/>
                  <a:gd name="T28" fmla="*/ 159 w 159"/>
                  <a:gd name="T29" fmla="*/ 30 h 171"/>
                  <a:gd name="T30" fmla="*/ 158 w 159"/>
                  <a:gd name="T31" fmla="*/ 136 h 171"/>
                  <a:gd name="T32" fmla="*/ 140 w 159"/>
                  <a:gd name="T33" fmla="*/ 16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171">
                    <a:moveTo>
                      <a:pt x="140" y="167"/>
                    </a:moveTo>
                    <a:cubicBezTo>
                      <a:pt x="108" y="167"/>
                      <a:pt x="76" y="168"/>
                      <a:pt x="45" y="168"/>
                    </a:cubicBezTo>
                    <a:cubicBezTo>
                      <a:pt x="32" y="164"/>
                      <a:pt x="18" y="171"/>
                      <a:pt x="5" y="163"/>
                    </a:cubicBezTo>
                    <a:cubicBezTo>
                      <a:pt x="3" y="154"/>
                      <a:pt x="2" y="146"/>
                      <a:pt x="0" y="137"/>
                    </a:cubicBezTo>
                    <a:cubicBezTo>
                      <a:pt x="2" y="121"/>
                      <a:pt x="6" y="106"/>
                      <a:pt x="13" y="92"/>
                    </a:cubicBezTo>
                    <a:cubicBezTo>
                      <a:pt x="49" y="89"/>
                      <a:pt x="48" y="56"/>
                      <a:pt x="60" y="34"/>
                    </a:cubicBezTo>
                    <a:cubicBezTo>
                      <a:pt x="63" y="27"/>
                      <a:pt x="66" y="19"/>
                      <a:pt x="69" y="12"/>
                    </a:cubicBezTo>
                    <a:cubicBezTo>
                      <a:pt x="81" y="8"/>
                      <a:pt x="77" y="17"/>
                      <a:pt x="78" y="23"/>
                    </a:cubicBezTo>
                    <a:cubicBezTo>
                      <a:pt x="78" y="29"/>
                      <a:pt x="76" y="36"/>
                      <a:pt x="83" y="38"/>
                    </a:cubicBezTo>
                    <a:cubicBezTo>
                      <a:pt x="91" y="40"/>
                      <a:pt x="95" y="34"/>
                      <a:pt x="99" y="28"/>
                    </a:cubicBezTo>
                    <a:cubicBezTo>
                      <a:pt x="103" y="22"/>
                      <a:pt x="106" y="15"/>
                      <a:pt x="112" y="11"/>
                    </a:cubicBezTo>
                    <a:cubicBezTo>
                      <a:pt x="115" y="12"/>
                      <a:pt x="123" y="8"/>
                      <a:pt x="127" y="5"/>
                    </a:cubicBezTo>
                    <a:cubicBezTo>
                      <a:pt x="130" y="1"/>
                      <a:pt x="135" y="0"/>
                      <a:pt x="139" y="0"/>
                    </a:cubicBezTo>
                    <a:cubicBezTo>
                      <a:pt x="145" y="1"/>
                      <a:pt x="150" y="4"/>
                      <a:pt x="153" y="9"/>
                    </a:cubicBezTo>
                    <a:cubicBezTo>
                      <a:pt x="158" y="15"/>
                      <a:pt x="158" y="23"/>
                      <a:pt x="159" y="30"/>
                    </a:cubicBezTo>
                    <a:cubicBezTo>
                      <a:pt x="159" y="65"/>
                      <a:pt x="159" y="100"/>
                      <a:pt x="158" y="136"/>
                    </a:cubicBezTo>
                    <a:cubicBezTo>
                      <a:pt x="158" y="149"/>
                      <a:pt x="156" y="163"/>
                      <a:pt x="140" y="167"/>
                    </a:cubicBezTo>
                    <a:close/>
                  </a:path>
                </a:pathLst>
              </a:custGeom>
              <a:solidFill>
                <a:srgbClr val="1A2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3" name="Freeform 894">
                <a:extLst>
                  <a:ext uri="{FF2B5EF4-FFF2-40B4-BE49-F238E27FC236}">
                    <a16:creationId xmlns:a16="http://schemas.microsoft.com/office/drawing/2014/main" id="{2FE6816E-58F0-B2D7-20E5-8A032BD22681}"/>
                  </a:ext>
                </a:extLst>
              </p:cNvPr>
              <p:cNvSpPr/>
              <p:nvPr/>
            </p:nvSpPr>
            <p:spPr bwMode="auto">
              <a:xfrm>
                <a:off x="5180" y="2269"/>
                <a:ext cx="129" cy="122"/>
              </a:xfrm>
              <a:custGeom>
                <a:avLst/>
                <a:gdLst>
                  <a:gd name="T0" fmla="*/ 12 w 88"/>
                  <a:gd name="T1" fmla="*/ 39 h 84"/>
                  <a:gd name="T2" fmla="*/ 10 w 88"/>
                  <a:gd name="T3" fmla="*/ 37 h 84"/>
                  <a:gd name="T4" fmla="*/ 0 w 88"/>
                  <a:gd name="T5" fmla="*/ 21 h 84"/>
                  <a:gd name="T6" fmla="*/ 23 w 88"/>
                  <a:gd name="T7" fmla="*/ 2 h 84"/>
                  <a:gd name="T8" fmla="*/ 51 w 88"/>
                  <a:gd name="T9" fmla="*/ 12 h 84"/>
                  <a:gd name="T10" fmla="*/ 57 w 88"/>
                  <a:gd name="T11" fmla="*/ 36 h 84"/>
                  <a:gd name="T12" fmla="*/ 69 w 88"/>
                  <a:gd name="T13" fmla="*/ 53 h 84"/>
                  <a:gd name="T14" fmla="*/ 80 w 88"/>
                  <a:gd name="T15" fmla="*/ 64 h 84"/>
                  <a:gd name="T16" fmla="*/ 86 w 88"/>
                  <a:gd name="T17" fmla="*/ 84 h 84"/>
                  <a:gd name="T18" fmla="*/ 12 w 88"/>
                  <a:gd name="T19" fmla="*/ 3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4">
                    <a:moveTo>
                      <a:pt x="12" y="39"/>
                    </a:moveTo>
                    <a:cubicBezTo>
                      <a:pt x="12" y="38"/>
                      <a:pt x="11" y="37"/>
                      <a:pt x="10" y="37"/>
                    </a:cubicBezTo>
                    <a:cubicBezTo>
                      <a:pt x="4" y="33"/>
                      <a:pt x="2" y="27"/>
                      <a:pt x="0" y="21"/>
                    </a:cubicBezTo>
                    <a:cubicBezTo>
                      <a:pt x="4" y="11"/>
                      <a:pt x="14" y="7"/>
                      <a:pt x="23" y="2"/>
                    </a:cubicBezTo>
                    <a:cubicBezTo>
                      <a:pt x="34" y="0"/>
                      <a:pt x="41" y="10"/>
                      <a:pt x="51" y="12"/>
                    </a:cubicBezTo>
                    <a:cubicBezTo>
                      <a:pt x="59" y="18"/>
                      <a:pt x="56" y="28"/>
                      <a:pt x="57" y="36"/>
                    </a:cubicBezTo>
                    <a:cubicBezTo>
                      <a:pt x="58" y="44"/>
                      <a:pt x="56" y="53"/>
                      <a:pt x="69" y="53"/>
                    </a:cubicBezTo>
                    <a:cubicBezTo>
                      <a:pt x="75" y="53"/>
                      <a:pt x="81" y="56"/>
                      <a:pt x="80" y="64"/>
                    </a:cubicBezTo>
                    <a:cubicBezTo>
                      <a:pt x="72" y="74"/>
                      <a:pt x="88" y="74"/>
                      <a:pt x="86" y="84"/>
                    </a:cubicBezTo>
                    <a:cubicBezTo>
                      <a:pt x="64" y="62"/>
                      <a:pt x="29" y="68"/>
                      <a:pt x="12" y="39"/>
                    </a:cubicBezTo>
                    <a:close/>
                  </a:path>
                </a:pathLst>
              </a:custGeom>
              <a:solidFill>
                <a:srgbClr val="6C3F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4" name="Freeform 895">
                <a:extLst>
                  <a:ext uri="{FF2B5EF4-FFF2-40B4-BE49-F238E27FC236}">
                    <a16:creationId xmlns:a16="http://schemas.microsoft.com/office/drawing/2014/main" id="{95244A73-D0C2-A04C-35D2-34BC815F01F2}"/>
                  </a:ext>
                </a:extLst>
              </p:cNvPr>
              <p:cNvSpPr/>
              <p:nvPr/>
            </p:nvSpPr>
            <p:spPr bwMode="auto">
              <a:xfrm>
                <a:off x="5157" y="2279"/>
                <a:ext cx="38" cy="44"/>
              </a:xfrm>
              <a:custGeom>
                <a:avLst/>
                <a:gdLst>
                  <a:gd name="T0" fmla="*/ 16 w 26"/>
                  <a:gd name="T1" fmla="*/ 14 h 30"/>
                  <a:gd name="T2" fmla="*/ 26 w 26"/>
                  <a:gd name="T3" fmla="*/ 30 h 30"/>
                  <a:gd name="T4" fmla="*/ 0 w 26"/>
                  <a:gd name="T5" fmla="*/ 10 h 30"/>
                  <a:gd name="T6" fmla="*/ 16 w 26"/>
                  <a:gd name="T7" fmla="*/ 14 h 30"/>
                </a:gdLst>
                <a:ahLst/>
                <a:cxnLst>
                  <a:cxn ang="0">
                    <a:pos x="T0" y="T1"/>
                  </a:cxn>
                  <a:cxn ang="0">
                    <a:pos x="T2" y="T3"/>
                  </a:cxn>
                  <a:cxn ang="0">
                    <a:pos x="T4" y="T5"/>
                  </a:cxn>
                  <a:cxn ang="0">
                    <a:pos x="T6" y="T7"/>
                  </a:cxn>
                </a:cxnLst>
                <a:rect l="0" t="0" r="r" b="b"/>
                <a:pathLst>
                  <a:path w="26" h="30">
                    <a:moveTo>
                      <a:pt x="16" y="14"/>
                    </a:moveTo>
                    <a:cubicBezTo>
                      <a:pt x="24" y="16"/>
                      <a:pt x="25" y="23"/>
                      <a:pt x="26" y="30"/>
                    </a:cubicBezTo>
                    <a:cubicBezTo>
                      <a:pt x="14" y="28"/>
                      <a:pt x="11" y="14"/>
                      <a:pt x="0" y="10"/>
                    </a:cubicBezTo>
                    <a:cubicBezTo>
                      <a:pt x="8" y="0"/>
                      <a:pt x="10" y="14"/>
                      <a:pt x="16" y="14"/>
                    </a:cubicBezTo>
                    <a:close/>
                  </a:path>
                </a:pathLst>
              </a:custGeom>
              <a:solidFill>
                <a:srgbClr val="C3A2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5" name="Freeform 896">
                <a:extLst>
                  <a:ext uri="{FF2B5EF4-FFF2-40B4-BE49-F238E27FC236}">
                    <a16:creationId xmlns:a16="http://schemas.microsoft.com/office/drawing/2014/main" id="{4B3B6659-7C86-A0FA-2BA5-3F0A8B4001FD}"/>
                  </a:ext>
                </a:extLst>
              </p:cNvPr>
              <p:cNvSpPr/>
              <p:nvPr/>
            </p:nvSpPr>
            <p:spPr bwMode="auto">
              <a:xfrm>
                <a:off x="5106" y="2944"/>
                <a:ext cx="85" cy="95"/>
              </a:xfrm>
              <a:custGeom>
                <a:avLst/>
                <a:gdLst>
                  <a:gd name="T0" fmla="*/ 55 w 58"/>
                  <a:gd name="T1" fmla="*/ 24 h 65"/>
                  <a:gd name="T2" fmla="*/ 43 w 58"/>
                  <a:gd name="T3" fmla="*/ 48 h 65"/>
                  <a:gd name="T4" fmla="*/ 43 w 58"/>
                  <a:gd name="T5" fmla="*/ 36 h 65"/>
                  <a:gd name="T6" fmla="*/ 36 w 58"/>
                  <a:gd name="T7" fmla="*/ 27 h 65"/>
                  <a:gd name="T8" fmla="*/ 28 w 58"/>
                  <a:gd name="T9" fmla="*/ 33 h 65"/>
                  <a:gd name="T10" fmla="*/ 19 w 58"/>
                  <a:gd name="T11" fmla="*/ 65 h 65"/>
                  <a:gd name="T12" fmla="*/ 3 w 58"/>
                  <a:gd name="T13" fmla="*/ 25 h 65"/>
                  <a:gd name="T14" fmla="*/ 2 w 58"/>
                  <a:gd name="T15" fmla="*/ 19 h 65"/>
                  <a:gd name="T16" fmla="*/ 16 w 58"/>
                  <a:gd name="T17" fmla="*/ 11 h 65"/>
                  <a:gd name="T18" fmla="*/ 43 w 58"/>
                  <a:gd name="T19" fmla="*/ 13 h 65"/>
                  <a:gd name="T20" fmla="*/ 55 w 58"/>
                  <a:gd name="T21" fmla="*/ 2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65">
                    <a:moveTo>
                      <a:pt x="55" y="24"/>
                    </a:moveTo>
                    <a:cubicBezTo>
                      <a:pt x="45" y="29"/>
                      <a:pt x="58" y="45"/>
                      <a:pt x="43" y="48"/>
                    </a:cubicBezTo>
                    <a:cubicBezTo>
                      <a:pt x="43" y="44"/>
                      <a:pt x="43" y="40"/>
                      <a:pt x="43" y="36"/>
                    </a:cubicBezTo>
                    <a:cubicBezTo>
                      <a:pt x="42" y="31"/>
                      <a:pt x="41" y="28"/>
                      <a:pt x="36" y="27"/>
                    </a:cubicBezTo>
                    <a:cubicBezTo>
                      <a:pt x="31" y="25"/>
                      <a:pt x="30" y="31"/>
                      <a:pt x="28" y="33"/>
                    </a:cubicBezTo>
                    <a:cubicBezTo>
                      <a:pt x="19" y="42"/>
                      <a:pt x="27" y="56"/>
                      <a:pt x="19" y="65"/>
                    </a:cubicBezTo>
                    <a:cubicBezTo>
                      <a:pt x="13" y="51"/>
                      <a:pt x="7" y="39"/>
                      <a:pt x="3" y="25"/>
                    </a:cubicBezTo>
                    <a:cubicBezTo>
                      <a:pt x="2" y="23"/>
                      <a:pt x="2" y="21"/>
                      <a:pt x="2" y="19"/>
                    </a:cubicBezTo>
                    <a:cubicBezTo>
                      <a:pt x="3" y="12"/>
                      <a:pt x="0" y="0"/>
                      <a:pt x="16" y="11"/>
                    </a:cubicBezTo>
                    <a:cubicBezTo>
                      <a:pt x="22" y="16"/>
                      <a:pt x="34" y="13"/>
                      <a:pt x="43" y="13"/>
                    </a:cubicBezTo>
                    <a:cubicBezTo>
                      <a:pt x="53" y="12"/>
                      <a:pt x="55" y="16"/>
                      <a:pt x="55" y="24"/>
                    </a:cubicBezTo>
                    <a:close/>
                  </a:path>
                </a:pathLst>
              </a:custGeom>
              <a:solidFill>
                <a:srgbClr val="CEB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6" name="Freeform 897">
                <a:extLst>
                  <a:ext uri="{FF2B5EF4-FFF2-40B4-BE49-F238E27FC236}">
                    <a16:creationId xmlns:a16="http://schemas.microsoft.com/office/drawing/2014/main" id="{E0C36C53-BB7A-7CC3-7C17-23FA4B3A9432}"/>
                  </a:ext>
                </a:extLst>
              </p:cNvPr>
              <p:cNvSpPr/>
              <p:nvPr/>
            </p:nvSpPr>
            <p:spPr bwMode="auto">
              <a:xfrm>
                <a:off x="5045" y="2947"/>
                <a:ext cx="67" cy="42"/>
              </a:xfrm>
              <a:custGeom>
                <a:avLst/>
                <a:gdLst>
                  <a:gd name="T0" fmla="*/ 20 w 46"/>
                  <a:gd name="T1" fmla="*/ 23 h 29"/>
                  <a:gd name="T2" fmla="*/ 5 w 46"/>
                  <a:gd name="T3" fmla="*/ 26 h 29"/>
                  <a:gd name="T4" fmla="*/ 5 w 46"/>
                  <a:gd name="T5" fmla="*/ 10 h 29"/>
                  <a:gd name="T6" fmla="*/ 17 w 46"/>
                  <a:gd name="T7" fmla="*/ 15 h 29"/>
                  <a:gd name="T8" fmla="*/ 25 w 46"/>
                  <a:gd name="T9" fmla="*/ 13 h 29"/>
                  <a:gd name="T10" fmla="*/ 44 w 46"/>
                  <a:gd name="T11" fmla="*/ 18 h 29"/>
                  <a:gd name="T12" fmla="*/ 45 w 46"/>
                  <a:gd name="T13" fmla="*/ 19 h 29"/>
                  <a:gd name="T14" fmla="*/ 41 w 46"/>
                  <a:gd name="T15" fmla="*/ 28 h 29"/>
                  <a:gd name="T16" fmla="*/ 36 w 46"/>
                  <a:gd name="T17" fmla="*/ 29 h 29"/>
                  <a:gd name="T18" fmla="*/ 26 w 46"/>
                  <a:gd name="T19" fmla="*/ 27 h 29"/>
                  <a:gd name="T20" fmla="*/ 20 w 46"/>
                  <a:gd name="T2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28">
                    <a:moveTo>
                      <a:pt x="20" y="23"/>
                    </a:moveTo>
                    <a:cubicBezTo>
                      <a:pt x="14" y="20"/>
                      <a:pt x="10" y="26"/>
                      <a:pt x="5" y="26"/>
                    </a:cubicBezTo>
                    <a:cubicBezTo>
                      <a:pt x="6" y="21"/>
                      <a:pt x="0" y="14"/>
                      <a:pt x="5" y="10"/>
                    </a:cubicBezTo>
                    <a:cubicBezTo>
                      <a:pt x="11" y="4"/>
                      <a:pt x="14" y="11"/>
                      <a:pt x="17" y="15"/>
                    </a:cubicBezTo>
                    <a:cubicBezTo>
                      <a:pt x="20" y="18"/>
                      <a:pt x="23" y="17"/>
                      <a:pt x="25" y="13"/>
                    </a:cubicBezTo>
                    <a:cubicBezTo>
                      <a:pt x="35" y="0"/>
                      <a:pt x="38" y="13"/>
                      <a:pt x="44" y="18"/>
                    </a:cubicBezTo>
                    <a:cubicBezTo>
                      <a:pt x="44" y="18"/>
                      <a:pt x="45" y="19"/>
                      <a:pt x="45" y="19"/>
                    </a:cubicBezTo>
                    <a:cubicBezTo>
                      <a:pt x="46" y="23"/>
                      <a:pt x="44" y="26"/>
                      <a:pt x="41" y="28"/>
                    </a:cubicBezTo>
                    <a:cubicBezTo>
                      <a:pt x="40" y="28"/>
                      <a:pt x="38" y="29"/>
                      <a:pt x="36" y="29"/>
                    </a:cubicBezTo>
                    <a:cubicBezTo>
                      <a:pt x="33" y="28"/>
                      <a:pt x="30" y="27"/>
                      <a:pt x="26" y="27"/>
                    </a:cubicBezTo>
                    <a:cubicBezTo>
                      <a:pt x="24" y="26"/>
                      <a:pt x="22" y="24"/>
                      <a:pt x="20" y="23"/>
                    </a:cubicBezTo>
                    <a:close/>
                  </a:path>
                </a:pathLst>
              </a:custGeom>
              <a:solidFill>
                <a:srgbClr val="CEB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7" name="Freeform 898">
                <a:extLst>
                  <a:ext uri="{FF2B5EF4-FFF2-40B4-BE49-F238E27FC236}">
                    <a16:creationId xmlns:a16="http://schemas.microsoft.com/office/drawing/2014/main" id="{3B28AEE8-ACE0-55D6-130C-363F8A693E4B}"/>
                  </a:ext>
                </a:extLst>
              </p:cNvPr>
              <p:cNvSpPr/>
              <p:nvPr/>
            </p:nvSpPr>
            <p:spPr bwMode="auto">
              <a:xfrm>
                <a:off x="5282" y="2898"/>
                <a:ext cx="54" cy="59"/>
              </a:xfrm>
              <a:custGeom>
                <a:avLst/>
                <a:gdLst>
                  <a:gd name="T0" fmla="*/ 5 w 37"/>
                  <a:gd name="T1" fmla="*/ 41 h 41"/>
                  <a:gd name="T2" fmla="*/ 2 w 37"/>
                  <a:gd name="T3" fmla="*/ 17 h 41"/>
                  <a:gd name="T4" fmla="*/ 15 w 37"/>
                  <a:gd name="T5" fmla="*/ 12 h 41"/>
                  <a:gd name="T6" fmla="*/ 22 w 37"/>
                  <a:gd name="T7" fmla="*/ 33 h 41"/>
                  <a:gd name="T8" fmla="*/ 5 w 37"/>
                  <a:gd name="T9" fmla="*/ 41 h 41"/>
                </a:gdLst>
                <a:ahLst/>
                <a:cxnLst>
                  <a:cxn ang="0">
                    <a:pos x="T0" y="T1"/>
                  </a:cxn>
                  <a:cxn ang="0">
                    <a:pos x="T2" y="T3"/>
                  </a:cxn>
                  <a:cxn ang="0">
                    <a:pos x="T4" y="T5"/>
                  </a:cxn>
                  <a:cxn ang="0">
                    <a:pos x="T6" y="T7"/>
                  </a:cxn>
                  <a:cxn ang="0">
                    <a:pos x="T8" y="T9"/>
                  </a:cxn>
                </a:cxnLst>
                <a:rect l="0" t="0" r="r" b="b"/>
                <a:pathLst>
                  <a:path w="37" h="41">
                    <a:moveTo>
                      <a:pt x="5" y="41"/>
                    </a:moveTo>
                    <a:cubicBezTo>
                      <a:pt x="0" y="33"/>
                      <a:pt x="2" y="25"/>
                      <a:pt x="2" y="17"/>
                    </a:cubicBezTo>
                    <a:cubicBezTo>
                      <a:pt x="7" y="16"/>
                      <a:pt x="7" y="0"/>
                      <a:pt x="15" y="12"/>
                    </a:cubicBezTo>
                    <a:cubicBezTo>
                      <a:pt x="19" y="17"/>
                      <a:pt x="37" y="20"/>
                      <a:pt x="22" y="33"/>
                    </a:cubicBezTo>
                    <a:cubicBezTo>
                      <a:pt x="16" y="35"/>
                      <a:pt x="11" y="38"/>
                      <a:pt x="5" y="41"/>
                    </a:cubicBezTo>
                    <a:close/>
                  </a:path>
                </a:pathLst>
              </a:custGeom>
              <a:solidFill>
                <a:srgbClr val="BE9C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8" name="Freeform 899">
                <a:extLst>
                  <a:ext uri="{FF2B5EF4-FFF2-40B4-BE49-F238E27FC236}">
                    <a16:creationId xmlns:a16="http://schemas.microsoft.com/office/drawing/2014/main" id="{9808D2BB-CB56-6212-3658-8CFA531BA6ED}"/>
                  </a:ext>
                </a:extLst>
              </p:cNvPr>
              <p:cNvSpPr/>
              <p:nvPr/>
            </p:nvSpPr>
            <p:spPr bwMode="auto">
              <a:xfrm>
                <a:off x="5384" y="2816"/>
                <a:ext cx="23" cy="47"/>
              </a:xfrm>
              <a:custGeom>
                <a:avLst/>
                <a:gdLst>
                  <a:gd name="T0" fmla="*/ 16 w 16"/>
                  <a:gd name="T1" fmla="*/ 13 h 32"/>
                  <a:gd name="T2" fmla="*/ 7 w 16"/>
                  <a:gd name="T3" fmla="*/ 32 h 32"/>
                  <a:gd name="T4" fmla="*/ 0 w 16"/>
                  <a:gd name="T5" fmla="*/ 5 h 32"/>
                  <a:gd name="T6" fmla="*/ 16 w 16"/>
                  <a:gd name="T7" fmla="*/ 13 h 32"/>
                </a:gdLst>
                <a:ahLst/>
                <a:cxnLst>
                  <a:cxn ang="0">
                    <a:pos x="T0" y="T1"/>
                  </a:cxn>
                  <a:cxn ang="0">
                    <a:pos x="T2" y="T3"/>
                  </a:cxn>
                  <a:cxn ang="0">
                    <a:pos x="T4" y="T5"/>
                  </a:cxn>
                  <a:cxn ang="0">
                    <a:pos x="T6" y="T7"/>
                  </a:cxn>
                </a:cxnLst>
                <a:rect l="0" t="0" r="r" b="b"/>
                <a:pathLst>
                  <a:path w="16" h="32">
                    <a:moveTo>
                      <a:pt x="16" y="13"/>
                    </a:moveTo>
                    <a:cubicBezTo>
                      <a:pt x="13" y="19"/>
                      <a:pt x="10" y="25"/>
                      <a:pt x="7" y="32"/>
                    </a:cubicBezTo>
                    <a:cubicBezTo>
                      <a:pt x="2" y="23"/>
                      <a:pt x="0" y="15"/>
                      <a:pt x="0" y="5"/>
                    </a:cubicBezTo>
                    <a:cubicBezTo>
                      <a:pt x="6" y="6"/>
                      <a:pt x="16" y="0"/>
                      <a:pt x="16" y="13"/>
                    </a:cubicBezTo>
                    <a:close/>
                  </a:path>
                </a:pathLst>
              </a:custGeom>
              <a:solidFill>
                <a:srgbClr val="7B68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9" name="Freeform 900">
                <a:extLst>
                  <a:ext uri="{FF2B5EF4-FFF2-40B4-BE49-F238E27FC236}">
                    <a16:creationId xmlns:a16="http://schemas.microsoft.com/office/drawing/2014/main" id="{F8E83052-E658-2CBE-6BB2-463BC4AFBF51}"/>
                  </a:ext>
                </a:extLst>
              </p:cNvPr>
              <p:cNvSpPr/>
              <p:nvPr/>
            </p:nvSpPr>
            <p:spPr bwMode="auto">
              <a:xfrm>
                <a:off x="5343" y="2829"/>
                <a:ext cx="38" cy="21"/>
              </a:xfrm>
              <a:custGeom>
                <a:avLst/>
                <a:gdLst>
                  <a:gd name="T0" fmla="*/ 0 w 26"/>
                  <a:gd name="T1" fmla="*/ 4 h 14"/>
                  <a:gd name="T2" fmla="*/ 19 w 26"/>
                  <a:gd name="T3" fmla="*/ 0 h 14"/>
                  <a:gd name="T4" fmla="*/ 12 w 26"/>
                  <a:gd name="T5" fmla="*/ 10 h 14"/>
                  <a:gd name="T6" fmla="*/ 0 w 26"/>
                  <a:gd name="T7" fmla="*/ 4 h 14"/>
                </a:gdLst>
                <a:ahLst/>
                <a:cxnLst>
                  <a:cxn ang="0">
                    <a:pos x="T0" y="T1"/>
                  </a:cxn>
                  <a:cxn ang="0">
                    <a:pos x="T2" y="T3"/>
                  </a:cxn>
                  <a:cxn ang="0">
                    <a:pos x="T4" y="T5"/>
                  </a:cxn>
                  <a:cxn ang="0">
                    <a:pos x="T6" y="T7"/>
                  </a:cxn>
                </a:cxnLst>
                <a:rect l="0" t="0" r="r" b="b"/>
                <a:pathLst>
                  <a:path w="26" h="14">
                    <a:moveTo>
                      <a:pt x="0" y="4"/>
                    </a:moveTo>
                    <a:cubicBezTo>
                      <a:pt x="6" y="3"/>
                      <a:pt x="13" y="1"/>
                      <a:pt x="19" y="0"/>
                    </a:cubicBezTo>
                    <a:cubicBezTo>
                      <a:pt x="26" y="10"/>
                      <a:pt x="15" y="8"/>
                      <a:pt x="12" y="10"/>
                    </a:cubicBezTo>
                    <a:cubicBezTo>
                      <a:pt x="5" y="14"/>
                      <a:pt x="1" y="12"/>
                      <a:pt x="0" y="4"/>
                    </a:cubicBezTo>
                    <a:close/>
                  </a:path>
                </a:pathLst>
              </a:custGeom>
              <a:solidFill>
                <a:srgbClr val="A087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0" name="Freeform 901">
                <a:extLst>
                  <a:ext uri="{FF2B5EF4-FFF2-40B4-BE49-F238E27FC236}">
                    <a16:creationId xmlns:a16="http://schemas.microsoft.com/office/drawing/2014/main" id="{15FD5BFE-7DD9-5B6A-95A1-64FC9F5B1156}"/>
                  </a:ext>
                </a:extLst>
              </p:cNvPr>
              <p:cNvSpPr/>
              <p:nvPr/>
            </p:nvSpPr>
            <p:spPr bwMode="auto">
              <a:xfrm>
                <a:off x="5097" y="2719"/>
                <a:ext cx="136" cy="58"/>
              </a:xfrm>
              <a:custGeom>
                <a:avLst/>
                <a:gdLst>
                  <a:gd name="T0" fmla="*/ 20 w 93"/>
                  <a:gd name="T1" fmla="*/ 40 h 40"/>
                  <a:gd name="T2" fmla="*/ 17 w 93"/>
                  <a:gd name="T3" fmla="*/ 40 h 40"/>
                  <a:gd name="T4" fmla="*/ 5 w 93"/>
                  <a:gd name="T5" fmla="*/ 2 h 40"/>
                  <a:gd name="T6" fmla="*/ 10 w 93"/>
                  <a:gd name="T7" fmla="*/ 1 h 40"/>
                  <a:gd name="T8" fmla="*/ 84 w 93"/>
                  <a:gd name="T9" fmla="*/ 1 h 40"/>
                  <a:gd name="T10" fmla="*/ 93 w 93"/>
                  <a:gd name="T11" fmla="*/ 10 h 40"/>
                  <a:gd name="T12" fmla="*/ 20 w 93"/>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93" h="40">
                    <a:moveTo>
                      <a:pt x="20" y="40"/>
                    </a:moveTo>
                    <a:cubicBezTo>
                      <a:pt x="19" y="40"/>
                      <a:pt x="18" y="40"/>
                      <a:pt x="17" y="40"/>
                    </a:cubicBezTo>
                    <a:cubicBezTo>
                      <a:pt x="11" y="28"/>
                      <a:pt x="0" y="18"/>
                      <a:pt x="5" y="2"/>
                    </a:cubicBezTo>
                    <a:cubicBezTo>
                      <a:pt x="7" y="1"/>
                      <a:pt x="9" y="0"/>
                      <a:pt x="10" y="1"/>
                    </a:cubicBezTo>
                    <a:cubicBezTo>
                      <a:pt x="35" y="9"/>
                      <a:pt x="59" y="1"/>
                      <a:pt x="84" y="1"/>
                    </a:cubicBezTo>
                    <a:cubicBezTo>
                      <a:pt x="88" y="2"/>
                      <a:pt x="92" y="4"/>
                      <a:pt x="93" y="10"/>
                    </a:cubicBezTo>
                    <a:cubicBezTo>
                      <a:pt x="69" y="20"/>
                      <a:pt x="45" y="30"/>
                      <a:pt x="20" y="40"/>
                    </a:cubicBezTo>
                    <a:close/>
                  </a:path>
                </a:pathLst>
              </a:custGeom>
              <a:solidFill>
                <a:srgbClr val="B594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1" name="Freeform 902">
                <a:extLst>
                  <a:ext uri="{FF2B5EF4-FFF2-40B4-BE49-F238E27FC236}">
                    <a16:creationId xmlns:a16="http://schemas.microsoft.com/office/drawing/2014/main" id="{D4810F2F-21F4-7CD2-367F-F0BEC0E365D2}"/>
                  </a:ext>
                </a:extLst>
              </p:cNvPr>
              <p:cNvSpPr/>
              <p:nvPr/>
            </p:nvSpPr>
            <p:spPr bwMode="auto">
              <a:xfrm>
                <a:off x="5106" y="2681"/>
                <a:ext cx="224" cy="52"/>
              </a:xfrm>
              <a:custGeom>
                <a:avLst/>
                <a:gdLst>
                  <a:gd name="T0" fmla="*/ 87 w 154"/>
                  <a:gd name="T1" fmla="*/ 36 h 36"/>
                  <a:gd name="T2" fmla="*/ 77 w 154"/>
                  <a:gd name="T3" fmla="*/ 31 h 36"/>
                  <a:gd name="T4" fmla="*/ 47 w 154"/>
                  <a:gd name="T5" fmla="*/ 19 h 36"/>
                  <a:gd name="T6" fmla="*/ 20 w 154"/>
                  <a:gd name="T7" fmla="*/ 21 h 36"/>
                  <a:gd name="T8" fmla="*/ 4 w 154"/>
                  <a:gd name="T9" fmla="*/ 17 h 36"/>
                  <a:gd name="T10" fmla="*/ 13 w 154"/>
                  <a:gd name="T11" fmla="*/ 2 h 36"/>
                  <a:gd name="T12" fmla="*/ 19 w 154"/>
                  <a:gd name="T13" fmla="*/ 0 h 36"/>
                  <a:gd name="T14" fmla="*/ 69 w 154"/>
                  <a:gd name="T15" fmla="*/ 7 h 36"/>
                  <a:gd name="T16" fmla="*/ 135 w 154"/>
                  <a:gd name="T17" fmla="*/ 5 h 36"/>
                  <a:gd name="T18" fmla="*/ 150 w 154"/>
                  <a:gd name="T19" fmla="*/ 6 h 36"/>
                  <a:gd name="T20" fmla="*/ 145 w 154"/>
                  <a:gd name="T21" fmla="*/ 19 h 36"/>
                  <a:gd name="T22" fmla="*/ 106 w 154"/>
                  <a:gd name="T23" fmla="*/ 29 h 36"/>
                  <a:gd name="T24" fmla="*/ 87 w 154"/>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4" h="36">
                    <a:moveTo>
                      <a:pt x="87" y="36"/>
                    </a:moveTo>
                    <a:cubicBezTo>
                      <a:pt x="84" y="34"/>
                      <a:pt x="81" y="32"/>
                      <a:pt x="77" y="31"/>
                    </a:cubicBezTo>
                    <a:cubicBezTo>
                      <a:pt x="69" y="23"/>
                      <a:pt x="59" y="18"/>
                      <a:pt x="47" y="19"/>
                    </a:cubicBezTo>
                    <a:cubicBezTo>
                      <a:pt x="38" y="19"/>
                      <a:pt x="29" y="19"/>
                      <a:pt x="20" y="21"/>
                    </a:cubicBezTo>
                    <a:cubicBezTo>
                      <a:pt x="14" y="22"/>
                      <a:pt x="6" y="23"/>
                      <a:pt x="4" y="17"/>
                    </a:cubicBezTo>
                    <a:cubicBezTo>
                      <a:pt x="0" y="9"/>
                      <a:pt x="8" y="6"/>
                      <a:pt x="13" y="2"/>
                    </a:cubicBezTo>
                    <a:cubicBezTo>
                      <a:pt x="15" y="1"/>
                      <a:pt x="17" y="1"/>
                      <a:pt x="19" y="0"/>
                    </a:cubicBezTo>
                    <a:cubicBezTo>
                      <a:pt x="36" y="0"/>
                      <a:pt x="52" y="4"/>
                      <a:pt x="69" y="7"/>
                    </a:cubicBezTo>
                    <a:cubicBezTo>
                      <a:pt x="91" y="11"/>
                      <a:pt x="113" y="15"/>
                      <a:pt x="135" y="5"/>
                    </a:cubicBezTo>
                    <a:cubicBezTo>
                      <a:pt x="139" y="3"/>
                      <a:pt x="146" y="1"/>
                      <a:pt x="150" y="6"/>
                    </a:cubicBezTo>
                    <a:cubicBezTo>
                      <a:pt x="154" y="11"/>
                      <a:pt x="149" y="15"/>
                      <a:pt x="145" y="19"/>
                    </a:cubicBezTo>
                    <a:cubicBezTo>
                      <a:pt x="133" y="25"/>
                      <a:pt x="119" y="26"/>
                      <a:pt x="106" y="29"/>
                    </a:cubicBezTo>
                    <a:cubicBezTo>
                      <a:pt x="100" y="31"/>
                      <a:pt x="93" y="33"/>
                      <a:pt x="87" y="36"/>
                    </a:cubicBezTo>
                    <a:close/>
                  </a:path>
                </a:pathLst>
              </a:custGeom>
              <a:solidFill>
                <a:srgbClr val="352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2" name="Freeform 903">
                <a:extLst>
                  <a:ext uri="{FF2B5EF4-FFF2-40B4-BE49-F238E27FC236}">
                    <a16:creationId xmlns:a16="http://schemas.microsoft.com/office/drawing/2014/main" id="{3FAA66B1-FE90-7850-6089-D1CD7618AEA1}"/>
                  </a:ext>
                </a:extLst>
              </p:cNvPr>
              <p:cNvSpPr/>
              <p:nvPr/>
            </p:nvSpPr>
            <p:spPr bwMode="auto">
              <a:xfrm>
                <a:off x="5260" y="2704"/>
                <a:ext cx="67" cy="51"/>
              </a:xfrm>
              <a:custGeom>
                <a:avLst/>
                <a:gdLst>
                  <a:gd name="T0" fmla="*/ 0 w 46"/>
                  <a:gd name="T1" fmla="*/ 13 h 35"/>
                  <a:gd name="T2" fmla="*/ 36 w 46"/>
                  <a:gd name="T3" fmla="*/ 2 h 35"/>
                  <a:gd name="T4" fmla="*/ 46 w 46"/>
                  <a:gd name="T5" fmla="*/ 5 h 35"/>
                  <a:gd name="T6" fmla="*/ 23 w 46"/>
                  <a:gd name="T7" fmla="*/ 35 h 35"/>
                  <a:gd name="T8" fmla="*/ 17 w 46"/>
                  <a:gd name="T9" fmla="*/ 30 h 35"/>
                  <a:gd name="T10" fmla="*/ 0 w 46"/>
                  <a:gd name="T11" fmla="*/ 13 h 35"/>
                </a:gdLst>
                <a:ahLst/>
                <a:cxnLst>
                  <a:cxn ang="0">
                    <a:pos x="T0" y="T1"/>
                  </a:cxn>
                  <a:cxn ang="0">
                    <a:pos x="T2" y="T3"/>
                  </a:cxn>
                  <a:cxn ang="0">
                    <a:pos x="T4" y="T5"/>
                  </a:cxn>
                  <a:cxn ang="0">
                    <a:pos x="T6" y="T7"/>
                  </a:cxn>
                  <a:cxn ang="0">
                    <a:pos x="T8" y="T9"/>
                  </a:cxn>
                  <a:cxn ang="0">
                    <a:pos x="T10" y="T11"/>
                  </a:cxn>
                </a:cxnLst>
                <a:rect l="0" t="0" r="r" b="b"/>
                <a:pathLst>
                  <a:path w="46" h="35">
                    <a:moveTo>
                      <a:pt x="0" y="13"/>
                    </a:moveTo>
                    <a:cubicBezTo>
                      <a:pt x="11" y="5"/>
                      <a:pt x="23" y="2"/>
                      <a:pt x="36" y="2"/>
                    </a:cubicBezTo>
                    <a:cubicBezTo>
                      <a:pt x="41" y="0"/>
                      <a:pt x="44" y="2"/>
                      <a:pt x="46" y="5"/>
                    </a:cubicBezTo>
                    <a:cubicBezTo>
                      <a:pt x="46" y="22"/>
                      <a:pt x="34" y="28"/>
                      <a:pt x="23" y="35"/>
                    </a:cubicBezTo>
                    <a:cubicBezTo>
                      <a:pt x="20" y="35"/>
                      <a:pt x="18" y="33"/>
                      <a:pt x="17" y="30"/>
                    </a:cubicBezTo>
                    <a:cubicBezTo>
                      <a:pt x="22" y="13"/>
                      <a:pt x="7" y="18"/>
                      <a:pt x="0" y="13"/>
                    </a:cubicBezTo>
                    <a:close/>
                  </a:path>
                </a:pathLst>
              </a:custGeom>
              <a:solidFill>
                <a:srgbClr val="8F9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3" name="Freeform 904">
                <a:extLst>
                  <a:ext uri="{FF2B5EF4-FFF2-40B4-BE49-F238E27FC236}">
                    <a16:creationId xmlns:a16="http://schemas.microsoft.com/office/drawing/2014/main" id="{AD22B79E-4DE7-9648-15A9-BED9E2F7E431}"/>
                  </a:ext>
                </a:extLst>
              </p:cNvPr>
              <p:cNvSpPr/>
              <p:nvPr/>
            </p:nvSpPr>
            <p:spPr bwMode="auto">
              <a:xfrm>
                <a:off x="5256" y="2748"/>
                <a:ext cx="35" cy="54"/>
              </a:xfrm>
              <a:custGeom>
                <a:avLst/>
                <a:gdLst>
                  <a:gd name="T0" fmla="*/ 20 w 24"/>
                  <a:gd name="T1" fmla="*/ 0 h 37"/>
                  <a:gd name="T2" fmla="*/ 23 w 24"/>
                  <a:gd name="T3" fmla="*/ 3 h 37"/>
                  <a:gd name="T4" fmla="*/ 15 w 24"/>
                  <a:gd name="T5" fmla="*/ 20 h 37"/>
                  <a:gd name="T6" fmla="*/ 5 w 24"/>
                  <a:gd name="T7" fmla="*/ 37 h 37"/>
                  <a:gd name="T8" fmla="*/ 4 w 24"/>
                  <a:gd name="T9" fmla="*/ 8 h 37"/>
                  <a:gd name="T10" fmla="*/ 20 w 24"/>
                  <a:gd name="T11" fmla="*/ 0 h 37"/>
                </a:gdLst>
                <a:ahLst/>
                <a:cxnLst>
                  <a:cxn ang="0">
                    <a:pos x="T0" y="T1"/>
                  </a:cxn>
                  <a:cxn ang="0">
                    <a:pos x="T2" y="T3"/>
                  </a:cxn>
                  <a:cxn ang="0">
                    <a:pos x="T4" y="T5"/>
                  </a:cxn>
                  <a:cxn ang="0">
                    <a:pos x="T6" y="T7"/>
                  </a:cxn>
                  <a:cxn ang="0">
                    <a:pos x="T8" y="T9"/>
                  </a:cxn>
                  <a:cxn ang="0">
                    <a:pos x="T10" y="T11"/>
                  </a:cxn>
                </a:cxnLst>
                <a:rect l="0" t="0" r="r" b="b"/>
                <a:pathLst>
                  <a:path w="24" h="37">
                    <a:moveTo>
                      <a:pt x="20" y="0"/>
                    </a:moveTo>
                    <a:cubicBezTo>
                      <a:pt x="21" y="1"/>
                      <a:pt x="22" y="2"/>
                      <a:pt x="23" y="3"/>
                    </a:cubicBezTo>
                    <a:cubicBezTo>
                      <a:pt x="24" y="11"/>
                      <a:pt x="24" y="17"/>
                      <a:pt x="15" y="20"/>
                    </a:cubicBezTo>
                    <a:cubicBezTo>
                      <a:pt x="12" y="25"/>
                      <a:pt x="9" y="31"/>
                      <a:pt x="5" y="37"/>
                    </a:cubicBezTo>
                    <a:cubicBezTo>
                      <a:pt x="0" y="27"/>
                      <a:pt x="11" y="17"/>
                      <a:pt x="4" y="8"/>
                    </a:cubicBezTo>
                    <a:cubicBezTo>
                      <a:pt x="9" y="5"/>
                      <a:pt x="14" y="3"/>
                      <a:pt x="20" y="0"/>
                    </a:cubicBezTo>
                    <a:close/>
                  </a:path>
                </a:pathLst>
              </a:custGeom>
              <a:solidFill>
                <a:srgbClr val="3133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4" name="Freeform 905">
                <a:extLst>
                  <a:ext uri="{FF2B5EF4-FFF2-40B4-BE49-F238E27FC236}">
                    <a16:creationId xmlns:a16="http://schemas.microsoft.com/office/drawing/2014/main" id="{7A0164C8-13CA-9B51-A738-4B792DAA0536}"/>
                  </a:ext>
                </a:extLst>
              </p:cNvPr>
              <p:cNvSpPr/>
              <p:nvPr/>
            </p:nvSpPr>
            <p:spPr bwMode="auto">
              <a:xfrm>
                <a:off x="5045" y="2819"/>
                <a:ext cx="25" cy="28"/>
              </a:xfrm>
              <a:custGeom>
                <a:avLst/>
                <a:gdLst>
                  <a:gd name="T0" fmla="*/ 0 w 17"/>
                  <a:gd name="T1" fmla="*/ 5 h 19"/>
                  <a:gd name="T2" fmla="*/ 16 w 17"/>
                  <a:gd name="T3" fmla="*/ 9 h 19"/>
                  <a:gd name="T4" fmla="*/ 11 w 17"/>
                  <a:gd name="T5" fmla="*/ 16 h 19"/>
                  <a:gd name="T6" fmla="*/ 0 w 17"/>
                  <a:gd name="T7" fmla="*/ 5 h 19"/>
                </a:gdLst>
                <a:ahLst/>
                <a:cxnLst>
                  <a:cxn ang="0">
                    <a:pos x="T0" y="T1"/>
                  </a:cxn>
                  <a:cxn ang="0">
                    <a:pos x="T2" y="T3"/>
                  </a:cxn>
                  <a:cxn ang="0">
                    <a:pos x="T4" y="T5"/>
                  </a:cxn>
                  <a:cxn ang="0">
                    <a:pos x="T6" y="T7"/>
                  </a:cxn>
                </a:cxnLst>
                <a:rect l="0" t="0" r="r" b="b"/>
                <a:pathLst>
                  <a:path w="17" h="19">
                    <a:moveTo>
                      <a:pt x="0" y="5"/>
                    </a:moveTo>
                    <a:cubicBezTo>
                      <a:pt x="7" y="4"/>
                      <a:pt x="14" y="0"/>
                      <a:pt x="16" y="9"/>
                    </a:cubicBezTo>
                    <a:cubicBezTo>
                      <a:pt x="17" y="12"/>
                      <a:pt x="14" y="15"/>
                      <a:pt x="11" y="16"/>
                    </a:cubicBezTo>
                    <a:cubicBezTo>
                      <a:pt x="1" y="19"/>
                      <a:pt x="8" y="5"/>
                      <a:pt x="0" y="5"/>
                    </a:cubicBezTo>
                    <a:close/>
                  </a:path>
                </a:pathLst>
              </a:custGeom>
              <a:solidFill>
                <a:srgbClr val="BFB7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5" name="Freeform 906">
                <a:extLst>
                  <a:ext uri="{FF2B5EF4-FFF2-40B4-BE49-F238E27FC236}">
                    <a16:creationId xmlns:a16="http://schemas.microsoft.com/office/drawing/2014/main" id="{7C775AA5-7A64-639E-BC61-1223C926D4B3}"/>
                  </a:ext>
                </a:extLst>
              </p:cNvPr>
              <p:cNvSpPr/>
              <p:nvPr/>
            </p:nvSpPr>
            <p:spPr bwMode="auto">
              <a:xfrm>
                <a:off x="5047" y="2852"/>
                <a:ext cx="21" cy="18"/>
              </a:xfrm>
              <a:custGeom>
                <a:avLst/>
                <a:gdLst>
                  <a:gd name="T0" fmla="*/ 15 w 15"/>
                  <a:gd name="T1" fmla="*/ 5 h 12"/>
                  <a:gd name="T2" fmla="*/ 7 w 15"/>
                  <a:gd name="T3" fmla="*/ 12 h 12"/>
                  <a:gd name="T4" fmla="*/ 0 w 15"/>
                  <a:gd name="T5" fmla="*/ 7 h 12"/>
                  <a:gd name="T6" fmla="*/ 8 w 15"/>
                  <a:gd name="T7" fmla="*/ 0 h 12"/>
                  <a:gd name="T8" fmla="*/ 15 w 15"/>
                  <a:gd name="T9" fmla="*/ 5 h 12"/>
                </a:gdLst>
                <a:ahLst/>
                <a:cxnLst>
                  <a:cxn ang="0">
                    <a:pos x="T0" y="T1"/>
                  </a:cxn>
                  <a:cxn ang="0">
                    <a:pos x="T2" y="T3"/>
                  </a:cxn>
                  <a:cxn ang="0">
                    <a:pos x="T4" y="T5"/>
                  </a:cxn>
                  <a:cxn ang="0">
                    <a:pos x="T6" y="T7"/>
                  </a:cxn>
                  <a:cxn ang="0">
                    <a:pos x="T8" y="T9"/>
                  </a:cxn>
                </a:cxnLst>
                <a:rect l="0" t="0" r="r" b="b"/>
                <a:pathLst>
                  <a:path w="15" h="12">
                    <a:moveTo>
                      <a:pt x="15" y="5"/>
                    </a:moveTo>
                    <a:cubicBezTo>
                      <a:pt x="14" y="10"/>
                      <a:pt x="11" y="12"/>
                      <a:pt x="7" y="12"/>
                    </a:cubicBezTo>
                    <a:cubicBezTo>
                      <a:pt x="3" y="12"/>
                      <a:pt x="0" y="12"/>
                      <a:pt x="0" y="7"/>
                    </a:cubicBezTo>
                    <a:cubicBezTo>
                      <a:pt x="1" y="2"/>
                      <a:pt x="4" y="1"/>
                      <a:pt x="8" y="0"/>
                    </a:cubicBezTo>
                    <a:cubicBezTo>
                      <a:pt x="12" y="0"/>
                      <a:pt x="14" y="2"/>
                      <a:pt x="15" y="5"/>
                    </a:cubicBezTo>
                    <a:close/>
                  </a:path>
                </a:pathLst>
              </a:custGeom>
              <a:solidFill>
                <a:srgbClr val="CDCA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6" name="Freeform 907">
                <a:extLst>
                  <a:ext uri="{FF2B5EF4-FFF2-40B4-BE49-F238E27FC236}">
                    <a16:creationId xmlns:a16="http://schemas.microsoft.com/office/drawing/2014/main" id="{8A4B1467-35AA-A64C-B82B-071B8FB20041}"/>
                  </a:ext>
                </a:extLst>
              </p:cNvPr>
              <p:cNvSpPr/>
              <p:nvPr/>
            </p:nvSpPr>
            <p:spPr bwMode="auto">
              <a:xfrm>
                <a:off x="4975" y="2652"/>
                <a:ext cx="128" cy="138"/>
              </a:xfrm>
              <a:custGeom>
                <a:avLst/>
                <a:gdLst>
                  <a:gd name="T0" fmla="*/ 0 w 88"/>
                  <a:gd name="T1" fmla="*/ 69 h 95"/>
                  <a:gd name="T2" fmla="*/ 4 w 88"/>
                  <a:gd name="T3" fmla="*/ 57 h 95"/>
                  <a:gd name="T4" fmla="*/ 13 w 88"/>
                  <a:gd name="T5" fmla="*/ 37 h 95"/>
                  <a:gd name="T6" fmla="*/ 25 w 88"/>
                  <a:gd name="T7" fmla="*/ 23 h 95"/>
                  <a:gd name="T8" fmla="*/ 61 w 88"/>
                  <a:gd name="T9" fmla="*/ 5 h 95"/>
                  <a:gd name="T10" fmla="*/ 64 w 88"/>
                  <a:gd name="T11" fmla="*/ 7 h 95"/>
                  <a:gd name="T12" fmla="*/ 73 w 88"/>
                  <a:gd name="T13" fmla="*/ 53 h 95"/>
                  <a:gd name="T14" fmla="*/ 49 w 88"/>
                  <a:gd name="T15" fmla="*/ 14 h 95"/>
                  <a:gd name="T16" fmla="*/ 44 w 88"/>
                  <a:gd name="T17" fmla="*/ 37 h 95"/>
                  <a:gd name="T18" fmla="*/ 30 w 88"/>
                  <a:gd name="T19" fmla="*/ 83 h 95"/>
                  <a:gd name="T20" fmla="*/ 21 w 88"/>
                  <a:gd name="T21" fmla="*/ 90 h 95"/>
                  <a:gd name="T22" fmla="*/ 0 w 88"/>
                  <a:gd name="T23" fmla="*/ 6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95">
                    <a:moveTo>
                      <a:pt x="0" y="69"/>
                    </a:moveTo>
                    <a:cubicBezTo>
                      <a:pt x="1" y="65"/>
                      <a:pt x="2" y="61"/>
                      <a:pt x="4" y="57"/>
                    </a:cubicBezTo>
                    <a:cubicBezTo>
                      <a:pt x="2" y="48"/>
                      <a:pt x="2" y="40"/>
                      <a:pt x="13" y="37"/>
                    </a:cubicBezTo>
                    <a:cubicBezTo>
                      <a:pt x="20" y="35"/>
                      <a:pt x="23" y="29"/>
                      <a:pt x="25" y="23"/>
                    </a:cubicBezTo>
                    <a:cubicBezTo>
                      <a:pt x="31" y="5"/>
                      <a:pt x="44" y="0"/>
                      <a:pt x="61" y="5"/>
                    </a:cubicBezTo>
                    <a:cubicBezTo>
                      <a:pt x="62" y="6"/>
                      <a:pt x="63" y="6"/>
                      <a:pt x="64" y="7"/>
                    </a:cubicBezTo>
                    <a:cubicBezTo>
                      <a:pt x="84" y="20"/>
                      <a:pt x="88" y="40"/>
                      <a:pt x="73" y="53"/>
                    </a:cubicBezTo>
                    <a:cubicBezTo>
                      <a:pt x="70" y="43"/>
                      <a:pt x="53" y="16"/>
                      <a:pt x="49" y="14"/>
                    </a:cubicBezTo>
                    <a:cubicBezTo>
                      <a:pt x="39" y="20"/>
                      <a:pt x="44" y="30"/>
                      <a:pt x="44" y="37"/>
                    </a:cubicBezTo>
                    <a:cubicBezTo>
                      <a:pt x="43" y="54"/>
                      <a:pt x="34" y="68"/>
                      <a:pt x="30" y="83"/>
                    </a:cubicBezTo>
                    <a:cubicBezTo>
                      <a:pt x="29" y="87"/>
                      <a:pt x="24" y="88"/>
                      <a:pt x="21" y="90"/>
                    </a:cubicBezTo>
                    <a:cubicBezTo>
                      <a:pt x="2" y="95"/>
                      <a:pt x="5" y="78"/>
                      <a:pt x="0" y="69"/>
                    </a:cubicBezTo>
                    <a:close/>
                  </a:path>
                </a:pathLst>
              </a:custGeom>
              <a:solidFill>
                <a:srgbClr val="25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7" name="Freeform 908">
                <a:extLst>
                  <a:ext uri="{FF2B5EF4-FFF2-40B4-BE49-F238E27FC236}">
                    <a16:creationId xmlns:a16="http://schemas.microsoft.com/office/drawing/2014/main" id="{D1E6F8C0-0ACD-6391-2BE8-A7A702E964BB}"/>
                  </a:ext>
                </a:extLst>
              </p:cNvPr>
              <p:cNvSpPr/>
              <p:nvPr/>
            </p:nvSpPr>
            <p:spPr bwMode="auto">
              <a:xfrm>
                <a:off x="5068" y="2607"/>
                <a:ext cx="60" cy="170"/>
              </a:xfrm>
              <a:custGeom>
                <a:avLst/>
                <a:gdLst>
                  <a:gd name="T0" fmla="*/ 9 w 41"/>
                  <a:gd name="T1" fmla="*/ 84 h 117"/>
                  <a:gd name="T2" fmla="*/ 0 w 41"/>
                  <a:gd name="T3" fmla="*/ 38 h 117"/>
                  <a:gd name="T4" fmla="*/ 5 w 41"/>
                  <a:gd name="T5" fmla="*/ 2 h 117"/>
                  <a:gd name="T6" fmla="*/ 8 w 41"/>
                  <a:gd name="T7" fmla="*/ 0 h 117"/>
                  <a:gd name="T8" fmla="*/ 25 w 41"/>
                  <a:gd name="T9" fmla="*/ 67 h 117"/>
                  <a:gd name="T10" fmla="*/ 25 w 41"/>
                  <a:gd name="T11" fmla="*/ 80 h 117"/>
                  <a:gd name="T12" fmla="*/ 37 w 41"/>
                  <a:gd name="T13" fmla="*/ 117 h 117"/>
                  <a:gd name="T14" fmla="*/ 29 w 41"/>
                  <a:gd name="T15" fmla="*/ 117 h 117"/>
                  <a:gd name="T16" fmla="*/ 9 w 41"/>
                  <a:gd name="T17" fmla="*/ 8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117">
                    <a:moveTo>
                      <a:pt x="9" y="84"/>
                    </a:moveTo>
                    <a:cubicBezTo>
                      <a:pt x="16" y="67"/>
                      <a:pt x="11" y="51"/>
                      <a:pt x="0" y="38"/>
                    </a:cubicBezTo>
                    <a:cubicBezTo>
                      <a:pt x="16" y="27"/>
                      <a:pt x="0" y="13"/>
                      <a:pt x="5" y="2"/>
                    </a:cubicBezTo>
                    <a:cubicBezTo>
                      <a:pt x="6" y="1"/>
                      <a:pt x="7" y="1"/>
                      <a:pt x="8" y="0"/>
                    </a:cubicBezTo>
                    <a:cubicBezTo>
                      <a:pt x="24" y="20"/>
                      <a:pt x="21" y="45"/>
                      <a:pt x="25" y="67"/>
                    </a:cubicBezTo>
                    <a:cubicBezTo>
                      <a:pt x="26" y="72"/>
                      <a:pt x="27" y="76"/>
                      <a:pt x="25" y="80"/>
                    </a:cubicBezTo>
                    <a:cubicBezTo>
                      <a:pt x="26" y="93"/>
                      <a:pt x="41" y="102"/>
                      <a:pt x="37" y="117"/>
                    </a:cubicBezTo>
                    <a:cubicBezTo>
                      <a:pt x="34" y="117"/>
                      <a:pt x="32" y="117"/>
                      <a:pt x="29" y="117"/>
                    </a:cubicBezTo>
                    <a:cubicBezTo>
                      <a:pt x="22" y="106"/>
                      <a:pt x="16" y="95"/>
                      <a:pt x="9" y="84"/>
                    </a:cubicBezTo>
                    <a:close/>
                  </a:path>
                </a:pathLst>
              </a:custGeom>
              <a:solidFill>
                <a:srgbClr val="A39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8" name="Freeform 909">
                <a:extLst>
                  <a:ext uri="{FF2B5EF4-FFF2-40B4-BE49-F238E27FC236}">
                    <a16:creationId xmlns:a16="http://schemas.microsoft.com/office/drawing/2014/main" id="{419449A9-481E-24F9-D6C1-68393101CF99}"/>
                  </a:ext>
                </a:extLst>
              </p:cNvPr>
              <p:cNvSpPr/>
              <p:nvPr/>
            </p:nvSpPr>
            <p:spPr bwMode="auto">
              <a:xfrm>
                <a:off x="5006" y="2672"/>
                <a:ext cx="51" cy="116"/>
              </a:xfrm>
              <a:custGeom>
                <a:avLst/>
                <a:gdLst>
                  <a:gd name="T0" fmla="*/ 0 w 35"/>
                  <a:gd name="T1" fmla="*/ 76 h 80"/>
                  <a:gd name="T2" fmla="*/ 17 w 35"/>
                  <a:gd name="T3" fmla="*/ 22 h 80"/>
                  <a:gd name="T4" fmla="*/ 28 w 35"/>
                  <a:gd name="T5" fmla="*/ 0 h 80"/>
                  <a:gd name="T6" fmla="*/ 35 w 35"/>
                  <a:gd name="T7" fmla="*/ 37 h 80"/>
                  <a:gd name="T8" fmla="*/ 18 w 35"/>
                  <a:gd name="T9" fmla="*/ 63 h 80"/>
                  <a:gd name="T10" fmla="*/ 4 w 35"/>
                  <a:gd name="T11" fmla="*/ 80 h 80"/>
                  <a:gd name="T12" fmla="*/ 0 w 35"/>
                  <a:gd name="T13" fmla="*/ 76 h 80"/>
                </a:gdLst>
                <a:ahLst/>
                <a:cxnLst>
                  <a:cxn ang="0">
                    <a:pos x="T0" y="T1"/>
                  </a:cxn>
                  <a:cxn ang="0">
                    <a:pos x="T2" y="T3"/>
                  </a:cxn>
                  <a:cxn ang="0">
                    <a:pos x="T4" y="T5"/>
                  </a:cxn>
                  <a:cxn ang="0">
                    <a:pos x="T6" y="T7"/>
                  </a:cxn>
                  <a:cxn ang="0">
                    <a:pos x="T8" y="T9"/>
                  </a:cxn>
                  <a:cxn ang="0">
                    <a:pos x="T10" y="T11"/>
                  </a:cxn>
                  <a:cxn ang="0">
                    <a:pos x="T12" y="T13"/>
                  </a:cxn>
                </a:cxnLst>
                <a:rect l="0" t="0" r="r" b="b"/>
                <a:pathLst>
                  <a:path w="35" h="80">
                    <a:moveTo>
                      <a:pt x="0" y="76"/>
                    </a:moveTo>
                    <a:cubicBezTo>
                      <a:pt x="10" y="59"/>
                      <a:pt x="17" y="42"/>
                      <a:pt x="17" y="22"/>
                    </a:cubicBezTo>
                    <a:cubicBezTo>
                      <a:pt x="17" y="14"/>
                      <a:pt x="15" y="3"/>
                      <a:pt x="28" y="0"/>
                    </a:cubicBezTo>
                    <a:cubicBezTo>
                      <a:pt x="26" y="13"/>
                      <a:pt x="25" y="26"/>
                      <a:pt x="35" y="37"/>
                    </a:cubicBezTo>
                    <a:cubicBezTo>
                      <a:pt x="26" y="43"/>
                      <a:pt x="17" y="49"/>
                      <a:pt x="18" y="63"/>
                    </a:cubicBezTo>
                    <a:cubicBezTo>
                      <a:pt x="19" y="73"/>
                      <a:pt x="9" y="74"/>
                      <a:pt x="4" y="80"/>
                    </a:cubicBezTo>
                    <a:cubicBezTo>
                      <a:pt x="2" y="78"/>
                      <a:pt x="1" y="77"/>
                      <a:pt x="0" y="76"/>
                    </a:cubicBezTo>
                    <a:close/>
                  </a:path>
                </a:pathLst>
              </a:custGeom>
              <a:solidFill>
                <a:srgbClr val="C2B7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9" name="Freeform 910">
                <a:extLst>
                  <a:ext uri="{FF2B5EF4-FFF2-40B4-BE49-F238E27FC236}">
                    <a16:creationId xmlns:a16="http://schemas.microsoft.com/office/drawing/2014/main" id="{3FFC35CA-058D-21CC-02F7-BFC18A1DD289}"/>
                  </a:ext>
                </a:extLst>
              </p:cNvPr>
              <p:cNvSpPr/>
              <p:nvPr/>
            </p:nvSpPr>
            <p:spPr bwMode="auto">
              <a:xfrm>
                <a:off x="5278" y="2120"/>
                <a:ext cx="696" cy="690"/>
              </a:xfrm>
              <a:custGeom>
                <a:avLst/>
                <a:gdLst>
                  <a:gd name="T0" fmla="*/ 8 w 478"/>
                  <a:gd name="T1" fmla="*/ 434 h 474"/>
                  <a:gd name="T2" fmla="*/ 33 w 478"/>
                  <a:gd name="T3" fmla="*/ 252 h 474"/>
                  <a:gd name="T4" fmla="*/ 33 w 478"/>
                  <a:gd name="T5" fmla="*/ 207 h 474"/>
                  <a:gd name="T6" fmla="*/ 80 w 478"/>
                  <a:gd name="T7" fmla="*/ 197 h 474"/>
                  <a:gd name="T8" fmla="*/ 144 w 478"/>
                  <a:gd name="T9" fmla="*/ 196 h 474"/>
                  <a:gd name="T10" fmla="*/ 138 w 478"/>
                  <a:gd name="T11" fmla="*/ 193 h 474"/>
                  <a:gd name="T12" fmla="*/ 116 w 478"/>
                  <a:gd name="T13" fmla="*/ 183 h 474"/>
                  <a:gd name="T14" fmla="*/ 108 w 478"/>
                  <a:gd name="T15" fmla="*/ 144 h 474"/>
                  <a:gd name="T16" fmla="*/ 140 w 478"/>
                  <a:gd name="T17" fmla="*/ 44 h 474"/>
                  <a:gd name="T18" fmla="*/ 162 w 478"/>
                  <a:gd name="T19" fmla="*/ 10 h 474"/>
                  <a:gd name="T20" fmla="*/ 176 w 478"/>
                  <a:gd name="T21" fmla="*/ 28 h 474"/>
                  <a:gd name="T22" fmla="*/ 230 w 478"/>
                  <a:gd name="T23" fmla="*/ 125 h 474"/>
                  <a:gd name="T24" fmla="*/ 276 w 478"/>
                  <a:gd name="T25" fmla="*/ 75 h 474"/>
                  <a:gd name="T26" fmla="*/ 295 w 478"/>
                  <a:gd name="T27" fmla="*/ 54 h 474"/>
                  <a:gd name="T28" fmla="*/ 307 w 478"/>
                  <a:gd name="T29" fmla="*/ 73 h 474"/>
                  <a:gd name="T30" fmla="*/ 348 w 478"/>
                  <a:gd name="T31" fmla="*/ 184 h 474"/>
                  <a:gd name="T32" fmla="*/ 428 w 478"/>
                  <a:gd name="T33" fmla="*/ 209 h 474"/>
                  <a:gd name="T34" fmla="*/ 449 w 478"/>
                  <a:gd name="T35" fmla="*/ 227 h 474"/>
                  <a:gd name="T36" fmla="*/ 477 w 478"/>
                  <a:gd name="T37" fmla="*/ 258 h 474"/>
                  <a:gd name="T38" fmla="*/ 450 w 478"/>
                  <a:gd name="T39" fmla="*/ 275 h 474"/>
                  <a:gd name="T40" fmla="*/ 426 w 478"/>
                  <a:gd name="T41" fmla="*/ 243 h 474"/>
                  <a:gd name="T42" fmla="*/ 406 w 478"/>
                  <a:gd name="T43" fmla="*/ 231 h 474"/>
                  <a:gd name="T44" fmla="*/ 332 w 478"/>
                  <a:gd name="T45" fmla="*/ 241 h 474"/>
                  <a:gd name="T46" fmla="*/ 263 w 478"/>
                  <a:gd name="T47" fmla="*/ 220 h 474"/>
                  <a:gd name="T48" fmla="*/ 230 w 478"/>
                  <a:gd name="T49" fmla="*/ 230 h 474"/>
                  <a:gd name="T50" fmla="*/ 230 w 478"/>
                  <a:gd name="T51" fmla="*/ 376 h 474"/>
                  <a:gd name="T52" fmla="*/ 236 w 478"/>
                  <a:gd name="T53" fmla="*/ 397 h 474"/>
                  <a:gd name="T54" fmla="*/ 217 w 478"/>
                  <a:gd name="T55" fmla="*/ 437 h 474"/>
                  <a:gd name="T56" fmla="*/ 171 w 478"/>
                  <a:gd name="T57" fmla="*/ 442 h 474"/>
                  <a:gd name="T58" fmla="*/ 140 w 478"/>
                  <a:gd name="T59" fmla="*/ 427 h 474"/>
                  <a:gd name="T60" fmla="*/ 88 w 478"/>
                  <a:gd name="T61" fmla="*/ 443 h 474"/>
                  <a:gd name="T62" fmla="*/ 52 w 478"/>
                  <a:gd name="T63" fmla="*/ 474 h 474"/>
                  <a:gd name="T64" fmla="*/ 4 w 478"/>
                  <a:gd name="T65" fmla="*/ 46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8" h="473">
                    <a:moveTo>
                      <a:pt x="0" y="451"/>
                    </a:moveTo>
                    <a:cubicBezTo>
                      <a:pt x="3" y="445"/>
                      <a:pt x="5" y="440"/>
                      <a:pt x="8" y="434"/>
                    </a:cubicBezTo>
                    <a:cubicBezTo>
                      <a:pt x="19" y="428"/>
                      <a:pt x="27" y="419"/>
                      <a:pt x="33" y="408"/>
                    </a:cubicBezTo>
                    <a:cubicBezTo>
                      <a:pt x="36" y="356"/>
                      <a:pt x="37" y="304"/>
                      <a:pt x="33" y="252"/>
                    </a:cubicBezTo>
                    <a:cubicBezTo>
                      <a:pt x="31" y="242"/>
                      <a:pt x="29" y="232"/>
                      <a:pt x="36" y="223"/>
                    </a:cubicBezTo>
                    <a:cubicBezTo>
                      <a:pt x="38" y="217"/>
                      <a:pt x="36" y="212"/>
                      <a:pt x="33" y="207"/>
                    </a:cubicBezTo>
                    <a:cubicBezTo>
                      <a:pt x="41" y="203"/>
                      <a:pt x="52" y="205"/>
                      <a:pt x="61" y="199"/>
                    </a:cubicBezTo>
                    <a:cubicBezTo>
                      <a:pt x="67" y="195"/>
                      <a:pt x="73" y="197"/>
                      <a:pt x="80" y="197"/>
                    </a:cubicBezTo>
                    <a:cubicBezTo>
                      <a:pt x="95" y="198"/>
                      <a:pt x="111" y="198"/>
                      <a:pt x="126" y="197"/>
                    </a:cubicBezTo>
                    <a:cubicBezTo>
                      <a:pt x="132" y="196"/>
                      <a:pt x="138" y="197"/>
                      <a:pt x="144" y="196"/>
                    </a:cubicBezTo>
                    <a:cubicBezTo>
                      <a:pt x="161" y="199"/>
                      <a:pt x="178" y="199"/>
                      <a:pt x="188" y="199"/>
                    </a:cubicBezTo>
                    <a:cubicBezTo>
                      <a:pt x="175" y="201"/>
                      <a:pt x="157" y="196"/>
                      <a:pt x="138" y="193"/>
                    </a:cubicBezTo>
                    <a:cubicBezTo>
                      <a:pt x="132" y="193"/>
                      <a:pt x="126" y="192"/>
                      <a:pt x="121" y="189"/>
                    </a:cubicBezTo>
                    <a:cubicBezTo>
                      <a:pt x="119" y="187"/>
                      <a:pt x="116" y="186"/>
                      <a:pt x="116" y="183"/>
                    </a:cubicBezTo>
                    <a:cubicBezTo>
                      <a:pt x="115" y="168"/>
                      <a:pt x="104" y="161"/>
                      <a:pt x="93" y="153"/>
                    </a:cubicBezTo>
                    <a:cubicBezTo>
                      <a:pt x="91" y="139"/>
                      <a:pt x="102" y="142"/>
                      <a:pt x="108" y="144"/>
                    </a:cubicBezTo>
                    <a:cubicBezTo>
                      <a:pt x="121" y="149"/>
                      <a:pt x="121" y="142"/>
                      <a:pt x="123" y="133"/>
                    </a:cubicBezTo>
                    <a:cubicBezTo>
                      <a:pt x="129" y="103"/>
                      <a:pt x="132" y="73"/>
                      <a:pt x="140" y="44"/>
                    </a:cubicBezTo>
                    <a:cubicBezTo>
                      <a:pt x="141" y="40"/>
                      <a:pt x="143" y="37"/>
                      <a:pt x="146" y="34"/>
                    </a:cubicBezTo>
                    <a:cubicBezTo>
                      <a:pt x="152" y="26"/>
                      <a:pt x="155" y="17"/>
                      <a:pt x="162" y="10"/>
                    </a:cubicBezTo>
                    <a:cubicBezTo>
                      <a:pt x="169" y="2"/>
                      <a:pt x="176" y="0"/>
                      <a:pt x="179" y="14"/>
                    </a:cubicBezTo>
                    <a:cubicBezTo>
                      <a:pt x="179" y="18"/>
                      <a:pt x="177" y="23"/>
                      <a:pt x="176" y="28"/>
                    </a:cubicBezTo>
                    <a:cubicBezTo>
                      <a:pt x="167" y="45"/>
                      <a:pt x="180" y="59"/>
                      <a:pt x="185" y="74"/>
                    </a:cubicBezTo>
                    <a:cubicBezTo>
                      <a:pt x="199" y="92"/>
                      <a:pt x="204" y="118"/>
                      <a:pt x="230" y="125"/>
                    </a:cubicBezTo>
                    <a:cubicBezTo>
                      <a:pt x="259" y="125"/>
                      <a:pt x="267" y="120"/>
                      <a:pt x="271" y="102"/>
                    </a:cubicBezTo>
                    <a:cubicBezTo>
                      <a:pt x="271" y="92"/>
                      <a:pt x="273" y="84"/>
                      <a:pt x="276" y="75"/>
                    </a:cubicBezTo>
                    <a:cubicBezTo>
                      <a:pt x="279" y="67"/>
                      <a:pt x="280" y="57"/>
                      <a:pt x="288" y="50"/>
                    </a:cubicBezTo>
                    <a:cubicBezTo>
                      <a:pt x="291" y="49"/>
                      <a:pt x="293" y="51"/>
                      <a:pt x="295" y="54"/>
                    </a:cubicBezTo>
                    <a:cubicBezTo>
                      <a:pt x="298" y="59"/>
                      <a:pt x="296" y="67"/>
                      <a:pt x="303" y="71"/>
                    </a:cubicBezTo>
                    <a:cubicBezTo>
                      <a:pt x="304" y="72"/>
                      <a:pt x="305" y="73"/>
                      <a:pt x="307" y="73"/>
                    </a:cubicBezTo>
                    <a:cubicBezTo>
                      <a:pt x="344" y="77"/>
                      <a:pt x="344" y="77"/>
                      <a:pt x="336" y="115"/>
                    </a:cubicBezTo>
                    <a:cubicBezTo>
                      <a:pt x="331" y="140"/>
                      <a:pt x="338" y="162"/>
                      <a:pt x="348" y="184"/>
                    </a:cubicBezTo>
                    <a:cubicBezTo>
                      <a:pt x="356" y="199"/>
                      <a:pt x="372" y="196"/>
                      <a:pt x="385" y="201"/>
                    </a:cubicBezTo>
                    <a:cubicBezTo>
                      <a:pt x="397" y="213"/>
                      <a:pt x="411" y="216"/>
                      <a:pt x="428" y="209"/>
                    </a:cubicBezTo>
                    <a:cubicBezTo>
                      <a:pt x="436" y="205"/>
                      <a:pt x="445" y="204"/>
                      <a:pt x="454" y="208"/>
                    </a:cubicBezTo>
                    <a:cubicBezTo>
                      <a:pt x="458" y="216"/>
                      <a:pt x="452" y="221"/>
                      <a:pt x="449" y="227"/>
                    </a:cubicBezTo>
                    <a:cubicBezTo>
                      <a:pt x="446" y="234"/>
                      <a:pt x="444" y="240"/>
                      <a:pt x="449" y="247"/>
                    </a:cubicBezTo>
                    <a:cubicBezTo>
                      <a:pt x="458" y="252"/>
                      <a:pt x="470" y="249"/>
                      <a:pt x="477" y="258"/>
                    </a:cubicBezTo>
                    <a:cubicBezTo>
                      <a:pt x="478" y="267"/>
                      <a:pt x="471" y="267"/>
                      <a:pt x="466" y="267"/>
                    </a:cubicBezTo>
                    <a:cubicBezTo>
                      <a:pt x="459" y="267"/>
                      <a:pt x="453" y="269"/>
                      <a:pt x="450" y="275"/>
                    </a:cubicBezTo>
                    <a:cubicBezTo>
                      <a:pt x="427" y="282"/>
                      <a:pt x="434" y="262"/>
                      <a:pt x="430" y="253"/>
                    </a:cubicBezTo>
                    <a:cubicBezTo>
                      <a:pt x="428" y="249"/>
                      <a:pt x="427" y="246"/>
                      <a:pt x="426" y="243"/>
                    </a:cubicBezTo>
                    <a:cubicBezTo>
                      <a:pt x="425" y="241"/>
                      <a:pt x="424" y="239"/>
                      <a:pt x="424" y="237"/>
                    </a:cubicBezTo>
                    <a:cubicBezTo>
                      <a:pt x="421" y="227"/>
                      <a:pt x="413" y="230"/>
                      <a:pt x="406" y="231"/>
                    </a:cubicBezTo>
                    <a:cubicBezTo>
                      <a:pt x="396" y="233"/>
                      <a:pt x="386" y="234"/>
                      <a:pt x="375" y="231"/>
                    </a:cubicBezTo>
                    <a:cubicBezTo>
                      <a:pt x="359" y="226"/>
                      <a:pt x="346" y="234"/>
                      <a:pt x="332" y="241"/>
                    </a:cubicBezTo>
                    <a:cubicBezTo>
                      <a:pt x="322" y="242"/>
                      <a:pt x="315" y="232"/>
                      <a:pt x="306" y="230"/>
                    </a:cubicBezTo>
                    <a:cubicBezTo>
                      <a:pt x="294" y="215"/>
                      <a:pt x="277" y="223"/>
                      <a:pt x="263" y="220"/>
                    </a:cubicBezTo>
                    <a:cubicBezTo>
                      <a:pt x="259" y="218"/>
                      <a:pt x="255" y="216"/>
                      <a:pt x="252" y="215"/>
                    </a:cubicBezTo>
                    <a:cubicBezTo>
                      <a:pt x="236" y="211"/>
                      <a:pt x="231" y="214"/>
                      <a:pt x="230" y="230"/>
                    </a:cubicBezTo>
                    <a:cubicBezTo>
                      <a:pt x="230" y="259"/>
                      <a:pt x="229" y="288"/>
                      <a:pt x="232" y="317"/>
                    </a:cubicBezTo>
                    <a:cubicBezTo>
                      <a:pt x="230" y="337"/>
                      <a:pt x="230" y="357"/>
                      <a:pt x="230" y="376"/>
                    </a:cubicBezTo>
                    <a:cubicBezTo>
                      <a:pt x="230" y="378"/>
                      <a:pt x="230" y="380"/>
                      <a:pt x="230" y="382"/>
                    </a:cubicBezTo>
                    <a:cubicBezTo>
                      <a:pt x="231" y="387"/>
                      <a:pt x="231" y="393"/>
                      <a:pt x="236" y="397"/>
                    </a:cubicBezTo>
                    <a:cubicBezTo>
                      <a:pt x="250" y="404"/>
                      <a:pt x="238" y="411"/>
                      <a:pt x="236" y="418"/>
                    </a:cubicBezTo>
                    <a:cubicBezTo>
                      <a:pt x="230" y="425"/>
                      <a:pt x="226" y="434"/>
                      <a:pt x="217" y="437"/>
                    </a:cubicBezTo>
                    <a:cubicBezTo>
                      <a:pt x="213" y="437"/>
                      <a:pt x="209" y="435"/>
                      <a:pt x="206" y="433"/>
                    </a:cubicBezTo>
                    <a:cubicBezTo>
                      <a:pt x="191" y="425"/>
                      <a:pt x="179" y="427"/>
                      <a:pt x="171" y="442"/>
                    </a:cubicBezTo>
                    <a:cubicBezTo>
                      <a:pt x="169" y="443"/>
                      <a:pt x="168" y="443"/>
                      <a:pt x="166" y="442"/>
                    </a:cubicBezTo>
                    <a:cubicBezTo>
                      <a:pt x="162" y="415"/>
                      <a:pt x="158" y="413"/>
                      <a:pt x="140" y="427"/>
                    </a:cubicBezTo>
                    <a:cubicBezTo>
                      <a:pt x="125" y="411"/>
                      <a:pt x="106" y="418"/>
                      <a:pt x="90" y="421"/>
                    </a:cubicBezTo>
                    <a:cubicBezTo>
                      <a:pt x="79" y="422"/>
                      <a:pt x="92" y="435"/>
                      <a:pt x="88" y="443"/>
                    </a:cubicBezTo>
                    <a:cubicBezTo>
                      <a:pt x="82" y="452"/>
                      <a:pt x="74" y="458"/>
                      <a:pt x="64" y="461"/>
                    </a:cubicBezTo>
                    <a:cubicBezTo>
                      <a:pt x="57" y="463"/>
                      <a:pt x="52" y="466"/>
                      <a:pt x="52" y="474"/>
                    </a:cubicBezTo>
                    <a:cubicBezTo>
                      <a:pt x="39" y="474"/>
                      <a:pt x="26" y="474"/>
                      <a:pt x="13" y="474"/>
                    </a:cubicBezTo>
                    <a:cubicBezTo>
                      <a:pt x="10" y="471"/>
                      <a:pt x="7" y="467"/>
                      <a:pt x="4" y="463"/>
                    </a:cubicBezTo>
                    <a:cubicBezTo>
                      <a:pt x="3" y="459"/>
                      <a:pt x="1" y="455"/>
                      <a:pt x="0" y="451"/>
                    </a:cubicBezTo>
                    <a:close/>
                  </a:path>
                </a:pathLst>
              </a:custGeom>
              <a:solidFill>
                <a:srgbClr val="C2C5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0" name="Freeform 911">
                <a:extLst>
                  <a:ext uri="{FF2B5EF4-FFF2-40B4-BE49-F238E27FC236}">
                    <a16:creationId xmlns:a16="http://schemas.microsoft.com/office/drawing/2014/main" id="{E7C8D91F-6481-F71F-5CF2-112D3538E28D}"/>
                  </a:ext>
                </a:extLst>
              </p:cNvPr>
              <p:cNvSpPr/>
              <p:nvPr/>
            </p:nvSpPr>
            <p:spPr bwMode="auto">
              <a:xfrm>
                <a:off x="5381" y="2794"/>
                <a:ext cx="31" cy="19"/>
              </a:xfrm>
              <a:custGeom>
                <a:avLst/>
                <a:gdLst>
                  <a:gd name="T0" fmla="*/ 21 w 21"/>
                  <a:gd name="T1" fmla="*/ 0 h 13"/>
                  <a:gd name="T2" fmla="*/ 21 w 21"/>
                  <a:gd name="T3" fmla="*/ 8 h 13"/>
                  <a:gd name="T4" fmla="*/ 0 w 21"/>
                  <a:gd name="T5" fmla="*/ 9 h 13"/>
                  <a:gd name="T6" fmla="*/ 21 w 21"/>
                  <a:gd name="T7" fmla="*/ 0 h 13"/>
                </a:gdLst>
                <a:ahLst/>
                <a:cxnLst>
                  <a:cxn ang="0">
                    <a:pos x="T0" y="T1"/>
                  </a:cxn>
                  <a:cxn ang="0">
                    <a:pos x="T2" y="T3"/>
                  </a:cxn>
                  <a:cxn ang="0">
                    <a:pos x="T4" y="T5"/>
                  </a:cxn>
                  <a:cxn ang="0">
                    <a:pos x="T6" y="T7"/>
                  </a:cxn>
                </a:cxnLst>
                <a:rect l="0" t="0" r="r" b="b"/>
                <a:pathLst>
                  <a:path w="21" h="13">
                    <a:moveTo>
                      <a:pt x="21" y="0"/>
                    </a:moveTo>
                    <a:cubicBezTo>
                      <a:pt x="21" y="2"/>
                      <a:pt x="21" y="5"/>
                      <a:pt x="21" y="8"/>
                    </a:cubicBezTo>
                    <a:cubicBezTo>
                      <a:pt x="15" y="11"/>
                      <a:pt x="8" y="13"/>
                      <a:pt x="0" y="9"/>
                    </a:cubicBezTo>
                    <a:cubicBezTo>
                      <a:pt x="6" y="2"/>
                      <a:pt x="14" y="2"/>
                      <a:pt x="21" y="0"/>
                    </a:cubicBezTo>
                    <a:close/>
                  </a:path>
                </a:pathLst>
              </a:custGeom>
              <a:solidFill>
                <a:srgbClr val="8487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1" name="Freeform 912">
                <a:extLst>
                  <a:ext uri="{FF2B5EF4-FFF2-40B4-BE49-F238E27FC236}">
                    <a16:creationId xmlns:a16="http://schemas.microsoft.com/office/drawing/2014/main" id="{BFE2EBD6-FC6F-6DF1-6F5F-D8004946A837}"/>
                  </a:ext>
                </a:extLst>
              </p:cNvPr>
              <p:cNvSpPr/>
              <p:nvPr/>
            </p:nvSpPr>
            <p:spPr bwMode="auto">
              <a:xfrm>
                <a:off x="5259" y="2502"/>
                <a:ext cx="79" cy="167"/>
              </a:xfrm>
              <a:custGeom>
                <a:avLst/>
                <a:gdLst>
                  <a:gd name="T0" fmla="*/ 14 w 54"/>
                  <a:gd name="T1" fmla="*/ 1 h 115"/>
                  <a:gd name="T2" fmla="*/ 17 w 54"/>
                  <a:gd name="T3" fmla="*/ 0 h 115"/>
                  <a:gd name="T4" fmla="*/ 51 w 54"/>
                  <a:gd name="T5" fmla="*/ 30 h 115"/>
                  <a:gd name="T6" fmla="*/ 51 w 54"/>
                  <a:gd name="T7" fmla="*/ 106 h 115"/>
                  <a:gd name="T8" fmla="*/ 41 w 54"/>
                  <a:gd name="T9" fmla="*/ 111 h 115"/>
                  <a:gd name="T10" fmla="*/ 17 w 54"/>
                  <a:gd name="T11" fmla="*/ 86 h 115"/>
                  <a:gd name="T12" fmla="*/ 10 w 54"/>
                  <a:gd name="T13" fmla="*/ 74 h 115"/>
                  <a:gd name="T14" fmla="*/ 3 w 54"/>
                  <a:gd name="T15" fmla="*/ 59 h 115"/>
                  <a:gd name="T16" fmla="*/ 16 w 54"/>
                  <a:gd name="T17" fmla="*/ 39 h 115"/>
                  <a:gd name="T18" fmla="*/ 0 w 54"/>
                  <a:gd name="T19" fmla="*/ 30 h 115"/>
                  <a:gd name="T20" fmla="*/ 14 w 54"/>
                  <a:gd name="T21" fmla="*/ 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115">
                    <a:moveTo>
                      <a:pt x="14" y="1"/>
                    </a:moveTo>
                    <a:cubicBezTo>
                      <a:pt x="15" y="1"/>
                      <a:pt x="16" y="0"/>
                      <a:pt x="17" y="0"/>
                    </a:cubicBezTo>
                    <a:cubicBezTo>
                      <a:pt x="31" y="7"/>
                      <a:pt x="42" y="17"/>
                      <a:pt x="51" y="30"/>
                    </a:cubicBezTo>
                    <a:cubicBezTo>
                      <a:pt x="54" y="55"/>
                      <a:pt x="49" y="80"/>
                      <a:pt x="51" y="106"/>
                    </a:cubicBezTo>
                    <a:cubicBezTo>
                      <a:pt x="52" y="115"/>
                      <a:pt x="47" y="114"/>
                      <a:pt x="41" y="111"/>
                    </a:cubicBezTo>
                    <a:cubicBezTo>
                      <a:pt x="29" y="106"/>
                      <a:pt x="26" y="94"/>
                      <a:pt x="17" y="86"/>
                    </a:cubicBezTo>
                    <a:cubicBezTo>
                      <a:pt x="14" y="83"/>
                      <a:pt x="12" y="79"/>
                      <a:pt x="10" y="74"/>
                    </a:cubicBezTo>
                    <a:cubicBezTo>
                      <a:pt x="8" y="69"/>
                      <a:pt x="5" y="64"/>
                      <a:pt x="3" y="59"/>
                    </a:cubicBezTo>
                    <a:cubicBezTo>
                      <a:pt x="1" y="47"/>
                      <a:pt x="7" y="41"/>
                      <a:pt x="16" y="39"/>
                    </a:cubicBezTo>
                    <a:cubicBezTo>
                      <a:pt x="11" y="39"/>
                      <a:pt x="3" y="39"/>
                      <a:pt x="0" y="30"/>
                    </a:cubicBezTo>
                    <a:cubicBezTo>
                      <a:pt x="0" y="18"/>
                      <a:pt x="5" y="8"/>
                      <a:pt x="14" y="1"/>
                    </a:cubicBezTo>
                    <a:close/>
                  </a:path>
                </a:pathLst>
              </a:custGeom>
              <a:solidFill>
                <a:srgbClr val="4135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2" name="Freeform 913">
                <a:extLst>
                  <a:ext uri="{FF2B5EF4-FFF2-40B4-BE49-F238E27FC236}">
                    <a16:creationId xmlns:a16="http://schemas.microsoft.com/office/drawing/2014/main" id="{F553138B-4CCF-946B-35D6-802D6F053461}"/>
                  </a:ext>
                </a:extLst>
              </p:cNvPr>
              <p:cNvSpPr/>
              <p:nvPr/>
            </p:nvSpPr>
            <p:spPr bwMode="auto">
              <a:xfrm>
                <a:off x="5080" y="2569"/>
                <a:ext cx="119" cy="160"/>
              </a:xfrm>
              <a:custGeom>
                <a:avLst/>
                <a:gdLst>
                  <a:gd name="T0" fmla="*/ 14 w 82"/>
                  <a:gd name="T1" fmla="*/ 99 h 110"/>
                  <a:gd name="T2" fmla="*/ 0 w 82"/>
                  <a:gd name="T3" fmla="*/ 26 h 110"/>
                  <a:gd name="T4" fmla="*/ 22 w 82"/>
                  <a:gd name="T5" fmla="*/ 0 h 110"/>
                  <a:gd name="T6" fmla="*/ 37 w 82"/>
                  <a:gd name="T7" fmla="*/ 24 h 110"/>
                  <a:gd name="T8" fmla="*/ 41 w 82"/>
                  <a:gd name="T9" fmla="*/ 71 h 110"/>
                  <a:gd name="T10" fmla="*/ 37 w 82"/>
                  <a:gd name="T11" fmla="*/ 79 h 110"/>
                  <a:gd name="T12" fmla="*/ 21 w 82"/>
                  <a:gd name="T13" fmla="*/ 91 h 110"/>
                  <a:gd name="T14" fmla="*/ 69 w 82"/>
                  <a:gd name="T15" fmla="*/ 91 h 110"/>
                  <a:gd name="T16" fmla="*/ 80 w 82"/>
                  <a:gd name="T17" fmla="*/ 102 h 110"/>
                  <a:gd name="T18" fmla="*/ 66 w 82"/>
                  <a:gd name="T19" fmla="*/ 107 h 110"/>
                  <a:gd name="T20" fmla="*/ 14 w 82"/>
                  <a:gd name="T21" fmla="*/ 9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10">
                    <a:moveTo>
                      <a:pt x="14" y="99"/>
                    </a:moveTo>
                    <a:cubicBezTo>
                      <a:pt x="10" y="75"/>
                      <a:pt x="5" y="51"/>
                      <a:pt x="0" y="26"/>
                    </a:cubicBezTo>
                    <a:cubicBezTo>
                      <a:pt x="1" y="12"/>
                      <a:pt x="11" y="5"/>
                      <a:pt x="22" y="0"/>
                    </a:cubicBezTo>
                    <a:cubicBezTo>
                      <a:pt x="32" y="5"/>
                      <a:pt x="31" y="17"/>
                      <a:pt x="37" y="24"/>
                    </a:cubicBezTo>
                    <a:cubicBezTo>
                      <a:pt x="50" y="39"/>
                      <a:pt x="42" y="55"/>
                      <a:pt x="41" y="71"/>
                    </a:cubicBezTo>
                    <a:cubicBezTo>
                      <a:pt x="41" y="74"/>
                      <a:pt x="39" y="76"/>
                      <a:pt x="37" y="79"/>
                    </a:cubicBezTo>
                    <a:cubicBezTo>
                      <a:pt x="32" y="83"/>
                      <a:pt x="27" y="86"/>
                      <a:pt x="21" y="91"/>
                    </a:cubicBezTo>
                    <a:cubicBezTo>
                      <a:pt x="39" y="91"/>
                      <a:pt x="54" y="91"/>
                      <a:pt x="69" y="91"/>
                    </a:cubicBezTo>
                    <a:cubicBezTo>
                      <a:pt x="73" y="95"/>
                      <a:pt x="82" y="94"/>
                      <a:pt x="80" y="102"/>
                    </a:cubicBezTo>
                    <a:cubicBezTo>
                      <a:pt x="78" y="108"/>
                      <a:pt x="71" y="106"/>
                      <a:pt x="66" y="107"/>
                    </a:cubicBezTo>
                    <a:cubicBezTo>
                      <a:pt x="48" y="110"/>
                      <a:pt x="31" y="105"/>
                      <a:pt x="14" y="99"/>
                    </a:cubicBezTo>
                    <a:close/>
                  </a:path>
                </a:pathLst>
              </a:custGeom>
              <a:solidFill>
                <a:srgbClr val="8A9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3" name="Freeform 914">
                <a:extLst>
                  <a:ext uri="{FF2B5EF4-FFF2-40B4-BE49-F238E27FC236}">
                    <a16:creationId xmlns:a16="http://schemas.microsoft.com/office/drawing/2014/main" id="{47B10E62-60ED-C739-D06B-DAB2536B11C6}"/>
                  </a:ext>
                </a:extLst>
              </p:cNvPr>
              <p:cNvSpPr/>
              <p:nvPr/>
            </p:nvSpPr>
            <p:spPr bwMode="auto">
              <a:xfrm>
                <a:off x="5112" y="2538"/>
                <a:ext cx="122" cy="92"/>
              </a:xfrm>
              <a:custGeom>
                <a:avLst/>
                <a:gdLst>
                  <a:gd name="T0" fmla="*/ 11 w 84"/>
                  <a:gd name="T1" fmla="*/ 44 h 63"/>
                  <a:gd name="T2" fmla="*/ 0 w 84"/>
                  <a:gd name="T3" fmla="*/ 21 h 63"/>
                  <a:gd name="T4" fmla="*/ 82 w 84"/>
                  <a:gd name="T5" fmla="*/ 7 h 63"/>
                  <a:gd name="T6" fmla="*/ 84 w 84"/>
                  <a:gd name="T7" fmla="*/ 9 h 63"/>
                  <a:gd name="T8" fmla="*/ 54 w 84"/>
                  <a:gd name="T9" fmla="*/ 58 h 63"/>
                  <a:gd name="T10" fmla="*/ 50 w 84"/>
                  <a:gd name="T11" fmla="*/ 62 h 63"/>
                  <a:gd name="T12" fmla="*/ 42 w 84"/>
                  <a:gd name="T13" fmla="*/ 63 h 63"/>
                  <a:gd name="T14" fmla="*/ 11 w 84"/>
                  <a:gd name="T15" fmla="*/ 44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62">
                    <a:moveTo>
                      <a:pt x="11" y="44"/>
                    </a:moveTo>
                    <a:cubicBezTo>
                      <a:pt x="1" y="39"/>
                      <a:pt x="4" y="28"/>
                      <a:pt x="0" y="21"/>
                    </a:cubicBezTo>
                    <a:cubicBezTo>
                      <a:pt x="24" y="0"/>
                      <a:pt x="54" y="10"/>
                      <a:pt x="82" y="7"/>
                    </a:cubicBezTo>
                    <a:cubicBezTo>
                      <a:pt x="83" y="8"/>
                      <a:pt x="83" y="9"/>
                      <a:pt x="84" y="9"/>
                    </a:cubicBezTo>
                    <a:cubicBezTo>
                      <a:pt x="76" y="27"/>
                      <a:pt x="64" y="41"/>
                      <a:pt x="54" y="58"/>
                    </a:cubicBezTo>
                    <a:cubicBezTo>
                      <a:pt x="53" y="59"/>
                      <a:pt x="52" y="61"/>
                      <a:pt x="50" y="62"/>
                    </a:cubicBezTo>
                    <a:cubicBezTo>
                      <a:pt x="48" y="63"/>
                      <a:pt x="45" y="63"/>
                      <a:pt x="42" y="63"/>
                    </a:cubicBezTo>
                    <a:cubicBezTo>
                      <a:pt x="30" y="59"/>
                      <a:pt x="19" y="55"/>
                      <a:pt x="11" y="44"/>
                    </a:cubicBezTo>
                    <a:close/>
                  </a:path>
                </a:pathLst>
              </a:custGeom>
              <a:solidFill>
                <a:srgbClr val="B9C1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4" name="Freeform 915">
                <a:extLst>
                  <a:ext uri="{FF2B5EF4-FFF2-40B4-BE49-F238E27FC236}">
                    <a16:creationId xmlns:a16="http://schemas.microsoft.com/office/drawing/2014/main" id="{43612F9E-A3AE-FC69-66FE-9B961002E43A}"/>
                  </a:ext>
                </a:extLst>
              </p:cNvPr>
              <p:cNvSpPr/>
              <p:nvPr/>
            </p:nvSpPr>
            <p:spPr bwMode="auto">
              <a:xfrm>
                <a:off x="5284" y="2439"/>
                <a:ext cx="52" cy="103"/>
              </a:xfrm>
              <a:custGeom>
                <a:avLst/>
                <a:gdLst>
                  <a:gd name="T0" fmla="*/ 32 w 36"/>
                  <a:gd name="T1" fmla="*/ 71 h 71"/>
                  <a:gd name="T2" fmla="*/ 0 w 36"/>
                  <a:gd name="T3" fmla="*/ 43 h 71"/>
                  <a:gd name="T4" fmla="*/ 23 w 36"/>
                  <a:gd name="T5" fmla="*/ 5 h 71"/>
                  <a:gd name="T6" fmla="*/ 32 w 36"/>
                  <a:gd name="T7" fmla="*/ 4 h 71"/>
                  <a:gd name="T8" fmla="*/ 33 w 36"/>
                  <a:gd name="T9" fmla="*/ 32 h 71"/>
                  <a:gd name="T10" fmla="*/ 32 w 36"/>
                  <a:gd name="T11" fmla="*/ 71 h 71"/>
                </a:gdLst>
                <a:ahLst/>
                <a:cxnLst>
                  <a:cxn ang="0">
                    <a:pos x="T0" y="T1"/>
                  </a:cxn>
                  <a:cxn ang="0">
                    <a:pos x="T2" y="T3"/>
                  </a:cxn>
                  <a:cxn ang="0">
                    <a:pos x="T4" y="T5"/>
                  </a:cxn>
                  <a:cxn ang="0">
                    <a:pos x="T6" y="T7"/>
                  </a:cxn>
                  <a:cxn ang="0">
                    <a:pos x="T8" y="T9"/>
                  </a:cxn>
                  <a:cxn ang="0">
                    <a:pos x="T10" y="T11"/>
                  </a:cxn>
                </a:cxnLst>
                <a:rect l="0" t="0" r="r" b="b"/>
                <a:pathLst>
                  <a:path w="36" h="71">
                    <a:moveTo>
                      <a:pt x="32" y="71"/>
                    </a:moveTo>
                    <a:cubicBezTo>
                      <a:pt x="20" y="64"/>
                      <a:pt x="8" y="56"/>
                      <a:pt x="0" y="43"/>
                    </a:cubicBezTo>
                    <a:cubicBezTo>
                      <a:pt x="8" y="30"/>
                      <a:pt x="16" y="18"/>
                      <a:pt x="23" y="5"/>
                    </a:cubicBezTo>
                    <a:cubicBezTo>
                      <a:pt x="26" y="0"/>
                      <a:pt x="29" y="1"/>
                      <a:pt x="32" y="4"/>
                    </a:cubicBezTo>
                    <a:cubicBezTo>
                      <a:pt x="33" y="13"/>
                      <a:pt x="33" y="23"/>
                      <a:pt x="33" y="32"/>
                    </a:cubicBezTo>
                    <a:cubicBezTo>
                      <a:pt x="35" y="45"/>
                      <a:pt x="36" y="58"/>
                      <a:pt x="32" y="71"/>
                    </a:cubicBezTo>
                    <a:close/>
                  </a:path>
                </a:pathLst>
              </a:custGeom>
              <a:solidFill>
                <a:srgbClr val="1513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5" name="Freeform 916">
                <a:extLst>
                  <a:ext uri="{FF2B5EF4-FFF2-40B4-BE49-F238E27FC236}">
                    <a16:creationId xmlns:a16="http://schemas.microsoft.com/office/drawing/2014/main" id="{94F56B61-5FF4-3AFB-DD93-4B88E27D1679}"/>
                  </a:ext>
                </a:extLst>
              </p:cNvPr>
              <p:cNvSpPr/>
              <p:nvPr/>
            </p:nvSpPr>
            <p:spPr bwMode="auto">
              <a:xfrm>
                <a:off x="5231" y="2474"/>
                <a:ext cx="48" cy="80"/>
              </a:xfrm>
              <a:custGeom>
                <a:avLst/>
                <a:gdLst>
                  <a:gd name="T0" fmla="*/ 33 w 33"/>
                  <a:gd name="T1" fmla="*/ 20 h 55"/>
                  <a:gd name="T2" fmla="*/ 19 w 33"/>
                  <a:gd name="T3" fmla="*/ 48 h 55"/>
                  <a:gd name="T4" fmla="*/ 11 w 33"/>
                  <a:gd name="T5" fmla="*/ 55 h 55"/>
                  <a:gd name="T6" fmla="*/ 1 w 33"/>
                  <a:gd name="T7" fmla="*/ 52 h 55"/>
                  <a:gd name="T8" fmla="*/ 0 w 33"/>
                  <a:gd name="T9" fmla="*/ 51 h 55"/>
                  <a:gd name="T10" fmla="*/ 19 w 33"/>
                  <a:gd name="T11" fmla="*/ 11 h 55"/>
                  <a:gd name="T12" fmla="*/ 26 w 33"/>
                  <a:gd name="T13" fmla="*/ 2 h 55"/>
                  <a:gd name="T14" fmla="*/ 31 w 33"/>
                  <a:gd name="T15" fmla="*/ 13 h 55"/>
                  <a:gd name="T16" fmla="*/ 33 w 33"/>
                  <a:gd name="T17"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5">
                    <a:moveTo>
                      <a:pt x="33" y="20"/>
                    </a:moveTo>
                    <a:cubicBezTo>
                      <a:pt x="30" y="30"/>
                      <a:pt x="26" y="40"/>
                      <a:pt x="19" y="48"/>
                    </a:cubicBezTo>
                    <a:cubicBezTo>
                      <a:pt x="17" y="52"/>
                      <a:pt x="14" y="54"/>
                      <a:pt x="11" y="55"/>
                    </a:cubicBezTo>
                    <a:cubicBezTo>
                      <a:pt x="7" y="55"/>
                      <a:pt x="4" y="55"/>
                      <a:pt x="1" y="52"/>
                    </a:cubicBezTo>
                    <a:cubicBezTo>
                      <a:pt x="1" y="52"/>
                      <a:pt x="0" y="51"/>
                      <a:pt x="0" y="51"/>
                    </a:cubicBezTo>
                    <a:cubicBezTo>
                      <a:pt x="6" y="38"/>
                      <a:pt x="12" y="24"/>
                      <a:pt x="19" y="11"/>
                    </a:cubicBezTo>
                    <a:cubicBezTo>
                      <a:pt x="21" y="8"/>
                      <a:pt x="19" y="0"/>
                      <a:pt x="26" y="2"/>
                    </a:cubicBezTo>
                    <a:cubicBezTo>
                      <a:pt x="32" y="3"/>
                      <a:pt x="32" y="7"/>
                      <a:pt x="31" y="13"/>
                    </a:cubicBezTo>
                    <a:cubicBezTo>
                      <a:pt x="30" y="15"/>
                      <a:pt x="32" y="17"/>
                      <a:pt x="33" y="20"/>
                    </a:cubicBezTo>
                    <a:close/>
                  </a:path>
                </a:pathLst>
              </a:custGeom>
              <a:solidFill>
                <a:srgbClr val="B9C1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6" name="Freeform 917">
                <a:extLst>
                  <a:ext uri="{FF2B5EF4-FFF2-40B4-BE49-F238E27FC236}">
                    <a16:creationId xmlns:a16="http://schemas.microsoft.com/office/drawing/2014/main" id="{E67B3739-EF99-6A8D-7704-7ED1E16CDBF2}"/>
                  </a:ext>
                </a:extLst>
              </p:cNvPr>
              <p:cNvSpPr/>
              <p:nvPr/>
            </p:nvSpPr>
            <p:spPr bwMode="auto">
              <a:xfrm>
                <a:off x="4959" y="2636"/>
                <a:ext cx="105" cy="99"/>
              </a:xfrm>
              <a:custGeom>
                <a:avLst/>
                <a:gdLst>
                  <a:gd name="T0" fmla="*/ 72 w 72"/>
                  <a:gd name="T1" fmla="*/ 16 h 68"/>
                  <a:gd name="T2" fmla="*/ 40 w 72"/>
                  <a:gd name="T3" fmla="*/ 43 h 68"/>
                  <a:gd name="T4" fmla="*/ 30 w 72"/>
                  <a:gd name="T5" fmla="*/ 52 h 68"/>
                  <a:gd name="T6" fmla="*/ 15 w 72"/>
                  <a:gd name="T7" fmla="*/ 68 h 68"/>
                  <a:gd name="T8" fmla="*/ 2 w 72"/>
                  <a:gd name="T9" fmla="*/ 27 h 68"/>
                  <a:gd name="T10" fmla="*/ 9 w 72"/>
                  <a:gd name="T11" fmla="*/ 13 h 68"/>
                  <a:gd name="T12" fmla="*/ 72 w 72"/>
                  <a:gd name="T13" fmla="*/ 16 h 68"/>
                </a:gdLst>
                <a:ahLst/>
                <a:cxnLst>
                  <a:cxn ang="0">
                    <a:pos x="T0" y="T1"/>
                  </a:cxn>
                  <a:cxn ang="0">
                    <a:pos x="T2" y="T3"/>
                  </a:cxn>
                  <a:cxn ang="0">
                    <a:pos x="T4" y="T5"/>
                  </a:cxn>
                  <a:cxn ang="0">
                    <a:pos x="T6" y="T7"/>
                  </a:cxn>
                  <a:cxn ang="0">
                    <a:pos x="T8" y="T9"/>
                  </a:cxn>
                  <a:cxn ang="0">
                    <a:pos x="T10" y="T11"/>
                  </a:cxn>
                  <a:cxn ang="0">
                    <a:pos x="T12" y="T13"/>
                  </a:cxn>
                </a:cxnLst>
                <a:rect l="0" t="0" r="r" b="b"/>
                <a:pathLst>
                  <a:path w="72" h="68">
                    <a:moveTo>
                      <a:pt x="72" y="16"/>
                    </a:moveTo>
                    <a:cubicBezTo>
                      <a:pt x="53" y="15"/>
                      <a:pt x="41" y="23"/>
                      <a:pt x="40" y="43"/>
                    </a:cubicBezTo>
                    <a:cubicBezTo>
                      <a:pt x="39" y="49"/>
                      <a:pt x="37" y="53"/>
                      <a:pt x="30" y="52"/>
                    </a:cubicBezTo>
                    <a:cubicBezTo>
                      <a:pt x="18" y="51"/>
                      <a:pt x="15" y="59"/>
                      <a:pt x="15" y="68"/>
                    </a:cubicBezTo>
                    <a:cubicBezTo>
                      <a:pt x="11" y="54"/>
                      <a:pt x="7" y="40"/>
                      <a:pt x="2" y="27"/>
                    </a:cubicBezTo>
                    <a:cubicBezTo>
                      <a:pt x="0" y="20"/>
                      <a:pt x="1" y="14"/>
                      <a:pt x="9" y="13"/>
                    </a:cubicBezTo>
                    <a:cubicBezTo>
                      <a:pt x="30" y="11"/>
                      <a:pt x="52" y="0"/>
                      <a:pt x="72" y="16"/>
                    </a:cubicBezTo>
                    <a:close/>
                  </a:path>
                </a:pathLst>
              </a:custGeom>
              <a:solidFill>
                <a:srgbClr val="937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7" name="Freeform 918">
                <a:extLst>
                  <a:ext uri="{FF2B5EF4-FFF2-40B4-BE49-F238E27FC236}">
                    <a16:creationId xmlns:a16="http://schemas.microsoft.com/office/drawing/2014/main" id="{9AE6EE39-E307-10DB-8FD5-8BB9CE03E5F2}"/>
                  </a:ext>
                </a:extLst>
              </p:cNvPr>
              <p:cNvSpPr/>
              <p:nvPr/>
            </p:nvSpPr>
            <p:spPr bwMode="auto">
              <a:xfrm>
                <a:off x="4927" y="1624"/>
                <a:ext cx="115" cy="61"/>
              </a:xfrm>
              <a:custGeom>
                <a:avLst/>
                <a:gdLst>
                  <a:gd name="T0" fmla="*/ 18 w 79"/>
                  <a:gd name="T1" fmla="*/ 0 h 42"/>
                  <a:gd name="T2" fmla="*/ 50 w 79"/>
                  <a:gd name="T3" fmla="*/ 7 h 42"/>
                  <a:gd name="T4" fmla="*/ 74 w 79"/>
                  <a:gd name="T5" fmla="*/ 24 h 42"/>
                  <a:gd name="T6" fmla="*/ 74 w 79"/>
                  <a:gd name="T7" fmla="*/ 40 h 42"/>
                  <a:gd name="T8" fmla="*/ 74 w 79"/>
                  <a:gd name="T9" fmla="*/ 40 h 42"/>
                  <a:gd name="T10" fmla="*/ 11 w 79"/>
                  <a:gd name="T11" fmla="*/ 41 h 42"/>
                  <a:gd name="T12" fmla="*/ 0 w 79"/>
                  <a:gd name="T13" fmla="*/ 38 h 42"/>
                  <a:gd name="T14" fmla="*/ 1 w 79"/>
                  <a:gd name="T15" fmla="*/ 33 h 42"/>
                  <a:gd name="T16" fmla="*/ 18 w 79"/>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42">
                    <a:moveTo>
                      <a:pt x="18" y="0"/>
                    </a:moveTo>
                    <a:cubicBezTo>
                      <a:pt x="26" y="14"/>
                      <a:pt x="39" y="6"/>
                      <a:pt x="50" y="7"/>
                    </a:cubicBezTo>
                    <a:cubicBezTo>
                      <a:pt x="60" y="9"/>
                      <a:pt x="67" y="16"/>
                      <a:pt x="74" y="24"/>
                    </a:cubicBezTo>
                    <a:cubicBezTo>
                      <a:pt x="79" y="29"/>
                      <a:pt x="78" y="35"/>
                      <a:pt x="74" y="40"/>
                    </a:cubicBezTo>
                    <a:cubicBezTo>
                      <a:pt x="74" y="40"/>
                      <a:pt x="74" y="40"/>
                      <a:pt x="74" y="40"/>
                    </a:cubicBezTo>
                    <a:cubicBezTo>
                      <a:pt x="53" y="37"/>
                      <a:pt x="32" y="37"/>
                      <a:pt x="11" y="41"/>
                    </a:cubicBezTo>
                    <a:cubicBezTo>
                      <a:pt x="7" y="42"/>
                      <a:pt x="3" y="42"/>
                      <a:pt x="0" y="38"/>
                    </a:cubicBezTo>
                    <a:cubicBezTo>
                      <a:pt x="0" y="36"/>
                      <a:pt x="0" y="34"/>
                      <a:pt x="1" y="33"/>
                    </a:cubicBezTo>
                    <a:cubicBezTo>
                      <a:pt x="13" y="25"/>
                      <a:pt x="19" y="15"/>
                      <a:pt x="18" y="0"/>
                    </a:cubicBezTo>
                    <a:close/>
                  </a:path>
                </a:pathLst>
              </a:custGeom>
              <a:solidFill>
                <a:srgbClr val="DDC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8" name="Freeform 919">
                <a:extLst>
                  <a:ext uri="{FF2B5EF4-FFF2-40B4-BE49-F238E27FC236}">
                    <a16:creationId xmlns:a16="http://schemas.microsoft.com/office/drawing/2014/main" id="{6109284A-A488-E277-8960-7D881CEA8DB2}"/>
                  </a:ext>
                </a:extLst>
              </p:cNvPr>
              <p:cNvSpPr/>
              <p:nvPr/>
            </p:nvSpPr>
            <p:spPr bwMode="auto">
              <a:xfrm>
                <a:off x="4907" y="1711"/>
                <a:ext cx="38" cy="25"/>
              </a:xfrm>
              <a:custGeom>
                <a:avLst/>
                <a:gdLst>
                  <a:gd name="T0" fmla="*/ 23 w 26"/>
                  <a:gd name="T1" fmla="*/ 17 h 17"/>
                  <a:gd name="T2" fmla="*/ 8 w 26"/>
                  <a:gd name="T3" fmla="*/ 16 h 17"/>
                  <a:gd name="T4" fmla="*/ 0 w 26"/>
                  <a:gd name="T5" fmla="*/ 0 h 17"/>
                  <a:gd name="T6" fmla="*/ 9 w 26"/>
                  <a:gd name="T7" fmla="*/ 0 h 17"/>
                  <a:gd name="T8" fmla="*/ 23 w 26"/>
                  <a:gd name="T9" fmla="*/ 17 h 17"/>
                </a:gdLst>
                <a:ahLst/>
                <a:cxnLst>
                  <a:cxn ang="0">
                    <a:pos x="T0" y="T1"/>
                  </a:cxn>
                  <a:cxn ang="0">
                    <a:pos x="T2" y="T3"/>
                  </a:cxn>
                  <a:cxn ang="0">
                    <a:pos x="T4" y="T5"/>
                  </a:cxn>
                  <a:cxn ang="0">
                    <a:pos x="T6" y="T7"/>
                  </a:cxn>
                  <a:cxn ang="0">
                    <a:pos x="T8" y="T9"/>
                  </a:cxn>
                </a:cxnLst>
                <a:rect l="0" t="0" r="r" b="b"/>
                <a:pathLst>
                  <a:path w="26" h="17">
                    <a:moveTo>
                      <a:pt x="23" y="17"/>
                    </a:moveTo>
                    <a:cubicBezTo>
                      <a:pt x="18" y="16"/>
                      <a:pt x="13" y="16"/>
                      <a:pt x="8" y="16"/>
                    </a:cubicBezTo>
                    <a:cubicBezTo>
                      <a:pt x="9" y="9"/>
                      <a:pt x="4" y="5"/>
                      <a:pt x="0" y="0"/>
                    </a:cubicBezTo>
                    <a:cubicBezTo>
                      <a:pt x="3" y="0"/>
                      <a:pt x="6" y="0"/>
                      <a:pt x="9" y="0"/>
                    </a:cubicBezTo>
                    <a:cubicBezTo>
                      <a:pt x="20" y="0"/>
                      <a:pt x="26" y="5"/>
                      <a:pt x="23" y="17"/>
                    </a:cubicBezTo>
                    <a:close/>
                  </a:path>
                </a:pathLst>
              </a:custGeom>
              <a:solidFill>
                <a:srgbClr val="A89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9" name="Freeform 920">
                <a:extLst>
                  <a:ext uri="{FF2B5EF4-FFF2-40B4-BE49-F238E27FC236}">
                    <a16:creationId xmlns:a16="http://schemas.microsoft.com/office/drawing/2014/main" id="{1877FD5D-481A-38D9-A8B2-B9D2E7BF327E}"/>
                  </a:ext>
                </a:extLst>
              </p:cNvPr>
              <p:cNvSpPr/>
              <p:nvPr/>
            </p:nvSpPr>
            <p:spPr bwMode="auto">
              <a:xfrm>
                <a:off x="4891" y="1671"/>
                <a:ext cx="38" cy="30"/>
              </a:xfrm>
              <a:custGeom>
                <a:avLst/>
                <a:gdLst>
                  <a:gd name="T0" fmla="*/ 26 w 26"/>
                  <a:gd name="T1" fmla="*/ 1 h 21"/>
                  <a:gd name="T2" fmla="*/ 26 w 26"/>
                  <a:gd name="T3" fmla="*/ 3 h 21"/>
                  <a:gd name="T4" fmla="*/ 23 w 26"/>
                  <a:gd name="T5" fmla="*/ 12 h 21"/>
                  <a:gd name="T6" fmla="*/ 19 w 26"/>
                  <a:gd name="T7" fmla="*/ 21 h 21"/>
                  <a:gd name="T8" fmla="*/ 26 w 26"/>
                  <a:gd name="T9" fmla="*/ 1 h 21"/>
                </a:gdLst>
                <a:ahLst/>
                <a:cxnLst>
                  <a:cxn ang="0">
                    <a:pos x="T0" y="T1"/>
                  </a:cxn>
                  <a:cxn ang="0">
                    <a:pos x="T2" y="T3"/>
                  </a:cxn>
                  <a:cxn ang="0">
                    <a:pos x="T4" y="T5"/>
                  </a:cxn>
                  <a:cxn ang="0">
                    <a:pos x="T6" y="T7"/>
                  </a:cxn>
                  <a:cxn ang="0">
                    <a:pos x="T8" y="T9"/>
                  </a:cxn>
                </a:cxnLst>
                <a:rect l="0" t="0" r="r" b="b"/>
                <a:pathLst>
                  <a:path w="26" h="21">
                    <a:moveTo>
                      <a:pt x="26" y="1"/>
                    </a:moveTo>
                    <a:cubicBezTo>
                      <a:pt x="26" y="1"/>
                      <a:pt x="26" y="2"/>
                      <a:pt x="26" y="3"/>
                    </a:cubicBezTo>
                    <a:cubicBezTo>
                      <a:pt x="25" y="6"/>
                      <a:pt x="26" y="10"/>
                      <a:pt x="23" y="12"/>
                    </a:cubicBezTo>
                    <a:cubicBezTo>
                      <a:pt x="22" y="15"/>
                      <a:pt x="20" y="18"/>
                      <a:pt x="19" y="21"/>
                    </a:cubicBezTo>
                    <a:cubicBezTo>
                      <a:pt x="13" y="12"/>
                      <a:pt x="0" y="0"/>
                      <a:pt x="26" y="1"/>
                    </a:cubicBezTo>
                    <a:close/>
                  </a:path>
                </a:pathLst>
              </a:custGeom>
              <a:solidFill>
                <a:srgbClr val="383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0" name="Freeform 921">
                <a:extLst>
                  <a:ext uri="{FF2B5EF4-FFF2-40B4-BE49-F238E27FC236}">
                    <a16:creationId xmlns:a16="http://schemas.microsoft.com/office/drawing/2014/main" id="{61285180-9CE1-984E-AC9E-E5E6B5F2E711}"/>
                  </a:ext>
                </a:extLst>
              </p:cNvPr>
              <p:cNvSpPr/>
              <p:nvPr/>
            </p:nvSpPr>
            <p:spPr bwMode="auto">
              <a:xfrm>
                <a:off x="5031" y="1589"/>
                <a:ext cx="148" cy="93"/>
              </a:xfrm>
              <a:custGeom>
                <a:avLst/>
                <a:gdLst>
                  <a:gd name="T0" fmla="*/ 3 w 102"/>
                  <a:gd name="T1" fmla="*/ 64 h 64"/>
                  <a:gd name="T2" fmla="*/ 3 w 102"/>
                  <a:gd name="T3" fmla="*/ 48 h 64"/>
                  <a:gd name="T4" fmla="*/ 2 w 102"/>
                  <a:gd name="T5" fmla="*/ 11 h 64"/>
                  <a:gd name="T6" fmla="*/ 23 w 102"/>
                  <a:gd name="T7" fmla="*/ 0 h 64"/>
                  <a:gd name="T8" fmla="*/ 31 w 102"/>
                  <a:gd name="T9" fmla="*/ 0 h 64"/>
                  <a:gd name="T10" fmla="*/ 29 w 102"/>
                  <a:gd name="T11" fmla="*/ 8 h 64"/>
                  <a:gd name="T12" fmla="*/ 23 w 102"/>
                  <a:gd name="T13" fmla="*/ 30 h 64"/>
                  <a:gd name="T14" fmla="*/ 53 w 102"/>
                  <a:gd name="T15" fmla="*/ 23 h 64"/>
                  <a:gd name="T16" fmla="*/ 81 w 102"/>
                  <a:gd name="T17" fmla="*/ 11 h 64"/>
                  <a:gd name="T18" fmla="*/ 97 w 102"/>
                  <a:gd name="T19" fmla="*/ 15 h 64"/>
                  <a:gd name="T20" fmla="*/ 96 w 102"/>
                  <a:gd name="T21" fmla="*/ 32 h 64"/>
                  <a:gd name="T22" fmla="*/ 91 w 102"/>
                  <a:gd name="T23" fmla="*/ 49 h 64"/>
                  <a:gd name="T24" fmla="*/ 3 w 102"/>
                  <a:gd name="T2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64">
                    <a:moveTo>
                      <a:pt x="3" y="64"/>
                    </a:moveTo>
                    <a:cubicBezTo>
                      <a:pt x="3" y="59"/>
                      <a:pt x="3" y="53"/>
                      <a:pt x="3" y="48"/>
                    </a:cubicBezTo>
                    <a:cubicBezTo>
                      <a:pt x="0" y="36"/>
                      <a:pt x="1" y="24"/>
                      <a:pt x="2" y="11"/>
                    </a:cubicBezTo>
                    <a:cubicBezTo>
                      <a:pt x="5" y="0"/>
                      <a:pt x="16" y="3"/>
                      <a:pt x="23" y="0"/>
                    </a:cubicBezTo>
                    <a:cubicBezTo>
                      <a:pt x="26" y="0"/>
                      <a:pt x="28" y="0"/>
                      <a:pt x="31" y="0"/>
                    </a:cubicBezTo>
                    <a:cubicBezTo>
                      <a:pt x="30" y="3"/>
                      <a:pt x="29" y="6"/>
                      <a:pt x="29" y="8"/>
                    </a:cubicBezTo>
                    <a:cubicBezTo>
                      <a:pt x="29" y="16"/>
                      <a:pt x="15" y="25"/>
                      <a:pt x="23" y="30"/>
                    </a:cubicBezTo>
                    <a:cubicBezTo>
                      <a:pt x="31" y="35"/>
                      <a:pt x="44" y="30"/>
                      <a:pt x="53" y="23"/>
                    </a:cubicBezTo>
                    <a:cubicBezTo>
                      <a:pt x="61" y="17"/>
                      <a:pt x="70" y="12"/>
                      <a:pt x="81" y="11"/>
                    </a:cubicBezTo>
                    <a:cubicBezTo>
                      <a:pt x="87" y="11"/>
                      <a:pt x="92" y="8"/>
                      <a:pt x="97" y="15"/>
                    </a:cubicBezTo>
                    <a:cubicBezTo>
                      <a:pt x="102" y="22"/>
                      <a:pt x="101" y="26"/>
                      <a:pt x="96" y="32"/>
                    </a:cubicBezTo>
                    <a:cubicBezTo>
                      <a:pt x="93" y="36"/>
                      <a:pt x="93" y="43"/>
                      <a:pt x="91" y="49"/>
                    </a:cubicBezTo>
                    <a:cubicBezTo>
                      <a:pt x="63" y="64"/>
                      <a:pt x="33" y="64"/>
                      <a:pt x="3" y="64"/>
                    </a:cubicBezTo>
                    <a:close/>
                  </a:path>
                </a:pathLst>
              </a:custGeom>
              <a:solidFill>
                <a:srgbClr val="3C50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1" name="Freeform 922">
                <a:extLst>
                  <a:ext uri="{FF2B5EF4-FFF2-40B4-BE49-F238E27FC236}">
                    <a16:creationId xmlns:a16="http://schemas.microsoft.com/office/drawing/2014/main" id="{79820E19-4926-5626-EF9D-F53745066641}"/>
                  </a:ext>
                </a:extLst>
              </p:cNvPr>
              <p:cNvSpPr/>
              <p:nvPr/>
            </p:nvSpPr>
            <p:spPr bwMode="auto">
              <a:xfrm>
                <a:off x="5007" y="1484"/>
                <a:ext cx="131" cy="95"/>
              </a:xfrm>
              <a:custGeom>
                <a:avLst/>
                <a:gdLst>
                  <a:gd name="T0" fmla="*/ 70 w 90"/>
                  <a:gd name="T1" fmla="*/ 52 h 65"/>
                  <a:gd name="T2" fmla="*/ 52 w 90"/>
                  <a:gd name="T3" fmla="*/ 63 h 65"/>
                  <a:gd name="T4" fmla="*/ 45 w 90"/>
                  <a:gd name="T5" fmla="*/ 48 h 65"/>
                  <a:gd name="T6" fmla="*/ 25 w 90"/>
                  <a:gd name="T7" fmla="*/ 46 h 65"/>
                  <a:gd name="T8" fmla="*/ 14 w 90"/>
                  <a:gd name="T9" fmla="*/ 30 h 65"/>
                  <a:gd name="T10" fmla="*/ 4 w 90"/>
                  <a:gd name="T11" fmla="*/ 16 h 65"/>
                  <a:gd name="T12" fmla="*/ 20 w 90"/>
                  <a:gd name="T13" fmla="*/ 15 h 65"/>
                  <a:gd name="T14" fmla="*/ 35 w 90"/>
                  <a:gd name="T15" fmla="*/ 9 h 65"/>
                  <a:gd name="T16" fmla="*/ 51 w 90"/>
                  <a:gd name="T17" fmla="*/ 11 h 65"/>
                  <a:gd name="T18" fmla="*/ 71 w 90"/>
                  <a:gd name="T19" fmla="*/ 8 h 65"/>
                  <a:gd name="T20" fmla="*/ 71 w 90"/>
                  <a:gd name="T21" fmla="*/ 8 h 65"/>
                  <a:gd name="T22" fmla="*/ 83 w 90"/>
                  <a:gd name="T23" fmla="*/ 4 h 65"/>
                  <a:gd name="T24" fmla="*/ 80 w 90"/>
                  <a:gd name="T25" fmla="*/ 33 h 65"/>
                  <a:gd name="T26" fmla="*/ 70 w 90"/>
                  <a:gd name="T27" fmla="*/ 5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65">
                    <a:moveTo>
                      <a:pt x="70" y="52"/>
                    </a:moveTo>
                    <a:cubicBezTo>
                      <a:pt x="64" y="55"/>
                      <a:pt x="61" y="65"/>
                      <a:pt x="52" y="63"/>
                    </a:cubicBezTo>
                    <a:cubicBezTo>
                      <a:pt x="44" y="61"/>
                      <a:pt x="42" y="55"/>
                      <a:pt x="45" y="48"/>
                    </a:cubicBezTo>
                    <a:cubicBezTo>
                      <a:pt x="38" y="53"/>
                      <a:pt x="32" y="49"/>
                      <a:pt x="25" y="46"/>
                    </a:cubicBezTo>
                    <a:cubicBezTo>
                      <a:pt x="19" y="42"/>
                      <a:pt x="18" y="35"/>
                      <a:pt x="14" y="30"/>
                    </a:cubicBezTo>
                    <a:cubicBezTo>
                      <a:pt x="10" y="26"/>
                      <a:pt x="0" y="24"/>
                      <a:pt x="4" y="16"/>
                    </a:cubicBezTo>
                    <a:cubicBezTo>
                      <a:pt x="7" y="11"/>
                      <a:pt x="15" y="13"/>
                      <a:pt x="20" y="15"/>
                    </a:cubicBezTo>
                    <a:cubicBezTo>
                      <a:pt x="28" y="18"/>
                      <a:pt x="31" y="13"/>
                      <a:pt x="35" y="9"/>
                    </a:cubicBezTo>
                    <a:cubicBezTo>
                      <a:pt x="41" y="7"/>
                      <a:pt x="46" y="7"/>
                      <a:pt x="51" y="11"/>
                    </a:cubicBezTo>
                    <a:cubicBezTo>
                      <a:pt x="59" y="16"/>
                      <a:pt x="65" y="12"/>
                      <a:pt x="71" y="8"/>
                    </a:cubicBezTo>
                    <a:cubicBezTo>
                      <a:pt x="71" y="8"/>
                      <a:pt x="71" y="8"/>
                      <a:pt x="71" y="8"/>
                    </a:cubicBezTo>
                    <a:cubicBezTo>
                      <a:pt x="73" y="3"/>
                      <a:pt x="77" y="0"/>
                      <a:pt x="83" y="4"/>
                    </a:cubicBezTo>
                    <a:cubicBezTo>
                      <a:pt x="90" y="14"/>
                      <a:pt x="89" y="25"/>
                      <a:pt x="80" y="33"/>
                    </a:cubicBezTo>
                    <a:cubicBezTo>
                      <a:pt x="74" y="39"/>
                      <a:pt x="74" y="46"/>
                      <a:pt x="70" y="52"/>
                    </a:cubicBezTo>
                    <a:close/>
                  </a:path>
                </a:pathLst>
              </a:custGeom>
              <a:solidFill>
                <a:srgbClr val="DFBE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2" name="Freeform 923">
                <a:extLst>
                  <a:ext uri="{FF2B5EF4-FFF2-40B4-BE49-F238E27FC236}">
                    <a16:creationId xmlns:a16="http://schemas.microsoft.com/office/drawing/2014/main" id="{BB818AD1-C010-92AD-6DBE-84A253C118A1}"/>
                  </a:ext>
                </a:extLst>
              </p:cNvPr>
              <p:cNvSpPr/>
              <p:nvPr/>
            </p:nvSpPr>
            <p:spPr bwMode="auto">
              <a:xfrm>
                <a:off x="4983" y="1486"/>
                <a:ext cx="75" cy="55"/>
              </a:xfrm>
              <a:custGeom>
                <a:avLst/>
                <a:gdLst>
                  <a:gd name="T0" fmla="*/ 52 w 52"/>
                  <a:gd name="T1" fmla="*/ 8 h 38"/>
                  <a:gd name="T2" fmla="*/ 23 w 52"/>
                  <a:gd name="T3" fmla="*/ 16 h 38"/>
                  <a:gd name="T4" fmla="*/ 32 w 52"/>
                  <a:gd name="T5" fmla="*/ 27 h 38"/>
                  <a:gd name="T6" fmla="*/ 28 w 52"/>
                  <a:gd name="T7" fmla="*/ 30 h 38"/>
                  <a:gd name="T8" fmla="*/ 18 w 52"/>
                  <a:gd name="T9" fmla="*/ 34 h 38"/>
                  <a:gd name="T10" fmla="*/ 6 w 52"/>
                  <a:gd name="T11" fmla="*/ 7 h 38"/>
                  <a:gd name="T12" fmla="*/ 20 w 52"/>
                  <a:gd name="T13" fmla="*/ 7 h 38"/>
                  <a:gd name="T14" fmla="*/ 52 w 52"/>
                  <a:gd name="T15" fmla="*/ 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38">
                    <a:moveTo>
                      <a:pt x="52" y="8"/>
                    </a:moveTo>
                    <a:cubicBezTo>
                      <a:pt x="48" y="31"/>
                      <a:pt x="32" y="12"/>
                      <a:pt x="23" y="16"/>
                    </a:cubicBezTo>
                    <a:cubicBezTo>
                      <a:pt x="26" y="20"/>
                      <a:pt x="29" y="23"/>
                      <a:pt x="32" y="27"/>
                    </a:cubicBezTo>
                    <a:cubicBezTo>
                      <a:pt x="32" y="29"/>
                      <a:pt x="30" y="30"/>
                      <a:pt x="28" y="30"/>
                    </a:cubicBezTo>
                    <a:cubicBezTo>
                      <a:pt x="25" y="32"/>
                      <a:pt x="19" y="38"/>
                      <a:pt x="18" y="34"/>
                    </a:cubicBezTo>
                    <a:cubicBezTo>
                      <a:pt x="17" y="23"/>
                      <a:pt x="0" y="20"/>
                      <a:pt x="6" y="7"/>
                    </a:cubicBezTo>
                    <a:cubicBezTo>
                      <a:pt x="10" y="0"/>
                      <a:pt x="15" y="6"/>
                      <a:pt x="20" y="7"/>
                    </a:cubicBezTo>
                    <a:cubicBezTo>
                      <a:pt x="31" y="9"/>
                      <a:pt x="41" y="12"/>
                      <a:pt x="52" y="8"/>
                    </a:cubicBezTo>
                    <a:close/>
                  </a:path>
                </a:pathLst>
              </a:custGeom>
              <a:solidFill>
                <a:srgbClr val="BF95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3" name="Freeform 924">
                <a:extLst>
                  <a:ext uri="{FF2B5EF4-FFF2-40B4-BE49-F238E27FC236}">
                    <a16:creationId xmlns:a16="http://schemas.microsoft.com/office/drawing/2014/main" id="{FF4BA61A-01C8-2206-3050-9CC305923B35}"/>
                  </a:ext>
                </a:extLst>
              </p:cNvPr>
              <p:cNvSpPr/>
              <p:nvPr/>
            </p:nvSpPr>
            <p:spPr bwMode="auto">
              <a:xfrm>
                <a:off x="5023" y="1525"/>
                <a:ext cx="61" cy="54"/>
              </a:xfrm>
              <a:custGeom>
                <a:avLst/>
                <a:gdLst>
                  <a:gd name="T0" fmla="*/ 0 w 42"/>
                  <a:gd name="T1" fmla="*/ 3 h 37"/>
                  <a:gd name="T2" fmla="*/ 4 w 42"/>
                  <a:gd name="T3" fmla="*/ 0 h 37"/>
                  <a:gd name="T4" fmla="*/ 29 w 42"/>
                  <a:gd name="T5" fmla="*/ 19 h 37"/>
                  <a:gd name="T6" fmla="*/ 41 w 42"/>
                  <a:gd name="T7" fmla="*/ 35 h 37"/>
                  <a:gd name="T8" fmla="*/ 36 w 42"/>
                  <a:gd name="T9" fmla="*/ 37 h 37"/>
                  <a:gd name="T10" fmla="*/ 0 w 42"/>
                  <a:gd name="T11" fmla="*/ 3 h 37"/>
                </a:gdLst>
                <a:ahLst/>
                <a:cxnLst>
                  <a:cxn ang="0">
                    <a:pos x="T0" y="T1"/>
                  </a:cxn>
                  <a:cxn ang="0">
                    <a:pos x="T2" y="T3"/>
                  </a:cxn>
                  <a:cxn ang="0">
                    <a:pos x="T4" y="T5"/>
                  </a:cxn>
                  <a:cxn ang="0">
                    <a:pos x="T6" y="T7"/>
                  </a:cxn>
                  <a:cxn ang="0">
                    <a:pos x="T8" y="T9"/>
                  </a:cxn>
                  <a:cxn ang="0">
                    <a:pos x="T10" y="T11"/>
                  </a:cxn>
                </a:cxnLst>
                <a:rect l="0" t="0" r="r" b="b"/>
                <a:pathLst>
                  <a:path w="42" h="37">
                    <a:moveTo>
                      <a:pt x="0" y="3"/>
                    </a:moveTo>
                    <a:cubicBezTo>
                      <a:pt x="1" y="2"/>
                      <a:pt x="3" y="1"/>
                      <a:pt x="4" y="0"/>
                    </a:cubicBezTo>
                    <a:cubicBezTo>
                      <a:pt x="10" y="10"/>
                      <a:pt x="16" y="19"/>
                      <a:pt x="29" y="19"/>
                    </a:cubicBezTo>
                    <a:cubicBezTo>
                      <a:pt x="42" y="19"/>
                      <a:pt x="33" y="33"/>
                      <a:pt x="41" y="35"/>
                    </a:cubicBezTo>
                    <a:cubicBezTo>
                      <a:pt x="39" y="36"/>
                      <a:pt x="37" y="37"/>
                      <a:pt x="36" y="37"/>
                    </a:cubicBezTo>
                    <a:cubicBezTo>
                      <a:pt x="15" y="35"/>
                      <a:pt x="0" y="27"/>
                      <a:pt x="0" y="3"/>
                    </a:cubicBezTo>
                    <a:close/>
                  </a:path>
                </a:pathLst>
              </a:custGeom>
              <a:solidFill>
                <a:srgbClr val="A470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4" name="Freeform 925">
                <a:extLst>
                  <a:ext uri="{FF2B5EF4-FFF2-40B4-BE49-F238E27FC236}">
                    <a16:creationId xmlns:a16="http://schemas.microsoft.com/office/drawing/2014/main" id="{71AB738E-9937-AF19-6A3C-6521D0CA11C0}"/>
                  </a:ext>
                </a:extLst>
              </p:cNvPr>
              <p:cNvSpPr/>
              <p:nvPr/>
            </p:nvSpPr>
            <p:spPr bwMode="auto">
              <a:xfrm>
                <a:off x="5019" y="1580"/>
                <a:ext cx="45" cy="27"/>
              </a:xfrm>
              <a:custGeom>
                <a:avLst/>
                <a:gdLst>
                  <a:gd name="T0" fmla="*/ 31 w 31"/>
                  <a:gd name="T1" fmla="*/ 6 h 18"/>
                  <a:gd name="T2" fmla="*/ 10 w 31"/>
                  <a:gd name="T3" fmla="*/ 17 h 18"/>
                  <a:gd name="T4" fmla="*/ 2 w 31"/>
                  <a:gd name="T5" fmla="*/ 12 h 18"/>
                  <a:gd name="T6" fmla="*/ 8 w 31"/>
                  <a:gd name="T7" fmla="*/ 4 h 18"/>
                  <a:gd name="T8" fmla="*/ 31 w 31"/>
                  <a:gd name="T9" fmla="*/ 6 h 18"/>
                </a:gdLst>
                <a:ahLst/>
                <a:cxnLst>
                  <a:cxn ang="0">
                    <a:pos x="T0" y="T1"/>
                  </a:cxn>
                  <a:cxn ang="0">
                    <a:pos x="T2" y="T3"/>
                  </a:cxn>
                  <a:cxn ang="0">
                    <a:pos x="T4" y="T5"/>
                  </a:cxn>
                  <a:cxn ang="0">
                    <a:pos x="T6" y="T7"/>
                  </a:cxn>
                  <a:cxn ang="0">
                    <a:pos x="T8" y="T9"/>
                  </a:cxn>
                </a:cxnLst>
                <a:rect l="0" t="0" r="r" b="b"/>
                <a:pathLst>
                  <a:path w="31" h="18">
                    <a:moveTo>
                      <a:pt x="31" y="6"/>
                    </a:moveTo>
                    <a:cubicBezTo>
                      <a:pt x="27" y="15"/>
                      <a:pt x="15" y="11"/>
                      <a:pt x="10" y="17"/>
                    </a:cubicBezTo>
                    <a:cubicBezTo>
                      <a:pt x="6" y="18"/>
                      <a:pt x="3" y="17"/>
                      <a:pt x="2" y="12"/>
                    </a:cubicBezTo>
                    <a:cubicBezTo>
                      <a:pt x="0" y="6"/>
                      <a:pt x="5" y="5"/>
                      <a:pt x="8" y="4"/>
                    </a:cubicBezTo>
                    <a:cubicBezTo>
                      <a:pt x="16" y="0"/>
                      <a:pt x="24" y="3"/>
                      <a:pt x="31" y="6"/>
                    </a:cubicBezTo>
                    <a:close/>
                  </a:path>
                </a:pathLst>
              </a:custGeom>
              <a:solidFill>
                <a:srgbClr val="B6A0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5" name="Freeform 926">
                <a:extLst>
                  <a:ext uri="{FF2B5EF4-FFF2-40B4-BE49-F238E27FC236}">
                    <a16:creationId xmlns:a16="http://schemas.microsoft.com/office/drawing/2014/main" id="{CF1972C5-9B92-7F21-8185-7AED211A4EE3}"/>
                  </a:ext>
                </a:extLst>
              </p:cNvPr>
              <p:cNvSpPr/>
              <p:nvPr/>
            </p:nvSpPr>
            <p:spPr bwMode="auto">
              <a:xfrm>
                <a:off x="5090" y="1468"/>
                <a:ext cx="38" cy="28"/>
              </a:xfrm>
              <a:custGeom>
                <a:avLst/>
                <a:gdLst>
                  <a:gd name="T0" fmla="*/ 26 w 26"/>
                  <a:gd name="T1" fmla="*/ 15 h 19"/>
                  <a:gd name="T2" fmla="*/ 14 w 26"/>
                  <a:gd name="T3" fmla="*/ 19 h 19"/>
                  <a:gd name="T4" fmla="*/ 8 w 26"/>
                  <a:gd name="T5" fmla="*/ 6 h 19"/>
                  <a:gd name="T6" fmla="*/ 26 w 26"/>
                  <a:gd name="T7" fmla="*/ 15 h 19"/>
                </a:gdLst>
                <a:ahLst/>
                <a:cxnLst>
                  <a:cxn ang="0">
                    <a:pos x="T0" y="T1"/>
                  </a:cxn>
                  <a:cxn ang="0">
                    <a:pos x="T2" y="T3"/>
                  </a:cxn>
                  <a:cxn ang="0">
                    <a:pos x="T4" y="T5"/>
                  </a:cxn>
                  <a:cxn ang="0">
                    <a:pos x="T6" y="T7"/>
                  </a:cxn>
                </a:cxnLst>
                <a:rect l="0" t="0" r="r" b="b"/>
                <a:pathLst>
                  <a:path w="26" h="19">
                    <a:moveTo>
                      <a:pt x="26" y="15"/>
                    </a:moveTo>
                    <a:cubicBezTo>
                      <a:pt x="22" y="16"/>
                      <a:pt x="18" y="18"/>
                      <a:pt x="14" y="19"/>
                    </a:cubicBezTo>
                    <a:cubicBezTo>
                      <a:pt x="12" y="14"/>
                      <a:pt x="0" y="12"/>
                      <a:pt x="8" y="6"/>
                    </a:cubicBezTo>
                    <a:cubicBezTo>
                      <a:pt x="17" y="0"/>
                      <a:pt x="22" y="7"/>
                      <a:pt x="26" y="15"/>
                    </a:cubicBezTo>
                    <a:close/>
                  </a:path>
                </a:pathLst>
              </a:custGeom>
              <a:solidFill>
                <a:srgbClr val="8169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6" name="Freeform 927">
                <a:extLst>
                  <a:ext uri="{FF2B5EF4-FFF2-40B4-BE49-F238E27FC236}">
                    <a16:creationId xmlns:a16="http://schemas.microsoft.com/office/drawing/2014/main" id="{D98E78D6-33B7-F8EC-4FCB-2691E86BBC9B}"/>
                  </a:ext>
                </a:extLst>
              </p:cNvPr>
              <p:cNvSpPr/>
              <p:nvPr/>
            </p:nvSpPr>
            <p:spPr bwMode="auto">
              <a:xfrm>
                <a:off x="5081" y="1496"/>
                <a:ext cx="30" cy="29"/>
              </a:xfrm>
              <a:custGeom>
                <a:avLst/>
                <a:gdLst>
                  <a:gd name="T0" fmla="*/ 20 w 20"/>
                  <a:gd name="T1" fmla="*/ 0 h 20"/>
                  <a:gd name="T2" fmla="*/ 0 w 20"/>
                  <a:gd name="T3" fmla="*/ 3 h 20"/>
                  <a:gd name="T4" fmla="*/ 20 w 20"/>
                  <a:gd name="T5" fmla="*/ 0 h 20"/>
                </a:gdLst>
                <a:ahLst/>
                <a:cxnLst>
                  <a:cxn ang="0">
                    <a:pos x="T0" y="T1"/>
                  </a:cxn>
                  <a:cxn ang="0">
                    <a:pos x="T2" y="T3"/>
                  </a:cxn>
                  <a:cxn ang="0">
                    <a:pos x="T4" y="T5"/>
                  </a:cxn>
                </a:cxnLst>
                <a:rect l="0" t="0" r="r" b="b"/>
                <a:pathLst>
                  <a:path w="20" h="20">
                    <a:moveTo>
                      <a:pt x="20" y="0"/>
                    </a:moveTo>
                    <a:cubicBezTo>
                      <a:pt x="14" y="6"/>
                      <a:pt x="10" y="20"/>
                      <a:pt x="0" y="3"/>
                    </a:cubicBezTo>
                    <a:cubicBezTo>
                      <a:pt x="6" y="0"/>
                      <a:pt x="13" y="1"/>
                      <a:pt x="20" y="0"/>
                    </a:cubicBezTo>
                    <a:close/>
                  </a:path>
                </a:pathLst>
              </a:custGeom>
              <a:solidFill>
                <a:srgbClr val="9879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7" name="Freeform 928">
                <a:extLst>
                  <a:ext uri="{FF2B5EF4-FFF2-40B4-BE49-F238E27FC236}">
                    <a16:creationId xmlns:a16="http://schemas.microsoft.com/office/drawing/2014/main" id="{0EF151D2-69C6-F0B6-5CD0-8519DF7AEEEE}"/>
                  </a:ext>
                </a:extLst>
              </p:cNvPr>
              <p:cNvSpPr/>
              <p:nvPr/>
            </p:nvSpPr>
            <p:spPr bwMode="auto">
              <a:xfrm>
                <a:off x="4882" y="1332"/>
                <a:ext cx="28" cy="17"/>
              </a:xfrm>
              <a:custGeom>
                <a:avLst/>
                <a:gdLst>
                  <a:gd name="T0" fmla="*/ 8 w 19"/>
                  <a:gd name="T1" fmla="*/ 0 h 12"/>
                  <a:gd name="T2" fmla="*/ 19 w 19"/>
                  <a:gd name="T3" fmla="*/ 6 h 12"/>
                  <a:gd name="T4" fmla="*/ 13 w 19"/>
                  <a:gd name="T5" fmla="*/ 12 h 12"/>
                  <a:gd name="T6" fmla="*/ 2 w 19"/>
                  <a:gd name="T7" fmla="*/ 12 h 12"/>
                  <a:gd name="T8" fmla="*/ 8 w 19"/>
                  <a:gd name="T9" fmla="*/ 0 h 12"/>
                </a:gdLst>
                <a:ahLst/>
                <a:cxnLst>
                  <a:cxn ang="0">
                    <a:pos x="T0" y="T1"/>
                  </a:cxn>
                  <a:cxn ang="0">
                    <a:pos x="T2" y="T3"/>
                  </a:cxn>
                  <a:cxn ang="0">
                    <a:pos x="T4" y="T5"/>
                  </a:cxn>
                  <a:cxn ang="0">
                    <a:pos x="T6" y="T7"/>
                  </a:cxn>
                  <a:cxn ang="0">
                    <a:pos x="T8" y="T9"/>
                  </a:cxn>
                </a:cxnLst>
                <a:rect l="0" t="0" r="r" b="b"/>
                <a:pathLst>
                  <a:path w="19" h="12">
                    <a:moveTo>
                      <a:pt x="8" y="0"/>
                    </a:moveTo>
                    <a:cubicBezTo>
                      <a:pt x="13" y="1"/>
                      <a:pt x="17" y="1"/>
                      <a:pt x="19" y="6"/>
                    </a:cubicBezTo>
                    <a:cubicBezTo>
                      <a:pt x="19" y="10"/>
                      <a:pt x="16" y="12"/>
                      <a:pt x="13" y="12"/>
                    </a:cubicBezTo>
                    <a:cubicBezTo>
                      <a:pt x="10" y="7"/>
                      <a:pt x="6" y="10"/>
                      <a:pt x="2" y="12"/>
                    </a:cubicBezTo>
                    <a:cubicBezTo>
                      <a:pt x="0" y="6"/>
                      <a:pt x="3" y="2"/>
                      <a:pt x="8" y="0"/>
                    </a:cubicBezTo>
                    <a:close/>
                  </a:path>
                </a:pathLst>
              </a:custGeom>
              <a:solidFill>
                <a:srgbClr val="605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8" name="Freeform 929">
                <a:extLst>
                  <a:ext uri="{FF2B5EF4-FFF2-40B4-BE49-F238E27FC236}">
                    <a16:creationId xmlns:a16="http://schemas.microsoft.com/office/drawing/2014/main" id="{E5F1BB2E-33F7-01ED-43E6-15798D1013BB}"/>
                  </a:ext>
                </a:extLst>
              </p:cNvPr>
              <p:cNvSpPr/>
              <p:nvPr/>
            </p:nvSpPr>
            <p:spPr bwMode="auto">
              <a:xfrm>
                <a:off x="4932" y="2030"/>
                <a:ext cx="46" cy="35"/>
              </a:xfrm>
              <a:custGeom>
                <a:avLst/>
                <a:gdLst>
                  <a:gd name="T0" fmla="*/ 3 w 32"/>
                  <a:gd name="T1" fmla="*/ 1 h 24"/>
                  <a:gd name="T2" fmla="*/ 20 w 32"/>
                  <a:gd name="T3" fmla="*/ 4 h 24"/>
                  <a:gd name="T4" fmla="*/ 30 w 32"/>
                  <a:gd name="T5" fmla="*/ 5 h 24"/>
                  <a:gd name="T6" fmla="*/ 26 w 32"/>
                  <a:gd name="T7" fmla="*/ 20 h 24"/>
                  <a:gd name="T8" fmla="*/ 14 w 32"/>
                  <a:gd name="T9" fmla="*/ 21 h 24"/>
                  <a:gd name="T10" fmla="*/ 3 w 32"/>
                  <a:gd name="T11" fmla="*/ 1 h 24"/>
                </a:gdLst>
                <a:ahLst/>
                <a:cxnLst>
                  <a:cxn ang="0">
                    <a:pos x="T0" y="T1"/>
                  </a:cxn>
                  <a:cxn ang="0">
                    <a:pos x="T2" y="T3"/>
                  </a:cxn>
                  <a:cxn ang="0">
                    <a:pos x="T4" y="T5"/>
                  </a:cxn>
                  <a:cxn ang="0">
                    <a:pos x="T6" y="T7"/>
                  </a:cxn>
                  <a:cxn ang="0">
                    <a:pos x="T8" y="T9"/>
                  </a:cxn>
                  <a:cxn ang="0">
                    <a:pos x="T10" y="T11"/>
                  </a:cxn>
                </a:cxnLst>
                <a:rect l="0" t="0" r="r" b="b"/>
                <a:pathLst>
                  <a:path w="32" h="24">
                    <a:moveTo>
                      <a:pt x="3" y="1"/>
                    </a:moveTo>
                    <a:cubicBezTo>
                      <a:pt x="8" y="4"/>
                      <a:pt x="14" y="6"/>
                      <a:pt x="20" y="4"/>
                    </a:cubicBezTo>
                    <a:cubicBezTo>
                      <a:pt x="23" y="3"/>
                      <a:pt x="28" y="0"/>
                      <a:pt x="30" y="5"/>
                    </a:cubicBezTo>
                    <a:cubicBezTo>
                      <a:pt x="32" y="11"/>
                      <a:pt x="30" y="16"/>
                      <a:pt x="26" y="20"/>
                    </a:cubicBezTo>
                    <a:cubicBezTo>
                      <a:pt x="22" y="23"/>
                      <a:pt x="19" y="24"/>
                      <a:pt x="14" y="21"/>
                    </a:cubicBezTo>
                    <a:cubicBezTo>
                      <a:pt x="6" y="16"/>
                      <a:pt x="0" y="11"/>
                      <a:pt x="3" y="1"/>
                    </a:cubicBezTo>
                    <a:close/>
                  </a:path>
                </a:pathLst>
              </a:custGeom>
              <a:solidFill>
                <a:srgbClr val="F8D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9" name="Freeform 930">
                <a:extLst>
                  <a:ext uri="{FF2B5EF4-FFF2-40B4-BE49-F238E27FC236}">
                    <a16:creationId xmlns:a16="http://schemas.microsoft.com/office/drawing/2014/main" id="{9B2DEABA-118D-2142-3D84-7B18EE43B4CD}"/>
                  </a:ext>
                </a:extLst>
              </p:cNvPr>
              <p:cNvSpPr/>
              <p:nvPr/>
            </p:nvSpPr>
            <p:spPr bwMode="auto">
              <a:xfrm>
                <a:off x="4978" y="2032"/>
                <a:ext cx="39" cy="48"/>
              </a:xfrm>
              <a:custGeom>
                <a:avLst/>
                <a:gdLst>
                  <a:gd name="T0" fmla="*/ 9 w 27"/>
                  <a:gd name="T1" fmla="*/ 0 h 33"/>
                  <a:gd name="T2" fmla="*/ 15 w 27"/>
                  <a:gd name="T3" fmla="*/ 0 h 33"/>
                  <a:gd name="T4" fmla="*/ 10 w 27"/>
                  <a:gd name="T5" fmla="*/ 20 h 33"/>
                  <a:gd name="T6" fmla="*/ 4 w 27"/>
                  <a:gd name="T7" fmla="*/ 33 h 33"/>
                  <a:gd name="T8" fmla="*/ 9 w 27"/>
                  <a:gd name="T9" fmla="*/ 0 h 33"/>
                </a:gdLst>
                <a:ahLst/>
                <a:cxnLst>
                  <a:cxn ang="0">
                    <a:pos x="T0" y="T1"/>
                  </a:cxn>
                  <a:cxn ang="0">
                    <a:pos x="T2" y="T3"/>
                  </a:cxn>
                  <a:cxn ang="0">
                    <a:pos x="T4" y="T5"/>
                  </a:cxn>
                  <a:cxn ang="0">
                    <a:pos x="T6" y="T7"/>
                  </a:cxn>
                  <a:cxn ang="0">
                    <a:pos x="T8" y="T9"/>
                  </a:cxn>
                </a:cxnLst>
                <a:rect l="0" t="0" r="r" b="b"/>
                <a:pathLst>
                  <a:path w="27" h="33">
                    <a:moveTo>
                      <a:pt x="9" y="0"/>
                    </a:moveTo>
                    <a:cubicBezTo>
                      <a:pt x="11" y="0"/>
                      <a:pt x="13" y="0"/>
                      <a:pt x="15" y="0"/>
                    </a:cubicBezTo>
                    <a:cubicBezTo>
                      <a:pt x="27" y="10"/>
                      <a:pt x="13" y="13"/>
                      <a:pt x="10" y="20"/>
                    </a:cubicBezTo>
                    <a:cubicBezTo>
                      <a:pt x="8" y="24"/>
                      <a:pt x="6" y="29"/>
                      <a:pt x="4" y="33"/>
                    </a:cubicBezTo>
                    <a:cubicBezTo>
                      <a:pt x="1" y="22"/>
                      <a:pt x="0" y="10"/>
                      <a:pt x="9" y="0"/>
                    </a:cubicBezTo>
                    <a:close/>
                  </a:path>
                </a:pathLst>
              </a:custGeom>
              <a:solidFill>
                <a:srgbClr val="825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0" name="Freeform 931">
                <a:extLst>
                  <a:ext uri="{FF2B5EF4-FFF2-40B4-BE49-F238E27FC236}">
                    <a16:creationId xmlns:a16="http://schemas.microsoft.com/office/drawing/2014/main" id="{5295DA81-8169-793B-D51F-5F372B27F16C}"/>
                  </a:ext>
                </a:extLst>
              </p:cNvPr>
              <p:cNvSpPr/>
              <p:nvPr/>
            </p:nvSpPr>
            <p:spPr bwMode="auto">
              <a:xfrm>
                <a:off x="6285" y="1675"/>
                <a:ext cx="157" cy="103"/>
              </a:xfrm>
              <a:custGeom>
                <a:avLst/>
                <a:gdLst>
                  <a:gd name="T0" fmla="*/ 40 w 108"/>
                  <a:gd name="T1" fmla="*/ 1 h 71"/>
                  <a:gd name="T2" fmla="*/ 80 w 108"/>
                  <a:gd name="T3" fmla="*/ 5 h 71"/>
                  <a:gd name="T4" fmla="*/ 97 w 108"/>
                  <a:gd name="T5" fmla="*/ 33 h 71"/>
                  <a:gd name="T6" fmla="*/ 97 w 108"/>
                  <a:gd name="T7" fmla="*/ 45 h 71"/>
                  <a:gd name="T8" fmla="*/ 107 w 108"/>
                  <a:gd name="T9" fmla="*/ 65 h 71"/>
                  <a:gd name="T10" fmla="*/ 84 w 108"/>
                  <a:gd name="T11" fmla="*/ 71 h 71"/>
                  <a:gd name="T12" fmla="*/ 61 w 108"/>
                  <a:gd name="T13" fmla="*/ 56 h 71"/>
                  <a:gd name="T14" fmla="*/ 55 w 108"/>
                  <a:gd name="T15" fmla="*/ 31 h 71"/>
                  <a:gd name="T16" fmla="*/ 27 w 108"/>
                  <a:gd name="T17" fmla="*/ 47 h 71"/>
                  <a:gd name="T18" fmla="*/ 2 w 108"/>
                  <a:gd name="T19" fmla="*/ 48 h 71"/>
                  <a:gd name="T20" fmla="*/ 0 w 108"/>
                  <a:gd name="T21" fmla="*/ 40 h 71"/>
                  <a:gd name="T22" fmla="*/ 40 w 108"/>
                  <a:gd name="T23"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71">
                    <a:moveTo>
                      <a:pt x="40" y="1"/>
                    </a:moveTo>
                    <a:cubicBezTo>
                      <a:pt x="54" y="0"/>
                      <a:pt x="66" y="10"/>
                      <a:pt x="80" y="5"/>
                    </a:cubicBezTo>
                    <a:cubicBezTo>
                      <a:pt x="90" y="12"/>
                      <a:pt x="95" y="21"/>
                      <a:pt x="97" y="33"/>
                    </a:cubicBezTo>
                    <a:cubicBezTo>
                      <a:pt x="99" y="37"/>
                      <a:pt x="100" y="41"/>
                      <a:pt x="97" y="45"/>
                    </a:cubicBezTo>
                    <a:cubicBezTo>
                      <a:pt x="93" y="56"/>
                      <a:pt x="108" y="55"/>
                      <a:pt x="107" y="65"/>
                    </a:cubicBezTo>
                    <a:cubicBezTo>
                      <a:pt x="99" y="66"/>
                      <a:pt x="87" y="55"/>
                      <a:pt x="84" y="71"/>
                    </a:cubicBezTo>
                    <a:cubicBezTo>
                      <a:pt x="72" y="71"/>
                      <a:pt x="62" y="70"/>
                      <a:pt x="61" y="56"/>
                    </a:cubicBezTo>
                    <a:cubicBezTo>
                      <a:pt x="60" y="47"/>
                      <a:pt x="71" y="36"/>
                      <a:pt x="55" y="31"/>
                    </a:cubicBezTo>
                    <a:cubicBezTo>
                      <a:pt x="41" y="27"/>
                      <a:pt x="33" y="34"/>
                      <a:pt x="27" y="47"/>
                    </a:cubicBezTo>
                    <a:cubicBezTo>
                      <a:pt x="18" y="66"/>
                      <a:pt x="15" y="66"/>
                      <a:pt x="2" y="48"/>
                    </a:cubicBezTo>
                    <a:cubicBezTo>
                      <a:pt x="1" y="46"/>
                      <a:pt x="0" y="43"/>
                      <a:pt x="0" y="40"/>
                    </a:cubicBezTo>
                    <a:cubicBezTo>
                      <a:pt x="8" y="7"/>
                      <a:pt x="10" y="4"/>
                      <a:pt x="40" y="1"/>
                    </a:cubicBezTo>
                    <a:close/>
                  </a:path>
                </a:pathLst>
              </a:custGeom>
              <a:solidFill>
                <a:srgbClr val="2A23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1" name="Freeform 932">
                <a:extLst>
                  <a:ext uri="{FF2B5EF4-FFF2-40B4-BE49-F238E27FC236}">
                    <a16:creationId xmlns:a16="http://schemas.microsoft.com/office/drawing/2014/main" id="{67D24D7C-0F46-2596-F4BE-4BB62DC80402}"/>
                  </a:ext>
                </a:extLst>
              </p:cNvPr>
              <p:cNvSpPr/>
              <p:nvPr/>
            </p:nvSpPr>
            <p:spPr bwMode="auto">
              <a:xfrm>
                <a:off x="6400" y="1796"/>
                <a:ext cx="150" cy="156"/>
              </a:xfrm>
              <a:custGeom>
                <a:avLst/>
                <a:gdLst>
                  <a:gd name="T0" fmla="*/ 102 w 103"/>
                  <a:gd name="T1" fmla="*/ 42 h 107"/>
                  <a:gd name="T2" fmla="*/ 96 w 103"/>
                  <a:gd name="T3" fmla="*/ 86 h 107"/>
                  <a:gd name="T4" fmla="*/ 93 w 103"/>
                  <a:gd name="T5" fmla="*/ 105 h 107"/>
                  <a:gd name="T6" fmla="*/ 88 w 103"/>
                  <a:gd name="T7" fmla="*/ 106 h 107"/>
                  <a:gd name="T8" fmla="*/ 65 w 103"/>
                  <a:gd name="T9" fmla="*/ 40 h 107"/>
                  <a:gd name="T10" fmla="*/ 22 w 103"/>
                  <a:gd name="T11" fmla="*/ 13 h 107"/>
                  <a:gd name="T12" fmla="*/ 1 w 103"/>
                  <a:gd name="T13" fmla="*/ 7 h 107"/>
                  <a:gd name="T14" fmla="*/ 5 w 103"/>
                  <a:gd name="T15" fmla="*/ 1 h 107"/>
                  <a:gd name="T16" fmla="*/ 53 w 103"/>
                  <a:gd name="T17" fmla="*/ 11 h 107"/>
                  <a:gd name="T18" fmla="*/ 98 w 103"/>
                  <a:gd name="T19" fmla="*/ 12 h 107"/>
                  <a:gd name="T20" fmla="*/ 102 w 103"/>
                  <a:gd name="T21" fmla="*/ 4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07">
                    <a:moveTo>
                      <a:pt x="102" y="42"/>
                    </a:moveTo>
                    <a:cubicBezTo>
                      <a:pt x="93" y="56"/>
                      <a:pt x="85" y="70"/>
                      <a:pt x="96" y="86"/>
                    </a:cubicBezTo>
                    <a:cubicBezTo>
                      <a:pt x="102" y="94"/>
                      <a:pt x="95" y="99"/>
                      <a:pt x="93" y="105"/>
                    </a:cubicBezTo>
                    <a:cubicBezTo>
                      <a:pt x="92" y="107"/>
                      <a:pt x="90" y="107"/>
                      <a:pt x="88" y="106"/>
                    </a:cubicBezTo>
                    <a:cubicBezTo>
                      <a:pt x="81" y="84"/>
                      <a:pt x="74" y="61"/>
                      <a:pt x="65" y="40"/>
                    </a:cubicBezTo>
                    <a:cubicBezTo>
                      <a:pt x="60" y="27"/>
                      <a:pt x="39" y="13"/>
                      <a:pt x="22" y="13"/>
                    </a:cubicBezTo>
                    <a:cubicBezTo>
                      <a:pt x="14" y="13"/>
                      <a:pt x="6" y="15"/>
                      <a:pt x="1" y="7"/>
                    </a:cubicBezTo>
                    <a:cubicBezTo>
                      <a:pt x="0" y="4"/>
                      <a:pt x="1" y="2"/>
                      <a:pt x="5" y="1"/>
                    </a:cubicBezTo>
                    <a:cubicBezTo>
                      <a:pt x="22" y="1"/>
                      <a:pt x="39" y="0"/>
                      <a:pt x="53" y="11"/>
                    </a:cubicBezTo>
                    <a:cubicBezTo>
                      <a:pt x="68" y="10"/>
                      <a:pt x="83" y="0"/>
                      <a:pt x="98" y="12"/>
                    </a:cubicBezTo>
                    <a:cubicBezTo>
                      <a:pt x="101" y="22"/>
                      <a:pt x="103" y="32"/>
                      <a:pt x="102" y="42"/>
                    </a:cubicBezTo>
                    <a:close/>
                  </a:path>
                </a:pathLst>
              </a:custGeom>
              <a:solidFill>
                <a:srgbClr val="815F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2" name="Freeform 933">
                <a:extLst>
                  <a:ext uri="{FF2B5EF4-FFF2-40B4-BE49-F238E27FC236}">
                    <a16:creationId xmlns:a16="http://schemas.microsoft.com/office/drawing/2014/main" id="{B407CECE-1A56-66C8-B2C4-BF2F8F755CDD}"/>
                  </a:ext>
                </a:extLst>
              </p:cNvPr>
              <p:cNvSpPr/>
              <p:nvPr/>
            </p:nvSpPr>
            <p:spPr bwMode="auto">
              <a:xfrm>
                <a:off x="6336" y="1743"/>
                <a:ext cx="87" cy="118"/>
              </a:xfrm>
              <a:custGeom>
                <a:avLst/>
                <a:gdLst>
                  <a:gd name="T0" fmla="*/ 49 w 60"/>
                  <a:gd name="T1" fmla="*/ 37 h 81"/>
                  <a:gd name="T2" fmla="*/ 45 w 60"/>
                  <a:gd name="T3" fmla="*/ 42 h 81"/>
                  <a:gd name="T4" fmla="*/ 60 w 60"/>
                  <a:gd name="T5" fmla="*/ 55 h 81"/>
                  <a:gd name="T6" fmla="*/ 54 w 60"/>
                  <a:gd name="T7" fmla="*/ 63 h 81"/>
                  <a:gd name="T8" fmla="*/ 30 w 60"/>
                  <a:gd name="T9" fmla="*/ 68 h 81"/>
                  <a:gd name="T10" fmla="*/ 13 w 60"/>
                  <a:gd name="T11" fmla="*/ 80 h 81"/>
                  <a:gd name="T12" fmla="*/ 5 w 60"/>
                  <a:gd name="T13" fmla="*/ 79 h 81"/>
                  <a:gd name="T14" fmla="*/ 16 w 60"/>
                  <a:gd name="T15" fmla="*/ 33 h 81"/>
                  <a:gd name="T16" fmla="*/ 16 w 60"/>
                  <a:gd name="T17" fmla="*/ 15 h 81"/>
                  <a:gd name="T18" fmla="*/ 21 w 60"/>
                  <a:gd name="T19" fmla="*/ 1 h 81"/>
                  <a:gd name="T20" fmla="*/ 29 w 60"/>
                  <a:gd name="T21" fmla="*/ 6 h 81"/>
                  <a:gd name="T22" fmla="*/ 49 w 60"/>
                  <a:gd name="T23" fmla="*/ 24 h 81"/>
                  <a:gd name="T24" fmla="*/ 49 w 60"/>
                  <a:gd name="T25" fmla="*/ 3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1">
                    <a:moveTo>
                      <a:pt x="49" y="37"/>
                    </a:moveTo>
                    <a:cubicBezTo>
                      <a:pt x="48" y="39"/>
                      <a:pt x="47" y="40"/>
                      <a:pt x="45" y="42"/>
                    </a:cubicBezTo>
                    <a:cubicBezTo>
                      <a:pt x="46" y="51"/>
                      <a:pt x="60" y="45"/>
                      <a:pt x="60" y="55"/>
                    </a:cubicBezTo>
                    <a:cubicBezTo>
                      <a:pt x="60" y="59"/>
                      <a:pt x="59" y="62"/>
                      <a:pt x="54" y="63"/>
                    </a:cubicBezTo>
                    <a:cubicBezTo>
                      <a:pt x="45" y="59"/>
                      <a:pt x="37" y="60"/>
                      <a:pt x="30" y="68"/>
                    </a:cubicBezTo>
                    <a:cubicBezTo>
                      <a:pt x="26" y="74"/>
                      <a:pt x="20" y="78"/>
                      <a:pt x="13" y="80"/>
                    </a:cubicBezTo>
                    <a:cubicBezTo>
                      <a:pt x="10" y="81"/>
                      <a:pt x="7" y="81"/>
                      <a:pt x="5" y="79"/>
                    </a:cubicBezTo>
                    <a:cubicBezTo>
                      <a:pt x="9" y="64"/>
                      <a:pt x="0" y="46"/>
                      <a:pt x="16" y="33"/>
                    </a:cubicBezTo>
                    <a:cubicBezTo>
                      <a:pt x="21" y="29"/>
                      <a:pt x="22" y="21"/>
                      <a:pt x="16" y="15"/>
                    </a:cubicBezTo>
                    <a:cubicBezTo>
                      <a:pt x="10" y="8"/>
                      <a:pt x="13" y="4"/>
                      <a:pt x="21" y="1"/>
                    </a:cubicBezTo>
                    <a:cubicBezTo>
                      <a:pt x="25" y="0"/>
                      <a:pt x="28" y="2"/>
                      <a:pt x="29" y="6"/>
                    </a:cubicBezTo>
                    <a:cubicBezTo>
                      <a:pt x="27" y="21"/>
                      <a:pt x="44" y="16"/>
                      <a:pt x="49" y="24"/>
                    </a:cubicBezTo>
                    <a:cubicBezTo>
                      <a:pt x="49" y="28"/>
                      <a:pt x="46" y="33"/>
                      <a:pt x="49" y="37"/>
                    </a:cubicBezTo>
                    <a:close/>
                  </a:path>
                </a:pathLst>
              </a:custGeom>
              <a:solidFill>
                <a:srgbClr val="A98A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3" name="Freeform 934">
                <a:extLst>
                  <a:ext uri="{FF2B5EF4-FFF2-40B4-BE49-F238E27FC236}">
                    <a16:creationId xmlns:a16="http://schemas.microsoft.com/office/drawing/2014/main" id="{2326CDB4-B02C-AFDA-478B-23BD51CF66CB}"/>
                  </a:ext>
                </a:extLst>
              </p:cNvPr>
              <p:cNvSpPr/>
              <p:nvPr/>
            </p:nvSpPr>
            <p:spPr bwMode="auto">
              <a:xfrm>
                <a:off x="6538" y="1781"/>
                <a:ext cx="95" cy="47"/>
              </a:xfrm>
              <a:custGeom>
                <a:avLst/>
                <a:gdLst>
                  <a:gd name="T0" fmla="*/ 47 w 65"/>
                  <a:gd name="T1" fmla="*/ 1 h 32"/>
                  <a:gd name="T2" fmla="*/ 54 w 65"/>
                  <a:gd name="T3" fmla="*/ 0 h 32"/>
                  <a:gd name="T4" fmla="*/ 42 w 65"/>
                  <a:gd name="T5" fmla="*/ 28 h 32"/>
                  <a:gd name="T6" fmla="*/ 31 w 65"/>
                  <a:gd name="T7" fmla="*/ 30 h 32"/>
                  <a:gd name="T8" fmla="*/ 7 w 65"/>
                  <a:gd name="T9" fmla="*/ 26 h 32"/>
                  <a:gd name="T10" fmla="*/ 2 w 65"/>
                  <a:gd name="T11" fmla="*/ 15 h 32"/>
                  <a:gd name="T12" fmla="*/ 2 w 65"/>
                  <a:gd name="T13" fmla="*/ 13 h 32"/>
                  <a:gd name="T14" fmla="*/ 47 w 65"/>
                  <a:gd name="T15" fmla="*/ 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32">
                    <a:moveTo>
                      <a:pt x="47" y="1"/>
                    </a:moveTo>
                    <a:cubicBezTo>
                      <a:pt x="49" y="1"/>
                      <a:pt x="52" y="0"/>
                      <a:pt x="54" y="0"/>
                    </a:cubicBezTo>
                    <a:cubicBezTo>
                      <a:pt x="51" y="10"/>
                      <a:pt x="65" y="27"/>
                      <a:pt x="42" y="28"/>
                    </a:cubicBezTo>
                    <a:cubicBezTo>
                      <a:pt x="39" y="32"/>
                      <a:pt x="35" y="32"/>
                      <a:pt x="31" y="30"/>
                    </a:cubicBezTo>
                    <a:cubicBezTo>
                      <a:pt x="22" y="31"/>
                      <a:pt x="14" y="30"/>
                      <a:pt x="7" y="26"/>
                    </a:cubicBezTo>
                    <a:cubicBezTo>
                      <a:pt x="4" y="23"/>
                      <a:pt x="0" y="20"/>
                      <a:pt x="2" y="15"/>
                    </a:cubicBezTo>
                    <a:cubicBezTo>
                      <a:pt x="2" y="15"/>
                      <a:pt x="3" y="14"/>
                      <a:pt x="2" y="13"/>
                    </a:cubicBezTo>
                    <a:cubicBezTo>
                      <a:pt x="16" y="3"/>
                      <a:pt x="32" y="4"/>
                      <a:pt x="47" y="1"/>
                    </a:cubicBezTo>
                    <a:close/>
                  </a:path>
                </a:pathLst>
              </a:custGeom>
              <a:solidFill>
                <a:srgbClr val="F9F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4" name="Freeform 935">
                <a:extLst>
                  <a:ext uri="{FF2B5EF4-FFF2-40B4-BE49-F238E27FC236}">
                    <a16:creationId xmlns:a16="http://schemas.microsoft.com/office/drawing/2014/main" id="{F3313FEB-1A05-8DF6-A081-57D5F9E19D96}"/>
                  </a:ext>
                </a:extLst>
              </p:cNvPr>
              <p:cNvSpPr/>
              <p:nvPr/>
            </p:nvSpPr>
            <p:spPr bwMode="auto">
              <a:xfrm>
                <a:off x="6445" y="1617"/>
                <a:ext cx="95" cy="46"/>
              </a:xfrm>
              <a:custGeom>
                <a:avLst/>
                <a:gdLst>
                  <a:gd name="T0" fmla="*/ 19 w 65"/>
                  <a:gd name="T1" fmla="*/ 25 h 32"/>
                  <a:gd name="T2" fmla="*/ 45 w 65"/>
                  <a:gd name="T3" fmla="*/ 8 h 32"/>
                  <a:gd name="T4" fmla="*/ 53 w 65"/>
                  <a:gd name="T5" fmla="*/ 12 h 32"/>
                  <a:gd name="T6" fmla="*/ 62 w 65"/>
                  <a:gd name="T7" fmla="*/ 10 h 32"/>
                  <a:gd name="T8" fmla="*/ 55 w 65"/>
                  <a:gd name="T9" fmla="*/ 24 h 32"/>
                  <a:gd name="T10" fmla="*/ 48 w 65"/>
                  <a:gd name="T11" fmla="*/ 22 h 32"/>
                  <a:gd name="T12" fmla="*/ 24 w 65"/>
                  <a:gd name="T13" fmla="*/ 23 h 32"/>
                  <a:gd name="T14" fmla="*/ 3 w 65"/>
                  <a:gd name="T15" fmla="*/ 18 h 32"/>
                  <a:gd name="T16" fmla="*/ 5 w 65"/>
                  <a:gd name="T17" fmla="*/ 4 h 32"/>
                  <a:gd name="T18" fmla="*/ 15 w 65"/>
                  <a:gd name="T19" fmla="*/ 2 h 32"/>
                  <a:gd name="T20" fmla="*/ 19 w 65"/>
                  <a:gd name="T21"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32">
                    <a:moveTo>
                      <a:pt x="19" y="25"/>
                    </a:moveTo>
                    <a:cubicBezTo>
                      <a:pt x="22" y="1"/>
                      <a:pt x="35" y="8"/>
                      <a:pt x="45" y="8"/>
                    </a:cubicBezTo>
                    <a:cubicBezTo>
                      <a:pt x="48" y="8"/>
                      <a:pt x="50" y="11"/>
                      <a:pt x="53" y="12"/>
                    </a:cubicBezTo>
                    <a:cubicBezTo>
                      <a:pt x="57" y="14"/>
                      <a:pt x="59" y="4"/>
                      <a:pt x="62" y="10"/>
                    </a:cubicBezTo>
                    <a:cubicBezTo>
                      <a:pt x="65" y="16"/>
                      <a:pt x="58" y="20"/>
                      <a:pt x="55" y="24"/>
                    </a:cubicBezTo>
                    <a:cubicBezTo>
                      <a:pt x="51" y="32"/>
                      <a:pt x="50" y="21"/>
                      <a:pt x="48" y="22"/>
                    </a:cubicBezTo>
                    <a:cubicBezTo>
                      <a:pt x="40" y="26"/>
                      <a:pt x="32" y="19"/>
                      <a:pt x="24" y="23"/>
                    </a:cubicBezTo>
                    <a:cubicBezTo>
                      <a:pt x="16" y="27"/>
                      <a:pt x="8" y="23"/>
                      <a:pt x="3" y="18"/>
                    </a:cubicBezTo>
                    <a:cubicBezTo>
                      <a:pt x="0" y="16"/>
                      <a:pt x="1" y="8"/>
                      <a:pt x="5" y="4"/>
                    </a:cubicBezTo>
                    <a:cubicBezTo>
                      <a:pt x="7" y="0"/>
                      <a:pt x="12" y="0"/>
                      <a:pt x="15" y="2"/>
                    </a:cubicBezTo>
                    <a:cubicBezTo>
                      <a:pt x="24" y="6"/>
                      <a:pt x="14" y="12"/>
                      <a:pt x="19" y="25"/>
                    </a:cubicBezTo>
                    <a:close/>
                  </a:path>
                </a:pathLst>
              </a:custGeom>
              <a:solidFill>
                <a:srgbClr val="7265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5" name="Freeform 936">
                <a:extLst>
                  <a:ext uri="{FF2B5EF4-FFF2-40B4-BE49-F238E27FC236}">
                    <a16:creationId xmlns:a16="http://schemas.microsoft.com/office/drawing/2014/main" id="{91F65286-DF16-60B0-E00E-C457C359D58E}"/>
                  </a:ext>
                </a:extLst>
              </p:cNvPr>
              <p:cNvSpPr/>
              <p:nvPr/>
            </p:nvSpPr>
            <p:spPr bwMode="auto">
              <a:xfrm>
                <a:off x="6477" y="1786"/>
                <a:ext cx="70" cy="39"/>
              </a:xfrm>
              <a:custGeom>
                <a:avLst/>
                <a:gdLst>
                  <a:gd name="T0" fmla="*/ 44 w 48"/>
                  <a:gd name="T1" fmla="*/ 12 h 27"/>
                  <a:gd name="T2" fmla="*/ 48 w 48"/>
                  <a:gd name="T3" fmla="*/ 19 h 27"/>
                  <a:gd name="T4" fmla="*/ 45 w 48"/>
                  <a:gd name="T5" fmla="*/ 21 h 27"/>
                  <a:gd name="T6" fmla="*/ 0 w 48"/>
                  <a:gd name="T7" fmla="*/ 18 h 27"/>
                  <a:gd name="T8" fmla="*/ 44 w 48"/>
                  <a:gd name="T9" fmla="*/ 12 h 27"/>
                </a:gdLst>
                <a:ahLst/>
                <a:cxnLst>
                  <a:cxn ang="0">
                    <a:pos x="T0" y="T1"/>
                  </a:cxn>
                  <a:cxn ang="0">
                    <a:pos x="T2" y="T3"/>
                  </a:cxn>
                  <a:cxn ang="0">
                    <a:pos x="T4" y="T5"/>
                  </a:cxn>
                  <a:cxn ang="0">
                    <a:pos x="T6" y="T7"/>
                  </a:cxn>
                  <a:cxn ang="0">
                    <a:pos x="T8" y="T9"/>
                  </a:cxn>
                </a:cxnLst>
                <a:rect l="0" t="0" r="r" b="b"/>
                <a:pathLst>
                  <a:path w="48" h="27">
                    <a:moveTo>
                      <a:pt x="44" y="12"/>
                    </a:moveTo>
                    <a:cubicBezTo>
                      <a:pt x="45" y="15"/>
                      <a:pt x="47" y="17"/>
                      <a:pt x="48" y="19"/>
                    </a:cubicBezTo>
                    <a:cubicBezTo>
                      <a:pt x="48" y="22"/>
                      <a:pt x="46" y="22"/>
                      <a:pt x="45" y="21"/>
                    </a:cubicBezTo>
                    <a:cubicBezTo>
                      <a:pt x="30" y="11"/>
                      <a:pt x="15" y="27"/>
                      <a:pt x="0" y="18"/>
                    </a:cubicBezTo>
                    <a:cubicBezTo>
                      <a:pt x="11" y="3"/>
                      <a:pt x="35" y="0"/>
                      <a:pt x="44" y="12"/>
                    </a:cubicBezTo>
                    <a:close/>
                  </a:path>
                </a:pathLst>
              </a:custGeom>
              <a:solidFill>
                <a:srgbClr val="EDE3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6" name="Freeform 937">
                <a:extLst>
                  <a:ext uri="{FF2B5EF4-FFF2-40B4-BE49-F238E27FC236}">
                    <a16:creationId xmlns:a16="http://schemas.microsoft.com/office/drawing/2014/main" id="{57242AAC-85B6-7269-AF6F-243FF9876213}"/>
                  </a:ext>
                </a:extLst>
              </p:cNvPr>
              <p:cNvSpPr/>
              <p:nvPr/>
            </p:nvSpPr>
            <p:spPr bwMode="auto">
              <a:xfrm>
                <a:off x="6426" y="1723"/>
                <a:ext cx="93" cy="35"/>
              </a:xfrm>
              <a:custGeom>
                <a:avLst/>
                <a:gdLst>
                  <a:gd name="T0" fmla="*/ 0 w 64"/>
                  <a:gd name="T1" fmla="*/ 12 h 24"/>
                  <a:gd name="T2" fmla="*/ 0 w 64"/>
                  <a:gd name="T3" fmla="*/ 0 h 24"/>
                  <a:gd name="T4" fmla="*/ 64 w 64"/>
                  <a:gd name="T5" fmla="*/ 2 h 24"/>
                  <a:gd name="T6" fmla="*/ 0 w 64"/>
                  <a:gd name="T7" fmla="*/ 12 h 24"/>
                </a:gdLst>
                <a:ahLst/>
                <a:cxnLst>
                  <a:cxn ang="0">
                    <a:pos x="T0" y="T1"/>
                  </a:cxn>
                  <a:cxn ang="0">
                    <a:pos x="T2" y="T3"/>
                  </a:cxn>
                  <a:cxn ang="0">
                    <a:pos x="T4" y="T5"/>
                  </a:cxn>
                  <a:cxn ang="0">
                    <a:pos x="T6" y="T7"/>
                  </a:cxn>
                </a:cxnLst>
                <a:rect l="0" t="0" r="r" b="b"/>
                <a:pathLst>
                  <a:path w="64" h="24">
                    <a:moveTo>
                      <a:pt x="0" y="12"/>
                    </a:moveTo>
                    <a:cubicBezTo>
                      <a:pt x="0" y="8"/>
                      <a:pt x="0" y="4"/>
                      <a:pt x="0" y="0"/>
                    </a:cubicBezTo>
                    <a:cubicBezTo>
                      <a:pt x="21" y="17"/>
                      <a:pt x="42" y="14"/>
                      <a:pt x="64" y="2"/>
                    </a:cubicBezTo>
                    <a:cubicBezTo>
                      <a:pt x="46" y="24"/>
                      <a:pt x="23" y="23"/>
                      <a:pt x="0" y="12"/>
                    </a:cubicBezTo>
                    <a:close/>
                  </a:path>
                </a:pathLst>
              </a:custGeom>
              <a:solidFill>
                <a:srgbClr val="645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7" name="Freeform 938">
                <a:extLst>
                  <a:ext uri="{FF2B5EF4-FFF2-40B4-BE49-F238E27FC236}">
                    <a16:creationId xmlns:a16="http://schemas.microsoft.com/office/drawing/2014/main" id="{4232C1D2-DF80-2FFE-1895-72C21104D48A}"/>
                  </a:ext>
                </a:extLst>
              </p:cNvPr>
              <p:cNvSpPr/>
              <p:nvPr/>
            </p:nvSpPr>
            <p:spPr bwMode="auto">
              <a:xfrm>
                <a:off x="6541" y="1777"/>
                <a:ext cx="66" cy="23"/>
              </a:xfrm>
              <a:custGeom>
                <a:avLst/>
                <a:gdLst>
                  <a:gd name="T0" fmla="*/ 45 w 45"/>
                  <a:gd name="T1" fmla="*/ 4 h 16"/>
                  <a:gd name="T2" fmla="*/ 0 w 45"/>
                  <a:gd name="T3" fmla="*/ 16 h 16"/>
                  <a:gd name="T4" fmla="*/ 41 w 45"/>
                  <a:gd name="T5" fmla="*/ 0 h 16"/>
                  <a:gd name="T6" fmla="*/ 45 w 45"/>
                  <a:gd name="T7" fmla="*/ 4 h 16"/>
                </a:gdLst>
                <a:ahLst/>
                <a:cxnLst>
                  <a:cxn ang="0">
                    <a:pos x="T0" y="T1"/>
                  </a:cxn>
                  <a:cxn ang="0">
                    <a:pos x="T2" y="T3"/>
                  </a:cxn>
                  <a:cxn ang="0">
                    <a:pos x="T4" y="T5"/>
                  </a:cxn>
                  <a:cxn ang="0">
                    <a:pos x="T6" y="T7"/>
                  </a:cxn>
                </a:cxnLst>
                <a:rect l="0" t="0" r="r" b="b"/>
                <a:pathLst>
                  <a:path w="45" h="16">
                    <a:moveTo>
                      <a:pt x="45" y="4"/>
                    </a:moveTo>
                    <a:cubicBezTo>
                      <a:pt x="32" y="14"/>
                      <a:pt x="15" y="9"/>
                      <a:pt x="0" y="16"/>
                    </a:cubicBezTo>
                    <a:cubicBezTo>
                      <a:pt x="11" y="2"/>
                      <a:pt x="27" y="4"/>
                      <a:pt x="41" y="0"/>
                    </a:cubicBezTo>
                    <a:cubicBezTo>
                      <a:pt x="42" y="1"/>
                      <a:pt x="44" y="3"/>
                      <a:pt x="45" y="4"/>
                    </a:cubicBezTo>
                    <a:close/>
                  </a:path>
                </a:pathLst>
              </a:custGeom>
              <a:solidFill>
                <a:srgbClr val="A398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8" name="Freeform 939">
                <a:extLst>
                  <a:ext uri="{FF2B5EF4-FFF2-40B4-BE49-F238E27FC236}">
                    <a16:creationId xmlns:a16="http://schemas.microsoft.com/office/drawing/2014/main" id="{EF561FB0-C353-5AB9-CB7E-925BF0AE68DC}"/>
                  </a:ext>
                </a:extLst>
              </p:cNvPr>
              <p:cNvSpPr/>
              <p:nvPr/>
            </p:nvSpPr>
            <p:spPr bwMode="auto">
              <a:xfrm>
                <a:off x="6417" y="1617"/>
                <a:ext cx="32" cy="29"/>
              </a:xfrm>
              <a:custGeom>
                <a:avLst/>
                <a:gdLst>
                  <a:gd name="T0" fmla="*/ 0 w 22"/>
                  <a:gd name="T1" fmla="*/ 20 h 20"/>
                  <a:gd name="T2" fmla="*/ 11 w 22"/>
                  <a:gd name="T3" fmla="*/ 0 h 20"/>
                  <a:gd name="T4" fmla="*/ 0 w 22"/>
                  <a:gd name="T5" fmla="*/ 20 h 20"/>
                </a:gdLst>
                <a:ahLst/>
                <a:cxnLst>
                  <a:cxn ang="0">
                    <a:pos x="T0" y="T1"/>
                  </a:cxn>
                  <a:cxn ang="0">
                    <a:pos x="T2" y="T3"/>
                  </a:cxn>
                  <a:cxn ang="0">
                    <a:pos x="T4" y="T5"/>
                  </a:cxn>
                </a:cxnLst>
                <a:rect l="0" t="0" r="r" b="b"/>
                <a:pathLst>
                  <a:path w="22" h="20">
                    <a:moveTo>
                      <a:pt x="0" y="20"/>
                    </a:moveTo>
                    <a:cubicBezTo>
                      <a:pt x="1" y="11"/>
                      <a:pt x="4" y="5"/>
                      <a:pt x="11" y="0"/>
                    </a:cubicBezTo>
                    <a:cubicBezTo>
                      <a:pt x="22" y="17"/>
                      <a:pt x="22" y="17"/>
                      <a:pt x="0" y="20"/>
                    </a:cubicBezTo>
                    <a:close/>
                  </a:path>
                </a:pathLst>
              </a:custGeom>
              <a:solidFill>
                <a:srgbClr val="685B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9" name="Freeform 940">
                <a:extLst>
                  <a:ext uri="{FF2B5EF4-FFF2-40B4-BE49-F238E27FC236}">
                    <a16:creationId xmlns:a16="http://schemas.microsoft.com/office/drawing/2014/main" id="{AD355954-CBE7-CBA1-E80D-17B580758FD9}"/>
                  </a:ext>
                </a:extLst>
              </p:cNvPr>
              <p:cNvSpPr/>
              <p:nvPr/>
            </p:nvSpPr>
            <p:spPr bwMode="auto">
              <a:xfrm>
                <a:off x="6486" y="1758"/>
                <a:ext cx="39" cy="19"/>
              </a:xfrm>
              <a:custGeom>
                <a:avLst/>
                <a:gdLst>
                  <a:gd name="T0" fmla="*/ 23 w 27"/>
                  <a:gd name="T1" fmla="*/ 0 h 13"/>
                  <a:gd name="T2" fmla="*/ 27 w 27"/>
                  <a:gd name="T3" fmla="*/ 5 h 13"/>
                  <a:gd name="T4" fmla="*/ 0 w 27"/>
                  <a:gd name="T5" fmla="*/ 12 h 13"/>
                  <a:gd name="T6" fmla="*/ 23 w 27"/>
                  <a:gd name="T7" fmla="*/ 0 h 13"/>
                </a:gdLst>
                <a:ahLst/>
                <a:cxnLst>
                  <a:cxn ang="0">
                    <a:pos x="T0" y="T1"/>
                  </a:cxn>
                  <a:cxn ang="0">
                    <a:pos x="T2" y="T3"/>
                  </a:cxn>
                  <a:cxn ang="0">
                    <a:pos x="T4" y="T5"/>
                  </a:cxn>
                  <a:cxn ang="0">
                    <a:pos x="T6" y="T7"/>
                  </a:cxn>
                </a:cxnLst>
                <a:rect l="0" t="0" r="r" b="b"/>
                <a:pathLst>
                  <a:path w="27" h="13">
                    <a:moveTo>
                      <a:pt x="23" y="0"/>
                    </a:moveTo>
                    <a:cubicBezTo>
                      <a:pt x="24" y="2"/>
                      <a:pt x="25" y="3"/>
                      <a:pt x="27" y="5"/>
                    </a:cubicBezTo>
                    <a:cubicBezTo>
                      <a:pt x="20" y="11"/>
                      <a:pt x="11" y="13"/>
                      <a:pt x="0" y="12"/>
                    </a:cubicBezTo>
                    <a:cubicBezTo>
                      <a:pt x="8" y="8"/>
                      <a:pt x="15" y="4"/>
                      <a:pt x="23" y="0"/>
                    </a:cubicBezTo>
                    <a:close/>
                  </a:path>
                </a:pathLst>
              </a:custGeom>
              <a:solidFill>
                <a:srgbClr val="9985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0" name="Freeform 941">
                <a:extLst>
                  <a:ext uri="{FF2B5EF4-FFF2-40B4-BE49-F238E27FC236}">
                    <a16:creationId xmlns:a16="http://schemas.microsoft.com/office/drawing/2014/main" id="{E67D7CB4-FBDD-6B34-A41A-A9F7256183C1}"/>
                  </a:ext>
                </a:extLst>
              </p:cNvPr>
              <p:cNvSpPr/>
              <p:nvPr/>
            </p:nvSpPr>
            <p:spPr bwMode="auto">
              <a:xfrm>
                <a:off x="6259" y="1847"/>
                <a:ext cx="375" cy="406"/>
              </a:xfrm>
              <a:custGeom>
                <a:avLst/>
                <a:gdLst>
                  <a:gd name="T0" fmla="*/ 59 w 258"/>
                  <a:gd name="T1" fmla="*/ 8 h 279"/>
                  <a:gd name="T2" fmla="*/ 66 w 258"/>
                  <a:gd name="T3" fmla="*/ 6 h 279"/>
                  <a:gd name="T4" fmla="*/ 93 w 258"/>
                  <a:gd name="T5" fmla="*/ 4 h 279"/>
                  <a:gd name="T6" fmla="*/ 128 w 258"/>
                  <a:gd name="T7" fmla="*/ 36 h 279"/>
                  <a:gd name="T8" fmla="*/ 134 w 258"/>
                  <a:gd name="T9" fmla="*/ 84 h 279"/>
                  <a:gd name="T10" fmla="*/ 186 w 258"/>
                  <a:gd name="T11" fmla="*/ 69 h 279"/>
                  <a:gd name="T12" fmla="*/ 190 w 258"/>
                  <a:gd name="T13" fmla="*/ 70 h 279"/>
                  <a:gd name="T14" fmla="*/ 197 w 258"/>
                  <a:gd name="T15" fmla="*/ 77 h 279"/>
                  <a:gd name="T16" fmla="*/ 243 w 258"/>
                  <a:gd name="T17" fmla="*/ 95 h 279"/>
                  <a:gd name="T18" fmla="*/ 250 w 258"/>
                  <a:gd name="T19" fmla="*/ 95 h 279"/>
                  <a:gd name="T20" fmla="*/ 246 w 258"/>
                  <a:gd name="T21" fmla="*/ 119 h 279"/>
                  <a:gd name="T22" fmla="*/ 191 w 258"/>
                  <a:gd name="T23" fmla="*/ 128 h 279"/>
                  <a:gd name="T24" fmla="*/ 190 w 258"/>
                  <a:gd name="T25" fmla="*/ 159 h 279"/>
                  <a:gd name="T26" fmla="*/ 172 w 258"/>
                  <a:gd name="T27" fmla="*/ 170 h 279"/>
                  <a:gd name="T28" fmla="*/ 114 w 258"/>
                  <a:gd name="T29" fmla="*/ 170 h 279"/>
                  <a:gd name="T30" fmla="*/ 97 w 258"/>
                  <a:gd name="T31" fmla="*/ 185 h 279"/>
                  <a:gd name="T32" fmla="*/ 97 w 258"/>
                  <a:gd name="T33" fmla="*/ 217 h 279"/>
                  <a:gd name="T34" fmla="*/ 84 w 258"/>
                  <a:gd name="T35" fmla="*/ 256 h 279"/>
                  <a:gd name="T36" fmla="*/ 83 w 258"/>
                  <a:gd name="T37" fmla="*/ 267 h 279"/>
                  <a:gd name="T38" fmla="*/ 72 w 258"/>
                  <a:gd name="T39" fmla="*/ 279 h 279"/>
                  <a:gd name="T40" fmla="*/ 51 w 258"/>
                  <a:gd name="T41" fmla="*/ 273 h 279"/>
                  <a:gd name="T42" fmla="*/ 39 w 258"/>
                  <a:gd name="T43" fmla="*/ 252 h 279"/>
                  <a:gd name="T44" fmla="*/ 45 w 258"/>
                  <a:gd name="T45" fmla="*/ 216 h 279"/>
                  <a:gd name="T46" fmla="*/ 53 w 258"/>
                  <a:gd name="T47" fmla="*/ 205 h 279"/>
                  <a:gd name="T48" fmla="*/ 53 w 258"/>
                  <a:gd name="T49" fmla="*/ 191 h 279"/>
                  <a:gd name="T50" fmla="*/ 40 w 258"/>
                  <a:gd name="T51" fmla="*/ 193 h 279"/>
                  <a:gd name="T52" fmla="*/ 25 w 258"/>
                  <a:gd name="T53" fmla="*/ 208 h 279"/>
                  <a:gd name="T54" fmla="*/ 12 w 258"/>
                  <a:gd name="T55" fmla="*/ 208 h 279"/>
                  <a:gd name="T56" fmla="*/ 4 w 258"/>
                  <a:gd name="T57" fmla="*/ 184 h 279"/>
                  <a:gd name="T58" fmla="*/ 0 w 258"/>
                  <a:gd name="T59" fmla="*/ 174 h 279"/>
                  <a:gd name="T60" fmla="*/ 34 w 258"/>
                  <a:gd name="T61" fmla="*/ 152 h 279"/>
                  <a:gd name="T62" fmla="*/ 70 w 258"/>
                  <a:gd name="T63" fmla="*/ 154 h 279"/>
                  <a:gd name="T64" fmla="*/ 101 w 258"/>
                  <a:gd name="T65" fmla="*/ 144 h 279"/>
                  <a:gd name="T66" fmla="*/ 102 w 258"/>
                  <a:gd name="T67" fmla="*/ 139 h 279"/>
                  <a:gd name="T68" fmla="*/ 112 w 258"/>
                  <a:gd name="T69" fmla="*/ 114 h 279"/>
                  <a:gd name="T70" fmla="*/ 113 w 258"/>
                  <a:gd name="T71" fmla="*/ 96 h 279"/>
                  <a:gd name="T72" fmla="*/ 101 w 258"/>
                  <a:gd name="T73" fmla="*/ 70 h 279"/>
                  <a:gd name="T74" fmla="*/ 53 w 258"/>
                  <a:gd name="T75" fmla="*/ 48 h 279"/>
                  <a:gd name="T76" fmla="*/ 41 w 258"/>
                  <a:gd name="T77" fmla="*/ 69 h 279"/>
                  <a:gd name="T78" fmla="*/ 30 w 258"/>
                  <a:gd name="T79" fmla="*/ 52 h 279"/>
                  <a:gd name="T80" fmla="*/ 34 w 258"/>
                  <a:gd name="T81" fmla="*/ 25 h 279"/>
                  <a:gd name="T82" fmla="*/ 40 w 258"/>
                  <a:gd name="T83" fmla="*/ 18 h 279"/>
                  <a:gd name="T84" fmla="*/ 59 w 258"/>
                  <a:gd name="T85" fmla="*/ 8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8" h="279">
                    <a:moveTo>
                      <a:pt x="59" y="8"/>
                    </a:moveTo>
                    <a:cubicBezTo>
                      <a:pt x="61" y="7"/>
                      <a:pt x="64" y="7"/>
                      <a:pt x="66" y="6"/>
                    </a:cubicBezTo>
                    <a:cubicBezTo>
                      <a:pt x="75" y="4"/>
                      <a:pt x="84" y="0"/>
                      <a:pt x="93" y="4"/>
                    </a:cubicBezTo>
                    <a:cubicBezTo>
                      <a:pt x="108" y="10"/>
                      <a:pt x="121" y="20"/>
                      <a:pt x="128" y="36"/>
                    </a:cubicBezTo>
                    <a:cubicBezTo>
                      <a:pt x="134" y="51"/>
                      <a:pt x="130" y="68"/>
                      <a:pt x="134" y="84"/>
                    </a:cubicBezTo>
                    <a:cubicBezTo>
                      <a:pt x="141" y="62"/>
                      <a:pt x="163" y="56"/>
                      <a:pt x="186" y="69"/>
                    </a:cubicBezTo>
                    <a:cubicBezTo>
                      <a:pt x="187" y="70"/>
                      <a:pt x="189" y="70"/>
                      <a:pt x="190" y="70"/>
                    </a:cubicBezTo>
                    <a:cubicBezTo>
                      <a:pt x="192" y="72"/>
                      <a:pt x="194" y="77"/>
                      <a:pt x="197" y="77"/>
                    </a:cubicBezTo>
                    <a:cubicBezTo>
                      <a:pt x="214" y="78"/>
                      <a:pt x="231" y="79"/>
                      <a:pt x="243" y="95"/>
                    </a:cubicBezTo>
                    <a:cubicBezTo>
                      <a:pt x="244" y="96"/>
                      <a:pt x="248" y="95"/>
                      <a:pt x="250" y="95"/>
                    </a:cubicBezTo>
                    <a:cubicBezTo>
                      <a:pt x="258" y="104"/>
                      <a:pt x="244" y="110"/>
                      <a:pt x="246" y="119"/>
                    </a:cubicBezTo>
                    <a:cubicBezTo>
                      <a:pt x="235" y="139"/>
                      <a:pt x="208" y="143"/>
                      <a:pt x="191" y="128"/>
                    </a:cubicBezTo>
                    <a:cubicBezTo>
                      <a:pt x="195" y="138"/>
                      <a:pt x="199" y="149"/>
                      <a:pt x="190" y="159"/>
                    </a:cubicBezTo>
                    <a:cubicBezTo>
                      <a:pt x="187" y="167"/>
                      <a:pt x="182" y="171"/>
                      <a:pt x="172" y="170"/>
                    </a:cubicBezTo>
                    <a:cubicBezTo>
                      <a:pt x="153" y="169"/>
                      <a:pt x="134" y="170"/>
                      <a:pt x="114" y="170"/>
                    </a:cubicBezTo>
                    <a:cubicBezTo>
                      <a:pt x="102" y="169"/>
                      <a:pt x="96" y="171"/>
                      <a:pt x="97" y="185"/>
                    </a:cubicBezTo>
                    <a:cubicBezTo>
                      <a:pt x="99" y="196"/>
                      <a:pt x="97" y="207"/>
                      <a:pt x="97" y="217"/>
                    </a:cubicBezTo>
                    <a:cubicBezTo>
                      <a:pt x="97" y="231"/>
                      <a:pt x="101" y="247"/>
                      <a:pt x="84" y="256"/>
                    </a:cubicBezTo>
                    <a:cubicBezTo>
                      <a:pt x="82" y="257"/>
                      <a:pt x="83" y="263"/>
                      <a:pt x="83" y="267"/>
                    </a:cubicBezTo>
                    <a:cubicBezTo>
                      <a:pt x="86" y="277"/>
                      <a:pt x="79" y="278"/>
                      <a:pt x="72" y="279"/>
                    </a:cubicBezTo>
                    <a:cubicBezTo>
                      <a:pt x="65" y="279"/>
                      <a:pt x="57" y="277"/>
                      <a:pt x="51" y="273"/>
                    </a:cubicBezTo>
                    <a:cubicBezTo>
                      <a:pt x="44" y="268"/>
                      <a:pt x="43" y="259"/>
                      <a:pt x="39" y="252"/>
                    </a:cubicBezTo>
                    <a:cubicBezTo>
                      <a:pt x="32" y="239"/>
                      <a:pt x="35" y="227"/>
                      <a:pt x="45" y="216"/>
                    </a:cubicBezTo>
                    <a:cubicBezTo>
                      <a:pt x="48" y="213"/>
                      <a:pt x="51" y="209"/>
                      <a:pt x="53" y="205"/>
                    </a:cubicBezTo>
                    <a:cubicBezTo>
                      <a:pt x="56" y="201"/>
                      <a:pt x="58" y="195"/>
                      <a:pt x="53" y="191"/>
                    </a:cubicBezTo>
                    <a:cubicBezTo>
                      <a:pt x="49" y="188"/>
                      <a:pt x="44" y="190"/>
                      <a:pt x="40" y="193"/>
                    </a:cubicBezTo>
                    <a:cubicBezTo>
                      <a:pt x="34" y="196"/>
                      <a:pt x="30" y="203"/>
                      <a:pt x="25" y="208"/>
                    </a:cubicBezTo>
                    <a:cubicBezTo>
                      <a:pt x="21" y="211"/>
                      <a:pt x="16" y="214"/>
                      <a:pt x="12" y="208"/>
                    </a:cubicBezTo>
                    <a:cubicBezTo>
                      <a:pt x="8" y="200"/>
                      <a:pt x="11" y="191"/>
                      <a:pt x="4" y="184"/>
                    </a:cubicBezTo>
                    <a:cubicBezTo>
                      <a:pt x="2" y="181"/>
                      <a:pt x="0" y="178"/>
                      <a:pt x="0" y="174"/>
                    </a:cubicBezTo>
                    <a:cubicBezTo>
                      <a:pt x="2" y="156"/>
                      <a:pt x="11" y="151"/>
                      <a:pt x="34" y="152"/>
                    </a:cubicBezTo>
                    <a:cubicBezTo>
                      <a:pt x="46" y="153"/>
                      <a:pt x="58" y="154"/>
                      <a:pt x="70" y="154"/>
                    </a:cubicBezTo>
                    <a:cubicBezTo>
                      <a:pt x="80" y="150"/>
                      <a:pt x="95" y="163"/>
                      <a:pt x="101" y="144"/>
                    </a:cubicBezTo>
                    <a:cubicBezTo>
                      <a:pt x="101" y="142"/>
                      <a:pt x="101" y="140"/>
                      <a:pt x="102" y="139"/>
                    </a:cubicBezTo>
                    <a:cubicBezTo>
                      <a:pt x="103" y="130"/>
                      <a:pt x="108" y="122"/>
                      <a:pt x="112" y="114"/>
                    </a:cubicBezTo>
                    <a:cubicBezTo>
                      <a:pt x="114" y="108"/>
                      <a:pt x="120" y="102"/>
                      <a:pt x="113" y="96"/>
                    </a:cubicBezTo>
                    <a:cubicBezTo>
                      <a:pt x="95" y="90"/>
                      <a:pt x="95" y="90"/>
                      <a:pt x="101" y="70"/>
                    </a:cubicBezTo>
                    <a:cubicBezTo>
                      <a:pt x="79" y="76"/>
                      <a:pt x="65" y="63"/>
                      <a:pt x="53" y="48"/>
                    </a:cubicBezTo>
                    <a:cubicBezTo>
                      <a:pt x="44" y="53"/>
                      <a:pt x="55" y="68"/>
                      <a:pt x="41" y="69"/>
                    </a:cubicBezTo>
                    <a:cubicBezTo>
                      <a:pt x="33" y="66"/>
                      <a:pt x="31" y="59"/>
                      <a:pt x="30" y="52"/>
                    </a:cubicBezTo>
                    <a:cubicBezTo>
                      <a:pt x="29" y="42"/>
                      <a:pt x="30" y="33"/>
                      <a:pt x="34" y="25"/>
                    </a:cubicBezTo>
                    <a:cubicBezTo>
                      <a:pt x="36" y="22"/>
                      <a:pt x="38" y="20"/>
                      <a:pt x="40" y="18"/>
                    </a:cubicBezTo>
                    <a:cubicBezTo>
                      <a:pt x="46" y="14"/>
                      <a:pt x="51" y="8"/>
                      <a:pt x="59" y="8"/>
                    </a:cubicBezTo>
                    <a:close/>
                  </a:path>
                </a:pathLst>
              </a:custGeom>
              <a:solidFill>
                <a:srgbClr val="10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1" name="Freeform 942">
                <a:extLst>
                  <a:ext uri="{FF2B5EF4-FFF2-40B4-BE49-F238E27FC236}">
                    <a16:creationId xmlns:a16="http://schemas.microsoft.com/office/drawing/2014/main" id="{DDA04F74-2F8A-67BD-FA8A-08FFEB70DF00}"/>
                  </a:ext>
                </a:extLst>
              </p:cNvPr>
              <p:cNvSpPr/>
              <p:nvPr/>
            </p:nvSpPr>
            <p:spPr bwMode="auto">
              <a:xfrm>
                <a:off x="6286" y="2278"/>
                <a:ext cx="144" cy="209"/>
              </a:xfrm>
              <a:custGeom>
                <a:avLst/>
                <a:gdLst>
                  <a:gd name="T0" fmla="*/ 55 w 99"/>
                  <a:gd name="T1" fmla="*/ 143 h 144"/>
                  <a:gd name="T2" fmla="*/ 24 w 99"/>
                  <a:gd name="T3" fmla="*/ 139 h 144"/>
                  <a:gd name="T4" fmla="*/ 18 w 99"/>
                  <a:gd name="T5" fmla="*/ 129 h 144"/>
                  <a:gd name="T6" fmla="*/ 5 w 99"/>
                  <a:gd name="T7" fmla="*/ 58 h 144"/>
                  <a:gd name="T8" fmla="*/ 8 w 99"/>
                  <a:gd name="T9" fmla="*/ 30 h 144"/>
                  <a:gd name="T10" fmla="*/ 21 w 99"/>
                  <a:gd name="T11" fmla="*/ 44 h 144"/>
                  <a:gd name="T12" fmla="*/ 32 w 99"/>
                  <a:gd name="T13" fmla="*/ 22 h 144"/>
                  <a:gd name="T14" fmla="*/ 37 w 99"/>
                  <a:gd name="T15" fmla="*/ 15 h 144"/>
                  <a:gd name="T16" fmla="*/ 79 w 99"/>
                  <a:gd name="T17" fmla="*/ 6 h 144"/>
                  <a:gd name="T18" fmla="*/ 84 w 99"/>
                  <a:gd name="T19" fmla="*/ 63 h 144"/>
                  <a:gd name="T20" fmla="*/ 70 w 99"/>
                  <a:gd name="T21" fmla="*/ 80 h 144"/>
                  <a:gd name="T22" fmla="*/ 89 w 99"/>
                  <a:gd name="T23" fmla="*/ 83 h 144"/>
                  <a:gd name="T24" fmla="*/ 97 w 99"/>
                  <a:gd name="T25" fmla="*/ 87 h 144"/>
                  <a:gd name="T26" fmla="*/ 92 w 99"/>
                  <a:gd name="T27" fmla="*/ 101 h 144"/>
                  <a:gd name="T28" fmla="*/ 61 w 99"/>
                  <a:gd name="T29" fmla="*/ 141 h 144"/>
                  <a:gd name="T30" fmla="*/ 55 w 99"/>
                  <a:gd name="T31" fmla="*/ 14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9" h="144">
                    <a:moveTo>
                      <a:pt x="55" y="143"/>
                    </a:moveTo>
                    <a:cubicBezTo>
                      <a:pt x="45" y="137"/>
                      <a:pt x="34" y="138"/>
                      <a:pt x="24" y="139"/>
                    </a:cubicBezTo>
                    <a:cubicBezTo>
                      <a:pt x="20" y="137"/>
                      <a:pt x="17" y="133"/>
                      <a:pt x="18" y="129"/>
                    </a:cubicBezTo>
                    <a:cubicBezTo>
                      <a:pt x="22" y="104"/>
                      <a:pt x="10" y="82"/>
                      <a:pt x="5" y="58"/>
                    </a:cubicBezTo>
                    <a:cubicBezTo>
                      <a:pt x="3" y="48"/>
                      <a:pt x="0" y="39"/>
                      <a:pt x="8" y="30"/>
                    </a:cubicBezTo>
                    <a:cubicBezTo>
                      <a:pt x="17" y="31"/>
                      <a:pt x="15" y="41"/>
                      <a:pt x="21" y="44"/>
                    </a:cubicBezTo>
                    <a:cubicBezTo>
                      <a:pt x="23" y="36"/>
                      <a:pt x="28" y="30"/>
                      <a:pt x="32" y="22"/>
                    </a:cubicBezTo>
                    <a:cubicBezTo>
                      <a:pt x="34" y="20"/>
                      <a:pt x="35" y="17"/>
                      <a:pt x="37" y="15"/>
                    </a:cubicBezTo>
                    <a:cubicBezTo>
                      <a:pt x="48" y="1"/>
                      <a:pt x="63" y="0"/>
                      <a:pt x="79" y="6"/>
                    </a:cubicBezTo>
                    <a:cubicBezTo>
                      <a:pt x="82" y="25"/>
                      <a:pt x="74" y="45"/>
                      <a:pt x="84" y="63"/>
                    </a:cubicBezTo>
                    <a:cubicBezTo>
                      <a:pt x="81" y="77"/>
                      <a:pt x="81" y="77"/>
                      <a:pt x="70" y="80"/>
                    </a:cubicBezTo>
                    <a:cubicBezTo>
                      <a:pt x="77" y="82"/>
                      <a:pt x="83" y="81"/>
                      <a:pt x="89" y="83"/>
                    </a:cubicBezTo>
                    <a:cubicBezTo>
                      <a:pt x="92" y="83"/>
                      <a:pt x="95" y="85"/>
                      <a:pt x="97" y="87"/>
                    </a:cubicBezTo>
                    <a:cubicBezTo>
                      <a:pt x="99" y="93"/>
                      <a:pt x="97" y="98"/>
                      <a:pt x="92" y="101"/>
                    </a:cubicBezTo>
                    <a:cubicBezTo>
                      <a:pt x="77" y="111"/>
                      <a:pt x="67" y="124"/>
                      <a:pt x="61" y="141"/>
                    </a:cubicBezTo>
                    <a:cubicBezTo>
                      <a:pt x="60" y="144"/>
                      <a:pt x="58" y="144"/>
                      <a:pt x="55" y="143"/>
                    </a:cubicBezTo>
                    <a:close/>
                  </a:path>
                </a:pathLst>
              </a:custGeom>
              <a:solidFill>
                <a:srgbClr val="C1B4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2" name="Freeform 943">
                <a:extLst>
                  <a:ext uri="{FF2B5EF4-FFF2-40B4-BE49-F238E27FC236}">
                    <a16:creationId xmlns:a16="http://schemas.microsoft.com/office/drawing/2014/main" id="{B50A3598-C93B-F3A2-E168-A0500AEF22B1}"/>
                  </a:ext>
                </a:extLst>
              </p:cNvPr>
              <p:cNvSpPr/>
              <p:nvPr/>
            </p:nvSpPr>
            <p:spPr bwMode="auto">
              <a:xfrm>
                <a:off x="6460" y="2206"/>
                <a:ext cx="125" cy="207"/>
              </a:xfrm>
              <a:custGeom>
                <a:avLst/>
                <a:gdLst>
                  <a:gd name="T0" fmla="*/ 76 w 86"/>
                  <a:gd name="T1" fmla="*/ 88 h 142"/>
                  <a:gd name="T2" fmla="*/ 75 w 86"/>
                  <a:gd name="T3" fmla="*/ 103 h 142"/>
                  <a:gd name="T4" fmla="*/ 77 w 86"/>
                  <a:gd name="T5" fmla="*/ 120 h 142"/>
                  <a:gd name="T6" fmla="*/ 59 w 86"/>
                  <a:gd name="T7" fmla="*/ 141 h 142"/>
                  <a:gd name="T8" fmla="*/ 43 w 86"/>
                  <a:gd name="T9" fmla="*/ 140 h 142"/>
                  <a:gd name="T10" fmla="*/ 4 w 86"/>
                  <a:gd name="T11" fmla="*/ 136 h 142"/>
                  <a:gd name="T12" fmla="*/ 1 w 86"/>
                  <a:gd name="T13" fmla="*/ 131 h 142"/>
                  <a:gd name="T14" fmla="*/ 7 w 86"/>
                  <a:gd name="T15" fmla="*/ 112 h 142"/>
                  <a:gd name="T16" fmla="*/ 28 w 86"/>
                  <a:gd name="T17" fmla="*/ 74 h 142"/>
                  <a:gd name="T18" fmla="*/ 15 w 86"/>
                  <a:gd name="T19" fmla="*/ 54 h 142"/>
                  <a:gd name="T20" fmla="*/ 28 w 86"/>
                  <a:gd name="T21" fmla="*/ 38 h 142"/>
                  <a:gd name="T22" fmla="*/ 16 w 86"/>
                  <a:gd name="T23" fmla="*/ 23 h 142"/>
                  <a:gd name="T24" fmla="*/ 0 w 86"/>
                  <a:gd name="T25" fmla="*/ 9 h 142"/>
                  <a:gd name="T26" fmla="*/ 25 w 86"/>
                  <a:gd name="T27" fmla="*/ 3 h 142"/>
                  <a:gd name="T28" fmla="*/ 31 w 86"/>
                  <a:gd name="T29" fmla="*/ 3 h 142"/>
                  <a:gd name="T30" fmla="*/ 73 w 86"/>
                  <a:gd name="T31" fmla="*/ 5 h 142"/>
                  <a:gd name="T32" fmla="*/ 84 w 86"/>
                  <a:gd name="T33" fmla="*/ 31 h 142"/>
                  <a:gd name="T34" fmla="*/ 75 w 86"/>
                  <a:gd name="T35" fmla="*/ 50 h 142"/>
                  <a:gd name="T36" fmla="*/ 76 w 86"/>
                  <a:gd name="T37" fmla="*/ 8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6" h="142">
                    <a:moveTo>
                      <a:pt x="76" y="88"/>
                    </a:moveTo>
                    <a:cubicBezTo>
                      <a:pt x="65" y="92"/>
                      <a:pt x="75" y="98"/>
                      <a:pt x="75" y="103"/>
                    </a:cubicBezTo>
                    <a:cubicBezTo>
                      <a:pt x="75" y="108"/>
                      <a:pt x="76" y="114"/>
                      <a:pt x="77" y="120"/>
                    </a:cubicBezTo>
                    <a:cubicBezTo>
                      <a:pt x="82" y="136"/>
                      <a:pt x="74" y="142"/>
                      <a:pt x="59" y="141"/>
                    </a:cubicBezTo>
                    <a:cubicBezTo>
                      <a:pt x="54" y="141"/>
                      <a:pt x="48" y="141"/>
                      <a:pt x="43" y="140"/>
                    </a:cubicBezTo>
                    <a:cubicBezTo>
                      <a:pt x="30" y="136"/>
                      <a:pt x="17" y="135"/>
                      <a:pt x="4" y="136"/>
                    </a:cubicBezTo>
                    <a:cubicBezTo>
                      <a:pt x="3" y="135"/>
                      <a:pt x="2" y="133"/>
                      <a:pt x="1" y="131"/>
                    </a:cubicBezTo>
                    <a:cubicBezTo>
                      <a:pt x="1" y="124"/>
                      <a:pt x="3" y="118"/>
                      <a:pt x="7" y="112"/>
                    </a:cubicBezTo>
                    <a:cubicBezTo>
                      <a:pt x="25" y="105"/>
                      <a:pt x="23" y="88"/>
                      <a:pt x="28" y="74"/>
                    </a:cubicBezTo>
                    <a:cubicBezTo>
                      <a:pt x="31" y="64"/>
                      <a:pt x="13" y="65"/>
                      <a:pt x="15" y="54"/>
                    </a:cubicBezTo>
                    <a:cubicBezTo>
                      <a:pt x="17" y="47"/>
                      <a:pt x="30" y="51"/>
                      <a:pt x="28" y="38"/>
                    </a:cubicBezTo>
                    <a:cubicBezTo>
                      <a:pt x="27" y="29"/>
                      <a:pt x="23" y="26"/>
                      <a:pt x="16" y="23"/>
                    </a:cubicBezTo>
                    <a:cubicBezTo>
                      <a:pt x="10" y="19"/>
                      <a:pt x="0" y="20"/>
                      <a:pt x="0" y="9"/>
                    </a:cubicBezTo>
                    <a:cubicBezTo>
                      <a:pt x="7" y="0"/>
                      <a:pt x="17" y="3"/>
                      <a:pt x="25" y="3"/>
                    </a:cubicBezTo>
                    <a:cubicBezTo>
                      <a:pt x="27" y="3"/>
                      <a:pt x="29" y="2"/>
                      <a:pt x="31" y="3"/>
                    </a:cubicBezTo>
                    <a:cubicBezTo>
                      <a:pt x="45" y="10"/>
                      <a:pt x="59" y="13"/>
                      <a:pt x="73" y="5"/>
                    </a:cubicBezTo>
                    <a:cubicBezTo>
                      <a:pt x="85" y="10"/>
                      <a:pt x="82" y="22"/>
                      <a:pt x="84" y="31"/>
                    </a:cubicBezTo>
                    <a:cubicBezTo>
                      <a:pt x="86" y="40"/>
                      <a:pt x="78" y="44"/>
                      <a:pt x="75" y="50"/>
                    </a:cubicBezTo>
                    <a:cubicBezTo>
                      <a:pt x="68" y="63"/>
                      <a:pt x="65" y="76"/>
                      <a:pt x="76" y="88"/>
                    </a:cubicBezTo>
                    <a:close/>
                  </a:path>
                </a:pathLst>
              </a:custGeom>
              <a:solidFill>
                <a:srgbClr val="BBA3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3" name="Freeform 944">
                <a:extLst>
                  <a:ext uri="{FF2B5EF4-FFF2-40B4-BE49-F238E27FC236}">
                    <a16:creationId xmlns:a16="http://schemas.microsoft.com/office/drawing/2014/main" id="{2CAD9B88-C8D3-498A-3ED9-F09851398E27}"/>
                  </a:ext>
                </a:extLst>
              </p:cNvPr>
              <p:cNvSpPr/>
              <p:nvPr/>
            </p:nvSpPr>
            <p:spPr bwMode="auto">
              <a:xfrm>
                <a:off x="6476" y="2112"/>
                <a:ext cx="131" cy="139"/>
              </a:xfrm>
              <a:custGeom>
                <a:avLst/>
                <a:gdLst>
                  <a:gd name="T0" fmla="*/ 73 w 90"/>
                  <a:gd name="T1" fmla="*/ 96 h 96"/>
                  <a:gd name="T2" fmla="*/ 62 w 90"/>
                  <a:gd name="T3" fmla="*/ 73 h 96"/>
                  <a:gd name="T4" fmla="*/ 48 w 90"/>
                  <a:gd name="T5" fmla="*/ 57 h 96"/>
                  <a:gd name="T6" fmla="*/ 30 w 90"/>
                  <a:gd name="T7" fmla="*/ 40 h 96"/>
                  <a:gd name="T8" fmla="*/ 24 w 90"/>
                  <a:gd name="T9" fmla="*/ 35 h 96"/>
                  <a:gd name="T10" fmla="*/ 4 w 90"/>
                  <a:gd name="T11" fmla="*/ 33 h 96"/>
                  <a:gd name="T12" fmla="*/ 15 w 90"/>
                  <a:gd name="T13" fmla="*/ 8 h 96"/>
                  <a:gd name="T14" fmla="*/ 28 w 90"/>
                  <a:gd name="T15" fmla="*/ 1 h 96"/>
                  <a:gd name="T16" fmla="*/ 39 w 90"/>
                  <a:gd name="T17" fmla="*/ 5 h 96"/>
                  <a:gd name="T18" fmla="*/ 82 w 90"/>
                  <a:gd name="T19" fmla="*/ 63 h 96"/>
                  <a:gd name="T20" fmla="*/ 73 w 90"/>
                  <a:gd name="T2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96">
                    <a:moveTo>
                      <a:pt x="73" y="96"/>
                    </a:moveTo>
                    <a:cubicBezTo>
                      <a:pt x="64" y="90"/>
                      <a:pt x="71" y="78"/>
                      <a:pt x="62" y="73"/>
                    </a:cubicBezTo>
                    <a:cubicBezTo>
                      <a:pt x="55" y="69"/>
                      <a:pt x="40" y="75"/>
                      <a:pt x="48" y="57"/>
                    </a:cubicBezTo>
                    <a:cubicBezTo>
                      <a:pt x="53" y="46"/>
                      <a:pt x="39" y="43"/>
                      <a:pt x="30" y="40"/>
                    </a:cubicBezTo>
                    <a:cubicBezTo>
                      <a:pt x="28" y="39"/>
                      <a:pt x="26" y="37"/>
                      <a:pt x="24" y="35"/>
                    </a:cubicBezTo>
                    <a:cubicBezTo>
                      <a:pt x="18" y="28"/>
                      <a:pt x="8" y="45"/>
                      <a:pt x="4" y="33"/>
                    </a:cubicBezTo>
                    <a:cubicBezTo>
                      <a:pt x="0" y="23"/>
                      <a:pt x="9" y="15"/>
                      <a:pt x="15" y="8"/>
                    </a:cubicBezTo>
                    <a:cubicBezTo>
                      <a:pt x="18" y="4"/>
                      <a:pt x="22" y="0"/>
                      <a:pt x="28" y="1"/>
                    </a:cubicBezTo>
                    <a:cubicBezTo>
                      <a:pt x="31" y="6"/>
                      <a:pt x="35" y="5"/>
                      <a:pt x="39" y="5"/>
                    </a:cubicBezTo>
                    <a:cubicBezTo>
                      <a:pt x="74" y="8"/>
                      <a:pt x="90" y="28"/>
                      <a:pt x="82" y="63"/>
                    </a:cubicBezTo>
                    <a:cubicBezTo>
                      <a:pt x="80" y="74"/>
                      <a:pt x="76" y="85"/>
                      <a:pt x="73" y="96"/>
                    </a:cubicBezTo>
                    <a:close/>
                  </a:path>
                </a:pathLst>
              </a:custGeom>
              <a:solidFill>
                <a:srgbClr val="291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4" name="Freeform 945">
                <a:extLst>
                  <a:ext uri="{FF2B5EF4-FFF2-40B4-BE49-F238E27FC236}">
                    <a16:creationId xmlns:a16="http://schemas.microsoft.com/office/drawing/2014/main" id="{6427A375-DA9E-9453-F2A8-8B7299CE9070}"/>
                  </a:ext>
                </a:extLst>
              </p:cNvPr>
              <p:cNvSpPr/>
              <p:nvPr/>
            </p:nvSpPr>
            <p:spPr bwMode="auto">
              <a:xfrm>
                <a:off x="6442" y="2221"/>
                <a:ext cx="74" cy="157"/>
              </a:xfrm>
              <a:custGeom>
                <a:avLst/>
                <a:gdLst>
                  <a:gd name="T0" fmla="*/ 13 w 51"/>
                  <a:gd name="T1" fmla="*/ 2 h 108"/>
                  <a:gd name="T2" fmla="*/ 31 w 51"/>
                  <a:gd name="T3" fmla="*/ 9 h 108"/>
                  <a:gd name="T4" fmla="*/ 47 w 51"/>
                  <a:gd name="T5" fmla="*/ 22 h 108"/>
                  <a:gd name="T6" fmla="*/ 30 w 51"/>
                  <a:gd name="T7" fmla="*/ 43 h 108"/>
                  <a:gd name="T8" fmla="*/ 46 w 51"/>
                  <a:gd name="T9" fmla="*/ 58 h 108"/>
                  <a:gd name="T10" fmla="*/ 32 w 51"/>
                  <a:gd name="T11" fmla="*/ 102 h 108"/>
                  <a:gd name="T12" fmla="*/ 20 w 51"/>
                  <a:gd name="T13" fmla="*/ 102 h 108"/>
                  <a:gd name="T14" fmla="*/ 12 w 51"/>
                  <a:gd name="T15" fmla="*/ 95 h 108"/>
                  <a:gd name="T16" fmla="*/ 12 w 51"/>
                  <a:gd name="T17" fmla="*/ 77 h 108"/>
                  <a:gd name="T18" fmla="*/ 4 w 51"/>
                  <a:gd name="T19" fmla="*/ 22 h 108"/>
                  <a:gd name="T20" fmla="*/ 1 w 51"/>
                  <a:gd name="T21" fmla="*/ 14 h 108"/>
                  <a:gd name="T22" fmla="*/ 13 w 51"/>
                  <a:gd name="T23" fmla="*/ 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108">
                    <a:moveTo>
                      <a:pt x="13" y="2"/>
                    </a:moveTo>
                    <a:cubicBezTo>
                      <a:pt x="19" y="4"/>
                      <a:pt x="26" y="5"/>
                      <a:pt x="31" y="9"/>
                    </a:cubicBezTo>
                    <a:cubicBezTo>
                      <a:pt x="37" y="13"/>
                      <a:pt x="51" y="12"/>
                      <a:pt x="47" y="22"/>
                    </a:cubicBezTo>
                    <a:cubicBezTo>
                      <a:pt x="45" y="30"/>
                      <a:pt x="48" y="47"/>
                      <a:pt x="30" y="43"/>
                    </a:cubicBezTo>
                    <a:cubicBezTo>
                      <a:pt x="30" y="56"/>
                      <a:pt x="49" y="43"/>
                      <a:pt x="46" y="58"/>
                    </a:cubicBezTo>
                    <a:cubicBezTo>
                      <a:pt x="44" y="73"/>
                      <a:pt x="41" y="88"/>
                      <a:pt x="32" y="102"/>
                    </a:cubicBezTo>
                    <a:cubicBezTo>
                      <a:pt x="29" y="108"/>
                      <a:pt x="24" y="103"/>
                      <a:pt x="20" y="102"/>
                    </a:cubicBezTo>
                    <a:cubicBezTo>
                      <a:pt x="15" y="103"/>
                      <a:pt x="14" y="98"/>
                      <a:pt x="12" y="95"/>
                    </a:cubicBezTo>
                    <a:cubicBezTo>
                      <a:pt x="11" y="89"/>
                      <a:pt x="13" y="83"/>
                      <a:pt x="12" y="77"/>
                    </a:cubicBezTo>
                    <a:cubicBezTo>
                      <a:pt x="22" y="63"/>
                      <a:pt x="17" y="30"/>
                      <a:pt x="4" y="22"/>
                    </a:cubicBezTo>
                    <a:cubicBezTo>
                      <a:pt x="1" y="21"/>
                      <a:pt x="0" y="17"/>
                      <a:pt x="1" y="14"/>
                    </a:cubicBezTo>
                    <a:cubicBezTo>
                      <a:pt x="5" y="10"/>
                      <a:pt x="3" y="0"/>
                      <a:pt x="13" y="2"/>
                    </a:cubicBezTo>
                    <a:close/>
                  </a:path>
                </a:pathLst>
              </a:custGeom>
              <a:solidFill>
                <a:srgbClr val="C4B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5" name="Freeform 946">
                <a:extLst>
                  <a:ext uri="{FF2B5EF4-FFF2-40B4-BE49-F238E27FC236}">
                    <a16:creationId xmlns:a16="http://schemas.microsoft.com/office/drawing/2014/main" id="{35F735C8-5808-B77C-BC4D-29EFE4F457C9}"/>
                  </a:ext>
                </a:extLst>
              </p:cNvPr>
              <p:cNvSpPr/>
              <p:nvPr/>
            </p:nvSpPr>
            <p:spPr bwMode="auto">
              <a:xfrm>
                <a:off x="6521" y="2019"/>
                <a:ext cx="120" cy="59"/>
              </a:xfrm>
              <a:custGeom>
                <a:avLst/>
                <a:gdLst>
                  <a:gd name="T0" fmla="*/ 10 w 83"/>
                  <a:gd name="T1" fmla="*/ 41 h 41"/>
                  <a:gd name="T2" fmla="*/ 0 w 83"/>
                  <a:gd name="T3" fmla="*/ 2 h 41"/>
                  <a:gd name="T4" fmla="*/ 66 w 83"/>
                  <a:gd name="T5" fmla="*/ 1 h 41"/>
                  <a:gd name="T6" fmla="*/ 83 w 83"/>
                  <a:gd name="T7" fmla="*/ 5 h 41"/>
                  <a:gd name="T8" fmla="*/ 75 w 83"/>
                  <a:gd name="T9" fmla="*/ 41 h 41"/>
                  <a:gd name="T10" fmla="*/ 10 w 83"/>
                  <a:gd name="T11" fmla="*/ 41 h 41"/>
                </a:gdLst>
                <a:ahLst/>
                <a:cxnLst>
                  <a:cxn ang="0">
                    <a:pos x="T0" y="T1"/>
                  </a:cxn>
                  <a:cxn ang="0">
                    <a:pos x="T2" y="T3"/>
                  </a:cxn>
                  <a:cxn ang="0">
                    <a:pos x="T4" y="T5"/>
                  </a:cxn>
                  <a:cxn ang="0">
                    <a:pos x="T6" y="T7"/>
                  </a:cxn>
                  <a:cxn ang="0">
                    <a:pos x="T8" y="T9"/>
                  </a:cxn>
                  <a:cxn ang="0">
                    <a:pos x="T10" y="T11"/>
                  </a:cxn>
                </a:cxnLst>
                <a:rect l="0" t="0" r="r" b="b"/>
                <a:pathLst>
                  <a:path w="83" h="41">
                    <a:moveTo>
                      <a:pt x="10" y="41"/>
                    </a:moveTo>
                    <a:cubicBezTo>
                      <a:pt x="11" y="28"/>
                      <a:pt x="14" y="13"/>
                      <a:pt x="0" y="2"/>
                    </a:cubicBezTo>
                    <a:cubicBezTo>
                      <a:pt x="23" y="20"/>
                      <a:pt x="45" y="18"/>
                      <a:pt x="66" y="1"/>
                    </a:cubicBezTo>
                    <a:cubicBezTo>
                      <a:pt x="71" y="5"/>
                      <a:pt x="78" y="0"/>
                      <a:pt x="83" y="5"/>
                    </a:cubicBezTo>
                    <a:cubicBezTo>
                      <a:pt x="80" y="17"/>
                      <a:pt x="77" y="29"/>
                      <a:pt x="75" y="41"/>
                    </a:cubicBezTo>
                    <a:cubicBezTo>
                      <a:pt x="53" y="41"/>
                      <a:pt x="32" y="41"/>
                      <a:pt x="10" y="41"/>
                    </a:cubicBezTo>
                    <a:close/>
                  </a:path>
                </a:pathLst>
              </a:custGeom>
              <a:solidFill>
                <a:srgbClr val="A278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6" name="Freeform 947">
                <a:extLst>
                  <a:ext uri="{FF2B5EF4-FFF2-40B4-BE49-F238E27FC236}">
                    <a16:creationId xmlns:a16="http://schemas.microsoft.com/office/drawing/2014/main" id="{90C94F01-7296-EDDC-83A5-938E4EF15BBC}"/>
                  </a:ext>
                </a:extLst>
              </p:cNvPr>
              <p:cNvSpPr/>
              <p:nvPr/>
            </p:nvSpPr>
            <p:spPr bwMode="auto">
              <a:xfrm>
                <a:off x="6452" y="2103"/>
                <a:ext cx="64" cy="86"/>
              </a:xfrm>
              <a:custGeom>
                <a:avLst/>
                <a:gdLst>
                  <a:gd name="T0" fmla="*/ 44 w 44"/>
                  <a:gd name="T1" fmla="*/ 7 h 59"/>
                  <a:gd name="T2" fmla="*/ 22 w 44"/>
                  <a:gd name="T3" fmla="*/ 37 h 59"/>
                  <a:gd name="T4" fmla="*/ 42 w 44"/>
                  <a:gd name="T5" fmla="*/ 39 h 59"/>
                  <a:gd name="T6" fmla="*/ 35 w 44"/>
                  <a:gd name="T7" fmla="*/ 50 h 59"/>
                  <a:gd name="T8" fmla="*/ 8 w 44"/>
                  <a:gd name="T9" fmla="*/ 41 h 59"/>
                  <a:gd name="T10" fmla="*/ 5 w 44"/>
                  <a:gd name="T11" fmla="*/ 18 h 59"/>
                  <a:gd name="T12" fmla="*/ 44 w 44"/>
                  <a:gd name="T13" fmla="*/ 7 h 59"/>
                </a:gdLst>
                <a:ahLst/>
                <a:cxnLst>
                  <a:cxn ang="0">
                    <a:pos x="T0" y="T1"/>
                  </a:cxn>
                  <a:cxn ang="0">
                    <a:pos x="T2" y="T3"/>
                  </a:cxn>
                  <a:cxn ang="0">
                    <a:pos x="T4" y="T5"/>
                  </a:cxn>
                  <a:cxn ang="0">
                    <a:pos x="T6" y="T7"/>
                  </a:cxn>
                  <a:cxn ang="0">
                    <a:pos x="T8" y="T9"/>
                  </a:cxn>
                  <a:cxn ang="0">
                    <a:pos x="T10" y="T11"/>
                  </a:cxn>
                  <a:cxn ang="0">
                    <a:pos x="T12" y="T13"/>
                  </a:cxn>
                </a:cxnLst>
                <a:rect l="0" t="0" r="r" b="b"/>
                <a:pathLst>
                  <a:path w="44" h="59">
                    <a:moveTo>
                      <a:pt x="44" y="7"/>
                    </a:moveTo>
                    <a:cubicBezTo>
                      <a:pt x="33" y="15"/>
                      <a:pt x="26" y="26"/>
                      <a:pt x="22" y="37"/>
                    </a:cubicBezTo>
                    <a:cubicBezTo>
                      <a:pt x="30" y="46"/>
                      <a:pt x="35" y="16"/>
                      <a:pt x="42" y="39"/>
                    </a:cubicBezTo>
                    <a:cubicBezTo>
                      <a:pt x="42" y="44"/>
                      <a:pt x="42" y="52"/>
                      <a:pt x="35" y="50"/>
                    </a:cubicBezTo>
                    <a:cubicBezTo>
                      <a:pt x="26" y="49"/>
                      <a:pt x="12" y="59"/>
                      <a:pt x="8" y="41"/>
                    </a:cubicBezTo>
                    <a:cubicBezTo>
                      <a:pt x="8" y="34"/>
                      <a:pt x="0" y="27"/>
                      <a:pt x="5" y="18"/>
                    </a:cubicBezTo>
                    <a:cubicBezTo>
                      <a:pt x="17" y="10"/>
                      <a:pt x="28" y="0"/>
                      <a:pt x="44" y="7"/>
                    </a:cubicBezTo>
                    <a:close/>
                  </a:path>
                </a:pathLst>
              </a:custGeom>
              <a:solidFill>
                <a:srgbClr val="5C4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7" name="Freeform 948">
                <a:extLst>
                  <a:ext uri="{FF2B5EF4-FFF2-40B4-BE49-F238E27FC236}">
                    <a16:creationId xmlns:a16="http://schemas.microsoft.com/office/drawing/2014/main" id="{D2CD6EAE-C51D-6C9B-93E3-10BC0D87F977}"/>
                  </a:ext>
                </a:extLst>
              </p:cNvPr>
              <p:cNvSpPr/>
              <p:nvPr/>
            </p:nvSpPr>
            <p:spPr bwMode="auto">
              <a:xfrm>
                <a:off x="6425" y="2158"/>
                <a:ext cx="103" cy="83"/>
              </a:xfrm>
              <a:custGeom>
                <a:avLst/>
                <a:gdLst>
                  <a:gd name="T0" fmla="*/ 25 w 71"/>
                  <a:gd name="T1" fmla="*/ 45 h 57"/>
                  <a:gd name="T2" fmla="*/ 13 w 71"/>
                  <a:gd name="T3" fmla="*/ 57 h 57"/>
                  <a:gd name="T4" fmla="*/ 5 w 71"/>
                  <a:gd name="T5" fmla="*/ 9 h 57"/>
                  <a:gd name="T6" fmla="*/ 21 w 71"/>
                  <a:gd name="T7" fmla="*/ 9 h 57"/>
                  <a:gd name="T8" fmla="*/ 29 w 71"/>
                  <a:gd name="T9" fmla="*/ 28 h 57"/>
                  <a:gd name="T10" fmla="*/ 51 w 71"/>
                  <a:gd name="T11" fmla="*/ 21 h 57"/>
                  <a:gd name="T12" fmla="*/ 66 w 71"/>
                  <a:gd name="T13" fmla="*/ 18 h 57"/>
                  <a:gd name="T14" fmla="*/ 52 w 71"/>
                  <a:gd name="T15" fmla="*/ 40 h 57"/>
                  <a:gd name="T16" fmla="*/ 25 w 71"/>
                  <a:gd name="T17" fmla="*/ 4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57">
                    <a:moveTo>
                      <a:pt x="25" y="45"/>
                    </a:moveTo>
                    <a:cubicBezTo>
                      <a:pt x="19" y="47"/>
                      <a:pt x="20" y="56"/>
                      <a:pt x="13" y="57"/>
                    </a:cubicBezTo>
                    <a:cubicBezTo>
                      <a:pt x="6" y="41"/>
                      <a:pt x="0" y="26"/>
                      <a:pt x="5" y="9"/>
                    </a:cubicBezTo>
                    <a:cubicBezTo>
                      <a:pt x="10" y="0"/>
                      <a:pt x="16" y="4"/>
                      <a:pt x="21" y="9"/>
                    </a:cubicBezTo>
                    <a:cubicBezTo>
                      <a:pt x="25" y="15"/>
                      <a:pt x="16" y="25"/>
                      <a:pt x="29" y="28"/>
                    </a:cubicBezTo>
                    <a:cubicBezTo>
                      <a:pt x="39" y="31"/>
                      <a:pt x="45" y="29"/>
                      <a:pt x="51" y="21"/>
                    </a:cubicBezTo>
                    <a:cubicBezTo>
                      <a:pt x="55" y="16"/>
                      <a:pt x="60" y="12"/>
                      <a:pt x="66" y="18"/>
                    </a:cubicBezTo>
                    <a:cubicBezTo>
                      <a:pt x="71" y="31"/>
                      <a:pt x="60" y="35"/>
                      <a:pt x="52" y="40"/>
                    </a:cubicBezTo>
                    <a:cubicBezTo>
                      <a:pt x="43" y="45"/>
                      <a:pt x="33" y="37"/>
                      <a:pt x="25" y="45"/>
                    </a:cubicBezTo>
                    <a:close/>
                  </a:path>
                </a:pathLst>
              </a:custGeom>
              <a:solidFill>
                <a:srgbClr val="5C4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8" name="Freeform 949">
                <a:extLst>
                  <a:ext uri="{FF2B5EF4-FFF2-40B4-BE49-F238E27FC236}">
                    <a16:creationId xmlns:a16="http://schemas.microsoft.com/office/drawing/2014/main" id="{02C8F53D-FB31-116D-6126-2431F70810D2}"/>
                  </a:ext>
                </a:extLst>
              </p:cNvPr>
              <p:cNvSpPr/>
              <p:nvPr/>
            </p:nvSpPr>
            <p:spPr bwMode="auto">
              <a:xfrm>
                <a:off x="6413" y="2333"/>
                <a:ext cx="57" cy="79"/>
              </a:xfrm>
              <a:custGeom>
                <a:avLst/>
                <a:gdLst>
                  <a:gd name="T0" fmla="*/ 32 w 39"/>
                  <a:gd name="T1" fmla="*/ 0 h 54"/>
                  <a:gd name="T2" fmla="*/ 36 w 39"/>
                  <a:gd name="T3" fmla="*/ 17 h 54"/>
                  <a:gd name="T4" fmla="*/ 36 w 39"/>
                  <a:gd name="T5" fmla="*/ 45 h 54"/>
                  <a:gd name="T6" fmla="*/ 36 w 39"/>
                  <a:gd name="T7" fmla="*/ 48 h 54"/>
                  <a:gd name="T8" fmla="*/ 17 w 39"/>
                  <a:gd name="T9" fmla="*/ 53 h 54"/>
                  <a:gd name="T10" fmla="*/ 9 w 39"/>
                  <a:gd name="T11" fmla="*/ 49 h 54"/>
                  <a:gd name="T12" fmla="*/ 0 w 39"/>
                  <a:gd name="T13" fmla="*/ 48 h 54"/>
                  <a:gd name="T14" fmla="*/ 12 w 39"/>
                  <a:gd name="T15" fmla="*/ 21 h 54"/>
                  <a:gd name="T16" fmla="*/ 32 w 39"/>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4">
                    <a:moveTo>
                      <a:pt x="32" y="0"/>
                    </a:moveTo>
                    <a:cubicBezTo>
                      <a:pt x="39" y="5"/>
                      <a:pt x="36" y="11"/>
                      <a:pt x="36" y="17"/>
                    </a:cubicBezTo>
                    <a:cubicBezTo>
                      <a:pt x="34" y="26"/>
                      <a:pt x="18" y="35"/>
                      <a:pt x="36" y="45"/>
                    </a:cubicBezTo>
                    <a:cubicBezTo>
                      <a:pt x="36" y="46"/>
                      <a:pt x="36" y="47"/>
                      <a:pt x="36" y="48"/>
                    </a:cubicBezTo>
                    <a:cubicBezTo>
                      <a:pt x="31" y="54"/>
                      <a:pt x="24" y="54"/>
                      <a:pt x="17" y="53"/>
                    </a:cubicBezTo>
                    <a:cubicBezTo>
                      <a:pt x="14" y="53"/>
                      <a:pt x="11" y="51"/>
                      <a:pt x="9" y="49"/>
                    </a:cubicBezTo>
                    <a:cubicBezTo>
                      <a:pt x="6" y="49"/>
                      <a:pt x="3" y="48"/>
                      <a:pt x="0" y="48"/>
                    </a:cubicBezTo>
                    <a:cubicBezTo>
                      <a:pt x="0" y="37"/>
                      <a:pt x="5" y="29"/>
                      <a:pt x="12" y="21"/>
                    </a:cubicBezTo>
                    <a:cubicBezTo>
                      <a:pt x="19" y="14"/>
                      <a:pt x="26" y="7"/>
                      <a:pt x="32" y="0"/>
                    </a:cubicBezTo>
                    <a:close/>
                  </a:path>
                </a:pathLst>
              </a:custGeom>
              <a:solidFill>
                <a:srgbClr val="4F5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9" name="Freeform 950">
                <a:extLst>
                  <a:ext uri="{FF2B5EF4-FFF2-40B4-BE49-F238E27FC236}">
                    <a16:creationId xmlns:a16="http://schemas.microsoft.com/office/drawing/2014/main" id="{5283BDB2-888C-0220-7D9B-AD99580C404C}"/>
                  </a:ext>
                </a:extLst>
              </p:cNvPr>
              <p:cNvSpPr/>
              <p:nvPr/>
            </p:nvSpPr>
            <p:spPr bwMode="auto">
              <a:xfrm>
                <a:off x="6329" y="2251"/>
                <a:ext cx="72" cy="60"/>
              </a:xfrm>
              <a:custGeom>
                <a:avLst/>
                <a:gdLst>
                  <a:gd name="T0" fmla="*/ 50 w 50"/>
                  <a:gd name="T1" fmla="*/ 24 h 41"/>
                  <a:gd name="T2" fmla="*/ 9 w 50"/>
                  <a:gd name="T3" fmla="*/ 36 h 41"/>
                  <a:gd name="T4" fmla="*/ 3 w 50"/>
                  <a:gd name="T5" fmla="*/ 30 h 41"/>
                  <a:gd name="T6" fmla="*/ 22 w 50"/>
                  <a:gd name="T7" fmla="*/ 9 h 41"/>
                  <a:gd name="T8" fmla="*/ 50 w 50"/>
                  <a:gd name="T9" fmla="*/ 13 h 41"/>
                  <a:gd name="T10" fmla="*/ 50 w 50"/>
                  <a:gd name="T11" fmla="*/ 24 h 41"/>
                </a:gdLst>
                <a:ahLst/>
                <a:cxnLst>
                  <a:cxn ang="0">
                    <a:pos x="T0" y="T1"/>
                  </a:cxn>
                  <a:cxn ang="0">
                    <a:pos x="T2" y="T3"/>
                  </a:cxn>
                  <a:cxn ang="0">
                    <a:pos x="T4" y="T5"/>
                  </a:cxn>
                  <a:cxn ang="0">
                    <a:pos x="T6" y="T7"/>
                  </a:cxn>
                  <a:cxn ang="0">
                    <a:pos x="T8" y="T9"/>
                  </a:cxn>
                  <a:cxn ang="0">
                    <a:pos x="T10" y="T11"/>
                  </a:cxn>
                </a:cxnLst>
                <a:rect l="0" t="0" r="r" b="b"/>
                <a:pathLst>
                  <a:path w="50" h="41">
                    <a:moveTo>
                      <a:pt x="50" y="24"/>
                    </a:moveTo>
                    <a:cubicBezTo>
                      <a:pt x="37" y="30"/>
                      <a:pt x="19" y="20"/>
                      <a:pt x="9" y="36"/>
                    </a:cubicBezTo>
                    <a:cubicBezTo>
                      <a:pt x="0" y="41"/>
                      <a:pt x="1" y="35"/>
                      <a:pt x="3" y="30"/>
                    </a:cubicBezTo>
                    <a:cubicBezTo>
                      <a:pt x="6" y="20"/>
                      <a:pt x="13" y="14"/>
                      <a:pt x="22" y="9"/>
                    </a:cubicBezTo>
                    <a:cubicBezTo>
                      <a:pt x="32" y="6"/>
                      <a:pt x="43" y="0"/>
                      <a:pt x="50" y="13"/>
                    </a:cubicBezTo>
                    <a:cubicBezTo>
                      <a:pt x="50" y="17"/>
                      <a:pt x="50" y="21"/>
                      <a:pt x="50" y="24"/>
                    </a:cubicBezTo>
                    <a:close/>
                  </a:path>
                </a:pathLst>
              </a:custGeom>
              <a:solidFill>
                <a:srgbClr val="523B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0" name="Freeform 951">
                <a:extLst>
                  <a:ext uri="{FF2B5EF4-FFF2-40B4-BE49-F238E27FC236}">
                    <a16:creationId xmlns:a16="http://schemas.microsoft.com/office/drawing/2014/main" id="{83C9A62C-A4FD-9F67-5E25-8209E132634F}"/>
                  </a:ext>
                </a:extLst>
              </p:cNvPr>
              <p:cNvSpPr/>
              <p:nvPr/>
            </p:nvSpPr>
            <p:spPr bwMode="auto">
              <a:xfrm>
                <a:off x="6345" y="2235"/>
                <a:ext cx="64" cy="40"/>
              </a:xfrm>
              <a:custGeom>
                <a:avLst/>
                <a:gdLst>
                  <a:gd name="T0" fmla="*/ 39 w 44"/>
                  <a:gd name="T1" fmla="*/ 24 h 27"/>
                  <a:gd name="T2" fmla="*/ 11 w 44"/>
                  <a:gd name="T3" fmla="*/ 24 h 27"/>
                  <a:gd name="T4" fmla="*/ 2 w 44"/>
                  <a:gd name="T5" fmla="*/ 21 h 27"/>
                  <a:gd name="T6" fmla="*/ 11 w 44"/>
                  <a:gd name="T7" fmla="*/ 8 h 27"/>
                  <a:gd name="T8" fmla="*/ 24 w 44"/>
                  <a:gd name="T9" fmla="*/ 0 h 27"/>
                  <a:gd name="T10" fmla="*/ 39 w 44"/>
                  <a:gd name="T11" fmla="*/ 24 h 27"/>
                </a:gdLst>
                <a:ahLst/>
                <a:cxnLst>
                  <a:cxn ang="0">
                    <a:pos x="T0" y="T1"/>
                  </a:cxn>
                  <a:cxn ang="0">
                    <a:pos x="T2" y="T3"/>
                  </a:cxn>
                  <a:cxn ang="0">
                    <a:pos x="T4" y="T5"/>
                  </a:cxn>
                  <a:cxn ang="0">
                    <a:pos x="T6" y="T7"/>
                  </a:cxn>
                  <a:cxn ang="0">
                    <a:pos x="T8" y="T9"/>
                  </a:cxn>
                  <a:cxn ang="0">
                    <a:pos x="T10" y="T11"/>
                  </a:cxn>
                </a:cxnLst>
                <a:rect l="0" t="0" r="r" b="b"/>
                <a:pathLst>
                  <a:path w="44" h="27">
                    <a:moveTo>
                      <a:pt x="39" y="24"/>
                    </a:moveTo>
                    <a:cubicBezTo>
                      <a:pt x="30" y="15"/>
                      <a:pt x="21" y="23"/>
                      <a:pt x="11" y="24"/>
                    </a:cubicBezTo>
                    <a:cubicBezTo>
                      <a:pt x="7" y="27"/>
                      <a:pt x="4" y="26"/>
                      <a:pt x="2" y="21"/>
                    </a:cubicBezTo>
                    <a:cubicBezTo>
                      <a:pt x="0" y="14"/>
                      <a:pt x="6" y="11"/>
                      <a:pt x="11" y="8"/>
                    </a:cubicBezTo>
                    <a:cubicBezTo>
                      <a:pt x="16" y="6"/>
                      <a:pt x="24" y="10"/>
                      <a:pt x="24" y="0"/>
                    </a:cubicBezTo>
                    <a:cubicBezTo>
                      <a:pt x="29" y="8"/>
                      <a:pt x="44" y="10"/>
                      <a:pt x="39" y="24"/>
                    </a:cubicBezTo>
                    <a:close/>
                  </a:path>
                </a:pathLst>
              </a:custGeom>
              <a:solidFill>
                <a:srgbClr val="B5A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1" name="Freeform 952">
                <a:extLst>
                  <a:ext uri="{FF2B5EF4-FFF2-40B4-BE49-F238E27FC236}">
                    <a16:creationId xmlns:a16="http://schemas.microsoft.com/office/drawing/2014/main" id="{BA1184AF-DD2F-32FD-A016-D38F1E80A89B}"/>
                  </a:ext>
                </a:extLst>
              </p:cNvPr>
              <p:cNvSpPr/>
              <p:nvPr/>
            </p:nvSpPr>
            <p:spPr bwMode="auto">
              <a:xfrm>
                <a:off x="6382" y="2363"/>
                <a:ext cx="48" cy="44"/>
              </a:xfrm>
              <a:custGeom>
                <a:avLst/>
                <a:gdLst>
                  <a:gd name="T0" fmla="*/ 33 w 33"/>
                  <a:gd name="T1" fmla="*/ 0 h 30"/>
                  <a:gd name="T2" fmla="*/ 21 w 33"/>
                  <a:gd name="T3" fmla="*/ 27 h 30"/>
                  <a:gd name="T4" fmla="*/ 0 w 33"/>
                  <a:gd name="T5" fmla="*/ 22 h 30"/>
                  <a:gd name="T6" fmla="*/ 18 w 33"/>
                  <a:gd name="T7" fmla="*/ 4 h 30"/>
                  <a:gd name="T8" fmla="*/ 33 w 33"/>
                  <a:gd name="T9" fmla="*/ 0 h 30"/>
                </a:gdLst>
                <a:ahLst/>
                <a:cxnLst>
                  <a:cxn ang="0">
                    <a:pos x="T0" y="T1"/>
                  </a:cxn>
                  <a:cxn ang="0">
                    <a:pos x="T2" y="T3"/>
                  </a:cxn>
                  <a:cxn ang="0">
                    <a:pos x="T4" y="T5"/>
                  </a:cxn>
                  <a:cxn ang="0">
                    <a:pos x="T6" y="T7"/>
                  </a:cxn>
                  <a:cxn ang="0">
                    <a:pos x="T8" y="T9"/>
                  </a:cxn>
                </a:cxnLst>
                <a:rect l="0" t="0" r="r" b="b"/>
                <a:pathLst>
                  <a:path w="33" h="30">
                    <a:moveTo>
                      <a:pt x="33" y="0"/>
                    </a:moveTo>
                    <a:cubicBezTo>
                      <a:pt x="32" y="10"/>
                      <a:pt x="29" y="19"/>
                      <a:pt x="21" y="27"/>
                    </a:cubicBezTo>
                    <a:cubicBezTo>
                      <a:pt x="14" y="30"/>
                      <a:pt x="8" y="22"/>
                      <a:pt x="0" y="22"/>
                    </a:cubicBezTo>
                    <a:cubicBezTo>
                      <a:pt x="13" y="22"/>
                      <a:pt x="12" y="10"/>
                      <a:pt x="18" y="4"/>
                    </a:cubicBezTo>
                    <a:cubicBezTo>
                      <a:pt x="23" y="3"/>
                      <a:pt x="28" y="1"/>
                      <a:pt x="33" y="0"/>
                    </a:cubicBezTo>
                    <a:close/>
                  </a:path>
                </a:pathLst>
              </a:custGeom>
              <a:solidFill>
                <a:srgbClr val="2C2D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2" name="Freeform 953">
                <a:extLst>
                  <a:ext uri="{FF2B5EF4-FFF2-40B4-BE49-F238E27FC236}">
                    <a16:creationId xmlns:a16="http://schemas.microsoft.com/office/drawing/2014/main" id="{F6CBCEA4-4BB4-AB59-DADE-6AD707BD12B9}"/>
                  </a:ext>
                </a:extLst>
              </p:cNvPr>
              <p:cNvSpPr/>
              <p:nvPr/>
            </p:nvSpPr>
            <p:spPr bwMode="auto">
              <a:xfrm>
                <a:off x="6432" y="2129"/>
                <a:ext cx="42" cy="42"/>
              </a:xfrm>
              <a:custGeom>
                <a:avLst/>
                <a:gdLst>
                  <a:gd name="T0" fmla="*/ 15 w 29"/>
                  <a:gd name="T1" fmla="*/ 29 h 29"/>
                  <a:gd name="T2" fmla="*/ 0 w 29"/>
                  <a:gd name="T3" fmla="*/ 29 h 29"/>
                  <a:gd name="T4" fmla="*/ 19 w 29"/>
                  <a:gd name="T5" fmla="*/ 0 h 29"/>
                  <a:gd name="T6" fmla="*/ 24 w 29"/>
                  <a:gd name="T7" fmla="*/ 21 h 29"/>
                  <a:gd name="T8" fmla="*/ 15 w 29"/>
                  <a:gd name="T9" fmla="*/ 29 h 29"/>
                </a:gdLst>
                <a:ahLst/>
                <a:cxnLst>
                  <a:cxn ang="0">
                    <a:pos x="T0" y="T1"/>
                  </a:cxn>
                  <a:cxn ang="0">
                    <a:pos x="T2" y="T3"/>
                  </a:cxn>
                  <a:cxn ang="0">
                    <a:pos x="T4" y="T5"/>
                  </a:cxn>
                  <a:cxn ang="0">
                    <a:pos x="T6" y="T7"/>
                  </a:cxn>
                  <a:cxn ang="0">
                    <a:pos x="T8" y="T9"/>
                  </a:cxn>
                </a:cxnLst>
                <a:rect l="0" t="0" r="r" b="b"/>
                <a:pathLst>
                  <a:path w="28" h="28">
                    <a:moveTo>
                      <a:pt x="15" y="29"/>
                    </a:moveTo>
                    <a:cubicBezTo>
                      <a:pt x="10" y="29"/>
                      <a:pt x="5" y="26"/>
                      <a:pt x="0" y="29"/>
                    </a:cubicBezTo>
                    <a:cubicBezTo>
                      <a:pt x="4" y="18"/>
                      <a:pt x="5" y="5"/>
                      <a:pt x="19" y="0"/>
                    </a:cubicBezTo>
                    <a:cubicBezTo>
                      <a:pt x="17" y="8"/>
                      <a:pt x="29" y="13"/>
                      <a:pt x="24" y="21"/>
                    </a:cubicBezTo>
                    <a:cubicBezTo>
                      <a:pt x="25" y="28"/>
                      <a:pt x="20" y="28"/>
                      <a:pt x="15" y="29"/>
                    </a:cubicBezTo>
                    <a:close/>
                  </a:path>
                </a:pathLst>
              </a:custGeom>
              <a:solidFill>
                <a:srgbClr val="8C7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3" name="Freeform 954">
                <a:extLst>
                  <a:ext uri="{FF2B5EF4-FFF2-40B4-BE49-F238E27FC236}">
                    <a16:creationId xmlns:a16="http://schemas.microsoft.com/office/drawing/2014/main" id="{EC6178A8-D983-3731-8B2A-80BE7D5C8CAC}"/>
                  </a:ext>
                </a:extLst>
              </p:cNvPr>
              <p:cNvSpPr/>
              <p:nvPr/>
            </p:nvSpPr>
            <p:spPr bwMode="auto">
              <a:xfrm>
                <a:off x="6681" y="1618"/>
                <a:ext cx="99" cy="31"/>
              </a:xfrm>
              <a:custGeom>
                <a:avLst/>
                <a:gdLst>
                  <a:gd name="T0" fmla="*/ 68 w 68"/>
                  <a:gd name="T1" fmla="*/ 2 h 21"/>
                  <a:gd name="T2" fmla="*/ 68 w 68"/>
                  <a:gd name="T3" fmla="*/ 21 h 21"/>
                  <a:gd name="T4" fmla="*/ 8 w 68"/>
                  <a:gd name="T5" fmla="*/ 16 h 21"/>
                  <a:gd name="T6" fmla="*/ 0 w 68"/>
                  <a:gd name="T7" fmla="*/ 8 h 21"/>
                  <a:gd name="T8" fmla="*/ 20 w 68"/>
                  <a:gd name="T9" fmla="*/ 1 h 21"/>
                  <a:gd name="T10" fmla="*/ 60 w 68"/>
                  <a:gd name="T11" fmla="*/ 0 h 21"/>
                  <a:gd name="T12" fmla="*/ 68 w 68"/>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68" h="21">
                    <a:moveTo>
                      <a:pt x="68" y="2"/>
                    </a:moveTo>
                    <a:cubicBezTo>
                      <a:pt x="68" y="8"/>
                      <a:pt x="68" y="14"/>
                      <a:pt x="68" y="21"/>
                    </a:cubicBezTo>
                    <a:cubicBezTo>
                      <a:pt x="47" y="15"/>
                      <a:pt x="28" y="16"/>
                      <a:pt x="8" y="16"/>
                    </a:cubicBezTo>
                    <a:cubicBezTo>
                      <a:pt x="5" y="14"/>
                      <a:pt x="3" y="11"/>
                      <a:pt x="0" y="8"/>
                    </a:cubicBezTo>
                    <a:cubicBezTo>
                      <a:pt x="5" y="0"/>
                      <a:pt x="15" y="8"/>
                      <a:pt x="20" y="1"/>
                    </a:cubicBezTo>
                    <a:cubicBezTo>
                      <a:pt x="34" y="1"/>
                      <a:pt x="47" y="0"/>
                      <a:pt x="60" y="0"/>
                    </a:cubicBezTo>
                    <a:cubicBezTo>
                      <a:pt x="63" y="0"/>
                      <a:pt x="65" y="1"/>
                      <a:pt x="68" y="2"/>
                    </a:cubicBezTo>
                    <a:close/>
                  </a:path>
                </a:pathLst>
              </a:custGeom>
              <a:solidFill>
                <a:srgbClr val="FAF4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4" name="Freeform 955">
                <a:extLst>
                  <a:ext uri="{FF2B5EF4-FFF2-40B4-BE49-F238E27FC236}">
                    <a16:creationId xmlns:a16="http://schemas.microsoft.com/office/drawing/2014/main" id="{A227E9A1-4049-F1D8-4B15-2E26FFAED4D3}"/>
                  </a:ext>
                </a:extLst>
              </p:cNvPr>
              <p:cNvSpPr/>
              <p:nvPr/>
            </p:nvSpPr>
            <p:spPr bwMode="auto">
              <a:xfrm>
                <a:off x="6644" y="1647"/>
                <a:ext cx="35" cy="50"/>
              </a:xfrm>
              <a:custGeom>
                <a:avLst/>
                <a:gdLst>
                  <a:gd name="T0" fmla="*/ 19 w 24"/>
                  <a:gd name="T1" fmla="*/ 17 h 34"/>
                  <a:gd name="T2" fmla="*/ 12 w 24"/>
                  <a:gd name="T3" fmla="*/ 34 h 34"/>
                  <a:gd name="T4" fmla="*/ 6 w 24"/>
                  <a:gd name="T5" fmla="*/ 17 h 34"/>
                  <a:gd name="T6" fmla="*/ 12 w 24"/>
                  <a:gd name="T7" fmla="*/ 0 h 34"/>
                  <a:gd name="T8" fmla="*/ 19 w 24"/>
                  <a:gd name="T9" fmla="*/ 17 h 34"/>
                </a:gdLst>
                <a:ahLst/>
                <a:cxnLst>
                  <a:cxn ang="0">
                    <a:pos x="T0" y="T1"/>
                  </a:cxn>
                  <a:cxn ang="0">
                    <a:pos x="T2" y="T3"/>
                  </a:cxn>
                  <a:cxn ang="0">
                    <a:pos x="T4" y="T5"/>
                  </a:cxn>
                  <a:cxn ang="0">
                    <a:pos x="T6" y="T7"/>
                  </a:cxn>
                  <a:cxn ang="0">
                    <a:pos x="T8" y="T9"/>
                  </a:cxn>
                </a:cxnLst>
                <a:rect l="0" t="0" r="r" b="b"/>
                <a:pathLst>
                  <a:path w="24" h="34">
                    <a:moveTo>
                      <a:pt x="19" y="17"/>
                    </a:moveTo>
                    <a:cubicBezTo>
                      <a:pt x="16" y="23"/>
                      <a:pt x="23" y="34"/>
                      <a:pt x="12" y="34"/>
                    </a:cubicBezTo>
                    <a:cubicBezTo>
                      <a:pt x="0" y="34"/>
                      <a:pt x="5" y="23"/>
                      <a:pt x="6" y="17"/>
                    </a:cubicBezTo>
                    <a:cubicBezTo>
                      <a:pt x="6" y="11"/>
                      <a:pt x="0" y="0"/>
                      <a:pt x="12" y="0"/>
                    </a:cubicBezTo>
                    <a:cubicBezTo>
                      <a:pt x="24" y="0"/>
                      <a:pt x="16" y="12"/>
                      <a:pt x="19" y="17"/>
                    </a:cubicBezTo>
                    <a:close/>
                  </a:path>
                </a:pathLst>
              </a:custGeom>
              <a:solidFill>
                <a:srgbClr val="F3F2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5" name="Freeform 956">
                <a:extLst>
                  <a:ext uri="{FF2B5EF4-FFF2-40B4-BE49-F238E27FC236}">
                    <a16:creationId xmlns:a16="http://schemas.microsoft.com/office/drawing/2014/main" id="{EFE060B9-DF96-BC6B-8953-1AE6D992EC19}"/>
                  </a:ext>
                </a:extLst>
              </p:cNvPr>
              <p:cNvSpPr/>
              <p:nvPr/>
            </p:nvSpPr>
            <p:spPr bwMode="auto">
              <a:xfrm>
                <a:off x="6784" y="1647"/>
                <a:ext cx="26" cy="53"/>
              </a:xfrm>
              <a:custGeom>
                <a:avLst/>
                <a:gdLst>
                  <a:gd name="T0" fmla="*/ 1 w 18"/>
                  <a:gd name="T1" fmla="*/ 13 h 36"/>
                  <a:gd name="T2" fmla="*/ 5 w 18"/>
                  <a:gd name="T3" fmla="*/ 0 h 36"/>
                  <a:gd name="T4" fmla="*/ 11 w 18"/>
                  <a:gd name="T5" fmla="*/ 34 h 36"/>
                  <a:gd name="T6" fmla="*/ 1 w 18"/>
                  <a:gd name="T7" fmla="*/ 29 h 36"/>
                  <a:gd name="T8" fmla="*/ 1 w 18"/>
                  <a:gd name="T9" fmla="*/ 13 h 36"/>
                </a:gdLst>
                <a:ahLst/>
                <a:cxnLst>
                  <a:cxn ang="0">
                    <a:pos x="T0" y="T1"/>
                  </a:cxn>
                  <a:cxn ang="0">
                    <a:pos x="T2" y="T3"/>
                  </a:cxn>
                  <a:cxn ang="0">
                    <a:pos x="T4" y="T5"/>
                  </a:cxn>
                  <a:cxn ang="0">
                    <a:pos x="T6" y="T7"/>
                  </a:cxn>
                  <a:cxn ang="0">
                    <a:pos x="T8" y="T9"/>
                  </a:cxn>
                </a:cxnLst>
                <a:rect l="0" t="0" r="r" b="b"/>
                <a:pathLst>
                  <a:path w="18" h="36">
                    <a:moveTo>
                      <a:pt x="1" y="13"/>
                    </a:moveTo>
                    <a:cubicBezTo>
                      <a:pt x="2" y="8"/>
                      <a:pt x="4" y="4"/>
                      <a:pt x="5" y="0"/>
                    </a:cubicBezTo>
                    <a:cubicBezTo>
                      <a:pt x="14" y="5"/>
                      <a:pt x="18" y="31"/>
                      <a:pt x="11" y="34"/>
                    </a:cubicBezTo>
                    <a:cubicBezTo>
                      <a:pt x="6" y="36"/>
                      <a:pt x="1" y="35"/>
                      <a:pt x="1" y="29"/>
                    </a:cubicBezTo>
                    <a:cubicBezTo>
                      <a:pt x="0" y="23"/>
                      <a:pt x="1" y="18"/>
                      <a:pt x="1" y="13"/>
                    </a:cubicBezTo>
                    <a:close/>
                  </a:path>
                </a:pathLst>
              </a:custGeom>
              <a:solidFill>
                <a:srgbClr val="F2F2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6" name="Freeform 957">
                <a:extLst>
                  <a:ext uri="{FF2B5EF4-FFF2-40B4-BE49-F238E27FC236}">
                    <a16:creationId xmlns:a16="http://schemas.microsoft.com/office/drawing/2014/main" id="{7464B7E2-2E82-8581-0059-836C681D5EA9}"/>
                  </a:ext>
                </a:extLst>
              </p:cNvPr>
              <p:cNvSpPr/>
              <p:nvPr/>
            </p:nvSpPr>
            <p:spPr bwMode="auto">
              <a:xfrm>
                <a:off x="6528" y="2381"/>
                <a:ext cx="83" cy="111"/>
              </a:xfrm>
              <a:custGeom>
                <a:avLst/>
                <a:gdLst>
                  <a:gd name="T0" fmla="*/ 9 w 57"/>
                  <a:gd name="T1" fmla="*/ 16 h 76"/>
                  <a:gd name="T2" fmla="*/ 30 w 57"/>
                  <a:gd name="T3" fmla="*/ 0 h 76"/>
                  <a:gd name="T4" fmla="*/ 49 w 57"/>
                  <a:gd name="T5" fmla="*/ 24 h 76"/>
                  <a:gd name="T6" fmla="*/ 49 w 57"/>
                  <a:gd name="T7" fmla="*/ 48 h 76"/>
                  <a:gd name="T8" fmla="*/ 57 w 57"/>
                  <a:gd name="T9" fmla="*/ 56 h 76"/>
                  <a:gd name="T10" fmla="*/ 30 w 57"/>
                  <a:gd name="T11" fmla="*/ 76 h 76"/>
                  <a:gd name="T12" fmla="*/ 9 w 57"/>
                  <a:gd name="T13" fmla="*/ 16 h 76"/>
                </a:gdLst>
                <a:ahLst/>
                <a:cxnLst>
                  <a:cxn ang="0">
                    <a:pos x="T0" y="T1"/>
                  </a:cxn>
                  <a:cxn ang="0">
                    <a:pos x="T2" y="T3"/>
                  </a:cxn>
                  <a:cxn ang="0">
                    <a:pos x="T4" y="T5"/>
                  </a:cxn>
                  <a:cxn ang="0">
                    <a:pos x="T6" y="T7"/>
                  </a:cxn>
                  <a:cxn ang="0">
                    <a:pos x="T8" y="T9"/>
                  </a:cxn>
                  <a:cxn ang="0">
                    <a:pos x="T10" y="T11"/>
                  </a:cxn>
                  <a:cxn ang="0">
                    <a:pos x="T12" y="T13"/>
                  </a:cxn>
                </a:cxnLst>
                <a:rect l="0" t="0" r="r" b="b"/>
                <a:pathLst>
                  <a:path w="57" h="76">
                    <a:moveTo>
                      <a:pt x="9" y="16"/>
                    </a:moveTo>
                    <a:cubicBezTo>
                      <a:pt x="20" y="15"/>
                      <a:pt x="33" y="18"/>
                      <a:pt x="30" y="0"/>
                    </a:cubicBezTo>
                    <a:cubicBezTo>
                      <a:pt x="31" y="12"/>
                      <a:pt x="43" y="16"/>
                      <a:pt x="49" y="24"/>
                    </a:cubicBezTo>
                    <a:cubicBezTo>
                      <a:pt x="39" y="32"/>
                      <a:pt x="36" y="40"/>
                      <a:pt x="49" y="48"/>
                    </a:cubicBezTo>
                    <a:cubicBezTo>
                      <a:pt x="52" y="51"/>
                      <a:pt x="54" y="54"/>
                      <a:pt x="57" y="56"/>
                    </a:cubicBezTo>
                    <a:cubicBezTo>
                      <a:pt x="53" y="69"/>
                      <a:pt x="34" y="63"/>
                      <a:pt x="30" y="76"/>
                    </a:cubicBezTo>
                    <a:cubicBezTo>
                      <a:pt x="7" y="67"/>
                      <a:pt x="0" y="47"/>
                      <a:pt x="9" y="16"/>
                    </a:cubicBezTo>
                    <a:close/>
                  </a:path>
                </a:pathLst>
              </a:custGeom>
              <a:solidFill>
                <a:srgbClr val="2B4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7" name="Freeform 958">
                <a:extLst>
                  <a:ext uri="{FF2B5EF4-FFF2-40B4-BE49-F238E27FC236}">
                    <a16:creationId xmlns:a16="http://schemas.microsoft.com/office/drawing/2014/main" id="{B2D1E0B5-255D-4E33-22E4-327BE9AC742F}"/>
                  </a:ext>
                </a:extLst>
              </p:cNvPr>
              <p:cNvSpPr/>
              <p:nvPr/>
            </p:nvSpPr>
            <p:spPr bwMode="auto">
              <a:xfrm>
                <a:off x="6573" y="2416"/>
                <a:ext cx="45" cy="35"/>
              </a:xfrm>
              <a:custGeom>
                <a:avLst/>
                <a:gdLst>
                  <a:gd name="T0" fmla="*/ 18 w 31"/>
                  <a:gd name="T1" fmla="*/ 24 h 24"/>
                  <a:gd name="T2" fmla="*/ 0 w 31"/>
                  <a:gd name="T3" fmla="*/ 2 h 24"/>
                  <a:gd name="T4" fmla="*/ 18 w 31"/>
                  <a:gd name="T5" fmla="*/ 0 h 24"/>
                  <a:gd name="T6" fmla="*/ 31 w 31"/>
                  <a:gd name="T7" fmla="*/ 12 h 24"/>
                  <a:gd name="T8" fmla="*/ 18 w 31"/>
                  <a:gd name="T9" fmla="*/ 24 h 24"/>
                </a:gdLst>
                <a:ahLst/>
                <a:cxnLst>
                  <a:cxn ang="0">
                    <a:pos x="T0" y="T1"/>
                  </a:cxn>
                  <a:cxn ang="0">
                    <a:pos x="T2" y="T3"/>
                  </a:cxn>
                  <a:cxn ang="0">
                    <a:pos x="T4" y="T5"/>
                  </a:cxn>
                  <a:cxn ang="0">
                    <a:pos x="T6" y="T7"/>
                  </a:cxn>
                  <a:cxn ang="0">
                    <a:pos x="T8" y="T9"/>
                  </a:cxn>
                </a:cxnLst>
                <a:rect l="0" t="0" r="r" b="b"/>
                <a:pathLst>
                  <a:path w="31" h="24">
                    <a:moveTo>
                      <a:pt x="18" y="24"/>
                    </a:moveTo>
                    <a:cubicBezTo>
                      <a:pt x="4" y="20"/>
                      <a:pt x="4" y="20"/>
                      <a:pt x="0" y="2"/>
                    </a:cubicBezTo>
                    <a:cubicBezTo>
                      <a:pt x="6" y="0"/>
                      <a:pt x="13" y="5"/>
                      <a:pt x="18" y="0"/>
                    </a:cubicBezTo>
                    <a:cubicBezTo>
                      <a:pt x="23" y="4"/>
                      <a:pt x="27" y="8"/>
                      <a:pt x="31" y="12"/>
                    </a:cubicBezTo>
                    <a:cubicBezTo>
                      <a:pt x="23" y="12"/>
                      <a:pt x="21" y="19"/>
                      <a:pt x="18" y="24"/>
                    </a:cubicBezTo>
                    <a:close/>
                  </a:path>
                </a:pathLst>
              </a:custGeom>
              <a:solidFill>
                <a:srgbClr val="5D6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8" name="Freeform 959">
                <a:extLst>
                  <a:ext uri="{FF2B5EF4-FFF2-40B4-BE49-F238E27FC236}">
                    <a16:creationId xmlns:a16="http://schemas.microsoft.com/office/drawing/2014/main" id="{8D91A8C8-747F-77F4-B21C-461076979CC2}"/>
                  </a:ext>
                </a:extLst>
              </p:cNvPr>
              <p:cNvSpPr/>
              <p:nvPr/>
            </p:nvSpPr>
            <p:spPr bwMode="auto">
              <a:xfrm>
                <a:off x="6563" y="1822"/>
                <a:ext cx="128" cy="130"/>
              </a:xfrm>
              <a:custGeom>
                <a:avLst/>
                <a:gdLst>
                  <a:gd name="T0" fmla="*/ 13 w 88"/>
                  <a:gd name="T1" fmla="*/ 1 h 89"/>
                  <a:gd name="T2" fmla="*/ 25 w 88"/>
                  <a:gd name="T3" fmla="*/ 0 h 89"/>
                  <a:gd name="T4" fmla="*/ 27 w 88"/>
                  <a:gd name="T5" fmla="*/ 4 h 89"/>
                  <a:gd name="T6" fmla="*/ 77 w 88"/>
                  <a:gd name="T7" fmla="*/ 12 h 89"/>
                  <a:gd name="T8" fmla="*/ 88 w 88"/>
                  <a:gd name="T9" fmla="*/ 23 h 89"/>
                  <a:gd name="T10" fmla="*/ 66 w 88"/>
                  <a:gd name="T11" fmla="*/ 75 h 89"/>
                  <a:gd name="T12" fmla="*/ 53 w 88"/>
                  <a:gd name="T13" fmla="*/ 81 h 89"/>
                  <a:gd name="T14" fmla="*/ 31 w 88"/>
                  <a:gd name="T15" fmla="*/ 89 h 89"/>
                  <a:gd name="T16" fmla="*/ 28 w 88"/>
                  <a:gd name="T17" fmla="*/ 72 h 89"/>
                  <a:gd name="T18" fmla="*/ 7 w 88"/>
                  <a:gd name="T19" fmla="*/ 73 h 89"/>
                  <a:gd name="T20" fmla="*/ 11 w 88"/>
                  <a:gd name="T21" fmla="*/ 52 h 89"/>
                  <a:gd name="T22" fmla="*/ 13 w 88"/>
                  <a:gd name="T23" fmla="*/ 4 h 89"/>
                  <a:gd name="T24" fmla="*/ 12 w 88"/>
                  <a:gd name="T25" fmla="*/ 2 h 89"/>
                  <a:gd name="T26" fmla="*/ 13 w 88"/>
                  <a:gd name="T27"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89">
                    <a:moveTo>
                      <a:pt x="13" y="1"/>
                    </a:moveTo>
                    <a:cubicBezTo>
                      <a:pt x="17" y="1"/>
                      <a:pt x="21" y="0"/>
                      <a:pt x="25" y="0"/>
                    </a:cubicBezTo>
                    <a:cubicBezTo>
                      <a:pt x="26" y="1"/>
                      <a:pt x="27" y="2"/>
                      <a:pt x="27" y="4"/>
                    </a:cubicBezTo>
                    <a:cubicBezTo>
                      <a:pt x="45" y="41"/>
                      <a:pt x="49" y="42"/>
                      <a:pt x="77" y="12"/>
                    </a:cubicBezTo>
                    <a:cubicBezTo>
                      <a:pt x="81" y="15"/>
                      <a:pt x="87" y="17"/>
                      <a:pt x="88" y="23"/>
                    </a:cubicBezTo>
                    <a:cubicBezTo>
                      <a:pt x="81" y="40"/>
                      <a:pt x="72" y="57"/>
                      <a:pt x="66" y="75"/>
                    </a:cubicBezTo>
                    <a:cubicBezTo>
                      <a:pt x="63" y="84"/>
                      <a:pt x="57" y="79"/>
                      <a:pt x="53" y="81"/>
                    </a:cubicBezTo>
                    <a:cubicBezTo>
                      <a:pt x="46" y="83"/>
                      <a:pt x="35" y="75"/>
                      <a:pt x="31" y="89"/>
                    </a:cubicBezTo>
                    <a:cubicBezTo>
                      <a:pt x="30" y="83"/>
                      <a:pt x="24" y="79"/>
                      <a:pt x="28" y="72"/>
                    </a:cubicBezTo>
                    <a:cubicBezTo>
                      <a:pt x="21" y="68"/>
                      <a:pt x="16" y="85"/>
                      <a:pt x="7" y="73"/>
                    </a:cubicBezTo>
                    <a:cubicBezTo>
                      <a:pt x="0" y="62"/>
                      <a:pt x="7" y="58"/>
                      <a:pt x="11" y="52"/>
                    </a:cubicBezTo>
                    <a:cubicBezTo>
                      <a:pt x="20" y="36"/>
                      <a:pt x="16" y="20"/>
                      <a:pt x="13" y="4"/>
                    </a:cubicBezTo>
                    <a:cubicBezTo>
                      <a:pt x="12" y="3"/>
                      <a:pt x="12" y="2"/>
                      <a:pt x="12" y="2"/>
                    </a:cubicBezTo>
                    <a:cubicBezTo>
                      <a:pt x="12" y="1"/>
                      <a:pt x="13" y="1"/>
                      <a:pt x="13" y="1"/>
                    </a:cubicBezTo>
                    <a:close/>
                  </a:path>
                </a:pathLst>
              </a:custGeom>
              <a:solidFill>
                <a:srgbClr val="171C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9" name="Freeform 960">
                <a:extLst>
                  <a:ext uri="{FF2B5EF4-FFF2-40B4-BE49-F238E27FC236}">
                    <a16:creationId xmlns:a16="http://schemas.microsoft.com/office/drawing/2014/main" id="{E0EE588B-E3A6-F542-E9D6-BB8553F94CD7}"/>
                  </a:ext>
                </a:extLst>
              </p:cNvPr>
              <p:cNvSpPr/>
              <p:nvPr/>
            </p:nvSpPr>
            <p:spPr bwMode="auto">
              <a:xfrm>
                <a:off x="6535" y="1813"/>
                <a:ext cx="48" cy="44"/>
              </a:xfrm>
              <a:custGeom>
                <a:avLst/>
                <a:gdLst>
                  <a:gd name="T0" fmla="*/ 32 w 33"/>
                  <a:gd name="T1" fmla="*/ 7 h 30"/>
                  <a:gd name="T2" fmla="*/ 32 w 33"/>
                  <a:gd name="T3" fmla="*/ 10 h 30"/>
                  <a:gd name="T4" fmla="*/ 9 w 33"/>
                  <a:gd name="T5" fmla="*/ 30 h 30"/>
                  <a:gd name="T6" fmla="*/ 5 w 33"/>
                  <a:gd name="T7" fmla="*/ 2 h 30"/>
                  <a:gd name="T8" fmla="*/ 8 w 33"/>
                  <a:gd name="T9" fmla="*/ 0 h 30"/>
                  <a:gd name="T10" fmla="*/ 32 w 33"/>
                  <a:gd name="T11" fmla="*/ 7 h 30"/>
                </a:gdLst>
                <a:ahLst/>
                <a:cxnLst>
                  <a:cxn ang="0">
                    <a:pos x="T0" y="T1"/>
                  </a:cxn>
                  <a:cxn ang="0">
                    <a:pos x="T2" y="T3"/>
                  </a:cxn>
                  <a:cxn ang="0">
                    <a:pos x="T4" y="T5"/>
                  </a:cxn>
                  <a:cxn ang="0">
                    <a:pos x="T6" y="T7"/>
                  </a:cxn>
                  <a:cxn ang="0">
                    <a:pos x="T8" y="T9"/>
                  </a:cxn>
                  <a:cxn ang="0">
                    <a:pos x="T10" y="T11"/>
                  </a:cxn>
                </a:cxnLst>
                <a:rect l="0" t="0" r="r" b="b"/>
                <a:pathLst>
                  <a:path w="33" h="30">
                    <a:moveTo>
                      <a:pt x="32" y="7"/>
                    </a:moveTo>
                    <a:cubicBezTo>
                      <a:pt x="33" y="8"/>
                      <a:pt x="33" y="9"/>
                      <a:pt x="32" y="10"/>
                    </a:cubicBezTo>
                    <a:cubicBezTo>
                      <a:pt x="21" y="13"/>
                      <a:pt x="18" y="25"/>
                      <a:pt x="9" y="30"/>
                    </a:cubicBezTo>
                    <a:cubicBezTo>
                      <a:pt x="3" y="21"/>
                      <a:pt x="0" y="12"/>
                      <a:pt x="5" y="2"/>
                    </a:cubicBezTo>
                    <a:cubicBezTo>
                      <a:pt x="6" y="1"/>
                      <a:pt x="7" y="1"/>
                      <a:pt x="8" y="0"/>
                    </a:cubicBezTo>
                    <a:cubicBezTo>
                      <a:pt x="16" y="2"/>
                      <a:pt x="24" y="5"/>
                      <a:pt x="32" y="7"/>
                    </a:cubicBezTo>
                    <a:close/>
                  </a:path>
                </a:pathLst>
              </a:custGeom>
              <a:solidFill>
                <a:srgbClr val="A683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0" name="Freeform 961">
                <a:extLst>
                  <a:ext uri="{FF2B5EF4-FFF2-40B4-BE49-F238E27FC236}">
                    <a16:creationId xmlns:a16="http://schemas.microsoft.com/office/drawing/2014/main" id="{08597D0F-7167-042B-7248-BE884B1BE9B0}"/>
                  </a:ext>
                </a:extLst>
              </p:cNvPr>
              <p:cNvSpPr/>
              <p:nvPr/>
            </p:nvSpPr>
            <p:spPr bwMode="auto">
              <a:xfrm>
                <a:off x="6636" y="1943"/>
                <a:ext cx="33" cy="51"/>
              </a:xfrm>
              <a:custGeom>
                <a:avLst/>
                <a:gdLst>
                  <a:gd name="T0" fmla="*/ 23 w 23"/>
                  <a:gd name="T1" fmla="*/ 13 h 35"/>
                  <a:gd name="T2" fmla="*/ 22 w 23"/>
                  <a:gd name="T3" fmla="*/ 14 h 35"/>
                  <a:gd name="T4" fmla="*/ 10 w 23"/>
                  <a:gd name="T5" fmla="*/ 34 h 35"/>
                  <a:gd name="T6" fmla="*/ 0 w 23"/>
                  <a:gd name="T7" fmla="*/ 9 h 35"/>
                  <a:gd name="T8" fmla="*/ 23 w 23"/>
                  <a:gd name="T9" fmla="*/ 13 h 35"/>
                </a:gdLst>
                <a:ahLst/>
                <a:cxnLst>
                  <a:cxn ang="0">
                    <a:pos x="T0" y="T1"/>
                  </a:cxn>
                  <a:cxn ang="0">
                    <a:pos x="T2" y="T3"/>
                  </a:cxn>
                  <a:cxn ang="0">
                    <a:pos x="T4" y="T5"/>
                  </a:cxn>
                  <a:cxn ang="0">
                    <a:pos x="T6" y="T7"/>
                  </a:cxn>
                  <a:cxn ang="0">
                    <a:pos x="T8" y="T9"/>
                  </a:cxn>
                </a:cxnLst>
                <a:rect l="0" t="0" r="r" b="b"/>
                <a:pathLst>
                  <a:path w="23" h="35">
                    <a:moveTo>
                      <a:pt x="23" y="13"/>
                    </a:moveTo>
                    <a:cubicBezTo>
                      <a:pt x="23" y="13"/>
                      <a:pt x="22" y="14"/>
                      <a:pt x="22" y="14"/>
                    </a:cubicBezTo>
                    <a:cubicBezTo>
                      <a:pt x="17" y="21"/>
                      <a:pt x="20" y="35"/>
                      <a:pt x="10" y="34"/>
                    </a:cubicBezTo>
                    <a:cubicBezTo>
                      <a:pt x="0" y="32"/>
                      <a:pt x="0" y="19"/>
                      <a:pt x="0" y="9"/>
                    </a:cubicBezTo>
                    <a:cubicBezTo>
                      <a:pt x="8" y="8"/>
                      <a:pt x="17" y="0"/>
                      <a:pt x="23" y="13"/>
                    </a:cubicBezTo>
                    <a:close/>
                  </a:path>
                </a:pathLst>
              </a:custGeom>
              <a:solidFill>
                <a:srgbClr val="E8D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1" name="Freeform 962">
                <a:extLst>
                  <a:ext uri="{FF2B5EF4-FFF2-40B4-BE49-F238E27FC236}">
                    <a16:creationId xmlns:a16="http://schemas.microsoft.com/office/drawing/2014/main" id="{0C607BF3-8CD5-E459-1DDF-69099892EC55}"/>
                  </a:ext>
                </a:extLst>
              </p:cNvPr>
              <p:cNvSpPr/>
              <p:nvPr/>
            </p:nvSpPr>
            <p:spPr bwMode="auto">
              <a:xfrm>
                <a:off x="6665" y="2072"/>
                <a:ext cx="75" cy="51"/>
              </a:xfrm>
              <a:custGeom>
                <a:avLst/>
                <a:gdLst>
                  <a:gd name="T0" fmla="*/ 23 w 52"/>
                  <a:gd name="T1" fmla="*/ 4 h 35"/>
                  <a:gd name="T2" fmla="*/ 32 w 52"/>
                  <a:gd name="T3" fmla="*/ 9 h 35"/>
                  <a:gd name="T4" fmla="*/ 39 w 52"/>
                  <a:gd name="T5" fmla="*/ 9 h 35"/>
                  <a:gd name="T6" fmla="*/ 52 w 52"/>
                  <a:gd name="T7" fmla="*/ 19 h 35"/>
                  <a:gd name="T8" fmla="*/ 43 w 52"/>
                  <a:gd name="T9" fmla="*/ 34 h 35"/>
                  <a:gd name="T10" fmla="*/ 26 w 52"/>
                  <a:gd name="T11" fmla="*/ 28 h 35"/>
                  <a:gd name="T12" fmla="*/ 10 w 52"/>
                  <a:gd name="T13" fmla="*/ 35 h 35"/>
                  <a:gd name="T14" fmla="*/ 23 w 52"/>
                  <a:gd name="T15" fmla="*/ 4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35">
                    <a:moveTo>
                      <a:pt x="23" y="4"/>
                    </a:moveTo>
                    <a:cubicBezTo>
                      <a:pt x="29" y="0"/>
                      <a:pt x="31" y="1"/>
                      <a:pt x="32" y="9"/>
                    </a:cubicBezTo>
                    <a:cubicBezTo>
                      <a:pt x="33" y="21"/>
                      <a:pt x="36" y="8"/>
                      <a:pt x="39" y="9"/>
                    </a:cubicBezTo>
                    <a:cubicBezTo>
                      <a:pt x="46" y="9"/>
                      <a:pt x="51" y="12"/>
                      <a:pt x="52" y="19"/>
                    </a:cubicBezTo>
                    <a:cubicBezTo>
                      <a:pt x="50" y="24"/>
                      <a:pt x="51" y="32"/>
                      <a:pt x="43" y="34"/>
                    </a:cubicBezTo>
                    <a:cubicBezTo>
                      <a:pt x="37" y="34"/>
                      <a:pt x="31" y="33"/>
                      <a:pt x="26" y="28"/>
                    </a:cubicBezTo>
                    <a:cubicBezTo>
                      <a:pt x="19" y="26"/>
                      <a:pt x="16" y="33"/>
                      <a:pt x="10" y="35"/>
                    </a:cubicBezTo>
                    <a:cubicBezTo>
                      <a:pt x="0" y="18"/>
                      <a:pt x="13" y="11"/>
                      <a:pt x="23" y="4"/>
                    </a:cubicBezTo>
                    <a:close/>
                  </a:path>
                </a:pathLst>
              </a:custGeom>
              <a:solidFill>
                <a:srgbClr val="8191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2" name="Freeform 963">
                <a:extLst>
                  <a:ext uri="{FF2B5EF4-FFF2-40B4-BE49-F238E27FC236}">
                    <a16:creationId xmlns:a16="http://schemas.microsoft.com/office/drawing/2014/main" id="{F3434143-640E-68B1-7D80-A0CCC2F569AA}"/>
                  </a:ext>
                </a:extLst>
              </p:cNvPr>
              <p:cNvSpPr/>
              <p:nvPr/>
            </p:nvSpPr>
            <p:spPr bwMode="auto">
              <a:xfrm>
                <a:off x="6682" y="2112"/>
                <a:ext cx="51" cy="55"/>
              </a:xfrm>
              <a:custGeom>
                <a:avLst/>
                <a:gdLst>
                  <a:gd name="T0" fmla="*/ 14 w 35"/>
                  <a:gd name="T1" fmla="*/ 1 h 38"/>
                  <a:gd name="T2" fmla="*/ 31 w 35"/>
                  <a:gd name="T3" fmla="*/ 6 h 38"/>
                  <a:gd name="T4" fmla="*/ 35 w 35"/>
                  <a:gd name="T5" fmla="*/ 13 h 38"/>
                  <a:gd name="T6" fmla="*/ 31 w 35"/>
                  <a:gd name="T7" fmla="*/ 21 h 38"/>
                  <a:gd name="T8" fmla="*/ 9 w 35"/>
                  <a:gd name="T9" fmla="*/ 26 h 38"/>
                  <a:gd name="T10" fmla="*/ 14 w 35"/>
                  <a:gd name="T11" fmla="*/ 1 h 38"/>
                </a:gdLst>
                <a:ahLst/>
                <a:cxnLst>
                  <a:cxn ang="0">
                    <a:pos x="T0" y="T1"/>
                  </a:cxn>
                  <a:cxn ang="0">
                    <a:pos x="T2" y="T3"/>
                  </a:cxn>
                  <a:cxn ang="0">
                    <a:pos x="T4" y="T5"/>
                  </a:cxn>
                  <a:cxn ang="0">
                    <a:pos x="T6" y="T7"/>
                  </a:cxn>
                  <a:cxn ang="0">
                    <a:pos x="T8" y="T9"/>
                  </a:cxn>
                  <a:cxn ang="0">
                    <a:pos x="T10" y="T11"/>
                  </a:cxn>
                </a:cxnLst>
                <a:rect l="0" t="0" r="r" b="b"/>
                <a:pathLst>
                  <a:path w="35" h="38">
                    <a:moveTo>
                      <a:pt x="14" y="1"/>
                    </a:moveTo>
                    <a:cubicBezTo>
                      <a:pt x="20" y="1"/>
                      <a:pt x="26" y="0"/>
                      <a:pt x="31" y="6"/>
                    </a:cubicBezTo>
                    <a:cubicBezTo>
                      <a:pt x="33" y="7"/>
                      <a:pt x="35" y="10"/>
                      <a:pt x="35" y="13"/>
                    </a:cubicBezTo>
                    <a:cubicBezTo>
                      <a:pt x="35" y="16"/>
                      <a:pt x="33" y="19"/>
                      <a:pt x="31" y="21"/>
                    </a:cubicBezTo>
                    <a:cubicBezTo>
                      <a:pt x="23" y="20"/>
                      <a:pt x="20" y="38"/>
                      <a:pt x="9" y="26"/>
                    </a:cubicBezTo>
                    <a:cubicBezTo>
                      <a:pt x="0" y="15"/>
                      <a:pt x="7" y="8"/>
                      <a:pt x="14" y="1"/>
                    </a:cubicBezTo>
                    <a:close/>
                  </a:path>
                </a:pathLst>
              </a:custGeom>
              <a:solidFill>
                <a:srgbClr val="DBC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3" name="Freeform 964">
                <a:extLst>
                  <a:ext uri="{FF2B5EF4-FFF2-40B4-BE49-F238E27FC236}">
                    <a16:creationId xmlns:a16="http://schemas.microsoft.com/office/drawing/2014/main" id="{DED15248-E2CE-8645-2BA8-8EB18441A53D}"/>
                  </a:ext>
                </a:extLst>
              </p:cNvPr>
              <p:cNvSpPr/>
              <p:nvPr/>
            </p:nvSpPr>
            <p:spPr bwMode="auto">
              <a:xfrm>
                <a:off x="6727" y="2104"/>
                <a:ext cx="54" cy="56"/>
              </a:xfrm>
              <a:custGeom>
                <a:avLst/>
                <a:gdLst>
                  <a:gd name="T0" fmla="*/ 0 w 37"/>
                  <a:gd name="T1" fmla="*/ 26 h 38"/>
                  <a:gd name="T2" fmla="*/ 1 w 37"/>
                  <a:gd name="T3" fmla="*/ 18 h 38"/>
                  <a:gd name="T4" fmla="*/ 36 w 37"/>
                  <a:gd name="T5" fmla="*/ 6 h 38"/>
                  <a:gd name="T6" fmla="*/ 37 w 37"/>
                  <a:gd name="T7" fmla="*/ 6 h 38"/>
                  <a:gd name="T8" fmla="*/ 13 w 37"/>
                  <a:gd name="T9" fmla="*/ 38 h 38"/>
                  <a:gd name="T10" fmla="*/ 0 w 37"/>
                  <a:gd name="T11" fmla="*/ 26 h 38"/>
                </a:gdLst>
                <a:ahLst/>
                <a:cxnLst>
                  <a:cxn ang="0">
                    <a:pos x="T0" y="T1"/>
                  </a:cxn>
                  <a:cxn ang="0">
                    <a:pos x="T2" y="T3"/>
                  </a:cxn>
                  <a:cxn ang="0">
                    <a:pos x="T4" y="T5"/>
                  </a:cxn>
                  <a:cxn ang="0">
                    <a:pos x="T6" y="T7"/>
                  </a:cxn>
                  <a:cxn ang="0">
                    <a:pos x="T8" y="T9"/>
                  </a:cxn>
                  <a:cxn ang="0">
                    <a:pos x="T10" y="T11"/>
                  </a:cxn>
                </a:cxnLst>
                <a:rect l="0" t="0" r="r" b="b"/>
                <a:pathLst>
                  <a:path w="37" h="38">
                    <a:moveTo>
                      <a:pt x="0" y="26"/>
                    </a:moveTo>
                    <a:cubicBezTo>
                      <a:pt x="0" y="23"/>
                      <a:pt x="1" y="21"/>
                      <a:pt x="1" y="18"/>
                    </a:cubicBezTo>
                    <a:cubicBezTo>
                      <a:pt x="8" y="0"/>
                      <a:pt x="22" y="4"/>
                      <a:pt x="36" y="6"/>
                    </a:cubicBezTo>
                    <a:cubicBezTo>
                      <a:pt x="36" y="6"/>
                      <a:pt x="37" y="6"/>
                      <a:pt x="37" y="6"/>
                    </a:cubicBezTo>
                    <a:cubicBezTo>
                      <a:pt x="31" y="18"/>
                      <a:pt x="12" y="20"/>
                      <a:pt x="13" y="38"/>
                    </a:cubicBezTo>
                    <a:cubicBezTo>
                      <a:pt x="6" y="36"/>
                      <a:pt x="10" y="24"/>
                      <a:pt x="0" y="26"/>
                    </a:cubicBezTo>
                    <a:close/>
                  </a:path>
                </a:pathLst>
              </a:custGeom>
              <a:solidFill>
                <a:srgbClr val="4856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4" name="Freeform 965">
                <a:extLst>
                  <a:ext uri="{FF2B5EF4-FFF2-40B4-BE49-F238E27FC236}">
                    <a16:creationId xmlns:a16="http://schemas.microsoft.com/office/drawing/2014/main" id="{08684947-D686-FFF1-5FDD-9084B2B9F937}"/>
                  </a:ext>
                </a:extLst>
              </p:cNvPr>
              <p:cNvSpPr/>
              <p:nvPr/>
            </p:nvSpPr>
            <p:spPr bwMode="auto">
              <a:xfrm>
                <a:off x="6676" y="2195"/>
                <a:ext cx="28" cy="35"/>
              </a:xfrm>
              <a:custGeom>
                <a:avLst/>
                <a:gdLst>
                  <a:gd name="T0" fmla="*/ 16 w 19"/>
                  <a:gd name="T1" fmla="*/ 0 h 24"/>
                  <a:gd name="T2" fmla="*/ 19 w 19"/>
                  <a:gd name="T3" fmla="*/ 24 h 24"/>
                  <a:gd name="T4" fmla="*/ 0 w 19"/>
                  <a:gd name="T5" fmla="*/ 10 h 24"/>
                  <a:gd name="T6" fmla="*/ 16 w 19"/>
                  <a:gd name="T7" fmla="*/ 0 h 24"/>
                </a:gdLst>
                <a:ahLst/>
                <a:cxnLst>
                  <a:cxn ang="0">
                    <a:pos x="T0" y="T1"/>
                  </a:cxn>
                  <a:cxn ang="0">
                    <a:pos x="T2" y="T3"/>
                  </a:cxn>
                  <a:cxn ang="0">
                    <a:pos x="T4" y="T5"/>
                  </a:cxn>
                  <a:cxn ang="0">
                    <a:pos x="T6" y="T7"/>
                  </a:cxn>
                </a:cxnLst>
                <a:rect l="0" t="0" r="r" b="b"/>
                <a:pathLst>
                  <a:path w="19" h="24">
                    <a:moveTo>
                      <a:pt x="16" y="0"/>
                    </a:moveTo>
                    <a:cubicBezTo>
                      <a:pt x="17" y="8"/>
                      <a:pt x="18" y="16"/>
                      <a:pt x="19" y="24"/>
                    </a:cubicBezTo>
                    <a:cubicBezTo>
                      <a:pt x="10" y="23"/>
                      <a:pt x="0" y="23"/>
                      <a:pt x="0" y="10"/>
                    </a:cubicBezTo>
                    <a:cubicBezTo>
                      <a:pt x="0" y="0"/>
                      <a:pt x="8" y="0"/>
                      <a:pt x="16" y="0"/>
                    </a:cubicBezTo>
                    <a:close/>
                  </a:path>
                </a:pathLst>
              </a:custGeom>
              <a:solidFill>
                <a:srgbClr val="494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5" name="Freeform 966">
                <a:extLst>
                  <a:ext uri="{FF2B5EF4-FFF2-40B4-BE49-F238E27FC236}">
                    <a16:creationId xmlns:a16="http://schemas.microsoft.com/office/drawing/2014/main" id="{1E43A1D7-54FE-40A0-9996-535AE7507865}"/>
                  </a:ext>
                </a:extLst>
              </p:cNvPr>
              <p:cNvSpPr/>
              <p:nvPr/>
            </p:nvSpPr>
            <p:spPr bwMode="auto">
              <a:xfrm>
                <a:off x="6775" y="2381"/>
                <a:ext cx="37" cy="51"/>
              </a:xfrm>
              <a:custGeom>
                <a:avLst/>
                <a:gdLst>
                  <a:gd name="T0" fmla="*/ 20 w 25"/>
                  <a:gd name="T1" fmla="*/ 19 h 35"/>
                  <a:gd name="T2" fmla="*/ 13 w 25"/>
                  <a:gd name="T3" fmla="*/ 35 h 35"/>
                  <a:gd name="T4" fmla="*/ 6 w 25"/>
                  <a:gd name="T5" fmla="*/ 16 h 35"/>
                  <a:gd name="T6" fmla="*/ 12 w 25"/>
                  <a:gd name="T7" fmla="*/ 1 h 35"/>
                  <a:gd name="T8" fmla="*/ 20 w 25"/>
                  <a:gd name="T9" fmla="*/ 19 h 35"/>
                </a:gdLst>
                <a:ahLst/>
                <a:cxnLst>
                  <a:cxn ang="0">
                    <a:pos x="T0" y="T1"/>
                  </a:cxn>
                  <a:cxn ang="0">
                    <a:pos x="T2" y="T3"/>
                  </a:cxn>
                  <a:cxn ang="0">
                    <a:pos x="T4" y="T5"/>
                  </a:cxn>
                  <a:cxn ang="0">
                    <a:pos x="T6" y="T7"/>
                  </a:cxn>
                  <a:cxn ang="0">
                    <a:pos x="T8" y="T9"/>
                  </a:cxn>
                </a:cxnLst>
                <a:rect l="0" t="0" r="r" b="b"/>
                <a:pathLst>
                  <a:path w="25" h="35">
                    <a:moveTo>
                      <a:pt x="20" y="19"/>
                    </a:moveTo>
                    <a:cubicBezTo>
                      <a:pt x="18" y="25"/>
                      <a:pt x="23" y="35"/>
                      <a:pt x="13" y="35"/>
                    </a:cubicBezTo>
                    <a:cubicBezTo>
                      <a:pt x="0" y="35"/>
                      <a:pt x="7" y="23"/>
                      <a:pt x="6" y="16"/>
                    </a:cubicBezTo>
                    <a:cubicBezTo>
                      <a:pt x="5" y="11"/>
                      <a:pt x="2" y="1"/>
                      <a:pt x="12" y="1"/>
                    </a:cubicBezTo>
                    <a:cubicBezTo>
                      <a:pt x="25" y="0"/>
                      <a:pt x="16" y="13"/>
                      <a:pt x="20" y="19"/>
                    </a:cubicBezTo>
                    <a:close/>
                  </a:path>
                </a:pathLst>
              </a:custGeom>
              <a:solidFill>
                <a:srgbClr val="E4E4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6" name="Freeform 967">
                <a:extLst>
                  <a:ext uri="{FF2B5EF4-FFF2-40B4-BE49-F238E27FC236}">
                    <a16:creationId xmlns:a16="http://schemas.microsoft.com/office/drawing/2014/main" id="{6E6CC937-D0C0-1D52-CEA1-4DFCFAFB90F0}"/>
                  </a:ext>
                </a:extLst>
              </p:cNvPr>
              <p:cNvSpPr/>
              <p:nvPr/>
            </p:nvSpPr>
            <p:spPr bwMode="auto">
              <a:xfrm>
                <a:off x="6716" y="2065"/>
                <a:ext cx="70" cy="47"/>
              </a:xfrm>
              <a:custGeom>
                <a:avLst/>
                <a:gdLst>
                  <a:gd name="T0" fmla="*/ 17 w 48"/>
                  <a:gd name="T1" fmla="*/ 25 h 32"/>
                  <a:gd name="T2" fmla="*/ 4 w 48"/>
                  <a:gd name="T3" fmla="*/ 14 h 32"/>
                  <a:gd name="T4" fmla="*/ 5 w 48"/>
                  <a:gd name="T5" fmla="*/ 2 h 32"/>
                  <a:gd name="T6" fmla="*/ 9 w 48"/>
                  <a:gd name="T7" fmla="*/ 0 h 32"/>
                  <a:gd name="T8" fmla="*/ 16 w 48"/>
                  <a:gd name="T9" fmla="*/ 10 h 32"/>
                  <a:gd name="T10" fmla="*/ 41 w 48"/>
                  <a:gd name="T11" fmla="*/ 14 h 32"/>
                  <a:gd name="T12" fmla="*/ 48 w 48"/>
                  <a:gd name="T13" fmla="*/ 16 h 32"/>
                  <a:gd name="T14" fmla="*/ 17 w 48"/>
                  <a:gd name="T15" fmla="*/ 25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32">
                    <a:moveTo>
                      <a:pt x="17" y="25"/>
                    </a:moveTo>
                    <a:cubicBezTo>
                      <a:pt x="13" y="20"/>
                      <a:pt x="6" y="20"/>
                      <a:pt x="4" y="14"/>
                    </a:cubicBezTo>
                    <a:cubicBezTo>
                      <a:pt x="4" y="10"/>
                      <a:pt x="0" y="6"/>
                      <a:pt x="5" y="2"/>
                    </a:cubicBezTo>
                    <a:cubicBezTo>
                      <a:pt x="6" y="1"/>
                      <a:pt x="8" y="1"/>
                      <a:pt x="9" y="0"/>
                    </a:cubicBezTo>
                    <a:cubicBezTo>
                      <a:pt x="11" y="3"/>
                      <a:pt x="14" y="7"/>
                      <a:pt x="16" y="10"/>
                    </a:cubicBezTo>
                    <a:cubicBezTo>
                      <a:pt x="23" y="23"/>
                      <a:pt x="32" y="17"/>
                      <a:pt x="41" y="14"/>
                    </a:cubicBezTo>
                    <a:cubicBezTo>
                      <a:pt x="44" y="13"/>
                      <a:pt x="47" y="13"/>
                      <a:pt x="48" y="16"/>
                    </a:cubicBezTo>
                    <a:cubicBezTo>
                      <a:pt x="40" y="29"/>
                      <a:pt x="30" y="32"/>
                      <a:pt x="17" y="25"/>
                    </a:cubicBezTo>
                    <a:close/>
                  </a:path>
                </a:pathLst>
              </a:custGeom>
              <a:solidFill>
                <a:srgbClr val="1213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7" name="Freeform 968">
                <a:extLst>
                  <a:ext uri="{FF2B5EF4-FFF2-40B4-BE49-F238E27FC236}">
                    <a16:creationId xmlns:a16="http://schemas.microsoft.com/office/drawing/2014/main" id="{9C457802-52D6-3655-1080-79ACA0F5190A}"/>
                  </a:ext>
                </a:extLst>
              </p:cNvPr>
              <p:cNvSpPr/>
              <p:nvPr/>
            </p:nvSpPr>
            <p:spPr bwMode="auto">
              <a:xfrm>
                <a:off x="6704" y="1968"/>
                <a:ext cx="34" cy="48"/>
              </a:xfrm>
              <a:custGeom>
                <a:avLst/>
                <a:gdLst>
                  <a:gd name="T0" fmla="*/ 16 w 23"/>
                  <a:gd name="T1" fmla="*/ 33 h 33"/>
                  <a:gd name="T2" fmla="*/ 20 w 23"/>
                  <a:gd name="T3" fmla="*/ 0 h 33"/>
                  <a:gd name="T4" fmla="*/ 16 w 23"/>
                  <a:gd name="T5" fmla="*/ 33 h 33"/>
                </a:gdLst>
                <a:ahLst/>
                <a:cxnLst>
                  <a:cxn ang="0">
                    <a:pos x="T0" y="T1"/>
                  </a:cxn>
                  <a:cxn ang="0">
                    <a:pos x="T2" y="T3"/>
                  </a:cxn>
                  <a:cxn ang="0">
                    <a:pos x="T4" y="T5"/>
                  </a:cxn>
                </a:cxnLst>
                <a:rect l="0" t="0" r="r" b="b"/>
                <a:pathLst>
                  <a:path w="23" h="33">
                    <a:moveTo>
                      <a:pt x="16" y="33"/>
                    </a:moveTo>
                    <a:cubicBezTo>
                      <a:pt x="0" y="20"/>
                      <a:pt x="21" y="11"/>
                      <a:pt x="20" y="0"/>
                    </a:cubicBezTo>
                    <a:cubicBezTo>
                      <a:pt x="23" y="11"/>
                      <a:pt x="16" y="22"/>
                      <a:pt x="16" y="33"/>
                    </a:cubicBezTo>
                    <a:close/>
                  </a:path>
                </a:pathLst>
              </a:custGeom>
              <a:solidFill>
                <a:srgbClr val="BAA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8" name="Freeform 969">
                <a:extLst>
                  <a:ext uri="{FF2B5EF4-FFF2-40B4-BE49-F238E27FC236}">
                    <a16:creationId xmlns:a16="http://schemas.microsoft.com/office/drawing/2014/main" id="{3168918B-EEDF-CAC7-7EDF-8467052735BE}"/>
                  </a:ext>
                </a:extLst>
              </p:cNvPr>
              <p:cNvSpPr/>
              <p:nvPr/>
            </p:nvSpPr>
            <p:spPr bwMode="auto">
              <a:xfrm>
                <a:off x="6659" y="2497"/>
                <a:ext cx="47" cy="40"/>
              </a:xfrm>
              <a:custGeom>
                <a:avLst/>
                <a:gdLst>
                  <a:gd name="T0" fmla="*/ 0 w 32"/>
                  <a:gd name="T1" fmla="*/ 27 h 27"/>
                  <a:gd name="T2" fmla="*/ 27 w 32"/>
                  <a:gd name="T3" fmla="*/ 0 h 27"/>
                  <a:gd name="T4" fmla="*/ 0 w 32"/>
                  <a:gd name="T5" fmla="*/ 27 h 27"/>
                </a:gdLst>
                <a:ahLst/>
                <a:cxnLst>
                  <a:cxn ang="0">
                    <a:pos x="T0" y="T1"/>
                  </a:cxn>
                  <a:cxn ang="0">
                    <a:pos x="T2" y="T3"/>
                  </a:cxn>
                  <a:cxn ang="0">
                    <a:pos x="T4" y="T5"/>
                  </a:cxn>
                </a:cxnLst>
                <a:rect l="0" t="0" r="r" b="b"/>
                <a:pathLst>
                  <a:path w="32" h="27">
                    <a:moveTo>
                      <a:pt x="0" y="27"/>
                    </a:moveTo>
                    <a:cubicBezTo>
                      <a:pt x="4" y="13"/>
                      <a:pt x="13" y="4"/>
                      <a:pt x="27" y="0"/>
                    </a:cubicBezTo>
                    <a:cubicBezTo>
                      <a:pt x="32" y="23"/>
                      <a:pt x="14" y="23"/>
                      <a:pt x="0" y="27"/>
                    </a:cubicBezTo>
                    <a:close/>
                  </a:path>
                </a:pathLst>
              </a:custGeom>
              <a:solidFill>
                <a:srgbClr val="EBEE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9" name="Freeform 970">
                <a:extLst>
                  <a:ext uri="{FF2B5EF4-FFF2-40B4-BE49-F238E27FC236}">
                    <a16:creationId xmlns:a16="http://schemas.microsoft.com/office/drawing/2014/main" id="{EEFD72B2-DC68-2E00-13B8-051F585A31F7}"/>
                  </a:ext>
                </a:extLst>
              </p:cNvPr>
              <p:cNvSpPr/>
              <p:nvPr/>
            </p:nvSpPr>
            <p:spPr bwMode="auto">
              <a:xfrm>
                <a:off x="6724" y="2077"/>
                <a:ext cx="85" cy="54"/>
              </a:xfrm>
              <a:custGeom>
                <a:avLst/>
                <a:gdLst>
                  <a:gd name="T0" fmla="*/ 11 w 58"/>
                  <a:gd name="T1" fmla="*/ 17 h 37"/>
                  <a:gd name="T2" fmla="*/ 42 w 58"/>
                  <a:gd name="T3" fmla="*/ 8 h 37"/>
                  <a:gd name="T4" fmla="*/ 58 w 58"/>
                  <a:gd name="T5" fmla="*/ 2 h 37"/>
                  <a:gd name="T6" fmla="*/ 38 w 58"/>
                  <a:gd name="T7" fmla="*/ 25 h 37"/>
                  <a:gd name="T8" fmla="*/ 3 w 58"/>
                  <a:gd name="T9" fmla="*/ 37 h 37"/>
                  <a:gd name="T10" fmla="*/ 2 w 58"/>
                  <a:gd name="T11" fmla="*/ 30 h 37"/>
                  <a:gd name="T12" fmla="*/ 11 w 58"/>
                  <a:gd name="T13" fmla="*/ 17 h 37"/>
                </a:gdLst>
                <a:ahLst/>
                <a:cxnLst>
                  <a:cxn ang="0">
                    <a:pos x="T0" y="T1"/>
                  </a:cxn>
                  <a:cxn ang="0">
                    <a:pos x="T2" y="T3"/>
                  </a:cxn>
                  <a:cxn ang="0">
                    <a:pos x="T4" y="T5"/>
                  </a:cxn>
                  <a:cxn ang="0">
                    <a:pos x="T6" y="T7"/>
                  </a:cxn>
                  <a:cxn ang="0">
                    <a:pos x="T8" y="T9"/>
                  </a:cxn>
                  <a:cxn ang="0">
                    <a:pos x="T10" y="T11"/>
                  </a:cxn>
                  <a:cxn ang="0">
                    <a:pos x="T12" y="T13"/>
                  </a:cxn>
                </a:cxnLst>
                <a:rect l="0" t="0" r="r" b="b"/>
                <a:pathLst>
                  <a:path w="57" h="37">
                    <a:moveTo>
                      <a:pt x="11" y="17"/>
                    </a:moveTo>
                    <a:cubicBezTo>
                      <a:pt x="22" y="18"/>
                      <a:pt x="32" y="14"/>
                      <a:pt x="42" y="8"/>
                    </a:cubicBezTo>
                    <a:cubicBezTo>
                      <a:pt x="48" y="8"/>
                      <a:pt x="51" y="0"/>
                      <a:pt x="58" y="2"/>
                    </a:cubicBezTo>
                    <a:cubicBezTo>
                      <a:pt x="51" y="10"/>
                      <a:pt x="45" y="17"/>
                      <a:pt x="38" y="25"/>
                    </a:cubicBezTo>
                    <a:cubicBezTo>
                      <a:pt x="28" y="32"/>
                      <a:pt x="12" y="24"/>
                      <a:pt x="3" y="37"/>
                    </a:cubicBezTo>
                    <a:cubicBezTo>
                      <a:pt x="2" y="35"/>
                      <a:pt x="2" y="32"/>
                      <a:pt x="2" y="30"/>
                    </a:cubicBezTo>
                    <a:cubicBezTo>
                      <a:pt x="9" y="28"/>
                      <a:pt x="0" y="16"/>
                      <a:pt x="11" y="17"/>
                    </a:cubicBezTo>
                    <a:close/>
                  </a:path>
                </a:pathLst>
              </a:custGeom>
              <a:solidFill>
                <a:srgbClr val="91A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0" name="Freeform 971">
                <a:extLst>
                  <a:ext uri="{FF2B5EF4-FFF2-40B4-BE49-F238E27FC236}">
                    <a16:creationId xmlns:a16="http://schemas.microsoft.com/office/drawing/2014/main" id="{ACB00546-0CDD-649F-98E0-AADDCBF43673}"/>
                  </a:ext>
                </a:extLst>
              </p:cNvPr>
              <p:cNvSpPr/>
              <p:nvPr/>
            </p:nvSpPr>
            <p:spPr bwMode="auto">
              <a:xfrm>
                <a:off x="6727" y="1544"/>
                <a:ext cx="80" cy="57"/>
              </a:xfrm>
              <a:custGeom>
                <a:avLst/>
                <a:gdLst>
                  <a:gd name="T0" fmla="*/ 33 w 55"/>
                  <a:gd name="T1" fmla="*/ 3 h 39"/>
                  <a:gd name="T2" fmla="*/ 48 w 55"/>
                  <a:gd name="T3" fmla="*/ 20 h 39"/>
                  <a:gd name="T4" fmla="*/ 55 w 55"/>
                  <a:gd name="T5" fmla="*/ 35 h 39"/>
                  <a:gd name="T6" fmla="*/ 5 w 55"/>
                  <a:gd name="T7" fmla="*/ 28 h 39"/>
                  <a:gd name="T8" fmla="*/ 1 w 55"/>
                  <a:gd name="T9" fmla="*/ 11 h 39"/>
                  <a:gd name="T10" fmla="*/ 0 w 55"/>
                  <a:gd name="T11" fmla="*/ 8 h 39"/>
                  <a:gd name="T12" fmla="*/ 15 w 55"/>
                  <a:gd name="T13" fmla="*/ 2 h 39"/>
                  <a:gd name="T14" fmla="*/ 33 w 55"/>
                  <a:gd name="T15" fmla="*/ 3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39">
                    <a:moveTo>
                      <a:pt x="33" y="3"/>
                    </a:moveTo>
                    <a:cubicBezTo>
                      <a:pt x="43" y="4"/>
                      <a:pt x="52" y="5"/>
                      <a:pt x="48" y="20"/>
                    </a:cubicBezTo>
                    <a:cubicBezTo>
                      <a:pt x="47" y="24"/>
                      <a:pt x="52" y="30"/>
                      <a:pt x="55" y="35"/>
                    </a:cubicBezTo>
                    <a:cubicBezTo>
                      <a:pt x="38" y="35"/>
                      <a:pt x="20" y="39"/>
                      <a:pt x="5" y="28"/>
                    </a:cubicBezTo>
                    <a:cubicBezTo>
                      <a:pt x="3" y="22"/>
                      <a:pt x="7" y="15"/>
                      <a:pt x="1" y="11"/>
                    </a:cubicBezTo>
                    <a:cubicBezTo>
                      <a:pt x="0" y="10"/>
                      <a:pt x="0" y="9"/>
                      <a:pt x="0" y="8"/>
                    </a:cubicBezTo>
                    <a:cubicBezTo>
                      <a:pt x="4" y="4"/>
                      <a:pt x="10" y="2"/>
                      <a:pt x="15" y="2"/>
                    </a:cubicBezTo>
                    <a:cubicBezTo>
                      <a:pt x="21" y="2"/>
                      <a:pt x="27" y="0"/>
                      <a:pt x="33" y="3"/>
                    </a:cubicBezTo>
                    <a:close/>
                  </a:path>
                </a:pathLst>
              </a:custGeom>
              <a:solidFill>
                <a:srgbClr val="D44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1" name="Freeform 972">
                <a:extLst>
                  <a:ext uri="{FF2B5EF4-FFF2-40B4-BE49-F238E27FC236}">
                    <a16:creationId xmlns:a16="http://schemas.microsoft.com/office/drawing/2014/main" id="{018AAC1A-5D77-CB98-B9A2-2BD58015138A}"/>
                  </a:ext>
                </a:extLst>
              </p:cNvPr>
              <p:cNvSpPr/>
              <p:nvPr/>
            </p:nvSpPr>
            <p:spPr bwMode="auto">
              <a:xfrm>
                <a:off x="6786" y="1384"/>
                <a:ext cx="55" cy="130"/>
              </a:xfrm>
              <a:custGeom>
                <a:avLst/>
                <a:gdLst>
                  <a:gd name="T0" fmla="*/ 36 w 38"/>
                  <a:gd name="T1" fmla="*/ 14 h 89"/>
                  <a:gd name="T2" fmla="*/ 22 w 38"/>
                  <a:gd name="T3" fmla="*/ 57 h 89"/>
                  <a:gd name="T4" fmla="*/ 12 w 38"/>
                  <a:gd name="T5" fmla="*/ 89 h 89"/>
                  <a:gd name="T6" fmla="*/ 7 w 38"/>
                  <a:gd name="T7" fmla="*/ 65 h 89"/>
                  <a:gd name="T8" fmla="*/ 21 w 38"/>
                  <a:gd name="T9" fmla="*/ 33 h 89"/>
                  <a:gd name="T10" fmla="*/ 17 w 38"/>
                  <a:gd name="T11" fmla="*/ 17 h 89"/>
                  <a:gd name="T12" fmla="*/ 36 w 38"/>
                  <a:gd name="T13" fmla="*/ 14 h 89"/>
                </a:gdLst>
                <a:ahLst/>
                <a:cxnLst>
                  <a:cxn ang="0">
                    <a:pos x="T0" y="T1"/>
                  </a:cxn>
                  <a:cxn ang="0">
                    <a:pos x="T2" y="T3"/>
                  </a:cxn>
                  <a:cxn ang="0">
                    <a:pos x="T4" y="T5"/>
                  </a:cxn>
                  <a:cxn ang="0">
                    <a:pos x="T6" y="T7"/>
                  </a:cxn>
                  <a:cxn ang="0">
                    <a:pos x="T8" y="T9"/>
                  </a:cxn>
                  <a:cxn ang="0">
                    <a:pos x="T10" y="T11"/>
                  </a:cxn>
                  <a:cxn ang="0">
                    <a:pos x="T12" y="T13"/>
                  </a:cxn>
                </a:cxnLst>
                <a:rect l="0" t="0" r="r" b="b"/>
                <a:pathLst>
                  <a:path w="38" h="89">
                    <a:moveTo>
                      <a:pt x="36" y="14"/>
                    </a:moveTo>
                    <a:cubicBezTo>
                      <a:pt x="33" y="29"/>
                      <a:pt x="38" y="44"/>
                      <a:pt x="22" y="57"/>
                    </a:cubicBezTo>
                    <a:cubicBezTo>
                      <a:pt x="16" y="62"/>
                      <a:pt x="19" y="79"/>
                      <a:pt x="12" y="89"/>
                    </a:cubicBezTo>
                    <a:cubicBezTo>
                      <a:pt x="0" y="83"/>
                      <a:pt x="3" y="74"/>
                      <a:pt x="7" y="65"/>
                    </a:cubicBezTo>
                    <a:cubicBezTo>
                      <a:pt x="12" y="54"/>
                      <a:pt x="16" y="44"/>
                      <a:pt x="21" y="33"/>
                    </a:cubicBezTo>
                    <a:cubicBezTo>
                      <a:pt x="22" y="27"/>
                      <a:pt x="23" y="21"/>
                      <a:pt x="17" y="17"/>
                    </a:cubicBezTo>
                    <a:cubicBezTo>
                      <a:pt x="21" y="0"/>
                      <a:pt x="30" y="15"/>
                      <a:pt x="36" y="14"/>
                    </a:cubicBezTo>
                    <a:close/>
                  </a:path>
                </a:pathLst>
              </a:custGeom>
              <a:solidFill>
                <a:srgbClr val="DFA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2" name="Freeform 973">
                <a:extLst>
                  <a:ext uri="{FF2B5EF4-FFF2-40B4-BE49-F238E27FC236}">
                    <a16:creationId xmlns:a16="http://schemas.microsoft.com/office/drawing/2014/main" id="{F0396949-2E4B-D953-BCDF-93657DAA538E}"/>
                  </a:ext>
                </a:extLst>
              </p:cNvPr>
              <p:cNvSpPr/>
              <p:nvPr/>
            </p:nvSpPr>
            <p:spPr bwMode="auto">
              <a:xfrm>
                <a:off x="6749" y="1502"/>
                <a:ext cx="32" cy="58"/>
              </a:xfrm>
              <a:custGeom>
                <a:avLst/>
                <a:gdLst>
                  <a:gd name="T0" fmla="*/ 18 w 22"/>
                  <a:gd name="T1" fmla="*/ 32 h 40"/>
                  <a:gd name="T2" fmla="*/ 0 w 22"/>
                  <a:gd name="T3" fmla="*/ 31 h 40"/>
                  <a:gd name="T4" fmla="*/ 20 w 22"/>
                  <a:gd name="T5" fmla="*/ 0 h 40"/>
                  <a:gd name="T6" fmla="*/ 22 w 22"/>
                  <a:gd name="T7" fmla="*/ 16 h 40"/>
                  <a:gd name="T8" fmla="*/ 18 w 22"/>
                  <a:gd name="T9" fmla="*/ 32 h 40"/>
                </a:gdLst>
                <a:ahLst/>
                <a:cxnLst>
                  <a:cxn ang="0">
                    <a:pos x="T0" y="T1"/>
                  </a:cxn>
                  <a:cxn ang="0">
                    <a:pos x="T2" y="T3"/>
                  </a:cxn>
                  <a:cxn ang="0">
                    <a:pos x="T4" y="T5"/>
                  </a:cxn>
                  <a:cxn ang="0">
                    <a:pos x="T6" y="T7"/>
                  </a:cxn>
                  <a:cxn ang="0">
                    <a:pos x="T8" y="T9"/>
                  </a:cxn>
                </a:cxnLst>
                <a:rect l="0" t="0" r="r" b="b"/>
                <a:pathLst>
                  <a:path w="22" h="40">
                    <a:moveTo>
                      <a:pt x="18" y="32"/>
                    </a:moveTo>
                    <a:cubicBezTo>
                      <a:pt x="12" y="34"/>
                      <a:pt x="6" y="40"/>
                      <a:pt x="0" y="31"/>
                    </a:cubicBezTo>
                    <a:cubicBezTo>
                      <a:pt x="6" y="21"/>
                      <a:pt x="4" y="6"/>
                      <a:pt x="20" y="0"/>
                    </a:cubicBezTo>
                    <a:cubicBezTo>
                      <a:pt x="20" y="5"/>
                      <a:pt x="21" y="11"/>
                      <a:pt x="22" y="16"/>
                    </a:cubicBezTo>
                    <a:cubicBezTo>
                      <a:pt x="20" y="21"/>
                      <a:pt x="19" y="27"/>
                      <a:pt x="18" y="32"/>
                    </a:cubicBezTo>
                    <a:close/>
                  </a:path>
                </a:pathLst>
              </a:custGeom>
              <a:solidFill>
                <a:srgbClr val="D98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3" name="Freeform 974">
                <a:extLst>
                  <a:ext uri="{FF2B5EF4-FFF2-40B4-BE49-F238E27FC236}">
                    <a16:creationId xmlns:a16="http://schemas.microsoft.com/office/drawing/2014/main" id="{ED775191-6812-D4FB-5581-0D61E16AB3E0}"/>
                  </a:ext>
                </a:extLst>
              </p:cNvPr>
              <p:cNvSpPr/>
              <p:nvPr/>
            </p:nvSpPr>
            <p:spPr bwMode="auto">
              <a:xfrm>
                <a:off x="6167" y="1273"/>
                <a:ext cx="149" cy="163"/>
              </a:xfrm>
              <a:custGeom>
                <a:avLst/>
                <a:gdLst>
                  <a:gd name="T0" fmla="*/ 102 w 102"/>
                  <a:gd name="T1" fmla="*/ 9 h 112"/>
                  <a:gd name="T2" fmla="*/ 93 w 102"/>
                  <a:gd name="T3" fmla="*/ 41 h 112"/>
                  <a:gd name="T4" fmla="*/ 97 w 102"/>
                  <a:gd name="T5" fmla="*/ 61 h 112"/>
                  <a:gd name="T6" fmla="*/ 83 w 102"/>
                  <a:gd name="T7" fmla="*/ 73 h 112"/>
                  <a:gd name="T8" fmla="*/ 44 w 102"/>
                  <a:gd name="T9" fmla="*/ 108 h 112"/>
                  <a:gd name="T10" fmla="*/ 3 w 102"/>
                  <a:gd name="T11" fmla="*/ 106 h 112"/>
                  <a:gd name="T12" fmla="*/ 2 w 102"/>
                  <a:gd name="T13" fmla="*/ 61 h 112"/>
                  <a:gd name="T14" fmla="*/ 15 w 102"/>
                  <a:gd name="T15" fmla="*/ 54 h 112"/>
                  <a:gd name="T16" fmla="*/ 25 w 102"/>
                  <a:gd name="T17" fmla="*/ 49 h 112"/>
                  <a:gd name="T18" fmla="*/ 45 w 102"/>
                  <a:gd name="T19" fmla="*/ 33 h 112"/>
                  <a:gd name="T20" fmla="*/ 69 w 102"/>
                  <a:gd name="T21" fmla="*/ 28 h 112"/>
                  <a:gd name="T22" fmla="*/ 78 w 102"/>
                  <a:gd name="T23" fmla="*/ 17 h 112"/>
                  <a:gd name="T24" fmla="*/ 102 w 102"/>
                  <a:gd name="T25" fmla="*/ 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12">
                    <a:moveTo>
                      <a:pt x="102" y="9"/>
                    </a:moveTo>
                    <a:cubicBezTo>
                      <a:pt x="88" y="16"/>
                      <a:pt x="81" y="25"/>
                      <a:pt x="93" y="41"/>
                    </a:cubicBezTo>
                    <a:cubicBezTo>
                      <a:pt x="97" y="46"/>
                      <a:pt x="93" y="55"/>
                      <a:pt x="97" y="61"/>
                    </a:cubicBezTo>
                    <a:cubicBezTo>
                      <a:pt x="101" y="75"/>
                      <a:pt x="88" y="71"/>
                      <a:pt x="83" y="73"/>
                    </a:cubicBezTo>
                    <a:cubicBezTo>
                      <a:pt x="63" y="77"/>
                      <a:pt x="45" y="83"/>
                      <a:pt x="44" y="108"/>
                    </a:cubicBezTo>
                    <a:cubicBezTo>
                      <a:pt x="30" y="110"/>
                      <a:pt x="16" y="112"/>
                      <a:pt x="3" y="106"/>
                    </a:cubicBezTo>
                    <a:cubicBezTo>
                      <a:pt x="1" y="91"/>
                      <a:pt x="0" y="76"/>
                      <a:pt x="2" y="61"/>
                    </a:cubicBezTo>
                    <a:cubicBezTo>
                      <a:pt x="5" y="57"/>
                      <a:pt x="11" y="56"/>
                      <a:pt x="15" y="54"/>
                    </a:cubicBezTo>
                    <a:cubicBezTo>
                      <a:pt x="18" y="52"/>
                      <a:pt x="21" y="51"/>
                      <a:pt x="25" y="49"/>
                    </a:cubicBezTo>
                    <a:cubicBezTo>
                      <a:pt x="33" y="46"/>
                      <a:pt x="39" y="39"/>
                      <a:pt x="45" y="33"/>
                    </a:cubicBezTo>
                    <a:cubicBezTo>
                      <a:pt x="52" y="26"/>
                      <a:pt x="62" y="36"/>
                      <a:pt x="69" y="28"/>
                    </a:cubicBezTo>
                    <a:cubicBezTo>
                      <a:pt x="72" y="24"/>
                      <a:pt x="77" y="21"/>
                      <a:pt x="78" y="17"/>
                    </a:cubicBezTo>
                    <a:cubicBezTo>
                      <a:pt x="82" y="0"/>
                      <a:pt x="91" y="4"/>
                      <a:pt x="102" y="9"/>
                    </a:cubicBezTo>
                    <a:close/>
                  </a:path>
                </a:pathLst>
              </a:custGeom>
              <a:solidFill>
                <a:srgbClr val="FBFB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4" name="Freeform 975">
                <a:extLst>
                  <a:ext uri="{FF2B5EF4-FFF2-40B4-BE49-F238E27FC236}">
                    <a16:creationId xmlns:a16="http://schemas.microsoft.com/office/drawing/2014/main" id="{8F69B92A-30C7-750A-092C-AC4A6C26A7FF}"/>
                  </a:ext>
                </a:extLst>
              </p:cNvPr>
              <p:cNvSpPr/>
              <p:nvPr/>
            </p:nvSpPr>
            <p:spPr bwMode="auto">
              <a:xfrm>
                <a:off x="6138" y="1228"/>
                <a:ext cx="99" cy="137"/>
              </a:xfrm>
              <a:custGeom>
                <a:avLst/>
                <a:gdLst>
                  <a:gd name="T0" fmla="*/ 38 w 68"/>
                  <a:gd name="T1" fmla="*/ 89 h 94"/>
                  <a:gd name="T2" fmla="*/ 22 w 68"/>
                  <a:gd name="T3" fmla="*/ 92 h 94"/>
                  <a:gd name="T4" fmla="*/ 13 w 68"/>
                  <a:gd name="T5" fmla="*/ 77 h 94"/>
                  <a:gd name="T6" fmla="*/ 26 w 68"/>
                  <a:gd name="T7" fmla="*/ 25 h 94"/>
                  <a:gd name="T8" fmla="*/ 42 w 68"/>
                  <a:gd name="T9" fmla="*/ 13 h 94"/>
                  <a:gd name="T10" fmla="*/ 67 w 68"/>
                  <a:gd name="T11" fmla="*/ 14 h 94"/>
                  <a:gd name="T12" fmla="*/ 61 w 68"/>
                  <a:gd name="T13" fmla="*/ 46 h 94"/>
                  <a:gd name="T14" fmla="*/ 64 w 68"/>
                  <a:gd name="T15" fmla="*/ 61 h 94"/>
                  <a:gd name="T16" fmla="*/ 47 w 68"/>
                  <a:gd name="T17" fmla="*/ 77 h 94"/>
                  <a:gd name="T18" fmla="*/ 38 w 68"/>
                  <a:gd name="T19" fmla="*/ 8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94">
                    <a:moveTo>
                      <a:pt x="38" y="89"/>
                    </a:moveTo>
                    <a:cubicBezTo>
                      <a:pt x="33" y="94"/>
                      <a:pt x="27" y="92"/>
                      <a:pt x="22" y="92"/>
                    </a:cubicBezTo>
                    <a:cubicBezTo>
                      <a:pt x="23" y="85"/>
                      <a:pt x="16" y="82"/>
                      <a:pt x="13" y="77"/>
                    </a:cubicBezTo>
                    <a:cubicBezTo>
                      <a:pt x="0" y="57"/>
                      <a:pt x="1" y="53"/>
                      <a:pt x="26" y="25"/>
                    </a:cubicBezTo>
                    <a:cubicBezTo>
                      <a:pt x="29" y="18"/>
                      <a:pt x="35" y="16"/>
                      <a:pt x="42" y="13"/>
                    </a:cubicBezTo>
                    <a:cubicBezTo>
                      <a:pt x="50" y="4"/>
                      <a:pt x="59" y="0"/>
                      <a:pt x="67" y="14"/>
                    </a:cubicBezTo>
                    <a:cubicBezTo>
                      <a:pt x="68" y="25"/>
                      <a:pt x="61" y="35"/>
                      <a:pt x="61" y="46"/>
                    </a:cubicBezTo>
                    <a:cubicBezTo>
                      <a:pt x="61" y="51"/>
                      <a:pt x="64" y="56"/>
                      <a:pt x="64" y="61"/>
                    </a:cubicBezTo>
                    <a:cubicBezTo>
                      <a:pt x="61" y="70"/>
                      <a:pt x="53" y="72"/>
                      <a:pt x="47" y="77"/>
                    </a:cubicBezTo>
                    <a:cubicBezTo>
                      <a:pt x="41" y="79"/>
                      <a:pt x="37" y="82"/>
                      <a:pt x="38" y="89"/>
                    </a:cubicBezTo>
                    <a:close/>
                  </a:path>
                </a:pathLst>
              </a:custGeom>
              <a:solidFill>
                <a:srgbClr val="F0DE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5" name="Freeform 976">
                <a:extLst>
                  <a:ext uri="{FF2B5EF4-FFF2-40B4-BE49-F238E27FC236}">
                    <a16:creationId xmlns:a16="http://schemas.microsoft.com/office/drawing/2014/main" id="{B1858CD6-602F-A7C8-8B08-E9D8F86F2944}"/>
                  </a:ext>
                </a:extLst>
              </p:cNvPr>
              <p:cNvSpPr/>
              <p:nvPr/>
            </p:nvSpPr>
            <p:spPr bwMode="auto">
              <a:xfrm>
                <a:off x="6125" y="1234"/>
                <a:ext cx="51" cy="121"/>
              </a:xfrm>
              <a:custGeom>
                <a:avLst/>
                <a:gdLst>
                  <a:gd name="T0" fmla="*/ 35 w 35"/>
                  <a:gd name="T1" fmla="*/ 21 h 83"/>
                  <a:gd name="T2" fmla="*/ 32 w 35"/>
                  <a:gd name="T3" fmla="*/ 32 h 83"/>
                  <a:gd name="T4" fmla="*/ 22 w 35"/>
                  <a:gd name="T5" fmla="*/ 73 h 83"/>
                  <a:gd name="T6" fmla="*/ 1 w 35"/>
                  <a:gd name="T7" fmla="*/ 59 h 83"/>
                  <a:gd name="T8" fmla="*/ 7 w 35"/>
                  <a:gd name="T9" fmla="*/ 28 h 83"/>
                  <a:gd name="T10" fmla="*/ 9 w 35"/>
                  <a:gd name="T11" fmla="*/ 27 h 83"/>
                  <a:gd name="T12" fmla="*/ 22 w 35"/>
                  <a:gd name="T13" fmla="*/ 2 h 83"/>
                  <a:gd name="T14" fmla="*/ 35 w 35"/>
                  <a:gd name="T15" fmla="*/ 21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83">
                    <a:moveTo>
                      <a:pt x="35" y="21"/>
                    </a:moveTo>
                    <a:cubicBezTo>
                      <a:pt x="34" y="25"/>
                      <a:pt x="34" y="30"/>
                      <a:pt x="32" y="32"/>
                    </a:cubicBezTo>
                    <a:cubicBezTo>
                      <a:pt x="17" y="43"/>
                      <a:pt x="18" y="58"/>
                      <a:pt x="22" y="73"/>
                    </a:cubicBezTo>
                    <a:cubicBezTo>
                      <a:pt x="5" y="83"/>
                      <a:pt x="0" y="76"/>
                      <a:pt x="1" y="59"/>
                    </a:cubicBezTo>
                    <a:cubicBezTo>
                      <a:pt x="2" y="48"/>
                      <a:pt x="1" y="38"/>
                      <a:pt x="7" y="28"/>
                    </a:cubicBezTo>
                    <a:cubicBezTo>
                      <a:pt x="8" y="28"/>
                      <a:pt x="8" y="28"/>
                      <a:pt x="9" y="27"/>
                    </a:cubicBezTo>
                    <a:cubicBezTo>
                      <a:pt x="13" y="19"/>
                      <a:pt x="9" y="4"/>
                      <a:pt x="22" y="2"/>
                    </a:cubicBezTo>
                    <a:cubicBezTo>
                      <a:pt x="34" y="0"/>
                      <a:pt x="25" y="18"/>
                      <a:pt x="35" y="21"/>
                    </a:cubicBezTo>
                    <a:close/>
                  </a:path>
                </a:pathLst>
              </a:custGeom>
              <a:solidFill>
                <a:srgbClr val="D8C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6" name="Freeform 977">
                <a:extLst>
                  <a:ext uri="{FF2B5EF4-FFF2-40B4-BE49-F238E27FC236}">
                    <a16:creationId xmlns:a16="http://schemas.microsoft.com/office/drawing/2014/main" id="{F215E5FA-3ACD-8C41-7E91-FE910F943472}"/>
                  </a:ext>
                </a:extLst>
              </p:cNvPr>
              <p:cNvSpPr/>
              <p:nvPr/>
            </p:nvSpPr>
            <p:spPr bwMode="auto">
              <a:xfrm>
                <a:off x="6217" y="1253"/>
                <a:ext cx="51" cy="76"/>
              </a:xfrm>
              <a:custGeom>
                <a:avLst/>
                <a:gdLst>
                  <a:gd name="T0" fmla="*/ 7 w 35"/>
                  <a:gd name="T1" fmla="*/ 43 h 52"/>
                  <a:gd name="T2" fmla="*/ 0 w 35"/>
                  <a:gd name="T3" fmla="*/ 31 h 52"/>
                  <a:gd name="T4" fmla="*/ 15 w 35"/>
                  <a:gd name="T5" fmla="*/ 2 h 52"/>
                  <a:gd name="T6" fmla="*/ 23 w 35"/>
                  <a:gd name="T7" fmla="*/ 2 h 52"/>
                  <a:gd name="T8" fmla="*/ 28 w 35"/>
                  <a:gd name="T9" fmla="*/ 28 h 52"/>
                  <a:gd name="T10" fmla="*/ 35 w 35"/>
                  <a:gd name="T11" fmla="*/ 42 h 52"/>
                  <a:gd name="T12" fmla="*/ 12 w 35"/>
                  <a:gd name="T13" fmla="*/ 52 h 52"/>
                  <a:gd name="T14" fmla="*/ 7 w 35"/>
                  <a:gd name="T15" fmla="*/ 43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52">
                    <a:moveTo>
                      <a:pt x="7" y="43"/>
                    </a:moveTo>
                    <a:cubicBezTo>
                      <a:pt x="4" y="39"/>
                      <a:pt x="2" y="35"/>
                      <a:pt x="0" y="31"/>
                    </a:cubicBezTo>
                    <a:cubicBezTo>
                      <a:pt x="9" y="24"/>
                      <a:pt x="5" y="9"/>
                      <a:pt x="15" y="2"/>
                    </a:cubicBezTo>
                    <a:cubicBezTo>
                      <a:pt x="18" y="0"/>
                      <a:pt x="21" y="1"/>
                      <a:pt x="23" y="2"/>
                    </a:cubicBezTo>
                    <a:cubicBezTo>
                      <a:pt x="33" y="10"/>
                      <a:pt x="35" y="20"/>
                      <a:pt x="28" y="28"/>
                    </a:cubicBezTo>
                    <a:cubicBezTo>
                      <a:pt x="16" y="42"/>
                      <a:pt x="26" y="41"/>
                      <a:pt x="35" y="42"/>
                    </a:cubicBezTo>
                    <a:cubicBezTo>
                      <a:pt x="29" y="51"/>
                      <a:pt x="18" y="45"/>
                      <a:pt x="12" y="52"/>
                    </a:cubicBezTo>
                    <a:cubicBezTo>
                      <a:pt x="8" y="50"/>
                      <a:pt x="10" y="45"/>
                      <a:pt x="7" y="43"/>
                    </a:cubicBezTo>
                    <a:close/>
                  </a:path>
                </a:pathLst>
              </a:custGeom>
              <a:solidFill>
                <a:srgbClr val="CDB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7" name="Freeform 978">
                <a:extLst>
                  <a:ext uri="{FF2B5EF4-FFF2-40B4-BE49-F238E27FC236}">
                    <a16:creationId xmlns:a16="http://schemas.microsoft.com/office/drawing/2014/main" id="{5E90FD26-FBDF-E987-A035-9C5E440E3773}"/>
                  </a:ext>
                </a:extLst>
              </p:cNvPr>
              <p:cNvSpPr/>
              <p:nvPr/>
            </p:nvSpPr>
            <p:spPr bwMode="auto">
              <a:xfrm>
                <a:off x="6199" y="1208"/>
                <a:ext cx="51" cy="51"/>
              </a:xfrm>
              <a:custGeom>
                <a:avLst/>
                <a:gdLst>
                  <a:gd name="T0" fmla="*/ 35 w 35"/>
                  <a:gd name="T1" fmla="*/ 33 h 35"/>
                  <a:gd name="T2" fmla="*/ 28 w 35"/>
                  <a:gd name="T3" fmla="*/ 35 h 35"/>
                  <a:gd name="T4" fmla="*/ 23 w 35"/>
                  <a:gd name="T5" fmla="*/ 29 h 35"/>
                  <a:gd name="T6" fmla="*/ 0 w 35"/>
                  <a:gd name="T7" fmla="*/ 27 h 35"/>
                  <a:gd name="T8" fmla="*/ 34 w 35"/>
                  <a:gd name="T9" fmla="*/ 4 h 35"/>
                  <a:gd name="T10" fmla="*/ 35 w 35"/>
                  <a:gd name="T11" fmla="*/ 33 h 35"/>
                </a:gdLst>
                <a:ahLst/>
                <a:cxnLst>
                  <a:cxn ang="0">
                    <a:pos x="T0" y="T1"/>
                  </a:cxn>
                  <a:cxn ang="0">
                    <a:pos x="T2" y="T3"/>
                  </a:cxn>
                  <a:cxn ang="0">
                    <a:pos x="T4" y="T5"/>
                  </a:cxn>
                  <a:cxn ang="0">
                    <a:pos x="T6" y="T7"/>
                  </a:cxn>
                  <a:cxn ang="0">
                    <a:pos x="T8" y="T9"/>
                  </a:cxn>
                  <a:cxn ang="0">
                    <a:pos x="T10" y="T11"/>
                  </a:cxn>
                </a:cxnLst>
                <a:rect l="0" t="0" r="r" b="b"/>
                <a:pathLst>
                  <a:path w="35" h="35">
                    <a:moveTo>
                      <a:pt x="35" y="33"/>
                    </a:moveTo>
                    <a:cubicBezTo>
                      <a:pt x="33" y="34"/>
                      <a:pt x="31" y="34"/>
                      <a:pt x="28" y="35"/>
                    </a:cubicBezTo>
                    <a:cubicBezTo>
                      <a:pt x="24" y="35"/>
                      <a:pt x="21" y="34"/>
                      <a:pt x="23" y="29"/>
                    </a:cubicBezTo>
                    <a:cubicBezTo>
                      <a:pt x="16" y="16"/>
                      <a:pt x="7" y="28"/>
                      <a:pt x="0" y="27"/>
                    </a:cubicBezTo>
                    <a:cubicBezTo>
                      <a:pt x="5" y="0"/>
                      <a:pt x="5" y="0"/>
                      <a:pt x="34" y="4"/>
                    </a:cubicBezTo>
                    <a:cubicBezTo>
                      <a:pt x="22" y="15"/>
                      <a:pt x="26" y="24"/>
                      <a:pt x="35" y="33"/>
                    </a:cubicBezTo>
                    <a:close/>
                  </a:path>
                </a:pathLst>
              </a:custGeom>
              <a:solidFill>
                <a:srgbClr val="4A2E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8" name="Freeform 979">
                <a:extLst>
                  <a:ext uri="{FF2B5EF4-FFF2-40B4-BE49-F238E27FC236}">
                    <a16:creationId xmlns:a16="http://schemas.microsoft.com/office/drawing/2014/main" id="{B8145791-6750-1B11-E186-3B5C0A544D9B}"/>
                  </a:ext>
                </a:extLst>
              </p:cNvPr>
              <p:cNvSpPr/>
              <p:nvPr/>
            </p:nvSpPr>
            <p:spPr bwMode="auto">
              <a:xfrm>
                <a:off x="6007" y="1295"/>
                <a:ext cx="39" cy="76"/>
              </a:xfrm>
              <a:custGeom>
                <a:avLst/>
                <a:gdLst>
                  <a:gd name="T0" fmla="*/ 7 w 27"/>
                  <a:gd name="T1" fmla="*/ 38 h 52"/>
                  <a:gd name="T2" fmla="*/ 4 w 27"/>
                  <a:gd name="T3" fmla="*/ 10 h 52"/>
                  <a:gd name="T4" fmla="*/ 16 w 27"/>
                  <a:gd name="T5" fmla="*/ 5 h 52"/>
                  <a:gd name="T6" fmla="*/ 22 w 27"/>
                  <a:gd name="T7" fmla="*/ 15 h 52"/>
                  <a:gd name="T8" fmla="*/ 27 w 27"/>
                  <a:gd name="T9" fmla="*/ 41 h 52"/>
                  <a:gd name="T10" fmla="*/ 19 w 27"/>
                  <a:gd name="T11" fmla="*/ 52 h 52"/>
                  <a:gd name="T12" fmla="*/ 7 w 27"/>
                  <a:gd name="T13" fmla="*/ 38 h 52"/>
                </a:gdLst>
                <a:ahLst/>
                <a:cxnLst>
                  <a:cxn ang="0">
                    <a:pos x="T0" y="T1"/>
                  </a:cxn>
                  <a:cxn ang="0">
                    <a:pos x="T2" y="T3"/>
                  </a:cxn>
                  <a:cxn ang="0">
                    <a:pos x="T4" y="T5"/>
                  </a:cxn>
                  <a:cxn ang="0">
                    <a:pos x="T6" y="T7"/>
                  </a:cxn>
                  <a:cxn ang="0">
                    <a:pos x="T8" y="T9"/>
                  </a:cxn>
                  <a:cxn ang="0">
                    <a:pos x="T10" y="T11"/>
                  </a:cxn>
                  <a:cxn ang="0">
                    <a:pos x="T12" y="T13"/>
                  </a:cxn>
                </a:cxnLst>
                <a:rect l="0" t="0" r="r" b="b"/>
                <a:pathLst>
                  <a:path w="27" h="52">
                    <a:moveTo>
                      <a:pt x="7" y="38"/>
                    </a:moveTo>
                    <a:cubicBezTo>
                      <a:pt x="2" y="29"/>
                      <a:pt x="0" y="20"/>
                      <a:pt x="4" y="10"/>
                    </a:cubicBezTo>
                    <a:cubicBezTo>
                      <a:pt x="8" y="8"/>
                      <a:pt x="9" y="0"/>
                      <a:pt x="16" y="5"/>
                    </a:cubicBezTo>
                    <a:cubicBezTo>
                      <a:pt x="20" y="7"/>
                      <a:pt x="22" y="9"/>
                      <a:pt x="22" y="15"/>
                    </a:cubicBezTo>
                    <a:cubicBezTo>
                      <a:pt x="22" y="24"/>
                      <a:pt x="25" y="33"/>
                      <a:pt x="27" y="41"/>
                    </a:cubicBezTo>
                    <a:cubicBezTo>
                      <a:pt x="27" y="47"/>
                      <a:pt x="23" y="49"/>
                      <a:pt x="19" y="52"/>
                    </a:cubicBezTo>
                    <a:cubicBezTo>
                      <a:pt x="15" y="47"/>
                      <a:pt x="14" y="40"/>
                      <a:pt x="7" y="38"/>
                    </a:cubicBezTo>
                    <a:close/>
                  </a:path>
                </a:pathLst>
              </a:custGeom>
              <a:solidFill>
                <a:srgbClr val="6C77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9" name="Freeform 980">
                <a:extLst>
                  <a:ext uri="{FF2B5EF4-FFF2-40B4-BE49-F238E27FC236}">
                    <a16:creationId xmlns:a16="http://schemas.microsoft.com/office/drawing/2014/main" id="{4E1EC669-9F3C-5C1B-D598-625DA7DE45ED}"/>
                  </a:ext>
                </a:extLst>
              </p:cNvPr>
              <p:cNvSpPr/>
              <p:nvPr/>
            </p:nvSpPr>
            <p:spPr bwMode="auto">
              <a:xfrm>
                <a:off x="6020" y="1461"/>
                <a:ext cx="118" cy="218"/>
              </a:xfrm>
              <a:custGeom>
                <a:avLst/>
                <a:gdLst>
                  <a:gd name="T0" fmla="*/ 10 w 81"/>
                  <a:gd name="T1" fmla="*/ 0 h 150"/>
                  <a:gd name="T2" fmla="*/ 64 w 81"/>
                  <a:gd name="T3" fmla="*/ 8 h 150"/>
                  <a:gd name="T4" fmla="*/ 75 w 81"/>
                  <a:gd name="T5" fmla="*/ 16 h 150"/>
                  <a:gd name="T6" fmla="*/ 80 w 81"/>
                  <a:gd name="T7" fmla="*/ 29 h 150"/>
                  <a:gd name="T8" fmla="*/ 63 w 81"/>
                  <a:gd name="T9" fmla="*/ 134 h 150"/>
                  <a:gd name="T10" fmla="*/ 53 w 81"/>
                  <a:gd name="T11" fmla="*/ 148 h 150"/>
                  <a:gd name="T12" fmla="*/ 44 w 81"/>
                  <a:gd name="T13" fmla="*/ 147 h 150"/>
                  <a:gd name="T14" fmla="*/ 38 w 81"/>
                  <a:gd name="T15" fmla="*/ 130 h 150"/>
                  <a:gd name="T16" fmla="*/ 24 w 81"/>
                  <a:gd name="T17" fmla="*/ 103 h 150"/>
                  <a:gd name="T18" fmla="*/ 13 w 81"/>
                  <a:gd name="T19" fmla="*/ 100 h 150"/>
                  <a:gd name="T20" fmla="*/ 6 w 81"/>
                  <a:gd name="T21" fmla="*/ 81 h 150"/>
                  <a:gd name="T22" fmla="*/ 8 w 81"/>
                  <a:gd name="T23" fmla="*/ 76 h 150"/>
                  <a:gd name="T24" fmla="*/ 13 w 81"/>
                  <a:gd name="T25" fmla="*/ 69 h 150"/>
                  <a:gd name="T26" fmla="*/ 12 w 81"/>
                  <a:gd name="T27" fmla="*/ 20 h 150"/>
                  <a:gd name="T28" fmla="*/ 10 w 81"/>
                  <a:gd name="T2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 h="150">
                    <a:moveTo>
                      <a:pt x="10" y="0"/>
                    </a:moveTo>
                    <a:cubicBezTo>
                      <a:pt x="27" y="9"/>
                      <a:pt x="46" y="1"/>
                      <a:pt x="64" y="8"/>
                    </a:cubicBezTo>
                    <a:cubicBezTo>
                      <a:pt x="69" y="10"/>
                      <a:pt x="74" y="10"/>
                      <a:pt x="75" y="16"/>
                    </a:cubicBezTo>
                    <a:cubicBezTo>
                      <a:pt x="77" y="21"/>
                      <a:pt x="81" y="24"/>
                      <a:pt x="80" y="29"/>
                    </a:cubicBezTo>
                    <a:cubicBezTo>
                      <a:pt x="75" y="64"/>
                      <a:pt x="78" y="100"/>
                      <a:pt x="63" y="134"/>
                    </a:cubicBezTo>
                    <a:cubicBezTo>
                      <a:pt x="61" y="139"/>
                      <a:pt x="58" y="144"/>
                      <a:pt x="53" y="148"/>
                    </a:cubicBezTo>
                    <a:cubicBezTo>
                      <a:pt x="50" y="150"/>
                      <a:pt x="47" y="149"/>
                      <a:pt x="44" y="147"/>
                    </a:cubicBezTo>
                    <a:cubicBezTo>
                      <a:pt x="40" y="142"/>
                      <a:pt x="38" y="136"/>
                      <a:pt x="38" y="130"/>
                    </a:cubicBezTo>
                    <a:cubicBezTo>
                      <a:pt x="37" y="118"/>
                      <a:pt x="39" y="106"/>
                      <a:pt x="24" y="103"/>
                    </a:cubicBezTo>
                    <a:cubicBezTo>
                      <a:pt x="20" y="102"/>
                      <a:pt x="17" y="101"/>
                      <a:pt x="13" y="100"/>
                    </a:cubicBezTo>
                    <a:cubicBezTo>
                      <a:pt x="3" y="97"/>
                      <a:pt x="5" y="89"/>
                      <a:pt x="6" y="81"/>
                    </a:cubicBezTo>
                    <a:cubicBezTo>
                      <a:pt x="7" y="79"/>
                      <a:pt x="7" y="78"/>
                      <a:pt x="8" y="76"/>
                    </a:cubicBezTo>
                    <a:cubicBezTo>
                      <a:pt x="9" y="73"/>
                      <a:pt x="11" y="71"/>
                      <a:pt x="13" y="69"/>
                    </a:cubicBezTo>
                    <a:cubicBezTo>
                      <a:pt x="23" y="52"/>
                      <a:pt x="24" y="36"/>
                      <a:pt x="12" y="20"/>
                    </a:cubicBezTo>
                    <a:cubicBezTo>
                      <a:pt x="8" y="15"/>
                      <a:pt x="0" y="8"/>
                      <a:pt x="10" y="0"/>
                    </a:cubicBezTo>
                    <a:close/>
                  </a:path>
                </a:pathLst>
              </a:custGeom>
              <a:solidFill>
                <a:srgbClr val="E1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0" name="Freeform 981">
                <a:extLst>
                  <a:ext uri="{FF2B5EF4-FFF2-40B4-BE49-F238E27FC236}">
                    <a16:creationId xmlns:a16="http://schemas.microsoft.com/office/drawing/2014/main" id="{6373FF32-84DA-1F5E-1C7B-1686FFC6C167}"/>
                  </a:ext>
                </a:extLst>
              </p:cNvPr>
              <p:cNvSpPr/>
              <p:nvPr/>
            </p:nvSpPr>
            <p:spPr bwMode="auto">
              <a:xfrm>
                <a:off x="6209" y="1444"/>
                <a:ext cx="124" cy="199"/>
              </a:xfrm>
              <a:custGeom>
                <a:avLst/>
                <a:gdLst>
                  <a:gd name="T0" fmla="*/ 0 w 85"/>
                  <a:gd name="T1" fmla="*/ 8 h 137"/>
                  <a:gd name="T2" fmla="*/ 71 w 85"/>
                  <a:gd name="T3" fmla="*/ 5 h 137"/>
                  <a:gd name="T4" fmla="*/ 85 w 85"/>
                  <a:gd name="T5" fmla="*/ 29 h 137"/>
                  <a:gd name="T6" fmla="*/ 84 w 85"/>
                  <a:gd name="T7" fmla="*/ 132 h 137"/>
                  <a:gd name="T8" fmla="*/ 35 w 85"/>
                  <a:gd name="T9" fmla="*/ 121 h 137"/>
                  <a:gd name="T10" fmla="*/ 39 w 85"/>
                  <a:gd name="T11" fmla="*/ 77 h 137"/>
                  <a:gd name="T12" fmla="*/ 45 w 85"/>
                  <a:gd name="T13" fmla="*/ 66 h 137"/>
                  <a:gd name="T14" fmla="*/ 19 w 85"/>
                  <a:gd name="T15" fmla="*/ 18 h 137"/>
                  <a:gd name="T16" fmla="*/ 0 w 85"/>
                  <a:gd name="T17" fmla="*/ 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37">
                    <a:moveTo>
                      <a:pt x="0" y="8"/>
                    </a:moveTo>
                    <a:cubicBezTo>
                      <a:pt x="24" y="0"/>
                      <a:pt x="47" y="4"/>
                      <a:pt x="71" y="5"/>
                    </a:cubicBezTo>
                    <a:cubicBezTo>
                      <a:pt x="80" y="6"/>
                      <a:pt x="85" y="18"/>
                      <a:pt x="85" y="29"/>
                    </a:cubicBezTo>
                    <a:cubicBezTo>
                      <a:pt x="84" y="63"/>
                      <a:pt x="84" y="97"/>
                      <a:pt x="84" y="132"/>
                    </a:cubicBezTo>
                    <a:cubicBezTo>
                      <a:pt x="66" y="137"/>
                      <a:pt x="50" y="131"/>
                      <a:pt x="35" y="121"/>
                    </a:cubicBezTo>
                    <a:cubicBezTo>
                      <a:pt x="30" y="106"/>
                      <a:pt x="35" y="91"/>
                      <a:pt x="39" y="77"/>
                    </a:cubicBezTo>
                    <a:cubicBezTo>
                      <a:pt x="41" y="73"/>
                      <a:pt x="43" y="69"/>
                      <a:pt x="45" y="66"/>
                    </a:cubicBezTo>
                    <a:cubicBezTo>
                      <a:pt x="52" y="36"/>
                      <a:pt x="47" y="28"/>
                      <a:pt x="19" y="18"/>
                    </a:cubicBezTo>
                    <a:cubicBezTo>
                      <a:pt x="13" y="15"/>
                      <a:pt x="5" y="14"/>
                      <a:pt x="0" y="8"/>
                    </a:cubicBezTo>
                    <a:close/>
                  </a:path>
                </a:pathLst>
              </a:custGeom>
              <a:solidFill>
                <a:srgbClr val="E9EA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1" name="Freeform 982">
                <a:extLst>
                  <a:ext uri="{FF2B5EF4-FFF2-40B4-BE49-F238E27FC236}">
                    <a16:creationId xmlns:a16="http://schemas.microsoft.com/office/drawing/2014/main" id="{0CA63A85-3406-63CA-688F-BA3F839B95FF}"/>
                  </a:ext>
                </a:extLst>
              </p:cNvPr>
              <p:cNvSpPr/>
              <p:nvPr/>
            </p:nvSpPr>
            <p:spPr bwMode="auto">
              <a:xfrm>
                <a:off x="5861" y="1433"/>
                <a:ext cx="118" cy="196"/>
              </a:xfrm>
              <a:custGeom>
                <a:avLst/>
                <a:gdLst>
                  <a:gd name="T0" fmla="*/ 20 w 81"/>
                  <a:gd name="T1" fmla="*/ 112 h 134"/>
                  <a:gd name="T2" fmla="*/ 0 w 81"/>
                  <a:gd name="T3" fmla="*/ 46 h 134"/>
                  <a:gd name="T4" fmla="*/ 52 w 81"/>
                  <a:gd name="T5" fmla="*/ 8 h 134"/>
                  <a:gd name="T6" fmla="*/ 68 w 81"/>
                  <a:gd name="T7" fmla="*/ 11 h 134"/>
                  <a:gd name="T8" fmla="*/ 68 w 81"/>
                  <a:gd name="T9" fmla="*/ 27 h 134"/>
                  <a:gd name="T10" fmla="*/ 47 w 81"/>
                  <a:gd name="T11" fmla="*/ 85 h 134"/>
                  <a:gd name="T12" fmla="*/ 48 w 81"/>
                  <a:gd name="T13" fmla="*/ 91 h 134"/>
                  <a:gd name="T14" fmla="*/ 50 w 81"/>
                  <a:gd name="T15" fmla="*/ 111 h 134"/>
                  <a:gd name="T16" fmla="*/ 26 w 81"/>
                  <a:gd name="T17" fmla="*/ 134 h 134"/>
                  <a:gd name="T18" fmla="*/ 18 w 81"/>
                  <a:gd name="T19" fmla="*/ 130 h 134"/>
                  <a:gd name="T20" fmla="*/ 20 w 81"/>
                  <a:gd name="T21" fmla="*/ 11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34">
                    <a:moveTo>
                      <a:pt x="20" y="112"/>
                    </a:moveTo>
                    <a:cubicBezTo>
                      <a:pt x="25" y="87"/>
                      <a:pt x="26" y="62"/>
                      <a:pt x="0" y="46"/>
                    </a:cubicBezTo>
                    <a:cubicBezTo>
                      <a:pt x="7" y="0"/>
                      <a:pt x="7" y="0"/>
                      <a:pt x="52" y="8"/>
                    </a:cubicBezTo>
                    <a:cubicBezTo>
                      <a:pt x="57" y="9"/>
                      <a:pt x="63" y="10"/>
                      <a:pt x="68" y="11"/>
                    </a:cubicBezTo>
                    <a:cubicBezTo>
                      <a:pt x="81" y="16"/>
                      <a:pt x="76" y="22"/>
                      <a:pt x="68" y="27"/>
                    </a:cubicBezTo>
                    <a:cubicBezTo>
                      <a:pt x="46" y="41"/>
                      <a:pt x="41" y="61"/>
                      <a:pt x="47" y="85"/>
                    </a:cubicBezTo>
                    <a:cubicBezTo>
                      <a:pt x="47" y="87"/>
                      <a:pt x="48" y="89"/>
                      <a:pt x="48" y="91"/>
                    </a:cubicBezTo>
                    <a:cubicBezTo>
                      <a:pt x="50" y="97"/>
                      <a:pt x="52" y="104"/>
                      <a:pt x="50" y="111"/>
                    </a:cubicBezTo>
                    <a:cubicBezTo>
                      <a:pt x="43" y="120"/>
                      <a:pt x="39" y="131"/>
                      <a:pt x="26" y="134"/>
                    </a:cubicBezTo>
                    <a:cubicBezTo>
                      <a:pt x="23" y="134"/>
                      <a:pt x="20" y="133"/>
                      <a:pt x="18" y="130"/>
                    </a:cubicBezTo>
                    <a:cubicBezTo>
                      <a:pt x="15" y="124"/>
                      <a:pt x="14" y="117"/>
                      <a:pt x="20" y="112"/>
                    </a:cubicBezTo>
                    <a:close/>
                  </a:path>
                </a:pathLst>
              </a:custGeom>
              <a:solidFill>
                <a:srgbClr val="E4E9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2" name="Freeform 983">
                <a:extLst>
                  <a:ext uri="{FF2B5EF4-FFF2-40B4-BE49-F238E27FC236}">
                    <a16:creationId xmlns:a16="http://schemas.microsoft.com/office/drawing/2014/main" id="{D4AFE445-A1D4-FA23-F46A-8D947ECA76A5}"/>
                  </a:ext>
                </a:extLst>
              </p:cNvPr>
              <p:cNvSpPr/>
              <p:nvPr/>
            </p:nvSpPr>
            <p:spPr bwMode="auto">
              <a:xfrm>
                <a:off x="6241" y="1620"/>
                <a:ext cx="102" cy="116"/>
              </a:xfrm>
              <a:custGeom>
                <a:avLst/>
                <a:gdLst>
                  <a:gd name="T0" fmla="*/ 14 w 70"/>
                  <a:gd name="T1" fmla="*/ 0 h 80"/>
                  <a:gd name="T2" fmla="*/ 62 w 70"/>
                  <a:gd name="T3" fmla="*/ 11 h 80"/>
                  <a:gd name="T4" fmla="*/ 70 w 70"/>
                  <a:gd name="T5" fmla="*/ 39 h 80"/>
                  <a:gd name="T6" fmla="*/ 34 w 70"/>
                  <a:gd name="T7" fmla="*/ 80 h 80"/>
                  <a:gd name="T8" fmla="*/ 9 w 70"/>
                  <a:gd name="T9" fmla="*/ 71 h 80"/>
                  <a:gd name="T10" fmla="*/ 3 w 70"/>
                  <a:gd name="T11" fmla="*/ 51 h 80"/>
                  <a:gd name="T12" fmla="*/ 1 w 70"/>
                  <a:gd name="T13" fmla="*/ 42 h 80"/>
                  <a:gd name="T14" fmla="*/ 3 w 70"/>
                  <a:gd name="T15" fmla="*/ 10 h 80"/>
                  <a:gd name="T16" fmla="*/ 14 w 70"/>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80">
                    <a:moveTo>
                      <a:pt x="14" y="0"/>
                    </a:moveTo>
                    <a:cubicBezTo>
                      <a:pt x="30" y="3"/>
                      <a:pt x="46" y="7"/>
                      <a:pt x="62" y="11"/>
                    </a:cubicBezTo>
                    <a:cubicBezTo>
                      <a:pt x="70" y="18"/>
                      <a:pt x="62" y="31"/>
                      <a:pt x="70" y="39"/>
                    </a:cubicBezTo>
                    <a:cubicBezTo>
                      <a:pt x="50" y="46"/>
                      <a:pt x="35" y="57"/>
                      <a:pt x="34" y="80"/>
                    </a:cubicBezTo>
                    <a:cubicBezTo>
                      <a:pt x="25" y="79"/>
                      <a:pt x="17" y="76"/>
                      <a:pt x="9" y="71"/>
                    </a:cubicBezTo>
                    <a:cubicBezTo>
                      <a:pt x="5" y="65"/>
                      <a:pt x="5" y="58"/>
                      <a:pt x="3" y="51"/>
                    </a:cubicBezTo>
                    <a:cubicBezTo>
                      <a:pt x="2" y="48"/>
                      <a:pt x="2" y="45"/>
                      <a:pt x="1" y="42"/>
                    </a:cubicBezTo>
                    <a:cubicBezTo>
                      <a:pt x="1" y="31"/>
                      <a:pt x="0" y="20"/>
                      <a:pt x="3" y="10"/>
                    </a:cubicBezTo>
                    <a:cubicBezTo>
                      <a:pt x="5" y="5"/>
                      <a:pt x="8" y="1"/>
                      <a:pt x="14" y="0"/>
                    </a:cubicBezTo>
                    <a:close/>
                  </a:path>
                </a:pathLst>
              </a:custGeom>
              <a:solidFill>
                <a:srgbClr val="2F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3" name="Freeform 984">
                <a:extLst>
                  <a:ext uri="{FF2B5EF4-FFF2-40B4-BE49-F238E27FC236}">
                    <a16:creationId xmlns:a16="http://schemas.microsoft.com/office/drawing/2014/main" id="{F51AB250-BE0E-BC9C-57EC-F04AFDC339C6}"/>
                  </a:ext>
                </a:extLst>
              </p:cNvPr>
              <p:cNvSpPr/>
              <p:nvPr/>
            </p:nvSpPr>
            <p:spPr bwMode="auto">
              <a:xfrm>
                <a:off x="5911" y="1450"/>
                <a:ext cx="151" cy="116"/>
              </a:xfrm>
              <a:custGeom>
                <a:avLst/>
                <a:gdLst>
                  <a:gd name="T0" fmla="*/ 9 w 104"/>
                  <a:gd name="T1" fmla="*/ 76 h 80"/>
                  <a:gd name="T2" fmla="*/ 32 w 104"/>
                  <a:gd name="T3" fmla="*/ 13 h 80"/>
                  <a:gd name="T4" fmla="*/ 34 w 104"/>
                  <a:gd name="T5" fmla="*/ 0 h 80"/>
                  <a:gd name="T6" fmla="*/ 85 w 104"/>
                  <a:gd name="T7" fmla="*/ 8 h 80"/>
                  <a:gd name="T8" fmla="*/ 94 w 104"/>
                  <a:gd name="T9" fmla="*/ 30 h 80"/>
                  <a:gd name="T10" fmla="*/ 90 w 104"/>
                  <a:gd name="T11" fmla="*/ 80 h 80"/>
                  <a:gd name="T12" fmla="*/ 80 w 104"/>
                  <a:gd name="T13" fmla="*/ 40 h 80"/>
                  <a:gd name="T14" fmla="*/ 66 w 104"/>
                  <a:gd name="T15" fmla="*/ 24 h 80"/>
                  <a:gd name="T16" fmla="*/ 58 w 104"/>
                  <a:gd name="T17" fmla="*/ 29 h 80"/>
                  <a:gd name="T18" fmla="*/ 41 w 104"/>
                  <a:gd name="T19" fmla="*/ 44 h 80"/>
                  <a:gd name="T20" fmla="*/ 13 w 104"/>
                  <a:gd name="T21" fmla="*/ 72 h 80"/>
                  <a:gd name="T22" fmla="*/ 9 w 104"/>
                  <a:gd name="T23"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80">
                    <a:moveTo>
                      <a:pt x="9" y="76"/>
                    </a:moveTo>
                    <a:cubicBezTo>
                      <a:pt x="0" y="45"/>
                      <a:pt x="6" y="29"/>
                      <a:pt x="32" y="13"/>
                    </a:cubicBezTo>
                    <a:cubicBezTo>
                      <a:pt x="40" y="8"/>
                      <a:pt x="39" y="5"/>
                      <a:pt x="34" y="0"/>
                    </a:cubicBezTo>
                    <a:cubicBezTo>
                      <a:pt x="50" y="6"/>
                      <a:pt x="69" y="0"/>
                      <a:pt x="85" y="8"/>
                    </a:cubicBezTo>
                    <a:cubicBezTo>
                      <a:pt x="80" y="19"/>
                      <a:pt x="90" y="24"/>
                      <a:pt x="94" y="30"/>
                    </a:cubicBezTo>
                    <a:cubicBezTo>
                      <a:pt x="104" y="48"/>
                      <a:pt x="103" y="64"/>
                      <a:pt x="90" y="80"/>
                    </a:cubicBezTo>
                    <a:cubicBezTo>
                      <a:pt x="86" y="67"/>
                      <a:pt x="82" y="54"/>
                      <a:pt x="80" y="40"/>
                    </a:cubicBezTo>
                    <a:cubicBezTo>
                      <a:pt x="80" y="31"/>
                      <a:pt x="75" y="27"/>
                      <a:pt x="66" y="24"/>
                    </a:cubicBezTo>
                    <a:cubicBezTo>
                      <a:pt x="60" y="23"/>
                      <a:pt x="60" y="24"/>
                      <a:pt x="58" y="29"/>
                    </a:cubicBezTo>
                    <a:cubicBezTo>
                      <a:pt x="55" y="36"/>
                      <a:pt x="50" y="44"/>
                      <a:pt x="41" y="44"/>
                    </a:cubicBezTo>
                    <a:cubicBezTo>
                      <a:pt x="22" y="44"/>
                      <a:pt x="15" y="55"/>
                      <a:pt x="13" y="72"/>
                    </a:cubicBezTo>
                    <a:cubicBezTo>
                      <a:pt x="12" y="74"/>
                      <a:pt x="11" y="76"/>
                      <a:pt x="9" y="76"/>
                    </a:cubicBezTo>
                    <a:close/>
                  </a:path>
                </a:pathLst>
              </a:custGeom>
              <a:solidFill>
                <a:srgbClr val="D4C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4" name="Freeform 985">
                <a:extLst>
                  <a:ext uri="{FF2B5EF4-FFF2-40B4-BE49-F238E27FC236}">
                    <a16:creationId xmlns:a16="http://schemas.microsoft.com/office/drawing/2014/main" id="{653C4763-5F95-2B8B-4D7D-66870494A5CF}"/>
                  </a:ext>
                </a:extLst>
              </p:cNvPr>
              <p:cNvSpPr/>
              <p:nvPr/>
            </p:nvSpPr>
            <p:spPr bwMode="auto">
              <a:xfrm>
                <a:off x="6121" y="1463"/>
                <a:ext cx="123" cy="131"/>
              </a:xfrm>
              <a:custGeom>
                <a:avLst/>
                <a:gdLst>
                  <a:gd name="T0" fmla="*/ 14 w 85"/>
                  <a:gd name="T1" fmla="*/ 32 h 90"/>
                  <a:gd name="T2" fmla="*/ 18 w 85"/>
                  <a:gd name="T3" fmla="*/ 27 h 90"/>
                  <a:gd name="T4" fmla="*/ 38 w 85"/>
                  <a:gd name="T5" fmla="*/ 18 h 90"/>
                  <a:gd name="T6" fmla="*/ 37 w 85"/>
                  <a:gd name="T7" fmla="*/ 16 h 90"/>
                  <a:gd name="T8" fmla="*/ 34 w 85"/>
                  <a:gd name="T9" fmla="*/ 4 h 90"/>
                  <a:gd name="T10" fmla="*/ 39 w 85"/>
                  <a:gd name="T11" fmla="*/ 1 h 90"/>
                  <a:gd name="T12" fmla="*/ 74 w 85"/>
                  <a:gd name="T13" fmla="*/ 13 h 90"/>
                  <a:gd name="T14" fmla="*/ 74 w 85"/>
                  <a:gd name="T15" fmla="*/ 34 h 90"/>
                  <a:gd name="T16" fmla="*/ 59 w 85"/>
                  <a:gd name="T17" fmla="*/ 45 h 90"/>
                  <a:gd name="T18" fmla="*/ 36 w 85"/>
                  <a:gd name="T19" fmla="*/ 64 h 90"/>
                  <a:gd name="T20" fmla="*/ 11 w 85"/>
                  <a:gd name="T21" fmla="*/ 83 h 90"/>
                  <a:gd name="T22" fmla="*/ 14 w 85"/>
                  <a:gd name="T23" fmla="*/ 3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90">
                    <a:moveTo>
                      <a:pt x="14" y="32"/>
                    </a:moveTo>
                    <a:cubicBezTo>
                      <a:pt x="15" y="31"/>
                      <a:pt x="17" y="29"/>
                      <a:pt x="18" y="27"/>
                    </a:cubicBezTo>
                    <a:cubicBezTo>
                      <a:pt x="24" y="24"/>
                      <a:pt x="25" y="9"/>
                      <a:pt x="38" y="18"/>
                    </a:cubicBezTo>
                    <a:cubicBezTo>
                      <a:pt x="39" y="19"/>
                      <a:pt x="37" y="17"/>
                      <a:pt x="37" y="16"/>
                    </a:cubicBezTo>
                    <a:cubicBezTo>
                      <a:pt x="34" y="13"/>
                      <a:pt x="31" y="9"/>
                      <a:pt x="34" y="4"/>
                    </a:cubicBezTo>
                    <a:cubicBezTo>
                      <a:pt x="36" y="3"/>
                      <a:pt x="37" y="2"/>
                      <a:pt x="39" y="1"/>
                    </a:cubicBezTo>
                    <a:cubicBezTo>
                      <a:pt x="53" y="0"/>
                      <a:pt x="63" y="8"/>
                      <a:pt x="74" y="13"/>
                    </a:cubicBezTo>
                    <a:cubicBezTo>
                      <a:pt x="85" y="18"/>
                      <a:pt x="80" y="28"/>
                      <a:pt x="74" y="34"/>
                    </a:cubicBezTo>
                    <a:cubicBezTo>
                      <a:pt x="70" y="39"/>
                      <a:pt x="63" y="40"/>
                      <a:pt x="59" y="45"/>
                    </a:cubicBezTo>
                    <a:cubicBezTo>
                      <a:pt x="51" y="51"/>
                      <a:pt x="42" y="56"/>
                      <a:pt x="36" y="64"/>
                    </a:cubicBezTo>
                    <a:cubicBezTo>
                      <a:pt x="29" y="72"/>
                      <a:pt x="29" y="90"/>
                      <a:pt x="11" y="83"/>
                    </a:cubicBezTo>
                    <a:cubicBezTo>
                      <a:pt x="0" y="65"/>
                      <a:pt x="8" y="49"/>
                      <a:pt x="14" y="32"/>
                    </a:cubicBezTo>
                    <a:close/>
                  </a:path>
                </a:pathLst>
              </a:custGeom>
              <a:solidFill>
                <a:srgbClr val="5C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5" name="Freeform 986">
                <a:extLst>
                  <a:ext uri="{FF2B5EF4-FFF2-40B4-BE49-F238E27FC236}">
                    <a16:creationId xmlns:a16="http://schemas.microsoft.com/office/drawing/2014/main" id="{EC3F408B-E8BD-E2C9-7F7B-37F5FC5171AD}"/>
                  </a:ext>
                </a:extLst>
              </p:cNvPr>
              <p:cNvSpPr/>
              <p:nvPr/>
            </p:nvSpPr>
            <p:spPr bwMode="auto">
              <a:xfrm>
                <a:off x="6174" y="1455"/>
                <a:ext cx="121" cy="99"/>
              </a:xfrm>
              <a:custGeom>
                <a:avLst/>
                <a:gdLst>
                  <a:gd name="T0" fmla="*/ 20 w 83"/>
                  <a:gd name="T1" fmla="*/ 48 h 68"/>
                  <a:gd name="T2" fmla="*/ 35 w 83"/>
                  <a:gd name="T3" fmla="*/ 22 h 68"/>
                  <a:gd name="T4" fmla="*/ 4 w 83"/>
                  <a:gd name="T5" fmla="*/ 9 h 68"/>
                  <a:gd name="T6" fmla="*/ 0 w 83"/>
                  <a:gd name="T7" fmla="*/ 8 h 68"/>
                  <a:gd name="T8" fmla="*/ 9 w 83"/>
                  <a:gd name="T9" fmla="*/ 0 h 68"/>
                  <a:gd name="T10" fmla="*/ 24 w 83"/>
                  <a:gd name="T11" fmla="*/ 0 h 68"/>
                  <a:gd name="T12" fmla="*/ 49 w 83"/>
                  <a:gd name="T13" fmla="*/ 6 h 68"/>
                  <a:gd name="T14" fmla="*/ 73 w 83"/>
                  <a:gd name="T15" fmla="*/ 60 h 68"/>
                  <a:gd name="T16" fmla="*/ 56 w 83"/>
                  <a:gd name="T17" fmla="*/ 30 h 68"/>
                  <a:gd name="T18" fmla="*/ 57 w 83"/>
                  <a:gd name="T19" fmla="*/ 45 h 68"/>
                  <a:gd name="T20" fmla="*/ 56 w 83"/>
                  <a:gd name="T21" fmla="*/ 66 h 68"/>
                  <a:gd name="T22" fmla="*/ 43 w 83"/>
                  <a:gd name="T23" fmla="*/ 64 h 68"/>
                  <a:gd name="T24" fmla="*/ 22 w 83"/>
                  <a:gd name="T25" fmla="*/ 50 h 68"/>
                  <a:gd name="T26" fmla="*/ 20 w 83"/>
                  <a:gd name="T27" fmla="*/ 4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68">
                    <a:moveTo>
                      <a:pt x="20" y="48"/>
                    </a:moveTo>
                    <a:cubicBezTo>
                      <a:pt x="21" y="36"/>
                      <a:pt x="49" y="37"/>
                      <a:pt x="35" y="22"/>
                    </a:cubicBezTo>
                    <a:cubicBezTo>
                      <a:pt x="30" y="17"/>
                      <a:pt x="16" y="10"/>
                      <a:pt x="4" y="9"/>
                    </a:cubicBezTo>
                    <a:cubicBezTo>
                      <a:pt x="3" y="9"/>
                      <a:pt x="1" y="8"/>
                      <a:pt x="0" y="8"/>
                    </a:cubicBezTo>
                    <a:cubicBezTo>
                      <a:pt x="0" y="1"/>
                      <a:pt x="4" y="0"/>
                      <a:pt x="9" y="0"/>
                    </a:cubicBezTo>
                    <a:cubicBezTo>
                      <a:pt x="14" y="0"/>
                      <a:pt x="19" y="0"/>
                      <a:pt x="24" y="0"/>
                    </a:cubicBezTo>
                    <a:cubicBezTo>
                      <a:pt x="33" y="2"/>
                      <a:pt x="41" y="3"/>
                      <a:pt x="49" y="6"/>
                    </a:cubicBezTo>
                    <a:cubicBezTo>
                      <a:pt x="77" y="17"/>
                      <a:pt x="83" y="30"/>
                      <a:pt x="73" y="60"/>
                    </a:cubicBezTo>
                    <a:cubicBezTo>
                      <a:pt x="64" y="52"/>
                      <a:pt x="70" y="36"/>
                      <a:pt x="56" y="30"/>
                    </a:cubicBezTo>
                    <a:cubicBezTo>
                      <a:pt x="51" y="36"/>
                      <a:pt x="52" y="41"/>
                      <a:pt x="57" y="45"/>
                    </a:cubicBezTo>
                    <a:cubicBezTo>
                      <a:pt x="66" y="53"/>
                      <a:pt x="65" y="60"/>
                      <a:pt x="56" y="66"/>
                    </a:cubicBezTo>
                    <a:cubicBezTo>
                      <a:pt x="51" y="68"/>
                      <a:pt x="47" y="67"/>
                      <a:pt x="43" y="64"/>
                    </a:cubicBezTo>
                    <a:cubicBezTo>
                      <a:pt x="39" y="54"/>
                      <a:pt x="30" y="53"/>
                      <a:pt x="22" y="50"/>
                    </a:cubicBezTo>
                    <a:cubicBezTo>
                      <a:pt x="21" y="49"/>
                      <a:pt x="21" y="48"/>
                      <a:pt x="20" y="48"/>
                    </a:cubicBezTo>
                    <a:close/>
                  </a:path>
                </a:pathLst>
              </a:custGeom>
              <a:solidFill>
                <a:srgbClr val="745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6" name="Freeform 987">
                <a:extLst>
                  <a:ext uri="{FF2B5EF4-FFF2-40B4-BE49-F238E27FC236}">
                    <a16:creationId xmlns:a16="http://schemas.microsoft.com/office/drawing/2014/main" id="{F7C0A862-A25A-34BC-3ED7-D62C9CCB7C63}"/>
                  </a:ext>
                </a:extLst>
              </p:cNvPr>
              <p:cNvSpPr/>
              <p:nvPr/>
            </p:nvSpPr>
            <p:spPr bwMode="auto">
              <a:xfrm>
                <a:off x="6094" y="1484"/>
                <a:ext cx="50" cy="206"/>
              </a:xfrm>
              <a:custGeom>
                <a:avLst/>
                <a:gdLst>
                  <a:gd name="T0" fmla="*/ 32 w 34"/>
                  <a:gd name="T1" fmla="*/ 17 h 141"/>
                  <a:gd name="T2" fmla="*/ 32 w 34"/>
                  <a:gd name="T3" fmla="*/ 68 h 141"/>
                  <a:gd name="T4" fmla="*/ 32 w 34"/>
                  <a:gd name="T5" fmla="*/ 81 h 141"/>
                  <a:gd name="T6" fmla="*/ 30 w 34"/>
                  <a:gd name="T7" fmla="*/ 108 h 141"/>
                  <a:gd name="T8" fmla="*/ 18 w 34"/>
                  <a:gd name="T9" fmla="*/ 133 h 141"/>
                  <a:gd name="T10" fmla="*/ 9 w 34"/>
                  <a:gd name="T11" fmla="*/ 141 h 141"/>
                  <a:gd name="T12" fmla="*/ 0 w 34"/>
                  <a:gd name="T13" fmla="*/ 132 h 141"/>
                  <a:gd name="T14" fmla="*/ 24 w 34"/>
                  <a:gd name="T15" fmla="*/ 0 h 141"/>
                  <a:gd name="T16" fmla="*/ 32 w 34"/>
                  <a:gd name="T17" fmla="*/ 1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41">
                    <a:moveTo>
                      <a:pt x="32" y="17"/>
                    </a:moveTo>
                    <a:cubicBezTo>
                      <a:pt x="34" y="34"/>
                      <a:pt x="22" y="51"/>
                      <a:pt x="32" y="68"/>
                    </a:cubicBezTo>
                    <a:cubicBezTo>
                      <a:pt x="33" y="72"/>
                      <a:pt x="33" y="77"/>
                      <a:pt x="32" y="81"/>
                    </a:cubicBezTo>
                    <a:cubicBezTo>
                      <a:pt x="33" y="90"/>
                      <a:pt x="31" y="99"/>
                      <a:pt x="30" y="108"/>
                    </a:cubicBezTo>
                    <a:cubicBezTo>
                      <a:pt x="26" y="117"/>
                      <a:pt x="22" y="124"/>
                      <a:pt x="18" y="133"/>
                    </a:cubicBezTo>
                    <a:cubicBezTo>
                      <a:pt x="16" y="136"/>
                      <a:pt x="14" y="140"/>
                      <a:pt x="9" y="141"/>
                    </a:cubicBezTo>
                    <a:cubicBezTo>
                      <a:pt x="4" y="140"/>
                      <a:pt x="1" y="136"/>
                      <a:pt x="0" y="132"/>
                    </a:cubicBezTo>
                    <a:cubicBezTo>
                      <a:pt x="21" y="90"/>
                      <a:pt x="22" y="45"/>
                      <a:pt x="24" y="0"/>
                    </a:cubicBezTo>
                    <a:cubicBezTo>
                      <a:pt x="32" y="4"/>
                      <a:pt x="31" y="11"/>
                      <a:pt x="32" y="17"/>
                    </a:cubicBezTo>
                    <a:close/>
                  </a:path>
                </a:pathLst>
              </a:custGeom>
              <a:solidFill>
                <a:srgbClr val="DED4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7" name="Freeform 988">
                <a:extLst>
                  <a:ext uri="{FF2B5EF4-FFF2-40B4-BE49-F238E27FC236}">
                    <a16:creationId xmlns:a16="http://schemas.microsoft.com/office/drawing/2014/main" id="{547F371C-D9F3-6D52-EBAB-35209A262285}"/>
                  </a:ext>
                </a:extLst>
              </p:cNvPr>
              <p:cNvSpPr/>
              <p:nvPr/>
            </p:nvSpPr>
            <p:spPr bwMode="auto">
              <a:xfrm>
                <a:off x="6078" y="1432"/>
                <a:ext cx="109" cy="48"/>
              </a:xfrm>
              <a:custGeom>
                <a:avLst/>
                <a:gdLst>
                  <a:gd name="T0" fmla="*/ 75 w 75"/>
                  <a:gd name="T1" fmla="*/ 16 h 33"/>
                  <a:gd name="T2" fmla="*/ 66 w 75"/>
                  <a:gd name="T3" fmla="*/ 24 h 33"/>
                  <a:gd name="T4" fmla="*/ 66 w 75"/>
                  <a:gd name="T5" fmla="*/ 24 h 33"/>
                  <a:gd name="T6" fmla="*/ 51 w 75"/>
                  <a:gd name="T7" fmla="*/ 29 h 33"/>
                  <a:gd name="T8" fmla="*/ 33 w 75"/>
                  <a:gd name="T9" fmla="*/ 20 h 33"/>
                  <a:gd name="T10" fmla="*/ 0 w 75"/>
                  <a:gd name="T11" fmla="*/ 9 h 33"/>
                  <a:gd name="T12" fmla="*/ 75 w 75"/>
                  <a:gd name="T13" fmla="*/ 16 h 33"/>
                </a:gdLst>
                <a:ahLst/>
                <a:cxnLst>
                  <a:cxn ang="0">
                    <a:pos x="T0" y="T1"/>
                  </a:cxn>
                  <a:cxn ang="0">
                    <a:pos x="T2" y="T3"/>
                  </a:cxn>
                  <a:cxn ang="0">
                    <a:pos x="T4" y="T5"/>
                  </a:cxn>
                  <a:cxn ang="0">
                    <a:pos x="T6" y="T7"/>
                  </a:cxn>
                  <a:cxn ang="0">
                    <a:pos x="T8" y="T9"/>
                  </a:cxn>
                  <a:cxn ang="0">
                    <a:pos x="T10" y="T11"/>
                  </a:cxn>
                  <a:cxn ang="0">
                    <a:pos x="T12" y="T13"/>
                  </a:cxn>
                </a:cxnLst>
                <a:rect l="0" t="0" r="r" b="b"/>
                <a:pathLst>
                  <a:path w="75" h="33">
                    <a:moveTo>
                      <a:pt x="75" y="16"/>
                    </a:moveTo>
                    <a:cubicBezTo>
                      <a:pt x="73" y="19"/>
                      <a:pt x="67" y="18"/>
                      <a:pt x="66" y="24"/>
                    </a:cubicBezTo>
                    <a:cubicBezTo>
                      <a:pt x="66" y="24"/>
                      <a:pt x="66" y="24"/>
                      <a:pt x="66" y="24"/>
                    </a:cubicBezTo>
                    <a:cubicBezTo>
                      <a:pt x="62" y="27"/>
                      <a:pt x="58" y="33"/>
                      <a:pt x="51" y="29"/>
                    </a:cubicBezTo>
                    <a:cubicBezTo>
                      <a:pt x="48" y="21"/>
                      <a:pt x="41" y="20"/>
                      <a:pt x="33" y="20"/>
                    </a:cubicBezTo>
                    <a:cubicBezTo>
                      <a:pt x="23" y="21"/>
                      <a:pt x="14" y="20"/>
                      <a:pt x="0" y="9"/>
                    </a:cubicBezTo>
                    <a:cubicBezTo>
                      <a:pt x="29" y="12"/>
                      <a:pt x="52" y="0"/>
                      <a:pt x="75" y="16"/>
                    </a:cubicBezTo>
                    <a:close/>
                  </a:path>
                </a:pathLst>
              </a:custGeom>
              <a:solidFill>
                <a:srgbClr val="EAE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8" name="Freeform 989">
                <a:extLst>
                  <a:ext uri="{FF2B5EF4-FFF2-40B4-BE49-F238E27FC236}">
                    <a16:creationId xmlns:a16="http://schemas.microsoft.com/office/drawing/2014/main" id="{71D6D43D-C0C4-8551-5AB1-85580394C0D7}"/>
                  </a:ext>
                </a:extLst>
              </p:cNvPr>
              <p:cNvSpPr/>
              <p:nvPr/>
            </p:nvSpPr>
            <p:spPr bwMode="auto">
              <a:xfrm>
                <a:off x="6249" y="1384"/>
                <a:ext cx="71" cy="58"/>
              </a:xfrm>
              <a:custGeom>
                <a:avLst/>
                <a:gdLst>
                  <a:gd name="T0" fmla="*/ 49 w 49"/>
                  <a:gd name="T1" fmla="*/ 5 h 40"/>
                  <a:gd name="T2" fmla="*/ 49 w 49"/>
                  <a:gd name="T3" fmla="*/ 32 h 40"/>
                  <a:gd name="T4" fmla="*/ 0 w 49"/>
                  <a:gd name="T5" fmla="*/ 35 h 40"/>
                  <a:gd name="T6" fmla="*/ 25 w 49"/>
                  <a:gd name="T7" fmla="*/ 18 h 40"/>
                  <a:gd name="T8" fmla="*/ 49 w 49"/>
                  <a:gd name="T9" fmla="*/ 5 h 40"/>
                </a:gdLst>
                <a:ahLst/>
                <a:cxnLst>
                  <a:cxn ang="0">
                    <a:pos x="T0" y="T1"/>
                  </a:cxn>
                  <a:cxn ang="0">
                    <a:pos x="T2" y="T3"/>
                  </a:cxn>
                  <a:cxn ang="0">
                    <a:pos x="T4" y="T5"/>
                  </a:cxn>
                  <a:cxn ang="0">
                    <a:pos x="T6" y="T7"/>
                  </a:cxn>
                  <a:cxn ang="0">
                    <a:pos x="T8" y="T9"/>
                  </a:cxn>
                </a:cxnLst>
                <a:rect l="0" t="0" r="r" b="b"/>
                <a:pathLst>
                  <a:path w="49" h="40">
                    <a:moveTo>
                      <a:pt x="49" y="5"/>
                    </a:moveTo>
                    <a:cubicBezTo>
                      <a:pt x="49" y="14"/>
                      <a:pt x="49" y="23"/>
                      <a:pt x="49" y="32"/>
                    </a:cubicBezTo>
                    <a:cubicBezTo>
                      <a:pt x="33" y="40"/>
                      <a:pt x="16" y="36"/>
                      <a:pt x="0" y="35"/>
                    </a:cubicBezTo>
                    <a:cubicBezTo>
                      <a:pt x="11" y="33"/>
                      <a:pt x="21" y="33"/>
                      <a:pt x="25" y="18"/>
                    </a:cubicBezTo>
                    <a:cubicBezTo>
                      <a:pt x="27" y="9"/>
                      <a:pt x="36" y="0"/>
                      <a:pt x="49" y="5"/>
                    </a:cubicBezTo>
                    <a:close/>
                  </a:path>
                </a:pathLst>
              </a:custGeom>
              <a:solidFill>
                <a:srgbClr val="5D73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9" name="Freeform 990">
                <a:extLst>
                  <a:ext uri="{FF2B5EF4-FFF2-40B4-BE49-F238E27FC236}">
                    <a16:creationId xmlns:a16="http://schemas.microsoft.com/office/drawing/2014/main" id="{D14E74F7-78B8-D838-C849-CDFE5AED614D}"/>
                  </a:ext>
                </a:extLst>
              </p:cNvPr>
              <p:cNvSpPr/>
              <p:nvPr/>
            </p:nvSpPr>
            <p:spPr bwMode="auto">
              <a:xfrm>
                <a:off x="6145" y="1467"/>
                <a:ext cx="51" cy="35"/>
              </a:xfrm>
              <a:custGeom>
                <a:avLst/>
                <a:gdLst>
                  <a:gd name="T0" fmla="*/ 5 w 35"/>
                  <a:gd name="T1" fmla="*/ 5 h 24"/>
                  <a:gd name="T2" fmla="*/ 20 w 35"/>
                  <a:gd name="T3" fmla="*/ 0 h 24"/>
                  <a:gd name="T4" fmla="*/ 35 w 35"/>
                  <a:gd name="T5" fmla="*/ 21 h 24"/>
                  <a:gd name="T6" fmla="*/ 1 w 35"/>
                  <a:gd name="T7" fmla="*/ 24 h 24"/>
                  <a:gd name="T8" fmla="*/ 5 w 35"/>
                  <a:gd name="T9" fmla="*/ 5 h 24"/>
                </a:gdLst>
                <a:ahLst/>
                <a:cxnLst>
                  <a:cxn ang="0">
                    <a:pos x="T0" y="T1"/>
                  </a:cxn>
                  <a:cxn ang="0">
                    <a:pos x="T2" y="T3"/>
                  </a:cxn>
                  <a:cxn ang="0">
                    <a:pos x="T4" y="T5"/>
                  </a:cxn>
                  <a:cxn ang="0">
                    <a:pos x="T6" y="T7"/>
                  </a:cxn>
                  <a:cxn ang="0">
                    <a:pos x="T8" y="T9"/>
                  </a:cxn>
                </a:cxnLst>
                <a:rect l="0" t="0" r="r" b="b"/>
                <a:pathLst>
                  <a:path w="35" h="24">
                    <a:moveTo>
                      <a:pt x="5" y="5"/>
                    </a:moveTo>
                    <a:cubicBezTo>
                      <a:pt x="10" y="4"/>
                      <a:pt x="15" y="2"/>
                      <a:pt x="20" y="0"/>
                    </a:cubicBezTo>
                    <a:cubicBezTo>
                      <a:pt x="13" y="16"/>
                      <a:pt x="35" y="9"/>
                      <a:pt x="35" y="21"/>
                    </a:cubicBezTo>
                    <a:cubicBezTo>
                      <a:pt x="24" y="22"/>
                      <a:pt x="11" y="15"/>
                      <a:pt x="1" y="24"/>
                    </a:cubicBezTo>
                    <a:cubicBezTo>
                      <a:pt x="0" y="17"/>
                      <a:pt x="2" y="11"/>
                      <a:pt x="5" y="5"/>
                    </a:cubicBezTo>
                    <a:close/>
                  </a:path>
                </a:pathLst>
              </a:custGeom>
              <a:solidFill>
                <a:srgbClr val="745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0" name="Freeform 991">
                <a:extLst>
                  <a:ext uri="{FF2B5EF4-FFF2-40B4-BE49-F238E27FC236}">
                    <a16:creationId xmlns:a16="http://schemas.microsoft.com/office/drawing/2014/main" id="{A67B3B52-F7AD-289F-EE15-2691C12E2729}"/>
                  </a:ext>
                </a:extLst>
              </p:cNvPr>
              <p:cNvSpPr/>
              <p:nvPr/>
            </p:nvSpPr>
            <p:spPr bwMode="auto">
              <a:xfrm>
                <a:off x="6330" y="1391"/>
                <a:ext cx="26" cy="48"/>
              </a:xfrm>
              <a:custGeom>
                <a:avLst/>
                <a:gdLst>
                  <a:gd name="T0" fmla="*/ 0 w 18"/>
                  <a:gd name="T1" fmla="*/ 28 h 33"/>
                  <a:gd name="T2" fmla="*/ 6 w 18"/>
                  <a:gd name="T3" fmla="*/ 12 h 33"/>
                  <a:gd name="T4" fmla="*/ 17 w 18"/>
                  <a:gd name="T5" fmla="*/ 8 h 33"/>
                  <a:gd name="T6" fmla="*/ 17 w 18"/>
                  <a:gd name="T7" fmla="*/ 29 h 33"/>
                  <a:gd name="T8" fmla="*/ 0 w 18"/>
                  <a:gd name="T9" fmla="*/ 28 h 33"/>
                </a:gdLst>
                <a:ahLst/>
                <a:cxnLst>
                  <a:cxn ang="0">
                    <a:pos x="T0" y="T1"/>
                  </a:cxn>
                  <a:cxn ang="0">
                    <a:pos x="T2" y="T3"/>
                  </a:cxn>
                  <a:cxn ang="0">
                    <a:pos x="T4" y="T5"/>
                  </a:cxn>
                  <a:cxn ang="0">
                    <a:pos x="T6" y="T7"/>
                  </a:cxn>
                  <a:cxn ang="0">
                    <a:pos x="T8" y="T9"/>
                  </a:cxn>
                </a:cxnLst>
                <a:rect l="0" t="0" r="r" b="b"/>
                <a:pathLst>
                  <a:path w="18" h="33">
                    <a:moveTo>
                      <a:pt x="0" y="28"/>
                    </a:moveTo>
                    <a:cubicBezTo>
                      <a:pt x="3" y="23"/>
                      <a:pt x="6" y="18"/>
                      <a:pt x="6" y="12"/>
                    </a:cubicBezTo>
                    <a:cubicBezTo>
                      <a:pt x="6" y="0"/>
                      <a:pt x="11" y="1"/>
                      <a:pt x="17" y="8"/>
                    </a:cubicBezTo>
                    <a:cubicBezTo>
                      <a:pt x="10" y="15"/>
                      <a:pt x="18" y="22"/>
                      <a:pt x="17" y="29"/>
                    </a:cubicBezTo>
                    <a:cubicBezTo>
                      <a:pt x="11" y="29"/>
                      <a:pt x="5" y="33"/>
                      <a:pt x="0" y="28"/>
                    </a:cubicBezTo>
                    <a:close/>
                  </a:path>
                </a:pathLst>
              </a:custGeom>
              <a:solidFill>
                <a:srgbClr val="4C59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1" name="Freeform 992">
                <a:extLst>
                  <a:ext uri="{FF2B5EF4-FFF2-40B4-BE49-F238E27FC236}">
                    <a16:creationId xmlns:a16="http://schemas.microsoft.com/office/drawing/2014/main" id="{FB9F04E3-A2BB-76C6-9575-FE2B5C17CF3B}"/>
                  </a:ext>
                </a:extLst>
              </p:cNvPr>
              <p:cNvSpPr/>
              <p:nvPr/>
            </p:nvSpPr>
            <p:spPr bwMode="auto">
              <a:xfrm>
                <a:off x="6806" y="1403"/>
                <a:ext cx="22" cy="29"/>
              </a:xfrm>
              <a:custGeom>
                <a:avLst/>
                <a:gdLst>
                  <a:gd name="T0" fmla="*/ 3 w 15"/>
                  <a:gd name="T1" fmla="*/ 4 h 20"/>
                  <a:gd name="T2" fmla="*/ 12 w 15"/>
                  <a:gd name="T3" fmla="*/ 5 h 20"/>
                  <a:gd name="T4" fmla="*/ 7 w 15"/>
                  <a:gd name="T5" fmla="*/ 20 h 20"/>
                  <a:gd name="T6" fmla="*/ 3 w 15"/>
                  <a:gd name="T7" fmla="*/ 4 h 20"/>
                </a:gdLst>
                <a:ahLst/>
                <a:cxnLst>
                  <a:cxn ang="0">
                    <a:pos x="T0" y="T1"/>
                  </a:cxn>
                  <a:cxn ang="0">
                    <a:pos x="T2" y="T3"/>
                  </a:cxn>
                  <a:cxn ang="0">
                    <a:pos x="T4" y="T5"/>
                  </a:cxn>
                  <a:cxn ang="0">
                    <a:pos x="T6" y="T7"/>
                  </a:cxn>
                </a:cxnLst>
                <a:rect l="0" t="0" r="r" b="b"/>
                <a:pathLst>
                  <a:path w="15" h="20">
                    <a:moveTo>
                      <a:pt x="3" y="4"/>
                    </a:moveTo>
                    <a:cubicBezTo>
                      <a:pt x="6" y="3"/>
                      <a:pt x="10" y="0"/>
                      <a:pt x="12" y="5"/>
                    </a:cubicBezTo>
                    <a:cubicBezTo>
                      <a:pt x="15" y="11"/>
                      <a:pt x="11" y="16"/>
                      <a:pt x="7" y="20"/>
                    </a:cubicBezTo>
                    <a:cubicBezTo>
                      <a:pt x="4" y="15"/>
                      <a:pt x="0" y="10"/>
                      <a:pt x="3" y="4"/>
                    </a:cubicBezTo>
                    <a:close/>
                  </a:path>
                </a:pathLst>
              </a:custGeom>
              <a:solidFill>
                <a:srgbClr val="ECC4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2" name="Freeform 993">
                <a:extLst>
                  <a:ext uri="{FF2B5EF4-FFF2-40B4-BE49-F238E27FC236}">
                    <a16:creationId xmlns:a16="http://schemas.microsoft.com/office/drawing/2014/main" id="{BA7D77C8-93A1-6232-C6AA-E1968516B325}"/>
                  </a:ext>
                </a:extLst>
              </p:cNvPr>
              <p:cNvSpPr/>
              <p:nvPr/>
            </p:nvSpPr>
            <p:spPr bwMode="auto">
              <a:xfrm>
                <a:off x="5140" y="1090"/>
                <a:ext cx="70" cy="70"/>
              </a:xfrm>
              <a:custGeom>
                <a:avLst/>
                <a:gdLst>
                  <a:gd name="T0" fmla="*/ 4 w 48"/>
                  <a:gd name="T1" fmla="*/ 48 h 48"/>
                  <a:gd name="T2" fmla="*/ 0 w 48"/>
                  <a:gd name="T3" fmla="*/ 39 h 48"/>
                  <a:gd name="T4" fmla="*/ 5 w 48"/>
                  <a:gd name="T5" fmla="*/ 22 h 48"/>
                  <a:gd name="T6" fmla="*/ 11 w 48"/>
                  <a:gd name="T7" fmla="*/ 5 h 48"/>
                  <a:gd name="T8" fmla="*/ 27 w 48"/>
                  <a:gd name="T9" fmla="*/ 9 h 48"/>
                  <a:gd name="T10" fmla="*/ 35 w 48"/>
                  <a:gd name="T11" fmla="*/ 22 h 48"/>
                  <a:gd name="T12" fmla="*/ 44 w 48"/>
                  <a:gd name="T13" fmla="*/ 31 h 48"/>
                  <a:gd name="T14" fmla="*/ 31 w 48"/>
                  <a:gd name="T15" fmla="*/ 40 h 48"/>
                  <a:gd name="T16" fmla="*/ 8 w 48"/>
                  <a:gd name="T17" fmla="*/ 42 h 48"/>
                  <a:gd name="T18" fmla="*/ 4 w 48"/>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 y="48"/>
                    </a:moveTo>
                    <a:cubicBezTo>
                      <a:pt x="1" y="46"/>
                      <a:pt x="0" y="43"/>
                      <a:pt x="0" y="39"/>
                    </a:cubicBezTo>
                    <a:cubicBezTo>
                      <a:pt x="3" y="34"/>
                      <a:pt x="11" y="31"/>
                      <a:pt x="5" y="22"/>
                    </a:cubicBezTo>
                    <a:cubicBezTo>
                      <a:pt x="2" y="18"/>
                      <a:pt x="6" y="9"/>
                      <a:pt x="11" y="5"/>
                    </a:cubicBezTo>
                    <a:cubicBezTo>
                      <a:pt x="17" y="0"/>
                      <a:pt x="23" y="4"/>
                      <a:pt x="27" y="9"/>
                    </a:cubicBezTo>
                    <a:cubicBezTo>
                      <a:pt x="33" y="11"/>
                      <a:pt x="31" y="19"/>
                      <a:pt x="35" y="22"/>
                    </a:cubicBezTo>
                    <a:cubicBezTo>
                      <a:pt x="40" y="23"/>
                      <a:pt x="41" y="28"/>
                      <a:pt x="44" y="31"/>
                    </a:cubicBezTo>
                    <a:cubicBezTo>
                      <a:pt x="48" y="46"/>
                      <a:pt x="37" y="40"/>
                      <a:pt x="31" y="40"/>
                    </a:cubicBezTo>
                    <a:cubicBezTo>
                      <a:pt x="23" y="39"/>
                      <a:pt x="16" y="38"/>
                      <a:pt x="8" y="42"/>
                    </a:cubicBezTo>
                    <a:cubicBezTo>
                      <a:pt x="10" y="46"/>
                      <a:pt x="8" y="48"/>
                      <a:pt x="4" y="48"/>
                    </a:cubicBezTo>
                    <a:close/>
                  </a:path>
                </a:pathLst>
              </a:custGeom>
              <a:solidFill>
                <a:srgbClr val="E4D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3" name="Freeform 994">
                <a:extLst>
                  <a:ext uri="{FF2B5EF4-FFF2-40B4-BE49-F238E27FC236}">
                    <a16:creationId xmlns:a16="http://schemas.microsoft.com/office/drawing/2014/main" id="{C68FAE4A-8792-AA1F-911C-C562E8C24B6E}"/>
                  </a:ext>
                </a:extLst>
              </p:cNvPr>
              <p:cNvSpPr/>
              <p:nvPr/>
            </p:nvSpPr>
            <p:spPr bwMode="auto">
              <a:xfrm>
                <a:off x="5176" y="1081"/>
                <a:ext cx="28" cy="41"/>
              </a:xfrm>
              <a:custGeom>
                <a:avLst/>
                <a:gdLst>
                  <a:gd name="T0" fmla="*/ 10 w 19"/>
                  <a:gd name="T1" fmla="*/ 28 h 28"/>
                  <a:gd name="T2" fmla="*/ 2 w 19"/>
                  <a:gd name="T3" fmla="*/ 15 h 28"/>
                  <a:gd name="T4" fmla="*/ 18 w 19"/>
                  <a:gd name="T5" fmla="*/ 1 h 28"/>
                  <a:gd name="T6" fmla="*/ 19 w 19"/>
                  <a:gd name="T7" fmla="*/ 13 h 28"/>
                  <a:gd name="T8" fmla="*/ 10 w 19"/>
                  <a:gd name="T9" fmla="*/ 28 h 28"/>
                </a:gdLst>
                <a:ahLst/>
                <a:cxnLst>
                  <a:cxn ang="0">
                    <a:pos x="T0" y="T1"/>
                  </a:cxn>
                  <a:cxn ang="0">
                    <a:pos x="T2" y="T3"/>
                  </a:cxn>
                  <a:cxn ang="0">
                    <a:pos x="T4" y="T5"/>
                  </a:cxn>
                  <a:cxn ang="0">
                    <a:pos x="T6" y="T7"/>
                  </a:cxn>
                  <a:cxn ang="0">
                    <a:pos x="T8" y="T9"/>
                  </a:cxn>
                </a:cxnLst>
                <a:rect l="0" t="0" r="r" b="b"/>
                <a:pathLst>
                  <a:path w="19" h="28">
                    <a:moveTo>
                      <a:pt x="10" y="28"/>
                    </a:moveTo>
                    <a:cubicBezTo>
                      <a:pt x="0" y="28"/>
                      <a:pt x="3" y="20"/>
                      <a:pt x="2" y="15"/>
                    </a:cubicBezTo>
                    <a:cubicBezTo>
                      <a:pt x="1" y="2"/>
                      <a:pt x="9" y="0"/>
                      <a:pt x="18" y="1"/>
                    </a:cubicBezTo>
                    <a:cubicBezTo>
                      <a:pt x="19" y="5"/>
                      <a:pt x="19" y="9"/>
                      <a:pt x="19" y="13"/>
                    </a:cubicBezTo>
                    <a:cubicBezTo>
                      <a:pt x="16" y="18"/>
                      <a:pt x="13" y="23"/>
                      <a:pt x="10" y="28"/>
                    </a:cubicBezTo>
                    <a:close/>
                  </a:path>
                </a:pathLst>
              </a:custGeom>
              <a:solidFill>
                <a:srgbClr val="DFC7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4" name="Freeform 995">
                <a:extLst>
                  <a:ext uri="{FF2B5EF4-FFF2-40B4-BE49-F238E27FC236}">
                    <a16:creationId xmlns:a16="http://schemas.microsoft.com/office/drawing/2014/main" id="{12A11710-37CD-B7BC-8612-8BE5ED9996AF}"/>
                  </a:ext>
                </a:extLst>
              </p:cNvPr>
              <p:cNvSpPr/>
              <p:nvPr/>
            </p:nvSpPr>
            <p:spPr bwMode="auto">
              <a:xfrm>
                <a:off x="6838" y="1541"/>
                <a:ext cx="51" cy="66"/>
              </a:xfrm>
              <a:custGeom>
                <a:avLst/>
                <a:gdLst>
                  <a:gd name="T0" fmla="*/ 0 w 35"/>
                  <a:gd name="T1" fmla="*/ 8 h 45"/>
                  <a:gd name="T2" fmla="*/ 19 w 35"/>
                  <a:gd name="T3" fmla="*/ 17 h 45"/>
                  <a:gd name="T4" fmla="*/ 24 w 35"/>
                  <a:gd name="T5" fmla="*/ 25 h 45"/>
                  <a:gd name="T6" fmla="*/ 28 w 35"/>
                  <a:gd name="T7" fmla="*/ 45 h 45"/>
                  <a:gd name="T8" fmla="*/ 0 w 35"/>
                  <a:gd name="T9" fmla="*/ 8 h 45"/>
                </a:gdLst>
                <a:ahLst/>
                <a:cxnLst>
                  <a:cxn ang="0">
                    <a:pos x="T0" y="T1"/>
                  </a:cxn>
                  <a:cxn ang="0">
                    <a:pos x="T2" y="T3"/>
                  </a:cxn>
                  <a:cxn ang="0">
                    <a:pos x="T4" y="T5"/>
                  </a:cxn>
                  <a:cxn ang="0">
                    <a:pos x="T6" y="T7"/>
                  </a:cxn>
                  <a:cxn ang="0">
                    <a:pos x="T8" y="T9"/>
                  </a:cxn>
                </a:cxnLst>
                <a:rect l="0" t="0" r="r" b="b"/>
                <a:pathLst>
                  <a:path w="35" h="45">
                    <a:moveTo>
                      <a:pt x="0" y="8"/>
                    </a:moveTo>
                    <a:cubicBezTo>
                      <a:pt x="11" y="0"/>
                      <a:pt x="11" y="18"/>
                      <a:pt x="19" y="17"/>
                    </a:cubicBezTo>
                    <a:cubicBezTo>
                      <a:pt x="24" y="17"/>
                      <a:pt x="24" y="21"/>
                      <a:pt x="24" y="25"/>
                    </a:cubicBezTo>
                    <a:cubicBezTo>
                      <a:pt x="25" y="32"/>
                      <a:pt x="35" y="36"/>
                      <a:pt x="28" y="45"/>
                    </a:cubicBezTo>
                    <a:cubicBezTo>
                      <a:pt x="22" y="30"/>
                      <a:pt x="8" y="22"/>
                      <a:pt x="0" y="8"/>
                    </a:cubicBezTo>
                    <a:close/>
                  </a:path>
                </a:pathLst>
              </a:custGeom>
              <a:solidFill>
                <a:srgbClr val="EDC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5" name="Freeform 996">
                <a:extLst>
                  <a:ext uri="{FF2B5EF4-FFF2-40B4-BE49-F238E27FC236}">
                    <a16:creationId xmlns:a16="http://schemas.microsoft.com/office/drawing/2014/main" id="{C3E96634-E275-B3BA-3FD1-DB206CDC4858}"/>
                  </a:ext>
                </a:extLst>
              </p:cNvPr>
              <p:cNvSpPr/>
              <p:nvPr/>
            </p:nvSpPr>
            <p:spPr bwMode="auto">
              <a:xfrm>
                <a:off x="6882" y="1516"/>
                <a:ext cx="29" cy="67"/>
              </a:xfrm>
              <a:custGeom>
                <a:avLst/>
                <a:gdLst>
                  <a:gd name="T0" fmla="*/ 15 w 20"/>
                  <a:gd name="T1" fmla="*/ 18 h 46"/>
                  <a:gd name="T2" fmla="*/ 14 w 20"/>
                  <a:gd name="T3" fmla="*/ 39 h 46"/>
                  <a:gd name="T4" fmla="*/ 7 w 20"/>
                  <a:gd name="T5" fmla="*/ 40 h 46"/>
                  <a:gd name="T6" fmla="*/ 3 w 20"/>
                  <a:gd name="T7" fmla="*/ 6 h 46"/>
                  <a:gd name="T8" fmla="*/ 15 w 20"/>
                  <a:gd name="T9" fmla="*/ 3 h 46"/>
                  <a:gd name="T10" fmla="*/ 15 w 20"/>
                  <a:gd name="T11" fmla="*/ 18 h 46"/>
                </a:gdLst>
                <a:ahLst/>
                <a:cxnLst>
                  <a:cxn ang="0">
                    <a:pos x="T0" y="T1"/>
                  </a:cxn>
                  <a:cxn ang="0">
                    <a:pos x="T2" y="T3"/>
                  </a:cxn>
                  <a:cxn ang="0">
                    <a:pos x="T4" y="T5"/>
                  </a:cxn>
                  <a:cxn ang="0">
                    <a:pos x="T6" y="T7"/>
                  </a:cxn>
                  <a:cxn ang="0">
                    <a:pos x="T8" y="T9"/>
                  </a:cxn>
                  <a:cxn ang="0">
                    <a:pos x="T10" y="T11"/>
                  </a:cxn>
                </a:cxnLst>
                <a:rect l="0" t="0" r="r" b="b"/>
                <a:pathLst>
                  <a:path w="20" h="46">
                    <a:moveTo>
                      <a:pt x="15" y="18"/>
                    </a:moveTo>
                    <a:cubicBezTo>
                      <a:pt x="15" y="25"/>
                      <a:pt x="14" y="32"/>
                      <a:pt x="14" y="39"/>
                    </a:cubicBezTo>
                    <a:cubicBezTo>
                      <a:pt x="13" y="44"/>
                      <a:pt x="11" y="46"/>
                      <a:pt x="7" y="40"/>
                    </a:cubicBezTo>
                    <a:cubicBezTo>
                      <a:pt x="0" y="30"/>
                      <a:pt x="2" y="18"/>
                      <a:pt x="3" y="6"/>
                    </a:cubicBezTo>
                    <a:cubicBezTo>
                      <a:pt x="6" y="4"/>
                      <a:pt x="11" y="0"/>
                      <a:pt x="15" y="3"/>
                    </a:cubicBezTo>
                    <a:cubicBezTo>
                      <a:pt x="20" y="8"/>
                      <a:pt x="13" y="13"/>
                      <a:pt x="15" y="18"/>
                    </a:cubicBezTo>
                    <a:close/>
                  </a:path>
                </a:pathLst>
              </a:custGeom>
              <a:solidFill>
                <a:srgbClr val="F3E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6" name="Freeform 997">
                <a:extLst>
                  <a:ext uri="{FF2B5EF4-FFF2-40B4-BE49-F238E27FC236}">
                    <a16:creationId xmlns:a16="http://schemas.microsoft.com/office/drawing/2014/main" id="{EE85FE07-343A-2A8C-73E2-45253B80A4C7}"/>
                  </a:ext>
                </a:extLst>
              </p:cNvPr>
              <p:cNvSpPr/>
              <p:nvPr/>
            </p:nvSpPr>
            <p:spPr bwMode="auto">
              <a:xfrm>
                <a:off x="6866" y="1544"/>
                <a:ext cx="16" cy="34"/>
              </a:xfrm>
              <a:custGeom>
                <a:avLst/>
                <a:gdLst>
                  <a:gd name="T0" fmla="*/ 5 w 11"/>
                  <a:gd name="T1" fmla="*/ 23 h 23"/>
                  <a:gd name="T2" fmla="*/ 0 w 11"/>
                  <a:gd name="T3" fmla="*/ 15 h 23"/>
                  <a:gd name="T4" fmla="*/ 9 w 11"/>
                  <a:gd name="T5" fmla="*/ 0 h 23"/>
                  <a:gd name="T6" fmla="*/ 5 w 11"/>
                  <a:gd name="T7" fmla="*/ 23 h 23"/>
                </a:gdLst>
                <a:ahLst/>
                <a:cxnLst>
                  <a:cxn ang="0">
                    <a:pos x="T0" y="T1"/>
                  </a:cxn>
                  <a:cxn ang="0">
                    <a:pos x="T2" y="T3"/>
                  </a:cxn>
                  <a:cxn ang="0">
                    <a:pos x="T4" y="T5"/>
                  </a:cxn>
                  <a:cxn ang="0">
                    <a:pos x="T6" y="T7"/>
                  </a:cxn>
                </a:cxnLst>
                <a:rect l="0" t="0" r="r" b="b"/>
                <a:pathLst>
                  <a:path w="11" h="23">
                    <a:moveTo>
                      <a:pt x="5" y="23"/>
                    </a:moveTo>
                    <a:cubicBezTo>
                      <a:pt x="3" y="20"/>
                      <a:pt x="2" y="18"/>
                      <a:pt x="0" y="15"/>
                    </a:cubicBezTo>
                    <a:cubicBezTo>
                      <a:pt x="1" y="9"/>
                      <a:pt x="2" y="2"/>
                      <a:pt x="9" y="0"/>
                    </a:cubicBezTo>
                    <a:cubicBezTo>
                      <a:pt x="9" y="8"/>
                      <a:pt x="11" y="16"/>
                      <a:pt x="5" y="23"/>
                    </a:cubicBezTo>
                    <a:close/>
                  </a:path>
                </a:pathLst>
              </a:custGeom>
              <a:solidFill>
                <a:srgbClr val="866C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7" name="Freeform 998">
                <a:extLst>
                  <a:ext uri="{FF2B5EF4-FFF2-40B4-BE49-F238E27FC236}">
                    <a16:creationId xmlns:a16="http://schemas.microsoft.com/office/drawing/2014/main" id="{443D0896-FCB3-10DC-C3E5-CAC570C5AFBE}"/>
                  </a:ext>
                </a:extLst>
              </p:cNvPr>
              <p:cNvSpPr/>
              <p:nvPr/>
            </p:nvSpPr>
            <p:spPr bwMode="auto">
              <a:xfrm>
                <a:off x="6020" y="3154"/>
                <a:ext cx="154" cy="105"/>
              </a:xfrm>
              <a:custGeom>
                <a:avLst/>
                <a:gdLst>
                  <a:gd name="T0" fmla="*/ 103 w 106"/>
                  <a:gd name="T1" fmla="*/ 52 h 72"/>
                  <a:gd name="T2" fmla="*/ 104 w 106"/>
                  <a:gd name="T3" fmla="*/ 72 h 72"/>
                  <a:gd name="T4" fmla="*/ 65 w 106"/>
                  <a:gd name="T5" fmla="*/ 58 h 72"/>
                  <a:gd name="T6" fmla="*/ 23 w 106"/>
                  <a:gd name="T7" fmla="*/ 44 h 72"/>
                  <a:gd name="T8" fmla="*/ 5 w 106"/>
                  <a:gd name="T9" fmla="*/ 24 h 72"/>
                  <a:gd name="T10" fmla="*/ 12 w 106"/>
                  <a:gd name="T11" fmla="*/ 19 h 72"/>
                  <a:gd name="T12" fmla="*/ 26 w 106"/>
                  <a:gd name="T13" fmla="*/ 15 h 72"/>
                  <a:gd name="T14" fmla="*/ 27 w 106"/>
                  <a:gd name="T15" fmla="*/ 16 h 72"/>
                  <a:gd name="T16" fmla="*/ 29 w 106"/>
                  <a:gd name="T17" fmla="*/ 13 h 72"/>
                  <a:gd name="T18" fmla="*/ 40 w 106"/>
                  <a:gd name="T19" fmla="*/ 27 h 72"/>
                  <a:gd name="T20" fmla="*/ 44 w 106"/>
                  <a:gd name="T21" fmla="*/ 12 h 72"/>
                  <a:gd name="T22" fmla="*/ 52 w 106"/>
                  <a:gd name="T23" fmla="*/ 12 h 72"/>
                  <a:gd name="T24" fmla="*/ 69 w 106"/>
                  <a:gd name="T25" fmla="*/ 40 h 72"/>
                  <a:gd name="T26" fmla="*/ 94 w 106"/>
                  <a:gd name="T27" fmla="*/ 44 h 72"/>
                  <a:gd name="T28" fmla="*/ 103 w 106"/>
                  <a:gd name="T29" fmla="*/ 5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72">
                    <a:moveTo>
                      <a:pt x="103" y="52"/>
                    </a:moveTo>
                    <a:cubicBezTo>
                      <a:pt x="94" y="58"/>
                      <a:pt x="103" y="65"/>
                      <a:pt x="104" y="72"/>
                    </a:cubicBezTo>
                    <a:cubicBezTo>
                      <a:pt x="89" y="71"/>
                      <a:pt x="76" y="69"/>
                      <a:pt x="65" y="58"/>
                    </a:cubicBezTo>
                    <a:cubicBezTo>
                      <a:pt x="54" y="47"/>
                      <a:pt x="38" y="46"/>
                      <a:pt x="23" y="44"/>
                    </a:cubicBezTo>
                    <a:cubicBezTo>
                      <a:pt x="11" y="43"/>
                      <a:pt x="0" y="41"/>
                      <a:pt x="5" y="24"/>
                    </a:cubicBezTo>
                    <a:cubicBezTo>
                      <a:pt x="10" y="25"/>
                      <a:pt x="11" y="21"/>
                      <a:pt x="12" y="19"/>
                    </a:cubicBezTo>
                    <a:cubicBezTo>
                      <a:pt x="16" y="15"/>
                      <a:pt x="17" y="0"/>
                      <a:pt x="26" y="15"/>
                    </a:cubicBezTo>
                    <a:cubicBezTo>
                      <a:pt x="27" y="17"/>
                      <a:pt x="29" y="18"/>
                      <a:pt x="27" y="16"/>
                    </a:cubicBezTo>
                    <a:cubicBezTo>
                      <a:pt x="27" y="16"/>
                      <a:pt x="28" y="14"/>
                      <a:pt x="29" y="13"/>
                    </a:cubicBezTo>
                    <a:cubicBezTo>
                      <a:pt x="42" y="7"/>
                      <a:pt x="42" y="8"/>
                      <a:pt x="40" y="27"/>
                    </a:cubicBezTo>
                    <a:cubicBezTo>
                      <a:pt x="42" y="22"/>
                      <a:pt x="41" y="17"/>
                      <a:pt x="44" y="12"/>
                    </a:cubicBezTo>
                    <a:cubicBezTo>
                      <a:pt x="46" y="8"/>
                      <a:pt x="52" y="7"/>
                      <a:pt x="52" y="12"/>
                    </a:cubicBezTo>
                    <a:cubicBezTo>
                      <a:pt x="53" y="25"/>
                      <a:pt x="68" y="28"/>
                      <a:pt x="69" y="40"/>
                    </a:cubicBezTo>
                    <a:cubicBezTo>
                      <a:pt x="77" y="44"/>
                      <a:pt x="84" y="51"/>
                      <a:pt x="94" y="44"/>
                    </a:cubicBezTo>
                    <a:cubicBezTo>
                      <a:pt x="101" y="42"/>
                      <a:pt x="106" y="43"/>
                      <a:pt x="103" y="52"/>
                    </a:cubicBezTo>
                    <a:close/>
                  </a:path>
                </a:pathLst>
              </a:custGeom>
              <a:solidFill>
                <a:srgbClr val="994D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8" name="Freeform 999">
                <a:extLst>
                  <a:ext uri="{FF2B5EF4-FFF2-40B4-BE49-F238E27FC236}">
                    <a16:creationId xmlns:a16="http://schemas.microsoft.com/office/drawing/2014/main" id="{C484FD12-8EC6-59AB-5DD7-21CB3130D017}"/>
                  </a:ext>
                </a:extLst>
              </p:cNvPr>
              <p:cNvSpPr/>
              <p:nvPr/>
            </p:nvSpPr>
            <p:spPr bwMode="auto">
              <a:xfrm>
                <a:off x="6131" y="3107"/>
                <a:ext cx="81" cy="137"/>
              </a:xfrm>
              <a:custGeom>
                <a:avLst/>
                <a:gdLst>
                  <a:gd name="T0" fmla="*/ 27 w 56"/>
                  <a:gd name="T1" fmla="*/ 84 h 94"/>
                  <a:gd name="T2" fmla="*/ 18 w 56"/>
                  <a:gd name="T3" fmla="*/ 81 h 94"/>
                  <a:gd name="T4" fmla="*/ 4 w 56"/>
                  <a:gd name="T5" fmla="*/ 71 h 94"/>
                  <a:gd name="T6" fmla="*/ 18 w 56"/>
                  <a:gd name="T7" fmla="*/ 38 h 94"/>
                  <a:gd name="T8" fmla="*/ 14 w 56"/>
                  <a:gd name="T9" fmla="*/ 11 h 94"/>
                  <a:gd name="T10" fmla="*/ 11 w 56"/>
                  <a:gd name="T11" fmla="*/ 4 h 94"/>
                  <a:gd name="T12" fmla="*/ 55 w 56"/>
                  <a:gd name="T13" fmla="*/ 32 h 94"/>
                  <a:gd name="T14" fmla="*/ 42 w 56"/>
                  <a:gd name="T15" fmla="*/ 45 h 94"/>
                  <a:gd name="T16" fmla="*/ 34 w 56"/>
                  <a:gd name="T17" fmla="*/ 60 h 94"/>
                  <a:gd name="T18" fmla="*/ 42 w 56"/>
                  <a:gd name="T19" fmla="*/ 81 h 94"/>
                  <a:gd name="T20" fmla="*/ 34 w 56"/>
                  <a:gd name="T21" fmla="*/ 94 h 94"/>
                  <a:gd name="T22" fmla="*/ 27 w 56"/>
                  <a:gd name="T23" fmla="*/ 8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94">
                    <a:moveTo>
                      <a:pt x="27" y="84"/>
                    </a:moveTo>
                    <a:cubicBezTo>
                      <a:pt x="26" y="79"/>
                      <a:pt x="24" y="74"/>
                      <a:pt x="18" y="81"/>
                    </a:cubicBezTo>
                    <a:cubicBezTo>
                      <a:pt x="12" y="81"/>
                      <a:pt x="11" y="72"/>
                      <a:pt x="4" y="71"/>
                    </a:cubicBezTo>
                    <a:cubicBezTo>
                      <a:pt x="0" y="57"/>
                      <a:pt x="12" y="48"/>
                      <a:pt x="18" y="38"/>
                    </a:cubicBezTo>
                    <a:cubicBezTo>
                      <a:pt x="23" y="28"/>
                      <a:pt x="31" y="18"/>
                      <a:pt x="14" y="11"/>
                    </a:cubicBezTo>
                    <a:cubicBezTo>
                      <a:pt x="11" y="10"/>
                      <a:pt x="9" y="8"/>
                      <a:pt x="11" y="4"/>
                    </a:cubicBezTo>
                    <a:cubicBezTo>
                      <a:pt x="32" y="0"/>
                      <a:pt x="54" y="14"/>
                      <a:pt x="55" y="32"/>
                    </a:cubicBezTo>
                    <a:cubicBezTo>
                      <a:pt x="56" y="43"/>
                      <a:pt x="52" y="46"/>
                      <a:pt x="42" y="45"/>
                    </a:cubicBezTo>
                    <a:cubicBezTo>
                      <a:pt x="31" y="45"/>
                      <a:pt x="31" y="52"/>
                      <a:pt x="34" y="60"/>
                    </a:cubicBezTo>
                    <a:cubicBezTo>
                      <a:pt x="37" y="67"/>
                      <a:pt x="39" y="74"/>
                      <a:pt x="42" y="81"/>
                    </a:cubicBezTo>
                    <a:cubicBezTo>
                      <a:pt x="37" y="84"/>
                      <a:pt x="41" y="93"/>
                      <a:pt x="34" y="94"/>
                    </a:cubicBezTo>
                    <a:cubicBezTo>
                      <a:pt x="28" y="94"/>
                      <a:pt x="32" y="85"/>
                      <a:pt x="27" y="84"/>
                    </a:cubicBezTo>
                    <a:close/>
                  </a:path>
                </a:pathLst>
              </a:custGeom>
              <a:solidFill>
                <a:srgbClr val="A27A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9" name="Freeform 1000">
                <a:extLst>
                  <a:ext uri="{FF2B5EF4-FFF2-40B4-BE49-F238E27FC236}">
                    <a16:creationId xmlns:a16="http://schemas.microsoft.com/office/drawing/2014/main" id="{CA67C2FA-5E0B-D7EA-CD51-36C3B7C1481C}"/>
                  </a:ext>
                </a:extLst>
              </p:cNvPr>
              <p:cNvSpPr/>
              <p:nvPr/>
            </p:nvSpPr>
            <p:spPr bwMode="auto">
              <a:xfrm>
                <a:off x="5990" y="3056"/>
                <a:ext cx="75" cy="105"/>
              </a:xfrm>
              <a:custGeom>
                <a:avLst/>
                <a:gdLst>
                  <a:gd name="T0" fmla="*/ 4 w 52"/>
                  <a:gd name="T1" fmla="*/ 64 h 72"/>
                  <a:gd name="T2" fmla="*/ 20 w 52"/>
                  <a:gd name="T3" fmla="*/ 0 h 72"/>
                  <a:gd name="T4" fmla="*/ 22 w 52"/>
                  <a:gd name="T5" fmla="*/ 22 h 72"/>
                  <a:gd name="T6" fmla="*/ 44 w 52"/>
                  <a:gd name="T7" fmla="*/ 11 h 72"/>
                  <a:gd name="T8" fmla="*/ 51 w 52"/>
                  <a:gd name="T9" fmla="*/ 24 h 72"/>
                  <a:gd name="T10" fmla="*/ 46 w 52"/>
                  <a:gd name="T11" fmla="*/ 25 h 72"/>
                  <a:gd name="T12" fmla="*/ 35 w 52"/>
                  <a:gd name="T13" fmla="*/ 33 h 72"/>
                  <a:gd name="T14" fmla="*/ 32 w 52"/>
                  <a:gd name="T15" fmla="*/ 38 h 72"/>
                  <a:gd name="T16" fmla="*/ 23 w 52"/>
                  <a:gd name="T17" fmla="*/ 67 h 72"/>
                  <a:gd name="T18" fmla="*/ 19 w 52"/>
                  <a:gd name="T19" fmla="*/ 72 h 72"/>
                  <a:gd name="T20" fmla="*/ 15 w 52"/>
                  <a:gd name="T21" fmla="*/ 51 h 72"/>
                  <a:gd name="T22" fmla="*/ 4 w 52"/>
                  <a:gd name="T23"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72">
                    <a:moveTo>
                      <a:pt x="4" y="64"/>
                    </a:moveTo>
                    <a:cubicBezTo>
                      <a:pt x="0" y="40"/>
                      <a:pt x="15" y="21"/>
                      <a:pt x="20" y="0"/>
                    </a:cubicBezTo>
                    <a:cubicBezTo>
                      <a:pt x="27" y="7"/>
                      <a:pt x="17" y="14"/>
                      <a:pt x="22" y="22"/>
                    </a:cubicBezTo>
                    <a:cubicBezTo>
                      <a:pt x="29" y="20"/>
                      <a:pt x="34" y="8"/>
                      <a:pt x="44" y="11"/>
                    </a:cubicBezTo>
                    <a:cubicBezTo>
                      <a:pt x="49" y="13"/>
                      <a:pt x="52" y="17"/>
                      <a:pt x="51" y="24"/>
                    </a:cubicBezTo>
                    <a:cubicBezTo>
                      <a:pt x="50" y="25"/>
                      <a:pt x="48" y="25"/>
                      <a:pt x="46" y="25"/>
                    </a:cubicBezTo>
                    <a:cubicBezTo>
                      <a:pt x="38" y="21"/>
                      <a:pt x="37" y="27"/>
                      <a:pt x="35" y="33"/>
                    </a:cubicBezTo>
                    <a:cubicBezTo>
                      <a:pt x="34" y="35"/>
                      <a:pt x="33" y="36"/>
                      <a:pt x="32" y="38"/>
                    </a:cubicBezTo>
                    <a:cubicBezTo>
                      <a:pt x="24" y="46"/>
                      <a:pt x="25" y="57"/>
                      <a:pt x="23" y="67"/>
                    </a:cubicBezTo>
                    <a:cubicBezTo>
                      <a:pt x="22" y="69"/>
                      <a:pt x="21" y="71"/>
                      <a:pt x="19" y="72"/>
                    </a:cubicBezTo>
                    <a:cubicBezTo>
                      <a:pt x="13" y="66"/>
                      <a:pt x="16" y="58"/>
                      <a:pt x="15" y="51"/>
                    </a:cubicBezTo>
                    <a:cubicBezTo>
                      <a:pt x="8" y="53"/>
                      <a:pt x="9" y="61"/>
                      <a:pt x="4" y="64"/>
                    </a:cubicBezTo>
                    <a:close/>
                  </a:path>
                </a:pathLst>
              </a:custGeom>
              <a:solidFill>
                <a:srgbClr val="9467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0" name="Freeform 1001">
                <a:extLst>
                  <a:ext uri="{FF2B5EF4-FFF2-40B4-BE49-F238E27FC236}">
                    <a16:creationId xmlns:a16="http://schemas.microsoft.com/office/drawing/2014/main" id="{3E39F0B5-61DC-AB48-88B1-DDCDDEBF1223}"/>
                  </a:ext>
                </a:extLst>
              </p:cNvPr>
              <p:cNvSpPr/>
              <p:nvPr/>
            </p:nvSpPr>
            <p:spPr bwMode="auto">
              <a:xfrm>
                <a:off x="6001" y="3151"/>
                <a:ext cx="47" cy="46"/>
              </a:xfrm>
              <a:custGeom>
                <a:avLst/>
                <a:gdLst>
                  <a:gd name="T0" fmla="*/ 11 w 32"/>
                  <a:gd name="T1" fmla="*/ 7 h 32"/>
                  <a:gd name="T2" fmla="*/ 12 w 32"/>
                  <a:gd name="T3" fmla="*/ 2 h 32"/>
                  <a:gd name="T4" fmla="*/ 30 w 32"/>
                  <a:gd name="T5" fmla="*/ 10 h 32"/>
                  <a:gd name="T6" fmla="*/ 27 w 32"/>
                  <a:gd name="T7" fmla="*/ 25 h 32"/>
                  <a:gd name="T8" fmla="*/ 18 w 32"/>
                  <a:gd name="T9" fmla="*/ 26 h 32"/>
                  <a:gd name="T10" fmla="*/ 15 w 32"/>
                  <a:gd name="T11" fmla="*/ 19 h 32"/>
                  <a:gd name="T12" fmla="*/ 1 w 32"/>
                  <a:gd name="T13" fmla="*/ 21 h 32"/>
                  <a:gd name="T14" fmla="*/ 11 w 32"/>
                  <a:gd name="T15" fmla="*/ 7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2">
                    <a:moveTo>
                      <a:pt x="11" y="7"/>
                    </a:moveTo>
                    <a:cubicBezTo>
                      <a:pt x="12" y="5"/>
                      <a:pt x="12" y="4"/>
                      <a:pt x="12" y="2"/>
                    </a:cubicBezTo>
                    <a:cubicBezTo>
                      <a:pt x="20" y="0"/>
                      <a:pt x="27" y="0"/>
                      <a:pt x="30" y="10"/>
                    </a:cubicBezTo>
                    <a:cubicBezTo>
                      <a:pt x="28" y="15"/>
                      <a:pt x="32" y="21"/>
                      <a:pt x="27" y="25"/>
                    </a:cubicBezTo>
                    <a:cubicBezTo>
                      <a:pt x="24" y="26"/>
                      <a:pt x="22" y="32"/>
                      <a:pt x="18" y="26"/>
                    </a:cubicBezTo>
                    <a:cubicBezTo>
                      <a:pt x="18" y="24"/>
                      <a:pt x="23" y="18"/>
                      <a:pt x="15" y="19"/>
                    </a:cubicBezTo>
                    <a:cubicBezTo>
                      <a:pt x="11" y="20"/>
                      <a:pt x="6" y="24"/>
                      <a:pt x="1" y="21"/>
                    </a:cubicBezTo>
                    <a:cubicBezTo>
                      <a:pt x="0" y="13"/>
                      <a:pt x="13" y="15"/>
                      <a:pt x="11" y="7"/>
                    </a:cubicBezTo>
                    <a:close/>
                  </a:path>
                </a:pathLst>
              </a:custGeom>
              <a:solidFill>
                <a:srgbClr val="D0AD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1" name="Freeform 1002">
                <a:extLst>
                  <a:ext uri="{FF2B5EF4-FFF2-40B4-BE49-F238E27FC236}">
                    <a16:creationId xmlns:a16="http://schemas.microsoft.com/office/drawing/2014/main" id="{1E056EDD-2E26-6BA9-4A4D-B4C7485A3295}"/>
                  </a:ext>
                </a:extLst>
              </p:cNvPr>
              <p:cNvSpPr/>
              <p:nvPr/>
            </p:nvSpPr>
            <p:spPr bwMode="auto">
              <a:xfrm>
                <a:off x="6081" y="2925"/>
                <a:ext cx="57" cy="63"/>
              </a:xfrm>
              <a:custGeom>
                <a:avLst/>
                <a:gdLst>
                  <a:gd name="T0" fmla="*/ 28 w 39"/>
                  <a:gd name="T1" fmla="*/ 42 h 43"/>
                  <a:gd name="T2" fmla="*/ 9 w 39"/>
                  <a:gd name="T3" fmla="*/ 42 h 43"/>
                  <a:gd name="T4" fmla="*/ 7 w 39"/>
                  <a:gd name="T5" fmla="*/ 40 h 43"/>
                  <a:gd name="T6" fmla="*/ 16 w 39"/>
                  <a:gd name="T7" fmla="*/ 6 h 43"/>
                  <a:gd name="T8" fmla="*/ 20 w 39"/>
                  <a:gd name="T9" fmla="*/ 1 h 43"/>
                  <a:gd name="T10" fmla="*/ 25 w 39"/>
                  <a:gd name="T11" fmla="*/ 1 h 43"/>
                  <a:gd name="T12" fmla="*/ 37 w 39"/>
                  <a:gd name="T13" fmla="*/ 20 h 43"/>
                  <a:gd name="T14" fmla="*/ 33 w 39"/>
                  <a:gd name="T15" fmla="*/ 42 h 43"/>
                  <a:gd name="T16" fmla="*/ 28 w 39"/>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43">
                    <a:moveTo>
                      <a:pt x="28" y="42"/>
                    </a:moveTo>
                    <a:cubicBezTo>
                      <a:pt x="22" y="42"/>
                      <a:pt x="15" y="42"/>
                      <a:pt x="9" y="42"/>
                    </a:cubicBezTo>
                    <a:cubicBezTo>
                      <a:pt x="8" y="42"/>
                      <a:pt x="7" y="41"/>
                      <a:pt x="7" y="40"/>
                    </a:cubicBezTo>
                    <a:cubicBezTo>
                      <a:pt x="0" y="26"/>
                      <a:pt x="12" y="17"/>
                      <a:pt x="16" y="6"/>
                    </a:cubicBezTo>
                    <a:cubicBezTo>
                      <a:pt x="17" y="4"/>
                      <a:pt x="18" y="2"/>
                      <a:pt x="20" y="1"/>
                    </a:cubicBezTo>
                    <a:cubicBezTo>
                      <a:pt x="21" y="0"/>
                      <a:pt x="23" y="0"/>
                      <a:pt x="25" y="1"/>
                    </a:cubicBezTo>
                    <a:cubicBezTo>
                      <a:pt x="33" y="5"/>
                      <a:pt x="33" y="13"/>
                      <a:pt x="37" y="20"/>
                    </a:cubicBezTo>
                    <a:cubicBezTo>
                      <a:pt x="39" y="28"/>
                      <a:pt x="39" y="36"/>
                      <a:pt x="33" y="42"/>
                    </a:cubicBezTo>
                    <a:cubicBezTo>
                      <a:pt x="31" y="43"/>
                      <a:pt x="29" y="43"/>
                      <a:pt x="28" y="42"/>
                    </a:cubicBezTo>
                    <a:close/>
                  </a:path>
                </a:pathLst>
              </a:custGeom>
              <a:solidFill>
                <a:srgbClr val="E9D3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2" name="Freeform 1003">
                <a:extLst>
                  <a:ext uri="{FF2B5EF4-FFF2-40B4-BE49-F238E27FC236}">
                    <a16:creationId xmlns:a16="http://schemas.microsoft.com/office/drawing/2014/main" id="{3420B96A-90E4-8457-88D9-12F4E8FFF543}"/>
                  </a:ext>
                </a:extLst>
              </p:cNvPr>
              <p:cNvSpPr/>
              <p:nvPr/>
            </p:nvSpPr>
            <p:spPr bwMode="auto">
              <a:xfrm>
                <a:off x="6058" y="2928"/>
                <a:ext cx="38" cy="66"/>
              </a:xfrm>
              <a:custGeom>
                <a:avLst/>
                <a:gdLst>
                  <a:gd name="T0" fmla="*/ 6 w 26"/>
                  <a:gd name="T1" fmla="*/ 44 h 45"/>
                  <a:gd name="T2" fmla="*/ 0 w 26"/>
                  <a:gd name="T3" fmla="*/ 37 h 45"/>
                  <a:gd name="T4" fmla="*/ 8 w 26"/>
                  <a:gd name="T5" fmla="*/ 10 h 45"/>
                  <a:gd name="T6" fmla="*/ 15 w 26"/>
                  <a:gd name="T7" fmla="*/ 0 h 45"/>
                  <a:gd name="T8" fmla="*/ 24 w 26"/>
                  <a:gd name="T9" fmla="*/ 11 h 45"/>
                  <a:gd name="T10" fmla="*/ 23 w 26"/>
                  <a:gd name="T11" fmla="*/ 39 h 45"/>
                  <a:gd name="T12" fmla="*/ 25 w 26"/>
                  <a:gd name="T13" fmla="*/ 40 h 45"/>
                  <a:gd name="T14" fmla="*/ 6 w 26"/>
                  <a:gd name="T15" fmla="*/ 44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45">
                    <a:moveTo>
                      <a:pt x="6" y="44"/>
                    </a:moveTo>
                    <a:cubicBezTo>
                      <a:pt x="4" y="42"/>
                      <a:pt x="2" y="39"/>
                      <a:pt x="0" y="37"/>
                    </a:cubicBezTo>
                    <a:cubicBezTo>
                      <a:pt x="4" y="28"/>
                      <a:pt x="5" y="19"/>
                      <a:pt x="8" y="10"/>
                    </a:cubicBezTo>
                    <a:cubicBezTo>
                      <a:pt x="9" y="6"/>
                      <a:pt x="9" y="0"/>
                      <a:pt x="15" y="0"/>
                    </a:cubicBezTo>
                    <a:cubicBezTo>
                      <a:pt x="21" y="0"/>
                      <a:pt x="23" y="6"/>
                      <a:pt x="24" y="11"/>
                    </a:cubicBezTo>
                    <a:cubicBezTo>
                      <a:pt x="26" y="21"/>
                      <a:pt x="20" y="30"/>
                      <a:pt x="23" y="39"/>
                    </a:cubicBezTo>
                    <a:cubicBezTo>
                      <a:pt x="24" y="40"/>
                      <a:pt x="24" y="40"/>
                      <a:pt x="25" y="40"/>
                    </a:cubicBezTo>
                    <a:cubicBezTo>
                      <a:pt x="19" y="45"/>
                      <a:pt x="11" y="37"/>
                      <a:pt x="6" y="44"/>
                    </a:cubicBezTo>
                    <a:close/>
                  </a:path>
                </a:pathLst>
              </a:custGeom>
              <a:solidFill>
                <a:srgbClr val="F3D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3" name="Freeform 1004">
                <a:extLst>
                  <a:ext uri="{FF2B5EF4-FFF2-40B4-BE49-F238E27FC236}">
                    <a16:creationId xmlns:a16="http://schemas.microsoft.com/office/drawing/2014/main" id="{2F72AB76-A3CD-6D8C-CD3C-94E51E3171AB}"/>
                  </a:ext>
                </a:extLst>
              </p:cNvPr>
              <p:cNvSpPr/>
              <p:nvPr/>
            </p:nvSpPr>
            <p:spPr bwMode="auto">
              <a:xfrm>
                <a:off x="6121" y="2983"/>
                <a:ext cx="69" cy="65"/>
              </a:xfrm>
              <a:custGeom>
                <a:avLst/>
                <a:gdLst>
                  <a:gd name="T0" fmla="*/ 1 w 48"/>
                  <a:gd name="T1" fmla="*/ 2 h 44"/>
                  <a:gd name="T2" fmla="*/ 5 w 48"/>
                  <a:gd name="T3" fmla="*/ 0 h 44"/>
                  <a:gd name="T4" fmla="*/ 9 w 48"/>
                  <a:gd name="T5" fmla="*/ 4 h 44"/>
                  <a:gd name="T6" fmla="*/ 12 w 48"/>
                  <a:gd name="T7" fmla="*/ 17 h 44"/>
                  <a:gd name="T8" fmla="*/ 26 w 48"/>
                  <a:gd name="T9" fmla="*/ 20 h 44"/>
                  <a:gd name="T10" fmla="*/ 47 w 48"/>
                  <a:gd name="T11" fmla="*/ 22 h 44"/>
                  <a:gd name="T12" fmla="*/ 46 w 48"/>
                  <a:gd name="T13" fmla="*/ 30 h 44"/>
                  <a:gd name="T14" fmla="*/ 36 w 48"/>
                  <a:gd name="T15" fmla="*/ 39 h 44"/>
                  <a:gd name="T16" fmla="*/ 29 w 48"/>
                  <a:gd name="T17" fmla="*/ 42 h 44"/>
                  <a:gd name="T18" fmla="*/ 1 w 48"/>
                  <a:gd name="T1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4">
                    <a:moveTo>
                      <a:pt x="1" y="2"/>
                    </a:moveTo>
                    <a:cubicBezTo>
                      <a:pt x="2" y="1"/>
                      <a:pt x="4" y="1"/>
                      <a:pt x="5" y="0"/>
                    </a:cubicBezTo>
                    <a:cubicBezTo>
                      <a:pt x="7" y="1"/>
                      <a:pt x="8" y="2"/>
                      <a:pt x="9" y="4"/>
                    </a:cubicBezTo>
                    <a:cubicBezTo>
                      <a:pt x="10" y="8"/>
                      <a:pt x="10" y="13"/>
                      <a:pt x="12" y="17"/>
                    </a:cubicBezTo>
                    <a:cubicBezTo>
                      <a:pt x="15" y="25"/>
                      <a:pt x="18" y="34"/>
                      <a:pt x="26" y="20"/>
                    </a:cubicBezTo>
                    <a:cubicBezTo>
                      <a:pt x="33" y="8"/>
                      <a:pt x="41" y="12"/>
                      <a:pt x="47" y="22"/>
                    </a:cubicBezTo>
                    <a:cubicBezTo>
                      <a:pt x="48" y="24"/>
                      <a:pt x="48" y="27"/>
                      <a:pt x="46" y="30"/>
                    </a:cubicBezTo>
                    <a:cubicBezTo>
                      <a:pt x="36" y="28"/>
                      <a:pt x="36" y="28"/>
                      <a:pt x="36" y="39"/>
                    </a:cubicBezTo>
                    <a:cubicBezTo>
                      <a:pt x="34" y="42"/>
                      <a:pt x="32" y="44"/>
                      <a:pt x="29" y="42"/>
                    </a:cubicBezTo>
                    <a:cubicBezTo>
                      <a:pt x="4" y="39"/>
                      <a:pt x="0" y="32"/>
                      <a:pt x="1" y="2"/>
                    </a:cubicBezTo>
                    <a:close/>
                  </a:path>
                </a:pathLst>
              </a:custGeom>
              <a:solidFill>
                <a:srgbClr val="988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4" name="Freeform 1005">
                <a:extLst>
                  <a:ext uri="{FF2B5EF4-FFF2-40B4-BE49-F238E27FC236}">
                    <a16:creationId xmlns:a16="http://schemas.microsoft.com/office/drawing/2014/main" id="{C2848E17-106E-8CB5-056A-747D2F71BAA8}"/>
                  </a:ext>
                </a:extLst>
              </p:cNvPr>
              <p:cNvSpPr/>
              <p:nvPr/>
            </p:nvSpPr>
            <p:spPr bwMode="auto">
              <a:xfrm>
                <a:off x="6163" y="3034"/>
                <a:ext cx="43" cy="30"/>
              </a:xfrm>
              <a:custGeom>
                <a:avLst/>
                <a:gdLst>
                  <a:gd name="T0" fmla="*/ 0 w 30"/>
                  <a:gd name="T1" fmla="*/ 7 h 20"/>
                  <a:gd name="T2" fmla="*/ 5 w 30"/>
                  <a:gd name="T3" fmla="*/ 2 h 20"/>
                  <a:gd name="T4" fmla="*/ 26 w 30"/>
                  <a:gd name="T5" fmla="*/ 8 h 20"/>
                  <a:gd name="T6" fmla="*/ 29 w 30"/>
                  <a:gd name="T7" fmla="*/ 18 h 20"/>
                  <a:gd name="T8" fmla="*/ 27 w 30"/>
                  <a:gd name="T9" fmla="*/ 20 h 20"/>
                  <a:gd name="T10" fmla="*/ 0 w 30"/>
                  <a:gd name="T11" fmla="*/ 7 h 20"/>
                </a:gdLst>
                <a:ahLst/>
                <a:cxnLst>
                  <a:cxn ang="0">
                    <a:pos x="T0" y="T1"/>
                  </a:cxn>
                  <a:cxn ang="0">
                    <a:pos x="T2" y="T3"/>
                  </a:cxn>
                  <a:cxn ang="0">
                    <a:pos x="T4" y="T5"/>
                  </a:cxn>
                  <a:cxn ang="0">
                    <a:pos x="T6" y="T7"/>
                  </a:cxn>
                  <a:cxn ang="0">
                    <a:pos x="T8" y="T9"/>
                  </a:cxn>
                  <a:cxn ang="0">
                    <a:pos x="T10" y="T11"/>
                  </a:cxn>
                </a:cxnLst>
                <a:rect l="0" t="0" r="r" b="b"/>
                <a:pathLst>
                  <a:path w="30" h="20">
                    <a:moveTo>
                      <a:pt x="0" y="7"/>
                    </a:moveTo>
                    <a:cubicBezTo>
                      <a:pt x="2" y="6"/>
                      <a:pt x="3" y="4"/>
                      <a:pt x="5" y="2"/>
                    </a:cubicBezTo>
                    <a:cubicBezTo>
                      <a:pt x="13" y="1"/>
                      <a:pt x="20" y="0"/>
                      <a:pt x="26" y="8"/>
                    </a:cubicBezTo>
                    <a:cubicBezTo>
                      <a:pt x="28" y="11"/>
                      <a:pt x="30" y="14"/>
                      <a:pt x="29" y="18"/>
                    </a:cubicBezTo>
                    <a:cubicBezTo>
                      <a:pt x="29" y="18"/>
                      <a:pt x="28" y="19"/>
                      <a:pt x="27" y="20"/>
                    </a:cubicBezTo>
                    <a:cubicBezTo>
                      <a:pt x="19" y="15"/>
                      <a:pt x="8" y="15"/>
                      <a:pt x="0" y="7"/>
                    </a:cubicBezTo>
                    <a:close/>
                  </a:path>
                </a:pathLst>
              </a:custGeom>
              <a:solidFill>
                <a:srgbClr val="9D94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5" name="Freeform 1006">
                <a:extLst>
                  <a:ext uri="{FF2B5EF4-FFF2-40B4-BE49-F238E27FC236}">
                    <a16:creationId xmlns:a16="http://schemas.microsoft.com/office/drawing/2014/main" id="{08CDCB2A-7A5A-E02C-9C14-71BDC279B571}"/>
                  </a:ext>
                </a:extLst>
              </p:cNvPr>
              <p:cNvSpPr/>
              <p:nvPr/>
            </p:nvSpPr>
            <p:spPr bwMode="auto">
              <a:xfrm>
                <a:off x="6055" y="2903"/>
                <a:ext cx="57" cy="82"/>
              </a:xfrm>
              <a:custGeom>
                <a:avLst/>
                <a:gdLst>
                  <a:gd name="T0" fmla="*/ 25 w 39"/>
                  <a:gd name="T1" fmla="*/ 56 h 56"/>
                  <a:gd name="T2" fmla="*/ 17 w 39"/>
                  <a:gd name="T3" fmla="*/ 19 h 56"/>
                  <a:gd name="T4" fmla="*/ 2 w 39"/>
                  <a:gd name="T5" fmla="*/ 54 h 56"/>
                  <a:gd name="T6" fmla="*/ 0 w 39"/>
                  <a:gd name="T7" fmla="*/ 53 h 56"/>
                  <a:gd name="T8" fmla="*/ 6 w 39"/>
                  <a:gd name="T9" fmla="*/ 0 h 56"/>
                  <a:gd name="T10" fmla="*/ 18 w 39"/>
                  <a:gd name="T11" fmla="*/ 0 h 56"/>
                  <a:gd name="T12" fmla="*/ 22 w 39"/>
                  <a:gd name="T13" fmla="*/ 4 h 56"/>
                  <a:gd name="T14" fmla="*/ 39 w 39"/>
                  <a:gd name="T15" fmla="*/ 20 h 56"/>
                  <a:gd name="T16" fmla="*/ 25 w 39"/>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6">
                    <a:moveTo>
                      <a:pt x="25" y="56"/>
                    </a:moveTo>
                    <a:cubicBezTo>
                      <a:pt x="18" y="45"/>
                      <a:pt x="28" y="30"/>
                      <a:pt x="17" y="19"/>
                    </a:cubicBezTo>
                    <a:cubicBezTo>
                      <a:pt x="10" y="30"/>
                      <a:pt x="12" y="45"/>
                      <a:pt x="2" y="54"/>
                    </a:cubicBezTo>
                    <a:cubicBezTo>
                      <a:pt x="1" y="53"/>
                      <a:pt x="1" y="53"/>
                      <a:pt x="0" y="53"/>
                    </a:cubicBezTo>
                    <a:cubicBezTo>
                      <a:pt x="0" y="35"/>
                      <a:pt x="15" y="19"/>
                      <a:pt x="6" y="0"/>
                    </a:cubicBezTo>
                    <a:cubicBezTo>
                      <a:pt x="10" y="0"/>
                      <a:pt x="14" y="0"/>
                      <a:pt x="18" y="0"/>
                    </a:cubicBezTo>
                    <a:cubicBezTo>
                      <a:pt x="19" y="1"/>
                      <a:pt x="21" y="3"/>
                      <a:pt x="22" y="4"/>
                    </a:cubicBezTo>
                    <a:cubicBezTo>
                      <a:pt x="25" y="12"/>
                      <a:pt x="27" y="21"/>
                      <a:pt x="39" y="20"/>
                    </a:cubicBezTo>
                    <a:cubicBezTo>
                      <a:pt x="36" y="33"/>
                      <a:pt x="24" y="42"/>
                      <a:pt x="25" y="56"/>
                    </a:cubicBezTo>
                    <a:close/>
                  </a:path>
                </a:pathLst>
              </a:custGeom>
              <a:solidFill>
                <a:srgbClr val="8B7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6" name="Freeform 1007">
                <a:extLst>
                  <a:ext uri="{FF2B5EF4-FFF2-40B4-BE49-F238E27FC236}">
                    <a16:creationId xmlns:a16="http://schemas.microsoft.com/office/drawing/2014/main" id="{3F02B92B-72B8-F919-B719-9931B8B31AFF}"/>
                  </a:ext>
                </a:extLst>
              </p:cNvPr>
              <p:cNvSpPr/>
              <p:nvPr/>
            </p:nvSpPr>
            <p:spPr bwMode="auto">
              <a:xfrm>
                <a:off x="6193" y="2903"/>
                <a:ext cx="221" cy="171"/>
              </a:xfrm>
              <a:custGeom>
                <a:avLst/>
                <a:gdLst>
                  <a:gd name="T0" fmla="*/ 8 w 152"/>
                  <a:gd name="T1" fmla="*/ 108 h 117"/>
                  <a:gd name="T2" fmla="*/ 3 w 152"/>
                  <a:gd name="T3" fmla="*/ 101 h 117"/>
                  <a:gd name="T4" fmla="*/ 2 w 152"/>
                  <a:gd name="T5" fmla="*/ 86 h 117"/>
                  <a:gd name="T6" fmla="*/ 9 w 152"/>
                  <a:gd name="T7" fmla="*/ 82 h 117"/>
                  <a:gd name="T8" fmla="*/ 34 w 152"/>
                  <a:gd name="T9" fmla="*/ 82 h 117"/>
                  <a:gd name="T10" fmla="*/ 39 w 152"/>
                  <a:gd name="T11" fmla="*/ 81 h 117"/>
                  <a:gd name="T12" fmla="*/ 47 w 152"/>
                  <a:gd name="T13" fmla="*/ 76 h 117"/>
                  <a:gd name="T14" fmla="*/ 27 w 152"/>
                  <a:gd name="T15" fmla="*/ 53 h 117"/>
                  <a:gd name="T16" fmla="*/ 23 w 152"/>
                  <a:gd name="T17" fmla="*/ 48 h 117"/>
                  <a:gd name="T18" fmla="*/ 20 w 152"/>
                  <a:gd name="T19" fmla="*/ 29 h 117"/>
                  <a:gd name="T20" fmla="*/ 48 w 152"/>
                  <a:gd name="T21" fmla="*/ 1 h 117"/>
                  <a:gd name="T22" fmla="*/ 69 w 152"/>
                  <a:gd name="T23" fmla="*/ 26 h 117"/>
                  <a:gd name="T24" fmla="*/ 69 w 152"/>
                  <a:gd name="T25" fmla="*/ 57 h 117"/>
                  <a:gd name="T26" fmla="*/ 99 w 152"/>
                  <a:gd name="T27" fmla="*/ 76 h 117"/>
                  <a:gd name="T28" fmla="*/ 126 w 152"/>
                  <a:gd name="T29" fmla="*/ 81 h 117"/>
                  <a:gd name="T30" fmla="*/ 135 w 152"/>
                  <a:gd name="T31" fmla="*/ 77 h 117"/>
                  <a:gd name="T32" fmla="*/ 147 w 152"/>
                  <a:gd name="T33" fmla="*/ 78 h 117"/>
                  <a:gd name="T34" fmla="*/ 132 w 152"/>
                  <a:gd name="T35" fmla="*/ 105 h 117"/>
                  <a:gd name="T36" fmla="*/ 116 w 152"/>
                  <a:gd name="T37" fmla="*/ 107 h 117"/>
                  <a:gd name="T38" fmla="*/ 88 w 152"/>
                  <a:gd name="T39" fmla="*/ 116 h 117"/>
                  <a:gd name="T40" fmla="*/ 64 w 152"/>
                  <a:gd name="T41" fmla="*/ 117 h 117"/>
                  <a:gd name="T42" fmla="*/ 8 w 152"/>
                  <a:gd name="T43" fmla="*/ 10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2" h="117">
                    <a:moveTo>
                      <a:pt x="8" y="108"/>
                    </a:moveTo>
                    <a:cubicBezTo>
                      <a:pt x="7" y="105"/>
                      <a:pt x="5" y="103"/>
                      <a:pt x="3" y="101"/>
                    </a:cubicBezTo>
                    <a:cubicBezTo>
                      <a:pt x="1" y="96"/>
                      <a:pt x="0" y="91"/>
                      <a:pt x="2" y="86"/>
                    </a:cubicBezTo>
                    <a:cubicBezTo>
                      <a:pt x="3" y="83"/>
                      <a:pt x="6" y="82"/>
                      <a:pt x="9" y="82"/>
                    </a:cubicBezTo>
                    <a:cubicBezTo>
                      <a:pt x="18" y="83"/>
                      <a:pt x="26" y="85"/>
                      <a:pt x="34" y="82"/>
                    </a:cubicBezTo>
                    <a:cubicBezTo>
                      <a:pt x="36" y="81"/>
                      <a:pt x="38" y="81"/>
                      <a:pt x="39" y="81"/>
                    </a:cubicBezTo>
                    <a:cubicBezTo>
                      <a:pt x="42" y="79"/>
                      <a:pt x="48" y="78"/>
                      <a:pt x="47" y="76"/>
                    </a:cubicBezTo>
                    <a:cubicBezTo>
                      <a:pt x="42" y="67"/>
                      <a:pt x="41" y="54"/>
                      <a:pt x="27" y="53"/>
                    </a:cubicBezTo>
                    <a:cubicBezTo>
                      <a:pt x="25" y="52"/>
                      <a:pt x="24" y="50"/>
                      <a:pt x="23" y="48"/>
                    </a:cubicBezTo>
                    <a:cubicBezTo>
                      <a:pt x="22" y="41"/>
                      <a:pt x="20" y="35"/>
                      <a:pt x="20" y="29"/>
                    </a:cubicBezTo>
                    <a:cubicBezTo>
                      <a:pt x="18" y="11"/>
                      <a:pt x="29" y="1"/>
                      <a:pt x="48" y="1"/>
                    </a:cubicBezTo>
                    <a:cubicBezTo>
                      <a:pt x="62" y="0"/>
                      <a:pt x="68" y="8"/>
                      <a:pt x="69" y="26"/>
                    </a:cubicBezTo>
                    <a:cubicBezTo>
                      <a:pt x="69" y="36"/>
                      <a:pt x="64" y="47"/>
                      <a:pt x="69" y="57"/>
                    </a:cubicBezTo>
                    <a:cubicBezTo>
                      <a:pt x="70" y="86"/>
                      <a:pt x="77" y="90"/>
                      <a:pt x="99" y="76"/>
                    </a:cubicBezTo>
                    <a:cubicBezTo>
                      <a:pt x="109" y="76"/>
                      <a:pt x="117" y="81"/>
                      <a:pt x="126" y="81"/>
                    </a:cubicBezTo>
                    <a:cubicBezTo>
                      <a:pt x="132" y="85"/>
                      <a:pt x="136" y="87"/>
                      <a:pt x="135" y="77"/>
                    </a:cubicBezTo>
                    <a:cubicBezTo>
                      <a:pt x="140" y="66"/>
                      <a:pt x="144" y="70"/>
                      <a:pt x="147" y="78"/>
                    </a:cubicBezTo>
                    <a:cubicBezTo>
                      <a:pt x="152" y="92"/>
                      <a:pt x="140" y="98"/>
                      <a:pt x="132" y="105"/>
                    </a:cubicBezTo>
                    <a:cubicBezTo>
                      <a:pt x="127" y="110"/>
                      <a:pt x="121" y="109"/>
                      <a:pt x="116" y="107"/>
                    </a:cubicBezTo>
                    <a:cubicBezTo>
                      <a:pt x="106" y="110"/>
                      <a:pt x="97" y="113"/>
                      <a:pt x="88" y="116"/>
                    </a:cubicBezTo>
                    <a:cubicBezTo>
                      <a:pt x="80" y="108"/>
                      <a:pt x="72" y="117"/>
                      <a:pt x="64" y="117"/>
                    </a:cubicBezTo>
                    <a:cubicBezTo>
                      <a:pt x="45" y="117"/>
                      <a:pt x="26" y="115"/>
                      <a:pt x="8" y="108"/>
                    </a:cubicBezTo>
                    <a:close/>
                  </a:path>
                </a:pathLst>
              </a:custGeom>
              <a:solidFill>
                <a:srgbClr val="FAF1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7" name="Freeform 1008">
                <a:extLst>
                  <a:ext uri="{FF2B5EF4-FFF2-40B4-BE49-F238E27FC236}">
                    <a16:creationId xmlns:a16="http://schemas.microsoft.com/office/drawing/2014/main" id="{8561C018-E518-7762-8EB8-56DBA9DDC0F1}"/>
                  </a:ext>
                </a:extLst>
              </p:cNvPr>
              <p:cNvSpPr/>
              <p:nvPr/>
            </p:nvSpPr>
            <p:spPr bwMode="auto">
              <a:xfrm>
                <a:off x="6362" y="3011"/>
                <a:ext cx="98" cy="86"/>
              </a:xfrm>
              <a:custGeom>
                <a:avLst/>
                <a:gdLst>
                  <a:gd name="T0" fmla="*/ 0 w 67"/>
                  <a:gd name="T1" fmla="*/ 33 h 59"/>
                  <a:gd name="T2" fmla="*/ 16 w 67"/>
                  <a:gd name="T3" fmla="*/ 31 h 59"/>
                  <a:gd name="T4" fmla="*/ 62 w 67"/>
                  <a:gd name="T5" fmla="*/ 2 h 59"/>
                  <a:gd name="T6" fmla="*/ 67 w 67"/>
                  <a:gd name="T7" fmla="*/ 3 h 59"/>
                  <a:gd name="T8" fmla="*/ 38 w 67"/>
                  <a:gd name="T9" fmla="*/ 29 h 59"/>
                  <a:gd name="T10" fmla="*/ 19 w 67"/>
                  <a:gd name="T11" fmla="*/ 59 h 59"/>
                  <a:gd name="T12" fmla="*/ 19 w 67"/>
                  <a:gd name="T13" fmla="*/ 59 h 59"/>
                  <a:gd name="T14" fmla="*/ 18 w 67"/>
                  <a:gd name="T15" fmla="*/ 59 h 59"/>
                  <a:gd name="T16" fmla="*/ 17 w 67"/>
                  <a:gd name="T17" fmla="*/ 59 h 59"/>
                  <a:gd name="T18" fmla="*/ 13 w 67"/>
                  <a:gd name="T19" fmla="*/ 40 h 59"/>
                  <a:gd name="T20" fmla="*/ 0 w 67"/>
                  <a:gd name="T21"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59">
                    <a:moveTo>
                      <a:pt x="0" y="33"/>
                    </a:moveTo>
                    <a:cubicBezTo>
                      <a:pt x="5" y="32"/>
                      <a:pt x="10" y="32"/>
                      <a:pt x="16" y="31"/>
                    </a:cubicBezTo>
                    <a:cubicBezTo>
                      <a:pt x="35" y="27"/>
                      <a:pt x="50" y="17"/>
                      <a:pt x="62" y="2"/>
                    </a:cubicBezTo>
                    <a:cubicBezTo>
                      <a:pt x="64" y="0"/>
                      <a:pt x="66" y="0"/>
                      <a:pt x="67" y="3"/>
                    </a:cubicBezTo>
                    <a:cubicBezTo>
                      <a:pt x="60" y="14"/>
                      <a:pt x="54" y="25"/>
                      <a:pt x="38" y="29"/>
                    </a:cubicBezTo>
                    <a:cubicBezTo>
                      <a:pt x="25" y="32"/>
                      <a:pt x="15" y="42"/>
                      <a:pt x="19" y="59"/>
                    </a:cubicBezTo>
                    <a:cubicBezTo>
                      <a:pt x="19" y="59"/>
                      <a:pt x="19" y="59"/>
                      <a:pt x="19" y="59"/>
                    </a:cubicBezTo>
                    <a:cubicBezTo>
                      <a:pt x="18" y="59"/>
                      <a:pt x="18" y="59"/>
                      <a:pt x="18" y="59"/>
                    </a:cubicBezTo>
                    <a:cubicBezTo>
                      <a:pt x="18" y="59"/>
                      <a:pt x="17" y="59"/>
                      <a:pt x="17" y="59"/>
                    </a:cubicBezTo>
                    <a:cubicBezTo>
                      <a:pt x="16" y="52"/>
                      <a:pt x="14" y="46"/>
                      <a:pt x="13" y="40"/>
                    </a:cubicBezTo>
                    <a:cubicBezTo>
                      <a:pt x="9" y="36"/>
                      <a:pt x="1" y="41"/>
                      <a:pt x="0" y="33"/>
                    </a:cubicBezTo>
                    <a:close/>
                  </a:path>
                </a:pathLst>
              </a:custGeom>
              <a:solidFill>
                <a:srgbClr val="EFE3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1" name="Group 1210">
              <a:extLst>
                <a:ext uri="{FF2B5EF4-FFF2-40B4-BE49-F238E27FC236}">
                  <a16:creationId xmlns:a16="http://schemas.microsoft.com/office/drawing/2014/main" id="{06A13B2D-A75E-5FFB-97F0-8B4DBD1007A0}"/>
                </a:ext>
              </a:extLst>
            </p:cNvPr>
            <p:cNvGrpSpPr/>
            <p:nvPr/>
          </p:nvGrpSpPr>
          <p:grpSpPr>
            <a:xfrm>
              <a:off x="7593013" y="1660525"/>
              <a:ext cx="3546475" cy="3444875"/>
              <a:chOff x="4783" y="1046"/>
              <a:chExt cx="2234" cy="2170"/>
            </a:xfrm>
          </p:grpSpPr>
          <p:sp>
            <p:nvSpPr>
              <p:cNvPr id="1418" name="Freeform 1010">
                <a:extLst>
                  <a:ext uri="{FF2B5EF4-FFF2-40B4-BE49-F238E27FC236}">
                    <a16:creationId xmlns:a16="http://schemas.microsoft.com/office/drawing/2014/main" id="{24AB1A92-C689-E959-AE1F-8EE2F1427A4F}"/>
                  </a:ext>
                </a:extLst>
              </p:cNvPr>
              <p:cNvSpPr/>
              <p:nvPr/>
            </p:nvSpPr>
            <p:spPr bwMode="auto">
              <a:xfrm>
                <a:off x="6449" y="2944"/>
                <a:ext cx="34" cy="71"/>
              </a:xfrm>
              <a:custGeom>
                <a:avLst/>
                <a:gdLst>
                  <a:gd name="T0" fmla="*/ 7 w 23"/>
                  <a:gd name="T1" fmla="*/ 49 h 49"/>
                  <a:gd name="T2" fmla="*/ 2 w 23"/>
                  <a:gd name="T3" fmla="*/ 48 h 49"/>
                  <a:gd name="T4" fmla="*/ 7 w 23"/>
                  <a:gd name="T5" fmla="*/ 0 h 49"/>
                  <a:gd name="T6" fmla="*/ 14 w 23"/>
                  <a:gd name="T7" fmla="*/ 7 h 49"/>
                  <a:gd name="T8" fmla="*/ 23 w 23"/>
                  <a:gd name="T9" fmla="*/ 17 h 49"/>
                  <a:gd name="T10" fmla="*/ 7 w 23"/>
                  <a:gd name="T11" fmla="*/ 49 h 49"/>
                </a:gdLst>
                <a:ahLst/>
                <a:cxnLst>
                  <a:cxn ang="0">
                    <a:pos x="T0" y="T1"/>
                  </a:cxn>
                  <a:cxn ang="0">
                    <a:pos x="T2" y="T3"/>
                  </a:cxn>
                  <a:cxn ang="0">
                    <a:pos x="T4" y="T5"/>
                  </a:cxn>
                  <a:cxn ang="0">
                    <a:pos x="T6" y="T7"/>
                  </a:cxn>
                  <a:cxn ang="0">
                    <a:pos x="T8" y="T9"/>
                  </a:cxn>
                  <a:cxn ang="0">
                    <a:pos x="T10" y="T11"/>
                  </a:cxn>
                </a:cxnLst>
                <a:rect l="0" t="0" r="r" b="b"/>
                <a:pathLst>
                  <a:path w="23" h="49">
                    <a:moveTo>
                      <a:pt x="7" y="49"/>
                    </a:moveTo>
                    <a:cubicBezTo>
                      <a:pt x="5" y="48"/>
                      <a:pt x="4" y="48"/>
                      <a:pt x="2" y="48"/>
                    </a:cubicBezTo>
                    <a:cubicBezTo>
                      <a:pt x="14" y="33"/>
                      <a:pt x="0" y="16"/>
                      <a:pt x="7" y="0"/>
                    </a:cubicBezTo>
                    <a:cubicBezTo>
                      <a:pt x="10" y="2"/>
                      <a:pt x="12" y="5"/>
                      <a:pt x="14" y="7"/>
                    </a:cubicBezTo>
                    <a:cubicBezTo>
                      <a:pt x="17" y="11"/>
                      <a:pt x="21" y="13"/>
                      <a:pt x="23" y="17"/>
                    </a:cubicBezTo>
                    <a:cubicBezTo>
                      <a:pt x="12" y="25"/>
                      <a:pt x="16" y="40"/>
                      <a:pt x="7" y="49"/>
                    </a:cubicBezTo>
                    <a:close/>
                  </a:path>
                </a:pathLst>
              </a:custGeom>
              <a:solidFill>
                <a:srgbClr val="F0E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9" name="Freeform 1011">
                <a:extLst>
                  <a:ext uri="{FF2B5EF4-FFF2-40B4-BE49-F238E27FC236}">
                    <a16:creationId xmlns:a16="http://schemas.microsoft.com/office/drawing/2014/main" id="{FBA0F046-0BD0-AEDA-E577-D588038FFC14}"/>
                  </a:ext>
                </a:extLst>
              </p:cNvPr>
              <p:cNvSpPr/>
              <p:nvPr/>
            </p:nvSpPr>
            <p:spPr bwMode="auto">
              <a:xfrm>
                <a:off x="6390" y="3097"/>
                <a:ext cx="58" cy="54"/>
              </a:xfrm>
              <a:custGeom>
                <a:avLst/>
                <a:gdLst>
                  <a:gd name="T0" fmla="*/ 0 w 40"/>
                  <a:gd name="T1" fmla="*/ 0 h 37"/>
                  <a:gd name="T2" fmla="*/ 40 w 40"/>
                  <a:gd name="T3" fmla="*/ 33 h 37"/>
                  <a:gd name="T4" fmla="*/ 8 w 40"/>
                  <a:gd name="T5" fmla="*/ 19 h 37"/>
                  <a:gd name="T6" fmla="*/ 0 w 40"/>
                  <a:gd name="T7" fmla="*/ 0 h 37"/>
                  <a:gd name="T8" fmla="*/ 0 w 40"/>
                  <a:gd name="T9" fmla="*/ 0 h 37"/>
                </a:gdLst>
                <a:ahLst/>
                <a:cxnLst>
                  <a:cxn ang="0">
                    <a:pos x="T0" y="T1"/>
                  </a:cxn>
                  <a:cxn ang="0">
                    <a:pos x="T2" y="T3"/>
                  </a:cxn>
                  <a:cxn ang="0">
                    <a:pos x="T4" y="T5"/>
                  </a:cxn>
                  <a:cxn ang="0">
                    <a:pos x="T6" y="T7"/>
                  </a:cxn>
                  <a:cxn ang="0">
                    <a:pos x="T8" y="T9"/>
                  </a:cxn>
                </a:cxnLst>
                <a:rect l="0" t="0" r="r" b="b"/>
                <a:pathLst>
                  <a:path w="40" h="37">
                    <a:moveTo>
                      <a:pt x="0" y="0"/>
                    </a:moveTo>
                    <a:cubicBezTo>
                      <a:pt x="14" y="11"/>
                      <a:pt x="27" y="22"/>
                      <a:pt x="40" y="33"/>
                    </a:cubicBezTo>
                    <a:cubicBezTo>
                      <a:pt x="26" y="37"/>
                      <a:pt x="18" y="25"/>
                      <a:pt x="8" y="19"/>
                    </a:cubicBezTo>
                    <a:cubicBezTo>
                      <a:pt x="6" y="13"/>
                      <a:pt x="3" y="6"/>
                      <a:pt x="0" y="0"/>
                    </a:cubicBezTo>
                    <a:cubicBezTo>
                      <a:pt x="0" y="0"/>
                      <a:pt x="0" y="0"/>
                      <a:pt x="0" y="0"/>
                    </a:cubicBezTo>
                    <a:close/>
                  </a:path>
                </a:pathLst>
              </a:custGeom>
              <a:solidFill>
                <a:srgbClr val="EFE3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0" name="Freeform 1012">
                <a:extLst>
                  <a:ext uri="{FF2B5EF4-FFF2-40B4-BE49-F238E27FC236}">
                    <a16:creationId xmlns:a16="http://schemas.microsoft.com/office/drawing/2014/main" id="{7D705501-1773-ED05-250D-376A1F677D6C}"/>
                  </a:ext>
                </a:extLst>
              </p:cNvPr>
              <p:cNvSpPr/>
              <p:nvPr/>
            </p:nvSpPr>
            <p:spPr bwMode="auto">
              <a:xfrm>
                <a:off x="6492" y="3138"/>
                <a:ext cx="52" cy="22"/>
              </a:xfrm>
              <a:custGeom>
                <a:avLst/>
                <a:gdLst>
                  <a:gd name="T0" fmla="*/ 36 w 36"/>
                  <a:gd name="T1" fmla="*/ 0 h 15"/>
                  <a:gd name="T2" fmla="*/ 1 w 36"/>
                  <a:gd name="T3" fmla="*/ 15 h 15"/>
                  <a:gd name="T4" fmla="*/ 0 w 36"/>
                  <a:gd name="T5" fmla="*/ 10 h 15"/>
                  <a:gd name="T6" fmla="*/ 36 w 36"/>
                  <a:gd name="T7" fmla="*/ 0 h 15"/>
                </a:gdLst>
                <a:ahLst/>
                <a:cxnLst>
                  <a:cxn ang="0">
                    <a:pos x="T0" y="T1"/>
                  </a:cxn>
                  <a:cxn ang="0">
                    <a:pos x="T2" y="T3"/>
                  </a:cxn>
                  <a:cxn ang="0">
                    <a:pos x="T4" y="T5"/>
                  </a:cxn>
                  <a:cxn ang="0">
                    <a:pos x="T6" y="T7"/>
                  </a:cxn>
                </a:cxnLst>
                <a:rect l="0" t="0" r="r" b="b"/>
                <a:pathLst>
                  <a:path w="36" h="15">
                    <a:moveTo>
                      <a:pt x="36" y="0"/>
                    </a:moveTo>
                    <a:cubicBezTo>
                      <a:pt x="24" y="14"/>
                      <a:pt x="12" y="12"/>
                      <a:pt x="1" y="15"/>
                    </a:cubicBezTo>
                    <a:cubicBezTo>
                      <a:pt x="1" y="14"/>
                      <a:pt x="0" y="12"/>
                      <a:pt x="0" y="10"/>
                    </a:cubicBezTo>
                    <a:cubicBezTo>
                      <a:pt x="10" y="7"/>
                      <a:pt x="21" y="4"/>
                      <a:pt x="36" y="0"/>
                    </a:cubicBezTo>
                    <a:close/>
                  </a:path>
                </a:pathLst>
              </a:custGeom>
              <a:solidFill>
                <a:srgbClr val="A38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1" name="Freeform 1013">
                <a:extLst>
                  <a:ext uri="{FF2B5EF4-FFF2-40B4-BE49-F238E27FC236}">
                    <a16:creationId xmlns:a16="http://schemas.microsoft.com/office/drawing/2014/main" id="{AD5EE41C-E3C1-5F1C-2205-A459B1064DF9}"/>
                  </a:ext>
                </a:extLst>
              </p:cNvPr>
              <p:cNvSpPr/>
              <p:nvPr/>
            </p:nvSpPr>
            <p:spPr bwMode="auto">
              <a:xfrm>
                <a:off x="6401" y="3125"/>
                <a:ext cx="56" cy="32"/>
              </a:xfrm>
              <a:custGeom>
                <a:avLst/>
                <a:gdLst>
                  <a:gd name="T0" fmla="*/ 0 w 38"/>
                  <a:gd name="T1" fmla="*/ 0 h 22"/>
                  <a:gd name="T2" fmla="*/ 32 w 38"/>
                  <a:gd name="T3" fmla="*/ 14 h 22"/>
                  <a:gd name="T4" fmla="*/ 36 w 38"/>
                  <a:gd name="T5" fmla="*/ 17 h 22"/>
                  <a:gd name="T6" fmla="*/ 32 w 38"/>
                  <a:gd name="T7" fmla="*/ 20 h 22"/>
                  <a:gd name="T8" fmla="*/ 0 w 38"/>
                  <a:gd name="T9" fmla="*/ 0 h 22"/>
                </a:gdLst>
                <a:ahLst/>
                <a:cxnLst>
                  <a:cxn ang="0">
                    <a:pos x="T0" y="T1"/>
                  </a:cxn>
                  <a:cxn ang="0">
                    <a:pos x="T2" y="T3"/>
                  </a:cxn>
                  <a:cxn ang="0">
                    <a:pos x="T4" y="T5"/>
                  </a:cxn>
                  <a:cxn ang="0">
                    <a:pos x="T6" y="T7"/>
                  </a:cxn>
                  <a:cxn ang="0">
                    <a:pos x="T8" y="T9"/>
                  </a:cxn>
                </a:cxnLst>
                <a:rect l="0" t="0" r="r" b="b"/>
                <a:pathLst>
                  <a:path w="38" h="22">
                    <a:moveTo>
                      <a:pt x="0" y="0"/>
                    </a:moveTo>
                    <a:cubicBezTo>
                      <a:pt x="12" y="3"/>
                      <a:pt x="20" y="13"/>
                      <a:pt x="32" y="14"/>
                    </a:cubicBezTo>
                    <a:cubicBezTo>
                      <a:pt x="34" y="15"/>
                      <a:pt x="36" y="16"/>
                      <a:pt x="36" y="17"/>
                    </a:cubicBezTo>
                    <a:cubicBezTo>
                      <a:pt x="38" y="22"/>
                      <a:pt x="33" y="21"/>
                      <a:pt x="32" y="20"/>
                    </a:cubicBezTo>
                    <a:cubicBezTo>
                      <a:pt x="20" y="16"/>
                      <a:pt x="6" y="13"/>
                      <a:pt x="0" y="0"/>
                    </a:cubicBezTo>
                    <a:close/>
                  </a:path>
                </a:pathLst>
              </a:custGeom>
              <a:solidFill>
                <a:srgbClr val="958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2" name="Freeform 1014">
                <a:extLst>
                  <a:ext uri="{FF2B5EF4-FFF2-40B4-BE49-F238E27FC236}">
                    <a16:creationId xmlns:a16="http://schemas.microsoft.com/office/drawing/2014/main" id="{E1825E16-C266-6D78-9552-1082F1467421}"/>
                  </a:ext>
                </a:extLst>
              </p:cNvPr>
              <p:cNvSpPr/>
              <p:nvPr/>
            </p:nvSpPr>
            <p:spPr bwMode="auto">
              <a:xfrm>
                <a:off x="6465" y="2946"/>
                <a:ext cx="44" cy="27"/>
              </a:xfrm>
              <a:custGeom>
                <a:avLst/>
                <a:gdLst>
                  <a:gd name="T0" fmla="*/ 12 w 30"/>
                  <a:gd name="T1" fmla="*/ 16 h 19"/>
                  <a:gd name="T2" fmla="*/ 1 w 30"/>
                  <a:gd name="T3" fmla="*/ 8 h 19"/>
                  <a:gd name="T4" fmla="*/ 28 w 30"/>
                  <a:gd name="T5" fmla="*/ 8 h 19"/>
                  <a:gd name="T6" fmla="*/ 30 w 30"/>
                  <a:gd name="T7" fmla="*/ 12 h 19"/>
                  <a:gd name="T8" fmla="*/ 12 w 30"/>
                  <a:gd name="T9" fmla="*/ 16 h 19"/>
                </a:gdLst>
                <a:ahLst/>
                <a:cxnLst>
                  <a:cxn ang="0">
                    <a:pos x="T0" y="T1"/>
                  </a:cxn>
                  <a:cxn ang="0">
                    <a:pos x="T2" y="T3"/>
                  </a:cxn>
                  <a:cxn ang="0">
                    <a:pos x="T4" y="T5"/>
                  </a:cxn>
                  <a:cxn ang="0">
                    <a:pos x="T6" y="T7"/>
                  </a:cxn>
                  <a:cxn ang="0">
                    <a:pos x="T8" y="T9"/>
                  </a:cxn>
                </a:cxnLst>
                <a:rect l="0" t="0" r="r" b="b"/>
                <a:pathLst>
                  <a:path w="30" h="19">
                    <a:moveTo>
                      <a:pt x="12" y="16"/>
                    </a:moveTo>
                    <a:cubicBezTo>
                      <a:pt x="7" y="15"/>
                      <a:pt x="0" y="17"/>
                      <a:pt x="1" y="8"/>
                    </a:cubicBezTo>
                    <a:cubicBezTo>
                      <a:pt x="10" y="0"/>
                      <a:pt x="19" y="1"/>
                      <a:pt x="28" y="8"/>
                    </a:cubicBezTo>
                    <a:cubicBezTo>
                      <a:pt x="29" y="9"/>
                      <a:pt x="30" y="10"/>
                      <a:pt x="30" y="12"/>
                    </a:cubicBezTo>
                    <a:cubicBezTo>
                      <a:pt x="26" y="19"/>
                      <a:pt x="18" y="14"/>
                      <a:pt x="12" y="16"/>
                    </a:cubicBezTo>
                    <a:close/>
                  </a:path>
                </a:pathLst>
              </a:custGeom>
              <a:solidFill>
                <a:srgbClr val="A29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3" name="Freeform 1015">
                <a:extLst>
                  <a:ext uri="{FF2B5EF4-FFF2-40B4-BE49-F238E27FC236}">
                    <a16:creationId xmlns:a16="http://schemas.microsoft.com/office/drawing/2014/main" id="{C75287B1-B8D1-46E6-182A-667AA07DE2E3}"/>
                  </a:ext>
                </a:extLst>
              </p:cNvPr>
              <p:cNvSpPr/>
              <p:nvPr/>
            </p:nvSpPr>
            <p:spPr bwMode="auto">
              <a:xfrm>
                <a:off x="6080" y="3088"/>
                <a:ext cx="103" cy="128"/>
              </a:xfrm>
              <a:custGeom>
                <a:avLst/>
                <a:gdLst>
                  <a:gd name="T0" fmla="*/ 49 w 71"/>
                  <a:gd name="T1" fmla="*/ 22 h 88"/>
                  <a:gd name="T2" fmla="*/ 58 w 71"/>
                  <a:gd name="T3" fmla="*/ 52 h 88"/>
                  <a:gd name="T4" fmla="*/ 41 w 71"/>
                  <a:gd name="T5" fmla="*/ 84 h 88"/>
                  <a:gd name="T6" fmla="*/ 26 w 71"/>
                  <a:gd name="T7" fmla="*/ 75 h 88"/>
                  <a:gd name="T8" fmla="*/ 24 w 71"/>
                  <a:gd name="T9" fmla="*/ 58 h 88"/>
                  <a:gd name="T10" fmla="*/ 15 w 71"/>
                  <a:gd name="T11" fmla="*/ 32 h 88"/>
                  <a:gd name="T12" fmla="*/ 5 w 71"/>
                  <a:gd name="T13" fmla="*/ 23 h 88"/>
                  <a:gd name="T14" fmla="*/ 1 w 71"/>
                  <a:gd name="T15" fmla="*/ 14 h 88"/>
                  <a:gd name="T16" fmla="*/ 42 w 71"/>
                  <a:gd name="T17" fmla="*/ 13 h 88"/>
                  <a:gd name="T18" fmla="*/ 49 w 71"/>
                  <a:gd name="T19" fmla="*/ 2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88">
                    <a:moveTo>
                      <a:pt x="49" y="22"/>
                    </a:moveTo>
                    <a:cubicBezTo>
                      <a:pt x="67" y="23"/>
                      <a:pt x="71" y="35"/>
                      <a:pt x="58" y="52"/>
                    </a:cubicBezTo>
                    <a:cubicBezTo>
                      <a:pt x="51" y="62"/>
                      <a:pt x="42" y="71"/>
                      <a:pt x="41" y="84"/>
                    </a:cubicBezTo>
                    <a:cubicBezTo>
                      <a:pt x="32" y="88"/>
                      <a:pt x="28" y="83"/>
                      <a:pt x="26" y="75"/>
                    </a:cubicBezTo>
                    <a:cubicBezTo>
                      <a:pt x="24" y="70"/>
                      <a:pt x="26" y="63"/>
                      <a:pt x="24" y="58"/>
                    </a:cubicBezTo>
                    <a:cubicBezTo>
                      <a:pt x="30" y="46"/>
                      <a:pt x="23" y="39"/>
                      <a:pt x="15" y="32"/>
                    </a:cubicBezTo>
                    <a:cubicBezTo>
                      <a:pt x="15" y="25"/>
                      <a:pt x="14" y="20"/>
                      <a:pt x="5" y="23"/>
                    </a:cubicBezTo>
                    <a:cubicBezTo>
                      <a:pt x="2" y="21"/>
                      <a:pt x="0" y="18"/>
                      <a:pt x="1" y="14"/>
                    </a:cubicBezTo>
                    <a:cubicBezTo>
                      <a:pt x="15" y="0"/>
                      <a:pt x="28" y="3"/>
                      <a:pt x="42" y="13"/>
                    </a:cubicBezTo>
                    <a:cubicBezTo>
                      <a:pt x="35" y="24"/>
                      <a:pt x="42" y="23"/>
                      <a:pt x="49" y="22"/>
                    </a:cubicBezTo>
                    <a:close/>
                  </a:path>
                </a:pathLst>
              </a:custGeom>
              <a:solidFill>
                <a:srgbClr val="CBA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4" name="Freeform 1016">
                <a:extLst>
                  <a:ext uri="{FF2B5EF4-FFF2-40B4-BE49-F238E27FC236}">
                    <a16:creationId xmlns:a16="http://schemas.microsoft.com/office/drawing/2014/main" id="{6617ADDD-07E0-3AFB-4D47-6F1B71AB1CC7}"/>
                  </a:ext>
                </a:extLst>
              </p:cNvPr>
              <p:cNvSpPr/>
              <p:nvPr/>
            </p:nvSpPr>
            <p:spPr bwMode="auto">
              <a:xfrm>
                <a:off x="6030" y="3091"/>
                <a:ext cx="59" cy="101"/>
              </a:xfrm>
              <a:custGeom>
                <a:avLst/>
                <a:gdLst>
                  <a:gd name="T0" fmla="*/ 35 w 40"/>
                  <a:gd name="T1" fmla="*/ 12 h 69"/>
                  <a:gd name="T2" fmla="*/ 40 w 40"/>
                  <a:gd name="T3" fmla="*/ 20 h 69"/>
                  <a:gd name="T4" fmla="*/ 37 w 40"/>
                  <a:gd name="T5" fmla="*/ 27 h 69"/>
                  <a:gd name="T6" fmla="*/ 23 w 40"/>
                  <a:gd name="T7" fmla="*/ 59 h 69"/>
                  <a:gd name="T8" fmla="*/ 18 w 40"/>
                  <a:gd name="T9" fmla="*/ 69 h 69"/>
                  <a:gd name="T10" fmla="*/ 14 w 40"/>
                  <a:gd name="T11" fmla="*/ 56 h 69"/>
                  <a:gd name="T12" fmla="*/ 7 w 40"/>
                  <a:gd name="T13" fmla="*/ 66 h 69"/>
                  <a:gd name="T14" fmla="*/ 7 w 40"/>
                  <a:gd name="T15" fmla="*/ 48 h 69"/>
                  <a:gd name="T16" fmla="*/ 5 w 40"/>
                  <a:gd name="T17" fmla="*/ 28 h 69"/>
                  <a:gd name="T18" fmla="*/ 4 w 40"/>
                  <a:gd name="T19" fmla="*/ 12 h 69"/>
                  <a:gd name="T20" fmla="*/ 4 w 40"/>
                  <a:gd name="T21" fmla="*/ 8 h 69"/>
                  <a:gd name="T22" fmla="*/ 19 w 40"/>
                  <a:gd name="T23" fmla="*/ 0 h 69"/>
                  <a:gd name="T24" fmla="*/ 23 w 40"/>
                  <a:gd name="T25" fmla="*/ 0 h 69"/>
                  <a:gd name="T26" fmla="*/ 35 w 40"/>
                  <a:gd name="T27"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69">
                    <a:moveTo>
                      <a:pt x="35" y="12"/>
                    </a:moveTo>
                    <a:cubicBezTo>
                      <a:pt x="37" y="14"/>
                      <a:pt x="38" y="17"/>
                      <a:pt x="40" y="20"/>
                    </a:cubicBezTo>
                    <a:cubicBezTo>
                      <a:pt x="40" y="22"/>
                      <a:pt x="39" y="25"/>
                      <a:pt x="37" y="27"/>
                    </a:cubicBezTo>
                    <a:cubicBezTo>
                      <a:pt x="35" y="39"/>
                      <a:pt x="26" y="47"/>
                      <a:pt x="23" y="59"/>
                    </a:cubicBezTo>
                    <a:cubicBezTo>
                      <a:pt x="23" y="63"/>
                      <a:pt x="23" y="67"/>
                      <a:pt x="18" y="69"/>
                    </a:cubicBezTo>
                    <a:cubicBezTo>
                      <a:pt x="12" y="66"/>
                      <a:pt x="19" y="59"/>
                      <a:pt x="14" y="56"/>
                    </a:cubicBezTo>
                    <a:cubicBezTo>
                      <a:pt x="9" y="57"/>
                      <a:pt x="13" y="66"/>
                      <a:pt x="7" y="66"/>
                    </a:cubicBezTo>
                    <a:cubicBezTo>
                      <a:pt x="7" y="60"/>
                      <a:pt x="7" y="54"/>
                      <a:pt x="7" y="48"/>
                    </a:cubicBezTo>
                    <a:cubicBezTo>
                      <a:pt x="3" y="41"/>
                      <a:pt x="0" y="32"/>
                      <a:pt x="5" y="28"/>
                    </a:cubicBezTo>
                    <a:cubicBezTo>
                      <a:pt x="14" y="20"/>
                      <a:pt x="4" y="17"/>
                      <a:pt x="4" y="12"/>
                    </a:cubicBezTo>
                    <a:cubicBezTo>
                      <a:pt x="4" y="11"/>
                      <a:pt x="4" y="9"/>
                      <a:pt x="4" y="8"/>
                    </a:cubicBezTo>
                    <a:cubicBezTo>
                      <a:pt x="9" y="6"/>
                      <a:pt x="13" y="0"/>
                      <a:pt x="19" y="0"/>
                    </a:cubicBezTo>
                    <a:cubicBezTo>
                      <a:pt x="21" y="0"/>
                      <a:pt x="22" y="0"/>
                      <a:pt x="23" y="0"/>
                    </a:cubicBezTo>
                    <a:cubicBezTo>
                      <a:pt x="25" y="5"/>
                      <a:pt x="30" y="9"/>
                      <a:pt x="35" y="12"/>
                    </a:cubicBezTo>
                    <a:close/>
                  </a:path>
                </a:pathLst>
              </a:custGeom>
              <a:solidFill>
                <a:srgbClr val="A58F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5" name="Freeform 1017">
                <a:extLst>
                  <a:ext uri="{FF2B5EF4-FFF2-40B4-BE49-F238E27FC236}">
                    <a16:creationId xmlns:a16="http://schemas.microsoft.com/office/drawing/2014/main" id="{66826BC0-0A2B-0090-735D-D1AE120F539D}"/>
                  </a:ext>
                </a:extLst>
              </p:cNvPr>
              <p:cNvSpPr/>
              <p:nvPr/>
            </p:nvSpPr>
            <p:spPr bwMode="auto">
              <a:xfrm>
                <a:off x="6118" y="3103"/>
                <a:ext cx="33" cy="43"/>
              </a:xfrm>
              <a:custGeom>
                <a:avLst/>
                <a:gdLst>
                  <a:gd name="T0" fmla="*/ 23 w 23"/>
                  <a:gd name="T1" fmla="*/ 12 h 30"/>
                  <a:gd name="T2" fmla="*/ 0 w 23"/>
                  <a:gd name="T3" fmla="*/ 12 h 30"/>
                  <a:gd name="T4" fmla="*/ 16 w 23"/>
                  <a:gd name="T5" fmla="*/ 3 h 30"/>
                  <a:gd name="T6" fmla="*/ 20 w 23"/>
                  <a:gd name="T7" fmla="*/ 7 h 30"/>
                  <a:gd name="T8" fmla="*/ 23 w 23"/>
                  <a:gd name="T9" fmla="*/ 12 h 30"/>
                </a:gdLst>
                <a:ahLst/>
                <a:cxnLst>
                  <a:cxn ang="0">
                    <a:pos x="T0" y="T1"/>
                  </a:cxn>
                  <a:cxn ang="0">
                    <a:pos x="T2" y="T3"/>
                  </a:cxn>
                  <a:cxn ang="0">
                    <a:pos x="T4" y="T5"/>
                  </a:cxn>
                  <a:cxn ang="0">
                    <a:pos x="T6" y="T7"/>
                  </a:cxn>
                  <a:cxn ang="0">
                    <a:pos x="T8" y="T9"/>
                  </a:cxn>
                </a:cxnLst>
                <a:rect l="0" t="0" r="r" b="b"/>
                <a:pathLst>
                  <a:path w="23" h="30">
                    <a:moveTo>
                      <a:pt x="23" y="12"/>
                    </a:moveTo>
                    <a:cubicBezTo>
                      <a:pt x="13" y="30"/>
                      <a:pt x="9" y="0"/>
                      <a:pt x="0" y="12"/>
                    </a:cubicBezTo>
                    <a:cubicBezTo>
                      <a:pt x="4" y="1"/>
                      <a:pt x="11" y="4"/>
                      <a:pt x="16" y="3"/>
                    </a:cubicBezTo>
                    <a:cubicBezTo>
                      <a:pt x="17" y="5"/>
                      <a:pt x="18" y="6"/>
                      <a:pt x="20" y="7"/>
                    </a:cubicBezTo>
                    <a:cubicBezTo>
                      <a:pt x="21" y="9"/>
                      <a:pt x="22" y="10"/>
                      <a:pt x="23" y="12"/>
                    </a:cubicBezTo>
                    <a:close/>
                  </a:path>
                </a:pathLst>
              </a:custGeom>
              <a:solidFill>
                <a:srgbClr val="8C65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6" name="Freeform 1018">
                <a:extLst>
                  <a:ext uri="{FF2B5EF4-FFF2-40B4-BE49-F238E27FC236}">
                    <a16:creationId xmlns:a16="http://schemas.microsoft.com/office/drawing/2014/main" id="{48D9FE70-4DDC-3677-6B1B-368E2FCE8E0B}"/>
                  </a:ext>
                </a:extLst>
              </p:cNvPr>
              <p:cNvSpPr/>
              <p:nvPr/>
            </p:nvSpPr>
            <p:spPr bwMode="auto">
              <a:xfrm>
                <a:off x="6161" y="3164"/>
                <a:ext cx="31" cy="30"/>
              </a:xfrm>
              <a:custGeom>
                <a:avLst/>
                <a:gdLst>
                  <a:gd name="T0" fmla="*/ 13 w 21"/>
                  <a:gd name="T1" fmla="*/ 21 h 21"/>
                  <a:gd name="T2" fmla="*/ 10 w 21"/>
                  <a:gd name="T3" fmla="*/ 7 h 21"/>
                  <a:gd name="T4" fmla="*/ 21 w 21"/>
                  <a:gd name="T5" fmla="*/ 6 h 21"/>
                  <a:gd name="T6" fmla="*/ 13 w 21"/>
                  <a:gd name="T7" fmla="*/ 21 h 21"/>
                </a:gdLst>
                <a:ahLst/>
                <a:cxnLst>
                  <a:cxn ang="0">
                    <a:pos x="T0" y="T1"/>
                  </a:cxn>
                  <a:cxn ang="0">
                    <a:pos x="T2" y="T3"/>
                  </a:cxn>
                  <a:cxn ang="0">
                    <a:pos x="T4" y="T5"/>
                  </a:cxn>
                  <a:cxn ang="0">
                    <a:pos x="T6" y="T7"/>
                  </a:cxn>
                </a:cxnLst>
                <a:rect l="0" t="0" r="r" b="b"/>
                <a:pathLst>
                  <a:path w="21" h="21">
                    <a:moveTo>
                      <a:pt x="13" y="21"/>
                    </a:moveTo>
                    <a:cubicBezTo>
                      <a:pt x="0" y="19"/>
                      <a:pt x="9" y="11"/>
                      <a:pt x="10" y="7"/>
                    </a:cubicBezTo>
                    <a:cubicBezTo>
                      <a:pt x="12" y="0"/>
                      <a:pt x="17" y="1"/>
                      <a:pt x="21" y="6"/>
                    </a:cubicBezTo>
                    <a:cubicBezTo>
                      <a:pt x="19" y="11"/>
                      <a:pt x="16" y="16"/>
                      <a:pt x="13" y="21"/>
                    </a:cubicBezTo>
                    <a:close/>
                  </a:path>
                </a:pathLst>
              </a:custGeom>
              <a:solidFill>
                <a:srgbClr val="514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7" name="Freeform 1019">
                <a:extLst>
                  <a:ext uri="{FF2B5EF4-FFF2-40B4-BE49-F238E27FC236}">
                    <a16:creationId xmlns:a16="http://schemas.microsoft.com/office/drawing/2014/main" id="{7AE63F93-01A7-35CC-5EB6-90EE85C6FBA5}"/>
                  </a:ext>
                </a:extLst>
              </p:cNvPr>
              <p:cNvSpPr/>
              <p:nvPr/>
            </p:nvSpPr>
            <p:spPr bwMode="auto">
              <a:xfrm>
                <a:off x="5070" y="2976"/>
                <a:ext cx="49" cy="115"/>
              </a:xfrm>
              <a:custGeom>
                <a:avLst/>
                <a:gdLst>
                  <a:gd name="T0" fmla="*/ 20 w 34"/>
                  <a:gd name="T1" fmla="*/ 6 h 79"/>
                  <a:gd name="T2" fmla="*/ 23 w 34"/>
                  <a:gd name="T3" fmla="*/ 6 h 79"/>
                  <a:gd name="T4" fmla="*/ 31 w 34"/>
                  <a:gd name="T5" fmla="*/ 39 h 79"/>
                  <a:gd name="T6" fmla="*/ 25 w 34"/>
                  <a:gd name="T7" fmla="*/ 64 h 79"/>
                  <a:gd name="T8" fmla="*/ 23 w 34"/>
                  <a:gd name="T9" fmla="*/ 78 h 79"/>
                  <a:gd name="T10" fmla="*/ 16 w 34"/>
                  <a:gd name="T11" fmla="*/ 79 h 79"/>
                  <a:gd name="T12" fmla="*/ 7 w 34"/>
                  <a:gd name="T13" fmla="*/ 70 h 79"/>
                  <a:gd name="T14" fmla="*/ 7 w 34"/>
                  <a:gd name="T15" fmla="*/ 68 h 79"/>
                  <a:gd name="T16" fmla="*/ 5 w 34"/>
                  <a:gd name="T17" fmla="*/ 45 h 79"/>
                  <a:gd name="T18" fmla="*/ 0 w 34"/>
                  <a:gd name="T19" fmla="*/ 42 h 79"/>
                  <a:gd name="T20" fmla="*/ 3 w 34"/>
                  <a:gd name="T21" fmla="*/ 3 h 79"/>
                  <a:gd name="T22" fmla="*/ 12 w 34"/>
                  <a:gd name="T23" fmla="*/ 3 h 79"/>
                  <a:gd name="T24" fmla="*/ 20 w 34"/>
                  <a:gd name="T25"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79">
                    <a:moveTo>
                      <a:pt x="20" y="6"/>
                    </a:moveTo>
                    <a:cubicBezTo>
                      <a:pt x="21" y="6"/>
                      <a:pt x="22" y="6"/>
                      <a:pt x="23" y="6"/>
                    </a:cubicBezTo>
                    <a:cubicBezTo>
                      <a:pt x="33" y="15"/>
                      <a:pt x="34" y="27"/>
                      <a:pt x="31" y="39"/>
                    </a:cubicBezTo>
                    <a:cubicBezTo>
                      <a:pt x="27" y="47"/>
                      <a:pt x="24" y="55"/>
                      <a:pt x="25" y="64"/>
                    </a:cubicBezTo>
                    <a:cubicBezTo>
                      <a:pt x="25" y="69"/>
                      <a:pt x="26" y="74"/>
                      <a:pt x="23" y="78"/>
                    </a:cubicBezTo>
                    <a:cubicBezTo>
                      <a:pt x="21" y="79"/>
                      <a:pt x="18" y="79"/>
                      <a:pt x="16" y="79"/>
                    </a:cubicBezTo>
                    <a:cubicBezTo>
                      <a:pt x="13" y="76"/>
                      <a:pt x="10" y="73"/>
                      <a:pt x="7" y="70"/>
                    </a:cubicBezTo>
                    <a:cubicBezTo>
                      <a:pt x="7" y="69"/>
                      <a:pt x="7" y="68"/>
                      <a:pt x="7" y="68"/>
                    </a:cubicBezTo>
                    <a:cubicBezTo>
                      <a:pt x="2" y="61"/>
                      <a:pt x="2" y="52"/>
                      <a:pt x="5" y="45"/>
                    </a:cubicBezTo>
                    <a:cubicBezTo>
                      <a:pt x="8" y="34"/>
                      <a:pt x="0" y="46"/>
                      <a:pt x="0" y="42"/>
                    </a:cubicBezTo>
                    <a:cubicBezTo>
                      <a:pt x="1" y="29"/>
                      <a:pt x="2" y="16"/>
                      <a:pt x="3" y="3"/>
                    </a:cubicBezTo>
                    <a:cubicBezTo>
                      <a:pt x="6" y="3"/>
                      <a:pt x="9" y="3"/>
                      <a:pt x="12" y="3"/>
                    </a:cubicBezTo>
                    <a:cubicBezTo>
                      <a:pt x="17" y="0"/>
                      <a:pt x="11" y="20"/>
                      <a:pt x="20" y="6"/>
                    </a:cubicBezTo>
                    <a:close/>
                  </a:path>
                </a:pathLst>
              </a:custGeom>
              <a:solidFill>
                <a:srgbClr val="AB6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8" name="Freeform 1020">
                <a:extLst>
                  <a:ext uri="{FF2B5EF4-FFF2-40B4-BE49-F238E27FC236}">
                    <a16:creationId xmlns:a16="http://schemas.microsoft.com/office/drawing/2014/main" id="{7B4C0DDA-48D7-D965-B380-4D1A58766EA3}"/>
                  </a:ext>
                </a:extLst>
              </p:cNvPr>
              <p:cNvSpPr/>
              <p:nvPr/>
            </p:nvSpPr>
            <p:spPr bwMode="auto">
              <a:xfrm>
                <a:off x="5061" y="3024"/>
                <a:ext cx="19" cy="51"/>
              </a:xfrm>
              <a:custGeom>
                <a:avLst/>
                <a:gdLst>
                  <a:gd name="T0" fmla="*/ 6 w 13"/>
                  <a:gd name="T1" fmla="*/ 9 h 35"/>
                  <a:gd name="T2" fmla="*/ 13 w 13"/>
                  <a:gd name="T3" fmla="*/ 0 h 35"/>
                  <a:gd name="T4" fmla="*/ 13 w 13"/>
                  <a:gd name="T5" fmla="*/ 35 h 35"/>
                  <a:gd name="T6" fmla="*/ 6 w 13"/>
                  <a:gd name="T7" fmla="*/ 9 h 35"/>
                </a:gdLst>
                <a:ahLst/>
                <a:cxnLst>
                  <a:cxn ang="0">
                    <a:pos x="T0" y="T1"/>
                  </a:cxn>
                  <a:cxn ang="0">
                    <a:pos x="T2" y="T3"/>
                  </a:cxn>
                  <a:cxn ang="0">
                    <a:pos x="T4" y="T5"/>
                  </a:cxn>
                  <a:cxn ang="0">
                    <a:pos x="T6" y="T7"/>
                  </a:cxn>
                </a:cxnLst>
                <a:rect l="0" t="0" r="r" b="b"/>
                <a:pathLst>
                  <a:path w="13" h="35">
                    <a:moveTo>
                      <a:pt x="6" y="9"/>
                    </a:moveTo>
                    <a:cubicBezTo>
                      <a:pt x="8" y="7"/>
                      <a:pt x="10" y="4"/>
                      <a:pt x="13" y="0"/>
                    </a:cubicBezTo>
                    <a:cubicBezTo>
                      <a:pt x="13" y="13"/>
                      <a:pt x="13" y="24"/>
                      <a:pt x="13" y="35"/>
                    </a:cubicBezTo>
                    <a:cubicBezTo>
                      <a:pt x="0" y="29"/>
                      <a:pt x="8" y="18"/>
                      <a:pt x="6" y="9"/>
                    </a:cubicBezTo>
                    <a:close/>
                  </a:path>
                </a:pathLst>
              </a:custGeom>
              <a:solidFill>
                <a:srgbClr val="D5A6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9" name="Freeform 1021">
                <a:extLst>
                  <a:ext uri="{FF2B5EF4-FFF2-40B4-BE49-F238E27FC236}">
                    <a16:creationId xmlns:a16="http://schemas.microsoft.com/office/drawing/2014/main" id="{66E17199-F715-5218-B7C6-92A6B2807152}"/>
                  </a:ext>
                </a:extLst>
              </p:cNvPr>
              <p:cNvSpPr/>
              <p:nvPr/>
            </p:nvSpPr>
            <p:spPr bwMode="auto">
              <a:xfrm>
                <a:off x="6630" y="2735"/>
                <a:ext cx="77" cy="182"/>
              </a:xfrm>
              <a:custGeom>
                <a:avLst/>
                <a:gdLst>
                  <a:gd name="T0" fmla="*/ 8 w 53"/>
                  <a:gd name="T1" fmla="*/ 80 h 125"/>
                  <a:gd name="T2" fmla="*/ 15 w 53"/>
                  <a:gd name="T3" fmla="*/ 68 h 125"/>
                  <a:gd name="T4" fmla="*/ 26 w 53"/>
                  <a:gd name="T5" fmla="*/ 78 h 125"/>
                  <a:gd name="T6" fmla="*/ 30 w 53"/>
                  <a:gd name="T7" fmla="*/ 12 h 125"/>
                  <a:gd name="T8" fmla="*/ 35 w 53"/>
                  <a:gd name="T9" fmla="*/ 5 h 125"/>
                  <a:gd name="T10" fmla="*/ 51 w 53"/>
                  <a:gd name="T11" fmla="*/ 18 h 125"/>
                  <a:gd name="T12" fmla="*/ 48 w 53"/>
                  <a:gd name="T13" fmla="*/ 52 h 125"/>
                  <a:gd name="T14" fmla="*/ 47 w 53"/>
                  <a:gd name="T15" fmla="*/ 77 h 125"/>
                  <a:gd name="T16" fmla="*/ 46 w 53"/>
                  <a:gd name="T17" fmla="*/ 94 h 125"/>
                  <a:gd name="T18" fmla="*/ 15 w 53"/>
                  <a:gd name="T19" fmla="*/ 125 h 125"/>
                  <a:gd name="T20" fmla="*/ 7 w 53"/>
                  <a:gd name="T21" fmla="*/ 120 h 125"/>
                  <a:gd name="T22" fmla="*/ 0 w 53"/>
                  <a:gd name="T23" fmla="*/ 101 h 125"/>
                  <a:gd name="T24" fmla="*/ 8 w 53"/>
                  <a:gd name="T25" fmla="*/ 8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125">
                    <a:moveTo>
                      <a:pt x="8" y="80"/>
                    </a:moveTo>
                    <a:cubicBezTo>
                      <a:pt x="16" y="79"/>
                      <a:pt x="11" y="71"/>
                      <a:pt x="15" y="68"/>
                    </a:cubicBezTo>
                    <a:cubicBezTo>
                      <a:pt x="19" y="69"/>
                      <a:pt x="19" y="74"/>
                      <a:pt x="26" y="78"/>
                    </a:cubicBezTo>
                    <a:cubicBezTo>
                      <a:pt x="24" y="55"/>
                      <a:pt x="40" y="35"/>
                      <a:pt x="30" y="12"/>
                    </a:cubicBezTo>
                    <a:cubicBezTo>
                      <a:pt x="32" y="10"/>
                      <a:pt x="33" y="7"/>
                      <a:pt x="35" y="5"/>
                    </a:cubicBezTo>
                    <a:cubicBezTo>
                      <a:pt x="48" y="0"/>
                      <a:pt x="49" y="10"/>
                      <a:pt x="51" y="18"/>
                    </a:cubicBezTo>
                    <a:cubicBezTo>
                      <a:pt x="53" y="30"/>
                      <a:pt x="51" y="41"/>
                      <a:pt x="48" y="52"/>
                    </a:cubicBezTo>
                    <a:cubicBezTo>
                      <a:pt x="46" y="60"/>
                      <a:pt x="43" y="68"/>
                      <a:pt x="47" y="77"/>
                    </a:cubicBezTo>
                    <a:cubicBezTo>
                      <a:pt x="49" y="82"/>
                      <a:pt x="52" y="88"/>
                      <a:pt x="46" y="94"/>
                    </a:cubicBezTo>
                    <a:cubicBezTo>
                      <a:pt x="27" y="95"/>
                      <a:pt x="22" y="111"/>
                      <a:pt x="15" y="125"/>
                    </a:cubicBezTo>
                    <a:cubicBezTo>
                      <a:pt x="12" y="123"/>
                      <a:pt x="10" y="122"/>
                      <a:pt x="7" y="120"/>
                    </a:cubicBezTo>
                    <a:cubicBezTo>
                      <a:pt x="15" y="110"/>
                      <a:pt x="0" y="108"/>
                      <a:pt x="0" y="101"/>
                    </a:cubicBezTo>
                    <a:cubicBezTo>
                      <a:pt x="4" y="95"/>
                      <a:pt x="7" y="88"/>
                      <a:pt x="8" y="80"/>
                    </a:cubicBezTo>
                    <a:close/>
                  </a:path>
                </a:pathLst>
              </a:custGeom>
              <a:solidFill>
                <a:srgbClr val="C6B3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0" name="Freeform 1022">
                <a:extLst>
                  <a:ext uri="{FF2B5EF4-FFF2-40B4-BE49-F238E27FC236}">
                    <a16:creationId xmlns:a16="http://schemas.microsoft.com/office/drawing/2014/main" id="{18CE1BD5-1A86-7B75-3785-64F836F78A9B}"/>
                  </a:ext>
                </a:extLst>
              </p:cNvPr>
              <p:cNvSpPr/>
              <p:nvPr/>
            </p:nvSpPr>
            <p:spPr bwMode="auto">
              <a:xfrm>
                <a:off x="6652" y="2866"/>
                <a:ext cx="91" cy="87"/>
              </a:xfrm>
              <a:custGeom>
                <a:avLst/>
                <a:gdLst>
                  <a:gd name="T0" fmla="*/ 0 w 63"/>
                  <a:gd name="T1" fmla="*/ 35 h 60"/>
                  <a:gd name="T2" fmla="*/ 29 w 63"/>
                  <a:gd name="T3" fmla="*/ 3 h 60"/>
                  <a:gd name="T4" fmla="*/ 30 w 63"/>
                  <a:gd name="T5" fmla="*/ 10 h 60"/>
                  <a:gd name="T6" fmla="*/ 28 w 63"/>
                  <a:gd name="T7" fmla="*/ 16 h 60"/>
                  <a:gd name="T8" fmla="*/ 51 w 63"/>
                  <a:gd name="T9" fmla="*/ 44 h 60"/>
                  <a:gd name="T10" fmla="*/ 52 w 63"/>
                  <a:gd name="T11" fmla="*/ 47 h 60"/>
                  <a:gd name="T12" fmla="*/ 53 w 63"/>
                  <a:gd name="T13" fmla="*/ 55 h 60"/>
                  <a:gd name="T14" fmla="*/ 12 w 63"/>
                  <a:gd name="T15" fmla="*/ 47 h 60"/>
                  <a:gd name="T16" fmla="*/ 0 w 63"/>
                  <a:gd name="T17" fmla="*/ 3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0">
                    <a:moveTo>
                      <a:pt x="0" y="35"/>
                    </a:moveTo>
                    <a:cubicBezTo>
                      <a:pt x="1" y="10"/>
                      <a:pt x="11" y="0"/>
                      <a:pt x="29" y="3"/>
                    </a:cubicBezTo>
                    <a:cubicBezTo>
                      <a:pt x="31" y="5"/>
                      <a:pt x="31" y="8"/>
                      <a:pt x="30" y="10"/>
                    </a:cubicBezTo>
                    <a:cubicBezTo>
                      <a:pt x="30" y="12"/>
                      <a:pt x="29" y="14"/>
                      <a:pt x="28" y="16"/>
                    </a:cubicBezTo>
                    <a:cubicBezTo>
                      <a:pt x="23" y="35"/>
                      <a:pt x="40" y="38"/>
                      <a:pt x="51" y="44"/>
                    </a:cubicBezTo>
                    <a:cubicBezTo>
                      <a:pt x="51" y="45"/>
                      <a:pt x="52" y="46"/>
                      <a:pt x="52" y="47"/>
                    </a:cubicBezTo>
                    <a:cubicBezTo>
                      <a:pt x="50" y="49"/>
                      <a:pt x="63" y="51"/>
                      <a:pt x="53" y="55"/>
                    </a:cubicBezTo>
                    <a:cubicBezTo>
                      <a:pt x="37" y="60"/>
                      <a:pt x="26" y="48"/>
                      <a:pt x="12" y="47"/>
                    </a:cubicBezTo>
                    <a:cubicBezTo>
                      <a:pt x="7" y="44"/>
                      <a:pt x="3" y="40"/>
                      <a:pt x="0" y="35"/>
                    </a:cubicBezTo>
                    <a:close/>
                  </a:path>
                </a:pathLst>
              </a:custGeom>
              <a:solidFill>
                <a:srgbClr val="FAFA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1" name="Freeform 1023">
                <a:extLst>
                  <a:ext uri="{FF2B5EF4-FFF2-40B4-BE49-F238E27FC236}">
                    <a16:creationId xmlns:a16="http://schemas.microsoft.com/office/drawing/2014/main" id="{665F2279-4C56-2DE6-5609-7E9E09766493}"/>
                  </a:ext>
                </a:extLst>
              </p:cNvPr>
              <p:cNvSpPr/>
              <p:nvPr/>
            </p:nvSpPr>
            <p:spPr bwMode="auto">
              <a:xfrm>
                <a:off x="6465" y="2918"/>
                <a:ext cx="115" cy="25"/>
              </a:xfrm>
              <a:custGeom>
                <a:avLst/>
                <a:gdLst>
                  <a:gd name="T0" fmla="*/ 1 w 79"/>
                  <a:gd name="T1" fmla="*/ 2 h 17"/>
                  <a:gd name="T2" fmla="*/ 79 w 79"/>
                  <a:gd name="T3" fmla="*/ 6 h 17"/>
                  <a:gd name="T4" fmla="*/ 36 w 79"/>
                  <a:gd name="T5" fmla="*/ 7 h 17"/>
                  <a:gd name="T6" fmla="*/ 32 w 79"/>
                  <a:gd name="T7" fmla="*/ 8 h 17"/>
                  <a:gd name="T8" fmla="*/ 0 w 79"/>
                  <a:gd name="T9" fmla="*/ 4 h 17"/>
                  <a:gd name="T10" fmla="*/ 1 w 79"/>
                  <a:gd name="T11" fmla="*/ 2 h 17"/>
                </a:gdLst>
                <a:ahLst/>
                <a:cxnLst>
                  <a:cxn ang="0">
                    <a:pos x="T0" y="T1"/>
                  </a:cxn>
                  <a:cxn ang="0">
                    <a:pos x="T2" y="T3"/>
                  </a:cxn>
                  <a:cxn ang="0">
                    <a:pos x="T4" y="T5"/>
                  </a:cxn>
                  <a:cxn ang="0">
                    <a:pos x="T6" y="T7"/>
                  </a:cxn>
                  <a:cxn ang="0">
                    <a:pos x="T8" y="T9"/>
                  </a:cxn>
                  <a:cxn ang="0">
                    <a:pos x="T10" y="T11"/>
                  </a:cxn>
                </a:cxnLst>
                <a:rect l="0" t="0" r="r" b="b"/>
                <a:pathLst>
                  <a:path w="79" h="17">
                    <a:moveTo>
                      <a:pt x="1" y="2"/>
                    </a:moveTo>
                    <a:cubicBezTo>
                      <a:pt x="27" y="6"/>
                      <a:pt x="53" y="0"/>
                      <a:pt x="79" y="6"/>
                    </a:cubicBezTo>
                    <a:cubicBezTo>
                      <a:pt x="65" y="6"/>
                      <a:pt x="51" y="7"/>
                      <a:pt x="36" y="7"/>
                    </a:cubicBezTo>
                    <a:cubicBezTo>
                      <a:pt x="35" y="7"/>
                      <a:pt x="34" y="7"/>
                      <a:pt x="32" y="8"/>
                    </a:cubicBezTo>
                    <a:cubicBezTo>
                      <a:pt x="21" y="12"/>
                      <a:pt x="9" y="17"/>
                      <a:pt x="0" y="4"/>
                    </a:cubicBezTo>
                    <a:cubicBezTo>
                      <a:pt x="0" y="4"/>
                      <a:pt x="0" y="3"/>
                      <a:pt x="1" y="2"/>
                    </a:cubicBezTo>
                    <a:close/>
                  </a:path>
                </a:pathLst>
              </a:custGeom>
              <a:solidFill>
                <a:srgbClr val="9A8D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2" name="Freeform 1024">
                <a:extLst>
                  <a:ext uri="{FF2B5EF4-FFF2-40B4-BE49-F238E27FC236}">
                    <a16:creationId xmlns:a16="http://schemas.microsoft.com/office/drawing/2014/main" id="{4DA50C51-CCED-D2FE-CEEB-357719EE06EA}"/>
                  </a:ext>
                </a:extLst>
              </p:cNvPr>
              <p:cNvSpPr/>
              <p:nvPr/>
            </p:nvSpPr>
            <p:spPr bwMode="auto">
              <a:xfrm>
                <a:off x="6671" y="2965"/>
                <a:ext cx="19" cy="23"/>
              </a:xfrm>
              <a:custGeom>
                <a:avLst/>
                <a:gdLst>
                  <a:gd name="T0" fmla="*/ 13 w 13"/>
                  <a:gd name="T1" fmla="*/ 8 h 16"/>
                  <a:gd name="T2" fmla="*/ 6 w 13"/>
                  <a:gd name="T3" fmla="*/ 15 h 16"/>
                  <a:gd name="T4" fmla="*/ 0 w 13"/>
                  <a:gd name="T5" fmla="*/ 8 h 16"/>
                  <a:gd name="T6" fmla="*/ 6 w 13"/>
                  <a:gd name="T7" fmla="*/ 0 h 16"/>
                  <a:gd name="T8" fmla="*/ 13 w 13"/>
                  <a:gd name="T9" fmla="*/ 8 h 16"/>
                </a:gdLst>
                <a:ahLst/>
                <a:cxnLst>
                  <a:cxn ang="0">
                    <a:pos x="T0" y="T1"/>
                  </a:cxn>
                  <a:cxn ang="0">
                    <a:pos x="T2" y="T3"/>
                  </a:cxn>
                  <a:cxn ang="0">
                    <a:pos x="T4" y="T5"/>
                  </a:cxn>
                  <a:cxn ang="0">
                    <a:pos x="T6" y="T7"/>
                  </a:cxn>
                  <a:cxn ang="0">
                    <a:pos x="T8" y="T9"/>
                  </a:cxn>
                </a:cxnLst>
                <a:rect l="0" t="0" r="r" b="b"/>
                <a:pathLst>
                  <a:path w="13" h="16">
                    <a:moveTo>
                      <a:pt x="13" y="8"/>
                    </a:moveTo>
                    <a:cubicBezTo>
                      <a:pt x="13" y="12"/>
                      <a:pt x="11" y="16"/>
                      <a:pt x="6" y="15"/>
                    </a:cubicBezTo>
                    <a:cubicBezTo>
                      <a:pt x="2" y="15"/>
                      <a:pt x="0" y="12"/>
                      <a:pt x="0" y="8"/>
                    </a:cubicBezTo>
                    <a:cubicBezTo>
                      <a:pt x="0" y="4"/>
                      <a:pt x="2" y="0"/>
                      <a:pt x="6" y="0"/>
                    </a:cubicBezTo>
                    <a:cubicBezTo>
                      <a:pt x="11" y="0"/>
                      <a:pt x="13" y="4"/>
                      <a:pt x="13" y="8"/>
                    </a:cubicBezTo>
                    <a:close/>
                  </a:path>
                </a:pathLst>
              </a:custGeom>
              <a:solidFill>
                <a:srgbClr val="4949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3" name="Freeform 1025">
                <a:extLst>
                  <a:ext uri="{FF2B5EF4-FFF2-40B4-BE49-F238E27FC236}">
                    <a16:creationId xmlns:a16="http://schemas.microsoft.com/office/drawing/2014/main" id="{57176BA2-6858-F392-8696-0575847E921C}"/>
                  </a:ext>
                </a:extLst>
              </p:cNvPr>
              <p:cNvSpPr/>
              <p:nvPr/>
            </p:nvSpPr>
            <p:spPr bwMode="auto">
              <a:xfrm>
                <a:off x="6682" y="2882"/>
                <a:ext cx="98" cy="58"/>
              </a:xfrm>
              <a:custGeom>
                <a:avLst/>
                <a:gdLst>
                  <a:gd name="T0" fmla="*/ 63 w 67"/>
                  <a:gd name="T1" fmla="*/ 40 h 40"/>
                  <a:gd name="T2" fmla="*/ 31 w 67"/>
                  <a:gd name="T3" fmla="*/ 36 h 40"/>
                  <a:gd name="T4" fmla="*/ 31 w 67"/>
                  <a:gd name="T5" fmla="*/ 36 h 40"/>
                  <a:gd name="T6" fmla="*/ 6 w 67"/>
                  <a:gd name="T7" fmla="*/ 4 h 40"/>
                  <a:gd name="T8" fmla="*/ 17 w 67"/>
                  <a:gd name="T9" fmla="*/ 3 h 40"/>
                  <a:gd name="T10" fmla="*/ 67 w 67"/>
                  <a:gd name="T11" fmla="*/ 36 h 40"/>
                  <a:gd name="T12" fmla="*/ 63 w 67"/>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67" h="40">
                    <a:moveTo>
                      <a:pt x="63" y="40"/>
                    </a:moveTo>
                    <a:cubicBezTo>
                      <a:pt x="53" y="39"/>
                      <a:pt x="42" y="34"/>
                      <a:pt x="31" y="36"/>
                    </a:cubicBezTo>
                    <a:cubicBezTo>
                      <a:pt x="31" y="36"/>
                      <a:pt x="31" y="36"/>
                      <a:pt x="31" y="36"/>
                    </a:cubicBezTo>
                    <a:cubicBezTo>
                      <a:pt x="18" y="29"/>
                      <a:pt x="0" y="27"/>
                      <a:pt x="6" y="4"/>
                    </a:cubicBezTo>
                    <a:cubicBezTo>
                      <a:pt x="9" y="1"/>
                      <a:pt x="14" y="0"/>
                      <a:pt x="17" y="3"/>
                    </a:cubicBezTo>
                    <a:cubicBezTo>
                      <a:pt x="33" y="15"/>
                      <a:pt x="51" y="24"/>
                      <a:pt x="67" y="36"/>
                    </a:cubicBezTo>
                    <a:cubicBezTo>
                      <a:pt x="66" y="37"/>
                      <a:pt x="65" y="39"/>
                      <a:pt x="63" y="40"/>
                    </a:cubicBezTo>
                    <a:close/>
                  </a:path>
                </a:pathLst>
              </a:custGeom>
              <a:solidFill>
                <a:srgbClr val="F9F9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4" name="Freeform 1026">
                <a:extLst>
                  <a:ext uri="{FF2B5EF4-FFF2-40B4-BE49-F238E27FC236}">
                    <a16:creationId xmlns:a16="http://schemas.microsoft.com/office/drawing/2014/main" id="{5E869823-08C4-4CBE-DAC9-9AE9E9C29B5E}"/>
                  </a:ext>
                </a:extLst>
              </p:cNvPr>
              <p:cNvSpPr/>
              <p:nvPr/>
            </p:nvSpPr>
            <p:spPr bwMode="auto">
              <a:xfrm>
                <a:off x="6690" y="2870"/>
                <a:ext cx="104" cy="64"/>
              </a:xfrm>
              <a:custGeom>
                <a:avLst/>
                <a:gdLst>
                  <a:gd name="T0" fmla="*/ 62 w 72"/>
                  <a:gd name="T1" fmla="*/ 44 h 44"/>
                  <a:gd name="T2" fmla="*/ 3 w 72"/>
                  <a:gd name="T3" fmla="*/ 13 h 44"/>
                  <a:gd name="T4" fmla="*/ 1 w 72"/>
                  <a:gd name="T5" fmla="*/ 7 h 44"/>
                  <a:gd name="T6" fmla="*/ 2 w 72"/>
                  <a:gd name="T7" fmla="*/ 7 h 44"/>
                  <a:gd name="T8" fmla="*/ 10 w 72"/>
                  <a:gd name="T9" fmla="*/ 1 h 44"/>
                  <a:gd name="T10" fmla="*/ 23 w 72"/>
                  <a:gd name="T11" fmla="*/ 11 h 44"/>
                  <a:gd name="T12" fmla="*/ 68 w 72"/>
                  <a:gd name="T13" fmla="*/ 29 h 44"/>
                  <a:gd name="T14" fmla="*/ 72 w 72"/>
                  <a:gd name="T15" fmla="*/ 33 h 44"/>
                  <a:gd name="T16" fmla="*/ 68 w 72"/>
                  <a:gd name="T17" fmla="*/ 42 h 44"/>
                  <a:gd name="T18" fmla="*/ 67 w 72"/>
                  <a:gd name="T19" fmla="*/ 43 h 44"/>
                  <a:gd name="T20" fmla="*/ 62 w 72"/>
                  <a:gd name="T2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44">
                    <a:moveTo>
                      <a:pt x="62" y="44"/>
                    </a:moveTo>
                    <a:cubicBezTo>
                      <a:pt x="38" y="41"/>
                      <a:pt x="24" y="20"/>
                      <a:pt x="3" y="13"/>
                    </a:cubicBezTo>
                    <a:cubicBezTo>
                      <a:pt x="1" y="11"/>
                      <a:pt x="0" y="9"/>
                      <a:pt x="1" y="7"/>
                    </a:cubicBezTo>
                    <a:cubicBezTo>
                      <a:pt x="2" y="7"/>
                      <a:pt x="2" y="7"/>
                      <a:pt x="2" y="7"/>
                    </a:cubicBezTo>
                    <a:cubicBezTo>
                      <a:pt x="5" y="5"/>
                      <a:pt x="7" y="2"/>
                      <a:pt x="10" y="1"/>
                    </a:cubicBezTo>
                    <a:cubicBezTo>
                      <a:pt x="19" y="0"/>
                      <a:pt x="19" y="8"/>
                      <a:pt x="23" y="11"/>
                    </a:cubicBezTo>
                    <a:cubicBezTo>
                      <a:pt x="36" y="22"/>
                      <a:pt x="52" y="25"/>
                      <a:pt x="68" y="29"/>
                    </a:cubicBezTo>
                    <a:cubicBezTo>
                      <a:pt x="70" y="30"/>
                      <a:pt x="71" y="31"/>
                      <a:pt x="72" y="33"/>
                    </a:cubicBezTo>
                    <a:cubicBezTo>
                      <a:pt x="72" y="36"/>
                      <a:pt x="69" y="39"/>
                      <a:pt x="68" y="42"/>
                    </a:cubicBezTo>
                    <a:cubicBezTo>
                      <a:pt x="68" y="42"/>
                      <a:pt x="67" y="43"/>
                      <a:pt x="67" y="43"/>
                    </a:cubicBezTo>
                    <a:cubicBezTo>
                      <a:pt x="65" y="44"/>
                      <a:pt x="64" y="44"/>
                      <a:pt x="62" y="44"/>
                    </a:cubicBezTo>
                    <a:close/>
                  </a:path>
                </a:pathLst>
              </a:custGeom>
              <a:solidFill>
                <a:srgbClr val="9E96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5" name="Freeform 1027">
                <a:extLst>
                  <a:ext uri="{FF2B5EF4-FFF2-40B4-BE49-F238E27FC236}">
                    <a16:creationId xmlns:a16="http://schemas.microsoft.com/office/drawing/2014/main" id="{A79CC6DB-693F-C630-0A19-A9834520BE0B}"/>
                  </a:ext>
                </a:extLst>
              </p:cNvPr>
              <p:cNvSpPr/>
              <p:nvPr/>
            </p:nvSpPr>
            <p:spPr bwMode="auto">
              <a:xfrm>
                <a:off x="6786" y="2918"/>
                <a:ext cx="83" cy="32"/>
              </a:xfrm>
              <a:custGeom>
                <a:avLst/>
                <a:gdLst>
                  <a:gd name="T0" fmla="*/ 37 w 57"/>
                  <a:gd name="T1" fmla="*/ 16 h 22"/>
                  <a:gd name="T2" fmla="*/ 29 w 57"/>
                  <a:gd name="T3" fmla="*/ 22 h 22"/>
                  <a:gd name="T4" fmla="*/ 25 w 57"/>
                  <a:gd name="T5" fmla="*/ 22 h 22"/>
                  <a:gd name="T6" fmla="*/ 1 w 57"/>
                  <a:gd name="T7" fmla="*/ 18 h 22"/>
                  <a:gd name="T8" fmla="*/ 1 w 57"/>
                  <a:gd name="T9" fmla="*/ 10 h 22"/>
                  <a:gd name="T10" fmla="*/ 0 w 57"/>
                  <a:gd name="T11" fmla="*/ 11 h 22"/>
                  <a:gd name="T12" fmla="*/ 57 w 57"/>
                  <a:gd name="T13" fmla="*/ 7 h 22"/>
                  <a:gd name="T14" fmla="*/ 57 w 57"/>
                  <a:gd name="T15" fmla="*/ 11 h 22"/>
                  <a:gd name="T16" fmla="*/ 37 w 57"/>
                  <a:gd name="T1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22">
                    <a:moveTo>
                      <a:pt x="37" y="16"/>
                    </a:moveTo>
                    <a:cubicBezTo>
                      <a:pt x="32" y="15"/>
                      <a:pt x="32" y="21"/>
                      <a:pt x="29" y="22"/>
                    </a:cubicBezTo>
                    <a:cubicBezTo>
                      <a:pt x="27" y="22"/>
                      <a:pt x="26" y="22"/>
                      <a:pt x="25" y="22"/>
                    </a:cubicBezTo>
                    <a:cubicBezTo>
                      <a:pt x="18" y="15"/>
                      <a:pt x="8" y="22"/>
                      <a:pt x="1" y="18"/>
                    </a:cubicBezTo>
                    <a:cubicBezTo>
                      <a:pt x="1" y="15"/>
                      <a:pt x="1" y="13"/>
                      <a:pt x="1" y="10"/>
                    </a:cubicBezTo>
                    <a:cubicBezTo>
                      <a:pt x="1" y="10"/>
                      <a:pt x="0" y="11"/>
                      <a:pt x="0" y="11"/>
                    </a:cubicBezTo>
                    <a:cubicBezTo>
                      <a:pt x="19" y="4"/>
                      <a:pt x="37" y="0"/>
                      <a:pt x="57" y="7"/>
                    </a:cubicBezTo>
                    <a:cubicBezTo>
                      <a:pt x="57" y="8"/>
                      <a:pt x="57" y="10"/>
                      <a:pt x="57" y="11"/>
                    </a:cubicBezTo>
                    <a:cubicBezTo>
                      <a:pt x="52" y="22"/>
                      <a:pt x="44" y="15"/>
                      <a:pt x="37" y="16"/>
                    </a:cubicBezTo>
                    <a:close/>
                  </a:path>
                </a:pathLst>
              </a:custGeom>
              <a:solidFill>
                <a:srgbClr val="9E96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6" name="Freeform 1028">
                <a:extLst>
                  <a:ext uri="{FF2B5EF4-FFF2-40B4-BE49-F238E27FC236}">
                    <a16:creationId xmlns:a16="http://schemas.microsoft.com/office/drawing/2014/main" id="{893CB0C3-F1AD-ED23-55C0-BB30B8832070}"/>
                  </a:ext>
                </a:extLst>
              </p:cNvPr>
              <p:cNvSpPr/>
              <p:nvPr/>
            </p:nvSpPr>
            <p:spPr bwMode="auto">
              <a:xfrm>
                <a:off x="6787" y="2930"/>
                <a:ext cx="35" cy="27"/>
              </a:xfrm>
              <a:custGeom>
                <a:avLst/>
                <a:gdLst>
                  <a:gd name="T0" fmla="*/ 0 w 24"/>
                  <a:gd name="T1" fmla="*/ 10 h 19"/>
                  <a:gd name="T2" fmla="*/ 24 w 24"/>
                  <a:gd name="T3" fmla="*/ 14 h 19"/>
                  <a:gd name="T4" fmla="*/ 0 w 24"/>
                  <a:gd name="T5" fmla="*/ 10 h 19"/>
                </a:gdLst>
                <a:ahLst/>
                <a:cxnLst>
                  <a:cxn ang="0">
                    <a:pos x="T0" y="T1"/>
                  </a:cxn>
                  <a:cxn ang="0">
                    <a:pos x="T2" y="T3"/>
                  </a:cxn>
                  <a:cxn ang="0">
                    <a:pos x="T4" y="T5"/>
                  </a:cxn>
                </a:cxnLst>
                <a:rect l="0" t="0" r="r" b="b"/>
                <a:pathLst>
                  <a:path w="24" h="19">
                    <a:moveTo>
                      <a:pt x="0" y="10"/>
                    </a:moveTo>
                    <a:cubicBezTo>
                      <a:pt x="8" y="8"/>
                      <a:pt x="18" y="0"/>
                      <a:pt x="24" y="14"/>
                    </a:cubicBezTo>
                    <a:cubicBezTo>
                      <a:pt x="16" y="13"/>
                      <a:pt x="7" y="19"/>
                      <a:pt x="0" y="10"/>
                    </a:cubicBezTo>
                    <a:close/>
                  </a:path>
                </a:pathLst>
              </a:custGeom>
              <a:solidFill>
                <a:srgbClr val="B0AE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7" name="Freeform 1029">
                <a:extLst>
                  <a:ext uri="{FF2B5EF4-FFF2-40B4-BE49-F238E27FC236}">
                    <a16:creationId xmlns:a16="http://schemas.microsoft.com/office/drawing/2014/main" id="{3D9DF66A-CA09-989F-44ED-035793317D22}"/>
                  </a:ext>
                </a:extLst>
              </p:cNvPr>
              <p:cNvSpPr/>
              <p:nvPr/>
            </p:nvSpPr>
            <p:spPr bwMode="auto">
              <a:xfrm>
                <a:off x="6738" y="2965"/>
                <a:ext cx="20" cy="21"/>
              </a:xfrm>
              <a:custGeom>
                <a:avLst/>
                <a:gdLst>
                  <a:gd name="T0" fmla="*/ 7 w 14"/>
                  <a:gd name="T1" fmla="*/ 15 h 15"/>
                  <a:gd name="T2" fmla="*/ 1 w 14"/>
                  <a:gd name="T3" fmla="*/ 6 h 15"/>
                  <a:gd name="T4" fmla="*/ 8 w 14"/>
                  <a:gd name="T5" fmla="*/ 0 h 15"/>
                  <a:gd name="T6" fmla="*/ 14 w 14"/>
                  <a:gd name="T7" fmla="*/ 9 h 15"/>
                  <a:gd name="T8" fmla="*/ 7 w 14"/>
                  <a:gd name="T9" fmla="*/ 15 h 15"/>
                </a:gdLst>
                <a:ahLst/>
                <a:cxnLst>
                  <a:cxn ang="0">
                    <a:pos x="T0" y="T1"/>
                  </a:cxn>
                  <a:cxn ang="0">
                    <a:pos x="T2" y="T3"/>
                  </a:cxn>
                  <a:cxn ang="0">
                    <a:pos x="T4" y="T5"/>
                  </a:cxn>
                  <a:cxn ang="0">
                    <a:pos x="T6" y="T7"/>
                  </a:cxn>
                  <a:cxn ang="0">
                    <a:pos x="T8" y="T9"/>
                  </a:cxn>
                </a:cxnLst>
                <a:rect l="0" t="0" r="r" b="b"/>
                <a:pathLst>
                  <a:path w="14" h="15">
                    <a:moveTo>
                      <a:pt x="7" y="15"/>
                    </a:moveTo>
                    <a:cubicBezTo>
                      <a:pt x="2" y="14"/>
                      <a:pt x="0" y="10"/>
                      <a:pt x="1" y="6"/>
                    </a:cubicBezTo>
                    <a:cubicBezTo>
                      <a:pt x="2" y="2"/>
                      <a:pt x="5" y="0"/>
                      <a:pt x="8" y="0"/>
                    </a:cubicBezTo>
                    <a:cubicBezTo>
                      <a:pt x="13" y="1"/>
                      <a:pt x="14" y="5"/>
                      <a:pt x="14" y="9"/>
                    </a:cubicBezTo>
                    <a:cubicBezTo>
                      <a:pt x="13" y="13"/>
                      <a:pt x="11" y="15"/>
                      <a:pt x="7" y="15"/>
                    </a:cubicBezTo>
                    <a:close/>
                  </a:path>
                </a:pathLst>
              </a:custGeom>
              <a:solidFill>
                <a:srgbClr val="3434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8" name="Freeform 1030">
                <a:extLst>
                  <a:ext uri="{FF2B5EF4-FFF2-40B4-BE49-F238E27FC236}">
                    <a16:creationId xmlns:a16="http://schemas.microsoft.com/office/drawing/2014/main" id="{02B22399-DF23-C970-75FA-9104AC748480}"/>
                  </a:ext>
                </a:extLst>
              </p:cNvPr>
              <p:cNvSpPr/>
              <p:nvPr/>
            </p:nvSpPr>
            <p:spPr bwMode="auto">
              <a:xfrm>
                <a:off x="6457" y="2924"/>
                <a:ext cx="55" cy="33"/>
              </a:xfrm>
              <a:custGeom>
                <a:avLst/>
                <a:gdLst>
                  <a:gd name="T0" fmla="*/ 6 w 38"/>
                  <a:gd name="T1" fmla="*/ 0 h 23"/>
                  <a:gd name="T2" fmla="*/ 38 w 38"/>
                  <a:gd name="T3" fmla="*/ 4 h 23"/>
                  <a:gd name="T4" fmla="*/ 34 w 38"/>
                  <a:gd name="T5" fmla="*/ 23 h 23"/>
                  <a:gd name="T6" fmla="*/ 7 w 38"/>
                  <a:gd name="T7" fmla="*/ 23 h 23"/>
                  <a:gd name="T8" fmla="*/ 2 w 38"/>
                  <a:gd name="T9" fmla="*/ 14 h 23"/>
                  <a:gd name="T10" fmla="*/ 6 w 38"/>
                  <a:gd name="T11" fmla="*/ 0 h 23"/>
                </a:gdLst>
                <a:ahLst/>
                <a:cxnLst>
                  <a:cxn ang="0">
                    <a:pos x="T0" y="T1"/>
                  </a:cxn>
                  <a:cxn ang="0">
                    <a:pos x="T2" y="T3"/>
                  </a:cxn>
                  <a:cxn ang="0">
                    <a:pos x="T4" y="T5"/>
                  </a:cxn>
                  <a:cxn ang="0">
                    <a:pos x="T6" y="T7"/>
                  </a:cxn>
                  <a:cxn ang="0">
                    <a:pos x="T8" y="T9"/>
                  </a:cxn>
                  <a:cxn ang="0">
                    <a:pos x="T10" y="T11"/>
                  </a:cxn>
                </a:cxnLst>
                <a:rect l="0" t="0" r="r" b="b"/>
                <a:pathLst>
                  <a:path w="38" h="23">
                    <a:moveTo>
                      <a:pt x="6" y="0"/>
                    </a:moveTo>
                    <a:cubicBezTo>
                      <a:pt x="16" y="6"/>
                      <a:pt x="28" y="0"/>
                      <a:pt x="38" y="4"/>
                    </a:cubicBezTo>
                    <a:cubicBezTo>
                      <a:pt x="37" y="10"/>
                      <a:pt x="36" y="17"/>
                      <a:pt x="34" y="23"/>
                    </a:cubicBezTo>
                    <a:cubicBezTo>
                      <a:pt x="25" y="23"/>
                      <a:pt x="16" y="23"/>
                      <a:pt x="7" y="23"/>
                    </a:cubicBezTo>
                    <a:cubicBezTo>
                      <a:pt x="3" y="21"/>
                      <a:pt x="3" y="18"/>
                      <a:pt x="2" y="14"/>
                    </a:cubicBezTo>
                    <a:cubicBezTo>
                      <a:pt x="3" y="10"/>
                      <a:pt x="0" y="4"/>
                      <a:pt x="6" y="0"/>
                    </a:cubicBezTo>
                    <a:close/>
                  </a:path>
                </a:pathLst>
              </a:custGeom>
              <a:solidFill>
                <a:srgbClr val="F1F0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9" name="Freeform 1031">
                <a:extLst>
                  <a:ext uri="{FF2B5EF4-FFF2-40B4-BE49-F238E27FC236}">
                    <a16:creationId xmlns:a16="http://schemas.microsoft.com/office/drawing/2014/main" id="{8B4B0838-2C03-2722-7A0D-E569CD55ACFF}"/>
                  </a:ext>
                </a:extLst>
              </p:cNvPr>
              <p:cNvSpPr/>
              <p:nvPr/>
            </p:nvSpPr>
            <p:spPr bwMode="auto">
              <a:xfrm>
                <a:off x="5850" y="3018"/>
                <a:ext cx="145" cy="51"/>
              </a:xfrm>
              <a:custGeom>
                <a:avLst/>
                <a:gdLst>
                  <a:gd name="T0" fmla="*/ 0 w 100"/>
                  <a:gd name="T1" fmla="*/ 0 h 35"/>
                  <a:gd name="T2" fmla="*/ 96 w 100"/>
                  <a:gd name="T3" fmla="*/ 26 h 35"/>
                  <a:gd name="T4" fmla="*/ 91 w 100"/>
                  <a:gd name="T5" fmla="*/ 33 h 35"/>
                  <a:gd name="T6" fmla="*/ 0 w 100"/>
                  <a:gd name="T7" fmla="*/ 5 h 35"/>
                  <a:gd name="T8" fmla="*/ 0 w 100"/>
                  <a:gd name="T9" fmla="*/ 0 h 35"/>
                </a:gdLst>
                <a:ahLst/>
                <a:cxnLst>
                  <a:cxn ang="0">
                    <a:pos x="T0" y="T1"/>
                  </a:cxn>
                  <a:cxn ang="0">
                    <a:pos x="T2" y="T3"/>
                  </a:cxn>
                  <a:cxn ang="0">
                    <a:pos x="T4" y="T5"/>
                  </a:cxn>
                  <a:cxn ang="0">
                    <a:pos x="T6" y="T7"/>
                  </a:cxn>
                  <a:cxn ang="0">
                    <a:pos x="T8" y="T9"/>
                  </a:cxn>
                </a:cxnLst>
                <a:rect l="0" t="0" r="r" b="b"/>
                <a:pathLst>
                  <a:path w="100" h="35">
                    <a:moveTo>
                      <a:pt x="0" y="0"/>
                    </a:moveTo>
                    <a:cubicBezTo>
                      <a:pt x="33" y="5"/>
                      <a:pt x="63" y="19"/>
                      <a:pt x="96" y="26"/>
                    </a:cubicBezTo>
                    <a:cubicBezTo>
                      <a:pt x="100" y="32"/>
                      <a:pt x="97" y="35"/>
                      <a:pt x="91" y="33"/>
                    </a:cubicBezTo>
                    <a:cubicBezTo>
                      <a:pt x="60" y="24"/>
                      <a:pt x="30" y="15"/>
                      <a:pt x="0" y="5"/>
                    </a:cubicBezTo>
                    <a:cubicBezTo>
                      <a:pt x="0" y="4"/>
                      <a:pt x="0" y="2"/>
                      <a:pt x="0" y="0"/>
                    </a:cubicBezTo>
                    <a:close/>
                  </a:path>
                </a:pathLst>
              </a:custGeom>
              <a:solidFill>
                <a:srgbClr val="645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0" name="Freeform 1032">
                <a:extLst>
                  <a:ext uri="{FF2B5EF4-FFF2-40B4-BE49-F238E27FC236}">
                    <a16:creationId xmlns:a16="http://schemas.microsoft.com/office/drawing/2014/main" id="{E05934D3-4410-BB6E-EBF0-D949B5B4BA2A}"/>
                  </a:ext>
                </a:extLst>
              </p:cNvPr>
              <p:cNvSpPr/>
              <p:nvPr/>
            </p:nvSpPr>
            <p:spPr bwMode="auto">
              <a:xfrm>
                <a:off x="5710" y="2935"/>
                <a:ext cx="108" cy="172"/>
              </a:xfrm>
              <a:custGeom>
                <a:avLst/>
                <a:gdLst>
                  <a:gd name="T0" fmla="*/ 8 w 74"/>
                  <a:gd name="T1" fmla="*/ 102 h 118"/>
                  <a:gd name="T2" fmla="*/ 4 w 74"/>
                  <a:gd name="T3" fmla="*/ 63 h 118"/>
                  <a:gd name="T4" fmla="*/ 7 w 74"/>
                  <a:gd name="T5" fmla="*/ 62 h 118"/>
                  <a:gd name="T6" fmla="*/ 12 w 74"/>
                  <a:gd name="T7" fmla="*/ 34 h 118"/>
                  <a:gd name="T8" fmla="*/ 15 w 74"/>
                  <a:gd name="T9" fmla="*/ 14 h 118"/>
                  <a:gd name="T10" fmla="*/ 47 w 74"/>
                  <a:gd name="T11" fmla="*/ 15 h 118"/>
                  <a:gd name="T12" fmla="*/ 43 w 74"/>
                  <a:gd name="T13" fmla="*/ 31 h 118"/>
                  <a:gd name="T14" fmla="*/ 33 w 74"/>
                  <a:gd name="T15" fmla="*/ 45 h 118"/>
                  <a:gd name="T16" fmla="*/ 56 w 74"/>
                  <a:gd name="T17" fmla="*/ 37 h 118"/>
                  <a:gd name="T18" fmla="*/ 67 w 74"/>
                  <a:gd name="T19" fmla="*/ 49 h 118"/>
                  <a:gd name="T20" fmla="*/ 60 w 74"/>
                  <a:gd name="T21" fmla="*/ 51 h 118"/>
                  <a:gd name="T22" fmla="*/ 52 w 74"/>
                  <a:gd name="T23" fmla="*/ 49 h 118"/>
                  <a:gd name="T24" fmla="*/ 59 w 74"/>
                  <a:gd name="T25" fmla="*/ 54 h 118"/>
                  <a:gd name="T26" fmla="*/ 72 w 74"/>
                  <a:gd name="T27" fmla="*/ 79 h 118"/>
                  <a:gd name="T28" fmla="*/ 19 w 74"/>
                  <a:gd name="T29" fmla="*/ 111 h 118"/>
                  <a:gd name="T30" fmla="*/ 8 w 74"/>
                  <a:gd name="T31" fmla="*/ 10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18">
                    <a:moveTo>
                      <a:pt x="8" y="102"/>
                    </a:moveTo>
                    <a:cubicBezTo>
                      <a:pt x="4" y="89"/>
                      <a:pt x="0" y="76"/>
                      <a:pt x="4" y="63"/>
                    </a:cubicBezTo>
                    <a:cubicBezTo>
                      <a:pt x="5" y="63"/>
                      <a:pt x="6" y="62"/>
                      <a:pt x="7" y="62"/>
                    </a:cubicBezTo>
                    <a:cubicBezTo>
                      <a:pt x="14" y="54"/>
                      <a:pt x="13" y="44"/>
                      <a:pt x="12" y="34"/>
                    </a:cubicBezTo>
                    <a:cubicBezTo>
                      <a:pt x="11" y="27"/>
                      <a:pt x="22" y="22"/>
                      <a:pt x="15" y="14"/>
                    </a:cubicBezTo>
                    <a:cubicBezTo>
                      <a:pt x="27" y="0"/>
                      <a:pt x="37" y="5"/>
                      <a:pt x="47" y="15"/>
                    </a:cubicBezTo>
                    <a:cubicBezTo>
                      <a:pt x="51" y="22"/>
                      <a:pt x="55" y="28"/>
                      <a:pt x="43" y="31"/>
                    </a:cubicBezTo>
                    <a:cubicBezTo>
                      <a:pt x="38" y="33"/>
                      <a:pt x="31" y="34"/>
                      <a:pt x="33" y="45"/>
                    </a:cubicBezTo>
                    <a:cubicBezTo>
                      <a:pt x="40" y="40"/>
                      <a:pt x="48" y="38"/>
                      <a:pt x="56" y="37"/>
                    </a:cubicBezTo>
                    <a:cubicBezTo>
                      <a:pt x="63" y="37"/>
                      <a:pt x="67" y="42"/>
                      <a:pt x="67" y="49"/>
                    </a:cubicBezTo>
                    <a:cubicBezTo>
                      <a:pt x="67" y="54"/>
                      <a:pt x="63" y="52"/>
                      <a:pt x="60" y="51"/>
                    </a:cubicBezTo>
                    <a:cubicBezTo>
                      <a:pt x="57" y="50"/>
                      <a:pt x="55" y="48"/>
                      <a:pt x="52" y="49"/>
                    </a:cubicBezTo>
                    <a:cubicBezTo>
                      <a:pt x="55" y="50"/>
                      <a:pt x="57" y="52"/>
                      <a:pt x="59" y="54"/>
                    </a:cubicBezTo>
                    <a:cubicBezTo>
                      <a:pt x="63" y="62"/>
                      <a:pt x="74" y="67"/>
                      <a:pt x="72" y="79"/>
                    </a:cubicBezTo>
                    <a:cubicBezTo>
                      <a:pt x="58" y="109"/>
                      <a:pt x="45" y="118"/>
                      <a:pt x="19" y="111"/>
                    </a:cubicBezTo>
                    <a:cubicBezTo>
                      <a:pt x="15" y="108"/>
                      <a:pt x="12" y="105"/>
                      <a:pt x="8" y="102"/>
                    </a:cubicBezTo>
                    <a:close/>
                  </a:path>
                </a:pathLst>
              </a:custGeom>
              <a:solidFill>
                <a:srgbClr val="ECC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1" name="Freeform 1033">
                <a:extLst>
                  <a:ext uri="{FF2B5EF4-FFF2-40B4-BE49-F238E27FC236}">
                    <a16:creationId xmlns:a16="http://schemas.microsoft.com/office/drawing/2014/main" id="{4D5FDF03-2BEB-72E8-FED8-9E30BDF98098}"/>
                  </a:ext>
                </a:extLst>
              </p:cNvPr>
              <p:cNvSpPr/>
              <p:nvPr/>
            </p:nvSpPr>
            <p:spPr bwMode="auto">
              <a:xfrm>
                <a:off x="5720" y="2922"/>
                <a:ext cx="76" cy="35"/>
              </a:xfrm>
              <a:custGeom>
                <a:avLst/>
                <a:gdLst>
                  <a:gd name="T0" fmla="*/ 40 w 52"/>
                  <a:gd name="T1" fmla="*/ 24 h 24"/>
                  <a:gd name="T2" fmla="*/ 8 w 52"/>
                  <a:gd name="T3" fmla="*/ 23 h 24"/>
                  <a:gd name="T4" fmla="*/ 24 w 52"/>
                  <a:gd name="T5" fmla="*/ 0 h 24"/>
                  <a:gd name="T6" fmla="*/ 41 w 52"/>
                  <a:gd name="T7" fmla="*/ 7 h 24"/>
                  <a:gd name="T8" fmla="*/ 40 w 52"/>
                  <a:gd name="T9" fmla="*/ 24 h 24"/>
                </a:gdLst>
                <a:ahLst/>
                <a:cxnLst>
                  <a:cxn ang="0">
                    <a:pos x="T0" y="T1"/>
                  </a:cxn>
                  <a:cxn ang="0">
                    <a:pos x="T2" y="T3"/>
                  </a:cxn>
                  <a:cxn ang="0">
                    <a:pos x="T4" y="T5"/>
                  </a:cxn>
                  <a:cxn ang="0">
                    <a:pos x="T6" y="T7"/>
                  </a:cxn>
                  <a:cxn ang="0">
                    <a:pos x="T8" y="T9"/>
                  </a:cxn>
                </a:cxnLst>
                <a:rect l="0" t="0" r="r" b="b"/>
                <a:pathLst>
                  <a:path w="52" h="24">
                    <a:moveTo>
                      <a:pt x="40" y="24"/>
                    </a:moveTo>
                    <a:cubicBezTo>
                      <a:pt x="30" y="20"/>
                      <a:pt x="19" y="16"/>
                      <a:pt x="8" y="23"/>
                    </a:cubicBezTo>
                    <a:cubicBezTo>
                      <a:pt x="0" y="5"/>
                      <a:pt x="4" y="0"/>
                      <a:pt x="24" y="0"/>
                    </a:cubicBezTo>
                    <a:cubicBezTo>
                      <a:pt x="26" y="10"/>
                      <a:pt x="36" y="2"/>
                      <a:pt x="41" y="7"/>
                    </a:cubicBezTo>
                    <a:cubicBezTo>
                      <a:pt x="35" y="13"/>
                      <a:pt x="52" y="19"/>
                      <a:pt x="40" y="24"/>
                    </a:cubicBezTo>
                    <a:close/>
                  </a:path>
                </a:pathLst>
              </a:custGeom>
              <a:solidFill>
                <a:srgbClr val="714D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2" name="Freeform 1034">
                <a:extLst>
                  <a:ext uri="{FF2B5EF4-FFF2-40B4-BE49-F238E27FC236}">
                    <a16:creationId xmlns:a16="http://schemas.microsoft.com/office/drawing/2014/main" id="{FDBDE94F-3BFB-BD54-A19C-ED4058A574FA}"/>
                  </a:ext>
                </a:extLst>
              </p:cNvPr>
              <p:cNvSpPr/>
              <p:nvPr/>
            </p:nvSpPr>
            <p:spPr bwMode="auto">
              <a:xfrm>
                <a:off x="5771" y="2991"/>
                <a:ext cx="26" cy="24"/>
              </a:xfrm>
              <a:custGeom>
                <a:avLst/>
                <a:gdLst>
                  <a:gd name="T0" fmla="*/ 17 w 18"/>
                  <a:gd name="T1" fmla="*/ 16 h 17"/>
                  <a:gd name="T2" fmla="*/ 0 w 18"/>
                  <a:gd name="T3" fmla="*/ 9 h 17"/>
                  <a:gd name="T4" fmla="*/ 18 w 18"/>
                  <a:gd name="T5" fmla="*/ 13 h 17"/>
                  <a:gd name="T6" fmla="*/ 17 w 18"/>
                  <a:gd name="T7" fmla="*/ 16 h 17"/>
                </a:gdLst>
                <a:ahLst/>
                <a:cxnLst>
                  <a:cxn ang="0">
                    <a:pos x="T0" y="T1"/>
                  </a:cxn>
                  <a:cxn ang="0">
                    <a:pos x="T2" y="T3"/>
                  </a:cxn>
                  <a:cxn ang="0">
                    <a:pos x="T4" y="T5"/>
                  </a:cxn>
                  <a:cxn ang="0">
                    <a:pos x="T6" y="T7"/>
                  </a:cxn>
                </a:cxnLst>
                <a:rect l="0" t="0" r="r" b="b"/>
                <a:pathLst>
                  <a:path w="18" h="17">
                    <a:moveTo>
                      <a:pt x="17" y="16"/>
                    </a:moveTo>
                    <a:cubicBezTo>
                      <a:pt x="11" y="17"/>
                      <a:pt x="5" y="16"/>
                      <a:pt x="0" y="9"/>
                    </a:cubicBezTo>
                    <a:cubicBezTo>
                      <a:pt x="7" y="5"/>
                      <a:pt x="14" y="0"/>
                      <a:pt x="18" y="13"/>
                    </a:cubicBezTo>
                    <a:cubicBezTo>
                      <a:pt x="18" y="14"/>
                      <a:pt x="18" y="15"/>
                      <a:pt x="17" y="16"/>
                    </a:cubicBezTo>
                    <a:close/>
                  </a:path>
                </a:pathLst>
              </a:custGeom>
              <a:solidFill>
                <a:srgbClr val="9F7E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3" name="Freeform 1035">
                <a:extLst>
                  <a:ext uri="{FF2B5EF4-FFF2-40B4-BE49-F238E27FC236}">
                    <a16:creationId xmlns:a16="http://schemas.microsoft.com/office/drawing/2014/main" id="{91B0D8B5-925E-8E85-2754-F6C9189359F0}"/>
                  </a:ext>
                </a:extLst>
              </p:cNvPr>
              <p:cNvSpPr/>
              <p:nvPr/>
            </p:nvSpPr>
            <p:spPr bwMode="auto">
              <a:xfrm>
                <a:off x="6701" y="2775"/>
                <a:ext cx="316" cy="147"/>
              </a:xfrm>
              <a:custGeom>
                <a:avLst/>
                <a:gdLst>
                  <a:gd name="T0" fmla="*/ 10 w 217"/>
                  <a:gd name="T1" fmla="*/ 76 h 101"/>
                  <a:gd name="T2" fmla="*/ 2 w 217"/>
                  <a:gd name="T3" fmla="*/ 68 h 101"/>
                  <a:gd name="T4" fmla="*/ 2 w 217"/>
                  <a:gd name="T5" fmla="*/ 60 h 101"/>
                  <a:gd name="T6" fmla="*/ 25 w 217"/>
                  <a:gd name="T7" fmla="*/ 63 h 101"/>
                  <a:gd name="T8" fmla="*/ 84 w 217"/>
                  <a:gd name="T9" fmla="*/ 74 h 101"/>
                  <a:gd name="T10" fmla="*/ 85 w 217"/>
                  <a:gd name="T11" fmla="*/ 72 h 101"/>
                  <a:gd name="T12" fmla="*/ 84 w 217"/>
                  <a:gd name="T13" fmla="*/ 73 h 101"/>
                  <a:gd name="T14" fmla="*/ 45 w 217"/>
                  <a:gd name="T15" fmla="*/ 50 h 101"/>
                  <a:gd name="T16" fmla="*/ 64 w 217"/>
                  <a:gd name="T17" fmla="*/ 46 h 101"/>
                  <a:gd name="T18" fmla="*/ 15 w 217"/>
                  <a:gd name="T19" fmla="*/ 30 h 101"/>
                  <a:gd name="T20" fmla="*/ 7 w 217"/>
                  <a:gd name="T21" fmla="*/ 10 h 101"/>
                  <a:gd name="T22" fmla="*/ 10 w 217"/>
                  <a:gd name="T23" fmla="*/ 5 h 101"/>
                  <a:gd name="T24" fmla="*/ 39 w 217"/>
                  <a:gd name="T25" fmla="*/ 9 h 101"/>
                  <a:gd name="T26" fmla="*/ 129 w 217"/>
                  <a:gd name="T27" fmla="*/ 9 h 101"/>
                  <a:gd name="T28" fmla="*/ 174 w 217"/>
                  <a:gd name="T29" fmla="*/ 3 h 101"/>
                  <a:gd name="T30" fmla="*/ 191 w 217"/>
                  <a:gd name="T31" fmla="*/ 6 h 101"/>
                  <a:gd name="T32" fmla="*/ 150 w 217"/>
                  <a:gd name="T33" fmla="*/ 13 h 101"/>
                  <a:gd name="T34" fmla="*/ 165 w 217"/>
                  <a:gd name="T35" fmla="*/ 23 h 101"/>
                  <a:gd name="T36" fmla="*/ 87 w 217"/>
                  <a:gd name="T37" fmla="*/ 23 h 101"/>
                  <a:gd name="T38" fmla="*/ 185 w 217"/>
                  <a:gd name="T39" fmla="*/ 29 h 101"/>
                  <a:gd name="T40" fmla="*/ 146 w 217"/>
                  <a:gd name="T41" fmla="*/ 40 h 101"/>
                  <a:gd name="T42" fmla="*/ 202 w 217"/>
                  <a:gd name="T43" fmla="*/ 42 h 101"/>
                  <a:gd name="T44" fmla="*/ 214 w 217"/>
                  <a:gd name="T45" fmla="*/ 53 h 101"/>
                  <a:gd name="T46" fmla="*/ 197 w 217"/>
                  <a:gd name="T47" fmla="*/ 77 h 101"/>
                  <a:gd name="T48" fmla="*/ 192 w 217"/>
                  <a:gd name="T49" fmla="*/ 78 h 101"/>
                  <a:gd name="T50" fmla="*/ 152 w 217"/>
                  <a:gd name="T51" fmla="*/ 82 h 101"/>
                  <a:gd name="T52" fmla="*/ 142 w 217"/>
                  <a:gd name="T53" fmla="*/ 79 h 101"/>
                  <a:gd name="T54" fmla="*/ 117 w 217"/>
                  <a:gd name="T55" fmla="*/ 83 h 101"/>
                  <a:gd name="T56" fmla="*/ 104 w 217"/>
                  <a:gd name="T57" fmla="*/ 93 h 101"/>
                  <a:gd name="T58" fmla="*/ 68 w 217"/>
                  <a:gd name="T59" fmla="*/ 98 h 101"/>
                  <a:gd name="T60" fmla="*/ 10 w 217"/>
                  <a:gd name="T61" fmla="*/ 7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6" h="100">
                    <a:moveTo>
                      <a:pt x="10" y="76"/>
                    </a:moveTo>
                    <a:cubicBezTo>
                      <a:pt x="7" y="74"/>
                      <a:pt x="9" y="67"/>
                      <a:pt x="2" y="68"/>
                    </a:cubicBezTo>
                    <a:cubicBezTo>
                      <a:pt x="0" y="66"/>
                      <a:pt x="0" y="63"/>
                      <a:pt x="2" y="60"/>
                    </a:cubicBezTo>
                    <a:cubicBezTo>
                      <a:pt x="10" y="56"/>
                      <a:pt x="17" y="60"/>
                      <a:pt x="25" y="63"/>
                    </a:cubicBezTo>
                    <a:cubicBezTo>
                      <a:pt x="42" y="71"/>
                      <a:pt x="63" y="75"/>
                      <a:pt x="84" y="74"/>
                    </a:cubicBezTo>
                    <a:cubicBezTo>
                      <a:pt x="87" y="74"/>
                      <a:pt x="85" y="69"/>
                      <a:pt x="85" y="72"/>
                    </a:cubicBezTo>
                    <a:cubicBezTo>
                      <a:pt x="85" y="73"/>
                      <a:pt x="85" y="73"/>
                      <a:pt x="84" y="73"/>
                    </a:cubicBezTo>
                    <a:cubicBezTo>
                      <a:pt x="66" y="74"/>
                      <a:pt x="54" y="65"/>
                      <a:pt x="45" y="50"/>
                    </a:cubicBezTo>
                    <a:cubicBezTo>
                      <a:pt x="50" y="42"/>
                      <a:pt x="58" y="47"/>
                      <a:pt x="64" y="46"/>
                    </a:cubicBezTo>
                    <a:cubicBezTo>
                      <a:pt x="48" y="39"/>
                      <a:pt x="33" y="31"/>
                      <a:pt x="15" y="30"/>
                    </a:cubicBezTo>
                    <a:cubicBezTo>
                      <a:pt x="4" y="30"/>
                      <a:pt x="7" y="18"/>
                      <a:pt x="7" y="10"/>
                    </a:cubicBezTo>
                    <a:cubicBezTo>
                      <a:pt x="8" y="8"/>
                      <a:pt x="9" y="6"/>
                      <a:pt x="10" y="5"/>
                    </a:cubicBezTo>
                    <a:cubicBezTo>
                      <a:pt x="19" y="12"/>
                      <a:pt x="29" y="9"/>
                      <a:pt x="39" y="9"/>
                    </a:cubicBezTo>
                    <a:cubicBezTo>
                      <a:pt x="69" y="8"/>
                      <a:pt x="99" y="9"/>
                      <a:pt x="129" y="9"/>
                    </a:cubicBezTo>
                    <a:cubicBezTo>
                      <a:pt x="144" y="9"/>
                      <a:pt x="160" y="9"/>
                      <a:pt x="174" y="3"/>
                    </a:cubicBezTo>
                    <a:cubicBezTo>
                      <a:pt x="180" y="0"/>
                      <a:pt x="185" y="1"/>
                      <a:pt x="191" y="6"/>
                    </a:cubicBezTo>
                    <a:cubicBezTo>
                      <a:pt x="178" y="13"/>
                      <a:pt x="165" y="14"/>
                      <a:pt x="150" y="13"/>
                    </a:cubicBezTo>
                    <a:cubicBezTo>
                      <a:pt x="153" y="20"/>
                      <a:pt x="161" y="14"/>
                      <a:pt x="165" y="23"/>
                    </a:cubicBezTo>
                    <a:cubicBezTo>
                      <a:pt x="138" y="22"/>
                      <a:pt x="112" y="19"/>
                      <a:pt x="87" y="23"/>
                    </a:cubicBezTo>
                    <a:cubicBezTo>
                      <a:pt x="119" y="22"/>
                      <a:pt x="150" y="30"/>
                      <a:pt x="185" y="29"/>
                    </a:cubicBezTo>
                    <a:cubicBezTo>
                      <a:pt x="171" y="36"/>
                      <a:pt x="158" y="37"/>
                      <a:pt x="146" y="40"/>
                    </a:cubicBezTo>
                    <a:cubicBezTo>
                      <a:pt x="165" y="39"/>
                      <a:pt x="183" y="39"/>
                      <a:pt x="202" y="42"/>
                    </a:cubicBezTo>
                    <a:cubicBezTo>
                      <a:pt x="211" y="40"/>
                      <a:pt x="213" y="46"/>
                      <a:pt x="214" y="53"/>
                    </a:cubicBezTo>
                    <a:cubicBezTo>
                      <a:pt x="217" y="67"/>
                      <a:pt x="204" y="70"/>
                      <a:pt x="197" y="77"/>
                    </a:cubicBezTo>
                    <a:cubicBezTo>
                      <a:pt x="195" y="78"/>
                      <a:pt x="194" y="78"/>
                      <a:pt x="192" y="78"/>
                    </a:cubicBezTo>
                    <a:cubicBezTo>
                      <a:pt x="178" y="76"/>
                      <a:pt x="165" y="77"/>
                      <a:pt x="152" y="82"/>
                    </a:cubicBezTo>
                    <a:cubicBezTo>
                      <a:pt x="148" y="82"/>
                      <a:pt x="145" y="81"/>
                      <a:pt x="142" y="79"/>
                    </a:cubicBezTo>
                    <a:cubicBezTo>
                      <a:pt x="132" y="71"/>
                      <a:pt x="124" y="78"/>
                      <a:pt x="117" y="83"/>
                    </a:cubicBezTo>
                    <a:cubicBezTo>
                      <a:pt x="112" y="86"/>
                      <a:pt x="108" y="89"/>
                      <a:pt x="104" y="93"/>
                    </a:cubicBezTo>
                    <a:cubicBezTo>
                      <a:pt x="93" y="101"/>
                      <a:pt x="81" y="100"/>
                      <a:pt x="68" y="98"/>
                    </a:cubicBezTo>
                    <a:cubicBezTo>
                      <a:pt x="49" y="91"/>
                      <a:pt x="27" y="90"/>
                      <a:pt x="10" y="76"/>
                    </a:cubicBezTo>
                    <a:close/>
                  </a:path>
                </a:pathLst>
              </a:custGeom>
              <a:solidFill>
                <a:srgbClr val="C9A0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4" name="Freeform 1036">
                <a:extLst>
                  <a:ext uri="{FF2B5EF4-FFF2-40B4-BE49-F238E27FC236}">
                    <a16:creationId xmlns:a16="http://schemas.microsoft.com/office/drawing/2014/main" id="{53795EE0-1132-60BE-628F-7AA49E97C7C8}"/>
                  </a:ext>
                </a:extLst>
              </p:cNvPr>
              <p:cNvSpPr/>
              <p:nvPr/>
            </p:nvSpPr>
            <p:spPr bwMode="auto">
              <a:xfrm>
                <a:off x="6780" y="2882"/>
                <a:ext cx="208" cy="53"/>
              </a:xfrm>
              <a:custGeom>
                <a:avLst/>
                <a:gdLst>
                  <a:gd name="T0" fmla="*/ 140 w 143"/>
                  <a:gd name="T1" fmla="*/ 3 h 37"/>
                  <a:gd name="T2" fmla="*/ 143 w 143"/>
                  <a:gd name="T3" fmla="*/ 4 h 37"/>
                  <a:gd name="T4" fmla="*/ 97 w 143"/>
                  <a:gd name="T5" fmla="*/ 24 h 37"/>
                  <a:gd name="T6" fmla="*/ 61 w 143"/>
                  <a:gd name="T7" fmla="*/ 32 h 37"/>
                  <a:gd name="T8" fmla="*/ 4 w 143"/>
                  <a:gd name="T9" fmla="*/ 36 h 37"/>
                  <a:gd name="T10" fmla="*/ 8 w 143"/>
                  <a:gd name="T11" fmla="*/ 29 h 37"/>
                  <a:gd name="T12" fmla="*/ 113 w 143"/>
                  <a:gd name="T13" fmla="*/ 5 h 37"/>
                  <a:gd name="T14" fmla="*/ 140 w 143"/>
                  <a:gd name="T15" fmla="*/ 3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 h="37">
                    <a:moveTo>
                      <a:pt x="140" y="3"/>
                    </a:moveTo>
                    <a:cubicBezTo>
                      <a:pt x="141" y="4"/>
                      <a:pt x="142" y="4"/>
                      <a:pt x="143" y="4"/>
                    </a:cubicBezTo>
                    <a:cubicBezTo>
                      <a:pt x="129" y="14"/>
                      <a:pt x="115" y="24"/>
                      <a:pt x="97" y="24"/>
                    </a:cubicBezTo>
                    <a:cubicBezTo>
                      <a:pt x="84" y="23"/>
                      <a:pt x="72" y="27"/>
                      <a:pt x="61" y="32"/>
                    </a:cubicBezTo>
                    <a:cubicBezTo>
                      <a:pt x="42" y="34"/>
                      <a:pt x="23" y="37"/>
                      <a:pt x="4" y="36"/>
                    </a:cubicBezTo>
                    <a:cubicBezTo>
                      <a:pt x="4" y="32"/>
                      <a:pt x="0" y="27"/>
                      <a:pt x="8" y="29"/>
                    </a:cubicBezTo>
                    <a:cubicBezTo>
                      <a:pt x="44" y="24"/>
                      <a:pt x="78" y="15"/>
                      <a:pt x="113" y="5"/>
                    </a:cubicBezTo>
                    <a:cubicBezTo>
                      <a:pt x="121" y="3"/>
                      <a:pt x="130" y="0"/>
                      <a:pt x="140" y="3"/>
                    </a:cubicBezTo>
                    <a:close/>
                  </a:path>
                </a:pathLst>
              </a:custGeom>
              <a:solidFill>
                <a:srgbClr val="ECD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5" name="Freeform 1037">
                <a:extLst>
                  <a:ext uri="{FF2B5EF4-FFF2-40B4-BE49-F238E27FC236}">
                    <a16:creationId xmlns:a16="http://schemas.microsoft.com/office/drawing/2014/main" id="{DB28EFA5-059E-94A8-6882-3E5841D27FFE}"/>
                  </a:ext>
                </a:extLst>
              </p:cNvPr>
              <p:cNvSpPr/>
              <p:nvPr/>
            </p:nvSpPr>
            <p:spPr bwMode="auto">
              <a:xfrm>
                <a:off x="6839" y="2933"/>
                <a:ext cx="94" cy="18"/>
              </a:xfrm>
              <a:custGeom>
                <a:avLst/>
                <a:gdLst>
                  <a:gd name="T0" fmla="*/ 0 w 64"/>
                  <a:gd name="T1" fmla="*/ 6 h 13"/>
                  <a:gd name="T2" fmla="*/ 20 w 64"/>
                  <a:gd name="T3" fmla="*/ 1 h 13"/>
                  <a:gd name="T4" fmla="*/ 39 w 64"/>
                  <a:gd name="T5" fmla="*/ 0 h 13"/>
                  <a:gd name="T6" fmla="*/ 64 w 64"/>
                  <a:gd name="T7" fmla="*/ 1 h 13"/>
                  <a:gd name="T8" fmla="*/ 0 w 64"/>
                  <a:gd name="T9" fmla="*/ 6 h 13"/>
                </a:gdLst>
                <a:ahLst/>
                <a:cxnLst>
                  <a:cxn ang="0">
                    <a:pos x="T0" y="T1"/>
                  </a:cxn>
                  <a:cxn ang="0">
                    <a:pos x="T2" y="T3"/>
                  </a:cxn>
                  <a:cxn ang="0">
                    <a:pos x="T4" y="T5"/>
                  </a:cxn>
                  <a:cxn ang="0">
                    <a:pos x="T6" y="T7"/>
                  </a:cxn>
                  <a:cxn ang="0">
                    <a:pos x="T8" y="T9"/>
                  </a:cxn>
                </a:cxnLst>
                <a:rect l="0" t="0" r="r" b="b"/>
                <a:pathLst>
                  <a:path w="64" h="13">
                    <a:moveTo>
                      <a:pt x="0" y="6"/>
                    </a:moveTo>
                    <a:cubicBezTo>
                      <a:pt x="7" y="4"/>
                      <a:pt x="14" y="7"/>
                      <a:pt x="20" y="1"/>
                    </a:cubicBezTo>
                    <a:cubicBezTo>
                      <a:pt x="26" y="1"/>
                      <a:pt x="32" y="0"/>
                      <a:pt x="39" y="0"/>
                    </a:cubicBezTo>
                    <a:cubicBezTo>
                      <a:pt x="47" y="0"/>
                      <a:pt x="55" y="1"/>
                      <a:pt x="64" y="1"/>
                    </a:cubicBezTo>
                    <a:cubicBezTo>
                      <a:pt x="43" y="6"/>
                      <a:pt x="22" y="13"/>
                      <a:pt x="0" y="6"/>
                    </a:cubicBezTo>
                    <a:close/>
                  </a:path>
                </a:pathLst>
              </a:custGeom>
              <a:solidFill>
                <a:srgbClr val="F4F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6" name="Freeform 1038">
                <a:extLst>
                  <a:ext uri="{FF2B5EF4-FFF2-40B4-BE49-F238E27FC236}">
                    <a16:creationId xmlns:a16="http://schemas.microsoft.com/office/drawing/2014/main" id="{A28F599A-3152-4728-27C4-99A81F0E366B}"/>
                  </a:ext>
                </a:extLst>
              </p:cNvPr>
              <p:cNvSpPr/>
              <p:nvPr/>
            </p:nvSpPr>
            <p:spPr bwMode="auto">
              <a:xfrm>
                <a:off x="6788" y="2522"/>
                <a:ext cx="76" cy="105"/>
              </a:xfrm>
              <a:custGeom>
                <a:avLst/>
                <a:gdLst>
                  <a:gd name="T0" fmla="*/ 52 w 52"/>
                  <a:gd name="T1" fmla="*/ 72 h 72"/>
                  <a:gd name="T2" fmla="*/ 3 w 52"/>
                  <a:gd name="T3" fmla="*/ 9 h 72"/>
                  <a:gd name="T4" fmla="*/ 5 w 52"/>
                  <a:gd name="T5" fmla="*/ 2 h 72"/>
                  <a:gd name="T6" fmla="*/ 12 w 52"/>
                  <a:gd name="T7" fmla="*/ 6 h 72"/>
                  <a:gd name="T8" fmla="*/ 29 w 52"/>
                  <a:gd name="T9" fmla="*/ 32 h 72"/>
                  <a:gd name="T10" fmla="*/ 52 w 52"/>
                  <a:gd name="T11" fmla="*/ 72 h 72"/>
                </a:gdLst>
                <a:ahLst/>
                <a:cxnLst>
                  <a:cxn ang="0">
                    <a:pos x="T0" y="T1"/>
                  </a:cxn>
                  <a:cxn ang="0">
                    <a:pos x="T2" y="T3"/>
                  </a:cxn>
                  <a:cxn ang="0">
                    <a:pos x="T4" y="T5"/>
                  </a:cxn>
                  <a:cxn ang="0">
                    <a:pos x="T6" y="T7"/>
                  </a:cxn>
                  <a:cxn ang="0">
                    <a:pos x="T8" y="T9"/>
                  </a:cxn>
                  <a:cxn ang="0">
                    <a:pos x="T10" y="T11"/>
                  </a:cxn>
                </a:cxnLst>
                <a:rect l="0" t="0" r="r" b="b"/>
                <a:pathLst>
                  <a:path w="52" h="72">
                    <a:moveTo>
                      <a:pt x="52" y="72"/>
                    </a:moveTo>
                    <a:cubicBezTo>
                      <a:pt x="29" y="56"/>
                      <a:pt x="19" y="30"/>
                      <a:pt x="3" y="9"/>
                    </a:cubicBezTo>
                    <a:cubicBezTo>
                      <a:pt x="0" y="6"/>
                      <a:pt x="1" y="3"/>
                      <a:pt x="5" y="2"/>
                    </a:cubicBezTo>
                    <a:cubicBezTo>
                      <a:pt x="9" y="0"/>
                      <a:pt x="11" y="3"/>
                      <a:pt x="12" y="6"/>
                    </a:cubicBezTo>
                    <a:cubicBezTo>
                      <a:pt x="18" y="15"/>
                      <a:pt x="23" y="24"/>
                      <a:pt x="29" y="32"/>
                    </a:cubicBezTo>
                    <a:cubicBezTo>
                      <a:pt x="37" y="45"/>
                      <a:pt x="42" y="60"/>
                      <a:pt x="52" y="72"/>
                    </a:cubicBezTo>
                    <a:close/>
                  </a:path>
                </a:pathLst>
              </a:custGeom>
              <a:solidFill>
                <a:srgbClr val="C0AC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7" name="Freeform 1039">
                <a:extLst>
                  <a:ext uri="{FF2B5EF4-FFF2-40B4-BE49-F238E27FC236}">
                    <a16:creationId xmlns:a16="http://schemas.microsoft.com/office/drawing/2014/main" id="{78F0D5EE-A11F-C802-C828-374491BA9612}"/>
                  </a:ext>
                </a:extLst>
              </p:cNvPr>
              <p:cNvSpPr/>
              <p:nvPr/>
            </p:nvSpPr>
            <p:spPr bwMode="auto">
              <a:xfrm>
                <a:off x="6832" y="2708"/>
                <a:ext cx="48" cy="46"/>
              </a:xfrm>
              <a:custGeom>
                <a:avLst/>
                <a:gdLst>
                  <a:gd name="T0" fmla="*/ 20 w 33"/>
                  <a:gd name="T1" fmla="*/ 27 h 31"/>
                  <a:gd name="T2" fmla="*/ 4 w 33"/>
                  <a:gd name="T3" fmla="*/ 23 h 31"/>
                  <a:gd name="T4" fmla="*/ 1 w 33"/>
                  <a:gd name="T5" fmla="*/ 14 h 31"/>
                  <a:gd name="T6" fmla="*/ 5 w 33"/>
                  <a:gd name="T7" fmla="*/ 2 h 31"/>
                  <a:gd name="T8" fmla="*/ 13 w 33"/>
                  <a:gd name="T9" fmla="*/ 7 h 31"/>
                  <a:gd name="T10" fmla="*/ 28 w 33"/>
                  <a:gd name="T11" fmla="*/ 20 h 31"/>
                  <a:gd name="T12" fmla="*/ 20 w 33"/>
                  <a:gd name="T13" fmla="*/ 27 h 31"/>
                </a:gdLst>
                <a:ahLst/>
                <a:cxnLst>
                  <a:cxn ang="0">
                    <a:pos x="T0" y="T1"/>
                  </a:cxn>
                  <a:cxn ang="0">
                    <a:pos x="T2" y="T3"/>
                  </a:cxn>
                  <a:cxn ang="0">
                    <a:pos x="T4" y="T5"/>
                  </a:cxn>
                  <a:cxn ang="0">
                    <a:pos x="T6" y="T7"/>
                  </a:cxn>
                  <a:cxn ang="0">
                    <a:pos x="T8" y="T9"/>
                  </a:cxn>
                  <a:cxn ang="0">
                    <a:pos x="T10" y="T11"/>
                  </a:cxn>
                  <a:cxn ang="0">
                    <a:pos x="T12" y="T13"/>
                  </a:cxn>
                </a:cxnLst>
                <a:rect l="0" t="0" r="r" b="b"/>
                <a:pathLst>
                  <a:path w="33" h="31">
                    <a:moveTo>
                      <a:pt x="20" y="27"/>
                    </a:moveTo>
                    <a:cubicBezTo>
                      <a:pt x="15" y="26"/>
                      <a:pt x="9" y="24"/>
                      <a:pt x="4" y="23"/>
                    </a:cubicBezTo>
                    <a:cubicBezTo>
                      <a:pt x="3" y="20"/>
                      <a:pt x="1" y="17"/>
                      <a:pt x="1" y="14"/>
                    </a:cubicBezTo>
                    <a:cubicBezTo>
                      <a:pt x="0" y="9"/>
                      <a:pt x="0" y="4"/>
                      <a:pt x="5" y="2"/>
                    </a:cubicBezTo>
                    <a:cubicBezTo>
                      <a:pt x="10" y="0"/>
                      <a:pt x="11" y="6"/>
                      <a:pt x="13" y="7"/>
                    </a:cubicBezTo>
                    <a:cubicBezTo>
                      <a:pt x="19" y="11"/>
                      <a:pt x="24" y="13"/>
                      <a:pt x="28" y="20"/>
                    </a:cubicBezTo>
                    <a:cubicBezTo>
                      <a:pt x="33" y="31"/>
                      <a:pt x="23" y="25"/>
                      <a:pt x="20" y="27"/>
                    </a:cubicBezTo>
                    <a:close/>
                  </a:path>
                </a:pathLst>
              </a:custGeom>
              <a:solidFill>
                <a:srgbClr val="E6D0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8" name="Freeform 1040">
                <a:extLst>
                  <a:ext uri="{FF2B5EF4-FFF2-40B4-BE49-F238E27FC236}">
                    <a16:creationId xmlns:a16="http://schemas.microsoft.com/office/drawing/2014/main" id="{12F079C7-D217-85EE-3835-1F721FB87D82}"/>
                  </a:ext>
                </a:extLst>
              </p:cNvPr>
              <p:cNvSpPr/>
              <p:nvPr/>
            </p:nvSpPr>
            <p:spPr bwMode="auto">
              <a:xfrm>
                <a:off x="6618" y="2657"/>
                <a:ext cx="109" cy="195"/>
              </a:xfrm>
              <a:custGeom>
                <a:avLst/>
                <a:gdLst>
                  <a:gd name="T0" fmla="*/ 67 w 75"/>
                  <a:gd name="T1" fmla="*/ 86 h 134"/>
                  <a:gd name="T2" fmla="*/ 67 w 75"/>
                  <a:gd name="T3" fmla="*/ 89 h 134"/>
                  <a:gd name="T4" fmla="*/ 51 w 75"/>
                  <a:gd name="T5" fmla="*/ 134 h 134"/>
                  <a:gd name="T6" fmla="*/ 53 w 75"/>
                  <a:gd name="T7" fmla="*/ 95 h 134"/>
                  <a:gd name="T8" fmla="*/ 43 w 75"/>
                  <a:gd name="T9" fmla="*/ 58 h 134"/>
                  <a:gd name="T10" fmla="*/ 19 w 75"/>
                  <a:gd name="T11" fmla="*/ 38 h 134"/>
                  <a:gd name="T12" fmla="*/ 20 w 75"/>
                  <a:gd name="T13" fmla="*/ 14 h 134"/>
                  <a:gd name="T14" fmla="*/ 27 w 75"/>
                  <a:gd name="T15" fmla="*/ 10 h 134"/>
                  <a:gd name="T16" fmla="*/ 35 w 75"/>
                  <a:gd name="T17" fmla="*/ 0 h 134"/>
                  <a:gd name="T18" fmla="*/ 75 w 75"/>
                  <a:gd name="T19" fmla="*/ 54 h 134"/>
                  <a:gd name="T20" fmla="*/ 69 w 75"/>
                  <a:gd name="T21" fmla="*/ 62 h 134"/>
                  <a:gd name="T22" fmla="*/ 67 w 75"/>
                  <a:gd name="T23" fmla="*/ 8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134">
                    <a:moveTo>
                      <a:pt x="67" y="86"/>
                    </a:moveTo>
                    <a:cubicBezTo>
                      <a:pt x="67" y="87"/>
                      <a:pt x="67" y="88"/>
                      <a:pt x="67" y="89"/>
                    </a:cubicBezTo>
                    <a:cubicBezTo>
                      <a:pt x="62" y="104"/>
                      <a:pt x="62" y="121"/>
                      <a:pt x="51" y="134"/>
                    </a:cubicBezTo>
                    <a:cubicBezTo>
                      <a:pt x="42" y="120"/>
                      <a:pt x="52" y="108"/>
                      <a:pt x="53" y="95"/>
                    </a:cubicBezTo>
                    <a:cubicBezTo>
                      <a:pt x="54" y="81"/>
                      <a:pt x="62" y="66"/>
                      <a:pt x="43" y="58"/>
                    </a:cubicBezTo>
                    <a:cubicBezTo>
                      <a:pt x="34" y="52"/>
                      <a:pt x="25" y="47"/>
                      <a:pt x="19" y="38"/>
                    </a:cubicBezTo>
                    <a:cubicBezTo>
                      <a:pt x="0" y="29"/>
                      <a:pt x="14" y="22"/>
                      <a:pt x="20" y="14"/>
                    </a:cubicBezTo>
                    <a:cubicBezTo>
                      <a:pt x="22" y="12"/>
                      <a:pt x="24" y="10"/>
                      <a:pt x="27" y="10"/>
                    </a:cubicBezTo>
                    <a:cubicBezTo>
                      <a:pt x="30" y="7"/>
                      <a:pt x="32" y="4"/>
                      <a:pt x="35" y="0"/>
                    </a:cubicBezTo>
                    <a:cubicBezTo>
                      <a:pt x="46" y="19"/>
                      <a:pt x="61" y="36"/>
                      <a:pt x="75" y="54"/>
                    </a:cubicBezTo>
                    <a:cubicBezTo>
                      <a:pt x="73" y="56"/>
                      <a:pt x="71" y="59"/>
                      <a:pt x="69" y="62"/>
                    </a:cubicBezTo>
                    <a:cubicBezTo>
                      <a:pt x="60" y="69"/>
                      <a:pt x="64" y="78"/>
                      <a:pt x="67" y="86"/>
                    </a:cubicBezTo>
                    <a:close/>
                  </a:path>
                </a:pathLst>
              </a:custGeom>
              <a:solidFill>
                <a:srgbClr val="FBF9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9" name="Freeform 1041">
                <a:extLst>
                  <a:ext uri="{FF2B5EF4-FFF2-40B4-BE49-F238E27FC236}">
                    <a16:creationId xmlns:a16="http://schemas.microsoft.com/office/drawing/2014/main" id="{29F77B13-4C13-2834-0CE9-F42DE99B42FD}"/>
                  </a:ext>
                </a:extLst>
              </p:cNvPr>
              <p:cNvSpPr/>
              <p:nvPr/>
            </p:nvSpPr>
            <p:spPr bwMode="auto">
              <a:xfrm>
                <a:off x="5403" y="1164"/>
                <a:ext cx="52" cy="109"/>
              </a:xfrm>
              <a:custGeom>
                <a:avLst/>
                <a:gdLst>
                  <a:gd name="T0" fmla="*/ 14 w 36"/>
                  <a:gd name="T1" fmla="*/ 5 h 75"/>
                  <a:gd name="T2" fmla="*/ 18 w 36"/>
                  <a:gd name="T3" fmla="*/ 0 h 75"/>
                  <a:gd name="T4" fmla="*/ 36 w 36"/>
                  <a:gd name="T5" fmla="*/ 36 h 75"/>
                  <a:gd name="T6" fmla="*/ 24 w 36"/>
                  <a:gd name="T7" fmla="*/ 63 h 75"/>
                  <a:gd name="T8" fmla="*/ 9 w 36"/>
                  <a:gd name="T9" fmla="*/ 72 h 75"/>
                  <a:gd name="T10" fmla="*/ 6 w 36"/>
                  <a:gd name="T11" fmla="*/ 35 h 75"/>
                  <a:gd name="T12" fmla="*/ 14 w 36"/>
                  <a:gd name="T13" fmla="*/ 5 h 75"/>
                </a:gdLst>
                <a:ahLst/>
                <a:cxnLst>
                  <a:cxn ang="0">
                    <a:pos x="T0" y="T1"/>
                  </a:cxn>
                  <a:cxn ang="0">
                    <a:pos x="T2" y="T3"/>
                  </a:cxn>
                  <a:cxn ang="0">
                    <a:pos x="T4" y="T5"/>
                  </a:cxn>
                  <a:cxn ang="0">
                    <a:pos x="T6" y="T7"/>
                  </a:cxn>
                  <a:cxn ang="0">
                    <a:pos x="T8" y="T9"/>
                  </a:cxn>
                  <a:cxn ang="0">
                    <a:pos x="T10" y="T11"/>
                  </a:cxn>
                  <a:cxn ang="0">
                    <a:pos x="T12" y="T13"/>
                  </a:cxn>
                </a:cxnLst>
                <a:rect l="0" t="0" r="r" b="b"/>
                <a:pathLst>
                  <a:path w="36" h="75">
                    <a:moveTo>
                      <a:pt x="14" y="5"/>
                    </a:moveTo>
                    <a:cubicBezTo>
                      <a:pt x="16" y="3"/>
                      <a:pt x="17" y="2"/>
                      <a:pt x="18" y="0"/>
                    </a:cubicBezTo>
                    <a:cubicBezTo>
                      <a:pt x="27" y="11"/>
                      <a:pt x="33" y="23"/>
                      <a:pt x="36" y="36"/>
                    </a:cubicBezTo>
                    <a:cubicBezTo>
                      <a:pt x="33" y="45"/>
                      <a:pt x="26" y="53"/>
                      <a:pt x="24" y="63"/>
                    </a:cubicBezTo>
                    <a:cubicBezTo>
                      <a:pt x="22" y="69"/>
                      <a:pt x="18" y="75"/>
                      <a:pt x="9" y="72"/>
                    </a:cubicBezTo>
                    <a:cubicBezTo>
                      <a:pt x="0" y="61"/>
                      <a:pt x="7" y="48"/>
                      <a:pt x="6" y="35"/>
                    </a:cubicBezTo>
                    <a:cubicBezTo>
                      <a:pt x="9" y="25"/>
                      <a:pt x="13" y="15"/>
                      <a:pt x="14" y="5"/>
                    </a:cubicBezTo>
                    <a:close/>
                  </a:path>
                </a:pathLst>
              </a:custGeom>
              <a:solidFill>
                <a:srgbClr val="7B4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0" name="Freeform 1042">
                <a:extLst>
                  <a:ext uri="{FF2B5EF4-FFF2-40B4-BE49-F238E27FC236}">
                    <a16:creationId xmlns:a16="http://schemas.microsoft.com/office/drawing/2014/main" id="{39782AF5-97FE-98CD-DF84-8A34647A2F38}"/>
                  </a:ext>
                </a:extLst>
              </p:cNvPr>
              <p:cNvSpPr/>
              <p:nvPr/>
            </p:nvSpPr>
            <p:spPr bwMode="auto">
              <a:xfrm>
                <a:off x="5378" y="1119"/>
                <a:ext cx="45" cy="90"/>
              </a:xfrm>
              <a:custGeom>
                <a:avLst/>
                <a:gdLst>
                  <a:gd name="T0" fmla="*/ 12 w 31"/>
                  <a:gd name="T1" fmla="*/ 11 h 62"/>
                  <a:gd name="T2" fmla="*/ 20 w 31"/>
                  <a:gd name="T3" fmla="*/ 0 h 62"/>
                  <a:gd name="T4" fmla="*/ 24 w 31"/>
                  <a:gd name="T5" fmla="*/ 51 h 62"/>
                  <a:gd name="T6" fmla="*/ 25 w 31"/>
                  <a:gd name="T7" fmla="*/ 59 h 62"/>
                  <a:gd name="T8" fmla="*/ 10 w 31"/>
                  <a:gd name="T9" fmla="*/ 59 h 62"/>
                  <a:gd name="T10" fmla="*/ 2 w 31"/>
                  <a:gd name="T11" fmla="*/ 51 h 62"/>
                  <a:gd name="T12" fmla="*/ 12 w 31"/>
                  <a:gd name="T13" fmla="*/ 11 h 62"/>
                </a:gdLst>
                <a:ahLst/>
                <a:cxnLst>
                  <a:cxn ang="0">
                    <a:pos x="T0" y="T1"/>
                  </a:cxn>
                  <a:cxn ang="0">
                    <a:pos x="T2" y="T3"/>
                  </a:cxn>
                  <a:cxn ang="0">
                    <a:pos x="T4" y="T5"/>
                  </a:cxn>
                  <a:cxn ang="0">
                    <a:pos x="T6" y="T7"/>
                  </a:cxn>
                  <a:cxn ang="0">
                    <a:pos x="T8" y="T9"/>
                  </a:cxn>
                  <a:cxn ang="0">
                    <a:pos x="T10" y="T11"/>
                  </a:cxn>
                  <a:cxn ang="0">
                    <a:pos x="T12" y="T13"/>
                  </a:cxn>
                </a:cxnLst>
                <a:rect l="0" t="0" r="r" b="b"/>
                <a:pathLst>
                  <a:path w="31" h="62">
                    <a:moveTo>
                      <a:pt x="12" y="11"/>
                    </a:moveTo>
                    <a:cubicBezTo>
                      <a:pt x="14" y="8"/>
                      <a:pt x="17" y="4"/>
                      <a:pt x="20" y="0"/>
                    </a:cubicBezTo>
                    <a:cubicBezTo>
                      <a:pt x="31" y="17"/>
                      <a:pt x="13" y="35"/>
                      <a:pt x="24" y="51"/>
                    </a:cubicBezTo>
                    <a:cubicBezTo>
                      <a:pt x="26" y="54"/>
                      <a:pt x="26" y="56"/>
                      <a:pt x="25" y="59"/>
                    </a:cubicBezTo>
                    <a:cubicBezTo>
                      <a:pt x="20" y="62"/>
                      <a:pt x="15" y="60"/>
                      <a:pt x="10" y="59"/>
                    </a:cubicBezTo>
                    <a:cubicBezTo>
                      <a:pt x="7" y="57"/>
                      <a:pt x="4" y="55"/>
                      <a:pt x="2" y="51"/>
                    </a:cubicBezTo>
                    <a:cubicBezTo>
                      <a:pt x="0" y="37"/>
                      <a:pt x="7" y="24"/>
                      <a:pt x="12" y="11"/>
                    </a:cubicBezTo>
                    <a:close/>
                  </a:path>
                </a:pathLst>
              </a:custGeom>
              <a:solidFill>
                <a:srgbClr val="424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1" name="Freeform 1043">
                <a:extLst>
                  <a:ext uri="{FF2B5EF4-FFF2-40B4-BE49-F238E27FC236}">
                    <a16:creationId xmlns:a16="http://schemas.microsoft.com/office/drawing/2014/main" id="{50321D36-1FBD-6D96-0343-7AB975281D9C}"/>
                  </a:ext>
                </a:extLst>
              </p:cNvPr>
              <p:cNvSpPr/>
              <p:nvPr/>
            </p:nvSpPr>
            <p:spPr bwMode="auto">
              <a:xfrm>
                <a:off x="5429" y="1156"/>
                <a:ext cx="41" cy="61"/>
              </a:xfrm>
              <a:custGeom>
                <a:avLst/>
                <a:gdLst>
                  <a:gd name="T0" fmla="*/ 17 w 28"/>
                  <a:gd name="T1" fmla="*/ 42 h 42"/>
                  <a:gd name="T2" fmla="*/ 0 w 28"/>
                  <a:gd name="T3" fmla="*/ 6 h 42"/>
                  <a:gd name="T4" fmla="*/ 1 w 28"/>
                  <a:gd name="T5" fmla="*/ 2 h 42"/>
                  <a:gd name="T6" fmla="*/ 22 w 28"/>
                  <a:gd name="T7" fmla="*/ 4 h 42"/>
                  <a:gd name="T8" fmla="*/ 24 w 28"/>
                  <a:gd name="T9" fmla="*/ 32 h 42"/>
                  <a:gd name="T10" fmla="*/ 17 w 28"/>
                  <a:gd name="T11" fmla="*/ 42 h 42"/>
                </a:gdLst>
                <a:ahLst/>
                <a:cxnLst>
                  <a:cxn ang="0">
                    <a:pos x="T0" y="T1"/>
                  </a:cxn>
                  <a:cxn ang="0">
                    <a:pos x="T2" y="T3"/>
                  </a:cxn>
                  <a:cxn ang="0">
                    <a:pos x="T4" y="T5"/>
                  </a:cxn>
                  <a:cxn ang="0">
                    <a:pos x="T6" y="T7"/>
                  </a:cxn>
                  <a:cxn ang="0">
                    <a:pos x="T8" y="T9"/>
                  </a:cxn>
                  <a:cxn ang="0">
                    <a:pos x="T10" y="T11"/>
                  </a:cxn>
                </a:cxnLst>
                <a:rect l="0" t="0" r="r" b="b"/>
                <a:pathLst>
                  <a:path w="28" h="42">
                    <a:moveTo>
                      <a:pt x="17" y="42"/>
                    </a:moveTo>
                    <a:cubicBezTo>
                      <a:pt x="9" y="31"/>
                      <a:pt x="1" y="21"/>
                      <a:pt x="0" y="6"/>
                    </a:cubicBezTo>
                    <a:cubicBezTo>
                      <a:pt x="0" y="5"/>
                      <a:pt x="0" y="4"/>
                      <a:pt x="1" y="2"/>
                    </a:cubicBezTo>
                    <a:cubicBezTo>
                      <a:pt x="8" y="3"/>
                      <a:pt x="15" y="0"/>
                      <a:pt x="22" y="4"/>
                    </a:cubicBezTo>
                    <a:cubicBezTo>
                      <a:pt x="28" y="13"/>
                      <a:pt x="22" y="23"/>
                      <a:pt x="24" y="32"/>
                    </a:cubicBezTo>
                    <a:cubicBezTo>
                      <a:pt x="24" y="37"/>
                      <a:pt x="24" y="42"/>
                      <a:pt x="17" y="42"/>
                    </a:cubicBezTo>
                    <a:close/>
                  </a:path>
                </a:pathLst>
              </a:custGeom>
              <a:solidFill>
                <a:srgbClr val="4827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2" name="Freeform 1044">
                <a:extLst>
                  <a:ext uri="{FF2B5EF4-FFF2-40B4-BE49-F238E27FC236}">
                    <a16:creationId xmlns:a16="http://schemas.microsoft.com/office/drawing/2014/main" id="{F4CA808B-9774-0E88-04AA-D0ABA585EB4C}"/>
                  </a:ext>
                </a:extLst>
              </p:cNvPr>
              <p:cNvSpPr/>
              <p:nvPr/>
            </p:nvSpPr>
            <p:spPr bwMode="auto">
              <a:xfrm>
                <a:off x="5423" y="1124"/>
                <a:ext cx="46" cy="50"/>
              </a:xfrm>
              <a:custGeom>
                <a:avLst/>
                <a:gdLst>
                  <a:gd name="T0" fmla="*/ 24 w 31"/>
                  <a:gd name="T1" fmla="*/ 25 h 35"/>
                  <a:gd name="T2" fmla="*/ 5 w 31"/>
                  <a:gd name="T3" fmla="*/ 24 h 35"/>
                  <a:gd name="T4" fmla="*/ 17 w 31"/>
                  <a:gd name="T5" fmla="*/ 1 h 35"/>
                  <a:gd name="T6" fmla="*/ 21 w 31"/>
                  <a:gd name="T7" fmla="*/ 0 h 35"/>
                  <a:gd name="T8" fmla="*/ 30 w 31"/>
                  <a:gd name="T9" fmla="*/ 12 h 35"/>
                  <a:gd name="T10" fmla="*/ 26 w 31"/>
                  <a:gd name="T11" fmla="*/ 24 h 35"/>
                  <a:gd name="T12" fmla="*/ 24 w 31"/>
                  <a:gd name="T13" fmla="*/ 25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4" y="25"/>
                    </a:moveTo>
                    <a:cubicBezTo>
                      <a:pt x="17" y="35"/>
                      <a:pt x="11" y="32"/>
                      <a:pt x="5" y="24"/>
                    </a:cubicBezTo>
                    <a:cubicBezTo>
                      <a:pt x="0" y="12"/>
                      <a:pt x="18" y="11"/>
                      <a:pt x="17" y="1"/>
                    </a:cubicBezTo>
                    <a:cubicBezTo>
                      <a:pt x="18" y="0"/>
                      <a:pt x="19" y="0"/>
                      <a:pt x="21" y="0"/>
                    </a:cubicBezTo>
                    <a:cubicBezTo>
                      <a:pt x="25" y="3"/>
                      <a:pt x="28" y="7"/>
                      <a:pt x="30" y="12"/>
                    </a:cubicBezTo>
                    <a:cubicBezTo>
                      <a:pt x="31" y="16"/>
                      <a:pt x="29" y="20"/>
                      <a:pt x="26" y="24"/>
                    </a:cubicBezTo>
                    <a:cubicBezTo>
                      <a:pt x="26" y="24"/>
                      <a:pt x="25" y="24"/>
                      <a:pt x="24" y="25"/>
                    </a:cubicBezTo>
                    <a:close/>
                  </a:path>
                </a:pathLst>
              </a:custGeom>
              <a:solidFill>
                <a:srgbClr val="7D62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3" name="Freeform 1045">
                <a:extLst>
                  <a:ext uri="{FF2B5EF4-FFF2-40B4-BE49-F238E27FC236}">
                    <a16:creationId xmlns:a16="http://schemas.microsoft.com/office/drawing/2014/main" id="{88A291B6-BB40-B0F7-4E20-F860F4AECA84}"/>
                  </a:ext>
                </a:extLst>
              </p:cNvPr>
              <p:cNvSpPr/>
              <p:nvPr/>
            </p:nvSpPr>
            <p:spPr bwMode="auto">
              <a:xfrm>
                <a:off x="5359" y="1134"/>
                <a:ext cx="37" cy="62"/>
              </a:xfrm>
              <a:custGeom>
                <a:avLst/>
                <a:gdLst>
                  <a:gd name="T0" fmla="*/ 25 w 25"/>
                  <a:gd name="T1" fmla="*/ 1 h 43"/>
                  <a:gd name="T2" fmla="*/ 17 w 25"/>
                  <a:gd name="T3" fmla="*/ 40 h 43"/>
                  <a:gd name="T4" fmla="*/ 7 w 25"/>
                  <a:gd name="T5" fmla="*/ 37 h 43"/>
                  <a:gd name="T6" fmla="*/ 9 w 25"/>
                  <a:gd name="T7" fmla="*/ 10 h 43"/>
                  <a:gd name="T8" fmla="*/ 9 w 25"/>
                  <a:gd name="T9" fmla="*/ 5 h 43"/>
                  <a:gd name="T10" fmla="*/ 25 w 25"/>
                  <a:gd name="T11" fmla="*/ 1 h 43"/>
                </a:gdLst>
                <a:ahLst/>
                <a:cxnLst>
                  <a:cxn ang="0">
                    <a:pos x="T0" y="T1"/>
                  </a:cxn>
                  <a:cxn ang="0">
                    <a:pos x="T2" y="T3"/>
                  </a:cxn>
                  <a:cxn ang="0">
                    <a:pos x="T4" y="T5"/>
                  </a:cxn>
                  <a:cxn ang="0">
                    <a:pos x="T6" y="T7"/>
                  </a:cxn>
                  <a:cxn ang="0">
                    <a:pos x="T8" y="T9"/>
                  </a:cxn>
                  <a:cxn ang="0">
                    <a:pos x="T10" y="T11"/>
                  </a:cxn>
                </a:cxnLst>
                <a:rect l="0" t="0" r="r" b="b"/>
                <a:pathLst>
                  <a:path w="25" h="43">
                    <a:moveTo>
                      <a:pt x="25" y="1"/>
                    </a:moveTo>
                    <a:cubicBezTo>
                      <a:pt x="25" y="15"/>
                      <a:pt x="20" y="27"/>
                      <a:pt x="17" y="40"/>
                    </a:cubicBezTo>
                    <a:cubicBezTo>
                      <a:pt x="12" y="43"/>
                      <a:pt x="10" y="40"/>
                      <a:pt x="7" y="37"/>
                    </a:cubicBezTo>
                    <a:cubicBezTo>
                      <a:pt x="0" y="28"/>
                      <a:pt x="8" y="19"/>
                      <a:pt x="9" y="10"/>
                    </a:cubicBezTo>
                    <a:cubicBezTo>
                      <a:pt x="9" y="8"/>
                      <a:pt x="9" y="7"/>
                      <a:pt x="9" y="5"/>
                    </a:cubicBezTo>
                    <a:cubicBezTo>
                      <a:pt x="13" y="0"/>
                      <a:pt x="21" y="10"/>
                      <a:pt x="25" y="1"/>
                    </a:cubicBezTo>
                    <a:close/>
                  </a:path>
                </a:pathLst>
              </a:custGeom>
              <a:solidFill>
                <a:srgbClr val="727B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4" name="Freeform 1046">
                <a:extLst>
                  <a:ext uri="{FF2B5EF4-FFF2-40B4-BE49-F238E27FC236}">
                    <a16:creationId xmlns:a16="http://schemas.microsoft.com/office/drawing/2014/main" id="{B4C21FDB-A8E2-5CDA-1481-BCD243B96556}"/>
                  </a:ext>
                </a:extLst>
              </p:cNvPr>
              <p:cNvSpPr/>
              <p:nvPr/>
            </p:nvSpPr>
            <p:spPr bwMode="auto">
              <a:xfrm>
                <a:off x="5381" y="1046"/>
                <a:ext cx="18" cy="45"/>
              </a:xfrm>
              <a:custGeom>
                <a:avLst/>
                <a:gdLst>
                  <a:gd name="T0" fmla="*/ 5 w 12"/>
                  <a:gd name="T1" fmla="*/ 31 h 31"/>
                  <a:gd name="T2" fmla="*/ 8 w 12"/>
                  <a:gd name="T3" fmla="*/ 0 h 31"/>
                  <a:gd name="T4" fmla="*/ 5 w 12"/>
                  <a:gd name="T5" fmla="*/ 31 h 31"/>
                </a:gdLst>
                <a:ahLst/>
                <a:cxnLst>
                  <a:cxn ang="0">
                    <a:pos x="T0" y="T1"/>
                  </a:cxn>
                  <a:cxn ang="0">
                    <a:pos x="T2" y="T3"/>
                  </a:cxn>
                  <a:cxn ang="0">
                    <a:pos x="T4" y="T5"/>
                  </a:cxn>
                </a:cxnLst>
                <a:rect l="0" t="0" r="r" b="b"/>
                <a:pathLst>
                  <a:path w="12" h="31">
                    <a:moveTo>
                      <a:pt x="5" y="31"/>
                    </a:moveTo>
                    <a:cubicBezTo>
                      <a:pt x="0" y="18"/>
                      <a:pt x="0" y="9"/>
                      <a:pt x="8" y="0"/>
                    </a:cubicBezTo>
                    <a:cubicBezTo>
                      <a:pt x="9" y="10"/>
                      <a:pt x="12" y="19"/>
                      <a:pt x="5" y="31"/>
                    </a:cubicBezTo>
                    <a:close/>
                  </a:path>
                </a:pathLst>
              </a:custGeom>
              <a:solidFill>
                <a:srgbClr val="5A73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5" name="Freeform 1047">
                <a:extLst>
                  <a:ext uri="{FF2B5EF4-FFF2-40B4-BE49-F238E27FC236}">
                    <a16:creationId xmlns:a16="http://schemas.microsoft.com/office/drawing/2014/main" id="{B370F2B6-99DA-82F8-0AD0-1882FEA127B5}"/>
                  </a:ext>
                </a:extLst>
              </p:cNvPr>
              <p:cNvSpPr/>
              <p:nvPr/>
            </p:nvSpPr>
            <p:spPr bwMode="auto">
              <a:xfrm>
                <a:off x="5409" y="1172"/>
                <a:ext cx="17" cy="45"/>
              </a:xfrm>
              <a:custGeom>
                <a:avLst/>
                <a:gdLst>
                  <a:gd name="T0" fmla="*/ 2 w 12"/>
                  <a:gd name="T1" fmla="*/ 23 h 31"/>
                  <a:gd name="T2" fmla="*/ 3 w 12"/>
                  <a:gd name="T3" fmla="*/ 15 h 31"/>
                  <a:gd name="T4" fmla="*/ 10 w 12"/>
                  <a:gd name="T5" fmla="*/ 0 h 31"/>
                  <a:gd name="T6" fmla="*/ 7 w 12"/>
                  <a:gd name="T7" fmla="*/ 31 h 31"/>
                  <a:gd name="T8" fmla="*/ 2 w 12"/>
                  <a:gd name="T9" fmla="*/ 23 h 31"/>
                </a:gdLst>
                <a:ahLst/>
                <a:cxnLst>
                  <a:cxn ang="0">
                    <a:pos x="T0" y="T1"/>
                  </a:cxn>
                  <a:cxn ang="0">
                    <a:pos x="T2" y="T3"/>
                  </a:cxn>
                  <a:cxn ang="0">
                    <a:pos x="T4" y="T5"/>
                  </a:cxn>
                  <a:cxn ang="0">
                    <a:pos x="T6" y="T7"/>
                  </a:cxn>
                  <a:cxn ang="0">
                    <a:pos x="T8" y="T9"/>
                  </a:cxn>
                </a:cxnLst>
                <a:rect l="0" t="0" r="r" b="b"/>
                <a:pathLst>
                  <a:path w="12" h="31">
                    <a:moveTo>
                      <a:pt x="2" y="23"/>
                    </a:moveTo>
                    <a:cubicBezTo>
                      <a:pt x="2" y="20"/>
                      <a:pt x="2" y="18"/>
                      <a:pt x="3" y="15"/>
                    </a:cubicBezTo>
                    <a:cubicBezTo>
                      <a:pt x="10" y="12"/>
                      <a:pt x="4" y="3"/>
                      <a:pt x="10" y="0"/>
                    </a:cubicBezTo>
                    <a:cubicBezTo>
                      <a:pt x="12" y="11"/>
                      <a:pt x="9" y="21"/>
                      <a:pt x="7" y="31"/>
                    </a:cubicBezTo>
                    <a:cubicBezTo>
                      <a:pt x="0" y="31"/>
                      <a:pt x="0" y="28"/>
                      <a:pt x="2" y="23"/>
                    </a:cubicBezTo>
                    <a:close/>
                  </a:path>
                </a:pathLst>
              </a:custGeom>
              <a:solidFill>
                <a:srgbClr val="D2CD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6" name="Freeform 1048">
                <a:extLst>
                  <a:ext uri="{FF2B5EF4-FFF2-40B4-BE49-F238E27FC236}">
                    <a16:creationId xmlns:a16="http://schemas.microsoft.com/office/drawing/2014/main" id="{49CA9C0B-DA43-E54D-7AD5-BDC1F860E1DC}"/>
                  </a:ext>
                </a:extLst>
              </p:cNvPr>
              <p:cNvSpPr/>
              <p:nvPr/>
            </p:nvSpPr>
            <p:spPr bwMode="auto">
              <a:xfrm>
                <a:off x="5317" y="1148"/>
                <a:ext cx="79" cy="104"/>
              </a:xfrm>
              <a:custGeom>
                <a:avLst/>
                <a:gdLst>
                  <a:gd name="T0" fmla="*/ 38 w 54"/>
                  <a:gd name="T1" fmla="*/ 0 h 71"/>
                  <a:gd name="T2" fmla="*/ 37 w 54"/>
                  <a:gd name="T3" fmla="*/ 26 h 71"/>
                  <a:gd name="T4" fmla="*/ 46 w 54"/>
                  <a:gd name="T5" fmla="*/ 52 h 71"/>
                  <a:gd name="T6" fmla="*/ 42 w 54"/>
                  <a:gd name="T7" fmla="*/ 71 h 71"/>
                  <a:gd name="T8" fmla="*/ 2 w 54"/>
                  <a:gd name="T9" fmla="*/ 54 h 71"/>
                  <a:gd name="T10" fmla="*/ 16 w 54"/>
                  <a:gd name="T11" fmla="*/ 36 h 71"/>
                  <a:gd name="T12" fmla="*/ 21 w 54"/>
                  <a:gd name="T13" fmla="*/ 23 h 71"/>
                  <a:gd name="T14" fmla="*/ 38 w 54"/>
                  <a:gd name="T15" fmla="*/ 0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71">
                    <a:moveTo>
                      <a:pt x="38" y="0"/>
                    </a:moveTo>
                    <a:cubicBezTo>
                      <a:pt x="44" y="9"/>
                      <a:pt x="34" y="17"/>
                      <a:pt x="37" y="26"/>
                    </a:cubicBezTo>
                    <a:cubicBezTo>
                      <a:pt x="30" y="38"/>
                      <a:pt x="36" y="46"/>
                      <a:pt x="46" y="52"/>
                    </a:cubicBezTo>
                    <a:cubicBezTo>
                      <a:pt x="49" y="59"/>
                      <a:pt x="54" y="67"/>
                      <a:pt x="42" y="71"/>
                    </a:cubicBezTo>
                    <a:cubicBezTo>
                      <a:pt x="33" y="55"/>
                      <a:pt x="20" y="50"/>
                      <a:pt x="2" y="54"/>
                    </a:cubicBezTo>
                    <a:cubicBezTo>
                      <a:pt x="0" y="43"/>
                      <a:pt x="9" y="40"/>
                      <a:pt x="16" y="36"/>
                    </a:cubicBezTo>
                    <a:cubicBezTo>
                      <a:pt x="22" y="33"/>
                      <a:pt x="25" y="29"/>
                      <a:pt x="21" y="23"/>
                    </a:cubicBezTo>
                    <a:cubicBezTo>
                      <a:pt x="23" y="13"/>
                      <a:pt x="34" y="9"/>
                      <a:pt x="38" y="0"/>
                    </a:cubicBezTo>
                    <a:close/>
                  </a:path>
                </a:pathLst>
              </a:custGeom>
              <a:solidFill>
                <a:srgbClr val="614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7" name="Freeform 1049">
                <a:extLst>
                  <a:ext uri="{FF2B5EF4-FFF2-40B4-BE49-F238E27FC236}">
                    <a16:creationId xmlns:a16="http://schemas.microsoft.com/office/drawing/2014/main" id="{FD8A203F-1D6C-7E22-667B-B302C1BBD68F}"/>
                  </a:ext>
                </a:extLst>
              </p:cNvPr>
              <p:cNvSpPr/>
              <p:nvPr/>
            </p:nvSpPr>
            <p:spPr bwMode="auto">
              <a:xfrm>
                <a:off x="5457" y="1105"/>
                <a:ext cx="115" cy="96"/>
              </a:xfrm>
              <a:custGeom>
                <a:avLst/>
                <a:gdLst>
                  <a:gd name="T0" fmla="*/ 0 w 79"/>
                  <a:gd name="T1" fmla="*/ 66 h 66"/>
                  <a:gd name="T2" fmla="*/ 1 w 79"/>
                  <a:gd name="T3" fmla="*/ 38 h 66"/>
                  <a:gd name="T4" fmla="*/ 2 w 79"/>
                  <a:gd name="T5" fmla="*/ 37 h 66"/>
                  <a:gd name="T6" fmla="*/ 24 w 79"/>
                  <a:gd name="T7" fmla="*/ 30 h 66"/>
                  <a:gd name="T8" fmla="*/ 17 w 79"/>
                  <a:gd name="T9" fmla="*/ 17 h 66"/>
                  <a:gd name="T10" fmla="*/ 26 w 79"/>
                  <a:gd name="T11" fmla="*/ 2 h 66"/>
                  <a:gd name="T12" fmla="*/ 34 w 79"/>
                  <a:gd name="T13" fmla="*/ 0 h 66"/>
                  <a:gd name="T14" fmla="*/ 50 w 79"/>
                  <a:gd name="T15" fmla="*/ 5 h 66"/>
                  <a:gd name="T16" fmla="*/ 69 w 79"/>
                  <a:gd name="T17" fmla="*/ 8 h 66"/>
                  <a:gd name="T18" fmla="*/ 77 w 79"/>
                  <a:gd name="T19" fmla="*/ 29 h 66"/>
                  <a:gd name="T20" fmla="*/ 72 w 79"/>
                  <a:gd name="T21" fmla="*/ 39 h 66"/>
                  <a:gd name="T22" fmla="*/ 50 w 79"/>
                  <a:gd name="T23" fmla="*/ 53 h 66"/>
                  <a:gd name="T24" fmla="*/ 19 w 79"/>
                  <a:gd name="T25" fmla="*/ 59 h 66"/>
                  <a:gd name="T26" fmla="*/ 0 w 79"/>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66">
                    <a:moveTo>
                      <a:pt x="0" y="66"/>
                    </a:moveTo>
                    <a:cubicBezTo>
                      <a:pt x="1" y="56"/>
                      <a:pt x="1" y="47"/>
                      <a:pt x="1" y="38"/>
                    </a:cubicBezTo>
                    <a:cubicBezTo>
                      <a:pt x="1" y="38"/>
                      <a:pt x="2" y="37"/>
                      <a:pt x="2" y="37"/>
                    </a:cubicBezTo>
                    <a:cubicBezTo>
                      <a:pt x="11" y="38"/>
                      <a:pt x="11" y="15"/>
                      <a:pt x="24" y="30"/>
                    </a:cubicBezTo>
                    <a:cubicBezTo>
                      <a:pt x="25" y="24"/>
                      <a:pt x="18" y="22"/>
                      <a:pt x="17" y="17"/>
                    </a:cubicBezTo>
                    <a:cubicBezTo>
                      <a:pt x="16" y="10"/>
                      <a:pt x="28" y="10"/>
                      <a:pt x="26" y="2"/>
                    </a:cubicBezTo>
                    <a:cubicBezTo>
                      <a:pt x="28" y="1"/>
                      <a:pt x="31" y="1"/>
                      <a:pt x="34" y="0"/>
                    </a:cubicBezTo>
                    <a:cubicBezTo>
                      <a:pt x="39" y="2"/>
                      <a:pt x="45" y="3"/>
                      <a:pt x="50" y="5"/>
                    </a:cubicBezTo>
                    <a:cubicBezTo>
                      <a:pt x="56" y="5"/>
                      <a:pt x="61" y="20"/>
                      <a:pt x="69" y="8"/>
                    </a:cubicBezTo>
                    <a:cubicBezTo>
                      <a:pt x="79" y="12"/>
                      <a:pt x="68" y="24"/>
                      <a:pt x="77" y="29"/>
                    </a:cubicBezTo>
                    <a:cubicBezTo>
                      <a:pt x="78" y="33"/>
                      <a:pt x="76" y="41"/>
                      <a:pt x="72" y="39"/>
                    </a:cubicBezTo>
                    <a:cubicBezTo>
                      <a:pt x="57" y="34"/>
                      <a:pt x="55" y="46"/>
                      <a:pt x="50" y="53"/>
                    </a:cubicBezTo>
                    <a:cubicBezTo>
                      <a:pt x="40" y="57"/>
                      <a:pt x="30" y="59"/>
                      <a:pt x="19" y="59"/>
                    </a:cubicBezTo>
                    <a:cubicBezTo>
                      <a:pt x="13" y="61"/>
                      <a:pt x="8" y="66"/>
                      <a:pt x="0" y="66"/>
                    </a:cubicBezTo>
                    <a:close/>
                  </a:path>
                </a:pathLst>
              </a:custGeom>
              <a:solidFill>
                <a:srgbClr val="7D62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8" name="Freeform 1050">
                <a:extLst>
                  <a:ext uri="{FF2B5EF4-FFF2-40B4-BE49-F238E27FC236}">
                    <a16:creationId xmlns:a16="http://schemas.microsoft.com/office/drawing/2014/main" id="{19C5543C-AC13-9178-84F4-7D193D386C57}"/>
                  </a:ext>
                </a:extLst>
              </p:cNvPr>
              <p:cNvSpPr/>
              <p:nvPr/>
            </p:nvSpPr>
            <p:spPr bwMode="auto">
              <a:xfrm>
                <a:off x="5453" y="1102"/>
                <a:ext cx="56" cy="40"/>
              </a:xfrm>
              <a:custGeom>
                <a:avLst/>
                <a:gdLst>
                  <a:gd name="T0" fmla="*/ 29 w 39"/>
                  <a:gd name="T1" fmla="*/ 4 h 28"/>
                  <a:gd name="T2" fmla="*/ 39 w 39"/>
                  <a:gd name="T3" fmla="*/ 11 h 28"/>
                  <a:gd name="T4" fmla="*/ 20 w 39"/>
                  <a:gd name="T5" fmla="*/ 19 h 28"/>
                  <a:gd name="T6" fmla="*/ 9 w 39"/>
                  <a:gd name="T7" fmla="*/ 28 h 28"/>
                  <a:gd name="T8" fmla="*/ 1 w 39"/>
                  <a:gd name="T9" fmla="*/ 15 h 28"/>
                  <a:gd name="T10" fmla="*/ 29 w 39"/>
                  <a:gd name="T11" fmla="*/ 4 h 28"/>
                </a:gdLst>
                <a:ahLst/>
                <a:cxnLst>
                  <a:cxn ang="0">
                    <a:pos x="T0" y="T1"/>
                  </a:cxn>
                  <a:cxn ang="0">
                    <a:pos x="T2" y="T3"/>
                  </a:cxn>
                  <a:cxn ang="0">
                    <a:pos x="T4" y="T5"/>
                  </a:cxn>
                  <a:cxn ang="0">
                    <a:pos x="T6" y="T7"/>
                  </a:cxn>
                  <a:cxn ang="0">
                    <a:pos x="T8" y="T9"/>
                  </a:cxn>
                  <a:cxn ang="0">
                    <a:pos x="T10" y="T11"/>
                  </a:cxn>
                </a:cxnLst>
                <a:rect l="0" t="0" r="r" b="b"/>
                <a:pathLst>
                  <a:path w="39" h="28">
                    <a:moveTo>
                      <a:pt x="29" y="4"/>
                    </a:moveTo>
                    <a:cubicBezTo>
                      <a:pt x="32" y="6"/>
                      <a:pt x="36" y="8"/>
                      <a:pt x="39" y="11"/>
                    </a:cubicBezTo>
                    <a:cubicBezTo>
                      <a:pt x="35" y="19"/>
                      <a:pt x="24" y="11"/>
                      <a:pt x="20" y="19"/>
                    </a:cubicBezTo>
                    <a:cubicBezTo>
                      <a:pt x="19" y="25"/>
                      <a:pt x="15" y="28"/>
                      <a:pt x="9" y="28"/>
                    </a:cubicBezTo>
                    <a:cubicBezTo>
                      <a:pt x="3" y="25"/>
                      <a:pt x="0" y="21"/>
                      <a:pt x="1" y="15"/>
                    </a:cubicBezTo>
                    <a:cubicBezTo>
                      <a:pt x="9" y="9"/>
                      <a:pt x="16" y="0"/>
                      <a:pt x="29" y="4"/>
                    </a:cubicBezTo>
                    <a:close/>
                  </a:path>
                </a:pathLst>
              </a:custGeom>
              <a:solidFill>
                <a:srgbClr val="47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9" name="Freeform 1051">
                <a:extLst>
                  <a:ext uri="{FF2B5EF4-FFF2-40B4-BE49-F238E27FC236}">
                    <a16:creationId xmlns:a16="http://schemas.microsoft.com/office/drawing/2014/main" id="{4C6D9DB0-47CE-0DEF-33FD-7FC9E44AC275}"/>
                  </a:ext>
                </a:extLst>
              </p:cNvPr>
              <p:cNvSpPr/>
              <p:nvPr/>
            </p:nvSpPr>
            <p:spPr bwMode="auto">
              <a:xfrm>
                <a:off x="5527" y="1070"/>
                <a:ext cx="38" cy="67"/>
              </a:xfrm>
              <a:custGeom>
                <a:avLst/>
                <a:gdLst>
                  <a:gd name="T0" fmla="*/ 21 w 26"/>
                  <a:gd name="T1" fmla="*/ 32 h 46"/>
                  <a:gd name="T2" fmla="*/ 15 w 26"/>
                  <a:gd name="T3" fmla="*/ 46 h 46"/>
                  <a:gd name="T4" fmla="*/ 2 w 26"/>
                  <a:gd name="T5" fmla="*/ 29 h 46"/>
                  <a:gd name="T6" fmla="*/ 1 w 26"/>
                  <a:gd name="T7" fmla="*/ 17 h 46"/>
                  <a:gd name="T8" fmla="*/ 12 w 26"/>
                  <a:gd name="T9" fmla="*/ 1 h 46"/>
                  <a:gd name="T10" fmla="*/ 21 w 26"/>
                  <a:gd name="T11" fmla="*/ 15 h 46"/>
                  <a:gd name="T12" fmla="*/ 21 w 26"/>
                  <a:gd name="T13" fmla="*/ 32 h 46"/>
                </a:gdLst>
                <a:ahLst/>
                <a:cxnLst>
                  <a:cxn ang="0">
                    <a:pos x="T0" y="T1"/>
                  </a:cxn>
                  <a:cxn ang="0">
                    <a:pos x="T2" y="T3"/>
                  </a:cxn>
                  <a:cxn ang="0">
                    <a:pos x="T4" y="T5"/>
                  </a:cxn>
                  <a:cxn ang="0">
                    <a:pos x="T6" y="T7"/>
                  </a:cxn>
                  <a:cxn ang="0">
                    <a:pos x="T8" y="T9"/>
                  </a:cxn>
                  <a:cxn ang="0">
                    <a:pos x="T10" y="T11"/>
                  </a:cxn>
                  <a:cxn ang="0">
                    <a:pos x="T12" y="T13"/>
                  </a:cxn>
                </a:cxnLst>
                <a:rect l="0" t="0" r="r" b="b"/>
                <a:pathLst>
                  <a:path w="26" h="46">
                    <a:moveTo>
                      <a:pt x="21" y="32"/>
                    </a:moveTo>
                    <a:cubicBezTo>
                      <a:pt x="19" y="37"/>
                      <a:pt x="17" y="41"/>
                      <a:pt x="15" y="46"/>
                    </a:cubicBezTo>
                    <a:cubicBezTo>
                      <a:pt x="11" y="40"/>
                      <a:pt x="6" y="34"/>
                      <a:pt x="2" y="29"/>
                    </a:cubicBezTo>
                    <a:cubicBezTo>
                      <a:pt x="2" y="25"/>
                      <a:pt x="2" y="21"/>
                      <a:pt x="1" y="17"/>
                    </a:cubicBezTo>
                    <a:cubicBezTo>
                      <a:pt x="0" y="8"/>
                      <a:pt x="6" y="1"/>
                      <a:pt x="12" y="1"/>
                    </a:cubicBezTo>
                    <a:cubicBezTo>
                      <a:pt x="19" y="0"/>
                      <a:pt x="22" y="8"/>
                      <a:pt x="21" y="15"/>
                    </a:cubicBezTo>
                    <a:cubicBezTo>
                      <a:pt x="21" y="21"/>
                      <a:pt x="26" y="27"/>
                      <a:pt x="21" y="32"/>
                    </a:cubicBezTo>
                    <a:close/>
                  </a:path>
                </a:pathLst>
              </a:custGeom>
              <a:solidFill>
                <a:srgbClr val="C6CF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0" name="Freeform 1052">
                <a:extLst>
                  <a:ext uri="{FF2B5EF4-FFF2-40B4-BE49-F238E27FC236}">
                    <a16:creationId xmlns:a16="http://schemas.microsoft.com/office/drawing/2014/main" id="{DC226253-5D82-B86D-AEA1-71D43C7AD83B}"/>
                  </a:ext>
                </a:extLst>
              </p:cNvPr>
              <p:cNvSpPr/>
              <p:nvPr/>
            </p:nvSpPr>
            <p:spPr bwMode="auto">
              <a:xfrm>
                <a:off x="5410" y="1182"/>
                <a:ext cx="108" cy="125"/>
              </a:xfrm>
              <a:custGeom>
                <a:avLst/>
                <a:gdLst>
                  <a:gd name="T0" fmla="*/ 32 w 74"/>
                  <a:gd name="T1" fmla="*/ 13 h 86"/>
                  <a:gd name="T2" fmla="*/ 50 w 74"/>
                  <a:gd name="T3" fmla="*/ 0 h 86"/>
                  <a:gd name="T4" fmla="*/ 57 w 74"/>
                  <a:gd name="T5" fmla="*/ 18 h 86"/>
                  <a:gd name="T6" fmla="*/ 65 w 74"/>
                  <a:gd name="T7" fmla="*/ 25 h 86"/>
                  <a:gd name="T8" fmla="*/ 35 w 74"/>
                  <a:gd name="T9" fmla="*/ 32 h 86"/>
                  <a:gd name="T10" fmla="*/ 32 w 74"/>
                  <a:gd name="T11" fmla="*/ 48 h 86"/>
                  <a:gd name="T12" fmla="*/ 33 w 74"/>
                  <a:gd name="T13" fmla="*/ 59 h 86"/>
                  <a:gd name="T14" fmla="*/ 33 w 74"/>
                  <a:gd name="T15" fmla="*/ 85 h 86"/>
                  <a:gd name="T16" fmla="*/ 17 w 74"/>
                  <a:gd name="T17" fmla="*/ 86 h 86"/>
                  <a:gd name="T18" fmla="*/ 13 w 74"/>
                  <a:gd name="T19" fmla="*/ 83 h 86"/>
                  <a:gd name="T20" fmla="*/ 4 w 74"/>
                  <a:gd name="T21" fmla="*/ 71 h 86"/>
                  <a:gd name="T22" fmla="*/ 1 w 74"/>
                  <a:gd name="T23" fmla="*/ 61 h 86"/>
                  <a:gd name="T24" fmla="*/ 5 w 74"/>
                  <a:gd name="T25" fmla="*/ 59 h 86"/>
                  <a:gd name="T26" fmla="*/ 30 w 74"/>
                  <a:gd name="T27" fmla="*/ 24 h 86"/>
                  <a:gd name="T28" fmla="*/ 32 w 74"/>
                  <a:gd name="T29" fmla="*/ 1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86">
                    <a:moveTo>
                      <a:pt x="32" y="13"/>
                    </a:moveTo>
                    <a:cubicBezTo>
                      <a:pt x="38" y="9"/>
                      <a:pt x="44" y="5"/>
                      <a:pt x="50" y="0"/>
                    </a:cubicBezTo>
                    <a:cubicBezTo>
                      <a:pt x="51" y="7"/>
                      <a:pt x="74" y="4"/>
                      <a:pt x="57" y="18"/>
                    </a:cubicBezTo>
                    <a:cubicBezTo>
                      <a:pt x="60" y="19"/>
                      <a:pt x="67" y="16"/>
                      <a:pt x="65" y="25"/>
                    </a:cubicBezTo>
                    <a:cubicBezTo>
                      <a:pt x="55" y="25"/>
                      <a:pt x="44" y="27"/>
                      <a:pt x="35" y="32"/>
                    </a:cubicBezTo>
                    <a:cubicBezTo>
                      <a:pt x="29" y="35"/>
                      <a:pt x="20" y="40"/>
                      <a:pt x="32" y="48"/>
                    </a:cubicBezTo>
                    <a:cubicBezTo>
                      <a:pt x="38" y="52"/>
                      <a:pt x="35" y="58"/>
                      <a:pt x="33" y="59"/>
                    </a:cubicBezTo>
                    <a:cubicBezTo>
                      <a:pt x="18" y="68"/>
                      <a:pt x="31" y="76"/>
                      <a:pt x="33" y="85"/>
                    </a:cubicBezTo>
                    <a:cubicBezTo>
                      <a:pt x="27" y="85"/>
                      <a:pt x="22" y="86"/>
                      <a:pt x="17" y="86"/>
                    </a:cubicBezTo>
                    <a:cubicBezTo>
                      <a:pt x="16" y="85"/>
                      <a:pt x="14" y="84"/>
                      <a:pt x="13" y="83"/>
                    </a:cubicBezTo>
                    <a:cubicBezTo>
                      <a:pt x="10" y="79"/>
                      <a:pt x="7" y="75"/>
                      <a:pt x="4" y="71"/>
                    </a:cubicBezTo>
                    <a:cubicBezTo>
                      <a:pt x="2" y="68"/>
                      <a:pt x="0" y="64"/>
                      <a:pt x="1" y="61"/>
                    </a:cubicBezTo>
                    <a:cubicBezTo>
                      <a:pt x="2" y="59"/>
                      <a:pt x="3" y="59"/>
                      <a:pt x="5" y="59"/>
                    </a:cubicBezTo>
                    <a:cubicBezTo>
                      <a:pt x="19" y="52"/>
                      <a:pt x="16" y="32"/>
                      <a:pt x="30" y="24"/>
                    </a:cubicBezTo>
                    <a:cubicBezTo>
                      <a:pt x="36" y="22"/>
                      <a:pt x="35" y="17"/>
                      <a:pt x="32" y="13"/>
                    </a:cubicBezTo>
                    <a:close/>
                  </a:path>
                </a:pathLst>
              </a:custGeom>
              <a:solidFill>
                <a:srgbClr val="AA89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1" name="Freeform 1053">
                <a:extLst>
                  <a:ext uri="{FF2B5EF4-FFF2-40B4-BE49-F238E27FC236}">
                    <a16:creationId xmlns:a16="http://schemas.microsoft.com/office/drawing/2014/main" id="{B1088164-F9AD-2605-E4E7-2EDF5ECEE2BE}"/>
                  </a:ext>
                </a:extLst>
              </p:cNvPr>
              <p:cNvSpPr/>
              <p:nvPr/>
            </p:nvSpPr>
            <p:spPr bwMode="auto">
              <a:xfrm>
                <a:off x="5473" y="1241"/>
                <a:ext cx="80" cy="128"/>
              </a:xfrm>
              <a:custGeom>
                <a:avLst/>
                <a:gdLst>
                  <a:gd name="T0" fmla="*/ 55 w 55"/>
                  <a:gd name="T1" fmla="*/ 7 h 88"/>
                  <a:gd name="T2" fmla="*/ 47 w 55"/>
                  <a:gd name="T3" fmla="*/ 56 h 88"/>
                  <a:gd name="T4" fmla="*/ 42 w 55"/>
                  <a:gd name="T5" fmla="*/ 48 h 88"/>
                  <a:gd name="T6" fmla="*/ 20 w 55"/>
                  <a:gd name="T7" fmla="*/ 67 h 88"/>
                  <a:gd name="T8" fmla="*/ 18 w 55"/>
                  <a:gd name="T9" fmla="*/ 84 h 88"/>
                  <a:gd name="T10" fmla="*/ 14 w 55"/>
                  <a:gd name="T11" fmla="*/ 88 h 88"/>
                  <a:gd name="T12" fmla="*/ 9 w 55"/>
                  <a:gd name="T13" fmla="*/ 86 h 88"/>
                  <a:gd name="T14" fmla="*/ 41 w 55"/>
                  <a:gd name="T15" fmla="*/ 8 h 88"/>
                  <a:gd name="T16" fmla="*/ 55 w 55"/>
                  <a:gd name="T17" fmla="*/ 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88">
                    <a:moveTo>
                      <a:pt x="55" y="7"/>
                    </a:moveTo>
                    <a:cubicBezTo>
                      <a:pt x="55" y="24"/>
                      <a:pt x="54" y="40"/>
                      <a:pt x="47" y="56"/>
                    </a:cubicBezTo>
                    <a:cubicBezTo>
                      <a:pt x="43" y="55"/>
                      <a:pt x="44" y="46"/>
                      <a:pt x="42" y="48"/>
                    </a:cubicBezTo>
                    <a:cubicBezTo>
                      <a:pt x="34" y="53"/>
                      <a:pt x="24" y="57"/>
                      <a:pt x="20" y="67"/>
                    </a:cubicBezTo>
                    <a:cubicBezTo>
                      <a:pt x="19" y="72"/>
                      <a:pt x="20" y="78"/>
                      <a:pt x="18" y="84"/>
                    </a:cubicBezTo>
                    <a:cubicBezTo>
                      <a:pt x="17" y="86"/>
                      <a:pt x="16" y="87"/>
                      <a:pt x="14" y="88"/>
                    </a:cubicBezTo>
                    <a:cubicBezTo>
                      <a:pt x="12" y="88"/>
                      <a:pt x="11" y="88"/>
                      <a:pt x="9" y="86"/>
                    </a:cubicBezTo>
                    <a:cubicBezTo>
                      <a:pt x="0" y="52"/>
                      <a:pt x="23" y="31"/>
                      <a:pt x="41" y="8"/>
                    </a:cubicBezTo>
                    <a:cubicBezTo>
                      <a:pt x="45" y="3"/>
                      <a:pt x="50" y="0"/>
                      <a:pt x="55" y="7"/>
                    </a:cubicBezTo>
                    <a:close/>
                  </a:path>
                </a:pathLst>
              </a:custGeom>
              <a:solidFill>
                <a:srgbClr val="A7A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2" name="Freeform 1054">
                <a:extLst>
                  <a:ext uri="{FF2B5EF4-FFF2-40B4-BE49-F238E27FC236}">
                    <a16:creationId xmlns:a16="http://schemas.microsoft.com/office/drawing/2014/main" id="{4DC4AD09-13CA-1583-8D42-ED9BA8866770}"/>
                  </a:ext>
                </a:extLst>
              </p:cNvPr>
              <p:cNvSpPr/>
              <p:nvPr/>
            </p:nvSpPr>
            <p:spPr bwMode="auto">
              <a:xfrm>
                <a:off x="5400" y="1353"/>
                <a:ext cx="96" cy="48"/>
              </a:xfrm>
              <a:custGeom>
                <a:avLst/>
                <a:gdLst>
                  <a:gd name="T0" fmla="*/ 59 w 66"/>
                  <a:gd name="T1" fmla="*/ 9 h 33"/>
                  <a:gd name="T2" fmla="*/ 65 w 66"/>
                  <a:gd name="T3" fmla="*/ 10 h 33"/>
                  <a:gd name="T4" fmla="*/ 62 w 66"/>
                  <a:gd name="T5" fmla="*/ 22 h 33"/>
                  <a:gd name="T6" fmla="*/ 39 w 66"/>
                  <a:gd name="T7" fmla="*/ 29 h 33"/>
                  <a:gd name="T8" fmla="*/ 0 w 66"/>
                  <a:gd name="T9" fmla="*/ 20 h 33"/>
                  <a:gd name="T10" fmla="*/ 40 w 66"/>
                  <a:gd name="T11" fmla="*/ 3 h 33"/>
                  <a:gd name="T12" fmla="*/ 59 w 66"/>
                  <a:gd name="T13" fmla="*/ 9 h 33"/>
                </a:gdLst>
                <a:ahLst/>
                <a:cxnLst>
                  <a:cxn ang="0">
                    <a:pos x="T0" y="T1"/>
                  </a:cxn>
                  <a:cxn ang="0">
                    <a:pos x="T2" y="T3"/>
                  </a:cxn>
                  <a:cxn ang="0">
                    <a:pos x="T4" y="T5"/>
                  </a:cxn>
                  <a:cxn ang="0">
                    <a:pos x="T6" y="T7"/>
                  </a:cxn>
                  <a:cxn ang="0">
                    <a:pos x="T8" y="T9"/>
                  </a:cxn>
                  <a:cxn ang="0">
                    <a:pos x="T10" y="T11"/>
                  </a:cxn>
                  <a:cxn ang="0">
                    <a:pos x="T12" y="T13"/>
                  </a:cxn>
                </a:cxnLst>
                <a:rect l="0" t="0" r="r" b="b"/>
                <a:pathLst>
                  <a:path w="66" h="33">
                    <a:moveTo>
                      <a:pt x="59" y="9"/>
                    </a:moveTo>
                    <a:cubicBezTo>
                      <a:pt x="61" y="9"/>
                      <a:pt x="63" y="10"/>
                      <a:pt x="65" y="10"/>
                    </a:cubicBezTo>
                    <a:cubicBezTo>
                      <a:pt x="66" y="15"/>
                      <a:pt x="64" y="18"/>
                      <a:pt x="62" y="22"/>
                    </a:cubicBezTo>
                    <a:cubicBezTo>
                      <a:pt x="56" y="30"/>
                      <a:pt x="48" y="31"/>
                      <a:pt x="39" y="29"/>
                    </a:cubicBezTo>
                    <a:cubicBezTo>
                      <a:pt x="27" y="24"/>
                      <a:pt x="11" y="33"/>
                      <a:pt x="0" y="20"/>
                    </a:cubicBezTo>
                    <a:cubicBezTo>
                      <a:pt x="12" y="11"/>
                      <a:pt x="23" y="0"/>
                      <a:pt x="40" y="3"/>
                    </a:cubicBezTo>
                    <a:cubicBezTo>
                      <a:pt x="43" y="16"/>
                      <a:pt x="53" y="7"/>
                      <a:pt x="59" y="9"/>
                    </a:cubicBezTo>
                    <a:close/>
                  </a:path>
                </a:pathLst>
              </a:custGeom>
              <a:solidFill>
                <a:srgbClr val="EB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3" name="Freeform 1055">
                <a:extLst>
                  <a:ext uri="{FF2B5EF4-FFF2-40B4-BE49-F238E27FC236}">
                    <a16:creationId xmlns:a16="http://schemas.microsoft.com/office/drawing/2014/main" id="{E26BC6ED-9705-D058-320F-8F4E30B86FA6}"/>
                  </a:ext>
                </a:extLst>
              </p:cNvPr>
              <p:cNvSpPr/>
              <p:nvPr/>
            </p:nvSpPr>
            <p:spPr bwMode="auto">
              <a:xfrm>
                <a:off x="5483" y="1173"/>
                <a:ext cx="47" cy="67"/>
              </a:xfrm>
              <a:custGeom>
                <a:avLst/>
                <a:gdLst>
                  <a:gd name="T0" fmla="*/ 15 w 32"/>
                  <a:gd name="T1" fmla="*/ 31 h 46"/>
                  <a:gd name="T2" fmla="*/ 0 w 32"/>
                  <a:gd name="T3" fmla="*/ 6 h 46"/>
                  <a:gd name="T4" fmla="*/ 32 w 32"/>
                  <a:gd name="T5" fmla="*/ 6 h 46"/>
                  <a:gd name="T6" fmla="*/ 31 w 32"/>
                  <a:gd name="T7" fmla="*/ 6 h 46"/>
                  <a:gd name="T8" fmla="*/ 23 w 32"/>
                  <a:gd name="T9" fmla="*/ 45 h 46"/>
                  <a:gd name="T10" fmla="*/ 15 w 32"/>
                  <a:gd name="T11" fmla="*/ 31 h 46"/>
                </a:gdLst>
                <a:ahLst/>
                <a:cxnLst>
                  <a:cxn ang="0">
                    <a:pos x="T0" y="T1"/>
                  </a:cxn>
                  <a:cxn ang="0">
                    <a:pos x="T2" y="T3"/>
                  </a:cxn>
                  <a:cxn ang="0">
                    <a:pos x="T4" y="T5"/>
                  </a:cxn>
                  <a:cxn ang="0">
                    <a:pos x="T6" y="T7"/>
                  </a:cxn>
                  <a:cxn ang="0">
                    <a:pos x="T8" y="T9"/>
                  </a:cxn>
                  <a:cxn ang="0">
                    <a:pos x="T10" y="T11"/>
                  </a:cxn>
                </a:cxnLst>
                <a:rect l="0" t="0" r="r" b="b"/>
                <a:pathLst>
                  <a:path w="32" h="46">
                    <a:moveTo>
                      <a:pt x="15" y="31"/>
                    </a:moveTo>
                    <a:cubicBezTo>
                      <a:pt x="10" y="22"/>
                      <a:pt x="5" y="14"/>
                      <a:pt x="0" y="6"/>
                    </a:cubicBezTo>
                    <a:cubicBezTo>
                      <a:pt x="11" y="13"/>
                      <a:pt x="21" y="0"/>
                      <a:pt x="32" y="6"/>
                    </a:cubicBezTo>
                    <a:cubicBezTo>
                      <a:pt x="31" y="6"/>
                      <a:pt x="31" y="6"/>
                      <a:pt x="31" y="6"/>
                    </a:cubicBezTo>
                    <a:cubicBezTo>
                      <a:pt x="27" y="19"/>
                      <a:pt x="30" y="33"/>
                      <a:pt x="23" y="45"/>
                    </a:cubicBezTo>
                    <a:cubicBezTo>
                      <a:pt x="10" y="46"/>
                      <a:pt x="18" y="35"/>
                      <a:pt x="15" y="31"/>
                    </a:cubicBezTo>
                    <a:close/>
                  </a:path>
                </a:pathLst>
              </a:custGeom>
              <a:solidFill>
                <a:srgbClr val="CCAE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4" name="Freeform 1056">
                <a:extLst>
                  <a:ext uri="{FF2B5EF4-FFF2-40B4-BE49-F238E27FC236}">
                    <a16:creationId xmlns:a16="http://schemas.microsoft.com/office/drawing/2014/main" id="{1532EA6C-4F7F-7E64-B735-8379E76CF6A7}"/>
                  </a:ext>
                </a:extLst>
              </p:cNvPr>
              <p:cNvSpPr/>
              <p:nvPr/>
            </p:nvSpPr>
            <p:spPr bwMode="auto">
              <a:xfrm>
                <a:off x="5509" y="1180"/>
                <a:ext cx="50" cy="58"/>
              </a:xfrm>
              <a:custGeom>
                <a:avLst/>
                <a:gdLst>
                  <a:gd name="T0" fmla="*/ 5 w 34"/>
                  <a:gd name="T1" fmla="*/ 40 h 40"/>
                  <a:gd name="T2" fmla="*/ 13 w 34"/>
                  <a:gd name="T3" fmla="*/ 1 h 40"/>
                  <a:gd name="T4" fmla="*/ 25 w 34"/>
                  <a:gd name="T5" fmla="*/ 8 h 40"/>
                  <a:gd name="T6" fmla="*/ 33 w 34"/>
                  <a:gd name="T7" fmla="*/ 8 h 40"/>
                  <a:gd name="T8" fmla="*/ 31 w 34"/>
                  <a:gd name="T9" fmla="*/ 20 h 40"/>
                  <a:gd name="T10" fmla="*/ 5 w 34"/>
                  <a:gd name="T11" fmla="*/ 40 h 40"/>
                </a:gdLst>
                <a:ahLst/>
                <a:cxnLst>
                  <a:cxn ang="0">
                    <a:pos x="T0" y="T1"/>
                  </a:cxn>
                  <a:cxn ang="0">
                    <a:pos x="T2" y="T3"/>
                  </a:cxn>
                  <a:cxn ang="0">
                    <a:pos x="T4" y="T5"/>
                  </a:cxn>
                  <a:cxn ang="0">
                    <a:pos x="T6" y="T7"/>
                  </a:cxn>
                  <a:cxn ang="0">
                    <a:pos x="T8" y="T9"/>
                  </a:cxn>
                  <a:cxn ang="0">
                    <a:pos x="T10" y="T11"/>
                  </a:cxn>
                </a:cxnLst>
                <a:rect l="0" t="0" r="r" b="b"/>
                <a:pathLst>
                  <a:path w="34" h="40">
                    <a:moveTo>
                      <a:pt x="5" y="40"/>
                    </a:moveTo>
                    <a:cubicBezTo>
                      <a:pt x="6" y="27"/>
                      <a:pt x="0" y="12"/>
                      <a:pt x="13" y="1"/>
                    </a:cubicBezTo>
                    <a:cubicBezTo>
                      <a:pt x="18" y="3"/>
                      <a:pt x="17" y="12"/>
                      <a:pt x="25" y="8"/>
                    </a:cubicBezTo>
                    <a:cubicBezTo>
                      <a:pt x="28" y="7"/>
                      <a:pt x="31" y="0"/>
                      <a:pt x="33" y="8"/>
                    </a:cubicBezTo>
                    <a:cubicBezTo>
                      <a:pt x="34" y="12"/>
                      <a:pt x="32" y="16"/>
                      <a:pt x="31" y="20"/>
                    </a:cubicBezTo>
                    <a:cubicBezTo>
                      <a:pt x="13" y="14"/>
                      <a:pt x="16" y="36"/>
                      <a:pt x="5" y="40"/>
                    </a:cubicBezTo>
                    <a:close/>
                  </a:path>
                </a:pathLst>
              </a:custGeom>
              <a:solidFill>
                <a:srgbClr val="AA89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5" name="Freeform 1057">
                <a:extLst>
                  <a:ext uri="{FF2B5EF4-FFF2-40B4-BE49-F238E27FC236}">
                    <a16:creationId xmlns:a16="http://schemas.microsoft.com/office/drawing/2014/main" id="{A973BB7F-1F56-DC4A-6BA8-F2713754C293}"/>
                  </a:ext>
                </a:extLst>
              </p:cNvPr>
              <p:cNvSpPr/>
              <p:nvPr/>
            </p:nvSpPr>
            <p:spPr bwMode="auto">
              <a:xfrm>
                <a:off x="5373" y="1345"/>
                <a:ext cx="87" cy="46"/>
              </a:xfrm>
              <a:custGeom>
                <a:avLst/>
                <a:gdLst>
                  <a:gd name="T0" fmla="*/ 59 w 60"/>
                  <a:gd name="T1" fmla="*/ 9 h 32"/>
                  <a:gd name="T2" fmla="*/ 20 w 60"/>
                  <a:gd name="T3" fmla="*/ 24 h 32"/>
                  <a:gd name="T4" fmla="*/ 6 w 60"/>
                  <a:gd name="T5" fmla="*/ 28 h 32"/>
                  <a:gd name="T6" fmla="*/ 8 w 60"/>
                  <a:gd name="T7" fmla="*/ 19 h 32"/>
                  <a:gd name="T8" fmla="*/ 51 w 60"/>
                  <a:gd name="T9" fmla="*/ 0 h 32"/>
                  <a:gd name="T10" fmla="*/ 59 w 60"/>
                  <a:gd name="T11" fmla="*/ 9 h 32"/>
                </a:gdLst>
                <a:ahLst/>
                <a:cxnLst>
                  <a:cxn ang="0">
                    <a:pos x="T0" y="T1"/>
                  </a:cxn>
                  <a:cxn ang="0">
                    <a:pos x="T2" y="T3"/>
                  </a:cxn>
                  <a:cxn ang="0">
                    <a:pos x="T4" y="T5"/>
                  </a:cxn>
                  <a:cxn ang="0">
                    <a:pos x="T6" y="T7"/>
                  </a:cxn>
                  <a:cxn ang="0">
                    <a:pos x="T8" y="T9"/>
                  </a:cxn>
                  <a:cxn ang="0">
                    <a:pos x="T10" y="T11"/>
                  </a:cxn>
                </a:cxnLst>
                <a:rect l="0" t="0" r="r" b="b"/>
                <a:pathLst>
                  <a:path w="60" h="32">
                    <a:moveTo>
                      <a:pt x="59" y="9"/>
                    </a:moveTo>
                    <a:cubicBezTo>
                      <a:pt x="46" y="14"/>
                      <a:pt x="33" y="19"/>
                      <a:pt x="20" y="24"/>
                    </a:cubicBezTo>
                    <a:cubicBezTo>
                      <a:pt x="16" y="30"/>
                      <a:pt x="11" y="32"/>
                      <a:pt x="6" y="28"/>
                    </a:cubicBezTo>
                    <a:cubicBezTo>
                      <a:pt x="3" y="25"/>
                      <a:pt x="0" y="20"/>
                      <a:pt x="8" y="19"/>
                    </a:cubicBezTo>
                    <a:cubicBezTo>
                      <a:pt x="25" y="19"/>
                      <a:pt x="39" y="11"/>
                      <a:pt x="51" y="0"/>
                    </a:cubicBezTo>
                    <a:cubicBezTo>
                      <a:pt x="53" y="4"/>
                      <a:pt x="60" y="3"/>
                      <a:pt x="59" y="9"/>
                    </a:cubicBezTo>
                    <a:close/>
                  </a:path>
                </a:pathLst>
              </a:custGeom>
              <a:solidFill>
                <a:srgbClr val="8F7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6" name="Freeform 1058">
                <a:extLst>
                  <a:ext uri="{FF2B5EF4-FFF2-40B4-BE49-F238E27FC236}">
                    <a16:creationId xmlns:a16="http://schemas.microsoft.com/office/drawing/2014/main" id="{056FEF6A-58F2-ABF2-7853-81C48B7680C8}"/>
                  </a:ext>
                </a:extLst>
              </p:cNvPr>
              <p:cNvSpPr/>
              <p:nvPr/>
            </p:nvSpPr>
            <p:spPr bwMode="auto">
              <a:xfrm>
                <a:off x="5485" y="1327"/>
                <a:ext cx="81" cy="70"/>
              </a:xfrm>
              <a:custGeom>
                <a:avLst/>
                <a:gdLst>
                  <a:gd name="T0" fmla="*/ 2 w 56"/>
                  <a:gd name="T1" fmla="*/ 36 h 48"/>
                  <a:gd name="T2" fmla="*/ 7 w 56"/>
                  <a:gd name="T3" fmla="*/ 28 h 48"/>
                  <a:gd name="T4" fmla="*/ 7 w 56"/>
                  <a:gd name="T5" fmla="*/ 28 h 48"/>
                  <a:gd name="T6" fmla="*/ 38 w 56"/>
                  <a:gd name="T7" fmla="*/ 8 h 48"/>
                  <a:gd name="T8" fmla="*/ 56 w 56"/>
                  <a:gd name="T9" fmla="*/ 0 h 48"/>
                  <a:gd name="T10" fmla="*/ 54 w 56"/>
                  <a:gd name="T11" fmla="*/ 41 h 48"/>
                  <a:gd name="T12" fmla="*/ 43 w 56"/>
                  <a:gd name="T13" fmla="*/ 48 h 48"/>
                  <a:gd name="T14" fmla="*/ 2 w 56"/>
                  <a:gd name="T15" fmla="*/ 48 h 48"/>
                  <a:gd name="T16" fmla="*/ 2 w 56"/>
                  <a:gd name="T17"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8">
                    <a:moveTo>
                      <a:pt x="2" y="36"/>
                    </a:moveTo>
                    <a:cubicBezTo>
                      <a:pt x="4" y="34"/>
                      <a:pt x="6" y="31"/>
                      <a:pt x="7" y="28"/>
                    </a:cubicBezTo>
                    <a:cubicBezTo>
                      <a:pt x="7" y="28"/>
                      <a:pt x="7" y="28"/>
                      <a:pt x="7" y="28"/>
                    </a:cubicBezTo>
                    <a:cubicBezTo>
                      <a:pt x="16" y="21"/>
                      <a:pt x="24" y="10"/>
                      <a:pt x="38" y="8"/>
                    </a:cubicBezTo>
                    <a:cubicBezTo>
                      <a:pt x="44" y="9"/>
                      <a:pt x="48" y="5"/>
                      <a:pt x="56" y="0"/>
                    </a:cubicBezTo>
                    <a:cubicBezTo>
                      <a:pt x="47" y="16"/>
                      <a:pt x="51" y="29"/>
                      <a:pt x="54" y="41"/>
                    </a:cubicBezTo>
                    <a:cubicBezTo>
                      <a:pt x="49" y="41"/>
                      <a:pt x="45" y="43"/>
                      <a:pt x="43" y="48"/>
                    </a:cubicBezTo>
                    <a:cubicBezTo>
                      <a:pt x="29" y="45"/>
                      <a:pt x="15" y="48"/>
                      <a:pt x="2" y="48"/>
                    </a:cubicBezTo>
                    <a:cubicBezTo>
                      <a:pt x="0" y="44"/>
                      <a:pt x="0" y="40"/>
                      <a:pt x="2" y="36"/>
                    </a:cubicBezTo>
                    <a:close/>
                  </a:path>
                </a:pathLst>
              </a:custGeom>
              <a:solidFill>
                <a:srgbClr val="5259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7" name="Freeform 1059">
                <a:extLst>
                  <a:ext uri="{FF2B5EF4-FFF2-40B4-BE49-F238E27FC236}">
                    <a16:creationId xmlns:a16="http://schemas.microsoft.com/office/drawing/2014/main" id="{A2CF888C-7B99-5379-5638-C4186177F4F3}"/>
                  </a:ext>
                </a:extLst>
              </p:cNvPr>
              <p:cNvSpPr/>
              <p:nvPr/>
            </p:nvSpPr>
            <p:spPr bwMode="auto">
              <a:xfrm>
                <a:off x="5492" y="1298"/>
                <a:ext cx="49" cy="70"/>
              </a:xfrm>
              <a:custGeom>
                <a:avLst/>
                <a:gdLst>
                  <a:gd name="T0" fmla="*/ 33 w 34"/>
                  <a:gd name="T1" fmla="*/ 28 h 48"/>
                  <a:gd name="T2" fmla="*/ 2 w 34"/>
                  <a:gd name="T3" fmla="*/ 48 h 48"/>
                  <a:gd name="T4" fmla="*/ 19 w 34"/>
                  <a:gd name="T5" fmla="*/ 7 h 48"/>
                  <a:gd name="T6" fmla="*/ 34 w 34"/>
                  <a:gd name="T7" fmla="*/ 17 h 48"/>
                  <a:gd name="T8" fmla="*/ 33 w 34"/>
                  <a:gd name="T9" fmla="*/ 28 h 48"/>
                </a:gdLst>
                <a:ahLst/>
                <a:cxnLst>
                  <a:cxn ang="0">
                    <a:pos x="T0" y="T1"/>
                  </a:cxn>
                  <a:cxn ang="0">
                    <a:pos x="T2" y="T3"/>
                  </a:cxn>
                  <a:cxn ang="0">
                    <a:pos x="T4" y="T5"/>
                  </a:cxn>
                  <a:cxn ang="0">
                    <a:pos x="T6" y="T7"/>
                  </a:cxn>
                  <a:cxn ang="0">
                    <a:pos x="T8" y="T9"/>
                  </a:cxn>
                </a:cxnLst>
                <a:rect l="0" t="0" r="r" b="b"/>
                <a:pathLst>
                  <a:path w="34" h="48">
                    <a:moveTo>
                      <a:pt x="33" y="28"/>
                    </a:moveTo>
                    <a:cubicBezTo>
                      <a:pt x="24" y="37"/>
                      <a:pt x="15" y="46"/>
                      <a:pt x="2" y="48"/>
                    </a:cubicBezTo>
                    <a:cubicBezTo>
                      <a:pt x="0" y="31"/>
                      <a:pt x="0" y="17"/>
                      <a:pt x="19" y="7"/>
                    </a:cubicBezTo>
                    <a:cubicBezTo>
                      <a:pt x="34" y="0"/>
                      <a:pt x="34" y="6"/>
                      <a:pt x="34" y="17"/>
                    </a:cubicBezTo>
                    <a:cubicBezTo>
                      <a:pt x="34" y="21"/>
                      <a:pt x="33" y="24"/>
                      <a:pt x="33" y="28"/>
                    </a:cubicBezTo>
                    <a:close/>
                  </a:path>
                </a:pathLst>
              </a:custGeom>
              <a:solidFill>
                <a:srgbClr val="CED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8" name="Freeform 1060">
                <a:extLst>
                  <a:ext uri="{FF2B5EF4-FFF2-40B4-BE49-F238E27FC236}">
                    <a16:creationId xmlns:a16="http://schemas.microsoft.com/office/drawing/2014/main" id="{339BE569-65A1-E46A-3466-553BFB376C0C}"/>
                  </a:ext>
                </a:extLst>
              </p:cNvPr>
              <p:cNvSpPr/>
              <p:nvPr/>
            </p:nvSpPr>
            <p:spPr bwMode="auto">
              <a:xfrm>
                <a:off x="5811" y="1693"/>
                <a:ext cx="244" cy="311"/>
              </a:xfrm>
              <a:custGeom>
                <a:avLst/>
                <a:gdLst>
                  <a:gd name="T0" fmla="*/ 18 w 168"/>
                  <a:gd name="T1" fmla="*/ 5 h 214"/>
                  <a:gd name="T2" fmla="*/ 31 w 168"/>
                  <a:gd name="T3" fmla="*/ 5 h 214"/>
                  <a:gd name="T4" fmla="*/ 38 w 168"/>
                  <a:gd name="T5" fmla="*/ 1 h 214"/>
                  <a:gd name="T6" fmla="*/ 51 w 168"/>
                  <a:gd name="T7" fmla="*/ 2 h 214"/>
                  <a:gd name="T8" fmla="*/ 57 w 168"/>
                  <a:gd name="T9" fmla="*/ 3 h 214"/>
                  <a:gd name="T10" fmla="*/ 96 w 168"/>
                  <a:gd name="T11" fmla="*/ 45 h 214"/>
                  <a:gd name="T12" fmla="*/ 102 w 168"/>
                  <a:gd name="T13" fmla="*/ 176 h 214"/>
                  <a:gd name="T14" fmla="*/ 165 w 168"/>
                  <a:gd name="T15" fmla="*/ 182 h 214"/>
                  <a:gd name="T16" fmla="*/ 168 w 168"/>
                  <a:gd name="T17" fmla="*/ 188 h 214"/>
                  <a:gd name="T18" fmla="*/ 78 w 168"/>
                  <a:gd name="T19" fmla="*/ 197 h 214"/>
                  <a:gd name="T20" fmla="*/ 72 w 168"/>
                  <a:gd name="T21" fmla="*/ 198 h 214"/>
                  <a:gd name="T22" fmla="*/ 61 w 168"/>
                  <a:gd name="T23" fmla="*/ 195 h 214"/>
                  <a:gd name="T24" fmla="*/ 53 w 168"/>
                  <a:gd name="T25" fmla="*/ 174 h 214"/>
                  <a:gd name="T26" fmla="*/ 62 w 168"/>
                  <a:gd name="T27" fmla="*/ 148 h 214"/>
                  <a:gd name="T28" fmla="*/ 80 w 168"/>
                  <a:gd name="T29" fmla="*/ 132 h 214"/>
                  <a:gd name="T30" fmla="*/ 67 w 168"/>
                  <a:gd name="T31" fmla="*/ 119 h 214"/>
                  <a:gd name="T32" fmla="*/ 60 w 168"/>
                  <a:gd name="T33" fmla="*/ 104 h 214"/>
                  <a:gd name="T34" fmla="*/ 42 w 168"/>
                  <a:gd name="T35" fmla="*/ 116 h 214"/>
                  <a:gd name="T36" fmla="*/ 35 w 168"/>
                  <a:gd name="T37" fmla="*/ 137 h 214"/>
                  <a:gd name="T38" fmla="*/ 20 w 168"/>
                  <a:gd name="T39" fmla="*/ 131 h 214"/>
                  <a:gd name="T40" fmla="*/ 22 w 168"/>
                  <a:gd name="T41" fmla="*/ 107 h 214"/>
                  <a:gd name="T42" fmla="*/ 26 w 168"/>
                  <a:gd name="T43" fmla="*/ 86 h 214"/>
                  <a:gd name="T44" fmla="*/ 28 w 168"/>
                  <a:gd name="T45" fmla="*/ 80 h 214"/>
                  <a:gd name="T46" fmla="*/ 30 w 168"/>
                  <a:gd name="T47" fmla="*/ 29 h 214"/>
                  <a:gd name="T48" fmla="*/ 10 w 168"/>
                  <a:gd name="T49" fmla="*/ 18 h 214"/>
                  <a:gd name="T50" fmla="*/ 0 w 168"/>
                  <a:gd name="T51" fmla="*/ 6 h 214"/>
                  <a:gd name="T52" fmla="*/ 18 w 168"/>
                  <a:gd name="T53" fmla="*/ 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8" h="214">
                    <a:moveTo>
                      <a:pt x="18" y="5"/>
                    </a:moveTo>
                    <a:cubicBezTo>
                      <a:pt x="22" y="5"/>
                      <a:pt x="27" y="5"/>
                      <a:pt x="31" y="5"/>
                    </a:cubicBezTo>
                    <a:cubicBezTo>
                      <a:pt x="33" y="3"/>
                      <a:pt x="35" y="1"/>
                      <a:pt x="38" y="1"/>
                    </a:cubicBezTo>
                    <a:cubicBezTo>
                      <a:pt x="43" y="0"/>
                      <a:pt x="47" y="1"/>
                      <a:pt x="51" y="2"/>
                    </a:cubicBezTo>
                    <a:cubicBezTo>
                      <a:pt x="53" y="2"/>
                      <a:pt x="55" y="2"/>
                      <a:pt x="57" y="3"/>
                    </a:cubicBezTo>
                    <a:cubicBezTo>
                      <a:pt x="92" y="5"/>
                      <a:pt x="95" y="9"/>
                      <a:pt x="96" y="45"/>
                    </a:cubicBezTo>
                    <a:cubicBezTo>
                      <a:pt x="97" y="88"/>
                      <a:pt x="93" y="132"/>
                      <a:pt x="102" y="176"/>
                    </a:cubicBezTo>
                    <a:cubicBezTo>
                      <a:pt x="124" y="169"/>
                      <a:pt x="144" y="175"/>
                      <a:pt x="165" y="182"/>
                    </a:cubicBezTo>
                    <a:cubicBezTo>
                      <a:pt x="167" y="184"/>
                      <a:pt x="168" y="185"/>
                      <a:pt x="168" y="188"/>
                    </a:cubicBezTo>
                    <a:cubicBezTo>
                      <a:pt x="138" y="194"/>
                      <a:pt x="110" y="214"/>
                      <a:pt x="78" y="197"/>
                    </a:cubicBezTo>
                    <a:cubicBezTo>
                      <a:pt x="76" y="196"/>
                      <a:pt x="74" y="197"/>
                      <a:pt x="72" y="198"/>
                    </a:cubicBezTo>
                    <a:cubicBezTo>
                      <a:pt x="68" y="199"/>
                      <a:pt x="64" y="197"/>
                      <a:pt x="61" y="195"/>
                    </a:cubicBezTo>
                    <a:cubicBezTo>
                      <a:pt x="57" y="188"/>
                      <a:pt x="51" y="183"/>
                      <a:pt x="53" y="174"/>
                    </a:cubicBezTo>
                    <a:cubicBezTo>
                      <a:pt x="66" y="169"/>
                      <a:pt x="69" y="160"/>
                      <a:pt x="62" y="148"/>
                    </a:cubicBezTo>
                    <a:cubicBezTo>
                      <a:pt x="68" y="143"/>
                      <a:pt x="77" y="142"/>
                      <a:pt x="80" y="132"/>
                    </a:cubicBezTo>
                    <a:cubicBezTo>
                      <a:pt x="68" y="136"/>
                      <a:pt x="67" y="129"/>
                      <a:pt x="67" y="119"/>
                    </a:cubicBezTo>
                    <a:cubicBezTo>
                      <a:pt x="67" y="113"/>
                      <a:pt x="70" y="104"/>
                      <a:pt x="60" y="104"/>
                    </a:cubicBezTo>
                    <a:cubicBezTo>
                      <a:pt x="53" y="104"/>
                      <a:pt x="44" y="106"/>
                      <a:pt x="42" y="116"/>
                    </a:cubicBezTo>
                    <a:cubicBezTo>
                      <a:pt x="40" y="123"/>
                      <a:pt x="40" y="131"/>
                      <a:pt x="35" y="137"/>
                    </a:cubicBezTo>
                    <a:cubicBezTo>
                      <a:pt x="28" y="140"/>
                      <a:pt x="25" y="135"/>
                      <a:pt x="20" y="131"/>
                    </a:cubicBezTo>
                    <a:cubicBezTo>
                      <a:pt x="14" y="122"/>
                      <a:pt x="19" y="114"/>
                      <a:pt x="22" y="107"/>
                    </a:cubicBezTo>
                    <a:cubicBezTo>
                      <a:pt x="25" y="100"/>
                      <a:pt x="25" y="93"/>
                      <a:pt x="26" y="86"/>
                    </a:cubicBezTo>
                    <a:cubicBezTo>
                      <a:pt x="27" y="84"/>
                      <a:pt x="27" y="82"/>
                      <a:pt x="28" y="80"/>
                    </a:cubicBezTo>
                    <a:cubicBezTo>
                      <a:pt x="38" y="64"/>
                      <a:pt x="39" y="47"/>
                      <a:pt x="30" y="29"/>
                    </a:cubicBezTo>
                    <a:cubicBezTo>
                      <a:pt x="27" y="20"/>
                      <a:pt x="18" y="19"/>
                      <a:pt x="10" y="18"/>
                    </a:cubicBezTo>
                    <a:cubicBezTo>
                      <a:pt x="0" y="16"/>
                      <a:pt x="1" y="16"/>
                      <a:pt x="0" y="6"/>
                    </a:cubicBezTo>
                    <a:cubicBezTo>
                      <a:pt x="6" y="6"/>
                      <a:pt x="12" y="5"/>
                      <a:pt x="18" y="5"/>
                    </a:cubicBezTo>
                    <a:close/>
                  </a:path>
                </a:pathLst>
              </a:custGeom>
              <a:solidFill>
                <a:srgbClr val="D6D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9" name="Freeform 1061">
                <a:extLst>
                  <a:ext uri="{FF2B5EF4-FFF2-40B4-BE49-F238E27FC236}">
                    <a16:creationId xmlns:a16="http://schemas.microsoft.com/office/drawing/2014/main" id="{0918EF5E-491D-B2F9-E720-7EDD79DFB727}"/>
                  </a:ext>
                </a:extLst>
              </p:cNvPr>
              <p:cNvSpPr/>
              <p:nvPr/>
            </p:nvSpPr>
            <p:spPr bwMode="auto">
              <a:xfrm>
                <a:off x="5518" y="1698"/>
                <a:ext cx="202" cy="291"/>
              </a:xfrm>
              <a:custGeom>
                <a:avLst/>
                <a:gdLst>
                  <a:gd name="T0" fmla="*/ 104 w 139"/>
                  <a:gd name="T1" fmla="*/ 0 h 200"/>
                  <a:gd name="T2" fmla="*/ 118 w 139"/>
                  <a:gd name="T3" fmla="*/ 2 h 200"/>
                  <a:gd name="T4" fmla="*/ 125 w 139"/>
                  <a:gd name="T5" fmla="*/ 23 h 200"/>
                  <a:gd name="T6" fmla="*/ 124 w 139"/>
                  <a:gd name="T7" fmla="*/ 132 h 200"/>
                  <a:gd name="T8" fmla="*/ 121 w 139"/>
                  <a:gd name="T9" fmla="*/ 165 h 200"/>
                  <a:gd name="T10" fmla="*/ 132 w 139"/>
                  <a:gd name="T11" fmla="*/ 173 h 200"/>
                  <a:gd name="T12" fmla="*/ 124 w 139"/>
                  <a:gd name="T13" fmla="*/ 196 h 200"/>
                  <a:gd name="T14" fmla="*/ 99 w 139"/>
                  <a:gd name="T15" fmla="*/ 183 h 200"/>
                  <a:gd name="T16" fmla="*/ 98 w 139"/>
                  <a:gd name="T17" fmla="*/ 161 h 200"/>
                  <a:gd name="T18" fmla="*/ 80 w 139"/>
                  <a:gd name="T19" fmla="*/ 143 h 200"/>
                  <a:gd name="T20" fmla="*/ 36 w 139"/>
                  <a:gd name="T21" fmla="*/ 144 h 200"/>
                  <a:gd name="T22" fmla="*/ 11 w 139"/>
                  <a:gd name="T23" fmla="*/ 141 h 200"/>
                  <a:gd name="T24" fmla="*/ 0 w 139"/>
                  <a:gd name="T25" fmla="*/ 132 h 200"/>
                  <a:gd name="T26" fmla="*/ 12 w 139"/>
                  <a:gd name="T27" fmla="*/ 127 h 200"/>
                  <a:gd name="T28" fmla="*/ 19 w 139"/>
                  <a:gd name="T29" fmla="*/ 125 h 200"/>
                  <a:gd name="T30" fmla="*/ 20 w 139"/>
                  <a:gd name="T31" fmla="*/ 125 h 200"/>
                  <a:gd name="T32" fmla="*/ 62 w 139"/>
                  <a:gd name="T33" fmla="*/ 119 h 200"/>
                  <a:gd name="T34" fmla="*/ 98 w 139"/>
                  <a:gd name="T35" fmla="*/ 84 h 200"/>
                  <a:gd name="T36" fmla="*/ 98 w 139"/>
                  <a:gd name="T37" fmla="*/ 46 h 200"/>
                  <a:gd name="T38" fmla="*/ 99 w 139"/>
                  <a:gd name="T39" fmla="*/ 17 h 200"/>
                  <a:gd name="T40" fmla="*/ 104 w 139"/>
                  <a:gd name="T4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9" h="200">
                    <a:moveTo>
                      <a:pt x="104" y="0"/>
                    </a:moveTo>
                    <a:cubicBezTo>
                      <a:pt x="109" y="1"/>
                      <a:pt x="114" y="2"/>
                      <a:pt x="118" y="2"/>
                    </a:cubicBezTo>
                    <a:cubicBezTo>
                      <a:pt x="124" y="8"/>
                      <a:pt x="125" y="15"/>
                      <a:pt x="125" y="23"/>
                    </a:cubicBezTo>
                    <a:cubicBezTo>
                      <a:pt x="125" y="59"/>
                      <a:pt x="127" y="95"/>
                      <a:pt x="124" y="132"/>
                    </a:cubicBezTo>
                    <a:cubicBezTo>
                      <a:pt x="121" y="143"/>
                      <a:pt x="121" y="154"/>
                      <a:pt x="121" y="165"/>
                    </a:cubicBezTo>
                    <a:cubicBezTo>
                      <a:pt x="120" y="174"/>
                      <a:pt x="126" y="173"/>
                      <a:pt x="132" y="173"/>
                    </a:cubicBezTo>
                    <a:cubicBezTo>
                      <a:pt x="139" y="184"/>
                      <a:pt x="135" y="192"/>
                      <a:pt x="124" y="196"/>
                    </a:cubicBezTo>
                    <a:cubicBezTo>
                      <a:pt x="112" y="200"/>
                      <a:pt x="103" y="195"/>
                      <a:pt x="99" y="183"/>
                    </a:cubicBezTo>
                    <a:cubicBezTo>
                      <a:pt x="98" y="176"/>
                      <a:pt x="98" y="168"/>
                      <a:pt x="98" y="161"/>
                    </a:cubicBezTo>
                    <a:cubicBezTo>
                      <a:pt x="97" y="150"/>
                      <a:pt x="93" y="142"/>
                      <a:pt x="80" y="143"/>
                    </a:cubicBezTo>
                    <a:cubicBezTo>
                      <a:pt x="66" y="142"/>
                      <a:pt x="51" y="143"/>
                      <a:pt x="36" y="144"/>
                    </a:cubicBezTo>
                    <a:cubicBezTo>
                      <a:pt x="28" y="142"/>
                      <a:pt x="19" y="143"/>
                      <a:pt x="11" y="141"/>
                    </a:cubicBezTo>
                    <a:cubicBezTo>
                      <a:pt x="6" y="140"/>
                      <a:pt x="0" y="138"/>
                      <a:pt x="0" y="132"/>
                    </a:cubicBezTo>
                    <a:cubicBezTo>
                      <a:pt x="0" y="124"/>
                      <a:pt x="8" y="128"/>
                      <a:pt x="12" y="127"/>
                    </a:cubicBezTo>
                    <a:cubicBezTo>
                      <a:pt x="15" y="127"/>
                      <a:pt x="17" y="127"/>
                      <a:pt x="19" y="125"/>
                    </a:cubicBezTo>
                    <a:cubicBezTo>
                      <a:pt x="20" y="125"/>
                      <a:pt x="20" y="125"/>
                      <a:pt x="20" y="125"/>
                    </a:cubicBezTo>
                    <a:cubicBezTo>
                      <a:pt x="33" y="116"/>
                      <a:pt x="48" y="119"/>
                      <a:pt x="62" y="119"/>
                    </a:cubicBezTo>
                    <a:cubicBezTo>
                      <a:pt x="98" y="119"/>
                      <a:pt x="98" y="119"/>
                      <a:pt x="98" y="84"/>
                    </a:cubicBezTo>
                    <a:cubicBezTo>
                      <a:pt x="98" y="71"/>
                      <a:pt x="98" y="59"/>
                      <a:pt x="98" y="46"/>
                    </a:cubicBezTo>
                    <a:cubicBezTo>
                      <a:pt x="98" y="37"/>
                      <a:pt x="98" y="27"/>
                      <a:pt x="99" y="17"/>
                    </a:cubicBezTo>
                    <a:cubicBezTo>
                      <a:pt x="100" y="12"/>
                      <a:pt x="100" y="5"/>
                      <a:pt x="104" y="0"/>
                    </a:cubicBezTo>
                    <a:close/>
                  </a:path>
                </a:pathLst>
              </a:custGeom>
              <a:solidFill>
                <a:srgbClr val="E5D2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0" name="Freeform 1062">
                <a:extLst>
                  <a:ext uri="{FF2B5EF4-FFF2-40B4-BE49-F238E27FC236}">
                    <a16:creationId xmlns:a16="http://schemas.microsoft.com/office/drawing/2014/main" id="{9578DC60-D12D-E68D-D341-755E90123639}"/>
                  </a:ext>
                </a:extLst>
              </p:cNvPr>
              <p:cNvSpPr/>
              <p:nvPr/>
            </p:nvSpPr>
            <p:spPr bwMode="auto">
              <a:xfrm>
                <a:off x="5690" y="1701"/>
                <a:ext cx="80" cy="203"/>
              </a:xfrm>
              <a:custGeom>
                <a:avLst/>
                <a:gdLst>
                  <a:gd name="T0" fmla="*/ 2 w 55"/>
                  <a:gd name="T1" fmla="*/ 135 h 139"/>
                  <a:gd name="T2" fmla="*/ 0 w 55"/>
                  <a:gd name="T3" fmla="*/ 0 h 139"/>
                  <a:gd name="T4" fmla="*/ 48 w 55"/>
                  <a:gd name="T5" fmla="*/ 0 h 139"/>
                  <a:gd name="T6" fmla="*/ 47 w 55"/>
                  <a:gd name="T7" fmla="*/ 10 h 139"/>
                  <a:gd name="T8" fmla="*/ 33 w 55"/>
                  <a:gd name="T9" fmla="*/ 25 h 139"/>
                  <a:gd name="T10" fmla="*/ 29 w 55"/>
                  <a:gd name="T11" fmla="*/ 66 h 139"/>
                  <a:gd name="T12" fmla="*/ 30 w 55"/>
                  <a:gd name="T13" fmla="*/ 71 h 139"/>
                  <a:gd name="T14" fmla="*/ 41 w 55"/>
                  <a:gd name="T15" fmla="*/ 104 h 139"/>
                  <a:gd name="T16" fmla="*/ 2 w 55"/>
                  <a:gd name="T17"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39">
                    <a:moveTo>
                      <a:pt x="2" y="135"/>
                    </a:moveTo>
                    <a:cubicBezTo>
                      <a:pt x="1" y="90"/>
                      <a:pt x="1" y="45"/>
                      <a:pt x="0" y="0"/>
                    </a:cubicBezTo>
                    <a:cubicBezTo>
                      <a:pt x="16" y="0"/>
                      <a:pt x="32" y="0"/>
                      <a:pt x="48" y="0"/>
                    </a:cubicBezTo>
                    <a:cubicBezTo>
                      <a:pt x="55" y="4"/>
                      <a:pt x="50" y="8"/>
                      <a:pt x="47" y="10"/>
                    </a:cubicBezTo>
                    <a:cubicBezTo>
                      <a:pt x="42" y="15"/>
                      <a:pt x="36" y="18"/>
                      <a:pt x="33" y="25"/>
                    </a:cubicBezTo>
                    <a:cubicBezTo>
                      <a:pt x="25" y="38"/>
                      <a:pt x="25" y="52"/>
                      <a:pt x="29" y="66"/>
                    </a:cubicBezTo>
                    <a:cubicBezTo>
                      <a:pt x="29" y="67"/>
                      <a:pt x="30" y="69"/>
                      <a:pt x="30" y="71"/>
                    </a:cubicBezTo>
                    <a:cubicBezTo>
                      <a:pt x="32" y="83"/>
                      <a:pt x="41" y="92"/>
                      <a:pt x="41" y="104"/>
                    </a:cubicBezTo>
                    <a:cubicBezTo>
                      <a:pt x="34" y="130"/>
                      <a:pt x="22" y="139"/>
                      <a:pt x="2" y="135"/>
                    </a:cubicBezTo>
                    <a:close/>
                  </a:path>
                </a:pathLst>
              </a:custGeom>
              <a:solidFill>
                <a:srgbClr val="DBDD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1" name="Freeform 1063">
                <a:extLst>
                  <a:ext uri="{FF2B5EF4-FFF2-40B4-BE49-F238E27FC236}">
                    <a16:creationId xmlns:a16="http://schemas.microsoft.com/office/drawing/2014/main" id="{F69F07D6-17A0-10E1-7C19-85F2308B3CF7}"/>
                  </a:ext>
                </a:extLst>
              </p:cNvPr>
              <p:cNvSpPr/>
              <p:nvPr/>
            </p:nvSpPr>
            <p:spPr bwMode="auto">
              <a:xfrm>
                <a:off x="5732" y="1701"/>
                <a:ext cx="129" cy="59"/>
              </a:xfrm>
              <a:custGeom>
                <a:avLst/>
                <a:gdLst>
                  <a:gd name="T0" fmla="*/ 0 w 89"/>
                  <a:gd name="T1" fmla="*/ 23 h 40"/>
                  <a:gd name="T2" fmla="*/ 19 w 89"/>
                  <a:gd name="T3" fmla="*/ 0 h 40"/>
                  <a:gd name="T4" fmla="*/ 54 w 89"/>
                  <a:gd name="T5" fmla="*/ 0 h 40"/>
                  <a:gd name="T6" fmla="*/ 66 w 89"/>
                  <a:gd name="T7" fmla="*/ 6 h 40"/>
                  <a:gd name="T8" fmla="*/ 89 w 89"/>
                  <a:gd name="T9" fmla="*/ 23 h 40"/>
                  <a:gd name="T10" fmla="*/ 71 w 89"/>
                  <a:gd name="T11" fmla="*/ 26 h 40"/>
                  <a:gd name="T12" fmla="*/ 36 w 89"/>
                  <a:gd name="T13" fmla="*/ 21 h 40"/>
                  <a:gd name="T14" fmla="*/ 22 w 89"/>
                  <a:gd name="T15" fmla="*/ 27 h 40"/>
                  <a:gd name="T16" fmla="*/ 0 w 89"/>
                  <a:gd name="T17"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40">
                    <a:moveTo>
                      <a:pt x="0" y="23"/>
                    </a:moveTo>
                    <a:cubicBezTo>
                      <a:pt x="0" y="10"/>
                      <a:pt x="19" y="12"/>
                      <a:pt x="19" y="0"/>
                    </a:cubicBezTo>
                    <a:cubicBezTo>
                      <a:pt x="31" y="0"/>
                      <a:pt x="42" y="0"/>
                      <a:pt x="54" y="0"/>
                    </a:cubicBezTo>
                    <a:cubicBezTo>
                      <a:pt x="54" y="10"/>
                      <a:pt x="62" y="6"/>
                      <a:pt x="66" y="6"/>
                    </a:cubicBezTo>
                    <a:cubicBezTo>
                      <a:pt x="78" y="6"/>
                      <a:pt x="87" y="10"/>
                      <a:pt x="89" y="23"/>
                    </a:cubicBezTo>
                    <a:cubicBezTo>
                      <a:pt x="84" y="32"/>
                      <a:pt x="76" y="28"/>
                      <a:pt x="71" y="26"/>
                    </a:cubicBezTo>
                    <a:cubicBezTo>
                      <a:pt x="60" y="20"/>
                      <a:pt x="47" y="25"/>
                      <a:pt x="36" y="21"/>
                    </a:cubicBezTo>
                    <a:cubicBezTo>
                      <a:pt x="30" y="19"/>
                      <a:pt x="25" y="23"/>
                      <a:pt x="22" y="27"/>
                    </a:cubicBezTo>
                    <a:cubicBezTo>
                      <a:pt x="12" y="40"/>
                      <a:pt x="5" y="36"/>
                      <a:pt x="0" y="23"/>
                    </a:cubicBezTo>
                    <a:close/>
                  </a:path>
                </a:pathLst>
              </a:custGeom>
              <a:solidFill>
                <a:srgbClr val="7472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2" name="Freeform 1064">
                <a:extLst>
                  <a:ext uri="{FF2B5EF4-FFF2-40B4-BE49-F238E27FC236}">
                    <a16:creationId xmlns:a16="http://schemas.microsoft.com/office/drawing/2014/main" id="{07A79DBC-2528-8C99-F452-0BC05F89DC1F}"/>
                  </a:ext>
                </a:extLst>
              </p:cNvPr>
              <p:cNvSpPr/>
              <p:nvPr/>
            </p:nvSpPr>
            <p:spPr bwMode="auto">
              <a:xfrm>
                <a:off x="5576" y="1597"/>
                <a:ext cx="76" cy="48"/>
              </a:xfrm>
              <a:custGeom>
                <a:avLst/>
                <a:gdLst>
                  <a:gd name="T0" fmla="*/ 0 w 52"/>
                  <a:gd name="T1" fmla="*/ 11 h 33"/>
                  <a:gd name="T2" fmla="*/ 16 w 52"/>
                  <a:gd name="T3" fmla="*/ 3 h 33"/>
                  <a:gd name="T4" fmla="*/ 52 w 52"/>
                  <a:gd name="T5" fmla="*/ 11 h 33"/>
                  <a:gd name="T6" fmla="*/ 51 w 52"/>
                  <a:gd name="T7" fmla="*/ 23 h 33"/>
                  <a:gd name="T8" fmla="*/ 30 w 52"/>
                  <a:gd name="T9" fmla="*/ 33 h 33"/>
                  <a:gd name="T10" fmla="*/ 0 w 52"/>
                  <a:gd name="T11" fmla="*/ 11 h 33"/>
                </a:gdLst>
                <a:ahLst/>
                <a:cxnLst>
                  <a:cxn ang="0">
                    <a:pos x="T0" y="T1"/>
                  </a:cxn>
                  <a:cxn ang="0">
                    <a:pos x="T2" y="T3"/>
                  </a:cxn>
                  <a:cxn ang="0">
                    <a:pos x="T4" y="T5"/>
                  </a:cxn>
                  <a:cxn ang="0">
                    <a:pos x="T6" y="T7"/>
                  </a:cxn>
                  <a:cxn ang="0">
                    <a:pos x="T8" y="T9"/>
                  </a:cxn>
                  <a:cxn ang="0">
                    <a:pos x="T10" y="T11"/>
                  </a:cxn>
                </a:cxnLst>
                <a:rect l="0" t="0" r="r" b="b"/>
                <a:pathLst>
                  <a:path w="52" h="33">
                    <a:moveTo>
                      <a:pt x="0" y="11"/>
                    </a:moveTo>
                    <a:cubicBezTo>
                      <a:pt x="1" y="0"/>
                      <a:pt x="10" y="3"/>
                      <a:pt x="16" y="3"/>
                    </a:cubicBezTo>
                    <a:cubicBezTo>
                      <a:pt x="29" y="3"/>
                      <a:pt x="41" y="7"/>
                      <a:pt x="52" y="11"/>
                    </a:cubicBezTo>
                    <a:cubicBezTo>
                      <a:pt x="52" y="15"/>
                      <a:pt x="52" y="19"/>
                      <a:pt x="51" y="23"/>
                    </a:cubicBezTo>
                    <a:cubicBezTo>
                      <a:pt x="45" y="29"/>
                      <a:pt x="36" y="27"/>
                      <a:pt x="30" y="33"/>
                    </a:cubicBezTo>
                    <a:cubicBezTo>
                      <a:pt x="17" y="30"/>
                      <a:pt x="6" y="23"/>
                      <a:pt x="0" y="11"/>
                    </a:cubicBezTo>
                    <a:close/>
                  </a:path>
                </a:pathLst>
              </a:custGeom>
              <a:solidFill>
                <a:srgbClr val="BFB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3" name="Freeform 1065">
                <a:extLst>
                  <a:ext uri="{FF2B5EF4-FFF2-40B4-BE49-F238E27FC236}">
                    <a16:creationId xmlns:a16="http://schemas.microsoft.com/office/drawing/2014/main" id="{75C6E6C3-4C89-0ECF-2CEF-EBE31F27C8F5}"/>
                  </a:ext>
                </a:extLst>
              </p:cNvPr>
              <p:cNvSpPr/>
              <p:nvPr/>
            </p:nvSpPr>
            <p:spPr bwMode="auto">
              <a:xfrm>
                <a:off x="5618" y="1617"/>
                <a:ext cx="54" cy="100"/>
              </a:xfrm>
              <a:custGeom>
                <a:avLst/>
                <a:gdLst>
                  <a:gd name="T0" fmla="*/ 2 w 37"/>
                  <a:gd name="T1" fmla="*/ 17 h 69"/>
                  <a:gd name="T2" fmla="*/ 22 w 37"/>
                  <a:gd name="T3" fmla="*/ 9 h 69"/>
                  <a:gd name="T4" fmla="*/ 35 w 37"/>
                  <a:gd name="T5" fmla="*/ 56 h 69"/>
                  <a:gd name="T6" fmla="*/ 34 w 37"/>
                  <a:gd name="T7" fmla="*/ 69 h 69"/>
                  <a:gd name="T8" fmla="*/ 1 w 37"/>
                  <a:gd name="T9" fmla="*/ 35 h 69"/>
                  <a:gd name="T10" fmla="*/ 2 w 37"/>
                  <a:gd name="T11" fmla="*/ 17 h 69"/>
                </a:gdLst>
                <a:ahLst/>
                <a:cxnLst>
                  <a:cxn ang="0">
                    <a:pos x="T0" y="T1"/>
                  </a:cxn>
                  <a:cxn ang="0">
                    <a:pos x="T2" y="T3"/>
                  </a:cxn>
                  <a:cxn ang="0">
                    <a:pos x="T4" y="T5"/>
                  </a:cxn>
                  <a:cxn ang="0">
                    <a:pos x="T6" y="T7"/>
                  </a:cxn>
                  <a:cxn ang="0">
                    <a:pos x="T8" y="T9"/>
                  </a:cxn>
                  <a:cxn ang="0">
                    <a:pos x="T10" y="T11"/>
                  </a:cxn>
                </a:cxnLst>
                <a:rect l="0" t="0" r="r" b="b"/>
                <a:pathLst>
                  <a:path w="37" h="69">
                    <a:moveTo>
                      <a:pt x="2" y="17"/>
                    </a:moveTo>
                    <a:cubicBezTo>
                      <a:pt x="3" y="0"/>
                      <a:pt x="16" y="13"/>
                      <a:pt x="22" y="9"/>
                    </a:cubicBezTo>
                    <a:cubicBezTo>
                      <a:pt x="24" y="26"/>
                      <a:pt x="23" y="43"/>
                      <a:pt x="35" y="56"/>
                    </a:cubicBezTo>
                    <a:cubicBezTo>
                      <a:pt x="37" y="61"/>
                      <a:pt x="37" y="65"/>
                      <a:pt x="34" y="69"/>
                    </a:cubicBezTo>
                    <a:cubicBezTo>
                      <a:pt x="20" y="60"/>
                      <a:pt x="8" y="50"/>
                      <a:pt x="1" y="35"/>
                    </a:cubicBezTo>
                    <a:cubicBezTo>
                      <a:pt x="11" y="30"/>
                      <a:pt x="0" y="23"/>
                      <a:pt x="2" y="17"/>
                    </a:cubicBezTo>
                    <a:close/>
                  </a:path>
                </a:pathLst>
              </a:custGeom>
              <a:solidFill>
                <a:srgbClr val="EAE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4" name="Freeform 1066">
                <a:extLst>
                  <a:ext uri="{FF2B5EF4-FFF2-40B4-BE49-F238E27FC236}">
                    <a16:creationId xmlns:a16="http://schemas.microsoft.com/office/drawing/2014/main" id="{D9420E18-2A6D-E5C9-396B-4190588E7CCD}"/>
                  </a:ext>
                </a:extLst>
              </p:cNvPr>
              <p:cNvSpPr/>
              <p:nvPr/>
            </p:nvSpPr>
            <p:spPr bwMode="auto">
              <a:xfrm>
                <a:off x="5777" y="1663"/>
                <a:ext cx="34" cy="37"/>
              </a:xfrm>
              <a:custGeom>
                <a:avLst/>
                <a:gdLst>
                  <a:gd name="T0" fmla="*/ 22 w 23"/>
                  <a:gd name="T1" fmla="*/ 9 h 25"/>
                  <a:gd name="T2" fmla="*/ 17 w 23"/>
                  <a:gd name="T3" fmla="*/ 12 h 25"/>
                  <a:gd name="T4" fmla="*/ 3 w 23"/>
                  <a:gd name="T5" fmla="*/ 13 h 25"/>
                  <a:gd name="T6" fmla="*/ 12 w 23"/>
                  <a:gd name="T7" fmla="*/ 2 h 25"/>
                  <a:gd name="T8" fmla="*/ 22 w 23"/>
                  <a:gd name="T9" fmla="*/ 9 h 25"/>
                </a:gdLst>
                <a:ahLst/>
                <a:cxnLst>
                  <a:cxn ang="0">
                    <a:pos x="T0" y="T1"/>
                  </a:cxn>
                  <a:cxn ang="0">
                    <a:pos x="T2" y="T3"/>
                  </a:cxn>
                  <a:cxn ang="0">
                    <a:pos x="T4" y="T5"/>
                  </a:cxn>
                  <a:cxn ang="0">
                    <a:pos x="T6" y="T7"/>
                  </a:cxn>
                  <a:cxn ang="0">
                    <a:pos x="T8" y="T9"/>
                  </a:cxn>
                </a:cxnLst>
                <a:rect l="0" t="0" r="r" b="b"/>
                <a:pathLst>
                  <a:path w="23" h="25">
                    <a:moveTo>
                      <a:pt x="22" y="9"/>
                    </a:moveTo>
                    <a:cubicBezTo>
                      <a:pt x="20" y="10"/>
                      <a:pt x="23" y="19"/>
                      <a:pt x="17" y="12"/>
                    </a:cubicBezTo>
                    <a:cubicBezTo>
                      <a:pt x="11" y="5"/>
                      <a:pt x="7" y="25"/>
                      <a:pt x="3" y="13"/>
                    </a:cubicBezTo>
                    <a:cubicBezTo>
                      <a:pt x="0" y="6"/>
                      <a:pt x="7" y="4"/>
                      <a:pt x="12" y="2"/>
                    </a:cubicBezTo>
                    <a:cubicBezTo>
                      <a:pt x="18" y="0"/>
                      <a:pt x="20" y="5"/>
                      <a:pt x="22" y="9"/>
                    </a:cubicBezTo>
                    <a:close/>
                  </a:path>
                </a:pathLst>
              </a:custGeom>
              <a:solidFill>
                <a:srgbClr val="9598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5" name="Freeform 1067">
                <a:extLst>
                  <a:ext uri="{FF2B5EF4-FFF2-40B4-BE49-F238E27FC236}">
                    <a16:creationId xmlns:a16="http://schemas.microsoft.com/office/drawing/2014/main" id="{80EF0A0C-6166-3BFE-8189-DFB2A3426A51}"/>
                  </a:ext>
                </a:extLst>
              </p:cNvPr>
              <p:cNvSpPr/>
              <p:nvPr/>
            </p:nvSpPr>
            <p:spPr bwMode="auto">
              <a:xfrm>
                <a:off x="5789" y="1576"/>
                <a:ext cx="24" cy="32"/>
              </a:xfrm>
              <a:custGeom>
                <a:avLst/>
                <a:gdLst>
                  <a:gd name="T0" fmla="*/ 0 w 17"/>
                  <a:gd name="T1" fmla="*/ 9 h 22"/>
                  <a:gd name="T2" fmla="*/ 9 w 17"/>
                  <a:gd name="T3" fmla="*/ 0 h 22"/>
                  <a:gd name="T4" fmla="*/ 8 w 17"/>
                  <a:gd name="T5" fmla="*/ 19 h 22"/>
                  <a:gd name="T6" fmla="*/ 0 w 17"/>
                  <a:gd name="T7" fmla="*/ 9 h 22"/>
                </a:gdLst>
                <a:ahLst/>
                <a:cxnLst>
                  <a:cxn ang="0">
                    <a:pos x="T0" y="T1"/>
                  </a:cxn>
                  <a:cxn ang="0">
                    <a:pos x="T2" y="T3"/>
                  </a:cxn>
                  <a:cxn ang="0">
                    <a:pos x="T4" y="T5"/>
                  </a:cxn>
                  <a:cxn ang="0">
                    <a:pos x="T6" y="T7"/>
                  </a:cxn>
                </a:cxnLst>
                <a:rect l="0" t="0" r="r" b="b"/>
                <a:pathLst>
                  <a:path w="17" h="22">
                    <a:moveTo>
                      <a:pt x="0" y="9"/>
                    </a:moveTo>
                    <a:cubicBezTo>
                      <a:pt x="3" y="6"/>
                      <a:pt x="6" y="3"/>
                      <a:pt x="9" y="0"/>
                    </a:cubicBezTo>
                    <a:cubicBezTo>
                      <a:pt x="17" y="7"/>
                      <a:pt x="13" y="16"/>
                      <a:pt x="8" y="19"/>
                    </a:cubicBezTo>
                    <a:cubicBezTo>
                      <a:pt x="3" y="22"/>
                      <a:pt x="1" y="14"/>
                      <a:pt x="0" y="9"/>
                    </a:cubicBezTo>
                    <a:close/>
                  </a:path>
                </a:pathLst>
              </a:custGeom>
              <a:solidFill>
                <a:srgbClr val="ADA7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6" name="Freeform 1068">
                <a:extLst>
                  <a:ext uri="{FF2B5EF4-FFF2-40B4-BE49-F238E27FC236}">
                    <a16:creationId xmlns:a16="http://schemas.microsoft.com/office/drawing/2014/main" id="{1A82AD91-FB8A-67B9-6F6B-5D5F7C9FFE66}"/>
                  </a:ext>
                </a:extLst>
              </p:cNvPr>
              <p:cNvSpPr/>
              <p:nvPr/>
            </p:nvSpPr>
            <p:spPr bwMode="auto">
              <a:xfrm>
                <a:off x="5460" y="1378"/>
                <a:ext cx="153" cy="138"/>
              </a:xfrm>
              <a:custGeom>
                <a:avLst/>
                <a:gdLst>
                  <a:gd name="T0" fmla="*/ 19 w 105"/>
                  <a:gd name="T1" fmla="*/ 12 h 95"/>
                  <a:gd name="T2" fmla="*/ 60 w 105"/>
                  <a:gd name="T3" fmla="*/ 13 h 95"/>
                  <a:gd name="T4" fmla="*/ 92 w 105"/>
                  <a:gd name="T5" fmla="*/ 41 h 95"/>
                  <a:gd name="T6" fmla="*/ 100 w 105"/>
                  <a:gd name="T7" fmla="*/ 77 h 95"/>
                  <a:gd name="T8" fmla="*/ 100 w 105"/>
                  <a:gd name="T9" fmla="*/ 77 h 95"/>
                  <a:gd name="T10" fmla="*/ 75 w 105"/>
                  <a:gd name="T11" fmla="*/ 94 h 95"/>
                  <a:gd name="T12" fmla="*/ 67 w 105"/>
                  <a:gd name="T13" fmla="*/ 90 h 95"/>
                  <a:gd name="T14" fmla="*/ 40 w 105"/>
                  <a:gd name="T15" fmla="*/ 69 h 95"/>
                  <a:gd name="T16" fmla="*/ 35 w 105"/>
                  <a:gd name="T17" fmla="*/ 45 h 95"/>
                  <a:gd name="T18" fmla="*/ 7 w 105"/>
                  <a:gd name="T19" fmla="*/ 53 h 95"/>
                  <a:gd name="T20" fmla="*/ 19 w 105"/>
                  <a:gd name="T21"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95">
                    <a:moveTo>
                      <a:pt x="19" y="12"/>
                    </a:moveTo>
                    <a:cubicBezTo>
                      <a:pt x="33" y="4"/>
                      <a:pt x="47" y="0"/>
                      <a:pt x="60" y="13"/>
                    </a:cubicBezTo>
                    <a:cubicBezTo>
                      <a:pt x="71" y="22"/>
                      <a:pt x="81" y="31"/>
                      <a:pt x="92" y="41"/>
                    </a:cubicBezTo>
                    <a:cubicBezTo>
                      <a:pt x="96" y="53"/>
                      <a:pt x="105" y="63"/>
                      <a:pt x="100" y="77"/>
                    </a:cubicBezTo>
                    <a:cubicBezTo>
                      <a:pt x="100" y="77"/>
                      <a:pt x="100" y="77"/>
                      <a:pt x="100" y="77"/>
                    </a:cubicBezTo>
                    <a:cubicBezTo>
                      <a:pt x="86" y="75"/>
                      <a:pt x="87" y="95"/>
                      <a:pt x="75" y="94"/>
                    </a:cubicBezTo>
                    <a:cubicBezTo>
                      <a:pt x="72" y="92"/>
                      <a:pt x="70" y="91"/>
                      <a:pt x="67" y="90"/>
                    </a:cubicBezTo>
                    <a:cubicBezTo>
                      <a:pt x="61" y="79"/>
                      <a:pt x="49" y="74"/>
                      <a:pt x="40" y="69"/>
                    </a:cubicBezTo>
                    <a:cubicBezTo>
                      <a:pt x="27" y="61"/>
                      <a:pt x="27" y="56"/>
                      <a:pt x="35" y="45"/>
                    </a:cubicBezTo>
                    <a:cubicBezTo>
                      <a:pt x="25" y="49"/>
                      <a:pt x="23" y="71"/>
                      <a:pt x="7" y="53"/>
                    </a:cubicBezTo>
                    <a:cubicBezTo>
                      <a:pt x="8" y="39"/>
                      <a:pt x="0" y="22"/>
                      <a:pt x="19" y="12"/>
                    </a:cubicBezTo>
                    <a:close/>
                  </a:path>
                </a:pathLst>
              </a:custGeom>
              <a:solidFill>
                <a:srgbClr val="262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7" name="Freeform 1069">
                <a:extLst>
                  <a:ext uri="{FF2B5EF4-FFF2-40B4-BE49-F238E27FC236}">
                    <a16:creationId xmlns:a16="http://schemas.microsoft.com/office/drawing/2014/main" id="{6FDBA7DF-DAEC-7FDB-9C67-C3482B32A808}"/>
                  </a:ext>
                </a:extLst>
              </p:cNvPr>
              <p:cNvSpPr/>
              <p:nvPr/>
            </p:nvSpPr>
            <p:spPr bwMode="auto">
              <a:xfrm>
                <a:off x="5457" y="1429"/>
                <a:ext cx="100" cy="85"/>
              </a:xfrm>
              <a:custGeom>
                <a:avLst/>
                <a:gdLst>
                  <a:gd name="T0" fmla="*/ 13 w 69"/>
                  <a:gd name="T1" fmla="*/ 22 h 58"/>
                  <a:gd name="T2" fmla="*/ 26 w 69"/>
                  <a:gd name="T3" fmla="*/ 13 h 58"/>
                  <a:gd name="T4" fmla="*/ 46 w 69"/>
                  <a:gd name="T5" fmla="*/ 3 h 58"/>
                  <a:gd name="T6" fmla="*/ 34 w 69"/>
                  <a:gd name="T7" fmla="*/ 24 h 58"/>
                  <a:gd name="T8" fmla="*/ 69 w 69"/>
                  <a:gd name="T9" fmla="*/ 55 h 58"/>
                  <a:gd name="T10" fmla="*/ 62 w 69"/>
                  <a:gd name="T11" fmla="*/ 58 h 58"/>
                  <a:gd name="T12" fmla="*/ 5 w 69"/>
                  <a:gd name="T13" fmla="*/ 47 h 58"/>
                  <a:gd name="T14" fmla="*/ 13 w 69"/>
                  <a:gd name="T15" fmla="*/ 22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57">
                    <a:moveTo>
                      <a:pt x="13" y="22"/>
                    </a:moveTo>
                    <a:cubicBezTo>
                      <a:pt x="22" y="27"/>
                      <a:pt x="23" y="17"/>
                      <a:pt x="26" y="13"/>
                    </a:cubicBezTo>
                    <a:cubicBezTo>
                      <a:pt x="31" y="7"/>
                      <a:pt x="36" y="0"/>
                      <a:pt x="46" y="3"/>
                    </a:cubicBezTo>
                    <a:cubicBezTo>
                      <a:pt x="47" y="13"/>
                      <a:pt x="31" y="15"/>
                      <a:pt x="34" y="24"/>
                    </a:cubicBezTo>
                    <a:cubicBezTo>
                      <a:pt x="53" y="27"/>
                      <a:pt x="61" y="41"/>
                      <a:pt x="69" y="55"/>
                    </a:cubicBezTo>
                    <a:cubicBezTo>
                      <a:pt x="65" y="52"/>
                      <a:pt x="61" y="50"/>
                      <a:pt x="62" y="58"/>
                    </a:cubicBezTo>
                    <a:cubicBezTo>
                      <a:pt x="43" y="54"/>
                      <a:pt x="24" y="50"/>
                      <a:pt x="5" y="47"/>
                    </a:cubicBezTo>
                    <a:cubicBezTo>
                      <a:pt x="0" y="36"/>
                      <a:pt x="1" y="28"/>
                      <a:pt x="13" y="22"/>
                    </a:cubicBezTo>
                    <a:close/>
                  </a:path>
                </a:pathLst>
              </a:custGeom>
              <a:solidFill>
                <a:srgbClr val="7A51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8" name="Freeform 1070">
                <a:extLst>
                  <a:ext uri="{FF2B5EF4-FFF2-40B4-BE49-F238E27FC236}">
                    <a16:creationId xmlns:a16="http://schemas.microsoft.com/office/drawing/2014/main" id="{B8837600-90C0-A1B1-E00B-E4B5EC1DB3DD}"/>
                  </a:ext>
                </a:extLst>
              </p:cNvPr>
              <p:cNvSpPr/>
              <p:nvPr/>
            </p:nvSpPr>
            <p:spPr bwMode="auto">
              <a:xfrm>
                <a:off x="5537" y="1613"/>
                <a:ext cx="119" cy="65"/>
              </a:xfrm>
              <a:custGeom>
                <a:avLst/>
                <a:gdLst>
                  <a:gd name="T0" fmla="*/ 58 w 82"/>
                  <a:gd name="T1" fmla="*/ 20 h 45"/>
                  <a:gd name="T2" fmla="*/ 59 w 82"/>
                  <a:gd name="T3" fmla="*/ 37 h 45"/>
                  <a:gd name="T4" fmla="*/ 15 w 82"/>
                  <a:gd name="T5" fmla="*/ 41 h 45"/>
                  <a:gd name="T6" fmla="*/ 5 w 82"/>
                  <a:gd name="T7" fmla="*/ 29 h 45"/>
                  <a:gd name="T8" fmla="*/ 14 w 82"/>
                  <a:gd name="T9" fmla="*/ 4 h 45"/>
                  <a:gd name="T10" fmla="*/ 27 w 82"/>
                  <a:gd name="T11" fmla="*/ 0 h 45"/>
                  <a:gd name="T12" fmla="*/ 58 w 82"/>
                  <a:gd name="T13" fmla="*/ 20 h 45"/>
                </a:gdLst>
                <a:ahLst/>
                <a:cxnLst>
                  <a:cxn ang="0">
                    <a:pos x="T0" y="T1"/>
                  </a:cxn>
                  <a:cxn ang="0">
                    <a:pos x="T2" y="T3"/>
                  </a:cxn>
                  <a:cxn ang="0">
                    <a:pos x="T4" y="T5"/>
                  </a:cxn>
                  <a:cxn ang="0">
                    <a:pos x="T6" y="T7"/>
                  </a:cxn>
                  <a:cxn ang="0">
                    <a:pos x="T8" y="T9"/>
                  </a:cxn>
                  <a:cxn ang="0">
                    <a:pos x="T10" y="T11"/>
                  </a:cxn>
                  <a:cxn ang="0">
                    <a:pos x="T12" y="T13"/>
                  </a:cxn>
                </a:cxnLst>
                <a:rect l="0" t="0" r="r" b="b"/>
                <a:pathLst>
                  <a:path w="82" h="45">
                    <a:moveTo>
                      <a:pt x="58" y="20"/>
                    </a:moveTo>
                    <a:cubicBezTo>
                      <a:pt x="55" y="26"/>
                      <a:pt x="82" y="30"/>
                      <a:pt x="59" y="37"/>
                    </a:cubicBezTo>
                    <a:cubicBezTo>
                      <a:pt x="45" y="45"/>
                      <a:pt x="30" y="43"/>
                      <a:pt x="15" y="41"/>
                    </a:cubicBezTo>
                    <a:cubicBezTo>
                      <a:pt x="9" y="40"/>
                      <a:pt x="4" y="36"/>
                      <a:pt x="5" y="29"/>
                    </a:cubicBezTo>
                    <a:cubicBezTo>
                      <a:pt x="10" y="21"/>
                      <a:pt x="0" y="8"/>
                      <a:pt x="14" y="4"/>
                    </a:cubicBezTo>
                    <a:cubicBezTo>
                      <a:pt x="19" y="3"/>
                      <a:pt x="23" y="1"/>
                      <a:pt x="27" y="0"/>
                    </a:cubicBezTo>
                    <a:cubicBezTo>
                      <a:pt x="37" y="7"/>
                      <a:pt x="48" y="14"/>
                      <a:pt x="58" y="20"/>
                    </a:cubicBezTo>
                    <a:close/>
                  </a:path>
                </a:pathLst>
              </a:custGeom>
              <a:solidFill>
                <a:srgbClr val="9D9D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9" name="Freeform 1071">
                <a:extLst>
                  <a:ext uri="{FF2B5EF4-FFF2-40B4-BE49-F238E27FC236}">
                    <a16:creationId xmlns:a16="http://schemas.microsoft.com/office/drawing/2014/main" id="{EB084A74-E90E-0211-2F67-364518F78400}"/>
                  </a:ext>
                </a:extLst>
              </p:cNvPr>
              <p:cNvSpPr/>
              <p:nvPr/>
            </p:nvSpPr>
            <p:spPr bwMode="auto">
              <a:xfrm>
                <a:off x="5569" y="1474"/>
                <a:ext cx="36" cy="56"/>
              </a:xfrm>
              <a:custGeom>
                <a:avLst/>
                <a:gdLst>
                  <a:gd name="T0" fmla="*/ 0 w 25"/>
                  <a:gd name="T1" fmla="*/ 28 h 38"/>
                  <a:gd name="T2" fmla="*/ 8 w 25"/>
                  <a:gd name="T3" fmla="*/ 15 h 38"/>
                  <a:gd name="T4" fmla="*/ 25 w 25"/>
                  <a:gd name="T5" fmla="*/ 11 h 38"/>
                  <a:gd name="T6" fmla="*/ 13 w 25"/>
                  <a:gd name="T7" fmla="*/ 29 h 38"/>
                  <a:gd name="T8" fmla="*/ 0 w 25"/>
                  <a:gd name="T9" fmla="*/ 28 h 38"/>
                </a:gdLst>
                <a:ahLst/>
                <a:cxnLst>
                  <a:cxn ang="0">
                    <a:pos x="T0" y="T1"/>
                  </a:cxn>
                  <a:cxn ang="0">
                    <a:pos x="T2" y="T3"/>
                  </a:cxn>
                  <a:cxn ang="0">
                    <a:pos x="T4" y="T5"/>
                  </a:cxn>
                  <a:cxn ang="0">
                    <a:pos x="T6" y="T7"/>
                  </a:cxn>
                  <a:cxn ang="0">
                    <a:pos x="T8" y="T9"/>
                  </a:cxn>
                </a:cxnLst>
                <a:rect l="0" t="0" r="r" b="b"/>
                <a:pathLst>
                  <a:path w="25" h="38">
                    <a:moveTo>
                      <a:pt x="0" y="28"/>
                    </a:moveTo>
                    <a:cubicBezTo>
                      <a:pt x="5" y="25"/>
                      <a:pt x="7" y="20"/>
                      <a:pt x="8" y="15"/>
                    </a:cubicBezTo>
                    <a:cubicBezTo>
                      <a:pt x="11" y="0"/>
                      <a:pt x="18" y="8"/>
                      <a:pt x="25" y="11"/>
                    </a:cubicBezTo>
                    <a:cubicBezTo>
                      <a:pt x="21" y="17"/>
                      <a:pt x="18" y="24"/>
                      <a:pt x="13" y="29"/>
                    </a:cubicBezTo>
                    <a:cubicBezTo>
                      <a:pt x="10" y="33"/>
                      <a:pt x="3" y="38"/>
                      <a:pt x="0" y="28"/>
                    </a:cubicBezTo>
                    <a:close/>
                  </a:path>
                </a:pathLst>
              </a:custGeom>
              <a:solidFill>
                <a:srgbClr val="5C4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0" name="Freeform 1072">
                <a:extLst>
                  <a:ext uri="{FF2B5EF4-FFF2-40B4-BE49-F238E27FC236}">
                    <a16:creationId xmlns:a16="http://schemas.microsoft.com/office/drawing/2014/main" id="{580D9FCE-ED9D-D40B-3099-AE7542EA7006}"/>
                  </a:ext>
                </a:extLst>
              </p:cNvPr>
              <p:cNvSpPr/>
              <p:nvPr/>
            </p:nvSpPr>
            <p:spPr bwMode="auto">
              <a:xfrm>
                <a:off x="5586" y="1438"/>
                <a:ext cx="37" cy="52"/>
              </a:xfrm>
              <a:custGeom>
                <a:avLst/>
                <a:gdLst>
                  <a:gd name="T0" fmla="*/ 13 w 25"/>
                  <a:gd name="T1" fmla="*/ 36 h 36"/>
                  <a:gd name="T2" fmla="*/ 5 w 25"/>
                  <a:gd name="T3" fmla="*/ 0 h 36"/>
                  <a:gd name="T4" fmla="*/ 13 w 25"/>
                  <a:gd name="T5" fmla="*/ 36 h 36"/>
                </a:gdLst>
                <a:ahLst/>
                <a:cxnLst>
                  <a:cxn ang="0">
                    <a:pos x="T0" y="T1"/>
                  </a:cxn>
                  <a:cxn ang="0">
                    <a:pos x="T2" y="T3"/>
                  </a:cxn>
                  <a:cxn ang="0">
                    <a:pos x="T4" y="T5"/>
                  </a:cxn>
                </a:cxnLst>
                <a:rect l="0" t="0" r="r" b="b"/>
                <a:pathLst>
                  <a:path w="25" h="36">
                    <a:moveTo>
                      <a:pt x="13" y="36"/>
                    </a:moveTo>
                    <a:cubicBezTo>
                      <a:pt x="13" y="23"/>
                      <a:pt x="0" y="14"/>
                      <a:pt x="5" y="0"/>
                    </a:cubicBezTo>
                    <a:cubicBezTo>
                      <a:pt x="18" y="10"/>
                      <a:pt x="25" y="21"/>
                      <a:pt x="13" y="36"/>
                    </a:cubicBezTo>
                    <a:close/>
                  </a:path>
                </a:pathLst>
              </a:custGeom>
              <a:solidFill>
                <a:srgbClr val="5C4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1" name="Freeform 1073">
                <a:extLst>
                  <a:ext uri="{FF2B5EF4-FFF2-40B4-BE49-F238E27FC236}">
                    <a16:creationId xmlns:a16="http://schemas.microsoft.com/office/drawing/2014/main" id="{24495BE8-8132-F7BA-E14C-FD679D4A1BEA}"/>
                  </a:ext>
                </a:extLst>
              </p:cNvPr>
              <p:cNvSpPr/>
              <p:nvPr/>
            </p:nvSpPr>
            <p:spPr bwMode="auto">
              <a:xfrm>
                <a:off x="5838" y="1575"/>
                <a:ext cx="48" cy="125"/>
              </a:xfrm>
              <a:custGeom>
                <a:avLst/>
                <a:gdLst>
                  <a:gd name="T0" fmla="*/ 20 w 33"/>
                  <a:gd name="T1" fmla="*/ 86 h 86"/>
                  <a:gd name="T2" fmla="*/ 12 w 33"/>
                  <a:gd name="T3" fmla="*/ 86 h 86"/>
                  <a:gd name="T4" fmla="*/ 7 w 33"/>
                  <a:gd name="T5" fmla="*/ 18 h 86"/>
                  <a:gd name="T6" fmla="*/ 14 w 33"/>
                  <a:gd name="T7" fmla="*/ 1 h 86"/>
                  <a:gd name="T8" fmla="*/ 24 w 33"/>
                  <a:gd name="T9" fmla="*/ 18 h 86"/>
                  <a:gd name="T10" fmla="*/ 24 w 33"/>
                  <a:gd name="T11" fmla="*/ 26 h 86"/>
                  <a:gd name="T12" fmla="*/ 20 w 33"/>
                  <a:gd name="T13" fmla="*/ 86 h 86"/>
                </a:gdLst>
                <a:ahLst/>
                <a:cxnLst>
                  <a:cxn ang="0">
                    <a:pos x="T0" y="T1"/>
                  </a:cxn>
                  <a:cxn ang="0">
                    <a:pos x="T2" y="T3"/>
                  </a:cxn>
                  <a:cxn ang="0">
                    <a:pos x="T4" y="T5"/>
                  </a:cxn>
                  <a:cxn ang="0">
                    <a:pos x="T6" y="T7"/>
                  </a:cxn>
                  <a:cxn ang="0">
                    <a:pos x="T8" y="T9"/>
                  </a:cxn>
                  <a:cxn ang="0">
                    <a:pos x="T10" y="T11"/>
                  </a:cxn>
                  <a:cxn ang="0">
                    <a:pos x="T12" y="T13"/>
                  </a:cxn>
                </a:cxnLst>
                <a:rect l="0" t="0" r="r" b="b"/>
                <a:pathLst>
                  <a:path w="33" h="86">
                    <a:moveTo>
                      <a:pt x="20" y="86"/>
                    </a:moveTo>
                    <a:cubicBezTo>
                      <a:pt x="17" y="86"/>
                      <a:pt x="14" y="86"/>
                      <a:pt x="12" y="86"/>
                    </a:cubicBezTo>
                    <a:cubicBezTo>
                      <a:pt x="21" y="63"/>
                      <a:pt x="8" y="41"/>
                      <a:pt x="7" y="18"/>
                    </a:cubicBezTo>
                    <a:cubicBezTo>
                      <a:pt x="7" y="12"/>
                      <a:pt x="0" y="1"/>
                      <a:pt x="14" y="1"/>
                    </a:cubicBezTo>
                    <a:cubicBezTo>
                      <a:pt x="25" y="0"/>
                      <a:pt x="24" y="11"/>
                      <a:pt x="24" y="18"/>
                    </a:cubicBezTo>
                    <a:cubicBezTo>
                      <a:pt x="24" y="21"/>
                      <a:pt x="24" y="24"/>
                      <a:pt x="24" y="26"/>
                    </a:cubicBezTo>
                    <a:cubicBezTo>
                      <a:pt x="33" y="47"/>
                      <a:pt x="26" y="66"/>
                      <a:pt x="20" y="86"/>
                    </a:cubicBezTo>
                    <a:close/>
                  </a:path>
                </a:pathLst>
              </a:custGeom>
              <a:solidFill>
                <a:srgbClr val="6C72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2" name="Freeform 1074">
                <a:extLst>
                  <a:ext uri="{FF2B5EF4-FFF2-40B4-BE49-F238E27FC236}">
                    <a16:creationId xmlns:a16="http://schemas.microsoft.com/office/drawing/2014/main" id="{F1F937D1-7147-A723-0618-E89122D0D5B2}"/>
                  </a:ext>
                </a:extLst>
              </p:cNvPr>
              <p:cNvSpPr/>
              <p:nvPr/>
            </p:nvSpPr>
            <p:spPr bwMode="auto">
              <a:xfrm>
                <a:off x="5867" y="1554"/>
                <a:ext cx="25" cy="146"/>
              </a:xfrm>
              <a:custGeom>
                <a:avLst/>
                <a:gdLst>
                  <a:gd name="T0" fmla="*/ 0 w 17"/>
                  <a:gd name="T1" fmla="*/ 100 h 100"/>
                  <a:gd name="T2" fmla="*/ 4 w 17"/>
                  <a:gd name="T3" fmla="*/ 40 h 100"/>
                  <a:gd name="T4" fmla="*/ 14 w 17"/>
                  <a:gd name="T5" fmla="*/ 0 h 100"/>
                  <a:gd name="T6" fmla="*/ 16 w 17"/>
                  <a:gd name="T7" fmla="*/ 29 h 100"/>
                  <a:gd name="T8" fmla="*/ 16 w 17"/>
                  <a:gd name="T9" fmla="*/ 48 h 100"/>
                  <a:gd name="T10" fmla="*/ 11 w 17"/>
                  <a:gd name="T11" fmla="*/ 100 h 100"/>
                  <a:gd name="T12" fmla="*/ 0 w 17"/>
                  <a:gd name="T13" fmla="*/ 100 h 100"/>
                </a:gdLst>
                <a:ahLst/>
                <a:cxnLst>
                  <a:cxn ang="0">
                    <a:pos x="T0" y="T1"/>
                  </a:cxn>
                  <a:cxn ang="0">
                    <a:pos x="T2" y="T3"/>
                  </a:cxn>
                  <a:cxn ang="0">
                    <a:pos x="T4" y="T5"/>
                  </a:cxn>
                  <a:cxn ang="0">
                    <a:pos x="T6" y="T7"/>
                  </a:cxn>
                  <a:cxn ang="0">
                    <a:pos x="T8" y="T9"/>
                  </a:cxn>
                  <a:cxn ang="0">
                    <a:pos x="T10" y="T11"/>
                  </a:cxn>
                  <a:cxn ang="0">
                    <a:pos x="T12" y="T13"/>
                  </a:cxn>
                </a:cxnLst>
                <a:rect l="0" t="0" r="r" b="b"/>
                <a:pathLst>
                  <a:path w="17" h="100">
                    <a:moveTo>
                      <a:pt x="0" y="100"/>
                    </a:moveTo>
                    <a:cubicBezTo>
                      <a:pt x="1" y="80"/>
                      <a:pt x="3" y="60"/>
                      <a:pt x="4" y="40"/>
                    </a:cubicBezTo>
                    <a:cubicBezTo>
                      <a:pt x="12" y="28"/>
                      <a:pt x="2" y="11"/>
                      <a:pt x="14" y="0"/>
                    </a:cubicBezTo>
                    <a:cubicBezTo>
                      <a:pt x="15" y="10"/>
                      <a:pt x="16" y="19"/>
                      <a:pt x="16" y="29"/>
                    </a:cubicBezTo>
                    <a:cubicBezTo>
                      <a:pt x="16" y="35"/>
                      <a:pt x="16" y="42"/>
                      <a:pt x="16" y="48"/>
                    </a:cubicBezTo>
                    <a:cubicBezTo>
                      <a:pt x="17" y="66"/>
                      <a:pt x="13" y="83"/>
                      <a:pt x="11" y="100"/>
                    </a:cubicBezTo>
                    <a:cubicBezTo>
                      <a:pt x="7" y="100"/>
                      <a:pt x="4" y="100"/>
                      <a:pt x="0" y="100"/>
                    </a:cubicBezTo>
                    <a:close/>
                  </a:path>
                </a:pathLst>
              </a:custGeom>
              <a:solidFill>
                <a:srgbClr val="2E3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3" name="Freeform 1075">
                <a:extLst>
                  <a:ext uri="{FF2B5EF4-FFF2-40B4-BE49-F238E27FC236}">
                    <a16:creationId xmlns:a16="http://schemas.microsoft.com/office/drawing/2014/main" id="{6A8B94A8-FC1C-753B-C78A-F01720BC7CD3}"/>
                  </a:ext>
                </a:extLst>
              </p:cNvPr>
              <p:cNvSpPr/>
              <p:nvPr/>
            </p:nvSpPr>
            <p:spPr bwMode="auto">
              <a:xfrm>
                <a:off x="5850" y="2880"/>
                <a:ext cx="102" cy="92"/>
              </a:xfrm>
              <a:custGeom>
                <a:avLst/>
                <a:gdLst>
                  <a:gd name="T0" fmla="*/ 39 w 70"/>
                  <a:gd name="T1" fmla="*/ 57 h 63"/>
                  <a:gd name="T2" fmla="*/ 26 w 70"/>
                  <a:gd name="T3" fmla="*/ 57 h 63"/>
                  <a:gd name="T4" fmla="*/ 16 w 70"/>
                  <a:gd name="T5" fmla="*/ 41 h 63"/>
                  <a:gd name="T6" fmla="*/ 16 w 70"/>
                  <a:gd name="T7" fmla="*/ 25 h 63"/>
                  <a:gd name="T8" fmla="*/ 22 w 70"/>
                  <a:gd name="T9" fmla="*/ 6 h 63"/>
                  <a:gd name="T10" fmla="*/ 44 w 70"/>
                  <a:gd name="T11" fmla="*/ 7 h 63"/>
                  <a:gd name="T12" fmla="*/ 63 w 70"/>
                  <a:gd name="T13" fmla="*/ 24 h 63"/>
                  <a:gd name="T14" fmla="*/ 66 w 70"/>
                  <a:gd name="T15" fmla="*/ 52 h 63"/>
                  <a:gd name="T16" fmla="*/ 39 w 70"/>
                  <a:gd name="T17" fmla="*/ 5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62">
                    <a:moveTo>
                      <a:pt x="39" y="57"/>
                    </a:moveTo>
                    <a:cubicBezTo>
                      <a:pt x="34" y="57"/>
                      <a:pt x="30" y="57"/>
                      <a:pt x="26" y="57"/>
                    </a:cubicBezTo>
                    <a:cubicBezTo>
                      <a:pt x="15" y="57"/>
                      <a:pt x="0" y="59"/>
                      <a:pt x="16" y="41"/>
                    </a:cubicBezTo>
                    <a:cubicBezTo>
                      <a:pt x="21" y="36"/>
                      <a:pt x="18" y="31"/>
                      <a:pt x="16" y="25"/>
                    </a:cubicBezTo>
                    <a:cubicBezTo>
                      <a:pt x="13" y="17"/>
                      <a:pt x="15" y="10"/>
                      <a:pt x="22" y="6"/>
                    </a:cubicBezTo>
                    <a:cubicBezTo>
                      <a:pt x="29" y="0"/>
                      <a:pt x="37" y="1"/>
                      <a:pt x="44" y="7"/>
                    </a:cubicBezTo>
                    <a:cubicBezTo>
                      <a:pt x="50" y="12"/>
                      <a:pt x="57" y="17"/>
                      <a:pt x="63" y="24"/>
                    </a:cubicBezTo>
                    <a:cubicBezTo>
                      <a:pt x="69" y="32"/>
                      <a:pt x="70" y="44"/>
                      <a:pt x="66" y="52"/>
                    </a:cubicBezTo>
                    <a:cubicBezTo>
                      <a:pt x="60" y="63"/>
                      <a:pt x="47" y="55"/>
                      <a:pt x="39" y="57"/>
                    </a:cubicBezTo>
                    <a:close/>
                  </a:path>
                </a:pathLst>
              </a:custGeom>
              <a:solidFill>
                <a:srgbClr val="2E29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4" name="Freeform 1076">
                <a:extLst>
                  <a:ext uri="{FF2B5EF4-FFF2-40B4-BE49-F238E27FC236}">
                    <a16:creationId xmlns:a16="http://schemas.microsoft.com/office/drawing/2014/main" id="{A8F2EC2A-19EA-07C7-ABA9-DA2E87F65510}"/>
                  </a:ext>
                </a:extLst>
              </p:cNvPr>
              <p:cNvSpPr/>
              <p:nvPr/>
            </p:nvSpPr>
            <p:spPr bwMode="auto">
              <a:xfrm>
                <a:off x="5848" y="2841"/>
                <a:ext cx="182" cy="60"/>
              </a:xfrm>
              <a:custGeom>
                <a:avLst/>
                <a:gdLst>
                  <a:gd name="T0" fmla="*/ 0 w 125"/>
                  <a:gd name="T1" fmla="*/ 5 h 41"/>
                  <a:gd name="T2" fmla="*/ 4 w 125"/>
                  <a:gd name="T3" fmla="*/ 0 h 41"/>
                  <a:gd name="T4" fmla="*/ 119 w 125"/>
                  <a:gd name="T5" fmla="*/ 32 h 41"/>
                  <a:gd name="T6" fmla="*/ 124 w 125"/>
                  <a:gd name="T7" fmla="*/ 36 h 41"/>
                  <a:gd name="T8" fmla="*/ 120 w 125"/>
                  <a:gd name="T9" fmla="*/ 38 h 41"/>
                  <a:gd name="T10" fmla="*/ 0 w 125"/>
                  <a:gd name="T11" fmla="*/ 5 h 41"/>
                </a:gdLst>
                <a:ahLst/>
                <a:cxnLst>
                  <a:cxn ang="0">
                    <a:pos x="T0" y="T1"/>
                  </a:cxn>
                  <a:cxn ang="0">
                    <a:pos x="T2" y="T3"/>
                  </a:cxn>
                  <a:cxn ang="0">
                    <a:pos x="T4" y="T5"/>
                  </a:cxn>
                  <a:cxn ang="0">
                    <a:pos x="T6" y="T7"/>
                  </a:cxn>
                  <a:cxn ang="0">
                    <a:pos x="T8" y="T9"/>
                  </a:cxn>
                  <a:cxn ang="0">
                    <a:pos x="T10" y="T11"/>
                  </a:cxn>
                </a:cxnLst>
                <a:rect l="0" t="0" r="r" b="b"/>
                <a:pathLst>
                  <a:path w="125" h="41">
                    <a:moveTo>
                      <a:pt x="0" y="5"/>
                    </a:moveTo>
                    <a:cubicBezTo>
                      <a:pt x="1" y="3"/>
                      <a:pt x="3" y="2"/>
                      <a:pt x="4" y="0"/>
                    </a:cubicBezTo>
                    <a:cubicBezTo>
                      <a:pt x="42" y="11"/>
                      <a:pt x="81" y="21"/>
                      <a:pt x="119" y="32"/>
                    </a:cubicBezTo>
                    <a:cubicBezTo>
                      <a:pt x="121" y="33"/>
                      <a:pt x="123" y="34"/>
                      <a:pt x="124" y="36"/>
                    </a:cubicBezTo>
                    <a:cubicBezTo>
                      <a:pt x="125" y="41"/>
                      <a:pt x="121" y="39"/>
                      <a:pt x="120" y="38"/>
                    </a:cubicBezTo>
                    <a:cubicBezTo>
                      <a:pt x="80" y="27"/>
                      <a:pt x="40" y="16"/>
                      <a:pt x="0" y="5"/>
                    </a:cubicBezTo>
                    <a:close/>
                  </a:path>
                </a:pathLst>
              </a:custGeom>
              <a:solidFill>
                <a:srgbClr val="A99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5" name="Freeform 1077">
                <a:extLst>
                  <a:ext uri="{FF2B5EF4-FFF2-40B4-BE49-F238E27FC236}">
                    <a16:creationId xmlns:a16="http://schemas.microsoft.com/office/drawing/2014/main" id="{CFB72641-A318-735E-9027-3D3FD40503B1}"/>
                  </a:ext>
                </a:extLst>
              </p:cNvPr>
              <p:cNvSpPr/>
              <p:nvPr/>
            </p:nvSpPr>
            <p:spPr bwMode="auto">
              <a:xfrm>
                <a:off x="5767" y="2828"/>
                <a:ext cx="64" cy="52"/>
              </a:xfrm>
              <a:custGeom>
                <a:avLst/>
                <a:gdLst>
                  <a:gd name="T0" fmla="*/ 0 w 44"/>
                  <a:gd name="T1" fmla="*/ 36 h 36"/>
                  <a:gd name="T2" fmla="*/ 44 w 44"/>
                  <a:gd name="T3" fmla="*/ 13 h 36"/>
                  <a:gd name="T4" fmla="*/ 42 w 44"/>
                  <a:gd name="T5" fmla="*/ 15 h 36"/>
                  <a:gd name="T6" fmla="*/ 0 w 44"/>
                  <a:gd name="T7" fmla="*/ 36 h 36"/>
                </a:gdLst>
                <a:ahLst/>
                <a:cxnLst>
                  <a:cxn ang="0">
                    <a:pos x="T0" y="T1"/>
                  </a:cxn>
                  <a:cxn ang="0">
                    <a:pos x="T2" y="T3"/>
                  </a:cxn>
                  <a:cxn ang="0">
                    <a:pos x="T4" y="T5"/>
                  </a:cxn>
                  <a:cxn ang="0">
                    <a:pos x="T6" y="T7"/>
                  </a:cxn>
                </a:cxnLst>
                <a:rect l="0" t="0" r="r" b="b"/>
                <a:pathLst>
                  <a:path w="44" h="36">
                    <a:moveTo>
                      <a:pt x="0" y="36"/>
                    </a:moveTo>
                    <a:cubicBezTo>
                      <a:pt x="5" y="0"/>
                      <a:pt x="5" y="0"/>
                      <a:pt x="44" y="13"/>
                    </a:cubicBezTo>
                    <a:cubicBezTo>
                      <a:pt x="43" y="13"/>
                      <a:pt x="42" y="15"/>
                      <a:pt x="42" y="15"/>
                    </a:cubicBezTo>
                    <a:cubicBezTo>
                      <a:pt x="23" y="13"/>
                      <a:pt x="11" y="23"/>
                      <a:pt x="0" y="36"/>
                    </a:cubicBezTo>
                    <a:close/>
                  </a:path>
                </a:pathLst>
              </a:custGeom>
              <a:solidFill>
                <a:srgbClr val="EEE3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6" name="Freeform 1078">
                <a:extLst>
                  <a:ext uri="{FF2B5EF4-FFF2-40B4-BE49-F238E27FC236}">
                    <a16:creationId xmlns:a16="http://schemas.microsoft.com/office/drawing/2014/main" id="{8B84E126-5B84-DE28-4FA0-A15AA3ED935A}"/>
                  </a:ext>
                </a:extLst>
              </p:cNvPr>
              <p:cNvSpPr/>
              <p:nvPr/>
            </p:nvSpPr>
            <p:spPr bwMode="auto">
              <a:xfrm>
                <a:off x="6170" y="2468"/>
                <a:ext cx="83" cy="201"/>
              </a:xfrm>
              <a:custGeom>
                <a:avLst/>
                <a:gdLst>
                  <a:gd name="T0" fmla="*/ 11 w 57"/>
                  <a:gd name="T1" fmla="*/ 124 h 138"/>
                  <a:gd name="T2" fmla="*/ 11 w 57"/>
                  <a:gd name="T3" fmla="*/ 104 h 138"/>
                  <a:gd name="T4" fmla="*/ 6 w 57"/>
                  <a:gd name="T5" fmla="*/ 79 h 138"/>
                  <a:gd name="T6" fmla="*/ 6 w 57"/>
                  <a:gd name="T7" fmla="*/ 40 h 138"/>
                  <a:gd name="T8" fmla="*/ 22 w 57"/>
                  <a:gd name="T9" fmla="*/ 3 h 138"/>
                  <a:gd name="T10" fmla="*/ 54 w 57"/>
                  <a:gd name="T11" fmla="*/ 14 h 138"/>
                  <a:gd name="T12" fmla="*/ 52 w 57"/>
                  <a:gd name="T13" fmla="*/ 28 h 138"/>
                  <a:gd name="T14" fmla="*/ 31 w 57"/>
                  <a:gd name="T15" fmla="*/ 84 h 138"/>
                  <a:gd name="T16" fmla="*/ 28 w 57"/>
                  <a:gd name="T17" fmla="*/ 124 h 138"/>
                  <a:gd name="T18" fmla="*/ 12 w 57"/>
                  <a:gd name="T19" fmla="*/ 132 h 138"/>
                  <a:gd name="T20" fmla="*/ 11 w 57"/>
                  <a:gd name="T21" fmla="*/ 12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38">
                    <a:moveTo>
                      <a:pt x="11" y="124"/>
                    </a:moveTo>
                    <a:cubicBezTo>
                      <a:pt x="12" y="117"/>
                      <a:pt x="13" y="111"/>
                      <a:pt x="11" y="104"/>
                    </a:cubicBezTo>
                    <a:cubicBezTo>
                      <a:pt x="5" y="97"/>
                      <a:pt x="6" y="88"/>
                      <a:pt x="6" y="79"/>
                    </a:cubicBezTo>
                    <a:cubicBezTo>
                      <a:pt x="6" y="66"/>
                      <a:pt x="5" y="53"/>
                      <a:pt x="6" y="40"/>
                    </a:cubicBezTo>
                    <a:cubicBezTo>
                      <a:pt x="8" y="26"/>
                      <a:pt x="0" y="8"/>
                      <a:pt x="22" y="3"/>
                    </a:cubicBezTo>
                    <a:cubicBezTo>
                      <a:pt x="34" y="2"/>
                      <a:pt x="47" y="0"/>
                      <a:pt x="54" y="14"/>
                    </a:cubicBezTo>
                    <a:cubicBezTo>
                      <a:pt x="56" y="19"/>
                      <a:pt x="55" y="24"/>
                      <a:pt x="52" y="28"/>
                    </a:cubicBezTo>
                    <a:cubicBezTo>
                      <a:pt x="57" y="51"/>
                      <a:pt x="34" y="64"/>
                      <a:pt x="31" y="84"/>
                    </a:cubicBezTo>
                    <a:cubicBezTo>
                      <a:pt x="24" y="97"/>
                      <a:pt x="28" y="110"/>
                      <a:pt x="28" y="124"/>
                    </a:cubicBezTo>
                    <a:cubicBezTo>
                      <a:pt x="27" y="137"/>
                      <a:pt x="22" y="138"/>
                      <a:pt x="12" y="132"/>
                    </a:cubicBezTo>
                    <a:cubicBezTo>
                      <a:pt x="12" y="129"/>
                      <a:pt x="11" y="126"/>
                      <a:pt x="11" y="124"/>
                    </a:cubicBezTo>
                    <a:close/>
                  </a:path>
                </a:pathLst>
              </a:custGeom>
              <a:solidFill>
                <a:srgbClr val="FAFA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7" name="Freeform 1079">
                <a:extLst>
                  <a:ext uri="{FF2B5EF4-FFF2-40B4-BE49-F238E27FC236}">
                    <a16:creationId xmlns:a16="http://schemas.microsoft.com/office/drawing/2014/main" id="{D0811C57-E005-918D-75B2-448EB6DAB516}"/>
                  </a:ext>
                </a:extLst>
              </p:cNvPr>
              <p:cNvSpPr/>
              <p:nvPr/>
            </p:nvSpPr>
            <p:spPr bwMode="auto">
              <a:xfrm>
                <a:off x="6596" y="2819"/>
                <a:ext cx="60" cy="63"/>
              </a:xfrm>
              <a:custGeom>
                <a:avLst/>
                <a:gdLst>
                  <a:gd name="T0" fmla="*/ 31 w 41"/>
                  <a:gd name="T1" fmla="*/ 22 h 43"/>
                  <a:gd name="T2" fmla="*/ 23 w 41"/>
                  <a:gd name="T3" fmla="*/ 43 h 43"/>
                  <a:gd name="T4" fmla="*/ 2 w 41"/>
                  <a:gd name="T5" fmla="*/ 15 h 43"/>
                  <a:gd name="T6" fmla="*/ 11 w 41"/>
                  <a:gd name="T7" fmla="*/ 2 h 43"/>
                  <a:gd name="T8" fmla="*/ 21 w 41"/>
                  <a:gd name="T9" fmla="*/ 10 h 43"/>
                  <a:gd name="T10" fmla="*/ 31 w 41"/>
                  <a:gd name="T11" fmla="*/ 22 h 43"/>
                </a:gdLst>
                <a:ahLst/>
                <a:cxnLst>
                  <a:cxn ang="0">
                    <a:pos x="T0" y="T1"/>
                  </a:cxn>
                  <a:cxn ang="0">
                    <a:pos x="T2" y="T3"/>
                  </a:cxn>
                  <a:cxn ang="0">
                    <a:pos x="T4" y="T5"/>
                  </a:cxn>
                  <a:cxn ang="0">
                    <a:pos x="T6" y="T7"/>
                  </a:cxn>
                  <a:cxn ang="0">
                    <a:pos x="T8" y="T9"/>
                  </a:cxn>
                  <a:cxn ang="0">
                    <a:pos x="T10" y="T11"/>
                  </a:cxn>
                </a:cxnLst>
                <a:rect l="0" t="0" r="r" b="b"/>
                <a:pathLst>
                  <a:path w="41" h="43">
                    <a:moveTo>
                      <a:pt x="31" y="22"/>
                    </a:moveTo>
                    <a:cubicBezTo>
                      <a:pt x="41" y="34"/>
                      <a:pt x="34" y="39"/>
                      <a:pt x="23" y="43"/>
                    </a:cubicBezTo>
                    <a:cubicBezTo>
                      <a:pt x="16" y="33"/>
                      <a:pt x="9" y="24"/>
                      <a:pt x="2" y="15"/>
                    </a:cubicBezTo>
                    <a:cubicBezTo>
                      <a:pt x="0" y="7"/>
                      <a:pt x="6" y="3"/>
                      <a:pt x="11" y="2"/>
                    </a:cubicBezTo>
                    <a:cubicBezTo>
                      <a:pt x="17" y="0"/>
                      <a:pt x="18" y="6"/>
                      <a:pt x="21" y="10"/>
                    </a:cubicBezTo>
                    <a:cubicBezTo>
                      <a:pt x="24" y="14"/>
                      <a:pt x="27" y="18"/>
                      <a:pt x="31" y="22"/>
                    </a:cubicBezTo>
                    <a:close/>
                  </a:path>
                </a:pathLst>
              </a:custGeom>
              <a:solidFill>
                <a:srgbClr val="E5D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8" name="Freeform 1080">
                <a:extLst>
                  <a:ext uri="{FF2B5EF4-FFF2-40B4-BE49-F238E27FC236}">
                    <a16:creationId xmlns:a16="http://schemas.microsoft.com/office/drawing/2014/main" id="{43DA9625-652F-5E94-1010-935B0D4B0BC1}"/>
                  </a:ext>
                </a:extLst>
              </p:cNvPr>
              <p:cNvSpPr/>
              <p:nvPr/>
            </p:nvSpPr>
            <p:spPr bwMode="auto">
              <a:xfrm>
                <a:off x="6570" y="2767"/>
                <a:ext cx="44" cy="56"/>
              </a:xfrm>
              <a:custGeom>
                <a:avLst/>
                <a:gdLst>
                  <a:gd name="T0" fmla="*/ 0 w 30"/>
                  <a:gd name="T1" fmla="*/ 28 h 39"/>
                  <a:gd name="T2" fmla="*/ 4 w 30"/>
                  <a:gd name="T3" fmla="*/ 11 h 39"/>
                  <a:gd name="T4" fmla="*/ 24 w 30"/>
                  <a:gd name="T5" fmla="*/ 13 h 39"/>
                  <a:gd name="T6" fmla="*/ 16 w 30"/>
                  <a:gd name="T7" fmla="*/ 38 h 39"/>
                  <a:gd name="T8" fmla="*/ 0 w 30"/>
                  <a:gd name="T9" fmla="*/ 28 h 39"/>
                </a:gdLst>
                <a:ahLst/>
                <a:cxnLst>
                  <a:cxn ang="0">
                    <a:pos x="T0" y="T1"/>
                  </a:cxn>
                  <a:cxn ang="0">
                    <a:pos x="T2" y="T3"/>
                  </a:cxn>
                  <a:cxn ang="0">
                    <a:pos x="T4" y="T5"/>
                  </a:cxn>
                  <a:cxn ang="0">
                    <a:pos x="T6" y="T7"/>
                  </a:cxn>
                  <a:cxn ang="0">
                    <a:pos x="T8" y="T9"/>
                  </a:cxn>
                </a:cxnLst>
                <a:rect l="0" t="0" r="r" b="b"/>
                <a:pathLst>
                  <a:path w="30" h="39">
                    <a:moveTo>
                      <a:pt x="0" y="28"/>
                    </a:moveTo>
                    <a:cubicBezTo>
                      <a:pt x="2" y="22"/>
                      <a:pt x="6" y="17"/>
                      <a:pt x="4" y="11"/>
                    </a:cubicBezTo>
                    <a:cubicBezTo>
                      <a:pt x="11" y="12"/>
                      <a:pt x="19" y="0"/>
                      <a:pt x="24" y="13"/>
                    </a:cubicBezTo>
                    <a:cubicBezTo>
                      <a:pt x="28" y="23"/>
                      <a:pt x="30" y="33"/>
                      <a:pt x="16" y="38"/>
                    </a:cubicBezTo>
                    <a:cubicBezTo>
                      <a:pt x="9" y="38"/>
                      <a:pt x="1" y="39"/>
                      <a:pt x="0" y="28"/>
                    </a:cubicBezTo>
                    <a:close/>
                  </a:path>
                </a:pathLst>
              </a:custGeom>
              <a:solidFill>
                <a:srgbClr val="E0C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9" name="Freeform 1081">
                <a:extLst>
                  <a:ext uri="{FF2B5EF4-FFF2-40B4-BE49-F238E27FC236}">
                    <a16:creationId xmlns:a16="http://schemas.microsoft.com/office/drawing/2014/main" id="{A4658C41-D13D-6907-ADBA-0DEBD809AD1B}"/>
                  </a:ext>
                </a:extLst>
              </p:cNvPr>
              <p:cNvSpPr/>
              <p:nvPr/>
            </p:nvSpPr>
            <p:spPr bwMode="auto">
              <a:xfrm>
                <a:off x="5515" y="2756"/>
                <a:ext cx="157" cy="134"/>
              </a:xfrm>
              <a:custGeom>
                <a:avLst/>
                <a:gdLst>
                  <a:gd name="T0" fmla="*/ 3 w 108"/>
                  <a:gd name="T1" fmla="*/ 5 h 92"/>
                  <a:gd name="T2" fmla="*/ 5 w 108"/>
                  <a:gd name="T3" fmla="*/ 5 h 92"/>
                  <a:gd name="T4" fmla="*/ 47 w 108"/>
                  <a:gd name="T5" fmla="*/ 12 h 92"/>
                  <a:gd name="T6" fmla="*/ 65 w 108"/>
                  <a:gd name="T7" fmla="*/ 25 h 92"/>
                  <a:gd name="T8" fmla="*/ 97 w 108"/>
                  <a:gd name="T9" fmla="*/ 26 h 92"/>
                  <a:gd name="T10" fmla="*/ 105 w 108"/>
                  <a:gd name="T11" fmla="*/ 34 h 92"/>
                  <a:gd name="T12" fmla="*/ 102 w 108"/>
                  <a:gd name="T13" fmla="*/ 58 h 92"/>
                  <a:gd name="T14" fmla="*/ 97 w 108"/>
                  <a:gd name="T15" fmla="*/ 91 h 92"/>
                  <a:gd name="T16" fmla="*/ 90 w 108"/>
                  <a:gd name="T17" fmla="*/ 69 h 92"/>
                  <a:gd name="T18" fmla="*/ 75 w 108"/>
                  <a:gd name="T19" fmla="*/ 59 h 92"/>
                  <a:gd name="T20" fmla="*/ 50 w 108"/>
                  <a:gd name="T21" fmla="*/ 65 h 92"/>
                  <a:gd name="T22" fmla="*/ 47 w 108"/>
                  <a:gd name="T23" fmla="*/ 69 h 92"/>
                  <a:gd name="T24" fmla="*/ 31 w 108"/>
                  <a:gd name="T25" fmla="*/ 89 h 92"/>
                  <a:gd name="T26" fmla="*/ 2 w 108"/>
                  <a:gd name="T27" fmla="*/ 82 h 92"/>
                  <a:gd name="T28" fmla="*/ 3 w 108"/>
                  <a:gd name="T29" fmla="*/ 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92">
                    <a:moveTo>
                      <a:pt x="3" y="5"/>
                    </a:moveTo>
                    <a:cubicBezTo>
                      <a:pt x="5" y="5"/>
                      <a:pt x="5" y="5"/>
                      <a:pt x="5" y="5"/>
                    </a:cubicBezTo>
                    <a:cubicBezTo>
                      <a:pt x="18" y="8"/>
                      <a:pt x="34" y="0"/>
                      <a:pt x="47" y="12"/>
                    </a:cubicBezTo>
                    <a:cubicBezTo>
                      <a:pt x="49" y="22"/>
                      <a:pt x="54" y="26"/>
                      <a:pt x="65" y="25"/>
                    </a:cubicBezTo>
                    <a:cubicBezTo>
                      <a:pt x="76" y="23"/>
                      <a:pt x="86" y="25"/>
                      <a:pt x="97" y="26"/>
                    </a:cubicBezTo>
                    <a:cubicBezTo>
                      <a:pt x="102" y="27"/>
                      <a:pt x="108" y="28"/>
                      <a:pt x="105" y="34"/>
                    </a:cubicBezTo>
                    <a:cubicBezTo>
                      <a:pt x="102" y="42"/>
                      <a:pt x="106" y="50"/>
                      <a:pt x="102" y="58"/>
                    </a:cubicBezTo>
                    <a:cubicBezTo>
                      <a:pt x="100" y="68"/>
                      <a:pt x="99" y="79"/>
                      <a:pt x="97" y="91"/>
                    </a:cubicBezTo>
                    <a:cubicBezTo>
                      <a:pt x="91" y="84"/>
                      <a:pt x="96" y="75"/>
                      <a:pt x="90" y="69"/>
                    </a:cubicBezTo>
                    <a:cubicBezTo>
                      <a:pt x="83" y="68"/>
                      <a:pt x="76" y="69"/>
                      <a:pt x="75" y="59"/>
                    </a:cubicBezTo>
                    <a:cubicBezTo>
                      <a:pt x="66" y="52"/>
                      <a:pt x="63" y="53"/>
                      <a:pt x="50" y="65"/>
                    </a:cubicBezTo>
                    <a:cubicBezTo>
                      <a:pt x="49" y="66"/>
                      <a:pt x="48" y="68"/>
                      <a:pt x="47" y="69"/>
                    </a:cubicBezTo>
                    <a:cubicBezTo>
                      <a:pt x="41" y="75"/>
                      <a:pt x="39" y="85"/>
                      <a:pt x="31" y="89"/>
                    </a:cubicBezTo>
                    <a:cubicBezTo>
                      <a:pt x="20" y="92"/>
                      <a:pt x="10" y="91"/>
                      <a:pt x="2" y="82"/>
                    </a:cubicBezTo>
                    <a:cubicBezTo>
                      <a:pt x="1" y="56"/>
                      <a:pt x="0" y="31"/>
                      <a:pt x="3" y="5"/>
                    </a:cubicBezTo>
                    <a:close/>
                  </a:path>
                </a:pathLst>
              </a:custGeom>
              <a:solidFill>
                <a:srgbClr val="F3ED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0" name="Freeform 1082">
                <a:extLst>
                  <a:ext uri="{FF2B5EF4-FFF2-40B4-BE49-F238E27FC236}">
                    <a16:creationId xmlns:a16="http://schemas.microsoft.com/office/drawing/2014/main" id="{E423F22B-29CD-1D37-275A-01BABF71AB93}"/>
                  </a:ext>
                </a:extLst>
              </p:cNvPr>
              <p:cNvSpPr/>
              <p:nvPr/>
            </p:nvSpPr>
            <p:spPr bwMode="auto">
              <a:xfrm>
                <a:off x="5509" y="2876"/>
                <a:ext cx="73" cy="97"/>
              </a:xfrm>
              <a:custGeom>
                <a:avLst/>
                <a:gdLst>
                  <a:gd name="T0" fmla="*/ 6 w 50"/>
                  <a:gd name="T1" fmla="*/ 0 h 67"/>
                  <a:gd name="T2" fmla="*/ 37 w 50"/>
                  <a:gd name="T3" fmla="*/ 4 h 67"/>
                  <a:gd name="T4" fmla="*/ 45 w 50"/>
                  <a:gd name="T5" fmla="*/ 3 h 67"/>
                  <a:gd name="T6" fmla="*/ 46 w 50"/>
                  <a:gd name="T7" fmla="*/ 27 h 67"/>
                  <a:gd name="T8" fmla="*/ 42 w 50"/>
                  <a:gd name="T9" fmla="*/ 32 h 67"/>
                  <a:gd name="T10" fmla="*/ 44 w 50"/>
                  <a:gd name="T11" fmla="*/ 63 h 67"/>
                  <a:gd name="T12" fmla="*/ 6 w 50"/>
                  <a:gd name="T13" fmla="*/ 26 h 67"/>
                  <a:gd name="T14" fmla="*/ 6 w 50"/>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67">
                    <a:moveTo>
                      <a:pt x="6" y="0"/>
                    </a:moveTo>
                    <a:cubicBezTo>
                      <a:pt x="16" y="3"/>
                      <a:pt x="27" y="5"/>
                      <a:pt x="37" y="4"/>
                    </a:cubicBezTo>
                    <a:cubicBezTo>
                      <a:pt x="40" y="1"/>
                      <a:pt x="42" y="1"/>
                      <a:pt x="45" y="3"/>
                    </a:cubicBezTo>
                    <a:cubicBezTo>
                      <a:pt x="49" y="11"/>
                      <a:pt x="50" y="19"/>
                      <a:pt x="46" y="27"/>
                    </a:cubicBezTo>
                    <a:cubicBezTo>
                      <a:pt x="45" y="29"/>
                      <a:pt x="43" y="31"/>
                      <a:pt x="42" y="32"/>
                    </a:cubicBezTo>
                    <a:cubicBezTo>
                      <a:pt x="48" y="42"/>
                      <a:pt x="49" y="53"/>
                      <a:pt x="44" y="63"/>
                    </a:cubicBezTo>
                    <a:cubicBezTo>
                      <a:pt x="0" y="64"/>
                      <a:pt x="5" y="67"/>
                      <a:pt x="6" y="26"/>
                    </a:cubicBezTo>
                    <a:cubicBezTo>
                      <a:pt x="6" y="17"/>
                      <a:pt x="6" y="8"/>
                      <a:pt x="6" y="0"/>
                    </a:cubicBezTo>
                    <a:close/>
                  </a:path>
                </a:pathLst>
              </a:custGeom>
              <a:solidFill>
                <a:srgbClr val="BCB8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1" name="Freeform 1083">
                <a:extLst>
                  <a:ext uri="{FF2B5EF4-FFF2-40B4-BE49-F238E27FC236}">
                    <a16:creationId xmlns:a16="http://schemas.microsoft.com/office/drawing/2014/main" id="{9ED08CDC-5B87-4DA5-A6C5-A6B6FBBE6818}"/>
                  </a:ext>
                </a:extLst>
              </p:cNvPr>
              <p:cNvSpPr/>
              <p:nvPr/>
            </p:nvSpPr>
            <p:spPr bwMode="auto">
              <a:xfrm>
                <a:off x="5570" y="2922"/>
                <a:ext cx="31" cy="45"/>
              </a:xfrm>
              <a:custGeom>
                <a:avLst/>
                <a:gdLst>
                  <a:gd name="T0" fmla="*/ 2 w 21"/>
                  <a:gd name="T1" fmla="*/ 31 h 31"/>
                  <a:gd name="T2" fmla="*/ 0 w 21"/>
                  <a:gd name="T3" fmla="*/ 0 h 31"/>
                  <a:gd name="T4" fmla="*/ 11 w 21"/>
                  <a:gd name="T5" fmla="*/ 31 h 31"/>
                  <a:gd name="T6" fmla="*/ 2 w 21"/>
                  <a:gd name="T7" fmla="*/ 31 h 31"/>
                </a:gdLst>
                <a:ahLst/>
                <a:cxnLst>
                  <a:cxn ang="0">
                    <a:pos x="T0" y="T1"/>
                  </a:cxn>
                  <a:cxn ang="0">
                    <a:pos x="T2" y="T3"/>
                  </a:cxn>
                  <a:cxn ang="0">
                    <a:pos x="T4" y="T5"/>
                  </a:cxn>
                  <a:cxn ang="0">
                    <a:pos x="T6" y="T7"/>
                  </a:cxn>
                </a:cxnLst>
                <a:rect l="0" t="0" r="r" b="b"/>
                <a:pathLst>
                  <a:path w="21" h="31">
                    <a:moveTo>
                      <a:pt x="2" y="31"/>
                    </a:moveTo>
                    <a:cubicBezTo>
                      <a:pt x="1" y="21"/>
                      <a:pt x="1" y="11"/>
                      <a:pt x="0" y="0"/>
                    </a:cubicBezTo>
                    <a:cubicBezTo>
                      <a:pt x="21" y="4"/>
                      <a:pt x="8" y="20"/>
                      <a:pt x="11" y="31"/>
                    </a:cubicBezTo>
                    <a:cubicBezTo>
                      <a:pt x="8" y="31"/>
                      <a:pt x="5" y="31"/>
                      <a:pt x="2" y="31"/>
                    </a:cubicBezTo>
                    <a:close/>
                  </a:path>
                </a:pathLst>
              </a:custGeom>
              <a:solidFill>
                <a:srgbClr val="625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2" name="Freeform 1084">
                <a:extLst>
                  <a:ext uri="{FF2B5EF4-FFF2-40B4-BE49-F238E27FC236}">
                    <a16:creationId xmlns:a16="http://schemas.microsoft.com/office/drawing/2014/main" id="{B26D8625-C12A-D267-7043-7970EC892F96}"/>
                  </a:ext>
                </a:extLst>
              </p:cNvPr>
              <p:cNvSpPr/>
              <p:nvPr/>
            </p:nvSpPr>
            <p:spPr bwMode="auto">
              <a:xfrm>
                <a:off x="6176" y="2221"/>
                <a:ext cx="185" cy="294"/>
              </a:xfrm>
              <a:custGeom>
                <a:avLst/>
                <a:gdLst>
                  <a:gd name="T0" fmla="*/ 48 w 127"/>
                  <a:gd name="T1" fmla="*/ 187 h 202"/>
                  <a:gd name="T2" fmla="*/ 19 w 127"/>
                  <a:gd name="T3" fmla="*/ 178 h 202"/>
                  <a:gd name="T4" fmla="*/ 5 w 127"/>
                  <a:gd name="T5" fmla="*/ 158 h 202"/>
                  <a:gd name="T6" fmla="*/ 30 w 127"/>
                  <a:gd name="T7" fmla="*/ 143 h 202"/>
                  <a:gd name="T8" fmla="*/ 50 w 127"/>
                  <a:gd name="T9" fmla="*/ 123 h 202"/>
                  <a:gd name="T10" fmla="*/ 54 w 127"/>
                  <a:gd name="T11" fmla="*/ 70 h 202"/>
                  <a:gd name="T12" fmla="*/ 55 w 127"/>
                  <a:gd name="T13" fmla="*/ 63 h 202"/>
                  <a:gd name="T14" fmla="*/ 60 w 127"/>
                  <a:gd name="T15" fmla="*/ 42 h 202"/>
                  <a:gd name="T16" fmla="*/ 108 w 127"/>
                  <a:gd name="T17" fmla="*/ 14 h 202"/>
                  <a:gd name="T18" fmla="*/ 127 w 127"/>
                  <a:gd name="T19" fmla="*/ 18 h 202"/>
                  <a:gd name="T20" fmla="*/ 119 w 127"/>
                  <a:gd name="T21" fmla="*/ 31 h 202"/>
                  <a:gd name="T22" fmla="*/ 103 w 127"/>
                  <a:gd name="T23" fmla="*/ 50 h 202"/>
                  <a:gd name="T24" fmla="*/ 87 w 127"/>
                  <a:gd name="T25" fmla="*/ 70 h 202"/>
                  <a:gd name="T26" fmla="*/ 92 w 127"/>
                  <a:gd name="T27" fmla="*/ 115 h 202"/>
                  <a:gd name="T28" fmla="*/ 100 w 127"/>
                  <a:gd name="T29" fmla="*/ 178 h 202"/>
                  <a:gd name="T30" fmla="*/ 95 w 127"/>
                  <a:gd name="T31" fmla="*/ 189 h 202"/>
                  <a:gd name="T32" fmla="*/ 89 w 127"/>
                  <a:gd name="T33" fmla="*/ 202 h 202"/>
                  <a:gd name="T34" fmla="*/ 84 w 127"/>
                  <a:gd name="T35" fmla="*/ 189 h 202"/>
                  <a:gd name="T36" fmla="*/ 76 w 127"/>
                  <a:gd name="T37" fmla="*/ 178 h 202"/>
                  <a:gd name="T38" fmla="*/ 64 w 127"/>
                  <a:gd name="T39" fmla="*/ 185 h 202"/>
                  <a:gd name="T40" fmla="*/ 48 w 127"/>
                  <a:gd name="T41" fmla="*/ 18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201">
                    <a:moveTo>
                      <a:pt x="48" y="187"/>
                    </a:moveTo>
                    <a:cubicBezTo>
                      <a:pt x="42" y="173"/>
                      <a:pt x="30" y="179"/>
                      <a:pt x="19" y="178"/>
                    </a:cubicBezTo>
                    <a:cubicBezTo>
                      <a:pt x="9" y="175"/>
                      <a:pt x="0" y="172"/>
                      <a:pt x="5" y="158"/>
                    </a:cubicBezTo>
                    <a:cubicBezTo>
                      <a:pt x="10" y="148"/>
                      <a:pt x="17" y="143"/>
                      <a:pt x="30" y="143"/>
                    </a:cubicBezTo>
                    <a:cubicBezTo>
                      <a:pt x="42" y="142"/>
                      <a:pt x="50" y="135"/>
                      <a:pt x="50" y="123"/>
                    </a:cubicBezTo>
                    <a:cubicBezTo>
                      <a:pt x="50" y="105"/>
                      <a:pt x="54" y="88"/>
                      <a:pt x="54" y="70"/>
                    </a:cubicBezTo>
                    <a:cubicBezTo>
                      <a:pt x="55" y="68"/>
                      <a:pt x="55" y="65"/>
                      <a:pt x="55" y="63"/>
                    </a:cubicBezTo>
                    <a:cubicBezTo>
                      <a:pt x="58" y="56"/>
                      <a:pt x="59" y="49"/>
                      <a:pt x="60" y="42"/>
                    </a:cubicBezTo>
                    <a:cubicBezTo>
                      <a:pt x="61" y="9"/>
                      <a:pt x="75" y="0"/>
                      <a:pt x="108" y="14"/>
                    </a:cubicBezTo>
                    <a:cubicBezTo>
                      <a:pt x="114" y="15"/>
                      <a:pt x="121" y="17"/>
                      <a:pt x="127" y="18"/>
                    </a:cubicBezTo>
                    <a:cubicBezTo>
                      <a:pt x="125" y="22"/>
                      <a:pt x="122" y="26"/>
                      <a:pt x="119" y="31"/>
                    </a:cubicBezTo>
                    <a:cubicBezTo>
                      <a:pt x="113" y="36"/>
                      <a:pt x="113" y="47"/>
                      <a:pt x="103" y="50"/>
                    </a:cubicBezTo>
                    <a:cubicBezTo>
                      <a:pt x="90" y="50"/>
                      <a:pt x="94" y="65"/>
                      <a:pt x="87" y="70"/>
                    </a:cubicBezTo>
                    <a:cubicBezTo>
                      <a:pt x="76" y="86"/>
                      <a:pt x="88" y="100"/>
                      <a:pt x="92" y="115"/>
                    </a:cubicBezTo>
                    <a:cubicBezTo>
                      <a:pt x="97" y="136"/>
                      <a:pt x="101" y="156"/>
                      <a:pt x="100" y="178"/>
                    </a:cubicBezTo>
                    <a:cubicBezTo>
                      <a:pt x="100" y="183"/>
                      <a:pt x="97" y="185"/>
                      <a:pt x="95" y="189"/>
                    </a:cubicBezTo>
                    <a:cubicBezTo>
                      <a:pt x="93" y="193"/>
                      <a:pt x="97" y="200"/>
                      <a:pt x="89" y="202"/>
                    </a:cubicBezTo>
                    <a:cubicBezTo>
                      <a:pt x="83" y="200"/>
                      <a:pt x="87" y="193"/>
                      <a:pt x="84" y="189"/>
                    </a:cubicBezTo>
                    <a:cubicBezTo>
                      <a:pt x="81" y="186"/>
                      <a:pt x="81" y="180"/>
                      <a:pt x="76" y="178"/>
                    </a:cubicBezTo>
                    <a:cubicBezTo>
                      <a:pt x="71" y="180"/>
                      <a:pt x="68" y="184"/>
                      <a:pt x="64" y="185"/>
                    </a:cubicBezTo>
                    <a:cubicBezTo>
                      <a:pt x="59" y="186"/>
                      <a:pt x="54" y="188"/>
                      <a:pt x="48" y="187"/>
                    </a:cubicBezTo>
                    <a:close/>
                  </a:path>
                </a:pathLst>
              </a:custGeom>
              <a:solidFill>
                <a:srgbClr val="D5D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3" name="Freeform 1085">
                <a:extLst>
                  <a:ext uri="{FF2B5EF4-FFF2-40B4-BE49-F238E27FC236}">
                    <a16:creationId xmlns:a16="http://schemas.microsoft.com/office/drawing/2014/main" id="{C9E9A38D-4461-4635-BED5-6B5633DB217A}"/>
                  </a:ext>
                </a:extLst>
              </p:cNvPr>
              <p:cNvSpPr/>
              <p:nvPr/>
            </p:nvSpPr>
            <p:spPr bwMode="auto">
              <a:xfrm>
                <a:off x="6333" y="2461"/>
                <a:ext cx="124" cy="138"/>
              </a:xfrm>
              <a:custGeom>
                <a:avLst/>
                <a:gdLst>
                  <a:gd name="T0" fmla="*/ 0 w 85"/>
                  <a:gd name="T1" fmla="*/ 62 h 95"/>
                  <a:gd name="T2" fmla="*/ 24 w 85"/>
                  <a:gd name="T3" fmla="*/ 33 h 95"/>
                  <a:gd name="T4" fmla="*/ 69 w 85"/>
                  <a:gd name="T5" fmla="*/ 2 h 95"/>
                  <a:gd name="T6" fmla="*/ 85 w 85"/>
                  <a:gd name="T7" fmla="*/ 8 h 95"/>
                  <a:gd name="T8" fmla="*/ 70 w 85"/>
                  <a:gd name="T9" fmla="*/ 67 h 95"/>
                  <a:gd name="T10" fmla="*/ 54 w 85"/>
                  <a:gd name="T11" fmla="*/ 72 h 95"/>
                  <a:gd name="T12" fmla="*/ 45 w 85"/>
                  <a:gd name="T13" fmla="*/ 77 h 95"/>
                  <a:gd name="T14" fmla="*/ 23 w 85"/>
                  <a:gd name="T15" fmla="*/ 82 h 95"/>
                  <a:gd name="T16" fmla="*/ 11 w 85"/>
                  <a:gd name="T17" fmla="*/ 69 h 95"/>
                  <a:gd name="T18" fmla="*/ 0 w 85"/>
                  <a:gd name="T19" fmla="*/ 6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95">
                    <a:moveTo>
                      <a:pt x="0" y="62"/>
                    </a:moveTo>
                    <a:cubicBezTo>
                      <a:pt x="23" y="66"/>
                      <a:pt x="16" y="43"/>
                      <a:pt x="24" y="33"/>
                    </a:cubicBezTo>
                    <a:cubicBezTo>
                      <a:pt x="39" y="22"/>
                      <a:pt x="58" y="18"/>
                      <a:pt x="69" y="2"/>
                    </a:cubicBezTo>
                    <a:cubicBezTo>
                      <a:pt x="75" y="1"/>
                      <a:pt x="82" y="0"/>
                      <a:pt x="85" y="8"/>
                    </a:cubicBezTo>
                    <a:cubicBezTo>
                      <a:pt x="75" y="27"/>
                      <a:pt x="76" y="48"/>
                      <a:pt x="70" y="67"/>
                    </a:cubicBezTo>
                    <a:cubicBezTo>
                      <a:pt x="66" y="73"/>
                      <a:pt x="60" y="73"/>
                      <a:pt x="54" y="72"/>
                    </a:cubicBezTo>
                    <a:cubicBezTo>
                      <a:pt x="51" y="72"/>
                      <a:pt x="46" y="71"/>
                      <a:pt x="45" y="77"/>
                    </a:cubicBezTo>
                    <a:cubicBezTo>
                      <a:pt x="41" y="95"/>
                      <a:pt x="32" y="88"/>
                      <a:pt x="23" y="82"/>
                    </a:cubicBezTo>
                    <a:cubicBezTo>
                      <a:pt x="21" y="76"/>
                      <a:pt x="19" y="70"/>
                      <a:pt x="11" y="69"/>
                    </a:cubicBezTo>
                    <a:cubicBezTo>
                      <a:pt x="6" y="69"/>
                      <a:pt x="0" y="69"/>
                      <a:pt x="0" y="62"/>
                    </a:cubicBezTo>
                    <a:close/>
                  </a:path>
                </a:pathLst>
              </a:custGeom>
              <a:solidFill>
                <a:srgbClr val="C0C2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4" name="Freeform 1086">
                <a:extLst>
                  <a:ext uri="{FF2B5EF4-FFF2-40B4-BE49-F238E27FC236}">
                    <a16:creationId xmlns:a16="http://schemas.microsoft.com/office/drawing/2014/main" id="{3A3D9FC2-AA62-8184-9FC4-0015260D43F4}"/>
                  </a:ext>
                </a:extLst>
              </p:cNvPr>
              <p:cNvSpPr/>
              <p:nvPr/>
            </p:nvSpPr>
            <p:spPr bwMode="auto">
              <a:xfrm>
                <a:off x="6345" y="2557"/>
                <a:ext cx="99" cy="83"/>
              </a:xfrm>
              <a:custGeom>
                <a:avLst/>
                <a:gdLst>
                  <a:gd name="T0" fmla="*/ 16 w 68"/>
                  <a:gd name="T1" fmla="*/ 16 h 57"/>
                  <a:gd name="T2" fmla="*/ 30 w 68"/>
                  <a:gd name="T3" fmla="*/ 6 h 57"/>
                  <a:gd name="T4" fmla="*/ 40 w 68"/>
                  <a:gd name="T5" fmla="*/ 0 h 57"/>
                  <a:gd name="T6" fmla="*/ 59 w 68"/>
                  <a:gd name="T7" fmla="*/ 2 h 57"/>
                  <a:gd name="T8" fmla="*/ 66 w 68"/>
                  <a:gd name="T9" fmla="*/ 11 h 57"/>
                  <a:gd name="T10" fmla="*/ 67 w 68"/>
                  <a:gd name="T11" fmla="*/ 44 h 57"/>
                  <a:gd name="T12" fmla="*/ 56 w 68"/>
                  <a:gd name="T13" fmla="*/ 43 h 57"/>
                  <a:gd name="T14" fmla="*/ 11 w 68"/>
                  <a:gd name="T15" fmla="*/ 54 h 57"/>
                  <a:gd name="T16" fmla="*/ 0 w 68"/>
                  <a:gd name="T17" fmla="*/ 55 h 57"/>
                  <a:gd name="T18" fmla="*/ 8 w 68"/>
                  <a:gd name="T19" fmla="*/ 27 h 57"/>
                  <a:gd name="T20" fmla="*/ 16 w 68"/>
                  <a:gd name="T21"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7">
                    <a:moveTo>
                      <a:pt x="16" y="16"/>
                    </a:moveTo>
                    <a:cubicBezTo>
                      <a:pt x="22" y="14"/>
                      <a:pt x="39" y="28"/>
                      <a:pt x="30" y="6"/>
                    </a:cubicBezTo>
                    <a:cubicBezTo>
                      <a:pt x="28" y="0"/>
                      <a:pt x="35" y="0"/>
                      <a:pt x="40" y="0"/>
                    </a:cubicBezTo>
                    <a:cubicBezTo>
                      <a:pt x="46" y="0"/>
                      <a:pt x="52" y="1"/>
                      <a:pt x="59" y="2"/>
                    </a:cubicBezTo>
                    <a:cubicBezTo>
                      <a:pt x="63" y="4"/>
                      <a:pt x="64" y="7"/>
                      <a:pt x="66" y="11"/>
                    </a:cubicBezTo>
                    <a:cubicBezTo>
                      <a:pt x="64" y="22"/>
                      <a:pt x="68" y="33"/>
                      <a:pt x="67" y="44"/>
                    </a:cubicBezTo>
                    <a:cubicBezTo>
                      <a:pt x="63" y="46"/>
                      <a:pt x="59" y="46"/>
                      <a:pt x="56" y="43"/>
                    </a:cubicBezTo>
                    <a:cubicBezTo>
                      <a:pt x="39" y="41"/>
                      <a:pt x="24" y="43"/>
                      <a:pt x="11" y="54"/>
                    </a:cubicBezTo>
                    <a:cubicBezTo>
                      <a:pt x="7" y="57"/>
                      <a:pt x="3" y="57"/>
                      <a:pt x="0" y="55"/>
                    </a:cubicBezTo>
                    <a:cubicBezTo>
                      <a:pt x="5" y="46"/>
                      <a:pt x="7" y="37"/>
                      <a:pt x="8" y="27"/>
                    </a:cubicBezTo>
                    <a:cubicBezTo>
                      <a:pt x="11" y="24"/>
                      <a:pt x="11" y="18"/>
                      <a:pt x="16" y="16"/>
                    </a:cubicBezTo>
                    <a:close/>
                  </a:path>
                </a:pathLst>
              </a:custGeom>
              <a:solidFill>
                <a:srgbClr val="6165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5" name="Freeform 1087">
                <a:extLst>
                  <a:ext uri="{FF2B5EF4-FFF2-40B4-BE49-F238E27FC236}">
                    <a16:creationId xmlns:a16="http://schemas.microsoft.com/office/drawing/2014/main" id="{D410C062-E68F-3DE1-D140-C04E66B8FC8B}"/>
                  </a:ext>
                </a:extLst>
              </p:cNvPr>
              <p:cNvSpPr/>
              <p:nvPr/>
            </p:nvSpPr>
            <p:spPr bwMode="auto">
              <a:xfrm>
                <a:off x="6366" y="2404"/>
                <a:ext cx="72" cy="105"/>
              </a:xfrm>
              <a:custGeom>
                <a:avLst/>
                <a:gdLst>
                  <a:gd name="T0" fmla="*/ 45 w 49"/>
                  <a:gd name="T1" fmla="*/ 44 h 72"/>
                  <a:gd name="T2" fmla="*/ 1 w 49"/>
                  <a:gd name="T3" fmla="*/ 72 h 72"/>
                  <a:gd name="T4" fmla="*/ 0 w 49"/>
                  <a:gd name="T5" fmla="*/ 56 h 72"/>
                  <a:gd name="T6" fmla="*/ 35 w 49"/>
                  <a:gd name="T7" fmla="*/ 10 h 72"/>
                  <a:gd name="T8" fmla="*/ 41 w 49"/>
                  <a:gd name="T9" fmla="*/ 0 h 72"/>
                  <a:gd name="T10" fmla="*/ 48 w 49"/>
                  <a:gd name="T11" fmla="*/ 0 h 72"/>
                  <a:gd name="T12" fmla="*/ 45 w 49"/>
                  <a:gd name="T13" fmla="*/ 44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45" y="44"/>
                    </a:moveTo>
                    <a:cubicBezTo>
                      <a:pt x="40" y="67"/>
                      <a:pt x="19" y="67"/>
                      <a:pt x="1" y="72"/>
                    </a:cubicBezTo>
                    <a:cubicBezTo>
                      <a:pt x="3" y="67"/>
                      <a:pt x="1" y="62"/>
                      <a:pt x="0" y="56"/>
                    </a:cubicBezTo>
                    <a:cubicBezTo>
                      <a:pt x="7" y="37"/>
                      <a:pt x="14" y="18"/>
                      <a:pt x="35" y="10"/>
                    </a:cubicBezTo>
                    <a:cubicBezTo>
                      <a:pt x="38" y="9"/>
                      <a:pt x="39" y="3"/>
                      <a:pt x="41" y="0"/>
                    </a:cubicBezTo>
                    <a:cubicBezTo>
                      <a:pt x="43" y="0"/>
                      <a:pt x="46" y="0"/>
                      <a:pt x="48" y="0"/>
                    </a:cubicBezTo>
                    <a:cubicBezTo>
                      <a:pt x="49" y="15"/>
                      <a:pt x="39" y="29"/>
                      <a:pt x="45" y="44"/>
                    </a:cubicBezTo>
                    <a:close/>
                  </a:path>
                </a:pathLst>
              </a:custGeom>
              <a:solidFill>
                <a:srgbClr val="AF9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6" name="Freeform 1088">
                <a:extLst>
                  <a:ext uri="{FF2B5EF4-FFF2-40B4-BE49-F238E27FC236}">
                    <a16:creationId xmlns:a16="http://schemas.microsoft.com/office/drawing/2014/main" id="{63EFBAF7-5ABA-1BE4-04D0-760929EF60A1}"/>
                  </a:ext>
                </a:extLst>
              </p:cNvPr>
              <p:cNvSpPr/>
              <p:nvPr/>
            </p:nvSpPr>
            <p:spPr bwMode="auto">
              <a:xfrm>
                <a:off x="6272" y="2570"/>
                <a:ext cx="60" cy="58"/>
              </a:xfrm>
              <a:custGeom>
                <a:avLst/>
                <a:gdLst>
                  <a:gd name="T0" fmla="*/ 5 w 41"/>
                  <a:gd name="T1" fmla="*/ 26 h 40"/>
                  <a:gd name="T2" fmla="*/ 2 w 41"/>
                  <a:gd name="T3" fmla="*/ 22 h 40"/>
                  <a:gd name="T4" fmla="*/ 22 w 41"/>
                  <a:gd name="T5" fmla="*/ 2 h 40"/>
                  <a:gd name="T6" fmla="*/ 37 w 41"/>
                  <a:gd name="T7" fmla="*/ 33 h 40"/>
                  <a:gd name="T8" fmla="*/ 10 w 41"/>
                  <a:gd name="T9" fmla="*/ 26 h 40"/>
                  <a:gd name="T10" fmla="*/ 5 w 41"/>
                  <a:gd name="T11" fmla="*/ 26 h 40"/>
                </a:gdLst>
                <a:ahLst/>
                <a:cxnLst>
                  <a:cxn ang="0">
                    <a:pos x="T0" y="T1"/>
                  </a:cxn>
                  <a:cxn ang="0">
                    <a:pos x="T2" y="T3"/>
                  </a:cxn>
                  <a:cxn ang="0">
                    <a:pos x="T4" y="T5"/>
                  </a:cxn>
                  <a:cxn ang="0">
                    <a:pos x="T6" y="T7"/>
                  </a:cxn>
                  <a:cxn ang="0">
                    <a:pos x="T8" y="T9"/>
                  </a:cxn>
                  <a:cxn ang="0">
                    <a:pos x="T10" y="T11"/>
                  </a:cxn>
                </a:cxnLst>
                <a:rect l="0" t="0" r="r" b="b"/>
                <a:pathLst>
                  <a:path w="41" h="40">
                    <a:moveTo>
                      <a:pt x="5" y="26"/>
                    </a:moveTo>
                    <a:cubicBezTo>
                      <a:pt x="4" y="25"/>
                      <a:pt x="3" y="23"/>
                      <a:pt x="2" y="22"/>
                    </a:cubicBezTo>
                    <a:cubicBezTo>
                      <a:pt x="0" y="7"/>
                      <a:pt x="6" y="0"/>
                      <a:pt x="22" y="2"/>
                    </a:cubicBezTo>
                    <a:cubicBezTo>
                      <a:pt x="34" y="9"/>
                      <a:pt x="41" y="19"/>
                      <a:pt x="37" y="33"/>
                    </a:cubicBezTo>
                    <a:cubicBezTo>
                      <a:pt x="25" y="40"/>
                      <a:pt x="18" y="30"/>
                      <a:pt x="10" y="26"/>
                    </a:cubicBezTo>
                    <a:cubicBezTo>
                      <a:pt x="8" y="26"/>
                      <a:pt x="7" y="26"/>
                      <a:pt x="5" y="26"/>
                    </a:cubicBezTo>
                    <a:close/>
                  </a:path>
                </a:pathLst>
              </a:custGeom>
              <a:solidFill>
                <a:srgbClr val="C4A4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7" name="Freeform 1089">
                <a:extLst>
                  <a:ext uri="{FF2B5EF4-FFF2-40B4-BE49-F238E27FC236}">
                    <a16:creationId xmlns:a16="http://schemas.microsoft.com/office/drawing/2014/main" id="{093C62EC-1947-5BF0-7DFB-F1B5E0DC1A12}"/>
                  </a:ext>
                </a:extLst>
              </p:cNvPr>
              <p:cNvSpPr/>
              <p:nvPr/>
            </p:nvSpPr>
            <p:spPr bwMode="auto">
              <a:xfrm>
                <a:off x="6228" y="2564"/>
                <a:ext cx="76" cy="67"/>
              </a:xfrm>
              <a:custGeom>
                <a:avLst/>
                <a:gdLst>
                  <a:gd name="T0" fmla="*/ 52 w 52"/>
                  <a:gd name="T1" fmla="*/ 6 h 46"/>
                  <a:gd name="T2" fmla="*/ 32 w 52"/>
                  <a:gd name="T3" fmla="*/ 26 h 46"/>
                  <a:gd name="T4" fmla="*/ 0 w 52"/>
                  <a:gd name="T5" fmla="*/ 26 h 46"/>
                  <a:gd name="T6" fmla="*/ 34 w 52"/>
                  <a:gd name="T7" fmla="*/ 5 h 46"/>
                  <a:gd name="T8" fmla="*/ 52 w 52"/>
                  <a:gd name="T9" fmla="*/ 6 h 46"/>
                </a:gdLst>
                <a:ahLst/>
                <a:cxnLst>
                  <a:cxn ang="0">
                    <a:pos x="T0" y="T1"/>
                  </a:cxn>
                  <a:cxn ang="0">
                    <a:pos x="T2" y="T3"/>
                  </a:cxn>
                  <a:cxn ang="0">
                    <a:pos x="T4" y="T5"/>
                  </a:cxn>
                  <a:cxn ang="0">
                    <a:pos x="T6" y="T7"/>
                  </a:cxn>
                  <a:cxn ang="0">
                    <a:pos x="T8" y="T9"/>
                  </a:cxn>
                </a:cxnLst>
                <a:rect l="0" t="0" r="r" b="b"/>
                <a:pathLst>
                  <a:path w="52" h="46">
                    <a:moveTo>
                      <a:pt x="52" y="6"/>
                    </a:moveTo>
                    <a:cubicBezTo>
                      <a:pt x="40" y="7"/>
                      <a:pt x="35" y="15"/>
                      <a:pt x="32" y="26"/>
                    </a:cubicBezTo>
                    <a:cubicBezTo>
                      <a:pt x="22" y="46"/>
                      <a:pt x="11" y="28"/>
                      <a:pt x="0" y="26"/>
                    </a:cubicBezTo>
                    <a:cubicBezTo>
                      <a:pt x="12" y="20"/>
                      <a:pt x="25" y="17"/>
                      <a:pt x="34" y="5"/>
                    </a:cubicBezTo>
                    <a:cubicBezTo>
                      <a:pt x="38" y="0"/>
                      <a:pt x="46" y="0"/>
                      <a:pt x="52" y="6"/>
                    </a:cubicBezTo>
                    <a:close/>
                  </a:path>
                </a:pathLst>
              </a:custGeom>
              <a:solidFill>
                <a:srgbClr val="8264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8" name="Freeform 1090">
                <a:extLst>
                  <a:ext uri="{FF2B5EF4-FFF2-40B4-BE49-F238E27FC236}">
                    <a16:creationId xmlns:a16="http://schemas.microsoft.com/office/drawing/2014/main" id="{E1D9D469-4523-CD2B-6554-2ACDA966E54B}"/>
                  </a:ext>
                </a:extLst>
              </p:cNvPr>
              <p:cNvSpPr/>
              <p:nvPr/>
            </p:nvSpPr>
            <p:spPr bwMode="auto">
              <a:xfrm>
                <a:off x="6316" y="2551"/>
                <a:ext cx="59" cy="47"/>
              </a:xfrm>
              <a:custGeom>
                <a:avLst/>
                <a:gdLst>
                  <a:gd name="T0" fmla="*/ 36 w 41"/>
                  <a:gd name="T1" fmla="*/ 20 h 32"/>
                  <a:gd name="T2" fmla="*/ 28 w 41"/>
                  <a:gd name="T3" fmla="*/ 31 h 32"/>
                  <a:gd name="T4" fmla="*/ 10 w 41"/>
                  <a:gd name="T5" fmla="*/ 8 h 32"/>
                  <a:gd name="T6" fmla="*/ 12 w 41"/>
                  <a:gd name="T7" fmla="*/ 0 h 32"/>
                  <a:gd name="T8" fmla="*/ 24 w 41"/>
                  <a:gd name="T9" fmla="*/ 3 h 32"/>
                  <a:gd name="T10" fmla="*/ 36 w 41"/>
                  <a:gd name="T11" fmla="*/ 20 h 32"/>
                </a:gdLst>
                <a:ahLst/>
                <a:cxnLst>
                  <a:cxn ang="0">
                    <a:pos x="T0" y="T1"/>
                  </a:cxn>
                  <a:cxn ang="0">
                    <a:pos x="T2" y="T3"/>
                  </a:cxn>
                  <a:cxn ang="0">
                    <a:pos x="T4" y="T5"/>
                  </a:cxn>
                  <a:cxn ang="0">
                    <a:pos x="T6" y="T7"/>
                  </a:cxn>
                  <a:cxn ang="0">
                    <a:pos x="T8" y="T9"/>
                  </a:cxn>
                  <a:cxn ang="0">
                    <a:pos x="T10" y="T11"/>
                  </a:cxn>
                </a:cxnLst>
                <a:rect l="0" t="0" r="r" b="b"/>
                <a:pathLst>
                  <a:path w="41" h="32">
                    <a:moveTo>
                      <a:pt x="36" y="20"/>
                    </a:moveTo>
                    <a:cubicBezTo>
                      <a:pt x="36" y="26"/>
                      <a:pt x="37" y="32"/>
                      <a:pt x="28" y="31"/>
                    </a:cubicBezTo>
                    <a:cubicBezTo>
                      <a:pt x="26" y="20"/>
                      <a:pt x="20" y="12"/>
                      <a:pt x="10" y="8"/>
                    </a:cubicBezTo>
                    <a:cubicBezTo>
                      <a:pt x="0" y="4"/>
                      <a:pt x="1" y="0"/>
                      <a:pt x="12" y="0"/>
                    </a:cubicBezTo>
                    <a:cubicBezTo>
                      <a:pt x="15" y="3"/>
                      <a:pt x="20" y="3"/>
                      <a:pt x="24" y="3"/>
                    </a:cubicBezTo>
                    <a:cubicBezTo>
                      <a:pt x="41" y="0"/>
                      <a:pt x="40" y="9"/>
                      <a:pt x="36" y="20"/>
                    </a:cubicBezTo>
                    <a:close/>
                  </a:path>
                </a:pathLst>
              </a:custGeom>
              <a:solidFill>
                <a:srgbClr val="E1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9" name="Freeform 1091">
                <a:extLst>
                  <a:ext uri="{FF2B5EF4-FFF2-40B4-BE49-F238E27FC236}">
                    <a16:creationId xmlns:a16="http://schemas.microsoft.com/office/drawing/2014/main" id="{9208B531-1402-6CFD-44CE-09AE95343822}"/>
                  </a:ext>
                </a:extLst>
              </p:cNvPr>
              <p:cNvSpPr/>
              <p:nvPr/>
            </p:nvSpPr>
            <p:spPr bwMode="auto">
              <a:xfrm>
                <a:off x="6278" y="2605"/>
                <a:ext cx="48" cy="44"/>
              </a:xfrm>
              <a:custGeom>
                <a:avLst/>
                <a:gdLst>
                  <a:gd name="T0" fmla="*/ 6 w 33"/>
                  <a:gd name="T1" fmla="*/ 2 h 30"/>
                  <a:gd name="T2" fmla="*/ 33 w 33"/>
                  <a:gd name="T3" fmla="*/ 9 h 30"/>
                  <a:gd name="T4" fmla="*/ 26 w 33"/>
                  <a:gd name="T5" fmla="*/ 30 h 30"/>
                  <a:gd name="T6" fmla="*/ 6 w 33"/>
                  <a:gd name="T7" fmla="*/ 2 h 30"/>
                </a:gdLst>
                <a:ahLst/>
                <a:cxnLst>
                  <a:cxn ang="0">
                    <a:pos x="T0" y="T1"/>
                  </a:cxn>
                  <a:cxn ang="0">
                    <a:pos x="T2" y="T3"/>
                  </a:cxn>
                  <a:cxn ang="0">
                    <a:pos x="T4" y="T5"/>
                  </a:cxn>
                  <a:cxn ang="0">
                    <a:pos x="T6" y="T7"/>
                  </a:cxn>
                </a:cxnLst>
                <a:rect l="0" t="0" r="r" b="b"/>
                <a:pathLst>
                  <a:path w="33" h="30">
                    <a:moveTo>
                      <a:pt x="6" y="2"/>
                    </a:moveTo>
                    <a:cubicBezTo>
                      <a:pt x="16" y="0"/>
                      <a:pt x="23" y="9"/>
                      <a:pt x="33" y="9"/>
                    </a:cubicBezTo>
                    <a:cubicBezTo>
                      <a:pt x="32" y="17"/>
                      <a:pt x="31" y="24"/>
                      <a:pt x="26" y="30"/>
                    </a:cubicBezTo>
                    <a:cubicBezTo>
                      <a:pt x="22" y="18"/>
                      <a:pt x="0" y="20"/>
                      <a:pt x="6" y="2"/>
                    </a:cubicBezTo>
                    <a:close/>
                  </a:path>
                </a:pathLst>
              </a:custGeom>
              <a:solidFill>
                <a:srgbClr val="997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0" name="Freeform 1092">
                <a:extLst>
                  <a:ext uri="{FF2B5EF4-FFF2-40B4-BE49-F238E27FC236}">
                    <a16:creationId xmlns:a16="http://schemas.microsoft.com/office/drawing/2014/main" id="{78ACE5DE-8C9C-87CF-A87D-21E003DE3CCA}"/>
                  </a:ext>
                </a:extLst>
              </p:cNvPr>
              <p:cNvSpPr/>
              <p:nvPr/>
            </p:nvSpPr>
            <p:spPr bwMode="auto">
              <a:xfrm>
                <a:off x="6295" y="2496"/>
                <a:ext cx="45" cy="33"/>
              </a:xfrm>
              <a:custGeom>
                <a:avLst/>
                <a:gdLst>
                  <a:gd name="T0" fmla="*/ 2 w 31"/>
                  <a:gd name="T1" fmla="*/ 0 h 23"/>
                  <a:gd name="T2" fmla="*/ 7 w 31"/>
                  <a:gd name="T3" fmla="*/ 10 h 23"/>
                  <a:gd name="T4" fmla="*/ 13 w 31"/>
                  <a:gd name="T5" fmla="*/ 0 h 23"/>
                  <a:gd name="T6" fmla="*/ 31 w 31"/>
                  <a:gd name="T7" fmla="*/ 7 h 23"/>
                  <a:gd name="T8" fmla="*/ 4 w 31"/>
                  <a:gd name="T9" fmla="*/ 23 h 23"/>
                  <a:gd name="T10" fmla="*/ 2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2" y="0"/>
                    </a:moveTo>
                    <a:cubicBezTo>
                      <a:pt x="4" y="3"/>
                      <a:pt x="5" y="7"/>
                      <a:pt x="7" y="10"/>
                    </a:cubicBezTo>
                    <a:cubicBezTo>
                      <a:pt x="9" y="7"/>
                      <a:pt x="11" y="3"/>
                      <a:pt x="13" y="0"/>
                    </a:cubicBezTo>
                    <a:cubicBezTo>
                      <a:pt x="17" y="7"/>
                      <a:pt x="25" y="3"/>
                      <a:pt x="31" y="7"/>
                    </a:cubicBezTo>
                    <a:cubicBezTo>
                      <a:pt x="25" y="17"/>
                      <a:pt x="14" y="19"/>
                      <a:pt x="4" y="23"/>
                    </a:cubicBezTo>
                    <a:cubicBezTo>
                      <a:pt x="0" y="15"/>
                      <a:pt x="0" y="8"/>
                      <a:pt x="2" y="0"/>
                    </a:cubicBezTo>
                    <a:close/>
                  </a:path>
                </a:pathLst>
              </a:custGeom>
              <a:solidFill>
                <a:srgbClr val="4549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1" name="Freeform 1093">
                <a:extLst>
                  <a:ext uri="{FF2B5EF4-FFF2-40B4-BE49-F238E27FC236}">
                    <a16:creationId xmlns:a16="http://schemas.microsoft.com/office/drawing/2014/main" id="{CDAD892E-A87A-2B5E-54AE-95D89AF0CD6F}"/>
                  </a:ext>
                </a:extLst>
              </p:cNvPr>
              <p:cNvSpPr/>
              <p:nvPr/>
            </p:nvSpPr>
            <p:spPr bwMode="auto">
              <a:xfrm>
                <a:off x="6259" y="2480"/>
                <a:ext cx="38" cy="41"/>
              </a:xfrm>
              <a:custGeom>
                <a:avLst/>
                <a:gdLst>
                  <a:gd name="T0" fmla="*/ 7 w 26"/>
                  <a:gd name="T1" fmla="*/ 4 h 28"/>
                  <a:gd name="T2" fmla="*/ 19 w 26"/>
                  <a:gd name="T3" fmla="*/ 0 h 28"/>
                  <a:gd name="T4" fmla="*/ 18 w 26"/>
                  <a:gd name="T5" fmla="*/ 9 h 28"/>
                  <a:gd name="T6" fmla="*/ 6 w 26"/>
                  <a:gd name="T7" fmla="*/ 28 h 28"/>
                  <a:gd name="T8" fmla="*/ 3 w 26"/>
                  <a:gd name="T9" fmla="*/ 23 h 28"/>
                  <a:gd name="T10" fmla="*/ 7 w 26"/>
                  <a:gd name="T11" fmla="*/ 4 h 28"/>
                </a:gdLst>
                <a:ahLst/>
                <a:cxnLst>
                  <a:cxn ang="0">
                    <a:pos x="T0" y="T1"/>
                  </a:cxn>
                  <a:cxn ang="0">
                    <a:pos x="T2" y="T3"/>
                  </a:cxn>
                  <a:cxn ang="0">
                    <a:pos x="T4" y="T5"/>
                  </a:cxn>
                  <a:cxn ang="0">
                    <a:pos x="T6" y="T7"/>
                  </a:cxn>
                  <a:cxn ang="0">
                    <a:pos x="T8" y="T9"/>
                  </a:cxn>
                  <a:cxn ang="0">
                    <a:pos x="T10" y="T11"/>
                  </a:cxn>
                </a:cxnLst>
                <a:rect l="0" t="0" r="r" b="b"/>
                <a:pathLst>
                  <a:path w="26" h="28">
                    <a:moveTo>
                      <a:pt x="7" y="4"/>
                    </a:moveTo>
                    <a:cubicBezTo>
                      <a:pt x="11" y="3"/>
                      <a:pt x="15" y="2"/>
                      <a:pt x="19" y="0"/>
                    </a:cubicBezTo>
                    <a:cubicBezTo>
                      <a:pt x="18" y="3"/>
                      <a:pt x="15" y="6"/>
                      <a:pt x="18" y="9"/>
                    </a:cubicBezTo>
                    <a:cubicBezTo>
                      <a:pt x="26" y="24"/>
                      <a:pt x="8" y="21"/>
                      <a:pt x="6" y="28"/>
                    </a:cubicBezTo>
                    <a:cubicBezTo>
                      <a:pt x="5" y="27"/>
                      <a:pt x="4" y="25"/>
                      <a:pt x="3" y="23"/>
                    </a:cubicBezTo>
                    <a:cubicBezTo>
                      <a:pt x="4" y="17"/>
                      <a:pt x="0" y="9"/>
                      <a:pt x="7" y="4"/>
                    </a:cubicBezTo>
                    <a:close/>
                  </a:path>
                </a:pathLst>
              </a:custGeom>
              <a:solidFill>
                <a:srgbClr val="4549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2" name="Freeform 1094">
                <a:extLst>
                  <a:ext uri="{FF2B5EF4-FFF2-40B4-BE49-F238E27FC236}">
                    <a16:creationId xmlns:a16="http://schemas.microsoft.com/office/drawing/2014/main" id="{083E4D0A-B16D-ABF1-B525-CDBCE8D7D385}"/>
                  </a:ext>
                </a:extLst>
              </p:cNvPr>
              <p:cNvSpPr/>
              <p:nvPr/>
            </p:nvSpPr>
            <p:spPr bwMode="auto">
              <a:xfrm>
                <a:off x="6246" y="2484"/>
                <a:ext cx="26" cy="29"/>
              </a:xfrm>
              <a:custGeom>
                <a:avLst/>
                <a:gdLst>
                  <a:gd name="T0" fmla="*/ 16 w 18"/>
                  <a:gd name="T1" fmla="*/ 1 h 20"/>
                  <a:gd name="T2" fmla="*/ 12 w 18"/>
                  <a:gd name="T3" fmla="*/ 20 h 20"/>
                  <a:gd name="T4" fmla="*/ 0 w 18"/>
                  <a:gd name="T5" fmla="*/ 17 h 20"/>
                  <a:gd name="T6" fmla="*/ 0 w 18"/>
                  <a:gd name="T7" fmla="*/ 6 h 20"/>
                  <a:gd name="T8" fmla="*/ 16 w 18"/>
                  <a:gd name="T9" fmla="*/ 1 h 20"/>
                </a:gdLst>
                <a:ahLst/>
                <a:cxnLst>
                  <a:cxn ang="0">
                    <a:pos x="T0" y="T1"/>
                  </a:cxn>
                  <a:cxn ang="0">
                    <a:pos x="T2" y="T3"/>
                  </a:cxn>
                  <a:cxn ang="0">
                    <a:pos x="T4" y="T5"/>
                  </a:cxn>
                  <a:cxn ang="0">
                    <a:pos x="T6" y="T7"/>
                  </a:cxn>
                  <a:cxn ang="0">
                    <a:pos x="T8" y="T9"/>
                  </a:cxn>
                </a:cxnLst>
                <a:rect l="0" t="0" r="r" b="b"/>
                <a:pathLst>
                  <a:path w="18" h="20">
                    <a:moveTo>
                      <a:pt x="16" y="1"/>
                    </a:moveTo>
                    <a:cubicBezTo>
                      <a:pt x="14" y="8"/>
                      <a:pt x="18" y="15"/>
                      <a:pt x="12" y="20"/>
                    </a:cubicBezTo>
                    <a:cubicBezTo>
                      <a:pt x="9" y="16"/>
                      <a:pt x="4" y="17"/>
                      <a:pt x="0" y="17"/>
                    </a:cubicBezTo>
                    <a:cubicBezTo>
                      <a:pt x="0" y="13"/>
                      <a:pt x="0" y="10"/>
                      <a:pt x="0" y="6"/>
                    </a:cubicBezTo>
                    <a:cubicBezTo>
                      <a:pt x="5" y="3"/>
                      <a:pt x="10" y="0"/>
                      <a:pt x="16" y="1"/>
                    </a:cubicBezTo>
                    <a:close/>
                  </a:path>
                </a:pathLst>
              </a:custGeom>
              <a:solidFill>
                <a:srgbClr val="646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3" name="Freeform 1095">
                <a:extLst>
                  <a:ext uri="{FF2B5EF4-FFF2-40B4-BE49-F238E27FC236}">
                    <a16:creationId xmlns:a16="http://schemas.microsoft.com/office/drawing/2014/main" id="{17C5F092-FE61-BC72-BA24-3C68A9E95E63}"/>
                  </a:ext>
                </a:extLst>
              </p:cNvPr>
              <p:cNvSpPr/>
              <p:nvPr/>
            </p:nvSpPr>
            <p:spPr bwMode="auto">
              <a:xfrm>
                <a:off x="5576" y="2722"/>
                <a:ext cx="79" cy="80"/>
              </a:xfrm>
              <a:custGeom>
                <a:avLst/>
                <a:gdLst>
                  <a:gd name="T0" fmla="*/ 51 w 54"/>
                  <a:gd name="T1" fmla="*/ 54 h 55"/>
                  <a:gd name="T2" fmla="*/ 14 w 54"/>
                  <a:gd name="T3" fmla="*/ 54 h 55"/>
                  <a:gd name="T4" fmla="*/ 3 w 54"/>
                  <a:gd name="T5" fmla="*/ 39 h 55"/>
                  <a:gd name="T6" fmla="*/ 10 w 54"/>
                  <a:gd name="T7" fmla="*/ 22 h 55"/>
                  <a:gd name="T8" fmla="*/ 28 w 54"/>
                  <a:gd name="T9" fmla="*/ 1 h 55"/>
                  <a:gd name="T10" fmla="*/ 38 w 54"/>
                  <a:gd name="T11" fmla="*/ 1 h 55"/>
                  <a:gd name="T12" fmla="*/ 47 w 54"/>
                  <a:gd name="T13" fmla="*/ 18 h 55"/>
                  <a:gd name="T14" fmla="*/ 46 w 54"/>
                  <a:gd name="T15" fmla="*/ 31 h 55"/>
                  <a:gd name="T16" fmla="*/ 54 w 54"/>
                  <a:gd name="T17" fmla="*/ 46 h 55"/>
                  <a:gd name="T18" fmla="*/ 51 w 54"/>
                  <a:gd name="T19"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5">
                    <a:moveTo>
                      <a:pt x="51" y="54"/>
                    </a:moveTo>
                    <a:cubicBezTo>
                      <a:pt x="39" y="53"/>
                      <a:pt x="26" y="52"/>
                      <a:pt x="14" y="54"/>
                    </a:cubicBezTo>
                    <a:cubicBezTo>
                      <a:pt x="0" y="55"/>
                      <a:pt x="0" y="48"/>
                      <a:pt x="3" y="39"/>
                    </a:cubicBezTo>
                    <a:cubicBezTo>
                      <a:pt x="4" y="32"/>
                      <a:pt x="5" y="26"/>
                      <a:pt x="10" y="22"/>
                    </a:cubicBezTo>
                    <a:cubicBezTo>
                      <a:pt x="16" y="15"/>
                      <a:pt x="22" y="8"/>
                      <a:pt x="28" y="1"/>
                    </a:cubicBezTo>
                    <a:cubicBezTo>
                      <a:pt x="31" y="0"/>
                      <a:pt x="35" y="0"/>
                      <a:pt x="38" y="1"/>
                    </a:cubicBezTo>
                    <a:cubicBezTo>
                      <a:pt x="39" y="8"/>
                      <a:pt x="42" y="14"/>
                      <a:pt x="47" y="18"/>
                    </a:cubicBezTo>
                    <a:cubicBezTo>
                      <a:pt x="50" y="22"/>
                      <a:pt x="48" y="26"/>
                      <a:pt x="46" y="31"/>
                    </a:cubicBezTo>
                    <a:cubicBezTo>
                      <a:pt x="41" y="39"/>
                      <a:pt x="52" y="41"/>
                      <a:pt x="54" y="46"/>
                    </a:cubicBezTo>
                    <a:cubicBezTo>
                      <a:pt x="54" y="49"/>
                      <a:pt x="54" y="52"/>
                      <a:pt x="51" y="54"/>
                    </a:cubicBezTo>
                    <a:close/>
                  </a:path>
                </a:pathLst>
              </a:custGeom>
              <a:solidFill>
                <a:srgbClr val="D9A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4" name="Freeform 1096">
                <a:extLst>
                  <a:ext uri="{FF2B5EF4-FFF2-40B4-BE49-F238E27FC236}">
                    <a16:creationId xmlns:a16="http://schemas.microsoft.com/office/drawing/2014/main" id="{9656A767-785E-A5A4-FD27-E1D4345DB4D9}"/>
                  </a:ext>
                </a:extLst>
              </p:cNvPr>
              <p:cNvSpPr/>
              <p:nvPr/>
            </p:nvSpPr>
            <p:spPr bwMode="auto">
              <a:xfrm>
                <a:off x="5607" y="2669"/>
                <a:ext cx="222" cy="36"/>
              </a:xfrm>
              <a:custGeom>
                <a:avLst/>
                <a:gdLst>
                  <a:gd name="T0" fmla="*/ 7 w 153"/>
                  <a:gd name="T1" fmla="*/ 25 h 25"/>
                  <a:gd name="T2" fmla="*/ 0 w 153"/>
                  <a:gd name="T3" fmla="*/ 10 h 25"/>
                  <a:gd name="T4" fmla="*/ 24 w 153"/>
                  <a:gd name="T5" fmla="*/ 4 h 25"/>
                  <a:gd name="T6" fmla="*/ 135 w 153"/>
                  <a:gd name="T7" fmla="*/ 3 h 25"/>
                  <a:gd name="T8" fmla="*/ 145 w 153"/>
                  <a:gd name="T9" fmla="*/ 1 h 25"/>
                  <a:gd name="T10" fmla="*/ 152 w 153"/>
                  <a:gd name="T11" fmla="*/ 8 h 25"/>
                  <a:gd name="T12" fmla="*/ 150 w 153"/>
                  <a:gd name="T13" fmla="*/ 10 h 25"/>
                  <a:gd name="T14" fmla="*/ 134 w 153"/>
                  <a:gd name="T15" fmla="*/ 16 h 25"/>
                  <a:gd name="T16" fmla="*/ 93 w 153"/>
                  <a:gd name="T17" fmla="*/ 22 h 25"/>
                  <a:gd name="T18" fmla="*/ 51 w 153"/>
                  <a:gd name="T19" fmla="*/ 19 h 25"/>
                  <a:gd name="T20" fmla="*/ 35 w 153"/>
                  <a:gd name="T21" fmla="*/ 19 h 25"/>
                  <a:gd name="T22" fmla="*/ 27 w 153"/>
                  <a:gd name="T23" fmla="*/ 22 h 25"/>
                  <a:gd name="T24" fmla="*/ 7 w 153"/>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3" h="25">
                    <a:moveTo>
                      <a:pt x="7" y="25"/>
                    </a:moveTo>
                    <a:cubicBezTo>
                      <a:pt x="1" y="22"/>
                      <a:pt x="2" y="15"/>
                      <a:pt x="0" y="10"/>
                    </a:cubicBezTo>
                    <a:cubicBezTo>
                      <a:pt x="7" y="3"/>
                      <a:pt x="16" y="4"/>
                      <a:pt x="24" y="4"/>
                    </a:cubicBezTo>
                    <a:cubicBezTo>
                      <a:pt x="61" y="4"/>
                      <a:pt x="98" y="5"/>
                      <a:pt x="135" y="3"/>
                    </a:cubicBezTo>
                    <a:cubicBezTo>
                      <a:pt x="138" y="3"/>
                      <a:pt x="141" y="1"/>
                      <a:pt x="145" y="1"/>
                    </a:cubicBezTo>
                    <a:cubicBezTo>
                      <a:pt x="150" y="0"/>
                      <a:pt x="153" y="2"/>
                      <a:pt x="152" y="8"/>
                    </a:cubicBezTo>
                    <a:cubicBezTo>
                      <a:pt x="151" y="9"/>
                      <a:pt x="151" y="9"/>
                      <a:pt x="150" y="10"/>
                    </a:cubicBezTo>
                    <a:cubicBezTo>
                      <a:pt x="145" y="12"/>
                      <a:pt x="140" y="14"/>
                      <a:pt x="134" y="16"/>
                    </a:cubicBezTo>
                    <a:cubicBezTo>
                      <a:pt x="121" y="20"/>
                      <a:pt x="106" y="11"/>
                      <a:pt x="93" y="22"/>
                    </a:cubicBezTo>
                    <a:cubicBezTo>
                      <a:pt x="79" y="15"/>
                      <a:pt x="65" y="19"/>
                      <a:pt x="51" y="19"/>
                    </a:cubicBezTo>
                    <a:cubicBezTo>
                      <a:pt x="45" y="21"/>
                      <a:pt x="40" y="23"/>
                      <a:pt x="35" y="19"/>
                    </a:cubicBezTo>
                    <a:cubicBezTo>
                      <a:pt x="32" y="20"/>
                      <a:pt x="29" y="21"/>
                      <a:pt x="27" y="22"/>
                    </a:cubicBezTo>
                    <a:cubicBezTo>
                      <a:pt x="21" y="25"/>
                      <a:pt x="12" y="16"/>
                      <a:pt x="7" y="25"/>
                    </a:cubicBezTo>
                    <a:close/>
                  </a:path>
                </a:pathLst>
              </a:custGeom>
              <a:solidFill>
                <a:srgbClr val="D5C1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5" name="Freeform 1097">
                <a:extLst>
                  <a:ext uri="{FF2B5EF4-FFF2-40B4-BE49-F238E27FC236}">
                    <a16:creationId xmlns:a16="http://schemas.microsoft.com/office/drawing/2014/main" id="{DD148D70-B2D1-9387-5685-9D96FBBF8FEC}"/>
                  </a:ext>
                </a:extLst>
              </p:cNvPr>
              <p:cNvSpPr/>
              <p:nvPr/>
            </p:nvSpPr>
            <p:spPr bwMode="auto">
              <a:xfrm>
                <a:off x="5639" y="2748"/>
                <a:ext cx="62" cy="93"/>
              </a:xfrm>
              <a:custGeom>
                <a:avLst/>
                <a:gdLst>
                  <a:gd name="T0" fmla="*/ 1 w 43"/>
                  <a:gd name="T1" fmla="*/ 12 h 64"/>
                  <a:gd name="T2" fmla="*/ 4 w 43"/>
                  <a:gd name="T3" fmla="*/ 0 h 64"/>
                  <a:gd name="T4" fmla="*/ 35 w 43"/>
                  <a:gd name="T5" fmla="*/ 35 h 64"/>
                  <a:gd name="T6" fmla="*/ 21 w 43"/>
                  <a:gd name="T7" fmla="*/ 56 h 64"/>
                  <a:gd name="T8" fmla="*/ 17 w 43"/>
                  <a:gd name="T9" fmla="*/ 64 h 64"/>
                  <a:gd name="T10" fmla="*/ 17 w 43"/>
                  <a:gd name="T11" fmla="*/ 43 h 64"/>
                  <a:gd name="T12" fmla="*/ 8 w 43"/>
                  <a:gd name="T13" fmla="*/ 36 h 64"/>
                  <a:gd name="T14" fmla="*/ 8 w 43"/>
                  <a:gd name="T15" fmla="*/ 28 h 64"/>
                  <a:gd name="T16" fmla="*/ 1 w 43"/>
                  <a:gd name="T17"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64">
                    <a:moveTo>
                      <a:pt x="1" y="12"/>
                    </a:moveTo>
                    <a:cubicBezTo>
                      <a:pt x="2" y="8"/>
                      <a:pt x="3" y="4"/>
                      <a:pt x="4" y="0"/>
                    </a:cubicBezTo>
                    <a:cubicBezTo>
                      <a:pt x="33" y="3"/>
                      <a:pt x="43" y="14"/>
                      <a:pt x="35" y="35"/>
                    </a:cubicBezTo>
                    <a:cubicBezTo>
                      <a:pt x="32" y="43"/>
                      <a:pt x="17" y="43"/>
                      <a:pt x="21" y="56"/>
                    </a:cubicBezTo>
                    <a:cubicBezTo>
                      <a:pt x="21" y="59"/>
                      <a:pt x="20" y="62"/>
                      <a:pt x="17" y="64"/>
                    </a:cubicBezTo>
                    <a:cubicBezTo>
                      <a:pt x="17" y="57"/>
                      <a:pt x="16" y="50"/>
                      <a:pt x="17" y="43"/>
                    </a:cubicBezTo>
                    <a:cubicBezTo>
                      <a:pt x="19" y="34"/>
                      <a:pt x="13" y="36"/>
                      <a:pt x="8" y="36"/>
                    </a:cubicBezTo>
                    <a:cubicBezTo>
                      <a:pt x="8" y="33"/>
                      <a:pt x="8" y="30"/>
                      <a:pt x="8" y="28"/>
                    </a:cubicBezTo>
                    <a:cubicBezTo>
                      <a:pt x="11" y="20"/>
                      <a:pt x="0" y="18"/>
                      <a:pt x="1" y="12"/>
                    </a:cubicBezTo>
                    <a:close/>
                  </a:path>
                </a:pathLst>
              </a:custGeom>
              <a:solidFill>
                <a:srgbClr val="D9C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6" name="Freeform 1098">
                <a:extLst>
                  <a:ext uri="{FF2B5EF4-FFF2-40B4-BE49-F238E27FC236}">
                    <a16:creationId xmlns:a16="http://schemas.microsoft.com/office/drawing/2014/main" id="{92699DF4-5909-4920-D2E4-CA8E015D1B17}"/>
                  </a:ext>
                </a:extLst>
              </p:cNvPr>
              <p:cNvSpPr/>
              <p:nvPr/>
            </p:nvSpPr>
            <p:spPr bwMode="auto">
              <a:xfrm>
                <a:off x="5703" y="2735"/>
                <a:ext cx="45" cy="51"/>
              </a:xfrm>
              <a:custGeom>
                <a:avLst/>
                <a:gdLst>
                  <a:gd name="T0" fmla="*/ 11 w 31"/>
                  <a:gd name="T1" fmla="*/ 35 h 35"/>
                  <a:gd name="T2" fmla="*/ 15 w 31"/>
                  <a:gd name="T3" fmla="*/ 5 h 35"/>
                  <a:gd name="T4" fmla="*/ 23 w 31"/>
                  <a:gd name="T5" fmla="*/ 4 h 35"/>
                  <a:gd name="T6" fmla="*/ 11 w 31"/>
                  <a:gd name="T7" fmla="*/ 35 h 35"/>
                </a:gdLst>
                <a:ahLst/>
                <a:cxnLst>
                  <a:cxn ang="0">
                    <a:pos x="T0" y="T1"/>
                  </a:cxn>
                  <a:cxn ang="0">
                    <a:pos x="T2" y="T3"/>
                  </a:cxn>
                  <a:cxn ang="0">
                    <a:pos x="T4" y="T5"/>
                  </a:cxn>
                  <a:cxn ang="0">
                    <a:pos x="T6" y="T7"/>
                  </a:cxn>
                </a:cxnLst>
                <a:rect l="0" t="0" r="r" b="b"/>
                <a:pathLst>
                  <a:path w="31" h="35">
                    <a:moveTo>
                      <a:pt x="11" y="35"/>
                    </a:moveTo>
                    <a:cubicBezTo>
                      <a:pt x="0" y="22"/>
                      <a:pt x="5" y="13"/>
                      <a:pt x="15" y="5"/>
                    </a:cubicBezTo>
                    <a:cubicBezTo>
                      <a:pt x="17" y="3"/>
                      <a:pt x="21" y="0"/>
                      <a:pt x="23" y="4"/>
                    </a:cubicBezTo>
                    <a:cubicBezTo>
                      <a:pt x="31" y="18"/>
                      <a:pt x="19" y="25"/>
                      <a:pt x="11" y="35"/>
                    </a:cubicBezTo>
                    <a:close/>
                  </a:path>
                </a:pathLst>
              </a:custGeom>
              <a:solidFill>
                <a:srgbClr val="D2B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7" name="Freeform 1099">
                <a:extLst>
                  <a:ext uri="{FF2B5EF4-FFF2-40B4-BE49-F238E27FC236}">
                    <a16:creationId xmlns:a16="http://schemas.microsoft.com/office/drawing/2014/main" id="{65C35084-EC0F-A7FA-6457-56CECB303FAF}"/>
                  </a:ext>
                </a:extLst>
              </p:cNvPr>
              <p:cNvSpPr/>
              <p:nvPr/>
            </p:nvSpPr>
            <p:spPr bwMode="auto">
              <a:xfrm>
                <a:off x="5617" y="2685"/>
                <a:ext cx="29" cy="44"/>
              </a:xfrm>
              <a:custGeom>
                <a:avLst/>
                <a:gdLst>
                  <a:gd name="T0" fmla="*/ 0 w 20"/>
                  <a:gd name="T1" fmla="*/ 14 h 30"/>
                  <a:gd name="T2" fmla="*/ 20 w 20"/>
                  <a:gd name="T3" fmla="*/ 11 h 30"/>
                  <a:gd name="T4" fmla="*/ 10 w 20"/>
                  <a:gd name="T5" fmla="*/ 26 h 30"/>
                  <a:gd name="T6" fmla="*/ 0 w 20"/>
                  <a:gd name="T7" fmla="*/ 26 h 30"/>
                  <a:gd name="T8" fmla="*/ 7 w 20"/>
                  <a:gd name="T9" fmla="*/ 14 h 30"/>
                  <a:gd name="T10" fmla="*/ 0 w 20"/>
                  <a:gd name="T11" fmla="*/ 14 h 30"/>
                </a:gdLst>
                <a:ahLst/>
                <a:cxnLst>
                  <a:cxn ang="0">
                    <a:pos x="T0" y="T1"/>
                  </a:cxn>
                  <a:cxn ang="0">
                    <a:pos x="T2" y="T3"/>
                  </a:cxn>
                  <a:cxn ang="0">
                    <a:pos x="T4" y="T5"/>
                  </a:cxn>
                  <a:cxn ang="0">
                    <a:pos x="T6" y="T7"/>
                  </a:cxn>
                  <a:cxn ang="0">
                    <a:pos x="T8" y="T9"/>
                  </a:cxn>
                  <a:cxn ang="0">
                    <a:pos x="T10" y="T11"/>
                  </a:cxn>
                </a:cxnLst>
                <a:rect l="0" t="0" r="r" b="b"/>
                <a:pathLst>
                  <a:path w="20" h="30">
                    <a:moveTo>
                      <a:pt x="0" y="14"/>
                    </a:moveTo>
                    <a:cubicBezTo>
                      <a:pt x="5" y="0"/>
                      <a:pt x="12" y="6"/>
                      <a:pt x="20" y="11"/>
                    </a:cubicBezTo>
                    <a:cubicBezTo>
                      <a:pt x="17" y="16"/>
                      <a:pt x="13" y="21"/>
                      <a:pt x="10" y="26"/>
                    </a:cubicBezTo>
                    <a:cubicBezTo>
                      <a:pt x="7" y="29"/>
                      <a:pt x="3" y="30"/>
                      <a:pt x="0" y="26"/>
                    </a:cubicBezTo>
                    <a:cubicBezTo>
                      <a:pt x="0" y="21"/>
                      <a:pt x="9" y="21"/>
                      <a:pt x="7" y="14"/>
                    </a:cubicBezTo>
                    <a:cubicBezTo>
                      <a:pt x="6" y="11"/>
                      <a:pt x="3" y="14"/>
                      <a:pt x="0" y="14"/>
                    </a:cubicBezTo>
                    <a:close/>
                  </a:path>
                </a:pathLst>
              </a:custGeom>
              <a:solidFill>
                <a:srgbClr val="8976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8" name="Freeform 1100">
                <a:extLst>
                  <a:ext uri="{FF2B5EF4-FFF2-40B4-BE49-F238E27FC236}">
                    <a16:creationId xmlns:a16="http://schemas.microsoft.com/office/drawing/2014/main" id="{F420B096-7F80-86B2-AC5C-601F64A69DFD}"/>
                  </a:ext>
                </a:extLst>
              </p:cNvPr>
              <p:cNvSpPr/>
              <p:nvPr/>
            </p:nvSpPr>
            <p:spPr bwMode="auto">
              <a:xfrm>
                <a:off x="5658" y="2694"/>
                <a:ext cx="23" cy="33"/>
              </a:xfrm>
              <a:custGeom>
                <a:avLst/>
                <a:gdLst>
                  <a:gd name="T0" fmla="*/ 0 w 16"/>
                  <a:gd name="T1" fmla="*/ 2 h 23"/>
                  <a:gd name="T2" fmla="*/ 16 w 16"/>
                  <a:gd name="T3" fmla="*/ 2 h 23"/>
                  <a:gd name="T4" fmla="*/ 10 w 16"/>
                  <a:gd name="T5" fmla="*/ 23 h 23"/>
                  <a:gd name="T6" fmla="*/ 0 w 16"/>
                  <a:gd name="T7" fmla="*/ 2 h 23"/>
                </a:gdLst>
                <a:ahLst/>
                <a:cxnLst>
                  <a:cxn ang="0">
                    <a:pos x="T0" y="T1"/>
                  </a:cxn>
                  <a:cxn ang="0">
                    <a:pos x="T2" y="T3"/>
                  </a:cxn>
                  <a:cxn ang="0">
                    <a:pos x="T4" y="T5"/>
                  </a:cxn>
                  <a:cxn ang="0">
                    <a:pos x="T6" y="T7"/>
                  </a:cxn>
                </a:cxnLst>
                <a:rect l="0" t="0" r="r" b="b"/>
                <a:pathLst>
                  <a:path w="16" h="23">
                    <a:moveTo>
                      <a:pt x="0" y="2"/>
                    </a:moveTo>
                    <a:cubicBezTo>
                      <a:pt x="5" y="0"/>
                      <a:pt x="10" y="0"/>
                      <a:pt x="16" y="2"/>
                    </a:cubicBezTo>
                    <a:cubicBezTo>
                      <a:pt x="8" y="7"/>
                      <a:pt x="13" y="16"/>
                      <a:pt x="10" y="23"/>
                    </a:cubicBezTo>
                    <a:cubicBezTo>
                      <a:pt x="1" y="18"/>
                      <a:pt x="2" y="9"/>
                      <a:pt x="0" y="2"/>
                    </a:cubicBezTo>
                    <a:close/>
                  </a:path>
                </a:pathLst>
              </a:custGeom>
              <a:solidFill>
                <a:srgbClr val="9184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9" name="Freeform 1101">
                <a:extLst>
                  <a:ext uri="{FF2B5EF4-FFF2-40B4-BE49-F238E27FC236}">
                    <a16:creationId xmlns:a16="http://schemas.microsoft.com/office/drawing/2014/main" id="{12AC47B7-DC5B-E8F7-F542-9F9865E36180}"/>
                  </a:ext>
                </a:extLst>
              </p:cNvPr>
              <p:cNvSpPr/>
              <p:nvPr/>
            </p:nvSpPr>
            <p:spPr bwMode="auto">
              <a:xfrm>
                <a:off x="5566" y="2858"/>
                <a:ext cx="77" cy="61"/>
              </a:xfrm>
              <a:custGeom>
                <a:avLst/>
                <a:gdLst>
                  <a:gd name="T0" fmla="*/ 7 w 53"/>
                  <a:gd name="T1" fmla="*/ 39 h 42"/>
                  <a:gd name="T2" fmla="*/ 7 w 53"/>
                  <a:gd name="T3" fmla="*/ 16 h 42"/>
                  <a:gd name="T4" fmla="*/ 17 w 53"/>
                  <a:gd name="T5" fmla="*/ 8 h 42"/>
                  <a:gd name="T6" fmla="*/ 38 w 53"/>
                  <a:gd name="T7" fmla="*/ 11 h 42"/>
                  <a:gd name="T8" fmla="*/ 39 w 53"/>
                  <a:gd name="T9" fmla="*/ 11 h 42"/>
                  <a:gd name="T10" fmla="*/ 50 w 53"/>
                  <a:gd name="T11" fmla="*/ 10 h 42"/>
                  <a:gd name="T12" fmla="*/ 46 w 53"/>
                  <a:gd name="T13" fmla="*/ 23 h 42"/>
                  <a:gd name="T14" fmla="*/ 7 w 53"/>
                  <a:gd name="T15" fmla="*/ 39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2">
                    <a:moveTo>
                      <a:pt x="7" y="39"/>
                    </a:moveTo>
                    <a:cubicBezTo>
                      <a:pt x="5" y="32"/>
                      <a:pt x="0" y="24"/>
                      <a:pt x="7" y="16"/>
                    </a:cubicBezTo>
                    <a:cubicBezTo>
                      <a:pt x="10" y="12"/>
                      <a:pt x="14" y="11"/>
                      <a:pt x="17" y="8"/>
                    </a:cubicBezTo>
                    <a:cubicBezTo>
                      <a:pt x="31" y="0"/>
                      <a:pt x="31" y="0"/>
                      <a:pt x="38" y="11"/>
                    </a:cubicBezTo>
                    <a:cubicBezTo>
                      <a:pt x="38" y="12"/>
                      <a:pt x="38" y="12"/>
                      <a:pt x="39" y="11"/>
                    </a:cubicBezTo>
                    <a:cubicBezTo>
                      <a:pt x="42" y="7"/>
                      <a:pt x="46" y="5"/>
                      <a:pt x="50" y="10"/>
                    </a:cubicBezTo>
                    <a:cubicBezTo>
                      <a:pt x="53" y="15"/>
                      <a:pt x="51" y="20"/>
                      <a:pt x="46" y="23"/>
                    </a:cubicBezTo>
                    <a:cubicBezTo>
                      <a:pt x="36" y="36"/>
                      <a:pt x="24" y="42"/>
                      <a:pt x="7" y="39"/>
                    </a:cubicBezTo>
                    <a:close/>
                  </a:path>
                </a:pathLst>
              </a:custGeom>
              <a:solidFill>
                <a:srgbClr val="F1E9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0" name="Freeform 1102">
                <a:extLst>
                  <a:ext uri="{FF2B5EF4-FFF2-40B4-BE49-F238E27FC236}">
                    <a16:creationId xmlns:a16="http://schemas.microsoft.com/office/drawing/2014/main" id="{C2B3D517-E6AB-0C69-9AB1-C409B6951609}"/>
                  </a:ext>
                </a:extLst>
              </p:cNvPr>
              <p:cNvSpPr/>
              <p:nvPr/>
            </p:nvSpPr>
            <p:spPr bwMode="auto">
              <a:xfrm>
                <a:off x="5576" y="2829"/>
                <a:ext cx="73" cy="72"/>
              </a:xfrm>
              <a:custGeom>
                <a:avLst/>
                <a:gdLst>
                  <a:gd name="T0" fmla="*/ 39 w 50"/>
                  <a:gd name="T1" fmla="*/ 43 h 49"/>
                  <a:gd name="T2" fmla="*/ 32 w 50"/>
                  <a:gd name="T3" fmla="*/ 34 h 49"/>
                  <a:gd name="T4" fmla="*/ 28 w 50"/>
                  <a:gd name="T5" fmla="*/ 35 h 49"/>
                  <a:gd name="T6" fmla="*/ 12 w 50"/>
                  <a:gd name="T7" fmla="*/ 32 h 49"/>
                  <a:gd name="T8" fmla="*/ 3 w 50"/>
                  <a:gd name="T9" fmla="*/ 16 h 49"/>
                  <a:gd name="T10" fmla="*/ 3 w 50"/>
                  <a:gd name="T11" fmla="*/ 15 h 49"/>
                  <a:gd name="T12" fmla="*/ 35 w 50"/>
                  <a:gd name="T13" fmla="*/ 8 h 49"/>
                  <a:gd name="T14" fmla="*/ 48 w 50"/>
                  <a:gd name="T15" fmla="*/ 19 h 49"/>
                  <a:gd name="T16" fmla="*/ 47 w 50"/>
                  <a:gd name="T17" fmla="*/ 39 h 49"/>
                  <a:gd name="T18" fmla="*/ 39 w 50"/>
                  <a:gd name="T19"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9">
                    <a:moveTo>
                      <a:pt x="39" y="43"/>
                    </a:moveTo>
                    <a:cubicBezTo>
                      <a:pt x="41" y="31"/>
                      <a:pt x="41" y="31"/>
                      <a:pt x="32" y="34"/>
                    </a:cubicBezTo>
                    <a:cubicBezTo>
                      <a:pt x="31" y="35"/>
                      <a:pt x="29" y="39"/>
                      <a:pt x="28" y="35"/>
                    </a:cubicBezTo>
                    <a:cubicBezTo>
                      <a:pt x="28" y="10"/>
                      <a:pt x="17" y="32"/>
                      <a:pt x="12" y="32"/>
                    </a:cubicBezTo>
                    <a:cubicBezTo>
                      <a:pt x="1" y="30"/>
                      <a:pt x="0" y="24"/>
                      <a:pt x="3" y="16"/>
                    </a:cubicBezTo>
                    <a:cubicBezTo>
                      <a:pt x="3" y="15"/>
                      <a:pt x="3" y="15"/>
                      <a:pt x="3" y="15"/>
                    </a:cubicBezTo>
                    <a:cubicBezTo>
                      <a:pt x="13" y="7"/>
                      <a:pt x="22" y="0"/>
                      <a:pt x="35" y="8"/>
                    </a:cubicBezTo>
                    <a:cubicBezTo>
                      <a:pt x="33" y="19"/>
                      <a:pt x="50" y="9"/>
                      <a:pt x="48" y="19"/>
                    </a:cubicBezTo>
                    <a:cubicBezTo>
                      <a:pt x="48" y="26"/>
                      <a:pt x="48" y="32"/>
                      <a:pt x="47" y="39"/>
                    </a:cubicBezTo>
                    <a:cubicBezTo>
                      <a:pt x="47" y="43"/>
                      <a:pt x="45" y="49"/>
                      <a:pt x="39" y="43"/>
                    </a:cubicBezTo>
                    <a:close/>
                  </a:path>
                </a:pathLst>
              </a:custGeom>
              <a:solidFill>
                <a:srgbClr val="8578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1" name="Freeform 1103">
                <a:extLst>
                  <a:ext uri="{FF2B5EF4-FFF2-40B4-BE49-F238E27FC236}">
                    <a16:creationId xmlns:a16="http://schemas.microsoft.com/office/drawing/2014/main" id="{FED14D35-8985-794C-531F-AEF128D88036}"/>
                  </a:ext>
                </a:extLst>
              </p:cNvPr>
              <p:cNvSpPr/>
              <p:nvPr/>
            </p:nvSpPr>
            <p:spPr bwMode="auto">
              <a:xfrm>
                <a:off x="6573" y="2659"/>
                <a:ext cx="80" cy="77"/>
              </a:xfrm>
              <a:custGeom>
                <a:avLst/>
                <a:gdLst>
                  <a:gd name="T0" fmla="*/ 55 w 55"/>
                  <a:gd name="T1" fmla="*/ 13 h 53"/>
                  <a:gd name="T2" fmla="*/ 50 w 55"/>
                  <a:gd name="T3" fmla="*/ 37 h 53"/>
                  <a:gd name="T4" fmla="*/ 6 w 55"/>
                  <a:gd name="T5" fmla="*/ 36 h 53"/>
                  <a:gd name="T6" fmla="*/ 4 w 55"/>
                  <a:gd name="T7" fmla="*/ 19 h 53"/>
                  <a:gd name="T8" fmla="*/ 10 w 55"/>
                  <a:gd name="T9" fmla="*/ 5 h 53"/>
                  <a:gd name="T10" fmla="*/ 55 w 55"/>
                  <a:gd name="T11" fmla="*/ 13 h 53"/>
                </a:gdLst>
                <a:ahLst/>
                <a:cxnLst>
                  <a:cxn ang="0">
                    <a:pos x="T0" y="T1"/>
                  </a:cxn>
                  <a:cxn ang="0">
                    <a:pos x="T2" y="T3"/>
                  </a:cxn>
                  <a:cxn ang="0">
                    <a:pos x="T4" y="T5"/>
                  </a:cxn>
                  <a:cxn ang="0">
                    <a:pos x="T6" y="T7"/>
                  </a:cxn>
                  <a:cxn ang="0">
                    <a:pos x="T8" y="T9"/>
                  </a:cxn>
                  <a:cxn ang="0">
                    <a:pos x="T10" y="T11"/>
                  </a:cxn>
                </a:cxnLst>
                <a:rect l="0" t="0" r="r" b="b"/>
                <a:pathLst>
                  <a:path w="55" h="52">
                    <a:moveTo>
                      <a:pt x="55" y="13"/>
                    </a:moveTo>
                    <a:cubicBezTo>
                      <a:pt x="53" y="21"/>
                      <a:pt x="36" y="26"/>
                      <a:pt x="50" y="37"/>
                    </a:cubicBezTo>
                    <a:cubicBezTo>
                      <a:pt x="35" y="39"/>
                      <a:pt x="21" y="53"/>
                      <a:pt x="6" y="36"/>
                    </a:cubicBezTo>
                    <a:cubicBezTo>
                      <a:pt x="8" y="30"/>
                      <a:pt x="9" y="25"/>
                      <a:pt x="4" y="19"/>
                    </a:cubicBezTo>
                    <a:cubicBezTo>
                      <a:pt x="1" y="14"/>
                      <a:pt x="0" y="6"/>
                      <a:pt x="10" y="5"/>
                    </a:cubicBezTo>
                    <a:cubicBezTo>
                      <a:pt x="27" y="0"/>
                      <a:pt x="41" y="7"/>
                      <a:pt x="55" y="13"/>
                    </a:cubicBezTo>
                    <a:close/>
                  </a:path>
                </a:pathLst>
              </a:custGeom>
              <a:solidFill>
                <a:srgbClr val="E2CE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2" name="Freeform 1104">
                <a:extLst>
                  <a:ext uri="{FF2B5EF4-FFF2-40B4-BE49-F238E27FC236}">
                    <a16:creationId xmlns:a16="http://schemas.microsoft.com/office/drawing/2014/main" id="{7BD99465-2AF8-308F-87D0-6232C4C0CADA}"/>
                  </a:ext>
                </a:extLst>
              </p:cNvPr>
              <p:cNvSpPr/>
              <p:nvPr/>
            </p:nvSpPr>
            <p:spPr bwMode="auto">
              <a:xfrm>
                <a:off x="6650" y="2752"/>
                <a:ext cx="45" cy="109"/>
              </a:xfrm>
              <a:custGeom>
                <a:avLst/>
                <a:gdLst>
                  <a:gd name="T0" fmla="*/ 16 w 31"/>
                  <a:gd name="T1" fmla="*/ 0 h 75"/>
                  <a:gd name="T2" fmla="*/ 24 w 31"/>
                  <a:gd name="T3" fmla="*/ 25 h 75"/>
                  <a:gd name="T4" fmla="*/ 17 w 31"/>
                  <a:gd name="T5" fmla="*/ 61 h 75"/>
                  <a:gd name="T6" fmla="*/ 11 w 31"/>
                  <a:gd name="T7" fmla="*/ 75 h 75"/>
                  <a:gd name="T8" fmla="*/ 2 w 31"/>
                  <a:gd name="T9" fmla="*/ 62 h 75"/>
                  <a:gd name="T10" fmla="*/ 1 w 31"/>
                  <a:gd name="T11" fmla="*/ 56 h 75"/>
                  <a:gd name="T12" fmla="*/ 14 w 31"/>
                  <a:gd name="T13" fmla="*/ 0 h 75"/>
                  <a:gd name="T14" fmla="*/ 13 w 31"/>
                  <a:gd name="T15" fmla="*/ 1 h 75"/>
                  <a:gd name="T16" fmla="*/ 16 w 31"/>
                  <a:gd name="T1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75">
                    <a:moveTo>
                      <a:pt x="16" y="0"/>
                    </a:moveTo>
                    <a:cubicBezTo>
                      <a:pt x="31" y="4"/>
                      <a:pt x="27" y="17"/>
                      <a:pt x="24" y="25"/>
                    </a:cubicBezTo>
                    <a:cubicBezTo>
                      <a:pt x="19" y="37"/>
                      <a:pt x="19" y="49"/>
                      <a:pt x="17" y="61"/>
                    </a:cubicBezTo>
                    <a:cubicBezTo>
                      <a:pt x="17" y="66"/>
                      <a:pt x="21" y="75"/>
                      <a:pt x="11" y="75"/>
                    </a:cubicBezTo>
                    <a:cubicBezTo>
                      <a:pt x="4" y="75"/>
                      <a:pt x="1" y="69"/>
                      <a:pt x="2" y="62"/>
                    </a:cubicBezTo>
                    <a:cubicBezTo>
                      <a:pt x="2" y="60"/>
                      <a:pt x="1" y="58"/>
                      <a:pt x="1" y="56"/>
                    </a:cubicBezTo>
                    <a:cubicBezTo>
                      <a:pt x="0" y="36"/>
                      <a:pt x="12" y="19"/>
                      <a:pt x="14" y="0"/>
                    </a:cubicBezTo>
                    <a:cubicBezTo>
                      <a:pt x="13" y="1"/>
                      <a:pt x="13" y="1"/>
                      <a:pt x="13" y="1"/>
                    </a:cubicBezTo>
                    <a:cubicBezTo>
                      <a:pt x="14" y="0"/>
                      <a:pt x="15" y="0"/>
                      <a:pt x="16" y="0"/>
                    </a:cubicBezTo>
                    <a:close/>
                  </a:path>
                </a:pathLst>
              </a:custGeom>
              <a:solidFill>
                <a:srgbClr val="EED5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3" name="Freeform 1105">
                <a:extLst>
                  <a:ext uri="{FF2B5EF4-FFF2-40B4-BE49-F238E27FC236}">
                    <a16:creationId xmlns:a16="http://schemas.microsoft.com/office/drawing/2014/main" id="{E4B19D70-F0F8-0153-E591-8750B9B03DE8}"/>
                  </a:ext>
                </a:extLst>
              </p:cNvPr>
              <p:cNvSpPr/>
              <p:nvPr/>
            </p:nvSpPr>
            <p:spPr bwMode="auto">
              <a:xfrm>
                <a:off x="6588" y="2738"/>
                <a:ext cx="83" cy="29"/>
              </a:xfrm>
              <a:custGeom>
                <a:avLst/>
                <a:gdLst>
                  <a:gd name="T0" fmla="*/ 57 w 57"/>
                  <a:gd name="T1" fmla="*/ 10 h 20"/>
                  <a:gd name="T2" fmla="*/ 8 w 57"/>
                  <a:gd name="T3" fmla="*/ 15 h 20"/>
                  <a:gd name="T4" fmla="*/ 1 w 57"/>
                  <a:gd name="T5" fmla="*/ 7 h 20"/>
                  <a:gd name="T6" fmla="*/ 11 w 57"/>
                  <a:gd name="T7" fmla="*/ 1 h 20"/>
                  <a:gd name="T8" fmla="*/ 56 w 57"/>
                  <a:gd name="T9" fmla="*/ 11 h 20"/>
                  <a:gd name="T10" fmla="*/ 57 w 57"/>
                  <a:gd name="T11" fmla="*/ 10 h 20"/>
                </a:gdLst>
                <a:ahLst/>
                <a:cxnLst>
                  <a:cxn ang="0">
                    <a:pos x="T0" y="T1"/>
                  </a:cxn>
                  <a:cxn ang="0">
                    <a:pos x="T2" y="T3"/>
                  </a:cxn>
                  <a:cxn ang="0">
                    <a:pos x="T4" y="T5"/>
                  </a:cxn>
                  <a:cxn ang="0">
                    <a:pos x="T6" y="T7"/>
                  </a:cxn>
                  <a:cxn ang="0">
                    <a:pos x="T8" y="T9"/>
                  </a:cxn>
                  <a:cxn ang="0">
                    <a:pos x="T10" y="T11"/>
                  </a:cxn>
                </a:cxnLst>
                <a:rect l="0" t="0" r="r" b="b"/>
                <a:pathLst>
                  <a:path w="57" h="20">
                    <a:moveTo>
                      <a:pt x="57" y="10"/>
                    </a:moveTo>
                    <a:cubicBezTo>
                      <a:pt x="41" y="20"/>
                      <a:pt x="24" y="14"/>
                      <a:pt x="8" y="15"/>
                    </a:cubicBezTo>
                    <a:cubicBezTo>
                      <a:pt x="5" y="15"/>
                      <a:pt x="0" y="12"/>
                      <a:pt x="1" y="7"/>
                    </a:cubicBezTo>
                    <a:cubicBezTo>
                      <a:pt x="3" y="4"/>
                      <a:pt x="9" y="0"/>
                      <a:pt x="11" y="1"/>
                    </a:cubicBezTo>
                    <a:cubicBezTo>
                      <a:pt x="25" y="11"/>
                      <a:pt x="42" y="1"/>
                      <a:pt x="56" y="11"/>
                    </a:cubicBezTo>
                    <a:cubicBezTo>
                      <a:pt x="56" y="11"/>
                      <a:pt x="57" y="10"/>
                      <a:pt x="57" y="10"/>
                    </a:cubicBezTo>
                    <a:close/>
                  </a:path>
                </a:pathLst>
              </a:custGeom>
              <a:solidFill>
                <a:srgbClr val="B1BB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4" name="Freeform 1106">
                <a:extLst>
                  <a:ext uri="{FF2B5EF4-FFF2-40B4-BE49-F238E27FC236}">
                    <a16:creationId xmlns:a16="http://schemas.microsoft.com/office/drawing/2014/main" id="{672BF80F-343A-2763-5F62-7603C9EA1D65}"/>
                  </a:ext>
                </a:extLst>
              </p:cNvPr>
              <p:cNvSpPr/>
              <p:nvPr/>
            </p:nvSpPr>
            <p:spPr bwMode="auto">
              <a:xfrm>
                <a:off x="6563" y="2462"/>
                <a:ext cx="93" cy="76"/>
              </a:xfrm>
              <a:custGeom>
                <a:avLst/>
                <a:gdLst>
                  <a:gd name="T0" fmla="*/ 6 w 64"/>
                  <a:gd name="T1" fmla="*/ 20 h 52"/>
                  <a:gd name="T2" fmla="*/ 20 w 64"/>
                  <a:gd name="T3" fmla="*/ 3 h 52"/>
                  <a:gd name="T4" fmla="*/ 33 w 64"/>
                  <a:gd name="T5" fmla="*/ 0 h 52"/>
                  <a:gd name="T6" fmla="*/ 64 w 64"/>
                  <a:gd name="T7" fmla="*/ 12 h 52"/>
                  <a:gd name="T8" fmla="*/ 56 w 64"/>
                  <a:gd name="T9" fmla="*/ 13 h 52"/>
                  <a:gd name="T10" fmla="*/ 27 w 64"/>
                  <a:gd name="T11" fmla="*/ 41 h 52"/>
                  <a:gd name="T12" fmla="*/ 21 w 64"/>
                  <a:gd name="T13" fmla="*/ 52 h 52"/>
                  <a:gd name="T14" fmla="*/ 19 w 64"/>
                  <a:gd name="T15" fmla="*/ 51 h 52"/>
                  <a:gd name="T16" fmla="*/ 6 w 64"/>
                  <a:gd name="T17"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2">
                    <a:moveTo>
                      <a:pt x="6" y="20"/>
                    </a:moveTo>
                    <a:cubicBezTo>
                      <a:pt x="4" y="9"/>
                      <a:pt x="7" y="2"/>
                      <a:pt x="20" y="3"/>
                    </a:cubicBezTo>
                    <a:cubicBezTo>
                      <a:pt x="25" y="4"/>
                      <a:pt x="29" y="5"/>
                      <a:pt x="33" y="0"/>
                    </a:cubicBezTo>
                    <a:cubicBezTo>
                      <a:pt x="43" y="3"/>
                      <a:pt x="56" y="2"/>
                      <a:pt x="64" y="12"/>
                    </a:cubicBezTo>
                    <a:cubicBezTo>
                      <a:pt x="61" y="15"/>
                      <a:pt x="59" y="14"/>
                      <a:pt x="56" y="13"/>
                    </a:cubicBezTo>
                    <a:cubicBezTo>
                      <a:pt x="27" y="9"/>
                      <a:pt x="23" y="13"/>
                      <a:pt x="27" y="41"/>
                    </a:cubicBezTo>
                    <a:cubicBezTo>
                      <a:pt x="28" y="48"/>
                      <a:pt x="28" y="51"/>
                      <a:pt x="21" y="52"/>
                    </a:cubicBezTo>
                    <a:cubicBezTo>
                      <a:pt x="20" y="52"/>
                      <a:pt x="19" y="51"/>
                      <a:pt x="19" y="51"/>
                    </a:cubicBezTo>
                    <a:cubicBezTo>
                      <a:pt x="13" y="41"/>
                      <a:pt x="0" y="34"/>
                      <a:pt x="6" y="20"/>
                    </a:cubicBezTo>
                    <a:close/>
                  </a:path>
                </a:pathLst>
              </a:custGeom>
              <a:solidFill>
                <a:srgbClr val="5D6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5" name="Freeform 1107">
                <a:extLst>
                  <a:ext uri="{FF2B5EF4-FFF2-40B4-BE49-F238E27FC236}">
                    <a16:creationId xmlns:a16="http://schemas.microsoft.com/office/drawing/2014/main" id="{1B150292-A39E-8338-B142-3CD98C1B5EF7}"/>
                  </a:ext>
                </a:extLst>
              </p:cNvPr>
              <p:cNvSpPr/>
              <p:nvPr/>
            </p:nvSpPr>
            <p:spPr bwMode="auto">
              <a:xfrm>
                <a:off x="6566" y="2512"/>
                <a:ext cx="68" cy="60"/>
              </a:xfrm>
              <a:custGeom>
                <a:avLst/>
                <a:gdLst>
                  <a:gd name="T0" fmla="*/ 19 w 47"/>
                  <a:gd name="T1" fmla="*/ 37 h 41"/>
                  <a:gd name="T2" fmla="*/ 0 w 47"/>
                  <a:gd name="T3" fmla="*/ 21 h 41"/>
                  <a:gd name="T4" fmla="*/ 19 w 47"/>
                  <a:gd name="T5" fmla="*/ 17 h 41"/>
                  <a:gd name="T6" fmla="*/ 19 w 47"/>
                  <a:gd name="T7" fmla="*/ 18 h 41"/>
                  <a:gd name="T8" fmla="*/ 47 w 47"/>
                  <a:gd name="T9" fmla="*/ 33 h 41"/>
                  <a:gd name="T10" fmla="*/ 19 w 47"/>
                  <a:gd name="T11" fmla="*/ 37 h 41"/>
                </a:gdLst>
                <a:ahLst/>
                <a:cxnLst>
                  <a:cxn ang="0">
                    <a:pos x="T0" y="T1"/>
                  </a:cxn>
                  <a:cxn ang="0">
                    <a:pos x="T2" y="T3"/>
                  </a:cxn>
                  <a:cxn ang="0">
                    <a:pos x="T4" y="T5"/>
                  </a:cxn>
                  <a:cxn ang="0">
                    <a:pos x="T6" y="T7"/>
                  </a:cxn>
                  <a:cxn ang="0">
                    <a:pos x="T8" y="T9"/>
                  </a:cxn>
                  <a:cxn ang="0">
                    <a:pos x="T10" y="T11"/>
                  </a:cxn>
                </a:cxnLst>
                <a:rect l="0" t="0" r="r" b="b"/>
                <a:pathLst>
                  <a:path w="47" h="41">
                    <a:moveTo>
                      <a:pt x="19" y="37"/>
                    </a:moveTo>
                    <a:cubicBezTo>
                      <a:pt x="6" y="41"/>
                      <a:pt x="0" y="34"/>
                      <a:pt x="0" y="21"/>
                    </a:cubicBezTo>
                    <a:cubicBezTo>
                      <a:pt x="2" y="0"/>
                      <a:pt x="11" y="13"/>
                      <a:pt x="19" y="17"/>
                    </a:cubicBezTo>
                    <a:cubicBezTo>
                      <a:pt x="19" y="17"/>
                      <a:pt x="19" y="18"/>
                      <a:pt x="19" y="18"/>
                    </a:cubicBezTo>
                    <a:cubicBezTo>
                      <a:pt x="27" y="25"/>
                      <a:pt x="39" y="23"/>
                      <a:pt x="47" y="33"/>
                    </a:cubicBezTo>
                    <a:cubicBezTo>
                      <a:pt x="38" y="38"/>
                      <a:pt x="27" y="29"/>
                      <a:pt x="19" y="37"/>
                    </a:cubicBezTo>
                    <a:close/>
                  </a:path>
                </a:pathLst>
              </a:custGeom>
              <a:solidFill>
                <a:srgbClr val="B2B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6" name="Freeform 1108">
                <a:extLst>
                  <a:ext uri="{FF2B5EF4-FFF2-40B4-BE49-F238E27FC236}">
                    <a16:creationId xmlns:a16="http://schemas.microsoft.com/office/drawing/2014/main" id="{235F5C14-0726-7F53-4EF7-A7F8527E1E93}"/>
                  </a:ext>
                </a:extLst>
              </p:cNvPr>
              <p:cNvSpPr/>
              <p:nvPr/>
            </p:nvSpPr>
            <p:spPr bwMode="auto">
              <a:xfrm>
                <a:off x="6471" y="2774"/>
                <a:ext cx="37" cy="29"/>
              </a:xfrm>
              <a:custGeom>
                <a:avLst/>
                <a:gdLst>
                  <a:gd name="T0" fmla="*/ 21 w 25"/>
                  <a:gd name="T1" fmla="*/ 14 h 20"/>
                  <a:gd name="T2" fmla="*/ 3 w 25"/>
                  <a:gd name="T3" fmla="*/ 20 h 20"/>
                  <a:gd name="T4" fmla="*/ 15 w 25"/>
                  <a:gd name="T5" fmla="*/ 0 h 20"/>
                  <a:gd name="T6" fmla="*/ 20 w 25"/>
                  <a:gd name="T7" fmla="*/ 14 h 20"/>
                  <a:gd name="T8" fmla="*/ 21 w 25"/>
                  <a:gd name="T9" fmla="*/ 14 h 20"/>
                </a:gdLst>
                <a:ahLst/>
                <a:cxnLst>
                  <a:cxn ang="0">
                    <a:pos x="T0" y="T1"/>
                  </a:cxn>
                  <a:cxn ang="0">
                    <a:pos x="T2" y="T3"/>
                  </a:cxn>
                  <a:cxn ang="0">
                    <a:pos x="T4" y="T5"/>
                  </a:cxn>
                  <a:cxn ang="0">
                    <a:pos x="T6" y="T7"/>
                  </a:cxn>
                  <a:cxn ang="0">
                    <a:pos x="T8" y="T9"/>
                  </a:cxn>
                </a:cxnLst>
                <a:rect l="0" t="0" r="r" b="b"/>
                <a:pathLst>
                  <a:path w="25" h="20">
                    <a:moveTo>
                      <a:pt x="21" y="14"/>
                    </a:moveTo>
                    <a:cubicBezTo>
                      <a:pt x="14" y="13"/>
                      <a:pt x="11" y="19"/>
                      <a:pt x="3" y="20"/>
                    </a:cubicBezTo>
                    <a:cubicBezTo>
                      <a:pt x="6" y="12"/>
                      <a:pt x="0" y="0"/>
                      <a:pt x="15" y="0"/>
                    </a:cubicBezTo>
                    <a:cubicBezTo>
                      <a:pt x="23" y="0"/>
                      <a:pt x="25" y="6"/>
                      <a:pt x="20" y="14"/>
                    </a:cubicBezTo>
                    <a:cubicBezTo>
                      <a:pt x="20" y="14"/>
                      <a:pt x="21" y="14"/>
                      <a:pt x="21" y="14"/>
                    </a:cubicBezTo>
                    <a:close/>
                  </a:path>
                </a:pathLst>
              </a:custGeom>
              <a:solidFill>
                <a:srgbClr val="EFD4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7" name="Freeform 1109">
                <a:extLst>
                  <a:ext uri="{FF2B5EF4-FFF2-40B4-BE49-F238E27FC236}">
                    <a16:creationId xmlns:a16="http://schemas.microsoft.com/office/drawing/2014/main" id="{6BE944D1-71E5-A358-CC42-C025B0C34B0F}"/>
                  </a:ext>
                </a:extLst>
              </p:cNvPr>
              <p:cNvSpPr/>
              <p:nvPr/>
            </p:nvSpPr>
            <p:spPr bwMode="auto">
              <a:xfrm>
                <a:off x="5851" y="2467"/>
                <a:ext cx="67" cy="300"/>
              </a:xfrm>
              <a:custGeom>
                <a:avLst/>
                <a:gdLst>
                  <a:gd name="T0" fmla="*/ 37 w 46"/>
                  <a:gd name="T1" fmla="*/ 6 h 206"/>
                  <a:gd name="T2" fmla="*/ 39 w 46"/>
                  <a:gd name="T3" fmla="*/ 13 h 206"/>
                  <a:gd name="T4" fmla="*/ 44 w 46"/>
                  <a:gd name="T5" fmla="*/ 107 h 206"/>
                  <a:gd name="T6" fmla="*/ 39 w 46"/>
                  <a:gd name="T7" fmla="*/ 129 h 206"/>
                  <a:gd name="T8" fmla="*/ 38 w 46"/>
                  <a:gd name="T9" fmla="*/ 206 h 206"/>
                  <a:gd name="T10" fmla="*/ 27 w 46"/>
                  <a:gd name="T11" fmla="*/ 189 h 206"/>
                  <a:gd name="T12" fmla="*/ 12 w 46"/>
                  <a:gd name="T13" fmla="*/ 123 h 206"/>
                  <a:gd name="T14" fmla="*/ 7 w 46"/>
                  <a:gd name="T15" fmla="*/ 119 h 206"/>
                  <a:gd name="T16" fmla="*/ 2 w 46"/>
                  <a:gd name="T17" fmla="*/ 111 h 206"/>
                  <a:gd name="T18" fmla="*/ 1 w 46"/>
                  <a:gd name="T19" fmla="*/ 104 h 206"/>
                  <a:gd name="T20" fmla="*/ 1 w 46"/>
                  <a:gd name="T21" fmla="*/ 31 h 206"/>
                  <a:gd name="T22" fmla="*/ 7 w 46"/>
                  <a:gd name="T23" fmla="*/ 2 h 206"/>
                  <a:gd name="T24" fmla="*/ 13 w 46"/>
                  <a:gd name="T25" fmla="*/ 0 h 206"/>
                  <a:gd name="T26" fmla="*/ 18 w 46"/>
                  <a:gd name="T27" fmla="*/ 11 h 206"/>
                  <a:gd name="T28" fmla="*/ 17 w 46"/>
                  <a:gd name="T29" fmla="*/ 58 h 206"/>
                  <a:gd name="T30" fmla="*/ 32 w 46"/>
                  <a:gd name="T31" fmla="*/ 9 h 206"/>
                  <a:gd name="T32" fmla="*/ 37 w 46"/>
                  <a:gd name="T33"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6">
                    <a:moveTo>
                      <a:pt x="37" y="6"/>
                    </a:moveTo>
                    <a:cubicBezTo>
                      <a:pt x="38" y="8"/>
                      <a:pt x="38" y="11"/>
                      <a:pt x="39" y="13"/>
                    </a:cubicBezTo>
                    <a:cubicBezTo>
                      <a:pt x="46" y="44"/>
                      <a:pt x="42" y="75"/>
                      <a:pt x="44" y="107"/>
                    </a:cubicBezTo>
                    <a:cubicBezTo>
                      <a:pt x="45" y="114"/>
                      <a:pt x="45" y="122"/>
                      <a:pt x="39" y="129"/>
                    </a:cubicBezTo>
                    <a:cubicBezTo>
                      <a:pt x="39" y="155"/>
                      <a:pt x="38" y="181"/>
                      <a:pt x="38" y="206"/>
                    </a:cubicBezTo>
                    <a:cubicBezTo>
                      <a:pt x="30" y="203"/>
                      <a:pt x="39" y="189"/>
                      <a:pt x="27" y="189"/>
                    </a:cubicBezTo>
                    <a:cubicBezTo>
                      <a:pt x="21" y="167"/>
                      <a:pt x="22" y="144"/>
                      <a:pt x="12" y="123"/>
                    </a:cubicBezTo>
                    <a:cubicBezTo>
                      <a:pt x="10" y="122"/>
                      <a:pt x="9" y="120"/>
                      <a:pt x="7" y="119"/>
                    </a:cubicBezTo>
                    <a:cubicBezTo>
                      <a:pt x="5" y="117"/>
                      <a:pt x="3" y="114"/>
                      <a:pt x="2" y="111"/>
                    </a:cubicBezTo>
                    <a:cubicBezTo>
                      <a:pt x="2" y="108"/>
                      <a:pt x="1" y="106"/>
                      <a:pt x="1" y="104"/>
                    </a:cubicBezTo>
                    <a:cubicBezTo>
                      <a:pt x="0" y="79"/>
                      <a:pt x="1" y="55"/>
                      <a:pt x="1" y="31"/>
                    </a:cubicBezTo>
                    <a:cubicBezTo>
                      <a:pt x="1" y="21"/>
                      <a:pt x="1" y="11"/>
                      <a:pt x="7" y="2"/>
                    </a:cubicBezTo>
                    <a:cubicBezTo>
                      <a:pt x="9" y="0"/>
                      <a:pt x="11" y="0"/>
                      <a:pt x="13" y="0"/>
                    </a:cubicBezTo>
                    <a:cubicBezTo>
                      <a:pt x="18" y="2"/>
                      <a:pt x="18" y="7"/>
                      <a:pt x="18" y="11"/>
                    </a:cubicBezTo>
                    <a:cubicBezTo>
                      <a:pt x="16" y="26"/>
                      <a:pt x="15" y="41"/>
                      <a:pt x="17" y="58"/>
                    </a:cubicBezTo>
                    <a:cubicBezTo>
                      <a:pt x="36" y="44"/>
                      <a:pt x="25" y="24"/>
                      <a:pt x="32" y="9"/>
                    </a:cubicBezTo>
                    <a:cubicBezTo>
                      <a:pt x="33" y="7"/>
                      <a:pt x="34" y="6"/>
                      <a:pt x="37" y="6"/>
                    </a:cubicBezTo>
                    <a:close/>
                  </a:path>
                </a:pathLst>
              </a:custGeom>
              <a:solidFill>
                <a:srgbClr val="DED2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8" name="Freeform 1110">
                <a:extLst>
                  <a:ext uri="{FF2B5EF4-FFF2-40B4-BE49-F238E27FC236}">
                    <a16:creationId xmlns:a16="http://schemas.microsoft.com/office/drawing/2014/main" id="{E4066F1A-E0E8-1745-42C1-8CCE2BA40DA7}"/>
                  </a:ext>
                </a:extLst>
              </p:cNvPr>
              <p:cNvSpPr/>
              <p:nvPr/>
            </p:nvSpPr>
            <p:spPr bwMode="auto">
              <a:xfrm>
                <a:off x="5831" y="2637"/>
                <a:ext cx="65" cy="117"/>
              </a:xfrm>
              <a:custGeom>
                <a:avLst/>
                <a:gdLst>
                  <a:gd name="T0" fmla="*/ 29 w 45"/>
                  <a:gd name="T1" fmla="*/ 0 h 80"/>
                  <a:gd name="T2" fmla="*/ 41 w 45"/>
                  <a:gd name="T3" fmla="*/ 72 h 80"/>
                  <a:gd name="T4" fmla="*/ 33 w 45"/>
                  <a:gd name="T5" fmla="*/ 74 h 80"/>
                  <a:gd name="T6" fmla="*/ 0 w 45"/>
                  <a:gd name="T7" fmla="*/ 48 h 80"/>
                  <a:gd name="T8" fmla="*/ 1 w 45"/>
                  <a:gd name="T9" fmla="*/ 36 h 80"/>
                  <a:gd name="T10" fmla="*/ 29 w 45"/>
                  <a:gd name="T11" fmla="*/ 0 h 80"/>
                </a:gdLst>
                <a:ahLst/>
                <a:cxnLst>
                  <a:cxn ang="0">
                    <a:pos x="T0" y="T1"/>
                  </a:cxn>
                  <a:cxn ang="0">
                    <a:pos x="T2" y="T3"/>
                  </a:cxn>
                  <a:cxn ang="0">
                    <a:pos x="T4" y="T5"/>
                  </a:cxn>
                  <a:cxn ang="0">
                    <a:pos x="T6" y="T7"/>
                  </a:cxn>
                  <a:cxn ang="0">
                    <a:pos x="T8" y="T9"/>
                  </a:cxn>
                  <a:cxn ang="0">
                    <a:pos x="T10" y="T11"/>
                  </a:cxn>
                </a:cxnLst>
                <a:rect l="0" t="0" r="r" b="b"/>
                <a:pathLst>
                  <a:path w="45" h="80">
                    <a:moveTo>
                      <a:pt x="29" y="0"/>
                    </a:moveTo>
                    <a:cubicBezTo>
                      <a:pt x="38" y="23"/>
                      <a:pt x="45" y="46"/>
                      <a:pt x="41" y="72"/>
                    </a:cubicBezTo>
                    <a:cubicBezTo>
                      <a:pt x="38" y="72"/>
                      <a:pt x="36" y="73"/>
                      <a:pt x="33" y="74"/>
                    </a:cubicBezTo>
                    <a:cubicBezTo>
                      <a:pt x="6" y="80"/>
                      <a:pt x="0" y="75"/>
                      <a:pt x="0" y="48"/>
                    </a:cubicBezTo>
                    <a:cubicBezTo>
                      <a:pt x="0" y="44"/>
                      <a:pt x="1" y="40"/>
                      <a:pt x="1" y="36"/>
                    </a:cubicBezTo>
                    <a:cubicBezTo>
                      <a:pt x="28" y="37"/>
                      <a:pt x="21" y="13"/>
                      <a:pt x="29" y="0"/>
                    </a:cubicBezTo>
                    <a:close/>
                  </a:path>
                </a:pathLst>
              </a:custGeom>
              <a:solidFill>
                <a:srgbClr val="F6ED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9" name="Freeform 1111">
                <a:extLst>
                  <a:ext uri="{FF2B5EF4-FFF2-40B4-BE49-F238E27FC236}">
                    <a16:creationId xmlns:a16="http://schemas.microsoft.com/office/drawing/2014/main" id="{E86B1246-2ADD-C30C-E2F3-26DD82B10A15}"/>
                  </a:ext>
                </a:extLst>
              </p:cNvPr>
              <p:cNvSpPr/>
              <p:nvPr/>
            </p:nvSpPr>
            <p:spPr bwMode="auto">
              <a:xfrm>
                <a:off x="5825" y="2637"/>
                <a:ext cx="48" cy="58"/>
              </a:xfrm>
              <a:custGeom>
                <a:avLst/>
                <a:gdLst>
                  <a:gd name="T0" fmla="*/ 33 w 33"/>
                  <a:gd name="T1" fmla="*/ 0 h 40"/>
                  <a:gd name="T2" fmla="*/ 33 w 33"/>
                  <a:gd name="T3" fmla="*/ 12 h 40"/>
                  <a:gd name="T4" fmla="*/ 5 w 33"/>
                  <a:gd name="T5" fmla="*/ 36 h 40"/>
                  <a:gd name="T6" fmla="*/ 0 w 33"/>
                  <a:gd name="T7" fmla="*/ 32 h 40"/>
                  <a:gd name="T8" fmla="*/ 1 w 33"/>
                  <a:gd name="T9" fmla="*/ 31 h 40"/>
                  <a:gd name="T10" fmla="*/ 28 w 33"/>
                  <a:gd name="T11" fmla="*/ 0 h 40"/>
                  <a:gd name="T12" fmla="*/ 33 w 33"/>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33" h="40">
                    <a:moveTo>
                      <a:pt x="33" y="0"/>
                    </a:moveTo>
                    <a:cubicBezTo>
                      <a:pt x="33" y="4"/>
                      <a:pt x="33" y="8"/>
                      <a:pt x="33" y="12"/>
                    </a:cubicBezTo>
                    <a:cubicBezTo>
                      <a:pt x="32" y="40"/>
                      <a:pt x="32" y="40"/>
                      <a:pt x="5" y="36"/>
                    </a:cubicBezTo>
                    <a:cubicBezTo>
                      <a:pt x="3" y="35"/>
                      <a:pt x="2" y="33"/>
                      <a:pt x="0" y="32"/>
                    </a:cubicBezTo>
                    <a:cubicBezTo>
                      <a:pt x="0" y="32"/>
                      <a:pt x="1" y="31"/>
                      <a:pt x="1" y="31"/>
                    </a:cubicBezTo>
                    <a:cubicBezTo>
                      <a:pt x="19" y="29"/>
                      <a:pt x="24" y="14"/>
                      <a:pt x="28" y="0"/>
                    </a:cubicBezTo>
                    <a:cubicBezTo>
                      <a:pt x="30" y="0"/>
                      <a:pt x="31" y="0"/>
                      <a:pt x="33" y="0"/>
                    </a:cubicBezTo>
                    <a:close/>
                  </a:path>
                </a:pathLst>
              </a:custGeom>
              <a:solidFill>
                <a:srgbClr val="D5C1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0" name="Freeform 1112">
                <a:extLst>
                  <a:ext uri="{FF2B5EF4-FFF2-40B4-BE49-F238E27FC236}">
                    <a16:creationId xmlns:a16="http://schemas.microsoft.com/office/drawing/2014/main" id="{DE1DE341-307F-21BE-7D21-FD65EDA5A9AB}"/>
                  </a:ext>
                </a:extLst>
              </p:cNvPr>
              <p:cNvSpPr/>
              <p:nvPr/>
            </p:nvSpPr>
            <p:spPr bwMode="auto">
              <a:xfrm>
                <a:off x="6000" y="2851"/>
                <a:ext cx="131" cy="42"/>
              </a:xfrm>
              <a:custGeom>
                <a:avLst/>
                <a:gdLst>
                  <a:gd name="T0" fmla="*/ 73 w 90"/>
                  <a:gd name="T1" fmla="*/ 25 h 29"/>
                  <a:gd name="T2" fmla="*/ 0 w 90"/>
                  <a:gd name="T3" fmla="*/ 4 h 29"/>
                  <a:gd name="T4" fmla="*/ 50 w 90"/>
                  <a:gd name="T5" fmla="*/ 13 h 29"/>
                  <a:gd name="T6" fmla="*/ 80 w 90"/>
                  <a:gd name="T7" fmla="*/ 9 h 29"/>
                  <a:gd name="T8" fmla="*/ 88 w 90"/>
                  <a:gd name="T9" fmla="*/ 13 h 29"/>
                  <a:gd name="T10" fmla="*/ 85 w 90"/>
                  <a:gd name="T11" fmla="*/ 23 h 29"/>
                  <a:gd name="T12" fmla="*/ 73 w 90"/>
                  <a:gd name="T13" fmla="*/ 25 h 29"/>
                </a:gdLst>
                <a:ahLst/>
                <a:cxnLst>
                  <a:cxn ang="0">
                    <a:pos x="T0" y="T1"/>
                  </a:cxn>
                  <a:cxn ang="0">
                    <a:pos x="T2" y="T3"/>
                  </a:cxn>
                  <a:cxn ang="0">
                    <a:pos x="T4" y="T5"/>
                  </a:cxn>
                  <a:cxn ang="0">
                    <a:pos x="T6" y="T7"/>
                  </a:cxn>
                  <a:cxn ang="0">
                    <a:pos x="T8" y="T9"/>
                  </a:cxn>
                  <a:cxn ang="0">
                    <a:pos x="T10" y="T11"/>
                  </a:cxn>
                  <a:cxn ang="0">
                    <a:pos x="T12" y="T13"/>
                  </a:cxn>
                </a:cxnLst>
                <a:rect l="0" t="0" r="r" b="b"/>
                <a:pathLst>
                  <a:path w="90" h="28">
                    <a:moveTo>
                      <a:pt x="73" y="25"/>
                    </a:moveTo>
                    <a:cubicBezTo>
                      <a:pt x="48" y="19"/>
                      <a:pt x="23" y="15"/>
                      <a:pt x="0" y="4"/>
                    </a:cubicBezTo>
                    <a:cubicBezTo>
                      <a:pt x="17" y="7"/>
                      <a:pt x="33" y="9"/>
                      <a:pt x="50" y="13"/>
                    </a:cubicBezTo>
                    <a:cubicBezTo>
                      <a:pt x="61" y="15"/>
                      <a:pt x="68" y="0"/>
                      <a:pt x="80" y="9"/>
                    </a:cubicBezTo>
                    <a:cubicBezTo>
                      <a:pt x="82" y="11"/>
                      <a:pt x="85" y="12"/>
                      <a:pt x="88" y="13"/>
                    </a:cubicBezTo>
                    <a:cubicBezTo>
                      <a:pt x="90" y="18"/>
                      <a:pt x="88" y="20"/>
                      <a:pt x="85" y="23"/>
                    </a:cubicBezTo>
                    <a:cubicBezTo>
                      <a:pt x="81" y="26"/>
                      <a:pt x="77" y="29"/>
                      <a:pt x="73" y="25"/>
                    </a:cubicBezTo>
                    <a:close/>
                  </a:path>
                </a:pathLst>
              </a:custGeom>
              <a:solidFill>
                <a:srgbClr val="FAF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1" name="Freeform 1113">
                <a:extLst>
                  <a:ext uri="{FF2B5EF4-FFF2-40B4-BE49-F238E27FC236}">
                    <a16:creationId xmlns:a16="http://schemas.microsoft.com/office/drawing/2014/main" id="{8DEDB93C-03F7-9534-C034-BA43DAEFCC81}"/>
                  </a:ext>
                </a:extLst>
              </p:cNvPr>
              <p:cNvSpPr/>
              <p:nvPr/>
            </p:nvSpPr>
            <p:spPr bwMode="auto">
              <a:xfrm>
                <a:off x="6105" y="2852"/>
                <a:ext cx="72" cy="107"/>
              </a:xfrm>
              <a:custGeom>
                <a:avLst/>
                <a:gdLst>
                  <a:gd name="T0" fmla="*/ 12 w 50"/>
                  <a:gd name="T1" fmla="*/ 20 h 73"/>
                  <a:gd name="T2" fmla="*/ 16 w 50"/>
                  <a:gd name="T3" fmla="*/ 12 h 73"/>
                  <a:gd name="T4" fmla="*/ 30 w 50"/>
                  <a:gd name="T5" fmla="*/ 4 h 73"/>
                  <a:gd name="T6" fmla="*/ 48 w 50"/>
                  <a:gd name="T7" fmla="*/ 3 h 73"/>
                  <a:gd name="T8" fmla="*/ 49 w 50"/>
                  <a:gd name="T9" fmla="*/ 8 h 73"/>
                  <a:gd name="T10" fmla="*/ 27 w 50"/>
                  <a:gd name="T11" fmla="*/ 23 h 73"/>
                  <a:gd name="T12" fmla="*/ 21 w 50"/>
                  <a:gd name="T13" fmla="*/ 57 h 73"/>
                  <a:gd name="T14" fmla="*/ 22 w 50"/>
                  <a:gd name="T15" fmla="*/ 70 h 73"/>
                  <a:gd name="T16" fmla="*/ 18 w 50"/>
                  <a:gd name="T17" fmla="*/ 72 h 73"/>
                  <a:gd name="T18" fmla="*/ 8 w 50"/>
                  <a:gd name="T19" fmla="*/ 51 h 73"/>
                  <a:gd name="T20" fmla="*/ 12 w 50"/>
                  <a:gd name="T21" fmla="*/ 2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73">
                    <a:moveTo>
                      <a:pt x="12" y="20"/>
                    </a:moveTo>
                    <a:cubicBezTo>
                      <a:pt x="13" y="17"/>
                      <a:pt x="14" y="15"/>
                      <a:pt x="16" y="12"/>
                    </a:cubicBezTo>
                    <a:cubicBezTo>
                      <a:pt x="23" y="13"/>
                      <a:pt x="22" y="0"/>
                      <a:pt x="30" y="4"/>
                    </a:cubicBezTo>
                    <a:cubicBezTo>
                      <a:pt x="36" y="3"/>
                      <a:pt x="42" y="3"/>
                      <a:pt x="48" y="3"/>
                    </a:cubicBezTo>
                    <a:cubicBezTo>
                      <a:pt x="49" y="4"/>
                      <a:pt x="50" y="6"/>
                      <a:pt x="49" y="8"/>
                    </a:cubicBezTo>
                    <a:cubicBezTo>
                      <a:pt x="43" y="15"/>
                      <a:pt x="33" y="16"/>
                      <a:pt x="27" y="23"/>
                    </a:cubicBezTo>
                    <a:cubicBezTo>
                      <a:pt x="16" y="33"/>
                      <a:pt x="16" y="44"/>
                      <a:pt x="21" y="57"/>
                    </a:cubicBezTo>
                    <a:cubicBezTo>
                      <a:pt x="22" y="61"/>
                      <a:pt x="24" y="66"/>
                      <a:pt x="22" y="70"/>
                    </a:cubicBezTo>
                    <a:cubicBezTo>
                      <a:pt x="21" y="72"/>
                      <a:pt x="19" y="73"/>
                      <a:pt x="18" y="72"/>
                    </a:cubicBezTo>
                    <a:cubicBezTo>
                      <a:pt x="14" y="65"/>
                      <a:pt x="11" y="58"/>
                      <a:pt x="8" y="51"/>
                    </a:cubicBezTo>
                    <a:cubicBezTo>
                      <a:pt x="0" y="40"/>
                      <a:pt x="8" y="30"/>
                      <a:pt x="12" y="20"/>
                    </a:cubicBezTo>
                    <a:close/>
                  </a:path>
                </a:pathLst>
              </a:custGeom>
              <a:solidFill>
                <a:srgbClr val="999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2" name="Freeform 1114">
                <a:extLst>
                  <a:ext uri="{FF2B5EF4-FFF2-40B4-BE49-F238E27FC236}">
                    <a16:creationId xmlns:a16="http://schemas.microsoft.com/office/drawing/2014/main" id="{9B910ACE-47F8-CAA1-2D50-3D6D7138D32A}"/>
                  </a:ext>
                </a:extLst>
              </p:cNvPr>
              <p:cNvSpPr/>
              <p:nvPr/>
            </p:nvSpPr>
            <p:spPr bwMode="auto">
              <a:xfrm>
                <a:off x="6234" y="2659"/>
                <a:ext cx="29" cy="20"/>
              </a:xfrm>
              <a:custGeom>
                <a:avLst/>
                <a:gdLst>
                  <a:gd name="T0" fmla="*/ 8 w 20"/>
                  <a:gd name="T1" fmla="*/ 12 h 14"/>
                  <a:gd name="T2" fmla="*/ 0 w 20"/>
                  <a:gd name="T3" fmla="*/ 1 h 14"/>
                  <a:gd name="T4" fmla="*/ 10 w 20"/>
                  <a:gd name="T5" fmla="*/ 1 h 14"/>
                  <a:gd name="T6" fmla="*/ 19 w 20"/>
                  <a:gd name="T7" fmla="*/ 8 h 14"/>
                  <a:gd name="T8" fmla="*/ 8 w 20"/>
                  <a:gd name="T9" fmla="*/ 12 h 14"/>
                </a:gdLst>
                <a:ahLst/>
                <a:cxnLst>
                  <a:cxn ang="0">
                    <a:pos x="T0" y="T1"/>
                  </a:cxn>
                  <a:cxn ang="0">
                    <a:pos x="T2" y="T3"/>
                  </a:cxn>
                  <a:cxn ang="0">
                    <a:pos x="T4" y="T5"/>
                  </a:cxn>
                  <a:cxn ang="0">
                    <a:pos x="T6" y="T7"/>
                  </a:cxn>
                  <a:cxn ang="0">
                    <a:pos x="T8" y="T9"/>
                  </a:cxn>
                </a:cxnLst>
                <a:rect l="0" t="0" r="r" b="b"/>
                <a:pathLst>
                  <a:path w="20" h="14">
                    <a:moveTo>
                      <a:pt x="8" y="12"/>
                    </a:moveTo>
                    <a:cubicBezTo>
                      <a:pt x="5" y="8"/>
                      <a:pt x="0" y="7"/>
                      <a:pt x="0" y="1"/>
                    </a:cubicBezTo>
                    <a:cubicBezTo>
                      <a:pt x="3" y="1"/>
                      <a:pt x="6" y="0"/>
                      <a:pt x="10" y="1"/>
                    </a:cubicBezTo>
                    <a:cubicBezTo>
                      <a:pt x="14" y="1"/>
                      <a:pt x="20" y="1"/>
                      <a:pt x="19" y="8"/>
                    </a:cubicBezTo>
                    <a:cubicBezTo>
                      <a:pt x="18" y="14"/>
                      <a:pt x="12" y="12"/>
                      <a:pt x="8" y="12"/>
                    </a:cubicBezTo>
                    <a:close/>
                  </a:path>
                </a:pathLst>
              </a:custGeom>
              <a:solidFill>
                <a:srgbClr val="966B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3" name="Freeform 1115">
                <a:extLst>
                  <a:ext uri="{FF2B5EF4-FFF2-40B4-BE49-F238E27FC236}">
                    <a16:creationId xmlns:a16="http://schemas.microsoft.com/office/drawing/2014/main" id="{80124300-8196-C20C-44B4-A2A12A9A0B55}"/>
                  </a:ext>
                </a:extLst>
              </p:cNvPr>
              <p:cNvSpPr/>
              <p:nvPr/>
            </p:nvSpPr>
            <p:spPr bwMode="auto">
              <a:xfrm>
                <a:off x="6425" y="2548"/>
                <a:ext cx="115" cy="115"/>
              </a:xfrm>
              <a:custGeom>
                <a:avLst/>
                <a:gdLst>
                  <a:gd name="T0" fmla="*/ 12 w 79"/>
                  <a:gd name="T1" fmla="*/ 49 h 79"/>
                  <a:gd name="T2" fmla="*/ 9 w 79"/>
                  <a:gd name="T3" fmla="*/ 17 h 79"/>
                  <a:gd name="T4" fmla="*/ 36 w 79"/>
                  <a:gd name="T5" fmla="*/ 13 h 79"/>
                  <a:gd name="T6" fmla="*/ 54 w 79"/>
                  <a:gd name="T7" fmla="*/ 29 h 79"/>
                  <a:gd name="T8" fmla="*/ 77 w 79"/>
                  <a:gd name="T9" fmla="*/ 46 h 79"/>
                  <a:gd name="T10" fmla="*/ 77 w 79"/>
                  <a:gd name="T11" fmla="*/ 49 h 79"/>
                  <a:gd name="T12" fmla="*/ 75 w 79"/>
                  <a:gd name="T13" fmla="*/ 49 h 79"/>
                  <a:gd name="T14" fmla="*/ 73 w 79"/>
                  <a:gd name="T15" fmla="*/ 49 h 79"/>
                  <a:gd name="T16" fmla="*/ 64 w 79"/>
                  <a:gd name="T17" fmla="*/ 49 h 79"/>
                  <a:gd name="T18" fmla="*/ 34 w 79"/>
                  <a:gd name="T19" fmla="*/ 46 h 79"/>
                  <a:gd name="T20" fmla="*/ 31 w 79"/>
                  <a:gd name="T21" fmla="*/ 26 h 79"/>
                  <a:gd name="T22" fmla="*/ 25 w 79"/>
                  <a:gd name="T23" fmla="*/ 51 h 79"/>
                  <a:gd name="T24" fmla="*/ 24 w 79"/>
                  <a:gd name="T25" fmla="*/ 79 h 79"/>
                  <a:gd name="T26" fmla="*/ 5 w 79"/>
                  <a:gd name="T27" fmla="*/ 68 h 79"/>
                  <a:gd name="T28" fmla="*/ 4 w 79"/>
                  <a:gd name="T29" fmla="*/ 61 h 79"/>
                  <a:gd name="T30" fmla="*/ 12 w 79"/>
                  <a:gd name="T31"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79">
                    <a:moveTo>
                      <a:pt x="12" y="49"/>
                    </a:moveTo>
                    <a:cubicBezTo>
                      <a:pt x="0" y="39"/>
                      <a:pt x="5" y="28"/>
                      <a:pt x="9" y="17"/>
                    </a:cubicBezTo>
                    <a:cubicBezTo>
                      <a:pt x="18" y="15"/>
                      <a:pt x="25" y="0"/>
                      <a:pt x="36" y="13"/>
                    </a:cubicBezTo>
                    <a:cubicBezTo>
                      <a:pt x="35" y="26"/>
                      <a:pt x="45" y="26"/>
                      <a:pt x="54" y="29"/>
                    </a:cubicBezTo>
                    <a:cubicBezTo>
                      <a:pt x="63" y="32"/>
                      <a:pt x="79" y="29"/>
                      <a:pt x="77" y="46"/>
                    </a:cubicBezTo>
                    <a:cubicBezTo>
                      <a:pt x="77" y="47"/>
                      <a:pt x="77" y="48"/>
                      <a:pt x="77" y="49"/>
                    </a:cubicBezTo>
                    <a:cubicBezTo>
                      <a:pt x="77" y="49"/>
                      <a:pt x="75" y="49"/>
                      <a:pt x="75" y="49"/>
                    </a:cubicBezTo>
                    <a:cubicBezTo>
                      <a:pt x="75" y="49"/>
                      <a:pt x="73" y="49"/>
                      <a:pt x="73" y="49"/>
                    </a:cubicBezTo>
                    <a:cubicBezTo>
                      <a:pt x="70" y="49"/>
                      <a:pt x="67" y="49"/>
                      <a:pt x="64" y="49"/>
                    </a:cubicBezTo>
                    <a:cubicBezTo>
                      <a:pt x="56" y="27"/>
                      <a:pt x="53" y="27"/>
                      <a:pt x="34" y="46"/>
                    </a:cubicBezTo>
                    <a:cubicBezTo>
                      <a:pt x="33" y="40"/>
                      <a:pt x="32" y="33"/>
                      <a:pt x="31" y="26"/>
                    </a:cubicBezTo>
                    <a:cubicBezTo>
                      <a:pt x="22" y="34"/>
                      <a:pt x="23" y="41"/>
                      <a:pt x="25" y="51"/>
                    </a:cubicBezTo>
                    <a:cubicBezTo>
                      <a:pt x="27" y="59"/>
                      <a:pt x="35" y="70"/>
                      <a:pt x="24" y="79"/>
                    </a:cubicBezTo>
                    <a:cubicBezTo>
                      <a:pt x="18" y="75"/>
                      <a:pt x="11" y="71"/>
                      <a:pt x="5" y="68"/>
                    </a:cubicBezTo>
                    <a:cubicBezTo>
                      <a:pt x="5" y="65"/>
                      <a:pt x="5" y="63"/>
                      <a:pt x="4" y="61"/>
                    </a:cubicBezTo>
                    <a:cubicBezTo>
                      <a:pt x="4" y="56"/>
                      <a:pt x="9" y="53"/>
                      <a:pt x="12" y="49"/>
                    </a:cubicBezTo>
                    <a:close/>
                  </a:path>
                </a:pathLst>
              </a:custGeom>
              <a:solidFill>
                <a:srgbClr val="816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4" name="Freeform 1116">
                <a:extLst>
                  <a:ext uri="{FF2B5EF4-FFF2-40B4-BE49-F238E27FC236}">
                    <a16:creationId xmlns:a16="http://schemas.microsoft.com/office/drawing/2014/main" id="{883735BE-6431-9ECD-DA18-FC40DA63A143}"/>
                  </a:ext>
                </a:extLst>
              </p:cNvPr>
              <p:cNvSpPr/>
              <p:nvPr/>
            </p:nvSpPr>
            <p:spPr bwMode="auto">
              <a:xfrm>
                <a:off x="6199" y="2816"/>
                <a:ext cx="256" cy="202"/>
              </a:xfrm>
              <a:custGeom>
                <a:avLst/>
                <a:gdLst>
                  <a:gd name="T0" fmla="*/ 131 w 176"/>
                  <a:gd name="T1" fmla="*/ 124 h 139"/>
                  <a:gd name="T2" fmla="*/ 123 w 176"/>
                  <a:gd name="T3" fmla="*/ 136 h 139"/>
                  <a:gd name="T4" fmla="*/ 99 w 176"/>
                  <a:gd name="T5" fmla="*/ 127 h 139"/>
                  <a:gd name="T6" fmla="*/ 70 w 176"/>
                  <a:gd name="T7" fmla="*/ 115 h 139"/>
                  <a:gd name="T8" fmla="*/ 64 w 176"/>
                  <a:gd name="T9" fmla="*/ 91 h 139"/>
                  <a:gd name="T10" fmla="*/ 60 w 176"/>
                  <a:gd name="T11" fmla="*/ 67 h 139"/>
                  <a:gd name="T12" fmla="*/ 68 w 176"/>
                  <a:gd name="T13" fmla="*/ 51 h 139"/>
                  <a:gd name="T14" fmla="*/ 86 w 176"/>
                  <a:gd name="T15" fmla="*/ 51 h 139"/>
                  <a:gd name="T16" fmla="*/ 90 w 176"/>
                  <a:gd name="T17" fmla="*/ 50 h 139"/>
                  <a:gd name="T18" fmla="*/ 89 w 176"/>
                  <a:gd name="T19" fmla="*/ 51 h 139"/>
                  <a:gd name="T20" fmla="*/ 45 w 176"/>
                  <a:gd name="T21" fmla="*/ 54 h 139"/>
                  <a:gd name="T22" fmla="*/ 28 w 176"/>
                  <a:gd name="T23" fmla="*/ 54 h 139"/>
                  <a:gd name="T24" fmla="*/ 9 w 176"/>
                  <a:gd name="T25" fmla="*/ 22 h 139"/>
                  <a:gd name="T26" fmla="*/ 33 w 176"/>
                  <a:gd name="T27" fmla="*/ 19 h 139"/>
                  <a:gd name="T28" fmla="*/ 92 w 176"/>
                  <a:gd name="T29" fmla="*/ 8 h 139"/>
                  <a:gd name="T30" fmla="*/ 108 w 176"/>
                  <a:gd name="T31" fmla="*/ 25 h 139"/>
                  <a:gd name="T32" fmla="*/ 110 w 176"/>
                  <a:gd name="T33" fmla="*/ 12 h 139"/>
                  <a:gd name="T34" fmla="*/ 124 w 176"/>
                  <a:gd name="T35" fmla="*/ 6 h 139"/>
                  <a:gd name="T36" fmla="*/ 148 w 176"/>
                  <a:gd name="T37" fmla="*/ 28 h 139"/>
                  <a:gd name="T38" fmla="*/ 124 w 176"/>
                  <a:gd name="T39" fmla="*/ 39 h 139"/>
                  <a:gd name="T40" fmla="*/ 148 w 176"/>
                  <a:gd name="T41" fmla="*/ 37 h 139"/>
                  <a:gd name="T42" fmla="*/ 147 w 176"/>
                  <a:gd name="T43" fmla="*/ 36 h 139"/>
                  <a:gd name="T44" fmla="*/ 171 w 176"/>
                  <a:gd name="T45" fmla="*/ 96 h 139"/>
                  <a:gd name="T46" fmla="*/ 154 w 176"/>
                  <a:gd name="T47" fmla="*/ 115 h 139"/>
                  <a:gd name="T48" fmla="*/ 134 w 176"/>
                  <a:gd name="T49" fmla="*/ 91 h 139"/>
                  <a:gd name="T50" fmla="*/ 131 w 176"/>
                  <a:gd name="T51"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6" h="139">
                    <a:moveTo>
                      <a:pt x="131" y="124"/>
                    </a:moveTo>
                    <a:cubicBezTo>
                      <a:pt x="128" y="128"/>
                      <a:pt x="126" y="132"/>
                      <a:pt x="123" y="136"/>
                    </a:cubicBezTo>
                    <a:cubicBezTo>
                      <a:pt x="113" y="139"/>
                      <a:pt x="105" y="139"/>
                      <a:pt x="99" y="127"/>
                    </a:cubicBezTo>
                    <a:cubicBezTo>
                      <a:pt x="93" y="116"/>
                      <a:pt x="81" y="116"/>
                      <a:pt x="70" y="115"/>
                    </a:cubicBezTo>
                    <a:cubicBezTo>
                      <a:pt x="62" y="109"/>
                      <a:pt x="66" y="99"/>
                      <a:pt x="64" y="91"/>
                    </a:cubicBezTo>
                    <a:cubicBezTo>
                      <a:pt x="63" y="83"/>
                      <a:pt x="65" y="74"/>
                      <a:pt x="60" y="67"/>
                    </a:cubicBezTo>
                    <a:cubicBezTo>
                      <a:pt x="56" y="58"/>
                      <a:pt x="60" y="53"/>
                      <a:pt x="68" y="51"/>
                    </a:cubicBezTo>
                    <a:cubicBezTo>
                      <a:pt x="76" y="48"/>
                      <a:pt x="83" y="51"/>
                      <a:pt x="86" y="51"/>
                    </a:cubicBezTo>
                    <a:cubicBezTo>
                      <a:pt x="93" y="52"/>
                      <a:pt x="90" y="47"/>
                      <a:pt x="90" y="50"/>
                    </a:cubicBezTo>
                    <a:cubicBezTo>
                      <a:pt x="90" y="50"/>
                      <a:pt x="90" y="51"/>
                      <a:pt x="89" y="51"/>
                    </a:cubicBezTo>
                    <a:cubicBezTo>
                      <a:pt x="74" y="47"/>
                      <a:pt x="60" y="55"/>
                      <a:pt x="45" y="54"/>
                    </a:cubicBezTo>
                    <a:cubicBezTo>
                      <a:pt x="40" y="54"/>
                      <a:pt x="34" y="54"/>
                      <a:pt x="28" y="54"/>
                    </a:cubicBezTo>
                    <a:cubicBezTo>
                      <a:pt x="5" y="53"/>
                      <a:pt x="0" y="45"/>
                      <a:pt x="9" y="22"/>
                    </a:cubicBezTo>
                    <a:cubicBezTo>
                      <a:pt x="16" y="15"/>
                      <a:pt x="25" y="21"/>
                      <a:pt x="33" y="19"/>
                    </a:cubicBezTo>
                    <a:cubicBezTo>
                      <a:pt x="53" y="19"/>
                      <a:pt x="73" y="20"/>
                      <a:pt x="92" y="8"/>
                    </a:cubicBezTo>
                    <a:cubicBezTo>
                      <a:pt x="102" y="0"/>
                      <a:pt x="104" y="2"/>
                      <a:pt x="108" y="25"/>
                    </a:cubicBezTo>
                    <a:cubicBezTo>
                      <a:pt x="114" y="21"/>
                      <a:pt x="109" y="16"/>
                      <a:pt x="110" y="12"/>
                    </a:cubicBezTo>
                    <a:cubicBezTo>
                      <a:pt x="112" y="4"/>
                      <a:pt x="119" y="8"/>
                      <a:pt x="124" y="6"/>
                    </a:cubicBezTo>
                    <a:cubicBezTo>
                      <a:pt x="129" y="16"/>
                      <a:pt x="148" y="12"/>
                      <a:pt x="148" y="28"/>
                    </a:cubicBezTo>
                    <a:cubicBezTo>
                      <a:pt x="142" y="38"/>
                      <a:pt x="131" y="34"/>
                      <a:pt x="124" y="39"/>
                    </a:cubicBezTo>
                    <a:cubicBezTo>
                      <a:pt x="131" y="38"/>
                      <a:pt x="139" y="32"/>
                      <a:pt x="148" y="37"/>
                    </a:cubicBezTo>
                    <a:cubicBezTo>
                      <a:pt x="148" y="37"/>
                      <a:pt x="147" y="36"/>
                      <a:pt x="147" y="36"/>
                    </a:cubicBezTo>
                    <a:cubicBezTo>
                      <a:pt x="168" y="51"/>
                      <a:pt x="176" y="71"/>
                      <a:pt x="171" y="96"/>
                    </a:cubicBezTo>
                    <a:cubicBezTo>
                      <a:pt x="168" y="105"/>
                      <a:pt x="166" y="116"/>
                      <a:pt x="154" y="115"/>
                    </a:cubicBezTo>
                    <a:cubicBezTo>
                      <a:pt x="139" y="115"/>
                      <a:pt x="137" y="102"/>
                      <a:pt x="134" y="91"/>
                    </a:cubicBezTo>
                    <a:cubicBezTo>
                      <a:pt x="132" y="102"/>
                      <a:pt x="141" y="114"/>
                      <a:pt x="131" y="124"/>
                    </a:cubicBezTo>
                    <a:close/>
                  </a:path>
                </a:pathLst>
              </a:custGeom>
              <a:solidFill>
                <a:srgbClr val="EFD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5" name="Freeform 1117">
                <a:extLst>
                  <a:ext uri="{FF2B5EF4-FFF2-40B4-BE49-F238E27FC236}">
                    <a16:creationId xmlns:a16="http://schemas.microsoft.com/office/drawing/2014/main" id="{37D73C40-8744-0B56-B868-7412B0C1B709}"/>
                  </a:ext>
                </a:extLst>
              </p:cNvPr>
              <p:cNvSpPr/>
              <p:nvPr/>
            </p:nvSpPr>
            <p:spPr bwMode="auto">
              <a:xfrm>
                <a:off x="6205" y="2754"/>
                <a:ext cx="173" cy="114"/>
              </a:xfrm>
              <a:custGeom>
                <a:avLst/>
                <a:gdLst>
                  <a:gd name="T0" fmla="*/ 108 w 119"/>
                  <a:gd name="T1" fmla="*/ 56 h 79"/>
                  <a:gd name="T2" fmla="*/ 112 w 119"/>
                  <a:gd name="T3" fmla="*/ 74 h 79"/>
                  <a:gd name="T4" fmla="*/ 96 w 119"/>
                  <a:gd name="T5" fmla="*/ 71 h 79"/>
                  <a:gd name="T6" fmla="*/ 97 w 119"/>
                  <a:gd name="T7" fmla="*/ 50 h 79"/>
                  <a:gd name="T8" fmla="*/ 30 w 119"/>
                  <a:gd name="T9" fmla="*/ 67 h 79"/>
                  <a:gd name="T10" fmla="*/ 0 w 119"/>
                  <a:gd name="T11" fmla="*/ 36 h 79"/>
                  <a:gd name="T12" fmla="*/ 27 w 119"/>
                  <a:gd name="T13" fmla="*/ 8 h 79"/>
                  <a:gd name="T14" fmla="*/ 60 w 119"/>
                  <a:gd name="T15" fmla="*/ 13 h 79"/>
                  <a:gd name="T16" fmla="*/ 102 w 119"/>
                  <a:gd name="T17" fmla="*/ 20 h 79"/>
                  <a:gd name="T18" fmla="*/ 108 w 119"/>
                  <a:gd name="T19" fmla="*/ 5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79">
                    <a:moveTo>
                      <a:pt x="108" y="56"/>
                    </a:moveTo>
                    <a:cubicBezTo>
                      <a:pt x="112" y="61"/>
                      <a:pt x="119" y="67"/>
                      <a:pt x="112" y="74"/>
                    </a:cubicBezTo>
                    <a:cubicBezTo>
                      <a:pt x="107" y="79"/>
                      <a:pt x="100" y="75"/>
                      <a:pt x="96" y="71"/>
                    </a:cubicBezTo>
                    <a:cubicBezTo>
                      <a:pt x="87" y="64"/>
                      <a:pt x="102" y="59"/>
                      <a:pt x="97" y="50"/>
                    </a:cubicBezTo>
                    <a:cubicBezTo>
                      <a:pt x="78" y="67"/>
                      <a:pt x="55" y="69"/>
                      <a:pt x="30" y="67"/>
                    </a:cubicBezTo>
                    <a:cubicBezTo>
                      <a:pt x="3" y="63"/>
                      <a:pt x="3" y="63"/>
                      <a:pt x="0" y="36"/>
                    </a:cubicBezTo>
                    <a:cubicBezTo>
                      <a:pt x="2" y="20"/>
                      <a:pt x="11" y="11"/>
                      <a:pt x="27" y="8"/>
                    </a:cubicBezTo>
                    <a:cubicBezTo>
                      <a:pt x="39" y="0"/>
                      <a:pt x="49" y="13"/>
                      <a:pt x="60" y="13"/>
                    </a:cubicBezTo>
                    <a:cubicBezTo>
                      <a:pt x="74" y="15"/>
                      <a:pt x="90" y="3"/>
                      <a:pt x="102" y="20"/>
                    </a:cubicBezTo>
                    <a:cubicBezTo>
                      <a:pt x="110" y="31"/>
                      <a:pt x="100" y="45"/>
                      <a:pt x="108" y="56"/>
                    </a:cubicBezTo>
                    <a:close/>
                  </a:path>
                </a:pathLst>
              </a:custGeom>
              <a:solidFill>
                <a:srgbClr val="EFD4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6" name="Freeform 1118">
                <a:extLst>
                  <a:ext uri="{FF2B5EF4-FFF2-40B4-BE49-F238E27FC236}">
                    <a16:creationId xmlns:a16="http://schemas.microsoft.com/office/drawing/2014/main" id="{E45BD2E7-8038-EB70-3672-6AD18AE538DD}"/>
                  </a:ext>
                </a:extLst>
              </p:cNvPr>
              <p:cNvSpPr/>
              <p:nvPr/>
            </p:nvSpPr>
            <p:spPr bwMode="auto">
              <a:xfrm>
                <a:off x="6174" y="2835"/>
                <a:ext cx="127" cy="156"/>
              </a:xfrm>
              <a:custGeom>
                <a:avLst/>
                <a:gdLst>
                  <a:gd name="T0" fmla="*/ 85 w 87"/>
                  <a:gd name="T1" fmla="*/ 40 h 107"/>
                  <a:gd name="T2" fmla="*/ 80 w 87"/>
                  <a:gd name="T3" fmla="*/ 51 h 107"/>
                  <a:gd name="T4" fmla="*/ 84 w 87"/>
                  <a:gd name="T5" fmla="*/ 80 h 107"/>
                  <a:gd name="T6" fmla="*/ 79 w 87"/>
                  <a:gd name="T7" fmla="*/ 107 h 107"/>
                  <a:gd name="T8" fmla="*/ 76 w 87"/>
                  <a:gd name="T9" fmla="*/ 75 h 107"/>
                  <a:gd name="T10" fmla="*/ 64 w 87"/>
                  <a:gd name="T11" fmla="*/ 52 h 107"/>
                  <a:gd name="T12" fmla="*/ 38 w 87"/>
                  <a:gd name="T13" fmla="*/ 76 h 107"/>
                  <a:gd name="T14" fmla="*/ 40 w 87"/>
                  <a:gd name="T15" fmla="*/ 99 h 107"/>
                  <a:gd name="T16" fmla="*/ 31 w 87"/>
                  <a:gd name="T17" fmla="*/ 99 h 107"/>
                  <a:gd name="T18" fmla="*/ 45 w 87"/>
                  <a:gd name="T19" fmla="*/ 46 h 107"/>
                  <a:gd name="T20" fmla="*/ 0 w 87"/>
                  <a:gd name="T21" fmla="*/ 19 h 107"/>
                  <a:gd name="T22" fmla="*/ 0 w 87"/>
                  <a:gd name="T23" fmla="*/ 15 h 107"/>
                  <a:gd name="T24" fmla="*/ 9 w 87"/>
                  <a:gd name="T25" fmla="*/ 1 h 107"/>
                  <a:gd name="T26" fmla="*/ 29 w 87"/>
                  <a:gd name="T27" fmla="*/ 8 h 107"/>
                  <a:gd name="T28" fmla="*/ 65 w 87"/>
                  <a:gd name="T29" fmla="*/ 36 h 107"/>
                  <a:gd name="T30" fmla="*/ 85 w 87"/>
                  <a:gd name="T31" fmla="*/ 4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107">
                    <a:moveTo>
                      <a:pt x="85" y="40"/>
                    </a:moveTo>
                    <a:cubicBezTo>
                      <a:pt x="82" y="43"/>
                      <a:pt x="76" y="45"/>
                      <a:pt x="80" y="51"/>
                    </a:cubicBezTo>
                    <a:cubicBezTo>
                      <a:pt x="86" y="60"/>
                      <a:pt x="84" y="70"/>
                      <a:pt x="84" y="80"/>
                    </a:cubicBezTo>
                    <a:cubicBezTo>
                      <a:pt x="79" y="88"/>
                      <a:pt x="87" y="99"/>
                      <a:pt x="79" y="107"/>
                    </a:cubicBezTo>
                    <a:cubicBezTo>
                      <a:pt x="70" y="97"/>
                      <a:pt x="75" y="86"/>
                      <a:pt x="76" y="75"/>
                    </a:cubicBezTo>
                    <a:cubicBezTo>
                      <a:pt x="77" y="65"/>
                      <a:pt x="80" y="53"/>
                      <a:pt x="64" y="52"/>
                    </a:cubicBezTo>
                    <a:cubicBezTo>
                      <a:pt x="47" y="50"/>
                      <a:pt x="37" y="60"/>
                      <a:pt x="38" y="76"/>
                    </a:cubicBezTo>
                    <a:cubicBezTo>
                      <a:pt x="38" y="84"/>
                      <a:pt x="39" y="92"/>
                      <a:pt x="40" y="99"/>
                    </a:cubicBezTo>
                    <a:cubicBezTo>
                      <a:pt x="37" y="102"/>
                      <a:pt x="34" y="102"/>
                      <a:pt x="31" y="99"/>
                    </a:cubicBezTo>
                    <a:cubicBezTo>
                      <a:pt x="22" y="71"/>
                      <a:pt x="26" y="54"/>
                      <a:pt x="45" y="46"/>
                    </a:cubicBezTo>
                    <a:cubicBezTo>
                      <a:pt x="21" y="51"/>
                      <a:pt x="14" y="29"/>
                      <a:pt x="0" y="19"/>
                    </a:cubicBezTo>
                    <a:cubicBezTo>
                      <a:pt x="0" y="18"/>
                      <a:pt x="0" y="16"/>
                      <a:pt x="0" y="15"/>
                    </a:cubicBezTo>
                    <a:cubicBezTo>
                      <a:pt x="1" y="9"/>
                      <a:pt x="1" y="2"/>
                      <a:pt x="9" y="1"/>
                    </a:cubicBezTo>
                    <a:cubicBezTo>
                      <a:pt x="16" y="3"/>
                      <a:pt x="24" y="0"/>
                      <a:pt x="29" y="8"/>
                    </a:cubicBezTo>
                    <a:cubicBezTo>
                      <a:pt x="24" y="35"/>
                      <a:pt x="24" y="35"/>
                      <a:pt x="65" y="36"/>
                    </a:cubicBezTo>
                    <a:cubicBezTo>
                      <a:pt x="71" y="41"/>
                      <a:pt x="79" y="34"/>
                      <a:pt x="85" y="40"/>
                    </a:cubicBezTo>
                    <a:close/>
                  </a:path>
                </a:pathLst>
              </a:custGeom>
              <a:solidFill>
                <a:srgbClr val="BEA8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7" name="Freeform 1119">
                <a:extLst>
                  <a:ext uri="{FF2B5EF4-FFF2-40B4-BE49-F238E27FC236}">
                    <a16:creationId xmlns:a16="http://schemas.microsoft.com/office/drawing/2014/main" id="{DCFBFF8A-8475-4AE9-5945-A0A008549421}"/>
                  </a:ext>
                </a:extLst>
              </p:cNvPr>
              <p:cNvSpPr/>
              <p:nvPr/>
            </p:nvSpPr>
            <p:spPr bwMode="auto">
              <a:xfrm>
                <a:off x="6187" y="2806"/>
                <a:ext cx="62" cy="45"/>
              </a:xfrm>
              <a:custGeom>
                <a:avLst/>
                <a:gdLst>
                  <a:gd name="T0" fmla="*/ 20 w 42"/>
                  <a:gd name="T1" fmla="*/ 28 h 31"/>
                  <a:gd name="T2" fmla="*/ 0 w 42"/>
                  <a:gd name="T3" fmla="*/ 21 h 31"/>
                  <a:gd name="T4" fmla="*/ 12 w 42"/>
                  <a:gd name="T5" fmla="*/ 0 h 31"/>
                  <a:gd name="T6" fmla="*/ 42 w 42"/>
                  <a:gd name="T7" fmla="*/ 31 h 31"/>
                  <a:gd name="T8" fmla="*/ 20 w 42"/>
                  <a:gd name="T9" fmla="*/ 28 h 31"/>
                </a:gdLst>
                <a:ahLst/>
                <a:cxnLst>
                  <a:cxn ang="0">
                    <a:pos x="T0" y="T1"/>
                  </a:cxn>
                  <a:cxn ang="0">
                    <a:pos x="T2" y="T3"/>
                  </a:cxn>
                  <a:cxn ang="0">
                    <a:pos x="T4" y="T5"/>
                  </a:cxn>
                  <a:cxn ang="0">
                    <a:pos x="T6" y="T7"/>
                  </a:cxn>
                  <a:cxn ang="0">
                    <a:pos x="T8" y="T9"/>
                  </a:cxn>
                </a:cxnLst>
                <a:rect l="0" t="0" r="r" b="b"/>
                <a:pathLst>
                  <a:path w="42" h="31">
                    <a:moveTo>
                      <a:pt x="20" y="28"/>
                    </a:moveTo>
                    <a:cubicBezTo>
                      <a:pt x="13" y="26"/>
                      <a:pt x="7" y="23"/>
                      <a:pt x="0" y="21"/>
                    </a:cubicBezTo>
                    <a:cubicBezTo>
                      <a:pt x="16" y="21"/>
                      <a:pt x="10" y="8"/>
                      <a:pt x="12" y="0"/>
                    </a:cubicBezTo>
                    <a:cubicBezTo>
                      <a:pt x="14" y="18"/>
                      <a:pt x="24" y="29"/>
                      <a:pt x="42" y="31"/>
                    </a:cubicBezTo>
                    <a:cubicBezTo>
                      <a:pt x="35" y="30"/>
                      <a:pt x="27" y="29"/>
                      <a:pt x="20" y="28"/>
                    </a:cubicBezTo>
                    <a:close/>
                  </a:path>
                </a:pathLst>
              </a:custGeom>
              <a:solidFill>
                <a:srgbClr val="8173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8" name="Freeform 1120">
                <a:extLst>
                  <a:ext uri="{FF2B5EF4-FFF2-40B4-BE49-F238E27FC236}">
                    <a16:creationId xmlns:a16="http://schemas.microsoft.com/office/drawing/2014/main" id="{A4C7726B-54E7-4CFD-1F03-17A5683697B9}"/>
                  </a:ext>
                </a:extLst>
              </p:cNvPr>
              <p:cNvSpPr/>
              <p:nvPr/>
            </p:nvSpPr>
            <p:spPr bwMode="auto">
              <a:xfrm>
                <a:off x="6339" y="2783"/>
                <a:ext cx="41" cy="52"/>
              </a:xfrm>
              <a:custGeom>
                <a:avLst/>
                <a:gdLst>
                  <a:gd name="T0" fmla="*/ 16 w 28"/>
                  <a:gd name="T1" fmla="*/ 36 h 36"/>
                  <a:gd name="T2" fmla="*/ 10 w 28"/>
                  <a:gd name="T3" fmla="*/ 0 h 36"/>
                  <a:gd name="T4" fmla="*/ 16 w 28"/>
                  <a:gd name="T5" fmla="*/ 13 h 36"/>
                  <a:gd name="T6" fmla="*/ 28 w 28"/>
                  <a:gd name="T7" fmla="*/ 29 h 36"/>
                  <a:gd name="T8" fmla="*/ 16 w 28"/>
                  <a:gd name="T9" fmla="*/ 36 h 36"/>
                </a:gdLst>
                <a:ahLst/>
                <a:cxnLst>
                  <a:cxn ang="0">
                    <a:pos x="T0" y="T1"/>
                  </a:cxn>
                  <a:cxn ang="0">
                    <a:pos x="T2" y="T3"/>
                  </a:cxn>
                  <a:cxn ang="0">
                    <a:pos x="T4" y="T5"/>
                  </a:cxn>
                  <a:cxn ang="0">
                    <a:pos x="T6" y="T7"/>
                  </a:cxn>
                  <a:cxn ang="0">
                    <a:pos x="T8" y="T9"/>
                  </a:cxn>
                </a:cxnLst>
                <a:rect l="0" t="0" r="r" b="b"/>
                <a:pathLst>
                  <a:path w="28" h="36">
                    <a:moveTo>
                      <a:pt x="16" y="36"/>
                    </a:moveTo>
                    <a:cubicBezTo>
                      <a:pt x="0" y="26"/>
                      <a:pt x="15" y="11"/>
                      <a:pt x="10" y="0"/>
                    </a:cubicBezTo>
                    <a:cubicBezTo>
                      <a:pt x="19" y="0"/>
                      <a:pt x="17" y="8"/>
                      <a:pt x="16" y="13"/>
                    </a:cubicBezTo>
                    <a:cubicBezTo>
                      <a:pt x="14" y="23"/>
                      <a:pt x="20" y="26"/>
                      <a:pt x="28" y="29"/>
                    </a:cubicBezTo>
                    <a:cubicBezTo>
                      <a:pt x="25" y="34"/>
                      <a:pt x="17" y="29"/>
                      <a:pt x="16" y="36"/>
                    </a:cubicBezTo>
                    <a:close/>
                  </a:path>
                </a:pathLst>
              </a:custGeom>
              <a:solidFill>
                <a:srgbClr val="8778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9" name="Freeform 1121">
                <a:extLst>
                  <a:ext uri="{FF2B5EF4-FFF2-40B4-BE49-F238E27FC236}">
                    <a16:creationId xmlns:a16="http://schemas.microsoft.com/office/drawing/2014/main" id="{034085F8-2690-767A-320C-57F87B26723B}"/>
                  </a:ext>
                </a:extLst>
              </p:cNvPr>
              <p:cNvSpPr/>
              <p:nvPr/>
            </p:nvSpPr>
            <p:spPr bwMode="auto">
              <a:xfrm>
                <a:off x="6371" y="2857"/>
                <a:ext cx="43" cy="23"/>
              </a:xfrm>
              <a:custGeom>
                <a:avLst/>
                <a:gdLst>
                  <a:gd name="T0" fmla="*/ 30 w 30"/>
                  <a:gd name="T1" fmla="*/ 9 h 16"/>
                  <a:gd name="T2" fmla="*/ 0 w 30"/>
                  <a:gd name="T3" fmla="*/ 16 h 16"/>
                  <a:gd name="T4" fmla="*/ 30 w 30"/>
                  <a:gd name="T5" fmla="*/ 0 h 16"/>
                  <a:gd name="T6" fmla="*/ 30 w 30"/>
                  <a:gd name="T7" fmla="*/ 9 h 16"/>
                </a:gdLst>
                <a:ahLst/>
                <a:cxnLst>
                  <a:cxn ang="0">
                    <a:pos x="T0" y="T1"/>
                  </a:cxn>
                  <a:cxn ang="0">
                    <a:pos x="T2" y="T3"/>
                  </a:cxn>
                  <a:cxn ang="0">
                    <a:pos x="T4" y="T5"/>
                  </a:cxn>
                  <a:cxn ang="0">
                    <a:pos x="T6" y="T7"/>
                  </a:cxn>
                </a:cxnLst>
                <a:rect l="0" t="0" r="r" b="b"/>
                <a:pathLst>
                  <a:path w="30" h="16">
                    <a:moveTo>
                      <a:pt x="30" y="9"/>
                    </a:moveTo>
                    <a:cubicBezTo>
                      <a:pt x="20" y="11"/>
                      <a:pt x="11" y="13"/>
                      <a:pt x="0" y="16"/>
                    </a:cubicBezTo>
                    <a:cubicBezTo>
                      <a:pt x="5" y="0"/>
                      <a:pt x="22" y="8"/>
                      <a:pt x="30" y="0"/>
                    </a:cubicBezTo>
                    <a:cubicBezTo>
                      <a:pt x="30" y="3"/>
                      <a:pt x="30" y="6"/>
                      <a:pt x="30" y="9"/>
                    </a:cubicBezTo>
                    <a:close/>
                  </a:path>
                </a:pathLst>
              </a:custGeom>
              <a:solidFill>
                <a:srgbClr val="9E84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0" name="Freeform 1122">
                <a:extLst>
                  <a:ext uri="{FF2B5EF4-FFF2-40B4-BE49-F238E27FC236}">
                    <a16:creationId xmlns:a16="http://schemas.microsoft.com/office/drawing/2014/main" id="{196071AC-0C22-17F4-A384-054EBFB010A0}"/>
                  </a:ext>
                </a:extLst>
              </p:cNvPr>
              <p:cNvSpPr/>
              <p:nvPr/>
            </p:nvSpPr>
            <p:spPr bwMode="auto">
              <a:xfrm>
                <a:off x="6244" y="2751"/>
                <a:ext cx="48" cy="29"/>
              </a:xfrm>
              <a:custGeom>
                <a:avLst/>
                <a:gdLst>
                  <a:gd name="T0" fmla="*/ 33 w 33"/>
                  <a:gd name="T1" fmla="*/ 15 h 20"/>
                  <a:gd name="T2" fmla="*/ 0 w 33"/>
                  <a:gd name="T3" fmla="*/ 10 h 20"/>
                  <a:gd name="T4" fmla="*/ 33 w 33"/>
                  <a:gd name="T5" fmla="*/ 15 h 20"/>
                </a:gdLst>
                <a:ahLst/>
                <a:cxnLst>
                  <a:cxn ang="0">
                    <a:pos x="T0" y="T1"/>
                  </a:cxn>
                  <a:cxn ang="0">
                    <a:pos x="T2" y="T3"/>
                  </a:cxn>
                  <a:cxn ang="0">
                    <a:pos x="T4" y="T5"/>
                  </a:cxn>
                </a:cxnLst>
                <a:rect l="0" t="0" r="r" b="b"/>
                <a:pathLst>
                  <a:path w="33" h="20">
                    <a:moveTo>
                      <a:pt x="33" y="15"/>
                    </a:moveTo>
                    <a:cubicBezTo>
                      <a:pt x="21" y="20"/>
                      <a:pt x="12" y="6"/>
                      <a:pt x="0" y="10"/>
                    </a:cubicBezTo>
                    <a:cubicBezTo>
                      <a:pt x="12" y="0"/>
                      <a:pt x="22" y="8"/>
                      <a:pt x="33" y="15"/>
                    </a:cubicBezTo>
                    <a:close/>
                  </a:path>
                </a:pathLst>
              </a:custGeom>
              <a:solidFill>
                <a:srgbClr val="969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1" name="Freeform 1123">
                <a:extLst>
                  <a:ext uri="{FF2B5EF4-FFF2-40B4-BE49-F238E27FC236}">
                    <a16:creationId xmlns:a16="http://schemas.microsoft.com/office/drawing/2014/main" id="{6FE91F49-5BCE-3E5A-74B4-E6BB16D27B29}"/>
                  </a:ext>
                </a:extLst>
              </p:cNvPr>
              <p:cNvSpPr/>
              <p:nvPr/>
            </p:nvSpPr>
            <p:spPr bwMode="auto">
              <a:xfrm>
                <a:off x="5904" y="2486"/>
                <a:ext cx="75" cy="250"/>
              </a:xfrm>
              <a:custGeom>
                <a:avLst/>
                <a:gdLst>
                  <a:gd name="T0" fmla="*/ 3 w 52"/>
                  <a:gd name="T1" fmla="*/ 116 h 172"/>
                  <a:gd name="T2" fmla="*/ 3 w 52"/>
                  <a:gd name="T3" fmla="*/ 0 h 172"/>
                  <a:gd name="T4" fmla="*/ 19 w 52"/>
                  <a:gd name="T5" fmla="*/ 24 h 172"/>
                  <a:gd name="T6" fmla="*/ 37 w 52"/>
                  <a:gd name="T7" fmla="*/ 43 h 172"/>
                  <a:gd name="T8" fmla="*/ 35 w 52"/>
                  <a:gd name="T9" fmla="*/ 58 h 172"/>
                  <a:gd name="T10" fmla="*/ 27 w 52"/>
                  <a:gd name="T11" fmla="*/ 73 h 172"/>
                  <a:gd name="T12" fmla="*/ 21 w 52"/>
                  <a:gd name="T13" fmla="*/ 98 h 172"/>
                  <a:gd name="T14" fmla="*/ 26 w 52"/>
                  <a:gd name="T15" fmla="*/ 108 h 172"/>
                  <a:gd name="T16" fmla="*/ 48 w 52"/>
                  <a:gd name="T17" fmla="*/ 153 h 172"/>
                  <a:gd name="T18" fmla="*/ 51 w 52"/>
                  <a:gd name="T19" fmla="*/ 166 h 172"/>
                  <a:gd name="T20" fmla="*/ 40 w 52"/>
                  <a:gd name="T21" fmla="*/ 167 h 172"/>
                  <a:gd name="T22" fmla="*/ 3 w 52"/>
                  <a:gd name="T23" fmla="*/ 11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172">
                    <a:moveTo>
                      <a:pt x="3" y="116"/>
                    </a:moveTo>
                    <a:cubicBezTo>
                      <a:pt x="0" y="77"/>
                      <a:pt x="3" y="39"/>
                      <a:pt x="3" y="0"/>
                    </a:cubicBezTo>
                    <a:cubicBezTo>
                      <a:pt x="11" y="6"/>
                      <a:pt x="0" y="25"/>
                      <a:pt x="19" y="24"/>
                    </a:cubicBezTo>
                    <a:cubicBezTo>
                      <a:pt x="32" y="24"/>
                      <a:pt x="31" y="36"/>
                      <a:pt x="37" y="43"/>
                    </a:cubicBezTo>
                    <a:cubicBezTo>
                      <a:pt x="38" y="48"/>
                      <a:pt x="37" y="53"/>
                      <a:pt x="35" y="58"/>
                    </a:cubicBezTo>
                    <a:cubicBezTo>
                      <a:pt x="32" y="63"/>
                      <a:pt x="31" y="68"/>
                      <a:pt x="27" y="73"/>
                    </a:cubicBezTo>
                    <a:cubicBezTo>
                      <a:pt x="15" y="79"/>
                      <a:pt x="19" y="89"/>
                      <a:pt x="21" y="98"/>
                    </a:cubicBezTo>
                    <a:cubicBezTo>
                      <a:pt x="23" y="101"/>
                      <a:pt x="24" y="104"/>
                      <a:pt x="26" y="108"/>
                    </a:cubicBezTo>
                    <a:cubicBezTo>
                      <a:pt x="34" y="122"/>
                      <a:pt x="41" y="138"/>
                      <a:pt x="48" y="153"/>
                    </a:cubicBezTo>
                    <a:cubicBezTo>
                      <a:pt x="50" y="157"/>
                      <a:pt x="52" y="162"/>
                      <a:pt x="51" y="166"/>
                    </a:cubicBezTo>
                    <a:cubicBezTo>
                      <a:pt x="48" y="172"/>
                      <a:pt x="43" y="171"/>
                      <a:pt x="40" y="167"/>
                    </a:cubicBezTo>
                    <a:cubicBezTo>
                      <a:pt x="28" y="150"/>
                      <a:pt x="13" y="135"/>
                      <a:pt x="3" y="116"/>
                    </a:cubicBezTo>
                    <a:close/>
                  </a:path>
                </a:pathLst>
              </a:custGeom>
              <a:solidFill>
                <a:srgbClr val="ABAB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2" name="Freeform 1124">
                <a:extLst>
                  <a:ext uri="{FF2B5EF4-FFF2-40B4-BE49-F238E27FC236}">
                    <a16:creationId xmlns:a16="http://schemas.microsoft.com/office/drawing/2014/main" id="{73AF8C9A-62BF-657C-E926-622A8B7C10A4}"/>
                  </a:ext>
                </a:extLst>
              </p:cNvPr>
              <p:cNvSpPr/>
              <p:nvPr/>
            </p:nvSpPr>
            <p:spPr bwMode="auto">
              <a:xfrm>
                <a:off x="5926" y="2598"/>
                <a:ext cx="189" cy="144"/>
              </a:xfrm>
              <a:custGeom>
                <a:avLst/>
                <a:gdLst>
                  <a:gd name="T0" fmla="*/ 36 w 130"/>
                  <a:gd name="T1" fmla="*/ 89 h 99"/>
                  <a:gd name="T2" fmla="*/ 31 w 130"/>
                  <a:gd name="T3" fmla="*/ 79 h 99"/>
                  <a:gd name="T4" fmla="*/ 7 w 130"/>
                  <a:gd name="T5" fmla="*/ 31 h 99"/>
                  <a:gd name="T6" fmla="*/ 3 w 130"/>
                  <a:gd name="T7" fmla="*/ 23 h 99"/>
                  <a:gd name="T8" fmla="*/ 10 w 130"/>
                  <a:gd name="T9" fmla="*/ 6 h 99"/>
                  <a:gd name="T10" fmla="*/ 26 w 130"/>
                  <a:gd name="T11" fmla="*/ 28 h 99"/>
                  <a:gd name="T12" fmla="*/ 81 w 130"/>
                  <a:gd name="T13" fmla="*/ 39 h 99"/>
                  <a:gd name="T14" fmla="*/ 87 w 130"/>
                  <a:gd name="T15" fmla="*/ 32 h 99"/>
                  <a:gd name="T16" fmla="*/ 81 w 130"/>
                  <a:gd name="T17" fmla="*/ 19 h 99"/>
                  <a:gd name="T18" fmla="*/ 86 w 130"/>
                  <a:gd name="T19" fmla="*/ 9 h 99"/>
                  <a:gd name="T20" fmla="*/ 98 w 130"/>
                  <a:gd name="T21" fmla="*/ 13 h 99"/>
                  <a:gd name="T22" fmla="*/ 109 w 130"/>
                  <a:gd name="T23" fmla="*/ 3 h 99"/>
                  <a:gd name="T24" fmla="*/ 119 w 130"/>
                  <a:gd name="T25" fmla="*/ 16 h 99"/>
                  <a:gd name="T26" fmla="*/ 128 w 130"/>
                  <a:gd name="T27" fmla="*/ 27 h 99"/>
                  <a:gd name="T28" fmla="*/ 128 w 130"/>
                  <a:gd name="T29" fmla="*/ 31 h 99"/>
                  <a:gd name="T30" fmla="*/ 127 w 130"/>
                  <a:gd name="T31" fmla="*/ 39 h 99"/>
                  <a:gd name="T32" fmla="*/ 86 w 130"/>
                  <a:gd name="T33" fmla="*/ 52 h 99"/>
                  <a:gd name="T34" fmla="*/ 43 w 130"/>
                  <a:gd name="T35" fmla="*/ 99 h 99"/>
                  <a:gd name="T36" fmla="*/ 36 w 130"/>
                  <a:gd name="T37"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99">
                    <a:moveTo>
                      <a:pt x="36" y="89"/>
                    </a:moveTo>
                    <a:cubicBezTo>
                      <a:pt x="34" y="86"/>
                      <a:pt x="31" y="84"/>
                      <a:pt x="31" y="79"/>
                    </a:cubicBezTo>
                    <a:cubicBezTo>
                      <a:pt x="40" y="55"/>
                      <a:pt x="22" y="44"/>
                      <a:pt x="7" y="31"/>
                    </a:cubicBezTo>
                    <a:cubicBezTo>
                      <a:pt x="6" y="29"/>
                      <a:pt x="4" y="26"/>
                      <a:pt x="3" y="23"/>
                    </a:cubicBezTo>
                    <a:cubicBezTo>
                      <a:pt x="0" y="15"/>
                      <a:pt x="1" y="9"/>
                      <a:pt x="10" y="6"/>
                    </a:cubicBezTo>
                    <a:cubicBezTo>
                      <a:pt x="19" y="10"/>
                      <a:pt x="18" y="22"/>
                      <a:pt x="26" y="28"/>
                    </a:cubicBezTo>
                    <a:cubicBezTo>
                      <a:pt x="44" y="35"/>
                      <a:pt x="61" y="46"/>
                      <a:pt x="81" y="39"/>
                    </a:cubicBezTo>
                    <a:cubicBezTo>
                      <a:pt x="85" y="38"/>
                      <a:pt x="90" y="38"/>
                      <a:pt x="87" y="32"/>
                    </a:cubicBezTo>
                    <a:cubicBezTo>
                      <a:pt x="85" y="28"/>
                      <a:pt x="82" y="24"/>
                      <a:pt x="81" y="19"/>
                    </a:cubicBezTo>
                    <a:cubicBezTo>
                      <a:pt x="81" y="15"/>
                      <a:pt x="83" y="11"/>
                      <a:pt x="86" y="9"/>
                    </a:cubicBezTo>
                    <a:cubicBezTo>
                      <a:pt x="93" y="2"/>
                      <a:pt x="93" y="14"/>
                      <a:pt x="98" y="13"/>
                    </a:cubicBezTo>
                    <a:cubicBezTo>
                      <a:pt x="97" y="4"/>
                      <a:pt x="99" y="0"/>
                      <a:pt x="109" y="3"/>
                    </a:cubicBezTo>
                    <a:cubicBezTo>
                      <a:pt x="114" y="6"/>
                      <a:pt x="116" y="11"/>
                      <a:pt x="119" y="16"/>
                    </a:cubicBezTo>
                    <a:cubicBezTo>
                      <a:pt x="121" y="21"/>
                      <a:pt x="126" y="23"/>
                      <a:pt x="128" y="27"/>
                    </a:cubicBezTo>
                    <a:cubicBezTo>
                      <a:pt x="129" y="29"/>
                      <a:pt x="127" y="31"/>
                      <a:pt x="128" y="31"/>
                    </a:cubicBezTo>
                    <a:cubicBezTo>
                      <a:pt x="130" y="34"/>
                      <a:pt x="112" y="36"/>
                      <a:pt x="127" y="39"/>
                    </a:cubicBezTo>
                    <a:cubicBezTo>
                      <a:pt x="114" y="43"/>
                      <a:pt x="100" y="47"/>
                      <a:pt x="86" y="52"/>
                    </a:cubicBezTo>
                    <a:cubicBezTo>
                      <a:pt x="64" y="60"/>
                      <a:pt x="51" y="78"/>
                      <a:pt x="43" y="99"/>
                    </a:cubicBezTo>
                    <a:cubicBezTo>
                      <a:pt x="41" y="96"/>
                      <a:pt x="38" y="93"/>
                      <a:pt x="36" y="89"/>
                    </a:cubicBezTo>
                    <a:close/>
                  </a:path>
                </a:pathLst>
              </a:custGeom>
              <a:solidFill>
                <a:srgbClr val="312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3" name="Freeform 1125">
                <a:extLst>
                  <a:ext uri="{FF2B5EF4-FFF2-40B4-BE49-F238E27FC236}">
                    <a16:creationId xmlns:a16="http://schemas.microsoft.com/office/drawing/2014/main" id="{74690AB9-73E2-73D3-8052-D11DF9007FC0}"/>
                  </a:ext>
                </a:extLst>
              </p:cNvPr>
              <p:cNvSpPr/>
              <p:nvPr/>
            </p:nvSpPr>
            <p:spPr bwMode="auto">
              <a:xfrm>
                <a:off x="6572" y="2623"/>
                <a:ext cx="87" cy="58"/>
              </a:xfrm>
              <a:custGeom>
                <a:avLst/>
                <a:gdLst>
                  <a:gd name="T0" fmla="*/ 56 w 60"/>
                  <a:gd name="T1" fmla="*/ 38 h 40"/>
                  <a:gd name="T2" fmla="*/ 11 w 60"/>
                  <a:gd name="T3" fmla="*/ 30 h 40"/>
                  <a:gd name="T4" fmla="*/ 4 w 60"/>
                  <a:gd name="T5" fmla="*/ 6 h 40"/>
                  <a:gd name="T6" fmla="*/ 22 w 60"/>
                  <a:gd name="T7" fmla="*/ 5 h 40"/>
                  <a:gd name="T8" fmla="*/ 51 w 60"/>
                  <a:gd name="T9" fmla="*/ 2 h 40"/>
                  <a:gd name="T10" fmla="*/ 59 w 60"/>
                  <a:gd name="T11" fmla="*/ 34 h 40"/>
                  <a:gd name="T12" fmla="*/ 56 w 60"/>
                  <a:gd name="T13" fmla="*/ 38 h 40"/>
                </a:gdLst>
                <a:ahLst/>
                <a:cxnLst>
                  <a:cxn ang="0">
                    <a:pos x="T0" y="T1"/>
                  </a:cxn>
                  <a:cxn ang="0">
                    <a:pos x="T2" y="T3"/>
                  </a:cxn>
                  <a:cxn ang="0">
                    <a:pos x="T4" y="T5"/>
                  </a:cxn>
                  <a:cxn ang="0">
                    <a:pos x="T6" y="T7"/>
                  </a:cxn>
                  <a:cxn ang="0">
                    <a:pos x="T8" y="T9"/>
                  </a:cxn>
                  <a:cxn ang="0">
                    <a:pos x="T10" y="T11"/>
                  </a:cxn>
                  <a:cxn ang="0">
                    <a:pos x="T12" y="T13"/>
                  </a:cxn>
                </a:cxnLst>
                <a:rect l="0" t="0" r="r" b="b"/>
                <a:pathLst>
                  <a:path w="60" h="40">
                    <a:moveTo>
                      <a:pt x="56" y="38"/>
                    </a:moveTo>
                    <a:cubicBezTo>
                      <a:pt x="40" y="40"/>
                      <a:pt x="26" y="33"/>
                      <a:pt x="11" y="30"/>
                    </a:cubicBezTo>
                    <a:cubicBezTo>
                      <a:pt x="12" y="21"/>
                      <a:pt x="0" y="16"/>
                      <a:pt x="4" y="6"/>
                    </a:cubicBezTo>
                    <a:cubicBezTo>
                      <a:pt x="10" y="0"/>
                      <a:pt x="14" y="0"/>
                      <a:pt x="22" y="5"/>
                    </a:cubicBezTo>
                    <a:cubicBezTo>
                      <a:pt x="31" y="11"/>
                      <a:pt x="43" y="17"/>
                      <a:pt x="51" y="2"/>
                    </a:cubicBezTo>
                    <a:cubicBezTo>
                      <a:pt x="59" y="11"/>
                      <a:pt x="60" y="22"/>
                      <a:pt x="59" y="34"/>
                    </a:cubicBezTo>
                    <a:cubicBezTo>
                      <a:pt x="58" y="35"/>
                      <a:pt x="57" y="37"/>
                      <a:pt x="56" y="38"/>
                    </a:cubicBezTo>
                    <a:close/>
                  </a:path>
                </a:pathLst>
              </a:custGeom>
              <a:solidFill>
                <a:srgbClr val="E8C8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4" name="Freeform 1126">
                <a:extLst>
                  <a:ext uri="{FF2B5EF4-FFF2-40B4-BE49-F238E27FC236}">
                    <a16:creationId xmlns:a16="http://schemas.microsoft.com/office/drawing/2014/main" id="{B40F5715-0542-0EA7-4094-6FA1DC245877}"/>
                  </a:ext>
                </a:extLst>
              </p:cNvPr>
              <p:cNvSpPr/>
              <p:nvPr/>
            </p:nvSpPr>
            <p:spPr bwMode="auto">
              <a:xfrm>
                <a:off x="5992" y="2794"/>
                <a:ext cx="21" cy="22"/>
              </a:xfrm>
              <a:custGeom>
                <a:avLst/>
                <a:gdLst>
                  <a:gd name="T0" fmla="*/ 14 w 14"/>
                  <a:gd name="T1" fmla="*/ 6 h 15"/>
                  <a:gd name="T2" fmla="*/ 7 w 14"/>
                  <a:gd name="T3" fmla="*/ 14 h 15"/>
                  <a:gd name="T4" fmla="*/ 0 w 14"/>
                  <a:gd name="T5" fmla="*/ 6 h 15"/>
                  <a:gd name="T6" fmla="*/ 7 w 14"/>
                  <a:gd name="T7" fmla="*/ 2 h 15"/>
                  <a:gd name="T8" fmla="*/ 14 w 14"/>
                  <a:gd name="T9" fmla="*/ 6 h 15"/>
                </a:gdLst>
                <a:ahLst/>
                <a:cxnLst>
                  <a:cxn ang="0">
                    <a:pos x="T0" y="T1"/>
                  </a:cxn>
                  <a:cxn ang="0">
                    <a:pos x="T2" y="T3"/>
                  </a:cxn>
                  <a:cxn ang="0">
                    <a:pos x="T4" y="T5"/>
                  </a:cxn>
                  <a:cxn ang="0">
                    <a:pos x="T6" y="T7"/>
                  </a:cxn>
                  <a:cxn ang="0">
                    <a:pos x="T8" y="T9"/>
                  </a:cxn>
                </a:cxnLst>
                <a:rect l="0" t="0" r="r" b="b"/>
                <a:pathLst>
                  <a:path w="14" h="15">
                    <a:moveTo>
                      <a:pt x="14" y="6"/>
                    </a:moveTo>
                    <a:cubicBezTo>
                      <a:pt x="13" y="12"/>
                      <a:pt x="10" y="14"/>
                      <a:pt x="7" y="14"/>
                    </a:cubicBezTo>
                    <a:cubicBezTo>
                      <a:pt x="2" y="15"/>
                      <a:pt x="0" y="11"/>
                      <a:pt x="0" y="6"/>
                    </a:cubicBezTo>
                    <a:cubicBezTo>
                      <a:pt x="1" y="3"/>
                      <a:pt x="3" y="0"/>
                      <a:pt x="7" y="2"/>
                    </a:cubicBezTo>
                    <a:cubicBezTo>
                      <a:pt x="11" y="3"/>
                      <a:pt x="13" y="4"/>
                      <a:pt x="14" y="6"/>
                    </a:cubicBezTo>
                    <a:close/>
                  </a:path>
                </a:pathLst>
              </a:custGeom>
              <a:solidFill>
                <a:srgbClr val="514D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5" name="Freeform 1127">
                <a:extLst>
                  <a:ext uri="{FF2B5EF4-FFF2-40B4-BE49-F238E27FC236}">
                    <a16:creationId xmlns:a16="http://schemas.microsoft.com/office/drawing/2014/main" id="{3175DFC1-EC7B-16E5-AC7F-59301780B167}"/>
                  </a:ext>
                </a:extLst>
              </p:cNvPr>
              <p:cNvSpPr/>
              <p:nvPr/>
            </p:nvSpPr>
            <p:spPr bwMode="auto">
              <a:xfrm>
                <a:off x="6089" y="2496"/>
                <a:ext cx="97" cy="159"/>
              </a:xfrm>
              <a:custGeom>
                <a:avLst/>
                <a:gdLst>
                  <a:gd name="T0" fmla="*/ 15 w 67"/>
                  <a:gd name="T1" fmla="*/ 109 h 109"/>
                  <a:gd name="T2" fmla="*/ 7 w 67"/>
                  <a:gd name="T3" fmla="*/ 107 h 109"/>
                  <a:gd name="T4" fmla="*/ 16 w 67"/>
                  <a:gd name="T5" fmla="*/ 97 h 109"/>
                  <a:gd name="T6" fmla="*/ 24 w 67"/>
                  <a:gd name="T7" fmla="*/ 53 h 109"/>
                  <a:gd name="T8" fmla="*/ 20 w 67"/>
                  <a:gd name="T9" fmla="*/ 38 h 109"/>
                  <a:gd name="T10" fmla="*/ 8 w 67"/>
                  <a:gd name="T11" fmla="*/ 25 h 109"/>
                  <a:gd name="T12" fmla="*/ 8 w 67"/>
                  <a:gd name="T13" fmla="*/ 7 h 109"/>
                  <a:gd name="T14" fmla="*/ 47 w 67"/>
                  <a:gd name="T15" fmla="*/ 16 h 109"/>
                  <a:gd name="T16" fmla="*/ 52 w 67"/>
                  <a:gd name="T17" fmla="*/ 37 h 109"/>
                  <a:gd name="T18" fmla="*/ 67 w 67"/>
                  <a:gd name="T19" fmla="*/ 61 h 109"/>
                  <a:gd name="T20" fmla="*/ 67 w 67"/>
                  <a:gd name="T21" fmla="*/ 85 h 109"/>
                  <a:gd name="T22" fmla="*/ 39 w 67"/>
                  <a:gd name="T23" fmla="*/ 106 h 109"/>
                  <a:gd name="T24" fmla="*/ 15 w 67"/>
                  <a:gd name="T2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109">
                    <a:moveTo>
                      <a:pt x="15" y="109"/>
                    </a:moveTo>
                    <a:cubicBezTo>
                      <a:pt x="12" y="108"/>
                      <a:pt x="7" y="108"/>
                      <a:pt x="7" y="107"/>
                    </a:cubicBezTo>
                    <a:cubicBezTo>
                      <a:pt x="6" y="101"/>
                      <a:pt x="14" y="102"/>
                      <a:pt x="16" y="97"/>
                    </a:cubicBezTo>
                    <a:cubicBezTo>
                      <a:pt x="20" y="83"/>
                      <a:pt x="31" y="70"/>
                      <a:pt x="24" y="53"/>
                    </a:cubicBezTo>
                    <a:cubicBezTo>
                      <a:pt x="23" y="48"/>
                      <a:pt x="22" y="43"/>
                      <a:pt x="20" y="38"/>
                    </a:cubicBezTo>
                    <a:cubicBezTo>
                      <a:pt x="18" y="32"/>
                      <a:pt x="12" y="29"/>
                      <a:pt x="8" y="25"/>
                    </a:cubicBezTo>
                    <a:cubicBezTo>
                      <a:pt x="2" y="19"/>
                      <a:pt x="0" y="13"/>
                      <a:pt x="8" y="7"/>
                    </a:cubicBezTo>
                    <a:cubicBezTo>
                      <a:pt x="23" y="0"/>
                      <a:pt x="35" y="10"/>
                      <a:pt x="47" y="16"/>
                    </a:cubicBezTo>
                    <a:cubicBezTo>
                      <a:pt x="57" y="20"/>
                      <a:pt x="49" y="30"/>
                      <a:pt x="52" y="37"/>
                    </a:cubicBezTo>
                    <a:cubicBezTo>
                      <a:pt x="58" y="44"/>
                      <a:pt x="66" y="51"/>
                      <a:pt x="67" y="61"/>
                    </a:cubicBezTo>
                    <a:cubicBezTo>
                      <a:pt x="67" y="69"/>
                      <a:pt x="67" y="77"/>
                      <a:pt x="67" y="85"/>
                    </a:cubicBezTo>
                    <a:cubicBezTo>
                      <a:pt x="63" y="100"/>
                      <a:pt x="54" y="106"/>
                      <a:pt x="39" y="106"/>
                    </a:cubicBezTo>
                    <a:cubicBezTo>
                      <a:pt x="31" y="105"/>
                      <a:pt x="23" y="108"/>
                      <a:pt x="15" y="109"/>
                    </a:cubicBezTo>
                    <a:close/>
                  </a:path>
                </a:pathLst>
              </a:custGeom>
              <a:solidFill>
                <a:srgbClr val="201B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6" name="Freeform 1128">
                <a:extLst>
                  <a:ext uri="{FF2B5EF4-FFF2-40B4-BE49-F238E27FC236}">
                    <a16:creationId xmlns:a16="http://schemas.microsoft.com/office/drawing/2014/main" id="{24D13650-BEC5-CA95-199C-7FF58FD00807}"/>
                  </a:ext>
                </a:extLst>
              </p:cNvPr>
              <p:cNvSpPr/>
              <p:nvPr/>
            </p:nvSpPr>
            <p:spPr bwMode="auto">
              <a:xfrm>
                <a:off x="6430" y="2471"/>
                <a:ext cx="143" cy="118"/>
              </a:xfrm>
              <a:custGeom>
                <a:avLst/>
                <a:gdLst>
                  <a:gd name="T0" fmla="*/ 32 w 98"/>
                  <a:gd name="T1" fmla="*/ 66 h 81"/>
                  <a:gd name="T2" fmla="*/ 17 w 98"/>
                  <a:gd name="T3" fmla="*/ 74 h 81"/>
                  <a:gd name="T4" fmla="*/ 5 w 98"/>
                  <a:gd name="T5" fmla="*/ 70 h 81"/>
                  <a:gd name="T6" fmla="*/ 0 w 98"/>
                  <a:gd name="T7" fmla="*/ 61 h 81"/>
                  <a:gd name="T8" fmla="*/ 7 w 98"/>
                  <a:gd name="T9" fmla="*/ 13 h 81"/>
                  <a:gd name="T10" fmla="*/ 16 w 98"/>
                  <a:gd name="T11" fmla="*/ 1 h 81"/>
                  <a:gd name="T12" fmla="*/ 49 w 98"/>
                  <a:gd name="T13" fmla="*/ 11 h 81"/>
                  <a:gd name="T14" fmla="*/ 82 w 98"/>
                  <a:gd name="T15" fmla="*/ 31 h 81"/>
                  <a:gd name="T16" fmla="*/ 76 w 98"/>
                  <a:gd name="T17" fmla="*/ 53 h 81"/>
                  <a:gd name="T18" fmla="*/ 72 w 98"/>
                  <a:gd name="T19" fmla="*/ 60 h 81"/>
                  <a:gd name="T20" fmla="*/ 58 w 98"/>
                  <a:gd name="T21" fmla="*/ 60 h 81"/>
                  <a:gd name="T22" fmla="*/ 53 w 98"/>
                  <a:gd name="T23" fmla="*/ 62 h 81"/>
                  <a:gd name="T24" fmla="*/ 45 w 98"/>
                  <a:gd name="T25" fmla="*/ 66 h 81"/>
                  <a:gd name="T26" fmla="*/ 32 w 98"/>
                  <a:gd name="T27"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81">
                    <a:moveTo>
                      <a:pt x="32" y="66"/>
                    </a:moveTo>
                    <a:cubicBezTo>
                      <a:pt x="27" y="68"/>
                      <a:pt x="17" y="56"/>
                      <a:pt x="17" y="74"/>
                    </a:cubicBezTo>
                    <a:cubicBezTo>
                      <a:pt x="18" y="81"/>
                      <a:pt x="11" y="66"/>
                      <a:pt x="5" y="70"/>
                    </a:cubicBezTo>
                    <a:cubicBezTo>
                      <a:pt x="1" y="68"/>
                      <a:pt x="0" y="65"/>
                      <a:pt x="0" y="61"/>
                    </a:cubicBezTo>
                    <a:cubicBezTo>
                      <a:pt x="2" y="45"/>
                      <a:pt x="4" y="29"/>
                      <a:pt x="7" y="13"/>
                    </a:cubicBezTo>
                    <a:cubicBezTo>
                      <a:pt x="8" y="7"/>
                      <a:pt x="8" y="1"/>
                      <a:pt x="16" y="1"/>
                    </a:cubicBezTo>
                    <a:cubicBezTo>
                      <a:pt x="29" y="0"/>
                      <a:pt x="39" y="5"/>
                      <a:pt x="49" y="11"/>
                    </a:cubicBezTo>
                    <a:cubicBezTo>
                      <a:pt x="58" y="22"/>
                      <a:pt x="71" y="24"/>
                      <a:pt x="82" y="31"/>
                    </a:cubicBezTo>
                    <a:cubicBezTo>
                      <a:pt x="98" y="43"/>
                      <a:pt x="81" y="47"/>
                      <a:pt x="76" y="53"/>
                    </a:cubicBezTo>
                    <a:cubicBezTo>
                      <a:pt x="75" y="55"/>
                      <a:pt x="74" y="58"/>
                      <a:pt x="72" y="60"/>
                    </a:cubicBezTo>
                    <a:cubicBezTo>
                      <a:pt x="68" y="68"/>
                      <a:pt x="64" y="79"/>
                      <a:pt x="58" y="60"/>
                    </a:cubicBezTo>
                    <a:cubicBezTo>
                      <a:pt x="58" y="58"/>
                      <a:pt x="54" y="59"/>
                      <a:pt x="53" y="62"/>
                    </a:cubicBezTo>
                    <a:cubicBezTo>
                      <a:pt x="53" y="69"/>
                      <a:pt x="49" y="68"/>
                      <a:pt x="45" y="66"/>
                    </a:cubicBezTo>
                    <a:cubicBezTo>
                      <a:pt x="40" y="66"/>
                      <a:pt x="36" y="66"/>
                      <a:pt x="32" y="66"/>
                    </a:cubicBezTo>
                    <a:close/>
                  </a:path>
                </a:pathLst>
              </a:custGeom>
              <a:solidFill>
                <a:srgbClr val="1C1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7" name="Freeform 1129">
                <a:extLst>
                  <a:ext uri="{FF2B5EF4-FFF2-40B4-BE49-F238E27FC236}">
                    <a16:creationId xmlns:a16="http://schemas.microsoft.com/office/drawing/2014/main" id="{B214278B-FF61-776A-BE6C-5D3B3DB07B28}"/>
                  </a:ext>
                </a:extLst>
              </p:cNvPr>
              <p:cNvSpPr/>
              <p:nvPr/>
            </p:nvSpPr>
            <p:spPr bwMode="auto">
              <a:xfrm>
                <a:off x="6502" y="2404"/>
                <a:ext cx="91" cy="155"/>
              </a:xfrm>
              <a:custGeom>
                <a:avLst/>
                <a:gdLst>
                  <a:gd name="T0" fmla="*/ 27 w 63"/>
                  <a:gd name="T1" fmla="*/ 99 h 106"/>
                  <a:gd name="T2" fmla="*/ 33 w 63"/>
                  <a:gd name="T3" fmla="*/ 88 h 106"/>
                  <a:gd name="T4" fmla="*/ 31 w 63"/>
                  <a:gd name="T5" fmla="*/ 81 h 106"/>
                  <a:gd name="T6" fmla="*/ 4 w 63"/>
                  <a:gd name="T7" fmla="*/ 43 h 106"/>
                  <a:gd name="T8" fmla="*/ 12 w 63"/>
                  <a:gd name="T9" fmla="*/ 0 h 106"/>
                  <a:gd name="T10" fmla="*/ 27 w 63"/>
                  <a:gd name="T11" fmla="*/ 0 h 106"/>
                  <a:gd name="T12" fmla="*/ 48 w 63"/>
                  <a:gd name="T13" fmla="*/ 60 h 106"/>
                  <a:gd name="T14" fmla="*/ 63 w 63"/>
                  <a:gd name="T15" fmla="*/ 91 h 106"/>
                  <a:gd name="T16" fmla="*/ 44 w 63"/>
                  <a:gd name="T17" fmla="*/ 95 h 106"/>
                  <a:gd name="T18" fmla="*/ 27 w 63"/>
                  <a:gd name="T19"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105">
                    <a:moveTo>
                      <a:pt x="27" y="99"/>
                    </a:moveTo>
                    <a:cubicBezTo>
                      <a:pt x="28" y="95"/>
                      <a:pt x="27" y="90"/>
                      <a:pt x="33" y="88"/>
                    </a:cubicBezTo>
                    <a:cubicBezTo>
                      <a:pt x="41" y="85"/>
                      <a:pt x="30" y="83"/>
                      <a:pt x="31" y="81"/>
                    </a:cubicBezTo>
                    <a:cubicBezTo>
                      <a:pt x="35" y="59"/>
                      <a:pt x="14" y="55"/>
                      <a:pt x="4" y="43"/>
                    </a:cubicBezTo>
                    <a:cubicBezTo>
                      <a:pt x="0" y="28"/>
                      <a:pt x="2" y="13"/>
                      <a:pt x="12" y="0"/>
                    </a:cubicBezTo>
                    <a:cubicBezTo>
                      <a:pt x="17" y="0"/>
                      <a:pt x="22" y="0"/>
                      <a:pt x="27" y="0"/>
                    </a:cubicBezTo>
                    <a:cubicBezTo>
                      <a:pt x="25" y="23"/>
                      <a:pt x="29" y="44"/>
                      <a:pt x="48" y="60"/>
                    </a:cubicBezTo>
                    <a:cubicBezTo>
                      <a:pt x="53" y="70"/>
                      <a:pt x="58" y="81"/>
                      <a:pt x="63" y="91"/>
                    </a:cubicBezTo>
                    <a:cubicBezTo>
                      <a:pt x="57" y="96"/>
                      <a:pt x="46" y="77"/>
                      <a:pt x="44" y="95"/>
                    </a:cubicBezTo>
                    <a:cubicBezTo>
                      <a:pt x="40" y="106"/>
                      <a:pt x="33" y="100"/>
                      <a:pt x="27" y="99"/>
                    </a:cubicBezTo>
                    <a:close/>
                  </a:path>
                </a:pathLst>
              </a:custGeom>
              <a:solidFill>
                <a:srgbClr val="3830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8" name="Freeform 1130">
                <a:extLst>
                  <a:ext uri="{FF2B5EF4-FFF2-40B4-BE49-F238E27FC236}">
                    <a16:creationId xmlns:a16="http://schemas.microsoft.com/office/drawing/2014/main" id="{6DF19CF8-78A7-A0DE-6639-F71EF671F665}"/>
                  </a:ext>
                </a:extLst>
              </p:cNvPr>
              <p:cNvSpPr/>
              <p:nvPr/>
            </p:nvSpPr>
            <p:spPr bwMode="auto">
              <a:xfrm>
                <a:off x="6489" y="2561"/>
                <a:ext cx="26" cy="25"/>
              </a:xfrm>
              <a:custGeom>
                <a:avLst/>
                <a:gdLst>
                  <a:gd name="T0" fmla="*/ 5 w 18"/>
                  <a:gd name="T1" fmla="*/ 4 h 17"/>
                  <a:gd name="T2" fmla="*/ 13 w 18"/>
                  <a:gd name="T3" fmla="*/ 0 h 17"/>
                  <a:gd name="T4" fmla="*/ 14 w 18"/>
                  <a:gd name="T5" fmla="*/ 14 h 17"/>
                  <a:gd name="T6" fmla="*/ 5 w 18"/>
                  <a:gd name="T7" fmla="*/ 14 h 17"/>
                  <a:gd name="T8" fmla="*/ 5 w 18"/>
                  <a:gd name="T9" fmla="*/ 4 h 17"/>
                </a:gdLst>
                <a:ahLst/>
                <a:cxnLst>
                  <a:cxn ang="0">
                    <a:pos x="T0" y="T1"/>
                  </a:cxn>
                  <a:cxn ang="0">
                    <a:pos x="T2" y="T3"/>
                  </a:cxn>
                  <a:cxn ang="0">
                    <a:pos x="T4" y="T5"/>
                  </a:cxn>
                  <a:cxn ang="0">
                    <a:pos x="T6" y="T7"/>
                  </a:cxn>
                  <a:cxn ang="0">
                    <a:pos x="T8" y="T9"/>
                  </a:cxn>
                </a:cxnLst>
                <a:rect l="0" t="0" r="r" b="b"/>
                <a:pathLst>
                  <a:path w="18" h="17">
                    <a:moveTo>
                      <a:pt x="5" y="4"/>
                    </a:moveTo>
                    <a:cubicBezTo>
                      <a:pt x="7" y="3"/>
                      <a:pt x="10" y="1"/>
                      <a:pt x="13" y="0"/>
                    </a:cubicBezTo>
                    <a:cubicBezTo>
                      <a:pt x="17" y="4"/>
                      <a:pt x="18" y="9"/>
                      <a:pt x="14" y="14"/>
                    </a:cubicBezTo>
                    <a:cubicBezTo>
                      <a:pt x="12" y="17"/>
                      <a:pt x="8" y="16"/>
                      <a:pt x="5" y="14"/>
                    </a:cubicBezTo>
                    <a:cubicBezTo>
                      <a:pt x="0" y="11"/>
                      <a:pt x="3" y="8"/>
                      <a:pt x="5" y="4"/>
                    </a:cubicBezTo>
                    <a:close/>
                  </a:path>
                </a:pathLst>
              </a:custGeom>
              <a:solidFill>
                <a:srgbClr val="816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9" name="Freeform 1131">
                <a:extLst>
                  <a:ext uri="{FF2B5EF4-FFF2-40B4-BE49-F238E27FC236}">
                    <a16:creationId xmlns:a16="http://schemas.microsoft.com/office/drawing/2014/main" id="{1BCD304D-DFBF-9B53-AD8E-B8B321D361D3}"/>
                  </a:ext>
                </a:extLst>
              </p:cNvPr>
              <p:cNvSpPr/>
              <p:nvPr/>
            </p:nvSpPr>
            <p:spPr bwMode="auto">
              <a:xfrm>
                <a:off x="5706" y="2985"/>
                <a:ext cx="39" cy="41"/>
              </a:xfrm>
              <a:custGeom>
                <a:avLst/>
                <a:gdLst>
                  <a:gd name="T0" fmla="*/ 15 w 27"/>
                  <a:gd name="T1" fmla="*/ 0 h 28"/>
                  <a:gd name="T2" fmla="*/ 10 w 27"/>
                  <a:gd name="T3" fmla="*/ 28 h 28"/>
                  <a:gd name="T4" fmla="*/ 15 w 27"/>
                  <a:gd name="T5" fmla="*/ 0 h 28"/>
                </a:gdLst>
                <a:ahLst/>
                <a:cxnLst>
                  <a:cxn ang="0">
                    <a:pos x="T0" y="T1"/>
                  </a:cxn>
                  <a:cxn ang="0">
                    <a:pos x="T2" y="T3"/>
                  </a:cxn>
                  <a:cxn ang="0">
                    <a:pos x="T4" y="T5"/>
                  </a:cxn>
                </a:cxnLst>
                <a:rect l="0" t="0" r="r" b="b"/>
                <a:pathLst>
                  <a:path w="27" h="28">
                    <a:moveTo>
                      <a:pt x="15" y="0"/>
                    </a:moveTo>
                    <a:cubicBezTo>
                      <a:pt x="25" y="11"/>
                      <a:pt x="27" y="21"/>
                      <a:pt x="10" y="28"/>
                    </a:cubicBezTo>
                    <a:cubicBezTo>
                      <a:pt x="7" y="18"/>
                      <a:pt x="0" y="8"/>
                      <a:pt x="15" y="0"/>
                    </a:cubicBezTo>
                    <a:close/>
                  </a:path>
                </a:pathLst>
              </a:custGeom>
              <a:solidFill>
                <a:srgbClr val="BDA2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0" name="Freeform 1132">
                <a:extLst>
                  <a:ext uri="{FF2B5EF4-FFF2-40B4-BE49-F238E27FC236}">
                    <a16:creationId xmlns:a16="http://schemas.microsoft.com/office/drawing/2014/main" id="{07C66692-D6EB-2059-93D6-3E7F80E1496D}"/>
                  </a:ext>
                </a:extLst>
              </p:cNvPr>
              <p:cNvSpPr/>
              <p:nvPr/>
            </p:nvSpPr>
            <p:spPr bwMode="auto">
              <a:xfrm>
                <a:off x="6294" y="2973"/>
                <a:ext cx="93" cy="58"/>
              </a:xfrm>
              <a:custGeom>
                <a:avLst/>
                <a:gdLst>
                  <a:gd name="T0" fmla="*/ 6 w 64"/>
                  <a:gd name="T1" fmla="*/ 5 h 40"/>
                  <a:gd name="T2" fmla="*/ 30 w 64"/>
                  <a:gd name="T3" fmla="*/ 8 h 40"/>
                  <a:gd name="T4" fmla="*/ 58 w 64"/>
                  <a:gd name="T5" fmla="*/ 28 h 40"/>
                  <a:gd name="T6" fmla="*/ 63 w 64"/>
                  <a:gd name="T7" fmla="*/ 29 h 40"/>
                  <a:gd name="T8" fmla="*/ 58 w 64"/>
                  <a:gd name="T9" fmla="*/ 36 h 40"/>
                  <a:gd name="T10" fmla="*/ 31 w 64"/>
                  <a:gd name="T11" fmla="*/ 29 h 40"/>
                  <a:gd name="T12" fmla="*/ 13 w 64"/>
                  <a:gd name="T13" fmla="*/ 22 h 40"/>
                  <a:gd name="T14" fmla="*/ 6 w 64"/>
                  <a:gd name="T15" fmla="*/ 5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40">
                    <a:moveTo>
                      <a:pt x="6" y="5"/>
                    </a:moveTo>
                    <a:cubicBezTo>
                      <a:pt x="15" y="0"/>
                      <a:pt x="24" y="2"/>
                      <a:pt x="30" y="8"/>
                    </a:cubicBezTo>
                    <a:cubicBezTo>
                      <a:pt x="39" y="15"/>
                      <a:pt x="44" y="29"/>
                      <a:pt x="58" y="28"/>
                    </a:cubicBezTo>
                    <a:cubicBezTo>
                      <a:pt x="60" y="29"/>
                      <a:pt x="62" y="29"/>
                      <a:pt x="63" y="29"/>
                    </a:cubicBezTo>
                    <a:cubicBezTo>
                      <a:pt x="64" y="33"/>
                      <a:pt x="61" y="35"/>
                      <a:pt x="58" y="36"/>
                    </a:cubicBezTo>
                    <a:cubicBezTo>
                      <a:pt x="47" y="40"/>
                      <a:pt x="39" y="34"/>
                      <a:pt x="31" y="29"/>
                    </a:cubicBezTo>
                    <a:cubicBezTo>
                      <a:pt x="25" y="27"/>
                      <a:pt x="19" y="25"/>
                      <a:pt x="13" y="22"/>
                    </a:cubicBezTo>
                    <a:cubicBezTo>
                      <a:pt x="5" y="19"/>
                      <a:pt x="0" y="14"/>
                      <a:pt x="6" y="5"/>
                    </a:cubicBezTo>
                    <a:close/>
                  </a:path>
                </a:pathLst>
              </a:custGeom>
              <a:solidFill>
                <a:srgbClr val="8676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1" name="Freeform 1133">
                <a:extLst>
                  <a:ext uri="{FF2B5EF4-FFF2-40B4-BE49-F238E27FC236}">
                    <a16:creationId xmlns:a16="http://schemas.microsoft.com/office/drawing/2014/main" id="{018F1944-7160-20D1-1A08-65257A915BC4}"/>
                  </a:ext>
                </a:extLst>
              </p:cNvPr>
              <p:cNvSpPr/>
              <p:nvPr/>
            </p:nvSpPr>
            <p:spPr bwMode="auto">
              <a:xfrm>
                <a:off x="6390" y="2969"/>
                <a:ext cx="59" cy="60"/>
              </a:xfrm>
              <a:custGeom>
                <a:avLst/>
                <a:gdLst>
                  <a:gd name="T0" fmla="*/ 40 w 41"/>
                  <a:gd name="T1" fmla="*/ 4 h 41"/>
                  <a:gd name="T2" fmla="*/ 40 w 41"/>
                  <a:gd name="T3" fmla="*/ 22 h 41"/>
                  <a:gd name="T4" fmla="*/ 27 w 41"/>
                  <a:gd name="T5" fmla="*/ 38 h 41"/>
                  <a:gd name="T6" fmla="*/ 16 w 41"/>
                  <a:gd name="T7" fmla="*/ 26 h 41"/>
                  <a:gd name="T8" fmla="*/ 5 w 41"/>
                  <a:gd name="T9" fmla="*/ 19 h 41"/>
                  <a:gd name="T10" fmla="*/ 4 w 41"/>
                  <a:gd name="T11" fmla="*/ 0 h 41"/>
                  <a:gd name="T12" fmla="*/ 40 w 41"/>
                  <a:gd name="T13" fmla="*/ 4 h 41"/>
                </a:gdLst>
                <a:ahLst/>
                <a:cxnLst>
                  <a:cxn ang="0">
                    <a:pos x="T0" y="T1"/>
                  </a:cxn>
                  <a:cxn ang="0">
                    <a:pos x="T2" y="T3"/>
                  </a:cxn>
                  <a:cxn ang="0">
                    <a:pos x="T4" y="T5"/>
                  </a:cxn>
                  <a:cxn ang="0">
                    <a:pos x="T6" y="T7"/>
                  </a:cxn>
                  <a:cxn ang="0">
                    <a:pos x="T8" y="T9"/>
                  </a:cxn>
                  <a:cxn ang="0">
                    <a:pos x="T10" y="T11"/>
                  </a:cxn>
                  <a:cxn ang="0">
                    <a:pos x="T12" y="T13"/>
                  </a:cxn>
                </a:cxnLst>
                <a:rect l="0" t="0" r="r" b="b"/>
                <a:pathLst>
                  <a:path w="41" h="41">
                    <a:moveTo>
                      <a:pt x="40" y="4"/>
                    </a:moveTo>
                    <a:cubicBezTo>
                      <a:pt x="40" y="10"/>
                      <a:pt x="41" y="16"/>
                      <a:pt x="40" y="22"/>
                    </a:cubicBezTo>
                    <a:cubicBezTo>
                      <a:pt x="39" y="29"/>
                      <a:pt x="33" y="36"/>
                      <a:pt x="27" y="38"/>
                    </a:cubicBezTo>
                    <a:cubicBezTo>
                      <a:pt x="18" y="41"/>
                      <a:pt x="19" y="31"/>
                      <a:pt x="16" y="26"/>
                    </a:cubicBezTo>
                    <a:cubicBezTo>
                      <a:pt x="13" y="23"/>
                      <a:pt x="10" y="20"/>
                      <a:pt x="5" y="19"/>
                    </a:cubicBezTo>
                    <a:cubicBezTo>
                      <a:pt x="0" y="14"/>
                      <a:pt x="3" y="9"/>
                      <a:pt x="4" y="0"/>
                    </a:cubicBezTo>
                    <a:cubicBezTo>
                      <a:pt x="17" y="16"/>
                      <a:pt x="28" y="8"/>
                      <a:pt x="40" y="4"/>
                    </a:cubicBezTo>
                    <a:close/>
                  </a:path>
                </a:pathLst>
              </a:custGeom>
              <a:solidFill>
                <a:srgbClr val="E2CA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2" name="Freeform 1134">
                <a:extLst>
                  <a:ext uri="{FF2B5EF4-FFF2-40B4-BE49-F238E27FC236}">
                    <a16:creationId xmlns:a16="http://schemas.microsoft.com/office/drawing/2014/main" id="{2045A9B5-B319-0707-D5AF-EE9AD6CA1CD0}"/>
                  </a:ext>
                </a:extLst>
              </p:cNvPr>
              <p:cNvSpPr/>
              <p:nvPr/>
            </p:nvSpPr>
            <p:spPr bwMode="auto">
              <a:xfrm>
                <a:off x="6385" y="2933"/>
                <a:ext cx="63" cy="68"/>
              </a:xfrm>
              <a:custGeom>
                <a:avLst/>
                <a:gdLst>
                  <a:gd name="T0" fmla="*/ 43 w 43"/>
                  <a:gd name="T1" fmla="*/ 29 h 47"/>
                  <a:gd name="T2" fmla="*/ 13 w 43"/>
                  <a:gd name="T3" fmla="*/ 34 h 47"/>
                  <a:gd name="T4" fmla="*/ 8 w 43"/>
                  <a:gd name="T5" fmla="*/ 44 h 47"/>
                  <a:gd name="T6" fmla="*/ 3 w 43"/>
                  <a:gd name="T7" fmla="*/ 44 h 47"/>
                  <a:gd name="T8" fmla="*/ 0 w 43"/>
                  <a:gd name="T9" fmla="*/ 0 h 47"/>
                  <a:gd name="T10" fmla="*/ 10 w 43"/>
                  <a:gd name="T11" fmla="*/ 14 h 47"/>
                  <a:gd name="T12" fmla="*/ 43 w 43"/>
                  <a:gd name="T13" fmla="*/ 16 h 47"/>
                  <a:gd name="T14" fmla="*/ 43 w 43"/>
                  <a:gd name="T15" fmla="*/ 29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7">
                    <a:moveTo>
                      <a:pt x="43" y="29"/>
                    </a:moveTo>
                    <a:cubicBezTo>
                      <a:pt x="34" y="34"/>
                      <a:pt x="26" y="47"/>
                      <a:pt x="13" y="34"/>
                    </a:cubicBezTo>
                    <a:cubicBezTo>
                      <a:pt x="10" y="30"/>
                      <a:pt x="9" y="32"/>
                      <a:pt x="8" y="44"/>
                    </a:cubicBezTo>
                    <a:cubicBezTo>
                      <a:pt x="6" y="44"/>
                      <a:pt x="5" y="44"/>
                      <a:pt x="3" y="44"/>
                    </a:cubicBezTo>
                    <a:cubicBezTo>
                      <a:pt x="2" y="30"/>
                      <a:pt x="1" y="15"/>
                      <a:pt x="0" y="0"/>
                    </a:cubicBezTo>
                    <a:cubicBezTo>
                      <a:pt x="7" y="3"/>
                      <a:pt x="8" y="9"/>
                      <a:pt x="10" y="14"/>
                    </a:cubicBezTo>
                    <a:cubicBezTo>
                      <a:pt x="22" y="38"/>
                      <a:pt x="26" y="39"/>
                      <a:pt x="43" y="16"/>
                    </a:cubicBezTo>
                    <a:cubicBezTo>
                      <a:pt x="43" y="20"/>
                      <a:pt x="43" y="25"/>
                      <a:pt x="43" y="29"/>
                    </a:cubicBezTo>
                    <a:close/>
                  </a:path>
                </a:pathLst>
              </a:custGeom>
              <a:solidFill>
                <a:srgbClr val="BFA8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3" name="Freeform 1135">
                <a:extLst>
                  <a:ext uri="{FF2B5EF4-FFF2-40B4-BE49-F238E27FC236}">
                    <a16:creationId xmlns:a16="http://schemas.microsoft.com/office/drawing/2014/main" id="{89A683A7-0E49-96A7-4331-92E38614A264}"/>
                  </a:ext>
                </a:extLst>
              </p:cNvPr>
              <p:cNvSpPr/>
              <p:nvPr/>
            </p:nvSpPr>
            <p:spPr bwMode="auto">
              <a:xfrm>
                <a:off x="6377" y="3015"/>
                <a:ext cx="24" cy="31"/>
              </a:xfrm>
              <a:custGeom>
                <a:avLst/>
                <a:gdLst>
                  <a:gd name="T0" fmla="*/ 1 w 17"/>
                  <a:gd name="T1" fmla="*/ 7 h 21"/>
                  <a:gd name="T2" fmla="*/ 6 w 17"/>
                  <a:gd name="T3" fmla="*/ 0 h 21"/>
                  <a:gd name="T4" fmla="*/ 9 w 17"/>
                  <a:gd name="T5" fmla="*/ 0 h 21"/>
                  <a:gd name="T6" fmla="*/ 9 w 17"/>
                  <a:gd name="T7" fmla="*/ 17 h 21"/>
                  <a:gd name="T8" fmla="*/ 1 w 17"/>
                  <a:gd name="T9" fmla="*/ 7 h 21"/>
                </a:gdLst>
                <a:ahLst/>
                <a:cxnLst>
                  <a:cxn ang="0">
                    <a:pos x="T0" y="T1"/>
                  </a:cxn>
                  <a:cxn ang="0">
                    <a:pos x="T2" y="T3"/>
                  </a:cxn>
                  <a:cxn ang="0">
                    <a:pos x="T4" y="T5"/>
                  </a:cxn>
                  <a:cxn ang="0">
                    <a:pos x="T6" y="T7"/>
                  </a:cxn>
                  <a:cxn ang="0">
                    <a:pos x="T8" y="T9"/>
                  </a:cxn>
                </a:cxnLst>
                <a:rect l="0" t="0" r="r" b="b"/>
                <a:pathLst>
                  <a:path w="17" h="21">
                    <a:moveTo>
                      <a:pt x="1" y="7"/>
                    </a:moveTo>
                    <a:cubicBezTo>
                      <a:pt x="3" y="5"/>
                      <a:pt x="5" y="2"/>
                      <a:pt x="6" y="0"/>
                    </a:cubicBezTo>
                    <a:cubicBezTo>
                      <a:pt x="7" y="0"/>
                      <a:pt x="8" y="0"/>
                      <a:pt x="9" y="0"/>
                    </a:cubicBezTo>
                    <a:cubicBezTo>
                      <a:pt x="17" y="5"/>
                      <a:pt x="17" y="13"/>
                      <a:pt x="9" y="17"/>
                    </a:cubicBezTo>
                    <a:cubicBezTo>
                      <a:pt x="0" y="21"/>
                      <a:pt x="6" y="8"/>
                      <a:pt x="1" y="7"/>
                    </a:cubicBezTo>
                    <a:close/>
                  </a:path>
                </a:pathLst>
              </a:custGeom>
              <a:solidFill>
                <a:srgbClr val="D7C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4" name="Freeform 1136">
                <a:extLst>
                  <a:ext uri="{FF2B5EF4-FFF2-40B4-BE49-F238E27FC236}">
                    <a16:creationId xmlns:a16="http://schemas.microsoft.com/office/drawing/2014/main" id="{20E81442-6746-3635-2F92-BB374BC18495}"/>
                  </a:ext>
                </a:extLst>
              </p:cNvPr>
              <p:cNvSpPr/>
              <p:nvPr/>
            </p:nvSpPr>
            <p:spPr bwMode="auto">
              <a:xfrm>
                <a:off x="6416" y="2620"/>
                <a:ext cx="28" cy="19"/>
              </a:xfrm>
              <a:custGeom>
                <a:avLst/>
                <a:gdLst>
                  <a:gd name="T0" fmla="*/ 18 w 19"/>
                  <a:gd name="T1" fmla="*/ 0 h 13"/>
                  <a:gd name="T2" fmla="*/ 10 w 19"/>
                  <a:gd name="T3" fmla="*/ 12 h 13"/>
                  <a:gd name="T4" fmla="*/ 4 w 19"/>
                  <a:gd name="T5" fmla="*/ 12 h 13"/>
                  <a:gd name="T6" fmla="*/ 7 w 19"/>
                  <a:gd name="T7" fmla="*/ 0 h 13"/>
                  <a:gd name="T8" fmla="*/ 18 w 19"/>
                  <a:gd name="T9" fmla="*/ 0 h 13"/>
                </a:gdLst>
                <a:ahLst/>
                <a:cxnLst>
                  <a:cxn ang="0">
                    <a:pos x="T0" y="T1"/>
                  </a:cxn>
                  <a:cxn ang="0">
                    <a:pos x="T2" y="T3"/>
                  </a:cxn>
                  <a:cxn ang="0">
                    <a:pos x="T4" y="T5"/>
                  </a:cxn>
                  <a:cxn ang="0">
                    <a:pos x="T6" y="T7"/>
                  </a:cxn>
                  <a:cxn ang="0">
                    <a:pos x="T8" y="T9"/>
                  </a:cxn>
                </a:cxnLst>
                <a:rect l="0" t="0" r="r" b="b"/>
                <a:pathLst>
                  <a:path w="19" h="13">
                    <a:moveTo>
                      <a:pt x="18" y="0"/>
                    </a:moveTo>
                    <a:cubicBezTo>
                      <a:pt x="19" y="6"/>
                      <a:pt x="14" y="9"/>
                      <a:pt x="10" y="12"/>
                    </a:cubicBezTo>
                    <a:cubicBezTo>
                      <a:pt x="8" y="12"/>
                      <a:pt x="4" y="13"/>
                      <a:pt x="4" y="12"/>
                    </a:cubicBezTo>
                    <a:cubicBezTo>
                      <a:pt x="0" y="8"/>
                      <a:pt x="5" y="4"/>
                      <a:pt x="7" y="0"/>
                    </a:cubicBezTo>
                    <a:cubicBezTo>
                      <a:pt x="10" y="0"/>
                      <a:pt x="14" y="0"/>
                      <a:pt x="18" y="0"/>
                    </a:cubicBezTo>
                    <a:close/>
                  </a:path>
                </a:pathLst>
              </a:custGeom>
              <a:solidFill>
                <a:srgbClr val="B2B7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5" name="Freeform 1137">
                <a:extLst>
                  <a:ext uri="{FF2B5EF4-FFF2-40B4-BE49-F238E27FC236}">
                    <a16:creationId xmlns:a16="http://schemas.microsoft.com/office/drawing/2014/main" id="{42128D73-B4E1-A242-C9C5-5BF40ADE39C8}"/>
                  </a:ext>
                </a:extLst>
              </p:cNvPr>
              <p:cNvSpPr/>
              <p:nvPr/>
            </p:nvSpPr>
            <p:spPr bwMode="auto">
              <a:xfrm>
                <a:off x="6075" y="2905"/>
                <a:ext cx="41" cy="41"/>
              </a:xfrm>
              <a:custGeom>
                <a:avLst/>
                <a:gdLst>
                  <a:gd name="T0" fmla="*/ 25 w 28"/>
                  <a:gd name="T1" fmla="*/ 19 h 28"/>
                  <a:gd name="T2" fmla="*/ 14 w 28"/>
                  <a:gd name="T3" fmla="*/ 25 h 28"/>
                  <a:gd name="T4" fmla="*/ 8 w 28"/>
                  <a:gd name="T5" fmla="*/ 3 h 28"/>
                  <a:gd name="T6" fmla="*/ 21 w 28"/>
                  <a:gd name="T7" fmla="*/ 0 h 28"/>
                  <a:gd name="T8" fmla="*/ 25 w 28"/>
                  <a:gd name="T9" fmla="*/ 15 h 28"/>
                  <a:gd name="T10" fmla="*/ 25 w 28"/>
                  <a:gd name="T11" fmla="*/ 19 h 28"/>
                </a:gdLst>
                <a:ahLst/>
                <a:cxnLst>
                  <a:cxn ang="0">
                    <a:pos x="T0" y="T1"/>
                  </a:cxn>
                  <a:cxn ang="0">
                    <a:pos x="T2" y="T3"/>
                  </a:cxn>
                  <a:cxn ang="0">
                    <a:pos x="T4" y="T5"/>
                  </a:cxn>
                  <a:cxn ang="0">
                    <a:pos x="T6" y="T7"/>
                  </a:cxn>
                  <a:cxn ang="0">
                    <a:pos x="T8" y="T9"/>
                  </a:cxn>
                  <a:cxn ang="0">
                    <a:pos x="T10" y="T11"/>
                  </a:cxn>
                </a:cxnLst>
                <a:rect l="0" t="0" r="r" b="b"/>
                <a:pathLst>
                  <a:path w="28" h="28">
                    <a:moveTo>
                      <a:pt x="25" y="19"/>
                    </a:moveTo>
                    <a:cubicBezTo>
                      <a:pt x="20" y="19"/>
                      <a:pt x="16" y="28"/>
                      <a:pt x="14" y="25"/>
                    </a:cubicBezTo>
                    <a:cubicBezTo>
                      <a:pt x="10" y="19"/>
                      <a:pt x="0" y="13"/>
                      <a:pt x="8" y="3"/>
                    </a:cubicBezTo>
                    <a:cubicBezTo>
                      <a:pt x="13" y="2"/>
                      <a:pt x="17" y="1"/>
                      <a:pt x="21" y="0"/>
                    </a:cubicBezTo>
                    <a:cubicBezTo>
                      <a:pt x="27" y="4"/>
                      <a:pt x="28" y="9"/>
                      <a:pt x="25" y="15"/>
                    </a:cubicBezTo>
                    <a:cubicBezTo>
                      <a:pt x="25" y="16"/>
                      <a:pt x="25" y="18"/>
                      <a:pt x="25" y="19"/>
                    </a:cubicBezTo>
                    <a:close/>
                  </a:path>
                </a:pathLst>
              </a:custGeom>
              <a:solidFill>
                <a:srgbClr val="E9D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6" name="Freeform 1138">
                <a:extLst>
                  <a:ext uri="{FF2B5EF4-FFF2-40B4-BE49-F238E27FC236}">
                    <a16:creationId xmlns:a16="http://schemas.microsoft.com/office/drawing/2014/main" id="{2D11F761-90ED-3C3C-BF57-501491B47D6F}"/>
                  </a:ext>
                </a:extLst>
              </p:cNvPr>
              <p:cNvSpPr/>
              <p:nvPr/>
            </p:nvSpPr>
            <p:spPr bwMode="auto">
              <a:xfrm>
                <a:off x="6106" y="2882"/>
                <a:ext cx="16" cy="45"/>
              </a:xfrm>
              <a:custGeom>
                <a:avLst/>
                <a:gdLst>
                  <a:gd name="T0" fmla="*/ 4 w 11"/>
                  <a:gd name="T1" fmla="*/ 31 h 31"/>
                  <a:gd name="T2" fmla="*/ 0 w 11"/>
                  <a:gd name="T3" fmla="*/ 16 h 31"/>
                  <a:gd name="T4" fmla="*/ 0 w 11"/>
                  <a:gd name="T5" fmla="*/ 4 h 31"/>
                  <a:gd name="T6" fmla="*/ 11 w 11"/>
                  <a:gd name="T7" fmla="*/ 0 h 31"/>
                  <a:gd name="T8" fmla="*/ 7 w 11"/>
                  <a:gd name="T9" fmla="*/ 31 h 31"/>
                  <a:gd name="T10" fmla="*/ 5 w 11"/>
                  <a:gd name="T11" fmla="*/ 31 h 31"/>
                  <a:gd name="T12" fmla="*/ 4 w 11"/>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1" h="31">
                    <a:moveTo>
                      <a:pt x="4" y="31"/>
                    </a:moveTo>
                    <a:cubicBezTo>
                      <a:pt x="3" y="26"/>
                      <a:pt x="1" y="21"/>
                      <a:pt x="0" y="16"/>
                    </a:cubicBezTo>
                    <a:cubicBezTo>
                      <a:pt x="4" y="12"/>
                      <a:pt x="4" y="8"/>
                      <a:pt x="0" y="4"/>
                    </a:cubicBezTo>
                    <a:cubicBezTo>
                      <a:pt x="3" y="2"/>
                      <a:pt x="7" y="1"/>
                      <a:pt x="11" y="0"/>
                    </a:cubicBezTo>
                    <a:cubicBezTo>
                      <a:pt x="9" y="10"/>
                      <a:pt x="8" y="21"/>
                      <a:pt x="7" y="31"/>
                    </a:cubicBezTo>
                    <a:cubicBezTo>
                      <a:pt x="7" y="31"/>
                      <a:pt x="5" y="31"/>
                      <a:pt x="5" y="31"/>
                    </a:cubicBezTo>
                    <a:lnTo>
                      <a:pt x="4" y="31"/>
                    </a:lnTo>
                    <a:close/>
                  </a:path>
                </a:pathLst>
              </a:custGeom>
              <a:solidFill>
                <a:srgbClr val="E6E1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7" name="Freeform 1139">
                <a:extLst>
                  <a:ext uri="{FF2B5EF4-FFF2-40B4-BE49-F238E27FC236}">
                    <a16:creationId xmlns:a16="http://schemas.microsoft.com/office/drawing/2014/main" id="{0300C7F1-C7B6-79AB-6CC2-A23A465F6FAD}"/>
                  </a:ext>
                </a:extLst>
              </p:cNvPr>
              <p:cNvSpPr/>
              <p:nvPr/>
            </p:nvSpPr>
            <p:spPr bwMode="auto">
              <a:xfrm>
                <a:off x="5099" y="2975"/>
                <a:ext cx="47" cy="115"/>
              </a:xfrm>
              <a:custGeom>
                <a:avLst/>
                <a:gdLst>
                  <a:gd name="T0" fmla="*/ 7 w 32"/>
                  <a:gd name="T1" fmla="*/ 43 h 79"/>
                  <a:gd name="T2" fmla="*/ 3 w 32"/>
                  <a:gd name="T3" fmla="*/ 7 h 79"/>
                  <a:gd name="T4" fmla="*/ 8 w 32"/>
                  <a:gd name="T5" fmla="*/ 0 h 79"/>
                  <a:gd name="T6" fmla="*/ 24 w 32"/>
                  <a:gd name="T7" fmla="*/ 44 h 79"/>
                  <a:gd name="T8" fmla="*/ 23 w 32"/>
                  <a:gd name="T9" fmla="*/ 47 h 79"/>
                  <a:gd name="T10" fmla="*/ 32 w 32"/>
                  <a:gd name="T11" fmla="*/ 64 h 79"/>
                  <a:gd name="T12" fmla="*/ 20 w 32"/>
                  <a:gd name="T13" fmla="*/ 79 h 79"/>
                  <a:gd name="T14" fmla="*/ 3 w 32"/>
                  <a:gd name="T15" fmla="*/ 79 h 79"/>
                  <a:gd name="T16" fmla="*/ 0 w 32"/>
                  <a:gd name="T17" fmla="*/ 69 h 79"/>
                  <a:gd name="T18" fmla="*/ 7 w 32"/>
                  <a:gd name="T19" fmla="*/ 4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79">
                    <a:moveTo>
                      <a:pt x="7" y="43"/>
                    </a:moveTo>
                    <a:cubicBezTo>
                      <a:pt x="7" y="31"/>
                      <a:pt x="9" y="19"/>
                      <a:pt x="3" y="7"/>
                    </a:cubicBezTo>
                    <a:cubicBezTo>
                      <a:pt x="5" y="5"/>
                      <a:pt x="6" y="3"/>
                      <a:pt x="8" y="0"/>
                    </a:cubicBezTo>
                    <a:cubicBezTo>
                      <a:pt x="20" y="12"/>
                      <a:pt x="24" y="27"/>
                      <a:pt x="24" y="44"/>
                    </a:cubicBezTo>
                    <a:cubicBezTo>
                      <a:pt x="23" y="45"/>
                      <a:pt x="23" y="46"/>
                      <a:pt x="23" y="47"/>
                    </a:cubicBezTo>
                    <a:cubicBezTo>
                      <a:pt x="20" y="55"/>
                      <a:pt x="28" y="59"/>
                      <a:pt x="32" y="64"/>
                    </a:cubicBezTo>
                    <a:cubicBezTo>
                      <a:pt x="28" y="70"/>
                      <a:pt x="16" y="68"/>
                      <a:pt x="20" y="79"/>
                    </a:cubicBezTo>
                    <a:cubicBezTo>
                      <a:pt x="14" y="79"/>
                      <a:pt x="9" y="79"/>
                      <a:pt x="3" y="79"/>
                    </a:cubicBezTo>
                    <a:cubicBezTo>
                      <a:pt x="2" y="76"/>
                      <a:pt x="1" y="72"/>
                      <a:pt x="0" y="69"/>
                    </a:cubicBezTo>
                    <a:cubicBezTo>
                      <a:pt x="6" y="61"/>
                      <a:pt x="2" y="51"/>
                      <a:pt x="7" y="43"/>
                    </a:cubicBezTo>
                    <a:close/>
                  </a:path>
                </a:pathLst>
              </a:custGeom>
              <a:solidFill>
                <a:srgbClr val="3336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8" name="Freeform 1140">
                <a:extLst>
                  <a:ext uri="{FF2B5EF4-FFF2-40B4-BE49-F238E27FC236}">
                    <a16:creationId xmlns:a16="http://schemas.microsoft.com/office/drawing/2014/main" id="{E1FAF241-C787-C7BF-8640-6F715C1267F5}"/>
                  </a:ext>
                </a:extLst>
              </p:cNvPr>
              <p:cNvSpPr/>
              <p:nvPr/>
            </p:nvSpPr>
            <p:spPr bwMode="auto">
              <a:xfrm>
                <a:off x="5124" y="3043"/>
                <a:ext cx="24" cy="25"/>
              </a:xfrm>
              <a:custGeom>
                <a:avLst/>
                <a:gdLst>
                  <a:gd name="T0" fmla="*/ 15 w 17"/>
                  <a:gd name="T1" fmla="*/ 17 h 17"/>
                  <a:gd name="T2" fmla="*/ 6 w 17"/>
                  <a:gd name="T3" fmla="*/ 0 h 17"/>
                  <a:gd name="T4" fmla="*/ 15 w 17"/>
                  <a:gd name="T5" fmla="*/ 17 h 17"/>
                </a:gdLst>
                <a:ahLst/>
                <a:cxnLst>
                  <a:cxn ang="0">
                    <a:pos x="T0" y="T1"/>
                  </a:cxn>
                  <a:cxn ang="0">
                    <a:pos x="T2" y="T3"/>
                  </a:cxn>
                  <a:cxn ang="0">
                    <a:pos x="T4" y="T5"/>
                  </a:cxn>
                </a:cxnLst>
                <a:rect l="0" t="0" r="r" b="b"/>
                <a:pathLst>
                  <a:path w="17" h="17">
                    <a:moveTo>
                      <a:pt x="15" y="17"/>
                    </a:moveTo>
                    <a:cubicBezTo>
                      <a:pt x="0" y="17"/>
                      <a:pt x="2" y="9"/>
                      <a:pt x="6" y="0"/>
                    </a:cubicBezTo>
                    <a:cubicBezTo>
                      <a:pt x="10" y="5"/>
                      <a:pt x="17" y="9"/>
                      <a:pt x="15" y="17"/>
                    </a:cubicBezTo>
                    <a:close/>
                  </a:path>
                </a:pathLst>
              </a:custGeom>
              <a:solidFill>
                <a:srgbClr val="BFB6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9" name="Freeform 1141">
                <a:extLst>
                  <a:ext uri="{FF2B5EF4-FFF2-40B4-BE49-F238E27FC236}">
                    <a16:creationId xmlns:a16="http://schemas.microsoft.com/office/drawing/2014/main" id="{2058EAD3-3144-8D9A-775F-A08DDDFCDA17}"/>
                  </a:ext>
                </a:extLst>
              </p:cNvPr>
              <p:cNvSpPr/>
              <p:nvPr/>
            </p:nvSpPr>
            <p:spPr bwMode="auto">
              <a:xfrm>
                <a:off x="5212" y="1748"/>
                <a:ext cx="308" cy="135"/>
              </a:xfrm>
              <a:custGeom>
                <a:avLst/>
                <a:gdLst>
                  <a:gd name="T0" fmla="*/ 9 w 211"/>
                  <a:gd name="T1" fmla="*/ 19 h 93"/>
                  <a:gd name="T2" fmla="*/ 10 w 211"/>
                  <a:gd name="T3" fmla="*/ 15 h 93"/>
                  <a:gd name="T4" fmla="*/ 32 w 211"/>
                  <a:gd name="T5" fmla="*/ 6 h 93"/>
                  <a:gd name="T6" fmla="*/ 81 w 211"/>
                  <a:gd name="T7" fmla="*/ 3 h 93"/>
                  <a:gd name="T8" fmla="*/ 86 w 211"/>
                  <a:gd name="T9" fmla="*/ 6 h 93"/>
                  <a:gd name="T10" fmla="*/ 101 w 211"/>
                  <a:gd name="T11" fmla="*/ 8 h 93"/>
                  <a:gd name="T12" fmla="*/ 161 w 211"/>
                  <a:gd name="T13" fmla="*/ 3 h 93"/>
                  <a:gd name="T14" fmla="*/ 170 w 211"/>
                  <a:gd name="T15" fmla="*/ 3 h 93"/>
                  <a:gd name="T16" fmla="*/ 184 w 211"/>
                  <a:gd name="T17" fmla="*/ 15 h 93"/>
                  <a:gd name="T18" fmla="*/ 205 w 211"/>
                  <a:gd name="T19" fmla="*/ 66 h 93"/>
                  <a:gd name="T20" fmla="*/ 204 w 211"/>
                  <a:gd name="T21" fmla="*/ 77 h 93"/>
                  <a:gd name="T22" fmla="*/ 188 w 211"/>
                  <a:gd name="T23" fmla="*/ 93 h 93"/>
                  <a:gd name="T24" fmla="*/ 159 w 211"/>
                  <a:gd name="T25" fmla="*/ 87 h 93"/>
                  <a:gd name="T26" fmla="*/ 138 w 211"/>
                  <a:gd name="T27" fmla="*/ 84 h 93"/>
                  <a:gd name="T28" fmla="*/ 71 w 211"/>
                  <a:gd name="T29" fmla="*/ 71 h 93"/>
                  <a:gd name="T30" fmla="*/ 46 w 211"/>
                  <a:gd name="T31" fmla="*/ 69 h 93"/>
                  <a:gd name="T32" fmla="*/ 14 w 211"/>
                  <a:gd name="T33" fmla="*/ 55 h 93"/>
                  <a:gd name="T34" fmla="*/ 9 w 211"/>
                  <a:gd name="T35" fmla="*/ 1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93">
                    <a:moveTo>
                      <a:pt x="9" y="19"/>
                    </a:moveTo>
                    <a:cubicBezTo>
                      <a:pt x="10" y="18"/>
                      <a:pt x="10" y="16"/>
                      <a:pt x="10" y="15"/>
                    </a:cubicBezTo>
                    <a:cubicBezTo>
                      <a:pt x="14" y="5"/>
                      <a:pt x="23" y="6"/>
                      <a:pt x="32" y="6"/>
                    </a:cubicBezTo>
                    <a:cubicBezTo>
                      <a:pt x="48" y="5"/>
                      <a:pt x="64" y="7"/>
                      <a:pt x="81" y="3"/>
                    </a:cubicBezTo>
                    <a:cubicBezTo>
                      <a:pt x="82" y="5"/>
                      <a:pt x="83" y="7"/>
                      <a:pt x="86" y="6"/>
                    </a:cubicBezTo>
                    <a:cubicBezTo>
                      <a:pt x="91" y="5"/>
                      <a:pt x="96" y="6"/>
                      <a:pt x="101" y="8"/>
                    </a:cubicBezTo>
                    <a:cubicBezTo>
                      <a:pt x="122" y="16"/>
                      <a:pt x="142" y="17"/>
                      <a:pt x="161" y="3"/>
                    </a:cubicBezTo>
                    <a:cubicBezTo>
                      <a:pt x="163" y="0"/>
                      <a:pt x="167" y="1"/>
                      <a:pt x="170" y="3"/>
                    </a:cubicBezTo>
                    <a:cubicBezTo>
                      <a:pt x="174" y="7"/>
                      <a:pt x="179" y="13"/>
                      <a:pt x="184" y="15"/>
                    </a:cubicBezTo>
                    <a:cubicBezTo>
                      <a:pt x="208" y="26"/>
                      <a:pt x="211" y="44"/>
                      <a:pt x="205" y="66"/>
                    </a:cubicBezTo>
                    <a:cubicBezTo>
                      <a:pt x="203" y="70"/>
                      <a:pt x="203" y="74"/>
                      <a:pt x="204" y="77"/>
                    </a:cubicBezTo>
                    <a:cubicBezTo>
                      <a:pt x="206" y="90"/>
                      <a:pt x="198" y="93"/>
                      <a:pt x="188" y="93"/>
                    </a:cubicBezTo>
                    <a:cubicBezTo>
                      <a:pt x="178" y="92"/>
                      <a:pt x="168" y="89"/>
                      <a:pt x="159" y="87"/>
                    </a:cubicBezTo>
                    <a:cubicBezTo>
                      <a:pt x="152" y="84"/>
                      <a:pt x="145" y="84"/>
                      <a:pt x="138" y="84"/>
                    </a:cubicBezTo>
                    <a:cubicBezTo>
                      <a:pt x="115" y="84"/>
                      <a:pt x="94" y="75"/>
                      <a:pt x="71" y="71"/>
                    </a:cubicBezTo>
                    <a:cubicBezTo>
                      <a:pt x="63" y="70"/>
                      <a:pt x="55" y="69"/>
                      <a:pt x="46" y="69"/>
                    </a:cubicBezTo>
                    <a:cubicBezTo>
                      <a:pt x="35" y="66"/>
                      <a:pt x="22" y="65"/>
                      <a:pt x="14" y="55"/>
                    </a:cubicBezTo>
                    <a:cubicBezTo>
                      <a:pt x="0" y="44"/>
                      <a:pt x="8" y="31"/>
                      <a:pt x="9" y="19"/>
                    </a:cubicBezTo>
                    <a:close/>
                  </a:path>
                </a:pathLst>
              </a:custGeom>
              <a:solidFill>
                <a:srgbClr val="070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0" name="Freeform 1142">
                <a:extLst>
                  <a:ext uri="{FF2B5EF4-FFF2-40B4-BE49-F238E27FC236}">
                    <a16:creationId xmlns:a16="http://schemas.microsoft.com/office/drawing/2014/main" id="{340C226C-D75F-1BBA-A760-877EB6E3B284}"/>
                  </a:ext>
                </a:extLst>
              </p:cNvPr>
              <p:cNvSpPr/>
              <p:nvPr/>
            </p:nvSpPr>
            <p:spPr bwMode="auto">
              <a:xfrm>
                <a:off x="5410" y="1844"/>
                <a:ext cx="137" cy="252"/>
              </a:xfrm>
              <a:custGeom>
                <a:avLst/>
                <a:gdLst>
                  <a:gd name="T0" fmla="*/ 22 w 94"/>
                  <a:gd name="T1" fmla="*/ 17 h 173"/>
                  <a:gd name="T2" fmla="*/ 37 w 94"/>
                  <a:gd name="T3" fmla="*/ 19 h 173"/>
                  <a:gd name="T4" fmla="*/ 69 w 94"/>
                  <a:gd name="T5" fmla="*/ 0 h 173"/>
                  <a:gd name="T6" fmla="*/ 73 w 94"/>
                  <a:gd name="T7" fmla="*/ 25 h 173"/>
                  <a:gd name="T8" fmla="*/ 75 w 94"/>
                  <a:gd name="T9" fmla="*/ 82 h 173"/>
                  <a:gd name="T10" fmla="*/ 88 w 94"/>
                  <a:gd name="T11" fmla="*/ 131 h 173"/>
                  <a:gd name="T12" fmla="*/ 87 w 94"/>
                  <a:gd name="T13" fmla="*/ 157 h 173"/>
                  <a:gd name="T14" fmla="*/ 40 w 94"/>
                  <a:gd name="T15" fmla="*/ 152 h 173"/>
                  <a:gd name="T16" fmla="*/ 7 w 94"/>
                  <a:gd name="T17" fmla="*/ 113 h 173"/>
                  <a:gd name="T18" fmla="*/ 0 w 94"/>
                  <a:gd name="T19" fmla="*/ 91 h 173"/>
                  <a:gd name="T20" fmla="*/ 8 w 94"/>
                  <a:gd name="T21" fmla="*/ 23 h 173"/>
                  <a:gd name="T22" fmla="*/ 22 w 94"/>
                  <a:gd name="T23" fmla="*/ 1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73">
                    <a:moveTo>
                      <a:pt x="22" y="17"/>
                    </a:moveTo>
                    <a:cubicBezTo>
                      <a:pt x="27" y="17"/>
                      <a:pt x="32" y="17"/>
                      <a:pt x="37" y="19"/>
                    </a:cubicBezTo>
                    <a:cubicBezTo>
                      <a:pt x="56" y="26"/>
                      <a:pt x="68" y="22"/>
                      <a:pt x="69" y="0"/>
                    </a:cubicBezTo>
                    <a:cubicBezTo>
                      <a:pt x="71" y="8"/>
                      <a:pt x="72" y="16"/>
                      <a:pt x="73" y="25"/>
                    </a:cubicBezTo>
                    <a:cubicBezTo>
                      <a:pt x="77" y="44"/>
                      <a:pt x="80" y="62"/>
                      <a:pt x="75" y="82"/>
                    </a:cubicBezTo>
                    <a:cubicBezTo>
                      <a:pt x="74" y="99"/>
                      <a:pt x="81" y="115"/>
                      <a:pt x="88" y="131"/>
                    </a:cubicBezTo>
                    <a:cubicBezTo>
                      <a:pt x="91" y="140"/>
                      <a:pt x="94" y="149"/>
                      <a:pt x="87" y="157"/>
                    </a:cubicBezTo>
                    <a:cubicBezTo>
                      <a:pt x="63" y="173"/>
                      <a:pt x="60" y="172"/>
                      <a:pt x="40" y="152"/>
                    </a:cubicBezTo>
                    <a:cubicBezTo>
                      <a:pt x="27" y="141"/>
                      <a:pt x="18" y="126"/>
                      <a:pt x="7" y="113"/>
                    </a:cubicBezTo>
                    <a:cubicBezTo>
                      <a:pt x="2" y="106"/>
                      <a:pt x="1" y="99"/>
                      <a:pt x="0" y="91"/>
                    </a:cubicBezTo>
                    <a:cubicBezTo>
                      <a:pt x="1" y="68"/>
                      <a:pt x="6" y="46"/>
                      <a:pt x="8" y="23"/>
                    </a:cubicBezTo>
                    <a:cubicBezTo>
                      <a:pt x="9" y="13"/>
                      <a:pt x="15" y="14"/>
                      <a:pt x="22" y="17"/>
                    </a:cubicBezTo>
                    <a:close/>
                  </a:path>
                </a:pathLst>
              </a:custGeom>
              <a:solidFill>
                <a:srgbClr val="C1C6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1" name="Freeform 1143">
                <a:extLst>
                  <a:ext uri="{FF2B5EF4-FFF2-40B4-BE49-F238E27FC236}">
                    <a16:creationId xmlns:a16="http://schemas.microsoft.com/office/drawing/2014/main" id="{0E413399-023E-7D43-7C51-CDF382494745}"/>
                  </a:ext>
                </a:extLst>
              </p:cNvPr>
              <p:cNvSpPr/>
              <p:nvPr/>
            </p:nvSpPr>
            <p:spPr bwMode="auto">
              <a:xfrm>
                <a:off x="5384" y="1509"/>
                <a:ext cx="117" cy="157"/>
              </a:xfrm>
              <a:custGeom>
                <a:avLst/>
                <a:gdLst>
                  <a:gd name="T0" fmla="*/ 59 w 80"/>
                  <a:gd name="T1" fmla="*/ 15 h 108"/>
                  <a:gd name="T2" fmla="*/ 68 w 80"/>
                  <a:gd name="T3" fmla="*/ 84 h 108"/>
                  <a:gd name="T4" fmla="*/ 62 w 80"/>
                  <a:gd name="T5" fmla="*/ 94 h 108"/>
                  <a:gd name="T6" fmla="*/ 47 w 80"/>
                  <a:gd name="T7" fmla="*/ 96 h 108"/>
                  <a:gd name="T8" fmla="*/ 34 w 80"/>
                  <a:gd name="T9" fmla="*/ 89 h 108"/>
                  <a:gd name="T10" fmla="*/ 11 w 80"/>
                  <a:gd name="T11" fmla="*/ 71 h 108"/>
                  <a:gd name="T12" fmla="*/ 5 w 80"/>
                  <a:gd name="T13" fmla="*/ 29 h 108"/>
                  <a:gd name="T14" fmla="*/ 14 w 80"/>
                  <a:gd name="T15" fmla="*/ 18 h 108"/>
                  <a:gd name="T16" fmla="*/ 46 w 80"/>
                  <a:gd name="T17" fmla="*/ 11 h 108"/>
                  <a:gd name="T18" fmla="*/ 59 w 80"/>
                  <a:gd name="T19" fmla="*/ 1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08">
                    <a:moveTo>
                      <a:pt x="59" y="15"/>
                    </a:moveTo>
                    <a:cubicBezTo>
                      <a:pt x="78" y="36"/>
                      <a:pt x="80" y="59"/>
                      <a:pt x="68" y="84"/>
                    </a:cubicBezTo>
                    <a:cubicBezTo>
                      <a:pt x="65" y="87"/>
                      <a:pt x="63" y="90"/>
                      <a:pt x="62" y="94"/>
                    </a:cubicBezTo>
                    <a:cubicBezTo>
                      <a:pt x="59" y="105"/>
                      <a:pt x="54" y="108"/>
                      <a:pt x="47" y="96"/>
                    </a:cubicBezTo>
                    <a:cubicBezTo>
                      <a:pt x="44" y="91"/>
                      <a:pt x="40" y="88"/>
                      <a:pt x="34" y="89"/>
                    </a:cubicBezTo>
                    <a:cubicBezTo>
                      <a:pt x="21" y="90"/>
                      <a:pt x="16" y="81"/>
                      <a:pt x="11" y="71"/>
                    </a:cubicBezTo>
                    <a:cubicBezTo>
                      <a:pt x="7" y="57"/>
                      <a:pt x="0" y="44"/>
                      <a:pt x="5" y="29"/>
                    </a:cubicBezTo>
                    <a:cubicBezTo>
                      <a:pt x="7" y="24"/>
                      <a:pt x="11" y="22"/>
                      <a:pt x="14" y="18"/>
                    </a:cubicBezTo>
                    <a:cubicBezTo>
                      <a:pt x="22" y="3"/>
                      <a:pt x="32" y="0"/>
                      <a:pt x="46" y="11"/>
                    </a:cubicBezTo>
                    <a:cubicBezTo>
                      <a:pt x="50" y="14"/>
                      <a:pt x="55" y="11"/>
                      <a:pt x="59" y="15"/>
                    </a:cubicBezTo>
                    <a:close/>
                  </a:path>
                </a:pathLst>
              </a:custGeom>
              <a:solidFill>
                <a:srgbClr val="231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2" name="Freeform 1144">
                <a:extLst>
                  <a:ext uri="{FF2B5EF4-FFF2-40B4-BE49-F238E27FC236}">
                    <a16:creationId xmlns:a16="http://schemas.microsoft.com/office/drawing/2014/main" id="{5583CACB-2F48-2BDB-397D-0F1EEFA21E5D}"/>
                  </a:ext>
                </a:extLst>
              </p:cNvPr>
              <p:cNvSpPr/>
              <p:nvPr/>
            </p:nvSpPr>
            <p:spPr bwMode="auto">
              <a:xfrm>
                <a:off x="5343" y="1548"/>
                <a:ext cx="140" cy="193"/>
              </a:xfrm>
              <a:custGeom>
                <a:avLst/>
                <a:gdLst>
                  <a:gd name="T0" fmla="*/ 43 w 96"/>
                  <a:gd name="T1" fmla="*/ 45 h 132"/>
                  <a:gd name="T2" fmla="*/ 66 w 96"/>
                  <a:gd name="T3" fmla="*/ 56 h 132"/>
                  <a:gd name="T4" fmla="*/ 81 w 96"/>
                  <a:gd name="T5" fmla="*/ 74 h 132"/>
                  <a:gd name="T6" fmla="*/ 96 w 96"/>
                  <a:gd name="T7" fmla="*/ 57 h 132"/>
                  <a:gd name="T8" fmla="*/ 73 w 96"/>
                  <a:gd name="T9" fmla="*/ 91 h 132"/>
                  <a:gd name="T10" fmla="*/ 67 w 96"/>
                  <a:gd name="T11" fmla="*/ 105 h 132"/>
                  <a:gd name="T12" fmla="*/ 55 w 96"/>
                  <a:gd name="T13" fmla="*/ 116 h 132"/>
                  <a:gd name="T14" fmla="*/ 51 w 96"/>
                  <a:gd name="T15" fmla="*/ 124 h 132"/>
                  <a:gd name="T16" fmla="*/ 21 w 96"/>
                  <a:gd name="T17" fmla="*/ 123 h 132"/>
                  <a:gd name="T18" fmla="*/ 19 w 96"/>
                  <a:gd name="T19" fmla="*/ 100 h 132"/>
                  <a:gd name="T20" fmla="*/ 26 w 96"/>
                  <a:gd name="T21" fmla="*/ 97 h 132"/>
                  <a:gd name="T22" fmla="*/ 29 w 96"/>
                  <a:gd name="T23" fmla="*/ 97 h 132"/>
                  <a:gd name="T24" fmla="*/ 25 w 96"/>
                  <a:gd name="T25" fmla="*/ 93 h 132"/>
                  <a:gd name="T26" fmla="*/ 23 w 96"/>
                  <a:gd name="T27" fmla="*/ 90 h 132"/>
                  <a:gd name="T28" fmla="*/ 13 w 96"/>
                  <a:gd name="T29" fmla="*/ 57 h 132"/>
                  <a:gd name="T30" fmla="*/ 9 w 96"/>
                  <a:gd name="T31" fmla="*/ 39 h 132"/>
                  <a:gd name="T32" fmla="*/ 19 w 96"/>
                  <a:gd name="T33" fmla="*/ 3 h 132"/>
                  <a:gd name="T34" fmla="*/ 34 w 96"/>
                  <a:gd name="T35" fmla="*/ 12 h 132"/>
                  <a:gd name="T36" fmla="*/ 43 w 96"/>
                  <a:gd name="T37" fmla="*/ 4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132">
                    <a:moveTo>
                      <a:pt x="43" y="45"/>
                    </a:moveTo>
                    <a:cubicBezTo>
                      <a:pt x="49" y="52"/>
                      <a:pt x="53" y="61"/>
                      <a:pt x="66" y="56"/>
                    </a:cubicBezTo>
                    <a:cubicBezTo>
                      <a:pt x="81" y="52"/>
                      <a:pt x="78" y="66"/>
                      <a:pt x="81" y="74"/>
                    </a:cubicBezTo>
                    <a:cubicBezTo>
                      <a:pt x="89" y="71"/>
                      <a:pt x="87" y="59"/>
                      <a:pt x="96" y="57"/>
                    </a:cubicBezTo>
                    <a:cubicBezTo>
                      <a:pt x="91" y="70"/>
                      <a:pt x="94" y="87"/>
                      <a:pt x="73" y="91"/>
                    </a:cubicBezTo>
                    <a:cubicBezTo>
                      <a:pt x="71" y="92"/>
                      <a:pt x="69" y="100"/>
                      <a:pt x="67" y="105"/>
                    </a:cubicBezTo>
                    <a:cubicBezTo>
                      <a:pt x="65" y="110"/>
                      <a:pt x="61" y="115"/>
                      <a:pt x="55" y="116"/>
                    </a:cubicBezTo>
                    <a:cubicBezTo>
                      <a:pt x="48" y="117"/>
                      <a:pt x="54" y="122"/>
                      <a:pt x="51" y="124"/>
                    </a:cubicBezTo>
                    <a:cubicBezTo>
                      <a:pt x="41" y="132"/>
                      <a:pt x="31" y="129"/>
                      <a:pt x="21" y="123"/>
                    </a:cubicBezTo>
                    <a:cubicBezTo>
                      <a:pt x="26" y="115"/>
                      <a:pt x="16" y="108"/>
                      <a:pt x="19" y="100"/>
                    </a:cubicBezTo>
                    <a:cubicBezTo>
                      <a:pt x="21" y="98"/>
                      <a:pt x="23" y="98"/>
                      <a:pt x="26" y="97"/>
                    </a:cubicBezTo>
                    <a:cubicBezTo>
                      <a:pt x="27" y="97"/>
                      <a:pt x="29" y="99"/>
                      <a:pt x="29" y="97"/>
                    </a:cubicBezTo>
                    <a:cubicBezTo>
                      <a:pt x="29" y="95"/>
                      <a:pt x="27" y="94"/>
                      <a:pt x="25" y="93"/>
                    </a:cubicBezTo>
                    <a:cubicBezTo>
                      <a:pt x="24" y="92"/>
                      <a:pt x="23" y="91"/>
                      <a:pt x="23" y="90"/>
                    </a:cubicBezTo>
                    <a:cubicBezTo>
                      <a:pt x="29" y="76"/>
                      <a:pt x="21" y="66"/>
                      <a:pt x="13" y="57"/>
                    </a:cubicBezTo>
                    <a:cubicBezTo>
                      <a:pt x="13" y="51"/>
                      <a:pt x="14" y="45"/>
                      <a:pt x="9" y="39"/>
                    </a:cubicBezTo>
                    <a:cubicBezTo>
                      <a:pt x="0" y="27"/>
                      <a:pt x="6" y="8"/>
                      <a:pt x="19" y="3"/>
                    </a:cubicBezTo>
                    <a:cubicBezTo>
                      <a:pt x="27" y="0"/>
                      <a:pt x="33" y="1"/>
                      <a:pt x="34" y="12"/>
                    </a:cubicBezTo>
                    <a:cubicBezTo>
                      <a:pt x="35" y="23"/>
                      <a:pt x="34" y="36"/>
                      <a:pt x="43" y="45"/>
                    </a:cubicBezTo>
                    <a:close/>
                  </a:path>
                </a:pathLst>
              </a:custGeom>
              <a:solidFill>
                <a:srgbClr val="D2B8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3" name="Freeform 1145">
                <a:extLst>
                  <a:ext uri="{FF2B5EF4-FFF2-40B4-BE49-F238E27FC236}">
                    <a16:creationId xmlns:a16="http://schemas.microsoft.com/office/drawing/2014/main" id="{4041D208-B3BD-7947-FB8C-152EDD2F6A39}"/>
                  </a:ext>
                </a:extLst>
              </p:cNvPr>
              <p:cNvSpPr/>
              <p:nvPr/>
            </p:nvSpPr>
            <p:spPr bwMode="auto">
              <a:xfrm>
                <a:off x="5364" y="1387"/>
                <a:ext cx="87" cy="102"/>
              </a:xfrm>
              <a:custGeom>
                <a:avLst/>
                <a:gdLst>
                  <a:gd name="T0" fmla="*/ 25 w 60"/>
                  <a:gd name="T1" fmla="*/ 68 h 70"/>
                  <a:gd name="T2" fmla="*/ 1 w 60"/>
                  <a:gd name="T3" fmla="*/ 64 h 70"/>
                  <a:gd name="T4" fmla="*/ 1 w 60"/>
                  <a:gd name="T5" fmla="*/ 22 h 70"/>
                  <a:gd name="T6" fmla="*/ 14 w 60"/>
                  <a:gd name="T7" fmla="*/ 1 h 70"/>
                  <a:gd name="T8" fmla="*/ 46 w 60"/>
                  <a:gd name="T9" fmla="*/ 1 h 70"/>
                  <a:gd name="T10" fmla="*/ 58 w 60"/>
                  <a:gd name="T11" fmla="*/ 42 h 70"/>
                  <a:gd name="T12" fmla="*/ 25 w 60"/>
                  <a:gd name="T13" fmla="*/ 68 h 70"/>
                </a:gdLst>
                <a:ahLst/>
                <a:cxnLst>
                  <a:cxn ang="0">
                    <a:pos x="T0" y="T1"/>
                  </a:cxn>
                  <a:cxn ang="0">
                    <a:pos x="T2" y="T3"/>
                  </a:cxn>
                  <a:cxn ang="0">
                    <a:pos x="T4" y="T5"/>
                  </a:cxn>
                  <a:cxn ang="0">
                    <a:pos x="T6" y="T7"/>
                  </a:cxn>
                  <a:cxn ang="0">
                    <a:pos x="T8" y="T9"/>
                  </a:cxn>
                  <a:cxn ang="0">
                    <a:pos x="T10" y="T11"/>
                  </a:cxn>
                  <a:cxn ang="0">
                    <a:pos x="T12" y="T13"/>
                  </a:cxn>
                </a:cxnLst>
                <a:rect l="0" t="0" r="r" b="b"/>
                <a:pathLst>
                  <a:path w="60" h="70">
                    <a:moveTo>
                      <a:pt x="25" y="68"/>
                    </a:moveTo>
                    <a:cubicBezTo>
                      <a:pt x="17" y="66"/>
                      <a:pt x="8" y="69"/>
                      <a:pt x="1" y="64"/>
                    </a:cubicBezTo>
                    <a:cubicBezTo>
                      <a:pt x="1" y="50"/>
                      <a:pt x="0" y="36"/>
                      <a:pt x="1" y="22"/>
                    </a:cubicBezTo>
                    <a:cubicBezTo>
                      <a:pt x="1" y="13"/>
                      <a:pt x="3" y="4"/>
                      <a:pt x="14" y="1"/>
                    </a:cubicBezTo>
                    <a:cubicBezTo>
                      <a:pt x="25" y="0"/>
                      <a:pt x="36" y="2"/>
                      <a:pt x="46" y="1"/>
                    </a:cubicBezTo>
                    <a:cubicBezTo>
                      <a:pt x="52" y="14"/>
                      <a:pt x="60" y="27"/>
                      <a:pt x="58" y="42"/>
                    </a:cubicBezTo>
                    <a:cubicBezTo>
                      <a:pt x="55" y="63"/>
                      <a:pt x="46" y="70"/>
                      <a:pt x="25" y="68"/>
                    </a:cubicBezTo>
                    <a:close/>
                  </a:path>
                </a:pathLst>
              </a:custGeom>
              <a:solidFill>
                <a:srgbClr val="787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4" name="Freeform 1146">
                <a:extLst>
                  <a:ext uri="{FF2B5EF4-FFF2-40B4-BE49-F238E27FC236}">
                    <a16:creationId xmlns:a16="http://schemas.microsoft.com/office/drawing/2014/main" id="{B722C544-3647-7752-0A79-3807964FF242}"/>
                  </a:ext>
                </a:extLst>
              </p:cNvPr>
              <p:cNvSpPr/>
              <p:nvPr/>
            </p:nvSpPr>
            <p:spPr bwMode="auto">
              <a:xfrm>
                <a:off x="5522" y="1655"/>
                <a:ext cx="146" cy="132"/>
              </a:xfrm>
              <a:custGeom>
                <a:avLst/>
                <a:gdLst>
                  <a:gd name="T0" fmla="*/ 15 w 100"/>
                  <a:gd name="T1" fmla="*/ 0 h 91"/>
                  <a:gd name="T2" fmla="*/ 35 w 100"/>
                  <a:gd name="T3" fmla="*/ 7 h 91"/>
                  <a:gd name="T4" fmla="*/ 69 w 100"/>
                  <a:gd name="T5" fmla="*/ 8 h 91"/>
                  <a:gd name="T6" fmla="*/ 100 w 100"/>
                  <a:gd name="T7" fmla="*/ 43 h 91"/>
                  <a:gd name="T8" fmla="*/ 100 w 100"/>
                  <a:gd name="T9" fmla="*/ 75 h 91"/>
                  <a:gd name="T10" fmla="*/ 77 w 100"/>
                  <a:gd name="T11" fmla="*/ 89 h 91"/>
                  <a:gd name="T12" fmla="*/ 71 w 100"/>
                  <a:gd name="T13" fmla="*/ 79 h 91"/>
                  <a:gd name="T14" fmla="*/ 77 w 100"/>
                  <a:gd name="T15" fmla="*/ 56 h 91"/>
                  <a:gd name="T16" fmla="*/ 64 w 100"/>
                  <a:gd name="T17" fmla="*/ 37 h 91"/>
                  <a:gd name="T18" fmla="*/ 25 w 100"/>
                  <a:gd name="T19" fmla="*/ 37 h 91"/>
                  <a:gd name="T20" fmla="*/ 9 w 100"/>
                  <a:gd name="T21" fmla="*/ 71 h 91"/>
                  <a:gd name="T22" fmla="*/ 6 w 100"/>
                  <a:gd name="T23" fmla="*/ 41 h 91"/>
                  <a:gd name="T24" fmla="*/ 15 w 100"/>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91">
                    <a:moveTo>
                      <a:pt x="15" y="0"/>
                    </a:moveTo>
                    <a:cubicBezTo>
                      <a:pt x="19" y="10"/>
                      <a:pt x="28" y="7"/>
                      <a:pt x="35" y="7"/>
                    </a:cubicBezTo>
                    <a:cubicBezTo>
                      <a:pt x="47" y="8"/>
                      <a:pt x="58" y="8"/>
                      <a:pt x="69" y="8"/>
                    </a:cubicBezTo>
                    <a:cubicBezTo>
                      <a:pt x="79" y="20"/>
                      <a:pt x="92" y="29"/>
                      <a:pt x="100" y="43"/>
                    </a:cubicBezTo>
                    <a:cubicBezTo>
                      <a:pt x="100" y="54"/>
                      <a:pt x="100" y="64"/>
                      <a:pt x="100" y="75"/>
                    </a:cubicBezTo>
                    <a:cubicBezTo>
                      <a:pt x="95" y="85"/>
                      <a:pt x="89" y="91"/>
                      <a:pt x="77" y="89"/>
                    </a:cubicBezTo>
                    <a:cubicBezTo>
                      <a:pt x="74" y="86"/>
                      <a:pt x="72" y="83"/>
                      <a:pt x="71" y="79"/>
                    </a:cubicBezTo>
                    <a:cubicBezTo>
                      <a:pt x="71" y="71"/>
                      <a:pt x="82" y="66"/>
                      <a:pt x="77" y="56"/>
                    </a:cubicBezTo>
                    <a:cubicBezTo>
                      <a:pt x="73" y="49"/>
                      <a:pt x="70" y="42"/>
                      <a:pt x="64" y="37"/>
                    </a:cubicBezTo>
                    <a:cubicBezTo>
                      <a:pt x="51" y="26"/>
                      <a:pt x="38" y="23"/>
                      <a:pt x="25" y="37"/>
                    </a:cubicBezTo>
                    <a:cubicBezTo>
                      <a:pt x="10" y="44"/>
                      <a:pt x="17" y="61"/>
                      <a:pt x="9" y="71"/>
                    </a:cubicBezTo>
                    <a:cubicBezTo>
                      <a:pt x="0" y="62"/>
                      <a:pt x="3" y="50"/>
                      <a:pt x="6" y="41"/>
                    </a:cubicBezTo>
                    <a:cubicBezTo>
                      <a:pt x="10" y="28"/>
                      <a:pt x="12" y="14"/>
                      <a:pt x="15" y="0"/>
                    </a:cubicBezTo>
                    <a:close/>
                  </a:path>
                </a:pathLst>
              </a:custGeom>
              <a:solidFill>
                <a:srgbClr val="E2D3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5" name="Freeform 1147">
                <a:extLst>
                  <a:ext uri="{FF2B5EF4-FFF2-40B4-BE49-F238E27FC236}">
                    <a16:creationId xmlns:a16="http://schemas.microsoft.com/office/drawing/2014/main" id="{1D664F7F-1481-0468-216D-6F3199D6B146}"/>
                  </a:ext>
                </a:extLst>
              </p:cNvPr>
              <p:cNvSpPr/>
              <p:nvPr/>
            </p:nvSpPr>
            <p:spPr bwMode="auto">
              <a:xfrm>
                <a:off x="5297" y="1511"/>
                <a:ext cx="109" cy="125"/>
              </a:xfrm>
              <a:custGeom>
                <a:avLst/>
                <a:gdLst>
                  <a:gd name="T0" fmla="*/ 75 w 75"/>
                  <a:gd name="T1" fmla="*/ 71 h 86"/>
                  <a:gd name="T2" fmla="*/ 63 w 75"/>
                  <a:gd name="T3" fmla="*/ 45 h 86"/>
                  <a:gd name="T4" fmla="*/ 58 w 75"/>
                  <a:gd name="T5" fmla="*/ 32 h 86"/>
                  <a:gd name="T6" fmla="*/ 40 w 75"/>
                  <a:gd name="T7" fmla="*/ 47 h 86"/>
                  <a:gd name="T8" fmla="*/ 43 w 75"/>
                  <a:gd name="T9" fmla="*/ 62 h 86"/>
                  <a:gd name="T10" fmla="*/ 48 w 75"/>
                  <a:gd name="T11" fmla="*/ 82 h 86"/>
                  <a:gd name="T12" fmla="*/ 16 w 75"/>
                  <a:gd name="T13" fmla="*/ 86 h 86"/>
                  <a:gd name="T14" fmla="*/ 16 w 75"/>
                  <a:gd name="T15" fmla="*/ 27 h 86"/>
                  <a:gd name="T16" fmla="*/ 36 w 75"/>
                  <a:gd name="T17" fmla="*/ 6 h 86"/>
                  <a:gd name="T18" fmla="*/ 43 w 75"/>
                  <a:gd name="T19" fmla="*/ 2 h 86"/>
                  <a:gd name="T20" fmla="*/ 68 w 75"/>
                  <a:gd name="T21" fmla="*/ 26 h 86"/>
                  <a:gd name="T22" fmla="*/ 75 w 75"/>
                  <a:gd name="T23" fmla="*/ 7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86">
                    <a:moveTo>
                      <a:pt x="75" y="71"/>
                    </a:moveTo>
                    <a:cubicBezTo>
                      <a:pt x="62" y="66"/>
                      <a:pt x="64" y="55"/>
                      <a:pt x="63" y="45"/>
                    </a:cubicBezTo>
                    <a:cubicBezTo>
                      <a:pt x="63" y="40"/>
                      <a:pt x="66" y="32"/>
                      <a:pt x="58" y="32"/>
                    </a:cubicBezTo>
                    <a:cubicBezTo>
                      <a:pt x="48" y="31"/>
                      <a:pt x="44" y="40"/>
                      <a:pt x="40" y="47"/>
                    </a:cubicBezTo>
                    <a:cubicBezTo>
                      <a:pt x="38" y="52"/>
                      <a:pt x="35" y="60"/>
                      <a:pt x="43" y="62"/>
                    </a:cubicBezTo>
                    <a:cubicBezTo>
                      <a:pt x="60" y="66"/>
                      <a:pt x="48" y="75"/>
                      <a:pt x="48" y="82"/>
                    </a:cubicBezTo>
                    <a:cubicBezTo>
                      <a:pt x="34" y="79"/>
                      <a:pt x="34" y="79"/>
                      <a:pt x="16" y="86"/>
                    </a:cubicBezTo>
                    <a:cubicBezTo>
                      <a:pt x="15" y="66"/>
                      <a:pt x="0" y="46"/>
                      <a:pt x="16" y="27"/>
                    </a:cubicBezTo>
                    <a:cubicBezTo>
                      <a:pt x="39" y="35"/>
                      <a:pt x="31" y="15"/>
                      <a:pt x="36" y="6"/>
                    </a:cubicBezTo>
                    <a:cubicBezTo>
                      <a:pt x="38" y="5"/>
                      <a:pt x="40" y="3"/>
                      <a:pt x="43" y="2"/>
                    </a:cubicBezTo>
                    <a:cubicBezTo>
                      <a:pt x="63" y="0"/>
                      <a:pt x="64" y="0"/>
                      <a:pt x="68" y="26"/>
                    </a:cubicBezTo>
                    <a:cubicBezTo>
                      <a:pt x="66" y="42"/>
                      <a:pt x="74" y="56"/>
                      <a:pt x="75" y="71"/>
                    </a:cubicBezTo>
                    <a:close/>
                  </a:path>
                </a:pathLst>
              </a:custGeom>
              <a:solidFill>
                <a:srgbClr val="4F3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6" name="Freeform 1148">
                <a:extLst>
                  <a:ext uri="{FF2B5EF4-FFF2-40B4-BE49-F238E27FC236}">
                    <a16:creationId xmlns:a16="http://schemas.microsoft.com/office/drawing/2014/main" id="{D0016F29-7504-38BB-D9D2-0FBACC4AD820}"/>
                  </a:ext>
                </a:extLst>
              </p:cNvPr>
              <p:cNvSpPr/>
              <p:nvPr/>
            </p:nvSpPr>
            <p:spPr bwMode="auto">
              <a:xfrm>
                <a:off x="5338" y="1704"/>
                <a:ext cx="122" cy="83"/>
              </a:xfrm>
              <a:custGeom>
                <a:avLst/>
                <a:gdLst>
                  <a:gd name="T0" fmla="*/ 24 w 84"/>
                  <a:gd name="T1" fmla="*/ 13 h 57"/>
                  <a:gd name="T2" fmla="*/ 56 w 84"/>
                  <a:gd name="T3" fmla="*/ 14 h 57"/>
                  <a:gd name="T4" fmla="*/ 72 w 84"/>
                  <a:gd name="T5" fmla="*/ 1 h 57"/>
                  <a:gd name="T6" fmla="*/ 84 w 84"/>
                  <a:gd name="T7" fmla="*/ 33 h 57"/>
                  <a:gd name="T8" fmla="*/ 0 w 84"/>
                  <a:gd name="T9" fmla="*/ 36 h 57"/>
                  <a:gd name="T10" fmla="*/ 8 w 84"/>
                  <a:gd name="T11" fmla="*/ 1 h 57"/>
                  <a:gd name="T12" fmla="*/ 24 w 84"/>
                  <a:gd name="T13" fmla="*/ 13 h 57"/>
                </a:gdLst>
                <a:ahLst/>
                <a:cxnLst>
                  <a:cxn ang="0">
                    <a:pos x="T0" y="T1"/>
                  </a:cxn>
                  <a:cxn ang="0">
                    <a:pos x="T2" y="T3"/>
                  </a:cxn>
                  <a:cxn ang="0">
                    <a:pos x="T4" y="T5"/>
                  </a:cxn>
                  <a:cxn ang="0">
                    <a:pos x="T6" y="T7"/>
                  </a:cxn>
                  <a:cxn ang="0">
                    <a:pos x="T8" y="T9"/>
                  </a:cxn>
                  <a:cxn ang="0">
                    <a:pos x="T10" y="T11"/>
                  </a:cxn>
                  <a:cxn ang="0">
                    <a:pos x="T12" y="T13"/>
                  </a:cxn>
                </a:cxnLst>
                <a:rect l="0" t="0" r="r" b="b"/>
                <a:pathLst>
                  <a:path w="84" h="57">
                    <a:moveTo>
                      <a:pt x="24" y="13"/>
                    </a:moveTo>
                    <a:cubicBezTo>
                      <a:pt x="35" y="15"/>
                      <a:pt x="45" y="21"/>
                      <a:pt x="56" y="14"/>
                    </a:cubicBezTo>
                    <a:cubicBezTo>
                      <a:pt x="60" y="8"/>
                      <a:pt x="67" y="5"/>
                      <a:pt x="72" y="1"/>
                    </a:cubicBezTo>
                    <a:cubicBezTo>
                      <a:pt x="82" y="9"/>
                      <a:pt x="71" y="25"/>
                      <a:pt x="84" y="33"/>
                    </a:cubicBezTo>
                    <a:cubicBezTo>
                      <a:pt x="57" y="57"/>
                      <a:pt x="28" y="52"/>
                      <a:pt x="0" y="36"/>
                    </a:cubicBezTo>
                    <a:cubicBezTo>
                      <a:pt x="13" y="27"/>
                      <a:pt x="11" y="14"/>
                      <a:pt x="8" y="1"/>
                    </a:cubicBezTo>
                    <a:cubicBezTo>
                      <a:pt x="17" y="0"/>
                      <a:pt x="20" y="7"/>
                      <a:pt x="24" y="13"/>
                    </a:cubicBezTo>
                    <a:close/>
                  </a:path>
                </a:pathLst>
              </a:custGeom>
              <a:solidFill>
                <a:srgbClr val="D6D8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7" name="Freeform 1149">
                <a:extLst>
                  <a:ext uri="{FF2B5EF4-FFF2-40B4-BE49-F238E27FC236}">
                    <a16:creationId xmlns:a16="http://schemas.microsoft.com/office/drawing/2014/main" id="{927C67E2-02CC-4940-8A33-B74439428191}"/>
                  </a:ext>
                </a:extLst>
              </p:cNvPr>
              <p:cNvSpPr/>
              <p:nvPr/>
            </p:nvSpPr>
            <p:spPr bwMode="auto">
              <a:xfrm>
                <a:off x="5400" y="1380"/>
                <a:ext cx="87" cy="118"/>
              </a:xfrm>
              <a:custGeom>
                <a:avLst/>
                <a:gdLst>
                  <a:gd name="T0" fmla="*/ 0 w 60"/>
                  <a:gd name="T1" fmla="*/ 73 h 81"/>
                  <a:gd name="T2" fmla="*/ 29 w 60"/>
                  <a:gd name="T3" fmla="*/ 33 h 81"/>
                  <a:gd name="T4" fmla="*/ 14 w 60"/>
                  <a:gd name="T5" fmla="*/ 28 h 81"/>
                  <a:gd name="T6" fmla="*/ 25 w 60"/>
                  <a:gd name="T7" fmla="*/ 8 h 81"/>
                  <a:gd name="T8" fmla="*/ 40 w 60"/>
                  <a:gd name="T9" fmla="*/ 7 h 81"/>
                  <a:gd name="T10" fmla="*/ 60 w 60"/>
                  <a:gd name="T11" fmla="*/ 0 h 81"/>
                  <a:gd name="T12" fmla="*/ 60 w 60"/>
                  <a:gd name="T13" fmla="*/ 11 h 81"/>
                  <a:gd name="T14" fmla="*/ 52 w 60"/>
                  <a:gd name="T15" fmla="*/ 56 h 81"/>
                  <a:gd name="T16" fmla="*/ 44 w 60"/>
                  <a:gd name="T17" fmla="*/ 81 h 81"/>
                  <a:gd name="T18" fmla="*/ 0 w 60"/>
                  <a:gd name="T19" fmla="*/ 7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81">
                    <a:moveTo>
                      <a:pt x="0" y="73"/>
                    </a:moveTo>
                    <a:cubicBezTo>
                      <a:pt x="22" y="70"/>
                      <a:pt x="33" y="54"/>
                      <a:pt x="29" y="33"/>
                    </a:cubicBezTo>
                    <a:cubicBezTo>
                      <a:pt x="26" y="19"/>
                      <a:pt x="17" y="37"/>
                      <a:pt x="14" y="28"/>
                    </a:cubicBezTo>
                    <a:cubicBezTo>
                      <a:pt x="17" y="22"/>
                      <a:pt x="21" y="15"/>
                      <a:pt x="25" y="8"/>
                    </a:cubicBezTo>
                    <a:cubicBezTo>
                      <a:pt x="30" y="5"/>
                      <a:pt x="35" y="6"/>
                      <a:pt x="40" y="7"/>
                    </a:cubicBezTo>
                    <a:cubicBezTo>
                      <a:pt x="48" y="9"/>
                      <a:pt x="55" y="8"/>
                      <a:pt x="60" y="0"/>
                    </a:cubicBezTo>
                    <a:cubicBezTo>
                      <a:pt x="60" y="4"/>
                      <a:pt x="60" y="8"/>
                      <a:pt x="60" y="11"/>
                    </a:cubicBezTo>
                    <a:cubicBezTo>
                      <a:pt x="48" y="24"/>
                      <a:pt x="55" y="41"/>
                      <a:pt x="52" y="56"/>
                    </a:cubicBezTo>
                    <a:cubicBezTo>
                      <a:pt x="47" y="64"/>
                      <a:pt x="46" y="72"/>
                      <a:pt x="44" y="81"/>
                    </a:cubicBezTo>
                    <a:cubicBezTo>
                      <a:pt x="30" y="77"/>
                      <a:pt x="14" y="79"/>
                      <a:pt x="0" y="73"/>
                    </a:cubicBezTo>
                    <a:close/>
                  </a:path>
                </a:pathLst>
              </a:custGeom>
              <a:solidFill>
                <a:srgbClr val="8B90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8" name="Freeform 1150">
                <a:extLst>
                  <a:ext uri="{FF2B5EF4-FFF2-40B4-BE49-F238E27FC236}">
                    <a16:creationId xmlns:a16="http://schemas.microsoft.com/office/drawing/2014/main" id="{101F0E30-9A78-0782-EF3D-E986AA0277D2}"/>
                  </a:ext>
                </a:extLst>
              </p:cNvPr>
              <p:cNvSpPr/>
              <p:nvPr/>
            </p:nvSpPr>
            <p:spPr bwMode="auto">
              <a:xfrm>
                <a:off x="5317" y="1608"/>
                <a:ext cx="79" cy="115"/>
              </a:xfrm>
              <a:custGeom>
                <a:avLst/>
                <a:gdLst>
                  <a:gd name="T0" fmla="*/ 38 w 54"/>
                  <a:gd name="T1" fmla="*/ 79 h 79"/>
                  <a:gd name="T2" fmla="*/ 22 w 54"/>
                  <a:gd name="T3" fmla="*/ 67 h 79"/>
                  <a:gd name="T4" fmla="*/ 2 w 54"/>
                  <a:gd name="T5" fmla="*/ 19 h 79"/>
                  <a:gd name="T6" fmla="*/ 4 w 54"/>
                  <a:gd name="T7" fmla="*/ 18 h 79"/>
                  <a:gd name="T8" fmla="*/ 20 w 54"/>
                  <a:gd name="T9" fmla="*/ 0 h 79"/>
                  <a:gd name="T10" fmla="*/ 34 w 54"/>
                  <a:gd name="T11" fmla="*/ 15 h 79"/>
                  <a:gd name="T12" fmla="*/ 39 w 54"/>
                  <a:gd name="T13" fmla="*/ 22 h 79"/>
                  <a:gd name="T14" fmla="*/ 45 w 54"/>
                  <a:gd name="T15" fmla="*/ 40 h 79"/>
                  <a:gd name="T16" fmla="*/ 46 w 54"/>
                  <a:gd name="T17" fmla="*/ 51 h 79"/>
                  <a:gd name="T18" fmla="*/ 38 w 54"/>
                  <a:gd name="T19" fmla="*/ 59 h 79"/>
                  <a:gd name="T20" fmla="*/ 38 w 54"/>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79">
                    <a:moveTo>
                      <a:pt x="38" y="79"/>
                    </a:moveTo>
                    <a:cubicBezTo>
                      <a:pt x="31" y="77"/>
                      <a:pt x="27" y="72"/>
                      <a:pt x="22" y="67"/>
                    </a:cubicBezTo>
                    <a:cubicBezTo>
                      <a:pt x="18" y="50"/>
                      <a:pt x="0" y="38"/>
                      <a:pt x="2" y="19"/>
                    </a:cubicBezTo>
                    <a:cubicBezTo>
                      <a:pt x="2" y="19"/>
                      <a:pt x="3" y="19"/>
                      <a:pt x="4" y="18"/>
                    </a:cubicBezTo>
                    <a:cubicBezTo>
                      <a:pt x="11" y="14"/>
                      <a:pt x="10" y="1"/>
                      <a:pt x="20" y="0"/>
                    </a:cubicBezTo>
                    <a:cubicBezTo>
                      <a:pt x="29" y="0"/>
                      <a:pt x="23" y="16"/>
                      <a:pt x="34" y="15"/>
                    </a:cubicBezTo>
                    <a:cubicBezTo>
                      <a:pt x="34" y="18"/>
                      <a:pt x="35" y="21"/>
                      <a:pt x="39" y="22"/>
                    </a:cubicBezTo>
                    <a:cubicBezTo>
                      <a:pt x="54" y="27"/>
                      <a:pt x="54" y="29"/>
                      <a:pt x="45" y="40"/>
                    </a:cubicBezTo>
                    <a:cubicBezTo>
                      <a:pt x="41" y="44"/>
                      <a:pt x="45" y="47"/>
                      <a:pt x="46" y="51"/>
                    </a:cubicBezTo>
                    <a:cubicBezTo>
                      <a:pt x="44" y="55"/>
                      <a:pt x="38" y="55"/>
                      <a:pt x="38" y="59"/>
                    </a:cubicBezTo>
                    <a:cubicBezTo>
                      <a:pt x="41" y="66"/>
                      <a:pt x="47" y="72"/>
                      <a:pt x="38" y="79"/>
                    </a:cubicBezTo>
                    <a:close/>
                  </a:path>
                </a:pathLst>
              </a:custGeom>
              <a:solidFill>
                <a:srgbClr val="DA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9" name="Freeform 1151">
                <a:extLst>
                  <a:ext uri="{FF2B5EF4-FFF2-40B4-BE49-F238E27FC236}">
                    <a16:creationId xmlns:a16="http://schemas.microsoft.com/office/drawing/2014/main" id="{5AD0339D-761F-1500-4F7E-B7292DB73478}"/>
                  </a:ext>
                </a:extLst>
              </p:cNvPr>
              <p:cNvSpPr/>
              <p:nvPr/>
            </p:nvSpPr>
            <p:spPr bwMode="auto">
              <a:xfrm>
                <a:off x="5301" y="1369"/>
                <a:ext cx="72" cy="111"/>
              </a:xfrm>
              <a:custGeom>
                <a:avLst/>
                <a:gdLst>
                  <a:gd name="T0" fmla="*/ 41 w 49"/>
                  <a:gd name="T1" fmla="*/ 75 h 76"/>
                  <a:gd name="T2" fmla="*/ 10 w 49"/>
                  <a:gd name="T3" fmla="*/ 64 h 76"/>
                  <a:gd name="T4" fmla="*/ 17 w 49"/>
                  <a:gd name="T5" fmla="*/ 12 h 76"/>
                  <a:gd name="T6" fmla="*/ 45 w 49"/>
                  <a:gd name="T7" fmla="*/ 19 h 76"/>
                  <a:gd name="T8" fmla="*/ 41 w 49"/>
                  <a:gd name="T9" fmla="*/ 75 h 76"/>
                </a:gdLst>
                <a:ahLst/>
                <a:cxnLst>
                  <a:cxn ang="0">
                    <a:pos x="T0" y="T1"/>
                  </a:cxn>
                  <a:cxn ang="0">
                    <a:pos x="T2" y="T3"/>
                  </a:cxn>
                  <a:cxn ang="0">
                    <a:pos x="T4" y="T5"/>
                  </a:cxn>
                  <a:cxn ang="0">
                    <a:pos x="T6" y="T7"/>
                  </a:cxn>
                  <a:cxn ang="0">
                    <a:pos x="T8" y="T9"/>
                  </a:cxn>
                </a:cxnLst>
                <a:rect l="0" t="0" r="r" b="b"/>
                <a:pathLst>
                  <a:path w="49" h="76">
                    <a:moveTo>
                      <a:pt x="41" y="75"/>
                    </a:moveTo>
                    <a:cubicBezTo>
                      <a:pt x="30" y="72"/>
                      <a:pt x="12" y="76"/>
                      <a:pt x="10" y="64"/>
                    </a:cubicBezTo>
                    <a:cubicBezTo>
                      <a:pt x="9" y="47"/>
                      <a:pt x="0" y="27"/>
                      <a:pt x="17" y="12"/>
                    </a:cubicBezTo>
                    <a:cubicBezTo>
                      <a:pt x="26" y="13"/>
                      <a:pt x="39" y="0"/>
                      <a:pt x="45" y="19"/>
                    </a:cubicBezTo>
                    <a:cubicBezTo>
                      <a:pt x="43" y="37"/>
                      <a:pt x="49" y="57"/>
                      <a:pt x="41" y="75"/>
                    </a:cubicBezTo>
                    <a:close/>
                  </a:path>
                </a:pathLst>
              </a:custGeom>
              <a:solidFill>
                <a:srgbClr val="ABAF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0" name="Freeform 1152">
                <a:extLst>
                  <a:ext uri="{FF2B5EF4-FFF2-40B4-BE49-F238E27FC236}">
                    <a16:creationId xmlns:a16="http://schemas.microsoft.com/office/drawing/2014/main" id="{CA4897B7-7776-611B-5BB6-990012B34DC9}"/>
                  </a:ext>
                </a:extLst>
              </p:cNvPr>
              <p:cNvSpPr/>
              <p:nvPr/>
            </p:nvSpPr>
            <p:spPr bwMode="auto">
              <a:xfrm>
                <a:off x="5226" y="1722"/>
                <a:ext cx="104" cy="48"/>
              </a:xfrm>
              <a:custGeom>
                <a:avLst/>
                <a:gdLst>
                  <a:gd name="T0" fmla="*/ 72 w 72"/>
                  <a:gd name="T1" fmla="*/ 21 h 33"/>
                  <a:gd name="T2" fmla="*/ 50 w 72"/>
                  <a:gd name="T3" fmla="*/ 30 h 33"/>
                  <a:gd name="T4" fmla="*/ 1 w 72"/>
                  <a:gd name="T5" fmla="*/ 33 h 33"/>
                  <a:gd name="T6" fmla="*/ 0 w 72"/>
                  <a:gd name="T7" fmla="*/ 29 h 33"/>
                  <a:gd name="T8" fmla="*/ 5 w 72"/>
                  <a:gd name="T9" fmla="*/ 13 h 33"/>
                  <a:gd name="T10" fmla="*/ 36 w 72"/>
                  <a:gd name="T11" fmla="*/ 7 h 33"/>
                  <a:gd name="T12" fmla="*/ 72 w 72"/>
                  <a:gd name="T13" fmla="*/ 21 h 33"/>
                </a:gdLst>
                <a:ahLst/>
                <a:cxnLst>
                  <a:cxn ang="0">
                    <a:pos x="T0" y="T1"/>
                  </a:cxn>
                  <a:cxn ang="0">
                    <a:pos x="T2" y="T3"/>
                  </a:cxn>
                  <a:cxn ang="0">
                    <a:pos x="T4" y="T5"/>
                  </a:cxn>
                  <a:cxn ang="0">
                    <a:pos x="T6" y="T7"/>
                  </a:cxn>
                  <a:cxn ang="0">
                    <a:pos x="T8" y="T9"/>
                  </a:cxn>
                  <a:cxn ang="0">
                    <a:pos x="T10" y="T11"/>
                  </a:cxn>
                  <a:cxn ang="0">
                    <a:pos x="T12" y="T13"/>
                  </a:cxn>
                </a:cxnLst>
                <a:rect l="0" t="0" r="r" b="b"/>
                <a:pathLst>
                  <a:path w="72" h="33">
                    <a:moveTo>
                      <a:pt x="72" y="21"/>
                    </a:moveTo>
                    <a:cubicBezTo>
                      <a:pt x="66" y="28"/>
                      <a:pt x="59" y="29"/>
                      <a:pt x="50" y="30"/>
                    </a:cubicBezTo>
                    <a:cubicBezTo>
                      <a:pt x="34" y="30"/>
                      <a:pt x="17" y="25"/>
                      <a:pt x="1" y="33"/>
                    </a:cubicBezTo>
                    <a:cubicBezTo>
                      <a:pt x="1" y="32"/>
                      <a:pt x="1" y="30"/>
                      <a:pt x="0" y="29"/>
                    </a:cubicBezTo>
                    <a:cubicBezTo>
                      <a:pt x="2" y="23"/>
                      <a:pt x="3" y="18"/>
                      <a:pt x="5" y="13"/>
                    </a:cubicBezTo>
                    <a:cubicBezTo>
                      <a:pt x="15" y="11"/>
                      <a:pt x="26" y="11"/>
                      <a:pt x="36" y="7"/>
                    </a:cubicBezTo>
                    <a:cubicBezTo>
                      <a:pt x="53" y="0"/>
                      <a:pt x="66" y="2"/>
                      <a:pt x="72" y="21"/>
                    </a:cubicBezTo>
                    <a:close/>
                  </a:path>
                </a:pathLst>
              </a:custGeom>
              <a:solidFill>
                <a:srgbClr val="393E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1" name="Freeform 1153">
                <a:extLst>
                  <a:ext uri="{FF2B5EF4-FFF2-40B4-BE49-F238E27FC236}">
                    <a16:creationId xmlns:a16="http://schemas.microsoft.com/office/drawing/2014/main" id="{F73B9CD5-16C5-603A-C30B-3EE096AAFF49}"/>
                  </a:ext>
                </a:extLst>
              </p:cNvPr>
              <p:cNvSpPr/>
              <p:nvPr/>
            </p:nvSpPr>
            <p:spPr bwMode="auto">
              <a:xfrm>
                <a:off x="5547" y="1821"/>
                <a:ext cx="74" cy="59"/>
              </a:xfrm>
              <a:custGeom>
                <a:avLst/>
                <a:gdLst>
                  <a:gd name="T0" fmla="*/ 39 w 51"/>
                  <a:gd name="T1" fmla="*/ 41 h 41"/>
                  <a:gd name="T2" fmla="*/ 0 w 51"/>
                  <a:gd name="T3" fmla="*/ 41 h 41"/>
                  <a:gd name="T4" fmla="*/ 0 w 51"/>
                  <a:gd name="T5" fmla="*/ 5 h 41"/>
                  <a:gd name="T6" fmla="*/ 11 w 51"/>
                  <a:gd name="T7" fmla="*/ 9 h 41"/>
                  <a:gd name="T8" fmla="*/ 31 w 51"/>
                  <a:gd name="T9" fmla="*/ 2 h 41"/>
                  <a:gd name="T10" fmla="*/ 50 w 51"/>
                  <a:gd name="T11" fmla="*/ 8 h 41"/>
                  <a:gd name="T12" fmla="*/ 39 w 51"/>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51" h="41">
                    <a:moveTo>
                      <a:pt x="39" y="41"/>
                    </a:moveTo>
                    <a:cubicBezTo>
                      <a:pt x="26" y="41"/>
                      <a:pt x="13" y="41"/>
                      <a:pt x="0" y="41"/>
                    </a:cubicBezTo>
                    <a:cubicBezTo>
                      <a:pt x="0" y="29"/>
                      <a:pt x="0" y="17"/>
                      <a:pt x="0" y="5"/>
                    </a:cubicBezTo>
                    <a:cubicBezTo>
                      <a:pt x="5" y="3"/>
                      <a:pt x="7" y="8"/>
                      <a:pt x="11" y="9"/>
                    </a:cubicBezTo>
                    <a:cubicBezTo>
                      <a:pt x="19" y="11"/>
                      <a:pt x="24" y="3"/>
                      <a:pt x="31" y="2"/>
                    </a:cubicBezTo>
                    <a:cubicBezTo>
                      <a:pt x="38" y="2"/>
                      <a:pt x="45" y="0"/>
                      <a:pt x="50" y="8"/>
                    </a:cubicBezTo>
                    <a:cubicBezTo>
                      <a:pt x="51" y="20"/>
                      <a:pt x="48" y="32"/>
                      <a:pt x="39" y="41"/>
                    </a:cubicBezTo>
                    <a:close/>
                  </a:path>
                </a:pathLst>
              </a:custGeom>
              <a:solidFill>
                <a:srgbClr val="DCC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2" name="Freeform 1154">
                <a:extLst>
                  <a:ext uri="{FF2B5EF4-FFF2-40B4-BE49-F238E27FC236}">
                    <a16:creationId xmlns:a16="http://schemas.microsoft.com/office/drawing/2014/main" id="{1094B20A-77D0-78EF-CFCF-85EC322BB00E}"/>
                  </a:ext>
                </a:extLst>
              </p:cNvPr>
              <p:cNvSpPr/>
              <p:nvPr/>
            </p:nvSpPr>
            <p:spPr bwMode="auto">
              <a:xfrm>
                <a:off x="5531" y="1704"/>
                <a:ext cx="44" cy="114"/>
              </a:xfrm>
              <a:custGeom>
                <a:avLst/>
                <a:gdLst>
                  <a:gd name="T0" fmla="*/ 3 w 30"/>
                  <a:gd name="T1" fmla="*/ 37 h 78"/>
                  <a:gd name="T2" fmla="*/ 3 w 30"/>
                  <a:gd name="T3" fmla="*/ 15 h 78"/>
                  <a:gd name="T4" fmla="*/ 19 w 30"/>
                  <a:gd name="T5" fmla="*/ 0 h 78"/>
                  <a:gd name="T6" fmla="*/ 28 w 30"/>
                  <a:gd name="T7" fmla="*/ 5 h 78"/>
                  <a:gd name="T8" fmla="*/ 29 w 30"/>
                  <a:gd name="T9" fmla="*/ 13 h 78"/>
                  <a:gd name="T10" fmla="*/ 28 w 30"/>
                  <a:gd name="T11" fmla="*/ 27 h 78"/>
                  <a:gd name="T12" fmla="*/ 27 w 30"/>
                  <a:gd name="T13" fmla="*/ 44 h 78"/>
                  <a:gd name="T14" fmla="*/ 26 w 30"/>
                  <a:gd name="T15" fmla="*/ 53 h 78"/>
                  <a:gd name="T16" fmla="*/ 23 w 30"/>
                  <a:gd name="T17" fmla="*/ 60 h 78"/>
                  <a:gd name="T18" fmla="*/ 11 w 30"/>
                  <a:gd name="T19" fmla="*/ 77 h 78"/>
                  <a:gd name="T20" fmla="*/ 4 w 30"/>
                  <a:gd name="T21" fmla="*/ 57 h 78"/>
                  <a:gd name="T22" fmla="*/ 3 w 30"/>
                  <a:gd name="T23" fmla="*/ 3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78">
                    <a:moveTo>
                      <a:pt x="3" y="37"/>
                    </a:moveTo>
                    <a:cubicBezTo>
                      <a:pt x="3" y="30"/>
                      <a:pt x="3" y="23"/>
                      <a:pt x="3" y="15"/>
                    </a:cubicBezTo>
                    <a:cubicBezTo>
                      <a:pt x="3" y="5"/>
                      <a:pt x="8" y="0"/>
                      <a:pt x="19" y="0"/>
                    </a:cubicBezTo>
                    <a:cubicBezTo>
                      <a:pt x="23" y="0"/>
                      <a:pt x="26" y="2"/>
                      <a:pt x="28" y="5"/>
                    </a:cubicBezTo>
                    <a:cubicBezTo>
                      <a:pt x="29" y="8"/>
                      <a:pt x="30" y="10"/>
                      <a:pt x="29" y="13"/>
                    </a:cubicBezTo>
                    <a:cubicBezTo>
                      <a:pt x="28" y="18"/>
                      <a:pt x="28" y="22"/>
                      <a:pt x="28" y="27"/>
                    </a:cubicBezTo>
                    <a:cubicBezTo>
                      <a:pt x="28" y="33"/>
                      <a:pt x="28" y="38"/>
                      <a:pt x="27" y="44"/>
                    </a:cubicBezTo>
                    <a:cubicBezTo>
                      <a:pt x="27" y="47"/>
                      <a:pt x="27" y="50"/>
                      <a:pt x="26" y="53"/>
                    </a:cubicBezTo>
                    <a:cubicBezTo>
                      <a:pt x="25" y="55"/>
                      <a:pt x="24" y="58"/>
                      <a:pt x="23" y="60"/>
                    </a:cubicBezTo>
                    <a:cubicBezTo>
                      <a:pt x="21" y="67"/>
                      <a:pt x="21" y="78"/>
                      <a:pt x="11" y="77"/>
                    </a:cubicBezTo>
                    <a:cubicBezTo>
                      <a:pt x="0" y="75"/>
                      <a:pt x="6" y="64"/>
                      <a:pt x="4" y="57"/>
                    </a:cubicBezTo>
                    <a:cubicBezTo>
                      <a:pt x="4" y="50"/>
                      <a:pt x="3" y="44"/>
                      <a:pt x="3" y="37"/>
                    </a:cubicBezTo>
                    <a:close/>
                  </a:path>
                </a:pathLst>
              </a:custGeom>
              <a:solidFill>
                <a:srgbClr val="7C50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3" name="Freeform 1155">
                <a:extLst>
                  <a:ext uri="{FF2B5EF4-FFF2-40B4-BE49-F238E27FC236}">
                    <a16:creationId xmlns:a16="http://schemas.microsoft.com/office/drawing/2014/main" id="{8CE7E899-2B63-B0F6-9737-16D69B2F3C57}"/>
                  </a:ext>
                </a:extLst>
              </p:cNvPr>
              <p:cNvSpPr/>
              <p:nvPr/>
            </p:nvSpPr>
            <p:spPr bwMode="auto">
              <a:xfrm>
                <a:off x="5359" y="1495"/>
                <a:ext cx="111" cy="53"/>
              </a:xfrm>
              <a:custGeom>
                <a:avLst/>
                <a:gdLst>
                  <a:gd name="T0" fmla="*/ 25 w 76"/>
                  <a:gd name="T1" fmla="*/ 37 h 37"/>
                  <a:gd name="T2" fmla="*/ 17 w 76"/>
                  <a:gd name="T3" fmla="*/ 27 h 37"/>
                  <a:gd name="T4" fmla="*/ 0 w 76"/>
                  <a:gd name="T5" fmla="*/ 13 h 37"/>
                  <a:gd name="T6" fmla="*/ 76 w 76"/>
                  <a:gd name="T7" fmla="*/ 25 h 37"/>
                  <a:gd name="T8" fmla="*/ 70 w 76"/>
                  <a:gd name="T9" fmla="*/ 26 h 37"/>
                  <a:gd name="T10" fmla="*/ 25 w 76"/>
                  <a:gd name="T11" fmla="*/ 37 h 37"/>
                </a:gdLst>
                <a:ahLst/>
                <a:cxnLst>
                  <a:cxn ang="0">
                    <a:pos x="T0" y="T1"/>
                  </a:cxn>
                  <a:cxn ang="0">
                    <a:pos x="T2" y="T3"/>
                  </a:cxn>
                  <a:cxn ang="0">
                    <a:pos x="T4" y="T5"/>
                  </a:cxn>
                  <a:cxn ang="0">
                    <a:pos x="T6" y="T7"/>
                  </a:cxn>
                  <a:cxn ang="0">
                    <a:pos x="T8" y="T9"/>
                  </a:cxn>
                  <a:cxn ang="0">
                    <a:pos x="T10" y="T11"/>
                  </a:cxn>
                </a:cxnLst>
                <a:rect l="0" t="0" r="r" b="b"/>
                <a:pathLst>
                  <a:path w="76" h="37">
                    <a:moveTo>
                      <a:pt x="25" y="37"/>
                    </a:moveTo>
                    <a:cubicBezTo>
                      <a:pt x="20" y="35"/>
                      <a:pt x="16" y="32"/>
                      <a:pt x="17" y="27"/>
                    </a:cubicBezTo>
                    <a:cubicBezTo>
                      <a:pt x="18" y="13"/>
                      <a:pt x="9" y="12"/>
                      <a:pt x="0" y="13"/>
                    </a:cubicBezTo>
                    <a:cubicBezTo>
                      <a:pt x="26" y="10"/>
                      <a:pt x="54" y="0"/>
                      <a:pt x="76" y="25"/>
                    </a:cubicBezTo>
                    <a:cubicBezTo>
                      <a:pt x="74" y="26"/>
                      <a:pt x="71" y="27"/>
                      <a:pt x="70" y="26"/>
                    </a:cubicBezTo>
                    <a:cubicBezTo>
                      <a:pt x="51" y="15"/>
                      <a:pt x="38" y="24"/>
                      <a:pt x="25" y="37"/>
                    </a:cubicBezTo>
                    <a:close/>
                  </a:path>
                </a:pathLst>
              </a:custGeom>
              <a:solidFill>
                <a:srgbClr val="484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4" name="Freeform 1156">
                <a:extLst>
                  <a:ext uri="{FF2B5EF4-FFF2-40B4-BE49-F238E27FC236}">
                    <a16:creationId xmlns:a16="http://schemas.microsoft.com/office/drawing/2014/main" id="{35558609-130C-2D06-98AF-E40A5EFF8425}"/>
                  </a:ext>
                </a:extLst>
              </p:cNvPr>
              <p:cNvSpPr/>
              <p:nvPr/>
            </p:nvSpPr>
            <p:spPr bwMode="auto">
              <a:xfrm>
                <a:off x="5319" y="1358"/>
                <a:ext cx="139" cy="42"/>
              </a:xfrm>
              <a:custGeom>
                <a:avLst/>
                <a:gdLst>
                  <a:gd name="T0" fmla="*/ 29 w 96"/>
                  <a:gd name="T1" fmla="*/ 23 h 29"/>
                  <a:gd name="T2" fmla="*/ 5 w 96"/>
                  <a:gd name="T3" fmla="*/ 20 h 29"/>
                  <a:gd name="T4" fmla="*/ 0 w 96"/>
                  <a:gd name="T5" fmla="*/ 4 h 29"/>
                  <a:gd name="T6" fmla="*/ 45 w 96"/>
                  <a:gd name="T7" fmla="*/ 8 h 29"/>
                  <a:gd name="T8" fmla="*/ 45 w 96"/>
                  <a:gd name="T9" fmla="*/ 10 h 29"/>
                  <a:gd name="T10" fmla="*/ 43 w 96"/>
                  <a:gd name="T11" fmla="*/ 16 h 29"/>
                  <a:gd name="T12" fmla="*/ 57 w 96"/>
                  <a:gd name="T13" fmla="*/ 15 h 29"/>
                  <a:gd name="T14" fmla="*/ 96 w 96"/>
                  <a:gd name="T15" fmla="*/ 22 h 29"/>
                  <a:gd name="T16" fmla="*/ 81 w 96"/>
                  <a:gd name="T17" fmla="*/ 23 h 29"/>
                  <a:gd name="T18" fmla="*/ 44 w 96"/>
                  <a:gd name="T19" fmla="*/ 24 h 29"/>
                  <a:gd name="T20" fmla="*/ 29 w 96"/>
                  <a:gd name="T2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28">
                    <a:moveTo>
                      <a:pt x="29" y="23"/>
                    </a:moveTo>
                    <a:cubicBezTo>
                      <a:pt x="21" y="16"/>
                      <a:pt x="12" y="29"/>
                      <a:pt x="5" y="20"/>
                    </a:cubicBezTo>
                    <a:cubicBezTo>
                      <a:pt x="3" y="14"/>
                      <a:pt x="2" y="9"/>
                      <a:pt x="0" y="4"/>
                    </a:cubicBezTo>
                    <a:cubicBezTo>
                      <a:pt x="14" y="13"/>
                      <a:pt x="30" y="0"/>
                      <a:pt x="45" y="8"/>
                    </a:cubicBezTo>
                    <a:cubicBezTo>
                      <a:pt x="45" y="8"/>
                      <a:pt x="45" y="9"/>
                      <a:pt x="45" y="10"/>
                    </a:cubicBezTo>
                    <a:cubicBezTo>
                      <a:pt x="43" y="11"/>
                      <a:pt x="41" y="13"/>
                      <a:pt x="43" y="16"/>
                    </a:cubicBezTo>
                    <a:cubicBezTo>
                      <a:pt x="48" y="21"/>
                      <a:pt x="52" y="17"/>
                      <a:pt x="57" y="15"/>
                    </a:cubicBezTo>
                    <a:cubicBezTo>
                      <a:pt x="69" y="26"/>
                      <a:pt x="84" y="14"/>
                      <a:pt x="96" y="22"/>
                    </a:cubicBezTo>
                    <a:cubicBezTo>
                      <a:pt x="91" y="23"/>
                      <a:pt x="86" y="23"/>
                      <a:pt x="81" y="23"/>
                    </a:cubicBezTo>
                    <a:cubicBezTo>
                      <a:pt x="68" y="23"/>
                      <a:pt x="56" y="24"/>
                      <a:pt x="44" y="24"/>
                    </a:cubicBezTo>
                    <a:cubicBezTo>
                      <a:pt x="39" y="25"/>
                      <a:pt x="33" y="28"/>
                      <a:pt x="29" y="23"/>
                    </a:cubicBezTo>
                    <a:close/>
                  </a:path>
                </a:pathLst>
              </a:custGeom>
              <a:solidFill>
                <a:srgbClr val="D3B7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5" name="Freeform 1157">
                <a:extLst>
                  <a:ext uri="{FF2B5EF4-FFF2-40B4-BE49-F238E27FC236}">
                    <a16:creationId xmlns:a16="http://schemas.microsoft.com/office/drawing/2014/main" id="{E9854334-9B3B-5E2B-4855-7409FA69DE7C}"/>
                  </a:ext>
                </a:extLst>
              </p:cNvPr>
              <p:cNvSpPr/>
              <p:nvPr/>
            </p:nvSpPr>
            <p:spPr bwMode="auto">
              <a:xfrm>
                <a:off x="5505" y="1880"/>
                <a:ext cx="67" cy="83"/>
              </a:xfrm>
              <a:custGeom>
                <a:avLst/>
                <a:gdLst>
                  <a:gd name="T0" fmla="*/ 5 w 46"/>
                  <a:gd name="T1" fmla="*/ 56 h 57"/>
                  <a:gd name="T2" fmla="*/ 2 w 46"/>
                  <a:gd name="T3" fmla="*/ 9 h 57"/>
                  <a:gd name="T4" fmla="*/ 8 w 46"/>
                  <a:gd name="T5" fmla="*/ 0 h 57"/>
                  <a:gd name="T6" fmla="*/ 28 w 46"/>
                  <a:gd name="T7" fmla="*/ 0 h 57"/>
                  <a:gd name="T8" fmla="*/ 11 w 46"/>
                  <a:gd name="T9" fmla="*/ 7 h 57"/>
                  <a:gd name="T10" fmla="*/ 45 w 46"/>
                  <a:gd name="T11" fmla="*/ 16 h 57"/>
                  <a:gd name="T12" fmla="*/ 41 w 46"/>
                  <a:gd name="T13" fmla="*/ 26 h 57"/>
                  <a:gd name="T14" fmla="*/ 29 w 46"/>
                  <a:gd name="T15" fmla="*/ 32 h 57"/>
                  <a:gd name="T16" fmla="*/ 16 w 46"/>
                  <a:gd name="T17" fmla="*/ 47 h 57"/>
                  <a:gd name="T18" fmla="*/ 10 w 46"/>
                  <a:gd name="T19" fmla="*/ 56 h 57"/>
                  <a:gd name="T20" fmla="*/ 5 w 46"/>
                  <a:gd name="T21"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57">
                    <a:moveTo>
                      <a:pt x="5" y="56"/>
                    </a:moveTo>
                    <a:cubicBezTo>
                      <a:pt x="4" y="40"/>
                      <a:pt x="15" y="24"/>
                      <a:pt x="2" y="9"/>
                    </a:cubicBezTo>
                    <a:cubicBezTo>
                      <a:pt x="0" y="6"/>
                      <a:pt x="5" y="2"/>
                      <a:pt x="8" y="0"/>
                    </a:cubicBezTo>
                    <a:cubicBezTo>
                      <a:pt x="15" y="0"/>
                      <a:pt x="22" y="0"/>
                      <a:pt x="28" y="0"/>
                    </a:cubicBezTo>
                    <a:cubicBezTo>
                      <a:pt x="25" y="7"/>
                      <a:pt x="16" y="1"/>
                      <a:pt x="11" y="7"/>
                    </a:cubicBezTo>
                    <a:cubicBezTo>
                      <a:pt x="20" y="18"/>
                      <a:pt x="36" y="6"/>
                      <a:pt x="45" y="16"/>
                    </a:cubicBezTo>
                    <a:cubicBezTo>
                      <a:pt x="46" y="21"/>
                      <a:pt x="44" y="23"/>
                      <a:pt x="41" y="26"/>
                    </a:cubicBezTo>
                    <a:cubicBezTo>
                      <a:pt x="37" y="29"/>
                      <a:pt x="33" y="30"/>
                      <a:pt x="29" y="32"/>
                    </a:cubicBezTo>
                    <a:cubicBezTo>
                      <a:pt x="20" y="33"/>
                      <a:pt x="17" y="39"/>
                      <a:pt x="16" y="47"/>
                    </a:cubicBezTo>
                    <a:cubicBezTo>
                      <a:pt x="14" y="50"/>
                      <a:pt x="13" y="54"/>
                      <a:pt x="10" y="56"/>
                    </a:cubicBezTo>
                    <a:cubicBezTo>
                      <a:pt x="8" y="57"/>
                      <a:pt x="7" y="57"/>
                      <a:pt x="5" y="56"/>
                    </a:cubicBezTo>
                    <a:close/>
                  </a:path>
                </a:pathLst>
              </a:custGeom>
              <a:solidFill>
                <a:srgbClr val="DCC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6" name="Freeform 1158">
                <a:extLst>
                  <a:ext uri="{FF2B5EF4-FFF2-40B4-BE49-F238E27FC236}">
                    <a16:creationId xmlns:a16="http://schemas.microsoft.com/office/drawing/2014/main" id="{D2667109-125F-DFA9-8480-856338C0EF1C}"/>
                  </a:ext>
                </a:extLst>
              </p:cNvPr>
              <p:cNvSpPr/>
              <p:nvPr/>
            </p:nvSpPr>
            <p:spPr bwMode="auto">
              <a:xfrm>
                <a:off x="5525" y="1781"/>
                <a:ext cx="69" cy="59"/>
              </a:xfrm>
              <a:custGeom>
                <a:avLst/>
                <a:gdLst>
                  <a:gd name="T0" fmla="*/ 8 w 47"/>
                  <a:gd name="T1" fmla="*/ 4 h 40"/>
                  <a:gd name="T2" fmla="*/ 15 w 47"/>
                  <a:gd name="T3" fmla="*/ 21 h 40"/>
                  <a:gd name="T4" fmla="*/ 26 w 47"/>
                  <a:gd name="T5" fmla="*/ 0 h 40"/>
                  <a:gd name="T6" fmla="*/ 40 w 47"/>
                  <a:gd name="T7" fmla="*/ 20 h 40"/>
                  <a:gd name="T8" fmla="*/ 23 w 47"/>
                  <a:gd name="T9" fmla="*/ 40 h 40"/>
                  <a:gd name="T10" fmla="*/ 15 w 47"/>
                  <a:gd name="T11" fmla="*/ 32 h 40"/>
                  <a:gd name="T12" fmla="*/ 8 w 47"/>
                  <a:gd name="T13" fmla="*/ 4 h 40"/>
                </a:gdLst>
                <a:ahLst/>
                <a:cxnLst>
                  <a:cxn ang="0">
                    <a:pos x="T0" y="T1"/>
                  </a:cxn>
                  <a:cxn ang="0">
                    <a:pos x="T2" y="T3"/>
                  </a:cxn>
                  <a:cxn ang="0">
                    <a:pos x="T4" y="T5"/>
                  </a:cxn>
                  <a:cxn ang="0">
                    <a:pos x="T6" y="T7"/>
                  </a:cxn>
                  <a:cxn ang="0">
                    <a:pos x="T8" y="T9"/>
                  </a:cxn>
                  <a:cxn ang="0">
                    <a:pos x="T10" y="T11"/>
                  </a:cxn>
                  <a:cxn ang="0">
                    <a:pos x="T12" y="T13"/>
                  </a:cxn>
                </a:cxnLst>
                <a:rect l="0" t="0" r="r" b="b"/>
                <a:pathLst>
                  <a:path w="47" h="40">
                    <a:moveTo>
                      <a:pt x="8" y="4"/>
                    </a:moveTo>
                    <a:cubicBezTo>
                      <a:pt x="14" y="8"/>
                      <a:pt x="7" y="17"/>
                      <a:pt x="15" y="21"/>
                    </a:cubicBezTo>
                    <a:cubicBezTo>
                      <a:pt x="27" y="19"/>
                      <a:pt x="15" y="3"/>
                      <a:pt x="26" y="0"/>
                    </a:cubicBezTo>
                    <a:cubicBezTo>
                      <a:pt x="44" y="2"/>
                      <a:pt x="47" y="7"/>
                      <a:pt x="40" y="20"/>
                    </a:cubicBezTo>
                    <a:cubicBezTo>
                      <a:pt x="36" y="28"/>
                      <a:pt x="33" y="37"/>
                      <a:pt x="23" y="40"/>
                    </a:cubicBezTo>
                    <a:cubicBezTo>
                      <a:pt x="20" y="37"/>
                      <a:pt x="17" y="35"/>
                      <a:pt x="15" y="32"/>
                    </a:cubicBezTo>
                    <a:cubicBezTo>
                      <a:pt x="7" y="24"/>
                      <a:pt x="0" y="15"/>
                      <a:pt x="8" y="4"/>
                    </a:cubicBezTo>
                    <a:close/>
                  </a:path>
                </a:pathLst>
              </a:custGeom>
              <a:solidFill>
                <a:srgbClr val="B68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7" name="Freeform 1159">
                <a:extLst>
                  <a:ext uri="{FF2B5EF4-FFF2-40B4-BE49-F238E27FC236}">
                    <a16:creationId xmlns:a16="http://schemas.microsoft.com/office/drawing/2014/main" id="{D9309590-085E-F15C-FE03-B0978A5C95B1}"/>
                  </a:ext>
                </a:extLst>
              </p:cNvPr>
              <p:cNvSpPr/>
              <p:nvPr/>
            </p:nvSpPr>
            <p:spPr bwMode="auto">
              <a:xfrm>
                <a:off x="5202" y="1630"/>
                <a:ext cx="47" cy="48"/>
              </a:xfrm>
              <a:custGeom>
                <a:avLst/>
                <a:gdLst>
                  <a:gd name="T0" fmla="*/ 24 w 32"/>
                  <a:gd name="T1" fmla="*/ 32 h 33"/>
                  <a:gd name="T2" fmla="*/ 0 w 32"/>
                  <a:gd name="T3" fmla="*/ 17 h 33"/>
                  <a:gd name="T4" fmla="*/ 32 w 32"/>
                  <a:gd name="T5" fmla="*/ 0 h 33"/>
                  <a:gd name="T6" fmla="*/ 24 w 32"/>
                  <a:gd name="T7" fmla="*/ 32 h 33"/>
                </a:gdLst>
                <a:ahLst/>
                <a:cxnLst>
                  <a:cxn ang="0">
                    <a:pos x="T0" y="T1"/>
                  </a:cxn>
                  <a:cxn ang="0">
                    <a:pos x="T2" y="T3"/>
                  </a:cxn>
                  <a:cxn ang="0">
                    <a:pos x="T4" y="T5"/>
                  </a:cxn>
                  <a:cxn ang="0">
                    <a:pos x="T6" y="T7"/>
                  </a:cxn>
                </a:cxnLst>
                <a:rect l="0" t="0" r="r" b="b"/>
                <a:pathLst>
                  <a:path w="32" h="33">
                    <a:moveTo>
                      <a:pt x="24" y="32"/>
                    </a:moveTo>
                    <a:cubicBezTo>
                      <a:pt x="12" y="33"/>
                      <a:pt x="5" y="26"/>
                      <a:pt x="0" y="17"/>
                    </a:cubicBezTo>
                    <a:cubicBezTo>
                      <a:pt x="8" y="5"/>
                      <a:pt x="21" y="5"/>
                      <a:pt x="32" y="0"/>
                    </a:cubicBezTo>
                    <a:cubicBezTo>
                      <a:pt x="32" y="11"/>
                      <a:pt x="32" y="23"/>
                      <a:pt x="24" y="32"/>
                    </a:cubicBezTo>
                    <a:close/>
                  </a:path>
                </a:pathLst>
              </a:custGeom>
              <a:solidFill>
                <a:srgbClr val="232B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8" name="Freeform 1160">
                <a:extLst>
                  <a:ext uri="{FF2B5EF4-FFF2-40B4-BE49-F238E27FC236}">
                    <a16:creationId xmlns:a16="http://schemas.microsoft.com/office/drawing/2014/main" id="{D4916F48-607E-20F6-5982-96A64B3F5B1B}"/>
                  </a:ext>
                </a:extLst>
              </p:cNvPr>
              <p:cNvSpPr/>
              <p:nvPr/>
            </p:nvSpPr>
            <p:spPr bwMode="auto">
              <a:xfrm>
                <a:off x="5361" y="1391"/>
                <a:ext cx="22" cy="89"/>
              </a:xfrm>
              <a:custGeom>
                <a:avLst/>
                <a:gdLst>
                  <a:gd name="T0" fmla="*/ 0 w 15"/>
                  <a:gd name="T1" fmla="*/ 0 h 61"/>
                  <a:gd name="T2" fmla="*/ 15 w 15"/>
                  <a:gd name="T3" fmla="*/ 1 h 61"/>
                  <a:gd name="T4" fmla="*/ 8 w 15"/>
                  <a:gd name="T5" fmla="*/ 45 h 61"/>
                  <a:gd name="T6" fmla="*/ 3 w 15"/>
                  <a:gd name="T7" fmla="*/ 61 h 61"/>
                  <a:gd name="T8" fmla="*/ 0 w 15"/>
                  <a:gd name="T9" fmla="*/ 60 h 61"/>
                  <a:gd name="T10" fmla="*/ 0 w 15"/>
                  <a:gd name="T11" fmla="*/ 0 h 61"/>
                </a:gdLst>
                <a:ahLst/>
                <a:cxnLst>
                  <a:cxn ang="0">
                    <a:pos x="T0" y="T1"/>
                  </a:cxn>
                  <a:cxn ang="0">
                    <a:pos x="T2" y="T3"/>
                  </a:cxn>
                  <a:cxn ang="0">
                    <a:pos x="T4" y="T5"/>
                  </a:cxn>
                  <a:cxn ang="0">
                    <a:pos x="T6" y="T7"/>
                  </a:cxn>
                  <a:cxn ang="0">
                    <a:pos x="T8" y="T9"/>
                  </a:cxn>
                  <a:cxn ang="0">
                    <a:pos x="T10" y="T11"/>
                  </a:cxn>
                </a:cxnLst>
                <a:rect l="0" t="0" r="r" b="b"/>
                <a:pathLst>
                  <a:path w="15" h="61">
                    <a:moveTo>
                      <a:pt x="0" y="0"/>
                    </a:moveTo>
                    <a:cubicBezTo>
                      <a:pt x="5" y="0"/>
                      <a:pt x="10" y="0"/>
                      <a:pt x="15" y="1"/>
                    </a:cubicBezTo>
                    <a:cubicBezTo>
                      <a:pt x="1" y="14"/>
                      <a:pt x="11" y="30"/>
                      <a:pt x="8" y="45"/>
                    </a:cubicBezTo>
                    <a:cubicBezTo>
                      <a:pt x="7" y="50"/>
                      <a:pt x="14" y="59"/>
                      <a:pt x="3" y="61"/>
                    </a:cubicBezTo>
                    <a:cubicBezTo>
                      <a:pt x="2" y="61"/>
                      <a:pt x="1" y="60"/>
                      <a:pt x="0" y="60"/>
                    </a:cubicBezTo>
                    <a:cubicBezTo>
                      <a:pt x="0" y="40"/>
                      <a:pt x="0" y="20"/>
                      <a:pt x="0" y="0"/>
                    </a:cubicBezTo>
                    <a:close/>
                  </a:path>
                </a:pathLst>
              </a:custGeom>
              <a:solidFill>
                <a:srgbClr val="4E56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9" name="Freeform 1161">
                <a:extLst>
                  <a:ext uri="{FF2B5EF4-FFF2-40B4-BE49-F238E27FC236}">
                    <a16:creationId xmlns:a16="http://schemas.microsoft.com/office/drawing/2014/main" id="{5DEE5856-72A8-E949-7C00-05D9C8A848EB}"/>
                  </a:ext>
                </a:extLst>
              </p:cNvPr>
              <p:cNvSpPr/>
              <p:nvPr/>
            </p:nvSpPr>
            <p:spPr bwMode="auto">
              <a:xfrm>
                <a:off x="5320" y="1519"/>
                <a:ext cx="35" cy="51"/>
              </a:xfrm>
              <a:custGeom>
                <a:avLst/>
                <a:gdLst>
                  <a:gd name="T0" fmla="*/ 20 w 24"/>
                  <a:gd name="T1" fmla="*/ 0 h 35"/>
                  <a:gd name="T2" fmla="*/ 22 w 24"/>
                  <a:gd name="T3" fmla="*/ 9 h 35"/>
                  <a:gd name="T4" fmla="*/ 16 w 24"/>
                  <a:gd name="T5" fmla="*/ 30 h 35"/>
                  <a:gd name="T6" fmla="*/ 0 w 24"/>
                  <a:gd name="T7" fmla="*/ 21 h 35"/>
                  <a:gd name="T8" fmla="*/ 20 w 24"/>
                  <a:gd name="T9" fmla="*/ 0 h 35"/>
                </a:gdLst>
                <a:ahLst/>
                <a:cxnLst>
                  <a:cxn ang="0">
                    <a:pos x="T0" y="T1"/>
                  </a:cxn>
                  <a:cxn ang="0">
                    <a:pos x="T2" y="T3"/>
                  </a:cxn>
                  <a:cxn ang="0">
                    <a:pos x="T4" y="T5"/>
                  </a:cxn>
                  <a:cxn ang="0">
                    <a:pos x="T6" y="T7"/>
                  </a:cxn>
                  <a:cxn ang="0">
                    <a:pos x="T8" y="T9"/>
                  </a:cxn>
                </a:cxnLst>
                <a:rect l="0" t="0" r="r" b="b"/>
                <a:pathLst>
                  <a:path w="24" h="35">
                    <a:moveTo>
                      <a:pt x="20" y="0"/>
                    </a:moveTo>
                    <a:cubicBezTo>
                      <a:pt x="21" y="3"/>
                      <a:pt x="22" y="6"/>
                      <a:pt x="22" y="9"/>
                    </a:cubicBezTo>
                    <a:cubicBezTo>
                      <a:pt x="24" y="17"/>
                      <a:pt x="24" y="26"/>
                      <a:pt x="16" y="30"/>
                    </a:cubicBezTo>
                    <a:cubicBezTo>
                      <a:pt x="8" y="35"/>
                      <a:pt x="6" y="23"/>
                      <a:pt x="0" y="21"/>
                    </a:cubicBezTo>
                    <a:cubicBezTo>
                      <a:pt x="5" y="12"/>
                      <a:pt x="10" y="4"/>
                      <a:pt x="20" y="0"/>
                    </a:cubicBezTo>
                    <a:close/>
                  </a:path>
                </a:pathLst>
              </a:custGeom>
              <a:solidFill>
                <a:srgbClr val="7F78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0" name="Freeform 1162">
                <a:extLst>
                  <a:ext uri="{FF2B5EF4-FFF2-40B4-BE49-F238E27FC236}">
                    <a16:creationId xmlns:a16="http://schemas.microsoft.com/office/drawing/2014/main" id="{E128E81D-DE89-5D6B-2AE1-098F98C31772}"/>
                  </a:ext>
                </a:extLst>
              </p:cNvPr>
              <p:cNvSpPr/>
              <p:nvPr/>
            </p:nvSpPr>
            <p:spPr bwMode="auto">
              <a:xfrm>
                <a:off x="5406" y="1701"/>
                <a:ext cx="36" cy="24"/>
              </a:xfrm>
              <a:custGeom>
                <a:avLst/>
                <a:gdLst>
                  <a:gd name="T0" fmla="*/ 25 w 25"/>
                  <a:gd name="T1" fmla="*/ 3 h 16"/>
                  <a:gd name="T2" fmla="*/ 9 w 25"/>
                  <a:gd name="T3" fmla="*/ 16 h 16"/>
                  <a:gd name="T4" fmla="*/ 6 w 25"/>
                  <a:gd name="T5" fmla="*/ 11 h 16"/>
                  <a:gd name="T6" fmla="*/ 24 w 25"/>
                  <a:gd name="T7" fmla="*/ 0 h 16"/>
                  <a:gd name="T8" fmla="*/ 25 w 25"/>
                  <a:gd name="T9" fmla="*/ 3 h 16"/>
                </a:gdLst>
                <a:ahLst/>
                <a:cxnLst>
                  <a:cxn ang="0">
                    <a:pos x="T0" y="T1"/>
                  </a:cxn>
                  <a:cxn ang="0">
                    <a:pos x="T2" y="T3"/>
                  </a:cxn>
                  <a:cxn ang="0">
                    <a:pos x="T4" y="T5"/>
                  </a:cxn>
                  <a:cxn ang="0">
                    <a:pos x="T6" y="T7"/>
                  </a:cxn>
                  <a:cxn ang="0">
                    <a:pos x="T8" y="T9"/>
                  </a:cxn>
                </a:cxnLst>
                <a:rect l="0" t="0" r="r" b="b"/>
                <a:pathLst>
                  <a:path w="25" h="16">
                    <a:moveTo>
                      <a:pt x="25" y="3"/>
                    </a:moveTo>
                    <a:cubicBezTo>
                      <a:pt x="23" y="12"/>
                      <a:pt x="16" y="14"/>
                      <a:pt x="9" y="16"/>
                    </a:cubicBezTo>
                    <a:cubicBezTo>
                      <a:pt x="7" y="15"/>
                      <a:pt x="0" y="15"/>
                      <a:pt x="6" y="11"/>
                    </a:cubicBezTo>
                    <a:cubicBezTo>
                      <a:pt x="11" y="6"/>
                      <a:pt x="18" y="3"/>
                      <a:pt x="24" y="0"/>
                    </a:cubicBezTo>
                    <a:cubicBezTo>
                      <a:pt x="24" y="1"/>
                      <a:pt x="25" y="2"/>
                      <a:pt x="25" y="3"/>
                    </a:cubicBezTo>
                    <a:close/>
                  </a:path>
                </a:pathLst>
              </a:custGeom>
              <a:solidFill>
                <a:srgbClr val="A391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1" name="Freeform 1163">
                <a:extLst>
                  <a:ext uri="{FF2B5EF4-FFF2-40B4-BE49-F238E27FC236}">
                    <a16:creationId xmlns:a16="http://schemas.microsoft.com/office/drawing/2014/main" id="{EE30E37E-E015-9DC0-9815-74BA76A7B603}"/>
                  </a:ext>
                </a:extLst>
              </p:cNvPr>
              <p:cNvSpPr/>
              <p:nvPr/>
            </p:nvSpPr>
            <p:spPr bwMode="auto">
              <a:xfrm>
                <a:off x="5377" y="1198"/>
                <a:ext cx="42" cy="106"/>
              </a:xfrm>
              <a:custGeom>
                <a:avLst/>
                <a:gdLst>
                  <a:gd name="T0" fmla="*/ 28 w 29"/>
                  <a:gd name="T1" fmla="*/ 48 h 73"/>
                  <a:gd name="T2" fmla="*/ 25 w 29"/>
                  <a:gd name="T3" fmla="*/ 49 h 73"/>
                  <a:gd name="T4" fmla="*/ 13 w 29"/>
                  <a:gd name="T5" fmla="*/ 73 h 73"/>
                  <a:gd name="T6" fmla="*/ 13 w 29"/>
                  <a:gd name="T7" fmla="*/ 73 h 73"/>
                  <a:gd name="T8" fmla="*/ 2 w 29"/>
                  <a:gd name="T9" fmla="*/ 41 h 73"/>
                  <a:gd name="T10" fmla="*/ 1 w 29"/>
                  <a:gd name="T11" fmla="*/ 37 h 73"/>
                  <a:gd name="T12" fmla="*/ 0 w 29"/>
                  <a:gd name="T13" fmla="*/ 17 h 73"/>
                  <a:gd name="T14" fmla="*/ 13 w 29"/>
                  <a:gd name="T15" fmla="*/ 1 h 73"/>
                  <a:gd name="T16" fmla="*/ 24 w 29"/>
                  <a:gd name="T17" fmla="*/ 5 h 73"/>
                  <a:gd name="T18" fmla="*/ 29 w 29"/>
                  <a:gd name="T19" fmla="*/ 13 h 73"/>
                  <a:gd name="T20" fmla="*/ 28 w 29"/>
                  <a:gd name="T21"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73">
                    <a:moveTo>
                      <a:pt x="28" y="48"/>
                    </a:moveTo>
                    <a:cubicBezTo>
                      <a:pt x="27" y="49"/>
                      <a:pt x="26" y="49"/>
                      <a:pt x="25" y="49"/>
                    </a:cubicBezTo>
                    <a:cubicBezTo>
                      <a:pt x="22" y="58"/>
                      <a:pt x="21" y="67"/>
                      <a:pt x="13" y="73"/>
                    </a:cubicBezTo>
                    <a:cubicBezTo>
                      <a:pt x="13" y="73"/>
                      <a:pt x="13" y="73"/>
                      <a:pt x="13" y="73"/>
                    </a:cubicBezTo>
                    <a:cubicBezTo>
                      <a:pt x="1" y="65"/>
                      <a:pt x="5" y="52"/>
                      <a:pt x="2" y="41"/>
                    </a:cubicBezTo>
                    <a:cubicBezTo>
                      <a:pt x="2" y="40"/>
                      <a:pt x="1" y="38"/>
                      <a:pt x="1" y="37"/>
                    </a:cubicBezTo>
                    <a:cubicBezTo>
                      <a:pt x="8" y="30"/>
                      <a:pt x="5" y="24"/>
                      <a:pt x="0" y="17"/>
                    </a:cubicBezTo>
                    <a:cubicBezTo>
                      <a:pt x="6" y="13"/>
                      <a:pt x="10" y="8"/>
                      <a:pt x="13" y="1"/>
                    </a:cubicBezTo>
                    <a:cubicBezTo>
                      <a:pt x="17" y="0"/>
                      <a:pt x="20" y="2"/>
                      <a:pt x="24" y="5"/>
                    </a:cubicBezTo>
                    <a:cubicBezTo>
                      <a:pt x="25" y="8"/>
                      <a:pt x="24" y="12"/>
                      <a:pt x="29" y="13"/>
                    </a:cubicBezTo>
                    <a:cubicBezTo>
                      <a:pt x="29" y="25"/>
                      <a:pt x="28" y="37"/>
                      <a:pt x="28" y="48"/>
                    </a:cubicBezTo>
                    <a:close/>
                  </a:path>
                </a:pathLst>
              </a:custGeom>
              <a:solidFill>
                <a:srgbClr val="AC8B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2" name="Freeform 1164">
                <a:extLst>
                  <a:ext uri="{FF2B5EF4-FFF2-40B4-BE49-F238E27FC236}">
                    <a16:creationId xmlns:a16="http://schemas.microsoft.com/office/drawing/2014/main" id="{C3ED981A-88F5-6839-12D9-7F61F2D89A05}"/>
                  </a:ext>
                </a:extLst>
              </p:cNvPr>
              <p:cNvSpPr/>
              <p:nvPr/>
            </p:nvSpPr>
            <p:spPr bwMode="auto">
              <a:xfrm>
                <a:off x="5338" y="1257"/>
                <a:ext cx="58" cy="60"/>
              </a:xfrm>
              <a:custGeom>
                <a:avLst/>
                <a:gdLst>
                  <a:gd name="T0" fmla="*/ 29 w 40"/>
                  <a:gd name="T1" fmla="*/ 0 h 41"/>
                  <a:gd name="T2" fmla="*/ 40 w 40"/>
                  <a:gd name="T3" fmla="*/ 32 h 41"/>
                  <a:gd name="T4" fmla="*/ 25 w 40"/>
                  <a:gd name="T5" fmla="*/ 41 h 41"/>
                  <a:gd name="T6" fmla="*/ 29 w 40"/>
                  <a:gd name="T7" fmla="*/ 20 h 41"/>
                  <a:gd name="T8" fmla="*/ 18 w 40"/>
                  <a:gd name="T9" fmla="*/ 15 h 41"/>
                  <a:gd name="T10" fmla="*/ 2 w 40"/>
                  <a:gd name="T11" fmla="*/ 17 h 41"/>
                  <a:gd name="T12" fmla="*/ 1 w 40"/>
                  <a:gd name="T13" fmla="*/ 8 h 41"/>
                  <a:gd name="T14" fmla="*/ 15 w 40"/>
                  <a:gd name="T15" fmla="*/ 0 h 41"/>
                  <a:gd name="T16" fmla="*/ 29 w 40"/>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1">
                    <a:moveTo>
                      <a:pt x="29" y="0"/>
                    </a:moveTo>
                    <a:cubicBezTo>
                      <a:pt x="37" y="9"/>
                      <a:pt x="33" y="23"/>
                      <a:pt x="40" y="32"/>
                    </a:cubicBezTo>
                    <a:cubicBezTo>
                      <a:pt x="36" y="37"/>
                      <a:pt x="31" y="40"/>
                      <a:pt x="25" y="41"/>
                    </a:cubicBezTo>
                    <a:cubicBezTo>
                      <a:pt x="22" y="33"/>
                      <a:pt x="32" y="27"/>
                      <a:pt x="29" y="20"/>
                    </a:cubicBezTo>
                    <a:cubicBezTo>
                      <a:pt x="28" y="15"/>
                      <a:pt x="29" y="3"/>
                      <a:pt x="18" y="15"/>
                    </a:cubicBezTo>
                    <a:cubicBezTo>
                      <a:pt x="14" y="19"/>
                      <a:pt x="8" y="22"/>
                      <a:pt x="2" y="17"/>
                    </a:cubicBezTo>
                    <a:cubicBezTo>
                      <a:pt x="0" y="16"/>
                      <a:pt x="0" y="11"/>
                      <a:pt x="1" y="8"/>
                    </a:cubicBezTo>
                    <a:cubicBezTo>
                      <a:pt x="2" y="1"/>
                      <a:pt x="9" y="0"/>
                      <a:pt x="15" y="0"/>
                    </a:cubicBezTo>
                    <a:cubicBezTo>
                      <a:pt x="20" y="0"/>
                      <a:pt x="24" y="0"/>
                      <a:pt x="29" y="0"/>
                    </a:cubicBezTo>
                    <a:close/>
                  </a:path>
                </a:pathLst>
              </a:custGeom>
              <a:solidFill>
                <a:srgbClr val="D3B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3" name="Freeform 1165">
                <a:extLst>
                  <a:ext uri="{FF2B5EF4-FFF2-40B4-BE49-F238E27FC236}">
                    <a16:creationId xmlns:a16="http://schemas.microsoft.com/office/drawing/2014/main" id="{3838683D-0A07-B72D-F017-6CCE14C4D1BD}"/>
                  </a:ext>
                </a:extLst>
              </p:cNvPr>
              <p:cNvSpPr/>
              <p:nvPr/>
            </p:nvSpPr>
            <p:spPr bwMode="auto">
              <a:xfrm>
                <a:off x="5396" y="1269"/>
                <a:ext cx="39" cy="44"/>
              </a:xfrm>
              <a:custGeom>
                <a:avLst/>
                <a:gdLst>
                  <a:gd name="T0" fmla="*/ 0 w 27"/>
                  <a:gd name="T1" fmla="*/ 24 h 30"/>
                  <a:gd name="T2" fmla="*/ 12 w 27"/>
                  <a:gd name="T3" fmla="*/ 0 h 30"/>
                  <a:gd name="T4" fmla="*/ 16 w 27"/>
                  <a:gd name="T5" fmla="*/ 8 h 30"/>
                  <a:gd name="T6" fmla="*/ 27 w 27"/>
                  <a:gd name="T7" fmla="*/ 24 h 30"/>
                  <a:gd name="T8" fmla="*/ 27 w 27"/>
                  <a:gd name="T9" fmla="*/ 26 h 30"/>
                  <a:gd name="T10" fmla="*/ 0 w 27"/>
                  <a:gd name="T11" fmla="*/ 24 h 30"/>
                </a:gdLst>
                <a:ahLst/>
                <a:cxnLst>
                  <a:cxn ang="0">
                    <a:pos x="T0" y="T1"/>
                  </a:cxn>
                  <a:cxn ang="0">
                    <a:pos x="T2" y="T3"/>
                  </a:cxn>
                  <a:cxn ang="0">
                    <a:pos x="T4" y="T5"/>
                  </a:cxn>
                  <a:cxn ang="0">
                    <a:pos x="T6" y="T7"/>
                  </a:cxn>
                  <a:cxn ang="0">
                    <a:pos x="T8" y="T9"/>
                  </a:cxn>
                  <a:cxn ang="0">
                    <a:pos x="T10" y="T11"/>
                  </a:cxn>
                </a:cxnLst>
                <a:rect l="0" t="0" r="r" b="b"/>
                <a:pathLst>
                  <a:path w="27" h="30">
                    <a:moveTo>
                      <a:pt x="0" y="24"/>
                    </a:moveTo>
                    <a:cubicBezTo>
                      <a:pt x="1" y="15"/>
                      <a:pt x="4" y="6"/>
                      <a:pt x="12" y="0"/>
                    </a:cubicBezTo>
                    <a:cubicBezTo>
                      <a:pt x="13" y="3"/>
                      <a:pt x="14" y="6"/>
                      <a:pt x="16" y="8"/>
                    </a:cubicBezTo>
                    <a:cubicBezTo>
                      <a:pt x="13" y="19"/>
                      <a:pt x="22" y="20"/>
                      <a:pt x="27" y="24"/>
                    </a:cubicBezTo>
                    <a:cubicBezTo>
                      <a:pt x="27" y="24"/>
                      <a:pt x="27" y="26"/>
                      <a:pt x="27" y="26"/>
                    </a:cubicBezTo>
                    <a:cubicBezTo>
                      <a:pt x="18" y="30"/>
                      <a:pt x="9" y="29"/>
                      <a:pt x="0" y="24"/>
                    </a:cubicBezTo>
                    <a:close/>
                  </a:path>
                </a:pathLst>
              </a:custGeom>
              <a:solidFill>
                <a:srgbClr val="D3B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4" name="Freeform 1166">
                <a:extLst>
                  <a:ext uri="{FF2B5EF4-FFF2-40B4-BE49-F238E27FC236}">
                    <a16:creationId xmlns:a16="http://schemas.microsoft.com/office/drawing/2014/main" id="{95A6AD5B-3358-4A28-813D-1B0C2F37418B}"/>
                  </a:ext>
                </a:extLst>
              </p:cNvPr>
              <p:cNvSpPr/>
              <p:nvPr/>
            </p:nvSpPr>
            <p:spPr bwMode="auto">
              <a:xfrm>
                <a:off x="5211" y="1083"/>
                <a:ext cx="32" cy="45"/>
              </a:xfrm>
              <a:custGeom>
                <a:avLst/>
                <a:gdLst>
                  <a:gd name="T0" fmla="*/ 7 w 22"/>
                  <a:gd name="T1" fmla="*/ 0 h 31"/>
                  <a:gd name="T2" fmla="*/ 22 w 22"/>
                  <a:gd name="T3" fmla="*/ 4 h 31"/>
                  <a:gd name="T4" fmla="*/ 1 w 22"/>
                  <a:gd name="T5" fmla="*/ 23 h 31"/>
                  <a:gd name="T6" fmla="*/ 0 w 22"/>
                  <a:gd name="T7" fmla="*/ 16 h 31"/>
                  <a:gd name="T8" fmla="*/ 7 w 22"/>
                  <a:gd name="T9" fmla="*/ 0 h 31"/>
                </a:gdLst>
                <a:ahLst/>
                <a:cxnLst>
                  <a:cxn ang="0">
                    <a:pos x="T0" y="T1"/>
                  </a:cxn>
                  <a:cxn ang="0">
                    <a:pos x="T2" y="T3"/>
                  </a:cxn>
                  <a:cxn ang="0">
                    <a:pos x="T4" y="T5"/>
                  </a:cxn>
                  <a:cxn ang="0">
                    <a:pos x="T6" y="T7"/>
                  </a:cxn>
                  <a:cxn ang="0">
                    <a:pos x="T8" y="T9"/>
                  </a:cxn>
                </a:cxnLst>
                <a:rect l="0" t="0" r="r" b="b"/>
                <a:pathLst>
                  <a:path w="22" h="31">
                    <a:moveTo>
                      <a:pt x="7" y="0"/>
                    </a:moveTo>
                    <a:cubicBezTo>
                      <a:pt x="11" y="4"/>
                      <a:pt x="17" y="4"/>
                      <a:pt x="22" y="4"/>
                    </a:cubicBezTo>
                    <a:cubicBezTo>
                      <a:pt x="19" y="27"/>
                      <a:pt x="14" y="31"/>
                      <a:pt x="1" y="23"/>
                    </a:cubicBezTo>
                    <a:cubicBezTo>
                      <a:pt x="0" y="22"/>
                      <a:pt x="0" y="19"/>
                      <a:pt x="0" y="16"/>
                    </a:cubicBezTo>
                    <a:cubicBezTo>
                      <a:pt x="2" y="11"/>
                      <a:pt x="5" y="6"/>
                      <a:pt x="7" y="0"/>
                    </a:cubicBezTo>
                    <a:close/>
                  </a:path>
                </a:pathLst>
              </a:custGeom>
              <a:solidFill>
                <a:srgbClr val="DEC0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5" name="Freeform 1167">
                <a:extLst>
                  <a:ext uri="{FF2B5EF4-FFF2-40B4-BE49-F238E27FC236}">
                    <a16:creationId xmlns:a16="http://schemas.microsoft.com/office/drawing/2014/main" id="{EE4A023A-2E12-5DD1-A958-DA8EF39AB6F2}"/>
                  </a:ext>
                </a:extLst>
              </p:cNvPr>
              <p:cNvSpPr/>
              <p:nvPr/>
            </p:nvSpPr>
            <p:spPr bwMode="auto">
              <a:xfrm>
                <a:off x="5185" y="1122"/>
                <a:ext cx="54" cy="38"/>
              </a:xfrm>
              <a:custGeom>
                <a:avLst/>
                <a:gdLst>
                  <a:gd name="T0" fmla="*/ 0 w 37"/>
                  <a:gd name="T1" fmla="*/ 18 h 26"/>
                  <a:gd name="T2" fmla="*/ 13 w 37"/>
                  <a:gd name="T3" fmla="*/ 9 h 26"/>
                  <a:gd name="T4" fmla="*/ 37 w 37"/>
                  <a:gd name="T5" fmla="*/ 12 h 26"/>
                  <a:gd name="T6" fmla="*/ 16 w 37"/>
                  <a:gd name="T7" fmla="*/ 26 h 26"/>
                  <a:gd name="T8" fmla="*/ 0 w 37"/>
                  <a:gd name="T9" fmla="*/ 18 h 26"/>
                </a:gdLst>
                <a:ahLst/>
                <a:cxnLst>
                  <a:cxn ang="0">
                    <a:pos x="T0" y="T1"/>
                  </a:cxn>
                  <a:cxn ang="0">
                    <a:pos x="T2" y="T3"/>
                  </a:cxn>
                  <a:cxn ang="0">
                    <a:pos x="T4" y="T5"/>
                  </a:cxn>
                  <a:cxn ang="0">
                    <a:pos x="T6" y="T7"/>
                  </a:cxn>
                  <a:cxn ang="0">
                    <a:pos x="T8" y="T9"/>
                  </a:cxn>
                </a:cxnLst>
                <a:rect l="0" t="0" r="r" b="b"/>
                <a:pathLst>
                  <a:path w="37" h="26">
                    <a:moveTo>
                      <a:pt x="0" y="18"/>
                    </a:moveTo>
                    <a:cubicBezTo>
                      <a:pt x="6" y="17"/>
                      <a:pt x="13" y="18"/>
                      <a:pt x="13" y="9"/>
                    </a:cubicBezTo>
                    <a:cubicBezTo>
                      <a:pt x="22" y="0"/>
                      <a:pt x="29" y="10"/>
                      <a:pt x="37" y="12"/>
                    </a:cubicBezTo>
                    <a:cubicBezTo>
                      <a:pt x="27" y="13"/>
                      <a:pt x="18" y="13"/>
                      <a:pt x="16" y="26"/>
                    </a:cubicBezTo>
                    <a:cubicBezTo>
                      <a:pt x="12" y="19"/>
                      <a:pt x="4" y="23"/>
                      <a:pt x="0" y="18"/>
                    </a:cubicBezTo>
                    <a:close/>
                  </a:path>
                </a:pathLst>
              </a:custGeom>
              <a:solidFill>
                <a:srgbClr val="B2A5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6" name="Freeform 1168">
                <a:extLst>
                  <a:ext uri="{FF2B5EF4-FFF2-40B4-BE49-F238E27FC236}">
                    <a16:creationId xmlns:a16="http://schemas.microsoft.com/office/drawing/2014/main" id="{C11F1991-000D-F457-DD13-1CC4166B66B1}"/>
                  </a:ext>
                </a:extLst>
              </p:cNvPr>
              <p:cNvSpPr/>
              <p:nvPr/>
            </p:nvSpPr>
            <p:spPr bwMode="auto">
              <a:xfrm>
                <a:off x="5215" y="1142"/>
                <a:ext cx="53" cy="37"/>
              </a:xfrm>
              <a:custGeom>
                <a:avLst/>
                <a:gdLst>
                  <a:gd name="T0" fmla="*/ 0 w 36"/>
                  <a:gd name="T1" fmla="*/ 20 h 25"/>
                  <a:gd name="T2" fmla="*/ 0 w 36"/>
                  <a:gd name="T3" fmla="*/ 15 h 25"/>
                  <a:gd name="T4" fmla="*/ 15 w 36"/>
                  <a:gd name="T5" fmla="*/ 8 h 25"/>
                  <a:gd name="T6" fmla="*/ 36 w 36"/>
                  <a:gd name="T7" fmla="*/ 19 h 25"/>
                  <a:gd name="T8" fmla="*/ 19 w 36"/>
                  <a:gd name="T9" fmla="*/ 20 h 25"/>
                  <a:gd name="T10" fmla="*/ 0 w 36"/>
                  <a:gd name="T11" fmla="*/ 20 h 25"/>
                </a:gdLst>
                <a:ahLst/>
                <a:cxnLst>
                  <a:cxn ang="0">
                    <a:pos x="T0" y="T1"/>
                  </a:cxn>
                  <a:cxn ang="0">
                    <a:pos x="T2" y="T3"/>
                  </a:cxn>
                  <a:cxn ang="0">
                    <a:pos x="T4" y="T5"/>
                  </a:cxn>
                  <a:cxn ang="0">
                    <a:pos x="T6" y="T7"/>
                  </a:cxn>
                  <a:cxn ang="0">
                    <a:pos x="T8" y="T9"/>
                  </a:cxn>
                  <a:cxn ang="0">
                    <a:pos x="T10" y="T11"/>
                  </a:cxn>
                </a:cxnLst>
                <a:rect l="0" t="0" r="r" b="b"/>
                <a:pathLst>
                  <a:path w="36" h="25">
                    <a:moveTo>
                      <a:pt x="0" y="20"/>
                    </a:moveTo>
                    <a:cubicBezTo>
                      <a:pt x="0" y="18"/>
                      <a:pt x="0" y="17"/>
                      <a:pt x="0" y="15"/>
                    </a:cubicBezTo>
                    <a:cubicBezTo>
                      <a:pt x="5" y="13"/>
                      <a:pt x="10" y="11"/>
                      <a:pt x="15" y="8"/>
                    </a:cubicBezTo>
                    <a:cubicBezTo>
                      <a:pt x="29" y="0"/>
                      <a:pt x="34" y="6"/>
                      <a:pt x="36" y="19"/>
                    </a:cubicBezTo>
                    <a:cubicBezTo>
                      <a:pt x="30" y="17"/>
                      <a:pt x="24" y="11"/>
                      <a:pt x="19" y="20"/>
                    </a:cubicBezTo>
                    <a:cubicBezTo>
                      <a:pt x="13" y="24"/>
                      <a:pt x="7" y="25"/>
                      <a:pt x="0" y="20"/>
                    </a:cubicBezTo>
                    <a:close/>
                  </a:path>
                </a:pathLst>
              </a:custGeom>
              <a:solidFill>
                <a:srgbClr val="8E78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7" name="Freeform 1169">
                <a:extLst>
                  <a:ext uri="{FF2B5EF4-FFF2-40B4-BE49-F238E27FC236}">
                    <a16:creationId xmlns:a16="http://schemas.microsoft.com/office/drawing/2014/main" id="{B1F6CF04-4250-1E3D-F94D-40F6EC0A9ED6}"/>
                  </a:ext>
                </a:extLst>
              </p:cNvPr>
              <p:cNvSpPr/>
              <p:nvPr/>
            </p:nvSpPr>
            <p:spPr bwMode="auto">
              <a:xfrm>
                <a:off x="5144" y="1150"/>
                <a:ext cx="41" cy="38"/>
              </a:xfrm>
              <a:custGeom>
                <a:avLst/>
                <a:gdLst>
                  <a:gd name="T0" fmla="*/ 1 w 28"/>
                  <a:gd name="T1" fmla="*/ 7 h 26"/>
                  <a:gd name="T2" fmla="*/ 5 w 28"/>
                  <a:gd name="T3" fmla="*/ 1 h 26"/>
                  <a:gd name="T4" fmla="*/ 23 w 28"/>
                  <a:gd name="T5" fmla="*/ 16 h 26"/>
                  <a:gd name="T6" fmla="*/ 10 w 28"/>
                  <a:gd name="T7" fmla="*/ 26 h 26"/>
                  <a:gd name="T8" fmla="*/ 0 w 28"/>
                  <a:gd name="T9" fmla="*/ 11 h 26"/>
                  <a:gd name="T10" fmla="*/ 1 w 28"/>
                  <a:gd name="T11" fmla="*/ 7 h 26"/>
                </a:gdLst>
                <a:ahLst/>
                <a:cxnLst>
                  <a:cxn ang="0">
                    <a:pos x="T0" y="T1"/>
                  </a:cxn>
                  <a:cxn ang="0">
                    <a:pos x="T2" y="T3"/>
                  </a:cxn>
                  <a:cxn ang="0">
                    <a:pos x="T4" y="T5"/>
                  </a:cxn>
                  <a:cxn ang="0">
                    <a:pos x="T6" y="T7"/>
                  </a:cxn>
                  <a:cxn ang="0">
                    <a:pos x="T8" y="T9"/>
                  </a:cxn>
                  <a:cxn ang="0">
                    <a:pos x="T10" y="T11"/>
                  </a:cxn>
                </a:cxnLst>
                <a:rect l="0" t="0" r="r" b="b"/>
                <a:pathLst>
                  <a:path w="28" h="26">
                    <a:moveTo>
                      <a:pt x="1" y="7"/>
                    </a:moveTo>
                    <a:cubicBezTo>
                      <a:pt x="2" y="5"/>
                      <a:pt x="4" y="3"/>
                      <a:pt x="5" y="1"/>
                    </a:cubicBezTo>
                    <a:cubicBezTo>
                      <a:pt x="14" y="3"/>
                      <a:pt x="28" y="0"/>
                      <a:pt x="23" y="16"/>
                    </a:cubicBezTo>
                    <a:cubicBezTo>
                      <a:pt x="22" y="21"/>
                      <a:pt x="16" y="26"/>
                      <a:pt x="10" y="26"/>
                    </a:cubicBezTo>
                    <a:cubicBezTo>
                      <a:pt x="1" y="25"/>
                      <a:pt x="0" y="18"/>
                      <a:pt x="0" y="11"/>
                    </a:cubicBezTo>
                    <a:cubicBezTo>
                      <a:pt x="0" y="10"/>
                      <a:pt x="1" y="9"/>
                      <a:pt x="1" y="7"/>
                    </a:cubicBezTo>
                    <a:close/>
                  </a:path>
                </a:pathLst>
              </a:custGeom>
              <a:solidFill>
                <a:srgbClr val="DFC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8" name="Freeform 1170">
                <a:extLst>
                  <a:ext uri="{FF2B5EF4-FFF2-40B4-BE49-F238E27FC236}">
                    <a16:creationId xmlns:a16="http://schemas.microsoft.com/office/drawing/2014/main" id="{BC9ED103-8C39-FB06-D82F-A7D3555D57D8}"/>
                  </a:ext>
                </a:extLst>
              </p:cNvPr>
              <p:cNvSpPr/>
              <p:nvPr/>
            </p:nvSpPr>
            <p:spPr bwMode="auto">
              <a:xfrm>
                <a:off x="5210" y="1172"/>
                <a:ext cx="36" cy="32"/>
              </a:xfrm>
              <a:custGeom>
                <a:avLst/>
                <a:gdLst>
                  <a:gd name="T0" fmla="*/ 4 w 25"/>
                  <a:gd name="T1" fmla="*/ 0 h 22"/>
                  <a:gd name="T2" fmla="*/ 23 w 25"/>
                  <a:gd name="T3" fmla="*/ 0 h 22"/>
                  <a:gd name="T4" fmla="*/ 12 w 25"/>
                  <a:gd name="T5" fmla="*/ 22 h 22"/>
                  <a:gd name="T6" fmla="*/ 4 w 25"/>
                  <a:gd name="T7" fmla="*/ 0 h 22"/>
                </a:gdLst>
                <a:ahLst/>
                <a:cxnLst>
                  <a:cxn ang="0">
                    <a:pos x="T0" y="T1"/>
                  </a:cxn>
                  <a:cxn ang="0">
                    <a:pos x="T2" y="T3"/>
                  </a:cxn>
                  <a:cxn ang="0">
                    <a:pos x="T4" y="T5"/>
                  </a:cxn>
                  <a:cxn ang="0">
                    <a:pos x="T6" y="T7"/>
                  </a:cxn>
                </a:cxnLst>
                <a:rect l="0" t="0" r="r" b="b"/>
                <a:pathLst>
                  <a:path w="25" h="22">
                    <a:moveTo>
                      <a:pt x="4" y="0"/>
                    </a:moveTo>
                    <a:cubicBezTo>
                      <a:pt x="11" y="0"/>
                      <a:pt x="17" y="0"/>
                      <a:pt x="23" y="0"/>
                    </a:cubicBezTo>
                    <a:cubicBezTo>
                      <a:pt x="25" y="10"/>
                      <a:pt x="25" y="22"/>
                      <a:pt x="12" y="22"/>
                    </a:cubicBezTo>
                    <a:cubicBezTo>
                      <a:pt x="0" y="21"/>
                      <a:pt x="3" y="9"/>
                      <a:pt x="4" y="0"/>
                    </a:cubicBezTo>
                    <a:close/>
                  </a:path>
                </a:pathLst>
              </a:custGeom>
              <a:solidFill>
                <a:srgbClr val="E3C0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9" name="Freeform 1171">
                <a:extLst>
                  <a:ext uri="{FF2B5EF4-FFF2-40B4-BE49-F238E27FC236}">
                    <a16:creationId xmlns:a16="http://schemas.microsoft.com/office/drawing/2014/main" id="{8A4FAEA7-D977-12DD-4564-A9DA0CB36A11}"/>
                  </a:ext>
                </a:extLst>
              </p:cNvPr>
              <p:cNvSpPr/>
              <p:nvPr/>
            </p:nvSpPr>
            <p:spPr bwMode="auto">
              <a:xfrm>
                <a:off x="4783" y="2953"/>
                <a:ext cx="47" cy="42"/>
              </a:xfrm>
              <a:custGeom>
                <a:avLst/>
                <a:gdLst>
                  <a:gd name="T0" fmla="*/ 18 w 32"/>
                  <a:gd name="T1" fmla="*/ 6 h 29"/>
                  <a:gd name="T2" fmla="*/ 30 w 32"/>
                  <a:gd name="T3" fmla="*/ 12 h 29"/>
                  <a:gd name="T4" fmla="*/ 16 w 32"/>
                  <a:gd name="T5" fmla="*/ 29 h 29"/>
                  <a:gd name="T6" fmla="*/ 0 w 32"/>
                  <a:gd name="T7" fmla="*/ 12 h 29"/>
                  <a:gd name="T8" fmla="*/ 18 w 32"/>
                  <a:gd name="T9" fmla="*/ 6 h 29"/>
                </a:gdLst>
                <a:ahLst/>
                <a:cxnLst>
                  <a:cxn ang="0">
                    <a:pos x="T0" y="T1"/>
                  </a:cxn>
                  <a:cxn ang="0">
                    <a:pos x="T2" y="T3"/>
                  </a:cxn>
                  <a:cxn ang="0">
                    <a:pos x="T4" y="T5"/>
                  </a:cxn>
                  <a:cxn ang="0">
                    <a:pos x="T6" y="T7"/>
                  </a:cxn>
                  <a:cxn ang="0">
                    <a:pos x="T8" y="T9"/>
                  </a:cxn>
                </a:cxnLst>
                <a:rect l="0" t="0" r="r" b="b"/>
                <a:pathLst>
                  <a:path w="32" h="28">
                    <a:moveTo>
                      <a:pt x="18" y="6"/>
                    </a:moveTo>
                    <a:cubicBezTo>
                      <a:pt x="22" y="9"/>
                      <a:pt x="32" y="0"/>
                      <a:pt x="30" y="12"/>
                    </a:cubicBezTo>
                    <a:cubicBezTo>
                      <a:pt x="29" y="20"/>
                      <a:pt x="26" y="29"/>
                      <a:pt x="16" y="29"/>
                    </a:cubicBezTo>
                    <a:cubicBezTo>
                      <a:pt x="5" y="29"/>
                      <a:pt x="0" y="18"/>
                      <a:pt x="0" y="12"/>
                    </a:cubicBezTo>
                    <a:cubicBezTo>
                      <a:pt x="0" y="2"/>
                      <a:pt x="11" y="8"/>
                      <a:pt x="18" y="6"/>
                    </a:cubicBezTo>
                    <a:close/>
                  </a:path>
                </a:pathLst>
              </a:custGeom>
              <a:solidFill>
                <a:srgbClr val="9E6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0" name="Freeform 1172">
                <a:extLst>
                  <a:ext uri="{FF2B5EF4-FFF2-40B4-BE49-F238E27FC236}">
                    <a16:creationId xmlns:a16="http://schemas.microsoft.com/office/drawing/2014/main" id="{1D652C41-6E7A-3448-A3E4-7B87C9C3219F}"/>
                  </a:ext>
                </a:extLst>
              </p:cNvPr>
              <p:cNvSpPr/>
              <p:nvPr/>
            </p:nvSpPr>
            <p:spPr bwMode="auto">
              <a:xfrm>
                <a:off x="4924" y="1666"/>
                <a:ext cx="117" cy="66"/>
              </a:xfrm>
              <a:custGeom>
                <a:avLst/>
                <a:gdLst>
                  <a:gd name="T0" fmla="*/ 0 w 80"/>
                  <a:gd name="T1" fmla="*/ 15 h 45"/>
                  <a:gd name="T2" fmla="*/ 3 w 80"/>
                  <a:gd name="T3" fmla="*/ 6 h 45"/>
                  <a:gd name="T4" fmla="*/ 63 w 80"/>
                  <a:gd name="T5" fmla="*/ 4 h 45"/>
                  <a:gd name="T6" fmla="*/ 76 w 80"/>
                  <a:gd name="T7" fmla="*/ 11 h 45"/>
                  <a:gd name="T8" fmla="*/ 80 w 80"/>
                  <a:gd name="T9" fmla="*/ 31 h 45"/>
                  <a:gd name="T10" fmla="*/ 72 w 80"/>
                  <a:gd name="T11" fmla="*/ 43 h 45"/>
                  <a:gd name="T12" fmla="*/ 59 w 80"/>
                  <a:gd name="T13" fmla="*/ 31 h 45"/>
                  <a:gd name="T14" fmla="*/ 0 w 80"/>
                  <a:gd name="T15" fmla="*/ 1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45">
                    <a:moveTo>
                      <a:pt x="0" y="15"/>
                    </a:moveTo>
                    <a:cubicBezTo>
                      <a:pt x="1" y="12"/>
                      <a:pt x="2" y="9"/>
                      <a:pt x="3" y="6"/>
                    </a:cubicBezTo>
                    <a:cubicBezTo>
                      <a:pt x="23" y="10"/>
                      <a:pt x="43" y="0"/>
                      <a:pt x="63" y="4"/>
                    </a:cubicBezTo>
                    <a:cubicBezTo>
                      <a:pt x="69" y="6"/>
                      <a:pt x="72" y="9"/>
                      <a:pt x="76" y="11"/>
                    </a:cubicBezTo>
                    <a:cubicBezTo>
                      <a:pt x="77" y="18"/>
                      <a:pt x="78" y="25"/>
                      <a:pt x="80" y="31"/>
                    </a:cubicBezTo>
                    <a:cubicBezTo>
                      <a:pt x="77" y="35"/>
                      <a:pt x="75" y="39"/>
                      <a:pt x="72" y="43"/>
                    </a:cubicBezTo>
                    <a:cubicBezTo>
                      <a:pt x="71" y="36"/>
                      <a:pt x="73" y="26"/>
                      <a:pt x="59" y="31"/>
                    </a:cubicBezTo>
                    <a:cubicBezTo>
                      <a:pt x="23" y="45"/>
                      <a:pt x="22" y="44"/>
                      <a:pt x="0" y="15"/>
                    </a:cubicBezTo>
                    <a:close/>
                  </a:path>
                </a:pathLst>
              </a:custGeom>
              <a:solidFill>
                <a:srgbClr val="CAA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1" name="Freeform 1173">
                <a:extLst>
                  <a:ext uri="{FF2B5EF4-FFF2-40B4-BE49-F238E27FC236}">
                    <a16:creationId xmlns:a16="http://schemas.microsoft.com/office/drawing/2014/main" id="{93A0D717-A72D-78E8-E1AE-481896A120E2}"/>
                  </a:ext>
                </a:extLst>
              </p:cNvPr>
              <p:cNvSpPr/>
              <p:nvPr/>
            </p:nvSpPr>
            <p:spPr bwMode="auto">
              <a:xfrm>
                <a:off x="5061" y="1674"/>
                <a:ext cx="133" cy="42"/>
              </a:xfrm>
              <a:custGeom>
                <a:avLst/>
                <a:gdLst>
                  <a:gd name="T0" fmla="*/ 0 w 91"/>
                  <a:gd name="T1" fmla="*/ 20 h 29"/>
                  <a:gd name="T2" fmla="*/ 91 w 91"/>
                  <a:gd name="T3" fmla="*/ 0 h 29"/>
                  <a:gd name="T4" fmla="*/ 0 w 91"/>
                  <a:gd name="T5" fmla="*/ 20 h 29"/>
                </a:gdLst>
                <a:ahLst/>
                <a:cxnLst>
                  <a:cxn ang="0">
                    <a:pos x="T0" y="T1"/>
                  </a:cxn>
                  <a:cxn ang="0">
                    <a:pos x="T2" y="T3"/>
                  </a:cxn>
                  <a:cxn ang="0">
                    <a:pos x="T4" y="T5"/>
                  </a:cxn>
                </a:cxnLst>
                <a:rect l="0" t="0" r="r" b="b"/>
                <a:pathLst>
                  <a:path w="91" h="28">
                    <a:moveTo>
                      <a:pt x="0" y="20"/>
                    </a:moveTo>
                    <a:cubicBezTo>
                      <a:pt x="30" y="13"/>
                      <a:pt x="61" y="7"/>
                      <a:pt x="91" y="0"/>
                    </a:cubicBezTo>
                    <a:cubicBezTo>
                      <a:pt x="80" y="15"/>
                      <a:pt x="25" y="29"/>
                      <a:pt x="0" y="20"/>
                    </a:cubicBezTo>
                    <a:close/>
                  </a:path>
                </a:pathLst>
              </a:custGeom>
              <a:solidFill>
                <a:srgbClr val="DAD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2" name="Freeform 1174">
                <a:extLst>
                  <a:ext uri="{FF2B5EF4-FFF2-40B4-BE49-F238E27FC236}">
                    <a16:creationId xmlns:a16="http://schemas.microsoft.com/office/drawing/2014/main" id="{71585766-12DA-0085-63CC-D9C0F9CBCA3D}"/>
                  </a:ext>
                </a:extLst>
              </p:cNvPr>
              <p:cNvSpPr/>
              <p:nvPr/>
            </p:nvSpPr>
            <p:spPr bwMode="auto">
              <a:xfrm>
                <a:off x="5214" y="1828"/>
                <a:ext cx="253" cy="314"/>
              </a:xfrm>
              <a:custGeom>
                <a:avLst/>
                <a:gdLst>
                  <a:gd name="T0" fmla="*/ 13 w 174"/>
                  <a:gd name="T1" fmla="*/ 0 h 216"/>
                  <a:gd name="T2" fmla="*/ 46 w 174"/>
                  <a:gd name="T3" fmla="*/ 11 h 216"/>
                  <a:gd name="T4" fmla="*/ 46 w 174"/>
                  <a:gd name="T5" fmla="*/ 17 h 216"/>
                  <a:gd name="T6" fmla="*/ 39 w 174"/>
                  <a:gd name="T7" fmla="*/ 28 h 216"/>
                  <a:gd name="T8" fmla="*/ 35 w 174"/>
                  <a:gd name="T9" fmla="*/ 58 h 216"/>
                  <a:gd name="T10" fmla="*/ 52 w 174"/>
                  <a:gd name="T11" fmla="*/ 68 h 216"/>
                  <a:gd name="T12" fmla="*/ 68 w 174"/>
                  <a:gd name="T13" fmla="*/ 81 h 216"/>
                  <a:gd name="T14" fmla="*/ 66 w 174"/>
                  <a:gd name="T15" fmla="*/ 86 h 216"/>
                  <a:gd name="T16" fmla="*/ 67 w 174"/>
                  <a:gd name="T17" fmla="*/ 99 h 216"/>
                  <a:gd name="T18" fmla="*/ 64 w 174"/>
                  <a:gd name="T19" fmla="*/ 106 h 216"/>
                  <a:gd name="T20" fmla="*/ 76 w 174"/>
                  <a:gd name="T21" fmla="*/ 127 h 216"/>
                  <a:gd name="T22" fmla="*/ 87 w 174"/>
                  <a:gd name="T23" fmla="*/ 148 h 216"/>
                  <a:gd name="T24" fmla="*/ 87 w 174"/>
                  <a:gd name="T25" fmla="*/ 156 h 216"/>
                  <a:gd name="T26" fmla="*/ 77 w 174"/>
                  <a:gd name="T27" fmla="*/ 170 h 216"/>
                  <a:gd name="T28" fmla="*/ 79 w 174"/>
                  <a:gd name="T29" fmla="*/ 177 h 216"/>
                  <a:gd name="T30" fmla="*/ 127 w 174"/>
                  <a:gd name="T31" fmla="*/ 175 h 216"/>
                  <a:gd name="T32" fmla="*/ 138 w 174"/>
                  <a:gd name="T33" fmla="*/ 166 h 216"/>
                  <a:gd name="T34" fmla="*/ 162 w 174"/>
                  <a:gd name="T35" fmla="*/ 165 h 216"/>
                  <a:gd name="T36" fmla="*/ 171 w 174"/>
                  <a:gd name="T37" fmla="*/ 189 h 216"/>
                  <a:gd name="T38" fmla="*/ 153 w 174"/>
                  <a:gd name="T39" fmla="*/ 207 h 216"/>
                  <a:gd name="T40" fmla="*/ 121 w 174"/>
                  <a:gd name="T41" fmla="*/ 215 h 216"/>
                  <a:gd name="T42" fmla="*/ 85 w 174"/>
                  <a:gd name="T43" fmla="*/ 216 h 216"/>
                  <a:gd name="T44" fmla="*/ 36 w 174"/>
                  <a:gd name="T45" fmla="*/ 216 h 216"/>
                  <a:gd name="T46" fmla="*/ 5 w 174"/>
                  <a:gd name="T47" fmla="*/ 204 h 216"/>
                  <a:gd name="T48" fmla="*/ 0 w 174"/>
                  <a:gd name="T49" fmla="*/ 195 h 216"/>
                  <a:gd name="T50" fmla="*/ 11 w 174"/>
                  <a:gd name="T51" fmla="*/ 177 h 216"/>
                  <a:gd name="T52" fmla="*/ 9 w 174"/>
                  <a:gd name="T53" fmla="*/ 36 h 216"/>
                  <a:gd name="T54" fmla="*/ 9 w 174"/>
                  <a:gd name="T55" fmla="*/ 1 h 216"/>
                  <a:gd name="T56" fmla="*/ 13 w 174"/>
                  <a:gd name="T5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4" h="216">
                    <a:moveTo>
                      <a:pt x="13" y="0"/>
                    </a:moveTo>
                    <a:cubicBezTo>
                      <a:pt x="24" y="3"/>
                      <a:pt x="35" y="7"/>
                      <a:pt x="46" y="11"/>
                    </a:cubicBezTo>
                    <a:cubicBezTo>
                      <a:pt x="47" y="13"/>
                      <a:pt x="47" y="15"/>
                      <a:pt x="46" y="17"/>
                    </a:cubicBezTo>
                    <a:cubicBezTo>
                      <a:pt x="44" y="21"/>
                      <a:pt x="41" y="24"/>
                      <a:pt x="39" y="28"/>
                    </a:cubicBezTo>
                    <a:cubicBezTo>
                      <a:pt x="32" y="37"/>
                      <a:pt x="32" y="48"/>
                      <a:pt x="35" y="58"/>
                    </a:cubicBezTo>
                    <a:cubicBezTo>
                      <a:pt x="37" y="68"/>
                      <a:pt x="42" y="73"/>
                      <a:pt x="52" y="68"/>
                    </a:cubicBezTo>
                    <a:cubicBezTo>
                      <a:pt x="70" y="58"/>
                      <a:pt x="69" y="69"/>
                      <a:pt x="68" y="81"/>
                    </a:cubicBezTo>
                    <a:cubicBezTo>
                      <a:pt x="67" y="83"/>
                      <a:pt x="67" y="84"/>
                      <a:pt x="66" y="86"/>
                    </a:cubicBezTo>
                    <a:cubicBezTo>
                      <a:pt x="63" y="90"/>
                      <a:pt x="68" y="94"/>
                      <a:pt x="67" y="99"/>
                    </a:cubicBezTo>
                    <a:cubicBezTo>
                      <a:pt x="66" y="101"/>
                      <a:pt x="65" y="104"/>
                      <a:pt x="64" y="106"/>
                    </a:cubicBezTo>
                    <a:cubicBezTo>
                      <a:pt x="62" y="117"/>
                      <a:pt x="71" y="121"/>
                      <a:pt x="76" y="127"/>
                    </a:cubicBezTo>
                    <a:cubicBezTo>
                      <a:pt x="81" y="133"/>
                      <a:pt x="84" y="141"/>
                      <a:pt x="87" y="148"/>
                    </a:cubicBezTo>
                    <a:cubicBezTo>
                      <a:pt x="88" y="150"/>
                      <a:pt x="88" y="153"/>
                      <a:pt x="87" y="156"/>
                    </a:cubicBezTo>
                    <a:cubicBezTo>
                      <a:pt x="84" y="161"/>
                      <a:pt x="81" y="167"/>
                      <a:pt x="77" y="170"/>
                    </a:cubicBezTo>
                    <a:cubicBezTo>
                      <a:pt x="69" y="177"/>
                      <a:pt x="80" y="174"/>
                      <a:pt x="79" y="177"/>
                    </a:cubicBezTo>
                    <a:cubicBezTo>
                      <a:pt x="91" y="187"/>
                      <a:pt x="110" y="187"/>
                      <a:pt x="127" y="175"/>
                    </a:cubicBezTo>
                    <a:cubicBezTo>
                      <a:pt x="131" y="173"/>
                      <a:pt x="135" y="169"/>
                      <a:pt x="138" y="166"/>
                    </a:cubicBezTo>
                    <a:cubicBezTo>
                      <a:pt x="146" y="160"/>
                      <a:pt x="154" y="159"/>
                      <a:pt x="162" y="165"/>
                    </a:cubicBezTo>
                    <a:cubicBezTo>
                      <a:pt x="169" y="171"/>
                      <a:pt x="174" y="179"/>
                      <a:pt x="171" y="189"/>
                    </a:cubicBezTo>
                    <a:cubicBezTo>
                      <a:pt x="168" y="199"/>
                      <a:pt x="164" y="208"/>
                      <a:pt x="153" y="207"/>
                    </a:cubicBezTo>
                    <a:cubicBezTo>
                      <a:pt x="141" y="206"/>
                      <a:pt x="131" y="212"/>
                      <a:pt x="121" y="215"/>
                    </a:cubicBezTo>
                    <a:cubicBezTo>
                      <a:pt x="109" y="216"/>
                      <a:pt x="97" y="216"/>
                      <a:pt x="85" y="216"/>
                    </a:cubicBezTo>
                    <a:cubicBezTo>
                      <a:pt x="68" y="216"/>
                      <a:pt x="52" y="216"/>
                      <a:pt x="36" y="216"/>
                    </a:cubicBezTo>
                    <a:cubicBezTo>
                      <a:pt x="24" y="215"/>
                      <a:pt x="14" y="211"/>
                      <a:pt x="5" y="204"/>
                    </a:cubicBezTo>
                    <a:cubicBezTo>
                      <a:pt x="5" y="200"/>
                      <a:pt x="3" y="197"/>
                      <a:pt x="0" y="195"/>
                    </a:cubicBezTo>
                    <a:cubicBezTo>
                      <a:pt x="5" y="190"/>
                      <a:pt x="11" y="186"/>
                      <a:pt x="11" y="177"/>
                    </a:cubicBezTo>
                    <a:cubicBezTo>
                      <a:pt x="10" y="130"/>
                      <a:pt x="14" y="83"/>
                      <a:pt x="9" y="36"/>
                    </a:cubicBezTo>
                    <a:cubicBezTo>
                      <a:pt x="8" y="24"/>
                      <a:pt x="6" y="12"/>
                      <a:pt x="9" y="1"/>
                    </a:cubicBezTo>
                    <a:cubicBezTo>
                      <a:pt x="10" y="0"/>
                      <a:pt x="11" y="0"/>
                      <a:pt x="13" y="0"/>
                    </a:cubicBezTo>
                    <a:close/>
                  </a:path>
                </a:pathLst>
              </a:custGeom>
              <a:solidFill>
                <a:srgbClr val="C1C6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3" name="Freeform 1175">
                <a:extLst>
                  <a:ext uri="{FF2B5EF4-FFF2-40B4-BE49-F238E27FC236}">
                    <a16:creationId xmlns:a16="http://schemas.microsoft.com/office/drawing/2014/main" id="{BD149A89-D1C0-5331-74A2-8B6168430A57}"/>
                  </a:ext>
                </a:extLst>
              </p:cNvPr>
              <p:cNvSpPr/>
              <p:nvPr/>
            </p:nvSpPr>
            <p:spPr bwMode="auto">
              <a:xfrm>
                <a:off x="5093" y="1806"/>
                <a:ext cx="124" cy="84"/>
              </a:xfrm>
              <a:custGeom>
                <a:avLst/>
                <a:gdLst>
                  <a:gd name="T0" fmla="*/ 11 w 85"/>
                  <a:gd name="T1" fmla="*/ 52 h 58"/>
                  <a:gd name="T2" fmla="*/ 0 w 85"/>
                  <a:gd name="T3" fmla="*/ 27 h 58"/>
                  <a:gd name="T4" fmla="*/ 0 w 85"/>
                  <a:gd name="T5" fmla="*/ 7 h 58"/>
                  <a:gd name="T6" fmla="*/ 44 w 85"/>
                  <a:gd name="T7" fmla="*/ 14 h 58"/>
                  <a:gd name="T8" fmla="*/ 79 w 85"/>
                  <a:gd name="T9" fmla="*/ 15 h 58"/>
                  <a:gd name="T10" fmla="*/ 71 w 85"/>
                  <a:gd name="T11" fmla="*/ 32 h 58"/>
                  <a:gd name="T12" fmla="*/ 56 w 85"/>
                  <a:gd name="T13" fmla="*/ 36 h 58"/>
                  <a:gd name="T14" fmla="*/ 11 w 85"/>
                  <a:gd name="T15" fmla="*/ 52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57">
                    <a:moveTo>
                      <a:pt x="11" y="52"/>
                    </a:moveTo>
                    <a:cubicBezTo>
                      <a:pt x="2" y="46"/>
                      <a:pt x="4" y="35"/>
                      <a:pt x="0" y="27"/>
                    </a:cubicBezTo>
                    <a:cubicBezTo>
                      <a:pt x="0" y="20"/>
                      <a:pt x="0" y="13"/>
                      <a:pt x="0" y="7"/>
                    </a:cubicBezTo>
                    <a:cubicBezTo>
                      <a:pt x="16" y="0"/>
                      <a:pt x="29" y="13"/>
                      <a:pt x="44" y="14"/>
                    </a:cubicBezTo>
                    <a:cubicBezTo>
                      <a:pt x="56" y="15"/>
                      <a:pt x="67" y="22"/>
                      <a:pt x="79" y="15"/>
                    </a:cubicBezTo>
                    <a:cubicBezTo>
                      <a:pt x="85" y="25"/>
                      <a:pt x="78" y="28"/>
                      <a:pt x="71" y="32"/>
                    </a:cubicBezTo>
                    <a:cubicBezTo>
                      <a:pt x="66" y="33"/>
                      <a:pt x="60" y="32"/>
                      <a:pt x="56" y="36"/>
                    </a:cubicBezTo>
                    <a:cubicBezTo>
                      <a:pt x="43" y="49"/>
                      <a:pt x="30" y="58"/>
                      <a:pt x="11" y="52"/>
                    </a:cubicBezTo>
                    <a:close/>
                  </a:path>
                </a:pathLst>
              </a:custGeom>
              <a:solidFill>
                <a:srgbClr val="D4B0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4" name="Freeform 1176">
                <a:extLst>
                  <a:ext uri="{FF2B5EF4-FFF2-40B4-BE49-F238E27FC236}">
                    <a16:creationId xmlns:a16="http://schemas.microsoft.com/office/drawing/2014/main" id="{9D4A4D6C-720A-AF12-C730-395E6CBC2BA3}"/>
                  </a:ext>
                </a:extLst>
              </p:cNvPr>
              <p:cNvSpPr/>
              <p:nvPr/>
            </p:nvSpPr>
            <p:spPr bwMode="auto">
              <a:xfrm>
                <a:off x="5179" y="1813"/>
                <a:ext cx="57" cy="67"/>
              </a:xfrm>
              <a:custGeom>
                <a:avLst/>
                <a:gdLst>
                  <a:gd name="T0" fmla="*/ 9 w 39"/>
                  <a:gd name="T1" fmla="*/ 26 h 46"/>
                  <a:gd name="T2" fmla="*/ 20 w 39"/>
                  <a:gd name="T3" fmla="*/ 10 h 46"/>
                  <a:gd name="T4" fmla="*/ 33 w 39"/>
                  <a:gd name="T5" fmla="*/ 11 h 46"/>
                  <a:gd name="T6" fmla="*/ 33 w 39"/>
                  <a:gd name="T7" fmla="*/ 46 h 46"/>
                  <a:gd name="T8" fmla="*/ 20 w 39"/>
                  <a:gd name="T9" fmla="*/ 42 h 46"/>
                  <a:gd name="T10" fmla="*/ 9 w 39"/>
                  <a:gd name="T11" fmla="*/ 26 h 46"/>
                </a:gdLst>
                <a:ahLst/>
                <a:cxnLst>
                  <a:cxn ang="0">
                    <a:pos x="T0" y="T1"/>
                  </a:cxn>
                  <a:cxn ang="0">
                    <a:pos x="T2" y="T3"/>
                  </a:cxn>
                  <a:cxn ang="0">
                    <a:pos x="T4" y="T5"/>
                  </a:cxn>
                  <a:cxn ang="0">
                    <a:pos x="T6" y="T7"/>
                  </a:cxn>
                  <a:cxn ang="0">
                    <a:pos x="T8" y="T9"/>
                  </a:cxn>
                  <a:cxn ang="0">
                    <a:pos x="T10" y="T11"/>
                  </a:cxn>
                </a:cxnLst>
                <a:rect l="0" t="0" r="r" b="b"/>
                <a:pathLst>
                  <a:path w="39" h="46">
                    <a:moveTo>
                      <a:pt x="9" y="26"/>
                    </a:moveTo>
                    <a:cubicBezTo>
                      <a:pt x="14" y="22"/>
                      <a:pt x="21" y="18"/>
                      <a:pt x="20" y="10"/>
                    </a:cubicBezTo>
                    <a:cubicBezTo>
                      <a:pt x="25" y="0"/>
                      <a:pt x="28" y="12"/>
                      <a:pt x="33" y="11"/>
                    </a:cubicBezTo>
                    <a:cubicBezTo>
                      <a:pt x="38" y="22"/>
                      <a:pt x="39" y="34"/>
                      <a:pt x="33" y="46"/>
                    </a:cubicBezTo>
                    <a:cubicBezTo>
                      <a:pt x="29" y="44"/>
                      <a:pt x="25" y="43"/>
                      <a:pt x="20" y="42"/>
                    </a:cubicBezTo>
                    <a:cubicBezTo>
                      <a:pt x="14" y="39"/>
                      <a:pt x="0" y="41"/>
                      <a:pt x="9" y="26"/>
                    </a:cubicBezTo>
                    <a:close/>
                  </a:path>
                </a:pathLst>
              </a:custGeom>
              <a:solidFill>
                <a:srgbClr val="F2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5" name="Freeform 1177">
                <a:extLst>
                  <a:ext uri="{FF2B5EF4-FFF2-40B4-BE49-F238E27FC236}">
                    <a16:creationId xmlns:a16="http://schemas.microsoft.com/office/drawing/2014/main" id="{69AE1BA3-B07A-8CBD-1EB3-BB76311EE2EF}"/>
                  </a:ext>
                </a:extLst>
              </p:cNvPr>
              <p:cNvSpPr/>
              <p:nvPr/>
            </p:nvSpPr>
            <p:spPr bwMode="auto">
              <a:xfrm>
                <a:off x="5093" y="1786"/>
                <a:ext cx="64" cy="45"/>
              </a:xfrm>
              <a:custGeom>
                <a:avLst/>
                <a:gdLst>
                  <a:gd name="T0" fmla="*/ 44 w 44"/>
                  <a:gd name="T1" fmla="*/ 28 h 31"/>
                  <a:gd name="T2" fmla="*/ 0 w 44"/>
                  <a:gd name="T3" fmla="*/ 21 h 31"/>
                  <a:gd name="T4" fmla="*/ 44 w 44"/>
                  <a:gd name="T5" fmla="*/ 28 h 31"/>
                </a:gdLst>
                <a:ahLst/>
                <a:cxnLst>
                  <a:cxn ang="0">
                    <a:pos x="T0" y="T1"/>
                  </a:cxn>
                  <a:cxn ang="0">
                    <a:pos x="T2" y="T3"/>
                  </a:cxn>
                  <a:cxn ang="0">
                    <a:pos x="T4" y="T5"/>
                  </a:cxn>
                </a:cxnLst>
                <a:rect l="0" t="0" r="r" b="b"/>
                <a:pathLst>
                  <a:path w="44" h="31">
                    <a:moveTo>
                      <a:pt x="44" y="28"/>
                    </a:moveTo>
                    <a:cubicBezTo>
                      <a:pt x="29" y="31"/>
                      <a:pt x="15" y="21"/>
                      <a:pt x="0" y="21"/>
                    </a:cubicBezTo>
                    <a:cubicBezTo>
                      <a:pt x="18" y="0"/>
                      <a:pt x="30" y="24"/>
                      <a:pt x="44" y="28"/>
                    </a:cubicBezTo>
                    <a:close/>
                  </a:path>
                </a:pathLst>
              </a:custGeom>
              <a:solidFill>
                <a:srgbClr val="9B7D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6" name="Freeform 1178">
                <a:extLst>
                  <a:ext uri="{FF2B5EF4-FFF2-40B4-BE49-F238E27FC236}">
                    <a16:creationId xmlns:a16="http://schemas.microsoft.com/office/drawing/2014/main" id="{575F8F29-9A5F-21CC-F221-1C07778B5901}"/>
                  </a:ext>
                </a:extLst>
              </p:cNvPr>
              <p:cNvSpPr/>
              <p:nvPr/>
            </p:nvSpPr>
            <p:spPr bwMode="auto">
              <a:xfrm>
                <a:off x="5109" y="1851"/>
                <a:ext cx="86" cy="89"/>
              </a:xfrm>
              <a:custGeom>
                <a:avLst/>
                <a:gdLst>
                  <a:gd name="T0" fmla="*/ 0 w 59"/>
                  <a:gd name="T1" fmla="*/ 21 h 61"/>
                  <a:gd name="T2" fmla="*/ 45 w 59"/>
                  <a:gd name="T3" fmla="*/ 0 h 61"/>
                  <a:gd name="T4" fmla="*/ 46 w 59"/>
                  <a:gd name="T5" fmla="*/ 24 h 61"/>
                  <a:gd name="T6" fmla="*/ 33 w 59"/>
                  <a:gd name="T7" fmla="*/ 48 h 61"/>
                  <a:gd name="T8" fmla="*/ 11 w 59"/>
                  <a:gd name="T9" fmla="*/ 58 h 61"/>
                  <a:gd name="T10" fmla="*/ 4 w 59"/>
                  <a:gd name="T11" fmla="*/ 38 h 61"/>
                  <a:gd name="T12" fmla="*/ 1 w 59"/>
                  <a:gd name="T13" fmla="*/ 24 h 61"/>
                  <a:gd name="T14" fmla="*/ 0 w 59"/>
                  <a:gd name="T15" fmla="*/ 21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1">
                    <a:moveTo>
                      <a:pt x="0" y="21"/>
                    </a:moveTo>
                    <a:cubicBezTo>
                      <a:pt x="18" y="19"/>
                      <a:pt x="33" y="12"/>
                      <a:pt x="45" y="0"/>
                    </a:cubicBezTo>
                    <a:cubicBezTo>
                      <a:pt x="59" y="8"/>
                      <a:pt x="52" y="16"/>
                      <a:pt x="46" y="24"/>
                    </a:cubicBezTo>
                    <a:cubicBezTo>
                      <a:pt x="42" y="32"/>
                      <a:pt x="38" y="41"/>
                      <a:pt x="33" y="48"/>
                    </a:cubicBezTo>
                    <a:cubicBezTo>
                      <a:pt x="27" y="56"/>
                      <a:pt x="19" y="61"/>
                      <a:pt x="11" y="58"/>
                    </a:cubicBezTo>
                    <a:cubicBezTo>
                      <a:pt x="3" y="55"/>
                      <a:pt x="3" y="46"/>
                      <a:pt x="4" y="38"/>
                    </a:cubicBezTo>
                    <a:cubicBezTo>
                      <a:pt x="5" y="33"/>
                      <a:pt x="12" y="26"/>
                      <a:pt x="1" y="24"/>
                    </a:cubicBezTo>
                    <a:cubicBezTo>
                      <a:pt x="1" y="23"/>
                      <a:pt x="0" y="22"/>
                      <a:pt x="0" y="21"/>
                    </a:cubicBezTo>
                    <a:close/>
                  </a:path>
                </a:pathLst>
              </a:custGeom>
              <a:solidFill>
                <a:srgbClr val="BD9E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7" name="Freeform 1179">
                <a:extLst>
                  <a:ext uri="{FF2B5EF4-FFF2-40B4-BE49-F238E27FC236}">
                    <a16:creationId xmlns:a16="http://schemas.microsoft.com/office/drawing/2014/main" id="{E6E0A38F-752A-D860-40D4-3567B76329E9}"/>
                  </a:ext>
                </a:extLst>
              </p:cNvPr>
              <p:cNvSpPr/>
              <p:nvPr/>
            </p:nvSpPr>
            <p:spPr bwMode="auto">
              <a:xfrm>
                <a:off x="5240" y="2171"/>
                <a:ext cx="247" cy="246"/>
              </a:xfrm>
              <a:custGeom>
                <a:avLst/>
                <a:gdLst>
                  <a:gd name="T0" fmla="*/ 170 w 170"/>
                  <a:gd name="T1" fmla="*/ 8 h 169"/>
                  <a:gd name="T2" fmla="*/ 151 w 170"/>
                  <a:gd name="T3" fmla="*/ 119 h 169"/>
                  <a:gd name="T4" fmla="*/ 129 w 170"/>
                  <a:gd name="T5" fmla="*/ 113 h 169"/>
                  <a:gd name="T6" fmla="*/ 123 w 170"/>
                  <a:gd name="T7" fmla="*/ 120 h 169"/>
                  <a:gd name="T8" fmla="*/ 111 w 170"/>
                  <a:gd name="T9" fmla="*/ 133 h 169"/>
                  <a:gd name="T10" fmla="*/ 91 w 170"/>
                  <a:gd name="T11" fmla="*/ 128 h 169"/>
                  <a:gd name="T12" fmla="*/ 102 w 170"/>
                  <a:gd name="T13" fmla="*/ 163 h 169"/>
                  <a:gd name="T14" fmla="*/ 87 w 170"/>
                  <a:gd name="T15" fmla="*/ 164 h 169"/>
                  <a:gd name="T16" fmla="*/ 39 w 170"/>
                  <a:gd name="T17" fmla="*/ 131 h 169"/>
                  <a:gd name="T18" fmla="*/ 34 w 170"/>
                  <a:gd name="T19" fmla="*/ 126 h 169"/>
                  <a:gd name="T20" fmla="*/ 11 w 170"/>
                  <a:gd name="T21" fmla="*/ 87 h 169"/>
                  <a:gd name="T22" fmla="*/ 10 w 170"/>
                  <a:gd name="T23" fmla="*/ 79 h 169"/>
                  <a:gd name="T24" fmla="*/ 12 w 170"/>
                  <a:gd name="T25" fmla="*/ 72 h 169"/>
                  <a:gd name="T26" fmla="*/ 14 w 170"/>
                  <a:gd name="T27" fmla="*/ 47 h 169"/>
                  <a:gd name="T28" fmla="*/ 19 w 170"/>
                  <a:gd name="T29" fmla="*/ 40 h 169"/>
                  <a:gd name="T30" fmla="*/ 30 w 170"/>
                  <a:gd name="T31" fmla="*/ 38 h 169"/>
                  <a:gd name="T32" fmla="*/ 38 w 170"/>
                  <a:gd name="T33" fmla="*/ 84 h 169"/>
                  <a:gd name="T34" fmla="*/ 43 w 170"/>
                  <a:gd name="T35" fmla="*/ 45 h 169"/>
                  <a:gd name="T36" fmla="*/ 55 w 170"/>
                  <a:gd name="T37" fmla="*/ 51 h 169"/>
                  <a:gd name="T38" fmla="*/ 59 w 170"/>
                  <a:gd name="T39" fmla="*/ 37 h 169"/>
                  <a:gd name="T40" fmla="*/ 90 w 170"/>
                  <a:gd name="T41" fmla="*/ 21 h 169"/>
                  <a:gd name="T42" fmla="*/ 111 w 170"/>
                  <a:gd name="T43" fmla="*/ 25 h 169"/>
                  <a:gd name="T44" fmla="*/ 121 w 170"/>
                  <a:gd name="T45" fmla="*/ 17 h 169"/>
                  <a:gd name="T46" fmla="*/ 136 w 170"/>
                  <a:gd name="T47" fmla="*/ 4 h 169"/>
                  <a:gd name="T48" fmla="*/ 154 w 170"/>
                  <a:gd name="T49" fmla="*/ 7 h 169"/>
                  <a:gd name="T50" fmla="*/ 151 w 170"/>
                  <a:gd name="T51" fmla="*/ 22 h 169"/>
                  <a:gd name="T52" fmla="*/ 170 w 170"/>
                  <a:gd name="T53" fmla="*/ 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0" h="169">
                    <a:moveTo>
                      <a:pt x="170" y="8"/>
                    </a:moveTo>
                    <a:cubicBezTo>
                      <a:pt x="163" y="45"/>
                      <a:pt x="157" y="82"/>
                      <a:pt x="151" y="119"/>
                    </a:cubicBezTo>
                    <a:cubicBezTo>
                      <a:pt x="142" y="116"/>
                      <a:pt x="136" y="114"/>
                      <a:pt x="129" y="113"/>
                    </a:cubicBezTo>
                    <a:cubicBezTo>
                      <a:pt x="123" y="111"/>
                      <a:pt x="120" y="114"/>
                      <a:pt x="123" y="120"/>
                    </a:cubicBezTo>
                    <a:cubicBezTo>
                      <a:pt x="127" y="132"/>
                      <a:pt x="117" y="131"/>
                      <a:pt x="111" y="133"/>
                    </a:cubicBezTo>
                    <a:cubicBezTo>
                      <a:pt x="104" y="133"/>
                      <a:pt x="97" y="132"/>
                      <a:pt x="91" y="128"/>
                    </a:cubicBezTo>
                    <a:cubicBezTo>
                      <a:pt x="92" y="141"/>
                      <a:pt x="102" y="150"/>
                      <a:pt x="102" y="163"/>
                    </a:cubicBezTo>
                    <a:cubicBezTo>
                      <a:pt x="97" y="169"/>
                      <a:pt x="92" y="166"/>
                      <a:pt x="87" y="164"/>
                    </a:cubicBezTo>
                    <a:cubicBezTo>
                      <a:pt x="71" y="153"/>
                      <a:pt x="55" y="142"/>
                      <a:pt x="39" y="131"/>
                    </a:cubicBezTo>
                    <a:cubicBezTo>
                      <a:pt x="37" y="129"/>
                      <a:pt x="35" y="126"/>
                      <a:pt x="34" y="126"/>
                    </a:cubicBezTo>
                    <a:cubicBezTo>
                      <a:pt x="0" y="128"/>
                      <a:pt x="14" y="102"/>
                      <a:pt x="11" y="87"/>
                    </a:cubicBezTo>
                    <a:cubicBezTo>
                      <a:pt x="10" y="84"/>
                      <a:pt x="10" y="81"/>
                      <a:pt x="10" y="79"/>
                    </a:cubicBezTo>
                    <a:cubicBezTo>
                      <a:pt x="10" y="77"/>
                      <a:pt x="11" y="74"/>
                      <a:pt x="12" y="72"/>
                    </a:cubicBezTo>
                    <a:cubicBezTo>
                      <a:pt x="15" y="64"/>
                      <a:pt x="10" y="55"/>
                      <a:pt x="14" y="47"/>
                    </a:cubicBezTo>
                    <a:cubicBezTo>
                      <a:pt x="16" y="45"/>
                      <a:pt x="17" y="42"/>
                      <a:pt x="19" y="40"/>
                    </a:cubicBezTo>
                    <a:cubicBezTo>
                      <a:pt x="22" y="37"/>
                      <a:pt x="26" y="38"/>
                      <a:pt x="30" y="38"/>
                    </a:cubicBezTo>
                    <a:cubicBezTo>
                      <a:pt x="32" y="53"/>
                      <a:pt x="25" y="69"/>
                      <a:pt x="38" y="84"/>
                    </a:cubicBezTo>
                    <a:cubicBezTo>
                      <a:pt x="43" y="69"/>
                      <a:pt x="15" y="53"/>
                      <a:pt x="43" y="45"/>
                    </a:cubicBezTo>
                    <a:cubicBezTo>
                      <a:pt x="48" y="45"/>
                      <a:pt x="50" y="50"/>
                      <a:pt x="55" y="51"/>
                    </a:cubicBezTo>
                    <a:cubicBezTo>
                      <a:pt x="60" y="47"/>
                      <a:pt x="58" y="42"/>
                      <a:pt x="59" y="37"/>
                    </a:cubicBezTo>
                    <a:cubicBezTo>
                      <a:pt x="61" y="16"/>
                      <a:pt x="73" y="11"/>
                      <a:pt x="90" y="21"/>
                    </a:cubicBezTo>
                    <a:cubicBezTo>
                      <a:pt x="97" y="26"/>
                      <a:pt x="102" y="33"/>
                      <a:pt x="111" y="25"/>
                    </a:cubicBezTo>
                    <a:cubicBezTo>
                      <a:pt x="115" y="22"/>
                      <a:pt x="118" y="20"/>
                      <a:pt x="121" y="17"/>
                    </a:cubicBezTo>
                    <a:cubicBezTo>
                      <a:pt x="127" y="13"/>
                      <a:pt x="131" y="7"/>
                      <a:pt x="136" y="4"/>
                    </a:cubicBezTo>
                    <a:cubicBezTo>
                      <a:pt x="143" y="0"/>
                      <a:pt x="149" y="1"/>
                      <a:pt x="154" y="7"/>
                    </a:cubicBezTo>
                    <a:cubicBezTo>
                      <a:pt x="160" y="13"/>
                      <a:pt x="158" y="18"/>
                      <a:pt x="151" y="22"/>
                    </a:cubicBezTo>
                    <a:cubicBezTo>
                      <a:pt x="162" y="23"/>
                      <a:pt x="155" y="2"/>
                      <a:pt x="170" y="8"/>
                    </a:cubicBezTo>
                    <a:close/>
                  </a:path>
                </a:pathLst>
              </a:custGeom>
              <a:solidFill>
                <a:srgbClr val="271D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8" name="Freeform 1180">
                <a:extLst>
                  <a:ext uri="{FF2B5EF4-FFF2-40B4-BE49-F238E27FC236}">
                    <a16:creationId xmlns:a16="http://schemas.microsoft.com/office/drawing/2014/main" id="{65F6AD1F-3658-A7BC-860B-196FC6189DBB}"/>
                  </a:ext>
                </a:extLst>
              </p:cNvPr>
              <p:cNvSpPr/>
              <p:nvPr/>
            </p:nvSpPr>
            <p:spPr bwMode="auto">
              <a:xfrm>
                <a:off x="5326" y="2008"/>
                <a:ext cx="391" cy="194"/>
              </a:xfrm>
              <a:custGeom>
                <a:avLst/>
                <a:gdLst>
                  <a:gd name="T0" fmla="*/ 44 w 269"/>
                  <a:gd name="T1" fmla="*/ 91 h 133"/>
                  <a:gd name="T2" fmla="*/ 76 w 269"/>
                  <a:gd name="T3" fmla="*/ 79 h 133"/>
                  <a:gd name="T4" fmla="*/ 89 w 269"/>
                  <a:gd name="T5" fmla="*/ 66 h 133"/>
                  <a:gd name="T6" fmla="*/ 81 w 269"/>
                  <a:gd name="T7" fmla="*/ 44 h 133"/>
                  <a:gd name="T8" fmla="*/ 64 w 269"/>
                  <a:gd name="T9" fmla="*/ 46 h 133"/>
                  <a:gd name="T10" fmla="*/ 12 w 269"/>
                  <a:gd name="T11" fmla="*/ 68 h 133"/>
                  <a:gd name="T12" fmla="*/ 0 w 269"/>
                  <a:gd name="T13" fmla="*/ 52 h 133"/>
                  <a:gd name="T14" fmla="*/ 15 w 269"/>
                  <a:gd name="T15" fmla="*/ 33 h 133"/>
                  <a:gd name="T16" fmla="*/ 34 w 269"/>
                  <a:gd name="T17" fmla="*/ 33 h 133"/>
                  <a:gd name="T18" fmla="*/ 39 w 269"/>
                  <a:gd name="T19" fmla="*/ 44 h 133"/>
                  <a:gd name="T20" fmla="*/ 37 w 269"/>
                  <a:gd name="T21" fmla="*/ 31 h 133"/>
                  <a:gd name="T22" fmla="*/ 60 w 269"/>
                  <a:gd name="T23" fmla="*/ 1 h 133"/>
                  <a:gd name="T24" fmla="*/ 68 w 269"/>
                  <a:gd name="T25" fmla="*/ 0 h 133"/>
                  <a:gd name="T26" fmla="*/ 94 w 269"/>
                  <a:gd name="T27" fmla="*/ 29 h 133"/>
                  <a:gd name="T28" fmla="*/ 144 w 269"/>
                  <a:gd name="T29" fmla="*/ 44 h 133"/>
                  <a:gd name="T30" fmla="*/ 194 w 269"/>
                  <a:gd name="T31" fmla="*/ 51 h 133"/>
                  <a:gd name="T32" fmla="*/ 218 w 269"/>
                  <a:gd name="T33" fmla="*/ 51 h 133"/>
                  <a:gd name="T34" fmla="*/ 264 w 269"/>
                  <a:gd name="T35" fmla="*/ 78 h 133"/>
                  <a:gd name="T36" fmla="*/ 269 w 269"/>
                  <a:gd name="T37" fmla="*/ 123 h 133"/>
                  <a:gd name="T38" fmla="*/ 260 w 269"/>
                  <a:gd name="T39" fmla="*/ 133 h 133"/>
                  <a:gd name="T40" fmla="*/ 256 w 269"/>
                  <a:gd name="T41" fmla="*/ 128 h 133"/>
                  <a:gd name="T42" fmla="*/ 253 w 269"/>
                  <a:gd name="T43" fmla="*/ 124 h 133"/>
                  <a:gd name="T44" fmla="*/ 229 w 269"/>
                  <a:gd name="T45" fmla="*/ 84 h 133"/>
                  <a:gd name="T46" fmla="*/ 208 w 269"/>
                  <a:gd name="T47" fmla="*/ 76 h 133"/>
                  <a:gd name="T48" fmla="*/ 181 w 269"/>
                  <a:gd name="T49" fmla="*/ 73 h 133"/>
                  <a:gd name="T50" fmla="*/ 173 w 269"/>
                  <a:gd name="T51" fmla="*/ 73 h 133"/>
                  <a:gd name="T52" fmla="*/ 144 w 269"/>
                  <a:gd name="T53" fmla="*/ 92 h 133"/>
                  <a:gd name="T54" fmla="*/ 132 w 269"/>
                  <a:gd name="T55" fmla="*/ 90 h 133"/>
                  <a:gd name="T56" fmla="*/ 116 w 269"/>
                  <a:gd name="T57" fmla="*/ 112 h 133"/>
                  <a:gd name="T58" fmla="*/ 91 w 269"/>
                  <a:gd name="T59" fmla="*/ 92 h 133"/>
                  <a:gd name="T60" fmla="*/ 44 w 269"/>
                  <a:gd name="T61" fmla="*/ 9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9" h="133">
                    <a:moveTo>
                      <a:pt x="44" y="91"/>
                    </a:moveTo>
                    <a:cubicBezTo>
                      <a:pt x="53" y="84"/>
                      <a:pt x="60" y="73"/>
                      <a:pt x="76" y="79"/>
                    </a:cubicBezTo>
                    <a:cubicBezTo>
                      <a:pt x="84" y="83"/>
                      <a:pt x="86" y="72"/>
                      <a:pt x="89" y="66"/>
                    </a:cubicBezTo>
                    <a:cubicBezTo>
                      <a:pt x="94" y="55"/>
                      <a:pt x="87" y="49"/>
                      <a:pt x="81" y="44"/>
                    </a:cubicBezTo>
                    <a:cubicBezTo>
                      <a:pt x="75" y="38"/>
                      <a:pt x="68" y="40"/>
                      <a:pt x="64" y="46"/>
                    </a:cubicBezTo>
                    <a:cubicBezTo>
                      <a:pt x="50" y="63"/>
                      <a:pt x="30" y="64"/>
                      <a:pt x="12" y="68"/>
                    </a:cubicBezTo>
                    <a:cubicBezTo>
                      <a:pt x="0" y="70"/>
                      <a:pt x="0" y="61"/>
                      <a:pt x="0" y="52"/>
                    </a:cubicBezTo>
                    <a:cubicBezTo>
                      <a:pt x="4" y="45"/>
                      <a:pt x="9" y="39"/>
                      <a:pt x="15" y="33"/>
                    </a:cubicBezTo>
                    <a:cubicBezTo>
                      <a:pt x="22" y="28"/>
                      <a:pt x="28" y="27"/>
                      <a:pt x="34" y="33"/>
                    </a:cubicBezTo>
                    <a:cubicBezTo>
                      <a:pt x="36" y="36"/>
                      <a:pt x="36" y="41"/>
                      <a:pt x="39" y="44"/>
                    </a:cubicBezTo>
                    <a:cubicBezTo>
                      <a:pt x="39" y="39"/>
                      <a:pt x="37" y="35"/>
                      <a:pt x="37" y="31"/>
                    </a:cubicBezTo>
                    <a:cubicBezTo>
                      <a:pt x="35" y="14"/>
                      <a:pt x="49" y="9"/>
                      <a:pt x="60" y="1"/>
                    </a:cubicBezTo>
                    <a:cubicBezTo>
                      <a:pt x="62" y="0"/>
                      <a:pt x="65" y="0"/>
                      <a:pt x="68" y="0"/>
                    </a:cubicBezTo>
                    <a:cubicBezTo>
                      <a:pt x="82" y="5"/>
                      <a:pt x="85" y="19"/>
                      <a:pt x="94" y="29"/>
                    </a:cubicBezTo>
                    <a:cubicBezTo>
                      <a:pt x="108" y="45"/>
                      <a:pt x="122" y="57"/>
                      <a:pt x="144" y="44"/>
                    </a:cubicBezTo>
                    <a:cubicBezTo>
                      <a:pt x="162" y="41"/>
                      <a:pt x="178" y="49"/>
                      <a:pt x="194" y="51"/>
                    </a:cubicBezTo>
                    <a:cubicBezTo>
                      <a:pt x="202" y="52"/>
                      <a:pt x="210" y="57"/>
                      <a:pt x="218" y="51"/>
                    </a:cubicBezTo>
                    <a:cubicBezTo>
                      <a:pt x="237" y="39"/>
                      <a:pt x="260" y="53"/>
                      <a:pt x="264" y="78"/>
                    </a:cubicBezTo>
                    <a:cubicBezTo>
                      <a:pt x="267" y="93"/>
                      <a:pt x="265" y="108"/>
                      <a:pt x="269" y="123"/>
                    </a:cubicBezTo>
                    <a:cubicBezTo>
                      <a:pt x="269" y="129"/>
                      <a:pt x="266" y="133"/>
                      <a:pt x="260" y="133"/>
                    </a:cubicBezTo>
                    <a:cubicBezTo>
                      <a:pt x="259" y="131"/>
                      <a:pt x="258" y="130"/>
                      <a:pt x="256" y="128"/>
                    </a:cubicBezTo>
                    <a:cubicBezTo>
                      <a:pt x="255" y="127"/>
                      <a:pt x="253" y="126"/>
                      <a:pt x="253" y="124"/>
                    </a:cubicBezTo>
                    <a:cubicBezTo>
                      <a:pt x="249" y="108"/>
                      <a:pt x="244" y="93"/>
                      <a:pt x="229" y="84"/>
                    </a:cubicBezTo>
                    <a:cubicBezTo>
                      <a:pt x="222" y="80"/>
                      <a:pt x="214" y="80"/>
                      <a:pt x="208" y="76"/>
                    </a:cubicBezTo>
                    <a:cubicBezTo>
                      <a:pt x="200" y="71"/>
                      <a:pt x="190" y="74"/>
                      <a:pt x="181" y="73"/>
                    </a:cubicBezTo>
                    <a:cubicBezTo>
                      <a:pt x="179" y="73"/>
                      <a:pt x="176" y="73"/>
                      <a:pt x="173" y="73"/>
                    </a:cubicBezTo>
                    <a:cubicBezTo>
                      <a:pt x="159" y="73"/>
                      <a:pt x="157" y="91"/>
                      <a:pt x="144" y="92"/>
                    </a:cubicBezTo>
                    <a:cubicBezTo>
                      <a:pt x="141" y="83"/>
                      <a:pt x="137" y="82"/>
                      <a:pt x="132" y="90"/>
                    </a:cubicBezTo>
                    <a:cubicBezTo>
                      <a:pt x="127" y="97"/>
                      <a:pt x="122" y="105"/>
                      <a:pt x="116" y="112"/>
                    </a:cubicBezTo>
                    <a:cubicBezTo>
                      <a:pt x="111" y="102"/>
                      <a:pt x="101" y="97"/>
                      <a:pt x="91" y="92"/>
                    </a:cubicBezTo>
                    <a:cubicBezTo>
                      <a:pt x="76" y="92"/>
                      <a:pt x="60" y="92"/>
                      <a:pt x="44" y="91"/>
                    </a:cubicBezTo>
                    <a:close/>
                  </a:path>
                </a:pathLst>
              </a:custGeom>
              <a:solidFill>
                <a:srgbClr val="B7B8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9" name="Freeform 1181">
                <a:extLst>
                  <a:ext uri="{FF2B5EF4-FFF2-40B4-BE49-F238E27FC236}">
                    <a16:creationId xmlns:a16="http://schemas.microsoft.com/office/drawing/2014/main" id="{61194004-89BD-B741-9712-EA7E4F4EDD9E}"/>
                  </a:ext>
                </a:extLst>
              </p:cNvPr>
              <p:cNvSpPr/>
              <p:nvPr/>
            </p:nvSpPr>
            <p:spPr bwMode="auto">
              <a:xfrm>
                <a:off x="5268" y="2144"/>
                <a:ext cx="179" cy="121"/>
              </a:xfrm>
              <a:custGeom>
                <a:avLst/>
                <a:gdLst>
                  <a:gd name="T0" fmla="*/ 11 w 123"/>
                  <a:gd name="T1" fmla="*/ 59 h 83"/>
                  <a:gd name="T2" fmla="*/ 0 w 123"/>
                  <a:gd name="T3" fmla="*/ 59 h 83"/>
                  <a:gd name="T4" fmla="*/ 10 w 123"/>
                  <a:gd name="T5" fmla="*/ 51 h 83"/>
                  <a:gd name="T6" fmla="*/ 55 w 123"/>
                  <a:gd name="T7" fmla="*/ 19 h 83"/>
                  <a:gd name="T8" fmla="*/ 120 w 123"/>
                  <a:gd name="T9" fmla="*/ 3 h 83"/>
                  <a:gd name="T10" fmla="*/ 118 w 123"/>
                  <a:gd name="T11" fmla="*/ 12 h 83"/>
                  <a:gd name="T12" fmla="*/ 101 w 123"/>
                  <a:gd name="T13" fmla="*/ 33 h 83"/>
                  <a:gd name="T14" fmla="*/ 86 w 123"/>
                  <a:gd name="T15" fmla="*/ 34 h 83"/>
                  <a:gd name="T16" fmla="*/ 95 w 123"/>
                  <a:gd name="T17" fmla="*/ 47 h 83"/>
                  <a:gd name="T18" fmla="*/ 72 w 123"/>
                  <a:gd name="T19" fmla="*/ 47 h 83"/>
                  <a:gd name="T20" fmla="*/ 50 w 123"/>
                  <a:gd name="T21" fmla="*/ 40 h 83"/>
                  <a:gd name="T22" fmla="*/ 46 w 123"/>
                  <a:gd name="T23" fmla="*/ 56 h 83"/>
                  <a:gd name="T24" fmla="*/ 42 w 123"/>
                  <a:gd name="T25" fmla="*/ 83 h 83"/>
                  <a:gd name="T26" fmla="*/ 24 w 123"/>
                  <a:gd name="T27" fmla="*/ 67 h 83"/>
                  <a:gd name="T28" fmla="*/ 11 w 123"/>
                  <a:gd name="T29" fmla="*/ 5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83">
                    <a:moveTo>
                      <a:pt x="11" y="59"/>
                    </a:moveTo>
                    <a:cubicBezTo>
                      <a:pt x="7" y="59"/>
                      <a:pt x="4" y="59"/>
                      <a:pt x="0" y="59"/>
                    </a:cubicBezTo>
                    <a:cubicBezTo>
                      <a:pt x="3" y="56"/>
                      <a:pt x="10" y="54"/>
                      <a:pt x="10" y="51"/>
                    </a:cubicBezTo>
                    <a:cubicBezTo>
                      <a:pt x="14" y="24"/>
                      <a:pt x="36" y="23"/>
                      <a:pt x="55" y="19"/>
                    </a:cubicBezTo>
                    <a:cubicBezTo>
                      <a:pt x="76" y="14"/>
                      <a:pt x="96" y="0"/>
                      <a:pt x="120" y="3"/>
                    </a:cubicBezTo>
                    <a:cubicBezTo>
                      <a:pt x="123" y="7"/>
                      <a:pt x="121" y="12"/>
                      <a:pt x="118" y="12"/>
                    </a:cubicBezTo>
                    <a:cubicBezTo>
                      <a:pt x="105" y="14"/>
                      <a:pt x="104" y="24"/>
                      <a:pt x="101" y="33"/>
                    </a:cubicBezTo>
                    <a:cubicBezTo>
                      <a:pt x="96" y="36"/>
                      <a:pt x="92" y="34"/>
                      <a:pt x="86" y="34"/>
                    </a:cubicBezTo>
                    <a:cubicBezTo>
                      <a:pt x="92" y="37"/>
                      <a:pt x="98" y="39"/>
                      <a:pt x="95" y="47"/>
                    </a:cubicBezTo>
                    <a:cubicBezTo>
                      <a:pt x="87" y="56"/>
                      <a:pt x="81" y="63"/>
                      <a:pt x="72" y="47"/>
                    </a:cubicBezTo>
                    <a:cubicBezTo>
                      <a:pt x="68" y="40"/>
                      <a:pt x="58" y="38"/>
                      <a:pt x="50" y="40"/>
                    </a:cubicBezTo>
                    <a:cubicBezTo>
                      <a:pt x="41" y="43"/>
                      <a:pt x="47" y="51"/>
                      <a:pt x="46" y="56"/>
                    </a:cubicBezTo>
                    <a:cubicBezTo>
                      <a:pt x="43" y="65"/>
                      <a:pt x="45" y="74"/>
                      <a:pt x="42" y="83"/>
                    </a:cubicBezTo>
                    <a:cubicBezTo>
                      <a:pt x="32" y="81"/>
                      <a:pt x="31" y="70"/>
                      <a:pt x="24" y="67"/>
                    </a:cubicBezTo>
                    <a:cubicBezTo>
                      <a:pt x="20" y="64"/>
                      <a:pt x="13" y="65"/>
                      <a:pt x="11" y="59"/>
                    </a:cubicBezTo>
                    <a:close/>
                  </a:path>
                </a:pathLst>
              </a:custGeom>
              <a:solidFill>
                <a:srgbClr val="B38A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0" name="Freeform 1182">
                <a:extLst>
                  <a:ext uri="{FF2B5EF4-FFF2-40B4-BE49-F238E27FC236}">
                    <a16:creationId xmlns:a16="http://schemas.microsoft.com/office/drawing/2014/main" id="{A5A7D92A-C6CD-F56E-A895-AEF338AFEDBB}"/>
                  </a:ext>
                </a:extLst>
              </p:cNvPr>
              <p:cNvSpPr/>
              <p:nvPr/>
            </p:nvSpPr>
            <p:spPr bwMode="auto">
              <a:xfrm>
                <a:off x="5400" y="2139"/>
                <a:ext cx="101" cy="76"/>
              </a:xfrm>
              <a:custGeom>
                <a:avLst/>
                <a:gdLst>
                  <a:gd name="T0" fmla="*/ 8 w 69"/>
                  <a:gd name="T1" fmla="*/ 34 h 52"/>
                  <a:gd name="T2" fmla="*/ 23 w 69"/>
                  <a:gd name="T3" fmla="*/ 13 h 52"/>
                  <a:gd name="T4" fmla="*/ 29 w 69"/>
                  <a:gd name="T5" fmla="*/ 6 h 52"/>
                  <a:gd name="T6" fmla="*/ 40 w 69"/>
                  <a:gd name="T7" fmla="*/ 2 h 52"/>
                  <a:gd name="T8" fmla="*/ 65 w 69"/>
                  <a:gd name="T9" fmla="*/ 22 h 52"/>
                  <a:gd name="T10" fmla="*/ 60 w 69"/>
                  <a:gd name="T11" fmla="*/ 30 h 52"/>
                  <a:gd name="T12" fmla="*/ 50 w 69"/>
                  <a:gd name="T13" fmla="*/ 45 h 52"/>
                  <a:gd name="T14" fmla="*/ 39 w 69"/>
                  <a:gd name="T15" fmla="*/ 49 h 52"/>
                  <a:gd name="T16" fmla="*/ 30 w 69"/>
                  <a:gd name="T17" fmla="*/ 40 h 52"/>
                  <a:gd name="T18" fmla="*/ 41 w 69"/>
                  <a:gd name="T19" fmla="*/ 37 h 52"/>
                  <a:gd name="T20" fmla="*/ 43 w 69"/>
                  <a:gd name="T21" fmla="*/ 33 h 52"/>
                  <a:gd name="T22" fmla="*/ 28 w 69"/>
                  <a:gd name="T23" fmla="*/ 30 h 52"/>
                  <a:gd name="T24" fmla="*/ 13 w 69"/>
                  <a:gd name="T25" fmla="*/ 42 h 52"/>
                  <a:gd name="T26" fmla="*/ 8 w 69"/>
                  <a:gd name="T27"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 h="52">
                    <a:moveTo>
                      <a:pt x="8" y="34"/>
                    </a:moveTo>
                    <a:cubicBezTo>
                      <a:pt x="0" y="18"/>
                      <a:pt x="6" y="12"/>
                      <a:pt x="23" y="13"/>
                    </a:cubicBezTo>
                    <a:cubicBezTo>
                      <a:pt x="27" y="13"/>
                      <a:pt x="28" y="9"/>
                      <a:pt x="29" y="6"/>
                    </a:cubicBezTo>
                    <a:cubicBezTo>
                      <a:pt x="33" y="5"/>
                      <a:pt x="38" y="6"/>
                      <a:pt x="40" y="2"/>
                    </a:cubicBezTo>
                    <a:cubicBezTo>
                      <a:pt x="56" y="0"/>
                      <a:pt x="69" y="0"/>
                      <a:pt x="65" y="22"/>
                    </a:cubicBezTo>
                    <a:cubicBezTo>
                      <a:pt x="64" y="25"/>
                      <a:pt x="62" y="27"/>
                      <a:pt x="60" y="30"/>
                    </a:cubicBezTo>
                    <a:cubicBezTo>
                      <a:pt x="50" y="31"/>
                      <a:pt x="53" y="40"/>
                      <a:pt x="50" y="45"/>
                    </a:cubicBezTo>
                    <a:cubicBezTo>
                      <a:pt x="47" y="49"/>
                      <a:pt x="44" y="52"/>
                      <a:pt x="39" y="49"/>
                    </a:cubicBezTo>
                    <a:cubicBezTo>
                      <a:pt x="34" y="47"/>
                      <a:pt x="29" y="45"/>
                      <a:pt x="30" y="40"/>
                    </a:cubicBezTo>
                    <a:cubicBezTo>
                      <a:pt x="31" y="34"/>
                      <a:pt x="35" y="33"/>
                      <a:pt x="41" y="37"/>
                    </a:cubicBezTo>
                    <a:cubicBezTo>
                      <a:pt x="46" y="40"/>
                      <a:pt x="43" y="34"/>
                      <a:pt x="43" y="33"/>
                    </a:cubicBezTo>
                    <a:cubicBezTo>
                      <a:pt x="39" y="28"/>
                      <a:pt x="34" y="24"/>
                      <a:pt x="28" y="30"/>
                    </a:cubicBezTo>
                    <a:cubicBezTo>
                      <a:pt x="24" y="35"/>
                      <a:pt x="19" y="40"/>
                      <a:pt x="13" y="42"/>
                    </a:cubicBezTo>
                    <a:cubicBezTo>
                      <a:pt x="9" y="41"/>
                      <a:pt x="7" y="38"/>
                      <a:pt x="8" y="34"/>
                    </a:cubicBezTo>
                    <a:close/>
                  </a:path>
                </a:pathLst>
              </a:custGeom>
              <a:solidFill>
                <a:srgbClr val="A37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1" name="Freeform 1183">
                <a:extLst>
                  <a:ext uri="{FF2B5EF4-FFF2-40B4-BE49-F238E27FC236}">
                    <a16:creationId xmlns:a16="http://schemas.microsoft.com/office/drawing/2014/main" id="{B7BAA7F4-1F3B-8A2C-FC92-89D9249D6FFC}"/>
                  </a:ext>
                </a:extLst>
              </p:cNvPr>
              <p:cNvSpPr/>
              <p:nvPr/>
            </p:nvSpPr>
            <p:spPr bwMode="auto">
              <a:xfrm>
                <a:off x="5221" y="2222"/>
                <a:ext cx="48" cy="54"/>
              </a:xfrm>
              <a:custGeom>
                <a:avLst/>
                <a:gdLst>
                  <a:gd name="T0" fmla="*/ 27 w 33"/>
                  <a:gd name="T1" fmla="*/ 12 h 37"/>
                  <a:gd name="T2" fmla="*/ 25 w 33"/>
                  <a:gd name="T3" fmla="*/ 37 h 37"/>
                  <a:gd name="T4" fmla="*/ 8 w 33"/>
                  <a:gd name="T5" fmla="*/ 14 h 37"/>
                  <a:gd name="T6" fmla="*/ 2 w 33"/>
                  <a:gd name="T7" fmla="*/ 6 h 37"/>
                  <a:gd name="T8" fmla="*/ 14 w 33"/>
                  <a:gd name="T9" fmla="*/ 4 h 37"/>
                  <a:gd name="T10" fmla="*/ 27 w 33"/>
                  <a:gd name="T11" fmla="*/ 12 h 37"/>
                </a:gdLst>
                <a:ahLst/>
                <a:cxnLst>
                  <a:cxn ang="0">
                    <a:pos x="T0" y="T1"/>
                  </a:cxn>
                  <a:cxn ang="0">
                    <a:pos x="T2" y="T3"/>
                  </a:cxn>
                  <a:cxn ang="0">
                    <a:pos x="T4" y="T5"/>
                  </a:cxn>
                  <a:cxn ang="0">
                    <a:pos x="T6" y="T7"/>
                  </a:cxn>
                  <a:cxn ang="0">
                    <a:pos x="T8" y="T9"/>
                  </a:cxn>
                  <a:cxn ang="0">
                    <a:pos x="T10" y="T11"/>
                  </a:cxn>
                </a:cxnLst>
                <a:rect l="0" t="0" r="r" b="b"/>
                <a:pathLst>
                  <a:path w="33" h="37">
                    <a:moveTo>
                      <a:pt x="27" y="12"/>
                    </a:moveTo>
                    <a:cubicBezTo>
                      <a:pt x="33" y="21"/>
                      <a:pt x="33" y="29"/>
                      <a:pt x="25" y="37"/>
                    </a:cubicBezTo>
                    <a:cubicBezTo>
                      <a:pt x="19" y="30"/>
                      <a:pt x="17" y="19"/>
                      <a:pt x="8" y="14"/>
                    </a:cubicBezTo>
                    <a:cubicBezTo>
                      <a:pt x="5" y="12"/>
                      <a:pt x="0" y="11"/>
                      <a:pt x="2" y="6"/>
                    </a:cubicBezTo>
                    <a:cubicBezTo>
                      <a:pt x="5" y="0"/>
                      <a:pt x="10" y="1"/>
                      <a:pt x="14" y="4"/>
                    </a:cubicBezTo>
                    <a:cubicBezTo>
                      <a:pt x="19" y="6"/>
                      <a:pt x="23" y="9"/>
                      <a:pt x="27" y="12"/>
                    </a:cubicBezTo>
                    <a:close/>
                  </a:path>
                </a:pathLst>
              </a:custGeom>
              <a:solidFill>
                <a:srgbClr val="8550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2" name="Freeform 1184">
                <a:extLst>
                  <a:ext uri="{FF2B5EF4-FFF2-40B4-BE49-F238E27FC236}">
                    <a16:creationId xmlns:a16="http://schemas.microsoft.com/office/drawing/2014/main" id="{73277673-7524-B92A-5D66-31C93E8ACB5F}"/>
                  </a:ext>
                </a:extLst>
              </p:cNvPr>
              <p:cNvSpPr/>
              <p:nvPr/>
            </p:nvSpPr>
            <p:spPr bwMode="auto">
              <a:xfrm>
                <a:off x="5173" y="1842"/>
                <a:ext cx="35" cy="63"/>
              </a:xfrm>
              <a:custGeom>
                <a:avLst/>
                <a:gdLst>
                  <a:gd name="T0" fmla="*/ 2 w 24"/>
                  <a:gd name="T1" fmla="*/ 30 h 43"/>
                  <a:gd name="T2" fmla="*/ 1 w 24"/>
                  <a:gd name="T3" fmla="*/ 6 h 43"/>
                  <a:gd name="T4" fmla="*/ 13 w 24"/>
                  <a:gd name="T5" fmla="*/ 6 h 43"/>
                  <a:gd name="T6" fmla="*/ 24 w 24"/>
                  <a:gd name="T7" fmla="*/ 22 h 43"/>
                  <a:gd name="T8" fmla="*/ 8 w 24"/>
                  <a:gd name="T9" fmla="*/ 43 h 43"/>
                  <a:gd name="T10" fmla="*/ 2 w 24"/>
                  <a:gd name="T11" fmla="*/ 30 h 43"/>
                </a:gdLst>
                <a:ahLst/>
                <a:cxnLst>
                  <a:cxn ang="0">
                    <a:pos x="T0" y="T1"/>
                  </a:cxn>
                  <a:cxn ang="0">
                    <a:pos x="T2" y="T3"/>
                  </a:cxn>
                  <a:cxn ang="0">
                    <a:pos x="T4" y="T5"/>
                  </a:cxn>
                  <a:cxn ang="0">
                    <a:pos x="T6" y="T7"/>
                  </a:cxn>
                  <a:cxn ang="0">
                    <a:pos x="T8" y="T9"/>
                  </a:cxn>
                  <a:cxn ang="0">
                    <a:pos x="T10" y="T11"/>
                  </a:cxn>
                </a:cxnLst>
                <a:rect l="0" t="0" r="r" b="b"/>
                <a:pathLst>
                  <a:path w="24" h="43">
                    <a:moveTo>
                      <a:pt x="2" y="30"/>
                    </a:moveTo>
                    <a:cubicBezTo>
                      <a:pt x="4" y="22"/>
                      <a:pt x="8" y="14"/>
                      <a:pt x="1" y="6"/>
                    </a:cubicBezTo>
                    <a:cubicBezTo>
                      <a:pt x="5" y="0"/>
                      <a:pt x="9" y="2"/>
                      <a:pt x="13" y="6"/>
                    </a:cubicBezTo>
                    <a:cubicBezTo>
                      <a:pt x="8" y="17"/>
                      <a:pt x="19" y="18"/>
                      <a:pt x="24" y="22"/>
                    </a:cubicBezTo>
                    <a:cubicBezTo>
                      <a:pt x="12" y="24"/>
                      <a:pt x="16" y="38"/>
                      <a:pt x="8" y="43"/>
                    </a:cubicBezTo>
                    <a:cubicBezTo>
                      <a:pt x="0" y="42"/>
                      <a:pt x="12" y="31"/>
                      <a:pt x="2" y="30"/>
                    </a:cubicBezTo>
                    <a:close/>
                  </a:path>
                </a:pathLst>
              </a:custGeom>
              <a:solidFill>
                <a:srgbClr val="4A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3" name="Freeform 1185">
                <a:extLst>
                  <a:ext uri="{FF2B5EF4-FFF2-40B4-BE49-F238E27FC236}">
                    <a16:creationId xmlns:a16="http://schemas.microsoft.com/office/drawing/2014/main" id="{8F922CE3-56BC-66F8-5F02-C0A08C2774E6}"/>
                  </a:ext>
                </a:extLst>
              </p:cNvPr>
              <p:cNvSpPr/>
              <p:nvPr/>
            </p:nvSpPr>
            <p:spPr bwMode="auto">
              <a:xfrm>
                <a:off x="5124" y="2074"/>
                <a:ext cx="20" cy="28"/>
              </a:xfrm>
              <a:custGeom>
                <a:avLst/>
                <a:gdLst>
                  <a:gd name="T0" fmla="*/ 14 w 14"/>
                  <a:gd name="T1" fmla="*/ 3 h 19"/>
                  <a:gd name="T2" fmla="*/ 6 w 14"/>
                  <a:gd name="T3" fmla="*/ 19 h 19"/>
                  <a:gd name="T4" fmla="*/ 1 w 14"/>
                  <a:gd name="T5" fmla="*/ 9 h 19"/>
                  <a:gd name="T6" fmla="*/ 14 w 14"/>
                  <a:gd name="T7" fmla="*/ 3 h 19"/>
                </a:gdLst>
                <a:ahLst/>
                <a:cxnLst>
                  <a:cxn ang="0">
                    <a:pos x="T0" y="T1"/>
                  </a:cxn>
                  <a:cxn ang="0">
                    <a:pos x="T2" y="T3"/>
                  </a:cxn>
                  <a:cxn ang="0">
                    <a:pos x="T4" y="T5"/>
                  </a:cxn>
                  <a:cxn ang="0">
                    <a:pos x="T6" y="T7"/>
                  </a:cxn>
                </a:cxnLst>
                <a:rect l="0" t="0" r="r" b="b"/>
                <a:pathLst>
                  <a:path w="14" h="19">
                    <a:moveTo>
                      <a:pt x="14" y="3"/>
                    </a:moveTo>
                    <a:cubicBezTo>
                      <a:pt x="13" y="10"/>
                      <a:pt x="14" y="18"/>
                      <a:pt x="6" y="19"/>
                    </a:cubicBezTo>
                    <a:cubicBezTo>
                      <a:pt x="4" y="19"/>
                      <a:pt x="1" y="13"/>
                      <a:pt x="1" y="9"/>
                    </a:cubicBezTo>
                    <a:cubicBezTo>
                      <a:pt x="0" y="0"/>
                      <a:pt x="12" y="11"/>
                      <a:pt x="14" y="3"/>
                    </a:cubicBezTo>
                    <a:close/>
                  </a:path>
                </a:pathLst>
              </a:custGeom>
              <a:solidFill>
                <a:srgbClr val="888C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4" name="Freeform 1186">
                <a:extLst>
                  <a:ext uri="{FF2B5EF4-FFF2-40B4-BE49-F238E27FC236}">
                    <a16:creationId xmlns:a16="http://schemas.microsoft.com/office/drawing/2014/main" id="{DCA0B017-957F-6FD2-B66B-81DDD84DAF9B}"/>
                  </a:ext>
                </a:extLst>
              </p:cNvPr>
              <p:cNvSpPr/>
              <p:nvPr/>
            </p:nvSpPr>
            <p:spPr bwMode="auto">
              <a:xfrm>
                <a:off x="5071" y="2981"/>
                <a:ext cx="34" cy="34"/>
              </a:xfrm>
              <a:custGeom>
                <a:avLst/>
                <a:gdLst>
                  <a:gd name="T0" fmla="*/ 19 w 23"/>
                  <a:gd name="T1" fmla="*/ 3 h 24"/>
                  <a:gd name="T2" fmla="*/ 19 w 23"/>
                  <a:gd name="T3" fmla="*/ 5 h 24"/>
                  <a:gd name="T4" fmla="*/ 12 w 23"/>
                  <a:gd name="T5" fmla="*/ 23 h 24"/>
                  <a:gd name="T6" fmla="*/ 11 w 23"/>
                  <a:gd name="T7" fmla="*/ 6 h 24"/>
                  <a:gd name="T8" fmla="*/ 11 w 23"/>
                  <a:gd name="T9" fmla="*/ 0 h 24"/>
                  <a:gd name="T10" fmla="*/ 19 w 23"/>
                  <a:gd name="T11" fmla="*/ 3 h 24"/>
                </a:gdLst>
                <a:ahLst/>
                <a:cxnLst>
                  <a:cxn ang="0">
                    <a:pos x="T0" y="T1"/>
                  </a:cxn>
                  <a:cxn ang="0">
                    <a:pos x="T2" y="T3"/>
                  </a:cxn>
                  <a:cxn ang="0">
                    <a:pos x="T4" y="T5"/>
                  </a:cxn>
                  <a:cxn ang="0">
                    <a:pos x="T6" y="T7"/>
                  </a:cxn>
                  <a:cxn ang="0">
                    <a:pos x="T8" y="T9"/>
                  </a:cxn>
                  <a:cxn ang="0">
                    <a:pos x="T10" y="T11"/>
                  </a:cxn>
                </a:cxnLst>
                <a:rect l="0" t="0" r="r" b="b"/>
                <a:pathLst>
                  <a:path w="23" h="24">
                    <a:moveTo>
                      <a:pt x="19" y="3"/>
                    </a:moveTo>
                    <a:cubicBezTo>
                      <a:pt x="19" y="4"/>
                      <a:pt x="19" y="5"/>
                      <a:pt x="19" y="5"/>
                    </a:cubicBezTo>
                    <a:cubicBezTo>
                      <a:pt x="17" y="11"/>
                      <a:pt x="23" y="24"/>
                      <a:pt x="12" y="23"/>
                    </a:cubicBezTo>
                    <a:cubicBezTo>
                      <a:pt x="0" y="21"/>
                      <a:pt x="14" y="11"/>
                      <a:pt x="11" y="6"/>
                    </a:cubicBezTo>
                    <a:cubicBezTo>
                      <a:pt x="10" y="4"/>
                      <a:pt x="11" y="2"/>
                      <a:pt x="11" y="0"/>
                    </a:cubicBezTo>
                    <a:cubicBezTo>
                      <a:pt x="14" y="0"/>
                      <a:pt x="17" y="0"/>
                      <a:pt x="19" y="3"/>
                    </a:cubicBezTo>
                    <a:close/>
                  </a:path>
                </a:pathLst>
              </a:custGeom>
              <a:solidFill>
                <a:srgbClr val="E5B1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5" name="Freeform 1187">
                <a:extLst>
                  <a:ext uri="{FF2B5EF4-FFF2-40B4-BE49-F238E27FC236}">
                    <a16:creationId xmlns:a16="http://schemas.microsoft.com/office/drawing/2014/main" id="{BD3D2870-101C-9FA1-BE82-8A35D0301070}"/>
                  </a:ext>
                </a:extLst>
              </p:cNvPr>
              <p:cNvSpPr/>
              <p:nvPr/>
            </p:nvSpPr>
            <p:spPr bwMode="auto">
              <a:xfrm>
                <a:off x="5100" y="2701"/>
                <a:ext cx="118" cy="39"/>
              </a:xfrm>
              <a:custGeom>
                <a:avLst/>
                <a:gdLst>
                  <a:gd name="T0" fmla="*/ 0 w 81"/>
                  <a:gd name="T1" fmla="*/ 8 h 27"/>
                  <a:gd name="T2" fmla="*/ 64 w 81"/>
                  <a:gd name="T3" fmla="*/ 11 h 27"/>
                  <a:gd name="T4" fmla="*/ 55 w 81"/>
                  <a:gd name="T5" fmla="*/ 0 h 27"/>
                  <a:gd name="T6" fmla="*/ 81 w 81"/>
                  <a:gd name="T7" fmla="*/ 17 h 27"/>
                  <a:gd name="T8" fmla="*/ 3 w 81"/>
                  <a:gd name="T9" fmla="*/ 15 h 27"/>
                  <a:gd name="T10" fmla="*/ 0 w 81"/>
                  <a:gd name="T11" fmla="*/ 8 h 27"/>
                </a:gdLst>
                <a:ahLst/>
                <a:cxnLst>
                  <a:cxn ang="0">
                    <a:pos x="T0" y="T1"/>
                  </a:cxn>
                  <a:cxn ang="0">
                    <a:pos x="T2" y="T3"/>
                  </a:cxn>
                  <a:cxn ang="0">
                    <a:pos x="T4" y="T5"/>
                  </a:cxn>
                  <a:cxn ang="0">
                    <a:pos x="T6" y="T7"/>
                  </a:cxn>
                  <a:cxn ang="0">
                    <a:pos x="T8" y="T9"/>
                  </a:cxn>
                  <a:cxn ang="0">
                    <a:pos x="T10" y="T11"/>
                  </a:cxn>
                </a:cxnLst>
                <a:rect l="0" t="0" r="r" b="b"/>
                <a:pathLst>
                  <a:path w="81" h="27">
                    <a:moveTo>
                      <a:pt x="0" y="8"/>
                    </a:moveTo>
                    <a:cubicBezTo>
                      <a:pt x="21" y="7"/>
                      <a:pt x="42" y="15"/>
                      <a:pt x="64" y="11"/>
                    </a:cubicBezTo>
                    <a:cubicBezTo>
                      <a:pt x="60" y="7"/>
                      <a:pt x="57" y="3"/>
                      <a:pt x="55" y="0"/>
                    </a:cubicBezTo>
                    <a:cubicBezTo>
                      <a:pt x="67" y="0"/>
                      <a:pt x="77" y="3"/>
                      <a:pt x="81" y="17"/>
                    </a:cubicBezTo>
                    <a:cubicBezTo>
                      <a:pt x="55" y="21"/>
                      <a:pt x="29" y="27"/>
                      <a:pt x="3" y="15"/>
                    </a:cubicBezTo>
                    <a:cubicBezTo>
                      <a:pt x="2" y="13"/>
                      <a:pt x="1" y="10"/>
                      <a:pt x="0" y="8"/>
                    </a:cubicBezTo>
                    <a:close/>
                  </a:path>
                </a:pathLst>
              </a:custGeom>
              <a:solidFill>
                <a:srgbClr val="4A54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6" name="Freeform 1188">
                <a:extLst>
                  <a:ext uri="{FF2B5EF4-FFF2-40B4-BE49-F238E27FC236}">
                    <a16:creationId xmlns:a16="http://schemas.microsoft.com/office/drawing/2014/main" id="{9CA5D61B-0738-7605-27F0-DCB7825348AE}"/>
                  </a:ext>
                </a:extLst>
              </p:cNvPr>
              <p:cNvSpPr/>
              <p:nvPr/>
            </p:nvSpPr>
            <p:spPr bwMode="auto">
              <a:xfrm>
                <a:off x="5134" y="2486"/>
                <a:ext cx="209" cy="236"/>
              </a:xfrm>
              <a:custGeom>
                <a:avLst/>
                <a:gdLst>
                  <a:gd name="T0" fmla="*/ 135 w 144"/>
                  <a:gd name="T1" fmla="*/ 39 h 162"/>
                  <a:gd name="T2" fmla="*/ 136 w 144"/>
                  <a:gd name="T3" fmla="*/ 0 h 162"/>
                  <a:gd name="T4" fmla="*/ 139 w 144"/>
                  <a:gd name="T5" fmla="*/ 139 h 162"/>
                  <a:gd name="T6" fmla="*/ 132 w 144"/>
                  <a:gd name="T7" fmla="*/ 157 h 162"/>
                  <a:gd name="T8" fmla="*/ 123 w 144"/>
                  <a:gd name="T9" fmla="*/ 152 h 162"/>
                  <a:gd name="T10" fmla="*/ 133 w 144"/>
                  <a:gd name="T11" fmla="*/ 137 h 162"/>
                  <a:gd name="T12" fmla="*/ 0 w 144"/>
                  <a:gd name="T13" fmla="*/ 136 h 162"/>
                  <a:gd name="T14" fmla="*/ 0 w 144"/>
                  <a:gd name="T15" fmla="*/ 128 h 162"/>
                  <a:gd name="T16" fmla="*/ 16 w 144"/>
                  <a:gd name="T17" fmla="*/ 117 h 162"/>
                  <a:gd name="T18" fmla="*/ 24 w 144"/>
                  <a:gd name="T19" fmla="*/ 119 h 162"/>
                  <a:gd name="T20" fmla="*/ 40 w 144"/>
                  <a:gd name="T21" fmla="*/ 131 h 162"/>
                  <a:gd name="T22" fmla="*/ 49 w 144"/>
                  <a:gd name="T23" fmla="*/ 121 h 162"/>
                  <a:gd name="T24" fmla="*/ 68 w 144"/>
                  <a:gd name="T25" fmla="*/ 121 h 162"/>
                  <a:gd name="T26" fmla="*/ 88 w 144"/>
                  <a:gd name="T27" fmla="*/ 137 h 162"/>
                  <a:gd name="T28" fmla="*/ 106 w 144"/>
                  <a:gd name="T29" fmla="*/ 135 h 162"/>
                  <a:gd name="T30" fmla="*/ 105 w 144"/>
                  <a:gd name="T31" fmla="*/ 120 h 162"/>
                  <a:gd name="T32" fmla="*/ 101 w 144"/>
                  <a:gd name="T33" fmla="*/ 99 h 162"/>
                  <a:gd name="T34" fmla="*/ 105 w 144"/>
                  <a:gd name="T35" fmla="*/ 95 h 162"/>
                  <a:gd name="T36" fmla="*/ 115 w 144"/>
                  <a:gd name="T37" fmla="*/ 101 h 162"/>
                  <a:gd name="T38" fmla="*/ 135 w 144"/>
                  <a:gd name="T39" fmla="*/ 121 h 162"/>
                  <a:gd name="T40" fmla="*/ 134 w 144"/>
                  <a:gd name="T41" fmla="*/ 93 h 162"/>
                  <a:gd name="T42" fmla="*/ 135 w 144"/>
                  <a:gd name="T43" fmla="*/ 3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62">
                    <a:moveTo>
                      <a:pt x="135" y="39"/>
                    </a:moveTo>
                    <a:cubicBezTo>
                      <a:pt x="136" y="26"/>
                      <a:pt x="136" y="13"/>
                      <a:pt x="136" y="0"/>
                    </a:cubicBezTo>
                    <a:cubicBezTo>
                      <a:pt x="144" y="46"/>
                      <a:pt x="137" y="93"/>
                      <a:pt x="139" y="139"/>
                    </a:cubicBezTo>
                    <a:cubicBezTo>
                      <a:pt x="139" y="146"/>
                      <a:pt x="138" y="152"/>
                      <a:pt x="132" y="157"/>
                    </a:cubicBezTo>
                    <a:cubicBezTo>
                      <a:pt x="129" y="155"/>
                      <a:pt x="126" y="153"/>
                      <a:pt x="123" y="152"/>
                    </a:cubicBezTo>
                    <a:cubicBezTo>
                      <a:pt x="125" y="148"/>
                      <a:pt x="128" y="145"/>
                      <a:pt x="133" y="137"/>
                    </a:cubicBezTo>
                    <a:cubicBezTo>
                      <a:pt x="85" y="162"/>
                      <a:pt x="42" y="145"/>
                      <a:pt x="0" y="136"/>
                    </a:cubicBezTo>
                    <a:cubicBezTo>
                      <a:pt x="0" y="133"/>
                      <a:pt x="0" y="130"/>
                      <a:pt x="0" y="128"/>
                    </a:cubicBezTo>
                    <a:cubicBezTo>
                      <a:pt x="3" y="121"/>
                      <a:pt x="9" y="119"/>
                      <a:pt x="16" y="117"/>
                    </a:cubicBezTo>
                    <a:cubicBezTo>
                      <a:pt x="19" y="117"/>
                      <a:pt x="22" y="117"/>
                      <a:pt x="24" y="119"/>
                    </a:cubicBezTo>
                    <a:cubicBezTo>
                      <a:pt x="24" y="130"/>
                      <a:pt x="33" y="131"/>
                      <a:pt x="40" y="131"/>
                    </a:cubicBezTo>
                    <a:cubicBezTo>
                      <a:pt x="48" y="132"/>
                      <a:pt x="47" y="126"/>
                      <a:pt x="49" y="121"/>
                    </a:cubicBezTo>
                    <a:cubicBezTo>
                      <a:pt x="55" y="101"/>
                      <a:pt x="61" y="116"/>
                      <a:pt x="68" y="121"/>
                    </a:cubicBezTo>
                    <a:cubicBezTo>
                      <a:pt x="74" y="127"/>
                      <a:pt x="80" y="134"/>
                      <a:pt x="88" y="137"/>
                    </a:cubicBezTo>
                    <a:cubicBezTo>
                      <a:pt x="94" y="140"/>
                      <a:pt x="101" y="140"/>
                      <a:pt x="106" y="135"/>
                    </a:cubicBezTo>
                    <a:cubicBezTo>
                      <a:pt x="113" y="130"/>
                      <a:pt x="108" y="125"/>
                      <a:pt x="105" y="120"/>
                    </a:cubicBezTo>
                    <a:cubicBezTo>
                      <a:pt x="101" y="113"/>
                      <a:pt x="98" y="107"/>
                      <a:pt x="101" y="99"/>
                    </a:cubicBezTo>
                    <a:cubicBezTo>
                      <a:pt x="102" y="97"/>
                      <a:pt x="103" y="96"/>
                      <a:pt x="105" y="95"/>
                    </a:cubicBezTo>
                    <a:cubicBezTo>
                      <a:pt x="115" y="93"/>
                      <a:pt x="115" y="93"/>
                      <a:pt x="115" y="101"/>
                    </a:cubicBezTo>
                    <a:cubicBezTo>
                      <a:pt x="115" y="113"/>
                      <a:pt x="127" y="114"/>
                      <a:pt x="135" y="121"/>
                    </a:cubicBezTo>
                    <a:cubicBezTo>
                      <a:pt x="127" y="111"/>
                      <a:pt x="131" y="103"/>
                      <a:pt x="134" y="93"/>
                    </a:cubicBezTo>
                    <a:cubicBezTo>
                      <a:pt x="139" y="76"/>
                      <a:pt x="135" y="57"/>
                      <a:pt x="135" y="39"/>
                    </a:cubicBezTo>
                    <a:close/>
                  </a:path>
                </a:pathLst>
              </a:custGeom>
              <a:solidFill>
                <a:srgbClr val="7449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7" name="Freeform 1189">
                <a:extLst>
                  <a:ext uri="{FF2B5EF4-FFF2-40B4-BE49-F238E27FC236}">
                    <a16:creationId xmlns:a16="http://schemas.microsoft.com/office/drawing/2014/main" id="{DFF34927-C08F-02BB-4A93-31BA8A3C1E48}"/>
                  </a:ext>
                </a:extLst>
              </p:cNvPr>
              <p:cNvSpPr/>
              <p:nvPr/>
            </p:nvSpPr>
            <p:spPr bwMode="auto">
              <a:xfrm>
                <a:off x="5930" y="2385"/>
                <a:ext cx="273" cy="166"/>
              </a:xfrm>
              <a:custGeom>
                <a:avLst/>
                <a:gdLst>
                  <a:gd name="T0" fmla="*/ 17 w 188"/>
                  <a:gd name="T1" fmla="*/ 113 h 114"/>
                  <a:gd name="T2" fmla="*/ 1 w 188"/>
                  <a:gd name="T3" fmla="*/ 93 h 114"/>
                  <a:gd name="T4" fmla="*/ 14 w 188"/>
                  <a:gd name="T5" fmla="*/ 80 h 114"/>
                  <a:gd name="T6" fmla="*/ 29 w 188"/>
                  <a:gd name="T7" fmla="*/ 77 h 114"/>
                  <a:gd name="T8" fmla="*/ 35 w 188"/>
                  <a:gd name="T9" fmla="*/ 68 h 114"/>
                  <a:gd name="T10" fmla="*/ 47 w 188"/>
                  <a:gd name="T11" fmla="*/ 28 h 114"/>
                  <a:gd name="T12" fmla="*/ 54 w 188"/>
                  <a:gd name="T13" fmla="*/ 14 h 114"/>
                  <a:gd name="T14" fmla="*/ 79 w 188"/>
                  <a:gd name="T15" fmla="*/ 13 h 114"/>
                  <a:gd name="T16" fmla="*/ 118 w 188"/>
                  <a:gd name="T17" fmla="*/ 23 h 114"/>
                  <a:gd name="T18" fmla="*/ 138 w 188"/>
                  <a:gd name="T19" fmla="*/ 23 h 114"/>
                  <a:gd name="T20" fmla="*/ 176 w 188"/>
                  <a:gd name="T21" fmla="*/ 27 h 114"/>
                  <a:gd name="T22" fmla="*/ 177 w 188"/>
                  <a:gd name="T23" fmla="*/ 44 h 114"/>
                  <a:gd name="T24" fmla="*/ 188 w 188"/>
                  <a:gd name="T25" fmla="*/ 65 h 114"/>
                  <a:gd name="T26" fmla="*/ 176 w 188"/>
                  <a:gd name="T27" fmla="*/ 76 h 114"/>
                  <a:gd name="T28" fmla="*/ 176 w 188"/>
                  <a:gd name="T29" fmla="*/ 98 h 114"/>
                  <a:gd name="T30" fmla="*/ 165 w 188"/>
                  <a:gd name="T31" fmla="*/ 90 h 114"/>
                  <a:gd name="T32" fmla="*/ 159 w 188"/>
                  <a:gd name="T33" fmla="*/ 78 h 114"/>
                  <a:gd name="T34" fmla="*/ 96 w 188"/>
                  <a:gd name="T35" fmla="*/ 77 h 114"/>
                  <a:gd name="T36" fmla="*/ 87 w 188"/>
                  <a:gd name="T37" fmla="*/ 97 h 114"/>
                  <a:gd name="T38" fmla="*/ 81 w 188"/>
                  <a:gd name="T39" fmla="*/ 110 h 114"/>
                  <a:gd name="T40" fmla="*/ 69 w 188"/>
                  <a:gd name="T41" fmla="*/ 102 h 114"/>
                  <a:gd name="T42" fmla="*/ 49 w 188"/>
                  <a:gd name="T43" fmla="*/ 98 h 114"/>
                  <a:gd name="T44" fmla="*/ 23 w 188"/>
                  <a:gd name="T45" fmla="*/ 114 h 114"/>
                  <a:gd name="T46" fmla="*/ 17 w 188"/>
                  <a:gd name="T47" fmla="*/ 1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8" h="114">
                    <a:moveTo>
                      <a:pt x="17" y="113"/>
                    </a:moveTo>
                    <a:cubicBezTo>
                      <a:pt x="7" y="110"/>
                      <a:pt x="10" y="96"/>
                      <a:pt x="1" y="93"/>
                    </a:cubicBezTo>
                    <a:cubicBezTo>
                      <a:pt x="0" y="83"/>
                      <a:pt x="0" y="75"/>
                      <a:pt x="14" y="80"/>
                    </a:cubicBezTo>
                    <a:cubicBezTo>
                      <a:pt x="19" y="82"/>
                      <a:pt x="24" y="82"/>
                      <a:pt x="29" y="77"/>
                    </a:cubicBezTo>
                    <a:cubicBezTo>
                      <a:pt x="29" y="73"/>
                      <a:pt x="32" y="71"/>
                      <a:pt x="35" y="68"/>
                    </a:cubicBezTo>
                    <a:cubicBezTo>
                      <a:pt x="54" y="59"/>
                      <a:pt x="53" y="44"/>
                      <a:pt x="47" y="28"/>
                    </a:cubicBezTo>
                    <a:cubicBezTo>
                      <a:pt x="48" y="22"/>
                      <a:pt x="51" y="18"/>
                      <a:pt x="54" y="14"/>
                    </a:cubicBezTo>
                    <a:cubicBezTo>
                      <a:pt x="62" y="2"/>
                      <a:pt x="70" y="0"/>
                      <a:pt x="79" y="13"/>
                    </a:cubicBezTo>
                    <a:cubicBezTo>
                      <a:pt x="89" y="30"/>
                      <a:pt x="105" y="21"/>
                      <a:pt x="118" y="23"/>
                    </a:cubicBezTo>
                    <a:cubicBezTo>
                      <a:pt x="125" y="23"/>
                      <a:pt x="131" y="23"/>
                      <a:pt x="138" y="23"/>
                    </a:cubicBezTo>
                    <a:cubicBezTo>
                      <a:pt x="150" y="24"/>
                      <a:pt x="164" y="21"/>
                      <a:pt x="176" y="27"/>
                    </a:cubicBezTo>
                    <a:cubicBezTo>
                      <a:pt x="181" y="32"/>
                      <a:pt x="181" y="38"/>
                      <a:pt x="177" y="44"/>
                    </a:cubicBezTo>
                    <a:cubicBezTo>
                      <a:pt x="173" y="55"/>
                      <a:pt x="180" y="60"/>
                      <a:pt x="188" y="65"/>
                    </a:cubicBezTo>
                    <a:cubicBezTo>
                      <a:pt x="181" y="64"/>
                      <a:pt x="176" y="67"/>
                      <a:pt x="176" y="76"/>
                    </a:cubicBezTo>
                    <a:cubicBezTo>
                      <a:pt x="177" y="83"/>
                      <a:pt x="176" y="90"/>
                      <a:pt x="176" y="98"/>
                    </a:cubicBezTo>
                    <a:cubicBezTo>
                      <a:pt x="170" y="98"/>
                      <a:pt x="168" y="93"/>
                      <a:pt x="165" y="90"/>
                    </a:cubicBezTo>
                    <a:cubicBezTo>
                      <a:pt x="163" y="86"/>
                      <a:pt x="161" y="82"/>
                      <a:pt x="159" y="78"/>
                    </a:cubicBezTo>
                    <a:cubicBezTo>
                      <a:pt x="138" y="68"/>
                      <a:pt x="117" y="73"/>
                      <a:pt x="96" y="77"/>
                    </a:cubicBezTo>
                    <a:cubicBezTo>
                      <a:pt x="88" y="79"/>
                      <a:pt x="85" y="88"/>
                      <a:pt x="87" y="97"/>
                    </a:cubicBezTo>
                    <a:cubicBezTo>
                      <a:pt x="87" y="102"/>
                      <a:pt x="85" y="106"/>
                      <a:pt x="81" y="110"/>
                    </a:cubicBezTo>
                    <a:cubicBezTo>
                      <a:pt x="74" y="113"/>
                      <a:pt x="70" y="109"/>
                      <a:pt x="69" y="102"/>
                    </a:cubicBezTo>
                    <a:cubicBezTo>
                      <a:pt x="65" y="88"/>
                      <a:pt x="57" y="91"/>
                      <a:pt x="49" y="98"/>
                    </a:cubicBezTo>
                    <a:cubicBezTo>
                      <a:pt x="41" y="104"/>
                      <a:pt x="33" y="111"/>
                      <a:pt x="23" y="114"/>
                    </a:cubicBezTo>
                    <a:cubicBezTo>
                      <a:pt x="21" y="114"/>
                      <a:pt x="19" y="114"/>
                      <a:pt x="17" y="113"/>
                    </a:cubicBezTo>
                    <a:close/>
                  </a:path>
                </a:pathLst>
              </a:custGeom>
              <a:solidFill>
                <a:srgbClr val="DF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8" name="Freeform 1190">
                <a:extLst>
                  <a:ext uri="{FF2B5EF4-FFF2-40B4-BE49-F238E27FC236}">
                    <a16:creationId xmlns:a16="http://schemas.microsoft.com/office/drawing/2014/main" id="{6DB1CD10-AB2F-749A-90CF-E49D5BBC1926}"/>
                  </a:ext>
                </a:extLst>
              </p:cNvPr>
              <p:cNvSpPr/>
              <p:nvPr/>
            </p:nvSpPr>
            <p:spPr bwMode="auto">
              <a:xfrm>
                <a:off x="5838" y="2176"/>
                <a:ext cx="182" cy="272"/>
              </a:xfrm>
              <a:custGeom>
                <a:avLst/>
                <a:gdLst>
                  <a:gd name="T0" fmla="*/ 72 w 125"/>
                  <a:gd name="T1" fmla="*/ 173 h 187"/>
                  <a:gd name="T2" fmla="*/ 39 w 125"/>
                  <a:gd name="T3" fmla="*/ 179 h 187"/>
                  <a:gd name="T4" fmla="*/ 0 w 125"/>
                  <a:gd name="T5" fmla="*/ 165 h 187"/>
                  <a:gd name="T6" fmla="*/ 4 w 125"/>
                  <a:gd name="T7" fmla="*/ 157 h 187"/>
                  <a:gd name="T8" fmla="*/ 24 w 125"/>
                  <a:gd name="T9" fmla="*/ 148 h 187"/>
                  <a:gd name="T10" fmla="*/ 54 w 125"/>
                  <a:gd name="T11" fmla="*/ 145 h 187"/>
                  <a:gd name="T12" fmla="*/ 66 w 125"/>
                  <a:gd name="T13" fmla="*/ 124 h 187"/>
                  <a:gd name="T14" fmla="*/ 56 w 125"/>
                  <a:gd name="T15" fmla="*/ 98 h 187"/>
                  <a:gd name="T16" fmla="*/ 55 w 125"/>
                  <a:gd name="T17" fmla="*/ 93 h 187"/>
                  <a:gd name="T18" fmla="*/ 53 w 125"/>
                  <a:gd name="T19" fmla="*/ 75 h 187"/>
                  <a:gd name="T20" fmla="*/ 62 w 125"/>
                  <a:gd name="T21" fmla="*/ 60 h 187"/>
                  <a:gd name="T22" fmla="*/ 75 w 125"/>
                  <a:gd name="T23" fmla="*/ 35 h 187"/>
                  <a:gd name="T24" fmla="*/ 77 w 125"/>
                  <a:gd name="T25" fmla="*/ 6 h 187"/>
                  <a:gd name="T26" fmla="*/ 82 w 125"/>
                  <a:gd name="T27" fmla="*/ 2 h 187"/>
                  <a:gd name="T28" fmla="*/ 91 w 125"/>
                  <a:gd name="T29" fmla="*/ 1 h 187"/>
                  <a:gd name="T30" fmla="*/ 117 w 125"/>
                  <a:gd name="T31" fmla="*/ 53 h 187"/>
                  <a:gd name="T32" fmla="*/ 105 w 125"/>
                  <a:gd name="T33" fmla="*/ 74 h 187"/>
                  <a:gd name="T34" fmla="*/ 97 w 125"/>
                  <a:gd name="T35" fmla="*/ 138 h 187"/>
                  <a:gd name="T36" fmla="*/ 92 w 125"/>
                  <a:gd name="T37" fmla="*/ 159 h 187"/>
                  <a:gd name="T38" fmla="*/ 84 w 125"/>
                  <a:gd name="T39" fmla="*/ 175 h 187"/>
                  <a:gd name="T40" fmla="*/ 72 w 125"/>
                  <a:gd name="T41" fmla="*/ 17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187">
                    <a:moveTo>
                      <a:pt x="72" y="173"/>
                    </a:moveTo>
                    <a:cubicBezTo>
                      <a:pt x="61" y="173"/>
                      <a:pt x="50" y="172"/>
                      <a:pt x="39" y="179"/>
                    </a:cubicBezTo>
                    <a:cubicBezTo>
                      <a:pt x="27" y="187"/>
                      <a:pt x="4" y="177"/>
                      <a:pt x="0" y="165"/>
                    </a:cubicBezTo>
                    <a:cubicBezTo>
                      <a:pt x="0" y="162"/>
                      <a:pt x="1" y="159"/>
                      <a:pt x="4" y="157"/>
                    </a:cubicBezTo>
                    <a:cubicBezTo>
                      <a:pt x="10" y="152"/>
                      <a:pt x="16" y="149"/>
                      <a:pt x="24" y="148"/>
                    </a:cubicBezTo>
                    <a:cubicBezTo>
                      <a:pt x="34" y="147"/>
                      <a:pt x="44" y="146"/>
                      <a:pt x="54" y="145"/>
                    </a:cubicBezTo>
                    <a:cubicBezTo>
                      <a:pt x="69" y="144"/>
                      <a:pt x="72" y="138"/>
                      <a:pt x="66" y="124"/>
                    </a:cubicBezTo>
                    <a:cubicBezTo>
                      <a:pt x="63" y="115"/>
                      <a:pt x="59" y="107"/>
                      <a:pt x="56" y="98"/>
                    </a:cubicBezTo>
                    <a:cubicBezTo>
                      <a:pt x="55" y="96"/>
                      <a:pt x="55" y="94"/>
                      <a:pt x="55" y="93"/>
                    </a:cubicBezTo>
                    <a:cubicBezTo>
                      <a:pt x="54" y="87"/>
                      <a:pt x="54" y="81"/>
                      <a:pt x="53" y="75"/>
                    </a:cubicBezTo>
                    <a:cubicBezTo>
                      <a:pt x="52" y="67"/>
                      <a:pt x="54" y="61"/>
                      <a:pt x="62" y="60"/>
                    </a:cubicBezTo>
                    <a:cubicBezTo>
                      <a:pt x="80" y="57"/>
                      <a:pt x="77" y="46"/>
                      <a:pt x="75" y="35"/>
                    </a:cubicBezTo>
                    <a:cubicBezTo>
                      <a:pt x="74" y="25"/>
                      <a:pt x="73" y="16"/>
                      <a:pt x="77" y="6"/>
                    </a:cubicBezTo>
                    <a:cubicBezTo>
                      <a:pt x="78" y="4"/>
                      <a:pt x="80" y="3"/>
                      <a:pt x="82" y="2"/>
                    </a:cubicBezTo>
                    <a:cubicBezTo>
                      <a:pt x="85" y="1"/>
                      <a:pt x="88" y="0"/>
                      <a:pt x="91" y="1"/>
                    </a:cubicBezTo>
                    <a:cubicBezTo>
                      <a:pt x="116" y="11"/>
                      <a:pt x="125" y="29"/>
                      <a:pt x="117" y="53"/>
                    </a:cubicBezTo>
                    <a:cubicBezTo>
                      <a:pt x="113" y="61"/>
                      <a:pt x="108" y="67"/>
                      <a:pt x="105" y="74"/>
                    </a:cubicBezTo>
                    <a:cubicBezTo>
                      <a:pt x="116" y="97"/>
                      <a:pt x="108" y="118"/>
                      <a:pt x="97" y="138"/>
                    </a:cubicBezTo>
                    <a:cubicBezTo>
                      <a:pt x="93" y="144"/>
                      <a:pt x="93" y="151"/>
                      <a:pt x="92" y="159"/>
                    </a:cubicBezTo>
                    <a:cubicBezTo>
                      <a:pt x="92" y="165"/>
                      <a:pt x="90" y="171"/>
                      <a:pt x="84" y="175"/>
                    </a:cubicBezTo>
                    <a:cubicBezTo>
                      <a:pt x="79" y="176"/>
                      <a:pt x="75" y="176"/>
                      <a:pt x="72" y="173"/>
                    </a:cubicBezTo>
                    <a:close/>
                  </a:path>
                </a:pathLst>
              </a:custGeom>
              <a:solidFill>
                <a:srgbClr val="CADD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9" name="Freeform 1191">
                <a:extLst>
                  <a:ext uri="{FF2B5EF4-FFF2-40B4-BE49-F238E27FC236}">
                    <a16:creationId xmlns:a16="http://schemas.microsoft.com/office/drawing/2014/main" id="{C1BA798D-AD45-1F01-81A2-E9195A90E68A}"/>
                  </a:ext>
                </a:extLst>
              </p:cNvPr>
              <p:cNvSpPr/>
              <p:nvPr/>
            </p:nvSpPr>
            <p:spPr bwMode="auto">
              <a:xfrm>
                <a:off x="5652" y="2439"/>
                <a:ext cx="208" cy="201"/>
              </a:xfrm>
              <a:custGeom>
                <a:avLst/>
                <a:gdLst>
                  <a:gd name="T0" fmla="*/ 143 w 143"/>
                  <a:gd name="T1" fmla="*/ 127 h 138"/>
                  <a:gd name="T2" fmla="*/ 143 w 143"/>
                  <a:gd name="T3" fmla="*/ 132 h 138"/>
                  <a:gd name="T4" fmla="*/ 138 w 143"/>
                  <a:gd name="T5" fmla="*/ 135 h 138"/>
                  <a:gd name="T6" fmla="*/ 121 w 143"/>
                  <a:gd name="T7" fmla="*/ 137 h 138"/>
                  <a:gd name="T8" fmla="*/ 110 w 143"/>
                  <a:gd name="T9" fmla="*/ 137 h 138"/>
                  <a:gd name="T10" fmla="*/ 64 w 143"/>
                  <a:gd name="T11" fmla="*/ 116 h 138"/>
                  <a:gd name="T12" fmla="*/ 33 w 143"/>
                  <a:gd name="T13" fmla="*/ 108 h 138"/>
                  <a:gd name="T14" fmla="*/ 35 w 143"/>
                  <a:gd name="T15" fmla="*/ 88 h 138"/>
                  <a:gd name="T16" fmla="*/ 51 w 143"/>
                  <a:gd name="T17" fmla="*/ 66 h 138"/>
                  <a:gd name="T18" fmla="*/ 44 w 143"/>
                  <a:gd name="T19" fmla="*/ 65 h 138"/>
                  <a:gd name="T20" fmla="*/ 37 w 143"/>
                  <a:gd name="T21" fmla="*/ 47 h 138"/>
                  <a:gd name="T22" fmla="*/ 29 w 143"/>
                  <a:gd name="T23" fmla="*/ 66 h 138"/>
                  <a:gd name="T24" fmla="*/ 8 w 143"/>
                  <a:gd name="T25" fmla="*/ 28 h 138"/>
                  <a:gd name="T26" fmla="*/ 51 w 143"/>
                  <a:gd name="T27" fmla="*/ 8 h 138"/>
                  <a:gd name="T28" fmla="*/ 75 w 143"/>
                  <a:gd name="T29" fmla="*/ 19 h 138"/>
                  <a:gd name="T30" fmla="*/ 80 w 143"/>
                  <a:gd name="T31" fmla="*/ 19 h 138"/>
                  <a:gd name="T32" fmla="*/ 84 w 143"/>
                  <a:gd name="T33" fmla="*/ 39 h 138"/>
                  <a:gd name="T34" fmla="*/ 81 w 143"/>
                  <a:gd name="T35" fmla="*/ 50 h 138"/>
                  <a:gd name="T36" fmla="*/ 70 w 143"/>
                  <a:gd name="T37" fmla="*/ 60 h 138"/>
                  <a:gd name="T38" fmla="*/ 87 w 143"/>
                  <a:gd name="T39" fmla="*/ 67 h 138"/>
                  <a:gd name="T40" fmla="*/ 135 w 143"/>
                  <a:gd name="T41" fmla="*/ 105 h 138"/>
                  <a:gd name="T42" fmla="*/ 143 w 143"/>
                  <a:gd name="T43" fmla="*/ 12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 h="138">
                    <a:moveTo>
                      <a:pt x="143" y="127"/>
                    </a:moveTo>
                    <a:cubicBezTo>
                      <a:pt x="143" y="129"/>
                      <a:pt x="143" y="130"/>
                      <a:pt x="143" y="132"/>
                    </a:cubicBezTo>
                    <a:cubicBezTo>
                      <a:pt x="142" y="133"/>
                      <a:pt x="140" y="134"/>
                      <a:pt x="138" y="135"/>
                    </a:cubicBezTo>
                    <a:cubicBezTo>
                      <a:pt x="133" y="137"/>
                      <a:pt x="127" y="136"/>
                      <a:pt x="121" y="137"/>
                    </a:cubicBezTo>
                    <a:cubicBezTo>
                      <a:pt x="117" y="137"/>
                      <a:pt x="114" y="138"/>
                      <a:pt x="110" y="137"/>
                    </a:cubicBezTo>
                    <a:cubicBezTo>
                      <a:pt x="96" y="127"/>
                      <a:pt x="83" y="115"/>
                      <a:pt x="64" y="116"/>
                    </a:cubicBezTo>
                    <a:cubicBezTo>
                      <a:pt x="53" y="117"/>
                      <a:pt x="42" y="118"/>
                      <a:pt x="33" y="108"/>
                    </a:cubicBezTo>
                    <a:cubicBezTo>
                      <a:pt x="26" y="101"/>
                      <a:pt x="20" y="95"/>
                      <a:pt x="35" y="88"/>
                    </a:cubicBezTo>
                    <a:cubicBezTo>
                      <a:pt x="43" y="85"/>
                      <a:pt x="53" y="78"/>
                      <a:pt x="51" y="66"/>
                    </a:cubicBezTo>
                    <a:cubicBezTo>
                      <a:pt x="50" y="60"/>
                      <a:pt x="46" y="67"/>
                      <a:pt x="44" y="65"/>
                    </a:cubicBezTo>
                    <a:cubicBezTo>
                      <a:pt x="38" y="60"/>
                      <a:pt x="40" y="53"/>
                      <a:pt x="37" y="47"/>
                    </a:cubicBezTo>
                    <a:cubicBezTo>
                      <a:pt x="28" y="51"/>
                      <a:pt x="38" y="62"/>
                      <a:pt x="29" y="66"/>
                    </a:cubicBezTo>
                    <a:cubicBezTo>
                      <a:pt x="5" y="57"/>
                      <a:pt x="0" y="47"/>
                      <a:pt x="8" y="28"/>
                    </a:cubicBezTo>
                    <a:cubicBezTo>
                      <a:pt x="17" y="7"/>
                      <a:pt x="31" y="0"/>
                      <a:pt x="51" y="8"/>
                    </a:cubicBezTo>
                    <a:cubicBezTo>
                      <a:pt x="61" y="9"/>
                      <a:pt x="64" y="21"/>
                      <a:pt x="75" y="19"/>
                    </a:cubicBezTo>
                    <a:cubicBezTo>
                      <a:pt x="77" y="18"/>
                      <a:pt x="78" y="18"/>
                      <a:pt x="80" y="19"/>
                    </a:cubicBezTo>
                    <a:cubicBezTo>
                      <a:pt x="83" y="25"/>
                      <a:pt x="81" y="32"/>
                      <a:pt x="84" y="39"/>
                    </a:cubicBezTo>
                    <a:cubicBezTo>
                      <a:pt x="87" y="43"/>
                      <a:pt x="86" y="47"/>
                      <a:pt x="81" y="50"/>
                    </a:cubicBezTo>
                    <a:cubicBezTo>
                      <a:pt x="77" y="53"/>
                      <a:pt x="68" y="53"/>
                      <a:pt x="70" y="60"/>
                    </a:cubicBezTo>
                    <a:cubicBezTo>
                      <a:pt x="72" y="68"/>
                      <a:pt x="81" y="65"/>
                      <a:pt x="87" y="67"/>
                    </a:cubicBezTo>
                    <a:cubicBezTo>
                      <a:pt x="114" y="66"/>
                      <a:pt x="125" y="84"/>
                      <a:pt x="135" y="105"/>
                    </a:cubicBezTo>
                    <a:cubicBezTo>
                      <a:pt x="138" y="112"/>
                      <a:pt x="139" y="120"/>
                      <a:pt x="143" y="127"/>
                    </a:cubicBezTo>
                    <a:close/>
                  </a:path>
                </a:pathLst>
              </a:custGeom>
              <a:solidFill>
                <a:srgbClr val="C5A5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0" name="Freeform 1192">
                <a:extLst>
                  <a:ext uri="{FF2B5EF4-FFF2-40B4-BE49-F238E27FC236}">
                    <a16:creationId xmlns:a16="http://schemas.microsoft.com/office/drawing/2014/main" id="{9123517A-6E26-E8C3-A845-9ED88415AD5A}"/>
                  </a:ext>
                </a:extLst>
              </p:cNvPr>
              <p:cNvSpPr/>
              <p:nvPr/>
            </p:nvSpPr>
            <p:spPr bwMode="auto">
              <a:xfrm>
                <a:off x="5422" y="2474"/>
                <a:ext cx="125" cy="205"/>
              </a:xfrm>
              <a:custGeom>
                <a:avLst/>
                <a:gdLst>
                  <a:gd name="T0" fmla="*/ 78 w 86"/>
                  <a:gd name="T1" fmla="*/ 0 h 141"/>
                  <a:gd name="T2" fmla="*/ 73 w 86"/>
                  <a:gd name="T3" fmla="*/ 56 h 141"/>
                  <a:gd name="T4" fmla="*/ 68 w 86"/>
                  <a:gd name="T5" fmla="*/ 96 h 141"/>
                  <a:gd name="T6" fmla="*/ 57 w 86"/>
                  <a:gd name="T7" fmla="*/ 124 h 141"/>
                  <a:gd name="T8" fmla="*/ 36 w 86"/>
                  <a:gd name="T9" fmla="*/ 132 h 141"/>
                  <a:gd name="T10" fmla="*/ 16 w 86"/>
                  <a:gd name="T11" fmla="*/ 97 h 141"/>
                  <a:gd name="T12" fmla="*/ 6 w 86"/>
                  <a:gd name="T13" fmla="*/ 66 h 141"/>
                  <a:gd name="T14" fmla="*/ 5 w 86"/>
                  <a:gd name="T15" fmla="*/ 44 h 141"/>
                  <a:gd name="T16" fmla="*/ 11 w 86"/>
                  <a:gd name="T17" fmla="*/ 36 h 141"/>
                  <a:gd name="T18" fmla="*/ 38 w 86"/>
                  <a:gd name="T19" fmla="*/ 25 h 141"/>
                  <a:gd name="T20" fmla="*/ 60 w 86"/>
                  <a:gd name="T21" fmla="*/ 25 h 141"/>
                  <a:gd name="T22" fmla="*/ 72 w 86"/>
                  <a:gd name="T23" fmla="*/ 26 h 141"/>
                  <a:gd name="T24" fmla="*/ 78 w 86"/>
                  <a:gd name="T2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141">
                    <a:moveTo>
                      <a:pt x="78" y="0"/>
                    </a:moveTo>
                    <a:cubicBezTo>
                      <a:pt x="86" y="19"/>
                      <a:pt x="84" y="39"/>
                      <a:pt x="73" y="56"/>
                    </a:cubicBezTo>
                    <a:cubicBezTo>
                      <a:pt x="64" y="69"/>
                      <a:pt x="63" y="82"/>
                      <a:pt x="68" y="96"/>
                    </a:cubicBezTo>
                    <a:cubicBezTo>
                      <a:pt x="72" y="108"/>
                      <a:pt x="70" y="118"/>
                      <a:pt x="57" y="124"/>
                    </a:cubicBezTo>
                    <a:cubicBezTo>
                      <a:pt x="50" y="127"/>
                      <a:pt x="46" y="141"/>
                      <a:pt x="36" y="132"/>
                    </a:cubicBezTo>
                    <a:cubicBezTo>
                      <a:pt x="27" y="122"/>
                      <a:pt x="9" y="117"/>
                      <a:pt x="16" y="97"/>
                    </a:cubicBezTo>
                    <a:cubicBezTo>
                      <a:pt x="21" y="85"/>
                      <a:pt x="9" y="77"/>
                      <a:pt x="6" y="66"/>
                    </a:cubicBezTo>
                    <a:cubicBezTo>
                      <a:pt x="4" y="59"/>
                      <a:pt x="0" y="52"/>
                      <a:pt x="5" y="44"/>
                    </a:cubicBezTo>
                    <a:cubicBezTo>
                      <a:pt x="7" y="41"/>
                      <a:pt x="10" y="39"/>
                      <a:pt x="11" y="36"/>
                    </a:cubicBezTo>
                    <a:cubicBezTo>
                      <a:pt x="20" y="14"/>
                      <a:pt x="20" y="13"/>
                      <a:pt x="38" y="25"/>
                    </a:cubicBezTo>
                    <a:cubicBezTo>
                      <a:pt x="46" y="31"/>
                      <a:pt x="53" y="21"/>
                      <a:pt x="60" y="25"/>
                    </a:cubicBezTo>
                    <a:cubicBezTo>
                      <a:pt x="64" y="25"/>
                      <a:pt x="67" y="33"/>
                      <a:pt x="72" y="26"/>
                    </a:cubicBezTo>
                    <a:cubicBezTo>
                      <a:pt x="74" y="17"/>
                      <a:pt x="70" y="7"/>
                      <a:pt x="78" y="0"/>
                    </a:cubicBezTo>
                    <a:close/>
                  </a:path>
                </a:pathLst>
              </a:custGeom>
              <a:solidFill>
                <a:srgbClr val="B7A1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1" name="Freeform 1193">
                <a:extLst>
                  <a:ext uri="{FF2B5EF4-FFF2-40B4-BE49-F238E27FC236}">
                    <a16:creationId xmlns:a16="http://schemas.microsoft.com/office/drawing/2014/main" id="{B63ECD21-EA4A-CFE7-450A-5EC61A341C9D}"/>
                  </a:ext>
                </a:extLst>
              </p:cNvPr>
              <p:cNvSpPr/>
              <p:nvPr/>
            </p:nvSpPr>
            <p:spPr bwMode="auto">
              <a:xfrm>
                <a:off x="5630" y="2426"/>
                <a:ext cx="124" cy="230"/>
              </a:xfrm>
              <a:custGeom>
                <a:avLst/>
                <a:gdLst>
                  <a:gd name="T0" fmla="*/ 58 w 85"/>
                  <a:gd name="T1" fmla="*/ 73 h 158"/>
                  <a:gd name="T2" fmla="*/ 67 w 85"/>
                  <a:gd name="T3" fmla="*/ 65 h 158"/>
                  <a:gd name="T4" fmla="*/ 70 w 85"/>
                  <a:gd name="T5" fmla="*/ 85 h 158"/>
                  <a:gd name="T6" fmla="*/ 41 w 85"/>
                  <a:gd name="T7" fmla="*/ 103 h 158"/>
                  <a:gd name="T8" fmla="*/ 78 w 85"/>
                  <a:gd name="T9" fmla="*/ 121 h 158"/>
                  <a:gd name="T10" fmla="*/ 83 w 85"/>
                  <a:gd name="T11" fmla="*/ 130 h 158"/>
                  <a:gd name="T12" fmla="*/ 78 w 85"/>
                  <a:gd name="T13" fmla="*/ 132 h 158"/>
                  <a:gd name="T14" fmla="*/ 54 w 85"/>
                  <a:gd name="T15" fmla="*/ 147 h 158"/>
                  <a:gd name="T16" fmla="*/ 25 w 85"/>
                  <a:gd name="T17" fmla="*/ 158 h 158"/>
                  <a:gd name="T18" fmla="*/ 8 w 85"/>
                  <a:gd name="T19" fmla="*/ 103 h 158"/>
                  <a:gd name="T20" fmla="*/ 15 w 85"/>
                  <a:gd name="T21" fmla="*/ 79 h 158"/>
                  <a:gd name="T22" fmla="*/ 10 w 85"/>
                  <a:gd name="T23" fmla="*/ 34 h 158"/>
                  <a:gd name="T24" fmla="*/ 23 w 85"/>
                  <a:gd name="T25" fmla="*/ 8 h 158"/>
                  <a:gd name="T26" fmla="*/ 66 w 85"/>
                  <a:gd name="T27" fmla="*/ 17 h 158"/>
                  <a:gd name="T28" fmla="*/ 30 w 85"/>
                  <a:gd name="T29" fmla="*/ 34 h 158"/>
                  <a:gd name="T30" fmla="*/ 47 w 85"/>
                  <a:gd name="T31" fmla="*/ 73 h 158"/>
                  <a:gd name="T32" fmla="*/ 58 w 85"/>
                  <a:gd name="T33" fmla="*/ 7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158">
                    <a:moveTo>
                      <a:pt x="58" y="73"/>
                    </a:moveTo>
                    <a:cubicBezTo>
                      <a:pt x="64" y="72"/>
                      <a:pt x="61" y="61"/>
                      <a:pt x="67" y="65"/>
                    </a:cubicBezTo>
                    <a:cubicBezTo>
                      <a:pt x="74" y="69"/>
                      <a:pt x="71" y="78"/>
                      <a:pt x="70" y="85"/>
                    </a:cubicBezTo>
                    <a:cubicBezTo>
                      <a:pt x="70" y="94"/>
                      <a:pt x="54" y="104"/>
                      <a:pt x="41" y="103"/>
                    </a:cubicBezTo>
                    <a:cubicBezTo>
                      <a:pt x="51" y="119"/>
                      <a:pt x="63" y="123"/>
                      <a:pt x="78" y="121"/>
                    </a:cubicBezTo>
                    <a:cubicBezTo>
                      <a:pt x="81" y="123"/>
                      <a:pt x="85" y="125"/>
                      <a:pt x="83" y="130"/>
                    </a:cubicBezTo>
                    <a:cubicBezTo>
                      <a:pt x="81" y="131"/>
                      <a:pt x="80" y="132"/>
                      <a:pt x="78" y="132"/>
                    </a:cubicBezTo>
                    <a:cubicBezTo>
                      <a:pt x="69" y="134"/>
                      <a:pt x="60" y="138"/>
                      <a:pt x="54" y="147"/>
                    </a:cubicBezTo>
                    <a:cubicBezTo>
                      <a:pt x="44" y="150"/>
                      <a:pt x="35" y="154"/>
                      <a:pt x="25" y="158"/>
                    </a:cubicBezTo>
                    <a:cubicBezTo>
                      <a:pt x="9" y="143"/>
                      <a:pt x="0" y="126"/>
                      <a:pt x="8" y="103"/>
                    </a:cubicBezTo>
                    <a:cubicBezTo>
                      <a:pt x="14" y="96"/>
                      <a:pt x="16" y="89"/>
                      <a:pt x="15" y="79"/>
                    </a:cubicBezTo>
                    <a:cubicBezTo>
                      <a:pt x="13" y="64"/>
                      <a:pt x="10" y="49"/>
                      <a:pt x="10" y="34"/>
                    </a:cubicBezTo>
                    <a:cubicBezTo>
                      <a:pt x="10" y="24"/>
                      <a:pt x="8" y="12"/>
                      <a:pt x="23" y="8"/>
                    </a:cubicBezTo>
                    <a:cubicBezTo>
                      <a:pt x="39" y="4"/>
                      <a:pt x="54" y="0"/>
                      <a:pt x="66" y="17"/>
                    </a:cubicBezTo>
                    <a:cubicBezTo>
                      <a:pt x="49" y="11"/>
                      <a:pt x="39" y="22"/>
                      <a:pt x="30" y="34"/>
                    </a:cubicBezTo>
                    <a:cubicBezTo>
                      <a:pt x="19" y="48"/>
                      <a:pt x="26" y="63"/>
                      <a:pt x="47" y="73"/>
                    </a:cubicBezTo>
                    <a:cubicBezTo>
                      <a:pt x="51" y="69"/>
                      <a:pt x="55" y="70"/>
                      <a:pt x="58" y="73"/>
                    </a:cubicBezTo>
                    <a:close/>
                  </a:path>
                </a:pathLst>
              </a:custGeom>
              <a:solidFill>
                <a:srgbClr val="D1B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2" name="Freeform 1194">
                <a:extLst>
                  <a:ext uri="{FF2B5EF4-FFF2-40B4-BE49-F238E27FC236}">
                    <a16:creationId xmlns:a16="http://schemas.microsoft.com/office/drawing/2014/main" id="{98003DE1-AC03-8671-A30E-959923F9678A}"/>
                  </a:ext>
                </a:extLst>
              </p:cNvPr>
              <p:cNvSpPr/>
              <p:nvPr/>
            </p:nvSpPr>
            <p:spPr bwMode="auto">
              <a:xfrm>
                <a:off x="5563" y="2176"/>
                <a:ext cx="136" cy="137"/>
              </a:xfrm>
              <a:custGeom>
                <a:avLst/>
                <a:gdLst>
                  <a:gd name="T0" fmla="*/ 92 w 93"/>
                  <a:gd name="T1" fmla="*/ 8 h 94"/>
                  <a:gd name="T2" fmla="*/ 93 w 93"/>
                  <a:gd name="T3" fmla="*/ 13 h 94"/>
                  <a:gd name="T4" fmla="*/ 84 w 93"/>
                  <a:gd name="T5" fmla="*/ 37 h 94"/>
                  <a:gd name="T6" fmla="*/ 80 w 93"/>
                  <a:gd name="T7" fmla="*/ 65 h 94"/>
                  <a:gd name="T8" fmla="*/ 50 w 93"/>
                  <a:gd name="T9" fmla="*/ 92 h 94"/>
                  <a:gd name="T10" fmla="*/ 33 w 93"/>
                  <a:gd name="T11" fmla="*/ 93 h 94"/>
                  <a:gd name="T12" fmla="*/ 11 w 93"/>
                  <a:gd name="T13" fmla="*/ 59 h 94"/>
                  <a:gd name="T14" fmla="*/ 15 w 93"/>
                  <a:gd name="T15" fmla="*/ 47 h 94"/>
                  <a:gd name="T16" fmla="*/ 22 w 93"/>
                  <a:gd name="T17" fmla="*/ 49 h 94"/>
                  <a:gd name="T18" fmla="*/ 28 w 93"/>
                  <a:gd name="T19" fmla="*/ 49 h 94"/>
                  <a:gd name="T20" fmla="*/ 21 w 93"/>
                  <a:gd name="T21" fmla="*/ 48 h 94"/>
                  <a:gd name="T22" fmla="*/ 6 w 93"/>
                  <a:gd name="T23" fmla="*/ 20 h 94"/>
                  <a:gd name="T24" fmla="*/ 8 w 93"/>
                  <a:gd name="T25" fmla="*/ 3 h 94"/>
                  <a:gd name="T26" fmla="*/ 23 w 93"/>
                  <a:gd name="T27" fmla="*/ 3 h 94"/>
                  <a:gd name="T28" fmla="*/ 52 w 93"/>
                  <a:gd name="T29" fmla="*/ 6 h 94"/>
                  <a:gd name="T30" fmla="*/ 71 w 93"/>
                  <a:gd name="T31" fmla="*/ 22 h 94"/>
                  <a:gd name="T32" fmla="*/ 92 w 93"/>
                  <a:gd name="T33" fmla="*/ 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 h="94">
                    <a:moveTo>
                      <a:pt x="92" y="8"/>
                    </a:moveTo>
                    <a:cubicBezTo>
                      <a:pt x="92" y="10"/>
                      <a:pt x="93" y="11"/>
                      <a:pt x="93" y="13"/>
                    </a:cubicBezTo>
                    <a:cubicBezTo>
                      <a:pt x="90" y="21"/>
                      <a:pt x="87" y="29"/>
                      <a:pt x="84" y="37"/>
                    </a:cubicBezTo>
                    <a:cubicBezTo>
                      <a:pt x="75" y="45"/>
                      <a:pt x="73" y="54"/>
                      <a:pt x="80" y="65"/>
                    </a:cubicBezTo>
                    <a:cubicBezTo>
                      <a:pt x="84" y="88"/>
                      <a:pt x="63" y="87"/>
                      <a:pt x="50" y="92"/>
                    </a:cubicBezTo>
                    <a:cubicBezTo>
                      <a:pt x="45" y="94"/>
                      <a:pt x="39" y="93"/>
                      <a:pt x="33" y="93"/>
                    </a:cubicBezTo>
                    <a:cubicBezTo>
                      <a:pt x="24" y="82"/>
                      <a:pt x="22" y="68"/>
                      <a:pt x="11" y="59"/>
                    </a:cubicBezTo>
                    <a:cubicBezTo>
                      <a:pt x="5" y="54"/>
                      <a:pt x="10" y="50"/>
                      <a:pt x="15" y="47"/>
                    </a:cubicBezTo>
                    <a:cubicBezTo>
                      <a:pt x="17" y="47"/>
                      <a:pt x="20" y="48"/>
                      <a:pt x="22" y="49"/>
                    </a:cubicBezTo>
                    <a:cubicBezTo>
                      <a:pt x="24" y="49"/>
                      <a:pt x="26" y="49"/>
                      <a:pt x="28" y="49"/>
                    </a:cubicBezTo>
                    <a:cubicBezTo>
                      <a:pt x="26" y="48"/>
                      <a:pt x="23" y="49"/>
                      <a:pt x="21" y="48"/>
                    </a:cubicBezTo>
                    <a:cubicBezTo>
                      <a:pt x="6" y="44"/>
                      <a:pt x="15" y="27"/>
                      <a:pt x="6" y="20"/>
                    </a:cubicBezTo>
                    <a:cubicBezTo>
                      <a:pt x="0" y="14"/>
                      <a:pt x="2" y="8"/>
                      <a:pt x="8" y="3"/>
                    </a:cubicBezTo>
                    <a:cubicBezTo>
                      <a:pt x="13" y="1"/>
                      <a:pt x="19" y="0"/>
                      <a:pt x="23" y="3"/>
                    </a:cubicBezTo>
                    <a:cubicBezTo>
                      <a:pt x="32" y="11"/>
                      <a:pt x="42" y="7"/>
                      <a:pt x="52" y="6"/>
                    </a:cubicBezTo>
                    <a:cubicBezTo>
                      <a:pt x="62" y="7"/>
                      <a:pt x="67" y="15"/>
                      <a:pt x="71" y="22"/>
                    </a:cubicBezTo>
                    <a:cubicBezTo>
                      <a:pt x="81" y="20"/>
                      <a:pt x="79" y="4"/>
                      <a:pt x="92" y="8"/>
                    </a:cubicBezTo>
                    <a:close/>
                  </a:path>
                </a:pathLst>
              </a:custGeom>
              <a:solidFill>
                <a:srgbClr val="B79A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3" name="Freeform 1195">
                <a:extLst>
                  <a:ext uri="{FF2B5EF4-FFF2-40B4-BE49-F238E27FC236}">
                    <a16:creationId xmlns:a16="http://schemas.microsoft.com/office/drawing/2014/main" id="{728225B0-8251-75BB-E926-DE5484B24A6F}"/>
                  </a:ext>
                </a:extLst>
              </p:cNvPr>
              <p:cNvSpPr/>
              <p:nvPr/>
            </p:nvSpPr>
            <p:spPr bwMode="auto">
              <a:xfrm>
                <a:off x="5710" y="2218"/>
                <a:ext cx="242" cy="199"/>
              </a:xfrm>
              <a:custGeom>
                <a:avLst/>
                <a:gdLst>
                  <a:gd name="T0" fmla="*/ 91 w 166"/>
                  <a:gd name="T1" fmla="*/ 132 h 137"/>
                  <a:gd name="T2" fmla="*/ 88 w 166"/>
                  <a:gd name="T3" fmla="*/ 136 h 137"/>
                  <a:gd name="T4" fmla="*/ 32 w 166"/>
                  <a:gd name="T5" fmla="*/ 58 h 137"/>
                  <a:gd name="T6" fmla="*/ 39 w 166"/>
                  <a:gd name="T7" fmla="*/ 16 h 137"/>
                  <a:gd name="T8" fmla="*/ 0 w 166"/>
                  <a:gd name="T9" fmla="*/ 9 h 137"/>
                  <a:gd name="T10" fmla="*/ 2 w 166"/>
                  <a:gd name="T11" fmla="*/ 6 h 137"/>
                  <a:gd name="T12" fmla="*/ 36 w 166"/>
                  <a:gd name="T13" fmla="*/ 2 h 137"/>
                  <a:gd name="T14" fmla="*/ 137 w 166"/>
                  <a:gd name="T15" fmla="*/ 2 h 137"/>
                  <a:gd name="T16" fmla="*/ 162 w 166"/>
                  <a:gd name="T17" fmla="*/ 6 h 137"/>
                  <a:gd name="T18" fmla="*/ 150 w 166"/>
                  <a:gd name="T19" fmla="*/ 17 h 137"/>
                  <a:gd name="T20" fmla="*/ 103 w 166"/>
                  <a:gd name="T21" fmla="*/ 17 h 137"/>
                  <a:gd name="T22" fmla="*/ 92 w 166"/>
                  <a:gd name="T23" fmla="*/ 15 h 137"/>
                  <a:gd name="T24" fmla="*/ 90 w 166"/>
                  <a:gd name="T25" fmla="*/ 16 h 137"/>
                  <a:gd name="T26" fmla="*/ 108 w 166"/>
                  <a:gd name="T27" fmla="*/ 52 h 137"/>
                  <a:gd name="T28" fmla="*/ 99 w 166"/>
                  <a:gd name="T29" fmla="*/ 51 h 137"/>
                  <a:gd name="T30" fmla="*/ 79 w 166"/>
                  <a:gd name="T31" fmla="*/ 64 h 137"/>
                  <a:gd name="T32" fmla="*/ 58 w 166"/>
                  <a:gd name="T33" fmla="*/ 73 h 137"/>
                  <a:gd name="T34" fmla="*/ 49 w 166"/>
                  <a:gd name="T35" fmla="*/ 55 h 137"/>
                  <a:gd name="T36" fmla="*/ 57 w 166"/>
                  <a:gd name="T37" fmla="*/ 94 h 137"/>
                  <a:gd name="T38" fmla="*/ 91 w 166"/>
                  <a:gd name="T3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6" h="137">
                    <a:moveTo>
                      <a:pt x="91" y="132"/>
                    </a:moveTo>
                    <a:cubicBezTo>
                      <a:pt x="90" y="133"/>
                      <a:pt x="89" y="134"/>
                      <a:pt x="88" y="136"/>
                    </a:cubicBezTo>
                    <a:cubicBezTo>
                      <a:pt x="52" y="137"/>
                      <a:pt x="26" y="100"/>
                      <a:pt x="32" y="58"/>
                    </a:cubicBezTo>
                    <a:cubicBezTo>
                      <a:pt x="34" y="44"/>
                      <a:pt x="43" y="27"/>
                      <a:pt x="39" y="16"/>
                    </a:cubicBezTo>
                    <a:cubicBezTo>
                      <a:pt x="33" y="3"/>
                      <a:pt x="12" y="17"/>
                      <a:pt x="0" y="9"/>
                    </a:cubicBezTo>
                    <a:cubicBezTo>
                      <a:pt x="1" y="8"/>
                      <a:pt x="1" y="7"/>
                      <a:pt x="2" y="6"/>
                    </a:cubicBezTo>
                    <a:cubicBezTo>
                      <a:pt x="13" y="0"/>
                      <a:pt x="24" y="3"/>
                      <a:pt x="36" y="2"/>
                    </a:cubicBezTo>
                    <a:cubicBezTo>
                      <a:pt x="69" y="1"/>
                      <a:pt x="103" y="2"/>
                      <a:pt x="137" y="2"/>
                    </a:cubicBezTo>
                    <a:cubicBezTo>
                      <a:pt x="146" y="2"/>
                      <a:pt x="155" y="1"/>
                      <a:pt x="162" y="6"/>
                    </a:cubicBezTo>
                    <a:cubicBezTo>
                      <a:pt x="166" y="18"/>
                      <a:pt x="155" y="16"/>
                      <a:pt x="150" y="17"/>
                    </a:cubicBezTo>
                    <a:cubicBezTo>
                      <a:pt x="134" y="19"/>
                      <a:pt x="119" y="18"/>
                      <a:pt x="103" y="17"/>
                    </a:cubicBezTo>
                    <a:cubicBezTo>
                      <a:pt x="99" y="17"/>
                      <a:pt x="96" y="15"/>
                      <a:pt x="92" y="15"/>
                    </a:cubicBezTo>
                    <a:cubicBezTo>
                      <a:pt x="89" y="14"/>
                      <a:pt x="90" y="19"/>
                      <a:pt x="90" y="16"/>
                    </a:cubicBezTo>
                    <a:cubicBezTo>
                      <a:pt x="107" y="23"/>
                      <a:pt x="112" y="35"/>
                      <a:pt x="108" y="52"/>
                    </a:cubicBezTo>
                    <a:cubicBezTo>
                      <a:pt x="105" y="54"/>
                      <a:pt x="102" y="53"/>
                      <a:pt x="99" y="51"/>
                    </a:cubicBezTo>
                    <a:cubicBezTo>
                      <a:pt x="85" y="45"/>
                      <a:pt x="80" y="49"/>
                      <a:pt x="79" y="64"/>
                    </a:cubicBezTo>
                    <a:cubicBezTo>
                      <a:pt x="77" y="81"/>
                      <a:pt x="74" y="81"/>
                      <a:pt x="58" y="73"/>
                    </a:cubicBezTo>
                    <a:cubicBezTo>
                      <a:pt x="53" y="68"/>
                      <a:pt x="57" y="60"/>
                      <a:pt x="49" y="55"/>
                    </a:cubicBezTo>
                    <a:cubicBezTo>
                      <a:pt x="56" y="67"/>
                      <a:pt x="49" y="82"/>
                      <a:pt x="57" y="94"/>
                    </a:cubicBezTo>
                    <a:cubicBezTo>
                      <a:pt x="54" y="119"/>
                      <a:pt x="71" y="127"/>
                      <a:pt x="91" y="132"/>
                    </a:cubicBezTo>
                    <a:close/>
                  </a:path>
                </a:pathLst>
              </a:custGeom>
              <a:solidFill>
                <a:srgbClr val="A17F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4" name="Freeform 1196">
                <a:extLst>
                  <a:ext uri="{FF2B5EF4-FFF2-40B4-BE49-F238E27FC236}">
                    <a16:creationId xmlns:a16="http://schemas.microsoft.com/office/drawing/2014/main" id="{BFF4707B-DF62-E2B5-F6C7-7AB31E8D4E7C}"/>
                  </a:ext>
                </a:extLst>
              </p:cNvPr>
              <p:cNvSpPr/>
              <p:nvPr/>
            </p:nvSpPr>
            <p:spPr bwMode="auto">
              <a:xfrm>
                <a:off x="5597" y="2414"/>
                <a:ext cx="75" cy="178"/>
              </a:xfrm>
              <a:custGeom>
                <a:avLst/>
                <a:gdLst>
                  <a:gd name="T0" fmla="*/ 46 w 52"/>
                  <a:gd name="T1" fmla="*/ 16 h 122"/>
                  <a:gd name="T2" fmla="*/ 38 w 52"/>
                  <a:gd name="T3" fmla="*/ 51 h 122"/>
                  <a:gd name="T4" fmla="*/ 46 w 52"/>
                  <a:gd name="T5" fmla="*/ 97 h 122"/>
                  <a:gd name="T6" fmla="*/ 34 w 52"/>
                  <a:gd name="T7" fmla="*/ 113 h 122"/>
                  <a:gd name="T8" fmla="*/ 11 w 52"/>
                  <a:gd name="T9" fmla="*/ 114 h 122"/>
                  <a:gd name="T10" fmla="*/ 7 w 52"/>
                  <a:gd name="T11" fmla="*/ 11 h 122"/>
                  <a:gd name="T12" fmla="*/ 46 w 52"/>
                  <a:gd name="T13" fmla="*/ 16 h 122"/>
                </a:gdLst>
                <a:ahLst/>
                <a:cxnLst>
                  <a:cxn ang="0">
                    <a:pos x="T0" y="T1"/>
                  </a:cxn>
                  <a:cxn ang="0">
                    <a:pos x="T2" y="T3"/>
                  </a:cxn>
                  <a:cxn ang="0">
                    <a:pos x="T4" y="T5"/>
                  </a:cxn>
                  <a:cxn ang="0">
                    <a:pos x="T6" y="T7"/>
                  </a:cxn>
                  <a:cxn ang="0">
                    <a:pos x="T8" y="T9"/>
                  </a:cxn>
                  <a:cxn ang="0">
                    <a:pos x="T10" y="T11"/>
                  </a:cxn>
                  <a:cxn ang="0">
                    <a:pos x="T12" y="T13"/>
                  </a:cxn>
                </a:cxnLst>
                <a:rect l="0" t="0" r="r" b="b"/>
                <a:pathLst>
                  <a:path w="52" h="122">
                    <a:moveTo>
                      <a:pt x="46" y="16"/>
                    </a:moveTo>
                    <a:cubicBezTo>
                      <a:pt x="35" y="26"/>
                      <a:pt x="35" y="40"/>
                      <a:pt x="38" y="51"/>
                    </a:cubicBezTo>
                    <a:cubicBezTo>
                      <a:pt x="43" y="66"/>
                      <a:pt x="38" y="82"/>
                      <a:pt x="46" y="97"/>
                    </a:cubicBezTo>
                    <a:cubicBezTo>
                      <a:pt x="52" y="107"/>
                      <a:pt x="37" y="107"/>
                      <a:pt x="34" y="113"/>
                    </a:cubicBezTo>
                    <a:cubicBezTo>
                      <a:pt x="26" y="122"/>
                      <a:pt x="19" y="118"/>
                      <a:pt x="11" y="114"/>
                    </a:cubicBezTo>
                    <a:cubicBezTo>
                      <a:pt x="0" y="80"/>
                      <a:pt x="7" y="45"/>
                      <a:pt x="7" y="11"/>
                    </a:cubicBezTo>
                    <a:cubicBezTo>
                      <a:pt x="7" y="0"/>
                      <a:pt x="33" y="3"/>
                      <a:pt x="46" y="16"/>
                    </a:cubicBezTo>
                    <a:close/>
                  </a:path>
                </a:pathLst>
              </a:custGeom>
              <a:solidFill>
                <a:srgbClr val="DDE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5" name="Freeform 1197">
                <a:extLst>
                  <a:ext uri="{FF2B5EF4-FFF2-40B4-BE49-F238E27FC236}">
                    <a16:creationId xmlns:a16="http://schemas.microsoft.com/office/drawing/2014/main" id="{821970C3-35A2-ED36-25B1-A5175FBEBE92}"/>
                  </a:ext>
                </a:extLst>
              </p:cNvPr>
              <p:cNvSpPr/>
              <p:nvPr/>
            </p:nvSpPr>
            <p:spPr bwMode="auto">
              <a:xfrm>
                <a:off x="5406" y="2422"/>
                <a:ext cx="135" cy="112"/>
              </a:xfrm>
              <a:custGeom>
                <a:avLst/>
                <a:gdLst>
                  <a:gd name="T0" fmla="*/ 89 w 93"/>
                  <a:gd name="T1" fmla="*/ 36 h 77"/>
                  <a:gd name="T2" fmla="*/ 85 w 93"/>
                  <a:gd name="T3" fmla="*/ 68 h 77"/>
                  <a:gd name="T4" fmla="*/ 69 w 93"/>
                  <a:gd name="T5" fmla="*/ 40 h 77"/>
                  <a:gd name="T6" fmla="*/ 55 w 93"/>
                  <a:gd name="T7" fmla="*/ 26 h 77"/>
                  <a:gd name="T8" fmla="*/ 46 w 93"/>
                  <a:gd name="T9" fmla="*/ 34 h 77"/>
                  <a:gd name="T10" fmla="*/ 58 w 93"/>
                  <a:gd name="T11" fmla="*/ 55 h 77"/>
                  <a:gd name="T12" fmla="*/ 73 w 93"/>
                  <a:gd name="T13" fmla="*/ 64 h 77"/>
                  <a:gd name="T14" fmla="*/ 36 w 93"/>
                  <a:gd name="T15" fmla="*/ 50 h 77"/>
                  <a:gd name="T16" fmla="*/ 28 w 93"/>
                  <a:gd name="T17" fmla="*/ 75 h 77"/>
                  <a:gd name="T18" fmla="*/ 4 w 93"/>
                  <a:gd name="T19" fmla="*/ 52 h 77"/>
                  <a:gd name="T20" fmla="*/ 13 w 93"/>
                  <a:gd name="T21" fmla="*/ 16 h 77"/>
                  <a:gd name="T22" fmla="*/ 89 w 93"/>
                  <a:gd name="T23" fmla="*/ 3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77">
                    <a:moveTo>
                      <a:pt x="89" y="36"/>
                    </a:moveTo>
                    <a:cubicBezTo>
                      <a:pt x="88" y="47"/>
                      <a:pt x="93" y="58"/>
                      <a:pt x="85" y="68"/>
                    </a:cubicBezTo>
                    <a:cubicBezTo>
                      <a:pt x="75" y="61"/>
                      <a:pt x="74" y="50"/>
                      <a:pt x="69" y="40"/>
                    </a:cubicBezTo>
                    <a:cubicBezTo>
                      <a:pt x="66" y="33"/>
                      <a:pt x="64" y="25"/>
                      <a:pt x="55" y="26"/>
                    </a:cubicBezTo>
                    <a:cubicBezTo>
                      <a:pt x="50" y="26"/>
                      <a:pt x="46" y="29"/>
                      <a:pt x="46" y="34"/>
                    </a:cubicBezTo>
                    <a:cubicBezTo>
                      <a:pt x="45" y="44"/>
                      <a:pt x="49" y="51"/>
                      <a:pt x="58" y="55"/>
                    </a:cubicBezTo>
                    <a:cubicBezTo>
                      <a:pt x="63" y="57"/>
                      <a:pt x="72" y="53"/>
                      <a:pt x="73" y="64"/>
                    </a:cubicBezTo>
                    <a:cubicBezTo>
                      <a:pt x="58" y="71"/>
                      <a:pt x="44" y="73"/>
                      <a:pt x="36" y="50"/>
                    </a:cubicBezTo>
                    <a:cubicBezTo>
                      <a:pt x="33" y="61"/>
                      <a:pt x="25" y="66"/>
                      <a:pt x="28" y="75"/>
                    </a:cubicBezTo>
                    <a:cubicBezTo>
                      <a:pt x="8" y="77"/>
                      <a:pt x="0" y="69"/>
                      <a:pt x="4" y="52"/>
                    </a:cubicBezTo>
                    <a:cubicBezTo>
                      <a:pt x="7" y="40"/>
                      <a:pt x="5" y="27"/>
                      <a:pt x="13" y="16"/>
                    </a:cubicBezTo>
                    <a:cubicBezTo>
                      <a:pt x="47" y="0"/>
                      <a:pt x="66" y="5"/>
                      <a:pt x="89" y="36"/>
                    </a:cubicBezTo>
                    <a:close/>
                  </a:path>
                </a:pathLst>
              </a:custGeom>
              <a:solidFill>
                <a:srgbClr val="745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6" name="Freeform 1198">
                <a:extLst>
                  <a:ext uri="{FF2B5EF4-FFF2-40B4-BE49-F238E27FC236}">
                    <a16:creationId xmlns:a16="http://schemas.microsoft.com/office/drawing/2014/main" id="{996D4F3B-2158-3462-3DD3-16EAB0C0C9B5}"/>
                  </a:ext>
                </a:extLst>
              </p:cNvPr>
              <p:cNvSpPr/>
              <p:nvPr/>
            </p:nvSpPr>
            <p:spPr bwMode="auto">
              <a:xfrm>
                <a:off x="5601" y="2576"/>
                <a:ext cx="83" cy="111"/>
              </a:xfrm>
              <a:custGeom>
                <a:avLst/>
                <a:gdLst>
                  <a:gd name="T0" fmla="*/ 8 w 57"/>
                  <a:gd name="T1" fmla="*/ 3 h 76"/>
                  <a:gd name="T2" fmla="*/ 31 w 57"/>
                  <a:gd name="T3" fmla="*/ 2 h 76"/>
                  <a:gd name="T4" fmla="*/ 46 w 57"/>
                  <a:gd name="T5" fmla="*/ 54 h 76"/>
                  <a:gd name="T6" fmla="*/ 56 w 57"/>
                  <a:gd name="T7" fmla="*/ 67 h 76"/>
                  <a:gd name="T8" fmla="*/ 37 w 57"/>
                  <a:gd name="T9" fmla="*/ 71 h 76"/>
                  <a:gd name="T10" fmla="*/ 4 w 57"/>
                  <a:gd name="T11" fmla="*/ 70 h 76"/>
                  <a:gd name="T12" fmla="*/ 8 w 57"/>
                  <a:gd name="T13" fmla="*/ 3 h 76"/>
                </a:gdLst>
                <a:ahLst/>
                <a:cxnLst>
                  <a:cxn ang="0">
                    <a:pos x="T0" y="T1"/>
                  </a:cxn>
                  <a:cxn ang="0">
                    <a:pos x="T2" y="T3"/>
                  </a:cxn>
                  <a:cxn ang="0">
                    <a:pos x="T4" y="T5"/>
                  </a:cxn>
                  <a:cxn ang="0">
                    <a:pos x="T6" y="T7"/>
                  </a:cxn>
                  <a:cxn ang="0">
                    <a:pos x="T8" y="T9"/>
                  </a:cxn>
                  <a:cxn ang="0">
                    <a:pos x="T10" y="T11"/>
                  </a:cxn>
                  <a:cxn ang="0">
                    <a:pos x="T12" y="T13"/>
                  </a:cxn>
                </a:cxnLst>
                <a:rect l="0" t="0" r="r" b="b"/>
                <a:pathLst>
                  <a:path w="57" h="76">
                    <a:moveTo>
                      <a:pt x="8" y="3"/>
                    </a:moveTo>
                    <a:cubicBezTo>
                      <a:pt x="15" y="0"/>
                      <a:pt x="23" y="6"/>
                      <a:pt x="31" y="2"/>
                    </a:cubicBezTo>
                    <a:cubicBezTo>
                      <a:pt x="26" y="22"/>
                      <a:pt x="36" y="38"/>
                      <a:pt x="46" y="54"/>
                    </a:cubicBezTo>
                    <a:cubicBezTo>
                      <a:pt x="53" y="55"/>
                      <a:pt x="57" y="60"/>
                      <a:pt x="56" y="67"/>
                    </a:cubicBezTo>
                    <a:cubicBezTo>
                      <a:pt x="52" y="76"/>
                      <a:pt x="43" y="72"/>
                      <a:pt x="37" y="71"/>
                    </a:cubicBezTo>
                    <a:cubicBezTo>
                      <a:pt x="26" y="70"/>
                      <a:pt x="15" y="71"/>
                      <a:pt x="4" y="70"/>
                    </a:cubicBezTo>
                    <a:cubicBezTo>
                      <a:pt x="4" y="47"/>
                      <a:pt x="0" y="25"/>
                      <a:pt x="8" y="3"/>
                    </a:cubicBezTo>
                    <a:close/>
                  </a:path>
                </a:pathLst>
              </a:custGeom>
              <a:solidFill>
                <a:srgbClr val="2B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7" name="Freeform 1199">
                <a:extLst>
                  <a:ext uri="{FF2B5EF4-FFF2-40B4-BE49-F238E27FC236}">
                    <a16:creationId xmlns:a16="http://schemas.microsoft.com/office/drawing/2014/main" id="{124382AC-78E3-D4CF-BA4B-A9C80875C465}"/>
                  </a:ext>
                </a:extLst>
              </p:cNvPr>
              <p:cNvSpPr/>
              <p:nvPr/>
            </p:nvSpPr>
            <p:spPr bwMode="auto">
              <a:xfrm>
                <a:off x="5538" y="2189"/>
                <a:ext cx="73" cy="122"/>
              </a:xfrm>
              <a:custGeom>
                <a:avLst/>
                <a:gdLst>
                  <a:gd name="T0" fmla="*/ 33 w 50"/>
                  <a:gd name="T1" fmla="*/ 40 h 84"/>
                  <a:gd name="T2" fmla="*/ 31 w 50"/>
                  <a:gd name="T3" fmla="*/ 48 h 84"/>
                  <a:gd name="T4" fmla="*/ 50 w 50"/>
                  <a:gd name="T5" fmla="*/ 84 h 84"/>
                  <a:gd name="T6" fmla="*/ 28 w 50"/>
                  <a:gd name="T7" fmla="*/ 69 h 84"/>
                  <a:gd name="T8" fmla="*/ 2 w 50"/>
                  <a:gd name="T9" fmla="*/ 28 h 84"/>
                  <a:gd name="T10" fmla="*/ 3 w 50"/>
                  <a:gd name="T11" fmla="*/ 25 h 84"/>
                  <a:gd name="T12" fmla="*/ 7 w 50"/>
                  <a:gd name="T13" fmla="*/ 5 h 84"/>
                  <a:gd name="T14" fmla="*/ 26 w 50"/>
                  <a:gd name="T15" fmla="*/ 12 h 84"/>
                  <a:gd name="T16" fmla="*/ 33 w 50"/>
                  <a:gd name="T17" fmla="*/ 19 h 84"/>
                  <a:gd name="T18" fmla="*/ 38 w 50"/>
                  <a:gd name="T19" fmla="*/ 36 h 84"/>
                  <a:gd name="T20" fmla="*/ 33 w 50"/>
                  <a:gd name="T21" fmla="*/ 4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84">
                    <a:moveTo>
                      <a:pt x="33" y="40"/>
                    </a:moveTo>
                    <a:cubicBezTo>
                      <a:pt x="31" y="42"/>
                      <a:pt x="25" y="44"/>
                      <a:pt x="31" y="48"/>
                    </a:cubicBezTo>
                    <a:cubicBezTo>
                      <a:pt x="46" y="56"/>
                      <a:pt x="49" y="69"/>
                      <a:pt x="50" y="84"/>
                    </a:cubicBezTo>
                    <a:cubicBezTo>
                      <a:pt x="40" y="83"/>
                      <a:pt x="32" y="78"/>
                      <a:pt x="28" y="69"/>
                    </a:cubicBezTo>
                    <a:cubicBezTo>
                      <a:pt x="22" y="54"/>
                      <a:pt x="6" y="45"/>
                      <a:pt x="2" y="28"/>
                    </a:cubicBezTo>
                    <a:cubicBezTo>
                      <a:pt x="2" y="27"/>
                      <a:pt x="3" y="26"/>
                      <a:pt x="3" y="25"/>
                    </a:cubicBezTo>
                    <a:cubicBezTo>
                      <a:pt x="1" y="17"/>
                      <a:pt x="0" y="10"/>
                      <a:pt x="7" y="5"/>
                    </a:cubicBezTo>
                    <a:cubicBezTo>
                      <a:pt x="16" y="0"/>
                      <a:pt x="19" y="10"/>
                      <a:pt x="26" y="12"/>
                    </a:cubicBezTo>
                    <a:cubicBezTo>
                      <a:pt x="34" y="8"/>
                      <a:pt x="35" y="14"/>
                      <a:pt x="33" y="19"/>
                    </a:cubicBezTo>
                    <a:cubicBezTo>
                      <a:pt x="30" y="27"/>
                      <a:pt x="32" y="31"/>
                      <a:pt x="38" y="36"/>
                    </a:cubicBezTo>
                    <a:cubicBezTo>
                      <a:pt x="37" y="38"/>
                      <a:pt x="36" y="40"/>
                      <a:pt x="33" y="40"/>
                    </a:cubicBezTo>
                    <a:close/>
                  </a:path>
                </a:pathLst>
              </a:custGeom>
              <a:solidFill>
                <a:srgbClr val="BFB1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8" name="Freeform 1200">
                <a:extLst>
                  <a:ext uri="{FF2B5EF4-FFF2-40B4-BE49-F238E27FC236}">
                    <a16:creationId xmlns:a16="http://schemas.microsoft.com/office/drawing/2014/main" id="{E4FD176E-3953-B33B-CD05-956F3398A23B}"/>
                  </a:ext>
                </a:extLst>
              </p:cNvPr>
              <p:cNvSpPr/>
              <p:nvPr/>
            </p:nvSpPr>
            <p:spPr bwMode="auto">
              <a:xfrm>
                <a:off x="5359" y="2346"/>
                <a:ext cx="111" cy="76"/>
              </a:xfrm>
              <a:custGeom>
                <a:avLst/>
                <a:gdLst>
                  <a:gd name="T0" fmla="*/ 20 w 76"/>
                  <a:gd name="T1" fmla="*/ 43 h 52"/>
                  <a:gd name="T2" fmla="*/ 0 w 76"/>
                  <a:gd name="T3" fmla="*/ 0 h 52"/>
                  <a:gd name="T4" fmla="*/ 23 w 76"/>
                  <a:gd name="T5" fmla="*/ 9 h 52"/>
                  <a:gd name="T6" fmla="*/ 35 w 76"/>
                  <a:gd name="T7" fmla="*/ 21 h 52"/>
                  <a:gd name="T8" fmla="*/ 34 w 76"/>
                  <a:gd name="T9" fmla="*/ 12 h 52"/>
                  <a:gd name="T10" fmla="*/ 44 w 76"/>
                  <a:gd name="T11" fmla="*/ 12 h 52"/>
                  <a:gd name="T12" fmla="*/ 67 w 76"/>
                  <a:gd name="T13" fmla="*/ 34 h 52"/>
                  <a:gd name="T14" fmla="*/ 73 w 76"/>
                  <a:gd name="T15" fmla="*/ 45 h 52"/>
                  <a:gd name="T16" fmla="*/ 20 w 76"/>
                  <a:gd name="T1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52">
                    <a:moveTo>
                      <a:pt x="20" y="43"/>
                    </a:moveTo>
                    <a:cubicBezTo>
                      <a:pt x="4" y="33"/>
                      <a:pt x="11" y="13"/>
                      <a:pt x="0" y="0"/>
                    </a:cubicBezTo>
                    <a:cubicBezTo>
                      <a:pt x="9" y="2"/>
                      <a:pt x="14" y="12"/>
                      <a:pt x="23" y="9"/>
                    </a:cubicBezTo>
                    <a:cubicBezTo>
                      <a:pt x="29" y="11"/>
                      <a:pt x="31" y="17"/>
                      <a:pt x="35" y="21"/>
                    </a:cubicBezTo>
                    <a:cubicBezTo>
                      <a:pt x="35" y="18"/>
                      <a:pt x="29" y="15"/>
                      <a:pt x="34" y="12"/>
                    </a:cubicBezTo>
                    <a:cubicBezTo>
                      <a:pt x="37" y="9"/>
                      <a:pt x="41" y="10"/>
                      <a:pt x="44" y="12"/>
                    </a:cubicBezTo>
                    <a:cubicBezTo>
                      <a:pt x="53" y="18"/>
                      <a:pt x="58" y="28"/>
                      <a:pt x="67" y="34"/>
                    </a:cubicBezTo>
                    <a:cubicBezTo>
                      <a:pt x="71" y="36"/>
                      <a:pt x="76" y="38"/>
                      <a:pt x="73" y="45"/>
                    </a:cubicBezTo>
                    <a:cubicBezTo>
                      <a:pt x="55" y="49"/>
                      <a:pt x="37" y="52"/>
                      <a:pt x="20" y="43"/>
                    </a:cubicBezTo>
                    <a:close/>
                  </a:path>
                </a:pathLst>
              </a:custGeom>
              <a:solidFill>
                <a:srgbClr val="E3D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9" name="Freeform 1201">
                <a:extLst>
                  <a:ext uri="{FF2B5EF4-FFF2-40B4-BE49-F238E27FC236}">
                    <a16:creationId xmlns:a16="http://schemas.microsoft.com/office/drawing/2014/main" id="{D1DE43BE-9AA8-A647-1F10-7426150859DA}"/>
                  </a:ext>
                </a:extLst>
              </p:cNvPr>
              <p:cNvSpPr/>
              <p:nvPr/>
            </p:nvSpPr>
            <p:spPr bwMode="auto">
              <a:xfrm>
                <a:off x="5700" y="2152"/>
                <a:ext cx="100" cy="79"/>
              </a:xfrm>
              <a:custGeom>
                <a:avLst/>
                <a:gdLst>
                  <a:gd name="T0" fmla="*/ 3 w 69"/>
                  <a:gd name="T1" fmla="*/ 34 h 54"/>
                  <a:gd name="T2" fmla="*/ 11 w 69"/>
                  <a:gd name="T3" fmla="*/ 25 h 54"/>
                  <a:gd name="T4" fmla="*/ 47 w 69"/>
                  <a:gd name="T5" fmla="*/ 6 h 54"/>
                  <a:gd name="T6" fmla="*/ 68 w 69"/>
                  <a:gd name="T7" fmla="*/ 18 h 54"/>
                  <a:gd name="T8" fmla="*/ 27 w 69"/>
                  <a:gd name="T9" fmla="*/ 49 h 54"/>
                  <a:gd name="T10" fmla="*/ 7 w 69"/>
                  <a:gd name="T11" fmla="*/ 51 h 54"/>
                  <a:gd name="T12" fmla="*/ 7 w 69"/>
                  <a:gd name="T13" fmla="*/ 54 h 54"/>
                  <a:gd name="T14" fmla="*/ 3 w 69"/>
                  <a:gd name="T15" fmla="*/ 3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54">
                    <a:moveTo>
                      <a:pt x="3" y="34"/>
                    </a:moveTo>
                    <a:cubicBezTo>
                      <a:pt x="6" y="31"/>
                      <a:pt x="8" y="28"/>
                      <a:pt x="11" y="25"/>
                    </a:cubicBezTo>
                    <a:cubicBezTo>
                      <a:pt x="20" y="14"/>
                      <a:pt x="35" y="12"/>
                      <a:pt x="47" y="6"/>
                    </a:cubicBezTo>
                    <a:cubicBezTo>
                      <a:pt x="58" y="0"/>
                      <a:pt x="63" y="11"/>
                      <a:pt x="68" y="18"/>
                    </a:cubicBezTo>
                    <a:cubicBezTo>
                      <a:pt x="69" y="37"/>
                      <a:pt x="48" y="53"/>
                      <a:pt x="27" y="49"/>
                    </a:cubicBezTo>
                    <a:cubicBezTo>
                      <a:pt x="20" y="48"/>
                      <a:pt x="13" y="45"/>
                      <a:pt x="7" y="51"/>
                    </a:cubicBezTo>
                    <a:cubicBezTo>
                      <a:pt x="6" y="52"/>
                      <a:pt x="6" y="53"/>
                      <a:pt x="7" y="54"/>
                    </a:cubicBezTo>
                    <a:cubicBezTo>
                      <a:pt x="0" y="48"/>
                      <a:pt x="5" y="40"/>
                      <a:pt x="3" y="34"/>
                    </a:cubicBezTo>
                    <a:close/>
                  </a:path>
                </a:pathLst>
              </a:custGeom>
              <a:solidFill>
                <a:srgbClr val="1D2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0" name="Freeform 1202">
                <a:extLst>
                  <a:ext uri="{FF2B5EF4-FFF2-40B4-BE49-F238E27FC236}">
                    <a16:creationId xmlns:a16="http://schemas.microsoft.com/office/drawing/2014/main" id="{7E12B874-EF53-7BEF-76B6-F94F814C1951}"/>
                  </a:ext>
                </a:extLst>
              </p:cNvPr>
              <p:cNvSpPr/>
              <p:nvPr/>
            </p:nvSpPr>
            <p:spPr bwMode="auto">
              <a:xfrm>
                <a:off x="5509" y="2139"/>
                <a:ext cx="72" cy="91"/>
              </a:xfrm>
              <a:custGeom>
                <a:avLst/>
                <a:gdLst>
                  <a:gd name="T0" fmla="*/ 46 w 49"/>
                  <a:gd name="T1" fmla="*/ 46 h 62"/>
                  <a:gd name="T2" fmla="*/ 22 w 49"/>
                  <a:gd name="T3" fmla="*/ 62 h 62"/>
                  <a:gd name="T4" fmla="*/ 14 w 49"/>
                  <a:gd name="T5" fmla="*/ 14 h 62"/>
                  <a:gd name="T6" fmla="*/ 48 w 49"/>
                  <a:gd name="T7" fmla="*/ 16 h 62"/>
                  <a:gd name="T8" fmla="*/ 49 w 49"/>
                  <a:gd name="T9" fmla="*/ 25 h 62"/>
                  <a:gd name="T10" fmla="*/ 46 w 49"/>
                  <a:gd name="T11" fmla="*/ 30 h 62"/>
                  <a:gd name="T12" fmla="*/ 46 w 49"/>
                  <a:gd name="T13" fmla="*/ 46 h 62"/>
                </a:gdLst>
                <a:ahLst/>
                <a:cxnLst>
                  <a:cxn ang="0">
                    <a:pos x="T0" y="T1"/>
                  </a:cxn>
                  <a:cxn ang="0">
                    <a:pos x="T2" y="T3"/>
                  </a:cxn>
                  <a:cxn ang="0">
                    <a:pos x="T4" y="T5"/>
                  </a:cxn>
                  <a:cxn ang="0">
                    <a:pos x="T6" y="T7"/>
                  </a:cxn>
                  <a:cxn ang="0">
                    <a:pos x="T8" y="T9"/>
                  </a:cxn>
                  <a:cxn ang="0">
                    <a:pos x="T10" y="T11"/>
                  </a:cxn>
                  <a:cxn ang="0">
                    <a:pos x="T12" y="T13"/>
                  </a:cxn>
                </a:cxnLst>
                <a:rect l="0" t="0" r="r" b="b"/>
                <a:pathLst>
                  <a:path w="49" h="62">
                    <a:moveTo>
                      <a:pt x="46" y="46"/>
                    </a:moveTo>
                    <a:cubicBezTo>
                      <a:pt x="31" y="43"/>
                      <a:pt x="31" y="43"/>
                      <a:pt x="22" y="62"/>
                    </a:cubicBezTo>
                    <a:cubicBezTo>
                      <a:pt x="16" y="47"/>
                      <a:pt x="0" y="33"/>
                      <a:pt x="14" y="14"/>
                    </a:cubicBezTo>
                    <a:cubicBezTo>
                      <a:pt x="31" y="0"/>
                      <a:pt x="34" y="1"/>
                      <a:pt x="48" y="16"/>
                    </a:cubicBezTo>
                    <a:cubicBezTo>
                      <a:pt x="49" y="19"/>
                      <a:pt x="49" y="22"/>
                      <a:pt x="49" y="25"/>
                    </a:cubicBezTo>
                    <a:cubicBezTo>
                      <a:pt x="48" y="27"/>
                      <a:pt x="47" y="29"/>
                      <a:pt x="46" y="30"/>
                    </a:cubicBezTo>
                    <a:cubicBezTo>
                      <a:pt x="42" y="35"/>
                      <a:pt x="42" y="41"/>
                      <a:pt x="46" y="46"/>
                    </a:cubicBezTo>
                    <a:close/>
                  </a:path>
                </a:pathLst>
              </a:custGeom>
              <a:solidFill>
                <a:srgbClr val="403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1" name="Freeform 1203">
                <a:extLst>
                  <a:ext uri="{FF2B5EF4-FFF2-40B4-BE49-F238E27FC236}">
                    <a16:creationId xmlns:a16="http://schemas.microsoft.com/office/drawing/2014/main" id="{F2CB19F9-FDB0-A894-3077-9EF310607848}"/>
                  </a:ext>
                </a:extLst>
              </p:cNvPr>
              <p:cNvSpPr/>
              <p:nvPr/>
            </p:nvSpPr>
            <p:spPr bwMode="auto">
              <a:xfrm>
                <a:off x="5380" y="2445"/>
                <a:ext cx="67" cy="108"/>
              </a:xfrm>
              <a:custGeom>
                <a:avLst/>
                <a:gdLst>
                  <a:gd name="T0" fmla="*/ 31 w 46"/>
                  <a:gd name="T1" fmla="*/ 0 h 74"/>
                  <a:gd name="T2" fmla="*/ 29 w 46"/>
                  <a:gd name="T3" fmla="*/ 31 h 74"/>
                  <a:gd name="T4" fmla="*/ 46 w 46"/>
                  <a:gd name="T5" fmla="*/ 59 h 74"/>
                  <a:gd name="T6" fmla="*/ 34 w 46"/>
                  <a:gd name="T7" fmla="*/ 64 h 74"/>
                  <a:gd name="T8" fmla="*/ 21 w 46"/>
                  <a:gd name="T9" fmla="*/ 74 h 74"/>
                  <a:gd name="T10" fmla="*/ 31 w 46"/>
                  <a:gd name="T11" fmla="*/ 0 h 74"/>
                </a:gdLst>
                <a:ahLst/>
                <a:cxnLst>
                  <a:cxn ang="0">
                    <a:pos x="T0" y="T1"/>
                  </a:cxn>
                  <a:cxn ang="0">
                    <a:pos x="T2" y="T3"/>
                  </a:cxn>
                  <a:cxn ang="0">
                    <a:pos x="T4" y="T5"/>
                  </a:cxn>
                  <a:cxn ang="0">
                    <a:pos x="T6" y="T7"/>
                  </a:cxn>
                  <a:cxn ang="0">
                    <a:pos x="T8" y="T9"/>
                  </a:cxn>
                  <a:cxn ang="0">
                    <a:pos x="T10" y="T11"/>
                  </a:cxn>
                </a:cxnLst>
                <a:rect l="0" t="0" r="r" b="b"/>
                <a:pathLst>
                  <a:path w="46" h="74">
                    <a:moveTo>
                      <a:pt x="31" y="0"/>
                    </a:moveTo>
                    <a:cubicBezTo>
                      <a:pt x="30" y="10"/>
                      <a:pt x="33" y="21"/>
                      <a:pt x="29" y="31"/>
                    </a:cubicBezTo>
                    <a:cubicBezTo>
                      <a:pt x="20" y="50"/>
                      <a:pt x="31" y="56"/>
                      <a:pt x="46" y="59"/>
                    </a:cubicBezTo>
                    <a:cubicBezTo>
                      <a:pt x="44" y="65"/>
                      <a:pt x="38" y="63"/>
                      <a:pt x="34" y="64"/>
                    </a:cubicBezTo>
                    <a:cubicBezTo>
                      <a:pt x="26" y="62"/>
                      <a:pt x="23" y="68"/>
                      <a:pt x="21" y="74"/>
                    </a:cubicBezTo>
                    <a:cubicBezTo>
                      <a:pt x="0" y="40"/>
                      <a:pt x="2" y="26"/>
                      <a:pt x="31" y="0"/>
                    </a:cubicBezTo>
                    <a:close/>
                  </a:path>
                </a:pathLst>
              </a:custGeom>
              <a:solidFill>
                <a:srgbClr val="8E7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2" name="Freeform 1204">
                <a:extLst>
                  <a:ext uri="{FF2B5EF4-FFF2-40B4-BE49-F238E27FC236}">
                    <a16:creationId xmlns:a16="http://schemas.microsoft.com/office/drawing/2014/main" id="{6B81536D-ABEE-AFA4-3FDB-DA28497F6C51}"/>
                  </a:ext>
                </a:extLst>
              </p:cNvPr>
              <p:cNvSpPr/>
              <p:nvPr/>
            </p:nvSpPr>
            <p:spPr bwMode="auto">
              <a:xfrm>
                <a:off x="5761" y="2439"/>
                <a:ext cx="141" cy="41"/>
              </a:xfrm>
              <a:custGeom>
                <a:avLst/>
                <a:gdLst>
                  <a:gd name="T0" fmla="*/ 5 w 97"/>
                  <a:gd name="T1" fmla="*/ 20 h 28"/>
                  <a:gd name="T2" fmla="*/ 0 w 97"/>
                  <a:gd name="T3" fmla="*/ 19 h 28"/>
                  <a:gd name="T4" fmla="*/ 49 w 97"/>
                  <a:gd name="T5" fmla="*/ 8 h 28"/>
                  <a:gd name="T6" fmla="*/ 79 w 97"/>
                  <a:gd name="T7" fmla="*/ 6 h 28"/>
                  <a:gd name="T8" fmla="*/ 97 w 97"/>
                  <a:gd name="T9" fmla="*/ 20 h 28"/>
                  <a:gd name="T10" fmla="*/ 76 w 97"/>
                  <a:gd name="T11" fmla="*/ 21 h 28"/>
                  <a:gd name="T12" fmla="*/ 72 w 97"/>
                  <a:gd name="T13" fmla="*/ 21 h 28"/>
                  <a:gd name="T14" fmla="*/ 31 w 97"/>
                  <a:gd name="T15" fmla="*/ 25 h 28"/>
                  <a:gd name="T16" fmla="*/ 17 w 97"/>
                  <a:gd name="T17" fmla="*/ 25 h 28"/>
                  <a:gd name="T18" fmla="*/ 5 w 97"/>
                  <a:gd name="T19"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8">
                    <a:moveTo>
                      <a:pt x="5" y="20"/>
                    </a:moveTo>
                    <a:cubicBezTo>
                      <a:pt x="3" y="20"/>
                      <a:pt x="2" y="20"/>
                      <a:pt x="0" y="19"/>
                    </a:cubicBezTo>
                    <a:cubicBezTo>
                      <a:pt x="14" y="6"/>
                      <a:pt x="30" y="0"/>
                      <a:pt x="49" y="8"/>
                    </a:cubicBezTo>
                    <a:cubicBezTo>
                      <a:pt x="60" y="13"/>
                      <a:pt x="70" y="9"/>
                      <a:pt x="79" y="6"/>
                    </a:cubicBezTo>
                    <a:cubicBezTo>
                      <a:pt x="94" y="2"/>
                      <a:pt x="97" y="7"/>
                      <a:pt x="97" y="20"/>
                    </a:cubicBezTo>
                    <a:cubicBezTo>
                      <a:pt x="90" y="25"/>
                      <a:pt x="83" y="25"/>
                      <a:pt x="76" y="21"/>
                    </a:cubicBezTo>
                    <a:cubicBezTo>
                      <a:pt x="75" y="21"/>
                      <a:pt x="73" y="21"/>
                      <a:pt x="72" y="21"/>
                    </a:cubicBezTo>
                    <a:cubicBezTo>
                      <a:pt x="59" y="28"/>
                      <a:pt x="45" y="25"/>
                      <a:pt x="31" y="25"/>
                    </a:cubicBezTo>
                    <a:cubicBezTo>
                      <a:pt x="26" y="25"/>
                      <a:pt x="22" y="25"/>
                      <a:pt x="17" y="25"/>
                    </a:cubicBezTo>
                    <a:cubicBezTo>
                      <a:pt x="12" y="25"/>
                      <a:pt x="8" y="24"/>
                      <a:pt x="5" y="20"/>
                    </a:cubicBezTo>
                    <a:close/>
                  </a:path>
                </a:pathLst>
              </a:custGeom>
              <a:solidFill>
                <a:srgbClr val="9CA5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3" name="Freeform 1205">
                <a:extLst>
                  <a:ext uri="{FF2B5EF4-FFF2-40B4-BE49-F238E27FC236}">
                    <a16:creationId xmlns:a16="http://schemas.microsoft.com/office/drawing/2014/main" id="{FC659670-6ACD-69DE-0216-92B2C2F7CA1C}"/>
                  </a:ext>
                </a:extLst>
              </p:cNvPr>
              <p:cNvSpPr/>
              <p:nvPr/>
            </p:nvSpPr>
            <p:spPr bwMode="auto">
              <a:xfrm>
                <a:off x="5910" y="2417"/>
                <a:ext cx="88" cy="69"/>
              </a:xfrm>
              <a:custGeom>
                <a:avLst/>
                <a:gdLst>
                  <a:gd name="T0" fmla="*/ 23 w 61"/>
                  <a:gd name="T1" fmla="*/ 7 h 47"/>
                  <a:gd name="T2" fmla="*/ 35 w 61"/>
                  <a:gd name="T3" fmla="*/ 7 h 47"/>
                  <a:gd name="T4" fmla="*/ 57 w 61"/>
                  <a:gd name="T5" fmla="*/ 5 h 47"/>
                  <a:gd name="T6" fmla="*/ 53 w 61"/>
                  <a:gd name="T7" fmla="*/ 40 h 47"/>
                  <a:gd name="T8" fmla="*/ 40 w 61"/>
                  <a:gd name="T9" fmla="*/ 30 h 47"/>
                  <a:gd name="T10" fmla="*/ 10 w 61"/>
                  <a:gd name="T11" fmla="*/ 47 h 47"/>
                  <a:gd name="T12" fmla="*/ 23 w 61"/>
                  <a:gd name="T13" fmla="*/ 7 h 47"/>
                </a:gdLst>
                <a:ahLst/>
                <a:cxnLst>
                  <a:cxn ang="0">
                    <a:pos x="T0" y="T1"/>
                  </a:cxn>
                  <a:cxn ang="0">
                    <a:pos x="T2" y="T3"/>
                  </a:cxn>
                  <a:cxn ang="0">
                    <a:pos x="T4" y="T5"/>
                  </a:cxn>
                  <a:cxn ang="0">
                    <a:pos x="T6" y="T7"/>
                  </a:cxn>
                  <a:cxn ang="0">
                    <a:pos x="T8" y="T9"/>
                  </a:cxn>
                  <a:cxn ang="0">
                    <a:pos x="T10" y="T11"/>
                  </a:cxn>
                  <a:cxn ang="0">
                    <a:pos x="T12" y="T13"/>
                  </a:cxn>
                </a:cxnLst>
                <a:rect l="0" t="0" r="r" b="b"/>
                <a:pathLst>
                  <a:path w="61" h="47">
                    <a:moveTo>
                      <a:pt x="23" y="7"/>
                    </a:moveTo>
                    <a:cubicBezTo>
                      <a:pt x="27" y="7"/>
                      <a:pt x="31" y="7"/>
                      <a:pt x="35" y="7"/>
                    </a:cubicBezTo>
                    <a:cubicBezTo>
                      <a:pt x="42" y="2"/>
                      <a:pt x="49" y="0"/>
                      <a:pt x="57" y="5"/>
                    </a:cubicBezTo>
                    <a:cubicBezTo>
                      <a:pt x="61" y="17"/>
                      <a:pt x="55" y="28"/>
                      <a:pt x="53" y="40"/>
                    </a:cubicBezTo>
                    <a:cubicBezTo>
                      <a:pt x="45" y="41"/>
                      <a:pt x="45" y="41"/>
                      <a:pt x="40" y="30"/>
                    </a:cubicBezTo>
                    <a:cubicBezTo>
                      <a:pt x="31" y="39"/>
                      <a:pt x="23" y="47"/>
                      <a:pt x="10" y="47"/>
                    </a:cubicBezTo>
                    <a:cubicBezTo>
                      <a:pt x="0" y="29"/>
                      <a:pt x="9" y="18"/>
                      <a:pt x="23" y="7"/>
                    </a:cubicBezTo>
                    <a:close/>
                  </a:path>
                </a:pathLst>
              </a:custGeom>
              <a:solidFill>
                <a:srgbClr val="A58C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4" name="Freeform 1206">
                <a:extLst>
                  <a:ext uri="{FF2B5EF4-FFF2-40B4-BE49-F238E27FC236}">
                    <a16:creationId xmlns:a16="http://schemas.microsoft.com/office/drawing/2014/main" id="{CAFEC262-DA9D-A150-F544-20C6A78B2858}"/>
                  </a:ext>
                </a:extLst>
              </p:cNvPr>
              <p:cNvSpPr/>
              <p:nvPr/>
            </p:nvSpPr>
            <p:spPr bwMode="auto">
              <a:xfrm>
                <a:off x="5607" y="2659"/>
                <a:ext cx="208" cy="28"/>
              </a:xfrm>
              <a:custGeom>
                <a:avLst/>
                <a:gdLst>
                  <a:gd name="T0" fmla="*/ 0 w 143"/>
                  <a:gd name="T1" fmla="*/ 13 h 19"/>
                  <a:gd name="T2" fmla="*/ 28 w 143"/>
                  <a:gd name="T3" fmla="*/ 12 h 19"/>
                  <a:gd name="T4" fmla="*/ 51 w 143"/>
                  <a:gd name="T5" fmla="*/ 9 h 19"/>
                  <a:gd name="T6" fmla="*/ 73 w 143"/>
                  <a:gd name="T7" fmla="*/ 4 h 19"/>
                  <a:gd name="T8" fmla="*/ 134 w 143"/>
                  <a:gd name="T9" fmla="*/ 0 h 19"/>
                  <a:gd name="T10" fmla="*/ 142 w 143"/>
                  <a:gd name="T11" fmla="*/ 12 h 19"/>
                  <a:gd name="T12" fmla="*/ 118 w 143"/>
                  <a:gd name="T13" fmla="*/ 17 h 19"/>
                  <a:gd name="T14" fmla="*/ 0 w 143"/>
                  <a:gd name="T15" fmla="*/ 17 h 19"/>
                  <a:gd name="T16" fmla="*/ 0 w 143"/>
                  <a:gd name="T1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19">
                    <a:moveTo>
                      <a:pt x="0" y="13"/>
                    </a:moveTo>
                    <a:cubicBezTo>
                      <a:pt x="9" y="10"/>
                      <a:pt x="17" y="5"/>
                      <a:pt x="28" y="12"/>
                    </a:cubicBezTo>
                    <a:cubicBezTo>
                      <a:pt x="33" y="15"/>
                      <a:pt x="44" y="15"/>
                      <a:pt x="51" y="9"/>
                    </a:cubicBezTo>
                    <a:cubicBezTo>
                      <a:pt x="58" y="5"/>
                      <a:pt x="66" y="7"/>
                      <a:pt x="73" y="4"/>
                    </a:cubicBezTo>
                    <a:cubicBezTo>
                      <a:pt x="93" y="5"/>
                      <a:pt x="114" y="1"/>
                      <a:pt x="134" y="0"/>
                    </a:cubicBezTo>
                    <a:cubicBezTo>
                      <a:pt x="138" y="3"/>
                      <a:pt x="143" y="6"/>
                      <a:pt x="142" y="12"/>
                    </a:cubicBezTo>
                    <a:cubicBezTo>
                      <a:pt x="135" y="19"/>
                      <a:pt x="126" y="16"/>
                      <a:pt x="118" y="17"/>
                    </a:cubicBezTo>
                    <a:cubicBezTo>
                      <a:pt x="79" y="17"/>
                      <a:pt x="39" y="17"/>
                      <a:pt x="0" y="17"/>
                    </a:cubicBezTo>
                    <a:cubicBezTo>
                      <a:pt x="0" y="15"/>
                      <a:pt x="0" y="14"/>
                      <a:pt x="0" y="13"/>
                    </a:cubicBezTo>
                    <a:close/>
                  </a:path>
                </a:pathLst>
              </a:custGeom>
              <a:solidFill>
                <a:srgbClr val="4E4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5" name="Freeform 1207">
                <a:extLst>
                  <a:ext uri="{FF2B5EF4-FFF2-40B4-BE49-F238E27FC236}">
                    <a16:creationId xmlns:a16="http://schemas.microsoft.com/office/drawing/2014/main" id="{B217CD9D-2C76-16CA-42F7-5FC6245FB64E}"/>
                  </a:ext>
                </a:extLst>
              </p:cNvPr>
              <p:cNvSpPr/>
              <p:nvPr/>
            </p:nvSpPr>
            <p:spPr bwMode="auto">
              <a:xfrm>
                <a:off x="5522" y="2727"/>
                <a:ext cx="70" cy="51"/>
              </a:xfrm>
              <a:custGeom>
                <a:avLst/>
                <a:gdLst>
                  <a:gd name="T0" fmla="*/ 47 w 48"/>
                  <a:gd name="T1" fmla="*/ 18 h 35"/>
                  <a:gd name="T2" fmla="*/ 40 w 48"/>
                  <a:gd name="T3" fmla="*/ 35 h 35"/>
                  <a:gd name="T4" fmla="*/ 15 w 48"/>
                  <a:gd name="T5" fmla="*/ 32 h 35"/>
                  <a:gd name="T6" fmla="*/ 0 w 48"/>
                  <a:gd name="T7" fmla="*/ 25 h 35"/>
                  <a:gd name="T8" fmla="*/ 47 w 48"/>
                  <a:gd name="T9" fmla="*/ 18 h 35"/>
                </a:gdLst>
                <a:ahLst/>
                <a:cxnLst>
                  <a:cxn ang="0">
                    <a:pos x="T0" y="T1"/>
                  </a:cxn>
                  <a:cxn ang="0">
                    <a:pos x="T2" y="T3"/>
                  </a:cxn>
                  <a:cxn ang="0">
                    <a:pos x="T4" y="T5"/>
                  </a:cxn>
                  <a:cxn ang="0">
                    <a:pos x="T6" y="T7"/>
                  </a:cxn>
                  <a:cxn ang="0">
                    <a:pos x="T8" y="T9"/>
                  </a:cxn>
                </a:cxnLst>
                <a:rect l="0" t="0" r="r" b="b"/>
                <a:pathLst>
                  <a:path w="48" h="35">
                    <a:moveTo>
                      <a:pt x="47" y="18"/>
                    </a:moveTo>
                    <a:cubicBezTo>
                      <a:pt x="48" y="25"/>
                      <a:pt x="46" y="31"/>
                      <a:pt x="40" y="35"/>
                    </a:cubicBezTo>
                    <a:cubicBezTo>
                      <a:pt x="32" y="29"/>
                      <a:pt x="24" y="29"/>
                      <a:pt x="15" y="32"/>
                    </a:cubicBezTo>
                    <a:cubicBezTo>
                      <a:pt x="8" y="34"/>
                      <a:pt x="2" y="33"/>
                      <a:pt x="0" y="25"/>
                    </a:cubicBezTo>
                    <a:cubicBezTo>
                      <a:pt x="9" y="2"/>
                      <a:pt x="26" y="0"/>
                      <a:pt x="47" y="18"/>
                    </a:cubicBezTo>
                    <a:close/>
                  </a:path>
                </a:pathLst>
              </a:custGeom>
              <a:solidFill>
                <a:srgbClr val="7D71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6" name="Freeform 1208">
                <a:extLst>
                  <a:ext uri="{FF2B5EF4-FFF2-40B4-BE49-F238E27FC236}">
                    <a16:creationId xmlns:a16="http://schemas.microsoft.com/office/drawing/2014/main" id="{21F3F19C-ABB0-EDBD-BD2F-3E255E883D8A}"/>
                  </a:ext>
                </a:extLst>
              </p:cNvPr>
              <p:cNvSpPr/>
              <p:nvPr/>
            </p:nvSpPr>
            <p:spPr bwMode="auto">
              <a:xfrm>
                <a:off x="5924" y="2445"/>
                <a:ext cx="63" cy="52"/>
              </a:xfrm>
              <a:custGeom>
                <a:avLst/>
                <a:gdLst>
                  <a:gd name="T0" fmla="*/ 0 w 43"/>
                  <a:gd name="T1" fmla="*/ 28 h 36"/>
                  <a:gd name="T2" fmla="*/ 28 w 43"/>
                  <a:gd name="T3" fmla="*/ 5 h 36"/>
                  <a:gd name="T4" fmla="*/ 36 w 43"/>
                  <a:gd name="T5" fmla="*/ 9 h 36"/>
                  <a:gd name="T6" fmla="*/ 40 w 43"/>
                  <a:gd name="T7" fmla="*/ 24 h 36"/>
                  <a:gd name="T8" fmla="*/ 40 w 43"/>
                  <a:gd name="T9" fmla="*/ 32 h 36"/>
                  <a:gd name="T10" fmla="*/ 33 w 43"/>
                  <a:gd name="T11" fmla="*/ 36 h 36"/>
                  <a:gd name="T12" fmla="*/ 0 w 43"/>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43" h="36">
                    <a:moveTo>
                      <a:pt x="0" y="28"/>
                    </a:moveTo>
                    <a:cubicBezTo>
                      <a:pt x="10" y="21"/>
                      <a:pt x="21" y="15"/>
                      <a:pt x="28" y="5"/>
                    </a:cubicBezTo>
                    <a:cubicBezTo>
                      <a:pt x="32" y="0"/>
                      <a:pt x="36" y="3"/>
                      <a:pt x="36" y="9"/>
                    </a:cubicBezTo>
                    <a:cubicBezTo>
                      <a:pt x="37" y="14"/>
                      <a:pt x="35" y="20"/>
                      <a:pt x="40" y="24"/>
                    </a:cubicBezTo>
                    <a:cubicBezTo>
                      <a:pt x="43" y="27"/>
                      <a:pt x="43" y="29"/>
                      <a:pt x="40" y="32"/>
                    </a:cubicBezTo>
                    <a:cubicBezTo>
                      <a:pt x="38" y="33"/>
                      <a:pt x="35" y="35"/>
                      <a:pt x="33" y="36"/>
                    </a:cubicBezTo>
                    <a:cubicBezTo>
                      <a:pt x="23" y="31"/>
                      <a:pt x="10" y="36"/>
                      <a:pt x="0" y="28"/>
                    </a:cubicBezTo>
                    <a:close/>
                  </a:path>
                </a:pathLst>
              </a:custGeom>
              <a:solidFill>
                <a:srgbClr val="856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7" name="Freeform 1209">
                <a:extLst>
                  <a:ext uri="{FF2B5EF4-FFF2-40B4-BE49-F238E27FC236}">
                    <a16:creationId xmlns:a16="http://schemas.microsoft.com/office/drawing/2014/main" id="{52CDCB93-665E-6801-2602-A4850E87681C}"/>
                  </a:ext>
                </a:extLst>
              </p:cNvPr>
              <p:cNvSpPr/>
              <p:nvPr/>
            </p:nvSpPr>
            <p:spPr bwMode="auto">
              <a:xfrm>
                <a:off x="5393" y="2346"/>
                <a:ext cx="71" cy="51"/>
              </a:xfrm>
              <a:custGeom>
                <a:avLst/>
                <a:gdLst>
                  <a:gd name="T0" fmla="*/ 42 w 49"/>
                  <a:gd name="T1" fmla="*/ 35 h 35"/>
                  <a:gd name="T2" fmla="*/ 15 w 49"/>
                  <a:gd name="T3" fmla="*/ 12 h 35"/>
                  <a:gd name="T4" fmla="*/ 8 w 49"/>
                  <a:gd name="T5" fmla="*/ 11 h 35"/>
                  <a:gd name="T6" fmla="*/ 20 w 49"/>
                  <a:gd name="T7" fmla="*/ 26 h 35"/>
                  <a:gd name="T8" fmla="*/ 0 w 49"/>
                  <a:gd name="T9" fmla="*/ 9 h 35"/>
                  <a:gd name="T10" fmla="*/ 18 w 49"/>
                  <a:gd name="T11" fmla="*/ 0 h 35"/>
                  <a:gd name="T12" fmla="*/ 32 w 49"/>
                  <a:gd name="T13" fmla="*/ 2 h 35"/>
                  <a:gd name="T14" fmla="*/ 38 w 49"/>
                  <a:gd name="T15" fmla="*/ 16 h 35"/>
                  <a:gd name="T16" fmla="*/ 42 w 49"/>
                  <a:gd name="T17" fmla="*/ 31 h 35"/>
                  <a:gd name="T18" fmla="*/ 42 w 4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35">
                    <a:moveTo>
                      <a:pt x="42" y="35"/>
                    </a:moveTo>
                    <a:cubicBezTo>
                      <a:pt x="33" y="28"/>
                      <a:pt x="24" y="20"/>
                      <a:pt x="15" y="12"/>
                    </a:cubicBezTo>
                    <a:cubicBezTo>
                      <a:pt x="14" y="12"/>
                      <a:pt x="13" y="12"/>
                      <a:pt x="8" y="11"/>
                    </a:cubicBezTo>
                    <a:cubicBezTo>
                      <a:pt x="13" y="17"/>
                      <a:pt x="17" y="22"/>
                      <a:pt x="20" y="26"/>
                    </a:cubicBezTo>
                    <a:cubicBezTo>
                      <a:pt x="12" y="23"/>
                      <a:pt x="2" y="20"/>
                      <a:pt x="0" y="9"/>
                    </a:cubicBezTo>
                    <a:cubicBezTo>
                      <a:pt x="6" y="6"/>
                      <a:pt x="16" y="11"/>
                      <a:pt x="18" y="0"/>
                    </a:cubicBezTo>
                    <a:cubicBezTo>
                      <a:pt x="22" y="3"/>
                      <a:pt x="28" y="1"/>
                      <a:pt x="32" y="2"/>
                    </a:cubicBezTo>
                    <a:cubicBezTo>
                      <a:pt x="37" y="3"/>
                      <a:pt x="49" y="5"/>
                      <a:pt x="38" y="16"/>
                    </a:cubicBezTo>
                    <a:cubicBezTo>
                      <a:pt x="32" y="21"/>
                      <a:pt x="43" y="25"/>
                      <a:pt x="42" y="31"/>
                    </a:cubicBezTo>
                    <a:cubicBezTo>
                      <a:pt x="44" y="32"/>
                      <a:pt x="44" y="34"/>
                      <a:pt x="42" y="35"/>
                    </a:cubicBezTo>
                    <a:close/>
                  </a:path>
                </a:pathLst>
              </a:custGeom>
              <a:solidFill>
                <a:srgbClr val="564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2" name="Group 1411">
              <a:extLst>
                <a:ext uri="{FF2B5EF4-FFF2-40B4-BE49-F238E27FC236}">
                  <a16:creationId xmlns:a16="http://schemas.microsoft.com/office/drawing/2014/main" id="{AB207FE4-BA90-355B-5BB7-EB578401920E}"/>
                </a:ext>
              </a:extLst>
            </p:cNvPr>
            <p:cNvGrpSpPr/>
            <p:nvPr/>
          </p:nvGrpSpPr>
          <p:grpSpPr>
            <a:xfrm>
              <a:off x="8080375" y="1792288"/>
              <a:ext cx="3005137" cy="3348038"/>
              <a:chOff x="5090" y="1129"/>
              <a:chExt cx="1893" cy="2109"/>
            </a:xfrm>
          </p:grpSpPr>
          <p:sp>
            <p:nvSpPr>
              <p:cNvPr id="1216" name="Freeform 1211">
                <a:extLst>
                  <a:ext uri="{FF2B5EF4-FFF2-40B4-BE49-F238E27FC236}">
                    <a16:creationId xmlns:a16="http://schemas.microsoft.com/office/drawing/2014/main" id="{6F43EC7E-36D0-B32A-09EC-ADD905EA6FDD}"/>
                  </a:ext>
                </a:extLst>
              </p:cNvPr>
              <p:cNvSpPr/>
              <p:nvPr/>
            </p:nvSpPr>
            <p:spPr bwMode="auto">
              <a:xfrm>
                <a:off x="5530" y="2107"/>
                <a:ext cx="51" cy="59"/>
              </a:xfrm>
              <a:custGeom>
                <a:avLst/>
                <a:gdLst>
                  <a:gd name="T0" fmla="*/ 31 w 35"/>
                  <a:gd name="T1" fmla="*/ 40 h 40"/>
                  <a:gd name="T2" fmla="*/ 0 w 35"/>
                  <a:gd name="T3" fmla="*/ 36 h 40"/>
                  <a:gd name="T4" fmla="*/ 4 w 35"/>
                  <a:gd name="T5" fmla="*/ 24 h 40"/>
                  <a:gd name="T6" fmla="*/ 32 w 35"/>
                  <a:gd name="T7" fmla="*/ 0 h 40"/>
                  <a:gd name="T8" fmla="*/ 35 w 35"/>
                  <a:gd name="T9" fmla="*/ 29 h 40"/>
                  <a:gd name="T10" fmla="*/ 31 w 35"/>
                  <a:gd name="T11" fmla="*/ 40 h 40"/>
                </a:gdLst>
                <a:ahLst/>
                <a:cxnLst>
                  <a:cxn ang="0">
                    <a:pos x="T0" y="T1"/>
                  </a:cxn>
                  <a:cxn ang="0">
                    <a:pos x="T2" y="T3"/>
                  </a:cxn>
                  <a:cxn ang="0">
                    <a:pos x="T4" y="T5"/>
                  </a:cxn>
                  <a:cxn ang="0">
                    <a:pos x="T6" y="T7"/>
                  </a:cxn>
                  <a:cxn ang="0">
                    <a:pos x="T8" y="T9"/>
                  </a:cxn>
                  <a:cxn ang="0">
                    <a:pos x="T10" y="T11"/>
                  </a:cxn>
                </a:cxnLst>
                <a:rect l="0" t="0" r="r" b="b"/>
                <a:pathLst>
                  <a:path w="35" h="40">
                    <a:moveTo>
                      <a:pt x="31" y="40"/>
                    </a:moveTo>
                    <a:cubicBezTo>
                      <a:pt x="23" y="22"/>
                      <a:pt x="11" y="34"/>
                      <a:pt x="0" y="36"/>
                    </a:cubicBezTo>
                    <a:cubicBezTo>
                      <a:pt x="0" y="32"/>
                      <a:pt x="0" y="27"/>
                      <a:pt x="4" y="24"/>
                    </a:cubicBezTo>
                    <a:cubicBezTo>
                      <a:pt x="13" y="16"/>
                      <a:pt x="17" y="2"/>
                      <a:pt x="32" y="0"/>
                    </a:cubicBezTo>
                    <a:cubicBezTo>
                      <a:pt x="35" y="10"/>
                      <a:pt x="31" y="20"/>
                      <a:pt x="35" y="29"/>
                    </a:cubicBezTo>
                    <a:cubicBezTo>
                      <a:pt x="35" y="33"/>
                      <a:pt x="35" y="37"/>
                      <a:pt x="31" y="40"/>
                    </a:cubicBezTo>
                    <a:close/>
                  </a:path>
                </a:pathLst>
              </a:custGeom>
              <a:solidFill>
                <a:srgbClr val="6963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7" name="Freeform 1212">
                <a:extLst>
                  <a:ext uri="{FF2B5EF4-FFF2-40B4-BE49-F238E27FC236}">
                    <a16:creationId xmlns:a16="http://schemas.microsoft.com/office/drawing/2014/main" id="{553E4A9F-6345-DD49-C704-EFD04887E11C}"/>
                  </a:ext>
                </a:extLst>
              </p:cNvPr>
              <p:cNvSpPr/>
              <p:nvPr/>
            </p:nvSpPr>
            <p:spPr bwMode="auto">
              <a:xfrm>
                <a:off x="5474" y="2393"/>
                <a:ext cx="89" cy="29"/>
              </a:xfrm>
              <a:custGeom>
                <a:avLst/>
                <a:gdLst>
                  <a:gd name="T0" fmla="*/ 2 w 61"/>
                  <a:gd name="T1" fmla="*/ 4 h 20"/>
                  <a:gd name="T2" fmla="*/ 61 w 61"/>
                  <a:gd name="T3" fmla="*/ 13 h 20"/>
                  <a:gd name="T4" fmla="*/ 6 w 61"/>
                  <a:gd name="T5" fmla="*/ 12 h 20"/>
                  <a:gd name="T6" fmla="*/ 2 w 61"/>
                  <a:gd name="T7" fmla="*/ 4 h 20"/>
                </a:gdLst>
                <a:ahLst/>
                <a:cxnLst>
                  <a:cxn ang="0">
                    <a:pos x="T0" y="T1"/>
                  </a:cxn>
                  <a:cxn ang="0">
                    <a:pos x="T2" y="T3"/>
                  </a:cxn>
                  <a:cxn ang="0">
                    <a:pos x="T4" y="T5"/>
                  </a:cxn>
                  <a:cxn ang="0">
                    <a:pos x="T6" y="T7"/>
                  </a:cxn>
                </a:cxnLst>
                <a:rect l="0" t="0" r="r" b="b"/>
                <a:pathLst>
                  <a:path w="61" h="20">
                    <a:moveTo>
                      <a:pt x="2" y="4"/>
                    </a:moveTo>
                    <a:cubicBezTo>
                      <a:pt x="22" y="0"/>
                      <a:pt x="41" y="11"/>
                      <a:pt x="61" y="13"/>
                    </a:cubicBezTo>
                    <a:cubicBezTo>
                      <a:pt x="43" y="14"/>
                      <a:pt x="24" y="20"/>
                      <a:pt x="6" y="12"/>
                    </a:cubicBezTo>
                    <a:cubicBezTo>
                      <a:pt x="2" y="11"/>
                      <a:pt x="0" y="8"/>
                      <a:pt x="2" y="4"/>
                    </a:cubicBezTo>
                    <a:close/>
                  </a:path>
                </a:pathLst>
              </a:custGeom>
              <a:solidFill>
                <a:srgbClr val="E7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8" name="Freeform 1213">
                <a:extLst>
                  <a:ext uri="{FF2B5EF4-FFF2-40B4-BE49-F238E27FC236}">
                    <a16:creationId xmlns:a16="http://schemas.microsoft.com/office/drawing/2014/main" id="{926DC6EF-7653-3F4D-8A23-ADF9B468EDF5}"/>
                  </a:ext>
                </a:extLst>
              </p:cNvPr>
              <p:cNvSpPr/>
              <p:nvPr/>
            </p:nvSpPr>
            <p:spPr bwMode="auto">
              <a:xfrm>
                <a:off x="5662" y="2230"/>
                <a:ext cx="23" cy="45"/>
              </a:xfrm>
              <a:custGeom>
                <a:avLst/>
                <a:gdLst>
                  <a:gd name="T0" fmla="*/ 12 w 16"/>
                  <a:gd name="T1" fmla="*/ 28 h 31"/>
                  <a:gd name="T2" fmla="*/ 5 w 16"/>
                  <a:gd name="T3" fmla="*/ 17 h 31"/>
                  <a:gd name="T4" fmla="*/ 16 w 16"/>
                  <a:gd name="T5" fmla="*/ 0 h 31"/>
                  <a:gd name="T6" fmla="*/ 12 w 16"/>
                  <a:gd name="T7" fmla="*/ 28 h 31"/>
                </a:gdLst>
                <a:ahLst/>
                <a:cxnLst>
                  <a:cxn ang="0">
                    <a:pos x="T0" y="T1"/>
                  </a:cxn>
                  <a:cxn ang="0">
                    <a:pos x="T2" y="T3"/>
                  </a:cxn>
                  <a:cxn ang="0">
                    <a:pos x="T4" y="T5"/>
                  </a:cxn>
                  <a:cxn ang="0">
                    <a:pos x="T6" y="T7"/>
                  </a:cxn>
                </a:cxnLst>
                <a:rect l="0" t="0" r="r" b="b"/>
                <a:pathLst>
                  <a:path w="16" h="31">
                    <a:moveTo>
                      <a:pt x="12" y="28"/>
                    </a:moveTo>
                    <a:cubicBezTo>
                      <a:pt x="0" y="31"/>
                      <a:pt x="5" y="21"/>
                      <a:pt x="5" y="17"/>
                    </a:cubicBezTo>
                    <a:cubicBezTo>
                      <a:pt x="3" y="8"/>
                      <a:pt x="5" y="1"/>
                      <a:pt x="16" y="0"/>
                    </a:cubicBezTo>
                    <a:cubicBezTo>
                      <a:pt x="15" y="9"/>
                      <a:pt x="13" y="18"/>
                      <a:pt x="12" y="28"/>
                    </a:cubicBezTo>
                    <a:close/>
                  </a:path>
                </a:pathLst>
              </a:custGeom>
              <a:solidFill>
                <a:srgbClr val="504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9" name="Freeform 1214">
                <a:extLst>
                  <a:ext uri="{FF2B5EF4-FFF2-40B4-BE49-F238E27FC236}">
                    <a16:creationId xmlns:a16="http://schemas.microsoft.com/office/drawing/2014/main" id="{DD2938F8-BB94-C49A-B14B-76B1E54FA117}"/>
                  </a:ext>
                </a:extLst>
              </p:cNvPr>
              <p:cNvSpPr/>
              <p:nvPr/>
            </p:nvSpPr>
            <p:spPr bwMode="auto">
              <a:xfrm>
                <a:off x="5872" y="2468"/>
                <a:ext cx="33" cy="26"/>
              </a:xfrm>
              <a:custGeom>
                <a:avLst/>
                <a:gdLst>
                  <a:gd name="T0" fmla="*/ 0 w 23"/>
                  <a:gd name="T1" fmla="*/ 1 h 18"/>
                  <a:gd name="T2" fmla="*/ 21 w 23"/>
                  <a:gd name="T3" fmla="*/ 0 h 18"/>
                  <a:gd name="T4" fmla="*/ 23 w 23"/>
                  <a:gd name="T5" fmla="*/ 5 h 18"/>
                  <a:gd name="T6" fmla="*/ 20 w 23"/>
                  <a:gd name="T7" fmla="*/ 10 h 18"/>
                  <a:gd name="T8" fmla="*/ 2 w 23"/>
                  <a:gd name="T9" fmla="*/ 11 h 18"/>
                  <a:gd name="T10" fmla="*/ 0 w 23"/>
                  <a:gd name="T11" fmla="*/ 1 h 18"/>
                </a:gdLst>
                <a:ahLst/>
                <a:cxnLst>
                  <a:cxn ang="0">
                    <a:pos x="T0" y="T1"/>
                  </a:cxn>
                  <a:cxn ang="0">
                    <a:pos x="T2" y="T3"/>
                  </a:cxn>
                  <a:cxn ang="0">
                    <a:pos x="T4" y="T5"/>
                  </a:cxn>
                  <a:cxn ang="0">
                    <a:pos x="T6" y="T7"/>
                  </a:cxn>
                  <a:cxn ang="0">
                    <a:pos x="T8" y="T9"/>
                  </a:cxn>
                  <a:cxn ang="0">
                    <a:pos x="T10" y="T11"/>
                  </a:cxn>
                </a:cxnLst>
                <a:rect l="0" t="0" r="r" b="b"/>
                <a:pathLst>
                  <a:path w="23" h="18">
                    <a:moveTo>
                      <a:pt x="0" y="1"/>
                    </a:moveTo>
                    <a:cubicBezTo>
                      <a:pt x="7" y="0"/>
                      <a:pt x="14" y="0"/>
                      <a:pt x="21" y="0"/>
                    </a:cubicBezTo>
                    <a:cubicBezTo>
                      <a:pt x="21" y="2"/>
                      <a:pt x="22" y="3"/>
                      <a:pt x="23" y="5"/>
                    </a:cubicBezTo>
                    <a:cubicBezTo>
                      <a:pt x="22" y="6"/>
                      <a:pt x="21" y="8"/>
                      <a:pt x="20" y="10"/>
                    </a:cubicBezTo>
                    <a:cubicBezTo>
                      <a:pt x="14" y="12"/>
                      <a:pt x="8" y="18"/>
                      <a:pt x="2" y="11"/>
                    </a:cubicBezTo>
                    <a:cubicBezTo>
                      <a:pt x="1" y="7"/>
                      <a:pt x="1" y="4"/>
                      <a:pt x="0" y="1"/>
                    </a:cubicBezTo>
                    <a:close/>
                  </a:path>
                </a:pathLst>
              </a:custGeom>
              <a:solidFill>
                <a:srgbClr val="38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0" name="Freeform 1215">
                <a:extLst>
                  <a:ext uri="{FF2B5EF4-FFF2-40B4-BE49-F238E27FC236}">
                    <a16:creationId xmlns:a16="http://schemas.microsoft.com/office/drawing/2014/main" id="{0ABF5DDA-BA06-83FC-77F8-9C324EB531E8}"/>
                  </a:ext>
                </a:extLst>
              </p:cNvPr>
              <p:cNvSpPr/>
              <p:nvPr/>
            </p:nvSpPr>
            <p:spPr bwMode="auto">
              <a:xfrm>
                <a:off x="5454" y="2390"/>
                <a:ext cx="29" cy="32"/>
              </a:xfrm>
              <a:custGeom>
                <a:avLst/>
                <a:gdLst>
                  <a:gd name="T0" fmla="*/ 16 w 20"/>
                  <a:gd name="T1" fmla="*/ 6 h 22"/>
                  <a:gd name="T2" fmla="*/ 20 w 20"/>
                  <a:gd name="T3" fmla="*/ 14 h 22"/>
                  <a:gd name="T4" fmla="*/ 8 w 20"/>
                  <a:gd name="T5" fmla="*/ 15 h 22"/>
                  <a:gd name="T6" fmla="*/ 0 w 20"/>
                  <a:gd name="T7" fmla="*/ 5 h 22"/>
                  <a:gd name="T8" fmla="*/ 0 w 20"/>
                  <a:gd name="T9" fmla="*/ 1 h 22"/>
                  <a:gd name="T10" fmla="*/ 16 w 20"/>
                  <a:gd name="T11" fmla="*/ 6 h 22"/>
                </a:gdLst>
                <a:ahLst/>
                <a:cxnLst>
                  <a:cxn ang="0">
                    <a:pos x="T0" y="T1"/>
                  </a:cxn>
                  <a:cxn ang="0">
                    <a:pos x="T2" y="T3"/>
                  </a:cxn>
                  <a:cxn ang="0">
                    <a:pos x="T4" y="T5"/>
                  </a:cxn>
                  <a:cxn ang="0">
                    <a:pos x="T6" y="T7"/>
                  </a:cxn>
                  <a:cxn ang="0">
                    <a:pos x="T8" y="T9"/>
                  </a:cxn>
                  <a:cxn ang="0">
                    <a:pos x="T10" y="T11"/>
                  </a:cxn>
                </a:cxnLst>
                <a:rect l="0" t="0" r="r" b="b"/>
                <a:pathLst>
                  <a:path w="20" h="22">
                    <a:moveTo>
                      <a:pt x="16" y="6"/>
                    </a:moveTo>
                    <a:cubicBezTo>
                      <a:pt x="17" y="9"/>
                      <a:pt x="19" y="11"/>
                      <a:pt x="20" y="14"/>
                    </a:cubicBezTo>
                    <a:cubicBezTo>
                      <a:pt x="16" y="22"/>
                      <a:pt x="12" y="16"/>
                      <a:pt x="8" y="15"/>
                    </a:cubicBezTo>
                    <a:cubicBezTo>
                      <a:pt x="5" y="12"/>
                      <a:pt x="2" y="8"/>
                      <a:pt x="0" y="5"/>
                    </a:cubicBezTo>
                    <a:cubicBezTo>
                      <a:pt x="0" y="4"/>
                      <a:pt x="0" y="2"/>
                      <a:pt x="0" y="1"/>
                    </a:cubicBezTo>
                    <a:cubicBezTo>
                      <a:pt x="6" y="0"/>
                      <a:pt x="11" y="2"/>
                      <a:pt x="16" y="6"/>
                    </a:cubicBezTo>
                    <a:close/>
                  </a:path>
                </a:pathLst>
              </a:custGeom>
              <a:solidFill>
                <a:srgbClr val="363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1" name="Freeform 1216">
                <a:extLst>
                  <a:ext uri="{FF2B5EF4-FFF2-40B4-BE49-F238E27FC236}">
                    <a16:creationId xmlns:a16="http://schemas.microsoft.com/office/drawing/2014/main" id="{838D6A9D-4053-0B51-20EC-725056EED12B}"/>
                  </a:ext>
                </a:extLst>
              </p:cNvPr>
              <p:cNvSpPr/>
              <p:nvPr/>
            </p:nvSpPr>
            <p:spPr bwMode="auto">
              <a:xfrm>
                <a:off x="5154" y="2544"/>
                <a:ext cx="133" cy="145"/>
              </a:xfrm>
              <a:custGeom>
                <a:avLst/>
                <a:gdLst>
                  <a:gd name="T0" fmla="*/ 50 w 91"/>
                  <a:gd name="T1" fmla="*/ 83 h 100"/>
                  <a:gd name="T2" fmla="*/ 39 w 91"/>
                  <a:gd name="T3" fmla="*/ 75 h 100"/>
                  <a:gd name="T4" fmla="*/ 34 w 91"/>
                  <a:gd name="T5" fmla="*/ 98 h 100"/>
                  <a:gd name="T6" fmla="*/ 4 w 91"/>
                  <a:gd name="T7" fmla="*/ 92 h 100"/>
                  <a:gd name="T8" fmla="*/ 10 w 91"/>
                  <a:gd name="T9" fmla="*/ 80 h 100"/>
                  <a:gd name="T10" fmla="*/ 21 w 91"/>
                  <a:gd name="T11" fmla="*/ 55 h 100"/>
                  <a:gd name="T12" fmla="*/ 22 w 91"/>
                  <a:gd name="T13" fmla="*/ 52 h 100"/>
                  <a:gd name="T14" fmla="*/ 32 w 91"/>
                  <a:gd name="T15" fmla="*/ 53 h 100"/>
                  <a:gd name="T16" fmla="*/ 64 w 91"/>
                  <a:gd name="T17" fmla="*/ 3 h 100"/>
                  <a:gd name="T18" fmla="*/ 72 w 91"/>
                  <a:gd name="T19" fmla="*/ 0 h 100"/>
                  <a:gd name="T20" fmla="*/ 91 w 91"/>
                  <a:gd name="T21" fmla="*/ 10 h 100"/>
                  <a:gd name="T22" fmla="*/ 78 w 91"/>
                  <a:gd name="T23" fmla="*/ 32 h 100"/>
                  <a:gd name="T24" fmla="*/ 85 w 91"/>
                  <a:gd name="T25" fmla="*/ 44 h 100"/>
                  <a:gd name="T26" fmla="*/ 91 w 91"/>
                  <a:gd name="T27" fmla="*/ 55 h 100"/>
                  <a:gd name="T28" fmla="*/ 90 w 91"/>
                  <a:gd name="T29" fmla="*/ 60 h 100"/>
                  <a:gd name="T30" fmla="*/ 50 w 91"/>
                  <a:gd name="T31"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100">
                    <a:moveTo>
                      <a:pt x="50" y="83"/>
                    </a:moveTo>
                    <a:cubicBezTo>
                      <a:pt x="47" y="80"/>
                      <a:pt x="45" y="76"/>
                      <a:pt x="39" y="75"/>
                    </a:cubicBezTo>
                    <a:cubicBezTo>
                      <a:pt x="38" y="83"/>
                      <a:pt x="45" y="96"/>
                      <a:pt x="34" y="98"/>
                    </a:cubicBezTo>
                    <a:cubicBezTo>
                      <a:pt x="25" y="100"/>
                      <a:pt x="13" y="97"/>
                      <a:pt x="4" y="92"/>
                    </a:cubicBezTo>
                    <a:cubicBezTo>
                      <a:pt x="0" y="90"/>
                      <a:pt x="9" y="84"/>
                      <a:pt x="10" y="80"/>
                    </a:cubicBezTo>
                    <a:cubicBezTo>
                      <a:pt x="7" y="68"/>
                      <a:pt x="15" y="62"/>
                      <a:pt x="21" y="55"/>
                    </a:cubicBezTo>
                    <a:cubicBezTo>
                      <a:pt x="21" y="54"/>
                      <a:pt x="22" y="53"/>
                      <a:pt x="22" y="52"/>
                    </a:cubicBezTo>
                    <a:cubicBezTo>
                      <a:pt x="26" y="49"/>
                      <a:pt x="29" y="58"/>
                      <a:pt x="32" y="53"/>
                    </a:cubicBezTo>
                    <a:cubicBezTo>
                      <a:pt x="42" y="36"/>
                      <a:pt x="60" y="24"/>
                      <a:pt x="64" y="3"/>
                    </a:cubicBezTo>
                    <a:cubicBezTo>
                      <a:pt x="67" y="2"/>
                      <a:pt x="70" y="1"/>
                      <a:pt x="72" y="0"/>
                    </a:cubicBezTo>
                    <a:cubicBezTo>
                      <a:pt x="76" y="7"/>
                      <a:pt x="84" y="6"/>
                      <a:pt x="91" y="10"/>
                    </a:cubicBezTo>
                    <a:cubicBezTo>
                      <a:pt x="85" y="16"/>
                      <a:pt x="76" y="21"/>
                      <a:pt x="78" y="32"/>
                    </a:cubicBezTo>
                    <a:cubicBezTo>
                      <a:pt x="70" y="42"/>
                      <a:pt x="82" y="41"/>
                      <a:pt x="85" y="44"/>
                    </a:cubicBezTo>
                    <a:cubicBezTo>
                      <a:pt x="87" y="48"/>
                      <a:pt x="89" y="52"/>
                      <a:pt x="91" y="55"/>
                    </a:cubicBezTo>
                    <a:cubicBezTo>
                      <a:pt x="91" y="57"/>
                      <a:pt x="90" y="58"/>
                      <a:pt x="90" y="60"/>
                    </a:cubicBezTo>
                    <a:cubicBezTo>
                      <a:pt x="80" y="73"/>
                      <a:pt x="71" y="88"/>
                      <a:pt x="50" y="83"/>
                    </a:cubicBezTo>
                    <a:close/>
                  </a:path>
                </a:pathLst>
              </a:custGeom>
              <a:solidFill>
                <a:srgbClr val="B485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2" name="Freeform 1217">
                <a:extLst>
                  <a:ext uri="{FF2B5EF4-FFF2-40B4-BE49-F238E27FC236}">
                    <a16:creationId xmlns:a16="http://schemas.microsoft.com/office/drawing/2014/main" id="{E06A362D-8E83-4BF8-6AE5-9EC40F83E8B2}"/>
                  </a:ext>
                </a:extLst>
              </p:cNvPr>
              <p:cNvSpPr/>
              <p:nvPr/>
            </p:nvSpPr>
            <p:spPr bwMode="auto">
              <a:xfrm>
                <a:off x="5247" y="2583"/>
                <a:ext cx="32" cy="32"/>
              </a:xfrm>
              <a:custGeom>
                <a:avLst/>
                <a:gdLst>
                  <a:gd name="T0" fmla="*/ 21 w 22"/>
                  <a:gd name="T1" fmla="*/ 17 h 22"/>
                  <a:gd name="T2" fmla="*/ 9 w 22"/>
                  <a:gd name="T3" fmla="*/ 18 h 22"/>
                  <a:gd name="T4" fmla="*/ 3 w 22"/>
                  <a:gd name="T5" fmla="*/ 5 h 22"/>
                  <a:gd name="T6" fmla="*/ 14 w 22"/>
                  <a:gd name="T7" fmla="*/ 5 h 22"/>
                  <a:gd name="T8" fmla="*/ 21 w 22"/>
                  <a:gd name="T9" fmla="*/ 17 h 22"/>
                </a:gdLst>
                <a:ahLst/>
                <a:cxnLst>
                  <a:cxn ang="0">
                    <a:pos x="T0" y="T1"/>
                  </a:cxn>
                  <a:cxn ang="0">
                    <a:pos x="T2" y="T3"/>
                  </a:cxn>
                  <a:cxn ang="0">
                    <a:pos x="T4" y="T5"/>
                  </a:cxn>
                  <a:cxn ang="0">
                    <a:pos x="T6" y="T7"/>
                  </a:cxn>
                  <a:cxn ang="0">
                    <a:pos x="T8" y="T9"/>
                  </a:cxn>
                </a:cxnLst>
                <a:rect l="0" t="0" r="r" b="b"/>
                <a:pathLst>
                  <a:path w="22" h="22">
                    <a:moveTo>
                      <a:pt x="21" y="17"/>
                    </a:moveTo>
                    <a:cubicBezTo>
                      <a:pt x="17" y="19"/>
                      <a:pt x="13" y="22"/>
                      <a:pt x="9" y="18"/>
                    </a:cubicBezTo>
                    <a:cubicBezTo>
                      <a:pt x="5" y="14"/>
                      <a:pt x="0" y="10"/>
                      <a:pt x="3" y="5"/>
                    </a:cubicBezTo>
                    <a:cubicBezTo>
                      <a:pt x="5" y="0"/>
                      <a:pt x="10" y="11"/>
                      <a:pt x="14" y="5"/>
                    </a:cubicBezTo>
                    <a:cubicBezTo>
                      <a:pt x="18" y="8"/>
                      <a:pt x="22" y="11"/>
                      <a:pt x="21" y="17"/>
                    </a:cubicBezTo>
                    <a:close/>
                  </a:path>
                </a:pathLst>
              </a:custGeom>
              <a:solidFill>
                <a:srgbClr val="8D6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3" name="Freeform 1218">
                <a:extLst>
                  <a:ext uri="{FF2B5EF4-FFF2-40B4-BE49-F238E27FC236}">
                    <a16:creationId xmlns:a16="http://schemas.microsoft.com/office/drawing/2014/main" id="{D58B6F39-D197-27E4-504C-A4C70A5C18B3}"/>
                  </a:ext>
                </a:extLst>
              </p:cNvPr>
              <p:cNvSpPr/>
              <p:nvPr/>
            </p:nvSpPr>
            <p:spPr bwMode="auto">
              <a:xfrm>
                <a:off x="5128" y="2602"/>
                <a:ext cx="47" cy="70"/>
              </a:xfrm>
              <a:custGeom>
                <a:avLst/>
                <a:gdLst>
                  <a:gd name="T0" fmla="*/ 20 w 32"/>
                  <a:gd name="T1" fmla="*/ 40 h 48"/>
                  <a:gd name="T2" fmla="*/ 4 w 32"/>
                  <a:gd name="T3" fmla="*/ 48 h 48"/>
                  <a:gd name="T4" fmla="*/ 0 w 32"/>
                  <a:gd name="T5" fmla="*/ 0 h 48"/>
                  <a:gd name="T6" fmla="*/ 32 w 32"/>
                  <a:gd name="T7" fmla="*/ 16 h 48"/>
                  <a:gd name="T8" fmla="*/ 20 w 32"/>
                  <a:gd name="T9" fmla="*/ 40 h 48"/>
                </a:gdLst>
                <a:ahLst/>
                <a:cxnLst>
                  <a:cxn ang="0">
                    <a:pos x="T0" y="T1"/>
                  </a:cxn>
                  <a:cxn ang="0">
                    <a:pos x="T2" y="T3"/>
                  </a:cxn>
                  <a:cxn ang="0">
                    <a:pos x="T4" y="T5"/>
                  </a:cxn>
                  <a:cxn ang="0">
                    <a:pos x="T6" y="T7"/>
                  </a:cxn>
                  <a:cxn ang="0">
                    <a:pos x="T8" y="T9"/>
                  </a:cxn>
                </a:cxnLst>
                <a:rect l="0" t="0" r="r" b="b"/>
                <a:pathLst>
                  <a:path w="32" h="48">
                    <a:moveTo>
                      <a:pt x="20" y="40"/>
                    </a:moveTo>
                    <a:cubicBezTo>
                      <a:pt x="15" y="43"/>
                      <a:pt x="9" y="45"/>
                      <a:pt x="4" y="48"/>
                    </a:cubicBezTo>
                    <a:cubicBezTo>
                      <a:pt x="3" y="32"/>
                      <a:pt x="11" y="15"/>
                      <a:pt x="0" y="0"/>
                    </a:cubicBezTo>
                    <a:cubicBezTo>
                      <a:pt x="11" y="5"/>
                      <a:pt x="21" y="10"/>
                      <a:pt x="32" y="16"/>
                    </a:cubicBezTo>
                    <a:cubicBezTo>
                      <a:pt x="32" y="26"/>
                      <a:pt x="19" y="30"/>
                      <a:pt x="20" y="40"/>
                    </a:cubicBezTo>
                    <a:close/>
                  </a:path>
                </a:pathLst>
              </a:custGeom>
              <a:solidFill>
                <a:srgbClr val="3257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4" name="Freeform 1219">
                <a:extLst>
                  <a:ext uri="{FF2B5EF4-FFF2-40B4-BE49-F238E27FC236}">
                    <a16:creationId xmlns:a16="http://schemas.microsoft.com/office/drawing/2014/main" id="{C30BA11A-E182-856F-9981-493005CFA217}"/>
                  </a:ext>
                </a:extLst>
              </p:cNvPr>
              <p:cNvSpPr/>
              <p:nvPr/>
            </p:nvSpPr>
            <p:spPr bwMode="auto">
              <a:xfrm>
                <a:off x="5186" y="2548"/>
                <a:ext cx="73" cy="91"/>
              </a:xfrm>
              <a:custGeom>
                <a:avLst/>
                <a:gdLst>
                  <a:gd name="T0" fmla="*/ 42 w 50"/>
                  <a:gd name="T1" fmla="*/ 0 h 62"/>
                  <a:gd name="T2" fmla="*/ 40 w 50"/>
                  <a:gd name="T3" fmla="*/ 19 h 62"/>
                  <a:gd name="T4" fmla="*/ 19 w 50"/>
                  <a:gd name="T5" fmla="*/ 49 h 62"/>
                  <a:gd name="T6" fmla="*/ 0 w 50"/>
                  <a:gd name="T7" fmla="*/ 49 h 62"/>
                  <a:gd name="T8" fmla="*/ 32 w 50"/>
                  <a:gd name="T9" fmla="*/ 1 h 62"/>
                  <a:gd name="T10" fmla="*/ 42 w 50"/>
                  <a:gd name="T11" fmla="*/ 0 h 62"/>
                </a:gdLst>
                <a:ahLst/>
                <a:cxnLst>
                  <a:cxn ang="0">
                    <a:pos x="T0" y="T1"/>
                  </a:cxn>
                  <a:cxn ang="0">
                    <a:pos x="T2" y="T3"/>
                  </a:cxn>
                  <a:cxn ang="0">
                    <a:pos x="T4" y="T5"/>
                  </a:cxn>
                  <a:cxn ang="0">
                    <a:pos x="T6" y="T7"/>
                  </a:cxn>
                  <a:cxn ang="0">
                    <a:pos x="T8" y="T9"/>
                  </a:cxn>
                  <a:cxn ang="0">
                    <a:pos x="T10" y="T11"/>
                  </a:cxn>
                </a:cxnLst>
                <a:rect l="0" t="0" r="r" b="b"/>
                <a:pathLst>
                  <a:path w="50" h="62">
                    <a:moveTo>
                      <a:pt x="42" y="0"/>
                    </a:moveTo>
                    <a:cubicBezTo>
                      <a:pt x="47" y="7"/>
                      <a:pt x="50" y="12"/>
                      <a:pt x="40" y="19"/>
                    </a:cubicBezTo>
                    <a:cubicBezTo>
                      <a:pt x="31" y="27"/>
                      <a:pt x="24" y="38"/>
                      <a:pt x="19" y="49"/>
                    </a:cubicBezTo>
                    <a:cubicBezTo>
                      <a:pt x="14" y="57"/>
                      <a:pt x="6" y="62"/>
                      <a:pt x="0" y="49"/>
                    </a:cubicBezTo>
                    <a:cubicBezTo>
                      <a:pt x="9" y="32"/>
                      <a:pt x="20" y="16"/>
                      <a:pt x="32" y="1"/>
                    </a:cubicBezTo>
                    <a:cubicBezTo>
                      <a:pt x="35" y="1"/>
                      <a:pt x="39" y="0"/>
                      <a:pt x="42" y="0"/>
                    </a:cubicBezTo>
                    <a:close/>
                  </a:path>
                </a:pathLst>
              </a:custGeom>
              <a:solidFill>
                <a:srgbClr val="B99F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5" name="Freeform 1220">
                <a:extLst>
                  <a:ext uri="{FF2B5EF4-FFF2-40B4-BE49-F238E27FC236}">
                    <a16:creationId xmlns:a16="http://schemas.microsoft.com/office/drawing/2014/main" id="{1C71DF31-0389-F913-43F0-EB2D98E737E9}"/>
                  </a:ext>
                </a:extLst>
              </p:cNvPr>
              <p:cNvSpPr/>
              <p:nvPr/>
            </p:nvSpPr>
            <p:spPr bwMode="auto">
              <a:xfrm>
                <a:off x="5138" y="2624"/>
                <a:ext cx="47" cy="36"/>
              </a:xfrm>
              <a:custGeom>
                <a:avLst/>
                <a:gdLst>
                  <a:gd name="T0" fmla="*/ 13 w 32"/>
                  <a:gd name="T1" fmla="*/ 25 h 25"/>
                  <a:gd name="T2" fmla="*/ 25 w 32"/>
                  <a:gd name="T3" fmla="*/ 1 h 25"/>
                  <a:gd name="T4" fmla="*/ 32 w 32"/>
                  <a:gd name="T5" fmla="*/ 0 h 25"/>
                  <a:gd name="T6" fmla="*/ 21 w 32"/>
                  <a:gd name="T7" fmla="*/ 25 h 25"/>
                  <a:gd name="T8" fmla="*/ 13 w 32"/>
                  <a:gd name="T9" fmla="*/ 25 h 25"/>
                </a:gdLst>
                <a:ahLst/>
                <a:cxnLst>
                  <a:cxn ang="0">
                    <a:pos x="T0" y="T1"/>
                  </a:cxn>
                  <a:cxn ang="0">
                    <a:pos x="T2" y="T3"/>
                  </a:cxn>
                  <a:cxn ang="0">
                    <a:pos x="T4" y="T5"/>
                  </a:cxn>
                  <a:cxn ang="0">
                    <a:pos x="T6" y="T7"/>
                  </a:cxn>
                  <a:cxn ang="0">
                    <a:pos x="T8" y="T9"/>
                  </a:cxn>
                </a:cxnLst>
                <a:rect l="0" t="0" r="r" b="b"/>
                <a:pathLst>
                  <a:path w="32" h="25">
                    <a:moveTo>
                      <a:pt x="13" y="25"/>
                    </a:moveTo>
                    <a:cubicBezTo>
                      <a:pt x="0" y="9"/>
                      <a:pt x="21" y="9"/>
                      <a:pt x="25" y="1"/>
                    </a:cubicBezTo>
                    <a:cubicBezTo>
                      <a:pt x="27" y="0"/>
                      <a:pt x="30" y="0"/>
                      <a:pt x="32" y="0"/>
                    </a:cubicBezTo>
                    <a:cubicBezTo>
                      <a:pt x="30" y="9"/>
                      <a:pt x="26" y="17"/>
                      <a:pt x="21" y="25"/>
                    </a:cubicBezTo>
                    <a:cubicBezTo>
                      <a:pt x="19" y="25"/>
                      <a:pt x="16" y="25"/>
                      <a:pt x="13" y="25"/>
                    </a:cubicBezTo>
                    <a:close/>
                  </a:path>
                </a:pathLst>
              </a:custGeom>
              <a:solidFill>
                <a:srgbClr val="7089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6" name="Freeform 1221">
                <a:extLst>
                  <a:ext uri="{FF2B5EF4-FFF2-40B4-BE49-F238E27FC236}">
                    <a16:creationId xmlns:a16="http://schemas.microsoft.com/office/drawing/2014/main" id="{9405E040-BCA4-5A7C-C35E-A59901BA864F}"/>
                  </a:ext>
                </a:extLst>
              </p:cNvPr>
              <p:cNvSpPr/>
              <p:nvPr/>
            </p:nvSpPr>
            <p:spPr bwMode="auto">
              <a:xfrm>
                <a:off x="6282" y="1710"/>
                <a:ext cx="114" cy="164"/>
              </a:xfrm>
              <a:custGeom>
                <a:avLst/>
                <a:gdLst>
                  <a:gd name="T0" fmla="*/ 43 w 78"/>
                  <a:gd name="T1" fmla="*/ 102 h 113"/>
                  <a:gd name="T2" fmla="*/ 27 w 78"/>
                  <a:gd name="T3" fmla="*/ 113 h 113"/>
                  <a:gd name="T4" fmla="*/ 11 w 78"/>
                  <a:gd name="T5" fmla="*/ 89 h 113"/>
                  <a:gd name="T6" fmla="*/ 3 w 78"/>
                  <a:gd name="T7" fmla="*/ 46 h 113"/>
                  <a:gd name="T8" fmla="*/ 6 w 78"/>
                  <a:gd name="T9" fmla="*/ 25 h 113"/>
                  <a:gd name="T10" fmla="*/ 18 w 78"/>
                  <a:gd name="T11" fmla="*/ 36 h 113"/>
                  <a:gd name="T12" fmla="*/ 27 w 78"/>
                  <a:gd name="T13" fmla="*/ 16 h 113"/>
                  <a:gd name="T14" fmla="*/ 50 w 78"/>
                  <a:gd name="T15" fmla="*/ 1 h 113"/>
                  <a:gd name="T16" fmla="*/ 66 w 78"/>
                  <a:gd name="T17" fmla="*/ 29 h 113"/>
                  <a:gd name="T18" fmla="*/ 58 w 78"/>
                  <a:gd name="T19" fmla="*/ 25 h 113"/>
                  <a:gd name="T20" fmla="*/ 46 w 78"/>
                  <a:gd name="T21" fmla="*/ 25 h 113"/>
                  <a:gd name="T22" fmla="*/ 54 w 78"/>
                  <a:gd name="T23" fmla="*/ 37 h 113"/>
                  <a:gd name="T24" fmla="*/ 55 w 78"/>
                  <a:gd name="T25" fmla="*/ 63 h 113"/>
                  <a:gd name="T26" fmla="*/ 51 w 78"/>
                  <a:gd name="T27" fmla="*/ 79 h 113"/>
                  <a:gd name="T28" fmla="*/ 43 w 78"/>
                  <a:gd name="T29" fmla="*/ 10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 h="113">
                    <a:moveTo>
                      <a:pt x="43" y="102"/>
                    </a:moveTo>
                    <a:cubicBezTo>
                      <a:pt x="38" y="106"/>
                      <a:pt x="34" y="112"/>
                      <a:pt x="27" y="113"/>
                    </a:cubicBezTo>
                    <a:cubicBezTo>
                      <a:pt x="23" y="104"/>
                      <a:pt x="14" y="99"/>
                      <a:pt x="11" y="89"/>
                    </a:cubicBezTo>
                    <a:cubicBezTo>
                      <a:pt x="8" y="75"/>
                      <a:pt x="8" y="60"/>
                      <a:pt x="3" y="46"/>
                    </a:cubicBezTo>
                    <a:cubicBezTo>
                      <a:pt x="0" y="39"/>
                      <a:pt x="0" y="32"/>
                      <a:pt x="6" y="25"/>
                    </a:cubicBezTo>
                    <a:cubicBezTo>
                      <a:pt x="12" y="26"/>
                      <a:pt x="14" y="32"/>
                      <a:pt x="18" y="36"/>
                    </a:cubicBezTo>
                    <a:cubicBezTo>
                      <a:pt x="21" y="29"/>
                      <a:pt x="25" y="23"/>
                      <a:pt x="27" y="16"/>
                    </a:cubicBezTo>
                    <a:cubicBezTo>
                      <a:pt x="30" y="3"/>
                      <a:pt x="38" y="0"/>
                      <a:pt x="50" y="1"/>
                    </a:cubicBezTo>
                    <a:cubicBezTo>
                      <a:pt x="74" y="2"/>
                      <a:pt x="78" y="9"/>
                      <a:pt x="66" y="29"/>
                    </a:cubicBezTo>
                    <a:cubicBezTo>
                      <a:pt x="63" y="28"/>
                      <a:pt x="61" y="27"/>
                      <a:pt x="58" y="25"/>
                    </a:cubicBezTo>
                    <a:cubicBezTo>
                      <a:pt x="54" y="27"/>
                      <a:pt x="48" y="22"/>
                      <a:pt x="46" y="25"/>
                    </a:cubicBezTo>
                    <a:cubicBezTo>
                      <a:pt x="42" y="32"/>
                      <a:pt x="49" y="34"/>
                      <a:pt x="54" y="37"/>
                    </a:cubicBezTo>
                    <a:cubicBezTo>
                      <a:pt x="65" y="40"/>
                      <a:pt x="67" y="55"/>
                      <a:pt x="55" y="63"/>
                    </a:cubicBezTo>
                    <a:cubicBezTo>
                      <a:pt x="47" y="69"/>
                      <a:pt x="43" y="70"/>
                      <a:pt x="51" y="79"/>
                    </a:cubicBezTo>
                    <a:cubicBezTo>
                      <a:pt x="60" y="89"/>
                      <a:pt x="38" y="92"/>
                      <a:pt x="43" y="102"/>
                    </a:cubicBezTo>
                    <a:close/>
                  </a:path>
                </a:pathLst>
              </a:custGeom>
              <a:solidFill>
                <a:srgbClr val="C5A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7" name="Freeform 1222">
                <a:extLst>
                  <a:ext uri="{FF2B5EF4-FFF2-40B4-BE49-F238E27FC236}">
                    <a16:creationId xmlns:a16="http://schemas.microsoft.com/office/drawing/2014/main" id="{D8BC2160-1412-4EC5-86A1-EF52EB82E1ED}"/>
                  </a:ext>
                </a:extLst>
              </p:cNvPr>
              <p:cNvSpPr/>
              <p:nvPr/>
            </p:nvSpPr>
            <p:spPr bwMode="auto">
              <a:xfrm>
                <a:off x="6224" y="1719"/>
                <a:ext cx="86" cy="148"/>
              </a:xfrm>
              <a:custGeom>
                <a:avLst/>
                <a:gdLst>
                  <a:gd name="T0" fmla="*/ 46 w 59"/>
                  <a:gd name="T1" fmla="*/ 19 h 102"/>
                  <a:gd name="T2" fmla="*/ 55 w 59"/>
                  <a:gd name="T3" fmla="*/ 87 h 102"/>
                  <a:gd name="T4" fmla="*/ 49 w 59"/>
                  <a:gd name="T5" fmla="*/ 102 h 102"/>
                  <a:gd name="T6" fmla="*/ 25 w 59"/>
                  <a:gd name="T7" fmla="*/ 90 h 102"/>
                  <a:gd name="T8" fmla="*/ 2 w 59"/>
                  <a:gd name="T9" fmla="*/ 63 h 102"/>
                  <a:gd name="T10" fmla="*/ 14 w 59"/>
                  <a:gd name="T11" fmla="*/ 15 h 102"/>
                  <a:gd name="T12" fmla="*/ 23 w 59"/>
                  <a:gd name="T13" fmla="*/ 4 h 102"/>
                  <a:gd name="T14" fmla="*/ 46 w 59"/>
                  <a:gd name="T15" fmla="*/ 12 h 102"/>
                  <a:gd name="T16" fmla="*/ 46 w 59"/>
                  <a:gd name="T17" fmla="*/ 1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02">
                    <a:moveTo>
                      <a:pt x="46" y="19"/>
                    </a:moveTo>
                    <a:cubicBezTo>
                      <a:pt x="43" y="43"/>
                      <a:pt x="59" y="63"/>
                      <a:pt x="55" y="87"/>
                    </a:cubicBezTo>
                    <a:cubicBezTo>
                      <a:pt x="59" y="94"/>
                      <a:pt x="58" y="99"/>
                      <a:pt x="49" y="102"/>
                    </a:cubicBezTo>
                    <a:cubicBezTo>
                      <a:pt x="39" y="102"/>
                      <a:pt x="33" y="94"/>
                      <a:pt x="25" y="90"/>
                    </a:cubicBezTo>
                    <a:cubicBezTo>
                      <a:pt x="14" y="83"/>
                      <a:pt x="4" y="76"/>
                      <a:pt x="2" y="63"/>
                    </a:cubicBezTo>
                    <a:cubicBezTo>
                      <a:pt x="0" y="45"/>
                      <a:pt x="8" y="31"/>
                      <a:pt x="14" y="15"/>
                    </a:cubicBezTo>
                    <a:cubicBezTo>
                      <a:pt x="16" y="11"/>
                      <a:pt x="18" y="6"/>
                      <a:pt x="23" y="4"/>
                    </a:cubicBezTo>
                    <a:cubicBezTo>
                      <a:pt x="31" y="5"/>
                      <a:pt x="42" y="0"/>
                      <a:pt x="46" y="12"/>
                    </a:cubicBezTo>
                    <a:cubicBezTo>
                      <a:pt x="46" y="14"/>
                      <a:pt x="46" y="17"/>
                      <a:pt x="46" y="19"/>
                    </a:cubicBezTo>
                    <a:close/>
                  </a:path>
                </a:pathLst>
              </a:custGeom>
              <a:solidFill>
                <a:srgbClr val="F9F9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8" name="Freeform 1223">
                <a:extLst>
                  <a:ext uri="{FF2B5EF4-FFF2-40B4-BE49-F238E27FC236}">
                    <a16:creationId xmlns:a16="http://schemas.microsoft.com/office/drawing/2014/main" id="{D790D5F4-8606-FF37-A42D-2398DD2A9311}"/>
                  </a:ext>
                </a:extLst>
              </p:cNvPr>
              <p:cNvSpPr/>
              <p:nvPr/>
            </p:nvSpPr>
            <p:spPr bwMode="auto">
              <a:xfrm>
                <a:off x="6394" y="1819"/>
                <a:ext cx="138" cy="156"/>
              </a:xfrm>
              <a:custGeom>
                <a:avLst/>
                <a:gdLst>
                  <a:gd name="T0" fmla="*/ 93 w 95"/>
                  <a:gd name="T1" fmla="*/ 88 h 107"/>
                  <a:gd name="T2" fmla="*/ 37 w 95"/>
                  <a:gd name="T3" fmla="*/ 107 h 107"/>
                  <a:gd name="T4" fmla="*/ 1 w 95"/>
                  <a:gd name="T5" fmla="*/ 26 h 107"/>
                  <a:gd name="T6" fmla="*/ 13 w 95"/>
                  <a:gd name="T7" fmla="*/ 10 h 107"/>
                  <a:gd name="T8" fmla="*/ 18 w 95"/>
                  <a:gd name="T9" fmla="*/ 2 h 107"/>
                  <a:gd name="T10" fmla="*/ 74 w 95"/>
                  <a:gd name="T11" fmla="*/ 22 h 107"/>
                  <a:gd name="T12" fmla="*/ 93 w 95"/>
                  <a:gd name="T13" fmla="*/ 88 h 107"/>
                </a:gdLst>
                <a:ahLst/>
                <a:cxnLst>
                  <a:cxn ang="0">
                    <a:pos x="T0" y="T1"/>
                  </a:cxn>
                  <a:cxn ang="0">
                    <a:pos x="T2" y="T3"/>
                  </a:cxn>
                  <a:cxn ang="0">
                    <a:pos x="T4" y="T5"/>
                  </a:cxn>
                  <a:cxn ang="0">
                    <a:pos x="T6" y="T7"/>
                  </a:cxn>
                  <a:cxn ang="0">
                    <a:pos x="T8" y="T9"/>
                  </a:cxn>
                  <a:cxn ang="0">
                    <a:pos x="T10" y="T11"/>
                  </a:cxn>
                  <a:cxn ang="0">
                    <a:pos x="T12" y="T13"/>
                  </a:cxn>
                </a:cxnLst>
                <a:rect l="0" t="0" r="r" b="b"/>
                <a:pathLst>
                  <a:path w="95" h="107">
                    <a:moveTo>
                      <a:pt x="93" y="88"/>
                    </a:moveTo>
                    <a:cubicBezTo>
                      <a:pt x="58" y="86"/>
                      <a:pt x="55" y="87"/>
                      <a:pt x="37" y="107"/>
                    </a:cubicBezTo>
                    <a:cubicBezTo>
                      <a:pt x="34" y="74"/>
                      <a:pt x="35" y="41"/>
                      <a:pt x="1" y="26"/>
                    </a:cubicBezTo>
                    <a:cubicBezTo>
                      <a:pt x="0" y="17"/>
                      <a:pt x="6" y="13"/>
                      <a:pt x="13" y="10"/>
                    </a:cubicBezTo>
                    <a:cubicBezTo>
                      <a:pt x="17" y="8"/>
                      <a:pt x="17" y="5"/>
                      <a:pt x="18" y="2"/>
                    </a:cubicBezTo>
                    <a:cubicBezTo>
                      <a:pt x="40" y="0"/>
                      <a:pt x="57" y="11"/>
                      <a:pt x="74" y="22"/>
                    </a:cubicBezTo>
                    <a:cubicBezTo>
                      <a:pt x="81" y="44"/>
                      <a:pt x="95" y="64"/>
                      <a:pt x="93" y="88"/>
                    </a:cubicBezTo>
                    <a:close/>
                  </a:path>
                </a:pathLst>
              </a:custGeom>
              <a:solidFill>
                <a:srgbClr val="D1C5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9" name="Freeform 1224">
                <a:extLst>
                  <a:ext uri="{FF2B5EF4-FFF2-40B4-BE49-F238E27FC236}">
                    <a16:creationId xmlns:a16="http://schemas.microsoft.com/office/drawing/2014/main" id="{14441A66-3768-FEF0-10EA-498270919094}"/>
                  </a:ext>
                </a:extLst>
              </p:cNvPr>
              <p:cNvSpPr/>
              <p:nvPr/>
            </p:nvSpPr>
            <p:spPr bwMode="auto">
              <a:xfrm>
                <a:off x="6394" y="1805"/>
                <a:ext cx="108" cy="46"/>
              </a:xfrm>
              <a:custGeom>
                <a:avLst/>
                <a:gdLst>
                  <a:gd name="T0" fmla="*/ 74 w 74"/>
                  <a:gd name="T1" fmla="*/ 32 h 32"/>
                  <a:gd name="T2" fmla="*/ 18 w 74"/>
                  <a:gd name="T3" fmla="*/ 12 h 32"/>
                  <a:gd name="T4" fmla="*/ 5 w 74"/>
                  <a:gd name="T5" fmla="*/ 0 h 32"/>
                  <a:gd name="T6" fmla="*/ 62 w 74"/>
                  <a:gd name="T7" fmla="*/ 14 h 32"/>
                  <a:gd name="T8" fmla="*/ 74 w 74"/>
                  <a:gd name="T9" fmla="*/ 32 h 32"/>
                </a:gdLst>
                <a:ahLst/>
                <a:cxnLst>
                  <a:cxn ang="0">
                    <a:pos x="T0" y="T1"/>
                  </a:cxn>
                  <a:cxn ang="0">
                    <a:pos x="T2" y="T3"/>
                  </a:cxn>
                  <a:cxn ang="0">
                    <a:pos x="T4" y="T5"/>
                  </a:cxn>
                  <a:cxn ang="0">
                    <a:pos x="T6" y="T7"/>
                  </a:cxn>
                  <a:cxn ang="0">
                    <a:pos x="T8" y="T9"/>
                  </a:cxn>
                </a:cxnLst>
                <a:rect l="0" t="0" r="r" b="b"/>
                <a:pathLst>
                  <a:path w="74" h="32">
                    <a:moveTo>
                      <a:pt x="74" y="32"/>
                    </a:moveTo>
                    <a:cubicBezTo>
                      <a:pt x="55" y="25"/>
                      <a:pt x="36" y="19"/>
                      <a:pt x="18" y="12"/>
                    </a:cubicBezTo>
                    <a:cubicBezTo>
                      <a:pt x="17" y="4"/>
                      <a:pt x="0" y="14"/>
                      <a:pt x="5" y="0"/>
                    </a:cubicBezTo>
                    <a:cubicBezTo>
                      <a:pt x="25" y="2"/>
                      <a:pt x="44" y="5"/>
                      <a:pt x="62" y="14"/>
                    </a:cubicBezTo>
                    <a:cubicBezTo>
                      <a:pt x="73" y="19"/>
                      <a:pt x="74" y="23"/>
                      <a:pt x="74" y="32"/>
                    </a:cubicBezTo>
                    <a:close/>
                  </a:path>
                </a:pathLst>
              </a:custGeom>
              <a:solidFill>
                <a:srgbClr val="F8F7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0" name="Freeform 1225">
                <a:extLst>
                  <a:ext uri="{FF2B5EF4-FFF2-40B4-BE49-F238E27FC236}">
                    <a16:creationId xmlns:a16="http://schemas.microsoft.com/office/drawing/2014/main" id="{7C705CC9-0EAE-D14F-2105-FF1E1988EAFB}"/>
                  </a:ext>
                </a:extLst>
              </p:cNvPr>
              <p:cNvSpPr/>
              <p:nvPr/>
            </p:nvSpPr>
            <p:spPr bwMode="auto">
              <a:xfrm>
                <a:off x="6355" y="1812"/>
                <a:ext cx="58" cy="45"/>
              </a:xfrm>
              <a:custGeom>
                <a:avLst/>
                <a:gdLst>
                  <a:gd name="T0" fmla="*/ 40 w 40"/>
                  <a:gd name="T1" fmla="*/ 15 h 31"/>
                  <a:gd name="T2" fmla="*/ 28 w 40"/>
                  <a:gd name="T3" fmla="*/ 31 h 31"/>
                  <a:gd name="T4" fmla="*/ 0 w 40"/>
                  <a:gd name="T5" fmla="*/ 30 h 31"/>
                  <a:gd name="T6" fmla="*/ 18 w 40"/>
                  <a:gd name="T7" fmla="*/ 13 h 31"/>
                  <a:gd name="T8" fmla="*/ 40 w 40"/>
                  <a:gd name="T9" fmla="*/ 15 h 31"/>
                </a:gdLst>
                <a:ahLst/>
                <a:cxnLst>
                  <a:cxn ang="0">
                    <a:pos x="T0" y="T1"/>
                  </a:cxn>
                  <a:cxn ang="0">
                    <a:pos x="T2" y="T3"/>
                  </a:cxn>
                  <a:cxn ang="0">
                    <a:pos x="T4" y="T5"/>
                  </a:cxn>
                  <a:cxn ang="0">
                    <a:pos x="T6" y="T7"/>
                  </a:cxn>
                  <a:cxn ang="0">
                    <a:pos x="T8" y="T9"/>
                  </a:cxn>
                </a:cxnLst>
                <a:rect l="0" t="0" r="r" b="b"/>
                <a:pathLst>
                  <a:path w="40" h="31">
                    <a:moveTo>
                      <a:pt x="40" y="15"/>
                    </a:moveTo>
                    <a:cubicBezTo>
                      <a:pt x="36" y="20"/>
                      <a:pt x="32" y="26"/>
                      <a:pt x="28" y="31"/>
                    </a:cubicBezTo>
                    <a:cubicBezTo>
                      <a:pt x="19" y="31"/>
                      <a:pt x="9" y="31"/>
                      <a:pt x="0" y="30"/>
                    </a:cubicBezTo>
                    <a:cubicBezTo>
                      <a:pt x="6" y="25"/>
                      <a:pt x="13" y="20"/>
                      <a:pt x="18" y="13"/>
                    </a:cubicBezTo>
                    <a:cubicBezTo>
                      <a:pt x="24" y="5"/>
                      <a:pt x="34" y="0"/>
                      <a:pt x="40" y="15"/>
                    </a:cubicBezTo>
                    <a:close/>
                  </a:path>
                </a:pathLst>
              </a:custGeom>
              <a:solidFill>
                <a:srgbClr val="775D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1" name="Freeform 1226">
                <a:extLst>
                  <a:ext uri="{FF2B5EF4-FFF2-40B4-BE49-F238E27FC236}">
                    <a16:creationId xmlns:a16="http://schemas.microsoft.com/office/drawing/2014/main" id="{B2B7F223-C9A8-4E63-1305-EE7B8E6C98BF}"/>
                  </a:ext>
                </a:extLst>
              </p:cNvPr>
              <p:cNvSpPr/>
              <p:nvPr/>
            </p:nvSpPr>
            <p:spPr bwMode="auto">
              <a:xfrm>
                <a:off x="6334" y="1738"/>
                <a:ext cx="32" cy="29"/>
              </a:xfrm>
              <a:custGeom>
                <a:avLst/>
                <a:gdLst>
                  <a:gd name="T0" fmla="*/ 18 w 22"/>
                  <a:gd name="T1" fmla="*/ 18 h 20"/>
                  <a:gd name="T2" fmla="*/ 1 w 22"/>
                  <a:gd name="T3" fmla="*/ 13 h 20"/>
                  <a:gd name="T4" fmla="*/ 2 w 22"/>
                  <a:gd name="T5" fmla="*/ 4 h 20"/>
                  <a:gd name="T6" fmla="*/ 22 w 22"/>
                  <a:gd name="T7" fmla="*/ 6 h 20"/>
                  <a:gd name="T8" fmla="*/ 18 w 22"/>
                  <a:gd name="T9" fmla="*/ 18 h 20"/>
                </a:gdLst>
                <a:ahLst/>
                <a:cxnLst>
                  <a:cxn ang="0">
                    <a:pos x="T0" y="T1"/>
                  </a:cxn>
                  <a:cxn ang="0">
                    <a:pos x="T2" y="T3"/>
                  </a:cxn>
                  <a:cxn ang="0">
                    <a:pos x="T4" y="T5"/>
                  </a:cxn>
                  <a:cxn ang="0">
                    <a:pos x="T6" y="T7"/>
                  </a:cxn>
                  <a:cxn ang="0">
                    <a:pos x="T8" y="T9"/>
                  </a:cxn>
                </a:cxnLst>
                <a:rect l="0" t="0" r="r" b="b"/>
                <a:pathLst>
                  <a:path w="22" h="20">
                    <a:moveTo>
                      <a:pt x="18" y="18"/>
                    </a:moveTo>
                    <a:cubicBezTo>
                      <a:pt x="12" y="18"/>
                      <a:pt x="4" y="20"/>
                      <a:pt x="1" y="13"/>
                    </a:cubicBezTo>
                    <a:cubicBezTo>
                      <a:pt x="0" y="10"/>
                      <a:pt x="11" y="8"/>
                      <a:pt x="2" y="4"/>
                    </a:cubicBezTo>
                    <a:cubicBezTo>
                      <a:pt x="9" y="0"/>
                      <a:pt x="16" y="2"/>
                      <a:pt x="22" y="6"/>
                    </a:cubicBezTo>
                    <a:cubicBezTo>
                      <a:pt x="20" y="10"/>
                      <a:pt x="14" y="12"/>
                      <a:pt x="18" y="18"/>
                    </a:cubicBezTo>
                    <a:close/>
                  </a:path>
                </a:pathLst>
              </a:custGeom>
              <a:solidFill>
                <a:srgbClr val="8265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2" name="Freeform 1227">
                <a:extLst>
                  <a:ext uri="{FF2B5EF4-FFF2-40B4-BE49-F238E27FC236}">
                    <a16:creationId xmlns:a16="http://schemas.microsoft.com/office/drawing/2014/main" id="{804318BD-6950-2C1F-2475-0638A37AF2CE}"/>
                  </a:ext>
                </a:extLst>
              </p:cNvPr>
              <p:cNvSpPr/>
              <p:nvPr/>
            </p:nvSpPr>
            <p:spPr bwMode="auto">
              <a:xfrm>
                <a:off x="6153" y="2102"/>
                <a:ext cx="203" cy="176"/>
              </a:xfrm>
              <a:custGeom>
                <a:avLst/>
                <a:gdLst>
                  <a:gd name="T0" fmla="*/ 87 w 140"/>
                  <a:gd name="T1" fmla="*/ 32 h 121"/>
                  <a:gd name="T2" fmla="*/ 96 w 140"/>
                  <a:gd name="T3" fmla="*/ 28 h 121"/>
                  <a:gd name="T4" fmla="*/ 104 w 140"/>
                  <a:gd name="T5" fmla="*/ 17 h 121"/>
                  <a:gd name="T6" fmla="*/ 130 w 140"/>
                  <a:gd name="T7" fmla="*/ 10 h 121"/>
                  <a:gd name="T8" fmla="*/ 127 w 140"/>
                  <a:gd name="T9" fmla="*/ 40 h 121"/>
                  <a:gd name="T10" fmla="*/ 117 w 140"/>
                  <a:gd name="T11" fmla="*/ 75 h 121"/>
                  <a:gd name="T12" fmla="*/ 74 w 140"/>
                  <a:gd name="T13" fmla="*/ 105 h 121"/>
                  <a:gd name="T14" fmla="*/ 60 w 140"/>
                  <a:gd name="T15" fmla="*/ 121 h 121"/>
                  <a:gd name="T16" fmla="*/ 49 w 140"/>
                  <a:gd name="T17" fmla="*/ 113 h 121"/>
                  <a:gd name="T18" fmla="*/ 13 w 140"/>
                  <a:gd name="T19" fmla="*/ 110 h 121"/>
                  <a:gd name="T20" fmla="*/ 0 w 140"/>
                  <a:gd name="T21" fmla="*/ 93 h 121"/>
                  <a:gd name="T22" fmla="*/ 9 w 140"/>
                  <a:gd name="T23" fmla="*/ 71 h 121"/>
                  <a:gd name="T24" fmla="*/ 16 w 140"/>
                  <a:gd name="T25" fmla="*/ 69 h 121"/>
                  <a:gd name="T26" fmla="*/ 34 w 140"/>
                  <a:gd name="T27" fmla="*/ 86 h 121"/>
                  <a:gd name="T28" fmla="*/ 73 w 140"/>
                  <a:gd name="T29" fmla="*/ 73 h 121"/>
                  <a:gd name="T30" fmla="*/ 82 w 140"/>
                  <a:gd name="T31" fmla="*/ 33 h 121"/>
                  <a:gd name="T32" fmla="*/ 87 w 140"/>
                  <a:gd name="T33" fmla="*/ 3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0" h="120">
                    <a:moveTo>
                      <a:pt x="87" y="32"/>
                    </a:moveTo>
                    <a:cubicBezTo>
                      <a:pt x="93" y="39"/>
                      <a:pt x="94" y="31"/>
                      <a:pt x="96" y="28"/>
                    </a:cubicBezTo>
                    <a:cubicBezTo>
                      <a:pt x="99" y="25"/>
                      <a:pt x="101" y="19"/>
                      <a:pt x="104" y="17"/>
                    </a:cubicBezTo>
                    <a:cubicBezTo>
                      <a:pt x="112" y="12"/>
                      <a:pt x="119" y="0"/>
                      <a:pt x="130" y="10"/>
                    </a:cubicBezTo>
                    <a:cubicBezTo>
                      <a:pt x="140" y="20"/>
                      <a:pt x="137" y="32"/>
                      <a:pt x="127" y="40"/>
                    </a:cubicBezTo>
                    <a:cubicBezTo>
                      <a:pt x="114" y="50"/>
                      <a:pt x="109" y="60"/>
                      <a:pt x="117" y="75"/>
                    </a:cubicBezTo>
                    <a:cubicBezTo>
                      <a:pt x="97" y="77"/>
                      <a:pt x="84" y="88"/>
                      <a:pt x="74" y="105"/>
                    </a:cubicBezTo>
                    <a:cubicBezTo>
                      <a:pt x="71" y="111"/>
                      <a:pt x="66" y="116"/>
                      <a:pt x="60" y="121"/>
                    </a:cubicBezTo>
                    <a:cubicBezTo>
                      <a:pt x="54" y="121"/>
                      <a:pt x="52" y="117"/>
                      <a:pt x="49" y="113"/>
                    </a:cubicBezTo>
                    <a:cubicBezTo>
                      <a:pt x="36" y="100"/>
                      <a:pt x="27" y="99"/>
                      <a:pt x="13" y="110"/>
                    </a:cubicBezTo>
                    <a:cubicBezTo>
                      <a:pt x="2" y="109"/>
                      <a:pt x="0" y="102"/>
                      <a:pt x="0" y="93"/>
                    </a:cubicBezTo>
                    <a:cubicBezTo>
                      <a:pt x="3" y="86"/>
                      <a:pt x="6" y="78"/>
                      <a:pt x="9" y="71"/>
                    </a:cubicBezTo>
                    <a:cubicBezTo>
                      <a:pt x="11" y="68"/>
                      <a:pt x="13" y="66"/>
                      <a:pt x="16" y="69"/>
                    </a:cubicBezTo>
                    <a:cubicBezTo>
                      <a:pt x="22" y="75"/>
                      <a:pt x="22" y="88"/>
                      <a:pt x="34" y="86"/>
                    </a:cubicBezTo>
                    <a:cubicBezTo>
                      <a:pt x="47" y="84"/>
                      <a:pt x="61" y="80"/>
                      <a:pt x="73" y="73"/>
                    </a:cubicBezTo>
                    <a:cubicBezTo>
                      <a:pt x="90" y="62"/>
                      <a:pt x="87" y="48"/>
                      <a:pt x="82" y="33"/>
                    </a:cubicBezTo>
                    <a:cubicBezTo>
                      <a:pt x="84" y="31"/>
                      <a:pt x="85" y="31"/>
                      <a:pt x="87" y="32"/>
                    </a:cubicBezTo>
                    <a:close/>
                  </a:path>
                </a:pathLst>
              </a:custGeom>
              <a:solidFill>
                <a:srgbClr val="D19C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3" name="Freeform 1228">
                <a:extLst>
                  <a:ext uri="{FF2B5EF4-FFF2-40B4-BE49-F238E27FC236}">
                    <a16:creationId xmlns:a16="http://schemas.microsoft.com/office/drawing/2014/main" id="{BE80CD24-1615-EECC-62FB-5085629AE75C}"/>
                  </a:ext>
                </a:extLst>
              </p:cNvPr>
              <p:cNvSpPr/>
              <p:nvPr/>
            </p:nvSpPr>
            <p:spPr bwMode="auto">
              <a:xfrm>
                <a:off x="6308" y="1899"/>
                <a:ext cx="122" cy="118"/>
              </a:xfrm>
              <a:custGeom>
                <a:avLst/>
                <a:gdLst>
                  <a:gd name="T0" fmla="*/ 8 w 84"/>
                  <a:gd name="T1" fmla="*/ 31 h 81"/>
                  <a:gd name="T2" fmla="*/ 14 w 84"/>
                  <a:gd name="T3" fmla="*/ 4 h 81"/>
                  <a:gd name="T4" fmla="*/ 34 w 84"/>
                  <a:gd name="T5" fmla="*/ 24 h 81"/>
                  <a:gd name="T6" fmla="*/ 76 w 84"/>
                  <a:gd name="T7" fmla="*/ 25 h 81"/>
                  <a:gd name="T8" fmla="*/ 66 w 84"/>
                  <a:gd name="T9" fmla="*/ 53 h 81"/>
                  <a:gd name="T10" fmla="*/ 84 w 84"/>
                  <a:gd name="T11" fmla="*/ 55 h 81"/>
                  <a:gd name="T12" fmla="*/ 50 w 84"/>
                  <a:gd name="T13" fmla="*/ 81 h 81"/>
                  <a:gd name="T14" fmla="*/ 23 w 84"/>
                  <a:gd name="T15" fmla="*/ 62 h 81"/>
                  <a:gd name="T16" fmla="*/ 14 w 84"/>
                  <a:gd name="T17" fmla="*/ 52 h 81"/>
                  <a:gd name="T18" fmla="*/ 8 w 84"/>
                  <a:gd name="T19"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1">
                    <a:moveTo>
                      <a:pt x="8" y="31"/>
                    </a:moveTo>
                    <a:cubicBezTo>
                      <a:pt x="15" y="23"/>
                      <a:pt x="0" y="8"/>
                      <a:pt x="14" y="4"/>
                    </a:cubicBezTo>
                    <a:cubicBezTo>
                      <a:pt x="28" y="0"/>
                      <a:pt x="27" y="18"/>
                      <a:pt x="34" y="24"/>
                    </a:cubicBezTo>
                    <a:cubicBezTo>
                      <a:pt x="47" y="34"/>
                      <a:pt x="61" y="31"/>
                      <a:pt x="76" y="25"/>
                    </a:cubicBezTo>
                    <a:cubicBezTo>
                      <a:pt x="77" y="37"/>
                      <a:pt x="65" y="42"/>
                      <a:pt x="66" y="53"/>
                    </a:cubicBezTo>
                    <a:cubicBezTo>
                      <a:pt x="73" y="50"/>
                      <a:pt x="79" y="53"/>
                      <a:pt x="84" y="55"/>
                    </a:cubicBezTo>
                    <a:cubicBezTo>
                      <a:pt x="82" y="76"/>
                      <a:pt x="65" y="77"/>
                      <a:pt x="50" y="81"/>
                    </a:cubicBezTo>
                    <a:cubicBezTo>
                      <a:pt x="38" y="79"/>
                      <a:pt x="30" y="71"/>
                      <a:pt x="23" y="62"/>
                    </a:cubicBezTo>
                    <a:cubicBezTo>
                      <a:pt x="20" y="59"/>
                      <a:pt x="17" y="55"/>
                      <a:pt x="14" y="52"/>
                    </a:cubicBezTo>
                    <a:cubicBezTo>
                      <a:pt x="11" y="45"/>
                      <a:pt x="6" y="39"/>
                      <a:pt x="8" y="31"/>
                    </a:cubicBezTo>
                    <a:close/>
                  </a:path>
                </a:pathLst>
              </a:custGeom>
              <a:solidFill>
                <a:srgbClr val="B2A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4" name="Freeform 1229">
                <a:extLst>
                  <a:ext uri="{FF2B5EF4-FFF2-40B4-BE49-F238E27FC236}">
                    <a16:creationId xmlns:a16="http://schemas.microsoft.com/office/drawing/2014/main" id="{2F5163FE-A869-FABE-97EE-3F4E33A4B07A}"/>
                  </a:ext>
                </a:extLst>
              </p:cNvPr>
              <p:cNvSpPr/>
              <p:nvPr/>
            </p:nvSpPr>
            <p:spPr bwMode="auto">
              <a:xfrm>
                <a:off x="6241" y="1985"/>
                <a:ext cx="140" cy="117"/>
              </a:xfrm>
              <a:custGeom>
                <a:avLst/>
                <a:gdLst>
                  <a:gd name="T0" fmla="*/ 70 w 96"/>
                  <a:gd name="T1" fmla="*/ 0 h 80"/>
                  <a:gd name="T2" fmla="*/ 94 w 96"/>
                  <a:gd name="T3" fmla="*/ 21 h 80"/>
                  <a:gd name="T4" fmla="*/ 96 w 96"/>
                  <a:gd name="T5" fmla="*/ 26 h 80"/>
                  <a:gd name="T6" fmla="*/ 79 w 96"/>
                  <a:gd name="T7" fmla="*/ 38 h 80"/>
                  <a:gd name="T8" fmla="*/ 62 w 96"/>
                  <a:gd name="T9" fmla="*/ 45 h 80"/>
                  <a:gd name="T10" fmla="*/ 74 w 96"/>
                  <a:gd name="T11" fmla="*/ 52 h 80"/>
                  <a:gd name="T12" fmla="*/ 83 w 96"/>
                  <a:gd name="T13" fmla="*/ 58 h 80"/>
                  <a:gd name="T14" fmla="*/ 83 w 96"/>
                  <a:gd name="T15" fmla="*/ 64 h 80"/>
                  <a:gd name="T16" fmla="*/ 30 w 96"/>
                  <a:gd name="T17" fmla="*/ 64 h 80"/>
                  <a:gd name="T18" fmla="*/ 15 w 96"/>
                  <a:gd name="T19" fmla="*/ 80 h 80"/>
                  <a:gd name="T20" fmla="*/ 1 w 96"/>
                  <a:gd name="T21" fmla="*/ 57 h 80"/>
                  <a:gd name="T22" fmla="*/ 14 w 96"/>
                  <a:gd name="T23" fmla="*/ 32 h 80"/>
                  <a:gd name="T24" fmla="*/ 30 w 96"/>
                  <a:gd name="T25" fmla="*/ 24 h 80"/>
                  <a:gd name="T26" fmla="*/ 70 w 96"/>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80">
                    <a:moveTo>
                      <a:pt x="70" y="0"/>
                    </a:moveTo>
                    <a:cubicBezTo>
                      <a:pt x="78" y="7"/>
                      <a:pt x="86" y="14"/>
                      <a:pt x="94" y="21"/>
                    </a:cubicBezTo>
                    <a:cubicBezTo>
                      <a:pt x="95" y="22"/>
                      <a:pt x="96" y="24"/>
                      <a:pt x="96" y="26"/>
                    </a:cubicBezTo>
                    <a:cubicBezTo>
                      <a:pt x="94" y="34"/>
                      <a:pt x="88" y="39"/>
                      <a:pt x="79" y="38"/>
                    </a:cubicBezTo>
                    <a:cubicBezTo>
                      <a:pt x="72" y="36"/>
                      <a:pt x="64" y="36"/>
                      <a:pt x="62" y="45"/>
                    </a:cubicBezTo>
                    <a:cubicBezTo>
                      <a:pt x="59" y="54"/>
                      <a:pt x="70" y="50"/>
                      <a:pt x="74" y="52"/>
                    </a:cubicBezTo>
                    <a:cubicBezTo>
                      <a:pt x="78" y="53"/>
                      <a:pt x="81" y="55"/>
                      <a:pt x="83" y="58"/>
                    </a:cubicBezTo>
                    <a:cubicBezTo>
                      <a:pt x="84" y="60"/>
                      <a:pt x="84" y="62"/>
                      <a:pt x="83" y="64"/>
                    </a:cubicBezTo>
                    <a:cubicBezTo>
                      <a:pt x="65" y="67"/>
                      <a:pt x="48" y="61"/>
                      <a:pt x="30" y="64"/>
                    </a:cubicBezTo>
                    <a:cubicBezTo>
                      <a:pt x="18" y="66"/>
                      <a:pt x="17" y="72"/>
                      <a:pt x="15" y="80"/>
                    </a:cubicBezTo>
                    <a:cubicBezTo>
                      <a:pt x="1" y="78"/>
                      <a:pt x="0" y="68"/>
                      <a:pt x="1" y="57"/>
                    </a:cubicBezTo>
                    <a:cubicBezTo>
                      <a:pt x="7" y="49"/>
                      <a:pt x="18" y="46"/>
                      <a:pt x="14" y="32"/>
                    </a:cubicBezTo>
                    <a:cubicBezTo>
                      <a:pt x="13" y="23"/>
                      <a:pt x="24" y="26"/>
                      <a:pt x="30" y="24"/>
                    </a:cubicBezTo>
                    <a:cubicBezTo>
                      <a:pt x="46" y="20"/>
                      <a:pt x="63" y="11"/>
                      <a:pt x="70" y="0"/>
                    </a:cubicBezTo>
                    <a:close/>
                  </a:path>
                </a:pathLst>
              </a:custGeom>
              <a:solidFill>
                <a:srgbClr val="4934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5" name="Freeform 1230">
                <a:extLst>
                  <a:ext uri="{FF2B5EF4-FFF2-40B4-BE49-F238E27FC236}">
                    <a16:creationId xmlns:a16="http://schemas.microsoft.com/office/drawing/2014/main" id="{3FAEA519-E474-0022-CAD5-1104FFF8015C}"/>
                  </a:ext>
                </a:extLst>
              </p:cNvPr>
              <p:cNvSpPr/>
              <p:nvPr/>
            </p:nvSpPr>
            <p:spPr bwMode="auto">
              <a:xfrm>
                <a:off x="6234" y="2198"/>
                <a:ext cx="99" cy="120"/>
              </a:xfrm>
              <a:custGeom>
                <a:avLst/>
                <a:gdLst>
                  <a:gd name="T0" fmla="*/ 3 w 68"/>
                  <a:gd name="T1" fmla="*/ 54 h 83"/>
                  <a:gd name="T2" fmla="*/ 41 w 68"/>
                  <a:gd name="T3" fmla="*/ 7 h 83"/>
                  <a:gd name="T4" fmla="*/ 61 w 68"/>
                  <a:gd name="T5" fmla="*/ 9 h 83"/>
                  <a:gd name="T6" fmla="*/ 68 w 68"/>
                  <a:gd name="T7" fmla="*/ 30 h 83"/>
                  <a:gd name="T8" fmla="*/ 58 w 68"/>
                  <a:gd name="T9" fmla="*/ 30 h 83"/>
                  <a:gd name="T10" fmla="*/ 26 w 68"/>
                  <a:gd name="T11" fmla="*/ 60 h 83"/>
                  <a:gd name="T12" fmla="*/ 19 w 68"/>
                  <a:gd name="T13" fmla="*/ 82 h 83"/>
                  <a:gd name="T14" fmla="*/ 8 w 68"/>
                  <a:gd name="T15" fmla="*/ 72 h 83"/>
                  <a:gd name="T16" fmla="*/ 3 w 68"/>
                  <a:gd name="T17" fmla="*/ 5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83">
                    <a:moveTo>
                      <a:pt x="3" y="54"/>
                    </a:moveTo>
                    <a:cubicBezTo>
                      <a:pt x="12" y="35"/>
                      <a:pt x="27" y="21"/>
                      <a:pt x="41" y="7"/>
                    </a:cubicBezTo>
                    <a:cubicBezTo>
                      <a:pt x="48" y="0"/>
                      <a:pt x="54" y="13"/>
                      <a:pt x="61" y="9"/>
                    </a:cubicBezTo>
                    <a:cubicBezTo>
                      <a:pt x="67" y="15"/>
                      <a:pt x="64" y="23"/>
                      <a:pt x="68" y="30"/>
                    </a:cubicBezTo>
                    <a:cubicBezTo>
                      <a:pt x="65" y="30"/>
                      <a:pt x="61" y="30"/>
                      <a:pt x="58" y="30"/>
                    </a:cubicBezTo>
                    <a:cubicBezTo>
                      <a:pt x="27" y="30"/>
                      <a:pt x="28" y="30"/>
                      <a:pt x="26" y="60"/>
                    </a:cubicBezTo>
                    <a:cubicBezTo>
                      <a:pt x="26" y="68"/>
                      <a:pt x="22" y="75"/>
                      <a:pt x="19" y="82"/>
                    </a:cubicBezTo>
                    <a:cubicBezTo>
                      <a:pt x="12" y="83"/>
                      <a:pt x="11" y="76"/>
                      <a:pt x="8" y="72"/>
                    </a:cubicBezTo>
                    <a:cubicBezTo>
                      <a:pt x="5" y="66"/>
                      <a:pt x="0" y="61"/>
                      <a:pt x="3" y="54"/>
                    </a:cubicBezTo>
                    <a:close/>
                  </a:path>
                </a:pathLst>
              </a:custGeom>
              <a:solidFill>
                <a:srgbClr val="EDC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6" name="Freeform 1231">
                <a:extLst>
                  <a:ext uri="{FF2B5EF4-FFF2-40B4-BE49-F238E27FC236}">
                    <a16:creationId xmlns:a16="http://schemas.microsoft.com/office/drawing/2014/main" id="{32ACCF99-4922-A7E1-B3B0-10A597243782}"/>
                  </a:ext>
                </a:extLst>
              </p:cNvPr>
              <p:cNvSpPr/>
              <p:nvPr/>
            </p:nvSpPr>
            <p:spPr bwMode="auto">
              <a:xfrm>
                <a:off x="6246" y="1845"/>
                <a:ext cx="72" cy="124"/>
              </a:xfrm>
              <a:custGeom>
                <a:avLst/>
                <a:gdLst>
                  <a:gd name="T0" fmla="*/ 12 w 50"/>
                  <a:gd name="T1" fmla="*/ 0 h 85"/>
                  <a:gd name="T2" fmla="*/ 31 w 50"/>
                  <a:gd name="T3" fmla="*/ 12 h 85"/>
                  <a:gd name="T4" fmla="*/ 47 w 50"/>
                  <a:gd name="T5" fmla="*/ 24 h 85"/>
                  <a:gd name="T6" fmla="*/ 43 w 50"/>
                  <a:gd name="T7" fmla="*/ 53 h 85"/>
                  <a:gd name="T8" fmla="*/ 39 w 50"/>
                  <a:gd name="T9" fmla="*/ 85 h 85"/>
                  <a:gd name="T10" fmla="*/ 25 w 50"/>
                  <a:gd name="T11" fmla="*/ 68 h 85"/>
                  <a:gd name="T12" fmla="*/ 10 w 50"/>
                  <a:gd name="T13" fmla="*/ 30 h 85"/>
                  <a:gd name="T14" fmla="*/ 12 w 50"/>
                  <a:gd name="T15" fmla="*/ 0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85">
                    <a:moveTo>
                      <a:pt x="12" y="0"/>
                    </a:moveTo>
                    <a:cubicBezTo>
                      <a:pt x="21" y="0"/>
                      <a:pt x="24" y="9"/>
                      <a:pt x="31" y="12"/>
                    </a:cubicBezTo>
                    <a:cubicBezTo>
                      <a:pt x="36" y="16"/>
                      <a:pt x="46" y="15"/>
                      <a:pt x="47" y="24"/>
                    </a:cubicBezTo>
                    <a:cubicBezTo>
                      <a:pt x="46" y="34"/>
                      <a:pt x="44" y="43"/>
                      <a:pt x="43" y="53"/>
                    </a:cubicBezTo>
                    <a:cubicBezTo>
                      <a:pt x="39" y="63"/>
                      <a:pt x="50" y="75"/>
                      <a:pt x="39" y="85"/>
                    </a:cubicBezTo>
                    <a:cubicBezTo>
                      <a:pt x="29" y="83"/>
                      <a:pt x="25" y="77"/>
                      <a:pt x="25" y="68"/>
                    </a:cubicBezTo>
                    <a:cubicBezTo>
                      <a:pt x="24" y="54"/>
                      <a:pt x="22" y="41"/>
                      <a:pt x="10" y="30"/>
                    </a:cubicBezTo>
                    <a:cubicBezTo>
                      <a:pt x="0" y="22"/>
                      <a:pt x="4" y="10"/>
                      <a:pt x="12" y="0"/>
                    </a:cubicBezTo>
                    <a:close/>
                  </a:path>
                </a:pathLst>
              </a:custGeom>
              <a:solidFill>
                <a:srgbClr val="415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7" name="Freeform 1232">
                <a:extLst>
                  <a:ext uri="{FF2B5EF4-FFF2-40B4-BE49-F238E27FC236}">
                    <a16:creationId xmlns:a16="http://schemas.microsoft.com/office/drawing/2014/main" id="{30A2F2DE-7401-262B-E0AA-A4CC2C6B6F61}"/>
                  </a:ext>
                </a:extLst>
              </p:cNvPr>
              <p:cNvSpPr/>
              <p:nvPr/>
            </p:nvSpPr>
            <p:spPr bwMode="auto">
              <a:xfrm>
                <a:off x="6189" y="2030"/>
                <a:ext cx="81" cy="86"/>
              </a:xfrm>
              <a:custGeom>
                <a:avLst/>
                <a:gdLst>
                  <a:gd name="T0" fmla="*/ 39 w 56"/>
                  <a:gd name="T1" fmla="*/ 25 h 59"/>
                  <a:gd name="T2" fmla="*/ 51 w 56"/>
                  <a:gd name="T3" fmla="*/ 49 h 59"/>
                  <a:gd name="T4" fmla="*/ 56 w 56"/>
                  <a:gd name="T5" fmla="*/ 56 h 59"/>
                  <a:gd name="T6" fmla="*/ 51 w 56"/>
                  <a:gd name="T7" fmla="*/ 59 h 59"/>
                  <a:gd name="T8" fmla="*/ 3 w 56"/>
                  <a:gd name="T9" fmla="*/ 50 h 59"/>
                  <a:gd name="T10" fmla="*/ 1 w 56"/>
                  <a:gd name="T11" fmla="*/ 15 h 59"/>
                  <a:gd name="T12" fmla="*/ 2 w 56"/>
                  <a:gd name="T13" fmla="*/ 14 h 59"/>
                  <a:gd name="T14" fmla="*/ 9 w 56"/>
                  <a:gd name="T15" fmla="*/ 9 h 59"/>
                  <a:gd name="T16" fmla="*/ 39 w 56"/>
                  <a:gd name="T17"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39" y="25"/>
                    </a:moveTo>
                    <a:cubicBezTo>
                      <a:pt x="40" y="34"/>
                      <a:pt x="44" y="42"/>
                      <a:pt x="51" y="49"/>
                    </a:cubicBezTo>
                    <a:cubicBezTo>
                      <a:pt x="52" y="51"/>
                      <a:pt x="54" y="53"/>
                      <a:pt x="56" y="56"/>
                    </a:cubicBezTo>
                    <a:cubicBezTo>
                      <a:pt x="55" y="58"/>
                      <a:pt x="53" y="59"/>
                      <a:pt x="51" y="59"/>
                    </a:cubicBezTo>
                    <a:cubicBezTo>
                      <a:pt x="35" y="58"/>
                      <a:pt x="20" y="49"/>
                      <a:pt x="3" y="50"/>
                    </a:cubicBezTo>
                    <a:cubicBezTo>
                      <a:pt x="0" y="39"/>
                      <a:pt x="8" y="27"/>
                      <a:pt x="1" y="15"/>
                    </a:cubicBezTo>
                    <a:cubicBezTo>
                      <a:pt x="1" y="15"/>
                      <a:pt x="1" y="14"/>
                      <a:pt x="2" y="14"/>
                    </a:cubicBezTo>
                    <a:cubicBezTo>
                      <a:pt x="3" y="10"/>
                      <a:pt x="8" y="7"/>
                      <a:pt x="9" y="9"/>
                    </a:cubicBezTo>
                    <a:cubicBezTo>
                      <a:pt x="15" y="22"/>
                      <a:pt x="39" y="0"/>
                      <a:pt x="39" y="25"/>
                    </a:cubicBezTo>
                    <a:close/>
                  </a:path>
                </a:pathLst>
              </a:custGeom>
              <a:solidFill>
                <a:srgbClr val="6F4A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8" name="Freeform 1233">
                <a:extLst>
                  <a:ext uri="{FF2B5EF4-FFF2-40B4-BE49-F238E27FC236}">
                    <a16:creationId xmlns:a16="http://schemas.microsoft.com/office/drawing/2014/main" id="{DABDEDA6-7FDE-F2BA-67CD-E2F223E8EF86}"/>
                  </a:ext>
                </a:extLst>
              </p:cNvPr>
              <p:cNvSpPr/>
              <p:nvPr/>
            </p:nvSpPr>
            <p:spPr bwMode="auto">
              <a:xfrm>
                <a:off x="6334" y="2020"/>
                <a:ext cx="79" cy="57"/>
              </a:xfrm>
              <a:custGeom>
                <a:avLst/>
                <a:gdLst>
                  <a:gd name="T0" fmla="*/ 15 w 54"/>
                  <a:gd name="T1" fmla="*/ 12 h 39"/>
                  <a:gd name="T2" fmla="*/ 30 w 54"/>
                  <a:gd name="T3" fmla="*/ 0 h 39"/>
                  <a:gd name="T4" fmla="*/ 54 w 54"/>
                  <a:gd name="T5" fmla="*/ 20 h 39"/>
                  <a:gd name="T6" fmla="*/ 54 w 54"/>
                  <a:gd name="T7" fmla="*/ 24 h 39"/>
                  <a:gd name="T8" fmla="*/ 19 w 54"/>
                  <a:gd name="T9" fmla="*/ 36 h 39"/>
                  <a:gd name="T10" fmla="*/ 11 w 54"/>
                  <a:gd name="T11" fmla="*/ 32 h 39"/>
                  <a:gd name="T12" fmla="*/ 2 w 54"/>
                  <a:gd name="T13" fmla="*/ 16 h 39"/>
                  <a:gd name="T14" fmla="*/ 15 w 54"/>
                  <a:gd name="T15" fmla="*/ 1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39">
                    <a:moveTo>
                      <a:pt x="15" y="12"/>
                    </a:moveTo>
                    <a:cubicBezTo>
                      <a:pt x="23" y="12"/>
                      <a:pt x="26" y="6"/>
                      <a:pt x="30" y="0"/>
                    </a:cubicBezTo>
                    <a:cubicBezTo>
                      <a:pt x="44" y="0"/>
                      <a:pt x="47" y="12"/>
                      <a:pt x="54" y="20"/>
                    </a:cubicBezTo>
                    <a:cubicBezTo>
                      <a:pt x="54" y="21"/>
                      <a:pt x="54" y="22"/>
                      <a:pt x="54" y="24"/>
                    </a:cubicBezTo>
                    <a:cubicBezTo>
                      <a:pt x="46" y="39"/>
                      <a:pt x="32" y="36"/>
                      <a:pt x="19" y="36"/>
                    </a:cubicBezTo>
                    <a:cubicBezTo>
                      <a:pt x="16" y="34"/>
                      <a:pt x="13" y="33"/>
                      <a:pt x="11" y="32"/>
                    </a:cubicBezTo>
                    <a:cubicBezTo>
                      <a:pt x="4" y="28"/>
                      <a:pt x="0" y="24"/>
                      <a:pt x="2" y="16"/>
                    </a:cubicBezTo>
                    <a:cubicBezTo>
                      <a:pt x="4" y="11"/>
                      <a:pt x="9" y="8"/>
                      <a:pt x="15" y="12"/>
                    </a:cubicBezTo>
                    <a:close/>
                  </a:path>
                </a:pathLst>
              </a:custGeom>
              <a:solidFill>
                <a:srgbClr val="B89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9" name="Freeform 1234">
                <a:extLst>
                  <a:ext uri="{FF2B5EF4-FFF2-40B4-BE49-F238E27FC236}">
                    <a16:creationId xmlns:a16="http://schemas.microsoft.com/office/drawing/2014/main" id="{1694F961-12DD-85A3-C04B-15653034CA2B}"/>
                  </a:ext>
                </a:extLst>
              </p:cNvPr>
              <p:cNvSpPr/>
              <p:nvPr/>
            </p:nvSpPr>
            <p:spPr bwMode="auto">
              <a:xfrm>
                <a:off x="6378" y="1979"/>
                <a:ext cx="67" cy="70"/>
              </a:xfrm>
              <a:custGeom>
                <a:avLst/>
                <a:gdLst>
                  <a:gd name="T0" fmla="*/ 24 w 46"/>
                  <a:gd name="T1" fmla="*/ 48 h 48"/>
                  <a:gd name="T2" fmla="*/ 0 w 46"/>
                  <a:gd name="T3" fmla="*/ 28 h 48"/>
                  <a:gd name="T4" fmla="*/ 0 w 46"/>
                  <a:gd name="T5" fmla="*/ 25 h 48"/>
                  <a:gd name="T6" fmla="*/ 36 w 46"/>
                  <a:gd name="T7" fmla="*/ 0 h 48"/>
                  <a:gd name="T8" fmla="*/ 38 w 46"/>
                  <a:gd name="T9" fmla="*/ 17 h 48"/>
                  <a:gd name="T10" fmla="*/ 24 w 46"/>
                  <a:gd name="T11" fmla="*/ 48 h 48"/>
                </a:gdLst>
                <a:ahLst/>
                <a:cxnLst>
                  <a:cxn ang="0">
                    <a:pos x="T0" y="T1"/>
                  </a:cxn>
                  <a:cxn ang="0">
                    <a:pos x="T2" y="T3"/>
                  </a:cxn>
                  <a:cxn ang="0">
                    <a:pos x="T4" y="T5"/>
                  </a:cxn>
                  <a:cxn ang="0">
                    <a:pos x="T6" y="T7"/>
                  </a:cxn>
                  <a:cxn ang="0">
                    <a:pos x="T8" y="T9"/>
                  </a:cxn>
                  <a:cxn ang="0">
                    <a:pos x="T10" y="T11"/>
                  </a:cxn>
                </a:cxnLst>
                <a:rect l="0" t="0" r="r" b="b"/>
                <a:pathLst>
                  <a:path w="46" h="48">
                    <a:moveTo>
                      <a:pt x="24" y="48"/>
                    </a:moveTo>
                    <a:cubicBezTo>
                      <a:pt x="12" y="45"/>
                      <a:pt x="9" y="33"/>
                      <a:pt x="0" y="28"/>
                    </a:cubicBezTo>
                    <a:cubicBezTo>
                      <a:pt x="0" y="27"/>
                      <a:pt x="0" y="26"/>
                      <a:pt x="0" y="25"/>
                    </a:cubicBezTo>
                    <a:cubicBezTo>
                      <a:pt x="13" y="17"/>
                      <a:pt x="30" y="16"/>
                      <a:pt x="36" y="0"/>
                    </a:cubicBezTo>
                    <a:cubicBezTo>
                      <a:pt x="46" y="5"/>
                      <a:pt x="40" y="12"/>
                      <a:pt x="38" y="17"/>
                    </a:cubicBezTo>
                    <a:cubicBezTo>
                      <a:pt x="33" y="28"/>
                      <a:pt x="28" y="38"/>
                      <a:pt x="24" y="48"/>
                    </a:cubicBezTo>
                    <a:close/>
                  </a:path>
                </a:pathLst>
              </a:custGeom>
              <a:solidFill>
                <a:srgbClr val="CC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0" name="Freeform 1235">
                <a:extLst>
                  <a:ext uri="{FF2B5EF4-FFF2-40B4-BE49-F238E27FC236}">
                    <a16:creationId xmlns:a16="http://schemas.microsoft.com/office/drawing/2014/main" id="{523AABFA-65D7-335A-517D-57E782576E21}"/>
                  </a:ext>
                </a:extLst>
              </p:cNvPr>
              <p:cNvSpPr/>
              <p:nvPr/>
            </p:nvSpPr>
            <p:spPr bwMode="auto">
              <a:xfrm>
                <a:off x="6279" y="1923"/>
                <a:ext cx="53" cy="71"/>
              </a:xfrm>
              <a:custGeom>
                <a:avLst/>
                <a:gdLst>
                  <a:gd name="T0" fmla="*/ 12 w 36"/>
                  <a:gd name="T1" fmla="*/ 30 h 49"/>
                  <a:gd name="T2" fmla="*/ 20 w 36"/>
                  <a:gd name="T3" fmla="*/ 0 h 49"/>
                  <a:gd name="T4" fmla="*/ 28 w 36"/>
                  <a:gd name="T5" fmla="*/ 15 h 49"/>
                  <a:gd name="T6" fmla="*/ 36 w 36"/>
                  <a:gd name="T7" fmla="*/ 34 h 49"/>
                  <a:gd name="T8" fmla="*/ 14 w 36"/>
                  <a:gd name="T9" fmla="*/ 48 h 49"/>
                  <a:gd name="T10" fmla="*/ 12 w 36"/>
                  <a:gd name="T11" fmla="*/ 30 h 49"/>
                </a:gdLst>
                <a:ahLst/>
                <a:cxnLst>
                  <a:cxn ang="0">
                    <a:pos x="T0" y="T1"/>
                  </a:cxn>
                  <a:cxn ang="0">
                    <a:pos x="T2" y="T3"/>
                  </a:cxn>
                  <a:cxn ang="0">
                    <a:pos x="T4" y="T5"/>
                  </a:cxn>
                  <a:cxn ang="0">
                    <a:pos x="T6" y="T7"/>
                  </a:cxn>
                  <a:cxn ang="0">
                    <a:pos x="T8" y="T9"/>
                  </a:cxn>
                  <a:cxn ang="0">
                    <a:pos x="T10" y="T11"/>
                  </a:cxn>
                </a:cxnLst>
                <a:rect l="0" t="0" r="r" b="b"/>
                <a:pathLst>
                  <a:path w="36" h="49">
                    <a:moveTo>
                      <a:pt x="12" y="30"/>
                    </a:moveTo>
                    <a:cubicBezTo>
                      <a:pt x="22" y="22"/>
                      <a:pt x="10" y="8"/>
                      <a:pt x="20" y="0"/>
                    </a:cubicBezTo>
                    <a:cubicBezTo>
                      <a:pt x="21" y="6"/>
                      <a:pt x="23" y="11"/>
                      <a:pt x="28" y="15"/>
                    </a:cubicBezTo>
                    <a:cubicBezTo>
                      <a:pt x="30" y="22"/>
                      <a:pt x="36" y="27"/>
                      <a:pt x="36" y="34"/>
                    </a:cubicBezTo>
                    <a:cubicBezTo>
                      <a:pt x="31" y="42"/>
                      <a:pt x="25" y="49"/>
                      <a:pt x="14" y="48"/>
                    </a:cubicBezTo>
                    <a:cubicBezTo>
                      <a:pt x="6" y="43"/>
                      <a:pt x="0" y="38"/>
                      <a:pt x="12" y="3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1" name="Freeform 1236">
                <a:extLst>
                  <a:ext uri="{FF2B5EF4-FFF2-40B4-BE49-F238E27FC236}">
                    <a16:creationId xmlns:a16="http://schemas.microsoft.com/office/drawing/2014/main" id="{F53394F8-B307-327B-E7A4-0C270F0EED11}"/>
                  </a:ext>
                </a:extLst>
              </p:cNvPr>
              <p:cNvSpPr/>
              <p:nvPr/>
            </p:nvSpPr>
            <p:spPr bwMode="auto">
              <a:xfrm>
                <a:off x="6362" y="2055"/>
                <a:ext cx="57" cy="25"/>
              </a:xfrm>
              <a:custGeom>
                <a:avLst/>
                <a:gdLst>
                  <a:gd name="T0" fmla="*/ 0 w 39"/>
                  <a:gd name="T1" fmla="*/ 12 h 17"/>
                  <a:gd name="T2" fmla="*/ 35 w 39"/>
                  <a:gd name="T3" fmla="*/ 0 h 17"/>
                  <a:gd name="T4" fmla="*/ 21 w 39"/>
                  <a:gd name="T5" fmla="*/ 16 h 17"/>
                  <a:gd name="T6" fmla="*/ 0 w 39"/>
                  <a:gd name="T7" fmla="*/ 16 h 17"/>
                  <a:gd name="T8" fmla="*/ 0 w 39"/>
                  <a:gd name="T9" fmla="*/ 12 h 17"/>
                </a:gdLst>
                <a:ahLst/>
                <a:cxnLst>
                  <a:cxn ang="0">
                    <a:pos x="T0" y="T1"/>
                  </a:cxn>
                  <a:cxn ang="0">
                    <a:pos x="T2" y="T3"/>
                  </a:cxn>
                  <a:cxn ang="0">
                    <a:pos x="T4" y="T5"/>
                  </a:cxn>
                  <a:cxn ang="0">
                    <a:pos x="T6" y="T7"/>
                  </a:cxn>
                  <a:cxn ang="0">
                    <a:pos x="T8" y="T9"/>
                  </a:cxn>
                </a:cxnLst>
                <a:rect l="0" t="0" r="r" b="b"/>
                <a:pathLst>
                  <a:path w="39" h="17">
                    <a:moveTo>
                      <a:pt x="0" y="12"/>
                    </a:moveTo>
                    <a:cubicBezTo>
                      <a:pt x="11" y="8"/>
                      <a:pt x="23" y="4"/>
                      <a:pt x="35" y="0"/>
                    </a:cubicBezTo>
                    <a:cubicBezTo>
                      <a:pt x="39" y="12"/>
                      <a:pt x="33" y="17"/>
                      <a:pt x="21" y="16"/>
                    </a:cubicBezTo>
                    <a:cubicBezTo>
                      <a:pt x="14" y="16"/>
                      <a:pt x="7" y="16"/>
                      <a:pt x="0" y="16"/>
                    </a:cubicBezTo>
                    <a:cubicBezTo>
                      <a:pt x="0" y="14"/>
                      <a:pt x="0" y="13"/>
                      <a:pt x="0" y="12"/>
                    </a:cubicBezTo>
                    <a:close/>
                  </a:path>
                </a:pathLst>
              </a:custGeom>
              <a:solidFill>
                <a:srgbClr val="795F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2" name="Freeform 1237">
                <a:extLst>
                  <a:ext uri="{FF2B5EF4-FFF2-40B4-BE49-F238E27FC236}">
                    <a16:creationId xmlns:a16="http://schemas.microsoft.com/office/drawing/2014/main" id="{941552E1-ECBF-FFE0-D5E0-107CF6794908}"/>
                  </a:ext>
                </a:extLst>
              </p:cNvPr>
              <p:cNvSpPr/>
              <p:nvPr/>
            </p:nvSpPr>
            <p:spPr bwMode="auto">
              <a:xfrm>
                <a:off x="6291" y="1845"/>
                <a:ext cx="36" cy="35"/>
              </a:xfrm>
              <a:custGeom>
                <a:avLst/>
                <a:gdLst>
                  <a:gd name="T0" fmla="*/ 16 w 25"/>
                  <a:gd name="T1" fmla="*/ 24 h 24"/>
                  <a:gd name="T2" fmla="*/ 0 w 25"/>
                  <a:gd name="T3" fmla="*/ 12 h 24"/>
                  <a:gd name="T4" fmla="*/ 9 w 25"/>
                  <a:gd name="T5" fmla="*/ 0 h 24"/>
                  <a:gd name="T6" fmla="*/ 21 w 25"/>
                  <a:gd name="T7" fmla="*/ 20 h 24"/>
                  <a:gd name="T8" fmla="*/ 16 w 25"/>
                  <a:gd name="T9" fmla="*/ 24 h 24"/>
                </a:gdLst>
                <a:ahLst/>
                <a:cxnLst>
                  <a:cxn ang="0">
                    <a:pos x="T0" y="T1"/>
                  </a:cxn>
                  <a:cxn ang="0">
                    <a:pos x="T2" y="T3"/>
                  </a:cxn>
                  <a:cxn ang="0">
                    <a:pos x="T4" y="T5"/>
                  </a:cxn>
                  <a:cxn ang="0">
                    <a:pos x="T6" y="T7"/>
                  </a:cxn>
                  <a:cxn ang="0">
                    <a:pos x="T8" y="T9"/>
                  </a:cxn>
                </a:cxnLst>
                <a:rect l="0" t="0" r="r" b="b"/>
                <a:pathLst>
                  <a:path w="25" h="24">
                    <a:moveTo>
                      <a:pt x="16" y="24"/>
                    </a:moveTo>
                    <a:cubicBezTo>
                      <a:pt x="10" y="22"/>
                      <a:pt x="5" y="17"/>
                      <a:pt x="0" y="12"/>
                    </a:cubicBezTo>
                    <a:cubicBezTo>
                      <a:pt x="8" y="12"/>
                      <a:pt x="8" y="6"/>
                      <a:pt x="9" y="0"/>
                    </a:cubicBezTo>
                    <a:cubicBezTo>
                      <a:pt x="14" y="6"/>
                      <a:pt x="25" y="8"/>
                      <a:pt x="21" y="20"/>
                    </a:cubicBezTo>
                    <a:cubicBezTo>
                      <a:pt x="19" y="22"/>
                      <a:pt x="18" y="23"/>
                      <a:pt x="16" y="24"/>
                    </a:cubicBezTo>
                    <a:close/>
                  </a:path>
                </a:pathLst>
              </a:custGeom>
              <a:solidFill>
                <a:srgbClr val="D1C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3" name="Freeform 1238">
                <a:extLst>
                  <a:ext uri="{FF2B5EF4-FFF2-40B4-BE49-F238E27FC236}">
                    <a16:creationId xmlns:a16="http://schemas.microsoft.com/office/drawing/2014/main" id="{7F64A96A-61EA-53A3-6EC6-9BCD674E7513}"/>
                  </a:ext>
                </a:extLst>
              </p:cNvPr>
              <p:cNvSpPr/>
              <p:nvPr/>
            </p:nvSpPr>
            <p:spPr bwMode="auto">
              <a:xfrm>
                <a:off x="6553" y="1975"/>
                <a:ext cx="32" cy="28"/>
              </a:xfrm>
              <a:custGeom>
                <a:avLst/>
                <a:gdLst>
                  <a:gd name="T0" fmla="*/ 0 w 22"/>
                  <a:gd name="T1" fmla="*/ 9 h 19"/>
                  <a:gd name="T2" fmla="*/ 21 w 22"/>
                  <a:gd name="T3" fmla="*/ 5 h 19"/>
                  <a:gd name="T4" fmla="*/ 21 w 22"/>
                  <a:gd name="T5" fmla="*/ 11 h 19"/>
                  <a:gd name="T6" fmla="*/ 0 w 22"/>
                  <a:gd name="T7" fmla="*/ 9 h 19"/>
                </a:gdLst>
                <a:ahLst/>
                <a:cxnLst>
                  <a:cxn ang="0">
                    <a:pos x="T0" y="T1"/>
                  </a:cxn>
                  <a:cxn ang="0">
                    <a:pos x="T2" y="T3"/>
                  </a:cxn>
                  <a:cxn ang="0">
                    <a:pos x="T4" y="T5"/>
                  </a:cxn>
                  <a:cxn ang="0">
                    <a:pos x="T6" y="T7"/>
                  </a:cxn>
                </a:cxnLst>
                <a:rect l="0" t="0" r="r" b="b"/>
                <a:pathLst>
                  <a:path w="22" h="19">
                    <a:moveTo>
                      <a:pt x="0" y="9"/>
                    </a:moveTo>
                    <a:cubicBezTo>
                      <a:pt x="8" y="9"/>
                      <a:pt x="13" y="0"/>
                      <a:pt x="21" y="5"/>
                    </a:cubicBezTo>
                    <a:cubicBezTo>
                      <a:pt x="22" y="6"/>
                      <a:pt x="22" y="10"/>
                      <a:pt x="21" y="11"/>
                    </a:cubicBezTo>
                    <a:cubicBezTo>
                      <a:pt x="14" y="19"/>
                      <a:pt x="7" y="7"/>
                      <a:pt x="0" y="9"/>
                    </a:cubicBezTo>
                    <a:close/>
                  </a:path>
                </a:pathLst>
              </a:custGeom>
              <a:solidFill>
                <a:srgbClr val="4150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4" name="Freeform 1239">
                <a:extLst>
                  <a:ext uri="{FF2B5EF4-FFF2-40B4-BE49-F238E27FC236}">
                    <a16:creationId xmlns:a16="http://schemas.microsoft.com/office/drawing/2014/main" id="{141EF4CF-C8D3-AB6F-796B-59D2441F6C6F}"/>
                  </a:ext>
                </a:extLst>
              </p:cNvPr>
              <p:cNvSpPr/>
              <p:nvPr/>
            </p:nvSpPr>
            <p:spPr bwMode="auto">
              <a:xfrm>
                <a:off x="6259" y="2112"/>
                <a:ext cx="27" cy="36"/>
              </a:xfrm>
              <a:custGeom>
                <a:avLst/>
                <a:gdLst>
                  <a:gd name="T0" fmla="*/ 14 w 19"/>
                  <a:gd name="T1" fmla="*/ 25 h 25"/>
                  <a:gd name="T2" fmla="*/ 11 w 19"/>
                  <a:gd name="T3" fmla="*/ 25 h 25"/>
                  <a:gd name="T4" fmla="*/ 6 w 19"/>
                  <a:gd name="T5" fmla="*/ 2 h 25"/>
                  <a:gd name="T6" fmla="*/ 8 w 19"/>
                  <a:gd name="T7" fmla="*/ 0 h 25"/>
                  <a:gd name="T8" fmla="*/ 14 w 19"/>
                  <a:gd name="T9" fmla="*/ 25 h 25"/>
                </a:gdLst>
                <a:ahLst/>
                <a:cxnLst>
                  <a:cxn ang="0">
                    <a:pos x="T0" y="T1"/>
                  </a:cxn>
                  <a:cxn ang="0">
                    <a:pos x="T2" y="T3"/>
                  </a:cxn>
                  <a:cxn ang="0">
                    <a:pos x="T4" y="T5"/>
                  </a:cxn>
                  <a:cxn ang="0">
                    <a:pos x="T6" y="T7"/>
                  </a:cxn>
                  <a:cxn ang="0">
                    <a:pos x="T8" y="T9"/>
                  </a:cxn>
                </a:cxnLst>
                <a:rect l="0" t="0" r="r" b="b"/>
                <a:pathLst>
                  <a:path w="19" h="25">
                    <a:moveTo>
                      <a:pt x="14" y="25"/>
                    </a:moveTo>
                    <a:cubicBezTo>
                      <a:pt x="13" y="25"/>
                      <a:pt x="12" y="25"/>
                      <a:pt x="11" y="25"/>
                    </a:cubicBezTo>
                    <a:cubicBezTo>
                      <a:pt x="2" y="18"/>
                      <a:pt x="0" y="11"/>
                      <a:pt x="6" y="2"/>
                    </a:cubicBezTo>
                    <a:cubicBezTo>
                      <a:pt x="6" y="1"/>
                      <a:pt x="7" y="0"/>
                      <a:pt x="8" y="0"/>
                    </a:cubicBezTo>
                    <a:cubicBezTo>
                      <a:pt x="19" y="6"/>
                      <a:pt x="13" y="17"/>
                      <a:pt x="14" y="25"/>
                    </a:cubicBezTo>
                    <a:close/>
                  </a:path>
                </a:pathLst>
              </a:custGeom>
              <a:solidFill>
                <a:srgbClr val="6F4A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5" name="Freeform 1240">
                <a:extLst>
                  <a:ext uri="{FF2B5EF4-FFF2-40B4-BE49-F238E27FC236}">
                    <a16:creationId xmlns:a16="http://schemas.microsoft.com/office/drawing/2014/main" id="{141C7DE5-11AB-7CCB-2141-74E571A9FD4A}"/>
                  </a:ext>
                </a:extLst>
              </p:cNvPr>
              <p:cNvSpPr/>
              <p:nvPr/>
            </p:nvSpPr>
            <p:spPr bwMode="auto">
              <a:xfrm>
                <a:off x="6300" y="2286"/>
                <a:ext cx="39" cy="67"/>
              </a:xfrm>
              <a:custGeom>
                <a:avLst/>
                <a:gdLst>
                  <a:gd name="T0" fmla="*/ 2 w 27"/>
                  <a:gd name="T1" fmla="*/ 25 h 46"/>
                  <a:gd name="T2" fmla="*/ 19 w 27"/>
                  <a:gd name="T3" fmla="*/ 1 h 46"/>
                  <a:gd name="T4" fmla="*/ 27 w 27"/>
                  <a:gd name="T5" fmla="*/ 18 h 46"/>
                  <a:gd name="T6" fmla="*/ 14 w 27"/>
                  <a:gd name="T7" fmla="*/ 46 h 46"/>
                  <a:gd name="T8" fmla="*/ 2 w 27"/>
                  <a:gd name="T9" fmla="*/ 25 h 46"/>
                </a:gdLst>
                <a:ahLst/>
                <a:cxnLst>
                  <a:cxn ang="0">
                    <a:pos x="T0" y="T1"/>
                  </a:cxn>
                  <a:cxn ang="0">
                    <a:pos x="T2" y="T3"/>
                  </a:cxn>
                  <a:cxn ang="0">
                    <a:pos x="T4" y="T5"/>
                  </a:cxn>
                  <a:cxn ang="0">
                    <a:pos x="T6" y="T7"/>
                  </a:cxn>
                  <a:cxn ang="0">
                    <a:pos x="T8" y="T9"/>
                  </a:cxn>
                </a:cxnLst>
                <a:rect l="0" t="0" r="r" b="b"/>
                <a:pathLst>
                  <a:path w="27" h="46">
                    <a:moveTo>
                      <a:pt x="2" y="25"/>
                    </a:moveTo>
                    <a:cubicBezTo>
                      <a:pt x="3" y="13"/>
                      <a:pt x="0" y="0"/>
                      <a:pt x="19" y="1"/>
                    </a:cubicBezTo>
                    <a:cubicBezTo>
                      <a:pt x="23" y="6"/>
                      <a:pt x="15" y="17"/>
                      <a:pt x="27" y="18"/>
                    </a:cubicBezTo>
                    <a:cubicBezTo>
                      <a:pt x="24" y="28"/>
                      <a:pt x="14" y="34"/>
                      <a:pt x="14" y="46"/>
                    </a:cubicBezTo>
                    <a:cubicBezTo>
                      <a:pt x="6" y="41"/>
                      <a:pt x="1" y="34"/>
                      <a:pt x="2" y="25"/>
                    </a:cubicBezTo>
                    <a:close/>
                  </a:path>
                </a:pathLst>
              </a:custGeom>
              <a:solidFill>
                <a:srgbClr val="A797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6" name="Freeform 1241">
                <a:extLst>
                  <a:ext uri="{FF2B5EF4-FFF2-40B4-BE49-F238E27FC236}">
                    <a16:creationId xmlns:a16="http://schemas.microsoft.com/office/drawing/2014/main" id="{9F3E1571-1A78-604B-DF8A-5E300D2C04A2}"/>
                  </a:ext>
                </a:extLst>
              </p:cNvPr>
              <p:cNvSpPr/>
              <p:nvPr/>
            </p:nvSpPr>
            <p:spPr bwMode="auto">
              <a:xfrm>
                <a:off x="6311" y="2259"/>
                <a:ext cx="50" cy="61"/>
              </a:xfrm>
              <a:custGeom>
                <a:avLst/>
                <a:gdLst>
                  <a:gd name="T0" fmla="*/ 19 w 34"/>
                  <a:gd name="T1" fmla="*/ 37 h 42"/>
                  <a:gd name="T2" fmla="*/ 0 w 34"/>
                  <a:gd name="T3" fmla="*/ 37 h 42"/>
                  <a:gd name="T4" fmla="*/ 11 w 34"/>
                  <a:gd name="T5" fmla="*/ 20 h 42"/>
                  <a:gd name="T6" fmla="*/ 26 w 34"/>
                  <a:gd name="T7" fmla="*/ 5 h 42"/>
                  <a:gd name="T8" fmla="*/ 34 w 34"/>
                  <a:gd name="T9" fmla="*/ 8 h 42"/>
                  <a:gd name="T10" fmla="*/ 21 w 34"/>
                  <a:gd name="T11" fmla="*/ 31 h 42"/>
                  <a:gd name="T12" fmla="*/ 19 w 34"/>
                  <a:gd name="T13" fmla="*/ 37 h 42"/>
                </a:gdLst>
                <a:ahLst/>
                <a:cxnLst>
                  <a:cxn ang="0">
                    <a:pos x="T0" y="T1"/>
                  </a:cxn>
                  <a:cxn ang="0">
                    <a:pos x="T2" y="T3"/>
                  </a:cxn>
                  <a:cxn ang="0">
                    <a:pos x="T4" y="T5"/>
                  </a:cxn>
                  <a:cxn ang="0">
                    <a:pos x="T6" y="T7"/>
                  </a:cxn>
                  <a:cxn ang="0">
                    <a:pos x="T8" y="T9"/>
                  </a:cxn>
                  <a:cxn ang="0">
                    <a:pos x="T10" y="T11"/>
                  </a:cxn>
                  <a:cxn ang="0">
                    <a:pos x="T12" y="T13"/>
                  </a:cxn>
                </a:cxnLst>
                <a:rect l="0" t="0" r="r" b="b"/>
                <a:pathLst>
                  <a:path w="34" h="42">
                    <a:moveTo>
                      <a:pt x="19" y="37"/>
                    </a:moveTo>
                    <a:cubicBezTo>
                      <a:pt x="13" y="35"/>
                      <a:pt x="7" y="42"/>
                      <a:pt x="0" y="37"/>
                    </a:cubicBezTo>
                    <a:cubicBezTo>
                      <a:pt x="1" y="30"/>
                      <a:pt x="12" y="29"/>
                      <a:pt x="11" y="20"/>
                    </a:cubicBezTo>
                    <a:cubicBezTo>
                      <a:pt x="19" y="18"/>
                      <a:pt x="11" y="0"/>
                      <a:pt x="26" y="5"/>
                    </a:cubicBezTo>
                    <a:cubicBezTo>
                      <a:pt x="28" y="8"/>
                      <a:pt x="31" y="8"/>
                      <a:pt x="34" y="8"/>
                    </a:cubicBezTo>
                    <a:cubicBezTo>
                      <a:pt x="29" y="15"/>
                      <a:pt x="15" y="18"/>
                      <a:pt x="21" y="31"/>
                    </a:cubicBezTo>
                    <a:cubicBezTo>
                      <a:pt x="21" y="33"/>
                      <a:pt x="20" y="35"/>
                      <a:pt x="19" y="37"/>
                    </a:cubicBezTo>
                    <a:close/>
                  </a:path>
                </a:pathLst>
              </a:custGeom>
              <a:solidFill>
                <a:srgbClr val="846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7" name="Freeform 1242">
                <a:extLst>
                  <a:ext uri="{FF2B5EF4-FFF2-40B4-BE49-F238E27FC236}">
                    <a16:creationId xmlns:a16="http://schemas.microsoft.com/office/drawing/2014/main" id="{150EF34D-E504-6D7F-3CF9-B8568255118C}"/>
                  </a:ext>
                </a:extLst>
              </p:cNvPr>
              <p:cNvSpPr/>
              <p:nvPr/>
            </p:nvSpPr>
            <p:spPr bwMode="auto">
              <a:xfrm>
                <a:off x="6350" y="2317"/>
                <a:ext cx="31" cy="30"/>
              </a:xfrm>
              <a:custGeom>
                <a:avLst/>
                <a:gdLst>
                  <a:gd name="T0" fmla="*/ 4 w 21"/>
                  <a:gd name="T1" fmla="*/ 0 h 21"/>
                  <a:gd name="T2" fmla="*/ 20 w 21"/>
                  <a:gd name="T3" fmla="*/ 12 h 21"/>
                  <a:gd name="T4" fmla="*/ 8 w 21"/>
                  <a:gd name="T5" fmla="*/ 19 h 21"/>
                  <a:gd name="T6" fmla="*/ 3 w 21"/>
                  <a:gd name="T7" fmla="*/ 14 h 21"/>
                  <a:gd name="T8" fmla="*/ 4 w 21"/>
                  <a:gd name="T9" fmla="*/ 0 h 21"/>
                </a:gdLst>
                <a:ahLst/>
                <a:cxnLst>
                  <a:cxn ang="0">
                    <a:pos x="T0" y="T1"/>
                  </a:cxn>
                  <a:cxn ang="0">
                    <a:pos x="T2" y="T3"/>
                  </a:cxn>
                  <a:cxn ang="0">
                    <a:pos x="T4" y="T5"/>
                  </a:cxn>
                  <a:cxn ang="0">
                    <a:pos x="T6" y="T7"/>
                  </a:cxn>
                  <a:cxn ang="0">
                    <a:pos x="T8" y="T9"/>
                  </a:cxn>
                </a:cxnLst>
                <a:rect l="0" t="0" r="r" b="b"/>
                <a:pathLst>
                  <a:path w="21" h="21">
                    <a:moveTo>
                      <a:pt x="4" y="0"/>
                    </a:moveTo>
                    <a:cubicBezTo>
                      <a:pt x="13" y="0"/>
                      <a:pt x="20" y="1"/>
                      <a:pt x="20" y="12"/>
                    </a:cubicBezTo>
                    <a:cubicBezTo>
                      <a:pt x="19" y="20"/>
                      <a:pt x="14" y="21"/>
                      <a:pt x="8" y="19"/>
                    </a:cubicBezTo>
                    <a:cubicBezTo>
                      <a:pt x="6" y="19"/>
                      <a:pt x="1" y="15"/>
                      <a:pt x="3" y="14"/>
                    </a:cubicBezTo>
                    <a:cubicBezTo>
                      <a:pt x="21" y="8"/>
                      <a:pt x="0" y="5"/>
                      <a:pt x="4" y="0"/>
                    </a:cubicBezTo>
                    <a:close/>
                  </a:path>
                </a:pathLst>
              </a:custGeom>
              <a:solidFill>
                <a:srgbClr val="917A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8" name="Freeform 1243">
                <a:extLst>
                  <a:ext uri="{FF2B5EF4-FFF2-40B4-BE49-F238E27FC236}">
                    <a16:creationId xmlns:a16="http://schemas.microsoft.com/office/drawing/2014/main" id="{5DCA5058-837F-1E05-EB08-05D913FCC95E}"/>
                  </a:ext>
                </a:extLst>
              </p:cNvPr>
              <p:cNvSpPr/>
              <p:nvPr/>
            </p:nvSpPr>
            <p:spPr bwMode="auto">
              <a:xfrm>
                <a:off x="6404" y="2391"/>
                <a:ext cx="115" cy="102"/>
              </a:xfrm>
              <a:custGeom>
                <a:avLst/>
                <a:gdLst>
                  <a:gd name="T0" fmla="*/ 79 w 79"/>
                  <a:gd name="T1" fmla="*/ 9 h 70"/>
                  <a:gd name="T2" fmla="*/ 75 w 79"/>
                  <a:gd name="T3" fmla="*/ 52 h 70"/>
                  <a:gd name="T4" fmla="*/ 66 w 79"/>
                  <a:gd name="T5" fmla="*/ 70 h 70"/>
                  <a:gd name="T6" fmla="*/ 34 w 79"/>
                  <a:gd name="T7" fmla="*/ 56 h 70"/>
                  <a:gd name="T8" fmla="*/ 19 w 79"/>
                  <a:gd name="T9" fmla="*/ 53 h 70"/>
                  <a:gd name="T10" fmla="*/ 22 w 79"/>
                  <a:gd name="T11" fmla="*/ 9 h 70"/>
                  <a:gd name="T12" fmla="*/ 42 w 79"/>
                  <a:gd name="T13" fmla="*/ 8 h 70"/>
                  <a:gd name="T14" fmla="*/ 79 w 79"/>
                  <a:gd name="T15" fmla="*/ 9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0">
                    <a:moveTo>
                      <a:pt x="79" y="9"/>
                    </a:moveTo>
                    <a:cubicBezTo>
                      <a:pt x="79" y="24"/>
                      <a:pt x="70" y="37"/>
                      <a:pt x="75" y="52"/>
                    </a:cubicBezTo>
                    <a:cubicBezTo>
                      <a:pt x="73" y="59"/>
                      <a:pt x="72" y="65"/>
                      <a:pt x="66" y="70"/>
                    </a:cubicBezTo>
                    <a:cubicBezTo>
                      <a:pt x="55" y="65"/>
                      <a:pt x="45" y="61"/>
                      <a:pt x="34" y="56"/>
                    </a:cubicBezTo>
                    <a:cubicBezTo>
                      <a:pt x="31" y="51"/>
                      <a:pt x="24" y="53"/>
                      <a:pt x="19" y="53"/>
                    </a:cubicBezTo>
                    <a:cubicBezTo>
                      <a:pt x="0" y="37"/>
                      <a:pt x="19" y="24"/>
                      <a:pt x="22" y="9"/>
                    </a:cubicBezTo>
                    <a:cubicBezTo>
                      <a:pt x="29" y="9"/>
                      <a:pt x="35" y="9"/>
                      <a:pt x="42" y="8"/>
                    </a:cubicBezTo>
                    <a:cubicBezTo>
                      <a:pt x="54" y="0"/>
                      <a:pt x="67" y="3"/>
                      <a:pt x="79" y="9"/>
                    </a:cubicBezTo>
                    <a:close/>
                  </a:path>
                </a:pathLst>
              </a:custGeom>
              <a:solidFill>
                <a:srgbClr val="D8D9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9" name="Freeform 1244">
                <a:extLst>
                  <a:ext uri="{FF2B5EF4-FFF2-40B4-BE49-F238E27FC236}">
                    <a16:creationId xmlns:a16="http://schemas.microsoft.com/office/drawing/2014/main" id="{ADE5770D-5FBC-B747-C681-442DCAF18F7E}"/>
                  </a:ext>
                </a:extLst>
              </p:cNvPr>
              <p:cNvSpPr/>
              <p:nvPr/>
            </p:nvSpPr>
            <p:spPr bwMode="auto">
              <a:xfrm>
                <a:off x="6500" y="2166"/>
                <a:ext cx="66" cy="74"/>
              </a:xfrm>
              <a:custGeom>
                <a:avLst/>
                <a:gdLst>
                  <a:gd name="T0" fmla="*/ 0 w 45"/>
                  <a:gd name="T1" fmla="*/ 35 h 51"/>
                  <a:gd name="T2" fmla="*/ 12 w 45"/>
                  <a:gd name="T3" fmla="*/ 12 h 51"/>
                  <a:gd name="T4" fmla="*/ 13 w 45"/>
                  <a:gd name="T5" fmla="*/ 0 h 51"/>
                  <a:gd name="T6" fmla="*/ 34 w 45"/>
                  <a:gd name="T7" fmla="*/ 29 h 51"/>
                  <a:gd name="T8" fmla="*/ 45 w 45"/>
                  <a:gd name="T9" fmla="*/ 36 h 51"/>
                  <a:gd name="T10" fmla="*/ 27 w 45"/>
                  <a:gd name="T11" fmla="*/ 49 h 51"/>
                  <a:gd name="T12" fmla="*/ 4 w 45"/>
                  <a:gd name="T13" fmla="*/ 36 h 51"/>
                  <a:gd name="T14" fmla="*/ 0 w 45"/>
                  <a:gd name="T15" fmla="*/ 35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1">
                    <a:moveTo>
                      <a:pt x="0" y="35"/>
                    </a:moveTo>
                    <a:cubicBezTo>
                      <a:pt x="1" y="26"/>
                      <a:pt x="17" y="24"/>
                      <a:pt x="12" y="12"/>
                    </a:cubicBezTo>
                    <a:cubicBezTo>
                      <a:pt x="9" y="8"/>
                      <a:pt x="9" y="4"/>
                      <a:pt x="13" y="0"/>
                    </a:cubicBezTo>
                    <a:cubicBezTo>
                      <a:pt x="35" y="1"/>
                      <a:pt x="41" y="10"/>
                      <a:pt x="34" y="29"/>
                    </a:cubicBezTo>
                    <a:cubicBezTo>
                      <a:pt x="32" y="35"/>
                      <a:pt x="43" y="30"/>
                      <a:pt x="45" y="36"/>
                    </a:cubicBezTo>
                    <a:cubicBezTo>
                      <a:pt x="34" y="33"/>
                      <a:pt x="41" y="51"/>
                      <a:pt x="27" y="49"/>
                    </a:cubicBezTo>
                    <a:cubicBezTo>
                      <a:pt x="16" y="47"/>
                      <a:pt x="16" y="31"/>
                      <a:pt x="4" y="36"/>
                    </a:cubicBezTo>
                    <a:cubicBezTo>
                      <a:pt x="2" y="36"/>
                      <a:pt x="1" y="36"/>
                      <a:pt x="0" y="35"/>
                    </a:cubicBezTo>
                    <a:close/>
                  </a:path>
                </a:pathLst>
              </a:custGeom>
              <a:solidFill>
                <a:srgbClr val="A885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0" name="Freeform 1245">
                <a:extLst>
                  <a:ext uri="{FF2B5EF4-FFF2-40B4-BE49-F238E27FC236}">
                    <a16:creationId xmlns:a16="http://schemas.microsoft.com/office/drawing/2014/main" id="{835581D4-3FD1-A720-D9EA-257987750D97}"/>
                  </a:ext>
                </a:extLst>
              </p:cNvPr>
              <p:cNvSpPr/>
              <p:nvPr/>
            </p:nvSpPr>
            <p:spPr bwMode="auto">
              <a:xfrm>
                <a:off x="6436" y="2358"/>
                <a:ext cx="35" cy="40"/>
              </a:xfrm>
              <a:custGeom>
                <a:avLst/>
                <a:gdLst>
                  <a:gd name="T0" fmla="*/ 20 w 24"/>
                  <a:gd name="T1" fmla="*/ 28 h 28"/>
                  <a:gd name="T2" fmla="*/ 0 w 24"/>
                  <a:gd name="T3" fmla="*/ 28 h 28"/>
                  <a:gd name="T4" fmla="*/ 20 w 24"/>
                  <a:gd name="T5" fmla="*/ 0 h 28"/>
                  <a:gd name="T6" fmla="*/ 24 w 24"/>
                  <a:gd name="T7" fmla="*/ 8 h 28"/>
                  <a:gd name="T8" fmla="*/ 20 w 24"/>
                  <a:gd name="T9" fmla="*/ 28 h 28"/>
                </a:gdLst>
                <a:ahLst/>
                <a:cxnLst>
                  <a:cxn ang="0">
                    <a:pos x="T0" y="T1"/>
                  </a:cxn>
                  <a:cxn ang="0">
                    <a:pos x="T2" y="T3"/>
                  </a:cxn>
                  <a:cxn ang="0">
                    <a:pos x="T4" y="T5"/>
                  </a:cxn>
                  <a:cxn ang="0">
                    <a:pos x="T6" y="T7"/>
                  </a:cxn>
                  <a:cxn ang="0">
                    <a:pos x="T8" y="T9"/>
                  </a:cxn>
                </a:cxnLst>
                <a:rect l="0" t="0" r="r" b="b"/>
                <a:pathLst>
                  <a:path w="24" h="28">
                    <a:moveTo>
                      <a:pt x="20" y="28"/>
                    </a:moveTo>
                    <a:cubicBezTo>
                      <a:pt x="15" y="28"/>
                      <a:pt x="10" y="28"/>
                      <a:pt x="0" y="28"/>
                    </a:cubicBezTo>
                    <a:cubicBezTo>
                      <a:pt x="12" y="19"/>
                      <a:pt x="5" y="3"/>
                      <a:pt x="20" y="0"/>
                    </a:cubicBezTo>
                    <a:cubicBezTo>
                      <a:pt x="21" y="3"/>
                      <a:pt x="23" y="5"/>
                      <a:pt x="24" y="8"/>
                    </a:cubicBezTo>
                    <a:cubicBezTo>
                      <a:pt x="23" y="15"/>
                      <a:pt x="21" y="21"/>
                      <a:pt x="20" y="28"/>
                    </a:cubicBezTo>
                    <a:close/>
                  </a:path>
                </a:pathLst>
              </a:custGeom>
              <a:solidFill>
                <a:srgbClr val="2C2D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1" name="Freeform 1246">
                <a:extLst>
                  <a:ext uri="{FF2B5EF4-FFF2-40B4-BE49-F238E27FC236}">
                    <a16:creationId xmlns:a16="http://schemas.microsoft.com/office/drawing/2014/main" id="{5945D674-72B7-000D-1849-2130A61B9DCD}"/>
                  </a:ext>
                </a:extLst>
              </p:cNvPr>
              <p:cNvSpPr/>
              <p:nvPr/>
            </p:nvSpPr>
            <p:spPr bwMode="auto">
              <a:xfrm>
                <a:off x="6446" y="2160"/>
                <a:ext cx="73" cy="68"/>
              </a:xfrm>
              <a:custGeom>
                <a:avLst/>
                <a:gdLst>
                  <a:gd name="T0" fmla="*/ 50 w 50"/>
                  <a:gd name="T1" fmla="*/ 4 h 47"/>
                  <a:gd name="T2" fmla="*/ 49 w 50"/>
                  <a:gd name="T3" fmla="*/ 16 h 47"/>
                  <a:gd name="T4" fmla="*/ 36 w 50"/>
                  <a:gd name="T5" fmla="*/ 28 h 47"/>
                  <a:gd name="T6" fmla="*/ 2 w 50"/>
                  <a:gd name="T7" fmla="*/ 33 h 47"/>
                  <a:gd name="T8" fmla="*/ 5 w 50"/>
                  <a:gd name="T9" fmla="*/ 8 h 47"/>
                  <a:gd name="T10" fmla="*/ 14 w 50"/>
                  <a:gd name="T11" fmla="*/ 0 h 47"/>
                  <a:gd name="T12" fmla="*/ 46 w 50"/>
                  <a:gd name="T13" fmla="*/ 0 h 47"/>
                  <a:gd name="T14" fmla="*/ 50 w 50"/>
                  <a:gd name="T15" fmla="*/ 4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7">
                    <a:moveTo>
                      <a:pt x="50" y="4"/>
                    </a:moveTo>
                    <a:cubicBezTo>
                      <a:pt x="49" y="8"/>
                      <a:pt x="49" y="12"/>
                      <a:pt x="49" y="16"/>
                    </a:cubicBezTo>
                    <a:cubicBezTo>
                      <a:pt x="41" y="16"/>
                      <a:pt x="39" y="23"/>
                      <a:pt x="36" y="28"/>
                    </a:cubicBezTo>
                    <a:cubicBezTo>
                      <a:pt x="27" y="47"/>
                      <a:pt x="13" y="24"/>
                      <a:pt x="2" y="33"/>
                    </a:cubicBezTo>
                    <a:cubicBezTo>
                      <a:pt x="0" y="24"/>
                      <a:pt x="1" y="16"/>
                      <a:pt x="5" y="8"/>
                    </a:cubicBezTo>
                    <a:cubicBezTo>
                      <a:pt x="8" y="5"/>
                      <a:pt x="11" y="3"/>
                      <a:pt x="14" y="0"/>
                    </a:cubicBezTo>
                    <a:cubicBezTo>
                      <a:pt x="24" y="13"/>
                      <a:pt x="36" y="13"/>
                      <a:pt x="46" y="0"/>
                    </a:cubicBezTo>
                    <a:cubicBezTo>
                      <a:pt x="47" y="2"/>
                      <a:pt x="49" y="3"/>
                      <a:pt x="50" y="4"/>
                    </a:cubicBezTo>
                    <a:close/>
                  </a:path>
                </a:pathLst>
              </a:custGeom>
              <a:solidFill>
                <a:srgbClr val="342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2" name="Freeform 1247">
                <a:extLst>
                  <a:ext uri="{FF2B5EF4-FFF2-40B4-BE49-F238E27FC236}">
                    <a16:creationId xmlns:a16="http://schemas.microsoft.com/office/drawing/2014/main" id="{03137DA8-ACB6-1AF0-BC39-DAAB4934AFF3}"/>
                  </a:ext>
                </a:extLst>
              </p:cNvPr>
              <p:cNvSpPr/>
              <p:nvPr/>
            </p:nvSpPr>
            <p:spPr bwMode="auto">
              <a:xfrm>
                <a:off x="6189" y="1329"/>
                <a:ext cx="93" cy="61"/>
              </a:xfrm>
              <a:custGeom>
                <a:avLst/>
                <a:gdLst>
                  <a:gd name="T0" fmla="*/ 64 w 64"/>
                  <a:gd name="T1" fmla="*/ 7 h 42"/>
                  <a:gd name="T2" fmla="*/ 31 w 64"/>
                  <a:gd name="T3" fmla="*/ 25 h 42"/>
                  <a:gd name="T4" fmla="*/ 0 w 64"/>
                  <a:gd name="T5" fmla="*/ 35 h 42"/>
                  <a:gd name="T6" fmla="*/ 64 w 64"/>
                  <a:gd name="T7" fmla="*/ 7 h 42"/>
                </a:gdLst>
                <a:ahLst/>
                <a:cxnLst>
                  <a:cxn ang="0">
                    <a:pos x="T0" y="T1"/>
                  </a:cxn>
                  <a:cxn ang="0">
                    <a:pos x="T2" y="T3"/>
                  </a:cxn>
                  <a:cxn ang="0">
                    <a:pos x="T4" y="T5"/>
                  </a:cxn>
                  <a:cxn ang="0">
                    <a:pos x="T6" y="T7"/>
                  </a:cxn>
                </a:cxnLst>
                <a:rect l="0" t="0" r="r" b="b"/>
                <a:pathLst>
                  <a:path w="64" h="42">
                    <a:moveTo>
                      <a:pt x="64" y="7"/>
                    </a:moveTo>
                    <a:cubicBezTo>
                      <a:pt x="50" y="8"/>
                      <a:pt x="42" y="19"/>
                      <a:pt x="31" y="25"/>
                    </a:cubicBezTo>
                    <a:cubicBezTo>
                      <a:pt x="22" y="31"/>
                      <a:pt x="14" y="42"/>
                      <a:pt x="0" y="35"/>
                    </a:cubicBezTo>
                    <a:cubicBezTo>
                      <a:pt x="23" y="29"/>
                      <a:pt x="35" y="0"/>
                      <a:pt x="64" y="7"/>
                    </a:cubicBezTo>
                    <a:close/>
                  </a:path>
                </a:pathLst>
              </a:custGeom>
              <a:solidFill>
                <a:srgbClr val="D7D8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3" name="Freeform 1248">
                <a:extLst>
                  <a:ext uri="{FF2B5EF4-FFF2-40B4-BE49-F238E27FC236}">
                    <a16:creationId xmlns:a16="http://schemas.microsoft.com/office/drawing/2014/main" id="{34158DA1-4259-1595-0EA5-F57AB4023174}"/>
                  </a:ext>
                </a:extLst>
              </p:cNvPr>
              <p:cNvSpPr/>
              <p:nvPr/>
            </p:nvSpPr>
            <p:spPr bwMode="auto">
              <a:xfrm>
                <a:off x="6201" y="1316"/>
                <a:ext cx="33" cy="35"/>
              </a:xfrm>
              <a:custGeom>
                <a:avLst/>
                <a:gdLst>
                  <a:gd name="T0" fmla="*/ 18 w 23"/>
                  <a:gd name="T1" fmla="*/ 0 h 24"/>
                  <a:gd name="T2" fmla="*/ 23 w 23"/>
                  <a:gd name="T3" fmla="*/ 9 h 24"/>
                  <a:gd name="T4" fmla="*/ 2 w 23"/>
                  <a:gd name="T5" fmla="*/ 24 h 24"/>
                  <a:gd name="T6" fmla="*/ 2 w 23"/>
                  <a:gd name="T7" fmla="*/ 15 h 24"/>
                  <a:gd name="T8" fmla="*/ 18 w 23"/>
                  <a:gd name="T9" fmla="*/ 0 h 24"/>
                </a:gdLst>
                <a:ahLst/>
                <a:cxnLst>
                  <a:cxn ang="0">
                    <a:pos x="T0" y="T1"/>
                  </a:cxn>
                  <a:cxn ang="0">
                    <a:pos x="T2" y="T3"/>
                  </a:cxn>
                  <a:cxn ang="0">
                    <a:pos x="T4" y="T5"/>
                  </a:cxn>
                  <a:cxn ang="0">
                    <a:pos x="T6" y="T7"/>
                  </a:cxn>
                  <a:cxn ang="0">
                    <a:pos x="T8" y="T9"/>
                  </a:cxn>
                </a:cxnLst>
                <a:rect l="0" t="0" r="r" b="b"/>
                <a:pathLst>
                  <a:path w="23" h="24">
                    <a:moveTo>
                      <a:pt x="18" y="0"/>
                    </a:moveTo>
                    <a:cubicBezTo>
                      <a:pt x="22" y="2"/>
                      <a:pt x="22" y="5"/>
                      <a:pt x="23" y="9"/>
                    </a:cubicBezTo>
                    <a:cubicBezTo>
                      <a:pt x="18" y="16"/>
                      <a:pt x="12" y="23"/>
                      <a:pt x="2" y="24"/>
                    </a:cubicBezTo>
                    <a:cubicBezTo>
                      <a:pt x="0" y="21"/>
                      <a:pt x="0" y="18"/>
                      <a:pt x="2" y="15"/>
                    </a:cubicBezTo>
                    <a:cubicBezTo>
                      <a:pt x="3" y="5"/>
                      <a:pt x="17" y="10"/>
                      <a:pt x="18" y="0"/>
                    </a:cubicBezTo>
                    <a:close/>
                  </a:path>
                </a:pathLst>
              </a:custGeom>
              <a:solidFill>
                <a:srgbClr val="CCB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4" name="Freeform 1249">
                <a:extLst>
                  <a:ext uri="{FF2B5EF4-FFF2-40B4-BE49-F238E27FC236}">
                    <a16:creationId xmlns:a16="http://schemas.microsoft.com/office/drawing/2014/main" id="{35D7FF74-AD02-78C3-7C88-93E8DFE387DA}"/>
                  </a:ext>
                </a:extLst>
              </p:cNvPr>
              <p:cNvSpPr/>
              <p:nvPr/>
            </p:nvSpPr>
            <p:spPr bwMode="auto">
              <a:xfrm>
                <a:off x="6185" y="1330"/>
                <a:ext cx="18" cy="28"/>
              </a:xfrm>
              <a:custGeom>
                <a:avLst/>
                <a:gdLst>
                  <a:gd name="T0" fmla="*/ 13 w 13"/>
                  <a:gd name="T1" fmla="*/ 5 h 19"/>
                  <a:gd name="T2" fmla="*/ 13 w 13"/>
                  <a:gd name="T3" fmla="*/ 14 h 19"/>
                  <a:gd name="T4" fmla="*/ 6 w 13"/>
                  <a:gd name="T5" fmla="*/ 19 h 19"/>
                  <a:gd name="T6" fmla="*/ 2 w 13"/>
                  <a:gd name="T7" fmla="*/ 6 h 19"/>
                  <a:gd name="T8" fmla="*/ 13 w 13"/>
                  <a:gd name="T9" fmla="*/ 5 h 19"/>
                </a:gdLst>
                <a:ahLst/>
                <a:cxnLst>
                  <a:cxn ang="0">
                    <a:pos x="T0" y="T1"/>
                  </a:cxn>
                  <a:cxn ang="0">
                    <a:pos x="T2" y="T3"/>
                  </a:cxn>
                  <a:cxn ang="0">
                    <a:pos x="T4" y="T5"/>
                  </a:cxn>
                  <a:cxn ang="0">
                    <a:pos x="T6" y="T7"/>
                  </a:cxn>
                  <a:cxn ang="0">
                    <a:pos x="T8" y="T9"/>
                  </a:cxn>
                </a:cxnLst>
                <a:rect l="0" t="0" r="r" b="b"/>
                <a:pathLst>
                  <a:path w="13" h="19">
                    <a:moveTo>
                      <a:pt x="13" y="5"/>
                    </a:moveTo>
                    <a:cubicBezTo>
                      <a:pt x="13" y="8"/>
                      <a:pt x="13" y="11"/>
                      <a:pt x="13" y="14"/>
                    </a:cubicBezTo>
                    <a:cubicBezTo>
                      <a:pt x="11" y="16"/>
                      <a:pt x="8" y="17"/>
                      <a:pt x="6" y="19"/>
                    </a:cubicBezTo>
                    <a:cubicBezTo>
                      <a:pt x="0" y="16"/>
                      <a:pt x="0" y="10"/>
                      <a:pt x="2" y="6"/>
                    </a:cubicBezTo>
                    <a:cubicBezTo>
                      <a:pt x="5" y="0"/>
                      <a:pt x="10" y="6"/>
                      <a:pt x="13" y="5"/>
                    </a:cubicBezTo>
                    <a:close/>
                  </a:path>
                </a:pathLst>
              </a:custGeom>
              <a:solidFill>
                <a:srgbClr val="AC8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5" name="Freeform 1250">
                <a:extLst>
                  <a:ext uri="{FF2B5EF4-FFF2-40B4-BE49-F238E27FC236}">
                    <a16:creationId xmlns:a16="http://schemas.microsoft.com/office/drawing/2014/main" id="{F6BBC5BA-D535-F246-735F-2B7A4DD432E0}"/>
                  </a:ext>
                </a:extLst>
              </p:cNvPr>
              <p:cNvSpPr/>
              <p:nvPr/>
            </p:nvSpPr>
            <p:spPr bwMode="auto">
              <a:xfrm>
                <a:off x="6217" y="1250"/>
                <a:ext cx="23" cy="48"/>
              </a:xfrm>
              <a:custGeom>
                <a:avLst/>
                <a:gdLst>
                  <a:gd name="T0" fmla="*/ 11 w 16"/>
                  <a:gd name="T1" fmla="*/ 0 h 33"/>
                  <a:gd name="T2" fmla="*/ 16 w 16"/>
                  <a:gd name="T3" fmla="*/ 6 h 33"/>
                  <a:gd name="T4" fmla="*/ 0 w 16"/>
                  <a:gd name="T5" fmla="*/ 33 h 33"/>
                  <a:gd name="T6" fmla="*/ 11 w 16"/>
                  <a:gd name="T7" fmla="*/ 0 h 33"/>
                </a:gdLst>
                <a:ahLst/>
                <a:cxnLst>
                  <a:cxn ang="0">
                    <a:pos x="T0" y="T1"/>
                  </a:cxn>
                  <a:cxn ang="0">
                    <a:pos x="T2" y="T3"/>
                  </a:cxn>
                  <a:cxn ang="0">
                    <a:pos x="T4" y="T5"/>
                  </a:cxn>
                  <a:cxn ang="0">
                    <a:pos x="T6" y="T7"/>
                  </a:cxn>
                </a:cxnLst>
                <a:rect l="0" t="0" r="r" b="b"/>
                <a:pathLst>
                  <a:path w="16" h="33">
                    <a:moveTo>
                      <a:pt x="11" y="0"/>
                    </a:moveTo>
                    <a:cubicBezTo>
                      <a:pt x="13" y="2"/>
                      <a:pt x="14" y="4"/>
                      <a:pt x="16" y="6"/>
                    </a:cubicBezTo>
                    <a:cubicBezTo>
                      <a:pt x="6" y="12"/>
                      <a:pt x="15" y="30"/>
                      <a:pt x="0" y="33"/>
                    </a:cubicBezTo>
                    <a:cubicBezTo>
                      <a:pt x="3" y="22"/>
                      <a:pt x="7" y="11"/>
                      <a:pt x="11" y="0"/>
                    </a:cubicBezTo>
                    <a:close/>
                  </a:path>
                </a:pathLst>
              </a:custGeom>
              <a:solidFill>
                <a:srgbClr val="7459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6" name="Freeform 1251">
                <a:extLst>
                  <a:ext uri="{FF2B5EF4-FFF2-40B4-BE49-F238E27FC236}">
                    <a16:creationId xmlns:a16="http://schemas.microsoft.com/office/drawing/2014/main" id="{3A69C791-DA54-9BA8-CB84-13CB13981D60}"/>
                  </a:ext>
                </a:extLst>
              </p:cNvPr>
              <p:cNvSpPr/>
              <p:nvPr/>
            </p:nvSpPr>
            <p:spPr bwMode="auto">
              <a:xfrm>
                <a:off x="5923" y="1547"/>
                <a:ext cx="112" cy="137"/>
              </a:xfrm>
              <a:custGeom>
                <a:avLst/>
                <a:gdLst>
                  <a:gd name="T0" fmla="*/ 5 w 77"/>
                  <a:gd name="T1" fmla="*/ 34 h 94"/>
                  <a:gd name="T2" fmla="*/ 2 w 77"/>
                  <a:gd name="T3" fmla="*/ 13 h 94"/>
                  <a:gd name="T4" fmla="*/ 23 w 77"/>
                  <a:gd name="T5" fmla="*/ 4 h 94"/>
                  <a:gd name="T6" fmla="*/ 43 w 77"/>
                  <a:gd name="T7" fmla="*/ 6 h 94"/>
                  <a:gd name="T8" fmla="*/ 77 w 77"/>
                  <a:gd name="T9" fmla="*/ 17 h 94"/>
                  <a:gd name="T10" fmla="*/ 77 w 77"/>
                  <a:gd name="T11" fmla="*/ 20 h 94"/>
                  <a:gd name="T12" fmla="*/ 56 w 77"/>
                  <a:gd name="T13" fmla="*/ 66 h 94"/>
                  <a:gd name="T14" fmla="*/ 43 w 77"/>
                  <a:gd name="T15" fmla="*/ 86 h 94"/>
                  <a:gd name="T16" fmla="*/ 32 w 77"/>
                  <a:gd name="T17" fmla="*/ 94 h 94"/>
                  <a:gd name="T18" fmla="*/ 3 w 77"/>
                  <a:gd name="T19" fmla="*/ 53 h 94"/>
                  <a:gd name="T20" fmla="*/ 5 w 77"/>
                  <a:gd name="T21" fmla="*/ 3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94">
                    <a:moveTo>
                      <a:pt x="5" y="34"/>
                    </a:moveTo>
                    <a:cubicBezTo>
                      <a:pt x="4" y="27"/>
                      <a:pt x="3" y="20"/>
                      <a:pt x="2" y="13"/>
                    </a:cubicBezTo>
                    <a:cubicBezTo>
                      <a:pt x="7" y="5"/>
                      <a:pt x="13" y="0"/>
                      <a:pt x="23" y="4"/>
                    </a:cubicBezTo>
                    <a:cubicBezTo>
                      <a:pt x="29" y="6"/>
                      <a:pt x="36" y="8"/>
                      <a:pt x="43" y="6"/>
                    </a:cubicBezTo>
                    <a:cubicBezTo>
                      <a:pt x="55" y="9"/>
                      <a:pt x="65" y="15"/>
                      <a:pt x="77" y="17"/>
                    </a:cubicBezTo>
                    <a:cubicBezTo>
                      <a:pt x="77" y="18"/>
                      <a:pt x="77" y="19"/>
                      <a:pt x="77" y="20"/>
                    </a:cubicBezTo>
                    <a:cubicBezTo>
                      <a:pt x="72" y="36"/>
                      <a:pt x="69" y="54"/>
                      <a:pt x="56" y="66"/>
                    </a:cubicBezTo>
                    <a:cubicBezTo>
                      <a:pt x="49" y="71"/>
                      <a:pt x="47" y="79"/>
                      <a:pt x="43" y="86"/>
                    </a:cubicBezTo>
                    <a:cubicBezTo>
                      <a:pt x="40" y="90"/>
                      <a:pt x="37" y="94"/>
                      <a:pt x="32" y="94"/>
                    </a:cubicBezTo>
                    <a:cubicBezTo>
                      <a:pt x="18" y="83"/>
                      <a:pt x="12" y="67"/>
                      <a:pt x="3" y="53"/>
                    </a:cubicBezTo>
                    <a:cubicBezTo>
                      <a:pt x="0" y="47"/>
                      <a:pt x="1" y="40"/>
                      <a:pt x="5" y="34"/>
                    </a:cubicBezTo>
                    <a:close/>
                  </a:path>
                </a:pathLst>
              </a:custGeom>
              <a:solidFill>
                <a:srgbClr val="CAA8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7" name="Freeform 1252">
                <a:extLst>
                  <a:ext uri="{FF2B5EF4-FFF2-40B4-BE49-F238E27FC236}">
                    <a16:creationId xmlns:a16="http://schemas.microsoft.com/office/drawing/2014/main" id="{2AAFD46E-0398-5A55-5B58-A1907134C4AD}"/>
                  </a:ext>
                </a:extLst>
              </p:cNvPr>
              <p:cNvSpPr/>
              <p:nvPr/>
            </p:nvSpPr>
            <p:spPr bwMode="auto">
              <a:xfrm>
                <a:off x="5924" y="1467"/>
                <a:ext cx="128" cy="113"/>
              </a:xfrm>
              <a:custGeom>
                <a:avLst/>
                <a:gdLst>
                  <a:gd name="T0" fmla="*/ 76 w 88"/>
                  <a:gd name="T1" fmla="*/ 72 h 78"/>
                  <a:gd name="T2" fmla="*/ 41 w 88"/>
                  <a:gd name="T3" fmla="*/ 64 h 78"/>
                  <a:gd name="T4" fmla="*/ 32 w 88"/>
                  <a:gd name="T5" fmla="*/ 52 h 78"/>
                  <a:gd name="T6" fmla="*/ 21 w 88"/>
                  <a:gd name="T7" fmla="*/ 64 h 78"/>
                  <a:gd name="T8" fmla="*/ 1 w 88"/>
                  <a:gd name="T9" fmla="*/ 68 h 78"/>
                  <a:gd name="T10" fmla="*/ 0 w 88"/>
                  <a:gd name="T11" fmla="*/ 64 h 78"/>
                  <a:gd name="T12" fmla="*/ 32 w 88"/>
                  <a:gd name="T13" fmla="*/ 29 h 78"/>
                  <a:gd name="T14" fmla="*/ 45 w 88"/>
                  <a:gd name="T15" fmla="*/ 18 h 78"/>
                  <a:gd name="T16" fmla="*/ 50 w 88"/>
                  <a:gd name="T17" fmla="*/ 3 h 78"/>
                  <a:gd name="T18" fmla="*/ 77 w 88"/>
                  <a:gd name="T19" fmla="*/ 32 h 78"/>
                  <a:gd name="T20" fmla="*/ 81 w 88"/>
                  <a:gd name="T21" fmla="*/ 68 h 78"/>
                  <a:gd name="T22" fmla="*/ 76 w 88"/>
                  <a:gd name="T23"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78">
                    <a:moveTo>
                      <a:pt x="76" y="72"/>
                    </a:moveTo>
                    <a:cubicBezTo>
                      <a:pt x="63" y="78"/>
                      <a:pt x="52" y="68"/>
                      <a:pt x="41" y="64"/>
                    </a:cubicBezTo>
                    <a:cubicBezTo>
                      <a:pt x="36" y="61"/>
                      <a:pt x="37" y="55"/>
                      <a:pt x="32" y="52"/>
                    </a:cubicBezTo>
                    <a:cubicBezTo>
                      <a:pt x="26" y="53"/>
                      <a:pt x="26" y="61"/>
                      <a:pt x="21" y="64"/>
                    </a:cubicBezTo>
                    <a:cubicBezTo>
                      <a:pt x="13" y="57"/>
                      <a:pt x="8" y="68"/>
                      <a:pt x="1" y="68"/>
                    </a:cubicBezTo>
                    <a:cubicBezTo>
                      <a:pt x="0" y="67"/>
                      <a:pt x="0" y="66"/>
                      <a:pt x="0" y="64"/>
                    </a:cubicBezTo>
                    <a:cubicBezTo>
                      <a:pt x="0" y="43"/>
                      <a:pt x="3" y="25"/>
                      <a:pt x="32" y="29"/>
                    </a:cubicBezTo>
                    <a:cubicBezTo>
                      <a:pt x="35" y="30"/>
                      <a:pt x="40" y="20"/>
                      <a:pt x="45" y="18"/>
                    </a:cubicBezTo>
                    <a:cubicBezTo>
                      <a:pt x="55" y="15"/>
                      <a:pt x="34" y="0"/>
                      <a:pt x="50" y="3"/>
                    </a:cubicBezTo>
                    <a:cubicBezTo>
                      <a:pt x="65" y="5"/>
                      <a:pt x="79" y="12"/>
                      <a:pt x="77" y="32"/>
                    </a:cubicBezTo>
                    <a:cubicBezTo>
                      <a:pt x="75" y="44"/>
                      <a:pt x="88" y="55"/>
                      <a:pt x="81" y="68"/>
                    </a:cubicBezTo>
                    <a:cubicBezTo>
                      <a:pt x="79" y="69"/>
                      <a:pt x="78" y="71"/>
                      <a:pt x="76" y="72"/>
                    </a:cubicBezTo>
                    <a:close/>
                  </a:path>
                </a:pathLst>
              </a:custGeom>
              <a:solidFill>
                <a:srgbClr val="BEA9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8" name="Freeform 1253">
                <a:extLst>
                  <a:ext uri="{FF2B5EF4-FFF2-40B4-BE49-F238E27FC236}">
                    <a16:creationId xmlns:a16="http://schemas.microsoft.com/office/drawing/2014/main" id="{CF4458FD-0F3E-B8D1-E0DA-06E34EC1B98D}"/>
                  </a:ext>
                </a:extLst>
              </p:cNvPr>
              <p:cNvSpPr/>
              <p:nvPr/>
            </p:nvSpPr>
            <p:spPr bwMode="auto">
              <a:xfrm>
                <a:off x="5991" y="1656"/>
                <a:ext cx="118" cy="89"/>
              </a:xfrm>
              <a:custGeom>
                <a:avLst/>
                <a:gdLst>
                  <a:gd name="T0" fmla="*/ 71 w 81"/>
                  <a:gd name="T1" fmla="*/ 14 h 61"/>
                  <a:gd name="T2" fmla="*/ 79 w 81"/>
                  <a:gd name="T3" fmla="*/ 22 h 61"/>
                  <a:gd name="T4" fmla="*/ 81 w 81"/>
                  <a:gd name="T5" fmla="*/ 30 h 61"/>
                  <a:gd name="T6" fmla="*/ 58 w 81"/>
                  <a:gd name="T7" fmla="*/ 53 h 61"/>
                  <a:gd name="T8" fmla="*/ 34 w 81"/>
                  <a:gd name="T9" fmla="*/ 50 h 61"/>
                  <a:gd name="T10" fmla="*/ 23 w 81"/>
                  <a:gd name="T11" fmla="*/ 47 h 61"/>
                  <a:gd name="T12" fmla="*/ 2 w 81"/>
                  <a:gd name="T13" fmla="*/ 46 h 61"/>
                  <a:gd name="T14" fmla="*/ 2 w 81"/>
                  <a:gd name="T15" fmla="*/ 29 h 61"/>
                  <a:gd name="T16" fmla="*/ 28 w 81"/>
                  <a:gd name="T17" fmla="*/ 26 h 61"/>
                  <a:gd name="T18" fmla="*/ 66 w 81"/>
                  <a:gd name="T19" fmla="*/ 11 h 61"/>
                  <a:gd name="T20" fmla="*/ 71 w 81"/>
                  <a:gd name="T21" fmla="*/ 1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61">
                    <a:moveTo>
                      <a:pt x="71" y="14"/>
                    </a:moveTo>
                    <a:cubicBezTo>
                      <a:pt x="76" y="14"/>
                      <a:pt x="78" y="17"/>
                      <a:pt x="79" y="22"/>
                    </a:cubicBezTo>
                    <a:cubicBezTo>
                      <a:pt x="81" y="24"/>
                      <a:pt x="81" y="27"/>
                      <a:pt x="81" y="30"/>
                    </a:cubicBezTo>
                    <a:cubicBezTo>
                      <a:pt x="76" y="40"/>
                      <a:pt x="66" y="45"/>
                      <a:pt x="58" y="53"/>
                    </a:cubicBezTo>
                    <a:cubicBezTo>
                      <a:pt x="49" y="58"/>
                      <a:pt x="40" y="61"/>
                      <a:pt x="34" y="50"/>
                    </a:cubicBezTo>
                    <a:cubicBezTo>
                      <a:pt x="31" y="44"/>
                      <a:pt x="27" y="46"/>
                      <a:pt x="23" y="47"/>
                    </a:cubicBezTo>
                    <a:cubicBezTo>
                      <a:pt x="16" y="50"/>
                      <a:pt x="9" y="52"/>
                      <a:pt x="2" y="46"/>
                    </a:cubicBezTo>
                    <a:cubicBezTo>
                      <a:pt x="0" y="41"/>
                      <a:pt x="0" y="35"/>
                      <a:pt x="2" y="29"/>
                    </a:cubicBezTo>
                    <a:cubicBezTo>
                      <a:pt x="10" y="23"/>
                      <a:pt x="20" y="30"/>
                      <a:pt x="28" y="26"/>
                    </a:cubicBezTo>
                    <a:cubicBezTo>
                      <a:pt x="45" y="1"/>
                      <a:pt x="48" y="0"/>
                      <a:pt x="66" y="11"/>
                    </a:cubicBezTo>
                    <a:cubicBezTo>
                      <a:pt x="68" y="12"/>
                      <a:pt x="69" y="13"/>
                      <a:pt x="71" y="14"/>
                    </a:cubicBezTo>
                    <a:close/>
                  </a:path>
                </a:pathLst>
              </a:custGeom>
              <a:solidFill>
                <a:srgbClr val="BB9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9" name="Freeform 1254">
                <a:extLst>
                  <a:ext uri="{FF2B5EF4-FFF2-40B4-BE49-F238E27FC236}">
                    <a16:creationId xmlns:a16="http://schemas.microsoft.com/office/drawing/2014/main" id="{A1C1C5E7-5AF3-0527-28AB-3266D50D67F1}"/>
                  </a:ext>
                </a:extLst>
              </p:cNvPr>
              <p:cNvSpPr/>
              <p:nvPr/>
            </p:nvSpPr>
            <p:spPr bwMode="auto">
              <a:xfrm>
                <a:off x="6000" y="1578"/>
                <a:ext cx="87" cy="128"/>
              </a:xfrm>
              <a:custGeom>
                <a:avLst/>
                <a:gdLst>
                  <a:gd name="T0" fmla="*/ 60 w 60"/>
                  <a:gd name="T1" fmla="*/ 65 h 88"/>
                  <a:gd name="T2" fmla="*/ 23 w 60"/>
                  <a:gd name="T3" fmla="*/ 88 h 88"/>
                  <a:gd name="T4" fmla="*/ 0 w 60"/>
                  <a:gd name="T5" fmla="*/ 44 h 88"/>
                  <a:gd name="T6" fmla="*/ 24 w 60"/>
                  <a:gd name="T7" fmla="*/ 0 h 88"/>
                  <a:gd name="T8" fmla="*/ 29 w 60"/>
                  <a:gd name="T9" fmla="*/ 16 h 88"/>
                  <a:gd name="T10" fmla="*/ 25 w 60"/>
                  <a:gd name="T11" fmla="*/ 30 h 88"/>
                  <a:gd name="T12" fmla="*/ 24 w 60"/>
                  <a:gd name="T13" fmla="*/ 45 h 88"/>
                  <a:gd name="T14" fmla="*/ 26 w 60"/>
                  <a:gd name="T15" fmla="*/ 50 h 88"/>
                  <a:gd name="T16" fmla="*/ 28 w 60"/>
                  <a:gd name="T17" fmla="*/ 44 h 88"/>
                  <a:gd name="T18" fmla="*/ 32 w 60"/>
                  <a:gd name="T19" fmla="*/ 41 h 88"/>
                  <a:gd name="T20" fmla="*/ 56 w 60"/>
                  <a:gd name="T21" fmla="*/ 48 h 88"/>
                  <a:gd name="T22" fmla="*/ 60 w 60"/>
                  <a:gd name="T23" fmla="*/ 6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8">
                    <a:moveTo>
                      <a:pt x="60" y="65"/>
                    </a:moveTo>
                    <a:cubicBezTo>
                      <a:pt x="37" y="55"/>
                      <a:pt x="32" y="75"/>
                      <a:pt x="23" y="88"/>
                    </a:cubicBezTo>
                    <a:cubicBezTo>
                      <a:pt x="19" y="71"/>
                      <a:pt x="8" y="58"/>
                      <a:pt x="0" y="44"/>
                    </a:cubicBezTo>
                    <a:cubicBezTo>
                      <a:pt x="8" y="29"/>
                      <a:pt x="16" y="14"/>
                      <a:pt x="24" y="0"/>
                    </a:cubicBezTo>
                    <a:cubicBezTo>
                      <a:pt x="28" y="4"/>
                      <a:pt x="16" y="14"/>
                      <a:pt x="29" y="16"/>
                    </a:cubicBezTo>
                    <a:cubicBezTo>
                      <a:pt x="31" y="22"/>
                      <a:pt x="25" y="25"/>
                      <a:pt x="25" y="30"/>
                    </a:cubicBezTo>
                    <a:cubicBezTo>
                      <a:pt x="23" y="35"/>
                      <a:pt x="23" y="40"/>
                      <a:pt x="24" y="45"/>
                    </a:cubicBezTo>
                    <a:cubicBezTo>
                      <a:pt x="24" y="46"/>
                      <a:pt x="25" y="48"/>
                      <a:pt x="26" y="50"/>
                    </a:cubicBezTo>
                    <a:cubicBezTo>
                      <a:pt x="27" y="48"/>
                      <a:pt x="26" y="46"/>
                      <a:pt x="28" y="44"/>
                    </a:cubicBezTo>
                    <a:cubicBezTo>
                      <a:pt x="29" y="43"/>
                      <a:pt x="30" y="42"/>
                      <a:pt x="32" y="41"/>
                    </a:cubicBezTo>
                    <a:cubicBezTo>
                      <a:pt x="41" y="41"/>
                      <a:pt x="48" y="46"/>
                      <a:pt x="56" y="48"/>
                    </a:cubicBezTo>
                    <a:cubicBezTo>
                      <a:pt x="58" y="53"/>
                      <a:pt x="59" y="59"/>
                      <a:pt x="60" y="65"/>
                    </a:cubicBezTo>
                    <a:close/>
                  </a:path>
                </a:pathLst>
              </a:custGeom>
              <a:solidFill>
                <a:srgbClr val="E1D8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0" name="Freeform 1255">
                <a:extLst>
                  <a:ext uri="{FF2B5EF4-FFF2-40B4-BE49-F238E27FC236}">
                    <a16:creationId xmlns:a16="http://schemas.microsoft.com/office/drawing/2014/main" id="{A1C3162D-E8BF-0CBD-0051-8BE54082E1D2}"/>
                  </a:ext>
                </a:extLst>
              </p:cNvPr>
              <p:cNvSpPr/>
              <p:nvPr/>
            </p:nvSpPr>
            <p:spPr bwMode="auto">
              <a:xfrm>
                <a:off x="6043" y="1604"/>
                <a:ext cx="46" cy="57"/>
              </a:xfrm>
              <a:custGeom>
                <a:avLst/>
                <a:gdLst>
                  <a:gd name="T0" fmla="*/ 26 w 31"/>
                  <a:gd name="T1" fmla="*/ 30 h 39"/>
                  <a:gd name="T2" fmla="*/ 2 w 31"/>
                  <a:gd name="T3" fmla="*/ 26 h 39"/>
                  <a:gd name="T4" fmla="*/ 3 w 31"/>
                  <a:gd name="T5" fmla="*/ 8 h 39"/>
                  <a:gd name="T6" fmla="*/ 8 w 31"/>
                  <a:gd name="T7" fmla="*/ 2 h 39"/>
                  <a:gd name="T8" fmla="*/ 26 w 31"/>
                  <a:gd name="T9" fmla="*/ 30 h 39"/>
                </a:gdLst>
                <a:ahLst/>
                <a:cxnLst>
                  <a:cxn ang="0">
                    <a:pos x="T0" y="T1"/>
                  </a:cxn>
                  <a:cxn ang="0">
                    <a:pos x="T2" y="T3"/>
                  </a:cxn>
                  <a:cxn ang="0">
                    <a:pos x="T4" y="T5"/>
                  </a:cxn>
                  <a:cxn ang="0">
                    <a:pos x="T6" y="T7"/>
                  </a:cxn>
                  <a:cxn ang="0">
                    <a:pos x="T8" y="T9"/>
                  </a:cxn>
                </a:cxnLst>
                <a:rect l="0" t="0" r="r" b="b"/>
                <a:pathLst>
                  <a:path w="31" h="39">
                    <a:moveTo>
                      <a:pt x="26" y="30"/>
                    </a:moveTo>
                    <a:cubicBezTo>
                      <a:pt x="16" y="39"/>
                      <a:pt x="11" y="25"/>
                      <a:pt x="2" y="26"/>
                    </a:cubicBezTo>
                    <a:cubicBezTo>
                      <a:pt x="0" y="20"/>
                      <a:pt x="2" y="14"/>
                      <a:pt x="3" y="8"/>
                    </a:cubicBezTo>
                    <a:cubicBezTo>
                      <a:pt x="3" y="6"/>
                      <a:pt x="5" y="3"/>
                      <a:pt x="8" y="2"/>
                    </a:cubicBezTo>
                    <a:cubicBezTo>
                      <a:pt x="31" y="0"/>
                      <a:pt x="26" y="17"/>
                      <a:pt x="26" y="30"/>
                    </a:cubicBezTo>
                    <a:close/>
                  </a:path>
                </a:pathLst>
              </a:custGeom>
              <a:solidFill>
                <a:srgbClr val="DDDB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1" name="Freeform 1256">
                <a:extLst>
                  <a:ext uri="{FF2B5EF4-FFF2-40B4-BE49-F238E27FC236}">
                    <a16:creationId xmlns:a16="http://schemas.microsoft.com/office/drawing/2014/main" id="{7F87C2E2-BB05-53D8-106A-7606EBEEA41C}"/>
                  </a:ext>
                </a:extLst>
              </p:cNvPr>
              <p:cNvSpPr/>
              <p:nvPr/>
            </p:nvSpPr>
            <p:spPr bwMode="auto">
              <a:xfrm>
                <a:off x="6026" y="1601"/>
                <a:ext cx="29" cy="25"/>
              </a:xfrm>
              <a:custGeom>
                <a:avLst/>
                <a:gdLst>
                  <a:gd name="T0" fmla="*/ 20 w 20"/>
                  <a:gd name="T1" fmla="*/ 4 h 17"/>
                  <a:gd name="T2" fmla="*/ 18 w 20"/>
                  <a:gd name="T3" fmla="*/ 12 h 17"/>
                  <a:gd name="T4" fmla="*/ 4 w 20"/>
                  <a:gd name="T5" fmla="*/ 13 h 17"/>
                  <a:gd name="T6" fmla="*/ 11 w 20"/>
                  <a:gd name="T7" fmla="*/ 0 h 17"/>
                  <a:gd name="T8" fmla="*/ 20 w 20"/>
                  <a:gd name="T9" fmla="*/ 4 h 17"/>
                </a:gdLst>
                <a:ahLst/>
                <a:cxnLst>
                  <a:cxn ang="0">
                    <a:pos x="T0" y="T1"/>
                  </a:cxn>
                  <a:cxn ang="0">
                    <a:pos x="T2" y="T3"/>
                  </a:cxn>
                  <a:cxn ang="0">
                    <a:pos x="T4" y="T5"/>
                  </a:cxn>
                  <a:cxn ang="0">
                    <a:pos x="T6" y="T7"/>
                  </a:cxn>
                  <a:cxn ang="0">
                    <a:pos x="T8" y="T9"/>
                  </a:cxn>
                </a:cxnLst>
                <a:rect l="0" t="0" r="r" b="b"/>
                <a:pathLst>
                  <a:path w="20" h="17">
                    <a:moveTo>
                      <a:pt x="20" y="4"/>
                    </a:moveTo>
                    <a:cubicBezTo>
                      <a:pt x="19" y="7"/>
                      <a:pt x="19" y="9"/>
                      <a:pt x="18" y="12"/>
                    </a:cubicBezTo>
                    <a:cubicBezTo>
                      <a:pt x="14" y="16"/>
                      <a:pt x="9" y="17"/>
                      <a:pt x="4" y="13"/>
                    </a:cubicBezTo>
                    <a:cubicBezTo>
                      <a:pt x="0" y="5"/>
                      <a:pt x="8" y="4"/>
                      <a:pt x="11" y="0"/>
                    </a:cubicBezTo>
                    <a:cubicBezTo>
                      <a:pt x="14" y="0"/>
                      <a:pt x="17" y="1"/>
                      <a:pt x="20" y="4"/>
                    </a:cubicBezTo>
                    <a:close/>
                  </a:path>
                </a:pathLst>
              </a:custGeom>
              <a:solidFill>
                <a:srgbClr val="9B7D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2" name="Freeform 1257">
                <a:extLst>
                  <a:ext uri="{FF2B5EF4-FFF2-40B4-BE49-F238E27FC236}">
                    <a16:creationId xmlns:a16="http://schemas.microsoft.com/office/drawing/2014/main" id="{DC73B055-961E-7EB2-C9B4-5DD596ADE7AD}"/>
                  </a:ext>
                </a:extLst>
              </p:cNvPr>
              <p:cNvSpPr/>
              <p:nvPr/>
            </p:nvSpPr>
            <p:spPr bwMode="auto">
              <a:xfrm>
                <a:off x="6134" y="1531"/>
                <a:ext cx="139" cy="151"/>
              </a:xfrm>
              <a:custGeom>
                <a:avLst/>
                <a:gdLst>
                  <a:gd name="T0" fmla="*/ 1 w 96"/>
                  <a:gd name="T1" fmla="*/ 47 h 104"/>
                  <a:gd name="T2" fmla="*/ 5 w 96"/>
                  <a:gd name="T3" fmla="*/ 36 h 104"/>
                  <a:gd name="T4" fmla="*/ 24 w 96"/>
                  <a:gd name="T5" fmla="*/ 12 h 104"/>
                  <a:gd name="T6" fmla="*/ 32 w 96"/>
                  <a:gd name="T7" fmla="*/ 10 h 104"/>
                  <a:gd name="T8" fmla="*/ 56 w 96"/>
                  <a:gd name="T9" fmla="*/ 5 h 104"/>
                  <a:gd name="T10" fmla="*/ 72 w 96"/>
                  <a:gd name="T11" fmla="*/ 8 h 104"/>
                  <a:gd name="T12" fmla="*/ 85 w 96"/>
                  <a:gd name="T13" fmla="*/ 12 h 104"/>
                  <a:gd name="T14" fmla="*/ 96 w 96"/>
                  <a:gd name="T15" fmla="*/ 16 h 104"/>
                  <a:gd name="T16" fmla="*/ 88 w 96"/>
                  <a:gd name="T17" fmla="*/ 61 h 104"/>
                  <a:gd name="T18" fmla="*/ 81 w 96"/>
                  <a:gd name="T19" fmla="*/ 69 h 104"/>
                  <a:gd name="T20" fmla="*/ 50 w 96"/>
                  <a:gd name="T21" fmla="*/ 92 h 104"/>
                  <a:gd name="T22" fmla="*/ 9 w 96"/>
                  <a:gd name="T23" fmla="*/ 85 h 104"/>
                  <a:gd name="T24" fmla="*/ 6 w 96"/>
                  <a:gd name="T25" fmla="*/ 77 h 104"/>
                  <a:gd name="T26" fmla="*/ 1 w 96"/>
                  <a:gd name="T27" fmla="*/ 4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04">
                    <a:moveTo>
                      <a:pt x="1" y="47"/>
                    </a:moveTo>
                    <a:cubicBezTo>
                      <a:pt x="1" y="43"/>
                      <a:pt x="0" y="38"/>
                      <a:pt x="5" y="36"/>
                    </a:cubicBezTo>
                    <a:cubicBezTo>
                      <a:pt x="19" y="34"/>
                      <a:pt x="17" y="19"/>
                      <a:pt x="24" y="12"/>
                    </a:cubicBezTo>
                    <a:cubicBezTo>
                      <a:pt x="27" y="10"/>
                      <a:pt x="30" y="10"/>
                      <a:pt x="32" y="10"/>
                    </a:cubicBezTo>
                    <a:cubicBezTo>
                      <a:pt x="41" y="11"/>
                      <a:pt x="49" y="11"/>
                      <a:pt x="56" y="5"/>
                    </a:cubicBezTo>
                    <a:cubicBezTo>
                      <a:pt x="62" y="1"/>
                      <a:pt x="68" y="0"/>
                      <a:pt x="72" y="8"/>
                    </a:cubicBezTo>
                    <a:cubicBezTo>
                      <a:pt x="75" y="13"/>
                      <a:pt x="79" y="14"/>
                      <a:pt x="85" y="12"/>
                    </a:cubicBezTo>
                    <a:cubicBezTo>
                      <a:pt x="90" y="10"/>
                      <a:pt x="93" y="12"/>
                      <a:pt x="96" y="16"/>
                    </a:cubicBezTo>
                    <a:cubicBezTo>
                      <a:pt x="94" y="31"/>
                      <a:pt x="91" y="46"/>
                      <a:pt x="88" y="61"/>
                    </a:cubicBezTo>
                    <a:cubicBezTo>
                      <a:pt x="86" y="63"/>
                      <a:pt x="83" y="66"/>
                      <a:pt x="81" y="69"/>
                    </a:cubicBezTo>
                    <a:cubicBezTo>
                      <a:pt x="64" y="76"/>
                      <a:pt x="64" y="76"/>
                      <a:pt x="50" y="92"/>
                    </a:cubicBezTo>
                    <a:cubicBezTo>
                      <a:pt x="36" y="94"/>
                      <a:pt x="20" y="104"/>
                      <a:pt x="9" y="85"/>
                    </a:cubicBezTo>
                    <a:cubicBezTo>
                      <a:pt x="8" y="83"/>
                      <a:pt x="7" y="80"/>
                      <a:pt x="6" y="77"/>
                    </a:cubicBezTo>
                    <a:cubicBezTo>
                      <a:pt x="7" y="67"/>
                      <a:pt x="14" y="55"/>
                      <a:pt x="1" y="47"/>
                    </a:cubicBezTo>
                    <a:close/>
                  </a:path>
                </a:pathLst>
              </a:custGeom>
              <a:solidFill>
                <a:srgbClr val="D7B8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3" name="Freeform 1258">
                <a:extLst>
                  <a:ext uri="{FF2B5EF4-FFF2-40B4-BE49-F238E27FC236}">
                    <a16:creationId xmlns:a16="http://schemas.microsoft.com/office/drawing/2014/main" id="{655EA089-B454-40DD-B7BA-67CC5DEAE38F}"/>
                  </a:ext>
                </a:extLst>
              </p:cNvPr>
              <p:cNvSpPr/>
              <p:nvPr/>
            </p:nvSpPr>
            <p:spPr bwMode="auto">
              <a:xfrm>
                <a:off x="6233" y="1486"/>
                <a:ext cx="48" cy="70"/>
              </a:xfrm>
              <a:custGeom>
                <a:avLst/>
                <a:gdLst>
                  <a:gd name="T0" fmla="*/ 28 w 33"/>
                  <a:gd name="T1" fmla="*/ 47 h 48"/>
                  <a:gd name="T2" fmla="*/ 17 w 33"/>
                  <a:gd name="T3" fmla="*/ 43 h 48"/>
                  <a:gd name="T4" fmla="*/ 12 w 33"/>
                  <a:gd name="T5" fmla="*/ 28 h 48"/>
                  <a:gd name="T6" fmla="*/ 9 w 33"/>
                  <a:gd name="T7" fmla="*/ 8 h 48"/>
                  <a:gd name="T8" fmla="*/ 13 w 33"/>
                  <a:gd name="T9" fmla="*/ 1 h 48"/>
                  <a:gd name="T10" fmla="*/ 27 w 33"/>
                  <a:gd name="T11" fmla="*/ 10 h 48"/>
                  <a:gd name="T12" fmla="*/ 33 w 33"/>
                  <a:gd name="T13" fmla="*/ 39 h 48"/>
                  <a:gd name="T14" fmla="*/ 28 w 33"/>
                  <a:gd name="T15" fmla="*/ 47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8">
                    <a:moveTo>
                      <a:pt x="28" y="47"/>
                    </a:moveTo>
                    <a:cubicBezTo>
                      <a:pt x="23" y="48"/>
                      <a:pt x="20" y="45"/>
                      <a:pt x="17" y="43"/>
                    </a:cubicBezTo>
                    <a:cubicBezTo>
                      <a:pt x="18" y="37"/>
                      <a:pt x="27" y="31"/>
                      <a:pt x="12" y="28"/>
                    </a:cubicBezTo>
                    <a:cubicBezTo>
                      <a:pt x="0" y="26"/>
                      <a:pt x="12" y="15"/>
                      <a:pt x="9" y="8"/>
                    </a:cubicBezTo>
                    <a:cubicBezTo>
                      <a:pt x="8" y="6"/>
                      <a:pt x="9" y="0"/>
                      <a:pt x="13" y="1"/>
                    </a:cubicBezTo>
                    <a:cubicBezTo>
                      <a:pt x="19" y="1"/>
                      <a:pt x="25" y="4"/>
                      <a:pt x="27" y="10"/>
                    </a:cubicBezTo>
                    <a:cubicBezTo>
                      <a:pt x="31" y="19"/>
                      <a:pt x="33" y="29"/>
                      <a:pt x="33" y="39"/>
                    </a:cubicBezTo>
                    <a:cubicBezTo>
                      <a:pt x="31" y="42"/>
                      <a:pt x="30" y="44"/>
                      <a:pt x="28" y="47"/>
                    </a:cubicBezTo>
                    <a:close/>
                  </a:path>
                </a:pathLst>
              </a:custGeom>
              <a:solidFill>
                <a:srgbClr val="4C3B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4" name="Freeform 1259">
                <a:extLst>
                  <a:ext uri="{FF2B5EF4-FFF2-40B4-BE49-F238E27FC236}">
                    <a16:creationId xmlns:a16="http://schemas.microsoft.com/office/drawing/2014/main" id="{CED797C3-0C6E-E885-5EAE-118AE1557642}"/>
                  </a:ext>
                </a:extLst>
              </p:cNvPr>
              <p:cNvSpPr/>
              <p:nvPr/>
            </p:nvSpPr>
            <p:spPr bwMode="auto">
              <a:xfrm>
                <a:off x="5883" y="1597"/>
                <a:ext cx="93" cy="101"/>
              </a:xfrm>
              <a:custGeom>
                <a:avLst/>
                <a:gdLst>
                  <a:gd name="T0" fmla="*/ 32 w 64"/>
                  <a:gd name="T1" fmla="*/ 0 h 70"/>
                  <a:gd name="T2" fmla="*/ 60 w 64"/>
                  <a:gd name="T3" fmla="*/ 60 h 70"/>
                  <a:gd name="T4" fmla="*/ 58 w 64"/>
                  <a:gd name="T5" fmla="*/ 70 h 70"/>
                  <a:gd name="T6" fmla="*/ 8 w 64"/>
                  <a:gd name="T7" fmla="*/ 63 h 70"/>
                  <a:gd name="T8" fmla="*/ 13 w 64"/>
                  <a:gd name="T9" fmla="*/ 19 h 70"/>
                  <a:gd name="T10" fmla="*/ 32 w 64"/>
                  <a:gd name="T11" fmla="*/ 0 h 70"/>
                </a:gdLst>
                <a:ahLst/>
                <a:cxnLst>
                  <a:cxn ang="0">
                    <a:pos x="T0" y="T1"/>
                  </a:cxn>
                  <a:cxn ang="0">
                    <a:pos x="T2" y="T3"/>
                  </a:cxn>
                  <a:cxn ang="0">
                    <a:pos x="T4" y="T5"/>
                  </a:cxn>
                  <a:cxn ang="0">
                    <a:pos x="T6" y="T7"/>
                  </a:cxn>
                  <a:cxn ang="0">
                    <a:pos x="T8" y="T9"/>
                  </a:cxn>
                  <a:cxn ang="0">
                    <a:pos x="T10" y="T11"/>
                  </a:cxn>
                </a:cxnLst>
                <a:rect l="0" t="0" r="r" b="b"/>
                <a:pathLst>
                  <a:path w="64" h="70">
                    <a:moveTo>
                      <a:pt x="32" y="0"/>
                    </a:moveTo>
                    <a:cubicBezTo>
                      <a:pt x="32" y="24"/>
                      <a:pt x="51" y="40"/>
                      <a:pt x="60" y="60"/>
                    </a:cubicBezTo>
                    <a:cubicBezTo>
                      <a:pt x="64" y="64"/>
                      <a:pt x="61" y="67"/>
                      <a:pt x="58" y="70"/>
                    </a:cubicBezTo>
                    <a:cubicBezTo>
                      <a:pt x="41" y="70"/>
                      <a:pt x="25" y="64"/>
                      <a:pt x="8" y="63"/>
                    </a:cubicBezTo>
                    <a:cubicBezTo>
                      <a:pt x="1" y="48"/>
                      <a:pt x="0" y="33"/>
                      <a:pt x="13" y="19"/>
                    </a:cubicBezTo>
                    <a:cubicBezTo>
                      <a:pt x="21" y="14"/>
                      <a:pt x="23" y="4"/>
                      <a:pt x="32" y="0"/>
                    </a:cubicBezTo>
                    <a:close/>
                  </a:path>
                </a:pathLst>
              </a:custGeom>
              <a:solidFill>
                <a:srgbClr val="1E2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5" name="Freeform 1260">
                <a:extLst>
                  <a:ext uri="{FF2B5EF4-FFF2-40B4-BE49-F238E27FC236}">
                    <a16:creationId xmlns:a16="http://schemas.microsoft.com/office/drawing/2014/main" id="{6A58C5CF-AD68-641A-FD84-305355FC0086}"/>
                  </a:ext>
                </a:extLst>
              </p:cNvPr>
              <p:cNvSpPr/>
              <p:nvPr/>
            </p:nvSpPr>
            <p:spPr bwMode="auto">
              <a:xfrm>
                <a:off x="5873" y="1624"/>
                <a:ext cx="29" cy="79"/>
              </a:xfrm>
              <a:custGeom>
                <a:avLst/>
                <a:gdLst>
                  <a:gd name="T0" fmla="*/ 20 w 20"/>
                  <a:gd name="T1" fmla="*/ 0 h 54"/>
                  <a:gd name="T2" fmla="*/ 20 w 20"/>
                  <a:gd name="T3" fmla="*/ 45 h 54"/>
                  <a:gd name="T4" fmla="*/ 8 w 20"/>
                  <a:gd name="T5" fmla="*/ 54 h 54"/>
                  <a:gd name="T6" fmla="*/ 7 w 20"/>
                  <a:gd name="T7" fmla="*/ 52 h 54"/>
                  <a:gd name="T8" fmla="*/ 12 w 20"/>
                  <a:gd name="T9" fmla="*/ 0 h 54"/>
                  <a:gd name="T10" fmla="*/ 20 w 20"/>
                  <a:gd name="T11" fmla="*/ 0 h 54"/>
                </a:gdLst>
                <a:ahLst/>
                <a:cxnLst>
                  <a:cxn ang="0">
                    <a:pos x="T0" y="T1"/>
                  </a:cxn>
                  <a:cxn ang="0">
                    <a:pos x="T2" y="T3"/>
                  </a:cxn>
                  <a:cxn ang="0">
                    <a:pos x="T4" y="T5"/>
                  </a:cxn>
                  <a:cxn ang="0">
                    <a:pos x="T6" y="T7"/>
                  </a:cxn>
                  <a:cxn ang="0">
                    <a:pos x="T8" y="T9"/>
                  </a:cxn>
                  <a:cxn ang="0">
                    <a:pos x="T10" y="T11"/>
                  </a:cxn>
                </a:cxnLst>
                <a:rect l="0" t="0" r="r" b="b"/>
                <a:pathLst>
                  <a:path w="20" h="54">
                    <a:moveTo>
                      <a:pt x="20" y="0"/>
                    </a:moveTo>
                    <a:cubicBezTo>
                      <a:pt x="14" y="15"/>
                      <a:pt x="11" y="30"/>
                      <a:pt x="20" y="45"/>
                    </a:cubicBezTo>
                    <a:cubicBezTo>
                      <a:pt x="19" y="53"/>
                      <a:pt x="13" y="52"/>
                      <a:pt x="8" y="54"/>
                    </a:cubicBezTo>
                    <a:cubicBezTo>
                      <a:pt x="7" y="54"/>
                      <a:pt x="7" y="53"/>
                      <a:pt x="7" y="52"/>
                    </a:cubicBezTo>
                    <a:cubicBezTo>
                      <a:pt x="0" y="34"/>
                      <a:pt x="5" y="17"/>
                      <a:pt x="12" y="0"/>
                    </a:cubicBezTo>
                    <a:cubicBezTo>
                      <a:pt x="14" y="0"/>
                      <a:pt x="17" y="0"/>
                      <a:pt x="20" y="0"/>
                    </a:cubicBezTo>
                    <a:close/>
                  </a:path>
                </a:pathLst>
              </a:custGeom>
              <a:solidFill>
                <a:srgbClr val="575D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6" name="Freeform 1261">
                <a:extLst>
                  <a:ext uri="{FF2B5EF4-FFF2-40B4-BE49-F238E27FC236}">
                    <a16:creationId xmlns:a16="http://schemas.microsoft.com/office/drawing/2014/main" id="{4E5B4F9E-A793-E728-9217-11EC97B1357B}"/>
                  </a:ext>
                </a:extLst>
              </p:cNvPr>
              <p:cNvSpPr/>
              <p:nvPr/>
            </p:nvSpPr>
            <p:spPr bwMode="auto">
              <a:xfrm>
                <a:off x="6154" y="1668"/>
                <a:ext cx="106" cy="93"/>
              </a:xfrm>
              <a:custGeom>
                <a:avLst/>
                <a:gdLst>
                  <a:gd name="T0" fmla="*/ 71 w 73"/>
                  <a:gd name="T1" fmla="*/ 39 h 64"/>
                  <a:gd name="T2" fmla="*/ 66 w 73"/>
                  <a:gd name="T3" fmla="*/ 50 h 64"/>
                  <a:gd name="T4" fmla="*/ 11 w 73"/>
                  <a:gd name="T5" fmla="*/ 49 h 64"/>
                  <a:gd name="T6" fmla="*/ 6 w 73"/>
                  <a:gd name="T7" fmla="*/ 18 h 64"/>
                  <a:gd name="T8" fmla="*/ 36 w 73"/>
                  <a:gd name="T9" fmla="*/ 7 h 64"/>
                  <a:gd name="T10" fmla="*/ 67 w 73"/>
                  <a:gd name="T11" fmla="*/ 18 h 64"/>
                  <a:gd name="T12" fmla="*/ 71 w 73"/>
                  <a:gd name="T13" fmla="*/ 39 h 64"/>
                </a:gdLst>
                <a:ahLst/>
                <a:cxnLst>
                  <a:cxn ang="0">
                    <a:pos x="T0" y="T1"/>
                  </a:cxn>
                  <a:cxn ang="0">
                    <a:pos x="T2" y="T3"/>
                  </a:cxn>
                  <a:cxn ang="0">
                    <a:pos x="T4" y="T5"/>
                  </a:cxn>
                  <a:cxn ang="0">
                    <a:pos x="T6" y="T7"/>
                  </a:cxn>
                  <a:cxn ang="0">
                    <a:pos x="T8" y="T9"/>
                  </a:cxn>
                  <a:cxn ang="0">
                    <a:pos x="T10" y="T11"/>
                  </a:cxn>
                  <a:cxn ang="0">
                    <a:pos x="T12" y="T13"/>
                  </a:cxn>
                </a:cxnLst>
                <a:rect l="0" t="0" r="r" b="b"/>
                <a:pathLst>
                  <a:path w="73" h="64">
                    <a:moveTo>
                      <a:pt x="71" y="39"/>
                    </a:moveTo>
                    <a:cubicBezTo>
                      <a:pt x="70" y="43"/>
                      <a:pt x="68" y="46"/>
                      <a:pt x="66" y="50"/>
                    </a:cubicBezTo>
                    <a:cubicBezTo>
                      <a:pt x="52" y="64"/>
                      <a:pt x="22" y="63"/>
                      <a:pt x="11" y="49"/>
                    </a:cubicBezTo>
                    <a:cubicBezTo>
                      <a:pt x="4" y="40"/>
                      <a:pt x="0" y="30"/>
                      <a:pt x="6" y="18"/>
                    </a:cubicBezTo>
                    <a:cubicBezTo>
                      <a:pt x="15" y="0"/>
                      <a:pt x="17" y="0"/>
                      <a:pt x="36" y="7"/>
                    </a:cubicBezTo>
                    <a:cubicBezTo>
                      <a:pt x="47" y="11"/>
                      <a:pt x="58" y="11"/>
                      <a:pt x="67" y="18"/>
                    </a:cubicBezTo>
                    <a:cubicBezTo>
                      <a:pt x="73" y="24"/>
                      <a:pt x="69" y="32"/>
                      <a:pt x="71" y="39"/>
                    </a:cubicBezTo>
                    <a:close/>
                  </a:path>
                </a:pathLst>
              </a:custGeom>
              <a:solidFill>
                <a:srgbClr val="564C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7" name="Freeform 1262">
                <a:extLst>
                  <a:ext uri="{FF2B5EF4-FFF2-40B4-BE49-F238E27FC236}">
                    <a16:creationId xmlns:a16="http://schemas.microsoft.com/office/drawing/2014/main" id="{C4E0D917-02CC-3F42-A204-635EF527C056}"/>
                  </a:ext>
                </a:extLst>
              </p:cNvPr>
              <p:cNvSpPr/>
              <p:nvPr/>
            </p:nvSpPr>
            <p:spPr bwMode="auto">
              <a:xfrm>
                <a:off x="6115" y="1647"/>
                <a:ext cx="136" cy="113"/>
              </a:xfrm>
              <a:custGeom>
                <a:avLst/>
                <a:gdLst>
                  <a:gd name="T0" fmla="*/ 94 w 94"/>
                  <a:gd name="T1" fmla="*/ 32 h 77"/>
                  <a:gd name="T2" fmla="*/ 55 w 94"/>
                  <a:gd name="T3" fmla="*/ 21 h 77"/>
                  <a:gd name="T4" fmla="*/ 46 w 94"/>
                  <a:gd name="T5" fmla="*/ 19 h 77"/>
                  <a:gd name="T6" fmla="*/ 34 w 94"/>
                  <a:gd name="T7" fmla="*/ 47 h 77"/>
                  <a:gd name="T8" fmla="*/ 41 w 94"/>
                  <a:gd name="T9" fmla="*/ 60 h 77"/>
                  <a:gd name="T10" fmla="*/ 32 w 94"/>
                  <a:gd name="T11" fmla="*/ 65 h 77"/>
                  <a:gd name="T12" fmla="*/ 13 w 94"/>
                  <a:gd name="T13" fmla="*/ 67 h 77"/>
                  <a:gd name="T14" fmla="*/ 5 w 94"/>
                  <a:gd name="T15" fmla="*/ 58 h 77"/>
                  <a:gd name="T16" fmla="*/ 2 w 94"/>
                  <a:gd name="T17" fmla="*/ 49 h 77"/>
                  <a:gd name="T18" fmla="*/ 25 w 94"/>
                  <a:gd name="T19" fmla="*/ 0 h 77"/>
                  <a:gd name="T20" fmla="*/ 45 w 94"/>
                  <a:gd name="T21" fmla="*/ 11 h 77"/>
                  <a:gd name="T22" fmla="*/ 66 w 94"/>
                  <a:gd name="T23" fmla="*/ 8 h 77"/>
                  <a:gd name="T24" fmla="*/ 93 w 94"/>
                  <a:gd name="T25" fmla="*/ 24 h 77"/>
                  <a:gd name="T26" fmla="*/ 94 w 94"/>
                  <a:gd name="T27" fmla="*/ 3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 h="77">
                    <a:moveTo>
                      <a:pt x="94" y="32"/>
                    </a:moveTo>
                    <a:cubicBezTo>
                      <a:pt x="82" y="27"/>
                      <a:pt x="65" y="36"/>
                      <a:pt x="55" y="21"/>
                    </a:cubicBezTo>
                    <a:cubicBezTo>
                      <a:pt x="53" y="17"/>
                      <a:pt x="48" y="15"/>
                      <a:pt x="46" y="19"/>
                    </a:cubicBezTo>
                    <a:cubicBezTo>
                      <a:pt x="42" y="28"/>
                      <a:pt x="31" y="35"/>
                      <a:pt x="34" y="47"/>
                    </a:cubicBezTo>
                    <a:cubicBezTo>
                      <a:pt x="35" y="52"/>
                      <a:pt x="39" y="56"/>
                      <a:pt x="41" y="60"/>
                    </a:cubicBezTo>
                    <a:cubicBezTo>
                      <a:pt x="39" y="63"/>
                      <a:pt x="34" y="60"/>
                      <a:pt x="32" y="65"/>
                    </a:cubicBezTo>
                    <a:cubicBezTo>
                      <a:pt x="27" y="77"/>
                      <a:pt x="20" y="72"/>
                      <a:pt x="13" y="67"/>
                    </a:cubicBezTo>
                    <a:cubicBezTo>
                      <a:pt x="10" y="64"/>
                      <a:pt x="7" y="61"/>
                      <a:pt x="5" y="58"/>
                    </a:cubicBezTo>
                    <a:cubicBezTo>
                      <a:pt x="4" y="55"/>
                      <a:pt x="3" y="52"/>
                      <a:pt x="2" y="49"/>
                    </a:cubicBezTo>
                    <a:cubicBezTo>
                      <a:pt x="0" y="28"/>
                      <a:pt x="7" y="12"/>
                      <a:pt x="25" y="0"/>
                    </a:cubicBezTo>
                    <a:cubicBezTo>
                      <a:pt x="26" y="13"/>
                      <a:pt x="36" y="12"/>
                      <a:pt x="45" y="11"/>
                    </a:cubicBezTo>
                    <a:cubicBezTo>
                      <a:pt x="52" y="10"/>
                      <a:pt x="58" y="7"/>
                      <a:pt x="66" y="8"/>
                    </a:cubicBezTo>
                    <a:cubicBezTo>
                      <a:pt x="78" y="7"/>
                      <a:pt x="88" y="11"/>
                      <a:pt x="93" y="24"/>
                    </a:cubicBezTo>
                    <a:cubicBezTo>
                      <a:pt x="94" y="27"/>
                      <a:pt x="94" y="29"/>
                      <a:pt x="94" y="32"/>
                    </a:cubicBezTo>
                    <a:close/>
                  </a:path>
                </a:pathLst>
              </a:custGeom>
              <a:solidFill>
                <a:srgbClr val="766D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8" name="Freeform 1263">
                <a:extLst>
                  <a:ext uri="{FF2B5EF4-FFF2-40B4-BE49-F238E27FC236}">
                    <a16:creationId xmlns:a16="http://schemas.microsoft.com/office/drawing/2014/main" id="{E5C2883A-A7B0-497F-772A-FA99ED03E5CA}"/>
                  </a:ext>
                </a:extLst>
              </p:cNvPr>
              <p:cNvSpPr/>
              <p:nvPr/>
            </p:nvSpPr>
            <p:spPr bwMode="auto">
              <a:xfrm>
                <a:off x="6202" y="1631"/>
                <a:ext cx="49" cy="51"/>
              </a:xfrm>
              <a:custGeom>
                <a:avLst/>
                <a:gdLst>
                  <a:gd name="T0" fmla="*/ 33 w 34"/>
                  <a:gd name="T1" fmla="*/ 35 h 35"/>
                  <a:gd name="T2" fmla="*/ 6 w 34"/>
                  <a:gd name="T3" fmla="*/ 19 h 35"/>
                  <a:gd name="T4" fmla="*/ 3 w 34"/>
                  <a:gd name="T5" fmla="*/ 1 h 35"/>
                  <a:gd name="T6" fmla="*/ 34 w 34"/>
                  <a:gd name="T7" fmla="*/ 0 h 35"/>
                  <a:gd name="T8" fmla="*/ 33 w 34"/>
                  <a:gd name="T9" fmla="*/ 35 h 35"/>
                </a:gdLst>
                <a:ahLst/>
                <a:cxnLst>
                  <a:cxn ang="0">
                    <a:pos x="T0" y="T1"/>
                  </a:cxn>
                  <a:cxn ang="0">
                    <a:pos x="T2" y="T3"/>
                  </a:cxn>
                  <a:cxn ang="0">
                    <a:pos x="T4" y="T5"/>
                  </a:cxn>
                  <a:cxn ang="0">
                    <a:pos x="T6" y="T7"/>
                  </a:cxn>
                  <a:cxn ang="0">
                    <a:pos x="T8" y="T9"/>
                  </a:cxn>
                </a:cxnLst>
                <a:rect l="0" t="0" r="r" b="b"/>
                <a:pathLst>
                  <a:path w="34" h="35">
                    <a:moveTo>
                      <a:pt x="33" y="35"/>
                    </a:moveTo>
                    <a:cubicBezTo>
                      <a:pt x="26" y="27"/>
                      <a:pt x="15" y="24"/>
                      <a:pt x="6" y="19"/>
                    </a:cubicBezTo>
                    <a:cubicBezTo>
                      <a:pt x="11" y="12"/>
                      <a:pt x="0" y="9"/>
                      <a:pt x="3" y="1"/>
                    </a:cubicBezTo>
                    <a:cubicBezTo>
                      <a:pt x="13" y="1"/>
                      <a:pt x="24" y="0"/>
                      <a:pt x="34" y="0"/>
                    </a:cubicBezTo>
                    <a:cubicBezTo>
                      <a:pt x="34" y="11"/>
                      <a:pt x="34" y="23"/>
                      <a:pt x="33" y="35"/>
                    </a:cubicBezTo>
                    <a:close/>
                  </a:path>
                </a:pathLst>
              </a:custGeom>
              <a:solidFill>
                <a:srgbClr val="A78E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9" name="Freeform 1264">
                <a:extLst>
                  <a:ext uri="{FF2B5EF4-FFF2-40B4-BE49-F238E27FC236}">
                    <a16:creationId xmlns:a16="http://schemas.microsoft.com/office/drawing/2014/main" id="{1152EF9F-0575-31E9-9D01-F4F44659E853}"/>
                  </a:ext>
                </a:extLst>
              </p:cNvPr>
              <p:cNvSpPr/>
              <p:nvPr/>
            </p:nvSpPr>
            <p:spPr bwMode="auto">
              <a:xfrm>
                <a:off x="6169" y="1525"/>
                <a:ext cx="40" cy="28"/>
              </a:xfrm>
              <a:custGeom>
                <a:avLst/>
                <a:gdLst>
                  <a:gd name="T0" fmla="*/ 8 w 28"/>
                  <a:gd name="T1" fmla="*/ 16 h 19"/>
                  <a:gd name="T2" fmla="*/ 0 w 28"/>
                  <a:gd name="T3" fmla="*/ 16 h 19"/>
                  <a:gd name="T4" fmla="*/ 24 w 28"/>
                  <a:gd name="T5" fmla="*/ 0 h 19"/>
                  <a:gd name="T6" fmla="*/ 25 w 28"/>
                  <a:gd name="T7" fmla="*/ 1 h 19"/>
                  <a:gd name="T8" fmla="*/ 8 w 28"/>
                  <a:gd name="T9" fmla="*/ 16 h 19"/>
                </a:gdLst>
                <a:ahLst/>
                <a:cxnLst>
                  <a:cxn ang="0">
                    <a:pos x="T0" y="T1"/>
                  </a:cxn>
                  <a:cxn ang="0">
                    <a:pos x="T2" y="T3"/>
                  </a:cxn>
                  <a:cxn ang="0">
                    <a:pos x="T4" y="T5"/>
                  </a:cxn>
                  <a:cxn ang="0">
                    <a:pos x="T6" y="T7"/>
                  </a:cxn>
                  <a:cxn ang="0">
                    <a:pos x="T8" y="T9"/>
                  </a:cxn>
                </a:cxnLst>
                <a:rect l="0" t="0" r="r" b="b"/>
                <a:pathLst>
                  <a:path w="28" h="19">
                    <a:moveTo>
                      <a:pt x="8" y="16"/>
                    </a:moveTo>
                    <a:cubicBezTo>
                      <a:pt x="6" y="16"/>
                      <a:pt x="3" y="16"/>
                      <a:pt x="0" y="16"/>
                    </a:cubicBezTo>
                    <a:cubicBezTo>
                      <a:pt x="8" y="10"/>
                      <a:pt x="14" y="2"/>
                      <a:pt x="24" y="0"/>
                    </a:cubicBezTo>
                    <a:cubicBezTo>
                      <a:pt x="24" y="0"/>
                      <a:pt x="25" y="1"/>
                      <a:pt x="25" y="1"/>
                    </a:cubicBezTo>
                    <a:cubicBezTo>
                      <a:pt x="28" y="18"/>
                      <a:pt x="27" y="19"/>
                      <a:pt x="8" y="16"/>
                    </a:cubicBezTo>
                    <a:close/>
                  </a:path>
                </a:pathLst>
              </a:custGeom>
              <a:solidFill>
                <a:srgbClr val="745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0" name="Freeform 1265">
                <a:extLst>
                  <a:ext uri="{FF2B5EF4-FFF2-40B4-BE49-F238E27FC236}">
                    <a16:creationId xmlns:a16="http://schemas.microsoft.com/office/drawing/2014/main" id="{0DE7D4BD-46D7-8C87-2945-DA2032E796E7}"/>
                  </a:ext>
                </a:extLst>
              </p:cNvPr>
              <p:cNvSpPr/>
              <p:nvPr/>
            </p:nvSpPr>
            <p:spPr bwMode="auto">
              <a:xfrm>
                <a:off x="6180" y="1518"/>
                <a:ext cx="58" cy="42"/>
              </a:xfrm>
              <a:custGeom>
                <a:avLst/>
                <a:gdLst>
                  <a:gd name="T0" fmla="*/ 0 w 40"/>
                  <a:gd name="T1" fmla="*/ 21 h 29"/>
                  <a:gd name="T2" fmla="*/ 17 w 40"/>
                  <a:gd name="T3" fmla="*/ 6 h 29"/>
                  <a:gd name="T4" fmla="*/ 40 w 40"/>
                  <a:gd name="T5" fmla="*/ 17 h 29"/>
                  <a:gd name="T6" fmla="*/ 27 w 40"/>
                  <a:gd name="T7" fmla="*/ 19 h 29"/>
                  <a:gd name="T8" fmla="*/ 0 w 40"/>
                  <a:gd name="T9" fmla="*/ 21 h 29"/>
                </a:gdLst>
                <a:ahLst/>
                <a:cxnLst>
                  <a:cxn ang="0">
                    <a:pos x="T0" y="T1"/>
                  </a:cxn>
                  <a:cxn ang="0">
                    <a:pos x="T2" y="T3"/>
                  </a:cxn>
                  <a:cxn ang="0">
                    <a:pos x="T4" y="T5"/>
                  </a:cxn>
                  <a:cxn ang="0">
                    <a:pos x="T6" y="T7"/>
                  </a:cxn>
                  <a:cxn ang="0">
                    <a:pos x="T8" y="T9"/>
                  </a:cxn>
                </a:cxnLst>
                <a:rect l="0" t="0" r="r" b="b"/>
                <a:pathLst>
                  <a:path w="40" h="28">
                    <a:moveTo>
                      <a:pt x="0" y="21"/>
                    </a:moveTo>
                    <a:cubicBezTo>
                      <a:pt x="13" y="24"/>
                      <a:pt x="17" y="17"/>
                      <a:pt x="17" y="6"/>
                    </a:cubicBezTo>
                    <a:cubicBezTo>
                      <a:pt x="26" y="6"/>
                      <a:pt x="39" y="0"/>
                      <a:pt x="40" y="17"/>
                    </a:cubicBezTo>
                    <a:cubicBezTo>
                      <a:pt x="35" y="14"/>
                      <a:pt x="32" y="14"/>
                      <a:pt x="27" y="19"/>
                    </a:cubicBezTo>
                    <a:cubicBezTo>
                      <a:pt x="19" y="25"/>
                      <a:pt x="10" y="29"/>
                      <a:pt x="0" y="21"/>
                    </a:cubicBezTo>
                    <a:close/>
                  </a:path>
                </a:pathLst>
              </a:custGeom>
              <a:solidFill>
                <a:srgbClr val="B19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1" name="Freeform 1266">
                <a:extLst>
                  <a:ext uri="{FF2B5EF4-FFF2-40B4-BE49-F238E27FC236}">
                    <a16:creationId xmlns:a16="http://schemas.microsoft.com/office/drawing/2014/main" id="{B6BAFFBE-A0AE-BDC2-F20B-6BE1F76527E2}"/>
                  </a:ext>
                </a:extLst>
              </p:cNvPr>
              <p:cNvSpPr/>
              <p:nvPr/>
            </p:nvSpPr>
            <p:spPr bwMode="auto">
              <a:xfrm>
                <a:off x="5885" y="1671"/>
                <a:ext cx="243" cy="304"/>
              </a:xfrm>
              <a:custGeom>
                <a:avLst/>
                <a:gdLst>
                  <a:gd name="T0" fmla="*/ 164 w 167"/>
                  <a:gd name="T1" fmla="*/ 35 h 209"/>
                  <a:gd name="T2" fmla="*/ 167 w 167"/>
                  <a:gd name="T3" fmla="*/ 41 h 209"/>
                  <a:gd name="T4" fmla="*/ 151 w 167"/>
                  <a:gd name="T5" fmla="*/ 64 h 209"/>
                  <a:gd name="T6" fmla="*/ 104 w 167"/>
                  <a:gd name="T7" fmla="*/ 61 h 209"/>
                  <a:gd name="T8" fmla="*/ 78 w 167"/>
                  <a:gd name="T9" fmla="*/ 59 h 209"/>
                  <a:gd name="T10" fmla="*/ 73 w 167"/>
                  <a:gd name="T11" fmla="*/ 57 h 209"/>
                  <a:gd name="T12" fmla="*/ 57 w 167"/>
                  <a:gd name="T13" fmla="*/ 73 h 209"/>
                  <a:gd name="T14" fmla="*/ 57 w 167"/>
                  <a:gd name="T15" fmla="*/ 149 h 209"/>
                  <a:gd name="T16" fmla="*/ 57 w 167"/>
                  <a:gd name="T17" fmla="*/ 154 h 209"/>
                  <a:gd name="T18" fmla="*/ 75 w 167"/>
                  <a:gd name="T19" fmla="*/ 173 h 209"/>
                  <a:gd name="T20" fmla="*/ 94 w 167"/>
                  <a:gd name="T21" fmla="*/ 182 h 209"/>
                  <a:gd name="T22" fmla="*/ 116 w 167"/>
                  <a:gd name="T23" fmla="*/ 189 h 209"/>
                  <a:gd name="T24" fmla="*/ 118 w 167"/>
                  <a:gd name="T25" fmla="*/ 195 h 209"/>
                  <a:gd name="T26" fmla="*/ 116 w 167"/>
                  <a:gd name="T27" fmla="*/ 200 h 209"/>
                  <a:gd name="T28" fmla="*/ 82 w 167"/>
                  <a:gd name="T29" fmla="*/ 195 h 209"/>
                  <a:gd name="T30" fmla="*/ 45 w 167"/>
                  <a:gd name="T31" fmla="*/ 209 h 209"/>
                  <a:gd name="T32" fmla="*/ 40 w 167"/>
                  <a:gd name="T33" fmla="*/ 142 h 209"/>
                  <a:gd name="T34" fmla="*/ 39 w 167"/>
                  <a:gd name="T35" fmla="*/ 55 h 209"/>
                  <a:gd name="T36" fmla="*/ 10 w 167"/>
                  <a:gd name="T37" fmla="*/ 24 h 209"/>
                  <a:gd name="T38" fmla="*/ 0 w 167"/>
                  <a:gd name="T39" fmla="*/ 22 h 209"/>
                  <a:gd name="T40" fmla="*/ 12 w 167"/>
                  <a:gd name="T41" fmla="*/ 13 h 209"/>
                  <a:gd name="T42" fmla="*/ 55 w 167"/>
                  <a:gd name="T43" fmla="*/ 17 h 209"/>
                  <a:gd name="T44" fmla="*/ 63 w 167"/>
                  <a:gd name="T45" fmla="*/ 30 h 209"/>
                  <a:gd name="T46" fmla="*/ 70 w 167"/>
                  <a:gd name="T47" fmla="*/ 38 h 209"/>
                  <a:gd name="T48" fmla="*/ 137 w 167"/>
                  <a:gd name="T49" fmla="*/ 46 h 209"/>
                  <a:gd name="T50" fmla="*/ 151 w 167"/>
                  <a:gd name="T51" fmla="*/ 20 h 209"/>
                  <a:gd name="T52" fmla="*/ 152 w 167"/>
                  <a:gd name="T53" fmla="*/ 12 h 209"/>
                  <a:gd name="T54" fmla="*/ 159 w 167"/>
                  <a:gd name="T55" fmla="*/ 4 h 209"/>
                  <a:gd name="T56" fmla="*/ 161 w 167"/>
                  <a:gd name="T57" fmla="*/ 18 h 209"/>
                  <a:gd name="T58" fmla="*/ 164 w 167"/>
                  <a:gd name="T5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7" h="209">
                    <a:moveTo>
                      <a:pt x="164" y="35"/>
                    </a:moveTo>
                    <a:cubicBezTo>
                      <a:pt x="165" y="37"/>
                      <a:pt x="166" y="39"/>
                      <a:pt x="167" y="41"/>
                    </a:cubicBezTo>
                    <a:cubicBezTo>
                      <a:pt x="161" y="48"/>
                      <a:pt x="161" y="59"/>
                      <a:pt x="151" y="64"/>
                    </a:cubicBezTo>
                    <a:cubicBezTo>
                      <a:pt x="135" y="71"/>
                      <a:pt x="120" y="64"/>
                      <a:pt x="104" y="61"/>
                    </a:cubicBezTo>
                    <a:cubicBezTo>
                      <a:pt x="96" y="59"/>
                      <a:pt x="87" y="60"/>
                      <a:pt x="78" y="59"/>
                    </a:cubicBezTo>
                    <a:cubicBezTo>
                      <a:pt x="76" y="59"/>
                      <a:pt x="74" y="58"/>
                      <a:pt x="73" y="57"/>
                    </a:cubicBezTo>
                    <a:cubicBezTo>
                      <a:pt x="57" y="52"/>
                      <a:pt x="58" y="64"/>
                      <a:pt x="57" y="73"/>
                    </a:cubicBezTo>
                    <a:cubicBezTo>
                      <a:pt x="56" y="98"/>
                      <a:pt x="57" y="123"/>
                      <a:pt x="57" y="149"/>
                    </a:cubicBezTo>
                    <a:cubicBezTo>
                      <a:pt x="57" y="151"/>
                      <a:pt x="57" y="152"/>
                      <a:pt x="57" y="154"/>
                    </a:cubicBezTo>
                    <a:cubicBezTo>
                      <a:pt x="55" y="168"/>
                      <a:pt x="58" y="177"/>
                      <a:pt x="75" y="173"/>
                    </a:cubicBezTo>
                    <a:cubicBezTo>
                      <a:pt x="82" y="173"/>
                      <a:pt x="86" y="182"/>
                      <a:pt x="94" y="182"/>
                    </a:cubicBezTo>
                    <a:cubicBezTo>
                      <a:pt x="102" y="184"/>
                      <a:pt x="110" y="183"/>
                      <a:pt x="116" y="189"/>
                    </a:cubicBezTo>
                    <a:cubicBezTo>
                      <a:pt x="117" y="191"/>
                      <a:pt x="118" y="193"/>
                      <a:pt x="118" y="195"/>
                    </a:cubicBezTo>
                    <a:cubicBezTo>
                      <a:pt x="118" y="197"/>
                      <a:pt x="117" y="199"/>
                      <a:pt x="116" y="200"/>
                    </a:cubicBezTo>
                    <a:cubicBezTo>
                      <a:pt x="104" y="199"/>
                      <a:pt x="93" y="197"/>
                      <a:pt x="82" y="195"/>
                    </a:cubicBezTo>
                    <a:cubicBezTo>
                      <a:pt x="61" y="191"/>
                      <a:pt x="61" y="190"/>
                      <a:pt x="45" y="209"/>
                    </a:cubicBezTo>
                    <a:cubicBezTo>
                      <a:pt x="43" y="185"/>
                      <a:pt x="40" y="164"/>
                      <a:pt x="40" y="142"/>
                    </a:cubicBezTo>
                    <a:cubicBezTo>
                      <a:pt x="39" y="113"/>
                      <a:pt x="40" y="84"/>
                      <a:pt x="39" y="55"/>
                    </a:cubicBezTo>
                    <a:cubicBezTo>
                      <a:pt x="39" y="25"/>
                      <a:pt x="39" y="25"/>
                      <a:pt x="10" y="24"/>
                    </a:cubicBezTo>
                    <a:cubicBezTo>
                      <a:pt x="6" y="24"/>
                      <a:pt x="3" y="23"/>
                      <a:pt x="0" y="22"/>
                    </a:cubicBezTo>
                    <a:cubicBezTo>
                      <a:pt x="4" y="19"/>
                      <a:pt x="8" y="16"/>
                      <a:pt x="12" y="13"/>
                    </a:cubicBezTo>
                    <a:cubicBezTo>
                      <a:pt x="27" y="0"/>
                      <a:pt x="41" y="15"/>
                      <a:pt x="55" y="17"/>
                    </a:cubicBezTo>
                    <a:cubicBezTo>
                      <a:pt x="62" y="19"/>
                      <a:pt x="63" y="24"/>
                      <a:pt x="63" y="30"/>
                    </a:cubicBezTo>
                    <a:cubicBezTo>
                      <a:pt x="63" y="35"/>
                      <a:pt x="66" y="38"/>
                      <a:pt x="70" y="38"/>
                    </a:cubicBezTo>
                    <a:cubicBezTo>
                      <a:pt x="93" y="39"/>
                      <a:pt x="114" y="50"/>
                      <a:pt x="137" y="46"/>
                    </a:cubicBezTo>
                    <a:cubicBezTo>
                      <a:pt x="149" y="41"/>
                      <a:pt x="145" y="27"/>
                      <a:pt x="151" y="20"/>
                    </a:cubicBezTo>
                    <a:cubicBezTo>
                      <a:pt x="151" y="17"/>
                      <a:pt x="152" y="14"/>
                      <a:pt x="152" y="12"/>
                    </a:cubicBezTo>
                    <a:cubicBezTo>
                      <a:pt x="154" y="9"/>
                      <a:pt x="157" y="6"/>
                      <a:pt x="159" y="4"/>
                    </a:cubicBezTo>
                    <a:cubicBezTo>
                      <a:pt x="164" y="8"/>
                      <a:pt x="163" y="13"/>
                      <a:pt x="161" y="18"/>
                    </a:cubicBezTo>
                    <a:cubicBezTo>
                      <a:pt x="160" y="24"/>
                      <a:pt x="158" y="30"/>
                      <a:pt x="164" y="35"/>
                    </a:cubicBezTo>
                    <a:close/>
                  </a:path>
                </a:pathLst>
              </a:custGeom>
              <a:solidFill>
                <a:srgbClr val="E3D3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2" name="Freeform 1267">
                <a:extLst>
                  <a:ext uri="{FF2B5EF4-FFF2-40B4-BE49-F238E27FC236}">
                    <a16:creationId xmlns:a16="http://schemas.microsoft.com/office/drawing/2014/main" id="{410D30CF-2DDA-4510-133B-0501A6809549}"/>
                  </a:ext>
                </a:extLst>
              </p:cNvPr>
              <p:cNvSpPr/>
              <p:nvPr/>
            </p:nvSpPr>
            <p:spPr bwMode="auto">
              <a:xfrm>
                <a:off x="6107" y="1639"/>
                <a:ext cx="44" cy="84"/>
              </a:xfrm>
              <a:custGeom>
                <a:avLst/>
                <a:gdLst>
                  <a:gd name="T0" fmla="*/ 11 w 30"/>
                  <a:gd name="T1" fmla="*/ 57 h 58"/>
                  <a:gd name="T2" fmla="*/ 4 w 30"/>
                  <a:gd name="T3" fmla="*/ 44 h 58"/>
                  <a:gd name="T4" fmla="*/ 6 w 30"/>
                  <a:gd name="T5" fmla="*/ 26 h 58"/>
                  <a:gd name="T6" fmla="*/ 18 w 30"/>
                  <a:gd name="T7" fmla="*/ 3 h 58"/>
                  <a:gd name="T8" fmla="*/ 27 w 30"/>
                  <a:gd name="T9" fmla="*/ 1 h 58"/>
                  <a:gd name="T10" fmla="*/ 30 w 30"/>
                  <a:gd name="T11" fmla="*/ 6 h 58"/>
                  <a:gd name="T12" fmla="*/ 11 w 30"/>
                  <a:gd name="T13" fmla="*/ 57 h 58"/>
                </a:gdLst>
                <a:ahLst/>
                <a:cxnLst>
                  <a:cxn ang="0">
                    <a:pos x="T0" y="T1"/>
                  </a:cxn>
                  <a:cxn ang="0">
                    <a:pos x="T2" y="T3"/>
                  </a:cxn>
                  <a:cxn ang="0">
                    <a:pos x="T4" y="T5"/>
                  </a:cxn>
                  <a:cxn ang="0">
                    <a:pos x="T6" y="T7"/>
                  </a:cxn>
                  <a:cxn ang="0">
                    <a:pos x="T8" y="T9"/>
                  </a:cxn>
                  <a:cxn ang="0">
                    <a:pos x="T10" y="T11"/>
                  </a:cxn>
                  <a:cxn ang="0">
                    <a:pos x="T12" y="T13"/>
                  </a:cxn>
                </a:cxnLst>
                <a:rect l="0" t="0" r="r" b="b"/>
                <a:pathLst>
                  <a:path w="30" h="57">
                    <a:moveTo>
                      <a:pt x="11" y="57"/>
                    </a:moveTo>
                    <a:cubicBezTo>
                      <a:pt x="0" y="58"/>
                      <a:pt x="2" y="49"/>
                      <a:pt x="4" y="44"/>
                    </a:cubicBezTo>
                    <a:cubicBezTo>
                      <a:pt x="5" y="38"/>
                      <a:pt x="7" y="32"/>
                      <a:pt x="6" y="26"/>
                    </a:cubicBezTo>
                    <a:cubicBezTo>
                      <a:pt x="9" y="18"/>
                      <a:pt x="9" y="7"/>
                      <a:pt x="18" y="3"/>
                    </a:cubicBezTo>
                    <a:cubicBezTo>
                      <a:pt x="21" y="0"/>
                      <a:pt x="24" y="0"/>
                      <a:pt x="27" y="1"/>
                    </a:cubicBezTo>
                    <a:cubicBezTo>
                      <a:pt x="28" y="3"/>
                      <a:pt x="29" y="4"/>
                      <a:pt x="30" y="6"/>
                    </a:cubicBezTo>
                    <a:cubicBezTo>
                      <a:pt x="22" y="22"/>
                      <a:pt x="7" y="37"/>
                      <a:pt x="11" y="57"/>
                    </a:cubicBezTo>
                    <a:close/>
                  </a:path>
                </a:pathLst>
              </a:custGeom>
              <a:solidFill>
                <a:srgbClr val="454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3" name="Freeform 1268">
                <a:extLst>
                  <a:ext uri="{FF2B5EF4-FFF2-40B4-BE49-F238E27FC236}">
                    <a16:creationId xmlns:a16="http://schemas.microsoft.com/office/drawing/2014/main" id="{3CFBDEF0-61DC-C272-2816-CF511DE10515}"/>
                  </a:ext>
                </a:extLst>
              </p:cNvPr>
              <p:cNvSpPr/>
              <p:nvPr/>
            </p:nvSpPr>
            <p:spPr bwMode="auto">
              <a:xfrm>
                <a:off x="6126" y="1599"/>
                <a:ext cx="41" cy="44"/>
              </a:xfrm>
              <a:custGeom>
                <a:avLst/>
                <a:gdLst>
                  <a:gd name="T0" fmla="*/ 14 w 28"/>
                  <a:gd name="T1" fmla="*/ 28 h 30"/>
                  <a:gd name="T2" fmla="*/ 5 w 28"/>
                  <a:gd name="T3" fmla="*/ 30 h 30"/>
                  <a:gd name="T4" fmla="*/ 6 w 28"/>
                  <a:gd name="T5" fmla="*/ 0 h 30"/>
                  <a:gd name="T6" fmla="*/ 14 w 28"/>
                  <a:gd name="T7" fmla="*/ 28 h 30"/>
                </a:gdLst>
                <a:ahLst/>
                <a:cxnLst>
                  <a:cxn ang="0">
                    <a:pos x="T0" y="T1"/>
                  </a:cxn>
                  <a:cxn ang="0">
                    <a:pos x="T2" y="T3"/>
                  </a:cxn>
                  <a:cxn ang="0">
                    <a:pos x="T4" y="T5"/>
                  </a:cxn>
                  <a:cxn ang="0">
                    <a:pos x="T6" y="T7"/>
                  </a:cxn>
                </a:cxnLst>
                <a:rect l="0" t="0" r="r" b="b"/>
                <a:pathLst>
                  <a:path w="28" h="30">
                    <a:moveTo>
                      <a:pt x="14" y="28"/>
                    </a:moveTo>
                    <a:cubicBezTo>
                      <a:pt x="11" y="29"/>
                      <a:pt x="8" y="29"/>
                      <a:pt x="5" y="30"/>
                    </a:cubicBezTo>
                    <a:cubicBezTo>
                      <a:pt x="0" y="20"/>
                      <a:pt x="7" y="10"/>
                      <a:pt x="6" y="0"/>
                    </a:cubicBezTo>
                    <a:cubicBezTo>
                      <a:pt x="28" y="4"/>
                      <a:pt x="19" y="17"/>
                      <a:pt x="14" y="28"/>
                    </a:cubicBezTo>
                    <a:close/>
                  </a:path>
                </a:pathLst>
              </a:custGeom>
              <a:solidFill>
                <a:srgbClr val="EEE9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4" name="Freeform 1269">
                <a:extLst>
                  <a:ext uri="{FF2B5EF4-FFF2-40B4-BE49-F238E27FC236}">
                    <a16:creationId xmlns:a16="http://schemas.microsoft.com/office/drawing/2014/main" id="{7400FF91-E497-C851-C376-C9FBA7AA1A9F}"/>
                  </a:ext>
                </a:extLst>
              </p:cNvPr>
              <p:cNvSpPr/>
              <p:nvPr/>
            </p:nvSpPr>
            <p:spPr bwMode="auto">
              <a:xfrm>
                <a:off x="6058" y="3120"/>
                <a:ext cx="81" cy="98"/>
              </a:xfrm>
              <a:custGeom>
                <a:avLst/>
                <a:gdLst>
                  <a:gd name="T0" fmla="*/ 4 w 56"/>
                  <a:gd name="T1" fmla="*/ 39 h 67"/>
                  <a:gd name="T2" fmla="*/ 17 w 56"/>
                  <a:gd name="T3" fmla="*/ 4 h 67"/>
                  <a:gd name="T4" fmla="*/ 32 w 56"/>
                  <a:gd name="T5" fmla="*/ 8 h 67"/>
                  <a:gd name="T6" fmla="*/ 42 w 56"/>
                  <a:gd name="T7" fmla="*/ 36 h 67"/>
                  <a:gd name="T8" fmla="*/ 40 w 56"/>
                  <a:gd name="T9" fmla="*/ 67 h 67"/>
                  <a:gd name="T10" fmla="*/ 31 w 56"/>
                  <a:gd name="T11" fmla="*/ 45 h 67"/>
                  <a:gd name="T12" fmla="*/ 24 w 56"/>
                  <a:gd name="T13" fmla="*/ 55 h 67"/>
                  <a:gd name="T14" fmla="*/ 24 w 56"/>
                  <a:gd name="T15" fmla="*/ 32 h 67"/>
                  <a:gd name="T16" fmla="*/ 14 w 56"/>
                  <a:gd name="T17" fmla="*/ 57 h 67"/>
                  <a:gd name="T18" fmla="*/ 12 w 56"/>
                  <a:gd name="T19" fmla="*/ 38 h 67"/>
                  <a:gd name="T20" fmla="*/ 4 w 56"/>
                  <a:gd name="T21"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67">
                    <a:moveTo>
                      <a:pt x="4" y="39"/>
                    </a:moveTo>
                    <a:cubicBezTo>
                      <a:pt x="0" y="24"/>
                      <a:pt x="15" y="16"/>
                      <a:pt x="17" y="4"/>
                    </a:cubicBezTo>
                    <a:cubicBezTo>
                      <a:pt x="23" y="0"/>
                      <a:pt x="28" y="0"/>
                      <a:pt x="32" y="8"/>
                    </a:cubicBezTo>
                    <a:cubicBezTo>
                      <a:pt x="45" y="14"/>
                      <a:pt x="56" y="21"/>
                      <a:pt x="42" y="36"/>
                    </a:cubicBezTo>
                    <a:cubicBezTo>
                      <a:pt x="42" y="47"/>
                      <a:pt x="45" y="57"/>
                      <a:pt x="40" y="67"/>
                    </a:cubicBezTo>
                    <a:cubicBezTo>
                      <a:pt x="33" y="61"/>
                      <a:pt x="36" y="52"/>
                      <a:pt x="31" y="45"/>
                    </a:cubicBezTo>
                    <a:cubicBezTo>
                      <a:pt x="29" y="48"/>
                      <a:pt x="28" y="50"/>
                      <a:pt x="24" y="55"/>
                    </a:cubicBezTo>
                    <a:cubicBezTo>
                      <a:pt x="24" y="46"/>
                      <a:pt x="24" y="40"/>
                      <a:pt x="24" y="32"/>
                    </a:cubicBezTo>
                    <a:cubicBezTo>
                      <a:pt x="17" y="40"/>
                      <a:pt x="17" y="49"/>
                      <a:pt x="14" y="57"/>
                    </a:cubicBezTo>
                    <a:cubicBezTo>
                      <a:pt x="8" y="51"/>
                      <a:pt x="14" y="44"/>
                      <a:pt x="12" y="38"/>
                    </a:cubicBezTo>
                    <a:cubicBezTo>
                      <a:pt x="9" y="31"/>
                      <a:pt x="7" y="36"/>
                      <a:pt x="4" y="39"/>
                    </a:cubicBezTo>
                    <a:close/>
                  </a:path>
                </a:pathLst>
              </a:custGeom>
              <a:solidFill>
                <a:srgbClr val="EADA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5" name="Freeform 1270">
                <a:extLst>
                  <a:ext uri="{FF2B5EF4-FFF2-40B4-BE49-F238E27FC236}">
                    <a16:creationId xmlns:a16="http://schemas.microsoft.com/office/drawing/2014/main" id="{64967D28-7309-DBE9-E824-8A2435FBBB2C}"/>
                  </a:ext>
                </a:extLst>
              </p:cNvPr>
              <p:cNvSpPr/>
              <p:nvPr/>
            </p:nvSpPr>
            <p:spPr bwMode="auto">
              <a:xfrm>
                <a:off x="6116" y="3173"/>
                <a:ext cx="50" cy="65"/>
              </a:xfrm>
              <a:custGeom>
                <a:avLst/>
                <a:gdLst>
                  <a:gd name="T0" fmla="*/ 0 w 34"/>
                  <a:gd name="T1" fmla="*/ 31 h 45"/>
                  <a:gd name="T2" fmla="*/ 2 w 34"/>
                  <a:gd name="T3" fmla="*/ 0 h 45"/>
                  <a:gd name="T4" fmla="*/ 4 w 34"/>
                  <a:gd name="T5" fmla="*/ 10 h 45"/>
                  <a:gd name="T6" fmla="*/ 16 w 34"/>
                  <a:gd name="T7" fmla="*/ 26 h 45"/>
                  <a:gd name="T8" fmla="*/ 28 w 34"/>
                  <a:gd name="T9" fmla="*/ 36 h 45"/>
                  <a:gd name="T10" fmla="*/ 20 w 34"/>
                  <a:gd name="T11" fmla="*/ 41 h 45"/>
                  <a:gd name="T12" fmla="*/ 0 w 34"/>
                  <a:gd name="T13" fmla="*/ 31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0" y="31"/>
                    </a:moveTo>
                    <a:cubicBezTo>
                      <a:pt x="0" y="20"/>
                      <a:pt x="1" y="10"/>
                      <a:pt x="2" y="0"/>
                    </a:cubicBezTo>
                    <a:cubicBezTo>
                      <a:pt x="11" y="1"/>
                      <a:pt x="5" y="7"/>
                      <a:pt x="4" y="10"/>
                    </a:cubicBezTo>
                    <a:cubicBezTo>
                      <a:pt x="3" y="19"/>
                      <a:pt x="6" y="25"/>
                      <a:pt x="16" y="26"/>
                    </a:cubicBezTo>
                    <a:cubicBezTo>
                      <a:pt x="34" y="12"/>
                      <a:pt x="20" y="38"/>
                      <a:pt x="28" y="36"/>
                    </a:cubicBezTo>
                    <a:cubicBezTo>
                      <a:pt x="28" y="42"/>
                      <a:pt x="25" y="45"/>
                      <a:pt x="20" y="41"/>
                    </a:cubicBezTo>
                    <a:cubicBezTo>
                      <a:pt x="14" y="35"/>
                      <a:pt x="4" y="38"/>
                      <a:pt x="0" y="31"/>
                    </a:cubicBezTo>
                    <a:close/>
                  </a:path>
                </a:pathLst>
              </a:custGeom>
              <a:solidFill>
                <a:srgbClr val="7B4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8" name="Freeform 1271">
                <a:extLst>
                  <a:ext uri="{FF2B5EF4-FFF2-40B4-BE49-F238E27FC236}">
                    <a16:creationId xmlns:a16="http://schemas.microsoft.com/office/drawing/2014/main" id="{41FCF4DF-ED43-EFE6-2BF6-2D354A99FE56}"/>
                  </a:ext>
                </a:extLst>
              </p:cNvPr>
              <p:cNvSpPr/>
              <p:nvPr/>
            </p:nvSpPr>
            <p:spPr bwMode="auto">
              <a:xfrm>
                <a:off x="6182" y="3136"/>
                <a:ext cx="21" cy="25"/>
              </a:xfrm>
              <a:custGeom>
                <a:avLst/>
                <a:gdLst>
                  <a:gd name="T0" fmla="*/ 8 w 15"/>
                  <a:gd name="T1" fmla="*/ 16 h 17"/>
                  <a:gd name="T2" fmla="*/ 0 w 15"/>
                  <a:gd name="T3" fmla="*/ 11 h 17"/>
                  <a:gd name="T4" fmla="*/ 8 w 15"/>
                  <a:gd name="T5" fmla="*/ 1 h 17"/>
                  <a:gd name="T6" fmla="*/ 14 w 15"/>
                  <a:gd name="T7" fmla="*/ 6 h 17"/>
                  <a:gd name="T8" fmla="*/ 8 w 15"/>
                  <a:gd name="T9" fmla="*/ 16 h 17"/>
                </a:gdLst>
                <a:ahLst/>
                <a:cxnLst>
                  <a:cxn ang="0">
                    <a:pos x="T0" y="T1"/>
                  </a:cxn>
                  <a:cxn ang="0">
                    <a:pos x="T2" y="T3"/>
                  </a:cxn>
                  <a:cxn ang="0">
                    <a:pos x="T4" y="T5"/>
                  </a:cxn>
                  <a:cxn ang="0">
                    <a:pos x="T6" y="T7"/>
                  </a:cxn>
                  <a:cxn ang="0">
                    <a:pos x="T8" y="T9"/>
                  </a:cxn>
                </a:cxnLst>
                <a:rect l="0" t="0" r="r" b="b"/>
                <a:pathLst>
                  <a:path w="15" h="17">
                    <a:moveTo>
                      <a:pt x="8" y="16"/>
                    </a:moveTo>
                    <a:cubicBezTo>
                      <a:pt x="2" y="17"/>
                      <a:pt x="0" y="14"/>
                      <a:pt x="0" y="11"/>
                    </a:cubicBezTo>
                    <a:cubicBezTo>
                      <a:pt x="0" y="6"/>
                      <a:pt x="3" y="2"/>
                      <a:pt x="8" y="1"/>
                    </a:cubicBezTo>
                    <a:cubicBezTo>
                      <a:pt x="12" y="0"/>
                      <a:pt x="15" y="2"/>
                      <a:pt x="14" y="6"/>
                    </a:cubicBezTo>
                    <a:cubicBezTo>
                      <a:pt x="13" y="10"/>
                      <a:pt x="12" y="15"/>
                      <a:pt x="8" y="16"/>
                    </a:cubicBezTo>
                    <a:close/>
                  </a:path>
                </a:pathLst>
              </a:custGeom>
              <a:solidFill>
                <a:srgbClr val="CBA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9" name="Freeform 1272">
                <a:extLst>
                  <a:ext uri="{FF2B5EF4-FFF2-40B4-BE49-F238E27FC236}">
                    <a16:creationId xmlns:a16="http://schemas.microsoft.com/office/drawing/2014/main" id="{3A2F1840-9F0F-D7DC-7D20-63075C9166FE}"/>
                  </a:ext>
                </a:extLst>
              </p:cNvPr>
              <p:cNvSpPr/>
              <p:nvPr/>
            </p:nvSpPr>
            <p:spPr bwMode="auto">
              <a:xfrm>
                <a:off x="6011" y="3109"/>
                <a:ext cx="47" cy="52"/>
              </a:xfrm>
              <a:custGeom>
                <a:avLst/>
                <a:gdLst>
                  <a:gd name="T0" fmla="*/ 17 w 32"/>
                  <a:gd name="T1" fmla="*/ 0 h 36"/>
                  <a:gd name="T2" fmla="*/ 22 w 32"/>
                  <a:gd name="T3" fmla="*/ 15 h 36"/>
                  <a:gd name="T4" fmla="*/ 20 w 32"/>
                  <a:gd name="T5" fmla="*/ 36 h 36"/>
                  <a:gd name="T6" fmla="*/ 5 w 32"/>
                  <a:gd name="T7" fmla="*/ 31 h 36"/>
                  <a:gd name="T8" fmla="*/ 17 w 32"/>
                  <a:gd name="T9" fmla="*/ 0 h 36"/>
                </a:gdLst>
                <a:ahLst/>
                <a:cxnLst>
                  <a:cxn ang="0">
                    <a:pos x="T0" y="T1"/>
                  </a:cxn>
                  <a:cxn ang="0">
                    <a:pos x="T2" y="T3"/>
                  </a:cxn>
                  <a:cxn ang="0">
                    <a:pos x="T4" y="T5"/>
                  </a:cxn>
                  <a:cxn ang="0">
                    <a:pos x="T6" y="T7"/>
                  </a:cxn>
                  <a:cxn ang="0">
                    <a:pos x="T8" y="T9"/>
                  </a:cxn>
                </a:cxnLst>
                <a:rect l="0" t="0" r="r" b="b"/>
                <a:pathLst>
                  <a:path w="32" h="36">
                    <a:moveTo>
                      <a:pt x="17" y="0"/>
                    </a:moveTo>
                    <a:cubicBezTo>
                      <a:pt x="21" y="4"/>
                      <a:pt x="32" y="4"/>
                      <a:pt x="22" y="15"/>
                    </a:cubicBezTo>
                    <a:cubicBezTo>
                      <a:pt x="18" y="19"/>
                      <a:pt x="21" y="28"/>
                      <a:pt x="20" y="36"/>
                    </a:cubicBezTo>
                    <a:cubicBezTo>
                      <a:pt x="15" y="34"/>
                      <a:pt x="10" y="33"/>
                      <a:pt x="5" y="31"/>
                    </a:cubicBezTo>
                    <a:cubicBezTo>
                      <a:pt x="4" y="19"/>
                      <a:pt x="0" y="6"/>
                      <a:pt x="17" y="0"/>
                    </a:cubicBezTo>
                    <a:close/>
                  </a:path>
                </a:pathLst>
              </a:custGeom>
              <a:solidFill>
                <a:srgbClr val="EED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0" name="Freeform 1273">
                <a:extLst>
                  <a:ext uri="{FF2B5EF4-FFF2-40B4-BE49-F238E27FC236}">
                    <a16:creationId xmlns:a16="http://schemas.microsoft.com/office/drawing/2014/main" id="{C6C26531-95C5-648C-C4ED-08990D5187AE}"/>
                  </a:ext>
                </a:extLst>
              </p:cNvPr>
              <p:cNvSpPr/>
              <p:nvPr/>
            </p:nvSpPr>
            <p:spPr bwMode="auto">
              <a:xfrm>
                <a:off x="6033" y="3080"/>
                <a:ext cx="25" cy="30"/>
              </a:xfrm>
              <a:custGeom>
                <a:avLst/>
                <a:gdLst>
                  <a:gd name="T0" fmla="*/ 17 w 17"/>
                  <a:gd name="T1" fmla="*/ 8 h 21"/>
                  <a:gd name="T2" fmla="*/ 2 w 17"/>
                  <a:gd name="T3" fmla="*/ 16 h 21"/>
                  <a:gd name="T4" fmla="*/ 7 w 17"/>
                  <a:gd name="T5" fmla="*/ 2 h 21"/>
                  <a:gd name="T6" fmla="*/ 17 w 17"/>
                  <a:gd name="T7" fmla="*/ 8 h 21"/>
                </a:gdLst>
                <a:ahLst/>
                <a:cxnLst>
                  <a:cxn ang="0">
                    <a:pos x="T0" y="T1"/>
                  </a:cxn>
                  <a:cxn ang="0">
                    <a:pos x="T2" y="T3"/>
                  </a:cxn>
                  <a:cxn ang="0">
                    <a:pos x="T4" y="T5"/>
                  </a:cxn>
                  <a:cxn ang="0">
                    <a:pos x="T6" y="T7"/>
                  </a:cxn>
                </a:cxnLst>
                <a:rect l="0" t="0" r="r" b="b"/>
                <a:pathLst>
                  <a:path w="17" h="21">
                    <a:moveTo>
                      <a:pt x="17" y="8"/>
                    </a:moveTo>
                    <a:cubicBezTo>
                      <a:pt x="14" y="15"/>
                      <a:pt x="11" y="21"/>
                      <a:pt x="2" y="16"/>
                    </a:cubicBezTo>
                    <a:cubicBezTo>
                      <a:pt x="0" y="10"/>
                      <a:pt x="2" y="5"/>
                      <a:pt x="7" y="2"/>
                    </a:cubicBezTo>
                    <a:cubicBezTo>
                      <a:pt x="12" y="0"/>
                      <a:pt x="15" y="3"/>
                      <a:pt x="17" y="8"/>
                    </a:cubicBezTo>
                    <a:close/>
                  </a:path>
                </a:pathLst>
              </a:custGeom>
              <a:solidFill>
                <a:srgbClr val="DFB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1" name="Freeform 1274">
                <a:extLst>
                  <a:ext uri="{FF2B5EF4-FFF2-40B4-BE49-F238E27FC236}">
                    <a16:creationId xmlns:a16="http://schemas.microsoft.com/office/drawing/2014/main" id="{9368715D-6BC7-4DE5-9A3A-C69B27FA0E82}"/>
                  </a:ext>
                </a:extLst>
              </p:cNvPr>
              <p:cNvSpPr/>
              <p:nvPr/>
            </p:nvSpPr>
            <p:spPr bwMode="auto">
              <a:xfrm>
                <a:off x="6126" y="2895"/>
                <a:ext cx="77" cy="97"/>
              </a:xfrm>
              <a:custGeom>
                <a:avLst/>
                <a:gdLst>
                  <a:gd name="T0" fmla="*/ 3 w 53"/>
                  <a:gd name="T1" fmla="*/ 43 h 67"/>
                  <a:gd name="T2" fmla="*/ 6 w 53"/>
                  <a:gd name="T3" fmla="*/ 43 h 67"/>
                  <a:gd name="T4" fmla="*/ 29 w 53"/>
                  <a:gd name="T5" fmla="*/ 26 h 67"/>
                  <a:gd name="T6" fmla="*/ 37 w 53"/>
                  <a:gd name="T7" fmla="*/ 8 h 67"/>
                  <a:gd name="T8" fmla="*/ 47 w 53"/>
                  <a:gd name="T9" fmla="*/ 2 h 67"/>
                  <a:gd name="T10" fmla="*/ 51 w 53"/>
                  <a:gd name="T11" fmla="*/ 14 h 67"/>
                  <a:gd name="T12" fmla="*/ 2 w 53"/>
                  <a:gd name="T13" fmla="*/ 67 h 67"/>
                  <a:gd name="T14" fmla="*/ 1 w 53"/>
                  <a:gd name="T15" fmla="*/ 61 h 67"/>
                  <a:gd name="T16" fmla="*/ 3 w 53"/>
                  <a:gd name="T17" fmla="*/ 4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7">
                    <a:moveTo>
                      <a:pt x="3" y="43"/>
                    </a:moveTo>
                    <a:cubicBezTo>
                      <a:pt x="4" y="43"/>
                      <a:pt x="5" y="43"/>
                      <a:pt x="6" y="43"/>
                    </a:cubicBezTo>
                    <a:cubicBezTo>
                      <a:pt x="20" y="46"/>
                      <a:pt x="27" y="40"/>
                      <a:pt x="29" y="26"/>
                    </a:cubicBezTo>
                    <a:cubicBezTo>
                      <a:pt x="30" y="20"/>
                      <a:pt x="33" y="14"/>
                      <a:pt x="37" y="8"/>
                    </a:cubicBezTo>
                    <a:cubicBezTo>
                      <a:pt x="39" y="4"/>
                      <a:pt x="42" y="0"/>
                      <a:pt x="47" y="2"/>
                    </a:cubicBezTo>
                    <a:cubicBezTo>
                      <a:pt x="53" y="4"/>
                      <a:pt x="52" y="9"/>
                      <a:pt x="51" y="14"/>
                    </a:cubicBezTo>
                    <a:cubicBezTo>
                      <a:pt x="45" y="41"/>
                      <a:pt x="35" y="64"/>
                      <a:pt x="2" y="67"/>
                    </a:cubicBezTo>
                    <a:cubicBezTo>
                      <a:pt x="2" y="65"/>
                      <a:pt x="1" y="63"/>
                      <a:pt x="1" y="61"/>
                    </a:cubicBezTo>
                    <a:cubicBezTo>
                      <a:pt x="0" y="55"/>
                      <a:pt x="6" y="49"/>
                      <a:pt x="3" y="43"/>
                    </a:cubicBezTo>
                    <a:close/>
                  </a:path>
                </a:pathLst>
              </a:custGeom>
              <a:solidFill>
                <a:srgbClr val="BFA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2" name="Freeform 1275">
                <a:extLst>
                  <a:ext uri="{FF2B5EF4-FFF2-40B4-BE49-F238E27FC236}">
                    <a16:creationId xmlns:a16="http://schemas.microsoft.com/office/drawing/2014/main" id="{3793F696-B84B-B1AC-6237-16E76F208A49}"/>
                  </a:ext>
                </a:extLst>
              </p:cNvPr>
              <p:cNvSpPr/>
              <p:nvPr/>
            </p:nvSpPr>
            <p:spPr bwMode="auto">
              <a:xfrm>
                <a:off x="6126" y="2863"/>
                <a:ext cx="127" cy="173"/>
              </a:xfrm>
              <a:custGeom>
                <a:avLst/>
                <a:gdLst>
                  <a:gd name="T0" fmla="*/ 2 w 87"/>
                  <a:gd name="T1" fmla="*/ 89 h 119"/>
                  <a:gd name="T2" fmla="*/ 17 w 87"/>
                  <a:gd name="T3" fmla="*/ 79 h 119"/>
                  <a:gd name="T4" fmla="*/ 37 w 87"/>
                  <a:gd name="T5" fmla="*/ 63 h 119"/>
                  <a:gd name="T6" fmla="*/ 47 w 87"/>
                  <a:gd name="T7" fmla="*/ 27 h 119"/>
                  <a:gd name="T8" fmla="*/ 33 w 87"/>
                  <a:gd name="T9" fmla="*/ 55 h 119"/>
                  <a:gd name="T10" fmla="*/ 6 w 87"/>
                  <a:gd name="T11" fmla="*/ 65 h 119"/>
                  <a:gd name="T12" fmla="*/ 2 w 87"/>
                  <a:gd name="T13" fmla="*/ 52 h 119"/>
                  <a:gd name="T14" fmla="*/ 9 w 87"/>
                  <a:gd name="T15" fmla="*/ 11 h 119"/>
                  <a:gd name="T16" fmla="*/ 33 w 87"/>
                  <a:gd name="T17" fmla="*/ 0 h 119"/>
                  <a:gd name="T18" fmla="*/ 56 w 87"/>
                  <a:gd name="T19" fmla="*/ 16 h 119"/>
                  <a:gd name="T20" fmla="*/ 87 w 87"/>
                  <a:gd name="T21" fmla="*/ 27 h 119"/>
                  <a:gd name="T22" fmla="*/ 65 w 87"/>
                  <a:gd name="T23" fmla="*/ 54 h 119"/>
                  <a:gd name="T24" fmla="*/ 65 w 87"/>
                  <a:gd name="T25" fmla="*/ 80 h 119"/>
                  <a:gd name="T26" fmla="*/ 42 w 87"/>
                  <a:gd name="T27" fmla="*/ 105 h 119"/>
                  <a:gd name="T28" fmla="*/ 25 w 87"/>
                  <a:gd name="T29" fmla="*/ 105 h 119"/>
                  <a:gd name="T30" fmla="*/ 17 w 87"/>
                  <a:gd name="T31" fmla="*/ 118 h 119"/>
                  <a:gd name="T32" fmla="*/ 3 w 87"/>
                  <a:gd name="T33" fmla="*/ 103 h 119"/>
                  <a:gd name="T34" fmla="*/ 2 w 87"/>
                  <a:gd name="T35" fmla="*/ 8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 h="119">
                    <a:moveTo>
                      <a:pt x="2" y="89"/>
                    </a:moveTo>
                    <a:cubicBezTo>
                      <a:pt x="6" y="85"/>
                      <a:pt x="6" y="75"/>
                      <a:pt x="17" y="79"/>
                    </a:cubicBezTo>
                    <a:cubicBezTo>
                      <a:pt x="28" y="83"/>
                      <a:pt x="34" y="72"/>
                      <a:pt x="37" y="63"/>
                    </a:cubicBezTo>
                    <a:cubicBezTo>
                      <a:pt x="41" y="52"/>
                      <a:pt x="44" y="40"/>
                      <a:pt x="47" y="27"/>
                    </a:cubicBezTo>
                    <a:cubicBezTo>
                      <a:pt x="38" y="35"/>
                      <a:pt x="35" y="43"/>
                      <a:pt x="33" y="55"/>
                    </a:cubicBezTo>
                    <a:cubicBezTo>
                      <a:pt x="30" y="75"/>
                      <a:pt x="21" y="77"/>
                      <a:pt x="6" y="65"/>
                    </a:cubicBezTo>
                    <a:cubicBezTo>
                      <a:pt x="5" y="61"/>
                      <a:pt x="3" y="56"/>
                      <a:pt x="2" y="52"/>
                    </a:cubicBezTo>
                    <a:cubicBezTo>
                      <a:pt x="2" y="38"/>
                      <a:pt x="0" y="23"/>
                      <a:pt x="9" y="11"/>
                    </a:cubicBezTo>
                    <a:cubicBezTo>
                      <a:pt x="16" y="4"/>
                      <a:pt x="25" y="3"/>
                      <a:pt x="33" y="0"/>
                    </a:cubicBezTo>
                    <a:cubicBezTo>
                      <a:pt x="42" y="3"/>
                      <a:pt x="51" y="4"/>
                      <a:pt x="56" y="16"/>
                    </a:cubicBezTo>
                    <a:cubicBezTo>
                      <a:pt x="61" y="28"/>
                      <a:pt x="75" y="24"/>
                      <a:pt x="87" y="27"/>
                    </a:cubicBezTo>
                    <a:cubicBezTo>
                      <a:pt x="68" y="28"/>
                      <a:pt x="64" y="39"/>
                      <a:pt x="65" y="54"/>
                    </a:cubicBezTo>
                    <a:cubicBezTo>
                      <a:pt x="66" y="63"/>
                      <a:pt x="65" y="72"/>
                      <a:pt x="65" y="80"/>
                    </a:cubicBezTo>
                    <a:cubicBezTo>
                      <a:pt x="57" y="88"/>
                      <a:pt x="52" y="99"/>
                      <a:pt x="42" y="105"/>
                    </a:cubicBezTo>
                    <a:cubicBezTo>
                      <a:pt x="36" y="104"/>
                      <a:pt x="31" y="92"/>
                      <a:pt x="25" y="105"/>
                    </a:cubicBezTo>
                    <a:cubicBezTo>
                      <a:pt x="23" y="109"/>
                      <a:pt x="28" y="119"/>
                      <a:pt x="17" y="118"/>
                    </a:cubicBezTo>
                    <a:cubicBezTo>
                      <a:pt x="9" y="117"/>
                      <a:pt x="5" y="110"/>
                      <a:pt x="3" y="103"/>
                    </a:cubicBezTo>
                    <a:cubicBezTo>
                      <a:pt x="2" y="98"/>
                      <a:pt x="2" y="94"/>
                      <a:pt x="2" y="89"/>
                    </a:cubicBezTo>
                    <a:close/>
                  </a:path>
                </a:pathLst>
              </a:custGeom>
              <a:solidFill>
                <a:srgbClr val="F0D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3" name="Freeform 1276">
                <a:extLst>
                  <a:ext uri="{FF2B5EF4-FFF2-40B4-BE49-F238E27FC236}">
                    <a16:creationId xmlns:a16="http://schemas.microsoft.com/office/drawing/2014/main" id="{40CF370A-A731-D259-ACF7-92EBD95BA85F}"/>
                  </a:ext>
                </a:extLst>
              </p:cNvPr>
              <p:cNvSpPr/>
              <p:nvPr/>
            </p:nvSpPr>
            <p:spPr bwMode="auto">
              <a:xfrm>
                <a:off x="6186" y="2979"/>
                <a:ext cx="82" cy="51"/>
              </a:xfrm>
              <a:custGeom>
                <a:avLst/>
                <a:gdLst>
                  <a:gd name="T0" fmla="*/ 1 w 56"/>
                  <a:gd name="T1" fmla="*/ 25 h 35"/>
                  <a:gd name="T2" fmla="*/ 24 w 56"/>
                  <a:gd name="T3" fmla="*/ 0 h 35"/>
                  <a:gd name="T4" fmla="*/ 32 w 56"/>
                  <a:gd name="T5" fmla="*/ 0 h 35"/>
                  <a:gd name="T6" fmla="*/ 33 w 56"/>
                  <a:gd name="T7" fmla="*/ 0 h 35"/>
                  <a:gd name="T8" fmla="*/ 43 w 56"/>
                  <a:gd name="T9" fmla="*/ 32 h 35"/>
                  <a:gd name="T10" fmla="*/ 40 w 56"/>
                  <a:gd name="T11" fmla="*/ 33 h 35"/>
                  <a:gd name="T12" fmla="*/ 16 w 56"/>
                  <a:gd name="T13" fmla="*/ 33 h 35"/>
                  <a:gd name="T14" fmla="*/ 9 w 56"/>
                  <a:gd name="T15" fmla="*/ 34 h 35"/>
                  <a:gd name="T16" fmla="*/ 0 w 56"/>
                  <a:gd name="T17" fmla="*/ 32 h 35"/>
                  <a:gd name="T18" fmla="*/ 1 w 56"/>
                  <a:gd name="T19"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35">
                    <a:moveTo>
                      <a:pt x="1" y="25"/>
                    </a:moveTo>
                    <a:cubicBezTo>
                      <a:pt x="5" y="13"/>
                      <a:pt x="11" y="3"/>
                      <a:pt x="24" y="0"/>
                    </a:cubicBezTo>
                    <a:cubicBezTo>
                      <a:pt x="27" y="0"/>
                      <a:pt x="29" y="0"/>
                      <a:pt x="32" y="0"/>
                    </a:cubicBezTo>
                    <a:cubicBezTo>
                      <a:pt x="32" y="0"/>
                      <a:pt x="33" y="0"/>
                      <a:pt x="33" y="0"/>
                    </a:cubicBezTo>
                    <a:cubicBezTo>
                      <a:pt x="43" y="9"/>
                      <a:pt x="56" y="16"/>
                      <a:pt x="43" y="32"/>
                    </a:cubicBezTo>
                    <a:cubicBezTo>
                      <a:pt x="42" y="32"/>
                      <a:pt x="41" y="32"/>
                      <a:pt x="40" y="33"/>
                    </a:cubicBezTo>
                    <a:cubicBezTo>
                      <a:pt x="32" y="31"/>
                      <a:pt x="24" y="33"/>
                      <a:pt x="16" y="33"/>
                    </a:cubicBezTo>
                    <a:cubicBezTo>
                      <a:pt x="14" y="33"/>
                      <a:pt x="11" y="34"/>
                      <a:pt x="9" y="34"/>
                    </a:cubicBezTo>
                    <a:cubicBezTo>
                      <a:pt x="5" y="35"/>
                      <a:pt x="2" y="35"/>
                      <a:pt x="0" y="32"/>
                    </a:cubicBezTo>
                    <a:cubicBezTo>
                      <a:pt x="0" y="30"/>
                      <a:pt x="0" y="27"/>
                      <a:pt x="1" y="25"/>
                    </a:cubicBezTo>
                    <a:close/>
                  </a:path>
                </a:pathLst>
              </a:custGeom>
              <a:solidFill>
                <a:srgbClr val="554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4" name="Freeform 1277">
                <a:extLst>
                  <a:ext uri="{FF2B5EF4-FFF2-40B4-BE49-F238E27FC236}">
                    <a16:creationId xmlns:a16="http://schemas.microsoft.com/office/drawing/2014/main" id="{E384EB49-4AF8-2640-84D3-396BF1D9966D}"/>
                  </a:ext>
                </a:extLst>
              </p:cNvPr>
              <p:cNvSpPr/>
              <p:nvPr/>
            </p:nvSpPr>
            <p:spPr bwMode="auto">
              <a:xfrm>
                <a:off x="6167" y="3013"/>
                <a:ext cx="32" cy="37"/>
              </a:xfrm>
              <a:custGeom>
                <a:avLst/>
                <a:gdLst>
                  <a:gd name="T0" fmla="*/ 13 w 22"/>
                  <a:gd name="T1" fmla="*/ 9 h 26"/>
                  <a:gd name="T2" fmla="*/ 22 w 22"/>
                  <a:gd name="T3" fmla="*/ 11 h 26"/>
                  <a:gd name="T4" fmla="*/ 21 w 22"/>
                  <a:gd name="T5" fmla="*/ 26 h 26"/>
                  <a:gd name="T6" fmla="*/ 2 w 22"/>
                  <a:gd name="T7" fmla="*/ 17 h 26"/>
                  <a:gd name="T8" fmla="*/ 13 w 22"/>
                  <a:gd name="T9" fmla="*/ 9 h 26"/>
                </a:gdLst>
                <a:ahLst/>
                <a:cxnLst>
                  <a:cxn ang="0">
                    <a:pos x="T0" y="T1"/>
                  </a:cxn>
                  <a:cxn ang="0">
                    <a:pos x="T2" y="T3"/>
                  </a:cxn>
                  <a:cxn ang="0">
                    <a:pos x="T4" y="T5"/>
                  </a:cxn>
                  <a:cxn ang="0">
                    <a:pos x="T6" y="T7"/>
                  </a:cxn>
                  <a:cxn ang="0">
                    <a:pos x="T8" y="T9"/>
                  </a:cxn>
                </a:cxnLst>
                <a:rect l="0" t="0" r="r" b="b"/>
                <a:pathLst>
                  <a:path w="22" h="26">
                    <a:moveTo>
                      <a:pt x="13" y="9"/>
                    </a:moveTo>
                    <a:cubicBezTo>
                      <a:pt x="16" y="10"/>
                      <a:pt x="19" y="10"/>
                      <a:pt x="22" y="11"/>
                    </a:cubicBezTo>
                    <a:cubicBezTo>
                      <a:pt x="21" y="16"/>
                      <a:pt x="21" y="21"/>
                      <a:pt x="21" y="26"/>
                    </a:cubicBezTo>
                    <a:cubicBezTo>
                      <a:pt x="16" y="19"/>
                      <a:pt x="6" y="25"/>
                      <a:pt x="2" y="17"/>
                    </a:cubicBezTo>
                    <a:cubicBezTo>
                      <a:pt x="0" y="8"/>
                      <a:pt x="0" y="0"/>
                      <a:pt x="13" y="9"/>
                    </a:cubicBezTo>
                    <a:close/>
                  </a:path>
                </a:pathLst>
              </a:custGeom>
              <a:solidFill>
                <a:srgbClr val="DBCB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5" name="Freeform 1278">
                <a:extLst>
                  <a:ext uri="{FF2B5EF4-FFF2-40B4-BE49-F238E27FC236}">
                    <a16:creationId xmlns:a16="http://schemas.microsoft.com/office/drawing/2014/main" id="{D2F14C14-C331-FBC4-F834-9CA0ABDBFF87}"/>
                  </a:ext>
                </a:extLst>
              </p:cNvPr>
              <p:cNvSpPr/>
              <p:nvPr/>
            </p:nvSpPr>
            <p:spPr bwMode="auto">
              <a:xfrm>
                <a:off x="6281" y="2951"/>
                <a:ext cx="58" cy="91"/>
              </a:xfrm>
              <a:custGeom>
                <a:avLst/>
                <a:gdLst>
                  <a:gd name="T0" fmla="*/ 15 w 40"/>
                  <a:gd name="T1" fmla="*/ 20 h 62"/>
                  <a:gd name="T2" fmla="*/ 26 w 40"/>
                  <a:gd name="T3" fmla="*/ 34 h 62"/>
                  <a:gd name="T4" fmla="*/ 40 w 40"/>
                  <a:gd name="T5" fmla="*/ 44 h 62"/>
                  <a:gd name="T6" fmla="*/ 13 w 40"/>
                  <a:gd name="T7" fmla="*/ 55 h 62"/>
                  <a:gd name="T8" fmla="*/ 6 w 40"/>
                  <a:gd name="T9" fmla="*/ 27 h 62"/>
                  <a:gd name="T10" fmla="*/ 11 w 40"/>
                  <a:gd name="T11" fmla="*/ 0 h 62"/>
                  <a:gd name="T12" fmla="*/ 15 w 40"/>
                  <a:gd name="T13" fmla="*/ 20 h 62"/>
                </a:gdLst>
                <a:ahLst/>
                <a:cxnLst>
                  <a:cxn ang="0">
                    <a:pos x="T0" y="T1"/>
                  </a:cxn>
                  <a:cxn ang="0">
                    <a:pos x="T2" y="T3"/>
                  </a:cxn>
                  <a:cxn ang="0">
                    <a:pos x="T4" y="T5"/>
                  </a:cxn>
                  <a:cxn ang="0">
                    <a:pos x="T6" y="T7"/>
                  </a:cxn>
                  <a:cxn ang="0">
                    <a:pos x="T8" y="T9"/>
                  </a:cxn>
                  <a:cxn ang="0">
                    <a:pos x="T10" y="T11"/>
                  </a:cxn>
                  <a:cxn ang="0">
                    <a:pos x="T12" y="T13"/>
                  </a:cxn>
                </a:cxnLst>
                <a:rect l="0" t="0" r="r" b="b"/>
                <a:pathLst>
                  <a:path w="40" h="62">
                    <a:moveTo>
                      <a:pt x="15" y="20"/>
                    </a:moveTo>
                    <a:cubicBezTo>
                      <a:pt x="16" y="27"/>
                      <a:pt x="14" y="34"/>
                      <a:pt x="26" y="34"/>
                    </a:cubicBezTo>
                    <a:cubicBezTo>
                      <a:pt x="32" y="34"/>
                      <a:pt x="39" y="36"/>
                      <a:pt x="40" y="44"/>
                    </a:cubicBezTo>
                    <a:cubicBezTo>
                      <a:pt x="37" y="62"/>
                      <a:pt x="23" y="58"/>
                      <a:pt x="13" y="55"/>
                    </a:cubicBezTo>
                    <a:cubicBezTo>
                      <a:pt x="0" y="50"/>
                      <a:pt x="4" y="38"/>
                      <a:pt x="6" y="27"/>
                    </a:cubicBezTo>
                    <a:cubicBezTo>
                      <a:pt x="8" y="18"/>
                      <a:pt x="2" y="8"/>
                      <a:pt x="11" y="0"/>
                    </a:cubicBezTo>
                    <a:cubicBezTo>
                      <a:pt x="13" y="7"/>
                      <a:pt x="14" y="13"/>
                      <a:pt x="15" y="20"/>
                    </a:cubicBezTo>
                    <a:close/>
                  </a:path>
                </a:pathLst>
              </a:custGeom>
              <a:solidFill>
                <a:srgbClr val="5E5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6" name="Freeform 1279">
                <a:extLst>
                  <a:ext uri="{FF2B5EF4-FFF2-40B4-BE49-F238E27FC236}">
                    <a16:creationId xmlns:a16="http://schemas.microsoft.com/office/drawing/2014/main" id="{EA6E6E03-4542-16E6-3350-FAC576DBE121}"/>
                  </a:ext>
                </a:extLst>
              </p:cNvPr>
              <p:cNvSpPr/>
              <p:nvPr/>
            </p:nvSpPr>
            <p:spPr bwMode="auto">
              <a:xfrm>
                <a:off x="6234" y="2960"/>
                <a:ext cx="42" cy="71"/>
              </a:xfrm>
              <a:custGeom>
                <a:avLst/>
                <a:gdLst>
                  <a:gd name="T0" fmla="*/ 10 w 29"/>
                  <a:gd name="T1" fmla="*/ 45 h 49"/>
                  <a:gd name="T2" fmla="*/ 0 w 29"/>
                  <a:gd name="T3" fmla="*/ 13 h 49"/>
                  <a:gd name="T4" fmla="*/ 12 w 29"/>
                  <a:gd name="T5" fmla="*/ 15 h 49"/>
                  <a:gd name="T6" fmla="*/ 19 w 29"/>
                  <a:gd name="T7" fmla="*/ 26 h 49"/>
                  <a:gd name="T8" fmla="*/ 26 w 29"/>
                  <a:gd name="T9" fmla="*/ 41 h 49"/>
                  <a:gd name="T10" fmla="*/ 10 w 29"/>
                  <a:gd name="T11" fmla="*/ 45 h 49"/>
                </a:gdLst>
                <a:ahLst/>
                <a:cxnLst>
                  <a:cxn ang="0">
                    <a:pos x="T0" y="T1"/>
                  </a:cxn>
                  <a:cxn ang="0">
                    <a:pos x="T2" y="T3"/>
                  </a:cxn>
                  <a:cxn ang="0">
                    <a:pos x="T4" y="T5"/>
                  </a:cxn>
                  <a:cxn ang="0">
                    <a:pos x="T6" y="T7"/>
                  </a:cxn>
                  <a:cxn ang="0">
                    <a:pos x="T8" y="T9"/>
                  </a:cxn>
                  <a:cxn ang="0">
                    <a:pos x="T10" y="T11"/>
                  </a:cxn>
                </a:cxnLst>
                <a:rect l="0" t="0" r="r" b="b"/>
                <a:pathLst>
                  <a:path w="28" h="49">
                    <a:moveTo>
                      <a:pt x="10" y="45"/>
                    </a:moveTo>
                    <a:cubicBezTo>
                      <a:pt x="16" y="32"/>
                      <a:pt x="7" y="23"/>
                      <a:pt x="0" y="13"/>
                    </a:cubicBezTo>
                    <a:cubicBezTo>
                      <a:pt x="4" y="14"/>
                      <a:pt x="10" y="0"/>
                      <a:pt x="12" y="15"/>
                    </a:cubicBezTo>
                    <a:cubicBezTo>
                      <a:pt x="12" y="20"/>
                      <a:pt x="16" y="23"/>
                      <a:pt x="19" y="26"/>
                    </a:cubicBezTo>
                    <a:cubicBezTo>
                      <a:pt x="24" y="30"/>
                      <a:pt x="29" y="35"/>
                      <a:pt x="26" y="41"/>
                    </a:cubicBezTo>
                    <a:cubicBezTo>
                      <a:pt x="23" y="49"/>
                      <a:pt x="15" y="45"/>
                      <a:pt x="10" y="45"/>
                    </a:cubicBezTo>
                    <a:close/>
                  </a:path>
                </a:pathLst>
              </a:custGeom>
              <a:solidFill>
                <a:srgbClr val="F4F0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7" name="Freeform 1280">
                <a:extLst>
                  <a:ext uri="{FF2B5EF4-FFF2-40B4-BE49-F238E27FC236}">
                    <a16:creationId xmlns:a16="http://schemas.microsoft.com/office/drawing/2014/main" id="{1F6C6682-8A3F-C860-1B31-85BE58B9C6D9}"/>
                  </a:ext>
                </a:extLst>
              </p:cNvPr>
              <p:cNvSpPr/>
              <p:nvPr/>
            </p:nvSpPr>
            <p:spPr bwMode="auto">
              <a:xfrm>
                <a:off x="6256" y="3033"/>
                <a:ext cx="23" cy="22"/>
              </a:xfrm>
              <a:custGeom>
                <a:avLst/>
                <a:gdLst>
                  <a:gd name="T0" fmla="*/ 16 w 16"/>
                  <a:gd name="T1" fmla="*/ 6 h 15"/>
                  <a:gd name="T2" fmla="*/ 10 w 16"/>
                  <a:gd name="T3" fmla="*/ 15 h 15"/>
                  <a:gd name="T4" fmla="*/ 1 w 16"/>
                  <a:gd name="T5" fmla="*/ 7 h 15"/>
                  <a:gd name="T6" fmla="*/ 7 w 16"/>
                  <a:gd name="T7" fmla="*/ 0 h 15"/>
                  <a:gd name="T8" fmla="*/ 16 w 16"/>
                  <a:gd name="T9" fmla="*/ 6 h 15"/>
                </a:gdLst>
                <a:ahLst/>
                <a:cxnLst>
                  <a:cxn ang="0">
                    <a:pos x="T0" y="T1"/>
                  </a:cxn>
                  <a:cxn ang="0">
                    <a:pos x="T2" y="T3"/>
                  </a:cxn>
                  <a:cxn ang="0">
                    <a:pos x="T4" y="T5"/>
                  </a:cxn>
                  <a:cxn ang="0">
                    <a:pos x="T6" y="T7"/>
                  </a:cxn>
                  <a:cxn ang="0">
                    <a:pos x="T8" y="T9"/>
                  </a:cxn>
                </a:cxnLst>
                <a:rect l="0" t="0" r="r" b="b"/>
                <a:pathLst>
                  <a:path w="16" h="15">
                    <a:moveTo>
                      <a:pt x="16" y="6"/>
                    </a:moveTo>
                    <a:cubicBezTo>
                      <a:pt x="16" y="11"/>
                      <a:pt x="14" y="15"/>
                      <a:pt x="10" y="15"/>
                    </a:cubicBezTo>
                    <a:cubicBezTo>
                      <a:pt x="4" y="15"/>
                      <a:pt x="2" y="11"/>
                      <a:pt x="1" y="7"/>
                    </a:cubicBezTo>
                    <a:cubicBezTo>
                      <a:pt x="0" y="2"/>
                      <a:pt x="2" y="0"/>
                      <a:pt x="7" y="0"/>
                    </a:cubicBezTo>
                    <a:cubicBezTo>
                      <a:pt x="12" y="0"/>
                      <a:pt x="16" y="0"/>
                      <a:pt x="16" y="6"/>
                    </a:cubicBezTo>
                    <a:close/>
                  </a:path>
                </a:pathLst>
              </a:custGeom>
              <a:solidFill>
                <a:srgbClr val="B18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8" name="Freeform 1281">
                <a:extLst>
                  <a:ext uri="{FF2B5EF4-FFF2-40B4-BE49-F238E27FC236}">
                    <a16:creationId xmlns:a16="http://schemas.microsoft.com/office/drawing/2014/main" id="{2B8242F5-9D4F-4813-8495-8B1C4B73BD1F}"/>
                  </a:ext>
                </a:extLst>
              </p:cNvPr>
              <p:cNvSpPr/>
              <p:nvPr/>
            </p:nvSpPr>
            <p:spPr bwMode="auto">
              <a:xfrm>
                <a:off x="6209" y="3007"/>
                <a:ext cx="35" cy="32"/>
              </a:xfrm>
              <a:custGeom>
                <a:avLst/>
                <a:gdLst>
                  <a:gd name="T0" fmla="*/ 0 w 24"/>
                  <a:gd name="T1" fmla="*/ 14 h 22"/>
                  <a:gd name="T2" fmla="*/ 24 w 24"/>
                  <a:gd name="T3" fmla="*/ 14 h 22"/>
                  <a:gd name="T4" fmla="*/ 0 w 24"/>
                  <a:gd name="T5" fmla="*/ 14 h 22"/>
                </a:gdLst>
                <a:ahLst/>
                <a:cxnLst>
                  <a:cxn ang="0">
                    <a:pos x="T0" y="T1"/>
                  </a:cxn>
                  <a:cxn ang="0">
                    <a:pos x="T2" y="T3"/>
                  </a:cxn>
                  <a:cxn ang="0">
                    <a:pos x="T4" y="T5"/>
                  </a:cxn>
                </a:cxnLst>
                <a:rect l="0" t="0" r="r" b="b"/>
                <a:pathLst>
                  <a:path w="24" h="22">
                    <a:moveTo>
                      <a:pt x="0" y="14"/>
                    </a:moveTo>
                    <a:cubicBezTo>
                      <a:pt x="8" y="8"/>
                      <a:pt x="16" y="0"/>
                      <a:pt x="24" y="14"/>
                    </a:cubicBezTo>
                    <a:cubicBezTo>
                      <a:pt x="16" y="20"/>
                      <a:pt x="8" y="22"/>
                      <a:pt x="0" y="14"/>
                    </a:cubicBezTo>
                    <a:close/>
                  </a:path>
                </a:pathLst>
              </a:custGeom>
              <a:solidFill>
                <a:srgbClr val="9A83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9" name="Freeform 1282">
                <a:extLst>
                  <a:ext uri="{FF2B5EF4-FFF2-40B4-BE49-F238E27FC236}">
                    <a16:creationId xmlns:a16="http://schemas.microsoft.com/office/drawing/2014/main" id="{A199DF6B-460C-A93E-6865-8D878CB4AA1F}"/>
                  </a:ext>
                </a:extLst>
              </p:cNvPr>
              <p:cNvSpPr/>
              <p:nvPr/>
            </p:nvSpPr>
            <p:spPr bwMode="auto">
              <a:xfrm>
                <a:off x="6083" y="3106"/>
                <a:ext cx="32" cy="26"/>
              </a:xfrm>
              <a:custGeom>
                <a:avLst/>
                <a:gdLst>
                  <a:gd name="T0" fmla="*/ 15 w 22"/>
                  <a:gd name="T1" fmla="*/ 18 h 18"/>
                  <a:gd name="T2" fmla="*/ 0 w 22"/>
                  <a:gd name="T3" fmla="*/ 14 h 18"/>
                  <a:gd name="T4" fmla="*/ 4 w 22"/>
                  <a:gd name="T5" fmla="*/ 10 h 18"/>
                  <a:gd name="T6" fmla="*/ 18 w 22"/>
                  <a:gd name="T7" fmla="*/ 1 h 18"/>
                  <a:gd name="T8" fmla="*/ 15 w 22"/>
                  <a:gd name="T9" fmla="*/ 18 h 18"/>
                </a:gdLst>
                <a:ahLst/>
                <a:cxnLst>
                  <a:cxn ang="0">
                    <a:pos x="T0" y="T1"/>
                  </a:cxn>
                  <a:cxn ang="0">
                    <a:pos x="T2" y="T3"/>
                  </a:cxn>
                  <a:cxn ang="0">
                    <a:pos x="T4" y="T5"/>
                  </a:cxn>
                  <a:cxn ang="0">
                    <a:pos x="T6" y="T7"/>
                  </a:cxn>
                  <a:cxn ang="0">
                    <a:pos x="T8" y="T9"/>
                  </a:cxn>
                </a:cxnLst>
                <a:rect l="0" t="0" r="r" b="b"/>
                <a:pathLst>
                  <a:path w="22" h="18">
                    <a:moveTo>
                      <a:pt x="15" y="18"/>
                    </a:moveTo>
                    <a:cubicBezTo>
                      <a:pt x="10" y="15"/>
                      <a:pt x="5" y="13"/>
                      <a:pt x="0" y="14"/>
                    </a:cubicBezTo>
                    <a:cubicBezTo>
                      <a:pt x="1" y="12"/>
                      <a:pt x="2" y="11"/>
                      <a:pt x="4" y="10"/>
                    </a:cubicBezTo>
                    <a:cubicBezTo>
                      <a:pt x="9" y="8"/>
                      <a:pt x="11" y="0"/>
                      <a:pt x="18" y="1"/>
                    </a:cubicBezTo>
                    <a:cubicBezTo>
                      <a:pt x="22" y="7"/>
                      <a:pt x="14" y="12"/>
                      <a:pt x="15" y="18"/>
                    </a:cubicBezTo>
                    <a:close/>
                  </a:path>
                </a:pathLst>
              </a:custGeom>
              <a:solidFill>
                <a:srgbClr val="E2BF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0" name="Freeform 1283">
                <a:extLst>
                  <a:ext uri="{FF2B5EF4-FFF2-40B4-BE49-F238E27FC236}">
                    <a16:creationId xmlns:a16="http://schemas.microsoft.com/office/drawing/2014/main" id="{898F2BD3-7BBD-9408-D7CD-8D8D5A744F8A}"/>
                  </a:ext>
                </a:extLst>
              </p:cNvPr>
              <p:cNvSpPr/>
              <p:nvPr/>
            </p:nvSpPr>
            <p:spPr bwMode="auto">
              <a:xfrm>
                <a:off x="5090" y="3037"/>
                <a:ext cx="25" cy="38"/>
              </a:xfrm>
              <a:custGeom>
                <a:avLst/>
                <a:gdLst>
                  <a:gd name="T0" fmla="*/ 13 w 17"/>
                  <a:gd name="T1" fmla="*/ 0 h 26"/>
                  <a:gd name="T2" fmla="*/ 6 w 17"/>
                  <a:gd name="T3" fmla="*/ 26 h 26"/>
                  <a:gd name="T4" fmla="*/ 13 w 17"/>
                  <a:gd name="T5" fmla="*/ 0 h 26"/>
                </a:gdLst>
                <a:ahLst/>
                <a:cxnLst>
                  <a:cxn ang="0">
                    <a:pos x="T0" y="T1"/>
                  </a:cxn>
                  <a:cxn ang="0">
                    <a:pos x="T2" y="T3"/>
                  </a:cxn>
                  <a:cxn ang="0">
                    <a:pos x="T4" y="T5"/>
                  </a:cxn>
                </a:cxnLst>
                <a:rect l="0" t="0" r="r" b="b"/>
                <a:pathLst>
                  <a:path w="17" h="26">
                    <a:moveTo>
                      <a:pt x="13" y="0"/>
                    </a:moveTo>
                    <a:cubicBezTo>
                      <a:pt x="12" y="9"/>
                      <a:pt x="17" y="20"/>
                      <a:pt x="6" y="26"/>
                    </a:cubicBezTo>
                    <a:cubicBezTo>
                      <a:pt x="7" y="17"/>
                      <a:pt x="0" y="6"/>
                      <a:pt x="13" y="0"/>
                    </a:cubicBezTo>
                    <a:close/>
                  </a:path>
                </a:pathLst>
              </a:custGeom>
              <a:solidFill>
                <a:srgbClr val="C6A5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1" name="Freeform 1284">
                <a:extLst>
                  <a:ext uri="{FF2B5EF4-FFF2-40B4-BE49-F238E27FC236}">
                    <a16:creationId xmlns:a16="http://schemas.microsoft.com/office/drawing/2014/main" id="{50CFA897-0295-BFFC-61FA-09942970F76F}"/>
                  </a:ext>
                </a:extLst>
              </p:cNvPr>
              <p:cNvSpPr/>
              <p:nvPr/>
            </p:nvSpPr>
            <p:spPr bwMode="auto">
              <a:xfrm>
                <a:off x="6692" y="2787"/>
                <a:ext cx="120" cy="93"/>
              </a:xfrm>
              <a:custGeom>
                <a:avLst/>
                <a:gdLst>
                  <a:gd name="T0" fmla="*/ 0 w 82"/>
                  <a:gd name="T1" fmla="*/ 45 h 64"/>
                  <a:gd name="T2" fmla="*/ 16 w 82"/>
                  <a:gd name="T3" fmla="*/ 0 h 64"/>
                  <a:gd name="T4" fmla="*/ 35 w 82"/>
                  <a:gd name="T5" fmla="*/ 19 h 64"/>
                  <a:gd name="T6" fmla="*/ 82 w 82"/>
                  <a:gd name="T7" fmla="*/ 38 h 64"/>
                  <a:gd name="T8" fmla="*/ 52 w 82"/>
                  <a:gd name="T9" fmla="*/ 41 h 64"/>
                  <a:gd name="T10" fmla="*/ 34 w 82"/>
                  <a:gd name="T11" fmla="*/ 33 h 64"/>
                  <a:gd name="T12" fmla="*/ 13 w 82"/>
                  <a:gd name="T13" fmla="*/ 44 h 64"/>
                  <a:gd name="T14" fmla="*/ 9 w 82"/>
                  <a:gd name="T15" fmla="*/ 52 h 64"/>
                  <a:gd name="T16" fmla="*/ 8 w 82"/>
                  <a:gd name="T17" fmla="*/ 60 h 64"/>
                  <a:gd name="T18" fmla="*/ 0 w 82"/>
                  <a:gd name="T19" fmla="*/ 64 h 64"/>
                  <a:gd name="T20" fmla="*/ 1 w 82"/>
                  <a:gd name="T21" fmla="*/ 57 h 64"/>
                  <a:gd name="T22" fmla="*/ 0 w 82"/>
                  <a:gd name="T23"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64">
                    <a:moveTo>
                      <a:pt x="0" y="45"/>
                    </a:moveTo>
                    <a:cubicBezTo>
                      <a:pt x="2" y="28"/>
                      <a:pt x="8" y="14"/>
                      <a:pt x="16" y="0"/>
                    </a:cubicBezTo>
                    <a:cubicBezTo>
                      <a:pt x="15" y="13"/>
                      <a:pt x="18" y="21"/>
                      <a:pt x="35" y="19"/>
                    </a:cubicBezTo>
                    <a:cubicBezTo>
                      <a:pt x="53" y="18"/>
                      <a:pt x="65" y="33"/>
                      <a:pt x="82" y="38"/>
                    </a:cubicBezTo>
                    <a:cubicBezTo>
                      <a:pt x="72" y="44"/>
                      <a:pt x="62" y="41"/>
                      <a:pt x="52" y="41"/>
                    </a:cubicBezTo>
                    <a:cubicBezTo>
                      <a:pt x="44" y="43"/>
                      <a:pt x="40" y="36"/>
                      <a:pt x="34" y="33"/>
                    </a:cubicBezTo>
                    <a:cubicBezTo>
                      <a:pt x="19" y="26"/>
                      <a:pt x="16" y="28"/>
                      <a:pt x="13" y="44"/>
                    </a:cubicBezTo>
                    <a:cubicBezTo>
                      <a:pt x="12" y="47"/>
                      <a:pt x="11" y="50"/>
                      <a:pt x="9" y="52"/>
                    </a:cubicBezTo>
                    <a:cubicBezTo>
                      <a:pt x="9" y="55"/>
                      <a:pt x="9" y="58"/>
                      <a:pt x="8" y="60"/>
                    </a:cubicBezTo>
                    <a:cubicBezTo>
                      <a:pt x="6" y="62"/>
                      <a:pt x="3" y="63"/>
                      <a:pt x="0" y="64"/>
                    </a:cubicBezTo>
                    <a:cubicBezTo>
                      <a:pt x="0" y="62"/>
                      <a:pt x="1" y="59"/>
                      <a:pt x="1" y="57"/>
                    </a:cubicBezTo>
                    <a:cubicBezTo>
                      <a:pt x="6" y="53"/>
                      <a:pt x="2" y="49"/>
                      <a:pt x="0" y="45"/>
                    </a:cubicBezTo>
                    <a:close/>
                  </a:path>
                </a:pathLst>
              </a:custGeom>
              <a:solidFill>
                <a:srgbClr val="AD8C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2" name="Freeform 1285">
                <a:extLst>
                  <a:ext uri="{FF2B5EF4-FFF2-40B4-BE49-F238E27FC236}">
                    <a16:creationId xmlns:a16="http://schemas.microsoft.com/office/drawing/2014/main" id="{949917BB-205F-1CBB-1C3A-09522C10A502}"/>
                  </a:ext>
                </a:extLst>
              </p:cNvPr>
              <p:cNvSpPr/>
              <p:nvPr/>
            </p:nvSpPr>
            <p:spPr bwMode="auto">
              <a:xfrm>
                <a:off x="6675" y="2880"/>
                <a:ext cx="52" cy="54"/>
              </a:xfrm>
              <a:custGeom>
                <a:avLst/>
                <a:gdLst>
                  <a:gd name="T0" fmla="*/ 11 w 36"/>
                  <a:gd name="T1" fmla="*/ 0 h 37"/>
                  <a:gd name="T2" fmla="*/ 13 w 36"/>
                  <a:gd name="T3" fmla="*/ 6 h 37"/>
                  <a:gd name="T4" fmla="*/ 36 w 36"/>
                  <a:gd name="T5" fmla="*/ 37 h 37"/>
                  <a:gd name="T6" fmla="*/ 11 w 36"/>
                  <a:gd name="T7" fmla="*/ 0 h 37"/>
                </a:gdLst>
                <a:ahLst/>
                <a:cxnLst>
                  <a:cxn ang="0">
                    <a:pos x="T0" y="T1"/>
                  </a:cxn>
                  <a:cxn ang="0">
                    <a:pos x="T2" y="T3"/>
                  </a:cxn>
                  <a:cxn ang="0">
                    <a:pos x="T4" y="T5"/>
                  </a:cxn>
                  <a:cxn ang="0">
                    <a:pos x="T6" y="T7"/>
                  </a:cxn>
                </a:cxnLst>
                <a:rect l="0" t="0" r="r" b="b"/>
                <a:pathLst>
                  <a:path w="36" h="37">
                    <a:moveTo>
                      <a:pt x="11" y="0"/>
                    </a:moveTo>
                    <a:cubicBezTo>
                      <a:pt x="12" y="2"/>
                      <a:pt x="12" y="4"/>
                      <a:pt x="13" y="6"/>
                    </a:cubicBezTo>
                    <a:cubicBezTo>
                      <a:pt x="8" y="26"/>
                      <a:pt x="27" y="27"/>
                      <a:pt x="36" y="37"/>
                    </a:cubicBezTo>
                    <a:cubicBezTo>
                      <a:pt x="9" y="32"/>
                      <a:pt x="0" y="18"/>
                      <a:pt x="11" y="0"/>
                    </a:cubicBezTo>
                    <a:close/>
                  </a:path>
                </a:pathLst>
              </a:custGeom>
              <a:solidFill>
                <a:srgbClr val="BCBD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3" name="Freeform 1286">
                <a:extLst>
                  <a:ext uri="{FF2B5EF4-FFF2-40B4-BE49-F238E27FC236}">
                    <a16:creationId xmlns:a16="http://schemas.microsoft.com/office/drawing/2014/main" id="{9D8BCACA-30D1-EFB9-96D8-3A54830A8149}"/>
                  </a:ext>
                </a:extLst>
              </p:cNvPr>
              <p:cNvSpPr/>
              <p:nvPr/>
            </p:nvSpPr>
            <p:spPr bwMode="auto">
              <a:xfrm>
                <a:off x="6791" y="2877"/>
                <a:ext cx="192" cy="54"/>
              </a:xfrm>
              <a:custGeom>
                <a:avLst/>
                <a:gdLst>
                  <a:gd name="T0" fmla="*/ 132 w 132"/>
                  <a:gd name="T1" fmla="*/ 6 h 37"/>
                  <a:gd name="T2" fmla="*/ 26 w 132"/>
                  <a:gd name="T3" fmla="*/ 32 h 37"/>
                  <a:gd name="T4" fmla="*/ 0 w 132"/>
                  <a:gd name="T5" fmla="*/ 32 h 37"/>
                  <a:gd name="T6" fmla="*/ 0 w 132"/>
                  <a:gd name="T7" fmla="*/ 27 h 37"/>
                  <a:gd name="T8" fmla="*/ 7 w 132"/>
                  <a:gd name="T9" fmla="*/ 26 h 37"/>
                  <a:gd name="T10" fmla="*/ 40 w 132"/>
                  <a:gd name="T11" fmla="*/ 18 h 37"/>
                  <a:gd name="T12" fmla="*/ 88 w 132"/>
                  <a:gd name="T13" fmla="*/ 11 h 37"/>
                  <a:gd name="T14" fmla="*/ 132 w 132"/>
                  <a:gd name="T15" fmla="*/ 6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37">
                    <a:moveTo>
                      <a:pt x="132" y="6"/>
                    </a:moveTo>
                    <a:cubicBezTo>
                      <a:pt x="97" y="18"/>
                      <a:pt x="62" y="24"/>
                      <a:pt x="26" y="32"/>
                    </a:cubicBezTo>
                    <a:cubicBezTo>
                      <a:pt x="18" y="34"/>
                      <a:pt x="9" y="37"/>
                      <a:pt x="0" y="32"/>
                    </a:cubicBezTo>
                    <a:cubicBezTo>
                      <a:pt x="0" y="30"/>
                      <a:pt x="0" y="29"/>
                      <a:pt x="0" y="27"/>
                    </a:cubicBezTo>
                    <a:cubicBezTo>
                      <a:pt x="2" y="24"/>
                      <a:pt x="5" y="25"/>
                      <a:pt x="7" y="26"/>
                    </a:cubicBezTo>
                    <a:cubicBezTo>
                      <a:pt x="18" y="22"/>
                      <a:pt x="31" y="29"/>
                      <a:pt x="40" y="18"/>
                    </a:cubicBezTo>
                    <a:cubicBezTo>
                      <a:pt x="56" y="14"/>
                      <a:pt x="71" y="4"/>
                      <a:pt x="88" y="11"/>
                    </a:cubicBezTo>
                    <a:cubicBezTo>
                      <a:pt x="102" y="0"/>
                      <a:pt x="116" y="0"/>
                      <a:pt x="132" y="6"/>
                    </a:cubicBezTo>
                    <a:close/>
                  </a:path>
                </a:pathLst>
              </a:custGeom>
              <a:solidFill>
                <a:srgbClr val="A985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4" name="Freeform 1287">
                <a:extLst>
                  <a:ext uri="{FF2B5EF4-FFF2-40B4-BE49-F238E27FC236}">
                    <a16:creationId xmlns:a16="http://schemas.microsoft.com/office/drawing/2014/main" id="{D1D1D980-CF72-240B-6B4A-A0549D6F85CB}"/>
                  </a:ext>
                </a:extLst>
              </p:cNvPr>
              <p:cNvSpPr/>
              <p:nvPr/>
            </p:nvSpPr>
            <p:spPr bwMode="auto">
              <a:xfrm>
                <a:off x="6716" y="2886"/>
                <a:ext cx="86" cy="31"/>
              </a:xfrm>
              <a:custGeom>
                <a:avLst/>
                <a:gdLst>
                  <a:gd name="T0" fmla="*/ 59 w 59"/>
                  <a:gd name="T1" fmla="*/ 20 h 21"/>
                  <a:gd name="T2" fmla="*/ 52 w 59"/>
                  <a:gd name="T3" fmla="*/ 21 h 21"/>
                  <a:gd name="T4" fmla="*/ 0 w 59"/>
                  <a:gd name="T5" fmla="*/ 0 h 21"/>
                  <a:gd name="T6" fmla="*/ 59 w 59"/>
                  <a:gd name="T7" fmla="*/ 20 h 21"/>
                </a:gdLst>
                <a:ahLst/>
                <a:cxnLst>
                  <a:cxn ang="0">
                    <a:pos x="T0" y="T1"/>
                  </a:cxn>
                  <a:cxn ang="0">
                    <a:pos x="T2" y="T3"/>
                  </a:cxn>
                  <a:cxn ang="0">
                    <a:pos x="T4" y="T5"/>
                  </a:cxn>
                  <a:cxn ang="0">
                    <a:pos x="T6" y="T7"/>
                  </a:cxn>
                </a:cxnLst>
                <a:rect l="0" t="0" r="r" b="b"/>
                <a:pathLst>
                  <a:path w="59" h="21">
                    <a:moveTo>
                      <a:pt x="59" y="20"/>
                    </a:moveTo>
                    <a:cubicBezTo>
                      <a:pt x="57" y="20"/>
                      <a:pt x="55" y="21"/>
                      <a:pt x="52" y="21"/>
                    </a:cubicBezTo>
                    <a:cubicBezTo>
                      <a:pt x="32" y="21"/>
                      <a:pt x="14" y="15"/>
                      <a:pt x="0" y="0"/>
                    </a:cubicBezTo>
                    <a:cubicBezTo>
                      <a:pt x="19" y="10"/>
                      <a:pt x="40" y="13"/>
                      <a:pt x="59" y="20"/>
                    </a:cubicBezTo>
                    <a:close/>
                  </a:path>
                </a:pathLst>
              </a:custGeom>
              <a:solidFill>
                <a:srgbClr val="EADD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5" name="Freeform 1288">
                <a:extLst>
                  <a:ext uri="{FF2B5EF4-FFF2-40B4-BE49-F238E27FC236}">
                    <a16:creationId xmlns:a16="http://schemas.microsoft.com/office/drawing/2014/main" id="{2009BCC5-1AA2-6B64-7DCA-428506CC73D2}"/>
                  </a:ext>
                </a:extLst>
              </p:cNvPr>
              <p:cNvSpPr/>
              <p:nvPr/>
            </p:nvSpPr>
            <p:spPr bwMode="auto">
              <a:xfrm>
                <a:off x="5742" y="3056"/>
                <a:ext cx="32" cy="22"/>
              </a:xfrm>
              <a:custGeom>
                <a:avLst/>
                <a:gdLst>
                  <a:gd name="T0" fmla="*/ 11 w 22"/>
                  <a:gd name="T1" fmla="*/ 15 h 15"/>
                  <a:gd name="T2" fmla="*/ 0 w 22"/>
                  <a:gd name="T3" fmla="*/ 9 h 15"/>
                  <a:gd name="T4" fmla="*/ 12 w 22"/>
                  <a:gd name="T5" fmla="*/ 0 h 15"/>
                  <a:gd name="T6" fmla="*/ 22 w 22"/>
                  <a:gd name="T7" fmla="*/ 6 h 15"/>
                  <a:gd name="T8" fmla="*/ 11 w 22"/>
                  <a:gd name="T9" fmla="*/ 15 h 15"/>
                </a:gdLst>
                <a:ahLst/>
                <a:cxnLst>
                  <a:cxn ang="0">
                    <a:pos x="T0" y="T1"/>
                  </a:cxn>
                  <a:cxn ang="0">
                    <a:pos x="T2" y="T3"/>
                  </a:cxn>
                  <a:cxn ang="0">
                    <a:pos x="T4" y="T5"/>
                  </a:cxn>
                  <a:cxn ang="0">
                    <a:pos x="T6" y="T7"/>
                  </a:cxn>
                  <a:cxn ang="0">
                    <a:pos x="T8" y="T9"/>
                  </a:cxn>
                </a:cxnLst>
                <a:rect l="0" t="0" r="r" b="b"/>
                <a:pathLst>
                  <a:path w="22" h="15">
                    <a:moveTo>
                      <a:pt x="11" y="15"/>
                    </a:moveTo>
                    <a:cubicBezTo>
                      <a:pt x="7" y="14"/>
                      <a:pt x="0" y="14"/>
                      <a:pt x="0" y="9"/>
                    </a:cubicBezTo>
                    <a:cubicBezTo>
                      <a:pt x="0" y="2"/>
                      <a:pt x="6" y="0"/>
                      <a:pt x="12" y="0"/>
                    </a:cubicBezTo>
                    <a:cubicBezTo>
                      <a:pt x="16" y="0"/>
                      <a:pt x="22" y="2"/>
                      <a:pt x="22" y="6"/>
                    </a:cubicBezTo>
                    <a:cubicBezTo>
                      <a:pt x="22" y="12"/>
                      <a:pt x="17" y="15"/>
                      <a:pt x="11" y="15"/>
                    </a:cubicBezTo>
                    <a:close/>
                  </a:path>
                </a:pathLst>
              </a:custGeom>
              <a:solidFill>
                <a:srgbClr val="BB7B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6" name="Freeform 1289">
                <a:extLst>
                  <a:ext uri="{FF2B5EF4-FFF2-40B4-BE49-F238E27FC236}">
                    <a16:creationId xmlns:a16="http://schemas.microsoft.com/office/drawing/2014/main" id="{07CF9721-70BB-7EA3-D9C5-DEB51B49913E}"/>
                  </a:ext>
                </a:extLst>
              </p:cNvPr>
              <p:cNvSpPr/>
              <p:nvPr/>
            </p:nvSpPr>
            <p:spPr bwMode="auto">
              <a:xfrm>
                <a:off x="6700" y="2818"/>
                <a:ext cx="128" cy="74"/>
              </a:xfrm>
              <a:custGeom>
                <a:avLst/>
                <a:gdLst>
                  <a:gd name="T0" fmla="*/ 4 w 88"/>
                  <a:gd name="T1" fmla="*/ 31 h 51"/>
                  <a:gd name="T2" fmla="*/ 3 w 88"/>
                  <a:gd name="T3" fmla="*/ 25 h 51"/>
                  <a:gd name="T4" fmla="*/ 6 w 88"/>
                  <a:gd name="T5" fmla="*/ 4 h 51"/>
                  <a:gd name="T6" fmla="*/ 37 w 88"/>
                  <a:gd name="T7" fmla="*/ 11 h 51"/>
                  <a:gd name="T8" fmla="*/ 47 w 88"/>
                  <a:gd name="T9" fmla="*/ 20 h 51"/>
                  <a:gd name="T10" fmla="*/ 88 w 88"/>
                  <a:gd name="T11" fmla="*/ 46 h 51"/>
                  <a:gd name="T12" fmla="*/ 29 w 88"/>
                  <a:gd name="T13" fmla="*/ 42 h 51"/>
                  <a:gd name="T14" fmla="*/ 4 w 88"/>
                  <a:gd name="T15" fmla="*/ 3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51">
                    <a:moveTo>
                      <a:pt x="4" y="31"/>
                    </a:moveTo>
                    <a:cubicBezTo>
                      <a:pt x="4" y="29"/>
                      <a:pt x="3" y="27"/>
                      <a:pt x="3" y="25"/>
                    </a:cubicBezTo>
                    <a:cubicBezTo>
                      <a:pt x="4" y="18"/>
                      <a:pt x="0" y="5"/>
                      <a:pt x="6" y="4"/>
                    </a:cubicBezTo>
                    <a:cubicBezTo>
                      <a:pt x="16" y="2"/>
                      <a:pt x="29" y="0"/>
                      <a:pt x="37" y="11"/>
                    </a:cubicBezTo>
                    <a:cubicBezTo>
                      <a:pt x="40" y="15"/>
                      <a:pt x="44" y="17"/>
                      <a:pt x="47" y="20"/>
                    </a:cubicBezTo>
                    <a:cubicBezTo>
                      <a:pt x="59" y="31"/>
                      <a:pt x="72" y="40"/>
                      <a:pt x="88" y="46"/>
                    </a:cubicBezTo>
                    <a:cubicBezTo>
                      <a:pt x="68" y="51"/>
                      <a:pt x="48" y="51"/>
                      <a:pt x="29" y="42"/>
                    </a:cubicBezTo>
                    <a:cubicBezTo>
                      <a:pt x="21" y="38"/>
                      <a:pt x="13" y="34"/>
                      <a:pt x="4" y="31"/>
                    </a:cubicBezTo>
                    <a:close/>
                  </a:path>
                </a:pathLst>
              </a:custGeom>
              <a:solidFill>
                <a:srgbClr val="E3A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7" name="Freeform 1290">
                <a:extLst>
                  <a:ext uri="{FF2B5EF4-FFF2-40B4-BE49-F238E27FC236}">
                    <a16:creationId xmlns:a16="http://schemas.microsoft.com/office/drawing/2014/main" id="{25602804-392F-47F9-7ACE-91A4D61A87C6}"/>
                  </a:ext>
                </a:extLst>
              </p:cNvPr>
              <p:cNvSpPr/>
              <p:nvPr/>
            </p:nvSpPr>
            <p:spPr bwMode="auto">
              <a:xfrm>
                <a:off x="6850" y="2876"/>
                <a:ext cx="69" cy="27"/>
              </a:xfrm>
              <a:custGeom>
                <a:avLst/>
                <a:gdLst>
                  <a:gd name="T0" fmla="*/ 48 w 48"/>
                  <a:gd name="T1" fmla="*/ 12 h 19"/>
                  <a:gd name="T2" fmla="*/ 0 w 48"/>
                  <a:gd name="T3" fmla="*/ 19 h 19"/>
                  <a:gd name="T4" fmla="*/ 12 w 48"/>
                  <a:gd name="T5" fmla="*/ 12 h 19"/>
                  <a:gd name="T6" fmla="*/ 40 w 48"/>
                  <a:gd name="T7" fmla="*/ 7 h 19"/>
                  <a:gd name="T8" fmla="*/ 48 w 48"/>
                  <a:gd name="T9" fmla="*/ 12 h 19"/>
                </a:gdLst>
                <a:ahLst/>
                <a:cxnLst>
                  <a:cxn ang="0">
                    <a:pos x="T0" y="T1"/>
                  </a:cxn>
                  <a:cxn ang="0">
                    <a:pos x="T2" y="T3"/>
                  </a:cxn>
                  <a:cxn ang="0">
                    <a:pos x="T4" y="T5"/>
                  </a:cxn>
                  <a:cxn ang="0">
                    <a:pos x="T6" y="T7"/>
                  </a:cxn>
                  <a:cxn ang="0">
                    <a:pos x="T8" y="T9"/>
                  </a:cxn>
                </a:cxnLst>
                <a:rect l="0" t="0" r="r" b="b"/>
                <a:pathLst>
                  <a:path w="48" h="19">
                    <a:moveTo>
                      <a:pt x="48" y="12"/>
                    </a:moveTo>
                    <a:cubicBezTo>
                      <a:pt x="32" y="14"/>
                      <a:pt x="16" y="17"/>
                      <a:pt x="0" y="19"/>
                    </a:cubicBezTo>
                    <a:cubicBezTo>
                      <a:pt x="4" y="17"/>
                      <a:pt x="8" y="14"/>
                      <a:pt x="12" y="12"/>
                    </a:cubicBezTo>
                    <a:cubicBezTo>
                      <a:pt x="21" y="9"/>
                      <a:pt x="29" y="0"/>
                      <a:pt x="40" y="7"/>
                    </a:cubicBezTo>
                    <a:cubicBezTo>
                      <a:pt x="43" y="7"/>
                      <a:pt x="47" y="8"/>
                      <a:pt x="48" y="12"/>
                    </a:cubicBezTo>
                    <a:close/>
                  </a:path>
                </a:pathLst>
              </a:custGeom>
              <a:solidFill>
                <a:srgbClr val="E4CB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8" name="Freeform 1291">
                <a:extLst>
                  <a:ext uri="{FF2B5EF4-FFF2-40B4-BE49-F238E27FC236}">
                    <a16:creationId xmlns:a16="http://schemas.microsoft.com/office/drawing/2014/main" id="{7A98C73C-0563-3E61-C210-67628F64828A}"/>
                  </a:ext>
                </a:extLst>
              </p:cNvPr>
              <p:cNvSpPr/>
              <p:nvPr/>
            </p:nvSpPr>
            <p:spPr bwMode="auto">
              <a:xfrm>
                <a:off x="6903" y="2842"/>
                <a:ext cx="59" cy="15"/>
              </a:xfrm>
              <a:custGeom>
                <a:avLst/>
                <a:gdLst>
                  <a:gd name="T0" fmla="*/ 40 w 40"/>
                  <a:gd name="T1" fmla="*/ 0 h 10"/>
                  <a:gd name="T2" fmla="*/ 0 w 40"/>
                  <a:gd name="T3" fmla="*/ 5 h 10"/>
                  <a:gd name="T4" fmla="*/ 40 w 40"/>
                  <a:gd name="T5" fmla="*/ 0 h 10"/>
                </a:gdLst>
                <a:ahLst/>
                <a:cxnLst>
                  <a:cxn ang="0">
                    <a:pos x="T0" y="T1"/>
                  </a:cxn>
                  <a:cxn ang="0">
                    <a:pos x="T2" y="T3"/>
                  </a:cxn>
                  <a:cxn ang="0">
                    <a:pos x="T4" y="T5"/>
                  </a:cxn>
                </a:cxnLst>
                <a:rect l="0" t="0" r="r" b="b"/>
                <a:pathLst>
                  <a:path w="40" h="10">
                    <a:moveTo>
                      <a:pt x="40" y="0"/>
                    </a:moveTo>
                    <a:cubicBezTo>
                      <a:pt x="28" y="10"/>
                      <a:pt x="14" y="5"/>
                      <a:pt x="0" y="5"/>
                    </a:cubicBezTo>
                    <a:cubicBezTo>
                      <a:pt x="13" y="3"/>
                      <a:pt x="27" y="4"/>
                      <a:pt x="40" y="0"/>
                    </a:cubicBezTo>
                    <a:close/>
                  </a:path>
                </a:pathLst>
              </a:custGeom>
              <a:solidFill>
                <a:srgbClr val="916C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9" name="Freeform 1292">
                <a:extLst>
                  <a:ext uri="{FF2B5EF4-FFF2-40B4-BE49-F238E27FC236}">
                    <a16:creationId xmlns:a16="http://schemas.microsoft.com/office/drawing/2014/main" id="{F6BF98C7-EEF5-A1CD-1D01-2DB2F8007952}"/>
                  </a:ext>
                </a:extLst>
              </p:cNvPr>
              <p:cNvSpPr/>
              <p:nvPr/>
            </p:nvSpPr>
            <p:spPr bwMode="auto">
              <a:xfrm>
                <a:off x="6867" y="2863"/>
                <a:ext cx="41" cy="30"/>
              </a:xfrm>
              <a:custGeom>
                <a:avLst/>
                <a:gdLst>
                  <a:gd name="T0" fmla="*/ 28 w 28"/>
                  <a:gd name="T1" fmla="*/ 16 h 21"/>
                  <a:gd name="T2" fmla="*/ 0 w 28"/>
                  <a:gd name="T3" fmla="*/ 21 h 21"/>
                  <a:gd name="T4" fmla="*/ 28 w 28"/>
                  <a:gd name="T5" fmla="*/ 16 h 21"/>
                </a:gdLst>
                <a:ahLst/>
                <a:cxnLst>
                  <a:cxn ang="0">
                    <a:pos x="T0" y="T1"/>
                  </a:cxn>
                  <a:cxn ang="0">
                    <a:pos x="T2" y="T3"/>
                  </a:cxn>
                  <a:cxn ang="0">
                    <a:pos x="T4" y="T5"/>
                  </a:cxn>
                </a:cxnLst>
                <a:rect l="0" t="0" r="r" b="b"/>
                <a:pathLst>
                  <a:path w="28" h="21">
                    <a:moveTo>
                      <a:pt x="28" y="16"/>
                    </a:moveTo>
                    <a:cubicBezTo>
                      <a:pt x="18" y="17"/>
                      <a:pt x="9" y="19"/>
                      <a:pt x="0" y="21"/>
                    </a:cubicBezTo>
                    <a:cubicBezTo>
                      <a:pt x="9" y="16"/>
                      <a:pt x="15" y="0"/>
                      <a:pt x="28" y="16"/>
                    </a:cubicBezTo>
                    <a:close/>
                  </a:path>
                </a:pathLst>
              </a:custGeom>
              <a:solidFill>
                <a:srgbClr val="9380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0" name="Freeform 1293">
                <a:extLst>
                  <a:ext uri="{FF2B5EF4-FFF2-40B4-BE49-F238E27FC236}">
                    <a16:creationId xmlns:a16="http://schemas.microsoft.com/office/drawing/2014/main" id="{7915C5B8-C96F-1862-2B0E-D667F9FD9579}"/>
                  </a:ext>
                </a:extLst>
              </p:cNvPr>
              <p:cNvSpPr/>
              <p:nvPr/>
            </p:nvSpPr>
            <p:spPr bwMode="auto">
              <a:xfrm>
                <a:off x="5348" y="1186"/>
                <a:ext cx="55" cy="39"/>
              </a:xfrm>
              <a:custGeom>
                <a:avLst/>
                <a:gdLst>
                  <a:gd name="T0" fmla="*/ 33 w 38"/>
                  <a:gd name="T1" fmla="*/ 9 h 27"/>
                  <a:gd name="T2" fmla="*/ 20 w 38"/>
                  <a:gd name="T3" fmla="*/ 25 h 27"/>
                  <a:gd name="T4" fmla="*/ 16 w 38"/>
                  <a:gd name="T5" fmla="*/ 0 h 27"/>
                  <a:gd name="T6" fmla="*/ 25 w 38"/>
                  <a:gd name="T7" fmla="*/ 4 h 27"/>
                  <a:gd name="T8" fmla="*/ 33 w 38"/>
                  <a:gd name="T9" fmla="*/ 9 h 27"/>
                </a:gdLst>
                <a:ahLst/>
                <a:cxnLst>
                  <a:cxn ang="0">
                    <a:pos x="T0" y="T1"/>
                  </a:cxn>
                  <a:cxn ang="0">
                    <a:pos x="T2" y="T3"/>
                  </a:cxn>
                  <a:cxn ang="0">
                    <a:pos x="T4" y="T5"/>
                  </a:cxn>
                  <a:cxn ang="0">
                    <a:pos x="T6" y="T7"/>
                  </a:cxn>
                  <a:cxn ang="0">
                    <a:pos x="T8" y="T9"/>
                  </a:cxn>
                </a:cxnLst>
                <a:rect l="0" t="0" r="r" b="b"/>
                <a:pathLst>
                  <a:path w="38" h="27">
                    <a:moveTo>
                      <a:pt x="33" y="9"/>
                    </a:moveTo>
                    <a:cubicBezTo>
                      <a:pt x="38" y="22"/>
                      <a:pt x="34" y="27"/>
                      <a:pt x="20" y="25"/>
                    </a:cubicBezTo>
                    <a:cubicBezTo>
                      <a:pt x="0" y="16"/>
                      <a:pt x="0" y="16"/>
                      <a:pt x="16" y="0"/>
                    </a:cubicBezTo>
                    <a:cubicBezTo>
                      <a:pt x="19" y="2"/>
                      <a:pt x="22" y="3"/>
                      <a:pt x="25" y="4"/>
                    </a:cubicBezTo>
                    <a:cubicBezTo>
                      <a:pt x="28" y="6"/>
                      <a:pt x="30" y="8"/>
                      <a:pt x="33" y="9"/>
                    </a:cubicBezTo>
                    <a:close/>
                  </a:path>
                </a:pathLst>
              </a:custGeom>
              <a:solidFill>
                <a:srgbClr val="D2C2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1" name="Freeform 1294">
                <a:extLst>
                  <a:ext uri="{FF2B5EF4-FFF2-40B4-BE49-F238E27FC236}">
                    <a16:creationId xmlns:a16="http://schemas.microsoft.com/office/drawing/2014/main" id="{93CCF936-9EDA-7796-F730-E790874F40F0}"/>
                  </a:ext>
                </a:extLst>
              </p:cNvPr>
              <p:cNvSpPr/>
              <p:nvPr/>
            </p:nvSpPr>
            <p:spPr bwMode="auto">
              <a:xfrm>
                <a:off x="5460" y="1129"/>
                <a:ext cx="44" cy="50"/>
              </a:xfrm>
              <a:custGeom>
                <a:avLst/>
                <a:gdLst>
                  <a:gd name="T0" fmla="*/ 4 w 30"/>
                  <a:gd name="T1" fmla="*/ 9 h 34"/>
                  <a:gd name="T2" fmla="*/ 15 w 30"/>
                  <a:gd name="T3" fmla="*/ 0 h 34"/>
                  <a:gd name="T4" fmla="*/ 23 w 30"/>
                  <a:gd name="T5" fmla="*/ 21 h 34"/>
                  <a:gd name="T6" fmla="*/ 13 w 30"/>
                  <a:gd name="T7" fmla="*/ 11 h 34"/>
                  <a:gd name="T8" fmla="*/ 0 w 30"/>
                  <a:gd name="T9" fmla="*/ 20 h 34"/>
                  <a:gd name="T10" fmla="*/ 4 w 30"/>
                  <a:gd name="T11" fmla="*/ 9 h 34"/>
                </a:gdLst>
                <a:ahLst/>
                <a:cxnLst>
                  <a:cxn ang="0">
                    <a:pos x="T0" y="T1"/>
                  </a:cxn>
                  <a:cxn ang="0">
                    <a:pos x="T2" y="T3"/>
                  </a:cxn>
                  <a:cxn ang="0">
                    <a:pos x="T4" y="T5"/>
                  </a:cxn>
                  <a:cxn ang="0">
                    <a:pos x="T6" y="T7"/>
                  </a:cxn>
                  <a:cxn ang="0">
                    <a:pos x="T8" y="T9"/>
                  </a:cxn>
                  <a:cxn ang="0">
                    <a:pos x="T10" y="T11"/>
                  </a:cxn>
                </a:cxnLst>
                <a:rect l="0" t="0" r="r" b="b"/>
                <a:pathLst>
                  <a:path w="30" h="34">
                    <a:moveTo>
                      <a:pt x="4" y="9"/>
                    </a:moveTo>
                    <a:cubicBezTo>
                      <a:pt x="8" y="6"/>
                      <a:pt x="12" y="3"/>
                      <a:pt x="15" y="0"/>
                    </a:cubicBezTo>
                    <a:cubicBezTo>
                      <a:pt x="30" y="3"/>
                      <a:pt x="29" y="11"/>
                      <a:pt x="23" y="21"/>
                    </a:cubicBezTo>
                    <a:cubicBezTo>
                      <a:pt x="18" y="19"/>
                      <a:pt x="20" y="12"/>
                      <a:pt x="13" y="11"/>
                    </a:cubicBezTo>
                    <a:cubicBezTo>
                      <a:pt x="7" y="9"/>
                      <a:pt x="15" y="34"/>
                      <a:pt x="0" y="20"/>
                    </a:cubicBezTo>
                    <a:cubicBezTo>
                      <a:pt x="1" y="16"/>
                      <a:pt x="3" y="12"/>
                      <a:pt x="4" y="9"/>
                    </a:cubicBezTo>
                    <a:close/>
                  </a:path>
                </a:pathLst>
              </a:custGeom>
              <a:solidFill>
                <a:srgbClr val="9A8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2" name="Freeform 1295">
                <a:extLst>
                  <a:ext uri="{FF2B5EF4-FFF2-40B4-BE49-F238E27FC236}">
                    <a16:creationId xmlns:a16="http://schemas.microsoft.com/office/drawing/2014/main" id="{F841240C-BF69-870C-5ED4-5EEEF384E08A}"/>
                  </a:ext>
                </a:extLst>
              </p:cNvPr>
              <p:cNvSpPr/>
              <p:nvPr/>
            </p:nvSpPr>
            <p:spPr bwMode="auto">
              <a:xfrm>
                <a:off x="5406" y="1281"/>
                <a:ext cx="31" cy="23"/>
              </a:xfrm>
              <a:custGeom>
                <a:avLst/>
                <a:gdLst>
                  <a:gd name="T0" fmla="*/ 20 w 21"/>
                  <a:gd name="T1" fmla="*/ 16 h 16"/>
                  <a:gd name="T2" fmla="*/ 0 w 21"/>
                  <a:gd name="T3" fmla="*/ 16 h 16"/>
                  <a:gd name="T4" fmla="*/ 9 w 21"/>
                  <a:gd name="T5" fmla="*/ 0 h 16"/>
                  <a:gd name="T6" fmla="*/ 20 w 21"/>
                  <a:gd name="T7" fmla="*/ 16 h 16"/>
                </a:gdLst>
                <a:ahLst/>
                <a:cxnLst>
                  <a:cxn ang="0">
                    <a:pos x="T0" y="T1"/>
                  </a:cxn>
                  <a:cxn ang="0">
                    <a:pos x="T2" y="T3"/>
                  </a:cxn>
                  <a:cxn ang="0">
                    <a:pos x="T4" y="T5"/>
                  </a:cxn>
                  <a:cxn ang="0">
                    <a:pos x="T6" y="T7"/>
                  </a:cxn>
                </a:cxnLst>
                <a:rect l="0" t="0" r="r" b="b"/>
                <a:pathLst>
                  <a:path w="21" h="16">
                    <a:moveTo>
                      <a:pt x="20" y="16"/>
                    </a:moveTo>
                    <a:cubicBezTo>
                      <a:pt x="14" y="16"/>
                      <a:pt x="8" y="16"/>
                      <a:pt x="0" y="16"/>
                    </a:cubicBezTo>
                    <a:cubicBezTo>
                      <a:pt x="4" y="10"/>
                      <a:pt x="6" y="5"/>
                      <a:pt x="9" y="0"/>
                    </a:cubicBezTo>
                    <a:cubicBezTo>
                      <a:pt x="12" y="6"/>
                      <a:pt x="21" y="8"/>
                      <a:pt x="20" y="16"/>
                    </a:cubicBezTo>
                    <a:close/>
                  </a:path>
                </a:pathLst>
              </a:custGeom>
              <a:solidFill>
                <a:srgbClr val="403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3" name="Freeform 1296">
                <a:extLst>
                  <a:ext uri="{FF2B5EF4-FFF2-40B4-BE49-F238E27FC236}">
                    <a16:creationId xmlns:a16="http://schemas.microsoft.com/office/drawing/2014/main" id="{EC8AE192-81EC-6E77-6B70-7C09904F13E6}"/>
                  </a:ext>
                </a:extLst>
              </p:cNvPr>
              <p:cNvSpPr/>
              <p:nvPr/>
            </p:nvSpPr>
            <p:spPr bwMode="auto">
              <a:xfrm>
                <a:off x="5620" y="1892"/>
                <a:ext cx="452" cy="307"/>
              </a:xfrm>
              <a:custGeom>
                <a:avLst/>
                <a:gdLst>
                  <a:gd name="T0" fmla="*/ 123 w 311"/>
                  <a:gd name="T1" fmla="*/ 199 h 211"/>
                  <a:gd name="T2" fmla="*/ 91 w 311"/>
                  <a:gd name="T3" fmla="*/ 195 h 211"/>
                  <a:gd name="T4" fmla="*/ 66 w 311"/>
                  <a:gd name="T5" fmla="*/ 204 h 211"/>
                  <a:gd name="T6" fmla="*/ 59 w 311"/>
                  <a:gd name="T7" fmla="*/ 189 h 211"/>
                  <a:gd name="T8" fmla="*/ 45 w 311"/>
                  <a:gd name="T9" fmla="*/ 137 h 211"/>
                  <a:gd name="T10" fmla="*/ 17 w 311"/>
                  <a:gd name="T11" fmla="*/ 136 h 211"/>
                  <a:gd name="T12" fmla="*/ 0 w 311"/>
                  <a:gd name="T13" fmla="*/ 127 h 211"/>
                  <a:gd name="T14" fmla="*/ 18 w 311"/>
                  <a:gd name="T15" fmla="*/ 73 h 211"/>
                  <a:gd name="T16" fmla="*/ 24 w 311"/>
                  <a:gd name="T17" fmla="*/ 51 h 211"/>
                  <a:gd name="T18" fmla="*/ 15 w 311"/>
                  <a:gd name="T19" fmla="*/ 28 h 211"/>
                  <a:gd name="T20" fmla="*/ 10 w 311"/>
                  <a:gd name="T21" fmla="*/ 5 h 211"/>
                  <a:gd name="T22" fmla="*/ 34 w 311"/>
                  <a:gd name="T23" fmla="*/ 27 h 211"/>
                  <a:gd name="T24" fmla="*/ 34 w 311"/>
                  <a:gd name="T25" fmla="*/ 43 h 211"/>
                  <a:gd name="T26" fmla="*/ 49 w 311"/>
                  <a:gd name="T27" fmla="*/ 60 h 211"/>
                  <a:gd name="T28" fmla="*/ 60 w 311"/>
                  <a:gd name="T29" fmla="*/ 40 h 211"/>
                  <a:gd name="T30" fmla="*/ 72 w 311"/>
                  <a:gd name="T31" fmla="*/ 6 h 211"/>
                  <a:gd name="T32" fmla="*/ 87 w 311"/>
                  <a:gd name="T33" fmla="*/ 6 h 211"/>
                  <a:gd name="T34" fmla="*/ 127 w 311"/>
                  <a:gd name="T35" fmla="*/ 6 h 211"/>
                  <a:gd name="T36" fmla="*/ 154 w 311"/>
                  <a:gd name="T37" fmla="*/ 5 h 211"/>
                  <a:gd name="T38" fmla="*/ 194 w 311"/>
                  <a:gd name="T39" fmla="*/ 12 h 211"/>
                  <a:gd name="T40" fmla="*/ 213 w 311"/>
                  <a:gd name="T41" fmla="*/ 30 h 211"/>
                  <a:gd name="T42" fmla="*/ 184 w 311"/>
                  <a:gd name="T43" fmla="*/ 36 h 211"/>
                  <a:gd name="T44" fmla="*/ 170 w 311"/>
                  <a:gd name="T45" fmla="*/ 31 h 211"/>
                  <a:gd name="T46" fmla="*/ 135 w 311"/>
                  <a:gd name="T47" fmla="*/ 29 h 211"/>
                  <a:gd name="T48" fmla="*/ 127 w 311"/>
                  <a:gd name="T49" fmla="*/ 29 h 211"/>
                  <a:gd name="T50" fmla="*/ 110 w 311"/>
                  <a:gd name="T51" fmla="*/ 36 h 211"/>
                  <a:gd name="T52" fmla="*/ 99 w 311"/>
                  <a:gd name="T53" fmla="*/ 96 h 211"/>
                  <a:gd name="T54" fmla="*/ 110 w 311"/>
                  <a:gd name="T55" fmla="*/ 135 h 211"/>
                  <a:gd name="T56" fmla="*/ 122 w 311"/>
                  <a:gd name="T57" fmla="*/ 173 h 211"/>
                  <a:gd name="T58" fmla="*/ 155 w 311"/>
                  <a:gd name="T59" fmla="*/ 176 h 211"/>
                  <a:gd name="T60" fmla="*/ 173 w 311"/>
                  <a:gd name="T61" fmla="*/ 146 h 211"/>
                  <a:gd name="T62" fmla="*/ 183 w 311"/>
                  <a:gd name="T63" fmla="*/ 121 h 211"/>
                  <a:gd name="T64" fmla="*/ 193 w 311"/>
                  <a:gd name="T65" fmla="*/ 100 h 211"/>
                  <a:gd name="T66" fmla="*/ 201 w 311"/>
                  <a:gd name="T67" fmla="*/ 61 h 211"/>
                  <a:gd name="T68" fmla="*/ 218 w 311"/>
                  <a:gd name="T69" fmla="*/ 58 h 211"/>
                  <a:gd name="T70" fmla="*/ 237 w 311"/>
                  <a:gd name="T71" fmla="*/ 62 h 211"/>
                  <a:gd name="T72" fmla="*/ 298 w 311"/>
                  <a:gd name="T73" fmla="*/ 52 h 211"/>
                  <a:gd name="T74" fmla="*/ 311 w 311"/>
                  <a:gd name="T75" fmla="*/ 64 h 211"/>
                  <a:gd name="T76" fmla="*/ 289 w 311"/>
                  <a:gd name="T77" fmla="*/ 108 h 211"/>
                  <a:gd name="T78" fmla="*/ 293 w 311"/>
                  <a:gd name="T79" fmla="*/ 131 h 211"/>
                  <a:gd name="T80" fmla="*/ 287 w 311"/>
                  <a:gd name="T81" fmla="*/ 160 h 211"/>
                  <a:gd name="T82" fmla="*/ 272 w 311"/>
                  <a:gd name="T83" fmla="*/ 156 h 211"/>
                  <a:gd name="T84" fmla="*/ 264 w 311"/>
                  <a:gd name="T85" fmla="*/ 141 h 211"/>
                  <a:gd name="T86" fmla="*/ 267 w 311"/>
                  <a:gd name="T87" fmla="*/ 129 h 211"/>
                  <a:gd name="T88" fmla="*/ 259 w 311"/>
                  <a:gd name="T89" fmla="*/ 140 h 211"/>
                  <a:gd name="T90" fmla="*/ 235 w 311"/>
                  <a:gd name="T91" fmla="*/ 166 h 211"/>
                  <a:gd name="T92" fmla="*/ 217 w 311"/>
                  <a:gd name="T93" fmla="*/ 181 h 211"/>
                  <a:gd name="T94" fmla="*/ 179 w 311"/>
                  <a:gd name="T95" fmla="*/ 198 h 211"/>
                  <a:gd name="T96" fmla="*/ 123 w 311"/>
                  <a:gd name="T97" fmla="*/ 19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1" h="211">
                    <a:moveTo>
                      <a:pt x="123" y="199"/>
                    </a:moveTo>
                    <a:cubicBezTo>
                      <a:pt x="114" y="187"/>
                      <a:pt x="104" y="184"/>
                      <a:pt x="91" y="195"/>
                    </a:cubicBezTo>
                    <a:cubicBezTo>
                      <a:pt x="84" y="200"/>
                      <a:pt x="74" y="201"/>
                      <a:pt x="66" y="204"/>
                    </a:cubicBezTo>
                    <a:cubicBezTo>
                      <a:pt x="56" y="202"/>
                      <a:pt x="59" y="196"/>
                      <a:pt x="59" y="189"/>
                    </a:cubicBezTo>
                    <a:cubicBezTo>
                      <a:pt x="57" y="171"/>
                      <a:pt x="63" y="152"/>
                      <a:pt x="45" y="137"/>
                    </a:cubicBezTo>
                    <a:cubicBezTo>
                      <a:pt x="33" y="127"/>
                      <a:pt x="26" y="126"/>
                      <a:pt x="17" y="136"/>
                    </a:cubicBezTo>
                    <a:cubicBezTo>
                      <a:pt x="9" y="137"/>
                      <a:pt x="4" y="133"/>
                      <a:pt x="0" y="127"/>
                    </a:cubicBezTo>
                    <a:cubicBezTo>
                      <a:pt x="4" y="108"/>
                      <a:pt x="14" y="91"/>
                      <a:pt x="18" y="73"/>
                    </a:cubicBezTo>
                    <a:cubicBezTo>
                      <a:pt x="21" y="66"/>
                      <a:pt x="23" y="59"/>
                      <a:pt x="24" y="51"/>
                    </a:cubicBezTo>
                    <a:cubicBezTo>
                      <a:pt x="25" y="42"/>
                      <a:pt x="19" y="36"/>
                      <a:pt x="15" y="28"/>
                    </a:cubicBezTo>
                    <a:cubicBezTo>
                      <a:pt x="12" y="21"/>
                      <a:pt x="4" y="15"/>
                      <a:pt x="10" y="5"/>
                    </a:cubicBezTo>
                    <a:cubicBezTo>
                      <a:pt x="28" y="1"/>
                      <a:pt x="36" y="8"/>
                      <a:pt x="34" y="27"/>
                    </a:cubicBezTo>
                    <a:cubicBezTo>
                      <a:pt x="33" y="32"/>
                      <a:pt x="34" y="37"/>
                      <a:pt x="34" y="43"/>
                    </a:cubicBezTo>
                    <a:cubicBezTo>
                      <a:pt x="33" y="53"/>
                      <a:pt x="35" y="62"/>
                      <a:pt x="49" y="60"/>
                    </a:cubicBezTo>
                    <a:cubicBezTo>
                      <a:pt x="62" y="59"/>
                      <a:pt x="62" y="51"/>
                      <a:pt x="60" y="40"/>
                    </a:cubicBezTo>
                    <a:cubicBezTo>
                      <a:pt x="47" y="22"/>
                      <a:pt x="52" y="9"/>
                      <a:pt x="72" y="6"/>
                    </a:cubicBezTo>
                    <a:cubicBezTo>
                      <a:pt x="77" y="6"/>
                      <a:pt x="82" y="6"/>
                      <a:pt x="87" y="6"/>
                    </a:cubicBezTo>
                    <a:cubicBezTo>
                      <a:pt x="100" y="5"/>
                      <a:pt x="114" y="7"/>
                      <a:pt x="127" y="6"/>
                    </a:cubicBezTo>
                    <a:cubicBezTo>
                      <a:pt x="136" y="6"/>
                      <a:pt x="144" y="0"/>
                      <a:pt x="154" y="5"/>
                    </a:cubicBezTo>
                    <a:cubicBezTo>
                      <a:pt x="167" y="10"/>
                      <a:pt x="182" y="2"/>
                      <a:pt x="194" y="12"/>
                    </a:cubicBezTo>
                    <a:cubicBezTo>
                      <a:pt x="196" y="21"/>
                      <a:pt x="208" y="20"/>
                      <a:pt x="213" y="30"/>
                    </a:cubicBezTo>
                    <a:cubicBezTo>
                      <a:pt x="202" y="30"/>
                      <a:pt x="195" y="38"/>
                      <a:pt x="184" y="36"/>
                    </a:cubicBezTo>
                    <a:cubicBezTo>
                      <a:pt x="178" y="38"/>
                      <a:pt x="174" y="34"/>
                      <a:pt x="170" y="31"/>
                    </a:cubicBezTo>
                    <a:cubicBezTo>
                      <a:pt x="158" y="21"/>
                      <a:pt x="146" y="30"/>
                      <a:pt x="135" y="29"/>
                    </a:cubicBezTo>
                    <a:cubicBezTo>
                      <a:pt x="132" y="29"/>
                      <a:pt x="129" y="29"/>
                      <a:pt x="127" y="29"/>
                    </a:cubicBezTo>
                    <a:cubicBezTo>
                      <a:pt x="120" y="30"/>
                      <a:pt x="116" y="34"/>
                      <a:pt x="110" y="36"/>
                    </a:cubicBezTo>
                    <a:cubicBezTo>
                      <a:pt x="85" y="57"/>
                      <a:pt x="82" y="76"/>
                      <a:pt x="99" y="96"/>
                    </a:cubicBezTo>
                    <a:cubicBezTo>
                      <a:pt x="98" y="110"/>
                      <a:pt x="101" y="123"/>
                      <a:pt x="110" y="135"/>
                    </a:cubicBezTo>
                    <a:cubicBezTo>
                      <a:pt x="118" y="146"/>
                      <a:pt x="120" y="160"/>
                      <a:pt x="122" y="173"/>
                    </a:cubicBezTo>
                    <a:cubicBezTo>
                      <a:pt x="132" y="182"/>
                      <a:pt x="144" y="179"/>
                      <a:pt x="155" y="176"/>
                    </a:cubicBezTo>
                    <a:cubicBezTo>
                      <a:pt x="166" y="169"/>
                      <a:pt x="173" y="160"/>
                      <a:pt x="173" y="146"/>
                    </a:cubicBezTo>
                    <a:cubicBezTo>
                      <a:pt x="172" y="136"/>
                      <a:pt x="177" y="128"/>
                      <a:pt x="183" y="121"/>
                    </a:cubicBezTo>
                    <a:cubicBezTo>
                      <a:pt x="189" y="115"/>
                      <a:pt x="192" y="108"/>
                      <a:pt x="193" y="100"/>
                    </a:cubicBezTo>
                    <a:cubicBezTo>
                      <a:pt x="200" y="88"/>
                      <a:pt x="197" y="74"/>
                      <a:pt x="201" y="61"/>
                    </a:cubicBezTo>
                    <a:cubicBezTo>
                      <a:pt x="206" y="52"/>
                      <a:pt x="209" y="39"/>
                      <a:pt x="218" y="58"/>
                    </a:cubicBezTo>
                    <a:cubicBezTo>
                      <a:pt x="222" y="68"/>
                      <a:pt x="230" y="64"/>
                      <a:pt x="237" y="62"/>
                    </a:cubicBezTo>
                    <a:cubicBezTo>
                      <a:pt x="257" y="57"/>
                      <a:pt x="277" y="49"/>
                      <a:pt x="298" y="52"/>
                    </a:cubicBezTo>
                    <a:cubicBezTo>
                      <a:pt x="307" y="52"/>
                      <a:pt x="311" y="56"/>
                      <a:pt x="311" y="64"/>
                    </a:cubicBezTo>
                    <a:cubicBezTo>
                      <a:pt x="303" y="79"/>
                      <a:pt x="290" y="90"/>
                      <a:pt x="289" y="108"/>
                    </a:cubicBezTo>
                    <a:cubicBezTo>
                      <a:pt x="287" y="116"/>
                      <a:pt x="291" y="123"/>
                      <a:pt x="293" y="131"/>
                    </a:cubicBezTo>
                    <a:cubicBezTo>
                      <a:pt x="293" y="141"/>
                      <a:pt x="303" y="154"/>
                      <a:pt x="287" y="160"/>
                    </a:cubicBezTo>
                    <a:cubicBezTo>
                      <a:pt x="281" y="161"/>
                      <a:pt x="276" y="160"/>
                      <a:pt x="272" y="156"/>
                    </a:cubicBezTo>
                    <a:cubicBezTo>
                      <a:pt x="267" y="152"/>
                      <a:pt x="262" y="148"/>
                      <a:pt x="264" y="141"/>
                    </a:cubicBezTo>
                    <a:cubicBezTo>
                      <a:pt x="264" y="137"/>
                      <a:pt x="270" y="135"/>
                      <a:pt x="267" y="129"/>
                    </a:cubicBezTo>
                    <a:cubicBezTo>
                      <a:pt x="260" y="130"/>
                      <a:pt x="262" y="137"/>
                      <a:pt x="259" y="140"/>
                    </a:cubicBezTo>
                    <a:cubicBezTo>
                      <a:pt x="245" y="144"/>
                      <a:pt x="234" y="149"/>
                      <a:pt x="235" y="166"/>
                    </a:cubicBezTo>
                    <a:cubicBezTo>
                      <a:pt x="235" y="177"/>
                      <a:pt x="226" y="180"/>
                      <a:pt x="217" y="181"/>
                    </a:cubicBezTo>
                    <a:cubicBezTo>
                      <a:pt x="203" y="184"/>
                      <a:pt x="192" y="194"/>
                      <a:pt x="179" y="198"/>
                    </a:cubicBezTo>
                    <a:cubicBezTo>
                      <a:pt x="161" y="205"/>
                      <a:pt x="142" y="211"/>
                      <a:pt x="123" y="199"/>
                    </a:cubicBezTo>
                    <a:close/>
                  </a:path>
                </a:pathLst>
              </a:custGeom>
              <a:solidFill>
                <a:srgbClr val="DBDF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4" name="Freeform 1297">
                <a:extLst>
                  <a:ext uri="{FF2B5EF4-FFF2-40B4-BE49-F238E27FC236}">
                    <a16:creationId xmlns:a16="http://schemas.microsoft.com/office/drawing/2014/main" id="{6BCF0962-CDAE-6777-4226-038E866541B8}"/>
                  </a:ext>
                </a:extLst>
              </p:cNvPr>
              <p:cNvSpPr/>
              <p:nvPr/>
            </p:nvSpPr>
            <p:spPr bwMode="auto">
              <a:xfrm>
                <a:off x="5726" y="1794"/>
                <a:ext cx="138" cy="114"/>
              </a:xfrm>
              <a:custGeom>
                <a:avLst/>
                <a:gdLst>
                  <a:gd name="T0" fmla="*/ 57 w 95"/>
                  <a:gd name="T1" fmla="*/ 78 h 78"/>
                  <a:gd name="T2" fmla="*/ 20 w 95"/>
                  <a:gd name="T3" fmla="*/ 78 h 78"/>
                  <a:gd name="T4" fmla="*/ 13 w 95"/>
                  <a:gd name="T5" fmla="*/ 39 h 78"/>
                  <a:gd name="T6" fmla="*/ 1 w 95"/>
                  <a:gd name="T7" fmla="*/ 6 h 78"/>
                  <a:gd name="T8" fmla="*/ 21 w 95"/>
                  <a:gd name="T9" fmla="*/ 5 h 78"/>
                  <a:gd name="T10" fmla="*/ 54 w 95"/>
                  <a:gd name="T11" fmla="*/ 3 h 78"/>
                  <a:gd name="T12" fmla="*/ 67 w 95"/>
                  <a:gd name="T13" fmla="*/ 6 h 78"/>
                  <a:gd name="T14" fmla="*/ 88 w 95"/>
                  <a:gd name="T15" fmla="*/ 14 h 78"/>
                  <a:gd name="T16" fmla="*/ 80 w 95"/>
                  <a:gd name="T17" fmla="*/ 59 h 78"/>
                  <a:gd name="T18" fmla="*/ 57 w 95"/>
                  <a:gd name="T1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78">
                    <a:moveTo>
                      <a:pt x="57" y="78"/>
                    </a:moveTo>
                    <a:cubicBezTo>
                      <a:pt x="45" y="78"/>
                      <a:pt x="33" y="78"/>
                      <a:pt x="20" y="78"/>
                    </a:cubicBezTo>
                    <a:cubicBezTo>
                      <a:pt x="8" y="67"/>
                      <a:pt x="15" y="52"/>
                      <a:pt x="13" y="39"/>
                    </a:cubicBezTo>
                    <a:cubicBezTo>
                      <a:pt x="10" y="28"/>
                      <a:pt x="0" y="19"/>
                      <a:pt x="1" y="6"/>
                    </a:cubicBezTo>
                    <a:cubicBezTo>
                      <a:pt x="8" y="11"/>
                      <a:pt x="14" y="7"/>
                      <a:pt x="21" y="5"/>
                    </a:cubicBezTo>
                    <a:cubicBezTo>
                      <a:pt x="32" y="7"/>
                      <a:pt x="43" y="16"/>
                      <a:pt x="54" y="3"/>
                    </a:cubicBezTo>
                    <a:cubicBezTo>
                      <a:pt x="58" y="0"/>
                      <a:pt x="63" y="3"/>
                      <a:pt x="67" y="6"/>
                    </a:cubicBezTo>
                    <a:cubicBezTo>
                      <a:pt x="72" y="12"/>
                      <a:pt x="80" y="13"/>
                      <a:pt x="88" y="14"/>
                    </a:cubicBezTo>
                    <a:cubicBezTo>
                      <a:pt x="95" y="31"/>
                      <a:pt x="76" y="43"/>
                      <a:pt x="80" y="59"/>
                    </a:cubicBezTo>
                    <a:cubicBezTo>
                      <a:pt x="75" y="68"/>
                      <a:pt x="65" y="71"/>
                      <a:pt x="57" y="78"/>
                    </a:cubicBezTo>
                    <a:close/>
                  </a:path>
                </a:pathLst>
              </a:custGeom>
              <a:solidFill>
                <a:srgbClr val="C8A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5" name="Freeform 1298">
                <a:extLst>
                  <a:ext uri="{FF2B5EF4-FFF2-40B4-BE49-F238E27FC236}">
                    <a16:creationId xmlns:a16="http://schemas.microsoft.com/office/drawing/2014/main" id="{B373F3B5-8B44-4E58-5C3E-EC29BDEE73E4}"/>
                  </a:ext>
                </a:extLst>
              </p:cNvPr>
              <p:cNvSpPr/>
              <p:nvPr/>
            </p:nvSpPr>
            <p:spPr bwMode="auto">
              <a:xfrm>
                <a:off x="5717" y="1713"/>
                <a:ext cx="160" cy="100"/>
              </a:xfrm>
              <a:custGeom>
                <a:avLst/>
                <a:gdLst>
                  <a:gd name="T0" fmla="*/ 10 w 110"/>
                  <a:gd name="T1" fmla="*/ 15 h 69"/>
                  <a:gd name="T2" fmla="*/ 31 w 110"/>
                  <a:gd name="T3" fmla="*/ 13 h 69"/>
                  <a:gd name="T4" fmla="*/ 52 w 110"/>
                  <a:gd name="T5" fmla="*/ 10 h 69"/>
                  <a:gd name="T6" fmla="*/ 54 w 110"/>
                  <a:gd name="T7" fmla="*/ 12 h 69"/>
                  <a:gd name="T8" fmla="*/ 99 w 110"/>
                  <a:gd name="T9" fmla="*/ 15 h 69"/>
                  <a:gd name="T10" fmla="*/ 95 w 110"/>
                  <a:gd name="T11" fmla="*/ 67 h 69"/>
                  <a:gd name="T12" fmla="*/ 82 w 110"/>
                  <a:gd name="T13" fmla="*/ 53 h 69"/>
                  <a:gd name="T14" fmla="*/ 67 w 110"/>
                  <a:gd name="T15" fmla="*/ 44 h 69"/>
                  <a:gd name="T16" fmla="*/ 7 w 110"/>
                  <a:gd name="T17" fmla="*/ 59 h 69"/>
                  <a:gd name="T18" fmla="*/ 10 w 110"/>
                  <a:gd name="T19" fmla="*/ 1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69">
                    <a:moveTo>
                      <a:pt x="10" y="15"/>
                    </a:moveTo>
                    <a:cubicBezTo>
                      <a:pt x="17" y="18"/>
                      <a:pt x="24" y="26"/>
                      <a:pt x="31" y="13"/>
                    </a:cubicBezTo>
                    <a:cubicBezTo>
                      <a:pt x="35" y="6"/>
                      <a:pt x="43" y="0"/>
                      <a:pt x="52" y="10"/>
                    </a:cubicBezTo>
                    <a:cubicBezTo>
                      <a:pt x="52" y="11"/>
                      <a:pt x="53" y="12"/>
                      <a:pt x="54" y="12"/>
                    </a:cubicBezTo>
                    <a:cubicBezTo>
                      <a:pt x="69" y="3"/>
                      <a:pt x="83" y="19"/>
                      <a:pt x="99" y="15"/>
                    </a:cubicBezTo>
                    <a:cubicBezTo>
                      <a:pt x="108" y="33"/>
                      <a:pt x="110" y="51"/>
                      <a:pt x="95" y="67"/>
                    </a:cubicBezTo>
                    <a:cubicBezTo>
                      <a:pt x="83" y="69"/>
                      <a:pt x="80" y="64"/>
                      <a:pt x="82" y="53"/>
                    </a:cubicBezTo>
                    <a:cubicBezTo>
                      <a:pt x="85" y="38"/>
                      <a:pt x="77" y="37"/>
                      <a:pt x="67" y="44"/>
                    </a:cubicBezTo>
                    <a:cubicBezTo>
                      <a:pt x="45" y="34"/>
                      <a:pt x="18" y="40"/>
                      <a:pt x="7" y="59"/>
                    </a:cubicBezTo>
                    <a:cubicBezTo>
                      <a:pt x="1" y="44"/>
                      <a:pt x="0" y="29"/>
                      <a:pt x="10" y="15"/>
                    </a:cubicBezTo>
                    <a:close/>
                  </a:path>
                </a:pathLst>
              </a:custGeom>
              <a:solidFill>
                <a:srgbClr val="5D58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6" name="Freeform 1299">
                <a:extLst>
                  <a:ext uri="{FF2B5EF4-FFF2-40B4-BE49-F238E27FC236}">
                    <a16:creationId xmlns:a16="http://schemas.microsoft.com/office/drawing/2014/main" id="{E746F0A6-2B72-3317-C078-3028169A0371}"/>
                  </a:ext>
                </a:extLst>
              </p:cNvPr>
              <p:cNvSpPr/>
              <p:nvPr/>
            </p:nvSpPr>
            <p:spPr bwMode="auto">
              <a:xfrm>
                <a:off x="5779" y="1927"/>
                <a:ext cx="128" cy="105"/>
              </a:xfrm>
              <a:custGeom>
                <a:avLst/>
                <a:gdLst>
                  <a:gd name="T0" fmla="*/ 64 w 88"/>
                  <a:gd name="T1" fmla="*/ 5 h 72"/>
                  <a:gd name="T2" fmla="*/ 75 w 88"/>
                  <a:gd name="T3" fmla="*/ 12 h 72"/>
                  <a:gd name="T4" fmla="*/ 85 w 88"/>
                  <a:gd name="T5" fmla="*/ 31 h 72"/>
                  <a:gd name="T6" fmla="*/ 87 w 88"/>
                  <a:gd name="T7" fmla="*/ 52 h 72"/>
                  <a:gd name="T8" fmla="*/ 83 w 88"/>
                  <a:gd name="T9" fmla="*/ 60 h 72"/>
                  <a:gd name="T10" fmla="*/ 52 w 88"/>
                  <a:gd name="T11" fmla="*/ 72 h 72"/>
                  <a:gd name="T12" fmla="*/ 32 w 88"/>
                  <a:gd name="T13" fmla="*/ 42 h 72"/>
                  <a:gd name="T14" fmla="*/ 20 w 88"/>
                  <a:gd name="T15" fmla="*/ 29 h 72"/>
                  <a:gd name="T16" fmla="*/ 16 w 88"/>
                  <a:gd name="T17" fmla="*/ 0 h 72"/>
                  <a:gd name="T18" fmla="*/ 24 w 88"/>
                  <a:gd name="T19" fmla="*/ 0 h 72"/>
                  <a:gd name="T20" fmla="*/ 64 w 88"/>
                  <a:gd name="T21"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72">
                    <a:moveTo>
                      <a:pt x="64" y="5"/>
                    </a:moveTo>
                    <a:cubicBezTo>
                      <a:pt x="68" y="7"/>
                      <a:pt x="72" y="10"/>
                      <a:pt x="75" y="12"/>
                    </a:cubicBezTo>
                    <a:cubicBezTo>
                      <a:pt x="79" y="19"/>
                      <a:pt x="82" y="25"/>
                      <a:pt x="85" y="31"/>
                    </a:cubicBezTo>
                    <a:cubicBezTo>
                      <a:pt x="88" y="38"/>
                      <a:pt x="86" y="45"/>
                      <a:pt x="87" y="52"/>
                    </a:cubicBezTo>
                    <a:cubicBezTo>
                      <a:pt x="87" y="55"/>
                      <a:pt x="86" y="61"/>
                      <a:pt x="83" y="60"/>
                    </a:cubicBezTo>
                    <a:cubicBezTo>
                      <a:pt x="70" y="56"/>
                      <a:pt x="63" y="70"/>
                      <a:pt x="52" y="72"/>
                    </a:cubicBezTo>
                    <a:cubicBezTo>
                      <a:pt x="36" y="68"/>
                      <a:pt x="33" y="56"/>
                      <a:pt x="32" y="42"/>
                    </a:cubicBezTo>
                    <a:cubicBezTo>
                      <a:pt x="31" y="35"/>
                      <a:pt x="31" y="27"/>
                      <a:pt x="20" y="29"/>
                    </a:cubicBezTo>
                    <a:cubicBezTo>
                      <a:pt x="0" y="22"/>
                      <a:pt x="12" y="11"/>
                      <a:pt x="16" y="0"/>
                    </a:cubicBezTo>
                    <a:cubicBezTo>
                      <a:pt x="19" y="0"/>
                      <a:pt x="22" y="0"/>
                      <a:pt x="24" y="0"/>
                    </a:cubicBezTo>
                    <a:cubicBezTo>
                      <a:pt x="37" y="8"/>
                      <a:pt x="51" y="0"/>
                      <a:pt x="64" y="5"/>
                    </a:cubicBezTo>
                    <a:close/>
                  </a:path>
                </a:pathLst>
              </a:custGeom>
              <a:solidFill>
                <a:srgbClr val="4028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7" name="Freeform 1300">
                <a:extLst>
                  <a:ext uri="{FF2B5EF4-FFF2-40B4-BE49-F238E27FC236}">
                    <a16:creationId xmlns:a16="http://schemas.microsoft.com/office/drawing/2014/main" id="{CE22931F-7537-A169-A84C-000D53BC6A21}"/>
                  </a:ext>
                </a:extLst>
              </p:cNvPr>
              <p:cNvSpPr/>
              <p:nvPr/>
            </p:nvSpPr>
            <p:spPr bwMode="auto">
              <a:xfrm>
                <a:off x="5837" y="1825"/>
                <a:ext cx="100" cy="90"/>
              </a:xfrm>
              <a:custGeom>
                <a:avLst/>
                <a:gdLst>
                  <a:gd name="T0" fmla="*/ 45 w 69"/>
                  <a:gd name="T1" fmla="*/ 58 h 62"/>
                  <a:gd name="T2" fmla="*/ 0 w 69"/>
                  <a:gd name="T3" fmla="*/ 55 h 62"/>
                  <a:gd name="T4" fmla="*/ 16 w 69"/>
                  <a:gd name="T5" fmla="*/ 47 h 62"/>
                  <a:gd name="T6" fmla="*/ 18 w 69"/>
                  <a:gd name="T7" fmla="*/ 29 h 62"/>
                  <a:gd name="T8" fmla="*/ 45 w 69"/>
                  <a:gd name="T9" fmla="*/ 4 h 62"/>
                  <a:gd name="T10" fmla="*/ 53 w 69"/>
                  <a:gd name="T11" fmla="*/ 34 h 62"/>
                  <a:gd name="T12" fmla="*/ 54 w 69"/>
                  <a:gd name="T13" fmla="*/ 39 h 62"/>
                  <a:gd name="T14" fmla="*/ 63 w 69"/>
                  <a:gd name="T15" fmla="*/ 27 h 62"/>
                  <a:gd name="T16" fmla="*/ 68 w 69"/>
                  <a:gd name="T17" fmla="*/ 35 h 62"/>
                  <a:gd name="T18" fmla="*/ 45 w 69"/>
                  <a:gd name="T1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2">
                    <a:moveTo>
                      <a:pt x="45" y="58"/>
                    </a:moveTo>
                    <a:cubicBezTo>
                      <a:pt x="30" y="56"/>
                      <a:pt x="15" y="62"/>
                      <a:pt x="0" y="55"/>
                    </a:cubicBezTo>
                    <a:cubicBezTo>
                      <a:pt x="3" y="48"/>
                      <a:pt x="10" y="49"/>
                      <a:pt x="16" y="47"/>
                    </a:cubicBezTo>
                    <a:cubicBezTo>
                      <a:pt x="16" y="41"/>
                      <a:pt x="17" y="35"/>
                      <a:pt x="18" y="29"/>
                    </a:cubicBezTo>
                    <a:cubicBezTo>
                      <a:pt x="19" y="18"/>
                      <a:pt x="38" y="0"/>
                      <a:pt x="45" y="4"/>
                    </a:cubicBezTo>
                    <a:cubicBezTo>
                      <a:pt x="57" y="11"/>
                      <a:pt x="58" y="22"/>
                      <a:pt x="53" y="34"/>
                    </a:cubicBezTo>
                    <a:cubicBezTo>
                      <a:pt x="53" y="35"/>
                      <a:pt x="54" y="37"/>
                      <a:pt x="54" y="39"/>
                    </a:cubicBezTo>
                    <a:cubicBezTo>
                      <a:pt x="57" y="35"/>
                      <a:pt x="60" y="31"/>
                      <a:pt x="63" y="27"/>
                    </a:cubicBezTo>
                    <a:cubicBezTo>
                      <a:pt x="69" y="29"/>
                      <a:pt x="68" y="32"/>
                      <a:pt x="68" y="35"/>
                    </a:cubicBezTo>
                    <a:cubicBezTo>
                      <a:pt x="68" y="51"/>
                      <a:pt x="59" y="58"/>
                      <a:pt x="45" y="58"/>
                    </a:cubicBezTo>
                    <a:close/>
                  </a:path>
                </a:pathLst>
              </a:custGeom>
              <a:solidFill>
                <a:srgbClr val="C3A7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8" name="Freeform 1301">
                <a:extLst>
                  <a:ext uri="{FF2B5EF4-FFF2-40B4-BE49-F238E27FC236}">
                    <a16:creationId xmlns:a16="http://schemas.microsoft.com/office/drawing/2014/main" id="{98451608-8E38-2FCC-D89B-962F84367CD9}"/>
                  </a:ext>
                </a:extLst>
              </p:cNvPr>
              <p:cNvSpPr/>
              <p:nvPr/>
            </p:nvSpPr>
            <p:spPr bwMode="auto">
              <a:xfrm>
                <a:off x="5755" y="1758"/>
                <a:ext cx="101" cy="82"/>
              </a:xfrm>
              <a:custGeom>
                <a:avLst/>
                <a:gdLst>
                  <a:gd name="T0" fmla="*/ 40 w 69"/>
                  <a:gd name="T1" fmla="*/ 12 h 56"/>
                  <a:gd name="T2" fmla="*/ 54 w 69"/>
                  <a:gd name="T3" fmla="*/ 4 h 56"/>
                  <a:gd name="T4" fmla="*/ 62 w 69"/>
                  <a:gd name="T5" fmla="*/ 21 h 56"/>
                  <a:gd name="T6" fmla="*/ 69 w 69"/>
                  <a:gd name="T7" fmla="*/ 36 h 56"/>
                  <a:gd name="T8" fmla="*/ 68 w 69"/>
                  <a:gd name="T9" fmla="*/ 39 h 56"/>
                  <a:gd name="T10" fmla="*/ 45 w 69"/>
                  <a:gd name="T11" fmla="*/ 36 h 56"/>
                  <a:gd name="T12" fmla="*/ 35 w 69"/>
                  <a:gd name="T13" fmla="*/ 32 h 56"/>
                  <a:gd name="T14" fmla="*/ 0 w 69"/>
                  <a:gd name="T15" fmla="*/ 32 h 56"/>
                  <a:gd name="T16" fmla="*/ 40 w 69"/>
                  <a:gd name="T17" fmla="*/ 1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56">
                    <a:moveTo>
                      <a:pt x="40" y="12"/>
                    </a:moveTo>
                    <a:cubicBezTo>
                      <a:pt x="40" y="1"/>
                      <a:pt x="44" y="0"/>
                      <a:pt x="54" y="4"/>
                    </a:cubicBezTo>
                    <a:cubicBezTo>
                      <a:pt x="63" y="7"/>
                      <a:pt x="68" y="14"/>
                      <a:pt x="62" y="21"/>
                    </a:cubicBezTo>
                    <a:cubicBezTo>
                      <a:pt x="54" y="32"/>
                      <a:pt x="64" y="33"/>
                      <a:pt x="69" y="36"/>
                    </a:cubicBezTo>
                    <a:cubicBezTo>
                      <a:pt x="69" y="37"/>
                      <a:pt x="68" y="38"/>
                      <a:pt x="68" y="39"/>
                    </a:cubicBezTo>
                    <a:cubicBezTo>
                      <a:pt x="59" y="47"/>
                      <a:pt x="51" y="46"/>
                      <a:pt x="45" y="36"/>
                    </a:cubicBezTo>
                    <a:cubicBezTo>
                      <a:pt x="43" y="32"/>
                      <a:pt x="37" y="27"/>
                      <a:pt x="35" y="32"/>
                    </a:cubicBezTo>
                    <a:cubicBezTo>
                      <a:pt x="23" y="56"/>
                      <a:pt x="12" y="33"/>
                      <a:pt x="0" y="32"/>
                    </a:cubicBezTo>
                    <a:cubicBezTo>
                      <a:pt x="13" y="24"/>
                      <a:pt x="29" y="23"/>
                      <a:pt x="40" y="12"/>
                    </a:cubicBezTo>
                    <a:close/>
                  </a:path>
                </a:pathLst>
              </a:custGeom>
              <a:solidFill>
                <a:srgbClr val="816A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9" name="Freeform 1302">
                <a:extLst>
                  <a:ext uri="{FF2B5EF4-FFF2-40B4-BE49-F238E27FC236}">
                    <a16:creationId xmlns:a16="http://schemas.microsoft.com/office/drawing/2014/main" id="{A832C14A-52A8-53A4-C3CF-293FBC329A64}"/>
                  </a:ext>
                </a:extLst>
              </p:cNvPr>
              <p:cNvSpPr/>
              <p:nvPr/>
            </p:nvSpPr>
            <p:spPr bwMode="auto">
              <a:xfrm>
                <a:off x="6054" y="1936"/>
                <a:ext cx="77" cy="81"/>
              </a:xfrm>
              <a:custGeom>
                <a:avLst/>
                <a:gdLst>
                  <a:gd name="T0" fmla="*/ 12 w 53"/>
                  <a:gd name="T1" fmla="*/ 34 h 56"/>
                  <a:gd name="T2" fmla="*/ 0 w 53"/>
                  <a:gd name="T3" fmla="*/ 22 h 56"/>
                  <a:gd name="T4" fmla="*/ 0 w 53"/>
                  <a:gd name="T5" fmla="*/ 18 h 56"/>
                  <a:gd name="T6" fmla="*/ 0 w 53"/>
                  <a:gd name="T7" fmla="*/ 14 h 56"/>
                  <a:gd name="T8" fmla="*/ 44 w 53"/>
                  <a:gd name="T9" fmla="*/ 9 h 56"/>
                  <a:gd name="T10" fmla="*/ 53 w 53"/>
                  <a:gd name="T11" fmla="*/ 19 h 56"/>
                  <a:gd name="T12" fmla="*/ 44 w 53"/>
                  <a:gd name="T13" fmla="*/ 26 h 56"/>
                  <a:gd name="T14" fmla="*/ 33 w 53"/>
                  <a:gd name="T15" fmla="*/ 45 h 56"/>
                  <a:gd name="T16" fmla="*/ 17 w 53"/>
                  <a:gd name="T17" fmla="*/ 56 h 56"/>
                  <a:gd name="T18" fmla="*/ 11 w 53"/>
                  <a:gd name="T19" fmla="*/ 55 h 56"/>
                  <a:gd name="T20" fmla="*/ 12 w 53"/>
                  <a:gd name="T21" fmla="*/ 3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56">
                    <a:moveTo>
                      <a:pt x="12" y="34"/>
                    </a:moveTo>
                    <a:cubicBezTo>
                      <a:pt x="8" y="30"/>
                      <a:pt x="4" y="26"/>
                      <a:pt x="0" y="22"/>
                    </a:cubicBezTo>
                    <a:cubicBezTo>
                      <a:pt x="1" y="20"/>
                      <a:pt x="0" y="19"/>
                      <a:pt x="0" y="18"/>
                    </a:cubicBezTo>
                    <a:cubicBezTo>
                      <a:pt x="0" y="17"/>
                      <a:pt x="0" y="16"/>
                      <a:pt x="0" y="14"/>
                    </a:cubicBezTo>
                    <a:cubicBezTo>
                      <a:pt x="14" y="3"/>
                      <a:pt x="28" y="0"/>
                      <a:pt x="44" y="9"/>
                    </a:cubicBezTo>
                    <a:cubicBezTo>
                      <a:pt x="48" y="11"/>
                      <a:pt x="53" y="13"/>
                      <a:pt x="53" y="19"/>
                    </a:cubicBezTo>
                    <a:cubicBezTo>
                      <a:pt x="52" y="23"/>
                      <a:pt x="48" y="26"/>
                      <a:pt x="44" y="26"/>
                    </a:cubicBezTo>
                    <a:cubicBezTo>
                      <a:pt x="29" y="26"/>
                      <a:pt x="33" y="36"/>
                      <a:pt x="33" y="45"/>
                    </a:cubicBezTo>
                    <a:cubicBezTo>
                      <a:pt x="30" y="51"/>
                      <a:pt x="23" y="53"/>
                      <a:pt x="17" y="56"/>
                    </a:cubicBezTo>
                    <a:cubicBezTo>
                      <a:pt x="15" y="56"/>
                      <a:pt x="13" y="56"/>
                      <a:pt x="11" y="55"/>
                    </a:cubicBezTo>
                    <a:cubicBezTo>
                      <a:pt x="6" y="48"/>
                      <a:pt x="13" y="41"/>
                      <a:pt x="12" y="34"/>
                    </a:cubicBezTo>
                    <a:close/>
                  </a:path>
                </a:pathLst>
              </a:custGeom>
              <a:solidFill>
                <a:srgbClr val="3E4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0" name="Freeform 1303">
                <a:extLst>
                  <a:ext uri="{FF2B5EF4-FFF2-40B4-BE49-F238E27FC236}">
                    <a16:creationId xmlns:a16="http://schemas.microsoft.com/office/drawing/2014/main" id="{1732232C-2A07-B5EF-2B59-5182A6349243}"/>
                  </a:ext>
                </a:extLst>
              </p:cNvPr>
              <p:cNvSpPr/>
              <p:nvPr/>
            </p:nvSpPr>
            <p:spPr bwMode="auto">
              <a:xfrm>
                <a:off x="5854" y="1972"/>
                <a:ext cx="66" cy="84"/>
              </a:xfrm>
              <a:custGeom>
                <a:avLst/>
                <a:gdLst>
                  <a:gd name="T0" fmla="*/ 0 w 45"/>
                  <a:gd name="T1" fmla="*/ 37 h 58"/>
                  <a:gd name="T2" fmla="*/ 32 w 45"/>
                  <a:gd name="T3" fmla="*/ 28 h 58"/>
                  <a:gd name="T4" fmla="*/ 33 w 45"/>
                  <a:gd name="T5" fmla="*/ 0 h 58"/>
                  <a:gd name="T6" fmla="*/ 40 w 45"/>
                  <a:gd name="T7" fmla="*/ 6 h 58"/>
                  <a:gd name="T8" fmla="*/ 36 w 45"/>
                  <a:gd name="T9" fmla="*/ 45 h 58"/>
                  <a:gd name="T10" fmla="*/ 28 w 45"/>
                  <a:gd name="T11" fmla="*/ 57 h 58"/>
                  <a:gd name="T12" fmla="*/ 19 w 45"/>
                  <a:gd name="T13" fmla="*/ 48 h 58"/>
                  <a:gd name="T14" fmla="*/ 6 w 45"/>
                  <a:gd name="T15" fmla="*/ 43 h 58"/>
                  <a:gd name="T16" fmla="*/ 0 w 45"/>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7">
                    <a:moveTo>
                      <a:pt x="0" y="37"/>
                    </a:moveTo>
                    <a:cubicBezTo>
                      <a:pt x="11" y="37"/>
                      <a:pt x="13" y="12"/>
                      <a:pt x="32" y="28"/>
                    </a:cubicBezTo>
                    <a:cubicBezTo>
                      <a:pt x="26" y="17"/>
                      <a:pt x="31" y="8"/>
                      <a:pt x="33" y="0"/>
                    </a:cubicBezTo>
                    <a:cubicBezTo>
                      <a:pt x="35" y="2"/>
                      <a:pt x="38" y="4"/>
                      <a:pt x="40" y="6"/>
                    </a:cubicBezTo>
                    <a:cubicBezTo>
                      <a:pt x="45" y="20"/>
                      <a:pt x="42" y="32"/>
                      <a:pt x="36" y="45"/>
                    </a:cubicBezTo>
                    <a:cubicBezTo>
                      <a:pt x="33" y="49"/>
                      <a:pt x="34" y="56"/>
                      <a:pt x="28" y="57"/>
                    </a:cubicBezTo>
                    <a:cubicBezTo>
                      <a:pt x="22" y="58"/>
                      <a:pt x="21" y="52"/>
                      <a:pt x="19" y="48"/>
                    </a:cubicBezTo>
                    <a:cubicBezTo>
                      <a:pt x="16" y="41"/>
                      <a:pt x="13" y="40"/>
                      <a:pt x="6" y="43"/>
                    </a:cubicBezTo>
                    <a:cubicBezTo>
                      <a:pt x="3" y="44"/>
                      <a:pt x="0" y="42"/>
                      <a:pt x="0" y="37"/>
                    </a:cubicBezTo>
                    <a:close/>
                  </a:path>
                </a:pathLst>
              </a:custGeom>
              <a:solidFill>
                <a:srgbClr val="684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1" name="Freeform 1304">
                <a:extLst>
                  <a:ext uri="{FF2B5EF4-FFF2-40B4-BE49-F238E27FC236}">
                    <a16:creationId xmlns:a16="http://schemas.microsoft.com/office/drawing/2014/main" id="{6AB1B22B-9E8D-AE90-7373-748C926722FC}"/>
                  </a:ext>
                </a:extLst>
              </p:cNvPr>
              <p:cNvSpPr/>
              <p:nvPr/>
            </p:nvSpPr>
            <p:spPr bwMode="auto">
              <a:xfrm>
                <a:off x="5809" y="1880"/>
                <a:ext cx="51" cy="32"/>
              </a:xfrm>
              <a:custGeom>
                <a:avLst/>
                <a:gdLst>
                  <a:gd name="T0" fmla="*/ 35 w 35"/>
                  <a:gd name="T1" fmla="*/ 9 h 22"/>
                  <a:gd name="T2" fmla="*/ 19 w 35"/>
                  <a:gd name="T3" fmla="*/ 17 h 22"/>
                  <a:gd name="T4" fmla="*/ 0 w 35"/>
                  <a:gd name="T5" fmla="*/ 19 h 22"/>
                  <a:gd name="T6" fmla="*/ 23 w 35"/>
                  <a:gd name="T7" fmla="*/ 0 h 22"/>
                  <a:gd name="T8" fmla="*/ 35 w 35"/>
                  <a:gd name="T9" fmla="*/ 9 h 22"/>
                </a:gdLst>
                <a:ahLst/>
                <a:cxnLst>
                  <a:cxn ang="0">
                    <a:pos x="T0" y="T1"/>
                  </a:cxn>
                  <a:cxn ang="0">
                    <a:pos x="T2" y="T3"/>
                  </a:cxn>
                  <a:cxn ang="0">
                    <a:pos x="T4" y="T5"/>
                  </a:cxn>
                  <a:cxn ang="0">
                    <a:pos x="T6" y="T7"/>
                  </a:cxn>
                  <a:cxn ang="0">
                    <a:pos x="T8" y="T9"/>
                  </a:cxn>
                </a:cxnLst>
                <a:rect l="0" t="0" r="r" b="b"/>
                <a:pathLst>
                  <a:path w="35" h="22">
                    <a:moveTo>
                      <a:pt x="35" y="9"/>
                    </a:moveTo>
                    <a:cubicBezTo>
                      <a:pt x="33" y="17"/>
                      <a:pt x="26" y="18"/>
                      <a:pt x="19" y="17"/>
                    </a:cubicBezTo>
                    <a:cubicBezTo>
                      <a:pt x="12" y="8"/>
                      <a:pt x="7" y="22"/>
                      <a:pt x="0" y="19"/>
                    </a:cubicBezTo>
                    <a:cubicBezTo>
                      <a:pt x="7" y="12"/>
                      <a:pt x="11" y="1"/>
                      <a:pt x="23" y="0"/>
                    </a:cubicBezTo>
                    <a:cubicBezTo>
                      <a:pt x="27" y="3"/>
                      <a:pt x="31" y="6"/>
                      <a:pt x="35" y="9"/>
                    </a:cubicBezTo>
                    <a:close/>
                  </a:path>
                </a:pathLst>
              </a:custGeom>
              <a:solidFill>
                <a:srgbClr val="544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2" name="Freeform 1305">
                <a:extLst>
                  <a:ext uri="{FF2B5EF4-FFF2-40B4-BE49-F238E27FC236}">
                    <a16:creationId xmlns:a16="http://schemas.microsoft.com/office/drawing/2014/main" id="{D28337F0-519D-A516-6298-D8BDB862B3B5}"/>
                  </a:ext>
                </a:extLst>
              </p:cNvPr>
              <p:cNvSpPr/>
              <p:nvPr/>
            </p:nvSpPr>
            <p:spPr bwMode="auto">
              <a:xfrm>
                <a:off x="5604" y="1764"/>
                <a:ext cx="67" cy="118"/>
              </a:xfrm>
              <a:custGeom>
                <a:avLst/>
                <a:gdLst>
                  <a:gd name="T0" fmla="*/ 0 w 46"/>
                  <a:gd name="T1" fmla="*/ 80 h 81"/>
                  <a:gd name="T2" fmla="*/ 8 w 46"/>
                  <a:gd name="T3" fmla="*/ 44 h 81"/>
                  <a:gd name="T4" fmla="*/ 8 w 46"/>
                  <a:gd name="T5" fmla="*/ 30 h 81"/>
                  <a:gd name="T6" fmla="*/ 20 w 46"/>
                  <a:gd name="T7" fmla="*/ 12 h 81"/>
                  <a:gd name="T8" fmla="*/ 44 w 46"/>
                  <a:gd name="T9" fmla="*/ 0 h 81"/>
                  <a:gd name="T10" fmla="*/ 45 w 46"/>
                  <a:gd name="T11" fmla="*/ 64 h 81"/>
                  <a:gd name="T12" fmla="*/ 28 w 46"/>
                  <a:gd name="T13" fmla="*/ 80 h 81"/>
                  <a:gd name="T14" fmla="*/ 0 w 46"/>
                  <a:gd name="T15" fmla="*/ 80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81">
                    <a:moveTo>
                      <a:pt x="0" y="80"/>
                    </a:moveTo>
                    <a:cubicBezTo>
                      <a:pt x="1" y="68"/>
                      <a:pt x="9" y="57"/>
                      <a:pt x="8" y="44"/>
                    </a:cubicBezTo>
                    <a:cubicBezTo>
                      <a:pt x="4" y="39"/>
                      <a:pt x="7" y="34"/>
                      <a:pt x="8" y="30"/>
                    </a:cubicBezTo>
                    <a:cubicBezTo>
                      <a:pt x="13" y="24"/>
                      <a:pt x="10" y="13"/>
                      <a:pt x="20" y="12"/>
                    </a:cubicBezTo>
                    <a:cubicBezTo>
                      <a:pt x="30" y="12"/>
                      <a:pt x="37" y="5"/>
                      <a:pt x="44" y="0"/>
                    </a:cubicBezTo>
                    <a:cubicBezTo>
                      <a:pt x="44" y="21"/>
                      <a:pt x="44" y="42"/>
                      <a:pt x="45" y="64"/>
                    </a:cubicBezTo>
                    <a:cubicBezTo>
                      <a:pt x="46" y="77"/>
                      <a:pt x="41" y="81"/>
                      <a:pt x="28" y="80"/>
                    </a:cubicBezTo>
                    <a:cubicBezTo>
                      <a:pt x="19" y="79"/>
                      <a:pt x="9" y="80"/>
                      <a:pt x="0" y="80"/>
                    </a:cubicBezTo>
                    <a:close/>
                  </a:path>
                </a:pathLst>
              </a:custGeom>
              <a:solidFill>
                <a:srgbClr val="F9F7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3" name="Freeform 1306">
                <a:extLst>
                  <a:ext uri="{FF2B5EF4-FFF2-40B4-BE49-F238E27FC236}">
                    <a16:creationId xmlns:a16="http://schemas.microsoft.com/office/drawing/2014/main" id="{CACD593D-C4B1-B58F-71D6-D08F6B276065}"/>
                  </a:ext>
                </a:extLst>
              </p:cNvPr>
              <p:cNvSpPr/>
              <p:nvPr/>
            </p:nvSpPr>
            <p:spPr bwMode="auto">
              <a:xfrm>
                <a:off x="5563" y="1896"/>
                <a:ext cx="101" cy="77"/>
              </a:xfrm>
              <a:custGeom>
                <a:avLst/>
                <a:gdLst>
                  <a:gd name="T0" fmla="*/ 49 w 69"/>
                  <a:gd name="T1" fmla="*/ 2 h 53"/>
                  <a:gd name="T2" fmla="*/ 68 w 69"/>
                  <a:gd name="T3" fmla="*/ 49 h 53"/>
                  <a:gd name="T4" fmla="*/ 33 w 69"/>
                  <a:gd name="T5" fmla="*/ 34 h 53"/>
                  <a:gd name="T6" fmla="*/ 4 w 69"/>
                  <a:gd name="T7" fmla="*/ 16 h 53"/>
                  <a:gd name="T8" fmla="*/ 0 w 69"/>
                  <a:gd name="T9" fmla="*/ 12 h 53"/>
                  <a:gd name="T10" fmla="*/ 5 w 69"/>
                  <a:gd name="T11" fmla="*/ 5 h 53"/>
                  <a:gd name="T12" fmla="*/ 49 w 69"/>
                  <a:gd name="T13" fmla="*/ 2 h 53"/>
                </a:gdLst>
                <a:ahLst/>
                <a:cxnLst>
                  <a:cxn ang="0">
                    <a:pos x="T0" y="T1"/>
                  </a:cxn>
                  <a:cxn ang="0">
                    <a:pos x="T2" y="T3"/>
                  </a:cxn>
                  <a:cxn ang="0">
                    <a:pos x="T4" y="T5"/>
                  </a:cxn>
                  <a:cxn ang="0">
                    <a:pos x="T6" y="T7"/>
                  </a:cxn>
                  <a:cxn ang="0">
                    <a:pos x="T8" y="T9"/>
                  </a:cxn>
                  <a:cxn ang="0">
                    <a:pos x="T10" y="T11"/>
                  </a:cxn>
                  <a:cxn ang="0">
                    <a:pos x="T12" y="T13"/>
                  </a:cxn>
                </a:cxnLst>
                <a:rect l="0" t="0" r="r" b="b"/>
                <a:pathLst>
                  <a:path w="69" h="52">
                    <a:moveTo>
                      <a:pt x="49" y="2"/>
                    </a:moveTo>
                    <a:cubicBezTo>
                      <a:pt x="51" y="19"/>
                      <a:pt x="69" y="30"/>
                      <a:pt x="68" y="49"/>
                    </a:cubicBezTo>
                    <a:cubicBezTo>
                      <a:pt x="53" y="53"/>
                      <a:pt x="44" y="43"/>
                      <a:pt x="33" y="34"/>
                    </a:cubicBezTo>
                    <a:cubicBezTo>
                      <a:pt x="28" y="21"/>
                      <a:pt x="16" y="18"/>
                      <a:pt x="4" y="16"/>
                    </a:cubicBezTo>
                    <a:cubicBezTo>
                      <a:pt x="2" y="15"/>
                      <a:pt x="1" y="14"/>
                      <a:pt x="0" y="12"/>
                    </a:cubicBezTo>
                    <a:cubicBezTo>
                      <a:pt x="2" y="10"/>
                      <a:pt x="3" y="7"/>
                      <a:pt x="5" y="5"/>
                    </a:cubicBezTo>
                    <a:cubicBezTo>
                      <a:pt x="19" y="0"/>
                      <a:pt x="34" y="0"/>
                      <a:pt x="49" y="2"/>
                    </a:cubicBezTo>
                    <a:close/>
                  </a:path>
                </a:pathLst>
              </a:custGeom>
              <a:solidFill>
                <a:srgbClr val="C29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4" name="Freeform 1307">
                <a:extLst>
                  <a:ext uri="{FF2B5EF4-FFF2-40B4-BE49-F238E27FC236}">
                    <a16:creationId xmlns:a16="http://schemas.microsoft.com/office/drawing/2014/main" id="{29FD834D-7030-F82A-AE27-E438A63B9311}"/>
                  </a:ext>
                </a:extLst>
              </p:cNvPr>
              <p:cNvSpPr/>
              <p:nvPr/>
            </p:nvSpPr>
            <p:spPr bwMode="auto">
              <a:xfrm>
                <a:off x="5678" y="1851"/>
                <a:ext cx="77" cy="118"/>
              </a:xfrm>
              <a:custGeom>
                <a:avLst/>
                <a:gdLst>
                  <a:gd name="T0" fmla="*/ 46 w 53"/>
                  <a:gd name="T1" fmla="*/ 0 h 81"/>
                  <a:gd name="T2" fmla="*/ 53 w 53"/>
                  <a:gd name="T3" fmla="*/ 39 h 81"/>
                  <a:gd name="T4" fmla="*/ 47 w 53"/>
                  <a:gd name="T5" fmla="*/ 39 h 81"/>
                  <a:gd name="T6" fmla="*/ 20 w 53"/>
                  <a:gd name="T7" fmla="*/ 68 h 81"/>
                  <a:gd name="T8" fmla="*/ 10 w 53"/>
                  <a:gd name="T9" fmla="*/ 80 h 81"/>
                  <a:gd name="T10" fmla="*/ 4 w 53"/>
                  <a:gd name="T11" fmla="*/ 68 h 81"/>
                  <a:gd name="T12" fmla="*/ 10 w 53"/>
                  <a:gd name="T13" fmla="*/ 32 h 81"/>
                  <a:gd name="T14" fmla="*/ 46 w 53"/>
                  <a:gd name="T15" fmla="*/ 0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1">
                    <a:moveTo>
                      <a:pt x="46" y="0"/>
                    </a:moveTo>
                    <a:cubicBezTo>
                      <a:pt x="52" y="13"/>
                      <a:pt x="50" y="26"/>
                      <a:pt x="53" y="39"/>
                    </a:cubicBezTo>
                    <a:cubicBezTo>
                      <a:pt x="51" y="39"/>
                      <a:pt x="49" y="39"/>
                      <a:pt x="47" y="39"/>
                    </a:cubicBezTo>
                    <a:cubicBezTo>
                      <a:pt x="16" y="40"/>
                      <a:pt x="19" y="34"/>
                      <a:pt x="20" y="68"/>
                    </a:cubicBezTo>
                    <a:cubicBezTo>
                      <a:pt x="19" y="74"/>
                      <a:pt x="19" y="81"/>
                      <a:pt x="10" y="80"/>
                    </a:cubicBezTo>
                    <a:cubicBezTo>
                      <a:pt x="2" y="79"/>
                      <a:pt x="4" y="72"/>
                      <a:pt x="4" y="68"/>
                    </a:cubicBezTo>
                    <a:cubicBezTo>
                      <a:pt x="6" y="56"/>
                      <a:pt x="0" y="43"/>
                      <a:pt x="10" y="32"/>
                    </a:cubicBezTo>
                    <a:cubicBezTo>
                      <a:pt x="30" y="30"/>
                      <a:pt x="41" y="19"/>
                      <a:pt x="46" y="0"/>
                    </a:cubicBezTo>
                    <a:close/>
                  </a:path>
                </a:pathLst>
              </a:custGeom>
              <a:solidFill>
                <a:srgbClr val="4D56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5" name="Freeform 1308">
                <a:extLst>
                  <a:ext uri="{FF2B5EF4-FFF2-40B4-BE49-F238E27FC236}">
                    <a16:creationId xmlns:a16="http://schemas.microsoft.com/office/drawing/2014/main" id="{015BF98C-BF00-C6F7-DF0B-F8327A34A3BC}"/>
                  </a:ext>
                </a:extLst>
              </p:cNvPr>
              <p:cNvSpPr/>
              <p:nvPr/>
            </p:nvSpPr>
            <p:spPr bwMode="auto">
              <a:xfrm>
                <a:off x="5728" y="1739"/>
                <a:ext cx="85" cy="79"/>
              </a:xfrm>
              <a:custGeom>
                <a:avLst/>
                <a:gdLst>
                  <a:gd name="T0" fmla="*/ 59 w 59"/>
                  <a:gd name="T1" fmla="*/ 25 h 54"/>
                  <a:gd name="T2" fmla="*/ 19 w 59"/>
                  <a:gd name="T3" fmla="*/ 45 h 54"/>
                  <a:gd name="T4" fmla="*/ 0 w 59"/>
                  <a:gd name="T5" fmla="*/ 44 h 54"/>
                  <a:gd name="T6" fmla="*/ 0 w 59"/>
                  <a:gd name="T7" fmla="*/ 41 h 54"/>
                  <a:gd name="T8" fmla="*/ 26 w 59"/>
                  <a:gd name="T9" fmla="*/ 20 h 54"/>
                  <a:gd name="T10" fmla="*/ 37 w 59"/>
                  <a:gd name="T11" fmla="*/ 19 h 54"/>
                  <a:gd name="T12" fmla="*/ 59 w 59"/>
                  <a:gd name="T13" fmla="*/ 25 h 54"/>
                </a:gdLst>
                <a:ahLst/>
                <a:cxnLst>
                  <a:cxn ang="0">
                    <a:pos x="T0" y="T1"/>
                  </a:cxn>
                  <a:cxn ang="0">
                    <a:pos x="T2" y="T3"/>
                  </a:cxn>
                  <a:cxn ang="0">
                    <a:pos x="T4" y="T5"/>
                  </a:cxn>
                  <a:cxn ang="0">
                    <a:pos x="T6" y="T7"/>
                  </a:cxn>
                  <a:cxn ang="0">
                    <a:pos x="T8" y="T9"/>
                  </a:cxn>
                  <a:cxn ang="0">
                    <a:pos x="T10" y="T11"/>
                  </a:cxn>
                  <a:cxn ang="0">
                    <a:pos x="T12" y="T13"/>
                  </a:cxn>
                </a:cxnLst>
                <a:rect l="0" t="0" r="r" b="b"/>
                <a:pathLst>
                  <a:path w="59" h="54">
                    <a:moveTo>
                      <a:pt x="59" y="25"/>
                    </a:moveTo>
                    <a:cubicBezTo>
                      <a:pt x="53" y="45"/>
                      <a:pt x="36" y="45"/>
                      <a:pt x="19" y="45"/>
                    </a:cubicBezTo>
                    <a:cubicBezTo>
                      <a:pt x="12" y="54"/>
                      <a:pt x="6" y="48"/>
                      <a:pt x="0" y="44"/>
                    </a:cubicBezTo>
                    <a:cubicBezTo>
                      <a:pt x="0" y="43"/>
                      <a:pt x="0" y="42"/>
                      <a:pt x="0" y="41"/>
                    </a:cubicBezTo>
                    <a:cubicBezTo>
                      <a:pt x="1" y="24"/>
                      <a:pt x="7" y="14"/>
                      <a:pt x="26" y="20"/>
                    </a:cubicBezTo>
                    <a:cubicBezTo>
                      <a:pt x="30" y="21"/>
                      <a:pt x="35" y="22"/>
                      <a:pt x="37" y="19"/>
                    </a:cubicBezTo>
                    <a:cubicBezTo>
                      <a:pt x="50" y="0"/>
                      <a:pt x="53" y="20"/>
                      <a:pt x="59" y="25"/>
                    </a:cubicBezTo>
                    <a:close/>
                  </a:path>
                </a:pathLst>
              </a:custGeom>
              <a:solidFill>
                <a:srgbClr val="4A3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6" name="Freeform 1309">
                <a:extLst>
                  <a:ext uri="{FF2B5EF4-FFF2-40B4-BE49-F238E27FC236}">
                    <a16:creationId xmlns:a16="http://schemas.microsoft.com/office/drawing/2014/main" id="{AAD19DDC-128A-C53D-81DD-4248F9146EA2}"/>
                  </a:ext>
                </a:extLst>
              </p:cNvPr>
              <p:cNvSpPr/>
              <p:nvPr/>
            </p:nvSpPr>
            <p:spPr bwMode="auto">
              <a:xfrm>
                <a:off x="6155" y="2513"/>
                <a:ext cx="31" cy="72"/>
              </a:xfrm>
              <a:custGeom>
                <a:avLst/>
                <a:gdLst>
                  <a:gd name="T0" fmla="*/ 14 w 21"/>
                  <a:gd name="T1" fmla="*/ 0 h 49"/>
                  <a:gd name="T2" fmla="*/ 21 w 21"/>
                  <a:gd name="T3" fmla="*/ 10 h 49"/>
                  <a:gd name="T4" fmla="*/ 21 w 21"/>
                  <a:gd name="T5" fmla="*/ 49 h 49"/>
                  <a:gd name="T6" fmla="*/ 2 w 21"/>
                  <a:gd name="T7" fmla="*/ 29 h 49"/>
                  <a:gd name="T8" fmla="*/ 14 w 21"/>
                  <a:gd name="T9" fmla="*/ 0 h 49"/>
                </a:gdLst>
                <a:ahLst/>
                <a:cxnLst>
                  <a:cxn ang="0">
                    <a:pos x="T0" y="T1"/>
                  </a:cxn>
                  <a:cxn ang="0">
                    <a:pos x="T2" y="T3"/>
                  </a:cxn>
                  <a:cxn ang="0">
                    <a:pos x="T4" y="T5"/>
                  </a:cxn>
                  <a:cxn ang="0">
                    <a:pos x="T6" y="T7"/>
                  </a:cxn>
                  <a:cxn ang="0">
                    <a:pos x="T8" y="T9"/>
                  </a:cxn>
                </a:cxnLst>
                <a:rect l="0" t="0" r="r" b="b"/>
                <a:pathLst>
                  <a:path w="21" h="49">
                    <a:moveTo>
                      <a:pt x="14" y="0"/>
                    </a:moveTo>
                    <a:cubicBezTo>
                      <a:pt x="16" y="3"/>
                      <a:pt x="19" y="6"/>
                      <a:pt x="21" y="10"/>
                    </a:cubicBezTo>
                    <a:cubicBezTo>
                      <a:pt x="21" y="23"/>
                      <a:pt x="21" y="36"/>
                      <a:pt x="21" y="49"/>
                    </a:cubicBezTo>
                    <a:cubicBezTo>
                      <a:pt x="14" y="42"/>
                      <a:pt x="8" y="35"/>
                      <a:pt x="2" y="29"/>
                    </a:cubicBezTo>
                    <a:cubicBezTo>
                      <a:pt x="0" y="17"/>
                      <a:pt x="9" y="9"/>
                      <a:pt x="14" y="0"/>
                    </a:cubicBezTo>
                    <a:close/>
                  </a:path>
                </a:pathLst>
              </a:custGeom>
              <a:solidFill>
                <a:srgbClr val="9581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7" name="Freeform 1310">
                <a:extLst>
                  <a:ext uri="{FF2B5EF4-FFF2-40B4-BE49-F238E27FC236}">
                    <a16:creationId xmlns:a16="http://schemas.microsoft.com/office/drawing/2014/main" id="{A62E69B5-A9B7-7F5B-4AE7-0B04B24D78B1}"/>
                  </a:ext>
                </a:extLst>
              </p:cNvPr>
              <p:cNvSpPr/>
              <p:nvPr/>
            </p:nvSpPr>
            <p:spPr bwMode="auto">
              <a:xfrm>
                <a:off x="5581" y="2825"/>
                <a:ext cx="53" cy="26"/>
              </a:xfrm>
              <a:custGeom>
                <a:avLst/>
                <a:gdLst>
                  <a:gd name="T0" fmla="*/ 32 w 37"/>
                  <a:gd name="T1" fmla="*/ 11 h 18"/>
                  <a:gd name="T2" fmla="*/ 0 w 37"/>
                  <a:gd name="T3" fmla="*/ 18 h 18"/>
                  <a:gd name="T4" fmla="*/ 33 w 37"/>
                  <a:gd name="T5" fmla="*/ 1 h 18"/>
                  <a:gd name="T6" fmla="*/ 32 w 37"/>
                  <a:gd name="T7" fmla="*/ 11 h 18"/>
                </a:gdLst>
                <a:ahLst/>
                <a:cxnLst>
                  <a:cxn ang="0">
                    <a:pos x="T0" y="T1"/>
                  </a:cxn>
                  <a:cxn ang="0">
                    <a:pos x="T2" y="T3"/>
                  </a:cxn>
                  <a:cxn ang="0">
                    <a:pos x="T4" y="T5"/>
                  </a:cxn>
                  <a:cxn ang="0">
                    <a:pos x="T6" y="T7"/>
                  </a:cxn>
                </a:cxnLst>
                <a:rect l="0" t="0" r="r" b="b"/>
                <a:pathLst>
                  <a:path w="37" h="18">
                    <a:moveTo>
                      <a:pt x="32" y="11"/>
                    </a:moveTo>
                    <a:cubicBezTo>
                      <a:pt x="21" y="10"/>
                      <a:pt x="11" y="14"/>
                      <a:pt x="0" y="18"/>
                    </a:cubicBezTo>
                    <a:cubicBezTo>
                      <a:pt x="4" y="0"/>
                      <a:pt x="21" y="4"/>
                      <a:pt x="33" y="1"/>
                    </a:cubicBezTo>
                    <a:cubicBezTo>
                      <a:pt x="37" y="0"/>
                      <a:pt x="36" y="7"/>
                      <a:pt x="32" y="11"/>
                    </a:cubicBezTo>
                    <a:close/>
                  </a:path>
                </a:pathLst>
              </a:custGeom>
              <a:solidFill>
                <a:srgbClr val="AFAA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8" name="Freeform 1311">
                <a:extLst>
                  <a:ext uri="{FF2B5EF4-FFF2-40B4-BE49-F238E27FC236}">
                    <a16:creationId xmlns:a16="http://schemas.microsoft.com/office/drawing/2014/main" id="{5DFA3D96-67A8-1840-BE71-0C790F2C1127}"/>
                  </a:ext>
                </a:extLst>
              </p:cNvPr>
              <p:cNvSpPr/>
              <p:nvPr/>
            </p:nvSpPr>
            <p:spPr bwMode="auto">
              <a:xfrm>
                <a:off x="5563" y="2852"/>
                <a:ext cx="31" cy="31"/>
              </a:xfrm>
              <a:custGeom>
                <a:avLst/>
                <a:gdLst>
                  <a:gd name="T0" fmla="*/ 12 w 21"/>
                  <a:gd name="T1" fmla="*/ 0 h 21"/>
                  <a:gd name="T2" fmla="*/ 21 w 21"/>
                  <a:gd name="T3" fmla="*/ 16 h 21"/>
                  <a:gd name="T4" fmla="*/ 9 w 21"/>
                  <a:gd name="T5" fmla="*/ 20 h 21"/>
                  <a:gd name="T6" fmla="*/ 0 w 21"/>
                  <a:gd name="T7" fmla="*/ 20 h 21"/>
                  <a:gd name="T8" fmla="*/ 12 w 21"/>
                  <a:gd name="T9" fmla="*/ 0 h 21"/>
                </a:gdLst>
                <a:ahLst/>
                <a:cxnLst>
                  <a:cxn ang="0">
                    <a:pos x="T0" y="T1"/>
                  </a:cxn>
                  <a:cxn ang="0">
                    <a:pos x="T2" y="T3"/>
                  </a:cxn>
                  <a:cxn ang="0">
                    <a:pos x="T4" y="T5"/>
                  </a:cxn>
                  <a:cxn ang="0">
                    <a:pos x="T6" y="T7"/>
                  </a:cxn>
                  <a:cxn ang="0">
                    <a:pos x="T8" y="T9"/>
                  </a:cxn>
                </a:cxnLst>
                <a:rect l="0" t="0" r="r" b="b"/>
                <a:pathLst>
                  <a:path w="21" h="21">
                    <a:moveTo>
                      <a:pt x="12" y="0"/>
                    </a:moveTo>
                    <a:cubicBezTo>
                      <a:pt x="13" y="6"/>
                      <a:pt x="16" y="11"/>
                      <a:pt x="21" y="16"/>
                    </a:cubicBezTo>
                    <a:cubicBezTo>
                      <a:pt x="18" y="21"/>
                      <a:pt x="13" y="19"/>
                      <a:pt x="9" y="20"/>
                    </a:cubicBezTo>
                    <a:cubicBezTo>
                      <a:pt x="6" y="20"/>
                      <a:pt x="3" y="20"/>
                      <a:pt x="0" y="20"/>
                    </a:cubicBezTo>
                    <a:cubicBezTo>
                      <a:pt x="1" y="11"/>
                      <a:pt x="5" y="4"/>
                      <a:pt x="12" y="0"/>
                    </a:cubicBezTo>
                    <a:close/>
                  </a:path>
                </a:pathLst>
              </a:custGeom>
              <a:solidFill>
                <a:srgbClr val="AFAA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9" name="Freeform 1312">
                <a:extLst>
                  <a:ext uri="{FF2B5EF4-FFF2-40B4-BE49-F238E27FC236}">
                    <a16:creationId xmlns:a16="http://schemas.microsoft.com/office/drawing/2014/main" id="{E079CA17-2E7A-16A6-CC73-F49025CAB465}"/>
                  </a:ext>
                </a:extLst>
              </p:cNvPr>
              <p:cNvSpPr/>
              <p:nvPr/>
            </p:nvSpPr>
            <p:spPr bwMode="auto">
              <a:xfrm>
                <a:off x="6131" y="2297"/>
                <a:ext cx="131" cy="129"/>
              </a:xfrm>
              <a:custGeom>
                <a:avLst/>
                <a:gdLst>
                  <a:gd name="T0" fmla="*/ 82 w 90"/>
                  <a:gd name="T1" fmla="*/ 2 h 89"/>
                  <a:gd name="T2" fmla="*/ 90 w 90"/>
                  <a:gd name="T3" fmla="*/ 14 h 89"/>
                  <a:gd name="T4" fmla="*/ 90 w 90"/>
                  <a:gd name="T5" fmla="*/ 18 h 89"/>
                  <a:gd name="T6" fmla="*/ 41 w 90"/>
                  <a:gd name="T7" fmla="*/ 81 h 89"/>
                  <a:gd name="T8" fmla="*/ 3 w 90"/>
                  <a:gd name="T9" fmla="*/ 82 h 89"/>
                  <a:gd name="T10" fmla="*/ 18 w 90"/>
                  <a:gd name="T11" fmla="*/ 65 h 89"/>
                  <a:gd name="T12" fmla="*/ 28 w 90"/>
                  <a:gd name="T13" fmla="*/ 23 h 89"/>
                  <a:gd name="T14" fmla="*/ 27 w 90"/>
                  <a:gd name="T15" fmla="*/ 7 h 89"/>
                  <a:gd name="T16" fmla="*/ 40 w 90"/>
                  <a:gd name="T17" fmla="*/ 12 h 89"/>
                  <a:gd name="T18" fmla="*/ 67 w 90"/>
                  <a:gd name="T19" fmla="*/ 8 h 89"/>
                  <a:gd name="T20" fmla="*/ 82 w 90"/>
                  <a:gd name="T21" fmla="*/ 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89">
                    <a:moveTo>
                      <a:pt x="82" y="2"/>
                    </a:moveTo>
                    <a:cubicBezTo>
                      <a:pt x="85" y="6"/>
                      <a:pt x="87" y="10"/>
                      <a:pt x="90" y="14"/>
                    </a:cubicBezTo>
                    <a:cubicBezTo>
                      <a:pt x="90" y="16"/>
                      <a:pt x="90" y="17"/>
                      <a:pt x="90" y="18"/>
                    </a:cubicBezTo>
                    <a:cubicBezTo>
                      <a:pt x="83" y="47"/>
                      <a:pt x="59" y="62"/>
                      <a:pt x="41" y="81"/>
                    </a:cubicBezTo>
                    <a:cubicBezTo>
                      <a:pt x="28" y="83"/>
                      <a:pt x="16" y="89"/>
                      <a:pt x="3" y="82"/>
                    </a:cubicBezTo>
                    <a:cubicBezTo>
                      <a:pt x="0" y="70"/>
                      <a:pt x="11" y="69"/>
                      <a:pt x="18" y="65"/>
                    </a:cubicBezTo>
                    <a:cubicBezTo>
                      <a:pt x="35" y="51"/>
                      <a:pt x="38" y="42"/>
                      <a:pt x="28" y="23"/>
                    </a:cubicBezTo>
                    <a:cubicBezTo>
                      <a:pt x="26" y="17"/>
                      <a:pt x="21" y="11"/>
                      <a:pt x="27" y="7"/>
                    </a:cubicBezTo>
                    <a:cubicBezTo>
                      <a:pt x="32" y="3"/>
                      <a:pt x="37" y="9"/>
                      <a:pt x="40" y="12"/>
                    </a:cubicBezTo>
                    <a:cubicBezTo>
                      <a:pt x="52" y="24"/>
                      <a:pt x="59" y="14"/>
                      <a:pt x="67" y="8"/>
                    </a:cubicBezTo>
                    <a:cubicBezTo>
                      <a:pt x="72" y="5"/>
                      <a:pt x="75" y="0"/>
                      <a:pt x="82" y="2"/>
                    </a:cubicBezTo>
                    <a:close/>
                  </a:path>
                </a:pathLst>
              </a:custGeom>
              <a:solidFill>
                <a:srgbClr val="2E25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0" name="Freeform 1313">
                <a:extLst>
                  <a:ext uri="{FF2B5EF4-FFF2-40B4-BE49-F238E27FC236}">
                    <a16:creationId xmlns:a16="http://schemas.microsoft.com/office/drawing/2014/main" id="{F2F83C18-9B7C-1C0A-F3B0-55F39DE4AA63}"/>
                  </a:ext>
                </a:extLst>
              </p:cNvPr>
              <p:cNvSpPr/>
              <p:nvPr/>
            </p:nvSpPr>
            <p:spPr bwMode="auto">
              <a:xfrm>
                <a:off x="6182" y="2323"/>
                <a:ext cx="80" cy="126"/>
              </a:xfrm>
              <a:custGeom>
                <a:avLst/>
                <a:gdLst>
                  <a:gd name="T0" fmla="*/ 7 w 55"/>
                  <a:gd name="T1" fmla="*/ 60 h 87"/>
                  <a:gd name="T2" fmla="*/ 25 w 55"/>
                  <a:gd name="T3" fmla="*/ 39 h 87"/>
                  <a:gd name="T4" fmla="*/ 42 w 55"/>
                  <a:gd name="T5" fmla="*/ 9 h 87"/>
                  <a:gd name="T6" fmla="*/ 55 w 55"/>
                  <a:gd name="T7" fmla="*/ 0 h 87"/>
                  <a:gd name="T8" fmla="*/ 50 w 55"/>
                  <a:gd name="T9" fmla="*/ 61 h 87"/>
                  <a:gd name="T10" fmla="*/ 28 w 55"/>
                  <a:gd name="T11" fmla="*/ 79 h 87"/>
                  <a:gd name="T12" fmla="*/ 4 w 55"/>
                  <a:gd name="T13" fmla="*/ 87 h 87"/>
                  <a:gd name="T14" fmla="*/ 3 w 55"/>
                  <a:gd name="T15" fmla="*/ 72 h 87"/>
                  <a:gd name="T16" fmla="*/ 7 w 55"/>
                  <a:gd name="T17" fmla="*/ 6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87">
                    <a:moveTo>
                      <a:pt x="7" y="60"/>
                    </a:moveTo>
                    <a:cubicBezTo>
                      <a:pt x="6" y="47"/>
                      <a:pt x="18" y="45"/>
                      <a:pt x="25" y="39"/>
                    </a:cubicBezTo>
                    <a:cubicBezTo>
                      <a:pt x="34" y="30"/>
                      <a:pt x="45" y="25"/>
                      <a:pt x="42" y="9"/>
                    </a:cubicBezTo>
                    <a:cubicBezTo>
                      <a:pt x="40" y="0"/>
                      <a:pt x="51" y="5"/>
                      <a:pt x="55" y="0"/>
                    </a:cubicBezTo>
                    <a:cubicBezTo>
                      <a:pt x="53" y="21"/>
                      <a:pt x="52" y="41"/>
                      <a:pt x="50" y="61"/>
                    </a:cubicBezTo>
                    <a:cubicBezTo>
                      <a:pt x="49" y="74"/>
                      <a:pt x="36" y="81"/>
                      <a:pt x="28" y="79"/>
                    </a:cubicBezTo>
                    <a:cubicBezTo>
                      <a:pt x="17" y="76"/>
                      <a:pt x="12" y="85"/>
                      <a:pt x="4" y="87"/>
                    </a:cubicBezTo>
                    <a:cubicBezTo>
                      <a:pt x="4" y="82"/>
                      <a:pt x="3" y="77"/>
                      <a:pt x="3" y="72"/>
                    </a:cubicBezTo>
                    <a:cubicBezTo>
                      <a:pt x="0" y="67"/>
                      <a:pt x="4" y="64"/>
                      <a:pt x="7" y="60"/>
                    </a:cubicBezTo>
                    <a:close/>
                  </a:path>
                </a:pathLst>
              </a:custGeom>
              <a:solidFill>
                <a:srgbClr val="6A70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1" name="Freeform 1314">
                <a:extLst>
                  <a:ext uri="{FF2B5EF4-FFF2-40B4-BE49-F238E27FC236}">
                    <a16:creationId xmlns:a16="http://schemas.microsoft.com/office/drawing/2014/main" id="{7D842BBA-4C04-05D6-1242-B7A0E0F2ECDF}"/>
                  </a:ext>
                </a:extLst>
              </p:cNvPr>
              <p:cNvSpPr/>
              <p:nvPr/>
            </p:nvSpPr>
            <p:spPr bwMode="auto">
              <a:xfrm>
                <a:off x="5618" y="2765"/>
                <a:ext cx="46" cy="31"/>
              </a:xfrm>
              <a:custGeom>
                <a:avLst/>
                <a:gdLst>
                  <a:gd name="T0" fmla="*/ 15 w 31"/>
                  <a:gd name="T1" fmla="*/ 0 h 21"/>
                  <a:gd name="T2" fmla="*/ 29 w 31"/>
                  <a:gd name="T3" fmla="*/ 12 h 21"/>
                  <a:gd name="T4" fmla="*/ 22 w 31"/>
                  <a:gd name="T5" fmla="*/ 16 h 21"/>
                  <a:gd name="T6" fmla="*/ 15 w 31"/>
                  <a:gd name="T7" fmla="*/ 0 h 21"/>
                </a:gdLst>
                <a:ahLst/>
                <a:cxnLst>
                  <a:cxn ang="0">
                    <a:pos x="T0" y="T1"/>
                  </a:cxn>
                  <a:cxn ang="0">
                    <a:pos x="T2" y="T3"/>
                  </a:cxn>
                  <a:cxn ang="0">
                    <a:pos x="T4" y="T5"/>
                  </a:cxn>
                  <a:cxn ang="0">
                    <a:pos x="T6" y="T7"/>
                  </a:cxn>
                </a:cxnLst>
                <a:rect l="0" t="0" r="r" b="b"/>
                <a:pathLst>
                  <a:path w="31" h="21">
                    <a:moveTo>
                      <a:pt x="15" y="0"/>
                    </a:moveTo>
                    <a:cubicBezTo>
                      <a:pt x="21" y="2"/>
                      <a:pt x="27" y="5"/>
                      <a:pt x="29" y="12"/>
                    </a:cubicBezTo>
                    <a:cubicBezTo>
                      <a:pt x="31" y="21"/>
                      <a:pt x="25" y="16"/>
                      <a:pt x="22" y="16"/>
                    </a:cubicBezTo>
                    <a:cubicBezTo>
                      <a:pt x="18" y="11"/>
                      <a:pt x="0" y="13"/>
                      <a:pt x="15" y="0"/>
                    </a:cubicBezTo>
                    <a:close/>
                  </a:path>
                </a:pathLst>
              </a:custGeom>
              <a:solidFill>
                <a:srgbClr val="F3ED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2" name="Freeform 1315">
                <a:extLst>
                  <a:ext uri="{FF2B5EF4-FFF2-40B4-BE49-F238E27FC236}">
                    <a16:creationId xmlns:a16="http://schemas.microsoft.com/office/drawing/2014/main" id="{8EE3DCC0-3C56-F94F-962E-CCA4612A20E0}"/>
                  </a:ext>
                </a:extLst>
              </p:cNvPr>
              <p:cNvSpPr/>
              <p:nvPr/>
            </p:nvSpPr>
            <p:spPr bwMode="auto">
              <a:xfrm>
                <a:off x="5808" y="2630"/>
                <a:ext cx="58" cy="54"/>
              </a:xfrm>
              <a:custGeom>
                <a:avLst/>
                <a:gdLst>
                  <a:gd name="T0" fmla="*/ 4 w 40"/>
                  <a:gd name="T1" fmla="*/ 4 h 37"/>
                  <a:gd name="T2" fmla="*/ 12 w 40"/>
                  <a:gd name="T3" fmla="*/ 1 h 37"/>
                  <a:gd name="T4" fmla="*/ 34 w 40"/>
                  <a:gd name="T5" fmla="*/ 2 h 37"/>
                  <a:gd name="T6" fmla="*/ 36 w 40"/>
                  <a:gd name="T7" fmla="*/ 1 h 37"/>
                  <a:gd name="T8" fmla="*/ 40 w 40"/>
                  <a:gd name="T9" fmla="*/ 5 h 37"/>
                  <a:gd name="T10" fmla="*/ 40 w 40"/>
                  <a:gd name="T11" fmla="*/ 11 h 37"/>
                  <a:gd name="T12" fmla="*/ 13 w 40"/>
                  <a:gd name="T13" fmla="*/ 36 h 37"/>
                  <a:gd name="T14" fmla="*/ 10 w 40"/>
                  <a:gd name="T15" fmla="*/ 29 h 37"/>
                  <a:gd name="T16" fmla="*/ 4 w 40"/>
                  <a:gd name="T17"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7">
                    <a:moveTo>
                      <a:pt x="4" y="4"/>
                    </a:moveTo>
                    <a:cubicBezTo>
                      <a:pt x="5" y="1"/>
                      <a:pt x="8" y="0"/>
                      <a:pt x="12" y="1"/>
                    </a:cubicBezTo>
                    <a:cubicBezTo>
                      <a:pt x="19" y="4"/>
                      <a:pt x="26" y="10"/>
                      <a:pt x="34" y="2"/>
                    </a:cubicBezTo>
                    <a:cubicBezTo>
                      <a:pt x="34" y="2"/>
                      <a:pt x="35" y="1"/>
                      <a:pt x="36" y="1"/>
                    </a:cubicBezTo>
                    <a:cubicBezTo>
                      <a:pt x="37" y="2"/>
                      <a:pt x="39" y="4"/>
                      <a:pt x="40" y="5"/>
                    </a:cubicBezTo>
                    <a:cubicBezTo>
                      <a:pt x="40" y="7"/>
                      <a:pt x="40" y="9"/>
                      <a:pt x="40" y="11"/>
                    </a:cubicBezTo>
                    <a:cubicBezTo>
                      <a:pt x="40" y="37"/>
                      <a:pt x="40" y="37"/>
                      <a:pt x="13" y="36"/>
                    </a:cubicBezTo>
                    <a:cubicBezTo>
                      <a:pt x="12" y="34"/>
                      <a:pt x="11" y="32"/>
                      <a:pt x="10" y="29"/>
                    </a:cubicBezTo>
                    <a:cubicBezTo>
                      <a:pt x="2" y="22"/>
                      <a:pt x="0" y="14"/>
                      <a:pt x="4" y="4"/>
                    </a:cubicBezTo>
                    <a:close/>
                  </a:path>
                </a:pathLst>
              </a:custGeom>
              <a:solidFill>
                <a:srgbClr val="3F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3" name="Freeform 1316">
                <a:extLst>
                  <a:ext uri="{FF2B5EF4-FFF2-40B4-BE49-F238E27FC236}">
                    <a16:creationId xmlns:a16="http://schemas.microsoft.com/office/drawing/2014/main" id="{85D3042F-3366-E4D5-E07A-F4F8CCE50631}"/>
                  </a:ext>
                </a:extLst>
              </p:cNvPr>
              <p:cNvSpPr/>
              <p:nvPr/>
            </p:nvSpPr>
            <p:spPr bwMode="auto">
              <a:xfrm>
                <a:off x="5744" y="2599"/>
                <a:ext cx="80" cy="77"/>
              </a:xfrm>
              <a:custGeom>
                <a:avLst/>
                <a:gdLst>
                  <a:gd name="T0" fmla="*/ 48 w 55"/>
                  <a:gd name="T1" fmla="*/ 25 h 53"/>
                  <a:gd name="T2" fmla="*/ 54 w 55"/>
                  <a:gd name="T3" fmla="*/ 50 h 53"/>
                  <a:gd name="T4" fmla="*/ 48 w 55"/>
                  <a:gd name="T5" fmla="*/ 53 h 53"/>
                  <a:gd name="T6" fmla="*/ 41 w 55"/>
                  <a:gd name="T7" fmla="*/ 46 h 53"/>
                  <a:gd name="T8" fmla="*/ 29 w 55"/>
                  <a:gd name="T9" fmla="*/ 32 h 53"/>
                  <a:gd name="T10" fmla="*/ 4 w 55"/>
                  <a:gd name="T11" fmla="*/ 9 h 53"/>
                  <a:gd name="T12" fmla="*/ 0 w 55"/>
                  <a:gd name="T13" fmla="*/ 2 h 53"/>
                  <a:gd name="T14" fmla="*/ 48 w 55"/>
                  <a:gd name="T15" fmla="*/ 25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2">
                    <a:moveTo>
                      <a:pt x="48" y="25"/>
                    </a:moveTo>
                    <a:cubicBezTo>
                      <a:pt x="51" y="34"/>
                      <a:pt x="55" y="41"/>
                      <a:pt x="54" y="50"/>
                    </a:cubicBezTo>
                    <a:cubicBezTo>
                      <a:pt x="52" y="51"/>
                      <a:pt x="50" y="52"/>
                      <a:pt x="48" y="53"/>
                    </a:cubicBezTo>
                    <a:cubicBezTo>
                      <a:pt x="46" y="51"/>
                      <a:pt x="43" y="48"/>
                      <a:pt x="41" y="46"/>
                    </a:cubicBezTo>
                    <a:cubicBezTo>
                      <a:pt x="37" y="41"/>
                      <a:pt x="33" y="36"/>
                      <a:pt x="29" y="32"/>
                    </a:cubicBezTo>
                    <a:cubicBezTo>
                      <a:pt x="21" y="24"/>
                      <a:pt x="9" y="21"/>
                      <a:pt x="4" y="9"/>
                    </a:cubicBezTo>
                    <a:cubicBezTo>
                      <a:pt x="3" y="7"/>
                      <a:pt x="2" y="4"/>
                      <a:pt x="0" y="2"/>
                    </a:cubicBezTo>
                    <a:cubicBezTo>
                      <a:pt x="21" y="0"/>
                      <a:pt x="36" y="9"/>
                      <a:pt x="48" y="25"/>
                    </a:cubicBezTo>
                    <a:close/>
                  </a:path>
                </a:pathLst>
              </a:custGeom>
              <a:solidFill>
                <a:srgbClr val="E2E2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4" name="Freeform 1317">
                <a:extLst>
                  <a:ext uri="{FF2B5EF4-FFF2-40B4-BE49-F238E27FC236}">
                    <a16:creationId xmlns:a16="http://schemas.microsoft.com/office/drawing/2014/main" id="{FAAE5A64-7360-D283-AF71-C2E1381FA5D6}"/>
                  </a:ext>
                </a:extLst>
              </p:cNvPr>
              <p:cNvSpPr/>
              <p:nvPr/>
            </p:nvSpPr>
            <p:spPr bwMode="auto">
              <a:xfrm>
                <a:off x="5779" y="2468"/>
                <a:ext cx="87" cy="156"/>
              </a:xfrm>
              <a:custGeom>
                <a:avLst/>
                <a:gdLst>
                  <a:gd name="T0" fmla="*/ 17 w 60"/>
                  <a:gd name="T1" fmla="*/ 0 h 107"/>
                  <a:gd name="T2" fmla="*/ 60 w 60"/>
                  <a:gd name="T3" fmla="*/ 1 h 107"/>
                  <a:gd name="T4" fmla="*/ 56 w 60"/>
                  <a:gd name="T5" fmla="*/ 107 h 107"/>
                  <a:gd name="T6" fmla="*/ 36 w 60"/>
                  <a:gd name="T7" fmla="*/ 73 h 107"/>
                  <a:gd name="T8" fmla="*/ 2 w 60"/>
                  <a:gd name="T9" fmla="*/ 53 h 107"/>
                  <a:gd name="T10" fmla="*/ 0 w 60"/>
                  <a:gd name="T11" fmla="*/ 48 h 107"/>
                  <a:gd name="T12" fmla="*/ 1 w 60"/>
                  <a:gd name="T13" fmla="*/ 45 h 107"/>
                  <a:gd name="T14" fmla="*/ 17 w 60"/>
                  <a:gd name="T15" fmla="*/ 0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07">
                    <a:moveTo>
                      <a:pt x="17" y="0"/>
                    </a:moveTo>
                    <a:cubicBezTo>
                      <a:pt x="31" y="1"/>
                      <a:pt x="45" y="1"/>
                      <a:pt x="60" y="1"/>
                    </a:cubicBezTo>
                    <a:cubicBezTo>
                      <a:pt x="53" y="36"/>
                      <a:pt x="59" y="72"/>
                      <a:pt x="56" y="107"/>
                    </a:cubicBezTo>
                    <a:cubicBezTo>
                      <a:pt x="43" y="100"/>
                      <a:pt x="44" y="84"/>
                      <a:pt x="36" y="73"/>
                    </a:cubicBezTo>
                    <a:cubicBezTo>
                      <a:pt x="28" y="61"/>
                      <a:pt x="20" y="48"/>
                      <a:pt x="2" y="53"/>
                    </a:cubicBezTo>
                    <a:cubicBezTo>
                      <a:pt x="2" y="53"/>
                      <a:pt x="1" y="49"/>
                      <a:pt x="0" y="48"/>
                    </a:cubicBezTo>
                    <a:cubicBezTo>
                      <a:pt x="0" y="47"/>
                      <a:pt x="1" y="46"/>
                      <a:pt x="1" y="45"/>
                    </a:cubicBezTo>
                    <a:cubicBezTo>
                      <a:pt x="11" y="32"/>
                      <a:pt x="8" y="14"/>
                      <a:pt x="17" y="0"/>
                    </a:cubicBezTo>
                    <a:close/>
                  </a:path>
                </a:pathLst>
              </a:custGeom>
              <a:solidFill>
                <a:srgbClr val="E1E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5" name="Freeform 1318">
                <a:extLst>
                  <a:ext uri="{FF2B5EF4-FFF2-40B4-BE49-F238E27FC236}">
                    <a16:creationId xmlns:a16="http://schemas.microsoft.com/office/drawing/2014/main" id="{B17D1082-BF6A-55C1-D574-E1736A609F82}"/>
                  </a:ext>
                </a:extLst>
              </p:cNvPr>
              <p:cNvSpPr/>
              <p:nvPr/>
            </p:nvSpPr>
            <p:spPr bwMode="auto">
              <a:xfrm>
                <a:off x="5860" y="2478"/>
                <a:ext cx="51" cy="89"/>
              </a:xfrm>
              <a:custGeom>
                <a:avLst/>
                <a:gdLst>
                  <a:gd name="T0" fmla="*/ 10 w 35"/>
                  <a:gd name="T1" fmla="*/ 4 h 61"/>
                  <a:gd name="T2" fmla="*/ 28 w 35"/>
                  <a:gd name="T3" fmla="*/ 3 h 61"/>
                  <a:gd name="T4" fmla="*/ 18 w 35"/>
                  <a:gd name="T5" fmla="*/ 53 h 61"/>
                  <a:gd name="T6" fmla="*/ 9 w 35"/>
                  <a:gd name="T7" fmla="*/ 60 h 61"/>
                  <a:gd name="T8" fmla="*/ 5 w 35"/>
                  <a:gd name="T9" fmla="*/ 50 h 61"/>
                  <a:gd name="T10" fmla="*/ 10 w 35"/>
                  <a:gd name="T11" fmla="*/ 4 h 61"/>
                </a:gdLst>
                <a:ahLst/>
                <a:cxnLst>
                  <a:cxn ang="0">
                    <a:pos x="T0" y="T1"/>
                  </a:cxn>
                  <a:cxn ang="0">
                    <a:pos x="T2" y="T3"/>
                  </a:cxn>
                  <a:cxn ang="0">
                    <a:pos x="T4" y="T5"/>
                  </a:cxn>
                  <a:cxn ang="0">
                    <a:pos x="T6" y="T7"/>
                  </a:cxn>
                  <a:cxn ang="0">
                    <a:pos x="T8" y="T9"/>
                  </a:cxn>
                  <a:cxn ang="0">
                    <a:pos x="T10" y="T11"/>
                  </a:cxn>
                </a:cxnLst>
                <a:rect l="0" t="0" r="r" b="b"/>
                <a:pathLst>
                  <a:path w="35" h="61">
                    <a:moveTo>
                      <a:pt x="10" y="4"/>
                    </a:moveTo>
                    <a:cubicBezTo>
                      <a:pt x="16" y="3"/>
                      <a:pt x="22" y="0"/>
                      <a:pt x="28" y="3"/>
                    </a:cubicBezTo>
                    <a:cubicBezTo>
                      <a:pt x="26" y="20"/>
                      <a:pt x="35" y="39"/>
                      <a:pt x="18" y="53"/>
                    </a:cubicBezTo>
                    <a:cubicBezTo>
                      <a:pt x="16" y="56"/>
                      <a:pt x="14" y="61"/>
                      <a:pt x="9" y="60"/>
                    </a:cubicBezTo>
                    <a:cubicBezTo>
                      <a:pt x="5" y="59"/>
                      <a:pt x="4" y="54"/>
                      <a:pt x="5" y="50"/>
                    </a:cubicBezTo>
                    <a:cubicBezTo>
                      <a:pt x="7" y="35"/>
                      <a:pt x="0" y="18"/>
                      <a:pt x="10" y="4"/>
                    </a:cubicBezTo>
                    <a:close/>
                  </a:path>
                </a:pathLst>
              </a:custGeom>
              <a:solidFill>
                <a:srgbClr val="E9D1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6" name="Freeform 1319">
                <a:extLst>
                  <a:ext uri="{FF2B5EF4-FFF2-40B4-BE49-F238E27FC236}">
                    <a16:creationId xmlns:a16="http://schemas.microsoft.com/office/drawing/2014/main" id="{9B5E5BF4-81F7-1383-1532-DA1E0E946537}"/>
                  </a:ext>
                </a:extLst>
              </p:cNvPr>
              <p:cNvSpPr/>
              <p:nvPr/>
            </p:nvSpPr>
            <p:spPr bwMode="auto">
              <a:xfrm>
                <a:off x="5848" y="2701"/>
                <a:ext cx="28" cy="23"/>
              </a:xfrm>
              <a:custGeom>
                <a:avLst/>
                <a:gdLst>
                  <a:gd name="T0" fmla="*/ 11 w 19"/>
                  <a:gd name="T1" fmla="*/ 16 h 16"/>
                  <a:gd name="T2" fmla="*/ 1 w 19"/>
                  <a:gd name="T3" fmla="*/ 7 h 16"/>
                  <a:gd name="T4" fmla="*/ 9 w 19"/>
                  <a:gd name="T5" fmla="*/ 0 h 16"/>
                  <a:gd name="T6" fmla="*/ 18 w 19"/>
                  <a:gd name="T7" fmla="*/ 8 h 16"/>
                  <a:gd name="T8" fmla="*/ 11 w 19"/>
                  <a:gd name="T9" fmla="*/ 16 h 16"/>
                </a:gdLst>
                <a:ahLst/>
                <a:cxnLst>
                  <a:cxn ang="0">
                    <a:pos x="T0" y="T1"/>
                  </a:cxn>
                  <a:cxn ang="0">
                    <a:pos x="T2" y="T3"/>
                  </a:cxn>
                  <a:cxn ang="0">
                    <a:pos x="T4" y="T5"/>
                  </a:cxn>
                  <a:cxn ang="0">
                    <a:pos x="T6" y="T7"/>
                  </a:cxn>
                  <a:cxn ang="0">
                    <a:pos x="T8" y="T9"/>
                  </a:cxn>
                </a:cxnLst>
                <a:rect l="0" t="0" r="r" b="b"/>
                <a:pathLst>
                  <a:path w="19" h="16">
                    <a:moveTo>
                      <a:pt x="11" y="16"/>
                    </a:moveTo>
                    <a:cubicBezTo>
                      <a:pt x="3" y="15"/>
                      <a:pt x="0" y="12"/>
                      <a:pt x="1" y="7"/>
                    </a:cubicBezTo>
                    <a:cubicBezTo>
                      <a:pt x="1" y="2"/>
                      <a:pt x="5" y="0"/>
                      <a:pt x="9" y="0"/>
                    </a:cubicBezTo>
                    <a:cubicBezTo>
                      <a:pt x="14" y="1"/>
                      <a:pt x="19" y="2"/>
                      <a:pt x="18" y="8"/>
                    </a:cubicBezTo>
                    <a:cubicBezTo>
                      <a:pt x="17" y="13"/>
                      <a:pt x="14" y="16"/>
                      <a:pt x="11" y="16"/>
                    </a:cubicBezTo>
                    <a:close/>
                  </a:path>
                </a:pathLst>
              </a:custGeom>
              <a:solidFill>
                <a:srgbClr val="FCF9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7" name="Freeform 1320">
                <a:extLst>
                  <a:ext uri="{FF2B5EF4-FFF2-40B4-BE49-F238E27FC236}">
                    <a16:creationId xmlns:a16="http://schemas.microsoft.com/office/drawing/2014/main" id="{AA6E3D66-7278-3819-DAC2-956599D1F92A}"/>
                  </a:ext>
                </a:extLst>
              </p:cNvPr>
              <p:cNvSpPr/>
              <p:nvPr/>
            </p:nvSpPr>
            <p:spPr bwMode="auto">
              <a:xfrm>
                <a:off x="6119" y="2879"/>
                <a:ext cx="20" cy="59"/>
              </a:xfrm>
              <a:custGeom>
                <a:avLst/>
                <a:gdLst>
                  <a:gd name="T0" fmla="*/ 14 w 14"/>
                  <a:gd name="T1" fmla="*/ 0 h 41"/>
                  <a:gd name="T2" fmla="*/ 7 w 14"/>
                  <a:gd name="T3" fmla="*/ 41 h 41"/>
                  <a:gd name="T4" fmla="*/ 14 w 14"/>
                  <a:gd name="T5" fmla="*/ 0 h 41"/>
                </a:gdLst>
                <a:ahLst/>
                <a:cxnLst>
                  <a:cxn ang="0">
                    <a:pos x="T0" y="T1"/>
                  </a:cxn>
                  <a:cxn ang="0">
                    <a:pos x="T2" y="T3"/>
                  </a:cxn>
                  <a:cxn ang="0">
                    <a:pos x="T4" y="T5"/>
                  </a:cxn>
                </a:cxnLst>
                <a:rect l="0" t="0" r="r" b="b"/>
                <a:pathLst>
                  <a:path w="14" h="41">
                    <a:moveTo>
                      <a:pt x="14" y="0"/>
                    </a:moveTo>
                    <a:cubicBezTo>
                      <a:pt x="9" y="13"/>
                      <a:pt x="13" y="28"/>
                      <a:pt x="7" y="41"/>
                    </a:cubicBezTo>
                    <a:cubicBezTo>
                      <a:pt x="1" y="26"/>
                      <a:pt x="0" y="11"/>
                      <a:pt x="14" y="0"/>
                    </a:cubicBezTo>
                    <a:close/>
                  </a:path>
                </a:pathLst>
              </a:custGeom>
              <a:solidFill>
                <a:srgbClr val="EDE2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8" name="Freeform 1321">
                <a:extLst>
                  <a:ext uri="{FF2B5EF4-FFF2-40B4-BE49-F238E27FC236}">
                    <a16:creationId xmlns:a16="http://schemas.microsoft.com/office/drawing/2014/main" id="{EC8585B9-4819-5349-C89A-E681D83CFDFF}"/>
                  </a:ext>
                </a:extLst>
              </p:cNvPr>
              <p:cNvSpPr/>
              <p:nvPr/>
            </p:nvSpPr>
            <p:spPr bwMode="auto">
              <a:xfrm>
                <a:off x="6269" y="2880"/>
                <a:ext cx="74" cy="18"/>
              </a:xfrm>
              <a:custGeom>
                <a:avLst/>
                <a:gdLst>
                  <a:gd name="T0" fmla="*/ 20 w 51"/>
                  <a:gd name="T1" fmla="*/ 9 h 12"/>
                  <a:gd name="T2" fmla="*/ 0 w 51"/>
                  <a:gd name="T3" fmla="*/ 5 h 12"/>
                  <a:gd name="T4" fmla="*/ 51 w 51"/>
                  <a:gd name="T5" fmla="*/ 8 h 12"/>
                  <a:gd name="T6" fmla="*/ 20 w 51"/>
                  <a:gd name="T7" fmla="*/ 9 h 12"/>
                </a:gdLst>
                <a:ahLst/>
                <a:cxnLst>
                  <a:cxn ang="0">
                    <a:pos x="T0" y="T1"/>
                  </a:cxn>
                  <a:cxn ang="0">
                    <a:pos x="T2" y="T3"/>
                  </a:cxn>
                  <a:cxn ang="0">
                    <a:pos x="T4" y="T5"/>
                  </a:cxn>
                  <a:cxn ang="0">
                    <a:pos x="T6" y="T7"/>
                  </a:cxn>
                </a:cxnLst>
                <a:rect l="0" t="0" r="r" b="b"/>
                <a:pathLst>
                  <a:path w="51" h="12">
                    <a:moveTo>
                      <a:pt x="20" y="9"/>
                    </a:moveTo>
                    <a:cubicBezTo>
                      <a:pt x="14" y="7"/>
                      <a:pt x="6" y="12"/>
                      <a:pt x="0" y="5"/>
                    </a:cubicBezTo>
                    <a:cubicBezTo>
                      <a:pt x="16" y="5"/>
                      <a:pt x="32" y="0"/>
                      <a:pt x="51" y="8"/>
                    </a:cubicBezTo>
                    <a:cubicBezTo>
                      <a:pt x="39" y="9"/>
                      <a:pt x="29" y="9"/>
                      <a:pt x="20" y="9"/>
                    </a:cubicBezTo>
                    <a:close/>
                  </a:path>
                </a:pathLst>
              </a:custGeom>
              <a:solidFill>
                <a:srgbClr val="917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9" name="Freeform 1322">
                <a:extLst>
                  <a:ext uri="{FF2B5EF4-FFF2-40B4-BE49-F238E27FC236}">
                    <a16:creationId xmlns:a16="http://schemas.microsoft.com/office/drawing/2014/main" id="{FFB45D46-BC80-12F2-137F-DD83C2A68DF3}"/>
                  </a:ext>
                </a:extLst>
              </p:cNvPr>
              <p:cNvSpPr/>
              <p:nvPr/>
            </p:nvSpPr>
            <p:spPr bwMode="auto">
              <a:xfrm>
                <a:off x="5944" y="2529"/>
                <a:ext cx="123" cy="89"/>
              </a:xfrm>
              <a:custGeom>
                <a:avLst/>
                <a:gdLst>
                  <a:gd name="T0" fmla="*/ 7 w 84"/>
                  <a:gd name="T1" fmla="*/ 14 h 61"/>
                  <a:gd name="T2" fmla="*/ 11 w 84"/>
                  <a:gd name="T3" fmla="*/ 12 h 61"/>
                  <a:gd name="T4" fmla="*/ 50 w 84"/>
                  <a:gd name="T5" fmla="*/ 6 h 61"/>
                  <a:gd name="T6" fmla="*/ 64 w 84"/>
                  <a:gd name="T7" fmla="*/ 16 h 61"/>
                  <a:gd name="T8" fmla="*/ 70 w 84"/>
                  <a:gd name="T9" fmla="*/ 31 h 61"/>
                  <a:gd name="T10" fmla="*/ 79 w 84"/>
                  <a:gd name="T11" fmla="*/ 46 h 61"/>
                  <a:gd name="T12" fmla="*/ 50 w 84"/>
                  <a:gd name="T13" fmla="*/ 57 h 61"/>
                  <a:gd name="T14" fmla="*/ 31 w 84"/>
                  <a:gd name="T15" fmla="*/ 55 h 61"/>
                  <a:gd name="T16" fmla="*/ 22 w 84"/>
                  <a:gd name="T17" fmla="*/ 45 h 61"/>
                  <a:gd name="T18" fmla="*/ 3 w 84"/>
                  <a:gd name="T19" fmla="*/ 26 h 61"/>
                  <a:gd name="T20" fmla="*/ 7 w 84"/>
                  <a:gd name="T21" fmla="*/ 1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61">
                    <a:moveTo>
                      <a:pt x="7" y="14"/>
                    </a:moveTo>
                    <a:cubicBezTo>
                      <a:pt x="8" y="13"/>
                      <a:pt x="10" y="13"/>
                      <a:pt x="11" y="12"/>
                    </a:cubicBezTo>
                    <a:cubicBezTo>
                      <a:pt x="24" y="12"/>
                      <a:pt x="37" y="15"/>
                      <a:pt x="50" y="6"/>
                    </a:cubicBezTo>
                    <a:cubicBezTo>
                      <a:pt x="59" y="0"/>
                      <a:pt x="62" y="10"/>
                      <a:pt x="64" y="16"/>
                    </a:cubicBezTo>
                    <a:cubicBezTo>
                      <a:pt x="62" y="23"/>
                      <a:pt x="64" y="28"/>
                      <a:pt x="70" y="31"/>
                    </a:cubicBezTo>
                    <a:cubicBezTo>
                      <a:pt x="75" y="35"/>
                      <a:pt x="84" y="38"/>
                      <a:pt x="79" y="46"/>
                    </a:cubicBezTo>
                    <a:cubicBezTo>
                      <a:pt x="73" y="56"/>
                      <a:pt x="62" y="61"/>
                      <a:pt x="50" y="57"/>
                    </a:cubicBezTo>
                    <a:cubicBezTo>
                      <a:pt x="43" y="56"/>
                      <a:pt x="38" y="52"/>
                      <a:pt x="31" y="55"/>
                    </a:cubicBezTo>
                    <a:cubicBezTo>
                      <a:pt x="26" y="53"/>
                      <a:pt x="24" y="49"/>
                      <a:pt x="22" y="45"/>
                    </a:cubicBezTo>
                    <a:cubicBezTo>
                      <a:pt x="19" y="35"/>
                      <a:pt x="0" y="42"/>
                      <a:pt x="3" y="26"/>
                    </a:cubicBezTo>
                    <a:cubicBezTo>
                      <a:pt x="5" y="22"/>
                      <a:pt x="6" y="18"/>
                      <a:pt x="7" y="14"/>
                    </a:cubicBezTo>
                    <a:close/>
                  </a:path>
                </a:pathLst>
              </a:custGeom>
              <a:solidFill>
                <a:srgbClr val="AD82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0" name="Freeform 1323">
                <a:extLst>
                  <a:ext uri="{FF2B5EF4-FFF2-40B4-BE49-F238E27FC236}">
                    <a16:creationId xmlns:a16="http://schemas.microsoft.com/office/drawing/2014/main" id="{A8F5E03A-1E5A-C342-55B7-BFDE252C16CC}"/>
                  </a:ext>
                </a:extLst>
              </p:cNvPr>
              <p:cNvSpPr/>
              <p:nvPr/>
            </p:nvSpPr>
            <p:spPr bwMode="auto">
              <a:xfrm>
                <a:off x="5937" y="2567"/>
                <a:ext cx="45" cy="77"/>
              </a:xfrm>
              <a:custGeom>
                <a:avLst/>
                <a:gdLst>
                  <a:gd name="T0" fmla="*/ 8 w 31"/>
                  <a:gd name="T1" fmla="*/ 0 h 53"/>
                  <a:gd name="T2" fmla="*/ 31 w 31"/>
                  <a:gd name="T3" fmla="*/ 16 h 53"/>
                  <a:gd name="T4" fmla="*/ 25 w 31"/>
                  <a:gd name="T5" fmla="*/ 41 h 53"/>
                  <a:gd name="T6" fmla="*/ 15 w 31"/>
                  <a:gd name="T7" fmla="*/ 52 h 53"/>
                  <a:gd name="T8" fmla="*/ 4 w 31"/>
                  <a:gd name="T9" fmla="*/ 27 h 53"/>
                  <a:gd name="T10" fmla="*/ 3 w 31"/>
                  <a:gd name="T11" fmla="*/ 14 h 53"/>
                  <a:gd name="T12" fmla="*/ 8 w 31"/>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31" h="52">
                    <a:moveTo>
                      <a:pt x="8" y="0"/>
                    </a:moveTo>
                    <a:cubicBezTo>
                      <a:pt x="11" y="12"/>
                      <a:pt x="29" y="3"/>
                      <a:pt x="31" y="16"/>
                    </a:cubicBezTo>
                    <a:cubicBezTo>
                      <a:pt x="26" y="24"/>
                      <a:pt x="26" y="32"/>
                      <a:pt x="25" y="41"/>
                    </a:cubicBezTo>
                    <a:cubicBezTo>
                      <a:pt x="25" y="47"/>
                      <a:pt x="25" y="53"/>
                      <a:pt x="15" y="52"/>
                    </a:cubicBezTo>
                    <a:cubicBezTo>
                      <a:pt x="7" y="46"/>
                      <a:pt x="4" y="37"/>
                      <a:pt x="4" y="27"/>
                    </a:cubicBezTo>
                    <a:cubicBezTo>
                      <a:pt x="0" y="23"/>
                      <a:pt x="1" y="19"/>
                      <a:pt x="3" y="14"/>
                    </a:cubicBezTo>
                    <a:cubicBezTo>
                      <a:pt x="5" y="9"/>
                      <a:pt x="7" y="5"/>
                      <a:pt x="8" y="0"/>
                    </a:cubicBezTo>
                    <a:close/>
                  </a:path>
                </a:pathLst>
              </a:custGeom>
              <a:solidFill>
                <a:srgbClr val="926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1" name="Freeform 1324">
                <a:extLst>
                  <a:ext uri="{FF2B5EF4-FFF2-40B4-BE49-F238E27FC236}">
                    <a16:creationId xmlns:a16="http://schemas.microsoft.com/office/drawing/2014/main" id="{EB298656-73B4-6735-EF8D-1F3215AB4E7E}"/>
                  </a:ext>
                </a:extLst>
              </p:cNvPr>
              <p:cNvSpPr/>
              <p:nvPr/>
            </p:nvSpPr>
            <p:spPr bwMode="auto">
              <a:xfrm>
                <a:off x="5936" y="2643"/>
                <a:ext cx="48" cy="70"/>
              </a:xfrm>
              <a:custGeom>
                <a:avLst/>
                <a:gdLst>
                  <a:gd name="T0" fmla="*/ 0 w 33"/>
                  <a:gd name="T1" fmla="*/ 0 h 48"/>
                  <a:gd name="T2" fmla="*/ 4 w 33"/>
                  <a:gd name="T3" fmla="*/ 1 h 48"/>
                  <a:gd name="T4" fmla="*/ 24 w 33"/>
                  <a:gd name="T5" fmla="*/ 48 h 48"/>
                  <a:gd name="T6" fmla="*/ 0 w 33"/>
                  <a:gd name="T7" fmla="*/ 0 h 48"/>
                </a:gdLst>
                <a:ahLst/>
                <a:cxnLst>
                  <a:cxn ang="0">
                    <a:pos x="T0" y="T1"/>
                  </a:cxn>
                  <a:cxn ang="0">
                    <a:pos x="T2" y="T3"/>
                  </a:cxn>
                  <a:cxn ang="0">
                    <a:pos x="T4" y="T5"/>
                  </a:cxn>
                  <a:cxn ang="0">
                    <a:pos x="T6" y="T7"/>
                  </a:cxn>
                </a:cxnLst>
                <a:rect l="0" t="0" r="r" b="b"/>
                <a:pathLst>
                  <a:path w="33" h="48">
                    <a:moveTo>
                      <a:pt x="0" y="0"/>
                    </a:moveTo>
                    <a:cubicBezTo>
                      <a:pt x="1" y="1"/>
                      <a:pt x="3" y="1"/>
                      <a:pt x="4" y="1"/>
                    </a:cubicBezTo>
                    <a:cubicBezTo>
                      <a:pt x="33" y="17"/>
                      <a:pt x="33" y="17"/>
                      <a:pt x="24" y="48"/>
                    </a:cubicBezTo>
                    <a:cubicBezTo>
                      <a:pt x="16" y="32"/>
                      <a:pt x="8" y="16"/>
                      <a:pt x="0" y="0"/>
                    </a:cubicBezTo>
                    <a:close/>
                  </a:path>
                </a:pathLst>
              </a:custGeom>
              <a:solidFill>
                <a:srgbClr val="565A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2" name="Freeform 1325">
                <a:extLst>
                  <a:ext uri="{FF2B5EF4-FFF2-40B4-BE49-F238E27FC236}">
                    <a16:creationId xmlns:a16="http://schemas.microsoft.com/office/drawing/2014/main" id="{0E27A97D-BA45-A921-8B61-E43967E1A759}"/>
                  </a:ext>
                </a:extLst>
              </p:cNvPr>
              <p:cNvSpPr/>
              <p:nvPr/>
            </p:nvSpPr>
            <p:spPr bwMode="auto">
              <a:xfrm>
                <a:off x="5899" y="2588"/>
                <a:ext cx="44" cy="43"/>
              </a:xfrm>
              <a:custGeom>
                <a:avLst/>
                <a:gdLst>
                  <a:gd name="T0" fmla="*/ 29 w 30"/>
                  <a:gd name="T1" fmla="*/ 0 h 30"/>
                  <a:gd name="T2" fmla="*/ 30 w 30"/>
                  <a:gd name="T3" fmla="*/ 13 h 30"/>
                  <a:gd name="T4" fmla="*/ 21 w 30"/>
                  <a:gd name="T5" fmla="*/ 30 h 30"/>
                  <a:gd name="T6" fmla="*/ 29 w 30"/>
                  <a:gd name="T7" fmla="*/ 0 h 30"/>
                </a:gdLst>
                <a:ahLst/>
                <a:cxnLst>
                  <a:cxn ang="0">
                    <a:pos x="T0" y="T1"/>
                  </a:cxn>
                  <a:cxn ang="0">
                    <a:pos x="T2" y="T3"/>
                  </a:cxn>
                  <a:cxn ang="0">
                    <a:pos x="T4" y="T5"/>
                  </a:cxn>
                  <a:cxn ang="0">
                    <a:pos x="T6" y="T7"/>
                  </a:cxn>
                </a:cxnLst>
                <a:rect l="0" t="0" r="r" b="b"/>
                <a:pathLst>
                  <a:path w="30" h="30">
                    <a:moveTo>
                      <a:pt x="29" y="0"/>
                    </a:moveTo>
                    <a:cubicBezTo>
                      <a:pt x="29" y="5"/>
                      <a:pt x="29" y="9"/>
                      <a:pt x="30" y="13"/>
                    </a:cubicBezTo>
                    <a:cubicBezTo>
                      <a:pt x="22" y="16"/>
                      <a:pt x="22" y="23"/>
                      <a:pt x="21" y="30"/>
                    </a:cubicBezTo>
                    <a:cubicBezTo>
                      <a:pt x="22" y="19"/>
                      <a:pt x="0" y="3"/>
                      <a:pt x="29" y="0"/>
                    </a:cubicBezTo>
                    <a:close/>
                  </a:path>
                </a:pathLst>
              </a:custGeom>
              <a:solidFill>
                <a:srgbClr val="565A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3" name="Freeform 1326">
                <a:extLst>
                  <a:ext uri="{FF2B5EF4-FFF2-40B4-BE49-F238E27FC236}">
                    <a16:creationId xmlns:a16="http://schemas.microsoft.com/office/drawing/2014/main" id="{ECBF4952-4625-1241-8D9E-FDFC6FD7D268}"/>
                  </a:ext>
                </a:extLst>
              </p:cNvPr>
              <p:cNvSpPr/>
              <p:nvPr/>
            </p:nvSpPr>
            <p:spPr bwMode="auto">
              <a:xfrm>
                <a:off x="6062" y="2519"/>
                <a:ext cx="72" cy="105"/>
              </a:xfrm>
              <a:custGeom>
                <a:avLst/>
                <a:gdLst>
                  <a:gd name="T0" fmla="*/ 42 w 49"/>
                  <a:gd name="T1" fmla="*/ 21 h 72"/>
                  <a:gd name="T2" fmla="*/ 46 w 49"/>
                  <a:gd name="T3" fmla="*/ 37 h 72"/>
                  <a:gd name="T4" fmla="*/ 22 w 49"/>
                  <a:gd name="T5" fmla="*/ 72 h 72"/>
                  <a:gd name="T6" fmla="*/ 14 w 49"/>
                  <a:gd name="T7" fmla="*/ 60 h 72"/>
                  <a:gd name="T8" fmla="*/ 0 w 49"/>
                  <a:gd name="T9" fmla="*/ 35 h 72"/>
                  <a:gd name="T10" fmla="*/ 0 w 49"/>
                  <a:gd name="T11" fmla="*/ 21 h 72"/>
                  <a:gd name="T12" fmla="*/ 27 w 49"/>
                  <a:gd name="T13" fmla="*/ 9 h 72"/>
                  <a:gd name="T14" fmla="*/ 42 w 49"/>
                  <a:gd name="T15" fmla="*/ 21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72">
                    <a:moveTo>
                      <a:pt x="42" y="21"/>
                    </a:moveTo>
                    <a:cubicBezTo>
                      <a:pt x="46" y="25"/>
                      <a:pt x="44" y="31"/>
                      <a:pt x="46" y="37"/>
                    </a:cubicBezTo>
                    <a:cubicBezTo>
                      <a:pt x="49" y="61"/>
                      <a:pt x="45" y="67"/>
                      <a:pt x="22" y="72"/>
                    </a:cubicBezTo>
                    <a:cubicBezTo>
                      <a:pt x="19" y="68"/>
                      <a:pt x="16" y="64"/>
                      <a:pt x="14" y="60"/>
                    </a:cubicBezTo>
                    <a:cubicBezTo>
                      <a:pt x="7" y="53"/>
                      <a:pt x="0" y="46"/>
                      <a:pt x="0" y="35"/>
                    </a:cubicBezTo>
                    <a:cubicBezTo>
                      <a:pt x="0" y="30"/>
                      <a:pt x="0" y="26"/>
                      <a:pt x="0" y="21"/>
                    </a:cubicBezTo>
                    <a:cubicBezTo>
                      <a:pt x="3" y="5"/>
                      <a:pt x="12" y="0"/>
                      <a:pt x="27" y="9"/>
                    </a:cubicBezTo>
                    <a:cubicBezTo>
                      <a:pt x="32" y="12"/>
                      <a:pt x="38" y="15"/>
                      <a:pt x="42" y="21"/>
                    </a:cubicBezTo>
                    <a:close/>
                  </a:path>
                </a:pathLst>
              </a:custGeom>
              <a:solidFill>
                <a:srgbClr val="AD82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4" name="Freeform 1327">
                <a:extLst>
                  <a:ext uri="{FF2B5EF4-FFF2-40B4-BE49-F238E27FC236}">
                    <a16:creationId xmlns:a16="http://schemas.microsoft.com/office/drawing/2014/main" id="{9FE40C64-AF1D-F460-C53A-BEFCDDFBF241}"/>
                  </a:ext>
                </a:extLst>
              </p:cNvPr>
              <p:cNvSpPr/>
              <p:nvPr/>
            </p:nvSpPr>
            <p:spPr bwMode="auto">
              <a:xfrm>
                <a:off x="5985" y="2569"/>
                <a:ext cx="105" cy="97"/>
              </a:xfrm>
              <a:custGeom>
                <a:avLst/>
                <a:gdLst>
                  <a:gd name="T0" fmla="*/ 59 w 72"/>
                  <a:gd name="T1" fmla="*/ 3 h 67"/>
                  <a:gd name="T2" fmla="*/ 67 w 72"/>
                  <a:gd name="T3" fmla="*/ 26 h 67"/>
                  <a:gd name="T4" fmla="*/ 60 w 72"/>
                  <a:gd name="T5" fmla="*/ 29 h 67"/>
                  <a:gd name="T6" fmla="*/ 63 w 72"/>
                  <a:gd name="T7" fmla="*/ 46 h 67"/>
                  <a:gd name="T8" fmla="*/ 48 w 72"/>
                  <a:gd name="T9" fmla="*/ 30 h 67"/>
                  <a:gd name="T10" fmla="*/ 51 w 72"/>
                  <a:gd name="T11" fmla="*/ 51 h 67"/>
                  <a:gd name="T12" fmla="*/ 22 w 72"/>
                  <a:gd name="T13" fmla="*/ 60 h 67"/>
                  <a:gd name="T14" fmla="*/ 2 w 72"/>
                  <a:gd name="T15" fmla="*/ 27 h 67"/>
                  <a:gd name="T16" fmla="*/ 21 w 72"/>
                  <a:gd name="T17" fmla="*/ 25 h 67"/>
                  <a:gd name="T18" fmla="*/ 46 w 72"/>
                  <a:gd name="T19" fmla="*/ 19 h 67"/>
                  <a:gd name="T20" fmla="*/ 38 w 72"/>
                  <a:gd name="T21" fmla="*/ 7 h 67"/>
                  <a:gd name="T22" fmla="*/ 59 w 72"/>
                  <a:gd name="T23"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67">
                    <a:moveTo>
                      <a:pt x="59" y="3"/>
                    </a:moveTo>
                    <a:cubicBezTo>
                      <a:pt x="56" y="13"/>
                      <a:pt x="68" y="17"/>
                      <a:pt x="67" y="26"/>
                    </a:cubicBezTo>
                    <a:cubicBezTo>
                      <a:pt x="64" y="26"/>
                      <a:pt x="58" y="21"/>
                      <a:pt x="60" y="29"/>
                    </a:cubicBezTo>
                    <a:cubicBezTo>
                      <a:pt x="61" y="35"/>
                      <a:pt x="72" y="39"/>
                      <a:pt x="63" y="46"/>
                    </a:cubicBezTo>
                    <a:cubicBezTo>
                      <a:pt x="59" y="49"/>
                      <a:pt x="53" y="43"/>
                      <a:pt x="48" y="30"/>
                    </a:cubicBezTo>
                    <a:cubicBezTo>
                      <a:pt x="39" y="38"/>
                      <a:pt x="47" y="44"/>
                      <a:pt x="51" y="51"/>
                    </a:cubicBezTo>
                    <a:cubicBezTo>
                      <a:pt x="45" y="67"/>
                      <a:pt x="33" y="63"/>
                      <a:pt x="22" y="60"/>
                    </a:cubicBezTo>
                    <a:cubicBezTo>
                      <a:pt x="5" y="54"/>
                      <a:pt x="0" y="44"/>
                      <a:pt x="2" y="27"/>
                    </a:cubicBezTo>
                    <a:cubicBezTo>
                      <a:pt x="8" y="18"/>
                      <a:pt x="11" y="11"/>
                      <a:pt x="21" y="25"/>
                    </a:cubicBezTo>
                    <a:cubicBezTo>
                      <a:pt x="28" y="35"/>
                      <a:pt x="40" y="24"/>
                      <a:pt x="46" y="19"/>
                    </a:cubicBezTo>
                    <a:cubicBezTo>
                      <a:pt x="56" y="10"/>
                      <a:pt x="39" y="13"/>
                      <a:pt x="38" y="7"/>
                    </a:cubicBezTo>
                    <a:cubicBezTo>
                      <a:pt x="44" y="1"/>
                      <a:pt x="51" y="0"/>
                      <a:pt x="59" y="3"/>
                    </a:cubicBezTo>
                    <a:close/>
                  </a:path>
                </a:pathLst>
              </a:custGeom>
              <a:solidFill>
                <a:srgbClr val="9B6A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5" name="Freeform 1328">
                <a:extLst>
                  <a:ext uri="{FF2B5EF4-FFF2-40B4-BE49-F238E27FC236}">
                    <a16:creationId xmlns:a16="http://schemas.microsoft.com/office/drawing/2014/main" id="{D4319353-C105-ED2F-4BE6-319098E3199F}"/>
                  </a:ext>
                </a:extLst>
              </p:cNvPr>
              <p:cNvSpPr/>
              <p:nvPr/>
            </p:nvSpPr>
            <p:spPr bwMode="auto">
              <a:xfrm>
                <a:off x="5959" y="2591"/>
                <a:ext cx="115" cy="84"/>
              </a:xfrm>
              <a:custGeom>
                <a:avLst/>
                <a:gdLst>
                  <a:gd name="T0" fmla="*/ 20 w 79"/>
                  <a:gd name="T1" fmla="*/ 12 h 58"/>
                  <a:gd name="T2" fmla="*/ 50 w 79"/>
                  <a:gd name="T3" fmla="*/ 43 h 58"/>
                  <a:gd name="T4" fmla="*/ 69 w 79"/>
                  <a:gd name="T5" fmla="*/ 36 h 58"/>
                  <a:gd name="T6" fmla="*/ 67 w 79"/>
                  <a:gd name="T7" fmla="*/ 47 h 58"/>
                  <a:gd name="T8" fmla="*/ 0 w 79"/>
                  <a:gd name="T9" fmla="*/ 36 h 58"/>
                  <a:gd name="T10" fmla="*/ 5 w 79"/>
                  <a:gd name="T11" fmla="*/ 23 h 58"/>
                  <a:gd name="T12" fmla="*/ 16 w 79"/>
                  <a:gd name="T13" fmla="*/ 0 h 58"/>
                  <a:gd name="T14" fmla="*/ 20 w 79"/>
                  <a:gd name="T15" fmla="*/ 12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57">
                    <a:moveTo>
                      <a:pt x="20" y="12"/>
                    </a:moveTo>
                    <a:cubicBezTo>
                      <a:pt x="22" y="30"/>
                      <a:pt x="33" y="40"/>
                      <a:pt x="50" y="43"/>
                    </a:cubicBezTo>
                    <a:cubicBezTo>
                      <a:pt x="58" y="45"/>
                      <a:pt x="65" y="44"/>
                      <a:pt x="69" y="36"/>
                    </a:cubicBezTo>
                    <a:cubicBezTo>
                      <a:pt x="79" y="41"/>
                      <a:pt x="73" y="44"/>
                      <a:pt x="67" y="47"/>
                    </a:cubicBezTo>
                    <a:cubicBezTo>
                      <a:pt x="42" y="58"/>
                      <a:pt x="21" y="48"/>
                      <a:pt x="0" y="36"/>
                    </a:cubicBezTo>
                    <a:cubicBezTo>
                      <a:pt x="7" y="33"/>
                      <a:pt x="6" y="29"/>
                      <a:pt x="5" y="23"/>
                    </a:cubicBezTo>
                    <a:cubicBezTo>
                      <a:pt x="5" y="14"/>
                      <a:pt x="4" y="4"/>
                      <a:pt x="16" y="0"/>
                    </a:cubicBezTo>
                    <a:cubicBezTo>
                      <a:pt x="18" y="4"/>
                      <a:pt x="19" y="8"/>
                      <a:pt x="20" y="12"/>
                    </a:cubicBezTo>
                    <a:close/>
                  </a:path>
                </a:pathLst>
              </a:custGeom>
              <a:solidFill>
                <a:srgbClr val="774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6" name="Freeform 1329">
                <a:extLst>
                  <a:ext uri="{FF2B5EF4-FFF2-40B4-BE49-F238E27FC236}">
                    <a16:creationId xmlns:a16="http://schemas.microsoft.com/office/drawing/2014/main" id="{656BAD5C-3463-153F-515B-CD65BAF0EBCE}"/>
                  </a:ext>
                </a:extLst>
              </p:cNvPr>
              <p:cNvSpPr/>
              <p:nvPr/>
            </p:nvSpPr>
            <p:spPr bwMode="auto">
              <a:xfrm>
                <a:off x="6093" y="2573"/>
                <a:ext cx="51" cy="64"/>
              </a:xfrm>
              <a:custGeom>
                <a:avLst/>
                <a:gdLst>
                  <a:gd name="T0" fmla="*/ 1 w 35"/>
                  <a:gd name="T1" fmla="*/ 35 h 44"/>
                  <a:gd name="T2" fmla="*/ 25 w 35"/>
                  <a:gd name="T3" fmla="*/ 0 h 44"/>
                  <a:gd name="T4" fmla="*/ 13 w 35"/>
                  <a:gd name="T5" fmla="*/ 44 h 44"/>
                  <a:gd name="T6" fmla="*/ 1 w 35"/>
                  <a:gd name="T7" fmla="*/ 35 h 44"/>
                </a:gdLst>
                <a:ahLst/>
                <a:cxnLst>
                  <a:cxn ang="0">
                    <a:pos x="T0" y="T1"/>
                  </a:cxn>
                  <a:cxn ang="0">
                    <a:pos x="T2" y="T3"/>
                  </a:cxn>
                  <a:cxn ang="0">
                    <a:pos x="T4" y="T5"/>
                  </a:cxn>
                  <a:cxn ang="0">
                    <a:pos x="T6" y="T7"/>
                  </a:cxn>
                </a:cxnLst>
                <a:rect l="0" t="0" r="r" b="b"/>
                <a:pathLst>
                  <a:path w="35" h="44">
                    <a:moveTo>
                      <a:pt x="1" y="35"/>
                    </a:moveTo>
                    <a:cubicBezTo>
                      <a:pt x="13" y="27"/>
                      <a:pt x="29" y="20"/>
                      <a:pt x="25" y="0"/>
                    </a:cubicBezTo>
                    <a:cubicBezTo>
                      <a:pt x="35" y="18"/>
                      <a:pt x="26" y="32"/>
                      <a:pt x="13" y="44"/>
                    </a:cubicBezTo>
                    <a:cubicBezTo>
                      <a:pt x="7" y="44"/>
                      <a:pt x="0" y="44"/>
                      <a:pt x="1" y="35"/>
                    </a:cubicBezTo>
                    <a:close/>
                  </a:path>
                </a:pathLst>
              </a:custGeom>
              <a:solidFill>
                <a:srgbClr val="8A63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7" name="Freeform 1330">
                <a:extLst>
                  <a:ext uri="{FF2B5EF4-FFF2-40B4-BE49-F238E27FC236}">
                    <a16:creationId xmlns:a16="http://schemas.microsoft.com/office/drawing/2014/main" id="{08E6A487-5A96-9A92-52FE-7F164AA436FF}"/>
                  </a:ext>
                </a:extLst>
              </p:cNvPr>
              <p:cNvSpPr/>
              <p:nvPr/>
            </p:nvSpPr>
            <p:spPr bwMode="auto">
              <a:xfrm>
                <a:off x="6011" y="2506"/>
                <a:ext cx="112" cy="73"/>
              </a:xfrm>
              <a:custGeom>
                <a:avLst/>
                <a:gdLst>
                  <a:gd name="T0" fmla="*/ 41 w 77"/>
                  <a:gd name="T1" fmla="*/ 46 h 50"/>
                  <a:gd name="T2" fmla="*/ 20 w 77"/>
                  <a:gd name="T3" fmla="*/ 50 h 50"/>
                  <a:gd name="T4" fmla="*/ 17 w 77"/>
                  <a:gd name="T5" fmla="*/ 33 h 50"/>
                  <a:gd name="T6" fmla="*/ 24 w 77"/>
                  <a:gd name="T7" fmla="*/ 26 h 50"/>
                  <a:gd name="T8" fmla="*/ 30 w 77"/>
                  <a:gd name="T9" fmla="*/ 14 h 50"/>
                  <a:gd name="T10" fmla="*/ 58 w 77"/>
                  <a:gd name="T11" fmla="*/ 0 h 50"/>
                  <a:gd name="T12" fmla="*/ 62 w 77"/>
                  <a:gd name="T13" fmla="*/ 3 h 50"/>
                  <a:gd name="T14" fmla="*/ 66 w 77"/>
                  <a:gd name="T15" fmla="*/ 16 h 50"/>
                  <a:gd name="T16" fmla="*/ 77 w 77"/>
                  <a:gd name="T17" fmla="*/ 30 h 50"/>
                  <a:gd name="T18" fmla="*/ 73 w 77"/>
                  <a:gd name="T19" fmla="*/ 28 h 50"/>
                  <a:gd name="T20" fmla="*/ 41 w 77"/>
                  <a:gd name="T21"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50">
                    <a:moveTo>
                      <a:pt x="41" y="46"/>
                    </a:moveTo>
                    <a:cubicBezTo>
                      <a:pt x="34" y="50"/>
                      <a:pt x="27" y="50"/>
                      <a:pt x="20" y="50"/>
                    </a:cubicBezTo>
                    <a:cubicBezTo>
                      <a:pt x="17" y="45"/>
                      <a:pt x="0" y="42"/>
                      <a:pt x="17" y="33"/>
                    </a:cubicBezTo>
                    <a:cubicBezTo>
                      <a:pt x="18" y="29"/>
                      <a:pt x="22" y="28"/>
                      <a:pt x="24" y="26"/>
                    </a:cubicBezTo>
                    <a:cubicBezTo>
                      <a:pt x="26" y="22"/>
                      <a:pt x="28" y="18"/>
                      <a:pt x="30" y="14"/>
                    </a:cubicBezTo>
                    <a:cubicBezTo>
                      <a:pt x="38" y="7"/>
                      <a:pt x="47" y="1"/>
                      <a:pt x="58" y="0"/>
                    </a:cubicBezTo>
                    <a:cubicBezTo>
                      <a:pt x="60" y="0"/>
                      <a:pt x="61" y="1"/>
                      <a:pt x="62" y="3"/>
                    </a:cubicBezTo>
                    <a:cubicBezTo>
                      <a:pt x="55" y="10"/>
                      <a:pt x="61" y="13"/>
                      <a:pt x="66" y="16"/>
                    </a:cubicBezTo>
                    <a:cubicBezTo>
                      <a:pt x="71" y="19"/>
                      <a:pt x="77" y="22"/>
                      <a:pt x="77" y="30"/>
                    </a:cubicBezTo>
                    <a:cubicBezTo>
                      <a:pt x="75" y="29"/>
                      <a:pt x="74" y="29"/>
                      <a:pt x="73" y="28"/>
                    </a:cubicBezTo>
                    <a:cubicBezTo>
                      <a:pt x="42" y="10"/>
                      <a:pt x="41" y="11"/>
                      <a:pt x="41" y="46"/>
                    </a:cubicBezTo>
                    <a:close/>
                  </a:path>
                </a:pathLst>
              </a:custGeom>
              <a:solidFill>
                <a:srgbClr val="825E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8" name="Freeform 1331">
                <a:extLst>
                  <a:ext uri="{FF2B5EF4-FFF2-40B4-BE49-F238E27FC236}">
                    <a16:creationId xmlns:a16="http://schemas.microsoft.com/office/drawing/2014/main" id="{1623F350-12BF-7AE4-EE5F-1FCACA945C75}"/>
                  </a:ext>
                </a:extLst>
              </p:cNvPr>
              <p:cNvSpPr/>
              <p:nvPr/>
            </p:nvSpPr>
            <p:spPr bwMode="auto">
              <a:xfrm>
                <a:off x="6099" y="2494"/>
                <a:ext cx="80" cy="62"/>
              </a:xfrm>
              <a:custGeom>
                <a:avLst/>
                <a:gdLst>
                  <a:gd name="T0" fmla="*/ 53 w 55"/>
                  <a:gd name="T1" fmla="*/ 13 h 42"/>
                  <a:gd name="T2" fmla="*/ 41 w 55"/>
                  <a:gd name="T3" fmla="*/ 42 h 42"/>
                  <a:gd name="T4" fmla="*/ 38 w 55"/>
                  <a:gd name="T5" fmla="*/ 39 h 42"/>
                  <a:gd name="T6" fmla="*/ 2 w 55"/>
                  <a:gd name="T7" fmla="*/ 11 h 42"/>
                  <a:gd name="T8" fmla="*/ 0 w 55"/>
                  <a:gd name="T9" fmla="*/ 9 h 42"/>
                  <a:gd name="T10" fmla="*/ 6 w 55"/>
                  <a:gd name="T11" fmla="*/ 3 h 42"/>
                  <a:gd name="T12" fmla="*/ 47 w 55"/>
                  <a:gd name="T13" fmla="*/ 3 h 42"/>
                  <a:gd name="T14" fmla="*/ 53 w 55"/>
                  <a:gd name="T15" fmla="*/ 13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42">
                    <a:moveTo>
                      <a:pt x="53" y="13"/>
                    </a:moveTo>
                    <a:cubicBezTo>
                      <a:pt x="55" y="25"/>
                      <a:pt x="44" y="32"/>
                      <a:pt x="41" y="42"/>
                    </a:cubicBezTo>
                    <a:cubicBezTo>
                      <a:pt x="40" y="41"/>
                      <a:pt x="38" y="40"/>
                      <a:pt x="38" y="39"/>
                    </a:cubicBezTo>
                    <a:cubicBezTo>
                      <a:pt x="37" y="17"/>
                      <a:pt x="28" y="10"/>
                      <a:pt x="2" y="11"/>
                    </a:cubicBezTo>
                    <a:cubicBezTo>
                      <a:pt x="1" y="10"/>
                      <a:pt x="0" y="10"/>
                      <a:pt x="0" y="9"/>
                    </a:cubicBezTo>
                    <a:cubicBezTo>
                      <a:pt x="0" y="5"/>
                      <a:pt x="2" y="3"/>
                      <a:pt x="6" y="3"/>
                    </a:cubicBezTo>
                    <a:cubicBezTo>
                      <a:pt x="20" y="2"/>
                      <a:pt x="33" y="0"/>
                      <a:pt x="47" y="3"/>
                    </a:cubicBezTo>
                    <a:cubicBezTo>
                      <a:pt x="49" y="6"/>
                      <a:pt x="51" y="10"/>
                      <a:pt x="53" y="13"/>
                    </a:cubicBezTo>
                    <a:close/>
                  </a:path>
                </a:pathLst>
              </a:custGeom>
              <a:solidFill>
                <a:srgbClr val="745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9" name="Freeform 1332">
                <a:extLst>
                  <a:ext uri="{FF2B5EF4-FFF2-40B4-BE49-F238E27FC236}">
                    <a16:creationId xmlns:a16="http://schemas.microsoft.com/office/drawing/2014/main" id="{F4D88CC9-BEC6-4F9A-4F91-4AEF8683039C}"/>
                  </a:ext>
                </a:extLst>
              </p:cNvPr>
              <p:cNvSpPr/>
              <p:nvPr/>
            </p:nvSpPr>
            <p:spPr bwMode="auto">
              <a:xfrm>
                <a:off x="6497" y="2467"/>
                <a:ext cx="63" cy="57"/>
              </a:xfrm>
              <a:custGeom>
                <a:avLst/>
                <a:gdLst>
                  <a:gd name="T0" fmla="*/ 2 w 43"/>
                  <a:gd name="T1" fmla="*/ 18 h 39"/>
                  <a:gd name="T2" fmla="*/ 11 w 43"/>
                  <a:gd name="T3" fmla="*/ 0 h 39"/>
                  <a:gd name="T4" fmla="*/ 41 w 43"/>
                  <a:gd name="T5" fmla="*/ 29 h 39"/>
                  <a:gd name="T6" fmla="*/ 34 w 43"/>
                  <a:gd name="T7" fmla="*/ 38 h 39"/>
                  <a:gd name="T8" fmla="*/ 2 w 43"/>
                  <a:gd name="T9" fmla="*/ 18 h 39"/>
                </a:gdLst>
                <a:ahLst/>
                <a:cxnLst>
                  <a:cxn ang="0">
                    <a:pos x="T0" y="T1"/>
                  </a:cxn>
                  <a:cxn ang="0">
                    <a:pos x="T2" y="T3"/>
                  </a:cxn>
                  <a:cxn ang="0">
                    <a:pos x="T4" y="T5"/>
                  </a:cxn>
                  <a:cxn ang="0">
                    <a:pos x="T6" y="T7"/>
                  </a:cxn>
                  <a:cxn ang="0">
                    <a:pos x="T8" y="T9"/>
                  </a:cxn>
                </a:cxnLst>
                <a:rect l="0" t="0" r="r" b="b"/>
                <a:pathLst>
                  <a:path w="43" h="39">
                    <a:moveTo>
                      <a:pt x="2" y="18"/>
                    </a:moveTo>
                    <a:cubicBezTo>
                      <a:pt x="3" y="11"/>
                      <a:pt x="0" y="2"/>
                      <a:pt x="11" y="0"/>
                    </a:cubicBezTo>
                    <a:cubicBezTo>
                      <a:pt x="24" y="7"/>
                      <a:pt x="36" y="14"/>
                      <a:pt x="41" y="29"/>
                    </a:cubicBezTo>
                    <a:cubicBezTo>
                      <a:pt x="43" y="36"/>
                      <a:pt x="42" y="39"/>
                      <a:pt x="34" y="38"/>
                    </a:cubicBezTo>
                    <a:cubicBezTo>
                      <a:pt x="25" y="29"/>
                      <a:pt x="8" y="33"/>
                      <a:pt x="2" y="18"/>
                    </a:cubicBezTo>
                    <a:close/>
                  </a:path>
                </a:pathLst>
              </a:custGeom>
              <a:solidFill>
                <a:srgbClr val="F6F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0" name="Freeform 1333">
                <a:extLst>
                  <a:ext uri="{FF2B5EF4-FFF2-40B4-BE49-F238E27FC236}">
                    <a16:creationId xmlns:a16="http://schemas.microsoft.com/office/drawing/2014/main" id="{17A2EDCC-2448-73AA-5109-74D3AACCF4AB}"/>
                  </a:ext>
                </a:extLst>
              </p:cNvPr>
              <p:cNvSpPr/>
              <p:nvPr/>
            </p:nvSpPr>
            <p:spPr bwMode="auto">
              <a:xfrm>
                <a:off x="5278" y="1834"/>
                <a:ext cx="148" cy="99"/>
              </a:xfrm>
              <a:custGeom>
                <a:avLst/>
                <a:gdLst>
                  <a:gd name="T0" fmla="*/ 0 w 102"/>
                  <a:gd name="T1" fmla="*/ 12 h 68"/>
                  <a:gd name="T2" fmla="*/ 2 w 102"/>
                  <a:gd name="T3" fmla="*/ 7 h 68"/>
                  <a:gd name="T4" fmla="*/ 57 w 102"/>
                  <a:gd name="T5" fmla="*/ 13 h 68"/>
                  <a:gd name="T6" fmla="*/ 93 w 102"/>
                  <a:gd name="T7" fmla="*/ 20 h 68"/>
                  <a:gd name="T8" fmla="*/ 97 w 102"/>
                  <a:gd name="T9" fmla="*/ 38 h 68"/>
                  <a:gd name="T10" fmla="*/ 78 w 102"/>
                  <a:gd name="T11" fmla="*/ 38 h 68"/>
                  <a:gd name="T12" fmla="*/ 91 w 102"/>
                  <a:gd name="T13" fmla="*/ 57 h 68"/>
                  <a:gd name="T14" fmla="*/ 56 w 102"/>
                  <a:gd name="T15" fmla="*/ 52 h 68"/>
                  <a:gd name="T16" fmla="*/ 34 w 102"/>
                  <a:gd name="T17" fmla="*/ 36 h 68"/>
                  <a:gd name="T18" fmla="*/ 30 w 102"/>
                  <a:gd name="T19" fmla="*/ 33 h 68"/>
                  <a:gd name="T20" fmla="*/ 10 w 102"/>
                  <a:gd name="T21" fmla="*/ 15 h 68"/>
                  <a:gd name="T22" fmla="*/ 0 w 102"/>
                  <a:gd name="T2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68">
                    <a:moveTo>
                      <a:pt x="0" y="12"/>
                    </a:moveTo>
                    <a:cubicBezTo>
                      <a:pt x="1" y="10"/>
                      <a:pt x="1" y="9"/>
                      <a:pt x="2" y="7"/>
                    </a:cubicBezTo>
                    <a:cubicBezTo>
                      <a:pt x="21" y="0"/>
                      <a:pt x="38" y="11"/>
                      <a:pt x="57" y="13"/>
                    </a:cubicBezTo>
                    <a:cubicBezTo>
                      <a:pt x="69" y="15"/>
                      <a:pt x="80" y="20"/>
                      <a:pt x="93" y="20"/>
                    </a:cubicBezTo>
                    <a:cubicBezTo>
                      <a:pt x="97" y="26"/>
                      <a:pt x="102" y="32"/>
                      <a:pt x="97" y="38"/>
                    </a:cubicBezTo>
                    <a:cubicBezTo>
                      <a:pt x="92" y="44"/>
                      <a:pt x="85" y="40"/>
                      <a:pt x="78" y="38"/>
                    </a:cubicBezTo>
                    <a:cubicBezTo>
                      <a:pt x="86" y="42"/>
                      <a:pt x="102" y="41"/>
                      <a:pt x="91" y="57"/>
                    </a:cubicBezTo>
                    <a:cubicBezTo>
                      <a:pt x="77" y="68"/>
                      <a:pt x="67" y="58"/>
                      <a:pt x="56" y="52"/>
                    </a:cubicBezTo>
                    <a:cubicBezTo>
                      <a:pt x="49" y="46"/>
                      <a:pt x="42" y="41"/>
                      <a:pt x="34" y="36"/>
                    </a:cubicBezTo>
                    <a:cubicBezTo>
                      <a:pt x="32" y="35"/>
                      <a:pt x="31" y="34"/>
                      <a:pt x="30" y="33"/>
                    </a:cubicBezTo>
                    <a:cubicBezTo>
                      <a:pt x="21" y="29"/>
                      <a:pt x="21" y="16"/>
                      <a:pt x="10" y="15"/>
                    </a:cubicBezTo>
                    <a:cubicBezTo>
                      <a:pt x="6" y="15"/>
                      <a:pt x="3" y="15"/>
                      <a:pt x="0" y="12"/>
                    </a:cubicBezTo>
                    <a:close/>
                  </a:path>
                </a:pathLst>
              </a:custGeom>
              <a:solidFill>
                <a:srgbClr val="6859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1" name="Freeform 1334">
                <a:extLst>
                  <a:ext uri="{FF2B5EF4-FFF2-40B4-BE49-F238E27FC236}">
                    <a16:creationId xmlns:a16="http://schemas.microsoft.com/office/drawing/2014/main" id="{577642AA-126B-F30C-325D-140E8F0DABC7}"/>
                  </a:ext>
                </a:extLst>
              </p:cNvPr>
              <p:cNvSpPr/>
              <p:nvPr/>
            </p:nvSpPr>
            <p:spPr bwMode="auto">
              <a:xfrm>
                <a:off x="5387" y="1860"/>
                <a:ext cx="55" cy="124"/>
              </a:xfrm>
              <a:custGeom>
                <a:avLst/>
                <a:gdLst>
                  <a:gd name="T0" fmla="*/ 14 w 38"/>
                  <a:gd name="T1" fmla="*/ 38 h 85"/>
                  <a:gd name="T2" fmla="*/ 0 w 38"/>
                  <a:gd name="T3" fmla="*/ 19 h 85"/>
                  <a:gd name="T4" fmla="*/ 18 w 38"/>
                  <a:gd name="T5" fmla="*/ 2 h 85"/>
                  <a:gd name="T6" fmla="*/ 38 w 38"/>
                  <a:gd name="T7" fmla="*/ 6 h 85"/>
                  <a:gd name="T8" fmla="*/ 28 w 38"/>
                  <a:gd name="T9" fmla="*/ 12 h 85"/>
                  <a:gd name="T10" fmla="*/ 21 w 38"/>
                  <a:gd name="T11" fmla="*/ 82 h 85"/>
                  <a:gd name="T12" fmla="*/ 4 w 38"/>
                  <a:gd name="T13" fmla="*/ 65 h 85"/>
                  <a:gd name="T14" fmla="*/ 14 w 38"/>
                  <a:gd name="T15" fmla="*/ 38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85">
                    <a:moveTo>
                      <a:pt x="14" y="38"/>
                    </a:moveTo>
                    <a:cubicBezTo>
                      <a:pt x="24" y="22"/>
                      <a:pt x="2" y="29"/>
                      <a:pt x="0" y="19"/>
                    </a:cubicBezTo>
                    <a:cubicBezTo>
                      <a:pt x="11" y="19"/>
                      <a:pt x="26" y="21"/>
                      <a:pt x="18" y="2"/>
                    </a:cubicBezTo>
                    <a:cubicBezTo>
                      <a:pt x="25" y="2"/>
                      <a:pt x="32" y="0"/>
                      <a:pt x="38" y="6"/>
                    </a:cubicBezTo>
                    <a:cubicBezTo>
                      <a:pt x="35" y="8"/>
                      <a:pt x="29" y="4"/>
                      <a:pt x="28" y="12"/>
                    </a:cubicBezTo>
                    <a:cubicBezTo>
                      <a:pt x="26" y="35"/>
                      <a:pt x="24" y="59"/>
                      <a:pt x="21" y="82"/>
                    </a:cubicBezTo>
                    <a:cubicBezTo>
                      <a:pt x="13" y="85"/>
                      <a:pt x="2" y="76"/>
                      <a:pt x="4" y="65"/>
                    </a:cubicBezTo>
                    <a:cubicBezTo>
                      <a:pt x="7" y="56"/>
                      <a:pt x="6" y="45"/>
                      <a:pt x="14" y="38"/>
                    </a:cubicBezTo>
                    <a:close/>
                  </a:path>
                </a:pathLst>
              </a:custGeom>
              <a:solidFill>
                <a:srgbClr val="8C7B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2" name="Freeform 1335">
                <a:extLst>
                  <a:ext uri="{FF2B5EF4-FFF2-40B4-BE49-F238E27FC236}">
                    <a16:creationId xmlns:a16="http://schemas.microsoft.com/office/drawing/2014/main" id="{BBF33432-0F91-3E21-9209-431DFF32E76A}"/>
                  </a:ext>
                </a:extLst>
              </p:cNvPr>
              <p:cNvSpPr/>
              <p:nvPr/>
            </p:nvSpPr>
            <p:spPr bwMode="auto">
              <a:xfrm>
                <a:off x="5303" y="1879"/>
                <a:ext cx="122" cy="179"/>
              </a:xfrm>
              <a:custGeom>
                <a:avLst/>
                <a:gdLst>
                  <a:gd name="T0" fmla="*/ 72 w 84"/>
                  <a:gd name="T1" fmla="*/ 25 h 123"/>
                  <a:gd name="T2" fmla="*/ 72 w 84"/>
                  <a:gd name="T3" fmla="*/ 67 h 123"/>
                  <a:gd name="T4" fmla="*/ 79 w 84"/>
                  <a:gd name="T5" fmla="*/ 69 h 123"/>
                  <a:gd name="T6" fmla="*/ 84 w 84"/>
                  <a:gd name="T7" fmla="*/ 89 h 123"/>
                  <a:gd name="T8" fmla="*/ 79 w 84"/>
                  <a:gd name="T9" fmla="*/ 92 h 123"/>
                  <a:gd name="T10" fmla="*/ 29 w 84"/>
                  <a:gd name="T11" fmla="*/ 123 h 123"/>
                  <a:gd name="T12" fmla="*/ 24 w 84"/>
                  <a:gd name="T13" fmla="*/ 121 h 123"/>
                  <a:gd name="T14" fmla="*/ 24 w 84"/>
                  <a:gd name="T15" fmla="*/ 113 h 123"/>
                  <a:gd name="T16" fmla="*/ 7 w 84"/>
                  <a:gd name="T17" fmla="*/ 73 h 123"/>
                  <a:gd name="T18" fmla="*/ 14 w 84"/>
                  <a:gd name="T19" fmla="*/ 68 h 123"/>
                  <a:gd name="T20" fmla="*/ 8 w 84"/>
                  <a:gd name="T21" fmla="*/ 66 h 123"/>
                  <a:gd name="T22" fmla="*/ 0 w 84"/>
                  <a:gd name="T23" fmla="*/ 49 h 123"/>
                  <a:gd name="T24" fmla="*/ 3 w 84"/>
                  <a:gd name="T25" fmla="*/ 48 h 123"/>
                  <a:gd name="T26" fmla="*/ 4 w 84"/>
                  <a:gd name="T27" fmla="*/ 27 h 123"/>
                  <a:gd name="T28" fmla="*/ 10 w 84"/>
                  <a:gd name="T29" fmla="*/ 1 h 123"/>
                  <a:gd name="T30" fmla="*/ 16 w 84"/>
                  <a:gd name="T31" fmla="*/ 1 h 123"/>
                  <a:gd name="T32" fmla="*/ 16 w 84"/>
                  <a:gd name="T33" fmla="*/ 1 h 123"/>
                  <a:gd name="T34" fmla="*/ 40 w 84"/>
                  <a:gd name="T35" fmla="*/ 17 h 123"/>
                  <a:gd name="T36" fmla="*/ 72 w 84"/>
                  <a:gd name="T37" fmla="*/ 2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23">
                    <a:moveTo>
                      <a:pt x="72" y="25"/>
                    </a:moveTo>
                    <a:cubicBezTo>
                      <a:pt x="74" y="39"/>
                      <a:pt x="63" y="53"/>
                      <a:pt x="72" y="67"/>
                    </a:cubicBezTo>
                    <a:cubicBezTo>
                      <a:pt x="74" y="71"/>
                      <a:pt x="76" y="70"/>
                      <a:pt x="79" y="69"/>
                    </a:cubicBezTo>
                    <a:cubicBezTo>
                      <a:pt x="81" y="76"/>
                      <a:pt x="82" y="82"/>
                      <a:pt x="84" y="89"/>
                    </a:cubicBezTo>
                    <a:cubicBezTo>
                      <a:pt x="82" y="90"/>
                      <a:pt x="81" y="91"/>
                      <a:pt x="79" y="92"/>
                    </a:cubicBezTo>
                    <a:cubicBezTo>
                      <a:pt x="60" y="99"/>
                      <a:pt x="47" y="116"/>
                      <a:pt x="29" y="123"/>
                    </a:cubicBezTo>
                    <a:cubicBezTo>
                      <a:pt x="27" y="123"/>
                      <a:pt x="25" y="122"/>
                      <a:pt x="24" y="121"/>
                    </a:cubicBezTo>
                    <a:cubicBezTo>
                      <a:pt x="24" y="118"/>
                      <a:pt x="24" y="116"/>
                      <a:pt x="24" y="113"/>
                    </a:cubicBezTo>
                    <a:cubicBezTo>
                      <a:pt x="25" y="97"/>
                      <a:pt x="14" y="86"/>
                      <a:pt x="7" y="73"/>
                    </a:cubicBezTo>
                    <a:cubicBezTo>
                      <a:pt x="8" y="70"/>
                      <a:pt x="11" y="69"/>
                      <a:pt x="14" y="68"/>
                    </a:cubicBezTo>
                    <a:cubicBezTo>
                      <a:pt x="12" y="67"/>
                      <a:pt x="9" y="68"/>
                      <a:pt x="8" y="66"/>
                    </a:cubicBezTo>
                    <a:cubicBezTo>
                      <a:pt x="13" y="57"/>
                      <a:pt x="2" y="55"/>
                      <a:pt x="0" y="49"/>
                    </a:cubicBezTo>
                    <a:cubicBezTo>
                      <a:pt x="1" y="49"/>
                      <a:pt x="2" y="48"/>
                      <a:pt x="3" y="48"/>
                    </a:cubicBezTo>
                    <a:cubicBezTo>
                      <a:pt x="8" y="41"/>
                      <a:pt x="6" y="34"/>
                      <a:pt x="4" y="27"/>
                    </a:cubicBezTo>
                    <a:cubicBezTo>
                      <a:pt x="2" y="17"/>
                      <a:pt x="3" y="9"/>
                      <a:pt x="10" y="1"/>
                    </a:cubicBezTo>
                    <a:cubicBezTo>
                      <a:pt x="12" y="0"/>
                      <a:pt x="14" y="0"/>
                      <a:pt x="16" y="1"/>
                    </a:cubicBezTo>
                    <a:cubicBezTo>
                      <a:pt x="16" y="1"/>
                      <a:pt x="16" y="1"/>
                      <a:pt x="16" y="1"/>
                    </a:cubicBezTo>
                    <a:cubicBezTo>
                      <a:pt x="22" y="8"/>
                      <a:pt x="30" y="14"/>
                      <a:pt x="40" y="17"/>
                    </a:cubicBezTo>
                    <a:cubicBezTo>
                      <a:pt x="50" y="19"/>
                      <a:pt x="58" y="32"/>
                      <a:pt x="72" y="25"/>
                    </a:cubicBezTo>
                    <a:close/>
                  </a:path>
                </a:pathLst>
              </a:custGeom>
              <a:solidFill>
                <a:srgbClr val="B49C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3" name="Freeform 1336">
                <a:extLst>
                  <a:ext uri="{FF2B5EF4-FFF2-40B4-BE49-F238E27FC236}">
                    <a16:creationId xmlns:a16="http://schemas.microsoft.com/office/drawing/2014/main" id="{E02A380E-1592-7266-58BA-2FAD5500AF49}"/>
                  </a:ext>
                </a:extLst>
              </p:cNvPr>
              <p:cNvSpPr/>
              <p:nvPr/>
            </p:nvSpPr>
            <p:spPr bwMode="auto">
              <a:xfrm>
                <a:off x="5509" y="1936"/>
                <a:ext cx="143" cy="154"/>
              </a:xfrm>
              <a:custGeom>
                <a:avLst/>
                <a:gdLst>
                  <a:gd name="T0" fmla="*/ 98 w 98"/>
                  <a:gd name="T1" fmla="*/ 42 h 106"/>
                  <a:gd name="T2" fmla="*/ 78 w 98"/>
                  <a:gd name="T3" fmla="*/ 97 h 106"/>
                  <a:gd name="T4" fmla="*/ 70 w 98"/>
                  <a:gd name="T5" fmla="*/ 106 h 106"/>
                  <a:gd name="T6" fmla="*/ 18 w 98"/>
                  <a:gd name="T7" fmla="*/ 94 h 106"/>
                  <a:gd name="T8" fmla="*/ 6 w 98"/>
                  <a:gd name="T9" fmla="*/ 47 h 106"/>
                  <a:gd name="T10" fmla="*/ 2 w 98"/>
                  <a:gd name="T11" fmla="*/ 18 h 106"/>
                  <a:gd name="T12" fmla="*/ 5 w 98"/>
                  <a:gd name="T13" fmla="*/ 18 h 106"/>
                  <a:gd name="T14" fmla="*/ 29 w 98"/>
                  <a:gd name="T15" fmla="*/ 44 h 106"/>
                  <a:gd name="T16" fmla="*/ 39 w 98"/>
                  <a:gd name="T17" fmla="*/ 45 h 106"/>
                  <a:gd name="T18" fmla="*/ 38 w 98"/>
                  <a:gd name="T19" fmla="*/ 36 h 106"/>
                  <a:gd name="T20" fmla="*/ 43 w 98"/>
                  <a:gd name="T21" fmla="*/ 4 h 106"/>
                  <a:gd name="T22" fmla="*/ 65 w 98"/>
                  <a:gd name="T23" fmla="*/ 7 h 106"/>
                  <a:gd name="T24" fmla="*/ 69 w 98"/>
                  <a:gd name="T25" fmla="*/ 42 h 106"/>
                  <a:gd name="T26" fmla="*/ 71 w 98"/>
                  <a:gd name="T27" fmla="*/ 49 h 106"/>
                  <a:gd name="T28" fmla="*/ 78 w 98"/>
                  <a:gd name="T29" fmla="*/ 47 h 106"/>
                  <a:gd name="T30" fmla="*/ 98 w 98"/>
                  <a:gd name="T31"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5">
                    <a:moveTo>
                      <a:pt x="98" y="42"/>
                    </a:moveTo>
                    <a:cubicBezTo>
                      <a:pt x="95" y="62"/>
                      <a:pt x="87" y="80"/>
                      <a:pt x="78" y="97"/>
                    </a:cubicBezTo>
                    <a:cubicBezTo>
                      <a:pt x="77" y="102"/>
                      <a:pt x="72" y="102"/>
                      <a:pt x="70" y="106"/>
                    </a:cubicBezTo>
                    <a:cubicBezTo>
                      <a:pt x="52" y="103"/>
                      <a:pt x="35" y="101"/>
                      <a:pt x="18" y="94"/>
                    </a:cubicBezTo>
                    <a:cubicBezTo>
                      <a:pt x="23" y="76"/>
                      <a:pt x="10" y="63"/>
                      <a:pt x="6" y="47"/>
                    </a:cubicBezTo>
                    <a:cubicBezTo>
                      <a:pt x="5" y="37"/>
                      <a:pt x="0" y="28"/>
                      <a:pt x="2" y="18"/>
                    </a:cubicBezTo>
                    <a:cubicBezTo>
                      <a:pt x="3" y="18"/>
                      <a:pt x="4" y="18"/>
                      <a:pt x="5" y="18"/>
                    </a:cubicBezTo>
                    <a:cubicBezTo>
                      <a:pt x="12" y="28"/>
                      <a:pt x="20" y="36"/>
                      <a:pt x="29" y="44"/>
                    </a:cubicBezTo>
                    <a:cubicBezTo>
                      <a:pt x="32" y="47"/>
                      <a:pt x="36" y="49"/>
                      <a:pt x="39" y="45"/>
                    </a:cubicBezTo>
                    <a:cubicBezTo>
                      <a:pt x="42" y="42"/>
                      <a:pt x="40" y="39"/>
                      <a:pt x="38" y="36"/>
                    </a:cubicBezTo>
                    <a:cubicBezTo>
                      <a:pt x="26" y="23"/>
                      <a:pt x="34" y="14"/>
                      <a:pt x="43" y="4"/>
                    </a:cubicBezTo>
                    <a:cubicBezTo>
                      <a:pt x="51" y="0"/>
                      <a:pt x="58" y="1"/>
                      <a:pt x="65" y="7"/>
                    </a:cubicBezTo>
                    <a:cubicBezTo>
                      <a:pt x="71" y="18"/>
                      <a:pt x="81" y="29"/>
                      <a:pt x="69" y="42"/>
                    </a:cubicBezTo>
                    <a:cubicBezTo>
                      <a:pt x="67" y="44"/>
                      <a:pt x="68" y="48"/>
                      <a:pt x="71" y="49"/>
                    </a:cubicBezTo>
                    <a:cubicBezTo>
                      <a:pt x="74" y="50"/>
                      <a:pt x="77" y="50"/>
                      <a:pt x="78" y="47"/>
                    </a:cubicBezTo>
                    <a:cubicBezTo>
                      <a:pt x="83" y="39"/>
                      <a:pt x="89" y="37"/>
                      <a:pt x="98" y="42"/>
                    </a:cubicBezTo>
                    <a:close/>
                  </a:path>
                </a:pathLst>
              </a:custGeom>
              <a:solidFill>
                <a:srgbClr val="CBAC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4" name="Freeform 1337">
                <a:extLst>
                  <a:ext uri="{FF2B5EF4-FFF2-40B4-BE49-F238E27FC236}">
                    <a16:creationId xmlns:a16="http://schemas.microsoft.com/office/drawing/2014/main" id="{6D5D3A59-4FD6-536D-B9C6-D9AFA2890BC7}"/>
                  </a:ext>
                </a:extLst>
              </p:cNvPr>
              <p:cNvSpPr/>
              <p:nvPr/>
            </p:nvSpPr>
            <p:spPr bwMode="auto">
              <a:xfrm>
                <a:off x="5362" y="1678"/>
                <a:ext cx="43" cy="29"/>
              </a:xfrm>
              <a:custGeom>
                <a:avLst/>
                <a:gdLst>
                  <a:gd name="T0" fmla="*/ 7 w 29"/>
                  <a:gd name="T1" fmla="*/ 11 h 20"/>
                  <a:gd name="T2" fmla="*/ 15 w 29"/>
                  <a:gd name="T3" fmla="*/ 3 h 20"/>
                  <a:gd name="T4" fmla="*/ 29 w 29"/>
                  <a:gd name="T5" fmla="*/ 11 h 20"/>
                  <a:gd name="T6" fmla="*/ 7 w 29"/>
                  <a:gd name="T7" fmla="*/ 11 h 20"/>
                </a:gdLst>
                <a:ahLst/>
                <a:cxnLst>
                  <a:cxn ang="0">
                    <a:pos x="T0" y="T1"/>
                  </a:cxn>
                  <a:cxn ang="0">
                    <a:pos x="T2" y="T3"/>
                  </a:cxn>
                  <a:cxn ang="0">
                    <a:pos x="T4" y="T5"/>
                  </a:cxn>
                  <a:cxn ang="0">
                    <a:pos x="T6" y="T7"/>
                  </a:cxn>
                </a:cxnLst>
                <a:rect l="0" t="0" r="r" b="b"/>
                <a:pathLst>
                  <a:path w="28" h="20">
                    <a:moveTo>
                      <a:pt x="7" y="11"/>
                    </a:moveTo>
                    <a:cubicBezTo>
                      <a:pt x="0" y="0"/>
                      <a:pt x="11" y="5"/>
                      <a:pt x="15" y="3"/>
                    </a:cubicBezTo>
                    <a:cubicBezTo>
                      <a:pt x="20" y="4"/>
                      <a:pt x="26" y="5"/>
                      <a:pt x="29" y="11"/>
                    </a:cubicBezTo>
                    <a:cubicBezTo>
                      <a:pt x="22" y="20"/>
                      <a:pt x="14" y="10"/>
                      <a:pt x="7" y="11"/>
                    </a:cubicBezTo>
                    <a:close/>
                  </a:path>
                </a:pathLst>
              </a:custGeom>
              <a:solidFill>
                <a:srgbClr val="AC80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5" name="Freeform 1338">
                <a:extLst>
                  <a:ext uri="{FF2B5EF4-FFF2-40B4-BE49-F238E27FC236}">
                    <a16:creationId xmlns:a16="http://schemas.microsoft.com/office/drawing/2014/main" id="{7682801A-02E6-9FEF-AEEC-A2EA847B4D15}"/>
                  </a:ext>
                </a:extLst>
              </p:cNvPr>
              <p:cNvSpPr/>
              <p:nvPr/>
            </p:nvSpPr>
            <p:spPr bwMode="auto">
              <a:xfrm>
                <a:off x="5559" y="1678"/>
                <a:ext cx="74" cy="73"/>
              </a:xfrm>
              <a:custGeom>
                <a:avLst/>
                <a:gdLst>
                  <a:gd name="T0" fmla="*/ 7 w 51"/>
                  <a:gd name="T1" fmla="*/ 24 h 50"/>
                  <a:gd name="T2" fmla="*/ 0 w 51"/>
                  <a:gd name="T3" fmla="*/ 18 h 50"/>
                  <a:gd name="T4" fmla="*/ 22 w 51"/>
                  <a:gd name="T5" fmla="*/ 7 h 50"/>
                  <a:gd name="T6" fmla="*/ 44 w 51"/>
                  <a:gd name="T7" fmla="*/ 18 h 50"/>
                  <a:gd name="T8" fmla="*/ 45 w 51"/>
                  <a:gd name="T9" fmla="*/ 47 h 50"/>
                  <a:gd name="T10" fmla="*/ 33 w 51"/>
                  <a:gd name="T11" fmla="*/ 42 h 50"/>
                  <a:gd name="T12" fmla="*/ 7 w 51"/>
                  <a:gd name="T13" fmla="*/ 24 h 50"/>
                </a:gdLst>
                <a:ahLst/>
                <a:cxnLst>
                  <a:cxn ang="0">
                    <a:pos x="T0" y="T1"/>
                  </a:cxn>
                  <a:cxn ang="0">
                    <a:pos x="T2" y="T3"/>
                  </a:cxn>
                  <a:cxn ang="0">
                    <a:pos x="T4" y="T5"/>
                  </a:cxn>
                  <a:cxn ang="0">
                    <a:pos x="T6" y="T7"/>
                  </a:cxn>
                  <a:cxn ang="0">
                    <a:pos x="T8" y="T9"/>
                  </a:cxn>
                  <a:cxn ang="0">
                    <a:pos x="T10" y="T11"/>
                  </a:cxn>
                  <a:cxn ang="0">
                    <a:pos x="T12" y="T13"/>
                  </a:cxn>
                </a:cxnLst>
                <a:rect l="0" t="0" r="r" b="b"/>
                <a:pathLst>
                  <a:path w="51" h="50">
                    <a:moveTo>
                      <a:pt x="7" y="24"/>
                    </a:moveTo>
                    <a:cubicBezTo>
                      <a:pt x="4" y="23"/>
                      <a:pt x="0" y="22"/>
                      <a:pt x="0" y="18"/>
                    </a:cubicBezTo>
                    <a:cubicBezTo>
                      <a:pt x="0" y="0"/>
                      <a:pt x="13" y="8"/>
                      <a:pt x="22" y="7"/>
                    </a:cubicBezTo>
                    <a:cubicBezTo>
                      <a:pt x="30" y="7"/>
                      <a:pt x="38" y="11"/>
                      <a:pt x="44" y="18"/>
                    </a:cubicBezTo>
                    <a:cubicBezTo>
                      <a:pt x="42" y="28"/>
                      <a:pt x="51" y="37"/>
                      <a:pt x="45" y="47"/>
                    </a:cubicBezTo>
                    <a:cubicBezTo>
                      <a:pt x="39" y="50"/>
                      <a:pt x="36" y="46"/>
                      <a:pt x="33" y="42"/>
                    </a:cubicBezTo>
                    <a:cubicBezTo>
                      <a:pt x="30" y="28"/>
                      <a:pt x="21" y="22"/>
                      <a:pt x="7" y="24"/>
                    </a:cubicBezTo>
                    <a:close/>
                  </a:path>
                </a:pathLst>
              </a:custGeom>
              <a:solidFill>
                <a:srgbClr val="D7B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6" name="Freeform 1339">
                <a:extLst>
                  <a:ext uri="{FF2B5EF4-FFF2-40B4-BE49-F238E27FC236}">
                    <a16:creationId xmlns:a16="http://schemas.microsoft.com/office/drawing/2014/main" id="{92E944AB-65E4-7BCB-1204-FB68C90220FF}"/>
                  </a:ext>
                </a:extLst>
              </p:cNvPr>
              <p:cNvSpPr/>
              <p:nvPr/>
            </p:nvSpPr>
            <p:spPr bwMode="auto">
              <a:xfrm>
                <a:off x="5605" y="1704"/>
                <a:ext cx="37" cy="50"/>
              </a:xfrm>
              <a:custGeom>
                <a:avLst/>
                <a:gdLst>
                  <a:gd name="T0" fmla="*/ 11 w 25"/>
                  <a:gd name="T1" fmla="*/ 29 h 34"/>
                  <a:gd name="T2" fmla="*/ 12 w 25"/>
                  <a:gd name="T3" fmla="*/ 0 h 34"/>
                  <a:gd name="T4" fmla="*/ 23 w 25"/>
                  <a:gd name="T5" fmla="*/ 21 h 34"/>
                  <a:gd name="T6" fmla="*/ 13 w 25"/>
                  <a:gd name="T7" fmla="*/ 34 h 34"/>
                  <a:gd name="T8" fmla="*/ 11 w 25"/>
                  <a:gd name="T9" fmla="*/ 31 h 34"/>
                  <a:gd name="T10" fmla="*/ 11 w 25"/>
                  <a:gd name="T11" fmla="*/ 29 h 34"/>
                </a:gdLst>
                <a:ahLst/>
                <a:cxnLst>
                  <a:cxn ang="0">
                    <a:pos x="T0" y="T1"/>
                  </a:cxn>
                  <a:cxn ang="0">
                    <a:pos x="T2" y="T3"/>
                  </a:cxn>
                  <a:cxn ang="0">
                    <a:pos x="T4" y="T5"/>
                  </a:cxn>
                  <a:cxn ang="0">
                    <a:pos x="T6" y="T7"/>
                  </a:cxn>
                  <a:cxn ang="0">
                    <a:pos x="T8" y="T9"/>
                  </a:cxn>
                  <a:cxn ang="0">
                    <a:pos x="T10" y="T11"/>
                  </a:cxn>
                </a:cxnLst>
                <a:rect l="0" t="0" r="r" b="b"/>
                <a:pathLst>
                  <a:path w="25" h="34">
                    <a:moveTo>
                      <a:pt x="11" y="29"/>
                    </a:moveTo>
                    <a:cubicBezTo>
                      <a:pt x="16" y="19"/>
                      <a:pt x="0" y="10"/>
                      <a:pt x="12" y="0"/>
                    </a:cubicBezTo>
                    <a:cubicBezTo>
                      <a:pt x="16" y="7"/>
                      <a:pt x="20" y="14"/>
                      <a:pt x="23" y="21"/>
                    </a:cubicBezTo>
                    <a:cubicBezTo>
                      <a:pt x="25" y="30"/>
                      <a:pt x="20" y="33"/>
                      <a:pt x="13" y="34"/>
                    </a:cubicBezTo>
                    <a:cubicBezTo>
                      <a:pt x="11" y="33"/>
                      <a:pt x="11" y="32"/>
                      <a:pt x="11" y="31"/>
                    </a:cubicBezTo>
                    <a:cubicBezTo>
                      <a:pt x="11" y="30"/>
                      <a:pt x="11" y="29"/>
                      <a:pt x="11" y="29"/>
                    </a:cubicBezTo>
                    <a:close/>
                  </a:path>
                </a:pathLst>
              </a:custGeom>
              <a:solidFill>
                <a:srgbClr val="7B59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7" name="Freeform 1340">
                <a:extLst>
                  <a:ext uri="{FF2B5EF4-FFF2-40B4-BE49-F238E27FC236}">
                    <a16:creationId xmlns:a16="http://schemas.microsoft.com/office/drawing/2014/main" id="{C7718C5C-D506-4565-8BC2-9AE235E23CEF}"/>
                  </a:ext>
                </a:extLst>
              </p:cNvPr>
              <p:cNvSpPr/>
              <p:nvPr/>
            </p:nvSpPr>
            <p:spPr bwMode="auto">
              <a:xfrm>
                <a:off x="5604" y="1767"/>
                <a:ext cx="29" cy="43"/>
              </a:xfrm>
              <a:custGeom>
                <a:avLst/>
                <a:gdLst>
                  <a:gd name="T0" fmla="*/ 20 w 20"/>
                  <a:gd name="T1" fmla="*/ 10 h 30"/>
                  <a:gd name="T2" fmla="*/ 12 w 20"/>
                  <a:gd name="T3" fmla="*/ 30 h 30"/>
                  <a:gd name="T4" fmla="*/ 5 w 20"/>
                  <a:gd name="T5" fmla="*/ 8 h 30"/>
                  <a:gd name="T6" fmla="*/ 11 w 20"/>
                  <a:gd name="T7" fmla="*/ 0 h 30"/>
                  <a:gd name="T8" fmla="*/ 17 w 20"/>
                  <a:gd name="T9" fmla="*/ 2 h 30"/>
                  <a:gd name="T10" fmla="*/ 20 w 20"/>
                  <a:gd name="T11" fmla="*/ 10 h 30"/>
                </a:gdLst>
                <a:ahLst/>
                <a:cxnLst>
                  <a:cxn ang="0">
                    <a:pos x="T0" y="T1"/>
                  </a:cxn>
                  <a:cxn ang="0">
                    <a:pos x="T2" y="T3"/>
                  </a:cxn>
                  <a:cxn ang="0">
                    <a:pos x="T4" y="T5"/>
                  </a:cxn>
                  <a:cxn ang="0">
                    <a:pos x="T6" y="T7"/>
                  </a:cxn>
                  <a:cxn ang="0">
                    <a:pos x="T8" y="T9"/>
                  </a:cxn>
                  <a:cxn ang="0">
                    <a:pos x="T10" y="T11"/>
                  </a:cxn>
                </a:cxnLst>
                <a:rect l="0" t="0" r="r" b="b"/>
                <a:pathLst>
                  <a:path w="20" h="30">
                    <a:moveTo>
                      <a:pt x="20" y="10"/>
                    </a:moveTo>
                    <a:cubicBezTo>
                      <a:pt x="18" y="17"/>
                      <a:pt x="15" y="23"/>
                      <a:pt x="12" y="30"/>
                    </a:cubicBezTo>
                    <a:cubicBezTo>
                      <a:pt x="0" y="26"/>
                      <a:pt x="5" y="16"/>
                      <a:pt x="5" y="8"/>
                    </a:cubicBezTo>
                    <a:cubicBezTo>
                      <a:pt x="6" y="5"/>
                      <a:pt x="7" y="2"/>
                      <a:pt x="11" y="0"/>
                    </a:cubicBezTo>
                    <a:cubicBezTo>
                      <a:pt x="13" y="0"/>
                      <a:pt x="15" y="0"/>
                      <a:pt x="17" y="2"/>
                    </a:cubicBezTo>
                    <a:cubicBezTo>
                      <a:pt x="20" y="4"/>
                      <a:pt x="20" y="7"/>
                      <a:pt x="20" y="10"/>
                    </a:cubicBezTo>
                    <a:close/>
                  </a:path>
                </a:pathLst>
              </a:custGeom>
              <a:solidFill>
                <a:srgbClr val="947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8" name="Freeform 1341">
                <a:extLst>
                  <a:ext uri="{FF2B5EF4-FFF2-40B4-BE49-F238E27FC236}">
                    <a16:creationId xmlns:a16="http://schemas.microsoft.com/office/drawing/2014/main" id="{307CEA2C-9D85-EDED-461E-E1FD8582C4D9}"/>
                  </a:ext>
                </a:extLst>
              </p:cNvPr>
              <p:cNvSpPr/>
              <p:nvPr/>
            </p:nvSpPr>
            <p:spPr bwMode="auto">
              <a:xfrm>
                <a:off x="5617" y="1735"/>
                <a:ext cx="36" cy="35"/>
              </a:xfrm>
              <a:custGeom>
                <a:avLst/>
                <a:gdLst>
                  <a:gd name="T0" fmla="*/ 8 w 25"/>
                  <a:gd name="T1" fmla="*/ 24 h 24"/>
                  <a:gd name="T2" fmla="*/ 3 w 25"/>
                  <a:gd name="T3" fmla="*/ 24 h 24"/>
                  <a:gd name="T4" fmla="*/ 4 w 25"/>
                  <a:gd name="T5" fmla="*/ 11 h 24"/>
                  <a:gd name="T6" fmla="*/ 15 w 25"/>
                  <a:gd name="T7" fmla="*/ 0 h 24"/>
                  <a:gd name="T8" fmla="*/ 8 w 25"/>
                  <a:gd name="T9" fmla="*/ 24 h 24"/>
                </a:gdLst>
                <a:ahLst/>
                <a:cxnLst>
                  <a:cxn ang="0">
                    <a:pos x="T0" y="T1"/>
                  </a:cxn>
                  <a:cxn ang="0">
                    <a:pos x="T2" y="T3"/>
                  </a:cxn>
                  <a:cxn ang="0">
                    <a:pos x="T4" y="T5"/>
                  </a:cxn>
                  <a:cxn ang="0">
                    <a:pos x="T6" y="T7"/>
                  </a:cxn>
                  <a:cxn ang="0">
                    <a:pos x="T8" y="T9"/>
                  </a:cxn>
                </a:cxnLst>
                <a:rect l="0" t="0" r="r" b="b"/>
                <a:pathLst>
                  <a:path w="25" h="24">
                    <a:moveTo>
                      <a:pt x="8" y="24"/>
                    </a:moveTo>
                    <a:cubicBezTo>
                      <a:pt x="6" y="24"/>
                      <a:pt x="5" y="24"/>
                      <a:pt x="3" y="24"/>
                    </a:cubicBezTo>
                    <a:cubicBezTo>
                      <a:pt x="0" y="19"/>
                      <a:pt x="0" y="15"/>
                      <a:pt x="4" y="11"/>
                    </a:cubicBezTo>
                    <a:cubicBezTo>
                      <a:pt x="8" y="7"/>
                      <a:pt x="12" y="4"/>
                      <a:pt x="15" y="0"/>
                    </a:cubicBezTo>
                    <a:cubicBezTo>
                      <a:pt x="25" y="12"/>
                      <a:pt x="13" y="17"/>
                      <a:pt x="8" y="24"/>
                    </a:cubicBezTo>
                    <a:close/>
                  </a:path>
                </a:pathLst>
              </a:custGeom>
              <a:solidFill>
                <a:srgbClr val="D7B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9" name="Freeform 1342">
                <a:extLst>
                  <a:ext uri="{FF2B5EF4-FFF2-40B4-BE49-F238E27FC236}">
                    <a16:creationId xmlns:a16="http://schemas.microsoft.com/office/drawing/2014/main" id="{AD3E68E7-8C06-E00C-5714-97C5C71B7D89}"/>
                  </a:ext>
                </a:extLst>
              </p:cNvPr>
              <p:cNvSpPr/>
              <p:nvPr/>
            </p:nvSpPr>
            <p:spPr bwMode="auto">
              <a:xfrm>
                <a:off x="5559" y="1764"/>
                <a:ext cx="62" cy="83"/>
              </a:xfrm>
              <a:custGeom>
                <a:avLst/>
                <a:gdLst>
                  <a:gd name="T0" fmla="*/ 39 w 43"/>
                  <a:gd name="T1" fmla="*/ 8 h 57"/>
                  <a:gd name="T2" fmla="*/ 43 w 43"/>
                  <a:gd name="T3" fmla="*/ 32 h 57"/>
                  <a:gd name="T4" fmla="*/ 39 w 43"/>
                  <a:gd name="T5" fmla="*/ 44 h 57"/>
                  <a:gd name="T6" fmla="*/ 10 w 43"/>
                  <a:gd name="T7" fmla="*/ 54 h 57"/>
                  <a:gd name="T8" fmla="*/ 0 w 43"/>
                  <a:gd name="T9" fmla="*/ 52 h 57"/>
                  <a:gd name="T10" fmla="*/ 7 w 43"/>
                  <a:gd name="T11" fmla="*/ 38 h 57"/>
                  <a:gd name="T12" fmla="*/ 3 w 43"/>
                  <a:gd name="T13" fmla="*/ 12 h 57"/>
                  <a:gd name="T14" fmla="*/ 4 w 43"/>
                  <a:gd name="T15" fmla="*/ 5 h 57"/>
                  <a:gd name="T16" fmla="*/ 18 w 43"/>
                  <a:gd name="T17" fmla="*/ 1 h 57"/>
                  <a:gd name="T18" fmla="*/ 39 w 43"/>
                  <a:gd name="T1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7">
                    <a:moveTo>
                      <a:pt x="39" y="8"/>
                    </a:moveTo>
                    <a:cubicBezTo>
                      <a:pt x="42" y="16"/>
                      <a:pt x="36" y="25"/>
                      <a:pt x="43" y="32"/>
                    </a:cubicBezTo>
                    <a:cubicBezTo>
                      <a:pt x="42" y="36"/>
                      <a:pt x="41" y="40"/>
                      <a:pt x="39" y="44"/>
                    </a:cubicBezTo>
                    <a:cubicBezTo>
                      <a:pt x="29" y="46"/>
                      <a:pt x="18" y="44"/>
                      <a:pt x="10" y="54"/>
                    </a:cubicBezTo>
                    <a:cubicBezTo>
                      <a:pt x="7" y="57"/>
                      <a:pt x="2" y="56"/>
                      <a:pt x="0" y="52"/>
                    </a:cubicBezTo>
                    <a:cubicBezTo>
                      <a:pt x="2" y="47"/>
                      <a:pt x="2" y="43"/>
                      <a:pt x="7" y="38"/>
                    </a:cubicBezTo>
                    <a:cubicBezTo>
                      <a:pt x="17" y="31"/>
                      <a:pt x="23" y="18"/>
                      <a:pt x="3" y="12"/>
                    </a:cubicBezTo>
                    <a:cubicBezTo>
                      <a:pt x="4" y="9"/>
                      <a:pt x="4" y="7"/>
                      <a:pt x="4" y="5"/>
                    </a:cubicBezTo>
                    <a:cubicBezTo>
                      <a:pt x="8" y="0"/>
                      <a:pt x="13" y="0"/>
                      <a:pt x="18" y="1"/>
                    </a:cubicBezTo>
                    <a:cubicBezTo>
                      <a:pt x="23" y="8"/>
                      <a:pt x="31" y="8"/>
                      <a:pt x="39" y="8"/>
                    </a:cubicBezTo>
                    <a:close/>
                  </a:path>
                </a:pathLst>
              </a:custGeom>
              <a:solidFill>
                <a:srgbClr val="DAB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0" name="Freeform 1343">
                <a:extLst>
                  <a:ext uri="{FF2B5EF4-FFF2-40B4-BE49-F238E27FC236}">
                    <a16:creationId xmlns:a16="http://schemas.microsoft.com/office/drawing/2014/main" id="{331A6621-1A0C-7710-78A5-253B8456474F}"/>
                  </a:ext>
                </a:extLst>
              </p:cNvPr>
              <p:cNvSpPr/>
              <p:nvPr/>
            </p:nvSpPr>
            <p:spPr bwMode="auto">
              <a:xfrm>
                <a:off x="5569" y="1694"/>
                <a:ext cx="41" cy="48"/>
              </a:xfrm>
              <a:custGeom>
                <a:avLst/>
                <a:gdLst>
                  <a:gd name="T0" fmla="*/ 0 w 28"/>
                  <a:gd name="T1" fmla="*/ 13 h 33"/>
                  <a:gd name="T2" fmla="*/ 28 w 28"/>
                  <a:gd name="T3" fmla="*/ 27 h 33"/>
                  <a:gd name="T4" fmla="*/ 21 w 28"/>
                  <a:gd name="T5" fmla="*/ 32 h 33"/>
                  <a:gd name="T6" fmla="*/ 0 w 28"/>
                  <a:gd name="T7" fmla="*/ 20 h 33"/>
                  <a:gd name="T8" fmla="*/ 0 w 28"/>
                  <a:gd name="T9" fmla="*/ 13 h 33"/>
                </a:gdLst>
                <a:ahLst/>
                <a:cxnLst>
                  <a:cxn ang="0">
                    <a:pos x="T0" y="T1"/>
                  </a:cxn>
                  <a:cxn ang="0">
                    <a:pos x="T2" y="T3"/>
                  </a:cxn>
                  <a:cxn ang="0">
                    <a:pos x="T4" y="T5"/>
                  </a:cxn>
                  <a:cxn ang="0">
                    <a:pos x="T6" y="T7"/>
                  </a:cxn>
                  <a:cxn ang="0">
                    <a:pos x="T8" y="T9"/>
                  </a:cxn>
                </a:cxnLst>
                <a:rect l="0" t="0" r="r" b="b"/>
                <a:pathLst>
                  <a:path w="28" h="33">
                    <a:moveTo>
                      <a:pt x="0" y="13"/>
                    </a:moveTo>
                    <a:cubicBezTo>
                      <a:pt x="19" y="0"/>
                      <a:pt x="25" y="12"/>
                      <a:pt x="28" y="27"/>
                    </a:cubicBezTo>
                    <a:cubicBezTo>
                      <a:pt x="27" y="30"/>
                      <a:pt x="24" y="31"/>
                      <a:pt x="21" y="32"/>
                    </a:cubicBezTo>
                    <a:cubicBezTo>
                      <a:pt x="11" y="33"/>
                      <a:pt x="8" y="22"/>
                      <a:pt x="0" y="20"/>
                    </a:cubicBezTo>
                    <a:cubicBezTo>
                      <a:pt x="0" y="17"/>
                      <a:pt x="0" y="15"/>
                      <a:pt x="0" y="13"/>
                    </a:cubicBezTo>
                    <a:close/>
                  </a:path>
                </a:pathLst>
              </a:custGeom>
              <a:solidFill>
                <a:srgbClr val="AC7F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1" name="Freeform 1344">
                <a:extLst>
                  <a:ext uri="{FF2B5EF4-FFF2-40B4-BE49-F238E27FC236}">
                    <a16:creationId xmlns:a16="http://schemas.microsoft.com/office/drawing/2014/main" id="{6910EEB0-50BE-C6C0-143F-708C3AF42924}"/>
                  </a:ext>
                </a:extLst>
              </p:cNvPr>
              <p:cNvSpPr/>
              <p:nvPr/>
            </p:nvSpPr>
            <p:spPr bwMode="auto">
              <a:xfrm>
                <a:off x="5563" y="1714"/>
                <a:ext cx="38" cy="47"/>
              </a:xfrm>
              <a:custGeom>
                <a:avLst/>
                <a:gdLst>
                  <a:gd name="T0" fmla="*/ 4 w 26"/>
                  <a:gd name="T1" fmla="*/ 6 h 32"/>
                  <a:gd name="T2" fmla="*/ 25 w 26"/>
                  <a:gd name="T3" fmla="*/ 14 h 32"/>
                  <a:gd name="T4" fmla="*/ 13 w 26"/>
                  <a:gd name="T5" fmla="*/ 31 h 32"/>
                  <a:gd name="T6" fmla="*/ 2 w 26"/>
                  <a:gd name="T7" fmla="*/ 17 h 32"/>
                  <a:gd name="T8" fmla="*/ 4 w 26"/>
                  <a:gd name="T9" fmla="*/ 6 h 32"/>
                </a:gdLst>
                <a:ahLst/>
                <a:cxnLst>
                  <a:cxn ang="0">
                    <a:pos x="T0" y="T1"/>
                  </a:cxn>
                  <a:cxn ang="0">
                    <a:pos x="T2" y="T3"/>
                  </a:cxn>
                  <a:cxn ang="0">
                    <a:pos x="T4" y="T5"/>
                  </a:cxn>
                  <a:cxn ang="0">
                    <a:pos x="T6" y="T7"/>
                  </a:cxn>
                  <a:cxn ang="0">
                    <a:pos x="T8" y="T9"/>
                  </a:cxn>
                </a:cxnLst>
                <a:rect l="0" t="0" r="r" b="b"/>
                <a:pathLst>
                  <a:path w="26" h="32">
                    <a:moveTo>
                      <a:pt x="4" y="6"/>
                    </a:moveTo>
                    <a:cubicBezTo>
                      <a:pt x="15" y="0"/>
                      <a:pt x="16" y="16"/>
                      <a:pt x="25" y="14"/>
                    </a:cubicBezTo>
                    <a:cubicBezTo>
                      <a:pt x="26" y="23"/>
                      <a:pt x="20" y="27"/>
                      <a:pt x="13" y="31"/>
                    </a:cubicBezTo>
                    <a:cubicBezTo>
                      <a:pt x="3" y="32"/>
                      <a:pt x="5" y="23"/>
                      <a:pt x="2" y="17"/>
                    </a:cubicBezTo>
                    <a:cubicBezTo>
                      <a:pt x="2" y="13"/>
                      <a:pt x="0" y="9"/>
                      <a:pt x="4" y="6"/>
                    </a:cubicBezTo>
                    <a:close/>
                  </a:path>
                </a:pathLst>
              </a:custGeom>
              <a:solidFill>
                <a:srgbClr val="D7B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2" name="Freeform 1345">
                <a:extLst>
                  <a:ext uri="{FF2B5EF4-FFF2-40B4-BE49-F238E27FC236}">
                    <a16:creationId xmlns:a16="http://schemas.microsoft.com/office/drawing/2014/main" id="{F85CF0C6-B760-DB44-DAD5-15EEE3ADC0E1}"/>
                  </a:ext>
                </a:extLst>
              </p:cNvPr>
              <p:cNvSpPr/>
              <p:nvPr/>
            </p:nvSpPr>
            <p:spPr bwMode="auto">
              <a:xfrm>
                <a:off x="5565" y="1739"/>
                <a:ext cx="24" cy="32"/>
              </a:xfrm>
              <a:custGeom>
                <a:avLst/>
                <a:gdLst>
                  <a:gd name="T0" fmla="*/ 1 w 17"/>
                  <a:gd name="T1" fmla="*/ 0 h 22"/>
                  <a:gd name="T2" fmla="*/ 11 w 17"/>
                  <a:gd name="T3" fmla="*/ 13 h 22"/>
                  <a:gd name="T4" fmla="*/ 15 w 17"/>
                  <a:gd name="T5" fmla="*/ 21 h 22"/>
                  <a:gd name="T6" fmla="*/ 0 w 17"/>
                  <a:gd name="T7" fmla="*/ 22 h 22"/>
                  <a:gd name="T8" fmla="*/ 1 w 17"/>
                  <a:gd name="T9" fmla="*/ 0 h 22"/>
                </a:gdLst>
                <a:ahLst/>
                <a:cxnLst>
                  <a:cxn ang="0">
                    <a:pos x="T0" y="T1"/>
                  </a:cxn>
                  <a:cxn ang="0">
                    <a:pos x="T2" y="T3"/>
                  </a:cxn>
                  <a:cxn ang="0">
                    <a:pos x="T4" y="T5"/>
                  </a:cxn>
                  <a:cxn ang="0">
                    <a:pos x="T6" y="T7"/>
                  </a:cxn>
                  <a:cxn ang="0">
                    <a:pos x="T8" y="T9"/>
                  </a:cxn>
                </a:cxnLst>
                <a:rect l="0" t="0" r="r" b="b"/>
                <a:pathLst>
                  <a:path w="17" h="22">
                    <a:moveTo>
                      <a:pt x="1" y="0"/>
                    </a:moveTo>
                    <a:cubicBezTo>
                      <a:pt x="8" y="1"/>
                      <a:pt x="3" y="13"/>
                      <a:pt x="11" y="13"/>
                    </a:cubicBezTo>
                    <a:cubicBezTo>
                      <a:pt x="15" y="15"/>
                      <a:pt x="17" y="17"/>
                      <a:pt x="15" y="21"/>
                    </a:cubicBezTo>
                    <a:cubicBezTo>
                      <a:pt x="10" y="21"/>
                      <a:pt x="5" y="21"/>
                      <a:pt x="0" y="22"/>
                    </a:cubicBezTo>
                    <a:cubicBezTo>
                      <a:pt x="0" y="14"/>
                      <a:pt x="1" y="7"/>
                      <a:pt x="1" y="0"/>
                    </a:cubicBezTo>
                    <a:close/>
                  </a:path>
                </a:pathLst>
              </a:custGeom>
              <a:solidFill>
                <a:srgbClr val="AC7F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3" name="Freeform 1346">
                <a:extLst>
                  <a:ext uri="{FF2B5EF4-FFF2-40B4-BE49-F238E27FC236}">
                    <a16:creationId xmlns:a16="http://schemas.microsoft.com/office/drawing/2014/main" id="{771704AD-76AD-7409-179C-6D9D494D8330}"/>
                  </a:ext>
                </a:extLst>
              </p:cNvPr>
              <p:cNvSpPr/>
              <p:nvPr/>
            </p:nvSpPr>
            <p:spPr bwMode="auto">
              <a:xfrm>
                <a:off x="5515" y="1914"/>
                <a:ext cx="69" cy="103"/>
              </a:xfrm>
              <a:custGeom>
                <a:avLst/>
                <a:gdLst>
                  <a:gd name="T0" fmla="*/ 38 w 47"/>
                  <a:gd name="T1" fmla="*/ 22 h 71"/>
                  <a:gd name="T2" fmla="*/ 43 w 47"/>
                  <a:gd name="T3" fmla="*/ 53 h 71"/>
                  <a:gd name="T4" fmla="*/ 42 w 47"/>
                  <a:gd name="T5" fmla="*/ 65 h 71"/>
                  <a:gd name="T6" fmla="*/ 28 w 47"/>
                  <a:gd name="T7" fmla="*/ 67 h 71"/>
                  <a:gd name="T8" fmla="*/ 1 w 47"/>
                  <a:gd name="T9" fmla="*/ 33 h 71"/>
                  <a:gd name="T10" fmla="*/ 5 w 47"/>
                  <a:gd name="T11" fmla="*/ 25 h 71"/>
                  <a:gd name="T12" fmla="*/ 22 w 47"/>
                  <a:gd name="T13" fmla="*/ 5 h 71"/>
                  <a:gd name="T14" fmla="*/ 33 w 47"/>
                  <a:gd name="T15" fmla="*/ 0 h 71"/>
                  <a:gd name="T16" fmla="*/ 34 w 47"/>
                  <a:gd name="T17" fmla="*/ 2 h 71"/>
                  <a:gd name="T18" fmla="*/ 38 w 47"/>
                  <a:gd name="T19" fmla="*/ 2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71">
                    <a:moveTo>
                      <a:pt x="38" y="22"/>
                    </a:moveTo>
                    <a:cubicBezTo>
                      <a:pt x="37" y="32"/>
                      <a:pt x="25" y="44"/>
                      <a:pt x="43" y="53"/>
                    </a:cubicBezTo>
                    <a:cubicBezTo>
                      <a:pt x="47" y="55"/>
                      <a:pt x="46" y="61"/>
                      <a:pt x="42" y="65"/>
                    </a:cubicBezTo>
                    <a:cubicBezTo>
                      <a:pt x="38" y="70"/>
                      <a:pt x="32" y="71"/>
                      <a:pt x="28" y="67"/>
                    </a:cubicBezTo>
                    <a:cubicBezTo>
                      <a:pt x="17" y="58"/>
                      <a:pt x="0" y="52"/>
                      <a:pt x="1" y="33"/>
                    </a:cubicBezTo>
                    <a:cubicBezTo>
                      <a:pt x="3" y="30"/>
                      <a:pt x="4" y="27"/>
                      <a:pt x="5" y="25"/>
                    </a:cubicBezTo>
                    <a:cubicBezTo>
                      <a:pt x="11" y="18"/>
                      <a:pt x="13" y="9"/>
                      <a:pt x="22" y="5"/>
                    </a:cubicBezTo>
                    <a:cubicBezTo>
                      <a:pt x="26" y="3"/>
                      <a:pt x="29" y="2"/>
                      <a:pt x="33" y="0"/>
                    </a:cubicBezTo>
                    <a:cubicBezTo>
                      <a:pt x="33" y="1"/>
                      <a:pt x="34" y="1"/>
                      <a:pt x="34" y="2"/>
                    </a:cubicBezTo>
                    <a:cubicBezTo>
                      <a:pt x="39" y="8"/>
                      <a:pt x="36" y="15"/>
                      <a:pt x="38" y="22"/>
                    </a:cubicBezTo>
                    <a:close/>
                  </a:path>
                </a:pathLst>
              </a:custGeom>
              <a:solidFill>
                <a:srgbClr val="B38D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4" name="Freeform 1347">
                <a:extLst>
                  <a:ext uri="{FF2B5EF4-FFF2-40B4-BE49-F238E27FC236}">
                    <a16:creationId xmlns:a16="http://schemas.microsoft.com/office/drawing/2014/main" id="{734A7017-661D-D52B-2807-AC9767C25DA6}"/>
                  </a:ext>
                </a:extLst>
              </p:cNvPr>
              <p:cNvSpPr/>
              <p:nvPr/>
            </p:nvSpPr>
            <p:spPr bwMode="auto">
              <a:xfrm>
                <a:off x="5522" y="1920"/>
                <a:ext cx="25" cy="30"/>
              </a:xfrm>
              <a:custGeom>
                <a:avLst/>
                <a:gdLst>
                  <a:gd name="T0" fmla="*/ 17 w 17"/>
                  <a:gd name="T1" fmla="*/ 1 h 21"/>
                  <a:gd name="T2" fmla="*/ 0 w 17"/>
                  <a:gd name="T3" fmla="*/ 21 h 21"/>
                  <a:gd name="T4" fmla="*/ 17 w 17"/>
                  <a:gd name="T5" fmla="*/ 1 h 21"/>
                </a:gdLst>
                <a:ahLst/>
                <a:cxnLst>
                  <a:cxn ang="0">
                    <a:pos x="T0" y="T1"/>
                  </a:cxn>
                  <a:cxn ang="0">
                    <a:pos x="T2" y="T3"/>
                  </a:cxn>
                  <a:cxn ang="0">
                    <a:pos x="T4" y="T5"/>
                  </a:cxn>
                </a:cxnLst>
                <a:rect l="0" t="0" r="r" b="b"/>
                <a:pathLst>
                  <a:path w="17" h="21">
                    <a:moveTo>
                      <a:pt x="17" y="1"/>
                    </a:moveTo>
                    <a:cubicBezTo>
                      <a:pt x="13" y="9"/>
                      <a:pt x="10" y="17"/>
                      <a:pt x="0" y="21"/>
                    </a:cubicBezTo>
                    <a:cubicBezTo>
                      <a:pt x="0" y="9"/>
                      <a:pt x="2" y="0"/>
                      <a:pt x="17" y="1"/>
                    </a:cubicBezTo>
                    <a:close/>
                  </a:path>
                </a:pathLst>
              </a:custGeom>
              <a:solidFill>
                <a:srgbClr val="CBAC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5" name="Freeform 1348">
                <a:extLst>
                  <a:ext uri="{FF2B5EF4-FFF2-40B4-BE49-F238E27FC236}">
                    <a16:creationId xmlns:a16="http://schemas.microsoft.com/office/drawing/2014/main" id="{9F2C5DD9-17A4-E7AE-2A60-3AE5074451FF}"/>
                  </a:ext>
                </a:extLst>
              </p:cNvPr>
              <p:cNvSpPr/>
              <p:nvPr/>
            </p:nvSpPr>
            <p:spPr bwMode="auto">
              <a:xfrm>
                <a:off x="5252" y="1860"/>
                <a:ext cx="70" cy="90"/>
              </a:xfrm>
              <a:custGeom>
                <a:avLst/>
                <a:gdLst>
                  <a:gd name="T0" fmla="*/ 46 w 48"/>
                  <a:gd name="T1" fmla="*/ 14 h 62"/>
                  <a:gd name="T2" fmla="*/ 38 w 48"/>
                  <a:gd name="T3" fmla="*/ 62 h 62"/>
                  <a:gd name="T4" fmla="*/ 38 w 48"/>
                  <a:gd name="T5" fmla="*/ 43 h 62"/>
                  <a:gd name="T6" fmla="*/ 10 w 48"/>
                  <a:gd name="T7" fmla="*/ 52 h 62"/>
                  <a:gd name="T8" fmla="*/ 2 w 48"/>
                  <a:gd name="T9" fmla="*/ 15 h 62"/>
                  <a:gd name="T10" fmla="*/ 10 w 48"/>
                  <a:gd name="T11" fmla="*/ 2 h 62"/>
                  <a:gd name="T12" fmla="*/ 15 w 48"/>
                  <a:gd name="T13" fmla="*/ 15 h 62"/>
                  <a:gd name="T14" fmla="*/ 30 w 48"/>
                  <a:gd name="T15" fmla="*/ 0 h 62"/>
                  <a:gd name="T16" fmla="*/ 46 w 48"/>
                  <a:gd name="T17"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2">
                    <a:moveTo>
                      <a:pt x="46" y="14"/>
                    </a:moveTo>
                    <a:cubicBezTo>
                      <a:pt x="38" y="29"/>
                      <a:pt x="48" y="47"/>
                      <a:pt x="38" y="62"/>
                    </a:cubicBezTo>
                    <a:cubicBezTo>
                      <a:pt x="38" y="56"/>
                      <a:pt x="38" y="51"/>
                      <a:pt x="38" y="43"/>
                    </a:cubicBezTo>
                    <a:cubicBezTo>
                      <a:pt x="29" y="53"/>
                      <a:pt x="19" y="60"/>
                      <a:pt x="10" y="52"/>
                    </a:cubicBezTo>
                    <a:cubicBezTo>
                      <a:pt x="1" y="43"/>
                      <a:pt x="0" y="28"/>
                      <a:pt x="2" y="15"/>
                    </a:cubicBezTo>
                    <a:cubicBezTo>
                      <a:pt x="3" y="11"/>
                      <a:pt x="7" y="6"/>
                      <a:pt x="10" y="2"/>
                    </a:cubicBezTo>
                    <a:cubicBezTo>
                      <a:pt x="15" y="5"/>
                      <a:pt x="14" y="10"/>
                      <a:pt x="15" y="15"/>
                    </a:cubicBezTo>
                    <a:cubicBezTo>
                      <a:pt x="17" y="7"/>
                      <a:pt x="21" y="2"/>
                      <a:pt x="30" y="0"/>
                    </a:cubicBezTo>
                    <a:cubicBezTo>
                      <a:pt x="39" y="1"/>
                      <a:pt x="42" y="8"/>
                      <a:pt x="46" y="14"/>
                    </a:cubicBezTo>
                    <a:close/>
                  </a:path>
                </a:pathLst>
              </a:custGeom>
              <a:solidFill>
                <a:srgbClr val="BBA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6" name="Freeform 1349">
                <a:extLst>
                  <a:ext uri="{FF2B5EF4-FFF2-40B4-BE49-F238E27FC236}">
                    <a16:creationId xmlns:a16="http://schemas.microsoft.com/office/drawing/2014/main" id="{A4EBF602-C83D-EB5D-9FF7-6913C16D1FD0}"/>
                  </a:ext>
                </a:extLst>
              </p:cNvPr>
              <p:cNvSpPr/>
              <p:nvPr/>
            </p:nvSpPr>
            <p:spPr bwMode="auto">
              <a:xfrm>
                <a:off x="5294" y="1979"/>
                <a:ext cx="55" cy="64"/>
              </a:xfrm>
              <a:custGeom>
                <a:avLst/>
                <a:gdLst>
                  <a:gd name="T0" fmla="*/ 14 w 38"/>
                  <a:gd name="T1" fmla="*/ 4 h 44"/>
                  <a:gd name="T2" fmla="*/ 15 w 38"/>
                  <a:gd name="T3" fmla="*/ 6 h 44"/>
                  <a:gd name="T4" fmla="*/ 30 w 38"/>
                  <a:gd name="T5" fmla="*/ 44 h 44"/>
                  <a:gd name="T6" fmla="*/ 5 w 38"/>
                  <a:gd name="T7" fmla="*/ 13 h 44"/>
                  <a:gd name="T8" fmla="*/ 5 w 38"/>
                  <a:gd name="T9" fmla="*/ 0 h 44"/>
                  <a:gd name="T10" fmla="*/ 14 w 38"/>
                  <a:gd name="T11" fmla="*/ 4 h 44"/>
                </a:gdLst>
                <a:ahLst/>
                <a:cxnLst>
                  <a:cxn ang="0">
                    <a:pos x="T0" y="T1"/>
                  </a:cxn>
                  <a:cxn ang="0">
                    <a:pos x="T2" y="T3"/>
                  </a:cxn>
                  <a:cxn ang="0">
                    <a:pos x="T4" y="T5"/>
                  </a:cxn>
                  <a:cxn ang="0">
                    <a:pos x="T6" y="T7"/>
                  </a:cxn>
                  <a:cxn ang="0">
                    <a:pos x="T8" y="T9"/>
                  </a:cxn>
                  <a:cxn ang="0">
                    <a:pos x="T10" y="T11"/>
                  </a:cxn>
                </a:cxnLst>
                <a:rect l="0" t="0" r="r" b="b"/>
                <a:pathLst>
                  <a:path w="38" h="44">
                    <a:moveTo>
                      <a:pt x="14" y="4"/>
                    </a:moveTo>
                    <a:cubicBezTo>
                      <a:pt x="14" y="5"/>
                      <a:pt x="14" y="6"/>
                      <a:pt x="15" y="6"/>
                    </a:cubicBezTo>
                    <a:cubicBezTo>
                      <a:pt x="33" y="13"/>
                      <a:pt x="38" y="26"/>
                      <a:pt x="30" y="44"/>
                    </a:cubicBezTo>
                    <a:cubicBezTo>
                      <a:pt x="22" y="33"/>
                      <a:pt x="16" y="22"/>
                      <a:pt x="5" y="13"/>
                    </a:cubicBezTo>
                    <a:cubicBezTo>
                      <a:pt x="1" y="10"/>
                      <a:pt x="0" y="4"/>
                      <a:pt x="5" y="0"/>
                    </a:cubicBezTo>
                    <a:cubicBezTo>
                      <a:pt x="9" y="0"/>
                      <a:pt x="12" y="1"/>
                      <a:pt x="14" y="4"/>
                    </a:cubicBezTo>
                    <a:close/>
                  </a:path>
                </a:pathLst>
              </a:custGeom>
              <a:solidFill>
                <a:srgbClr val="BBA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7" name="Freeform 1350">
                <a:extLst>
                  <a:ext uri="{FF2B5EF4-FFF2-40B4-BE49-F238E27FC236}">
                    <a16:creationId xmlns:a16="http://schemas.microsoft.com/office/drawing/2014/main" id="{17C50AFE-7BEA-861E-3638-90E911F948A5}"/>
                  </a:ext>
                </a:extLst>
              </p:cNvPr>
              <p:cNvSpPr/>
              <p:nvPr/>
            </p:nvSpPr>
            <p:spPr bwMode="auto">
              <a:xfrm>
                <a:off x="5263" y="1851"/>
                <a:ext cx="37" cy="45"/>
              </a:xfrm>
              <a:custGeom>
                <a:avLst/>
                <a:gdLst>
                  <a:gd name="T0" fmla="*/ 23 w 25"/>
                  <a:gd name="T1" fmla="*/ 8 h 31"/>
                  <a:gd name="T2" fmla="*/ 6 w 25"/>
                  <a:gd name="T3" fmla="*/ 31 h 31"/>
                  <a:gd name="T4" fmla="*/ 2 w 25"/>
                  <a:gd name="T5" fmla="*/ 8 h 31"/>
                  <a:gd name="T6" fmla="*/ 10 w 25"/>
                  <a:gd name="T7" fmla="*/ 0 h 31"/>
                  <a:gd name="T8" fmla="*/ 22 w 25"/>
                  <a:gd name="T9" fmla="*/ 0 h 31"/>
                  <a:gd name="T10" fmla="*/ 23 w 25"/>
                  <a:gd name="T11" fmla="*/ 8 h 31"/>
                </a:gdLst>
                <a:ahLst/>
                <a:cxnLst>
                  <a:cxn ang="0">
                    <a:pos x="T0" y="T1"/>
                  </a:cxn>
                  <a:cxn ang="0">
                    <a:pos x="T2" y="T3"/>
                  </a:cxn>
                  <a:cxn ang="0">
                    <a:pos x="T4" y="T5"/>
                  </a:cxn>
                  <a:cxn ang="0">
                    <a:pos x="T6" y="T7"/>
                  </a:cxn>
                  <a:cxn ang="0">
                    <a:pos x="T8" y="T9"/>
                  </a:cxn>
                  <a:cxn ang="0">
                    <a:pos x="T10" y="T11"/>
                  </a:cxn>
                </a:cxnLst>
                <a:rect l="0" t="0" r="r" b="b"/>
                <a:pathLst>
                  <a:path w="25" h="31">
                    <a:moveTo>
                      <a:pt x="23" y="8"/>
                    </a:moveTo>
                    <a:cubicBezTo>
                      <a:pt x="13" y="12"/>
                      <a:pt x="11" y="22"/>
                      <a:pt x="6" y="31"/>
                    </a:cubicBezTo>
                    <a:cubicBezTo>
                      <a:pt x="0" y="23"/>
                      <a:pt x="4" y="15"/>
                      <a:pt x="2" y="8"/>
                    </a:cubicBezTo>
                    <a:cubicBezTo>
                      <a:pt x="5" y="5"/>
                      <a:pt x="8" y="3"/>
                      <a:pt x="10" y="0"/>
                    </a:cubicBezTo>
                    <a:cubicBezTo>
                      <a:pt x="14" y="0"/>
                      <a:pt x="18" y="0"/>
                      <a:pt x="22" y="0"/>
                    </a:cubicBezTo>
                    <a:cubicBezTo>
                      <a:pt x="25" y="2"/>
                      <a:pt x="25" y="5"/>
                      <a:pt x="23" y="8"/>
                    </a:cubicBezTo>
                    <a:close/>
                  </a:path>
                </a:pathLst>
              </a:custGeom>
              <a:solidFill>
                <a:srgbClr val="5E49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8" name="Freeform 1351">
                <a:extLst>
                  <a:ext uri="{FF2B5EF4-FFF2-40B4-BE49-F238E27FC236}">
                    <a16:creationId xmlns:a16="http://schemas.microsoft.com/office/drawing/2014/main" id="{EC6F49C1-D63D-DDB0-E675-CB02B91E7248}"/>
                  </a:ext>
                </a:extLst>
              </p:cNvPr>
              <p:cNvSpPr/>
              <p:nvPr/>
            </p:nvSpPr>
            <p:spPr bwMode="auto">
              <a:xfrm>
                <a:off x="5313" y="2055"/>
                <a:ext cx="36" cy="31"/>
              </a:xfrm>
              <a:custGeom>
                <a:avLst/>
                <a:gdLst>
                  <a:gd name="T0" fmla="*/ 17 w 25"/>
                  <a:gd name="T1" fmla="*/ 0 h 21"/>
                  <a:gd name="T2" fmla="*/ 21 w 25"/>
                  <a:gd name="T3" fmla="*/ 0 h 21"/>
                  <a:gd name="T4" fmla="*/ 25 w 25"/>
                  <a:gd name="T5" fmla="*/ 5 h 21"/>
                  <a:gd name="T6" fmla="*/ 9 w 25"/>
                  <a:gd name="T7" fmla="*/ 20 h 21"/>
                  <a:gd name="T8" fmla="*/ 3 w 25"/>
                  <a:gd name="T9" fmla="*/ 16 h 21"/>
                  <a:gd name="T10" fmla="*/ 17 w 25"/>
                  <a:gd name="T11" fmla="*/ 0 h 21"/>
                </a:gdLst>
                <a:ahLst/>
                <a:cxnLst>
                  <a:cxn ang="0">
                    <a:pos x="T0" y="T1"/>
                  </a:cxn>
                  <a:cxn ang="0">
                    <a:pos x="T2" y="T3"/>
                  </a:cxn>
                  <a:cxn ang="0">
                    <a:pos x="T4" y="T5"/>
                  </a:cxn>
                  <a:cxn ang="0">
                    <a:pos x="T6" y="T7"/>
                  </a:cxn>
                  <a:cxn ang="0">
                    <a:pos x="T8" y="T9"/>
                  </a:cxn>
                  <a:cxn ang="0">
                    <a:pos x="T10" y="T11"/>
                  </a:cxn>
                </a:cxnLst>
                <a:rect l="0" t="0" r="r" b="b"/>
                <a:pathLst>
                  <a:path w="25" h="21">
                    <a:moveTo>
                      <a:pt x="17" y="0"/>
                    </a:moveTo>
                    <a:cubicBezTo>
                      <a:pt x="18" y="0"/>
                      <a:pt x="20" y="0"/>
                      <a:pt x="21" y="0"/>
                    </a:cubicBezTo>
                    <a:cubicBezTo>
                      <a:pt x="23" y="1"/>
                      <a:pt x="25" y="2"/>
                      <a:pt x="25" y="5"/>
                    </a:cubicBezTo>
                    <a:cubicBezTo>
                      <a:pt x="20" y="10"/>
                      <a:pt x="19" y="20"/>
                      <a:pt x="9" y="20"/>
                    </a:cubicBezTo>
                    <a:cubicBezTo>
                      <a:pt x="7" y="19"/>
                      <a:pt x="0" y="21"/>
                      <a:pt x="3" y="16"/>
                    </a:cubicBezTo>
                    <a:cubicBezTo>
                      <a:pt x="8" y="11"/>
                      <a:pt x="9" y="2"/>
                      <a:pt x="17" y="0"/>
                    </a:cubicBezTo>
                    <a:close/>
                  </a:path>
                </a:pathLst>
              </a:custGeom>
              <a:solidFill>
                <a:srgbClr val="7373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9" name="Freeform 1352">
                <a:extLst>
                  <a:ext uri="{FF2B5EF4-FFF2-40B4-BE49-F238E27FC236}">
                    <a16:creationId xmlns:a16="http://schemas.microsoft.com/office/drawing/2014/main" id="{6CC56748-3F95-C104-51A2-6376788EF672}"/>
                  </a:ext>
                </a:extLst>
              </p:cNvPr>
              <p:cNvSpPr/>
              <p:nvPr/>
            </p:nvSpPr>
            <p:spPr bwMode="auto">
              <a:xfrm>
                <a:off x="5301" y="1969"/>
                <a:ext cx="42" cy="16"/>
              </a:xfrm>
              <a:custGeom>
                <a:avLst/>
                <a:gdLst>
                  <a:gd name="T0" fmla="*/ 9 w 29"/>
                  <a:gd name="T1" fmla="*/ 11 h 11"/>
                  <a:gd name="T2" fmla="*/ 0 w 29"/>
                  <a:gd name="T3" fmla="*/ 7 h 11"/>
                  <a:gd name="T4" fmla="*/ 4 w 29"/>
                  <a:gd name="T5" fmla="*/ 2 h 11"/>
                  <a:gd name="T6" fmla="*/ 9 w 29"/>
                  <a:gd name="T7" fmla="*/ 2 h 11"/>
                  <a:gd name="T8" fmla="*/ 29 w 29"/>
                  <a:gd name="T9" fmla="*/ 0 h 11"/>
                  <a:gd name="T10" fmla="*/ 9 w 29"/>
                  <a:gd name="T11" fmla="*/ 11 h 11"/>
                </a:gdLst>
                <a:ahLst/>
                <a:cxnLst>
                  <a:cxn ang="0">
                    <a:pos x="T0" y="T1"/>
                  </a:cxn>
                  <a:cxn ang="0">
                    <a:pos x="T2" y="T3"/>
                  </a:cxn>
                  <a:cxn ang="0">
                    <a:pos x="T4" y="T5"/>
                  </a:cxn>
                  <a:cxn ang="0">
                    <a:pos x="T6" y="T7"/>
                  </a:cxn>
                  <a:cxn ang="0">
                    <a:pos x="T8" y="T9"/>
                  </a:cxn>
                  <a:cxn ang="0">
                    <a:pos x="T10" y="T11"/>
                  </a:cxn>
                </a:cxnLst>
                <a:rect l="0" t="0" r="r" b="b"/>
                <a:pathLst>
                  <a:path w="28" h="11">
                    <a:moveTo>
                      <a:pt x="9" y="11"/>
                    </a:moveTo>
                    <a:cubicBezTo>
                      <a:pt x="5" y="11"/>
                      <a:pt x="2" y="10"/>
                      <a:pt x="0" y="7"/>
                    </a:cubicBezTo>
                    <a:cubicBezTo>
                      <a:pt x="1" y="5"/>
                      <a:pt x="3" y="4"/>
                      <a:pt x="4" y="2"/>
                    </a:cubicBezTo>
                    <a:cubicBezTo>
                      <a:pt x="6" y="1"/>
                      <a:pt x="7" y="1"/>
                      <a:pt x="9" y="2"/>
                    </a:cubicBezTo>
                    <a:cubicBezTo>
                      <a:pt x="15" y="2"/>
                      <a:pt x="21" y="1"/>
                      <a:pt x="29" y="0"/>
                    </a:cubicBezTo>
                    <a:cubicBezTo>
                      <a:pt x="24" y="10"/>
                      <a:pt x="15" y="9"/>
                      <a:pt x="9" y="11"/>
                    </a:cubicBezTo>
                    <a:close/>
                  </a:path>
                </a:pathLst>
              </a:custGeom>
              <a:solidFill>
                <a:srgbClr val="865D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0" name="Freeform 1353">
                <a:extLst>
                  <a:ext uri="{FF2B5EF4-FFF2-40B4-BE49-F238E27FC236}">
                    <a16:creationId xmlns:a16="http://schemas.microsoft.com/office/drawing/2014/main" id="{88499038-61C2-68A6-46C6-D44018B20CBC}"/>
                  </a:ext>
                </a:extLst>
              </p:cNvPr>
              <p:cNvSpPr/>
              <p:nvPr/>
            </p:nvSpPr>
            <p:spPr bwMode="auto">
              <a:xfrm>
                <a:off x="5279" y="1950"/>
                <a:ext cx="54" cy="22"/>
              </a:xfrm>
              <a:custGeom>
                <a:avLst/>
                <a:gdLst>
                  <a:gd name="T0" fmla="*/ 24 w 37"/>
                  <a:gd name="T1" fmla="*/ 15 h 15"/>
                  <a:gd name="T2" fmla="*/ 19 w 37"/>
                  <a:gd name="T3" fmla="*/ 15 h 15"/>
                  <a:gd name="T4" fmla="*/ 16 w 37"/>
                  <a:gd name="T5" fmla="*/ 0 h 15"/>
                  <a:gd name="T6" fmla="*/ 24 w 37"/>
                  <a:gd name="T7" fmla="*/ 15 h 15"/>
                </a:gdLst>
                <a:ahLst/>
                <a:cxnLst>
                  <a:cxn ang="0">
                    <a:pos x="T0" y="T1"/>
                  </a:cxn>
                  <a:cxn ang="0">
                    <a:pos x="T2" y="T3"/>
                  </a:cxn>
                  <a:cxn ang="0">
                    <a:pos x="T4" y="T5"/>
                  </a:cxn>
                  <a:cxn ang="0">
                    <a:pos x="T6" y="T7"/>
                  </a:cxn>
                </a:cxnLst>
                <a:rect l="0" t="0" r="r" b="b"/>
                <a:pathLst>
                  <a:path w="37" h="15">
                    <a:moveTo>
                      <a:pt x="24" y="15"/>
                    </a:moveTo>
                    <a:cubicBezTo>
                      <a:pt x="22" y="15"/>
                      <a:pt x="21" y="15"/>
                      <a:pt x="19" y="15"/>
                    </a:cubicBezTo>
                    <a:cubicBezTo>
                      <a:pt x="25" y="8"/>
                      <a:pt x="0" y="9"/>
                      <a:pt x="16" y="0"/>
                    </a:cubicBezTo>
                    <a:cubicBezTo>
                      <a:pt x="17" y="6"/>
                      <a:pt x="37" y="2"/>
                      <a:pt x="24" y="15"/>
                    </a:cubicBezTo>
                    <a:close/>
                  </a:path>
                </a:pathLst>
              </a:custGeom>
              <a:solidFill>
                <a:srgbClr val="BBA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1" name="Freeform 1354">
                <a:extLst>
                  <a:ext uri="{FF2B5EF4-FFF2-40B4-BE49-F238E27FC236}">
                    <a16:creationId xmlns:a16="http://schemas.microsoft.com/office/drawing/2014/main" id="{4E380CD3-2CAC-FA61-0C06-10B0D113A6F0}"/>
                  </a:ext>
                </a:extLst>
              </p:cNvPr>
              <p:cNvSpPr/>
              <p:nvPr/>
            </p:nvSpPr>
            <p:spPr bwMode="auto">
              <a:xfrm>
                <a:off x="5387" y="2241"/>
                <a:ext cx="66" cy="72"/>
              </a:xfrm>
              <a:custGeom>
                <a:avLst/>
                <a:gdLst>
                  <a:gd name="T0" fmla="*/ 30 w 45"/>
                  <a:gd name="T1" fmla="*/ 4 h 49"/>
                  <a:gd name="T2" fmla="*/ 44 w 45"/>
                  <a:gd name="T3" fmla="*/ 34 h 49"/>
                  <a:gd name="T4" fmla="*/ 14 w 45"/>
                  <a:gd name="T5" fmla="*/ 35 h 49"/>
                  <a:gd name="T6" fmla="*/ 7 w 45"/>
                  <a:gd name="T7" fmla="*/ 20 h 49"/>
                  <a:gd name="T8" fmla="*/ 14 w 45"/>
                  <a:gd name="T9" fmla="*/ 4 h 49"/>
                  <a:gd name="T10" fmla="*/ 17 w 45"/>
                  <a:gd name="T11" fmla="*/ 3 h 49"/>
                  <a:gd name="T12" fmla="*/ 30 w 45"/>
                  <a:gd name="T13" fmla="*/ 4 h 49"/>
                </a:gdLst>
                <a:ahLst/>
                <a:cxnLst>
                  <a:cxn ang="0">
                    <a:pos x="T0" y="T1"/>
                  </a:cxn>
                  <a:cxn ang="0">
                    <a:pos x="T2" y="T3"/>
                  </a:cxn>
                  <a:cxn ang="0">
                    <a:pos x="T4" y="T5"/>
                  </a:cxn>
                  <a:cxn ang="0">
                    <a:pos x="T6" y="T7"/>
                  </a:cxn>
                  <a:cxn ang="0">
                    <a:pos x="T8" y="T9"/>
                  </a:cxn>
                  <a:cxn ang="0">
                    <a:pos x="T10" y="T11"/>
                  </a:cxn>
                  <a:cxn ang="0">
                    <a:pos x="T12" y="T13"/>
                  </a:cxn>
                </a:cxnLst>
                <a:rect l="0" t="0" r="r" b="b"/>
                <a:pathLst>
                  <a:path w="45" h="49">
                    <a:moveTo>
                      <a:pt x="30" y="4"/>
                    </a:moveTo>
                    <a:cubicBezTo>
                      <a:pt x="45" y="9"/>
                      <a:pt x="44" y="23"/>
                      <a:pt x="44" y="34"/>
                    </a:cubicBezTo>
                    <a:cubicBezTo>
                      <a:pt x="44" y="48"/>
                      <a:pt x="31" y="49"/>
                      <a:pt x="14" y="35"/>
                    </a:cubicBezTo>
                    <a:cubicBezTo>
                      <a:pt x="12" y="30"/>
                      <a:pt x="11" y="25"/>
                      <a:pt x="7" y="20"/>
                    </a:cubicBezTo>
                    <a:cubicBezTo>
                      <a:pt x="0" y="11"/>
                      <a:pt x="4" y="7"/>
                      <a:pt x="14" y="4"/>
                    </a:cubicBezTo>
                    <a:cubicBezTo>
                      <a:pt x="15" y="3"/>
                      <a:pt x="16" y="3"/>
                      <a:pt x="17" y="3"/>
                    </a:cubicBezTo>
                    <a:cubicBezTo>
                      <a:pt x="21" y="1"/>
                      <a:pt x="26" y="0"/>
                      <a:pt x="30" y="4"/>
                    </a:cubicBezTo>
                    <a:close/>
                  </a:path>
                </a:pathLst>
              </a:custGeom>
              <a:solidFill>
                <a:srgbClr val="B4A3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2" name="Freeform 1355">
                <a:extLst>
                  <a:ext uri="{FF2B5EF4-FFF2-40B4-BE49-F238E27FC236}">
                    <a16:creationId xmlns:a16="http://schemas.microsoft.com/office/drawing/2014/main" id="{89E774C9-5375-FE26-243B-0ABC75991BAF}"/>
                  </a:ext>
                </a:extLst>
              </p:cNvPr>
              <p:cNvSpPr/>
              <p:nvPr/>
            </p:nvSpPr>
            <p:spPr bwMode="auto">
              <a:xfrm>
                <a:off x="5266" y="2230"/>
                <a:ext cx="48" cy="72"/>
              </a:xfrm>
              <a:custGeom>
                <a:avLst/>
                <a:gdLst>
                  <a:gd name="T0" fmla="*/ 12 w 33"/>
                  <a:gd name="T1" fmla="*/ 0 h 50"/>
                  <a:gd name="T2" fmla="*/ 25 w 33"/>
                  <a:gd name="T3" fmla="*/ 8 h 50"/>
                  <a:gd name="T4" fmla="*/ 23 w 33"/>
                  <a:gd name="T5" fmla="*/ 30 h 50"/>
                  <a:gd name="T6" fmla="*/ 28 w 33"/>
                  <a:gd name="T7" fmla="*/ 45 h 50"/>
                  <a:gd name="T8" fmla="*/ 18 w 33"/>
                  <a:gd name="T9" fmla="*/ 50 h 50"/>
                  <a:gd name="T10" fmla="*/ 9 w 33"/>
                  <a:gd name="T11" fmla="*/ 36 h 50"/>
                  <a:gd name="T12" fmla="*/ 12 w 33"/>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33" h="50">
                    <a:moveTo>
                      <a:pt x="12" y="0"/>
                    </a:moveTo>
                    <a:cubicBezTo>
                      <a:pt x="17" y="2"/>
                      <a:pt x="22" y="3"/>
                      <a:pt x="25" y="8"/>
                    </a:cubicBezTo>
                    <a:cubicBezTo>
                      <a:pt x="12" y="15"/>
                      <a:pt x="18" y="22"/>
                      <a:pt x="23" y="30"/>
                    </a:cubicBezTo>
                    <a:cubicBezTo>
                      <a:pt x="26" y="34"/>
                      <a:pt x="33" y="38"/>
                      <a:pt x="28" y="45"/>
                    </a:cubicBezTo>
                    <a:cubicBezTo>
                      <a:pt x="26" y="47"/>
                      <a:pt x="21" y="50"/>
                      <a:pt x="18" y="50"/>
                    </a:cubicBezTo>
                    <a:cubicBezTo>
                      <a:pt x="13" y="48"/>
                      <a:pt x="9" y="42"/>
                      <a:pt x="9" y="36"/>
                    </a:cubicBezTo>
                    <a:cubicBezTo>
                      <a:pt x="8" y="24"/>
                      <a:pt x="0" y="11"/>
                      <a:pt x="12" y="0"/>
                    </a:cubicBezTo>
                    <a:close/>
                  </a:path>
                </a:pathLst>
              </a:custGeom>
              <a:solidFill>
                <a:srgbClr val="9D81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3" name="Freeform 1356">
                <a:extLst>
                  <a:ext uri="{FF2B5EF4-FFF2-40B4-BE49-F238E27FC236}">
                    <a16:creationId xmlns:a16="http://schemas.microsoft.com/office/drawing/2014/main" id="{A89536FD-AF0D-C65B-ADC5-59EA17DDE8E9}"/>
                  </a:ext>
                </a:extLst>
              </p:cNvPr>
              <p:cNvSpPr/>
              <p:nvPr/>
            </p:nvSpPr>
            <p:spPr bwMode="auto">
              <a:xfrm>
                <a:off x="5377" y="2241"/>
                <a:ext cx="44" cy="54"/>
              </a:xfrm>
              <a:custGeom>
                <a:avLst/>
                <a:gdLst>
                  <a:gd name="T0" fmla="*/ 21 w 30"/>
                  <a:gd name="T1" fmla="*/ 4 h 37"/>
                  <a:gd name="T2" fmla="*/ 20 w 30"/>
                  <a:gd name="T3" fmla="*/ 20 h 37"/>
                  <a:gd name="T4" fmla="*/ 21 w 30"/>
                  <a:gd name="T5" fmla="*/ 35 h 37"/>
                  <a:gd name="T6" fmla="*/ 3 w 30"/>
                  <a:gd name="T7" fmla="*/ 25 h 37"/>
                  <a:gd name="T8" fmla="*/ 21 w 30"/>
                  <a:gd name="T9" fmla="*/ 4 h 37"/>
                </a:gdLst>
                <a:ahLst/>
                <a:cxnLst>
                  <a:cxn ang="0">
                    <a:pos x="T0" y="T1"/>
                  </a:cxn>
                  <a:cxn ang="0">
                    <a:pos x="T2" y="T3"/>
                  </a:cxn>
                  <a:cxn ang="0">
                    <a:pos x="T4" y="T5"/>
                  </a:cxn>
                  <a:cxn ang="0">
                    <a:pos x="T6" y="T7"/>
                  </a:cxn>
                  <a:cxn ang="0">
                    <a:pos x="T8" y="T9"/>
                  </a:cxn>
                </a:cxnLst>
                <a:rect l="0" t="0" r="r" b="b"/>
                <a:pathLst>
                  <a:path w="30" h="37">
                    <a:moveTo>
                      <a:pt x="21" y="4"/>
                    </a:moveTo>
                    <a:cubicBezTo>
                      <a:pt x="15" y="9"/>
                      <a:pt x="9" y="14"/>
                      <a:pt x="20" y="20"/>
                    </a:cubicBezTo>
                    <a:cubicBezTo>
                      <a:pt x="30" y="25"/>
                      <a:pt x="29" y="30"/>
                      <a:pt x="21" y="35"/>
                    </a:cubicBezTo>
                    <a:cubicBezTo>
                      <a:pt x="13" y="34"/>
                      <a:pt x="0" y="37"/>
                      <a:pt x="3" y="25"/>
                    </a:cubicBezTo>
                    <a:cubicBezTo>
                      <a:pt x="5" y="18"/>
                      <a:pt x="2" y="0"/>
                      <a:pt x="21" y="4"/>
                    </a:cubicBezTo>
                    <a:close/>
                  </a:path>
                </a:pathLst>
              </a:custGeom>
              <a:solidFill>
                <a:srgbClr val="8574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4" name="Freeform 1357">
                <a:extLst>
                  <a:ext uri="{FF2B5EF4-FFF2-40B4-BE49-F238E27FC236}">
                    <a16:creationId xmlns:a16="http://schemas.microsoft.com/office/drawing/2014/main" id="{F0C2EE37-3141-4077-876F-DB563D67C3F6}"/>
                  </a:ext>
                </a:extLst>
              </p:cNvPr>
              <p:cNvSpPr/>
              <p:nvPr/>
            </p:nvSpPr>
            <p:spPr bwMode="auto">
              <a:xfrm>
                <a:off x="5412" y="2221"/>
                <a:ext cx="19" cy="26"/>
              </a:xfrm>
              <a:custGeom>
                <a:avLst/>
                <a:gdLst>
                  <a:gd name="T0" fmla="*/ 13 w 13"/>
                  <a:gd name="T1" fmla="*/ 18 h 18"/>
                  <a:gd name="T2" fmla="*/ 0 w 13"/>
                  <a:gd name="T3" fmla="*/ 17 h 18"/>
                  <a:gd name="T4" fmla="*/ 1 w 13"/>
                  <a:gd name="T5" fmla="*/ 10 h 18"/>
                  <a:gd name="T6" fmla="*/ 6 w 13"/>
                  <a:gd name="T7" fmla="*/ 0 h 18"/>
                  <a:gd name="T8" fmla="*/ 12 w 13"/>
                  <a:gd name="T9" fmla="*/ 10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9" y="18"/>
                      <a:pt x="4" y="17"/>
                      <a:pt x="0" y="17"/>
                    </a:cubicBezTo>
                    <a:cubicBezTo>
                      <a:pt x="0" y="15"/>
                      <a:pt x="1" y="12"/>
                      <a:pt x="1" y="10"/>
                    </a:cubicBezTo>
                    <a:cubicBezTo>
                      <a:pt x="1" y="6"/>
                      <a:pt x="1" y="1"/>
                      <a:pt x="6" y="0"/>
                    </a:cubicBezTo>
                    <a:cubicBezTo>
                      <a:pt x="12" y="0"/>
                      <a:pt x="12" y="6"/>
                      <a:pt x="12" y="10"/>
                    </a:cubicBezTo>
                    <a:cubicBezTo>
                      <a:pt x="13" y="13"/>
                      <a:pt x="13" y="15"/>
                      <a:pt x="13" y="18"/>
                    </a:cubicBezTo>
                    <a:close/>
                  </a:path>
                </a:pathLst>
              </a:custGeom>
              <a:solidFill>
                <a:srgbClr val="9B78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5" name="Freeform 1358">
                <a:extLst>
                  <a:ext uri="{FF2B5EF4-FFF2-40B4-BE49-F238E27FC236}">
                    <a16:creationId xmlns:a16="http://schemas.microsoft.com/office/drawing/2014/main" id="{FAB38FE8-6B3A-5352-0D54-1A6DC0723898}"/>
                  </a:ext>
                </a:extLst>
              </p:cNvPr>
              <p:cNvSpPr/>
              <p:nvPr/>
            </p:nvSpPr>
            <p:spPr bwMode="auto">
              <a:xfrm>
                <a:off x="5389" y="2186"/>
                <a:ext cx="30" cy="26"/>
              </a:xfrm>
              <a:custGeom>
                <a:avLst/>
                <a:gdLst>
                  <a:gd name="T0" fmla="*/ 16 w 21"/>
                  <a:gd name="T1" fmla="*/ 2 h 18"/>
                  <a:gd name="T2" fmla="*/ 21 w 21"/>
                  <a:gd name="T3" fmla="*/ 10 h 18"/>
                  <a:gd name="T4" fmla="*/ 12 w 21"/>
                  <a:gd name="T5" fmla="*/ 18 h 18"/>
                  <a:gd name="T6" fmla="*/ 0 w 21"/>
                  <a:gd name="T7" fmla="*/ 3 h 18"/>
                  <a:gd name="T8" fmla="*/ 16 w 21"/>
                  <a:gd name="T9" fmla="*/ 2 h 18"/>
                </a:gdLst>
                <a:ahLst/>
                <a:cxnLst>
                  <a:cxn ang="0">
                    <a:pos x="T0" y="T1"/>
                  </a:cxn>
                  <a:cxn ang="0">
                    <a:pos x="T2" y="T3"/>
                  </a:cxn>
                  <a:cxn ang="0">
                    <a:pos x="T4" y="T5"/>
                  </a:cxn>
                  <a:cxn ang="0">
                    <a:pos x="T6" y="T7"/>
                  </a:cxn>
                  <a:cxn ang="0">
                    <a:pos x="T8" y="T9"/>
                  </a:cxn>
                </a:cxnLst>
                <a:rect l="0" t="0" r="r" b="b"/>
                <a:pathLst>
                  <a:path w="21" h="18">
                    <a:moveTo>
                      <a:pt x="16" y="2"/>
                    </a:moveTo>
                    <a:cubicBezTo>
                      <a:pt x="18" y="5"/>
                      <a:pt x="19" y="8"/>
                      <a:pt x="21" y="10"/>
                    </a:cubicBezTo>
                    <a:cubicBezTo>
                      <a:pt x="19" y="14"/>
                      <a:pt x="17" y="17"/>
                      <a:pt x="12" y="18"/>
                    </a:cubicBezTo>
                    <a:cubicBezTo>
                      <a:pt x="8" y="13"/>
                      <a:pt x="4" y="8"/>
                      <a:pt x="0" y="3"/>
                    </a:cubicBezTo>
                    <a:cubicBezTo>
                      <a:pt x="5" y="0"/>
                      <a:pt x="11" y="2"/>
                      <a:pt x="16" y="2"/>
                    </a:cubicBezTo>
                    <a:close/>
                  </a:path>
                </a:pathLst>
              </a:custGeom>
              <a:solidFill>
                <a:srgbClr val="6F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6" name="Freeform 1359">
                <a:extLst>
                  <a:ext uri="{FF2B5EF4-FFF2-40B4-BE49-F238E27FC236}">
                    <a16:creationId xmlns:a16="http://schemas.microsoft.com/office/drawing/2014/main" id="{98252B09-932D-4B18-0BC7-DF0CE19DC075}"/>
                  </a:ext>
                </a:extLst>
              </p:cNvPr>
              <p:cNvSpPr/>
              <p:nvPr/>
            </p:nvSpPr>
            <p:spPr bwMode="auto">
              <a:xfrm>
                <a:off x="5313" y="2346"/>
                <a:ext cx="32" cy="26"/>
              </a:xfrm>
              <a:custGeom>
                <a:avLst/>
                <a:gdLst>
                  <a:gd name="T0" fmla="*/ 22 w 22"/>
                  <a:gd name="T1" fmla="*/ 18 h 18"/>
                  <a:gd name="T2" fmla="*/ 0 w 22"/>
                  <a:gd name="T3" fmla="*/ 0 h 18"/>
                  <a:gd name="T4" fmla="*/ 22 w 22"/>
                  <a:gd name="T5" fmla="*/ 18 h 18"/>
                </a:gdLst>
                <a:ahLst/>
                <a:cxnLst>
                  <a:cxn ang="0">
                    <a:pos x="T0" y="T1"/>
                  </a:cxn>
                  <a:cxn ang="0">
                    <a:pos x="T2" y="T3"/>
                  </a:cxn>
                  <a:cxn ang="0">
                    <a:pos x="T4" y="T5"/>
                  </a:cxn>
                </a:cxnLst>
                <a:rect l="0" t="0" r="r" b="b"/>
                <a:pathLst>
                  <a:path w="22" h="18">
                    <a:moveTo>
                      <a:pt x="22" y="18"/>
                    </a:moveTo>
                    <a:cubicBezTo>
                      <a:pt x="13" y="15"/>
                      <a:pt x="4" y="13"/>
                      <a:pt x="0" y="0"/>
                    </a:cubicBezTo>
                    <a:cubicBezTo>
                      <a:pt x="12" y="4"/>
                      <a:pt x="19" y="9"/>
                      <a:pt x="22" y="18"/>
                    </a:cubicBezTo>
                    <a:close/>
                  </a:path>
                </a:pathLst>
              </a:custGeom>
              <a:solidFill>
                <a:srgbClr val="A19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7" name="Freeform 1360">
                <a:extLst>
                  <a:ext uri="{FF2B5EF4-FFF2-40B4-BE49-F238E27FC236}">
                    <a16:creationId xmlns:a16="http://schemas.microsoft.com/office/drawing/2014/main" id="{2DBE956C-A90C-B953-0E37-54622286BAFE}"/>
                  </a:ext>
                </a:extLst>
              </p:cNvPr>
              <p:cNvSpPr/>
              <p:nvPr/>
            </p:nvSpPr>
            <p:spPr bwMode="auto">
              <a:xfrm>
                <a:off x="5592" y="2118"/>
                <a:ext cx="105" cy="104"/>
              </a:xfrm>
              <a:custGeom>
                <a:avLst/>
                <a:gdLst>
                  <a:gd name="T0" fmla="*/ 72 w 72"/>
                  <a:gd name="T1" fmla="*/ 48 h 72"/>
                  <a:gd name="T2" fmla="*/ 50 w 72"/>
                  <a:gd name="T3" fmla="*/ 72 h 72"/>
                  <a:gd name="T4" fmla="*/ 33 w 72"/>
                  <a:gd name="T5" fmla="*/ 48 h 72"/>
                  <a:gd name="T6" fmla="*/ 20 w 72"/>
                  <a:gd name="T7" fmla="*/ 45 h 72"/>
                  <a:gd name="T8" fmla="*/ 0 w 72"/>
                  <a:gd name="T9" fmla="*/ 25 h 72"/>
                  <a:gd name="T10" fmla="*/ 49 w 72"/>
                  <a:gd name="T11" fmla="*/ 5 h 72"/>
                  <a:gd name="T12" fmla="*/ 72 w 72"/>
                  <a:gd name="T13" fmla="*/ 48 h 72"/>
                </a:gdLst>
                <a:ahLst/>
                <a:cxnLst>
                  <a:cxn ang="0">
                    <a:pos x="T0" y="T1"/>
                  </a:cxn>
                  <a:cxn ang="0">
                    <a:pos x="T2" y="T3"/>
                  </a:cxn>
                  <a:cxn ang="0">
                    <a:pos x="T4" y="T5"/>
                  </a:cxn>
                  <a:cxn ang="0">
                    <a:pos x="T6" y="T7"/>
                  </a:cxn>
                  <a:cxn ang="0">
                    <a:pos x="T8" y="T9"/>
                  </a:cxn>
                  <a:cxn ang="0">
                    <a:pos x="T10" y="T11"/>
                  </a:cxn>
                  <a:cxn ang="0">
                    <a:pos x="T12" y="T13"/>
                  </a:cxn>
                </a:cxnLst>
                <a:rect l="0" t="0" r="r" b="b"/>
                <a:pathLst>
                  <a:path w="72" h="72">
                    <a:moveTo>
                      <a:pt x="72" y="48"/>
                    </a:moveTo>
                    <a:cubicBezTo>
                      <a:pt x="60" y="52"/>
                      <a:pt x="64" y="69"/>
                      <a:pt x="50" y="72"/>
                    </a:cubicBezTo>
                    <a:cubicBezTo>
                      <a:pt x="48" y="62"/>
                      <a:pt x="43" y="53"/>
                      <a:pt x="33" y="48"/>
                    </a:cubicBezTo>
                    <a:cubicBezTo>
                      <a:pt x="28" y="47"/>
                      <a:pt x="24" y="44"/>
                      <a:pt x="20" y="45"/>
                    </a:cubicBezTo>
                    <a:cubicBezTo>
                      <a:pt x="5" y="46"/>
                      <a:pt x="1" y="38"/>
                      <a:pt x="0" y="25"/>
                    </a:cubicBezTo>
                    <a:cubicBezTo>
                      <a:pt x="6" y="5"/>
                      <a:pt x="18" y="0"/>
                      <a:pt x="49" y="5"/>
                    </a:cubicBezTo>
                    <a:cubicBezTo>
                      <a:pt x="65" y="14"/>
                      <a:pt x="71" y="30"/>
                      <a:pt x="72" y="48"/>
                    </a:cubicBezTo>
                    <a:close/>
                  </a:path>
                </a:pathLst>
              </a:custGeom>
              <a:solidFill>
                <a:srgbClr val="282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8" name="Freeform 1361">
                <a:extLst>
                  <a:ext uri="{FF2B5EF4-FFF2-40B4-BE49-F238E27FC236}">
                    <a16:creationId xmlns:a16="http://schemas.microsoft.com/office/drawing/2014/main" id="{BA747812-34FA-84D2-E08F-0032D414114D}"/>
                  </a:ext>
                </a:extLst>
              </p:cNvPr>
              <p:cNvSpPr/>
              <p:nvPr/>
            </p:nvSpPr>
            <p:spPr bwMode="auto">
              <a:xfrm>
                <a:off x="5575" y="2102"/>
                <a:ext cx="58" cy="82"/>
              </a:xfrm>
              <a:custGeom>
                <a:avLst/>
                <a:gdLst>
                  <a:gd name="T0" fmla="*/ 0 w 40"/>
                  <a:gd name="T1" fmla="*/ 44 h 57"/>
                  <a:gd name="T2" fmla="*/ 0 w 40"/>
                  <a:gd name="T3" fmla="*/ 32 h 57"/>
                  <a:gd name="T4" fmla="*/ 9 w 40"/>
                  <a:gd name="T5" fmla="*/ 5 h 57"/>
                  <a:gd name="T6" fmla="*/ 40 w 40"/>
                  <a:gd name="T7" fmla="*/ 8 h 57"/>
                  <a:gd name="T8" fmla="*/ 27 w 40"/>
                  <a:gd name="T9" fmla="*/ 19 h 57"/>
                  <a:gd name="T10" fmla="*/ 13 w 40"/>
                  <a:gd name="T11" fmla="*/ 38 h 57"/>
                  <a:gd name="T12" fmla="*/ 1 w 40"/>
                  <a:gd name="T13" fmla="*/ 52 h 57"/>
                  <a:gd name="T14" fmla="*/ 0 w 40"/>
                  <a:gd name="T15" fmla="*/ 44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0" y="44"/>
                    </a:moveTo>
                    <a:cubicBezTo>
                      <a:pt x="0" y="40"/>
                      <a:pt x="0" y="36"/>
                      <a:pt x="0" y="32"/>
                    </a:cubicBezTo>
                    <a:cubicBezTo>
                      <a:pt x="1" y="22"/>
                      <a:pt x="2" y="13"/>
                      <a:pt x="9" y="5"/>
                    </a:cubicBezTo>
                    <a:cubicBezTo>
                      <a:pt x="19" y="5"/>
                      <a:pt x="30" y="0"/>
                      <a:pt x="40" y="8"/>
                    </a:cubicBezTo>
                    <a:cubicBezTo>
                      <a:pt x="38" y="14"/>
                      <a:pt x="33" y="18"/>
                      <a:pt x="27" y="19"/>
                    </a:cubicBezTo>
                    <a:cubicBezTo>
                      <a:pt x="15" y="20"/>
                      <a:pt x="14" y="29"/>
                      <a:pt x="13" y="38"/>
                    </a:cubicBezTo>
                    <a:cubicBezTo>
                      <a:pt x="11" y="45"/>
                      <a:pt x="15" y="57"/>
                      <a:pt x="1" y="52"/>
                    </a:cubicBezTo>
                    <a:cubicBezTo>
                      <a:pt x="0" y="49"/>
                      <a:pt x="0" y="47"/>
                      <a:pt x="0" y="44"/>
                    </a:cubicBezTo>
                    <a:close/>
                  </a:path>
                </a:pathLst>
              </a:custGeom>
              <a:solidFill>
                <a:srgbClr val="B79A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9" name="Freeform 1362">
                <a:extLst>
                  <a:ext uri="{FF2B5EF4-FFF2-40B4-BE49-F238E27FC236}">
                    <a16:creationId xmlns:a16="http://schemas.microsoft.com/office/drawing/2014/main" id="{5839BAD6-D17C-4BA9-D991-8BCDC25A0DA5}"/>
                  </a:ext>
                </a:extLst>
              </p:cNvPr>
              <p:cNvSpPr/>
              <p:nvPr/>
            </p:nvSpPr>
            <p:spPr bwMode="auto">
              <a:xfrm>
                <a:off x="5343" y="2013"/>
                <a:ext cx="75" cy="56"/>
              </a:xfrm>
              <a:custGeom>
                <a:avLst/>
                <a:gdLst>
                  <a:gd name="T0" fmla="*/ 4 w 51"/>
                  <a:gd name="T1" fmla="*/ 34 h 39"/>
                  <a:gd name="T2" fmla="*/ 0 w 51"/>
                  <a:gd name="T3" fmla="*/ 29 h 39"/>
                  <a:gd name="T4" fmla="*/ 51 w 51"/>
                  <a:gd name="T5" fmla="*/ 0 h 39"/>
                  <a:gd name="T6" fmla="*/ 29 w 51"/>
                  <a:gd name="T7" fmla="*/ 28 h 39"/>
                  <a:gd name="T8" fmla="*/ 27 w 51"/>
                  <a:gd name="T9" fmla="*/ 37 h 39"/>
                  <a:gd name="T10" fmla="*/ 19 w 51"/>
                  <a:gd name="T11" fmla="*/ 33 h 39"/>
                  <a:gd name="T12" fmla="*/ 4 w 5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51" h="39">
                    <a:moveTo>
                      <a:pt x="4" y="34"/>
                    </a:moveTo>
                    <a:cubicBezTo>
                      <a:pt x="3" y="32"/>
                      <a:pt x="1" y="31"/>
                      <a:pt x="0" y="29"/>
                    </a:cubicBezTo>
                    <a:cubicBezTo>
                      <a:pt x="16" y="17"/>
                      <a:pt x="30" y="3"/>
                      <a:pt x="51" y="0"/>
                    </a:cubicBezTo>
                    <a:cubicBezTo>
                      <a:pt x="43" y="9"/>
                      <a:pt x="26" y="11"/>
                      <a:pt x="29" y="28"/>
                    </a:cubicBezTo>
                    <a:cubicBezTo>
                      <a:pt x="30" y="31"/>
                      <a:pt x="30" y="35"/>
                      <a:pt x="27" y="37"/>
                    </a:cubicBezTo>
                    <a:cubicBezTo>
                      <a:pt x="24" y="39"/>
                      <a:pt x="21" y="36"/>
                      <a:pt x="19" y="33"/>
                    </a:cubicBezTo>
                    <a:cubicBezTo>
                      <a:pt x="14" y="22"/>
                      <a:pt x="9" y="34"/>
                      <a:pt x="4" y="34"/>
                    </a:cubicBezTo>
                    <a:close/>
                  </a:path>
                </a:pathLst>
              </a:custGeom>
              <a:solidFill>
                <a:srgbClr val="4C42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0" name="Freeform 1363">
                <a:extLst>
                  <a:ext uri="{FF2B5EF4-FFF2-40B4-BE49-F238E27FC236}">
                    <a16:creationId xmlns:a16="http://schemas.microsoft.com/office/drawing/2014/main" id="{578DC9FE-04EA-9D27-C0B3-F446706A144F}"/>
                  </a:ext>
                </a:extLst>
              </p:cNvPr>
              <p:cNvSpPr/>
              <p:nvPr/>
            </p:nvSpPr>
            <p:spPr bwMode="auto">
              <a:xfrm>
                <a:off x="5589" y="2113"/>
                <a:ext cx="75" cy="48"/>
              </a:xfrm>
              <a:custGeom>
                <a:avLst/>
                <a:gdLst>
                  <a:gd name="T0" fmla="*/ 2 w 51"/>
                  <a:gd name="T1" fmla="*/ 27 h 33"/>
                  <a:gd name="T2" fmla="*/ 17 w 51"/>
                  <a:gd name="T3" fmla="*/ 7 h 33"/>
                  <a:gd name="T4" fmla="*/ 30 w 51"/>
                  <a:gd name="T5" fmla="*/ 0 h 33"/>
                  <a:gd name="T6" fmla="*/ 51 w 51"/>
                  <a:gd name="T7" fmla="*/ 8 h 33"/>
                  <a:gd name="T8" fmla="*/ 15 w 51"/>
                  <a:gd name="T9" fmla="*/ 16 h 33"/>
                  <a:gd name="T10" fmla="*/ 7 w 51"/>
                  <a:gd name="T11" fmla="*/ 32 h 33"/>
                  <a:gd name="T12" fmla="*/ 2 w 51"/>
                  <a:gd name="T13" fmla="*/ 27 h 33"/>
                </a:gdLst>
                <a:ahLst/>
                <a:cxnLst>
                  <a:cxn ang="0">
                    <a:pos x="T0" y="T1"/>
                  </a:cxn>
                  <a:cxn ang="0">
                    <a:pos x="T2" y="T3"/>
                  </a:cxn>
                  <a:cxn ang="0">
                    <a:pos x="T4" y="T5"/>
                  </a:cxn>
                  <a:cxn ang="0">
                    <a:pos x="T6" y="T7"/>
                  </a:cxn>
                  <a:cxn ang="0">
                    <a:pos x="T8" y="T9"/>
                  </a:cxn>
                  <a:cxn ang="0">
                    <a:pos x="T10" y="T11"/>
                  </a:cxn>
                  <a:cxn ang="0">
                    <a:pos x="T12" y="T13"/>
                  </a:cxn>
                </a:cxnLst>
                <a:rect l="0" t="0" r="r" b="b"/>
                <a:pathLst>
                  <a:path w="51" h="33">
                    <a:moveTo>
                      <a:pt x="2" y="27"/>
                    </a:moveTo>
                    <a:cubicBezTo>
                      <a:pt x="0" y="16"/>
                      <a:pt x="4" y="9"/>
                      <a:pt x="17" y="7"/>
                    </a:cubicBezTo>
                    <a:cubicBezTo>
                      <a:pt x="21" y="6"/>
                      <a:pt x="25" y="2"/>
                      <a:pt x="30" y="0"/>
                    </a:cubicBezTo>
                    <a:cubicBezTo>
                      <a:pt x="36" y="6"/>
                      <a:pt x="46" y="0"/>
                      <a:pt x="51" y="8"/>
                    </a:cubicBezTo>
                    <a:cubicBezTo>
                      <a:pt x="38" y="8"/>
                      <a:pt x="27" y="9"/>
                      <a:pt x="15" y="16"/>
                    </a:cubicBezTo>
                    <a:cubicBezTo>
                      <a:pt x="8" y="20"/>
                      <a:pt x="6" y="25"/>
                      <a:pt x="7" y="32"/>
                    </a:cubicBezTo>
                    <a:cubicBezTo>
                      <a:pt x="3" y="33"/>
                      <a:pt x="1" y="32"/>
                      <a:pt x="2" y="27"/>
                    </a:cubicBezTo>
                    <a:close/>
                  </a:path>
                </a:pathLst>
              </a:custGeom>
              <a:solidFill>
                <a:srgbClr val="3D37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1" name="Freeform 1364">
                <a:extLst>
                  <a:ext uri="{FF2B5EF4-FFF2-40B4-BE49-F238E27FC236}">
                    <a16:creationId xmlns:a16="http://schemas.microsoft.com/office/drawing/2014/main" id="{9AA48916-F772-1E6C-9C0B-1A9D224CC9A3}"/>
                  </a:ext>
                </a:extLst>
              </p:cNvPr>
              <p:cNvSpPr/>
              <p:nvPr/>
            </p:nvSpPr>
            <p:spPr bwMode="auto">
              <a:xfrm>
                <a:off x="5565" y="2107"/>
                <a:ext cx="24" cy="41"/>
              </a:xfrm>
              <a:custGeom>
                <a:avLst/>
                <a:gdLst>
                  <a:gd name="T0" fmla="*/ 16 w 17"/>
                  <a:gd name="T1" fmla="*/ 1 h 28"/>
                  <a:gd name="T2" fmla="*/ 7 w 17"/>
                  <a:gd name="T3" fmla="*/ 28 h 28"/>
                  <a:gd name="T4" fmla="*/ 8 w 17"/>
                  <a:gd name="T5" fmla="*/ 0 h 28"/>
                  <a:gd name="T6" fmla="*/ 16 w 17"/>
                  <a:gd name="T7" fmla="*/ 1 h 28"/>
                </a:gdLst>
                <a:ahLst/>
                <a:cxnLst>
                  <a:cxn ang="0">
                    <a:pos x="T0" y="T1"/>
                  </a:cxn>
                  <a:cxn ang="0">
                    <a:pos x="T2" y="T3"/>
                  </a:cxn>
                  <a:cxn ang="0">
                    <a:pos x="T4" y="T5"/>
                  </a:cxn>
                  <a:cxn ang="0">
                    <a:pos x="T6" y="T7"/>
                  </a:cxn>
                </a:cxnLst>
                <a:rect l="0" t="0" r="r" b="b"/>
                <a:pathLst>
                  <a:path w="17" h="28">
                    <a:moveTo>
                      <a:pt x="16" y="1"/>
                    </a:moveTo>
                    <a:cubicBezTo>
                      <a:pt x="17" y="11"/>
                      <a:pt x="15" y="20"/>
                      <a:pt x="7" y="28"/>
                    </a:cubicBezTo>
                    <a:cubicBezTo>
                      <a:pt x="0" y="18"/>
                      <a:pt x="2" y="9"/>
                      <a:pt x="8" y="0"/>
                    </a:cubicBezTo>
                    <a:cubicBezTo>
                      <a:pt x="10" y="1"/>
                      <a:pt x="13" y="1"/>
                      <a:pt x="16" y="1"/>
                    </a:cubicBezTo>
                    <a:close/>
                  </a:path>
                </a:pathLst>
              </a:custGeom>
              <a:solidFill>
                <a:srgbClr val="3D37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2" name="Freeform 1365">
                <a:extLst>
                  <a:ext uri="{FF2B5EF4-FFF2-40B4-BE49-F238E27FC236}">
                    <a16:creationId xmlns:a16="http://schemas.microsoft.com/office/drawing/2014/main" id="{0E4D1955-72D6-C9D8-E3F1-E2A716811E89}"/>
                  </a:ext>
                </a:extLst>
              </p:cNvPr>
              <p:cNvSpPr/>
              <p:nvPr/>
            </p:nvSpPr>
            <p:spPr bwMode="auto">
              <a:xfrm>
                <a:off x="5610" y="2077"/>
                <a:ext cx="35" cy="23"/>
              </a:xfrm>
              <a:custGeom>
                <a:avLst/>
                <a:gdLst>
                  <a:gd name="T0" fmla="*/ 1 w 24"/>
                  <a:gd name="T1" fmla="*/ 9 h 16"/>
                  <a:gd name="T2" fmla="*/ 9 w 24"/>
                  <a:gd name="T3" fmla="*/ 0 h 16"/>
                  <a:gd name="T4" fmla="*/ 24 w 24"/>
                  <a:gd name="T5" fmla="*/ 9 h 16"/>
                  <a:gd name="T6" fmla="*/ 1 w 24"/>
                  <a:gd name="T7" fmla="*/ 9 h 16"/>
                </a:gdLst>
                <a:ahLst/>
                <a:cxnLst>
                  <a:cxn ang="0">
                    <a:pos x="T0" y="T1"/>
                  </a:cxn>
                  <a:cxn ang="0">
                    <a:pos x="T2" y="T3"/>
                  </a:cxn>
                  <a:cxn ang="0">
                    <a:pos x="T4" y="T5"/>
                  </a:cxn>
                  <a:cxn ang="0">
                    <a:pos x="T6" y="T7"/>
                  </a:cxn>
                </a:cxnLst>
                <a:rect l="0" t="0" r="r" b="b"/>
                <a:pathLst>
                  <a:path w="24" h="16">
                    <a:moveTo>
                      <a:pt x="1" y="9"/>
                    </a:moveTo>
                    <a:cubicBezTo>
                      <a:pt x="0" y="2"/>
                      <a:pt x="3" y="0"/>
                      <a:pt x="9" y="0"/>
                    </a:cubicBezTo>
                    <a:cubicBezTo>
                      <a:pt x="14" y="3"/>
                      <a:pt x="19" y="6"/>
                      <a:pt x="24" y="9"/>
                    </a:cubicBezTo>
                    <a:cubicBezTo>
                      <a:pt x="16" y="16"/>
                      <a:pt x="9" y="10"/>
                      <a:pt x="1" y="9"/>
                    </a:cubicBezTo>
                    <a:close/>
                  </a:path>
                </a:pathLst>
              </a:custGeom>
              <a:solidFill>
                <a:srgbClr val="615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3" name="Freeform 1366">
                <a:extLst>
                  <a:ext uri="{FF2B5EF4-FFF2-40B4-BE49-F238E27FC236}">
                    <a16:creationId xmlns:a16="http://schemas.microsoft.com/office/drawing/2014/main" id="{03DDCE2A-282F-8144-996E-F778B67D085E}"/>
                  </a:ext>
                </a:extLst>
              </p:cNvPr>
              <p:cNvSpPr/>
              <p:nvPr/>
            </p:nvSpPr>
            <p:spPr bwMode="auto">
              <a:xfrm>
                <a:off x="5371" y="2053"/>
                <a:ext cx="20" cy="34"/>
              </a:xfrm>
              <a:custGeom>
                <a:avLst/>
                <a:gdLst>
                  <a:gd name="T0" fmla="*/ 0 w 14"/>
                  <a:gd name="T1" fmla="*/ 5 h 23"/>
                  <a:gd name="T2" fmla="*/ 10 w 14"/>
                  <a:gd name="T3" fmla="*/ 0 h 23"/>
                  <a:gd name="T4" fmla="*/ 11 w 14"/>
                  <a:gd name="T5" fmla="*/ 23 h 23"/>
                  <a:gd name="T6" fmla="*/ 0 w 14"/>
                  <a:gd name="T7" fmla="*/ 5 h 23"/>
                </a:gdLst>
                <a:ahLst/>
                <a:cxnLst>
                  <a:cxn ang="0">
                    <a:pos x="T0" y="T1"/>
                  </a:cxn>
                  <a:cxn ang="0">
                    <a:pos x="T2" y="T3"/>
                  </a:cxn>
                  <a:cxn ang="0">
                    <a:pos x="T4" y="T5"/>
                  </a:cxn>
                  <a:cxn ang="0">
                    <a:pos x="T6" y="T7"/>
                  </a:cxn>
                </a:cxnLst>
                <a:rect l="0" t="0" r="r" b="b"/>
                <a:pathLst>
                  <a:path w="14" h="23">
                    <a:moveTo>
                      <a:pt x="0" y="5"/>
                    </a:moveTo>
                    <a:cubicBezTo>
                      <a:pt x="7" y="9"/>
                      <a:pt x="9" y="5"/>
                      <a:pt x="10" y="0"/>
                    </a:cubicBezTo>
                    <a:cubicBezTo>
                      <a:pt x="13" y="7"/>
                      <a:pt x="14" y="14"/>
                      <a:pt x="11" y="23"/>
                    </a:cubicBezTo>
                    <a:cubicBezTo>
                      <a:pt x="1" y="20"/>
                      <a:pt x="1" y="12"/>
                      <a:pt x="0" y="5"/>
                    </a:cubicBezTo>
                    <a:close/>
                  </a:path>
                </a:pathLst>
              </a:custGeom>
              <a:solidFill>
                <a:srgbClr val="595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4" name="Freeform 1367">
                <a:extLst>
                  <a:ext uri="{FF2B5EF4-FFF2-40B4-BE49-F238E27FC236}">
                    <a16:creationId xmlns:a16="http://schemas.microsoft.com/office/drawing/2014/main" id="{AFDD9C27-8DF3-E5C4-C399-C1EB5FFE95B6}"/>
                  </a:ext>
                </a:extLst>
              </p:cNvPr>
              <p:cNvSpPr/>
              <p:nvPr/>
            </p:nvSpPr>
            <p:spPr bwMode="auto">
              <a:xfrm>
                <a:off x="5227" y="2631"/>
                <a:ext cx="86" cy="69"/>
              </a:xfrm>
              <a:custGeom>
                <a:avLst/>
                <a:gdLst>
                  <a:gd name="T0" fmla="*/ 0 w 59"/>
                  <a:gd name="T1" fmla="*/ 23 h 47"/>
                  <a:gd name="T2" fmla="*/ 40 w 59"/>
                  <a:gd name="T3" fmla="*/ 0 h 47"/>
                  <a:gd name="T4" fmla="*/ 45 w 59"/>
                  <a:gd name="T5" fmla="*/ 18 h 47"/>
                  <a:gd name="T6" fmla="*/ 49 w 59"/>
                  <a:gd name="T7" fmla="*/ 38 h 47"/>
                  <a:gd name="T8" fmla="*/ 18 w 59"/>
                  <a:gd name="T9" fmla="*/ 41 h 47"/>
                  <a:gd name="T10" fmla="*/ 0 w 59"/>
                  <a:gd name="T11" fmla="*/ 23 h 47"/>
                </a:gdLst>
                <a:ahLst/>
                <a:cxnLst>
                  <a:cxn ang="0">
                    <a:pos x="T0" y="T1"/>
                  </a:cxn>
                  <a:cxn ang="0">
                    <a:pos x="T2" y="T3"/>
                  </a:cxn>
                  <a:cxn ang="0">
                    <a:pos x="T4" y="T5"/>
                  </a:cxn>
                  <a:cxn ang="0">
                    <a:pos x="T6" y="T7"/>
                  </a:cxn>
                  <a:cxn ang="0">
                    <a:pos x="T8" y="T9"/>
                  </a:cxn>
                  <a:cxn ang="0">
                    <a:pos x="T10" y="T11"/>
                  </a:cxn>
                </a:cxnLst>
                <a:rect l="0" t="0" r="r" b="b"/>
                <a:pathLst>
                  <a:path w="59" h="47">
                    <a:moveTo>
                      <a:pt x="0" y="23"/>
                    </a:moveTo>
                    <a:cubicBezTo>
                      <a:pt x="17" y="21"/>
                      <a:pt x="26" y="7"/>
                      <a:pt x="40" y="0"/>
                    </a:cubicBezTo>
                    <a:cubicBezTo>
                      <a:pt x="39" y="7"/>
                      <a:pt x="42" y="13"/>
                      <a:pt x="45" y="18"/>
                    </a:cubicBezTo>
                    <a:cubicBezTo>
                      <a:pt x="49" y="25"/>
                      <a:pt x="59" y="30"/>
                      <a:pt x="49" y="38"/>
                    </a:cubicBezTo>
                    <a:cubicBezTo>
                      <a:pt x="40" y="46"/>
                      <a:pt x="28" y="47"/>
                      <a:pt x="18" y="41"/>
                    </a:cubicBezTo>
                    <a:cubicBezTo>
                      <a:pt x="11" y="37"/>
                      <a:pt x="6" y="29"/>
                      <a:pt x="0" y="23"/>
                    </a:cubicBezTo>
                    <a:close/>
                  </a:path>
                </a:pathLst>
              </a:custGeom>
              <a:solidFill>
                <a:srgbClr val="A26A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5" name="Freeform 1368">
                <a:extLst>
                  <a:ext uri="{FF2B5EF4-FFF2-40B4-BE49-F238E27FC236}">
                    <a16:creationId xmlns:a16="http://schemas.microsoft.com/office/drawing/2014/main" id="{B4E2219C-CFF9-FF10-CE46-18BC07FCF35C}"/>
                  </a:ext>
                </a:extLst>
              </p:cNvPr>
              <p:cNvSpPr/>
              <p:nvPr/>
            </p:nvSpPr>
            <p:spPr bwMode="auto">
              <a:xfrm>
                <a:off x="5960" y="2311"/>
                <a:ext cx="118" cy="119"/>
              </a:xfrm>
              <a:custGeom>
                <a:avLst/>
                <a:gdLst>
                  <a:gd name="T0" fmla="*/ 23 w 81"/>
                  <a:gd name="T1" fmla="*/ 81 h 82"/>
                  <a:gd name="T2" fmla="*/ 0 w 81"/>
                  <a:gd name="T3" fmla="*/ 80 h 82"/>
                  <a:gd name="T4" fmla="*/ 4 w 81"/>
                  <a:gd name="T5" fmla="*/ 64 h 82"/>
                  <a:gd name="T6" fmla="*/ 16 w 81"/>
                  <a:gd name="T7" fmla="*/ 33 h 82"/>
                  <a:gd name="T8" fmla="*/ 62 w 81"/>
                  <a:gd name="T9" fmla="*/ 0 h 82"/>
                  <a:gd name="T10" fmla="*/ 80 w 81"/>
                  <a:gd name="T11" fmla="*/ 11 h 82"/>
                  <a:gd name="T12" fmla="*/ 72 w 81"/>
                  <a:gd name="T13" fmla="*/ 22 h 82"/>
                  <a:gd name="T14" fmla="*/ 62 w 81"/>
                  <a:gd name="T15" fmla="*/ 42 h 82"/>
                  <a:gd name="T16" fmla="*/ 65 w 81"/>
                  <a:gd name="T17" fmla="*/ 63 h 82"/>
                  <a:gd name="T18" fmla="*/ 55 w 81"/>
                  <a:gd name="T19" fmla="*/ 64 h 82"/>
                  <a:gd name="T20" fmla="*/ 37 w 81"/>
                  <a:gd name="T21" fmla="*/ 66 h 82"/>
                  <a:gd name="T22" fmla="*/ 27 w 81"/>
                  <a:gd name="T23" fmla="*/ 80 h 82"/>
                  <a:gd name="T24" fmla="*/ 23 w 81"/>
                  <a:gd name="T25"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82">
                    <a:moveTo>
                      <a:pt x="23" y="81"/>
                    </a:moveTo>
                    <a:cubicBezTo>
                      <a:pt x="15" y="80"/>
                      <a:pt x="8" y="80"/>
                      <a:pt x="0" y="80"/>
                    </a:cubicBezTo>
                    <a:cubicBezTo>
                      <a:pt x="1" y="74"/>
                      <a:pt x="2" y="69"/>
                      <a:pt x="4" y="64"/>
                    </a:cubicBezTo>
                    <a:cubicBezTo>
                      <a:pt x="9" y="54"/>
                      <a:pt x="12" y="43"/>
                      <a:pt x="16" y="33"/>
                    </a:cubicBezTo>
                    <a:cubicBezTo>
                      <a:pt x="25" y="12"/>
                      <a:pt x="42" y="4"/>
                      <a:pt x="62" y="0"/>
                    </a:cubicBezTo>
                    <a:cubicBezTo>
                      <a:pt x="70" y="2"/>
                      <a:pt x="75" y="5"/>
                      <a:pt x="80" y="11"/>
                    </a:cubicBezTo>
                    <a:cubicBezTo>
                      <a:pt x="81" y="17"/>
                      <a:pt x="77" y="20"/>
                      <a:pt x="72" y="22"/>
                    </a:cubicBezTo>
                    <a:cubicBezTo>
                      <a:pt x="58" y="23"/>
                      <a:pt x="61" y="33"/>
                      <a:pt x="62" y="42"/>
                    </a:cubicBezTo>
                    <a:cubicBezTo>
                      <a:pt x="62" y="49"/>
                      <a:pt x="69" y="55"/>
                      <a:pt x="65" y="63"/>
                    </a:cubicBezTo>
                    <a:cubicBezTo>
                      <a:pt x="62" y="66"/>
                      <a:pt x="59" y="67"/>
                      <a:pt x="55" y="64"/>
                    </a:cubicBezTo>
                    <a:cubicBezTo>
                      <a:pt x="48" y="56"/>
                      <a:pt x="42" y="57"/>
                      <a:pt x="37" y="66"/>
                    </a:cubicBezTo>
                    <a:cubicBezTo>
                      <a:pt x="34" y="71"/>
                      <a:pt x="31" y="75"/>
                      <a:pt x="27" y="80"/>
                    </a:cubicBezTo>
                    <a:cubicBezTo>
                      <a:pt x="26" y="81"/>
                      <a:pt x="25" y="82"/>
                      <a:pt x="23" y="81"/>
                    </a:cubicBezTo>
                    <a:close/>
                  </a:path>
                </a:pathLst>
              </a:custGeom>
              <a:solidFill>
                <a:srgbClr val="5B6D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6" name="Freeform 1369">
                <a:extLst>
                  <a:ext uri="{FF2B5EF4-FFF2-40B4-BE49-F238E27FC236}">
                    <a16:creationId xmlns:a16="http://schemas.microsoft.com/office/drawing/2014/main" id="{B40C0520-5F22-7F7D-54E8-FE6766EFC8BF}"/>
                  </a:ext>
                </a:extLst>
              </p:cNvPr>
              <p:cNvSpPr/>
              <p:nvPr/>
            </p:nvSpPr>
            <p:spPr bwMode="auto">
              <a:xfrm>
                <a:off x="6035" y="2480"/>
                <a:ext cx="132" cy="49"/>
              </a:xfrm>
              <a:custGeom>
                <a:avLst/>
                <a:gdLst>
                  <a:gd name="T0" fmla="*/ 91 w 91"/>
                  <a:gd name="T1" fmla="*/ 13 h 34"/>
                  <a:gd name="T2" fmla="*/ 44 w 91"/>
                  <a:gd name="T3" fmla="*/ 19 h 34"/>
                  <a:gd name="T4" fmla="*/ 14 w 91"/>
                  <a:gd name="T5" fmla="*/ 32 h 34"/>
                  <a:gd name="T6" fmla="*/ 23 w 91"/>
                  <a:gd name="T7" fmla="*/ 5 h 34"/>
                  <a:gd name="T8" fmla="*/ 82 w 91"/>
                  <a:gd name="T9" fmla="*/ 2 h 34"/>
                  <a:gd name="T10" fmla="*/ 91 w 91"/>
                  <a:gd name="T11" fmla="*/ 13 h 34"/>
                </a:gdLst>
                <a:ahLst/>
                <a:cxnLst>
                  <a:cxn ang="0">
                    <a:pos x="T0" y="T1"/>
                  </a:cxn>
                  <a:cxn ang="0">
                    <a:pos x="T2" y="T3"/>
                  </a:cxn>
                  <a:cxn ang="0">
                    <a:pos x="T4" y="T5"/>
                  </a:cxn>
                  <a:cxn ang="0">
                    <a:pos x="T6" y="T7"/>
                  </a:cxn>
                  <a:cxn ang="0">
                    <a:pos x="T8" y="T9"/>
                  </a:cxn>
                  <a:cxn ang="0">
                    <a:pos x="T10" y="T11"/>
                  </a:cxn>
                </a:cxnLst>
                <a:rect l="0" t="0" r="r" b="b"/>
                <a:pathLst>
                  <a:path w="91" h="34">
                    <a:moveTo>
                      <a:pt x="91" y="13"/>
                    </a:moveTo>
                    <a:cubicBezTo>
                      <a:pt x="77" y="26"/>
                      <a:pt x="59" y="9"/>
                      <a:pt x="44" y="19"/>
                    </a:cubicBezTo>
                    <a:cubicBezTo>
                      <a:pt x="33" y="22"/>
                      <a:pt x="26" y="34"/>
                      <a:pt x="14" y="32"/>
                    </a:cubicBezTo>
                    <a:cubicBezTo>
                      <a:pt x="0" y="17"/>
                      <a:pt x="17" y="7"/>
                      <a:pt x="23" y="5"/>
                    </a:cubicBezTo>
                    <a:cubicBezTo>
                      <a:pt x="42" y="0"/>
                      <a:pt x="62" y="6"/>
                      <a:pt x="82" y="2"/>
                    </a:cubicBezTo>
                    <a:cubicBezTo>
                      <a:pt x="86" y="1"/>
                      <a:pt x="90" y="7"/>
                      <a:pt x="91" y="13"/>
                    </a:cubicBezTo>
                    <a:close/>
                  </a:path>
                </a:pathLst>
              </a:custGeom>
              <a:solidFill>
                <a:srgbClr val="AAA6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7" name="Freeform 1370">
                <a:extLst>
                  <a:ext uri="{FF2B5EF4-FFF2-40B4-BE49-F238E27FC236}">
                    <a16:creationId xmlns:a16="http://schemas.microsoft.com/office/drawing/2014/main" id="{E4661D16-DCE5-E311-CCC9-F29FC1EC2657}"/>
                  </a:ext>
                </a:extLst>
              </p:cNvPr>
              <p:cNvSpPr/>
              <p:nvPr/>
            </p:nvSpPr>
            <p:spPr bwMode="auto">
              <a:xfrm>
                <a:off x="5960" y="2502"/>
                <a:ext cx="86" cy="65"/>
              </a:xfrm>
              <a:custGeom>
                <a:avLst/>
                <a:gdLst>
                  <a:gd name="T0" fmla="*/ 59 w 59"/>
                  <a:gd name="T1" fmla="*/ 29 h 45"/>
                  <a:gd name="T2" fmla="*/ 52 w 59"/>
                  <a:gd name="T3" fmla="*/ 36 h 45"/>
                  <a:gd name="T4" fmla="*/ 40 w 59"/>
                  <a:gd name="T5" fmla="*/ 29 h 45"/>
                  <a:gd name="T6" fmla="*/ 0 w 59"/>
                  <a:gd name="T7" fmla="*/ 31 h 45"/>
                  <a:gd name="T8" fmla="*/ 26 w 59"/>
                  <a:gd name="T9" fmla="*/ 13 h 45"/>
                  <a:gd name="T10" fmla="*/ 52 w 59"/>
                  <a:gd name="T11" fmla="*/ 21 h 45"/>
                  <a:gd name="T12" fmla="*/ 59 w 59"/>
                  <a:gd name="T13" fmla="*/ 29 h 45"/>
                </a:gdLst>
                <a:ahLst/>
                <a:cxnLst>
                  <a:cxn ang="0">
                    <a:pos x="T0" y="T1"/>
                  </a:cxn>
                  <a:cxn ang="0">
                    <a:pos x="T2" y="T3"/>
                  </a:cxn>
                  <a:cxn ang="0">
                    <a:pos x="T4" y="T5"/>
                  </a:cxn>
                  <a:cxn ang="0">
                    <a:pos x="T6" y="T7"/>
                  </a:cxn>
                  <a:cxn ang="0">
                    <a:pos x="T8" y="T9"/>
                  </a:cxn>
                  <a:cxn ang="0">
                    <a:pos x="T10" y="T11"/>
                  </a:cxn>
                  <a:cxn ang="0">
                    <a:pos x="T12" y="T13"/>
                  </a:cxn>
                </a:cxnLst>
                <a:rect l="0" t="0" r="r" b="b"/>
                <a:pathLst>
                  <a:path w="59" h="45">
                    <a:moveTo>
                      <a:pt x="59" y="29"/>
                    </a:moveTo>
                    <a:cubicBezTo>
                      <a:pt x="59" y="33"/>
                      <a:pt x="56" y="35"/>
                      <a:pt x="52" y="36"/>
                    </a:cubicBezTo>
                    <a:cubicBezTo>
                      <a:pt x="49" y="32"/>
                      <a:pt x="47" y="21"/>
                      <a:pt x="40" y="29"/>
                    </a:cubicBezTo>
                    <a:cubicBezTo>
                      <a:pt x="27" y="45"/>
                      <a:pt x="14" y="35"/>
                      <a:pt x="0" y="31"/>
                    </a:cubicBezTo>
                    <a:cubicBezTo>
                      <a:pt x="9" y="26"/>
                      <a:pt x="18" y="21"/>
                      <a:pt x="26" y="13"/>
                    </a:cubicBezTo>
                    <a:cubicBezTo>
                      <a:pt x="39" y="0"/>
                      <a:pt x="48" y="3"/>
                      <a:pt x="52" y="21"/>
                    </a:cubicBezTo>
                    <a:cubicBezTo>
                      <a:pt x="53" y="26"/>
                      <a:pt x="55" y="28"/>
                      <a:pt x="59" y="29"/>
                    </a:cubicBezTo>
                    <a:close/>
                  </a:path>
                </a:pathLst>
              </a:custGeom>
              <a:solidFill>
                <a:srgbClr val="D6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8" name="Freeform 1371">
                <a:extLst>
                  <a:ext uri="{FF2B5EF4-FFF2-40B4-BE49-F238E27FC236}">
                    <a16:creationId xmlns:a16="http://schemas.microsoft.com/office/drawing/2014/main" id="{CF6796A5-4BD4-89A0-B486-D575FF2F45EC}"/>
                  </a:ext>
                </a:extLst>
              </p:cNvPr>
              <p:cNvSpPr/>
              <p:nvPr/>
            </p:nvSpPr>
            <p:spPr bwMode="auto">
              <a:xfrm>
                <a:off x="5974" y="2428"/>
                <a:ext cx="48" cy="64"/>
              </a:xfrm>
              <a:custGeom>
                <a:avLst/>
                <a:gdLst>
                  <a:gd name="T0" fmla="*/ 14 w 33"/>
                  <a:gd name="T1" fmla="*/ 1 h 44"/>
                  <a:gd name="T2" fmla="*/ 18 w 33"/>
                  <a:gd name="T3" fmla="*/ 0 h 44"/>
                  <a:gd name="T4" fmla="*/ 6 w 33"/>
                  <a:gd name="T5" fmla="*/ 44 h 44"/>
                  <a:gd name="T6" fmla="*/ 6 w 33"/>
                  <a:gd name="T7" fmla="*/ 36 h 44"/>
                  <a:gd name="T8" fmla="*/ 14 w 33"/>
                  <a:gd name="T9" fmla="*/ 1 h 44"/>
                </a:gdLst>
                <a:ahLst/>
                <a:cxnLst>
                  <a:cxn ang="0">
                    <a:pos x="T0" y="T1"/>
                  </a:cxn>
                  <a:cxn ang="0">
                    <a:pos x="T2" y="T3"/>
                  </a:cxn>
                  <a:cxn ang="0">
                    <a:pos x="T4" y="T5"/>
                  </a:cxn>
                  <a:cxn ang="0">
                    <a:pos x="T6" y="T7"/>
                  </a:cxn>
                  <a:cxn ang="0">
                    <a:pos x="T8" y="T9"/>
                  </a:cxn>
                </a:cxnLst>
                <a:rect l="0" t="0" r="r" b="b"/>
                <a:pathLst>
                  <a:path w="33" h="44">
                    <a:moveTo>
                      <a:pt x="14" y="1"/>
                    </a:moveTo>
                    <a:cubicBezTo>
                      <a:pt x="16" y="0"/>
                      <a:pt x="17" y="0"/>
                      <a:pt x="18" y="0"/>
                    </a:cubicBezTo>
                    <a:cubicBezTo>
                      <a:pt x="33" y="18"/>
                      <a:pt x="31" y="28"/>
                      <a:pt x="6" y="44"/>
                    </a:cubicBezTo>
                    <a:cubicBezTo>
                      <a:pt x="6" y="41"/>
                      <a:pt x="6" y="39"/>
                      <a:pt x="6" y="36"/>
                    </a:cubicBezTo>
                    <a:cubicBezTo>
                      <a:pt x="9" y="24"/>
                      <a:pt x="0" y="10"/>
                      <a:pt x="14" y="1"/>
                    </a:cubicBezTo>
                    <a:close/>
                  </a:path>
                </a:pathLst>
              </a:custGeom>
              <a:solidFill>
                <a:srgbClr val="CFC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9" name="Freeform 1372">
                <a:extLst>
                  <a:ext uri="{FF2B5EF4-FFF2-40B4-BE49-F238E27FC236}">
                    <a16:creationId xmlns:a16="http://schemas.microsoft.com/office/drawing/2014/main" id="{C40E4BD6-4A90-C7C3-2B1F-1D7E5E358AE4}"/>
                  </a:ext>
                </a:extLst>
              </p:cNvPr>
              <p:cNvSpPr/>
              <p:nvPr/>
            </p:nvSpPr>
            <p:spPr bwMode="auto">
              <a:xfrm>
                <a:off x="6039" y="2394"/>
                <a:ext cx="64" cy="38"/>
              </a:xfrm>
              <a:custGeom>
                <a:avLst/>
                <a:gdLst>
                  <a:gd name="T0" fmla="*/ 1 w 44"/>
                  <a:gd name="T1" fmla="*/ 7 h 26"/>
                  <a:gd name="T2" fmla="*/ 10 w 44"/>
                  <a:gd name="T3" fmla="*/ 2 h 26"/>
                  <a:gd name="T4" fmla="*/ 22 w 44"/>
                  <a:gd name="T5" fmla="*/ 4 h 26"/>
                  <a:gd name="T6" fmla="*/ 40 w 44"/>
                  <a:gd name="T7" fmla="*/ 12 h 26"/>
                  <a:gd name="T8" fmla="*/ 42 w 44"/>
                  <a:gd name="T9" fmla="*/ 22 h 26"/>
                  <a:gd name="T10" fmla="*/ 18 w 44"/>
                  <a:gd name="T11" fmla="*/ 24 h 26"/>
                  <a:gd name="T12" fmla="*/ 1 w 44"/>
                  <a:gd name="T13" fmla="*/ 7 h 26"/>
                </a:gdLst>
                <a:ahLst/>
                <a:cxnLst>
                  <a:cxn ang="0">
                    <a:pos x="T0" y="T1"/>
                  </a:cxn>
                  <a:cxn ang="0">
                    <a:pos x="T2" y="T3"/>
                  </a:cxn>
                  <a:cxn ang="0">
                    <a:pos x="T4" y="T5"/>
                  </a:cxn>
                  <a:cxn ang="0">
                    <a:pos x="T6" y="T7"/>
                  </a:cxn>
                  <a:cxn ang="0">
                    <a:pos x="T8" y="T9"/>
                  </a:cxn>
                  <a:cxn ang="0">
                    <a:pos x="T10" y="T11"/>
                  </a:cxn>
                  <a:cxn ang="0">
                    <a:pos x="T12" y="T13"/>
                  </a:cxn>
                </a:cxnLst>
                <a:rect l="0" t="0" r="r" b="b"/>
                <a:pathLst>
                  <a:path w="44" h="26">
                    <a:moveTo>
                      <a:pt x="1" y="7"/>
                    </a:moveTo>
                    <a:cubicBezTo>
                      <a:pt x="4" y="7"/>
                      <a:pt x="8" y="6"/>
                      <a:pt x="10" y="2"/>
                    </a:cubicBezTo>
                    <a:cubicBezTo>
                      <a:pt x="14" y="0"/>
                      <a:pt x="18" y="3"/>
                      <a:pt x="22" y="4"/>
                    </a:cubicBezTo>
                    <a:cubicBezTo>
                      <a:pt x="29" y="5"/>
                      <a:pt x="36" y="5"/>
                      <a:pt x="40" y="12"/>
                    </a:cubicBezTo>
                    <a:cubicBezTo>
                      <a:pt x="42" y="16"/>
                      <a:pt x="44" y="19"/>
                      <a:pt x="42" y="22"/>
                    </a:cubicBezTo>
                    <a:cubicBezTo>
                      <a:pt x="34" y="23"/>
                      <a:pt x="26" y="23"/>
                      <a:pt x="18" y="24"/>
                    </a:cubicBezTo>
                    <a:cubicBezTo>
                      <a:pt x="4" y="26"/>
                      <a:pt x="0" y="20"/>
                      <a:pt x="1" y="7"/>
                    </a:cubicBezTo>
                    <a:close/>
                  </a:path>
                </a:pathLst>
              </a:custGeom>
              <a:solidFill>
                <a:srgbClr val="6A77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0" name="Freeform 1373">
                <a:extLst>
                  <a:ext uri="{FF2B5EF4-FFF2-40B4-BE49-F238E27FC236}">
                    <a16:creationId xmlns:a16="http://schemas.microsoft.com/office/drawing/2014/main" id="{F8BD2034-9FD8-C1D9-5AF2-B511004EAC1E}"/>
                  </a:ext>
                </a:extLst>
              </p:cNvPr>
              <p:cNvSpPr/>
              <p:nvPr/>
            </p:nvSpPr>
            <p:spPr bwMode="auto">
              <a:xfrm>
                <a:off x="6115" y="2404"/>
                <a:ext cx="77" cy="24"/>
              </a:xfrm>
              <a:custGeom>
                <a:avLst/>
                <a:gdLst>
                  <a:gd name="T0" fmla="*/ 53 w 53"/>
                  <a:gd name="T1" fmla="*/ 4 h 16"/>
                  <a:gd name="T2" fmla="*/ 49 w 53"/>
                  <a:gd name="T3" fmla="*/ 16 h 16"/>
                  <a:gd name="T4" fmla="*/ 10 w 53"/>
                  <a:gd name="T5" fmla="*/ 16 h 16"/>
                  <a:gd name="T6" fmla="*/ 1 w 53"/>
                  <a:gd name="T7" fmla="*/ 5 h 16"/>
                  <a:gd name="T8" fmla="*/ 14 w 53"/>
                  <a:gd name="T9" fmla="*/ 4 h 16"/>
                  <a:gd name="T10" fmla="*/ 53 w 53"/>
                  <a:gd name="T11" fmla="*/ 4 h 16"/>
                </a:gdLst>
                <a:ahLst/>
                <a:cxnLst>
                  <a:cxn ang="0">
                    <a:pos x="T0" y="T1"/>
                  </a:cxn>
                  <a:cxn ang="0">
                    <a:pos x="T2" y="T3"/>
                  </a:cxn>
                  <a:cxn ang="0">
                    <a:pos x="T4" y="T5"/>
                  </a:cxn>
                  <a:cxn ang="0">
                    <a:pos x="T6" y="T7"/>
                  </a:cxn>
                  <a:cxn ang="0">
                    <a:pos x="T8" y="T9"/>
                  </a:cxn>
                  <a:cxn ang="0">
                    <a:pos x="T10" y="T11"/>
                  </a:cxn>
                </a:cxnLst>
                <a:rect l="0" t="0" r="r" b="b"/>
                <a:pathLst>
                  <a:path w="52" h="16">
                    <a:moveTo>
                      <a:pt x="53" y="4"/>
                    </a:moveTo>
                    <a:cubicBezTo>
                      <a:pt x="52" y="8"/>
                      <a:pt x="50" y="12"/>
                      <a:pt x="49" y="16"/>
                    </a:cubicBezTo>
                    <a:cubicBezTo>
                      <a:pt x="36" y="16"/>
                      <a:pt x="23" y="16"/>
                      <a:pt x="10" y="16"/>
                    </a:cubicBezTo>
                    <a:cubicBezTo>
                      <a:pt x="7" y="12"/>
                      <a:pt x="0" y="12"/>
                      <a:pt x="1" y="5"/>
                    </a:cubicBezTo>
                    <a:cubicBezTo>
                      <a:pt x="5" y="0"/>
                      <a:pt x="9" y="0"/>
                      <a:pt x="14" y="4"/>
                    </a:cubicBezTo>
                    <a:cubicBezTo>
                      <a:pt x="27" y="12"/>
                      <a:pt x="40" y="0"/>
                      <a:pt x="53" y="4"/>
                    </a:cubicBezTo>
                    <a:close/>
                  </a:path>
                </a:pathLst>
              </a:custGeom>
              <a:solidFill>
                <a:srgbClr val="695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1" name="Freeform 1374">
                <a:extLst>
                  <a:ext uri="{FF2B5EF4-FFF2-40B4-BE49-F238E27FC236}">
                    <a16:creationId xmlns:a16="http://schemas.microsoft.com/office/drawing/2014/main" id="{BBE28112-B511-02BB-C2DD-8D7A27F6CEA7}"/>
                  </a:ext>
                </a:extLst>
              </p:cNvPr>
              <p:cNvSpPr/>
              <p:nvPr/>
            </p:nvSpPr>
            <p:spPr bwMode="auto">
              <a:xfrm>
                <a:off x="6094" y="2409"/>
                <a:ext cx="35" cy="19"/>
              </a:xfrm>
              <a:custGeom>
                <a:avLst/>
                <a:gdLst>
                  <a:gd name="T0" fmla="*/ 15 w 24"/>
                  <a:gd name="T1" fmla="*/ 4 h 13"/>
                  <a:gd name="T2" fmla="*/ 24 w 24"/>
                  <a:gd name="T3" fmla="*/ 13 h 13"/>
                  <a:gd name="T4" fmla="*/ 4 w 24"/>
                  <a:gd name="T5" fmla="*/ 12 h 13"/>
                  <a:gd name="T6" fmla="*/ 0 w 24"/>
                  <a:gd name="T7" fmla="*/ 5 h 13"/>
                  <a:gd name="T8" fmla="*/ 15 w 24"/>
                  <a:gd name="T9" fmla="*/ 4 h 13"/>
                </a:gdLst>
                <a:ahLst/>
                <a:cxnLst>
                  <a:cxn ang="0">
                    <a:pos x="T0" y="T1"/>
                  </a:cxn>
                  <a:cxn ang="0">
                    <a:pos x="T2" y="T3"/>
                  </a:cxn>
                  <a:cxn ang="0">
                    <a:pos x="T4" y="T5"/>
                  </a:cxn>
                  <a:cxn ang="0">
                    <a:pos x="T6" y="T7"/>
                  </a:cxn>
                  <a:cxn ang="0">
                    <a:pos x="T8" y="T9"/>
                  </a:cxn>
                </a:cxnLst>
                <a:rect l="0" t="0" r="r" b="b"/>
                <a:pathLst>
                  <a:path w="24" h="13">
                    <a:moveTo>
                      <a:pt x="15" y="4"/>
                    </a:moveTo>
                    <a:cubicBezTo>
                      <a:pt x="20" y="5"/>
                      <a:pt x="24" y="7"/>
                      <a:pt x="24" y="13"/>
                    </a:cubicBezTo>
                    <a:cubicBezTo>
                      <a:pt x="17" y="13"/>
                      <a:pt x="10" y="13"/>
                      <a:pt x="4" y="12"/>
                    </a:cubicBezTo>
                    <a:cubicBezTo>
                      <a:pt x="2" y="10"/>
                      <a:pt x="1" y="7"/>
                      <a:pt x="0" y="5"/>
                    </a:cubicBezTo>
                    <a:cubicBezTo>
                      <a:pt x="5" y="0"/>
                      <a:pt x="10" y="0"/>
                      <a:pt x="15" y="4"/>
                    </a:cubicBezTo>
                    <a:close/>
                  </a:path>
                </a:pathLst>
              </a:custGeom>
              <a:solidFill>
                <a:srgbClr val="2417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2" name="Freeform 1375">
                <a:extLst>
                  <a:ext uri="{FF2B5EF4-FFF2-40B4-BE49-F238E27FC236}">
                    <a16:creationId xmlns:a16="http://schemas.microsoft.com/office/drawing/2014/main" id="{06F944F7-4BEE-9CD6-1FF2-F46314079503}"/>
                  </a:ext>
                </a:extLst>
              </p:cNvPr>
              <p:cNvSpPr/>
              <p:nvPr/>
            </p:nvSpPr>
            <p:spPr bwMode="auto">
              <a:xfrm>
                <a:off x="5710" y="2141"/>
                <a:ext cx="256" cy="93"/>
              </a:xfrm>
              <a:custGeom>
                <a:avLst/>
                <a:gdLst>
                  <a:gd name="T0" fmla="*/ 61 w 176"/>
                  <a:gd name="T1" fmla="*/ 28 h 64"/>
                  <a:gd name="T2" fmla="*/ 144 w 176"/>
                  <a:gd name="T3" fmla="*/ 5 h 64"/>
                  <a:gd name="T4" fmla="*/ 156 w 176"/>
                  <a:gd name="T5" fmla="*/ 5 h 64"/>
                  <a:gd name="T6" fmla="*/ 168 w 176"/>
                  <a:gd name="T7" fmla="*/ 29 h 64"/>
                  <a:gd name="T8" fmla="*/ 167 w 176"/>
                  <a:gd name="T9" fmla="*/ 60 h 64"/>
                  <a:gd name="T10" fmla="*/ 163 w 176"/>
                  <a:gd name="T11" fmla="*/ 61 h 64"/>
                  <a:gd name="T12" fmla="*/ 0 w 176"/>
                  <a:gd name="T13" fmla="*/ 59 h 64"/>
                  <a:gd name="T14" fmla="*/ 14 w 176"/>
                  <a:gd name="T15" fmla="*/ 50 h 64"/>
                  <a:gd name="T16" fmla="*/ 61 w 176"/>
                  <a:gd name="T17" fmla="*/ 2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64">
                    <a:moveTo>
                      <a:pt x="61" y="28"/>
                    </a:moveTo>
                    <a:cubicBezTo>
                      <a:pt x="91" y="31"/>
                      <a:pt x="120" y="28"/>
                      <a:pt x="144" y="5"/>
                    </a:cubicBezTo>
                    <a:cubicBezTo>
                      <a:pt x="148" y="0"/>
                      <a:pt x="152" y="4"/>
                      <a:pt x="156" y="5"/>
                    </a:cubicBezTo>
                    <a:cubicBezTo>
                      <a:pt x="167" y="9"/>
                      <a:pt x="176" y="15"/>
                      <a:pt x="168" y="29"/>
                    </a:cubicBezTo>
                    <a:cubicBezTo>
                      <a:pt x="164" y="39"/>
                      <a:pt x="168" y="50"/>
                      <a:pt x="167" y="60"/>
                    </a:cubicBezTo>
                    <a:cubicBezTo>
                      <a:pt x="166" y="63"/>
                      <a:pt x="165" y="63"/>
                      <a:pt x="163" y="61"/>
                    </a:cubicBezTo>
                    <a:cubicBezTo>
                      <a:pt x="109" y="60"/>
                      <a:pt x="54" y="64"/>
                      <a:pt x="0" y="59"/>
                    </a:cubicBezTo>
                    <a:cubicBezTo>
                      <a:pt x="0" y="50"/>
                      <a:pt x="4" y="44"/>
                      <a:pt x="14" y="50"/>
                    </a:cubicBezTo>
                    <a:cubicBezTo>
                      <a:pt x="33" y="59"/>
                      <a:pt x="55" y="48"/>
                      <a:pt x="61" y="28"/>
                    </a:cubicBezTo>
                    <a:close/>
                  </a:path>
                </a:pathLst>
              </a:custGeom>
              <a:solidFill>
                <a:srgbClr val="212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3" name="Freeform 1376">
                <a:extLst>
                  <a:ext uri="{FF2B5EF4-FFF2-40B4-BE49-F238E27FC236}">
                    <a16:creationId xmlns:a16="http://schemas.microsoft.com/office/drawing/2014/main" id="{6502ADDF-F2FD-1CD4-4789-E13AF74D957B}"/>
                  </a:ext>
                </a:extLst>
              </p:cNvPr>
              <p:cNvSpPr/>
              <p:nvPr/>
            </p:nvSpPr>
            <p:spPr bwMode="auto">
              <a:xfrm>
                <a:off x="5971" y="2164"/>
                <a:ext cx="141" cy="165"/>
              </a:xfrm>
              <a:custGeom>
                <a:avLst/>
                <a:gdLst>
                  <a:gd name="T0" fmla="*/ 72 w 97"/>
                  <a:gd name="T1" fmla="*/ 112 h 113"/>
                  <a:gd name="T2" fmla="*/ 56 w 97"/>
                  <a:gd name="T3" fmla="*/ 104 h 113"/>
                  <a:gd name="T4" fmla="*/ 45 w 97"/>
                  <a:gd name="T5" fmla="*/ 92 h 113"/>
                  <a:gd name="T6" fmla="*/ 20 w 97"/>
                  <a:gd name="T7" fmla="*/ 61 h 113"/>
                  <a:gd name="T8" fmla="*/ 0 w 97"/>
                  <a:gd name="T9" fmla="*/ 12 h 113"/>
                  <a:gd name="T10" fmla="*/ 48 w 97"/>
                  <a:gd name="T11" fmla="*/ 9 h 113"/>
                  <a:gd name="T12" fmla="*/ 88 w 97"/>
                  <a:gd name="T13" fmla="*/ 31 h 113"/>
                  <a:gd name="T14" fmla="*/ 78 w 97"/>
                  <a:gd name="T15" fmla="*/ 47 h 113"/>
                  <a:gd name="T16" fmla="*/ 56 w 97"/>
                  <a:gd name="T17" fmla="*/ 51 h 113"/>
                  <a:gd name="T18" fmla="*/ 81 w 97"/>
                  <a:gd name="T19" fmla="*/ 53 h 113"/>
                  <a:gd name="T20" fmla="*/ 97 w 97"/>
                  <a:gd name="T21" fmla="*/ 59 h 113"/>
                  <a:gd name="T22" fmla="*/ 80 w 97"/>
                  <a:gd name="T23" fmla="*/ 105 h 113"/>
                  <a:gd name="T24" fmla="*/ 72 w 97"/>
                  <a:gd name="T25"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113">
                    <a:moveTo>
                      <a:pt x="72" y="112"/>
                    </a:moveTo>
                    <a:cubicBezTo>
                      <a:pt x="65" y="113"/>
                      <a:pt x="61" y="107"/>
                      <a:pt x="56" y="104"/>
                    </a:cubicBezTo>
                    <a:cubicBezTo>
                      <a:pt x="51" y="102"/>
                      <a:pt x="46" y="99"/>
                      <a:pt x="45" y="92"/>
                    </a:cubicBezTo>
                    <a:cubicBezTo>
                      <a:pt x="47" y="74"/>
                      <a:pt x="37" y="65"/>
                      <a:pt x="20" y="61"/>
                    </a:cubicBezTo>
                    <a:cubicBezTo>
                      <a:pt x="30" y="41"/>
                      <a:pt x="23" y="26"/>
                      <a:pt x="0" y="12"/>
                    </a:cubicBezTo>
                    <a:cubicBezTo>
                      <a:pt x="8" y="5"/>
                      <a:pt x="41" y="0"/>
                      <a:pt x="48" y="9"/>
                    </a:cubicBezTo>
                    <a:cubicBezTo>
                      <a:pt x="59" y="22"/>
                      <a:pt x="74" y="24"/>
                      <a:pt x="88" y="31"/>
                    </a:cubicBezTo>
                    <a:cubicBezTo>
                      <a:pt x="94" y="42"/>
                      <a:pt x="85" y="44"/>
                      <a:pt x="78" y="47"/>
                    </a:cubicBezTo>
                    <a:cubicBezTo>
                      <a:pt x="71" y="51"/>
                      <a:pt x="63" y="46"/>
                      <a:pt x="56" y="51"/>
                    </a:cubicBezTo>
                    <a:cubicBezTo>
                      <a:pt x="64" y="61"/>
                      <a:pt x="73" y="51"/>
                      <a:pt x="81" y="53"/>
                    </a:cubicBezTo>
                    <a:cubicBezTo>
                      <a:pt x="88" y="53"/>
                      <a:pt x="93" y="54"/>
                      <a:pt x="97" y="59"/>
                    </a:cubicBezTo>
                    <a:cubicBezTo>
                      <a:pt x="97" y="77"/>
                      <a:pt x="81" y="88"/>
                      <a:pt x="80" y="105"/>
                    </a:cubicBezTo>
                    <a:cubicBezTo>
                      <a:pt x="79" y="109"/>
                      <a:pt x="76" y="112"/>
                      <a:pt x="72" y="112"/>
                    </a:cubicBezTo>
                    <a:close/>
                  </a:path>
                </a:pathLst>
              </a:custGeom>
              <a:solidFill>
                <a:srgbClr val="ACBA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4" name="Freeform 1377">
                <a:extLst>
                  <a:ext uri="{FF2B5EF4-FFF2-40B4-BE49-F238E27FC236}">
                    <a16:creationId xmlns:a16="http://schemas.microsoft.com/office/drawing/2014/main" id="{44FBF299-9C9E-306C-CA44-147E79A2EC92}"/>
                  </a:ext>
                </a:extLst>
              </p:cNvPr>
              <p:cNvSpPr/>
              <p:nvPr/>
            </p:nvSpPr>
            <p:spPr bwMode="auto">
              <a:xfrm>
                <a:off x="5783" y="2270"/>
                <a:ext cx="93" cy="140"/>
              </a:xfrm>
              <a:custGeom>
                <a:avLst/>
                <a:gdLst>
                  <a:gd name="T0" fmla="*/ 41 w 64"/>
                  <a:gd name="T1" fmla="*/ 96 h 96"/>
                  <a:gd name="T2" fmla="*/ 6 w 64"/>
                  <a:gd name="T3" fmla="*/ 56 h 96"/>
                  <a:gd name="T4" fmla="*/ 7 w 64"/>
                  <a:gd name="T5" fmla="*/ 54 h 96"/>
                  <a:gd name="T6" fmla="*/ 8 w 64"/>
                  <a:gd name="T7" fmla="*/ 43 h 96"/>
                  <a:gd name="T8" fmla="*/ 10 w 64"/>
                  <a:gd name="T9" fmla="*/ 36 h 96"/>
                  <a:gd name="T10" fmla="*/ 24 w 64"/>
                  <a:gd name="T11" fmla="*/ 30 h 96"/>
                  <a:gd name="T12" fmla="*/ 57 w 64"/>
                  <a:gd name="T13" fmla="*/ 16 h 96"/>
                  <a:gd name="T14" fmla="*/ 62 w 64"/>
                  <a:gd name="T15" fmla="*/ 29 h 96"/>
                  <a:gd name="T16" fmla="*/ 61 w 64"/>
                  <a:gd name="T17" fmla="*/ 60 h 96"/>
                  <a:gd name="T18" fmla="*/ 57 w 64"/>
                  <a:gd name="T19" fmla="*/ 69 h 96"/>
                  <a:gd name="T20" fmla="*/ 45 w 64"/>
                  <a:gd name="T21" fmla="*/ 73 h 96"/>
                  <a:gd name="T22" fmla="*/ 58 w 64"/>
                  <a:gd name="T23" fmla="*/ 77 h 96"/>
                  <a:gd name="T24" fmla="*/ 61 w 64"/>
                  <a:gd name="T25" fmla="*/ 87 h 96"/>
                  <a:gd name="T26" fmla="*/ 41 w 64"/>
                  <a:gd name="T2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96">
                    <a:moveTo>
                      <a:pt x="41" y="96"/>
                    </a:moveTo>
                    <a:cubicBezTo>
                      <a:pt x="6" y="96"/>
                      <a:pt x="0" y="89"/>
                      <a:pt x="6" y="56"/>
                    </a:cubicBezTo>
                    <a:cubicBezTo>
                      <a:pt x="6" y="55"/>
                      <a:pt x="7" y="55"/>
                      <a:pt x="7" y="54"/>
                    </a:cubicBezTo>
                    <a:cubicBezTo>
                      <a:pt x="18" y="51"/>
                      <a:pt x="8" y="47"/>
                      <a:pt x="8" y="43"/>
                    </a:cubicBezTo>
                    <a:cubicBezTo>
                      <a:pt x="7" y="41"/>
                      <a:pt x="8" y="38"/>
                      <a:pt x="10" y="36"/>
                    </a:cubicBezTo>
                    <a:cubicBezTo>
                      <a:pt x="16" y="38"/>
                      <a:pt x="23" y="47"/>
                      <a:pt x="24" y="30"/>
                    </a:cubicBezTo>
                    <a:cubicBezTo>
                      <a:pt x="25" y="2"/>
                      <a:pt x="33" y="0"/>
                      <a:pt x="57" y="16"/>
                    </a:cubicBezTo>
                    <a:cubicBezTo>
                      <a:pt x="64" y="19"/>
                      <a:pt x="64" y="25"/>
                      <a:pt x="62" y="29"/>
                    </a:cubicBezTo>
                    <a:cubicBezTo>
                      <a:pt x="56" y="40"/>
                      <a:pt x="59" y="50"/>
                      <a:pt x="61" y="60"/>
                    </a:cubicBezTo>
                    <a:cubicBezTo>
                      <a:pt x="61" y="63"/>
                      <a:pt x="60" y="66"/>
                      <a:pt x="57" y="69"/>
                    </a:cubicBezTo>
                    <a:cubicBezTo>
                      <a:pt x="54" y="72"/>
                      <a:pt x="49" y="70"/>
                      <a:pt x="45" y="73"/>
                    </a:cubicBezTo>
                    <a:cubicBezTo>
                      <a:pt x="50" y="73"/>
                      <a:pt x="54" y="74"/>
                      <a:pt x="58" y="77"/>
                    </a:cubicBezTo>
                    <a:cubicBezTo>
                      <a:pt x="61" y="80"/>
                      <a:pt x="63" y="83"/>
                      <a:pt x="61" y="87"/>
                    </a:cubicBezTo>
                    <a:cubicBezTo>
                      <a:pt x="54" y="90"/>
                      <a:pt x="48" y="93"/>
                      <a:pt x="41" y="96"/>
                    </a:cubicBezTo>
                    <a:close/>
                  </a:path>
                </a:pathLst>
              </a:custGeom>
              <a:solidFill>
                <a:srgbClr val="7A59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5" name="Freeform 1378">
                <a:extLst>
                  <a:ext uri="{FF2B5EF4-FFF2-40B4-BE49-F238E27FC236}">
                    <a16:creationId xmlns:a16="http://schemas.microsoft.com/office/drawing/2014/main" id="{5B017808-CFF7-D363-3A3E-51E8D8A78707}"/>
                  </a:ext>
                </a:extLst>
              </p:cNvPr>
              <p:cNvSpPr/>
              <p:nvPr/>
            </p:nvSpPr>
            <p:spPr bwMode="auto">
              <a:xfrm>
                <a:off x="5953" y="2113"/>
                <a:ext cx="163" cy="101"/>
              </a:xfrm>
              <a:custGeom>
                <a:avLst/>
                <a:gdLst>
                  <a:gd name="T0" fmla="*/ 100 w 112"/>
                  <a:gd name="T1" fmla="*/ 69 h 69"/>
                  <a:gd name="T2" fmla="*/ 56 w 112"/>
                  <a:gd name="T3" fmla="*/ 48 h 69"/>
                  <a:gd name="T4" fmla="*/ 12 w 112"/>
                  <a:gd name="T5" fmla="*/ 47 h 69"/>
                  <a:gd name="T6" fmla="*/ 5 w 112"/>
                  <a:gd name="T7" fmla="*/ 47 h 69"/>
                  <a:gd name="T8" fmla="*/ 10 w 112"/>
                  <a:gd name="T9" fmla="*/ 34 h 69"/>
                  <a:gd name="T10" fmla="*/ 39 w 112"/>
                  <a:gd name="T11" fmla="*/ 2 h 69"/>
                  <a:gd name="T12" fmla="*/ 43 w 112"/>
                  <a:gd name="T13" fmla="*/ 1 h 69"/>
                  <a:gd name="T14" fmla="*/ 57 w 112"/>
                  <a:gd name="T15" fmla="*/ 5 h 69"/>
                  <a:gd name="T16" fmla="*/ 67 w 112"/>
                  <a:gd name="T17" fmla="*/ 9 h 69"/>
                  <a:gd name="T18" fmla="*/ 84 w 112"/>
                  <a:gd name="T19" fmla="*/ 37 h 69"/>
                  <a:gd name="T20" fmla="*/ 98 w 112"/>
                  <a:gd name="T21" fmla="*/ 38 h 69"/>
                  <a:gd name="T22" fmla="*/ 100 w 112"/>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 h="69">
                    <a:moveTo>
                      <a:pt x="100" y="69"/>
                    </a:moveTo>
                    <a:cubicBezTo>
                      <a:pt x="85" y="64"/>
                      <a:pt x="68" y="67"/>
                      <a:pt x="56" y="48"/>
                    </a:cubicBezTo>
                    <a:cubicBezTo>
                      <a:pt x="52" y="42"/>
                      <a:pt x="27" y="42"/>
                      <a:pt x="12" y="47"/>
                    </a:cubicBezTo>
                    <a:cubicBezTo>
                      <a:pt x="10" y="47"/>
                      <a:pt x="7" y="47"/>
                      <a:pt x="5" y="47"/>
                    </a:cubicBezTo>
                    <a:cubicBezTo>
                      <a:pt x="0" y="40"/>
                      <a:pt x="5" y="35"/>
                      <a:pt x="10" y="34"/>
                    </a:cubicBezTo>
                    <a:cubicBezTo>
                      <a:pt x="26" y="28"/>
                      <a:pt x="35" y="18"/>
                      <a:pt x="39" y="2"/>
                    </a:cubicBezTo>
                    <a:cubicBezTo>
                      <a:pt x="39" y="0"/>
                      <a:pt x="42" y="0"/>
                      <a:pt x="43" y="1"/>
                    </a:cubicBezTo>
                    <a:cubicBezTo>
                      <a:pt x="47" y="6"/>
                      <a:pt x="52" y="3"/>
                      <a:pt x="57" y="5"/>
                    </a:cubicBezTo>
                    <a:cubicBezTo>
                      <a:pt x="60" y="7"/>
                      <a:pt x="64" y="5"/>
                      <a:pt x="67" y="9"/>
                    </a:cubicBezTo>
                    <a:cubicBezTo>
                      <a:pt x="71" y="19"/>
                      <a:pt x="67" y="34"/>
                      <a:pt x="84" y="37"/>
                    </a:cubicBezTo>
                    <a:cubicBezTo>
                      <a:pt x="89" y="37"/>
                      <a:pt x="93" y="36"/>
                      <a:pt x="98" y="38"/>
                    </a:cubicBezTo>
                    <a:cubicBezTo>
                      <a:pt x="107" y="48"/>
                      <a:pt x="112" y="58"/>
                      <a:pt x="100" y="69"/>
                    </a:cubicBezTo>
                    <a:close/>
                  </a:path>
                </a:pathLst>
              </a:custGeom>
              <a:solidFill>
                <a:srgbClr val="2525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6" name="Freeform 1379">
                <a:extLst>
                  <a:ext uri="{FF2B5EF4-FFF2-40B4-BE49-F238E27FC236}">
                    <a16:creationId xmlns:a16="http://schemas.microsoft.com/office/drawing/2014/main" id="{3C85A0AD-5B19-7761-6546-03003E2CD510}"/>
                  </a:ext>
                </a:extLst>
              </p:cNvPr>
              <p:cNvSpPr/>
              <p:nvPr/>
            </p:nvSpPr>
            <p:spPr bwMode="auto">
              <a:xfrm>
                <a:off x="5831" y="2235"/>
                <a:ext cx="103" cy="130"/>
              </a:xfrm>
              <a:custGeom>
                <a:avLst/>
                <a:gdLst>
                  <a:gd name="T0" fmla="*/ 25 w 71"/>
                  <a:gd name="T1" fmla="*/ 84 h 89"/>
                  <a:gd name="T2" fmla="*/ 25 w 71"/>
                  <a:gd name="T3" fmla="*/ 53 h 89"/>
                  <a:gd name="T4" fmla="*/ 24 w 71"/>
                  <a:gd name="T5" fmla="*/ 40 h 89"/>
                  <a:gd name="T6" fmla="*/ 8 w 71"/>
                  <a:gd name="T7" fmla="*/ 6 h 89"/>
                  <a:gd name="T8" fmla="*/ 7 w 71"/>
                  <a:gd name="T9" fmla="*/ 0 h 89"/>
                  <a:gd name="T10" fmla="*/ 13 w 71"/>
                  <a:gd name="T11" fmla="*/ 0 h 89"/>
                  <a:gd name="T12" fmla="*/ 41 w 71"/>
                  <a:gd name="T13" fmla="*/ 23 h 89"/>
                  <a:gd name="T14" fmla="*/ 64 w 71"/>
                  <a:gd name="T15" fmla="*/ 52 h 89"/>
                  <a:gd name="T16" fmla="*/ 64 w 71"/>
                  <a:gd name="T17" fmla="*/ 56 h 89"/>
                  <a:gd name="T18" fmla="*/ 67 w 71"/>
                  <a:gd name="T19" fmla="*/ 81 h 89"/>
                  <a:gd name="T20" fmla="*/ 25 w 71"/>
                  <a:gd name="T21"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89">
                    <a:moveTo>
                      <a:pt x="25" y="84"/>
                    </a:moveTo>
                    <a:cubicBezTo>
                      <a:pt x="20" y="74"/>
                      <a:pt x="16" y="64"/>
                      <a:pt x="25" y="53"/>
                    </a:cubicBezTo>
                    <a:cubicBezTo>
                      <a:pt x="28" y="50"/>
                      <a:pt x="28" y="44"/>
                      <a:pt x="24" y="40"/>
                    </a:cubicBezTo>
                    <a:cubicBezTo>
                      <a:pt x="24" y="26"/>
                      <a:pt x="19" y="15"/>
                      <a:pt x="8" y="6"/>
                    </a:cubicBezTo>
                    <a:cubicBezTo>
                      <a:pt x="7" y="5"/>
                      <a:pt x="0" y="3"/>
                      <a:pt x="7" y="0"/>
                    </a:cubicBezTo>
                    <a:cubicBezTo>
                      <a:pt x="9" y="0"/>
                      <a:pt x="11" y="0"/>
                      <a:pt x="13" y="0"/>
                    </a:cubicBezTo>
                    <a:cubicBezTo>
                      <a:pt x="28" y="1"/>
                      <a:pt x="36" y="11"/>
                      <a:pt x="41" y="23"/>
                    </a:cubicBezTo>
                    <a:cubicBezTo>
                      <a:pt x="47" y="34"/>
                      <a:pt x="56" y="43"/>
                      <a:pt x="64" y="52"/>
                    </a:cubicBezTo>
                    <a:cubicBezTo>
                      <a:pt x="64" y="54"/>
                      <a:pt x="64" y="55"/>
                      <a:pt x="64" y="56"/>
                    </a:cubicBezTo>
                    <a:cubicBezTo>
                      <a:pt x="59" y="65"/>
                      <a:pt x="71" y="72"/>
                      <a:pt x="67" y="81"/>
                    </a:cubicBezTo>
                    <a:cubicBezTo>
                      <a:pt x="53" y="83"/>
                      <a:pt x="39" y="89"/>
                      <a:pt x="25" y="84"/>
                    </a:cubicBezTo>
                    <a:close/>
                  </a:path>
                </a:pathLst>
              </a:custGeom>
              <a:solidFill>
                <a:srgbClr val="B99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7" name="Freeform 1380">
                <a:extLst>
                  <a:ext uri="{FF2B5EF4-FFF2-40B4-BE49-F238E27FC236}">
                    <a16:creationId xmlns:a16="http://schemas.microsoft.com/office/drawing/2014/main" id="{5273D82B-ABD0-3EBD-0952-81D56F6AD02E}"/>
                  </a:ext>
                </a:extLst>
              </p:cNvPr>
              <p:cNvSpPr/>
              <p:nvPr/>
            </p:nvSpPr>
            <p:spPr bwMode="auto">
              <a:xfrm>
                <a:off x="5850" y="2228"/>
                <a:ext cx="115" cy="83"/>
              </a:xfrm>
              <a:custGeom>
                <a:avLst/>
                <a:gdLst>
                  <a:gd name="T0" fmla="*/ 51 w 79"/>
                  <a:gd name="T1" fmla="*/ 57 h 57"/>
                  <a:gd name="T2" fmla="*/ 27 w 79"/>
                  <a:gd name="T3" fmla="*/ 35 h 57"/>
                  <a:gd name="T4" fmla="*/ 0 w 79"/>
                  <a:gd name="T5" fmla="*/ 5 h 57"/>
                  <a:gd name="T6" fmla="*/ 67 w 79"/>
                  <a:gd name="T7" fmla="*/ 1 h 57"/>
                  <a:gd name="T8" fmla="*/ 71 w 79"/>
                  <a:gd name="T9" fmla="*/ 0 h 57"/>
                  <a:gd name="T10" fmla="*/ 55 w 79"/>
                  <a:gd name="T11" fmla="*/ 27 h 57"/>
                  <a:gd name="T12" fmla="*/ 50 w 79"/>
                  <a:gd name="T13" fmla="*/ 38 h 57"/>
                  <a:gd name="T14" fmla="*/ 51 w 79"/>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57">
                    <a:moveTo>
                      <a:pt x="51" y="57"/>
                    </a:moveTo>
                    <a:cubicBezTo>
                      <a:pt x="39" y="54"/>
                      <a:pt x="31" y="47"/>
                      <a:pt x="27" y="35"/>
                    </a:cubicBezTo>
                    <a:cubicBezTo>
                      <a:pt x="22" y="22"/>
                      <a:pt x="12" y="13"/>
                      <a:pt x="0" y="5"/>
                    </a:cubicBezTo>
                    <a:cubicBezTo>
                      <a:pt x="22" y="2"/>
                      <a:pt x="45" y="9"/>
                      <a:pt x="67" y="1"/>
                    </a:cubicBezTo>
                    <a:cubicBezTo>
                      <a:pt x="68" y="0"/>
                      <a:pt x="69" y="0"/>
                      <a:pt x="71" y="0"/>
                    </a:cubicBezTo>
                    <a:cubicBezTo>
                      <a:pt x="76" y="15"/>
                      <a:pt x="79" y="29"/>
                      <a:pt x="55" y="27"/>
                    </a:cubicBezTo>
                    <a:cubicBezTo>
                      <a:pt x="48" y="27"/>
                      <a:pt x="49" y="32"/>
                      <a:pt x="50" y="38"/>
                    </a:cubicBezTo>
                    <a:cubicBezTo>
                      <a:pt x="51" y="44"/>
                      <a:pt x="51" y="51"/>
                      <a:pt x="51" y="57"/>
                    </a:cubicBezTo>
                    <a:close/>
                  </a:path>
                </a:pathLst>
              </a:custGeom>
              <a:solidFill>
                <a:srgbClr val="C8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8" name="Freeform 1381">
                <a:extLst>
                  <a:ext uri="{FF2B5EF4-FFF2-40B4-BE49-F238E27FC236}">
                    <a16:creationId xmlns:a16="http://schemas.microsoft.com/office/drawing/2014/main" id="{52BE2C6B-0FE1-3E0C-56A0-89AAD3178CB7}"/>
                  </a:ext>
                </a:extLst>
              </p:cNvPr>
              <p:cNvSpPr/>
              <p:nvPr/>
            </p:nvSpPr>
            <p:spPr bwMode="auto">
              <a:xfrm>
                <a:off x="5937" y="2091"/>
                <a:ext cx="80" cy="92"/>
              </a:xfrm>
              <a:custGeom>
                <a:avLst/>
                <a:gdLst>
                  <a:gd name="T0" fmla="*/ 54 w 55"/>
                  <a:gd name="T1" fmla="*/ 16 h 63"/>
                  <a:gd name="T2" fmla="*/ 18 w 55"/>
                  <a:gd name="T3" fmla="*/ 54 h 63"/>
                  <a:gd name="T4" fmla="*/ 16 w 55"/>
                  <a:gd name="T5" fmla="*/ 62 h 63"/>
                  <a:gd name="T6" fmla="*/ 14 w 55"/>
                  <a:gd name="T7" fmla="*/ 63 h 63"/>
                  <a:gd name="T8" fmla="*/ 12 w 55"/>
                  <a:gd name="T9" fmla="*/ 63 h 63"/>
                  <a:gd name="T10" fmla="*/ 0 w 55"/>
                  <a:gd name="T11" fmla="*/ 39 h 63"/>
                  <a:gd name="T12" fmla="*/ 13 w 55"/>
                  <a:gd name="T13" fmla="*/ 24 h 63"/>
                  <a:gd name="T14" fmla="*/ 40 w 55"/>
                  <a:gd name="T15" fmla="*/ 3 h 63"/>
                  <a:gd name="T16" fmla="*/ 48 w 55"/>
                  <a:gd name="T17" fmla="*/ 4 h 63"/>
                  <a:gd name="T18" fmla="*/ 54 w 55"/>
                  <a:gd name="T19"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62">
                    <a:moveTo>
                      <a:pt x="54" y="16"/>
                    </a:moveTo>
                    <a:cubicBezTo>
                      <a:pt x="51" y="37"/>
                      <a:pt x="40" y="51"/>
                      <a:pt x="18" y="54"/>
                    </a:cubicBezTo>
                    <a:cubicBezTo>
                      <a:pt x="14" y="54"/>
                      <a:pt x="15" y="59"/>
                      <a:pt x="16" y="62"/>
                    </a:cubicBezTo>
                    <a:cubicBezTo>
                      <a:pt x="16" y="62"/>
                      <a:pt x="14" y="63"/>
                      <a:pt x="14" y="63"/>
                    </a:cubicBezTo>
                    <a:cubicBezTo>
                      <a:pt x="14" y="63"/>
                      <a:pt x="12" y="63"/>
                      <a:pt x="12" y="63"/>
                    </a:cubicBezTo>
                    <a:cubicBezTo>
                      <a:pt x="12" y="53"/>
                      <a:pt x="10" y="44"/>
                      <a:pt x="0" y="39"/>
                    </a:cubicBezTo>
                    <a:cubicBezTo>
                      <a:pt x="11" y="39"/>
                      <a:pt x="13" y="34"/>
                      <a:pt x="13" y="24"/>
                    </a:cubicBezTo>
                    <a:cubicBezTo>
                      <a:pt x="12" y="8"/>
                      <a:pt x="23" y="0"/>
                      <a:pt x="40" y="3"/>
                    </a:cubicBezTo>
                    <a:cubicBezTo>
                      <a:pt x="43" y="1"/>
                      <a:pt x="45" y="1"/>
                      <a:pt x="48" y="4"/>
                    </a:cubicBezTo>
                    <a:cubicBezTo>
                      <a:pt x="46" y="10"/>
                      <a:pt x="55" y="11"/>
                      <a:pt x="54" y="16"/>
                    </a:cubicBezTo>
                    <a:close/>
                  </a:path>
                </a:pathLst>
              </a:custGeom>
              <a:solidFill>
                <a:srgbClr val="D1B1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9" name="Freeform 1382">
                <a:extLst>
                  <a:ext uri="{FF2B5EF4-FFF2-40B4-BE49-F238E27FC236}">
                    <a16:creationId xmlns:a16="http://schemas.microsoft.com/office/drawing/2014/main" id="{F62793D3-EAA3-BD61-0E66-4AF4960BAB29}"/>
                  </a:ext>
                </a:extLst>
              </p:cNvPr>
              <p:cNvSpPr/>
              <p:nvPr/>
            </p:nvSpPr>
            <p:spPr bwMode="auto">
              <a:xfrm>
                <a:off x="5962" y="2269"/>
                <a:ext cx="90" cy="135"/>
              </a:xfrm>
              <a:custGeom>
                <a:avLst/>
                <a:gdLst>
                  <a:gd name="T0" fmla="*/ 54 w 62"/>
                  <a:gd name="T1" fmla="*/ 20 h 93"/>
                  <a:gd name="T2" fmla="*/ 62 w 62"/>
                  <a:gd name="T3" fmla="*/ 32 h 93"/>
                  <a:gd name="T4" fmla="*/ 11 w 62"/>
                  <a:gd name="T5" fmla="*/ 78 h 93"/>
                  <a:gd name="T6" fmla="*/ 3 w 62"/>
                  <a:gd name="T7" fmla="*/ 93 h 93"/>
                  <a:gd name="T8" fmla="*/ 12 w 62"/>
                  <a:gd name="T9" fmla="*/ 62 h 93"/>
                  <a:gd name="T10" fmla="*/ 12 w 62"/>
                  <a:gd name="T11" fmla="*/ 13 h 93"/>
                  <a:gd name="T12" fmla="*/ 15 w 62"/>
                  <a:gd name="T13" fmla="*/ 9 h 93"/>
                  <a:gd name="T14" fmla="*/ 30 w 62"/>
                  <a:gd name="T15" fmla="*/ 23 h 93"/>
                  <a:gd name="T16" fmla="*/ 54 w 62"/>
                  <a:gd name="T17" fmla="*/ 2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93">
                    <a:moveTo>
                      <a:pt x="54" y="20"/>
                    </a:moveTo>
                    <a:cubicBezTo>
                      <a:pt x="57" y="24"/>
                      <a:pt x="60" y="28"/>
                      <a:pt x="62" y="32"/>
                    </a:cubicBezTo>
                    <a:cubicBezTo>
                      <a:pt x="36" y="37"/>
                      <a:pt x="20" y="54"/>
                      <a:pt x="11" y="78"/>
                    </a:cubicBezTo>
                    <a:cubicBezTo>
                      <a:pt x="9" y="84"/>
                      <a:pt x="9" y="90"/>
                      <a:pt x="3" y="93"/>
                    </a:cubicBezTo>
                    <a:cubicBezTo>
                      <a:pt x="0" y="81"/>
                      <a:pt x="7" y="71"/>
                      <a:pt x="12" y="62"/>
                    </a:cubicBezTo>
                    <a:cubicBezTo>
                      <a:pt x="22" y="45"/>
                      <a:pt x="25" y="29"/>
                      <a:pt x="12" y="13"/>
                    </a:cubicBezTo>
                    <a:cubicBezTo>
                      <a:pt x="12" y="13"/>
                      <a:pt x="14" y="10"/>
                      <a:pt x="15" y="9"/>
                    </a:cubicBezTo>
                    <a:cubicBezTo>
                      <a:pt x="33" y="0"/>
                      <a:pt x="31" y="12"/>
                      <a:pt x="30" y="23"/>
                    </a:cubicBezTo>
                    <a:cubicBezTo>
                      <a:pt x="38" y="23"/>
                      <a:pt x="45" y="14"/>
                      <a:pt x="54" y="20"/>
                    </a:cubicBezTo>
                    <a:close/>
                  </a:path>
                </a:pathLst>
              </a:custGeom>
              <a:solidFill>
                <a:srgbClr val="92A4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0" name="Freeform 1383">
                <a:extLst>
                  <a:ext uri="{FF2B5EF4-FFF2-40B4-BE49-F238E27FC236}">
                    <a16:creationId xmlns:a16="http://schemas.microsoft.com/office/drawing/2014/main" id="{15112223-FDB0-E07E-5B70-B86185C61FFF}"/>
                  </a:ext>
                </a:extLst>
              </p:cNvPr>
              <p:cNvSpPr/>
              <p:nvPr/>
            </p:nvSpPr>
            <p:spPr bwMode="auto">
              <a:xfrm>
                <a:off x="5866" y="2313"/>
                <a:ext cx="86" cy="84"/>
              </a:xfrm>
              <a:custGeom>
                <a:avLst/>
                <a:gdLst>
                  <a:gd name="T0" fmla="*/ 41 w 59"/>
                  <a:gd name="T1" fmla="*/ 27 h 58"/>
                  <a:gd name="T2" fmla="*/ 33 w 59"/>
                  <a:gd name="T3" fmla="*/ 9 h 58"/>
                  <a:gd name="T4" fmla="*/ 40 w 59"/>
                  <a:gd name="T5" fmla="*/ 3 h 58"/>
                  <a:gd name="T6" fmla="*/ 55 w 59"/>
                  <a:gd name="T7" fmla="*/ 33 h 58"/>
                  <a:gd name="T8" fmla="*/ 43 w 59"/>
                  <a:gd name="T9" fmla="*/ 55 h 58"/>
                  <a:gd name="T10" fmla="*/ 4 w 59"/>
                  <a:gd name="T11" fmla="*/ 58 h 58"/>
                  <a:gd name="T12" fmla="*/ 0 w 59"/>
                  <a:gd name="T13" fmla="*/ 51 h 58"/>
                  <a:gd name="T14" fmla="*/ 34 w 59"/>
                  <a:gd name="T15" fmla="*/ 35 h 58"/>
                  <a:gd name="T16" fmla="*/ 41 w 59"/>
                  <a:gd name="T17"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7">
                    <a:moveTo>
                      <a:pt x="41" y="27"/>
                    </a:moveTo>
                    <a:cubicBezTo>
                      <a:pt x="38" y="21"/>
                      <a:pt x="36" y="15"/>
                      <a:pt x="33" y="9"/>
                    </a:cubicBezTo>
                    <a:cubicBezTo>
                      <a:pt x="29" y="0"/>
                      <a:pt x="36" y="4"/>
                      <a:pt x="40" y="3"/>
                    </a:cubicBezTo>
                    <a:cubicBezTo>
                      <a:pt x="45" y="13"/>
                      <a:pt x="51" y="23"/>
                      <a:pt x="55" y="33"/>
                    </a:cubicBezTo>
                    <a:cubicBezTo>
                      <a:pt x="59" y="44"/>
                      <a:pt x="57" y="54"/>
                      <a:pt x="43" y="55"/>
                    </a:cubicBezTo>
                    <a:cubicBezTo>
                      <a:pt x="30" y="57"/>
                      <a:pt x="17" y="57"/>
                      <a:pt x="4" y="58"/>
                    </a:cubicBezTo>
                    <a:cubicBezTo>
                      <a:pt x="3" y="56"/>
                      <a:pt x="2" y="53"/>
                      <a:pt x="0" y="51"/>
                    </a:cubicBezTo>
                    <a:cubicBezTo>
                      <a:pt x="9" y="40"/>
                      <a:pt x="20" y="33"/>
                      <a:pt x="34" y="35"/>
                    </a:cubicBezTo>
                    <a:cubicBezTo>
                      <a:pt x="41" y="36"/>
                      <a:pt x="42" y="32"/>
                      <a:pt x="41" y="27"/>
                    </a:cubicBezTo>
                    <a:close/>
                  </a:path>
                </a:pathLst>
              </a:custGeom>
              <a:solidFill>
                <a:srgbClr val="8566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1" name="Freeform 1384">
                <a:extLst>
                  <a:ext uri="{FF2B5EF4-FFF2-40B4-BE49-F238E27FC236}">
                    <a16:creationId xmlns:a16="http://schemas.microsoft.com/office/drawing/2014/main" id="{1256E7A0-4683-8DC3-B54F-4A2D5B4E391A}"/>
                  </a:ext>
                </a:extLst>
              </p:cNvPr>
              <p:cNvSpPr/>
              <p:nvPr/>
            </p:nvSpPr>
            <p:spPr bwMode="auto">
              <a:xfrm>
                <a:off x="5984" y="2249"/>
                <a:ext cx="59" cy="68"/>
              </a:xfrm>
              <a:custGeom>
                <a:avLst/>
                <a:gdLst>
                  <a:gd name="T0" fmla="*/ 39 w 41"/>
                  <a:gd name="T1" fmla="*/ 34 h 47"/>
                  <a:gd name="T2" fmla="*/ 26 w 41"/>
                  <a:gd name="T3" fmla="*/ 38 h 47"/>
                  <a:gd name="T4" fmla="*/ 12 w 41"/>
                  <a:gd name="T5" fmla="*/ 28 h 47"/>
                  <a:gd name="T6" fmla="*/ 0 w 41"/>
                  <a:gd name="T7" fmla="*/ 23 h 47"/>
                  <a:gd name="T8" fmla="*/ 11 w 41"/>
                  <a:gd name="T9" fmla="*/ 3 h 47"/>
                  <a:gd name="T10" fmla="*/ 39 w 41"/>
                  <a:gd name="T11" fmla="*/ 34 h 47"/>
                </a:gdLst>
                <a:ahLst/>
                <a:cxnLst>
                  <a:cxn ang="0">
                    <a:pos x="T0" y="T1"/>
                  </a:cxn>
                  <a:cxn ang="0">
                    <a:pos x="T2" y="T3"/>
                  </a:cxn>
                  <a:cxn ang="0">
                    <a:pos x="T4" y="T5"/>
                  </a:cxn>
                  <a:cxn ang="0">
                    <a:pos x="T6" y="T7"/>
                  </a:cxn>
                  <a:cxn ang="0">
                    <a:pos x="T8" y="T9"/>
                  </a:cxn>
                  <a:cxn ang="0">
                    <a:pos x="T10" y="T11"/>
                  </a:cxn>
                </a:cxnLst>
                <a:rect l="0" t="0" r="r" b="b"/>
                <a:pathLst>
                  <a:path w="41" h="47">
                    <a:moveTo>
                      <a:pt x="39" y="34"/>
                    </a:moveTo>
                    <a:cubicBezTo>
                      <a:pt x="35" y="36"/>
                      <a:pt x="30" y="36"/>
                      <a:pt x="26" y="38"/>
                    </a:cubicBezTo>
                    <a:cubicBezTo>
                      <a:pt x="14" y="46"/>
                      <a:pt x="7" y="47"/>
                      <a:pt x="12" y="28"/>
                    </a:cubicBezTo>
                    <a:cubicBezTo>
                      <a:pt x="13" y="24"/>
                      <a:pt x="12" y="24"/>
                      <a:pt x="0" y="23"/>
                    </a:cubicBezTo>
                    <a:cubicBezTo>
                      <a:pt x="4" y="16"/>
                      <a:pt x="8" y="9"/>
                      <a:pt x="11" y="3"/>
                    </a:cubicBezTo>
                    <a:cubicBezTo>
                      <a:pt x="36" y="0"/>
                      <a:pt x="41" y="6"/>
                      <a:pt x="39" y="34"/>
                    </a:cubicBezTo>
                    <a:close/>
                  </a:path>
                </a:pathLst>
              </a:custGeom>
              <a:solidFill>
                <a:srgbClr val="657A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2" name="Freeform 1385">
                <a:extLst>
                  <a:ext uri="{FF2B5EF4-FFF2-40B4-BE49-F238E27FC236}">
                    <a16:creationId xmlns:a16="http://schemas.microsoft.com/office/drawing/2014/main" id="{7046F71B-727A-6EE1-EF17-7497F32133BF}"/>
                  </a:ext>
                </a:extLst>
              </p:cNvPr>
              <p:cNvSpPr/>
              <p:nvPr/>
            </p:nvSpPr>
            <p:spPr bwMode="auto">
              <a:xfrm>
                <a:off x="5736" y="2468"/>
                <a:ext cx="67" cy="79"/>
              </a:xfrm>
              <a:custGeom>
                <a:avLst/>
                <a:gdLst>
                  <a:gd name="T0" fmla="*/ 22 w 46"/>
                  <a:gd name="T1" fmla="*/ 0 h 54"/>
                  <a:gd name="T2" fmla="*/ 34 w 46"/>
                  <a:gd name="T3" fmla="*/ 0 h 54"/>
                  <a:gd name="T4" fmla="*/ 33 w 46"/>
                  <a:gd name="T5" fmla="*/ 32 h 54"/>
                  <a:gd name="T6" fmla="*/ 29 w 46"/>
                  <a:gd name="T7" fmla="*/ 48 h 54"/>
                  <a:gd name="T8" fmla="*/ 29 w 46"/>
                  <a:gd name="T9" fmla="*/ 48 h 54"/>
                  <a:gd name="T10" fmla="*/ 4 w 46"/>
                  <a:gd name="T11" fmla="*/ 42 h 54"/>
                  <a:gd name="T12" fmla="*/ 24 w 46"/>
                  <a:gd name="T13" fmla="*/ 25 h 54"/>
                  <a:gd name="T14" fmla="*/ 22 w 46"/>
                  <a:gd name="T15" fmla="*/ 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54">
                    <a:moveTo>
                      <a:pt x="22" y="0"/>
                    </a:moveTo>
                    <a:cubicBezTo>
                      <a:pt x="26" y="0"/>
                      <a:pt x="30" y="0"/>
                      <a:pt x="34" y="0"/>
                    </a:cubicBezTo>
                    <a:cubicBezTo>
                      <a:pt x="46" y="11"/>
                      <a:pt x="42" y="25"/>
                      <a:pt x="33" y="32"/>
                    </a:cubicBezTo>
                    <a:cubicBezTo>
                      <a:pt x="24" y="38"/>
                      <a:pt x="31" y="43"/>
                      <a:pt x="29" y="48"/>
                    </a:cubicBezTo>
                    <a:cubicBezTo>
                      <a:pt x="29" y="48"/>
                      <a:pt x="29" y="48"/>
                      <a:pt x="29" y="48"/>
                    </a:cubicBezTo>
                    <a:cubicBezTo>
                      <a:pt x="19" y="54"/>
                      <a:pt x="8" y="52"/>
                      <a:pt x="4" y="42"/>
                    </a:cubicBezTo>
                    <a:cubicBezTo>
                      <a:pt x="0" y="29"/>
                      <a:pt x="15" y="29"/>
                      <a:pt x="24" y="25"/>
                    </a:cubicBezTo>
                    <a:cubicBezTo>
                      <a:pt x="18" y="17"/>
                      <a:pt x="15" y="9"/>
                      <a:pt x="22" y="0"/>
                    </a:cubicBezTo>
                    <a:close/>
                  </a:path>
                </a:pathLst>
              </a:custGeom>
              <a:solidFill>
                <a:srgbClr val="9F78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3" name="Freeform 1386">
                <a:extLst>
                  <a:ext uri="{FF2B5EF4-FFF2-40B4-BE49-F238E27FC236}">
                    <a16:creationId xmlns:a16="http://schemas.microsoft.com/office/drawing/2014/main" id="{E61A1C8B-2D39-1B8E-18FF-2BF66A20DF65}"/>
                  </a:ext>
                </a:extLst>
              </p:cNvPr>
              <p:cNvSpPr/>
              <p:nvPr/>
            </p:nvSpPr>
            <p:spPr bwMode="auto">
              <a:xfrm>
                <a:off x="5685" y="2496"/>
                <a:ext cx="38" cy="36"/>
              </a:xfrm>
              <a:custGeom>
                <a:avLst/>
                <a:gdLst>
                  <a:gd name="T0" fmla="*/ 20 w 26"/>
                  <a:gd name="T1" fmla="*/ 25 h 25"/>
                  <a:gd name="T2" fmla="*/ 9 w 26"/>
                  <a:gd name="T3" fmla="*/ 25 h 25"/>
                  <a:gd name="T4" fmla="*/ 3 w 26"/>
                  <a:gd name="T5" fmla="*/ 11 h 25"/>
                  <a:gd name="T6" fmla="*/ 17 w 26"/>
                  <a:gd name="T7" fmla="*/ 1 h 25"/>
                  <a:gd name="T8" fmla="*/ 19 w 26"/>
                  <a:gd name="T9" fmla="*/ 13 h 25"/>
                  <a:gd name="T10" fmla="*/ 20 w 26"/>
                  <a:gd name="T11" fmla="*/ 25 h 25"/>
                </a:gdLst>
                <a:ahLst/>
                <a:cxnLst>
                  <a:cxn ang="0">
                    <a:pos x="T0" y="T1"/>
                  </a:cxn>
                  <a:cxn ang="0">
                    <a:pos x="T2" y="T3"/>
                  </a:cxn>
                  <a:cxn ang="0">
                    <a:pos x="T4" y="T5"/>
                  </a:cxn>
                  <a:cxn ang="0">
                    <a:pos x="T6" y="T7"/>
                  </a:cxn>
                  <a:cxn ang="0">
                    <a:pos x="T8" y="T9"/>
                  </a:cxn>
                  <a:cxn ang="0">
                    <a:pos x="T10" y="T11"/>
                  </a:cxn>
                </a:cxnLst>
                <a:rect l="0" t="0" r="r" b="b"/>
                <a:pathLst>
                  <a:path w="26" h="25">
                    <a:moveTo>
                      <a:pt x="20" y="25"/>
                    </a:moveTo>
                    <a:cubicBezTo>
                      <a:pt x="17" y="25"/>
                      <a:pt x="13" y="25"/>
                      <a:pt x="9" y="25"/>
                    </a:cubicBezTo>
                    <a:cubicBezTo>
                      <a:pt x="7" y="20"/>
                      <a:pt x="0" y="18"/>
                      <a:pt x="3" y="11"/>
                    </a:cubicBezTo>
                    <a:cubicBezTo>
                      <a:pt x="6" y="6"/>
                      <a:pt x="9" y="0"/>
                      <a:pt x="17" y="1"/>
                    </a:cubicBezTo>
                    <a:cubicBezTo>
                      <a:pt x="26" y="3"/>
                      <a:pt x="20" y="9"/>
                      <a:pt x="19" y="13"/>
                    </a:cubicBezTo>
                    <a:cubicBezTo>
                      <a:pt x="19" y="17"/>
                      <a:pt x="20" y="21"/>
                      <a:pt x="20" y="25"/>
                    </a:cubicBezTo>
                    <a:close/>
                  </a:path>
                </a:pathLst>
              </a:custGeom>
              <a:solidFill>
                <a:srgbClr val="AA8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4" name="Freeform 1387">
                <a:extLst>
                  <a:ext uri="{FF2B5EF4-FFF2-40B4-BE49-F238E27FC236}">
                    <a16:creationId xmlns:a16="http://schemas.microsoft.com/office/drawing/2014/main" id="{7A6F42DD-CD23-0AE5-F708-65A5900D6341}"/>
                  </a:ext>
                </a:extLst>
              </p:cNvPr>
              <p:cNvSpPr/>
              <p:nvPr/>
            </p:nvSpPr>
            <p:spPr bwMode="auto">
              <a:xfrm>
                <a:off x="5764" y="2566"/>
                <a:ext cx="32" cy="26"/>
              </a:xfrm>
              <a:custGeom>
                <a:avLst/>
                <a:gdLst>
                  <a:gd name="T0" fmla="*/ 13 w 22"/>
                  <a:gd name="T1" fmla="*/ 1 h 18"/>
                  <a:gd name="T2" fmla="*/ 22 w 22"/>
                  <a:gd name="T3" fmla="*/ 8 h 18"/>
                  <a:gd name="T4" fmla="*/ 10 w 22"/>
                  <a:gd name="T5" fmla="*/ 17 h 18"/>
                  <a:gd name="T6" fmla="*/ 1 w 22"/>
                  <a:gd name="T7" fmla="*/ 11 h 18"/>
                  <a:gd name="T8" fmla="*/ 13 w 22"/>
                  <a:gd name="T9" fmla="*/ 1 h 18"/>
                </a:gdLst>
                <a:ahLst/>
                <a:cxnLst>
                  <a:cxn ang="0">
                    <a:pos x="T0" y="T1"/>
                  </a:cxn>
                  <a:cxn ang="0">
                    <a:pos x="T2" y="T3"/>
                  </a:cxn>
                  <a:cxn ang="0">
                    <a:pos x="T4" y="T5"/>
                  </a:cxn>
                  <a:cxn ang="0">
                    <a:pos x="T6" y="T7"/>
                  </a:cxn>
                  <a:cxn ang="0">
                    <a:pos x="T8" y="T9"/>
                  </a:cxn>
                </a:cxnLst>
                <a:rect l="0" t="0" r="r" b="b"/>
                <a:pathLst>
                  <a:path w="22" h="18">
                    <a:moveTo>
                      <a:pt x="13" y="1"/>
                    </a:moveTo>
                    <a:cubicBezTo>
                      <a:pt x="18" y="1"/>
                      <a:pt x="22" y="2"/>
                      <a:pt x="22" y="8"/>
                    </a:cubicBezTo>
                    <a:cubicBezTo>
                      <a:pt x="22" y="17"/>
                      <a:pt x="16" y="18"/>
                      <a:pt x="10" y="17"/>
                    </a:cubicBezTo>
                    <a:cubicBezTo>
                      <a:pt x="6" y="17"/>
                      <a:pt x="0" y="18"/>
                      <a:pt x="1" y="11"/>
                    </a:cubicBezTo>
                    <a:cubicBezTo>
                      <a:pt x="2" y="4"/>
                      <a:pt x="6" y="0"/>
                      <a:pt x="13" y="1"/>
                    </a:cubicBezTo>
                    <a:close/>
                  </a:path>
                </a:pathLst>
              </a:custGeom>
              <a:solidFill>
                <a:srgbClr val="EDDE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5" name="Freeform 1388">
                <a:extLst>
                  <a:ext uri="{FF2B5EF4-FFF2-40B4-BE49-F238E27FC236}">
                    <a16:creationId xmlns:a16="http://schemas.microsoft.com/office/drawing/2014/main" id="{E4FF9B11-F2B2-7988-64DF-131A90D1C4BC}"/>
                  </a:ext>
                </a:extLst>
              </p:cNvPr>
              <p:cNvSpPr/>
              <p:nvPr/>
            </p:nvSpPr>
            <p:spPr bwMode="auto">
              <a:xfrm>
                <a:off x="5825" y="2631"/>
                <a:ext cx="35" cy="21"/>
              </a:xfrm>
              <a:custGeom>
                <a:avLst/>
                <a:gdLst>
                  <a:gd name="T0" fmla="*/ 22 w 24"/>
                  <a:gd name="T1" fmla="*/ 1 h 14"/>
                  <a:gd name="T2" fmla="*/ 18 w 24"/>
                  <a:gd name="T3" fmla="*/ 14 h 14"/>
                  <a:gd name="T4" fmla="*/ 0 w 24"/>
                  <a:gd name="T5" fmla="*/ 0 h 14"/>
                  <a:gd name="T6" fmla="*/ 22 w 24"/>
                  <a:gd name="T7" fmla="*/ 1 h 14"/>
                </a:gdLst>
                <a:ahLst/>
                <a:cxnLst>
                  <a:cxn ang="0">
                    <a:pos x="T0" y="T1"/>
                  </a:cxn>
                  <a:cxn ang="0">
                    <a:pos x="T2" y="T3"/>
                  </a:cxn>
                  <a:cxn ang="0">
                    <a:pos x="T4" y="T5"/>
                  </a:cxn>
                  <a:cxn ang="0">
                    <a:pos x="T6" y="T7"/>
                  </a:cxn>
                </a:cxnLst>
                <a:rect l="0" t="0" r="r" b="b"/>
                <a:pathLst>
                  <a:path w="24" h="14">
                    <a:moveTo>
                      <a:pt x="22" y="1"/>
                    </a:moveTo>
                    <a:cubicBezTo>
                      <a:pt x="20" y="5"/>
                      <a:pt x="24" y="14"/>
                      <a:pt x="18" y="14"/>
                    </a:cubicBezTo>
                    <a:cubicBezTo>
                      <a:pt x="10" y="14"/>
                      <a:pt x="4" y="7"/>
                      <a:pt x="0" y="0"/>
                    </a:cubicBezTo>
                    <a:cubicBezTo>
                      <a:pt x="7" y="1"/>
                      <a:pt x="14" y="1"/>
                      <a:pt x="22" y="1"/>
                    </a:cubicBezTo>
                    <a:close/>
                  </a:path>
                </a:pathLst>
              </a:custGeom>
              <a:solidFill>
                <a:srgbClr val="9D83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6" name="Freeform 1389">
                <a:extLst>
                  <a:ext uri="{FF2B5EF4-FFF2-40B4-BE49-F238E27FC236}">
                    <a16:creationId xmlns:a16="http://schemas.microsoft.com/office/drawing/2014/main" id="{5B23A3B1-A887-9C1D-571F-440C568E16BD}"/>
                  </a:ext>
                </a:extLst>
              </p:cNvPr>
              <p:cNvSpPr/>
              <p:nvPr/>
            </p:nvSpPr>
            <p:spPr bwMode="auto">
              <a:xfrm>
                <a:off x="5461" y="2442"/>
                <a:ext cx="69" cy="89"/>
              </a:xfrm>
              <a:custGeom>
                <a:avLst/>
                <a:gdLst>
                  <a:gd name="T0" fmla="*/ 35 w 47"/>
                  <a:gd name="T1" fmla="*/ 50 h 61"/>
                  <a:gd name="T2" fmla="*/ 4 w 47"/>
                  <a:gd name="T3" fmla="*/ 33 h 61"/>
                  <a:gd name="T4" fmla="*/ 9 w 47"/>
                  <a:gd name="T5" fmla="*/ 7 h 61"/>
                  <a:gd name="T6" fmla="*/ 33 w 47"/>
                  <a:gd name="T7" fmla="*/ 15 h 61"/>
                  <a:gd name="T8" fmla="*/ 47 w 47"/>
                  <a:gd name="T9" fmla="*/ 54 h 61"/>
                  <a:gd name="T10" fmla="*/ 44 w 47"/>
                  <a:gd name="T11" fmla="*/ 61 h 61"/>
                  <a:gd name="T12" fmla="*/ 35 w 47"/>
                  <a:gd name="T13" fmla="*/ 50 h 61"/>
                </a:gdLst>
                <a:ahLst/>
                <a:cxnLst>
                  <a:cxn ang="0">
                    <a:pos x="T0" y="T1"/>
                  </a:cxn>
                  <a:cxn ang="0">
                    <a:pos x="T2" y="T3"/>
                  </a:cxn>
                  <a:cxn ang="0">
                    <a:pos x="T4" y="T5"/>
                  </a:cxn>
                  <a:cxn ang="0">
                    <a:pos x="T6" y="T7"/>
                  </a:cxn>
                  <a:cxn ang="0">
                    <a:pos x="T8" y="T9"/>
                  </a:cxn>
                  <a:cxn ang="0">
                    <a:pos x="T10" y="T11"/>
                  </a:cxn>
                  <a:cxn ang="0">
                    <a:pos x="T12" y="T13"/>
                  </a:cxn>
                </a:cxnLst>
                <a:rect l="0" t="0" r="r" b="b"/>
                <a:pathLst>
                  <a:path w="47" h="61">
                    <a:moveTo>
                      <a:pt x="35" y="50"/>
                    </a:moveTo>
                    <a:cubicBezTo>
                      <a:pt x="26" y="41"/>
                      <a:pt x="10" y="51"/>
                      <a:pt x="4" y="33"/>
                    </a:cubicBezTo>
                    <a:cubicBezTo>
                      <a:pt x="0" y="21"/>
                      <a:pt x="1" y="13"/>
                      <a:pt x="9" y="7"/>
                    </a:cubicBezTo>
                    <a:cubicBezTo>
                      <a:pt x="18" y="0"/>
                      <a:pt x="28" y="5"/>
                      <a:pt x="33" y="15"/>
                    </a:cubicBezTo>
                    <a:cubicBezTo>
                      <a:pt x="38" y="28"/>
                      <a:pt x="42" y="41"/>
                      <a:pt x="47" y="54"/>
                    </a:cubicBezTo>
                    <a:cubicBezTo>
                      <a:pt x="46" y="57"/>
                      <a:pt x="45" y="61"/>
                      <a:pt x="44" y="61"/>
                    </a:cubicBezTo>
                    <a:cubicBezTo>
                      <a:pt x="38" y="60"/>
                      <a:pt x="38" y="53"/>
                      <a:pt x="35" y="50"/>
                    </a:cubicBezTo>
                    <a:close/>
                  </a:path>
                </a:pathLst>
              </a:custGeom>
              <a:solidFill>
                <a:srgbClr val="5034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7" name="Freeform 1390">
                <a:extLst>
                  <a:ext uri="{FF2B5EF4-FFF2-40B4-BE49-F238E27FC236}">
                    <a16:creationId xmlns:a16="http://schemas.microsoft.com/office/drawing/2014/main" id="{3E5B645B-CF0E-2AFF-DE9B-93E650E738B7}"/>
                  </a:ext>
                </a:extLst>
              </p:cNvPr>
              <p:cNvSpPr/>
              <p:nvPr/>
            </p:nvSpPr>
            <p:spPr bwMode="auto">
              <a:xfrm>
                <a:off x="5457" y="2564"/>
                <a:ext cx="36" cy="22"/>
              </a:xfrm>
              <a:custGeom>
                <a:avLst/>
                <a:gdLst>
                  <a:gd name="T0" fmla="*/ 25 w 25"/>
                  <a:gd name="T1" fmla="*/ 4 h 15"/>
                  <a:gd name="T2" fmla="*/ 0 w 25"/>
                  <a:gd name="T3" fmla="*/ 12 h 15"/>
                  <a:gd name="T4" fmla="*/ 25 w 25"/>
                  <a:gd name="T5" fmla="*/ 4 h 15"/>
                </a:gdLst>
                <a:ahLst/>
                <a:cxnLst>
                  <a:cxn ang="0">
                    <a:pos x="T0" y="T1"/>
                  </a:cxn>
                  <a:cxn ang="0">
                    <a:pos x="T2" y="T3"/>
                  </a:cxn>
                  <a:cxn ang="0">
                    <a:pos x="T4" y="T5"/>
                  </a:cxn>
                </a:cxnLst>
                <a:rect l="0" t="0" r="r" b="b"/>
                <a:pathLst>
                  <a:path w="25" h="15">
                    <a:moveTo>
                      <a:pt x="25" y="4"/>
                    </a:moveTo>
                    <a:cubicBezTo>
                      <a:pt x="16" y="11"/>
                      <a:pt x="10" y="15"/>
                      <a:pt x="0" y="12"/>
                    </a:cubicBezTo>
                    <a:cubicBezTo>
                      <a:pt x="6" y="4"/>
                      <a:pt x="13" y="0"/>
                      <a:pt x="25" y="4"/>
                    </a:cubicBezTo>
                    <a:close/>
                  </a:path>
                </a:pathLst>
              </a:custGeom>
              <a:solidFill>
                <a:srgbClr val="9970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8" name="Freeform 1391">
                <a:extLst>
                  <a:ext uri="{FF2B5EF4-FFF2-40B4-BE49-F238E27FC236}">
                    <a16:creationId xmlns:a16="http://schemas.microsoft.com/office/drawing/2014/main" id="{67524F68-1393-8926-F2BD-A3A5EA1696DE}"/>
                  </a:ext>
                </a:extLst>
              </p:cNvPr>
              <p:cNvSpPr/>
              <p:nvPr/>
            </p:nvSpPr>
            <p:spPr bwMode="auto">
              <a:xfrm>
                <a:off x="5668" y="2636"/>
                <a:ext cx="67" cy="43"/>
              </a:xfrm>
              <a:custGeom>
                <a:avLst/>
                <a:gdLst>
                  <a:gd name="T0" fmla="*/ 28 w 46"/>
                  <a:gd name="T1" fmla="*/ 24 h 30"/>
                  <a:gd name="T2" fmla="*/ 9 w 46"/>
                  <a:gd name="T3" fmla="*/ 25 h 30"/>
                  <a:gd name="T4" fmla="*/ 0 w 46"/>
                  <a:gd name="T5" fmla="*/ 13 h 30"/>
                  <a:gd name="T6" fmla="*/ 28 w 46"/>
                  <a:gd name="T7" fmla="*/ 1 h 30"/>
                  <a:gd name="T8" fmla="*/ 43 w 46"/>
                  <a:gd name="T9" fmla="*/ 10 h 30"/>
                  <a:gd name="T10" fmla="*/ 28 w 46"/>
                  <a:gd name="T11" fmla="*/ 24 h 30"/>
                </a:gdLst>
                <a:ahLst/>
                <a:cxnLst>
                  <a:cxn ang="0">
                    <a:pos x="T0" y="T1"/>
                  </a:cxn>
                  <a:cxn ang="0">
                    <a:pos x="T2" y="T3"/>
                  </a:cxn>
                  <a:cxn ang="0">
                    <a:pos x="T4" y="T5"/>
                  </a:cxn>
                  <a:cxn ang="0">
                    <a:pos x="T6" y="T7"/>
                  </a:cxn>
                  <a:cxn ang="0">
                    <a:pos x="T8" y="T9"/>
                  </a:cxn>
                  <a:cxn ang="0">
                    <a:pos x="T10" y="T11"/>
                  </a:cxn>
                </a:cxnLst>
                <a:rect l="0" t="0" r="r" b="b"/>
                <a:pathLst>
                  <a:path w="46" h="30">
                    <a:moveTo>
                      <a:pt x="28" y="24"/>
                    </a:moveTo>
                    <a:cubicBezTo>
                      <a:pt x="22" y="29"/>
                      <a:pt x="15" y="30"/>
                      <a:pt x="9" y="25"/>
                    </a:cubicBezTo>
                    <a:cubicBezTo>
                      <a:pt x="6" y="21"/>
                      <a:pt x="3" y="17"/>
                      <a:pt x="0" y="13"/>
                    </a:cubicBezTo>
                    <a:cubicBezTo>
                      <a:pt x="6" y="1"/>
                      <a:pt x="17" y="0"/>
                      <a:pt x="28" y="1"/>
                    </a:cubicBezTo>
                    <a:cubicBezTo>
                      <a:pt x="35" y="1"/>
                      <a:pt x="40" y="4"/>
                      <a:pt x="43" y="10"/>
                    </a:cubicBezTo>
                    <a:cubicBezTo>
                      <a:pt x="46" y="23"/>
                      <a:pt x="36" y="22"/>
                      <a:pt x="28" y="24"/>
                    </a:cubicBezTo>
                    <a:close/>
                  </a:path>
                </a:pathLst>
              </a:custGeom>
              <a:solidFill>
                <a:srgbClr val="ECE1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9" name="Freeform 1392">
                <a:extLst>
                  <a:ext uri="{FF2B5EF4-FFF2-40B4-BE49-F238E27FC236}">
                    <a16:creationId xmlns:a16="http://schemas.microsoft.com/office/drawing/2014/main" id="{56479F6A-C0F8-D8D6-65AB-4BAA6722BB60}"/>
                  </a:ext>
                </a:extLst>
              </p:cNvPr>
              <p:cNvSpPr/>
              <p:nvPr/>
            </p:nvSpPr>
            <p:spPr bwMode="auto">
              <a:xfrm>
                <a:off x="5709" y="2614"/>
                <a:ext cx="62" cy="39"/>
              </a:xfrm>
              <a:custGeom>
                <a:avLst/>
                <a:gdLst>
                  <a:gd name="T0" fmla="*/ 12 w 43"/>
                  <a:gd name="T1" fmla="*/ 25 h 27"/>
                  <a:gd name="T2" fmla="*/ 0 w 43"/>
                  <a:gd name="T3" fmla="*/ 16 h 27"/>
                  <a:gd name="T4" fmla="*/ 24 w 43"/>
                  <a:gd name="T5" fmla="*/ 0 h 27"/>
                  <a:gd name="T6" fmla="*/ 21 w 43"/>
                  <a:gd name="T7" fmla="*/ 26 h 27"/>
                  <a:gd name="T8" fmla="*/ 12 w 43"/>
                  <a:gd name="T9" fmla="*/ 25 h 27"/>
                </a:gdLst>
                <a:ahLst/>
                <a:cxnLst>
                  <a:cxn ang="0">
                    <a:pos x="T0" y="T1"/>
                  </a:cxn>
                  <a:cxn ang="0">
                    <a:pos x="T2" y="T3"/>
                  </a:cxn>
                  <a:cxn ang="0">
                    <a:pos x="T4" y="T5"/>
                  </a:cxn>
                  <a:cxn ang="0">
                    <a:pos x="T6" y="T7"/>
                  </a:cxn>
                  <a:cxn ang="0">
                    <a:pos x="T8" y="T9"/>
                  </a:cxn>
                </a:cxnLst>
                <a:rect l="0" t="0" r="r" b="b"/>
                <a:pathLst>
                  <a:path w="43" h="27">
                    <a:moveTo>
                      <a:pt x="12" y="25"/>
                    </a:moveTo>
                    <a:cubicBezTo>
                      <a:pt x="8" y="22"/>
                      <a:pt x="4" y="19"/>
                      <a:pt x="0" y="16"/>
                    </a:cubicBezTo>
                    <a:cubicBezTo>
                      <a:pt x="2" y="1"/>
                      <a:pt x="13" y="1"/>
                      <a:pt x="24" y="0"/>
                    </a:cubicBezTo>
                    <a:cubicBezTo>
                      <a:pt x="43" y="17"/>
                      <a:pt x="42" y="20"/>
                      <a:pt x="21" y="26"/>
                    </a:cubicBezTo>
                    <a:cubicBezTo>
                      <a:pt x="18" y="27"/>
                      <a:pt x="15" y="26"/>
                      <a:pt x="12" y="25"/>
                    </a:cubicBezTo>
                    <a:close/>
                  </a:path>
                </a:pathLst>
              </a:custGeom>
              <a:solidFill>
                <a:srgbClr val="292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0" name="Freeform 1393">
                <a:extLst>
                  <a:ext uri="{FF2B5EF4-FFF2-40B4-BE49-F238E27FC236}">
                    <a16:creationId xmlns:a16="http://schemas.microsoft.com/office/drawing/2014/main" id="{3D4C9CA9-ABE4-3080-71CB-484E6E9459E9}"/>
                  </a:ext>
                </a:extLst>
              </p:cNvPr>
              <p:cNvSpPr/>
              <p:nvPr/>
            </p:nvSpPr>
            <p:spPr bwMode="auto">
              <a:xfrm>
                <a:off x="5738" y="2612"/>
                <a:ext cx="54" cy="51"/>
              </a:xfrm>
              <a:custGeom>
                <a:avLst/>
                <a:gdLst>
                  <a:gd name="T0" fmla="*/ 0 w 37"/>
                  <a:gd name="T1" fmla="*/ 24 h 35"/>
                  <a:gd name="T2" fmla="*/ 4 w 37"/>
                  <a:gd name="T3" fmla="*/ 1 h 35"/>
                  <a:gd name="T4" fmla="*/ 8 w 37"/>
                  <a:gd name="T5" fmla="*/ 0 h 35"/>
                  <a:gd name="T6" fmla="*/ 37 w 37"/>
                  <a:gd name="T7" fmla="*/ 21 h 35"/>
                  <a:gd name="T8" fmla="*/ 0 w 37"/>
                  <a:gd name="T9" fmla="*/ 24 h 35"/>
                </a:gdLst>
                <a:ahLst/>
                <a:cxnLst>
                  <a:cxn ang="0">
                    <a:pos x="T0" y="T1"/>
                  </a:cxn>
                  <a:cxn ang="0">
                    <a:pos x="T2" y="T3"/>
                  </a:cxn>
                  <a:cxn ang="0">
                    <a:pos x="T4" y="T5"/>
                  </a:cxn>
                  <a:cxn ang="0">
                    <a:pos x="T6" y="T7"/>
                  </a:cxn>
                  <a:cxn ang="0">
                    <a:pos x="T8" y="T9"/>
                  </a:cxn>
                </a:cxnLst>
                <a:rect l="0" t="0" r="r" b="b"/>
                <a:pathLst>
                  <a:path w="37" h="35">
                    <a:moveTo>
                      <a:pt x="0" y="24"/>
                    </a:moveTo>
                    <a:cubicBezTo>
                      <a:pt x="22" y="20"/>
                      <a:pt x="8" y="9"/>
                      <a:pt x="4" y="1"/>
                    </a:cubicBezTo>
                    <a:cubicBezTo>
                      <a:pt x="6" y="1"/>
                      <a:pt x="7" y="1"/>
                      <a:pt x="8" y="0"/>
                    </a:cubicBezTo>
                    <a:cubicBezTo>
                      <a:pt x="19" y="5"/>
                      <a:pt x="28" y="12"/>
                      <a:pt x="37" y="21"/>
                    </a:cubicBezTo>
                    <a:cubicBezTo>
                      <a:pt x="28" y="34"/>
                      <a:pt x="18" y="35"/>
                      <a:pt x="0" y="24"/>
                    </a:cubicBezTo>
                    <a:close/>
                  </a:path>
                </a:pathLst>
              </a:custGeom>
              <a:solidFill>
                <a:srgbClr val="514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1" name="Freeform 1394">
                <a:extLst>
                  <a:ext uri="{FF2B5EF4-FFF2-40B4-BE49-F238E27FC236}">
                    <a16:creationId xmlns:a16="http://schemas.microsoft.com/office/drawing/2014/main" id="{2D4A3775-727D-E682-D713-5728F8E73DE9}"/>
                  </a:ext>
                </a:extLst>
              </p:cNvPr>
              <p:cNvSpPr/>
              <p:nvPr/>
            </p:nvSpPr>
            <p:spPr bwMode="auto">
              <a:xfrm>
                <a:off x="5576" y="2152"/>
                <a:ext cx="64" cy="54"/>
              </a:xfrm>
              <a:custGeom>
                <a:avLst/>
                <a:gdLst>
                  <a:gd name="T0" fmla="*/ 11 w 44"/>
                  <a:gd name="T1" fmla="*/ 0 h 37"/>
                  <a:gd name="T2" fmla="*/ 16 w 44"/>
                  <a:gd name="T3" fmla="*/ 5 h 37"/>
                  <a:gd name="T4" fmla="*/ 28 w 44"/>
                  <a:gd name="T5" fmla="*/ 15 h 37"/>
                  <a:gd name="T6" fmla="*/ 44 w 44"/>
                  <a:gd name="T7" fmla="*/ 24 h 37"/>
                  <a:gd name="T8" fmla="*/ 11 w 44"/>
                  <a:gd name="T9" fmla="*/ 22 h 37"/>
                  <a:gd name="T10" fmla="*/ 0 w 44"/>
                  <a:gd name="T11" fmla="*/ 21 h 37"/>
                  <a:gd name="T12" fmla="*/ 0 w 44"/>
                  <a:gd name="T13" fmla="*/ 17 h 37"/>
                  <a:gd name="T14" fmla="*/ 11 w 44"/>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7">
                    <a:moveTo>
                      <a:pt x="11" y="0"/>
                    </a:moveTo>
                    <a:cubicBezTo>
                      <a:pt x="13" y="2"/>
                      <a:pt x="14" y="3"/>
                      <a:pt x="16" y="5"/>
                    </a:cubicBezTo>
                    <a:cubicBezTo>
                      <a:pt x="19" y="10"/>
                      <a:pt x="15" y="21"/>
                      <a:pt x="28" y="15"/>
                    </a:cubicBezTo>
                    <a:cubicBezTo>
                      <a:pt x="36" y="12"/>
                      <a:pt x="40" y="19"/>
                      <a:pt x="44" y="24"/>
                    </a:cubicBezTo>
                    <a:cubicBezTo>
                      <a:pt x="33" y="29"/>
                      <a:pt x="22" y="37"/>
                      <a:pt x="11" y="22"/>
                    </a:cubicBezTo>
                    <a:cubicBezTo>
                      <a:pt x="9" y="20"/>
                      <a:pt x="4" y="21"/>
                      <a:pt x="0" y="21"/>
                    </a:cubicBezTo>
                    <a:cubicBezTo>
                      <a:pt x="0" y="20"/>
                      <a:pt x="0" y="18"/>
                      <a:pt x="0" y="17"/>
                    </a:cubicBezTo>
                    <a:cubicBezTo>
                      <a:pt x="12" y="17"/>
                      <a:pt x="5" y="4"/>
                      <a:pt x="11" y="0"/>
                    </a:cubicBezTo>
                    <a:close/>
                  </a:path>
                </a:pathLst>
              </a:custGeom>
              <a:solidFill>
                <a:srgbClr val="7857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2" name="Freeform 1395">
                <a:extLst>
                  <a:ext uri="{FF2B5EF4-FFF2-40B4-BE49-F238E27FC236}">
                    <a16:creationId xmlns:a16="http://schemas.microsoft.com/office/drawing/2014/main" id="{F09ED886-3B52-A4BE-4034-71C6A2CF2719}"/>
                  </a:ext>
                </a:extLst>
              </p:cNvPr>
              <p:cNvSpPr/>
              <p:nvPr/>
            </p:nvSpPr>
            <p:spPr bwMode="auto">
              <a:xfrm>
                <a:off x="5586" y="2238"/>
                <a:ext cx="35" cy="18"/>
              </a:xfrm>
              <a:custGeom>
                <a:avLst/>
                <a:gdLst>
                  <a:gd name="T0" fmla="*/ 0 w 24"/>
                  <a:gd name="T1" fmla="*/ 6 h 12"/>
                  <a:gd name="T2" fmla="*/ 5 w 24"/>
                  <a:gd name="T3" fmla="*/ 2 h 12"/>
                  <a:gd name="T4" fmla="*/ 24 w 24"/>
                  <a:gd name="T5" fmla="*/ 5 h 12"/>
                  <a:gd name="T6" fmla="*/ 0 w 24"/>
                  <a:gd name="T7" fmla="*/ 6 h 12"/>
                </a:gdLst>
                <a:ahLst/>
                <a:cxnLst>
                  <a:cxn ang="0">
                    <a:pos x="T0" y="T1"/>
                  </a:cxn>
                  <a:cxn ang="0">
                    <a:pos x="T2" y="T3"/>
                  </a:cxn>
                  <a:cxn ang="0">
                    <a:pos x="T4" y="T5"/>
                  </a:cxn>
                  <a:cxn ang="0">
                    <a:pos x="T6" y="T7"/>
                  </a:cxn>
                </a:cxnLst>
                <a:rect l="0" t="0" r="r" b="b"/>
                <a:pathLst>
                  <a:path w="24" h="12">
                    <a:moveTo>
                      <a:pt x="0" y="6"/>
                    </a:moveTo>
                    <a:cubicBezTo>
                      <a:pt x="2" y="4"/>
                      <a:pt x="3" y="3"/>
                      <a:pt x="5" y="2"/>
                    </a:cubicBezTo>
                    <a:cubicBezTo>
                      <a:pt x="10" y="2"/>
                      <a:pt x="16" y="0"/>
                      <a:pt x="24" y="5"/>
                    </a:cubicBezTo>
                    <a:cubicBezTo>
                      <a:pt x="15" y="11"/>
                      <a:pt x="8" y="12"/>
                      <a:pt x="0" y="6"/>
                    </a:cubicBezTo>
                    <a:close/>
                  </a:path>
                </a:pathLst>
              </a:custGeom>
              <a:solidFill>
                <a:srgbClr val="966C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3" name="Freeform 1396">
                <a:extLst>
                  <a:ext uri="{FF2B5EF4-FFF2-40B4-BE49-F238E27FC236}">
                    <a16:creationId xmlns:a16="http://schemas.microsoft.com/office/drawing/2014/main" id="{8871BC6F-B1B0-9979-819E-B502891C2739}"/>
                  </a:ext>
                </a:extLst>
              </p:cNvPr>
              <p:cNvSpPr/>
              <p:nvPr/>
            </p:nvSpPr>
            <p:spPr bwMode="auto">
              <a:xfrm>
                <a:off x="5768" y="2282"/>
                <a:ext cx="38" cy="74"/>
              </a:xfrm>
              <a:custGeom>
                <a:avLst/>
                <a:gdLst>
                  <a:gd name="T0" fmla="*/ 20 w 26"/>
                  <a:gd name="T1" fmla="*/ 28 h 51"/>
                  <a:gd name="T2" fmla="*/ 20 w 26"/>
                  <a:gd name="T3" fmla="*/ 36 h 51"/>
                  <a:gd name="T4" fmla="*/ 16 w 26"/>
                  <a:gd name="T5" fmla="*/ 48 h 51"/>
                  <a:gd name="T6" fmla="*/ 16 w 26"/>
                  <a:gd name="T7" fmla="*/ 48 h 51"/>
                  <a:gd name="T8" fmla="*/ 7 w 26"/>
                  <a:gd name="T9" fmla="*/ 48 h 51"/>
                  <a:gd name="T10" fmla="*/ 2 w 26"/>
                  <a:gd name="T11" fmla="*/ 13 h 51"/>
                  <a:gd name="T12" fmla="*/ 12 w 26"/>
                  <a:gd name="T13" fmla="*/ 2 h 51"/>
                  <a:gd name="T14" fmla="*/ 19 w 26"/>
                  <a:gd name="T15" fmla="*/ 17 h 51"/>
                  <a:gd name="T16" fmla="*/ 20 w 26"/>
                  <a:gd name="T17" fmla="*/ 2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51">
                    <a:moveTo>
                      <a:pt x="20" y="28"/>
                    </a:moveTo>
                    <a:cubicBezTo>
                      <a:pt x="20" y="31"/>
                      <a:pt x="20" y="33"/>
                      <a:pt x="20" y="36"/>
                    </a:cubicBezTo>
                    <a:cubicBezTo>
                      <a:pt x="24" y="42"/>
                      <a:pt x="20" y="45"/>
                      <a:pt x="16" y="48"/>
                    </a:cubicBezTo>
                    <a:cubicBezTo>
                      <a:pt x="16" y="48"/>
                      <a:pt x="16" y="48"/>
                      <a:pt x="16" y="48"/>
                    </a:cubicBezTo>
                    <a:cubicBezTo>
                      <a:pt x="13" y="49"/>
                      <a:pt x="7" y="51"/>
                      <a:pt x="7" y="48"/>
                    </a:cubicBezTo>
                    <a:cubicBezTo>
                      <a:pt x="8" y="36"/>
                      <a:pt x="8" y="25"/>
                      <a:pt x="2" y="13"/>
                    </a:cubicBezTo>
                    <a:cubicBezTo>
                      <a:pt x="0" y="11"/>
                      <a:pt x="5" y="0"/>
                      <a:pt x="12" y="2"/>
                    </a:cubicBezTo>
                    <a:cubicBezTo>
                      <a:pt x="16" y="4"/>
                      <a:pt x="26" y="7"/>
                      <a:pt x="19" y="17"/>
                    </a:cubicBezTo>
                    <a:cubicBezTo>
                      <a:pt x="18" y="19"/>
                      <a:pt x="20" y="24"/>
                      <a:pt x="20" y="28"/>
                    </a:cubicBezTo>
                    <a:close/>
                  </a:path>
                </a:pathLst>
              </a:custGeom>
              <a:solidFill>
                <a:srgbClr val="B89C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4" name="Freeform 1397">
                <a:extLst>
                  <a:ext uri="{FF2B5EF4-FFF2-40B4-BE49-F238E27FC236}">
                    <a16:creationId xmlns:a16="http://schemas.microsoft.com/office/drawing/2014/main" id="{74DD8911-261D-D4AA-7CD7-70B9010C8100}"/>
                  </a:ext>
                </a:extLst>
              </p:cNvPr>
              <p:cNvSpPr/>
              <p:nvPr/>
            </p:nvSpPr>
            <p:spPr bwMode="auto">
              <a:xfrm>
                <a:off x="5761" y="2468"/>
                <a:ext cx="45" cy="70"/>
              </a:xfrm>
              <a:custGeom>
                <a:avLst/>
                <a:gdLst>
                  <a:gd name="T0" fmla="*/ 12 w 31"/>
                  <a:gd name="T1" fmla="*/ 48 h 48"/>
                  <a:gd name="T2" fmla="*/ 12 w 31"/>
                  <a:gd name="T3" fmla="*/ 31 h 48"/>
                  <a:gd name="T4" fmla="*/ 17 w 31"/>
                  <a:gd name="T5" fmla="*/ 0 h 48"/>
                  <a:gd name="T6" fmla="*/ 29 w 31"/>
                  <a:gd name="T7" fmla="*/ 0 h 48"/>
                  <a:gd name="T8" fmla="*/ 12 w 31"/>
                  <a:gd name="T9" fmla="*/ 48 h 48"/>
                </a:gdLst>
                <a:ahLst/>
                <a:cxnLst>
                  <a:cxn ang="0">
                    <a:pos x="T0" y="T1"/>
                  </a:cxn>
                  <a:cxn ang="0">
                    <a:pos x="T2" y="T3"/>
                  </a:cxn>
                  <a:cxn ang="0">
                    <a:pos x="T4" y="T5"/>
                  </a:cxn>
                  <a:cxn ang="0">
                    <a:pos x="T6" y="T7"/>
                  </a:cxn>
                  <a:cxn ang="0">
                    <a:pos x="T8" y="T9"/>
                  </a:cxn>
                </a:cxnLst>
                <a:rect l="0" t="0" r="r" b="b"/>
                <a:pathLst>
                  <a:path w="31" h="48">
                    <a:moveTo>
                      <a:pt x="12" y="48"/>
                    </a:moveTo>
                    <a:cubicBezTo>
                      <a:pt x="11" y="42"/>
                      <a:pt x="0" y="39"/>
                      <a:pt x="12" y="31"/>
                    </a:cubicBezTo>
                    <a:cubicBezTo>
                      <a:pt x="21" y="25"/>
                      <a:pt x="22" y="12"/>
                      <a:pt x="17" y="0"/>
                    </a:cubicBezTo>
                    <a:cubicBezTo>
                      <a:pt x="21" y="0"/>
                      <a:pt x="25" y="0"/>
                      <a:pt x="29" y="0"/>
                    </a:cubicBezTo>
                    <a:cubicBezTo>
                      <a:pt x="27" y="17"/>
                      <a:pt x="31" y="36"/>
                      <a:pt x="12" y="48"/>
                    </a:cubicBezTo>
                    <a:close/>
                  </a:path>
                </a:pathLst>
              </a:custGeom>
              <a:solidFill>
                <a:srgbClr val="C5A5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5" name="Freeform 1398">
                <a:extLst>
                  <a:ext uri="{FF2B5EF4-FFF2-40B4-BE49-F238E27FC236}">
                    <a16:creationId xmlns:a16="http://schemas.microsoft.com/office/drawing/2014/main" id="{9370521A-3226-0595-EF5D-2A5B7738587D}"/>
                  </a:ext>
                </a:extLst>
              </p:cNvPr>
              <p:cNvSpPr/>
              <p:nvPr/>
            </p:nvSpPr>
            <p:spPr bwMode="auto">
              <a:xfrm>
                <a:off x="5709" y="2643"/>
                <a:ext cx="94" cy="28"/>
              </a:xfrm>
              <a:custGeom>
                <a:avLst/>
                <a:gdLst>
                  <a:gd name="T0" fmla="*/ 20 w 65"/>
                  <a:gd name="T1" fmla="*/ 3 h 19"/>
                  <a:gd name="T2" fmla="*/ 57 w 65"/>
                  <a:gd name="T3" fmla="*/ 0 h 19"/>
                  <a:gd name="T4" fmla="*/ 65 w 65"/>
                  <a:gd name="T5" fmla="*/ 16 h 19"/>
                  <a:gd name="T6" fmla="*/ 0 w 65"/>
                  <a:gd name="T7" fmla="*/ 19 h 19"/>
                  <a:gd name="T8" fmla="*/ 12 w 65"/>
                  <a:gd name="T9" fmla="*/ 5 h 19"/>
                  <a:gd name="T10" fmla="*/ 20 w 65"/>
                  <a:gd name="T11" fmla="*/ 3 h 19"/>
                </a:gdLst>
                <a:ahLst/>
                <a:cxnLst>
                  <a:cxn ang="0">
                    <a:pos x="T0" y="T1"/>
                  </a:cxn>
                  <a:cxn ang="0">
                    <a:pos x="T2" y="T3"/>
                  </a:cxn>
                  <a:cxn ang="0">
                    <a:pos x="T4" y="T5"/>
                  </a:cxn>
                  <a:cxn ang="0">
                    <a:pos x="T6" y="T7"/>
                  </a:cxn>
                  <a:cxn ang="0">
                    <a:pos x="T8" y="T9"/>
                  </a:cxn>
                  <a:cxn ang="0">
                    <a:pos x="T10" y="T11"/>
                  </a:cxn>
                </a:cxnLst>
                <a:rect l="0" t="0" r="r" b="b"/>
                <a:pathLst>
                  <a:path w="65" h="19">
                    <a:moveTo>
                      <a:pt x="20" y="3"/>
                    </a:moveTo>
                    <a:cubicBezTo>
                      <a:pt x="32" y="2"/>
                      <a:pt x="46" y="11"/>
                      <a:pt x="57" y="0"/>
                    </a:cubicBezTo>
                    <a:cubicBezTo>
                      <a:pt x="63" y="3"/>
                      <a:pt x="64" y="9"/>
                      <a:pt x="65" y="16"/>
                    </a:cubicBezTo>
                    <a:cubicBezTo>
                      <a:pt x="43" y="19"/>
                      <a:pt x="22" y="19"/>
                      <a:pt x="0" y="19"/>
                    </a:cubicBezTo>
                    <a:cubicBezTo>
                      <a:pt x="5" y="15"/>
                      <a:pt x="15" y="15"/>
                      <a:pt x="12" y="5"/>
                    </a:cubicBezTo>
                    <a:cubicBezTo>
                      <a:pt x="15" y="4"/>
                      <a:pt x="18" y="3"/>
                      <a:pt x="20" y="3"/>
                    </a:cubicBezTo>
                    <a:close/>
                  </a:path>
                </a:pathLst>
              </a:custGeom>
              <a:solidFill>
                <a:srgbClr val="AD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6" name="Freeform 1399">
                <a:extLst>
                  <a:ext uri="{FF2B5EF4-FFF2-40B4-BE49-F238E27FC236}">
                    <a16:creationId xmlns:a16="http://schemas.microsoft.com/office/drawing/2014/main" id="{73884C57-87B3-3428-12CD-FBA4768C4966}"/>
                  </a:ext>
                </a:extLst>
              </p:cNvPr>
              <p:cNvSpPr/>
              <p:nvPr/>
            </p:nvSpPr>
            <p:spPr bwMode="auto">
              <a:xfrm>
                <a:off x="6128" y="1726"/>
                <a:ext cx="122" cy="175"/>
              </a:xfrm>
              <a:custGeom>
                <a:avLst/>
                <a:gdLst>
                  <a:gd name="T0" fmla="*/ 5 w 84"/>
                  <a:gd name="T1" fmla="*/ 10 h 120"/>
                  <a:gd name="T2" fmla="*/ 21 w 84"/>
                  <a:gd name="T3" fmla="*/ 8 h 120"/>
                  <a:gd name="T4" fmla="*/ 32 w 84"/>
                  <a:gd name="T5" fmla="*/ 6 h 120"/>
                  <a:gd name="T6" fmla="*/ 50 w 84"/>
                  <a:gd name="T7" fmla="*/ 13 h 120"/>
                  <a:gd name="T8" fmla="*/ 84 w 84"/>
                  <a:gd name="T9" fmla="*/ 10 h 120"/>
                  <a:gd name="T10" fmla="*/ 72 w 84"/>
                  <a:gd name="T11" fmla="*/ 59 h 120"/>
                  <a:gd name="T12" fmla="*/ 43 w 84"/>
                  <a:gd name="T13" fmla="*/ 110 h 120"/>
                  <a:gd name="T14" fmla="*/ 22 w 84"/>
                  <a:gd name="T15" fmla="*/ 103 h 120"/>
                  <a:gd name="T16" fmla="*/ 22 w 84"/>
                  <a:gd name="T17" fmla="*/ 74 h 120"/>
                  <a:gd name="T18" fmla="*/ 13 w 84"/>
                  <a:gd name="T19" fmla="*/ 57 h 120"/>
                  <a:gd name="T20" fmla="*/ 5 w 84"/>
                  <a:gd name="T21"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20">
                    <a:moveTo>
                      <a:pt x="5" y="10"/>
                    </a:moveTo>
                    <a:cubicBezTo>
                      <a:pt x="10" y="9"/>
                      <a:pt x="17" y="23"/>
                      <a:pt x="21" y="8"/>
                    </a:cubicBezTo>
                    <a:cubicBezTo>
                      <a:pt x="23" y="0"/>
                      <a:pt x="29" y="9"/>
                      <a:pt x="32" y="6"/>
                    </a:cubicBezTo>
                    <a:cubicBezTo>
                      <a:pt x="37" y="13"/>
                      <a:pt x="39" y="20"/>
                      <a:pt x="50" y="13"/>
                    </a:cubicBezTo>
                    <a:cubicBezTo>
                      <a:pt x="60" y="7"/>
                      <a:pt x="73" y="22"/>
                      <a:pt x="84" y="10"/>
                    </a:cubicBezTo>
                    <a:cubicBezTo>
                      <a:pt x="81" y="26"/>
                      <a:pt x="71" y="41"/>
                      <a:pt x="72" y="59"/>
                    </a:cubicBezTo>
                    <a:cubicBezTo>
                      <a:pt x="66" y="78"/>
                      <a:pt x="53" y="93"/>
                      <a:pt x="43" y="110"/>
                    </a:cubicBezTo>
                    <a:cubicBezTo>
                      <a:pt x="32" y="120"/>
                      <a:pt x="27" y="112"/>
                      <a:pt x="22" y="103"/>
                    </a:cubicBezTo>
                    <a:cubicBezTo>
                      <a:pt x="18" y="93"/>
                      <a:pt x="22" y="83"/>
                      <a:pt x="22" y="74"/>
                    </a:cubicBezTo>
                    <a:cubicBezTo>
                      <a:pt x="22" y="67"/>
                      <a:pt x="16" y="63"/>
                      <a:pt x="13" y="57"/>
                    </a:cubicBezTo>
                    <a:cubicBezTo>
                      <a:pt x="7" y="42"/>
                      <a:pt x="0" y="27"/>
                      <a:pt x="5" y="10"/>
                    </a:cubicBezTo>
                    <a:close/>
                  </a:path>
                </a:pathLst>
              </a:custGeom>
              <a:solidFill>
                <a:srgbClr val="DCBA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7" name="Freeform 1400">
                <a:extLst>
                  <a:ext uri="{FF2B5EF4-FFF2-40B4-BE49-F238E27FC236}">
                    <a16:creationId xmlns:a16="http://schemas.microsoft.com/office/drawing/2014/main" id="{C1A3FA22-D190-2A73-EF9F-EE57F214C42F}"/>
                  </a:ext>
                </a:extLst>
              </p:cNvPr>
              <p:cNvSpPr/>
              <p:nvPr/>
            </p:nvSpPr>
            <p:spPr bwMode="auto">
              <a:xfrm>
                <a:off x="6186" y="1812"/>
                <a:ext cx="116" cy="189"/>
              </a:xfrm>
              <a:custGeom>
                <a:avLst/>
                <a:gdLst>
                  <a:gd name="T0" fmla="*/ 1 w 80"/>
                  <a:gd name="T1" fmla="*/ 47 h 130"/>
                  <a:gd name="T2" fmla="*/ 32 w 80"/>
                  <a:gd name="T3" fmla="*/ 0 h 130"/>
                  <a:gd name="T4" fmla="*/ 53 w 80"/>
                  <a:gd name="T5" fmla="*/ 23 h 130"/>
                  <a:gd name="T6" fmla="*/ 65 w 80"/>
                  <a:gd name="T7" fmla="*/ 57 h 130"/>
                  <a:gd name="T8" fmla="*/ 72 w 80"/>
                  <a:gd name="T9" fmla="*/ 85 h 130"/>
                  <a:gd name="T10" fmla="*/ 76 w 80"/>
                  <a:gd name="T11" fmla="*/ 106 h 130"/>
                  <a:gd name="T12" fmla="*/ 80 w 80"/>
                  <a:gd name="T13" fmla="*/ 123 h 130"/>
                  <a:gd name="T14" fmla="*/ 53 w 80"/>
                  <a:gd name="T15" fmla="*/ 124 h 130"/>
                  <a:gd name="T16" fmla="*/ 42 w 80"/>
                  <a:gd name="T17" fmla="*/ 106 h 130"/>
                  <a:gd name="T18" fmla="*/ 12 w 80"/>
                  <a:gd name="T19" fmla="*/ 84 h 130"/>
                  <a:gd name="T20" fmla="*/ 3 w 80"/>
                  <a:gd name="T21" fmla="*/ 75 h 130"/>
                  <a:gd name="T22" fmla="*/ 1 w 80"/>
                  <a:gd name="T23" fmla="*/ 4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130">
                    <a:moveTo>
                      <a:pt x="1" y="47"/>
                    </a:moveTo>
                    <a:cubicBezTo>
                      <a:pt x="10" y="30"/>
                      <a:pt x="19" y="14"/>
                      <a:pt x="32" y="0"/>
                    </a:cubicBezTo>
                    <a:cubicBezTo>
                      <a:pt x="34" y="11"/>
                      <a:pt x="45" y="15"/>
                      <a:pt x="53" y="23"/>
                    </a:cubicBezTo>
                    <a:cubicBezTo>
                      <a:pt x="54" y="35"/>
                      <a:pt x="40" y="52"/>
                      <a:pt x="65" y="57"/>
                    </a:cubicBezTo>
                    <a:cubicBezTo>
                      <a:pt x="68" y="57"/>
                      <a:pt x="75" y="80"/>
                      <a:pt x="72" y="85"/>
                    </a:cubicBezTo>
                    <a:cubicBezTo>
                      <a:pt x="65" y="97"/>
                      <a:pt x="77" y="99"/>
                      <a:pt x="76" y="106"/>
                    </a:cubicBezTo>
                    <a:cubicBezTo>
                      <a:pt x="70" y="114"/>
                      <a:pt x="77" y="118"/>
                      <a:pt x="80" y="123"/>
                    </a:cubicBezTo>
                    <a:cubicBezTo>
                      <a:pt x="71" y="130"/>
                      <a:pt x="62" y="126"/>
                      <a:pt x="53" y="124"/>
                    </a:cubicBezTo>
                    <a:cubicBezTo>
                      <a:pt x="47" y="119"/>
                      <a:pt x="44" y="113"/>
                      <a:pt x="42" y="106"/>
                    </a:cubicBezTo>
                    <a:cubicBezTo>
                      <a:pt x="37" y="91"/>
                      <a:pt x="29" y="81"/>
                      <a:pt x="12" y="84"/>
                    </a:cubicBezTo>
                    <a:cubicBezTo>
                      <a:pt x="5" y="85"/>
                      <a:pt x="1" y="82"/>
                      <a:pt x="3" y="75"/>
                    </a:cubicBezTo>
                    <a:cubicBezTo>
                      <a:pt x="5" y="65"/>
                      <a:pt x="0" y="57"/>
                      <a:pt x="1" y="47"/>
                    </a:cubicBezTo>
                    <a:close/>
                  </a:path>
                </a:pathLst>
              </a:custGeom>
              <a:solidFill>
                <a:srgbClr val="293F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8" name="Freeform 1401">
                <a:extLst>
                  <a:ext uri="{FF2B5EF4-FFF2-40B4-BE49-F238E27FC236}">
                    <a16:creationId xmlns:a16="http://schemas.microsoft.com/office/drawing/2014/main" id="{43206D3B-2745-448D-3391-AB1A1E8B9B1E}"/>
                  </a:ext>
                </a:extLst>
              </p:cNvPr>
              <p:cNvSpPr/>
              <p:nvPr/>
            </p:nvSpPr>
            <p:spPr bwMode="auto">
              <a:xfrm>
                <a:off x="6144" y="2090"/>
                <a:ext cx="153" cy="147"/>
              </a:xfrm>
              <a:custGeom>
                <a:avLst/>
                <a:gdLst>
                  <a:gd name="T0" fmla="*/ 85 w 105"/>
                  <a:gd name="T1" fmla="*/ 17 h 101"/>
                  <a:gd name="T2" fmla="*/ 90 w 105"/>
                  <a:gd name="T3" fmla="*/ 40 h 101"/>
                  <a:gd name="T4" fmla="*/ 90 w 105"/>
                  <a:gd name="T5" fmla="*/ 44 h 101"/>
                  <a:gd name="T6" fmla="*/ 82 w 105"/>
                  <a:gd name="T7" fmla="*/ 85 h 101"/>
                  <a:gd name="T8" fmla="*/ 36 w 105"/>
                  <a:gd name="T9" fmla="*/ 100 h 101"/>
                  <a:gd name="T10" fmla="*/ 20 w 105"/>
                  <a:gd name="T11" fmla="*/ 79 h 101"/>
                  <a:gd name="T12" fmla="*/ 18 w 105"/>
                  <a:gd name="T13" fmla="*/ 79 h 101"/>
                  <a:gd name="T14" fmla="*/ 17 w 105"/>
                  <a:gd name="T15" fmla="*/ 80 h 101"/>
                  <a:gd name="T16" fmla="*/ 17 w 105"/>
                  <a:gd name="T17" fmla="*/ 21 h 101"/>
                  <a:gd name="T18" fmla="*/ 34 w 105"/>
                  <a:gd name="T19" fmla="*/ 8 h 101"/>
                  <a:gd name="T20" fmla="*/ 85 w 105"/>
                  <a:gd name="T21"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00">
                    <a:moveTo>
                      <a:pt x="85" y="17"/>
                    </a:moveTo>
                    <a:cubicBezTo>
                      <a:pt x="86" y="24"/>
                      <a:pt x="88" y="32"/>
                      <a:pt x="90" y="40"/>
                    </a:cubicBezTo>
                    <a:cubicBezTo>
                      <a:pt x="90" y="41"/>
                      <a:pt x="89" y="43"/>
                      <a:pt x="90" y="44"/>
                    </a:cubicBezTo>
                    <a:cubicBezTo>
                      <a:pt x="104" y="66"/>
                      <a:pt x="105" y="67"/>
                      <a:pt x="82" y="85"/>
                    </a:cubicBezTo>
                    <a:cubicBezTo>
                      <a:pt x="69" y="95"/>
                      <a:pt x="52" y="99"/>
                      <a:pt x="36" y="100"/>
                    </a:cubicBezTo>
                    <a:cubicBezTo>
                      <a:pt x="21" y="101"/>
                      <a:pt x="23" y="87"/>
                      <a:pt x="20" y="79"/>
                    </a:cubicBezTo>
                    <a:cubicBezTo>
                      <a:pt x="20" y="79"/>
                      <a:pt x="19" y="78"/>
                      <a:pt x="18" y="79"/>
                    </a:cubicBezTo>
                    <a:cubicBezTo>
                      <a:pt x="18" y="79"/>
                      <a:pt x="17" y="79"/>
                      <a:pt x="17" y="80"/>
                    </a:cubicBezTo>
                    <a:cubicBezTo>
                      <a:pt x="0" y="62"/>
                      <a:pt x="0" y="38"/>
                      <a:pt x="17" y="21"/>
                    </a:cubicBezTo>
                    <a:cubicBezTo>
                      <a:pt x="24" y="19"/>
                      <a:pt x="24" y="7"/>
                      <a:pt x="34" y="8"/>
                    </a:cubicBezTo>
                    <a:cubicBezTo>
                      <a:pt x="52" y="0"/>
                      <a:pt x="68" y="12"/>
                      <a:pt x="85" y="17"/>
                    </a:cubicBezTo>
                    <a:close/>
                  </a:path>
                </a:pathLst>
              </a:custGeom>
              <a:solidFill>
                <a:srgbClr val="F7D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9" name="Freeform 1402">
                <a:extLst>
                  <a:ext uri="{FF2B5EF4-FFF2-40B4-BE49-F238E27FC236}">
                    <a16:creationId xmlns:a16="http://schemas.microsoft.com/office/drawing/2014/main" id="{E002D9FE-65F1-6F93-12F7-97989D210483}"/>
                  </a:ext>
                </a:extLst>
              </p:cNvPr>
              <p:cNvSpPr/>
              <p:nvPr/>
            </p:nvSpPr>
            <p:spPr bwMode="auto">
              <a:xfrm>
                <a:off x="6040" y="2154"/>
                <a:ext cx="153" cy="124"/>
              </a:xfrm>
              <a:custGeom>
                <a:avLst/>
                <a:gdLst>
                  <a:gd name="T0" fmla="*/ 40 w 105"/>
                  <a:gd name="T1" fmla="*/ 41 h 85"/>
                  <a:gd name="T2" fmla="*/ 36 w 105"/>
                  <a:gd name="T3" fmla="*/ 12 h 85"/>
                  <a:gd name="T4" fmla="*/ 56 w 105"/>
                  <a:gd name="T5" fmla="*/ 1 h 85"/>
                  <a:gd name="T6" fmla="*/ 80 w 105"/>
                  <a:gd name="T7" fmla="*/ 57 h 85"/>
                  <a:gd name="T8" fmla="*/ 92 w 105"/>
                  <a:gd name="T9" fmla="*/ 71 h 85"/>
                  <a:gd name="T10" fmla="*/ 105 w 105"/>
                  <a:gd name="T11" fmla="*/ 76 h 85"/>
                  <a:gd name="T12" fmla="*/ 73 w 105"/>
                  <a:gd name="T13" fmla="*/ 76 h 85"/>
                  <a:gd name="T14" fmla="*/ 49 w 105"/>
                  <a:gd name="T15" fmla="*/ 68 h 85"/>
                  <a:gd name="T16" fmla="*/ 33 w 105"/>
                  <a:gd name="T17" fmla="*/ 64 h 85"/>
                  <a:gd name="T18" fmla="*/ 1 w 105"/>
                  <a:gd name="T19" fmla="*/ 55 h 85"/>
                  <a:gd name="T20" fmla="*/ 13 w 105"/>
                  <a:gd name="T21" fmla="*/ 50 h 85"/>
                  <a:gd name="T22" fmla="*/ 40 w 105"/>
                  <a:gd name="T23" fmla="*/ 4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5" h="85">
                    <a:moveTo>
                      <a:pt x="40" y="41"/>
                    </a:moveTo>
                    <a:cubicBezTo>
                      <a:pt x="45" y="31"/>
                      <a:pt x="42" y="21"/>
                      <a:pt x="36" y="12"/>
                    </a:cubicBezTo>
                    <a:cubicBezTo>
                      <a:pt x="39" y="0"/>
                      <a:pt x="48" y="1"/>
                      <a:pt x="56" y="1"/>
                    </a:cubicBezTo>
                    <a:cubicBezTo>
                      <a:pt x="69" y="18"/>
                      <a:pt x="74" y="37"/>
                      <a:pt x="80" y="57"/>
                    </a:cubicBezTo>
                    <a:cubicBezTo>
                      <a:pt x="82" y="63"/>
                      <a:pt x="81" y="72"/>
                      <a:pt x="92" y="71"/>
                    </a:cubicBezTo>
                    <a:cubicBezTo>
                      <a:pt x="98" y="68"/>
                      <a:pt x="103" y="68"/>
                      <a:pt x="105" y="76"/>
                    </a:cubicBezTo>
                    <a:cubicBezTo>
                      <a:pt x="94" y="85"/>
                      <a:pt x="83" y="80"/>
                      <a:pt x="73" y="76"/>
                    </a:cubicBezTo>
                    <a:cubicBezTo>
                      <a:pt x="65" y="72"/>
                      <a:pt x="55" y="75"/>
                      <a:pt x="49" y="68"/>
                    </a:cubicBezTo>
                    <a:cubicBezTo>
                      <a:pt x="43" y="66"/>
                      <a:pt x="38" y="65"/>
                      <a:pt x="33" y="64"/>
                    </a:cubicBezTo>
                    <a:cubicBezTo>
                      <a:pt x="22" y="60"/>
                      <a:pt x="9" y="69"/>
                      <a:pt x="1" y="55"/>
                    </a:cubicBezTo>
                    <a:cubicBezTo>
                      <a:pt x="0" y="44"/>
                      <a:pt x="7" y="49"/>
                      <a:pt x="13" y="50"/>
                    </a:cubicBezTo>
                    <a:cubicBezTo>
                      <a:pt x="23" y="52"/>
                      <a:pt x="34" y="54"/>
                      <a:pt x="40" y="41"/>
                    </a:cubicBezTo>
                    <a:close/>
                  </a:path>
                </a:pathLst>
              </a:custGeom>
              <a:solidFill>
                <a:srgbClr val="3F45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0" name="Freeform 1403">
                <a:extLst>
                  <a:ext uri="{FF2B5EF4-FFF2-40B4-BE49-F238E27FC236}">
                    <a16:creationId xmlns:a16="http://schemas.microsoft.com/office/drawing/2014/main" id="{B1D99445-3496-779E-DFFD-ACD77C72AEB1}"/>
                  </a:ext>
                </a:extLst>
              </p:cNvPr>
              <p:cNvSpPr/>
              <p:nvPr/>
            </p:nvSpPr>
            <p:spPr bwMode="auto">
              <a:xfrm>
                <a:off x="6110" y="2094"/>
                <a:ext cx="82" cy="143"/>
              </a:xfrm>
              <a:custGeom>
                <a:avLst/>
                <a:gdLst>
                  <a:gd name="T0" fmla="*/ 32 w 56"/>
                  <a:gd name="T1" fmla="*/ 98 h 98"/>
                  <a:gd name="T2" fmla="*/ 8 w 56"/>
                  <a:gd name="T3" fmla="*/ 45 h 98"/>
                  <a:gd name="T4" fmla="*/ 10 w 56"/>
                  <a:gd name="T5" fmla="*/ 32 h 98"/>
                  <a:gd name="T6" fmla="*/ 33 w 56"/>
                  <a:gd name="T7" fmla="*/ 7 h 98"/>
                  <a:gd name="T8" fmla="*/ 42 w 56"/>
                  <a:gd name="T9" fmla="*/ 0 h 98"/>
                  <a:gd name="T10" fmla="*/ 45 w 56"/>
                  <a:gd name="T11" fmla="*/ 21 h 98"/>
                  <a:gd name="T12" fmla="*/ 35 w 56"/>
                  <a:gd name="T13" fmla="*/ 53 h 98"/>
                  <a:gd name="T14" fmla="*/ 40 w 56"/>
                  <a:gd name="T15" fmla="*/ 77 h 98"/>
                  <a:gd name="T16" fmla="*/ 32 w 56"/>
                  <a:gd name="T1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98">
                    <a:moveTo>
                      <a:pt x="32" y="98"/>
                    </a:moveTo>
                    <a:cubicBezTo>
                      <a:pt x="20" y="82"/>
                      <a:pt x="11" y="65"/>
                      <a:pt x="8" y="45"/>
                    </a:cubicBezTo>
                    <a:cubicBezTo>
                      <a:pt x="0" y="40"/>
                      <a:pt x="4" y="36"/>
                      <a:pt x="10" y="32"/>
                    </a:cubicBezTo>
                    <a:cubicBezTo>
                      <a:pt x="19" y="25"/>
                      <a:pt x="24" y="13"/>
                      <a:pt x="33" y="7"/>
                    </a:cubicBezTo>
                    <a:cubicBezTo>
                      <a:pt x="36" y="4"/>
                      <a:pt x="38" y="0"/>
                      <a:pt x="42" y="0"/>
                    </a:cubicBezTo>
                    <a:cubicBezTo>
                      <a:pt x="56" y="6"/>
                      <a:pt x="49" y="13"/>
                      <a:pt x="45" y="21"/>
                    </a:cubicBezTo>
                    <a:cubicBezTo>
                      <a:pt x="32" y="29"/>
                      <a:pt x="25" y="37"/>
                      <a:pt x="35" y="53"/>
                    </a:cubicBezTo>
                    <a:cubicBezTo>
                      <a:pt x="40" y="59"/>
                      <a:pt x="33" y="69"/>
                      <a:pt x="40" y="77"/>
                    </a:cubicBezTo>
                    <a:cubicBezTo>
                      <a:pt x="42" y="85"/>
                      <a:pt x="38" y="91"/>
                      <a:pt x="32" y="98"/>
                    </a:cubicBezTo>
                    <a:close/>
                  </a:path>
                </a:pathLst>
              </a:custGeom>
              <a:solidFill>
                <a:srgbClr val="E0DF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1" name="Freeform 1404">
                <a:extLst>
                  <a:ext uri="{FF2B5EF4-FFF2-40B4-BE49-F238E27FC236}">
                    <a16:creationId xmlns:a16="http://schemas.microsoft.com/office/drawing/2014/main" id="{7DE8DE26-776C-26F5-1695-C2ED82F5DFEF}"/>
                  </a:ext>
                </a:extLst>
              </p:cNvPr>
              <p:cNvSpPr/>
              <p:nvPr/>
            </p:nvSpPr>
            <p:spPr bwMode="auto">
              <a:xfrm>
                <a:off x="6190" y="2257"/>
                <a:ext cx="60" cy="54"/>
              </a:xfrm>
              <a:custGeom>
                <a:avLst/>
                <a:gdLst>
                  <a:gd name="T0" fmla="*/ 41 w 41"/>
                  <a:gd name="T1" fmla="*/ 29 h 37"/>
                  <a:gd name="T2" fmla="*/ 30 w 41"/>
                  <a:gd name="T3" fmla="*/ 37 h 37"/>
                  <a:gd name="T4" fmla="*/ 17 w 41"/>
                  <a:gd name="T5" fmla="*/ 23 h 37"/>
                  <a:gd name="T6" fmla="*/ 8 w 41"/>
                  <a:gd name="T7" fmla="*/ 2 h 37"/>
                  <a:gd name="T8" fmla="*/ 26 w 41"/>
                  <a:gd name="T9" fmla="*/ 5 h 37"/>
                  <a:gd name="T10" fmla="*/ 33 w 41"/>
                  <a:gd name="T11" fmla="*/ 13 h 37"/>
                  <a:gd name="T12" fmla="*/ 41 w 41"/>
                  <a:gd name="T13" fmla="*/ 29 h 37"/>
                </a:gdLst>
                <a:ahLst/>
                <a:cxnLst>
                  <a:cxn ang="0">
                    <a:pos x="T0" y="T1"/>
                  </a:cxn>
                  <a:cxn ang="0">
                    <a:pos x="T2" y="T3"/>
                  </a:cxn>
                  <a:cxn ang="0">
                    <a:pos x="T4" y="T5"/>
                  </a:cxn>
                  <a:cxn ang="0">
                    <a:pos x="T6" y="T7"/>
                  </a:cxn>
                  <a:cxn ang="0">
                    <a:pos x="T8" y="T9"/>
                  </a:cxn>
                  <a:cxn ang="0">
                    <a:pos x="T10" y="T11"/>
                  </a:cxn>
                  <a:cxn ang="0">
                    <a:pos x="T12" y="T13"/>
                  </a:cxn>
                </a:cxnLst>
                <a:rect l="0" t="0" r="r" b="b"/>
                <a:pathLst>
                  <a:path w="41" h="37">
                    <a:moveTo>
                      <a:pt x="41" y="29"/>
                    </a:moveTo>
                    <a:cubicBezTo>
                      <a:pt x="37" y="32"/>
                      <a:pt x="33" y="34"/>
                      <a:pt x="30" y="37"/>
                    </a:cubicBezTo>
                    <a:cubicBezTo>
                      <a:pt x="20" y="37"/>
                      <a:pt x="22" y="27"/>
                      <a:pt x="17" y="23"/>
                    </a:cubicBezTo>
                    <a:cubicBezTo>
                      <a:pt x="15" y="16"/>
                      <a:pt x="0" y="14"/>
                      <a:pt x="8" y="2"/>
                    </a:cubicBezTo>
                    <a:cubicBezTo>
                      <a:pt x="14" y="0"/>
                      <a:pt x="20" y="0"/>
                      <a:pt x="26" y="5"/>
                    </a:cubicBezTo>
                    <a:cubicBezTo>
                      <a:pt x="28" y="8"/>
                      <a:pt x="31" y="10"/>
                      <a:pt x="33" y="13"/>
                    </a:cubicBezTo>
                    <a:cubicBezTo>
                      <a:pt x="36" y="18"/>
                      <a:pt x="38" y="24"/>
                      <a:pt x="41" y="29"/>
                    </a:cubicBezTo>
                    <a:close/>
                  </a:path>
                </a:pathLst>
              </a:custGeom>
              <a:solidFill>
                <a:srgbClr val="A091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2" name="Freeform 1405">
                <a:extLst>
                  <a:ext uri="{FF2B5EF4-FFF2-40B4-BE49-F238E27FC236}">
                    <a16:creationId xmlns:a16="http://schemas.microsoft.com/office/drawing/2014/main" id="{06B04223-D488-3862-03B4-3F03B758D088}"/>
                  </a:ext>
                </a:extLst>
              </p:cNvPr>
              <p:cNvSpPr/>
              <p:nvPr/>
            </p:nvSpPr>
            <p:spPr bwMode="auto">
              <a:xfrm>
                <a:off x="6174" y="2235"/>
                <a:ext cx="54" cy="31"/>
              </a:xfrm>
              <a:custGeom>
                <a:avLst/>
                <a:gdLst>
                  <a:gd name="T0" fmla="*/ 37 w 37"/>
                  <a:gd name="T1" fmla="*/ 20 h 21"/>
                  <a:gd name="T2" fmla="*/ 17 w 37"/>
                  <a:gd name="T3" fmla="*/ 20 h 21"/>
                  <a:gd name="T4" fmla="*/ 13 w 37"/>
                  <a:gd name="T5" fmla="*/ 19 h 21"/>
                  <a:gd name="T6" fmla="*/ 0 w 37"/>
                  <a:gd name="T7" fmla="*/ 15 h 21"/>
                  <a:gd name="T8" fmla="*/ 31 w 37"/>
                  <a:gd name="T9" fmla="*/ 8 h 21"/>
                  <a:gd name="T10" fmla="*/ 37 w 37"/>
                  <a:gd name="T11" fmla="*/ 20 h 21"/>
                </a:gdLst>
                <a:ahLst/>
                <a:cxnLst>
                  <a:cxn ang="0">
                    <a:pos x="T0" y="T1"/>
                  </a:cxn>
                  <a:cxn ang="0">
                    <a:pos x="T2" y="T3"/>
                  </a:cxn>
                  <a:cxn ang="0">
                    <a:pos x="T4" y="T5"/>
                  </a:cxn>
                  <a:cxn ang="0">
                    <a:pos x="T6" y="T7"/>
                  </a:cxn>
                  <a:cxn ang="0">
                    <a:pos x="T8" y="T9"/>
                  </a:cxn>
                  <a:cxn ang="0">
                    <a:pos x="T10" y="T11"/>
                  </a:cxn>
                </a:cxnLst>
                <a:rect l="0" t="0" r="r" b="b"/>
                <a:pathLst>
                  <a:path w="37" h="21">
                    <a:moveTo>
                      <a:pt x="37" y="20"/>
                    </a:moveTo>
                    <a:cubicBezTo>
                      <a:pt x="30" y="20"/>
                      <a:pt x="23" y="20"/>
                      <a:pt x="17" y="20"/>
                    </a:cubicBezTo>
                    <a:cubicBezTo>
                      <a:pt x="15" y="21"/>
                      <a:pt x="14" y="21"/>
                      <a:pt x="13" y="19"/>
                    </a:cubicBezTo>
                    <a:cubicBezTo>
                      <a:pt x="10" y="15"/>
                      <a:pt x="4" y="17"/>
                      <a:pt x="0" y="15"/>
                    </a:cubicBezTo>
                    <a:cubicBezTo>
                      <a:pt x="2" y="4"/>
                      <a:pt x="20" y="0"/>
                      <a:pt x="31" y="8"/>
                    </a:cubicBezTo>
                    <a:cubicBezTo>
                      <a:pt x="35" y="11"/>
                      <a:pt x="37" y="15"/>
                      <a:pt x="37" y="20"/>
                    </a:cubicBezTo>
                    <a:close/>
                  </a:path>
                </a:pathLst>
              </a:custGeom>
              <a:solidFill>
                <a:srgbClr val="F4E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3" name="Freeform 1406">
                <a:extLst>
                  <a:ext uri="{FF2B5EF4-FFF2-40B4-BE49-F238E27FC236}">
                    <a16:creationId xmlns:a16="http://schemas.microsoft.com/office/drawing/2014/main" id="{CAC2357B-C989-2113-3A9A-F6C5435040CB}"/>
                  </a:ext>
                </a:extLst>
              </p:cNvPr>
              <p:cNvSpPr/>
              <p:nvPr/>
            </p:nvSpPr>
            <p:spPr bwMode="auto">
              <a:xfrm>
                <a:off x="6173" y="1972"/>
                <a:ext cx="188" cy="99"/>
              </a:xfrm>
              <a:custGeom>
                <a:avLst/>
                <a:gdLst>
                  <a:gd name="T0" fmla="*/ 62 w 129"/>
                  <a:gd name="T1" fmla="*/ 13 h 68"/>
                  <a:gd name="T2" fmla="*/ 89 w 129"/>
                  <a:gd name="T3" fmla="*/ 13 h 68"/>
                  <a:gd name="T4" fmla="*/ 109 w 129"/>
                  <a:gd name="T5" fmla="*/ 0 h 68"/>
                  <a:gd name="T6" fmla="*/ 117 w 129"/>
                  <a:gd name="T7" fmla="*/ 9 h 68"/>
                  <a:gd name="T8" fmla="*/ 115 w 129"/>
                  <a:gd name="T9" fmla="*/ 18 h 68"/>
                  <a:gd name="T10" fmla="*/ 100 w 129"/>
                  <a:gd name="T11" fmla="*/ 39 h 68"/>
                  <a:gd name="T12" fmla="*/ 63 w 129"/>
                  <a:gd name="T13" fmla="*/ 39 h 68"/>
                  <a:gd name="T14" fmla="*/ 50 w 129"/>
                  <a:gd name="T15" fmla="*/ 65 h 68"/>
                  <a:gd name="T16" fmla="*/ 14 w 129"/>
                  <a:gd name="T17" fmla="*/ 58 h 68"/>
                  <a:gd name="T18" fmla="*/ 7 w 129"/>
                  <a:gd name="T19" fmla="*/ 62 h 68"/>
                  <a:gd name="T20" fmla="*/ 5 w 129"/>
                  <a:gd name="T21" fmla="*/ 38 h 68"/>
                  <a:gd name="T22" fmla="*/ 11 w 129"/>
                  <a:gd name="T23" fmla="*/ 28 h 68"/>
                  <a:gd name="T24" fmla="*/ 17 w 129"/>
                  <a:gd name="T25" fmla="*/ 20 h 68"/>
                  <a:gd name="T26" fmla="*/ 62 w 129"/>
                  <a:gd name="T27"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68">
                    <a:moveTo>
                      <a:pt x="62" y="13"/>
                    </a:moveTo>
                    <a:cubicBezTo>
                      <a:pt x="71" y="13"/>
                      <a:pt x="80" y="13"/>
                      <a:pt x="89" y="13"/>
                    </a:cubicBezTo>
                    <a:cubicBezTo>
                      <a:pt x="96" y="9"/>
                      <a:pt x="103" y="4"/>
                      <a:pt x="109" y="0"/>
                    </a:cubicBezTo>
                    <a:cubicBezTo>
                      <a:pt x="112" y="3"/>
                      <a:pt x="115" y="6"/>
                      <a:pt x="117" y="9"/>
                    </a:cubicBezTo>
                    <a:cubicBezTo>
                      <a:pt x="117" y="12"/>
                      <a:pt x="114" y="16"/>
                      <a:pt x="115" y="18"/>
                    </a:cubicBezTo>
                    <a:cubicBezTo>
                      <a:pt x="129" y="39"/>
                      <a:pt x="104" y="32"/>
                      <a:pt x="100" y="39"/>
                    </a:cubicBezTo>
                    <a:cubicBezTo>
                      <a:pt x="88" y="32"/>
                      <a:pt x="76" y="42"/>
                      <a:pt x="63" y="39"/>
                    </a:cubicBezTo>
                    <a:cubicBezTo>
                      <a:pt x="74" y="57"/>
                      <a:pt x="66" y="63"/>
                      <a:pt x="50" y="65"/>
                    </a:cubicBezTo>
                    <a:cubicBezTo>
                      <a:pt x="40" y="51"/>
                      <a:pt x="27" y="56"/>
                      <a:pt x="14" y="58"/>
                    </a:cubicBezTo>
                    <a:cubicBezTo>
                      <a:pt x="16" y="66"/>
                      <a:pt x="12" y="68"/>
                      <a:pt x="7" y="62"/>
                    </a:cubicBezTo>
                    <a:cubicBezTo>
                      <a:pt x="0" y="55"/>
                      <a:pt x="2" y="47"/>
                      <a:pt x="5" y="38"/>
                    </a:cubicBezTo>
                    <a:cubicBezTo>
                      <a:pt x="7" y="35"/>
                      <a:pt x="9" y="31"/>
                      <a:pt x="11" y="28"/>
                    </a:cubicBezTo>
                    <a:cubicBezTo>
                      <a:pt x="13" y="25"/>
                      <a:pt x="15" y="22"/>
                      <a:pt x="17" y="20"/>
                    </a:cubicBezTo>
                    <a:cubicBezTo>
                      <a:pt x="30" y="9"/>
                      <a:pt x="46" y="9"/>
                      <a:pt x="62" y="13"/>
                    </a:cubicBezTo>
                    <a:close/>
                  </a:path>
                </a:pathLst>
              </a:custGeom>
              <a:solidFill>
                <a:srgbClr val="2217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4" name="Freeform 1407">
                <a:extLst>
                  <a:ext uri="{FF2B5EF4-FFF2-40B4-BE49-F238E27FC236}">
                    <a16:creationId xmlns:a16="http://schemas.microsoft.com/office/drawing/2014/main" id="{569BFBB0-54A8-BF39-1EF7-4E07ADEEAD2D}"/>
                  </a:ext>
                </a:extLst>
              </p:cNvPr>
              <p:cNvSpPr/>
              <p:nvPr/>
            </p:nvSpPr>
            <p:spPr bwMode="auto">
              <a:xfrm>
                <a:off x="6314" y="2023"/>
                <a:ext cx="42" cy="49"/>
              </a:xfrm>
              <a:custGeom>
                <a:avLst/>
                <a:gdLst>
                  <a:gd name="T0" fmla="*/ 29 w 29"/>
                  <a:gd name="T1" fmla="*/ 10 h 34"/>
                  <a:gd name="T2" fmla="*/ 25 w 29"/>
                  <a:gd name="T3" fmla="*/ 30 h 34"/>
                  <a:gd name="T4" fmla="*/ 3 w 29"/>
                  <a:gd name="T5" fmla="*/ 25 h 34"/>
                  <a:gd name="T6" fmla="*/ 13 w 29"/>
                  <a:gd name="T7" fmla="*/ 9 h 34"/>
                  <a:gd name="T8" fmla="*/ 29 w 29"/>
                  <a:gd name="T9" fmla="*/ 10 h 34"/>
                </a:gdLst>
                <a:ahLst/>
                <a:cxnLst>
                  <a:cxn ang="0">
                    <a:pos x="T0" y="T1"/>
                  </a:cxn>
                  <a:cxn ang="0">
                    <a:pos x="T2" y="T3"/>
                  </a:cxn>
                  <a:cxn ang="0">
                    <a:pos x="T4" y="T5"/>
                  </a:cxn>
                  <a:cxn ang="0">
                    <a:pos x="T6" y="T7"/>
                  </a:cxn>
                  <a:cxn ang="0">
                    <a:pos x="T8" y="T9"/>
                  </a:cxn>
                </a:cxnLst>
                <a:rect l="0" t="0" r="r" b="b"/>
                <a:pathLst>
                  <a:path w="28" h="34">
                    <a:moveTo>
                      <a:pt x="29" y="10"/>
                    </a:moveTo>
                    <a:cubicBezTo>
                      <a:pt x="10" y="13"/>
                      <a:pt x="22" y="22"/>
                      <a:pt x="25" y="30"/>
                    </a:cubicBezTo>
                    <a:cubicBezTo>
                      <a:pt x="17" y="29"/>
                      <a:pt x="7" y="34"/>
                      <a:pt x="3" y="25"/>
                    </a:cubicBezTo>
                    <a:cubicBezTo>
                      <a:pt x="0" y="18"/>
                      <a:pt x="9" y="14"/>
                      <a:pt x="13" y="9"/>
                    </a:cubicBezTo>
                    <a:cubicBezTo>
                      <a:pt x="18" y="0"/>
                      <a:pt x="24" y="5"/>
                      <a:pt x="29" y="10"/>
                    </a:cubicBezTo>
                    <a:close/>
                  </a:path>
                </a:pathLst>
              </a:custGeom>
              <a:solidFill>
                <a:srgbClr val="886B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5" name="Freeform 1408">
                <a:extLst>
                  <a:ext uri="{FF2B5EF4-FFF2-40B4-BE49-F238E27FC236}">
                    <a16:creationId xmlns:a16="http://schemas.microsoft.com/office/drawing/2014/main" id="{E39AB395-9916-3B6F-ED79-9322B5C82767}"/>
                  </a:ext>
                </a:extLst>
              </p:cNvPr>
              <p:cNvSpPr/>
              <p:nvPr/>
            </p:nvSpPr>
            <p:spPr bwMode="auto">
              <a:xfrm>
                <a:off x="6154" y="2020"/>
                <a:ext cx="60" cy="105"/>
              </a:xfrm>
              <a:custGeom>
                <a:avLst/>
                <a:gdLst>
                  <a:gd name="T0" fmla="*/ 23 w 41"/>
                  <a:gd name="T1" fmla="*/ 3 h 72"/>
                  <a:gd name="T2" fmla="*/ 21 w 41"/>
                  <a:gd name="T3" fmla="*/ 27 h 72"/>
                  <a:gd name="T4" fmla="*/ 27 w 41"/>
                  <a:gd name="T5" fmla="*/ 25 h 72"/>
                  <a:gd name="T6" fmla="*/ 27 w 41"/>
                  <a:gd name="T7" fmla="*/ 56 h 72"/>
                  <a:gd name="T8" fmla="*/ 15 w 41"/>
                  <a:gd name="T9" fmla="*/ 72 h 72"/>
                  <a:gd name="T10" fmla="*/ 13 w 41"/>
                  <a:gd name="T11" fmla="*/ 51 h 72"/>
                  <a:gd name="T12" fmla="*/ 4 w 41"/>
                  <a:gd name="T13" fmla="*/ 12 h 72"/>
                  <a:gd name="T14" fmla="*/ 23 w 41"/>
                  <a:gd name="T15" fmla="*/ 3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72">
                    <a:moveTo>
                      <a:pt x="23" y="3"/>
                    </a:moveTo>
                    <a:cubicBezTo>
                      <a:pt x="20" y="11"/>
                      <a:pt x="15" y="19"/>
                      <a:pt x="21" y="27"/>
                    </a:cubicBezTo>
                    <a:cubicBezTo>
                      <a:pt x="25" y="32"/>
                      <a:pt x="26" y="27"/>
                      <a:pt x="27" y="25"/>
                    </a:cubicBezTo>
                    <a:cubicBezTo>
                      <a:pt x="41" y="35"/>
                      <a:pt x="35" y="45"/>
                      <a:pt x="27" y="56"/>
                    </a:cubicBezTo>
                    <a:cubicBezTo>
                      <a:pt x="20" y="59"/>
                      <a:pt x="23" y="70"/>
                      <a:pt x="15" y="72"/>
                    </a:cubicBezTo>
                    <a:cubicBezTo>
                      <a:pt x="15" y="65"/>
                      <a:pt x="21" y="57"/>
                      <a:pt x="13" y="51"/>
                    </a:cubicBezTo>
                    <a:cubicBezTo>
                      <a:pt x="7" y="38"/>
                      <a:pt x="0" y="27"/>
                      <a:pt x="4" y="12"/>
                    </a:cubicBezTo>
                    <a:cubicBezTo>
                      <a:pt x="15" y="0"/>
                      <a:pt x="15" y="0"/>
                      <a:pt x="23" y="3"/>
                    </a:cubicBezTo>
                    <a:close/>
                  </a:path>
                </a:pathLst>
              </a:custGeom>
              <a:solidFill>
                <a:srgbClr val="B98E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6" name="Freeform 1409">
                <a:extLst>
                  <a:ext uri="{FF2B5EF4-FFF2-40B4-BE49-F238E27FC236}">
                    <a16:creationId xmlns:a16="http://schemas.microsoft.com/office/drawing/2014/main" id="{0209D1DE-8040-7143-75A6-11AF6F9D5802}"/>
                  </a:ext>
                </a:extLst>
              </p:cNvPr>
              <p:cNvSpPr/>
              <p:nvPr/>
            </p:nvSpPr>
            <p:spPr bwMode="auto">
              <a:xfrm>
                <a:off x="5978" y="1642"/>
                <a:ext cx="60" cy="64"/>
              </a:xfrm>
              <a:custGeom>
                <a:avLst/>
                <a:gdLst>
                  <a:gd name="T0" fmla="*/ 15 w 41"/>
                  <a:gd name="T1" fmla="*/ 0 h 44"/>
                  <a:gd name="T2" fmla="*/ 38 w 41"/>
                  <a:gd name="T3" fmla="*/ 44 h 44"/>
                  <a:gd name="T4" fmla="*/ 12 w 41"/>
                  <a:gd name="T5" fmla="*/ 41 h 44"/>
                  <a:gd name="T6" fmla="*/ 3 w 41"/>
                  <a:gd name="T7" fmla="*/ 21 h 44"/>
                  <a:gd name="T8" fmla="*/ 15 w 41"/>
                  <a:gd name="T9" fmla="*/ 0 h 44"/>
                </a:gdLst>
                <a:ahLst/>
                <a:cxnLst>
                  <a:cxn ang="0">
                    <a:pos x="T0" y="T1"/>
                  </a:cxn>
                  <a:cxn ang="0">
                    <a:pos x="T2" y="T3"/>
                  </a:cxn>
                  <a:cxn ang="0">
                    <a:pos x="T4" y="T5"/>
                  </a:cxn>
                  <a:cxn ang="0">
                    <a:pos x="T6" y="T7"/>
                  </a:cxn>
                  <a:cxn ang="0">
                    <a:pos x="T8" y="T9"/>
                  </a:cxn>
                </a:cxnLst>
                <a:rect l="0" t="0" r="r" b="b"/>
                <a:pathLst>
                  <a:path w="41" h="44">
                    <a:moveTo>
                      <a:pt x="15" y="0"/>
                    </a:moveTo>
                    <a:cubicBezTo>
                      <a:pt x="30" y="11"/>
                      <a:pt x="41" y="23"/>
                      <a:pt x="38" y="44"/>
                    </a:cubicBezTo>
                    <a:cubicBezTo>
                      <a:pt x="29" y="41"/>
                      <a:pt x="20" y="40"/>
                      <a:pt x="12" y="41"/>
                    </a:cubicBezTo>
                    <a:cubicBezTo>
                      <a:pt x="1" y="38"/>
                      <a:pt x="0" y="30"/>
                      <a:pt x="3" y="21"/>
                    </a:cubicBezTo>
                    <a:cubicBezTo>
                      <a:pt x="4" y="12"/>
                      <a:pt x="4" y="3"/>
                      <a:pt x="15" y="0"/>
                    </a:cubicBezTo>
                    <a:close/>
                  </a:path>
                </a:pathLst>
              </a:custGeom>
              <a:solidFill>
                <a:srgbClr val="2C3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7" name="Freeform 1410">
                <a:extLst>
                  <a:ext uri="{FF2B5EF4-FFF2-40B4-BE49-F238E27FC236}">
                    <a16:creationId xmlns:a16="http://schemas.microsoft.com/office/drawing/2014/main" id="{966EECEA-BEE1-5039-129C-EA71E1A1E83D}"/>
                  </a:ext>
                </a:extLst>
              </p:cNvPr>
              <p:cNvSpPr/>
              <p:nvPr/>
            </p:nvSpPr>
            <p:spPr bwMode="auto">
              <a:xfrm>
                <a:off x="5965" y="1672"/>
                <a:ext cx="38" cy="58"/>
              </a:xfrm>
              <a:custGeom>
                <a:avLst/>
                <a:gdLst>
                  <a:gd name="T0" fmla="*/ 12 w 26"/>
                  <a:gd name="T1" fmla="*/ 0 h 40"/>
                  <a:gd name="T2" fmla="*/ 21 w 26"/>
                  <a:gd name="T3" fmla="*/ 20 h 40"/>
                  <a:gd name="T4" fmla="*/ 20 w 26"/>
                  <a:gd name="T5" fmla="*/ 32 h 40"/>
                  <a:gd name="T6" fmla="*/ 4 w 26"/>
                  <a:gd name="T7" fmla="*/ 29 h 40"/>
                  <a:gd name="T8" fmla="*/ 0 w 26"/>
                  <a:gd name="T9" fmla="*/ 16 h 40"/>
                  <a:gd name="T10" fmla="*/ 4 w 26"/>
                  <a:gd name="T11" fmla="*/ 8 h 40"/>
                  <a:gd name="T12" fmla="*/ 12 w 26"/>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26" h="40">
                    <a:moveTo>
                      <a:pt x="12" y="0"/>
                    </a:moveTo>
                    <a:cubicBezTo>
                      <a:pt x="15" y="6"/>
                      <a:pt x="18" y="13"/>
                      <a:pt x="21" y="20"/>
                    </a:cubicBezTo>
                    <a:cubicBezTo>
                      <a:pt x="23" y="24"/>
                      <a:pt x="26" y="28"/>
                      <a:pt x="20" y="32"/>
                    </a:cubicBezTo>
                    <a:cubicBezTo>
                      <a:pt x="13" y="40"/>
                      <a:pt x="8" y="39"/>
                      <a:pt x="4" y="29"/>
                    </a:cubicBezTo>
                    <a:cubicBezTo>
                      <a:pt x="5" y="24"/>
                      <a:pt x="3" y="20"/>
                      <a:pt x="0" y="16"/>
                    </a:cubicBezTo>
                    <a:cubicBezTo>
                      <a:pt x="4" y="14"/>
                      <a:pt x="4" y="11"/>
                      <a:pt x="4" y="8"/>
                    </a:cubicBezTo>
                    <a:cubicBezTo>
                      <a:pt x="6" y="4"/>
                      <a:pt x="8" y="1"/>
                      <a:pt x="12" y="0"/>
                    </a:cubicBezTo>
                    <a:close/>
                  </a:path>
                </a:pathLst>
              </a:custGeom>
              <a:solidFill>
                <a:srgbClr val="E1D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13" name="Freeform 1412">
              <a:extLst>
                <a:ext uri="{FF2B5EF4-FFF2-40B4-BE49-F238E27FC236}">
                  <a16:creationId xmlns:a16="http://schemas.microsoft.com/office/drawing/2014/main" id="{34341A83-133C-1D85-1137-52644910D301}"/>
                </a:ext>
              </a:extLst>
            </p:cNvPr>
            <p:cNvSpPr/>
            <p:nvPr/>
          </p:nvSpPr>
          <p:spPr bwMode="auto">
            <a:xfrm>
              <a:off x="9453563" y="2425700"/>
              <a:ext cx="47625" cy="69850"/>
            </a:xfrm>
            <a:custGeom>
              <a:avLst/>
              <a:gdLst>
                <a:gd name="T0" fmla="*/ 0 w 21"/>
                <a:gd name="T1" fmla="*/ 22 h 30"/>
                <a:gd name="T2" fmla="*/ 0 w 21"/>
                <a:gd name="T3" fmla="*/ 20 h 30"/>
                <a:gd name="T4" fmla="*/ 12 w 21"/>
                <a:gd name="T5" fmla="*/ 1 h 30"/>
                <a:gd name="T6" fmla="*/ 20 w 21"/>
                <a:gd name="T7" fmla="*/ 22 h 30"/>
                <a:gd name="T8" fmla="*/ 0 w 21"/>
                <a:gd name="T9" fmla="*/ 22 h 30"/>
              </a:gdLst>
              <a:ahLst/>
              <a:cxnLst>
                <a:cxn ang="0">
                  <a:pos x="T0" y="T1"/>
                </a:cxn>
                <a:cxn ang="0">
                  <a:pos x="T2" y="T3"/>
                </a:cxn>
                <a:cxn ang="0">
                  <a:pos x="T4" y="T5"/>
                </a:cxn>
                <a:cxn ang="0">
                  <a:pos x="T6" y="T7"/>
                </a:cxn>
                <a:cxn ang="0">
                  <a:pos x="T8" y="T9"/>
                </a:cxn>
              </a:cxnLst>
              <a:rect l="0" t="0" r="r" b="b"/>
              <a:pathLst>
                <a:path w="21" h="30">
                  <a:moveTo>
                    <a:pt x="0" y="22"/>
                  </a:moveTo>
                  <a:cubicBezTo>
                    <a:pt x="0" y="21"/>
                    <a:pt x="0" y="20"/>
                    <a:pt x="0" y="20"/>
                  </a:cubicBezTo>
                  <a:cubicBezTo>
                    <a:pt x="3" y="13"/>
                    <a:pt x="1" y="0"/>
                    <a:pt x="12" y="1"/>
                  </a:cubicBezTo>
                  <a:cubicBezTo>
                    <a:pt x="21" y="2"/>
                    <a:pt x="19" y="14"/>
                    <a:pt x="20" y="22"/>
                  </a:cubicBezTo>
                  <a:cubicBezTo>
                    <a:pt x="13" y="30"/>
                    <a:pt x="7" y="22"/>
                    <a:pt x="0" y="22"/>
                  </a:cubicBezTo>
                  <a:close/>
                </a:path>
              </a:pathLst>
            </a:custGeom>
            <a:solidFill>
              <a:srgbClr val="9778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413">
              <a:extLst>
                <a:ext uri="{FF2B5EF4-FFF2-40B4-BE49-F238E27FC236}">
                  <a16:creationId xmlns:a16="http://schemas.microsoft.com/office/drawing/2014/main" id="{69838DD3-0C7D-5505-1B04-89BE9C51C474}"/>
                </a:ext>
              </a:extLst>
            </p:cNvPr>
            <p:cNvSpPr/>
            <p:nvPr/>
          </p:nvSpPr>
          <p:spPr bwMode="auto">
            <a:xfrm>
              <a:off x="9458325" y="2719388"/>
              <a:ext cx="209550" cy="61913"/>
            </a:xfrm>
            <a:custGeom>
              <a:avLst/>
              <a:gdLst>
                <a:gd name="T0" fmla="*/ 9 w 91"/>
                <a:gd name="T1" fmla="*/ 1 h 27"/>
                <a:gd name="T2" fmla="*/ 25 w 91"/>
                <a:gd name="T3" fmla="*/ 4 h 27"/>
                <a:gd name="T4" fmla="*/ 43 w 91"/>
                <a:gd name="T5" fmla="*/ 4 h 27"/>
                <a:gd name="T6" fmla="*/ 61 w 91"/>
                <a:gd name="T7" fmla="*/ 9 h 27"/>
                <a:gd name="T8" fmla="*/ 82 w 91"/>
                <a:gd name="T9" fmla="*/ 10 h 27"/>
                <a:gd name="T10" fmla="*/ 90 w 91"/>
                <a:gd name="T11" fmla="*/ 19 h 27"/>
                <a:gd name="T12" fmla="*/ 70 w 91"/>
                <a:gd name="T13" fmla="*/ 21 h 27"/>
                <a:gd name="T14" fmla="*/ 11 w 91"/>
                <a:gd name="T15" fmla="*/ 12 h 27"/>
                <a:gd name="T16" fmla="*/ 2 w 91"/>
                <a:gd name="T17" fmla="*/ 5 h 27"/>
                <a:gd name="T18" fmla="*/ 9 w 91"/>
                <a:gd name="T19"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27">
                  <a:moveTo>
                    <a:pt x="9" y="1"/>
                  </a:moveTo>
                  <a:cubicBezTo>
                    <a:pt x="14" y="4"/>
                    <a:pt x="19" y="8"/>
                    <a:pt x="25" y="4"/>
                  </a:cubicBezTo>
                  <a:cubicBezTo>
                    <a:pt x="31" y="7"/>
                    <a:pt x="37" y="8"/>
                    <a:pt x="43" y="4"/>
                  </a:cubicBezTo>
                  <a:cubicBezTo>
                    <a:pt x="51" y="0"/>
                    <a:pt x="56" y="0"/>
                    <a:pt x="61" y="9"/>
                  </a:cubicBezTo>
                  <a:cubicBezTo>
                    <a:pt x="66" y="20"/>
                    <a:pt x="75" y="11"/>
                    <a:pt x="82" y="10"/>
                  </a:cubicBezTo>
                  <a:cubicBezTo>
                    <a:pt x="88" y="10"/>
                    <a:pt x="91" y="13"/>
                    <a:pt x="90" y="19"/>
                  </a:cubicBezTo>
                  <a:cubicBezTo>
                    <a:pt x="84" y="27"/>
                    <a:pt x="76" y="22"/>
                    <a:pt x="70" y="21"/>
                  </a:cubicBezTo>
                  <a:cubicBezTo>
                    <a:pt x="50" y="19"/>
                    <a:pt x="30" y="15"/>
                    <a:pt x="11" y="12"/>
                  </a:cubicBezTo>
                  <a:cubicBezTo>
                    <a:pt x="7" y="11"/>
                    <a:pt x="0" y="12"/>
                    <a:pt x="2" y="5"/>
                  </a:cubicBezTo>
                  <a:cubicBezTo>
                    <a:pt x="3" y="3"/>
                    <a:pt x="6" y="3"/>
                    <a:pt x="9" y="1"/>
                  </a:cubicBezTo>
                  <a:close/>
                </a:path>
              </a:pathLst>
            </a:custGeom>
            <a:solidFill>
              <a:srgbClr val="3D36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1414">
              <a:extLst>
                <a:ext uri="{FF2B5EF4-FFF2-40B4-BE49-F238E27FC236}">
                  <a16:creationId xmlns:a16="http://schemas.microsoft.com/office/drawing/2014/main" id="{88D4BF3B-2EF7-DA94-7C87-3E198F3BEFDD}"/>
                </a:ext>
              </a:extLst>
            </p:cNvPr>
            <p:cNvSpPr/>
            <p:nvPr/>
          </p:nvSpPr>
          <p:spPr bwMode="auto">
            <a:xfrm>
              <a:off x="9647238" y="2698750"/>
              <a:ext cx="52387" cy="65088"/>
            </a:xfrm>
            <a:custGeom>
              <a:avLst/>
              <a:gdLst>
                <a:gd name="T0" fmla="*/ 8 w 23"/>
                <a:gd name="T1" fmla="*/ 28 h 28"/>
                <a:gd name="T2" fmla="*/ 0 w 23"/>
                <a:gd name="T3" fmla="*/ 19 h 28"/>
                <a:gd name="T4" fmla="*/ 19 w 23"/>
                <a:gd name="T5" fmla="*/ 0 h 28"/>
                <a:gd name="T6" fmla="*/ 8 w 23"/>
                <a:gd name="T7" fmla="*/ 28 h 28"/>
              </a:gdLst>
              <a:ahLst/>
              <a:cxnLst>
                <a:cxn ang="0">
                  <a:pos x="T0" y="T1"/>
                </a:cxn>
                <a:cxn ang="0">
                  <a:pos x="T2" y="T3"/>
                </a:cxn>
                <a:cxn ang="0">
                  <a:pos x="T4" y="T5"/>
                </a:cxn>
                <a:cxn ang="0">
                  <a:pos x="T6" y="T7"/>
                </a:cxn>
              </a:cxnLst>
              <a:rect l="0" t="0" r="r" b="b"/>
              <a:pathLst>
                <a:path w="23" h="28">
                  <a:moveTo>
                    <a:pt x="8" y="28"/>
                  </a:moveTo>
                  <a:cubicBezTo>
                    <a:pt x="5" y="25"/>
                    <a:pt x="2" y="22"/>
                    <a:pt x="0" y="19"/>
                  </a:cubicBezTo>
                  <a:cubicBezTo>
                    <a:pt x="3" y="9"/>
                    <a:pt x="12" y="6"/>
                    <a:pt x="19" y="0"/>
                  </a:cubicBezTo>
                  <a:cubicBezTo>
                    <a:pt x="18" y="10"/>
                    <a:pt x="23" y="23"/>
                    <a:pt x="8" y="28"/>
                  </a:cubicBezTo>
                  <a:close/>
                </a:path>
              </a:pathLst>
            </a:custGeom>
            <a:solidFill>
              <a:srgbClr val="ECE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1415">
              <a:extLst>
                <a:ext uri="{FF2B5EF4-FFF2-40B4-BE49-F238E27FC236}">
                  <a16:creationId xmlns:a16="http://schemas.microsoft.com/office/drawing/2014/main" id="{8C1910C5-F2A1-B254-F867-E86663B319FE}"/>
                </a:ext>
              </a:extLst>
            </p:cNvPr>
            <p:cNvSpPr/>
            <p:nvPr/>
          </p:nvSpPr>
          <p:spPr bwMode="auto">
            <a:xfrm>
              <a:off x="9559925" y="2568575"/>
              <a:ext cx="47625" cy="44450"/>
            </a:xfrm>
            <a:custGeom>
              <a:avLst/>
              <a:gdLst>
                <a:gd name="T0" fmla="*/ 7 w 21"/>
                <a:gd name="T1" fmla="*/ 1 h 19"/>
                <a:gd name="T2" fmla="*/ 21 w 21"/>
                <a:gd name="T3" fmla="*/ 0 h 19"/>
                <a:gd name="T4" fmla="*/ 17 w 21"/>
                <a:gd name="T5" fmla="*/ 16 h 19"/>
                <a:gd name="T6" fmla="*/ 15 w 21"/>
                <a:gd name="T7" fmla="*/ 17 h 19"/>
                <a:gd name="T8" fmla="*/ 5 w 21"/>
                <a:gd name="T9" fmla="*/ 17 h 19"/>
                <a:gd name="T10" fmla="*/ 7 w 21"/>
                <a:gd name="T11" fmla="*/ 1 h 19"/>
              </a:gdLst>
              <a:ahLst/>
              <a:cxnLst>
                <a:cxn ang="0">
                  <a:pos x="T0" y="T1"/>
                </a:cxn>
                <a:cxn ang="0">
                  <a:pos x="T2" y="T3"/>
                </a:cxn>
                <a:cxn ang="0">
                  <a:pos x="T4" y="T5"/>
                </a:cxn>
                <a:cxn ang="0">
                  <a:pos x="T6" y="T7"/>
                </a:cxn>
                <a:cxn ang="0">
                  <a:pos x="T8" y="T9"/>
                </a:cxn>
                <a:cxn ang="0">
                  <a:pos x="T10" y="T11"/>
                </a:cxn>
              </a:cxnLst>
              <a:rect l="0" t="0" r="r" b="b"/>
              <a:pathLst>
                <a:path w="21" h="19">
                  <a:moveTo>
                    <a:pt x="7" y="1"/>
                  </a:moveTo>
                  <a:cubicBezTo>
                    <a:pt x="12" y="1"/>
                    <a:pt x="17" y="0"/>
                    <a:pt x="21" y="0"/>
                  </a:cubicBezTo>
                  <a:cubicBezTo>
                    <a:pt x="20" y="5"/>
                    <a:pt x="19" y="10"/>
                    <a:pt x="17" y="16"/>
                  </a:cubicBezTo>
                  <a:cubicBezTo>
                    <a:pt x="16" y="16"/>
                    <a:pt x="15" y="17"/>
                    <a:pt x="15" y="17"/>
                  </a:cubicBezTo>
                  <a:cubicBezTo>
                    <a:pt x="11" y="19"/>
                    <a:pt x="8" y="19"/>
                    <a:pt x="5" y="17"/>
                  </a:cubicBezTo>
                  <a:cubicBezTo>
                    <a:pt x="0" y="11"/>
                    <a:pt x="4" y="6"/>
                    <a:pt x="7" y="1"/>
                  </a:cubicBezTo>
                  <a:close/>
                </a:path>
              </a:pathLst>
            </a:custGeom>
            <a:solidFill>
              <a:srgbClr val="86A2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1416">
              <a:extLst>
                <a:ext uri="{FF2B5EF4-FFF2-40B4-BE49-F238E27FC236}">
                  <a16:creationId xmlns:a16="http://schemas.microsoft.com/office/drawing/2014/main" id="{0322F202-0238-072A-9E53-7780A1C0B89E}"/>
                </a:ext>
              </a:extLst>
            </p:cNvPr>
            <p:cNvSpPr/>
            <p:nvPr/>
          </p:nvSpPr>
          <p:spPr bwMode="auto">
            <a:xfrm>
              <a:off x="9567863" y="2608263"/>
              <a:ext cx="39687" cy="36513"/>
            </a:xfrm>
            <a:custGeom>
              <a:avLst/>
              <a:gdLst>
                <a:gd name="T0" fmla="*/ 1 w 17"/>
                <a:gd name="T1" fmla="*/ 0 h 16"/>
                <a:gd name="T2" fmla="*/ 10 w 17"/>
                <a:gd name="T3" fmla="*/ 0 h 16"/>
                <a:gd name="T4" fmla="*/ 8 w 17"/>
                <a:gd name="T5" fmla="*/ 16 h 16"/>
                <a:gd name="T6" fmla="*/ 1 w 17"/>
                <a:gd name="T7" fmla="*/ 0 h 16"/>
              </a:gdLst>
              <a:ahLst/>
              <a:cxnLst>
                <a:cxn ang="0">
                  <a:pos x="T0" y="T1"/>
                </a:cxn>
                <a:cxn ang="0">
                  <a:pos x="T2" y="T3"/>
                </a:cxn>
                <a:cxn ang="0">
                  <a:pos x="T4" y="T5"/>
                </a:cxn>
                <a:cxn ang="0">
                  <a:pos x="T6" y="T7"/>
                </a:cxn>
              </a:cxnLst>
              <a:rect l="0" t="0" r="r" b="b"/>
              <a:pathLst>
                <a:path w="17" h="16">
                  <a:moveTo>
                    <a:pt x="1" y="0"/>
                  </a:moveTo>
                  <a:cubicBezTo>
                    <a:pt x="4" y="0"/>
                    <a:pt x="7" y="0"/>
                    <a:pt x="10" y="0"/>
                  </a:cubicBezTo>
                  <a:cubicBezTo>
                    <a:pt x="14" y="6"/>
                    <a:pt x="17" y="15"/>
                    <a:pt x="8" y="16"/>
                  </a:cubicBezTo>
                  <a:cubicBezTo>
                    <a:pt x="0" y="16"/>
                    <a:pt x="2" y="6"/>
                    <a:pt x="1" y="0"/>
                  </a:cubicBezTo>
                  <a:close/>
                </a:path>
              </a:pathLst>
            </a:custGeom>
            <a:solidFill>
              <a:srgbClr val="B081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417">
              <a:extLst>
                <a:ext uri="{FF2B5EF4-FFF2-40B4-BE49-F238E27FC236}">
                  <a16:creationId xmlns:a16="http://schemas.microsoft.com/office/drawing/2014/main" id="{39351BEC-006B-30A8-2D1E-93EC5C0E3C82}"/>
                </a:ext>
              </a:extLst>
            </p:cNvPr>
            <p:cNvSpPr/>
            <p:nvPr/>
          </p:nvSpPr>
          <p:spPr bwMode="auto">
            <a:xfrm>
              <a:off x="9875838" y="2516188"/>
              <a:ext cx="55562" cy="46038"/>
            </a:xfrm>
            <a:custGeom>
              <a:avLst/>
              <a:gdLst>
                <a:gd name="T0" fmla="*/ 0 w 24"/>
                <a:gd name="T1" fmla="*/ 11 h 20"/>
                <a:gd name="T2" fmla="*/ 21 w 24"/>
                <a:gd name="T3" fmla="*/ 7 h 20"/>
                <a:gd name="T4" fmla="*/ 22 w 24"/>
                <a:gd name="T5" fmla="*/ 13 h 20"/>
                <a:gd name="T6" fmla="*/ 0 w 24"/>
                <a:gd name="T7" fmla="*/ 11 h 20"/>
              </a:gdLst>
              <a:ahLst/>
              <a:cxnLst>
                <a:cxn ang="0">
                  <a:pos x="T0" y="T1"/>
                </a:cxn>
                <a:cxn ang="0">
                  <a:pos x="T2" y="T3"/>
                </a:cxn>
                <a:cxn ang="0">
                  <a:pos x="T4" y="T5"/>
                </a:cxn>
                <a:cxn ang="0">
                  <a:pos x="T6" y="T7"/>
                </a:cxn>
              </a:cxnLst>
              <a:rect l="0" t="0" r="r" b="b"/>
              <a:pathLst>
                <a:path w="24" h="20">
                  <a:moveTo>
                    <a:pt x="0" y="11"/>
                  </a:moveTo>
                  <a:cubicBezTo>
                    <a:pt x="7" y="5"/>
                    <a:pt x="13" y="0"/>
                    <a:pt x="21" y="7"/>
                  </a:cubicBezTo>
                  <a:cubicBezTo>
                    <a:pt x="23" y="8"/>
                    <a:pt x="24" y="11"/>
                    <a:pt x="22" y="13"/>
                  </a:cubicBezTo>
                  <a:cubicBezTo>
                    <a:pt x="15" y="20"/>
                    <a:pt x="8" y="16"/>
                    <a:pt x="0" y="11"/>
                  </a:cubicBezTo>
                  <a:close/>
                </a:path>
              </a:pathLst>
            </a:custGeom>
            <a:solidFill>
              <a:srgbClr val="B980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418">
              <a:extLst>
                <a:ext uri="{FF2B5EF4-FFF2-40B4-BE49-F238E27FC236}">
                  <a16:creationId xmlns:a16="http://schemas.microsoft.com/office/drawing/2014/main" id="{94F17E27-35C6-1745-B425-457544D8B49B}"/>
                </a:ext>
              </a:extLst>
            </p:cNvPr>
            <p:cNvSpPr/>
            <p:nvPr/>
          </p:nvSpPr>
          <p:spPr bwMode="auto">
            <a:xfrm>
              <a:off x="9667875" y="2741613"/>
              <a:ext cx="96837" cy="144463"/>
            </a:xfrm>
            <a:custGeom>
              <a:avLst/>
              <a:gdLst>
                <a:gd name="T0" fmla="*/ 31 w 42"/>
                <a:gd name="T1" fmla="*/ 9 h 62"/>
                <a:gd name="T2" fmla="*/ 42 w 42"/>
                <a:gd name="T3" fmla="*/ 57 h 62"/>
                <a:gd name="T4" fmla="*/ 27 w 42"/>
                <a:gd name="T5" fmla="*/ 62 h 62"/>
                <a:gd name="T6" fmla="*/ 10 w 42"/>
                <a:gd name="T7" fmla="*/ 21 h 62"/>
                <a:gd name="T8" fmla="*/ 26 w 42"/>
                <a:gd name="T9" fmla="*/ 2 h 62"/>
                <a:gd name="T10" fmla="*/ 31 w 42"/>
                <a:gd name="T11" fmla="*/ 9 h 62"/>
              </a:gdLst>
              <a:ahLst/>
              <a:cxnLst>
                <a:cxn ang="0">
                  <a:pos x="T0" y="T1"/>
                </a:cxn>
                <a:cxn ang="0">
                  <a:pos x="T2" y="T3"/>
                </a:cxn>
                <a:cxn ang="0">
                  <a:pos x="T4" y="T5"/>
                </a:cxn>
                <a:cxn ang="0">
                  <a:pos x="T6" y="T7"/>
                </a:cxn>
                <a:cxn ang="0">
                  <a:pos x="T8" y="T9"/>
                </a:cxn>
                <a:cxn ang="0">
                  <a:pos x="T10" y="T11"/>
                </a:cxn>
              </a:cxnLst>
              <a:rect l="0" t="0" r="r" b="b"/>
              <a:pathLst>
                <a:path w="42" h="62">
                  <a:moveTo>
                    <a:pt x="31" y="9"/>
                  </a:moveTo>
                  <a:cubicBezTo>
                    <a:pt x="35" y="25"/>
                    <a:pt x="39" y="41"/>
                    <a:pt x="42" y="57"/>
                  </a:cubicBezTo>
                  <a:cubicBezTo>
                    <a:pt x="38" y="62"/>
                    <a:pt x="33" y="62"/>
                    <a:pt x="27" y="62"/>
                  </a:cubicBezTo>
                  <a:cubicBezTo>
                    <a:pt x="7" y="56"/>
                    <a:pt x="0" y="38"/>
                    <a:pt x="10" y="21"/>
                  </a:cubicBezTo>
                  <a:cubicBezTo>
                    <a:pt x="18" y="17"/>
                    <a:pt x="11" y="0"/>
                    <a:pt x="26" y="2"/>
                  </a:cubicBezTo>
                  <a:cubicBezTo>
                    <a:pt x="28" y="4"/>
                    <a:pt x="29" y="7"/>
                    <a:pt x="31" y="9"/>
                  </a:cubicBezTo>
                  <a:close/>
                </a:path>
              </a:pathLst>
            </a:custGeom>
            <a:solidFill>
              <a:srgbClr val="FCFA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1419">
              <a:extLst>
                <a:ext uri="{FF2B5EF4-FFF2-40B4-BE49-F238E27FC236}">
                  <a16:creationId xmlns:a16="http://schemas.microsoft.com/office/drawing/2014/main" id="{6B1A0CFC-1979-7CD2-16CA-BAA26E113135}"/>
                </a:ext>
              </a:extLst>
            </p:cNvPr>
            <p:cNvSpPr/>
            <p:nvPr/>
          </p:nvSpPr>
          <p:spPr bwMode="auto">
            <a:xfrm>
              <a:off x="9607550" y="2890838"/>
              <a:ext cx="334962" cy="347663"/>
            </a:xfrm>
            <a:custGeom>
              <a:avLst/>
              <a:gdLst>
                <a:gd name="T0" fmla="*/ 93 w 145"/>
                <a:gd name="T1" fmla="*/ 140 h 151"/>
                <a:gd name="T2" fmla="*/ 77 w 145"/>
                <a:gd name="T3" fmla="*/ 148 h 151"/>
                <a:gd name="T4" fmla="*/ 56 w 145"/>
                <a:gd name="T5" fmla="*/ 144 h 151"/>
                <a:gd name="T6" fmla="*/ 32 w 145"/>
                <a:gd name="T7" fmla="*/ 126 h 151"/>
                <a:gd name="T8" fmla="*/ 50 w 145"/>
                <a:gd name="T9" fmla="*/ 97 h 151"/>
                <a:gd name="T10" fmla="*/ 1 w 145"/>
                <a:gd name="T11" fmla="*/ 93 h 151"/>
                <a:gd name="T12" fmla="*/ 0 w 145"/>
                <a:gd name="T13" fmla="*/ 89 h 151"/>
                <a:gd name="T14" fmla="*/ 5 w 145"/>
                <a:gd name="T15" fmla="*/ 74 h 151"/>
                <a:gd name="T16" fmla="*/ 12 w 145"/>
                <a:gd name="T17" fmla="*/ 57 h 151"/>
                <a:gd name="T18" fmla="*/ 25 w 145"/>
                <a:gd name="T19" fmla="*/ 38 h 151"/>
                <a:gd name="T20" fmla="*/ 32 w 145"/>
                <a:gd name="T21" fmla="*/ 32 h 151"/>
                <a:gd name="T22" fmla="*/ 40 w 145"/>
                <a:gd name="T23" fmla="*/ 39 h 151"/>
                <a:gd name="T24" fmla="*/ 56 w 145"/>
                <a:gd name="T25" fmla="*/ 48 h 151"/>
                <a:gd name="T26" fmla="*/ 66 w 145"/>
                <a:gd name="T27" fmla="*/ 34 h 151"/>
                <a:gd name="T28" fmla="*/ 68 w 145"/>
                <a:gd name="T29" fmla="*/ 14 h 151"/>
                <a:gd name="T30" fmla="*/ 81 w 145"/>
                <a:gd name="T31" fmla="*/ 5 h 151"/>
                <a:gd name="T32" fmla="*/ 78 w 145"/>
                <a:gd name="T33" fmla="*/ 32 h 151"/>
                <a:gd name="T34" fmla="*/ 93 w 145"/>
                <a:gd name="T35" fmla="*/ 41 h 151"/>
                <a:gd name="T36" fmla="*/ 95 w 145"/>
                <a:gd name="T37" fmla="*/ 73 h 151"/>
                <a:gd name="T38" fmla="*/ 145 w 145"/>
                <a:gd name="T39" fmla="*/ 117 h 151"/>
                <a:gd name="T40" fmla="*/ 101 w 145"/>
                <a:gd name="T41" fmla="*/ 129 h 151"/>
                <a:gd name="T42" fmla="*/ 81 w 145"/>
                <a:gd name="T43" fmla="*/ 128 h 151"/>
                <a:gd name="T44" fmla="*/ 67 w 145"/>
                <a:gd name="T45" fmla="*/ 127 h 151"/>
                <a:gd name="T46" fmla="*/ 85 w 145"/>
                <a:gd name="T47" fmla="*/ 129 h 151"/>
                <a:gd name="T48" fmla="*/ 96 w 145"/>
                <a:gd name="T49" fmla="*/ 132 h 151"/>
                <a:gd name="T50" fmla="*/ 93 w 145"/>
                <a:gd name="T51" fmla="*/ 14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5" h="151">
                  <a:moveTo>
                    <a:pt x="93" y="140"/>
                  </a:moveTo>
                  <a:cubicBezTo>
                    <a:pt x="84" y="136"/>
                    <a:pt x="85" y="151"/>
                    <a:pt x="77" y="148"/>
                  </a:cubicBezTo>
                  <a:cubicBezTo>
                    <a:pt x="70" y="147"/>
                    <a:pt x="63" y="146"/>
                    <a:pt x="56" y="144"/>
                  </a:cubicBezTo>
                  <a:cubicBezTo>
                    <a:pt x="47" y="139"/>
                    <a:pt x="36" y="137"/>
                    <a:pt x="32" y="126"/>
                  </a:cubicBezTo>
                  <a:cubicBezTo>
                    <a:pt x="25" y="106"/>
                    <a:pt x="25" y="106"/>
                    <a:pt x="50" y="97"/>
                  </a:cubicBezTo>
                  <a:cubicBezTo>
                    <a:pt x="35" y="83"/>
                    <a:pt x="18" y="88"/>
                    <a:pt x="1" y="93"/>
                  </a:cubicBezTo>
                  <a:cubicBezTo>
                    <a:pt x="1" y="92"/>
                    <a:pt x="1" y="90"/>
                    <a:pt x="0" y="89"/>
                  </a:cubicBezTo>
                  <a:cubicBezTo>
                    <a:pt x="0" y="83"/>
                    <a:pt x="3" y="79"/>
                    <a:pt x="5" y="74"/>
                  </a:cubicBezTo>
                  <a:cubicBezTo>
                    <a:pt x="8" y="69"/>
                    <a:pt x="8" y="62"/>
                    <a:pt x="12" y="57"/>
                  </a:cubicBezTo>
                  <a:cubicBezTo>
                    <a:pt x="20" y="53"/>
                    <a:pt x="22" y="45"/>
                    <a:pt x="25" y="38"/>
                  </a:cubicBezTo>
                  <a:cubicBezTo>
                    <a:pt x="26" y="35"/>
                    <a:pt x="28" y="32"/>
                    <a:pt x="32" y="32"/>
                  </a:cubicBezTo>
                  <a:cubicBezTo>
                    <a:pt x="37" y="31"/>
                    <a:pt x="40" y="35"/>
                    <a:pt x="40" y="39"/>
                  </a:cubicBezTo>
                  <a:cubicBezTo>
                    <a:pt x="40" y="52"/>
                    <a:pt x="49" y="48"/>
                    <a:pt x="56" y="48"/>
                  </a:cubicBezTo>
                  <a:cubicBezTo>
                    <a:pt x="67" y="49"/>
                    <a:pt x="64" y="39"/>
                    <a:pt x="66" y="34"/>
                  </a:cubicBezTo>
                  <a:cubicBezTo>
                    <a:pt x="68" y="28"/>
                    <a:pt x="67" y="21"/>
                    <a:pt x="68" y="14"/>
                  </a:cubicBezTo>
                  <a:cubicBezTo>
                    <a:pt x="70" y="8"/>
                    <a:pt x="70" y="0"/>
                    <a:pt x="81" y="5"/>
                  </a:cubicBezTo>
                  <a:cubicBezTo>
                    <a:pt x="79" y="14"/>
                    <a:pt x="77" y="23"/>
                    <a:pt x="78" y="32"/>
                  </a:cubicBezTo>
                  <a:cubicBezTo>
                    <a:pt x="79" y="37"/>
                    <a:pt x="78" y="54"/>
                    <a:pt x="93" y="41"/>
                  </a:cubicBezTo>
                  <a:cubicBezTo>
                    <a:pt x="96" y="52"/>
                    <a:pt x="112" y="60"/>
                    <a:pt x="95" y="73"/>
                  </a:cubicBezTo>
                  <a:cubicBezTo>
                    <a:pt x="125" y="68"/>
                    <a:pt x="136" y="78"/>
                    <a:pt x="145" y="117"/>
                  </a:cubicBezTo>
                  <a:cubicBezTo>
                    <a:pt x="131" y="125"/>
                    <a:pt x="113" y="114"/>
                    <a:pt x="101" y="129"/>
                  </a:cubicBezTo>
                  <a:cubicBezTo>
                    <a:pt x="95" y="129"/>
                    <a:pt x="89" y="116"/>
                    <a:pt x="81" y="128"/>
                  </a:cubicBezTo>
                  <a:cubicBezTo>
                    <a:pt x="77" y="136"/>
                    <a:pt x="72" y="124"/>
                    <a:pt x="67" y="127"/>
                  </a:cubicBezTo>
                  <a:cubicBezTo>
                    <a:pt x="73" y="134"/>
                    <a:pt x="78" y="132"/>
                    <a:pt x="85" y="129"/>
                  </a:cubicBezTo>
                  <a:cubicBezTo>
                    <a:pt x="88" y="128"/>
                    <a:pt x="94" y="124"/>
                    <a:pt x="96" y="132"/>
                  </a:cubicBezTo>
                  <a:cubicBezTo>
                    <a:pt x="96" y="135"/>
                    <a:pt x="96" y="139"/>
                    <a:pt x="93" y="140"/>
                  </a:cubicBezTo>
                  <a:close/>
                </a:path>
              </a:pathLst>
            </a:custGeom>
            <a:solidFill>
              <a:srgbClr val="1F3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1420">
              <a:extLst>
                <a:ext uri="{FF2B5EF4-FFF2-40B4-BE49-F238E27FC236}">
                  <a16:creationId xmlns:a16="http://schemas.microsoft.com/office/drawing/2014/main" id="{5CB6B7C0-7ED1-85B5-503D-BFAAB60A46DC}"/>
                </a:ext>
              </a:extLst>
            </p:cNvPr>
            <p:cNvSpPr/>
            <p:nvPr/>
          </p:nvSpPr>
          <p:spPr bwMode="auto">
            <a:xfrm>
              <a:off x="9461500" y="2882900"/>
              <a:ext cx="225425" cy="152400"/>
            </a:xfrm>
            <a:custGeom>
              <a:avLst/>
              <a:gdLst>
                <a:gd name="T0" fmla="*/ 0 w 97"/>
                <a:gd name="T1" fmla="*/ 54 h 66"/>
                <a:gd name="T2" fmla="*/ 1 w 97"/>
                <a:gd name="T3" fmla="*/ 51 h 66"/>
                <a:gd name="T4" fmla="*/ 8 w 97"/>
                <a:gd name="T5" fmla="*/ 30 h 66"/>
                <a:gd name="T6" fmla="*/ 12 w 97"/>
                <a:gd name="T7" fmla="*/ 5 h 66"/>
                <a:gd name="T8" fmla="*/ 43 w 97"/>
                <a:gd name="T9" fmla="*/ 7 h 66"/>
                <a:gd name="T10" fmla="*/ 48 w 97"/>
                <a:gd name="T11" fmla="*/ 10 h 66"/>
                <a:gd name="T12" fmla="*/ 86 w 97"/>
                <a:gd name="T13" fmla="*/ 9 h 66"/>
                <a:gd name="T14" fmla="*/ 95 w 97"/>
                <a:gd name="T15" fmla="*/ 19 h 66"/>
                <a:gd name="T16" fmla="*/ 87 w 97"/>
                <a:gd name="T17" fmla="*/ 40 h 66"/>
                <a:gd name="T18" fmla="*/ 71 w 97"/>
                <a:gd name="T19" fmla="*/ 53 h 66"/>
                <a:gd name="T20" fmla="*/ 66 w 97"/>
                <a:gd name="T21" fmla="*/ 62 h 66"/>
                <a:gd name="T22" fmla="*/ 58 w 97"/>
                <a:gd name="T23" fmla="*/ 66 h 66"/>
                <a:gd name="T24" fmla="*/ 16 w 97"/>
                <a:gd name="T25" fmla="*/ 61 h 66"/>
                <a:gd name="T26" fmla="*/ 0 w 97"/>
                <a:gd name="T27"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66">
                  <a:moveTo>
                    <a:pt x="0" y="54"/>
                  </a:moveTo>
                  <a:cubicBezTo>
                    <a:pt x="0" y="53"/>
                    <a:pt x="1" y="52"/>
                    <a:pt x="1" y="51"/>
                  </a:cubicBezTo>
                  <a:cubicBezTo>
                    <a:pt x="8" y="46"/>
                    <a:pt x="9" y="39"/>
                    <a:pt x="8" y="30"/>
                  </a:cubicBezTo>
                  <a:cubicBezTo>
                    <a:pt x="6" y="21"/>
                    <a:pt x="5" y="12"/>
                    <a:pt x="12" y="5"/>
                  </a:cubicBezTo>
                  <a:cubicBezTo>
                    <a:pt x="23" y="1"/>
                    <a:pt x="33" y="0"/>
                    <a:pt x="43" y="7"/>
                  </a:cubicBezTo>
                  <a:cubicBezTo>
                    <a:pt x="45" y="8"/>
                    <a:pt x="46" y="9"/>
                    <a:pt x="48" y="10"/>
                  </a:cubicBezTo>
                  <a:cubicBezTo>
                    <a:pt x="60" y="13"/>
                    <a:pt x="73" y="16"/>
                    <a:pt x="86" y="9"/>
                  </a:cubicBezTo>
                  <a:cubicBezTo>
                    <a:pt x="92" y="10"/>
                    <a:pt x="94" y="14"/>
                    <a:pt x="95" y="19"/>
                  </a:cubicBezTo>
                  <a:cubicBezTo>
                    <a:pt x="97" y="28"/>
                    <a:pt x="92" y="34"/>
                    <a:pt x="87" y="40"/>
                  </a:cubicBezTo>
                  <a:cubicBezTo>
                    <a:pt x="77" y="38"/>
                    <a:pt x="74" y="46"/>
                    <a:pt x="71" y="53"/>
                  </a:cubicBezTo>
                  <a:cubicBezTo>
                    <a:pt x="69" y="56"/>
                    <a:pt x="68" y="59"/>
                    <a:pt x="66" y="62"/>
                  </a:cubicBezTo>
                  <a:cubicBezTo>
                    <a:pt x="64" y="65"/>
                    <a:pt x="61" y="66"/>
                    <a:pt x="58" y="66"/>
                  </a:cubicBezTo>
                  <a:cubicBezTo>
                    <a:pt x="46" y="53"/>
                    <a:pt x="30" y="64"/>
                    <a:pt x="16" y="61"/>
                  </a:cubicBezTo>
                  <a:cubicBezTo>
                    <a:pt x="10" y="60"/>
                    <a:pt x="3" y="62"/>
                    <a:pt x="0" y="54"/>
                  </a:cubicBezTo>
                  <a:close/>
                </a:path>
              </a:pathLst>
            </a:custGeom>
            <a:solidFill>
              <a:srgbClr val="D1A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1421">
              <a:extLst>
                <a:ext uri="{FF2B5EF4-FFF2-40B4-BE49-F238E27FC236}">
                  <a16:creationId xmlns:a16="http://schemas.microsoft.com/office/drawing/2014/main" id="{9BBCC5A5-D44F-4E1C-486C-1D9E1DEE8173}"/>
                </a:ext>
              </a:extLst>
            </p:cNvPr>
            <p:cNvSpPr/>
            <p:nvPr/>
          </p:nvSpPr>
          <p:spPr bwMode="auto">
            <a:xfrm>
              <a:off x="9471025" y="2771775"/>
              <a:ext cx="203200" cy="174625"/>
            </a:xfrm>
            <a:custGeom>
              <a:avLst/>
              <a:gdLst>
                <a:gd name="T0" fmla="*/ 40 w 88"/>
                <a:gd name="T1" fmla="*/ 60 h 75"/>
                <a:gd name="T2" fmla="*/ 12 w 88"/>
                <a:gd name="T3" fmla="*/ 52 h 75"/>
                <a:gd name="T4" fmla="*/ 8 w 88"/>
                <a:gd name="T5" fmla="*/ 28 h 75"/>
                <a:gd name="T6" fmla="*/ 24 w 88"/>
                <a:gd name="T7" fmla="*/ 5 h 75"/>
                <a:gd name="T8" fmla="*/ 48 w 88"/>
                <a:gd name="T9" fmla="*/ 5 h 75"/>
                <a:gd name="T10" fmla="*/ 69 w 88"/>
                <a:gd name="T11" fmla="*/ 23 h 75"/>
                <a:gd name="T12" fmla="*/ 80 w 88"/>
                <a:gd name="T13" fmla="*/ 60 h 75"/>
                <a:gd name="T14" fmla="*/ 66 w 88"/>
                <a:gd name="T15" fmla="*/ 66 h 75"/>
                <a:gd name="T16" fmla="*/ 40 w 88"/>
                <a:gd name="T17" fmla="*/ 60 h 75"/>
                <a:gd name="T18" fmla="*/ 52 w 88"/>
                <a:gd name="T19" fmla="*/ 50 h 75"/>
                <a:gd name="T20" fmla="*/ 40 w 88"/>
                <a:gd name="T21" fmla="*/ 6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75">
                  <a:moveTo>
                    <a:pt x="40" y="60"/>
                  </a:moveTo>
                  <a:cubicBezTo>
                    <a:pt x="32" y="51"/>
                    <a:pt x="20" y="59"/>
                    <a:pt x="12" y="52"/>
                  </a:cubicBezTo>
                  <a:cubicBezTo>
                    <a:pt x="0" y="46"/>
                    <a:pt x="3" y="37"/>
                    <a:pt x="8" y="28"/>
                  </a:cubicBezTo>
                  <a:cubicBezTo>
                    <a:pt x="14" y="21"/>
                    <a:pt x="15" y="10"/>
                    <a:pt x="24" y="5"/>
                  </a:cubicBezTo>
                  <a:cubicBezTo>
                    <a:pt x="32" y="0"/>
                    <a:pt x="40" y="2"/>
                    <a:pt x="48" y="5"/>
                  </a:cubicBezTo>
                  <a:cubicBezTo>
                    <a:pt x="52" y="14"/>
                    <a:pt x="60" y="19"/>
                    <a:pt x="69" y="23"/>
                  </a:cubicBezTo>
                  <a:cubicBezTo>
                    <a:pt x="85" y="31"/>
                    <a:pt x="88" y="45"/>
                    <a:pt x="80" y="60"/>
                  </a:cubicBezTo>
                  <a:cubicBezTo>
                    <a:pt x="75" y="62"/>
                    <a:pt x="76" y="75"/>
                    <a:pt x="66" y="66"/>
                  </a:cubicBezTo>
                  <a:cubicBezTo>
                    <a:pt x="59" y="58"/>
                    <a:pt x="46" y="73"/>
                    <a:pt x="40" y="60"/>
                  </a:cubicBezTo>
                  <a:cubicBezTo>
                    <a:pt x="43" y="56"/>
                    <a:pt x="49" y="56"/>
                    <a:pt x="52" y="50"/>
                  </a:cubicBezTo>
                  <a:cubicBezTo>
                    <a:pt x="44" y="50"/>
                    <a:pt x="44" y="58"/>
                    <a:pt x="40" y="60"/>
                  </a:cubicBezTo>
                  <a:close/>
                </a:path>
              </a:pathLst>
            </a:custGeom>
            <a:solidFill>
              <a:srgbClr val="C9AC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1422">
              <a:extLst>
                <a:ext uri="{FF2B5EF4-FFF2-40B4-BE49-F238E27FC236}">
                  <a16:creationId xmlns:a16="http://schemas.microsoft.com/office/drawing/2014/main" id="{D0B3E81A-0827-68D2-4B9D-37DBE9D89F93}"/>
                </a:ext>
              </a:extLst>
            </p:cNvPr>
            <p:cNvSpPr/>
            <p:nvPr/>
          </p:nvSpPr>
          <p:spPr bwMode="auto">
            <a:xfrm>
              <a:off x="9571038" y="2784475"/>
              <a:ext cx="157162" cy="147638"/>
            </a:xfrm>
            <a:custGeom>
              <a:avLst/>
              <a:gdLst>
                <a:gd name="T0" fmla="*/ 37 w 68"/>
                <a:gd name="T1" fmla="*/ 55 h 64"/>
                <a:gd name="T2" fmla="*/ 16 w 68"/>
                <a:gd name="T3" fmla="*/ 20 h 64"/>
                <a:gd name="T4" fmla="*/ 5 w 68"/>
                <a:gd name="T5" fmla="*/ 0 h 64"/>
                <a:gd name="T6" fmla="*/ 52 w 68"/>
                <a:gd name="T7" fmla="*/ 3 h 64"/>
                <a:gd name="T8" fmla="*/ 68 w 68"/>
                <a:gd name="T9" fmla="*/ 40 h 64"/>
                <a:gd name="T10" fmla="*/ 45 w 68"/>
                <a:gd name="T11" fmla="*/ 64 h 64"/>
                <a:gd name="T12" fmla="*/ 37 w 68"/>
                <a:gd name="T13" fmla="*/ 55 h 64"/>
              </a:gdLst>
              <a:ahLst/>
              <a:cxnLst>
                <a:cxn ang="0">
                  <a:pos x="T0" y="T1"/>
                </a:cxn>
                <a:cxn ang="0">
                  <a:pos x="T2" y="T3"/>
                </a:cxn>
                <a:cxn ang="0">
                  <a:pos x="T4" y="T5"/>
                </a:cxn>
                <a:cxn ang="0">
                  <a:pos x="T6" y="T7"/>
                </a:cxn>
                <a:cxn ang="0">
                  <a:pos x="T8" y="T9"/>
                </a:cxn>
                <a:cxn ang="0">
                  <a:pos x="T10" y="T11"/>
                </a:cxn>
                <a:cxn ang="0">
                  <a:pos x="T12" y="T13"/>
                </a:cxn>
              </a:cxnLst>
              <a:rect l="0" t="0" r="r" b="b"/>
              <a:pathLst>
                <a:path w="68" h="64">
                  <a:moveTo>
                    <a:pt x="37" y="55"/>
                  </a:moveTo>
                  <a:cubicBezTo>
                    <a:pt x="41" y="37"/>
                    <a:pt x="35" y="25"/>
                    <a:pt x="16" y="20"/>
                  </a:cubicBezTo>
                  <a:cubicBezTo>
                    <a:pt x="5" y="17"/>
                    <a:pt x="0" y="11"/>
                    <a:pt x="5" y="0"/>
                  </a:cubicBezTo>
                  <a:cubicBezTo>
                    <a:pt x="21" y="1"/>
                    <a:pt x="36" y="8"/>
                    <a:pt x="52" y="3"/>
                  </a:cubicBezTo>
                  <a:cubicBezTo>
                    <a:pt x="52" y="18"/>
                    <a:pt x="49" y="34"/>
                    <a:pt x="68" y="40"/>
                  </a:cubicBezTo>
                  <a:cubicBezTo>
                    <a:pt x="62" y="49"/>
                    <a:pt x="55" y="59"/>
                    <a:pt x="45" y="64"/>
                  </a:cubicBezTo>
                  <a:cubicBezTo>
                    <a:pt x="44" y="59"/>
                    <a:pt x="42" y="55"/>
                    <a:pt x="37" y="55"/>
                  </a:cubicBezTo>
                  <a:close/>
                </a:path>
              </a:pathLst>
            </a:custGeom>
            <a:solidFill>
              <a:srgbClr val="DBC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1423">
              <a:extLst>
                <a:ext uri="{FF2B5EF4-FFF2-40B4-BE49-F238E27FC236}">
                  <a16:creationId xmlns:a16="http://schemas.microsoft.com/office/drawing/2014/main" id="{0F64A21F-90AD-2F08-8D8F-C1D03AF39D07}"/>
                </a:ext>
              </a:extLst>
            </p:cNvPr>
            <p:cNvSpPr/>
            <p:nvPr/>
          </p:nvSpPr>
          <p:spPr bwMode="auto">
            <a:xfrm>
              <a:off x="9461500" y="2760663"/>
              <a:ext cx="58737" cy="247650"/>
            </a:xfrm>
            <a:custGeom>
              <a:avLst/>
              <a:gdLst>
                <a:gd name="T0" fmla="*/ 16 w 25"/>
                <a:gd name="T1" fmla="*/ 33 h 107"/>
                <a:gd name="T2" fmla="*/ 16 w 25"/>
                <a:gd name="T3" fmla="*/ 57 h 107"/>
                <a:gd name="T4" fmla="*/ 14 w 25"/>
                <a:gd name="T5" fmla="*/ 89 h 107"/>
                <a:gd name="T6" fmla="*/ 1 w 25"/>
                <a:gd name="T7" fmla="*/ 104 h 107"/>
                <a:gd name="T8" fmla="*/ 0 w 25"/>
                <a:gd name="T9" fmla="*/ 17 h 107"/>
                <a:gd name="T10" fmla="*/ 7 w 25"/>
                <a:gd name="T11" fmla="*/ 2 h 107"/>
                <a:gd name="T12" fmla="*/ 25 w 25"/>
                <a:gd name="T13" fmla="*/ 9 h 107"/>
                <a:gd name="T14" fmla="*/ 16 w 25"/>
                <a:gd name="T15" fmla="*/ 33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07">
                  <a:moveTo>
                    <a:pt x="16" y="33"/>
                  </a:moveTo>
                  <a:cubicBezTo>
                    <a:pt x="10" y="41"/>
                    <a:pt x="10" y="49"/>
                    <a:pt x="16" y="57"/>
                  </a:cubicBezTo>
                  <a:cubicBezTo>
                    <a:pt x="10" y="67"/>
                    <a:pt x="10" y="78"/>
                    <a:pt x="14" y="89"/>
                  </a:cubicBezTo>
                  <a:cubicBezTo>
                    <a:pt x="18" y="102"/>
                    <a:pt x="14" y="107"/>
                    <a:pt x="1" y="104"/>
                  </a:cubicBezTo>
                  <a:cubicBezTo>
                    <a:pt x="1" y="75"/>
                    <a:pt x="0" y="46"/>
                    <a:pt x="0" y="17"/>
                  </a:cubicBezTo>
                  <a:cubicBezTo>
                    <a:pt x="0" y="11"/>
                    <a:pt x="0" y="4"/>
                    <a:pt x="7" y="2"/>
                  </a:cubicBezTo>
                  <a:cubicBezTo>
                    <a:pt x="14" y="0"/>
                    <a:pt x="22" y="0"/>
                    <a:pt x="25" y="9"/>
                  </a:cubicBezTo>
                  <a:cubicBezTo>
                    <a:pt x="21" y="17"/>
                    <a:pt x="20" y="26"/>
                    <a:pt x="16" y="33"/>
                  </a:cubicBezTo>
                  <a:close/>
                </a:path>
              </a:pathLst>
            </a:custGeom>
            <a:solidFill>
              <a:srgbClr val="FCF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1424">
              <a:extLst>
                <a:ext uri="{FF2B5EF4-FFF2-40B4-BE49-F238E27FC236}">
                  <a16:creationId xmlns:a16="http://schemas.microsoft.com/office/drawing/2014/main" id="{EC858CE3-E2D9-87A2-1000-02D7D1E7B0AC}"/>
                </a:ext>
              </a:extLst>
            </p:cNvPr>
            <p:cNvSpPr/>
            <p:nvPr/>
          </p:nvSpPr>
          <p:spPr bwMode="auto">
            <a:xfrm>
              <a:off x="9501188" y="2997200"/>
              <a:ext cx="96837" cy="88900"/>
            </a:xfrm>
            <a:custGeom>
              <a:avLst/>
              <a:gdLst>
                <a:gd name="T0" fmla="*/ 2 w 42"/>
                <a:gd name="T1" fmla="*/ 7 h 39"/>
                <a:gd name="T2" fmla="*/ 25 w 42"/>
                <a:gd name="T3" fmla="*/ 5 h 39"/>
                <a:gd name="T4" fmla="*/ 42 w 42"/>
                <a:gd name="T5" fmla="*/ 15 h 39"/>
                <a:gd name="T6" fmla="*/ 22 w 42"/>
                <a:gd name="T7" fmla="*/ 38 h 39"/>
                <a:gd name="T8" fmla="*/ 5 w 42"/>
                <a:gd name="T9" fmla="*/ 27 h 39"/>
                <a:gd name="T10" fmla="*/ 2 w 42"/>
                <a:gd name="T11" fmla="*/ 7 h 39"/>
              </a:gdLst>
              <a:ahLst/>
              <a:cxnLst>
                <a:cxn ang="0">
                  <a:pos x="T0" y="T1"/>
                </a:cxn>
                <a:cxn ang="0">
                  <a:pos x="T2" y="T3"/>
                </a:cxn>
                <a:cxn ang="0">
                  <a:pos x="T4" y="T5"/>
                </a:cxn>
                <a:cxn ang="0">
                  <a:pos x="T6" y="T7"/>
                </a:cxn>
                <a:cxn ang="0">
                  <a:pos x="T8" y="T9"/>
                </a:cxn>
                <a:cxn ang="0">
                  <a:pos x="T10" y="T11"/>
                </a:cxn>
              </a:cxnLst>
              <a:rect l="0" t="0" r="r" b="b"/>
              <a:pathLst>
                <a:path w="42" h="39">
                  <a:moveTo>
                    <a:pt x="2" y="7"/>
                  </a:moveTo>
                  <a:cubicBezTo>
                    <a:pt x="10" y="7"/>
                    <a:pt x="19" y="8"/>
                    <a:pt x="25" y="5"/>
                  </a:cubicBezTo>
                  <a:cubicBezTo>
                    <a:pt x="37" y="0"/>
                    <a:pt x="40" y="6"/>
                    <a:pt x="42" y="15"/>
                  </a:cubicBezTo>
                  <a:cubicBezTo>
                    <a:pt x="42" y="29"/>
                    <a:pt x="27" y="29"/>
                    <a:pt x="22" y="38"/>
                  </a:cubicBezTo>
                  <a:cubicBezTo>
                    <a:pt x="13" y="39"/>
                    <a:pt x="13" y="27"/>
                    <a:pt x="5" y="27"/>
                  </a:cubicBezTo>
                  <a:cubicBezTo>
                    <a:pt x="1" y="21"/>
                    <a:pt x="0" y="14"/>
                    <a:pt x="2" y="7"/>
                  </a:cubicBezTo>
                  <a:close/>
                </a:path>
              </a:pathLst>
            </a:custGeom>
            <a:solidFill>
              <a:srgbClr val="BC9A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1425">
              <a:extLst>
                <a:ext uri="{FF2B5EF4-FFF2-40B4-BE49-F238E27FC236}">
                  <a16:creationId xmlns:a16="http://schemas.microsoft.com/office/drawing/2014/main" id="{DA9784F9-47D6-A0EA-7281-94656FC86FD5}"/>
                </a:ext>
              </a:extLst>
            </p:cNvPr>
            <p:cNvSpPr/>
            <p:nvPr/>
          </p:nvSpPr>
          <p:spPr bwMode="auto">
            <a:xfrm>
              <a:off x="9547225" y="3022600"/>
              <a:ext cx="100012" cy="73025"/>
            </a:xfrm>
            <a:custGeom>
              <a:avLst/>
              <a:gdLst>
                <a:gd name="T0" fmla="*/ 2 w 43"/>
                <a:gd name="T1" fmla="*/ 27 h 32"/>
                <a:gd name="T2" fmla="*/ 22 w 43"/>
                <a:gd name="T3" fmla="*/ 4 h 32"/>
                <a:gd name="T4" fmla="*/ 27 w 43"/>
                <a:gd name="T5" fmla="*/ 0 h 32"/>
                <a:gd name="T6" fmla="*/ 35 w 43"/>
                <a:gd name="T7" fmla="*/ 20 h 32"/>
                <a:gd name="T8" fmla="*/ 26 w 43"/>
                <a:gd name="T9" fmla="*/ 32 h 32"/>
                <a:gd name="T10" fmla="*/ 2 w 43"/>
                <a:gd name="T11" fmla="*/ 27 h 32"/>
              </a:gdLst>
              <a:ahLst/>
              <a:cxnLst>
                <a:cxn ang="0">
                  <a:pos x="T0" y="T1"/>
                </a:cxn>
                <a:cxn ang="0">
                  <a:pos x="T2" y="T3"/>
                </a:cxn>
                <a:cxn ang="0">
                  <a:pos x="T4" y="T5"/>
                </a:cxn>
                <a:cxn ang="0">
                  <a:pos x="T6" y="T7"/>
                </a:cxn>
                <a:cxn ang="0">
                  <a:pos x="T8" y="T9"/>
                </a:cxn>
                <a:cxn ang="0">
                  <a:pos x="T10" y="T11"/>
                </a:cxn>
              </a:cxnLst>
              <a:rect l="0" t="0" r="r" b="b"/>
              <a:pathLst>
                <a:path w="43" h="32">
                  <a:moveTo>
                    <a:pt x="2" y="27"/>
                  </a:moveTo>
                  <a:cubicBezTo>
                    <a:pt x="0" y="11"/>
                    <a:pt x="18" y="14"/>
                    <a:pt x="22" y="4"/>
                  </a:cubicBezTo>
                  <a:cubicBezTo>
                    <a:pt x="24" y="3"/>
                    <a:pt x="25" y="1"/>
                    <a:pt x="27" y="0"/>
                  </a:cubicBezTo>
                  <a:cubicBezTo>
                    <a:pt x="43" y="1"/>
                    <a:pt x="33" y="13"/>
                    <a:pt x="35" y="20"/>
                  </a:cubicBezTo>
                  <a:cubicBezTo>
                    <a:pt x="32" y="24"/>
                    <a:pt x="29" y="28"/>
                    <a:pt x="26" y="32"/>
                  </a:cubicBezTo>
                  <a:cubicBezTo>
                    <a:pt x="18" y="30"/>
                    <a:pt x="10" y="28"/>
                    <a:pt x="2" y="27"/>
                  </a:cubicBezTo>
                  <a:close/>
                </a:path>
              </a:pathLst>
            </a:custGeom>
            <a:solidFill>
              <a:srgbClr val="3E4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1426">
              <a:extLst>
                <a:ext uri="{FF2B5EF4-FFF2-40B4-BE49-F238E27FC236}">
                  <a16:creationId xmlns:a16="http://schemas.microsoft.com/office/drawing/2014/main" id="{66AA6097-D53F-D60D-C731-3B4CACFCE3AE}"/>
                </a:ext>
              </a:extLst>
            </p:cNvPr>
            <p:cNvSpPr/>
            <p:nvPr/>
          </p:nvSpPr>
          <p:spPr bwMode="auto">
            <a:xfrm>
              <a:off x="9450388" y="3008313"/>
              <a:ext cx="69850" cy="65088"/>
            </a:xfrm>
            <a:custGeom>
              <a:avLst/>
              <a:gdLst>
                <a:gd name="T0" fmla="*/ 24 w 30"/>
                <a:gd name="T1" fmla="*/ 2 h 28"/>
                <a:gd name="T2" fmla="*/ 27 w 30"/>
                <a:gd name="T3" fmla="*/ 22 h 28"/>
                <a:gd name="T4" fmla="*/ 8 w 30"/>
                <a:gd name="T5" fmla="*/ 24 h 28"/>
                <a:gd name="T6" fmla="*/ 5 w 30"/>
                <a:gd name="T7" fmla="*/ 0 h 28"/>
                <a:gd name="T8" fmla="*/ 24 w 30"/>
                <a:gd name="T9" fmla="*/ 2 h 28"/>
              </a:gdLst>
              <a:ahLst/>
              <a:cxnLst>
                <a:cxn ang="0">
                  <a:pos x="T0" y="T1"/>
                </a:cxn>
                <a:cxn ang="0">
                  <a:pos x="T2" y="T3"/>
                </a:cxn>
                <a:cxn ang="0">
                  <a:pos x="T4" y="T5"/>
                </a:cxn>
                <a:cxn ang="0">
                  <a:pos x="T6" y="T7"/>
                </a:cxn>
                <a:cxn ang="0">
                  <a:pos x="T8" y="T9"/>
                </a:cxn>
              </a:cxnLst>
              <a:rect l="0" t="0" r="r" b="b"/>
              <a:pathLst>
                <a:path w="30" h="28">
                  <a:moveTo>
                    <a:pt x="24" y="2"/>
                  </a:moveTo>
                  <a:cubicBezTo>
                    <a:pt x="29" y="8"/>
                    <a:pt x="30" y="15"/>
                    <a:pt x="27" y="22"/>
                  </a:cubicBezTo>
                  <a:cubicBezTo>
                    <a:pt x="21" y="28"/>
                    <a:pt x="14" y="28"/>
                    <a:pt x="8" y="24"/>
                  </a:cubicBezTo>
                  <a:cubicBezTo>
                    <a:pt x="0" y="18"/>
                    <a:pt x="4" y="8"/>
                    <a:pt x="5" y="0"/>
                  </a:cubicBezTo>
                  <a:cubicBezTo>
                    <a:pt x="11" y="1"/>
                    <a:pt x="18" y="2"/>
                    <a:pt x="24" y="2"/>
                  </a:cubicBezTo>
                  <a:close/>
                </a:path>
              </a:pathLst>
            </a:custGeom>
            <a:solidFill>
              <a:srgbClr val="555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1427">
              <a:extLst>
                <a:ext uri="{FF2B5EF4-FFF2-40B4-BE49-F238E27FC236}">
                  <a16:creationId xmlns:a16="http://schemas.microsoft.com/office/drawing/2014/main" id="{65FEC0BD-4480-B714-EC10-62626557E14E}"/>
                </a:ext>
              </a:extLst>
            </p:cNvPr>
            <p:cNvSpPr/>
            <p:nvPr/>
          </p:nvSpPr>
          <p:spPr bwMode="auto">
            <a:xfrm>
              <a:off x="9496425" y="2781300"/>
              <a:ext cx="30162" cy="55563"/>
            </a:xfrm>
            <a:custGeom>
              <a:avLst/>
              <a:gdLst>
                <a:gd name="T0" fmla="*/ 1 w 13"/>
                <a:gd name="T1" fmla="*/ 24 h 24"/>
                <a:gd name="T2" fmla="*/ 10 w 13"/>
                <a:gd name="T3" fmla="*/ 0 h 24"/>
                <a:gd name="T4" fmla="*/ 13 w 13"/>
                <a:gd name="T5" fmla="*/ 1 h 24"/>
                <a:gd name="T6" fmla="*/ 1 w 13"/>
                <a:gd name="T7" fmla="*/ 24 h 24"/>
              </a:gdLst>
              <a:ahLst/>
              <a:cxnLst>
                <a:cxn ang="0">
                  <a:pos x="T0" y="T1"/>
                </a:cxn>
                <a:cxn ang="0">
                  <a:pos x="T2" y="T3"/>
                </a:cxn>
                <a:cxn ang="0">
                  <a:pos x="T4" y="T5"/>
                </a:cxn>
                <a:cxn ang="0">
                  <a:pos x="T6" y="T7"/>
                </a:cxn>
              </a:cxnLst>
              <a:rect l="0" t="0" r="r" b="b"/>
              <a:pathLst>
                <a:path w="13" h="24">
                  <a:moveTo>
                    <a:pt x="1" y="24"/>
                  </a:moveTo>
                  <a:cubicBezTo>
                    <a:pt x="0" y="15"/>
                    <a:pt x="1" y="6"/>
                    <a:pt x="10" y="0"/>
                  </a:cubicBezTo>
                  <a:cubicBezTo>
                    <a:pt x="11" y="0"/>
                    <a:pt x="12" y="0"/>
                    <a:pt x="13" y="1"/>
                  </a:cubicBezTo>
                  <a:cubicBezTo>
                    <a:pt x="9" y="9"/>
                    <a:pt x="10" y="19"/>
                    <a:pt x="1" y="24"/>
                  </a:cubicBezTo>
                  <a:close/>
                </a:path>
              </a:pathLst>
            </a:custGeom>
            <a:solidFill>
              <a:srgbClr val="D1A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1428">
              <a:extLst>
                <a:ext uri="{FF2B5EF4-FFF2-40B4-BE49-F238E27FC236}">
                  <a16:creationId xmlns:a16="http://schemas.microsoft.com/office/drawing/2014/main" id="{324A7C1A-EEAE-CB08-6892-A15E65E9ACC2}"/>
                </a:ext>
              </a:extLst>
            </p:cNvPr>
            <p:cNvSpPr/>
            <p:nvPr/>
          </p:nvSpPr>
          <p:spPr bwMode="auto">
            <a:xfrm>
              <a:off x="9182100" y="3095625"/>
              <a:ext cx="196850" cy="344488"/>
            </a:xfrm>
            <a:custGeom>
              <a:avLst/>
              <a:gdLst>
                <a:gd name="T0" fmla="*/ 48 w 85"/>
                <a:gd name="T1" fmla="*/ 52 h 149"/>
                <a:gd name="T2" fmla="*/ 73 w 85"/>
                <a:gd name="T3" fmla="*/ 73 h 149"/>
                <a:gd name="T4" fmla="*/ 84 w 85"/>
                <a:gd name="T5" fmla="*/ 60 h 149"/>
                <a:gd name="T6" fmla="*/ 73 w 85"/>
                <a:gd name="T7" fmla="*/ 86 h 149"/>
                <a:gd name="T8" fmla="*/ 64 w 85"/>
                <a:gd name="T9" fmla="*/ 108 h 149"/>
                <a:gd name="T10" fmla="*/ 45 w 85"/>
                <a:gd name="T11" fmla="*/ 141 h 149"/>
                <a:gd name="T12" fmla="*/ 4 w 85"/>
                <a:gd name="T13" fmla="*/ 136 h 149"/>
                <a:gd name="T14" fmla="*/ 13 w 85"/>
                <a:gd name="T15" fmla="*/ 129 h 149"/>
                <a:gd name="T16" fmla="*/ 18 w 85"/>
                <a:gd name="T17" fmla="*/ 103 h 149"/>
                <a:gd name="T18" fmla="*/ 21 w 85"/>
                <a:gd name="T19" fmla="*/ 69 h 149"/>
                <a:gd name="T20" fmla="*/ 4 w 85"/>
                <a:gd name="T21" fmla="*/ 46 h 149"/>
                <a:gd name="T22" fmla="*/ 10 w 85"/>
                <a:gd name="T23" fmla="*/ 27 h 149"/>
                <a:gd name="T24" fmla="*/ 17 w 85"/>
                <a:gd name="T25" fmla="*/ 9 h 149"/>
                <a:gd name="T26" fmla="*/ 32 w 85"/>
                <a:gd name="T27" fmla="*/ 18 h 149"/>
                <a:gd name="T28" fmla="*/ 48 w 85"/>
                <a:gd name="T29"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49">
                  <a:moveTo>
                    <a:pt x="48" y="52"/>
                  </a:moveTo>
                  <a:cubicBezTo>
                    <a:pt x="59" y="55"/>
                    <a:pt x="76" y="47"/>
                    <a:pt x="73" y="73"/>
                  </a:cubicBezTo>
                  <a:cubicBezTo>
                    <a:pt x="79" y="66"/>
                    <a:pt x="82" y="63"/>
                    <a:pt x="84" y="60"/>
                  </a:cubicBezTo>
                  <a:cubicBezTo>
                    <a:pt x="85" y="71"/>
                    <a:pt x="81" y="79"/>
                    <a:pt x="73" y="86"/>
                  </a:cubicBezTo>
                  <a:cubicBezTo>
                    <a:pt x="65" y="92"/>
                    <a:pt x="64" y="99"/>
                    <a:pt x="64" y="108"/>
                  </a:cubicBezTo>
                  <a:cubicBezTo>
                    <a:pt x="61" y="121"/>
                    <a:pt x="48" y="128"/>
                    <a:pt x="45" y="141"/>
                  </a:cubicBezTo>
                  <a:cubicBezTo>
                    <a:pt x="31" y="146"/>
                    <a:pt x="17" y="149"/>
                    <a:pt x="4" y="136"/>
                  </a:cubicBezTo>
                  <a:cubicBezTo>
                    <a:pt x="3" y="128"/>
                    <a:pt x="9" y="130"/>
                    <a:pt x="13" y="129"/>
                  </a:cubicBezTo>
                  <a:cubicBezTo>
                    <a:pt x="26" y="123"/>
                    <a:pt x="28" y="113"/>
                    <a:pt x="18" y="103"/>
                  </a:cubicBezTo>
                  <a:cubicBezTo>
                    <a:pt x="0" y="85"/>
                    <a:pt x="0" y="85"/>
                    <a:pt x="21" y="69"/>
                  </a:cubicBezTo>
                  <a:cubicBezTo>
                    <a:pt x="6" y="72"/>
                    <a:pt x="3" y="67"/>
                    <a:pt x="4" y="46"/>
                  </a:cubicBezTo>
                  <a:cubicBezTo>
                    <a:pt x="6" y="40"/>
                    <a:pt x="14" y="36"/>
                    <a:pt x="10" y="27"/>
                  </a:cubicBezTo>
                  <a:cubicBezTo>
                    <a:pt x="6" y="20"/>
                    <a:pt x="12" y="14"/>
                    <a:pt x="17" y="9"/>
                  </a:cubicBezTo>
                  <a:cubicBezTo>
                    <a:pt x="29" y="0"/>
                    <a:pt x="34" y="5"/>
                    <a:pt x="32" y="18"/>
                  </a:cubicBezTo>
                  <a:cubicBezTo>
                    <a:pt x="30" y="33"/>
                    <a:pt x="35" y="44"/>
                    <a:pt x="48" y="52"/>
                  </a:cubicBezTo>
                  <a:close/>
                </a:path>
              </a:pathLst>
            </a:custGeom>
            <a:solidFill>
              <a:srgbClr val="BFA9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1429">
              <a:extLst>
                <a:ext uri="{FF2B5EF4-FFF2-40B4-BE49-F238E27FC236}">
                  <a16:creationId xmlns:a16="http://schemas.microsoft.com/office/drawing/2014/main" id="{96EE0C62-E007-ACBD-9159-D394B226F5C4}"/>
                </a:ext>
              </a:extLst>
            </p:cNvPr>
            <p:cNvSpPr/>
            <p:nvPr/>
          </p:nvSpPr>
          <p:spPr bwMode="auto">
            <a:xfrm>
              <a:off x="9580563" y="3179763"/>
              <a:ext cx="188912" cy="274638"/>
            </a:xfrm>
            <a:custGeom>
              <a:avLst/>
              <a:gdLst>
                <a:gd name="T0" fmla="*/ 44 w 82"/>
                <a:gd name="T1" fmla="*/ 1 h 119"/>
                <a:gd name="T2" fmla="*/ 68 w 82"/>
                <a:gd name="T3" fmla="*/ 16 h 119"/>
                <a:gd name="T4" fmla="*/ 82 w 82"/>
                <a:gd name="T5" fmla="*/ 71 h 119"/>
                <a:gd name="T6" fmla="*/ 64 w 82"/>
                <a:gd name="T7" fmla="*/ 99 h 119"/>
                <a:gd name="T8" fmla="*/ 60 w 82"/>
                <a:gd name="T9" fmla="*/ 108 h 119"/>
                <a:gd name="T10" fmla="*/ 40 w 82"/>
                <a:gd name="T11" fmla="*/ 116 h 119"/>
                <a:gd name="T12" fmla="*/ 29 w 82"/>
                <a:gd name="T13" fmla="*/ 119 h 119"/>
                <a:gd name="T14" fmla="*/ 18 w 82"/>
                <a:gd name="T15" fmla="*/ 83 h 119"/>
                <a:gd name="T16" fmla="*/ 15 w 82"/>
                <a:gd name="T17" fmla="*/ 92 h 119"/>
                <a:gd name="T18" fmla="*/ 8 w 82"/>
                <a:gd name="T19" fmla="*/ 84 h 119"/>
                <a:gd name="T20" fmla="*/ 1 w 82"/>
                <a:gd name="T21" fmla="*/ 81 h 119"/>
                <a:gd name="T22" fmla="*/ 4 w 82"/>
                <a:gd name="T23" fmla="*/ 52 h 119"/>
                <a:gd name="T24" fmla="*/ 11 w 82"/>
                <a:gd name="T25" fmla="*/ 38 h 119"/>
                <a:gd name="T26" fmla="*/ 23 w 82"/>
                <a:gd name="T27" fmla="*/ 26 h 119"/>
                <a:gd name="T28" fmla="*/ 28 w 82"/>
                <a:gd name="T29" fmla="*/ 7 h 119"/>
                <a:gd name="T30" fmla="*/ 44 w 82"/>
                <a:gd name="T31"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19">
                  <a:moveTo>
                    <a:pt x="44" y="1"/>
                  </a:moveTo>
                  <a:cubicBezTo>
                    <a:pt x="52" y="6"/>
                    <a:pt x="60" y="11"/>
                    <a:pt x="68" y="16"/>
                  </a:cubicBezTo>
                  <a:cubicBezTo>
                    <a:pt x="58" y="38"/>
                    <a:pt x="73" y="54"/>
                    <a:pt x="82" y="71"/>
                  </a:cubicBezTo>
                  <a:cubicBezTo>
                    <a:pt x="76" y="81"/>
                    <a:pt x="65" y="86"/>
                    <a:pt x="64" y="99"/>
                  </a:cubicBezTo>
                  <a:cubicBezTo>
                    <a:pt x="58" y="100"/>
                    <a:pt x="58" y="103"/>
                    <a:pt x="60" y="108"/>
                  </a:cubicBezTo>
                  <a:cubicBezTo>
                    <a:pt x="54" y="110"/>
                    <a:pt x="47" y="113"/>
                    <a:pt x="40" y="116"/>
                  </a:cubicBezTo>
                  <a:cubicBezTo>
                    <a:pt x="36" y="117"/>
                    <a:pt x="33" y="118"/>
                    <a:pt x="29" y="119"/>
                  </a:cubicBezTo>
                  <a:cubicBezTo>
                    <a:pt x="25" y="107"/>
                    <a:pt x="22" y="94"/>
                    <a:pt x="18" y="83"/>
                  </a:cubicBezTo>
                  <a:cubicBezTo>
                    <a:pt x="17" y="84"/>
                    <a:pt x="21" y="91"/>
                    <a:pt x="15" y="92"/>
                  </a:cubicBezTo>
                  <a:cubicBezTo>
                    <a:pt x="10" y="93"/>
                    <a:pt x="12" y="86"/>
                    <a:pt x="8" y="84"/>
                  </a:cubicBezTo>
                  <a:cubicBezTo>
                    <a:pt x="6" y="83"/>
                    <a:pt x="3" y="82"/>
                    <a:pt x="1" y="81"/>
                  </a:cubicBezTo>
                  <a:cubicBezTo>
                    <a:pt x="15" y="73"/>
                    <a:pt x="0" y="61"/>
                    <a:pt x="4" y="52"/>
                  </a:cubicBezTo>
                  <a:cubicBezTo>
                    <a:pt x="3" y="46"/>
                    <a:pt x="5" y="41"/>
                    <a:pt x="11" y="38"/>
                  </a:cubicBezTo>
                  <a:cubicBezTo>
                    <a:pt x="18" y="37"/>
                    <a:pt x="24" y="35"/>
                    <a:pt x="23" y="26"/>
                  </a:cubicBezTo>
                  <a:cubicBezTo>
                    <a:pt x="23" y="19"/>
                    <a:pt x="23" y="13"/>
                    <a:pt x="28" y="7"/>
                  </a:cubicBezTo>
                  <a:cubicBezTo>
                    <a:pt x="32" y="3"/>
                    <a:pt x="38" y="0"/>
                    <a:pt x="44" y="1"/>
                  </a:cubicBezTo>
                  <a:close/>
                </a:path>
              </a:pathLst>
            </a:custGeom>
            <a:solidFill>
              <a:srgbClr val="CEAD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1430">
              <a:extLst>
                <a:ext uri="{FF2B5EF4-FFF2-40B4-BE49-F238E27FC236}">
                  <a16:creationId xmlns:a16="http://schemas.microsoft.com/office/drawing/2014/main" id="{41D0C6F3-3299-506F-7C9C-85CCD666C603}"/>
                </a:ext>
              </a:extLst>
            </p:cNvPr>
            <p:cNvSpPr/>
            <p:nvPr/>
          </p:nvSpPr>
          <p:spPr bwMode="auto">
            <a:xfrm>
              <a:off x="9131300" y="3187700"/>
              <a:ext cx="130175" cy="222250"/>
            </a:xfrm>
            <a:custGeom>
              <a:avLst/>
              <a:gdLst>
                <a:gd name="T0" fmla="*/ 30 w 56"/>
                <a:gd name="T1" fmla="*/ 7 h 96"/>
                <a:gd name="T2" fmla="*/ 38 w 56"/>
                <a:gd name="T3" fmla="*/ 30 h 96"/>
                <a:gd name="T4" fmla="*/ 42 w 56"/>
                <a:gd name="T5" fmla="*/ 23 h 96"/>
                <a:gd name="T6" fmla="*/ 51 w 56"/>
                <a:gd name="T7" fmla="*/ 18 h 96"/>
                <a:gd name="T8" fmla="*/ 49 w 56"/>
                <a:gd name="T9" fmla="*/ 30 h 96"/>
                <a:gd name="T10" fmla="*/ 39 w 56"/>
                <a:gd name="T11" fmla="*/ 36 h 96"/>
                <a:gd name="T12" fmla="*/ 41 w 56"/>
                <a:gd name="T13" fmla="*/ 57 h 96"/>
                <a:gd name="T14" fmla="*/ 52 w 56"/>
                <a:gd name="T15" fmla="*/ 82 h 96"/>
                <a:gd name="T16" fmla="*/ 26 w 56"/>
                <a:gd name="T17" fmla="*/ 96 h 96"/>
                <a:gd name="T18" fmla="*/ 6 w 56"/>
                <a:gd name="T19" fmla="*/ 41 h 96"/>
                <a:gd name="T20" fmla="*/ 6 w 56"/>
                <a:gd name="T21" fmla="*/ 17 h 96"/>
                <a:gd name="T22" fmla="*/ 14 w 56"/>
                <a:gd name="T23" fmla="*/ 2 h 96"/>
                <a:gd name="T24" fmla="*/ 30 w 56"/>
                <a:gd name="T25" fmla="*/ 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96">
                  <a:moveTo>
                    <a:pt x="30" y="7"/>
                  </a:moveTo>
                  <a:cubicBezTo>
                    <a:pt x="28" y="16"/>
                    <a:pt x="28" y="24"/>
                    <a:pt x="38" y="30"/>
                  </a:cubicBezTo>
                  <a:cubicBezTo>
                    <a:pt x="40" y="28"/>
                    <a:pt x="41" y="26"/>
                    <a:pt x="42" y="23"/>
                  </a:cubicBezTo>
                  <a:cubicBezTo>
                    <a:pt x="44" y="18"/>
                    <a:pt x="46" y="14"/>
                    <a:pt x="51" y="18"/>
                  </a:cubicBezTo>
                  <a:cubicBezTo>
                    <a:pt x="56" y="22"/>
                    <a:pt x="52" y="27"/>
                    <a:pt x="49" y="30"/>
                  </a:cubicBezTo>
                  <a:cubicBezTo>
                    <a:pt x="46" y="33"/>
                    <a:pt x="41" y="33"/>
                    <a:pt x="39" y="36"/>
                  </a:cubicBezTo>
                  <a:cubicBezTo>
                    <a:pt x="33" y="43"/>
                    <a:pt x="20" y="52"/>
                    <a:pt x="41" y="57"/>
                  </a:cubicBezTo>
                  <a:cubicBezTo>
                    <a:pt x="54" y="61"/>
                    <a:pt x="52" y="73"/>
                    <a:pt x="52" y="82"/>
                  </a:cubicBezTo>
                  <a:cubicBezTo>
                    <a:pt x="51" y="96"/>
                    <a:pt x="35" y="92"/>
                    <a:pt x="26" y="96"/>
                  </a:cubicBezTo>
                  <a:cubicBezTo>
                    <a:pt x="26" y="75"/>
                    <a:pt x="16" y="58"/>
                    <a:pt x="6" y="41"/>
                  </a:cubicBezTo>
                  <a:cubicBezTo>
                    <a:pt x="1" y="34"/>
                    <a:pt x="0" y="25"/>
                    <a:pt x="6" y="17"/>
                  </a:cubicBezTo>
                  <a:cubicBezTo>
                    <a:pt x="3" y="9"/>
                    <a:pt x="9" y="6"/>
                    <a:pt x="14" y="2"/>
                  </a:cubicBezTo>
                  <a:cubicBezTo>
                    <a:pt x="21" y="0"/>
                    <a:pt x="26" y="3"/>
                    <a:pt x="30" y="7"/>
                  </a:cubicBezTo>
                  <a:close/>
                </a:path>
              </a:pathLst>
            </a:custGeom>
            <a:solidFill>
              <a:srgbClr val="CDC2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1431">
              <a:extLst>
                <a:ext uri="{FF2B5EF4-FFF2-40B4-BE49-F238E27FC236}">
                  <a16:creationId xmlns:a16="http://schemas.microsoft.com/office/drawing/2014/main" id="{BEDCF327-E529-22D3-325B-85926ED35620}"/>
                </a:ext>
              </a:extLst>
            </p:cNvPr>
            <p:cNvSpPr/>
            <p:nvPr/>
          </p:nvSpPr>
          <p:spPr bwMode="auto">
            <a:xfrm>
              <a:off x="8877300" y="3084513"/>
              <a:ext cx="114300" cy="122238"/>
            </a:xfrm>
            <a:custGeom>
              <a:avLst/>
              <a:gdLst>
                <a:gd name="T0" fmla="*/ 41 w 49"/>
                <a:gd name="T1" fmla="*/ 37 h 53"/>
                <a:gd name="T2" fmla="*/ 27 w 49"/>
                <a:gd name="T3" fmla="*/ 47 h 53"/>
                <a:gd name="T4" fmla="*/ 12 w 49"/>
                <a:gd name="T5" fmla="*/ 50 h 53"/>
                <a:gd name="T6" fmla="*/ 4 w 49"/>
                <a:gd name="T7" fmla="*/ 37 h 53"/>
                <a:gd name="T8" fmla="*/ 8 w 49"/>
                <a:gd name="T9" fmla="*/ 5 h 53"/>
                <a:gd name="T10" fmla="*/ 16 w 49"/>
                <a:gd name="T11" fmla="*/ 0 h 53"/>
                <a:gd name="T12" fmla="*/ 48 w 49"/>
                <a:gd name="T13" fmla="*/ 17 h 53"/>
                <a:gd name="T14" fmla="*/ 41 w 49"/>
                <a:gd name="T15" fmla="*/ 37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52">
                  <a:moveTo>
                    <a:pt x="41" y="37"/>
                  </a:moveTo>
                  <a:cubicBezTo>
                    <a:pt x="37" y="41"/>
                    <a:pt x="26" y="33"/>
                    <a:pt x="27" y="47"/>
                  </a:cubicBezTo>
                  <a:cubicBezTo>
                    <a:pt x="27" y="53"/>
                    <a:pt x="18" y="53"/>
                    <a:pt x="12" y="50"/>
                  </a:cubicBezTo>
                  <a:cubicBezTo>
                    <a:pt x="6" y="48"/>
                    <a:pt x="0" y="40"/>
                    <a:pt x="4" y="37"/>
                  </a:cubicBezTo>
                  <a:cubicBezTo>
                    <a:pt x="19" y="28"/>
                    <a:pt x="8" y="16"/>
                    <a:pt x="8" y="5"/>
                  </a:cubicBezTo>
                  <a:cubicBezTo>
                    <a:pt x="9" y="2"/>
                    <a:pt x="12" y="0"/>
                    <a:pt x="16" y="0"/>
                  </a:cubicBezTo>
                  <a:cubicBezTo>
                    <a:pt x="27" y="6"/>
                    <a:pt x="36" y="14"/>
                    <a:pt x="48" y="17"/>
                  </a:cubicBezTo>
                  <a:cubicBezTo>
                    <a:pt x="49" y="25"/>
                    <a:pt x="45" y="31"/>
                    <a:pt x="41" y="37"/>
                  </a:cubicBezTo>
                  <a:close/>
                </a:path>
              </a:pathLst>
            </a:custGeom>
            <a:solidFill>
              <a:srgbClr val="A57F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1432">
              <a:extLst>
                <a:ext uri="{FF2B5EF4-FFF2-40B4-BE49-F238E27FC236}">
                  <a16:creationId xmlns:a16="http://schemas.microsoft.com/office/drawing/2014/main" id="{76FB3CBE-7C63-3918-178B-D103C7CE859A}"/>
                </a:ext>
              </a:extLst>
            </p:cNvPr>
            <p:cNvSpPr/>
            <p:nvPr/>
          </p:nvSpPr>
          <p:spPr bwMode="auto">
            <a:xfrm>
              <a:off x="9118600" y="3055938"/>
              <a:ext cx="117475" cy="149225"/>
            </a:xfrm>
            <a:custGeom>
              <a:avLst/>
              <a:gdLst>
                <a:gd name="T0" fmla="*/ 36 w 51"/>
                <a:gd name="T1" fmla="*/ 64 h 64"/>
                <a:gd name="T2" fmla="*/ 21 w 51"/>
                <a:gd name="T3" fmla="*/ 61 h 64"/>
                <a:gd name="T4" fmla="*/ 13 w 51"/>
                <a:gd name="T5" fmla="*/ 33 h 64"/>
                <a:gd name="T6" fmla="*/ 24 w 51"/>
                <a:gd name="T7" fmla="*/ 9 h 64"/>
                <a:gd name="T8" fmla="*/ 40 w 51"/>
                <a:gd name="T9" fmla="*/ 1 h 64"/>
                <a:gd name="T10" fmla="*/ 38 w 51"/>
                <a:gd name="T11" fmla="*/ 20 h 64"/>
                <a:gd name="T12" fmla="*/ 45 w 51"/>
                <a:gd name="T13" fmla="*/ 26 h 64"/>
                <a:gd name="T14" fmla="*/ 44 w 51"/>
                <a:gd name="T15" fmla="*/ 51 h 64"/>
                <a:gd name="T16" fmla="*/ 36 w 51"/>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64">
                  <a:moveTo>
                    <a:pt x="36" y="64"/>
                  </a:moveTo>
                  <a:cubicBezTo>
                    <a:pt x="31" y="63"/>
                    <a:pt x="26" y="62"/>
                    <a:pt x="21" y="61"/>
                  </a:cubicBezTo>
                  <a:cubicBezTo>
                    <a:pt x="2" y="53"/>
                    <a:pt x="0" y="48"/>
                    <a:pt x="13" y="33"/>
                  </a:cubicBezTo>
                  <a:cubicBezTo>
                    <a:pt x="19" y="25"/>
                    <a:pt x="14" y="14"/>
                    <a:pt x="24" y="9"/>
                  </a:cubicBezTo>
                  <a:cubicBezTo>
                    <a:pt x="30" y="6"/>
                    <a:pt x="33" y="0"/>
                    <a:pt x="40" y="1"/>
                  </a:cubicBezTo>
                  <a:cubicBezTo>
                    <a:pt x="40" y="8"/>
                    <a:pt x="39" y="14"/>
                    <a:pt x="38" y="20"/>
                  </a:cubicBezTo>
                  <a:cubicBezTo>
                    <a:pt x="36" y="29"/>
                    <a:pt x="41" y="27"/>
                    <a:pt x="45" y="26"/>
                  </a:cubicBezTo>
                  <a:cubicBezTo>
                    <a:pt x="43" y="34"/>
                    <a:pt x="37" y="42"/>
                    <a:pt x="44" y="51"/>
                  </a:cubicBezTo>
                  <a:cubicBezTo>
                    <a:pt x="51" y="59"/>
                    <a:pt x="33" y="56"/>
                    <a:pt x="36" y="64"/>
                  </a:cubicBezTo>
                  <a:close/>
                </a:path>
              </a:pathLst>
            </a:custGeom>
            <a:solidFill>
              <a:srgbClr val="876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1433">
              <a:extLst>
                <a:ext uri="{FF2B5EF4-FFF2-40B4-BE49-F238E27FC236}">
                  <a16:creationId xmlns:a16="http://schemas.microsoft.com/office/drawing/2014/main" id="{3FF67A9F-90A2-0087-6DD4-9AE5E3F4B361}"/>
                </a:ext>
              </a:extLst>
            </p:cNvPr>
            <p:cNvSpPr/>
            <p:nvPr/>
          </p:nvSpPr>
          <p:spPr bwMode="auto">
            <a:xfrm>
              <a:off x="9104313" y="3078163"/>
              <a:ext cx="76200" cy="149225"/>
            </a:xfrm>
            <a:custGeom>
              <a:avLst/>
              <a:gdLst>
                <a:gd name="T0" fmla="*/ 30 w 33"/>
                <a:gd name="T1" fmla="*/ 0 h 65"/>
                <a:gd name="T2" fmla="*/ 18 w 33"/>
                <a:gd name="T3" fmla="*/ 32 h 65"/>
                <a:gd name="T4" fmla="*/ 24 w 33"/>
                <a:gd name="T5" fmla="*/ 43 h 65"/>
                <a:gd name="T6" fmla="*/ 27 w 33"/>
                <a:gd name="T7" fmla="*/ 52 h 65"/>
                <a:gd name="T8" fmla="*/ 18 w 33"/>
                <a:gd name="T9" fmla="*/ 65 h 65"/>
                <a:gd name="T10" fmla="*/ 5 w 33"/>
                <a:gd name="T11" fmla="*/ 35 h 65"/>
                <a:gd name="T12" fmla="*/ 30 w 33"/>
                <a:gd name="T13" fmla="*/ 0 h 65"/>
              </a:gdLst>
              <a:ahLst/>
              <a:cxnLst>
                <a:cxn ang="0">
                  <a:pos x="T0" y="T1"/>
                </a:cxn>
                <a:cxn ang="0">
                  <a:pos x="T2" y="T3"/>
                </a:cxn>
                <a:cxn ang="0">
                  <a:pos x="T4" y="T5"/>
                </a:cxn>
                <a:cxn ang="0">
                  <a:pos x="T6" y="T7"/>
                </a:cxn>
                <a:cxn ang="0">
                  <a:pos x="T8" y="T9"/>
                </a:cxn>
                <a:cxn ang="0">
                  <a:pos x="T10" y="T11"/>
                </a:cxn>
                <a:cxn ang="0">
                  <a:pos x="T12" y="T13"/>
                </a:cxn>
              </a:cxnLst>
              <a:rect l="0" t="0" r="r" b="b"/>
              <a:pathLst>
                <a:path w="33" h="65">
                  <a:moveTo>
                    <a:pt x="30" y="0"/>
                  </a:moveTo>
                  <a:cubicBezTo>
                    <a:pt x="27" y="11"/>
                    <a:pt x="33" y="25"/>
                    <a:pt x="18" y="32"/>
                  </a:cubicBezTo>
                  <a:cubicBezTo>
                    <a:pt x="15" y="33"/>
                    <a:pt x="6" y="49"/>
                    <a:pt x="24" y="43"/>
                  </a:cubicBezTo>
                  <a:cubicBezTo>
                    <a:pt x="25" y="46"/>
                    <a:pt x="26" y="49"/>
                    <a:pt x="27" y="52"/>
                  </a:cubicBezTo>
                  <a:cubicBezTo>
                    <a:pt x="24" y="56"/>
                    <a:pt x="21" y="61"/>
                    <a:pt x="18" y="65"/>
                  </a:cubicBezTo>
                  <a:cubicBezTo>
                    <a:pt x="3" y="60"/>
                    <a:pt x="0" y="49"/>
                    <a:pt x="5" y="35"/>
                  </a:cubicBezTo>
                  <a:cubicBezTo>
                    <a:pt x="10" y="21"/>
                    <a:pt x="14" y="6"/>
                    <a:pt x="30" y="0"/>
                  </a:cubicBezTo>
                  <a:close/>
                </a:path>
              </a:pathLst>
            </a:custGeom>
            <a:solidFill>
              <a:srgbClr val="BFA9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1434">
              <a:extLst>
                <a:ext uri="{FF2B5EF4-FFF2-40B4-BE49-F238E27FC236}">
                  <a16:creationId xmlns:a16="http://schemas.microsoft.com/office/drawing/2014/main" id="{4EA33FF4-EB22-562B-5116-C074EB02527D}"/>
                </a:ext>
              </a:extLst>
            </p:cNvPr>
            <p:cNvSpPr/>
            <p:nvPr/>
          </p:nvSpPr>
          <p:spPr bwMode="auto">
            <a:xfrm>
              <a:off x="9580563" y="3151188"/>
              <a:ext cx="87312" cy="115888"/>
            </a:xfrm>
            <a:custGeom>
              <a:avLst/>
              <a:gdLst>
                <a:gd name="T0" fmla="*/ 25 w 38"/>
                <a:gd name="T1" fmla="*/ 0 h 50"/>
                <a:gd name="T2" fmla="*/ 26 w 38"/>
                <a:gd name="T3" fmla="*/ 20 h 50"/>
                <a:gd name="T4" fmla="*/ 23 w 38"/>
                <a:gd name="T5" fmla="*/ 34 h 50"/>
                <a:gd name="T6" fmla="*/ 0 w 38"/>
                <a:gd name="T7" fmla="*/ 45 h 50"/>
                <a:gd name="T8" fmla="*/ 25 w 38"/>
                <a:gd name="T9" fmla="*/ 0 h 50"/>
              </a:gdLst>
              <a:ahLst/>
              <a:cxnLst>
                <a:cxn ang="0">
                  <a:pos x="T0" y="T1"/>
                </a:cxn>
                <a:cxn ang="0">
                  <a:pos x="T2" y="T3"/>
                </a:cxn>
                <a:cxn ang="0">
                  <a:pos x="T4" y="T5"/>
                </a:cxn>
                <a:cxn ang="0">
                  <a:pos x="T6" y="T7"/>
                </a:cxn>
                <a:cxn ang="0">
                  <a:pos x="T8" y="T9"/>
                </a:cxn>
              </a:cxnLst>
              <a:rect l="0" t="0" r="r" b="b"/>
              <a:pathLst>
                <a:path w="38" h="50">
                  <a:moveTo>
                    <a:pt x="25" y="0"/>
                  </a:moveTo>
                  <a:cubicBezTo>
                    <a:pt x="38" y="6"/>
                    <a:pt x="22" y="14"/>
                    <a:pt x="26" y="20"/>
                  </a:cubicBezTo>
                  <a:cubicBezTo>
                    <a:pt x="27" y="25"/>
                    <a:pt x="27" y="30"/>
                    <a:pt x="23" y="34"/>
                  </a:cubicBezTo>
                  <a:cubicBezTo>
                    <a:pt x="16" y="38"/>
                    <a:pt x="12" y="50"/>
                    <a:pt x="0" y="45"/>
                  </a:cubicBezTo>
                  <a:cubicBezTo>
                    <a:pt x="1" y="26"/>
                    <a:pt x="10" y="12"/>
                    <a:pt x="25" y="0"/>
                  </a:cubicBezTo>
                  <a:close/>
                </a:path>
              </a:pathLst>
            </a:custGeom>
            <a:solidFill>
              <a:srgbClr val="713B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1435">
              <a:extLst>
                <a:ext uri="{FF2B5EF4-FFF2-40B4-BE49-F238E27FC236}">
                  <a16:creationId xmlns:a16="http://schemas.microsoft.com/office/drawing/2014/main" id="{3AE90E53-7126-D4DC-21D7-99E8D83D7BA2}"/>
                </a:ext>
              </a:extLst>
            </p:cNvPr>
            <p:cNvSpPr/>
            <p:nvPr/>
          </p:nvSpPr>
          <p:spPr bwMode="auto">
            <a:xfrm>
              <a:off x="9228138" y="3033713"/>
              <a:ext cx="93662" cy="57150"/>
            </a:xfrm>
            <a:custGeom>
              <a:avLst/>
              <a:gdLst>
                <a:gd name="T0" fmla="*/ 40 w 40"/>
                <a:gd name="T1" fmla="*/ 16 h 25"/>
                <a:gd name="T2" fmla="*/ 0 w 40"/>
                <a:gd name="T3" fmla="*/ 11 h 25"/>
                <a:gd name="T4" fmla="*/ 40 w 40"/>
                <a:gd name="T5" fmla="*/ 16 h 25"/>
              </a:gdLst>
              <a:ahLst/>
              <a:cxnLst>
                <a:cxn ang="0">
                  <a:pos x="T0" y="T1"/>
                </a:cxn>
                <a:cxn ang="0">
                  <a:pos x="T2" y="T3"/>
                </a:cxn>
                <a:cxn ang="0">
                  <a:pos x="T4" y="T5"/>
                </a:cxn>
              </a:cxnLst>
              <a:rect l="0" t="0" r="r" b="b"/>
              <a:pathLst>
                <a:path w="40" h="25">
                  <a:moveTo>
                    <a:pt x="40" y="16"/>
                  </a:moveTo>
                  <a:cubicBezTo>
                    <a:pt x="26" y="20"/>
                    <a:pt x="12" y="25"/>
                    <a:pt x="0" y="11"/>
                  </a:cubicBezTo>
                  <a:cubicBezTo>
                    <a:pt x="14" y="13"/>
                    <a:pt x="28" y="0"/>
                    <a:pt x="40" y="16"/>
                  </a:cubicBezTo>
                  <a:close/>
                </a:path>
              </a:pathLst>
            </a:custGeom>
            <a:solidFill>
              <a:srgbClr val="908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1436">
              <a:extLst>
                <a:ext uri="{FF2B5EF4-FFF2-40B4-BE49-F238E27FC236}">
                  <a16:creationId xmlns:a16="http://schemas.microsoft.com/office/drawing/2014/main" id="{4F9FCFC3-B30D-32E8-397B-EC5F1351E328}"/>
                </a:ext>
              </a:extLst>
            </p:cNvPr>
            <p:cNvSpPr/>
            <p:nvPr/>
          </p:nvSpPr>
          <p:spPr bwMode="auto">
            <a:xfrm>
              <a:off x="9504363" y="3281363"/>
              <a:ext cx="61912" cy="47625"/>
            </a:xfrm>
            <a:custGeom>
              <a:avLst/>
              <a:gdLst>
                <a:gd name="T0" fmla="*/ 14 w 27"/>
                <a:gd name="T1" fmla="*/ 21 h 21"/>
                <a:gd name="T2" fmla="*/ 6 w 27"/>
                <a:gd name="T3" fmla="*/ 20 h 21"/>
                <a:gd name="T4" fmla="*/ 13 w 27"/>
                <a:gd name="T5" fmla="*/ 1 h 21"/>
                <a:gd name="T6" fmla="*/ 24 w 27"/>
                <a:gd name="T7" fmla="*/ 7 h 21"/>
                <a:gd name="T8" fmla="*/ 14 w 27"/>
                <a:gd name="T9" fmla="*/ 21 h 21"/>
              </a:gdLst>
              <a:ahLst/>
              <a:cxnLst>
                <a:cxn ang="0">
                  <a:pos x="T0" y="T1"/>
                </a:cxn>
                <a:cxn ang="0">
                  <a:pos x="T2" y="T3"/>
                </a:cxn>
                <a:cxn ang="0">
                  <a:pos x="T4" y="T5"/>
                </a:cxn>
                <a:cxn ang="0">
                  <a:pos x="T6" y="T7"/>
                </a:cxn>
                <a:cxn ang="0">
                  <a:pos x="T8" y="T9"/>
                </a:cxn>
              </a:cxnLst>
              <a:rect l="0" t="0" r="r" b="b"/>
              <a:pathLst>
                <a:path w="27" h="21">
                  <a:moveTo>
                    <a:pt x="14" y="21"/>
                  </a:moveTo>
                  <a:cubicBezTo>
                    <a:pt x="11" y="21"/>
                    <a:pt x="9" y="20"/>
                    <a:pt x="6" y="20"/>
                  </a:cubicBezTo>
                  <a:cubicBezTo>
                    <a:pt x="7" y="13"/>
                    <a:pt x="0" y="3"/>
                    <a:pt x="13" y="1"/>
                  </a:cubicBezTo>
                  <a:cubicBezTo>
                    <a:pt x="17" y="0"/>
                    <a:pt x="23" y="3"/>
                    <a:pt x="24" y="7"/>
                  </a:cubicBezTo>
                  <a:cubicBezTo>
                    <a:pt x="27" y="16"/>
                    <a:pt x="20" y="19"/>
                    <a:pt x="14" y="21"/>
                  </a:cubicBezTo>
                  <a:close/>
                </a:path>
              </a:pathLst>
            </a:custGeom>
            <a:solidFill>
              <a:srgbClr val="C28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1437">
              <a:extLst>
                <a:ext uri="{FF2B5EF4-FFF2-40B4-BE49-F238E27FC236}">
                  <a16:creationId xmlns:a16="http://schemas.microsoft.com/office/drawing/2014/main" id="{0D332AF5-7C7F-66F5-529D-8D5154EF6870}"/>
                </a:ext>
              </a:extLst>
            </p:cNvPr>
            <p:cNvSpPr/>
            <p:nvPr/>
          </p:nvSpPr>
          <p:spPr bwMode="auto">
            <a:xfrm>
              <a:off x="9575800" y="3225800"/>
              <a:ext cx="61912" cy="73025"/>
            </a:xfrm>
            <a:custGeom>
              <a:avLst/>
              <a:gdLst>
                <a:gd name="T0" fmla="*/ 2 w 27"/>
                <a:gd name="T1" fmla="*/ 13 h 32"/>
                <a:gd name="T2" fmla="*/ 23 w 27"/>
                <a:gd name="T3" fmla="*/ 0 h 32"/>
                <a:gd name="T4" fmla="*/ 14 w 27"/>
                <a:gd name="T5" fmla="*/ 20 h 32"/>
                <a:gd name="T6" fmla="*/ 6 w 27"/>
                <a:gd name="T7" fmla="*/ 32 h 32"/>
                <a:gd name="T8" fmla="*/ 2 w 27"/>
                <a:gd name="T9" fmla="*/ 13 h 32"/>
              </a:gdLst>
              <a:ahLst/>
              <a:cxnLst>
                <a:cxn ang="0">
                  <a:pos x="T0" y="T1"/>
                </a:cxn>
                <a:cxn ang="0">
                  <a:pos x="T2" y="T3"/>
                </a:cxn>
                <a:cxn ang="0">
                  <a:pos x="T4" y="T5"/>
                </a:cxn>
                <a:cxn ang="0">
                  <a:pos x="T6" y="T7"/>
                </a:cxn>
                <a:cxn ang="0">
                  <a:pos x="T8" y="T9"/>
                </a:cxn>
              </a:cxnLst>
              <a:rect l="0" t="0" r="r" b="b"/>
              <a:pathLst>
                <a:path w="27" h="32">
                  <a:moveTo>
                    <a:pt x="2" y="13"/>
                  </a:moveTo>
                  <a:cubicBezTo>
                    <a:pt x="12" y="14"/>
                    <a:pt x="14" y="0"/>
                    <a:pt x="23" y="0"/>
                  </a:cubicBezTo>
                  <a:cubicBezTo>
                    <a:pt x="27" y="10"/>
                    <a:pt x="22" y="16"/>
                    <a:pt x="14" y="20"/>
                  </a:cubicBezTo>
                  <a:cubicBezTo>
                    <a:pt x="12" y="24"/>
                    <a:pt x="9" y="28"/>
                    <a:pt x="6" y="32"/>
                  </a:cubicBezTo>
                  <a:cubicBezTo>
                    <a:pt x="1" y="27"/>
                    <a:pt x="0" y="20"/>
                    <a:pt x="2" y="13"/>
                  </a:cubicBezTo>
                  <a:close/>
                </a:path>
              </a:pathLst>
            </a:custGeom>
            <a:solidFill>
              <a:srgbClr val="5F3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1438">
              <a:extLst>
                <a:ext uri="{FF2B5EF4-FFF2-40B4-BE49-F238E27FC236}">
                  <a16:creationId xmlns:a16="http://schemas.microsoft.com/office/drawing/2014/main" id="{2CF6D183-303F-9D34-F590-D827068104BD}"/>
                </a:ext>
              </a:extLst>
            </p:cNvPr>
            <p:cNvSpPr/>
            <p:nvPr/>
          </p:nvSpPr>
          <p:spPr bwMode="auto">
            <a:xfrm>
              <a:off x="9266238" y="3344863"/>
              <a:ext cx="68262" cy="76200"/>
            </a:xfrm>
            <a:custGeom>
              <a:avLst/>
              <a:gdLst>
                <a:gd name="T0" fmla="*/ 9 w 30"/>
                <a:gd name="T1" fmla="*/ 33 h 33"/>
                <a:gd name="T2" fmla="*/ 5 w 30"/>
                <a:gd name="T3" fmla="*/ 24 h 33"/>
                <a:gd name="T4" fmla="*/ 28 w 30"/>
                <a:gd name="T5" fmla="*/ 0 h 33"/>
                <a:gd name="T6" fmla="*/ 9 w 30"/>
                <a:gd name="T7" fmla="*/ 33 h 33"/>
              </a:gdLst>
              <a:ahLst/>
              <a:cxnLst>
                <a:cxn ang="0">
                  <a:pos x="T0" y="T1"/>
                </a:cxn>
                <a:cxn ang="0">
                  <a:pos x="T2" y="T3"/>
                </a:cxn>
                <a:cxn ang="0">
                  <a:pos x="T4" y="T5"/>
                </a:cxn>
                <a:cxn ang="0">
                  <a:pos x="T6" y="T7"/>
                </a:cxn>
              </a:cxnLst>
              <a:rect l="0" t="0" r="r" b="b"/>
              <a:pathLst>
                <a:path w="30" h="33">
                  <a:moveTo>
                    <a:pt x="9" y="33"/>
                  </a:moveTo>
                  <a:cubicBezTo>
                    <a:pt x="3" y="32"/>
                    <a:pt x="0" y="30"/>
                    <a:pt x="5" y="24"/>
                  </a:cubicBezTo>
                  <a:cubicBezTo>
                    <a:pt x="13" y="16"/>
                    <a:pt x="21" y="8"/>
                    <a:pt x="28" y="0"/>
                  </a:cubicBezTo>
                  <a:cubicBezTo>
                    <a:pt x="30" y="16"/>
                    <a:pt x="20" y="25"/>
                    <a:pt x="9" y="33"/>
                  </a:cubicBezTo>
                  <a:close/>
                </a:path>
              </a:pathLst>
            </a:custGeom>
            <a:solidFill>
              <a:srgbClr val="876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1439">
              <a:extLst>
                <a:ext uri="{FF2B5EF4-FFF2-40B4-BE49-F238E27FC236}">
                  <a16:creationId xmlns:a16="http://schemas.microsoft.com/office/drawing/2014/main" id="{A7D90539-30EE-BF8F-9B96-8D7DD9CD6829}"/>
                </a:ext>
              </a:extLst>
            </p:cNvPr>
            <p:cNvSpPr/>
            <p:nvPr/>
          </p:nvSpPr>
          <p:spPr bwMode="auto">
            <a:xfrm>
              <a:off x="9607550" y="3195638"/>
              <a:ext cx="39687" cy="88900"/>
            </a:xfrm>
            <a:custGeom>
              <a:avLst/>
              <a:gdLst>
                <a:gd name="T0" fmla="*/ 0 w 17"/>
                <a:gd name="T1" fmla="*/ 33 h 39"/>
                <a:gd name="T2" fmla="*/ 9 w 17"/>
                <a:gd name="T3" fmla="*/ 13 h 39"/>
                <a:gd name="T4" fmla="*/ 14 w 17"/>
                <a:gd name="T5" fmla="*/ 1 h 39"/>
                <a:gd name="T6" fmla="*/ 16 w 17"/>
                <a:gd name="T7" fmla="*/ 0 h 39"/>
                <a:gd name="T8" fmla="*/ 17 w 17"/>
                <a:gd name="T9" fmla="*/ 23 h 39"/>
                <a:gd name="T10" fmla="*/ 0 w 17"/>
                <a:gd name="T11" fmla="*/ 33 h 39"/>
              </a:gdLst>
              <a:ahLst/>
              <a:cxnLst>
                <a:cxn ang="0">
                  <a:pos x="T0" y="T1"/>
                </a:cxn>
                <a:cxn ang="0">
                  <a:pos x="T2" y="T3"/>
                </a:cxn>
                <a:cxn ang="0">
                  <a:pos x="T4" y="T5"/>
                </a:cxn>
                <a:cxn ang="0">
                  <a:pos x="T6" y="T7"/>
                </a:cxn>
                <a:cxn ang="0">
                  <a:pos x="T8" y="T9"/>
                </a:cxn>
                <a:cxn ang="0">
                  <a:pos x="T10" y="T11"/>
                </a:cxn>
              </a:cxnLst>
              <a:rect l="0" t="0" r="r" b="b"/>
              <a:pathLst>
                <a:path w="17" h="39">
                  <a:moveTo>
                    <a:pt x="0" y="33"/>
                  </a:moveTo>
                  <a:cubicBezTo>
                    <a:pt x="3" y="26"/>
                    <a:pt x="6" y="20"/>
                    <a:pt x="9" y="13"/>
                  </a:cubicBezTo>
                  <a:cubicBezTo>
                    <a:pt x="11" y="9"/>
                    <a:pt x="12" y="5"/>
                    <a:pt x="14" y="1"/>
                  </a:cubicBezTo>
                  <a:cubicBezTo>
                    <a:pt x="14" y="1"/>
                    <a:pt x="15" y="0"/>
                    <a:pt x="16" y="0"/>
                  </a:cubicBezTo>
                  <a:cubicBezTo>
                    <a:pt x="16" y="8"/>
                    <a:pt x="17" y="16"/>
                    <a:pt x="17" y="23"/>
                  </a:cubicBezTo>
                  <a:cubicBezTo>
                    <a:pt x="16" y="35"/>
                    <a:pt x="11" y="39"/>
                    <a:pt x="0" y="33"/>
                  </a:cubicBezTo>
                  <a:close/>
                </a:path>
              </a:pathLst>
            </a:custGeom>
            <a:solidFill>
              <a:srgbClr val="946A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1440">
              <a:extLst>
                <a:ext uri="{FF2B5EF4-FFF2-40B4-BE49-F238E27FC236}">
                  <a16:creationId xmlns:a16="http://schemas.microsoft.com/office/drawing/2014/main" id="{B0302DB4-58F1-0CE6-F2EA-AF5C72AF6944}"/>
                </a:ext>
              </a:extLst>
            </p:cNvPr>
            <p:cNvSpPr/>
            <p:nvPr/>
          </p:nvSpPr>
          <p:spPr bwMode="auto">
            <a:xfrm>
              <a:off x="8809038" y="3035300"/>
              <a:ext cx="106362" cy="60325"/>
            </a:xfrm>
            <a:custGeom>
              <a:avLst/>
              <a:gdLst>
                <a:gd name="T0" fmla="*/ 46 w 46"/>
                <a:gd name="T1" fmla="*/ 21 h 26"/>
                <a:gd name="T2" fmla="*/ 38 w 46"/>
                <a:gd name="T3" fmla="*/ 26 h 26"/>
                <a:gd name="T4" fmla="*/ 15 w 46"/>
                <a:gd name="T5" fmla="*/ 23 h 26"/>
                <a:gd name="T6" fmla="*/ 11 w 46"/>
                <a:gd name="T7" fmla="*/ 3 h 26"/>
                <a:gd name="T8" fmla="*/ 46 w 46"/>
                <a:gd name="T9" fmla="*/ 21 h 26"/>
              </a:gdLst>
              <a:ahLst/>
              <a:cxnLst>
                <a:cxn ang="0">
                  <a:pos x="T0" y="T1"/>
                </a:cxn>
                <a:cxn ang="0">
                  <a:pos x="T2" y="T3"/>
                </a:cxn>
                <a:cxn ang="0">
                  <a:pos x="T4" y="T5"/>
                </a:cxn>
                <a:cxn ang="0">
                  <a:pos x="T6" y="T7"/>
                </a:cxn>
                <a:cxn ang="0">
                  <a:pos x="T8" y="T9"/>
                </a:cxn>
              </a:cxnLst>
              <a:rect l="0" t="0" r="r" b="b"/>
              <a:pathLst>
                <a:path w="46" h="26">
                  <a:moveTo>
                    <a:pt x="46" y="21"/>
                  </a:moveTo>
                  <a:cubicBezTo>
                    <a:pt x="43" y="23"/>
                    <a:pt x="41" y="25"/>
                    <a:pt x="38" y="26"/>
                  </a:cubicBezTo>
                  <a:cubicBezTo>
                    <a:pt x="31" y="21"/>
                    <a:pt x="23" y="22"/>
                    <a:pt x="15" y="23"/>
                  </a:cubicBezTo>
                  <a:cubicBezTo>
                    <a:pt x="0" y="19"/>
                    <a:pt x="13" y="10"/>
                    <a:pt x="11" y="3"/>
                  </a:cubicBezTo>
                  <a:cubicBezTo>
                    <a:pt x="28" y="0"/>
                    <a:pt x="42" y="2"/>
                    <a:pt x="46" y="21"/>
                  </a:cubicBezTo>
                  <a:close/>
                </a:path>
              </a:pathLst>
            </a:custGeom>
            <a:solidFill>
              <a:srgbClr val="7F45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1441">
              <a:extLst>
                <a:ext uri="{FF2B5EF4-FFF2-40B4-BE49-F238E27FC236}">
                  <a16:creationId xmlns:a16="http://schemas.microsoft.com/office/drawing/2014/main" id="{CBE825B8-C9D2-4B8C-BF29-4DCCF16FE495}"/>
                </a:ext>
              </a:extLst>
            </p:cNvPr>
            <p:cNvSpPr/>
            <p:nvPr/>
          </p:nvSpPr>
          <p:spPr bwMode="auto">
            <a:xfrm>
              <a:off x="9623425" y="3663950"/>
              <a:ext cx="222250" cy="171450"/>
            </a:xfrm>
            <a:custGeom>
              <a:avLst/>
              <a:gdLst>
                <a:gd name="T0" fmla="*/ 37 w 96"/>
                <a:gd name="T1" fmla="*/ 73 h 74"/>
                <a:gd name="T2" fmla="*/ 22 w 96"/>
                <a:gd name="T3" fmla="*/ 74 h 74"/>
                <a:gd name="T4" fmla="*/ 6 w 96"/>
                <a:gd name="T5" fmla="*/ 67 h 74"/>
                <a:gd name="T6" fmla="*/ 0 w 96"/>
                <a:gd name="T7" fmla="*/ 58 h 74"/>
                <a:gd name="T8" fmla="*/ 3 w 96"/>
                <a:gd name="T9" fmla="*/ 53 h 74"/>
                <a:gd name="T10" fmla="*/ 15 w 96"/>
                <a:gd name="T11" fmla="*/ 25 h 74"/>
                <a:gd name="T12" fmla="*/ 32 w 96"/>
                <a:gd name="T13" fmla="*/ 17 h 74"/>
                <a:gd name="T14" fmla="*/ 48 w 96"/>
                <a:gd name="T15" fmla="*/ 11 h 74"/>
                <a:gd name="T16" fmla="*/ 78 w 96"/>
                <a:gd name="T17" fmla="*/ 14 h 74"/>
                <a:gd name="T18" fmla="*/ 69 w 96"/>
                <a:gd name="T19" fmla="*/ 60 h 74"/>
                <a:gd name="T20" fmla="*/ 50 w 96"/>
                <a:gd name="T21" fmla="*/ 70 h 74"/>
                <a:gd name="T22" fmla="*/ 37 w 96"/>
                <a:gd name="T23" fmla="*/ 7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74">
                  <a:moveTo>
                    <a:pt x="37" y="73"/>
                  </a:moveTo>
                  <a:cubicBezTo>
                    <a:pt x="32" y="73"/>
                    <a:pt x="27" y="73"/>
                    <a:pt x="22" y="74"/>
                  </a:cubicBezTo>
                  <a:cubicBezTo>
                    <a:pt x="20" y="64"/>
                    <a:pt x="9" y="73"/>
                    <a:pt x="6" y="67"/>
                  </a:cubicBezTo>
                  <a:cubicBezTo>
                    <a:pt x="3" y="64"/>
                    <a:pt x="0" y="62"/>
                    <a:pt x="0" y="58"/>
                  </a:cubicBezTo>
                  <a:cubicBezTo>
                    <a:pt x="1" y="56"/>
                    <a:pt x="2" y="55"/>
                    <a:pt x="3" y="53"/>
                  </a:cubicBezTo>
                  <a:cubicBezTo>
                    <a:pt x="6" y="43"/>
                    <a:pt x="8" y="33"/>
                    <a:pt x="15" y="25"/>
                  </a:cubicBezTo>
                  <a:cubicBezTo>
                    <a:pt x="20" y="20"/>
                    <a:pt x="25" y="13"/>
                    <a:pt x="32" y="17"/>
                  </a:cubicBezTo>
                  <a:cubicBezTo>
                    <a:pt x="40" y="21"/>
                    <a:pt x="44" y="16"/>
                    <a:pt x="48" y="11"/>
                  </a:cubicBezTo>
                  <a:cubicBezTo>
                    <a:pt x="59" y="0"/>
                    <a:pt x="69" y="2"/>
                    <a:pt x="78" y="14"/>
                  </a:cubicBezTo>
                  <a:cubicBezTo>
                    <a:pt x="96" y="28"/>
                    <a:pt x="88" y="44"/>
                    <a:pt x="69" y="60"/>
                  </a:cubicBezTo>
                  <a:cubicBezTo>
                    <a:pt x="63" y="65"/>
                    <a:pt x="56" y="67"/>
                    <a:pt x="50" y="70"/>
                  </a:cubicBezTo>
                  <a:cubicBezTo>
                    <a:pt x="45" y="70"/>
                    <a:pt x="41" y="70"/>
                    <a:pt x="37" y="73"/>
                  </a:cubicBezTo>
                  <a:close/>
                </a:path>
              </a:pathLst>
            </a:custGeom>
            <a:solidFill>
              <a:srgbClr val="C09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1442">
              <a:extLst>
                <a:ext uri="{FF2B5EF4-FFF2-40B4-BE49-F238E27FC236}">
                  <a16:creationId xmlns:a16="http://schemas.microsoft.com/office/drawing/2014/main" id="{F308CC55-58A7-C881-279E-074C25B1AF92}"/>
                </a:ext>
              </a:extLst>
            </p:cNvPr>
            <p:cNvSpPr/>
            <p:nvPr/>
          </p:nvSpPr>
          <p:spPr bwMode="auto">
            <a:xfrm>
              <a:off x="9618663" y="3622675"/>
              <a:ext cx="277812" cy="173038"/>
            </a:xfrm>
            <a:custGeom>
              <a:avLst/>
              <a:gdLst>
                <a:gd name="T0" fmla="*/ 80 w 120"/>
                <a:gd name="T1" fmla="*/ 32 h 75"/>
                <a:gd name="T2" fmla="*/ 51 w 120"/>
                <a:gd name="T3" fmla="*/ 35 h 75"/>
                <a:gd name="T4" fmla="*/ 32 w 120"/>
                <a:gd name="T5" fmla="*/ 38 h 75"/>
                <a:gd name="T6" fmla="*/ 20 w 120"/>
                <a:gd name="T7" fmla="*/ 46 h 75"/>
                <a:gd name="T8" fmla="*/ 7 w 120"/>
                <a:gd name="T9" fmla="*/ 75 h 75"/>
                <a:gd name="T10" fmla="*/ 4 w 120"/>
                <a:gd name="T11" fmla="*/ 40 h 75"/>
                <a:gd name="T12" fmla="*/ 11 w 120"/>
                <a:gd name="T13" fmla="*/ 31 h 75"/>
                <a:gd name="T14" fmla="*/ 16 w 120"/>
                <a:gd name="T15" fmla="*/ 24 h 75"/>
                <a:gd name="T16" fmla="*/ 20 w 120"/>
                <a:gd name="T17" fmla="*/ 22 h 75"/>
                <a:gd name="T18" fmla="*/ 58 w 120"/>
                <a:gd name="T19" fmla="*/ 8 h 75"/>
                <a:gd name="T20" fmla="*/ 84 w 120"/>
                <a:gd name="T21" fmla="*/ 8 h 75"/>
                <a:gd name="T22" fmla="*/ 112 w 120"/>
                <a:gd name="T23" fmla="*/ 4 h 75"/>
                <a:gd name="T24" fmla="*/ 120 w 120"/>
                <a:gd name="T25" fmla="*/ 20 h 75"/>
                <a:gd name="T26" fmla="*/ 78 w 120"/>
                <a:gd name="T27" fmla="*/ 19 h 75"/>
                <a:gd name="T28" fmla="*/ 80 w 120"/>
                <a:gd name="T2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75">
                  <a:moveTo>
                    <a:pt x="80" y="32"/>
                  </a:moveTo>
                  <a:cubicBezTo>
                    <a:pt x="69" y="26"/>
                    <a:pt x="60" y="20"/>
                    <a:pt x="51" y="35"/>
                  </a:cubicBezTo>
                  <a:cubicBezTo>
                    <a:pt x="50" y="37"/>
                    <a:pt x="42" y="50"/>
                    <a:pt x="32" y="38"/>
                  </a:cubicBezTo>
                  <a:cubicBezTo>
                    <a:pt x="29" y="34"/>
                    <a:pt x="24" y="42"/>
                    <a:pt x="20" y="46"/>
                  </a:cubicBezTo>
                  <a:cubicBezTo>
                    <a:pt x="13" y="54"/>
                    <a:pt x="13" y="66"/>
                    <a:pt x="7" y="75"/>
                  </a:cubicBezTo>
                  <a:cubicBezTo>
                    <a:pt x="0" y="64"/>
                    <a:pt x="1" y="52"/>
                    <a:pt x="4" y="40"/>
                  </a:cubicBezTo>
                  <a:cubicBezTo>
                    <a:pt x="6" y="37"/>
                    <a:pt x="8" y="34"/>
                    <a:pt x="11" y="31"/>
                  </a:cubicBezTo>
                  <a:cubicBezTo>
                    <a:pt x="12" y="29"/>
                    <a:pt x="14" y="27"/>
                    <a:pt x="16" y="24"/>
                  </a:cubicBezTo>
                  <a:cubicBezTo>
                    <a:pt x="17" y="23"/>
                    <a:pt x="19" y="22"/>
                    <a:pt x="20" y="22"/>
                  </a:cubicBezTo>
                  <a:cubicBezTo>
                    <a:pt x="34" y="21"/>
                    <a:pt x="48" y="21"/>
                    <a:pt x="58" y="8"/>
                  </a:cubicBezTo>
                  <a:cubicBezTo>
                    <a:pt x="65" y="0"/>
                    <a:pt x="76" y="5"/>
                    <a:pt x="84" y="8"/>
                  </a:cubicBezTo>
                  <a:cubicBezTo>
                    <a:pt x="95" y="12"/>
                    <a:pt x="103" y="11"/>
                    <a:pt x="112" y="4"/>
                  </a:cubicBezTo>
                  <a:cubicBezTo>
                    <a:pt x="119" y="7"/>
                    <a:pt x="113" y="16"/>
                    <a:pt x="120" y="20"/>
                  </a:cubicBezTo>
                  <a:cubicBezTo>
                    <a:pt x="101" y="38"/>
                    <a:pt x="101" y="38"/>
                    <a:pt x="78" y="19"/>
                  </a:cubicBezTo>
                  <a:cubicBezTo>
                    <a:pt x="75" y="24"/>
                    <a:pt x="81" y="27"/>
                    <a:pt x="80" y="32"/>
                  </a:cubicBezTo>
                  <a:close/>
                </a:path>
              </a:pathLst>
            </a:custGeom>
            <a:solidFill>
              <a:srgbClr val="6E5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1443">
              <a:extLst>
                <a:ext uri="{FF2B5EF4-FFF2-40B4-BE49-F238E27FC236}">
                  <a16:creationId xmlns:a16="http://schemas.microsoft.com/office/drawing/2014/main" id="{40DD5054-CAC7-0073-6206-F8973D21C21B}"/>
                </a:ext>
              </a:extLst>
            </p:cNvPr>
            <p:cNvSpPr/>
            <p:nvPr/>
          </p:nvSpPr>
          <p:spPr bwMode="auto">
            <a:xfrm>
              <a:off x="8455025" y="2984500"/>
              <a:ext cx="55562" cy="55563"/>
            </a:xfrm>
            <a:custGeom>
              <a:avLst/>
              <a:gdLst>
                <a:gd name="T0" fmla="*/ 24 w 24"/>
                <a:gd name="T1" fmla="*/ 16 h 24"/>
                <a:gd name="T2" fmla="*/ 0 w 24"/>
                <a:gd name="T3" fmla="*/ 0 h 24"/>
                <a:gd name="T4" fmla="*/ 24 w 24"/>
                <a:gd name="T5" fmla="*/ 16 h 24"/>
              </a:gdLst>
              <a:ahLst/>
              <a:cxnLst>
                <a:cxn ang="0">
                  <a:pos x="T0" y="T1"/>
                </a:cxn>
                <a:cxn ang="0">
                  <a:pos x="T2" y="T3"/>
                </a:cxn>
                <a:cxn ang="0">
                  <a:pos x="T4" y="T5"/>
                </a:cxn>
              </a:cxnLst>
              <a:rect l="0" t="0" r="r" b="b"/>
              <a:pathLst>
                <a:path w="24" h="24">
                  <a:moveTo>
                    <a:pt x="24" y="16"/>
                  </a:moveTo>
                  <a:cubicBezTo>
                    <a:pt x="11" y="24"/>
                    <a:pt x="11" y="24"/>
                    <a:pt x="0" y="0"/>
                  </a:cubicBezTo>
                  <a:cubicBezTo>
                    <a:pt x="9" y="3"/>
                    <a:pt x="17" y="8"/>
                    <a:pt x="24" y="16"/>
                  </a:cubicBezTo>
                  <a:close/>
                </a:path>
              </a:pathLst>
            </a:custGeom>
            <a:solidFill>
              <a:srgbClr val="8B7E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1444">
              <a:extLst>
                <a:ext uri="{FF2B5EF4-FFF2-40B4-BE49-F238E27FC236}">
                  <a16:creationId xmlns:a16="http://schemas.microsoft.com/office/drawing/2014/main" id="{352D7163-8A7B-4366-6044-0467E9B0417F}"/>
                </a:ext>
              </a:extLst>
            </p:cNvPr>
            <p:cNvSpPr/>
            <p:nvPr/>
          </p:nvSpPr>
          <p:spPr bwMode="auto">
            <a:xfrm>
              <a:off x="8405813" y="2938463"/>
              <a:ext cx="49212" cy="46038"/>
            </a:xfrm>
            <a:custGeom>
              <a:avLst/>
              <a:gdLst>
                <a:gd name="T0" fmla="*/ 1 w 21"/>
                <a:gd name="T1" fmla="*/ 8 h 20"/>
                <a:gd name="T2" fmla="*/ 0 w 21"/>
                <a:gd name="T3" fmla="*/ 0 h 20"/>
                <a:gd name="T4" fmla="*/ 21 w 21"/>
                <a:gd name="T5" fmla="*/ 20 h 20"/>
                <a:gd name="T6" fmla="*/ 16 w 21"/>
                <a:gd name="T7" fmla="*/ 20 h 20"/>
                <a:gd name="T8" fmla="*/ 1 w 21"/>
                <a:gd name="T9" fmla="*/ 8 h 20"/>
              </a:gdLst>
              <a:ahLst/>
              <a:cxnLst>
                <a:cxn ang="0">
                  <a:pos x="T0" y="T1"/>
                </a:cxn>
                <a:cxn ang="0">
                  <a:pos x="T2" y="T3"/>
                </a:cxn>
                <a:cxn ang="0">
                  <a:pos x="T4" y="T5"/>
                </a:cxn>
                <a:cxn ang="0">
                  <a:pos x="T6" y="T7"/>
                </a:cxn>
                <a:cxn ang="0">
                  <a:pos x="T8" y="T9"/>
                </a:cxn>
              </a:cxnLst>
              <a:rect l="0" t="0" r="r" b="b"/>
              <a:pathLst>
                <a:path w="21" h="20">
                  <a:moveTo>
                    <a:pt x="1" y="8"/>
                  </a:moveTo>
                  <a:cubicBezTo>
                    <a:pt x="0" y="5"/>
                    <a:pt x="0" y="3"/>
                    <a:pt x="0" y="0"/>
                  </a:cubicBezTo>
                  <a:cubicBezTo>
                    <a:pt x="13" y="1"/>
                    <a:pt x="13" y="14"/>
                    <a:pt x="21" y="20"/>
                  </a:cubicBezTo>
                  <a:cubicBezTo>
                    <a:pt x="19" y="20"/>
                    <a:pt x="18" y="20"/>
                    <a:pt x="16" y="20"/>
                  </a:cubicBezTo>
                  <a:cubicBezTo>
                    <a:pt x="11" y="16"/>
                    <a:pt x="6" y="12"/>
                    <a:pt x="1" y="8"/>
                  </a:cubicBezTo>
                  <a:close/>
                </a:path>
              </a:pathLst>
            </a:custGeom>
            <a:solidFill>
              <a:srgbClr val="8B7E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1445">
              <a:extLst>
                <a:ext uri="{FF2B5EF4-FFF2-40B4-BE49-F238E27FC236}">
                  <a16:creationId xmlns:a16="http://schemas.microsoft.com/office/drawing/2014/main" id="{D203D6ED-6606-9B2B-FC8D-43FE971EA2ED}"/>
                </a:ext>
              </a:extLst>
            </p:cNvPr>
            <p:cNvSpPr/>
            <p:nvPr/>
          </p:nvSpPr>
          <p:spPr bwMode="auto">
            <a:xfrm>
              <a:off x="8859838" y="2751138"/>
              <a:ext cx="66675" cy="109538"/>
            </a:xfrm>
            <a:custGeom>
              <a:avLst/>
              <a:gdLst>
                <a:gd name="T0" fmla="*/ 4 w 29"/>
                <a:gd name="T1" fmla="*/ 25 h 47"/>
                <a:gd name="T2" fmla="*/ 0 w 29"/>
                <a:gd name="T3" fmla="*/ 17 h 47"/>
                <a:gd name="T4" fmla="*/ 13 w 29"/>
                <a:gd name="T5" fmla="*/ 1 h 47"/>
                <a:gd name="T6" fmla="*/ 20 w 29"/>
                <a:gd name="T7" fmla="*/ 0 h 47"/>
                <a:gd name="T8" fmla="*/ 28 w 29"/>
                <a:gd name="T9" fmla="*/ 9 h 47"/>
                <a:gd name="T10" fmla="*/ 29 w 29"/>
                <a:gd name="T11" fmla="*/ 12 h 47"/>
                <a:gd name="T12" fmla="*/ 28 w 29"/>
                <a:gd name="T13" fmla="*/ 25 h 47"/>
                <a:gd name="T14" fmla="*/ 24 w 29"/>
                <a:gd name="T15" fmla="*/ 29 h 47"/>
                <a:gd name="T16" fmla="*/ 4 w 29"/>
                <a:gd name="T17"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7">
                  <a:moveTo>
                    <a:pt x="4" y="25"/>
                  </a:moveTo>
                  <a:cubicBezTo>
                    <a:pt x="3" y="22"/>
                    <a:pt x="2" y="20"/>
                    <a:pt x="0" y="17"/>
                  </a:cubicBezTo>
                  <a:cubicBezTo>
                    <a:pt x="5" y="12"/>
                    <a:pt x="9" y="7"/>
                    <a:pt x="13" y="1"/>
                  </a:cubicBezTo>
                  <a:cubicBezTo>
                    <a:pt x="15" y="1"/>
                    <a:pt x="18" y="1"/>
                    <a:pt x="20" y="0"/>
                  </a:cubicBezTo>
                  <a:cubicBezTo>
                    <a:pt x="22" y="4"/>
                    <a:pt x="25" y="7"/>
                    <a:pt x="28" y="9"/>
                  </a:cubicBezTo>
                  <a:cubicBezTo>
                    <a:pt x="29" y="10"/>
                    <a:pt x="29" y="11"/>
                    <a:pt x="29" y="12"/>
                  </a:cubicBezTo>
                  <a:cubicBezTo>
                    <a:pt x="29" y="16"/>
                    <a:pt x="29" y="20"/>
                    <a:pt x="28" y="25"/>
                  </a:cubicBezTo>
                  <a:cubicBezTo>
                    <a:pt x="27" y="26"/>
                    <a:pt x="26" y="27"/>
                    <a:pt x="24" y="29"/>
                  </a:cubicBezTo>
                  <a:cubicBezTo>
                    <a:pt x="17" y="33"/>
                    <a:pt x="7" y="47"/>
                    <a:pt x="4" y="25"/>
                  </a:cubicBezTo>
                  <a:close/>
                </a:path>
              </a:pathLst>
            </a:custGeom>
            <a:solidFill>
              <a:srgbClr val="EBD0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1446">
              <a:extLst>
                <a:ext uri="{FF2B5EF4-FFF2-40B4-BE49-F238E27FC236}">
                  <a16:creationId xmlns:a16="http://schemas.microsoft.com/office/drawing/2014/main" id="{C3A67EFD-A0F5-53A5-3FA4-C4E47E8272FE}"/>
                </a:ext>
              </a:extLst>
            </p:cNvPr>
            <p:cNvSpPr/>
            <p:nvPr/>
          </p:nvSpPr>
          <p:spPr bwMode="auto">
            <a:xfrm>
              <a:off x="9585325" y="3700463"/>
              <a:ext cx="58737" cy="98425"/>
            </a:xfrm>
            <a:custGeom>
              <a:avLst/>
              <a:gdLst>
                <a:gd name="T0" fmla="*/ 19 w 26"/>
                <a:gd name="T1" fmla="*/ 6 h 42"/>
                <a:gd name="T2" fmla="*/ 22 w 26"/>
                <a:gd name="T3" fmla="*/ 41 h 42"/>
                <a:gd name="T4" fmla="*/ 19 w 26"/>
                <a:gd name="T5" fmla="*/ 42 h 42"/>
                <a:gd name="T6" fmla="*/ 6 w 26"/>
                <a:gd name="T7" fmla="*/ 29 h 42"/>
                <a:gd name="T8" fmla="*/ 5 w 26"/>
                <a:gd name="T9" fmla="*/ 5 h 42"/>
                <a:gd name="T10" fmla="*/ 19 w 26"/>
                <a:gd name="T11" fmla="*/ 6 h 42"/>
              </a:gdLst>
              <a:ahLst/>
              <a:cxnLst>
                <a:cxn ang="0">
                  <a:pos x="T0" y="T1"/>
                </a:cxn>
                <a:cxn ang="0">
                  <a:pos x="T2" y="T3"/>
                </a:cxn>
                <a:cxn ang="0">
                  <a:pos x="T4" y="T5"/>
                </a:cxn>
                <a:cxn ang="0">
                  <a:pos x="T6" y="T7"/>
                </a:cxn>
                <a:cxn ang="0">
                  <a:pos x="T8" y="T9"/>
                </a:cxn>
                <a:cxn ang="0">
                  <a:pos x="T10" y="T11"/>
                </a:cxn>
              </a:cxnLst>
              <a:rect l="0" t="0" r="r" b="b"/>
              <a:pathLst>
                <a:path w="26" h="42">
                  <a:moveTo>
                    <a:pt x="19" y="6"/>
                  </a:moveTo>
                  <a:cubicBezTo>
                    <a:pt x="26" y="17"/>
                    <a:pt x="20" y="30"/>
                    <a:pt x="22" y="41"/>
                  </a:cubicBezTo>
                  <a:cubicBezTo>
                    <a:pt x="21" y="42"/>
                    <a:pt x="20" y="42"/>
                    <a:pt x="19" y="42"/>
                  </a:cubicBezTo>
                  <a:cubicBezTo>
                    <a:pt x="13" y="39"/>
                    <a:pt x="8" y="35"/>
                    <a:pt x="6" y="29"/>
                  </a:cubicBezTo>
                  <a:cubicBezTo>
                    <a:pt x="0" y="21"/>
                    <a:pt x="0" y="12"/>
                    <a:pt x="5" y="5"/>
                  </a:cubicBezTo>
                  <a:cubicBezTo>
                    <a:pt x="8" y="0"/>
                    <a:pt x="14" y="7"/>
                    <a:pt x="19" y="6"/>
                  </a:cubicBezTo>
                  <a:close/>
                </a:path>
              </a:pathLst>
            </a:custGeom>
            <a:solidFill>
              <a:srgbClr val="302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1447">
              <a:extLst>
                <a:ext uri="{FF2B5EF4-FFF2-40B4-BE49-F238E27FC236}">
                  <a16:creationId xmlns:a16="http://schemas.microsoft.com/office/drawing/2014/main" id="{5220F510-C90D-AB53-60AE-BB043A41E860}"/>
                </a:ext>
              </a:extLst>
            </p:cNvPr>
            <p:cNvSpPr/>
            <p:nvPr/>
          </p:nvSpPr>
          <p:spPr bwMode="auto">
            <a:xfrm>
              <a:off x="9577388" y="3768725"/>
              <a:ext cx="60325" cy="50800"/>
            </a:xfrm>
            <a:custGeom>
              <a:avLst/>
              <a:gdLst>
                <a:gd name="T0" fmla="*/ 9 w 26"/>
                <a:gd name="T1" fmla="*/ 0 h 22"/>
                <a:gd name="T2" fmla="*/ 22 w 26"/>
                <a:gd name="T3" fmla="*/ 13 h 22"/>
                <a:gd name="T4" fmla="*/ 26 w 26"/>
                <a:gd name="T5" fmla="*/ 22 h 22"/>
                <a:gd name="T6" fmla="*/ 14 w 26"/>
                <a:gd name="T7" fmla="*/ 16 h 22"/>
                <a:gd name="T8" fmla="*/ 9 w 26"/>
                <a:gd name="T9" fmla="*/ 0 h 22"/>
              </a:gdLst>
              <a:ahLst/>
              <a:cxnLst>
                <a:cxn ang="0">
                  <a:pos x="T0" y="T1"/>
                </a:cxn>
                <a:cxn ang="0">
                  <a:pos x="T2" y="T3"/>
                </a:cxn>
                <a:cxn ang="0">
                  <a:pos x="T4" y="T5"/>
                </a:cxn>
                <a:cxn ang="0">
                  <a:pos x="T6" y="T7"/>
                </a:cxn>
                <a:cxn ang="0">
                  <a:pos x="T8" y="T9"/>
                </a:cxn>
              </a:cxnLst>
              <a:rect l="0" t="0" r="r" b="b"/>
              <a:pathLst>
                <a:path w="26" h="22">
                  <a:moveTo>
                    <a:pt x="9" y="0"/>
                  </a:moveTo>
                  <a:cubicBezTo>
                    <a:pt x="13" y="4"/>
                    <a:pt x="18" y="9"/>
                    <a:pt x="22" y="13"/>
                  </a:cubicBezTo>
                  <a:cubicBezTo>
                    <a:pt x="23" y="16"/>
                    <a:pt x="24" y="19"/>
                    <a:pt x="26" y="22"/>
                  </a:cubicBezTo>
                  <a:cubicBezTo>
                    <a:pt x="22" y="20"/>
                    <a:pt x="18" y="18"/>
                    <a:pt x="14" y="16"/>
                  </a:cubicBezTo>
                  <a:cubicBezTo>
                    <a:pt x="17" y="9"/>
                    <a:pt x="0" y="8"/>
                    <a:pt x="9" y="0"/>
                  </a:cubicBezTo>
                  <a:close/>
                </a:path>
              </a:pathLst>
            </a:custGeom>
            <a:solidFill>
              <a:srgbClr val="DF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1448">
              <a:extLst>
                <a:ext uri="{FF2B5EF4-FFF2-40B4-BE49-F238E27FC236}">
                  <a16:creationId xmlns:a16="http://schemas.microsoft.com/office/drawing/2014/main" id="{61DB1DAB-D5BE-332B-8384-9AE90CDC1F74}"/>
                </a:ext>
              </a:extLst>
            </p:cNvPr>
            <p:cNvSpPr/>
            <p:nvPr/>
          </p:nvSpPr>
          <p:spPr bwMode="auto">
            <a:xfrm>
              <a:off x="9653588" y="3570288"/>
              <a:ext cx="101600" cy="107950"/>
            </a:xfrm>
            <a:custGeom>
              <a:avLst/>
              <a:gdLst>
                <a:gd name="T0" fmla="*/ 4 w 44"/>
                <a:gd name="T1" fmla="*/ 47 h 47"/>
                <a:gd name="T2" fmla="*/ 1 w 44"/>
                <a:gd name="T3" fmla="*/ 47 h 47"/>
                <a:gd name="T4" fmla="*/ 21 w 44"/>
                <a:gd name="T5" fmla="*/ 3 h 47"/>
                <a:gd name="T6" fmla="*/ 44 w 44"/>
                <a:gd name="T7" fmla="*/ 7 h 47"/>
                <a:gd name="T8" fmla="*/ 4 w 44"/>
                <a:gd name="T9" fmla="*/ 47 h 47"/>
              </a:gdLst>
              <a:ahLst/>
              <a:cxnLst>
                <a:cxn ang="0">
                  <a:pos x="T0" y="T1"/>
                </a:cxn>
                <a:cxn ang="0">
                  <a:pos x="T2" y="T3"/>
                </a:cxn>
                <a:cxn ang="0">
                  <a:pos x="T4" y="T5"/>
                </a:cxn>
                <a:cxn ang="0">
                  <a:pos x="T6" y="T7"/>
                </a:cxn>
                <a:cxn ang="0">
                  <a:pos x="T8" y="T9"/>
                </a:cxn>
              </a:cxnLst>
              <a:rect l="0" t="0" r="r" b="b"/>
              <a:pathLst>
                <a:path w="44" h="47">
                  <a:moveTo>
                    <a:pt x="4" y="47"/>
                  </a:moveTo>
                  <a:cubicBezTo>
                    <a:pt x="3" y="47"/>
                    <a:pt x="2" y="47"/>
                    <a:pt x="1" y="47"/>
                  </a:cubicBezTo>
                  <a:cubicBezTo>
                    <a:pt x="0" y="29"/>
                    <a:pt x="11" y="16"/>
                    <a:pt x="21" y="3"/>
                  </a:cubicBezTo>
                  <a:cubicBezTo>
                    <a:pt x="29" y="3"/>
                    <a:pt x="37" y="0"/>
                    <a:pt x="44" y="7"/>
                  </a:cubicBezTo>
                  <a:cubicBezTo>
                    <a:pt x="33" y="22"/>
                    <a:pt x="19" y="35"/>
                    <a:pt x="4" y="47"/>
                  </a:cubicBezTo>
                  <a:close/>
                </a:path>
              </a:pathLst>
            </a:custGeom>
            <a:solidFill>
              <a:srgbClr val="767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1449">
              <a:extLst>
                <a:ext uri="{FF2B5EF4-FFF2-40B4-BE49-F238E27FC236}">
                  <a16:creationId xmlns:a16="http://schemas.microsoft.com/office/drawing/2014/main" id="{89D02432-CAC7-E5B2-E280-3909D5BDF6EC}"/>
                </a:ext>
              </a:extLst>
            </p:cNvPr>
            <p:cNvSpPr/>
            <p:nvPr/>
          </p:nvSpPr>
          <p:spPr bwMode="auto">
            <a:xfrm>
              <a:off x="9586913" y="3546475"/>
              <a:ext cx="79375" cy="31750"/>
            </a:xfrm>
            <a:custGeom>
              <a:avLst/>
              <a:gdLst>
                <a:gd name="T0" fmla="*/ 2 w 34"/>
                <a:gd name="T1" fmla="*/ 0 h 14"/>
                <a:gd name="T2" fmla="*/ 34 w 34"/>
                <a:gd name="T3" fmla="*/ 9 h 14"/>
                <a:gd name="T4" fmla="*/ 14 w 34"/>
                <a:gd name="T5" fmla="*/ 13 h 14"/>
                <a:gd name="T6" fmla="*/ 2 w 34"/>
                <a:gd name="T7" fmla="*/ 0 h 14"/>
              </a:gdLst>
              <a:ahLst/>
              <a:cxnLst>
                <a:cxn ang="0">
                  <a:pos x="T0" y="T1"/>
                </a:cxn>
                <a:cxn ang="0">
                  <a:pos x="T2" y="T3"/>
                </a:cxn>
                <a:cxn ang="0">
                  <a:pos x="T4" y="T5"/>
                </a:cxn>
                <a:cxn ang="0">
                  <a:pos x="T6" y="T7"/>
                </a:cxn>
              </a:cxnLst>
              <a:rect l="0" t="0" r="r" b="b"/>
              <a:pathLst>
                <a:path w="34" h="14">
                  <a:moveTo>
                    <a:pt x="2" y="0"/>
                  </a:moveTo>
                  <a:cubicBezTo>
                    <a:pt x="12" y="3"/>
                    <a:pt x="23" y="6"/>
                    <a:pt x="34" y="9"/>
                  </a:cubicBezTo>
                  <a:cubicBezTo>
                    <a:pt x="27" y="10"/>
                    <a:pt x="21" y="12"/>
                    <a:pt x="14" y="13"/>
                  </a:cubicBezTo>
                  <a:cubicBezTo>
                    <a:pt x="5" y="14"/>
                    <a:pt x="0" y="10"/>
                    <a:pt x="2" y="0"/>
                  </a:cubicBezTo>
                  <a:close/>
                </a:path>
              </a:pathLst>
            </a:custGeom>
            <a:solidFill>
              <a:srgbClr val="9EA1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1450">
              <a:extLst>
                <a:ext uri="{FF2B5EF4-FFF2-40B4-BE49-F238E27FC236}">
                  <a16:creationId xmlns:a16="http://schemas.microsoft.com/office/drawing/2014/main" id="{E80C9CCE-4BDA-C5D5-959A-1D4396BFF476}"/>
                </a:ext>
              </a:extLst>
            </p:cNvPr>
            <p:cNvSpPr/>
            <p:nvPr/>
          </p:nvSpPr>
          <p:spPr bwMode="auto">
            <a:xfrm>
              <a:off x="9256713" y="3719513"/>
              <a:ext cx="171450" cy="79375"/>
            </a:xfrm>
            <a:custGeom>
              <a:avLst/>
              <a:gdLst>
                <a:gd name="T0" fmla="*/ 65 w 74"/>
                <a:gd name="T1" fmla="*/ 6 h 34"/>
                <a:gd name="T2" fmla="*/ 56 w 74"/>
                <a:gd name="T3" fmla="*/ 19 h 34"/>
                <a:gd name="T4" fmla="*/ 36 w 74"/>
                <a:gd name="T5" fmla="*/ 26 h 34"/>
                <a:gd name="T6" fmla="*/ 24 w 74"/>
                <a:gd name="T7" fmla="*/ 30 h 34"/>
                <a:gd name="T8" fmla="*/ 0 w 74"/>
                <a:gd name="T9" fmla="*/ 18 h 34"/>
                <a:gd name="T10" fmla="*/ 25 w 74"/>
                <a:gd name="T11" fmla="*/ 10 h 34"/>
                <a:gd name="T12" fmla="*/ 28 w 74"/>
                <a:gd name="T13" fmla="*/ 11 h 34"/>
                <a:gd name="T14" fmla="*/ 65 w 74"/>
                <a:gd name="T15" fmla="*/ 6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34">
                  <a:moveTo>
                    <a:pt x="65" y="6"/>
                  </a:moveTo>
                  <a:cubicBezTo>
                    <a:pt x="69" y="15"/>
                    <a:pt x="74" y="25"/>
                    <a:pt x="56" y="19"/>
                  </a:cubicBezTo>
                  <a:cubicBezTo>
                    <a:pt x="48" y="16"/>
                    <a:pt x="41" y="22"/>
                    <a:pt x="36" y="26"/>
                  </a:cubicBezTo>
                  <a:cubicBezTo>
                    <a:pt x="32" y="29"/>
                    <a:pt x="29" y="30"/>
                    <a:pt x="24" y="30"/>
                  </a:cubicBezTo>
                  <a:cubicBezTo>
                    <a:pt x="18" y="23"/>
                    <a:pt x="3" y="34"/>
                    <a:pt x="0" y="18"/>
                  </a:cubicBezTo>
                  <a:cubicBezTo>
                    <a:pt x="7" y="12"/>
                    <a:pt x="21" y="27"/>
                    <a:pt x="25" y="10"/>
                  </a:cubicBezTo>
                  <a:cubicBezTo>
                    <a:pt x="26" y="10"/>
                    <a:pt x="28" y="12"/>
                    <a:pt x="28" y="11"/>
                  </a:cubicBezTo>
                  <a:cubicBezTo>
                    <a:pt x="39" y="0"/>
                    <a:pt x="52" y="5"/>
                    <a:pt x="65" y="6"/>
                  </a:cubicBezTo>
                  <a:close/>
                </a:path>
              </a:pathLst>
            </a:custGeom>
            <a:solidFill>
              <a:srgbClr val="A77B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1451">
              <a:extLst>
                <a:ext uri="{FF2B5EF4-FFF2-40B4-BE49-F238E27FC236}">
                  <a16:creationId xmlns:a16="http://schemas.microsoft.com/office/drawing/2014/main" id="{8BAFD2CD-82F0-F62F-3564-F16C5A3F90E8}"/>
                </a:ext>
              </a:extLst>
            </p:cNvPr>
            <p:cNvSpPr/>
            <p:nvPr/>
          </p:nvSpPr>
          <p:spPr bwMode="auto">
            <a:xfrm>
              <a:off x="9194800" y="3705225"/>
              <a:ext cx="41275" cy="39688"/>
            </a:xfrm>
            <a:custGeom>
              <a:avLst/>
              <a:gdLst>
                <a:gd name="T0" fmla="*/ 0 w 18"/>
                <a:gd name="T1" fmla="*/ 12 h 17"/>
                <a:gd name="T2" fmla="*/ 4 w 18"/>
                <a:gd name="T3" fmla="*/ 0 h 17"/>
                <a:gd name="T4" fmla="*/ 16 w 18"/>
                <a:gd name="T5" fmla="*/ 8 h 17"/>
                <a:gd name="T6" fmla="*/ 0 w 18"/>
                <a:gd name="T7" fmla="*/ 12 h 17"/>
              </a:gdLst>
              <a:ahLst/>
              <a:cxnLst>
                <a:cxn ang="0">
                  <a:pos x="T0" y="T1"/>
                </a:cxn>
                <a:cxn ang="0">
                  <a:pos x="T2" y="T3"/>
                </a:cxn>
                <a:cxn ang="0">
                  <a:pos x="T4" y="T5"/>
                </a:cxn>
                <a:cxn ang="0">
                  <a:pos x="T6" y="T7"/>
                </a:cxn>
              </a:cxnLst>
              <a:rect l="0" t="0" r="r" b="b"/>
              <a:pathLst>
                <a:path w="18" h="17">
                  <a:moveTo>
                    <a:pt x="0" y="12"/>
                  </a:moveTo>
                  <a:cubicBezTo>
                    <a:pt x="1" y="8"/>
                    <a:pt x="2" y="4"/>
                    <a:pt x="4" y="0"/>
                  </a:cubicBezTo>
                  <a:cubicBezTo>
                    <a:pt x="7" y="4"/>
                    <a:pt x="18" y="0"/>
                    <a:pt x="16" y="8"/>
                  </a:cubicBezTo>
                  <a:cubicBezTo>
                    <a:pt x="14" y="17"/>
                    <a:pt x="6" y="13"/>
                    <a:pt x="0" y="12"/>
                  </a:cubicBezTo>
                  <a:close/>
                </a:path>
              </a:pathLst>
            </a:custGeom>
            <a:solidFill>
              <a:srgbClr val="A17F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1452">
              <a:extLst>
                <a:ext uri="{FF2B5EF4-FFF2-40B4-BE49-F238E27FC236}">
                  <a16:creationId xmlns:a16="http://schemas.microsoft.com/office/drawing/2014/main" id="{F6D0CE62-0BB3-36EA-EBD3-F8ED6C221CB0}"/>
                </a:ext>
              </a:extLst>
            </p:cNvPr>
            <p:cNvSpPr/>
            <p:nvPr/>
          </p:nvSpPr>
          <p:spPr bwMode="auto">
            <a:xfrm>
              <a:off x="9596438" y="3333750"/>
              <a:ext cx="76200" cy="120650"/>
            </a:xfrm>
            <a:custGeom>
              <a:avLst/>
              <a:gdLst>
                <a:gd name="T0" fmla="*/ 1 w 33"/>
                <a:gd name="T1" fmla="*/ 17 h 52"/>
                <a:gd name="T2" fmla="*/ 6 w 33"/>
                <a:gd name="T3" fmla="*/ 20 h 52"/>
                <a:gd name="T4" fmla="*/ 8 w 33"/>
                <a:gd name="T5" fmla="*/ 15 h 52"/>
                <a:gd name="T6" fmla="*/ 8 w 33"/>
                <a:gd name="T7" fmla="*/ 2 h 52"/>
                <a:gd name="T8" fmla="*/ 18 w 33"/>
                <a:gd name="T9" fmla="*/ 3 h 52"/>
                <a:gd name="T10" fmla="*/ 17 w 33"/>
                <a:gd name="T11" fmla="*/ 15 h 52"/>
                <a:gd name="T12" fmla="*/ 16 w 33"/>
                <a:gd name="T13" fmla="*/ 24 h 52"/>
                <a:gd name="T14" fmla="*/ 22 w 33"/>
                <a:gd name="T15" fmla="*/ 52 h 52"/>
                <a:gd name="T16" fmla="*/ 1 w 33"/>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2">
                  <a:moveTo>
                    <a:pt x="1" y="17"/>
                  </a:moveTo>
                  <a:cubicBezTo>
                    <a:pt x="3" y="18"/>
                    <a:pt x="4" y="20"/>
                    <a:pt x="6" y="20"/>
                  </a:cubicBezTo>
                  <a:cubicBezTo>
                    <a:pt x="13" y="21"/>
                    <a:pt x="9" y="16"/>
                    <a:pt x="8" y="15"/>
                  </a:cubicBezTo>
                  <a:cubicBezTo>
                    <a:pt x="7" y="10"/>
                    <a:pt x="4" y="6"/>
                    <a:pt x="8" y="2"/>
                  </a:cubicBezTo>
                  <a:cubicBezTo>
                    <a:pt x="11" y="0"/>
                    <a:pt x="15" y="1"/>
                    <a:pt x="18" y="3"/>
                  </a:cubicBezTo>
                  <a:cubicBezTo>
                    <a:pt x="22" y="7"/>
                    <a:pt x="21" y="11"/>
                    <a:pt x="17" y="15"/>
                  </a:cubicBezTo>
                  <a:cubicBezTo>
                    <a:pt x="15" y="18"/>
                    <a:pt x="13" y="23"/>
                    <a:pt x="16" y="24"/>
                  </a:cubicBezTo>
                  <a:cubicBezTo>
                    <a:pt x="33" y="31"/>
                    <a:pt x="18" y="43"/>
                    <a:pt x="22" y="52"/>
                  </a:cubicBezTo>
                  <a:cubicBezTo>
                    <a:pt x="1" y="48"/>
                    <a:pt x="0" y="34"/>
                    <a:pt x="1" y="17"/>
                  </a:cubicBezTo>
                  <a:close/>
                </a:path>
              </a:pathLst>
            </a:custGeom>
            <a:solidFill>
              <a:srgbClr val="A88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1453">
              <a:extLst>
                <a:ext uri="{FF2B5EF4-FFF2-40B4-BE49-F238E27FC236}">
                  <a16:creationId xmlns:a16="http://schemas.microsoft.com/office/drawing/2014/main" id="{7BC4BEEE-131B-EC80-8829-8B4958E5586F}"/>
                </a:ext>
              </a:extLst>
            </p:cNvPr>
            <p:cNvSpPr/>
            <p:nvPr/>
          </p:nvSpPr>
          <p:spPr bwMode="auto">
            <a:xfrm>
              <a:off x="9628188" y="2873375"/>
              <a:ext cx="166687" cy="160338"/>
            </a:xfrm>
            <a:custGeom>
              <a:avLst/>
              <a:gdLst>
                <a:gd name="T0" fmla="*/ 20 w 72"/>
                <a:gd name="T1" fmla="*/ 25 h 69"/>
                <a:gd name="T2" fmla="*/ 43 w 72"/>
                <a:gd name="T3" fmla="*/ 1 h 69"/>
                <a:gd name="T4" fmla="*/ 59 w 72"/>
                <a:gd name="T5" fmla="*/ 0 h 69"/>
                <a:gd name="T6" fmla="*/ 72 w 72"/>
                <a:gd name="T7" fmla="*/ 12 h 69"/>
                <a:gd name="T8" fmla="*/ 60 w 72"/>
                <a:gd name="T9" fmla="*/ 52 h 69"/>
                <a:gd name="T10" fmla="*/ 56 w 72"/>
                <a:gd name="T11" fmla="*/ 67 h 69"/>
                <a:gd name="T12" fmla="*/ 31 w 72"/>
                <a:gd name="T13" fmla="*/ 66 h 69"/>
                <a:gd name="T14" fmla="*/ 24 w 72"/>
                <a:gd name="T15" fmla="*/ 42 h 69"/>
                <a:gd name="T16" fmla="*/ 5 w 72"/>
                <a:gd name="T17" fmla="*/ 64 h 69"/>
                <a:gd name="T18" fmla="*/ 2 w 72"/>
                <a:gd name="T19" fmla="*/ 63 h 69"/>
                <a:gd name="T20" fmla="*/ 12 w 72"/>
                <a:gd name="T21" fmla="*/ 44 h 69"/>
                <a:gd name="T22" fmla="*/ 20 w 72"/>
                <a:gd name="T23" fmla="*/ 2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69">
                  <a:moveTo>
                    <a:pt x="20" y="25"/>
                  </a:moveTo>
                  <a:cubicBezTo>
                    <a:pt x="26" y="16"/>
                    <a:pt x="29" y="3"/>
                    <a:pt x="43" y="1"/>
                  </a:cubicBezTo>
                  <a:cubicBezTo>
                    <a:pt x="49" y="1"/>
                    <a:pt x="54" y="0"/>
                    <a:pt x="59" y="0"/>
                  </a:cubicBezTo>
                  <a:cubicBezTo>
                    <a:pt x="63" y="4"/>
                    <a:pt x="69" y="6"/>
                    <a:pt x="72" y="12"/>
                  </a:cubicBezTo>
                  <a:cubicBezTo>
                    <a:pt x="55" y="21"/>
                    <a:pt x="68" y="40"/>
                    <a:pt x="60" y="52"/>
                  </a:cubicBezTo>
                  <a:cubicBezTo>
                    <a:pt x="57" y="56"/>
                    <a:pt x="61" y="62"/>
                    <a:pt x="56" y="67"/>
                  </a:cubicBezTo>
                  <a:cubicBezTo>
                    <a:pt x="48" y="55"/>
                    <a:pt x="39" y="58"/>
                    <a:pt x="31" y="66"/>
                  </a:cubicBezTo>
                  <a:cubicBezTo>
                    <a:pt x="24" y="58"/>
                    <a:pt x="32" y="48"/>
                    <a:pt x="24" y="42"/>
                  </a:cubicBezTo>
                  <a:cubicBezTo>
                    <a:pt x="13" y="46"/>
                    <a:pt x="25" y="69"/>
                    <a:pt x="5" y="64"/>
                  </a:cubicBezTo>
                  <a:cubicBezTo>
                    <a:pt x="4" y="64"/>
                    <a:pt x="3" y="63"/>
                    <a:pt x="2" y="63"/>
                  </a:cubicBezTo>
                  <a:cubicBezTo>
                    <a:pt x="0" y="54"/>
                    <a:pt x="5" y="48"/>
                    <a:pt x="12" y="44"/>
                  </a:cubicBezTo>
                  <a:cubicBezTo>
                    <a:pt x="16" y="38"/>
                    <a:pt x="21" y="33"/>
                    <a:pt x="20" y="25"/>
                  </a:cubicBezTo>
                  <a:close/>
                </a:path>
              </a:pathLst>
            </a:custGeom>
            <a:solidFill>
              <a:srgbClr val="3543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1454">
              <a:extLst>
                <a:ext uri="{FF2B5EF4-FFF2-40B4-BE49-F238E27FC236}">
                  <a16:creationId xmlns:a16="http://schemas.microsoft.com/office/drawing/2014/main" id="{D09F0612-5BF4-3934-5DEC-C43097FCCD2F}"/>
                </a:ext>
              </a:extLst>
            </p:cNvPr>
            <p:cNvSpPr/>
            <p:nvPr/>
          </p:nvSpPr>
          <p:spPr bwMode="auto">
            <a:xfrm>
              <a:off x="9850438" y="3379788"/>
              <a:ext cx="50800" cy="60325"/>
            </a:xfrm>
            <a:custGeom>
              <a:avLst/>
              <a:gdLst>
                <a:gd name="T0" fmla="*/ 0 w 22"/>
                <a:gd name="T1" fmla="*/ 10 h 26"/>
                <a:gd name="T2" fmla="*/ 18 w 22"/>
                <a:gd name="T3" fmla="*/ 9 h 26"/>
                <a:gd name="T4" fmla="*/ 15 w 22"/>
                <a:gd name="T5" fmla="*/ 23 h 26"/>
                <a:gd name="T6" fmla="*/ 0 w 22"/>
                <a:gd name="T7" fmla="*/ 10 h 26"/>
              </a:gdLst>
              <a:ahLst/>
              <a:cxnLst>
                <a:cxn ang="0">
                  <a:pos x="T0" y="T1"/>
                </a:cxn>
                <a:cxn ang="0">
                  <a:pos x="T2" y="T3"/>
                </a:cxn>
                <a:cxn ang="0">
                  <a:pos x="T4" y="T5"/>
                </a:cxn>
                <a:cxn ang="0">
                  <a:pos x="T6" y="T7"/>
                </a:cxn>
              </a:cxnLst>
              <a:rect l="0" t="0" r="r" b="b"/>
              <a:pathLst>
                <a:path w="22" h="26">
                  <a:moveTo>
                    <a:pt x="0" y="10"/>
                  </a:moveTo>
                  <a:cubicBezTo>
                    <a:pt x="6" y="12"/>
                    <a:pt x="13" y="0"/>
                    <a:pt x="18" y="9"/>
                  </a:cubicBezTo>
                  <a:cubicBezTo>
                    <a:pt x="19" y="12"/>
                    <a:pt x="22" y="20"/>
                    <a:pt x="15" y="23"/>
                  </a:cubicBezTo>
                  <a:cubicBezTo>
                    <a:pt x="6" y="26"/>
                    <a:pt x="6" y="14"/>
                    <a:pt x="0" y="10"/>
                  </a:cubicBezTo>
                  <a:close/>
                </a:path>
              </a:pathLst>
            </a:custGeom>
            <a:solidFill>
              <a:srgbClr val="CD98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1455">
              <a:extLst>
                <a:ext uri="{FF2B5EF4-FFF2-40B4-BE49-F238E27FC236}">
                  <a16:creationId xmlns:a16="http://schemas.microsoft.com/office/drawing/2014/main" id="{9E1FF7FF-F8F8-D7F4-80CF-D2066F532928}"/>
                </a:ext>
              </a:extLst>
            </p:cNvPr>
            <p:cNvSpPr/>
            <p:nvPr/>
          </p:nvSpPr>
          <p:spPr bwMode="auto">
            <a:xfrm>
              <a:off x="9840913" y="3349625"/>
              <a:ext cx="60325" cy="39688"/>
            </a:xfrm>
            <a:custGeom>
              <a:avLst/>
              <a:gdLst>
                <a:gd name="T0" fmla="*/ 26 w 26"/>
                <a:gd name="T1" fmla="*/ 8 h 17"/>
                <a:gd name="T2" fmla="*/ 1 w 26"/>
                <a:gd name="T3" fmla="*/ 9 h 17"/>
                <a:gd name="T4" fmla="*/ 1 w 26"/>
                <a:gd name="T5" fmla="*/ 4 h 17"/>
                <a:gd name="T6" fmla="*/ 26 w 26"/>
                <a:gd name="T7" fmla="*/ 8 h 17"/>
              </a:gdLst>
              <a:ahLst/>
              <a:cxnLst>
                <a:cxn ang="0">
                  <a:pos x="T0" y="T1"/>
                </a:cxn>
                <a:cxn ang="0">
                  <a:pos x="T2" y="T3"/>
                </a:cxn>
                <a:cxn ang="0">
                  <a:pos x="T4" y="T5"/>
                </a:cxn>
                <a:cxn ang="0">
                  <a:pos x="T6" y="T7"/>
                </a:cxn>
              </a:cxnLst>
              <a:rect l="0" t="0" r="r" b="b"/>
              <a:pathLst>
                <a:path w="26" h="17">
                  <a:moveTo>
                    <a:pt x="26" y="8"/>
                  </a:moveTo>
                  <a:cubicBezTo>
                    <a:pt x="15" y="10"/>
                    <a:pt x="9" y="17"/>
                    <a:pt x="1" y="9"/>
                  </a:cubicBezTo>
                  <a:cubicBezTo>
                    <a:pt x="0" y="8"/>
                    <a:pt x="0" y="5"/>
                    <a:pt x="1" y="4"/>
                  </a:cubicBezTo>
                  <a:cubicBezTo>
                    <a:pt x="8" y="0"/>
                    <a:pt x="15" y="3"/>
                    <a:pt x="26" y="8"/>
                  </a:cubicBezTo>
                  <a:close/>
                </a:path>
              </a:pathLst>
            </a:custGeom>
            <a:solidFill>
              <a:srgbClr val="976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1456">
              <a:extLst>
                <a:ext uri="{FF2B5EF4-FFF2-40B4-BE49-F238E27FC236}">
                  <a16:creationId xmlns:a16="http://schemas.microsoft.com/office/drawing/2014/main" id="{4A9526A6-7F0F-0872-C1B2-60F5C3E1E020}"/>
                </a:ext>
              </a:extLst>
            </p:cNvPr>
            <p:cNvSpPr/>
            <p:nvPr/>
          </p:nvSpPr>
          <p:spPr bwMode="auto">
            <a:xfrm>
              <a:off x="9663113" y="3586163"/>
              <a:ext cx="214312" cy="98425"/>
            </a:xfrm>
            <a:custGeom>
              <a:avLst/>
              <a:gdLst>
                <a:gd name="T0" fmla="*/ 0 w 93"/>
                <a:gd name="T1" fmla="*/ 40 h 43"/>
                <a:gd name="T2" fmla="*/ 40 w 93"/>
                <a:gd name="T3" fmla="*/ 0 h 43"/>
                <a:gd name="T4" fmla="*/ 73 w 93"/>
                <a:gd name="T5" fmla="*/ 3 h 43"/>
                <a:gd name="T6" fmla="*/ 77 w 93"/>
                <a:gd name="T7" fmla="*/ 4 h 43"/>
                <a:gd name="T8" fmla="*/ 93 w 93"/>
                <a:gd name="T9" fmla="*/ 20 h 43"/>
                <a:gd name="T10" fmla="*/ 70 w 93"/>
                <a:gd name="T11" fmla="*/ 30 h 43"/>
                <a:gd name="T12" fmla="*/ 32 w 93"/>
                <a:gd name="T13" fmla="*/ 37 h 43"/>
                <a:gd name="T14" fmla="*/ 0 w 93"/>
                <a:gd name="T15" fmla="*/ 4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3">
                  <a:moveTo>
                    <a:pt x="0" y="40"/>
                  </a:moveTo>
                  <a:cubicBezTo>
                    <a:pt x="10" y="22"/>
                    <a:pt x="23" y="9"/>
                    <a:pt x="40" y="0"/>
                  </a:cubicBezTo>
                  <a:cubicBezTo>
                    <a:pt x="51" y="3"/>
                    <a:pt x="62" y="5"/>
                    <a:pt x="73" y="3"/>
                  </a:cubicBezTo>
                  <a:cubicBezTo>
                    <a:pt x="74" y="3"/>
                    <a:pt x="75" y="3"/>
                    <a:pt x="77" y="4"/>
                  </a:cubicBezTo>
                  <a:cubicBezTo>
                    <a:pt x="82" y="9"/>
                    <a:pt x="87" y="14"/>
                    <a:pt x="93" y="20"/>
                  </a:cubicBezTo>
                  <a:cubicBezTo>
                    <a:pt x="91" y="36"/>
                    <a:pt x="81" y="35"/>
                    <a:pt x="70" y="30"/>
                  </a:cubicBezTo>
                  <a:cubicBezTo>
                    <a:pt x="55" y="24"/>
                    <a:pt x="43" y="21"/>
                    <a:pt x="32" y="37"/>
                  </a:cubicBezTo>
                  <a:cubicBezTo>
                    <a:pt x="29" y="42"/>
                    <a:pt x="5" y="43"/>
                    <a:pt x="0" y="40"/>
                  </a:cubicBezTo>
                  <a:close/>
                </a:path>
              </a:pathLst>
            </a:custGeom>
            <a:solidFill>
              <a:srgbClr val="2823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1457">
              <a:extLst>
                <a:ext uri="{FF2B5EF4-FFF2-40B4-BE49-F238E27FC236}">
                  <a16:creationId xmlns:a16="http://schemas.microsoft.com/office/drawing/2014/main" id="{46C384DF-FDD2-A9B4-9CE9-63A2A414F6F6}"/>
                </a:ext>
              </a:extLst>
            </p:cNvPr>
            <p:cNvSpPr/>
            <p:nvPr/>
          </p:nvSpPr>
          <p:spPr bwMode="auto">
            <a:xfrm>
              <a:off x="9683750" y="3201988"/>
              <a:ext cx="125412" cy="147638"/>
            </a:xfrm>
            <a:custGeom>
              <a:avLst/>
              <a:gdLst>
                <a:gd name="T0" fmla="*/ 35 w 54"/>
                <a:gd name="T1" fmla="*/ 62 h 64"/>
                <a:gd name="T2" fmla="*/ 27 w 54"/>
                <a:gd name="T3" fmla="*/ 49 h 64"/>
                <a:gd name="T4" fmla="*/ 23 w 54"/>
                <a:gd name="T5" fmla="*/ 6 h 64"/>
                <a:gd name="T6" fmla="*/ 44 w 54"/>
                <a:gd name="T7" fmla="*/ 13 h 64"/>
                <a:gd name="T8" fmla="*/ 50 w 54"/>
                <a:gd name="T9" fmla="*/ 53 h 64"/>
                <a:gd name="T10" fmla="*/ 42 w 54"/>
                <a:gd name="T11" fmla="*/ 62 h 64"/>
                <a:gd name="T12" fmla="*/ 35 w 54"/>
                <a:gd name="T13" fmla="*/ 62 h 64"/>
              </a:gdLst>
              <a:ahLst/>
              <a:cxnLst>
                <a:cxn ang="0">
                  <a:pos x="T0" y="T1"/>
                </a:cxn>
                <a:cxn ang="0">
                  <a:pos x="T2" y="T3"/>
                </a:cxn>
                <a:cxn ang="0">
                  <a:pos x="T4" y="T5"/>
                </a:cxn>
                <a:cxn ang="0">
                  <a:pos x="T6" y="T7"/>
                </a:cxn>
                <a:cxn ang="0">
                  <a:pos x="T8" y="T9"/>
                </a:cxn>
                <a:cxn ang="0">
                  <a:pos x="T10" y="T11"/>
                </a:cxn>
                <a:cxn ang="0">
                  <a:pos x="T12" y="T13"/>
                </a:cxn>
              </a:cxnLst>
              <a:rect l="0" t="0" r="r" b="b"/>
              <a:pathLst>
                <a:path w="54" h="64">
                  <a:moveTo>
                    <a:pt x="35" y="62"/>
                  </a:moveTo>
                  <a:cubicBezTo>
                    <a:pt x="33" y="58"/>
                    <a:pt x="31" y="51"/>
                    <a:pt x="27" y="49"/>
                  </a:cubicBezTo>
                  <a:cubicBezTo>
                    <a:pt x="0" y="37"/>
                    <a:pt x="17" y="21"/>
                    <a:pt x="23" y="6"/>
                  </a:cubicBezTo>
                  <a:cubicBezTo>
                    <a:pt x="30" y="7"/>
                    <a:pt x="41" y="0"/>
                    <a:pt x="44" y="13"/>
                  </a:cubicBezTo>
                  <a:cubicBezTo>
                    <a:pt x="40" y="27"/>
                    <a:pt x="54" y="39"/>
                    <a:pt x="50" y="53"/>
                  </a:cubicBezTo>
                  <a:cubicBezTo>
                    <a:pt x="47" y="56"/>
                    <a:pt x="45" y="59"/>
                    <a:pt x="42" y="62"/>
                  </a:cubicBezTo>
                  <a:cubicBezTo>
                    <a:pt x="40" y="64"/>
                    <a:pt x="38" y="64"/>
                    <a:pt x="35" y="62"/>
                  </a:cubicBezTo>
                  <a:close/>
                </a:path>
              </a:pathLst>
            </a:custGeom>
            <a:solidFill>
              <a:srgbClr val="703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1458">
              <a:extLst>
                <a:ext uri="{FF2B5EF4-FFF2-40B4-BE49-F238E27FC236}">
                  <a16:creationId xmlns:a16="http://schemas.microsoft.com/office/drawing/2014/main" id="{495382B9-7968-41F4-6D27-E3D91564AA26}"/>
                </a:ext>
              </a:extLst>
            </p:cNvPr>
            <p:cNvSpPr/>
            <p:nvPr/>
          </p:nvSpPr>
          <p:spPr bwMode="auto">
            <a:xfrm>
              <a:off x="9712325" y="3344863"/>
              <a:ext cx="71437" cy="63500"/>
            </a:xfrm>
            <a:custGeom>
              <a:avLst/>
              <a:gdLst>
                <a:gd name="T0" fmla="*/ 23 w 31"/>
                <a:gd name="T1" fmla="*/ 0 h 27"/>
                <a:gd name="T2" fmla="*/ 31 w 31"/>
                <a:gd name="T3" fmla="*/ 0 h 27"/>
                <a:gd name="T4" fmla="*/ 7 w 31"/>
                <a:gd name="T5" fmla="*/ 27 h 27"/>
                <a:gd name="T6" fmla="*/ 23 w 31"/>
                <a:gd name="T7" fmla="*/ 0 h 27"/>
              </a:gdLst>
              <a:ahLst/>
              <a:cxnLst>
                <a:cxn ang="0">
                  <a:pos x="T0" y="T1"/>
                </a:cxn>
                <a:cxn ang="0">
                  <a:pos x="T2" y="T3"/>
                </a:cxn>
                <a:cxn ang="0">
                  <a:pos x="T4" y="T5"/>
                </a:cxn>
                <a:cxn ang="0">
                  <a:pos x="T6" y="T7"/>
                </a:cxn>
              </a:cxnLst>
              <a:rect l="0" t="0" r="r" b="b"/>
              <a:pathLst>
                <a:path w="31" h="27">
                  <a:moveTo>
                    <a:pt x="23" y="0"/>
                  </a:moveTo>
                  <a:cubicBezTo>
                    <a:pt x="26" y="0"/>
                    <a:pt x="28" y="0"/>
                    <a:pt x="31" y="0"/>
                  </a:cubicBezTo>
                  <a:cubicBezTo>
                    <a:pt x="20" y="7"/>
                    <a:pt x="19" y="22"/>
                    <a:pt x="7" y="27"/>
                  </a:cubicBezTo>
                  <a:cubicBezTo>
                    <a:pt x="0" y="11"/>
                    <a:pt x="12" y="6"/>
                    <a:pt x="23" y="0"/>
                  </a:cubicBezTo>
                  <a:close/>
                </a:path>
              </a:pathLst>
            </a:custGeom>
            <a:solidFill>
              <a:srgbClr val="9477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1459">
              <a:extLst>
                <a:ext uri="{FF2B5EF4-FFF2-40B4-BE49-F238E27FC236}">
                  <a16:creationId xmlns:a16="http://schemas.microsoft.com/office/drawing/2014/main" id="{06C487BC-A5BD-9C77-9D99-C8B816D2119E}"/>
                </a:ext>
              </a:extLst>
            </p:cNvPr>
            <p:cNvSpPr/>
            <p:nvPr/>
          </p:nvSpPr>
          <p:spPr bwMode="auto">
            <a:xfrm>
              <a:off x="9744075" y="3149600"/>
              <a:ext cx="96837" cy="66675"/>
            </a:xfrm>
            <a:custGeom>
              <a:avLst/>
              <a:gdLst>
                <a:gd name="T0" fmla="*/ 37 w 42"/>
                <a:gd name="T1" fmla="*/ 20 h 29"/>
                <a:gd name="T2" fmla="*/ 10 w 42"/>
                <a:gd name="T3" fmla="*/ 21 h 29"/>
                <a:gd name="T4" fmla="*/ 1 w 42"/>
                <a:gd name="T5" fmla="*/ 21 h 29"/>
                <a:gd name="T6" fmla="*/ 6 w 42"/>
                <a:gd name="T7" fmla="*/ 6 h 29"/>
                <a:gd name="T8" fmla="*/ 16 w 42"/>
                <a:gd name="T9" fmla="*/ 11 h 29"/>
                <a:gd name="T10" fmla="*/ 22 w 42"/>
                <a:gd name="T11" fmla="*/ 13 h 29"/>
                <a:gd name="T12" fmla="*/ 42 w 42"/>
                <a:gd name="T13" fmla="*/ 17 h 29"/>
                <a:gd name="T14" fmla="*/ 37 w 42"/>
                <a:gd name="T15" fmla="*/ 2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8">
                  <a:moveTo>
                    <a:pt x="37" y="20"/>
                  </a:moveTo>
                  <a:cubicBezTo>
                    <a:pt x="28" y="17"/>
                    <a:pt x="19" y="29"/>
                    <a:pt x="10" y="21"/>
                  </a:cubicBezTo>
                  <a:cubicBezTo>
                    <a:pt x="7" y="19"/>
                    <a:pt x="1" y="29"/>
                    <a:pt x="1" y="21"/>
                  </a:cubicBezTo>
                  <a:cubicBezTo>
                    <a:pt x="1" y="17"/>
                    <a:pt x="0" y="9"/>
                    <a:pt x="6" y="6"/>
                  </a:cubicBezTo>
                  <a:cubicBezTo>
                    <a:pt x="8" y="5"/>
                    <a:pt x="15" y="5"/>
                    <a:pt x="16" y="11"/>
                  </a:cubicBezTo>
                  <a:cubicBezTo>
                    <a:pt x="16" y="18"/>
                    <a:pt x="18" y="18"/>
                    <a:pt x="22" y="13"/>
                  </a:cubicBezTo>
                  <a:cubicBezTo>
                    <a:pt x="31" y="0"/>
                    <a:pt x="38" y="5"/>
                    <a:pt x="42" y="17"/>
                  </a:cubicBezTo>
                  <a:cubicBezTo>
                    <a:pt x="41" y="18"/>
                    <a:pt x="39" y="19"/>
                    <a:pt x="37" y="20"/>
                  </a:cubicBezTo>
                  <a:close/>
                </a:path>
              </a:pathLst>
            </a:custGeom>
            <a:solidFill>
              <a:srgbClr val="8887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1460">
              <a:extLst>
                <a:ext uri="{FF2B5EF4-FFF2-40B4-BE49-F238E27FC236}">
                  <a16:creationId xmlns:a16="http://schemas.microsoft.com/office/drawing/2014/main" id="{9A2D74F8-3FAA-A81D-0844-B67856A60C7B}"/>
                </a:ext>
              </a:extLst>
            </p:cNvPr>
            <p:cNvSpPr/>
            <p:nvPr/>
          </p:nvSpPr>
          <p:spPr bwMode="auto">
            <a:xfrm>
              <a:off x="9610725" y="2998788"/>
              <a:ext cx="31750" cy="69850"/>
            </a:xfrm>
            <a:custGeom>
              <a:avLst/>
              <a:gdLst>
                <a:gd name="T0" fmla="*/ 8 w 14"/>
                <a:gd name="T1" fmla="*/ 30 h 30"/>
                <a:gd name="T2" fmla="*/ 0 w 14"/>
                <a:gd name="T3" fmla="*/ 10 h 30"/>
                <a:gd name="T4" fmla="*/ 4 w 14"/>
                <a:gd name="T5" fmla="*/ 2 h 30"/>
                <a:gd name="T6" fmla="*/ 11 w 14"/>
                <a:gd name="T7" fmla="*/ 10 h 30"/>
                <a:gd name="T8" fmla="*/ 13 w 14"/>
                <a:gd name="T9" fmla="*/ 10 h 30"/>
                <a:gd name="T10" fmla="*/ 8 w 14"/>
                <a:gd name="T11" fmla="*/ 30 h 30"/>
              </a:gdLst>
              <a:ahLst/>
              <a:cxnLst>
                <a:cxn ang="0">
                  <a:pos x="T0" y="T1"/>
                </a:cxn>
                <a:cxn ang="0">
                  <a:pos x="T2" y="T3"/>
                </a:cxn>
                <a:cxn ang="0">
                  <a:pos x="T4" y="T5"/>
                </a:cxn>
                <a:cxn ang="0">
                  <a:pos x="T6" y="T7"/>
                </a:cxn>
                <a:cxn ang="0">
                  <a:pos x="T8" y="T9"/>
                </a:cxn>
                <a:cxn ang="0">
                  <a:pos x="T10" y="T11"/>
                </a:cxn>
              </a:cxnLst>
              <a:rect l="0" t="0" r="r" b="b"/>
              <a:pathLst>
                <a:path w="14" h="30">
                  <a:moveTo>
                    <a:pt x="8" y="30"/>
                  </a:moveTo>
                  <a:cubicBezTo>
                    <a:pt x="1" y="25"/>
                    <a:pt x="12" y="13"/>
                    <a:pt x="0" y="10"/>
                  </a:cubicBezTo>
                  <a:cubicBezTo>
                    <a:pt x="0" y="7"/>
                    <a:pt x="1" y="4"/>
                    <a:pt x="4" y="2"/>
                  </a:cubicBezTo>
                  <a:cubicBezTo>
                    <a:pt x="11" y="0"/>
                    <a:pt x="8" y="7"/>
                    <a:pt x="11" y="10"/>
                  </a:cubicBezTo>
                  <a:cubicBezTo>
                    <a:pt x="12" y="9"/>
                    <a:pt x="12" y="10"/>
                    <a:pt x="13" y="10"/>
                  </a:cubicBezTo>
                  <a:cubicBezTo>
                    <a:pt x="10" y="17"/>
                    <a:pt x="14" y="25"/>
                    <a:pt x="8" y="30"/>
                  </a:cubicBezTo>
                  <a:close/>
                </a:path>
              </a:pathLst>
            </a:custGeom>
            <a:solidFill>
              <a:srgbClr val="6E6E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1461">
              <a:extLst>
                <a:ext uri="{FF2B5EF4-FFF2-40B4-BE49-F238E27FC236}">
                  <a16:creationId xmlns:a16="http://schemas.microsoft.com/office/drawing/2014/main" id="{C431753E-09CB-146E-5FBC-096A8BE9EFF0}"/>
                </a:ext>
              </a:extLst>
            </p:cNvPr>
            <p:cNvSpPr/>
            <p:nvPr/>
          </p:nvSpPr>
          <p:spPr bwMode="auto">
            <a:xfrm>
              <a:off x="9618663" y="2959100"/>
              <a:ext cx="38100" cy="63500"/>
            </a:xfrm>
            <a:custGeom>
              <a:avLst/>
              <a:gdLst>
                <a:gd name="T0" fmla="*/ 7 w 16"/>
                <a:gd name="T1" fmla="*/ 27 h 27"/>
                <a:gd name="T2" fmla="*/ 0 w 16"/>
                <a:gd name="T3" fmla="*/ 19 h 27"/>
                <a:gd name="T4" fmla="*/ 16 w 16"/>
                <a:gd name="T5" fmla="*/ 7 h 27"/>
                <a:gd name="T6" fmla="*/ 7 w 16"/>
                <a:gd name="T7" fmla="*/ 27 h 27"/>
              </a:gdLst>
              <a:ahLst/>
              <a:cxnLst>
                <a:cxn ang="0">
                  <a:pos x="T0" y="T1"/>
                </a:cxn>
                <a:cxn ang="0">
                  <a:pos x="T2" y="T3"/>
                </a:cxn>
                <a:cxn ang="0">
                  <a:pos x="T4" y="T5"/>
                </a:cxn>
                <a:cxn ang="0">
                  <a:pos x="T6" y="T7"/>
                </a:cxn>
              </a:cxnLst>
              <a:rect l="0" t="0" r="r" b="b"/>
              <a:pathLst>
                <a:path w="16" h="27">
                  <a:moveTo>
                    <a:pt x="7" y="27"/>
                  </a:moveTo>
                  <a:cubicBezTo>
                    <a:pt x="4" y="24"/>
                    <a:pt x="2" y="22"/>
                    <a:pt x="0" y="19"/>
                  </a:cubicBezTo>
                  <a:cubicBezTo>
                    <a:pt x="2" y="11"/>
                    <a:pt x="2" y="0"/>
                    <a:pt x="16" y="7"/>
                  </a:cubicBezTo>
                  <a:cubicBezTo>
                    <a:pt x="13" y="13"/>
                    <a:pt x="10" y="20"/>
                    <a:pt x="7" y="27"/>
                  </a:cubicBezTo>
                  <a:close/>
                </a:path>
              </a:pathLst>
            </a:custGeom>
            <a:solidFill>
              <a:srgbClr val="EFED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1462">
              <a:extLst>
                <a:ext uri="{FF2B5EF4-FFF2-40B4-BE49-F238E27FC236}">
                  <a16:creationId xmlns:a16="http://schemas.microsoft.com/office/drawing/2014/main" id="{BBA4ACDA-1A80-F7F6-3426-72FECC86BB46}"/>
                </a:ext>
              </a:extLst>
            </p:cNvPr>
            <p:cNvSpPr/>
            <p:nvPr/>
          </p:nvSpPr>
          <p:spPr bwMode="auto">
            <a:xfrm>
              <a:off x="9563100" y="2865438"/>
              <a:ext cx="44450" cy="46038"/>
            </a:xfrm>
            <a:custGeom>
              <a:avLst/>
              <a:gdLst>
                <a:gd name="T0" fmla="*/ 0 w 19"/>
                <a:gd name="T1" fmla="*/ 20 h 20"/>
                <a:gd name="T2" fmla="*/ 1 w 19"/>
                <a:gd name="T3" fmla="*/ 8 h 20"/>
                <a:gd name="T4" fmla="*/ 10 w 19"/>
                <a:gd name="T5" fmla="*/ 1 h 20"/>
                <a:gd name="T6" fmla="*/ 19 w 19"/>
                <a:gd name="T7" fmla="*/ 11 h 20"/>
                <a:gd name="T8" fmla="*/ 11 w 19"/>
                <a:gd name="T9" fmla="*/ 20 h 20"/>
                <a:gd name="T10" fmla="*/ 0 w 19"/>
                <a:gd name="T11" fmla="*/ 20 h 20"/>
                <a:gd name="T12" fmla="*/ 0 w 19"/>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0" y="20"/>
                  </a:moveTo>
                  <a:cubicBezTo>
                    <a:pt x="0" y="16"/>
                    <a:pt x="1" y="12"/>
                    <a:pt x="1" y="8"/>
                  </a:cubicBezTo>
                  <a:cubicBezTo>
                    <a:pt x="2" y="2"/>
                    <a:pt x="5" y="0"/>
                    <a:pt x="10" y="1"/>
                  </a:cubicBezTo>
                  <a:cubicBezTo>
                    <a:pt x="15" y="3"/>
                    <a:pt x="19" y="6"/>
                    <a:pt x="19" y="11"/>
                  </a:cubicBezTo>
                  <a:cubicBezTo>
                    <a:pt x="19" y="16"/>
                    <a:pt x="17" y="20"/>
                    <a:pt x="11" y="20"/>
                  </a:cubicBezTo>
                  <a:cubicBezTo>
                    <a:pt x="8" y="20"/>
                    <a:pt x="4" y="20"/>
                    <a:pt x="0" y="20"/>
                  </a:cubicBezTo>
                  <a:cubicBezTo>
                    <a:pt x="0" y="20"/>
                    <a:pt x="0" y="20"/>
                    <a:pt x="0" y="20"/>
                  </a:cubicBezTo>
                  <a:close/>
                </a:path>
              </a:pathLst>
            </a:custGeom>
            <a:solidFill>
              <a:srgbClr val="9E7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76">
                                            <p:txEl>
                                              <p:pRg st="0" end="0"/>
                                            </p:txEl>
                                          </p:spTgt>
                                        </p:tgtEl>
                                        <p:attrNameLst>
                                          <p:attrName>style.visibility</p:attrName>
                                        </p:attrNameLst>
                                      </p:cBhvr>
                                      <p:to>
                                        <p:strVal val="visible"/>
                                      </p:to>
                                    </p:set>
                                    <p:animEffect transition="in" filter="fade">
                                      <p:cBhvr>
                                        <p:cTn id="7" dur="1000"/>
                                        <p:tgtEl>
                                          <p:spTgt spid="1276">
                                            <p:txEl>
                                              <p:pRg st="0" end="0"/>
                                            </p:txEl>
                                          </p:spTgt>
                                        </p:tgtEl>
                                      </p:cBhvr>
                                    </p:animEffect>
                                    <p:anim calcmode="lin" valueType="num">
                                      <p:cBhvr>
                                        <p:cTn id="8" dur="1000" fill="hold"/>
                                        <p:tgtEl>
                                          <p:spTgt spid="127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276">
                                            <p:txEl>
                                              <p:pRg st="0" end="0"/>
                                            </p:txEl>
                                          </p:spTgt>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276">
                                            <p:txEl>
                                              <p:pRg st="1" end="1"/>
                                            </p:txEl>
                                          </p:spTgt>
                                        </p:tgtEl>
                                        <p:attrNameLst>
                                          <p:attrName>style.visibility</p:attrName>
                                        </p:attrNameLst>
                                      </p:cBhvr>
                                      <p:to>
                                        <p:strVal val="visible"/>
                                      </p:to>
                                    </p:set>
                                    <p:animEffect transition="in" filter="fade">
                                      <p:cBhvr>
                                        <p:cTn id="13" dur="1000"/>
                                        <p:tgtEl>
                                          <p:spTgt spid="1276">
                                            <p:txEl>
                                              <p:pRg st="1" end="1"/>
                                            </p:txEl>
                                          </p:spTgt>
                                        </p:tgtEl>
                                      </p:cBhvr>
                                    </p:animEffect>
                                    <p:anim calcmode="lin" valueType="num">
                                      <p:cBhvr>
                                        <p:cTn id="14" dur="1000" fill="hold"/>
                                        <p:tgtEl>
                                          <p:spTgt spid="1276">
                                            <p:txEl>
                                              <p:pRg st="1" end="1"/>
                                            </p:txEl>
                                          </p:spTgt>
                                        </p:tgtEl>
                                        <p:attrNameLst>
                                          <p:attrName>ppt_x</p:attrName>
                                        </p:attrNameLst>
                                      </p:cBhvr>
                                      <p:tavLst>
                                        <p:tav tm="0">
                                          <p:val>
                                            <p:strVal val="#ppt_x"/>
                                          </p:val>
                                        </p:tav>
                                        <p:tav tm="100000">
                                          <p:val>
                                            <p:strVal val="#ppt_x"/>
                                          </p:val>
                                        </p:tav>
                                      </p:tavLst>
                                    </p:anim>
                                    <p:anim calcmode="lin" valueType="num">
                                      <p:cBhvr>
                                        <p:cTn id="15" dur="1000" fill="hold"/>
                                        <p:tgtEl>
                                          <p:spTgt spid="1276">
                                            <p:txEl>
                                              <p:pRg st="1" end="1"/>
                                            </p:txEl>
                                          </p:spTgt>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1276">
                                            <p:txEl>
                                              <p:pRg st="2" end="2"/>
                                            </p:txEl>
                                          </p:spTgt>
                                        </p:tgtEl>
                                        <p:attrNameLst>
                                          <p:attrName>style.visibility</p:attrName>
                                        </p:attrNameLst>
                                      </p:cBhvr>
                                      <p:to>
                                        <p:strVal val="visible"/>
                                      </p:to>
                                    </p:set>
                                    <p:animEffect transition="in" filter="fade">
                                      <p:cBhvr>
                                        <p:cTn id="19" dur="1000"/>
                                        <p:tgtEl>
                                          <p:spTgt spid="1276">
                                            <p:txEl>
                                              <p:pRg st="2" end="2"/>
                                            </p:txEl>
                                          </p:spTgt>
                                        </p:tgtEl>
                                      </p:cBhvr>
                                    </p:animEffect>
                                    <p:anim calcmode="lin" valueType="num">
                                      <p:cBhvr>
                                        <p:cTn id="20" dur="1000" fill="hold"/>
                                        <p:tgtEl>
                                          <p:spTgt spid="1276">
                                            <p:txEl>
                                              <p:pRg st="2" end="2"/>
                                            </p:txEl>
                                          </p:spTgt>
                                        </p:tgtEl>
                                        <p:attrNameLst>
                                          <p:attrName>ppt_x</p:attrName>
                                        </p:attrNameLst>
                                      </p:cBhvr>
                                      <p:tavLst>
                                        <p:tav tm="0">
                                          <p:val>
                                            <p:strVal val="#ppt_x"/>
                                          </p:val>
                                        </p:tav>
                                        <p:tav tm="100000">
                                          <p:val>
                                            <p:strVal val="#ppt_x"/>
                                          </p:val>
                                        </p:tav>
                                      </p:tavLst>
                                    </p:anim>
                                    <p:anim calcmode="lin" valueType="num">
                                      <p:cBhvr>
                                        <p:cTn id="21" dur="1000" fill="hold"/>
                                        <p:tgtEl>
                                          <p:spTgt spid="1276">
                                            <p:txEl>
                                              <p:pRg st="2" end="2"/>
                                            </p:txEl>
                                          </p:spTgt>
                                        </p:tgtEl>
                                        <p:attrNameLst>
                                          <p:attrName>ppt_y</p:attrName>
                                        </p:attrNameLst>
                                      </p:cBhvr>
                                      <p:tavLst>
                                        <p:tav tm="0">
                                          <p:val>
                                            <p:strVal val="#ppt_y+.1"/>
                                          </p:val>
                                        </p:tav>
                                        <p:tav tm="100000">
                                          <p:val>
                                            <p:strVal val="#ppt_y"/>
                                          </p:val>
                                        </p:tav>
                                      </p:tavLst>
                                    </p:anim>
                                  </p:childTnLst>
                                </p:cTn>
                              </p:par>
                            </p:childTnLst>
                          </p:cTn>
                        </p:par>
                        <p:par>
                          <p:cTn id="22" fill="hold" nodeType="afterGroup">
                            <p:stCondLst>
                              <p:cond delay="3000"/>
                            </p:stCondLst>
                            <p:childTnLst>
                              <p:par>
                                <p:cTn id="23" presetID="42" presetClass="entr" presetSubtype="0" fill="hold" grpId="0" nodeType="afterEffect">
                                  <p:stCondLst>
                                    <p:cond delay="0"/>
                                  </p:stCondLst>
                                  <p:childTnLst>
                                    <p:set>
                                      <p:cBhvr>
                                        <p:cTn id="24" dur="1" fill="hold">
                                          <p:stCondLst>
                                            <p:cond delay="0"/>
                                          </p:stCondLst>
                                        </p:cTn>
                                        <p:tgtEl>
                                          <p:spTgt spid="1276">
                                            <p:txEl>
                                              <p:pRg st="3" end="3"/>
                                            </p:txEl>
                                          </p:spTgt>
                                        </p:tgtEl>
                                        <p:attrNameLst>
                                          <p:attrName>style.visibility</p:attrName>
                                        </p:attrNameLst>
                                      </p:cBhvr>
                                      <p:to>
                                        <p:strVal val="visible"/>
                                      </p:to>
                                    </p:set>
                                    <p:animEffect transition="in" filter="fade">
                                      <p:cBhvr>
                                        <p:cTn id="25" dur="1000"/>
                                        <p:tgtEl>
                                          <p:spTgt spid="1276">
                                            <p:txEl>
                                              <p:pRg st="3" end="3"/>
                                            </p:txEl>
                                          </p:spTgt>
                                        </p:tgtEl>
                                      </p:cBhvr>
                                    </p:animEffect>
                                    <p:anim calcmode="lin" valueType="num">
                                      <p:cBhvr>
                                        <p:cTn id="26" dur="1000" fill="hold"/>
                                        <p:tgtEl>
                                          <p:spTgt spid="1276">
                                            <p:txEl>
                                              <p:pRg st="3" end="3"/>
                                            </p:txEl>
                                          </p:spTgt>
                                        </p:tgtEl>
                                        <p:attrNameLst>
                                          <p:attrName>ppt_x</p:attrName>
                                        </p:attrNameLst>
                                      </p:cBhvr>
                                      <p:tavLst>
                                        <p:tav tm="0">
                                          <p:val>
                                            <p:strVal val="#ppt_x"/>
                                          </p:val>
                                        </p:tav>
                                        <p:tav tm="100000">
                                          <p:val>
                                            <p:strVal val="#ppt_x"/>
                                          </p:val>
                                        </p:tav>
                                      </p:tavLst>
                                    </p:anim>
                                    <p:anim calcmode="lin" valueType="num">
                                      <p:cBhvr>
                                        <p:cTn id="27" dur="1000" fill="hold"/>
                                        <p:tgtEl>
                                          <p:spTgt spid="1276">
                                            <p:txEl>
                                              <p:pRg st="3" end="3"/>
                                            </p:txEl>
                                          </p:spTgt>
                                        </p:tgtEl>
                                        <p:attrNameLst>
                                          <p:attrName>ppt_y</p:attrName>
                                        </p:attrNameLst>
                                      </p:cBhvr>
                                      <p:tavLst>
                                        <p:tav tm="0">
                                          <p:val>
                                            <p:strVal val="#ppt_y+.1"/>
                                          </p:val>
                                        </p:tav>
                                        <p:tav tm="100000">
                                          <p:val>
                                            <p:strVal val="#ppt_y"/>
                                          </p:val>
                                        </p:tav>
                                      </p:tavLst>
                                    </p:anim>
                                  </p:childTnLst>
                                </p:cTn>
                              </p:par>
                            </p:childTnLst>
                          </p:cTn>
                        </p:par>
                        <p:par>
                          <p:cTn id="28" fill="hold" nodeType="afterGroup">
                            <p:stCondLst>
                              <p:cond delay="4000"/>
                            </p:stCondLst>
                            <p:childTnLst>
                              <p:par>
                                <p:cTn id="29" presetID="42" presetClass="entr" presetSubtype="0" fill="hold" nodeType="afterEffect">
                                  <p:stCondLst>
                                    <p:cond delay="0"/>
                                  </p:stCondLst>
                                  <p:childTnLst>
                                    <p:set>
                                      <p:cBhvr>
                                        <p:cTn id="30" dur="1" fill="hold">
                                          <p:stCondLst>
                                            <p:cond delay="0"/>
                                          </p:stCondLst>
                                        </p:cTn>
                                        <p:tgtEl>
                                          <p:spTgt spid="1277"/>
                                        </p:tgtEl>
                                        <p:attrNameLst>
                                          <p:attrName>style.visibility</p:attrName>
                                        </p:attrNameLst>
                                      </p:cBhvr>
                                      <p:to>
                                        <p:strVal val="visible"/>
                                      </p:to>
                                    </p:set>
                                    <p:animEffect transition="in" filter="fade">
                                      <p:cBhvr>
                                        <p:cTn id="31" dur="1000"/>
                                        <p:tgtEl>
                                          <p:spTgt spid="1277"/>
                                        </p:tgtEl>
                                      </p:cBhvr>
                                    </p:animEffect>
                                    <p:anim calcmode="lin" valueType="num">
                                      <p:cBhvr>
                                        <p:cTn id="32" dur="1000" fill="hold"/>
                                        <p:tgtEl>
                                          <p:spTgt spid="1277"/>
                                        </p:tgtEl>
                                        <p:attrNameLst>
                                          <p:attrName>ppt_x</p:attrName>
                                        </p:attrNameLst>
                                      </p:cBhvr>
                                      <p:tavLst>
                                        <p:tav tm="0">
                                          <p:val>
                                            <p:strVal val="#ppt_x"/>
                                          </p:val>
                                        </p:tav>
                                        <p:tav tm="100000">
                                          <p:val>
                                            <p:strVal val="#ppt_x"/>
                                          </p:val>
                                        </p:tav>
                                      </p:tavLst>
                                    </p:anim>
                                    <p:anim calcmode="lin" valueType="num">
                                      <p:cBhvr>
                                        <p:cTn id="33" dur="1000" fill="hold"/>
                                        <p:tgtEl>
                                          <p:spTgt spid="127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6" grpId="0" uiExpand="1" build="p"/>
      <p:bldP spid="1277" grpId="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0" y="0"/>
            <a:ext cx="12192000" cy="6858000"/>
          </a:xfrm>
          <a:prstGeom prst="rect">
            <a:avLst/>
          </a:prstGeom>
          <a:solidFill>
            <a:srgbClr val="FDDC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sz="2400"/>
          </a:p>
        </p:txBody>
      </p:sp>
      <p:sp>
        <p:nvSpPr>
          <p:cNvPr id="13" name="TextBox 29">
            <a:extLst>
              <a:ext uri="{FF2B5EF4-FFF2-40B4-BE49-F238E27FC236}">
                <a16:creationId xmlns:a16="http://schemas.microsoft.com/office/drawing/2014/main" id="{24DA629D-8A30-47EB-A031-062CDBAD9F1E}"/>
              </a:ext>
            </a:extLst>
          </p:cNvPr>
          <p:cNvSpPr txBox="1"/>
          <p:nvPr/>
        </p:nvSpPr>
        <p:spPr>
          <a:xfrm>
            <a:off x="376031" y="3700403"/>
            <a:ext cx="3865174" cy="830997"/>
          </a:xfrm>
          <a:prstGeom prst="rect">
            <a:avLst/>
          </a:prstGeom>
          <a:noFill/>
        </p:spPr>
        <p:txBody>
          <a:bodyPr wrap="square" rtlCol="0">
            <a:spAutoFit/>
          </a:bodyPr>
          <a:lstStyle/>
          <a:p>
            <a:pPr>
              <a:buClrTx/>
              <a:buFontTx/>
              <a:buNone/>
            </a:pPr>
            <a:r>
              <a:rPr lang="en-US" altLang="ko-KR" sz="1600">
                <a:solidFill>
                  <a:schemeClr val="bg1"/>
                </a:solidFill>
                <a:cs typeface="Arial" panose="020B0604020202020204" pitchFamily="34" charset="0"/>
              </a:rPr>
              <a:t>Get a modern PowerPoint  Presentation that is beautifully designed. </a:t>
            </a:r>
            <a:r>
              <a:rPr lang="en-US" altLang="ko-KR" sz="1600">
                <a:solidFill>
                  <a:schemeClr val="bg1"/>
                </a:solidFill>
                <a:ea typeface="FZShuTi" pitchFamily="2" charset="-122"/>
                <a:cs typeface="Arial" panose="020B0604020202020204" pitchFamily="34" charset="0"/>
              </a:rPr>
              <a:t>I hope and I believe that this Template will your Time.</a:t>
            </a:r>
            <a:endParaRPr lang="en-US" altLang="ko-KR" sz="1600">
              <a:solidFill>
                <a:schemeClr val="bg1"/>
              </a:solidFill>
              <a:cs typeface="Arial" panose="020B0604020202020204" pitchFamily="34" charset="0"/>
            </a:endParaRPr>
          </a:p>
        </p:txBody>
      </p:sp>
      <p:sp>
        <p:nvSpPr>
          <p:cNvPr id="14" name="TextBox 30">
            <a:extLst>
              <a:ext uri="{FF2B5EF4-FFF2-40B4-BE49-F238E27FC236}">
                <a16:creationId xmlns:a16="http://schemas.microsoft.com/office/drawing/2014/main" id="{08ACD826-063E-4704-9DA1-4DB9C57E6302}"/>
              </a:ext>
            </a:extLst>
          </p:cNvPr>
          <p:cNvSpPr txBox="1"/>
          <p:nvPr/>
        </p:nvSpPr>
        <p:spPr>
          <a:xfrm>
            <a:off x="376029" y="3128717"/>
            <a:ext cx="4644780" cy="646331"/>
          </a:xfrm>
          <a:prstGeom prst="rect">
            <a:avLst/>
          </a:prstGeom>
          <a:noFill/>
        </p:spPr>
        <p:txBody>
          <a:bodyPr wrap="square" lIns="144000" rIns="144000" rtlCol="0">
            <a:spAutoFit/>
          </a:bodyPr>
          <a:lstStyle/>
          <a:p>
            <a:pPr>
              <a:buClrTx/>
              <a:buFontTx/>
              <a:buNone/>
            </a:pPr>
            <a:r>
              <a:rPr lang="en-US" altLang="ko-KR" sz="3600" b="1">
                <a:solidFill>
                  <a:schemeClr val="bg1"/>
                </a:solidFill>
                <a:cs typeface="Arial" panose="020B0604020202020204" pitchFamily="34" charset="0"/>
              </a:rPr>
              <a:t>Contents</a:t>
            </a:r>
            <a:endParaRPr lang="ko-KR" altLang="en-US" sz="3600" b="1">
              <a:solidFill>
                <a:schemeClr val="bg1"/>
              </a:solidFill>
              <a:cs typeface="Arial" panose="020B0604020202020204" pitchFamily="34" charset="0"/>
            </a:endParaRPr>
          </a:p>
        </p:txBody>
      </p:sp>
      <p:sp>
        <p:nvSpPr>
          <p:cNvPr id="16" name="TextBox 30">
            <a:extLst>
              <a:ext uri="{FF2B5EF4-FFF2-40B4-BE49-F238E27FC236}">
                <a16:creationId xmlns:a16="http://schemas.microsoft.com/office/drawing/2014/main" id="{08ACD826-063E-4704-9DA1-4DB9C57E6302}"/>
              </a:ext>
            </a:extLst>
          </p:cNvPr>
          <p:cNvSpPr txBox="1"/>
          <p:nvPr/>
        </p:nvSpPr>
        <p:spPr>
          <a:xfrm>
            <a:off x="7353862" y="2934039"/>
            <a:ext cx="4644780" cy="646331"/>
          </a:xfrm>
          <a:prstGeom prst="rect">
            <a:avLst/>
          </a:prstGeom>
          <a:noFill/>
        </p:spPr>
        <p:txBody>
          <a:bodyPr wrap="square" lIns="144000" rIns="144000" rtlCol="0">
            <a:spAutoFit/>
          </a:bodyPr>
          <a:lstStyle/>
          <a:p>
            <a:pPr algn="r">
              <a:buClrTx/>
              <a:buFontTx/>
              <a:buNone/>
            </a:pPr>
            <a:r>
              <a:rPr lang="en-US" altLang="ko-KR" sz="3600" b="1">
                <a:solidFill>
                  <a:schemeClr val="bg1"/>
                </a:solidFill>
                <a:cs typeface="Arial" panose="020B0604020202020204" pitchFamily="34" charset="0"/>
              </a:rPr>
              <a:t>Contents</a:t>
            </a:r>
            <a:endParaRPr lang="ko-KR" altLang="en-US" sz="3600" b="1">
              <a:solidFill>
                <a:schemeClr val="bg1"/>
              </a:solidFill>
              <a:cs typeface="Arial" panose="020B0604020202020204" pitchFamily="34" charset="0"/>
            </a:endParaRPr>
          </a:p>
        </p:txBody>
      </p:sp>
      <p:sp>
        <p:nvSpPr>
          <p:cNvPr id="26" name="TextBox 29">
            <a:extLst>
              <a:ext uri="{FF2B5EF4-FFF2-40B4-BE49-F238E27FC236}">
                <a16:creationId xmlns:a16="http://schemas.microsoft.com/office/drawing/2014/main" id="{24DA629D-8A30-47EB-A031-062CDBAD9F1E}"/>
              </a:ext>
            </a:extLst>
          </p:cNvPr>
          <p:cNvSpPr txBox="1"/>
          <p:nvPr/>
        </p:nvSpPr>
        <p:spPr>
          <a:xfrm>
            <a:off x="376030" y="4554616"/>
            <a:ext cx="3865174" cy="830997"/>
          </a:xfrm>
          <a:prstGeom prst="rect">
            <a:avLst/>
          </a:prstGeom>
          <a:noFill/>
        </p:spPr>
        <p:txBody>
          <a:bodyPr wrap="square" rtlCol="0">
            <a:spAutoFit/>
          </a:bodyPr>
          <a:lstStyle/>
          <a:p>
            <a:pPr>
              <a:buClrTx/>
              <a:buFontTx/>
              <a:buNone/>
            </a:pPr>
            <a:r>
              <a:rPr lang="en-US" altLang="ko-KR" sz="1600">
                <a:solidFill>
                  <a:schemeClr val="bg1"/>
                </a:solidFill>
                <a:cs typeface="Arial" panose="020B0604020202020204" pitchFamily="34" charset="0"/>
              </a:rPr>
              <a:t>Get a modern PowerPoint  Presentation that is beautifully designed. </a:t>
            </a:r>
            <a:r>
              <a:rPr lang="en-US" altLang="ko-KR" sz="1600">
                <a:solidFill>
                  <a:schemeClr val="bg1"/>
                </a:solidFill>
                <a:ea typeface="FZShuTi" pitchFamily="2" charset="-122"/>
                <a:cs typeface="Arial" panose="020B0604020202020204" pitchFamily="34" charset="0"/>
              </a:rPr>
              <a:t>I hope and I believe that this Template will your Time.</a:t>
            </a:r>
            <a:endParaRPr lang="en-US" altLang="ko-KR" sz="1600">
              <a:solidFill>
                <a:schemeClr val="bg1"/>
              </a:solidFill>
              <a:cs typeface="Arial" panose="020B0604020202020204" pitchFamily="34" charset="0"/>
            </a:endParaRPr>
          </a:p>
        </p:txBody>
      </p:sp>
      <p:sp>
        <p:nvSpPr>
          <p:cNvPr id="27" name="TextBox 29">
            <a:extLst>
              <a:ext uri="{FF2B5EF4-FFF2-40B4-BE49-F238E27FC236}">
                <a16:creationId xmlns:a16="http://schemas.microsoft.com/office/drawing/2014/main" id="{24DA629D-8A30-47EB-A031-062CDBAD9F1E}"/>
              </a:ext>
            </a:extLst>
          </p:cNvPr>
          <p:cNvSpPr txBox="1"/>
          <p:nvPr/>
        </p:nvSpPr>
        <p:spPr>
          <a:xfrm>
            <a:off x="376030" y="5385613"/>
            <a:ext cx="3865174" cy="830997"/>
          </a:xfrm>
          <a:prstGeom prst="rect">
            <a:avLst/>
          </a:prstGeom>
          <a:noFill/>
        </p:spPr>
        <p:txBody>
          <a:bodyPr wrap="square" rtlCol="0">
            <a:spAutoFit/>
          </a:bodyPr>
          <a:lstStyle/>
          <a:p>
            <a:pPr>
              <a:buClrTx/>
              <a:buFontTx/>
              <a:buNone/>
            </a:pPr>
            <a:r>
              <a:rPr lang="en-US" altLang="ko-KR" sz="1600">
                <a:solidFill>
                  <a:schemeClr val="bg1"/>
                </a:solidFill>
                <a:cs typeface="Arial" panose="020B0604020202020204" pitchFamily="34" charset="0"/>
              </a:rPr>
              <a:t>Get a modern PowerPoint  Presentation that is beautifully designed. </a:t>
            </a:r>
            <a:r>
              <a:rPr lang="en-US" altLang="ko-KR" sz="1600">
                <a:solidFill>
                  <a:schemeClr val="bg1"/>
                </a:solidFill>
                <a:ea typeface="FZShuTi" pitchFamily="2" charset="-122"/>
                <a:cs typeface="Arial" panose="020B0604020202020204" pitchFamily="34" charset="0"/>
              </a:rPr>
              <a:t>I hope and I believe that this Template will your Time.</a:t>
            </a:r>
            <a:endParaRPr lang="en-US" altLang="ko-KR" sz="1600">
              <a:solidFill>
                <a:schemeClr val="bg1"/>
              </a:solidFill>
              <a:cs typeface="Arial" panose="020B0604020202020204" pitchFamily="34" charset="0"/>
            </a:endParaRPr>
          </a:p>
        </p:txBody>
      </p:sp>
      <p:sp>
        <p:nvSpPr>
          <p:cNvPr id="28" name="TextBox 29">
            <a:extLst>
              <a:ext uri="{FF2B5EF4-FFF2-40B4-BE49-F238E27FC236}">
                <a16:creationId xmlns:a16="http://schemas.microsoft.com/office/drawing/2014/main" id="{24DA629D-8A30-47EB-A031-062CDBAD9F1E}"/>
              </a:ext>
            </a:extLst>
          </p:cNvPr>
          <p:cNvSpPr txBox="1"/>
          <p:nvPr/>
        </p:nvSpPr>
        <p:spPr>
          <a:xfrm>
            <a:off x="8187036" y="3637084"/>
            <a:ext cx="3865174" cy="830997"/>
          </a:xfrm>
          <a:prstGeom prst="rect">
            <a:avLst/>
          </a:prstGeom>
          <a:noFill/>
        </p:spPr>
        <p:txBody>
          <a:bodyPr wrap="square" rtlCol="0">
            <a:spAutoFit/>
          </a:bodyPr>
          <a:lstStyle/>
          <a:p>
            <a:pPr algn="r">
              <a:buClrTx/>
              <a:buFontTx/>
              <a:buNone/>
            </a:pPr>
            <a:r>
              <a:rPr lang="en-US" altLang="ko-KR" sz="1600">
                <a:solidFill>
                  <a:schemeClr val="bg1"/>
                </a:solidFill>
                <a:cs typeface="Arial" panose="020B0604020202020204" pitchFamily="34" charset="0"/>
              </a:rPr>
              <a:t>Get a modern PowerPoint  Presentation that is beautifully designed. </a:t>
            </a:r>
            <a:r>
              <a:rPr lang="en-US" altLang="ko-KR" sz="1600">
                <a:solidFill>
                  <a:schemeClr val="bg1"/>
                </a:solidFill>
                <a:ea typeface="FZShuTi" pitchFamily="2" charset="-122"/>
                <a:cs typeface="Arial" panose="020B0604020202020204" pitchFamily="34" charset="0"/>
              </a:rPr>
              <a:t>I hope and I believe that this Template will your Time.</a:t>
            </a:r>
            <a:endParaRPr lang="en-US" altLang="ko-KR" sz="1600">
              <a:solidFill>
                <a:schemeClr val="bg1"/>
              </a:solidFill>
              <a:cs typeface="Arial" panose="020B0604020202020204" pitchFamily="34" charset="0"/>
            </a:endParaRPr>
          </a:p>
        </p:txBody>
      </p:sp>
      <p:sp>
        <p:nvSpPr>
          <p:cNvPr id="29" name="TextBox 29">
            <a:extLst>
              <a:ext uri="{FF2B5EF4-FFF2-40B4-BE49-F238E27FC236}">
                <a16:creationId xmlns:a16="http://schemas.microsoft.com/office/drawing/2014/main" id="{24DA629D-8A30-47EB-A031-062CDBAD9F1E}"/>
              </a:ext>
            </a:extLst>
          </p:cNvPr>
          <p:cNvSpPr txBox="1"/>
          <p:nvPr/>
        </p:nvSpPr>
        <p:spPr>
          <a:xfrm>
            <a:off x="8187035" y="4491297"/>
            <a:ext cx="3865174" cy="830997"/>
          </a:xfrm>
          <a:prstGeom prst="rect">
            <a:avLst/>
          </a:prstGeom>
          <a:noFill/>
        </p:spPr>
        <p:txBody>
          <a:bodyPr wrap="square" rtlCol="0">
            <a:spAutoFit/>
          </a:bodyPr>
          <a:lstStyle/>
          <a:p>
            <a:pPr algn="r">
              <a:buClrTx/>
              <a:buFontTx/>
              <a:buNone/>
            </a:pPr>
            <a:r>
              <a:rPr lang="en-US" altLang="ko-KR" sz="1600">
                <a:solidFill>
                  <a:schemeClr val="bg1"/>
                </a:solidFill>
                <a:cs typeface="Arial" panose="020B0604020202020204" pitchFamily="34" charset="0"/>
              </a:rPr>
              <a:t>Get a modern PowerPoint  Presentation that is beautifully designed. </a:t>
            </a:r>
            <a:r>
              <a:rPr lang="en-US" altLang="ko-KR" sz="1600">
                <a:solidFill>
                  <a:schemeClr val="bg1"/>
                </a:solidFill>
                <a:ea typeface="FZShuTi" pitchFamily="2" charset="-122"/>
                <a:cs typeface="Arial" panose="020B0604020202020204" pitchFamily="34" charset="0"/>
              </a:rPr>
              <a:t>I hope and I believe that this Template will your Time.</a:t>
            </a:r>
            <a:endParaRPr lang="en-US" altLang="ko-KR" sz="1600">
              <a:solidFill>
                <a:schemeClr val="bg1"/>
              </a:solidFill>
              <a:cs typeface="Arial" panose="020B0604020202020204" pitchFamily="34" charset="0"/>
            </a:endParaRPr>
          </a:p>
        </p:txBody>
      </p:sp>
      <p:sp>
        <p:nvSpPr>
          <p:cNvPr id="30" name="TextBox 29">
            <a:extLst>
              <a:ext uri="{FF2B5EF4-FFF2-40B4-BE49-F238E27FC236}">
                <a16:creationId xmlns:a16="http://schemas.microsoft.com/office/drawing/2014/main" id="{24DA629D-8A30-47EB-A031-062CDBAD9F1E}"/>
              </a:ext>
            </a:extLst>
          </p:cNvPr>
          <p:cNvSpPr txBox="1"/>
          <p:nvPr/>
        </p:nvSpPr>
        <p:spPr>
          <a:xfrm>
            <a:off x="8187035" y="5322294"/>
            <a:ext cx="3865174" cy="830997"/>
          </a:xfrm>
          <a:prstGeom prst="rect">
            <a:avLst/>
          </a:prstGeom>
          <a:noFill/>
        </p:spPr>
        <p:txBody>
          <a:bodyPr wrap="square" rtlCol="0">
            <a:spAutoFit/>
          </a:bodyPr>
          <a:lstStyle/>
          <a:p>
            <a:pPr algn="r">
              <a:buClrTx/>
              <a:buFontTx/>
              <a:buNone/>
            </a:pPr>
            <a:r>
              <a:rPr lang="en-US" altLang="ko-KR" sz="1600">
                <a:solidFill>
                  <a:schemeClr val="bg1"/>
                </a:solidFill>
                <a:cs typeface="Arial" panose="020B0604020202020204" pitchFamily="34" charset="0"/>
              </a:rPr>
              <a:t>Get a modern PowerPoint  Presentation that is beautifully designed. </a:t>
            </a:r>
            <a:r>
              <a:rPr lang="en-US" altLang="ko-KR" sz="1600">
                <a:solidFill>
                  <a:schemeClr val="bg1"/>
                </a:solidFill>
                <a:ea typeface="FZShuTi" pitchFamily="2" charset="-122"/>
                <a:cs typeface="Arial" panose="020B0604020202020204" pitchFamily="34" charset="0"/>
              </a:rPr>
              <a:t>I hope and I believe that this Template will your Time.</a:t>
            </a:r>
            <a:endParaRPr lang="en-US" altLang="ko-KR" sz="1600">
              <a:solidFill>
                <a:schemeClr val="bg1"/>
              </a:solidFill>
              <a:cs typeface="Arial" panose="020B0604020202020204" pitchFamily="34" charset="0"/>
            </a:endParaRPr>
          </a:p>
        </p:txBody>
      </p:sp>
      <p:grpSp>
        <p:nvGrpSpPr>
          <p:cNvPr id="8" name="Grupo 7">
            <a:extLst>
              <a:ext uri="{FF2B5EF4-FFF2-40B4-BE49-F238E27FC236}">
                <a16:creationId xmlns:a16="http://schemas.microsoft.com/office/drawing/2014/main" id="{0651C894-2C6A-68BF-16E7-DBA5CA4FBBF6}"/>
              </a:ext>
            </a:extLst>
          </p:cNvPr>
          <p:cNvGrpSpPr/>
          <p:nvPr/>
        </p:nvGrpSpPr>
        <p:grpSpPr>
          <a:xfrm>
            <a:off x="2652712" y="525463"/>
            <a:ext cx="6950076" cy="1776412"/>
            <a:chOff x="2652712" y="525463"/>
            <a:chExt cx="6950076" cy="1776412"/>
          </a:xfrm>
        </p:grpSpPr>
        <p:sp>
          <p:nvSpPr>
            <p:cNvPr id="6" name="Freeform 5">
              <a:extLst>
                <a:ext uri="{FF2B5EF4-FFF2-40B4-BE49-F238E27FC236}">
                  <a16:creationId xmlns:a16="http://schemas.microsoft.com/office/drawing/2014/main" id="{4C98EDF3-2A6E-D0F0-5D26-F967FBC064C1}"/>
                </a:ext>
              </a:extLst>
            </p:cNvPr>
            <p:cNvSpPr>
              <a:spLocks noEditPoints="1"/>
            </p:cNvSpPr>
            <p:nvPr/>
          </p:nvSpPr>
          <p:spPr bwMode="auto">
            <a:xfrm>
              <a:off x="4911725" y="965200"/>
              <a:ext cx="4691063" cy="1336675"/>
            </a:xfrm>
            <a:custGeom>
              <a:avLst/>
              <a:gdLst>
                <a:gd name="T0" fmla="*/ 8 w 1391"/>
                <a:gd name="T1" fmla="*/ 310 h 395"/>
                <a:gd name="T2" fmla="*/ 159 w 1391"/>
                <a:gd name="T3" fmla="*/ 55 h 395"/>
                <a:gd name="T4" fmla="*/ 123 w 1391"/>
                <a:gd name="T5" fmla="*/ 306 h 395"/>
                <a:gd name="T6" fmla="*/ 193 w 1391"/>
                <a:gd name="T7" fmla="*/ 296 h 395"/>
                <a:gd name="T8" fmla="*/ 264 w 1391"/>
                <a:gd name="T9" fmla="*/ 77 h 395"/>
                <a:gd name="T10" fmla="*/ 316 w 1391"/>
                <a:gd name="T11" fmla="*/ 293 h 395"/>
                <a:gd name="T12" fmla="*/ 378 w 1391"/>
                <a:gd name="T13" fmla="*/ 298 h 395"/>
                <a:gd name="T14" fmla="*/ 386 w 1391"/>
                <a:gd name="T15" fmla="*/ 126 h 395"/>
                <a:gd name="T16" fmla="*/ 425 w 1391"/>
                <a:gd name="T17" fmla="*/ 86 h 395"/>
                <a:gd name="T18" fmla="*/ 455 w 1391"/>
                <a:gd name="T19" fmla="*/ 29 h 395"/>
                <a:gd name="T20" fmla="*/ 550 w 1391"/>
                <a:gd name="T21" fmla="*/ 73 h 395"/>
                <a:gd name="T22" fmla="*/ 632 w 1391"/>
                <a:gd name="T23" fmla="*/ 40 h 395"/>
                <a:gd name="T24" fmla="*/ 749 w 1391"/>
                <a:gd name="T25" fmla="*/ 15 h 395"/>
                <a:gd name="T26" fmla="*/ 774 w 1391"/>
                <a:gd name="T27" fmla="*/ 86 h 395"/>
                <a:gd name="T28" fmla="*/ 727 w 1391"/>
                <a:gd name="T29" fmla="*/ 131 h 395"/>
                <a:gd name="T30" fmla="*/ 712 w 1391"/>
                <a:gd name="T31" fmla="*/ 332 h 395"/>
                <a:gd name="T32" fmla="*/ 829 w 1391"/>
                <a:gd name="T33" fmla="*/ 120 h 395"/>
                <a:gd name="T34" fmla="*/ 1031 w 1391"/>
                <a:gd name="T35" fmla="*/ 246 h 395"/>
                <a:gd name="T36" fmla="*/ 887 w 1391"/>
                <a:gd name="T37" fmla="*/ 244 h 395"/>
                <a:gd name="T38" fmla="*/ 964 w 1391"/>
                <a:gd name="T39" fmla="*/ 134 h 395"/>
                <a:gd name="T40" fmla="*/ 862 w 1391"/>
                <a:gd name="T41" fmla="*/ 275 h 395"/>
                <a:gd name="T42" fmla="*/ 1118 w 1391"/>
                <a:gd name="T43" fmla="*/ 97 h 395"/>
                <a:gd name="T44" fmla="*/ 1239 w 1391"/>
                <a:gd name="T45" fmla="*/ 69 h 395"/>
                <a:gd name="T46" fmla="*/ 1241 w 1391"/>
                <a:gd name="T47" fmla="*/ 114 h 395"/>
                <a:gd name="T48" fmla="*/ 1391 w 1391"/>
                <a:gd name="T49" fmla="*/ 144 h 395"/>
                <a:gd name="T50" fmla="*/ 1301 w 1391"/>
                <a:gd name="T51" fmla="*/ 248 h 395"/>
                <a:gd name="T52" fmla="*/ 1229 w 1391"/>
                <a:gd name="T53" fmla="*/ 170 h 395"/>
                <a:gd name="T54" fmla="*/ 1173 w 1391"/>
                <a:gd name="T55" fmla="*/ 370 h 395"/>
                <a:gd name="T56" fmla="*/ 1056 w 1391"/>
                <a:gd name="T57" fmla="*/ 376 h 395"/>
                <a:gd name="T58" fmla="*/ 1069 w 1391"/>
                <a:gd name="T59" fmla="*/ 308 h 395"/>
                <a:gd name="T60" fmla="*/ 943 w 1391"/>
                <a:gd name="T61" fmla="*/ 387 h 395"/>
                <a:gd name="T62" fmla="*/ 822 w 1391"/>
                <a:gd name="T63" fmla="*/ 387 h 395"/>
                <a:gd name="T64" fmla="*/ 682 w 1391"/>
                <a:gd name="T65" fmla="*/ 390 h 395"/>
                <a:gd name="T66" fmla="*/ 634 w 1391"/>
                <a:gd name="T67" fmla="*/ 392 h 395"/>
                <a:gd name="T68" fmla="*/ 568 w 1391"/>
                <a:gd name="T69" fmla="*/ 335 h 395"/>
                <a:gd name="T70" fmla="*/ 472 w 1391"/>
                <a:gd name="T71" fmla="*/ 395 h 395"/>
                <a:gd name="T72" fmla="*/ 385 w 1391"/>
                <a:gd name="T73" fmla="*/ 342 h 395"/>
                <a:gd name="T74" fmla="*/ 289 w 1391"/>
                <a:gd name="T75" fmla="*/ 395 h 395"/>
                <a:gd name="T76" fmla="*/ 199 w 1391"/>
                <a:gd name="T77" fmla="*/ 349 h 395"/>
                <a:gd name="T78" fmla="*/ 95 w 1391"/>
                <a:gd name="T79" fmla="*/ 395 h 395"/>
                <a:gd name="T80" fmla="*/ 548 w 1391"/>
                <a:gd name="T81" fmla="*/ 128 h 395"/>
                <a:gd name="T82" fmla="*/ 500 w 1391"/>
                <a:gd name="T83" fmla="*/ 321 h 395"/>
                <a:gd name="T84" fmla="*/ 581 w 1391"/>
                <a:gd name="T85" fmla="*/ 263 h 395"/>
                <a:gd name="T86" fmla="*/ 1360 w 1391"/>
                <a:gd name="T87" fmla="*/ 188 h 395"/>
                <a:gd name="T88" fmla="*/ 1360 w 1391"/>
                <a:gd name="T89" fmla="*/ 18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1" h="395">
                  <a:moveTo>
                    <a:pt x="75" y="395"/>
                  </a:moveTo>
                  <a:cubicBezTo>
                    <a:pt x="69" y="393"/>
                    <a:pt x="62" y="392"/>
                    <a:pt x="56" y="390"/>
                  </a:cubicBezTo>
                  <a:cubicBezTo>
                    <a:pt x="19" y="379"/>
                    <a:pt x="0" y="351"/>
                    <a:pt x="8" y="310"/>
                  </a:cubicBezTo>
                  <a:cubicBezTo>
                    <a:pt x="23" y="237"/>
                    <a:pt x="39" y="165"/>
                    <a:pt x="55" y="93"/>
                  </a:cubicBezTo>
                  <a:cubicBezTo>
                    <a:pt x="57" y="85"/>
                    <a:pt x="61" y="81"/>
                    <a:pt x="69" y="79"/>
                  </a:cubicBezTo>
                  <a:cubicBezTo>
                    <a:pt x="99" y="72"/>
                    <a:pt x="129" y="63"/>
                    <a:pt x="159" y="55"/>
                  </a:cubicBezTo>
                  <a:cubicBezTo>
                    <a:pt x="173" y="52"/>
                    <a:pt x="175" y="54"/>
                    <a:pt x="172" y="68"/>
                  </a:cubicBezTo>
                  <a:cubicBezTo>
                    <a:pt x="160" y="125"/>
                    <a:pt x="148" y="182"/>
                    <a:pt x="136" y="238"/>
                  </a:cubicBezTo>
                  <a:cubicBezTo>
                    <a:pt x="131" y="261"/>
                    <a:pt x="127" y="283"/>
                    <a:pt x="123" y="306"/>
                  </a:cubicBezTo>
                  <a:cubicBezTo>
                    <a:pt x="122" y="314"/>
                    <a:pt x="120" y="323"/>
                    <a:pt x="128" y="330"/>
                  </a:cubicBezTo>
                  <a:cubicBezTo>
                    <a:pt x="137" y="336"/>
                    <a:pt x="147" y="337"/>
                    <a:pt x="158" y="332"/>
                  </a:cubicBezTo>
                  <a:cubicBezTo>
                    <a:pt x="174" y="324"/>
                    <a:pt x="185" y="311"/>
                    <a:pt x="193" y="296"/>
                  </a:cubicBezTo>
                  <a:cubicBezTo>
                    <a:pt x="208" y="270"/>
                    <a:pt x="212" y="241"/>
                    <a:pt x="218" y="213"/>
                  </a:cubicBezTo>
                  <a:cubicBezTo>
                    <a:pt x="227" y="175"/>
                    <a:pt x="236" y="136"/>
                    <a:pt x="244" y="97"/>
                  </a:cubicBezTo>
                  <a:cubicBezTo>
                    <a:pt x="246" y="86"/>
                    <a:pt x="252" y="80"/>
                    <a:pt x="264" y="77"/>
                  </a:cubicBezTo>
                  <a:cubicBezTo>
                    <a:pt x="292" y="71"/>
                    <a:pt x="320" y="62"/>
                    <a:pt x="348" y="55"/>
                  </a:cubicBezTo>
                  <a:cubicBezTo>
                    <a:pt x="364" y="52"/>
                    <a:pt x="367" y="55"/>
                    <a:pt x="364" y="70"/>
                  </a:cubicBezTo>
                  <a:cubicBezTo>
                    <a:pt x="348" y="145"/>
                    <a:pt x="331" y="219"/>
                    <a:pt x="316" y="293"/>
                  </a:cubicBezTo>
                  <a:cubicBezTo>
                    <a:pt x="314" y="302"/>
                    <a:pt x="313" y="312"/>
                    <a:pt x="314" y="322"/>
                  </a:cubicBezTo>
                  <a:cubicBezTo>
                    <a:pt x="314" y="331"/>
                    <a:pt x="320" y="334"/>
                    <a:pt x="329" y="333"/>
                  </a:cubicBezTo>
                  <a:cubicBezTo>
                    <a:pt x="351" y="329"/>
                    <a:pt x="367" y="316"/>
                    <a:pt x="378" y="298"/>
                  </a:cubicBezTo>
                  <a:cubicBezTo>
                    <a:pt x="391" y="279"/>
                    <a:pt x="395" y="257"/>
                    <a:pt x="400" y="235"/>
                  </a:cubicBezTo>
                  <a:cubicBezTo>
                    <a:pt x="408" y="200"/>
                    <a:pt x="416" y="165"/>
                    <a:pt x="424" y="129"/>
                  </a:cubicBezTo>
                  <a:cubicBezTo>
                    <a:pt x="411" y="128"/>
                    <a:pt x="399" y="127"/>
                    <a:pt x="386" y="126"/>
                  </a:cubicBezTo>
                  <a:cubicBezTo>
                    <a:pt x="389" y="115"/>
                    <a:pt x="391" y="104"/>
                    <a:pt x="394" y="93"/>
                  </a:cubicBezTo>
                  <a:cubicBezTo>
                    <a:pt x="395" y="90"/>
                    <a:pt x="400" y="87"/>
                    <a:pt x="403" y="87"/>
                  </a:cubicBezTo>
                  <a:cubicBezTo>
                    <a:pt x="410" y="86"/>
                    <a:pt x="418" y="86"/>
                    <a:pt x="425" y="86"/>
                  </a:cubicBezTo>
                  <a:cubicBezTo>
                    <a:pt x="431" y="87"/>
                    <a:pt x="434" y="84"/>
                    <a:pt x="436" y="78"/>
                  </a:cubicBezTo>
                  <a:cubicBezTo>
                    <a:pt x="438" y="65"/>
                    <a:pt x="441" y="53"/>
                    <a:pt x="444" y="40"/>
                  </a:cubicBezTo>
                  <a:cubicBezTo>
                    <a:pt x="446" y="36"/>
                    <a:pt x="451" y="31"/>
                    <a:pt x="455" y="29"/>
                  </a:cubicBezTo>
                  <a:cubicBezTo>
                    <a:pt x="486" y="20"/>
                    <a:pt x="516" y="12"/>
                    <a:pt x="547" y="4"/>
                  </a:cubicBezTo>
                  <a:cubicBezTo>
                    <a:pt x="561" y="0"/>
                    <a:pt x="564" y="3"/>
                    <a:pt x="562" y="17"/>
                  </a:cubicBezTo>
                  <a:cubicBezTo>
                    <a:pt x="558" y="36"/>
                    <a:pt x="554" y="55"/>
                    <a:pt x="550" y="73"/>
                  </a:cubicBezTo>
                  <a:cubicBezTo>
                    <a:pt x="549" y="77"/>
                    <a:pt x="549" y="81"/>
                    <a:pt x="548" y="86"/>
                  </a:cubicBezTo>
                  <a:cubicBezTo>
                    <a:pt x="573" y="86"/>
                    <a:pt x="596" y="86"/>
                    <a:pt x="620" y="86"/>
                  </a:cubicBezTo>
                  <a:cubicBezTo>
                    <a:pt x="624" y="70"/>
                    <a:pt x="628" y="55"/>
                    <a:pt x="632" y="40"/>
                  </a:cubicBezTo>
                  <a:cubicBezTo>
                    <a:pt x="633" y="34"/>
                    <a:pt x="637" y="30"/>
                    <a:pt x="644" y="29"/>
                  </a:cubicBezTo>
                  <a:cubicBezTo>
                    <a:pt x="674" y="20"/>
                    <a:pt x="705" y="12"/>
                    <a:pt x="736" y="4"/>
                  </a:cubicBezTo>
                  <a:cubicBezTo>
                    <a:pt x="749" y="0"/>
                    <a:pt x="751" y="2"/>
                    <a:pt x="749" y="15"/>
                  </a:cubicBezTo>
                  <a:cubicBezTo>
                    <a:pt x="746" y="35"/>
                    <a:pt x="742" y="54"/>
                    <a:pt x="738" y="73"/>
                  </a:cubicBezTo>
                  <a:cubicBezTo>
                    <a:pt x="737" y="77"/>
                    <a:pt x="736" y="81"/>
                    <a:pt x="735" y="86"/>
                  </a:cubicBezTo>
                  <a:cubicBezTo>
                    <a:pt x="748" y="86"/>
                    <a:pt x="761" y="86"/>
                    <a:pt x="774" y="86"/>
                  </a:cubicBezTo>
                  <a:cubicBezTo>
                    <a:pt x="788" y="87"/>
                    <a:pt x="789" y="89"/>
                    <a:pt x="786" y="102"/>
                  </a:cubicBezTo>
                  <a:cubicBezTo>
                    <a:pt x="781" y="127"/>
                    <a:pt x="781" y="127"/>
                    <a:pt x="755" y="128"/>
                  </a:cubicBezTo>
                  <a:cubicBezTo>
                    <a:pt x="746" y="129"/>
                    <a:pt x="733" y="126"/>
                    <a:pt x="727" y="131"/>
                  </a:cubicBezTo>
                  <a:cubicBezTo>
                    <a:pt x="721" y="136"/>
                    <a:pt x="721" y="149"/>
                    <a:pt x="719" y="158"/>
                  </a:cubicBezTo>
                  <a:cubicBezTo>
                    <a:pt x="708" y="210"/>
                    <a:pt x="697" y="261"/>
                    <a:pt x="687" y="313"/>
                  </a:cubicBezTo>
                  <a:cubicBezTo>
                    <a:pt x="683" y="333"/>
                    <a:pt x="695" y="342"/>
                    <a:pt x="712" y="332"/>
                  </a:cubicBezTo>
                  <a:cubicBezTo>
                    <a:pt x="726" y="325"/>
                    <a:pt x="737" y="314"/>
                    <a:pt x="748" y="302"/>
                  </a:cubicBezTo>
                  <a:cubicBezTo>
                    <a:pt x="753" y="298"/>
                    <a:pt x="753" y="288"/>
                    <a:pt x="753" y="281"/>
                  </a:cubicBezTo>
                  <a:cubicBezTo>
                    <a:pt x="760" y="219"/>
                    <a:pt x="780" y="162"/>
                    <a:pt x="829" y="120"/>
                  </a:cubicBezTo>
                  <a:cubicBezTo>
                    <a:pt x="862" y="92"/>
                    <a:pt x="900" y="76"/>
                    <a:pt x="944" y="77"/>
                  </a:cubicBezTo>
                  <a:cubicBezTo>
                    <a:pt x="968" y="78"/>
                    <a:pt x="991" y="77"/>
                    <a:pt x="1014" y="87"/>
                  </a:cubicBezTo>
                  <a:cubicBezTo>
                    <a:pt x="1093" y="120"/>
                    <a:pt x="1083" y="208"/>
                    <a:pt x="1031" y="246"/>
                  </a:cubicBezTo>
                  <a:cubicBezTo>
                    <a:pt x="993" y="273"/>
                    <a:pt x="949" y="277"/>
                    <a:pt x="904" y="271"/>
                  </a:cubicBezTo>
                  <a:cubicBezTo>
                    <a:pt x="898" y="270"/>
                    <a:pt x="891" y="266"/>
                    <a:pt x="885" y="262"/>
                  </a:cubicBezTo>
                  <a:cubicBezTo>
                    <a:pt x="877" y="256"/>
                    <a:pt x="878" y="249"/>
                    <a:pt x="887" y="244"/>
                  </a:cubicBezTo>
                  <a:cubicBezTo>
                    <a:pt x="894" y="241"/>
                    <a:pt x="903" y="238"/>
                    <a:pt x="911" y="235"/>
                  </a:cubicBezTo>
                  <a:cubicBezTo>
                    <a:pt x="945" y="224"/>
                    <a:pt x="966" y="202"/>
                    <a:pt x="972" y="167"/>
                  </a:cubicBezTo>
                  <a:cubicBezTo>
                    <a:pt x="974" y="155"/>
                    <a:pt x="975" y="143"/>
                    <a:pt x="964" y="134"/>
                  </a:cubicBezTo>
                  <a:cubicBezTo>
                    <a:pt x="953" y="125"/>
                    <a:pt x="940" y="127"/>
                    <a:pt x="928" y="134"/>
                  </a:cubicBezTo>
                  <a:cubicBezTo>
                    <a:pt x="918" y="141"/>
                    <a:pt x="908" y="149"/>
                    <a:pt x="900" y="158"/>
                  </a:cubicBezTo>
                  <a:cubicBezTo>
                    <a:pt x="872" y="191"/>
                    <a:pt x="857" y="230"/>
                    <a:pt x="862" y="275"/>
                  </a:cubicBezTo>
                  <a:cubicBezTo>
                    <a:pt x="864" y="296"/>
                    <a:pt x="884" y="314"/>
                    <a:pt x="910" y="318"/>
                  </a:cubicBezTo>
                  <a:cubicBezTo>
                    <a:pt x="994" y="333"/>
                    <a:pt x="1063" y="292"/>
                    <a:pt x="1088" y="211"/>
                  </a:cubicBezTo>
                  <a:cubicBezTo>
                    <a:pt x="1100" y="173"/>
                    <a:pt x="1109" y="135"/>
                    <a:pt x="1118" y="97"/>
                  </a:cubicBezTo>
                  <a:cubicBezTo>
                    <a:pt x="1121" y="86"/>
                    <a:pt x="1126" y="81"/>
                    <a:pt x="1136" y="78"/>
                  </a:cubicBezTo>
                  <a:cubicBezTo>
                    <a:pt x="1166" y="71"/>
                    <a:pt x="1195" y="63"/>
                    <a:pt x="1225" y="55"/>
                  </a:cubicBezTo>
                  <a:cubicBezTo>
                    <a:pt x="1239" y="52"/>
                    <a:pt x="1242" y="54"/>
                    <a:pt x="1239" y="69"/>
                  </a:cubicBezTo>
                  <a:cubicBezTo>
                    <a:pt x="1237" y="84"/>
                    <a:pt x="1233" y="100"/>
                    <a:pt x="1230" y="115"/>
                  </a:cubicBezTo>
                  <a:cubicBezTo>
                    <a:pt x="1229" y="118"/>
                    <a:pt x="1229" y="121"/>
                    <a:pt x="1231" y="125"/>
                  </a:cubicBezTo>
                  <a:cubicBezTo>
                    <a:pt x="1234" y="121"/>
                    <a:pt x="1237" y="117"/>
                    <a:pt x="1241" y="114"/>
                  </a:cubicBezTo>
                  <a:cubicBezTo>
                    <a:pt x="1255" y="104"/>
                    <a:pt x="1267" y="91"/>
                    <a:pt x="1283" y="86"/>
                  </a:cubicBezTo>
                  <a:cubicBezTo>
                    <a:pt x="1324" y="73"/>
                    <a:pt x="1368" y="83"/>
                    <a:pt x="1386" y="129"/>
                  </a:cubicBezTo>
                  <a:cubicBezTo>
                    <a:pt x="1388" y="134"/>
                    <a:pt x="1389" y="139"/>
                    <a:pt x="1391" y="144"/>
                  </a:cubicBezTo>
                  <a:cubicBezTo>
                    <a:pt x="1391" y="154"/>
                    <a:pt x="1391" y="165"/>
                    <a:pt x="1391" y="176"/>
                  </a:cubicBezTo>
                  <a:cubicBezTo>
                    <a:pt x="1391" y="177"/>
                    <a:pt x="1390" y="178"/>
                    <a:pt x="1389" y="179"/>
                  </a:cubicBezTo>
                  <a:cubicBezTo>
                    <a:pt x="1380" y="222"/>
                    <a:pt x="1344" y="250"/>
                    <a:pt x="1301" y="248"/>
                  </a:cubicBezTo>
                  <a:cubicBezTo>
                    <a:pt x="1266" y="246"/>
                    <a:pt x="1242" y="226"/>
                    <a:pt x="1235" y="191"/>
                  </a:cubicBezTo>
                  <a:cubicBezTo>
                    <a:pt x="1234" y="184"/>
                    <a:pt x="1233" y="178"/>
                    <a:pt x="1232" y="171"/>
                  </a:cubicBezTo>
                  <a:cubicBezTo>
                    <a:pt x="1231" y="170"/>
                    <a:pt x="1230" y="170"/>
                    <a:pt x="1229" y="170"/>
                  </a:cubicBezTo>
                  <a:cubicBezTo>
                    <a:pt x="1223" y="181"/>
                    <a:pt x="1216" y="192"/>
                    <a:pt x="1212" y="204"/>
                  </a:cubicBezTo>
                  <a:cubicBezTo>
                    <a:pt x="1205" y="226"/>
                    <a:pt x="1200" y="249"/>
                    <a:pt x="1195" y="272"/>
                  </a:cubicBezTo>
                  <a:cubicBezTo>
                    <a:pt x="1187" y="305"/>
                    <a:pt x="1180" y="337"/>
                    <a:pt x="1173" y="370"/>
                  </a:cubicBezTo>
                  <a:cubicBezTo>
                    <a:pt x="1171" y="380"/>
                    <a:pt x="1167" y="389"/>
                    <a:pt x="1155" y="390"/>
                  </a:cubicBezTo>
                  <a:cubicBezTo>
                    <a:pt x="1125" y="390"/>
                    <a:pt x="1095" y="390"/>
                    <a:pt x="1065" y="390"/>
                  </a:cubicBezTo>
                  <a:cubicBezTo>
                    <a:pt x="1057" y="390"/>
                    <a:pt x="1053" y="385"/>
                    <a:pt x="1056" y="376"/>
                  </a:cubicBezTo>
                  <a:cubicBezTo>
                    <a:pt x="1060" y="360"/>
                    <a:pt x="1063" y="343"/>
                    <a:pt x="1067" y="327"/>
                  </a:cubicBezTo>
                  <a:cubicBezTo>
                    <a:pt x="1067" y="324"/>
                    <a:pt x="1068" y="321"/>
                    <a:pt x="1068" y="318"/>
                  </a:cubicBezTo>
                  <a:cubicBezTo>
                    <a:pt x="1069" y="315"/>
                    <a:pt x="1069" y="312"/>
                    <a:pt x="1069" y="308"/>
                  </a:cubicBezTo>
                  <a:cubicBezTo>
                    <a:pt x="1067" y="309"/>
                    <a:pt x="1067" y="309"/>
                    <a:pt x="1066" y="309"/>
                  </a:cubicBezTo>
                  <a:cubicBezTo>
                    <a:pt x="1065" y="310"/>
                    <a:pt x="1064" y="312"/>
                    <a:pt x="1063" y="313"/>
                  </a:cubicBezTo>
                  <a:cubicBezTo>
                    <a:pt x="1032" y="351"/>
                    <a:pt x="991" y="374"/>
                    <a:pt x="943" y="387"/>
                  </a:cubicBezTo>
                  <a:cubicBezTo>
                    <a:pt x="929" y="391"/>
                    <a:pt x="915" y="392"/>
                    <a:pt x="901" y="395"/>
                  </a:cubicBezTo>
                  <a:cubicBezTo>
                    <a:pt x="885" y="395"/>
                    <a:pt x="869" y="395"/>
                    <a:pt x="854" y="395"/>
                  </a:cubicBezTo>
                  <a:cubicBezTo>
                    <a:pt x="843" y="392"/>
                    <a:pt x="832" y="390"/>
                    <a:pt x="822" y="387"/>
                  </a:cubicBezTo>
                  <a:cubicBezTo>
                    <a:pt x="794" y="376"/>
                    <a:pt x="774" y="357"/>
                    <a:pt x="760" y="329"/>
                  </a:cubicBezTo>
                  <a:cubicBezTo>
                    <a:pt x="757" y="333"/>
                    <a:pt x="755" y="336"/>
                    <a:pt x="753" y="338"/>
                  </a:cubicBezTo>
                  <a:cubicBezTo>
                    <a:pt x="735" y="363"/>
                    <a:pt x="712" y="381"/>
                    <a:pt x="682" y="390"/>
                  </a:cubicBezTo>
                  <a:cubicBezTo>
                    <a:pt x="675" y="391"/>
                    <a:pt x="669" y="393"/>
                    <a:pt x="662" y="395"/>
                  </a:cubicBezTo>
                  <a:cubicBezTo>
                    <a:pt x="655" y="395"/>
                    <a:pt x="649" y="395"/>
                    <a:pt x="643" y="395"/>
                  </a:cubicBezTo>
                  <a:cubicBezTo>
                    <a:pt x="640" y="394"/>
                    <a:pt x="637" y="393"/>
                    <a:pt x="634" y="392"/>
                  </a:cubicBezTo>
                  <a:cubicBezTo>
                    <a:pt x="606" y="387"/>
                    <a:pt x="583" y="376"/>
                    <a:pt x="574" y="347"/>
                  </a:cubicBezTo>
                  <a:cubicBezTo>
                    <a:pt x="573" y="343"/>
                    <a:pt x="572" y="339"/>
                    <a:pt x="571" y="335"/>
                  </a:cubicBezTo>
                  <a:cubicBezTo>
                    <a:pt x="569" y="335"/>
                    <a:pt x="569" y="335"/>
                    <a:pt x="568" y="335"/>
                  </a:cubicBezTo>
                  <a:cubicBezTo>
                    <a:pt x="566" y="338"/>
                    <a:pt x="565" y="340"/>
                    <a:pt x="563" y="342"/>
                  </a:cubicBezTo>
                  <a:cubicBezTo>
                    <a:pt x="543" y="367"/>
                    <a:pt x="520" y="386"/>
                    <a:pt x="487" y="392"/>
                  </a:cubicBezTo>
                  <a:cubicBezTo>
                    <a:pt x="482" y="392"/>
                    <a:pt x="477" y="394"/>
                    <a:pt x="472" y="395"/>
                  </a:cubicBezTo>
                  <a:cubicBezTo>
                    <a:pt x="467" y="395"/>
                    <a:pt x="462" y="395"/>
                    <a:pt x="457" y="395"/>
                  </a:cubicBezTo>
                  <a:cubicBezTo>
                    <a:pt x="456" y="394"/>
                    <a:pt x="454" y="393"/>
                    <a:pt x="452" y="393"/>
                  </a:cubicBezTo>
                  <a:cubicBezTo>
                    <a:pt x="420" y="390"/>
                    <a:pt x="395" y="376"/>
                    <a:pt x="385" y="342"/>
                  </a:cubicBezTo>
                  <a:cubicBezTo>
                    <a:pt x="385" y="341"/>
                    <a:pt x="384" y="341"/>
                    <a:pt x="385" y="342"/>
                  </a:cubicBezTo>
                  <a:cubicBezTo>
                    <a:pt x="369" y="354"/>
                    <a:pt x="353" y="368"/>
                    <a:pt x="335" y="378"/>
                  </a:cubicBezTo>
                  <a:cubicBezTo>
                    <a:pt x="321" y="386"/>
                    <a:pt x="304" y="389"/>
                    <a:pt x="289" y="395"/>
                  </a:cubicBezTo>
                  <a:cubicBezTo>
                    <a:pt x="282" y="395"/>
                    <a:pt x="274" y="395"/>
                    <a:pt x="267" y="395"/>
                  </a:cubicBezTo>
                  <a:cubicBezTo>
                    <a:pt x="266" y="394"/>
                    <a:pt x="266" y="393"/>
                    <a:pt x="265" y="393"/>
                  </a:cubicBezTo>
                  <a:cubicBezTo>
                    <a:pt x="235" y="391"/>
                    <a:pt x="213" y="377"/>
                    <a:pt x="199" y="349"/>
                  </a:cubicBezTo>
                  <a:cubicBezTo>
                    <a:pt x="196" y="351"/>
                    <a:pt x="193" y="353"/>
                    <a:pt x="191" y="355"/>
                  </a:cubicBezTo>
                  <a:cubicBezTo>
                    <a:pt x="173" y="372"/>
                    <a:pt x="151" y="381"/>
                    <a:pt x="128" y="388"/>
                  </a:cubicBezTo>
                  <a:cubicBezTo>
                    <a:pt x="117" y="391"/>
                    <a:pt x="106" y="392"/>
                    <a:pt x="95" y="395"/>
                  </a:cubicBezTo>
                  <a:cubicBezTo>
                    <a:pt x="88" y="395"/>
                    <a:pt x="82" y="395"/>
                    <a:pt x="75" y="395"/>
                  </a:cubicBezTo>
                  <a:close/>
                  <a:moveTo>
                    <a:pt x="612" y="128"/>
                  </a:moveTo>
                  <a:cubicBezTo>
                    <a:pt x="589" y="128"/>
                    <a:pt x="568" y="128"/>
                    <a:pt x="548" y="128"/>
                  </a:cubicBezTo>
                  <a:cubicBezTo>
                    <a:pt x="540" y="128"/>
                    <a:pt x="537" y="131"/>
                    <a:pt x="536" y="138"/>
                  </a:cubicBezTo>
                  <a:cubicBezTo>
                    <a:pt x="527" y="179"/>
                    <a:pt x="517" y="219"/>
                    <a:pt x="509" y="260"/>
                  </a:cubicBezTo>
                  <a:cubicBezTo>
                    <a:pt x="505" y="280"/>
                    <a:pt x="502" y="301"/>
                    <a:pt x="500" y="321"/>
                  </a:cubicBezTo>
                  <a:cubicBezTo>
                    <a:pt x="499" y="333"/>
                    <a:pt x="505" y="337"/>
                    <a:pt x="517" y="334"/>
                  </a:cubicBezTo>
                  <a:cubicBezTo>
                    <a:pt x="525" y="332"/>
                    <a:pt x="533" y="329"/>
                    <a:pt x="540" y="324"/>
                  </a:cubicBezTo>
                  <a:cubicBezTo>
                    <a:pt x="561" y="309"/>
                    <a:pt x="574" y="288"/>
                    <a:pt x="581" y="263"/>
                  </a:cubicBezTo>
                  <a:cubicBezTo>
                    <a:pt x="584" y="249"/>
                    <a:pt x="587" y="235"/>
                    <a:pt x="591" y="222"/>
                  </a:cubicBezTo>
                  <a:cubicBezTo>
                    <a:pt x="597" y="191"/>
                    <a:pt x="604" y="161"/>
                    <a:pt x="612" y="128"/>
                  </a:cubicBezTo>
                  <a:close/>
                  <a:moveTo>
                    <a:pt x="1360" y="188"/>
                  </a:moveTo>
                  <a:cubicBezTo>
                    <a:pt x="1377" y="178"/>
                    <a:pt x="1379" y="146"/>
                    <a:pt x="1367" y="126"/>
                  </a:cubicBezTo>
                  <a:cubicBezTo>
                    <a:pt x="1355" y="107"/>
                    <a:pt x="1337" y="97"/>
                    <a:pt x="1322" y="103"/>
                  </a:cubicBezTo>
                  <a:cubicBezTo>
                    <a:pt x="1351" y="123"/>
                    <a:pt x="1364" y="151"/>
                    <a:pt x="1360" y="188"/>
                  </a:cubicBezTo>
                  <a:close/>
                </a:path>
              </a:pathLst>
            </a:custGeom>
            <a:solidFill>
              <a:srgbClr val="F6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6">
              <a:extLst>
                <a:ext uri="{FF2B5EF4-FFF2-40B4-BE49-F238E27FC236}">
                  <a16:creationId xmlns:a16="http://schemas.microsoft.com/office/drawing/2014/main" id="{C3057FF5-7B82-C0E8-7722-991482BE7510}"/>
                </a:ext>
              </a:extLst>
            </p:cNvPr>
            <p:cNvSpPr>
              <a:spLocks noEditPoints="1"/>
            </p:cNvSpPr>
            <p:nvPr/>
          </p:nvSpPr>
          <p:spPr bwMode="auto">
            <a:xfrm>
              <a:off x="2652712" y="525463"/>
              <a:ext cx="2319338" cy="1776412"/>
            </a:xfrm>
            <a:custGeom>
              <a:avLst/>
              <a:gdLst>
                <a:gd name="T0" fmla="*/ 229 w 688"/>
                <a:gd name="T1" fmla="*/ 525 h 525"/>
                <a:gd name="T2" fmla="*/ 224 w 688"/>
                <a:gd name="T3" fmla="*/ 508 h 525"/>
                <a:gd name="T4" fmla="*/ 244 w 688"/>
                <a:gd name="T5" fmla="*/ 414 h 525"/>
                <a:gd name="T6" fmla="*/ 304 w 688"/>
                <a:gd name="T7" fmla="*/ 159 h 525"/>
                <a:gd name="T8" fmla="*/ 329 w 688"/>
                <a:gd name="T9" fmla="*/ 135 h 525"/>
                <a:gd name="T10" fmla="*/ 407 w 688"/>
                <a:gd name="T11" fmla="*/ 121 h 525"/>
                <a:gd name="T12" fmla="*/ 418 w 688"/>
                <a:gd name="T13" fmla="*/ 134 h 525"/>
                <a:gd name="T14" fmla="*/ 397 w 688"/>
                <a:gd name="T15" fmla="*/ 232 h 525"/>
                <a:gd name="T16" fmla="*/ 396 w 688"/>
                <a:gd name="T17" fmla="*/ 240 h 525"/>
                <a:gd name="T18" fmla="*/ 431 w 688"/>
                <a:gd name="T19" fmla="*/ 235 h 525"/>
                <a:gd name="T20" fmla="*/ 508 w 688"/>
                <a:gd name="T21" fmla="*/ 204 h 525"/>
                <a:gd name="T22" fmla="*/ 542 w 688"/>
                <a:gd name="T23" fmla="*/ 148 h 525"/>
                <a:gd name="T24" fmla="*/ 521 w 688"/>
                <a:gd name="T25" fmla="*/ 101 h 525"/>
                <a:gd name="T26" fmla="*/ 459 w 688"/>
                <a:gd name="T27" fmla="*/ 86 h 525"/>
                <a:gd name="T28" fmla="*/ 209 w 688"/>
                <a:gd name="T29" fmla="*/ 170 h 525"/>
                <a:gd name="T30" fmla="*/ 157 w 688"/>
                <a:gd name="T31" fmla="*/ 281 h 525"/>
                <a:gd name="T32" fmla="*/ 163 w 688"/>
                <a:gd name="T33" fmla="*/ 309 h 525"/>
                <a:gd name="T34" fmla="*/ 176 w 688"/>
                <a:gd name="T35" fmla="*/ 322 h 525"/>
                <a:gd name="T36" fmla="*/ 200 w 688"/>
                <a:gd name="T37" fmla="*/ 287 h 525"/>
                <a:gd name="T38" fmla="*/ 238 w 688"/>
                <a:gd name="T39" fmla="*/ 293 h 525"/>
                <a:gd name="T40" fmla="*/ 247 w 688"/>
                <a:gd name="T41" fmla="*/ 336 h 525"/>
                <a:gd name="T42" fmla="*/ 216 w 688"/>
                <a:gd name="T43" fmla="*/ 371 h 525"/>
                <a:gd name="T44" fmla="*/ 43 w 688"/>
                <a:gd name="T45" fmla="*/ 340 h 525"/>
                <a:gd name="T46" fmla="*/ 22 w 688"/>
                <a:gd name="T47" fmla="*/ 202 h 525"/>
                <a:gd name="T48" fmla="*/ 120 w 688"/>
                <a:gd name="T49" fmla="*/ 94 h 525"/>
                <a:gd name="T50" fmla="*/ 332 w 688"/>
                <a:gd name="T51" fmla="*/ 12 h 525"/>
                <a:gd name="T52" fmla="*/ 483 w 688"/>
                <a:gd name="T53" fmla="*/ 6 h 525"/>
                <a:gd name="T54" fmla="*/ 607 w 688"/>
                <a:gd name="T55" fmla="*/ 49 h 525"/>
                <a:gd name="T56" fmla="*/ 644 w 688"/>
                <a:gd name="T57" fmla="*/ 168 h 525"/>
                <a:gd name="T58" fmla="*/ 573 w 688"/>
                <a:gd name="T59" fmla="*/ 247 h 525"/>
                <a:gd name="T60" fmla="*/ 562 w 688"/>
                <a:gd name="T61" fmla="*/ 253 h 525"/>
                <a:gd name="T62" fmla="*/ 579 w 688"/>
                <a:gd name="T63" fmla="*/ 256 h 525"/>
                <a:gd name="T64" fmla="*/ 593 w 688"/>
                <a:gd name="T65" fmla="*/ 260 h 525"/>
                <a:gd name="T66" fmla="*/ 656 w 688"/>
                <a:gd name="T67" fmla="*/ 414 h 525"/>
                <a:gd name="T68" fmla="*/ 546 w 688"/>
                <a:gd name="T69" fmla="*/ 503 h 525"/>
                <a:gd name="T70" fmla="*/ 456 w 688"/>
                <a:gd name="T71" fmla="*/ 523 h 525"/>
                <a:gd name="T72" fmla="*/ 447 w 688"/>
                <a:gd name="T73" fmla="*/ 525 h 525"/>
                <a:gd name="T74" fmla="*/ 229 w 688"/>
                <a:gd name="T75" fmla="*/ 525 h 525"/>
                <a:gd name="T76" fmla="*/ 350 w 688"/>
                <a:gd name="T77" fmla="*/ 441 h 525"/>
                <a:gd name="T78" fmla="*/ 436 w 688"/>
                <a:gd name="T79" fmla="*/ 440 h 525"/>
                <a:gd name="T80" fmla="*/ 493 w 688"/>
                <a:gd name="T81" fmla="*/ 428 h 525"/>
                <a:gd name="T82" fmla="*/ 543 w 688"/>
                <a:gd name="T83" fmla="*/ 355 h 525"/>
                <a:gd name="T84" fmla="*/ 523 w 688"/>
                <a:gd name="T85" fmla="*/ 323 h 525"/>
                <a:gd name="T86" fmla="*/ 497 w 688"/>
                <a:gd name="T87" fmla="*/ 314 h 525"/>
                <a:gd name="T88" fmla="*/ 402 w 688"/>
                <a:gd name="T89" fmla="*/ 318 h 525"/>
                <a:gd name="T90" fmla="*/ 371 w 688"/>
                <a:gd name="T91" fmla="*/ 345 h 525"/>
                <a:gd name="T92" fmla="*/ 350 w 688"/>
                <a:gd name="T93" fmla="*/ 441 h 525"/>
                <a:gd name="T94" fmla="*/ 58 w 688"/>
                <a:gd name="T95" fmla="*/ 309 h 525"/>
                <a:gd name="T96" fmla="*/ 59 w 688"/>
                <a:gd name="T97" fmla="*/ 288 h 525"/>
                <a:gd name="T98" fmla="*/ 88 w 688"/>
                <a:gd name="T99" fmla="*/ 178 h 525"/>
                <a:gd name="T100" fmla="*/ 143 w 688"/>
                <a:gd name="T101" fmla="*/ 111 h 525"/>
                <a:gd name="T102" fmla="*/ 151 w 688"/>
                <a:gd name="T103" fmla="*/ 103 h 525"/>
                <a:gd name="T104" fmla="*/ 65 w 688"/>
                <a:gd name="T105" fmla="*/ 176 h 525"/>
                <a:gd name="T106" fmla="*/ 37 w 688"/>
                <a:gd name="T107" fmla="*/ 253 h 525"/>
                <a:gd name="T108" fmla="*/ 58 w 688"/>
                <a:gd name="T109" fmla="*/ 30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8" h="525">
                  <a:moveTo>
                    <a:pt x="229" y="525"/>
                  </a:moveTo>
                  <a:cubicBezTo>
                    <a:pt x="220" y="522"/>
                    <a:pt x="223" y="515"/>
                    <a:pt x="224" y="508"/>
                  </a:cubicBezTo>
                  <a:cubicBezTo>
                    <a:pt x="231" y="477"/>
                    <a:pt x="237" y="445"/>
                    <a:pt x="244" y="414"/>
                  </a:cubicBezTo>
                  <a:cubicBezTo>
                    <a:pt x="264" y="329"/>
                    <a:pt x="284" y="244"/>
                    <a:pt x="304" y="159"/>
                  </a:cubicBezTo>
                  <a:cubicBezTo>
                    <a:pt x="307" y="145"/>
                    <a:pt x="314" y="137"/>
                    <a:pt x="329" y="135"/>
                  </a:cubicBezTo>
                  <a:cubicBezTo>
                    <a:pt x="355" y="131"/>
                    <a:pt x="381" y="125"/>
                    <a:pt x="407" y="121"/>
                  </a:cubicBezTo>
                  <a:cubicBezTo>
                    <a:pt x="419" y="119"/>
                    <a:pt x="421" y="122"/>
                    <a:pt x="418" y="134"/>
                  </a:cubicBezTo>
                  <a:cubicBezTo>
                    <a:pt x="411" y="166"/>
                    <a:pt x="404" y="199"/>
                    <a:pt x="397" y="232"/>
                  </a:cubicBezTo>
                  <a:cubicBezTo>
                    <a:pt x="396" y="234"/>
                    <a:pt x="396" y="236"/>
                    <a:pt x="396" y="240"/>
                  </a:cubicBezTo>
                  <a:cubicBezTo>
                    <a:pt x="408" y="239"/>
                    <a:pt x="420" y="238"/>
                    <a:pt x="431" y="235"/>
                  </a:cubicBezTo>
                  <a:cubicBezTo>
                    <a:pt x="459" y="230"/>
                    <a:pt x="486" y="223"/>
                    <a:pt x="508" y="204"/>
                  </a:cubicBezTo>
                  <a:cubicBezTo>
                    <a:pt x="526" y="190"/>
                    <a:pt x="537" y="171"/>
                    <a:pt x="542" y="148"/>
                  </a:cubicBezTo>
                  <a:cubicBezTo>
                    <a:pt x="547" y="128"/>
                    <a:pt x="539" y="112"/>
                    <a:pt x="521" y="101"/>
                  </a:cubicBezTo>
                  <a:cubicBezTo>
                    <a:pt x="502" y="90"/>
                    <a:pt x="481" y="86"/>
                    <a:pt x="459" y="86"/>
                  </a:cubicBezTo>
                  <a:cubicBezTo>
                    <a:pt x="366" y="83"/>
                    <a:pt x="280" y="105"/>
                    <a:pt x="209" y="170"/>
                  </a:cubicBezTo>
                  <a:cubicBezTo>
                    <a:pt x="176" y="199"/>
                    <a:pt x="157" y="236"/>
                    <a:pt x="157" y="281"/>
                  </a:cubicBezTo>
                  <a:cubicBezTo>
                    <a:pt x="157" y="290"/>
                    <a:pt x="160" y="300"/>
                    <a:pt x="163" y="309"/>
                  </a:cubicBezTo>
                  <a:cubicBezTo>
                    <a:pt x="165" y="315"/>
                    <a:pt x="171" y="318"/>
                    <a:pt x="176" y="322"/>
                  </a:cubicBezTo>
                  <a:cubicBezTo>
                    <a:pt x="179" y="306"/>
                    <a:pt x="184" y="293"/>
                    <a:pt x="200" y="287"/>
                  </a:cubicBezTo>
                  <a:cubicBezTo>
                    <a:pt x="213" y="282"/>
                    <a:pt x="227" y="282"/>
                    <a:pt x="238" y="293"/>
                  </a:cubicBezTo>
                  <a:cubicBezTo>
                    <a:pt x="250" y="304"/>
                    <a:pt x="252" y="320"/>
                    <a:pt x="247" y="336"/>
                  </a:cubicBezTo>
                  <a:cubicBezTo>
                    <a:pt x="243" y="353"/>
                    <a:pt x="232" y="364"/>
                    <a:pt x="216" y="371"/>
                  </a:cubicBezTo>
                  <a:cubicBezTo>
                    <a:pt x="167" y="394"/>
                    <a:pt x="80" y="378"/>
                    <a:pt x="43" y="340"/>
                  </a:cubicBezTo>
                  <a:cubicBezTo>
                    <a:pt x="7" y="305"/>
                    <a:pt x="0" y="253"/>
                    <a:pt x="22" y="202"/>
                  </a:cubicBezTo>
                  <a:cubicBezTo>
                    <a:pt x="42" y="155"/>
                    <a:pt x="78" y="122"/>
                    <a:pt x="120" y="94"/>
                  </a:cubicBezTo>
                  <a:cubicBezTo>
                    <a:pt x="184" y="51"/>
                    <a:pt x="256" y="25"/>
                    <a:pt x="332" y="12"/>
                  </a:cubicBezTo>
                  <a:cubicBezTo>
                    <a:pt x="382" y="3"/>
                    <a:pt x="433" y="0"/>
                    <a:pt x="483" y="6"/>
                  </a:cubicBezTo>
                  <a:cubicBezTo>
                    <a:pt x="528" y="11"/>
                    <a:pt x="570" y="21"/>
                    <a:pt x="607" y="49"/>
                  </a:cubicBezTo>
                  <a:cubicBezTo>
                    <a:pt x="645" y="77"/>
                    <a:pt x="659" y="123"/>
                    <a:pt x="644" y="168"/>
                  </a:cubicBezTo>
                  <a:cubicBezTo>
                    <a:pt x="631" y="204"/>
                    <a:pt x="606" y="229"/>
                    <a:pt x="573" y="247"/>
                  </a:cubicBezTo>
                  <a:cubicBezTo>
                    <a:pt x="570" y="248"/>
                    <a:pt x="567" y="250"/>
                    <a:pt x="562" y="253"/>
                  </a:cubicBezTo>
                  <a:cubicBezTo>
                    <a:pt x="569" y="254"/>
                    <a:pt x="574" y="255"/>
                    <a:pt x="579" y="256"/>
                  </a:cubicBezTo>
                  <a:cubicBezTo>
                    <a:pt x="584" y="257"/>
                    <a:pt x="589" y="258"/>
                    <a:pt x="593" y="260"/>
                  </a:cubicBezTo>
                  <a:cubicBezTo>
                    <a:pt x="676" y="283"/>
                    <a:pt x="688" y="350"/>
                    <a:pt x="656" y="414"/>
                  </a:cubicBezTo>
                  <a:cubicBezTo>
                    <a:pt x="633" y="460"/>
                    <a:pt x="592" y="485"/>
                    <a:pt x="546" y="503"/>
                  </a:cubicBezTo>
                  <a:cubicBezTo>
                    <a:pt x="517" y="514"/>
                    <a:pt x="487" y="521"/>
                    <a:pt x="456" y="523"/>
                  </a:cubicBezTo>
                  <a:cubicBezTo>
                    <a:pt x="453" y="523"/>
                    <a:pt x="450" y="524"/>
                    <a:pt x="447" y="525"/>
                  </a:cubicBezTo>
                  <a:cubicBezTo>
                    <a:pt x="374" y="525"/>
                    <a:pt x="302" y="525"/>
                    <a:pt x="229" y="525"/>
                  </a:cubicBezTo>
                  <a:close/>
                  <a:moveTo>
                    <a:pt x="350" y="441"/>
                  </a:moveTo>
                  <a:cubicBezTo>
                    <a:pt x="380" y="441"/>
                    <a:pt x="408" y="442"/>
                    <a:pt x="436" y="440"/>
                  </a:cubicBezTo>
                  <a:cubicBezTo>
                    <a:pt x="455" y="439"/>
                    <a:pt x="475" y="435"/>
                    <a:pt x="493" y="428"/>
                  </a:cubicBezTo>
                  <a:cubicBezTo>
                    <a:pt x="532" y="413"/>
                    <a:pt x="545" y="392"/>
                    <a:pt x="543" y="355"/>
                  </a:cubicBezTo>
                  <a:cubicBezTo>
                    <a:pt x="543" y="340"/>
                    <a:pt x="536" y="329"/>
                    <a:pt x="523" y="323"/>
                  </a:cubicBezTo>
                  <a:cubicBezTo>
                    <a:pt x="515" y="319"/>
                    <a:pt x="506" y="316"/>
                    <a:pt x="497" y="314"/>
                  </a:cubicBezTo>
                  <a:cubicBezTo>
                    <a:pt x="465" y="308"/>
                    <a:pt x="433" y="313"/>
                    <a:pt x="402" y="318"/>
                  </a:cubicBezTo>
                  <a:cubicBezTo>
                    <a:pt x="377" y="322"/>
                    <a:pt x="376" y="322"/>
                    <a:pt x="371" y="345"/>
                  </a:cubicBezTo>
                  <a:cubicBezTo>
                    <a:pt x="364" y="377"/>
                    <a:pt x="357" y="409"/>
                    <a:pt x="350" y="441"/>
                  </a:cubicBezTo>
                  <a:close/>
                  <a:moveTo>
                    <a:pt x="58" y="309"/>
                  </a:moveTo>
                  <a:cubicBezTo>
                    <a:pt x="58" y="302"/>
                    <a:pt x="59" y="295"/>
                    <a:pt x="59" y="288"/>
                  </a:cubicBezTo>
                  <a:cubicBezTo>
                    <a:pt x="59" y="249"/>
                    <a:pt x="68" y="212"/>
                    <a:pt x="88" y="178"/>
                  </a:cubicBezTo>
                  <a:cubicBezTo>
                    <a:pt x="103" y="153"/>
                    <a:pt x="123" y="133"/>
                    <a:pt x="143" y="111"/>
                  </a:cubicBezTo>
                  <a:cubicBezTo>
                    <a:pt x="146" y="109"/>
                    <a:pt x="148" y="106"/>
                    <a:pt x="151" y="103"/>
                  </a:cubicBezTo>
                  <a:cubicBezTo>
                    <a:pt x="117" y="122"/>
                    <a:pt x="88" y="145"/>
                    <a:pt x="65" y="176"/>
                  </a:cubicBezTo>
                  <a:cubicBezTo>
                    <a:pt x="47" y="198"/>
                    <a:pt x="37" y="224"/>
                    <a:pt x="37" y="253"/>
                  </a:cubicBezTo>
                  <a:cubicBezTo>
                    <a:pt x="36" y="274"/>
                    <a:pt x="42" y="293"/>
                    <a:pt x="58" y="309"/>
                  </a:cubicBezTo>
                  <a:close/>
                </a:path>
              </a:pathLst>
            </a:custGeom>
            <a:solidFill>
              <a:srgbClr val="F6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9" name="Grupo 8">
            <a:extLst>
              <a:ext uri="{FF2B5EF4-FFF2-40B4-BE49-F238E27FC236}">
                <a16:creationId xmlns:a16="http://schemas.microsoft.com/office/drawing/2014/main" id="{FFB94D55-BBBF-21BA-28AC-E82DA85A062A}"/>
              </a:ext>
            </a:extLst>
          </p:cNvPr>
          <p:cNvGrpSpPr/>
          <p:nvPr/>
        </p:nvGrpSpPr>
        <p:grpSpPr>
          <a:xfrm>
            <a:off x="2760168" y="662994"/>
            <a:ext cx="6545998" cy="1662097"/>
            <a:chOff x="7140576" y="2728912"/>
            <a:chExt cx="3521074" cy="898526"/>
          </a:xfrm>
          <a:solidFill>
            <a:schemeClr val="tx1"/>
          </a:solidFill>
        </p:grpSpPr>
        <p:sp>
          <p:nvSpPr>
            <p:cNvPr id="10" name="Freeform 109">
              <a:extLst>
                <a:ext uri="{FF2B5EF4-FFF2-40B4-BE49-F238E27FC236}">
                  <a16:creationId xmlns:a16="http://schemas.microsoft.com/office/drawing/2014/main" id="{C7795306-4F81-104E-28BB-CCC3E39B0073}"/>
                </a:ext>
              </a:extLst>
            </p:cNvPr>
            <p:cNvSpPr>
              <a:spLocks noEditPoints="1"/>
            </p:cNvSpPr>
            <p:nvPr/>
          </p:nvSpPr>
          <p:spPr bwMode="auto">
            <a:xfrm>
              <a:off x="8286750" y="2951163"/>
              <a:ext cx="2374900" cy="676275"/>
            </a:xfrm>
            <a:custGeom>
              <a:avLst/>
              <a:gdLst>
                <a:gd name="T0" fmla="*/ 8 w 1391"/>
                <a:gd name="T1" fmla="*/ 309 h 395"/>
                <a:gd name="T2" fmla="*/ 159 w 1391"/>
                <a:gd name="T3" fmla="*/ 55 h 395"/>
                <a:gd name="T4" fmla="*/ 123 w 1391"/>
                <a:gd name="T5" fmla="*/ 306 h 395"/>
                <a:gd name="T6" fmla="*/ 193 w 1391"/>
                <a:gd name="T7" fmla="*/ 296 h 395"/>
                <a:gd name="T8" fmla="*/ 263 w 1391"/>
                <a:gd name="T9" fmla="*/ 77 h 395"/>
                <a:gd name="T10" fmla="*/ 315 w 1391"/>
                <a:gd name="T11" fmla="*/ 293 h 395"/>
                <a:gd name="T12" fmla="*/ 378 w 1391"/>
                <a:gd name="T13" fmla="*/ 298 h 395"/>
                <a:gd name="T14" fmla="*/ 386 w 1391"/>
                <a:gd name="T15" fmla="*/ 126 h 395"/>
                <a:gd name="T16" fmla="*/ 424 w 1391"/>
                <a:gd name="T17" fmla="*/ 86 h 395"/>
                <a:gd name="T18" fmla="*/ 455 w 1391"/>
                <a:gd name="T19" fmla="*/ 29 h 395"/>
                <a:gd name="T20" fmla="*/ 550 w 1391"/>
                <a:gd name="T21" fmla="*/ 73 h 395"/>
                <a:gd name="T22" fmla="*/ 631 w 1391"/>
                <a:gd name="T23" fmla="*/ 40 h 395"/>
                <a:gd name="T24" fmla="*/ 749 w 1391"/>
                <a:gd name="T25" fmla="*/ 15 h 395"/>
                <a:gd name="T26" fmla="*/ 773 w 1391"/>
                <a:gd name="T27" fmla="*/ 86 h 395"/>
                <a:gd name="T28" fmla="*/ 726 w 1391"/>
                <a:gd name="T29" fmla="*/ 131 h 395"/>
                <a:gd name="T30" fmla="*/ 712 w 1391"/>
                <a:gd name="T31" fmla="*/ 332 h 395"/>
                <a:gd name="T32" fmla="*/ 829 w 1391"/>
                <a:gd name="T33" fmla="*/ 120 h 395"/>
                <a:gd name="T34" fmla="*/ 1031 w 1391"/>
                <a:gd name="T35" fmla="*/ 245 h 395"/>
                <a:gd name="T36" fmla="*/ 886 w 1391"/>
                <a:gd name="T37" fmla="*/ 244 h 395"/>
                <a:gd name="T38" fmla="*/ 964 w 1391"/>
                <a:gd name="T39" fmla="*/ 134 h 395"/>
                <a:gd name="T40" fmla="*/ 862 w 1391"/>
                <a:gd name="T41" fmla="*/ 274 h 395"/>
                <a:gd name="T42" fmla="*/ 1118 w 1391"/>
                <a:gd name="T43" fmla="*/ 97 h 395"/>
                <a:gd name="T44" fmla="*/ 1239 w 1391"/>
                <a:gd name="T45" fmla="*/ 68 h 395"/>
                <a:gd name="T46" fmla="*/ 1241 w 1391"/>
                <a:gd name="T47" fmla="*/ 114 h 395"/>
                <a:gd name="T48" fmla="*/ 1391 w 1391"/>
                <a:gd name="T49" fmla="*/ 144 h 395"/>
                <a:gd name="T50" fmla="*/ 1300 w 1391"/>
                <a:gd name="T51" fmla="*/ 248 h 395"/>
                <a:gd name="T52" fmla="*/ 1228 w 1391"/>
                <a:gd name="T53" fmla="*/ 169 h 395"/>
                <a:gd name="T54" fmla="*/ 1173 w 1391"/>
                <a:gd name="T55" fmla="*/ 370 h 395"/>
                <a:gd name="T56" fmla="*/ 1055 w 1391"/>
                <a:gd name="T57" fmla="*/ 376 h 395"/>
                <a:gd name="T58" fmla="*/ 1069 w 1391"/>
                <a:gd name="T59" fmla="*/ 307 h 395"/>
                <a:gd name="T60" fmla="*/ 943 w 1391"/>
                <a:gd name="T61" fmla="*/ 387 h 395"/>
                <a:gd name="T62" fmla="*/ 822 w 1391"/>
                <a:gd name="T63" fmla="*/ 387 h 395"/>
                <a:gd name="T64" fmla="*/ 682 w 1391"/>
                <a:gd name="T65" fmla="*/ 389 h 395"/>
                <a:gd name="T66" fmla="*/ 633 w 1391"/>
                <a:gd name="T67" fmla="*/ 392 h 395"/>
                <a:gd name="T68" fmla="*/ 568 w 1391"/>
                <a:gd name="T69" fmla="*/ 335 h 395"/>
                <a:gd name="T70" fmla="*/ 472 w 1391"/>
                <a:gd name="T71" fmla="*/ 395 h 395"/>
                <a:gd name="T72" fmla="*/ 385 w 1391"/>
                <a:gd name="T73" fmla="*/ 342 h 395"/>
                <a:gd name="T74" fmla="*/ 288 w 1391"/>
                <a:gd name="T75" fmla="*/ 395 h 395"/>
                <a:gd name="T76" fmla="*/ 199 w 1391"/>
                <a:gd name="T77" fmla="*/ 349 h 395"/>
                <a:gd name="T78" fmla="*/ 94 w 1391"/>
                <a:gd name="T79" fmla="*/ 395 h 395"/>
                <a:gd name="T80" fmla="*/ 547 w 1391"/>
                <a:gd name="T81" fmla="*/ 128 h 395"/>
                <a:gd name="T82" fmla="*/ 499 w 1391"/>
                <a:gd name="T83" fmla="*/ 321 h 395"/>
                <a:gd name="T84" fmla="*/ 580 w 1391"/>
                <a:gd name="T85" fmla="*/ 263 h 395"/>
                <a:gd name="T86" fmla="*/ 1360 w 1391"/>
                <a:gd name="T87" fmla="*/ 188 h 395"/>
                <a:gd name="T88" fmla="*/ 1360 w 1391"/>
                <a:gd name="T89" fmla="*/ 18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1" h="395">
                  <a:moveTo>
                    <a:pt x="75" y="395"/>
                  </a:moveTo>
                  <a:cubicBezTo>
                    <a:pt x="69" y="393"/>
                    <a:pt x="62" y="392"/>
                    <a:pt x="56" y="390"/>
                  </a:cubicBezTo>
                  <a:cubicBezTo>
                    <a:pt x="18" y="379"/>
                    <a:pt x="0" y="350"/>
                    <a:pt x="8" y="309"/>
                  </a:cubicBezTo>
                  <a:cubicBezTo>
                    <a:pt x="22" y="237"/>
                    <a:pt x="39" y="165"/>
                    <a:pt x="55" y="93"/>
                  </a:cubicBezTo>
                  <a:cubicBezTo>
                    <a:pt x="56" y="85"/>
                    <a:pt x="60" y="81"/>
                    <a:pt x="68" y="79"/>
                  </a:cubicBezTo>
                  <a:cubicBezTo>
                    <a:pt x="99" y="71"/>
                    <a:pt x="129" y="63"/>
                    <a:pt x="159" y="55"/>
                  </a:cubicBezTo>
                  <a:cubicBezTo>
                    <a:pt x="172" y="52"/>
                    <a:pt x="175" y="54"/>
                    <a:pt x="172" y="68"/>
                  </a:cubicBezTo>
                  <a:cubicBezTo>
                    <a:pt x="160" y="125"/>
                    <a:pt x="148" y="181"/>
                    <a:pt x="136" y="238"/>
                  </a:cubicBezTo>
                  <a:cubicBezTo>
                    <a:pt x="131" y="261"/>
                    <a:pt x="127" y="283"/>
                    <a:pt x="123" y="306"/>
                  </a:cubicBezTo>
                  <a:cubicBezTo>
                    <a:pt x="121" y="314"/>
                    <a:pt x="119" y="323"/>
                    <a:pt x="127" y="329"/>
                  </a:cubicBezTo>
                  <a:cubicBezTo>
                    <a:pt x="137" y="336"/>
                    <a:pt x="147" y="337"/>
                    <a:pt x="158" y="332"/>
                  </a:cubicBezTo>
                  <a:cubicBezTo>
                    <a:pt x="174" y="324"/>
                    <a:pt x="184" y="311"/>
                    <a:pt x="193" y="296"/>
                  </a:cubicBezTo>
                  <a:cubicBezTo>
                    <a:pt x="207" y="270"/>
                    <a:pt x="211" y="241"/>
                    <a:pt x="218" y="213"/>
                  </a:cubicBezTo>
                  <a:cubicBezTo>
                    <a:pt x="227" y="174"/>
                    <a:pt x="235" y="136"/>
                    <a:pt x="244" y="97"/>
                  </a:cubicBezTo>
                  <a:cubicBezTo>
                    <a:pt x="246" y="86"/>
                    <a:pt x="251" y="80"/>
                    <a:pt x="263" y="77"/>
                  </a:cubicBezTo>
                  <a:cubicBezTo>
                    <a:pt x="292" y="71"/>
                    <a:pt x="319" y="62"/>
                    <a:pt x="348" y="55"/>
                  </a:cubicBezTo>
                  <a:cubicBezTo>
                    <a:pt x="363" y="51"/>
                    <a:pt x="367" y="55"/>
                    <a:pt x="363" y="70"/>
                  </a:cubicBezTo>
                  <a:cubicBezTo>
                    <a:pt x="347" y="145"/>
                    <a:pt x="331" y="219"/>
                    <a:pt x="315" y="293"/>
                  </a:cubicBezTo>
                  <a:cubicBezTo>
                    <a:pt x="313" y="302"/>
                    <a:pt x="313" y="312"/>
                    <a:pt x="313" y="321"/>
                  </a:cubicBezTo>
                  <a:cubicBezTo>
                    <a:pt x="314" y="331"/>
                    <a:pt x="320" y="334"/>
                    <a:pt x="329" y="332"/>
                  </a:cubicBezTo>
                  <a:cubicBezTo>
                    <a:pt x="351" y="329"/>
                    <a:pt x="366" y="316"/>
                    <a:pt x="378" y="298"/>
                  </a:cubicBezTo>
                  <a:cubicBezTo>
                    <a:pt x="390" y="279"/>
                    <a:pt x="395" y="257"/>
                    <a:pt x="400" y="234"/>
                  </a:cubicBezTo>
                  <a:cubicBezTo>
                    <a:pt x="408" y="200"/>
                    <a:pt x="415" y="165"/>
                    <a:pt x="423" y="129"/>
                  </a:cubicBezTo>
                  <a:cubicBezTo>
                    <a:pt x="410" y="128"/>
                    <a:pt x="399" y="127"/>
                    <a:pt x="386" y="126"/>
                  </a:cubicBezTo>
                  <a:cubicBezTo>
                    <a:pt x="389" y="115"/>
                    <a:pt x="390" y="103"/>
                    <a:pt x="393" y="93"/>
                  </a:cubicBezTo>
                  <a:cubicBezTo>
                    <a:pt x="394" y="90"/>
                    <a:pt x="400" y="87"/>
                    <a:pt x="403" y="87"/>
                  </a:cubicBezTo>
                  <a:cubicBezTo>
                    <a:pt x="410" y="86"/>
                    <a:pt x="417" y="86"/>
                    <a:pt x="424" y="86"/>
                  </a:cubicBezTo>
                  <a:cubicBezTo>
                    <a:pt x="431" y="87"/>
                    <a:pt x="434" y="83"/>
                    <a:pt x="435" y="77"/>
                  </a:cubicBezTo>
                  <a:cubicBezTo>
                    <a:pt x="438" y="65"/>
                    <a:pt x="440" y="52"/>
                    <a:pt x="444" y="40"/>
                  </a:cubicBezTo>
                  <a:cubicBezTo>
                    <a:pt x="446" y="36"/>
                    <a:pt x="450" y="31"/>
                    <a:pt x="455" y="29"/>
                  </a:cubicBezTo>
                  <a:cubicBezTo>
                    <a:pt x="485" y="20"/>
                    <a:pt x="516" y="12"/>
                    <a:pt x="547" y="4"/>
                  </a:cubicBezTo>
                  <a:cubicBezTo>
                    <a:pt x="561" y="0"/>
                    <a:pt x="564" y="3"/>
                    <a:pt x="561" y="17"/>
                  </a:cubicBezTo>
                  <a:cubicBezTo>
                    <a:pt x="558" y="36"/>
                    <a:pt x="554" y="55"/>
                    <a:pt x="550" y="73"/>
                  </a:cubicBezTo>
                  <a:cubicBezTo>
                    <a:pt x="549" y="77"/>
                    <a:pt x="548" y="81"/>
                    <a:pt x="547" y="85"/>
                  </a:cubicBezTo>
                  <a:cubicBezTo>
                    <a:pt x="572" y="85"/>
                    <a:pt x="596" y="85"/>
                    <a:pt x="620" y="85"/>
                  </a:cubicBezTo>
                  <a:cubicBezTo>
                    <a:pt x="624" y="70"/>
                    <a:pt x="628" y="55"/>
                    <a:pt x="631" y="40"/>
                  </a:cubicBezTo>
                  <a:cubicBezTo>
                    <a:pt x="633" y="33"/>
                    <a:pt x="637" y="30"/>
                    <a:pt x="643" y="28"/>
                  </a:cubicBezTo>
                  <a:cubicBezTo>
                    <a:pt x="674" y="20"/>
                    <a:pt x="705" y="12"/>
                    <a:pt x="735" y="4"/>
                  </a:cubicBezTo>
                  <a:cubicBezTo>
                    <a:pt x="748" y="0"/>
                    <a:pt x="751" y="2"/>
                    <a:pt x="749" y="15"/>
                  </a:cubicBezTo>
                  <a:cubicBezTo>
                    <a:pt x="746" y="35"/>
                    <a:pt x="741" y="54"/>
                    <a:pt x="737" y="73"/>
                  </a:cubicBezTo>
                  <a:cubicBezTo>
                    <a:pt x="736" y="77"/>
                    <a:pt x="736" y="81"/>
                    <a:pt x="735" y="86"/>
                  </a:cubicBezTo>
                  <a:cubicBezTo>
                    <a:pt x="748" y="86"/>
                    <a:pt x="761" y="86"/>
                    <a:pt x="773" y="86"/>
                  </a:cubicBezTo>
                  <a:cubicBezTo>
                    <a:pt x="787" y="86"/>
                    <a:pt x="789" y="88"/>
                    <a:pt x="786" y="102"/>
                  </a:cubicBezTo>
                  <a:cubicBezTo>
                    <a:pt x="780" y="127"/>
                    <a:pt x="780" y="127"/>
                    <a:pt x="755" y="128"/>
                  </a:cubicBezTo>
                  <a:cubicBezTo>
                    <a:pt x="745" y="128"/>
                    <a:pt x="732" y="126"/>
                    <a:pt x="726" y="131"/>
                  </a:cubicBezTo>
                  <a:cubicBezTo>
                    <a:pt x="720" y="136"/>
                    <a:pt x="720" y="149"/>
                    <a:pt x="718" y="158"/>
                  </a:cubicBezTo>
                  <a:cubicBezTo>
                    <a:pt x="708" y="210"/>
                    <a:pt x="697" y="261"/>
                    <a:pt x="686" y="313"/>
                  </a:cubicBezTo>
                  <a:cubicBezTo>
                    <a:pt x="683" y="333"/>
                    <a:pt x="694" y="342"/>
                    <a:pt x="712" y="332"/>
                  </a:cubicBezTo>
                  <a:cubicBezTo>
                    <a:pt x="725" y="325"/>
                    <a:pt x="737" y="313"/>
                    <a:pt x="748" y="302"/>
                  </a:cubicBezTo>
                  <a:cubicBezTo>
                    <a:pt x="752" y="298"/>
                    <a:pt x="752" y="288"/>
                    <a:pt x="753" y="281"/>
                  </a:cubicBezTo>
                  <a:cubicBezTo>
                    <a:pt x="760" y="219"/>
                    <a:pt x="779" y="162"/>
                    <a:pt x="829" y="120"/>
                  </a:cubicBezTo>
                  <a:cubicBezTo>
                    <a:pt x="862" y="92"/>
                    <a:pt x="899" y="76"/>
                    <a:pt x="944" y="77"/>
                  </a:cubicBezTo>
                  <a:cubicBezTo>
                    <a:pt x="967" y="78"/>
                    <a:pt x="991" y="77"/>
                    <a:pt x="1014" y="87"/>
                  </a:cubicBezTo>
                  <a:cubicBezTo>
                    <a:pt x="1092" y="120"/>
                    <a:pt x="1083" y="208"/>
                    <a:pt x="1031" y="245"/>
                  </a:cubicBezTo>
                  <a:cubicBezTo>
                    <a:pt x="992" y="273"/>
                    <a:pt x="949" y="277"/>
                    <a:pt x="904" y="270"/>
                  </a:cubicBezTo>
                  <a:cubicBezTo>
                    <a:pt x="897" y="269"/>
                    <a:pt x="891" y="266"/>
                    <a:pt x="885" y="262"/>
                  </a:cubicBezTo>
                  <a:cubicBezTo>
                    <a:pt x="877" y="256"/>
                    <a:pt x="877" y="249"/>
                    <a:pt x="886" y="244"/>
                  </a:cubicBezTo>
                  <a:cubicBezTo>
                    <a:pt x="894" y="240"/>
                    <a:pt x="903" y="238"/>
                    <a:pt x="911" y="235"/>
                  </a:cubicBezTo>
                  <a:cubicBezTo>
                    <a:pt x="944" y="224"/>
                    <a:pt x="966" y="202"/>
                    <a:pt x="972" y="167"/>
                  </a:cubicBezTo>
                  <a:cubicBezTo>
                    <a:pt x="974" y="155"/>
                    <a:pt x="975" y="143"/>
                    <a:pt x="964" y="134"/>
                  </a:cubicBezTo>
                  <a:cubicBezTo>
                    <a:pt x="952" y="125"/>
                    <a:pt x="939" y="127"/>
                    <a:pt x="928" y="134"/>
                  </a:cubicBezTo>
                  <a:cubicBezTo>
                    <a:pt x="918" y="141"/>
                    <a:pt x="908" y="149"/>
                    <a:pt x="900" y="158"/>
                  </a:cubicBezTo>
                  <a:cubicBezTo>
                    <a:pt x="872" y="191"/>
                    <a:pt x="857" y="230"/>
                    <a:pt x="862" y="274"/>
                  </a:cubicBezTo>
                  <a:cubicBezTo>
                    <a:pt x="864" y="296"/>
                    <a:pt x="883" y="314"/>
                    <a:pt x="909" y="318"/>
                  </a:cubicBezTo>
                  <a:cubicBezTo>
                    <a:pt x="993" y="332"/>
                    <a:pt x="1062" y="292"/>
                    <a:pt x="1088" y="210"/>
                  </a:cubicBezTo>
                  <a:cubicBezTo>
                    <a:pt x="1099" y="173"/>
                    <a:pt x="1108" y="135"/>
                    <a:pt x="1118" y="97"/>
                  </a:cubicBezTo>
                  <a:cubicBezTo>
                    <a:pt x="1120" y="86"/>
                    <a:pt x="1126" y="81"/>
                    <a:pt x="1136" y="78"/>
                  </a:cubicBezTo>
                  <a:cubicBezTo>
                    <a:pt x="1166" y="71"/>
                    <a:pt x="1195" y="63"/>
                    <a:pt x="1224" y="55"/>
                  </a:cubicBezTo>
                  <a:cubicBezTo>
                    <a:pt x="1239" y="52"/>
                    <a:pt x="1241" y="54"/>
                    <a:pt x="1239" y="68"/>
                  </a:cubicBezTo>
                  <a:cubicBezTo>
                    <a:pt x="1236" y="84"/>
                    <a:pt x="1233" y="100"/>
                    <a:pt x="1230" y="115"/>
                  </a:cubicBezTo>
                  <a:cubicBezTo>
                    <a:pt x="1229" y="118"/>
                    <a:pt x="1229" y="121"/>
                    <a:pt x="1230" y="125"/>
                  </a:cubicBezTo>
                  <a:cubicBezTo>
                    <a:pt x="1234" y="121"/>
                    <a:pt x="1237" y="117"/>
                    <a:pt x="1241" y="114"/>
                  </a:cubicBezTo>
                  <a:cubicBezTo>
                    <a:pt x="1254" y="104"/>
                    <a:pt x="1267" y="91"/>
                    <a:pt x="1282" y="86"/>
                  </a:cubicBezTo>
                  <a:cubicBezTo>
                    <a:pt x="1324" y="73"/>
                    <a:pt x="1368" y="83"/>
                    <a:pt x="1386" y="129"/>
                  </a:cubicBezTo>
                  <a:cubicBezTo>
                    <a:pt x="1388" y="133"/>
                    <a:pt x="1389" y="139"/>
                    <a:pt x="1391" y="144"/>
                  </a:cubicBezTo>
                  <a:cubicBezTo>
                    <a:pt x="1391" y="154"/>
                    <a:pt x="1391" y="165"/>
                    <a:pt x="1391" y="175"/>
                  </a:cubicBezTo>
                  <a:cubicBezTo>
                    <a:pt x="1390" y="177"/>
                    <a:pt x="1389" y="178"/>
                    <a:pt x="1389" y="179"/>
                  </a:cubicBezTo>
                  <a:cubicBezTo>
                    <a:pt x="1380" y="222"/>
                    <a:pt x="1344" y="250"/>
                    <a:pt x="1300" y="248"/>
                  </a:cubicBezTo>
                  <a:cubicBezTo>
                    <a:pt x="1265" y="246"/>
                    <a:pt x="1241" y="225"/>
                    <a:pt x="1234" y="191"/>
                  </a:cubicBezTo>
                  <a:cubicBezTo>
                    <a:pt x="1233" y="184"/>
                    <a:pt x="1233" y="177"/>
                    <a:pt x="1232" y="171"/>
                  </a:cubicBezTo>
                  <a:cubicBezTo>
                    <a:pt x="1231" y="170"/>
                    <a:pt x="1230" y="170"/>
                    <a:pt x="1228" y="169"/>
                  </a:cubicBezTo>
                  <a:cubicBezTo>
                    <a:pt x="1223" y="181"/>
                    <a:pt x="1216" y="192"/>
                    <a:pt x="1212" y="204"/>
                  </a:cubicBezTo>
                  <a:cubicBezTo>
                    <a:pt x="1205" y="226"/>
                    <a:pt x="1200" y="249"/>
                    <a:pt x="1195" y="272"/>
                  </a:cubicBezTo>
                  <a:cubicBezTo>
                    <a:pt x="1187" y="304"/>
                    <a:pt x="1180" y="337"/>
                    <a:pt x="1173" y="370"/>
                  </a:cubicBezTo>
                  <a:cubicBezTo>
                    <a:pt x="1171" y="380"/>
                    <a:pt x="1167" y="389"/>
                    <a:pt x="1155" y="390"/>
                  </a:cubicBezTo>
                  <a:cubicBezTo>
                    <a:pt x="1125" y="390"/>
                    <a:pt x="1095" y="390"/>
                    <a:pt x="1065" y="390"/>
                  </a:cubicBezTo>
                  <a:cubicBezTo>
                    <a:pt x="1057" y="389"/>
                    <a:pt x="1053" y="385"/>
                    <a:pt x="1055" y="376"/>
                  </a:cubicBezTo>
                  <a:cubicBezTo>
                    <a:pt x="1060" y="360"/>
                    <a:pt x="1063" y="343"/>
                    <a:pt x="1066" y="327"/>
                  </a:cubicBezTo>
                  <a:cubicBezTo>
                    <a:pt x="1067" y="324"/>
                    <a:pt x="1068" y="321"/>
                    <a:pt x="1068" y="318"/>
                  </a:cubicBezTo>
                  <a:cubicBezTo>
                    <a:pt x="1069" y="315"/>
                    <a:pt x="1069" y="311"/>
                    <a:pt x="1069" y="307"/>
                  </a:cubicBezTo>
                  <a:cubicBezTo>
                    <a:pt x="1067" y="309"/>
                    <a:pt x="1066" y="309"/>
                    <a:pt x="1066" y="309"/>
                  </a:cubicBezTo>
                  <a:cubicBezTo>
                    <a:pt x="1065" y="310"/>
                    <a:pt x="1064" y="311"/>
                    <a:pt x="1063" y="313"/>
                  </a:cubicBezTo>
                  <a:cubicBezTo>
                    <a:pt x="1031" y="351"/>
                    <a:pt x="990" y="374"/>
                    <a:pt x="943" y="387"/>
                  </a:cubicBezTo>
                  <a:cubicBezTo>
                    <a:pt x="929" y="391"/>
                    <a:pt x="915" y="392"/>
                    <a:pt x="900" y="395"/>
                  </a:cubicBezTo>
                  <a:cubicBezTo>
                    <a:pt x="885" y="395"/>
                    <a:pt x="869" y="395"/>
                    <a:pt x="853" y="395"/>
                  </a:cubicBezTo>
                  <a:cubicBezTo>
                    <a:pt x="843" y="392"/>
                    <a:pt x="832" y="390"/>
                    <a:pt x="822" y="387"/>
                  </a:cubicBezTo>
                  <a:cubicBezTo>
                    <a:pt x="794" y="376"/>
                    <a:pt x="773" y="357"/>
                    <a:pt x="759" y="329"/>
                  </a:cubicBezTo>
                  <a:cubicBezTo>
                    <a:pt x="757" y="333"/>
                    <a:pt x="755" y="335"/>
                    <a:pt x="753" y="338"/>
                  </a:cubicBezTo>
                  <a:cubicBezTo>
                    <a:pt x="735" y="363"/>
                    <a:pt x="712" y="381"/>
                    <a:pt x="682" y="389"/>
                  </a:cubicBezTo>
                  <a:cubicBezTo>
                    <a:pt x="675" y="391"/>
                    <a:pt x="668" y="393"/>
                    <a:pt x="661" y="395"/>
                  </a:cubicBezTo>
                  <a:cubicBezTo>
                    <a:pt x="655" y="395"/>
                    <a:pt x="649" y="395"/>
                    <a:pt x="642" y="395"/>
                  </a:cubicBezTo>
                  <a:cubicBezTo>
                    <a:pt x="639" y="394"/>
                    <a:pt x="636" y="393"/>
                    <a:pt x="633" y="392"/>
                  </a:cubicBezTo>
                  <a:cubicBezTo>
                    <a:pt x="605" y="387"/>
                    <a:pt x="583" y="376"/>
                    <a:pt x="574" y="347"/>
                  </a:cubicBezTo>
                  <a:cubicBezTo>
                    <a:pt x="572" y="343"/>
                    <a:pt x="572" y="339"/>
                    <a:pt x="571" y="335"/>
                  </a:cubicBezTo>
                  <a:cubicBezTo>
                    <a:pt x="569" y="335"/>
                    <a:pt x="568" y="335"/>
                    <a:pt x="568" y="335"/>
                  </a:cubicBezTo>
                  <a:cubicBezTo>
                    <a:pt x="566" y="338"/>
                    <a:pt x="564" y="340"/>
                    <a:pt x="563" y="342"/>
                  </a:cubicBezTo>
                  <a:cubicBezTo>
                    <a:pt x="543" y="367"/>
                    <a:pt x="519" y="386"/>
                    <a:pt x="487" y="392"/>
                  </a:cubicBezTo>
                  <a:cubicBezTo>
                    <a:pt x="482" y="392"/>
                    <a:pt x="477" y="394"/>
                    <a:pt x="472" y="395"/>
                  </a:cubicBezTo>
                  <a:cubicBezTo>
                    <a:pt x="467" y="395"/>
                    <a:pt x="462" y="395"/>
                    <a:pt x="457" y="395"/>
                  </a:cubicBezTo>
                  <a:cubicBezTo>
                    <a:pt x="455" y="394"/>
                    <a:pt x="454" y="393"/>
                    <a:pt x="452" y="393"/>
                  </a:cubicBezTo>
                  <a:cubicBezTo>
                    <a:pt x="419" y="390"/>
                    <a:pt x="395" y="376"/>
                    <a:pt x="385" y="342"/>
                  </a:cubicBezTo>
                  <a:cubicBezTo>
                    <a:pt x="385" y="341"/>
                    <a:pt x="384" y="341"/>
                    <a:pt x="385" y="342"/>
                  </a:cubicBezTo>
                  <a:cubicBezTo>
                    <a:pt x="368" y="354"/>
                    <a:pt x="353" y="368"/>
                    <a:pt x="335" y="378"/>
                  </a:cubicBezTo>
                  <a:cubicBezTo>
                    <a:pt x="321" y="386"/>
                    <a:pt x="304" y="389"/>
                    <a:pt x="288" y="395"/>
                  </a:cubicBezTo>
                  <a:cubicBezTo>
                    <a:pt x="281" y="395"/>
                    <a:pt x="274" y="395"/>
                    <a:pt x="267" y="395"/>
                  </a:cubicBezTo>
                  <a:cubicBezTo>
                    <a:pt x="266" y="394"/>
                    <a:pt x="265" y="393"/>
                    <a:pt x="264" y="393"/>
                  </a:cubicBezTo>
                  <a:cubicBezTo>
                    <a:pt x="235" y="390"/>
                    <a:pt x="212" y="377"/>
                    <a:pt x="199" y="349"/>
                  </a:cubicBezTo>
                  <a:cubicBezTo>
                    <a:pt x="196" y="351"/>
                    <a:pt x="193" y="353"/>
                    <a:pt x="191" y="355"/>
                  </a:cubicBezTo>
                  <a:cubicBezTo>
                    <a:pt x="172" y="371"/>
                    <a:pt x="151" y="381"/>
                    <a:pt x="127" y="388"/>
                  </a:cubicBezTo>
                  <a:cubicBezTo>
                    <a:pt x="116" y="391"/>
                    <a:pt x="105" y="392"/>
                    <a:pt x="94" y="395"/>
                  </a:cubicBezTo>
                  <a:cubicBezTo>
                    <a:pt x="88" y="395"/>
                    <a:pt x="81" y="395"/>
                    <a:pt x="75" y="395"/>
                  </a:cubicBezTo>
                  <a:close/>
                  <a:moveTo>
                    <a:pt x="611" y="128"/>
                  </a:moveTo>
                  <a:cubicBezTo>
                    <a:pt x="589" y="128"/>
                    <a:pt x="568" y="128"/>
                    <a:pt x="547" y="128"/>
                  </a:cubicBezTo>
                  <a:cubicBezTo>
                    <a:pt x="539" y="128"/>
                    <a:pt x="537" y="131"/>
                    <a:pt x="535" y="138"/>
                  </a:cubicBezTo>
                  <a:cubicBezTo>
                    <a:pt x="527" y="179"/>
                    <a:pt x="517" y="219"/>
                    <a:pt x="509" y="260"/>
                  </a:cubicBezTo>
                  <a:cubicBezTo>
                    <a:pt x="504" y="280"/>
                    <a:pt x="502" y="300"/>
                    <a:pt x="499" y="321"/>
                  </a:cubicBezTo>
                  <a:cubicBezTo>
                    <a:pt x="498" y="332"/>
                    <a:pt x="505" y="337"/>
                    <a:pt x="516" y="334"/>
                  </a:cubicBezTo>
                  <a:cubicBezTo>
                    <a:pt x="524" y="332"/>
                    <a:pt x="533" y="329"/>
                    <a:pt x="539" y="324"/>
                  </a:cubicBezTo>
                  <a:cubicBezTo>
                    <a:pt x="560" y="309"/>
                    <a:pt x="573" y="288"/>
                    <a:pt x="580" y="263"/>
                  </a:cubicBezTo>
                  <a:cubicBezTo>
                    <a:pt x="584" y="249"/>
                    <a:pt x="587" y="235"/>
                    <a:pt x="590" y="222"/>
                  </a:cubicBezTo>
                  <a:cubicBezTo>
                    <a:pt x="597" y="191"/>
                    <a:pt x="604" y="161"/>
                    <a:pt x="611" y="128"/>
                  </a:cubicBezTo>
                  <a:close/>
                  <a:moveTo>
                    <a:pt x="1360" y="188"/>
                  </a:moveTo>
                  <a:cubicBezTo>
                    <a:pt x="1377" y="178"/>
                    <a:pt x="1379" y="146"/>
                    <a:pt x="1366" y="126"/>
                  </a:cubicBezTo>
                  <a:cubicBezTo>
                    <a:pt x="1355" y="107"/>
                    <a:pt x="1337" y="97"/>
                    <a:pt x="1322" y="103"/>
                  </a:cubicBezTo>
                  <a:cubicBezTo>
                    <a:pt x="1351" y="123"/>
                    <a:pt x="1364" y="151"/>
                    <a:pt x="1360" y="1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110">
              <a:extLst>
                <a:ext uri="{FF2B5EF4-FFF2-40B4-BE49-F238E27FC236}">
                  <a16:creationId xmlns:a16="http://schemas.microsoft.com/office/drawing/2014/main" id="{A06AA667-8CB7-3F9E-0CBA-9917779E1601}"/>
                </a:ext>
              </a:extLst>
            </p:cNvPr>
            <p:cNvSpPr>
              <a:spLocks noEditPoints="1"/>
            </p:cNvSpPr>
            <p:nvPr/>
          </p:nvSpPr>
          <p:spPr bwMode="auto">
            <a:xfrm>
              <a:off x="7140576" y="2728912"/>
              <a:ext cx="1174750" cy="898526"/>
            </a:xfrm>
            <a:custGeom>
              <a:avLst/>
              <a:gdLst>
                <a:gd name="T0" fmla="*/ 230 w 688"/>
                <a:gd name="T1" fmla="*/ 525 h 525"/>
                <a:gd name="T2" fmla="*/ 225 w 688"/>
                <a:gd name="T3" fmla="*/ 508 h 525"/>
                <a:gd name="T4" fmla="*/ 245 w 688"/>
                <a:gd name="T5" fmla="*/ 414 h 525"/>
                <a:gd name="T6" fmla="*/ 304 w 688"/>
                <a:gd name="T7" fmla="*/ 159 h 525"/>
                <a:gd name="T8" fmla="*/ 329 w 688"/>
                <a:gd name="T9" fmla="*/ 135 h 525"/>
                <a:gd name="T10" fmla="*/ 407 w 688"/>
                <a:gd name="T11" fmla="*/ 120 h 525"/>
                <a:gd name="T12" fmla="*/ 419 w 688"/>
                <a:gd name="T13" fmla="*/ 133 h 525"/>
                <a:gd name="T14" fmla="*/ 398 w 688"/>
                <a:gd name="T15" fmla="*/ 232 h 525"/>
                <a:gd name="T16" fmla="*/ 396 w 688"/>
                <a:gd name="T17" fmla="*/ 240 h 525"/>
                <a:gd name="T18" fmla="*/ 432 w 688"/>
                <a:gd name="T19" fmla="*/ 235 h 525"/>
                <a:gd name="T20" fmla="*/ 509 w 688"/>
                <a:gd name="T21" fmla="*/ 204 h 525"/>
                <a:gd name="T22" fmla="*/ 543 w 688"/>
                <a:gd name="T23" fmla="*/ 148 h 525"/>
                <a:gd name="T24" fmla="*/ 521 w 688"/>
                <a:gd name="T25" fmla="*/ 101 h 525"/>
                <a:gd name="T26" fmla="*/ 460 w 688"/>
                <a:gd name="T27" fmla="*/ 85 h 525"/>
                <a:gd name="T28" fmla="*/ 209 w 688"/>
                <a:gd name="T29" fmla="*/ 170 h 525"/>
                <a:gd name="T30" fmla="*/ 158 w 688"/>
                <a:gd name="T31" fmla="*/ 281 h 525"/>
                <a:gd name="T32" fmla="*/ 164 w 688"/>
                <a:gd name="T33" fmla="*/ 309 h 525"/>
                <a:gd name="T34" fmla="*/ 177 w 688"/>
                <a:gd name="T35" fmla="*/ 322 h 525"/>
                <a:gd name="T36" fmla="*/ 200 w 688"/>
                <a:gd name="T37" fmla="*/ 287 h 525"/>
                <a:gd name="T38" fmla="*/ 238 w 688"/>
                <a:gd name="T39" fmla="*/ 292 h 525"/>
                <a:gd name="T40" fmla="*/ 248 w 688"/>
                <a:gd name="T41" fmla="*/ 336 h 525"/>
                <a:gd name="T42" fmla="*/ 217 w 688"/>
                <a:gd name="T43" fmla="*/ 371 h 525"/>
                <a:gd name="T44" fmla="*/ 43 w 688"/>
                <a:gd name="T45" fmla="*/ 340 h 525"/>
                <a:gd name="T46" fmla="*/ 23 w 688"/>
                <a:gd name="T47" fmla="*/ 202 h 525"/>
                <a:gd name="T48" fmla="*/ 121 w 688"/>
                <a:gd name="T49" fmla="*/ 94 h 525"/>
                <a:gd name="T50" fmla="*/ 333 w 688"/>
                <a:gd name="T51" fmla="*/ 12 h 525"/>
                <a:gd name="T52" fmla="*/ 484 w 688"/>
                <a:gd name="T53" fmla="*/ 6 h 525"/>
                <a:gd name="T54" fmla="*/ 608 w 688"/>
                <a:gd name="T55" fmla="*/ 49 h 525"/>
                <a:gd name="T56" fmla="*/ 644 w 688"/>
                <a:gd name="T57" fmla="*/ 168 h 525"/>
                <a:gd name="T58" fmla="*/ 574 w 688"/>
                <a:gd name="T59" fmla="*/ 246 h 525"/>
                <a:gd name="T60" fmla="*/ 563 w 688"/>
                <a:gd name="T61" fmla="*/ 253 h 525"/>
                <a:gd name="T62" fmla="*/ 579 w 688"/>
                <a:gd name="T63" fmla="*/ 256 h 525"/>
                <a:gd name="T64" fmla="*/ 594 w 688"/>
                <a:gd name="T65" fmla="*/ 259 h 525"/>
                <a:gd name="T66" fmla="*/ 656 w 688"/>
                <a:gd name="T67" fmla="*/ 414 h 525"/>
                <a:gd name="T68" fmla="*/ 547 w 688"/>
                <a:gd name="T69" fmla="*/ 503 h 525"/>
                <a:gd name="T70" fmla="*/ 457 w 688"/>
                <a:gd name="T71" fmla="*/ 523 h 525"/>
                <a:gd name="T72" fmla="*/ 448 w 688"/>
                <a:gd name="T73" fmla="*/ 525 h 525"/>
                <a:gd name="T74" fmla="*/ 230 w 688"/>
                <a:gd name="T75" fmla="*/ 525 h 525"/>
                <a:gd name="T76" fmla="*/ 351 w 688"/>
                <a:gd name="T77" fmla="*/ 441 h 525"/>
                <a:gd name="T78" fmla="*/ 437 w 688"/>
                <a:gd name="T79" fmla="*/ 440 h 525"/>
                <a:gd name="T80" fmla="*/ 493 w 688"/>
                <a:gd name="T81" fmla="*/ 428 h 525"/>
                <a:gd name="T82" fmla="*/ 544 w 688"/>
                <a:gd name="T83" fmla="*/ 355 h 525"/>
                <a:gd name="T84" fmla="*/ 523 w 688"/>
                <a:gd name="T85" fmla="*/ 323 h 525"/>
                <a:gd name="T86" fmla="*/ 497 w 688"/>
                <a:gd name="T87" fmla="*/ 314 h 525"/>
                <a:gd name="T88" fmla="*/ 402 w 688"/>
                <a:gd name="T89" fmla="*/ 318 h 525"/>
                <a:gd name="T90" fmla="*/ 372 w 688"/>
                <a:gd name="T91" fmla="*/ 345 h 525"/>
                <a:gd name="T92" fmla="*/ 351 w 688"/>
                <a:gd name="T93" fmla="*/ 441 h 525"/>
                <a:gd name="T94" fmla="*/ 58 w 688"/>
                <a:gd name="T95" fmla="*/ 309 h 525"/>
                <a:gd name="T96" fmla="*/ 60 w 688"/>
                <a:gd name="T97" fmla="*/ 288 h 525"/>
                <a:gd name="T98" fmla="*/ 88 w 688"/>
                <a:gd name="T99" fmla="*/ 178 h 525"/>
                <a:gd name="T100" fmla="*/ 144 w 688"/>
                <a:gd name="T101" fmla="*/ 111 h 525"/>
                <a:gd name="T102" fmla="*/ 151 w 688"/>
                <a:gd name="T103" fmla="*/ 103 h 525"/>
                <a:gd name="T104" fmla="*/ 66 w 688"/>
                <a:gd name="T105" fmla="*/ 175 h 525"/>
                <a:gd name="T106" fmla="*/ 37 w 688"/>
                <a:gd name="T107" fmla="*/ 253 h 525"/>
                <a:gd name="T108" fmla="*/ 58 w 688"/>
                <a:gd name="T109" fmla="*/ 30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8" h="525">
                  <a:moveTo>
                    <a:pt x="230" y="525"/>
                  </a:moveTo>
                  <a:cubicBezTo>
                    <a:pt x="221" y="522"/>
                    <a:pt x="223" y="515"/>
                    <a:pt x="225" y="508"/>
                  </a:cubicBezTo>
                  <a:cubicBezTo>
                    <a:pt x="231" y="477"/>
                    <a:pt x="238" y="445"/>
                    <a:pt x="245" y="414"/>
                  </a:cubicBezTo>
                  <a:cubicBezTo>
                    <a:pt x="265" y="329"/>
                    <a:pt x="285" y="244"/>
                    <a:pt x="304" y="159"/>
                  </a:cubicBezTo>
                  <a:cubicBezTo>
                    <a:pt x="308" y="145"/>
                    <a:pt x="314" y="137"/>
                    <a:pt x="329" y="135"/>
                  </a:cubicBezTo>
                  <a:cubicBezTo>
                    <a:pt x="355" y="131"/>
                    <a:pt x="381" y="125"/>
                    <a:pt x="407" y="120"/>
                  </a:cubicBezTo>
                  <a:cubicBezTo>
                    <a:pt x="419" y="119"/>
                    <a:pt x="421" y="122"/>
                    <a:pt x="419" y="133"/>
                  </a:cubicBezTo>
                  <a:cubicBezTo>
                    <a:pt x="412" y="166"/>
                    <a:pt x="405" y="199"/>
                    <a:pt x="398" y="232"/>
                  </a:cubicBezTo>
                  <a:cubicBezTo>
                    <a:pt x="397" y="234"/>
                    <a:pt x="397" y="236"/>
                    <a:pt x="396" y="240"/>
                  </a:cubicBezTo>
                  <a:cubicBezTo>
                    <a:pt x="409" y="239"/>
                    <a:pt x="420" y="238"/>
                    <a:pt x="432" y="235"/>
                  </a:cubicBezTo>
                  <a:cubicBezTo>
                    <a:pt x="459" y="230"/>
                    <a:pt x="486" y="223"/>
                    <a:pt x="509" y="204"/>
                  </a:cubicBezTo>
                  <a:cubicBezTo>
                    <a:pt x="527" y="190"/>
                    <a:pt x="538" y="171"/>
                    <a:pt x="543" y="148"/>
                  </a:cubicBezTo>
                  <a:cubicBezTo>
                    <a:pt x="547" y="128"/>
                    <a:pt x="540" y="112"/>
                    <a:pt x="521" y="101"/>
                  </a:cubicBezTo>
                  <a:cubicBezTo>
                    <a:pt x="502" y="90"/>
                    <a:pt x="481" y="86"/>
                    <a:pt x="460" y="85"/>
                  </a:cubicBezTo>
                  <a:cubicBezTo>
                    <a:pt x="366" y="83"/>
                    <a:pt x="281" y="105"/>
                    <a:pt x="209" y="170"/>
                  </a:cubicBezTo>
                  <a:cubicBezTo>
                    <a:pt x="177" y="199"/>
                    <a:pt x="157" y="236"/>
                    <a:pt x="158" y="281"/>
                  </a:cubicBezTo>
                  <a:cubicBezTo>
                    <a:pt x="158" y="290"/>
                    <a:pt x="161" y="300"/>
                    <a:pt x="164" y="309"/>
                  </a:cubicBezTo>
                  <a:cubicBezTo>
                    <a:pt x="166" y="315"/>
                    <a:pt x="171" y="318"/>
                    <a:pt x="177" y="322"/>
                  </a:cubicBezTo>
                  <a:cubicBezTo>
                    <a:pt x="180" y="306"/>
                    <a:pt x="185" y="293"/>
                    <a:pt x="200" y="287"/>
                  </a:cubicBezTo>
                  <a:cubicBezTo>
                    <a:pt x="214" y="282"/>
                    <a:pt x="228" y="282"/>
                    <a:pt x="238" y="292"/>
                  </a:cubicBezTo>
                  <a:cubicBezTo>
                    <a:pt x="251" y="304"/>
                    <a:pt x="252" y="320"/>
                    <a:pt x="248" y="336"/>
                  </a:cubicBezTo>
                  <a:cubicBezTo>
                    <a:pt x="244" y="353"/>
                    <a:pt x="233" y="364"/>
                    <a:pt x="217" y="371"/>
                  </a:cubicBezTo>
                  <a:cubicBezTo>
                    <a:pt x="168" y="394"/>
                    <a:pt x="81" y="378"/>
                    <a:pt x="43" y="340"/>
                  </a:cubicBezTo>
                  <a:cubicBezTo>
                    <a:pt x="8" y="304"/>
                    <a:pt x="0" y="253"/>
                    <a:pt x="23" y="202"/>
                  </a:cubicBezTo>
                  <a:cubicBezTo>
                    <a:pt x="43" y="155"/>
                    <a:pt x="79" y="122"/>
                    <a:pt x="121" y="94"/>
                  </a:cubicBezTo>
                  <a:cubicBezTo>
                    <a:pt x="185" y="51"/>
                    <a:pt x="257" y="25"/>
                    <a:pt x="333" y="12"/>
                  </a:cubicBezTo>
                  <a:cubicBezTo>
                    <a:pt x="383" y="3"/>
                    <a:pt x="433" y="0"/>
                    <a:pt x="484" y="6"/>
                  </a:cubicBezTo>
                  <a:cubicBezTo>
                    <a:pt x="528" y="11"/>
                    <a:pt x="571" y="21"/>
                    <a:pt x="608" y="49"/>
                  </a:cubicBezTo>
                  <a:cubicBezTo>
                    <a:pt x="646" y="77"/>
                    <a:pt x="660" y="123"/>
                    <a:pt x="644" y="168"/>
                  </a:cubicBezTo>
                  <a:cubicBezTo>
                    <a:pt x="632" y="204"/>
                    <a:pt x="607" y="229"/>
                    <a:pt x="574" y="246"/>
                  </a:cubicBezTo>
                  <a:cubicBezTo>
                    <a:pt x="571" y="248"/>
                    <a:pt x="568" y="250"/>
                    <a:pt x="563" y="253"/>
                  </a:cubicBezTo>
                  <a:cubicBezTo>
                    <a:pt x="570" y="254"/>
                    <a:pt x="575" y="255"/>
                    <a:pt x="579" y="256"/>
                  </a:cubicBezTo>
                  <a:cubicBezTo>
                    <a:pt x="584" y="257"/>
                    <a:pt x="589" y="258"/>
                    <a:pt x="594" y="259"/>
                  </a:cubicBezTo>
                  <a:cubicBezTo>
                    <a:pt x="676" y="283"/>
                    <a:pt x="688" y="349"/>
                    <a:pt x="656" y="414"/>
                  </a:cubicBezTo>
                  <a:cubicBezTo>
                    <a:pt x="633" y="460"/>
                    <a:pt x="593" y="485"/>
                    <a:pt x="547" y="503"/>
                  </a:cubicBezTo>
                  <a:cubicBezTo>
                    <a:pt x="518" y="514"/>
                    <a:pt x="488" y="521"/>
                    <a:pt x="457" y="523"/>
                  </a:cubicBezTo>
                  <a:cubicBezTo>
                    <a:pt x="454" y="523"/>
                    <a:pt x="451" y="524"/>
                    <a:pt x="448" y="525"/>
                  </a:cubicBezTo>
                  <a:cubicBezTo>
                    <a:pt x="375" y="525"/>
                    <a:pt x="303" y="525"/>
                    <a:pt x="230" y="525"/>
                  </a:cubicBezTo>
                  <a:close/>
                  <a:moveTo>
                    <a:pt x="351" y="441"/>
                  </a:moveTo>
                  <a:cubicBezTo>
                    <a:pt x="380" y="441"/>
                    <a:pt x="409" y="442"/>
                    <a:pt x="437" y="440"/>
                  </a:cubicBezTo>
                  <a:cubicBezTo>
                    <a:pt x="456" y="439"/>
                    <a:pt x="476" y="435"/>
                    <a:pt x="493" y="428"/>
                  </a:cubicBezTo>
                  <a:cubicBezTo>
                    <a:pt x="533" y="413"/>
                    <a:pt x="546" y="391"/>
                    <a:pt x="544" y="355"/>
                  </a:cubicBezTo>
                  <a:cubicBezTo>
                    <a:pt x="543" y="340"/>
                    <a:pt x="537" y="329"/>
                    <a:pt x="523" y="323"/>
                  </a:cubicBezTo>
                  <a:cubicBezTo>
                    <a:pt x="515" y="319"/>
                    <a:pt x="506" y="316"/>
                    <a:pt x="497" y="314"/>
                  </a:cubicBezTo>
                  <a:cubicBezTo>
                    <a:pt x="465" y="308"/>
                    <a:pt x="434" y="313"/>
                    <a:pt x="402" y="318"/>
                  </a:cubicBezTo>
                  <a:cubicBezTo>
                    <a:pt x="377" y="322"/>
                    <a:pt x="377" y="322"/>
                    <a:pt x="372" y="345"/>
                  </a:cubicBezTo>
                  <a:cubicBezTo>
                    <a:pt x="364" y="377"/>
                    <a:pt x="358" y="409"/>
                    <a:pt x="351" y="441"/>
                  </a:cubicBezTo>
                  <a:close/>
                  <a:moveTo>
                    <a:pt x="58" y="309"/>
                  </a:moveTo>
                  <a:cubicBezTo>
                    <a:pt x="59" y="302"/>
                    <a:pt x="60" y="295"/>
                    <a:pt x="60" y="288"/>
                  </a:cubicBezTo>
                  <a:cubicBezTo>
                    <a:pt x="60" y="249"/>
                    <a:pt x="69" y="212"/>
                    <a:pt x="88" y="178"/>
                  </a:cubicBezTo>
                  <a:cubicBezTo>
                    <a:pt x="103" y="153"/>
                    <a:pt x="124" y="132"/>
                    <a:pt x="144" y="111"/>
                  </a:cubicBezTo>
                  <a:cubicBezTo>
                    <a:pt x="147" y="109"/>
                    <a:pt x="149" y="106"/>
                    <a:pt x="151" y="103"/>
                  </a:cubicBezTo>
                  <a:cubicBezTo>
                    <a:pt x="118" y="122"/>
                    <a:pt x="89" y="145"/>
                    <a:pt x="66" y="175"/>
                  </a:cubicBezTo>
                  <a:cubicBezTo>
                    <a:pt x="48" y="198"/>
                    <a:pt x="38" y="224"/>
                    <a:pt x="37" y="253"/>
                  </a:cubicBezTo>
                  <a:cubicBezTo>
                    <a:pt x="37" y="274"/>
                    <a:pt x="43" y="293"/>
                    <a:pt x="58" y="3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58" name="Grupo 57">
            <a:extLst>
              <a:ext uri="{FF2B5EF4-FFF2-40B4-BE49-F238E27FC236}">
                <a16:creationId xmlns:a16="http://schemas.microsoft.com/office/drawing/2014/main" id="{3D1FA238-F874-95AD-15BF-ABC09C023338}"/>
              </a:ext>
            </a:extLst>
          </p:cNvPr>
          <p:cNvGrpSpPr/>
          <p:nvPr/>
        </p:nvGrpSpPr>
        <p:grpSpPr>
          <a:xfrm>
            <a:off x="4265612" y="3757612"/>
            <a:ext cx="3768726" cy="2581276"/>
            <a:chOff x="4265612" y="3757612"/>
            <a:chExt cx="3768726" cy="2581276"/>
          </a:xfrm>
        </p:grpSpPr>
        <p:sp>
          <p:nvSpPr>
            <p:cNvPr id="17" name="Freeform 10">
              <a:extLst>
                <a:ext uri="{FF2B5EF4-FFF2-40B4-BE49-F238E27FC236}">
                  <a16:creationId xmlns:a16="http://schemas.microsoft.com/office/drawing/2014/main" id="{270B8E26-9EA3-CBF2-0266-E6216EBFE70F}"/>
                </a:ext>
              </a:extLst>
            </p:cNvPr>
            <p:cNvSpPr/>
            <p:nvPr/>
          </p:nvSpPr>
          <p:spPr bwMode="auto">
            <a:xfrm>
              <a:off x="4392613" y="3859213"/>
              <a:ext cx="3567113" cy="2370138"/>
            </a:xfrm>
            <a:custGeom>
              <a:avLst/>
              <a:gdLst>
                <a:gd name="T0" fmla="*/ 370 w 423"/>
                <a:gd name="T1" fmla="*/ 125 h 280"/>
                <a:gd name="T2" fmla="*/ 423 w 423"/>
                <a:gd name="T3" fmla="*/ 158 h 280"/>
                <a:gd name="T4" fmla="*/ 364 w 423"/>
                <a:gd name="T5" fmla="*/ 188 h 280"/>
                <a:gd name="T6" fmla="*/ 353 w 423"/>
                <a:gd name="T7" fmla="*/ 226 h 280"/>
                <a:gd name="T8" fmla="*/ 360 w 423"/>
                <a:gd name="T9" fmla="*/ 242 h 280"/>
                <a:gd name="T10" fmla="*/ 329 w 423"/>
                <a:gd name="T11" fmla="*/ 270 h 280"/>
                <a:gd name="T12" fmla="*/ 300 w 423"/>
                <a:gd name="T13" fmla="*/ 233 h 280"/>
                <a:gd name="T14" fmla="*/ 146 w 423"/>
                <a:gd name="T15" fmla="*/ 227 h 280"/>
                <a:gd name="T16" fmla="*/ 54 w 423"/>
                <a:gd name="T17" fmla="*/ 194 h 280"/>
                <a:gd name="T18" fmla="*/ 47 w 423"/>
                <a:gd name="T19" fmla="*/ 181 h 280"/>
                <a:gd name="T20" fmla="*/ 8 w 423"/>
                <a:gd name="T21" fmla="*/ 169 h 280"/>
                <a:gd name="T22" fmla="*/ 48 w 423"/>
                <a:gd name="T23" fmla="*/ 129 h 280"/>
                <a:gd name="T24" fmla="*/ 61 w 423"/>
                <a:gd name="T25" fmla="*/ 158 h 280"/>
                <a:gd name="T26" fmla="*/ 59 w 423"/>
                <a:gd name="T27" fmla="*/ 154 h 280"/>
                <a:gd name="T28" fmla="*/ 73 w 423"/>
                <a:gd name="T29" fmla="*/ 143 h 280"/>
                <a:gd name="T30" fmla="*/ 101 w 423"/>
                <a:gd name="T31" fmla="*/ 151 h 280"/>
                <a:gd name="T32" fmla="*/ 234 w 423"/>
                <a:gd name="T33" fmla="*/ 132 h 280"/>
                <a:gd name="T34" fmla="*/ 233 w 423"/>
                <a:gd name="T35" fmla="*/ 132 h 280"/>
                <a:gd name="T36" fmla="*/ 114 w 423"/>
                <a:gd name="T37" fmla="*/ 152 h 280"/>
                <a:gd name="T38" fmla="*/ 53 w 423"/>
                <a:gd name="T39" fmla="*/ 92 h 280"/>
                <a:gd name="T40" fmla="*/ 86 w 423"/>
                <a:gd name="T41" fmla="*/ 13 h 280"/>
                <a:gd name="T42" fmla="*/ 126 w 423"/>
                <a:gd name="T43" fmla="*/ 5 h 280"/>
                <a:gd name="T44" fmla="*/ 97 w 423"/>
                <a:gd name="T45" fmla="*/ 25 h 280"/>
                <a:gd name="T46" fmla="*/ 157 w 423"/>
                <a:gd name="T47" fmla="*/ 12 h 280"/>
                <a:gd name="T48" fmla="*/ 188 w 423"/>
                <a:gd name="T49" fmla="*/ 13 h 280"/>
                <a:gd name="T50" fmla="*/ 267 w 423"/>
                <a:gd name="T51" fmla="*/ 14 h 280"/>
                <a:gd name="T52" fmla="*/ 316 w 423"/>
                <a:gd name="T53" fmla="*/ 72 h 280"/>
                <a:gd name="T54" fmla="*/ 291 w 423"/>
                <a:gd name="T55" fmla="*/ 101 h 280"/>
                <a:gd name="T56" fmla="*/ 314 w 423"/>
                <a:gd name="T57" fmla="*/ 79 h 280"/>
                <a:gd name="T58" fmla="*/ 319 w 423"/>
                <a:gd name="T59" fmla="*/ 109 h 280"/>
                <a:gd name="T60" fmla="*/ 316 w 423"/>
                <a:gd name="T61" fmla="*/ 120 h 280"/>
                <a:gd name="T62" fmla="*/ 364 w 423"/>
                <a:gd name="T63" fmla="*/ 11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2" h="280">
                  <a:moveTo>
                    <a:pt x="364" y="114"/>
                  </a:moveTo>
                  <a:cubicBezTo>
                    <a:pt x="368" y="117"/>
                    <a:pt x="371" y="120"/>
                    <a:pt x="370" y="125"/>
                  </a:cubicBezTo>
                  <a:cubicBezTo>
                    <a:pt x="374" y="139"/>
                    <a:pt x="387" y="136"/>
                    <a:pt x="397" y="139"/>
                  </a:cubicBezTo>
                  <a:cubicBezTo>
                    <a:pt x="408" y="142"/>
                    <a:pt x="419" y="145"/>
                    <a:pt x="423" y="158"/>
                  </a:cubicBezTo>
                  <a:cubicBezTo>
                    <a:pt x="423" y="172"/>
                    <a:pt x="415" y="178"/>
                    <a:pt x="403" y="181"/>
                  </a:cubicBezTo>
                  <a:cubicBezTo>
                    <a:pt x="390" y="184"/>
                    <a:pt x="377" y="184"/>
                    <a:pt x="364" y="188"/>
                  </a:cubicBezTo>
                  <a:cubicBezTo>
                    <a:pt x="356" y="190"/>
                    <a:pt x="347" y="193"/>
                    <a:pt x="343" y="202"/>
                  </a:cubicBezTo>
                  <a:cubicBezTo>
                    <a:pt x="334" y="215"/>
                    <a:pt x="345" y="220"/>
                    <a:pt x="353" y="226"/>
                  </a:cubicBezTo>
                  <a:cubicBezTo>
                    <a:pt x="361" y="239"/>
                    <a:pt x="354" y="244"/>
                    <a:pt x="343" y="249"/>
                  </a:cubicBezTo>
                  <a:cubicBezTo>
                    <a:pt x="351" y="250"/>
                    <a:pt x="356" y="247"/>
                    <a:pt x="360" y="242"/>
                  </a:cubicBezTo>
                  <a:cubicBezTo>
                    <a:pt x="365" y="236"/>
                    <a:pt x="369" y="225"/>
                    <a:pt x="379" y="237"/>
                  </a:cubicBezTo>
                  <a:cubicBezTo>
                    <a:pt x="379" y="267"/>
                    <a:pt x="359" y="280"/>
                    <a:pt x="329" y="270"/>
                  </a:cubicBezTo>
                  <a:cubicBezTo>
                    <a:pt x="321" y="264"/>
                    <a:pt x="315" y="255"/>
                    <a:pt x="311" y="246"/>
                  </a:cubicBezTo>
                  <a:cubicBezTo>
                    <a:pt x="308" y="241"/>
                    <a:pt x="306" y="236"/>
                    <a:pt x="300" y="233"/>
                  </a:cubicBezTo>
                  <a:cubicBezTo>
                    <a:pt x="287" y="223"/>
                    <a:pt x="271" y="221"/>
                    <a:pt x="256" y="220"/>
                  </a:cubicBezTo>
                  <a:cubicBezTo>
                    <a:pt x="219" y="217"/>
                    <a:pt x="182" y="223"/>
                    <a:pt x="146" y="227"/>
                  </a:cubicBezTo>
                  <a:cubicBezTo>
                    <a:pt x="122" y="230"/>
                    <a:pt x="99" y="231"/>
                    <a:pt x="75" y="226"/>
                  </a:cubicBezTo>
                  <a:cubicBezTo>
                    <a:pt x="54" y="217"/>
                    <a:pt x="54" y="217"/>
                    <a:pt x="54" y="194"/>
                  </a:cubicBezTo>
                  <a:cubicBezTo>
                    <a:pt x="54" y="192"/>
                    <a:pt x="53" y="191"/>
                    <a:pt x="51" y="190"/>
                  </a:cubicBezTo>
                  <a:cubicBezTo>
                    <a:pt x="49" y="188"/>
                    <a:pt x="48" y="184"/>
                    <a:pt x="47" y="181"/>
                  </a:cubicBezTo>
                  <a:cubicBezTo>
                    <a:pt x="44" y="174"/>
                    <a:pt x="37" y="175"/>
                    <a:pt x="32" y="175"/>
                  </a:cubicBezTo>
                  <a:cubicBezTo>
                    <a:pt x="23" y="175"/>
                    <a:pt x="15" y="175"/>
                    <a:pt x="8" y="169"/>
                  </a:cubicBezTo>
                  <a:cubicBezTo>
                    <a:pt x="0" y="163"/>
                    <a:pt x="0" y="154"/>
                    <a:pt x="3" y="146"/>
                  </a:cubicBezTo>
                  <a:cubicBezTo>
                    <a:pt x="13" y="128"/>
                    <a:pt x="31" y="131"/>
                    <a:pt x="48" y="129"/>
                  </a:cubicBezTo>
                  <a:cubicBezTo>
                    <a:pt x="54" y="128"/>
                    <a:pt x="56" y="133"/>
                    <a:pt x="56" y="138"/>
                  </a:cubicBezTo>
                  <a:cubicBezTo>
                    <a:pt x="57" y="145"/>
                    <a:pt x="58" y="151"/>
                    <a:pt x="61" y="158"/>
                  </a:cubicBezTo>
                  <a:cubicBezTo>
                    <a:pt x="62" y="160"/>
                    <a:pt x="62" y="164"/>
                    <a:pt x="63" y="166"/>
                  </a:cubicBezTo>
                  <a:cubicBezTo>
                    <a:pt x="62" y="162"/>
                    <a:pt x="61" y="158"/>
                    <a:pt x="59" y="154"/>
                  </a:cubicBezTo>
                  <a:cubicBezTo>
                    <a:pt x="59" y="149"/>
                    <a:pt x="54" y="143"/>
                    <a:pt x="59" y="139"/>
                  </a:cubicBezTo>
                  <a:cubicBezTo>
                    <a:pt x="65" y="135"/>
                    <a:pt x="69" y="140"/>
                    <a:pt x="73" y="143"/>
                  </a:cubicBezTo>
                  <a:cubicBezTo>
                    <a:pt x="76" y="145"/>
                    <a:pt x="80" y="146"/>
                    <a:pt x="84" y="147"/>
                  </a:cubicBezTo>
                  <a:cubicBezTo>
                    <a:pt x="90" y="149"/>
                    <a:pt x="96" y="149"/>
                    <a:pt x="101" y="151"/>
                  </a:cubicBezTo>
                  <a:cubicBezTo>
                    <a:pt x="133" y="154"/>
                    <a:pt x="164" y="150"/>
                    <a:pt x="195" y="143"/>
                  </a:cubicBezTo>
                  <a:cubicBezTo>
                    <a:pt x="208" y="140"/>
                    <a:pt x="221" y="137"/>
                    <a:pt x="234" y="132"/>
                  </a:cubicBezTo>
                  <a:cubicBezTo>
                    <a:pt x="236" y="130"/>
                    <a:pt x="232" y="129"/>
                    <a:pt x="233" y="130"/>
                  </a:cubicBezTo>
                  <a:cubicBezTo>
                    <a:pt x="234" y="131"/>
                    <a:pt x="234" y="131"/>
                    <a:pt x="233" y="132"/>
                  </a:cubicBezTo>
                  <a:cubicBezTo>
                    <a:pt x="219" y="138"/>
                    <a:pt x="204" y="140"/>
                    <a:pt x="189" y="144"/>
                  </a:cubicBezTo>
                  <a:cubicBezTo>
                    <a:pt x="164" y="149"/>
                    <a:pt x="139" y="153"/>
                    <a:pt x="114" y="152"/>
                  </a:cubicBezTo>
                  <a:cubicBezTo>
                    <a:pt x="106" y="153"/>
                    <a:pt x="98" y="149"/>
                    <a:pt x="90" y="149"/>
                  </a:cubicBezTo>
                  <a:cubicBezTo>
                    <a:pt x="62" y="141"/>
                    <a:pt x="50" y="125"/>
                    <a:pt x="53" y="92"/>
                  </a:cubicBezTo>
                  <a:cubicBezTo>
                    <a:pt x="54" y="78"/>
                    <a:pt x="55" y="63"/>
                    <a:pt x="61" y="49"/>
                  </a:cubicBezTo>
                  <a:cubicBezTo>
                    <a:pt x="66" y="35"/>
                    <a:pt x="79" y="26"/>
                    <a:pt x="86" y="13"/>
                  </a:cubicBezTo>
                  <a:cubicBezTo>
                    <a:pt x="90" y="7"/>
                    <a:pt x="97" y="5"/>
                    <a:pt x="104" y="4"/>
                  </a:cubicBezTo>
                  <a:cubicBezTo>
                    <a:pt x="111" y="5"/>
                    <a:pt x="119" y="0"/>
                    <a:pt x="126" y="5"/>
                  </a:cubicBezTo>
                  <a:cubicBezTo>
                    <a:pt x="127" y="13"/>
                    <a:pt x="122" y="14"/>
                    <a:pt x="117" y="16"/>
                  </a:cubicBezTo>
                  <a:cubicBezTo>
                    <a:pt x="110" y="18"/>
                    <a:pt x="104" y="20"/>
                    <a:pt x="97" y="25"/>
                  </a:cubicBezTo>
                  <a:cubicBezTo>
                    <a:pt x="131" y="8"/>
                    <a:pt x="161" y="9"/>
                    <a:pt x="186" y="31"/>
                  </a:cubicBezTo>
                  <a:cubicBezTo>
                    <a:pt x="178" y="27"/>
                    <a:pt x="169" y="18"/>
                    <a:pt x="157" y="12"/>
                  </a:cubicBezTo>
                  <a:cubicBezTo>
                    <a:pt x="155" y="11"/>
                    <a:pt x="151" y="8"/>
                    <a:pt x="156" y="4"/>
                  </a:cubicBezTo>
                  <a:cubicBezTo>
                    <a:pt x="168" y="1"/>
                    <a:pt x="178" y="6"/>
                    <a:pt x="188" y="13"/>
                  </a:cubicBezTo>
                  <a:cubicBezTo>
                    <a:pt x="195" y="19"/>
                    <a:pt x="203" y="21"/>
                    <a:pt x="212" y="19"/>
                  </a:cubicBezTo>
                  <a:cubicBezTo>
                    <a:pt x="230" y="15"/>
                    <a:pt x="249" y="13"/>
                    <a:pt x="267" y="14"/>
                  </a:cubicBezTo>
                  <a:cubicBezTo>
                    <a:pt x="275" y="14"/>
                    <a:pt x="283" y="16"/>
                    <a:pt x="290" y="18"/>
                  </a:cubicBezTo>
                  <a:cubicBezTo>
                    <a:pt x="317" y="26"/>
                    <a:pt x="327" y="46"/>
                    <a:pt x="316" y="72"/>
                  </a:cubicBezTo>
                  <a:cubicBezTo>
                    <a:pt x="301" y="97"/>
                    <a:pt x="277" y="112"/>
                    <a:pt x="252" y="125"/>
                  </a:cubicBezTo>
                  <a:cubicBezTo>
                    <a:pt x="265" y="117"/>
                    <a:pt x="279" y="110"/>
                    <a:pt x="291" y="101"/>
                  </a:cubicBezTo>
                  <a:cubicBezTo>
                    <a:pt x="296" y="97"/>
                    <a:pt x="300" y="93"/>
                    <a:pt x="305" y="88"/>
                  </a:cubicBezTo>
                  <a:cubicBezTo>
                    <a:pt x="307" y="85"/>
                    <a:pt x="309" y="78"/>
                    <a:pt x="314" y="79"/>
                  </a:cubicBezTo>
                  <a:cubicBezTo>
                    <a:pt x="321" y="80"/>
                    <a:pt x="319" y="87"/>
                    <a:pt x="320" y="92"/>
                  </a:cubicBezTo>
                  <a:cubicBezTo>
                    <a:pt x="320" y="98"/>
                    <a:pt x="320" y="103"/>
                    <a:pt x="319" y="109"/>
                  </a:cubicBezTo>
                  <a:cubicBezTo>
                    <a:pt x="316" y="120"/>
                    <a:pt x="314" y="132"/>
                    <a:pt x="307" y="139"/>
                  </a:cubicBezTo>
                  <a:cubicBezTo>
                    <a:pt x="310" y="135"/>
                    <a:pt x="314" y="128"/>
                    <a:pt x="316" y="120"/>
                  </a:cubicBezTo>
                  <a:cubicBezTo>
                    <a:pt x="322" y="104"/>
                    <a:pt x="330" y="100"/>
                    <a:pt x="346" y="106"/>
                  </a:cubicBezTo>
                  <a:cubicBezTo>
                    <a:pt x="352" y="108"/>
                    <a:pt x="357" y="113"/>
                    <a:pt x="364" y="114"/>
                  </a:cubicBezTo>
                  <a:close/>
                </a:path>
              </a:pathLst>
            </a:custGeom>
            <a:solidFill>
              <a:srgbClr val="FDE3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1">
              <a:extLst>
                <a:ext uri="{FF2B5EF4-FFF2-40B4-BE49-F238E27FC236}">
                  <a16:creationId xmlns:a16="http://schemas.microsoft.com/office/drawing/2014/main" id="{D7EB17F1-83D3-EC5D-68CF-F40D5B6654E4}"/>
                </a:ext>
              </a:extLst>
            </p:cNvPr>
            <p:cNvSpPr/>
            <p:nvPr/>
          </p:nvSpPr>
          <p:spPr bwMode="auto">
            <a:xfrm>
              <a:off x="4957763" y="5688013"/>
              <a:ext cx="2722563" cy="650875"/>
            </a:xfrm>
            <a:custGeom>
              <a:avLst/>
              <a:gdLst>
                <a:gd name="T0" fmla="*/ 313 w 323"/>
                <a:gd name="T1" fmla="*/ 44 h 77"/>
                <a:gd name="T2" fmla="*/ 302 w 323"/>
                <a:gd name="T3" fmla="*/ 67 h 77"/>
                <a:gd name="T4" fmla="*/ 240 w 323"/>
                <a:gd name="T5" fmla="*/ 44 h 77"/>
                <a:gd name="T6" fmla="*/ 197 w 323"/>
                <a:gd name="T7" fmla="*/ 16 h 77"/>
                <a:gd name="T8" fmla="*/ 147 w 323"/>
                <a:gd name="T9" fmla="*/ 18 h 77"/>
                <a:gd name="T10" fmla="*/ 8 w 323"/>
                <a:gd name="T11" fmla="*/ 25 h 77"/>
                <a:gd name="T12" fmla="*/ 5 w 323"/>
                <a:gd name="T13" fmla="*/ 11 h 77"/>
                <a:gd name="T14" fmla="*/ 147 w 323"/>
                <a:gd name="T15" fmla="*/ 3 h 77"/>
                <a:gd name="T16" fmla="*/ 233 w 323"/>
                <a:gd name="T17" fmla="*/ 14 h 77"/>
                <a:gd name="T18" fmla="*/ 248 w 323"/>
                <a:gd name="T19" fmla="*/ 36 h 77"/>
                <a:gd name="T20" fmla="*/ 259 w 323"/>
                <a:gd name="T21" fmla="*/ 51 h 77"/>
                <a:gd name="T22" fmla="*/ 309 w 323"/>
                <a:gd name="T23" fmla="*/ 43 h 77"/>
                <a:gd name="T24" fmla="*/ 313 w 323"/>
                <a:gd name="T25" fmla="*/ 4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3" h="77">
                  <a:moveTo>
                    <a:pt x="313" y="44"/>
                  </a:moveTo>
                  <a:cubicBezTo>
                    <a:pt x="323" y="58"/>
                    <a:pt x="310" y="64"/>
                    <a:pt x="302" y="67"/>
                  </a:cubicBezTo>
                  <a:cubicBezTo>
                    <a:pt x="278" y="77"/>
                    <a:pt x="252" y="70"/>
                    <a:pt x="240" y="44"/>
                  </a:cubicBezTo>
                  <a:cubicBezTo>
                    <a:pt x="231" y="25"/>
                    <a:pt x="218" y="14"/>
                    <a:pt x="197" y="16"/>
                  </a:cubicBezTo>
                  <a:cubicBezTo>
                    <a:pt x="180" y="17"/>
                    <a:pt x="164" y="14"/>
                    <a:pt x="147" y="18"/>
                  </a:cubicBezTo>
                  <a:cubicBezTo>
                    <a:pt x="101" y="26"/>
                    <a:pt x="54" y="25"/>
                    <a:pt x="8" y="25"/>
                  </a:cubicBezTo>
                  <a:cubicBezTo>
                    <a:pt x="2" y="21"/>
                    <a:pt x="0" y="16"/>
                    <a:pt x="5" y="11"/>
                  </a:cubicBezTo>
                  <a:cubicBezTo>
                    <a:pt x="53" y="16"/>
                    <a:pt x="100" y="8"/>
                    <a:pt x="147" y="3"/>
                  </a:cubicBezTo>
                  <a:cubicBezTo>
                    <a:pt x="176" y="1"/>
                    <a:pt x="206" y="0"/>
                    <a:pt x="233" y="14"/>
                  </a:cubicBezTo>
                  <a:cubicBezTo>
                    <a:pt x="241" y="20"/>
                    <a:pt x="245" y="27"/>
                    <a:pt x="248" y="36"/>
                  </a:cubicBezTo>
                  <a:cubicBezTo>
                    <a:pt x="250" y="42"/>
                    <a:pt x="255" y="47"/>
                    <a:pt x="259" y="51"/>
                  </a:cubicBezTo>
                  <a:cubicBezTo>
                    <a:pt x="279" y="63"/>
                    <a:pt x="288" y="62"/>
                    <a:pt x="309" y="43"/>
                  </a:cubicBezTo>
                  <a:cubicBezTo>
                    <a:pt x="311" y="43"/>
                    <a:pt x="312" y="43"/>
                    <a:pt x="313" y="44"/>
                  </a:cubicBezTo>
                  <a:close/>
                </a:path>
              </a:pathLst>
            </a:custGeom>
            <a:solidFill>
              <a:srgbClr val="FAF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2">
              <a:extLst>
                <a:ext uri="{FF2B5EF4-FFF2-40B4-BE49-F238E27FC236}">
                  <a16:creationId xmlns:a16="http://schemas.microsoft.com/office/drawing/2014/main" id="{938E3B1A-5A09-CEF7-BB31-7A1F02EEDA53}"/>
                </a:ext>
              </a:extLst>
            </p:cNvPr>
            <p:cNvSpPr/>
            <p:nvPr/>
          </p:nvSpPr>
          <p:spPr bwMode="auto">
            <a:xfrm>
              <a:off x="4265612" y="4097338"/>
              <a:ext cx="758825" cy="1801813"/>
            </a:xfrm>
            <a:custGeom>
              <a:avLst/>
              <a:gdLst>
                <a:gd name="T0" fmla="*/ 86 w 90"/>
                <a:gd name="T1" fmla="*/ 200 h 213"/>
                <a:gd name="T2" fmla="*/ 90 w 90"/>
                <a:gd name="T3" fmla="*/ 213 h 213"/>
                <a:gd name="T4" fmla="*/ 57 w 90"/>
                <a:gd name="T5" fmla="*/ 173 h 213"/>
                <a:gd name="T6" fmla="*/ 39 w 90"/>
                <a:gd name="T7" fmla="*/ 159 h 213"/>
                <a:gd name="T8" fmla="*/ 5 w 90"/>
                <a:gd name="T9" fmla="*/ 108 h 213"/>
                <a:gd name="T10" fmla="*/ 25 w 90"/>
                <a:gd name="T11" fmla="*/ 92 h 213"/>
                <a:gd name="T12" fmla="*/ 29 w 90"/>
                <a:gd name="T13" fmla="*/ 92 h 213"/>
                <a:gd name="T14" fmla="*/ 57 w 90"/>
                <a:gd name="T15" fmla="*/ 69 h 213"/>
                <a:gd name="T16" fmla="*/ 67 w 90"/>
                <a:gd name="T17" fmla="*/ 11 h 213"/>
                <a:gd name="T18" fmla="*/ 77 w 90"/>
                <a:gd name="T19" fmla="*/ 0 h 213"/>
                <a:gd name="T20" fmla="*/ 77 w 90"/>
                <a:gd name="T21" fmla="*/ 20 h 213"/>
                <a:gd name="T22" fmla="*/ 69 w 90"/>
                <a:gd name="T23" fmla="*/ 84 h 213"/>
                <a:gd name="T24" fmla="*/ 53 w 90"/>
                <a:gd name="T25" fmla="*/ 102 h 213"/>
                <a:gd name="T26" fmla="*/ 21 w 90"/>
                <a:gd name="T27" fmla="*/ 112 h 213"/>
                <a:gd name="T28" fmla="*/ 26 w 90"/>
                <a:gd name="T29" fmla="*/ 142 h 213"/>
                <a:gd name="T30" fmla="*/ 47 w 90"/>
                <a:gd name="T31" fmla="*/ 146 h 213"/>
                <a:gd name="T32" fmla="*/ 66 w 90"/>
                <a:gd name="T33" fmla="*/ 153 h 213"/>
                <a:gd name="T34" fmla="*/ 69 w 90"/>
                <a:gd name="T35" fmla="*/ 161 h 213"/>
                <a:gd name="T36" fmla="*/ 70 w 90"/>
                <a:gd name="T37" fmla="*/ 168 h 213"/>
                <a:gd name="T38" fmla="*/ 82 w 90"/>
                <a:gd name="T39" fmla="*/ 196 h 213"/>
                <a:gd name="T40" fmla="*/ 86 w 90"/>
                <a:gd name="T41" fmla="*/ 20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213">
                  <a:moveTo>
                    <a:pt x="86" y="200"/>
                  </a:moveTo>
                  <a:cubicBezTo>
                    <a:pt x="86" y="205"/>
                    <a:pt x="88" y="209"/>
                    <a:pt x="90" y="213"/>
                  </a:cubicBezTo>
                  <a:cubicBezTo>
                    <a:pt x="73" y="205"/>
                    <a:pt x="56" y="197"/>
                    <a:pt x="57" y="173"/>
                  </a:cubicBezTo>
                  <a:cubicBezTo>
                    <a:pt x="57" y="163"/>
                    <a:pt x="47" y="160"/>
                    <a:pt x="39" y="159"/>
                  </a:cubicBezTo>
                  <a:cubicBezTo>
                    <a:pt x="7" y="157"/>
                    <a:pt x="0" y="131"/>
                    <a:pt x="5" y="108"/>
                  </a:cubicBezTo>
                  <a:cubicBezTo>
                    <a:pt x="7" y="98"/>
                    <a:pt x="13" y="91"/>
                    <a:pt x="25" y="92"/>
                  </a:cubicBezTo>
                  <a:cubicBezTo>
                    <a:pt x="26" y="92"/>
                    <a:pt x="28" y="92"/>
                    <a:pt x="29" y="92"/>
                  </a:cubicBezTo>
                  <a:cubicBezTo>
                    <a:pt x="52" y="91"/>
                    <a:pt x="54" y="89"/>
                    <a:pt x="57" y="69"/>
                  </a:cubicBezTo>
                  <a:cubicBezTo>
                    <a:pt x="59" y="49"/>
                    <a:pt x="56" y="29"/>
                    <a:pt x="67" y="11"/>
                  </a:cubicBezTo>
                  <a:cubicBezTo>
                    <a:pt x="70" y="7"/>
                    <a:pt x="70" y="1"/>
                    <a:pt x="77" y="0"/>
                  </a:cubicBezTo>
                  <a:cubicBezTo>
                    <a:pt x="83" y="7"/>
                    <a:pt x="78" y="13"/>
                    <a:pt x="77" y="20"/>
                  </a:cubicBezTo>
                  <a:cubicBezTo>
                    <a:pt x="72" y="41"/>
                    <a:pt x="66" y="62"/>
                    <a:pt x="69" y="84"/>
                  </a:cubicBezTo>
                  <a:cubicBezTo>
                    <a:pt x="71" y="96"/>
                    <a:pt x="63" y="100"/>
                    <a:pt x="53" y="102"/>
                  </a:cubicBezTo>
                  <a:cubicBezTo>
                    <a:pt x="42" y="104"/>
                    <a:pt x="30" y="102"/>
                    <a:pt x="21" y="112"/>
                  </a:cubicBezTo>
                  <a:cubicBezTo>
                    <a:pt x="13" y="124"/>
                    <a:pt x="15" y="134"/>
                    <a:pt x="26" y="142"/>
                  </a:cubicBezTo>
                  <a:cubicBezTo>
                    <a:pt x="32" y="147"/>
                    <a:pt x="40" y="146"/>
                    <a:pt x="47" y="146"/>
                  </a:cubicBezTo>
                  <a:cubicBezTo>
                    <a:pt x="54" y="146"/>
                    <a:pt x="61" y="146"/>
                    <a:pt x="66" y="153"/>
                  </a:cubicBezTo>
                  <a:cubicBezTo>
                    <a:pt x="67" y="156"/>
                    <a:pt x="68" y="158"/>
                    <a:pt x="69" y="161"/>
                  </a:cubicBezTo>
                  <a:cubicBezTo>
                    <a:pt x="70" y="163"/>
                    <a:pt x="71" y="166"/>
                    <a:pt x="70" y="168"/>
                  </a:cubicBezTo>
                  <a:cubicBezTo>
                    <a:pt x="65" y="181"/>
                    <a:pt x="71" y="190"/>
                    <a:pt x="82" y="196"/>
                  </a:cubicBezTo>
                  <a:cubicBezTo>
                    <a:pt x="84" y="197"/>
                    <a:pt x="86" y="198"/>
                    <a:pt x="86" y="200"/>
                  </a:cubicBezTo>
                  <a:close/>
                </a:path>
              </a:pathLst>
            </a:custGeom>
            <a:solidFill>
              <a:srgbClr val="FAF8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13">
              <a:extLst>
                <a:ext uri="{FF2B5EF4-FFF2-40B4-BE49-F238E27FC236}">
                  <a16:creationId xmlns:a16="http://schemas.microsoft.com/office/drawing/2014/main" id="{ECD9A5F2-4A0D-4261-0573-70F38AFF1F95}"/>
                </a:ext>
              </a:extLst>
            </p:cNvPr>
            <p:cNvSpPr/>
            <p:nvPr/>
          </p:nvSpPr>
          <p:spPr bwMode="auto">
            <a:xfrm>
              <a:off x="7285038" y="5027613"/>
              <a:ext cx="749300" cy="1031875"/>
            </a:xfrm>
            <a:custGeom>
              <a:avLst/>
              <a:gdLst>
                <a:gd name="T0" fmla="*/ 67 w 89"/>
                <a:gd name="T1" fmla="*/ 1 h 122"/>
                <a:gd name="T2" fmla="*/ 72 w 89"/>
                <a:gd name="T3" fmla="*/ 0 h 122"/>
                <a:gd name="T4" fmla="*/ 84 w 89"/>
                <a:gd name="T5" fmla="*/ 18 h 122"/>
                <a:gd name="T6" fmla="*/ 78 w 89"/>
                <a:gd name="T7" fmla="*/ 48 h 122"/>
                <a:gd name="T8" fmla="*/ 46 w 89"/>
                <a:gd name="T9" fmla="*/ 58 h 122"/>
                <a:gd name="T10" fmla="*/ 23 w 89"/>
                <a:gd name="T11" fmla="*/ 65 h 122"/>
                <a:gd name="T12" fmla="*/ 22 w 89"/>
                <a:gd name="T13" fmla="*/ 72 h 122"/>
                <a:gd name="T14" fmla="*/ 38 w 89"/>
                <a:gd name="T15" fmla="*/ 89 h 122"/>
                <a:gd name="T16" fmla="*/ 45 w 89"/>
                <a:gd name="T17" fmla="*/ 116 h 122"/>
                <a:gd name="T18" fmla="*/ 37 w 89"/>
                <a:gd name="T19" fmla="*/ 122 h 122"/>
                <a:gd name="T20" fmla="*/ 36 w 89"/>
                <a:gd name="T21" fmla="*/ 122 h 122"/>
                <a:gd name="T22" fmla="*/ 35 w 89"/>
                <a:gd name="T23" fmla="*/ 103 h 122"/>
                <a:gd name="T24" fmla="*/ 24 w 89"/>
                <a:gd name="T25" fmla="*/ 87 h 122"/>
                <a:gd name="T26" fmla="*/ 0 w 89"/>
                <a:gd name="T27" fmla="*/ 66 h 122"/>
                <a:gd name="T28" fmla="*/ 36 w 89"/>
                <a:gd name="T29" fmla="*/ 46 h 122"/>
                <a:gd name="T30" fmla="*/ 59 w 89"/>
                <a:gd name="T31" fmla="*/ 42 h 122"/>
                <a:gd name="T32" fmla="*/ 79 w 89"/>
                <a:gd name="T33" fmla="*/ 22 h 122"/>
                <a:gd name="T34" fmla="*/ 67 w 89"/>
                <a:gd name="T35" fmla="*/ 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122">
                  <a:moveTo>
                    <a:pt x="67" y="1"/>
                  </a:moveTo>
                  <a:cubicBezTo>
                    <a:pt x="69" y="1"/>
                    <a:pt x="70" y="0"/>
                    <a:pt x="72" y="0"/>
                  </a:cubicBezTo>
                  <a:cubicBezTo>
                    <a:pt x="81" y="2"/>
                    <a:pt x="84" y="10"/>
                    <a:pt x="84" y="18"/>
                  </a:cubicBezTo>
                  <a:cubicBezTo>
                    <a:pt x="84" y="29"/>
                    <a:pt x="89" y="43"/>
                    <a:pt x="78" y="48"/>
                  </a:cubicBezTo>
                  <a:cubicBezTo>
                    <a:pt x="68" y="53"/>
                    <a:pt x="59" y="61"/>
                    <a:pt x="46" y="58"/>
                  </a:cubicBezTo>
                  <a:cubicBezTo>
                    <a:pt x="38" y="56"/>
                    <a:pt x="30" y="61"/>
                    <a:pt x="23" y="65"/>
                  </a:cubicBezTo>
                  <a:cubicBezTo>
                    <a:pt x="19" y="67"/>
                    <a:pt x="18" y="73"/>
                    <a:pt x="22" y="72"/>
                  </a:cubicBezTo>
                  <a:cubicBezTo>
                    <a:pt x="38" y="69"/>
                    <a:pt x="34" y="83"/>
                    <a:pt x="38" y="89"/>
                  </a:cubicBezTo>
                  <a:cubicBezTo>
                    <a:pt x="42" y="96"/>
                    <a:pt x="39" y="107"/>
                    <a:pt x="45" y="116"/>
                  </a:cubicBezTo>
                  <a:cubicBezTo>
                    <a:pt x="48" y="121"/>
                    <a:pt x="41" y="121"/>
                    <a:pt x="37" y="122"/>
                  </a:cubicBezTo>
                  <a:cubicBezTo>
                    <a:pt x="37" y="122"/>
                    <a:pt x="36" y="122"/>
                    <a:pt x="36" y="122"/>
                  </a:cubicBezTo>
                  <a:cubicBezTo>
                    <a:pt x="31" y="116"/>
                    <a:pt x="36" y="109"/>
                    <a:pt x="35" y="103"/>
                  </a:cubicBezTo>
                  <a:cubicBezTo>
                    <a:pt x="36" y="94"/>
                    <a:pt x="28" y="92"/>
                    <a:pt x="24" y="87"/>
                  </a:cubicBezTo>
                  <a:cubicBezTo>
                    <a:pt x="17" y="78"/>
                    <a:pt x="4" y="77"/>
                    <a:pt x="0" y="66"/>
                  </a:cubicBezTo>
                  <a:cubicBezTo>
                    <a:pt x="6" y="49"/>
                    <a:pt x="23" y="50"/>
                    <a:pt x="36" y="46"/>
                  </a:cubicBezTo>
                  <a:cubicBezTo>
                    <a:pt x="43" y="44"/>
                    <a:pt x="51" y="43"/>
                    <a:pt x="59" y="42"/>
                  </a:cubicBezTo>
                  <a:cubicBezTo>
                    <a:pt x="71" y="41"/>
                    <a:pt x="78" y="35"/>
                    <a:pt x="79" y="22"/>
                  </a:cubicBezTo>
                  <a:cubicBezTo>
                    <a:pt x="80" y="12"/>
                    <a:pt x="67" y="11"/>
                    <a:pt x="67" y="1"/>
                  </a:cubicBezTo>
                  <a:close/>
                </a:path>
              </a:pathLst>
            </a:custGeom>
            <a:solidFill>
              <a:srgbClr val="F8F6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14">
              <a:extLst>
                <a:ext uri="{FF2B5EF4-FFF2-40B4-BE49-F238E27FC236}">
                  <a16:creationId xmlns:a16="http://schemas.microsoft.com/office/drawing/2014/main" id="{CA8EC31B-9AF9-CE81-FFC0-107029CCB23A}"/>
                </a:ext>
              </a:extLst>
            </p:cNvPr>
            <p:cNvSpPr/>
            <p:nvPr/>
          </p:nvSpPr>
          <p:spPr bwMode="auto">
            <a:xfrm>
              <a:off x="6643688" y="3919538"/>
              <a:ext cx="817563" cy="981075"/>
            </a:xfrm>
            <a:custGeom>
              <a:avLst/>
              <a:gdLst>
                <a:gd name="T0" fmla="*/ 48 w 97"/>
                <a:gd name="T1" fmla="*/ 103 h 116"/>
                <a:gd name="T2" fmla="*/ 49 w 97"/>
                <a:gd name="T3" fmla="*/ 85 h 116"/>
                <a:gd name="T4" fmla="*/ 46 w 97"/>
                <a:gd name="T5" fmla="*/ 66 h 116"/>
                <a:gd name="T6" fmla="*/ 1 w 97"/>
                <a:gd name="T7" fmla="*/ 11 h 116"/>
                <a:gd name="T8" fmla="*/ 2 w 97"/>
                <a:gd name="T9" fmla="*/ 7 h 116"/>
                <a:gd name="T10" fmla="*/ 39 w 97"/>
                <a:gd name="T11" fmla="*/ 14 h 116"/>
                <a:gd name="T12" fmla="*/ 48 w 97"/>
                <a:gd name="T13" fmla="*/ 21 h 116"/>
                <a:gd name="T14" fmla="*/ 62 w 97"/>
                <a:gd name="T15" fmla="*/ 57 h 116"/>
                <a:gd name="T16" fmla="*/ 85 w 97"/>
                <a:gd name="T17" fmla="*/ 96 h 116"/>
                <a:gd name="T18" fmla="*/ 90 w 97"/>
                <a:gd name="T19" fmla="*/ 100 h 116"/>
                <a:gd name="T20" fmla="*/ 97 w 97"/>
                <a:gd name="T21" fmla="*/ 107 h 116"/>
                <a:gd name="T22" fmla="*/ 76 w 97"/>
                <a:gd name="T23" fmla="*/ 102 h 116"/>
                <a:gd name="T24" fmla="*/ 52 w 97"/>
                <a:gd name="T25" fmla="*/ 116 h 116"/>
                <a:gd name="T26" fmla="*/ 48 w 97"/>
                <a:gd name="T27" fmla="*/ 10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15">
                  <a:moveTo>
                    <a:pt x="48" y="103"/>
                  </a:moveTo>
                  <a:cubicBezTo>
                    <a:pt x="49" y="97"/>
                    <a:pt x="49" y="91"/>
                    <a:pt x="49" y="85"/>
                  </a:cubicBezTo>
                  <a:cubicBezTo>
                    <a:pt x="54" y="77"/>
                    <a:pt x="48" y="72"/>
                    <a:pt x="46" y="66"/>
                  </a:cubicBezTo>
                  <a:cubicBezTo>
                    <a:pt x="56" y="31"/>
                    <a:pt x="46" y="18"/>
                    <a:pt x="1" y="11"/>
                  </a:cubicBezTo>
                  <a:cubicBezTo>
                    <a:pt x="0" y="9"/>
                    <a:pt x="1" y="8"/>
                    <a:pt x="2" y="7"/>
                  </a:cubicBezTo>
                  <a:cubicBezTo>
                    <a:pt x="17" y="0"/>
                    <a:pt x="28" y="7"/>
                    <a:pt x="39" y="14"/>
                  </a:cubicBezTo>
                  <a:cubicBezTo>
                    <a:pt x="42" y="17"/>
                    <a:pt x="45" y="19"/>
                    <a:pt x="48" y="21"/>
                  </a:cubicBezTo>
                  <a:cubicBezTo>
                    <a:pt x="64" y="29"/>
                    <a:pt x="62" y="44"/>
                    <a:pt x="62" y="57"/>
                  </a:cubicBezTo>
                  <a:cubicBezTo>
                    <a:pt x="61" y="85"/>
                    <a:pt x="60" y="85"/>
                    <a:pt x="85" y="96"/>
                  </a:cubicBezTo>
                  <a:cubicBezTo>
                    <a:pt x="87" y="97"/>
                    <a:pt x="89" y="99"/>
                    <a:pt x="90" y="100"/>
                  </a:cubicBezTo>
                  <a:cubicBezTo>
                    <a:pt x="93" y="103"/>
                    <a:pt x="95" y="105"/>
                    <a:pt x="97" y="107"/>
                  </a:cubicBezTo>
                  <a:cubicBezTo>
                    <a:pt x="89" y="111"/>
                    <a:pt x="83" y="104"/>
                    <a:pt x="76" y="102"/>
                  </a:cubicBezTo>
                  <a:cubicBezTo>
                    <a:pt x="63" y="99"/>
                    <a:pt x="52" y="98"/>
                    <a:pt x="52" y="116"/>
                  </a:cubicBezTo>
                  <a:cubicBezTo>
                    <a:pt x="44" y="113"/>
                    <a:pt x="48" y="108"/>
                    <a:pt x="48" y="103"/>
                  </a:cubicBezTo>
                  <a:close/>
                </a:path>
              </a:pathLst>
            </a:custGeom>
            <a:solidFill>
              <a:srgbClr val="312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15">
              <a:extLst>
                <a:ext uri="{FF2B5EF4-FFF2-40B4-BE49-F238E27FC236}">
                  <a16:creationId xmlns:a16="http://schemas.microsoft.com/office/drawing/2014/main" id="{DD31C0BB-4233-96CC-0673-F3637D86C7B0}"/>
                </a:ext>
              </a:extLst>
            </p:cNvPr>
            <p:cNvSpPr/>
            <p:nvPr/>
          </p:nvSpPr>
          <p:spPr bwMode="auto">
            <a:xfrm>
              <a:off x="5951538" y="3884613"/>
              <a:ext cx="1020763" cy="161925"/>
            </a:xfrm>
            <a:custGeom>
              <a:avLst/>
              <a:gdLst>
                <a:gd name="T0" fmla="*/ 121 w 121"/>
                <a:gd name="T1" fmla="*/ 18 h 19"/>
                <a:gd name="T2" fmla="*/ 83 w 121"/>
                <a:gd name="T3" fmla="*/ 12 h 19"/>
                <a:gd name="T4" fmla="*/ 19 w 121"/>
                <a:gd name="T5" fmla="*/ 18 h 19"/>
                <a:gd name="T6" fmla="*/ 0 w 121"/>
                <a:gd name="T7" fmla="*/ 5 h 19"/>
                <a:gd name="T8" fmla="*/ 1 w 121"/>
                <a:gd name="T9" fmla="*/ 2 h 19"/>
                <a:gd name="T10" fmla="*/ 89 w 121"/>
                <a:gd name="T11" fmla="*/ 2 h 19"/>
                <a:gd name="T12" fmla="*/ 121 w 121"/>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120" h="19">
                  <a:moveTo>
                    <a:pt x="121" y="18"/>
                  </a:moveTo>
                  <a:cubicBezTo>
                    <a:pt x="109" y="14"/>
                    <a:pt x="97" y="10"/>
                    <a:pt x="83" y="12"/>
                  </a:cubicBezTo>
                  <a:cubicBezTo>
                    <a:pt x="62" y="15"/>
                    <a:pt x="41" y="16"/>
                    <a:pt x="19" y="18"/>
                  </a:cubicBezTo>
                  <a:cubicBezTo>
                    <a:pt x="11" y="19"/>
                    <a:pt x="3" y="14"/>
                    <a:pt x="0" y="5"/>
                  </a:cubicBezTo>
                  <a:cubicBezTo>
                    <a:pt x="0" y="4"/>
                    <a:pt x="1" y="3"/>
                    <a:pt x="1" y="2"/>
                  </a:cubicBezTo>
                  <a:cubicBezTo>
                    <a:pt x="30" y="10"/>
                    <a:pt x="60" y="0"/>
                    <a:pt x="89" y="2"/>
                  </a:cubicBezTo>
                  <a:cubicBezTo>
                    <a:pt x="103" y="4"/>
                    <a:pt x="113" y="7"/>
                    <a:pt x="121" y="18"/>
                  </a:cubicBezTo>
                  <a:close/>
                </a:path>
              </a:pathLst>
            </a:custGeom>
            <a:solidFill>
              <a:srgbClr val="F6F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16">
              <a:extLst>
                <a:ext uri="{FF2B5EF4-FFF2-40B4-BE49-F238E27FC236}">
                  <a16:creationId xmlns:a16="http://schemas.microsoft.com/office/drawing/2014/main" id="{180AAE64-1EE8-341C-F08B-BC41873DB63E}"/>
                </a:ext>
              </a:extLst>
            </p:cNvPr>
            <p:cNvSpPr/>
            <p:nvPr/>
          </p:nvSpPr>
          <p:spPr bwMode="auto">
            <a:xfrm>
              <a:off x="4940300" y="3757612"/>
              <a:ext cx="1020763" cy="314325"/>
            </a:xfrm>
            <a:custGeom>
              <a:avLst/>
              <a:gdLst>
                <a:gd name="T0" fmla="*/ 0 w 121"/>
                <a:gd name="T1" fmla="*/ 37 h 37"/>
                <a:gd name="T2" fmla="*/ 35 w 121"/>
                <a:gd name="T3" fmla="*/ 7 h 37"/>
                <a:gd name="T4" fmla="*/ 96 w 121"/>
                <a:gd name="T5" fmla="*/ 2 h 37"/>
                <a:gd name="T6" fmla="*/ 121 w 121"/>
                <a:gd name="T7" fmla="*/ 17 h 37"/>
                <a:gd name="T8" fmla="*/ 120 w 121"/>
                <a:gd name="T9" fmla="*/ 18 h 37"/>
                <a:gd name="T10" fmla="*/ 113 w 121"/>
                <a:gd name="T11" fmla="*/ 19 h 37"/>
                <a:gd name="T12" fmla="*/ 46 w 121"/>
                <a:gd name="T13" fmla="*/ 17 h 37"/>
                <a:gd name="T14" fmla="*/ 18 w 121"/>
                <a:gd name="T15" fmla="*/ 27 h 37"/>
                <a:gd name="T16" fmla="*/ 0 w 121"/>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37">
                  <a:moveTo>
                    <a:pt x="0" y="37"/>
                  </a:moveTo>
                  <a:cubicBezTo>
                    <a:pt x="3" y="17"/>
                    <a:pt x="20" y="11"/>
                    <a:pt x="35" y="7"/>
                  </a:cubicBezTo>
                  <a:cubicBezTo>
                    <a:pt x="54" y="0"/>
                    <a:pt x="75" y="1"/>
                    <a:pt x="96" y="2"/>
                  </a:cubicBezTo>
                  <a:cubicBezTo>
                    <a:pt x="106" y="3"/>
                    <a:pt x="113" y="11"/>
                    <a:pt x="121" y="17"/>
                  </a:cubicBezTo>
                  <a:cubicBezTo>
                    <a:pt x="121" y="17"/>
                    <a:pt x="120" y="18"/>
                    <a:pt x="120" y="18"/>
                  </a:cubicBezTo>
                  <a:cubicBezTo>
                    <a:pt x="118" y="20"/>
                    <a:pt x="115" y="20"/>
                    <a:pt x="113" y="19"/>
                  </a:cubicBezTo>
                  <a:cubicBezTo>
                    <a:pt x="91" y="9"/>
                    <a:pt x="68" y="14"/>
                    <a:pt x="46" y="17"/>
                  </a:cubicBezTo>
                  <a:cubicBezTo>
                    <a:pt x="35" y="16"/>
                    <a:pt x="27" y="20"/>
                    <a:pt x="18" y="27"/>
                  </a:cubicBezTo>
                  <a:cubicBezTo>
                    <a:pt x="13" y="31"/>
                    <a:pt x="8" y="37"/>
                    <a:pt x="0" y="37"/>
                  </a:cubicBezTo>
                  <a:close/>
                </a:path>
              </a:pathLst>
            </a:custGeom>
            <a:solidFill>
              <a:srgbClr val="FCF9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17">
              <a:extLst>
                <a:ext uri="{FF2B5EF4-FFF2-40B4-BE49-F238E27FC236}">
                  <a16:creationId xmlns:a16="http://schemas.microsoft.com/office/drawing/2014/main" id="{6468B723-18EF-9BD2-6F7A-2B260DEA9C90}"/>
                </a:ext>
              </a:extLst>
            </p:cNvPr>
            <p:cNvSpPr/>
            <p:nvPr/>
          </p:nvSpPr>
          <p:spPr bwMode="auto">
            <a:xfrm>
              <a:off x="7048500" y="4087813"/>
              <a:ext cx="354013" cy="677863"/>
            </a:xfrm>
            <a:custGeom>
              <a:avLst/>
              <a:gdLst>
                <a:gd name="T0" fmla="*/ 42 w 42"/>
                <a:gd name="T1" fmla="*/ 80 h 80"/>
                <a:gd name="T2" fmla="*/ 9 w 42"/>
                <a:gd name="T3" fmla="*/ 69 h 80"/>
                <a:gd name="T4" fmla="*/ 10 w 42"/>
                <a:gd name="T5" fmla="*/ 33 h 80"/>
                <a:gd name="T6" fmla="*/ 0 w 42"/>
                <a:gd name="T7" fmla="*/ 1 h 80"/>
                <a:gd name="T8" fmla="*/ 16 w 42"/>
                <a:gd name="T9" fmla="*/ 15 h 80"/>
                <a:gd name="T10" fmla="*/ 16 w 42"/>
                <a:gd name="T11" fmla="*/ 45 h 80"/>
                <a:gd name="T12" fmla="*/ 27 w 42"/>
                <a:gd name="T13" fmla="*/ 69 h 80"/>
                <a:gd name="T14" fmla="*/ 42 w 42"/>
                <a:gd name="T15" fmla="*/ 8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80">
                  <a:moveTo>
                    <a:pt x="42" y="80"/>
                  </a:moveTo>
                  <a:cubicBezTo>
                    <a:pt x="31" y="77"/>
                    <a:pt x="15" y="76"/>
                    <a:pt x="9" y="69"/>
                  </a:cubicBezTo>
                  <a:cubicBezTo>
                    <a:pt x="4" y="61"/>
                    <a:pt x="9" y="45"/>
                    <a:pt x="10" y="33"/>
                  </a:cubicBezTo>
                  <a:cubicBezTo>
                    <a:pt x="11" y="21"/>
                    <a:pt x="8" y="11"/>
                    <a:pt x="0" y="1"/>
                  </a:cubicBezTo>
                  <a:cubicBezTo>
                    <a:pt x="11" y="0"/>
                    <a:pt x="16" y="9"/>
                    <a:pt x="16" y="15"/>
                  </a:cubicBezTo>
                  <a:cubicBezTo>
                    <a:pt x="15" y="25"/>
                    <a:pt x="22" y="34"/>
                    <a:pt x="16" y="45"/>
                  </a:cubicBezTo>
                  <a:cubicBezTo>
                    <a:pt x="12" y="52"/>
                    <a:pt x="15" y="63"/>
                    <a:pt x="27" y="69"/>
                  </a:cubicBezTo>
                  <a:cubicBezTo>
                    <a:pt x="32" y="71"/>
                    <a:pt x="41" y="72"/>
                    <a:pt x="42" y="80"/>
                  </a:cubicBezTo>
                  <a:close/>
                </a:path>
              </a:pathLst>
            </a:custGeom>
            <a:solidFill>
              <a:srgbClr val="EDE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18">
              <a:extLst>
                <a:ext uri="{FF2B5EF4-FFF2-40B4-BE49-F238E27FC236}">
                  <a16:creationId xmlns:a16="http://schemas.microsoft.com/office/drawing/2014/main" id="{B5B87853-D53D-2E33-909D-106AF3597C51}"/>
                </a:ext>
              </a:extLst>
            </p:cNvPr>
            <p:cNvSpPr/>
            <p:nvPr/>
          </p:nvSpPr>
          <p:spPr bwMode="auto">
            <a:xfrm>
              <a:off x="4872038" y="3868738"/>
              <a:ext cx="455613" cy="396875"/>
            </a:xfrm>
            <a:custGeom>
              <a:avLst/>
              <a:gdLst>
                <a:gd name="T0" fmla="*/ 8 w 54"/>
                <a:gd name="T1" fmla="*/ 24 h 47"/>
                <a:gd name="T2" fmla="*/ 54 w 54"/>
                <a:gd name="T3" fmla="*/ 2 h 47"/>
                <a:gd name="T4" fmla="*/ 47 w 54"/>
                <a:gd name="T5" fmla="*/ 5 h 47"/>
                <a:gd name="T6" fmla="*/ 30 w 54"/>
                <a:gd name="T7" fmla="*/ 14 h 47"/>
                <a:gd name="T8" fmla="*/ 7 w 54"/>
                <a:gd name="T9" fmla="*/ 44 h 47"/>
                <a:gd name="T10" fmla="*/ 2 w 54"/>
                <a:gd name="T11" fmla="*/ 47 h 47"/>
                <a:gd name="T12" fmla="*/ 5 w 54"/>
                <a:gd name="T13" fmla="*/ 27 h 47"/>
                <a:gd name="T14" fmla="*/ 8 w 54"/>
                <a:gd name="T15" fmla="*/ 24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47">
                  <a:moveTo>
                    <a:pt x="8" y="24"/>
                  </a:moveTo>
                  <a:cubicBezTo>
                    <a:pt x="21" y="12"/>
                    <a:pt x="34" y="0"/>
                    <a:pt x="54" y="2"/>
                  </a:cubicBezTo>
                  <a:cubicBezTo>
                    <a:pt x="53" y="6"/>
                    <a:pt x="51" y="7"/>
                    <a:pt x="47" y="5"/>
                  </a:cubicBezTo>
                  <a:cubicBezTo>
                    <a:pt x="41" y="7"/>
                    <a:pt x="35" y="10"/>
                    <a:pt x="30" y="14"/>
                  </a:cubicBezTo>
                  <a:cubicBezTo>
                    <a:pt x="24" y="25"/>
                    <a:pt x="12" y="31"/>
                    <a:pt x="7" y="44"/>
                  </a:cubicBezTo>
                  <a:cubicBezTo>
                    <a:pt x="6" y="46"/>
                    <a:pt x="5" y="47"/>
                    <a:pt x="2" y="47"/>
                  </a:cubicBezTo>
                  <a:cubicBezTo>
                    <a:pt x="0" y="40"/>
                    <a:pt x="6" y="34"/>
                    <a:pt x="5" y="27"/>
                  </a:cubicBezTo>
                  <a:cubicBezTo>
                    <a:pt x="6" y="26"/>
                    <a:pt x="7" y="25"/>
                    <a:pt x="8" y="24"/>
                  </a:cubicBezTo>
                  <a:close/>
                </a:path>
              </a:pathLst>
            </a:custGeom>
            <a:solidFill>
              <a:srgbClr val="F6EE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19">
              <a:extLst>
                <a:ext uri="{FF2B5EF4-FFF2-40B4-BE49-F238E27FC236}">
                  <a16:creationId xmlns:a16="http://schemas.microsoft.com/office/drawing/2014/main" id="{3F2701F8-C16B-438A-8861-AECD349E4B9C}"/>
                </a:ext>
              </a:extLst>
            </p:cNvPr>
            <p:cNvSpPr/>
            <p:nvPr/>
          </p:nvSpPr>
          <p:spPr bwMode="auto">
            <a:xfrm>
              <a:off x="7504113" y="4918075"/>
              <a:ext cx="455613" cy="295275"/>
            </a:xfrm>
            <a:custGeom>
              <a:avLst/>
              <a:gdLst>
                <a:gd name="T0" fmla="*/ 41 w 54"/>
                <a:gd name="T1" fmla="*/ 14 h 35"/>
                <a:gd name="T2" fmla="*/ 54 w 54"/>
                <a:gd name="T3" fmla="*/ 33 h 35"/>
                <a:gd name="T4" fmla="*/ 52 w 54"/>
                <a:gd name="T5" fmla="*/ 33 h 35"/>
                <a:gd name="T6" fmla="*/ 17 w 54"/>
                <a:gd name="T7" fmla="*/ 15 h 35"/>
                <a:gd name="T8" fmla="*/ 1 w 54"/>
                <a:gd name="T9" fmla="*/ 0 h 35"/>
                <a:gd name="T10" fmla="*/ 41 w 54"/>
                <a:gd name="T11" fmla="*/ 14 h 35"/>
              </a:gdLst>
              <a:ahLst/>
              <a:cxnLst>
                <a:cxn ang="0">
                  <a:pos x="T0" y="T1"/>
                </a:cxn>
                <a:cxn ang="0">
                  <a:pos x="T2" y="T3"/>
                </a:cxn>
                <a:cxn ang="0">
                  <a:pos x="T4" y="T5"/>
                </a:cxn>
                <a:cxn ang="0">
                  <a:pos x="T6" y="T7"/>
                </a:cxn>
                <a:cxn ang="0">
                  <a:pos x="T8" y="T9"/>
                </a:cxn>
                <a:cxn ang="0">
                  <a:pos x="T10" y="T11"/>
                </a:cxn>
              </a:cxnLst>
              <a:rect l="0" t="0" r="r" b="b"/>
              <a:pathLst>
                <a:path w="54" h="35">
                  <a:moveTo>
                    <a:pt x="41" y="14"/>
                  </a:moveTo>
                  <a:cubicBezTo>
                    <a:pt x="46" y="20"/>
                    <a:pt x="54" y="24"/>
                    <a:pt x="54" y="33"/>
                  </a:cubicBezTo>
                  <a:cubicBezTo>
                    <a:pt x="53" y="35"/>
                    <a:pt x="53" y="35"/>
                    <a:pt x="52" y="33"/>
                  </a:cubicBezTo>
                  <a:cubicBezTo>
                    <a:pt x="45" y="19"/>
                    <a:pt x="30" y="17"/>
                    <a:pt x="17" y="15"/>
                  </a:cubicBezTo>
                  <a:cubicBezTo>
                    <a:pt x="8" y="14"/>
                    <a:pt x="0" y="11"/>
                    <a:pt x="1" y="0"/>
                  </a:cubicBezTo>
                  <a:cubicBezTo>
                    <a:pt x="12" y="13"/>
                    <a:pt x="29" y="7"/>
                    <a:pt x="41" y="14"/>
                  </a:cubicBezTo>
                  <a:close/>
                </a:path>
              </a:pathLst>
            </a:custGeom>
            <a:solidFill>
              <a:srgbClr val="5348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20">
              <a:extLst>
                <a:ext uri="{FF2B5EF4-FFF2-40B4-BE49-F238E27FC236}">
                  <a16:creationId xmlns:a16="http://schemas.microsoft.com/office/drawing/2014/main" id="{2395EDFB-8654-8848-817A-E8CFA2A1F9B5}"/>
                </a:ext>
              </a:extLst>
            </p:cNvPr>
            <p:cNvSpPr/>
            <p:nvPr/>
          </p:nvSpPr>
          <p:spPr bwMode="auto">
            <a:xfrm>
              <a:off x="4922838" y="5662613"/>
              <a:ext cx="2066925" cy="185738"/>
            </a:xfrm>
            <a:custGeom>
              <a:avLst/>
              <a:gdLst>
                <a:gd name="T0" fmla="*/ 8 w 245"/>
                <a:gd name="T1" fmla="*/ 15 h 22"/>
                <a:gd name="T2" fmla="*/ 2 w 245"/>
                <a:gd name="T3" fmla="*/ 14 h 22"/>
                <a:gd name="T4" fmla="*/ 9 w 245"/>
                <a:gd name="T5" fmla="*/ 8 h 22"/>
                <a:gd name="T6" fmla="*/ 133 w 245"/>
                <a:gd name="T7" fmla="*/ 4 h 22"/>
                <a:gd name="T8" fmla="*/ 213 w 245"/>
                <a:gd name="T9" fmla="*/ 5 h 22"/>
                <a:gd name="T10" fmla="*/ 243 w 245"/>
                <a:gd name="T11" fmla="*/ 18 h 22"/>
                <a:gd name="T12" fmla="*/ 240 w 245"/>
                <a:gd name="T13" fmla="*/ 21 h 22"/>
                <a:gd name="T14" fmla="*/ 154 w 245"/>
                <a:gd name="T15" fmla="*/ 10 h 22"/>
                <a:gd name="T16" fmla="*/ 65 w 245"/>
                <a:gd name="T17" fmla="*/ 19 h 22"/>
                <a:gd name="T18" fmla="*/ 8 w 245"/>
                <a:gd name="T19"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5" h="22">
                  <a:moveTo>
                    <a:pt x="8" y="15"/>
                  </a:moveTo>
                  <a:cubicBezTo>
                    <a:pt x="6" y="15"/>
                    <a:pt x="4" y="15"/>
                    <a:pt x="2" y="14"/>
                  </a:cubicBezTo>
                  <a:cubicBezTo>
                    <a:pt x="0" y="7"/>
                    <a:pt x="4" y="7"/>
                    <a:pt x="9" y="8"/>
                  </a:cubicBezTo>
                  <a:cubicBezTo>
                    <a:pt x="51" y="17"/>
                    <a:pt x="92" y="8"/>
                    <a:pt x="133" y="4"/>
                  </a:cubicBezTo>
                  <a:cubicBezTo>
                    <a:pt x="160" y="1"/>
                    <a:pt x="187" y="0"/>
                    <a:pt x="213" y="5"/>
                  </a:cubicBezTo>
                  <a:cubicBezTo>
                    <a:pt x="224" y="7"/>
                    <a:pt x="235" y="11"/>
                    <a:pt x="243" y="18"/>
                  </a:cubicBezTo>
                  <a:cubicBezTo>
                    <a:pt x="245" y="21"/>
                    <a:pt x="243" y="22"/>
                    <a:pt x="240" y="21"/>
                  </a:cubicBezTo>
                  <a:cubicBezTo>
                    <a:pt x="213" y="8"/>
                    <a:pt x="184" y="8"/>
                    <a:pt x="154" y="10"/>
                  </a:cubicBezTo>
                  <a:cubicBezTo>
                    <a:pt x="124" y="12"/>
                    <a:pt x="95" y="16"/>
                    <a:pt x="65" y="19"/>
                  </a:cubicBezTo>
                  <a:cubicBezTo>
                    <a:pt x="46" y="21"/>
                    <a:pt x="27" y="20"/>
                    <a:pt x="8" y="15"/>
                  </a:cubicBezTo>
                  <a:close/>
                </a:path>
              </a:pathLst>
            </a:custGeom>
            <a:solidFill>
              <a:srgbClr val="2926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21">
              <a:extLst>
                <a:ext uri="{FF2B5EF4-FFF2-40B4-BE49-F238E27FC236}">
                  <a16:creationId xmlns:a16="http://schemas.microsoft.com/office/drawing/2014/main" id="{314B0A39-91F0-7E1B-F8F2-C39575758B12}"/>
                </a:ext>
              </a:extLst>
            </p:cNvPr>
            <p:cNvSpPr/>
            <p:nvPr/>
          </p:nvSpPr>
          <p:spPr bwMode="auto">
            <a:xfrm>
              <a:off x="4383088" y="4232275"/>
              <a:ext cx="768350" cy="990600"/>
            </a:xfrm>
            <a:custGeom>
              <a:avLst/>
              <a:gdLst>
                <a:gd name="T0" fmla="*/ 60 w 91"/>
                <a:gd name="T1" fmla="*/ 4 h 117"/>
                <a:gd name="T2" fmla="*/ 63 w 91"/>
                <a:gd name="T3" fmla="*/ 0 h 117"/>
                <a:gd name="T4" fmla="*/ 67 w 91"/>
                <a:gd name="T5" fmla="*/ 3 h 117"/>
                <a:gd name="T6" fmla="*/ 59 w 91"/>
                <a:gd name="T7" fmla="*/ 65 h 117"/>
                <a:gd name="T8" fmla="*/ 91 w 91"/>
                <a:gd name="T9" fmla="*/ 102 h 117"/>
                <a:gd name="T10" fmla="*/ 84 w 91"/>
                <a:gd name="T11" fmla="*/ 105 h 117"/>
                <a:gd name="T12" fmla="*/ 62 w 91"/>
                <a:gd name="T13" fmla="*/ 96 h 117"/>
                <a:gd name="T14" fmla="*/ 63 w 91"/>
                <a:gd name="T15" fmla="*/ 110 h 117"/>
                <a:gd name="T16" fmla="*/ 60 w 91"/>
                <a:gd name="T17" fmla="*/ 117 h 117"/>
                <a:gd name="T18" fmla="*/ 57 w 91"/>
                <a:gd name="T19" fmla="*/ 113 h 117"/>
                <a:gd name="T20" fmla="*/ 50 w 91"/>
                <a:gd name="T21" fmla="*/ 89 h 117"/>
                <a:gd name="T22" fmla="*/ 6 w 91"/>
                <a:gd name="T23" fmla="*/ 102 h 117"/>
                <a:gd name="T24" fmla="*/ 2 w 91"/>
                <a:gd name="T25" fmla="*/ 95 h 117"/>
                <a:gd name="T26" fmla="*/ 33 w 91"/>
                <a:gd name="T27" fmla="*/ 82 h 117"/>
                <a:gd name="T28" fmla="*/ 52 w 91"/>
                <a:gd name="T29" fmla="*/ 62 h 117"/>
                <a:gd name="T30" fmla="*/ 60 w 91"/>
                <a:gd name="T31" fmla="*/ 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117">
                  <a:moveTo>
                    <a:pt x="60" y="4"/>
                  </a:moveTo>
                  <a:cubicBezTo>
                    <a:pt x="61" y="3"/>
                    <a:pt x="62" y="1"/>
                    <a:pt x="63" y="0"/>
                  </a:cubicBezTo>
                  <a:cubicBezTo>
                    <a:pt x="66" y="0"/>
                    <a:pt x="68" y="0"/>
                    <a:pt x="67" y="3"/>
                  </a:cubicBezTo>
                  <a:cubicBezTo>
                    <a:pt x="59" y="24"/>
                    <a:pt x="57" y="44"/>
                    <a:pt x="59" y="65"/>
                  </a:cubicBezTo>
                  <a:cubicBezTo>
                    <a:pt x="61" y="85"/>
                    <a:pt x="71" y="97"/>
                    <a:pt x="91" y="102"/>
                  </a:cubicBezTo>
                  <a:cubicBezTo>
                    <a:pt x="91" y="108"/>
                    <a:pt x="87" y="106"/>
                    <a:pt x="84" y="105"/>
                  </a:cubicBezTo>
                  <a:cubicBezTo>
                    <a:pt x="75" y="106"/>
                    <a:pt x="69" y="99"/>
                    <a:pt x="62" y="96"/>
                  </a:cubicBezTo>
                  <a:cubicBezTo>
                    <a:pt x="56" y="101"/>
                    <a:pt x="65" y="105"/>
                    <a:pt x="63" y="110"/>
                  </a:cubicBezTo>
                  <a:cubicBezTo>
                    <a:pt x="64" y="114"/>
                    <a:pt x="66" y="117"/>
                    <a:pt x="60" y="117"/>
                  </a:cubicBezTo>
                  <a:cubicBezTo>
                    <a:pt x="59" y="116"/>
                    <a:pt x="58" y="115"/>
                    <a:pt x="57" y="113"/>
                  </a:cubicBezTo>
                  <a:cubicBezTo>
                    <a:pt x="56" y="105"/>
                    <a:pt x="56" y="89"/>
                    <a:pt x="50" y="89"/>
                  </a:cubicBezTo>
                  <a:cubicBezTo>
                    <a:pt x="35" y="89"/>
                    <a:pt x="18" y="88"/>
                    <a:pt x="6" y="102"/>
                  </a:cubicBezTo>
                  <a:cubicBezTo>
                    <a:pt x="0" y="102"/>
                    <a:pt x="1" y="99"/>
                    <a:pt x="2" y="95"/>
                  </a:cubicBezTo>
                  <a:cubicBezTo>
                    <a:pt x="9" y="83"/>
                    <a:pt x="22" y="84"/>
                    <a:pt x="33" y="82"/>
                  </a:cubicBezTo>
                  <a:cubicBezTo>
                    <a:pt x="46" y="81"/>
                    <a:pt x="54" y="79"/>
                    <a:pt x="52" y="62"/>
                  </a:cubicBezTo>
                  <a:cubicBezTo>
                    <a:pt x="49" y="42"/>
                    <a:pt x="54" y="23"/>
                    <a:pt x="60" y="4"/>
                  </a:cubicBezTo>
                  <a:close/>
                </a:path>
              </a:pathLst>
            </a:custGeom>
            <a:solidFill>
              <a:srgbClr val="312E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22">
              <a:extLst>
                <a:ext uri="{FF2B5EF4-FFF2-40B4-BE49-F238E27FC236}">
                  <a16:creationId xmlns:a16="http://schemas.microsoft.com/office/drawing/2014/main" id="{F860ED34-28E7-151D-1E63-5A71DD978AC7}"/>
                </a:ext>
              </a:extLst>
            </p:cNvPr>
            <p:cNvSpPr/>
            <p:nvPr/>
          </p:nvSpPr>
          <p:spPr bwMode="auto">
            <a:xfrm>
              <a:off x="5141913" y="3843338"/>
              <a:ext cx="962025" cy="354013"/>
            </a:xfrm>
            <a:custGeom>
              <a:avLst/>
              <a:gdLst>
                <a:gd name="T0" fmla="*/ 65 w 114"/>
                <a:gd name="T1" fmla="*/ 8 h 42"/>
                <a:gd name="T2" fmla="*/ 114 w 114"/>
                <a:gd name="T3" fmla="*/ 35 h 42"/>
                <a:gd name="T4" fmla="*/ 91 w 114"/>
                <a:gd name="T5" fmla="*/ 35 h 42"/>
                <a:gd name="T6" fmla="*/ 12 w 114"/>
                <a:gd name="T7" fmla="*/ 30 h 42"/>
                <a:gd name="T8" fmla="*/ 0 w 114"/>
                <a:gd name="T9" fmla="*/ 32 h 42"/>
                <a:gd name="T10" fmla="*/ 23 w 114"/>
                <a:gd name="T11" fmla="*/ 15 h 42"/>
                <a:gd name="T12" fmla="*/ 37 w 114"/>
                <a:gd name="T13" fmla="*/ 8 h 42"/>
                <a:gd name="T14" fmla="*/ 65 w 114"/>
                <a:gd name="T15" fmla="*/ 8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42">
                  <a:moveTo>
                    <a:pt x="65" y="8"/>
                  </a:moveTo>
                  <a:cubicBezTo>
                    <a:pt x="82" y="16"/>
                    <a:pt x="95" y="31"/>
                    <a:pt x="114" y="35"/>
                  </a:cubicBezTo>
                  <a:cubicBezTo>
                    <a:pt x="105" y="41"/>
                    <a:pt x="99" y="42"/>
                    <a:pt x="91" y="35"/>
                  </a:cubicBezTo>
                  <a:cubicBezTo>
                    <a:pt x="66" y="12"/>
                    <a:pt x="39" y="17"/>
                    <a:pt x="12" y="30"/>
                  </a:cubicBezTo>
                  <a:cubicBezTo>
                    <a:pt x="8" y="32"/>
                    <a:pt x="5" y="35"/>
                    <a:pt x="0" y="32"/>
                  </a:cubicBezTo>
                  <a:cubicBezTo>
                    <a:pt x="5" y="22"/>
                    <a:pt x="14" y="18"/>
                    <a:pt x="23" y="15"/>
                  </a:cubicBezTo>
                  <a:cubicBezTo>
                    <a:pt x="28" y="13"/>
                    <a:pt x="34" y="14"/>
                    <a:pt x="37" y="8"/>
                  </a:cubicBezTo>
                  <a:cubicBezTo>
                    <a:pt x="46" y="3"/>
                    <a:pt x="56" y="0"/>
                    <a:pt x="65" y="8"/>
                  </a:cubicBezTo>
                  <a:close/>
                </a:path>
              </a:pathLst>
            </a:custGeom>
            <a:solidFill>
              <a:srgbClr val="FAF0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23">
              <a:extLst>
                <a:ext uri="{FF2B5EF4-FFF2-40B4-BE49-F238E27FC236}">
                  <a16:creationId xmlns:a16="http://schemas.microsoft.com/office/drawing/2014/main" id="{4E43D99C-5098-14DE-017E-61C400A88495}"/>
                </a:ext>
              </a:extLst>
            </p:cNvPr>
            <p:cNvSpPr/>
            <p:nvPr/>
          </p:nvSpPr>
          <p:spPr bwMode="auto">
            <a:xfrm>
              <a:off x="5268913" y="3800475"/>
              <a:ext cx="1382713" cy="279400"/>
            </a:xfrm>
            <a:custGeom>
              <a:avLst/>
              <a:gdLst>
                <a:gd name="T0" fmla="*/ 50 w 164"/>
                <a:gd name="T1" fmla="*/ 13 h 33"/>
                <a:gd name="T2" fmla="*/ 22 w 164"/>
                <a:gd name="T3" fmla="*/ 13 h 33"/>
                <a:gd name="T4" fmla="*/ 0 w 164"/>
                <a:gd name="T5" fmla="*/ 13 h 33"/>
                <a:gd name="T6" fmla="*/ 7 w 164"/>
                <a:gd name="T7" fmla="*/ 10 h 33"/>
                <a:gd name="T8" fmla="*/ 81 w 164"/>
                <a:gd name="T9" fmla="*/ 13 h 33"/>
                <a:gd name="T10" fmla="*/ 121 w 164"/>
                <a:gd name="T11" fmla="*/ 24 h 33"/>
                <a:gd name="T12" fmla="*/ 164 w 164"/>
                <a:gd name="T13" fmla="*/ 22 h 33"/>
                <a:gd name="T14" fmla="*/ 164 w 164"/>
                <a:gd name="T15" fmla="*/ 25 h 33"/>
                <a:gd name="T16" fmla="*/ 103 w 164"/>
                <a:gd name="T17" fmla="*/ 31 h 33"/>
                <a:gd name="T18" fmla="*/ 83 w 164"/>
                <a:gd name="T19" fmla="*/ 25 h 33"/>
                <a:gd name="T20" fmla="*/ 50 w 164"/>
                <a:gd name="T21"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33">
                  <a:moveTo>
                    <a:pt x="50" y="13"/>
                  </a:moveTo>
                  <a:cubicBezTo>
                    <a:pt x="41" y="11"/>
                    <a:pt x="31" y="11"/>
                    <a:pt x="22" y="13"/>
                  </a:cubicBezTo>
                  <a:cubicBezTo>
                    <a:pt x="15" y="10"/>
                    <a:pt x="7" y="18"/>
                    <a:pt x="0" y="13"/>
                  </a:cubicBezTo>
                  <a:cubicBezTo>
                    <a:pt x="3" y="13"/>
                    <a:pt x="5" y="13"/>
                    <a:pt x="7" y="10"/>
                  </a:cubicBezTo>
                  <a:cubicBezTo>
                    <a:pt x="32" y="3"/>
                    <a:pt x="57" y="0"/>
                    <a:pt x="81" y="13"/>
                  </a:cubicBezTo>
                  <a:cubicBezTo>
                    <a:pt x="92" y="26"/>
                    <a:pt x="105" y="28"/>
                    <a:pt x="121" y="24"/>
                  </a:cubicBezTo>
                  <a:cubicBezTo>
                    <a:pt x="135" y="21"/>
                    <a:pt x="150" y="20"/>
                    <a:pt x="164" y="22"/>
                  </a:cubicBezTo>
                  <a:cubicBezTo>
                    <a:pt x="164" y="23"/>
                    <a:pt x="164" y="24"/>
                    <a:pt x="164" y="25"/>
                  </a:cubicBezTo>
                  <a:cubicBezTo>
                    <a:pt x="144" y="26"/>
                    <a:pt x="123" y="26"/>
                    <a:pt x="103" y="31"/>
                  </a:cubicBezTo>
                  <a:cubicBezTo>
                    <a:pt x="96" y="33"/>
                    <a:pt x="89" y="30"/>
                    <a:pt x="83" y="25"/>
                  </a:cubicBezTo>
                  <a:cubicBezTo>
                    <a:pt x="74" y="17"/>
                    <a:pt x="63" y="12"/>
                    <a:pt x="50" y="13"/>
                  </a:cubicBezTo>
                  <a:close/>
                </a:path>
              </a:pathLst>
            </a:custGeom>
            <a:solidFill>
              <a:srgbClr val="393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24">
              <a:extLst>
                <a:ext uri="{FF2B5EF4-FFF2-40B4-BE49-F238E27FC236}">
                  <a16:creationId xmlns:a16="http://schemas.microsoft.com/office/drawing/2014/main" id="{8E6FB599-3435-4F96-98AE-D1E1F581A601}"/>
                </a:ext>
              </a:extLst>
            </p:cNvPr>
            <p:cNvSpPr/>
            <p:nvPr/>
          </p:nvSpPr>
          <p:spPr bwMode="auto">
            <a:xfrm>
              <a:off x="5286375" y="5365750"/>
              <a:ext cx="995363" cy="177800"/>
            </a:xfrm>
            <a:custGeom>
              <a:avLst/>
              <a:gdLst>
                <a:gd name="T0" fmla="*/ 118 w 118"/>
                <a:gd name="T1" fmla="*/ 6 h 21"/>
                <a:gd name="T2" fmla="*/ 59 w 118"/>
                <a:gd name="T3" fmla="*/ 18 h 21"/>
                <a:gd name="T4" fmla="*/ 8 w 118"/>
                <a:gd name="T5" fmla="*/ 17 h 21"/>
                <a:gd name="T6" fmla="*/ 0 w 118"/>
                <a:gd name="T7" fmla="*/ 12 h 21"/>
                <a:gd name="T8" fmla="*/ 91 w 118"/>
                <a:gd name="T9" fmla="*/ 5 h 21"/>
                <a:gd name="T10" fmla="*/ 112 w 118"/>
                <a:gd name="T11" fmla="*/ 0 h 21"/>
                <a:gd name="T12" fmla="*/ 118 w 118"/>
                <a:gd name="T13" fmla="*/ 6 h 21"/>
              </a:gdLst>
              <a:ahLst/>
              <a:cxnLst>
                <a:cxn ang="0">
                  <a:pos x="T0" y="T1"/>
                </a:cxn>
                <a:cxn ang="0">
                  <a:pos x="T2" y="T3"/>
                </a:cxn>
                <a:cxn ang="0">
                  <a:pos x="T4" y="T5"/>
                </a:cxn>
                <a:cxn ang="0">
                  <a:pos x="T6" y="T7"/>
                </a:cxn>
                <a:cxn ang="0">
                  <a:pos x="T8" y="T9"/>
                </a:cxn>
                <a:cxn ang="0">
                  <a:pos x="T10" y="T11"/>
                </a:cxn>
                <a:cxn ang="0">
                  <a:pos x="T12" y="T13"/>
                </a:cxn>
              </a:cxnLst>
              <a:rect l="0" t="0" r="r" b="b"/>
              <a:pathLst>
                <a:path w="118" h="21">
                  <a:moveTo>
                    <a:pt x="118" y="6"/>
                  </a:moveTo>
                  <a:cubicBezTo>
                    <a:pt x="99" y="13"/>
                    <a:pt x="79" y="17"/>
                    <a:pt x="59" y="18"/>
                  </a:cubicBezTo>
                  <a:cubicBezTo>
                    <a:pt x="42" y="20"/>
                    <a:pt x="25" y="21"/>
                    <a:pt x="8" y="17"/>
                  </a:cubicBezTo>
                  <a:cubicBezTo>
                    <a:pt x="5" y="17"/>
                    <a:pt x="0" y="17"/>
                    <a:pt x="0" y="12"/>
                  </a:cubicBezTo>
                  <a:cubicBezTo>
                    <a:pt x="30" y="11"/>
                    <a:pt x="61" y="15"/>
                    <a:pt x="91" y="5"/>
                  </a:cubicBezTo>
                  <a:cubicBezTo>
                    <a:pt x="98" y="3"/>
                    <a:pt x="105" y="2"/>
                    <a:pt x="112" y="0"/>
                  </a:cubicBezTo>
                  <a:cubicBezTo>
                    <a:pt x="113" y="2"/>
                    <a:pt x="116" y="3"/>
                    <a:pt x="118" y="6"/>
                  </a:cubicBezTo>
                  <a:close/>
                </a:path>
              </a:pathLst>
            </a:custGeom>
            <a:solidFill>
              <a:srgbClr val="F6E8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25">
              <a:extLst>
                <a:ext uri="{FF2B5EF4-FFF2-40B4-BE49-F238E27FC236}">
                  <a16:creationId xmlns:a16="http://schemas.microsoft.com/office/drawing/2014/main" id="{02D25A8A-2882-92ED-EDA9-EE35FD4928A7}"/>
                </a:ext>
              </a:extLst>
            </p:cNvPr>
            <p:cNvSpPr/>
            <p:nvPr/>
          </p:nvSpPr>
          <p:spPr bwMode="auto">
            <a:xfrm>
              <a:off x="7250113" y="5197475"/>
              <a:ext cx="742950" cy="414338"/>
            </a:xfrm>
            <a:custGeom>
              <a:avLst/>
              <a:gdLst>
                <a:gd name="T0" fmla="*/ 82 w 88"/>
                <a:gd name="T1" fmla="*/ 0 h 49"/>
                <a:gd name="T2" fmla="*/ 84 w 88"/>
                <a:gd name="T3" fmla="*/ 0 h 49"/>
                <a:gd name="T4" fmla="*/ 63 w 88"/>
                <a:gd name="T5" fmla="*/ 25 h 49"/>
                <a:gd name="T6" fmla="*/ 19 w 88"/>
                <a:gd name="T7" fmla="*/ 36 h 49"/>
                <a:gd name="T8" fmla="*/ 7 w 88"/>
                <a:gd name="T9" fmla="*/ 48 h 49"/>
                <a:gd name="T10" fmla="*/ 3 w 88"/>
                <a:gd name="T11" fmla="*/ 49 h 49"/>
                <a:gd name="T12" fmla="*/ 0 w 88"/>
                <a:gd name="T13" fmla="*/ 44 h 49"/>
                <a:gd name="T14" fmla="*/ 23 w 88"/>
                <a:gd name="T15" fmla="*/ 26 h 49"/>
                <a:gd name="T16" fmla="*/ 58 w 88"/>
                <a:gd name="T17" fmla="*/ 20 h 49"/>
                <a:gd name="T18" fmla="*/ 82 w 88"/>
                <a:gd name="T1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49">
                  <a:moveTo>
                    <a:pt x="82" y="0"/>
                  </a:moveTo>
                  <a:cubicBezTo>
                    <a:pt x="83" y="0"/>
                    <a:pt x="83" y="0"/>
                    <a:pt x="84" y="0"/>
                  </a:cubicBezTo>
                  <a:cubicBezTo>
                    <a:pt x="88" y="17"/>
                    <a:pt x="77" y="23"/>
                    <a:pt x="63" y="25"/>
                  </a:cubicBezTo>
                  <a:cubicBezTo>
                    <a:pt x="48" y="28"/>
                    <a:pt x="33" y="30"/>
                    <a:pt x="19" y="36"/>
                  </a:cubicBezTo>
                  <a:cubicBezTo>
                    <a:pt x="14" y="38"/>
                    <a:pt x="5" y="38"/>
                    <a:pt x="7" y="48"/>
                  </a:cubicBezTo>
                  <a:cubicBezTo>
                    <a:pt x="6" y="49"/>
                    <a:pt x="5" y="49"/>
                    <a:pt x="3" y="49"/>
                  </a:cubicBezTo>
                  <a:cubicBezTo>
                    <a:pt x="1" y="48"/>
                    <a:pt x="0" y="46"/>
                    <a:pt x="0" y="44"/>
                  </a:cubicBezTo>
                  <a:cubicBezTo>
                    <a:pt x="2" y="31"/>
                    <a:pt x="13" y="28"/>
                    <a:pt x="23" y="26"/>
                  </a:cubicBezTo>
                  <a:cubicBezTo>
                    <a:pt x="34" y="23"/>
                    <a:pt x="47" y="21"/>
                    <a:pt x="58" y="20"/>
                  </a:cubicBezTo>
                  <a:cubicBezTo>
                    <a:pt x="71" y="18"/>
                    <a:pt x="79" y="12"/>
                    <a:pt x="82" y="0"/>
                  </a:cubicBezTo>
                  <a:close/>
                </a:path>
              </a:pathLst>
            </a:custGeom>
            <a:solidFill>
              <a:srgbClr val="423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26">
              <a:extLst>
                <a:ext uri="{FF2B5EF4-FFF2-40B4-BE49-F238E27FC236}">
                  <a16:creationId xmlns:a16="http://schemas.microsoft.com/office/drawing/2014/main" id="{D607F8CD-3B40-E439-0529-A8EB9AEAE07C}"/>
                </a:ext>
              </a:extLst>
            </p:cNvPr>
            <p:cNvSpPr/>
            <p:nvPr/>
          </p:nvSpPr>
          <p:spPr bwMode="auto">
            <a:xfrm>
              <a:off x="6196013" y="5121275"/>
              <a:ext cx="633413" cy="312738"/>
            </a:xfrm>
            <a:custGeom>
              <a:avLst/>
              <a:gdLst>
                <a:gd name="T0" fmla="*/ 10 w 75"/>
                <a:gd name="T1" fmla="*/ 35 h 37"/>
                <a:gd name="T2" fmla="*/ 4 w 75"/>
                <a:gd name="T3" fmla="*/ 29 h 37"/>
                <a:gd name="T4" fmla="*/ 59 w 75"/>
                <a:gd name="T5" fmla="*/ 5 h 37"/>
                <a:gd name="T6" fmla="*/ 72 w 75"/>
                <a:gd name="T7" fmla="*/ 5 h 37"/>
                <a:gd name="T8" fmla="*/ 64 w 75"/>
                <a:gd name="T9" fmla="*/ 14 h 37"/>
                <a:gd name="T10" fmla="*/ 12 w 75"/>
                <a:gd name="T11" fmla="*/ 34 h 37"/>
                <a:gd name="T12" fmla="*/ 10 w 75"/>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75" h="37">
                  <a:moveTo>
                    <a:pt x="10" y="35"/>
                  </a:moveTo>
                  <a:cubicBezTo>
                    <a:pt x="7" y="34"/>
                    <a:pt x="0" y="37"/>
                    <a:pt x="4" y="29"/>
                  </a:cubicBezTo>
                  <a:cubicBezTo>
                    <a:pt x="23" y="23"/>
                    <a:pt x="41" y="14"/>
                    <a:pt x="59" y="5"/>
                  </a:cubicBezTo>
                  <a:cubicBezTo>
                    <a:pt x="63" y="3"/>
                    <a:pt x="69" y="0"/>
                    <a:pt x="72" y="5"/>
                  </a:cubicBezTo>
                  <a:cubicBezTo>
                    <a:pt x="75" y="11"/>
                    <a:pt x="67" y="12"/>
                    <a:pt x="64" y="14"/>
                  </a:cubicBezTo>
                  <a:cubicBezTo>
                    <a:pt x="47" y="24"/>
                    <a:pt x="29" y="29"/>
                    <a:pt x="12" y="34"/>
                  </a:cubicBezTo>
                  <a:cubicBezTo>
                    <a:pt x="11" y="34"/>
                    <a:pt x="10" y="35"/>
                    <a:pt x="10" y="35"/>
                  </a:cubicBezTo>
                  <a:close/>
                </a:path>
              </a:pathLst>
            </a:custGeom>
            <a:solidFill>
              <a:srgbClr val="FAF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27">
              <a:extLst>
                <a:ext uri="{FF2B5EF4-FFF2-40B4-BE49-F238E27FC236}">
                  <a16:creationId xmlns:a16="http://schemas.microsoft.com/office/drawing/2014/main" id="{4EDB4DAF-6485-556E-C01F-F7D7D1EB96B4}"/>
                </a:ext>
              </a:extLst>
            </p:cNvPr>
            <p:cNvSpPr/>
            <p:nvPr/>
          </p:nvSpPr>
          <p:spPr bwMode="auto">
            <a:xfrm>
              <a:off x="7124700" y="5856288"/>
              <a:ext cx="463550" cy="406400"/>
            </a:xfrm>
            <a:custGeom>
              <a:avLst/>
              <a:gdLst>
                <a:gd name="T0" fmla="*/ 55 w 55"/>
                <a:gd name="T1" fmla="*/ 3 h 48"/>
                <a:gd name="T2" fmla="*/ 55 w 55"/>
                <a:gd name="T3" fmla="*/ 24 h 48"/>
                <a:gd name="T4" fmla="*/ 1 w 55"/>
                <a:gd name="T5" fmla="*/ 34 h 48"/>
                <a:gd name="T6" fmla="*/ 5 w 55"/>
                <a:gd name="T7" fmla="*/ 30 h 48"/>
                <a:gd name="T8" fmla="*/ 52 w 55"/>
                <a:gd name="T9" fmla="*/ 2 h 48"/>
                <a:gd name="T10" fmla="*/ 54 w 55"/>
                <a:gd name="T11" fmla="*/ 0 h 48"/>
                <a:gd name="T12" fmla="*/ 55 w 55"/>
                <a:gd name="T13" fmla="*/ 3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55" y="3"/>
                  </a:moveTo>
                  <a:cubicBezTo>
                    <a:pt x="55" y="10"/>
                    <a:pt x="55" y="17"/>
                    <a:pt x="55" y="24"/>
                  </a:cubicBezTo>
                  <a:cubicBezTo>
                    <a:pt x="39" y="45"/>
                    <a:pt x="23" y="48"/>
                    <a:pt x="1" y="34"/>
                  </a:cubicBezTo>
                  <a:cubicBezTo>
                    <a:pt x="0" y="30"/>
                    <a:pt x="2" y="30"/>
                    <a:pt x="5" y="30"/>
                  </a:cubicBezTo>
                  <a:cubicBezTo>
                    <a:pt x="30" y="40"/>
                    <a:pt x="49" y="30"/>
                    <a:pt x="52" y="2"/>
                  </a:cubicBezTo>
                  <a:cubicBezTo>
                    <a:pt x="53" y="2"/>
                    <a:pt x="54" y="1"/>
                    <a:pt x="54" y="0"/>
                  </a:cubicBezTo>
                  <a:cubicBezTo>
                    <a:pt x="55" y="1"/>
                    <a:pt x="55" y="2"/>
                    <a:pt x="55" y="3"/>
                  </a:cubicBezTo>
                  <a:close/>
                </a:path>
              </a:pathLst>
            </a:custGeom>
            <a:solidFill>
              <a:srgbClr val="433B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28">
              <a:extLst>
                <a:ext uri="{FF2B5EF4-FFF2-40B4-BE49-F238E27FC236}">
                  <a16:creationId xmlns:a16="http://schemas.microsoft.com/office/drawing/2014/main" id="{518E70B8-25F7-32F7-359E-4EFE4F9C6F4C}"/>
                </a:ext>
              </a:extLst>
            </p:cNvPr>
            <p:cNvSpPr/>
            <p:nvPr/>
          </p:nvSpPr>
          <p:spPr bwMode="auto">
            <a:xfrm>
              <a:off x="7150100" y="5568950"/>
              <a:ext cx="446088" cy="381000"/>
            </a:xfrm>
            <a:custGeom>
              <a:avLst/>
              <a:gdLst>
                <a:gd name="T0" fmla="*/ 52 w 53"/>
                <a:gd name="T1" fmla="*/ 37 h 45"/>
                <a:gd name="T2" fmla="*/ 49 w 53"/>
                <a:gd name="T3" fmla="*/ 36 h 45"/>
                <a:gd name="T4" fmla="*/ 36 w 53"/>
                <a:gd name="T5" fmla="*/ 45 h 45"/>
                <a:gd name="T6" fmla="*/ 32 w 53"/>
                <a:gd name="T7" fmla="*/ 32 h 45"/>
                <a:gd name="T8" fmla="*/ 24 w 53"/>
                <a:gd name="T9" fmla="*/ 26 h 45"/>
                <a:gd name="T10" fmla="*/ 12 w 53"/>
                <a:gd name="T11" fmla="*/ 0 h 45"/>
                <a:gd name="T12" fmla="*/ 14 w 53"/>
                <a:gd name="T13" fmla="*/ 4 h 45"/>
                <a:gd name="T14" fmla="*/ 43 w 53"/>
                <a:gd name="T15" fmla="*/ 20 h 45"/>
                <a:gd name="T16" fmla="*/ 52 w 53"/>
                <a:gd name="T17"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45">
                  <a:moveTo>
                    <a:pt x="52" y="37"/>
                  </a:moveTo>
                  <a:cubicBezTo>
                    <a:pt x="51" y="37"/>
                    <a:pt x="50" y="36"/>
                    <a:pt x="49" y="36"/>
                  </a:cubicBezTo>
                  <a:cubicBezTo>
                    <a:pt x="36" y="25"/>
                    <a:pt x="43" y="45"/>
                    <a:pt x="36" y="45"/>
                  </a:cubicBezTo>
                  <a:cubicBezTo>
                    <a:pt x="32" y="41"/>
                    <a:pt x="33" y="36"/>
                    <a:pt x="32" y="32"/>
                  </a:cubicBezTo>
                  <a:cubicBezTo>
                    <a:pt x="31" y="28"/>
                    <a:pt x="30" y="23"/>
                    <a:pt x="24" y="26"/>
                  </a:cubicBezTo>
                  <a:cubicBezTo>
                    <a:pt x="13" y="21"/>
                    <a:pt x="0" y="16"/>
                    <a:pt x="12" y="0"/>
                  </a:cubicBezTo>
                  <a:cubicBezTo>
                    <a:pt x="13" y="1"/>
                    <a:pt x="13" y="3"/>
                    <a:pt x="14" y="4"/>
                  </a:cubicBezTo>
                  <a:cubicBezTo>
                    <a:pt x="24" y="9"/>
                    <a:pt x="33" y="16"/>
                    <a:pt x="43" y="20"/>
                  </a:cubicBezTo>
                  <a:cubicBezTo>
                    <a:pt x="48" y="25"/>
                    <a:pt x="53" y="29"/>
                    <a:pt x="52" y="37"/>
                  </a:cubicBezTo>
                  <a:close/>
                </a:path>
              </a:pathLst>
            </a:custGeom>
            <a:solidFill>
              <a:srgbClr val="EDE3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29">
              <a:extLst>
                <a:ext uri="{FF2B5EF4-FFF2-40B4-BE49-F238E27FC236}">
                  <a16:creationId xmlns:a16="http://schemas.microsoft.com/office/drawing/2014/main" id="{7FED715A-B50F-1981-C4AB-E18EB2F3602F}"/>
                </a:ext>
              </a:extLst>
            </p:cNvPr>
            <p:cNvSpPr/>
            <p:nvPr/>
          </p:nvSpPr>
          <p:spPr bwMode="auto">
            <a:xfrm>
              <a:off x="5227638" y="5035550"/>
              <a:ext cx="833438" cy="144463"/>
            </a:xfrm>
            <a:custGeom>
              <a:avLst/>
              <a:gdLst>
                <a:gd name="T0" fmla="*/ 14 w 99"/>
                <a:gd name="T1" fmla="*/ 10 h 17"/>
                <a:gd name="T2" fmla="*/ 93 w 99"/>
                <a:gd name="T3" fmla="*/ 3 h 17"/>
                <a:gd name="T4" fmla="*/ 99 w 99"/>
                <a:gd name="T5" fmla="*/ 6 h 17"/>
                <a:gd name="T6" fmla="*/ 17 w 99"/>
                <a:gd name="T7" fmla="*/ 16 h 17"/>
                <a:gd name="T8" fmla="*/ 0 w 99"/>
                <a:gd name="T9" fmla="*/ 14 h 17"/>
                <a:gd name="T10" fmla="*/ 14 w 99"/>
                <a:gd name="T11" fmla="*/ 10 h 17"/>
              </a:gdLst>
              <a:ahLst/>
              <a:cxnLst>
                <a:cxn ang="0">
                  <a:pos x="T0" y="T1"/>
                </a:cxn>
                <a:cxn ang="0">
                  <a:pos x="T2" y="T3"/>
                </a:cxn>
                <a:cxn ang="0">
                  <a:pos x="T4" y="T5"/>
                </a:cxn>
                <a:cxn ang="0">
                  <a:pos x="T6" y="T7"/>
                </a:cxn>
                <a:cxn ang="0">
                  <a:pos x="T8" y="T9"/>
                </a:cxn>
                <a:cxn ang="0">
                  <a:pos x="T10" y="T11"/>
                </a:cxn>
              </a:cxnLst>
              <a:rect l="0" t="0" r="r" b="b"/>
              <a:pathLst>
                <a:path w="99" h="17">
                  <a:moveTo>
                    <a:pt x="14" y="10"/>
                  </a:moveTo>
                  <a:cubicBezTo>
                    <a:pt x="40" y="10"/>
                    <a:pt x="67" y="8"/>
                    <a:pt x="93" y="3"/>
                  </a:cubicBezTo>
                  <a:cubicBezTo>
                    <a:pt x="96" y="2"/>
                    <a:pt x="99" y="0"/>
                    <a:pt x="99" y="6"/>
                  </a:cubicBezTo>
                  <a:cubicBezTo>
                    <a:pt x="72" y="12"/>
                    <a:pt x="45" y="16"/>
                    <a:pt x="17" y="16"/>
                  </a:cubicBezTo>
                  <a:cubicBezTo>
                    <a:pt x="11" y="16"/>
                    <a:pt x="5" y="17"/>
                    <a:pt x="0" y="14"/>
                  </a:cubicBezTo>
                  <a:cubicBezTo>
                    <a:pt x="4" y="9"/>
                    <a:pt x="10" y="13"/>
                    <a:pt x="14" y="10"/>
                  </a:cubicBezTo>
                  <a:close/>
                </a:path>
              </a:pathLst>
            </a:custGeom>
            <a:solidFill>
              <a:srgbClr val="846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30">
              <a:extLst>
                <a:ext uri="{FF2B5EF4-FFF2-40B4-BE49-F238E27FC236}">
                  <a16:creationId xmlns:a16="http://schemas.microsoft.com/office/drawing/2014/main" id="{8A50F14D-D692-EE8D-CAA4-23517FD96D3E}"/>
                </a:ext>
              </a:extLst>
            </p:cNvPr>
            <p:cNvSpPr/>
            <p:nvPr/>
          </p:nvSpPr>
          <p:spPr bwMode="auto">
            <a:xfrm>
              <a:off x="7200900" y="5695950"/>
              <a:ext cx="260350" cy="338138"/>
            </a:xfrm>
            <a:custGeom>
              <a:avLst/>
              <a:gdLst>
                <a:gd name="T0" fmla="*/ 18 w 31"/>
                <a:gd name="T1" fmla="*/ 11 h 40"/>
                <a:gd name="T2" fmla="*/ 29 w 31"/>
                <a:gd name="T3" fmla="*/ 13 h 40"/>
                <a:gd name="T4" fmla="*/ 30 w 31"/>
                <a:gd name="T5" fmla="*/ 30 h 40"/>
                <a:gd name="T6" fmla="*/ 16 w 31"/>
                <a:gd name="T7" fmla="*/ 36 h 40"/>
                <a:gd name="T8" fmla="*/ 1 w 31"/>
                <a:gd name="T9" fmla="*/ 33 h 40"/>
                <a:gd name="T10" fmla="*/ 13 w 31"/>
                <a:gd name="T11" fmla="*/ 26 h 40"/>
                <a:gd name="T12" fmla="*/ 18 w 31"/>
                <a:gd name="T13" fmla="*/ 11 h 40"/>
              </a:gdLst>
              <a:ahLst/>
              <a:cxnLst>
                <a:cxn ang="0">
                  <a:pos x="T0" y="T1"/>
                </a:cxn>
                <a:cxn ang="0">
                  <a:pos x="T2" y="T3"/>
                </a:cxn>
                <a:cxn ang="0">
                  <a:pos x="T4" y="T5"/>
                </a:cxn>
                <a:cxn ang="0">
                  <a:pos x="T6" y="T7"/>
                </a:cxn>
                <a:cxn ang="0">
                  <a:pos x="T8" y="T9"/>
                </a:cxn>
                <a:cxn ang="0">
                  <a:pos x="T10" y="T11"/>
                </a:cxn>
                <a:cxn ang="0">
                  <a:pos x="T12" y="T13"/>
                </a:cxn>
              </a:cxnLst>
              <a:rect l="0" t="0" r="r" b="b"/>
              <a:pathLst>
                <a:path w="31" h="40">
                  <a:moveTo>
                    <a:pt x="18" y="11"/>
                  </a:moveTo>
                  <a:cubicBezTo>
                    <a:pt x="24" y="0"/>
                    <a:pt x="28" y="9"/>
                    <a:pt x="29" y="13"/>
                  </a:cubicBezTo>
                  <a:cubicBezTo>
                    <a:pt x="31" y="18"/>
                    <a:pt x="30" y="24"/>
                    <a:pt x="30" y="30"/>
                  </a:cubicBezTo>
                  <a:cubicBezTo>
                    <a:pt x="26" y="33"/>
                    <a:pt x="22" y="37"/>
                    <a:pt x="16" y="36"/>
                  </a:cubicBezTo>
                  <a:cubicBezTo>
                    <a:pt x="11" y="36"/>
                    <a:pt x="2" y="40"/>
                    <a:pt x="1" y="33"/>
                  </a:cubicBezTo>
                  <a:cubicBezTo>
                    <a:pt x="0" y="26"/>
                    <a:pt x="8" y="28"/>
                    <a:pt x="13" y="26"/>
                  </a:cubicBezTo>
                  <a:cubicBezTo>
                    <a:pt x="22" y="24"/>
                    <a:pt x="23" y="18"/>
                    <a:pt x="18" y="11"/>
                  </a:cubicBezTo>
                  <a:close/>
                </a:path>
              </a:pathLst>
            </a:custGeom>
            <a:solidFill>
              <a:srgbClr val="FBF4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31">
              <a:extLst>
                <a:ext uri="{FF2B5EF4-FFF2-40B4-BE49-F238E27FC236}">
                  <a16:creationId xmlns:a16="http://schemas.microsoft.com/office/drawing/2014/main" id="{CC191809-DD2D-EED6-DD06-5FD90A16A9A1}"/>
                </a:ext>
              </a:extLst>
            </p:cNvPr>
            <p:cNvSpPr/>
            <p:nvPr/>
          </p:nvSpPr>
          <p:spPr bwMode="auto">
            <a:xfrm>
              <a:off x="6491288" y="4476750"/>
              <a:ext cx="633413" cy="431800"/>
            </a:xfrm>
            <a:custGeom>
              <a:avLst/>
              <a:gdLst>
                <a:gd name="T0" fmla="*/ 64 w 75"/>
                <a:gd name="T1" fmla="*/ 0 h 51"/>
                <a:gd name="T2" fmla="*/ 67 w 75"/>
                <a:gd name="T3" fmla="*/ 19 h 51"/>
                <a:gd name="T4" fmla="*/ 66 w 75"/>
                <a:gd name="T5" fmla="*/ 6 h 51"/>
                <a:gd name="T6" fmla="*/ 0 w 75"/>
                <a:gd name="T7" fmla="*/ 51 h 51"/>
                <a:gd name="T8" fmla="*/ 22 w 75"/>
                <a:gd name="T9" fmla="*/ 38 h 51"/>
                <a:gd name="T10" fmla="*/ 45 w 75"/>
                <a:gd name="T11" fmla="*/ 21 h 51"/>
                <a:gd name="T12" fmla="*/ 64 w 75"/>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75" h="51">
                  <a:moveTo>
                    <a:pt x="64" y="0"/>
                  </a:moveTo>
                  <a:cubicBezTo>
                    <a:pt x="75" y="4"/>
                    <a:pt x="70" y="12"/>
                    <a:pt x="67" y="19"/>
                  </a:cubicBezTo>
                  <a:cubicBezTo>
                    <a:pt x="67" y="15"/>
                    <a:pt x="66" y="11"/>
                    <a:pt x="66" y="6"/>
                  </a:cubicBezTo>
                  <a:cubicBezTo>
                    <a:pt x="48" y="29"/>
                    <a:pt x="27" y="44"/>
                    <a:pt x="0" y="51"/>
                  </a:cubicBezTo>
                  <a:cubicBezTo>
                    <a:pt x="7" y="47"/>
                    <a:pt x="15" y="43"/>
                    <a:pt x="22" y="38"/>
                  </a:cubicBezTo>
                  <a:cubicBezTo>
                    <a:pt x="30" y="33"/>
                    <a:pt x="38" y="27"/>
                    <a:pt x="45" y="21"/>
                  </a:cubicBezTo>
                  <a:cubicBezTo>
                    <a:pt x="52" y="15"/>
                    <a:pt x="58" y="7"/>
                    <a:pt x="64" y="0"/>
                  </a:cubicBezTo>
                  <a:close/>
                </a:path>
              </a:pathLst>
            </a:custGeom>
            <a:solidFill>
              <a:srgbClr val="7E6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32">
              <a:extLst>
                <a:ext uri="{FF2B5EF4-FFF2-40B4-BE49-F238E27FC236}">
                  <a16:creationId xmlns:a16="http://schemas.microsoft.com/office/drawing/2014/main" id="{610B765C-008A-18FD-5C5F-E6A9A7789D31}"/>
                </a:ext>
              </a:extLst>
            </p:cNvPr>
            <p:cNvSpPr/>
            <p:nvPr/>
          </p:nvSpPr>
          <p:spPr bwMode="auto">
            <a:xfrm>
              <a:off x="5041900" y="5391150"/>
              <a:ext cx="741363" cy="211138"/>
            </a:xfrm>
            <a:custGeom>
              <a:avLst/>
              <a:gdLst>
                <a:gd name="T0" fmla="*/ 29 w 88"/>
                <a:gd name="T1" fmla="*/ 9 h 25"/>
                <a:gd name="T2" fmla="*/ 77 w 88"/>
                <a:gd name="T3" fmla="*/ 14 h 25"/>
                <a:gd name="T4" fmla="*/ 88 w 88"/>
                <a:gd name="T5" fmla="*/ 15 h 25"/>
                <a:gd name="T6" fmla="*/ 0 w 88"/>
                <a:gd name="T7" fmla="*/ 0 h 25"/>
                <a:gd name="T8" fmla="*/ 29 w 88"/>
                <a:gd name="T9" fmla="*/ 9 h 25"/>
              </a:gdLst>
              <a:ahLst/>
              <a:cxnLst>
                <a:cxn ang="0">
                  <a:pos x="T0" y="T1"/>
                </a:cxn>
                <a:cxn ang="0">
                  <a:pos x="T2" y="T3"/>
                </a:cxn>
                <a:cxn ang="0">
                  <a:pos x="T4" y="T5"/>
                </a:cxn>
                <a:cxn ang="0">
                  <a:pos x="T6" y="T7"/>
                </a:cxn>
                <a:cxn ang="0">
                  <a:pos x="T8" y="T9"/>
                </a:cxn>
              </a:cxnLst>
              <a:rect l="0" t="0" r="r" b="b"/>
              <a:pathLst>
                <a:path w="88" h="25">
                  <a:moveTo>
                    <a:pt x="29" y="9"/>
                  </a:moveTo>
                  <a:cubicBezTo>
                    <a:pt x="44" y="15"/>
                    <a:pt x="61" y="16"/>
                    <a:pt x="77" y="14"/>
                  </a:cubicBezTo>
                  <a:cubicBezTo>
                    <a:pt x="81" y="14"/>
                    <a:pt x="84" y="12"/>
                    <a:pt x="88" y="15"/>
                  </a:cubicBezTo>
                  <a:cubicBezTo>
                    <a:pt x="61" y="25"/>
                    <a:pt x="17" y="17"/>
                    <a:pt x="0" y="0"/>
                  </a:cubicBezTo>
                  <a:cubicBezTo>
                    <a:pt x="11" y="0"/>
                    <a:pt x="18" y="10"/>
                    <a:pt x="29" y="9"/>
                  </a:cubicBezTo>
                  <a:close/>
                </a:path>
              </a:pathLst>
            </a:custGeom>
            <a:solidFill>
              <a:srgbClr val="948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33">
              <a:extLst>
                <a:ext uri="{FF2B5EF4-FFF2-40B4-BE49-F238E27FC236}">
                  <a16:creationId xmlns:a16="http://schemas.microsoft.com/office/drawing/2014/main" id="{88882879-D34D-4558-FFCC-C40E3003BF3E}"/>
                </a:ext>
              </a:extLst>
            </p:cNvPr>
            <p:cNvSpPr/>
            <p:nvPr/>
          </p:nvSpPr>
          <p:spPr bwMode="auto">
            <a:xfrm>
              <a:off x="4451350" y="5264150"/>
              <a:ext cx="387350" cy="127000"/>
            </a:xfrm>
            <a:custGeom>
              <a:avLst/>
              <a:gdLst>
                <a:gd name="T0" fmla="*/ 44 w 46"/>
                <a:gd name="T1" fmla="*/ 15 h 15"/>
                <a:gd name="T2" fmla="*/ 18 w 46"/>
                <a:gd name="T3" fmla="*/ 12 h 15"/>
                <a:gd name="T4" fmla="*/ 1 w 46"/>
                <a:gd name="T5" fmla="*/ 5 h 15"/>
                <a:gd name="T6" fmla="*/ 4 w 46"/>
                <a:gd name="T7" fmla="*/ 2 h 15"/>
                <a:gd name="T8" fmla="*/ 30 w 46"/>
                <a:gd name="T9" fmla="*/ 5 h 15"/>
                <a:gd name="T10" fmla="*/ 44 w 46"/>
                <a:gd name="T11" fmla="*/ 15 h 15"/>
              </a:gdLst>
              <a:ahLst/>
              <a:cxnLst>
                <a:cxn ang="0">
                  <a:pos x="T0" y="T1"/>
                </a:cxn>
                <a:cxn ang="0">
                  <a:pos x="T2" y="T3"/>
                </a:cxn>
                <a:cxn ang="0">
                  <a:pos x="T4" y="T5"/>
                </a:cxn>
                <a:cxn ang="0">
                  <a:pos x="T6" y="T7"/>
                </a:cxn>
                <a:cxn ang="0">
                  <a:pos x="T8" y="T9"/>
                </a:cxn>
                <a:cxn ang="0">
                  <a:pos x="T10" y="T11"/>
                </a:cxn>
              </a:cxnLst>
              <a:rect l="0" t="0" r="r" b="b"/>
              <a:pathLst>
                <a:path w="46" h="15">
                  <a:moveTo>
                    <a:pt x="44" y="15"/>
                  </a:moveTo>
                  <a:cubicBezTo>
                    <a:pt x="35" y="11"/>
                    <a:pt x="26" y="12"/>
                    <a:pt x="18" y="12"/>
                  </a:cubicBezTo>
                  <a:cubicBezTo>
                    <a:pt x="11" y="12"/>
                    <a:pt x="5" y="10"/>
                    <a:pt x="1" y="5"/>
                  </a:cubicBezTo>
                  <a:cubicBezTo>
                    <a:pt x="0" y="2"/>
                    <a:pt x="1" y="0"/>
                    <a:pt x="4" y="2"/>
                  </a:cubicBezTo>
                  <a:cubicBezTo>
                    <a:pt x="13" y="6"/>
                    <a:pt x="22" y="3"/>
                    <a:pt x="30" y="5"/>
                  </a:cubicBezTo>
                  <a:cubicBezTo>
                    <a:pt x="36" y="6"/>
                    <a:pt x="46" y="3"/>
                    <a:pt x="44" y="15"/>
                  </a:cubicBezTo>
                  <a:close/>
                </a:path>
              </a:pathLst>
            </a:custGeom>
            <a:solidFill>
              <a:srgbClr val="3D34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34">
              <a:extLst>
                <a:ext uri="{FF2B5EF4-FFF2-40B4-BE49-F238E27FC236}">
                  <a16:creationId xmlns:a16="http://schemas.microsoft.com/office/drawing/2014/main" id="{5C27D248-5BC2-ABE2-72C8-0AFEE8307F30}"/>
                </a:ext>
              </a:extLst>
            </p:cNvPr>
            <p:cNvSpPr/>
            <p:nvPr/>
          </p:nvSpPr>
          <p:spPr bwMode="auto">
            <a:xfrm>
              <a:off x="4787900" y="5459413"/>
              <a:ext cx="211138" cy="320675"/>
            </a:xfrm>
            <a:custGeom>
              <a:avLst/>
              <a:gdLst>
                <a:gd name="T0" fmla="*/ 25 w 25"/>
                <a:gd name="T1" fmla="*/ 32 h 38"/>
                <a:gd name="T2" fmla="*/ 18 w 25"/>
                <a:gd name="T3" fmla="*/ 38 h 38"/>
                <a:gd name="T4" fmla="*/ 7 w 25"/>
                <a:gd name="T5" fmla="*/ 0 h 38"/>
                <a:gd name="T6" fmla="*/ 12 w 25"/>
                <a:gd name="T7" fmla="*/ 6 h 38"/>
                <a:gd name="T8" fmla="*/ 25 w 25"/>
                <a:gd name="T9" fmla="*/ 32 h 38"/>
              </a:gdLst>
              <a:ahLst/>
              <a:cxnLst>
                <a:cxn ang="0">
                  <a:pos x="T0" y="T1"/>
                </a:cxn>
                <a:cxn ang="0">
                  <a:pos x="T2" y="T3"/>
                </a:cxn>
                <a:cxn ang="0">
                  <a:pos x="T4" y="T5"/>
                </a:cxn>
                <a:cxn ang="0">
                  <a:pos x="T6" y="T7"/>
                </a:cxn>
                <a:cxn ang="0">
                  <a:pos x="T8" y="T9"/>
                </a:cxn>
              </a:cxnLst>
              <a:rect l="0" t="0" r="r" b="b"/>
              <a:pathLst>
                <a:path w="25" h="38">
                  <a:moveTo>
                    <a:pt x="25" y="32"/>
                  </a:moveTo>
                  <a:cubicBezTo>
                    <a:pt x="22" y="33"/>
                    <a:pt x="18" y="34"/>
                    <a:pt x="18" y="38"/>
                  </a:cubicBezTo>
                  <a:cubicBezTo>
                    <a:pt x="0" y="30"/>
                    <a:pt x="3" y="15"/>
                    <a:pt x="7" y="0"/>
                  </a:cubicBezTo>
                  <a:cubicBezTo>
                    <a:pt x="12" y="1"/>
                    <a:pt x="14" y="2"/>
                    <a:pt x="12" y="6"/>
                  </a:cubicBezTo>
                  <a:cubicBezTo>
                    <a:pt x="4" y="21"/>
                    <a:pt x="13" y="27"/>
                    <a:pt x="25" y="32"/>
                  </a:cubicBezTo>
                  <a:close/>
                </a:path>
              </a:pathLst>
            </a:custGeom>
            <a:solidFill>
              <a:srgbClr val="5A53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35">
              <a:extLst>
                <a:ext uri="{FF2B5EF4-FFF2-40B4-BE49-F238E27FC236}">
                  <a16:creationId xmlns:a16="http://schemas.microsoft.com/office/drawing/2014/main" id="{28AFA962-2340-314A-1253-AE7E0B8429A0}"/>
                </a:ext>
              </a:extLst>
            </p:cNvPr>
            <p:cNvSpPr/>
            <p:nvPr/>
          </p:nvSpPr>
          <p:spPr bwMode="auto">
            <a:xfrm>
              <a:off x="6297613" y="5238750"/>
              <a:ext cx="438150" cy="169863"/>
            </a:xfrm>
            <a:custGeom>
              <a:avLst/>
              <a:gdLst>
                <a:gd name="T0" fmla="*/ 0 w 52"/>
                <a:gd name="T1" fmla="*/ 20 h 20"/>
                <a:gd name="T2" fmla="*/ 52 w 52"/>
                <a:gd name="T3" fmla="*/ 0 h 20"/>
                <a:gd name="T4" fmla="*/ 0 w 52"/>
                <a:gd name="T5" fmla="*/ 20 h 20"/>
              </a:gdLst>
              <a:ahLst/>
              <a:cxnLst>
                <a:cxn ang="0">
                  <a:pos x="T0" y="T1"/>
                </a:cxn>
                <a:cxn ang="0">
                  <a:pos x="T2" y="T3"/>
                </a:cxn>
                <a:cxn ang="0">
                  <a:pos x="T4" y="T5"/>
                </a:cxn>
              </a:cxnLst>
              <a:rect l="0" t="0" r="r" b="b"/>
              <a:pathLst>
                <a:path w="52" h="20">
                  <a:moveTo>
                    <a:pt x="0" y="20"/>
                  </a:moveTo>
                  <a:cubicBezTo>
                    <a:pt x="16" y="10"/>
                    <a:pt x="35" y="8"/>
                    <a:pt x="52" y="0"/>
                  </a:cubicBezTo>
                  <a:cubicBezTo>
                    <a:pt x="36" y="13"/>
                    <a:pt x="19" y="20"/>
                    <a:pt x="0" y="20"/>
                  </a:cubicBezTo>
                  <a:close/>
                </a:path>
              </a:pathLst>
            </a:custGeom>
            <a:solidFill>
              <a:srgbClr val="BEA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36">
              <a:extLst>
                <a:ext uri="{FF2B5EF4-FFF2-40B4-BE49-F238E27FC236}">
                  <a16:creationId xmlns:a16="http://schemas.microsoft.com/office/drawing/2014/main" id="{BD8D6680-6D8E-B7E9-B79D-8F9936D6A55D}"/>
                </a:ext>
              </a:extLst>
            </p:cNvPr>
            <p:cNvSpPr/>
            <p:nvPr/>
          </p:nvSpPr>
          <p:spPr bwMode="auto">
            <a:xfrm>
              <a:off x="6011863" y="4951413"/>
              <a:ext cx="369888" cy="134938"/>
            </a:xfrm>
            <a:custGeom>
              <a:avLst/>
              <a:gdLst>
                <a:gd name="T0" fmla="*/ 6 w 44"/>
                <a:gd name="T1" fmla="*/ 16 h 16"/>
                <a:gd name="T2" fmla="*/ 0 w 44"/>
                <a:gd name="T3" fmla="*/ 13 h 16"/>
                <a:gd name="T4" fmla="*/ 44 w 44"/>
                <a:gd name="T5" fmla="*/ 0 h 16"/>
                <a:gd name="T6" fmla="*/ 6 w 44"/>
                <a:gd name="T7" fmla="*/ 16 h 16"/>
              </a:gdLst>
              <a:ahLst/>
              <a:cxnLst>
                <a:cxn ang="0">
                  <a:pos x="T0" y="T1"/>
                </a:cxn>
                <a:cxn ang="0">
                  <a:pos x="T2" y="T3"/>
                </a:cxn>
                <a:cxn ang="0">
                  <a:pos x="T4" y="T5"/>
                </a:cxn>
                <a:cxn ang="0">
                  <a:pos x="T6" y="T7"/>
                </a:cxn>
              </a:cxnLst>
              <a:rect l="0" t="0" r="r" b="b"/>
              <a:pathLst>
                <a:path w="44" h="16">
                  <a:moveTo>
                    <a:pt x="6" y="16"/>
                  </a:moveTo>
                  <a:cubicBezTo>
                    <a:pt x="4" y="15"/>
                    <a:pt x="2" y="14"/>
                    <a:pt x="0" y="13"/>
                  </a:cubicBezTo>
                  <a:cubicBezTo>
                    <a:pt x="15" y="9"/>
                    <a:pt x="29" y="4"/>
                    <a:pt x="44" y="0"/>
                  </a:cubicBezTo>
                  <a:cubicBezTo>
                    <a:pt x="33" y="10"/>
                    <a:pt x="19" y="13"/>
                    <a:pt x="6" y="16"/>
                  </a:cubicBezTo>
                  <a:close/>
                </a:path>
              </a:pathLst>
            </a:custGeom>
            <a:solidFill>
              <a:srgbClr val="B097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37">
              <a:extLst>
                <a:ext uri="{FF2B5EF4-FFF2-40B4-BE49-F238E27FC236}">
                  <a16:creationId xmlns:a16="http://schemas.microsoft.com/office/drawing/2014/main" id="{49678A0C-0AEE-83BE-3394-6E8ECC794F02}"/>
                </a:ext>
              </a:extLst>
            </p:cNvPr>
            <p:cNvSpPr/>
            <p:nvPr/>
          </p:nvSpPr>
          <p:spPr bwMode="auto">
            <a:xfrm>
              <a:off x="6896100" y="4791075"/>
              <a:ext cx="185738" cy="346075"/>
            </a:xfrm>
            <a:custGeom>
              <a:avLst/>
              <a:gdLst>
                <a:gd name="T0" fmla="*/ 18 w 22"/>
                <a:gd name="T1" fmla="*/ 0 h 41"/>
                <a:gd name="T2" fmla="*/ 22 w 22"/>
                <a:gd name="T3" fmla="*/ 13 h 41"/>
                <a:gd name="T4" fmla="*/ 0 w 22"/>
                <a:gd name="T5" fmla="*/ 41 h 41"/>
                <a:gd name="T6" fmla="*/ 18 w 22"/>
                <a:gd name="T7" fmla="*/ 0 h 41"/>
              </a:gdLst>
              <a:ahLst/>
              <a:cxnLst>
                <a:cxn ang="0">
                  <a:pos x="T0" y="T1"/>
                </a:cxn>
                <a:cxn ang="0">
                  <a:pos x="T2" y="T3"/>
                </a:cxn>
                <a:cxn ang="0">
                  <a:pos x="T4" y="T5"/>
                </a:cxn>
                <a:cxn ang="0">
                  <a:pos x="T6" y="T7"/>
                </a:cxn>
              </a:cxnLst>
              <a:rect l="0" t="0" r="r" b="b"/>
              <a:pathLst>
                <a:path w="22" h="41">
                  <a:moveTo>
                    <a:pt x="18" y="0"/>
                  </a:moveTo>
                  <a:cubicBezTo>
                    <a:pt x="20" y="4"/>
                    <a:pt x="17" y="10"/>
                    <a:pt x="22" y="13"/>
                  </a:cubicBezTo>
                  <a:cubicBezTo>
                    <a:pt x="19" y="26"/>
                    <a:pt x="11" y="34"/>
                    <a:pt x="0" y="41"/>
                  </a:cubicBezTo>
                  <a:cubicBezTo>
                    <a:pt x="10" y="29"/>
                    <a:pt x="15" y="15"/>
                    <a:pt x="18" y="0"/>
                  </a:cubicBezTo>
                  <a:close/>
                </a:path>
              </a:pathLst>
            </a:custGeom>
            <a:solidFill>
              <a:srgbClr val="856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38">
              <a:extLst>
                <a:ext uri="{FF2B5EF4-FFF2-40B4-BE49-F238E27FC236}">
                  <a16:creationId xmlns:a16="http://schemas.microsoft.com/office/drawing/2014/main" id="{4FE26CA6-DEEB-ED27-E100-8C36FE1FD262}"/>
                </a:ext>
              </a:extLst>
            </p:cNvPr>
            <p:cNvSpPr/>
            <p:nvPr/>
          </p:nvSpPr>
          <p:spPr bwMode="auto">
            <a:xfrm>
              <a:off x="6946900" y="5815013"/>
              <a:ext cx="219075" cy="330200"/>
            </a:xfrm>
            <a:custGeom>
              <a:avLst/>
              <a:gdLst>
                <a:gd name="T0" fmla="*/ 26 w 26"/>
                <a:gd name="T1" fmla="*/ 35 h 39"/>
                <a:gd name="T2" fmla="*/ 22 w 26"/>
                <a:gd name="T3" fmla="*/ 39 h 39"/>
                <a:gd name="T4" fmla="*/ 0 w 26"/>
                <a:gd name="T5" fmla="*/ 3 h 39"/>
                <a:gd name="T6" fmla="*/ 3 w 26"/>
                <a:gd name="T7" fmla="*/ 0 h 39"/>
                <a:gd name="T8" fmla="*/ 26 w 26"/>
                <a:gd name="T9" fmla="*/ 35 h 39"/>
              </a:gdLst>
              <a:ahLst/>
              <a:cxnLst>
                <a:cxn ang="0">
                  <a:pos x="T0" y="T1"/>
                </a:cxn>
                <a:cxn ang="0">
                  <a:pos x="T2" y="T3"/>
                </a:cxn>
                <a:cxn ang="0">
                  <a:pos x="T4" y="T5"/>
                </a:cxn>
                <a:cxn ang="0">
                  <a:pos x="T6" y="T7"/>
                </a:cxn>
                <a:cxn ang="0">
                  <a:pos x="T8" y="T9"/>
                </a:cxn>
              </a:cxnLst>
              <a:rect l="0" t="0" r="r" b="b"/>
              <a:pathLst>
                <a:path w="26" h="39">
                  <a:moveTo>
                    <a:pt x="26" y="35"/>
                  </a:moveTo>
                  <a:cubicBezTo>
                    <a:pt x="25" y="36"/>
                    <a:pt x="23" y="37"/>
                    <a:pt x="22" y="39"/>
                  </a:cubicBezTo>
                  <a:cubicBezTo>
                    <a:pt x="9" y="31"/>
                    <a:pt x="10" y="14"/>
                    <a:pt x="0" y="3"/>
                  </a:cubicBezTo>
                  <a:cubicBezTo>
                    <a:pt x="1" y="2"/>
                    <a:pt x="2" y="1"/>
                    <a:pt x="3" y="0"/>
                  </a:cubicBezTo>
                  <a:cubicBezTo>
                    <a:pt x="12" y="10"/>
                    <a:pt x="15" y="25"/>
                    <a:pt x="26" y="35"/>
                  </a:cubicBezTo>
                  <a:close/>
                </a:path>
              </a:pathLst>
            </a:custGeom>
            <a:solidFill>
              <a:srgbClr val="B6A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39">
              <a:extLst>
                <a:ext uri="{FF2B5EF4-FFF2-40B4-BE49-F238E27FC236}">
                  <a16:creationId xmlns:a16="http://schemas.microsoft.com/office/drawing/2014/main" id="{DEB4633A-98F7-9C4B-856D-D916E312DF22}"/>
                </a:ext>
              </a:extLst>
            </p:cNvPr>
            <p:cNvSpPr/>
            <p:nvPr/>
          </p:nvSpPr>
          <p:spPr bwMode="auto">
            <a:xfrm>
              <a:off x="4914900" y="3986213"/>
              <a:ext cx="211138" cy="271463"/>
            </a:xfrm>
            <a:custGeom>
              <a:avLst/>
              <a:gdLst>
                <a:gd name="T0" fmla="*/ 4 w 25"/>
                <a:gd name="T1" fmla="*/ 32 h 32"/>
                <a:gd name="T2" fmla="*/ 0 w 25"/>
                <a:gd name="T3" fmla="*/ 29 h 32"/>
                <a:gd name="T4" fmla="*/ 25 w 25"/>
                <a:gd name="T5" fmla="*/ 0 h 32"/>
                <a:gd name="T6" fmla="*/ 4 w 25"/>
                <a:gd name="T7" fmla="*/ 32 h 32"/>
              </a:gdLst>
              <a:ahLst/>
              <a:cxnLst>
                <a:cxn ang="0">
                  <a:pos x="T0" y="T1"/>
                </a:cxn>
                <a:cxn ang="0">
                  <a:pos x="T2" y="T3"/>
                </a:cxn>
                <a:cxn ang="0">
                  <a:pos x="T4" y="T5"/>
                </a:cxn>
                <a:cxn ang="0">
                  <a:pos x="T6" y="T7"/>
                </a:cxn>
              </a:cxnLst>
              <a:rect l="0" t="0" r="r" b="b"/>
              <a:pathLst>
                <a:path w="25" h="32">
                  <a:moveTo>
                    <a:pt x="4" y="32"/>
                  </a:moveTo>
                  <a:cubicBezTo>
                    <a:pt x="3" y="31"/>
                    <a:pt x="2" y="30"/>
                    <a:pt x="0" y="29"/>
                  </a:cubicBezTo>
                  <a:cubicBezTo>
                    <a:pt x="5" y="16"/>
                    <a:pt x="14" y="8"/>
                    <a:pt x="25" y="0"/>
                  </a:cubicBezTo>
                  <a:cubicBezTo>
                    <a:pt x="22" y="13"/>
                    <a:pt x="9" y="21"/>
                    <a:pt x="4" y="32"/>
                  </a:cubicBezTo>
                  <a:close/>
                </a:path>
              </a:pathLst>
            </a:custGeom>
            <a:solidFill>
              <a:srgbClr val="958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40">
              <a:extLst>
                <a:ext uri="{FF2B5EF4-FFF2-40B4-BE49-F238E27FC236}">
                  <a16:creationId xmlns:a16="http://schemas.microsoft.com/office/drawing/2014/main" id="{B2E30782-30FE-0FD4-FFCE-82FEEFCC056F}"/>
                </a:ext>
              </a:extLst>
            </p:cNvPr>
            <p:cNvSpPr/>
            <p:nvPr/>
          </p:nvSpPr>
          <p:spPr bwMode="auto">
            <a:xfrm>
              <a:off x="4341813" y="5035550"/>
              <a:ext cx="142875" cy="271463"/>
            </a:xfrm>
            <a:custGeom>
              <a:avLst/>
              <a:gdLst>
                <a:gd name="T0" fmla="*/ 17 w 17"/>
                <a:gd name="T1" fmla="*/ 29 h 32"/>
                <a:gd name="T2" fmla="*/ 14 w 17"/>
                <a:gd name="T3" fmla="*/ 32 h 32"/>
                <a:gd name="T4" fmla="*/ 7 w 17"/>
                <a:gd name="T5" fmla="*/ 0 h 32"/>
                <a:gd name="T6" fmla="*/ 11 w 17"/>
                <a:gd name="T7" fmla="*/ 7 h 32"/>
                <a:gd name="T8" fmla="*/ 17 w 17"/>
                <a:gd name="T9" fmla="*/ 29 h 32"/>
              </a:gdLst>
              <a:ahLst/>
              <a:cxnLst>
                <a:cxn ang="0">
                  <a:pos x="T0" y="T1"/>
                </a:cxn>
                <a:cxn ang="0">
                  <a:pos x="T2" y="T3"/>
                </a:cxn>
                <a:cxn ang="0">
                  <a:pos x="T4" y="T5"/>
                </a:cxn>
                <a:cxn ang="0">
                  <a:pos x="T6" y="T7"/>
                </a:cxn>
                <a:cxn ang="0">
                  <a:pos x="T8" y="T9"/>
                </a:cxn>
              </a:cxnLst>
              <a:rect l="0" t="0" r="r" b="b"/>
              <a:pathLst>
                <a:path w="17" h="32">
                  <a:moveTo>
                    <a:pt x="17" y="29"/>
                  </a:moveTo>
                  <a:cubicBezTo>
                    <a:pt x="16" y="30"/>
                    <a:pt x="15" y="31"/>
                    <a:pt x="14" y="32"/>
                  </a:cubicBezTo>
                  <a:cubicBezTo>
                    <a:pt x="5" y="23"/>
                    <a:pt x="0" y="13"/>
                    <a:pt x="7" y="0"/>
                  </a:cubicBezTo>
                  <a:cubicBezTo>
                    <a:pt x="8" y="3"/>
                    <a:pt x="7" y="6"/>
                    <a:pt x="11" y="7"/>
                  </a:cubicBezTo>
                  <a:cubicBezTo>
                    <a:pt x="11" y="15"/>
                    <a:pt x="9" y="23"/>
                    <a:pt x="17" y="29"/>
                  </a:cubicBezTo>
                  <a:close/>
                </a:path>
              </a:pathLst>
            </a:custGeom>
            <a:solidFill>
              <a:srgbClr val="8B7B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41">
              <a:extLst>
                <a:ext uri="{FF2B5EF4-FFF2-40B4-BE49-F238E27FC236}">
                  <a16:creationId xmlns:a16="http://schemas.microsoft.com/office/drawing/2014/main" id="{F39917D9-EFFD-D39D-A070-BCF39686514B}"/>
                </a:ext>
              </a:extLst>
            </p:cNvPr>
            <p:cNvSpPr/>
            <p:nvPr/>
          </p:nvSpPr>
          <p:spPr bwMode="auto">
            <a:xfrm>
              <a:off x="4889500" y="5162550"/>
              <a:ext cx="101600" cy="212725"/>
            </a:xfrm>
            <a:custGeom>
              <a:avLst/>
              <a:gdLst>
                <a:gd name="T0" fmla="*/ 0 w 12"/>
                <a:gd name="T1" fmla="*/ 7 h 25"/>
                <a:gd name="T2" fmla="*/ 3 w 12"/>
                <a:gd name="T3" fmla="*/ 0 h 25"/>
                <a:gd name="T4" fmla="*/ 10 w 12"/>
                <a:gd name="T5" fmla="*/ 25 h 25"/>
                <a:gd name="T6" fmla="*/ 0 w 12"/>
                <a:gd name="T7" fmla="*/ 7 h 25"/>
              </a:gdLst>
              <a:ahLst/>
              <a:cxnLst>
                <a:cxn ang="0">
                  <a:pos x="T0" y="T1"/>
                </a:cxn>
                <a:cxn ang="0">
                  <a:pos x="T2" y="T3"/>
                </a:cxn>
                <a:cxn ang="0">
                  <a:pos x="T4" y="T5"/>
                </a:cxn>
                <a:cxn ang="0">
                  <a:pos x="T6" y="T7"/>
                </a:cxn>
              </a:cxnLst>
              <a:rect l="0" t="0" r="r" b="b"/>
              <a:pathLst>
                <a:path w="12" h="25">
                  <a:moveTo>
                    <a:pt x="0" y="7"/>
                  </a:moveTo>
                  <a:cubicBezTo>
                    <a:pt x="3" y="6"/>
                    <a:pt x="3" y="3"/>
                    <a:pt x="3" y="0"/>
                  </a:cubicBezTo>
                  <a:cubicBezTo>
                    <a:pt x="6" y="8"/>
                    <a:pt x="12" y="14"/>
                    <a:pt x="10" y="25"/>
                  </a:cubicBezTo>
                  <a:cubicBezTo>
                    <a:pt x="2" y="20"/>
                    <a:pt x="1" y="14"/>
                    <a:pt x="0" y="7"/>
                  </a:cubicBezTo>
                  <a:close/>
                </a:path>
              </a:pathLst>
            </a:custGeom>
            <a:solidFill>
              <a:srgbClr val="5649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42">
              <a:extLst>
                <a:ext uri="{FF2B5EF4-FFF2-40B4-BE49-F238E27FC236}">
                  <a16:creationId xmlns:a16="http://schemas.microsoft.com/office/drawing/2014/main" id="{B1B55ED4-AB87-F88E-E173-EBBCA67D5ABA}"/>
                </a:ext>
              </a:extLst>
            </p:cNvPr>
            <p:cNvSpPr/>
            <p:nvPr/>
          </p:nvSpPr>
          <p:spPr bwMode="auto">
            <a:xfrm>
              <a:off x="5092700" y="5095875"/>
              <a:ext cx="252413" cy="58738"/>
            </a:xfrm>
            <a:custGeom>
              <a:avLst/>
              <a:gdLst>
                <a:gd name="T0" fmla="*/ 30 w 30"/>
                <a:gd name="T1" fmla="*/ 3 h 7"/>
                <a:gd name="T2" fmla="*/ 16 w 30"/>
                <a:gd name="T3" fmla="*/ 7 h 7"/>
                <a:gd name="T4" fmla="*/ 0 w 30"/>
                <a:gd name="T5" fmla="*/ 3 h 7"/>
                <a:gd name="T6" fmla="*/ 7 w 30"/>
                <a:gd name="T7" fmla="*/ 0 h 7"/>
                <a:gd name="T8" fmla="*/ 30 w 30"/>
                <a:gd name="T9" fmla="*/ 3 h 7"/>
              </a:gdLst>
              <a:ahLst/>
              <a:cxnLst>
                <a:cxn ang="0">
                  <a:pos x="T0" y="T1"/>
                </a:cxn>
                <a:cxn ang="0">
                  <a:pos x="T2" y="T3"/>
                </a:cxn>
                <a:cxn ang="0">
                  <a:pos x="T4" y="T5"/>
                </a:cxn>
                <a:cxn ang="0">
                  <a:pos x="T6" y="T7"/>
                </a:cxn>
                <a:cxn ang="0">
                  <a:pos x="T8" y="T9"/>
                </a:cxn>
              </a:cxnLst>
              <a:rect l="0" t="0" r="r" b="b"/>
              <a:pathLst>
                <a:path w="30" h="7">
                  <a:moveTo>
                    <a:pt x="30" y="3"/>
                  </a:moveTo>
                  <a:cubicBezTo>
                    <a:pt x="26" y="7"/>
                    <a:pt x="20" y="5"/>
                    <a:pt x="16" y="7"/>
                  </a:cubicBezTo>
                  <a:cubicBezTo>
                    <a:pt x="11" y="6"/>
                    <a:pt x="5" y="7"/>
                    <a:pt x="0" y="3"/>
                  </a:cubicBezTo>
                  <a:cubicBezTo>
                    <a:pt x="3" y="2"/>
                    <a:pt x="5" y="1"/>
                    <a:pt x="7" y="0"/>
                  </a:cubicBezTo>
                  <a:cubicBezTo>
                    <a:pt x="15" y="1"/>
                    <a:pt x="22" y="2"/>
                    <a:pt x="30" y="3"/>
                  </a:cubicBezTo>
                  <a:close/>
                </a:path>
              </a:pathLst>
            </a:custGeom>
            <a:solidFill>
              <a:srgbClr val="5649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43">
              <a:extLst>
                <a:ext uri="{FF2B5EF4-FFF2-40B4-BE49-F238E27FC236}">
                  <a16:creationId xmlns:a16="http://schemas.microsoft.com/office/drawing/2014/main" id="{20D77C84-5B3B-2E2C-32F2-F0EFF70E65AA}"/>
                </a:ext>
              </a:extLst>
            </p:cNvPr>
            <p:cNvSpPr/>
            <p:nvPr/>
          </p:nvSpPr>
          <p:spPr bwMode="auto">
            <a:xfrm>
              <a:off x="7267575" y="5602288"/>
              <a:ext cx="244475" cy="136525"/>
            </a:xfrm>
            <a:custGeom>
              <a:avLst/>
              <a:gdLst>
                <a:gd name="T0" fmla="*/ 29 w 29"/>
                <a:gd name="T1" fmla="*/ 16 h 16"/>
                <a:gd name="T2" fmla="*/ 0 w 29"/>
                <a:gd name="T3" fmla="*/ 0 h 16"/>
                <a:gd name="T4" fmla="*/ 5 w 29"/>
                <a:gd name="T5" fmla="*/ 0 h 16"/>
                <a:gd name="T6" fmla="*/ 29 w 29"/>
                <a:gd name="T7" fmla="*/ 16 h 16"/>
              </a:gdLst>
              <a:ahLst/>
              <a:cxnLst>
                <a:cxn ang="0">
                  <a:pos x="T0" y="T1"/>
                </a:cxn>
                <a:cxn ang="0">
                  <a:pos x="T2" y="T3"/>
                </a:cxn>
                <a:cxn ang="0">
                  <a:pos x="T4" y="T5"/>
                </a:cxn>
                <a:cxn ang="0">
                  <a:pos x="T6" y="T7"/>
                </a:cxn>
              </a:cxnLst>
              <a:rect l="0" t="0" r="r" b="b"/>
              <a:pathLst>
                <a:path w="28" h="16">
                  <a:moveTo>
                    <a:pt x="29" y="16"/>
                  </a:moveTo>
                  <a:cubicBezTo>
                    <a:pt x="16" y="16"/>
                    <a:pt x="9" y="8"/>
                    <a:pt x="0" y="0"/>
                  </a:cubicBezTo>
                  <a:cubicBezTo>
                    <a:pt x="2" y="0"/>
                    <a:pt x="3" y="0"/>
                    <a:pt x="5" y="0"/>
                  </a:cubicBezTo>
                  <a:cubicBezTo>
                    <a:pt x="14" y="4"/>
                    <a:pt x="22" y="10"/>
                    <a:pt x="29" y="16"/>
                  </a:cubicBezTo>
                  <a:close/>
                </a:path>
              </a:pathLst>
            </a:custGeom>
            <a:solidFill>
              <a:srgbClr val="888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57562102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2" presetClass="entr" presetSubtype="0" fill="hold"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anim calcmode="lin" valueType="num">
                                      <p:cBhvr>
                                        <p:cTn id="14" dur="1000" fill="hold"/>
                                        <p:tgtEl>
                                          <p:spTgt spid="14"/>
                                        </p:tgtEl>
                                        <p:attrNameLst>
                                          <p:attrName>ppt_x</p:attrName>
                                        </p:attrNameLst>
                                      </p:cBhvr>
                                      <p:tavLst>
                                        <p:tav tm="0">
                                          <p:val>
                                            <p:strVal val="#ppt_x"/>
                                          </p:val>
                                        </p:tav>
                                        <p:tav tm="100000">
                                          <p:val>
                                            <p:strVal val="#ppt_x"/>
                                          </p:val>
                                        </p:tav>
                                      </p:tavLst>
                                    </p:anim>
                                    <p:anim calcmode="lin" valueType="num">
                                      <p:cBhvr>
                                        <p:cTn id="15" dur="1000" fill="hold"/>
                                        <p:tgtEl>
                                          <p:spTgt spid="14"/>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2" presetClass="entr" presetSubtype="0" fill="hold"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1000"/>
                                        <p:tgtEl>
                                          <p:spTgt spid="16"/>
                                        </p:tgtEl>
                                      </p:cBhvr>
                                    </p:animEffect>
                                    <p:anim calcmode="lin" valueType="num">
                                      <p:cBhvr>
                                        <p:cTn id="20" dur="1000" fill="hold"/>
                                        <p:tgtEl>
                                          <p:spTgt spid="16"/>
                                        </p:tgtEl>
                                        <p:attrNameLst>
                                          <p:attrName>ppt_x</p:attrName>
                                        </p:attrNameLst>
                                      </p:cBhvr>
                                      <p:tavLst>
                                        <p:tav tm="0">
                                          <p:val>
                                            <p:strVal val="#ppt_x"/>
                                          </p:val>
                                        </p:tav>
                                        <p:tav tm="100000">
                                          <p:val>
                                            <p:strVal val="#ppt_x"/>
                                          </p:val>
                                        </p:tav>
                                      </p:tavLst>
                                    </p:anim>
                                    <p:anim calcmode="lin" valueType="num">
                                      <p:cBhvr>
                                        <p:cTn id="21" dur="1000" fill="hold"/>
                                        <p:tgtEl>
                                          <p:spTgt spid="16"/>
                                        </p:tgtEl>
                                        <p:attrNameLst>
                                          <p:attrName>ppt_y</p:attrName>
                                        </p:attrNameLst>
                                      </p:cBhvr>
                                      <p:tavLst>
                                        <p:tav tm="0">
                                          <p:val>
                                            <p:strVal val="#ppt_y+.1"/>
                                          </p:val>
                                        </p:tav>
                                        <p:tav tm="100000">
                                          <p:val>
                                            <p:strVal val="#ppt_y"/>
                                          </p:val>
                                        </p:tav>
                                      </p:tavLst>
                                    </p:anim>
                                  </p:childTnLst>
                                </p:cTn>
                              </p:par>
                            </p:childTnLst>
                          </p:cTn>
                        </p:par>
                        <p:par>
                          <p:cTn id="22" fill="hold" nodeType="afterGroup">
                            <p:stCondLst>
                              <p:cond delay="3000"/>
                            </p:stCondLst>
                            <p:childTnLst>
                              <p:par>
                                <p:cTn id="23" presetID="42" presetClass="entr" presetSubtype="0" fill="hold"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childTnLst>
                          </p:cTn>
                        </p:par>
                        <p:par>
                          <p:cTn id="28" fill="hold" nodeType="afterGroup">
                            <p:stCondLst>
                              <p:cond delay="4000"/>
                            </p:stCondLst>
                            <p:childTnLst>
                              <p:par>
                                <p:cTn id="29" presetID="42" presetClass="entr" presetSubtype="0"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1000"/>
                                        <p:tgtEl>
                                          <p:spTgt spid="27"/>
                                        </p:tgtEl>
                                      </p:cBhvr>
                                    </p:animEffect>
                                    <p:anim calcmode="lin" valueType="num">
                                      <p:cBhvr>
                                        <p:cTn id="32" dur="1000" fill="hold"/>
                                        <p:tgtEl>
                                          <p:spTgt spid="27"/>
                                        </p:tgtEl>
                                        <p:attrNameLst>
                                          <p:attrName>ppt_x</p:attrName>
                                        </p:attrNameLst>
                                      </p:cBhvr>
                                      <p:tavLst>
                                        <p:tav tm="0">
                                          <p:val>
                                            <p:strVal val="#ppt_x"/>
                                          </p:val>
                                        </p:tav>
                                        <p:tav tm="100000">
                                          <p:val>
                                            <p:strVal val="#ppt_x"/>
                                          </p:val>
                                        </p:tav>
                                      </p:tavLst>
                                    </p:anim>
                                    <p:anim calcmode="lin" valueType="num">
                                      <p:cBhvr>
                                        <p:cTn id="33" dur="1000" fill="hold"/>
                                        <p:tgtEl>
                                          <p:spTgt spid="27"/>
                                        </p:tgtEl>
                                        <p:attrNameLst>
                                          <p:attrName>ppt_y</p:attrName>
                                        </p:attrNameLst>
                                      </p:cBhvr>
                                      <p:tavLst>
                                        <p:tav tm="0">
                                          <p:val>
                                            <p:strVal val="#ppt_y+.1"/>
                                          </p:val>
                                        </p:tav>
                                        <p:tav tm="100000">
                                          <p:val>
                                            <p:strVal val="#ppt_y"/>
                                          </p:val>
                                        </p:tav>
                                      </p:tavLst>
                                    </p:anim>
                                  </p:childTnLst>
                                </p:cTn>
                              </p:par>
                            </p:childTnLst>
                          </p:cTn>
                        </p:par>
                        <p:par>
                          <p:cTn id="34" fill="hold" nodeType="afterGroup">
                            <p:stCondLst>
                              <p:cond delay="5000"/>
                            </p:stCondLst>
                            <p:childTnLst>
                              <p:par>
                                <p:cTn id="35" presetID="42"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nodeType="afterGroup">
                            <p:stCondLst>
                              <p:cond delay="6000"/>
                            </p:stCondLst>
                            <p:childTnLst>
                              <p:par>
                                <p:cTn id="41" presetID="42" presetClass="entr" presetSubtype="0" fill="hold" nodeType="afterEffect">
                                  <p:stCondLst>
                                    <p:cond delay="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1000"/>
                                        <p:tgtEl>
                                          <p:spTgt spid="29"/>
                                        </p:tgtEl>
                                      </p:cBhvr>
                                    </p:animEffect>
                                    <p:anim calcmode="lin" valueType="num">
                                      <p:cBhvr>
                                        <p:cTn id="44" dur="1000" fill="hold"/>
                                        <p:tgtEl>
                                          <p:spTgt spid="29"/>
                                        </p:tgtEl>
                                        <p:attrNameLst>
                                          <p:attrName>ppt_x</p:attrName>
                                        </p:attrNameLst>
                                      </p:cBhvr>
                                      <p:tavLst>
                                        <p:tav tm="0">
                                          <p:val>
                                            <p:strVal val="#ppt_x"/>
                                          </p:val>
                                        </p:tav>
                                        <p:tav tm="100000">
                                          <p:val>
                                            <p:strVal val="#ppt_x"/>
                                          </p:val>
                                        </p:tav>
                                      </p:tavLst>
                                    </p:anim>
                                    <p:anim calcmode="lin" valueType="num">
                                      <p:cBhvr>
                                        <p:cTn id="45" dur="1000" fill="hold"/>
                                        <p:tgtEl>
                                          <p:spTgt spid="29"/>
                                        </p:tgtEl>
                                        <p:attrNameLst>
                                          <p:attrName>ppt_y</p:attrName>
                                        </p:attrNameLst>
                                      </p:cBhvr>
                                      <p:tavLst>
                                        <p:tav tm="0">
                                          <p:val>
                                            <p:strVal val="#ppt_y+.1"/>
                                          </p:val>
                                        </p:tav>
                                        <p:tav tm="100000">
                                          <p:val>
                                            <p:strVal val="#ppt_y"/>
                                          </p:val>
                                        </p:tav>
                                      </p:tavLst>
                                    </p:anim>
                                  </p:childTnLst>
                                </p:cTn>
                              </p:par>
                            </p:childTnLst>
                          </p:cTn>
                        </p:par>
                        <p:par>
                          <p:cTn id="46" fill="hold" nodeType="afterGroup">
                            <p:stCondLst>
                              <p:cond delay="7000"/>
                            </p:stCondLst>
                            <p:childTnLst>
                              <p:par>
                                <p:cTn id="47" presetID="42" presetClass="entr" presetSubtype="0" fill="hold" nodeType="after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fade">
                                      <p:cBhvr>
                                        <p:cTn id="49" dur="1000"/>
                                        <p:tgtEl>
                                          <p:spTgt spid="30"/>
                                        </p:tgtEl>
                                      </p:cBhvr>
                                    </p:animEffect>
                                    <p:anim calcmode="lin" valueType="num">
                                      <p:cBhvr>
                                        <p:cTn id="50" dur="1000" fill="hold"/>
                                        <p:tgtEl>
                                          <p:spTgt spid="30"/>
                                        </p:tgtEl>
                                        <p:attrNameLst>
                                          <p:attrName>ppt_x</p:attrName>
                                        </p:attrNameLst>
                                      </p:cBhvr>
                                      <p:tavLst>
                                        <p:tav tm="0">
                                          <p:val>
                                            <p:strVal val="#ppt_x"/>
                                          </p:val>
                                        </p:tav>
                                        <p:tav tm="100000">
                                          <p:val>
                                            <p:strVal val="#ppt_x"/>
                                          </p:val>
                                        </p:tav>
                                      </p:tavLst>
                                    </p:anim>
                                    <p:anim calcmode="lin" valueType="num">
                                      <p:cBhvr>
                                        <p:cTn id="51"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1"/>
      <p:bldP spid="16" grpId="2"/>
      <p:bldP spid="26" grpId="3"/>
      <p:bldP spid="27" grpId="4"/>
      <p:bldP spid="28" grpId="5"/>
      <p:bldP spid="29" grpId="6"/>
      <p:bldP spid="30" grpId="7"/>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80"/>
        <p:cNvGrpSpPr/>
        <p:nvPr/>
      </p:nvGrpSpPr>
      <p:grpSpPr>
        <a:xfrm>
          <a:off x="0" y="0"/>
          <a:ext cx="0" cy="0"/>
          <a:chOff x="0" y="0"/>
          <a:chExt cx="0" cy="0"/>
        </a:xfrm>
      </p:grpSpPr>
      <p:sp>
        <p:nvSpPr>
          <p:cNvPr id="2" name="Rectángulo 1"/>
          <p:cNvSpPr/>
          <p:nvPr/>
        </p:nvSpPr>
        <p:spPr>
          <a:xfrm>
            <a:off x="0" y="0"/>
            <a:ext cx="12192000" cy="6858000"/>
          </a:xfrm>
          <a:prstGeom prst="rect">
            <a:avLst/>
          </a:prstGeom>
          <a:gradFill flip="none" rotWithShape="1">
            <a:gsLst>
              <a:gs pos="17000">
                <a:srgbClr val="EDEDED"/>
              </a:gs>
              <a:gs pos="59297">
                <a:srgbClr val="FCFCFC"/>
              </a:gs>
              <a:gs pos="86000">
                <a:srgbClr val="FCFCFC"/>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sz="2400"/>
          </a:p>
        </p:txBody>
      </p:sp>
      <p:pic>
        <p:nvPicPr>
          <p:cNvPr id="7" name="Picture 2" descr="Fondos de pantalla de BTS PC - FondosMil"/>
          <p:cNvPicPr>
            <a:picLocks noChangeAspect="1" noChangeArrowheads="1"/>
          </p:cNvPicPr>
          <p:nvPr/>
        </p:nvPicPr>
        <p:blipFill>
          <a:blip r:embed="rId3">
            <a:extLst>
              <a:ext uri="{28A0092B-C50C-407E-A947-70E740481C1C}">
                <a14:useLocalDpi xmlns:a14="http://schemas.microsoft.com/office/drawing/2010/main" val="0"/>
              </a:ext>
            </a:extLst>
          </a:blip>
          <a:srcRect l="17011" r="19395"/>
          <a:stretch>
            <a:fillRect/>
          </a:stretch>
        </p:blipFill>
        <p:spPr bwMode="auto">
          <a:xfrm>
            <a:off x="1620683" y="1228301"/>
            <a:ext cx="5390559" cy="4867700"/>
          </a:xfrm>
          <a:prstGeom prst="rect">
            <a:avLst/>
          </a:prstGeom>
          <a:noFill/>
          <a:extLst>
            <a:ext uri="{909E8E84-426E-40DD-AFC4-6F175D3DCCD1}">
              <a14:hiddenFill xmlns:a14="http://schemas.microsoft.com/office/drawing/2010/main">
                <a:solidFill>
                  <a:srgbClr val="FFFFFF"/>
                </a:solidFill>
              </a14:hiddenFill>
            </a:ext>
          </a:extLst>
        </p:spPr>
      </p:pic>
      <p:grpSp>
        <p:nvGrpSpPr>
          <p:cNvPr id="886" name="Grupo 885">
            <a:extLst>
              <a:ext uri="{FF2B5EF4-FFF2-40B4-BE49-F238E27FC236}">
                <a16:creationId xmlns:a16="http://schemas.microsoft.com/office/drawing/2014/main" id="{5D26903B-588E-C601-E746-8CB9D137102A}"/>
              </a:ext>
            </a:extLst>
          </p:cNvPr>
          <p:cNvGrpSpPr/>
          <p:nvPr/>
        </p:nvGrpSpPr>
        <p:grpSpPr>
          <a:xfrm>
            <a:off x="6281738" y="230187"/>
            <a:ext cx="4522788" cy="2266951"/>
            <a:chOff x="6281738" y="230187"/>
            <a:chExt cx="4522788" cy="2266951"/>
          </a:xfrm>
        </p:grpSpPr>
        <p:grpSp>
          <p:nvGrpSpPr>
            <p:cNvPr id="885" name="Grupo 884">
              <a:extLst>
                <a:ext uri="{FF2B5EF4-FFF2-40B4-BE49-F238E27FC236}">
                  <a16:creationId xmlns:a16="http://schemas.microsoft.com/office/drawing/2014/main" id="{7EF9E121-CE4B-2E89-4851-D24387C4C178}"/>
                </a:ext>
              </a:extLst>
            </p:cNvPr>
            <p:cNvGrpSpPr/>
            <p:nvPr/>
          </p:nvGrpSpPr>
          <p:grpSpPr>
            <a:xfrm>
              <a:off x="6281738" y="230187"/>
              <a:ext cx="4522788" cy="2266951"/>
              <a:chOff x="6281738" y="230187"/>
              <a:chExt cx="4522788" cy="2266951"/>
            </a:xfrm>
          </p:grpSpPr>
          <p:sp>
            <p:nvSpPr>
              <p:cNvPr id="862" name="Freeform 85">
                <a:extLst>
                  <a:ext uri="{FF2B5EF4-FFF2-40B4-BE49-F238E27FC236}">
                    <a16:creationId xmlns:a16="http://schemas.microsoft.com/office/drawing/2014/main" id="{FA1A4A39-8305-FAE9-06A9-2A7B3F6DB4B2}"/>
                  </a:ext>
                </a:extLst>
              </p:cNvPr>
              <p:cNvSpPr/>
              <p:nvPr/>
            </p:nvSpPr>
            <p:spPr bwMode="auto">
              <a:xfrm>
                <a:off x="6281738" y="788988"/>
                <a:ext cx="4141788" cy="1708150"/>
              </a:xfrm>
              <a:custGeom>
                <a:avLst/>
                <a:gdLst>
                  <a:gd name="T0" fmla="*/ 379 w 381"/>
                  <a:gd name="T1" fmla="*/ 147 h 156"/>
                  <a:gd name="T2" fmla="*/ 365 w 381"/>
                  <a:gd name="T3" fmla="*/ 150 h 156"/>
                  <a:gd name="T4" fmla="*/ 309 w 381"/>
                  <a:gd name="T5" fmla="*/ 151 h 156"/>
                  <a:gd name="T6" fmla="*/ 273 w 381"/>
                  <a:gd name="T7" fmla="*/ 134 h 156"/>
                  <a:gd name="T8" fmla="*/ 263 w 381"/>
                  <a:gd name="T9" fmla="*/ 134 h 156"/>
                  <a:gd name="T10" fmla="*/ 193 w 381"/>
                  <a:gd name="T11" fmla="*/ 131 h 156"/>
                  <a:gd name="T12" fmla="*/ 187 w 381"/>
                  <a:gd name="T13" fmla="*/ 131 h 156"/>
                  <a:gd name="T14" fmla="*/ 118 w 381"/>
                  <a:gd name="T15" fmla="*/ 155 h 156"/>
                  <a:gd name="T16" fmla="*/ 77 w 381"/>
                  <a:gd name="T17" fmla="*/ 155 h 156"/>
                  <a:gd name="T18" fmla="*/ 66 w 381"/>
                  <a:gd name="T19" fmla="*/ 140 h 156"/>
                  <a:gd name="T20" fmla="*/ 71 w 381"/>
                  <a:gd name="T21" fmla="*/ 119 h 156"/>
                  <a:gd name="T22" fmla="*/ 65 w 381"/>
                  <a:gd name="T23" fmla="*/ 113 h 156"/>
                  <a:gd name="T24" fmla="*/ 26 w 381"/>
                  <a:gd name="T25" fmla="*/ 109 h 156"/>
                  <a:gd name="T26" fmla="*/ 13 w 381"/>
                  <a:gd name="T27" fmla="*/ 47 h 156"/>
                  <a:gd name="T28" fmla="*/ 49 w 381"/>
                  <a:gd name="T29" fmla="*/ 19 h 156"/>
                  <a:gd name="T30" fmla="*/ 128 w 381"/>
                  <a:gd name="T31" fmla="*/ 0 h 156"/>
                  <a:gd name="T32" fmla="*/ 178 w 381"/>
                  <a:gd name="T33" fmla="*/ 13 h 156"/>
                  <a:gd name="T34" fmla="*/ 191 w 381"/>
                  <a:gd name="T35" fmla="*/ 57 h 156"/>
                  <a:gd name="T36" fmla="*/ 183 w 381"/>
                  <a:gd name="T37" fmla="*/ 66 h 156"/>
                  <a:gd name="T38" fmla="*/ 184 w 381"/>
                  <a:gd name="T39" fmla="*/ 77 h 156"/>
                  <a:gd name="T40" fmla="*/ 186 w 381"/>
                  <a:gd name="T41" fmla="*/ 79 h 156"/>
                  <a:gd name="T42" fmla="*/ 200 w 381"/>
                  <a:gd name="T43" fmla="*/ 87 h 156"/>
                  <a:gd name="T44" fmla="*/ 202 w 381"/>
                  <a:gd name="T45" fmla="*/ 95 h 156"/>
                  <a:gd name="T46" fmla="*/ 204 w 381"/>
                  <a:gd name="T47" fmla="*/ 122 h 156"/>
                  <a:gd name="T48" fmla="*/ 228 w 381"/>
                  <a:gd name="T49" fmla="*/ 137 h 156"/>
                  <a:gd name="T50" fmla="*/ 263 w 381"/>
                  <a:gd name="T51" fmla="*/ 116 h 156"/>
                  <a:gd name="T52" fmla="*/ 273 w 381"/>
                  <a:gd name="T53" fmla="*/ 117 h 156"/>
                  <a:gd name="T54" fmla="*/ 321 w 381"/>
                  <a:gd name="T55" fmla="*/ 144 h 156"/>
                  <a:gd name="T56" fmla="*/ 355 w 381"/>
                  <a:gd name="T57" fmla="*/ 145 h 156"/>
                  <a:gd name="T58" fmla="*/ 370 w 381"/>
                  <a:gd name="T59" fmla="*/ 143 h 156"/>
                  <a:gd name="T60" fmla="*/ 379 w 381"/>
                  <a:gd name="T61" fmla="*/ 142 h 156"/>
                  <a:gd name="T62" fmla="*/ 379 w 381"/>
                  <a:gd name="T63"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1" h="156">
                    <a:moveTo>
                      <a:pt x="379" y="147"/>
                    </a:moveTo>
                    <a:cubicBezTo>
                      <a:pt x="375" y="150"/>
                      <a:pt x="369" y="150"/>
                      <a:pt x="365" y="150"/>
                    </a:cubicBezTo>
                    <a:cubicBezTo>
                      <a:pt x="346" y="150"/>
                      <a:pt x="328" y="152"/>
                      <a:pt x="309" y="151"/>
                    </a:cubicBezTo>
                    <a:cubicBezTo>
                      <a:pt x="295" y="149"/>
                      <a:pt x="283" y="144"/>
                      <a:pt x="273" y="134"/>
                    </a:cubicBezTo>
                    <a:cubicBezTo>
                      <a:pt x="269" y="131"/>
                      <a:pt x="267" y="131"/>
                      <a:pt x="263" y="134"/>
                    </a:cubicBezTo>
                    <a:cubicBezTo>
                      <a:pt x="242" y="153"/>
                      <a:pt x="213" y="152"/>
                      <a:pt x="193" y="131"/>
                    </a:cubicBezTo>
                    <a:cubicBezTo>
                      <a:pt x="191" y="128"/>
                      <a:pt x="189" y="129"/>
                      <a:pt x="187" y="131"/>
                    </a:cubicBezTo>
                    <a:cubicBezTo>
                      <a:pt x="169" y="152"/>
                      <a:pt x="143" y="155"/>
                      <a:pt x="118" y="155"/>
                    </a:cubicBezTo>
                    <a:cubicBezTo>
                      <a:pt x="104" y="156"/>
                      <a:pt x="91" y="155"/>
                      <a:pt x="77" y="155"/>
                    </a:cubicBezTo>
                    <a:cubicBezTo>
                      <a:pt x="66" y="155"/>
                      <a:pt x="63" y="151"/>
                      <a:pt x="66" y="140"/>
                    </a:cubicBezTo>
                    <a:cubicBezTo>
                      <a:pt x="68" y="133"/>
                      <a:pt x="68" y="126"/>
                      <a:pt x="71" y="119"/>
                    </a:cubicBezTo>
                    <a:cubicBezTo>
                      <a:pt x="72" y="113"/>
                      <a:pt x="70" y="112"/>
                      <a:pt x="65" y="113"/>
                    </a:cubicBezTo>
                    <a:cubicBezTo>
                      <a:pt x="52" y="115"/>
                      <a:pt x="39" y="115"/>
                      <a:pt x="26" y="109"/>
                    </a:cubicBezTo>
                    <a:cubicBezTo>
                      <a:pt x="1" y="97"/>
                      <a:pt x="0" y="64"/>
                      <a:pt x="13" y="47"/>
                    </a:cubicBezTo>
                    <a:cubicBezTo>
                      <a:pt x="22" y="35"/>
                      <a:pt x="35" y="26"/>
                      <a:pt x="49" y="19"/>
                    </a:cubicBezTo>
                    <a:cubicBezTo>
                      <a:pt x="74" y="8"/>
                      <a:pt x="100" y="1"/>
                      <a:pt x="128" y="0"/>
                    </a:cubicBezTo>
                    <a:cubicBezTo>
                      <a:pt x="145" y="0"/>
                      <a:pt x="163" y="2"/>
                      <a:pt x="178" y="13"/>
                    </a:cubicBezTo>
                    <a:cubicBezTo>
                      <a:pt x="193" y="23"/>
                      <a:pt x="198" y="43"/>
                      <a:pt x="191" y="57"/>
                    </a:cubicBezTo>
                    <a:cubicBezTo>
                      <a:pt x="189" y="61"/>
                      <a:pt x="186" y="64"/>
                      <a:pt x="183" y="66"/>
                    </a:cubicBezTo>
                    <a:cubicBezTo>
                      <a:pt x="177" y="71"/>
                      <a:pt x="178" y="74"/>
                      <a:pt x="184" y="77"/>
                    </a:cubicBezTo>
                    <a:cubicBezTo>
                      <a:pt x="184" y="78"/>
                      <a:pt x="185" y="78"/>
                      <a:pt x="186" y="79"/>
                    </a:cubicBezTo>
                    <a:cubicBezTo>
                      <a:pt x="191" y="82"/>
                      <a:pt x="193" y="88"/>
                      <a:pt x="200" y="87"/>
                    </a:cubicBezTo>
                    <a:cubicBezTo>
                      <a:pt x="202" y="87"/>
                      <a:pt x="202" y="92"/>
                      <a:pt x="202" y="95"/>
                    </a:cubicBezTo>
                    <a:cubicBezTo>
                      <a:pt x="201" y="104"/>
                      <a:pt x="201" y="113"/>
                      <a:pt x="204" y="122"/>
                    </a:cubicBezTo>
                    <a:cubicBezTo>
                      <a:pt x="207" y="133"/>
                      <a:pt x="216" y="139"/>
                      <a:pt x="228" y="137"/>
                    </a:cubicBezTo>
                    <a:cubicBezTo>
                      <a:pt x="242" y="134"/>
                      <a:pt x="255" y="130"/>
                      <a:pt x="263" y="116"/>
                    </a:cubicBezTo>
                    <a:cubicBezTo>
                      <a:pt x="266" y="111"/>
                      <a:pt x="271" y="111"/>
                      <a:pt x="273" y="117"/>
                    </a:cubicBezTo>
                    <a:cubicBezTo>
                      <a:pt x="283" y="138"/>
                      <a:pt x="300" y="144"/>
                      <a:pt x="321" y="144"/>
                    </a:cubicBezTo>
                    <a:cubicBezTo>
                      <a:pt x="332" y="144"/>
                      <a:pt x="344" y="143"/>
                      <a:pt x="355" y="145"/>
                    </a:cubicBezTo>
                    <a:cubicBezTo>
                      <a:pt x="360" y="146"/>
                      <a:pt x="365" y="144"/>
                      <a:pt x="370" y="143"/>
                    </a:cubicBezTo>
                    <a:cubicBezTo>
                      <a:pt x="373" y="142"/>
                      <a:pt x="376" y="140"/>
                      <a:pt x="379" y="142"/>
                    </a:cubicBezTo>
                    <a:cubicBezTo>
                      <a:pt x="381" y="144"/>
                      <a:pt x="380" y="146"/>
                      <a:pt x="379" y="147"/>
                    </a:cubicBezTo>
                    <a:close/>
                  </a:path>
                </a:pathLst>
              </a:custGeom>
              <a:solidFill>
                <a:srgbClr val="DCD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3" name="Freeform 86">
                <a:extLst>
                  <a:ext uri="{FF2B5EF4-FFF2-40B4-BE49-F238E27FC236}">
                    <a16:creationId xmlns:a16="http://schemas.microsoft.com/office/drawing/2014/main" id="{98F8FF0C-215C-61F8-DD4F-2D70642E0DBA}"/>
                  </a:ext>
                </a:extLst>
              </p:cNvPr>
              <p:cNvSpPr/>
              <p:nvPr/>
            </p:nvSpPr>
            <p:spPr bwMode="auto">
              <a:xfrm>
                <a:off x="8304213" y="230187"/>
                <a:ext cx="2500313" cy="2168525"/>
              </a:xfrm>
              <a:custGeom>
                <a:avLst/>
                <a:gdLst>
                  <a:gd name="T0" fmla="*/ 10 w 230"/>
                  <a:gd name="T1" fmla="*/ 139 h 198"/>
                  <a:gd name="T2" fmla="*/ 11 w 230"/>
                  <a:gd name="T3" fmla="*/ 135 h 198"/>
                  <a:gd name="T4" fmla="*/ 31 w 230"/>
                  <a:gd name="T5" fmla="*/ 67 h 198"/>
                  <a:gd name="T6" fmla="*/ 12 w 230"/>
                  <a:gd name="T7" fmla="*/ 47 h 198"/>
                  <a:gd name="T8" fmla="*/ 99 w 230"/>
                  <a:gd name="T9" fmla="*/ 6 h 198"/>
                  <a:gd name="T10" fmla="*/ 135 w 230"/>
                  <a:gd name="T11" fmla="*/ 11 h 198"/>
                  <a:gd name="T12" fmla="*/ 99 w 230"/>
                  <a:gd name="T13" fmla="*/ 39 h 198"/>
                  <a:gd name="T14" fmla="*/ 74 w 230"/>
                  <a:gd name="T15" fmla="*/ 94 h 198"/>
                  <a:gd name="T16" fmla="*/ 71 w 230"/>
                  <a:gd name="T17" fmla="*/ 144 h 198"/>
                  <a:gd name="T18" fmla="*/ 97 w 230"/>
                  <a:gd name="T19" fmla="*/ 130 h 198"/>
                  <a:gd name="T20" fmla="*/ 133 w 230"/>
                  <a:gd name="T21" fmla="*/ 154 h 198"/>
                  <a:gd name="T22" fmla="*/ 139 w 230"/>
                  <a:gd name="T23" fmla="*/ 121 h 198"/>
                  <a:gd name="T24" fmla="*/ 114 w 230"/>
                  <a:gd name="T25" fmla="*/ 52 h 198"/>
                  <a:gd name="T26" fmla="*/ 227 w 230"/>
                  <a:gd name="T27" fmla="*/ 65 h 198"/>
                  <a:gd name="T28" fmla="*/ 179 w 230"/>
                  <a:gd name="T29" fmla="*/ 95 h 198"/>
                  <a:gd name="T30" fmla="*/ 213 w 230"/>
                  <a:gd name="T31" fmla="*/ 127 h 198"/>
                  <a:gd name="T32" fmla="*/ 193 w 230"/>
                  <a:gd name="T33" fmla="*/ 198 h 198"/>
                  <a:gd name="T34" fmla="*/ 199 w 230"/>
                  <a:gd name="T35" fmla="*/ 187 h 198"/>
                  <a:gd name="T36" fmla="*/ 187 w 230"/>
                  <a:gd name="T37" fmla="*/ 111 h 198"/>
                  <a:gd name="T38" fmla="*/ 169 w 230"/>
                  <a:gd name="T39" fmla="*/ 100 h 198"/>
                  <a:gd name="T40" fmla="*/ 179 w 230"/>
                  <a:gd name="T41" fmla="*/ 83 h 198"/>
                  <a:gd name="T42" fmla="*/ 209 w 230"/>
                  <a:gd name="T43" fmla="*/ 81 h 198"/>
                  <a:gd name="T44" fmla="*/ 119 w 230"/>
                  <a:gd name="T45" fmla="*/ 67 h 198"/>
                  <a:gd name="T46" fmla="*/ 150 w 230"/>
                  <a:gd name="T47" fmla="*/ 120 h 198"/>
                  <a:gd name="T48" fmla="*/ 145 w 230"/>
                  <a:gd name="T49" fmla="*/ 162 h 198"/>
                  <a:gd name="T50" fmla="*/ 112 w 230"/>
                  <a:gd name="T51" fmla="*/ 141 h 198"/>
                  <a:gd name="T52" fmla="*/ 85 w 230"/>
                  <a:gd name="T53" fmla="*/ 142 h 198"/>
                  <a:gd name="T54" fmla="*/ 72 w 230"/>
                  <a:gd name="T55" fmla="*/ 166 h 198"/>
                  <a:gd name="T56" fmla="*/ 54 w 230"/>
                  <a:gd name="T57" fmla="*/ 156 h 198"/>
                  <a:gd name="T58" fmla="*/ 78 w 230"/>
                  <a:gd name="T59" fmla="*/ 52 h 198"/>
                  <a:gd name="T60" fmla="*/ 123 w 230"/>
                  <a:gd name="T61" fmla="*/ 18 h 198"/>
                  <a:gd name="T62" fmla="*/ 118 w 230"/>
                  <a:gd name="T63" fmla="*/ 8 h 198"/>
                  <a:gd name="T64" fmla="*/ 34 w 230"/>
                  <a:gd name="T65" fmla="*/ 29 h 198"/>
                  <a:gd name="T66" fmla="*/ 26 w 230"/>
                  <a:gd name="T67" fmla="*/ 52 h 198"/>
                  <a:gd name="T68" fmla="*/ 41 w 230"/>
                  <a:gd name="T69" fmla="*/ 59 h 198"/>
                  <a:gd name="T70" fmla="*/ 37 w 230"/>
                  <a:gd name="T71" fmla="*/ 73 h 198"/>
                  <a:gd name="T72" fmla="*/ 14 w 230"/>
                  <a:gd name="T73" fmla="*/ 14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0" h="198">
                    <a:moveTo>
                      <a:pt x="14" y="145"/>
                    </a:moveTo>
                    <a:cubicBezTo>
                      <a:pt x="14" y="142"/>
                      <a:pt x="16" y="138"/>
                      <a:pt x="10" y="139"/>
                    </a:cubicBezTo>
                    <a:cubicBezTo>
                      <a:pt x="6" y="140"/>
                      <a:pt x="2" y="134"/>
                      <a:pt x="0" y="130"/>
                    </a:cubicBezTo>
                    <a:cubicBezTo>
                      <a:pt x="5" y="130"/>
                      <a:pt x="7" y="138"/>
                      <a:pt x="11" y="135"/>
                    </a:cubicBezTo>
                    <a:cubicBezTo>
                      <a:pt x="14" y="132"/>
                      <a:pt x="13" y="126"/>
                      <a:pt x="15" y="122"/>
                    </a:cubicBezTo>
                    <a:cubicBezTo>
                      <a:pt x="20" y="104"/>
                      <a:pt x="26" y="85"/>
                      <a:pt x="31" y="67"/>
                    </a:cubicBezTo>
                    <a:cubicBezTo>
                      <a:pt x="34" y="59"/>
                      <a:pt x="33" y="57"/>
                      <a:pt x="24" y="58"/>
                    </a:cubicBezTo>
                    <a:cubicBezTo>
                      <a:pt x="13" y="60"/>
                      <a:pt x="11" y="58"/>
                      <a:pt x="12" y="47"/>
                    </a:cubicBezTo>
                    <a:cubicBezTo>
                      <a:pt x="14" y="29"/>
                      <a:pt x="19" y="24"/>
                      <a:pt x="37" y="21"/>
                    </a:cubicBezTo>
                    <a:cubicBezTo>
                      <a:pt x="58" y="18"/>
                      <a:pt x="79" y="13"/>
                      <a:pt x="99" y="6"/>
                    </a:cubicBezTo>
                    <a:cubicBezTo>
                      <a:pt x="108" y="3"/>
                      <a:pt x="118" y="2"/>
                      <a:pt x="127" y="1"/>
                    </a:cubicBezTo>
                    <a:cubicBezTo>
                      <a:pt x="133" y="0"/>
                      <a:pt x="136" y="5"/>
                      <a:pt x="135" y="11"/>
                    </a:cubicBezTo>
                    <a:cubicBezTo>
                      <a:pt x="132" y="21"/>
                      <a:pt x="127" y="31"/>
                      <a:pt x="115" y="34"/>
                    </a:cubicBezTo>
                    <a:cubicBezTo>
                      <a:pt x="110" y="36"/>
                      <a:pt x="105" y="39"/>
                      <a:pt x="99" y="39"/>
                    </a:cubicBezTo>
                    <a:cubicBezTo>
                      <a:pt x="87" y="40"/>
                      <a:pt x="84" y="50"/>
                      <a:pt x="82" y="59"/>
                    </a:cubicBezTo>
                    <a:cubicBezTo>
                      <a:pt x="80" y="71"/>
                      <a:pt x="76" y="82"/>
                      <a:pt x="74" y="94"/>
                    </a:cubicBezTo>
                    <a:cubicBezTo>
                      <a:pt x="73" y="114"/>
                      <a:pt x="67" y="133"/>
                      <a:pt x="66" y="155"/>
                    </a:cubicBezTo>
                    <a:cubicBezTo>
                      <a:pt x="70" y="151"/>
                      <a:pt x="70" y="147"/>
                      <a:pt x="71" y="144"/>
                    </a:cubicBezTo>
                    <a:cubicBezTo>
                      <a:pt x="72" y="139"/>
                      <a:pt x="74" y="137"/>
                      <a:pt x="79" y="136"/>
                    </a:cubicBezTo>
                    <a:cubicBezTo>
                      <a:pt x="85" y="134"/>
                      <a:pt x="91" y="132"/>
                      <a:pt x="97" y="130"/>
                    </a:cubicBezTo>
                    <a:cubicBezTo>
                      <a:pt x="110" y="125"/>
                      <a:pt x="112" y="126"/>
                      <a:pt x="118" y="139"/>
                    </a:cubicBezTo>
                    <a:cubicBezTo>
                      <a:pt x="122" y="145"/>
                      <a:pt x="126" y="151"/>
                      <a:pt x="133" y="154"/>
                    </a:cubicBezTo>
                    <a:cubicBezTo>
                      <a:pt x="138" y="157"/>
                      <a:pt x="143" y="156"/>
                      <a:pt x="147" y="151"/>
                    </a:cubicBezTo>
                    <a:cubicBezTo>
                      <a:pt x="156" y="141"/>
                      <a:pt x="152" y="126"/>
                      <a:pt x="139" y="121"/>
                    </a:cubicBezTo>
                    <a:cubicBezTo>
                      <a:pt x="132" y="117"/>
                      <a:pt x="125" y="113"/>
                      <a:pt x="118" y="108"/>
                    </a:cubicBezTo>
                    <a:cubicBezTo>
                      <a:pt x="105" y="98"/>
                      <a:pt x="101" y="69"/>
                      <a:pt x="114" y="52"/>
                    </a:cubicBezTo>
                    <a:cubicBezTo>
                      <a:pt x="131" y="29"/>
                      <a:pt x="178" y="15"/>
                      <a:pt x="203" y="29"/>
                    </a:cubicBezTo>
                    <a:cubicBezTo>
                      <a:pt x="217" y="36"/>
                      <a:pt x="230" y="51"/>
                      <a:pt x="227" y="65"/>
                    </a:cubicBezTo>
                    <a:cubicBezTo>
                      <a:pt x="223" y="84"/>
                      <a:pt x="208" y="95"/>
                      <a:pt x="187" y="93"/>
                    </a:cubicBezTo>
                    <a:cubicBezTo>
                      <a:pt x="185" y="93"/>
                      <a:pt x="181" y="91"/>
                      <a:pt x="179" y="95"/>
                    </a:cubicBezTo>
                    <a:cubicBezTo>
                      <a:pt x="178" y="99"/>
                      <a:pt x="182" y="101"/>
                      <a:pt x="185" y="103"/>
                    </a:cubicBezTo>
                    <a:cubicBezTo>
                      <a:pt x="196" y="108"/>
                      <a:pt x="205" y="118"/>
                      <a:pt x="213" y="127"/>
                    </a:cubicBezTo>
                    <a:cubicBezTo>
                      <a:pt x="227" y="142"/>
                      <a:pt x="227" y="169"/>
                      <a:pt x="213" y="184"/>
                    </a:cubicBezTo>
                    <a:cubicBezTo>
                      <a:pt x="207" y="190"/>
                      <a:pt x="202" y="196"/>
                      <a:pt x="193" y="198"/>
                    </a:cubicBezTo>
                    <a:cubicBezTo>
                      <a:pt x="193" y="197"/>
                      <a:pt x="193" y="195"/>
                      <a:pt x="193" y="193"/>
                    </a:cubicBezTo>
                    <a:cubicBezTo>
                      <a:pt x="193" y="190"/>
                      <a:pt x="197" y="189"/>
                      <a:pt x="199" y="187"/>
                    </a:cubicBezTo>
                    <a:cubicBezTo>
                      <a:pt x="217" y="175"/>
                      <a:pt x="222" y="159"/>
                      <a:pt x="213" y="139"/>
                    </a:cubicBezTo>
                    <a:cubicBezTo>
                      <a:pt x="208" y="127"/>
                      <a:pt x="199" y="118"/>
                      <a:pt x="187" y="111"/>
                    </a:cubicBezTo>
                    <a:cubicBezTo>
                      <a:pt x="183" y="109"/>
                      <a:pt x="179" y="107"/>
                      <a:pt x="175" y="104"/>
                    </a:cubicBezTo>
                    <a:cubicBezTo>
                      <a:pt x="173" y="103"/>
                      <a:pt x="171" y="102"/>
                      <a:pt x="169" y="100"/>
                    </a:cubicBezTo>
                    <a:cubicBezTo>
                      <a:pt x="166" y="96"/>
                      <a:pt x="164" y="92"/>
                      <a:pt x="166" y="87"/>
                    </a:cubicBezTo>
                    <a:cubicBezTo>
                      <a:pt x="169" y="82"/>
                      <a:pt x="174" y="82"/>
                      <a:pt x="179" y="83"/>
                    </a:cubicBezTo>
                    <a:cubicBezTo>
                      <a:pt x="184" y="85"/>
                      <a:pt x="190" y="86"/>
                      <a:pt x="196" y="85"/>
                    </a:cubicBezTo>
                    <a:cubicBezTo>
                      <a:pt x="201" y="85"/>
                      <a:pt x="205" y="84"/>
                      <a:pt x="209" y="81"/>
                    </a:cubicBezTo>
                    <a:cubicBezTo>
                      <a:pt x="225" y="66"/>
                      <a:pt x="222" y="48"/>
                      <a:pt x="202" y="39"/>
                    </a:cubicBezTo>
                    <a:cubicBezTo>
                      <a:pt x="172" y="24"/>
                      <a:pt x="136" y="34"/>
                      <a:pt x="119" y="67"/>
                    </a:cubicBezTo>
                    <a:cubicBezTo>
                      <a:pt x="112" y="79"/>
                      <a:pt x="116" y="94"/>
                      <a:pt x="128" y="103"/>
                    </a:cubicBezTo>
                    <a:cubicBezTo>
                      <a:pt x="135" y="109"/>
                      <a:pt x="143" y="114"/>
                      <a:pt x="150" y="120"/>
                    </a:cubicBezTo>
                    <a:cubicBezTo>
                      <a:pt x="157" y="126"/>
                      <a:pt x="160" y="134"/>
                      <a:pt x="159" y="143"/>
                    </a:cubicBezTo>
                    <a:cubicBezTo>
                      <a:pt x="157" y="152"/>
                      <a:pt x="152" y="160"/>
                      <a:pt x="145" y="162"/>
                    </a:cubicBezTo>
                    <a:cubicBezTo>
                      <a:pt x="133" y="165"/>
                      <a:pt x="124" y="162"/>
                      <a:pt x="118" y="153"/>
                    </a:cubicBezTo>
                    <a:cubicBezTo>
                      <a:pt x="116" y="149"/>
                      <a:pt x="113" y="145"/>
                      <a:pt x="112" y="141"/>
                    </a:cubicBezTo>
                    <a:cubicBezTo>
                      <a:pt x="110" y="136"/>
                      <a:pt x="107" y="135"/>
                      <a:pt x="103" y="136"/>
                    </a:cubicBezTo>
                    <a:cubicBezTo>
                      <a:pt x="97" y="138"/>
                      <a:pt x="91" y="140"/>
                      <a:pt x="85" y="142"/>
                    </a:cubicBezTo>
                    <a:cubicBezTo>
                      <a:pt x="81" y="143"/>
                      <a:pt x="80" y="146"/>
                      <a:pt x="79" y="150"/>
                    </a:cubicBezTo>
                    <a:cubicBezTo>
                      <a:pt x="79" y="156"/>
                      <a:pt x="77" y="162"/>
                      <a:pt x="72" y="166"/>
                    </a:cubicBezTo>
                    <a:cubicBezTo>
                      <a:pt x="68" y="169"/>
                      <a:pt x="64" y="171"/>
                      <a:pt x="58" y="169"/>
                    </a:cubicBezTo>
                    <a:cubicBezTo>
                      <a:pt x="53" y="166"/>
                      <a:pt x="53" y="161"/>
                      <a:pt x="54" y="156"/>
                    </a:cubicBezTo>
                    <a:cubicBezTo>
                      <a:pt x="55" y="146"/>
                      <a:pt x="58" y="136"/>
                      <a:pt x="60" y="125"/>
                    </a:cubicBezTo>
                    <a:cubicBezTo>
                      <a:pt x="66" y="101"/>
                      <a:pt x="72" y="77"/>
                      <a:pt x="78" y="52"/>
                    </a:cubicBezTo>
                    <a:cubicBezTo>
                      <a:pt x="80" y="41"/>
                      <a:pt x="86" y="34"/>
                      <a:pt x="97" y="31"/>
                    </a:cubicBezTo>
                    <a:cubicBezTo>
                      <a:pt x="107" y="29"/>
                      <a:pt x="115" y="25"/>
                      <a:pt x="123" y="18"/>
                    </a:cubicBezTo>
                    <a:cubicBezTo>
                      <a:pt x="125" y="16"/>
                      <a:pt x="128" y="13"/>
                      <a:pt x="126" y="10"/>
                    </a:cubicBezTo>
                    <a:cubicBezTo>
                      <a:pt x="125" y="6"/>
                      <a:pt x="121" y="8"/>
                      <a:pt x="118" y="8"/>
                    </a:cubicBezTo>
                    <a:cubicBezTo>
                      <a:pt x="99" y="14"/>
                      <a:pt x="79" y="19"/>
                      <a:pt x="60" y="25"/>
                    </a:cubicBezTo>
                    <a:cubicBezTo>
                      <a:pt x="51" y="27"/>
                      <a:pt x="43" y="29"/>
                      <a:pt x="34" y="29"/>
                    </a:cubicBezTo>
                    <a:cubicBezTo>
                      <a:pt x="25" y="30"/>
                      <a:pt x="19" y="35"/>
                      <a:pt x="18" y="43"/>
                    </a:cubicBezTo>
                    <a:cubicBezTo>
                      <a:pt x="18" y="50"/>
                      <a:pt x="20" y="52"/>
                      <a:pt x="26" y="52"/>
                    </a:cubicBezTo>
                    <a:cubicBezTo>
                      <a:pt x="29" y="52"/>
                      <a:pt x="32" y="51"/>
                      <a:pt x="35" y="51"/>
                    </a:cubicBezTo>
                    <a:cubicBezTo>
                      <a:pt x="43" y="50"/>
                      <a:pt x="44" y="51"/>
                      <a:pt x="41" y="59"/>
                    </a:cubicBezTo>
                    <a:cubicBezTo>
                      <a:pt x="35" y="58"/>
                      <a:pt x="39" y="62"/>
                      <a:pt x="39" y="64"/>
                    </a:cubicBezTo>
                    <a:cubicBezTo>
                      <a:pt x="40" y="67"/>
                      <a:pt x="38" y="70"/>
                      <a:pt x="37" y="73"/>
                    </a:cubicBezTo>
                    <a:cubicBezTo>
                      <a:pt x="30" y="95"/>
                      <a:pt x="24" y="116"/>
                      <a:pt x="19" y="138"/>
                    </a:cubicBezTo>
                    <a:cubicBezTo>
                      <a:pt x="18" y="140"/>
                      <a:pt x="18" y="144"/>
                      <a:pt x="14" y="145"/>
                    </a:cubicBezTo>
                    <a:close/>
                  </a:path>
                </a:pathLst>
              </a:custGeom>
              <a:solidFill>
                <a:srgbClr val="DADA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6" name="Freeform 99">
                <a:extLst>
                  <a:ext uri="{FF2B5EF4-FFF2-40B4-BE49-F238E27FC236}">
                    <a16:creationId xmlns:a16="http://schemas.microsoft.com/office/drawing/2014/main" id="{A8FF69CB-F085-7703-4663-1E84B77BDA9B}"/>
                  </a:ext>
                </a:extLst>
              </p:cNvPr>
              <p:cNvSpPr>
                <a:spLocks noEditPoints="1"/>
              </p:cNvSpPr>
              <p:nvPr/>
            </p:nvSpPr>
            <p:spPr bwMode="auto">
              <a:xfrm>
                <a:off x="7400925" y="1774825"/>
                <a:ext cx="652463" cy="438150"/>
              </a:xfrm>
              <a:custGeom>
                <a:avLst/>
                <a:gdLst>
                  <a:gd name="T0" fmla="*/ 58 w 60"/>
                  <a:gd name="T1" fmla="*/ 11 h 40"/>
                  <a:gd name="T2" fmla="*/ 41 w 60"/>
                  <a:gd name="T3" fmla="*/ 0 h 40"/>
                  <a:gd name="T4" fmla="*/ 26 w 60"/>
                  <a:gd name="T5" fmla="*/ 0 h 40"/>
                  <a:gd name="T6" fmla="*/ 3 w 60"/>
                  <a:gd name="T7" fmla="*/ 21 h 40"/>
                  <a:gd name="T8" fmla="*/ 19 w 60"/>
                  <a:gd name="T9" fmla="*/ 40 h 40"/>
                  <a:gd name="T10" fmla="*/ 48 w 60"/>
                  <a:gd name="T11" fmla="*/ 33 h 40"/>
                  <a:gd name="T12" fmla="*/ 58 w 60"/>
                  <a:gd name="T13" fmla="*/ 11 h 40"/>
                  <a:gd name="T14" fmla="*/ 47 w 60"/>
                  <a:gd name="T15" fmla="*/ 24 h 40"/>
                  <a:gd name="T16" fmla="*/ 23 w 60"/>
                  <a:gd name="T17" fmla="*/ 33 h 40"/>
                  <a:gd name="T18" fmla="*/ 11 w 60"/>
                  <a:gd name="T19" fmla="*/ 15 h 40"/>
                  <a:gd name="T20" fmla="*/ 24 w 60"/>
                  <a:gd name="T21" fmla="*/ 6 h 40"/>
                  <a:gd name="T22" fmla="*/ 40 w 60"/>
                  <a:gd name="T23" fmla="*/ 7 h 40"/>
                  <a:gd name="T24" fmla="*/ 49 w 60"/>
                  <a:gd name="T25" fmla="*/ 11 h 40"/>
                  <a:gd name="T26" fmla="*/ 47 w 60"/>
                  <a:gd name="T2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58" y="11"/>
                    </a:moveTo>
                    <a:cubicBezTo>
                      <a:pt x="56" y="4"/>
                      <a:pt x="51" y="0"/>
                      <a:pt x="41" y="0"/>
                    </a:cubicBezTo>
                    <a:cubicBezTo>
                      <a:pt x="36" y="0"/>
                      <a:pt x="31" y="0"/>
                      <a:pt x="26" y="0"/>
                    </a:cubicBezTo>
                    <a:cubicBezTo>
                      <a:pt x="7" y="2"/>
                      <a:pt x="7" y="2"/>
                      <a:pt x="3" y="21"/>
                    </a:cubicBezTo>
                    <a:cubicBezTo>
                      <a:pt x="0" y="39"/>
                      <a:pt x="0" y="40"/>
                      <a:pt x="19" y="40"/>
                    </a:cubicBezTo>
                    <a:cubicBezTo>
                      <a:pt x="28" y="40"/>
                      <a:pt x="40" y="37"/>
                      <a:pt x="48" y="33"/>
                    </a:cubicBezTo>
                    <a:cubicBezTo>
                      <a:pt x="56" y="29"/>
                      <a:pt x="60" y="20"/>
                      <a:pt x="58" y="11"/>
                    </a:cubicBezTo>
                    <a:close/>
                    <a:moveTo>
                      <a:pt x="47" y="24"/>
                    </a:moveTo>
                    <a:cubicBezTo>
                      <a:pt x="39" y="30"/>
                      <a:pt x="30" y="33"/>
                      <a:pt x="23" y="33"/>
                    </a:cubicBezTo>
                    <a:cubicBezTo>
                      <a:pt x="9" y="33"/>
                      <a:pt x="6" y="28"/>
                      <a:pt x="11" y="15"/>
                    </a:cubicBezTo>
                    <a:cubicBezTo>
                      <a:pt x="13" y="9"/>
                      <a:pt x="17" y="5"/>
                      <a:pt x="24" y="6"/>
                    </a:cubicBezTo>
                    <a:cubicBezTo>
                      <a:pt x="29" y="7"/>
                      <a:pt x="35" y="7"/>
                      <a:pt x="40" y="7"/>
                    </a:cubicBezTo>
                    <a:cubicBezTo>
                      <a:pt x="44" y="6"/>
                      <a:pt x="48" y="7"/>
                      <a:pt x="49" y="11"/>
                    </a:cubicBezTo>
                    <a:cubicBezTo>
                      <a:pt x="51" y="16"/>
                      <a:pt x="51" y="20"/>
                      <a:pt x="47" y="24"/>
                    </a:cubicBezTo>
                    <a:close/>
                  </a:path>
                </a:pathLst>
              </a:custGeom>
              <a:solidFill>
                <a:srgbClr val="E1D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870" name="Freeform 93">
              <a:extLst>
                <a:ext uri="{FF2B5EF4-FFF2-40B4-BE49-F238E27FC236}">
                  <a16:creationId xmlns:a16="http://schemas.microsoft.com/office/drawing/2014/main" id="{B9A339F1-D0CF-7B26-4B2C-3979916A47D9}"/>
                </a:ext>
              </a:extLst>
            </p:cNvPr>
            <p:cNvSpPr/>
            <p:nvPr/>
          </p:nvSpPr>
          <p:spPr bwMode="auto">
            <a:xfrm>
              <a:off x="8683625" y="833438"/>
              <a:ext cx="55563" cy="76200"/>
            </a:xfrm>
            <a:custGeom>
              <a:avLst/>
              <a:gdLst>
                <a:gd name="T0" fmla="*/ 5 w 5"/>
                <a:gd name="T1" fmla="*/ 4 h 7"/>
                <a:gd name="T2" fmla="*/ 3 w 5"/>
                <a:gd name="T3" fmla="*/ 7 h 7"/>
                <a:gd name="T4" fmla="*/ 0 w 5"/>
                <a:gd name="T5" fmla="*/ 2 h 7"/>
                <a:gd name="T6" fmla="*/ 2 w 5"/>
                <a:gd name="T7" fmla="*/ 0 h 7"/>
                <a:gd name="T8" fmla="*/ 5 w 5"/>
                <a:gd name="T9" fmla="*/ 4 h 7"/>
              </a:gdLst>
              <a:ahLst/>
              <a:cxnLst>
                <a:cxn ang="0">
                  <a:pos x="T0" y="T1"/>
                </a:cxn>
                <a:cxn ang="0">
                  <a:pos x="T2" y="T3"/>
                </a:cxn>
                <a:cxn ang="0">
                  <a:pos x="T4" y="T5"/>
                </a:cxn>
                <a:cxn ang="0">
                  <a:pos x="T6" y="T7"/>
                </a:cxn>
                <a:cxn ang="0">
                  <a:pos x="T8" y="T9"/>
                </a:cxn>
              </a:cxnLst>
              <a:rect l="0" t="0" r="r" b="b"/>
              <a:pathLst>
                <a:path w="5" h="7">
                  <a:moveTo>
                    <a:pt x="5" y="4"/>
                  </a:moveTo>
                  <a:cubicBezTo>
                    <a:pt x="4" y="5"/>
                    <a:pt x="4" y="6"/>
                    <a:pt x="3" y="7"/>
                  </a:cubicBezTo>
                  <a:cubicBezTo>
                    <a:pt x="0" y="7"/>
                    <a:pt x="0" y="4"/>
                    <a:pt x="0" y="2"/>
                  </a:cubicBezTo>
                  <a:cubicBezTo>
                    <a:pt x="0" y="1"/>
                    <a:pt x="1" y="0"/>
                    <a:pt x="2" y="0"/>
                  </a:cubicBezTo>
                  <a:cubicBezTo>
                    <a:pt x="4" y="0"/>
                    <a:pt x="4" y="2"/>
                    <a:pt x="5" y="4"/>
                  </a:cubicBezTo>
                  <a:close/>
                </a:path>
              </a:pathLst>
            </a:custGeom>
            <a:solidFill>
              <a:srgbClr val="DCD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26" name="Rectángulo 25"/>
          <p:cNvSpPr/>
          <p:nvPr/>
        </p:nvSpPr>
        <p:spPr>
          <a:xfrm>
            <a:off x="11236196" y="0"/>
            <a:ext cx="955803" cy="6858000"/>
          </a:xfrm>
          <a:prstGeom prst="rect">
            <a:avLst/>
          </a:prstGeom>
          <a:solidFill>
            <a:srgbClr val="FDDC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881" name="Google Shape;881;p42"/>
          <p:cNvSpPr txBox="1">
            <a:spLocks noGrp="1"/>
          </p:cNvSpPr>
          <p:nvPr>
            <p:ph type="subTitle" idx="1"/>
          </p:nvPr>
        </p:nvSpPr>
        <p:spPr>
          <a:xfrm>
            <a:off x="7171121" y="2749848"/>
            <a:ext cx="4065076" cy="2557191"/>
          </a:xfrm>
          <a:prstGeom prst="rect">
            <a:avLst/>
          </a:prstGeom>
        </p:spPr>
        <p:txBody>
          <a:bodyPr spcFirstLastPara="1" vert="horz" wrap="square" lIns="121900" tIns="121900" rIns="121900" bIns="121900" rtlCol="0" anchor="t" anchorCtr="0">
            <a:noAutofit/>
          </a:bodyPr>
          <a:lstStyle/>
          <a:p>
            <a:pPr marL="0" indent="0" algn="l"/>
            <a:r>
              <a:rPr lang="en" sz="2400">
                <a:solidFill>
                  <a:srgbClr val="F7C44A"/>
                </a:solidFill>
                <a:latin typeface="Comicneusa"/>
              </a:rPr>
              <a:t>“THIS IS A QUOTE, WORDS FULL OF WISDOM THAT SOMEONE IMPORTANT SAID AND CAN MAKE THE READER GET INSPIRED.”</a:t>
            </a:r>
            <a:endParaRPr sz="2400">
              <a:solidFill>
                <a:srgbClr val="F7C44A"/>
              </a:solidFill>
              <a:latin typeface="Comicneusa"/>
            </a:endParaRPr>
          </a:p>
          <a:p>
            <a:pPr marL="0" indent="0" algn="l">
              <a:spcBef>
                <a:spcPts val="2133"/>
              </a:spcBef>
              <a:spcAft>
                <a:spcPts val="2133"/>
              </a:spcAft>
            </a:pPr>
            <a:endParaRPr sz="2400">
              <a:solidFill>
                <a:srgbClr val="F7C44A"/>
              </a:solidFill>
              <a:latin typeface="Comicneusa"/>
            </a:endParaRPr>
          </a:p>
        </p:txBody>
      </p:sp>
      <p:sp>
        <p:nvSpPr>
          <p:cNvPr id="882" name="Google Shape;882;p42"/>
          <p:cNvSpPr txBox="1">
            <a:spLocks noGrp="1"/>
          </p:cNvSpPr>
          <p:nvPr>
            <p:ph type="title"/>
          </p:nvPr>
        </p:nvSpPr>
        <p:spPr>
          <a:xfrm>
            <a:off x="7206537" y="5126150"/>
            <a:ext cx="4082310" cy="856099"/>
          </a:xfrm>
          <a:prstGeom prst="rect">
            <a:avLst/>
          </a:prstGeom>
        </p:spPr>
        <p:txBody>
          <a:bodyPr spcFirstLastPara="1" vert="horz" wrap="square" lIns="121900" tIns="121900" rIns="121900" bIns="121900" rtlCol="0" anchor="t" anchorCtr="0">
            <a:noAutofit/>
          </a:bodyPr>
          <a:lstStyle/>
          <a:p>
            <a:pPr algn="l"/>
            <a:r>
              <a:rPr lang="en" b="1">
                <a:solidFill>
                  <a:schemeClr val="tx1"/>
                </a:solidFill>
              </a:rPr>
              <a:t>—</a:t>
            </a:r>
            <a:r>
              <a:rPr lang="en" b="1">
                <a:solidFill>
                  <a:schemeClr val="tx1"/>
                </a:solidFill>
                <a:sym typeface="Questrial"/>
              </a:rPr>
              <a:t>Someone </a:t>
            </a:r>
            <a:r>
              <a:rPr lang="en" b="1">
                <a:solidFill>
                  <a:schemeClr val="tx1"/>
                </a:solidFill>
              </a:rPr>
              <a:t>F</a:t>
            </a:r>
            <a:r>
              <a:rPr lang="en" b="1">
                <a:solidFill>
                  <a:schemeClr val="tx1"/>
                </a:solidFill>
                <a:sym typeface="Questrial"/>
              </a:rPr>
              <a:t>amous</a:t>
            </a:r>
            <a:endParaRPr b="1">
              <a:solidFill>
                <a:schemeClr val="tx1"/>
              </a:solidFill>
              <a:sym typeface="Questrial"/>
            </a:endParaRPr>
          </a:p>
        </p:txBody>
      </p:sp>
      <p:sp>
        <p:nvSpPr>
          <p:cNvPr id="883" name="Google Shape;883;p42"/>
          <p:cNvSpPr/>
          <p:nvPr/>
        </p:nvSpPr>
        <p:spPr>
          <a:xfrm>
            <a:off x="4903411" y="4917865"/>
            <a:ext cx="63549" cy="57111"/>
          </a:xfrm>
          <a:custGeom>
            <a:avLst/>
            <a:gdLst/>
            <a:ahLst/>
            <a:cxnLst/>
            <a:rect l="l" t="t" r="r" b="b"/>
            <a:pathLst>
              <a:path w="986" h="886" extrusionOk="0">
                <a:moveTo>
                  <a:pt x="473" y="115"/>
                </a:moveTo>
                <a:cubicBezTo>
                  <a:pt x="507" y="115"/>
                  <a:pt x="543" y="121"/>
                  <a:pt x="582" y="133"/>
                </a:cubicBezTo>
                <a:cubicBezTo>
                  <a:pt x="968" y="244"/>
                  <a:pt x="832" y="775"/>
                  <a:pt x="478" y="775"/>
                </a:cubicBezTo>
                <a:cubicBezTo>
                  <a:pt x="450" y="775"/>
                  <a:pt x="421" y="771"/>
                  <a:pt x="391" y="764"/>
                </a:cubicBezTo>
                <a:lnTo>
                  <a:pt x="391" y="764"/>
                </a:lnTo>
                <a:cubicBezTo>
                  <a:pt x="391" y="764"/>
                  <a:pt x="391" y="764"/>
                  <a:pt x="391" y="764"/>
                </a:cubicBezTo>
                <a:cubicBezTo>
                  <a:pt x="35" y="635"/>
                  <a:pt x="148" y="115"/>
                  <a:pt x="473" y="115"/>
                </a:cubicBezTo>
                <a:close/>
                <a:moveTo>
                  <a:pt x="506" y="0"/>
                </a:moveTo>
                <a:cubicBezTo>
                  <a:pt x="315" y="0"/>
                  <a:pt x="129" y="124"/>
                  <a:pt x="70" y="324"/>
                </a:cubicBezTo>
                <a:cubicBezTo>
                  <a:pt x="1" y="554"/>
                  <a:pt x="132" y="773"/>
                  <a:pt x="345" y="863"/>
                </a:cubicBezTo>
                <a:lnTo>
                  <a:pt x="345" y="863"/>
                </a:lnTo>
                <a:cubicBezTo>
                  <a:pt x="351" y="867"/>
                  <a:pt x="358" y="870"/>
                  <a:pt x="367" y="872"/>
                </a:cubicBezTo>
                <a:cubicBezTo>
                  <a:pt x="367" y="872"/>
                  <a:pt x="367" y="872"/>
                  <a:pt x="367" y="872"/>
                </a:cubicBezTo>
                <a:lnTo>
                  <a:pt x="367" y="872"/>
                </a:lnTo>
                <a:cubicBezTo>
                  <a:pt x="372" y="873"/>
                  <a:pt x="376" y="874"/>
                  <a:pt x="380" y="875"/>
                </a:cubicBezTo>
                <a:lnTo>
                  <a:pt x="380" y="875"/>
                </a:lnTo>
                <a:cubicBezTo>
                  <a:pt x="416" y="883"/>
                  <a:pt x="453" y="887"/>
                  <a:pt x="489" y="887"/>
                </a:cubicBezTo>
                <a:cubicBezTo>
                  <a:pt x="682" y="887"/>
                  <a:pt x="856" y="771"/>
                  <a:pt x="915" y="574"/>
                </a:cubicBezTo>
                <a:cubicBezTo>
                  <a:pt x="986" y="336"/>
                  <a:pt x="855" y="86"/>
                  <a:pt x="617" y="14"/>
                </a:cubicBezTo>
                <a:cubicBezTo>
                  <a:pt x="581" y="5"/>
                  <a:pt x="543" y="0"/>
                  <a:pt x="506" y="0"/>
                </a:cubicBezTo>
                <a:close/>
              </a:path>
            </a:pathLst>
          </a:custGeom>
          <a:solidFill>
            <a:srgbClr val="6C41E0"/>
          </a:solidFill>
          <a:ln>
            <a:noFill/>
          </a:ln>
        </p:spPr>
        <p:txBody>
          <a:bodyPr spcFirstLastPara="1" wrap="square" lIns="121900" tIns="121900" rIns="121900" bIns="121900" anchor="ctr" anchorCtr="0">
            <a:noAutofit/>
          </a:bodyPr>
          <a:lstStyle/>
          <a:p>
            <a:endParaRPr sz="2400"/>
          </a:p>
        </p:txBody>
      </p:sp>
      <p:sp>
        <p:nvSpPr>
          <p:cNvPr id="27" name="Rectángulo 26"/>
          <p:cNvSpPr/>
          <p:nvPr/>
        </p:nvSpPr>
        <p:spPr>
          <a:xfrm>
            <a:off x="0" y="15032"/>
            <a:ext cx="955803" cy="6858000"/>
          </a:xfrm>
          <a:prstGeom prst="rect">
            <a:avLst/>
          </a:prstGeom>
          <a:solidFill>
            <a:srgbClr val="FDDC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24" name="Grupo 23">
            <a:extLst>
              <a:ext uri="{FF2B5EF4-FFF2-40B4-BE49-F238E27FC236}">
                <a16:creationId xmlns:a16="http://schemas.microsoft.com/office/drawing/2014/main" id="{7D790A36-C21B-C201-ABE8-EC5784DB8A2F}"/>
              </a:ext>
            </a:extLst>
          </p:cNvPr>
          <p:cNvGrpSpPr/>
          <p:nvPr/>
        </p:nvGrpSpPr>
        <p:grpSpPr>
          <a:xfrm>
            <a:off x="1262063" y="439737"/>
            <a:ext cx="1243013" cy="1500188"/>
            <a:chOff x="1262063" y="439737"/>
            <a:chExt cx="1243013" cy="1500188"/>
          </a:xfrm>
        </p:grpSpPr>
        <p:sp>
          <p:nvSpPr>
            <p:cNvPr id="6" name="Freeform 5">
              <a:extLst>
                <a:ext uri="{FF2B5EF4-FFF2-40B4-BE49-F238E27FC236}">
                  <a16:creationId xmlns:a16="http://schemas.microsoft.com/office/drawing/2014/main" id="{416CEC55-BA81-E4F3-7255-EF6952F84151}"/>
                </a:ext>
              </a:extLst>
            </p:cNvPr>
            <p:cNvSpPr/>
            <p:nvPr/>
          </p:nvSpPr>
          <p:spPr bwMode="auto">
            <a:xfrm>
              <a:off x="1476375" y="677863"/>
              <a:ext cx="942975" cy="1239838"/>
            </a:xfrm>
            <a:custGeom>
              <a:avLst/>
              <a:gdLst>
                <a:gd name="T0" fmla="*/ 23 w 249"/>
                <a:gd name="T1" fmla="*/ 38 h 328"/>
                <a:gd name="T2" fmla="*/ 70 w 249"/>
                <a:gd name="T3" fmla="*/ 16 h 328"/>
                <a:gd name="T4" fmla="*/ 91 w 249"/>
                <a:gd name="T5" fmla="*/ 55 h 328"/>
                <a:gd name="T6" fmla="*/ 101 w 249"/>
                <a:gd name="T7" fmla="*/ 24 h 328"/>
                <a:gd name="T8" fmla="*/ 153 w 249"/>
                <a:gd name="T9" fmla="*/ 80 h 328"/>
                <a:gd name="T10" fmla="*/ 213 w 249"/>
                <a:gd name="T11" fmla="*/ 124 h 328"/>
                <a:gd name="T12" fmla="*/ 213 w 249"/>
                <a:gd name="T13" fmla="*/ 161 h 328"/>
                <a:gd name="T14" fmla="*/ 212 w 249"/>
                <a:gd name="T15" fmla="*/ 193 h 328"/>
                <a:gd name="T16" fmla="*/ 193 w 249"/>
                <a:gd name="T17" fmla="*/ 185 h 328"/>
                <a:gd name="T18" fmla="*/ 225 w 249"/>
                <a:gd name="T19" fmla="*/ 216 h 328"/>
                <a:gd name="T20" fmla="*/ 237 w 249"/>
                <a:gd name="T21" fmla="*/ 257 h 328"/>
                <a:gd name="T22" fmla="*/ 223 w 249"/>
                <a:gd name="T23" fmla="*/ 271 h 328"/>
                <a:gd name="T24" fmla="*/ 188 w 249"/>
                <a:gd name="T25" fmla="*/ 289 h 328"/>
                <a:gd name="T26" fmla="*/ 147 w 249"/>
                <a:gd name="T27" fmla="*/ 300 h 328"/>
                <a:gd name="T28" fmla="*/ 116 w 249"/>
                <a:gd name="T29" fmla="*/ 290 h 328"/>
                <a:gd name="T30" fmla="*/ 98 w 249"/>
                <a:gd name="T31" fmla="*/ 249 h 328"/>
                <a:gd name="T32" fmla="*/ 103 w 249"/>
                <a:gd name="T33" fmla="*/ 218 h 328"/>
                <a:gd name="T34" fmla="*/ 120 w 249"/>
                <a:gd name="T35" fmla="*/ 206 h 328"/>
                <a:gd name="T36" fmla="*/ 113 w 249"/>
                <a:gd name="T37" fmla="*/ 237 h 328"/>
                <a:gd name="T38" fmla="*/ 131 w 249"/>
                <a:gd name="T39" fmla="*/ 279 h 328"/>
                <a:gd name="T40" fmla="*/ 131 w 249"/>
                <a:gd name="T41" fmla="*/ 252 h 328"/>
                <a:gd name="T42" fmla="*/ 121 w 249"/>
                <a:gd name="T43" fmla="*/ 218 h 328"/>
                <a:gd name="T44" fmla="*/ 108 w 249"/>
                <a:gd name="T45" fmla="*/ 180 h 328"/>
                <a:gd name="T46" fmla="*/ 92 w 249"/>
                <a:gd name="T47" fmla="*/ 147 h 328"/>
                <a:gd name="T48" fmla="*/ 72 w 249"/>
                <a:gd name="T49" fmla="*/ 112 h 328"/>
                <a:gd name="T50" fmla="*/ 78 w 249"/>
                <a:gd name="T51" fmla="*/ 67 h 328"/>
                <a:gd name="T52" fmla="*/ 70 w 249"/>
                <a:gd name="T53" fmla="*/ 91 h 328"/>
                <a:gd name="T54" fmla="*/ 82 w 249"/>
                <a:gd name="T55" fmla="*/ 118 h 328"/>
                <a:gd name="T56" fmla="*/ 86 w 249"/>
                <a:gd name="T57" fmla="*/ 150 h 328"/>
                <a:gd name="T58" fmla="*/ 95 w 249"/>
                <a:gd name="T59" fmla="*/ 189 h 328"/>
                <a:gd name="T60" fmla="*/ 74 w 249"/>
                <a:gd name="T61" fmla="*/ 202 h 328"/>
                <a:gd name="T62" fmla="*/ 88 w 249"/>
                <a:gd name="T63" fmla="*/ 165 h 328"/>
                <a:gd name="T64" fmla="*/ 74 w 249"/>
                <a:gd name="T65" fmla="*/ 137 h 328"/>
                <a:gd name="T66" fmla="*/ 41 w 249"/>
                <a:gd name="T67" fmla="*/ 120 h 328"/>
                <a:gd name="T68" fmla="*/ 55 w 249"/>
                <a:gd name="T69" fmla="*/ 80 h 328"/>
                <a:gd name="T70" fmla="*/ 52 w 249"/>
                <a:gd name="T71" fmla="*/ 87 h 328"/>
                <a:gd name="T72" fmla="*/ 39 w 249"/>
                <a:gd name="T73" fmla="*/ 127 h 328"/>
                <a:gd name="T74" fmla="*/ 53 w 249"/>
                <a:gd name="T75" fmla="*/ 152 h 328"/>
                <a:gd name="T76" fmla="*/ 79 w 249"/>
                <a:gd name="T77" fmla="*/ 181 h 328"/>
                <a:gd name="T78" fmla="*/ 89 w 249"/>
                <a:gd name="T79" fmla="*/ 209 h 328"/>
                <a:gd name="T80" fmla="*/ 80 w 249"/>
                <a:gd name="T81" fmla="*/ 244 h 328"/>
                <a:gd name="T82" fmla="*/ 107 w 249"/>
                <a:gd name="T83" fmla="*/ 263 h 328"/>
                <a:gd name="T84" fmla="*/ 113 w 249"/>
                <a:gd name="T85" fmla="*/ 289 h 328"/>
                <a:gd name="T86" fmla="*/ 103 w 249"/>
                <a:gd name="T87" fmla="*/ 320 h 328"/>
                <a:gd name="T88" fmla="*/ 90 w 249"/>
                <a:gd name="T89" fmla="*/ 313 h 328"/>
                <a:gd name="T90" fmla="*/ 66 w 249"/>
                <a:gd name="T91" fmla="*/ 284 h 328"/>
                <a:gd name="T92" fmla="*/ 58 w 249"/>
                <a:gd name="T93" fmla="*/ 258 h 328"/>
                <a:gd name="T94" fmla="*/ 61 w 249"/>
                <a:gd name="T95" fmla="*/ 218 h 328"/>
                <a:gd name="T96" fmla="*/ 51 w 249"/>
                <a:gd name="T97" fmla="*/ 187 h 328"/>
                <a:gd name="T98" fmla="*/ 27 w 249"/>
                <a:gd name="T99" fmla="*/ 159 h 328"/>
                <a:gd name="T100" fmla="*/ 19 w 249"/>
                <a:gd name="T101" fmla="*/ 134 h 328"/>
                <a:gd name="T102" fmla="*/ 20 w 249"/>
                <a:gd name="T103" fmla="*/ 97 h 328"/>
                <a:gd name="T104" fmla="*/ 10 w 249"/>
                <a:gd name="T105" fmla="*/ 7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9" h="328">
                  <a:moveTo>
                    <a:pt x="10" y="72"/>
                  </a:moveTo>
                  <a:cubicBezTo>
                    <a:pt x="14" y="73"/>
                    <a:pt x="17" y="74"/>
                    <a:pt x="18" y="68"/>
                  </a:cubicBezTo>
                  <a:cubicBezTo>
                    <a:pt x="19" y="58"/>
                    <a:pt x="18" y="48"/>
                    <a:pt x="23" y="38"/>
                  </a:cubicBezTo>
                  <a:cubicBezTo>
                    <a:pt x="25" y="35"/>
                    <a:pt x="22" y="26"/>
                    <a:pt x="26" y="21"/>
                  </a:cubicBezTo>
                  <a:cubicBezTo>
                    <a:pt x="30" y="16"/>
                    <a:pt x="29" y="8"/>
                    <a:pt x="38" y="4"/>
                  </a:cubicBezTo>
                  <a:cubicBezTo>
                    <a:pt x="51" y="0"/>
                    <a:pt x="63" y="3"/>
                    <a:pt x="70" y="16"/>
                  </a:cubicBezTo>
                  <a:cubicBezTo>
                    <a:pt x="76" y="28"/>
                    <a:pt x="78" y="42"/>
                    <a:pt x="83" y="55"/>
                  </a:cubicBezTo>
                  <a:cubicBezTo>
                    <a:pt x="87" y="54"/>
                    <a:pt x="85" y="50"/>
                    <a:pt x="88" y="49"/>
                  </a:cubicBezTo>
                  <a:cubicBezTo>
                    <a:pt x="90" y="50"/>
                    <a:pt x="89" y="53"/>
                    <a:pt x="91" y="55"/>
                  </a:cubicBezTo>
                  <a:cubicBezTo>
                    <a:pt x="91" y="54"/>
                    <a:pt x="92" y="53"/>
                    <a:pt x="92" y="52"/>
                  </a:cubicBezTo>
                  <a:cubicBezTo>
                    <a:pt x="95" y="47"/>
                    <a:pt x="93" y="42"/>
                    <a:pt x="93" y="36"/>
                  </a:cubicBezTo>
                  <a:cubicBezTo>
                    <a:pt x="92" y="29"/>
                    <a:pt x="95" y="27"/>
                    <a:pt x="101" y="24"/>
                  </a:cubicBezTo>
                  <a:cubicBezTo>
                    <a:pt x="114" y="17"/>
                    <a:pt x="127" y="22"/>
                    <a:pt x="139" y="22"/>
                  </a:cubicBezTo>
                  <a:cubicBezTo>
                    <a:pt x="158" y="23"/>
                    <a:pt x="173" y="53"/>
                    <a:pt x="165" y="70"/>
                  </a:cubicBezTo>
                  <a:cubicBezTo>
                    <a:pt x="163" y="75"/>
                    <a:pt x="157" y="77"/>
                    <a:pt x="153" y="80"/>
                  </a:cubicBezTo>
                  <a:cubicBezTo>
                    <a:pt x="163" y="80"/>
                    <a:pt x="171" y="84"/>
                    <a:pt x="181" y="85"/>
                  </a:cubicBezTo>
                  <a:cubicBezTo>
                    <a:pt x="194" y="87"/>
                    <a:pt x="198" y="99"/>
                    <a:pt x="206" y="106"/>
                  </a:cubicBezTo>
                  <a:cubicBezTo>
                    <a:pt x="201" y="115"/>
                    <a:pt x="213" y="117"/>
                    <a:pt x="213" y="124"/>
                  </a:cubicBezTo>
                  <a:cubicBezTo>
                    <a:pt x="213" y="131"/>
                    <a:pt x="217" y="138"/>
                    <a:pt x="214" y="146"/>
                  </a:cubicBezTo>
                  <a:cubicBezTo>
                    <a:pt x="214" y="147"/>
                    <a:pt x="215" y="149"/>
                    <a:pt x="216" y="150"/>
                  </a:cubicBezTo>
                  <a:cubicBezTo>
                    <a:pt x="219" y="155"/>
                    <a:pt x="224" y="159"/>
                    <a:pt x="213" y="161"/>
                  </a:cubicBezTo>
                  <a:cubicBezTo>
                    <a:pt x="208" y="162"/>
                    <a:pt x="210" y="168"/>
                    <a:pt x="210" y="172"/>
                  </a:cubicBezTo>
                  <a:cubicBezTo>
                    <a:pt x="211" y="174"/>
                    <a:pt x="212" y="176"/>
                    <a:pt x="210" y="178"/>
                  </a:cubicBezTo>
                  <a:cubicBezTo>
                    <a:pt x="211" y="183"/>
                    <a:pt x="211" y="188"/>
                    <a:pt x="212" y="193"/>
                  </a:cubicBezTo>
                  <a:cubicBezTo>
                    <a:pt x="208" y="190"/>
                    <a:pt x="208" y="186"/>
                    <a:pt x="207" y="183"/>
                  </a:cubicBezTo>
                  <a:cubicBezTo>
                    <a:pt x="205" y="180"/>
                    <a:pt x="205" y="176"/>
                    <a:pt x="201" y="174"/>
                  </a:cubicBezTo>
                  <a:cubicBezTo>
                    <a:pt x="200" y="179"/>
                    <a:pt x="192" y="180"/>
                    <a:pt x="193" y="185"/>
                  </a:cubicBezTo>
                  <a:cubicBezTo>
                    <a:pt x="194" y="193"/>
                    <a:pt x="195" y="201"/>
                    <a:pt x="193" y="208"/>
                  </a:cubicBezTo>
                  <a:cubicBezTo>
                    <a:pt x="192" y="211"/>
                    <a:pt x="195" y="212"/>
                    <a:pt x="197" y="212"/>
                  </a:cubicBezTo>
                  <a:cubicBezTo>
                    <a:pt x="206" y="214"/>
                    <a:pt x="215" y="217"/>
                    <a:pt x="225" y="216"/>
                  </a:cubicBezTo>
                  <a:cubicBezTo>
                    <a:pt x="231" y="216"/>
                    <a:pt x="238" y="219"/>
                    <a:pt x="244" y="222"/>
                  </a:cubicBezTo>
                  <a:cubicBezTo>
                    <a:pt x="248" y="225"/>
                    <a:pt x="249" y="228"/>
                    <a:pt x="247" y="233"/>
                  </a:cubicBezTo>
                  <a:cubicBezTo>
                    <a:pt x="244" y="241"/>
                    <a:pt x="238" y="248"/>
                    <a:pt x="237" y="257"/>
                  </a:cubicBezTo>
                  <a:cubicBezTo>
                    <a:pt x="236" y="261"/>
                    <a:pt x="231" y="260"/>
                    <a:pt x="229" y="261"/>
                  </a:cubicBezTo>
                  <a:cubicBezTo>
                    <a:pt x="225" y="262"/>
                    <a:pt x="220" y="262"/>
                    <a:pt x="217" y="267"/>
                  </a:cubicBezTo>
                  <a:cubicBezTo>
                    <a:pt x="217" y="270"/>
                    <a:pt x="222" y="268"/>
                    <a:pt x="223" y="271"/>
                  </a:cubicBezTo>
                  <a:cubicBezTo>
                    <a:pt x="218" y="277"/>
                    <a:pt x="212" y="281"/>
                    <a:pt x="204" y="283"/>
                  </a:cubicBezTo>
                  <a:cubicBezTo>
                    <a:pt x="199" y="284"/>
                    <a:pt x="194" y="287"/>
                    <a:pt x="190" y="291"/>
                  </a:cubicBezTo>
                  <a:cubicBezTo>
                    <a:pt x="189" y="292"/>
                    <a:pt x="188" y="291"/>
                    <a:pt x="188" y="289"/>
                  </a:cubicBezTo>
                  <a:cubicBezTo>
                    <a:pt x="184" y="286"/>
                    <a:pt x="180" y="290"/>
                    <a:pt x="176" y="291"/>
                  </a:cubicBezTo>
                  <a:cubicBezTo>
                    <a:pt x="169" y="294"/>
                    <a:pt x="162" y="297"/>
                    <a:pt x="156" y="300"/>
                  </a:cubicBezTo>
                  <a:cubicBezTo>
                    <a:pt x="152" y="302"/>
                    <a:pt x="149" y="302"/>
                    <a:pt x="147" y="300"/>
                  </a:cubicBezTo>
                  <a:cubicBezTo>
                    <a:pt x="142" y="296"/>
                    <a:pt x="138" y="299"/>
                    <a:pt x="134" y="299"/>
                  </a:cubicBezTo>
                  <a:cubicBezTo>
                    <a:pt x="131" y="295"/>
                    <a:pt x="128" y="292"/>
                    <a:pt x="122" y="292"/>
                  </a:cubicBezTo>
                  <a:cubicBezTo>
                    <a:pt x="120" y="291"/>
                    <a:pt x="118" y="290"/>
                    <a:pt x="116" y="290"/>
                  </a:cubicBezTo>
                  <a:cubicBezTo>
                    <a:pt x="96" y="284"/>
                    <a:pt x="95" y="282"/>
                    <a:pt x="106" y="265"/>
                  </a:cubicBezTo>
                  <a:cubicBezTo>
                    <a:pt x="109" y="260"/>
                    <a:pt x="113" y="256"/>
                    <a:pt x="117" y="251"/>
                  </a:cubicBezTo>
                  <a:cubicBezTo>
                    <a:pt x="111" y="247"/>
                    <a:pt x="104" y="250"/>
                    <a:pt x="98" y="249"/>
                  </a:cubicBezTo>
                  <a:cubicBezTo>
                    <a:pt x="95" y="249"/>
                    <a:pt x="90" y="249"/>
                    <a:pt x="88" y="245"/>
                  </a:cubicBezTo>
                  <a:cubicBezTo>
                    <a:pt x="86" y="241"/>
                    <a:pt x="88" y="237"/>
                    <a:pt x="91" y="234"/>
                  </a:cubicBezTo>
                  <a:cubicBezTo>
                    <a:pt x="95" y="229"/>
                    <a:pt x="99" y="223"/>
                    <a:pt x="103" y="218"/>
                  </a:cubicBezTo>
                  <a:cubicBezTo>
                    <a:pt x="106" y="214"/>
                    <a:pt x="108" y="210"/>
                    <a:pt x="103" y="206"/>
                  </a:cubicBezTo>
                  <a:cubicBezTo>
                    <a:pt x="99" y="202"/>
                    <a:pt x="102" y="200"/>
                    <a:pt x="106" y="200"/>
                  </a:cubicBezTo>
                  <a:cubicBezTo>
                    <a:pt x="111" y="199"/>
                    <a:pt x="117" y="201"/>
                    <a:pt x="120" y="206"/>
                  </a:cubicBezTo>
                  <a:cubicBezTo>
                    <a:pt x="123" y="210"/>
                    <a:pt x="121" y="214"/>
                    <a:pt x="118" y="218"/>
                  </a:cubicBezTo>
                  <a:cubicBezTo>
                    <a:pt x="116" y="222"/>
                    <a:pt x="113" y="225"/>
                    <a:pt x="110" y="228"/>
                  </a:cubicBezTo>
                  <a:cubicBezTo>
                    <a:pt x="107" y="232"/>
                    <a:pt x="107" y="235"/>
                    <a:pt x="113" y="237"/>
                  </a:cubicBezTo>
                  <a:cubicBezTo>
                    <a:pt x="114" y="237"/>
                    <a:pt x="116" y="237"/>
                    <a:pt x="117" y="238"/>
                  </a:cubicBezTo>
                  <a:cubicBezTo>
                    <a:pt x="129" y="242"/>
                    <a:pt x="130" y="245"/>
                    <a:pt x="124" y="256"/>
                  </a:cubicBezTo>
                  <a:cubicBezTo>
                    <a:pt x="116" y="271"/>
                    <a:pt x="116" y="271"/>
                    <a:pt x="131" y="279"/>
                  </a:cubicBezTo>
                  <a:cubicBezTo>
                    <a:pt x="133" y="280"/>
                    <a:pt x="135" y="281"/>
                    <a:pt x="137" y="281"/>
                  </a:cubicBezTo>
                  <a:cubicBezTo>
                    <a:pt x="138" y="281"/>
                    <a:pt x="138" y="280"/>
                    <a:pt x="137" y="280"/>
                  </a:cubicBezTo>
                  <a:cubicBezTo>
                    <a:pt x="122" y="268"/>
                    <a:pt x="122" y="268"/>
                    <a:pt x="131" y="252"/>
                  </a:cubicBezTo>
                  <a:cubicBezTo>
                    <a:pt x="136" y="242"/>
                    <a:pt x="136" y="241"/>
                    <a:pt x="126" y="237"/>
                  </a:cubicBezTo>
                  <a:cubicBezTo>
                    <a:pt x="115" y="233"/>
                    <a:pt x="114" y="230"/>
                    <a:pt x="120" y="220"/>
                  </a:cubicBezTo>
                  <a:cubicBezTo>
                    <a:pt x="120" y="219"/>
                    <a:pt x="120" y="218"/>
                    <a:pt x="121" y="218"/>
                  </a:cubicBezTo>
                  <a:cubicBezTo>
                    <a:pt x="129" y="204"/>
                    <a:pt x="128" y="202"/>
                    <a:pt x="112" y="198"/>
                  </a:cubicBezTo>
                  <a:cubicBezTo>
                    <a:pt x="107" y="196"/>
                    <a:pt x="100" y="198"/>
                    <a:pt x="99" y="192"/>
                  </a:cubicBezTo>
                  <a:cubicBezTo>
                    <a:pt x="98" y="186"/>
                    <a:pt x="104" y="184"/>
                    <a:pt x="108" y="180"/>
                  </a:cubicBezTo>
                  <a:cubicBezTo>
                    <a:pt x="110" y="178"/>
                    <a:pt x="112" y="176"/>
                    <a:pt x="114" y="174"/>
                  </a:cubicBezTo>
                  <a:cubicBezTo>
                    <a:pt x="117" y="169"/>
                    <a:pt x="118" y="166"/>
                    <a:pt x="112" y="162"/>
                  </a:cubicBezTo>
                  <a:cubicBezTo>
                    <a:pt x="104" y="159"/>
                    <a:pt x="99" y="152"/>
                    <a:pt x="92" y="147"/>
                  </a:cubicBezTo>
                  <a:cubicBezTo>
                    <a:pt x="86" y="145"/>
                    <a:pt x="88" y="140"/>
                    <a:pt x="91" y="136"/>
                  </a:cubicBezTo>
                  <a:cubicBezTo>
                    <a:pt x="99" y="122"/>
                    <a:pt x="99" y="122"/>
                    <a:pt x="83" y="116"/>
                  </a:cubicBezTo>
                  <a:cubicBezTo>
                    <a:pt x="79" y="115"/>
                    <a:pt x="76" y="113"/>
                    <a:pt x="72" y="112"/>
                  </a:cubicBezTo>
                  <a:cubicBezTo>
                    <a:pt x="62" y="110"/>
                    <a:pt x="61" y="107"/>
                    <a:pt x="67" y="98"/>
                  </a:cubicBezTo>
                  <a:cubicBezTo>
                    <a:pt x="72" y="91"/>
                    <a:pt x="77" y="84"/>
                    <a:pt x="82" y="78"/>
                  </a:cubicBezTo>
                  <a:cubicBezTo>
                    <a:pt x="86" y="72"/>
                    <a:pt x="84" y="69"/>
                    <a:pt x="78" y="67"/>
                  </a:cubicBezTo>
                  <a:cubicBezTo>
                    <a:pt x="69" y="65"/>
                    <a:pt x="59" y="62"/>
                    <a:pt x="50" y="60"/>
                  </a:cubicBezTo>
                  <a:cubicBezTo>
                    <a:pt x="52" y="65"/>
                    <a:pt x="57" y="65"/>
                    <a:pt x="61" y="65"/>
                  </a:cubicBezTo>
                  <a:cubicBezTo>
                    <a:pt x="79" y="70"/>
                    <a:pt x="82" y="76"/>
                    <a:pt x="70" y="91"/>
                  </a:cubicBezTo>
                  <a:cubicBezTo>
                    <a:pt x="67" y="95"/>
                    <a:pt x="63" y="99"/>
                    <a:pt x="60" y="103"/>
                  </a:cubicBezTo>
                  <a:cubicBezTo>
                    <a:pt x="54" y="111"/>
                    <a:pt x="55" y="112"/>
                    <a:pt x="64" y="114"/>
                  </a:cubicBezTo>
                  <a:cubicBezTo>
                    <a:pt x="70" y="115"/>
                    <a:pt x="77" y="116"/>
                    <a:pt x="82" y="118"/>
                  </a:cubicBezTo>
                  <a:cubicBezTo>
                    <a:pt x="91" y="121"/>
                    <a:pt x="93" y="126"/>
                    <a:pt x="87" y="134"/>
                  </a:cubicBezTo>
                  <a:cubicBezTo>
                    <a:pt x="86" y="135"/>
                    <a:pt x="85" y="136"/>
                    <a:pt x="84" y="138"/>
                  </a:cubicBezTo>
                  <a:cubicBezTo>
                    <a:pt x="80" y="143"/>
                    <a:pt x="80" y="147"/>
                    <a:pt x="86" y="150"/>
                  </a:cubicBezTo>
                  <a:cubicBezTo>
                    <a:pt x="92" y="153"/>
                    <a:pt x="98" y="155"/>
                    <a:pt x="103" y="159"/>
                  </a:cubicBezTo>
                  <a:cubicBezTo>
                    <a:pt x="111" y="165"/>
                    <a:pt x="112" y="170"/>
                    <a:pt x="106" y="178"/>
                  </a:cubicBezTo>
                  <a:cubicBezTo>
                    <a:pt x="103" y="182"/>
                    <a:pt x="99" y="186"/>
                    <a:pt x="95" y="189"/>
                  </a:cubicBezTo>
                  <a:cubicBezTo>
                    <a:pt x="91" y="192"/>
                    <a:pt x="88" y="196"/>
                    <a:pt x="89" y="202"/>
                  </a:cubicBezTo>
                  <a:cubicBezTo>
                    <a:pt x="88" y="203"/>
                    <a:pt x="88" y="204"/>
                    <a:pt x="87" y="204"/>
                  </a:cubicBezTo>
                  <a:cubicBezTo>
                    <a:pt x="82" y="207"/>
                    <a:pt x="77" y="206"/>
                    <a:pt x="74" y="202"/>
                  </a:cubicBezTo>
                  <a:cubicBezTo>
                    <a:pt x="71" y="198"/>
                    <a:pt x="74" y="194"/>
                    <a:pt x="77" y="190"/>
                  </a:cubicBezTo>
                  <a:cubicBezTo>
                    <a:pt x="80" y="184"/>
                    <a:pt x="85" y="180"/>
                    <a:pt x="90" y="175"/>
                  </a:cubicBezTo>
                  <a:cubicBezTo>
                    <a:pt x="95" y="170"/>
                    <a:pt x="94" y="167"/>
                    <a:pt x="88" y="165"/>
                  </a:cubicBezTo>
                  <a:cubicBezTo>
                    <a:pt x="81" y="162"/>
                    <a:pt x="74" y="163"/>
                    <a:pt x="68" y="161"/>
                  </a:cubicBezTo>
                  <a:cubicBezTo>
                    <a:pt x="59" y="158"/>
                    <a:pt x="58" y="156"/>
                    <a:pt x="64" y="149"/>
                  </a:cubicBezTo>
                  <a:cubicBezTo>
                    <a:pt x="67" y="145"/>
                    <a:pt x="70" y="141"/>
                    <a:pt x="74" y="137"/>
                  </a:cubicBezTo>
                  <a:cubicBezTo>
                    <a:pt x="79" y="131"/>
                    <a:pt x="78" y="128"/>
                    <a:pt x="70" y="125"/>
                  </a:cubicBezTo>
                  <a:cubicBezTo>
                    <a:pt x="65" y="124"/>
                    <a:pt x="60" y="124"/>
                    <a:pt x="55" y="124"/>
                  </a:cubicBezTo>
                  <a:cubicBezTo>
                    <a:pt x="50" y="124"/>
                    <a:pt x="44" y="125"/>
                    <a:pt x="41" y="120"/>
                  </a:cubicBezTo>
                  <a:cubicBezTo>
                    <a:pt x="38" y="115"/>
                    <a:pt x="43" y="111"/>
                    <a:pt x="46" y="107"/>
                  </a:cubicBezTo>
                  <a:cubicBezTo>
                    <a:pt x="50" y="100"/>
                    <a:pt x="55" y="94"/>
                    <a:pt x="58" y="87"/>
                  </a:cubicBezTo>
                  <a:cubicBezTo>
                    <a:pt x="61" y="83"/>
                    <a:pt x="61" y="80"/>
                    <a:pt x="55" y="80"/>
                  </a:cubicBezTo>
                  <a:cubicBezTo>
                    <a:pt x="43" y="79"/>
                    <a:pt x="31" y="83"/>
                    <a:pt x="19" y="83"/>
                  </a:cubicBezTo>
                  <a:cubicBezTo>
                    <a:pt x="26" y="85"/>
                    <a:pt x="34" y="84"/>
                    <a:pt x="41" y="84"/>
                  </a:cubicBezTo>
                  <a:cubicBezTo>
                    <a:pt x="45" y="84"/>
                    <a:pt x="50" y="83"/>
                    <a:pt x="52" y="87"/>
                  </a:cubicBezTo>
                  <a:cubicBezTo>
                    <a:pt x="54" y="91"/>
                    <a:pt x="50" y="95"/>
                    <a:pt x="48" y="98"/>
                  </a:cubicBezTo>
                  <a:cubicBezTo>
                    <a:pt x="44" y="105"/>
                    <a:pt x="39" y="111"/>
                    <a:pt x="35" y="117"/>
                  </a:cubicBezTo>
                  <a:cubicBezTo>
                    <a:pt x="30" y="124"/>
                    <a:pt x="31" y="127"/>
                    <a:pt x="39" y="127"/>
                  </a:cubicBezTo>
                  <a:cubicBezTo>
                    <a:pt x="47" y="127"/>
                    <a:pt x="55" y="128"/>
                    <a:pt x="63" y="130"/>
                  </a:cubicBezTo>
                  <a:cubicBezTo>
                    <a:pt x="68" y="132"/>
                    <a:pt x="70" y="135"/>
                    <a:pt x="66" y="140"/>
                  </a:cubicBezTo>
                  <a:cubicBezTo>
                    <a:pt x="62" y="144"/>
                    <a:pt x="57" y="148"/>
                    <a:pt x="53" y="152"/>
                  </a:cubicBezTo>
                  <a:cubicBezTo>
                    <a:pt x="48" y="158"/>
                    <a:pt x="48" y="160"/>
                    <a:pt x="56" y="162"/>
                  </a:cubicBezTo>
                  <a:cubicBezTo>
                    <a:pt x="63" y="163"/>
                    <a:pt x="70" y="165"/>
                    <a:pt x="76" y="168"/>
                  </a:cubicBezTo>
                  <a:cubicBezTo>
                    <a:pt x="83" y="171"/>
                    <a:pt x="84" y="175"/>
                    <a:pt x="79" y="181"/>
                  </a:cubicBezTo>
                  <a:cubicBezTo>
                    <a:pt x="76" y="185"/>
                    <a:pt x="72" y="190"/>
                    <a:pt x="68" y="195"/>
                  </a:cubicBezTo>
                  <a:cubicBezTo>
                    <a:pt x="65" y="201"/>
                    <a:pt x="66" y="204"/>
                    <a:pt x="72" y="205"/>
                  </a:cubicBezTo>
                  <a:cubicBezTo>
                    <a:pt x="78" y="207"/>
                    <a:pt x="84" y="207"/>
                    <a:pt x="89" y="209"/>
                  </a:cubicBezTo>
                  <a:cubicBezTo>
                    <a:pt x="99" y="212"/>
                    <a:pt x="101" y="219"/>
                    <a:pt x="96" y="227"/>
                  </a:cubicBezTo>
                  <a:cubicBezTo>
                    <a:pt x="92" y="232"/>
                    <a:pt x="89" y="236"/>
                    <a:pt x="84" y="239"/>
                  </a:cubicBezTo>
                  <a:cubicBezTo>
                    <a:pt x="81" y="239"/>
                    <a:pt x="79" y="241"/>
                    <a:pt x="80" y="244"/>
                  </a:cubicBezTo>
                  <a:cubicBezTo>
                    <a:pt x="81" y="247"/>
                    <a:pt x="83" y="247"/>
                    <a:pt x="85" y="248"/>
                  </a:cubicBezTo>
                  <a:cubicBezTo>
                    <a:pt x="91" y="249"/>
                    <a:pt x="97" y="249"/>
                    <a:pt x="102" y="251"/>
                  </a:cubicBezTo>
                  <a:cubicBezTo>
                    <a:pt x="108" y="253"/>
                    <a:pt x="113" y="257"/>
                    <a:pt x="107" y="263"/>
                  </a:cubicBezTo>
                  <a:cubicBezTo>
                    <a:pt x="103" y="269"/>
                    <a:pt x="101" y="275"/>
                    <a:pt x="94" y="279"/>
                  </a:cubicBezTo>
                  <a:cubicBezTo>
                    <a:pt x="90" y="281"/>
                    <a:pt x="94" y="283"/>
                    <a:pt x="96" y="284"/>
                  </a:cubicBezTo>
                  <a:cubicBezTo>
                    <a:pt x="102" y="286"/>
                    <a:pt x="108" y="288"/>
                    <a:pt x="113" y="289"/>
                  </a:cubicBezTo>
                  <a:cubicBezTo>
                    <a:pt x="121" y="291"/>
                    <a:pt x="128" y="294"/>
                    <a:pt x="134" y="299"/>
                  </a:cubicBezTo>
                  <a:cubicBezTo>
                    <a:pt x="126" y="307"/>
                    <a:pt x="118" y="314"/>
                    <a:pt x="109" y="322"/>
                  </a:cubicBezTo>
                  <a:cubicBezTo>
                    <a:pt x="106" y="325"/>
                    <a:pt x="103" y="328"/>
                    <a:pt x="103" y="320"/>
                  </a:cubicBezTo>
                  <a:cubicBezTo>
                    <a:pt x="103" y="316"/>
                    <a:pt x="102" y="315"/>
                    <a:pt x="98" y="316"/>
                  </a:cubicBezTo>
                  <a:cubicBezTo>
                    <a:pt x="95" y="317"/>
                    <a:pt x="92" y="316"/>
                    <a:pt x="89" y="316"/>
                  </a:cubicBezTo>
                  <a:cubicBezTo>
                    <a:pt x="89" y="315"/>
                    <a:pt x="89" y="314"/>
                    <a:pt x="90" y="313"/>
                  </a:cubicBezTo>
                  <a:cubicBezTo>
                    <a:pt x="97" y="302"/>
                    <a:pt x="97" y="302"/>
                    <a:pt x="84" y="299"/>
                  </a:cubicBezTo>
                  <a:cubicBezTo>
                    <a:pt x="80" y="298"/>
                    <a:pt x="75" y="298"/>
                    <a:pt x="71" y="296"/>
                  </a:cubicBezTo>
                  <a:cubicBezTo>
                    <a:pt x="63" y="294"/>
                    <a:pt x="62" y="291"/>
                    <a:pt x="66" y="284"/>
                  </a:cubicBezTo>
                  <a:cubicBezTo>
                    <a:pt x="69" y="279"/>
                    <a:pt x="72" y="275"/>
                    <a:pt x="76" y="271"/>
                  </a:cubicBezTo>
                  <a:cubicBezTo>
                    <a:pt x="80" y="265"/>
                    <a:pt x="78" y="263"/>
                    <a:pt x="72" y="262"/>
                  </a:cubicBezTo>
                  <a:cubicBezTo>
                    <a:pt x="67" y="261"/>
                    <a:pt x="62" y="260"/>
                    <a:pt x="58" y="258"/>
                  </a:cubicBezTo>
                  <a:cubicBezTo>
                    <a:pt x="49" y="255"/>
                    <a:pt x="48" y="252"/>
                    <a:pt x="53" y="244"/>
                  </a:cubicBezTo>
                  <a:cubicBezTo>
                    <a:pt x="56" y="239"/>
                    <a:pt x="60" y="233"/>
                    <a:pt x="64" y="227"/>
                  </a:cubicBezTo>
                  <a:cubicBezTo>
                    <a:pt x="68" y="222"/>
                    <a:pt x="67" y="219"/>
                    <a:pt x="61" y="218"/>
                  </a:cubicBezTo>
                  <a:cubicBezTo>
                    <a:pt x="56" y="216"/>
                    <a:pt x="50" y="215"/>
                    <a:pt x="45" y="212"/>
                  </a:cubicBezTo>
                  <a:cubicBezTo>
                    <a:pt x="39" y="209"/>
                    <a:pt x="38" y="205"/>
                    <a:pt x="42" y="200"/>
                  </a:cubicBezTo>
                  <a:cubicBezTo>
                    <a:pt x="45" y="196"/>
                    <a:pt x="48" y="192"/>
                    <a:pt x="51" y="187"/>
                  </a:cubicBezTo>
                  <a:cubicBezTo>
                    <a:pt x="57" y="178"/>
                    <a:pt x="57" y="177"/>
                    <a:pt x="45" y="175"/>
                  </a:cubicBezTo>
                  <a:cubicBezTo>
                    <a:pt x="41" y="174"/>
                    <a:pt x="37" y="173"/>
                    <a:pt x="33" y="172"/>
                  </a:cubicBezTo>
                  <a:cubicBezTo>
                    <a:pt x="25" y="170"/>
                    <a:pt x="24" y="166"/>
                    <a:pt x="27" y="159"/>
                  </a:cubicBezTo>
                  <a:cubicBezTo>
                    <a:pt x="30" y="155"/>
                    <a:pt x="33" y="151"/>
                    <a:pt x="36" y="147"/>
                  </a:cubicBezTo>
                  <a:cubicBezTo>
                    <a:pt x="40" y="142"/>
                    <a:pt x="38" y="140"/>
                    <a:pt x="33" y="138"/>
                  </a:cubicBezTo>
                  <a:cubicBezTo>
                    <a:pt x="28" y="137"/>
                    <a:pt x="23" y="136"/>
                    <a:pt x="19" y="134"/>
                  </a:cubicBezTo>
                  <a:cubicBezTo>
                    <a:pt x="11" y="130"/>
                    <a:pt x="10" y="126"/>
                    <a:pt x="14" y="118"/>
                  </a:cubicBezTo>
                  <a:cubicBezTo>
                    <a:pt x="16" y="114"/>
                    <a:pt x="20" y="110"/>
                    <a:pt x="23" y="105"/>
                  </a:cubicBezTo>
                  <a:cubicBezTo>
                    <a:pt x="26" y="101"/>
                    <a:pt x="25" y="98"/>
                    <a:pt x="20" y="97"/>
                  </a:cubicBezTo>
                  <a:cubicBezTo>
                    <a:pt x="17" y="97"/>
                    <a:pt x="15" y="96"/>
                    <a:pt x="13" y="95"/>
                  </a:cubicBezTo>
                  <a:cubicBezTo>
                    <a:pt x="8" y="94"/>
                    <a:pt x="1" y="93"/>
                    <a:pt x="1" y="87"/>
                  </a:cubicBezTo>
                  <a:cubicBezTo>
                    <a:pt x="0" y="81"/>
                    <a:pt x="3" y="75"/>
                    <a:pt x="10" y="72"/>
                  </a:cubicBezTo>
                  <a:close/>
                </a:path>
              </a:pathLst>
            </a:custGeom>
            <a:solidFill>
              <a:srgbClr val="FADB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6">
              <a:extLst>
                <a:ext uri="{FF2B5EF4-FFF2-40B4-BE49-F238E27FC236}">
                  <a16:creationId xmlns:a16="http://schemas.microsoft.com/office/drawing/2014/main" id="{0D5B40BF-C124-62EC-3BD4-769C238CF5CE}"/>
                </a:ext>
              </a:extLst>
            </p:cNvPr>
            <p:cNvSpPr/>
            <p:nvPr/>
          </p:nvSpPr>
          <p:spPr bwMode="auto">
            <a:xfrm>
              <a:off x="1262063" y="1222375"/>
              <a:ext cx="342900" cy="603250"/>
            </a:xfrm>
            <a:custGeom>
              <a:avLst/>
              <a:gdLst>
                <a:gd name="T0" fmla="*/ 5 w 91"/>
                <a:gd name="T1" fmla="*/ 97 h 160"/>
                <a:gd name="T2" fmla="*/ 12 w 91"/>
                <a:gd name="T3" fmla="*/ 55 h 160"/>
                <a:gd name="T4" fmla="*/ 16 w 91"/>
                <a:gd name="T5" fmla="*/ 27 h 160"/>
                <a:gd name="T6" fmla="*/ 23 w 91"/>
                <a:gd name="T7" fmla="*/ 0 h 160"/>
                <a:gd name="T8" fmla="*/ 35 w 91"/>
                <a:gd name="T9" fmla="*/ 4 h 160"/>
                <a:gd name="T10" fmla="*/ 52 w 91"/>
                <a:gd name="T11" fmla="*/ 17 h 160"/>
                <a:gd name="T12" fmla="*/ 52 w 91"/>
                <a:gd name="T13" fmla="*/ 26 h 160"/>
                <a:gd name="T14" fmla="*/ 44 w 91"/>
                <a:gd name="T15" fmla="*/ 38 h 160"/>
                <a:gd name="T16" fmla="*/ 48 w 91"/>
                <a:gd name="T17" fmla="*/ 48 h 160"/>
                <a:gd name="T18" fmla="*/ 60 w 91"/>
                <a:gd name="T19" fmla="*/ 50 h 160"/>
                <a:gd name="T20" fmla="*/ 65 w 91"/>
                <a:gd name="T21" fmla="*/ 64 h 160"/>
                <a:gd name="T22" fmla="*/ 53 w 91"/>
                <a:gd name="T23" fmla="*/ 78 h 160"/>
                <a:gd name="T24" fmla="*/ 55 w 91"/>
                <a:gd name="T25" fmla="*/ 88 h 160"/>
                <a:gd name="T26" fmla="*/ 72 w 91"/>
                <a:gd name="T27" fmla="*/ 91 h 160"/>
                <a:gd name="T28" fmla="*/ 78 w 91"/>
                <a:gd name="T29" fmla="*/ 109 h 160"/>
                <a:gd name="T30" fmla="*/ 70 w 91"/>
                <a:gd name="T31" fmla="*/ 117 h 160"/>
                <a:gd name="T32" fmla="*/ 73 w 91"/>
                <a:gd name="T33" fmla="*/ 126 h 160"/>
                <a:gd name="T34" fmla="*/ 84 w 91"/>
                <a:gd name="T35" fmla="*/ 126 h 160"/>
                <a:gd name="T36" fmla="*/ 86 w 91"/>
                <a:gd name="T37" fmla="*/ 132 h 160"/>
                <a:gd name="T38" fmla="*/ 51 w 91"/>
                <a:gd name="T39" fmla="*/ 160 h 160"/>
                <a:gd name="T40" fmla="*/ 52 w 91"/>
                <a:gd name="T41" fmla="*/ 147 h 160"/>
                <a:gd name="T42" fmla="*/ 47 w 91"/>
                <a:gd name="T43" fmla="*/ 147 h 160"/>
                <a:gd name="T44" fmla="*/ 32 w 91"/>
                <a:gd name="T45" fmla="*/ 143 h 160"/>
                <a:gd name="T46" fmla="*/ 5 w 91"/>
                <a:gd name="T47" fmla="*/ 9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60">
                  <a:moveTo>
                    <a:pt x="5" y="97"/>
                  </a:moveTo>
                  <a:cubicBezTo>
                    <a:pt x="3" y="84"/>
                    <a:pt x="0" y="68"/>
                    <a:pt x="12" y="55"/>
                  </a:cubicBezTo>
                  <a:cubicBezTo>
                    <a:pt x="18" y="48"/>
                    <a:pt x="19" y="37"/>
                    <a:pt x="16" y="27"/>
                  </a:cubicBezTo>
                  <a:cubicBezTo>
                    <a:pt x="15" y="21"/>
                    <a:pt x="19" y="3"/>
                    <a:pt x="23" y="0"/>
                  </a:cubicBezTo>
                  <a:cubicBezTo>
                    <a:pt x="26" y="3"/>
                    <a:pt x="31" y="3"/>
                    <a:pt x="35" y="4"/>
                  </a:cubicBezTo>
                  <a:cubicBezTo>
                    <a:pt x="42" y="7"/>
                    <a:pt x="47" y="12"/>
                    <a:pt x="52" y="17"/>
                  </a:cubicBezTo>
                  <a:cubicBezTo>
                    <a:pt x="55" y="19"/>
                    <a:pt x="54" y="23"/>
                    <a:pt x="52" y="26"/>
                  </a:cubicBezTo>
                  <a:cubicBezTo>
                    <a:pt x="50" y="30"/>
                    <a:pt x="47" y="34"/>
                    <a:pt x="44" y="38"/>
                  </a:cubicBezTo>
                  <a:cubicBezTo>
                    <a:pt x="39" y="44"/>
                    <a:pt x="40" y="47"/>
                    <a:pt x="48" y="48"/>
                  </a:cubicBezTo>
                  <a:cubicBezTo>
                    <a:pt x="52" y="49"/>
                    <a:pt x="56" y="49"/>
                    <a:pt x="60" y="50"/>
                  </a:cubicBezTo>
                  <a:cubicBezTo>
                    <a:pt x="66" y="52"/>
                    <a:pt x="69" y="58"/>
                    <a:pt x="65" y="64"/>
                  </a:cubicBezTo>
                  <a:cubicBezTo>
                    <a:pt x="62" y="69"/>
                    <a:pt x="57" y="73"/>
                    <a:pt x="53" y="78"/>
                  </a:cubicBezTo>
                  <a:cubicBezTo>
                    <a:pt x="48" y="83"/>
                    <a:pt x="48" y="85"/>
                    <a:pt x="55" y="88"/>
                  </a:cubicBezTo>
                  <a:cubicBezTo>
                    <a:pt x="61" y="89"/>
                    <a:pt x="67" y="90"/>
                    <a:pt x="72" y="91"/>
                  </a:cubicBezTo>
                  <a:cubicBezTo>
                    <a:pt x="85" y="95"/>
                    <a:pt x="86" y="99"/>
                    <a:pt x="78" y="109"/>
                  </a:cubicBezTo>
                  <a:cubicBezTo>
                    <a:pt x="75" y="112"/>
                    <a:pt x="73" y="114"/>
                    <a:pt x="70" y="117"/>
                  </a:cubicBezTo>
                  <a:cubicBezTo>
                    <a:pt x="66" y="122"/>
                    <a:pt x="67" y="124"/>
                    <a:pt x="73" y="126"/>
                  </a:cubicBezTo>
                  <a:cubicBezTo>
                    <a:pt x="77" y="127"/>
                    <a:pt x="81" y="126"/>
                    <a:pt x="84" y="126"/>
                  </a:cubicBezTo>
                  <a:cubicBezTo>
                    <a:pt x="87" y="127"/>
                    <a:pt x="91" y="128"/>
                    <a:pt x="86" y="132"/>
                  </a:cubicBezTo>
                  <a:cubicBezTo>
                    <a:pt x="72" y="137"/>
                    <a:pt x="62" y="150"/>
                    <a:pt x="51" y="160"/>
                  </a:cubicBezTo>
                  <a:cubicBezTo>
                    <a:pt x="48" y="154"/>
                    <a:pt x="53" y="151"/>
                    <a:pt x="52" y="147"/>
                  </a:cubicBezTo>
                  <a:cubicBezTo>
                    <a:pt x="50" y="145"/>
                    <a:pt x="48" y="147"/>
                    <a:pt x="47" y="147"/>
                  </a:cubicBezTo>
                  <a:cubicBezTo>
                    <a:pt x="40" y="151"/>
                    <a:pt x="35" y="149"/>
                    <a:pt x="32" y="143"/>
                  </a:cubicBezTo>
                  <a:cubicBezTo>
                    <a:pt x="23" y="127"/>
                    <a:pt x="8" y="115"/>
                    <a:pt x="5" y="97"/>
                  </a:cubicBezTo>
                </a:path>
              </a:pathLst>
            </a:custGeom>
            <a:solidFill>
              <a:srgbClr val="FADB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7">
              <a:extLst>
                <a:ext uri="{FF2B5EF4-FFF2-40B4-BE49-F238E27FC236}">
                  <a16:creationId xmlns:a16="http://schemas.microsoft.com/office/drawing/2014/main" id="{3D83C448-C76D-1DC7-170D-A7E8C3B63677}"/>
                </a:ext>
              </a:extLst>
            </p:cNvPr>
            <p:cNvSpPr/>
            <p:nvPr/>
          </p:nvSpPr>
          <p:spPr bwMode="auto">
            <a:xfrm>
              <a:off x="1352550" y="962025"/>
              <a:ext cx="404813" cy="781050"/>
            </a:xfrm>
            <a:custGeom>
              <a:avLst/>
              <a:gdLst>
                <a:gd name="T0" fmla="*/ 94 w 107"/>
                <a:gd name="T1" fmla="*/ 207 h 207"/>
                <a:gd name="T2" fmla="*/ 82 w 107"/>
                <a:gd name="T3" fmla="*/ 194 h 207"/>
                <a:gd name="T4" fmla="*/ 54 w 107"/>
                <a:gd name="T5" fmla="*/ 190 h 207"/>
                <a:gd name="T6" fmla="*/ 53 w 107"/>
                <a:gd name="T7" fmla="*/ 182 h 207"/>
                <a:gd name="T8" fmla="*/ 65 w 107"/>
                <a:gd name="T9" fmla="*/ 169 h 207"/>
                <a:gd name="T10" fmla="*/ 63 w 107"/>
                <a:gd name="T11" fmla="*/ 159 h 207"/>
                <a:gd name="T12" fmla="*/ 42 w 107"/>
                <a:gd name="T13" fmla="*/ 155 h 207"/>
                <a:gd name="T14" fmla="*/ 37 w 107"/>
                <a:gd name="T15" fmla="*/ 141 h 207"/>
                <a:gd name="T16" fmla="*/ 50 w 107"/>
                <a:gd name="T17" fmla="*/ 129 h 207"/>
                <a:gd name="T18" fmla="*/ 48 w 107"/>
                <a:gd name="T19" fmla="*/ 121 h 207"/>
                <a:gd name="T20" fmla="*/ 31 w 107"/>
                <a:gd name="T21" fmla="*/ 115 h 207"/>
                <a:gd name="T22" fmla="*/ 26 w 107"/>
                <a:gd name="T23" fmla="*/ 103 h 207"/>
                <a:gd name="T24" fmla="*/ 35 w 107"/>
                <a:gd name="T25" fmla="*/ 91 h 207"/>
                <a:gd name="T26" fmla="*/ 32 w 107"/>
                <a:gd name="T27" fmla="*/ 80 h 207"/>
                <a:gd name="T28" fmla="*/ 15 w 107"/>
                <a:gd name="T29" fmla="*/ 73 h 207"/>
                <a:gd name="T30" fmla="*/ 14 w 107"/>
                <a:gd name="T31" fmla="*/ 56 h 207"/>
                <a:gd name="T32" fmla="*/ 22 w 107"/>
                <a:gd name="T33" fmla="*/ 47 h 207"/>
                <a:gd name="T34" fmla="*/ 12 w 107"/>
                <a:gd name="T35" fmla="*/ 39 h 207"/>
                <a:gd name="T36" fmla="*/ 0 w 107"/>
                <a:gd name="T37" fmla="*/ 28 h 207"/>
                <a:gd name="T38" fmla="*/ 13 w 107"/>
                <a:gd name="T39" fmla="*/ 13 h 207"/>
                <a:gd name="T40" fmla="*/ 30 w 107"/>
                <a:gd name="T41" fmla="*/ 0 h 207"/>
                <a:gd name="T42" fmla="*/ 31 w 107"/>
                <a:gd name="T43" fmla="*/ 1 h 207"/>
                <a:gd name="T44" fmla="*/ 28 w 107"/>
                <a:gd name="T45" fmla="*/ 18 h 207"/>
                <a:gd name="T46" fmla="*/ 43 w 107"/>
                <a:gd name="T47" fmla="*/ 24 h 207"/>
                <a:gd name="T48" fmla="*/ 47 w 107"/>
                <a:gd name="T49" fmla="*/ 35 h 207"/>
                <a:gd name="T50" fmla="*/ 40 w 107"/>
                <a:gd name="T51" fmla="*/ 45 h 207"/>
                <a:gd name="T52" fmla="*/ 46 w 107"/>
                <a:gd name="T53" fmla="*/ 61 h 207"/>
                <a:gd name="T54" fmla="*/ 57 w 107"/>
                <a:gd name="T55" fmla="*/ 65 h 207"/>
                <a:gd name="T56" fmla="*/ 60 w 107"/>
                <a:gd name="T57" fmla="*/ 77 h 207"/>
                <a:gd name="T58" fmla="*/ 54 w 107"/>
                <a:gd name="T59" fmla="*/ 89 h 207"/>
                <a:gd name="T60" fmla="*/ 59 w 107"/>
                <a:gd name="T61" fmla="*/ 99 h 207"/>
                <a:gd name="T62" fmla="*/ 71 w 107"/>
                <a:gd name="T63" fmla="*/ 101 h 207"/>
                <a:gd name="T64" fmla="*/ 78 w 107"/>
                <a:gd name="T65" fmla="*/ 117 h 207"/>
                <a:gd name="T66" fmla="*/ 69 w 107"/>
                <a:gd name="T67" fmla="*/ 130 h 207"/>
                <a:gd name="T68" fmla="*/ 73 w 107"/>
                <a:gd name="T69" fmla="*/ 140 h 207"/>
                <a:gd name="T70" fmla="*/ 85 w 107"/>
                <a:gd name="T71" fmla="*/ 143 h 207"/>
                <a:gd name="T72" fmla="*/ 91 w 107"/>
                <a:gd name="T73" fmla="*/ 158 h 207"/>
                <a:gd name="T74" fmla="*/ 81 w 107"/>
                <a:gd name="T75" fmla="*/ 173 h 207"/>
                <a:gd name="T76" fmla="*/ 84 w 107"/>
                <a:gd name="T77" fmla="*/ 185 h 207"/>
                <a:gd name="T78" fmla="*/ 95 w 107"/>
                <a:gd name="T79" fmla="*/ 188 h 207"/>
                <a:gd name="T80" fmla="*/ 100 w 107"/>
                <a:gd name="T81" fmla="*/ 203 h 207"/>
                <a:gd name="T82" fmla="*/ 94 w 107"/>
                <a:gd name="T83"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206">
                  <a:moveTo>
                    <a:pt x="94" y="207"/>
                  </a:moveTo>
                  <a:cubicBezTo>
                    <a:pt x="90" y="203"/>
                    <a:pt x="92" y="193"/>
                    <a:pt x="82" y="194"/>
                  </a:cubicBezTo>
                  <a:cubicBezTo>
                    <a:pt x="72" y="199"/>
                    <a:pt x="63" y="194"/>
                    <a:pt x="54" y="190"/>
                  </a:cubicBezTo>
                  <a:cubicBezTo>
                    <a:pt x="49" y="188"/>
                    <a:pt x="51" y="185"/>
                    <a:pt x="53" y="182"/>
                  </a:cubicBezTo>
                  <a:cubicBezTo>
                    <a:pt x="56" y="176"/>
                    <a:pt x="61" y="173"/>
                    <a:pt x="65" y="169"/>
                  </a:cubicBezTo>
                  <a:cubicBezTo>
                    <a:pt x="70" y="164"/>
                    <a:pt x="70" y="162"/>
                    <a:pt x="63" y="159"/>
                  </a:cubicBezTo>
                  <a:cubicBezTo>
                    <a:pt x="56" y="156"/>
                    <a:pt x="49" y="157"/>
                    <a:pt x="42" y="155"/>
                  </a:cubicBezTo>
                  <a:cubicBezTo>
                    <a:pt x="32" y="153"/>
                    <a:pt x="31" y="149"/>
                    <a:pt x="37" y="141"/>
                  </a:cubicBezTo>
                  <a:cubicBezTo>
                    <a:pt x="41" y="137"/>
                    <a:pt x="46" y="133"/>
                    <a:pt x="50" y="129"/>
                  </a:cubicBezTo>
                  <a:cubicBezTo>
                    <a:pt x="54" y="126"/>
                    <a:pt x="54" y="123"/>
                    <a:pt x="48" y="121"/>
                  </a:cubicBezTo>
                  <a:cubicBezTo>
                    <a:pt x="43" y="119"/>
                    <a:pt x="37" y="117"/>
                    <a:pt x="31" y="115"/>
                  </a:cubicBezTo>
                  <a:cubicBezTo>
                    <a:pt x="23" y="113"/>
                    <a:pt x="22" y="110"/>
                    <a:pt x="26" y="103"/>
                  </a:cubicBezTo>
                  <a:cubicBezTo>
                    <a:pt x="29" y="99"/>
                    <a:pt x="32" y="95"/>
                    <a:pt x="35" y="91"/>
                  </a:cubicBezTo>
                  <a:cubicBezTo>
                    <a:pt x="40" y="85"/>
                    <a:pt x="38" y="82"/>
                    <a:pt x="32" y="80"/>
                  </a:cubicBezTo>
                  <a:cubicBezTo>
                    <a:pt x="26" y="77"/>
                    <a:pt x="21" y="76"/>
                    <a:pt x="15" y="73"/>
                  </a:cubicBezTo>
                  <a:cubicBezTo>
                    <a:pt x="6" y="68"/>
                    <a:pt x="5" y="63"/>
                    <a:pt x="14" y="56"/>
                  </a:cubicBezTo>
                  <a:cubicBezTo>
                    <a:pt x="17" y="53"/>
                    <a:pt x="23" y="52"/>
                    <a:pt x="22" y="47"/>
                  </a:cubicBezTo>
                  <a:cubicBezTo>
                    <a:pt x="22" y="41"/>
                    <a:pt x="16" y="40"/>
                    <a:pt x="12" y="39"/>
                  </a:cubicBezTo>
                  <a:cubicBezTo>
                    <a:pt x="6" y="36"/>
                    <a:pt x="0" y="35"/>
                    <a:pt x="0" y="28"/>
                  </a:cubicBezTo>
                  <a:cubicBezTo>
                    <a:pt x="1" y="21"/>
                    <a:pt x="5" y="15"/>
                    <a:pt x="13" y="13"/>
                  </a:cubicBezTo>
                  <a:cubicBezTo>
                    <a:pt x="21" y="13"/>
                    <a:pt x="23" y="3"/>
                    <a:pt x="30" y="0"/>
                  </a:cubicBezTo>
                  <a:cubicBezTo>
                    <a:pt x="30" y="1"/>
                    <a:pt x="31" y="1"/>
                    <a:pt x="31" y="1"/>
                  </a:cubicBezTo>
                  <a:cubicBezTo>
                    <a:pt x="31" y="7"/>
                    <a:pt x="25" y="12"/>
                    <a:pt x="28" y="18"/>
                  </a:cubicBezTo>
                  <a:cubicBezTo>
                    <a:pt x="31" y="24"/>
                    <a:pt x="38" y="22"/>
                    <a:pt x="43" y="24"/>
                  </a:cubicBezTo>
                  <a:cubicBezTo>
                    <a:pt x="47" y="27"/>
                    <a:pt x="49" y="30"/>
                    <a:pt x="47" y="35"/>
                  </a:cubicBezTo>
                  <a:cubicBezTo>
                    <a:pt x="45" y="38"/>
                    <a:pt x="42" y="42"/>
                    <a:pt x="40" y="45"/>
                  </a:cubicBezTo>
                  <a:cubicBezTo>
                    <a:pt x="35" y="54"/>
                    <a:pt x="36" y="57"/>
                    <a:pt x="46" y="61"/>
                  </a:cubicBezTo>
                  <a:cubicBezTo>
                    <a:pt x="49" y="63"/>
                    <a:pt x="53" y="64"/>
                    <a:pt x="57" y="65"/>
                  </a:cubicBezTo>
                  <a:cubicBezTo>
                    <a:pt x="63" y="67"/>
                    <a:pt x="64" y="71"/>
                    <a:pt x="60" y="77"/>
                  </a:cubicBezTo>
                  <a:cubicBezTo>
                    <a:pt x="58" y="81"/>
                    <a:pt x="56" y="84"/>
                    <a:pt x="54" y="89"/>
                  </a:cubicBezTo>
                  <a:cubicBezTo>
                    <a:pt x="50" y="97"/>
                    <a:pt x="50" y="98"/>
                    <a:pt x="59" y="99"/>
                  </a:cubicBezTo>
                  <a:cubicBezTo>
                    <a:pt x="63" y="100"/>
                    <a:pt x="67" y="100"/>
                    <a:pt x="71" y="101"/>
                  </a:cubicBezTo>
                  <a:cubicBezTo>
                    <a:pt x="81" y="104"/>
                    <a:pt x="83" y="109"/>
                    <a:pt x="78" y="117"/>
                  </a:cubicBezTo>
                  <a:cubicBezTo>
                    <a:pt x="75" y="122"/>
                    <a:pt x="72" y="126"/>
                    <a:pt x="69" y="130"/>
                  </a:cubicBezTo>
                  <a:cubicBezTo>
                    <a:pt x="65" y="137"/>
                    <a:pt x="65" y="138"/>
                    <a:pt x="73" y="140"/>
                  </a:cubicBezTo>
                  <a:cubicBezTo>
                    <a:pt x="77" y="141"/>
                    <a:pt x="81" y="142"/>
                    <a:pt x="85" y="143"/>
                  </a:cubicBezTo>
                  <a:cubicBezTo>
                    <a:pt x="93" y="147"/>
                    <a:pt x="94" y="150"/>
                    <a:pt x="91" y="158"/>
                  </a:cubicBezTo>
                  <a:cubicBezTo>
                    <a:pt x="88" y="164"/>
                    <a:pt x="84" y="168"/>
                    <a:pt x="81" y="173"/>
                  </a:cubicBezTo>
                  <a:cubicBezTo>
                    <a:pt x="76" y="180"/>
                    <a:pt x="76" y="182"/>
                    <a:pt x="84" y="185"/>
                  </a:cubicBezTo>
                  <a:cubicBezTo>
                    <a:pt x="88" y="186"/>
                    <a:pt x="92" y="187"/>
                    <a:pt x="95" y="188"/>
                  </a:cubicBezTo>
                  <a:cubicBezTo>
                    <a:pt x="105" y="191"/>
                    <a:pt x="107" y="195"/>
                    <a:pt x="100" y="203"/>
                  </a:cubicBezTo>
                  <a:cubicBezTo>
                    <a:pt x="99" y="205"/>
                    <a:pt x="97" y="207"/>
                    <a:pt x="94" y="207"/>
                  </a:cubicBezTo>
                  <a:close/>
                </a:path>
              </a:pathLst>
            </a:custGeom>
            <a:solidFill>
              <a:srgbClr val="F7DC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8">
              <a:extLst>
                <a:ext uri="{FF2B5EF4-FFF2-40B4-BE49-F238E27FC236}">
                  <a16:creationId xmlns:a16="http://schemas.microsoft.com/office/drawing/2014/main" id="{14F0B33A-F4E3-13E1-B7FE-7883F38766E0}"/>
                </a:ext>
              </a:extLst>
            </p:cNvPr>
            <p:cNvSpPr/>
            <p:nvPr/>
          </p:nvSpPr>
          <p:spPr bwMode="auto">
            <a:xfrm>
              <a:off x="1431925" y="915988"/>
              <a:ext cx="434975" cy="1019175"/>
            </a:xfrm>
            <a:custGeom>
              <a:avLst/>
              <a:gdLst>
                <a:gd name="T0" fmla="*/ 73 w 115"/>
                <a:gd name="T1" fmla="*/ 219 h 270"/>
                <a:gd name="T2" fmla="*/ 77 w 115"/>
                <a:gd name="T3" fmla="*/ 215 h 270"/>
                <a:gd name="T4" fmla="*/ 72 w 115"/>
                <a:gd name="T5" fmla="*/ 202 h 270"/>
                <a:gd name="T6" fmla="*/ 62 w 115"/>
                <a:gd name="T7" fmla="*/ 177 h 270"/>
                <a:gd name="T8" fmla="*/ 53 w 115"/>
                <a:gd name="T9" fmla="*/ 155 h 270"/>
                <a:gd name="T10" fmla="*/ 50 w 115"/>
                <a:gd name="T11" fmla="*/ 154 h 270"/>
                <a:gd name="T12" fmla="*/ 44 w 115"/>
                <a:gd name="T13" fmla="*/ 142 h 270"/>
                <a:gd name="T14" fmla="*/ 57 w 115"/>
                <a:gd name="T15" fmla="*/ 125 h 270"/>
                <a:gd name="T16" fmla="*/ 53 w 115"/>
                <a:gd name="T17" fmla="*/ 117 h 270"/>
                <a:gd name="T18" fmla="*/ 33 w 115"/>
                <a:gd name="T19" fmla="*/ 113 h 270"/>
                <a:gd name="T20" fmla="*/ 28 w 115"/>
                <a:gd name="T21" fmla="*/ 104 h 270"/>
                <a:gd name="T22" fmla="*/ 37 w 115"/>
                <a:gd name="T23" fmla="*/ 87 h 270"/>
                <a:gd name="T24" fmla="*/ 35 w 115"/>
                <a:gd name="T25" fmla="*/ 79 h 270"/>
                <a:gd name="T26" fmla="*/ 13 w 115"/>
                <a:gd name="T27" fmla="*/ 68 h 270"/>
                <a:gd name="T28" fmla="*/ 24 w 115"/>
                <a:gd name="T29" fmla="*/ 46 h 270"/>
                <a:gd name="T30" fmla="*/ 20 w 115"/>
                <a:gd name="T31" fmla="*/ 38 h 270"/>
                <a:gd name="T32" fmla="*/ 16 w 115"/>
                <a:gd name="T33" fmla="*/ 37 h 270"/>
                <a:gd name="T34" fmla="*/ 7 w 115"/>
                <a:gd name="T35" fmla="*/ 17 h 270"/>
                <a:gd name="T36" fmla="*/ 9 w 115"/>
                <a:gd name="T37" fmla="*/ 12 h 270"/>
                <a:gd name="T38" fmla="*/ 12 w 115"/>
                <a:gd name="T39" fmla="*/ 9 h 270"/>
                <a:gd name="T40" fmla="*/ 22 w 115"/>
                <a:gd name="T41" fmla="*/ 9 h 270"/>
                <a:gd name="T42" fmla="*/ 32 w 115"/>
                <a:gd name="T43" fmla="*/ 32 h 270"/>
                <a:gd name="T44" fmla="*/ 37 w 115"/>
                <a:gd name="T45" fmla="*/ 44 h 270"/>
                <a:gd name="T46" fmla="*/ 33 w 115"/>
                <a:gd name="T47" fmla="*/ 49 h 270"/>
                <a:gd name="T48" fmla="*/ 42 w 115"/>
                <a:gd name="T49" fmla="*/ 72 h 270"/>
                <a:gd name="T50" fmla="*/ 47 w 115"/>
                <a:gd name="T51" fmla="*/ 89 h 270"/>
                <a:gd name="T52" fmla="*/ 55 w 115"/>
                <a:gd name="T53" fmla="*/ 109 h 270"/>
                <a:gd name="T54" fmla="*/ 63 w 115"/>
                <a:gd name="T55" fmla="*/ 129 h 270"/>
                <a:gd name="T56" fmla="*/ 71 w 115"/>
                <a:gd name="T57" fmla="*/ 151 h 270"/>
                <a:gd name="T58" fmla="*/ 78 w 115"/>
                <a:gd name="T59" fmla="*/ 153 h 270"/>
                <a:gd name="T60" fmla="*/ 80 w 115"/>
                <a:gd name="T61" fmla="*/ 163 h 270"/>
                <a:gd name="T62" fmla="*/ 65 w 115"/>
                <a:gd name="T63" fmla="*/ 185 h 270"/>
                <a:gd name="T64" fmla="*/ 68 w 115"/>
                <a:gd name="T65" fmla="*/ 192 h 270"/>
                <a:gd name="T66" fmla="*/ 86 w 115"/>
                <a:gd name="T67" fmla="*/ 197 h 270"/>
                <a:gd name="T68" fmla="*/ 91 w 115"/>
                <a:gd name="T69" fmla="*/ 207 h 270"/>
                <a:gd name="T70" fmla="*/ 79 w 115"/>
                <a:gd name="T71" fmla="*/ 224 h 270"/>
                <a:gd name="T72" fmla="*/ 82 w 115"/>
                <a:gd name="T73" fmla="*/ 231 h 270"/>
                <a:gd name="T74" fmla="*/ 104 w 115"/>
                <a:gd name="T75" fmla="*/ 236 h 270"/>
                <a:gd name="T76" fmla="*/ 108 w 115"/>
                <a:gd name="T77" fmla="*/ 247 h 270"/>
                <a:gd name="T78" fmla="*/ 101 w 115"/>
                <a:gd name="T79" fmla="*/ 253 h 270"/>
                <a:gd name="T80" fmla="*/ 88 w 115"/>
                <a:gd name="T81" fmla="*/ 265 h 270"/>
                <a:gd name="T82" fmla="*/ 80 w 115"/>
                <a:gd name="T83" fmla="*/ 268 h 270"/>
                <a:gd name="T84" fmla="*/ 83 w 115"/>
                <a:gd name="T85" fmla="*/ 260 h 270"/>
                <a:gd name="T86" fmla="*/ 94 w 115"/>
                <a:gd name="T87" fmla="*/ 249 h 270"/>
                <a:gd name="T88" fmla="*/ 91 w 115"/>
                <a:gd name="T89" fmla="*/ 240 h 270"/>
                <a:gd name="T90" fmla="*/ 71 w 115"/>
                <a:gd name="T91" fmla="*/ 236 h 270"/>
                <a:gd name="T92" fmla="*/ 68 w 115"/>
                <a:gd name="T93" fmla="*/ 225 h 270"/>
                <a:gd name="T94" fmla="*/ 73 w 115"/>
                <a:gd name="T95" fmla="*/ 21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 h="270">
                  <a:moveTo>
                    <a:pt x="73" y="219"/>
                  </a:moveTo>
                  <a:cubicBezTo>
                    <a:pt x="75" y="218"/>
                    <a:pt x="76" y="216"/>
                    <a:pt x="77" y="215"/>
                  </a:cubicBezTo>
                  <a:cubicBezTo>
                    <a:pt x="83" y="205"/>
                    <a:pt x="83" y="206"/>
                    <a:pt x="72" y="202"/>
                  </a:cubicBezTo>
                  <a:cubicBezTo>
                    <a:pt x="48" y="195"/>
                    <a:pt x="48" y="196"/>
                    <a:pt x="62" y="177"/>
                  </a:cubicBezTo>
                  <a:cubicBezTo>
                    <a:pt x="76" y="159"/>
                    <a:pt x="74" y="161"/>
                    <a:pt x="53" y="155"/>
                  </a:cubicBezTo>
                  <a:cubicBezTo>
                    <a:pt x="52" y="154"/>
                    <a:pt x="51" y="154"/>
                    <a:pt x="50" y="154"/>
                  </a:cubicBezTo>
                  <a:cubicBezTo>
                    <a:pt x="39" y="153"/>
                    <a:pt x="38" y="151"/>
                    <a:pt x="44" y="142"/>
                  </a:cubicBezTo>
                  <a:cubicBezTo>
                    <a:pt x="49" y="136"/>
                    <a:pt x="52" y="131"/>
                    <a:pt x="57" y="125"/>
                  </a:cubicBezTo>
                  <a:cubicBezTo>
                    <a:pt x="60" y="120"/>
                    <a:pt x="58" y="118"/>
                    <a:pt x="53" y="117"/>
                  </a:cubicBezTo>
                  <a:cubicBezTo>
                    <a:pt x="47" y="115"/>
                    <a:pt x="40" y="114"/>
                    <a:pt x="33" y="113"/>
                  </a:cubicBezTo>
                  <a:cubicBezTo>
                    <a:pt x="27" y="113"/>
                    <a:pt x="24" y="111"/>
                    <a:pt x="28" y="104"/>
                  </a:cubicBezTo>
                  <a:cubicBezTo>
                    <a:pt x="31" y="98"/>
                    <a:pt x="33" y="92"/>
                    <a:pt x="37" y="87"/>
                  </a:cubicBezTo>
                  <a:cubicBezTo>
                    <a:pt x="41" y="83"/>
                    <a:pt x="41" y="81"/>
                    <a:pt x="35" y="79"/>
                  </a:cubicBezTo>
                  <a:cubicBezTo>
                    <a:pt x="27" y="76"/>
                    <a:pt x="16" y="75"/>
                    <a:pt x="13" y="68"/>
                  </a:cubicBezTo>
                  <a:cubicBezTo>
                    <a:pt x="11" y="61"/>
                    <a:pt x="19" y="53"/>
                    <a:pt x="24" y="46"/>
                  </a:cubicBezTo>
                  <a:cubicBezTo>
                    <a:pt x="27" y="41"/>
                    <a:pt x="26" y="39"/>
                    <a:pt x="20" y="38"/>
                  </a:cubicBezTo>
                  <a:cubicBezTo>
                    <a:pt x="19" y="38"/>
                    <a:pt x="18" y="37"/>
                    <a:pt x="16" y="37"/>
                  </a:cubicBezTo>
                  <a:cubicBezTo>
                    <a:pt x="1" y="34"/>
                    <a:pt x="0" y="31"/>
                    <a:pt x="7" y="17"/>
                  </a:cubicBezTo>
                  <a:cubicBezTo>
                    <a:pt x="8" y="15"/>
                    <a:pt x="9" y="14"/>
                    <a:pt x="9" y="12"/>
                  </a:cubicBezTo>
                  <a:cubicBezTo>
                    <a:pt x="10" y="11"/>
                    <a:pt x="11" y="11"/>
                    <a:pt x="12" y="9"/>
                  </a:cubicBezTo>
                  <a:cubicBezTo>
                    <a:pt x="15" y="0"/>
                    <a:pt x="18" y="1"/>
                    <a:pt x="22" y="9"/>
                  </a:cubicBezTo>
                  <a:cubicBezTo>
                    <a:pt x="11" y="26"/>
                    <a:pt x="12" y="28"/>
                    <a:pt x="32" y="32"/>
                  </a:cubicBezTo>
                  <a:cubicBezTo>
                    <a:pt x="43" y="34"/>
                    <a:pt x="43" y="34"/>
                    <a:pt x="37" y="44"/>
                  </a:cubicBezTo>
                  <a:cubicBezTo>
                    <a:pt x="35" y="45"/>
                    <a:pt x="34" y="47"/>
                    <a:pt x="33" y="49"/>
                  </a:cubicBezTo>
                  <a:cubicBezTo>
                    <a:pt x="21" y="65"/>
                    <a:pt x="22" y="67"/>
                    <a:pt x="42" y="72"/>
                  </a:cubicBezTo>
                  <a:cubicBezTo>
                    <a:pt x="57" y="76"/>
                    <a:pt x="57" y="76"/>
                    <a:pt x="47" y="89"/>
                  </a:cubicBezTo>
                  <a:cubicBezTo>
                    <a:pt x="35" y="105"/>
                    <a:pt x="35" y="106"/>
                    <a:pt x="55" y="109"/>
                  </a:cubicBezTo>
                  <a:cubicBezTo>
                    <a:pt x="75" y="112"/>
                    <a:pt x="76" y="110"/>
                    <a:pt x="63" y="129"/>
                  </a:cubicBezTo>
                  <a:cubicBezTo>
                    <a:pt x="51" y="145"/>
                    <a:pt x="51" y="145"/>
                    <a:pt x="71" y="151"/>
                  </a:cubicBezTo>
                  <a:cubicBezTo>
                    <a:pt x="73" y="152"/>
                    <a:pt x="76" y="153"/>
                    <a:pt x="78" y="153"/>
                  </a:cubicBezTo>
                  <a:cubicBezTo>
                    <a:pt x="83" y="155"/>
                    <a:pt x="85" y="157"/>
                    <a:pt x="80" y="163"/>
                  </a:cubicBezTo>
                  <a:cubicBezTo>
                    <a:pt x="75" y="170"/>
                    <a:pt x="71" y="178"/>
                    <a:pt x="65" y="185"/>
                  </a:cubicBezTo>
                  <a:cubicBezTo>
                    <a:pt x="63" y="189"/>
                    <a:pt x="64" y="190"/>
                    <a:pt x="68" y="192"/>
                  </a:cubicBezTo>
                  <a:cubicBezTo>
                    <a:pt x="74" y="195"/>
                    <a:pt x="80" y="196"/>
                    <a:pt x="86" y="197"/>
                  </a:cubicBezTo>
                  <a:cubicBezTo>
                    <a:pt x="97" y="198"/>
                    <a:pt x="97" y="199"/>
                    <a:pt x="91" y="207"/>
                  </a:cubicBezTo>
                  <a:cubicBezTo>
                    <a:pt x="87" y="212"/>
                    <a:pt x="83" y="218"/>
                    <a:pt x="79" y="224"/>
                  </a:cubicBezTo>
                  <a:cubicBezTo>
                    <a:pt x="76" y="228"/>
                    <a:pt x="77" y="230"/>
                    <a:pt x="82" y="231"/>
                  </a:cubicBezTo>
                  <a:cubicBezTo>
                    <a:pt x="89" y="232"/>
                    <a:pt x="97" y="234"/>
                    <a:pt x="104" y="236"/>
                  </a:cubicBezTo>
                  <a:cubicBezTo>
                    <a:pt x="115" y="239"/>
                    <a:pt x="115" y="239"/>
                    <a:pt x="108" y="247"/>
                  </a:cubicBezTo>
                  <a:cubicBezTo>
                    <a:pt x="105" y="249"/>
                    <a:pt x="103" y="251"/>
                    <a:pt x="101" y="253"/>
                  </a:cubicBezTo>
                  <a:cubicBezTo>
                    <a:pt x="96" y="257"/>
                    <a:pt x="92" y="261"/>
                    <a:pt x="88" y="265"/>
                  </a:cubicBezTo>
                  <a:cubicBezTo>
                    <a:pt x="86" y="267"/>
                    <a:pt x="82" y="270"/>
                    <a:pt x="80" y="268"/>
                  </a:cubicBezTo>
                  <a:cubicBezTo>
                    <a:pt x="77" y="265"/>
                    <a:pt x="80" y="262"/>
                    <a:pt x="83" y="260"/>
                  </a:cubicBezTo>
                  <a:cubicBezTo>
                    <a:pt x="87" y="256"/>
                    <a:pt x="90" y="253"/>
                    <a:pt x="94" y="249"/>
                  </a:cubicBezTo>
                  <a:cubicBezTo>
                    <a:pt x="102" y="243"/>
                    <a:pt x="96" y="241"/>
                    <a:pt x="91" y="240"/>
                  </a:cubicBezTo>
                  <a:cubicBezTo>
                    <a:pt x="85" y="239"/>
                    <a:pt x="78" y="238"/>
                    <a:pt x="71" y="236"/>
                  </a:cubicBezTo>
                  <a:cubicBezTo>
                    <a:pt x="63" y="234"/>
                    <a:pt x="63" y="231"/>
                    <a:pt x="68" y="225"/>
                  </a:cubicBezTo>
                  <a:cubicBezTo>
                    <a:pt x="70" y="223"/>
                    <a:pt x="72" y="221"/>
                    <a:pt x="73" y="219"/>
                  </a:cubicBezTo>
                  <a:close/>
                </a:path>
              </a:pathLst>
            </a:custGeom>
            <a:solidFill>
              <a:srgbClr val="0B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9">
              <a:extLst>
                <a:ext uri="{FF2B5EF4-FFF2-40B4-BE49-F238E27FC236}">
                  <a16:creationId xmlns:a16="http://schemas.microsoft.com/office/drawing/2014/main" id="{32540D43-CBB6-2CB8-EAEF-6E7AF797D818}"/>
                </a:ext>
              </a:extLst>
            </p:cNvPr>
            <p:cNvSpPr/>
            <p:nvPr/>
          </p:nvSpPr>
          <p:spPr bwMode="auto">
            <a:xfrm>
              <a:off x="1303338" y="962025"/>
              <a:ext cx="423863" cy="977900"/>
            </a:xfrm>
            <a:custGeom>
              <a:avLst/>
              <a:gdLst>
                <a:gd name="T0" fmla="*/ 26 w 112"/>
                <a:gd name="T1" fmla="*/ 13 h 259"/>
                <a:gd name="T2" fmla="*/ 24 w 112"/>
                <a:gd name="T3" fmla="*/ 15 h 259"/>
                <a:gd name="T4" fmla="*/ 28 w 112"/>
                <a:gd name="T5" fmla="*/ 37 h 259"/>
                <a:gd name="T6" fmla="*/ 34 w 112"/>
                <a:gd name="T7" fmla="*/ 40 h 259"/>
                <a:gd name="T8" fmla="*/ 35 w 112"/>
                <a:gd name="T9" fmla="*/ 54 h 259"/>
                <a:gd name="T10" fmla="*/ 23 w 112"/>
                <a:gd name="T11" fmla="*/ 66 h 259"/>
                <a:gd name="T12" fmla="*/ 39 w 112"/>
                <a:gd name="T13" fmla="*/ 75 h 259"/>
                <a:gd name="T14" fmla="*/ 46 w 112"/>
                <a:gd name="T15" fmla="*/ 98 h 259"/>
                <a:gd name="T16" fmla="*/ 43 w 112"/>
                <a:gd name="T17" fmla="*/ 101 h 259"/>
                <a:gd name="T18" fmla="*/ 47 w 112"/>
                <a:gd name="T19" fmla="*/ 113 h 259"/>
                <a:gd name="T20" fmla="*/ 49 w 112"/>
                <a:gd name="T21" fmla="*/ 113 h 259"/>
                <a:gd name="T22" fmla="*/ 69 w 112"/>
                <a:gd name="T23" fmla="*/ 124 h 259"/>
                <a:gd name="T24" fmla="*/ 57 w 112"/>
                <a:gd name="T25" fmla="*/ 138 h 259"/>
                <a:gd name="T26" fmla="*/ 48 w 112"/>
                <a:gd name="T27" fmla="*/ 150 h 259"/>
                <a:gd name="T28" fmla="*/ 63 w 112"/>
                <a:gd name="T29" fmla="*/ 154 h 259"/>
                <a:gd name="T30" fmla="*/ 81 w 112"/>
                <a:gd name="T31" fmla="*/ 158 h 259"/>
                <a:gd name="T32" fmla="*/ 83 w 112"/>
                <a:gd name="T33" fmla="*/ 168 h 259"/>
                <a:gd name="T34" fmla="*/ 68 w 112"/>
                <a:gd name="T35" fmla="*/ 183 h 259"/>
                <a:gd name="T36" fmla="*/ 70 w 112"/>
                <a:gd name="T37" fmla="*/ 190 h 259"/>
                <a:gd name="T38" fmla="*/ 95 w 112"/>
                <a:gd name="T39" fmla="*/ 194 h 259"/>
                <a:gd name="T40" fmla="*/ 89 w 112"/>
                <a:gd name="T41" fmla="*/ 209 h 259"/>
                <a:gd name="T42" fmla="*/ 94 w 112"/>
                <a:gd name="T43" fmla="*/ 230 h 259"/>
                <a:gd name="T44" fmla="*/ 99 w 112"/>
                <a:gd name="T45" fmla="*/ 232 h 259"/>
                <a:gd name="T46" fmla="*/ 111 w 112"/>
                <a:gd name="T47" fmla="*/ 238 h 259"/>
                <a:gd name="T48" fmla="*/ 104 w 112"/>
                <a:gd name="T49" fmla="*/ 248 h 259"/>
                <a:gd name="T50" fmla="*/ 94 w 112"/>
                <a:gd name="T51" fmla="*/ 255 h 259"/>
                <a:gd name="T52" fmla="*/ 89 w 112"/>
                <a:gd name="T53" fmla="*/ 256 h 259"/>
                <a:gd name="T54" fmla="*/ 90 w 112"/>
                <a:gd name="T55" fmla="*/ 249 h 259"/>
                <a:gd name="T56" fmla="*/ 94 w 112"/>
                <a:gd name="T57" fmla="*/ 246 h 259"/>
                <a:gd name="T58" fmla="*/ 93 w 112"/>
                <a:gd name="T59" fmla="*/ 236 h 259"/>
                <a:gd name="T60" fmla="*/ 71 w 112"/>
                <a:gd name="T61" fmla="*/ 232 h 259"/>
                <a:gd name="T62" fmla="*/ 65 w 112"/>
                <a:gd name="T63" fmla="*/ 229 h 259"/>
                <a:gd name="T64" fmla="*/ 66 w 112"/>
                <a:gd name="T65" fmla="*/ 224 h 259"/>
                <a:gd name="T66" fmla="*/ 83 w 112"/>
                <a:gd name="T67" fmla="*/ 204 h 259"/>
                <a:gd name="T68" fmla="*/ 75 w 112"/>
                <a:gd name="T69" fmla="*/ 201 h 259"/>
                <a:gd name="T70" fmla="*/ 72 w 112"/>
                <a:gd name="T71" fmla="*/ 197 h 259"/>
                <a:gd name="T72" fmla="*/ 66 w 112"/>
                <a:gd name="T73" fmla="*/ 199 h 259"/>
                <a:gd name="T74" fmla="*/ 52 w 112"/>
                <a:gd name="T75" fmla="*/ 192 h 259"/>
                <a:gd name="T76" fmla="*/ 60 w 112"/>
                <a:gd name="T77" fmla="*/ 181 h 259"/>
                <a:gd name="T78" fmla="*/ 70 w 112"/>
                <a:gd name="T79" fmla="*/ 167 h 259"/>
                <a:gd name="T80" fmla="*/ 54 w 112"/>
                <a:gd name="T81" fmla="*/ 162 h 259"/>
                <a:gd name="T82" fmla="*/ 43 w 112"/>
                <a:gd name="T83" fmla="*/ 159 h 259"/>
                <a:gd name="T84" fmla="*/ 35 w 112"/>
                <a:gd name="T85" fmla="*/ 155 h 259"/>
                <a:gd name="T86" fmla="*/ 39 w 112"/>
                <a:gd name="T87" fmla="*/ 146 h 259"/>
                <a:gd name="T88" fmla="*/ 51 w 112"/>
                <a:gd name="T89" fmla="*/ 132 h 259"/>
                <a:gd name="T90" fmla="*/ 54 w 112"/>
                <a:gd name="T91" fmla="*/ 126 h 259"/>
                <a:gd name="T92" fmla="*/ 47 w 112"/>
                <a:gd name="T93" fmla="*/ 121 h 259"/>
                <a:gd name="T94" fmla="*/ 40 w 112"/>
                <a:gd name="T95" fmla="*/ 120 h 259"/>
                <a:gd name="T96" fmla="*/ 27 w 112"/>
                <a:gd name="T97" fmla="*/ 116 h 259"/>
                <a:gd name="T98" fmla="*/ 33 w 112"/>
                <a:gd name="T99" fmla="*/ 102 h 259"/>
                <a:gd name="T100" fmla="*/ 27 w 112"/>
                <a:gd name="T101" fmla="*/ 77 h 259"/>
                <a:gd name="T102" fmla="*/ 14 w 112"/>
                <a:gd name="T103" fmla="*/ 74 h 259"/>
                <a:gd name="T104" fmla="*/ 12 w 112"/>
                <a:gd name="T105" fmla="*/ 69 h 259"/>
                <a:gd name="T106" fmla="*/ 19 w 112"/>
                <a:gd name="T107" fmla="*/ 57 h 259"/>
                <a:gd name="T108" fmla="*/ 25 w 112"/>
                <a:gd name="T109" fmla="*/ 46 h 259"/>
                <a:gd name="T110" fmla="*/ 9 w 112"/>
                <a:gd name="T111" fmla="*/ 37 h 259"/>
                <a:gd name="T112" fmla="*/ 4 w 112"/>
                <a:gd name="T113" fmla="*/ 31 h 259"/>
                <a:gd name="T114" fmla="*/ 24 w 112"/>
                <a:gd name="T115" fmla="*/ 2 h 259"/>
                <a:gd name="T116" fmla="*/ 28 w 112"/>
                <a:gd name="T117" fmla="*/ 2 h 259"/>
                <a:gd name="T118" fmla="*/ 30 w 112"/>
                <a:gd name="T119" fmla="*/ 6 h 259"/>
                <a:gd name="T120" fmla="*/ 26 w 112"/>
                <a:gd name="T121" fmla="*/ 1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2" h="259">
                  <a:moveTo>
                    <a:pt x="26" y="13"/>
                  </a:moveTo>
                  <a:cubicBezTo>
                    <a:pt x="25" y="14"/>
                    <a:pt x="24" y="14"/>
                    <a:pt x="24" y="15"/>
                  </a:cubicBezTo>
                  <a:cubicBezTo>
                    <a:pt x="11" y="29"/>
                    <a:pt x="11" y="30"/>
                    <a:pt x="28" y="37"/>
                  </a:cubicBezTo>
                  <a:cubicBezTo>
                    <a:pt x="30" y="37"/>
                    <a:pt x="32" y="39"/>
                    <a:pt x="34" y="40"/>
                  </a:cubicBezTo>
                  <a:cubicBezTo>
                    <a:pt x="41" y="45"/>
                    <a:pt x="42" y="49"/>
                    <a:pt x="35" y="54"/>
                  </a:cubicBezTo>
                  <a:cubicBezTo>
                    <a:pt x="30" y="57"/>
                    <a:pt x="21" y="60"/>
                    <a:pt x="23" y="66"/>
                  </a:cubicBezTo>
                  <a:cubicBezTo>
                    <a:pt x="24" y="72"/>
                    <a:pt x="33" y="73"/>
                    <a:pt x="39" y="75"/>
                  </a:cubicBezTo>
                  <a:cubicBezTo>
                    <a:pt x="58" y="81"/>
                    <a:pt x="59" y="83"/>
                    <a:pt x="46" y="98"/>
                  </a:cubicBezTo>
                  <a:cubicBezTo>
                    <a:pt x="45" y="99"/>
                    <a:pt x="44" y="100"/>
                    <a:pt x="43" y="101"/>
                  </a:cubicBezTo>
                  <a:cubicBezTo>
                    <a:pt x="36" y="111"/>
                    <a:pt x="36" y="111"/>
                    <a:pt x="47" y="113"/>
                  </a:cubicBezTo>
                  <a:cubicBezTo>
                    <a:pt x="48" y="113"/>
                    <a:pt x="49" y="113"/>
                    <a:pt x="49" y="113"/>
                  </a:cubicBezTo>
                  <a:cubicBezTo>
                    <a:pt x="56" y="117"/>
                    <a:pt x="67" y="116"/>
                    <a:pt x="69" y="124"/>
                  </a:cubicBezTo>
                  <a:cubicBezTo>
                    <a:pt x="71" y="131"/>
                    <a:pt x="61" y="133"/>
                    <a:pt x="57" y="138"/>
                  </a:cubicBezTo>
                  <a:cubicBezTo>
                    <a:pt x="54" y="142"/>
                    <a:pt x="47" y="146"/>
                    <a:pt x="48" y="150"/>
                  </a:cubicBezTo>
                  <a:cubicBezTo>
                    <a:pt x="50" y="153"/>
                    <a:pt x="57" y="154"/>
                    <a:pt x="63" y="154"/>
                  </a:cubicBezTo>
                  <a:cubicBezTo>
                    <a:pt x="69" y="153"/>
                    <a:pt x="75" y="156"/>
                    <a:pt x="81" y="158"/>
                  </a:cubicBezTo>
                  <a:cubicBezTo>
                    <a:pt x="87" y="160"/>
                    <a:pt x="87" y="163"/>
                    <a:pt x="83" y="168"/>
                  </a:cubicBezTo>
                  <a:cubicBezTo>
                    <a:pt x="78" y="173"/>
                    <a:pt x="72" y="177"/>
                    <a:pt x="68" y="183"/>
                  </a:cubicBezTo>
                  <a:cubicBezTo>
                    <a:pt x="65" y="186"/>
                    <a:pt x="64" y="187"/>
                    <a:pt x="70" y="190"/>
                  </a:cubicBezTo>
                  <a:cubicBezTo>
                    <a:pt x="78" y="193"/>
                    <a:pt x="87" y="192"/>
                    <a:pt x="95" y="194"/>
                  </a:cubicBezTo>
                  <a:cubicBezTo>
                    <a:pt x="99" y="201"/>
                    <a:pt x="93" y="205"/>
                    <a:pt x="89" y="209"/>
                  </a:cubicBezTo>
                  <a:cubicBezTo>
                    <a:pt x="73" y="224"/>
                    <a:pt x="73" y="224"/>
                    <a:pt x="94" y="230"/>
                  </a:cubicBezTo>
                  <a:cubicBezTo>
                    <a:pt x="96" y="231"/>
                    <a:pt x="98" y="233"/>
                    <a:pt x="99" y="232"/>
                  </a:cubicBezTo>
                  <a:cubicBezTo>
                    <a:pt x="105" y="231"/>
                    <a:pt x="110" y="232"/>
                    <a:pt x="111" y="238"/>
                  </a:cubicBezTo>
                  <a:cubicBezTo>
                    <a:pt x="112" y="243"/>
                    <a:pt x="107" y="245"/>
                    <a:pt x="104" y="248"/>
                  </a:cubicBezTo>
                  <a:cubicBezTo>
                    <a:pt x="101" y="250"/>
                    <a:pt x="98" y="253"/>
                    <a:pt x="94" y="255"/>
                  </a:cubicBezTo>
                  <a:cubicBezTo>
                    <a:pt x="93" y="256"/>
                    <a:pt x="91" y="259"/>
                    <a:pt x="89" y="256"/>
                  </a:cubicBezTo>
                  <a:cubicBezTo>
                    <a:pt x="87" y="254"/>
                    <a:pt x="88" y="251"/>
                    <a:pt x="90" y="249"/>
                  </a:cubicBezTo>
                  <a:cubicBezTo>
                    <a:pt x="92" y="248"/>
                    <a:pt x="93" y="247"/>
                    <a:pt x="94" y="246"/>
                  </a:cubicBezTo>
                  <a:cubicBezTo>
                    <a:pt x="99" y="242"/>
                    <a:pt x="98" y="238"/>
                    <a:pt x="93" y="236"/>
                  </a:cubicBezTo>
                  <a:cubicBezTo>
                    <a:pt x="86" y="234"/>
                    <a:pt x="79" y="229"/>
                    <a:pt x="71" y="232"/>
                  </a:cubicBezTo>
                  <a:cubicBezTo>
                    <a:pt x="68" y="233"/>
                    <a:pt x="66" y="231"/>
                    <a:pt x="65" y="229"/>
                  </a:cubicBezTo>
                  <a:cubicBezTo>
                    <a:pt x="63" y="227"/>
                    <a:pt x="65" y="225"/>
                    <a:pt x="66" y="224"/>
                  </a:cubicBezTo>
                  <a:cubicBezTo>
                    <a:pt x="71" y="217"/>
                    <a:pt x="79" y="212"/>
                    <a:pt x="83" y="204"/>
                  </a:cubicBezTo>
                  <a:cubicBezTo>
                    <a:pt x="81" y="202"/>
                    <a:pt x="78" y="200"/>
                    <a:pt x="75" y="201"/>
                  </a:cubicBezTo>
                  <a:cubicBezTo>
                    <a:pt x="76" y="197"/>
                    <a:pt x="74" y="197"/>
                    <a:pt x="72" y="197"/>
                  </a:cubicBezTo>
                  <a:cubicBezTo>
                    <a:pt x="70" y="197"/>
                    <a:pt x="68" y="200"/>
                    <a:pt x="66" y="199"/>
                  </a:cubicBezTo>
                  <a:cubicBezTo>
                    <a:pt x="61" y="197"/>
                    <a:pt x="54" y="197"/>
                    <a:pt x="52" y="192"/>
                  </a:cubicBezTo>
                  <a:cubicBezTo>
                    <a:pt x="51" y="187"/>
                    <a:pt x="57" y="185"/>
                    <a:pt x="60" y="181"/>
                  </a:cubicBezTo>
                  <a:cubicBezTo>
                    <a:pt x="64" y="177"/>
                    <a:pt x="71" y="172"/>
                    <a:pt x="70" y="167"/>
                  </a:cubicBezTo>
                  <a:cubicBezTo>
                    <a:pt x="69" y="162"/>
                    <a:pt x="60" y="163"/>
                    <a:pt x="54" y="162"/>
                  </a:cubicBezTo>
                  <a:cubicBezTo>
                    <a:pt x="50" y="161"/>
                    <a:pt x="47" y="160"/>
                    <a:pt x="43" y="159"/>
                  </a:cubicBezTo>
                  <a:cubicBezTo>
                    <a:pt x="40" y="158"/>
                    <a:pt x="36" y="158"/>
                    <a:pt x="35" y="155"/>
                  </a:cubicBezTo>
                  <a:cubicBezTo>
                    <a:pt x="33" y="151"/>
                    <a:pt x="36" y="148"/>
                    <a:pt x="39" y="146"/>
                  </a:cubicBezTo>
                  <a:cubicBezTo>
                    <a:pt x="44" y="142"/>
                    <a:pt x="48" y="137"/>
                    <a:pt x="51" y="132"/>
                  </a:cubicBezTo>
                  <a:cubicBezTo>
                    <a:pt x="53" y="131"/>
                    <a:pt x="57" y="129"/>
                    <a:pt x="54" y="126"/>
                  </a:cubicBezTo>
                  <a:cubicBezTo>
                    <a:pt x="52" y="124"/>
                    <a:pt x="51" y="120"/>
                    <a:pt x="47" y="121"/>
                  </a:cubicBezTo>
                  <a:cubicBezTo>
                    <a:pt x="44" y="122"/>
                    <a:pt x="42" y="119"/>
                    <a:pt x="40" y="120"/>
                  </a:cubicBezTo>
                  <a:cubicBezTo>
                    <a:pt x="35" y="121"/>
                    <a:pt x="29" y="121"/>
                    <a:pt x="27" y="116"/>
                  </a:cubicBezTo>
                  <a:cubicBezTo>
                    <a:pt x="25" y="111"/>
                    <a:pt x="29" y="107"/>
                    <a:pt x="33" y="102"/>
                  </a:cubicBezTo>
                  <a:cubicBezTo>
                    <a:pt x="44" y="89"/>
                    <a:pt x="43" y="85"/>
                    <a:pt x="27" y="77"/>
                  </a:cubicBezTo>
                  <a:cubicBezTo>
                    <a:pt x="23" y="75"/>
                    <a:pt x="19" y="72"/>
                    <a:pt x="14" y="74"/>
                  </a:cubicBezTo>
                  <a:cubicBezTo>
                    <a:pt x="10" y="75"/>
                    <a:pt x="13" y="71"/>
                    <a:pt x="12" y="69"/>
                  </a:cubicBezTo>
                  <a:cubicBezTo>
                    <a:pt x="11" y="63"/>
                    <a:pt x="17" y="61"/>
                    <a:pt x="19" y="57"/>
                  </a:cubicBezTo>
                  <a:cubicBezTo>
                    <a:pt x="22" y="53"/>
                    <a:pt x="29" y="53"/>
                    <a:pt x="25" y="46"/>
                  </a:cubicBezTo>
                  <a:cubicBezTo>
                    <a:pt x="21" y="39"/>
                    <a:pt x="15" y="36"/>
                    <a:pt x="9" y="37"/>
                  </a:cubicBezTo>
                  <a:cubicBezTo>
                    <a:pt x="0" y="40"/>
                    <a:pt x="3" y="34"/>
                    <a:pt x="4" y="31"/>
                  </a:cubicBezTo>
                  <a:cubicBezTo>
                    <a:pt x="9" y="20"/>
                    <a:pt x="19" y="13"/>
                    <a:pt x="24" y="2"/>
                  </a:cubicBezTo>
                  <a:cubicBezTo>
                    <a:pt x="25" y="0"/>
                    <a:pt x="27" y="1"/>
                    <a:pt x="28" y="2"/>
                  </a:cubicBezTo>
                  <a:cubicBezTo>
                    <a:pt x="30" y="3"/>
                    <a:pt x="30" y="5"/>
                    <a:pt x="30" y="6"/>
                  </a:cubicBezTo>
                  <a:cubicBezTo>
                    <a:pt x="28" y="9"/>
                    <a:pt x="27" y="11"/>
                    <a:pt x="26" y="13"/>
                  </a:cubicBezTo>
                  <a:close/>
                </a:path>
              </a:pathLst>
            </a:custGeom>
            <a:solidFill>
              <a:srgbClr val="0C0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10">
              <a:extLst>
                <a:ext uri="{FF2B5EF4-FFF2-40B4-BE49-F238E27FC236}">
                  <a16:creationId xmlns:a16="http://schemas.microsoft.com/office/drawing/2014/main" id="{59F93EF7-1D39-9A05-7377-E8AFB9729952}"/>
                </a:ext>
              </a:extLst>
            </p:cNvPr>
            <p:cNvSpPr/>
            <p:nvPr/>
          </p:nvSpPr>
          <p:spPr bwMode="auto">
            <a:xfrm>
              <a:off x="2014538" y="439737"/>
              <a:ext cx="344488" cy="177800"/>
            </a:xfrm>
            <a:custGeom>
              <a:avLst/>
              <a:gdLst>
                <a:gd name="T0" fmla="*/ 14 w 91"/>
                <a:gd name="T1" fmla="*/ 2 h 47"/>
                <a:gd name="T2" fmla="*/ 42 w 91"/>
                <a:gd name="T3" fmla="*/ 1 h 47"/>
                <a:gd name="T4" fmla="*/ 46 w 91"/>
                <a:gd name="T5" fmla="*/ 4 h 47"/>
                <a:gd name="T6" fmla="*/ 64 w 91"/>
                <a:gd name="T7" fmla="*/ 1 h 47"/>
                <a:gd name="T8" fmla="*/ 86 w 91"/>
                <a:gd name="T9" fmla="*/ 11 h 47"/>
                <a:gd name="T10" fmla="*/ 91 w 91"/>
                <a:gd name="T11" fmla="*/ 12 h 47"/>
                <a:gd name="T12" fmla="*/ 86 w 91"/>
                <a:gd name="T13" fmla="*/ 14 h 47"/>
                <a:gd name="T14" fmla="*/ 80 w 91"/>
                <a:gd name="T15" fmla="*/ 25 h 47"/>
                <a:gd name="T16" fmla="*/ 71 w 91"/>
                <a:gd name="T17" fmla="*/ 39 h 47"/>
                <a:gd name="T18" fmla="*/ 66 w 91"/>
                <a:gd name="T19" fmla="*/ 37 h 47"/>
                <a:gd name="T20" fmla="*/ 63 w 91"/>
                <a:gd name="T21" fmla="*/ 36 h 47"/>
                <a:gd name="T22" fmla="*/ 35 w 91"/>
                <a:gd name="T23" fmla="*/ 44 h 47"/>
                <a:gd name="T24" fmla="*/ 9 w 91"/>
                <a:gd name="T25" fmla="*/ 34 h 47"/>
                <a:gd name="T26" fmla="*/ 13 w 91"/>
                <a:gd name="T27" fmla="*/ 12 h 47"/>
                <a:gd name="T28" fmla="*/ 14 w 91"/>
                <a:gd name="T29"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47">
                  <a:moveTo>
                    <a:pt x="14" y="2"/>
                  </a:moveTo>
                  <a:cubicBezTo>
                    <a:pt x="19" y="4"/>
                    <a:pt x="38" y="4"/>
                    <a:pt x="42" y="1"/>
                  </a:cubicBezTo>
                  <a:cubicBezTo>
                    <a:pt x="45" y="0"/>
                    <a:pt x="45" y="3"/>
                    <a:pt x="46" y="4"/>
                  </a:cubicBezTo>
                  <a:cubicBezTo>
                    <a:pt x="54" y="9"/>
                    <a:pt x="58" y="9"/>
                    <a:pt x="64" y="1"/>
                  </a:cubicBezTo>
                  <a:cubicBezTo>
                    <a:pt x="68" y="12"/>
                    <a:pt x="75" y="17"/>
                    <a:pt x="86" y="11"/>
                  </a:cubicBezTo>
                  <a:cubicBezTo>
                    <a:pt x="88" y="9"/>
                    <a:pt x="91" y="10"/>
                    <a:pt x="91" y="12"/>
                  </a:cubicBezTo>
                  <a:cubicBezTo>
                    <a:pt x="91" y="15"/>
                    <a:pt x="89" y="14"/>
                    <a:pt x="86" y="14"/>
                  </a:cubicBezTo>
                  <a:cubicBezTo>
                    <a:pt x="80" y="15"/>
                    <a:pt x="81" y="22"/>
                    <a:pt x="80" y="25"/>
                  </a:cubicBezTo>
                  <a:cubicBezTo>
                    <a:pt x="79" y="32"/>
                    <a:pt x="73" y="34"/>
                    <a:pt x="71" y="39"/>
                  </a:cubicBezTo>
                  <a:cubicBezTo>
                    <a:pt x="70" y="41"/>
                    <a:pt x="65" y="43"/>
                    <a:pt x="66" y="37"/>
                  </a:cubicBezTo>
                  <a:cubicBezTo>
                    <a:pt x="66" y="35"/>
                    <a:pt x="65" y="34"/>
                    <a:pt x="63" y="36"/>
                  </a:cubicBezTo>
                  <a:cubicBezTo>
                    <a:pt x="55" y="43"/>
                    <a:pt x="45" y="42"/>
                    <a:pt x="35" y="44"/>
                  </a:cubicBezTo>
                  <a:cubicBezTo>
                    <a:pt x="23" y="47"/>
                    <a:pt x="16" y="45"/>
                    <a:pt x="9" y="34"/>
                  </a:cubicBezTo>
                  <a:cubicBezTo>
                    <a:pt x="0" y="22"/>
                    <a:pt x="0" y="22"/>
                    <a:pt x="13" y="12"/>
                  </a:cubicBezTo>
                  <a:cubicBezTo>
                    <a:pt x="15" y="11"/>
                    <a:pt x="15" y="11"/>
                    <a:pt x="14" y="2"/>
                  </a:cubicBezTo>
                  <a:close/>
                </a:path>
              </a:pathLst>
            </a:custGeom>
            <a:solidFill>
              <a:srgbClr val="FADB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11">
              <a:extLst>
                <a:ext uri="{FF2B5EF4-FFF2-40B4-BE49-F238E27FC236}">
                  <a16:creationId xmlns:a16="http://schemas.microsoft.com/office/drawing/2014/main" id="{686D969F-F0CF-A17D-78D5-88493B3DEC99}"/>
                </a:ext>
              </a:extLst>
            </p:cNvPr>
            <p:cNvSpPr/>
            <p:nvPr/>
          </p:nvSpPr>
          <p:spPr bwMode="auto">
            <a:xfrm>
              <a:off x="2279650" y="1006475"/>
              <a:ext cx="165100" cy="223838"/>
            </a:xfrm>
            <a:custGeom>
              <a:avLst/>
              <a:gdLst>
                <a:gd name="T0" fmla="*/ 43 w 44"/>
                <a:gd name="T1" fmla="*/ 37 h 59"/>
                <a:gd name="T2" fmla="*/ 27 w 44"/>
                <a:gd name="T3" fmla="*/ 56 h 59"/>
                <a:gd name="T4" fmla="*/ 14 w 44"/>
                <a:gd name="T5" fmla="*/ 47 h 59"/>
                <a:gd name="T6" fmla="*/ 4 w 44"/>
                <a:gd name="T7" fmla="*/ 21 h 59"/>
                <a:gd name="T8" fmla="*/ 7 w 44"/>
                <a:gd name="T9" fmla="*/ 9 h 59"/>
                <a:gd name="T10" fmla="*/ 39 w 44"/>
                <a:gd name="T11" fmla="*/ 20 h 59"/>
                <a:gd name="T12" fmla="*/ 43 w 44"/>
                <a:gd name="T13" fmla="*/ 37 h 59"/>
              </a:gdLst>
              <a:ahLst/>
              <a:cxnLst>
                <a:cxn ang="0">
                  <a:pos x="T0" y="T1"/>
                </a:cxn>
                <a:cxn ang="0">
                  <a:pos x="T2" y="T3"/>
                </a:cxn>
                <a:cxn ang="0">
                  <a:pos x="T4" y="T5"/>
                </a:cxn>
                <a:cxn ang="0">
                  <a:pos x="T6" y="T7"/>
                </a:cxn>
                <a:cxn ang="0">
                  <a:pos x="T8" y="T9"/>
                </a:cxn>
                <a:cxn ang="0">
                  <a:pos x="T10" y="T11"/>
                </a:cxn>
                <a:cxn ang="0">
                  <a:pos x="T12" y="T13"/>
                </a:cxn>
              </a:cxnLst>
              <a:rect l="0" t="0" r="r" b="b"/>
              <a:pathLst>
                <a:path w="44" h="59">
                  <a:moveTo>
                    <a:pt x="43" y="37"/>
                  </a:moveTo>
                  <a:cubicBezTo>
                    <a:pt x="44" y="52"/>
                    <a:pt x="34" y="53"/>
                    <a:pt x="27" y="56"/>
                  </a:cubicBezTo>
                  <a:cubicBezTo>
                    <a:pt x="19" y="59"/>
                    <a:pt x="16" y="52"/>
                    <a:pt x="14" y="47"/>
                  </a:cubicBezTo>
                  <a:cubicBezTo>
                    <a:pt x="11" y="38"/>
                    <a:pt x="11" y="28"/>
                    <a:pt x="4" y="21"/>
                  </a:cubicBezTo>
                  <a:cubicBezTo>
                    <a:pt x="0" y="17"/>
                    <a:pt x="3" y="13"/>
                    <a:pt x="7" y="9"/>
                  </a:cubicBezTo>
                  <a:cubicBezTo>
                    <a:pt x="19" y="0"/>
                    <a:pt x="35" y="5"/>
                    <a:pt x="39" y="20"/>
                  </a:cubicBezTo>
                  <a:cubicBezTo>
                    <a:pt x="41" y="26"/>
                    <a:pt x="42" y="33"/>
                    <a:pt x="43" y="37"/>
                  </a:cubicBezTo>
                  <a:close/>
                </a:path>
              </a:pathLst>
            </a:custGeom>
            <a:solidFill>
              <a:srgbClr val="F9D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2">
              <a:extLst>
                <a:ext uri="{FF2B5EF4-FFF2-40B4-BE49-F238E27FC236}">
                  <a16:creationId xmlns:a16="http://schemas.microsoft.com/office/drawing/2014/main" id="{57C46F0F-0604-1F01-ECEE-8A52F22576E7}"/>
                </a:ext>
              </a:extLst>
            </p:cNvPr>
            <p:cNvSpPr/>
            <p:nvPr/>
          </p:nvSpPr>
          <p:spPr bwMode="auto">
            <a:xfrm>
              <a:off x="2271713" y="1304925"/>
              <a:ext cx="104775" cy="90488"/>
            </a:xfrm>
            <a:custGeom>
              <a:avLst/>
              <a:gdLst>
                <a:gd name="T0" fmla="*/ 0 w 28"/>
                <a:gd name="T1" fmla="*/ 12 h 24"/>
                <a:gd name="T2" fmla="*/ 0 w 28"/>
                <a:gd name="T3" fmla="*/ 6 h 24"/>
                <a:gd name="T4" fmla="*/ 21 w 28"/>
                <a:gd name="T5" fmla="*/ 2 h 24"/>
                <a:gd name="T6" fmla="*/ 27 w 28"/>
                <a:gd name="T7" fmla="*/ 3 h 24"/>
                <a:gd name="T8" fmla="*/ 26 w 28"/>
                <a:gd name="T9" fmla="*/ 18 h 24"/>
                <a:gd name="T10" fmla="*/ 23 w 28"/>
                <a:gd name="T11" fmla="*/ 21 h 24"/>
                <a:gd name="T12" fmla="*/ 21 w 28"/>
                <a:gd name="T13" fmla="*/ 10 h 24"/>
                <a:gd name="T14" fmla="*/ 16 w 28"/>
                <a:gd name="T15" fmla="*/ 13 h 24"/>
                <a:gd name="T16" fmla="*/ 0 w 28"/>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4">
                  <a:moveTo>
                    <a:pt x="0" y="12"/>
                  </a:moveTo>
                  <a:cubicBezTo>
                    <a:pt x="0" y="10"/>
                    <a:pt x="0" y="8"/>
                    <a:pt x="0" y="6"/>
                  </a:cubicBezTo>
                  <a:cubicBezTo>
                    <a:pt x="8" y="8"/>
                    <a:pt x="15" y="6"/>
                    <a:pt x="21" y="2"/>
                  </a:cubicBezTo>
                  <a:cubicBezTo>
                    <a:pt x="24" y="0"/>
                    <a:pt x="25" y="0"/>
                    <a:pt x="27" y="3"/>
                  </a:cubicBezTo>
                  <a:cubicBezTo>
                    <a:pt x="28" y="8"/>
                    <a:pt x="28" y="13"/>
                    <a:pt x="26" y="18"/>
                  </a:cubicBezTo>
                  <a:cubicBezTo>
                    <a:pt x="25" y="20"/>
                    <a:pt x="27" y="24"/>
                    <a:pt x="23" y="21"/>
                  </a:cubicBezTo>
                  <a:cubicBezTo>
                    <a:pt x="20" y="18"/>
                    <a:pt x="22" y="14"/>
                    <a:pt x="21" y="10"/>
                  </a:cubicBezTo>
                  <a:cubicBezTo>
                    <a:pt x="19" y="10"/>
                    <a:pt x="21" y="18"/>
                    <a:pt x="16" y="13"/>
                  </a:cubicBezTo>
                  <a:cubicBezTo>
                    <a:pt x="12" y="9"/>
                    <a:pt x="6" y="9"/>
                    <a:pt x="0" y="12"/>
                  </a:cubicBezTo>
                  <a:close/>
                </a:path>
              </a:pathLst>
            </a:custGeom>
            <a:solidFill>
              <a:srgbClr val="F2DF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13">
              <a:extLst>
                <a:ext uri="{FF2B5EF4-FFF2-40B4-BE49-F238E27FC236}">
                  <a16:creationId xmlns:a16="http://schemas.microsoft.com/office/drawing/2014/main" id="{7E115BC6-7536-2FB3-3937-626636E320AC}"/>
                </a:ext>
              </a:extLst>
            </p:cNvPr>
            <p:cNvSpPr/>
            <p:nvPr/>
          </p:nvSpPr>
          <p:spPr bwMode="auto">
            <a:xfrm>
              <a:off x="2097088" y="1770063"/>
              <a:ext cx="98425" cy="90488"/>
            </a:xfrm>
            <a:custGeom>
              <a:avLst/>
              <a:gdLst>
                <a:gd name="T0" fmla="*/ 24 w 26"/>
                <a:gd name="T1" fmla="*/ 0 h 24"/>
                <a:gd name="T2" fmla="*/ 26 w 26"/>
                <a:gd name="T3" fmla="*/ 2 h 24"/>
                <a:gd name="T4" fmla="*/ 15 w 26"/>
                <a:gd name="T5" fmla="*/ 19 h 24"/>
                <a:gd name="T6" fmla="*/ 4 w 26"/>
                <a:gd name="T7" fmla="*/ 22 h 24"/>
                <a:gd name="T8" fmla="*/ 2 w 26"/>
                <a:gd name="T9" fmla="*/ 11 h 24"/>
                <a:gd name="T10" fmla="*/ 24 w 26"/>
                <a:gd name="T11" fmla="*/ 0 h 24"/>
              </a:gdLst>
              <a:ahLst/>
              <a:cxnLst>
                <a:cxn ang="0">
                  <a:pos x="T0" y="T1"/>
                </a:cxn>
                <a:cxn ang="0">
                  <a:pos x="T2" y="T3"/>
                </a:cxn>
                <a:cxn ang="0">
                  <a:pos x="T4" y="T5"/>
                </a:cxn>
                <a:cxn ang="0">
                  <a:pos x="T6" y="T7"/>
                </a:cxn>
                <a:cxn ang="0">
                  <a:pos x="T8" y="T9"/>
                </a:cxn>
                <a:cxn ang="0">
                  <a:pos x="T10" y="T11"/>
                </a:cxn>
              </a:cxnLst>
              <a:rect l="0" t="0" r="r" b="b"/>
              <a:pathLst>
                <a:path w="26" h="24">
                  <a:moveTo>
                    <a:pt x="24" y="0"/>
                  </a:moveTo>
                  <a:cubicBezTo>
                    <a:pt x="25" y="1"/>
                    <a:pt x="26" y="1"/>
                    <a:pt x="26" y="2"/>
                  </a:cubicBezTo>
                  <a:cubicBezTo>
                    <a:pt x="23" y="8"/>
                    <a:pt x="19" y="14"/>
                    <a:pt x="15" y="19"/>
                  </a:cubicBezTo>
                  <a:cubicBezTo>
                    <a:pt x="12" y="22"/>
                    <a:pt x="8" y="24"/>
                    <a:pt x="4" y="22"/>
                  </a:cubicBezTo>
                  <a:cubicBezTo>
                    <a:pt x="0" y="20"/>
                    <a:pt x="1" y="15"/>
                    <a:pt x="2" y="11"/>
                  </a:cubicBezTo>
                  <a:cubicBezTo>
                    <a:pt x="15" y="18"/>
                    <a:pt x="18" y="7"/>
                    <a:pt x="24" y="0"/>
                  </a:cubicBezTo>
                  <a:close/>
                </a:path>
              </a:pathLst>
            </a:custGeom>
            <a:solidFill>
              <a:srgbClr val="F7E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14">
              <a:extLst>
                <a:ext uri="{FF2B5EF4-FFF2-40B4-BE49-F238E27FC236}">
                  <a16:creationId xmlns:a16="http://schemas.microsoft.com/office/drawing/2014/main" id="{A593DDAF-49DE-71A5-889D-C1CE9EC65A6A}"/>
                </a:ext>
              </a:extLst>
            </p:cNvPr>
            <p:cNvSpPr/>
            <p:nvPr/>
          </p:nvSpPr>
          <p:spPr bwMode="auto">
            <a:xfrm>
              <a:off x="2279650" y="677863"/>
              <a:ext cx="60325" cy="60325"/>
            </a:xfrm>
            <a:custGeom>
              <a:avLst/>
              <a:gdLst>
                <a:gd name="T0" fmla="*/ 7 w 16"/>
                <a:gd name="T1" fmla="*/ 15 h 16"/>
                <a:gd name="T2" fmla="*/ 0 w 16"/>
                <a:gd name="T3" fmla="*/ 9 h 16"/>
                <a:gd name="T4" fmla="*/ 4 w 16"/>
                <a:gd name="T5" fmla="*/ 2 h 16"/>
                <a:gd name="T6" fmla="*/ 15 w 16"/>
                <a:gd name="T7" fmla="*/ 11 h 16"/>
                <a:gd name="T8" fmla="*/ 7 w 16"/>
                <a:gd name="T9" fmla="*/ 15 h 16"/>
              </a:gdLst>
              <a:ahLst/>
              <a:cxnLst>
                <a:cxn ang="0">
                  <a:pos x="T0" y="T1"/>
                </a:cxn>
                <a:cxn ang="0">
                  <a:pos x="T2" y="T3"/>
                </a:cxn>
                <a:cxn ang="0">
                  <a:pos x="T4" y="T5"/>
                </a:cxn>
                <a:cxn ang="0">
                  <a:pos x="T6" y="T7"/>
                </a:cxn>
                <a:cxn ang="0">
                  <a:pos x="T8" y="T9"/>
                </a:cxn>
              </a:cxnLst>
              <a:rect l="0" t="0" r="r" b="b"/>
              <a:pathLst>
                <a:path w="16" h="16">
                  <a:moveTo>
                    <a:pt x="7" y="15"/>
                  </a:moveTo>
                  <a:cubicBezTo>
                    <a:pt x="2" y="15"/>
                    <a:pt x="0" y="14"/>
                    <a:pt x="0" y="9"/>
                  </a:cubicBezTo>
                  <a:cubicBezTo>
                    <a:pt x="1" y="6"/>
                    <a:pt x="0" y="0"/>
                    <a:pt x="4" y="2"/>
                  </a:cubicBezTo>
                  <a:cubicBezTo>
                    <a:pt x="9" y="3"/>
                    <a:pt x="14" y="7"/>
                    <a:pt x="15" y="11"/>
                  </a:cubicBezTo>
                  <a:cubicBezTo>
                    <a:pt x="16" y="16"/>
                    <a:pt x="9" y="13"/>
                    <a:pt x="7" y="15"/>
                  </a:cubicBezTo>
                  <a:close/>
                </a:path>
              </a:pathLst>
            </a:custGeom>
            <a:solidFill>
              <a:srgbClr val="F6E6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15">
              <a:extLst>
                <a:ext uri="{FF2B5EF4-FFF2-40B4-BE49-F238E27FC236}">
                  <a16:creationId xmlns:a16="http://schemas.microsoft.com/office/drawing/2014/main" id="{20321D39-F9FD-0BFD-DE19-AA24D7844636}"/>
                </a:ext>
              </a:extLst>
            </p:cNvPr>
            <p:cNvSpPr/>
            <p:nvPr/>
          </p:nvSpPr>
          <p:spPr bwMode="auto">
            <a:xfrm>
              <a:off x="2359025" y="1316038"/>
              <a:ext cx="52388" cy="84138"/>
            </a:xfrm>
            <a:custGeom>
              <a:avLst/>
              <a:gdLst>
                <a:gd name="T0" fmla="*/ 3 w 14"/>
                <a:gd name="T1" fmla="*/ 15 h 22"/>
                <a:gd name="T2" fmla="*/ 4 w 14"/>
                <a:gd name="T3" fmla="*/ 0 h 22"/>
                <a:gd name="T4" fmla="*/ 14 w 14"/>
                <a:gd name="T5" fmla="*/ 17 h 22"/>
                <a:gd name="T6" fmla="*/ 3 w 14"/>
                <a:gd name="T7" fmla="*/ 15 h 22"/>
              </a:gdLst>
              <a:ahLst/>
              <a:cxnLst>
                <a:cxn ang="0">
                  <a:pos x="T0" y="T1"/>
                </a:cxn>
                <a:cxn ang="0">
                  <a:pos x="T2" y="T3"/>
                </a:cxn>
                <a:cxn ang="0">
                  <a:pos x="T4" y="T5"/>
                </a:cxn>
                <a:cxn ang="0">
                  <a:pos x="T6" y="T7"/>
                </a:cxn>
              </a:cxnLst>
              <a:rect l="0" t="0" r="r" b="b"/>
              <a:pathLst>
                <a:path w="14" h="22">
                  <a:moveTo>
                    <a:pt x="3" y="15"/>
                  </a:moveTo>
                  <a:cubicBezTo>
                    <a:pt x="3" y="10"/>
                    <a:pt x="0" y="5"/>
                    <a:pt x="4" y="0"/>
                  </a:cubicBezTo>
                  <a:cubicBezTo>
                    <a:pt x="11" y="4"/>
                    <a:pt x="13" y="10"/>
                    <a:pt x="14" y="17"/>
                  </a:cubicBezTo>
                  <a:cubicBezTo>
                    <a:pt x="9" y="22"/>
                    <a:pt x="8" y="8"/>
                    <a:pt x="3" y="15"/>
                  </a:cubicBezTo>
                  <a:close/>
                </a:path>
              </a:pathLst>
            </a:custGeom>
            <a:solidFill>
              <a:srgbClr val="F8ED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6">
              <a:extLst>
                <a:ext uri="{FF2B5EF4-FFF2-40B4-BE49-F238E27FC236}">
                  <a16:creationId xmlns:a16="http://schemas.microsoft.com/office/drawing/2014/main" id="{F713F9B1-4B7D-1566-5C17-81C5BFAA35C7}"/>
                </a:ext>
              </a:extLst>
            </p:cNvPr>
            <p:cNvSpPr/>
            <p:nvPr/>
          </p:nvSpPr>
          <p:spPr bwMode="auto">
            <a:xfrm>
              <a:off x="2449513" y="712788"/>
              <a:ext cx="55563" cy="41275"/>
            </a:xfrm>
            <a:custGeom>
              <a:avLst/>
              <a:gdLst>
                <a:gd name="T0" fmla="*/ 7 w 15"/>
                <a:gd name="T1" fmla="*/ 7 h 11"/>
                <a:gd name="T2" fmla="*/ 0 w 15"/>
                <a:gd name="T3" fmla="*/ 4 h 11"/>
                <a:gd name="T4" fmla="*/ 7 w 15"/>
                <a:gd name="T5" fmla="*/ 2 h 11"/>
                <a:gd name="T6" fmla="*/ 15 w 15"/>
                <a:gd name="T7" fmla="*/ 5 h 11"/>
                <a:gd name="T8" fmla="*/ 7 w 15"/>
                <a:gd name="T9" fmla="*/ 7 h 11"/>
              </a:gdLst>
              <a:ahLst/>
              <a:cxnLst>
                <a:cxn ang="0">
                  <a:pos x="T0" y="T1"/>
                </a:cxn>
                <a:cxn ang="0">
                  <a:pos x="T2" y="T3"/>
                </a:cxn>
                <a:cxn ang="0">
                  <a:pos x="T4" y="T5"/>
                </a:cxn>
                <a:cxn ang="0">
                  <a:pos x="T6" y="T7"/>
                </a:cxn>
                <a:cxn ang="0">
                  <a:pos x="T8" y="T9"/>
                </a:cxn>
              </a:cxnLst>
              <a:rect l="0" t="0" r="r" b="b"/>
              <a:pathLst>
                <a:path w="15" h="11">
                  <a:moveTo>
                    <a:pt x="7" y="7"/>
                  </a:moveTo>
                  <a:cubicBezTo>
                    <a:pt x="5" y="8"/>
                    <a:pt x="0" y="9"/>
                    <a:pt x="0" y="4"/>
                  </a:cubicBezTo>
                  <a:cubicBezTo>
                    <a:pt x="0" y="1"/>
                    <a:pt x="4" y="2"/>
                    <a:pt x="7" y="2"/>
                  </a:cubicBezTo>
                  <a:cubicBezTo>
                    <a:pt x="10" y="2"/>
                    <a:pt x="15" y="0"/>
                    <a:pt x="15" y="5"/>
                  </a:cubicBezTo>
                  <a:cubicBezTo>
                    <a:pt x="15" y="11"/>
                    <a:pt x="10" y="6"/>
                    <a:pt x="7" y="7"/>
                  </a:cubicBezTo>
                  <a:close/>
                </a:path>
              </a:pathLst>
            </a:custGeom>
            <a:solidFill>
              <a:srgbClr val="F8E8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7">
              <a:extLst>
                <a:ext uri="{FF2B5EF4-FFF2-40B4-BE49-F238E27FC236}">
                  <a16:creationId xmlns:a16="http://schemas.microsoft.com/office/drawing/2014/main" id="{A467A8ED-4BB1-28BD-6D87-9E12201FE4C7}"/>
                </a:ext>
              </a:extLst>
            </p:cNvPr>
            <p:cNvSpPr/>
            <p:nvPr/>
          </p:nvSpPr>
          <p:spPr bwMode="auto">
            <a:xfrm>
              <a:off x="2389188" y="727075"/>
              <a:ext cx="44450" cy="52388"/>
            </a:xfrm>
            <a:custGeom>
              <a:avLst/>
              <a:gdLst>
                <a:gd name="T0" fmla="*/ 12 w 12"/>
                <a:gd name="T1" fmla="*/ 9 h 14"/>
                <a:gd name="T2" fmla="*/ 0 w 12"/>
                <a:gd name="T3" fmla="*/ 9 h 14"/>
                <a:gd name="T4" fmla="*/ 4 w 12"/>
                <a:gd name="T5" fmla="*/ 3 h 14"/>
                <a:gd name="T6" fmla="*/ 12 w 12"/>
                <a:gd name="T7" fmla="*/ 9 h 14"/>
              </a:gdLst>
              <a:ahLst/>
              <a:cxnLst>
                <a:cxn ang="0">
                  <a:pos x="T0" y="T1"/>
                </a:cxn>
                <a:cxn ang="0">
                  <a:pos x="T2" y="T3"/>
                </a:cxn>
                <a:cxn ang="0">
                  <a:pos x="T4" y="T5"/>
                </a:cxn>
                <a:cxn ang="0">
                  <a:pos x="T6" y="T7"/>
                </a:cxn>
              </a:cxnLst>
              <a:rect l="0" t="0" r="r" b="b"/>
              <a:pathLst>
                <a:path w="12" h="14">
                  <a:moveTo>
                    <a:pt x="12" y="9"/>
                  </a:moveTo>
                  <a:cubicBezTo>
                    <a:pt x="8" y="9"/>
                    <a:pt x="4" y="14"/>
                    <a:pt x="0" y="9"/>
                  </a:cubicBezTo>
                  <a:cubicBezTo>
                    <a:pt x="0" y="9"/>
                    <a:pt x="2" y="4"/>
                    <a:pt x="4" y="3"/>
                  </a:cubicBezTo>
                  <a:cubicBezTo>
                    <a:pt x="9" y="0"/>
                    <a:pt x="9" y="7"/>
                    <a:pt x="12" y="9"/>
                  </a:cubicBezTo>
                  <a:close/>
                </a:path>
              </a:pathLst>
            </a:custGeom>
            <a:solidFill>
              <a:srgbClr val="F6E7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18">
              <a:extLst>
                <a:ext uri="{FF2B5EF4-FFF2-40B4-BE49-F238E27FC236}">
                  <a16:creationId xmlns:a16="http://schemas.microsoft.com/office/drawing/2014/main" id="{BBD8A5AF-1C35-8335-7058-AE59A0A39BE1}"/>
                </a:ext>
              </a:extLst>
            </p:cNvPr>
            <p:cNvSpPr/>
            <p:nvPr/>
          </p:nvSpPr>
          <p:spPr bwMode="auto">
            <a:xfrm>
              <a:off x="2430463" y="682625"/>
              <a:ext cx="49213" cy="25400"/>
            </a:xfrm>
            <a:custGeom>
              <a:avLst/>
              <a:gdLst>
                <a:gd name="T0" fmla="*/ 13 w 13"/>
                <a:gd name="T1" fmla="*/ 0 h 7"/>
                <a:gd name="T2" fmla="*/ 1 w 13"/>
                <a:gd name="T3" fmla="*/ 5 h 7"/>
                <a:gd name="T4" fmla="*/ 0 w 13"/>
                <a:gd name="T5" fmla="*/ 3 h 7"/>
                <a:gd name="T6" fmla="*/ 13 w 13"/>
                <a:gd name="T7" fmla="*/ 0 h 7"/>
              </a:gdLst>
              <a:ahLst/>
              <a:cxnLst>
                <a:cxn ang="0">
                  <a:pos x="T0" y="T1"/>
                </a:cxn>
                <a:cxn ang="0">
                  <a:pos x="T2" y="T3"/>
                </a:cxn>
                <a:cxn ang="0">
                  <a:pos x="T4" y="T5"/>
                </a:cxn>
                <a:cxn ang="0">
                  <a:pos x="T6" y="T7"/>
                </a:cxn>
              </a:cxnLst>
              <a:rect l="0" t="0" r="r" b="b"/>
              <a:pathLst>
                <a:path w="13" h="7">
                  <a:moveTo>
                    <a:pt x="13" y="0"/>
                  </a:moveTo>
                  <a:cubicBezTo>
                    <a:pt x="9" y="4"/>
                    <a:pt x="6" y="7"/>
                    <a:pt x="1" y="5"/>
                  </a:cubicBezTo>
                  <a:cubicBezTo>
                    <a:pt x="0" y="5"/>
                    <a:pt x="0" y="3"/>
                    <a:pt x="0" y="3"/>
                  </a:cubicBezTo>
                  <a:cubicBezTo>
                    <a:pt x="3" y="0"/>
                    <a:pt x="7" y="0"/>
                    <a:pt x="13" y="0"/>
                  </a:cubicBezTo>
                  <a:close/>
                </a:path>
              </a:pathLst>
            </a:custGeom>
            <a:solidFill>
              <a:srgbClr val="F2E8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19">
              <a:extLst>
                <a:ext uri="{FF2B5EF4-FFF2-40B4-BE49-F238E27FC236}">
                  <a16:creationId xmlns:a16="http://schemas.microsoft.com/office/drawing/2014/main" id="{7A869D7E-D1DF-1038-F782-1B6240FD364E}"/>
                </a:ext>
              </a:extLst>
            </p:cNvPr>
            <p:cNvSpPr/>
            <p:nvPr/>
          </p:nvSpPr>
          <p:spPr bwMode="auto">
            <a:xfrm>
              <a:off x="1525588" y="882650"/>
              <a:ext cx="508000" cy="887413"/>
            </a:xfrm>
            <a:custGeom>
              <a:avLst/>
              <a:gdLst>
                <a:gd name="T0" fmla="*/ 78 w 134"/>
                <a:gd name="T1" fmla="*/ 135 h 235"/>
                <a:gd name="T2" fmla="*/ 92 w 134"/>
                <a:gd name="T3" fmla="*/ 109 h 235"/>
                <a:gd name="T4" fmla="*/ 68 w 134"/>
                <a:gd name="T5" fmla="*/ 84 h 235"/>
                <a:gd name="T6" fmla="*/ 45 w 134"/>
                <a:gd name="T7" fmla="*/ 62 h 235"/>
                <a:gd name="T8" fmla="*/ 42 w 134"/>
                <a:gd name="T9" fmla="*/ 51 h 235"/>
                <a:gd name="T10" fmla="*/ 55 w 134"/>
                <a:gd name="T11" fmla="*/ 16 h 235"/>
                <a:gd name="T12" fmla="*/ 32 w 134"/>
                <a:gd name="T13" fmla="*/ 5 h 235"/>
                <a:gd name="T14" fmla="*/ 69 w 134"/>
                <a:gd name="T15" fmla="*/ 11 h 235"/>
                <a:gd name="T16" fmla="*/ 50 w 134"/>
                <a:gd name="T17" fmla="*/ 53 h 235"/>
                <a:gd name="T18" fmla="*/ 85 w 134"/>
                <a:gd name="T19" fmla="*/ 76 h 235"/>
                <a:gd name="T20" fmla="*/ 102 w 134"/>
                <a:gd name="T21" fmla="*/ 107 h 235"/>
                <a:gd name="T22" fmla="*/ 85 w 134"/>
                <a:gd name="T23" fmla="*/ 138 h 235"/>
                <a:gd name="T24" fmla="*/ 116 w 134"/>
                <a:gd name="T25" fmla="*/ 157 h 235"/>
                <a:gd name="T26" fmla="*/ 109 w 134"/>
                <a:gd name="T27" fmla="*/ 179 h 235"/>
                <a:gd name="T28" fmla="*/ 122 w 134"/>
                <a:gd name="T29" fmla="*/ 222 h 235"/>
                <a:gd name="T30" fmla="*/ 119 w 134"/>
                <a:gd name="T31" fmla="*/ 228 h 235"/>
                <a:gd name="T32" fmla="*/ 109 w 134"/>
                <a:gd name="T33" fmla="*/ 201 h 235"/>
                <a:gd name="T34" fmla="*/ 92 w 134"/>
                <a:gd name="T35" fmla="*/ 181 h 235"/>
                <a:gd name="T36" fmla="*/ 100 w 134"/>
                <a:gd name="T37" fmla="*/ 168 h 235"/>
                <a:gd name="T38" fmla="*/ 89 w 134"/>
                <a:gd name="T39" fmla="*/ 148 h 235"/>
                <a:gd name="T40" fmla="*/ 78 w 134"/>
                <a:gd name="T41" fmla="*/ 183 h 235"/>
                <a:gd name="T42" fmla="*/ 100 w 134"/>
                <a:gd name="T43" fmla="*/ 192 h 235"/>
                <a:gd name="T44" fmla="*/ 104 w 134"/>
                <a:gd name="T45" fmla="*/ 201 h 235"/>
                <a:gd name="T46" fmla="*/ 93 w 134"/>
                <a:gd name="T47" fmla="*/ 210 h 235"/>
                <a:gd name="T48" fmla="*/ 73 w 134"/>
                <a:gd name="T49" fmla="*/ 197 h 235"/>
                <a:gd name="T50" fmla="*/ 71 w 134"/>
                <a:gd name="T51" fmla="*/ 181 h 235"/>
                <a:gd name="T52" fmla="*/ 79 w 134"/>
                <a:gd name="T53" fmla="*/ 158 h 235"/>
                <a:gd name="T54" fmla="*/ 51 w 134"/>
                <a:gd name="T55" fmla="*/ 144 h 235"/>
                <a:gd name="T56" fmla="*/ 64 w 134"/>
                <a:gd name="T57" fmla="*/ 117 h 235"/>
                <a:gd name="T58" fmla="*/ 32 w 134"/>
                <a:gd name="T59" fmla="*/ 105 h 235"/>
                <a:gd name="T60" fmla="*/ 54 w 134"/>
                <a:gd name="T61" fmla="*/ 80 h 235"/>
                <a:gd name="T62" fmla="*/ 15 w 134"/>
                <a:gd name="T63" fmla="*/ 72 h 235"/>
                <a:gd name="T64" fmla="*/ 34 w 134"/>
                <a:gd name="T65" fmla="*/ 41 h 235"/>
                <a:gd name="T66" fmla="*/ 29 w 134"/>
                <a:gd name="T67" fmla="*/ 32 h 235"/>
                <a:gd name="T68" fmla="*/ 1 w 134"/>
                <a:gd name="T69" fmla="*/ 30 h 235"/>
                <a:gd name="T70" fmla="*/ 42 w 134"/>
                <a:gd name="T71" fmla="*/ 23 h 235"/>
                <a:gd name="T72" fmla="*/ 49 w 134"/>
                <a:gd name="T73" fmla="*/ 32 h 235"/>
                <a:gd name="T74" fmla="*/ 59 w 134"/>
                <a:gd name="T75" fmla="*/ 70 h 235"/>
                <a:gd name="T76" fmla="*/ 49 w 134"/>
                <a:gd name="T77" fmla="*/ 102 h 235"/>
                <a:gd name="T78" fmla="*/ 84 w 134"/>
                <a:gd name="T79" fmla="*/ 114 h 235"/>
                <a:gd name="T80" fmla="*/ 65 w 134"/>
                <a:gd name="T81" fmla="*/ 139 h 235"/>
                <a:gd name="T82" fmla="*/ 74 w 134"/>
                <a:gd name="T83" fmla="*/ 150 h 235"/>
                <a:gd name="T84" fmla="*/ 74 w 134"/>
                <a:gd name="T85" fmla="*/ 14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4" h="235">
                  <a:moveTo>
                    <a:pt x="74" y="148"/>
                  </a:moveTo>
                  <a:cubicBezTo>
                    <a:pt x="70" y="142"/>
                    <a:pt x="73" y="138"/>
                    <a:pt x="78" y="135"/>
                  </a:cubicBezTo>
                  <a:cubicBezTo>
                    <a:pt x="84" y="131"/>
                    <a:pt x="88" y="125"/>
                    <a:pt x="93" y="120"/>
                  </a:cubicBezTo>
                  <a:cubicBezTo>
                    <a:pt x="97" y="116"/>
                    <a:pt x="96" y="112"/>
                    <a:pt x="92" y="109"/>
                  </a:cubicBezTo>
                  <a:cubicBezTo>
                    <a:pt x="85" y="104"/>
                    <a:pt x="78" y="100"/>
                    <a:pt x="71" y="97"/>
                  </a:cubicBezTo>
                  <a:cubicBezTo>
                    <a:pt x="63" y="93"/>
                    <a:pt x="62" y="90"/>
                    <a:pt x="68" y="84"/>
                  </a:cubicBezTo>
                  <a:cubicBezTo>
                    <a:pt x="80" y="71"/>
                    <a:pt x="79" y="69"/>
                    <a:pt x="62" y="65"/>
                  </a:cubicBezTo>
                  <a:cubicBezTo>
                    <a:pt x="57" y="64"/>
                    <a:pt x="51" y="63"/>
                    <a:pt x="45" y="62"/>
                  </a:cubicBezTo>
                  <a:cubicBezTo>
                    <a:pt x="42" y="62"/>
                    <a:pt x="40" y="61"/>
                    <a:pt x="39" y="58"/>
                  </a:cubicBezTo>
                  <a:cubicBezTo>
                    <a:pt x="39" y="55"/>
                    <a:pt x="39" y="53"/>
                    <a:pt x="42" y="51"/>
                  </a:cubicBezTo>
                  <a:cubicBezTo>
                    <a:pt x="49" y="44"/>
                    <a:pt x="55" y="37"/>
                    <a:pt x="60" y="28"/>
                  </a:cubicBezTo>
                  <a:cubicBezTo>
                    <a:pt x="64" y="22"/>
                    <a:pt x="63" y="18"/>
                    <a:pt x="55" y="16"/>
                  </a:cubicBezTo>
                  <a:cubicBezTo>
                    <a:pt x="49" y="15"/>
                    <a:pt x="44" y="13"/>
                    <a:pt x="38" y="12"/>
                  </a:cubicBezTo>
                  <a:cubicBezTo>
                    <a:pt x="34" y="11"/>
                    <a:pt x="31" y="9"/>
                    <a:pt x="32" y="5"/>
                  </a:cubicBezTo>
                  <a:cubicBezTo>
                    <a:pt x="33" y="0"/>
                    <a:pt x="38" y="2"/>
                    <a:pt x="41" y="3"/>
                  </a:cubicBezTo>
                  <a:cubicBezTo>
                    <a:pt x="50" y="7"/>
                    <a:pt x="59" y="9"/>
                    <a:pt x="69" y="11"/>
                  </a:cubicBezTo>
                  <a:cubicBezTo>
                    <a:pt x="76" y="13"/>
                    <a:pt x="77" y="16"/>
                    <a:pt x="73" y="22"/>
                  </a:cubicBezTo>
                  <a:cubicBezTo>
                    <a:pt x="65" y="32"/>
                    <a:pt x="58" y="43"/>
                    <a:pt x="50" y="53"/>
                  </a:cubicBezTo>
                  <a:cubicBezTo>
                    <a:pt x="60" y="57"/>
                    <a:pt x="70" y="59"/>
                    <a:pt x="79" y="62"/>
                  </a:cubicBezTo>
                  <a:cubicBezTo>
                    <a:pt x="90" y="66"/>
                    <a:pt x="91" y="68"/>
                    <a:pt x="85" y="76"/>
                  </a:cubicBezTo>
                  <a:cubicBezTo>
                    <a:pt x="79" y="84"/>
                    <a:pt x="73" y="90"/>
                    <a:pt x="87" y="96"/>
                  </a:cubicBezTo>
                  <a:cubicBezTo>
                    <a:pt x="92" y="98"/>
                    <a:pt x="96" y="105"/>
                    <a:pt x="102" y="107"/>
                  </a:cubicBezTo>
                  <a:cubicBezTo>
                    <a:pt x="108" y="109"/>
                    <a:pt x="110" y="114"/>
                    <a:pt x="105" y="118"/>
                  </a:cubicBezTo>
                  <a:cubicBezTo>
                    <a:pt x="98" y="125"/>
                    <a:pt x="91" y="131"/>
                    <a:pt x="85" y="138"/>
                  </a:cubicBezTo>
                  <a:cubicBezTo>
                    <a:pt x="96" y="140"/>
                    <a:pt x="105" y="142"/>
                    <a:pt x="113" y="146"/>
                  </a:cubicBezTo>
                  <a:cubicBezTo>
                    <a:pt x="118" y="149"/>
                    <a:pt x="119" y="152"/>
                    <a:pt x="116" y="157"/>
                  </a:cubicBezTo>
                  <a:cubicBezTo>
                    <a:pt x="112" y="161"/>
                    <a:pt x="109" y="166"/>
                    <a:pt x="106" y="171"/>
                  </a:cubicBezTo>
                  <a:cubicBezTo>
                    <a:pt x="103" y="176"/>
                    <a:pt x="104" y="177"/>
                    <a:pt x="109" y="179"/>
                  </a:cubicBezTo>
                  <a:cubicBezTo>
                    <a:pt x="130" y="187"/>
                    <a:pt x="129" y="185"/>
                    <a:pt x="118" y="203"/>
                  </a:cubicBezTo>
                  <a:cubicBezTo>
                    <a:pt x="111" y="214"/>
                    <a:pt x="111" y="214"/>
                    <a:pt x="122" y="222"/>
                  </a:cubicBezTo>
                  <a:cubicBezTo>
                    <a:pt x="125" y="224"/>
                    <a:pt x="134" y="224"/>
                    <a:pt x="130" y="230"/>
                  </a:cubicBezTo>
                  <a:cubicBezTo>
                    <a:pt x="127" y="235"/>
                    <a:pt x="122" y="229"/>
                    <a:pt x="119" y="228"/>
                  </a:cubicBezTo>
                  <a:cubicBezTo>
                    <a:pt x="118" y="227"/>
                    <a:pt x="117" y="226"/>
                    <a:pt x="116" y="226"/>
                  </a:cubicBezTo>
                  <a:cubicBezTo>
                    <a:pt x="100" y="217"/>
                    <a:pt x="100" y="217"/>
                    <a:pt x="109" y="201"/>
                  </a:cubicBezTo>
                  <a:cubicBezTo>
                    <a:pt x="115" y="190"/>
                    <a:pt x="114" y="188"/>
                    <a:pt x="102" y="185"/>
                  </a:cubicBezTo>
                  <a:cubicBezTo>
                    <a:pt x="98" y="184"/>
                    <a:pt x="93" y="187"/>
                    <a:pt x="92" y="181"/>
                  </a:cubicBezTo>
                  <a:cubicBezTo>
                    <a:pt x="90" y="177"/>
                    <a:pt x="95" y="175"/>
                    <a:pt x="97" y="172"/>
                  </a:cubicBezTo>
                  <a:cubicBezTo>
                    <a:pt x="98" y="170"/>
                    <a:pt x="99" y="169"/>
                    <a:pt x="100" y="168"/>
                  </a:cubicBezTo>
                  <a:cubicBezTo>
                    <a:pt x="103" y="164"/>
                    <a:pt x="109" y="159"/>
                    <a:pt x="106" y="154"/>
                  </a:cubicBezTo>
                  <a:cubicBezTo>
                    <a:pt x="103" y="148"/>
                    <a:pt x="96" y="147"/>
                    <a:pt x="89" y="148"/>
                  </a:cubicBezTo>
                  <a:cubicBezTo>
                    <a:pt x="103" y="157"/>
                    <a:pt x="98" y="158"/>
                    <a:pt x="91" y="167"/>
                  </a:cubicBezTo>
                  <a:cubicBezTo>
                    <a:pt x="86" y="172"/>
                    <a:pt x="82" y="177"/>
                    <a:pt x="78" y="183"/>
                  </a:cubicBezTo>
                  <a:cubicBezTo>
                    <a:pt x="75" y="188"/>
                    <a:pt x="74" y="193"/>
                    <a:pt x="83" y="192"/>
                  </a:cubicBezTo>
                  <a:cubicBezTo>
                    <a:pt x="89" y="192"/>
                    <a:pt x="94" y="193"/>
                    <a:pt x="100" y="192"/>
                  </a:cubicBezTo>
                  <a:cubicBezTo>
                    <a:pt x="102" y="192"/>
                    <a:pt x="105" y="192"/>
                    <a:pt x="105" y="195"/>
                  </a:cubicBezTo>
                  <a:cubicBezTo>
                    <a:pt x="106" y="197"/>
                    <a:pt x="105" y="201"/>
                    <a:pt x="104" y="201"/>
                  </a:cubicBezTo>
                  <a:cubicBezTo>
                    <a:pt x="100" y="204"/>
                    <a:pt x="99" y="209"/>
                    <a:pt x="94" y="210"/>
                  </a:cubicBezTo>
                  <a:cubicBezTo>
                    <a:pt x="93" y="210"/>
                    <a:pt x="93" y="210"/>
                    <a:pt x="93" y="210"/>
                  </a:cubicBezTo>
                  <a:cubicBezTo>
                    <a:pt x="97" y="203"/>
                    <a:pt x="93" y="200"/>
                    <a:pt x="88" y="199"/>
                  </a:cubicBezTo>
                  <a:cubicBezTo>
                    <a:pt x="83" y="198"/>
                    <a:pt x="78" y="197"/>
                    <a:pt x="73" y="197"/>
                  </a:cubicBezTo>
                  <a:cubicBezTo>
                    <a:pt x="69" y="196"/>
                    <a:pt x="63" y="197"/>
                    <a:pt x="63" y="191"/>
                  </a:cubicBezTo>
                  <a:cubicBezTo>
                    <a:pt x="62" y="186"/>
                    <a:pt x="67" y="182"/>
                    <a:pt x="71" y="181"/>
                  </a:cubicBezTo>
                  <a:cubicBezTo>
                    <a:pt x="83" y="179"/>
                    <a:pt x="80" y="169"/>
                    <a:pt x="83" y="162"/>
                  </a:cubicBezTo>
                  <a:cubicBezTo>
                    <a:pt x="85" y="159"/>
                    <a:pt x="80" y="159"/>
                    <a:pt x="79" y="158"/>
                  </a:cubicBezTo>
                  <a:cubicBezTo>
                    <a:pt x="71" y="154"/>
                    <a:pt x="62" y="156"/>
                    <a:pt x="54" y="152"/>
                  </a:cubicBezTo>
                  <a:cubicBezTo>
                    <a:pt x="48" y="150"/>
                    <a:pt x="48" y="148"/>
                    <a:pt x="51" y="144"/>
                  </a:cubicBezTo>
                  <a:cubicBezTo>
                    <a:pt x="56" y="137"/>
                    <a:pt x="60" y="129"/>
                    <a:pt x="66" y="124"/>
                  </a:cubicBezTo>
                  <a:cubicBezTo>
                    <a:pt x="70" y="120"/>
                    <a:pt x="69" y="118"/>
                    <a:pt x="64" y="117"/>
                  </a:cubicBezTo>
                  <a:cubicBezTo>
                    <a:pt x="56" y="114"/>
                    <a:pt x="47" y="110"/>
                    <a:pt x="38" y="109"/>
                  </a:cubicBezTo>
                  <a:cubicBezTo>
                    <a:pt x="35" y="109"/>
                    <a:pt x="32" y="108"/>
                    <a:pt x="32" y="105"/>
                  </a:cubicBezTo>
                  <a:cubicBezTo>
                    <a:pt x="31" y="102"/>
                    <a:pt x="34" y="102"/>
                    <a:pt x="35" y="100"/>
                  </a:cubicBezTo>
                  <a:cubicBezTo>
                    <a:pt x="42" y="94"/>
                    <a:pt x="49" y="89"/>
                    <a:pt x="54" y="80"/>
                  </a:cubicBezTo>
                  <a:cubicBezTo>
                    <a:pt x="45" y="76"/>
                    <a:pt x="35" y="75"/>
                    <a:pt x="25" y="75"/>
                  </a:cubicBezTo>
                  <a:cubicBezTo>
                    <a:pt x="21" y="75"/>
                    <a:pt x="17" y="75"/>
                    <a:pt x="15" y="72"/>
                  </a:cubicBezTo>
                  <a:cubicBezTo>
                    <a:pt x="13" y="69"/>
                    <a:pt x="17" y="66"/>
                    <a:pt x="19" y="63"/>
                  </a:cubicBezTo>
                  <a:cubicBezTo>
                    <a:pt x="24" y="56"/>
                    <a:pt x="29" y="48"/>
                    <a:pt x="34" y="41"/>
                  </a:cubicBezTo>
                  <a:cubicBezTo>
                    <a:pt x="36" y="39"/>
                    <a:pt x="39" y="36"/>
                    <a:pt x="37" y="33"/>
                  </a:cubicBezTo>
                  <a:cubicBezTo>
                    <a:pt x="36" y="31"/>
                    <a:pt x="32" y="32"/>
                    <a:pt x="29" y="32"/>
                  </a:cubicBezTo>
                  <a:cubicBezTo>
                    <a:pt x="21" y="32"/>
                    <a:pt x="13" y="33"/>
                    <a:pt x="6" y="33"/>
                  </a:cubicBezTo>
                  <a:cubicBezTo>
                    <a:pt x="3" y="33"/>
                    <a:pt x="0" y="33"/>
                    <a:pt x="1" y="30"/>
                  </a:cubicBezTo>
                  <a:cubicBezTo>
                    <a:pt x="1" y="28"/>
                    <a:pt x="2" y="25"/>
                    <a:pt x="5" y="25"/>
                  </a:cubicBezTo>
                  <a:cubicBezTo>
                    <a:pt x="18" y="26"/>
                    <a:pt x="30" y="23"/>
                    <a:pt x="42" y="23"/>
                  </a:cubicBezTo>
                  <a:cubicBezTo>
                    <a:pt x="45" y="22"/>
                    <a:pt x="48" y="21"/>
                    <a:pt x="50" y="24"/>
                  </a:cubicBezTo>
                  <a:cubicBezTo>
                    <a:pt x="52" y="27"/>
                    <a:pt x="50" y="30"/>
                    <a:pt x="49" y="32"/>
                  </a:cubicBezTo>
                  <a:cubicBezTo>
                    <a:pt x="42" y="43"/>
                    <a:pt x="35" y="54"/>
                    <a:pt x="28" y="65"/>
                  </a:cubicBezTo>
                  <a:cubicBezTo>
                    <a:pt x="38" y="69"/>
                    <a:pt x="49" y="67"/>
                    <a:pt x="59" y="70"/>
                  </a:cubicBezTo>
                  <a:cubicBezTo>
                    <a:pt x="69" y="72"/>
                    <a:pt x="70" y="75"/>
                    <a:pt x="64" y="83"/>
                  </a:cubicBezTo>
                  <a:cubicBezTo>
                    <a:pt x="59" y="90"/>
                    <a:pt x="52" y="94"/>
                    <a:pt x="49" y="102"/>
                  </a:cubicBezTo>
                  <a:cubicBezTo>
                    <a:pt x="57" y="107"/>
                    <a:pt x="68" y="104"/>
                    <a:pt x="76" y="109"/>
                  </a:cubicBezTo>
                  <a:cubicBezTo>
                    <a:pt x="79" y="110"/>
                    <a:pt x="84" y="109"/>
                    <a:pt x="84" y="114"/>
                  </a:cubicBezTo>
                  <a:cubicBezTo>
                    <a:pt x="85" y="119"/>
                    <a:pt x="82" y="120"/>
                    <a:pt x="79" y="123"/>
                  </a:cubicBezTo>
                  <a:cubicBezTo>
                    <a:pt x="73" y="127"/>
                    <a:pt x="69" y="133"/>
                    <a:pt x="65" y="139"/>
                  </a:cubicBezTo>
                  <a:cubicBezTo>
                    <a:pt x="60" y="147"/>
                    <a:pt x="60" y="149"/>
                    <a:pt x="70" y="150"/>
                  </a:cubicBezTo>
                  <a:cubicBezTo>
                    <a:pt x="72" y="150"/>
                    <a:pt x="73" y="150"/>
                    <a:pt x="74" y="150"/>
                  </a:cubicBezTo>
                  <a:cubicBezTo>
                    <a:pt x="76" y="150"/>
                    <a:pt x="78" y="150"/>
                    <a:pt x="80" y="150"/>
                  </a:cubicBezTo>
                  <a:cubicBezTo>
                    <a:pt x="78" y="150"/>
                    <a:pt x="76" y="149"/>
                    <a:pt x="74" y="148"/>
                  </a:cubicBezTo>
                  <a:close/>
                </a:path>
              </a:pathLst>
            </a:custGeom>
            <a:solidFill>
              <a:srgbClr val="0B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20">
              <a:extLst>
                <a:ext uri="{FF2B5EF4-FFF2-40B4-BE49-F238E27FC236}">
                  <a16:creationId xmlns:a16="http://schemas.microsoft.com/office/drawing/2014/main" id="{22AB3A17-7B3E-65DE-59E8-93A48F4D73C7}"/>
                </a:ext>
              </a:extLst>
            </p:cNvPr>
            <p:cNvSpPr/>
            <p:nvPr/>
          </p:nvSpPr>
          <p:spPr bwMode="auto">
            <a:xfrm>
              <a:off x="1801813" y="1674813"/>
              <a:ext cx="185738" cy="133350"/>
            </a:xfrm>
            <a:custGeom>
              <a:avLst/>
              <a:gdLst>
                <a:gd name="T0" fmla="*/ 48 w 49"/>
                <a:gd name="T1" fmla="*/ 35 h 35"/>
                <a:gd name="T2" fmla="*/ 7 w 49"/>
                <a:gd name="T3" fmla="*/ 21 h 35"/>
                <a:gd name="T4" fmla="*/ 5 w 49"/>
                <a:gd name="T5" fmla="*/ 13 h 35"/>
                <a:gd name="T6" fmla="*/ 20 w 49"/>
                <a:gd name="T7" fmla="*/ 0 h 35"/>
                <a:gd name="T8" fmla="*/ 21 w 49"/>
                <a:gd name="T9" fmla="*/ 0 h 35"/>
                <a:gd name="T10" fmla="*/ 36 w 49"/>
                <a:gd name="T11" fmla="*/ 25 h 35"/>
                <a:gd name="T12" fmla="*/ 39 w 49"/>
                <a:gd name="T13" fmla="*/ 26 h 35"/>
                <a:gd name="T14" fmla="*/ 48 w 49"/>
                <a:gd name="T15" fmla="*/ 35 h 35"/>
                <a:gd name="T16" fmla="*/ 48 w 49"/>
                <a:gd name="T1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5">
                  <a:moveTo>
                    <a:pt x="48" y="35"/>
                  </a:moveTo>
                  <a:cubicBezTo>
                    <a:pt x="34" y="30"/>
                    <a:pt x="20" y="26"/>
                    <a:pt x="7" y="21"/>
                  </a:cubicBezTo>
                  <a:cubicBezTo>
                    <a:pt x="3" y="20"/>
                    <a:pt x="0" y="14"/>
                    <a:pt x="5" y="13"/>
                  </a:cubicBezTo>
                  <a:cubicBezTo>
                    <a:pt x="13" y="11"/>
                    <a:pt x="15" y="4"/>
                    <a:pt x="20" y="0"/>
                  </a:cubicBezTo>
                  <a:cubicBezTo>
                    <a:pt x="20" y="0"/>
                    <a:pt x="21" y="0"/>
                    <a:pt x="21" y="0"/>
                  </a:cubicBezTo>
                  <a:cubicBezTo>
                    <a:pt x="13" y="20"/>
                    <a:pt x="13" y="20"/>
                    <a:pt x="36" y="25"/>
                  </a:cubicBezTo>
                  <a:cubicBezTo>
                    <a:pt x="37" y="26"/>
                    <a:pt x="38" y="26"/>
                    <a:pt x="39" y="26"/>
                  </a:cubicBezTo>
                  <a:cubicBezTo>
                    <a:pt x="46" y="25"/>
                    <a:pt x="49" y="29"/>
                    <a:pt x="48" y="35"/>
                  </a:cubicBezTo>
                  <a:cubicBezTo>
                    <a:pt x="48" y="35"/>
                    <a:pt x="48" y="35"/>
                    <a:pt x="48" y="35"/>
                  </a:cubicBezTo>
                  <a:close/>
                </a:path>
              </a:pathLst>
            </a:custGeom>
            <a:solidFill>
              <a:srgbClr val="241F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21">
              <a:extLst>
                <a:ext uri="{FF2B5EF4-FFF2-40B4-BE49-F238E27FC236}">
                  <a16:creationId xmlns:a16="http://schemas.microsoft.com/office/drawing/2014/main" id="{3FDD6569-8ABF-48CA-65B8-6B20B4B68F21}"/>
                </a:ext>
              </a:extLst>
            </p:cNvPr>
            <p:cNvSpPr/>
            <p:nvPr/>
          </p:nvSpPr>
          <p:spPr bwMode="auto">
            <a:xfrm>
              <a:off x="1806575" y="1433513"/>
              <a:ext cx="41275" cy="26988"/>
            </a:xfrm>
            <a:custGeom>
              <a:avLst/>
              <a:gdLst>
                <a:gd name="T0" fmla="*/ 0 w 11"/>
                <a:gd name="T1" fmla="*/ 2 h 7"/>
                <a:gd name="T2" fmla="*/ 11 w 11"/>
                <a:gd name="T3" fmla="*/ 5 h 7"/>
                <a:gd name="T4" fmla="*/ 0 w 11"/>
                <a:gd name="T5" fmla="*/ 4 h 7"/>
                <a:gd name="T6" fmla="*/ 0 w 11"/>
                <a:gd name="T7" fmla="*/ 2 h 7"/>
              </a:gdLst>
              <a:ahLst/>
              <a:cxnLst>
                <a:cxn ang="0">
                  <a:pos x="T0" y="T1"/>
                </a:cxn>
                <a:cxn ang="0">
                  <a:pos x="T2" y="T3"/>
                </a:cxn>
                <a:cxn ang="0">
                  <a:pos x="T4" y="T5"/>
                </a:cxn>
                <a:cxn ang="0">
                  <a:pos x="T6" y="T7"/>
                </a:cxn>
              </a:cxnLst>
              <a:rect l="0" t="0" r="r" b="b"/>
              <a:pathLst>
                <a:path w="11" h="7">
                  <a:moveTo>
                    <a:pt x="0" y="2"/>
                  </a:moveTo>
                  <a:cubicBezTo>
                    <a:pt x="4" y="3"/>
                    <a:pt x="8" y="0"/>
                    <a:pt x="11" y="5"/>
                  </a:cubicBezTo>
                  <a:cubicBezTo>
                    <a:pt x="7" y="7"/>
                    <a:pt x="4" y="6"/>
                    <a:pt x="0" y="4"/>
                  </a:cubicBezTo>
                  <a:cubicBezTo>
                    <a:pt x="0" y="3"/>
                    <a:pt x="0" y="2"/>
                    <a:pt x="0" y="2"/>
                  </a:cubicBezTo>
                  <a:close/>
                </a:path>
              </a:pathLst>
            </a:custGeom>
            <a:solidFill>
              <a:srgbClr val="AC9C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51" name="Grupo 50">
            <a:extLst>
              <a:ext uri="{FF2B5EF4-FFF2-40B4-BE49-F238E27FC236}">
                <a16:creationId xmlns:a16="http://schemas.microsoft.com/office/drawing/2014/main" id="{D14E60A8-6E78-2676-00C0-9631454CEEC5}"/>
              </a:ext>
            </a:extLst>
          </p:cNvPr>
          <p:cNvGrpSpPr/>
          <p:nvPr/>
        </p:nvGrpSpPr>
        <p:grpSpPr>
          <a:xfrm>
            <a:off x="488951" y="4900613"/>
            <a:ext cx="1243013" cy="1501775"/>
            <a:chOff x="488951" y="4900613"/>
            <a:chExt cx="1243013" cy="1501775"/>
          </a:xfrm>
        </p:grpSpPr>
        <p:sp>
          <p:nvSpPr>
            <p:cNvPr id="34" name="Freeform 25">
              <a:extLst>
                <a:ext uri="{FF2B5EF4-FFF2-40B4-BE49-F238E27FC236}">
                  <a16:creationId xmlns:a16="http://schemas.microsoft.com/office/drawing/2014/main" id="{8C25C728-B2C8-F3A2-55F8-3E8FB9ADDCF0}"/>
                </a:ext>
              </a:extLst>
            </p:cNvPr>
            <p:cNvSpPr/>
            <p:nvPr/>
          </p:nvSpPr>
          <p:spPr bwMode="auto">
            <a:xfrm>
              <a:off x="703263" y="5138738"/>
              <a:ext cx="942975" cy="1241425"/>
            </a:xfrm>
            <a:custGeom>
              <a:avLst/>
              <a:gdLst>
                <a:gd name="T0" fmla="*/ 23 w 249"/>
                <a:gd name="T1" fmla="*/ 38 h 328"/>
                <a:gd name="T2" fmla="*/ 70 w 249"/>
                <a:gd name="T3" fmla="*/ 16 h 328"/>
                <a:gd name="T4" fmla="*/ 91 w 249"/>
                <a:gd name="T5" fmla="*/ 55 h 328"/>
                <a:gd name="T6" fmla="*/ 101 w 249"/>
                <a:gd name="T7" fmla="*/ 24 h 328"/>
                <a:gd name="T8" fmla="*/ 153 w 249"/>
                <a:gd name="T9" fmla="*/ 80 h 328"/>
                <a:gd name="T10" fmla="*/ 213 w 249"/>
                <a:gd name="T11" fmla="*/ 124 h 328"/>
                <a:gd name="T12" fmla="*/ 213 w 249"/>
                <a:gd name="T13" fmla="*/ 161 h 328"/>
                <a:gd name="T14" fmla="*/ 212 w 249"/>
                <a:gd name="T15" fmla="*/ 193 h 328"/>
                <a:gd name="T16" fmla="*/ 193 w 249"/>
                <a:gd name="T17" fmla="*/ 185 h 328"/>
                <a:gd name="T18" fmla="*/ 225 w 249"/>
                <a:gd name="T19" fmla="*/ 216 h 328"/>
                <a:gd name="T20" fmla="*/ 237 w 249"/>
                <a:gd name="T21" fmla="*/ 257 h 328"/>
                <a:gd name="T22" fmla="*/ 223 w 249"/>
                <a:gd name="T23" fmla="*/ 271 h 328"/>
                <a:gd name="T24" fmla="*/ 188 w 249"/>
                <a:gd name="T25" fmla="*/ 289 h 328"/>
                <a:gd name="T26" fmla="*/ 147 w 249"/>
                <a:gd name="T27" fmla="*/ 300 h 328"/>
                <a:gd name="T28" fmla="*/ 116 w 249"/>
                <a:gd name="T29" fmla="*/ 290 h 328"/>
                <a:gd name="T30" fmla="*/ 98 w 249"/>
                <a:gd name="T31" fmla="*/ 249 h 328"/>
                <a:gd name="T32" fmla="*/ 103 w 249"/>
                <a:gd name="T33" fmla="*/ 218 h 328"/>
                <a:gd name="T34" fmla="*/ 120 w 249"/>
                <a:gd name="T35" fmla="*/ 206 h 328"/>
                <a:gd name="T36" fmla="*/ 113 w 249"/>
                <a:gd name="T37" fmla="*/ 237 h 328"/>
                <a:gd name="T38" fmla="*/ 131 w 249"/>
                <a:gd name="T39" fmla="*/ 279 h 328"/>
                <a:gd name="T40" fmla="*/ 131 w 249"/>
                <a:gd name="T41" fmla="*/ 252 h 328"/>
                <a:gd name="T42" fmla="*/ 121 w 249"/>
                <a:gd name="T43" fmla="*/ 218 h 328"/>
                <a:gd name="T44" fmla="*/ 108 w 249"/>
                <a:gd name="T45" fmla="*/ 180 h 328"/>
                <a:gd name="T46" fmla="*/ 92 w 249"/>
                <a:gd name="T47" fmla="*/ 147 h 328"/>
                <a:gd name="T48" fmla="*/ 72 w 249"/>
                <a:gd name="T49" fmla="*/ 112 h 328"/>
                <a:gd name="T50" fmla="*/ 78 w 249"/>
                <a:gd name="T51" fmla="*/ 67 h 328"/>
                <a:gd name="T52" fmla="*/ 70 w 249"/>
                <a:gd name="T53" fmla="*/ 91 h 328"/>
                <a:gd name="T54" fmla="*/ 82 w 249"/>
                <a:gd name="T55" fmla="*/ 118 h 328"/>
                <a:gd name="T56" fmla="*/ 86 w 249"/>
                <a:gd name="T57" fmla="*/ 150 h 328"/>
                <a:gd name="T58" fmla="*/ 95 w 249"/>
                <a:gd name="T59" fmla="*/ 189 h 328"/>
                <a:gd name="T60" fmla="*/ 74 w 249"/>
                <a:gd name="T61" fmla="*/ 202 h 328"/>
                <a:gd name="T62" fmla="*/ 88 w 249"/>
                <a:gd name="T63" fmla="*/ 165 h 328"/>
                <a:gd name="T64" fmla="*/ 74 w 249"/>
                <a:gd name="T65" fmla="*/ 137 h 328"/>
                <a:gd name="T66" fmla="*/ 41 w 249"/>
                <a:gd name="T67" fmla="*/ 120 h 328"/>
                <a:gd name="T68" fmla="*/ 55 w 249"/>
                <a:gd name="T69" fmla="*/ 80 h 328"/>
                <a:gd name="T70" fmla="*/ 52 w 249"/>
                <a:gd name="T71" fmla="*/ 87 h 328"/>
                <a:gd name="T72" fmla="*/ 39 w 249"/>
                <a:gd name="T73" fmla="*/ 127 h 328"/>
                <a:gd name="T74" fmla="*/ 53 w 249"/>
                <a:gd name="T75" fmla="*/ 152 h 328"/>
                <a:gd name="T76" fmla="*/ 79 w 249"/>
                <a:gd name="T77" fmla="*/ 181 h 328"/>
                <a:gd name="T78" fmla="*/ 89 w 249"/>
                <a:gd name="T79" fmla="*/ 209 h 328"/>
                <a:gd name="T80" fmla="*/ 80 w 249"/>
                <a:gd name="T81" fmla="*/ 244 h 328"/>
                <a:gd name="T82" fmla="*/ 107 w 249"/>
                <a:gd name="T83" fmla="*/ 263 h 328"/>
                <a:gd name="T84" fmla="*/ 113 w 249"/>
                <a:gd name="T85" fmla="*/ 289 h 328"/>
                <a:gd name="T86" fmla="*/ 103 w 249"/>
                <a:gd name="T87" fmla="*/ 320 h 328"/>
                <a:gd name="T88" fmla="*/ 90 w 249"/>
                <a:gd name="T89" fmla="*/ 313 h 328"/>
                <a:gd name="T90" fmla="*/ 66 w 249"/>
                <a:gd name="T91" fmla="*/ 284 h 328"/>
                <a:gd name="T92" fmla="*/ 58 w 249"/>
                <a:gd name="T93" fmla="*/ 258 h 328"/>
                <a:gd name="T94" fmla="*/ 61 w 249"/>
                <a:gd name="T95" fmla="*/ 218 h 328"/>
                <a:gd name="T96" fmla="*/ 51 w 249"/>
                <a:gd name="T97" fmla="*/ 187 h 328"/>
                <a:gd name="T98" fmla="*/ 27 w 249"/>
                <a:gd name="T99" fmla="*/ 159 h 328"/>
                <a:gd name="T100" fmla="*/ 19 w 249"/>
                <a:gd name="T101" fmla="*/ 134 h 328"/>
                <a:gd name="T102" fmla="*/ 20 w 249"/>
                <a:gd name="T103" fmla="*/ 97 h 328"/>
                <a:gd name="T104" fmla="*/ 10 w 249"/>
                <a:gd name="T105" fmla="*/ 7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9" h="328">
                  <a:moveTo>
                    <a:pt x="10" y="72"/>
                  </a:moveTo>
                  <a:cubicBezTo>
                    <a:pt x="14" y="73"/>
                    <a:pt x="17" y="74"/>
                    <a:pt x="18" y="68"/>
                  </a:cubicBezTo>
                  <a:cubicBezTo>
                    <a:pt x="19" y="58"/>
                    <a:pt x="18" y="48"/>
                    <a:pt x="23" y="38"/>
                  </a:cubicBezTo>
                  <a:cubicBezTo>
                    <a:pt x="25" y="35"/>
                    <a:pt x="22" y="26"/>
                    <a:pt x="26" y="21"/>
                  </a:cubicBezTo>
                  <a:cubicBezTo>
                    <a:pt x="30" y="16"/>
                    <a:pt x="29" y="8"/>
                    <a:pt x="38" y="4"/>
                  </a:cubicBezTo>
                  <a:cubicBezTo>
                    <a:pt x="51" y="0"/>
                    <a:pt x="63" y="3"/>
                    <a:pt x="70" y="16"/>
                  </a:cubicBezTo>
                  <a:cubicBezTo>
                    <a:pt x="76" y="28"/>
                    <a:pt x="78" y="42"/>
                    <a:pt x="83" y="55"/>
                  </a:cubicBezTo>
                  <a:cubicBezTo>
                    <a:pt x="87" y="54"/>
                    <a:pt x="85" y="50"/>
                    <a:pt x="88" y="49"/>
                  </a:cubicBezTo>
                  <a:cubicBezTo>
                    <a:pt x="90" y="50"/>
                    <a:pt x="89" y="53"/>
                    <a:pt x="91" y="55"/>
                  </a:cubicBezTo>
                  <a:cubicBezTo>
                    <a:pt x="91" y="54"/>
                    <a:pt x="92" y="53"/>
                    <a:pt x="92" y="52"/>
                  </a:cubicBezTo>
                  <a:cubicBezTo>
                    <a:pt x="95" y="47"/>
                    <a:pt x="93" y="42"/>
                    <a:pt x="93" y="36"/>
                  </a:cubicBezTo>
                  <a:cubicBezTo>
                    <a:pt x="92" y="29"/>
                    <a:pt x="95" y="27"/>
                    <a:pt x="101" y="24"/>
                  </a:cubicBezTo>
                  <a:cubicBezTo>
                    <a:pt x="114" y="17"/>
                    <a:pt x="127" y="22"/>
                    <a:pt x="139" y="22"/>
                  </a:cubicBezTo>
                  <a:cubicBezTo>
                    <a:pt x="158" y="23"/>
                    <a:pt x="173" y="53"/>
                    <a:pt x="165" y="70"/>
                  </a:cubicBezTo>
                  <a:cubicBezTo>
                    <a:pt x="163" y="75"/>
                    <a:pt x="157" y="77"/>
                    <a:pt x="153" y="80"/>
                  </a:cubicBezTo>
                  <a:cubicBezTo>
                    <a:pt x="163" y="80"/>
                    <a:pt x="171" y="84"/>
                    <a:pt x="181" y="85"/>
                  </a:cubicBezTo>
                  <a:cubicBezTo>
                    <a:pt x="194" y="87"/>
                    <a:pt x="198" y="99"/>
                    <a:pt x="206" y="106"/>
                  </a:cubicBezTo>
                  <a:cubicBezTo>
                    <a:pt x="201" y="115"/>
                    <a:pt x="213" y="117"/>
                    <a:pt x="213" y="124"/>
                  </a:cubicBezTo>
                  <a:cubicBezTo>
                    <a:pt x="213" y="131"/>
                    <a:pt x="217" y="138"/>
                    <a:pt x="214" y="146"/>
                  </a:cubicBezTo>
                  <a:cubicBezTo>
                    <a:pt x="214" y="147"/>
                    <a:pt x="215" y="149"/>
                    <a:pt x="216" y="150"/>
                  </a:cubicBezTo>
                  <a:cubicBezTo>
                    <a:pt x="219" y="155"/>
                    <a:pt x="224" y="159"/>
                    <a:pt x="213" y="161"/>
                  </a:cubicBezTo>
                  <a:cubicBezTo>
                    <a:pt x="208" y="162"/>
                    <a:pt x="210" y="168"/>
                    <a:pt x="210" y="172"/>
                  </a:cubicBezTo>
                  <a:cubicBezTo>
                    <a:pt x="211" y="174"/>
                    <a:pt x="212" y="176"/>
                    <a:pt x="210" y="178"/>
                  </a:cubicBezTo>
                  <a:cubicBezTo>
                    <a:pt x="211" y="183"/>
                    <a:pt x="211" y="188"/>
                    <a:pt x="212" y="193"/>
                  </a:cubicBezTo>
                  <a:cubicBezTo>
                    <a:pt x="208" y="190"/>
                    <a:pt x="208" y="186"/>
                    <a:pt x="207" y="183"/>
                  </a:cubicBezTo>
                  <a:cubicBezTo>
                    <a:pt x="205" y="180"/>
                    <a:pt x="205" y="176"/>
                    <a:pt x="201" y="174"/>
                  </a:cubicBezTo>
                  <a:cubicBezTo>
                    <a:pt x="200" y="179"/>
                    <a:pt x="192" y="180"/>
                    <a:pt x="193" y="185"/>
                  </a:cubicBezTo>
                  <a:cubicBezTo>
                    <a:pt x="194" y="193"/>
                    <a:pt x="195" y="201"/>
                    <a:pt x="193" y="208"/>
                  </a:cubicBezTo>
                  <a:cubicBezTo>
                    <a:pt x="192" y="211"/>
                    <a:pt x="195" y="212"/>
                    <a:pt x="197" y="212"/>
                  </a:cubicBezTo>
                  <a:cubicBezTo>
                    <a:pt x="206" y="214"/>
                    <a:pt x="215" y="217"/>
                    <a:pt x="225" y="216"/>
                  </a:cubicBezTo>
                  <a:cubicBezTo>
                    <a:pt x="231" y="216"/>
                    <a:pt x="238" y="219"/>
                    <a:pt x="244" y="222"/>
                  </a:cubicBezTo>
                  <a:cubicBezTo>
                    <a:pt x="248" y="225"/>
                    <a:pt x="249" y="228"/>
                    <a:pt x="247" y="233"/>
                  </a:cubicBezTo>
                  <a:cubicBezTo>
                    <a:pt x="244" y="241"/>
                    <a:pt x="238" y="248"/>
                    <a:pt x="237" y="257"/>
                  </a:cubicBezTo>
                  <a:cubicBezTo>
                    <a:pt x="236" y="261"/>
                    <a:pt x="231" y="260"/>
                    <a:pt x="229" y="261"/>
                  </a:cubicBezTo>
                  <a:cubicBezTo>
                    <a:pt x="225" y="262"/>
                    <a:pt x="220" y="262"/>
                    <a:pt x="217" y="267"/>
                  </a:cubicBezTo>
                  <a:cubicBezTo>
                    <a:pt x="217" y="270"/>
                    <a:pt x="222" y="268"/>
                    <a:pt x="223" y="271"/>
                  </a:cubicBezTo>
                  <a:cubicBezTo>
                    <a:pt x="218" y="277"/>
                    <a:pt x="212" y="281"/>
                    <a:pt x="204" y="283"/>
                  </a:cubicBezTo>
                  <a:cubicBezTo>
                    <a:pt x="199" y="284"/>
                    <a:pt x="194" y="287"/>
                    <a:pt x="190" y="291"/>
                  </a:cubicBezTo>
                  <a:cubicBezTo>
                    <a:pt x="189" y="292"/>
                    <a:pt x="188" y="291"/>
                    <a:pt x="188" y="289"/>
                  </a:cubicBezTo>
                  <a:cubicBezTo>
                    <a:pt x="184" y="286"/>
                    <a:pt x="180" y="290"/>
                    <a:pt x="176" y="291"/>
                  </a:cubicBezTo>
                  <a:cubicBezTo>
                    <a:pt x="169" y="294"/>
                    <a:pt x="162" y="297"/>
                    <a:pt x="156" y="300"/>
                  </a:cubicBezTo>
                  <a:cubicBezTo>
                    <a:pt x="152" y="302"/>
                    <a:pt x="149" y="302"/>
                    <a:pt x="147" y="300"/>
                  </a:cubicBezTo>
                  <a:cubicBezTo>
                    <a:pt x="142" y="296"/>
                    <a:pt x="138" y="299"/>
                    <a:pt x="134" y="299"/>
                  </a:cubicBezTo>
                  <a:cubicBezTo>
                    <a:pt x="131" y="295"/>
                    <a:pt x="128" y="292"/>
                    <a:pt x="122" y="292"/>
                  </a:cubicBezTo>
                  <a:cubicBezTo>
                    <a:pt x="120" y="291"/>
                    <a:pt x="118" y="290"/>
                    <a:pt x="116" y="290"/>
                  </a:cubicBezTo>
                  <a:cubicBezTo>
                    <a:pt x="96" y="284"/>
                    <a:pt x="95" y="282"/>
                    <a:pt x="106" y="265"/>
                  </a:cubicBezTo>
                  <a:cubicBezTo>
                    <a:pt x="109" y="260"/>
                    <a:pt x="113" y="256"/>
                    <a:pt x="117" y="251"/>
                  </a:cubicBezTo>
                  <a:cubicBezTo>
                    <a:pt x="111" y="247"/>
                    <a:pt x="104" y="250"/>
                    <a:pt x="98" y="249"/>
                  </a:cubicBezTo>
                  <a:cubicBezTo>
                    <a:pt x="95" y="249"/>
                    <a:pt x="90" y="249"/>
                    <a:pt x="88" y="245"/>
                  </a:cubicBezTo>
                  <a:cubicBezTo>
                    <a:pt x="86" y="241"/>
                    <a:pt x="88" y="237"/>
                    <a:pt x="91" y="234"/>
                  </a:cubicBezTo>
                  <a:cubicBezTo>
                    <a:pt x="95" y="229"/>
                    <a:pt x="99" y="223"/>
                    <a:pt x="103" y="218"/>
                  </a:cubicBezTo>
                  <a:cubicBezTo>
                    <a:pt x="106" y="214"/>
                    <a:pt x="108" y="210"/>
                    <a:pt x="103" y="206"/>
                  </a:cubicBezTo>
                  <a:cubicBezTo>
                    <a:pt x="99" y="202"/>
                    <a:pt x="102" y="200"/>
                    <a:pt x="106" y="200"/>
                  </a:cubicBezTo>
                  <a:cubicBezTo>
                    <a:pt x="111" y="199"/>
                    <a:pt x="117" y="201"/>
                    <a:pt x="120" y="206"/>
                  </a:cubicBezTo>
                  <a:cubicBezTo>
                    <a:pt x="123" y="210"/>
                    <a:pt x="121" y="214"/>
                    <a:pt x="118" y="218"/>
                  </a:cubicBezTo>
                  <a:cubicBezTo>
                    <a:pt x="116" y="222"/>
                    <a:pt x="113" y="225"/>
                    <a:pt x="110" y="228"/>
                  </a:cubicBezTo>
                  <a:cubicBezTo>
                    <a:pt x="107" y="232"/>
                    <a:pt x="107" y="235"/>
                    <a:pt x="113" y="237"/>
                  </a:cubicBezTo>
                  <a:cubicBezTo>
                    <a:pt x="114" y="237"/>
                    <a:pt x="116" y="237"/>
                    <a:pt x="117" y="238"/>
                  </a:cubicBezTo>
                  <a:cubicBezTo>
                    <a:pt x="129" y="242"/>
                    <a:pt x="130" y="245"/>
                    <a:pt x="124" y="256"/>
                  </a:cubicBezTo>
                  <a:cubicBezTo>
                    <a:pt x="116" y="271"/>
                    <a:pt x="116" y="271"/>
                    <a:pt x="131" y="279"/>
                  </a:cubicBezTo>
                  <a:cubicBezTo>
                    <a:pt x="133" y="280"/>
                    <a:pt x="135" y="281"/>
                    <a:pt x="137" y="281"/>
                  </a:cubicBezTo>
                  <a:cubicBezTo>
                    <a:pt x="138" y="281"/>
                    <a:pt x="138" y="280"/>
                    <a:pt x="137" y="280"/>
                  </a:cubicBezTo>
                  <a:cubicBezTo>
                    <a:pt x="122" y="268"/>
                    <a:pt x="122" y="268"/>
                    <a:pt x="131" y="252"/>
                  </a:cubicBezTo>
                  <a:cubicBezTo>
                    <a:pt x="136" y="242"/>
                    <a:pt x="136" y="241"/>
                    <a:pt x="126" y="237"/>
                  </a:cubicBezTo>
                  <a:cubicBezTo>
                    <a:pt x="115" y="233"/>
                    <a:pt x="114" y="230"/>
                    <a:pt x="120" y="220"/>
                  </a:cubicBezTo>
                  <a:cubicBezTo>
                    <a:pt x="120" y="219"/>
                    <a:pt x="120" y="218"/>
                    <a:pt x="121" y="218"/>
                  </a:cubicBezTo>
                  <a:cubicBezTo>
                    <a:pt x="129" y="204"/>
                    <a:pt x="128" y="202"/>
                    <a:pt x="112" y="198"/>
                  </a:cubicBezTo>
                  <a:cubicBezTo>
                    <a:pt x="107" y="196"/>
                    <a:pt x="100" y="198"/>
                    <a:pt x="99" y="192"/>
                  </a:cubicBezTo>
                  <a:cubicBezTo>
                    <a:pt x="98" y="186"/>
                    <a:pt x="104" y="184"/>
                    <a:pt x="108" y="180"/>
                  </a:cubicBezTo>
                  <a:cubicBezTo>
                    <a:pt x="110" y="178"/>
                    <a:pt x="112" y="176"/>
                    <a:pt x="114" y="174"/>
                  </a:cubicBezTo>
                  <a:cubicBezTo>
                    <a:pt x="117" y="169"/>
                    <a:pt x="118" y="166"/>
                    <a:pt x="112" y="162"/>
                  </a:cubicBezTo>
                  <a:cubicBezTo>
                    <a:pt x="104" y="159"/>
                    <a:pt x="99" y="152"/>
                    <a:pt x="92" y="147"/>
                  </a:cubicBezTo>
                  <a:cubicBezTo>
                    <a:pt x="86" y="145"/>
                    <a:pt x="88" y="140"/>
                    <a:pt x="91" y="136"/>
                  </a:cubicBezTo>
                  <a:cubicBezTo>
                    <a:pt x="99" y="122"/>
                    <a:pt x="99" y="122"/>
                    <a:pt x="83" y="116"/>
                  </a:cubicBezTo>
                  <a:cubicBezTo>
                    <a:pt x="79" y="115"/>
                    <a:pt x="76" y="113"/>
                    <a:pt x="72" y="112"/>
                  </a:cubicBezTo>
                  <a:cubicBezTo>
                    <a:pt x="62" y="110"/>
                    <a:pt x="61" y="107"/>
                    <a:pt x="67" y="98"/>
                  </a:cubicBezTo>
                  <a:cubicBezTo>
                    <a:pt x="72" y="91"/>
                    <a:pt x="77" y="84"/>
                    <a:pt x="82" y="78"/>
                  </a:cubicBezTo>
                  <a:cubicBezTo>
                    <a:pt x="86" y="72"/>
                    <a:pt x="84" y="69"/>
                    <a:pt x="78" y="67"/>
                  </a:cubicBezTo>
                  <a:cubicBezTo>
                    <a:pt x="69" y="65"/>
                    <a:pt x="59" y="62"/>
                    <a:pt x="50" y="60"/>
                  </a:cubicBezTo>
                  <a:cubicBezTo>
                    <a:pt x="52" y="65"/>
                    <a:pt x="57" y="65"/>
                    <a:pt x="61" y="65"/>
                  </a:cubicBezTo>
                  <a:cubicBezTo>
                    <a:pt x="79" y="70"/>
                    <a:pt x="82" y="76"/>
                    <a:pt x="70" y="91"/>
                  </a:cubicBezTo>
                  <a:cubicBezTo>
                    <a:pt x="67" y="95"/>
                    <a:pt x="63" y="99"/>
                    <a:pt x="60" y="103"/>
                  </a:cubicBezTo>
                  <a:cubicBezTo>
                    <a:pt x="54" y="111"/>
                    <a:pt x="55" y="112"/>
                    <a:pt x="64" y="114"/>
                  </a:cubicBezTo>
                  <a:cubicBezTo>
                    <a:pt x="70" y="115"/>
                    <a:pt x="77" y="116"/>
                    <a:pt x="82" y="118"/>
                  </a:cubicBezTo>
                  <a:cubicBezTo>
                    <a:pt x="91" y="121"/>
                    <a:pt x="93" y="126"/>
                    <a:pt x="87" y="134"/>
                  </a:cubicBezTo>
                  <a:cubicBezTo>
                    <a:pt x="86" y="135"/>
                    <a:pt x="85" y="136"/>
                    <a:pt x="84" y="138"/>
                  </a:cubicBezTo>
                  <a:cubicBezTo>
                    <a:pt x="80" y="143"/>
                    <a:pt x="80" y="147"/>
                    <a:pt x="86" y="150"/>
                  </a:cubicBezTo>
                  <a:cubicBezTo>
                    <a:pt x="92" y="153"/>
                    <a:pt x="98" y="155"/>
                    <a:pt x="103" y="159"/>
                  </a:cubicBezTo>
                  <a:cubicBezTo>
                    <a:pt x="111" y="165"/>
                    <a:pt x="112" y="170"/>
                    <a:pt x="106" y="178"/>
                  </a:cubicBezTo>
                  <a:cubicBezTo>
                    <a:pt x="103" y="182"/>
                    <a:pt x="99" y="186"/>
                    <a:pt x="95" y="189"/>
                  </a:cubicBezTo>
                  <a:cubicBezTo>
                    <a:pt x="91" y="192"/>
                    <a:pt x="88" y="196"/>
                    <a:pt x="89" y="202"/>
                  </a:cubicBezTo>
                  <a:cubicBezTo>
                    <a:pt x="88" y="203"/>
                    <a:pt x="88" y="204"/>
                    <a:pt x="87" y="204"/>
                  </a:cubicBezTo>
                  <a:cubicBezTo>
                    <a:pt x="82" y="207"/>
                    <a:pt x="77" y="206"/>
                    <a:pt x="74" y="202"/>
                  </a:cubicBezTo>
                  <a:cubicBezTo>
                    <a:pt x="71" y="198"/>
                    <a:pt x="74" y="194"/>
                    <a:pt x="77" y="190"/>
                  </a:cubicBezTo>
                  <a:cubicBezTo>
                    <a:pt x="80" y="184"/>
                    <a:pt x="85" y="180"/>
                    <a:pt x="90" y="175"/>
                  </a:cubicBezTo>
                  <a:cubicBezTo>
                    <a:pt x="95" y="170"/>
                    <a:pt x="94" y="167"/>
                    <a:pt x="88" y="165"/>
                  </a:cubicBezTo>
                  <a:cubicBezTo>
                    <a:pt x="81" y="162"/>
                    <a:pt x="74" y="163"/>
                    <a:pt x="68" y="161"/>
                  </a:cubicBezTo>
                  <a:cubicBezTo>
                    <a:pt x="59" y="158"/>
                    <a:pt x="58" y="156"/>
                    <a:pt x="64" y="149"/>
                  </a:cubicBezTo>
                  <a:cubicBezTo>
                    <a:pt x="67" y="145"/>
                    <a:pt x="70" y="141"/>
                    <a:pt x="74" y="137"/>
                  </a:cubicBezTo>
                  <a:cubicBezTo>
                    <a:pt x="79" y="131"/>
                    <a:pt x="78" y="128"/>
                    <a:pt x="70" y="125"/>
                  </a:cubicBezTo>
                  <a:cubicBezTo>
                    <a:pt x="65" y="124"/>
                    <a:pt x="60" y="124"/>
                    <a:pt x="55" y="124"/>
                  </a:cubicBezTo>
                  <a:cubicBezTo>
                    <a:pt x="50" y="124"/>
                    <a:pt x="44" y="125"/>
                    <a:pt x="41" y="120"/>
                  </a:cubicBezTo>
                  <a:cubicBezTo>
                    <a:pt x="38" y="115"/>
                    <a:pt x="43" y="111"/>
                    <a:pt x="46" y="107"/>
                  </a:cubicBezTo>
                  <a:cubicBezTo>
                    <a:pt x="50" y="100"/>
                    <a:pt x="55" y="94"/>
                    <a:pt x="58" y="87"/>
                  </a:cubicBezTo>
                  <a:cubicBezTo>
                    <a:pt x="61" y="83"/>
                    <a:pt x="61" y="80"/>
                    <a:pt x="55" y="80"/>
                  </a:cubicBezTo>
                  <a:cubicBezTo>
                    <a:pt x="43" y="79"/>
                    <a:pt x="31" y="83"/>
                    <a:pt x="19" y="83"/>
                  </a:cubicBezTo>
                  <a:cubicBezTo>
                    <a:pt x="26" y="85"/>
                    <a:pt x="34" y="84"/>
                    <a:pt x="41" y="84"/>
                  </a:cubicBezTo>
                  <a:cubicBezTo>
                    <a:pt x="45" y="84"/>
                    <a:pt x="50" y="83"/>
                    <a:pt x="52" y="87"/>
                  </a:cubicBezTo>
                  <a:cubicBezTo>
                    <a:pt x="54" y="91"/>
                    <a:pt x="50" y="95"/>
                    <a:pt x="48" y="98"/>
                  </a:cubicBezTo>
                  <a:cubicBezTo>
                    <a:pt x="44" y="105"/>
                    <a:pt x="39" y="111"/>
                    <a:pt x="35" y="117"/>
                  </a:cubicBezTo>
                  <a:cubicBezTo>
                    <a:pt x="30" y="124"/>
                    <a:pt x="31" y="127"/>
                    <a:pt x="39" y="127"/>
                  </a:cubicBezTo>
                  <a:cubicBezTo>
                    <a:pt x="47" y="127"/>
                    <a:pt x="55" y="128"/>
                    <a:pt x="63" y="130"/>
                  </a:cubicBezTo>
                  <a:cubicBezTo>
                    <a:pt x="68" y="132"/>
                    <a:pt x="70" y="135"/>
                    <a:pt x="66" y="140"/>
                  </a:cubicBezTo>
                  <a:cubicBezTo>
                    <a:pt x="62" y="144"/>
                    <a:pt x="57" y="148"/>
                    <a:pt x="53" y="152"/>
                  </a:cubicBezTo>
                  <a:cubicBezTo>
                    <a:pt x="48" y="158"/>
                    <a:pt x="48" y="160"/>
                    <a:pt x="56" y="162"/>
                  </a:cubicBezTo>
                  <a:cubicBezTo>
                    <a:pt x="63" y="163"/>
                    <a:pt x="70" y="165"/>
                    <a:pt x="76" y="168"/>
                  </a:cubicBezTo>
                  <a:cubicBezTo>
                    <a:pt x="83" y="171"/>
                    <a:pt x="84" y="175"/>
                    <a:pt x="79" y="181"/>
                  </a:cubicBezTo>
                  <a:cubicBezTo>
                    <a:pt x="76" y="185"/>
                    <a:pt x="72" y="190"/>
                    <a:pt x="68" y="195"/>
                  </a:cubicBezTo>
                  <a:cubicBezTo>
                    <a:pt x="65" y="201"/>
                    <a:pt x="66" y="204"/>
                    <a:pt x="72" y="205"/>
                  </a:cubicBezTo>
                  <a:cubicBezTo>
                    <a:pt x="78" y="207"/>
                    <a:pt x="84" y="207"/>
                    <a:pt x="89" y="209"/>
                  </a:cubicBezTo>
                  <a:cubicBezTo>
                    <a:pt x="99" y="212"/>
                    <a:pt x="101" y="219"/>
                    <a:pt x="96" y="227"/>
                  </a:cubicBezTo>
                  <a:cubicBezTo>
                    <a:pt x="92" y="232"/>
                    <a:pt x="89" y="236"/>
                    <a:pt x="84" y="239"/>
                  </a:cubicBezTo>
                  <a:cubicBezTo>
                    <a:pt x="81" y="239"/>
                    <a:pt x="79" y="241"/>
                    <a:pt x="80" y="244"/>
                  </a:cubicBezTo>
                  <a:cubicBezTo>
                    <a:pt x="81" y="247"/>
                    <a:pt x="83" y="247"/>
                    <a:pt x="85" y="248"/>
                  </a:cubicBezTo>
                  <a:cubicBezTo>
                    <a:pt x="91" y="249"/>
                    <a:pt x="97" y="249"/>
                    <a:pt x="102" y="251"/>
                  </a:cubicBezTo>
                  <a:cubicBezTo>
                    <a:pt x="108" y="253"/>
                    <a:pt x="113" y="257"/>
                    <a:pt x="107" y="263"/>
                  </a:cubicBezTo>
                  <a:cubicBezTo>
                    <a:pt x="103" y="269"/>
                    <a:pt x="101" y="275"/>
                    <a:pt x="94" y="279"/>
                  </a:cubicBezTo>
                  <a:cubicBezTo>
                    <a:pt x="90" y="281"/>
                    <a:pt x="94" y="283"/>
                    <a:pt x="96" y="284"/>
                  </a:cubicBezTo>
                  <a:cubicBezTo>
                    <a:pt x="102" y="286"/>
                    <a:pt x="108" y="288"/>
                    <a:pt x="113" y="289"/>
                  </a:cubicBezTo>
                  <a:cubicBezTo>
                    <a:pt x="121" y="291"/>
                    <a:pt x="128" y="294"/>
                    <a:pt x="134" y="299"/>
                  </a:cubicBezTo>
                  <a:cubicBezTo>
                    <a:pt x="126" y="307"/>
                    <a:pt x="118" y="314"/>
                    <a:pt x="109" y="322"/>
                  </a:cubicBezTo>
                  <a:cubicBezTo>
                    <a:pt x="106" y="325"/>
                    <a:pt x="103" y="328"/>
                    <a:pt x="103" y="320"/>
                  </a:cubicBezTo>
                  <a:cubicBezTo>
                    <a:pt x="103" y="316"/>
                    <a:pt x="102" y="315"/>
                    <a:pt x="98" y="316"/>
                  </a:cubicBezTo>
                  <a:cubicBezTo>
                    <a:pt x="95" y="317"/>
                    <a:pt x="92" y="316"/>
                    <a:pt x="89" y="316"/>
                  </a:cubicBezTo>
                  <a:cubicBezTo>
                    <a:pt x="89" y="315"/>
                    <a:pt x="89" y="314"/>
                    <a:pt x="90" y="313"/>
                  </a:cubicBezTo>
                  <a:cubicBezTo>
                    <a:pt x="97" y="302"/>
                    <a:pt x="97" y="302"/>
                    <a:pt x="84" y="299"/>
                  </a:cubicBezTo>
                  <a:cubicBezTo>
                    <a:pt x="80" y="298"/>
                    <a:pt x="75" y="298"/>
                    <a:pt x="71" y="296"/>
                  </a:cubicBezTo>
                  <a:cubicBezTo>
                    <a:pt x="63" y="294"/>
                    <a:pt x="62" y="291"/>
                    <a:pt x="66" y="284"/>
                  </a:cubicBezTo>
                  <a:cubicBezTo>
                    <a:pt x="69" y="279"/>
                    <a:pt x="72" y="275"/>
                    <a:pt x="76" y="271"/>
                  </a:cubicBezTo>
                  <a:cubicBezTo>
                    <a:pt x="80" y="265"/>
                    <a:pt x="78" y="263"/>
                    <a:pt x="72" y="262"/>
                  </a:cubicBezTo>
                  <a:cubicBezTo>
                    <a:pt x="67" y="261"/>
                    <a:pt x="62" y="260"/>
                    <a:pt x="58" y="258"/>
                  </a:cubicBezTo>
                  <a:cubicBezTo>
                    <a:pt x="49" y="255"/>
                    <a:pt x="48" y="252"/>
                    <a:pt x="53" y="244"/>
                  </a:cubicBezTo>
                  <a:cubicBezTo>
                    <a:pt x="56" y="239"/>
                    <a:pt x="60" y="233"/>
                    <a:pt x="64" y="227"/>
                  </a:cubicBezTo>
                  <a:cubicBezTo>
                    <a:pt x="68" y="222"/>
                    <a:pt x="67" y="219"/>
                    <a:pt x="61" y="218"/>
                  </a:cubicBezTo>
                  <a:cubicBezTo>
                    <a:pt x="56" y="216"/>
                    <a:pt x="50" y="215"/>
                    <a:pt x="45" y="212"/>
                  </a:cubicBezTo>
                  <a:cubicBezTo>
                    <a:pt x="39" y="209"/>
                    <a:pt x="38" y="205"/>
                    <a:pt x="42" y="200"/>
                  </a:cubicBezTo>
                  <a:cubicBezTo>
                    <a:pt x="45" y="196"/>
                    <a:pt x="48" y="192"/>
                    <a:pt x="51" y="187"/>
                  </a:cubicBezTo>
                  <a:cubicBezTo>
                    <a:pt x="57" y="178"/>
                    <a:pt x="57" y="177"/>
                    <a:pt x="45" y="175"/>
                  </a:cubicBezTo>
                  <a:cubicBezTo>
                    <a:pt x="41" y="174"/>
                    <a:pt x="37" y="173"/>
                    <a:pt x="33" y="172"/>
                  </a:cubicBezTo>
                  <a:cubicBezTo>
                    <a:pt x="25" y="170"/>
                    <a:pt x="24" y="166"/>
                    <a:pt x="27" y="159"/>
                  </a:cubicBezTo>
                  <a:cubicBezTo>
                    <a:pt x="30" y="155"/>
                    <a:pt x="33" y="151"/>
                    <a:pt x="36" y="147"/>
                  </a:cubicBezTo>
                  <a:cubicBezTo>
                    <a:pt x="40" y="142"/>
                    <a:pt x="38" y="140"/>
                    <a:pt x="33" y="138"/>
                  </a:cubicBezTo>
                  <a:cubicBezTo>
                    <a:pt x="28" y="137"/>
                    <a:pt x="23" y="136"/>
                    <a:pt x="19" y="134"/>
                  </a:cubicBezTo>
                  <a:cubicBezTo>
                    <a:pt x="11" y="130"/>
                    <a:pt x="10" y="126"/>
                    <a:pt x="14" y="118"/>
                  </a:cubicBezTo>
                  <a:cubicBezTo>
                    <a:pt x="16" y="114"/>
                    <a:pt x="20" y="110"/>
                    <a:pt x="23" y="105"/>
                  </a:cubicBezTo>
                  <a:cubicBezTo>
                    <a:pt x="26" y="101"/>
                    <a:pt x="25" y="98"/>
                    <a:pt x="20" y="97"/>
                  </a:cubicBezTo>
                  <a:cubicBezTo>
                    <a:pt x="17" y="97"/>
                    <a:pt x="15" y="96"/>
                    <a:pt x="13" y="95"/>
                  </a:cubicBezTo>
                  <a:cubicBezTo>
                    <a:pt x="8" y="94"/>
                    <a:pt x="1" y="93"/>
                    <a:pt x="1" y="87"/>
                  </a:cubicBezTo>
                  <a:cubicBezTo>
                    <a:pt x="0" y="81"/>
                    <a:pt x="3" y="75"/>
                    <a:pt x="10" y="72"/>
                  </a:cubicBezTo>
                  <a:close/>
                </a:path>
              </a:pathLst>
            </a:custGeom>
            <a:solidFill>
              <a:srgbClr val="FADB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26">
              <a:extLst>
                <a:ext uri="{FF2B5EF4-FFF2-40B4-BE49-F238E27FC236}">
                  <a16:creationId xmlns:a16="http://schemas.microsoft.com/office/drawing/2014/main" id="{F50662F2-A089-B295-B655-D76B597F6138}"/>
                </a:ext>
              </a:extLst>
            </p:cNvPr>
            <p:cNvSpPr/>
            <p:nvPr/>
          </p:nvSpPr>
          <p:spPr bwMode="auto">
            <a:xfrm>
              <a:off x="488951" y="5683250"/>
              <a:ext cx="342900" cy="604838"/>
            </a:xfrm>
            <a:custGeom>
              <a:avLst/>
              <a:gdLst>
                <a:gd name="T0" fmla="*/ 5 w 91"/>
                <a:gd name="T1" fmla="*/ 97 h 160"/>
                <a:gd name="T2" fmla="*/ 12 w 91"/>
                <a:gd name="T3" fmla="*/ 55 h 160"/>
                <a:gd name="T4" fmla="*/ 16 w 91"/>
                <a:gd name="T5" fmla="*/ 27 h 160"/>
                <a:gd name="T6" fmla="*/ 23 w 91"/>
                <a:gd name="T7" fmla="*/ 0 h 160"/>
                <a:gd name="T8" fmla="*/ 35 w 91"/>
                <a:gd name="T9" fmla="*/ 4 h 160"/>
                <a:gd name="T10" fmla="*/ 52 w 91"/>
                <a:gd name="T11" fmla="*/ 17 h 160"/>
                <a:gd name="T12" fmla="*/ 52 w 91"/>
                <a:gd name="T13" fmla="*/ 26 h 160"/>
                <a:gd name="T14" fmla="*/ 44 w 91"/>
                <a:gd name="T15" fmla="*/ 38 h 160"/>
                <a:gd name="T16" fmla="*/ 48 w 91"/>
                <a:gd name="T17" fmla="*/ 48 h 160"/>
                <a:gd name="T18" fmla="*/ 60 w 91"/>
                <a:gd name="T19" fmla="*/ 50 h 160"/>
                <a:gd name="T20" fmla="*/ 65 w 91"/>
                <a:gd name="T21" fmla="*/ 64 h 160"/>
                <a:gd name="T22" fmla="*/ 53 w 91"/>
                <a:gd name="T23" fmla="*/ 78 h 160"/>
                <a:gd name="T24" fmla="*/ 55 w 91"/>
                <a:gd name="T25" fmla="*/ 88 h 160"/>
                <a:gd name="T26" fmla="*/ 72 w 91"/>
                <a:gd name="T27" fmla="*/ 91 h 160"/>
                <a:gd name="T28" fmla="*/ 78 w 91"/>
                <a:gd name="T29" fmla="*/ 109 h 160"/>
                <a:gd name="T30" fmla="*/ 70 w 91"/>
                <a:gd name="T31" fmla="*/ 117 h 160"/>
                <a:gd name="T32" fmla="*/ 73 w 91"/>
                <a:gd name="T33" fmla="*/ 126 h 160"/>
                <a:gd name="T34" fmla="*/ 84 w 91"/>
                <a:gd name="T35" fmla="*/ 126 h 160"/>
                <a:gd name="T36" fmla="*/ 86 w 91"/>
                <a:gd name="T37" fmla="*/ 132 h 160"/>
                <a:gd name="T38" fmla="*/ 51 w 91"/>
                <a:gd name="T39" fmla="*/ 160 h 160"/>
                <a:gd name="T40" fmla="*/ 52 w 91"/>
                <a:gd name="T41" fmla="*/ 147 h 160"/>
                <a:gd name="T42" fmla="*/ 47 w 91"/>
                <a:gd name="T43" fmla="*/ 147 h 160"/>
                <a:gd name="T44" fmla="*/ 32 w 91"/>
                <a:gd name="T45" fmla="*/ 143 h 160"/>
                <a:gd name="T46" fmla="*/ 5 w 91"/>
                <a:gd name="T47" fmla="*/ 9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60">
                  <a:moveTo>
                    <a:pt x="5" y="97"/>
                  </a:moveTo>
                  <a:cubicBezTo>
                    <a:pt x="3" y="84"/>
                    <a:pt x="0" y="68"/>
                    <a:pt x="12" y="55"/>
                  </a:cubicBezTo>
                  <a:cubicBezTo>
                    <a:pt x="18" y="48"/>
                    <a:pt x="19" y="37"/>
                    <a:pt x="16" y="27"/>
                  </a:cubicBezTo>
                  <a:cubicBezTo>
                    <a:pt x="15" y="21"/>
                    <a:pt x="19" y="3"/>
                    <a:pt x="23" y="0"/>
                  </a:cubicBezTo>
                  <a:cubicBezTo>
                    <a:pt x="26" y="3"/>
                    <a:pt x="31" y="3"/>
                    <a:pt x="35" y="4"/>
                  </a:cubicBezTo>
                  <a:cubicBezTo>
                    <a:pt x="42" y="7"/>
                    <a:pt x="47" y="12"/>
                    <a:pt x="52" y="17"/>
                  </a:cubicBezTo>
                  <a:cubicBezTo>
                    <a:pt x="55" y="19"/>
                    <a:pt x="54" y="23"/>
                    <a:pt x="52" y="26"/>
                  </a:cubicBezTo>
                  <a:cubicBezTo>
                    <a:pt x="50" y="30"/>
                    <a:pt x="47" y="34"/>
                    <a:pt x="44" y="38"/>
                  </a:cubicBezTo>
                  <a:cubicBezTo>
                    <a:pt x="39" y="44"/>
                    <a:pt x="40" y="47"/>
                    <a:pt x="48" y="48"/>
                  </a:cubicBezTo>
                  <a:cubicBezTo>
                    <a:pt x="52" y="49"/>
                    <a:pt x="56" y="49"/>
                    <a:pt x="60" y="50"/>
                  </a:cubicBezTo>
                  <a:cubicBezTo>
                    <a:pt x="66" y="52"/>
                    <a:pt x="69" y="58"/>
                    <a:pt x="65" y="64"/>
                  </a:cubicBezTo>
                  <a:cubicBezTo>
                    <a:pt x="62" y="69"/>
                    <a:pt x="57" y="73"/>
                    <a:pt x="53" y="78"/>
                  </a:cubicBezTo>
                  <a:cubicBezTo>
                    <a:pt x="48" y="83"/>
                    <a:pt x="48" y="85"/>
                    <a:pt x="55" y="88"/>
                  </a:cubicBezTo>
                  <a:cubicBezTo>
                    <a:pt x="61" y="89"/>
                    <a:pt x="67" y="90"/>
                    <a:pt x="72" y="91"/>
                  </a:cubicBezTo>
                  <a:cubicBezTo>
                    <a:pt x="85" y="95"/>
                    <a:pt x="86" y="99"/>
                    <a:pt x="78" y="109"/>
                  </a:cubicBezTo>
                  <a:cubicBezTo>
                    <a:pt x="75" y="112"/>
                    <a:pt x="73" y="114"/>
                    <a:pt x="70" y="117"/>
                  </a:cubicBezTo>
                  <a:cubicBezTo>
                    <a:pt x="66" y="122"/>
                    <a:pt x="67" y="124"/>
                    <a:pt x="73" y="126"/>
                  </a:cubicBezTo>
                  <a:cubicBezTo>
                    <a:pt x="77" y="127"/>
                    <a:pt x="81" y="126"/>
                    <a:pt x="84" y="126"/>
                  </a:cubicBezTo>
                  <a:cubicBezTo>
                    <a:pt x="87" y="127"/>
                    <a:pt x="91" y="128"/>
                    <a:pt x="86" y="132"/>
                  </a:cubicBezTo>
                  <a:cubicBezTo>
                    <a:pt x="72" y="137"/>
                    <a:pt x="62" y="150"/>
                    <a:pt x="51" y="160"/>
                  </a:cubicBezTo>
                  <a:cubicBezTo>
                    <a:pt x="48" y="154"/>
                    <a:pt x="53" y="151"/>
                    <a:pt x="52" y="147"/>
                  </a:cubicBezTo>
                  <a:cubicBezTo>
                    <a:pt x="50" y="145"/>
                    <a:pt x="48" y="147"/>
                    <a:pt x="47" y="147"/>
                  </a:cubicBezTo>
                  <a:cubicBezTo>
                    <a:pt x="40" y="151"/>
                    <a:pt x="35" y="149"/>
                    <a:pt x="32" y="143"/>
                  </a:cubicBezTo>
                  <a:cubicBezTo>
                    <a:pt x="23" y="127"/>
                    <a:pt x="8" y="115"/>
                    <a:pt x="5" y="97"/>
                  </a:cubicBezTo>
                </a:path>
              </a:pathLst>
            </a:custGeom>
            <a:solidFill>
              <a:srgbClr val="FADB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27">
              <a:extLst>
                <a:ext uri="{FF2B5EF4-FFF2-40B4-BE49-F238E27FC236}">
                  <a16:creationId xmlns:a16="http://schemas.microsoft.com/office/drawing/2014/main" id="{AD5CEAF3-294C-AF74-2D6B-F3C24731D8CF}"/>
                </a:ext>
              </a:extLst>
            </p:cNvPr>
            <p:cNvSpPr/>
            <p:nvPr/>
          </p:nvSpPr>
          <p:spPr bwMode="auto">
            <a:xfrm>
              <a:off x="579438" y="5422900"/>
              <a:ext cx="404813" cy="782638"/>
            </a:xfrm>
            <a:custGeom>
              <a:avLst/>
              <a:gdLst>
                <a:gd name="T0" fmla="*/ 94 w 107"/>
                <a:gd name="T1" fmla="*/ 207 h 207"/>
                <a:gd name="T2" fmla="*/ 82 w 107"/>
                <a:gd name="T3" fmla="*/ 194 h 207"/>
                <a:gd name="T4" fmla="*/ 54 w 107"/>
                <a:gd name="T5" fmla="*/ 190 h 207"/>
                <a:gd name="T6" fmla="*/ 53 w 107"/>
                <a:gd name="T7" fmla="*/ 182 h 207"/>
                <a:gd name="T8" fmla="*/ 65 w 107"/>
                <a:gd name="T9" fmla="*/ 169 h 207"/>
                <a:gd name="T10" fmla="*/ 63 w 107"/>
                <a:gd name="T11" fmla="*/ 159 h 207"/>
                <a:gd name="T12" fmla="*/ 42 w 107"/>
                <a:gd name="T13" fmla="*/ 155 h 207"/>
                <a:gd name="T14" fmla="*/ 37 w 107"/>
                <a:gd name="T15" fmla="*/ 141 h 207"/>
                <a:gd name="T16" fmla="*/ 50 w 107"/>
                <a:gd name="T17" fmla="*/ 129 h 207"/>
                <a:gd name="T18" fmla="*/ 48 w 107"/>
                <a:gd name="T19" fmla="*/ 121 h 207"/>
                <a:gd name="T20" fmla="*/ 31 w 107"/>
                <a:gd name="T21" fmla="*/ 115 h 207"/>
                <a:gd name="T22" fmla="*/ 26 w 107"/>
                <a:gd name="T23" fmla="*/ 103 h 207"/>
                <a:gd name="T24" fmla="*/ 35 w 107"/>
                <a:gd name="T25" fmla="*/ 91 h 207"/>
                <a:gd name="T26" fmla="*/ 32 w 107"/>
                <a:gd name="T27" fmla="*/ 80 h 207"/>
                <a:gd name="T28" fmla="*/ 15 w 107"/>
                <a:gd name="T29" fmla="*/ 73 h 207"/>
                <a:gd name="T30" fmla="*/ 14 w 107"/>
                <a:gd name="T31" fmla="*/ 56 h 207"/>
                <a:gd name="T32" fmla="*/ 22 w 107"/>
                <a:gd name="T33" fmla="*/ 47 h 207"/>
                <a:gd name="T34" fmla="*/ 12 w 107"/>
                <a:gd name="T35" fmla="*/ 39 h 207"/>
                <a:gd name="T36" fmla="*/ 0 w 107"/>
                <a:gd name="T37" fmla="*/ 28 h 207"/>
                <a:gd name="T38" fmla="*/ 13 w 107"/>
                <a:gd name="T39" fmla="*/ 13 h 207"/>
                <a:gd name="T40" fmla="*/ 30 w 107"/>
                <a:gd name="T41" fmla="*/ 0 h 207"/>
                <a:gd name="T42" fmla="*/ 31 w 107"/>
                <a:gd name="T43" fmla="*/ 1 h 207"/>
                <a:gd name="T44" fmla="*/ 28 w 107"/>
                <a:gd name="T45" fmla="*/ 18 h 207"/>
                <a:gd name="T46" fmla="*/ 43 w 107"/>
                <a:gd name="T47" fmla="*/ 24 h 207"/>
                <a:gd name="T48" fmla="*/ 47 w 107"/>
                <a:gd name="T49" fmla="*/ 35 h 207"/>
                <a:gd name="T50" fmla="*/ 40 w 107"/>
                <a:gd name="T51" fmla="*/ 45 h 207"/>
                <a:gd name="T52" fmla="*/ 46 w 107"/>
                <a:gd name="T53" fmla="*/ 61 h 207"/>
                <a:gd name="T54" fmla="*/ 57 w 107"/>
                <a:gd name="T55" fmla="*/ 65 h 207"/>
                <a:gd name="T56" fmla="*/ 60 w 107"/>
                <a:gd name="T57" fmla="*/ 77 h 207"/>
                <a:gd name="T58" fmla="*/ 54 w 107"/>
                <a:gd name="T59" fmla="*/ 89 h 207"/>
                <a:gd name="T60" fmla="*/ 59 w 107"/>
                <a:gd name="T61" fmla="*/ 99 h 207"/>
                <a:gd name="T62" fmla="*/ 71 w 107"/>
                <a:gd name="T63" fmla="*/ 101 h 207"/>
                <a:gd name="T64" fmla="*/ 78 w 107"/>
                <a:gd name="T65" fmla="*/ 117 h 207"/>
                <a:gd name="T66" fmla="*/ 69 w 107"/>
                <a:gd name="T67" fmla="*/ 130 h 207"/>
                <a:gd name="T68" fmla="*/ 73 w 107"/>
                <a:gd name="T69" fmla="*/ 140 h 207"/>
                <a:gd name="T70" fmla="*/ 85 w 107"/>
                <a:gd name="T71" fmla="*/ 143 h 207"/>
                <a:gd name="T72" fmla="*/ 91 w 107"/>
                <a:gd name="T73" fmla="*/ 158 h 207"/>
                <a:gd name="T74" fmla="*/ 81 w 107"/>
                <a:gd name="T75" fmla="*/ 173 h 207"/>
                <a:gd name="T76" fmla="*/ 84 w 107"/>
                <a:gd name="T77" fmla="*/ 185 h 207"/>
                <a:gd name="T78" fmla="*/ 95 w 107"/>
                <a:gd name="T79" fmla="*/ 188 h 207"/>
                <a:gd name="T80" fmla="*/ 100 w 107"/>
                <a:gd name="T81" fmla="*/ 203 h 207"/>
                <a:gd name="T82" fmla="*/ 94 w 107"/>
                <a:gd name="T83"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206">
                  <a:moveTo>
                    <a:pt x="94" y="207"/>
                  </a:moveTo>
                  <a:cubicBezTo>
                    <a:pt x="90" y="203"/>
                    <a:pt x="92" y="193"/>
                    <a:pt x="82" y="194"/>
                  </a:cubicBezTo>
                  <a:cubicBezTo>
                    <a:pt x="72" y="199"/>
                    <a:pt x="63" y="194"/>
                    <a:pt x="54" y="190"/>
                  </a:cubicBezTo>
                  <a:cubicBezTo>
                    <a:pt x="49" y="188"/>
                    <a:pt x="51" y="185"/>
                    <a:pt x="53" y="182"/>
                  </a:cubicBezTo>
                  <a:cubicBezTo>
                    <a:pt x="56" y="176"/>
                    <a:pt x="61" y="173"/>
                    <a:pt x="65" y="169"/>
                  </a:cubicBezTo>
                  <a:cubicBezTo>
                    <a:pt x="70" y="164"/>
                    <a:pt x="70" y="162"/>
                    <a:pt x="63" y="159"/>
                  </a:cubicBezTo>
                  <a:cubicBezTo>
                    <a:pt x="56" y="156"/>
                    <a:pt x="49" y="157"/>
                    <a:pt x="42" y="155"/>
                  </a:cubicBezTo>
                  <a:cubicBezTo>
                    <a:pt x="32" y="153"/>
                    <a:pt x="31" y="149"/>
                    <a:pt x="37" y="141"/>
                  </a:cubicBezTo>
                  <a:cubicBezTo>
                    <a:pt x="41" y="137"/>
                    <a:pt x="46" y="133"/>
                    <a:pt x="50" y="129"/>
                  </a:cubicBezTo>
                  <a:cubicBezTo>
                    <a:pt x="54" y="126"/>
                    <a:pt x="54" y="123"/>
                    <a:pt x="48" y="121"/>
                  </a:cubicBezTo>
                  <a:cubicBezTo>
                    <a:pt x="43" y="119"/>
                    <a:pt x="37" y="117"/>
                    <a:pt x="31" y="115"/>
                  </a:cubicBezTo>
                  <a:cubicBezTo>
                    <a:pt x="23" y="113"/>
                    <a:pt x="22" y="110"/>
                    <a:pt x="26" y="103"/>
                  </a:cubicBezTo>
                  <a:cubicBezTo>
                    <a:pt x="29" y="99"/>
                    <a:pt x="32" y="95"/>
                    <a:pt x="35" y="91"/>
                  </a:cubicBezTo>
                  <a:cubicBezTo>
                    <a:pt x="40" y="85"/>
                    <a:pt x="38" y="82"/>
                    <a:pt x="32" y="80"/>
                  </a:cubicBezTo>
                  <a:cubicBezTo>
                    <a:pt x="26" y="77"/>
                    <a:pt x="21" y="76"/>
                    <a:pt x="15" y="73"/>
                  </a:cubicBezTo>
                  <a:cubicBezTo>
                    <a:pt x="6" y="68"/>
                    <a:pt x="5" y="63"/>
                    <a:pt x="14" y="56"/>
                  </a:cubicBezTo>
                  <a:cubicBezTo>
                    <a:pt x="17" y="53"/>
                    <a:pt x="23" y="52"/>
                    <a:pt x="22" y="47"/>
                  </a:cubicBezTo>
                  <a:cubicBezTo>
                    <a:pt x="22" y="41"/>
                    <a:pt x="16" y="40"/>
                    <a:pt x="12" y="39"/>
                  </a:cubicBezTo>
                  <a:cubicBezTo>
                    <a:pt x="6" y="36"/>
                    <a:pt x="0" y="35"/>
                    <a:pt x="0" y="28"/>
                  </a:cubicBezTo>
                  <a:cubicBezTo>
                    <a:pt x="1" y="21"/>
                    <a:pt x="5" y="15"/>
                    <a:pt x="13" y="13"/>
                  </a:cubicBezTo>
                  <a:cubicBezTo>
                    <a:pt x="21" y="13"/>
                    <a:pt x="23" y="3"/>
                    <a:pt x="30" y="0"/>
                  </a:cubicBezTo>
                  <a:cubicBezTo>
                    <a:pt x="30" y="1"/>
                    <a:pt x="31" y="1"/>
                    <a:pt x="31" y="1"/>
                  </a:cubicBezTo>
                  <a:cubicBezTo>
                    <a:pt x="31" y="7"/>
                    <a:pt x="25" y="12"/>
                    <a:pt x="28" y="18"/>
                  </a:cubicBezTo>
                  <a:cubicBezTo>
                    <a:pt x="31" y="24"/>
                    <a:pt x="38" y="22"/>
                    <a:pt x="43" y="24"/>
                  </a:cubicBezTo>
                  <a:cubicBezTo>
                    <a:pt x="47" y="27"/>
                    <a:pt x="49" y="30"/>
                    <a:pt x="47" y="35"/>
                  </a:cubicBezTo>
                  <a:cubicBezTo>
                    <a:pt x="45" y="38"/>
                    <a:pt x="42" y="42"/>
                    <a:pt x="40" y="45"/>
                  </a:cubicBezTo>
                  <a:cubicBezTo>
                    <a:pt x="35" y="54"/>
                    <a:pt x="36" y="57"/>
                    <a:pt x="46" y="61"/>
                  </a:cubicBezTo>
                  <a:cubicBezTo>
                    <a:pt x="49" y="63"/>
                    <a:pt x="53" y="64"/>
                    <a:pt x="57" y="65"/>
                  </a:cubicBezTo>
                  <a:cubicBezTo>
                    <a:pt x="63" y="67"/>
                    <a:pt x="64" y="71"/>
                    <a:pt x="60" y="77"/>
                  </a:cubicBezTo>
                  <a:cubicBezTo>
                    <a:pt x="58" y="81"/>
                    <a:pt x="56" y="84"/>
                    <a:pt x="54" y="89"/>
                  </a:cubicBezTo>
                  <a:cubicBezTo>
                    <a:pt x="50" y="97"/>
                    <a:pt x="50" y="98"/>
                    <a:pt x="59" y="99"/>
                  </a:cubicBezTo>
                  <a:cubicBezTo>
                    <a:pt x="63" y="100"/>
                    <a:pt x="67" y="100"/>
                    <a:pt x="71" y="101"/>
                  </a:cubicBezTo>
                  <a:cubicBezTo>
                    <a:pt x="81" y="104"/>
                    <a:pt x="83" y="109"/>
                    <a:pt x="78" y="117"/>
                  </a:cubicBezTo>
                  <a:cubicBezTo>
                    <a:pt x="75" y="122"/>
                    <a:pt x="72" y="126"/>
                    <a:pt x="69" y="130"/>
                  </a:cubicBezTo>
                  <a:cubicBezTo>
                    <a:pt x="65" y="137"/>
                    <a:pt x="65" y="138"/>
                    <a:pt x="73" y="140"/>
                  </a:cubicBezTo>
                  <a:cubicBezTo>
                    <a:pt x="77" y="141"/>
                    <a:pt x="81" y="142"/>
                    <a:pt x="85" y="143"/>
                  </a:cubicBezTo>
                  <a:cubicBezTo>
                    <a:pt x="93" y="147"/>
                    <a:pt x="94" y="150"/>
                    <a:pt x="91" y="158"/>
                  </a:cubicBezTo>
                  <a:cubicBezTo>
                    <a:pt x="88" y="164"/>
                    <a:pt x="84" y="168"/>
                    <a:pt x="81" y="173"/>
                  </a:cubicBezTo>
                  <a:cubicBezTo>
                    <a:pt x="76" y="180"/>
                    <a:pt x="76" y="182"/>
                    <a:pt x="84" y="185"/>
                  </a:cubicBezTo>
                  <a:cubicBezTo>
                    <a:pt x="88" y="186"/>
                    <a:pt x="92" y="187"/>
                    <a:pt x="95" y="188"/>
                  </a:cubicBezTo>
                  <a:cubicBezTo>
                    <a:pt x="105" y="191"/>
                    <a:pt x="107" y="195"/>
                    <a:pt x="100" y="203"/>
                  </a:cubicBezTo>
                  <a:cubicBezTo>
                    <a:pt x="99" y="205"/>
                    <a:pt x="97" y="207"/>
                    <a:pt x="94" y="207"/>
                  </a:cubicBezTo>
                  <a:close/>
                </a:path>
              </a:pathLst>
            </a:custGeom>
            <a:solidFill>
              <a:srgbClr val="F7DC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28">
              <a:extLst>
                <a:ext uri="{FF2B5EF4-FFF2-40B4-BE49-F238E27FC236}">
                  <a16:creationId xmlns:a16="http://schemas.microsoft.com/office/drawing/2014/main" id="{7E591076-9395-8F9F-A6D1-B6F811B627D9}"/>
                </a:ext>
              </a:extLst>
            </p:cNvPr>
            <p:cNvSpPr/>
            <p:nvPr/>
          </p:nvSpPr>
          <p:spPr bwMode="auto">
            <a:xfrm>
              <a:off x="658813" y="5376863"/>
              <a:ext cx="434975" cy="1020763"/>
            </a:xfrm>
            <a:custGeom>
              <a:avLst/>
              <a:gdLst>
                <a:gd name="T0" fmla="*/ 73 w 115"/>
                <a:gd name="T1" fmla="*/ 219 h 270"/>
                <a:gd name="T2" fmla="*/ 77 w 115"/>
                <a:gd name="T3" fmla="*/ 215 h 270"/>
                <a:gd name="T4" fmla="*/ 72 w 115"/>
                <a:gd name="T5" fmla="*/ 202 h 270"/>
                <a:gd name="T6" fmla="*/ 62 w 115"/>
                <a:gd name="T7" fmla="*/ 177 h 270"/>
                <a:gd name="T8" fmla="*/ 53 w 115"/>
                <a:gd name="T9" fmla="*/ 155 h 270"/>
                <a:gd name="T10" fmla="*/ 50 w 115"/>
                <a:gd name="T11" fmla="*/ 154 h 270"/>
                <a:gd name="T12" fmla="*/ 44 w 115"/>
                <a:gd name="T13" fmla="*/ 142 h 270"/>
                <a:gd name="T14" fmla="*/ 57 w 115"/>
                <a:gd name="T15" fmla="*/ 125 h 270"/>
                <a:gd name="T16" fmla="*/ 53 w 115"/>
                <a:gd name="T17" fmla="*/ 117 h 270"/>
                <a:gd name="T18" fmla="*/ 33 w 115"/>
                <a:gd name="T19" fmla="*/ 113 h 270"/>
                <a:gd name="T20" fmla="*/ 28 w 115"/>
                <a:gd name="T21" fmla="*/ 104 h 270"/>
                <a:gd name="T22" fmla="*/ 37 w 115"/>
                <a:gd name="T23" fmla="*/ 87 h 270"/>
                <a:gd name="T24" fmla="*/ 35 w 115"/>
                <a:gd name="T25" fmla="*/ 79 h 270"/>
                <a:gd name="T26" fmla="*/ 13 w 115"/>
                <a:gd name="T27" fmla="*/ 68 h 270"/>
                <a:gd name="T28" fmla="*/ 24 w 115"/>
                <a:gd name="T29" fmla="*/ 46 h 270"/>
                <a:gd name="T30" fmla="*/ 20 w 115"/>
                <a:gd name="T31" fmla="*/ 38 h 270"/>
                <a:gd name="T32" fmla="*/ 16 w 115"/>
                <a:gd name="T33" fmla="*/ 37 h 270"/>
                <a:gd name="T34" fmla="*/ 7 w 115"/>
                <a:gd name="T35" fmla="*/ 17 h 270"/>
                <a:gd name="T36" fmla="*/ 9 w 115"/>
                <a:gd name="T37" fmla="*/ 12 h 270"/>
                <a:gd name="T38" fmla="*/ 12 w 115"/>
                <a:gd name="T39" fmla="*/ 9 h 270"/>
                <a:gd name="T40" fmla="*/ 22 w 115"/>
                <a:gd name="T41" fmla="*/ 9 h 270"/>
                <a:gd name="T42" fmla="*/ 32 w 115"/>
                <a:gd name="T43" fmla="*/ 32 h 270"/>
                <a:gd name="T44" fmla="*/ 37 w 115"/>
                <a:gd name="T45" fmla="*/ 44 h 270"/>
                <a:gd name="T46" fmla="*/ 33 w 115"/>
                <a:gd name="T47" fmla="*/ 49 h 270"/>
                <a:gd name="T48" fmla="*/ 42 w 115"/>
                <a:gd name="T49" fmla="*/ 72 h 270"/>
                <a:gd name="T50" fmla="*/ 47 w 115"/>
                <a:gd name="T51" fmla="*/ 89 h 270"/>
                <a:gd name="T52" fmla="*/ 55 w 115"/>
                <a:gd name="T53" fmla="*/ 109 h 270"/>
                <a:gd name="T54" fmla="*/ 63 w 115"/>
                <a:gd name="T55" fmla="*/ 129 h 270"/>
                <a:gd name="T56" fmla="*/ 71 w 115"/>
                <a:gd name="T57" fmla="*/ 151 h 270"/>
                <a:gd name="T58" fmla="*/ 78 w 115"/>
                <a:gd name="T59" fmla="*/ 153 h 270"/>
                <a:gd name="T60" fmla="*/ 80 w 115"/>
                <a:gd name="T61" fmla="*/ 163 h 270"/>
                <a:gd name="T62" fmla="*/ 65 w 115"/>
                <a:gd name="T63" fmla="*/ 185 h 270"/>
                <a:gd name="T64" fmla="*/ 68 w 115"/>
                <a:gd name="T65" fmla="*/ 192 h 270"/>
                <a:gd name="T66" fmla="*/ 86 w 115"/>
                <a:gd name="T67" fmla="*/ 197 h 270"/>
                <a:gd name="T68" fmla="*/ 91 w 115"/>
                <a:gd name="T69" fmla="*/ 207 h 270"/>
                <a:gd name="T70" fmla="*/ 79 w 115"/>
                <a:gd name="T71" fmla="*/ 224 h 270"/>
                <a:gd name="T72" fmla="*/ 82 w 115"/>
                <a:gd name="T73" fmla="*/ 231 h 270"/>
                <a:gd name="T74" fmla="*/ 104 w 115"/>
                <a:gd name="T75" fmla="*/ 236 h 270"/>
                <a:gd name="T76" fmla="*/ 108 w 115"/>
                <a:gd name="T77" fmla="*/ 247 h 270"/>
                <a:gd name="T78" fmla="*/ 101 w 115"/>
                <a:gd name="T79" fmla="*/ 253 h 270"/>
                <a:gd name="T80" fmla="*/ 88 w 115"/>
                <a:gd name="T81" fmla="*/ 265 h 270"/>
                <a:gd name="T82" fmla="*/ 80 w 115"/>
                <a:gd name="T83" fmla="*/ 268 h 270"/>
                <a:gd name="T84" fmla="*/ 83 w 115"/>
                <a:gd name="T85" fmla="*/ 260 h 270"/>
                <a:gd name="T86" fmla="*/ 94 w 115"/>
                <a:gd name="T87" fmla="*/ 249 h 270"/>
                <a:gd name="T88" fmla="*/ 91 w 115"/>
                <a:gd name="T89" fmla="*/ 240 h 270"/>
                <a:gd name="T90" fmla="*/ 71 w 115"/>
                <a:gd name="T91" fmla="*/ 236 h 270"/>
                <a:gd name="T92" fmla="*/ 68 w 115"/>
                <a:gd name="T93" fmla="*/ 225 h 270"/>
                <a:gd name="T94" fmla="*/ 73 w 115"/>
                <a:gd name="T95" fmla="*/ 21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 h="270">
                  <a:moveTo>
                    <a:pt x="73" y="219"/>
                  </a:moveTo>
                  <a:cubicBezTo>
                    <a:pt x="75" y="218"/>
                    <a:pt x="76" y="216"/>
                    <a:pt x="77" y="215"/>
                  </a:cubicBezTo>
                  <a:cubicBezTo>
                    <a:pt x="83" y="205"/>
                    <a:pt x="83" y="206"/>
                    <a:pt x="72" y="202"/>
                  </a:cubicBezTo>
                  <a:cubicBezTo>
                    <a:pt x="48" y="195"/>
                    <a:pt x="48" y="196"/>
                    <a:pt x="62" y="177"/>
                  </a:cubicBezTo>
                  <a:cubicBezTo>
                    <a:pt x="76" y="159"/>
                    <a:pt x="74" y="161"/>
                    <a:pt x="53" y="155"/>
                  </a:cubicBezTo>
                  <a:cubicBezTo>
                    <a:pt x="52" y="154"/>
                    <a:pt x="51" y="154"/>
                    <a:pt x="50" y="154"/>
                  </a:cubicBezTo>
                  <a:cubicBezTo>
                    <a:pt x="39" y="153"/>
                    <a:pt x="38" y="151"/>
                    <a:pt x="44" y="142"/>
                  </a:cubicBezTo>
                  <a:cubicBezTo>
                    <a:pt x="49" y="136"/>
                    <a:pt x="52" y="131"/>
                    <a:pt x="57" y="125"/>
                  </a:cubicBezTo>
                  <a:cubicBezTo>
                    <a:pt x="60" y="120"/>
                    <a:pt x="58" y="118"/>
                    <a:pt x="53" y="117"/>
                  </a:cubicBezTo>
                  <a:cubicBezTo>
                    <a:pt x="47" y="115"/>
                    <a:pt x="40" y="114"/>
                    <a:pt x="33" y="113"/>
                  </a:cubicBezTo>
                  <a:cubicBezTo>
                    <a:pt x="27" y="113"/>
                    <a:pt x="24" y="111"/>
                    <a:pt x="28" y="104"/>
                  </a:cubicBezTo>
                  <a:cubicBezTo>
                    <a:pt x="31" y="98"/>
                    <a:pt x="33" y="92"/>
                    <a:pt x="37" y="87"/>
                  </a:cubicBezTo>
                  <a:cubicBezTo>
                    <a:pt x="41" y="83"/>
                    <a:pt x="41" y="81"/>
                    <a:pt x="35" y="79"/>
                  </a:cubicBezTo>
                  <a:cubicBezTo>
                    <a:pt x="27" y="76"/>
                    <a:pt x="16" y="75"/>
                    <a:pt x="13" y="68"/>
                  </a:cubicBezTo>
                  <a:cubicBezTo>
                    <a:pt x="11" y="61"/>
                    <a:pt x="19" y="53"/>
                    <a:pt x="24" y="46"/>
                  </a:cubicBezTo>
                  <a:cubicBezTo>
                    <a:pt x="27" y="41"/>
                    <a:pt x="26" y="39"/>
                    <a:pt x="20" y="38"/>
                  </a:cubicBezTo>
                  <a:cubicBezTo>
                    <a:pt x="19" y="38"/>
                    <a:pt x="18" y="37"/>
                    <a:pt x="16" y="37"/>
                  </a:cubicBezTo>
                  <a:cubicBezTo>
                    <a:pt x="1" y="34"/>
                    <a:pt x="0" y="31"/>
                    <a:pt x="7" y="17"/>
                  </a:cubicBezTo>
                  <a:cubicBezTo>
                    <a:pt x="8" y="15"/>
                    <a:pt x="9" y="14"/>
                    <a:pt x="9" y="12"/>
                  </a:cubicBezTo>
                  <a:cubicBezTo>
                    <a:pt x="10" y="11"/>
                    <a:pt x="11" y="11"/>
                    <a:pt x="12" y="9"/>
                  </a:cubicBezTo>
                  <a:cubicBezTo>
                    <a:pt x="15" y="0"/>
                    <a:pt x="18" y="1"/>
                    <a:pt x="22" y="9"/>
                  </a:cubicBezTo>
                  <a:cubicBezTo>
                    <a:pt x="11" y="26"/>
                    <a:pt x="12" y="28"/>
                    <a:pt x="32" y="32"/>
                  </a:cubicBezTo>
                  <a:cubicBezTo>
                    <a:pt x="43" y="34"/>
                    <a:pt x="43" y="34"/>
                    <a:pt x="37" y="44"/>
                  </a:cubicBezTo>
                  <a:cubicBezTo>
                    <a:pt x="35" y="45"/>
                    <a:pt x="34" y="47"/>
                    <a:pt x="33" y="49"/>
                  </a:cubicBezTo>
                  <a:cubicBezTo>
                    <a:pt x="21" y="65"/>
                    <a:pt x="22" y="67"/>
                    <a:pt x="42" y="72"/>
                  </a:cubicBezTo>
                  <a:cubicBezTo>
                    <a:pt x="57" y="76"/>
                    <a:pt x="57" y="76"/>
                    <a:pt x="47" y="89"/>
                  </a:cubicBezTo>
                  <a:cubicBezTo>
                    <a:pt x="35" y="105"/>
                    <a:pt x="35" y="106"/>
                    <a:pt x="55" y="109"/>
                  </a:cubicBezTo>
                  <a:cubicBezTo>
                    <a:pt x="75" y="112"/>
                    <a:pt x="76" y="110"/>
                    <a:pt x="63" y="129"/>
                  </a:cubicBezTo>
                  <a:cubicBezTo>
                    <a:pt x="51" y="145"/>
                    <a:pt x="51" y="145"/>
                    <a:pt x="71" y="151"/>
                  </a:cubicBezTo>
                  <a:cubicBezTo>
                    <a:pt x="73" y="152"/>
                    <a:pt x="76" y="153"/>
                    <a:pt x="78" y="153"/>
                  </a:cubicBezTo>
                  <a:cubicBezTo>
                    <a:pt x="83" y="155"/>
                    <a:pt x="85" y="157"/>
                    <a:pt x="80" y="163"/>
                  </a:cubicBezTo>
                  <a:cubicBezTo>
                    <a:pt x="75" y="170"/>
                    <a:pt x="71" y="178"/>
                    <a:pt x="65" y="185"/>
                  </a:cubicBezTo>
                  <a:cubicBezTo>
                    <a:pt x="63" y="189"/>
                    <a:pt x="64" y="190"/>
                    <a:pt x="68" y="192"/>
                  </a:cubicBezTo>
                  <a:cubicBezTo>
                    <a:pt x="74" y="195"/>
                    <a:pt x="80" y="196"/>
                    <a:pt x="86" y="197"/>
                  </a:cubicBezTo>
                  <a:cubicBezTo>
                    <a:pt x="97" y="198"/>
                    <a:pt x="97" y="199"/>
                    <a:pt x="91" y="207"/>
                  </a:cubicBezTo>
                  <a:cubicBezTo>
                    <a:pt x="87" y="212"/>
                    <a:pt x="83" y="218"/>
                    <a:pt x="79" y="224"/>
                  </a:cubicBezTo>
                  <a:cubicBezTo>
                    <a:pt x="76" y="228"/>
                    <a:pt x="77" y="230"/>
                    <a:pt x="82" y="231"/>
                  </a:cubicBezTo>
                  <a:cubicBezTo>
                    <a:pt x="89" y="232"/>
                    <a:pt x="97" y="234"/>
                    <a:pt x="104" y="236"/>
                  </a:cubicBezTo>
                  <a:cubicBezTo>
                    <a:pt x="115" y="239"/>
                    <a:pt x="115" y="239"/>
                    <a:pt x="108" y="247"/>
                  </a:cubicBezTo>
                  <a:cubicBezTo>
                    <a:pt x="105" y="249"/>
                    <a:pt x="103" y="251"/>
                    <a:pt x="101" y="253"/>
                  </a:cubicBezTo>
                  <a:cubicBezTo>
                    <a:pt x="96" y="257"/>
                    <a:pt x="92" y="261"/>
                    <a:pt x="88" y="265"/>
                  </a:cubicBezTo>
                  <a:cubicBezTo>
                    <a:pt x="86" y="267"/>
                    <a:pt x="82" y="270"/>
                    <a:pt x="80" y="268"/>
                  </a:cubicBezTo>
                  <a:cubicBezTo>
                    <a:pt x="77" y="265"/>
                    <a:pt x="80" y="262"/>
                    <a:pt x="83" y="260"/>
                  </a:cubicBezTo>
                  <a:cubicBezTo>
                    <a:pt x="87" y="256"/>
                    <a:pt x="90" y="253"/>
                    <a:pt x="94" y="249"/>
                  </a:cubicBezTo>
                  <a:cubicBezTo>
                    <a:pt x="102" y="243"/>
                    <a:pt x="96" y="241"/>
                    <a:pt x="91" y="240"/>
                  </a:cubicBezTo>
                  <a:cubicBezTo>
                    <a:pt x="85" y="239"/>
                    <a:pt x="78" y="238"/>
                    <a:pt x="71" y="236"/>
                  </a:cubicBezTo>
                  <a:cubicBezTo>
                    <a:pt x="63" y="234"/>
                    <a:pt x="63" y="231"/>
                    <a:pt x="68" y="225"/>
                  </a:cubicBezTo>
                  <a:cubicBezTo>
                    <a:pt x="70" y="223"/>
                    <a:pt x="72" y="221"/>
                    <a:pt x="73" y="219"/>
                  </a:cubicBezTo>
                  <a:close/>
                </a:path>
              </a:pathLst>
            </a:custGeom>
            <a:solidFill>
              <a:srgbClr val="0B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29">
              <a:extLst>
                <a:ext uri="{FF2B5EF4-FFF2-40B4-BE49-F238E27FC236}">
                  <a16:creationId xmlns:a16="http://schemas.microsoft.com/office/drawing/2014/main" id="{5859A37A-EE47-8B4A-3767-97CA4A1C710D}"/>
                </a:ext>
              </a:extLst>
            </p:cNvPr>
            <p:cNvSpPr/>
            <p:nvPr/>
          </p:nvSpPr>
          <p:spPr bwMode="auto">
            <a:xfrm>
              <a:off x="530226" y="5422900"/>
              <a:ext cx="423863" cy="979488"/>
            </a:xfrm>
            <a:custGeom>
              <a:avLst/>
              <a:gdLst>
                <a:gd name="T0" fmla="*/ 26 w 112"/>
                <a:gd name="T1" fmla="*/ 13 h 259"/>
                <a:gd name="T2" fmla="*/ 24 w 112"/>
                <a:gd name="T3" fmla="*/ 15 h 259"/>
                <a:gd name="T4" fmla="*/ 28 w 112"/>
                <a:gd name="T5" fmla="*/ 37 h 259"/>
                <a:gd name="T6" fmla="*/ 34 w 112"/>
                <a:gd name="T7" fmla="*/ 40 h 259"/>
                <a:gd name="T8" fmla="*/ 35 w 112"/>
                <a:gd name="T9" fmla="*/ 54 h 259"/>
                <a:gd name="T10" fmla="*/ 23 w 112"/>
                <a:gd name="T11" fmla="*/ 66 h 259"/>
                <a:gd name="T12" fmla="*/ 39 w 112"/>
                <a:gd name="T13" fmla="*/ 75 h 259"/>
                <a:gd name="T14" fmla="*/ 46 w 112"/>
                <a:gd name="T15" fmla="*/ 98 h 259"/>
                <a:gd name="T16" fmla="*/ 43 w 112"/>
                <a:gd name="T17" fmla="*/ 101 h 259"/>
                <a:gd name="T18" fmla="*/ 47 w 112"/>
                <a:gd name="T19" fmla="*/ 113 h 259"/>
                <a:gd name="T20" fmla="*/ 49 w 112"/>
                <a:gd name="T21" fmla="*/ 113 h 259"/>
                <a:gd name="T22" fmla="*/ 69 w 112"/>
                <a:gd name="T23" fmla="*/ 124 h 259"/>
                <a:gd name="T24" fmla="*/ 57 w 112"/>
                <a:gd name="T25" fmla="*/ 138 h 259"/>
                <a:gd name="T26" fmla="*/ 48 w 112"/>
                <a:gd name="T27" fmla="*/ 150 h 259"/>
                <a:gd name="T28" fmla="*/ 63 w 112"/>
                <a:gd name="T29" fmla="*/ 154 h 259"/>
                <a:gd name="T30" fmla="*/ 81 w 112"/>
                <a:gd name="T31" fmla="*/ 158 h 259"/>
                <a:gd name="T32" fmla="*/ 83 w 112"/>
                <a:gd name="T33" fmla="*/ 168 h 259"/>
                <a:gd name="T34" fmla="*/ 68 w 112"/>
                <a:gd name="T35" fmla="*/ 183 h 259"/>
                <a:gd name="T36" fmla="*/ 70 w 112"/>
                <a:gd name="T37" fmla="*/ 190 h 259"/>
                <a:gd name="T38" fmla="*/ 95 w 112"/>
                <a:gd name="T39" fmla="*/ 194 h 259"/>
                <a:gd name="T40" fmla="*/ 89 w 112"/>
                <a:gd name="T41" fmla="*/ 209 h 259"/>
                <a:gd name="T42" fmla="*/ 94 w 112"/>
                <a:gd name="T43" fmla="*/ 230 h 259"/>
                <a:gd name="T44" fmla="*/ 99 w 112"/>
                <a:gd name="T45" fmla="*/ 232 h 259"/>
                <a:gd name="T46" fmla="*/ 111 w 112"/>
                <a:gd name="T47" fmla="*/ 238 h 259"/>
                <a:gd name="T48" fmla="*/ 104 w 112"/>
                <a:gd name="T49" fmla="*/ 248 h 259"/>
                <a:gd name="T50" fmla="*/ 94 w 112"/>
                <a:gd name="T51" fmla="*/ 255 h 259"/>
                <a:gd name="T52" fmla="*/ 89 w 112"/>
                <a:gd name="T53" fmla="*/ 256 h 259"/>
                <a:gd name="T54" fmla="*/ 90 w 112"/>
                <a:gd name="T55" fmla="*/ 249 h 259"/>
                <a:gd name="T56" fmla="*/ 94 w 112"/>
                <a:gd name="T57" fmla="*/ 246 h 259"/>
                <a:gd name="T58" fmla="*/ 93 w 112"/>
                <a:gd name="T59" fmla="*/ 236 h 259"/>
                <a:gd name="T60" fmla="*/ 71 w 112"/>
                <a:gd name="T61" fmla="*/ 232 h 259"/>
                <a:gd name="T62" fmla="*/ 65 w 112"/>
                <a:gd name="T63" fmla="*/ 229 h 259"/>
                <a:gd name="T64" fmla="*/ 66 w 112"/>
                <a:gd name="T65" fmla="*/ 224 h 259"/>
                <a:gd name="T66" fmla="*/ 83 w 112"/>
                <a:gd name="T67" fmla="*/ 204 h 259"/>
                <a:gd name="T68" fmla="*/ 75 w 112"/>
                <a:gd name="T69" fmla="*/ 201 h 259"/>
                <a:gd name="T70" fmla="*/ 72 w 112"/>
                <a:gd name="T71" fmla="*/ 197 h 259"/>
                <a:gd name="T72" fmla="*/ 66 w 112"/>
                <a:gd name="T73" fmla="*/ 199 h 259"/>
                <a:gd name="T74" fmla="*/ 52 w 112"/>
                <a:gd name="T75" fmla="*/ 192 h 259"/>
                <a:gd name="T76" fmla="*/ 60 w 112"/>
                <a:gd name="T77" fmla="*/ 181 h 259"/>
                <a:gd name="T78" fmla="*/ 70 w 112"/>
                <a:gd name="T79" fmla="*/ 167 h 259"/>
                <a:gd name="T80" fmla="*/ 54 w 112"/>
                <a:gd name="T81" fmla="*/ 162 h 259"/>
                <a:gd name="T82" fmla="*/ 43 w 112"/>
                <a:gd name="T83" fmla="*/ 159 h 259"/>
                <a:gd name="T84" fmla="*/ 35 w 112"/>
                <a:gd name="T85" fmla="*/ 155 h 259"/>
                <a:gd name="T86" fmla="*/ 39 w 112"/>
                <a:gd name="T87" fmla="*/ 146 h 259"/>
                <a:gd name="T88" fmla="*/ 51 w 112"/>
                <a:gd name="T89" fmla="*/ 132 h 259"/>
                <a:gd name="T90" fmla="*/ 54 w 112"/>
                <a:gd name="T91" fmla="*/ 126 h 259"/>
                <a:gd name="T92" fmla="*/ 47 w 112"/>
                <a:gd name="T93" fmla="*/ 121 h 259"/>
                <a:gd name="T94" fmla="*/ 40 w 112"/>
                <a:gd name="T95" fmla="*/ 120 h 259"/>
                <a:gd name="T96" fmla="*/ 27 w 112"/>
                <a:gd name="T97" fmla="*/ 116 h 259"/>
                <a:gd name="T98" fmla="*/ 33 w 112"/>
                <a:gd name="T99" fmla="*/ 102 h 259"/>
                <a:gd name="T100" fmla="*/ 27 w 112"/>
                <a:gd name="T101" fmla="*/ 77 h 259"/>
                <a:gd name="T102" fmla="*/ 14 w 112"/>
                <a:gd name="T103" fmla="*/ 74 h 259"/>
                <a:gd name="T104" fmla="*/ 12 w 112"/>
                <a:gd name="T105" fmla="*/ 69 h 259"/>
                <a:gd name="T106" fmla="*/ 19 w 112"/>
                <a:gd name="T107" fmla="*/ 57 h 259"/>
                <a:gd name="T108" fmla="*/ 25 w 112"/>
                <a:gd name="T109" fmla="*/ 46 h 259"/>
                <a:gd name="T110" fmla="*/ 9 w 112"/>
                <a:gd name="T111" fmla="*/ 37 h 259"/>
                <a:gd name="T112" fmla="*/ 4 w 112"/>
                <a:gd name="T113" fmla="*/ 31 h 259"/>
                <a:gd name="T114" fmla="*/ 24 w 112"/>
                <a:gd name="T115" fmla="*/ 2 h 259"/>
                <a:gd name="T116" fmla="*/ 28 w 112"/>
                <a:gd name="T117" fmla="*/ 2 h 259"/>
                <a:gd name="T118" fmla="*/ 30 w 112"/>
                <a:gd name="T119" fmla="*/ 6 h 259"/>
                <a:gd name="T120" fmla="*/ 26 w 112"/>
                <a:gd name="T121" fmla="*/ 1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2" h="259">
                  <a:moveTo>
                    <a:pt x="26" y="13"/>
                  </a:moveTo>
                  <a:cubicBezTo>
                    <a:pt x="25" y="14"/>
                    <a:pt x="24" y="14"/>
                    <a:pt x="24" y="15"/>
                  </a:cubicBezTo>
                  <a:cubicBezTo>
                    <a:pt x="11" y="29"/>
                    <a:pt x="11" y="30"/>
                    <a:pt x="28" y="37"/>
                  </a:cubicBezTo>
                  <a:cubicBezTo>
                    <a:pt x="30" y="37"/>
                    <a:pt x="32" y="39"/>
                    <a:pt x="34" y="40"/>
                  </a:cubicBezTo>
                  <a:cubicBezTo>
                    <a:pt x="41" y="45"/>
                    <a:pt x="42" y="49"/>
                    <a:pt x="35" y="54"/>
                  </a:cubicBezTo>
                  <a:cubicBezTo>
                    <a:pt x="30" y="57"/>
                    <a:pt x="21" y="60"/>
                    <a:pt x="23" y="66"/>
                  </a:cubicBezTo>
                  <a:cubicBezTo>
                    <a:pt x="24" y="72"/>
                    <a:pt x="33" y="73"/>
                    <a:pt x="39" y="75"/>
                  </a:cubicBezTo>
                  <a:cubicBezTo>
                    <a:pt x="58" y="81"/>
                    <a:pt x="59" y="83"/>
                    <a:pt x="46" y="98"/>
                  </a:cubicBezTo>
                  <a:cubicBezTo>
                    <a:pt x="45" y="99"/>
                    <a:pt x="44" y="100"/>
                    <a:pt x="43" y="101"/>
                  </a:cubicBezTo>
                  <a:cubicBezTo>
                    <a:pt x="36" y="111"/>
                    <a:pt x="36" y="111"/>
                    <a:pt x="47" y="113"/>
                  </a:cubicBezTo>
                  <a:cubicBezTo>
                    <a:pt x="48" y="113"/>
                    <a:pt x="49" y="113"/>
                    <a:pt x="49" y="113"/>
                  </a:cubicBezTo>
                  <a:cubicBezTo>
                    <a:pt x="56" y="117"/>
                    <a:pt x="67" y="116"/>
                    <a:pt x="69" y="124"/>
                  </a:cubicBezTo>
                  <a:cubicBezTo>
                    <a:pt x="71" y="131"/>
                    <a:pt x="61" y="133"/>
                    <a:pt x="57" y="138"/>
                  </a:cubicBezTo>
                  <a:cubicBezTo>
                    <a:pt x="54" y="142"/>
                    <a:pt x="47" y="146"/>
                    <a:pt x="48" y="150"/>
                  </a:cubicBezTo>
                  <a:cubicBezTo>
                    <a:pt x="50" y="153"/>
                    <a:pt x="57" y="154"/>
                    <a:pt x="63" y="154"/>
                  </a:cubicBezTo>
                  <a:cubicBezTo>
                    <a:pt x="69" y="153"/>
                    <a:pt x="75" y="156"/>
                    <a:pt x="81" y="158"/>
                  </a:cubicBezTo>
                  <a:cubicBezTo>
                    <a:pt x="87" y="160"/>
                    <a:pt x="87" y="163"/>
                    <a:pt x="83" y="168"/>
                  </a:cubicBezTo>
                  <a:cubicBezTo>
                    <a:pt x="78" y="173"/>
                    <a:pt x="72" y="177"/>
                    <a:pt x="68" y="183"/>
                  </a:cubicBezTo>
                  <a:cubicBezTo>
                    <a:pt x="65" y="186"/>
                    <a:pt x="64" y="187"/>
                    <a:pt x="70" y="190"/>
                  </a:cubicBezTo>
                  <a:cubicBezTo>
                    <a:pt x="78" y="193"/>
                    <a:pt x="87" y="192"/>
                    <a:pt x="95" y="194"/>
                  </a:cubicBezTo>
                  <a:cubicBezTo>
                    <a:pt x="99" y="201"/>
                    <a:pt x="93" y="205"/>
                    <a:pt x="89" y="209"/>
                  </a:cubicBezTo>
                  <a:cubicBezTo>
                    <a:pt x="73" y="224"/>
                    <a:pt x="73" y="224"/>
                    <a:pt x="94" y="230"/>
                  </a:cubicBezTo>
                  <a:cubicBezTo>
                    <a:pt x="96" y="231"/>
                    <a:pt x="98" y="233"/>
                    <a:pt x="99" y="232"/>
                  </a:cubicBezTo>
                  <a:cubicBezTo>
                    <a:pt x="105" y="231"/>
                    <a:pt x="110" y="232"/>
                    <a:pt x="111" y="238"/>
                  </a:cubicBezTo>
                  <a:cubicBezTo>
                    <a:pt x="112" y="243"/>
                    <a:pt x="107" y="245"/>
                    <a:pt x="104" y="248"/>
                  </a:cubicBezTo>
                  <a:cubicBezTo>
                    <a:pt x="101" y="250"/>
                    <a:pt x="98" y="253"/>
                    <a:pt x="94" y="255"/>
                  </a:cubicBezTo>
                  <a:cubicBezTo>
                    <a:pt x="93" y="256"/>
                    <a:pt x="91" y="259"/>
                    <a:pt x="89" y="256"/>
                  </a:cubicBezTo>
                  <a:cubicBezTo>
                    <a:pt x="87" y="254"/>
                    <a:pt x="88" y="251"/>
                    <a:pt x="90" y="249"/>
                  </a:cubicBezTo>
                  <a:cubicBezTo>
                    <a:pt x="92" y="248"/>
                    <a:pt x="93" y="247"/>
                    <a:pt x="94" y="246"/>
                  </a:cubicBezTo>
                  <a:cubicBezTo>
                    <a:pt x="99" y="242"/>
                    <a:pt x="98" y="238"/>
                    <a:pt x="93" y="236"/>
                  </a:cubicBezTo>
                  <a:cubicBezTo>
                    <a:pt x="86" y="234"/>
                    <a:pt x="79" y="229"/>
                    <a:pt x="71" y="232"/>
                  </a:cubicBezTo>
                  <a:cubicBezTo>
                    <a:pt x="68" y="233"/>
                    <a:pt x="66" y="231"/>
                    <a:pt x="65" y="229"/>
                  </a:cubicBezTo>
                  <a:cubicBezTo>
                    <a:pt x="63" y="227"/>
                    <a:pt x="65" y="225"/>
                    <a:pt x="66" y="224"/>
                  </a:cubicBezTo>
                  <a:cubicBezTo>
                    <a:pt x="71" y="217"/>
                    <a:pt x="79" y="212"/>
                    <a:pt x="83" y="204"/>
                  </a:cubicBezTo>
                  <a:cubicBezTo>
                    <a:pt x="81" y="202"/>
                    <a:pt x="78" y="200"/>
                    <a:pt x="75" y="201"/>
                  </a:cubicBezTo>
                  <a:cubicBezTo>
                    <a:pt x="76" y="197"/>
                    <a:pt x="74" y="197"/>
                    <a:pt x="72" y="197"/>
                  </a:cubicBezTo>
                  <a:cubicBezTo>
                    <a:pt x="70" y="197"/>
                    <a:pt x="68" y="200"/>
                    <a:pt x="66" y="199"/>
                  </a:cubicBezTo>
                  <a:cubicBezTo>
                    <a:pt x="61" y="197"/>
                    <a:pt x="54" y="197"/>
                    <a:pt x="52" y="192"/>
                  </a:cubicBezTo>
                  <a:cubicBezTo>
                    <a:pt x="51" y="187"/>
                    <a:pt x="57" y="185"/>
                    <a:pt x="60" y="181"/>
                  </a:cubicBezTo>
                  <a:cubicBezTo>
                    <a:pt x="64" y="177"/>
                    <a:pt x="71" y="172"/>
                    <a:pt x="70" y="167"/>
                  </a:cubicBezTo>
                  <a:cubicBezTo>
                    <a:pt x="69" y="162"/>
                    <a:pt x="60" y="163"/>
                    <a:pt x="54" y="162"/>
                  </a:cubicBezTo>
                  <a:cubicBezTo>
                    <a:pt x="50" y="161"/>
                    <a:pt x="47" y="160"/>
                    <a:pt x="43" y="159"/>
                  </a:cubicBezTo>
                  <a:cubicBezTo>
                    <a:pt x="40" y="158"/>
                    <a:pt x="36" y="158"/>
                    <a:pt x="35" y="155"/>
                  </a:cubicBezTo>
                  <a:cubicBezTo>
                    <a:pt x="33" y="151"/>
                    <a:pt x="36" y="148"/>
                    <a:pt x="39" y="146"/>
                  </a:cubicBezTo>
                  <a:cubicBezTo>
                    <a:pt x="44" y="142"/>
                    <a:pt x="48" y="137"/>
                    <a:pt x="51" y="132"/>
                  </a:cubicBezTo>
                  <a:cubicBezTo>
                    <a:pt x="53" y="131"/>
                    <a:pt x="57" y="129"/>
                    <a:pt x="54" y="126"/>
                  </a:cubicBezTo>
                  <a:cubicBezTo>
                    <a:pt x="52" y="124"/>
                    <a:pt x="51" y="120"/>
                    <a:pt x="47" y="121"/>
                  </a:cubicBezTo>
                  <a:cubicBezTo>
                    <a:pt x="44" y="122"/>
                    <a:pt x="42" y="119"/>
                    <a:pt x="40" y="120"/>
                  </a:cubicBezTo>
                  <a:cubicBezTo>
                    <a:pt x="35" y="121"/>
                    <a:pt x="29" y="121"/>
                    <a:pt x="27" y="116"/>
                  </a:cubicBezTo>
                  <a:cubicBezTo>
                    <a:pt x="25" y="111"/>
                    <a:pt x="29" y="107"/>
                    <a:pt x="33" y="102"/>
                  </a:cubicBezTo>
                  <a:cubicBezTo>
                    <a:pt x="44" y="89"/>
                    <a:pt x="43" y="85"/>
                    <a:pt x="27" y="77"/>
                  </a:cubicBezTo>
                  <a:cubicBezTo>
                    <a:pt x="23" y="75"/>
                    <a:pt x="19" y="72"/>
                    <a:pt x="14" y="74"/>
                  </a:cubicBezTo>
                  <a:cubicBezTo>
                    <a:pt x="10" y="75"/>
                    <a:pt x="13" y="71"/>
                    <a:pt x="12" y="69"/>
                  </a:cubicBezTo>
                  <a:cubicBezTo>
                    <a:pt x="11" y="63"/>
                    <a:pt x="17" y="61"/>
                    <a:pt x="19" y="57"/>
                  </a:cubicBezTo>
                  <a:cubicBezTo>
                    <a:pt x="22" y="53"/>
                    <a:pt x="29" y="53"/>
                    <a:pt x="25" y="46"/>
                  </a:cubicBezTo>
                  <a:cubicBezTo>
                    <a:pt x="21" y="39"/>
                    <a:pt x="15" y="36"/>
                    <a:pt x="9" y="37"/>
                  </a:cubicBezTo>
                  <a:cubicBezTo>
                    <a:pt x="0" y="40"/>
                    <a:pt x="3" y="34"/>
                    <a:pt x="4" y="31"/>
                  </a:cubicBezTo>
                  <a:cubicBezTo>
                    <a:pt x="9" y="20"/>
                    <a:pt x="19" y="13"/>
                    <a:pt x="24" y="2"/>
                  </a:cubicBezTo>
                  <a:cubicBezTo>
                    <a:pt x="25" y="0"/>
                    <a:pt x="27" y="1"/>
                    <a:pt x="28" y="2"/>
                  </a:cubicBezTo>
                  <a:cubicBezTo>
                    <a:pt x="30" y="3"/>
                    <a:pt x="30" y="5"/>
                    <a:pt x="30" y="6"/>
                  </a:cubicBezTo>
                  <a:cubicBezTo>
                    <a:pt x="28" y="9"/>
                    <a:pt x="27" y="11"/>
                    <a:pt x="26" y="13"/>
                  </a:cubicBezTo>
                  <a:close/>
                </a:path>
              </a:pathLst>
            </a:custGeom>
            <a:solidFill>
              <a:srgbClr val="0C0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30">
              <a:extLst>
                <a:ext uri="{FF2B5EF4-FFF2-40B4-BE49-F238E27FC236}">
                  <a16:creationId xmlns:a16="http://schemas.microsoft.com/office/drawing/2014/main" id="{83155271-D5FF-7DB1-6A3F-D91355C0E5BD}"/>
                </a:ext>
              </a:extLst>
            </p:cNvPr>
            <p:cNvSpPr/>
            <p:nvPr/>
          </p:nvSpPr>
          <p:spPr bwMode="auto">
            <a:xfrm>
              <a:off x="1241426" y="4900613"/>
              <a:ext cx="344488" cy="177800"/>
            </a:xfrm>
            <a:custGeom>
              <a:avLst/>
              <a:gdLst>
                <a:gd name="T0" fmla="*/ 14 w 91"/>
                <a:gd name="T1" fmla="*/ 2 h 47"/>
                <a:gd name="T2" fmla="*/ 42 w 91"/>
                <a:gd name="T3" fmla="*/ 1 h 47"/>
                <a:gd name="T4" fmla="*/ 46 w 91"/>
                <a:gd name="T5" fmla="*/ 4 h 47"/>
                <a:gd name="T6" fmla="*/ 64 w 91"/>
                <a:gd name="T7" fmla="*/ 1 h 47"/>
                <a:gd name="T8" fmla="*/ 86 w 91"/>
                <a:gd name="T9" fmla="*/ 11 h 47"/>
                <a:gd name="T10" fmla="*/ 91 w 91"/>
                <a:gd name="T11" fmla="*/ 12 h 47"/>
                <a:gd name="T12" fmla="*/ 86 w 91"/>
                <a:gd name="T13" fmla="*/ 14 h 47"/>
                <a:gd name="T14" fmla="*/ 80 w 91"/>
                <a:gd name="T15" fmla="*/ 25 h 47"/>
                <a:gd name="T16" fmla="*/ 71 w 91"/>
                <a:gd name="T17" fmla="*/ 39 h 47"/>
                <a:gd name="T18" fmla="*/ 66 w 91"/>
                <a:gd name="T19" fmla="*/ 37 h 47"/>
                <a:gd name="T20" fmla="*/ 63 w 91"/>
                <a:gd name="T21" fmla="*/ 36 h 47"/>
                <a:gd name="T22" fmla="*/ 35 w 91"/>
                <a:gd name="T23" fmla="*/ 44 h 47"/>
                <a:gd name="T24" fmla="*/ 9 w 91"/>
                <a:gd name="T25" fmla="*/ 34 h 47"/>
                <a:gd name="T26" fmla="*/ 13 w 91"/>
                <a:gd name="T27" fmla="*/ 12 h 47"/>
                <a:gd name="T28" fmla="*/ 14 w 91"/>
                <a:gd name="T29"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47">
                  <a:moveTo>
                    <a:pt x="14" y="2"/>
                  </a:moveTo>
                  <a:cubicBezTo>
                    <a:pt x="19" y="4"/>
                    <a:pt x="38" y="4"/>
                    <a:pt x="42" y="1"/>
                  </a:cubicBezTo>
                  <a:cubicBezTo>
                    <a:pt x="45" y="0"/>
                    <a:pt x="45" y="3"/>
                    <a:pt x="46" y="4"/>
                  </a:cubicBezTo>
                  <a:cubicBezTo>
                    <a:pt x="54" y="9"/>
                    <a:pt x="58" y="9"/>
                    <a:pt x="64" y="1"/>
                  </a:cubicBezTo>
                  <a:cubicBezTo>
                    <a:pt x="68" y="12"/>
                    <a:pt x="75" y="17"/>
                    <a:pt x="86" y="11"/>
                  </a:cubicBezTo>
                  <a:cubicBezTo>
                    <a:pt x="88" y="9"/>
                    <a:pt x="91" y="10"/>
                    <a:pt x="91" y="12"/>
                  </a:cubicBezTo>
                  <a:cubicBezTo>
                    <a:pt x="91" y="15"/>
                    <a:pt x="89" y="14"/>
                    <a:pt x="86" y="14"/>
                  </a:cubicBezTo>
                  <a:cubicBezTo>
                    <a:pt x="80" y="15"/>
                    <a:pt x="81" y="22"/>
                    <a:pt x="80" y="25"/>
                  </a:cubicBezTo>
                  <a:cubicBezTo>
                    <a:pt x="79" y="32"/>
                    <a:pt x="73" y="34"/>
                    <a:pt x="71" y="39"/>
                  </a:cubicBezTo>
                  <a:cubicBezTo>
                    <a:pt x="70" y="41"/>
                    <a:pt x="65" y="43"/>
                    <a:pt x="66" y="37"/>
                  </a:cubicBezTo>
                  <a:cubicBezTo>
                    <a:pt x="66" y="35"/>
                    <a:pt x="65" y="34"/>
                    <a:pt x="63" y="36"/>
                  </a:cubicBezTo>
                  <a:cubicBezTo>
                    <a:pt x="55" y="43"/>
                    <a:pt x="45" y="42"/>
                    <a:pt x="35" y="44"/>
                  </a:cubicBezTo>
                  <a:cubicBezTo>
                    <a:pt x="23" y="47"/>
                    <a:pt x="16" y="45"/>
                    <a:pt x="9" y="34"/>
                  </a:cubicBezTo>
                  <a:cubicBezTo>
                    <a:pt x="0" y="22"/>
                    <a:pt x="0" y="22"/>
                    <a:pt x="13" y="12"/>
                  </a:cubicBezTo>
                  <a:cubicBezTo>
                    <a:pt x="15" y="11"/>
                    <a:pt x="15" y="11"/>
                    <a:pt x="14" y="2"/>
                  </a:cubicBezTo>
                  <a:close/>
                </a:path>
              </a:pathLst>
            </a:custGeom>
            <a:solidFill>
              <a:srgbClr val="FADB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31">
              <a:extLst>
                <a:ext uri="{FF2B5EF4-FFF2-40B4-BE49-F238E27FC236}">
                  <a16:creationId xmlns:a16="http://schemas.microsoft.com/office/drawing/2014/main" id="{EE8AEB64-6383-D004-E077-B500919C0CBE}"/>
                </a:ext>
              </a:extLst>
            </p:cNvPr>
            <p:cNvSpPr/>
            <p:nvPr/>
          </p:nvSpPr>
          <p:spPr bwMode="auto">
            <a:xfrm>
              <a:off x="1506538" y="5468938"/>
              <a:ext cx="165100" cy="222250"/>
            </a:xfrm>
            <a:custGeom>
              <a:avLst/>
              <a:gdLst>
                <a:gd name="T0" fmla="*/ 43 w 44"/>
                <a:gd name="T1" fmla="*/ 37 h 59"/>
                <a:gd name="T2" fmla="*/ 27 w 44"/>
                <a:gd name="T3" fmla="*/ 56 h 59"/>
                <a:gd name="T4" fmla="*/ 14 w 44"/>
                <a:gd name="T5" fmla="*/ 47 h 59"/>
                <a:gd name="T6" fmla="*/ 4 w 44"/>
                <a:gd name="T7" fmla="*/ 21 h 59"/>
                <a:gd name="T8" fmla="*/ 7 w 44"/>
                <a:gd name="T9" fmla="*/ 9 h 59"/>
                <a:gd name="T10" fmla="*/ 39 w 44"/>
                <a:gd name="T11" fmla="*/ 20 h 59"/>
                <a:gd name="T12" fmla="*/ 43 w 44"/>
                <a:gd name="T13" fmla="*/ 37 h 59"/>
              </a:gdLst>
              <a:ahLst/>
              <a:cxnLst>
                <a:cxn ang="0">
                  <a:pos x="T0" y="T1"/>
                </a:cxn>
                <a:cxn ang="0">
                  <a:pos x="T2" y="T3"/>
                </a:cxn>
                <a:cxn ang="0">
                  <a:pos x="T4" y="T5"/>
                </a:cxn>
                <a:cxn ang="0">
                  <a:pos x="T6" y="T7"/>
                </a:cxn>
                <a:cxn ang="0">
                  <a:pos x="T8" y="T9"/>
                </a:cxn>
                <a:cxn ang="0">
                  <a:pos x="T10" y="T11"/>
                </a:cxn>
                <a:cxn ang="0">
                  <a:pos x="T12" y="T13"/>
                </a:cxn>
              </a:cxnLst>
              <a:rect l="0" t="0" r="r" b="b"/>
              <a:pathLst>
                <a:path w="44" h="59">
                  <a:moveTo>
                    <a:pt x="43" y="37"/>
                  </a:moveTo>
                  <a:cubicBezTo>
                    <a:pt x="44" y="52"/>
                    <a:pt x="34" y="53"/>
                    <a:pt x="27" y="56"/>
                  </a:cubicBezTo>
                  <a:cubicBezTo>
                    <a:pt x="19" y="59"/>
                    <a:pt x="16" y="52"/>
                    <a:pt x="14" y="47"/>
                  </a:cubicBezTo>
                  <a:cubicBezTo>
                    <a:pt x="11" y="38"/>
                    <a:pt x="11" y="28"/>
                    <a:pt x="4" y="21"/>
                  </a:cubicBezTo>
                  <a:cubicBezTo>
                    <a:pt x="0" y="17"/>
                    <a:pt x="3" y="13"/>
                    <a:pt x="7" y="9"/>
                  </a:cubicBezTo>
                  <a:cubicBezTo>
                    <a:pt x="19" y="0"/>
                    <a:pt x="35" y="5"/>
                    <a:pt x="39" y="20"/>
                  </a:cubicBezTo>
                  <a:cubicBezTo>
                    <a:pt x="41" y="26"/>
                    <a:pt x="42" y="33"/>
                    <a:pt x="43" y="37"/>
                  </a:cubicBezTo>
                  <a:close/>
                </a:path>
              </a:pathLst>
            </a:custGeom>
            <a:solidFill>
              <a:srgbClr val="F9D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32">
              <a:extLst>
                <a:ext uri="{FF2B5EF4-FFF2-40B4-BE49-F238E27FC236}">
                  <a16:creationId xmlns:a16="http://schemas.microsoft.com/office/drawing/2014/main" id="{2113C946-5E46-F150-05BB-0EC98086FA6F}"/>
                </a:ext>
              </a:extLst>
            </p:cNvPr>
            <p:cNvSpPr/>
            <p:nvPr/>
          </p:nvSpPr>
          <p:spPr bwMode="auto">
            <a:xfrm>
              <a:off x="1498601" y="5767388"/>
              <a:ext cx="104775" cy="90488"/>
            </a:xfrm>
            <a:custGeom>
              <a:avLst/>
              <a:gdLst>
                <a:gd name="T0" fmla="*/ 0 w 28"/>
                <a:gd name="T1" fmla="*/ 12 h 24"/>
                <a:gd name="T2" fmla="*/ 0 w 28"/>
                <a:gd name="T3" fmla="*/ 6 h 24"/>
                <a:gd name="T4" fmla="*/ 21 w 28"/>
                <a:gd name="T5" fmla="*/ 2 h 24"/>
                <a:gd name="T6" fmla="*/ 27 w 28"/>
                <a:gd name="T7" fmla="*/ 3 h 24"/>
                <a:gd name="T8" fmla="*/ 26 w 28"/>
                <a:gd name="T9" fmla="*/ 18 h 24"/>
                <a:gd name="T10" fmla="*/ 23 w 28"/>
                <a:gd name="T11" fmla="*/ 21 h 24"/>
                <a:gd name="T12" fmla="*/ 21 w 28"/>
                <a:gd name="T13" fmla="*/ 10 h 24"/>
                <a:gd name="T14" fmla="*/ 16 w 28"/>
                <a:gd name="T15" fmla="*/ 13 h 24"/>
                <a:gd name="T16" fmla="*/ 0 w 28"/>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4">
                  <a:moveTo>
                    <a:pt x="0" y="12"/>
                  </a:moveTo>
                  <a:cubicBezTo>
                    <a:pt x="0" y="10"/>
                    <a:pt x="0" y="8"/>
                    <a:pt x="0" y="6"/>
                  </a:cubicBezTo>
                  <a:cubicBezTo>
                    <a:pt x="8" y="8"/>
                    <a:pt x="15" y="6"/>
                    <a:pt x="21" y="2"/>
                  </a:cubicBezTo>
                  <a:cubicBezTo>
                    <a:pt x="24" y="0"/>
                    <a:pt x="25" y="0"/>
                    <a:pt x="27" y="3"/>
                  </a:cubicBezTo>
                  <a:cubicBezTo>
                    <a:pt x="28" y="8"/>
                    <a:pt x="28" y="13"/>
                    <a:pt x="26" y="18"/>
                  </a:cubicBezTo>
                  <a:cubicBezTo>
                    <a:pt x="25" y="20"/>
                    <a:pt x="27" y="24"/>
                    <a:pt x="23" y="21"/>
                  </a:cubicBezTo>
                  <a:cubicBezTo>
                    <a:pt x="20" y="18"/>
                    <a:pt x="22" y="14"/>
                    <a:pt x="21" y="10"/>
                  </a:cubicBezTo>
                  <a:cubicBezTo>
                    <a:pt x="19" y="10"/>
                    <a:pt x="21" y="18"/>
                    <a:pt x="16" y="13"/>
                  </a:cubicBezTo>
                  <a:cubicBezTo>
                    <a:pt x="12" y="9"/>
                    <a:pt x="6" y="9"/>
                    <a:pt x="0" y="12"/>
                  </a:cubicBezTo>
                  <a:close/>
                </a:path>
              </a:pathLst>
            </a:custGeom>
            <a:solidFill>
              <a:srgbClr val="F2DF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33">
              <a:extLst>
                <a:ext uri="{FF2B5EF4-FFF2-40B4-BE49-F238E27FC236}">
                  <a16:creationId xmlns:a16="http://schemas.microsoft.com/office/drawing/2014/main" id="{112E4A3F-596D-F52B-33A4-E0B1E8C47869}"/>
                </a:ext>
              </a:extLst>
            </p:cNvPr>
            <p:cNvSpPr/>
            <p:nvPr/>
          </p:nvSpPr>
          <p:spPr bwMode="auto">
            <a:xfrm>
              <a:off x="1323976" y="6232525"/>
              <a:ext cx="98425" cy="90488"/>
            </a:xfrm>
            <a:custGeom>
              <a:avLst/>
              <a:gdLst>
                <a:gd name="T0" fmla="*/ 24 w 26"/>
                <a:gd name="T1" fmla="*/ 0 h 24"/>
                <a:gd name="T2" fmla="*/ 26 w 26"/>
                <a:gd name="T3" fmla="*/ 2 h 24"/>
                <a:gd name="T4" fmla="*/ 15 w 26"/>
                <a:gd name="T5" fmla="*/ 19 h 24"/>
                <a:gd name="T6" fmla="*/ 4 w 26"/>
                <a:gd name="T7" fmla="*/ 22 h 24"/>
                <a:gd name="T8" fmla="*/ 2 w 26"/>
                <a:gd name="T9" fmla="*/ 11 h 24"/>
                <a:gd name="T10" fmla="*/ 24 w 26"/>
                <a:gd name="T11" fmla="*/ 0 h 24"/>
              </a:gdLst>
              <a:ahLst/>
              <a:cxnLst>
                <a:cxn ang="0">
                  <a:pos x="T0" y="T1"/>
                </a:cxn>
                <a:cxn ang="0">
                  <a:pos x="T2" y="T3"/>
                </a:cxn>
                <a:cxn ang="0">
                  <a:pos x="T4" y="T5"/>
                </a:cxn>
                <a:cxn ang="0">
                  <a:pos x="T6" y="T7"/>
                </a:cxn>
                <a:cxn ang="0">
                  <a:pos x="T8" y="T9"/>
                </a:cxn>
                <a:cxn ang="0">
                  <a:pos x="T10" y="T11"/>
                </a:cxn>
              </a:cxnLst>
              <a:rect l="0" t="0" r="r" b="b"/>
              <a:pathLst>
                <a:path w="26" h="24">
                  <a:moveTo>
                    <a:pt x="24" y="0"/>
                  </a:moveTo>
                  <a:cubicBezTo>
                    <a:pt x="25" y="1"/>
                    <a:pt x="26" y="1"/>
                    <a:pt x="26" y="2"/>
                  </a:cubicBezTo>
                  <a:cubicBezTo>
                    <a:pt x="23" y="8"/>
                    <a:pt x="19" y="14"/>
                    <a:pt x="15" y="19"/>
                  </a:cubicBezTo>
                  <a:cubicBezTo>
                    <a:pt x="12" y="22"/>
                    <a:pt x="8" y="24"/>
                    <a:pt x="4" y="22"/>
                  </a:cubicBezTo>
                  <a:cubicBezTo>
                    <a:pt x="0" y="20"/>
                    <a:pt x="1" y="15"/>
                    <a:pt x="2" y="11"/>
                  </a:cubicBezTo>
                  <a:cubicBezTo>
                    <a:pt x="15" y="18"/>
                    <a:pt x="18" y="7"/>
                    <a:pt x="24" y="0"/>
                  </a:cubicBezTo>
                  <a:close/>
                </a:path>
              </a:pathLst>
            </a:custGeom>
            <a:solidFill>
              <a:srgbClr val="F7E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34">
              <a:extLst>
                <a:ext uri="{FF2B5EF4-FFF2-40B4-BE49-F238E27FC236}">
                  <a16:creationId xmlns:a16="http://schemas.microsoft.com/office/drawing/2014/main" id="{E723B5C3-1151-9BB7-A1EC-41F42E20A7FA}"/>
                </a:ext>
              </a:extLst>
            </p:cNvPr>
            <p:cNvSpPr/>
            <p:nvPr/>
          </p:nvSpPr>
          <p:spPr bwMode="auto">
            <a:xfrm>
              <a:off x="1506538" y="5138738"/>
              <a:ext cx="60325" cy="60325"/>
            </a:xfrm>
            <a:custGeom>
              <a:avLst/>
              <a:gdLst>
                <a:gd name="T0" fmla="*/ 7 w 16"/>
                <a:gd name="T1" fmla="*/ 15 h 16"/>
                <a:gd name="T2" fmla="*/ 0 w 16"/>
                <a:gd name="T3" fmla="*/ 9 h 16"/>
                <a:gd name="T4" fmla="*/ 4 w 16"/>
                <a:gd name="T5" fmla="*/ 2 h 16"/>
                <a:gd name="T6" fmla="*/ 15 w 16"/>
                <a:gd name="T7" fmla="*/ 11 h 16"/>
                <a:gd name="T8" fmla="*/ 7 w 16"/>
                <a:gd name="T9" fmla="*/ 15 h 16"/>
              </a:gdLst>
              <a:ahLst/>
              <a:cxnLst>
                <a:cxn ang="0">
                  <a:pos x="T0" y="T1"/>
                </a:cxn>
                <a:cxn ang="0">
                  <a:pos x="T2" y="T3"/>
                </a:cxn>
                <a:cxn ang="0">
                  <a:pos x="T4" y="T5"/>
                </a:cxn>
                <a:cxn ang="0">
                  <a:pos x="T6" y="T7"/>
                </a:cxn>
                <a:cxn ang="0">
                  <a:pos x="T8" y="T9"/>
                </a:cxn>
              </a:cxnLst>
              <a:rect l="0" t="0" r="r" b="b"/>
              <a:pathLst>
                <a:path w="16" h="16">
                  <a:moveTo>
                    <a:pt x="7" y="15"/>
                  </a:moveTo>
                  <a:cubicBezTo>
                    <a:pt x="2" y="15"/>
                    <a:pt x="0" y="14"/>
                    <a:pt x="0" y="9"/>
                  </a:cubicBezTo>
                  <a:cubicBezTo>
                    <a:pt x="1" y="6"/>
                    <a:pt x="0" y="0"/>
                    <a:pt x="4" y="2"/>
                  </a:cubicBezTo>
                  <a:cubicBezTo>
                    <a:pt x="9" y="3"/>
                    <a:pt x="14" y="7"/>
                    <a:pt x="15" y="11"/>
                  </a:cubicBezTo>
                  <a:cubicBezTo>
                    <a:pt x="16" y="16"/>
                    <a:pt x="9" y="13"/>
                    <a:pt x="7" y="15"/>
                  </a:cubicBezTo>
                  <a:close/>
                </a:path>
              </a:pathLst>
            </a:custGeom>
            <a:solidFill>
              <a:srgbClr val="F6E6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35">
              <a:extLst>
                <a:ext uri="{FF2B5EF4-FFF2-40B4-BE49-F238E27FC236}">
                  <a16:creationId xmlns:a16="http://schemas.microsoft.com/office/drawing/2014/main" id="{4274017D-74F0-3E38-23BE-4809AF3B819C}"/>
                </a:ext>
              </a:extLst>
            </p:cNvPr>
            <p:cNvSpPr/>
            <p:nvPr/>
          </p:nvSpPr>
          <p:spPr bwMode="auto">
            <a:xfrm>
              <a:off x="1585913" y="5778500"/>
              <a:ext cx="52388" cy="82550"/>
            </a:xfrm>
            <a:custGeom>
              <a:avLst/>
              <a:gdLst>
                <a:gd name="T0" fmla="*/ 3 w 14"/>
                <a:gd name="T1" fmla="*/ 15 h 22"/>
                <a:gd name="T2" fmla="*/ 4 w 14"/>
                <a:gd name="T3" fmla="*/ 0 h 22"/>
                <a:gd name="T4" fmla="*/ 14 w 14"/>
                <a:gd name="T5" fmla="*/ 17 h 22"/>
                <a:gd name="T6" fmla="*/ 3 w 14"/>
                <a:gd name="T7" fmla="*/ 15 h 22"/>
              </a:gdLst>
              <a:ahLst/>
              <a:cxnLst>
                <a:cxn ang="0">
                  <a:pos x="T0" y="T1"/>
                </a:cxn>
                <a:cxn ang="0">
                  <a:pos x="T2" y="T3"/>
                </a:cxn>
                <a:cxn ang="0">
                  <a:pos x="T4" y="T5"/>
                </a:cxn>
                <a:cxn ang="0">
                  <a:pos x="T6" y="T7"/>
                </a:cxn>
              </a:cxnLst>
              <a:rect l="0" t="0" r="r" b="b"/>
              <a:pathLst>
                <a:path w="14" h="22">
                  <a:moveTo>
                    <a:pt x="3" y="15"/>
                  </a:moveTo>
                  <a:cubicBezTo>
                    <a:pt x="3" y="10"/>
                    <a:pt x="0" y="5"/>
                    <a:pt x="4" y="0"/>
                  </a:cubicBezTo>
                  <a:cubicBezTo>
                    <a:pt x="11" y="4"/>
                    <a:pt x="13" y="10"/>
                    <a:pt x="14" y="17"/>
                  </a:cubicBezTo>
                  <a:cubicBezTo>
                    <a:pt x="9" y="22"/>
                    <a:pt x="8" y="8"/>
                    <a:pt x="3" y="15"/>
                  </a:cubicBezTo>
                  <a:close/>
                </a:path>
              </a:pathLst>
            </a:custGeom>
            <a:solidFill>
              <a:srgbClr val="F8ED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36">
              <a:extLst>
                <a:ext uri="{FF2B5EF4-FFF2-40B4-BE49-F238E27FC236}">
                  <a16:creationId xmlns:a16="http://schemas.microsoft.com/office/drawing/2014/main" id="{C1D7FBFE-78C9-C811-A506-E8F381FAE007}"/>
                </a:ext>
              </a:extLst>
            </p:cNvPr>
            <p:cNvSpPr/>
            <p:nvPr/>
          </p:nvSpPr>
          <p:spPr bwMode="auto">
            <a:xfrm>
              <a:off x="1676401" y="5173663"/>
              <a:ext cx="55563" cy="41275"/>
            </a:xfrm>
            <a:custGeom>
              <a:avLst/>
              <a:gdLst>
                <a:gd name="T0" fmla="*/ 7 w 15"/>
                <a:gd name="T1" fmla="*/ 7 h 11"/>
                <a:gd name="T2" fmla="*/ 0 w 15"/>
                <a:gd name="T3" fmla="*/ 4 h 11"/>
                <a:gd name="T4" fmla="*/ 7 w 15"/>
                <a:gd name="T5" fmla="*/ 2 h 11"/>
                <a:gd name="T6" fmla="*/ 15 w 15"/>
                <a:gd name="T7" fmla="*/ 5 h 11"/>
                <a:gd name="T8" fmla="*/ 7 w 15"/>
                <a:gd name="T9" fmla="*/ 7 h 11"/>
              </a:gdLst>
              <a:ahLst/>
              <a:cxnLst>
                <a:cxn ang="0">
                  <a:pos x="T0" y="T1"/>
                </a:cxn>
                <a:cxn ang="0">
                  <a:pos x="T2" y="T3"/>
                </a:cxn>
                <a:cxn ang="0">
                  <a:pos x="T4" y="T5"/>
                </a:cxn>
                <a:cxn ang="0">
                  <a:pos x="T6" y="T7"/>
                </a:cxn>
                <a:cxn ang="0">
                  <a:pos x="T8" y="T9"/>
                </a:cxn>
              </a:cxnLst>
              <a:rect l="0" t="0" r="r" b="b"/>
              <a:pathLst>
                <a:path w="15" h="11">
                  <a:moveTo>
                    <a:pt x="7" y="7"/>
                  </a:moveTo>
                  <a:cubicBezTo>
                    <a:pt x="5" y="8"/>
                    <a:pt x="0" y="9"/>
                    <a:pt x="0" y="4"/>
                  </a:cubicBezTo>
                  <a:cubicBezTo>
                    <a:pt x="0" y="1"/>
                    <a:pt x="4" y="2"/>
                    <a:pt x="7" y="2"/>
                  </a:cubicBezTo>
                  <a:cubicBezTo>
                    <a:pt x="10" y="2"/>
                    <a:pt x="15" y="0"/>
                    <a:pt x="15" y="5"/>
                  </a:cubicBezTo>
                  <a:cubicBezTo>
                    <a:pt x="15" y="11"/>
                    <a:pt x="10" y="6"/>
                    <a:pt x="7" y="7"/>
                  </a:cubicBezTo>
                  <a:close/>
                </a:path>
              </a:pathLst>
            </a:custGeom>
            <a:solidFill>
              <a:srgbClr val="F8E8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37">
              <a:extLst>
                <a:ext uri="{FF2B5EF4-FFF2-40B4-BE49-F238E27FC236}">
                  <a16:creationId xmlns:a16="http://schemas.microsoft.com/office/drawing/2014/main" id="{835ECC1E-03AD-BE45-7FEF-C0F81F859454}"/>
                </a:ext>
              </a:extLst>
            </p:cNvPr>
            <p:cNvSpPr/>
            <p:nvPr/>
          </p:nvSpPr>
          <p:spPr bwMode="auto">
            <a:xfrm>
              <a:off x="1616076" y="5187950"/>
              <a:ext cx="44450" cy="53975"/>
            </a:xfrm>
            <a:custGeom>
              <a:avLst/>
              <a:gdLst>
                <a:gd name="T0" fmla="*/ 12 w 12"/>
                <a:gd name="T1" fmla="*/ 9 h 14"/>
                <a:gd name="T2" fmla="*/ 0 w 12"/>
                <a:gd name="T3" fmla="*/ 9 h 14"/>
                <a:gd name="T4" fmla="*/ 4 w 12"/>
                <a:gd name="T5" fmla="*/ 3 h 14"/>
                <a:gd name="T6" fmla="*/ 12 w 12"/>
                <a:gd name="T7" fmla="*/ 9 h 14"/>
              </a:gdLst>
              <a:ahLst/>
              <a:cxnLst>
                <a:cxn ang="0">
                  <a:pos x="T0" y="T1"/>
                </a:cxn>
                <a:cxn ang="0">
                  <a:pos x="T2" y="T3"/>
                </a:cxn>
                <a:cxn ang="0">
                  <a:pos x="T4" y="T5"/>
                </a:cxn>
                <a:cxn ang="0">
                  <a:pos x="T6" y="T7"/>
                </a:cxn>
              </a:cxnLst>
              <a:rect l="0" t="0" r="r" b="b"/>
              <a:pathLst>
                <a:path w="12" h="14">
                  <a:moveTo>
                    <a:pt x="12" y="9"/>
                  </a:moveTo>
                  <a:cubicBezTo>
                    <a:pt x="8" y="9"/>
                    <a:pt x="4" y="14"/>
                    <a:pt x="0" y="9"/>
                  </a:cubicBezTo>
                  <a:cubicBezTo>
                    <a:pt x="0" y="9"/>
                    <a:pt x="2" y="4"/>
                    <a:pt x="4" y="3"/>
                  </a:cubicBezTo>
                  <a:cubicBezTo>
                    <a:pt x="9" y="0"/>
                    <a:pt x="9" y="7"/>
                    <a:pt x="12" y="9"/>
                  </a:cubicBezTo>
                  <a:close/>
                </a:path>
              </a:pathLst>
            </a:custGeom>
            <a:solidFill>
              <a:srgbClr val="F6E7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38">
              <a:extLst>
                <a:ext uri="{FF2B5EF4-FFF2-40B4-BE49-F238E27FC236}">
                  <a16:creationId xmlns:a16="http://schemas.microsoft.com/office/drawing/2014/main" id="{287D9151-97B3-AC8D-8486-CE2D9FA086AB}"/>
                </a:ext>
              </a:extLst>
            </p:cNvPr>
            <p:cNvSpPr/>
            <p:nvPr/>
          </p:nvSpPr>
          <p:spPr bwMode="auto">
            <a:xfrm>
              <a:off x="1657351" y="5143500"/>
              <a:ext cx="49213" cy="25400"/>
            </a:xfrm>
            <a:custGeom>
              <a:avLst/>
              <a:gdLst>
                <a:gd name="T0" fmla="*/ 13 w 13"/>
                <a:gd name="T1" fmla="*/ 0 h 7"/>
                <a:gd name="T2" fmla="*/ 1 w 13"/>
                <a:gd name="T3" fmla="*/ 5 h 7"/>
                <a:gd name="T4" fmla="*/ 0 w 13"/>
                <a:gd name="T5" fmla="*/ 3 h 7"/>
                <a:gd name="T6" fmla="*/ 13 w 13"/>
                <a:gd name="T7" fmla="*/ 0 h 7"/>
              </a:gdLst>
              <a:ahLst/>
              <a:cxnLst>
                <a:cxn ang="0">
                  <a:pos x="T0" y="T1"/>
                </a:cxn>
                <a:cxn ang="0">
                  <a:pos x="T2" y="T3"/>
                </a:cxn>
                <a:cxn ang="0">
                  <a:pos x="T4" y="T5"/>
                </a:cxn>
                <a:cxn ang="0">
                  <a:pos x="T6" y="T7"/>
                </a:cxn>
              </a:cxnLst>
              <a:rect l="0" t="0" r="r" b="b"/>
              <a:pathLst>
                <a:path w="13" h="7">
                  <a:moveTo>
                    <a:pt x="13" y="0"/>
                  </a:moveTo>
                  <a:cubicBezTo>
                    <a:pt x="9" y="4"/>
                    <a:pt x="6" y="7"/>
                    <a:pt x="1" y="5"/>
                  </a:cubicBezTo>
                  <a:cubicBezTo>
                    <a:pt x="0" y="5"/>
                    <a:pt x="0" y="3"/>
                    <a:pt x="0" y="3"/>
                  </a:cubicBezTo>
                  <a:cubicBezTo>
                    <a:pt x="3" y="0"/>
                    <a:pt x="7" y="0"/>
                    <a:pt x="13" y="0"/>
                  </a:cubicBezTo>
                  <a:close/>
                </a:path>
              </a:pathLst>
            </a:custGeom>
            <a:solidFill>
              <a:srgbClr val="F2E8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39">
              <a:extLst>
                <a:ext uri="{FF2B5EF4-FFF2-40B4-BE49-F238E27FC236}">
                  <a16:creationId xmlns:a16="http://schemas.microsoft.com/office/drawing/2014/main" id="{FC7A27F0-52EA-D47D-9043-19FAA47F5A6D}"/>
                </a:ext>
              </a:extLst>
            </p:cNvPr>
            <p:cNvSpPr/>
            <p:nvPr/>
          </p:nvSpPr>
          <p:spPr bwMode="auto">
            <a:xfrm>
              <a:off x="752476" y="5343525"/>
              <a:ext cx="508000" cy="889000"/>
            </a:xfrm>
            <a:custGeom>
              <a:avLst/>
              <a:gdLst>
                <a:gd name="T0" fmla="*/ 78 w 134"/>
                <a:gd name="T1" fmla="*/ 135 h 235"/>
                <a:gd name="T2" fmla="*/ 92 w 134"/>
                <a:gd name="T3" fmla="*/ 109 h 235"/>
                <a:gd name="T4" fmla="*/ 68 w 134"/>
                <a:gd name="T5" fmla="*/ 84 h 235"/>
                <a:gd name="T6" fmla="*/ 45 w 134"/>
                <a:gd name="T7" fmla="*/ 62 h 235"/>
                <a:gd name="T8" fmla="*/ 42 w 134"/>
                <a:gd name="T9" fmla="*/ 51 h 235"/>
                <a:gd name="T10" fmla="*/ 55 w 134"/>
                <a:gd name="T11" fmla="*/ 16 h 235"/>
                <a:gd name="T12" fmla="*/ 32 w 134"/>
                <a:gd name="T13" fmla="*/ 5 h 235"/>
                <a:gd name="T14" fmla="*/ 69 w 134"/>
                <a:gd name="T15" fmla="*/ 11 h 235"/>
                <a:gd name="T16" fmla="*/ 50 w 134"/>
                <a:gd name="T17" fmla="*/ 53 h 235"/>
                <a:gd name="T18" fmla="*/ 85 w 134"/>
                <a:gd name="T19" fmla="*/ 76 h 235"/>
                <a:gd name="T20" fmla="*/ 102 w 134"/>
                <a:gd name="T21" fmla="*/ 107 h 235"/>
                <a:gd name="T22" fmla="*/ 85 w 134"/>
                <a:gd name="T23" fmla="*/ 138 h 235"/>
                <a:gd name="T24" fmla="*/ 116 w 134"/>
                <a:gd name="T25" fmla="*/ 157 h 235"/>
                <a:gd name="T26" fmla="*/ 109 w 134"/>
                <a:gd name="T27" fmla="*/ 179 h 235"/>
                <a:gd name="T28" fmla="*/ 122 w 134"/>
                <a:gd name="T29" fmla="*/ 222 h 235"/>
                <a:gd name="T30" fmla="*/ 119 w 134"/>
                <a:gd name="T31" fmla="*/ 228 h 235"/>
                <a:gd name="T32" fmla="*/ 109 w 134"/>
                <a:gd name="T33" fmla="*/ 201 h 235"/>
                <a:gd name="T34" fmla="*/ 92 w 134"/>
                <a:gd name="T35" fmla="*/ 181 h 235"/>
                <a:gd name="T36" fmla="*/ 100 w 134"/>
                <a:gd name="T37" fmla="*/ 168 h 235"/>
                <a:gd name="T38" fmla="*/ 89 w 134"/>
                <a:gd name="T39" fmla="*/ 148 h 235"/>
                <a:gd name="T40" fmla="*/ 78 w 134"/>
                <a:gd name="T41" fmla="*/ 183 h 235"/>
                <a:gd name="T42" fmla="*/ 100 w 134"/>
                <a:gd name="T43" fmla="*/ 192 h 235"/>
                <a:gd name="T44" fmla="*/ 104 w 134"/>
                <a:gd name="T45" fmla="*/ 201 h 235"/>
                <a:gd name="T46" fmla="*/ 93 w 134"/>
                <a:gd name="T47" fmla="*/ 210 h 235"/>
                <a:gd name="T48" fmla="*/ 73 w 134"/>
                <a:gd name="T49" fmla="*/ 197 h 235"/>
                <a:gd name="T50" fmla="*/ 71 w 134"/>
                <a:gd name="T51" fmla="*/ 181 h 235"/>
                <a:gd name="T52" fmla="*/ 79 w 134"/>
                <a:gd name="T53" fmla="*/ 158 h 235"/>
                <a:gd name="T54" fmla="*/ 51 w 134"/>
                <a:gd name="T55" fmla="*/ 144 h 235"/>
                <a:gd name="T56" fmla="*/ 64 w 134"/>
                <a:gd name="T57" fmla="*/ 117 h 235"/>
                <a:gd name="T58" fmla="*/ 32 w 134"/>
                <a:gd name="T59" fmla="*/ 105 h 235"/>
                <a:gd name="T60" fmla="*/ 54 w 134"/>
                <a:gd name="T61" fmla="*/ 80 h 235"/>
                <a:gd name="T62" fmla="*/ 15 w 134"/>
                <a:gd name="T63" fmla="*/ 72 h 235"/>
                <a:gd name="T64" fmla="*/ 34 w 134"/>
                <a:gd name="T65" fmla="*/ 41 h 235"/>
                <a:gd name="T66" fmla="*/ 29 w 134"/>
                <a:gd name="T67" fmla="*/ 32 h 235"/>
                <a:gd name="T68" fmla="*/ 1 w 134"/>
                <a:gd name="T69" fmla="*/ 30 h 235"/>
                <a:gd name="T70" fmla="*/ 42 w 134"/>
                <a:gd name="T71" fmla="*/ 23 h 235"/>
                <a:gd name="T72" fmla="*/ 49 w 134"/>
                <a:gd name="T73" fmla="*/ 32 h 235"/>
                <a:gd name="T74" fmla="*/ 59 w 134"/>
                <a:gd name="T75" fmla="*/ 70 h 235"/>
                <a:gd name="T76" fmla="*/ 49 w 134"/>
                <a:gd name="T77" fmla="*/ 102 h 235"/>
                <a:gd name="T78" fmla="*/ 84 w 134"/>
                <a:gd name="T79" fmla="*/ 114 h 235"/>
                <a:gd name="T80" fmla="*/ 65 w 134"/>
                <a:gd name="T81" fmla="*/ 139 h 235"/>
                <a:gd name="T82" fmla="*/ 74 w 134"/>
                <a:gd name="T83" fmla="*/ 150 h 235"/>
                <a:gd name="T84" fmla="*/ 74 w 134"/>
                <a:gd name="T85" fmla="*/ 14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4" h="235">
                  <a:moveTo>
                    <a:pt x="74" y="148"/>
                  </a:moveTo>
                  <a:cubicBezTo>
                    <a:pt x="70" y="142"/>
                    <a:pt x="73" y="138"/>
                    <a:pt x="78" y="135"/>
                  </a:cubicBezTo>
                  <a:cubicBezTo>
                    <a:pt x="84" y="131"/>
                    <a:pt x="88" y="125"/>
                    <a:pt x="93" y="120"/>
                  </a:cubicBezTo>
                  <a:cubicBezTo>
                    <a:pt x="97" y="116"/>
                    <a:pt x="96" y="112"/>
                    <a:pt x="92" y="109"/>
                  </a:cubicBezTo>
                  <a:cubicBezTo>
                    <a:pt x="85" y="104"/>
                    <a:pt x="78" y="100"/>
                    <a:pt x="71" y="97"/>
                  </a:cubicBezTo>
                  <a:cubicBezTo>
                    <a:pt x="63" y="93"/>
                    <a:pt x="62" y="90"/>
                    <a:pt x="68" y="84"/>
                  </a:cubicBezTo>
                  <a:cubicBezTo>
                    <a:pt x="80" y="71"/>
                    <a:pt x="79" y="69"/>
                    <a:pt x="62" y="65"/>
                  </a:cubicBezTo>
                  <a:cubicBezTo>
                    <a:pt x="57" y="64"/>
                    <a:pt x="51" y="63"/>
                    <a:pt x="45" y="62"/>
                  </a:cubicBezTo>
                  <a:cubicBezTo>
                    <a:pt x="42" y="62"/>
                    <a:pt x="40" y="61"/>
                    <a:pt x="39" y="58"/>
                  </a:cubicBezTo>
                  <a:cubicBezTo>
                    <a:pt x="39" y="55"/>
                    <a:pt x="39" y="53"/>
                    <a:pt x="42" y="51"/>
                  </a:cubicBezTo>
                  <a:cubicBezTo>
                    <a:pt x="49" y="44"/>
                    <a:pt x="55" y="37"/>
                    <a:pt x="60" y="28"/>
                  </a:cubicBezTo>
                  <a:cubicBezTo>
                    <a:pt x="64" y="22"/>
                    <a:pt x="63" y="18"/>
                    <a:pt x="55" y="16"/>
                  </a:cubicBezTo>
                  <a:cubicBezTo>
                    <a:pt x="49" y="15"/>
                    <a:pt x="44" y="13"/>
                    <a:pt x="38" y="12"/>
                  </a:cubicBezTo>
                  <a:cubicBezTo>
                    <a:pt x="34" y="11"/>
                    <a:pt x="31" y="9"/>
                    <a:pt x="32" y="5"/>
                  </a:cubicBezTo>
                  <a:cubicBezTo>
                    <a:pt x="33" y="0"/>
                    <a:pt x="38" y="2"/>
                    <a:pt x="41" y="3"/>
                  </a:cubicBezTo>
                  <a:cubicBezTo>
                    <a:pt x="50" y="7"/>
                    <a:pt x="59" y="9"/>
                    <a:pt x="69" y="11"/>
                  </a:cubicBezTo>
                  <a:cubicBezTo>
                    <a:pt x="76" y="13"/>
                    <a:pt x="77" y="16"/>
                    <a:pt x="73" y="22"/>
                  </a:cubicBezTo>
                  <a:cubicBezTo>
                    <a:pt x="65" y="32"/>
                    <a:pt x="58" y="43"/>
                    <a:pt x="50" y="53"/>
                  </a:cubicBezTo>
                  <a:cubicBezTo>
                    <a:pt x="60" y="57"/>
                    <a:pt x="70" y="59"/>
                    <a:pt x="79" y="62"/>
                  </a:cubicBezTo>
                  <a:cubicBezTo>
                    <a:pt x="90" y="66"/>
                    <a:pt x="91" y="68"/>
                    <a:pt x="85" y="76"/>
                  </a:cubicBezTo>
                  <a:cubicBezTo>
                    <a:pt x="79" y="84"/>
                    <a:pt x="73" y="90"/>
                    <a:pt x="87" y="96"/>
                  </a:cubicBezTo>
                  <a:cubicBezTo>
                    <a:pt x="92" y="98"/>
                    <a:pt x="96" y="105"/>
                    <a:pt x="102" y="107"/>
                  </a:cubicBezTo>
                  <a:cubicBezTo>
                    <a:pt x="108" y="109"/>
                    <a:pt x="110" y="114"/>
                    <a:pt x="105" y="118"/>
                  </a:cubicBezTo>
                  <a:cubicBezTo>
                    <a:pt x="98" y="125"/>
                    <a:pt x="91" y="131"/>
                    <a:pt x="85" y="138"/>
                  </a:cubicBezTo>
                  <a:cubicBezTo>
                    <a:pt x="96" y="140"/>
                    <a:pt x="105" y="142"/>
                    <a:pt x="113" y="146"/>
                  </a:cubicBezTo>
                  <a:cubicBezTo>
                    <a:pt x="118" y="149"/>
                    <a:pt x="119" y="152"/>
                    <a:pt x="116" y="157"/>
                  </a:cubicBezTo>
                  <a:cubicBezTo>
                    <a:pt x="112" y="161"/>
                    <a:pt x="109" y="166"/>
                    <a:pt x="106" y="171"/>
                  </a:cubicBezTo>
                  <a:cubicBezTo>
                    <a:pt x="103" y="176"/>
                    <a:pt x="104" y="177"/>
                    <a:pt x="109" y="179"/>
                  </a:cubicBezTo>
                  <a:cubicBezTo>
                    <a:pt x="130" y="187"/>
                    <a:pt x="129" y="185"/>
                    <a:pt x="118" y="203"/>
                  </a:cubicBezTo>
                  <a:cubicBezTo>
                    <a:pt x="111" y="214"/>
                    <a:pt x="111" y="214"/>
                    <a:pt x="122" y="222"/>
                  </a:cubicBezTo>
                  <a:cubicBezTo>
                    <a:pt x="125" y="224"/>
                    <a:pt x="134" y="224"/>
                    <a:pt x="130" y="230"/>
                  </a:cubicBezTo>
                  <a:cubicBezTo>
                    <a:pt x="127" y="235"/>
                    <a:pt x="122" y="229"/>
                    <a:pt x="119" y="228"/>
                  </a:cubicBezTo>
                  <a:cubicBezTo>
                    <a:pt x="118" y="227"/>
                    <a:pt x="117" y="226"/>
                    <a:pt x="116" y="226"/>
                  </a:cubicBezTo>
                  <a:cubicBezTo>
                    <a:pt x="100" y="217"/>
                    <a:pt x="100" y="217"/>
                    <a:pt x="109" y="201"/>
                  </a:cubicBezTo>
                  <a:cubicBezTo>
                    <a:pt x="115" y="190"/>
                    <a:pt x="114" y="188"/>
                    <a:pt x="102" y="185"/>
                  </a:cubicBezTo>
                  <a:cubicBezTo>
                    <a:pt x="98" y="184"/>
                    <a:pt x="93" y="187"/>
                    <a:pt x="92" y="181"/>
                  </a:cubicBezTo>
                  <a:cubicBezTo>
                    <a:pt x="90" y="177"/>
                    <a:pt x="95" y="175"/>
                    <a:pt x="97" y="172"/>
                  </a:cubicBezTo>
                  <a:cubicBezTo>
                    <a:pt x="98" y="170"/>
                    <a:pt x="99" y="169"/>
                    <a:pt x="100" y="168"/>
                  </a:cubicBezTo>
                  <a:cubicBezTo>
                    <a:pt x="103" y="164"/>
                    <a:pt x="109" y="159"/>
                    <a:pt x="106" y="154"/>
                  </a:cubicBezTo>
                  <a:cubicBezTo>
                    <a:pt x="103" y="148"/>
                    <a:pt x="96" y="147"/>
                    <a:pt x="89" y="148"/>
                  </a:cubicBezTo>
                  <a:cubicBezTo>
                    <a:pt x="103" y="157"/>
                    <a:pt x="98" y="158"/>
                    <a:pt x="91" y="167"/>
                  </a:cubicBezTo>
                  <a:cubicBezTo>
                    <a:pt x="86" y="172"/>
                    <a:pt x="82" y="177"/>
                    <a:pt x="78" y="183"/>
                  </a:cubicBezTo>
                  <a:cubicBezTo>
                    <a:pt x="75" y="188"/>
                    <a:pt x="74" y="193"/>
                    <a:pt x="83" y="192"/>
                  </a:cubicBezTo>
                  <a:cubicBezTo>
                    <a:pt x="89" y="192"/>
                    <a:pt x="94" y="193"/>
                    <a:pt x="100" y="192"/>
                  </a:cubicBezTo>
                  <a:cubicBezTo>
                    <a:pt x="102" y="192"/>
                    <a:pt x="105" y="192"/>
                    <a:pt x="105" y="195"/>
                  </a:cubicBezTo>
                  <a:cubicBezTo>
                    <a:pt x="106" y="197"/>
                    <a:pt x="105" y="201"/>
                    <a:pt x="104" y="201"/>
                  </a:cubicBezTo>
                  <a:cubicBezTo>
                    <a:pt x="100" y="204"/>
                    <a:pt x="99" y="209"/>
                    <a:pt x="94" y="210"/>
                  </a:cubicBezTo>
                  <a:cubicBezTo>
                    <a:pt x="93" y="210"/>
                    <a:pt x="93" y="210"/>
                    <a:pt x="93" y="210"/>
                  </a:cubicBezTo>
                  <a:cubicBezTo>
                    <a:pt x="97" y="203"/>
                    <a:pt x="93" y="200"/>
                    <a:pt x="88" y="199"/>
                  </a:cubicBezTo>
                  <a:cubicBezTo>
                    <a:pt x="83" y="198"/>
                    <a:pt x="78" y="197"/>
                    <a:pt x="73" y="197"/>
                  </a:cubicBezTo>
                  <a:cubicBezTo>
                    <a:pt x="69" y="196"/>
                    <a:pt x="63" y="197"/>
                    <a:pt x="63" y="191"/>
                  </a:cubicBezTo>
                  <a:cubicBezTo>
                    <a:pt x="62" y="186"/>
                    <a:pt x="67" y="182"/>
                    <a:pt x="71" y="181"/>
                  </a:cubicBezTo>
                  <a:cubicBezTo>
                    <a:pt x="83" y="179"/>
                    <a:pt x="80" y="169"/>
                    <a:pt x="83" y="162"/>
                  </a:cubicBezTo>
                  <a:cubicBezTo>
                    <a:pt x="85" y="159"/>
                    <a:pt x="80" y="159"/>
                    <a:pt x="79" y="158"/>
                  </a:cubicBezTo>
                  <a:cubicBezTo>
                    <a:pt x="71" y="154"/>
                    <a:pt x="62" y="156"/>
                    <a:pt x="54" y="152"/>
                  </a:cubicBezTo>
                  <a:cubicBezTo>
                    <a:pt x="48" y="150"/>
                    <a:pt x="48" y="148"/>
                    <a:pt x="51" y="144"/>
                  </a:cubicBezTo>
                  <a:cubicBezTo>
                    <a:pt x="56" y="137"/>
                    <a:pt x="60" y="129"/>
                    <a:pt x="66" y="124"/>
                  </a:cubicBezTo>
                  <a:cubicBezTo>
                    <a:pt x="70" y="120"/>
                    <a:pt x="69" y="118"/>
                    <a:pt x="64" y="117"/>
                  </a:cubicBezTo>
                  <a:cubicBezTo>
                    <a:pt x="56" y="114"/>
                    <a:pt x="47" y="110"/>
                    <a:pt x="38" y="109"/>
                  </a:cubicBezTo>
                  <a:cubicBezTo>
                    <a:pt x="35" y="109"/>
                    <a:pt x="32" y="108"/>
                    <a:pt x="32" y="105"/>
                  </a:cubicBezTo>
                  <a:cubicBezTo>
                    <a:pt x="31" y="102"/>
                    <a:pt x="34" y="102"/>
                    <a:pt x="35" y="100"/>
                  </a:cubicBezTo>
                  <a:cubicBezTo>
                    <a:pt x="42" y="94"/>
                    <a:pt x="49" y="89"/>
                    <a:pt x="54" y="80"/>
                  </a:cubicBezTo>
                  <a:cubicBezTo>
                    <a:pt x="45" y="76"/>
                    <a:pt x="35" y="75"/>
                    <a:pt x="25" y="75"/>
                  </a:cubicBezTo>
                  <a:cubicBezTo>
                    <a:pt x="21" y="75"/>
                    <a:pt x="17" y="75"/>
                    <a:pt x="15" y="72"/>
                  </a:cubicBezTo>
                  <a:cubicBezTo>
                    <a:pt x="13" y="69"/>
                    <a:pt x="17" y="66"/>
                    <a:pt x="19" y="63"/>
                  </a:cubicBezTo>
                  <a:cubicBezTo>
                    <a:pt x="24" y="56"/>
                    <a:pt x="29" y="48"/>
                    <a:pt x="34" y="41"/>
                  </a:cubicBezTo>
                  <a:cubicBezTo>
                    <a:pt x="36" y="39"/>
                    <a:pt x="39" y="36"/>
                    <a:pt x="37" y="33"/>
                  </a:cubicBezTo>
                  <a:cubicBezTo>
                    <a:pt x="36" y="31"/>
                    <a:pt x="32" y="32"/>
                    <a:pt x="29" y="32"/>
                  </a:cubicBezTo>
                  <a:cubicBezTo>
                    <a:pt x="21" y="32"/>
                    <a:pt x="13" y="33"/>
                    <a:pt x="6" y="33"/>
                  </a:cubicBezTo>
                  <a:cubicBezTo>
                    <a:pt x="3" y="33"/>
                    <a:pt x="0" y="33"/>
                    <a:pt x="1" y="30"/>
                  </a:cubicBezTo>
                  <a:cubicBezTo>
                    <a:pt x="1" y="28"/>
                    <a:pt x="2" y="25"/>
                    <a:pt x="5" y="25"/>
                  </a:cubicBezTo>
                  <a:cubicBezTo>
                    <a:pt x="18" y="26"/>
                    <a:pt x="30" y="23"/>
                    <a:pt x="42" y="23"/>
                  </a:cubicBezTo>
                  <a:cubicBezTo>
                    <a:pt x="45" y="22"/>
                    <a:pt x="48" y="21"/>
                    <a:pt x="50" y="24"/>
                  </a:cubicBezTo>
                  <a:cubicBezTo>
                    <a:pt x="52" y="27"/>
                    <a:pt x="50" y="30"/>
                    <a:pt x="49" y="32"/>
                  </a:cubicBezTo>
                  <a:cubicBezTo>
                    <a:pt x="42" y="43"/>
                    <a:pt x="35" y="54"/>
                    <a:pt x="28" y="65"/>
                  </a:cubicBezTo>
                  <a:cubicBezTo>
                    <a:pt x="38" y="69"/>
                    <a:pt x="49" y="67"/>
                    <a:pt x="59" y="70"/>
                  </a:cubicBezTo>
                  <a:cubicBezTo>
                    <a:pt x="69" y="72"/>
                    <a:pt x="70" y="75"/>
                    <a:pt x="64" y="83"/>
                  </a:cubicBezTo>
                  <a:cubicBezTo>
                    <a:pt x="59" y="90"/>
                    <a:pt x="52" y="94"/>
                    <a:pt x="49" y="102"/>
                  </a:cubicBezTo>
                  <a:cubicBezTo>
                    <a:pt x="57" y="107"/>
                    <a:pt x="68" y="104"/>
                    <a:pt x="76" y="109"/>
                  </a:cubicBezTo>
                  <a:cubicBezTo>
                    <a:pt x="79" y="110"/>
                    <a:pt x="84" y="109"/>
                    <a:pt x="84" y="114"/>
                  </a:cubicBezTo>
                  <a:cubicBezTo>
                    <a:pt x="85" y="119"/>
                    <a:pt x="82" y="120"/>
                    <a:pt x="79" y="123"/>
                  </a:cubicBezTo>
                  <a:cubicBezTo>
                    <a:pt x="73" y="127"/>
                    <a:pt x="69" y="133"/>
                    <a:pt x="65" y="139"/>
                  </a:cubicBezTo>
                  <a:cubicBezTo>
                    <a:pt x="60" y="147"/>
                    <a:pt x="60" y="149"/>
                    <a:pt x="70" y="150"/>
                  </a:cubicBezTo>
                  <a:cubicBezTo>
                    <a:pt x="72" y="150"/>
                    <a:pt x="73" y="150"/>
                    <a:pt x="74" y="150"/>
                  </a:cubicBezTo>
                  <a:cubicBezTo>
                    <a:pt x="76" y="150"/>
                    <a:pt x="78" y="150"/>
                    <a:pt x="80" y="150"/>
                  </a:cubicBezTo>
                  <a:cubicBezTo>
                    <a:pt x="78" y="150"/>
                    <a:pt x="76" y="149"/>
                    <a:pt x="74" y="148"/>
                  </a:cubicBezTo>
                  <a:close/>
                </a:path>
              </a:pathLst>
            </a:custGeom>
            <a:solidFill>
              <a:srgbClr val="0B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40">
              <a:extLst>
                <a:ext uri="{FF2B5EF4-FFF2-40B4-BE49-F238E27FC236}">
                  <a16:creationId xmlns:a16="http://schemas.microsoft.com/office/drawing/2014/main" id="{795B8D8E-0774-B0C3-C5CE-5F66606E5875}"/>
                </a:ext>
              </a:extLst>
            </p:cNvPr>
            <p:cNvSpPr/>
            <p:nvPr/>
          </p:nvSpPr>
          <p:spPr bwMode="auto">
            <a:xfrm>
              <a:off x="1028701" y="6137275"/>
              <a:ext cx="185738" cy="131763"/>
            </a:xfrm>
            <a:custGeom>
              <a:avLst/>
              <a:gdLst>
                <a:gd name="T0" fmla="*/ 48 w 49"/>
                <a:gd name="T1" fmla="*/ 35 h 35"/>
                <a:gd name="T2" fmla="*/ 7 w 49"/>
                <a:gd name="T3" fmla="*/ 21 h 35"/>
                <a:gd name="T4" fmla="*/ 5 w 49"/>
                <a:gd name="T5" fmla="*/ 13 h 35"/>
                <a:gd name="T6" fmla="*/ 20 w 49"/>
                <a:gd name="T7" fmla="*/ 0 h 35"/>
                <a:gd name="T8" fmla="*/ 21 w 49"/>
                <a:gd name="T9" fmla="*/ 0 h 35"/>
                <a:gd name="T10" fmla="*/ 36 w 49"/>
                <a:gd name="T11" fmla="*/ 25 h 35"/>
                <a:gd name="T12" fmla="*/ 39 w 49"/>
                <a:gd name="T13" fmla="*/ 26 h 35"/>
                <a:gd name="T14" fmla="*/ 48 w 49"/>
                <a:gd name="T15" fmla="*/ 35 h 35"/>
                <a:gd name="T16" fmla="*/ 48 w 49"/>
                <a:gd name="T1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5">
                  <a:moveTo>
                    <a:pt x="48" y="35"/>
                  </a:moveTo>
                  <a:cubicBezTo>
                    <a:pt x="34" y="30"/>
                    <a:pt x="20" y="26"/>
                    <a:pt x="7" y="21"/>
                  </a:cubicBezTo>
                  <a:cubicBezTo>
                    <a:pt x="3" y="20"/>
                    <a:pt x="0" y="14"/>
                    <a:pt x="5" y="13"/>
                  </a:cubicBezTo>
                  <a:cubicBezTo>
                    <a:pt x="13" y="11"/>
                    <a:pt x="15" y="4"/>
                    <a:pt x="20" y="0"/>
                  </a:cubicBezTo>
                  <a:cubicBezTo>
                    <a:pt x="20" y="0"/>
                    <a:pt x="21" y="0"/>
                    <a:pt x="21" y="0"/>
                  </a:cubicBezTo>
                  <a:cubicBezTo>
                    <a:pt x="13" y="20"/>
                    <a:pt x="13" y="20"/>
                    <a:pt x="36" y="25"/>
                  </a:cubicBezTo>
                  <a:cubicBezTo>
                    <a:pt x="37" y="26"/>
                    <a:pt x="38" y="26"/>
                    <a:pt x="39" y="26"/>
                  </a:cubicBezTo>
                  <a:cubicBezTo>
                    <a:pt x="46" y="25"/>
                    <a:pt x="49" y="29"/>
                    <a:pt x="48" y="35"/>
                  </a:cubicBezTo>
                  <a:cubicBezTo>
                    <a:pt x="48" y="35"/>
                    <a:pt x="48" y="35"/>
                    <a:pt x="48" y="35"/>
                  </a:cubicBezTo>
                  <a:close/>
                </a:path>
              </a:pathLst>
            </a:custGeom>
            <a:solidFill>
              <a:srgbClr val="241F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41">
              <a:extLst>
                <a:ext uri="{FF2B5EF4-FFF2-40B4-BE49-F238E27FC236}">
                  <a16:creationId xmlns:a16="http://schemas.microsoft.com/office/drawing/2014/main" id="{5D1322BD-EA62-BFAA-106E-2FFC5541D45C}"/>
                </a:ext>
              </a:extLst>
            </p:cNvPr>
            <p:cNvSpPr/>
            <p:nvPr/>
          </p:nvSpPr>
          <p:spPr bwMode="auto">
            <a:xfrm>
              <a:off x="1033463" y="5895975"/>
              <a:ext cx="41275" cy="25400"/>
            </a:xfrm>
            <a:custGeom>
              <a:avLst/>
              <a:gdLst>
                <a:gd name="T0" fmla="*/ 0 w 11"/>
                <a:gd name="T1" fmla="*/ 2 h 7"/>
                <a:gd name="T2" fmla="*/ 11 w 11"/>
                <a:gd name="T3" fmla="*/ 5 h 7"/>
                <a:gd name="T4" fmla="*/ 0 w 11"/>
                <a:gd name="T5" fmla="*/ 4 h 7"/>
                <a:gd name="T6" fmla="*/ 0 w 11"/>
                <a:gd name="T7" fmla="*/ 2 h 7"/>
              </a:gdLst>
              <a:ahLst/>
              <a:cxnLst>
                <a:cxn ang="0">
                  <a:pos x="T0" y="T1"/>
                </a:cxn>
                <a:cxn ang="0">
                  <a:pos x="T2" y="T3"/>
                </a:cxn>
                <a:cxn ang="0">
                  <a:pos x="T4" y="T5"/>
                </a:cxn>
                <a:cxn ang="0">
                  <a:pos x="T6" y="T7"/>
                </a:cxn>
              </a:cxnLst>
              <a:rect l="0" t="0" r="r" b="b"/>
              <a:pathLst>
                <a:path w="11" h="7">
                  <a:moveTo>
                    <a:pt x="0" y="2"/>
                  </a:moveTo>
                  <a:cubicBezTo>
                    <a:pt x="4" y="3"/>
                    <a:pt x="8" y="0"/>
                    <a:pt x="11" y="5"/>
                  </a:cubicBezTo>
                  <a:cubicBezTo>
                    <a:pt x="7" y="7"/>
                    <a:pt x="4" y="6"/>
                    <a:pt x="0" y="4"/>
                  </a:cubicBezTo>
                  <a:cubicBezTo>
                    <a:pt x="0" y="3"/>
                    <a:pt x="0" y="2"/>
                    <a:pt x="0" y="2"/>
                  </a:cubicBezTo>
                  <a:close/>
                </a:path>
              </a:pathLst>
            </a:custGeom>
            <a:solidFill>
              <a:srgbClr val="AC9C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839" name="Grupo 838">
            <a:extLst>
              <a:ext uri="{FF2B5EF4-FFF2-40B4-BE49-F238E27FC236}">
                <a16:creationId xmlns:a16="http://schemas.microsoft.com/office/drawing/2014/main" id="{C7E39FA1-A21E-DBD2-9898-95F8DE683564}"/>
              </a:ext>
            </a:extLst>
          </p:cNvPr>
          <p:cNvGrpSpPr/>
          <p:nvPr/>
        </p:nvGrpSpPr>
        <p:grpSpPr>
          <a:xfrm>
            <a:off x="10517187" y="4800601"/>
            <a:ext cx="1246188" cy="1500187"/>
            <a:chOff x="10517187" y="4800601"/>
            <a:chExt cx="1246188" cy="1500187"/>
          </a:xfrm>
        </p:grpSpPr>
        <p:sp>
          <p:nvSpPr>
            <p:cNvPr id="54" name="Freeform 45">
              <a:extLst>
                <a:ext uri="{FF2B5EF4-FFF2-40B4-BE49-F238E27FC236}">
                  <a16:creationId xmlns:a16="http://schemas.microsoft.com/office/drawing/2014/main" id="{6AACC54B-92AC-8594-ACD8-735C7554E39C}"/>
                </a:ext>
              </a:extLst>
            </p:cNvPr>
            <p:cNvSpPr/>
            <p:nvPr/>
          </p:nvSpPr>
          <p:spPr bwMode="auto">
            <a:xfrm>
              <a:off x="10733088" y="5038725"/>
              <a:ext cx="942975" cy="1239837"/>
            </a:xfrm>
            <a:custGeom>
              <a:avLst/>
              <a:gdLst>
                <a:gd name="T0" fmla="*/ 23 w 249"/>
                <a:gd name="T1" fmla="*/ 38 h 328"/>
                <a:gd name="T2" fmla="*/ 70 w 249"/>
                <a:gd name="T3" fmla="*/ 16 h 328"/>
                <a:gd name="T4" fmla="*/ 91 w 249"/>
                <a:gd name="T5" fmla="*/ 55 h 328"/>
                <a:gd name="T6" fmla="*/ 101 w 249"/>
                <a:gd name="T7" fmla="*/ 24 h 328"/>
                <a:gd name="T8" fmla="*/ 153 w 249"/>
                <a:gd name="T9" fmla="*/ 80 h 328"/>
                <a:gd name="T10" fmla="*/ 213 w 249"/>
                <a:gd name="T11" fmla="*/ 124 h 328"/>
                <a:gd name="T12" fmla="*/ 213 w 249"/>
                <a:gd name="T13" fmla="*/ 161 h 328"/>
                <a:gd name="T14" fmla="*/ 212 w 249"/>
                <a:gd name="T15" fmla="*/ 193 h 328"/>
                <a:gd name="T16" fmla="*/ 193 w 249"/>
                <a:gd name="T17" fmla="*/ 185 h 328"/>
                <a:gd name="T18" fmla="*/ 225 w 249"/>
                <a:gd name="T19" fmla="*/ 216 h 328"/>
                <a:gd name="T20" fmla="*/ 237 w 249"/>
                <a:gd name="T21" fmla="*/ 257 h 328"/>
                <a:gd name="T22" fmla="*/ 223 w 249"/>
                <a:gd name="T23" fmla="*/ 271 h 328"/>
                <a:gd name="T24" fmla="*/ 188 w 249"/>
                <a:gd name="T25" fmla="*/ 289 h 328"/>
                <a:gd name="T26" fmla="*/ 147 w 249"/>
                <a:gd name="T27" fmla="*/ 300 h 328"/>
                <a:gd name="T28" fmla="*/ 116 w 249"/>
                <a:gd name="T29" fmla="*/ 290 h 328"/>
                <a:gd name="T30" fmla="*/ 98 w 249"/>
                <a:gd name="T31" fmla="*/ 249 h 328"/>
                <a:gd name="T32" fmla="*/ 103 w 249"/>
                <a:gd name="T33" fmla="*/ 218 h 328"/>
                <a:gd name="T34" fmla="*/ 120 w 249"/>
                <a:gd name="T35" fmla="*/ 206 h 328"/>
                <a:gd name="T36" fmla="*/ 113 w 249"/>
                <a:gd name="T37" fmla="*/ 237 h 328"/>
                <a:gd name="T38" fmla="*/ 131 w 249"/>
                <a:gd name="T39" fmla="*/ 279 h 328"/>
                <a:gd name="T40" fmla="*/ 131 w 249"/>
                <a:gd name="T41" fmla="*/ 252 h 328"/>
                <a:gd name="T42" fmla="*/ 121 w 249"/>
                <a:gd name="T43" fmla="*/ 218 h 328"/>
                <a:gd name="T44" fmla="*/ 108 w 249"/>
                <a:gd name="T45" fmla="*/ 180 h 328"/>
                <a:gd name="T46" fmla="*/ 92 w 249"/>
                <a:gd name="T47" fmla="*/ 147 h 328"/>
                <a:gd name="T48" fmla="*/ 72 w 249"/>
                <a:gd name="T49" fmla="*/ 112 h 328"/>
                <a:gd name="T50" fmla="*/ 78 w 249"/>
                <a:gd name="T51" fmla="*/ 67 h 328"/>
                <a:gd name="T52" fmla="*/ 70 w 249"/>
                <a:gd name="T53" fmla="*/ 91 h 328"/>
                <a:gd name="T54" fmla="*/ 82 w 249"/>
                <a:gd name="T55" fmla="*/ 118 h 328"/>
                <a:gd name="T56" fmla="*/ 86 w 249"/>
                <a:gd name="T57" fmla="*/ 150 h 328"/>
                <a:gd name="T58" fmla="*/ 95 w 249"/>
                <a:gd name="T59" fmla="*/ 189 h 328"/>
                <a:gd name="T60" fmla="*/ 74 w 249"/>
                <a:gd name="T61" fmla="*/ 202 h 328"/>
                <a:gd name="T62" fmla="*/ 88 w 249"/>
                <a:gd name="T63" fmla="*/ 165 h 328"/>
                <a:gd name="T64" fmla="*/ 74 w 249"/>
                <a:gd name="T65" fmla="*/ 137 h 328"/>
                <a:gd name="T66" fmla="*/ 41 w 249"/>
                <a:gd name="T67" fmla="*/ 120 h 328"/>
                <a:gd name="T68" fmla="*/ 55 w 249"/>
                <a:gd name="T69" fmla="*/ 80 h 328"/>
                <a:gd name="T70" fmla="*/ 52 w 249"/>
                <a:gd name="T71" fmla="*/ 87 h 328"/>
                <a:gd name="T72" fmla="*/ 39 w 249"/>
                <a:gd name="T73" fmla="*/ 127 h 328"/>
                <a:gd name="T74" fmla="*/ 53 w 249"/>
                <a:gd name="T75" fmla="*/ 152 h 328"/>
                <a:gd name="T76" fmla="*/ 79 w 249"/>
                <a:gd name="T77" fmla="*/ 181 h 328"/>
                <a:gd name="T78" fmla="*/ 89 w 249"/>
                <a:gd name="T79" fmla="*/ 209 h 328"/>
                <a:gd name="T80" fmla="*/ 80 w 249"/>
                <a:gd name="T81" fmla="*/ 244 h 328"/>
                <a:gd name="T82" fmla="*/ 107 w 249"/>
                <a:gd name="T83" fmla="*/ 263 h 328"/>
                <a:gd name="T84" fmla="*/ 113 w 249"/>
                <a:gd name="T85" fmla="*/ 289 h 328"/>
                <a:gd name="T86" fmla="*/ 103 w 249"/>
                <a:gd name="T87" fmla="*/ 320 h 328"/>
                <a:gd name="T88" fmla="*/ 90 w 249"/>
                <a:gd name="T89" fmla="*/ 313 h 328"/>
                <a:gd name="T90" fmla="*/ 66 w 249"/>
                <a:gd name="T91" fmla="*/ 284 h 328"/>
                <a:gd name="T92" fmla="*/ 58 w 249"/>
                <a:gd name="T93" fmla="*/ 258 h 328"/>
                <a:gd name="T94" fmla="*/ 61 w 249"/>
                <a:gd name="T95" fmla="*/ 218 h 328"/>
                <a:gd name="T96" fmla="*/ 51 w 249"/>
                <a:gd name="T97" fmla="*/ 187 h 328"/>
                <a:gd name="T98" fmla="*/ 27 w 249"/>
                <a:gd name="T99" fmla="*/ 159 h 328"/>
                <a:gd name="T100" fmla="*/ 19 w 249"/>
                <a:gd name="T101" fmla="*/ 134 h 328"/>
                <a:gd name="T102" fmla="*/ 20 w 249"/>
                <a:gd name="T103" fmla="*/ 97 h 328"/>
                <a:gd name="T104" fmla="*/ 10 w 249"/>
                <a:gd name="T105" fmla="*/ 7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9" h="328">
                  <a:moveTo>
                    <a:pt x="10" y="72"/>
                  </a:moveTo>
                  <a:cubicBezTo>
                    <a:pt x="14" y="73"/>
                    <a:pt x="17" y="74"/>
                    <a:pt x="18" y="68"/>
                  </a:cubicBezTo>
                  <a:cubicBezTo>
                    <a:pt x="19" y="58"/>
                    <a:pt x="18" y="48"/>
                    <a:pt x="23" y="38"/>
                  </a:cubicBezTo>
                  <a:cubicBezTo>
                    <a:pt x="25" y="35"/>
                    <a:pt x="22" y="26"/>
                    <a:pt x="26" y="21"/>
                  </a:cubicBezTo>
                  <a:cubicBezTo>
                    <a:pt x="30" y="16"/>
                    <a:pt x="29" y="8"/>
                    <a:pt x="38" y="4"/>
                  </a:cubicBezTo>
                  <a:cubicBezTo>
                    <a:pt x="51" y="0"/>
                    <a:pt x="63" y="3"/>
                    <a:pt x="70" y="16"/>
                  </a:cubicBezTo>
                  <a:cubicBezTo>
                    <a:pt x="76" y="28"/>
                    <a:pt x="78" y="42"/>
                    <a:pt x="83" y="55"/>
                  </a:cubicBezTo>
                  <a:cubicBezTo>
                    <a:pt x="87" y="54"/>
                    <a:pt x="85" y="50"/>
                    <a:pt x="88" y="49"/>
                  </a:cubicBezTo>
                  <a:cubicBezTo>
                    <a:pt x="90" y="50"/>
                    <a:pt x="89" y="53"/>
                    <a:pt x="91" y="55"/>
                  </a:cubicBezTo>
                  <a:cubicBezTo>
                    <a:pt x="91" y="54"/>
                    <a:pt x="92" y="53"/>
                    <a:pt x="92" y="52"/>
                  </a:cubicBezTo>
                  <a:cubicBezTo>
                    <a:pt x="95" y="47"/>
                    <a:pt x="93" y="42"/>
                    <a:pt x="93" y="36"/>
                  </a:cubicBezTo>
                  <a:cubicBezTo>
                    <a:pt x="92" y="29"/>
                    <a:pt x="95" y="27"/>
                    <a:pt x="101" y="24"/>
                  </a:cubicBezTo>
                  <a:cubicBezTo>
                    <a:pt x="114" y="17"/>
                    <a:pt x="127" y="22"/>
                    <a:pt x="139" y="22"/>
                  </a:cubicBezTo>
                  <a:cubicBezTo>
                    <a:pt x="158" y="23"/>
                    <a:pt x="173" y="53"/>
                    <a:pt x="165" y="70"/>
                  </a:cubicBezTo>
                  <a:cubicBezTo>
                    <a:pt x="163" y="75"/>
                    <a:pt x="157" y="77"/>
                    <a:pt x="153" y="80"/>
                  </a:cubicBezTo>
                  <a:cubicBezTo>
                    <a:pt x="163" y="80"/>
                    <a:pt x="171" y="84"/>
                    <a:pt x="181" y="85"/>
                  </a:cubicBezTo>
                  <a:cubicBezTo>
                    <a:pt x="194" y="87"/>
                    <a:pt x="198" y="99"/>
                    <a:pt x="206" y="106"/>
                  </a:cubicBezTo>
                  <a:cubicBezTo>
                    <a:pt x="201" y="115"/>
                    <a:pt x="213" y="117"/>
                    <a:pt x="213" y="124"/>
                  </a:cubicBezTo>
                  <a:cubicBezTo>
                    <a:pt x="213" y="131"/>
                    <a:pt x="217" y="138"/>
                    <a:pt x="214" y="146"/>
                  </a:cubicBezTo>
                  <a:cubicBezTo>
                    <a:pt x="214" y="147"/>
                    <a:pt x="215" y="149"/>
                    <a:pt x="216" y="150"/>
                  </a:cubicBezTo>
                  <a:cubicBezTo>
                    <a:pt x="219" y="155"/>
                    <a:pt x="224" y="159"/>
                    <a:pt x="213" y="161"/>
                  </a:cubicBezTo>
                  <a:cubicBezTo>
                    <a:pt x="208" y="162"/>
                    <a:pt x="210" y="168"/>
                    <a:pt x="210" y="172"/>
                  </a:cubicBezTo>
                  <a:cubicBezTo>
                    <a:pt x="211" y="174"/>
                    <a:pt x="212" y="176"/>
                    <a:pt x="210" y="178"/>
                  </a:cubicBezTo>
                  <a:cubicBezTo>
                    <a:pt x="211" y="183"/>
                    <a:pt x="211" y="188"/>
                    <a:pt x="212" y="193"/>
                  </a:cubicBezTo>
                  <a:cubicBezTo>
                    <a:pt x="208" y="190"/>
                    <a:pt x="208" y="186"/>
                    <a:pt x="207" y="183"/>
                  </a:cubicBezTo>
                  <a:cubicBezTo>
                    <a:pt x="205" y="180"/>
                    <a:pt x="205" y="176"/>
                    <a:pt x="201" y="174"/>
                  </a:cubicBezTo>
                  <a:cubicBezTo>
                    <a:pt x="200" y="179"/>
                    <a:pt x="192" y="180"/>
                    <a:pt x="193" y="185"/>
                  </a:cubicBezTo>
                  <a:cubicBezTo>
                    <a:pt x="194" y="193"/>
                    <a:pt x="195" y="201"/>
                    <a:pt x="193" y="208"/>
                  </a:cubicBezTo>
                  <a:cubicBezTo>
                    <a:pt x="192" y="211"/>
                    <a:pt x="195" y="212"/>
                    <a:pt x="197" y="212"/>
                  </a:cubicBezTo>
                  <a:cubicBezTo>
                    <a:pt x="206" y="214"/>
                    <a:pt x="215" y="217"/>
                    <a:pt x="225" y="216"/>
                  </a:cubicBezTo>
                  <a:cubicBezTo>
                    <a:pt x="231" y="216"/>
                    <a:pt x="238" y="219"/>
                    <a:pt x="244" y="222"/>
                  </a:cubicBezTo>
                  <a:cubicBezTo>
                    <a:pt x="248" y="225"/>
                    <a:pt x="249" y="228"/>
                    <a:pt x="247" y="233"/>
                  </a:cubicBezTo>
                  <a:cubicBezTo>
                    <a:pt x="244" y="241"/>
                    <a:pt x="238" y="248"/>
                    <a:pt x="237" y="257"/>
                  </a:cubicBezTo>
                  <a:cubicBezTo>
                    <a:pt x="236" y="261"/>
                    <a:pt x="231" y="260"/>
                    <a:pt x="229" y="261"/>
                  </a:cubicBezTo>
                  <a:cubicBezTo>
                    <a:pt x="225" y="262"/>
                    <a:pt x="220" y="262"/>
                    <a:pt x="217" y="267"/>
                  </a:cubicBezTo>
                  <a:cubicBezTo>
                    <a:pt x="217" y="270"/>
                    <a:pt x="222" y="268"/>
                    <a:pt x="223" y="271"/>
                  </a:cubicBezTo>
                  <a:cubicBezTo>
                    <a:pt x="218" y="277"/>
                    <a:pt x="212" y="281"/>
                    <a:pt x="204" y="283"/>
                  </a:cubicBezTo>
                  <a:cubicBezTo>
                    <a:pt x="199" y="284"/>
                    <a:pt x="194" y="287"/>
                    <a:pt x="190" y="291"/>
                  </a:cubicBezTo>
                  <a:cubicBezTo>
                    <a:pt x="189" y="292"/>
                    <a:pt x="188" y="291"/>
                    <a:pt x="188" y="289"/>
                  </a:cubicBezTo>
                  <a:cubicBezTo>
                    <a:pt x="184" y="286"/>
                    <a:pt x="180" y="290"/>
                    <a:pt x="176" y="291"/>
                  </a:cubicBezTo>
                  <a:cubicBezTo>
                    <a:pt x="169" y="294"/>
                    <a:pt x="162" y="297"/>
                    <a:pt x="156" y="300"/>
                  </a:cubicBezTo>
                  <a:cubicBezTo>
                    <a:pt x="152" y="302"/>
                    <a:pt x="149" y="302"/>
                    <a:pt x="147" y="300"/>
                  </a:cubicBezTo>
                  <a:cubicBezTo>
                    <a:pt x="142" y="296"/>
                    <a:pt x="138" y="299"/>
                    <a:pt x="134" y="299"/>
                  </a:cubicBezTo>
                  <a:cubicBezTo>
                    <a:pt x="131" y="295"/>
                    <a:pt x="128" y="292"/>
                    <a:pt x="122" y="292"/>
                  </a:cubicBezTo>
                  <a:cubicBezTo>
                    <a:pt x="120" y="291"/>
                    <a:pt x="118" y="290"/>
                    <a:pt x="116" y="290"/>
                  </a:cubicBezTo>
                  <a:cubicBezTo>
                    <a:pt x="96" y="284"/>
                    <a:pt x="95" y="282"/>
                    <a:pt x="106" y="265"/>
                  </a:cubicBezTo>
                  <a:cubicBezTo>
                    <a:pt x="109" y="260"/>
                    <a:pt x="113" y="256"/>
                    <a:pt x="117" y="251"/>
                  </a:cubicBezTo>
                  <a:cubicBezTo>
                    <a:pt x="111" y="247"/>
                    <a:pt x="104" y="250"/>
                    <a:pt x="98" y="249"/>
                  </a:cubicBezTo>
                  <a:cubicBezTo>
                    <a:pt x="95" y="249"/>
                    <a:pt x="90" y="249"/>
                    <a:pt x="88" y="245"/>
                  </a:cubicBezTo>
                  <a:cubicBezTo>
                    <a:pt x="86" y="241"/>
                    <a:pt x="88" y="237"/>
                    <a:pt x="91" y="234"/>
                  </a:cubicBezTo>
                  <a:cubicBezTo>
                    <a:pt x="95" y="229"/>
                    <a:pt x="99" y="223"/>
                    <a:pt x="103" y="218"/>
                  </a:cubicBezTo>
                  <a:cubicBezTo>
                    <a:pt x="106" y="214"/>
                    <a:pt x="108" y="210"/>
                    <a:pt x="103" y="206"/>
                  </a:cubicBezTo>
                  <a:cubicBezTo>
                    <a:pt x="99" y="202"/>
                    <a:pt x="102" y="200"/>
                    <a:pt x="106" y="200"/>
                  </a:cubicBezTo>
                  <a:cubicBezTo>
                    <a:pt x="111" y="199"/>
                    <a:pt x="117" y="201"/>
                    <a:pt x="120" y="206"/>
                  </a:cubicBezTo>
                  <a:cubicBezTo>
                    <a:pt x="123" y="210"/>
                    <a:pt x="121" y="214"/>
                    <a:pt x="118" y="218"/>
                  </a:cubicBezTo>
                  <a:cubicBezTo>
                    <a:pt x="116" y="222"/>
                    <a:pt x="113" y="225"/>
                    <a:pt x="110" y="228"/>
                  </a:cubicBezTo>
                  <a:cubicBezTo>
                    <a:pt x="107" y="232"/>
                    <a:pt x="107" y="235"/>
                    <a:pt x="113" y="237"/>
                  </a:cubicBezTo>
                  <a:cubicBezTo>
                    <a:pt x="114" y="237"/>
                    <a:pt x="116" y="237"/>
                    <a:pt x="117" y="238"/>
                  </a:cubicBezTo>
                  <a:cubicBezTo>
                    <a:pt x="129" y="242"/>
                    <a:pt x="130" y="245"/>
                    <a:pt x="124" y="256"/>
                  </a:cubicBezTo>
                  <a:cubicBezTo>
                    <a:pt x="116" y="271"/>
                    <a:pt x="116" y="271"/>
                    <a:pt x="131" y="279"/>
                  </a:cubicBezTo>
                  <a:cubicBezTo>
                    <a:pt x="133" y="280"/>
                    <a:pt x="135" y="281"/>
                    <a:pt x="137" y="281"/>
                  </a:cubicBezTo>
                  <a:cubicBezTo>
                    <a:pt x="138" y="281"/>
                    <a:pt x="138" y="280"/>
                    <a:pt x="137" y="280"/>
                  </a:cubicBezTo>
                  <a:cubicBezTo>
                    <a:pt x="122" y="268"/>
                    <a:pt x="122" y="268"/>
                    <a:pt x="131" y="252"/>
                  </a:cubicBezTo>
                  <a:cubicBezTo>
                    <a:pt x="136" y="242"/>
                    <a:pt x="136" y="241"/>
                    <a:pt x="126" y="237"/>
                  </a:cubicBezTo>
                  <a:cubicBezTo>
                    <a:pt x="115" y="233"/>
                    <a:pt x="114" y="230"/>
                    <a:pt x="120" y="220"/>
                  </a:cubicBezTo>
                  <a:cubicBezTo>
                    <a:pt x="120" y="219"/>
                    <a:pt x="120" y="218"/>
                    <a:pt x="121" y="218"/>
                  </a:cubicBezTo>
                  <a:cubicBezTo>
                    <a:pt x="129" y="204"/>
                    <a:pt x="128" y="202"/>
                    <a:pt x="112" y="198"/>
                  </a:cubicBezTo>
                  <a:cubicBezTo>
                    <a:pt x="107" y="196"/>
                    <a:pt x="100" y="198"/>
                    <a:pt x="99" y="192"/>
                  </a:cubicBezTo>
                  <a:cubicBezTo>
                    <a:pt x="98" y="186"/>
                    <a:pt x="104" y="184"/>
                    <a:pt x="108" y="180"/>
                  </a:cubicBezTo>
                  <a:cubicBezTo>
                    <a:pt x="110" y="178"/>
                    <a:pt x="112" y="176"/>
                    <a:pt x="114" y="174"/>
                  </a:cubicBezTo>
                  <a:cubicBezTo>
                    <a:pt x="117" y="169"/>
                    <a:pt x="118" y="166"/>
                    <a:pt x="112" y="162"/>
                  </a:cubicBezTo>
                  <a:cubicBezTo>
                    <a:pt x="104" y="159"/>
                    <a:pt x="99" y="152"/>
                    <a:pt x="92" y="147"/>
                  </a:cubicBezTo>
                  <a:cubicBezTo>
                    <a:pt x="86" y="145"/>
                    <a:pt x="88" y="140"/>
                    <a:pt x="91" y="136"/>
                  </a:cubicBezTo>
                  <a:cubicBezTo>
                    <a:pt x="99" y="122"/>
                    <a:pt x="99" y="122"/>
                    <a:pt x="83" y="116"/>
                  </a:cubicBezTo>
                  <a:cubicBezTo>
                    <a:pt x="79" y="115"/>
                    <a:pt x="76" y="113"/>
                    <a:pt x="72" y="112"/>
                  </a:cubicBezTo>
                  <a:cubicBezTo>
                    <a:pt x="62" y="110"/>
                    <a:pt x="61" y="107"/>
                    <a:pt x="67" y="98"/>
                  </a:cubicBezTo>
                  <a:cubicBezTo>
                    <a:pt x="72" y="91"/>
                    <a:pt x="77" y="84"/>
                    <a:pt x="82" y="78"/>
                  </a:cubicBezTo>
                  <a:cubicBezTo>
                    <a:pt x="86" y="72"/>
                    <a:pt x="84" y="69"/>
                    <a:pt x="78" y="67"/>
                  </a:cubicBezTo>
                  <a:cubicBezTo>
                    <a:pt x="69" y="65"/>
                    <a:pt x="59" y="62"/>
                    <a:pt x="50" y="60"/>
                  </a:cubicBezTo>
                  <a:cubicBezTo>
                    <a:pt x="52" y="65"/>
                    <a:pt x="57" y="65"/>
                    <a:pt x="61" y="65"/>
                  </a:cubicBezTo>
                  <a:cubicBezTo>
                    <a:pt x="79" y="70"/>
                    <a:pt x="82" y="76"/>
                    <a:pt x="70" y="91"/>
                  </a:cubicBezTo>
                  <a:cubicBezTo>
                    <a:pt x="67" y="95"/>
                    <a:pt x="63" y="99"/>
                    <a:pt x="60" y="103"/>
                  </a:cubicBezTo>
                  <a:cubicBezTo>
                    <a:pt x="54" y="111"/>
                    <a:pt x="55" y="112"/>
                    <a:pt x="64" y="114"/>
                  </a:cubicBezTo>
                  <a:cubicBezTo>
                    <a:pt x="70" y="115"/>
                    <a:pt x="77" y="116"/>
                    <a:pt x="82" y="118"/>
                  </a:cubicBezTo>
                  <a:cubicBezTo>
                    <a:pt x="91" y="121"/>
                    <a:pt x="93" y="126"/>
                    <a:pt x="87" y="134"/>
                  </a:cubicBezTo>
                  <a:cubicBezTo>
                    <a:pt x="86" y="135"/>
                    <a:pt x="85" y="136"/>
                    <a:pt x="84" y="138"/>
                  </a:cubicBezTo>
                  <a:cubicBezTo>
                    <a:pt x="80" y="143"/>
                    <a:pt x="80" y="147"/>
                    <a:pt x="86" y="150"/>
                  </a:cubicBezTo>
                  <a:cubicBezTo>
                    <a:pt x="92" y="153"/>
                    <a:pt x="98" y="155"/>
                    <a:pt x="103" y="159"/>
                  </a:cubicBezTo>
                  <a:cubicBezTo>
                    <a:pt x="111" y="165"/>
                    <a:pt x="112" y="170"/>
                    <a:pt x="106" y="178"/>
                  </a:cubicBezTo>
                  <a:cubicBezTo>
                    <a:pt x="103" y="182"/>
                    <a:pt x="99" y="186"/>
                    <a:pt x="95" y="189"/>
                  </a:cubicBezTo>
                  <a:cubicBezTo>
                    <a:pt x="91" y="192"/>
                    <a:pt x="88" y="196"/>
                    <a:pt x="89" y="202"/>
                  </a:cubicBezTo>
                  <a:cubicBezTo>
                    <a:pt x="88" y="203"/>
                    <a:pt x="88" y="204"/>
                    <a:pt x="87" y="204"/>
                  </a:cubicBezTo>
                  <a:cubicBezTo>
                    <a:pt x="82" y="207"/>
                    <a:pt x="77" y="206"/>
                    <a:pt x="74" y="202"/>
                  </a:cubicBezTo>
                  <a:cubicBezTo>
                    <a:pt x="71" y="198"/>
                    <a:pt x="74" y="194"/>
                    <a:pt x="77" y="190"/>
                  </a:cubicBezTo>
                  <a:cubicBezTo>
                    <a:pt x="80" y="184"/>
                    <a:pt x="85" y="180"/>
                    <a:pt x="90" y="175"/>
                  </a:cubicBezTo>
                  <a:cubicBezTo>
                    <a:pt x="95" y="170"/>
                    <a:pt x="94" y="167"/>
                    <a:pt x="88" y="165"/>
                  </a:cubicBezTo>
                  <a:cubicBezTo>
                    <a:pt x="81" y="162"/>
                    <a:pt x="74" y="163"/>
                    <a:pt x="68" y="161"/>
                  </a:cubicBezTo>
                  <a:cubicBezTo>
                    <a:pt x="59" y="158"/>
                    <a:pt x="58" y="156"/>
                    <a:pt x="64" y="149"/>
                  </a:cubicBezTo>
                  <a:cubicBezTo>
                    <a:pt x="67" y="145"/>
                    <a:pt x="70" y="141"/>
                    <a:pt x="74" y="137"/>
                  </a:cubicBezTo>
                  <a:cubicBezTo>
                    <a:pt x="79" y="131"/>
                    <a:pt x="78" y="128"/>
                    <a:pt x="70" y="125"/>
                  </a:cubicBezTo>
                  <a:cubicBezTo>
                    <a:pt x="65" y="124"/>
                    <a:pt x="60" y="124"/>
                    <a:pt x="55" y="124"/>
                  </a:cubicBezTo>
                  <a:cubicBezTo>
                    <a:pt x="50" y="124"/>
                    <a:pt x="44" y="125"/>
                    <a:pt x="41" y="120"/>
                  </a:cubicBezTo>
                  <a:cubicBezTo>
                    <a:pt x="38" y="115"/>
                    <a:pt x="43" y="111"/>
                    <a:pt x="46" y="107"/>
                  </a:cubicBezTo>
                  <a:cubicBezTo>
                    <a:pt x="50" y="100"/>
                    <a:pt x="55" y="94"/>
                    <a:pt x="58" y="87"/>
                  </a:cubicBezTo>
                  <a:cubicBezTo>
                    <a:pt x="61" y="83"/>
                    <a:pt x="61" y="80"/>
                    <a:pt x="55" y="80"/>
                  </a:cubicBezTo>
                  <a:cubicBezTo>
                    <a:pt x="43" y="79"/>
                    <a:pt x="31" y="83"/>
                    <a:pt x="19" y="83"/>
                  </a:cubicBezTo>
                  <a:cubicBezTo>
                    <a:pt x="26" y="85"/>
                    <a:pt x="34" y="84"/>
                    <a:pt x="41" y="84"/>
                  </a:cubicBezTo>
                  <a:cubicBezTo>
                    <a:pt x="45" y="84"/>
                    <a:pt x="50" y="83"/>
                    <a:pt x="52" y="87"/>
                  </a:cubicBezTo>
                  <a:cubicBezTo>
                    <a:pt x="54" y="91"/>
                    <a:pt x="50" y="95"/>
                    <a:pt x="48" y="98"/>
                  </a:cubicBezTo>
                  <a:cubicBezTo>
                    <a:pt x="44" y="105"/>
                    <a:pt x="39" y="111"/>
                    <a:pt x="35" y="117"/>
                  </a:cubicBezTo>
                  <a:cubicBezTo>
                    <a:pt x="30" y="124"/>
                    <a:pt x="31" y="127"/>
                    <a:pt x="39" y="127"/>
                  </a:cubicBezTo>
                  <a:cubicBezTo>
                    <a:pt x="47" y="127"/>
                    <a:pt x="55" y="128"/>
                    <a:pt x="63" y="130"/>
                  </a:cubicBezTo>
                  <a:cubicBezTo>
                    <a:pt x="68" y="132"/>
                    <a:pt x="70" y="135"/>
                    <a:pt x="66" y="140"/>
                  </a:cubicBezTo>
                  <a:cubicBezTo>
                    <a:pt x="62" y="144"/>
                    <a:pt x="57" y="148"/>
                    <a:pt x="53" y="152"/>
                  </a:cubicBezTo>
                  <a:cubicBezTo>
                    <a:pt x="48" y="158"/>
                    <a:pt x="48" y="160"/>
                    <a:pt x="56" y="162"/>
                  </a:cubicBezTo>
                  <a:cubicBezTo>
                    <a:pt x="63" y="163"/>
                    <a:pt x="70" y="165"/>
                    <a:pt x="76" y="168"/>
                  </a:cubicBezTo>
                  <a:cubicBezTo>
                    <a:pt x="83" y="171"/>
                    <a:pt x="84" y="175"/>
                    <a:pt x="79" y="181"/>
                  </a:cubicBezTo>
                  <a:cubicBezTo>
                    <a:pt x="76" y="185"/>
                    <a:pt x="72" y="190"/>
                    <a:pt x="68" y="195"/>
                  </a:cubicBezTo>
                  <a:cubicBezTo>
                    <a:pt x="65" y="201"/>
                    <a:pt x="66" y="204"/>
                    <a:pt x="72" y="205"/>
                  </a:cubicBezTo>
                  <a:cubicBezTo>
                    <a:pt x="78" y="207"/>
                    <a:pt x="84" y="207"/>
                    <a:pt x="89" y="209"/>
                  </a:cubicBezTo>
                  <a:cubicBezTo>
                    <a:pt x="99" y="212"/>
                    <a:pt x="101" y="219"/>
                    <a:pt x="96" y="227"/>
                  </a:cubicBezTo>
                  <a:cubicBezTo>
                    <a:pt x="92" y="232"/>
                    <a:pt x="89" y="236"/>
                    <a:pt x="84" y="239"/>
                  </a:cubicBezTo>
                  <a:cubicBezTo>
                    <a:pt x="81" y="239"/>
                    <a:pt x="79" y="241"/>
                    <a:pt x="80" y="244"/>
                  </a:cubicBezTo>
                  <a:cubicBezTo>
                    <a:pt x="81" y="247"/>
                    <a:pt x="83" y="247"/>
                    <a:pt x="85" y="248"/>
                  </a:cubicBezTo>
                  <a:cubicBezTo>
                    <a:pt x="91" y="249"/>
                    <a:pt x="97" y="249"/>
                    <a:pt x="102" y="251"/>
                  </a:cubicBezTo>
                  <a:cubicBezTo>
                    <a:pt x="108" y="253"/>
                    <a:pt x="113" y="257"/>
                    <a:pt x="107" y="263"/>
                  </a:cubicBezTo>
                  <a:cubicBezTo>
                    <a:pt x="103" y="269"/>
                    <a:pt x="101" y="275"/>
                    <a:pt x="94" y="279"/>
                  </a:cubicBezTo>
                  <a:cubicBezTo>
                    <a:pt x="90" y="281"/>
                    <a:pt x="94" y="283"/>
                    <a:pt x="96" y="284"/>
                  </a:cubicBezTo>
                  <a:cubicBezTo>
                    <a:pt x="102" y="286"/>
                    <a:pt x="108" y="288"/>
                    <a:pt x="113" y="289"/>
                  </a:cubicBezTo>
                  <a:cubicBezTo>
                    <a:pt x="121" y="291"/>
                    <a:pt x="128" y="294"/>
                    <a:pt x="134" y="299"/>
                  </a:cubicBezTo>
                  <a:cubicBezTo>
                    <a:pt x="126" y="307"/>
                    <a:pt x="118" y="314"/>
                    <a:pt x="109" y="322"/>
                  </a:cubicBezTo>
                  <a:cubicBezTo>
                    <a:pt x="106" y="325"/>
                    <a:pt x="103" y="328"/>
                    <a:pt x="103" y="320"/>
                  </a:cubicBezTo>
                  <a:cubicBezTo>
                    <a:pt x="103" y="316"/>
                    <a:pt x="102" y="315"/>
                    <a:pt x="98" y="316"/>
                  </a:cubicBezTo>
                  <a:cubicBezTo>
                    <a:pt x="95" y="317"/>
                    <a:pt x="92" y="316"/>
                    <a:pt x="89" y="316"/>
                  </a:cubicBezTo>
                  <a:cubicBezTo>
                    <a:pt x="89" y="315"/>
                    <a:pt x="89" y="314"/>
                    <a:pt x="90" y="313"/>
                  </a:cubicBezTo>
                  <a:cubicBezTo>
                    <a:pt x="97" y="302"/>
                    <a:pt x="97" y="302"/>
                    <a:pt x="84" y="299"/>
                  </a:cubicBezTo>
                  <a:cubicBezTo>
                    <a:pt x="80" y="298"/>
                    <a:pt x="75" y="298"/>
                    <a:pt x="71" y="296"/>
                  </a:cubicBezTo>
                  <a:cubicBezTo>
                    <a:pt x="63" y="294"/>
                    <a:pt x="62" y="291"/>
                    <a:pt x="66" y="284"/>
                  </a:cubicBezTo>
                  <a:cubicBezTo>
                    <a:pt x="69" y="279"/>
                    <a:pt x="72" y="275"/>
                    <a:pt x="76" y="271"/>
                  </a:cubicBezTo>
                  <a:cubicBezTo>
                    <a:pt x="80" y="265"/>
                    <a:pt x="78" y="263"/>
                    <a:pt x="72" y="262"/>
                  </a:cubicBezTo>
                  <a:cubicBezTo>
                    <a:pt x="67" y="261"/>
                    <a:pt x="62" y="260"/>
                    <a:pt x="58" y="258"/>
                  </a:cubicBezTo>
                  <a:cubicBezTo>
                    <a:pt x="49" y="255"/>
                    <a:pt x="48" y="252"/>
                    <a:pt x="53" y="244"/>
                  </a:cubicBezTo>
                  <a:cubicBezTo>
                    <a:pt x="56" y="239"/>
                    <a:pt x="60" y="233"/>
                    <a:pt x="64" y="227"/>
                  </a:cubicBezTo>
                  <a:cubicBezTo>
                    <a:pt x="68" y="222"/>
                    <a:pt x="67" y="219"/>
                    <a:pt x="61" y="218"/>
                  </a:cubicBezTo>
                  <a:cubicBezTo>
                    <a:pt x="56" y="216"/>
                    <a:pt x="50" y="215"/>
                    <a:pt x="45" y="212"/>
                  </a:cubicBezTo>
                  <a:cubicBezTo>
                    <a:pt x="39" y="209"/>
                    <a:pt x="38" y="205"/>
                    <a:pt x="42" y="200"/>
                  </a:cubicBezTo>
                  <a:cubicBezTo>
                    <a:pt x="45" y="196"/>
                    <a:pt x="48" y="192"/>
                    <a:pt x="51" y="187"/>
                  </a:cubicBezTo>
                  <a:cubicBezTo>
                    <a:pt x="57" y="178"/>
                    <a:pt x="57" y="177"/>
                    <a:pt x="45" y="175"/>
                  </a:cubicBezTo>
                  <a:cubicBezTo>
                    <a:pt x="41" y="174"/>
                    <a:pt x="37" y="173"/>
                    <a:pt x="33" y="172"/>
                  </a:cubicBezTo>
                  <a:cubicBezTo>
                    <a:pt x="25" y="170"/>
                    <a:pt x="24" y="166"/>
                    <a:pt x="27" y="159"/>
                  </a:cubicBezTo>
                  <a:cubicBezTo>
                    <a:pt x="30" y="155"/>
                    <a:pt x="33" y="151"/>
                    <a:pt x="36" y="147"/>
                  </a:cubicBezTo>
                  <a:cubicBezTo>
                    <a:pt x="40" y="142"/>
                    <a:pt x="38" y="140"/>
                    <a:pt x="33" y="138"/>
                  </a:cubicBezTo>
                  <a:cubicBezTo>
                    <a:pt x="28" y="137"/>
                    <a:pt x="23" y="136"/>
                    <a:pt x="19" y="134"/>
                  </a:cubicBezTo>
                  <a:cubicBezTo>
                    <a:pt x="11" y="130"/>
                    <a:pt x="10" y="126"/>
                    <a:pt x="14" y="118"/>
                  </a:cubicBezTo>
                  <a:cubicBezTo>
                    <a:pt x="16" y="114"/>
                    <a:pt x="20" y="110"/>
                    <a:pt x="23" y="105"/>
                  </a:cubicBezTo>
                  <a:cubicBezTo>
                    <a:pt x="26" y="101"/>
                    <a:pt x="25" y="98"/>
                    <a:pt x="20" y="97"/>
                  </a:cubicBezTo>
                  <a:cubicBezTo>
                    <a:pt x="17" y="97"/>
                    <a:pt x="15" y="96"/>
                    <a:pt x="13" y="95"/>
                  </a:cubicBezTo>
                  <a:cubicBezTo>
                    <a:pt x="8" y="94"/>
                    <a:pt x="1" y="93"/>
                    <a:pt x="1" y="87"/>
                  </a:cubicBezTo>
                  <a:cubicBezTo>
                    <a:pt x="0" y="81"/>
                    <a:pt x="3" y="75"/>
                    <a:pt x="10" y="72"/>
                  </a:cubicBezTo>
                  <a:close/>
                </a:path>
              </a:pathLst>
            </a:custGeom>
            <a:solidFill>
              <a:srgbClr val="FADB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46">
              <a:extLst>
                <a:ext uri="{FF2B5EF4-FFF2-40B4-BE49-F238E27FC236}">
                  <a16:creationId xmlns:a16="http://schemas.microsoft.com/office/drawing/2014/main" id="{1736DA26-3278-CBC3-E632-075157A59D07}"/>
                </a:ext>
              </a:extLst>
            </p:cNvPr>
            <p:cNvSpPr/>
            <p:nvPr/>
          </p:nvSpPr>
          <p:spPr bwMode="auto">
            <a:xfrm>
              <a:off x="10517187" y="5583238"/>
              <a:ext cx="344488" cy="603250"/>
            </a:xfrm>
            <a:custGeom>
              <a:avLst/>
              <a:gdLst>
                <a:gd name="T0" fmla="*/ 5 w 91"/>
                <a:gd name="T1" fmla="*/ 97 h 160"/>
                <a:gd name="T2" fmla="*/ 12 w 91"/>
                <a:gd name="T3" fmla="*/ 55 h 160"/>
                <a:gd name="T4" fmla="*/ 16 w 91"/>
                <a:gd name="T5" fmla="*/ 27 h 160"/>
                <a:gd name="T6" fmla="*/ 23 w 91"/>
                <a:gd name="T7" fmla="*/ 0 h 160"/>
                <a:gd name="T8" fmla="*/ 35 w 91"/>
                <a:gd name="T9" fmla="*/ 4 h 160"/>
                <a:gd name="T10" fmla="*/ 52 w 91"/>
                <a:gd name="T11" fmla="*/ 17 h 160"/>
                <a:gd name="T12" fmla="*/ 52 w 91"/>
                <a:gd name="T13" fmla="*/ 26 h 160"/>
                <a:gd name="T14" fmla="*/ 44 w 91"/>
                <a:gd name="T15" fmla="*/ 38 h 160"/>
                <a:gd name="T16" fmla="*/ 48 w 91"/>
                <a:gd name="T17" fmla="*/ 48 h 160"/>
                <a:gd name="T18" fmla="*/ 60 w 91"/>
                <a:gd name="T19" fmla="*/ 50 h 160"/>
                <a:gd name="T20" fmla="*/ 65 w 91"/>
                <a:gd name="T21" fmla="*/ 64 h 160"/>
                <a:gd name="T22" fmla="*/ 53 w 91"/>
                <a:gd name="T23" fmla="*/ 78 h 160"/>
                <a:gd name="T24" fmla="*/ 55 w 91"/>
                <a:gd name="T25" fmla="*/ 88 h 160"/>
                <a:gd name="T26" fmla="*/ 72 w 91"/>
                <a:gd name="T27" fmla="*/ 91 h 160"/>
                <a:gd name="T28" fmla="*/ 78 w 91"/>
                <a:gd name="T29" fmla="*/ 109 h 160"/>
                <a:gd name="T30" fmla="*/ 70 w 91"/>
                <a:gd name="T31" fmla="*/ 117 h 160"/>
                <a:gd name="T32" fmla="*/ 73 w 91"/>
                <a:gd name="T33" fmla="*/ 126 h 160"/>
                <a:gd name="T34" fmla="*/ 84 w 91"/>
                <a:gd name="T35" fmla="*/ 126 h 160"/>
                <a:gd name="T36" fmla="*/ 86 w 91"/>
                <a:gd name="T37" fmla="*/ 132 h 160"/>
                <a:gd name="T38" fmla="*/ 51 w 91"/>
                <a:gd name="T39" fmla="*/ 160 h 160"/>
                <a:gd name="T40" fmla="*/ 52 w 91"/>
                <a:gd name="T41" fmla="*/ 147 h 160"/>
                <a:gd name="T42" fmla="*/ 47 w 91"/>
                <a:gd name="T43" fmla="*/ 147 h 160"/>
                <a:gd name="T44" fmla="*/ 32 w 91"/>
                <a:gd name="T45" fmla="*/ 143 h 160"/>
                <a:gd name="T46" fmla="*/ 5 w 91"/>
                <a:gd name="T47" fmla="*/ 9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60">
                  <a:moveTo>
                    <a:pt x="5" y="97"/>
                  </a:moveTo>
                  <a:cubicBezTo>
                    <a:pt x="3" y="84"/>
                    <a:pt x="0" y="68"/>
                    <a:pt x="12" y="55"/>
                  </a:cubicBezTo>
                  <a:cubicBezTo>
                    <a:pt x="18" y="48"/>
                    <a:pt x="19" y="37"/>
                    <a:pt x="16" y="27"/>
                  </a:cubicBezTo>
                  <a:cubicBezTo>
                    <a:pt x="15" y="21"/>
                    <a:pt x="19" y="3"/>
                    <a:pt x="23" y="0"/>
                  </a:cubicBezTo>
                  <a:cubicBezTo>
                    <a:pt x="26" y="3"/>
                    <a:pt x="31" y="3"/>
                    <a:pt x="35" y="4"/>
                  </a:cubicBezTo>
                  <a:cubicBezTo>
                    <a:pt x="42" y="7"/>
                    <a:pt x="47" y="12"/>
                    <a:pt x="52" y="17"/>
                  </a:cubicBezTo>
                  <a:cubicBezTo>
                    <a:pt x="55" y="19"/>
                    <a:pt x="54" y="23"/>
                    <a:pt x="52" y="26"/>
                  </a:cubicBezTo>
                  <a:cubicBezTo>
                    <a:pt x="50" y="30"/>
                    <a:pt x="47" y="34"/>
                    <a:pt x="44" y="38"/>
                  </a:cubicBezTo>
                  <a:cubicBezTo>
                    <a:pt x="39" y="44"/>
                    <a:pt x="40" y="47"/>
                    <a:pt x="48" y="48"/>
                  </a:cubicBezTo>
                  <a:cubicBezTo>
                    <a:pt x="52" y="49"/>
                    <a:pt x="56" y="49"/>
                    <a:pt x="60" y="50"/>
                  </a:cubicBezTo>
                  <a:cubicBezTo>
                    <a:pt x="66" y="52"/>
                    <a:pt x="69" y="58"/>
                    <a:pt x="65" y="64"/>
                  </a:cubicBezTo>
                  <a:cubicBezTo>
                    <a:pt x="62" y="69"/>
                    <a:pt x="57" y="73"/>
                    <a:pt x="53" y="78"/>
                  </a:cubicBezTo>
                  <a:cubicBezTo>
                    <a:pt x="48" y="83"/>
                    <a:pt x="48" y="85"/>
                    <a:pt x="55" y="88"/>
                  </a:cubicBezTo>
                  <a:cubicBezTo>
                    <a:pt x="61" y="89"/>
                    <a:pt x="67" y="90"/>
                    <a:pt x="72" y="91"/>
                  </a:cubicBezTo>
                  <a:cubicBezTo>
                    <a:pt x="85" y="95"/>
                    <a:pt x="86" y="99"/>
                    <a:pt x="78" y="109"/>
                  </a:cubicBezTo>
                  <a:cubicBezTo>
                    <a:pt x="75" y="112"/>
                    <a:pt x="73" y="114"/>
                    <a:pt x="70" y="117"/>
                  </a:cubicBezTo>
                  <a:cubicBezTo>
                    <a:pt x="66" y="122"/>
                    <a:pt x="67" y="124"/>
                    <a:pt x="73" y="126"/>
                  </a:cubicBezTo>
                  <a:cubicBezTo>
                    <a:pt x="77" y="127"/>
                    <a:pt x="81" y="126"/>
                    <a:pt x="84" y="126"/>
                  </a:cubicBezTo>
                  <a:cubicBezTo>
                    <a:pt x="87" y="127"/>
                    <a:pt x="91" y="128"/>
                    <a:pt x="86" y="132"/>
                  </a:cubicBezTo>
                  <a:cubicBezTo>
                    <a:pt x="72" y="137"/>
                    <a:pt x="62" y="150"/>
                    <a:pt x="51" y="160"/>
                  </a:cubicBezTo>
                  <a:cubicBezTo>
                    <a:pt x="48" y="154"/>
                    <a:pt x="53" y="151"/>
                    <a:pt x="52" y="147"/>
                  </a:cubicBezTo>
                  <a:cubicBezTo>
                    <a:pt x="50" y="145"/>
                    <a:pt x="48" y="147"/>
                    <a:pt x="47" y="147"/>
                  </a:cubicBezTo>
                  <a:cubicBezTo>
                    <a:pt x="40" y="151"/>
                    <a:pt x="35" y="149"/>
                    <a:pt x="32" y="143"/>
                  </a:cubicBezTo>
                  <a:cubicBezTo>
                    <a:pt x="23" y="127"/>
                    <a:pt x="8" y="115"/>
                    <a:pt x="5" y="97"/>
                  </a:cubicBezTo>
                </a:path>
              </a:pathLst>
            </a:custGeom>
            <a:solidFill>
              <a:srgbClr val="FADB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47">
              <a:extLst>
                <a:ext uri="{FF2B5EF4-FFF2-40B4-BE49-F238E27FC236}">
                  <a16:creationId xmlns:a16="http://schemas.microsoft.com/office/drawing/2014/main" id="{8AC76FC5-EF07-E5D8-F97C-CE2EC354D98B}"/>
                </a:ext>
              </a:extLst>
            </p:cNvPr>
            <p:cNvSpPr/>
            <p:nvPr/>
          </p:nvSpPr>
          <p:spPr bwMode="auto">
            <a:xfrm>
              <a:off x="10607675" y="5322888"/>
              <a:ext cx="404813" cy="781050"/>
            </a:xfrm>
            <a:custGeom>
              <a:avLst/>
              <a:gdLst>
                <a:gd name="T0" fmla="*/ 94 w 107"/>
                <a:gd name="T1" fmla="*/ 207 h 207"/>
                <a:gd name="T2" fmla="*/ 82 w 107"/>
                <a:gd name="T3" fmla="*/ 194 h 207"/>
                <a:gd name="T4" fmla="*/ 54 w 107"/>
                <a:gd name="T5" fmla="*/ 190 h 207"/>
                <a:gd name="T6" fmla="*/ 53 w 107"/>
                <a:gd name="T7" fmla="*/ 182 h 207"/>
                <a:gd name="T8" fmla="*/ 65 w 107"/>
                <a:gd name="T9" fmla="*/ 169 h 207"/>
                <a:gd name="T10" fmla="*/ 63 w 107"/>
                <a:gd name="T11" fmla="*/ 159 h 207"/>
                <a:gd name="T12" fmla="*/ 42 w 107"/>
                <a:gd name="T13" fmla="*/ 155 h 207"/>
                <a:gd name="T14" fmla="*/ 37 w 107"/>
                <a:gd name="T15" fmla="*/ 141 h 207"/>
                <a:gd name="T16" fmla="*/ 50 w 107"/>
                <a:gd name="T17" fmla="*/ 129 h 207"/>
                <a:gd name="T18" fmla="*/ 48 w 107"/>
                <a:gd name="T19" fmla="*/ 121 h 207"/>
                <a:gd name="T20" fmla="*/ 31 w 107"/>
                <a:gd name="T21" fmla="*/ 115 h 207"/>
                <a:gd name="T22" fmla="*/ 26 w 107"/>
                <a:gd name="T23" fmla="*/ 103 h 207"/>
                <a:gd name="T24" fmla="*/ 35 w 107"/>
                <a:gd name="T25" fmla="*/ 91 h 207"/>
                <a:gd name="T26" fmla="*/ 32 w 107"/>
                <a:gd name="T27" fmla="*/ 80 h 207"/>
                <a:gd name="T28" fmla="*/ 15 w 107"/>
                <a:gd name="T29" fmla="*/ 73 h 207"/>
                <a:gd name="T30" fmla="*/ 14 w 107"/>
                <a:gd name="T31" fmla="*/ 56 h 207"/>
                <a:gd name="T32" fmla="*/ 22 w 107"/>
                <a:gd name="T33" fmla="*/ 47 h 207"/>
                <a:gd name="T34" fmla="*/ 12 w 107"/>
                <a:gd name="T35" fmla="*/ 39 h 207"/>
                <a:gd name="T36" fmla="*/ 0 w 107"/>
                <a:gd name="T37" fmla="*/ 28 h 207"/>
                <a:gd name="T38" fmla="*/ 13 w 107"/>
                <a:gd name="T39" fmla="*/ 13 h 207"/>
                <a:gd name="T40" fmla="*/ 30 w 107"/>
                <a:gd name="T41" fmla="*/ 0 h 207"/>
                <a:gd name="T42" fmla="*/ 31 w 107"/>
                <a:gd name="T43" fmla="*/ 1 h 207"/>
                <a:gd name="T44" fmla="*/ 28 w 107"/>
                <a:gd name="T45" fmla="*/ 18 h 207"/>
                <a:gd name="T46" fmla="*/ 43 w 107"/>
                <a:gd name="T47" fmla="*/ 24 h 207"/>
                <a:gd name="T48" fmla="*/ 47 w 107"/>
                <a:gd name="T49" fmla="*/ 35 h 207"/>
                <a:gd name="T50" fmla="*/ 40 w 107"/>
                <a:gd name="T51" fmla="*/ 45 h 207"/>
                <a:gd name="T52" fmla="*/ 46 w 107"/>
                <a:gd name="T53" fmla="*/ 61 h 207"/>
                <a:gd name="T54" fmla="*/ 57 w 107"/>
                <a:gd name="T55" fmla="*/ 65 h 207"/>
                <a:gd name="T56" fmla="*/ 60 w 107"/>
                <a:gd name="T57" fmla="*/ 77 h 207"/>
                <a:gd name="T58" fmla="*/ 54 w 107"/>
                <a:gd name="T59" fmla="*/ 89 h 207"/>
                <a:gd name="T60" fmla="*/ 59 w 107"/>
                <a:gd name="T61" fmla="*/ 99 h 207"/>
                <a:gd name="T62" fmla="*/ 71 w 107"/>
                <a:gd name="T63" fmla="*/ 101 h 207"/>
                <a:gd name="T64" fmla="*/ 78 w 107"/>
                <a:gd name="T65" fmla="*/ 117 h 207"/>
                <a:gd name="T66" fmla="*/ 69 w 107"/>
                <a:gd name="T67" fmla="*/ 130 h 207"/>
                <a:gd name="T68" fmla="*/ 73 w 107"/>
                <a:gd name="T69" fmla="*/ 140 h 207"/>
                <a:gd name="T70" fmla="*/ 85 w 107"/>
                <a:gd name="T71" fmla="*/ 143 h 207"/>
                <a:gd name="T72" fmla="*/ 91 w 107"/>
                <a:gd name="T73" fmla="*/ 158 h 207"/>
                <a:gd name="T74" fmla="*/ 81 w 107"/>
                <a:gd name="T75" fmla="*/ 173 h 207"/>
                <a:gd name="T76" fmla="*/ 84 w 107"/>
                <a:gd name="T77" fmla="*/ 185 h 207"/>
                <a:gd name="T78" fmla="*/ 95 w 107"/>
                <a:gd name="T79" fmla="*/ 188 h 207"/>
                <a:gd name="T80" fmla="*/ 100 w 107"/>
                <a:gd name="T81" fmla="*/ 203 h 207"/>
                <a:gd name="T82" fmla="*/ 94 w 107"/>
                <a:gd name="T83"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206">
                  <a:moveTo>
                    <a:pt x="94" y="207"/>
                  </a:moveTo>
                  <a:cubicBezTo>
                    <a:pt x="90" y="203"/>
                    <a:pt x="92" y="193"/>
                    <a:pt x="82" y="194"/>
                  </a:cubicBezTo>
                  <a:cubicBezTo>
                    <a:pt x="72" y="199"/>
                    <a:pt x="63" y="194"/>
                    <a:pt x="54" y="190"/>
                  </a:cubicBezTo>
                  <a:cubicBezTo>
                    <a:pt x="49" y="188"/>
                    <a:pt x="51" y="185"/>
                    <a:pt x="53" y="182"/>
                  </a:cubicBezTo>
                  <a:cubicBezTo>
                    <a:pt x="56" y="176"/>
                    <a:pt x="61" y="173"/>
                    <a:pt x="65" y="169"/>
                  </a:cubicBezTo>
                  <a:cubicBezTo>
                    <a:pt x="70" y="164"/>
                    <a:pt x="70" y="162"/>
                    <a:pt x="63" y="159"/>
                  </a:cubicBezTo>
                  <a:cubicBezTo>
                    <a:pt x="56" y="156"/>
                    <a:pt x="49" y="157"/>
                    <a:pt x="42" y="155"/>
                  </a:cubicBezTo>
                  <a:cubicBezTo>
                    <a:pt x="32" y="153"/>
                    <a:pt x="31" y="149"/>
                    <a:pt x="37" y="141"/>
                  </a:cubicBezTo>
                  <a:cubicBezTo>
                    <a:pt x="41" y="137"/>
                    <a:pt x="46" y="133"/>
                    <a:pt x="50" y="129"/>
                  </a:cubicBezTo>
                  <a:cubicBezTo>
                    <a:pt x="54" y="126"/>
                    <a:pt x="54" y="123"/>
                    <a:pt x="48" y="121"/>
                  </a:cubicBezTo>
                  <a:cubicBezTo>
                    <a:pt x="43" y="119"/>
                    <a:pt x="37" y="117"/>
                    <a:pt x="31" y="115"/>
                  </a:cubicBezTo>
                  <a:cubicBezTo>
                    <a:pt x="23" y="113"/>
                    <a:pt x="22" y="110"/>
                    <a:pt x="26" y="103"/>
                  </a:cubicBezTo>
                  <a:cubicBezTo>
                    <a:pt x="29" y="99"/>
                    <a:pt x="32" y="95"/>
                    <a:pt x="35" y="91"/>
                  </a:cubicBezTo>
                  <a:cubicBezTo>
                    <a:pt x="40" y="85"/>
                    <a:pt x="38" y="82"/>
                    <a:pt x="32" y="80"/>
                  </a:cubicBezTo>
                  <a:cubicBezTo>
                    <a:pt x="26" y="77"/>
                    <a:pt x="21" y="76"/>
                    <a:pt x="15" y="73"/>
                  </a:cubicBezTo>
                  <a:cubicBezTo>
                    <a:pt x="6" y="68"/>
                    <a:pt x="5" y="63"/>
                    <a:pt x="14" y="56"/>
                  </a:cubicBezTo>
                  <a:cubicBezTo>
                    <a:pt x="17" y="53"/>
                    <a:pt x="23" y="52"/>
                    <a:pt x="22" y="47"/>
                  </a:cubicBezTo>
                  <a:cubicBezTo>
                    <a:pt x="22" y="41"/>
                    <a:pt x="16" y="40"/>
                    <a:pt x="12" y="39"/>
                  </a:cubicBezTo>
                  <a:cubicBezTo>
                    <a:pt x="6" y="36"/>
                    <a:pt x="0" y="35"/>
                    <a:pt x="0" y="28"/>
                  </a:cubicBezTo>
                  <a:cubicBezTo>
                    <a:pt x="1" y="21"/>
                    <a:pt x="5" y="15"/>
                    <a:pt x="13" y="13"/>
                  </a:cubicBezTo>
                  <a:cubicBezTo>
                    <a:pt x="21" y="13"/>
                    <a:pt x="23" y="3"/>
                    <a:pt x="30" y="0"/>
                  </a:cubicBezTo>
                  <a:cubicBezTo>
                    <a:pt x="30" y="1"/>
                    <a:pt x="31" y="1"/>
                    <a:pt x="31" y="1"/>
                  </a:cubicBezTo>
                  <a:cubicBezTo>
                    <a:pt x="31" y="7"/>
                    <a:pt x="25" y="12"/>
                    <a:pt x="28" y="18"/>
                  </a:cubicBezTo>
                  <a:cubicBezTo>
                    <a:pt x="31" y="24"/>
                    <a:pt x="38" y="22"/>
                    <a:pt x="43" y="24"/>
                  </a:cubicBezTo>
                  <a:cubicBezTo>
                    <a:pt x="47" y="27"/>
                    <a:pt x="49" y="30"/>
                    <a:pt x="47" y="35"/>
                  </a:cubicBezTo>
                  <a:cubicBezTo>
                    <a:pt x="45" y="38"/>
                    <a:pt x="42" y="42"/>
                    <a:pt x="40" y="45"/>
                  </a:cubicBezTo>
                  <a:cubicBezTo>
                    <a:pt x="35" y="54"/>
                    <a:pt x="36" y="57"/>
                    <a:pt x="46" y="61"/>
                  </a:cubicBezTo>
                  <a:cubicBezTo>
                    <a:pt x="49" y="63"/>
                    <a:pt x="53" y="64"/>
                    <a:pt x="57" y="65"/>
                  </a:cubicBezTo>
                  <a:cubicBezTo>
                    <a:pt x="63" y="67"/>
                    <a:pt x="64" y="71"/>
                    <a:pt x="60" y="77"/>
                  </a:cubicBezTo>
                  <a:cubicBezTo>
                    <a:pt x="58" y="81"/>
                    <a:pt x="56" y="84"/>
                    <a:pt x="54" y="89"/>
                  </a:cubicBezTo>
                  <a:cubicBezTo>
                    <a:pt x="50" y="97"/>
                    <a:pt x="50" y="98"/>
                    <a:pt x="59" y="99"/>
                  </a:cubicBezTo>
                  <a:cubicBezTo>
                    <a:pt x="63" y="100"/>
                    <a:pt x="67" y="100"/>
                    <a:pt x="71" y="101"/>
                  </a:cubicBezTo>
                  <a:cubicBezTo>
                    <a:pt x="81" y="104"/>
                    <a:pt x="83" y="109"/>
                    <a:pt x="78" y="117"/>
                  </a:cubicBezTo>
                  <a:cubicBezTo>
                    <a:pt x="75" y="122"/>
                    <a:pt x="72" y="126"/>
                    <a:pt x="69" y="130"/>
                  </a:cubicBezTo>
                  <a:cubicBezTo>
                    <a:pt x="65" y="137"/>
                    <a:pt x="65" y="138"/>
                    <a:pt x="73" y="140"/>
                  </a:cubicBezTo>
                  <a:cubicBezTo>
                    <a:pt x="77" y="141"/>
                    <a:pt x="81" y="142"/>
                    <a:pt x="85" y="143"/>
                  </a:cubicBezTo>
                  <a:cubicBezTo>
                    <a:pt x="93" y="147"/>
                    <a:pt x="94" y="150"/>
                    <a:pt x="91" y="158"/>
                  </a:cubicBezTo>
                  <a:cubicBezTo>
                    <a:pt x="88" y="164"/>
                    <a:pt x="84" y="168"/>
                    <a:pt x="81" y="173"/>
                  </a:cubicBezTo>
                  <a:cubicBezTo>
                    <a:pt x="76" y="180"/>
                    <a:pt x="76" y="182"/>
                    <a:pt x="84" y="185"/>
                  </a:cubicBezTo>
                  <a:cubicBezTo>
                    <a:pt x="88" y="186"/>
                    <a:pt x="92" y="187"/>
                    <a:pt x="95" y="188"/>
                  </a:cubicBezTo>
                  <a:cubicBezTo>
                    <a:pt x="105" y="191"/>
                    <a:pt x="107" y="195"/>
                    <a:pt x="100" y="203"/>
                  </a:cubicBezTo>
                  <a:cubicBezTo>
                    <a:pt x="99" y="205"/>
                    <a:pt x="97" y="207"/>
                    <a:pt x="94" y="207"/>
                  </a:cubicBezTo>
                  <a:close/>
                </a:path>
              </a:pathLst>
            </a:custGeom>
            <a:solidFill>
              <a:srgbClr val="F7DC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48">
              <a:extLst>
                <a:ext uri="{FF2B5EF4-FFF2-40B4-BE49-F238E27FC236}">
                  <a16:creationId xmlns:a16="http://schemas.microsoft.com/office/drawing/2014/main" id="{25EAF33F-B81F-48AA-9A10-7143AB0D4E33}"/>
                </a:ext>
              </a:extLst>
            </p:cNvPr>
            <p:cNvSpPr/>
            <p:nvPr/>
          </p:nvSpPr>
          <p:spPr bwMode="auto">
            <a:xfrm>
              <a:off x="10687050" y="5276850"/>
              <a:ext cx="434975" cy="1019175"/>
            </a:xfrm>
            <a:custGeom>
              <a:avLst/>
              <a:gdLst>
                <a:gd name="T0" fmla="*/ 73 w 115"/>
                <a:gd name="T1" fmla="*/ 219 h 270"/>
                <a:gd name="T2" fmla="*/ 77 w 115"/>
                <a:gd name="T3" fmla="*/ 215 h 270"/>
                <a:gd name="T4" fmla="*/ 72 w 115"/>
                <a:gd name="T5" fmla="*/ 202 h 270"/>
                <a:gd name="T6" fmla="*/ 62 w 115"/>
                <a:gd name="T7" fmla="*/ 177 h 270"/>
                <a:gd name="T8" fmla="*/ 53 w 115"/>
                <a:gd name="T9" fmla="*/ 155 h 270"/>
                <a:gd name="T10" fmla="*/ 50 w 115"/>
                <a:gd name="T11" fmla="*/ 154 h 270"/>
                <a:gd name="T12" fmla="*/ 44 w 115"/>
                <a:gd name="T13" fmla="*/ 142 h 270"/>
                <a:gd name="T14" fmla="*/ 57 w 115"/>
                <a:gd name="T15" fmla="*/ 125 h 270"/>
                <a:gd name="T16" fmla="*/ 53 w 115"/>
                <a:gd name="T17" fmla="*/ 117 h 270"/>
                <a:gd name="T18" fmla="*/ 33 w 115"/>
                <a:gd name="T19" fmla="*/ 113 h 270"/>
                <a:gd name="T20" fmla="*/ 28 w 115"/>
                <a:gd name="T21" fmla="*/ 104 h 270"/>
                <a:gd name="T22" fmla="*/ 37 w 115"/>
                <a:gd name="T23" fmla="*/ 87 h 270"/>
                <a:gd name="T24" fmla="*/ 35 w 115"/>
                <a:gd name="T25" fmla="*/ 79 h 270"/>
                <a:gd name="T26" fmla="*/ 13 w 115"/>
                <a:gd name="T27" fmla="*/ 68 h 270"/>
                <a:gd name="T28" fmla="*/ 24 w 115"/>
                <a:gd name="T29" fmla="*/ 46 h 270"/>
                <a:gd name="T30" fmla="*/ 20 w 115"/>
                <a:gd name="T31" fmla="*/ 38 h 270"/>
                <a:gd name="T32" fmla="*/ 16 w 115"/>
                <a:gd name="T33" fmla="*/ 37 h 270"/>
                <a:gd name="T34" fmla="*/ 7 w 115"/>
                <a:gd name="T35" fmla="*/ 17 h 270"/>
                <a:gd name="T36" fmla="*/ 9 w 115"/>
                <a:gd name="T37" fmla="*/ 12 h 270"/>
                <a:gd name="T38" fmla="*/ 12 w 115"/>
                <a:gd name="T39" fmla="*/ 9 h 270"/>
                <a:gd name="T40" fmla="*/ 22 w 115"/>
                <a:gd name="T41" fmla="*/ 9 h 270"/>
                <a:gd name="T42" fmla="*/ 32 w 115"/>
                <a:gd name="T43" fmla="*/ 32 h 270"/>
                <a:gd name="T44" fmla="*/ 37 w 115"/>
                <a:gd name="T45" fmla="*/ 44 h 270"/>
                <a:gd name="T46" fmla="*/ 33 w 115"/>
                <a:gd name="T47" fmla="*/ 49 h 270"/>
                <a:gd name="T48" fmla="*/ 42 w 115"/>
                <a:gd name="T49" fmla="*/ 72 h 270"/>
                <a:gd name="T50" fmla="*/ 47 w 115"/>
                <a:gd name="T51" fmla="*/ 89 h 270"/>
                <a:gd name="T52" fmla="*/ 55 w 115"/>
                <a:gd name="T53" fmla="*/ 109 h 270"/>
                <a:gd name="T54" fmla="*/ 63 w 115"/>
                <a:gd name="T55" fmla="*/ 129 h 270"/>
                <a:gd name="T56" fmla="*/ 71 w 115"/>
                <a:gd name="T57" fmla="*/ 151 h 270"/>
                <a:gd name="T58" fmla="*/ 78 w 115"/>
                <a:gd name="T59" fmla="*/ 153 h 270"/>
                <a:gd name="T60" fmla="*/ 80 w 115"/>
                <a:gd name="T61" fmla="*/ 163 h 270"/>
                <a:gd name="T62" fmla="*/ 65 w 115"/>
                <a:gd name="T63" fmla="*/ 185 h 270"/>
                <a:gd name="T64" fmla="*/ 68 w 115"/>
                <a:gd name="T65" fmla="*/ 192 h 270"/>
                <a:gd name="T66" fmla="*/ 86 w 115"/>
                <a:gd name="T67" fmla="*/ 197 h 270"/>
                <a:gd name="T68" fmla="*/ 91 w 115"/>
                <a:gd name="T69" fmla="*/ 207 h 270"/>
                <a:gd name="T70" fmla="*/ 79 w 115"/>
                <a:gd name="T71" fmla="*/ 224 h 270"/>
                <a:gd name="T72" fmla="*/ 82 w 115"/>
                <a:gd name="T73" fmla="*/ 231 h 270"/>
                <a:gd name="T74" fmla="*/ 104 w 115"/>
                <a:gd name="T75" fmla="*/ 236 h 270"/>
                <a:gd name="T76" fmla="*/ 108 w 115"/>
                <a:gd name="T77" fmla="*/ 247 h 270"/>
                <a:gd name="T78" fmla="*/ 101 w 115"/>
                <a:gd name="T79" fmla="*/ 253 h 270"/>
                <a:gd name="T80" fmla="*/ 88 w 115"/>
                <a:gd name="T81" fmla="*/ 265 h 270"/>
                <a:gd name="T82" fmla="*/ 80 w 115"/>
                <a:gd name="T83" fmla="*/ 268 h 270"/>
                <a:gd name="T84" fmla="*/ 83 w 115"/>
                <a:gd name="T85" fmla="*/ 260 h 270"/>
                <a:gd name="T86" fmla="*/ 94 w 115"/>
                <a:gd name="T87" fmla="*/ 249 h 270"/>
                <a:gd name="T88" fmla="*/ 91 w 115"/>
                <a:gd name="T89" fmla="*/ 240 h 270"/>
                <a:gd name="T90" fmla="*/ 71 w 115"/>
                <a:gd name="T91" fmla="*/ 236 h 270"/>
                <a:gd name="T92" fmla="*/ 68 w 115"/>
                <a:gd name="T93" fmla="*/ 225 h 270"/>
                <a:gd name="T94" fmla="*/ 73 w 115"/>
                <a:gd name="T95" fmla="*/ 21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 h="270">
                  <a:moveTo>
                    <a:pt x="73" y="219"/>
                  </a:moveTo>
                  <a:cubicBezTo>
                    <a:pt x="75" y="218"/>
                    <a:pt x="76" y="216"/>
                    <a:pt x="77" y="215"/>
                  </a:cubicBezTo>
                  <a:cubicBezTo>
                    <a:pt x="83" y="205"/>
                    <a:pt x="83" y="206"/>
                    <a:pt x="72" y="202"/>
                  </a:cubicBezTo>
                  <a:cubicBezTo>
                    <a:pt x="48" y="195"/>
                    <a:pt x="48" y="196"/>
                    <a:pt x="62" y="177"/>
                  </a:cubicBezTo>
                  <a:cubicBezTo>
                    <a:pt x="76" y="159"/>
                    <a:pt x="74" y="161"/>
                    <a:pt x="53" y="155"/>
                  </a:cubicBezTo>
                  <a:cubicBezTo>
                    <a:pt x="52" y="154"/>
                    <a:pt x="51" y="154"/>
                    <a:pt x="50" y="154"/>
                  </a:cubicBezTo>
                  <a:cubicBezTo>
                    <a:pt x="39" y="153"/>
                    <a:pt x="38" y="151"/>
                    <a:pt x="44" y="142"/>
                  </a:cubicBezTo>
                  <a:cubicBezTo>
                    <a:pt x="49" y="136"/>
                    <a:pt x="52" y="131"/>
                    <a:pt x="57" y="125"/>
                  </a:cubicBezTo>
                  <a:cubicBezTo>
                    <a:pt x="60" y="120"/>
                    <a:pt x="58" y="118"/>
                    <a:pt x="53" y="117"/>
                  </a:cubicBezTo>
                  <a:cubicBezTo>
                    <a:pt x="47" y="115"/>
                    <a:pt x="40" y="114"/>
                    <a:pt x="33" y="113"/>
                  </a:cubicBezTo>
                  <a:cubicBezTo>
                    <a:pt x="27" y="113"/>
                    <a:pt x="24" y="111"/>
                    <a:pt x="28" y="104"/>
                  </a:cubicBezTo>
                  <a:cubicBezTo>
                    <a:pt x="31" y="98"/>
                    <a:pt x="33" y="92"/>
                    <a:pt x="37" y="87"/>
                  </a:cubicBezTo>
                  <a:cubicBezTo>
                    <a:pt x="41" y="83"/>
                    <a:pt x="41" y="81"/>
                    <a:pt x="35" y="79"/>
                  </a:cubicBezTo>
                  <a:cubicBezTo>
                    <a:pt x="27" y="76"/>
                    <a:pt x="16" y="75"/>
                    <a:pt x="13" y="68"/>
                  </a:cubicBezTo>
                  <a:cubicBezTo>
                    <a:pt x="11" y="61"/>
                    <a:pt x="19" y="53"/>
                    <a:pt x="24" y="46"/>
                  </a:cubicBezTo>
                  <a:cubicBezTo>
                    <a:pt x="27" y="41"/>
                    <a:pt x="26" y="39"/>
                    <a:pt x="20" y="38"/>
                  </a:cubicBezTo>
                  <a:cubicBezTo>
                    <a:pt x="19" y="38"/>
                    <a:pt x="18" y="37"/>
                    <a:pt x="16" y="37"/>
                  </a:cubicBezTo>
                  <a:cubicBezTo>
                    <a:pt x="1" y="34"/>
                    <a:pt x="0" y="31"/>
                    <a:pt x="7" y="17"/>
                  </a:cubicBezTo>
                  <a:cubicBezTo>
                    <a:pt x="8" y="15"/>
                    <a:pt x="9" y="14"/>
                    <a:pt x="9" y="12"/>
                  </a:cubicBezTo>
                  <a:cubicBezTo>
                    <a:pt x="10" y="11"/>
                    <a:pt x="11" y="11"/>
                    <a:pt x="12" y="9"/>
                  </a:cubicBezTo>
                  <a:cubicBezTo>
                    <a:pt x="15" y="0"/>
                    <a:pt x="18" y="1"/>
                    <a:pt x="22" y="9"/>
                  </a:cubicBezTo>
                  <a:cubicBezTo>
                    <a:pt x="11" y="26"/>
                    <a:pt x="12" y="28"/>
                    <a:pt x="32" y="32"/>
                  </a:cubicBezTo>
                  <a:cubicBezTo>
                    <a:pt x="43" y="34"/>
                    <a:pt x="43" y="34"/>
                    <a:pt x="37" y="44"/>
                  </a:cubicBezTo>
                  <a:cubicBezTo>
                    <a:pt x="35" y="45"/>
                    <a:pt x="34" y="47"/>
                    <a:pt x="33" y="49"/>
                  </a:cubicBezTo>
                  <a:cubicBezTo>
                    <a:pt x="21" y="65"/>
                    <a:pt x="22" y="67"/>
                    <a:pt x="42" y="72"/>
                  </a:cubicBezTo>
                  <a:cubicBezTo>
                    <a:pt x="57" y="76"/>
                    <a:pt x="57" y="76"/>
                    <a:pt x="47" y="89"/>
                  </a:cubicBezTo>
                  <a:cubicBezTo>
                    <a:pt x="35" y="105"/>
                    <a:pt x="35" y="106"/>
                    <a:pt x="55" y="109"/>
                  </a:cubicBezTo>
                  <a:cubicBezTo>
                    <a:pt x="75" y="112"/>
                    <a:pt x="76" y="110"/>
                    <a:pt x="63" y="129"/>
                  </a:cubicBezTo>
                  <a:cubicBezTo>
                    <a:pt x="51" y="145"/>
                    <a:pt x="51" y="145"/>
                    <a:pt x="71" y="151"/>
                  </a:cubicBezTo>
                  <a:cubicBezTo>
                    <a:pt x="73" y="152"/>
                    <a:pt x="76" y="153"/>
                    <a:pt x="78" y="153"/>
                  </a:cubicBezTo>
                  <a:cubicBezTo>
                    <a:pt x="83" y="155"/>
                    <a:pt x="85" y="157"/>
                    <a:pt x="80" y="163"/>
                  </a:cubicBezTo>
                  <a:cubicBezTo>
                    <a:pt x="75" y="170"/>
                    <a:pt x="71" y="178"/>
                    <a:pt x="65" y="185"/>
                  </a:cubicBezTo>
                  <a:cubicBezTo>
                    <a:pt x="63" y="189"/>
                    <a:pt x="64" y="190"/>
                    <a:pt x="68" y="192"/>
                  </a:cubicBezTo>
                  <a:cubicBezTo>
                    <a:pt x="74" y="195"/>
                    <a:pt x="80" y="196"/>
                    <a:pt x="86" y="197"/>
                  </a:cubicBezTo>
                  <a:cubicBezTo>
                    <a:pt x="97" y="198"/>
                    <a:pt x="97" y="199"/>
                    <a:pt x="91" y="207"/>
                  </a:cubicBezTo>
                  <a:cubicBezTo>
                    <a:pt x="87" y="212"/>
                    <a:pt x="83" y="218"/>
                    <a:pt x="79" y="224"/>
                  </a:cubicBezTo>
                  <a:cubicBezTo>
                    <a:pt x="76" y="228"/>
                    <a:pt x="77" y="230"/>
                    <a:pt x="82" y="231"/>
                  </a:cubicBezTo>
                  <a:cubicBezTo>
                    <a:pt x="89" y="232"/>
                    <a:pt x="97" y="234"/>
                    <a:pt x="104" y="236"/>
                  </a:cubicBezTo>
                  <a:cubicBezTo>
                    <a:pt x="115" y="239"/>
                    <a:pt x="115" y="239"/>
                    <a:pt x="108" y="247"/>
                  </a:cubicBezTo>
                  <a:cubicBezTo>
                    <a:pt x="105" y="249"/>
                    <a:pt x="103" y="251"/>
                    <a:pt x="101" y="253"/>
                  </a:cubicBezTo>
                  <a:cubicBezTo>
                    <a:pt x="96" y="257"/>
                    <a:pt x="92" y="261"/>
                    <a:pt x="88" y="265"/>
                  </a:cubicBezTo>
                  <a:cubicBezTo>
                    <a:pt x="86" y="267"/>
                    <a:pt x="82" y="270"/>
                    <a:pt x="80" y="268"/>
                  </a:cubicBezTo>
                  <a:cubicBezTo>
                    <a:pt x="77" y="265"/>
                    <a:pt x="80" y="262"/>
                    <a:pt x="83" y="260"/>
                  </a:cubicBezTo>
                  <a:cubicBezTo>
                    <a:pt x="87" y="256"/>
                    <a:pt x="90" y="253"/>
                    <a:pt x="94" y="249"/>
                  </a:cubicBezTo>
                  <a:cubicBezTo>
                    <a:pt x="102" y="243"/>
                    <a:pt x="96" y="241"/>
                    <a:pt x="91" y="240"/>
                  </a:cubicBezTo>
                  <a:cubicBezTo>
                    <a:pt x="85" y="239"/>
                    <a:pt x="78" y="238"/>
                    <a:pt x="71" y="236"/>
                  </a:cubicBezTo>
                  <a:cubicBezTo>
                    <a:pt x="63" y="234"/>
                    <a:pt x="63" y="231"/>
                    <a:pt x="68" y="225"/>
                  </a:cubicBezTo>
                  <a:cubicBezTo>
                    <a:pt x="70" y="223"/>
                    <a:pt x="72" y="221"/>
                    <a:pt x="73" y="219"/>
                  </a:cubicBezTo>
                  <a:close/>
                </a:path>
              </a:pathLst>
            </a:custGeom>
            <a:solidFill>
              <a:srgbClr val="0B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49">
              <a:extLst>
                <a:ext uri="{FF2B5EF4-FFF2-40B4-BE49-F238E27FC236}">
                  <a16:creationId xmlns:a16="http://schemas.microsoft.com/office/drawing/2014/main" id="{80AA1C51-5B2A-7ED5-6BA7-A598DBB3FD39}"/>
                </a:ext>
              </a:extLst>
            </p:cNvPr>
            <p:cNvSpPr/>
            <p:nvPr/>
          </p:nvSpPr>
          <p:spPr bwMode="auto">
            <a:xfrm>
              <a:off x="10558463" y="5322888"/>
              <a:ext cx="423863" cy="977900"/>
            </a:xfrm>
            <a:custGeom>
              <a:avLst/>
              <a:gdLst>
                <a:gd name="T0" fmla="*/ 26 w 112"/>
                <a:gd name="T1" fmla="*/ 13 h 259"/>
                <a:gd name="T2" fmla="*/ 24 w 112"/>
                <a:gd name="T3" fmla="*/ 15 h 259"/>
                <a:gd name="T4" fmla="*/ 28 w 112"/>
                <a:gd name="T5" fmla="*/ 37 h 259"/>
                <a:gd name="T6" fmla="*/ 34 w 112"/>
                <a:gd name="T7" fmla="*/ 40 h 259"/>
                <a:gd name="T8" fmla="*/ 35 w 112"/>
                <a:gd name="T9" fmla="*/ 54 h 259"/>
                <a:gd name="T10" fmla="*/ 23 w 112"/>
                <a:gd name="T11" fmla="*/ 66 h 259"/>
                <a:gd name="T12" fmla="*/ 39 w 112"/>
                <a:gd name="T13" fmla="*/ 75 h 259"/>
                <a:gd name="T14" fmla="*/ 46 w 112"/>
                <a:gd name="T15" fmla="*/ 98 h 259"/>
                <a:gd name="T16" fmla="*/ 43 w 112"/>
                <a:gd name="T17" fmla="*/ 101 h 259"/>
                <a:gd name="T18" fmla="*/ 47 w 112"/>
                <a:gd name="T19" fmla="*/ 113 h 259"/>
                <a:gd name="T20" fmla="*/ 49 w 112"/>
                <a:gd name="T21" fmla="*/ 113 h 259"/>
                <a:gd name="T22" fmla="*/ 69 w 112"/>
                <a:gd name="T23" fmla="*/ 124 h 259"/>
                <a:gd name="T24" fmla="*/ 57 w 112"/>
                <a:gd name="T25" fmla="*/ 138 h 259"/>
                <a:gd name="T26" fmla="*/ 48 w 112"/>
                <a:gd name="T27" fmla="*/ 150 h 259"/>
                <a:gd name="T28" fmla="*/ 63 w 112"/>
                <a:gd name="T29" fmla="*/ 154 h 259"/>
                <a:gd name="T30" fmla="*/ 81 w 112"/>
                <a:gd name="T31" fmla="*/ 158 h 259"/>
                <a:gd name="T32" fmla="*/ 83 w 112"/>
                <a:gd name="T33" fmla="*/ 168 h 259"/>
                <a:gd name="T34" fmla="*/ 68 w 112"/>
                <a:gd name="T35" fmla="*/ 183 h 259"/>
                <a:gd name="T36" fmla="*/ 70 w 112"/>
                <a:gd name="T37" fmla="*/ 190 h 259"/>
                <a:gd name="T38" fmla="*/ 95 w 112"/>
                <a:gd name="T39" fmla="*/ 194 h 259"/>
                <a:gd name="T40" fmla="*/ 89 w 112"/>
                <a:gd name="T41" fmla="*/ 209 h 259"/>
                <a:gd name="T42" fmla="*/ 94 w 112"/>
                <a:gd name="T43" fmla="*/ 230 h 259"/>
                <a:gd name="T44" fmla="*/ 99 w 112"/>
                <a:gd name="T45" fmla="*/ 232 h 259"/>
                <a:gd name="T46" fmla="*/ 111 w 112"/>
                <a:gd name="T47" fmla="*/ 238 h 259"/>
                <a:gd name="T48" fmla="*/ 104 w 112"/>
                <a:gd name="T49" fmla="*/ 248 h 259"/>
                <a:gd name="T50" fmla="*/ 94 w 112"/>
                <a:gd name="T51" fmla="*/ 255 h 259"/>
                <a:gd name="T52" fmla="*/ 89 w 112"/>
                <a:gd name="T53" fmla="*/ 256 h 259"/>
                <a:gd name="T54" fmla="*/ 90 w 112"/>
                <a:gd name="T55" fmla="*/ 249 h 259"/>
                <a:gd name="T56" fmla="*/ 94 w 112"/>
                <a:gd name="T57" fmla="*/ 246 h 259"/>
                <a:gd name="T58" fmla="*/ 93 w 112"/>
                <a:gd name="T59" fmla="*/ 236 h 259"/>
                <a:gd name="T60" fmla="*/ 71 w 112"/>
                <a:gd name="T61" fmla="*/ 232 h 259"/>
                <a:gd name="T62" fmla="*/ 65 w 112"/>
                <a:gd name="T63" fmla="*/ 229 h 259"/>
                <a:gd name="T64" fmla="*/ 66 w 112"/>
                <a:gd name="T65" fmla="*/ 224 h 259"/>
                <a:gd name="T66" fmla="*/ 83 w 112"/>
                <a:gd name="T67" fmla="*/ 204 h 259"/>
                <a:gd name="T68" fmla="*/ 75 w 112"/>
                <a:gd name="T69" fmla="*/ 201 h 259"/>
                <a:gd name="T70" fmla="*/ 72 w 112"/>
                <a:gd name="T71" fmla="*/ 197 h 259"/>
                <a:gd name="T72" fmla="*/ 66 w 112"/>
                <a:gd name="T73" fmla="*/ 199 h 259"/>
                <a:gd name="T74" fmla="*/ 52 w 112"/>
                <a:gd name="T75" fmla="*/ 192 h 259"/>
                <a:gd name="T76" fmla="*/ 60 w 112"/>
                <a:gd name="T77" fmla="*/ 181 h 259"/>
                <a:gd name="T78" fmla="*/ 70 w 112"/>
                <a:gd name="T79" fmla="*/ 167 h 259"/>
                <a:gd name="T80" fmla="*/ 54 w 112"/>
                <a:gd name="T81" fmla="*/ 162 h 259"/>
                <a:gd name="T82" fmla="*/ 43 w 112"/>
                <a:gd name="T83" fmla="*/ 159 h 259"/>
                <a:gd name="T84" fmla="*/ 35 w 112"/>
                <a:gd name="T85" fmla="*/ 155 h 259"/>
                <a:gd name="T86" fmla="*/ 39 w 112"/>
                <a:gd name="T87" fmla="*/ 146 h 259"/>
                <a:gd name="T88" fmla="*/ 51 w 112"/>
                <a:gd name="T89" fmla="*/ 132 h 259"/>
                <a:gd name="T90" fmla="*/ 54 w 112"/>
                <a:gd name="T91" fmla="*/ 126 h 259"/>
                <a:gd name="T92" fmla="*/ 47 w 112"/>
                <a:gd name="T93" fmla="*/ 121 h 259"/>
                <a:gd name="T94" fmla="*/ 40 w 112"/>
                <a:gd name="T95" fmla="*/ 120 h 259"/>
                <a:gd name="T96" fmla="*/ 27 w 112"/>
                <a:gd name="T97" fmla="*/ 116 h 259"/>
                <a:gd name="T98" fmla="*/ 33 w 112"/>
                <a:gd name="T99" fmla="*/ 102 h 259"/>
                <a:gd name="T100" fmla="*/ 27 w 112"/>
                <a:gd name="T101" fmla="*/ 77 h 259"/>
                <a:gd name="T102" fmla="*/ 14 w 112"/>
                <a:gd name="T103" fmla="*/ 74 h 259"/>
                <a:gd name="T104" fmla="*/ 12 w 112"/>
                <a:gd name="T105" fmla="*/ 69 h 259"/>
                <a:gd name="T106" fmla="*/ 19 w 112"/>
                <a:gd name="T107" fmla="*/ 57 h 259"/>
                <a:gd name="T108" fmla="*/ 25 w 112"/>
                <a:gd name="T109" fmla="*/ 46 h 259"/>
                <a:gd name="T110" fmla="*/ 9 w 112"/>
                <a:gd name="T111" fmla="*/ 37 h 259"/>
                <a:gd name="T112" fmla="*/ 4 w 112"/>
                <a:gd name="T113" fmla="*/ 31 h 259"/>
                <a:gd name="T114" fmla="*/ 24 w 112"/>
                <a:gd name="T115" fmla="*/ 2 h 259"/>
                <a:gd name="T116" fmla="*/ 28 w 112"/>
                <a:gd name="T117" fmla="*/ 2 h 259"/>
                <a:gd name="T118" fmla="*/ 30 w 112"/>
                <a:gd name="T119" fmla="*/ 6 h 259"/>
                <a:gd name="T120" fmla="*/ 26 w 112"/>
                <a:gd name="T121" fmla="*/ 1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2" h="259">
                  <a:moveTo>
                    <a:pt x="26" y="13"/>
                  </a:moveTo>
                  <a:cubicBezTo>
                    <a:pt x="25" y="14"/>
                    <a:pt x="24" y="14"/>
                    <a:pt x="24" y="15"/>
                  </a:cubicBezTo>
                  <a:cubicBezTo>
                    <a:pt x="11" y="29"/>
                    <a:pt x="11" y="30"/>
                    <a:pt x="28" y="37"/>
                  </a:cubicBezTo>
                  <a:cubicBezTo>
                    <a:pt x="30" y="37"/>
                    <a:pt x="32" y="39"/>
                    <a:pt x="34" y="40"/>
                  </a:cubicBezTo>
                  <a:cubicBezTo>
                    <a:pt x="41" y="45"/>
                    <a:pt x="42" y="49"/>
                    <a:pt x="35" y="54"/>
                  </a:cubicBezTo>
                  <a:cubicBezTo>
                    <a:pt x="30" y="57"/>
                    <a:pt x="21" y="60"/>
                    <a:pt x="23" y="66"/>
                  </a:cubicBezTo>
                  <a:cubicBezTo>
                    <a:pt x="24" y="72"/>
                    <a:pt x="33" y="73"/>
                    <a:pt x="39" y="75"/>
                  </a:cubicBezTo>
                  <a:cubicBezTo>
                    <a:pt x="58" y="81"/>
                    <a:pt x="59" y="83"/>
                    <a:pt x="46" y="98"/>
                  </a:cubicBezTo>
                  <a:cubicBezTo>
                    <a:pt x="45" y="99"/>
                    <a:pt x="44" y="100"/>
                    <a:pt x="43" y="101"/>
                  </a:cubicBezTo>
                  <a:cubicBezTo>
                    <a:pt x="36" y="111"/>
                    <a:pt x="36" y="111"/>
                    <a:pt x="47" y="113"/>
                  </a:cubicBezTo>
                  <a:cubicBezTo>
                    <a:pt x="48" y="113"/>
                    <a:pt x="49" y="113"/>
                    <a:pt x="49" y="113"/>
                  </a:cubicBezTo>
                  <a:cubicBezTo>
                    <a:pt x="56" y="117"/>
                    <a:pt x="67" y="116"/>
                    <a:pt x="69" y="124"/>
                  </a:cubicBezTo>
                  <a:cubicBezTo>
                    <a:pt x="71" y="131"/>
                    <a:pt x="61" y="133"/>
                    <a:pt x="57" y="138"/>
                  </a:cubicBezTo>
                  <a:cubicBezTo>
                    <a:pt x="54" y="142"/>
                    <a:pt x="47" y="146"/>
                    <a:pt x="48" y="150"/>
                  </a:cubicBezTo>
                  <a:cubicBezTo>
                    <a:pt x="50" y="153"/>
                    <a:pt x="57" y="154"/>
                    <a:pt x="63" y="154"/>
                  </a:cubicBezTo>
                  <a:cubicBezTo>
                    <a:pt x="69" y="153"/>
                    <a:pt x="75" y="156"/>
                    <a:pt x="81" y="158"/>
                  </a:cubicBezTo>
                  <a:cubicBezTo>
                    <a:pt x="87" y="160"/>
                    <a:pt x="87" y="163"/>
                    <a:pt x="83" y="168"/>
                  </a:cubicBezTo>
                  <a:cubicBezTo>
                    <a:pt x="78" y="173"/>
                    <a:pt x="72" y="177"/>
                    <a:pt x="68" y="183"/>
                  </a:cubicBezTo>
                  <a:cubicBezTo>
                    <a:pt x="65" y="186"/>
                    <a:pt x="64" y="187"/>
                    <a:pt x="70" y="190"/>
                  </a:cubicBezTo>
                  <a:cubicBezTo>
                    <a:pt x="78" y="193"/>
                    <a:pt x="87" y="192"/>
                    <a:pt x="95" y="194"/>
                  </a:cubicBezTo>
                  <a:cubicBezTo>
                    <a:pt x="99" y="201"/>
                    <a:pt x="93" y="205"/>
                    <a:pt x="89" y="209"/>
                  </a:cubicBezTo>
                  <a:cubicBezTo>
                    <a:pt x="73" y="224"/>
                    <a:pt x="73" y="224"/>
                    <a:pt x="94" y="230"/>
                  </a:cubicBezTo>
                  <a:cubicBezTo>
                    <a:pt x="96" y="231"/>
                    <a:pt x="98" y="233"/>
                    <a:pt x="99" y="232"/>
                  </a:cubicBezTo>
                  <a:cubicBezTo>
                    <a:pt x="105" y="231"/>
                    <a:pt x="110" y="232"/>
                    <a:pt x="111" y="238"/>
                  </a:cubicBezTo>
                  <a:cubicBezTo>
                    <a:pt x="112" y="243"/>
                    <a:pt x="107" y="245"/>
                    <a:pt x="104" y="248"/>
                  </a:cubicBezTo>
                  <a:cubicBezTo>
                    <a:pt x="101" y="250"/>
                    <a:pt x="98" y="253"/>
                    <a:pt x="94" y="255"/>
                  </a:cubicBezTo>
                  <a:cubicBezTo>
                    <a:pt x="93" y="256"/>
                    <a:pt x="91" y="259"/>
                    <a:pt x="89" y="256"/>
                  </a:cubicBezTo>
                  <a:cubicBezTo>
                    <a:pt x="87" y="254"/>
                    <a:pt x="88" y="251"/>
                    <a:pt x="90" y="249"/>
                  </a:cubicBezTo>
                  <a:cubicBezTo>
                    <a:pt x="92" y="248"/>
                    <a:pt x="93" y="247"/>
                    <a:pt x="94" y="246"/>
                  </a:cubicBezTo>
                  <a:cubicBezTo>
                    <a:pt x="99" y="242"/>
                    <a:pt x="98" y="238"/>
                    <a:pt x="93" y="236"/>
                  </a:cubicBezTo>
                  <a:cubicBezTo>
                    <a:pt x="86" y="234"/>
                    <a:pt x="79" y="229"/>
                    <a:pt x="71" y="232"/>
                  </a:cubicBezTo>
                  <a:cubicBezTo>
                    <a:pt x="68" y="233"/>
                    <a:pt x="66" y="231"/>
                    <a:pt x="65" y="229"/>
                  </a:cubicBezTo>
                  <a:cubicBezTo>
                    <a:pt x="63" y="227"/>
                    <a:pt x="65" y="225"/>
                    <a:pt x="66" y="224"/>
                  </a:cubicBezTo>
                  <a:cubicBezTo>
                    <a:pt x="71" y="217"/>
                    <a:pt x="79" y="212"/>
                    <a:pt x="83" y="204"/>
                  </a:cubicBezTo>
                  <a:cubicBezTo>
                    <a:pt x="81" y="202"/>
                    <a:pt x="78" y="200"/>
                    <a:pt x="75" y="201"/>
                  </a:cubicBezTo>
                  <a:cubicBezTo>
                    <a:pt x="76" y="197"/>
                    <a:pt x="74" y="197"/>
                    <a:pt x="72" y="197"/>
                  </a:cubicBezTo>
                  <a:cubicBezTo>
                    <a:pt x="70" y="197"/>
                    <a:pt x="68" y="200"/>
                    <a:pt x="66" y="199"/>
                  </a:cubicBezTo>
                  <a:cubicBezTo>
                    <a:pt x="61" y="197"/>
                    <a:pt x="54" y="197"/>
                    <a:pt x="52" y="192"/>
                  </a:cubicBezTo>
                  <a:cubicBezTo>
                    <a:pt x="51" y="187"/>
                    <a:pt x="57" y="185"/>
                    <a:pt x="60" y="181"/>
                  </a:cubicBezTo>
                  <a:cubicBezTo>
                    <a:pt x="64" y="177"/>
                    <a:pt x="71" y="172"/>
                    <a:pt x="70" y="167"/>
                  </a:cubicBezTo>
                  <a:cubicBezTo>
                    <a:pt x="69" y="162"/>
                    <a:pt x="60" y="163"/>
                    <a:pt x="54" y="162"/>
                  </a:cubicBezTo>
                  <a:cubicBezTo>
                    <a:pt x="50" y="161"/>
                    <a:pt x="47" y="160"/>
                    <a:pt x="43" y="159"/>
                  </a:cubicBezTo>
                  <a:cubicBezTo>
                    <a:pt x="40" y="158"/>
                    <a:pt x="36" y="158"/>
                    <a:pt x="35" y="155"/>
                  </a:cubicBezTo>
                  <a:cubicBezTo>
                    <a:pt x="33" y="151"/>
                    <a:pt x="36" y="148"/>
                    <a:pt x="39" y="146"/>
                  </a:cubicBezTo>
                  <a:cubicBezTo>
                    <a:pt x="44" y="142"/>
                    <a:pt x="48" y="137"/>
                    <a:pt x="51" y="132"/>
                  </a:cubicBezTo>
                  <a:cubicBezTo>
                    <a:pt x="53" y="131"/>
                    <a:pt x="57" y="129"/>
                    <a:pt x="54" y="126"/>
                  </a:cubicBezTo>
                  <a:cubicBezTo>
                    <a:pt x="52" y="124"/>
                    <a:pt x="51" y="120"/>
                    <a:pt x="47" y="121"/>
                  </a:cubicBezTo>
                  <a:cubicBezTo>
                    <a:pt x="44" y="122"/>
                    <a:pt x="42" y="119"/>
                    <a:pt x="40" y="120"/>
                  </a:cubicBezTo>
                  <a:cubicBezTo>
                    <a:pt x="35" y="121"/>
                    <a:pt x="29" y="121"/>
                    <a:pt x="27" y="116"/>
                  </a:cubicBezTo>
                  <a:cubicBezTo>
                    <a:pt x="25" y="111"/>
                    <a:pt x="29" y="107"/>
                    <a:pt x="33" y="102"/>
                  </a:cubicBezTo>
                  <a:cubicBezTo>
                    <a:pt x="44" y="89"/>
                    <a:pt x="43" y="85"/>
                    <a:pt x="27" y="77"/>
                  </a:cubicBezTo>
                  <a:cubicBezTo>
                    <a:pt x="23" y="75"/>
                    <a:pt x="19" y="72"/>
                    <a:pt x="14" y="74"/>
                  </a:cubicBezTo>
                  <a:cubicBezTo>
                    <a:pt x="10" y="75"/>
                    <a:pt x="13" y="71"/>
                    <a:pt x="12" y="69"/>
                  </a:cubicBezTo>
                  <a:cubicBezTo>
                    <a:pt x="11" y="63"/>
                    <a:pt x="17" y="61"/>
                    <a:pt x="19" y="57"/>
                  </a:cubicBezTo>
                  <a:cubicBezTo>
                    <a:pt x="22" y="53"/>
                    <a:pt x="29" y="53"/>
                    <a:pt x="25" y="46"/>
                  </a:cubicBezTo>
                  <a:cubicBezTo>
                    <a:pt x="21" y="39"/>
                    <a:pt x="15" y="36"/>
                    <a:pt x="9" y="37"/>
                  </a:cubicBezTo>
                  <a:cubicBezTo>
                    <a:pt x="0" y="40"/>
                    <a:pt x="3" y="34"/>
                    <a:pt x="4" y="31"/>
                  </a:cubicBezTo>
                  <a:cubicBezTo>
                    <a:pt x="9" y="20"/>
                    <a:pt x="19" y="13"/>
                    <a:pt x="24" y="2"/>
                  </a:cubicBezTo>
                  <a:cubicBezTo>
                    <a:pt x="25" y="0"/>
                    <a:pt x="27" y="1"/>
                    <a:pt x="28" y="2"/>
                  </a:cubicBezTo>
                  <a:cubicBezTo>
                    <a:pt x="30" y="3"/>
                    <a:pt x="30" y="5"/>
                    <a:pt x="30" y="6"/>
                  </a:cubicBezTo>
                  <a:cubicBezTo>
                    <a:pt x="28" y="9"/>
                    <a:pt x="27" y="11"/>
                    <a:pt x="26" y="13"/>
                  </a:cubicBezTo>
                  <a:close/>
                </a:path>
              </a:pathLst>
            </a:custGeom>
            <a:solidFill>
              <a:srgbClr val="0C0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50">
              <a:extLst>
                <a:ext uri="{FF2B5EF4-FFF2-40B4-BE49-F238E27FC236}">
                  <a16:creationId xmlns:a16="http://schemas.microsoft.com/office/drawing/2014/main" id="{8F3AE894-B2B1-4EAF-6E2E-84A8B6C3EEE7}"/>
                </a:ext>
              </a:extLst>
            </p:cNvPr>
            <p:cNvSpPr/>
            <p:nvPr/>
          </p:nvSpPr>
          <p:spPr bwMode="auto">
            <a:xfrm>
              <a:off x="11269663" y="4800601"/>
              <a:ext cx="344488" cy="177800"/>
            </a:xfrm>
            <a:custGeom>
              <a:avLst/>
              <a:gdLst>
                <a:gd name="T0" fmla="*/ 14 w 91"/>
                <a:gd name="T1" fmla="*/ 2 h 47"/>
                <a:gd name="T2" fmla="*/ 42 w 91"/>
                <a:gd name="T3" fmla="*/ 1 h 47"/>
                <a:gd name="T4" fmla="*/ 46 w 91"/>
                <a:gd name="T5" fmla="*/ 4 h 47"/>
                <a:gd name="T6" fmla="*/ 64 w 91"/>
                <a:gd name="T7" fmla="*/ 1 h 47"/>
                <a:gd name="T8" fmla="*/ 86 w 91"/>
                <a:gd name="T9" fmla="*/ 11 h 47"/>
                <a:gd name="T10" fmla="*/ 91 w 91"/>
                <a:gd name="T11" fmla="*/ 12 h 47"/>
                <a:gd name="T12" fmla="*/ 86 w 91"/>
                <a:gd name="T13" fmla="*/ 14 h 47"/>
                <a:gd name="T14" fmla="*/ 80 w 91"/>
                <a:gd name="T15" fmla="*/ 25 h 47"/>
                <a:gd name="T16" fmla="*/ 71 w 91"/>
                <a:gd name="T17" fmla="*/ 39 h 47"/>
                <a:gd name="T18" fmla="*/ 66 w 91"/>
                <a:gd name="T19" fmla="*/ 37 h 47"/>
                <a:gd name="T20" fmla="*/ 63 w 91"/>
                <a:gd name="T21" fmla="*/ 36 h 47"/>
                <a:gd name="T22" fmla="*/ 35 w 91"/>
                <a:gd name="T23" fmla="*/ 44 h 47"/>
                <a:gd name="T24" fmla="*/ 9 w 91"/>
                <a:gd name="T25" fmla="*/ 34 h 47"/>
                <a:gd name="T26" fmla="*/ 13 w 91"/>
                <a:gd name="T27" fmla="*/ 12 h 47"/>
                <a:gd name="T28" fmla="*/ 14 w 91"/>
                <a:gd name="T29"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47">
                  <a:moveTo>
                    <a:pt x="14" y="2"/>
                  </a:moveTo>
                  <a:cubicBezTo>
                    <a:pt x="19" y="4"/>
                    <a:pt x="38" y="4"/>
                    <a:pt x="42" y="1"/>
                  </a:cubicBezTo>
                  <a:cubicBezTo>
                    <a:pt x="45" y="0"/>
                    <a:pt x="45" y="3"/>
                    <a:pt x="46" y="4"/>
                  </a:cubicBezTo>
                  <a:cubicBezTo>
                    <a:pt x="54" y="9"/>
                    <a:pt x="58" y="9"/>
                    <a:pt x="64" y="1"/>
                  </a:cubicBezTo>
                  <a:cubicBezTo>
                    <a:pt x="68" y="12"/>
                    <a:pt x="75" y="17"/>
                    <a:pt x="86" y="11"/>
                  </a:cubicBezTo>
                  <a:cubicBezTo>
                    <a:pt x="88" y="9"/>
                    <a:pt x="91" y="10"/>
                    <a:pt x="91" y="12"/>
                  </a:cubicBezTo>
                  <a:cubicBezTo>
                    <a:pt x="91" y="15"/>
                    <a:pt x="89" y="14"/>
                    <a:pt x="86" y="14"/>
                  </a:cubicBezTo>
                  <a:cubicBezTo>
                    <a:pt x="80" y="15"/>
                    <a:pt x="81" y="22"/>
                    <a:pt x="80" y="25"/>
                  </a:cubicBezTo>
                  <a:cubicBezTo>
                    <a:pt x="79" y="32"/>
                    <a:pt x="73" y="34"/>
                    <a:pt x="71" y="39"/>
                  </a:cubicBezTo>
                  <a:cubicBezTo>
                    <a:pt x="70" y="41"/>
                    <a:pt x="65" y="43"/>
                    <a:pt x="66" y="37"/>
                  </a:cubicBezTo>
                  <a:cubicBezTo>
                    <a:pt x="66" y="35"/>
                    <a:pt x="65" y="34"/>
                    <a:pt x="63" y="36"/>
                  </a:cubicBezTo>
                  <a:cubicBezTo>
                    <a:pt x="55" y="43"/>
                    <a:pt x="45" y="42"/>
                    <a:pt x="35" y="44"/>
                  </a:cubicBezTo>
                  <a:cubicBezTo>
                    <a:pt x="23" y="47"/>
                    <a:pt x="16" y="45"/>
                    <a:pt x="9" y="34"/>
                  </a:cubicBezTo>
                  <a:cubicBezTo>
                    <a:pt x="0" y="22"/>
                    <a:pt x="0" y="22"/>
                    <a:pt x="13" y="12"/>
                  </a:cubicBezTo>
                  <a:cubicBezTo>
                    <a:pt x="15" y="11"/>
                    <a:pt x="15" y="11"/>
                    <a:pt x="14" y="2"/>
                  </a:cubicBezTo>
                  <a:close/>
                </a:path>
              </a:pathLst>
            </a:custGeom>
            <a:solidFill>
              <a:srgbClr val="FADB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51">
              <a:extLst>
                <a:ext uri="{FF2B5EF4-FFF2-40B4-BE49-F238E27FC236}">
                  <a16:creationId xmlns:a16="http://schemas.microsoft.com/office/drawing/2014/main" id="{31F79453-8892-8D88-FA01-49463B0FD658}"/>
                </a:ext>
              </a:extLst>
            </p:cNvPr>
            <p:cNvSpPr/>
            <p:nvPr/>
          </p:nvSpPr>
          <p:spPr bwMode="auto">
            <a:xfrm>
              <a:off x="11534775" y="5367338"/>
              <a:ext cx="166688" cy="223837"/>
            </a:xfrm>
            <a:custGeom>
              <a:avLst/>
              <a:gdLst>
                <a:gd name="T0" fmla="*/ 43 w 44"/>
                <a:gd name="T1" fmla="*/ 37 h 59"/>
                <a:gd name="T2" fmla="*/ 27 w 44"/>
                <a:gd name="T3" fmla="*/ 56 h 59"/>
                <a:gd name="T4" fmla="*/ 14 w 44"/>
                <a:gd name="T5" fmla="*/ 47 h 59"/>
                <a:gd name="T6" fmla="*/ 4 w 44"/>
                <a:gd name="T7" fmla="*/ 21 h 59"/>
                <a:gd name="T8" fmla="*/ 7 w 44"/>
                <a:gd name="T9" fmla="*/ 9 h 59"/>
                <a:gd name="T10" fmla="*/ 39 w 44"/>
                <a:gd name="T11" fmla="*/ 20 h 59"/>
                <a:gd name="T12" fmla="*/ 43 w 44"/>
                <a:gd name="T13" fmla="*/ 37 h 59"/>
              </a:gdLst>
              <a:ahLst/>
              <a:cxnLst>
                <a:cxn ang="0">
                  <a:pos x="T0" y="T1"/>
                </a:cxn>
                <a:cxn ang="0">
                  <a:pos x="T2" y="T3"/>
                </a:cxn>
                <a:cxn ang="0">
                  <a:pos x="T4" y="T5"/>
                </a:cxn>
                <a:cxn ang="0">
                  <a:pos x="T6" y="T7"/>
                </a:cxn>
                <a:cxn ang="0">
                  <a:pos x="T8" y="T9"/>
                </a:cxn>
                <a:cxn ang="0">
                  <a:pos x="T10" y="T11"/>
                </a:cxn>
                <a:cxn ang="0">
                  <a:pos x="T12" y="T13"/>
                </a:cxn>
              </a:cxnLst>
              <a:rect l="0" t="0" r="r" b="b"/>
              <a:pathLst>
                <a:path w="44" h="59">
                  <a:moveTo>
                    <a:pt x="43" y="37"/>
                  </a:moveTo>
                  <a:cubicBezTo>
                    <a:pt x="44" y="52"/>
                    <a:pt x="34" y="53"/>
                    <a:pt x="27" y="56"/>
                  </a:cubicBezTo>
                  <a:cubicBezTo>
                    <a:pt x="19" y="59"/>
                    <a:pt x="16" y="52"/>
                    <a:pt x="14" y="47"/>
                  </a:cubicBezTo>
                  <a:cubicBezTo>
                    <a:pt x="11" y="38"/>
                    <a:pt x="11" y="28"/>
                    <a:pt x="4" y="21"/>
                  </a:cubicBezTo>
                  <a:cubicBezTo>
                    <a:pt x="0" y="17"/>
                    <a:pt x="3" y="13"/>
                    <a:pt x="7" y="9"/>
                  </a:cubicBezTo>
                  <a:cubicBezTo>
                    <a:pt x="19" y="0"/>
                    <a:pt x="35" y="5"/>
                    <a:pt x="39" y="20"/>
                  </a:cubicBezTo>
                  <a:cubicBezTo>
                    <a:pt x="41" y="26"/>
                    <a:pt x="42" y="33"/>
                    <a:pt x="43" y="37"/>
                  </a:cubicBezTo>
                  <a:close/>
                </a:path>
              </a:pathLst>
            </a:custGeom>
            <a:solidFill>
              <a:srgbClr val="F9D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52">
              <a:extLst>
                <a:ext uri="{FF2B5EF4-FFF2-40B4-BE49-F238E27FC236}">
                  <a16:creationId xmlns:a16="http://schemas.microsoft.com/office/drawing/2014/main" id="{6EEC1508-C4D4-6A25-6235-FE809D55F998}"/>
                </a:ext>
              </a:extLst>
            </p:cNvPr>
            <p:cNvSpPr/>
            <p:nvPr/>
          </p:nvSpPr>
          <p:spPr bwMode="auto">
            <a:xfrm>
              <a:off x="11528425" y="5665788"/>
              <a:ext cx="104775" cy="90487"/>
            </a:xfrm>
            <a:custGeom>
              <a:avLst/>
              <a:gdLst>
                <a:gd name="T0" fmla="*/ 0 w 28"/>
                <a:gd name="T1" fmla="*/ 12 h 24"/>
                <a:gd name="T2" fmla="*/ 0 w 28"/>
                <a:gd name="T3" fmla="*/ 6 h 24"/>
                <a:gd name="T4" fmla="*/ 21 w 28"/>
                <a:gd name="T5" fmla="*/ 2 h 24"/>
                <a:gd name="T6" fmla="*/ 27 w 28"/>
                <a:gd name="T7" fmla="*/ 3 h 24"/>
                <a:gd name="T8" fmla="*/ 26 w 28"/>
                <a:gd name="T9" fmla="*/ 18 h 24"/>
                <a:gd name="T10" fmla="*/ 23 w 28"/>
                <a:gd name="T11" fmla="*/ 21 h 24"/>
                <a:gd name="T12" fmla="*/ 21 w 28"/>
                <a:gd name="T13" fmla="*/ 10 h 24"/>
                <a:gd name="T14" fmla="*/ 16 w 28"/>
                <a:gd name="T15" fmla="*/ 13 h 24"/>
                <a:gd name="T16" fmla="*/ 0 w 28"/>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4">
                  <a:moveTo>
                    <a:pt x="0" y="12"/>
                  </a:moveTo>
                  <a:cubicBezTo>
                    <a:pt x="0" y="10"/>
                    <a:pt x="0" y="8"/>
                    <a:pt x="0" y="6"/>
                  </a:cubicBezTo>
                  <a:cubicBezTo>
                    <a:pt x="8" y="8"/>
                    <a:pt x="15" y="6"/>
                    <a:pt x="21" y="2"/>
                  </a:cubicBezTo>
                  <a:cubicBezTo>
                    <a:pt x="24" y="0"/>
                    <a:pt x="25" y="0"/>
                    <a:pt x="27" y="3"/>
                  </a:cubicBezTo>
                  <a:cubicBezTo>
                    <a:pt x="28" y="8"/>
                    <a:pt x="28" y="13"/>
                    <a:pt x="26" y="18"/>
                  </a:cubicBezTo>
                  <a:cubicBezTo>
                    <a:pt x="25" y="20"/>
                    <a:pt x="27" y="24"/>
                    <a:pt x="23" y="21"/>
                  </a:cubicBezTo>
                  <a:cubicBezTo>
                    <a:pt x="20" y="18"/>
                    <a:pt x="22" y="14"/>
                    <a:pt x="21" y="10"/>
                  </a:cubicBezTo>
                  <a:cubicBezTo>
                    <a:pt x="19" y="10"/>
                    <a:pt x="21" y="18"/>
                    <a:pt x="16" y="13"/>
                  </a:cubicBezTo>
                  <a:cubicBezTo>
                    <a:pt x="12" y="9"/>
                    <a:pt x="6" y="9"/>
                    <a:pt x="0" y="12"/>
                  </a:cubicBezTo>
                  <a:close/>
                </a:path>
              </a:pathLst>
            </a:custGeom>
            <a:solidFill>
              <a:srgbClr val="F2DF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53">
              <a:extLst>
                <a:ext uri="{FF2B5EF4-FFF2-40B4-BE49-F238E27FC236}">
                  <a16:creationId xmlns:a16="http://schemas.microsoft.com/office/drawing/2014/main" id="{5A4E7CE3-5A16-290E-9D18-9BA941F70E07}"/>
                </a:ext>
              </a:extLst>
            </p:cNvPr>
            <p:cNvSpPr/>
            <p:nvPr/>
          </p:nvSpPr>
          <p:spPr bwMode="auto">
            <a:xfrm>
              <a:off x="11353800" y="6130925"/>
              <a:ext cx="98425" cy="90487"/>
            </a:xfrm>
            <a:custGeom>
              <a:avLst/>
              <a:gdLst>
                <a:gd name="T0" fmla="*/ 24 w 26"/>
                <a:gd name="T1" fmla="*/ 0 h 24"/>
                <a:gd name="T2" fmla="*/ 26 w 26"/>
                <a:gd name="T3" fmla="*/ 2 h 24"/>
                <a:gd name="T4" fmla="*/ 15 w 26"/>
                <a:gd name="T5" fmla="*/ 19 h 24"/>
                <a:gd name="T6" fmla="*/ 4 w 26"/>
                <a:gd name="T7" fmla="*/ 22 h 24"/>
                <a:gd name="T8" fmla="*/ 2 w 26"/>
                <a:gd name="T9" fmla="*/ 11 h 24"/>
                <a:gd name="T10" fmla="*/ 24 w 26"/>
                <a:gd name="T11" fmla="*/ 0 h 24"/>
              </a:gdLst>
              <a:ahLst/>
              <a:cxnLst>
                <a:cxn ang="0">
                  <a:pos x="T0" y="T1"/>
                </a:cxn>
                <a:cxn ang="0">
                  <a:pos x="T2" y="T3"/>
                </a:cxn>
                <a:cxn ang="0">
                  <a:pos x="T4" y="T5"/>
                </a:cxn>
                <a:cxn ang="0">
                  <a:pos x="T6" y="T7"/>
                </a:cxn>
                <a:cxn ang="0">
                  <a:pos x="T8" y="T9"/>
                </a:cxn>
                <a:cxn ang="0">
                  <a:pos x="T10" y="T11"/>
                </a:cxn>
              </a:cxnLst>
              <a:rect l="0" t="0" r="r" b="b"/>
              <a:pathLst>
                <a:path w="26" h="24">
                  <a:moveTo>
                    <a:pt x="24" y="0"/>
                  </a:moveTo>
                  <a:cubicBezTo>
                    <a:pt x="25" y="1"/>
                    <a:pt x="26" y="1"/>
                    <a:pt x="26" y="2"/>
                  </a:cubicBezTo>
                  <a:cubicBezTo>
                    <a:pt x="23" y="8"/>
                    <a:pt x="19" y="14"/>
                    <a:pt x="15" y="19"/>
                  </a:cubicBezTo>
                  <a:cubicBezTo>
                    <a:pt x="12" y="22"/>
                    <a:pt x="8" y="24"/>
                    <a:pt x="4" y="22"/>
                  </a:cubicBezTo>
                  <a:cubicBezTo>
                    <a:pt x="0" y="20"/>
                    <a:pt x="1" y="15"/>
                    <a:pt x="2" y="11"/>
                  </a:cubicBezTo>
                  <a:cubicBezTo>
                    <a:pt x="15" y="18"/>
                    <a:pt x="18" y="7"/>
                    <a:pt x="24" y="0"/>
                  </a:cubicBezTo>
                  <a:close/>
                </a:path>
              </a:pathLst>
            </a:custGeom>
            <a:solidFill>
              <a:srgbClr val="F7E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54">
              <a:extLst>
                <a:ext uri="{FF2B5EF4-FFF2-40B4-BE49-F238E27FC236}">
                  <a16:creationId xmlns:a16="http://schemas.microsoft.com/office/drawing/2014/main" id="{DB781765-4010-CFB5-5FB7-C32D696B3D0C}"/>
                </a:ext>
              </a:extLst>
            </p:cNvPr>
            <p:cNvSpPr/>
            <p:nvPr/>
          </p:nvSpPr>
          <p:spPr bwMode="auto">
            <a:xfrm>
              <a:off x="11534775" y="5038725"/>
              <a:ext cx="61913" cy="60325"/>
            </a:xfrm>
            <a:custGeom>
              <a:avLst/>
              <a:gdLst>
                <a:gd name="T0" fmla="*/ 7 w 16"/>
                <a:gd name="T1" fmla="*/ 15 h 16"/>
                <a:gd name="T2" fmla="*/ 0 w 16"/>
                <a:gd name="T3" fmla="*/ 9 h 16"/>
                <a:gd name="T4" fmla="*/ 4 w 16"/>
                <a:gd name="T5" fmla="*/ 2 h 16"/>
                <a:gd name="T6" fmla="*/ 15 w 16"/>
                <a:gd name="T7" fmla="*/ 11 h 16"/>
                <a:gd name="T8" fmla="*/ 7 w 16"/>
                <a:gd name="T9" fmla="*/ 15 h 16"/>
              </a:gdLst>
              <a:ahLst/>
              <a:cxnLst>
                <a:cxn ang="0">
                  <a:pos x="T0" y="T1"/>
                </a:cxn>
                <a:cxn ang="0">
                  <a:pos x="T2" y="T3"/>
                </a:cxn>
                <a:cxn ang="0">
                  <a:pos x="T4" y="T5"/>
                </a:cxn>
                <a:cxn ang="0">
                  <a:pos x="T6" y="T7"/>
                </a:cxn>
                <a:cxn ang="0">
                  <a:pos x="T8" y="T9"/>
                </a:cxn>
              </a:cxnLst>
              <a:rect l="0" t="0" r="r" b="b"/>
              <a:pathLst>
                <a:path w="16" h="16">
                  <a:moveTo>
                    <a:pt x="7" y="15"/>
                  </a:moveTo>
                  <a:cubicBezTo>
                    <a:pt x="2" y="15"/>
                    <a:pt x="0" y="14"/>
                    <a:pt x="0" y="9"/>
                  </a:cubicBezTo>
                  <a:cubicBezTo>
                    <a:pt x="1" y="6"/>
                    <a:pt x="0" y="0"/>
                    <a:pt x="4" y="2"/>
                  </a:cubicBezTo>
                  <a:cubicBezTo>
                    <a:pt x="9" y="3"/>
                    <a:pt x="14" y="7"/>
                    <a:pt x="15" y="11"/>
                  </a:cubicBezTo>
                  <a:cubicBezTo>
                    <a:pt x="16" y="16"/>
                    <a:pt x="9" y="13"/>
                    <a:pt x="7" y="15"/>
                  </a:cubicBezTo>
                  <a:close/>
                </a:path>
              </a:pathLst>
            </a:custGeom>
            <a:solidFill>
              <a:srgbClr val="F6E6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2" name="Freeform 55">
              <a:extLst>
                <a:ext uri="{FF2B5EF4-FFF2-40B4-BE49-F238E27FC236}">
                  <a16:creationId xmlns:a16="http://schemas.microsoft.com/office/drawing/2014/main" id="{2B5FB00E-CD96-91E8-0973-9783F30C6771}"/>
                </a:ext>
              </a:extLst>
            </p:cNvPr>
            <p:cNvSpPr/>
            <p:nvPr/>
          </p:nvSpPr>
          <p:spPr bwMode="auto">
            <a:xfrm>
              <a:off x="11614150" y="5676900"/>
              <a:ext cx="53975" cy="84137"/>
            </a:xfrm>
            <a:custGeom>
              <a:avLst/>
              <a:gdLst>
                <a:gd name="T0" fmla="*/ 3 w 14"/>
                <a:gd name="T1" fmla="*/ 15 h 22"/>
                <a:gd name="T2" fmla="*/ 4 w 14"/>
                <a:gd name="T3" fmla="*/ 0 h 22"/>
                <a:gd name="T4" fmla="*/ 14 w 14"/>
                <a:gd name="T5" fmla="*/ 17 h 22"/>
                <a:gd name="T6" fmla="*/ 3 w 14"/>
                <a:gd name="T7" fmla="*/ 15 h 22"/>
              </a:gdLst>
              <a:ahLst/>
              <a:cxnLst>
                <a:cxn ang="0">
                  <a:pos x="T0" y="T1"/>
                </a:cxn>
                <a:cxn ang="0">
                  <a:pos x="T2" y="T3"/>
                </a:cxn>
                <a:cxn ang="0">
                  <a:pos x="T4" y="T5"/>
                </a:cxn>
                <a:cxn ang="0">
                  <a:pos x="T6" y="T7"/>
                </a:cxn>
              </a:cxnLst>
              <a:rect l="0" t="0" r="r" b="b"/>
              <a:pathLst>
                <a:path w="14" h="22">
                  <a:moveTo>
                    <a:pt x="3" y="15"/>
                  </a:moveTo>
                  <a:cubicBezTo>
                    <a:pt x="3" y="10"/>
                    <a:pt x="0" y="5"/>
                    <a:pt x="4" y="0"/>
                  </a:cubicBezTo>
                  <a:cubicBezTo>
                    <a:pt x="11" y="4"/>
                    <a:pt x="13" y="10"/>
                    <a:pt x="14" y="17"/>
                  </a:cubicBezTo>
                  <a:cubicBezTo>
                    <a:pt x="9" y="22"/>
                    <a:pt x="8" y="8"/>
                    <a:pt x="3" y="15"/>
                  </a:cubicBezTo>
                  <a:close/>
                </a:path>
              </a:pathLst>
            </a:custGeom>
            <a:solidFill>
              <a:srgbClr val="F8ED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3" name="Freeform 56">
              <a:extLst>
                <a:ext uri="{FF2B5EF4-FFF2-40B4-BE49-F238E27FC236}">
                  <a16:creationId xmlns:a16="http://schemas.microsoft.com/office/drawing/2014/main" id="{0658E57C-0E91-0293-4980-923187C2015F}"/>
                </a:ext>
              </a:extLst>
            </p:cNvPr>
            <p:cNvSpPr/>
            <p:nvPr/>
          </p:nvSpPr>
          <p:spPr bwMode="auto">
            <a:xfrm>
              <a:off x="11706225" y="5073650"/>
              <a:ext cx="57150" cy="41275"/>
            </a:xfrm>
            <a:custGeom>
              <a:avLst/>
              <a:gdLst>
                <a:gd name="T0" fmla="*/ 7 w 15"/>
                <a:gd name="T1" fmla="*/ 7 h 11"/>
                <a:gd name="T2" fmla="*/ 0 w 15"/>
                <a:gd name="T3" fmla="*/ 4 h 11"/>
                <a:gd name="T4" fmla="*/ 7 w 15"/>
                <a:gd name="T5" fmla="*/ 2 h 11"/>
                <a:gd name="T6" fmla="*/ 15 w 15"/>
                <a:gd name="T7" fmla="*/ 5 h 11"/>
                <a:gd name="T8" fmla="*/ 7 w 15"/>
                <a:gd name="T9" fmla="*/ 7 h 11"/>
              </a:gdLst>
              <a:ahLst/>
              <a:cxnLst>
                <a:cxn ang="0">
                  <a:pos x="T0" y="T1"/>
                </a:cxn>
                <a:cxn ang="0">
                  <a:pos x="T2" y="T3"/>
                </a:cxn>
                <a:cxn ang="0">
                  <a:pos x="T4" y="T5"/>
                </a:cxn>
                <a:cxn ang="0">
                  <a:pos x="T6" y="T7"/>
                </a:cxn>
                <a:cxn ang="0">
                  <a:pos x="T8" y="T9"/>
                </a:cxn>
              </a:cxnLst>
              <a:rect l="0" t="0" r="r" b="b"/>
              <a:pathLst>
                <a:path w="15" h="11">
                  <a:moveTo>
                    <a:pt x="7" y="7"/>
                  </a:moveTo>
                  <a:cubicBezTo>
                    <a:pt x="5" y="8"/>
                    <a:pt x="0" y="9"/>
                    <a:pt x="0" y="4"/>
                  </a:cubicBezTo>
                  <a:cubicBezTo>
                    <a:pt x="0" y="1"/>
                    <a:pt x="4" y="2"/>
                    <a:pt x="7" y="2"/>
                  </a:cubicBezTo>
                  <a:cubicBezTo>
                    <a:pt x="10" y="2"/>
                    <a:pt x="15" y="0"/>
                    <a:pt x="15" y="5"/>
                  </a:cubicBezTo>
                  <a:cubicBezTo>
                    <a:pt x="15" y="11"/>
                    <a:pt x="10" y="6"/>
                    <a:pt x="7" y="7"/>
                  </a:cubicBezTo>
                  <a:close/>
                </a:path>
              </a:pathLst>
            </a:custGeom>
            <a:solidFill>
              <a:srgbClr val="F8E8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4" name="Freeform 57">
              <a:extLst>
                <a:ext uri="{FF2B5EF4-FFF2-40B4-BE49-F238E27FC236}">
                  <a16:creationId xmlns:a16="http://schemas.microsoft.com/office/drawing/2014/main" id="{229C2DBB-E8BF-8497-F2C4-414C7868D565}"/>
                </a:ext>
              </a:extLst>
            </p:cNvPr>
            <p:cNvSpPr/>
            <p:nvPr/>
          </p:nvSpPr>
          <p:spPr bwMode="auto">
            <a:xfrm>
              <a:off x="11645900" y="5087938"/>
              <a:ext cx="44450" cy="52387"/>
            </a:xfrm>
            <a:custGeom>
              <a:avLst/>
              <a:gdLst>
                <a:gd name="T0" fmla="*/ 12 w 12"/>
                <a:gd name="T1" fmla="*/ 9 h 14"/>
                <a:gd name="T2" fmla="*/ 0 w 12"/>
                <a:gd name="T3" fmla="*/ 9 h 14"/>
                <a:gd name="T4" fmla="*/ 4 w 12"/>
                <a:gd name="T5" fmla="*/ 3 h 14"/>
                <a:gd name="T6" fmla="*/ 12 w 12"/>
                <a:gd name="T7" fmla="*/ 9 h 14"/>
              </a:gdLst>
              <a:ahLst/>
              <a:cxnLst>
                <a:cxn ang="0">
                  <a:pos x="T0" y="T1"/>
                </a:cxn>
                <a:cxn ang="0">
                  <a:pos x="T2" y="T3"/>
                </a:cxn>
                <a:cxn ang="0">
                  <a:pos x="T4" y="T5"/>
                </a:cxn>
                <a:cxn ang="0">
                  <a:pos x="T6" y="T7"/>
                </a:cxn>
              </a:cxnLst>
              <a:rect l="0" t="0" r="r" b="b"/>
              <a:pathLst>
                <a:path w="12" h="14">
                  <a:moveTo>
                    <a:pt x="12" y="9"/>
                  </a:moveTo>
                  <a:cubicBezTo>
                    <a:pt x="8" y="9"/>
                    <a:pt x="4" y="14"/>
                    <a:pt x="0" y="9"/>
                  </a:cubicBezTo>
                  <a:cubicBezTo>
                    <a:pt x="0" y="9"/>
                    <a:pt x="2" y="4"/>
                    <a:pt x="4" y="3"/>
                  </a:cubicBezTo>
                  <a:cubicBezTo>
                    <a:pt x="9" y="0"/>
                    <a:pt x="9" y="7"/>
                    <a:pt x="12" y="9"/>
                  </a:cubicBezTo>
                  <a:close/>
                </a:path>
              </a:pathLst>
            </a:custGeom>
            <a:solidFill>
              <a:srgbClr val="F6E7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5" name="Freeform 58">
              <a:extLst>
                <a:ext uri="{FF2B5EF4-FFF2-40B4-BE49-F238E27FC236}">
                  <a16:creationId xmlns:a16="http://schemas.microsoft.com/office/drawing/2014/main" id="{E3EFB9CC-EC76-A724-33FB-2F20F5F4D2AD}"/>
                </a:ext>
              </a:extLst>
            </p:cNvPr>
            <p:cNvSpPr/>
            <p:nvPr/>
          </p:nvSpPr>
          <p:spPr bwMode="auto">
            <a:xfrm>
              <a:off x="11687175" y="5043488"/>
              <a:ext cx="49213" cy="25400"/>
            </a:xfrm>
            <a:custGeom>
              <a:avLst/>
              <a:gdLst>
                <a:gd name="T0" fmla="*/ 13 w 13"/>
                <a:gd name="T1" fmla="*/ 0 h 7"/>
                <a:gd name="T2" fmla="*/ 1 w 13"/>
                <a:gd name="T3" fmla="*/ 5 h 7"/>
                <a:gd name="T4" fmla="*/ 0 w 13"/>
                <a:gd name="T5" fmla="*/ 3 h 7"/>
                <a:gd name="T6" fmla="*/ 13 w 13"/>
                <a:gd name="T7" fmla="*/ 0 h 7"/>
              </a:gdLst>
              <a:ahLst/>
              <a:cxnLst>
                <a:cxn ang="0">
                  <a:pos x="T0" y="T1"/>
                </a:cxn>
                <a:cxn ang="0">
                  <a:pos x="T2" y="T3"/>
                </a:cxn>
                <a:cxn ang="0">
                  <a:pos x="T4" y="T5"/>
                </a:cxn>
                <a:cxn ang="0">
                  <a:pos x="T6" y="T7"/>
                </a:cxn>
              </a:cxnLst>
              <a:rect l="0" t="0" r="r" b="b"/>
              <a:pathLst>
                <a:path w="13" h="7">
                  <a:moveTo>
                    <a:pt x="13" y="0"/>
                  </a:moveTo>
                  <a:cubicBezTo>
                    <a:pt x="9" y="4"/>
                    <a:pt x="6" y="7"/>
                    <a:pt x="1" y="5"/>
                  </a:cubicBezTo>
                  <a:cubicBezTo>
                    <a:pt x="0" y="5"/>
                    <a:pt x="0" y="3"/>
                    <a:pt x="0" y="3"/>
                  </a:cubicBezTo>
                  <a:cubicBezTo>
                    <a:pt x="3" y="0"/>
                    <a:pt x="7" y="0"/>
                    <a:pt x="13" y="0"/>
                  </a:cubicBezTo>
                  <a:close/>
                </a:path>
              </a:pathLst>
            </a:custGeom>
            <a:solidFill>
              <a:srgbClr val="F2E8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6" name="Freeform 59">
              <a:extLst>
                <a:ext uri="{FF2B5EF4-FFF2-40B4-BE49-F238E27FC236}">
                  <a16:creationId xmlns:a16="http://schemas.microsoft.com/office/drawing/2014/main" id="{DE2DD4CB-8D68-5AB0-6FA3-4A22E32C530F}"/>
                </a:ext>
              </a:extLst>
            </p:cNvPr>
            <p:cNvSpPr/>
            <p:nvPr/>
          </p:nvSpPr>
          <p:spPr bwMode="auto">
            <a:xfrm>
              <a:off x="10782300" y="5243513"/>
              <a:ext cx="506413" cy="887412"/>
            </a:xfrm>
            <a:custGeom>
              <a:avLst/>
              <a:gdLst>
                <a:gd name="T0" fmla="*/ 78 w 134"/>
                <a:gd name="T1" fmla="*/ 135 h 235"/>
                <a:gd name="T2" fmla="*/ 92 w 134"/>
                <a:gd name="T3" fmla="*/ 109 h 235"/>
                <a:gd name="T4" fmla="*/ 68 w 134"/>
                <a:gd name="T5" fmla="*/ 84 h 235"/>
                <a:gd name="T6" fmla="*/ 45 w 134"/>
                <a:gd name="T7" fmla="*/ 62 h 235"/>
                <a:gd name="T8" fmla="*/ 42 w 134"/>
                <a:gd name="T9" fmla="*/ 51 h 235"/>
                <a:gd name="T10" fmla="*/ 55 w 134"/>
                <a:gd name="T11" fmla="*/ 16 h 235"/>
                <a:gd name="T12" fmla="*/ 32 w 134"/>
                <a:gd name="T13" fmla="*/ 5 h 235"/>
                <a:gd name="T14" fmla="*/ 69 w 134"/>
                <a:gd name="T15" fmla="*/ 11 h 235"/>
                <a:gd name="T16" fmla="*/ 50 w 134"/>
                <a:gd name="T17" fmla="*/ 53 h 235"/>
                <a:gd name="T18" fmla="*/ 85 w 134"/>
                <a:gd name="T19" fmla="*/ 76 h 235"/>
                <a:gd name="T20" fmla="*/ 102 w 134"/>
                <a:gd name="T21" fmla="*/ 107 h 235"/>
                <a:gd name="T22" fmla="*/ 85 w 134"/>
                <a:gd name="T23" fmla="*/ 138 h 235"/>
                <a:gd name="T24" fmla="*/ 116 w 134"/>
                <a:gd name="T25" fmla="*/ 157 h 235"/>
                <a:gd name="T26" fmla="*/ 109 w 134"/>
                <a:gd name="T27" fmla="*/ 179 h 235"/>
                <a:gd name="T28" fmla="*/ 122 w 134"/>
                <a:gd name="T29" fmla="*/ 222 h 235"/>
                <a:gd name="T30" fmla="*/ 119 w 134"/>
                <a:gd name="T31" fmla="*/ 228 h 235"/>
                <a:gd name="T32" fmla="*/ 109 w 134"/>
                <a:gd name="T33" fmla="*/ 201 h 235"/>
                <a:gd name="T34" fmla="*/ 92 w 134"/>
                <a:gd name="T35" fmla="*/ 181 h 235"/>
                <a:gd name="T36" fmla="*/ 100 w 134"/>
                <a:gd name="T37" fmla="*/ 168 h 235"/>
                <a:gd name="T38" fmla="*/ 89 w 134"/>
                <a:gd name="T39" fmla="*/ 148 h 235"/>
                <a:gd name="T40" fmla="*/ 78 w 134"/>
                <a:gd name="T41" fmla="*/ 183 h 235"/>
                <a:gd name="T42" fmla="*/ 100 w 134"/>
                <a:gd name="T43" fmla="*/ 192 h 235"/>
                <a:gd name="T44" fmla="*/ 104 w 134"/>
                <a:gd name="T45" fmla="*/ 201 h 235"/>
                <a:gd name="T46" fmla="*/ 93 w 134"/>
                <a:gd name="T47" fmla="*/ 210 h 235"/>
                <a:gd name="T48" fmla="*/ 73 w 134"/>
                <a:gd name="T49" fmla="*/ 197 h 235"/>
                <a:gd name="T50" fmla="*/ 71 w 134"/>
                <a:gd name="T51" fmla="*/ 181 h 235"/>
                <a:gd name="T52" fmla="*/ 79 w 134"/>
                <a:gd name="T53" fmla="*/ 158 h 235"/>
                <a:gd name="T54" fmla="*/ 51 w 134"/>
                <a:gd name="T55" fmla="*/ 144 h 235"/>
                <a:gd name="T56" fmla="*/ 64 w 134"/>
                <a:gd name="T57" fmla="*/ 117 h 235"/>
                <a:gd name="T58" fmla="*/ 32 w 134"/>
                <a:gd name="T59" fmla="*/ 105 h 235"/>
                <a:gd name="T60" fmla="*/ 54 w 134"/>
                <a:gd name="T61" fmla="*/ 80 h 235"/>
                <a:gd name="T62" fmla="*/ 15 w 134"/>
                <a:gd name="T63" fmla="*/ 72 h 235"/>
                <a:gd name="T64" fmla="*/ 34 w 134"/>
                <a:gd name="T65" fmla="*/ 41 h 235"/>
                <a:gd name="T66" fmla="*/ 29 w 134"/>
                <a:gd name="T67" fmla="*/ 32 h 235"/>
                <a:gd name="T68" fmla="*/ 1 w 134"/>
                <a:gd name="T69" fmla="*/ 30 h 235"/>
                <a:gd name="T70" fmla="*/ 42 w 134"/>
                <a:gd name="T71" fmla="*/ 23 h 235"/>
                <a:gd name="T72" fmla="*/ 49 w 134"/>
                <a:gd name="T73" fmla="*/ 32 h 235"/>
                <a:gd name="T74" fmla="*/ 59 w 134"/>
                <a:gd name="T75" fmla="*/ 70 h 235"/>
                <a:gd name="T76" fmla="*/ 49 w 134"/>
                <a:gd name="T77" fmla="*/ 102 h 235"/>
                <a:gd name="T78" fmla="*/ 84 w 134"/>
                <a:gd name="T79" fmla="*/ 114 h 235"/>
                <a:gd name="T80" fmla="*/ 65 w 134"/>
                <a:gd name="T81" fmla="*/ 139 h 235"/>
                <a:gd name="T82" fmla="*/ 74 w 134"/>
                <a:gd name="T83" fmla="*/ 150 h 235"/>
                <a:gd name="T84" fmla="*/ 74 w 134"/>
                <a:gd name="T85" fmla="*/ 14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4" h="235">
                  <a:moveTo>
                    <a:pt x="74" y="148"/>
                  </a:moveTo>
                  <a:cubicBezTo>
                    <a:pt x="70" y="142"/>
                    <a:pt x="73" y="138"/>
                    <a:pt x="78" y="135"/>
                  </a:cubicBezTo>
                  <a:cubicBezTo>
                    <a:pt x="84" y="131"/>
                    <a:pt x="88" y="125"/>
                    <a:pt x="93" y="120"/>
                  </a:cubicBezTo>
                  <a:cubicBezTo>
                    <a:pt x="97" y="116"/>
                    <a:pt x="96" y="112"/>
                    <a:pt x="92" y="109"/>
                  </a:cubicBezTo>
                  <a:cubicBezTo>
                    <a:pt x="85" y="104"/>
                    <a:pt x="78" y="100"/>
                    <a:pt x="71" y="97"/>
                  </a:cubicBezTo>
                  <a:cubicBezTo>
                    <a:pt x="63" y="93"/>
                    <a:pt x="62" y="90"/>
                    <a:pt x="68" y="84"/>
                  </a:cubicBezTo>
                  <a:cubicBezTo>
                    <a:pt x="80" y="71"/>
                    <a:pt x="79" y="69"/>
                    <a:pt x="62" y="65"/>
                  </a:cubicBezTo>
                  <a:cubicBezTo>
                    <a:pt x="57" y="64"/>
                    <a:pt x="51" y="63"/>
                    <a:pt x="45" y="62"/>
                  </a:cubicBezTo>
                  <a:cubicBezTo>
                    <a:pt x="42" y="62"/>
                    <a:pt x="40" y="61"/>
                    <a:pt x="39" y="58"/>
                  </a:cubicBezTo>
                  <a:cubicBezTo>
                    <a:pt x="39" y="55"/>
                    <a:pt x="39" y="53"/>
                    <a:pt x="42" y="51"/>
                  </a:cubicBezTo>
                  <a:cubicBezTo>
                    <a:pt x="49" y="44"/>
                    <a:pt x="55" y="37"/>
                    <a:pt x="60" y="28"/>
                  </a:cubicBezTo>
                  <a:cubicBezTo>
                    <a:pt x="64" y="22"/>
                    <a:pt x="63" y="18"/>
                    <a:pt x="55" y="16"/>
                  </a:cubicBezTo>
                  <a:cubicBezTo>
                    <a:pt x="49" y="15"/>
                    <a:pt x="44" y="13"/>
                    <a:pt x="38" y="12"/>
                  </a:cubicBezTo>
                  <a:cubicBezTo>
                    <a:pt x="34" y="11"/>
                    <a:pt x="31" y="9"/>
                    <a:pt x="32" y="5"/>
                  </a:cubicBezTo>
                  <a:cubicBezTo>
                    <a:pt x="33" y="0"/>
                    <a:pt x="38" y="2"/>
                    <a:pt x="41" y="3"/>
                  </a:cubicBezTo>
                  <a:cubicBezTo>
                    <a:pt x="50" y="7"/>
                    <a:pt x="59" y="9"/>
                    <a:pt x="69" y="11"/>
                  </a:cubicBezTo>
                  <a:cubicBezTo>
                    <a:pt x="76" y="13"/>
                    <a:pt x="77" y="16"/>
                    <a:pt x="73" y="22"/>
                  </a:cubicBezTo>
                  <a:cubicBezTo>
                    <a:pt x="65" y="32"/>
                    <a:pt x="58" y="43"/>
                    <a:pt x="50" y="53"/>
                  </a:cubicBezTo>
                  <a:cubicBezTo>
                    <a:pt x="60" y="57"/>
                    <a:pt x="70" y="59"/>
                    <a:pt x="79" y="62"/>
                  </a:cubicBezTo>
                  <a:cubicBezTo>
                    <a:pt x="90" y="66"/>
                    <a:pt x="91" y="68"/>
                    <a:pt x="85" y="76"/>
                  </a:cubicBezTo>
                  <a:cubicBezTo>
                    <a:pt x="79" y="84"/>
                    <a:pt x="73" y="90"/>
                    <a:pt x="87" y="96"/>
                  </a:cubicBezTo>
                  <a:cubicBezTo>
                    <a:pt x="92" y="98"/>
                    <a:pt x="96" y="105"/>
                    <a:pt x="102" y="107"/>
                  </a:cubicBezTo>
                  <a:cubicBezTo>
                    <a:pt x="108" y="109"/>
                    <a:pt x="110" y="114"/>
                    <a:pt x="105" y="118"/>
                  </a:cubicBezTo>
                  <a:cubicBezTo>
                    <a:pt x="98" y="125"/>
                    <a:pt x="91" y="131"/>
                    <a:pt x="85" y="138"/>
                  </a:cubicBezTo>
                  <a:cubicBezTo>
                    <a:pt x="96" y="140"/>
                    <a:pt x="105" y="142"/>
                    <a:pt x="113" y="146"/>
                  </a:cubicBezTo>
                  <a:cubicBezTo>
                    <a:pt x="118" y="149"/>
                    <a:pt x="119" y="152"/>
                    <a:pt x="116" y="157"/>
                  </a:cubicBezTo>
                  <a:cubicBezTo>
                    <a:pt x="112" y="161"/>
                    <a:pt x="109" y="166"/>
                    <a:pt x="106" y="171"/>
                  </a:cubicBezTo>
                  <a:cubicBezTo>
                    <a:pt x="103" y="176"/>
                    <a:pt x="104" y="177"/>
                    <a:pt x="109" y="179"/>
                  </a:cubicBezTo>
                  <a:cubicBezTo>
                    <a:pt x="130" y="187"/>
                    <a:pt x="129" y="185"/>
                    <a:pt x="118" y="203"/>
                  </a:cubicBezTo>
                  <a:cubicBezTo>
                    <a:pt x="111" y="214"/>
                    <a:pt x="111" y="214"/>
                    <a:pt x="122" y="222"/>
                  </a:cubicBezTo>
                  <a:cubicBezTo>
                    <a:pt x="125" y="224"/>
                    <a:pt x="134" y="224"/>
                    <a:pt x="130" y="230"/>
                  </a:cubicBezTo>
                  <a:cubicBezTo>
                    <a:pt x="127" y="235"/>
                    <a:pt x="122" y="229"/>
                    <a:pt x="119" y="228"/>
                  </a:cubicBezTo>
                  <a:cubicBezTo>
                    <a:pt x="118" y="227"/>
                    <a:pt x="117" y="226"/>
                    <a:pt x="116" y="226"/>
                  </a:cubicBezTo>
                  <a:cubicBezTo>
                    <a:pt x="100" y="217"/>
                    <a:pt x="100" y="217"/>
                    <a:pt x="109" y="201"/>
                  </a:cubicBezTo>
                  <a:cubicBezTo>
                    <a:pt x="115" y="190"/>
                    <a:pt x="114" y="188"/>
                    <a:pt x="102" y="185"/>
                  </a:cubicBezTo>
                  <a:cubicBezTo>
                    <a:pt x="98" y="184"/>
                    <a:pt x="93" y="187"/>
                    <a:pt x="92" y="181"/>
                  </a:cubicBezTo>
                  <a:cubicBezTo>
                    <a:pt x="90" y="177"/>
                    <a:pt x="95" y="175"/>
                    <a:pt x="97" y="172"/>
                  </a:cubicBezTo>
                  <a:cubicBezTo>
                    <a:pt x="98" y="170"/>
                    <a:pt x="99" y="169"/>
                    <a:pt x="100" y="168"/>
                  </a:cubicBezTo>
                  <a:cubicBezTo>
                    <a:pt x="103" y="164"/>
                    <a:pt x="109" y="159"/>
                    <a:pt x="106" y="154"/>
                  </a:cubicBezTo>
                  <a:cubicBezTo>
                    <a:pt x="103" y="148"/>
                    <a:pt x="96" y="147"/>
                    <a:pt x="89" y="148"/>
                  </a:cubicBezTo>
                  <a:cubicBezTo>
                    <a:pt x="103" y="157"/>
                    <a:pt x="98" y="158"/>
                    <a:pt x="91" y="167"/>
                  </a:cubicBezTo>
                  <a:cubicBezTo>
                    <a:pt x="86" y="172"/>
                    <a:pt x="82" y="177"/>
                    <a:pt x="78" y="183"/>
                  </a:cubicBezTo>
                  <a:cubicBezTo>
                    <a:pt x="75" y="188"/>
                    <a:pt x="74" y="193"/>
                    <a:pt x="83" y="192"/>
                  </a:cubicBezTo>
                  <a:cubicBezTo>
                    <a:pt x="89" y="192"/>
                    <a:pt x="94" y="193"/>
                    <a:pt x="100" y="192"/>
                  </a:cubicBezTo>
                  <a:cubicBezTo>
                    <a:pt x="102" y="192"/>
                    <a:pt x="105" y="192"/>
                    <a:pt x="105" y="195"/>
                  </a:cubicBezTo>
                  <a:cubicBezTo>
                    <a:pt x="106" y="197"/>
                    <a:pt x="105" y="201"/>
                    <a:pt x="104" y="201"/>
                  </a:cubicBezTo>
                  <a:cubicBezTo>
                    <a:pt x="100" y="204"/>
                    <a:pt x="99" y="209"/>
                    <a:pt x="94" y="210"/>
                  </a:cubicBezTo>
                  <a:cubicBezTo>
                    <a:pt x="93" y="210"/>
                    <a:pt x="93" y="210"/>
                    <a:pt x="93" y="210"/>
                  </a:cubicBezTo>
                  <a:cubicBezTo>
                    <a:pt x="97" y="203"/>
                    <a:pt x="93" y="200"/>
                    <a:pt x="88" y="199"/>
                  </a:cubicBezTo>
                  <a:cubicBezTo>
                    <a:pt x="83" y="198"/>
                    <a:pt x="78" y="197"/>
                    <a:pt x="73" y="197"/>
                  </a:cubicBezTo>
                  <a:cubicBezTo>
                    <a:pt x="69" y="196"/>
                    <a:pt x="63" y="197"/>
                    <a:pt x="63" y="191"/>
                  </a:cubicBezTo>
                  <a:cubicBezTo>
                    <a:pt x="62" y="186"/>
                    <a:pt x="67" y="182"/>
                    <a:pt x="71" y="181"/>
                  </a:cubicBezTo>
                  <a:cubicBezTo>
                    <a:pt x="83" y="179"/>
                    <a:pt x="80" y="169"/>
                    <a:pt x="83" y="162"/>
                  </a:cubicBezTo>
                  <a:cubicBezTo>
                    <a:pt x="85" y="159"/>
                    <a:pt x="80" y="159"/>
                    <a:pt x="79" y="158"/>
                  </a:cubicBezTo>
                  <a:cubicBezTo>
                    <a:pt x="71" y="154"/>
                    <a:pt x="62" y="156"/>
                    <a:pt x="54" y="152"/>
                  </a:cubicBezTo>
                  <a:cubicBezTo>
                    <a:pt x="48" y="150"/>
                    <a:pt x="48" y="148"/>
                    <a:pt x="51" y="144"/>
                  </a:cubicBezTo>
                  <a:cubicBezTo>
                    <a:pt x="56" y="137"/>
                    <a:pt x="60" y="129"/>
                    <a:pt x="66" y="124"/>
                  </a:cubicBezTo>
                  <a:cubicBezTo>
                    <a:pt x="70" y="120"/>
                    <a:pt x="69" y="118"/>
                    <a:pt x="64" y="117"/>
                  </a:cubicBezTo>
                  <a:cubicBezTo>
                    <a:pt x="56" y="114"/>
                    <a:pt x="47" y="110"/>
                    <a:pt x="38" y="109"/>
                  </a:cubicBezTo>
                  <a:cubicBezTo>
                    <a:pt x="35" y="109"/>
                    <a:pt x="32" y="108"/>
                    <a:pt x="32" y="105"/>
                  </a:cubicBezTo>
                  <a:cubicBezTo>
                    <a:pt x="31" y="102"/>
                    <a:pt x="34" y="102"/>
                    <a:pt x="35" y="100"/>
                  </a:cubicBezTo>
                  <a:cubicBezTo>
                    <a:pt x="42" y="94"/>
                    <a:pt x="49" y="89"/>
                    <a:pt x="54" y="80"/>
                  </a:cubicBezTo>
                  <a:cubicBezTo>
                    <a:pt x="45" y="76"/>
                    <a:pt x="35" y="75"/>
                    <a:pt x="25" y="75"/>
                  </a:cubicBezTo>
                  <a:cubicBezTo>
                    <a:pt x="21" y="75"/>
                    <a:pt x="17" y="75"/>
                    <a:pt x="15" y="72"/>
                  </a:cubicBezTo>
                  <a:cubicBezTo>
                    <a:pt x="13" y="69"/>
                    <a:pt x="17" y="66"/>
                    <a:pt x="19" y="63"/>
                  </a:cubicBezTo>
                  <a:cubicBezTo>
                    <a:pt x="24" y="56"/>
                    <a:pt x="29" y="48"/>
                    <a:pt x="34" y="41"/>
                  </a:cubicBezTo>
                  <a:cubicBezTo>
                    <a:pt x="36" y="39"/>
                    <a:pt x="39" y="36"/>
                    <a:pt x="37" y="33"/>
                  </a:cubicBezTo>
                  <a:cubicBezTo>
                    <a:pt x="36" y="31"/>
                    <a:pt x="32" y="32"/>
                    <a:pt x="29" y="32"/>
                  </a:cubicBezTo>
                  <a:cubicBezTo>
                    <a:pt x="21" y="32"/>
                    <a:pt x="13" y="33"/>
                    <a:pt x="6" y="33"/>
                  </a:cubicBezTo>
                  <a:cubicBezTo>
                    <a:pt x="3" y="33"/>
                    <a:pt x="0" y="33"/>
                    <a:pt x="1" y="30"/>
                  </a:cubicBezTo>
                  <a:cubicBezTo>
                    <a:pt x="1" y="28"/>
                    <a:pt x="2" y="25"/>
                    <a:pt x="5" y="25"/>
                  </a:cubicBezTo>
                  <a:cubicBezTo>
                    <a:pt x="18" y="26"/>
                    <a:pt x="30" y="23"/>
                    <a:pt x="42" y="23"/>
                  </a:cubicBezTo>
                  <a:cubicBezTo>
                    <a:pt x="45" y="22"/>
                    <a:pt x="48" y="21"/>
                    <a:pt x="50" y="24"/>
                  </a:cubicBezTo>
                  <a:cubicBezTo>
                    <a:pt x="52" y="27"/>
                    <a:pt x="50" y="30"/>
                    <a:pt x="49" y="32"/>
                  </a:cubicBezTo>
                  <a:cubicBezTo>
                    <a:pt x="42" y="43"/>
                    <a:pt x="35" y="54"/>
                    <a:pt x="28" y="65"/>
                  </a:cubicBezTo>
                  <a:cubicBezTo>
                    <a:pt x="38" y="69"/>
                    <a:pt x="49" y="67"/>
                    <a:pt x="59" y="70"/>
                  </a:cubicBezTo>
                  <a:cubicBezTo>
                    <a:pt x="69" y="72"/>
                    <a:pt x="70" y="75"/>
                    <a:pt x="64" y="83"/>
                  </a:cubicBezTo>
                  <a:cubicBezTo>
                    <a:pt x="59" y="90"/>
                    <a:pt x="52" y="94"/>
                    <a:pt x="49" y="102"/>
                  </a:cubicBezTo>
                  <a:cubicBezTo>
                    <a:pt x="57" y="107"/>
                    <a:pt x="68" y="104"/>
                    <a:pt x="76" y="109"/>
                  </a:cubicBezTo>
                  <a:cubicBezTo>
                    <a:pt x="79" y="110"/>
                    <a:pt x="84" y="109"/>
                    <a:pt x="84" y="114"/>
                  </a:cubicBezTo>
                  <a:cubicBezTo>
                    <a:pt x="85" y="119"/>
                    <a:pt x="82" y="120"/>
                    <a:pt x="79" y="123"/>
                  </a:cubicBezTo>
                  <a:cubicBezTo>
                    <a:pt x="73" y="127"/>
                    <a:pt x="69" y="133"/>
                    <a:pt x="65" y="139"/>
                  </a:cubicBezTo>
                  <a:cubicBezTo>
                    <a:pt x="60" y="147"/>
                    <a:pt x="60" y="149"/>
                    <a:pt x="70" y="150"/>
                  </a:cubicBezTo>
                  <a:cubicBezTo>
                    <a:pt x="72" y="150"/>
                    <a:pt x="73" y="150"/>
                    <a:pt x="74" y="150"/>
                  </a:cubicBezTo>
                  <a:cubicBezTo>
                    <a:pt x="76" y="150"/>
                    <a:pt x="78" y="150"/>
                    <a:pt x="80" y="150"/>
                  </a:cubicBezTo>
                  <a:cubicBezTo>
                    <a:pt x="78" y="150"/>
                    <a:pt x="76" y="149"/>
                    <a:pt x="74" y="148"/>
                  </a:cubicBezTo>
                  <a:close/>
                </a:path>
              </a:pathLst>
            </a:custGeom>
            <a:solidFill>
              <a:srgbClr val="0B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7" name="Freeform 60">
              <a:extLst>
                <a:ext uri="{FF2B5EF4-FFF2-40B4-BE49-F238E27FC236}">
                  <a16:creationId xmlns:a16="http://schemas.microsoft.com/office/drawing/2014/main" id="{5BEC38F7-B1F3-A3E6-6145-5CA26B4ACBF9}"/>
                </a:ext>
              </a:extLst>
            </p:cNvPr>
            <p:cNvSpPr/>
            <p:nvPr/>
          </p:nvSpPr>
          <p:spPr bwMode="auto">
            <a:xfrm>
              <a:off x="11058525" y="6035675"/>
              <a:ext cx="185738" cy="133350"/>
            </a:xfrm>
            <a:custGeom>
              <a:avLst/>
              <a:gdLst>
                <a:gd name="T0" fmla="*/ 48 w 49"/>
                <a:gd name="T1" fmla="*/ 35 h 35"/>
                <a:gd name="T2" fmla="*/ 7 w 49"/>
                <a:gd name="T3" fmla="*/ 21 h 35"/>
                <a:gd name="T4" fmla="*/ 5 w 49"/>
                <a:gd name="T5" fmla="*/ 13 h 35"/>
                <a:gd name="T6" fmla="*/ 20 w 49"/>
                <a:gd name="T7" fmla="*/ 0 h 35"/>
                <a:gd name="T8" fmla="*/ 21 w 49"/>
                <a:gd name="T9" fmla="*/ 0 h 35"/>
                <a:gd name="T10" fmla="*/ 36 w 49"/>
                <a:gd name="T11" fmla="*/ 25 h 35"/>
                <a:gd name="T12" fmla="*/ 39 w 49"/>
                <a:gd name="T13" fmla="*/ 26 h 35"/>
                <a:gd name="T14" fmla="*/ 48 w 49"/>
                <a:gd name="T15" fmla="*/ 35 h 35"/>
                <a:gd name="T16" fmla="*/ 48 w 49"/>
                <a:gd name="T1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5">
                  <a:moveTo>
                    <a:pt x="48" y="35"/>
                  </a:moveTo>
                  <a:cubicBezTo>
                    <a:pt x="34" y="30"/>
                    <a:pt x="20" y="26"/>
                    <a:pt x="7" y="21"/>
                  </a:cubicBezTo>
                  <a:cubicBezTo>
                    <a:pt x="3" y="20"/>
                    <a:pt x="0" y="14"/>
                    <a:pt x="5" y="13"/>
                  </a:cubicBezTo>
                  <a:cubicBezTo>
                    <a:pt x="13" y="11"/>
                    <a:pt x="15" y="4"/>
                    <a:pt x="20" y="0"/>
                  </a:cubicBezTo>
                  <a:cubicBezTo>
                    <a:pt x="20" y="0"/>
                    <a:pt x="21" y="0"/>
                    <a:pt x="21" y="0"/>
                  </a:cubicBezTo>
                  <a:cubicBezTo>
                    <a:pt x="13" y="20"/>
                    <a:pt x="13" y="20"/>
                    <a:pt x="36" y="25"/>
                  </a:cubicBezTo>
                  <a:cubicBezTo>
                    <a:pt x="37" y="26"/>
                    <a:pt x="38" y="26"/>
                    <a:pt x="39" y="26"/>
                  </a:cubicBezTo>
                  <a:cubicBezTo>
                    <a:pt x="46" y="25"/>
                    <a:pt x="49" y="29"/>
                    <a:pt x="48" y="35"/>
                  </a:cubicBezTo>
                  <a:cubicBezTo>
                    <a:pt x="48" y="35"/>
                    <a:pt x="48" y="35"/>
                    <a:pt x="48" y="35"/>
                  </a:cubicBezTo>
                  <a:close/>
                </a:path>
              </a:pathLst>
            </a:custGeom>
            <a:solidFill>
              <a:srgbClr val="241F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8" name="Freeform 61">
              <a:extLst>
                <a:ext uri="{FF2B5EF4-FFF2-40B4-BE49-F238E27FC236}">
                  <a16:creationId xmlns:a16="http://schemas.microsoft.com/office/drawing/2014/main" id="{15C6122A-E519-31DB-5DDA-9C2BB1093829}"/>
                </a:ext>
              </a:extLst>
            </p:cNvPr>
            <p:cNvSpPr/>
            <p:nvPr/>
          </p:nvSpPr>
          <p:spPr bwMode="auto">
            <a:xfrm>
              <a:off x="11061700" y="5794375"/>
              <a:ext cx="41275" cy="26987"/>
            </a:xfrm>
            <a:custGeom>
              <a:avLst/>
              <a:gdLst>
                <a:gd name="T0" fmla="*/ 0 w 11"/>
                <a:gd name="T1" fmla="*/ 2 h 7"/>
                <a:gd name="T2" fmla="*/ 11 w 11"/>
                <a:gd name="T3" fmla="*/ 5 h 7"/>
                <a:gd name="T4" fmla="*/ 0 w 11"/>
                <a:gd name="T5" fmla="*/ 4 h 7"/>
                <a:gd name="T6" fmla="*/ 0 w 11"/>
                <a:gd name="T7" fmla="*/ 2 h 7"/>
              </a:gdLst>
              <a:ahLst/>
              <a:cxnLst>
                <a:cxn ang="0">
                  <a:pos x="T0" y="T1"/>
                </a:cxn>
                <a:cxn ang="0">
                  <a:pos x="T2" y="T3"/>
                </a:cxn>
                <a:cxn ang="0">
                  <a:pos x="T4" y="T5"/>
                </a:cxn>
                <a:cxn ang="0">
                  <a:pos x="T6" y="T7"/>
                </a:cxn>
              </a:cxnLst>
              <a:rect l="0" t="0" r="r" b="b"/>
              <a:pathLst>
                <a:path w="11" h="7">
                  <a:moveTo>
                    <a:pt x="0" y="2"/>
                  </a:moveTo>
                  <a:cubicBezTo>
                    <a:pt x="4" y="3"/>
                    <a:pt x="8" y="0"/>
                    <a:pt x="11" y="5"/>
                  </a:cubicBezTo>
                  <a:cubicBezTo>
                    <a:pt x="7" y="7"/>
                    <a:pt x="4" y="6"/>
                    <a:pt x="0" y="4"/>
                  </a:cubicBezTo>
                  <a:cubicBezTo>
                    <a:pt x="0" y="3"/>
                    <a:pt x="0" y="2"/>
                    <a:pt x="0" y="2"/>
                  </a:cubicBezTo>
                  <a:close/>
                </a:path>
              </a:pathLst>
            </a:custGeom>
            <a:solidFill>
              <a:srgbClr val="AC9C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859" name="Grupo 858">
            <a:extLst>
              <a:ext uri="{FF2B5EF4-FFF2-40B4-BE49-F238E27FC236}">
                <a16:creationId xmlns:a16="http://schemas.microsoft.com/office/drawing/2014/main" id="{B45F6254-F945-28F0-F230-37D294831D1C}"/>
              </a:ext>
            </a:extLst>
          </p:cNvPr>
          <p:cNvGrpSpPr/>
          <p:nvPr/>
        </p:nvGrpSpPr>
        <p:grpSpPr>
          <a:xfrm>
            <a:off x="10768012" y="17462"/>
            <a:ext cx="1246188" cy="1500188"/>
            <a:chOff x="10768012" y="17462"/>
            <a:chExt cx="1246188" cy="1500188"/>
          </a:xfrm>
        </p:grpSpPr>
        <p:sp>
          <p:nvSpPr>
            <p:cNvPr id="842" name="Freeform 65">
              <a:extLst>
                <a:ext uri="{FF2B5EF4-FFF2-40B4-BE49-F238E27FC236}">
                  <a16:creationId xmlns:a16="http://schemas.microsoft.com/office/drawing/2014/main" id="{438DAC05-67F3-C023-144C-869C1A7C53F5}"/>
                </a:ext>
              </a:extLst>
            </p:cNvPr>
            <p:cNvSpPr/>
            <p:nvPr/>
          </p:nvSpPr>
          <p:spPr bwMode="auto">
            <a:xfrm>
              <a:off x="10983913" y="255588"/>
              <a:ext cx="942975" cy="1239838"/>
            </a:xfrm>
            <a:custGeom>
              <a:avLst/>
              <a:gdLst>
                <a:gd name="T0" fmla="*/ 23 w 249"/>
                <a:gd name="T1" fmla="*/ 38 h 328"/>
                <a:gd name="T2" fmla="*/ 70 w 249"/>
                <a:gd name="T3" fmla="*/ 16 h 328"/>
                <a:gd name="T4" fmla="*/ 91 w 249"/>
                <a:gd name="T5" fmla="*/ 55 h 328"/>
                <a:gd name="T6" fmla="*/ 101 w 249"/>
                <a:gd name="T7" fmla="*/ 24 h 328"/>
                <a:gd name="T8" fmla="*/ 153 w 249"/>
                <a:gd name="T9" fmla="*/ 80 h 328"/>
                <a:gd name="T10" fmla="*/ 213 w 249"/>
                <a:gd name="T11" fmla="*/ 124 h 328"/>
                <a:gd name="T12" fmla="*/ 213 w 249"/>
                <a:gd name="T13" fmla="*/ 161 h 328"/>
                <a:gd name="T14" fmla="*/ 212 w 249"/>
                <a:gd name="T15" fmla="*/ 193 h 328"/>
                <a:gd name="T16" fmla="*/ 193 w 249"/>
                <a:gd name="T17" fmla="*/ 185 h 328"/>
                <a:gd name="T18" fmla="*/ 225 w 249"/>
                <a:gd name="T19" fmla="*/ 216 h 328"/>
                <a:gd name="T20" fmla="*/ 237 w 249"/>
                <a:gd name="T21" fmla="*/ 257 h 328"/>
                <a:gd name="T22" fmla="*/ 223 w 249"/>
                <a:gd name="T23" fmla="*/ 271 h 328"/>
                <a:gd name="T24" fmla="*/ 188 w 249"/>
                <a:gd name="T25" fmla="*/ 289 h 328"/>
                <a:gd name="T26" fmla="*/ 147 w 249"/>
                <a:gd name="T27" fmla="*/ 300 h 328"/>
                <a:gd name="T28" fmla="*/ 116 w 249"/>
                <a:gd name="T29" fmla="*/ 290 h 328"/>
                <a:gd name="T30" fmla="*/ 98 w 249"/>
                <a:gd name="T31" fmla="*/ 249 h 328"/>
                <a:gd name="T32" fmla="*/ 103 w 249"/>
                <a:gd name="T33" fmla="*/ 218 h 328"/>
                <a:gd name="T34" fmla="*/ 120 w 249"/>
                <a:gd name="T35" fmla="*/ 206 h 328"/>
                <a:gd name="T36" fmla="*/ 113 w 249"/>
                <a:gd name="T37" fmla="*/ 237 h 328"/>
                <a:gd name="T38" fmla="*/ 131 w 249"/>
                <a:gd name="T39" fmla="*/ 279 h 328"/>
                <a:gd name="T40" fmla="*/ 131 w 249"/>
                <a:gd name="T41" fmla="*/ 252 h 328"/>
                <a:gd name="T42" fmla="*/ 121 w 249"/>
                <a:gd name="T43" fmla="*/ 218 h 328"/>
                <a:gd name="T44" fmla="*/ 108 w 249"/>
                <a:gd name="T45" fmla="*/ 180 h 328"/>
                <a:gd name="T46" fmla="*/ 92 w 249"/>
                <a:gd name="T47" fmla="*/ 147 h 328"/>
                <a:gd name="T48" fmla="*/ 72 w 249"/>
                <a:gd name="T49" fmla="*/ 112 h 328"/>
                <a:gd name="T50" fmla="*/ 78 w 249"/>
                <a:gd name="T51" fmla="*/ 67 h 328"/>
                <a:gd name="T52" fmla="*/ 70 w 249"/>
                <a:gd name="T53" fmla="*/ 91 h 328"/>
                <a:gd name="T54" fmla="*/ 82 w 249"/>
                <a:gd name="T55" fmla="*/ 118 h 328"/>
                <a:gd name="T56" fmla="*/ 86 w 249"/>
                <a:gd name="T57" fmla="*/ 150 h 328"/>
                <a:gd name="T58" fmla="*/ 95 w 249"/>
                <a:gd name="T59" fmla="*/ 189 h 328"/>
                <a:gd name="T60" fmla="*/ 74 w 249"/>
                <a:gd name="T61" fmla="*/ 202 h 328"/>
                <a:gd name="T62" fmla="*/ 88 w 249"/>
                <a:gd name="T63" fmla="*/ 165 h 328"/>
                <a:gd name="T64" fmla="*/ 74 w 249"/>
                <a:gd name="T65" fmla="*/ 137 h 328"/>
                <a:gd name="T66" fmla="*/ 41 w 249"/>
                <a:gd name="T67" fmla="*/ 120 h 328"/>
                <a:gd name="T68" fmla="*/ 55 w 249"/>
                <a:gd name="T69" fmla="*/ 80 h 328"/>
                <a:gd name="T70" fmla="*/ 52 w 249"/>
                <a:gd name="T71" fmla="*/ 87 h 328"/>
                <a:gd name="T72" fmla="*/ 39 w 249"/>
                <a:gd name="T73" fmla="*/ 127 h 328"/>
                <a:gd name="T74" fmla="*/ 53 w 249"/>
                <a:gd name="T75" fmla="*/ 152 h 328"/>
                <a:gd name="T76" fmla="*/ 79 w 249"/>
                <a:gd name="T77" fmla="*/ 181 h 328"/>
                <a:gd name="T78" fmla="*/ 89 w 249"/>
                <a:gd name="T79" fmla="*/ 209 h 328"/>
                <a:gd name="T80" fmla="*/ 80 w 249"/>
                <a:gd name="T81" fmla="*/ 244 h 328"/>
                <a:gd name="T82" fmla="*/ 107 w 249"/>
                <a:gd name="T83" fmla="*/ 263 h 328"/>
                <a:gd name="T84" fmla="*/ 113 w 249"/>
                <a:gd name="T85" fmla="*/ 289 h 328"/>
                <a:gd name="T86" fmla="*/ 103 w 249"/>
                <a:gd name="T87" fmla="*/ 320 h 328"/>
                <a:gd name="T88" fmla="*/ 90 w 249"/>
                <a:gd name="T89" fmla="*/ 313 h 328"/>
                <a:gd name="T90" fmla="*/ 66 w 249"/>
                <a:gd name="T91" fmla="*/ 284 h 328"/>
                <a:gd name="T92" fmla="*/ 58 w 249"/>
                <a:gd name="T93" fmla="*/ 258 h 328"/>
                <a:gd name="T94" fmla="*/ 61 w 249"/>
                <a:gd name="T95" fmla="*/ 218 h 328"/>
                <a:gd name="T96" fmla="*/ 51 w 249"/>
                <a:gd name="T97" fmla="*/ 187 h 328"/>
                <a:gd name="T98" fmla="*/ 27 w 249"/>
                <a:gd name="T99" fmla="*/ 159 h 328"/>
                <a:gd name="T100" fmla="*/ 19 w 249"/>
                <a:gd name="T101" fmla="*/ 134 h 328"/>
                <a:gd name="T102" fmla="*/ 20 w 249"/>
                <a:gd name="T103" fmla="*/ 97 h 328"/>
                <a:gd name="T104" fmla="*/ 10 w 249"/>
                <a:gd name="T105" fmla="*/ 7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9" h="328">
                  <a:moveTo>
                    <a:pt x="10" y="72"/>
                  </a:moveTo>
                  <a:cubicBezTo>
                    <a:pt x="14" y="73"/>
                    <a:pt x="17" y="74"/>
                    <a:pt x="18" y="68"/>
                  </a:cubicBezTo>
                  <a:cubicBezTo>
                    <a:pt x="19" y="58"/>
                    <a:pt x="18" y="48"/>
                    <a:pt x="23" y="38"/>
                  </a:cubicBezTo>
                  <a:cubicBezTo>
                    <a:pt x="25" y="35"/>
                    <a:pt x="22" y="26"/>
                    <a:pt x="26" y="21"/>
                  </a:cubicBezTo>
                  <a:cubicBezTo>
                    <a:pt x="30" y="16"/>
                    <a:pt x="29" y="8"/>
                    <a:pt x="38" y="4"/>
                  </a:cubicBezTo>
                  <a:cubicBezTo>
                    <a:pt x="51" y="0"/>
                    <a:pt x="63" y="3"/>
                    <a:pt x="70" y="16"/>
                  </a:cubicBezTo>
                  <a:cubicBezTo>
                    <a:pt x="76" y="28"/>
                    <a:pt x="78" y="42"/>
                    <a:pt x="83" y="55"/>
                  </a:cubicBezTo>
                  <a:cubicBezTo>
                    <a:pt x="87" y="54"/>
                    <a:pt x="85" y="50"/>
                    <a:pt x="88" y="49"/>
                  </a:cubicBezTo>
                  <a:cubicBezTo>
                    <a:pt x="90" y="50"/>
                    <a:pt x="89" y="53"/>
                    <a:pt x="91" y="55"/>
                  </a:cubicBezTo>
                  <a:cubicBezTo>
                    <a:pt x="91" y="54"/>
                    <a:pt x="92" y="53"/>
                    <a:pt x="92" y="52"/>
                  </a:cubicBezTo>
                  <a:cubicBezTo>
                    <a:pt x="95" y="47"/>
                    <a:pt x="93" y="42"/>
                    <a:pt x="93" y="36"/>
                  </a:cubicBezTo>
                  <a:cubicBezTo>
                    <a:pt x="92" y="29"/>
                    <a:pt x="95" y="27"/>
                    <a:pt x="101" y="24"/>
                  </a:cubicBezTo>
                  <a:cubicBezTo>
                    <a:pt x="114" y="17"/>
                    <a:pt x="127" y="22"/>
                    <a:pt x="139" y="22"/>
                  </a:cubicBezTo>
                  <a:cubicBezTo>
                    <a:pt x="158" y="23"/>
                    <a:pt x="173" y="53"/>
                    <a:pt x="165" y="70"/>
                  </a:cubicBezTo>
                  <a:cubicBezTo>
                    <a:pt x="163" y="75"/>
                    <a:pt x="157" y="77"/>
                    <a:pt x="153" y="80"/>
                  </a:cubicBezTo>
                  <a:cubicBezTo>
                    <a:pt x="163" y="80"/>
                    <a:pt x="171" y="84"/>
                    <a:pt x="181" y="85"/>
                  </a:cubicBezTo>
                  <a:cubicBezTo>
                    <a:pt x="194" y="87"/>
                    <a:pt x="198" y="99"/>
                    <a:pt x="206" y="106"/>
                  </a:cubicBezTo>
                  <a:cubicBezTo>
                    <a:pt x="201" y="115"/>
                    <a:pt x="213" y="117"/>
                    <a:pt x="213" y="124"/>
                  </a:cubicBezTo>
                  <a:cubicBezTo>
                    <a:pt x="213" y="131"/>
                    <a:pt x="217" y="138"/>
                    <a:pt x="214" y="146"/>
                  </a:cubicBezTo>
                  <a:cubicBezTo>
                    <a:pt x="214" y="147"/>
                    <a:pt x="215" y="149"/>
                    <a:pt x="216" y="150"/>
                  </a:cubicBezTo>
                  <a:cubicBezTo>
                    <a:pt x="219" y="155"/>
                    <a:pt x="224" y="159"/>
                    <a:pt x="213" y="161"/>
                  </a:cubicBezTo>
                  <a:cubicBezTo>
                    <a:pt x="208" y="162"/>
                    <a:pt x="210" y="168"/>
                    <a:pt x="210" y="172"/>
                  </a:cubicBezTo>
                  <a:cubicBezTo>
                    <a:pt x="211" y="174"/>
                    <a:pt x="212" y="176"/>
                    <a:pt x="210" y="178"/>
                  </a:cubicBezTo>
                  <a:cubicBezTo>
                    <a:pt x="211" y="183"/>
                    <a:pt x="211" y="188"/>
                    <a:pt x="212" y="193"/>
                  </a:cubicBezTo>
                  <a:cubicBezTo>
                    <a:pt x="208" y="190"/>
                    <a:pt x="208" y="186"/>
                    <a:pt x="207" y="183"/>
                  </a:cubicBezTo>
                  <a:cubicBezTo>
                    <a:pt x="205" y="180"/>
                    <a:pt x="205" y="176"/>
                    <a:pt x="201" y="174"/>
                  </a:cubicBezTo>
                  <a:cubicBezTo>
                    <a:pt x="200" y="179"/>
                    <a:pt x="192" y="180"/>
                    <a:pt x="193" y="185"/>
                  </a:cubicBezTo>
                  <a:cubicBezTo>
                    <a:pt x="194" y="193"/>
                    <a:pt x="195" y="201"/>
                    <a:pt x="193" y="208"/>
                  </a:cubicBezTo>
                  <a:cubicBezTo>
                    <a:pt x="192" y="211"/>
                    <a:pt x="195" y="212"/>
                    <a:pt x="197" y="212"/>
                  </a:cubicBezTo>
                  <a:cubicBezTo>
                    <a:pt x="206" y="214"/>
                    <a:pt x="215" y="217"/>
                    <a:pt x="225" y="216"/>
                  </a:cubicBezTo>
                  <a:cubicBezTo>
                    <a:pt x="231" y="216"/>
                    <a:pt x="238" y="219"/>
                    <a:pt x="244" y="222"/>
                  </a:cubicBezTo>
                  <a:cubicBezTo>
                    <a:pt x="248" y="225"/>
                    <a:pt x="249" y="228"/>
                    <a:pt x="247" y="233"/>
                  </a:cubicBezTo>
                  <a:cubicBezTo>
                    <a:pt x="244" y="241"/>
                    <a:pt x="238" y="248"/>
                    <a:pt x="237" y="257"/>
                  </a:cubicBezTo>
                  <a:cubicBezTo>
                    <a:pt x="236" y="261"/>
                    <a:pt x="231" y="260"/>
                    <a:pt x="229" y="261"/>
                  </a:cubicBezTo>
                  <a:cubicBezTo>
                    <a:pt x="225" y="262"/>
                    <a:pt x="220" y="262"/>
                    <a:pt x="217" y="267"/>
                  </a:cubicBezTo>
                  <a:cubicBezTo>
                    <a:pt x="217" y="270"/>
                    <a:pt x="222" y="268"/>
                    <a:pt x="223" y="271"/>
                  </a:cubicBezTo>
                  <a:cubicBezTo>
                    <a:pt x="218" y="277"/>
                    <a:pt x="212" y="281"/>
                    <a:pt x="204" y="283"/>
                  </a:cubicBezTo>
                  <a:cubicBezTo>
                    <a:pt x="199" y="284"/>
                    <a:pt x="194" y="287"/>
                    <a:pt x="190" y="291"/>
                  </a:cubicBezTo>
                  <a:cubicBezTo>
                    <a:pt x="189" y="292"/>
                    <a:pt x="188" y="291"/>
                    <a:pt x="188" y="289"/>
                  </a:cubicBezTo>
                  <a:cubicBezTo>
                    <a:pt x="184" y="286"/>
                    <a:pt x="180" y="290"/>
                    <a:pt x="176" y="291"/>
                  </a:cubicBezTo>
                  <a:cubicBezTo>
                    <a:pt x="169" y="294"/>
                    <a:pt x="162" y="297"/>
                    <a:pt x="156" y="300"/>
                  </a:cubicBezTo>
                  <a:cubicBezTo>
                    <a:pt x="152" y="302"/>
                    <a:pt x="149" y="302"/>
                    <a:pt x="147" y="300"/>
                  </a:cubicBezTo>
                  <a:cubicBezTo>
                    <a:pt x="142" y="296"/>
                    <a:pt x="138" y="299"/>
                    <a:pt x="134" y="299"/>
                  </a:cubicBezTo>
                  <a:cubicBezTo>
                    <a:pt x="131" y="295"/>
                    <a:pt x="128" y="292"/>
                    <a:pt x="122" y="292"/>
                  </a:cubicBezTo>
                  <a:cubicBezTo>
                    <a:pt x="120" y="291"/>
                    <a:pt x="118" y="290"/>
                    <a:pt x="116" y="290"/>
                  </a:cubicBezTo>
                  <a:cubicBezTo>
                    <a:pt x="96" y="284"/>
                    <a:pt x="95" y="282"/>
                    <a:pt x="106" y="265"/>
                  </a:cubicBezTo>
                  <a:cubicBezTo>
                    <a:pt x="109" y="260"/>
                    <a:pt x="113" y="256"/>
                    <a:pt x="117" y="251"/>
                  </a:cubicBezTo>
                  <a:cubicBezTo>
                    <a:pt x="111" y="247"/>
                    <a:pt x="104" y="250"/>
                    <a:pt x="98" y="249"/>
                  </a:cubicBezTo>
                  <a:cubicBezTo>
                    <a:pt x="95" y="249"/>
                    <a:pt x="90" y="249"/>
                    <a:pt x="88" y="245"/>
                  </a:cubicBezTo>
                  <a:cubicBezTo>
                    <a:pt x="86" y="241"/>
                    <a:pt x="88" y="237"/>
                    <a:pt x="91" y="234"/>
                  </a:cubicBezTo>
                  <a:cubicBezTo>
                    <a:pt x="95" y="229"/>
                    <a:pt x="99" y="223"/>
                    <a:pt x="103" y="218"/>
                  </a:cubicBezTo>
                  <a:cubicBezTo>
                    <a:pt x="106" y="214"/>
                    <a:pt x="108" y="210"/>
                    <a:pt x="103" y="206"/>
                  </a:cubicBezTo>
                  <a:cubicBezTo>
                    <a:pt x="99" y="202"/>
                    <a:pt x="102" y="200"/>
                    <a:pt x="106" y="200"/>
                  </a:cubicBezTo>
                  <a:cubicBezTo>
                    <a:pt x="111" y="199"/>
                    <a:pt x="117" y="201"/>
                    <a:pt x="120" y="206"/>
                  </a:cubicBezTo>
                  <a:cubicBezTo>
                    <a:pt x="123" y="210"/>
                    <a:pt x="121" y="214"/>
                    <a:pt x="118" y="218"/>
                  </a:cubicBezTo>
                  <a:cubicBezTo>
                    <a:pt x="116" y="222"/>
                    <a:pt x="113" y="225"/>
                    <a:pt x="110" y="228"/>
                  </a:cubicBezTo>
                  <a:cubicBezTo>
                    <a:pt x="107" y="232"/>
                    <a:pt x="107" y="235"/>
                    <a:pt x="113" y="237"/>
                  </a:cubicBezTo>
                  <a:cubicBezTo>
                    <a:pt x="114" y="237"/>
                    <a:pt x="116" y="237"/>
                    <a:pt x="117" y="238"/>
                  </a:cubicBezTo>
                  <a:cubicBezTo>
                    <a:pt x="129" y="242"/>
                    <a:pt x="130" y="245"/>
                    <a:pt x="124" y="256"/>
                  </a:cubicBezTo>
                  <a:cubicBezTo>
                    <a:pt x="116" y="271"/>
                    <a:pt x="116" y="271"/>
                    <a:pt x="131" y="279"/>
                  </a:cubicBezTo>
                  <a:cubicBezTo>
                    <a:pt x="133" y="280"/>
                    <a:pt x="135" y="281"/>
                    <a:pt x="137" y="281"/>
                  </a:cubicBezTo>
                  <a:cubicBezTo>
                    <a:pt x="138" y="281"/>
                    <a:pt x="138" y="280"/>
                    <a:pt x="137" y="280"/>
                  </a:cubicBezTo>
                  <a:cubicBezTo>
                    <a:pt x="122" y="268"/>
                    <a:pt x="122" y="268"/>
                    <a:pt x="131" y="252"/>
                  </a:cubicBezTo>
                  <a:cubicBezTo>
                    <a:pt x="136" y="242"/>
                    <a:pt x="136" y="241"/>
                    <a:pt x="126" y="237"/>
                  </a:cubicBezTo>
                  <a:cubicBezTo>
                    <a:pt x="115" y="233"/>
                    <a:pt x="114" y="230"/>
                    <a:pt x="120" y="220"/>
                  </a:cubicBezTo>
                  <a:cubicBezTo>
                    <a:pt x="120" y="219"/>
                    <a:pt x="120" y="218"/>
                    <a:pt x="121" y="218"/>
                  </a:cubicBezTo>
                  <a:cubicBezTo>
                    <a:pt x="129" y="204"/>
                    <a:pt x="128" y="202"/>
                    <a:pt x="112" y="198"/>
                  </a:cubicBezTo>
                  <a:cubicBezTo>
                    <a:pt x="107" y="196"/>
                    <a:pt x="100" y="198"/>
                    <a:pt x="99" y="192"/>
                  </a:cubicBezTo>
                  <a:cubicBezTo>
                    <a:pt x="98" y="186"/>
                    <a:pt x="104" y="184"/>
                    <a:pt x="108" y="180"/>
                  </a:cubicBezTo>
                  <a:cubicBezTo>
                    <a:pt x="110" y="178"/>
                    <a:pt x="112" y="176"/>
                    <a:pt x="114" y="174"/>
                  </a:cubicBezTo>
                  <a:cubicBezTo>
                    <a:pt x="117" y="169"/>
                    <a:pt x="118" y="166"/>
                    <a:pt x="112" y="162"/>
                  </a:cubicBezTo>
                  <a:cubicBezTo>
                    <a:pt x="104" y="159"/>
                    <a:pt x="99" y="152"/>
                    <a:pt x="92" y="147"/>
                  </a:cubicBezTo>
                  <a:cubicBezTo>
                    <a:pt x="86" y="145"/>
                    <a:pt x="88" y="140"/>
                    <a:pt x="91" y="136"/>
                  </a:cubicBezTo>
                  <a:cubicBezTo>
                    <a:pt x="99" y="122"/>
                    <a:pt x="99" y="122"/>
                    <a:pt x="83" y="116"/>
                  </a:cubicBezTo>
                  <a:cubicBezTo>
                    <a:pt x="79" y="115"/>
                    <a:pt x="76" y="113"/>
                    <a:pt x="72" y="112"/>
                  </a:cubicBezTo>
                  <a:cubicBezTo>
                    <a:pt x="62" y="110"/>
                    <a:pt x="61" y="107"/>
                    <a:pt x="67" y="98"/>
                  </a:cubicBezTo>
                  <a:cubicBezTo>
                    <a:pt x="72" y="91"/>
                    <a:pt x="77" y="84"/>
                    <a:pt x="82" y="78"/>
                  </a:cubicBezTo>
                  <a:cubicBezTo>
                    <a:pt x="86" y="72"/>
                    <a:pt x="84" y="69"/>
                    <a:pt x="78" y="67"/>
                  </a:cubicBezTo>
                  <a:cubicBezTo>
                    <a:pt x="69" y="65"/>
                    <a:pt x="59" y="62"/>
                    <a:pt x="50" y="60"/>
                  </a:cubicBezTo>
                  <a:cubicBezTo>
                    <a:pt x="52" y="65"/>
                    <a:pt x="57" y="65"/>
                    <a:pt x="61" y="65"/>
                  </a:cubicBezTo>
                  <a:cubicBezTo>
                    <a:pt x="79" y="70"/>
                    <a:pt x="82" y="76"/>
                    <a:pt x="70" y="91"/>
                  </a:cubicBezTo>
                  <a:cubicBezTo>
                    <a:pt x="67" y="95"/>
                    <a:pt x="63" y="99"/>
                    <a:pt x="60" y="103"/>
                  </a:cubicBezTo>
                  <a:cubicBezTo>
                    <a:pt x="54" y="111"/>
                    <a:pt x="55" y="112"/>
                    <a:pt x="64" y="114"/>
                  </a:cubicBezTo>
                  <a:cubicBezTo>
                    <a:pt x="70" y="115"/>
                    <a:pt x="77" y="116"/>
                    <a:pt x="82" y="118"/>
                  </a:cubicBezTo>
                  <a:cubicBezTo>
                    <a:pt x="91" y="121"/>
                    <a:pt x="93" y="126"/>
                    <a:pt x="87" y="134"/>
                  </a:cubicBezTo>
                  <a:cubicBezTo>
                    <a:pt x="86" y="135"/>
                    <a:pt x="85" y="136"/>
                    <a:pt x="84" y="138"/>
                  </a:cubicBezTo>
                  <a:cubicBezTo>
                    <a:pt x="80" y="143"/>
                    <a:pt x="80" y="147"/>
                    <a:pt x="86" y="150"/>
                  </a:cubicBezTo>
                  <a:cubicBezTo>
                    <a:pt x="92" y="153"/>
                    <a:pt x="98" y="155"/>
                    <a:pt x="103" y="159"/>
                  </a:cubicBezTo>
                  <a:cubicBezTo>
                    <a:pt x="111" y="165"/>
                    <a:pt x="112" y="170"/>
                    <a:pt x="106" y="178"/>
                  </a:cubicBezTo>
                  <a:cubicBezTo>
                    <a:pt x="103" y="182"/>
                    <a:pt x="99" y="186"/>
                    <a:pt x="95" y="189"/>
                  </a:cubicBezTo>
                  <a:cubicBezTo>
                    <a:pt x="91" y="192"/>
                    <a:pt x="88" y="196"/>
                    <a:pt x="89" y="202"/>
                  </a:cubicBezTo>
                  <a:cubicBezTo>
                    <a:pt x="88" y="203"/>
                    <a:pt x="88" y="204"/>
                    <a:pt x="87" y="204"/>
                  </a:cubicBezTo>
                  <a:cubicBezTo>
                    <a:pt x="82" y="207"/>
                    <a:pt x="77" y="206"/>
                    <a:pt x="74" y="202"/>
                  </a:cubicBezTo>
                  <a:cubicBezTo>
                    <a:pt x="71" y="198"/>
                    <a:pt x="74" y="194"/>
                    <a:pt x="77" y="190"/>
                  </a:cubicBezTo>
                  <a:cubicBezTo>
                    <a:pt x="80" y="184"/>
                    <a:pt x="85" y="180"/>
                    <a:pt x="90" y="175"/>
                  </a:cubicBezTo>
                  <a:cubicBezTo>
                    <a:pt x="95" y="170"/>
                    <a:pt x="94" y="167"/>
                    <a:pt x="88" y="165"/>
                  </a:cubicBezTo>
                  <a:cubicBezTo>
                    <a:pt x="81" y="162"/>
                    <a:pt x="74" y="163"/>
                    <a:pt x="68" y="161"/>
                  </a:cubicBezTo>
                  <a:cubicBezTo>
                    <a:pt x="59" y="158"/>
                    <a:pt x="58" y="156"/>
                    <a:pt x="64" y="149"/>
                  </a:cubicBezTo>
                  <a:cubicBezTo>
                    <a:pt x="67" y="145"/>
                    <a:pt x="70" y="141"/>
                    <a:pt x="74" y="137"/>
                  </a:cubicBezTo>
                  <a:cubicBezTo>
                    <a:pt x="79" y="131"/>
                    <a:pt x="78" y="128"/>
                    <a:pt x="70" y="125"/>
                  </a:cubicBezTo>
                  <a:cubicBezTo>
                    <a:pt x="65" y="124"/>
                    <a:pt x="60" y="124"/>
                    <a:pt x="55" y="124"/>
                  </a:cubicBezTo>
                  <a:cubicBezTo>
                    <a:pt x="50" y="124"/>
                    <a:pt x="44" y="125"/>
                    <a:pt x="41" y="120"/>
                  </a:cubicBezTo>
                  <a:cubicBezTo>
                    <a:pt x="38" y="115"/>
                    <a:pt x="43" y="111"/>
                    <a:pt x="46" y="107"/>
                  </a:cubicBezTo>
                  <a:cubicBezTo>
                    <a:pt x="50" y="100"/>
                    <a:pt x="55" y="94"/>
                    <a:pt x="58" y="87"/>
                  </a:cubicBezTo>
                  <a:cubicBezTo>
                    <a:pt x="61" y="83"/>
                    <a:pt x="61" y="80"/>
                    <a:pt x="55" y="80"/>
                  </a:cubicBezTo>
                  <a:cubicBezTo>
                    <a:pt x="43" y="79"/>
                    <a:pt x="31" y="83"/>
                    <a:pt x="19" y="83"/>
                  </a:cubicBezTo>
                  <a:cubicBezTo>
                    <a:pt x="26" y="85"/>
                    <a:pt x="34" y="84"/>
                    <a:pt x="41" y="84"/>
                  </a:cubicBezTo>
                  <a:cubicBezTo>
                    <a:pt x="45" y="84"/>
                    <a:pt x="50" y="83"/>
                    <a:pt x="52" y="87"/>
                  </a:cubicBezTo>
                  <a:cubicBezTo>
                    <a:pt x="54" y="91"/>
                    <a:pt x="50" y="95"/>
                    <a:pt x="48" y="98"/>
                  </a:cubicBezTo>
                  <a:cubicBezTo>
                    <a:pt x="44" y="105"/>
                    <a:pt x="39" y="111"/>
                    <a:pt x="35" y="117"/>
                  </a:cubicBezTo>
                  <a:cubicBezTo>
                    <a:pt x="30" y="124"/>
                    <a:pt x="31" y="127"/>
                    <a:pt x="39" y="127"/>
                  </a:cubicBezTo>
                  <a:cubicBezTo>
                    <a:pt x="47" y="127"/>
                    <a:pt x="55" y="128"/>
                    <a:pt x="63" y="130"/>
                  </a:cubicBezTo>
                  <a:cubicBezTo>
                    <a:pt x="68" y="132"/>
                    <a:pt x="70" y="135"/>
                    <a:pt x="66" y="140"/>
                  </a:cubicBezTo>
                  <a:cubicBezTo>
                    <a:pt x="62" y="144"/>
                    <a:pt x="57" y="148"/>
                    <a:pt x="53" y="152"/>
                  </a:cubicBezTo>
                  <a:cubicBezTo>
                    <a:pt x="48" y="158"/>
                    <a:pt x="48" y="160"/>
                    <a:pt x="56" y="162"/>
                  </a:cubicBezTo>
                  <a:cubicBezTo>
                    <a:pt x="63" y="163"/>
                    <a:pt x="70" y="165"/>
                    <a:pt x="76" y="168"/>
                  </a:cubicBezTo>
                  <a:cubicBezTo>
                    <a:pt x="83" y="171"/>
                    <a:pt x="84" y="175"/>
                    <a:pt x="79" y="181"/>
                  </a:cubicBezTo>
                  <a:cubicBezTo>
                    <a:pt x="76" y="185"/>
                    <a:pt x="72" y="190"/>
                    <a:pt x="68" y="195"/>
                  </a:cubicBezTo>
                  <a:cubicBezTo>
                    <a:pt x="65" y="201"/>
                    <a:pt x="66" y="204"/>
                    <a:pt x="72" y="205"/>
                  </a:cubicBezTo>
                  <a:cubicBezTo>
                    <a:pt x="78" y="207"/>
                    <a:pt x="84" y="207"/>
                    <a:pt x="89" y="209"/>
                  </a:cubicBezTo>
                  <a:cubicBezTo>
                    <a:pt x="99" y="212"/>
                    <a:pt x="101" y="219"/>
                    <a:pt x="96" y="227"/>
                  </a:cubicBezTo>
                  <a:cubicBezTo>
                    <a:pt x="92" y="232"/>
                    <a:pt x="89" y="236"/>
                    <a:pt x="84" y="239"/>
                  </a:cubicBezTo>
                  <a:cubicBezTo>
                    <a:pt x="81" y="239"/>
                    <a:pt x="79" y="241"/>
                    <a:pt x="80" y="244"/>
                  </a:cubicBezTo>
                  <a:cubicBezTo>
                    <a:pt x="81" y="247"/>
                    <a:pt x="83" y="247"/>
                    <a:pt x="85" y="248"/>
                  </a:cubicBezTo>
                  <a:cubicBezTo>
                    <a:pt x="91" y="249"/>
                    <a:pt x="97" y="249"/>
                    <a:pt x="102" y="251"/>
                  </a:cubicBezTo>
                  <a:cubicBezTo>
                    <a:pt x="108" y="253"/>
                    <a:pt x="113" y="257"/>
                    <a:pt x="107" y="263"/>
                  </a:cubicBezTo>
                  <a:cubicBezTo>
                    <a:pt x="103" y="269"/>
                    <a:pt x="101" y="275"/>
                    <a:pt x="94" y="279"/>
                  </a:cubicBezTo>
                  <a:cubicBezTo>
                    <a:pt x="90" y="281"/>
                    <a:pt x="94" y="283"/>
                    <a:pt x="96" y="284"/>
                  </a:cubicBezTo>
                  <a:cubicBezTo>
                    <a:pt x="102" y="286"/>
                    <a:pt x="108" y="288"/>
                    <a:pt x="113" y="289"/>
                  </a:cubicBezTo>
                  <a:cubicBezTo>
                    <a:pt x="121" y="291"/>
                    <a:pt x="128" y="294"/>
                    <a:pt x="134" y="299"/>
                  </a:cubicBezTo>
                  <a:cubicBezTo>
                    <a:pt x="126" y="307"/>
                    <a:pt x="118" y="314"/>
                    <a:pt x="109" y="322"/>
                  </a:cubicBezTo>
                  <a:cubicBezTo>
                    <a:pt x="106" y="325"/>
                    <a:pt x="103" y="328"/>
                    <a:pt x="103" y="320"/>
                  </a:cubicBezTo>
                  <a:cubicBezTo>
                    <a:pt x="103" y="316"/>
                    <a:pt x="102" y="315"/>
                    <a:pt x="98" y="316"/>
                  </a:cubicBezTo>
                  <a:cubicBezTo>
                    <a:pt x="95" y="317"/>
                    <a:pt x="92" y="316"/>
                    <a:pt x="89" y="316"/>
                  </a:cubicBezTo>
                  <a:cubicBezTo>
                    <a:pt x="89" y="315"/>
                    <a:pt x="89" y="314"/>
                    <a:pt x="90" y="313"/>
                  </a:cubicBezTo>
                  <a:cubicBezTo>
                    <a:pt x="97" y="302"/>
                    <a:pt x="97" y="302"/>
                    <a:pt x="84" y="299"/>
                  </a:cubicBezTo>
                  <a:cubicBezTo>
                    <a:pt x="80" y="298"/>
                    <a:pt x="75" y="298"/>
                    <a:pt x="71" y="296"/>
                  </a:cubicBezTo>
                  <a:cubicBezTo>
                    <a:pt x="63" y="294"/>
                    <a:pt x="62" y="291"/>
                    <a:pt x="66" y="284"/>
                  </a:cubicBezTo>
                  <a:cubicBezTo>
                    <a:pt x="69" y="279"/>
                    <a:pt x="72" y="275"/>
                    <a:pt x="76" y="271"/>
                  </a:cubicBezTo>
                  <a:cubicBezTo>
                    <a:pt x="80" y="265"/>
                    <a:pt x="78" y="263"/>
                    <a:pt x="72" y="262"/>
                  </a:cubicBezTo>
                  <a:cubicBezTo>
                    <a:pt x="67" y="261"/>
                    <a:pt x="62" y="260"/>
                    <a:pt x="58" y="258"/>
                  </a:cubicBezTo>
                  <a:cubicBezTo>
                    <a:pt x="49" y="255"/>
                    <a:pt x="48" y="252"/>
                    <a:pt x="53" y="244"/>
                  </a:cubicBezTo>
                  <a:cubicBezTo>
                    <a:pt x="56" y="239"/>
                    <a:pt x="60" y="233"/>
                    <a:pt x="64" y="227"/>
                  </a:cubicBezTo>
                  <a:cubicBezTo>
                    <a:pt x="68" y="222"/>
                    <a:pt x="67" y="219"/>
                    <a:pt x="61" y="218"/>
                  </a:cubicBezTo>
                  <a:cubicBezTo>
                    <a:pt x="56" y="216"/>
                    <a:pt x="50" y="215"/>
                    <a:pt x="45" y="212"/>
                  </a:cubicBezTo>
                  <a:cubicBezTo>
                    <a:pt x="39" y="209"/>
                    <a:pt x="38" y="205"/>
                    <a:pt x="42" y="200"/>
                  </a:cubicBezTo>
                  <a:cubicBezTo>
                    <a:pt x="45" y="196"/>
                    <a:pt x="48" y="192"/>
                    <a:pt x="51" y="187"/>
                  </a:cubicBezTo>
                  <a:cubicBezTo>
                    <a:pt x="57" y="178"/>
                    <a:pt x="57" y="177"/>
                    <a:pt x="45" y="175"/>
                  </a:cubicBezTo>
                  <a:cubicBezTo>
                    <a:pt x="41" y="174"/>
                    <a:pt x="37" y="173"/>
                    <a:pt x="33" y="172"/>
                  </a:cubicBezTo>
                  <a:cubicBezTo>
                    <a:pt x="25" y="170"/>
                    <a:pt x="24" y="166"/>
                    <a:pt x="27" y="159"/>
                  </a:cubicBezTo>
                  <a:cubicBezTo>
                    <a:pt x="30" y="155"/>
                    <a:pt x="33" y="151"/>
                    <a:pt x="36" y="147"/>
                  </a:cubicBezTo>
                  <a:cubicBezTo>
                    <a:pt x="40" y="142"/>
                    <a:pt x="38" y="140"/>
                    <a:pt x="33" y="138"/>
                  </a:cubicBezTo>
                  <a:cubicBezTo>
                    <a:pt x="28" y="137"/>
                    <a:pt x="23" y="136"/>
                    <a:pt x="19" y="134"/>
                  </a:cubicBezTo>
                  <a:cubicBezTo>
                    <a:pt x="11" y="130"/>
                    <a:pt x="10" y="126"/>
                    <a:pt x="14" y="118"/>
                  </a:cubicBezTo>
                  <a:cubicBezTo>
                    <a:pt x="16" y="114"/>
                    <a:pt x="20" y="110"/>
                    <a:pt x="23" y="105"/>
                  </a:cubicBezTo>
                  <a:cubicBezTo>
                    <a:pt x="26" y="101"/>
                    <a:pt x="25" y="98"/>
                    <a:pt x="20" y="97"/>
                  </a:cubicBezTo>
                  <a:cubicBezTo>
                    <a:pt x="17" y="97"/>
                    <a:pt x="15" y="96"/>
                    <a:pt x="13" y="95"/>
                  </a:cubicBezTo>
                  <a:cubicBezTo>
                    <a:pt x="8" y="94"/>
                    <a:pt x="1" y="93"/>
                    <a:pt x="1" y="87"/>
                  </a:cubicBezTo>
                  <a:cubicBezTo>
                    <a:pt x="0" y="81"/>
                    <a:pt x="3" y="75"/>
                    <a:pt x="10" y="72"/>
                  </a:cubicBezTo>
                  <a:close/>
                </a:path>
              </a:pathLst>
            </a:custGeom>
            <a:solidFill>
              <a:srgbClr val="FADB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3" name="Freeform 66">
              <a:extLst>
                <a:ext uri="{FF2B5EF4-FFF2-40B4-BE49-F238E27FC236}">
                  <a16:creationId xmlns:a16="http://schemas.microsoft.com/office/drawing/2014/main" id="{C9B6258D-FD33-6AE9-6B9F-3A2C52DA445E}"/>
                </a:ext>
              </a:extLst>
            </p:cNvPr>
            <p:cNvSpPr/>
            <p:nvPr/>
          </p:nvSpPr>
          <p:spPr bwMode="auto">
            <a:xfrm>
              <a:off x="10768012" y="800100"/>
              <a:ext cx="344488" cy="603250"/>
            </a:xfrm>
            <a:custGeom>
              <a:avLst/>
              <a:gdLst>
                <a:gd name="T0" fmla="*/ 5 w 91"/>
                <a:gd name="T1" fmla="*/ 97 h 160"/>
                <a:gd name="T2" fmla="*/ 12 w 91"/>
                <a:gd name="T3" fmla="*/ 55 h 160"/>
                <a:gd name="T4" fmla="*/ 16 w 91"/>
                <a:gd name="T5" fmla="*/ 27 h 160"/>
                <a:gd name="T6" fmla="*/ 23 w 91"/>
                <a:gd name="T7" fmla="*/ 0 h 160"/>
                <a:gd name="T8" fmla="*/ 35 w 91"/>
                <a:gd name="T9" fmla="*/ 4 h 160"/>
                <a:gd name="T10" fmla="*/ 52 w 91"/>
                <a:gd name="T11" fmla="*/ 17 h 160"/>
                <a:gd name="T12" fmla="*/ 52 w 91"/>
                <a:gd name="T13" fmla="*/ 26 h 160"/>
                <a:gd name="T14" fmla="*/ 44 w 91"/>
                <a:gd name="T15" fmla="*/ 38 h 160"/>
                <a:gd name="T16" fmla="*/ 48 w 91"/>
                <a:gd name="T17" fmla="*/ 48 h 160"/>
                <a:gd name="T18" fmla="*/ 60 w 91"/>
                <a:gd name="T19" fmla="*/ 50 h 160"/>
                <a:gd name="T20" fmla="*/ 65 w 91"/>
                <a:gd name="T21" fmla="*/ 64 h 160"/>
                <a:gd name="T22" fmla="*/ 53 w 91"/>
                <a:gd name="T23" fmla="*/ 78 h 160"/>
                <a:gd name="T24" fmla="*/ 55 w 91"/>
                <a:gd name="T25" fmla="*/ 88 h 160"/>
                <a:gd name="T26" fmla="*/ 72 w 91"/>
                <a:gd name="T27" fmla="*/ 91 h 160"/>
                <a:gd name="T28" fmla="*/ 78 w 91"/>
                <a:gd name="T29" fmla="*/ 109 h 160"/>
                <a:gd name="T30" fmla="*/ 70 w 91"/>
                <a:gd name="T31" fmla="*/ 117 h 160"/>
                <a:gd name="T32" fmla="*/ 73 w 91"/>
                <a:gd name="T33" fmla="*/ 126 h 160"/>
                <a:gd name="T34" fmla="*/ 84 w 91"/>
                <a:gd name="T35" fmla="*/ 126 h 160"/>
                <a:gd name="T36" fmla="*/ 86 w 91"/>
                <a:gd name="T37" fmla="*/ 132 h 160"/>
                <a:gd name="T38" fmla="*/ 51 w 91"/>
                <a:gd name="T39" fmla="*/ 160 h 160"/>
                <a:gd name="T40" fmla="*/ 52 w 91"/>
                <a:gd name="T41" fmla="*/ 147 h 160"/>
                <a:gd name="T42" fmla="*/ 47 w 91"/>
                <a:gd name="T43" fmla="*/ 147 h 160"/>
                <a:gd name="T44" fmla="*/ 32 w 91"/>
                <a:gd name="T45" fmla="*/ 143 h 160"/>
                <a:gd name="T46" fmla="*/ 5 w 91"/>
                <a:gd name="T47" fmla="*/ 9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60">
                  <a:moveTo>
                    <a:pt x="5" y="97"/>
                  </a:moveTo>
                  <a:cubicBezTo>
                    <a:pt x="3" y="84"/>
                    <a:pt x="0" y="68"/>
                    <a:pt x="12" y="55"/>
                  </a:cubicBezTo>
                  <a:cubicBezTo>
                    <a:pt x="18" y="48"/>
                    <a:pt x="19" y="37"/>
                    <a:pt x="16" y="27"/>
                  </a:cubicBezTo>
                  <a:cubicBezTo>
                    <a:pt x="15" y="21"/>
                    <a:pt x="19" y="3"/>
                    <a:pt x="23" y="0"/>
                  </a:cubicBezTo>
                  <a:cubicBezTo>
                    <a:pt x="26" y="3"/>
                    <a:pt x="31" y="3"/>
                    <a:pt x="35" y="4"/>
                  </a:cubicBezTo>
                  <a:cubicBezTo>
                    <a:pt x="42" y="7"/>
                    <a:pt x="47" y="12"/>
                    <a:pt x="52" y="17"/>
                  </a:cubicBezTo>
                  <a:cubicBezTo>
                    <a:pt x="55" y="19"/>
                    <a:pt x="54" y="23"/>
                    <a:pt x="52" y="26"/>
                  </a:cubicBezTo>
                  <a:cubicBezTo>
                    <a:pt x="50" y="30"/>
                    <a:pt x="47" y="34"/>
                    <a:pt x="44" y="38"/>
                  </a:cubicBezTo>
                  <a:cubicBezTo>
                    <a:pt x="39" y="44"/>
                    <a:pt x="40" y="47"/>
                    <a:pt x="48" y="48"/>
                  </a:cubicBezTo>
                  <a:cubicBezTo>
                    <a:pt x="52" y="49"/>
                    <a:pt x="56" y="49"/>
                    <a:pt x="60" y="50"/>
                  </a:cubicBezTo>
                  <a:cubicBezTo>
                    <a:pt x="66" y="52"/>
                    <a:pt x="69" y="58"/>
                    <a:pt x="65" y="64"/>
                  </a:cubicBezTo>
                  <a:cubicBezTo>
                    <a:pt x="62" y="69"/>
                    <a:pt x="57" y="73"/>
                    <a:pt x="53" y="78"/>
                  </a:cubicBezTo>
                  <a:cubicBezTo>
                    <a:pt x="48" y="83"/>
                    <a:pt x="48" y="85"/>
                    <a:pt x="55" y="88"/>
                  </a:cubicBezTo>
                  <a:cubicBezTo>
                    <a:pt x="61" y="89"/>
                    <a:pt x="67" y="90"/>
                    <a:pt x="72" y="91"/>
                  </a:cubicBezTo>
                  <a:cubicBezTo>
                    <a:pt x="85" y="95"/>
                    <a:pt x="86" y="99"/>
                    <a:pt x="78" y="109"/>
                  </a:cubicBezTo>
                  <a:cubicBezTo>
                    <a:pt x="75" y="112"/>
                    <a:pt x="73" y="114"/>
                    <a:pt x="70" y="117"/>
                  </a:cubicBezTo>
                  <a:cubicBezTo>
                    <a:pt x="66" y="122"/>
                    <a:pt x="67" y="124"/>
                    <a:pt x="73" y="126"/>
                  </a:cubicBezTo>
                  <a:cubicBezTo>
                    <a:pt x="77" y="127"/>
                    <a:pt x="81" y="126"/>
                    <a:pt x="84" y="126"/>
                  </a:cubicBezTo>
                  <a:cubicBezTo>
                    <a:pt x="87" y="127"/>
                    <a:pt x="91" y="128"/>
                    <a:pt x="86" y="132"/>
                  </a:cubicBezTo>
                  <a:cubicBezTo>
                    <a:pt x="72" y="137"/>
                    <a:pt x="62" y="150"/>
                    <a:pt x="51" y="160"/>
                  </a:cubicBezTo>
                  <a:cubicBezTo>
                    <a:pt x="48" y="154"/>
                    <a:pt x="53" y="151"/>
                    <a:pt x="52" y="147"/>
                  </a:cubicBezTo>
                  <a:cubicBezTo>
                    <a:pt x="50" y="145"/>
                    <a:pt x="48" y="147"/>
                    <a:pt x="47" y="147"/>
                  </a:cubicBezTo>
                  <a:cubicBezTo>
                    <a:pt x="40" y="151"/>
                    <a:pt x="35" y="149"/>
                    <a:pt x="32" y="143"/>
                  </a:cubicBezTo>
                  <a:cubicBezTo>
                    <a:pt x="23" y="127"/>
                    <a:pt x="8" y="115"/>
                    <a:pt x="5" y="97"/>
                  </a:cubicBezTo>
                </a:path>
              </a:pathLst>
            </a:custGeom>
            <a:solidFill>
              <a:srgbClr val="FADB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4" name="Freeform 67">
              <a:extLst>
                <a:ext uri="{FF2B5EF4-FFF2-40B4-BE49-F238E27FC236}">
                  <a16:creationId xmlns:a16="http://schemas.microsoft.com/office/drawing/2014/main" id="{97839164-20AD-4209-6901-C185241F6A71}"/>
                </a:ext>
              </a:extLst>
            </p:cNvPr>
            <p:cNvSpPr/>
            <p:nvPr/>
          </p:nvSpPr>
          <p:spPr bwMode="auto">
            <a:xfrm>
              <a:off x="10858500" y="539750"/>
              <a:ext cx="404813" cy="781050"/>
            </a:xfrm>
            <a:custGeom>
              <a:avLst/>
              <a:gdLst>
                <a:gd name="T0" fmla="*/ 94 w 107"/>
                <a:gd name="T1" fmla="*/ 207 h 207"/>
                <a:gd name="T2" fmla="*/ 82 w 107"/>
                <a:gd name="T3" fmla="*/ 194 h 207"/>
                <a:gd name="T4" fmla="*/ 54 w 107"/>
                <a:gd name="T5" fmla="*/ 190 h 207"/>
                <a:gd name="T6" fmla="*/ 53 w 107"/>
                <a:gd name="T7" fmla="*/ 182 h 207"/>
                <a:gd name="T8" fmla="*/ 65 w 107"/>
                <a:gd name="T9" fmla="*/ 169 h 207"/>
                <a:gd name="T10" fmla="*/ 63 w 107"/>
                <a:gd name="T11" fmla="*/ 159 h 207"/>
                <a:gd name="T12" fmla="*/ 42 w 107"/>
                <a:gd name="T13" fmla="*/ 155 h 207"/>
                <a:gd name="T14" fmla="*/ 37 w 107"/>
                <a:gd name="T15" fmla="*/ 141 h 207"/>
                <a:gd name="T16" fmla="*/ 50 w 107"/>
                <a:gd name="T17" fmla="*/ 129 h 207"/>
                <a:gd name="T18" fmla="*/ 48 w 107"/>
                <a:gd name="T19" fmla="*/ 121 h 207"/>
                <a:gd name="T20" fmla="*/ 31 w 107"/>
                <a:gd name="T21" fmla="*/ 115 h 207"/>
                <a:gd name="T22" fmla="*/ 26 w 107"/>
                <a:gd name="T23" fmla="*/ 103 h 207"/>
                <a:gd name="T24" fmla="*/ 35 w 107"/>
                <a:gd name="T25" fmla="*/ 91 h 207"/>
                <a:gd name="T26" fmla="*/ 32 w 107"/>
                <a:gd name="T27" fmla="*/ 80 h 207"/>
                <a:gd name="T28" fmla="*/ 15 w 107"/>
                <a:gd name="T29" fmla="*/ 73 h 207"/>
                <a:gd name="T30" fmla="*/ 14 w 107"/>
                <a:gd name="T31" fmla="*/ 56 h 207"/>
                <a:gd name="T32" fmla="*/ 22 w 107"/>
                <a:gd name="T33" fmla="*/ 47 h 207"/>
                <a:gd name="T34" fmla="*/ 12 w 107"/>
                <a:gd name="T35" fmla="*/ 39 h 207"/>
                <a:gd name="T36" fmla="*/ 0 w 107"/>
                <a:gd name="T37" fmla="*/ 28 h 207"/>
                <a:gd name="T38" fmla="*/ 13 w 107"/>
                <a:gd name="T39" fmla="*/ 13 h 207"/>
                <a:gd name="T40" fmla="*/ 30 w 107"/>
                <a:gd name="T41" fmla="*/ 0 h 207"/>
                <a:gd name="T42" fmla="*/ 31 w 107"/>
                <a:gd name="T43" fmla="*/ 1 h 207"/>
                <a:gd name="T44" fmla="*/ 28 w 107"/>
                <a:gd name="T45" fmla="*/ 18 h 207"/>
                <a:gd name="T46" fmla="*/ 43 w 107"/>
                <a:gd name="T47" fmla="*/ 24 h 207"/>
                <a:gd name="T48" fmla="*/ 47 w 107"/>
                <a:gd name="T49" fmla="*/ 35 h 207"/>
                <a:gd name="T50" fmla="*/ 40 w 107"/>
                <a:gd name="T51" fmla="*/ 45 h 207"/>
                <a:gd name="T52" fmla="*/ 46 w 107"/>
                <a:gd name="T53" fmla="*/ 61 h 207"/>
                <a:gd name="T54" fmla="*/ 57 w 107"/>
                <a:gd name="T55" fmla="*/ 65 h 207"/>
                <a:gd name="T56" fmla="*/ 60 w 107"/>
                <a:gd name="T57" fmla="*/ 77 h 207"/>
                <a:gd name="T58" fmla="*/ 54 w 107"/>
                <a:gd name="T59" fmla="*/ 89 h 207"/>
                <a:gd name="T60" fmla="*/ 59 w 107"/>
                <a:gd name="T61" fmla="*/ 99 h 207"/>
                <a:gd name="T62" fmla="*/ 71 w 107"/>
                <a:gd name="T63" fmla="*/ 101 h 207"/>
                <a:gd name="T64" fmla="*/ 78 w 107"/>
                <a:gd name="T65" fmla="*/ 117 h 207"/>
                <a:gd name="T66" fmla="*/ 69 w 107"/>
                <a:gd name="T67" fmla="*/ 130 h 207"/>
                <a:gd name="T68" fmla="*/ 73 w 107"/>
                <a:gd name="T69" fmla="*/ 140 h 207"/>
                <a:gd name="T70" fmla="*/ 85 w 107"/>
                <a:gd name="T71" fmla="*/ 143 h 207"/>
                <a:gd name="T72" fmla="*/ 91 w 107"/>
                <a:gd name="T73" fmla="*/ 158 h 207"/>
                <a:gd name="T74" fmla="*/ 81 w 107"/>
                <a:gd name="T75" fmla="*/ 173 h 207"/>
                <a:gd name="T76" fmla="*/ 84 w 107"/>
                <a:gd name="T77" fmla="*/ 185 h 207"/>
                <a:gd name="T78" fmla="*/ 95 w 107"/>
                <a:gd name="T79" fmla="*/ 188 h 207"/>
                <a:gd name="T80" fmla="*/ 100 w 107"/>
                <a:gd name="T81" fmla="*/ 203 h 207"/>
                <a:gd name="T82" fmla="*/ 94 w 107"/>
                <a:gd name="T83"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206">
                  <a:moveTo>
                    <a:pt x="94" y="207"/>
                  </a:moveTo>
                  <a:cubicBezTo>
                    <a:pt x="90" y="203"/>
                    <a:pt x="92" y="193"/>
                    <a:pt x="82" y="194"/>
                  </a:cubicBezTo>
                  <a:cubicBezTo>
                    <a:pt x="72" y="199"/>
                    <a:pt x="63" y="194"/>
                    <a:pt x="54" y="190"/>
                  </a:cubicBezTo>
                  <a:cubicBezTo>
                    <a:pt x="49" y="188"/>
                    <a:pt x="51" y="185"/>
                    <a:pt x="53" y="182"/>
                  </a:cubicBezTo>
                  <a:cubicBezTo>
                    <a:pt x="56" y="176"/>
                    <a:pt x="61" y="173"/>
                    <a:pt x="65" y="169"/>
                  </a:cubicBezTo>
                  <a:cubicBezTo>
                    <a:pt x="70" y="164"/>
                    <a:pt x="70" y="162"/>
                    <a:pt x="63" y="159"/>
                  </a:cubicBezTo>
                  <a:cubicBezTo>
                    <a:pt x="56" y="156"/>
                    <a:pt x="49" y="157"/>
                    <a:pt x="42" y="155"/>
                  </a:cubicBezTo>
                  <a:cubicBezTo>
                    <a:pt x="32" y="153"/>
                    <a:pt x="31" y="149"/>
                    <a:pt x="37" y="141"/>
                  </a:cubicBezTo>
                  <a:cubicBezTo>
                    <a:pt x="41" y="137"/>
                    <a:pt x="46" y="133"/>
                    <a:pt x="50" y="129"/>
                  </a:cubicBezTo>
                  <a:cubicBezTo>
                    <a:pt x="54" y="126"/>
                    <a:pt x="54" y="123"/>
                    <a:pt x="48" y="121"/>
                  </a:cubicBezTo>
                  <a:cubicBezTo>
                    <a:pt x="43" y="119"/>
                    <a:pt x="37" y="117"/>
                    <a:pt x="31" y="115"/>
                  </a:cubicBezTo>
                  <a:cubicBezTo>
                    <a:pt x="23" y="113"/>
                    <a:pt x="22" y="110"/>
                    <a:pt x="26" y="103"/>
                  </a:cubicBezTo>
                  <a:cubicBezTo>
                    <a:pt x="29" y="99"/>
                    <a:pt x="32" y="95"/>
                    <a:pt x="35" y="91"/>
                  </a:cubicBezTo>
                  <a:cubicBezTo>
                    <a:pt x="40" y="85"/>
                    <a:pt x="38" y="82"/>
                    <a:pt x="32" y="80"/>
                  </a:cubicBezTo>
                  <a:cubicBezTo>
                    <a:pt x="26" y="77"/>
                    <a:pt x="21" y="76"/>
                    <a:pt x="15" y="73"/>
                  </a:cubicBezTo>
                  <a:cubicBezTo>
                    <a:pt x="6" y="68"/>
                    <a:pt x="5" y="63"/>
                    <a:pt x="14" y="56"/>
                  </a:cubicBezTo>
                  <a:cubicBezTo>
                    <a:pt x="17" y="53"/>
                    <a:pt x="23" y="52"/>
                    <a:pt x="22" y="47"/>
                  </a:cubicBezTo>
                  <a:cubicBezTo>
                    <a:pt x="22" y="41"/>
                    <a:pt x="16" y="40"/>
                    <a:pt x="12" y="39"/>
                  </a:cubicBezTo>
                  <a:cubicBezTo>
                    <a:pt x="6" y="36"/>
                    <a:pt x="0" y="35"/>
                    <a:pt x="0" y="28"/>
                  </a:cubicBezTo>
                  <a:cubicBezTo>
                    <a:pt x="1" y="21"/>
                    <a:pt x="5" y="15"/>
                    <a:pt x="13" y="13"/>
                  </a:cubicBezTo>
                  <a:cubicBezTo>
                    <a:pt x="21" y="13"/>
                    <a:pt x="23" y="3"/>
                    <a:pt x="30" y="0"/>
                  </a:cubicBezTo>
                  <a:cubicBezTo>
                    <a:pt x="30" y="1"/>
                    <a:pt x="31" y="1"/>
                    <a:pt x="31" y="1"/>
                  </a:cubicBezTo>
                  <a:cubicBezTo>
                    <a:pt x="31" y="7"/>
                    <a:pt x="25" y="12"/>
                    <a:pt x="28" y="18"/>
                  </a:cubicBezTo>
                  <a:cubicBezTo>
                    <a:pt x="31" y="24"/>
                    <a:pt x="38" y="22"/>
                    <a:pt x="43" y="24"/>
                  </a:cubicBezTo>
                  <a:cubicBezTo>
                    <a:pt x="47" y="27"/>
                    <a:pt x="49" y="30"/>
                    <a:pt x="47" y="35"/>
                  </a:cubicBezTo>
                  <a:cubicBezTo>
                    <a:pt x="45" y="38"/>
                    <a:pt x="42" y="42"/>
                    <a:pt x="40" y="45"/>
                  </a:cubicBezTo>
                  <a:cubicBezTo>
                    <a:pt x="35" y="54"/>
                    <a:pt x="36" y="57"/>
                    <a:pt x="46" y="61"/>
                  </a:cubicBezTo>
                  <a:cubicBezTo>
                    <a:pt x="49" y="63"/>
                    <a:pt x="53" y="64"/>
                    <a:pt x="57" y="65"/>
                  </a:cubicBezTo>
                  <a:cubicBezTo>
                    <a:pt x="63" y="67"/>
                    <a:pt x="64" y="71"/>
                    <a:pt x="60" y="77"/>
                  </a:cubicBezTo>
                  <a:cubicBezTo>
                    <a:pt x="58" y="81"/>
                    <a:pt x="56" y="84"/>
                    <a:pt x="54" y="89"/>
                  </a:cubicBezTo>
                  <a:cubicBezTo>
                    <a:pt x="50" y="97"/>
                    <a:pt x="50" y="98"/>
                    <a:pt x="59" y="99"/>
                  </a:cubicBezTo>
                  <a:cubicBezTo>
                    <a:pt x="63" y="100"/>
                    <a:pt x="67" y="100"/>
                    <a:pt x="71" y="101"/>
                  </a:cubicBezTo>
                  <a:cubicBezTo>
                    <a:pt x="81" y="104"/>
                    <a:pt x="83" y="109"/>
                    <a:pt x="78" y="117"/>
                  </a:cubicBezTo>
                  <a:cubicBezTo>
                    <a:pt x="75" y="122"/>
                    <a:pt x="72" y="126"/>
                    <a:pt x="69" y="130"/>
                  </a:cubicBezTo>
                  <a:cubicBezTo>
                    <a:pt x="65" y="137"/>
                    <a:pt x="65" y="138"/>
                    <a:pt x="73" y="140"/>
                  </a:cubicBezTo>
                  <a:cubicBezTo>
                    <a:pt x="77" y="141"/>
                    <a:pt x="81" y="142"/>
                    <a:pt x="85" y="143"/>
                  </a:cubicBezTo>
                  <a:cubicBezTo>
                    <a:pt x="93" y="147"/>
                    <a:pt x="94" y="150"/>
                    <a:pt x="91" y="158"/>
                  </a:cubicBezTo>
                  <a:cubicBezTo>
                    <a:pt x="88" y="164"/>
                    <a:pt x="84" y="168"/>
                    <a:pt x="81" y="173"/>
                  </a:cubicBezTo>
                  <a:cubicBezTo>
                    <a:pt x="76" y="180"/>
                    <a:pt x="76" y="182"/>
                    <a:pt x="84" y="185"/>
                  </a:cubicBezTo>
                  <a:cubicBezTo>
                    <a:pt x="88" y="186"/>
                    <a:pt x="92" y="187"/>
                    <a:pt x="95" y="188"/>
                  </a:cubicBezTo>
                  <a:cubicBezTo>
                    <a:pt x="105" y="191"/>
                    <a:pt x="107" y="195"/>
                    <a:pt x="100" y="203"/>
                  </a:cubicBezTo>
                  <a:cubicBezTo>
                    <a:pt x="99" y="205"/>
                    <a:pt x="97" y="207"/>
                    <a:pt x="94" y="207"/>
                  </a:cubicBezTo>
                  <a:close/>
                </a:path>
              </a:pathLst>
            </a:custGeom>
            <a:solidFill>
              <a:srgbClr val="F7DC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5" name="Freeform 68">
              <a:extLst>
                <a:ext uri="{FF2B5EF4-FFF2-40B4-BE49-F238E27FC236}">
                  <a16:creationId xmlns:a16="http://schemas.microsoft.com/office/drawing/2014/main" id="{35D90678-7A64-3431-99DD-725729BE537A}"/>
                </a:ext>
              </a:extLst>
            </p:cNvPr>
            <p:cNvSpPr/>
            <p:nvPr/>
          </p:nvSpPr>
          <p:spPr bwMode="auto">
            <a:xfrm>
              <a:off x="10937875" y="493713"/>
              <a:ext cx="434975" cy="1019175"/>
            </a:xfrm>
            <a:custGeom>
              <a:avLst/>
              <a:gdLst>
                <a:gd name="T0" fmla="*/ 73 w 115"/>
                <a:gd name="T1" fmla="*/ 219 h 270"/>
                <a:gd name="T2" fmla="*/ 77 w 115"/>
                <a:gd name="T3" fmla="*/ 215 h 270"/>
                <a:gd name="T4" fmla="*/ 72 w 115"/>
                <a:gd name="T5" fmla="*/ 202 h 270"/>
                <a:gd name="T6" fmla="*/ 62 w 115"/>
                <a:gd name="T7" fmla="*/ 177 h 270"/>
                <a:gd name="T8" fmla="*/ 53 w 115"/>
                <a:gd name="T9" fmla="*/ 155 h 270"/>
                <a:gd name="T10" fmla="*/ 50 w 115"/>
                <a:gd name="T11" fmla="*/ 154 h 270"/>
                <a:gd name="T12" fmla="*/ 44 w 115"/>
                <a:gd name="T13" fmla="*/ 142 h 270"/>
                <a:gd name="T14" fmla="*/ 57 w 115"/>
                <a:gd name="T15" fmla="*/ 125 h 270"/>
                <a:gd name="T16" fmla="*/ 53 w 115"/>
                <a:gd name="T17" fmla="*/ 117 h 270"/>
                <a:gd name="T18" fmla="*/ 33 w 115"/>
                <a:gd name="T19" fmla="*/ 113 h 270"/>
                <a:gd name="T20" fmla="*/ 28 w 115"/>
                <a:gd name="T21" fmla="*/ 104 h 270"/>
                <a:gd name="T22" fmla="*/ 37 w 115"/>
                <a:gd name="T23" fmla="*/ 87 h 270"/>
                <a:gd name="T24" fmla="*/ 35 w 115"/>
                <a:gd name="T25" fmla="*/ 79 h 270"/>
                <a:gd name="T26" fmla="*/ 13 w 115"/>
                <a:gd name="T27" fmla="*/ 68 h 270"/>
                <a:gd name="T28" fmla="*/ 24 w 115"/>
                <a:gd name="T29" fmla="*/ 46 h 270"/>
                <a:gd name="T30" fmla="*/ 20 w 115"/>
                <a:gd name="T31" fmla="*/ 38 h 270"/>
                <a:gd name="T32" fmla="*/ 16 w 115"/>
                <a:gd name="T33" fmla="*/ 37 h 270"/>
                <a:gd name="T34" fmla="*/ 7 w 115"/>
                <a:gd name="T35" fmla="*/ 17 h 270"/>
                <a:gd name="T36" fmla="*/ 9 w 115"/>
                <a:gd name="T37" fmla="*/ 12 h 270"/>
                <a:gd name="T38" fmla="*/ 12 w 115"/>
                <a:gd name="T39" fmla="*/ 9 h 270"/>
                <a:gd name="T40" fmla="*/ 22 w 115"/>
                <a:gd name="T41" fmla="*/ 9 h 270"/>
                <a:gd name="T42" fmla="*/ 32 w 115"/>
                <a:gd name="T43" fmla="*/ 32 h 270"/>
                <a:gd name="T44" fmla="*/ 37 w 115"/>
                <a:gd name="T45" fmla="*/ 44 h 270"/>
                <a:gd name="T46" fmla="*/ 33 w 115"/>
                <a:gd name="T47" fmla="*/ 49 h 270"/>
                <a:gd name="T48" fmla="*/ 42 w 115"/>
                <a:gd name="T49" fmla="*/ 72 h 270"/>
                <a:gd name="T50" fmla="*/ 47 w 115"/>
                <a:gd name="T51" fmla="*/ 89 h 270"/>
                <a:gd name="T52" fmla="*/ 55 w 115"/>
                <a:gd name="T53" fmla="*/ 109 h 270"/>
                <a:gd name="T54" fmla="*/ 63 w 115"/>
                <a:gd name="T55" fmla="*/ 129 h 270"/>
                <a:gd name="T56" fmla="*/ 71 w 115"/>
                <a:gd name="T57" fmla="*/ 151 h 270"/>
                <a:gd name="T58" fmla="*/ 78 w 115"/>
                <a:gd name="T59" fmla="*/ 153 h 270"/>
                <a:gd name="T60" fmla="*/ 80 w 115"/>
                <a:gd name="T61" fmla="*/ 163 h 270"/>
                <a:gd name="T62" fmla="*/ 65 w 115"/>
                <a:gd name="T63" fmla="*/ 185 h 270"/>
                <a:gd name="T64" fmla="*/ 68 w 115"/>
                <a:gd name="T65" fmla="*/ 192 h 270"/>
                <a:gd name="T66" fmla="*/ 86 w 115"/>
                <a:gd name="T67" fmla="*/ 197 h 270"/>
                <a:gd name="T68" fmla="*/ 91 w 115"/>
                <a:gd name="T69" fmla="*/ 207 h 270"/>
                <a:gd name="T70" fmla="*/ 79 w 115"/>
                <a:gd name="T71" fmla="*/ 224 h 270"/>
                <a:gd name="T72" fmla="*/ 82 w 115"/>
                <a:gd name="T73" fmla="*/ 231 h 270"/>
                <a:gd name="T74" fmla="*/ 104 w 115"/>
                <a:gd name="T75" fmla="*/ 236 h 270"/>
                <a:gd name="T76" fmla="*/ 108 w 115"/>
                <a:gd name="T77" fmla="*/ 247 h 270"/>
                <a:gd name="T78" fmla="*/ 101 w 115"/>
                <a:gd name="T79" fmla="*/ 253 h 270"/>
                <a:gd name="T80" fmla="*/ 88 w 115"/>
                <a:gd name="T81" fmla="*/ 265 h 270"/>
                <a:gd name="T82" fmla="*/ 80 w 115"/>
                <a:gd name="T83" fmla="*/ 268 h 270"/>
                <a:gd name="T84" fmla="*/ 83 w 115"/>
                <a:gd name="T85" fmla="*/ 260 h 270"/>
                <a:gd name="T86" fmla="*/ 94 w 115"/>
                <a:gd name="T87" fmla="*/ 249 h 270"/>
                <a:gd name="T88" fmla="*/ 91 w 115"/>
                <a:gd name="T89" fmla="*/ 240 h 270"/>
                <a:gd name="T90" fmla="*/ 71 w 115"/>
                <a:gd name="T91" fmla="*/ 236 h 270"/>
                <a:gd name="T92" fmla="*/ 68 w 115"/>
                <a:gd name="T93" fmla="*/ 225 h 270"/>
                <a:gd name="T94" fmla="*/ 73 w 115"/>
                <a:gd name="T95" fmla="*/ 21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 h="270">
                  <a:moveTo>
                    <a:pt x="73" y="219"/>
                  </a:moveTo>
                  <a:cubicBezTo>
                    <a:pt x="75" y="218"/>
                    <a:pt x="76" y="216"/>
                    <a:pt x="77" y="215"/>
                  </a:cubicBezTo>
                  <a:cubicBezTo>
                    <a:pt x="83" y="205"/>
                    <a:pt x="83" y="206"/>
                    <a:pt x="72" y="202"/>
                  </a:cubicBezTo>
                  <a:cubicBezTo>
                    <a:pt x="48" y="195"/>
                    <a:pt x="48" y="196"/>
                    <a:pt x="62" y="177"/>
                  </a:cubicBezTo>
                  <a:cubicBezTo>
                    <a:pt x="76" y="159"/>
                    <a:pt x="74" y="161"/>
                    <a:pt x="53" y="155"/>
                  </a:cubicBezTo>
                  <a:cubicBezTo>
                    <a:pt x="52" y="154"/>
                    <a:pt x="51" y="154"/>
                    <a:pt x="50" y="154"/>
                  </a:cubicBezTo>
                  <a:cubicBezTo>
                    <a:pt x="39" y="153"/>
                    <a:pt x="38" y="151"/>
                    <a:pt x="44" y="142"/>
                  </a:cubicBezTo>
                  <a:cubicBezTo>
                    <a:pt x="49" y="136"/>
                    <a:pt x="52" y="131"/>
                    <a:pt x="57" y="125"/>
                  </a:cubicBezTo>
                  <a:cubicBezTo>
                    <a:pt x="60" y="120"/>
                    <a:pt x="58" y="118"/>
                    <a:pt x="53" y="117"/>
                  </a:cubicBezTo>
                  <a:cubicBezTo>
                    <a:pt x="47" y="115"/>
                    <a:pt x="40" y="114"/>
                    <a:pt x="33" y="113"/>
                  </a:cubicBezTo>
                  <a:cubicBezTo>
                    <a:pt x="27" y="113"/>
                    <a:pt x="24" y="111"/>
                    <a:pt x="28" y="104"/>
                  </a:cubicBezTo>
                  <a:cubicBezTo>
                    <a:pt x="31" y="98"/>
                    <a:pt x="33" y="92"/>
                    <a:pt x="37" y="87"/>
                  </a:cubicBezTo>
                  <a:cubicBezTo>
                    <a:pt x="41" y="83"/>
                    <a:pt x="41" y="81"/>
                    <a:pt x="35" y="79"/>
                  </a:cubicBezTo>
                  <a:cubicBezTo>
                    <a:pt x="27" y="76"/>
                    <a:pt x="16" y="75"/>
                    <a:pt x="13" y="68"/>
                  </a:cubicBezTo>
                  <a:cubicBezTo>
                    <a:pt x="11" y="61"/>
                    <a:pt x="19" y="53"/>
                    <a:pt x="24" y="46"/>
                  </a:cubicBezTo>
                  <a:cubicBezTo>
                    <a:pt x="27" y="41"/>
                    <a:pt x="26" y="39"/>
                    <a:pt x="20" y="38"/>
                  </a:cubicBezTo>
                  <a:cubicBezTo>
                    <a:pt x="19" y="38"/>
                    <a:pt x="18" y="37"/>
                    <a:pt x="16" y="37"/>
                  </a:cubicBezTo>
                  <a:cubicBezTo>
                    <a:pt x="1" y="34"/>
                    <a:pt x="0" y="31"/>
                    <a:pt x="7" y="17"/>
                  </a:cubicBezTo>
                  <a:cubicBezTo>
                    <a:pt x="8" y="15"/>
                    <a:pt x="9" y="14"/>
                    <a:pt x="9" y="12"/>
                  </a:cubicBezTo>
                  <a:cubicBezTo>
                    <a:pt x="10" y="11"/>
                    <a:pt x="11" y="11"/>
                    <a:pt x="12" y="9"/>
                  </a:cubicBezTo>
                  <a:cubicBezTo>
                    <a:pt x="15" y="0"/>
                    <a:pt x="18" y="1"/>
                    <a:pt x="22" y="9"/>
                  </a:cubicBezTo>
                  <a:cubicBezTo>
                    <a:pt x="11" y="26"/>
                    <a:pt x="12" y="28"/>
                    <a:pt x="32" y="32"/>
                  </a:cubicBezTo>
                  <a:cubicBezTo>
                    <a:pt x="43" y="34"/>
                    <a:pt x="43" y="34"/>
                    <a:pt x="37" y="44"/>
                  </a:cubicBezTo>
                  <a:cubicBezTo>
                    <a:pt x="35" y="45"/>
                    <a:pt x="34" y="47"/>
                    <a:pt x="33" y="49"/>
                  </a:cubicBezTo>
                  <a:cubicBezTo>
                    <a:pt x="21" y="65"/>
                    <a:pt x="22" y="67"/>
                    <a:pt x="42" y="72"/>
                  </a:cubicBezTo>
                  <a:cubicBezTo>
                    <a:pt x="57" y="76"/>
                    <a:pt x="57" y="76"/>
                    <a:pt x="47" y="89"/>
                  </a:cubicBezTo>
                  <a:cubicBezTo>
                    <a:pt x="35" y="105"/>
                    <a:pt x="35" y="106"/>
                    <a:pt x="55" y="109"/>
                  </a:cubicBezTo>
                  <a:cubicBezTo>
                    <a:pt x="75" y="112"/>
                    <a:pt x="76" y="110"/>
                    <a:pt x="63" y="129"/>
                  </a:cubicBezTo>
                  <a:cubicBezTo>
                    <a:pt x="51" y="145"/>
                    <a:pt x="51" y="145"/>
                    <a:pt x="71" y="151"/>
                  </a:cubicBezTo>
                  <a:cubicBezTo>
                    <a:pt x="73" y="152"/>
                    <a:pt x="76" y="153"/>
                    <a:pt x="78" y="153"/>
                  </a:cubicBezTo>
                  <a:cubicBezTo>
                    <a:pt x="83" y="155"/>
                    <a:pt x="85" y="157"/>
                    <a:pt x="80" y="163"/>
                  </a:cubicBezTo>
                  <a:cubicBezTo>
                    <a:pt x="75" y="170"/>
                    <a:pt x="71" y="178"/>
                    <a:pt x="65" y="185"/>
                  </a:cubicBezTo>
                  <a:cubicBezTo>
                    <a:pt x="63" y="189"/>
                    <a:pt x="64" y="190"/>
                    <a:pt x="68" y="192"/>
                  </a:cubicBezTo>
                  <a:cubicBezTo>
                    <a:pt x="74" y="195"/>
                    <a:pt x="80" y="196"/>
                    <a:pt x="86" y="197"/>
                  </a:cubicBezTo>
                  <a:cubicBezTo>
                    <a:pt x="97" y="198"/>
                    <a:pt x="97" y="199"/>
                    <a:pt x="91" y="207"/>
                  </a:cubicBezTo>
                  <a:cubicBezTo>
                    <a:pt x="87" y="212"/>
                    <a:pt x="83" y="218"/>
                    <a:pt x="79" y="224"/>
                  </a:cubicBezTo>
                  <a:cubicBezTo>
                    <a:pt x="76" y="228"/>
                    <a:pt x="77" y="230"/>
                    <a:pt x="82" y="231"/>
                  </a:cubicBezTo>
                  <a:cubicBezTo>
                    <a:pt x="89" y="232"/>
                    <a:pt x="97" y="234"/>
                    <a:pt x="104" y="236"/>
                  </a:cubicBezTo>
                  <a:cubicBezTo>
                    <a:pt x="115" y="239"/>
                    <a:pt x="115" y="239"/>
                    <a:pt x="108" y="247"/>
                  </a:cubicBezTo>
                  <a:cubicBezTo>
                    <a:pt x="105" y="249"/>
                    <a:pt x="103" y="251"/>
                    <a:pt x="101" y="253"/>
                  </a:cubicBezTo>
                  <a:cubicBezTo>
                    <a:pt x="96" y="257"/>
                    <a:pt x="92" y="261"/>
                    <a:pt x="88" y="265"/>
                  </a:cubicBezTo>
                  <a:cubicBezTo>
                    <a:pt x="86" y="267"/>
                    <a:pt x="82" y="270"/>
                    <a:pt x="80" y="268"/>
                  </a:cubicBezTo>
                  <a:cubicBezTo>
                    <a:pt x="77" y="265"/>
                    <a:pt x="80" y="262"/>
                    <a:pt x="83" y="260"/>
                  </a:cubicBezTo>
                  <a:cubicBezTo>
                    <a:pt x="87" y="256"/>
                    <a:pt x="90" y="253"/>
                    <a:pt x="94" y="249"/>
                  </a:cubicBezTo>
                  <a:cubicBezTo>
                    <a:pt x="102" y="243"/>
                    <a:pt x="96" y="241"/>
                    <a:pt x="91" y="240"/>
                  </a:cubicBezTo>
                  <a:cubicBezTo>
                    <a:pt x="85" y="239"/>
                    <a:pt x="78" y="238"/>
                    <a:pt x="71" y="236"/>
                  </a:cubicBezTo>
                  <a:cubicBezTo>
                    <a:pt x="63" y="234"/>
                    <a:pt x="63" y="231"/>
                    <a:pt x="68" y="225"/>
                  </a:cubicBezTo>
                  <a:cubicBezTo>
                    <a:pt x="70" y="223"/>
                    <a:pt x="72" y="221"/>
                    <a:pt x="73" y="219"/>
                  </a:cubicBezTo>
                  <a:close/>
                </a:path>
              </a:pathLst>
            </a:custGeom>
            <a:solidFill>
              <a:srgbClr val="0B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6" name="Freeform 69">
              <a:extLst>
                <a:ext uri="{FF2B5EF4-FFF2-40B4-BE49-F238E27FC236}">
                  <a16:creationId xmlns:a16="http://schemas.microsoft.com/office/drawing/2014/main" id="{97CEDEFA-7DAA-E46A-260A-EB4548D3B163}"/>
                </a:ext>
              </a:extLst>
            </p:cNvPr>
            <p:cNvSpPr/>
            <p:nvPr/>
          </p:nvSpPr>
          <p:spPr bwMode="auto">
            <a:xfrm>
              <a:off x="10809288" y="539750"/>
              <a:ext cx="423863" cy="977900"/>
            </a:xfrm>
            <a:custGeom>
              <a:avLst/>
              <a:gdLst>
                <a:gd name="T0" fmla="*/ 26 w 112"/>
                <a:gd name="T1" fmla="*/ 13 h 259"/>
                <a:gd name="T2" fmla="*/ 24 w 112"/>
                <a:gd name="T3" fmla="*/ 15 h 259"/>
                <a:gd name="T4" fmla="*/ 28 w 112"/>
                <a:gd name="T5" fmla="*/ 37 h 259"/>
                <a:gd name="T6" fmla="*/ 34 w 112"/>
                <a:gd name="T7" fmla="*/ 40 h 259"/>
                <a:gd name="T8" fmla="*/ 35 w 112"/>
                <a:gd name="T9" fmla="*/ 54 h 259"/>
                <a:gd name="T10" fmla="*/ 23 w 112"/>
                <a:gd name="T11" fmla="*/ 66 h 259"/>
                <a:gd name="T12" fmla="*/ 39 w 112"/>
                <a:gd name="T13" fmla="*/ 75 h 259"/>
                <a:gd name="T14" fmla="*/ 46 w 112"/>
                <a:gd name="T15" fmla="*/ 98 h 259"/>
                <a:gd name="T16" fmla="*/ 43 w 112"/>
                <a:gd name="T17" fmla="*/ 101 h 259"/>
                <a:gd name="T18" fmla="*/ 47 w 112"/>
                <a:gd name="T19" fmla="*/ 113 h 259"/>
                <a:gd name="T20" fmla="*/ 49 w 112"/>
                <a:gd name="T21" fmla="*/ 113 h 259"/>
                <a:gd name="T22" fmla="*/ 69 w 112"/>
                <a:gd name="T23" fmla="*/ 124 h 259"/>
                <a:gd name="T24" fmla="*/ 57 w 112"/>
                <a:gd name="T25" fmla="*/ 138 h 259"/>
                <a:gd name="T26" fmla="*/ 48 w 112"/>
                <a:gd name="T27" fmla="*/ 150 h 259"/>
                <a:gd name="T28" fmla="*/ 63 w 112"/>
                <a:gd name="T29" fmla="*/ 154 h 259"/>
                <a:gd name="T30" fmla="*/ 81 w 112"/>
                <a:gd name="T31" fmla="*/ 158 h 259"/>
                <a:gd name="T32" fmla="*/ 83 w 112"/>
                <a:gd name="T33" fmla="*/ 168 h 259"/>
                <a:gd name="T34" fmla="*/ 68 w 112"/>
                <a:gd name="T35" fmla="*/ 183 h 259"/>
                <a:gd name="T36" fmla="*/ 70 w 112"/>
                <a:gd name="T37" fmla="*/ 190 h 259"/>
                <a:gd name="T38" fmla="*/ 95 w 112"/>
                <a:gd name="T39" fmla="*/ 194 h 259"/>
                <a:gd name="T40" fmla="*/ 89 w 112"/>
                <a:gd name="T41" fmla="*/ 209 h 259"/>
                <a:gd name="T42" fmla="*/ 94 w 112"/>
                <a:gd name="T43" fmla="*/ 230 h 259"/>
                <a:gd name="T44" fmla="*/ 99 w 112"/>
                <a:gd name="T45" fmla="*/ 232 h 259"/>
                <a:gd name="T46" fmla="*/ 111 w 112"/>
                <a:gd name="T47" fmla="*/ 238 h 259"/>
                <a:gd name="T48" fmla="*/ 104 w 112"/>
                <a:gd name="T49" fmla="*/ 248 h 259"/>
                <a:gd name="T50" fmla="*/ 94 w 112"/>
                <a:gd name="T51" fmla="*/ 255 h 259"/>
                <a:gd name="T52" fmla="*/ 89 w 112"/>
                <a:gd name="T53" fmla="*/ 256 h 259"/>
                <a:gd name="T54" fmla="*/ 90 w 112"/>
                <a:gd name="T55" fmla="*/ 249 h 259"/>
                <a:gd name="T56" fmla="*/ 94 w 112"/>
                <a:gd name="T57" fmla="*/ 246 h 259"/>
                <a:gd name="T58" fmla="*/ 93 w 112"/>
                <a:gd name="T59" fmla="*/ 236 h 259"/>
                <a:gd name="T60" fmla="*/ 71 w 112"/>
                <a:gd name="T61" fmla="*/ 232 h 259"/>
                <a:gd name="T62" fmla="*/ 65 w 112"/>
                <a:gd name="T63" fmla="*/ 229 h 259"/>
                <a:gd name="T64" fmla="*/ 66 w 112"/>
                <a:gd name="T65" fmla="*/ 224 h 259"/>
                <a:gd name="T66" fmla="*/ 83 w 112"/>
                <a:gd name="T67" fmla="*/ 204 h 259"/>
                <a:gd name="T68" fmla="*/ 75 w 112"/>
                <a:gd name="T69" fmla="*/ 201 h 259"/>
                <a:gd name="T70" fmla="*/ 72 w 112"/>
                <a:gd name="T71" fmla="*/ 197 h 259"/>
                <a:gd name="T72" fmla="*/ 66 w 112"/>
                <a:gd name="T73" fmla="*/ 199 h 259"/>
                <a:gd name="T74" fmla="*/ 52 w 112"/>
                <a:gd name="T75" fmla="*/ 192 h 259"/>
                <a:gd name="T76" fmla="*/ 60 w 112"/>
                <a:gd name="T77" fmla="*/ 181 h 259"/>
                <a:gd name="T78" fmla="*/ 70 w 112"/>
                <a:gd name="T79" fmla="*/ 167 h 259"/>
                <a:gd name="T80" fmla="*/ 54 w 112"/>
                <a:gd name="T81" fmla="*/ 162 h 259"/>
                <a:gd name="T82" fmla="*/ 43 w 112"/>
                <a:gd name="T83" fmla="*/ 159 h 259"/>
                <a:gd name="T84" fmla="*/ 35 w 112"/>
                <a:gd name="T85" fmla="*/ 155 h 259"/>
                <a:gd name="T86" fmla="*/ 39 w 112"/>
                <a:gd name="T87" fmla="*/ 146 h 259"/>
                <a:gd name="T88" fmla="*/ 51 w 112"/>
                <a:gd name="T89" fmla="*/ 132 h 259"/>
                <a:gd name="T90" fmla="*/ 54 w 112"/>
                <a:gd name="T91" fmla="*/ 126 h 259"/>
                <a:gd name="T92" fmla="*/ 47 w 112"/>
                <a:gd name="T93" fmla="*/ 121 h 259"/>
                <a:gd name="T94" fmla="*/ 40 w 112"/>
                <a:gd name="T95" fmla="*/ 120 h 259"/>
                <a:gd name="T96" fmla="*/ 27 w 112"/>
                <a:gd name="T97" fmla="*/ 116 h 259"/>
                <a:gd name="T98" fmla="*/ 33 w 112"/>
                <a:gd name="T99" fmla="*/ 102 h 259"/>
                <a:gd name="T100" fmla="*/ 27 w 112"/>
                <a:gd name="T101" fmla="*/ 77 h 259"/>
                <a:gd name="T102" fmla="*/ 14 w 112"/>
                <a:gd name="T103" fmla="*/ 74 h 259"/>
                <a:gd name="T104" fmla="*/ 12 w 112"/>
                <a:gd name="T105" fmla="*/ 69 h 259"/>
                <a:gd name="T106" fmla="*/ 19 w 112"/>
                <a:gd name="T107" fmla="*/ 57 h 259"/>
                <a:gd name="T108" fmla="*/ 25 w 112"/>
                <a:gd name="T109" fmla="*/ 46 h 259"/>
                <a:gd name="T110" fmla="*/ 9 w 112"/>
                <a:gd name="T111" fmla="*/ 37 h 259"/>
                <a:gd name="T112" fmla="*/ 4 w 112"/>
                <a:gd name="T113" fmla="*/ 31 h 259"/>
                <a:gd name="T114" fmla="*/ 24 w 112"/>
                <a:gd name="T115" fmla="*/ 2 h 259"/>
                <a:gd name="T116" fmla="*/ 28 w 112"/>
                <a:gd name="T117" fmla="*/ 2 h 259"/>
                <a:gd name="T118" fmla="*/ 30 w 112"/>
                <a:gd name="T119" fmla="*/ 6 h 259"/>
                <a:gd name="T120" fmla="*/ 26 w 112"/>
                <a:gd name="T121" fmla="*/ 1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2" h="259">
                  <a:moveTo>
                    <a:pt x="26" y="13"/>
                  </a:moveTo>
                  <a:cubicBezTo>
                    <a:pt x="25" y="14"/>
                    <a:pt x="24" y="14"/>
                    <a:pt x="24" y="15"/>
                  </a:cubicBezTo>
                  <a:cubicBezTo>
                    <a:pt x="11" y="29"/>
                    <a:pt x="11" y="30"/>
                    <a:pt x="28" y="37"/>
                  </a:cubicBezTo>
                  <a:cubicBezTo>
                    <a:pt x="30" y="37"/>
                    <a:pt x="32" y="39"/>
                    <a:pt x="34" y="40"/>
                  </a:cubicBezTo>
                  <a:cubicBezTo>
                    <a:pt x="41" y="45"/>
                    <a:pt x="42" y="49"/>
                    <a:pt x="35" y="54"/>
                  </a:cubicBezTo>
                  <a:cubicBezTo>
                    <a:pt x="30" y="57"/>
                    <a:pt x="21" y="60"/>
                    <a:pt x="23" y="66"/>
                  </a:cubicBezTo>
                  <a:cubicBezTo>
                    <a:pt x="24" y="72"/>
                    <a:pt x="33" y="73"/>
                    <a:pt x="39" y="75"/>
                  </a:cubicBezTo>
                  <a:cubicBezTo>
                    <a:pt x="58" y="81"/>
                    <a:pt x="59" y="83"/>
                    <a:pt x="46" y="98"/>
                  </a:cubicBezTo>
                  <a:cubicBezTo>
                    <a:pt x="45" y="99"/>
                    <a:pt x="44" y="100"/>
                    <a:pt x="43" y="101"/>
                  </a:cubicBezTo>
                  <a:cubicBezTo>
                    <a:pt x="36" y="111"/>
                    <a:pt x="36" y="111"/>
                    <a:pt x="47" y="113"/>
                  </a:cubicBezTo>
                  <a:cubicBezTo>
                    <a:pt x="48" y="113"/>
                    <a:pt x="49" y="113"/>
                    <a:pt x="49" y="113"/>
                  </a:cubicBezTo>
                  <a:cubicBezTo>
                    <a:pt x="56" y="117"/>
                    <a:pt x="67" y="116"/>
                    <a:pt x="69" y="124"/>
                  </a:cubicBezTo>
                  <a:cubicBezTo>
                    <a:pt x="71" y="131"/>
                    <a:pt x="61" y="133"/>
                    <a:pt x="57" y="138"/>
                  </a:cubicBezTo>
                  <a:cubicBezTo>
                    <a:pt x="54" y="142"/>
                    <a:pt x="47" y="146"/>
                    <a:pt x="48" y="150"/>
                  </a:cubicBezTo>
                  <a:cubicBezTo>
                    <a:pt x="50" y="153"/>
                    <a:pt x="57" y="154"/>
                    <a:pt x="63" y="154"/>
                  </a:cubicBezTo>
                  <a:cubicBezTo>
                    <a:pt x="69" y="153"/>
                    <a:pt x="75" y="156"/>
                    <a:pt x="81" y="158"/>
                  </a:cubicBezTo>
                  <a:cubicBezTo>
                    <a:pt x="87" y="160"/>
                    <a:pt x="87" y="163"/>
                    <a:pt x="83" y="168"/>
                  </a:cubicBezTo>
                  <a:cubicBezTo>
                    <a:pt x="78" y="173"/>
                    <a:pt x="72" y="177"/>
                    <a:pt x="68" y="183"/>
                  </a:cubicBezTo>
                  <a:cubicBezTo>
                    <a:pt x="65" y="186"/>
                    <a:pt x="64" y="187"/>
                    <a:pt x="70" y="190"/>
                  </a:cubicBezTo>
                  <a:cubicBezTo>
                    <a:pt x="78" y="193"/>
                    <a:pt x="87" y="192"/>
                    <a:pt x="95" y="194"/>
                  </a:cubicBezTo>
                  <a:cubicBezTo>
                    <a:pt x="99" y="201"/>
                    <a:pt x="93" y="205"/>
                    <a:pt x="89" y="209"/>
                  </a:cubicBezTo>
                  <a:cubicBezTo>
                    <a:pt x="73" y="224"/>
                    <a:pt x="73" y="224"/>
                    <a:pt x="94" y="230"/>
                  </a:cubicBezTo>
                  <a:cubicBezTo>
                    <a:pt x="96" y="231"/>
                    <a:pt x="98" y="233"/>
                    <a:pt x="99" y="232"/>
                  </a:cubicBezTo>
                  <a:cubicBezTo>
                    <a:pt x="105" y="231"/>
                    <a:pt x="110" y="232"/>
                    <a:pt x="111" y="238"/>
                  </a:cubicBezTo>
                  <a:cubicBezTo>
                    <a:pt x="112" y="243"/>
                    <a:pt x="107" y="245"/>
                    <a:pt x="104" y="248"/>
                  </a:cubicBezTo>
                  <a:cubicBezTo>
                    <a:pt x="101" y="250"/>
                    <a:pt x="98" y="253"/>
                    <a:pt x="94" y="255"/>
                  </a:cubicBezTo>
                  <a:cubicBezTo>
                    <a:pt x="93" y="256"/>
                    <a:pt x="91" y="259"/>
                    <a:pt x="89" y="256"/>
                  </a:cubicBezTo>
                  <a:cubicBezTo>
                    <a:pt x="87" y="254"/>
                    <a:pt x="88" y="251"/>
                    <a:pt x="90" y="249"/>
                  </a:cubicBezTo>
                  <a:cubicBezTo>
                    <a:pt x="92" y="248"/>
                    <a:pt x="93" y="247"/>
                    <a:pt x="94" y="246"/>
                  </a:cubicBezTo>
                  <a:cubicBezTo>
                    <a:pt x="99" y="242"/>
                    <a:pt x="98" y="238"/>
                    <a:pt x="93" y="236"/>
                  </a:cubicBezTo>
                  <a:cubicBezTo>
                    <a:pt x="86" y="234"/>
                    <a:pt x="79" y="229"/>
                    <a:pt x="71" y="232"/>
                  </a:cubicBezTo>
                  <a:cubicBezTo>
                    <a:pt x="68" y="233"/>
                    <a:pt x="66" y="231"/>
                    <a:pt x="65" y="229"/>
                  </a:cubicBezTo>
                  <a:cubicBezTo>
                    <a:pt x="63" y="227"/>
                    <a:pt x="65" y="225"/>
                    <a:pt x="66" y="224"/>
                  </a:cubicBezTo>
                  <a:cubicBezTo>
                    <a:pt x="71" y="217"/>
                    <a:pt x="79" y="212"/>
                    <a:pt x="83" y="204"/>
                  </a:cubicBezTo>
                  <a:cubicBezTo>
                    <a:pt x="81" y="202"/>
                    <a:pt x="78" y="200"/>
                    <a:pt x="75" y="201"/>
                  </a:cubicBezTo>
                  <a:cubicBezTo>
                    <a:pt x="76" y="197"/>
                    <a:pt x="74" y="197"/>
                    <a:pt x="72" y="197"/>
                  </a:cubicBezTo>
                  <a:cubicBezTo>
                    <a:pt x="70" y="197"/>
                    <a:pt x="68" y="200"/>
                    <a:pt x="66" y="199"/>
                  </a:cubicBezTo>
                  <a:cubicBezTo>
                    <a:pt x="61" y="197"/>
                    <a:pt x="54" y="197"/>
                    <a:pt x="52" y="192"/>
                  </a:cubicBezTo>
                  <a:cubicBezTo>
                    <a:pt x="51" y="187"/>
                    <a:pt x="57" y="185"/>
                    <a:pt x="60" y="181"/>
                  </a:cubicBezTo>
                  <a:cubicBezTo>
                    <a:pt x="64" y="177"/>
                    <a:pt x="71" y="172"/>
                    <a:pt x="70" y="167"/>
                  </a:cubicBezTo>
                  <a:cubicBezTo>
                    <a:pt x="69" y="162"/>
                    <a:pt x="60" y="163"/>
                    <a:pt x="54" y="162"/>
                  </a:cubicBezTo>
                  <a:cubicBezTo>
                    <a:pt x="50" y="161"/>
                    <a:pt x="47" y="160"/>
                    <a:pt x="43" y="159"/>
                  </a:cubicBezTo>
                  <a:cubicBezTo>
                    <a:pt x="40" y="158"/>
                    <a:pt x="36" y="158"/>
                    <a:pt x="35" y="155"/>
                  </a:cubicBezTo>
                  <a:cubicBezTo>
                    <a:pt x="33" y="151"/>
                    <a:pt x="36" y="148"/>
                    <a:pt x="39" y="146"/>
                  </a:cubicBezTo>
                  <a:cubicBezTo>
                    <a:pt x="44" y="142"/>
                    <a:pt x="48" y="137"/>
                    <a:pt x="51" y="132"/>
                  </a:cubicBezTo>
                  <a:cubicBezTo>
                    <a:pt x="53" y="131"/>
                    <a:pt x="57" y="129"/>
                    <a:pt x="54" y="126"/>
                  </a:cubicBezTo>
                  <a:cubicBezTo>
                    <a:pt x="52" y="124"/>
                    <a:pt x="51" y="120"/>
                    <a:pt x="47" y="121"/>
                  </a:cubicBezTo>
                  <a:cubicBezTo>
                    <a:pt x="44" y="122"/>
                    <a:pt x="42" y="119"/>
                    <a:pt x="40" y="120"/>
                  </a:cubicBezTo>
                  <a:cubicBezTo>
                    <a:pt x="35" y="121"/>
                    <a:pt x="29" y="121"/>
                    <a:pt x="27" y="116"/>
                  </a:cubicBezTo>
                  <a:cubicBezTo>
                    <a:pt x="25" y="111"/>
                    <a:pt x="29" y="107"/>
                    <a:pt x="33" y="102"/>
                  </a:cubicBezTo>
                  <a:cubicBezTo>
                    <a:pt x="44" y="89"/>
                    <a:pt x="43" y="85"/>
                    <a:pt x="27" y="77"/>
                  </a:cubicBezTo>
                  <a:cubicBezTo>
                    <a:pt x="23" y="75"/>
                    <a:pt x="19" y="72"/>
                    <a:pt x="14" y="74"/>
                  </a:cubicBezTo>
                  <a:cubicBezTo>
                    <a:pt x="10" y="75"/>
                    <a:pt x="13" y="71"/>
                    <a:pt x="12" y="69"/>
                  </a:cubicBezTo>
                  <a:cubicBezTo>
                    <a:pt x="11" y="63"/>
                    <a:pt x="17" y="61"/>
                    <a:pt x="19" y="57"/>
                  </a:cubicBezTo>
                  <a:cubicBezTo>
                    <a:pt x="22" y="53"/>
                    <a:pt x="29" y="53"/>
                    <a:pt x="25" y="46"/>
                  </a:cubicBezTo>
                  <a:cubicBezTo>
                    <a:pt x="21" y="39"/>
                    <a:pt x="15" y="36"/>
                    <a:pt x="9" y="37"/>
                  </a:cubicBezTo>
                  <a:cubicBezTo>
                    <a:pt x="0" y="40"/>
                    <a:pt x="3" y="34"/>
                    <a:pt x="4" y="31"/>
                  </a:cubicBezTo>
                  <a:cubicBezTo>
                    <a:pt x="9" y="20"/>
                    <a:pt x="19" y="13"/>
                    <a:pt x="24" y="2"/>
                  </a:cubicBezTo>
                  <a:cubicBezTo>
                    <a:pt x="25" y="0"/>
                    <a:pt x="27" y="1"/>
                    <a:pt x="28" y="2"/>
                  </a:cubicBezTo>
                  <a:cubicBezTo>
                    <a:pt x="30" y="3"/>
                    <a:pt x="30" y="5"/>
                    <a:pt x="30" y="6"/>
                  </a:cubicBezTo>
                  <a:cubicBezTo>
                    <a:pt x="28" y="9"/>
                    <a:pt x="27" y="11"/>
                    <a:pt x="26" y="13"/>
                  </a:cubicBezTo>
                  <a:close/>
                </a:path>
              </a:pathLst>
            </a:custGeom>
            <a:solidFill>
              <a:srgbClr val="0C0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7" name="Freeform 70">
              <a:extLst>
                <a:ext uri="{FF2B5EF4-FFF2-40B4-BE49-F238E27FC236}">
                  <a16:creationId xmlns:a16="http://schemas.microsoft.com/office/drawing/2014/main" id="{00955142-54B8-A349-9C98-0F317D21B0C8}"/>
                </a:ext>
              </a:extLst>
            </p:cNvPr>
            <p:cNvSpPr/>
            <p:nvPr/>
          </p:nvSpPr>
          <p:spPr bwMode="auto">
            <a:xfrm>
              <a:off x="11520488" y="17462"/>
              <a:ext cx="344488" cy="177800"/>
            </a:xfrm>
            <a:custGeom>
              <a:avLst/>
              <a:gdLst>
                <a:gd name="T0" fmla="*/ 14 w 91"/>
                <a:gd name="T1" fmla="*/ 2 h 47"/>
                <a:gd name="T2" fmla="*/ 42 w 91"/>
                <a:gd name="T3" fmla="*/ 1 h 47"/>
                <a:gd name="T4" fmla="*/ 46 w 91"/>
                <a:gd name="T5" fmla="*/ 4 h 47"/>
                <a:gd name="T6" fmla="*/ 64 w 91"/>
                <a:gd name="T7" fmla="*/ 1 h 47"/>
                <a:gd name="T8" fmla="*/ 86 w 91"/>
                <a:gd name="T9" fmla="*/ 11 h 47"/>
                <a:gd name="T10" fmla="*/ 91 w 91"/>
                <a:gd name="T11" fmla="*/ 12 h 47"/>
                <a:gd name="T12" fmla="*/ 86 w 91"/>
                <a:gd name="T13" fmla="*/ 14 h 47"/>
                <a:gd name="T14" fmla="*/ 80 w 91"/>
                <a:gd name="T15" fmla="*/ 25 h 47"/>
                <a:gd name="T16" fmla="*/ 71 w 91"/>
                <a:gd name="T17" fmla="*/ 39 h 47"/>
                <a:gd name="T18" fmla="*/ 66 w 91"/>
                <a:gd name="T19" fmla="*/ 37 h 47"/>
                <a:gd name="T20" fmla="*/ 63 w 91"/>
                <a:gd name="T21" fmla="*/ 36 h 47"/>
                <a:gd name="T22" fmla="*/ 35 w 91"/>
                <a:gd name="T23" fmla="*/ 44 h 47"/>
                <a:gd name="T24" fmla="*/ 9 w 91"/>
                <a:gd name="T25" fmla="*/ 34 h 47"/>
                <a:gd name="T26" fmla="*/ 13 w 91"/>
                <a:gd name="T27" fmla="*/ 12 h 47"/>
                <a:gd name="T28" fmla="*/ 14 w 91"/>
                <a:gd name="T29"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47">
                  <a:moveTo>
                    <a:pt x="14" y="2"/>
                  </a:moveTo>
                  <a:cubicBezTo>
                    <a:pt x="19" y="4"/>
                    <a:pt x="38" y="4"/>
                    <a:pt x="42" y="1"/>
                  </a:cubicBezTo>
                  <a:cubicBezTo>
                    <a:pt x="45" y="0"/>
                    <a:pt x="45" y="3"/>
                    <a:pt x="46" y="4"/>
                  </a:cubicBezTo>
                  <a:cubicBezTo>
                    <a:pt x="54" y="9"/>
                    <a:pt x="58" y="9"/>
                    <a:pt x="64" y="1"/>
                  </a:cubicBezTo>
                  <a:cubicBezTo>
                    <a:pt x="68" y="12"/>
                    <a:pt x="75" y="17"/>
                    <a:pt x="86" y="11"/>
                  </a:cubicBezTo>
                  <a:cubicBezTo>
                    <a:pt x="88" y="9"/>
                    <a:pt x="91" y="10"/>
                    <a:pt x="91" y="12"/>
                  </a:cubicBezTo>
                  <a:cubicBezTo>
                    <a:pt x="91" y="15"/>
                    <a:pt x="89" y="14"/>
                    <a:pt x="86" y="14"/>
                  </a:cubicBezTo>
                  <a:cubicBezTo>
                    <a:pt x="80" y="15"/>
                    <a:pt x="81" y="22"/>
                    <a:pt x="80" y="25"/>
                  </a:cubicBezTo>
                  <a:cubicBezTo>
                    <a:pt x="79" y="32"/>
                    <a:pt x="73" y="34"/>
                    <a:pt x="71" y="39"/>
                  </a:cubicBezTo>
                  <a:cubicBezTo>
                    <a:pt x="70" y="41"/>
                    <a:pt x="65" y="43"/>
                    <a:pt x="66" y="37"/>
                  </a:cubicBezTo>
                  <a:cubicBezTo>
                    <a:pt x="66" y="35"/>
                    <a:pt x="65" y="34"/>
                    <a:pt x="63" y="36"/>
                  </a:cubicBezTo>
                  <a:cubicBezTo>
                    <a:pt x="55" y="43"/>
                    <a:pt x="45" y="42"/>
                    <a:pt x="35" y="44"/>
                  </a:cubicBezTo>
                  <a:cubicBezTo>
                    <a:pt x="23" y="47"/>
                    <a:pt x="16" y="45"/>
                    <a:pt x="9" y="34"/>
                  </a:cubicBezTo>
                  <a:cubicBezTo>
                    <a:pt x="0" y="22"/>
                    <a:pt x="0" y="22"/>
                    <a:pt x="13" y="12"/>
                  </a:cubicBezTo>
                  <a:cubicBezTo>
                    <a:pt x="15" y="11"/>
                    <a:pt x="15" y="11"/>
                    <a:pt x="14" y="2"/>
                  </a:cubicBezTo>
                  <a:close/>
                </a:path>
              </a:pathLst>
            </a:custGeom>
            <a:solidFill>
              <a:srgbClr val="FADB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8" name="Freeform 71">
              <a:extLst>
                <a:ext uri="{FF2B5EF4-FFF2-40B4-BE49-F238E27FC236}">
                  <a16:creationId xmlns:a16="http://schemas.microsoft.com/office/drawing/2014/main" id="{49AFA84C-FE8A-2C11-7680-482818320FB0}"/>
                </a:ext>
              </a:extLst>
            </p:cNvPr>
            <p:cNvSpPr/>
            <p:nvPr/>
          </p:nvSpPr>
          <p:spPr bwMode="auto">
            <a:xfrm>
              <a:off x="11785600" y="584200"/>
              <a:ext cx="166688" cy="223838"/>
            </a:xfrm>
            <a:custGeom>
              <a:avLst/>
              <a:gdLst>
                <a:gd name="T0" fmla="*/ 43 w 44"/>
                <a:gd name="T1" fmla="*/ 37 h 59"/>
                <a:gd name="T2" fmla="*/ 27 w 44"/>
                <a:gd name="T3" fmla="*/ 56 h 59"/>
                <a:gd name="T4" fmla="*/ 14 w 44"/>
                <a:gd name="T5" fmla="*/ 47 h 59"/>
                <a:gd name="T6" fmla="*/ 4 w 44"/>
                <a:gd name="T7" fmla="*/ 21 h 59"/>
                <a:gd name="T8" fmla="*/ 7 w 44"/>
                <a:gd name="T9" fmla="*/ 9 h 59"/>
                <a:gd name="T10" fmla="*/ 39 w 44"/>
                <a:gd name="T11" fmla="*/ 20 h 59"/>
                <a:gd name="T12" fmla="*/ 43 w 44"/>
                <a:gd name="T13" fmla="*/ 37 h 59"/>
              </a:gdLst>
              <a:ahLst/>
              <a:cxnLst>
                <a:cxn ang="0">
                  <a:pos x="T0" y="T1"/>
                </a:cxn>
                <a:cxn ang="0">
                  <a:pos x="T2" y="T3"/>
                </a:cxn>
                <a:cxn ang="0">
                  <a:pos x="T4" y="T5"/>
                </a:cxn>
                <a:cxn ang="0">
                  <a:pos x="T6" y="T7"/>
                </a:cxn>
                <a:cxn ang="0">
                  <a:pos x="T8" y="T9"/>
                </a:cxn>
                <a:cxn ang="0">
                  <a:pos x="T10" y="T11"/>
                </a:cxn>
                <a:cxn ang="0">
                  <a:pos x="T12" y="T13"/>
                </a:cxn>
              </a:cxnLst>
              <a:rect l="0" t="0" r="r" b="b"/>
              <a:pathLst>
                <a:path w="44" h="59">
                  <a:moveTo>
                    <a:pt x="43" y="37"/>
                  </a:moveTo>
                  <a:cubicBezTo>
                    <a:pt x="44" y="52"/>
                    <a:pt x="34" y="53"/>
                    <a:pt x="27" y="56"/>
                  </a:cubicBezTo>
                  <a:cubicBezTo>
                    <a:pt x="19" y="59"/>
                    <a:pt x="16" y="52"/>
                    <a:pt x="14" y="47"/>
                  </a:cubicBezTo>
                  <a:cubicBezTo>
                    <a:pt x="11" y="38"/>
                    <a:pt x="11" y="28"/>
                    <a:pt x="4" y="21"/>
                  </a:cubicBezTo>
                  <a:cubicBezTo>
                    <a:pt x="0" y="17"/>
                    <a:pt x="3" y="13"/>
                    <a:pt x="7" y="9"/>
                  </a:cubicBezTo>
                  <a:cubicBezTo>
                    <a:pt x="19" y="0"/>
                    <a:pt x="35" y="5"/>
                    <a:pt x="39" y="20"/>
                  </a:cubicBezTo>
                  <a:cubicBezTo>
                    <a:pt x="41" y="26"/>
                    <a:pt x="42" y="33"/>
                    <a:pt x="43" y="37"/>
                  </a:cubicBezTo>
                  <a:close/>
                </a:path>
              </a:pathLst>
            </a:custGeom>
            <a:solidFill>
              <a:srgbClr val="F9D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9" name="Freeform 72">
              <a:extLst>
                <a:ext uri="{FF2B5EF4-FFF2-40B4-BE49-F238E27FC236}">
                  <a16:creationId xmlns:a16="http://schemas.microsoft.com/office/drawing/2014/main" id="{AFFE403D-A9AF-B4B0-D8D0-C1B216FAD2CD}"/>
                </a:ext>
              </a:extLst>
            </p:cNvPr>
            <p:cNvSpPr/>
            <p:nvPr/>
          </p:nvSpPr>
          <p:spPr bwMode="auto">
            <a:xfrm>
              <a:off x="11779250" y="882650"/>
              <a:ext cx="104775" cy="90488"/>
            </a:xfrm>
            <a:custGeom>
              <a:avLst/>
              <a:gdLst>
                <a:gd name="T0" fmla="*/ 0 w 28"/>
                <a:gd name="T1" fmla="*/ 12 h 24"/>
                <a:gd name="T2" fmla="*/ 0 w 28"/>
                <a:gd name="T3" fmla="*/ 6 h 24"/>
                <a:gd name="T4" fmla="*/ 21 w 28"/>
                <a:gd name="T5" fmla="*/ 2 h 24"/>
                <a:gd name="T6" fmla="*/ 27 w 28"/>
                <a:gd name="T7" fmla="*/ 3 h 24"/>
                <a:gd name="T8" fmla="*/ 26 w 28"/>
                <a:gd name="T9" fmla="*/ 18 h 24"/>
                <a:gd name="T10" fmla="*/ 23 w 28"/>
                <a:gd name="T11" fmla="*/ 21 h 24"/>
                <a:gd name="T12" fmla="*/ 21 w 28"/>
                <a:gd name="T13" fmla="*/ 10 h 24"/>
                <a:gd name="T14" fmla="*/ 16 w 28"/>
                <a:gd name="T15" fmla="*/ 13 h 24"/>
                <a:gd name="T16" fmla="*/ 0 w 28"/>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4">
                  <a:moveTo>
                    <a:pt x="0" y="12"/>
                  </a:moveTo>
                  <a:cubicBezTo>
                    <a:pt x="0" y="10"/>
                    <a:pt x="0" y="8"/>
                    <a:pt x="0" y="6"/>
                  </a:cubicBezTo>
                  <a:cubicBezTo>
                    <a:pt x="8" y="8"/>
                    <a:pt x="15" y="6"/>
                    <a:pt x="21" y="2"/>
                  </a:cubicBezTo>
                  <a:cubicBezTo>
                    <a:pt x="24" y="0"/>
                    <a:pt x="25" y="0"/>
                    <a:pt x="27" y="3"/>
                  </a:cubicBezTo>
                  <a:cubicBezTo>
                    <a:pt x="28" y="8"/>
                    <a:pt x="28" y="13"/>
                    <a:pt x="26" y="18"/>
                  </a:cubicBezTo>
                  <a:cubicBezTo>
                    <a:pt x="25" y="20"/>
                    <a:pt x="27" y="24"/>
                    <a:pt x="23" y="21"/>
                  </a:cubicBezTo>
                  <a:cubicBezTo>
                    <a:pt x="20" y="18"/>
                    <a:pt x="22" y="14"/>
                    <a:pt x="21" y="10"/>
                  </a:cubicBezTo>
                  <a:cubicBezTo>
                    <a:pt x="19" y="10"/>
                    <a:pt x="21" y="18"/>
                    <a:pt x="16" y="13"/>
                  </a:cubicBezTo>
                  <a:cubicBezTo>
                    <a:pt x="12" y="9"/>
                    <a:pt x="6" y="9"/>
                    <a:pt x="0" y="12"/>
                  </a:cubicBezTo>
                  <a:close/>
                </a:path>
              </a:pathLst>
            </a:custGeom>
            <a:solidFill>
              <a:srgbClr val="F2DF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0" name="Freeform 73">
              <a:extLst>
                <a:ext uri="{FF2B5EF4-FFF2-40B4-BE49-F238E27FC236}">
                  <a16:creationId xmlns:a16="http://schemas.microsoft.com/office/drawing/2014/main" id="{3AAA21F5-C1FA-F46A-59AC-C23F4FB60DEA}"/>
                </a:ext>
              </a:extLst>
            </p:cNvPr>
            <p:cNvSpPr/>
            <p:nvPr/>
          </p:nvSpPr>
          <p:spPr bwMode="auto">
            <a:xfrm>
              <a:off x="11604625" y="1347788"/>
              <a:ext cx="98425" cy="90488"/>
            </a:xfrm>
            <a:custGeom>
              <a:avLst/>
              <a:gdLst>
                <a:gd name="T0" fmla="*/ 24 w 26"/>
                <a:gd name="T1" fmla="*/ 0 h 24"/>
                <a:gd name="T2" fmla="*/ 26 w 26"/>
                <a:gd name="T3" fmla="*/ 2 h 24"/>
                <a:gd name="T4" fmla="*/ 15 w 26"/>
                <a:gd name="T5" fmla="*/ 19 h 24"/>
                <a:gd name="T6" fmla="*/ 4 w 26"/>
                <a:gd name="T7" fmla="*/ 22 h 24"/>
                <a:gd name="T8" fmla="*/ 2 w 26"/>
                <a:gd name="T9" fmla="*/ 11 h 24"/>
                <a:gd name="T10" fmla="*/ 24 w 26"/>
                <a:gd name="T11" fmla="*/ 0 h 24"/>
              </a:gdLst>
              <a:ahLst/>
              <a:cxnLst>
                <a:cxn ang="0">
                  <a:pos x="T0" y="T1"/>
                </a:cxn>
                <a:cxn ang="0">
                  <a:pos x="T2" y="T3"/>
                </a:cxn>
                <a:cxn ang="0">
                  <a:pos x="T4" y="T5"/>
                </a:cxn>
                <a:cxn ang="0">
                  <a:pos x="T6" y="T7"/>
                </a:cxn>
                <a:cxn ang="0">
                  <a:pos x="T8" y="T9"/>
                </a:cxn>
                <a:cxn ang="0">
                  <a:pos x="T10" y="T11"/>
                </a:cxn>
              </a:cxnLst>
              <a:rect l="0" t="0" r="r" b="b"/>
              <a:pathLst>
                <a:path w="26" h="24">
                  <a:moveTo>
                    <a:pt x="24" y="0"/>
                  </a:moveTo>
                  <a:cubicBezTo>
                    <a:pt x="25" y="1"/>
                    <a:pt x="26" y="1"/>
                    <a:pt x="26" y="2"/>
                  </a:cubicBezTo>
                  <a:cubicBezTo>
                    <a:pt x="23" y="8"/>
                    <a:pt x="19" y="14"/>
                    <a:pt x="15" y="19"/>
                  </a:cubicBezTo>
                  <a:cubicBezTo>
                    <a:pt x="12" y="22"/>
                    <a:pt x="8" y="24"/>
                    <a:pt x="4" y="22"/>
                  </a:cubicBezTo>
                  <a:cubicBezTo>
                    <a:pt x="0" y="20"/>
                    <a:pt x="1" y="15"/>
                    <a:pt x="2" y="11"/>
                  </a:cubicBezTo>
                  <a:cubicBezTo>
                    <a:pt x="15" y="18"/>
                    <a:pt x="18" y="7"/>
                    <a:pt x="24" y="0"/>
                  </a:cubicBezTo>
                  <a:close/>
                </a:path>
              </a:pathLst>
            </a:custGeom>
            <a:solidFill>
              <a:srgbClr val="F7E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1" name="Freeform 74">
              <a:extLst>
                <a:ext uri="{FF2B5EF4-FFF2-40B4-BE49-F238E27FC236}">
                  <a16:creationId xmlns:a16="http://schemas.microsoft.com/office/drawing/2014/main" id="{E21CB3B9-18D2-9546-64A9-237F43F750FE}"/>
                </a:ext>
              </a:extLst>
            </p:cNvPr>
            <p:cNvSpPr/>
            <p:nvPr/>
          </p:nvSpPr>
          <p:spPr bwMode="auto">
            <a:xfrm>
              <a:off x="11785600" y="255588"/>
              <a:ext cx="61913" cy="60325"/>
            </a:xfrm>
            <a:custGeom>
              <a:avLst/>
              <a:gdLst>
                <a:gd name="T0" fmla="*/ 7 w 16"/>
                <a:gd name="T1" fmla="*/ 15 h 16"/>
                <a:gd name="T2" fmla="*/ 0 w 16"/>
                <a:gd name="T3" fmla="*/ 9 h 16"/>
                <a:gd name="T4" fmla="*/ 4 w 16"/>
                <a:gd name="T5" fmla="*/ 2 h 16"/>
                <a:gd name="T6" fmla="*/ 15 w 16"/>
                <a:gd name="T7" fmla="*/ 11 h 16"/>
                <a:gd name="T8" fmla="*/ 7 w 16"/>
                <a:gd name="T9" fmla="*/ 15 h 16"/>
              </a:gdLst>
              <a:ahLst/>
              <a:cxnLst>
                <a:cxn ang="0">
                  <a:pos x="T0" y="T1"/>
                </a:cxn>
                <a:cxn ang="0">
                  <a:pos x="T2" y="T3"/>
                </a:cxn>
                <a:cxn ang="0">
                  <a:pos x="T4" y="T5"/>
                </a:cxn>
                <a:cxn ang="0">
                  <a:pos x="T6" y="T7"/>
                </a:cxn>
                <a:cxn ang="0">
                  <a:pos x="T8" y="T9"/>
                </a:cxn>
              </a:cxnLst>
              <a:rect l="0" t="0" r="r" b="b"/>
              <a:pathLst>
                <a:path w="16" h="16">
                  <a:moveTo>
                    <a:pt x="7" y="15"/>
                  </a:moveTo>
                  <a:cubicBezTo>
                    <a:pt x="2" y="15"/>
                    <a:pt x="0" y="14"/>
                    <a:pt x="0" y="9"/>
                  </a:cubicBezTo>
                  <a:cubicBezTo>
                    <a:pt x="1" y="6"/>
                    <a:pt x="0" y="0"/>
                    <a:pt x="4" y="2"/>
                  </a:cubicBezTo>
                  <a:cubicBezTo>
                    <a:pt x="9" y="3"/>
                    <a:pt x="14" y="7"/>
                    <a:pt x="15" y="11"/>
                  </a:cubicBezTo>
                  <a:cubicBezTo>
                    <a:pt x="16" y="16"/>
                    <a:pt x="9" y="13"/>
                    <a:pt x="7" y="15"/>
                  </a:cubicBezTo>
                  <a:close/>
                </a:path>
              </a:pathLst>
            </a:custGeom>
            <a:solidFill>
              <a:srgbClr val="F6E6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2" name="Freeform 75">
              <a:extLst>
                <a:ext uri="{FF2B5EF4-FFF2-40B4-BE49-F238E27FC236}">
                  <a16:creationId xmlns:a16="http://schemas.microsoft.com/office/drawing/2014/main" id="{0A41B3D8-AC45-A2A7-A6AF-5129F7E69BB7}"/>
                </a:ext>
              </a:extLst>
            </p:cNvPr>
            <p:cNvSpPr/>
            <p:nvPr/>
          </p:nvSpPr>
          <p:spPr bwMode="auto">
            <a:xfrm>
              <a:off x="11864975" y="893763"/>
              <a:ext cx="53975" cy="84138"/>
            </a:xfrm>
            <a:custGeom>
              <a:avLst/>
              <a:gdLst>
                <a:gd name="T0" fmla="*/ 3 w 14"/>
                <a:gd name="T1" fmla="*/ 15 h 22"/>
                <a:gd name="T2" fmla="*/ 4 w 14"/>
                <a:gd name="T3" fmla="*/ 0 h 22"/>
                <a:gd name="T4" fmla="*/ 14 w 14"/>
                <a:gd name="T5" fmla="*/ 17 h 22"/>
                <a:gd name="T6" fmla="*/ 3 w 14"/>
                <a:gd name="T7" fmla="*/ 15 h 22"/>
              </a:gdLst>
              <a:ahLst/>
              <a:cxnLst>
                <a:cxn ang="0">
                  <a:pos x="T0" y="T1"/>
                </a:cxn>
                <a:cxn ang="0">
                  <a:pos x="T2" y="T3"/>
                </a:cxn>
                <a:cxn ang="0">
                  <a:pos x="T4" y="T5"/>
                </a:cxn>
                <a:cxn ang="0">
                  <a:pos x="T6" y="T7"/>
                </a:cxn>
              </a:cxnLst>
              <a:rect l="0" t="0" r="r" b="b"/>
              <a:pathLst>
                <a:path w="14" h="22">
                  <a:moveTo>
                    <a:pt x="3" y="15"/>
                  </a:moveTo>
                  <a:cubicBezTo>
                    <a:pt x="3" y="10"/>
                    <a:pt x="0" y="5"/>
                    <a:pt x="4" y="0"/>
                  </a:cubicBezTo>
                  <a:cubicBezTo>
                    <a:pt x="11" y="4"/>
                    <a:pt x="13" y="10"/>
                    <a:pt x="14" y="17"/>
                  </a:cubicBezTo>
                  <a:cubicBezTo>
                    <a:pt x="9" y="22"/>
                    <a:pt x="8" y="8"/>
                    <a:pt x="3" y="15"/>
                  </a:cubicBezTo>
                  <a:close/>
                </a:path>
              </a:pathLst>
            </a:custGeom>
            <a:solidFill>
              <a:srgbClr val="F8ED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3" name="Freeform 76">
              <a:extLst>
                <a:ext uri="{FF2B5EF4-FFF2-40B4-BE49-F238E27FC236}">
                  <a16:creationId xmlns:a16="http://schemas.microsoft.com/office/drawing/2014/main" id="{2340459C-153F-261D-D547-04D8D69FCFEE}"/>
                </a:ext>
              </a:extLst>
            </p:cNvPr>
            <p:cNvSpPr/>
            <p:nvPr/>
          </p:nvSpPr>
          <p:spPr bwMode="auto">
            <a:xfrm>
              <a:off x="11957050" y="290513"/>
              <a:ext cx="57150" cy="41275"/>
            </a:xfrm>
            <a:custGeom>
              <a:avLst/>
              <a:gdLst>
                <a:gd name="T0" fmla="*/ 7 w 15"/>
                <a:gd name="T1" fmla="*/ 7 h 11"/>
                <a:gd name="T2" fmla="*/ 0 w 15"/>
                <a:gd name="T3" fmla="*/ 4 h 11"/>
                <a:gd name="T4" fmla="*/ 7 w 15"/>
                <a:gd name="T5" fmla="*/ 2 h 11"/>
                <a:gd name="T6" fmla="*/ 15 w 15"/>
                <a:gd name="T7" fmla="*/ 5 h 11"/>
                <a:gd name="T8" fmla="*/ 7 w 15"/>
                <a:gd name="T9" fmla="*/ 7 h 11"/>
              </a:gdLst>
              <a:ahLst/>
              <a:cxnLst>
                <a:cxn ang="0">
                  <a:pos x="T0" y="T1"/>
                </a:cxn>
                <a:cxn ang="0">
                  <a:pos x="T2" y="T3"/>
                </a:cxn>
                <a:cxn ang="0">
                  <a:pos x="T4" y="T5"/>
                </a:cxn>
                <a:cxn ang="0">
                  <a:pos x="T6" y="T7"/>
                </a:cxn>
                <a:cxn ang="0">
                  <a:pos x="T8" y="T9"/>
                </a:cxn>
              </a:cxnLst>
              <a:rect l="0" t="0" r="r" b="b"/>
              <a:pathLst>
                <a:path w="15" h="11">
                  <a:moveTo>
                    <a:pt x="7" y="7"/>
                  </a:moveTo>
                  <a:cubicBezTo>
                    <a:pt x="5" y="8"/>
                    <a:pt x="0" y="9"/>
                    <a:pt x="0" y="4"/>
                  </a:cubicBezTo>
                  <a:cubicBezTo>
                    <a:pt x="0" y="1"/>
                    <a:pt x="4" y="2"/>
                    <a:pt x="7" y="2"/>
                  </a:cubicBezTo>
                  <a:cubicBezTo>
                    <a:pt x="10" y="2"/>
                    <a:pt x="15" y="0"/>
                    <a:pt x="15" y="5"/>
                  </a:cubicBezTo>
                  <a:cubicBezTo>
                    <a:pt x="15" y="11"/>
                    <a:pt x="10" y="6"/>
                    <a:pt x="7" y="7"/>
                  </a:cubicBezTo>
                  <a:close/>
                </a:path>
              </a:pathLst>
            </a:custGeom>
            <a:solidFill>
              <a:srgbClr val="F8E8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4" name="Freeform 77">
              <a:extLst>
                <a:ext uri="{FF2B5EF4-FFF2-40B4-BE49-F238E27FC236}">
                  <a16:creationId xmlns:a16="http://schemas.microsoft.com/office/drawing/2014/main" id="{B0FA1428-049F-60A6-70E6-0A88D5067D5C}"/>
                </a:ext>
              </a:extLst>
            </p:cNvPr>
            <p:cNvSpPr/>
            <p:nvPr/>
          </p:nvSpPr>
          <p:spPr bwMode="auto">
            <a:xfrm>
              <a:off x="11896725" y="304800"/>
              <a:ext cx="44450" cy="52388"/>
            </a:xfrm>
            <a:custGeom>
              <a:avLst/>
              <a:gdLst>
                <a:gd name="T0" fmla="*/ 12 w 12"/>
                <a:gd name="T1" fmla="*/ 9 h 14"/>
                <a:gd name="T2" fmla="*/ 0 w 12"/>
                <a:gd name="T3" fmla="*/ 9 h 14"/>
                <a:gd name="T4" fmla="*/ 4 w 12"/>
                <a:gd name="T5" fmla="*/ 3 h 14"/>
                <a:gd name="T6" fmla="*/ 12 w 12"/>
                <a:gd name="T7" fmla="*/ 9 h 14"/>
              </a:gdLst>
              <a:ahLst/>
              <a:cxnLst>
                <a:cxn ang="0">
                  <a:pos x="T0" y="T1"/>
                </a:cxn>
                <a:cxn ang="0">
                  <a:pos x="T2" y="T3"/>
                </a:cxn>
                <a:cxn ang="0">
                  <a:pos x="T4" y="T5"/>
                </a:cxn>
                <a:cxn ang="0">
                  <a:pos x="T6" y="T7"/>
                </a:cxn>
              </a:cxnLst>
              <a:rect l="0" t="0" r="r" b="b"/>
              <a:pathLst>
                <a:path w="12" h="14">
                  <a:moveTo>
                    <a:pt x="12" y="9"/>
                  </a:moveTo>
                  <a:cubicBezTo>
                    <a:pt x="8" y="9"/>
                    <a:pt x="4" y="14"/>
                    <a:pt x="0" y="9"/>
                  </a:cubicBezTo>
                  <a:cubicBezTo>
                    <a:pt x="0" y="9"/>
                    <a:pt x="2" y="4"/>
                    <a:pt x="4" y="3"/>
                  </a:cubicBezTo>
                  <a:cubicBezTo>
                    <a:pt x="9" y="0"/>
                    <a:pt x="9" y="7"/>
                    <a:pt x="12" y="9"/>
                  </a:cubicBezTo>
                  <a:close/>
                </a:path>
              </a:pathLst>
            </a:custGeom>
            <a:solidFill>
              <a:srgbClr val="F6E7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5" name="Freeform 78">
              <a:extLst>
                <a:ext uri="{FF2B5EF4-FFF2-40B4-BE49-F238E27FC236}">
                  <a16:creationId xmlns:a16="http://schemas.microsoft.com/office/drawing/2014/main" id="{519DB6E9-BD0F-D961-C85E-30FB0364E962}"/>
                </a:ext>
              </a:extLst>
            </p:cNvPr>
            <p:cNvSpPr/>
            <p:nvPr/>
          </p:nvSpPr>
          <p:spPr bwMode="auto">
            <a:xfrm>
              <a:off x="11938000" y="260350"/>
              <a:ext cx="49213" cy="25400"/>
            </a:xfrm>
            <a:custGeom>
              <a:avLst/>
              <a:gdLst>
                <a:gd name="T0" fmla="*/ 13 w 13"/>
                <a:gd name="T1" fmla="*/ 0 h 7"/>
                <a:gd name="T2" fmla="*/ 1 w 13"/>
                <a:gd name="T3" fmla="*/ 5 h 7"/>
                <a:gd name="T4" fmla="*/ 0 w 13"/>
                <a:gd name="T5" fmla="*/ 3 h 7"/>
                <a:gd name="T6" fmla="*/ 13 w 13"/>
                <a:gd name="T7" fmla="*/ 0 h 7"/>
              </a:gdLst>
              <a:ahLst/>
              <a:cxnLst>
                <a:cxn ang="0">
                  <a:pos x="T0" y="T1"/>
                </a:cxn>
                <a:cxn ang="0">
                  <a:pos x="T2" y="T3"/>
                </a:cxn>
                <a:cxn ang="0">
                  <a:pos x="T4" y="T5"/>
                </a:cxn>
                <a:cxn ang="0">
                  <a:pos x="T6" y="T7"/>
                </a:cxn>
              </a:cxnLst>
              <a:rect l="0" t="0" r="r" b="b"/>
              <a:pathLst>
                <a:path w="13" h="7">
                  <a:moveTo>
                    <a:pt x="13" y="0"/>
                  </a:moveTo>
                  <a:cubicBezTo>
                    <a:pt x="9" y="4"/>
                    <a:pt x="6" y="7"/>
                    <a:pt x="1" y="5"/>
                  </a:cubicBezTo>
                  <a:cubicBezTo>
                    <a:pt x="0" y="5"/>
                    <a:pt x="0" y="3"/>
                    <a:pt x="0" y="3"/>
                  </a:cubicBezTo>
                  <a:cubicBezTo>
                    <a:pt x="3" y="0"/>
                    <a:pt x="7" y="0"/>
                    <a:pt x="13" y="0"/>
                  </a:cubicBezTo>
                  <a:close/>
                </a:path>
              </a:pathLst>
            </a:custGeom>
            <a:solidFill>
              <a:srgbClr val="F2E8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6" name="Freeform 79">
              <a:extLst>
                <a:ext uri="{FF2B5EF4-FFF2-40B4-BE49-F238E27FC236}">
                  <a16:creationId xmlns:a16="http://schemas.microsoft.com/office/drawing/2014/main" id="{824EA4CD-BE0D-9F66-35DF-00268A06F0F6}"/>
                </a:ext>
              </a:extLst>
            </p:cNvPr>
            <p:cNvSpPr/>
            <p:nvPr/>
          </p:nvSpPr>
          <p:spPr bwMode="auto">
            <a:xfrm>
              <a:off x="11033125" y="460375"/>
              <a:ext cx="506413" cy="887413"/>
            </a:xfrm>
            <a:custGeom>
              <a:avLst/>
              <a:gdLst>
                <a:gd name="T0" fmla="*/ 78 w 134"/>
                <a:gd name="T1" fmla="*/ 135 h 235"/>
                <a:gd name="T2" fmla="*/ 92 w 134"/>
                <a:gd name="T3" fmla="*/ 109 h 235"/>
                <a:gd name="T4" fmla="*/ 68 w 134"/>
                <a:gd name="T5" fmla="*/ 84 h 235"/>
                <a:gd name="T6" fmla="*/ 45 w 134"/>
                <a:gd name="T7" fmla="*/ 62 h 235"/>
                <a:gd name="T8" fmla="*/ 42 w 134"/>
                <a:gd name="T9" fmla="*/ 51 h 235"/>
                <a:gd name="T10" fmla="*/ 55 w 134"/>
                <a:gd name="T11" fmla="*/ 16 h 235"/>
                <a:gd name="T12" fmla="*/ 32 w 134"/>
                <a:gd name="T13" fmla="*/ 5 h 235"/>
                <a:gd name="T14" fmla="*/ 69 w 134"/>
                <a:gd name="T15" fmla="*/ 11 h 235"/>
                <a:gd name="T16" fmla="*/ 50 w 134"/>
                <a:gd name="T17" fmla="*/ 53 h 235"/>
                <a:gd name="T18" fmla="*/ 85 w 134"/>
                <a:gd name="T19" fmla="*/ 76 h 235"/>
                <a:gd name="T20" fmla="*/ 102 w 134"/>
                <a:gd name="T21" fmla="*/ 107 h 235"/>
                <a:gd name="T22" fmla="*/ 85 w 134"/>
                <a:gd name="T23" fmla="*/ 138 h 235"/>
                <a:gd name="T24" fmla="*/ 116 w 134"/>
                <a:gd name="T25" fmla="*/ 157 h 235"/>
                <a:gd name="T26" fmla="*/ 109 w 134"/>
                <a:gd name="T27" fmla="*/ 179 h 235"/>
                <a:gd name="T28" fmla="*/ 122 w 134"/>
                <a:gd name="T29" fmla="*/ 222 h 235"/>
                <a:gd name="T30" fmla="*/ 119 w 134"/>
                <a:gd name="T31" fmla="*/ 228 h 235"/>
                <a:gd name="T32" fmla="*/ 109 w 134"/>
                <a:gd name="T33" fmla="*/ 201 h 235"/>
                <a:gd name="T34" fmla="*/ 92 w 134"/>
                <a:gd name="T35" fmla="*/ 181 h 235"/>
                <a:gd name="T36" fmla="*/ 100 w 134"/>
                <a:gd name="T37" fmla="*/ 168 h 235"/>
                <a:gd name="T38" fmla="*/ 89 w 134"/>
                <a:gd name="T39" fmla="*/ 148 h 235"/>
                <a:gd name="T40" fmla="*/ 78 w 134"/>
                <a:gd name="T41" fmla="*/ 183 h 235"/>
                <a:gd name="T42" fmla="*/ 100 w 134"/>
                <a:gd name="T43" fmla="*/ 192 h 235"/>
                <a:gd name="T44" fmla="*/ 104 w 134"/>
                <a:gd name="T45" fmla="*/ 201 h 235"/>
                <a:gd name="T46" fmla="*/ 93 w 134"/>
                <a:gd name="T47" fmla="*/ 210 h 235"/>
                <a:gd name="T48" fmla="*/ 73 w 134"/>
                <a:gd name="T49" fmla="*/ 197 h 235"/>
                <a:gd name="T50" fmla="*/ 71 w 134"/>
                <a:gd name="T51" fmla="*/ 181 h 235"/>
                <a:gd name="T52" fmla="*/ 79 w 134"/>
                <a:gd name="T53" fmla="*/ 158 h 235"/>
                <a:gd name="T54" fmla="*/ 51 w 134"/>
                <a:gd name="T55" fmla="*/ 144 h 235"/>
                <a:gd name="T56" fmla="*/ 64 w 134"/>
                <a:gd name="T57" fmla="*/ 117 h 235"/>
                <a:gd name="T58" fmla="*/ 32 w 134"/>
                <a:gd name="T59" fmla="*/ 105 h 235"/>
                <a:gd name="T60" fmla="*/ 54 w 134"/>
                <a:gd name="T61" fmla="*/ 80 h 235"/>
                <a:gd name="T62" fmla="*/ 15 w 134"/>
                <a:gd name="T63" fmla="*/ 72 h 235"/>
                <a:gd name="T64" fmla="*/ 34 w 134"/>
                <a:gd name="T65" fmla="*/ 41 h 235"/>
                <a:gd name="T66" fmla="*/ 29 w 134"/>
                <a:gd name="T67" fmla="*/ 32 h 235"/>
                <a:gd name="T68" fmla="*/ 1 w 134"/>
                <a:gd name="T69" fmla="*/ 30 h 235"/>
                <a:gd name="T70" fmla="*/ 42 w 134"/>
                <a:gd name="T71" fmla="*/ 23 h 235"/>
                <a:gd name="T72" fmla="*/ 49 w 134"/>
                <a:gd name="T73" fmla="*/ 32 h 235"/>
                <a:gd name="T74" fmla="*/ 59 w 134"/>
                <a:gd name="T75" fmla="*/ 70 h 235"/>
                <a:gd name="T76" fmla="*/ 49 w 134"/>
                <a:gd name="T77" fmla="*/ 102 h 235"/>
                <a:gd name="T78" fmla="*/ 84 w 134"/>
                <a:gd name="T79" fmla="*/ 114 h 235"/>
                <a:gd name="T80" fmla="*/ 65 w 134"/>
                <a:gd name="T81" fmla="*/ 139 h 235"/>
                <a:gd name="T82" fmla="*/ 74 w 134"/>
                <a:gd name="T83" fmla="*/ 150 h 235"/>
                <a:gd name="T84" fmla="*/ 74 w 134"/>
                <a:gd name="T85" fmla="*/ 14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4" h="235">
                  <a:moveTo>
                    <a:pt x="74" y="148"/>
                  </a:moveTo>
                  <a:cubicBezTo>
                    <a:pt x="70" y="142"/>
                    <a:pt x="73" y="138"/>
                    <a:pt x="78" y="135"/>
                  </a:cubicBezTo>
                  <a:cubicBezTo>
                    <a:pt x="84" y="131"/>
                    <a:pt x="88" y="125"/>
                    <a:pt x="93" y="120"/>
                  </a:cubicBezTo>
                  <a:cubicBezTo>
                    <a:pt x="97" y="116"/>
                    <a:pt x="96" y="112"/>
                    <a:pt x="92" y="109"/>
                  </a:cubicBezTo>
                  <a:cubicBezTo>
                    <a:pt x="85" y="104"/>
                    <a:pt x="78" y="100"/>
                    <a:pt x="71" y="97"/>
                  </a:cubicBezTo>
                  <a:cubicBezTo>
                    <a:pt x="63" y="93"/>
                    <a:pt x="62" y="90"/>
                    <a:pt x="68" y="84"/>
                  </a:cubicBezTo>
                  <a:cubicBezTo>
                    <a:pt x="80" y="71"/>
                    <a:pt x="79" y="69"/>
                    <a:pt x="62" y="65"/>
                  </a:cubicBezTo>
                  <a:cubicBezTo>
                    <a:pt x="57" y="64"/>
                    <a:pt x="51" y="63"/>
                    <a:pt x="45" y="62"/>
                  </a:cubicBezTo>
                  <a:cubicBezTo>
                    <a:pt x="42" y="62"/>
                    <a:pt x="40" y="61"/>
                    <a:pt x="39" y="58"/>
                  </a:cubicBezTo>
                  <a:cubicBezTo>
                    <a:pt x="39" y="55"/>
                    <a:pt x="39" y="53"/>
                    <a:pt x="42" y="51"/>
                  </a:cubicBezTo>
                  <a:cubicBezTo>
                    <a:pt x="49" y="44"/>
                    <a:pt x="55" y="37"/>
                    <a:pt x="60" y="28"/>
                  </a:cubicBezTo>
                  <a:cubicBezTo>
                    <a:pt x="64" y="22"/>
                    <a:pt x="63" y="18"/>
                    <a:pt x="55" y="16"/>
                  </a:cubicBezTo>
                  <a:cubicBezTo>
                    <a:pt x="49" y="15"/>
                    <a:pt x="44" y="13"/>
                    <a:pt x="38" y="12"/>
                  </a:cubicBezTo>
                  <a:cubicBezTo>
                    <a:pt x="34" y="11"/>
                    <a:pt x="31" y="9"/>
                    <a:pt x="32" y="5"/>
                  </a:cubicBezTo>
                  <a:cubicBezTo>
                    <a:pt x="33" y="0"/>
                    <a:pt x="38" y="2"/>
                    <a:pt x="41" y="3"/>
                  </a:cubicBezTo>
                  <a:cubicBezTo>
                    <a:pt x="50" y="7"/>
                    <a:pt x="59" y="9"/>
                    <a:pt x="69" y="11"/>
                  </a:cubicBezTo>
                  <a:cubicBezTo>
                    <a:pt x="76" y="13"/>
                    <a:pt x="77" y="16"/>
                    <a:pt x="73" y="22"/>
                  </a:cubicBezTo>
                  <a:cubicBezTo>
                    <a:pt x="65" y="32"/>
                    <a:pt x="58" y="43"/>
                    <a:pt x="50" y="53"/>
                  </a:cubicBezTo>
                  <a:cubicBezTo>
                    <a:pt x="60" y="57"/>
                    <a:pt x="70" y="59"/>
                    <a:pt x="79" y="62"/>
                  </a:cubicBezTo>
                  <a:cubicBezTo>
                    <a:pt x="90" y="66"/>
                    <a:pt x="91" y="68"/>
                    <a:pt x="85" y="76"/>
                  </a:cubicBezTo>
                  <a:cubicBezTo>
                    <a:pt x="79" y="84"/>
                    <a:pt x="73" y="90"/>
                    <a:pt x="87" y="96"/>
                  </a:cubicBezTo>
                  <a:cubicBezTo>
                    <a:pt x="92" y="98"/>
                    <a:pt x="96" y="105"/>
                    <a:pt x="102" y="107"/>
                  </a:cubicBezTo>
                  <a:cubicBezTo>
                    <a:pt x="108" y="109"/>
                    <a:pt x="110" y="114"/>
                    <a:pt x="105" y="118"/>
                  </a:cubicBezTo>
                  <a:cubicBezTo>
                    <a:pt x="98" y="125"/>
                    <a:pt x="91" y="131"/>
                    <a:pt x="85" y="138"/>
                  </a:cubicBezTo>
                  <a:cubicBezTo>
                    <a:pt x="96" y="140"/>
                    <a:pt x="105" y="142"/>
                    <a:pt x="113" y="146"/>
                  </a:cubicBezTo>
                  <a:cubicBezTo>
                    <a:pt x="118" y="149"/>
                    <a:pt x="119" y="152"/>
                    <a:pt x="116" y="157"/>
                  </a:cubicBezTo>
                  <a:cubicBezTo>
                    <a:pt x="112" y="161"/>
                    <a:pt x="109" y="166"/>
                    <a:pt x="106" y="171"/>
                  </a:cubicBezTo>
                  <a:cubicBezTo>
                    <a:pt x="103" y="176"/>
                    <a:pt x="104" y="177"/>
                    <a:pt x="109" y="179"/>
                  </a:cubicBezTo>
                  <a:cubicBezTo>
                    <a:pt x="130" y="187"/>
                    <a:pt x="129" y="185"/>
                    <a:pt x="118" y="203"/>
                  </a:cubicBezTo>
                  <a:cubicBezTo>
                    <a:pt x="111" y="214"/>
                    <a:pt x="111" y="214"/>
                    <a:pt x="122" y="222"/>
                  </a:cubicBezTo>
                  <a:cubicBezTo>
                    <a:pt x="125" y="224"/>
                    <a:pt x="134" y="224"/>
                    <a:pt x="130" y="230"/>
                  </a:cubicBezTo>
                  <a:cubicBezTo>
                    <a:pt x="127" y="235"/>
                    <a:pt x="122" y="229"/>
                    <a:pt x="119" y="228"/>
                  </a:cubicBezTo>
                  <a:cubicBezTo>
                    <a:pt x="118" y="227"/>
                    <a:pt x="117" y="226"/>
                    <a:pt x="116" y="226"/>
                  </a:cubicBezTo>
                  <a:cubicBezTo>
                    <a:pt x="100" y="217"/>
                    <a:pt x="100" y="217"/>
                    <a:pt x="109" y="201"/>
                  </a:cubicBezTo>
                  <a:cubicBezTo>
                    <a:pt x="115" y="190"/>
                    <a:pt x="114" y="188"/>
                    <a:pt x="102" y="185"/>
                  </a:cubicBezTo>
                  <a:cubicBezTo>
                    <a:pt x="98" y="184"/>
                    <a:pt x="93" y="187"/>
                    <a:pt x="92" y="181"/>
                  </a:cubicBezTo>
                  <a:cubicBezTo>
                    <a:pt x="90" y="177"/>
                    <a:pt x="95" y="175"/>
                    <a:pt x="97" y="172"/>
                  </a:cubicBezTo>
                  <a:cubicBezTo>
                    <a:pt x="98" y="170"/>
                    <a:pt x="99" y="169"/>
                    <a:pt x="100" y="168"/>
                  </a:cubicBezTo>
                  <a:cubicBezTo>
                    <a:pt x="103" y="164"/>
                    <a:pt x="109" y="159"/>
                    <a:pt x="106" y="154"/>
                  </a:cubicBezTo>
                  <a:cubicBezTo>
                    <a:pt x="103" y="148"/>
                    <a:pt x="96" y="147"/>
                    <a:pt x="89" y="148"/>
                  </a:cubicBezTo>
                  <a:cubicBezTo>
                    <a:pt x="103" y="157"/>
                    <a:pt x="98" y="158"/>
                    <a:pt x="91" y="167"/>
                  </a:cubicBezTo>
                  <a:cubicBezTo>
                    <a:pt x="86" y="172"/>
                    <a:pt x="82" y="177"/>
                    <a:pt x="78" y="183"/>
                  </a:cubicBezTo>
                  <a:cubicBezTo>
                    <a:pt x="75" y="188"/>
                    <a:pt x="74" y="193"/>
                    <a:pt x="83" y="192"/>
                  </a:cubicBezTo>
                  <a:cubicBezTo>
                    <a:pt x="89" y="192"/>
                    <a:pt x="94" y="193"/>
                    <a:pt x="100" y="192"/>
                  </a:cubicBezTo>
                  <a:cubicBezTo>
                    <a:pt x="102" y="192"/>
                    <a:pt x="105" y="192"/>
                    <a:pt x="105" y="195"/>
                  </a:cubicBezTo>
                  <a:cubicBezTo>
                    <a:pt x="106" y="197"/>
                    <a:pt x="105" y="201"/>
                    <a:pt x="104" y="201"/>
                  </a:cubicBezTo>
                  <a:cubicBezTo>
                    <a:pt x="100" y="204"/>
                    <a:pt x="99" y="209"/>
                    <a:pt x="94" y="210"/>
                  </a:cubicBezTo>
                  <a:cubicBezTo>
                    <a:pt x="93" y="210"/>
                    <a:pt x="93" y="210"/>
                    <a:pt x="93" y="210"/>
                  </a:cubicBezTo>
                  <a:cubicBezTo>
                    <a:pt x="97" y="203"/>
                    <a:pt x="93" y="200"/>
                    <a:pt x="88" y="199"/>
                  </a:cubicBezTo>
                  <a:cubicBezTo>
                    <a:pt x="83" y="198"/>
                    <a:pt x="78" y="197"/>
                    <a:pt x="73" y="197"/>
                  </a:cubicBezTo>
                  <a:cubicBezTo>
                    <a:pt x="69" y="196"/>
                    <a:pt x="63" y="197"/>
                    <a:pt x="63" y="191"/>
                  </a:cubicBezTo>
                  <a:cubicBezTo>
                    <a:pt x="62" y="186"/>
                    <a:pt x="67" y="182"/>
                    <a:pt x="71" y="181"/>
                  </a:cubicBezTo>
                  <a:cubicBezTo>
                    <a:pt x="83" y="179"/>
                    <a:pt x="80" y="169"/>
                    <a:pt x="83" y="162"/>
                  </a:cubicBezTo>
                  <a:cubicBezTo>
                    <a:pt x="85" y="159"/>
                    <a:pt x="80" y="159"/>
                    <a:pt x="79" y="158"/>
                  </a:cubicBezTo>
                  <a:cubicBezTo>
                    <a:pt x="71" y="154"/>
                    <a:pt x="62" y="156"/>
                    <a:pt x="54" y="152"/>
                  </a:cubicBezTo>
                  <a:cubicBezTo>
                    <a:pt x="48" y="150"/>
                    <a:pt x="48" y="148"/>
                    <a:pt x="51" y="144"/>
                  </a:cubicBezTo>
                  <a:cubicBezTo>
                    <a:pt x="56" y="137"/>
                    <a:pt x="60" y="129"/>
                    <a:pt x="66" y="124"/>
                  </a:cubicBezTo>
                  <a:cubicBezTo>
                    <a:pt x="70" y="120"/>
                    <a:pt x="69" y="118"/>
                    <a:pt x="64" y="117"/>
                  </a:cubicBezTo>
                  <a:cubicBezTo>
                    <a:pt x="56" y="114"/>
                    <a:pt x="47" y="110"/>
                    <a:pt x="38" y="109"/>
                  </a:cubicBezTo>
                  <a:cubicBezTo>
                    <a:pt x="35" y="109"/>
                    <a:pt x="32" y="108"/>
                    <a:pt x="32" y="105"/>
                  </a:cubicBezTo>
                  <a:cubicBezTo>
                    <a:pt x="31" y="102"/>
                    <a:pt x="34" y="102"/>
                    <a:pt x="35" y="100"/>
                  </a:cubicBezTo>
                  <a:cubicBezTo>
                    <a:pt x="42" y="94"/>
                    <a:pt x="49" y="89"/>
                    <a:pt x="54" y="80"/>
                  </a:cubicBezTo>
                  <a:cubicBezTo>
                    <a:pt x="45" y="76"/>
                    <a:pt x="35" y="75"/>
                    <a:pt x="25" y="75"/>
                  </a:cubicBezTo>
                  <a:cubicBezTo>
                    <a:pt x="21" y="75"/>
                    <a:pt x="17" y="75"/>
                    <a:pt x="15" y="72"/>
                  </a:cubicBezTo>
                  <a:cubicBezTo>
                    <a:pt x="13" y="69"/>
                    <a:pt x="17" y="66"/>
                    <a:pt x="19" y="63"/>
                  </a:cubicBezTo>
                  <a:cubicBezTo>
                    <a:pt x="24" y="56"/>
                    <a:pt x="29" y="48"/>
                    <a:pt x="34" y="41"/>
                  </a:cubicBezTo>
                  <a:cubicBezTo>
                    <a:pt x="36" y="39"/>
                    <a:pt x="39" y="36"/>
                    <a:pt x="37" y="33"/>
                  </a:cubicBezTo>
                  <a:cubicBezTo>
                    <a:pt x="36" y="31"/>
                    <a:pt x="32" y="32"/>
                    <a:pt x="29" y="32"/>
                  </a:cubicBezTo>
                  <a:cubicBezTo>
                    <a:pt x="21" y="32"/>
                    <a:pt x="13" y="33"/>
                    <a:pt x="6" y="33"/>
                  </a:cubicBezTo>
                  <a:cubicBezTo>
                    <a:pt x="3" y="33"/>
                    <a:pt x="0" y="33"/>
                    <a:pt x="1" y="30"/>
                  </a:cubicBezTo>
                  <a:cubicBezTo>
                    <a:pt x="1" y="28"/>
                    <a:pt x="2" y="25"/>
                    <a:pt x="5" y="25"/>
                  </a:cubicBezTo>
                  <a:cubicBezTo>
                    <a:pt x="18" y="26"/>
                    <a:pt x="30" y="23"/>
                    <a:pt x="42" y="23"/>
                  </a:cubicBezTo>
                  <a:cubicBezTo>
                    <a:pt x="45" y="22"/>
                    <a:pt x="48" y="21"/>
                    <a:pt x="50" y="24"/>
                  </a:cubicBezTo>
                  <a:cubicBezTo>
                    <a:pt x="52" y="27"/>
                    <a:pt x="50" y="30"/>
                    <a:pt x="49" y="32"/>
                  </a:cubicBezTo>
                  <a:cubicBezTo>
                    <a:pt x="42" y="43"/>
                    <a:pt x="35" y="54"/>
                    <a:pt x="28" y="65"/>
                  </a:cubicBezTo>
                  <a:cubicBezTo>
                    <a:pt x="38" y="69"/>
                    <a:pt x="49" y="67"/>
                    <a:pt x="59" y="70"/>
                  </a:cubicBezTo>
                  <a:cubicBezTo>
                    <a:pt x="69" y="72"/>
                    <a:pt x="70" y="75"/>
                    <a:pt x="64" y="83"/>
                  </a:cubicBezTo>
                  <a:cubicBezTo>
                    <a:pt x="59" y="90"/>
                    <a:pt x="52" y="94"/>
                    <a:pt x="49" y="102"/>
                  </a:cubicBezTo>
                  <a:cubicBezTo>
                    <a:pt x="57" y="107"/>
                    <a:pt x="68" y="104"/>
                    <a:pt x="76" y="109"/>
                  </a:cubicBezTo>
                  <a:cubicBezTo>
                    <a:pt x="79" y="110"/>
                    <a:pt x="84" y="109"/>
                    <a:pt x="84" y="114"/>
                  </a:cubicBezTo>
                  <a:cubicBezTo>
                    <a:pt x="85" y="119"/>
                    <a:pt x="82" y="120"/>
                    <a:pt x="79" y="123"/>
                  </a:cubicBezTo>
                  <a:cubicBezTo>
                    <a:pt x="73" y="127"/>
                    <a:pt x="69" y="133"/>
                    <a:pt x="65" y="139"/>
                  </a:cubicBezTo>
                  <a:cubicBezTo>
                    <a:pt x="60" y="147"/>
                    <a:pt x="60" y="149"/>
                    <a:pt x="70" y="150"/>
                  </a:cubicBezTo>
                  <a:cubicBezTo>
                    <a:pt x="72" y="150"/>
                    <a:pt x="73" y="150"/>
                    <a:pt x="74" y="150"/>
                  </a:cubicBezTo>
                  <a:cubicBezTo>
                    <a:pt x="76" y="150"/>
                    <a:pt x="78" y="150"/>
                    <a:pt x="80" y="150"/>
                  </a:cubicBezTo>
                  <a:cubicBezTo>
                    <a:pt x="78" y="150"/>
                    <a:pt x="76" y="149"/>
                    <a:pt x="74" y="148"/>
                  </a:cubicBezTo>
                  <a:close/>
                </a:path>
              </a:pathLst>
            </a:custGeom>
            <a:solidFill>
              <a:srgbClr val="0B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7" name="Freeform 80">
              <a:extLst>
                <a:ext uri="{FF2B5EF4-FFF2-40B4-BE49-F238E27FC236}">
                  <a16:creationId xmlns:a16="http://schemas.microsoft.com/office/drawing/2014/main" id="{E2EC9ACA-62E9-CCD0-EB4F-8DD5CE5A63CE}"/>
                </a:ext>
              </a:extLst>
            </p:cNvPr>
            <p:cNvSpPr/>
            <p:nvPr/>
          </p:nvSpPr>
          <p:spPr bwMode="auto">
            <a:xfrm>
              <a:off x="11309350" y="1252538"/>
              <a:ext cx="185738" cy="133350"/>
            </a:xfrm>
            <a:custGeom>
              <a:avLst/>
              <a:gdLst>
                <a:gd name="T0" fmla="*/ 48 w 49"/>
                <a:gd name="T1" fmla="*/ 35 h 35"/>
                <a:gd name="T2" fmla="*/ 7 w 49"/>
                <a:gd name="T3" fmla="*/ 21 h 35"/>
                <a:gd name="T4" fmla="*/ 5 w 49"/>
                <a:gd name="T5" fmla="*/ 13 h 35"/>
                <a:gd name="T6" fmla="*/ 20 w 49"/>
                <a:gd name="T7" fmla="*/ 0 h 35"/>
                <a:gd name="T8" fmla="*/ 21 w 49"/>
                <a:gd name="T9" fmla="*/ 0 h 35"/>
                <a:gd name="T10" fmla="*/ 36 w 49"/>
                <a:gd name="T11" fmla="*/ 25 h 35"/>
                <a:gd name="T12" fmla="*/ 39 w 49"/>
                <a:gd name="T13" fmla="*/ 26 h 35"/>
                <a:gd name="T14" fmla="*/ 48 w 49"/>
                <a:gd name="T15" fmla="*/ 35 h 35"/>
                <a:gd name="T16" fmla="*/ 48 w 49"/>
                <a:gd name="T1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5">
                  <a:moveTo>
                    <a:pt x="48" y="35"/>
                  </a:moveTo>
                  <a:cubicBezTo>
                    <a:pt x="34" y="30"/>
                    <a:pt x="20" y="26"/>
                    <a:pt x="7" y="21"/>
                  </a:cubicBezTo>
                  <a:cubicBezTo>
                    <a:pt x="3" y="20"/>
                    <a:pt x="0" y="14"/>
                    <a:pt x="5" y="13"/>
                  </a:cubicBezTo>
                  <a:cubicBezTo>
                    <a:pt x="13" y="11"/>
                    <a:pt x="15" y="4"/>
                    <a:pt x="20" y="0"/>
                  </a:cubicBezTo>
                  <a:cubicBezTo>
                    <a:pt x="20" y="0"/>
                    <a:pt x="21" y="0"/>
                    <a:pt x="21" y="0"/>
                  </a:cubicBezTo>
                  <a:cubicBezTo>
                    <a:pt x="13" y="20"/>
                    <a:pt x="13" y="20"/>
                    <a:pt x="36" y="25"/>
                  </a:cubicBezTo>
                  <a:cubicBezTo>
                    <a:pt x="37" y="26"/>
                    <a:pt x="38" y="26"/>
                    <a:pt x="39" y="26"/>
                  </a:cubicBezTo>
                  <a:cubicBezTo>
                    <a:pt x="46" y="25"/>
                    <a:pt x="49" y="29"/>
                    <a:pt x="48" y="35"/>
                  </a:cubicBezTo>
                  <a:cubicBezTo>
                    <a:pt x="48" y="35"/>
                    <a:pt x="48" y="35"/>
                    <a:pt x="48" y="35"/>
                  </a:cubicBezTo>
                  <a:close/>
                </a:path>
              </a:pathLst>
            </a:custGeom>
            <a:solidFill>
              <a:srgbClr val="241F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8" name="Freeform 81">
              <a:extLst>
                <a:ext uri="{FF2B5EF4-FFF2-40B4-BE49-F238E27FC236}">
                  <a16:creationId xmlns:a16="http://schemas.microsoft.com/office/drawing/2014/main" id="{EB186BF9-1019-A764-BF24-FADE6F9D9E98}"/>
                </a:ext>
              </a:extLst>
            </p:cNvPr>
            <p:cNvSpPr/>
            <p:nvPr/>
          </p:nvSpPr>
          <p:spPr bwMode="auto">
            <a:xfrm>
              <a:off x="11312525" y="1011238"/>
              <a:ext cx="41275" cy="26988"/>
            </a:xfrm>
            <a:custGeom>
              <a:avLst/>
              <a:gdLst>
                <a:gd name="T0" fmla="*/ 0 w 11"/>
                <a:gd name="T1" fmla="*/ 2 h 7"/>
                <a:gd name="T2" fmla="*/ 11 w 11"/>
                <a:gd name="T3" fmla="*/ 5 h 7"/>
                <a:gd name="T4" fmla="*/ 0 w 11"/>
                <a:gd name="T5" fmla="*/ 4 h 7"/>
                <a:gd name="T6" fmla="*/ 0 w 11"/>
                <a:gd name="T7" fmla="*/ 2 h 7"/>
              </a:gdLst>
              <a:ahLst/>
              <a:cxnLst>
                <a:cxn ang="0">
                  <a:pos x="T0" y="T1"/>
                </a:cxn>
                <a:cxn ang="0">
                  <a:pos x="T2" y="T3"/>
                </a:cxn>
                <a:cxn ang="0">
                  <a:pos x="T4" y="T5"/>
                </a:cxn>
                <a:cxn ang="0">
                  <a:pos x="T6" y="T7"/>
                </a:cxn>
              </a:cxnLst>
              <a:rect l="0" t="0" r="r" b="b"/>
              <a:pathLst>
                <a:path w="11" h="7">
                  <a:moveTo>
                    <a:pt x="0" y="2"/>
                  </a:moveTo>
                  <a:cubicBezTo>
                    <a:pt x="4" y="3"/>
                    <a:pt x="8" y="0"/>
                    <a:pt x="11" y="5"/>
                  </a:cubicBezTo>
                  <a:cubicBezTo>
                    <a:pt x="7" y="7"/>
                    <a:pt x="4" y="6"/>
                    <a:pt x="0" y="4"/>
                  </a:cubicBezTo>
                  <a:cubicBezTo>
                    <a:pt x="0" y="3"/>
                    <a:pt x="0" y="2"/>
                    <a:pt x="0" y="2"/>
                  </a:cubicBezTo>
                  <a:close/>
                </a:path>
              </a:pathLst>
            </a:custGeom>
            <a:solidFill>
              <a:srgbClr val="AC9C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864" name="Freeform 87">
            <a:extLst>
              <a:ext uri="{FF2B5EF4-FFF2-40B4-BE49-F238E27FC236}">
                <a16:creationId xmlns:a16="http://schemas.microsoft.com/office/drawing/2014/main" id="{0E618BB3-ECB2-C723-985D-9F906BA97384}"/>
              </a:ext>
            </a:extLst>
          </p:cNvPr>
          <p:cNvSpPr/>
          <p:nvPr/>
        </p:nvSpPr>
        <p:spPr bwMode="auto">
          <a:xfrm>
            <a:off x="8988425" y="1260475"/>
            <a:ext cx="369888" cy="711200"/>
          </a:xfrm>
          <a:custGeom>
            <a:avLst/>
            <a:gdLst>
              <a:gd name="T0" fmla="*/ 34 w 34"/>
              <a:gd name="T1" fmla="*/ 36 h 65"/>
              <a:gd name="T2" fmla="*/ 17 w 34"/>
              <a:gd name="T3" fmla="*/ 42 h 65"/>
              <a:gd name="T4" fmla="*/ 10 w 34"/>
              <a:gd name="T5" fmla="*/ 52 h 65"/>
              <a:gd name="T6" fmla="*/ 6 w 34"/>
              <a:gd name="T7" fmla="*/ 62 h 65"/>
              <a:gd name="T8" fmla="*/ 2 w 34"/>
              <a:gd name="T9" fmla="*/ 64 h 65"/>
              <a:gd name="T10" fmla="*/ 0 w 34"/>
              <a:gd name="T11" fmla="*/ 60 h 65"/>
              <a:gd name="T12" fmla="*/ 7 w 34"/>
              <a:gd name="T13" fmla="*/ 23 h 65"/>
              <a:gd name="T14" fmla="*/ 11 w 34"/>
              <a:gd name="T15" fmla="*/ 0 h 65"/>
              <a:gd name="T16" fmla="*/ 6 w 34"/>
              <a:gd name="T17" fmla="*/ 38 h 65"/>
              <a:gd name="T18" fmla="*/ 7 w 34"/>
              <a:gd name="T19" fmla="*/ 43 h 65"/>
              <a:gd name="T20" fmla="*/ 11 w 34"/>
              <a:gd name="T21" fmla="*/ 42 h 65"/>
              <a:gd name="T22" fmla="*/ 34 w 34"/>
              <a:gd name="T23"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65">
                <a:moveTo>
                  <a:pt x="34" y="36"/>
                </a:moveTo>
                <a:cubicBezTo>
                  <a:pt x="29" y="40"/>
                  <a:pt x="23" y="41"/>
                  <a:pt x="17" y="42"/>
                </a:cubicBezTo>
                <a:cubicBezTo>
                  <a:pt x="12" y="44"/>
                  <a:pt x="9" y="46"/>
                  <a:pt x="10" y="52"/>
                </a:cubicBezTo>
                <a:cubicBezTo>
                  <a:pt x="10" y="55"/>
                  <a:pt x="8" y="59"/>
                  <a:pt x="6" y="62"/>
                </a:cubicBezTo>
                <a:cubicBezTo>
                  <a:pt x="5" y="64"/>
                  <a:pt x="4" y="65"/>
                  <a:pt x="2" y="64"/>
                </a:cubicBezTo>
                <a:cubicBezTo>
                  <a:pt x="0" y="64"/>
                  <a:pt x="0" y="61"/>
                  <a:pt x="0" y="60"/>
                </a:cubicBezTo>
                <a:cubicBezTo>
                  <a:pt x="2" y="48"/>
                  <a:pt x="5" y="36"/>
                  <a:pt x="7" y="23"/>
                </a:cubicBezTo>
                <a:cubicBezTo>
                  <a:pt x="9" y="16"/>
                  <a:pt x="8" y="7"/>
                  <a:pt x="11" y="0"/>
                </a:cubicBezTo>
                <a:cubicBezTo>
                  <a:pt x="12" y="13"/>
                  <a:pt x="10" y="26"/>
                  <a:pt x="6" y="38"/>
                </a:cubicBezTo>
                <a:cubicBezTo>
                  <a:pt x="6" y="40"/>
                  <a:pt x="5" y="42"/>
                  <a:pt x="7" y="43"/>
                </a:cubicBezTo>
                <a:cubicBezTo>
                  <a:pt x="8" y="44"/>
                  <a:pt x="9" y="43"/>
                  <a:pt x="11" y="42"/>
                </a:cubicBezTo>
                <a:cubicBezTo>
                  <a:pt x="18" y="40"/>
                  <a:pt x="25" y="34"/>
                  <a:pt x="34" y="36"/>
                </a:cubicBezTo>
                <a:close/>
              </a:path>
            </a:pathLst>
          </a:custGeom>
          <a:solidFill>
            <a:srgbClr val="F9F5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884" name="Grupo 883">
            <a:extLst>
              <a:ext uri="{FF2B5EF4-FFF2-40B4-BE49-F238E27FC236}">
                <a16:creationId xmlns:a16="http://schemas.microsoft.com/office/drawing/2014/main" id="{ED95156E-DAA7-3C33-4909-17A56F3D7A34}"/>
              </a:ext>
            </a:extLst>
          </p:cNvPr>
          <p:cNvGrpSpPr/>
          <p:nvPr/>
        </p:nvGrpSpPr>
        <p:grpSpPr>
          <a:xfrm>
            <a:off x="6357938" y="274638"/>
            <a:ext cx="4402138" cy="2168525"/>
            <a:chOff x="6357938" y="274638"/>
            <a:chExt cx="4402138" cy="2168525"/>
          </a:xfrm>
        </p:grpSpPr>
        <p:sp>
          <p:nvSpPr>
            <p:cNvPr id="865" name="Freeform 88">
              <a:extLst>
                <a:ext uri="{FF2B5EF4-FFF2-40B4-BE49-F238E27FC236}">
                  <a16:creationId xmlns:a16="http://schemas.microsoft.com/office/drawing/2014/main" id="{185BD0E1-324D-71B8-922B-4E086A1EA655}"/>
                </a:ext>
              </a:extLst>
            </p:cNvPr>
            <p:cNvSpPr/>
            <p:nvPr/>
          </p:nvSpPr>
          <p:spPr bwMode="auto">
            <a:xfrm>
              <a:off x="8434388" y="274638"/>
              <a:ext cx="2325688" cy="2157413"/>
            </a:xfrm>
            <a:custGeom>
              <a:avLst/>
              <a:gdLst>
                <a:gd name="T0" fmla="*/ 28 w 214"/>
                <a:gd name="T1" fmla="*/ 55 h 197"/>
                <a:gd name="T2" fmla="*/ 29 w 214"/>
                <a:gd name="T3" fmla="*/ 48 h 197"/>
                <a:gd name="T4" fmla="*/ 11 w 214"/>
                <a:gd name="T5" fmla="*/ 50 h 197"/>
                <a:gd name="T6" fmla="*/ 3 w 214"/>
                <a:gd name="T7" fmla="*/ 43 h 197"/>
                <a:gd name="T8" fmla="*/ 18 w 214"/>
                <a:gd name="T9" fmla="*/ 23 h 197"/>
                <a:gd name="T10" fmla="*/ 98 w 214"/>
                <a:gd name="T11" fmla="*/ 4 h 197"/>
                <a:gd name="T12" fmla="*/ 109 w 214"/>
                <a:gd name="T13" fmla="*/ 1 h 197"/>
                <a:gd name="T14" fmla="*/ 118 w 214"/>
                <a:gd name="T15" fmla="*/ 3 h 197"/>
                <a:gd name="T16" fmla="*/ 115 w 214"/>
                <a:gd name="T17" fmla="*/ 13 h 197"/>
                <a:gd name="T18" fmla="*/ 88 w 214"/>
                <a:gd name="T19" fmla="*/ 29 h 197"/>
                <a:gd name="T20" fmla="*/ 67 w 214"/>
                <a:gd name="T21" fmla="*/ 50 h 197"/>
                <a:gd name="T22" fmla="*/ 44 w 214"/>
                <a:gd name="T23" fmla="*/ 150 h 197"/>
                <a:gd name="T24" fmla="*/ 44 w 214"/>
                <a:gd name="T25" fmla="*/ 157 h 197"/>
                <a:gd name="T26" fmla="*/ 55 w 214"/>
                <a:gd name="T27" fmla="*/ 163 h 197"/>
                <a:gd name="T28" fmla="*/ 65 w 214"/>
                <a:gd name="T29" fmla="*/ 145 h 197"/>
                <a:gd name="T30" fmla="*/ 74 w 214"/>
                <a:gd name="T31" fmla="*/ 135 h 197"/>
                <a:gd name="T32" fmla="*/ 93 w 214"/>
                <a:gd name="T33" fmla="*/ 129 h 197"/>
                <a:gd name="T34" fmla="*/ 101 w 214"/>
                <a:gd name="T35" fmla="*/ 134 h 197"/>
                <a:gd name="T36" fmla="*/ 108 w 214"/>
                <a:gd name="T37" fmla="*/ 147 h 197"/>
                <a:gd name="T38" fmla="*/ 131 w 214"/>
                <a:gd name="T39" fmla="*/ 156 h 197"/>
                <a:gd name="T40" fmla="*/ 144 w 214"/>
                <a:gd name="T41" fmla="*/ 142 h 197"/>
                <a:gd name="T42" fmla="*/ 138 w 214"/>
                <a:gd name="T43" fmla="*/ 118 h 197"/>
                <a:gd name="T44" fmla="*/ 121 w 214"/>
                <a:gd name="T45" fmla="*/ 106 h 197"/>
                <a:gd name="T46" fmla="*/ 115 w 214"/>
                <a:gd name="T47" fmla="*/ 47 h 197"/>
                <a:gd name="T48" fmla="*/ 190 w 214"/>
                <a:gd name="T49" fmla="*/ 32 h 197"/>
                <a:gd name="T50" fmla="*/ 195 w 214"/>
                <a:gd name="T51" fmla="*/ 35 h 197"/>
                <a:gd name="T52" fmla="*/ 197 w 214"/>
                <a:gd name="T53" fmla="*/ 79 h 197"/>
                <a:gd name="T54" fmla="*/ 195 w 214"/>
                <a:gd name="T55" fmla="*/ 77 h 197"/>
                <a:gd name="T56" fmla="*/ 202 w 214"/>
                <a:gd name="T57" fmla="*/ 54 h 197"/>
                <a:gd name="T58" fmla="*/ 183 w 214"/>
                <a:gd name="T59" fmla="*/ 79 h 197"/>
                <a:gd name="T60" fmla="*/ 181 w 214"/>
                <a:gd name="T61" fmla="*/ 80 h 197"/>
                <a:gd name="T62" fmla="*/ 182 w 214"/>
                <a:gd name="T63" fmla="*/ 80 h 197"/>
                <a:gd name="T64" fmla="*/ 184 w 214"/>
                <a:gd name="T65" fmla="*/ 81 h 197"/>
                <a:gd name="T66" fmla="*/ 185 w 214"/>
                <a:gd name="T67" fmla="*/ 83 h 197"/>
                <a:gd name="T68" fmla="*/ 184 w 214"/>
                <a:gd name="T69" fmla="*/ 83 h 197"/>
                <a:gd name="T70" fmla="*/ 167 w 214"/>
                <a:gd name="T71" fmla="*/ 81 h 197"/>
                <a:gd name="T72" fmla="*/ 156 w 214"/>
                <a:gd name="T73" fmla="*/ 84 h 197"/>
                <a:gd name="T74" fmla="*/ 160 w 214"/>
                <a:gd name="T75" fmla="*/ 96 h 197"/>
                <a:gd name="T76" fmla="*/ 176 w 214"/>
                <a:gd name="T77" fmla="*/ 106 h 197"/>
                <a:gd name="T78" fmla="*/ 207 w 214"/>
                <a:gd name="T79" fmla="*/ 145 h 197"/>
                <a:gd name="T80" fmla="*/ 185 w 214"/>
                <a:gd name="T81" fmla="*/ 187 h 197"/>
                <a:gd name="T82" fmla="*/ 181 w 214"/>
                <a:gd name="T83" fmla="*/ 189 h 197"/>
                <a:gd name="T84" fmla="*/ 108 w 214"/>
                <a:gd name="T85" fmla="*/ 191 h 197"/>
                <a:gd name="T86" fmla="*/ 74 w 214"/>
                <a:gd name="T87" fmla="*/ 164 h 197"/>
                <a:gd name="T88" fmla="*/ 70 w 214"/>
                <a:gd name="T89" fmla="*/ 161 h 197"/>
                <a:gd name="T90" fmla="*/ 67 w 214"/>
                <a:gd name="T91" fmla="*/ 163 h 197"/>
                <a:gd name="T92" fmla="*/ 30 w 214"/>
                <a:gd name="T93" fmla="*/ 186 h 197"/>
                <a:gd name="T94" fmla="*/ 4 w 214"/>
                <a:gd name="T95" fmla="*/ 170 h 197"/>
                <a:gd name="T96" fmla="*/ 2 w 214"/>
                <a:gd name="T97" fmla="*/ 145 h 197"/>
                <a:gd name="T98" fmla="*/ 2 w 214"/>
                <a:gd name="T99" fmla="*/ 141 h 197"/>
                <a:gd name="T100" fmla="*/ 26 w 214"/>
                <a:gd name="T101" fmla="*/ 58 h 197"/>
                <a:gd name="T102" fmla="*/ 28 w 214"/>
                <a:gd name="T103" fmla="*/ 5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197">
                  <a:moveTo>
                    <a:pt x="28" y="55"/>
                  </a:moveTo>
                  <a:cubicBezTo>
                    <a:pt x="29" y="53"/>
                    <a:pt x="30" y="51"/>
                    <a:pt x="29" y="48"/>
                  </a:cubicBezTo>
                  <a:cubicBezTo>
                    <a:pt x="23" y="49"/>
                    <a:pt x="17" y="50"/>
                    <a:pt x="11" y="50"/>
                  </a:cubicBezTo>
                  <a:cubicBezTo>
                    <a:pt x="6" y="50"/>
                    <a:pt x="4" y="48"/>
                    <a:pt x="3" y="43"/>
                  </a:cubicBezTo>
                  <a:cubicBezTo>
                    <a:pt x="2" y="35"/>
                    <a:pt x="10" y="24"/>
                    <a:pt x="18" y="23"/>
                  </a:cubicBezTo>
                  <a:cubicBezTo>
                    <a:pt x="46" y="22"/>
                    <a:pt x="72" y="12"/>
                    <a:pt x="98" y="4"/>
                  </a:cubicBezTo>
                  <a:cubicBezTo>
                    <a:pt x="102" y="3"/>
                    <a:pt x="105" y="2"/>
                    <a:pt x="109" y="1"/>
                  </a:cubicBezTo>
                  <a:cubicBezTo>
                    <a:pt x="112" y="1"/>
                    <a:pt x="116" y="0"/>
                    <a:pt x="118" y="3"/>
                  </a:cubicBezTo>
                  <a:cubicBezTo>
                    <a:pt x="119" y="7"/>
                    <a:pt x="117" y="10"/>
                    <a:pt x="115" y="13"/>
                  </a:cubicBezTo>
                  <a:cubicBezTo>
                    <a:pt x="108" y="21"/>
                    <a:pt x="98" y="26"/>
                    <a:pt x="88" y="29"/>
                  </a:cubicBezTo>
                  <a:cubicBezTo>
                    <a:pt x="75" y="32"/>
                    <a:pt x="70" y="38"/>
                    <a:pt x="67" y="50"/>
                  </a:cubicBezTo>
                  <a:cubicBezTo>
                    <a:pt x="60" y="83"/>
                    <a:pt x="51" y="116"/>
                    <a:pt x="44" y="150"/>
                  </a:cubicBezTo>
                  <a:cubicBezTo>
                    <a:pt x="44" y="152"/>
                    <a:pt x="44" y="154"/>
                    <a:pt x="44" y="157"/>
                  </a:cubicBezTo>
                  <a:cubicBezTo>
                    <a:pt x="44" y="163"/>
                    <a:pt x="49" y="166"/>
                    <a:pt x="55" y="163"/>
                  </a:cubicBezTo>
                  <a:cubicBezTo>
                    <a:pt x="62" y="160"/>
                    <a:pt x="65" y="153"/>
                    <a:pt x="65" y="145"/>
                  </a:cubicBezTo>
                  <a:cubicBezTo>
                    <a:pt x="65" y="139"/>
                    <a:pt x="69" y="137"/>
                    <a:pt x="74" y="135"/>
                  </a:cubicBezTo>
                  <a:cubicBezTo>
                    <a:pt x="80" y="133"/>
                    <a:pt x="86" y="131"/>
                    <a:pt x="93" y="129"/>
                  </a:cubicBezTo>
                  <a:cubicBezTo>
                    <a:pt x="97" y="128"/>
                    <a:pt x="100" y="129"/>
                    <a:pt x="101" y="134"/>
                  </a:cubicBezTo>
                  <a:cubicBezTo>
                    <a:pt x="102" y="139"/>
                    <a:pt x="105" y="143"/>
                    <a:pt x="108" y="147"/>
                  </a:cubicBezTo>
                  <a:cubicBezTo>
                    <a:pt x="113" y="157"/>
                    <a:pt x="122" y="158"/>
                    <a:pt x="131" y="156"/>
                  </a:cubicBezTo>
                  <a:cubicBezTo>
                    <a:pt x="138" y="155"/>
                    <a:pt x="142" y="149"/>
                    <a:pt x="144" y="142"/>
                  </a:cubicBezTo>
                  <a:cubicBezTo>
                    <a:pt x="146" y="133"/>
                    <a:pt x="146" y="125"/>
                    <a:pt x="138" y="118"/>
                  </a:cubicBezTo>
                  <a:cubicBezTo>
                    <a:pt x="132" y="114"/>
                    <a:pt x="127" y="110"/>
                    <a:pt x="121" y="106"/>
                  </a:cubicBezTo>
                  <a:cubicBezTo>
                    <a:pt x="97" y="88"/>
                    <a:pt x="95" y="70"/>
                    <a:pt x="115" y="47"/>
                  </a:cubicBezTo>
                  <a:cubicBezTo>
                    <a:pt x="137" y="23"/>
                    <a:pt x="169" y="22"/>
                    <a:pt x="190" y="32"/>
                  </a:cubicBezTo>
                  <a:cubicBezTo>
                    <a:pt x="192" y="33"/>
                    <a:pt x="194" y="34"/>
                    <a:pt x="195" y="35"/>
                  </a:cubicBezTo>
                  <a:cubicBezTo>
                    <a:pt x="213" y="46"/>
                    <a:pt x="214" y="66"/>
                    <a:pt x="197" y="79"/>
                  </a:cubicBezTo>
                  <a:cubicBezTo>
                    <a:pt x="196" y="79"/>
                    <a:pt x="195" y="79"/>
                    <a:pt x="195" y="77"/>
                  </a:cubicBezTo>
                  <a:cubicBezTo>
                    <a:pt x="199" y="70"/>
                    <a:pt x="205" y="64"/>
                    <a:pt x="202" y="54"/>
                  </a:cubicBezTo>
                  <a:cubicBezTo>
                    <a:pt x="203" y="68"/>
                    <a:pt x="196" y="76"/>
                    <a:pt x="183" y="79"/>
                  </a:cubicBezTo>
                  <a:cubicBezTo>
                    <a:pt x="182" y="79"/>
                    <a:pt x="182" y="79"/>
                    <a:pt x="181" y="80"/>
                  </a:cubicBezTo>
                  <a:cubicBezTo>
                    <a:pt x="181" y="81"/>
                    <a:pt x="182" y="79"/>
                    <a:pt x="182" y="80"/>
                  </a:cubicBezTo>
                  <a:cubicBezTo>
                    <a:pt x="182" y="81"/>
                    <a:pt x="183" y="81"/>
                    <a:pt x="184" y="81"/>
                  </a:cubicBezTo>
                  <a:cubicBezTo>
                    <a:pt x="185" y="82"/>
                    <a:pt x="185" y="82"/>
                    <a:pt x="185" y="83"/>
                  </a:cubicBezTo>
                  <a:cubicBezTo>
                    <a:pt x="184" y="83"/>
                    <a:pt x="184" y="83"/>
                    <a:pt x="184" y="83"/>
                  </a:cubicBezTo>
                  <a:cubicBezTo>
                    <a:pt x="178" y="84"/>
                    <a:pt x="173" y="84"/>
                    <a:pt x="167" y="81"/>
                  </a:cubicBezTo>
                  <a:cubicBezTo>
                    <a:pt x="163" y="79"/>
                    <a:pt x="158" y="78"/>
                    <a:pt x="156" y="84"/>
                  </a:cubicBezTo>
                  <a:cubicBezTo>
                    <a:pt x="153" y="89"/>
                    <a:pt x="155" y="93"/>
                    <a:pt x="160" y="96"/>
                  </a:cubicBezTo>
                  <a:cubicBezTo>
                    <a:pt x="165" y="100"/>
                    <a:pt x="170" y="102"/>
                    <a:pt x="176" y="106"/>
                  </a:cubicBezTo>
                  <a:cubicBezTo>
                    <a:pt x="192" y="114"/>
                    <a:pt x="203" y="127"/>
                    <a:pt x="207" y="145"/>
                  </a:cubicBezTo>
                  <a:cubicBezTo>
                    <a:pt x="210" y="163"/>
                    <a:pt x="201" y="179"/>
                    <a:pt x="185" y="187"/>
                  </a:cubicBezTo>
                  <a:cubicBezTo>
                    <a:pt x="184" y="187"/>
                    <a:pt x="182" y="188"/>
                    <a:pt x="181" y="189"/>
                  </a:cubicBezTo>
                  <a:cubicBezTo>
                    <a:pt x="157" y="197"/>
                    <a:pt x="132" y="194"/>
                    <a:pt x="108" y="191"/>
                  </a:cubicBezTo>
                  <a:cubicBezTo>
                    <a:pt x="91" y="190"/>
                    <a:pt x="80" y="180"/>
                    <a:pt x="74" y="164"/>
                  </a:cubicBezTo>
                  <a:cubicBezTo>
                    <a:pt x="73" y="163"/>
                    <a:pt x="73" y="161"/>
                    <a:pt x="70" y="161"/>
                  </a:cubicBezTo>
                  <a:cubicBezTo>
                    <a:pt x="69" y="161"/>
                    <a:pt x="68" y="162"/>
                    <a:pt x="67" y="163"/>
                  </a:cubicBezTo>
                  <a:cubicBezTo>
                    <a:pt x="60" y="179"/>
                    <a:pt x="45" y="183"/>
                    <a:pt x="30" y="186"/>
                  </a:cubicBezTo>
                  <a:cubicBezTo>
                    <a:pt x="18" y="189"/>
                    <a:pt x="7" y="182"/>
                    <a:pt x="4" y="170"/>
                  </a:cubicBezTo>
                  <a:cubicBezTo>
                    <a:pt x="1" y="162"/>
                    <a:pt x="0" y="154"/>
                    <a:pt x="2" y="145"/>
                  </a:cubicBezTo>
                  <a:cubicBezTo>
                    <a:pt x="2" y="144"/>
                    <a:pt x="2" y="142"/>
                    <a:pt x="2" y="141"/>
                  </a:cubicBezTo>
                  <a:cubicBezTo>
                    <a:pt x="9" y="113"/>
                    <a:pt x="17" y="85"/>
                    <a:pt x="26" y="58"/>
                  </a:cubicBezTo>
                  <a:cubicBezTo>
                    <a:pt x="26" y="57"/>
                    <a:pt x="26" y="56"/>
                    <a:pt x="28" y="55"/>
                  </a:cubicBezTo>
                  <a:close/>
                </a:path>
              </a:pathLst>
            </a:custGeom>
            <a:solidFill>
              <a:srgbClr val="02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6" name="Freeform 89">
              <a:extLst>
                <a:ext uri="{FF2B5EF4-FFF2-40B4-BE49-F238E27FC236}">
                  <a16:creationId xmlns:a16="http://schemas.microsoft.com/office/drawing/2014/main" id="{69B50DF2-2FB8-5B13-3DC8-D341D29749C0}"/>
                </a:ext>
              </a:extLst>
            </p:cNvPr>
            <p:cNvSpPr/>
            <p:nvPr/>
          </p:nvSpPr>
          <p:spPr bwMode="auto">
            <a:xfrm>
              <a:off x="6357938" y="800100"/>
              <a:ext cx="2065338" cy="1643063"/>
            </a:xfrm>
            <a:custGeom>
              <a:avLst/>
              <a:gdLst>
                <a:gd name="T0" fmla="*/ 68 w 190"/>
                <a:gd name="T1" fmla="*/ 83 h 150"/>
                <a:gd name="T2" fmla="*/ 58 w 190"/>
                <a:gd name="T3" fmla="*/ 105 h 150"/>
                <a:gd name="T4" fmla="*/ 21 w 190"/>
                <a:gd name="T5" fmla="*/ 102 h 150"/>
                <a:gd name="T6" fmla="*/ 13 w 190"/>
                <a:gd name="T7" fmla="*/ 50 h 150"/>
                <a:gd name="T8" fmla="*/ 36 w 190"/>
                <a:gd name="T9" fmla="*/ 30 h 150"/>
                <a:gd name="T10" fmla="*/ 151 w 190"/>
                <a:gd name="T11" fmla="*/ 9 h 150"/>
                <a:gd name="T12" fmla="*/ 177 w 190"/>
                <a:gd name="T13" fmla="*/ 28 h 150"/>
                <a:gd name="T14" fmla="*/ 167 w 190"/>
                <a:gd name="T15" fmla="*/ 66 h 150"/>
                <a:gd name="T16" fmla="*/ 156 w 190"/>
                <a:gd name="T17" fmla="*/ 73 h 150"/>
                <a:gd name="T18" fmla="*/ 168 w 190"/>
                <a:gd name="T19" fmla="*/ 78 h 150"/>
                <a:gd name="T20" fmla="*/ 180 w 190"/>
                <a:gd name="T21" fmla="*/ 115 h 150"/>
                <a:gd name="T22" fmla="*/ 115 w 190"/>
                <a:gd name="T23" fmla="*/ 150 h 150"/>
                <a:gd name="T24" fmla="*/ 72 w 190"/>
                <a:gd name="T25" fmla="*/ 148 h 150"/>
                <a:gd name="T26" fmla="*/ 66 w 190"/>
                <a:gd name="T27" fmla="*/ 140 h 150"/>
                <a:gd name="T28" fmla="*/ 86 w 190"/>
                <a:gd name="T29" fmla="*/ 49 h 150"/>
                <a:gd name="T30" fmla="*/ 95 w 190"/>
                <a:gd name="T31" fmla="*/ 41 h 150"/>
                <a:gd name="T32" fmla="*/ 114 w 190"/>
                <a:gd name="T33" fmla="*/ 39 h 150"/>
                <a:gd name="T34" fmla="*/ 111 w 190"/>
                <a:gd name="T35" fmla="*/ 57 h 150"/>
                <a:gd name="T36" fmla="*/ 126 w 190"/>
                <a:gd name="T37" fmla="*/ 70 h 150"/>
                <a:gd name="T38" fmla="*/ 148 w 190"/>
                <a:gd name="T39" fmla="*/ 55 h 150"/>
                <a:gd name="T40" fmla="*/ 141 w 190"/>
                <a:gd name="T41" fmla="*/ 29 h 150"/>
                <a:gd name="T42" fmla="*/ 115 w 190"/>
                <a:gd name="T43" fmla="*/ 26 h 150"/>
                <a:gd name="T44" fmla="*/ 52 w 190"/>
                <a:gd name="T45" fmla="*/ 59 h 150"/>
                <a:gd name="T46" fmla="*/ 46 w 190"/>
                <a:gd name="T47" fmla="*/ 89 h 150"/>
                <a:gd name="T48" fmla="*/ 51 w 190"/>
                <a:gd name="T49" fmla="*/ 92 h 150"/>
                <a:gd name="T50" fmla="*/ 53 w 190"/>
                <a:gd name="T51" fmla="*/ 88 h 150"/>
                <a:gd name="T52" fmla="*/ 59 w 190"/>
                <a:gd name="T53" fmla="*/ 81 h 150"/>
                <a:gd name="T54" fmla="*/ 68 w 190"/>
                <a:gd name="T55"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0" h="150">
                  <a:moveTo>
                    <a:pt x="68" y="83"/>
                  </a:moveTo>
                  <a:cubicBezTo>
                    <a:pt x="75" y="94"/>
                    <a:pt x="71" y="103"/>
                    <a:pt x="58" y="105"/>
                  </a:cubicBezTo>
                  <a:cubicBezTo>
                    <a:pt x="46" y="107"/>
                    <a:pt x="33" y="109"/>
                    <a:pt x="21" y="102"/>
                  </a:cubicBezTo>
                  <a:cubicBezTo>
                    <a:pt x="4" y="92"/>
                    <a:pt x="0" y="69"/>
                    <a:pt x="13" y="50"/>
                  </a:cubicBezTo>
                  <a:cubicBezTo>
                    <a:pt x="19" y="42"/>
                    <a:pt x="27" y="35"/>
                    <a:pt x="36" y="30"/>
                  </a:cubicBezTo>
                  <a:cubicBezTo>
                    <a:pt x="71" y="8"/>
                    <a:pt x="110" y="0"/>
                    <a:pt x="151" y="9"/>
                  </a:cubicBezTo>
                  <a:cubicBezTo>
                    <a:pt x="162" y="11"/>
                    <a:pt x="172" y="17"/>
                    <a:pt x="177" y="28"/>
                  </a:cubicBezTo>
                  <a:cubicBezTo>
                    <a:pt x="184" y="41"/>
                    <a:pt x="179" y="56"/>
                    <a:pt x="167" y="66"/>
                  </a:cubicBezTo>
                  <a:cubicBezTo>
                    <a:pt x="164" y="68"/>
                    <a:pt x="161" y="70"/>
                    <a:pt x="156" y="73"/>
                  </a:cubicBezTo>
                  <a:cubicBezTo>
                    <a:pt x="161" y="75"/>
                    <a:pt x="165" y="76"/>
                    <a:pt x="168" y="78"/>
                  </a:cubicBezTo>
                  <a:cubicBezTo>
                    <a:pt x="184" y="85"/>
                    <a:pt x="190" y="100"/>
                    <a:pt x="180" y="115"/>
                  </a:cubicBezTo>
                  <a:cubicBezTo>
                    <a:pt x="165" y="139"/>
                    <a:pt x="142" y="148"/>
                    <a:pt x="115" y="150"/>
                  </a:cubicBezTo>
                  <a:cubicBezTo>
                    <a:pt x="100" y="150"/>
                    <a:pt x="86" y="150"/>
                    <a:pt x="72" y="148"/>
                  </a:cubicBezTo>
                  <a:cubicBezTo>
                    <a:pt x="66" y="147"/>
                    <a:pt x="64" y="145"/>
                    <a:pt x="66" y="140"/>
                  </a:cubicBezTo>
                  <a:cubicBezTo>
                    <a:pt x="73" y="110"/>
                    <a:pt x="77" y="79"/>
                    <a:pt x="86" y="49"/>
                  </a:cubicBezTo>
                  <a:cubicBezTo>
                    <a:pt x="87" y="44"/>
                    <a:pt x="90" y="41"/>
                    <a:pt x="95" y="41"/>
                  </a:cubicBezTo>
                  <a:cubicBezTo>
                    <a:pt x="102" y="41"/>
                    <a:pt x="110" y="36"/>
                    <a:pt x="114" y="39"/>
                  </a:cubicBezTo>
                  <a:cubicBezTo>
                    <a:pt x="118" y="43"/>
                    <a:pt x="113" y="51"/>
                    <a:pt x="111" y="57"/>
                  </a:cubicBezTo>
                  <a:cubicBezTo>
                    <a:pt x="109" y="72"/>
                    <a:pt x="111" y="74"/>
                    <a:pt x="126" y="70"/>
                  </a:cubicBezTo>
                  <a:cubicBezTo>
                    <a:pt x="134" y="67"/>
                    <a:pt x="142" y="63"/>
                    <a:pt x="148" y="55"/>
                  </a:cubicBezTo>
                  <a:cubicBezTo>
                    <a:pt x="157" y="46"/>
                    <a:pt x="153" y="34"/>
                    <a:pt x="141" y="29"/>
                  </a:cubicBezTo>
                  <a:cubicBezTo>
                    <a:pt x="133" y="25"/>
                    <a:pt x="124" y="25"/>
                    <a:pt x="115" y="26"/>
                  </a:cubicBezTo>
                  <a:cubicBezTo>
                    <a:pt x="89" y="28"/>
                    <a:pt x="69" y="40"/>
                    <a:pt x="52" y="59"/>
                  </a:cubicBezTo>
                  <a:cubicBezTo>
                    <a:pt x="43" y="67"/>
                    <a:pt x="41" y="79"/>
                    <a:pt x="46" y="89"/>
                  </a:cubicBezTo>
                  <a:cubicBezTo>
                    <a:pt x="47" y="90"/>
                    <a:pt x="48" y="93"/>
                    <a:pt x="51" y="92"/>
                  </a:cubicBezTo>
                  <a:cubicBezTo>
                    <a:pt x="53" y="92"/>
                    <a:pt x="53" y="90"/>
                    <a:pt x="53" y="88"/>
                  </a:cubicBezTo>
                  <a:cubicBezTo>
                    <a:pt x="53" y="84"/>
                    <a:pt x="57" y="83"/>
                    <a:pt x="59" y="81"/>
                  </a:cubicBezTo>
                  <a:cubicBezTo>
                    <a:pt x="62" y="79"/>
                    <a:pt x="65" y="80"/>
                    <a:pt x="68" y="83"/>
                  </a:cubicBezTo>
                  <a:close/>
                </a:path>
              </a:pathLst>
            </a:custGeom>
            <a:solidFill>
              <a:srgbClr val="0405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867" name="Freeform 90">
            <a:extLst>
              <a:ext uri="{FF2B5EF4-FFF2-40B4-BE49-F238E27FC236}">
                <a16:creationId xmlns:a16="http://schemas.microsoft.com/office/drawing/2014/main" id="{174BFB7F-9A0B-C156-F487-12B81CAB864F}"/>
              </a:ext>
            </a:extLst>
          </p:cNvPr>
          <p:cNvSpPr/>
          <p:nvPr/>
        </p:nvSpPr>
        <p:spPr bwMode="auto">
          <a:xfrm>
            <a:off x="7629525" y="1139825"/>
            <a:ext cx="336550" cy="350838"/>
          </a:xfrm>
          <a:custGeom>
            <a:avLst/>
            <a:gdLst>
              <a:gd name="T0" fmla="*/ 11 w 31"/>
              <a:gd name="T1" fmla="*/ 0 h 32"/>
              <a:gd name="T2" fmla="*/ 23 w 31"/>
              <a:gd name="T3" fmla="*/ 4 h 32"/>
              <a:gd name="T4" fmla="*/ 27 w 31"/>
              <a:gd name="T5" fmla="*/ 17 h 32"/>
              <a:gd name="T6" fmla="*/ 8 w 31"/>
              <a:gd name="T7" fmla="*/ 31 h 32"/>
              <a:gd name="T8" fmla="*/ 1 w 31"/>
              <a:gd name="T9" fmla="*/ 25 h 32"/>
              <a:gd name="T10" fmla="*/ 3 w 31"/>
              <a:gd name="T11" fmla="*/ 6 h 32"/>
              <a:gd name="T12" fmla="*/ 11 w 31"/>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31" h="32">
                <a:moveTo>
                  <a:pt x="11" y="0"/>
                </a:moveTo>
                <a:cubicBezTo>
                  <a:pt x="14" y="1"/>
                  <a:pt x="19" y="1"/>
                  <a:pt x="23" y="4"/>
                </a:cubicBezTo>
                <a:cubicBezTo>
                  <a:pt x="28" y="7"/>
                  <a:pt x="31" y="11"/>
                  <a:pt x="27" y="17"/>
                </a:cubicBezTo>
                <a:cubicBezTo>
                  <a:pt x="22" y="24"/>
                  <a:pt x="16" y="29"/>
                  <a:pt x="8" y="31"/>
                </a:cubicBezTo>
                <a:cubicBezTo>
                  <a:pt x="3" y="32"/>
                  <a:pt x="0" y="31"/>
                  <a:pt x="1" y="25"/>
                </a:cubicBezTo>
                <a:cubicBezTo>
                  <a:pt x="2" y="18"/>
                  <a:pt x="3" y="12"/>
                  <a:pt x="3" y="6"/>
                </a:cubicBezTo>
                <a:cubicBezTo>
                  <a:pt x="4" y="1"/>
                  <a:pt x="5" y="0"/>
                  <a:pt x="11" y="0"/>
                </a:cubicBezTo>
                <a:close/>
              </a:path>
            </a:pathLst>
          </a:custGeom>
          <a:solidFill>
            <a:srgbClr val="FEFD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8" name="Freeform 91">
            <a:extLst>
              <a:ext uri="{FF2B5EF4-FFF2-40B4-BE49-F238E27FC236}">
                <a16:creationId xmlns:a16="http://schemas.microsoft.com/office/drawing/2014/main" id="{5D762B10-BDAB-73DF-95B7-9B5C9054ECC7}"/>
              </a:ext>
            </a:extLst>
          </p:cNvPr>
          <p:cNvSpPr/>
          <p:nvPr/>
        </p:nvSpPr>
        <p:spPr bwMode="auto">
          <a:xfrm>
            <a:off x="6889750" y="1238250"/>
            <a:ext cx="369888" cy="438150"/>
          </a:xfrm>
          <a:custGeom>
            <a:avLst/>
            <a:gdLst>
              <a:gd name="T0" fmla="*/ 3 w 34"/>
              <a:gd name="T1" fmla="*/ 29 h 40"/>
              <a:gd name="T2" fmla="*/ 34 w 34"/>
              <a:gd name="T3" fmla="*/ 0 h 40"/>
              <a:gd name="T4" fmla="*/ 25 w 34"/>
              <a:gd name="T5" fmla="*/ 35 h 40"/>
              <a:gd name="T6" fmla="*/ 18 w 34"/>
              <a:gd name="T7" fmla="*/ 40 h 40"/>
              <a:gd name="T8" fmla="*/ 12 w 34"/>
              <a:gd name="T9" fmla="*/ 39 h 40"/>
              <a:gd name="T10" fmla="*/ 3 w 34"/>
              <a:gd name="T11" fmla="*/ 29 h 40"/>
            </a:gdLst>
            <a:ahLst/>
            <a:cxnLst>
              <a:cxn ang="0">
                <a:pos x="T0" y="T1"/>
              </a:cxn>
              <a:cxn ang="0">
                <a:pos x="T2" y="T3"/>
              </a:cxn>
              <a:cxn ang="0">
                <a:pos x="T4" y="T5"/>
              </a:cxn>
              <a:cxn ang="0">
                <a:pos x="T6" y="T7"/>
              </a:cxn>
              <a:cxn ang="0">
                <a:pos x="T8" y="T9"/>
              </a:cxn>
              <a:cxn ang="0">
                <a:pos x="T10" y="T11"/>
              </a:cxn>
            </a:cxnLst>
            <a:rect l="0" t="0" r="r" b="b"/>
            <a:pathLst>
              <a:path w="34" h="40">
                <a:moveTo>
                  <a:pt x="3" y="29"/>
                </a:moveTo>
                <a:cubicBezTo>
                  <a:pt x="10" y="16"/>
                  <a:pt x="20" y="7"/>
                  <a:pt x="34" y="0"/>
                </a:cubicBezTo>
                <a:cubicBezTo>
                  <a:pt x="31" y="12"/>
                  <a:pt x="27" y="23"/>
                  <a:pt x="25" y="35"/>
                </a:cubicBezTo>
                <a:cubicBezTo>
                  <a:pt x="24" y="39"/>
                  <a:pt x="22" y="40"/>
                  <a:pt x="18" y="40"/>
                </a:cubicBezTo>
                <a:cubicBezTo>
                  <a:pt x="16" y="40"/>
                  <a:pt x="14" y="39"/>
                  <a:pt x="12" y="39"/>
                </a:cubicBezTo>
                <a:cubicBezTo>
                  <a:pt x="2" y="40"/>
                  <a:pt x="0" y="38"/>
                  <a:pt x="3" y="29"/>
                </a:cubicBezTo>
                <a:close/>
              </a:path>
            </a:pathLst>
          </a:custGeom>
          <a:solidFill>
            <a:srgbClr val="FDFB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9" name="Freeform 92">
            <a:extLst>
              <a:ext uri="{FF2B5EF4-FFF2-40B4-BE49-F238E27FC236}">
                <a16:creationId xmlns:a16="http://schemas.microsoft.com/office/drawing/2014/main" id="{5E590474-5721-50D1-936C-F08D495417BF}"/>
              </a:ext>
            </a:extLst>
          </p:cNvPr>
          <p:cNvSpPr/>
          <p:nvPr/>
        </p:nvSpPr>
        <p:spPr bwMode="auto">
          <a:xfrm>
            <a:off x="6880225" y="1555750"/>
            <a:ext cx="292100" cy="174625"/>
          </a:xfrm>
          <a:custGeom>
            <a:avLst/>
            <a:gdLst>
              <a:gd name="T0" fmla="*/ 4 w 27"/>
              <a:gd name="T1" fmla="*/ 0 h 16"/>
              <a:gd name="T2" fmla="*/ 14 w 27"/>
              <a:gd name="T3" fmla="*/ 8 h 16"/>
              <a:gd name="T4" fmla="*/ 26 w 27"/>
              <a:gd name="T5" fmla="*/ 6 h 16"/>
              <a:gd name="T6" fmla="*/ 20 w 27"/>
              <a:gd name="T7" fmla="*/ 14 h 16"/>
              <a:gd name="T8" fmla="*/ 11 w 27"/>
              <a:gd name="T9" fmla="*/ 12 h 16"/>
              <a:gd name="T10" fmla="*/ 2 w 27"/>
              <a:gd name="T11" fmla="*/ 12 h 16"/>
              <a:gd name="T12" fmla="*/ 4 w 2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7" h="16">
                <a:moveTo>
                  <a:pt x="4" y="0"/>
                </a:moveTo>
                <a:cubicBezTo>
                  <a:pt x="4" y="7"/>
                  <a:pt x="4" y="12"/>
                  <a:pt x="14" y="8"/>
                </a:cubicBezTo>
                <a:cubicBezTo>
                  <a:pt x="18" y="7"/>
                  <a:pt x="23" y="12"/>
                  <a:pt x="26" y="6"/>
                </a:cubicBezTo>
                <a:cubicBezTo>
                  <a:pt x="27" y="11"/>
                  <a:pt x="26" y="15"/>
                  <a:pt x="20" y="14"/>
                </a:cubicBezTo>
                <a:cubicBezTo>
                  <a:pt x="17" y="13"/>
                  <a:pt x="14" y="13"/>
                  <a:pt x="11" y="12"/>
                </a:cubicBezTo>
                <a:cubicBezTo>
                  <a:pt x="8" y="11"/>
                  <a:pt x="4" y="16"/>
                  <a:pt x="2" y="12"/>
                </a:cubicBezTo>
                <a:cubicBezTo>
                  <a:pt x="0" y="8"/>
                  <a:pt x="0" y="3"/>
                  <a:pt x="4" y="0"/>
                </a:cubicBezTo>
                <a:close/>
              </a:path>
            </a:pathLst>
          </a:custGeom>
          <a:solidFill>
            <a:srgbClr val="F3EF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1" name="Freeform 94">
            <a:extLst>
              <a:ext uri="{FF2B5EF4-FFF2-40B4-BE49-F238E27FC236}">
                <a16:creationId xmlns:a16="http://schemas.microsoft.com/office/drawing/2014/main" id="{052F786B-796A-AA53-1D27-BA6B08DE1A0D}"/>
              </a:ext>
            </a:extLst>
          </p:cNvPr>
          <p:cNvSpPr/>
          <p:nvPr/>
        </p:nvSpPr>
        <p:spPr bwMode="auto">
          <a:xfrm>
            <a:off x="10434638" y="1106488"/>
            <a:ext cx="141288" cy="76200"/>
          </a:xfrm>
          <a:custGeom>
            <a:avLst/>
            <a:gdLst>
              <a:gd name="T0" fmla="*/ 0 w 13"/>
              <a:gd name="T1" fmla="*/ 7 h 7"/>
              <a:gd name="T2" fmla="*/ 0 w 13"/>
              <a:gd name="T3" fmla="*/ 6 h 7"/>
              <a:gd name="T4" fmla="*/ 12 w 13"/>
              <a:gd name="T5" fmla="*/ 1 h 7"/>
              <a:gd name="T6" fmla="*/ 13 w 13"/>
              <a:gd name="T7" fmla="*/ 3 h 7"/>
              <a:gd name="T8" fmla="*/ 0 w 13"/>
              <a:gd name="T9" fmla="*/ 7 h 7"/>
            </a:gdLst>
            <a:ahLst/>
            <a:cxnLst>
              <a:cxn ang="0">
                <a:pos x="T0" y="T1"/>
              </a:cxn>
              <a:cxn ang="0">
                <a:pos x="T2" y="T3"/>
              </a:cxn>
              <a:cxn ang="0">
                <a:pos x="T4" y="T5"/>
              </a:cxn>
              <a:cxn ang="0">
                <a:pos x="T6" y="T7"/>
              </a:cxn>
              <a:cxn ang="0">
                <a:pos x="T8" y="T9"/>
              </a:cxn>
            </a:cxnLst>
            <a:rect l="0" t="0" r="r" b="b"/>
            <a:pathLst>
              <a:path w="13" h="7">
                <a:moveTo>
                  <a:pt x="0" y="7"/>
                </a:moveTo>
                <a:cubicBezTo>
                  <a:pt x="0" y="7"/>
                  <a:pt x="0" y="6"/>
                  <a:pt x="0" y="6"/>
                </a:cubicBezTo>
                <a:cubicBezTo>
                  <a:pt x="3" y="2"/>
                  <a:pt x="7" y="0"/>
                  <a:pt x="12" y="1"/>
                </a:cubicBezTo>
                <a:cubicBezTo>
                  <a:pt x="12" y="2"/>
                  <a:pt x="13" y="2"/>
                  <a:pt x="13" y="3"/>
                </a:cubicBezTo>
                <a:cubicBezTo>
                  <a:pt x="9" y="6"/>
                  <a:pt x="5" y="7"/>
                  <a:pt x="0" y="7"/>
                </a:cubicBezTo>
                <a:close/>
              </a:path>
            </a:pathLst>
          </a:custGeom>
          <a:solidFill>
            <a:srgbClr val="656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2" name="Freeform 95">
            <a:extLst>
              <a:ext uri="{FF2B5EF4-FFF2-40B4-BE49-F238E27FC236}">
                <a16:creationId xmlns:a16="http://schemas.microsoft.com/office/drawing/2014/main" id="{6300A5CB-4706-3A6E-60CA-C8AFF5DE58DB}"/>
              </a:ext>
            </a:extLst>
          </p:cNvPr>
          <p:cNvSpPr/>
          <p:nvPr/>
        </p:nvSpPr>
        <p:spPr bwMode="auto">
          <a:xfrm>
            <a:off x="8445500" y="1763713"/>
            <a:ext cx="271463" cy="514350"/>
          </a:xfrm>
          <a:custGeom>
            <a:avLst/>
            <a:gdLst>
              <a:gd name="T0" fmla="*/ 8 w 25"/>
              <a:gd name="T1" fmla="*/ 0 h 47"/>
              <a:gd name="T2" fmla="*/ 25 w 25"/>
              <a:gd name="T3" fmla="*/ 45 h 47"/>
              <a:gd name="T4" fmla="*/ 8 w 25"/>
              <a:gd name="T5" fmla="*/ 0 h 47"/>
            </a:gdLst>
            <a:ahLst/>
            <a:cxnLst>
              <a:cxn ang="0">
                <a:pos x="T0" y="T1"/>
              </a:cxn>
              <a:cxn ang="0">
                <a:pos x="T2" y="T3"/>
              </a:cxn>
              <a:cxn ang="0">
                <a:pos x="T4" y="T5"/>
              </a:cxn>
            </a:cxnLst>
            <a:rect l="0" t="0" r="r" b="b"/>
            <a:pathLst>
              <a:path w="25" h="47">
                <a:moveTo>
                  <a:pt x="8" y="0"/>
                </a:moveTo>
                <a:cubicBezTo>
                  <a:pt x="9" y="18"/>
                  <a:pt x="8" y="35"/>
                  <a:pt x="25" y="45"/>
                </a:cubicBezTo>
                <a:cubicBezTo>
                  <a:pt x="7" y="47"/>
                  <a:pt x="0" y="18"/>
                  <a:pt x="8" y="0"/>
                </a:cubicBezTo>
                <a:close/>
              </a:path>
            </a:pathLst>
          </a:custGeom>
          <a:solidFill>
            <a:srgbClr val="DFDE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3" name="Freeform 96">
            <a:extLst>
              <a:ext uri="{FF2B5EF4-FFF2-40B4-BE49-F238E27FC236}">
                <a16:creationId xmlns:a16="http://schemas.microsoft.com/office/drawing/2014/main" id="{1AF3196B-2CCF-A015-5B8C-C0D7145E8747}"/>
              </a:ext>
            </a:extLst>
          </p:cNvPr>
          <p:cNvSpPr/>
          <p:nvPr/>
        </p:nvSpPr>
        <p:spPr bwMode="auto">
          <a:xfrm>
            <a:off x="10347325" y="811213"/>
            <a:ext cx="358775" cy="371475"/>
          </a:xfrm>
          <a:custGeom>
            <a:avLst/>
            <a:gdLst>
              <a:gd name="T0" fmla="*/ 20 w 33"/>
              <a:gd name="T1" fmla="*/ 28 h 34"/>
              <a:gd name="T2" fmla="*/ 8 w 33"/>
              <a:gd name="T3" fmla="*/ 33 h 34"/>
              <a:gd name="T4" fmla="*/ 0 w 33"/>
              <a:gd name="T5" fmla="*/ 29 h 34"/>
              <a:gd name="T6" fmla="*/ 25 w 33"/>
              <a:gd name="T7" fmla="*/ 0 h 34"/>
              <a:gd name="T8" fmla="*/ 20 w 33"/>
              <a:gd name="T9" fmla="*/ 28 h 34"/>
            </a:gdLst>
            <a:ahLst/>
            <a:cxnLst>
              <a:cxn ang="0">
                <a:pos x="T0" y="T1"/>
              </a:cxn>
              <a:cxn ang="0">
                <a:pos x="T2" y="T3"/>
              </a:cxn>
              <a:cxn ang="0">
                <a:pos x="T4" y="T5"/>
              </a:cxn>
              <a:cxn ang="0">
                <a:pos x="T6" y="T7"/>
              </a:cxn>
              <a:cxn ang="0">
                <a:pos x="T8" y="T9"/>
              </a:cxn>
            </a:cxnLst>
            <a:rect l="0" t="0" r="r" b="b"/>
            <a:pathLst>
              <a:path w="33" h="34">
                <a:moveTo>
                  <a:pt x="20" y="28"/>
                </a:moveTo>
                <a:cubicBezTo>
                  <a:pt x="16" y="30"/>
                  <a:pt x="12" y="31"/>
                  <a:pt x="8" y="33"/>
                </a:cubicBezTo>
                <a:cubicBezTo>
                  <a:pt x="5" y="32"/>
                  <a:pt x="1" y="34"/>
                  <a:pt x="0" y="29"/>
                </a:cubicBezTo>
                <a:cubicBezTo>
                  <a:pt x="21" y="26"/>
                  <a:pt x="25" y="20"/>
                  <a:pt x="25" y="0"/>
                </a:cubicBezTo>
                <a:cubicBezTo>
                  <a:pt x="33" y="9"/>
                  <a:pt x="31" y="17"/>
                  <a:pt x="20" y="28"/>
                </a:cubicBezTo>
                <a:close/>
              </a:path>
            </a:pathLst>
          </a:custGeom>
          <a:solidFill>
            <a:srgbClr val="E9E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4" name="Freeform 97">
            <a:extLst>
              <a:ext uri="{FF2B5EF4-FFF2-40B4-BE49-F238E27FC236}">
                <a16:creationId xmlns:a16="http://schemas.microsoft.com/office/drawing/2014/main" id="{219E5676-A939-F573-1D78-354F80D46FD6}"/>
              </a:ext>
            </a:extLst>
          </p:cNvPr>
          <p:cNvSpPr/>
          <p:nvPr/>
        </p:nvSpPr>
        <p:spPr bwMode="auto">
          <a:xfrm>
            <a:off x="6488113" y="1216025"/>
            <a:ext cx="271463" cy="569913"/>
          </a:xfrm>
          <a:custGeom>
            <a:avLst/>
            <a:gdLst>
              <a:gd name="T0" fmla="*/ 25 w 25"/>
              <a:gd name="T1" fmla="*/ 2 h 52"/>
              <a:gd name="T2" fmla="*/ 8 w 25"/>
              <a:gd name="T3" fmla="*/ 52 h 52"/>
              <a:gd name="T4" fmla="*/ 1 w 25"/>
              <a:gd name="T5" fmla="*/ 31 h 52"/>
              <a:gd name="T6" fmla="*/ 23 w 25"/>
              <a:gd name="T7" fmla="*/ 1 h 52"/>
              <a:gd name="T8" fmla="*/ 25 w 25"/>
              <a:gd name="T9" fmla="*/ 2 h 52"/>
            </a:gdLst>
            <a:ahLst/>
            <a:cxnLst>
              <a:cxn ang="0">
                <a:pos x="T0" y="T1"/>
              </a:cxn>
              <a:cxn ang="0">
                <a:pos x="T2" y="T3"/>
              </a:cxn>
              <a:cxn ang="0">
                <a:pos x="T4" y="T5"/>
              </a:cxn>
              <a:cxn ang="0">
                <a:pos x="T6" y="T7"/>
              </a:cxn>
              <a:cxn ang="0">
                <a:pos x="T8" y="T9"/>
              </a:cxn>
            </a:cxnLst>
            <a:rect l="0" t="0" r="r" b="b"/>
            <a:pathLst>
              <a:path w="25" h="52">
                <a:moveTo>
                  <a:pt x="25" y="2"/>
                </a:moveTo>
                <a:cubicBezTo>
                  <a:pt x="13" y="16"/>
                  <a:pt x="7" y="32"/>
                  <a:pt x="8" y="52"/>
                </a:cubicBezTo>
                <a:cubicBezTo>
                  <a:pt x="2" y="46"/>
                  <a:pt x="0" y="39"/>
                  <a:pt x="1" y="31"/>
                </a:cubicBezTo>
                <a:cubicBezTo>
                  <a:pt x="4" y="18"/>
                  <a:pt x="13" y="9"/>
                  <a:pt x="23" y="1"/>
                </a:cubicBezTo>
                <a:cubicBezTo>
                  <a:pt x="24" y="0"/>
                  <a:pt x="25" y="1"/>
                  <a:pt x="25" y="2"/>
                </a:cubicBezTo>
                <a:close/>
              </a:path>
            </a:pathLst>
          </a:custGeom>
          <a:solidFill>
            <a:srgbClr val="F2F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5" name="Freeform 98">
            <a:extLst>
              <a:ext uri="{FF2B5EF4-FFF2-40B4-BE49-F238E27FC236}">
                <a16:creationId xmlns:a16="http://schemas.microsoft.com/office/drawing/2014/main" id="{960CF798-31FA-1113-3775-DCFE8661C784}"/>
              </a:ext>
            </a:extLst>
          </p:cNvPr>
          <p:cNvSpPr/>
          <p:nvPr/>
        </p:nvSpPr>
        <p:spPr bwMode="auto">
          <a:xfrm>
            <a:off x="6738938" y="1150938"/>
            <a:ext cx="96838" cy="87313"/>
          </a:xfrm>
          <a:custGeom>
            <a:avLst/>
            <a:gdLst>
              <a:gd name="T0" fmla="*/ 2 w 9"/>
              <a:gd name="T1" fmla="*/ 8 h 8"/>
              <a:gd name="T2" fmla="*/ 0 w 9"/>
              <a:gd name="T3" fmla="*/ 7 h 8"/>
              <a:gd name="T4" fmla="*/ 9 w 9"/>
              <a:gd name="T5" fmla="*/ 0 h 8"/>
              <a:gd name="T6" fmla="*/ 2 w 9"/>
              <a:gd name="T7" fmla="*/ 8 h 8"/>
            </a:gdLst>
            <a:ahLst/>
            <a:cxnLst>
              <a:cxn ang="0">
                <a:pos x="T0" y="T1"/>
              </a:cxn>
              <a:cxn ang="0">
                <a:pos x="T2" y="T3"/>
              </a:cxn>
              <a:cxn ang="0">
                <a:pos x="T4" y="T5"/>
              </a:cxn>
              <a:cxn ang="0">
                <a:pos x="T6" y="T7"/>
              </a:cxn>
            </a:cxnLst>
            <a:rect l="0" t="0" r="r" b="b"/>
            <a:pathLst>
              <a:path w="9" h="8">
                <a:moveTo>
                  <a:pt x="2" y="8"/>
                </a:moveTo>
                <a:cubicBezTo>
                  <a:pt x="1" y="8"/>
                  <a:pt x="0" y="7"/>
                  <a:pt x="0" y="7"/>
                </a:cubicBezTo>
                <a:cubicBezTo>
                  <a:pt x="2" y="4"/>
                  <a:pt x="5" y="2"/>
                  <a:pt x="9" y="0"/>
                </a:cubicBezTo>
                <a:cubicBezTo>
                  <a:pt x="7" y="4"/>
                  <a:pt x="4" y="6"/>
                  <a:pt x="2" y="8"/>
                </a:cubicBezTo>
                <a:close/>
              </a:path>
            </a:pathLst>
          </a:custGeom>
          <a:solidFill>
            <a:srgbClr val="8788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7" name="Freeform 100">
            <a:extLst>
              <a:ext uri="{FF2B5EF4-FFF2-40B4-BE49-F238E27FC236}">
                <a16:creationId xmlns:a16="http://schemas.microsoft.com/office/drawing/2014/main" id="{6CCB8520-5A0E-FAF2-902C-FB6E0B6C016E}"/>
              </a:ext>
            </a:extLst>
          </p:cNvPr>
          <p:cNvSpPr/>
          <p:nvPr/>
        </p:nvSpPr>
        <p:spPr bwMode="auto">
          <a:xfrm>
            <a:off x="7477125" y="1828800"/>
            <a:ext cx="479425" cy="307975"/>
          </a:xfrm>
          <a:custGeom>
            <a:avLst/>
            <a:gdLst>
              <a:gd name="T0" fmla="*/ 17 w 44"/>
              <a:gd name="T1" fmla="*/ 28 h 28"/>
              <a:gd name="T2" fmla="*/ 5 w 44"/>
              <a:gd name="T3" fmla="*/ 10 h 28"/>
              <a:gd name="T4" fmla="*/ 17 w 44"/>
              <a:gd name="T5" fmla="*/ 1 h 28"/>
              <a:gd name="T6" fmla="*/ 34 w 44"/>
              <a:gd name="T7" fmla="*/ 2 h 28"/>
              <a:gd name="T8" fmla="*/ 43 w 44"/>
              <a:gd name="T9" fmla="*/ 6 h 28"/>
              <a:gd name="T10" fmla="*/ 40 w 44"/>
              <a:gd name="T11" fmla="*/ 19 h 28"/>
              <a:gd name="T12" fmla="*/ 17 w 44"/>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44" h="28">
                <a:moveTo>
                  <a:pt x="17" y="28"/>
                </a:moveTo>
                <a:cubicBezTo>
                  <a:pt x="2" y="28"/>
                  <a:pt x="0" y="23"/>
                  <a:pt x="5" y="10"/>
                </a:cubicBezTo>
                <a:cubicBezTo>
                  <a:pt x="7" y="4"/>
                  <a:pt x="10" y="0"/>
                  <a:pt x="17" y="1"/>
                </a:cubicBezTo>
                <a:cubicBezTo>
                  <a:pt x="23" y="2"/>
                  <a:pt x="28" y="2"/>
                  <a:pt x="34" y="2"/>
                </a:cubicBezTo>
                <a:cubicBezTo>
                  <a:pt x="38" y="1"/>
                  <a:pt x="42" y="2"/>
                  <a:pt x="43" y="6"/>
                </a:cubicBezTo>
                <a:cubicBezTo>
                  <a:pt x="44" y="11"/>
                  <a:pt x="44" y="15"/>
                  <a:pt x="40" y="19"/>
                </a:cubicBezTo>
                <a:cubicBezTo>
                  <a:pt x="32" y="25"/>
                  <a:pt x="23" y="28"/>
                  <a:pt x="17" y="28"/>
                </a:cubicBezTo>
                <a:close/>
              </a:path>
            </a:pathLst>
          </a:custGeom>
          <a:solidFill>
            <a:srgbClr val="FDFD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989" name="Grupo 988">
            <a:extLst>
              <a:ext uri="{FF2B5EF4-FFF2-40B4-BE49-F238E27FC236}">
                <a16:creationId xmlns:a16="http://schemas.microsoft.com/office/drawing/2014/main" id="{B42DAC90-FE7F-A11C-D08E-9EF71B0C32B8}"/>
              </a:ext>
            </a:extLst>
          </p:cNvPr>
          <p:cNvGrpSpPr/>
          <p:nvPr/>
        </p:nvGrpSpPr>
        <p:grpSpPr>
          <a:xfrm>
            <a:off x="3175" y="6207125"/>
            <a:ext cx="12188825" cy="682626"/>
            <a:chOff x="3175" y="6207125"/>
            <a:chExt cx="12188825" cy="682626"/>
          </a:xfrm>
        </p:grpSpPr>
        <p:sp>
          <p:nvSpPr>
            <p:cNvPr id="889" name="Freeform 104">
              <a:extLst>
                <a:ext uri="{FF2B5EF4-FFF2-40B4-BE49-F238E27FC236}">
                  <a16:creationId xmlns:a16="http://schemas.microsoft.com/office/drawing/2014/main" id="{DAD39C00-8622-5B47-1E69-816A5FA0D0D7}"/>
                </a:ext>
              </a:extLst>
            </p:cNvPr>
            <p:cNvSpPr/>
            <p:nvPr/>
          </p:nvSpPr>
          <p:spPr bwMode="auto">
            <a:xfrm>
              <a:off x="3175" y="6253163"/>
              <a:ext cx="12188825" cy="636588"/>
            </a:xfrm>
            <a:custGeom>
              <a:avLst/>
              <a:gdLst>
                <a:gd name="T0" fmla="*/ 1699 w 3839"/>
                <a:gd name="T1" fmla="*/ 106 h 164"/>
                <a:gd name="T2" fmla="*/ 2299 w 3839"/>
                <a:gd name="T3" fmla="*/ 11 h 164"/>
                <a:gd name="T4" fmla="*/ 2772 w 3839"/>
                <a:gd name="T5" fmla="*/ 64 h 164"/>
                <a:gd name="T6" fmla="*/ 3139 w 3839"/>
                <a:gd name="T7" fmla="*/ 99 h 164"/>
                <a:gd name="T8" fmla="*/ 3494 w 3839"/>
                <a:gd name="T9" fmla="*/ 66 h 164"/>
                <a:gd name="T10" fmla="*/ 3818 w 3839"/>
                <a:gd name="T11" fmla="*/ 111 h 164"/>
                <a:gd name="T12" fmla="*/ 3830 w 3839"/>
                <a:gd name="T13" fmla="*/ 163 h 164"/>
                <a:gd name="T14" fmla="*/ 3662 w 3839"/>
                <a:gd name="T15" fmla="*/ 157 h 164"/>
                <a:gd name="T16" fmla="*/ 3649 w 3839"/>
                <a:gd name="T17" fmla="*/ 163 h 164"/>
                <a:gd name="T18" fmla="*/ 3586 w 3839"/>
                <a:gd name="T19" fmla="*/ 163 h 164"/>
                <a:gd name="T20" fmla="*/ 3526 w 3839"/>
                <a:gd name="T21" fmla="*/ 155 h 164"/>
                <a:gd name="T22" fmla="*/ 3506 w 3839"/>
                <a:gd name="T23" fmla="*/ 163 h 164"/>
                <a:gd name="T24" fmla="*/ 3471 w 3839"/>
                <a:gd name="T25" fmla="*/ 163 h 164"/>
                <a:gd name="T26" fmla="*/ 3339 w 3839"/>
                <a:gd name="T27" fmla="*/ 163 h 164"/>
                <a:gd name="T28" fmla="*/ 3305 w 3839"/>
                <a:gd name="T29" fmla="*/ 163 h 164"/>
                <a:gd name="T30" fmla="*/ 3285 w 3839"/>
                <a:gd name="T31" fmla="*/ 155 h 164"/>
                <a:gd name="T32" fmla="*/ 3225 w 3839"/>
                <a:gd name="T33" fmla="*/ 163 h 164"/>
                <a:gd name="T34" fmla="*/ 3186 w 3839"/>
                <a:gd name="T35" fmla="*/ 161 h 164"/>
                <a:gd name="T36" fmla="*/ 3150 w 3839"/>
                <a:gd name="T37" fmla="*/ 163 h 164"/>
                <a:gd name="T38" fmla="*/ 3137 w 3839"/>
                <a:gd name="T39" fmla="*/ 162 h 164"/>
                <a:gd name="T40" fmla="*/ 2912 w 3839"/>
                <a:gd name="T41" fmla="*/ 163 h 164"/>
                <a:gd name="T42" fmla="*/ 2893 w 3839"/>
                <a:gd name="T43" fmla="*/ 157 h 164"/>
                <a:gd name="T44" fmla="*/ 2768 w 3839"/>
                <a:gd name="T45" fmla="*/ 163 h 164"/>
                <a:gd name="T46" fmla="*/ 2750 w 3839"/>
                <a:gd name="T47" fmla="*/ 157 h 164"/>
                <a:gd name="T48" fmla="*/ 2628 w 3839"/>
                <a:gd name="T49" fmla="*/ 163 h 164"/>
                <a:gd name="T50" fmla="*/ 2596 w 3839"/>
                <a:gd name="T51" fmla="*/ 163 h 164"/>
                <a:gd name="T52" fmla="*/ 2513 w 3839"/>
                <a:gd name="T53" fmla="*/ 163 h 164"/>
                <a:gd name="T54" fmla="*/ 2467 w 3839"/>
                <a:gd name="T55" fmla="*/ 156 h 164"/>
                <a:gd name="T56" fmla="*/ 2404 w 3839"/>
                <a:gd name="T57" fmla="*/ 163 h 164"/>
                <a:gd name="T58" fmla="*/ 2372 w 3839"/>
                <a:gd name="T59" fmla="*/ 163 h 164"/>
                <a:gd name="T60" fmla="*/ 2332 w 3839"/>
                <a:gd name="T61" fmla="*/ 160 h 164"/>
                <a:gd name="T62" fmla="*/ 2315 w 3839"/>
                <a:gd name="T63" fmla="*/ 163 h 164"/>
                <a:gd name="T64" fmla="*/ 2232 w 3839"/>
                <a:gd name="T65" fmla="*/ 163 h 164"/>
                <a:gd name="T66" fmla="*/ 0 w 3839"/>
                <a:gd name="T67" fmla="*/ 158 h 164"/>
                <a:gd name="T68" fmla="*/ 0 w 3839"/>
                <a:gd name="T69" fmla="*/ 86 h 164"/>
                <a:gd name="T70" fmla="*/ 22 w 3839"/>
                <a:gd name="T71" fmla="*/ 81 h 164"/>
                <a:gd name="T72" fmla="*/ 0 w 3839"/>
                <a:gd name="T73" fmla="*/ 59 h 164"/>
                <a:gd name="T74" fmla="*/ 63 w 3839"/>
                <a:gd name="T75" fmla="*/ 40 h 164"/>
                <a:gd name="T76" fmla="*/ 98 w 3839"/>
                <a:gd name="T77" fmla="*/ 33 h 164"/>
                <a:gd name="T78" fmla="*/ 124 w 3839"/>
                <a:gd name="T79" fmla="*/ 28 h 164"/>
                <a:gd name="T80" fmla="*/ 133 w 3839"/>
                <a:gd name="T81" fmla="*/ 20 h 164"/>
                <a:gd name="T82" fmla="*/ 177 w 3839"/>
                <a:gd name="T83" fmla="*/ 21 h 164"/>
                <a:gd name="T84" fmla="*/ 199 w 3839"/>
                <a:gd name="T85" fmla="*/ 8 h 164"/>
                <a:gd name="T86" fmla="*/ 431 w 3839"/>
                <a:gd name="T87" fmla="*/ 35 h 164"/>
                <a:gd name="T88" fmla="*/ 780 w 3839"/>
                <a:gd name="T89" fmla="*/ 97 h 164"/>
                <a:gd name="T90" fmla="*/ 831 w 3839"/>
                <a:gd name="T91" fmla="*/ 96 h 164"/>
                <a:gd name="T92" fmla="*/ 892 w 3839"/>
                <a:gd name="T93" fmla="*/ 88 h 164"/>
                <a:gd name="T94" fmla="*/ 953 w 3839"/>
                <a:gd name="T95" fmla="*/ 93 h 164"/>
                <a:gd name="T96" fmla="*/ 996 w 3839"/>
                <a:gd name="T97" fmla="*/ 85 h 164"/>
                <a:gd name="T98" fmla="*/ 1045 w 3839"/>
                <a:gd name="T99" fmla="*/ 89 h 164"/>
                <a:gd name="T100" fmla="*/ 1091 w 3839"/>
                <a:gd name="T101" fmla="*/ 97 h 164"/>
                <a:gd name="T102" fmla="*/ 1140 w 3839"/>
                <a:gd name="T103" fmla="*/ 108 h 164"/>
                <a:gd name="T104" fmla="*/ 1135 w 3839"/>
                <a:gd name="T105" fmla="*/ 118 h 164"/>
                <a:gd name="T106" fmla="*/ 1175 w 3839"/>
                <a:gd name="T107" fmla="*/ 114 h 164"/>
                <a:gd name="T108" fmla="*/ 1191 w 3839"/>
                <a:gd name="T109" fmla="*/ 122 h 164"/>
                <a:gd name="T110" fmla="*/ 1225 w 3839"/>
                <a:gd name="T111" fmla="*/ 120 h 164"/>
                <a:gd name="T112" fmla="*/ 1245 w 3839"/>
                <a:gd name="T113" fmla="*/ 122 h 164"/>
                <a:gd name="T114" fmla="*/ 1485 w 3839"/>
                <a:gd name="T115" fmla="*/ 12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39" h="164">
                  <a:moveTo>
                    <a:pt x="1485" y="120"/>
                  </a:moveTo>
                  <a:cubicBezTo>
                    <a:pt x="1509" y="119"/>
                    <a:pt x="1534" y="120"/>
                    <a:pt x="1559" y="118"/>
                  </a:cubicBezTo>
                  <a:cubicBezTo>
                    <a:pt x="1609" y="119"/>
                    <a:pt x="1654" y="113"/>
                    <a:pt x="1699" y="106"/>
                  </a:cubicBezTo>
                  <a:cubicBezTo>
                    <a:pt x="1777" y="93"/>
                    <a:pt x="1843" y="74"/>
                    <a:pt x="1908" y="53"/>
                  </a:cubicBezTo>
                  <a:cubicBezTo>
                    <a:pt x="1950" y="40"/>
                    <a:pt x="1995" y="28"/>
                    <a:pt x="2044" y="19"/>
                  </a:cubicBezTo>
                  <a:cubicBezTo>
                    <a:pt x="2127" y="3"/>
                    <a:pt x="2212" y="1"/>
                    <a:pt x="2299" y="11"/>
                  </a:cubicBezTo>
                  <a:cubicBezTo>
                    <a:pt x="2353" y="17"/>
                    <a:pt x="2401" y="28"/>
                    <a:pt x="2447" y="40"/>
                  </a:cubicBezTo>
                  <a:cubicBezTo>
                    <a:pt x="2505" y="56"/>
                    <a:pt x="2568" y="61"/>
                    <a:pt x="2637" y="57"/>
                  </a:cubicBezTo>
                  <a:cubicBezTo>
                    <a:pt x="2683" y="55"/>
                    <a:pt x="2729" y="54"/>
                    <a:pt x="2772" y="64"/>
                  </a:cubicBezTo>
                  <a:cubicBezTo>
                    <a:pt x="2801" y="70"/>
                    <a:pt x="2827" y="77"/>
                    <a:pt x="2852" y="86"/>
                  </a:cubicBezTo>
                  <a:cubicBezTo>
                    <a:pt x="2902" y="103"/>
                    <a:pt x="2961" y="113"/>
                    <a:pt x="3028" y="112"/>
                  </a:cubicBezTo>
                  <a:cubicBezTo>
                    <a:pt x="3068" y="112"/>
                    <a:pt x="3104" y="106"/>
                    <a:pt x="3139" y="99"/>
                  </a:cubicBezTo>
                  <a:cubicBezTo>
                    <a:pt x="3180" y="92"/>
                    <a:pt x="3220" y="83"/>
                    <a:pt x="3261" y="75"/>
                  </a:cubicBezTo>
                  <a:cubicBezTo>
                    <a:pt x="3305" y="66"/>
                    <a:pt x="3352" y="62"/>
                    <a:pt x="3401" y="61"/>
                  </a:cubicBezTo>
                  <a:cubicBezTo>
                    <a:pt x="3432" y="60"/>
                    <a:pt x="3464" y="63"/>
                    <a:pt x="3494" y="66"/>
                  </a:cubicBezTo>
                  <a:cubicBezTo>
                    <a:pt x="3534" y="71"/>
                    <a:pt x="3570" y="79"/>
                    <a:pt x="3607" y="87"/>
                  </a:cubicBezTo>
                  <a:cubicBezTo>
                    <a:pt x="3656" y="97"/>
                    <a:pt x="3705" y="108"/>
                    <a:pt x="3761" y="111"/>
                  </a:cubicBezTo>
                  <a:cubicBezTo>
                    <a:pt x="3780" y="112"/>
                    <a:pt x="3799" y="112"/>
                    <a:pt x="3818" y="111"/>
                  </a:cubicBezTo>
                  <a:cubicBezTo>
                    <a:pt x="3824" y="111"/>
                    <a:pt x="3832" y="110"/>
                    <a:pt x="3838" y="112"/>
                  </a:cubicBezTo>
                  <a:cubicBezTo>
                    <a:pt x="3838" y="128"/>
                    <a:pt x="3838" y="144"/>
                    <a:pt x="3839" y="160"/>
                  </a:cubicBezTo>
                  <a:cubicBezTo>
                    <a:pt x="3839" y="163"/>
                    <a:pt x="3837" y="163"/>
                    <a:pt x="3830" y="163"/>
                  </a:cubicBezTo>
                  <a:cubicBezTo>
                    <a:pt x="3778" y="163"/>
                    <a:pt x="3727" y="163"/>
                    <a:pt x="3675" y="163"/>
                  </a:cubicBezTo>
                  <a:cubicBezTo>
                    <a:pt x="3673" y="162"/>
                    <a:pt x="3674" y="162"/>
                    <a:pt x="3674" y="161"/>
                  </a:cubicBezTo>
                  <a:cubicBezTo>
                    <a:pt x="3674" y="158"/>
                    <a:pt x="3668" y="157"/>
                    <a:pt x="3662" y="157"/>
                  </a:cubicBezTo>
                  <a:cubicBezTo>
                    <a:pt x="3656" y="158"/>
                    <a:pt x="3660" y="160"/>
                    <a:pt x="3661" y="161"/>
                  </a:cubicBezTo>
                  <a:cubicBezTo>
                    <a:pt x="3661" y="162"/>
                    <a:pt x="3662" y="163"/>
                    <a:pt x="3661" y="163"/>
                  </a:cubicBezTo>
                  <a:cubicBezTo>
                    <a:pt x="3657" y="163"/>
                    <a:pt x="3653" y="163"/>
                    <a:pt x="3649" y="163"/>
                  </a:cubicBezTo>
                  <a:cubicBezTo>
                    <a:pt x="3633" y="155"/>
                    <a:pt x="3632" y="157"/>
                    <a:pt x="3620" y="163"/>
                  </a:cubicBezTo>
                  <a:cubicBezTo>
                    <a:pt x="3618" y="163"/>
                    <a:pt x="3617" y="163"/>
                    <a:pt x="3615" y="163"/>
                  </a:cubicBezTo>
                  <a:cubicBezTo>
                    <a:pt x="3605" y="161"/>
                    <a:pt x="3596" y="161"/>
                    <a:pt x="3586" y="163"/>
                  </a:cubicBezTo>
                  <a:cubicBezTo>
                    <a:pt x="3569" y="163"/>
                    <a:pt x="3552" y="163"/>
                    <a:pt x="3534" y="163"/>
                  </a:cubicBezTo>
                  <a:cubicBezTo>
                    <a:pt x="3532" y="162"/>
                    <a:pt x="3535" y="160"/>
                    <a:pt x="3535" y="159"/>
                  </a:cubicBezTo>
                  <a:cubicBezTo>
                    <a:pt x="3535" y="157"/>
                    <a:pt x="3532" y="155"/>
                    <a:pt x="3526" y="155"/>
                  </a:cubicBezTo>
                  <a:cubicBezTo>
                    <a:pt x="3520" y="155"/>
                    <a:pt x="3516" y="157"/>
                    <a:pt x="3517" y="159"/>
                  </a:cubicBezTo>
                  <a:cubicBezTo>
                    <a:pt x="3517" y="160"/>
                    <a:pt x="3519" y="162"/>
                    <a:pt x="3517" y="163"/>
                  </a:cubicBezTo>
                  <a:cubicBezTo>
                    <a:pt x="3513" y="163"/>
                    <a:pt x="3509" y="163"/>
                    <a:pt x="3506" y="163"/>
                  </a:cubicBezTo>
                  <a:cubicBezTo>
                    <a:pt x="3494" y="158"/>
                    <a:pt x="3491" y="157"/>
                    <a:pt x="3482" y="161"/>
                  </a:cubicBezTo>
                  <a:cubicBezTo>
                    <a:pt x="3481" y="162"/>
                    <a:pt x="3479" y="163"/>
                    <a:pt x="3477" y="163"/>
                  </a:cubicBezTo>
                  <a:cubicBezTo>
                    <a:pt x="3475" y="163"/>
                    <a:pt x="3473" y="163"/>
                    <a:pt x="3471" y="163"/>
                  </a:cubicBezTo>
                  <a:cubicBezTo>
                    <a:pt x="3463" y="161"/>
                    <a:pt x="3454" y="161"/>
                    <a:pt x="3445" y="163"/>
                  </a:cubicBezTo>
                  <a:cubicBezTo>
                    <a:pt x="3419" y="163"/>
                    <a:pt x="3392" y="163"/>
                    <a:pt x="3365" y="163"/>
                  </a:cubicBezTo>
                  <a:cubicBezTo>
                    <a:pt x="3356" y="161"/>
                    <a:pt x="3348" y="161"/>
                    <a:pt x="3339" y="163"/>
                  </a:cubicBezTo>
                  <a:cubicBezTo>
                    <a:pt x="3337" y="163"/>
                    <a:pt x="3335" y="163"/>
                    <a:pt x="3334" y="163"/>
                  </a:cubicBezTo>
                  <a:cubicBezTo>
                    <a:pt x="3332" y="163"/>
                    <a:pt x="3334" y="163"/>
                    <a:pt x="3333" y="163"/>
                  </a:cubicBezTo>
                  <a:cubicBezTo>
                    <a:pt x="3318" y="157"/>
                    <a:pt x="3317" y="157"/>
                    <a:pt x="3305" y="163"/>
                  </a:cubicBezTo>
                  <a:cubicBezTo>
                    <a:pt x="3301" y="163"/>
                    <a:pt x="3297" y="163"/>
                    <a:pt x="3293" y="163"/>
                  </a:cubicBezTo>
                  <a:cubicBezTo>
                    <a:pt x="3291" y="162"/>
                    <a:pt x="3294" y="160"/>
                    <a:pt x="3294" y="159"/>
                  </a:cubicBezTo>
                  <a:cubicBezTo>
                    <a:pt x="3294" y="157"/>
                    <a:pt x="3291" y="155"/>
                    <a:pt x="3285" y="155"/>
                  </a:cubicBezTo>
                  <a:cubicBezTo>
                    <a:pt x="3279" y="155"/>
                    <a:pt x="3275" y="157"/>
                    <a:pt x="3276" y="159"/>
                  </a:cubicBezTo>
                  <a:cubicBezTo>
                    <a:pt x="3276" y="160"/>
                    <a:pt x="3278" y="162"/>
                    <a:pt x="3276" y="163"/>
                  </a:cubicBezTo>
                  <a:cubicBezTo>
                    <a:pt x="3259" y="163"/>
                    <a:pt x="3242" y="163"/>
                    <a:pt x="3225" y="163"/>
                  </a:cubicBezTo>
                  <a:cubicBezTo>
                    <a:pt x="3215" y="161"/>
                    <a:pt x="3205" y="161"/>
                    <a:pt x="3196" y="163"/>
                  </a:cubicBezTo>
                  <a:cubicBezTo>
                    <a:pt x="3194" y="163"/>
                    <a:pt x="3192" y="163"/>
                    <a:pt x="3190" y="163"/>
                  </a:cubicBezTo>
                  <a:cubicBezTo>
                    <a:pt x="3188" y="163"/>
                    <a:pt x="3187" y="162"/>
                    <a:pt x="3186" y="161"/>
                  </a:cubicBezTo>
                  <a:cubicBezTo>
                    <a:pt x="3178" y="157"/>
                    <a:pt x="3174" y="157"/>
                    <a:pt x="3166" y="161"/>
                  </a:cubicBezTo>
                  <a:cubicBezTo>
                    <a:pt x="3165" y="162"/>
                    <a:pt x="3163" y="163"/>
                    <a:pt x="3161" y="163"/>
                  </a:cubicBezTo>
                  <a:cubicBezTo>
                    <a:pt x="3158" y="163"/>
                    <a:pt x="3154" y="163"/>
                    <a:pt x="3150" y="163"/>
                  </a:cubicBezTo>
                  <a:cubicBezTo>
                    <a:pt x="3149" y="163"/>
                    <a:pt x="3149" y="162"/>
                    <a:pt x="3149" y="162"/>
                  </a:cubicBezTo>
                  <a:cubicBezTo>
                    <a:pt x="3149" y="160"/>
                    <a:pt x="3154" y="158"/>
                    <a:pt x="3147" y="157"/>
                  </a:cubicBezTo>
                  <a:cubicBezTo>
                    <a:pt x="3140" y="157"/>
                    <a:pt x="3135" y="159"/>
                    <a:pt x="3137" y="162"/>
                  </a:cubicBezTo>
                  <a:cubicBezTo>
                    <a:pt x="3137" y="162"/>
                    <a:pt x="3136" y="163"/>
                    <a:pt x="3136" y="163"/>
                  </a:cubicBezTo>
                  <a:cubicBezTo>
                    <a:pt x="3071" y="163"/>
                    <a:pt x="3006" y="163"/>
                    <a:pt x="2941" y="163"/>
                  </a:cubicBezTo>
                  <a:cubicBezTo>
                    <a:pt x="2926" y="159"/>
                    <a:pt x="2926" y="159"/>
                    <a:pt x="2912" y="163"/>
                  </a:cubicBezTo>
                  <a:cubicBezTo>
                    <a:pt x="2910" y="163"/>
                    <a:pt x="2908" y="163"/>
                    <a:pt x="2906" y="163"/>
                  </a:cubicBezTo>
                  <a:cubicBezTo>
                    <a:pt x="2905" y="163"/>
                    <a:pt x="2905" y="163"/>
                    <a:pt x="2904" y="162"/>
                  </a:cubicBezTo>
                  <a:cubicBezTo>
                    <a:pt x="2901" y="161"/>
                    <a:pt x="2902" y="157"/>
                    <a:pt x="2893" y="157"/>
                  </a:cubicBezTo>
                  <a:cubicBezTo>
                    <a:pt x="2882" y="157"/>
                    <a:pt x="2884" y="161"/>
                    <a:pt x="2880" y="163"/>
                  </a:cubicBezTo>
                  <a:cubicBezTo>
                    <a:pt x="2853" y="163"/>
                    <a:pt x="2825" y="163"/>
                    <a:pt x="2797" y="163"/>
                  </a:cubicBezTo>
                  <a:cubicBezTo>
                    <a:pt x="2784" y="159"/>
                    <a:pt x="2784" y="159"/>
                    <a:pt x="2768" y="163"/>
                  </a:cubicBezTo>
                  <a:cubicBezTo>
                    <a:pt x="2766" y="163"/>
                    <a:pt x="2765" y="163"/>
                    <a:pt x="2763" y="163"/>
                  </a:cubicBezTo>
                  <a:cubicBezTo>
                    <a:pt x="2762" y="163"/>
                    <a:pt x="2762" y="163"/>
                    <a:pt x="2762" y="163"/>
                  </a:cubicBezTo>
                  <a:cubicBezTo>
                    <a:pt x="2759" y="160"/>
                    <a:pt x="2761" y="156"/>
                    <a:pt x="2750" y="157"/>
                  </a:cubicBezTo>
                  <a:cubicBezTo>
                    <a:pt x="2738" y="157"/>
                    <a:pt x="2744" y="161"/>
                    <a:pt x="2740" y="163"/>
                  </a:cubicBezTo>
                  <a:cubicBezTo>
                    <a:pt x="2712" y="163"/>
                    <a:pt x="2684" y="163"/>
                    <a:pt x="2657" y="163"/>
                  </a:cubicBezTo>
                  <a:cubicBezTo>
                    <a:pt x="2642" y="157"/>
                    <a:pt x="2642" y="157"/>
                    <a:pt x="2628" y="163"/>
                  </a:cubicBezTo>
                  <a:cubicBezTo>
                    <a:pt x="2625" y="163"/>
                    <a:pt x="2622" y="163"/>
                    <a:pt x="2619" y="163"/>
                  </a:cubicBezTo>
                  <a:cubicBezTo>
                    <a:pt x="2616" y="161"/>
                    <a:pt x="2620" y="156"/>
                    <a:pt x="2608" y="156"/>
                  </a:cubicBezTo>
                  <a:cubicBezTo>
                    <a:pt x="2595" y="156"/>
                    <a:pt x="2600" y="161"/>
                    <a:pt x="2596" y="163"/>
                  </a:cubicBezTo>
                  <a:cubicBezTo>
                    <a:pt x="2579" y="163"/>
                    <a:pt x="2562" y="163"/>
                    <a:pt x="2545" y="163"/>
                  </a:cubicBezTo>
                  <a:cubicBezTo>
                    <a:pt x="2537" y="161"/>
                    <a:pt x="2529" y="161"/>
                    <a:pt x="2522" y="163"/>
                  </a:cubicBezTo>
                  <a:cubicBezTo>
                    <a:pt x="2519" y="163"/>
                    <a:pt x="2516" y="163"/>
                    <a:pt x="2513" y="163"/>
                  </a:cubicBezTo>
                  <a:cubicBezTo>
                    <a:pt x="2501" y="157"/>
                    <a:pt x="2501" y="157"/>
                    <a:pt x="2484" y="163"/>
                  </a:cubicBezTo>
                  <a:cubicBezTo>
                    <a:pt x="2482" y="163"/>
                    <a:pt x="2479" y="163"/>
                    <a:pt x="2476" y="163"/>
                  </a:cubicBezTo>
                  <a:cubicBezTo>
                    <a:pt x="2474" y="161"/>
                    <a:pt x="2480" y="156"/>
                    <a:pt x="2467" y="156"/>
                  </a:cubicBezTo>
                  <a:cubicBezTo>
                    <a:pt x="2454" y="155"/>
                    <a:pt x="2459" y="160"/>
                    <a:pt x="2456" y="163"/>
                  </a:cubicBezTo>
                  <a:cubicBezTo>
                    <a:pt x="2456" y="163"/>
                    <a:pt x="2456" y="163"/>
                    <a:pt x="2456" y="163"/>
                  </a:cubicBezTo>
                  <a:cubicBezTo>
                    <a:pt x="2438" y="163"/>
                    <a:pt x="2421" y="163"/>
                    <a:pt x="2404" y="163"/>
                  </a:cubicBezTo>
                  <a:cubicBezTo>
                    <a:pt x="2395" y="161"/>
                    <a:pt x="2387" y="161"/>
                    <a:pt x="2378" y="163"/>
                  </a:cubicBezTo>
                  <a:cubicBezTo>
                    <a:pt x="2376" y="163"/>
                    <a:pt x="2374" y="163"/>
                    <a:pt x="2373" y="163"/>
                  </a:cubicBezTo>
                  <a:cubicBezTo>
                    <a:pt x="2371" y="163"/>
                    <a:pt x="2373" y="164"/>
                    <a:pt x="2372" y="163"/>
                  </a:cubicBezTo>
                  <a:cubicBezTo>
                    <a:pt x="2359" y="157"/>
                    <a:pt x="2357" y="157"/>
                    <a:pt x="2344" y="163"/>
                  </a:cubicBezTo>
                  <a:cubicBezTo>
                    <a:pt x="2340" y="163"/>
                    <a:pt x="2336" y="163"/>
                    <a:pt x="2332" y="163"/>
                  </a:cubicBezTo>
                  <a:cubicBezTo>
                    <a:pt x="2331" y="162"/>
                    <a:pt x="2332" y="161"/>
                    <a:pt x="2332" y="160"/>
                  </a:cubicBezTo>
                  <a:cubicBezTo>
                    <a:pt x="2333" y="158"/>
                    <a:pt x="2333" y="156"/>
                    <a:pt x="2326" y="156"/>
                  </a:cubicBezTo>
                  <a:cubicBezTo>
                    <a:pt x="2319" y="155"/>
                    <a:pt x="2315" y="157"/>
                    <a:pt x="2315" y="160"/>
                  </a:cubicBezTo>
                  <a:cubicBezTo>
                    <a:pt x="2316" y="161"/>
                    <a:pt x="2317" y="162"/>
                    <a:pt x="2315" y="163"/>
                  </a:cubicBezTo>
                  <a:cubicBezTo>
                    <a:pt x="2298" y="163"/>
                    <a:pt x="2281" y="163"/>
                    <a:pt x="2264" y="163"/>
                  </a:cubicBezTo>
                  <a:cubicBezTo>
                    <a:pt x="2254" y="160"/>
                    <a:pt x="2244" y="161"/>
                    <a:pt x="2235" y="163"/>
                  </a:cubicBezTo>
                  <a:cubicBezTo>
                    <a:pt x="2234" y="163"/>
                    <a:pt x="2233" y="163"/>
                    <a:pt x="2232" y="163"/>
                  </a:cubicBezTo>
                  <a:cubicBezTo>
                    <a:pt x="2222" y="161"/>
                    <a:pt x="2213" y="161"/>
                    <a:pt x="2203" y="163"/>
                  </a:cubicBezTo>
                  <a:cubicBezTo>
                    <a:pt x="1473" y="163"/>
                    <a:pt x="743" y="163"/>
                    <a:pt x="13" y="163"/>
                  </a:cubicBezTo>
                  <a:cubicBezTo>
                    <a:pt x="2" y="163"/>
                    <a:pt x="0" y="162"/>
                    <a:pt x="0" y="158"/>
                  </a:cubicBezTo>
                  <a:cubicBezTo>
                    <a:pt x="1" y="139"/>
                    <a:pt x="0" y="120"/>
                    <a:pt x="0" y="101"/>
                  </a:cubicBezTo>
                  <a:cubicBezTo>
                    <a:pt x="19" y="96"/>
                    <a:pt x="19" y="96"/>
                    <a:pt x="0" y="90"/>
                  </a:cubicBezTo>
                  <a:cubicBezTo>
                    <a:pt x="0" y="89"/>
                    <a:pt x="0" y="87"/>
                    <a:pt x="0" y="86"/>
                  </a:cubicBezTo>
                  <a:cubicBezTo>
                    <a:pt x="5" y="85"/>
                    <a:pt x="8" y="86"/>
                    <a:pt x="12" y="87"/>
                  </a:cubicBezTo>
                  <a:cubicBezTo>
                    <a:pt x="16" y="87"/>
                    <a:pt x="19" y="87"/>
                    <a:pt x="22" y="85"/>
                  </a:cubicBezTo>
                  <a:cubicBezTo>
                    <a:pt x="24" y="84"/>
                    <a:pt x="24" y="82"/>
                    <a:pt x="22" y="81"/>
                  </a:cubicBezTo>
                  <a:cubicBezTo>
                    <a:pt x="19" y="80"/>
                    <a:pt x="16" y="80"/>
                    <a:pt x="12" y="80"/>
                  </a:cubicBezTo>
                  <a:cubicBezTo>
                    <a:pt x="8" y="80"/>
                    <a:pt x="5" y="82"/>
                    <a:pt x="0" y="81"/>
                  </a:cubicBezTo>
                  <a:cubicBezTo>
                    <a:pt x="0" y="74"/>
                    <a:pt x="0" y="66"/>
                    <a:pt x="0" y="59"/>
                  </a:cubicBezTo>
                  <a:cubicBezTo>
                    <a:pt x="11" y="56"/>
                    <a:pt x="13" y="51"/>
                    <a:pt x="21" y="49"/>
                  </a:cubicBezTo>
                  <a:cubicBezTo>
                    <a:pt x="24" y="48"/>
                    <a:pt x="28" y="47"/>
                    <a:pt x="31" y="47"/>
                  </a:cubicBezTo>
                  <a:cubicBezTo>
                    <a:pt x="50" y="50"/>
                    <a:pt x="57" y="45"/>
                    <a:pt x="63" y="40"/>
                  </a:cubicBezTo>
                  <a:cubicBezTo>
                    <a:pt x="65" y="39"/>
                    <a:pt x="68" y="38"/>
                    <a:pt x="71" y="37"/>
                  </a:cubicBezTo>
                  <a:cubicBezTo>
                    <a:pt x="75" y="37"/>
                    <a:pt x="78" y="38"/>
                    <a:pt x="81" y="38"/>
                  </a:cubicBezTo>
                  <a:cubicBezTo>
                    <a:pt x="95" y="39"/>
                    <a:pt x="98" y="39"/>
                    <a:pt x="98" y="33"/>
                  </a:cubicBezTo>
                  <a:cubicBezTo>
                    <a:pt x="98" y="31"/>
                    <a:pt x="100" y="29"/>
                    <a:pt x="103" y="27"/>
                  </a:cubicBezTo>
                  <a:cubicBezTo>
                    <a:pt x="105" y="26"/>
                    <a:pt x="108" y="25"/>
                    <a:pt x="112" y="25"/>
                  </a:cubicBezTo>
                  <a:cubicBezTo>
                    <a:pt x="118" y="25"/>
                    <a:pt x="120" y="27"/>
                    <a:pt x="124" y="28"/>
                  </a:cubicBezTo>
                  <a:cubicBezTo>
                    <a:pt x="127" y="30"/>
                    <a:pt x="131" y="31"/>
                    <a:pt x="137" y="30"/>
                  </a:cubicBezTo>
                  <a:cubicBezTo>
                    <a:pt x="142" y="28"/>
                    <a:pt x="142" y="26"/>
                    <a:pt x="139" y="24"/>
                  </a:cubicBezTo>
                  <a:cubicBezTo>
                    <a:pt x="136" y="23"/>
                    <a:pt x="133" y="22"/>
                    <a:pt x="133" y="20"/>
                  </a:cubicBezTo>
                  <a:cubicBezTo>
                    <a:pt x="137" y="16"/>
                    <a:pt x="146" y="16"/>
                    <a:pt x="154" y="15"/>
                  </a:cubicBezTo>
                  <a:cubicBezTo>
                    <a:pt x="161" y="15"/>
                    <a:pt x="163" y="16"/>
                    <a:pt x="166" y="18"/>
                  </a:cubicBezTo>
                  <a:cubicBezTo>
                    <a:pt x="168" y="20"/>
                    <a:pt x="171" y="22"/>
                    <a:pt x="177" y="21"/>
                  </a:cubicBezTo>
                  <a:cubicBezTo>
                    <a:pt x="182" y="20"/>
                    <a:pt x="184" y="18"/>
                    <a:pt x="183" y="16"/>
                  </a:cubicBezTo>
                  <a:cubicBezTo>
                    <a:pt x="182" y="14"/>
                    <a:pt x="180" y="12"/>
                    <a:pt x="182" y="11"/>
                  </a:cubicBezTo>
                  <a:cubicBezTo>
                    <a:pt x="186" y="8"/>
                    <a:pt x="192" y="8"/>
                    <a:pt x="199" y="8"/>
                  </a:cubicBezTo>
                  <a:cubicBezTo>
                    <a:pt x="214" y="12"/>
                    <a:pt x="223" y="8"/>
                    <a:pt x="233" y="4"/>
                  </a:cubicBezTo>
                  <a:cubicBezTo>
                    <a:pt x="265" y="0"/>
                    <a:pt x="297" y="1"/>
                    <a:pt x="329" y="5"/>
                  </a:cubicBezTo>
                  <a:cubicBezTo>
                    <a:pt x="371" y="11"/>
                    <a:pt x="402" y="22"/>
                    <a:pt x="431" y="35"/>
                  </a:cubicBezTo>
                  <a:cubicBezTo>
                    <a:pt x="458" y="47"/>
                    <a:pt x="483" y="60"/>
                    <a:pt x="513" y="71"/>
                  </a:cubicBezTo>
                  <a:cubicBezTo>
                    <a:pt x="556" y="87"/>
                    <a:pt x="605" y="98"/>
                    <a:pt x="664" y="101"/>
                  </a:cubicBezTo>
                  <a:cubicBezTo>
                    <a:pt x="703" y="103"/>
                    <a:pt x="742" y="102"/>
                    <a:pt x="780" y="97"/>
                  </a:cubicBezTo>
                  <a:cubicBezTo>
                    <a:pt x="787" y="96"/>
                    <a:pt x="794" y="95"/>
                    <a:pt x="802" y="96"/>
                  </a:cubicBezTo>
                  <a:cubicBezTo>
                    <a:pt x="808" y="98"/>
                    <a:pt x="814" y="100"/>
                    <a:pt x="820" y="96"/>
                  </a:cubicBezTo>
                  <a:cubicBezTo>
                    <a:pt x="823" y="94"/>
                    <a:pt x="827" y="95"/>
                    <a:pt x="831" y="96"/>
                  </a:cubicBezTo>
                  <a:cubicBezTo>
                    <a:pt x="848" y="99"/>
                    <a:pt x="850" y="99"/>
                    <a:pt x="857" y="92"/>
                  </a:cubicBezTo>
                  <a:cubicBezTo>
                    <a:pt x="858" y="92"/>
                    <a:pt x="860" y="91"/>
                    <a:pt x="861" y="92"/>
                  </a:cubicBezTo>
                  <a:cubicBezTo>
                    <a:pt x="875" y="95"/>
                    <a:pt x="884" y="92"/>
                    <a:pt x="892" y="88"/>
                  </a:cubicBezTo>
                  <a:cubicBezTo>
                    <a:pt x="903" y="86"/>
                    <a:pt x="914" y="85"/>
                    <a:pt x="925" y="85"/>
                  </a:cubicBezTo>
                  <a:cubicBezTo>
                    <a:pt x="934" y="85"/>
                    <a:pt x="940" y="86"/>
                    <a:pt x="943" y="90"/>
                  </a:cubicBezTo>
                  <a:cubicBezTo>
                    <a:pt x="944" y="92"/>
                    <a:pt x="947" y="94"/>
                    <a:pt x="953" y="93"/>
                  </a:cubicBezTo>
                  <a:cubicBezTo>
                    <a:pt x="959" y="93"/>
                    <a:pt x="961" y="91"/>
                    <a:pt x="961" y="89"/>
                  </a:cubicBezTo>
                  <a:cubicBezTo>
                    <a:pt x="962" y="85"/>
                    <a:pt x="967" y="84"/>
                    <a:pt x="975" y="86"/>
                  </a:cubicBezTo>
                  <a:cubicBezTo>
                    <a:pt x="983" y="88"/>
                    <a:pt x="990" y="86"/>
                    <a:pt x="996" y="85"/>
                  </a:cubicBezTo>
                  <a:cubicBezTo>
                    <a:pt x="1003" y="84"/>
                    <a:pt x="1009" y="84"/>
                    <a:pt x="1015" y="86"/>
                  </a:cubicBezTo>
                  <a:cubicBezTo>
                    <a:pt x="1016" y="86"/>
                    <a:pt x="1017" y="86"/>
                    <a:pt x="1017" y="87"/>
                  </a:cubicBezTo>
                  <a:cubicBezTo>
                    <a:pt x="1026" y="95"/>
                    <a:pt x="1026" y="95"/>
                    <a:pt x="1045" y="89"/>
                  </a:cubicBezTo>
                  <a:cubicBezTo>
                    <a:pt x="1052" y="89"/>
                    <a:pt x="1058" y="90"/>
                    <a:pt x="1062" y="92"/>
                  </a:cubicBezTo>
                  <a:cubicBezTo>
                    <a:pt x="1063" y="92"/>
                    <a:pt x="1064" y="92"/>
                    <a:pt x="1064" y="93"/>
                  </a:cubicBezTo>
                  <a:cubicBezTo>
                    <a:pt x="1070" y="101"/>
                    <a:pt x="1070" y="101"/>
                    <a:pt x="1091" y="97"/>
                  </a:cubicBezTo>
                  <a:cubicBezTo>
                    <a:pt x="1099" y="97"/>
                    <a:pt x="1104" y="98"/>
                    <a:pt x="1109" y="101"/>
                  </a:cubicBezTo>
                  <a:cubicBezTo>
                    <a:pt x="1112" y="107"/>
                    <a:pt x="1122" y="107"/>
                    <a:pt x="1134" y="106"/>
                  </a:cubicBezTo>
                  <a:cubicBezTo>
                    <a:pt x="1137" y="106"/>
                    <a:pt x="1139" y="107"/>
                    <a:pt x="1140" y="108"/>
                  </a:cubicBezTo>
                  <a:cubicBezTo>
                    <a:pt x="1141" y="110"/>
                    <a:pt x="1135" y="111"/>
                    <a:pt x="1132" y="112"/>
                  </a:cubicBezTo>
                  <a:cubicBezTo>
                    <a:pt x="1129" y="113"/>
                    <a:pt x="1126" y="114"/>
                    <a:pt x="1129" y="116"/>
                  </a:cubicBezTo>
                  <a:cubicBezTo>
                    <a:pt x="1130" y="117"/>
                    <a:pt x="1132" y="118"/>
                    <a:pt x="1135" y="118"/>
                  </a:cubicBezTo>
                  <a:cubicBezTo>
                    <a:pt x="1140" y="118"/>
                    <a:pt x="1143" y="117"/>
                    <a:pt x="1145" y="116"/>
                  </a:cubicBezTo>
                  <a:cubicBezTo>
                    <a:pt x="1148" y="112"/>
                    <a:pt x="1151" y="110"/>
                    <a:pt x="1161" y="111"/>
                  </a:cubicBezTo>
                  <a:cubicBezTo>
                    <a:pt x="1166" y="112"/>
                    <a:pt x="1172" y="112"/>
                    <a:pt x="1175" y="114"/>
                  </a:cubicBezTo>
                  <a:cubicBezTo>
                    <a:pt x="1177" y="116"/>
                    <a:pt x="1175" y="118"/>
                    <a:pt x="1174" y="119"/>
                  </a:cubicBezTo>
                  <a:cubicBezTo>
                    <a:pt x="1172" y="121"/>
                    <a:pt x="1173" y="123"/>
                    <a:pt x="1178" y="124"/>
                  </a:cubicBezTo>
                  <a:cubicBezTo>
                    <a:pt x="1184" y="125"/>
                    <a:pt x="1189" y="124"/>
                    <a:pt x="1191" y="122"/>
                  </a:cubicBezTo>
                  <a:cubicBezTo>
                    <a:pt x="1193" y="120"/>
                    <a:pt x="1193" y="119"/>
                    <a:pt x="1197" y="118"/>
                  </a:cubicBezTo>
                  <a:cubicBezTo>
                    <a:pt x="1207" y="117"/>
                    <a:pt x="1216" y="118"/>
                    <a:pt x="1224" y="120"/>
                  </a:cubicBezTo>
                  <a:cubicBezTo>
                    <a:pt x="1225" y="120"/>
                    <a:pt x="1225" y="120"/>
                    <a:pt x="1225" y="120"/>
                  </a:cubicBezTo>
                  <a:cubicBezTo>
                    <a:pt x="1229" y="122"/>
                    <a:pt x="1219" y="124"/>
                    <a:pt x="1226" y="125"/>
                  </a:cubicBezTo>
                  <a:cubicBezTo>
                    <a:pt x="1232" y="126"/>
                    <a:pt x="1234" y="124"/>
                    <a:pt x="1237" y="123"/>
                  </a:cubicBezTo>
                  <a:cubicBezTo>
                    <a:pt x="1239" y="122"/>
                    <a:pt x="1243" y="121"/>
                    <a:pt x="1245" y="122"/>
                  </a:cubicBezTo>
                  <a:cubicBezTo>
                    <a:pt x="1257" y="126"/>
                    <a:pt x="1269" y="123"/>
                    <a:pt x="1281" y="122"/>
                  </a:cubicBezTo>
                  <a:cubicBezTo>
                    <a:pt x="1313" y="122"/>
                    <a:pt x="1345" y="124"/>
                    <a:pt x="1376" y="123"/>
                  </a:cubicBezTo>
                  <a:cubicBezTo>
                    <a:pt x="1413" y="122"/>
                    <a:pt x="1449" y="122"/>
                    <a:pt x="1485" y="120"/>
                  </a:cubicBezTo>
                  <a:close/>
                </a:path>
              </a:pathLst>
            </a:custGeom>
            <a:solidFill>
              <a:srgbClr val="FFD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0" name="Freeform 105">
              <a:extLst>
                <a:ext uri="{FF2B5EF4-FFF2-40B4-BE49-F238E27FC236}">
                  <a16:creationId xmlns:a16="http://schemas.microsoft.com/office/drawing/2014/main" id="{49CBC52E-E53D-31F3-ABB1-FC58EC91A3F4}"/>
                </a:ext>
              </a:extLst>
            </p:cNvPr>
            <p:cNvSpPr/>
            <p:nvPr/>
          </p:nvSpPr>
          <p:spPr bwMode="auto">
            <a:xfrm>
              <a:off x="4953000" y="6207125"/>
              <a:ext cx="7235825" cy="523875"/>
            </a:xfrm>
            <a:custGeom>
              <a:avLst/>
              <a:gdLst>
                <a:gd name="T0" fmla="*/ 2279 w 2279"/>
                <a:gd name="T1" fmla="*/ 124 h 135"/>
                <a:gd name="T2" fmla="*/ 2141 w 2279"/>
                <a:gd name="T3" fmla="*/ 118 h 135"/>
                <a:gd name="T4" fmla="*/ 1972 w 2279"/>
                <a:gd name="T5" fmla="*/ 86 h 135"/>
                <a:gd name="T6" fmla="*/ 1847 w 2279"/>
                <a:gd name="T7" fmla="*/ 74 h 135"/>
                <a:gd name="T8" fmla="*/ 1721 w 2279"/>
                <a:gd name="T9" fmla="*/ 86 h 135"/>
                <a:gd name="T10" fmla="*/ 1568 w 2279"/>
                <a:gd name="T11" fmla="*/ 115 h 135"/>
                <a:gd name="T12" fmla="*/ 1284 w 2279"/>
                <a:gd name="T13" fmla="*/ 97 h 135"/>
                <a:gd name="T14" fmla="*/ 1197 w 2279"/>
                <a:gd name="T15" fmla="*/ 75 h 135"/>
                <a:gd name="T16" fmla="*/ 1076 w 2279"/>
                <a:gd name="T17" fmla="*/ 71 h 135"/>
                <a:gd name="T18" fmla="*/ 885 w 2279"/>
                <a:gd name="T19" fmla="*/ 54 h 135"/>
                <a:gd name="T20" fmla="*/ 729 w 2279"/>
                <a:gd name="T21" fmla="*/ 23 h 135"/>
                <a:gd name="T22" fmla="*/ 446 w 2279"/>
                <a:gd name="T23" fmla="*/ 41 h 135"/>
                <a:gd name="T24" fmla="*/ 286 w 2279"/>
                <a:gd name="T25" fmla="*/ 86 h 135"/>
                <a:gd name="T26" fmla="*/ 44 w 2279"/>
                <a:gd name="T27" fmla="*/ 131 h 135"/>
                <a:gd name="T28" fmla="*/ 0 w 2279"/>
                <a:gd name="T29" fmla="*/ 130 h 135"/>
                <a:gd name="T30" fmla="*/ 319 w 2279"/>
                <a:gd name="T31" fmla="*/ 64 h 135"/>
                <a:gd name="T32" fmla="*/ 510 w 2279"/>
                <a:gd name="T33" fmla="*/ 15 h 135"/>
                <a:gd name="T34" fmla="*/ 822 w 2279"/>
                <a:gd name="T35" fmla="*/ 24 h 135"/>
                <a:gd name="T36" fmla="*/ 903 w 2279"/>
                <a:gd name="T37" fmla="*/ 44 h 135"/>
                <a:gd name="T38" fmla="*/ 1079 w 2279"/>
                <a:gd name="T39" fmla="*/ 58 h 135"/>
                <a:gd name="T40" fmla="*/ 1291 w 2279"/>
                <a:gd name="T41" fmla="*/ 84 h 135"/>
                <a:gd name="T42" fmla="*/ 1394 w 2279"/>
                <a:gd name="T43" fmla="*/ 109 h 135"/>
                <a:gd name="T44" fmla="*/ 1558 w 2279"/>
                <a:gd name="T45" fmla="*/ 103 h 135"/>
                <a:gd name="T46" fmla="*/ 1709 w 2279"/>
                <a:gd name="T47" fmla="*/ 74 h 135"/>
                <a:gd name="T48" fmla="*/ 1920 w 2279"/>
                <a:gd name="T49" fmla="*/ 66 h 135"/>
                <a:gd name="T50" fmla="*/ 2030 w 2279"/>
                <a:gd name="T51" fmla="*/ 83 h 135"/>
                <a:gd name="T52" fmla="*/ 2156 w 2279"/>
                <a:gd name="T53" fmla="*/ 107 h 135"/>
                <a:gd name="T54" fmla="*/ 2279 w 2279"/>
                <a:gd name="T55" fmla="*/ 110 h 135"/>
                <a:gd name="T56" fmla="*/ 2279 w 2279"/>
                <a:gd name="T57" fmla="*/ 1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9" h="135">
                  <a:moveTo>
                    <a:pt x="2279" y="124"/>
                  </a:moveTo>
                  <a:cubicBezTo>
                    <a:pt x="2232" y="128"/>
                    <a:pt x="2186" y="126"/>
                    <a:pt x="2141" y="118"/>
                  </a:cubicBezTo>
                  <a:cubicBezTo>
                    <a:pt x="2083" y="109"/>
                    <a:pt x="2029" y="97"/>
                    <a:pt x="1972" y="86"/>
                  </a:cubicBezTo>
                  <a:cubicBezTo>
                    <a:pt x="1933" y="78"/>
                    <a:pt x="1890" y="75"/>
                    <a:pt x="1847" y="74"/>
                  </a:cubicBezTo>
                  <a:cubicBezTo>
                    <a:pt x="1803" y="74"/>
                    <a:pt x="1761" y="78"/>
                    <a:pt x="1721" y="86"/>
                  </a:cubicBezTo>
                  <a:cubicBezTo>
                    <a:pt x="1670" y="95"/>
                    <a:pt x="1620" y="106"/>
                    <a:pt x="1568" y="115"/>
                  </a:cubicBezTo>
                  <a:cubicBezTo>
                    <a:pt x="1463" y="135"/>
                    <a:pt x="1369" y="126"/>
                    <a:pt x="1284" y="97"/>
                  </a:cubicBezTo>
                  <a:cubicBezTo>
                    <a:pt x="1257" y="88"/>
                    <a:pt x="1228" y="80"/>
                    <a:pt x="1197" y="75"/>
                  </a:cubicBezTo>
                  <a:cubicBezTo>
                    <a:pt x="1158" y="67"/>
                    <a:pt x="1116" y="69"/>
                    <a:pt x="1076" y="71"/>
                  </a:cubicBezTo>
                  <a:cubicBezTo>
                    <a:pt x="1006" y="74"/>
                    <a:pt x="943" y="69"/>
                    <a:pt x="885" y="54"/>
                  </a:cubicBezTo>
                  <a:cubicBezTo>
                    <a:pt x="836" y="41"/>
                    <a:pt x="786" y="29"/>
                    <a:pt x="729" y="23"/>
                  </a:cubicBezTo>
                  <a:cubicBezTo>
                    <a:pt x="628" y="13"/>
                    <a:pt x="534" y="20"/>
                    <a:pt x="446" y="41"/>
                  </a:cubicBezTo>
                  <a:cubicBezTo>
                    <a:pt x="389" y="54"/>
                    <a:pt x="339" y="71"/>
                    <a:pt x="286" y="86"/>
                  </a:cubicBezTo>
                  <a:cubicBezTo>
                    <a:pt x="213" y="107"/>
                    <a:pt x="135" y="124"/>
                    <a:pt x="44" y="131"/>
                  </a:cubicBezTo>
                  <a:cubicBezTo>
                    <a:pt x="30" y="132"/>
                    <a:pt x="15" y="134"/>
                    <a:pt x="0" y="130"/>
                  </a:cubicBezTo>
                  <a:cubicBezTo>
                    <a:pt x="127" y="123"/>
                    <a:pt x="225" y="95"/>
                    <a:pt x="319" y="64"/>
                  </a:cubicBezTo>
                  <a:cubicBezTo>
                    <a:pt x="377" y="44"/>
                    <a:pt x="437" y="26"/>
                    <a:pt x="510" y="15"/>
                  </a:cubicBezTo>
                  <a:cubicBezTo>
                    <a:pt x="618" y="0"/>
                    <a:pt x="722" y="4"/>
                    <a:pt x="822" y="24"/>
                  </a:cubicBezTo>
                  <a:cubicBezTo>
                    <a:pt x="851" y="30"/>
                    <a:pt x="877" y="37"/>
                    <a:pt x="903" y="44"/>
                  </a:cubicBezTo>
                  <a:cubicBezTo>
                    <a:pt x="957" y="57"/>
                    <a:pt x="1017" y="62"/>
                    <a:pt x="1079" y="58"/>
                  </a:cubicBezTo>
                  <a:cubicBezTo>
                    <a:pt x="1162" y="52"/>
                    <a:pt x="1231" y="63"/>
                    <a:pt x="1291" y="84"/>
                  </a:cubicBezTo>
                  <a:cubicBezTo>
                    <a:pt x="1322" y="94"/>
                    <a:pt x="1355" y="104"/>
                    <a:pt x="1394" y="109"/>
                  </a:cubicBezTo>
                  <a:cubicBezTo>
                    <a:pt x="1451" y="116"/>
                    <a:pt x="1505" y="113"/>
                    <a:pt x="1558" y="103"/>
                  </a:cubicBezTo>
                  <a:cubicBezTo>
                    <a:pt x="1608" y="93"/>
                    <a:pt x="1658" y="83"/>
                    <a:pt x="1709" y="74"/>
                  </a:cubicBezTo>
                  <a:cubicBezTo>
                    <a:pt x="1777" y="63"/>
                    <a:pt x="1847" y="60"/>
                    <a:pt x="1920" y="66"/>
                  </a:cubicBezTo>
                  <a:cubicBezTo>
                    <a:pt x="1959" y="69"/>
                    <a:pt x="1994" y="76"/>
                    <a:pt x="2030" y="83"/>
                  </a:cubicBezTo>
                  <a:cubicBezTo>
                    <a:pt x="2072" y="91"/>
                    <a:pt x="2113" y="100"/>
                    <a:pt x="2156" y="107"/>
                  </a:cubicBezTo>
                  <a:cubicBezTo>
                    <a:pt x="2197" y="113"/>
                    <a:pt x="2237" y="115"/>
                    <a:pt x="2279" y="110"/>
                  </a:cubicBezTo>
                  <a:cubicBezTo>
                    <a:pt x="2279" y="115"/>
                    <a:pt x="2279" y="119"/>
                    <a:pt x="2279" y="124"/>
                  </a:cubicBezTo>
                  <a:close/>
                </a:path>
              </a:pathLst>
            </a:custGeom>
            <a:solidFill>
              <a:srgbClr val="02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1" name="Freeform 106">
              <a:extLst>
                <a:ext uri="{FF2B5EF4-FFF2-40B4-BE49-F238E27FC236}">
                  <a16:creationId xmlns:a16="http://schemas.microsoft.com/office/drawing/2014/main" id="{0B4EC62C-38D8-5DD2-2C00-FCEACC310F7D}"/>
                </a:ext>
              </a:extLst>
            </p:cNvPr>
            <p:cNvSpPr/>
            <p:nvPr/>
          </p:nvSpPr>
          <p:spPr bwMode="auto">
            <a:xfrm>
              <a:off x="3175" y="6229350"/>
              <a:ext cx="4714875" cy="512763"/>
            </a:xfrm>
            <a:custGeom>
              <a:avLst/>
              <a:gdLst>
                <a:gd name="T0" fmla="*/ 1173 w 1485"/>
                <a:gd name="T1" fmla="*/ 121 h 132"/>
                <a:gd name="T2" fmla="*/ 1160 w 1485"/>
                <a:gd name="T3" fmla="*/ 119 h 132"/>
                <a:gd name="T4" fmla="*/ 1139 w 1485"/>
                <a:gd name="T5" fmla="*/ 114 h 132"/>
                <a:gd name="T6" fmla="*/ 1133 w 1485"/>
                <a:gd name="T7" fmla="*/ 113 h 132"/>
                <a:gd name="T8" fmla="*/ 1107 w 1485"/>
                <a:gd name="T9" fmla="*/ 107 h 132"/>
                <a:gd name="T10" fmla="*/ 1091 w 1485"/>
                <a:gd name="T11" fmla="*/ 104 h 132"/>
                <a:gd name="T12" fmla="*/ 1062 w 1485"/>
                <a:gd name="T13" fmla="*/ 98 h 132"/>
                <a:gd name="T14" fmla="*/ 1044 w 1485"/>
                <a:gd name="T15" fmla="*/ 96 h 132"/>
                <a:gd name="T16" fmla="*/ 1016 w 1485"/>
                <a:gd name="T17" fmla="*/ 93 h 132"/>
                <a:gd name="T18" fmla="*/ 996 w 1485"/>
                <a:gd name="T19" fmla="*/ 92 h 132"/>
                <a:gd name="T20" fmla="*/ 972 w 1485"/>
                <a:gd name="T21" fmla="*/ 92 h 132"/>
                <a:gd name="T22" fmla="*/ 968 w 1485"/>
                <a:gd name="T23" fmla="*/ 91 h 132"/>
                <a:gd name="T24" fmla="*/ 926 w 1485"/>
                <a:gd name="T25" fmla="*/ 93 h 132"/>
                <a:gd name="T26" fmla="*/ 892 w 1485"/>
                <a:gd name="T27" fmla="*/ 95 h 132"/>
                <a:gd name="T28" fmla="*/ 882 w 1485"/>
                <a:gd name="T29" fmla="*/ 97 h 132"/>
                <a:gd name="T30" fmla="*/ 827 w 1485"/>
                <a:gd name="T31" fmla="*/ 101 h 132"/>
                <a:gd name="T32" fmla="*/ 803 w 1485"/>
                <a:gd name="T33" fmla="*/ 103 h 132"/>
                <a:gd name="T34" fmla="*/ 739 w 1485"/>
                <a:gd name="T35" fmla="*/ 109 h 132"/>
                <a:gd name="T36" fmla="*/ 538 w 1485"/>
                <a:gd name="T37" fmla="*/ 88 h 132"/>
                <a:gd name="T38" fmla="*/ 426 w 1485"/>
                <a:gd name="T39" fmla="*/ 41 h 132"/>
                <a:gd name="T40" fmla="*/ 296 w 1485"/>
                <a:gd name="T41" fmla="*/ 10 h 132"/>
                <a:gd name="T42" fmla="*/ 232 w 1485"/>
                <a:gd name="T43" fmla="*/ 12 h 132"/>
                <a:gd name="T44" fmla="*/ 200 w 1485"/>
                <a:gd name="T45" fmla="*/ 15 h 132"/>
                <a:gd name="T46" fmla="*/ 184 w 1485"/>
                <a:gd name="T47" fmla="*/ 17 h 132"/>
                <a:gd name="T48" fmla="*/ 155 w 1485"/>
                <a:gd name="T49" fmla="*/ 22 h 132"/>
                <a:gd name="T50" fmla="*/ 134 w 1485"/>
                <a:gd name="T51" fmla="*/ 26 h 132"/>
                <a:gd name="T52" fmla="*/ 112 w 1485"/>
                <a:gd name="T53" fmla="*/ 32 h 132"/>
                <a:gd name="T54" fmla="*/ 106 w 1485"/>
                <a:gd name="T55" fmla="*/ 34 h 132"/>
                <a:gd name="T56" fmla="*/ 72 w 1485"/>
                <a:gd name="T57" fmla="*/ 44 h 132"/>
                <a:gd name="T58" fmla="*/ 66 w 1485"/>
                <a:gd name="T59" fmla="*/ 46 h 132"/>
                <a:gd name="T60" fmla="*/ 31 w 1485"/>
                <a:gd name="T61" fmla="*/ 54 h 132"/>
                <a:gd name="T62" fmla="*/ 23 w 1485"/>
                <a:gd name="T63" fmla="*/ 56 h 132"/>
                <a:gd name="T64" fmla="*/ 0 w 1485"/>
                <a:gd name="T65" fmla="*/ 57 h 132"/>
                <a:gd name="T66" fmla="*/ 0 w 1485"/>
                <a:gd name="T67" fmla="*/ 50 h 132"/>
                <a:gd name="T68" fmla="*/ 76 w 1485"/>
                <a:gd name="T69" fmla="*/ 33 h 132"/>
                <a:gd name="T70" fmla="*/ 279 w 1485"/>
                <a:gd name="T71" fmla="*/ 0 h 132"/>
                <a:gd name="T72" fmla="*/ 417 w 1485"/>
                <a:gd name="T73" fmla="*/ 23 h 132"/>
                <a:gd name="T74" fmla="*/ 520 w 1485"/>
                <a:gd name="T75" fmla="*/ 66 h 132"/>
                <a:gd name="T76" fmla="*/ 710 w 1485"/>
                <a:gd name="T77" fmla="*/ 97 h 132"/>
                <a:gd name="T78" fmla="*/ 797 w 1485"/>
                <a:gd name="T79" fmla="*/ 90 h 132"/>
                <a:gd name="T80" fmla="*/ 937 w 1485"/>
                <a:gd name="T81" fmla="*/ 78 h 132"/>
                <a:gd name="T82" fmla="*/ 1106 w 1485"/>
                <a:gd name="T83" fmla="*/ 93 h 132"/>
                <a:gd name="T84" fmla="*/ 1402 w 1485"/>
                <a:gd name="T85" fmla="*/ 124 h 132"/>
                <a:gd name="T86" fmla="*/ 1485 w 1485"/>
                <a:gd name="T87" fmla="*/ 126 h 132"/>
                <a:gd name="T88" fmla="*/ 1463 w 1485"/>
                <a:gd name="T89" fmla="*/ 129 h 132"/>
                <a:gd name="T90" fmla="*/ 1289 w 1485"/>
                <a:gd name="T91" fmla="*/ 130 h 132"/>
                <a:gd name="T92" fmla="*/ 1277 w 1485"/>
                <a:gd name="T93" fmla="*/ 130 h 132"/>
                <a:gd name="T94" fmla="*/ 1225 w 1485"/>
                <a:gd name="T95" fmla="*/ 127 h 132"/>
                <a:gd name="T96" fmla="*/ 1196 w 1485"/>
                <a:gd name="T97" fmla="*/ 124 h 132"/>
                <a:gd name="T98" fmla="*/ 1173 w 1485"/>
                <a:gd name="T99" fmla="*/ 12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5" h="132">
                  <a:moveTo>
                    <a:pt x="1173" y="121"/>
                  </a:moveTo>
                  <a:cubicBezTo>
                    <a:pt x="1169" y="120"/>
                    <a:pt x="1164" y="119"/>
                    <a:pt x="1160" y="119"/>
                  </a:cubicBezTo>
                  <a:cubicBezTo>
                    <a:pt x="1153" y="117"/>
                    <a:pt x="1144" y="117"/>
                    <a:pt x="1139" y="114"/>
                  </a:cubicBezTo>
                  <a:cubicBezTo>
                    <a:pt x="1137" y="114"/>
                    <a:pt x="1135" y="113"/>
                    <a:pt x="1133" y="113"/>
                  </a:cubicBezTo>
                  <a:cubicBezTo>
                    <a:pt x="1123" y="112"/>
                    <a:pt x="1113" y="111"/>
                    <a:pt x="1107" y="107"/>
                  </a:cubicBezTo>
                  <a:cubicBezTo>
                    <a:pt x="1102" y="106"/>
                    <a:pt x="1097" y="104"/>
                    <a:pt x="1091" y="104"/>
                  </a:cubicBezTo>
                  <a:cubicBezTo>
                    <a:pt x="1079" y="104"/>
                    <a:pt x="1070" y="102"/>
                    <a:pt x="1062" y="98"/>
                  </a:cubicBezTo>
                  <a:cubicBezTo>
                    <a:pt x="1056" y="97"/>
                    <a:pt x="1051" y="96"/>
                    <a:pt x="1044" y="96"/>
                  </a:cubicBezTo>
                  <a:cubicBezTo>
                    <a:pt x="1034" y="97"/>
                    <a:pt x="1024" y="95"/>
                    <a:pt x="1016" y="93"/>
                  </a:cubicBezTo>
                  <a:cubicBezTo>
                    <a:pt x="1009" y="93"/>
                    <a:pt x="1003" y="91"/>
                    <a:pt x="996" y="92"/>
                  </a:cubicBezTo>
                  <a:cubicBezTo>
                    <a:pt x="988" y="92"/>
                    <a:pt x="980" y="93"/>
                    <a:pt x="972" y="92"/>
                  </a:cubicBezTo>
                  <a:cubicBezTo>
                    <a:pt x="970" y="91"/>
                    <a:pt x="969" y="91"/>
                    <a:pt x="968" y="91"/>
                  </a:cubicBezTo>
                  <a:cubicBezTo>
                    <a:pt x="954" y="94"/>
                    <a:pt x="940" y="92"/>
                    <a:pt x="926" y="93"/>
                  </a:cubicBezTo>
                  <a:cubicBezTo>
                    <a:pt x="915" y="93"/>
                    <a:pt x="904" y="94"/>
                    <a:pt x="892" y="95"/>
                  </a:cubicBezTo>
                  <a:cubicBezTo>
                    <a:pt x="889" y="96"/>
                    <a:pt x="886" y="97"/>
                    <a:pt x="882" y="97"/>
                  </a:cubicBezTo>
                  <a:cubicBezTo>
                    <a:pt x="863" y="97"/>
                    <a:pt x="846" y="101"/>
                    <a:pt x="827" y="101"/>
                  </a:cubicBezTo>
                  <a:cubicBezTo>
                    <a:pt x="819" y="101"/>
                    <a:pt x="812" y="105"/>
                    <a:pt x="803" y="103"/>
                  </a:cubicBezTo>
                  <a:cubicBezTo>
                    <a:pt x="782" y="105"/>
                    <a:pt x="761" y="107"/>
                    <a:pt x="739" y="109"/>
                  </a:cubicBezTo>
                  <a:cubicBezTo>
                    <a:pt x="665" y="113"/>
                    <a:pt x="597" y="106"/>
                    <a:pt x="538" y="88"/>
                  </a:cubicBezTo>
                  <a:cubicBezTo>
                    <a:pt x="495" y="75"/>
                    <a:pt x="461" y="57"/>
                    <a:pt x="426" y="41"/>
                  </a:cubicBezTo>
                  <a:cubicBezTo>
                    <a:pt x="391" y="25"/>
                    <a:pt x="351" y="13"/>
                    <a:pt x="296" y="10"/>
                  </a:cubicBezTo>
                  <a:cubicBezTo>
                    <a:pt x="275" y="9"/>
                    <a:pt x="253" y="9"/>
                    <a:pt x="232" y="12"/>
                  </a:cubicBezTo>
                  <a:cubicBezTo>
                    <a:pt x="223" y="14"/>
                    <a:pt x="212" y="15"/>
                    <a:pt x="200" y="15"/>
                  </a:cubicBezTo>
                  <a:cubicBezTo>
                    <a:pt x="195" y="16"/>
                    <a:pt x="189" y="16"/>
                    <a:pt x="184" y="17"/>
                  </a:cubicBezTo>
                  <a:cubicBezTo>
                    <a:pt x="176" y="21"/>
                    <a:pt x="165" y="21"/>
                    <a:pt x="155" y="22"/>
                  </a:cubicBezTo>
                  <a:cubicBezTo>
                    <a:pt x="148" y="23"/>
                    <a:pt x="141" y="25"/>
                    <a:pt x="134" y="26"/>
                  </a:cubicBezTo>
                  <a:cubicBezTo>
                    <a:pt x="130" y="30"/>
                    <a:pt x="120" y="30"/>
                    <a:pt x="112" y="32"/>
                  </a:cubicBezTo>
                  <a:cubicBezTo>
                    <a:pt x="110" y="33"/>
                    <a:pt x="108" y="33"/>
                    <a:pt x="106" y="34"/>
                  </a:cubicBezTo>
                  <a:cubicBezTo>
                    <a:pt x="96" y="38"/>
                    <a:pt x="88" y="43"/>
                    <a:pt x="72" y="44"/>
                  </a:cubicBezTo>
                  <a:cubicBezTo>
                    <a:pt x="70" y="45"/>
                    <a:pt x="68" y="46"/>
                    <a:pt x="66" y="46"/>
                  </a:cubicBezTo>
                  <a:cubicBezTo>
                    <a:pt x="57" y="51"/>
                    <a:pt x="46" y="54"/>
                    <a:pt x="31" y="54"/>
                  </a:cubicBezTo>
                  <a:cubicBezTo>
                    <a:pt x="28" y="55"/>
                    <a:pt x="26" y="55"/>
                    <a:pt x="23" y="56"/>
                  </a:cubicBezTo>
                  <a:cubicBezTo>
                    <a:pt x="16" y="56"/>
                    <a:pt x="9" y="60"/>
                    <a:pt x="0" y="57"/>
                  </a:cubicBezTo>
                  <a:cubicBezTo>
                    <a:pt x="0" y="54"/>
                    <a:pt x="0" y="52"/>
                    <a:pt x="0" y="50"/>
                  </a:cubicBezTo>
                  <a:cubicBezTo>
                    <a:pt x="30" y="48"/>
                    <a:pt x="54" y="41"/>
                    <a:pt x="76" y="33"/>
                  </a:cubicBezTo>
                  <a:cubicBezTo>
                    <a:pt x="135" y="14"/>
                    <a:pt x="201" y="2"/>
                    <a:pt x="279" y="0"/>
                  </a:cubicBezTo>
                  <a:cubicBezTo>
                    <a:pt x="333" y="0"/>
                    <a:pt x="377" y="9"/>
                    <a:pt x="417" y="23"/>
                  </a:cubicBezTo>
                  <a:cubicBezTo>
                    <a:pt x="455" y="36"/>
                    <a:pt x="485" y="52"/>
                    <a:pt x="520" y="66"/>
                  </a:cubicBezTo>
                  <a:cubicBezTo>
                    <a:pt x="573" y="87"/>
                    <a:pt x="636" y="98"/>
                    <a:pt x="710" y="97"/>
                  </a:cubicBezTo>
                  <a:cubicBezTo>
                    <a:pt x="740" y="97"/>
                    <a:pt x="768" y="92"/>
                    <a:pt x="797" y="90"/>
                  </a:cubicBezTo>
                  <a:cubicBezTo>
                    <a:pt x="843" y="85"/>
                    <a:pt x="890" y="81"/>
                    <a:pt x="937" y="78"/>
                  </a:cubicBezTo>
                  <a:cubicBezTo>
                    <a:pt x="997" y="75"/>
                    <a:pt x="1054" y="80"/>
                    <a:pt x="1106" y="93"/>
                  </a:cubicBezTo>
                  <a:cubicBezTo>
                    <a:pt x="1196" y="115"/>
                    <a:pt x="1298" y="121"/>
                    <a:pt x="1402" y="124"/>
                  </a:cubicBezTo>
                  <a:cubicBezTo>
                    <a:pt x="1429" y="125"/>
                    <a:pt x="1457" y="125"/>
                    <a:pt x="1485" y="126"/>
                  </a:cubicBezTo>
                  <a:cubicBezTo>
                    <a:pt x="1479" y="129"/>
                    <a:pt x="1470" y="128"/>
                    <a:pt x="1463" y="129"/>
                  </a:cubicBezTo>
                  <a:cubicBezTo>
                    <a:pt x="1405" y="131"/>
                    <a:pt x="1347" y="132"/>
                    <a:pt x="1289" y="130"/>
                  </a:cubicBezTo>
                  <a:cubicBezTo>
                    <a:pt x="1285" y="130"/>
                    <a:pt x="1281" y="130"/>
                    <a:pt x="1277" y="130"/>
                  </a:cubicBezTo>
                  <a:cubicBezTo>
                    <a:pt x="1259" y="131"/>
                    <a:pt x="1242" y="129"/>
                    <a:pt x="1225" y="127"/>
                  </a:cubicBezTo>
                  <a:cubicBezTo>
                    <a:pt x="1215" y="126"/>
                    <a:pt x="1206" y="125"/>
                    <a:pt x="1196" y="124"/>
                  </a:cubicBezTo>
                  <a:cubicBezTo>
                    <a:pt x="1187" y="125"/>
                    <a:pt x="1180" y="124"/>
                    <a:pt x="1173" y="121"/>
                  </a:cubicBez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2" name="Freeform 107">
              <a:extLst>
                <a:ext uri="{FF2B5EF4-FFF2-40B4-BE49-F238E27FC236}">
                  <a16:creationId xmlns:a16="http://schemas.microsoft.com/office/drawing/2014/main" id="{C60ACEC2-0065-8DE6-B0FC-876BF0F38852}"/>
                </a:ext>
              </a:extLst>
            </p:cNvPr>
            <p:cNvSpPr/>
            <p:nvPr/>
          </p:nvSpPr>
          <p:spPr bwMode="auto">
            <a:xfrm>
              <a:off x="3175" y="6551613"/>
              <a:ext cx="98425" cy="50800"/>
            </a:xfrm>
            <a:custGeom>
              <a:avLst/>
              <a:gdLst>
                <a:gd name="T0" fmla="*/ 0 w 31"/>
                <a:gd name="T1" fmla="*/ 4 h 13"/>
                <a:gd name="T2" fmla="*/ 6 w 31"/>
                <a:gd name="T3" fmla="*/ 2 h 13"/>
                <a:gd name="T4" fmla="*/ 26 w 31"/>
                <a:gd name="T5" fmla="*/ 3 h 13"/>
                <a:gd name="T6" fmla="*/ 25 w 31"/>
                <a:gd name="T7" fmla="*/ 10 h 13"/>
                <a:gd name="T8" fmla="*/ 6 w 31"/>
                <a:gd name="T9" fmla="*/ 10 h 13"/>
                <a:gd name="T10" fmla="*/ 0 w 31"/>
                <a:gd name="T11" fmla="*/ 9 h 13"/>
                <a:gd name="T12" fmla="*/ 0 w 31"/>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31" h="13">
                  <a:moveTo>
                    <a:pt x="0" y="4"/>
                  </a:moveTo>
                  <a:cubicBezTo>
                    <a:pt x="2" y="4"/>
                    <a:pt x="4" y="3"/>
                    <a:pt x="6" y="2"/>
                  </a:cubicBezTo>
                  <a:cubicBezTo>
                    <a:pt x="13" y="0"/>
                    <a:pt x="20" y="0"/>
                    <a:pt x="26" y="3"/>
                  </a:cubicBezTo>
                  <a:cubicBezTo>
                    <a:pt x="31" y="5"/>
                    <a:pt x="30" y="8"/>
                    <a:pt x="25" y="10"/>
                  </a:cubicBezTo>
                  <a:cubicBezTo>
                    <a:pt x="19" y="12"/>
                    <a:pt x="12" y="13"/>
                    <a:pt x="6" y="10"/>
                  </a:cubicBezTo>
                  <a:cubicBezTo>
                    <a:pt x="4" y="10"/>
                    <a:pt x="2" y="9"/>
                    <a:pt x="0" y="9"/>
                  </a:cubicBezTo>
                  <a:cubicBezTo>
                    <a:pt x="0" y="7"/>
                    <a:pt x="0" y="6"/>
                    <a:pt x="0"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3" name="Freeform 108">
              <a:extLst>
                <a:ext uri="{FF2B5EF4-FFF2-40B4-BE49-F238E27FC236}">
                  <a16:creationId xmlns:a16="http://schemas.microsoft.com/office/drawing/2014/main" id="{2DE0B016-A32E-1C6D-183F-A44943520584}"/>
                </a:ext>
              </a:extLst>
            </p:cNvPr>
            <p:cNvSpPr/>
            <p:nvPr/>
          </p:nvSpPr>
          <p:spPr bwMode="auto">
            <a:xfrm>
              <a:off x="11144250" y="6846888"/>
              <a:ext cx="107950" cy="39688"/>
            </a:xfrm>
            <a:custGeom>
              <a:avLst/>
              <a:gdLst>
                <a:gd name="T0" fmla="*/ 8 w 34"/>
                <a:gd name="T1" fmla="*/ 10 h 10"/>
                <a:gd name="T2" fmla="*/ 4 w 34"/>
                <a:gd name="T3" fmla="*/ 3 h 10"/>
                <a:gd name="T4" fmla="*/ 19 w 34"/>
                <a:gd name="T5" fmla="*/ 0 h 10"/>
                <a:gd name="T6" fmla="*/ 25 w 34"/>
                <a:gd name="T7" fmla="*/ 10 h 10"/>
                <a:gd name="T8" fmla="*/ 8 w 34"/>
                <a:gd name="T9" fmla="*/ 10 h 10"/>
              </a:gdLst>
              <a:ahLst/>
              <a:cxnLst>
                <a:cxn ang="0">
                  <a:pos x="T0" y="T1"/>
                </a:cxn>
                <a:cxn ang="0">
                  <a:pos x="T2" y="T3"/>
                </a:cxn>
                <a:cxn ang="0">
                  <a:pos x="T4" y="T5"/>
                </a:cxn>
                <a:cxn ang="0">
                  <a:pos x="T6" y="T7"/>
                </a:cxn>
                <a:cxn ang="0">
                  <a:pos x="T8" y="T9"/>
                </a:cxn>
              </a:cxnLst>
              <a:rect l="0" t="0" r="r" b="b"/>
              <a:pathLst>
                <a:path w="34" h="10">
                  <a:moveTo>
                    <a:pt x="8" y="10"/>
                  </a:moveTo>
                  <a:cubicBezTo>
                    <a:pt x="4" y="8"/>
                    <a:pt x="0" y="6"/>
                    <a:pt x="4" y="3"/>
                  </a:cubicBezTo>
                  <a:cubicBezTo>
                    <a:pt x="7" y="0"/>
                    <a:pt x="13" y="0"/>
                    <a:pt x="19" y="0"/>
                  </a:cubicBezTo>
                  <a:cubicBezTo>
                    <a:pt x="32" y="1"/>
                    <a:pt x="34" y="5"/>
                    <a:pt x="25" y="10"/>
                  </a:cubicBezTo>
                  <a:cubicBezTo>
                    <a:pt x="20" y="10"/>
                    <a:pt x="14" y="10"/>
                    <a:pt x="8"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4" name="Freeform 109">
              <a:extLst>
                <a:ext uri="{FF2B5EF4-FFF2-40B4-BE49-F238E27FC236}">
                  <a16:creationId xmlns:a16="http://schemas.microsoft.com/office/drawing/2014/main" id="{A363A619-B83E-E6F1-6D9B-AFC72C9C3603}"/>
                </a:ext>
              </a:extLst>
            </p:cNvPr>
            <p:cNvSpPr/>
            <p:nvPr/>
          </p:nvSpPr>
          <p:spPr bwMode="auto">
            <a:xfrm>
              <a:off x="10375900" y="6846888"/>
              <a:ext cx="111125" cy="39688"/>
            </a:xfrm>
            <a:custGeom>
              <a:avLst/>
              <a:gdLst>
                <a:gd name="T0" fmla="*/ 9 w 35"/>
                <a:gd name="T1" fmla="*/ 10 h 10"/>
                <a:gd name="T2" fmla="*/ 16 w 35"/>
                <a:gd name="T3" fmla="*/ 0 h 10"/>
                <a:gd name="T4" fmla="*/ 30 w 35"/>
                <a:gd name="T5" fmla="*/ 3 h 10"/>
                <a:gd name="T6" fmla="*/ 26 w 35"/>
                <a:gd name="T7" fmla="*/ 10 h 10"/>
                <a:gd name="T8" fmla="*/ 9 w 35"/>
                <a:gd name="T9" fmla="*/ 10 h 10"/>
              </a:gdLst>
              <a:ahLst/>
              <a:cxnLst>
                <a:cxn ang="0">
                  <a:pos x="T0" y="T1"/>
                </a:cxn>
                <a:cxn ang="0">
                  <a:pos x="T2" y="T3"/>
                </a:cxn>
                <a:cxn ang="0">
                  <a:pos x="T4" y="T5"/>
                </a:cxn>
                <a:cxn ang="0">
                  <a:pos x="T6" y="T7"/>
                </a:cxn>
                <a:cxn ang="0">
                  <a:pos x="T8" y="T9"/>
                </a:cxn>
              </a:cxnLst>
              <a:rect l="0" t="0" r="r" b="b"/>
              <a:pathLst>
                <a:path w="35" h="10">
                  <a:moveTo>
                    <a:pt x="9" y="10"/>
                  </a:moveTo>
                  <a:cubicBezTo>
                    <a:pt x="0" y="5"/>
                    <a:pt x="3" y="1"/>
                    <a:pt x="16" y="0"/>
                  </a:cubicBezTo>
                  <a:cubicBezTo>
                    <a:pt x="22" y="0"/>
                    <a:pt x="27" y="0"/>
                    <a:pt x="30" y="3"/>
                  </a:cubicBezTo>
                  <a:cubicBezTo>
                    <a:pt x="35" y="6"/>
                    <a:pt x="31" y="8"/>
                    <a:pt x="26" y="10"/>
                  </a:cubicBezTo>
                  <a:cubicBezTo>
                    <a:pt x="21" y="10"/>
                    <a:pt x="15" y="10"/>
                    <a:pt x="9"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5" name="Freeform 110">
              <a:extLst>
                <a:ext uri="{FF2B5EF4-FFF2-40B4-BE49-F238E27FC236}">
                  <a16:creationId xmlns:a16="http://schemas.microsoft.com/office/drawing/2014/main" id="{768D8B0E-7D3C-2C31-890C-B4AC7E352C2F}"/>
                </a:ext>
              </a:extLst>
            </p:cNvPr>
            <p:cNvSpPr/>
            <p:nvPr/>
          </p:nvSpPr>
          <p:spPr bwMode="auto">
            <a:xfrm>
              <a:off x="7781925" y="6843713"/>
              <a:ext cx="107950" cy="42863"/>
            </a:xfrm>
            <a:custGeom>
              <a:avLst/>
              <a:gdLst>
                <a:gd name="T0" fmla="*/ 6 w 34"/>
                <a:gd name="T1" fmla="*/ 11 h 11"/>
                <a:gd name="T2" fmla="*/ 6 w 34"/>
                <a:gd name="T3" fmla="*/ 3 h 11"/>
                <a:gd name="T4" fmla="*/ 25 w 34"/>
                <a:gd name="T5" fmla="*/ 3 h 11"/>
                <a:gd name="T6" fmla="*/ 26 w 34"/>
                <a:gd name="T7" fmla="*/ 11 h 11"/>
                <a:gd name="T8" fmla="*/ 6 w 34"/>
                <a:gd name="T9" fmla="*/ 11 h 11"/>
              </a:gdLst>
              <a:ahLst/>
              <a:cxnLst>
                <a:cxn ang="0">
                  <a:pos x="T0" y="T1"/>
                </a:cxn>
                <a:cxn ang="0">
                  <a:pos x="T2" y="T3"/>
                </a:cxn>
                <a:cxn ang="0">
                  <a:pos x="T4" y="T5"/>
                </a:cxn>
                <a:cxn ang="0">
                  <a:pos x="T6" y="T7"/>
                </a:cxn>
                <a:cxn ang="0">
                  <a:pos x="T8" y="T9"/>
                </a:cxn>
              </a:cxnLst>
              <a:rect l="0" t="0" r="r" b="b"/>
              <a:pathLst>
                <a:path w="34" h="11">
                  <a:moveTo>
                    <a:pt x="6" y="11"/>
                  </a:moveTo>
                  <a:cubicBezTo>
                    <a:pt x="3" y="9"/>
                    <a:pt x="0" y="6"/>
                    <a:pt x="6" y="3"/>
                  </a:cubicBezTo>
                  <a:cubicBezTo>
                    <a:pt x="12" y="1"/>
                    <a:pt x="18" y="0"/>
                    <a:pt x="25" y="3"/>
                  </a:cubicBezTo>
                  <a:cubicBezTo>
                    <a:pt x="34" y="6"/>
                    <a:pt x="32" y="8"/>
                    <a:pt x="26" y="11"/>
                  </a:cubicBezTo>
                  <a:cubicBezTo>
                    <a:pt x="19" y="11"/>
                    <a:pt x="12" y="11"/>
                    <a:pt x="6"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6" name="Freeform 111">
              <a:extLst>
                <a:ext uri="{FF2B5EF4-FFF2-40B4-BE49-F238E27FC236}">
                  <a16:creationId xmlns:a16="http://schemas.microsoft.com/office/drawing/2014/main" id="{5D8A40F0-2AC8-F752-1F3A-B2F5F8380AC4}"/>
                </a:ext>
              </a:extLst>
            </p:cNvPr>
            <p:cNvSpPr/>
            <p:nvPr/>
          </p:nvSpPr>
          <p:spPr bwMode="auto">
            <a:xfrm>
              <a:off x="7321550" y="6843713"/>
              <a:ext cx="117475" cy="42863"/>
            </a:xfrm>
            <a:custGeom>
              <a:avLst/>
              <a:gdLst>
                <a:gd name="T0" fmla="*/ 10 w 37"/>
                <a:gd name="T1" fmla="*/ 11 h 11"/>
                <a:gd name="T2" fmla="*/ 9 w 37"/>
                <a:gd name="T3" fmla="*/ 4 h 11"/>
                <a:gd name="T4" fmla="*/ 29 w 37"/>
                <a:gd name="T5" fmla="*/ 2 h 11"/>
                <a:gd name="T6" fmla="*/ 27 w 37"/>
                <a:gd name="T7" fmla="*/ 11 h 11"/>
                <a:gd name="T8" fmla="*/ 10 w 37"/>
                <a:gd name="T9" fmla="*/ 11 h 11"/>
              </a:gdLst>
              <a:ahLst/>
              <a:cxnLst>
                <a:cxn ang="0">
                  <a:pos x="T0" y="T1"/>
                </a:cxn>
                <a:cxn ang="0">
                  <a:pos x="T2" y="T3"/>
                </a:cxn>
                <a:cxn ang="0">
                  <a:pos x="T4" y="T5"/>
                </a:cxn>
                <a:cxn ang="0">
                  <a:pos x="T6" y="T7"/>
                </a:cxn>
                <a:cxn ang="0">
                  <a:pos x="T8" y="T9"/>
                </a:cxn>
              </a:cxnLst>
              <a:rect l="0" t="0" r="r" b="b"/>
              <a:pathLst>
                <a:path w="37" h="11">
                  <a:moveTo>
                    <a:pt x="10" y="11"/>
                  </a:moveTo>
                  <a:cubicBezTo>
                    <a:pt x="6" y="9"/>
                    <a:pt x="0" y="6"/>
                    <a:pt x="9" y="4"/>
                  </a:cubicBezTo>
                  <a:cubicBezTo>
                    <a:pt x="15" y="2"/>
                    <a:pt x="22" y="0"/>
                    <a:pt x="29" y="2"/>
                  </a:cubicBezTo>
                  <a:cubicBezTo>
                    <a:pt x="37" y="6"/>
                    <a:pt x="33" y="9"/>
                    <a:pt x="27" y="11"/>
                  </a:cubicBezTo>
                  <a:cubicBezTo>
                    <a:pt x="22" y="11"/>
                    <a:pt x="16" y="11"/>
                    <a:pt x="10"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7" name="Freeform 112">
              <a:extLst>
                <a:ext uri="{FF2B5EF4-FFF2-40B4-BE49-F238E27FC236}">
                  <a16:creationId xmlns:a16="http://schemas.microsoft.com/office/drawing/2014/main" id="{649A0C04-CC96-4F9E-987D-558956D2102B}"/>
                </a:ext>
              </a:extLst>
            </p:cNvPr>
            <p:cNvSpPr/>
            <p:nvPr/>
          </p:nvSpPr>
          <p:spPr bwMode="auto">
            <a:xfrm>
              <a:off x="8229600" y="6851650"/>
              <a:ext cx="107950" cy="34925"/>
            </a:xfrm>
            <a:custGeom>
              <a:avLst/>
              <a:gdLst>
                <a:gd name="T0" fmla="*/ 5 w 34"/>
                <a:gd name="T1" fmla="*/ 9 h 9"/>
                <a:gd name="T2" fmla="*/ 8 w 34"/>
                <a:gd name="T3" fmla="*/ 1 h 9"/>
                <a:gd name="T4" fmla="*/ 26 w 34"/>
                <a:gd name="T5" fmla="*/ 1 h 9"/>
                <a:gd name="T6" fmla="*/ 28 w 34"/>
                <a:gd name="T7" fmla="*/ 9 h 9"/>
                <a:gd name="T8" fmla="*/ 5 w 34"/>
                <a:gd name="T9" fmla="*/ 9 h 9"/>
              </a:gdLst>
              <a:ahLst/>
              <a:cxnLst>
                <a:cxn ang="0">
                  <a:pos x="T0" y="T1"/>
                </a:cxn>
                <a:cxn ang="0">
                  <a:pos x="T2" y="T3"/>
                </a:cxn>
                <a:cxn ang="0">
                  <a:pos x="T4" y="T5"/>
                </a:cxn>
                <a:cxn ang="0">
                  <a:pos x="T6" y="T7"/>
                </a:cxn>
                <a:cxn ang="0">
                  <a:pos x="T8" y="T9"/>
                </a:cxn>
              </a:cxnLst>
              <a:rect l="0" t="0" r="r" b="b"/>
              <a:pathLst>
                <a:path w="34" h="9">
                  <a:moveTo>
                    <a:pt x="5" y="9"/>
                  </a:moveTo>
                  <a:cubicBezTo>
                    <a:pt x="2" y="6"/>
                    <a:pt x="0" y="4"/>
                    <a:pt x="8" y="1"/>
                  </a:cubicBezTo>
                  <a:cubicBezTo>
                    <a:pt x="13" y="0"/>
                    <a:pt x="20" y="0"/>
                    <a:pt x="26" y="1"/>
                  </a:cubicBezTo>
                  <a:cubicBezTo>
                    <a:pt x="34" y="4"/>
                    <a:pt x="32" y="6"/>
                    <a:pt x="28" y="9"/>
                  </a:cubicBezTo>
                  <a:cubicBezTo>
                    <a:pt x="21" y="9"/>
                    <a:pt x="13" y="9"/>
                    <a:pt x="5" y="9"/>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8" name="Freeform 113">
              <a:extLst>
                <a:ext uri="{FF2B5EF4-FFF2-40B4-BE49-F238E27FC236}">
                  <a16:creationId xmlns:a16="http://schemas.microsoft.com/office/drawing/2014/main" id="{5C2B8DB7-8F7A-88B9-6E92-2FC619B7295A}"/>
                </a:ext>
              </a:extLst>
            </p:cNvPr>
            <p:cNvSpPr/>
            <p:nvPr/>
          </p:nvSpPr>
          <p:spPr bwMode="auto">
            <a:xfrm>
              <a:off x="8686800" y="6851650"/>
              <a:ext cx="98425" cy="34925"/>
            </a:xfrm>
            <a:custGeom>
              <a:avLst/>
              <a:gdLst>
                <a:gd name="T0" fmla="*/ 5 w 31"/>
                <a:gd name="T1" fmla="*/ 9 h 9"/>
                <a:gd name="T2" fmla="*/ 7 w 31"/>
                <a:gd name="T3" fmla="*/ 1 h 9"/>
                <a:gd name="T4" fmla="*/ 22 w 31"/>
                <a:gd name="T5" fmla="*/ 1 h 9"/>
                <a:gd name="T6" fmla="*/ 28 w 31"/>
                <a:gd name="T7" fmla="*/ 9 h 9"/>
                <a:gd name="T8" fmla="*/ 5 w 31"/>
                <a:gd name="T9" fmla="*/ 9 h 9"/>
              </a:gdLst>
              <a:ahLst/>
              <a:cxnLst>
                <a:cxn ang="0">
                  <a:pos x="T0" y="T1"/>
                </a:cxn>
                <a:cxn ang="0">
                  <a:pos x="T2" y="T3"/>
                </a:cxn>
                <a:cxn ang="0">
                  <a:pos x="T4" y="T5"/>
                </a:cxn>
                <a:cxn ang="0">
                  <a:pos x="T6" y="T7"/>
                </a:cxn>
                <a:cxn ang="0">
                  <a:pos x="T8" y="T9"/>
                </a:cxn>
              </a:cxnLst>
              <a:rect l="0" t="0" r="r" b="b"/>
              <a:pathLst>
                <a:path w="31" h="9">
                  <a:moveTo>
                    <a:pt x="5" y="9"/>
                  </a:moveTo>
                  <a:cubicBezTo>
                    <a:pt x="1" y="6"/>
                    <a:pt x="0" y="4"/>
                    <a:pt x="7" y="1"/>
                  </a:cubicBezTo>
                  <a:cubicBezTo>
                    <a:pt x="12" y="0"/>
                    <a:pt x="17" y="0"/>
                    <a:pt x="22" y="1"/>
                  </a:cubicBezTo>
                  <a:cubicBezTo>
                    <a:pt x="31" y="3"/>
                    <a:pt x="31" y="6"/>
                    <a:pt x="28" y="9"/>
                  </a:cubicBezTo>
                  <a:cubicBezTo>
                    <a:pt x="20" y="9"/>
                    <a:pt x="12" y="9"/>
                    <a:pt x="5" y="9"/>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9" name="Freeform 114">
              <a:extLst>
                <a:ext uri="{FF2B5EF4-FFF2-40B4-BE49-F238E27FC236}">
                  <a16:creationId xmlns:a16="http://schemas.microsoft.com/office/drawing/2014/main" id="{7A0EE084-FA43-7B19-31C5-7F18C9AC4070}"/>
                </a:ext>
              </a:extLst>
            </p:cNvPr>
            <p:cNvSpPr/>
            <p:nvPr/>
          </p:nvSpPr>
          <p:spPr bwMode="auto">
            <a:xfrm>
              <a:off x="9134475" y="6851650"/>
              <a:ext cx="98425" cy="34925"/>
            </a:xfrm>
            <a:custGeom>
              <a:avLst/>
              <a:gdLst>
                <a:gd name="T0" fmla="*/ 4 w 31"/>
                <a:gd name="T1" fmla="*/ 9 h 9"/>
                <a:gd name="T2" fmla="*/ 8 w 31"/>
                <a:gd name="T3" fmla="*/ 2 h 9"/>
                <a:gd name="T4" fmla="*/ 22 w 31"/>
                <a:gd name="T5" fmla="*/ 1 h 9"/>
                <a:gd name="T6" fmla="*/ 30 w 31"/>
                <a:gd name="T7" fmla="*/ 9 h 9"/>
                <a:gd name="T8" fmla="*/ 4 w 31"/>
                <a:gd name="T9" fmla="*/ 9 h 9"/>
              </a:gdLst>
              <a:ahLst/>
              <a:cxnLst>
                <a:cxn ang="0">
                  <a:pos x="T0" y="T1"/>
                </a:cxn>
                <a:cxn ang="0">
                  <a:pos x="T2" y="T3"/>
                </a:cxn>
                <a:cxn ang="0">
                  <a:pos x="T4" y="T5"/>
                </a:cxn>
                <a:cxn ang="0">
                  <a:pos x="T6" y="T7"/>
                </a:cxn>
                <a:cxn ang="0">
                  <a:pos x="T8" y="T9"/>
                </a:cxn>
              </a:cxnLst>
              <a:rect l="0" t="0" r="r" b="b"/>
              <a:pathLst>
                <a:path w="31" h="9">
                  <a:moveTo>
                    <a:pt x="4" y="9"/>
                  </a:moveTo>
                  <a:cubicBezTo>
                    <a:pt x="0" y="6"/>
                    <a:pt x="2" y="4"/>
                    <a:pt x="8" y="2"/>
                  </a:cubicBezTo>
                  <a:cubicBezTo>
                    <a:pt x="12" y="1"/>
                    <a:pt x="17" y="0"/>
                    <a:pt x="22" y="1"/>
                  </a:cubicBezTo>
                  <a:cubicBezTo>
                    <a:pt x="31" y="3"/>
                    <a:pt x="30" y="6"/>
                    <a:pt x="30" y="9"/>
                  </a:cubicBezTo>
                  <a:cubicBezTo>
                    <a:pt x="21" y="9"/>
                    <a:pt x="13" y="9"/>
                    <a:pt x="4" y="9"/>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0" name="Freeform 115">
              <a:extLst>
                <a:ext uri="{FF2B5EF4-FFF2-40B4-BE49-F238E27FC236}">
                  <a16:creationId xmlns:a16="http://schemas.microsoft.com/office/drawing/2014/main" id="{D9E52E01-3C99-98E5-A37D-D84D10092FF9}"/>
                </a:ext>
              </a:extLst>
            </p:cNvPr>
            <p:cNvSpPr/>
            <p:nvPr/>
          </p:nvSpPr>
          <p:spPr bwMode="auto">
            <a:xfrm>
              <a:off x="10039350" y="6859588"/>
              <a:ext cx="95250" cy="26988"/>
            </a:xfrm>
            <a:custGeom>
              <a:avLst/>
              <a:gdLst>
                <a:gd name="T0" fmla="*/ 0 w 30"/>
                <a:gd name="T1" fmla="*/ 7 h 7"/>
                <a:gd name="T2" fmla="*/ 15 w 30"/>
                <a:gd name="T3" fmla="*/ 0 h 7"/>
                <a:gd name="T4" fmla="*/ 29 w 30"/>
                <a:gd name="T5" fmla="*/ 7 h 7"/>
                <a:gd name="T6" fmla="*/ 0 w 30"/>
                <a:gd name="T7" fmla="*/ 7 h 7"/>
              </a:gdLst>
              <a:ahLst/>
              <a:cxnLst>
                <a:cxn ang="0">
                  <a:pos x="T0" y="T1"/>
                </a:cxn>
                <a:cxn ang="0">
                  <a:pos x="T2" y="T3"/>
                </a:cxn>
                <a:cxn ang="0">
                  <a:pos x="T4" y="T5"/>
                </a:cxn>
                <a:cxn ang="0">
                  <a:pos x="T6" y="T7"/>
                </a:cxn>
              </a:cxnLst>
              <a:rect l="0" t="0" r="r" b="b"/>
              <a:pathLst>
                <a:path w="30" h="7">
                  <a:moveTo>
                    <a:pt x="0" y="7"/>
                  </a:moveTo>
                  <a:cubicBezTo>
                    <a:pt x="1" y="4"/>
                    <a:pt x="4" y="0"/>
                    <a:pt x="15" y="0"/>
                  </a:cubicBezTo>
                  <a:cubicBezTo>
                    <a:pt x="26" y="0"/>
                    <a:pt x="30" y="3"/>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1" name="Freeform 116">
              <a:extLst>
                <a:ext uri="{FF2B5EF4-FFF2-40B4-BE49-F238E27FC236}">
                  <a16:creationId xmlns:a16="http://schemas.microsoft.com/office/drawing/2014/main" id="{F6696F58-0D67-377D-A0F4-E9214CC1974E}"/>
                </a:ext>
              </a:extLst>
            </p:cNvPr>
            <p:cNvSpPr/>
            <p:nvPr/>
          </p:nvSpPr>
          <p:spPr bwMode="auto">
            <a:xfrm>
              <a:off x="11496675" y="6859588"/>
              <a:ext cx="92075" cy="26988"/>
            </a:xfrm>
            <a:custGeom>
              <a:avLst/>
              <a:gdLst>
                <a:gd name="T0" fmla="*/ 0 w 29"/>
                <a:gd name="T1" fmla="*/ 7 h 7"/>
                <a:gd name="T2" fmla="*/ 14 w 29"/>
                <a:gd name="T3" fmla="*/ 0 h 7"/>
                <a:gd name="T4" fmla="*/ 29 w 29"/>
                <a:gd name="T5" fmla="*/ 7 h 7"/>
                <a:gd name="T6" fmla="*/ 0 w 29"/>
                <a:gd name="T7" fmla="*/ 7 h 7"/>
              </a:gdLst>
              <a:ahLst/>
              <a:cxnLst>
                <a:cxn ang="0">
                  <a:pos x="T0" y="T1"/>
                </a:cxn>
                <a:cxn ang="0">
                  <a:pos x="T2" y="T3"/>
                </a:cxn>
                <a:cxn ang="0">
                  <a:pos x="T4" y="T5"/>
                </a:cxn>
                <a:cxn ang="0">
                  <a:pos x="T6" y="T7"/>
                </a:cxn>
              </a:cxnLst>
              <a:rect l="0" t="0" r="r" b="b"/>
              <a:pathLst>
                <a:path w="28" h="7">
                  <a:moveTo>
                    <a:pt x="0" y="7"/>
                  </a:moveTo>
                  <a:cubicBezTo>
                    <a:pt x="0" y="3"/>
                    <a:pt x="4" y="0"/>
                    <a:pt x="14" y="0"/>
                  </a:cubicBezTo>
                  <a:cubicBezTo>
                    <a:pt x="26" y="0"/>
                    <a:pt x="28" y="4"/>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2" name="Freeform 117">
              <a:extLst>
                <a:ext uri="{FF2B5EF4-FFF2-40B4-BE49-F238E27FC236}">
                  <a16:creationId xmlns:a16="http://schemas.microsoft.com/office/drawing/2014/main" id="{6B760561-614B-B166-30B4-AFE7ADD2C32D}"/>
                </a:ext>
              </a:extLst>
            </p:cNvPr>
            <p:cNvSpPr/>
            <p:nvPr/>
          </p:nvSpPr>
          <p:spPr bwMode="auto">
            <a:xfrm>
              <a:off x="11591925" y="6846888"/>
              <a:ext cx="111125" cy="39688"/>
            </a:xfrm>
            <a:custGeom>
              <a:avLst/>
              <a:gdLst>
                <a:gd name="T0" fmla="*/ 11 w 35"/>
                <a:gd name="T1" fmla="*/ 10 h 10"/>
                <a:gd name="T2" fmla="*/ 9 w 35"/>
                <a:gd name="T3" fmla="*/ 9 h 10"/>
                <a:gd name="T4" fmla="*/ 7 w 35"/>
                <a:gd name="T5" fmla="*/ 2 h 10"/>
                <a:gd name="T6" fmla="*/ 27 w 35"/>
                <a:gd name="T7" fmla="*/ 4 h 10"/>
                <a:gd name="T8" fmla="*/ 25 w 35"/>
                <a:gd name="T9" fmla="*/ 10 h 10"/>
                <a:gd name="T10" fmla="*/ 11 w 35"/>
                <a:gd name="T11" fmla="*/ 10 h 10"/>
              </a:gdLst>
              <a:ahLst/>
              <a:cxnLst>
                <a:cxn ang="0">
                  <a:pos x="T0" y="T1"/>
                </a:cxn>
                <a:cxn ang="0">
                  <a:pos x="T2" y="T3"/>
                </a:cxn>
                <a:cxn ang="0">
                  <a:pos x="T4" y="T5"/>
                </a:cxn>
                <a:cxn ang="0">
                  <a:pos x="T6" y="T7"/>
                </a:cxn>
                <a:cxn ang="0">
                  <a:pos x="T8" y="T9"/>
                </a:cxn>
                <a:cxn ang="0">
                  <a:pos x="T10" y="T11"/>
                </a:cxn>
              </a:cxnLst>
              <a:rect l="0" t="0" r="r" b="b"/>
              <a:pathLst>
                <a:path w="35" h="10">
                  <a:moveTo>
                    <a:pt x="11" y="10"/>
                  </a:moveTo>
                  <a:cubicBezTo>
                    <a:pt x="10" y="10"/>
                    <a:pt x="10" y="10"/>
                    <a:pt x="9" y="9"/>
                  </a:cubicBezTo>
                  <a:cubicBezTo>
                    <a:pt x="5" y="7"/>
                    <a:pt x="0" y="4"/>
                    <a:pt x="7" y="2"/>
                  </a:cubicBezTo>
                  <a:cubicBezTo>
                    <a:pt x="13" y="0"/>
                    <a:pt x="21" y="3"/>
                    <a:pt x="27" y="4"/>
                  </a:cubicBezTo>
                  <a:cubicBezTo>
                    <a:pt x="35" y="6"/>
                    <a:pt x="27" y="8"/>
                    <a:pt x="25" y="10"/>
                  </a:cubicBezTo>
                  <a:cubicBezTo>
                    <a:pt x="20" y="10"/>
                    <a:pt x="15" y="10"/>
                    <a:pt x="11" y="1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3" name="Freeform 118">
              <a:extLst>
                <a:ext uri="{FF2B5EF4-FFF2-40B4-BE49-F238E27FC236}">
                  <a16:creationId xmlns:a16="http://schemas.microsoft.com/office/drawing/2014/main" id="{7A81BC0F-7311-3881-D441-3F15021C0F4F}"/>
                </a:ext>
              </a:extLst>
            </p:cNvPr>
            <p:cNvSpPr/>
            <p:nvPr/>
          </p:nvSpPr>
          <p:spPr bwMode="auto">
            <a:xfrm>
              <a:off x="9928225" y="6846888"/>
              <a:ext cx="107950" cy="39688"/>
            </a:xfrm>
            <a:custGeom>
              <a:avLst/>
              <a:gdLst>
                <a:gd name="T0" fmla="*/ 10 w 34"/>
                <a:gd name="T1" fmla="*/ 10 h 10"/>
                <a:gd name="T2" fmla="*/ 7 w 34"/>
                <a:gd name="T3" fmla="*/ 4 h 10"/>
                <a:gd name="T4" fmla="*/ 28 w 34"/>
                <a:gd name="T5" fmla="*/ 2 h 10"/>
                <a:gd name="T6" fmla="*/ 24 w 34"/>
                <a:gd name="T7" fmla="*/ 10 h 10"/>
                <a:gd name="T8" fmla="*/ 10 w 34"/>
                <a:gd name="T9" fmla="*/ 10 h 10"/>
              </a:gdLst>
              <a:ahLst/>
              <a:cxnLst>
                <a:cxn ang="0">
                  <a:pos x="T0" y="T1"/>
                </a:cxn>
                <a:cxn ang="0">
                  <a:pos x="T2" y="T3"/>
                </a:cxn>
                <a:cxn ang="0">
                  <a:pos x="T4" y="T5"/>
                </a:cxn>
                <a:cxn ang="0">
                  <a:pos x="T6" y="T7"/>
                </a:cxn>
                <a:cxn ang="0">
                  <a:pos x="T8" y="T9"/>
                </a:cxn>
              </a:cxnLst>
              <a:rect l="0" t="0" r="r" b="b"/>
              <a:pathLst>
                <a:path w="34" h="10">
                  <a:moveTo>
                    <a:pt x="10" y="10"/>
                  </a:moveTo>
                  <a:cubicBezTo>
                    <a:pt x="7" y="8"/>
                    <a:pt x="0" y="6"/>
                    <a:pt x="7" y="4"/>
                  </a:cubicBezTo>
                  <a:cubicBezTo>
                    <a:pt x="13" y="3"/>
                    <a:pt x="22" y="0"/>
                    <a:pt x="28" y="2"/>
                  </a:cubicBezTo>
                  <a:cubicBezTo>
                    <a:pt x="34" y="5"/>
                    <a:pt x="29" y="8"/>
                    <a:pt x="24" y="10"/>
                  </a:cubicBezTo>
                  <a:cubicBezTo>
                    <a:pt x="19" y="10"/>
                    <a:pt x="14" y="10"/>
                    <a:pt x="10"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4" name="Freeform 119">
              <a:extLst>
                <a:ext uri="{FF2B5EF4-FFF2-40B4-BE49-F238E27FC236}">
                  <a16:creationId xmlns:a16="http://schemas.microsoft.com/office/drawing/2014/main" id="{D630E0CB-3C7A-706D-F098-336419CDA5A4}"/>
                </a:ext>
              </a:extLst>
            </p:cNvPr>
            <p:cNvSpPr/>
            <p:nvPr/>
          </p:nvSpPr>
          <p:spPr bwMode="auto">
            <a:xfrm>
              <a:off x="3175" y="6602413"/>
              <a:ext cx="63500" cy="42863"/>
            </a:xfrm>
            <a:custGeom>
              <a:avLst/>
              <a:gdLst>
                <a:gd name="T0" fmla="*/ 0 w 20"/>
                <a:gd name="T1" fmla="*/ 0 h 11"/>
                <a:gd name="T2" fmla="*/ 19 w 20"/>
                <a:gd name="T3" fmla="*/ 6 h 11"/>
                <a:gd name="T4" fmla="*/ 0 w 20"/>
                <a:gd name="T5" fmla="*/ 11 h 11"/>
                <a:gd name="T6" fmla="*/ 0 w 20"/>
                <a:gd name="T7" fmla="*/ 0 h 11"/>
              </a:gdLst>
              <a:ahLst/>
              <a:cxnLst>
                <a:cxn ang="0">
                  <a:pos x="T0" y="T1"/>
                </a:cxn>
                <a:cxn ang="0">
                  <a:pos x="T2" y="T3"/>
                </a:cxn>
                <a:cxn ang="0">
                  <a:pos x="T4" y="T5"/>
                </a:cxn>
                <a:cxn ang="0">
                  <a:pos x="T6" y="T7"/>
                </a:cxn>
              </a:cxnLst>
              <a:rect l="0" t="0" r="r" b="b"/>
              <a:pathLst>
                <a:path w="20" h="11">
                  <a:moveTo>
                    <a:pt x="0" y="0"/>
                  </a:moveTo>
                  <a:cubicBezTo>
                    <a:pt x="10" y="0"/>
                    <a:pt x="20" y="1"/>
                    <a:pt x="19" y="6"/>
                  </a:cubicBezTo>
                  <a:cubicBezTo>
                    <a:pt x="19" y="10"/>
                    <a:pt x="10" y="11"/>
                    <a:pt x="0" y="11"/>
                  </a:cubicBezTo>
                  <a:cubicBezTo>
                    <a:pt x="0" y="8"/>
                    <a:pt x="0" y="4"/>
                    <a:pt x="0" y="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5" name="Freeform 120">
              <a:extLst>
                <a:ext uri="{FF2B5EF4-FFF2-40B4-BE49-F238E27FC236}">
                  <a16:creationId xmlns:a16="http://schemas.microsoft.com/office/drawing/2014/main" id="{2D458AFE-BCC8-A391-9D62-33EA0B52D4BF}"/>
                </a:ext>
              </a:extLst>
            </p:cNvPr>
            <p:cNvSpPr/>
            <p:nvPr/>
          </p:nvSpPr>
          <p:spPr bwMode="auto">
            <a:xfrm>
              <a:off x="7442200" y="6859588"/>
              <a:ext cx="95250" cy="26988"/>
            </a:xfrm>
            <a:custGeom>
              <a:avLst/>
              <a:gdLst>
                <a:gd name="T0" fmla="*/ 1 w 30"/>
                <a:gd name="T1" fmla="*/ 7 h 7"/>
                <a:gd name="T2" fmla="*/ 14 w 30"/>
                <a:gd name="T3" fmla="*/ 1 h 7"/>
                <a:gd name="T4" fmla="*/ 30 w 30"/>
                <a:gd name="T5" fmla="*/ 7 h 7"/>
                <a:gd name="T6" fmla="*/ 1 w 30"/>
                <a:gd name="T7" fmla="*/ 7 h 7"/>
              </a:gdLst>
              <a:ahLst/>
              <a:cxnLst>
                <a:cxn ang="0">
                  <a:pos x="T0" y="T1"/>
                </a:cxn>
                <a:cxn ang="0">
                  <a:pos x="T2" y="T3"/>
                </a:cxn>
                <a:cxn ang="0">
                  <a:pos x="T4" y="T5"/>
                </a:cxn>
                <a:cxn ang="0">
                  <a:pos x="T6" y="T7"/>
                </a:cxn>
              </a:cxnLst>
              <a:rect l="0" t="0" r="r" b="b"/>
              <a:pathLst>
                <a:path w="30" h="7">
                  <a:moveTo>
                    <a:pt x="1" y="7"/>
                  </a:moveTo>
                  <a:cubicBezTo>
                    <a:pt x="0" y="3"/>
                    <a:pt x="3" y="1"/>
                    <a:pt x="14" y="1"/>
                  </a:cubicBezTo>
                  <a:cubicBezTo>
                    <a:pt x="26" y="0"/>
                    <a:pt x="30" y="3"/>
                    <a:pt x="30" y="7"/>
                  </a:cubicBezTo>
                  <a:cubicBezTo>
                    <a:pt x="20" y="7"/>
                    <a:pt x="10" y="7"/>
                    <a:pt x="1"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6" name="Freeform 121">
              <a:extLst>
                <a:ext uri="{FF2B5EF4-FFF2-40B4-BE49-F238E27FC236}">
                  <a16:creationId xmlns:a16="http://schemas.microsoft.com/office/drawing/2014/main" id="{71DD8D10-BE33-5BD2-0017-A56176ED6813}"/>
                </a:ext>
              </a:extLst>
            </p:cNvPr>
            <p:cNvSpPr/>
            <p:nvPr/>
          </p:nvSpPr>
          <p:spPr bwMode="auto">
            <a:xfrm>
              <a:off x="11042650" y="6859588"/>
              <a:ext cx="92075" cy="26988"/>
            </a:xfrm>
            <a:custGeom>
              <a:avLst/>
              <a:gdLst>
                <a:gd name="T0" fmla="*/ 0 w 29"/>
                <a:gd name="T1" fmla="*/ 7 h 7"/>
                <a:gd name="T2" fmla="*/ 15 w 29"/>
                <a:gd name="T3" fmla="*/ 1 h 7"/>
                <a:gd name="T4" fmla="*/ 29 w 29"/>
                <a:gd name="T5" fmla="*/ 7 h 7"/>
                <a:gd name="T6" fmla="*/ 0 w 29"/>
                <a:gd name="T7" fmla="*/ 7 h 7"/>
              </a:gdLst>
              <a:ahLst/>
              <a:cxnLst>
                <a:cxn ang="0">
                  <a:pos x="T0" y="T1"/>
                </a:cxn>
                <a:cxn ang="0">
                  <a:pos x="T2" y="T3"/>
                </a:cxn>
                <a:cxn ang="0">
                  <a:pos x="T4" y="T5"/>
                </a:cxn>
                <a:cxn ang="0">
                  <a:pos x="T6" y="T7"/>
                </a:cxn>
              </a:cxnLst>
              <a:rect l="0" t="0" r="r" b="b"/>
              <a:pathLst>
                <a:path w="28" h="7">
                  <a:moveTo>
                    <a:pt x="0" y="7"/>
                  </a:moveTo>
                  <a:cubicBezTo>
                    <a:pt x="1" y="4"/>
                    <a:pt x="3" y="0"/>
                    <a:pt x="15" y="1"/>
                  </a:cubicBezTo>
                  <a:cubicBezTo>
                    <a:pt x="26" y="1"/>
                    <a:pt x="29" y="4"/>
                    <a:pt x="29" y="7"/>
                  </a:cubicBezTo>
                  <a:cubicBezTo>
                    <a:pt x="19"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7" name="Freeform 122">
              <a:extLst>
                <a:ext uri="{FF2B5EF4-FFF2-40B4-BE49-F238E27FC236}">
                  <a16:creationId xmlns:a16="http://schemas.microsoft.com/office/drawing/2014/main" id="{C6FE6FB3-8C7F-FB57-1A1C-77BD3B9F1CC5}"/>
                </a:ext>
              </a:extLst>
            </p:cNvPr>
            <p:cNvSpPr/>
            <p:nvPr/>
          </p:nvSpPr>
          <p:spPr bwMode="auto">
            <a:xfrm>
              <a:off x="10493375" y="6862763"/>
              <a:ext cx="95250" cy="23813"/>
            </a:xfrm>
            <a:custGeom>
              <a:avLst/>
              <a:gdLst>
                <a:gd name="T0" fmla="*/ 1 w 30"/>
                <a:gd name="T1" fmla="*/ 6 h 6"/>
                <a:gd name="T2" fmla="*/ 13 w 30"/>
                <a:gd name="T3" fmla="*/ 0 h 6"/>
                <a:gd name="T4" fmla="*/ 30 w 30"/>
                <a:gd name="T5" fmla="*/ 6 h 6"/>
                <a:gd name="T6" fmla="*/ 1 w 30"/>
                <a:gd name="T7" fmla="*/ 6 h 6"/>
              </a:gdLst>
              <a:ahLst/>
              <a:cxnLst>
                <a:cxn ang="0">
                  <a:pos x="T0" y="T1"/>
                </a:cxn>
                <a:cxn ang="0">
                  <a:pos x="T2" y="T3"/>
                </a:cxn>
                <a:cxn ang="0">
                  <a:pos x="T4" y="T5"/>
                </a:cxn>
                <a:cxn ang="0">
                  <a:pos x="T6" y="T7"/>
                </a:cxn>
              </a:cxnLst>
              <a:rect l="0" t="0" r="r" b="b"/>
              <a:pathLst>
                <a:path w="30" h="6">
                  <a:moveTo>
                    <a:pt x="1" y="6"/>
                  </a:moveTo>
                  <a:cubicBezTo>
                    <a:pt x="0" y="3"/>
                    <a:pt x="2" y="0"/>
                    <a:pt x="13" y="0"/>
                  </a:cubicBezTo>
                  <a:cubicBezTo>
                    <a:pt x="24" y="0"/>
                    <a:pt x="29" y="2"/>
                    <a:pt x="30" y="6"/>
                  </a:cubicBezTo>
                  <a:cubicBezTo>
                    <a:pt x="20" y="6"/>
                    <a:pt x="10" y="6"/>
                    <a:pt x="1"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8" name="Freeform 123">
              <a:extLst>
                <a:ext uri="{FF2B5EF4-FFF2-40B4-BE49-F238E27FC236}">
                  <a16:creationId xmlns:a16="http://schemas.microsoft.com/office/drawing/2014/main" id="{50FE7C23-3256-7C9A-7EF3-3362BF2B01F0}"/>
                </a:ext>
              </a:extLst>
            </p:cNvPr>
            <p:cNvSpPr/>
            <p:nvPr/>
          </p:nvSpPr>
          <p:spPr bwMode="auto">
            <a:xfrm>
              <a:off x="7889875" y="6859588"/>
              <a:ext cx="95250" cy="26988"/>
            </a:xfrm>
            <a:custGeom>
              <a:avLst/>
              <a:gdLst>
                <a:gd name="T0" fmla="*/ 0 w 30"/>
                <a:gd name="T1" fmla="*/ 7 h 7"/>
                <a:gd name="T2" fmla="*/ 17 w 30"/>
                <a:gd name="T3" fmla="*/ 1 h 7"/>
                <a:gd name="T4" fmla="*/ 29 w 30"/>
                <a:gd name="T5" fmla="*/ 7 h 7"/>
                <a:gd name="T6" fmla="*/ 0 w 30"/>
                <a:gd name="T7" fmla="*/ 7 h 7"/>
              </a:gdLst>
              <a:ahLst/>
              <a:cxnLst>
                <a:cxn ang="0">
                  <a:pos x="T0" y="T1"/>
                </a:cxn>
                <a:cxn ang="0">
                  <a:pos x="T2" y="T3"/>
                </a:cxn>
                <a:cxn ang="0">
                  <a:pos x="T4" y="T5"/>
                </a:cxn>
                <a:cxn ang="0">
                  <a:pos x="T6" y="T7"/>
                </a:cxn>
              </a:cxnLst>
              <a:rect l="0" t="0" r="r" b="b"/>
              <a:pathLst>
                <a:path w="30" h="7">
                  <a:moveTo>
                    <a:pt x="0" y="7"/>
                  </a:moveTo>
                  <a:cubicBezTo>
                    <a:pt x="3" y="4"/>
                    <a:pt x="6" y="0"/>
                    <a:pt x="17" y="1"/>
                  </a:cubicBezTo>
                  <a:cubicBezTo>
                    <a:pt x="28" y="1"/>
                    <a:pt x="30" y="4"/>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9" name="Freeform 124">
              <a:extLst>
                <a:ext uri="{FF2B5EF4-FFF2-40B4-BE49-F238E27FC236}">
                  <a16:creationId xmlns:a16="http://schemas.microsoft.com/office/drawing/2014/main" id="{B3F18388-7A88-6942-5B9E-3ACC0AD19595}"/>
                </a:ext>
              </a:extLst>
            </p:cNvPr>
            <p:cNvSpPr/>
            <p:nvPr/>
          </p:nvSpPr>
          <p:spPr bwMode="auto">
            <a:xfrm>
              <a:off x="8347075" y="6862763"/>
              <a:ext cx="92075" cy="23813"/>
            </a:xfrm>
            <a:custGeom>
              <a:avLst/>
              <a:gdLst>
                <a:gd name="T0" fmla="*/ 0 w 29"/>
                <a:gd name="T1" fmla="*/ 6 h 6"/>
                <a:gd name="T2" fmla="*/ 13 w 29"/>
                <a:gd name="T3" fmla="*/ 0 h 6"/>
                <a:gd name="T4" fmla="*/ 29 w 29"/>
                <a:gd name="T5" fmla="*/ 6 h 6"/>
                <a:gd name="T6" fmla="*/ 0 w 29"/>
                <a:gd name="T7" fmla="*/ 6 h 6"/>
              </a:gdLst>
              <a:ahLst/>
              <a:cxnLst>
                <a:cxn ang="0">
                  <a:pos x="T0" y="T1"/>
                </a:cxn>
                <a:cxn ang="0">
                  <a:pos x="T2" y="T3"/>
                </a:cxn>
                <a:cxn ang="0">
                  <a:pos x="T4" y="T5"/>
                </a:cxn>
                <a:cxn ang="0">
                  <a:pos x="T6" y="T7"/>
                </a:cxn>
              </a:cxnLst>
              <a:rect l="0" t="0" r="r" b="b"/>
              <a:pathLst>
                <a:path w="28" h="6">
                  <a:moveTo>
                    <a:pt x="0" y="6"/>
                  </a:moveTo>
                  <a:cubicBezTo>
                    <a:pt x="0" y="3"/>
                    <a:pt x="5" y="0"/>
                    <a:pt x="13" y="0"/>
                  </a:cubicBezTo>
                  <a:cubicBezTo>
                    <a:pt x="23" y="0"/>
                    <a:pt x="28" y="2"/>
                    <a:pt x="29" y="6"/>
                  </a:cubicBezTo>
                  <a:cubicBezTo>
                    <a:pt x="19" y="6"/>
                    <a:pt x="9" y="6"/>
                    <a:pt x="0" y="6"/>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0" name="Freeform 125">
              <a:extLst>
                <a:ext uri="{FF2B5EF4-FFF2-40B4-BE49-F238E27FC236}">
                  <a16:creationId xmlns:a16="http://schemas.microsoft.com/office/drawing/2014/main" id="{16034A4B-6B41-B84C-195A-40B84CEB8579}"/>
                </a:ext>
              </a:extLst>
            </p:cNvPr>
            <p:cNvSpPr/>
            <p:nvPr/>
          </p:nvSpPr>
          <p:spPr bwMode="auto">
            <a:xfrm>
              <a:off x="3175" y="6446838"/>
              <a:ext cx="73025" cy="34925"/>
            </a:xfrm>
            <a:custGeom>
              <a:avLst/>
              <a:gdLst>
                <a:gd name="T0" fmla="*/ 0 w 23"/>
                <a:gd name="T1" fmla="*/ 1 h 9"/>
                <a:gd name="T2" fmla="*/ 23 w 23"/>
                <a:gd name="T3" fmla="*/ 0 h 9"/>
                <a:gd name="T4" fmla="*/ 18 w 23"/>
                <a:gd name="T5" fmla="*/ 3 h 9"/>
                <a:gd name="T6" fmla="*/ 0 w 23"/>
                <a:gd name="T7" fmla="*/ 9 h 9"/>
                <a:gd name="T8" fmla="*/ 0 w 23"/>
                <a:gd name="T9" fmla="*/ 1 h 9"/>
              </a:gdLst>
              <a:ahLst/>
              <a:cxnLst>
                <a:cxn ang="0">
                  <a:pos x="T0" y="T1"/>
                </a:cxn>
                <a:cxn ang="0">
                  <a:pos x="T2" y="T3"/>
                </a:cxn>
                <a:cxn ang="0">
                  <a:pos x="T4" y="T5"/>
                </a:cxn>
                <a:cxn ang="0">
                  <a:pos x="T6" y="T7"/>
                </a:cxn>
                <a:cxn ang="0">
                  <a:pos x="T8" y="T9"/>
                </a:cxn>
              </a:cxnLst>
              <a:rect l="0" t="0" r="r" b="b"/>
              <a:pathLst>
                <a:path w="23" h="9">
                  <a:moveTo>
                    <a:pt x="0" y="1"/>
                  </a:moveTo>
                  <a:cubicBezTo>
                    <a:pt x="8" y="1"/>
                    <a:pt x="15" y="0"/>
                    <a:pt x="23" y="0"/>
                  </a:cubicBezTo>
                  <a:cubicBezTo>
                    <a:pt x="21" y="1"/>
                    <a:pt x="17" y="1"/>
                    <a:pt x="18" y="3"/>
                  </a:cubicBezTo>
                  <a:cubicBezTo>
                    <a:pt x="18" y="7"/>
                    <a:pt x="10" y="8"/>
                    <a:pt x="0" y="9"/>
                  </a:cubicBezTo>
                  <a:cubicBezTo>
                    <a:pt x="0" y="6"/>
                    <a:pt x="0" y="3"/>
                    <a:pt x="0" y="1"/>
                  </a:cubicBezTo>
                  <a:close/>
                </a:path>
              </a:pathLst>
            </a:custGeom>
            <a:solidFill>
              <a:srgbClr val="E4B3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1" name="Freeform 126">
              <a:extLst>
                <a:ext uri="{FF2B5EF4-FFF2-40B4-BE49-F238E27FC236}">
                  <a16:creationId xmlns:a16="http://schemas.microsoft.com/office/drawing/2014/main" id="{7F748966-0674-87C3-0ECB-C05CE70888F3}"/>
                </a:ext>
              </a:extLst>
            </p:cNvPr>
            <p:cNvSpPr/>
            <p:nvPr/>
          </p:nvSpPr>
          <p:spPr bwMode="auto">
            <a:xfrm>
              <a:off x="8791575" y="6865938"/>
              <a:ext cx="92075" cy="20638"/>
            </a:xfrm>
            <a:custGeom>
              <a:avLst/>
              <a:gdLst>
                <a:gd name="T0" fmla="*/ 0 w 29"/>
                <a:gd name="T1" fmla="*/ 5 h 5"/>
                <a:gd name="T2" fmla="*/ 17 w 29"/>
                <a:gd name="T3" fmla="*/ 0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2" y="2"/>
                    <a:pt x="8" y="0"/>
                    <a:pt x="17" y="0"/>
                  </a:cubicBezTo>
                  <a:cubicBezTo>
                    <a:pt x="26" y="0"/>
                    <a:pt x="29" y="2"/>
                    <a:pt x="29" y="5"/>
                  </a:cubicBezTo>
                  <a:cubicBezTo>
                    <a:pt x="20" y="5"/>
                    <a:pt x="10" y="5"/>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2" name="Freeform 127">
              <a:extLst>
                <a:ext uri="{FF2B5EF4-FFF2-40B4-BE49-F238E27FC236}">
                  <a16:creationId xmlns:a16="http://schemas.microsoft.com/office/drawing/2014/main" id="{F4BA4D58-A99B-E5F0-1E51-1B267C3BFF52}"/>
                </a:ext>
              </a:extLst>
            </p:cNvPr>
            <p:cNvSpPr/>
            <p:nvPr/>
          </p:nvSpPr>
          <p:spPr bwMode="auto">
            <a:xfrm>
              <a:off x="9248775" y="6865938"/>
              <a:ext cx="92075" cy="20638"/>
            </a:xfrm>
            <a:custGeom>
              <a:avLst/>
              <a:gdLst>
                <a:gd name="T0" fmla="*/ 0 w 29"/>
                <a:gd name="T1" fmla="*/ 5 h 5"/>
                <a:gd name="T2" fmla="*/ 13 w 29"/>
                <a:gd name="T3" fmla="*/ 0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1" y="2"/>
                    <a:pt x="6" y="0"/>
                    <a:pt x="13" y="0"/>
                  </a:cubicBezTo>
                  <a:cubicBezTo>
                    <a:pt x="22" y="0"/>
                    <a:pt x="27" y="2"/>
                    <a:pt x="29" y="5"/>
                  </a:cubicBezTo>
                  <a:cubicBezTo>
                    <a:pt x="19" y="5"/>
                    <a:pt x="9" y="5"/>
                    <a:pt x="0" y="5"/>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3" name="Freeform 128">
              <a:extLst>
                <a:ext uri="{FF2B5EF4-FFF2-40B4-BE49-F238E27FC236}">
                  <a16:creationId xmlns:a16="http://schemas.microsoft.com/office/drawing/2014/main" id="{20DF5E12-F155-2869-B829-0ED9D3461A11}"/>
                </a:ext>
              </a:extLst>
            </p:cNvPr>
            <p:cNvSpPr/>
            <p:nvPr/>
          </p:nvSpPr>
          <p:spPr bwMode="auto">
            <a:xfrm>
              <a:off x="6997700" y="6865938"/>
              <a:ext cx="92075" cy="20638"/>
            </a:xfrm>
            <a:custGeom>
              <a:avLst/>
              <a:gdLst>
                <a:gd name="T0" fmla="*/ 0 w 29"/>
                <a:gd name="T1" fmla="*/ 5 h 5"/>
                <a:gd name="T2" fmla="*/ 12 w 29"/>
                <a:gd name="T3" fmla="*/ 2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0" y="2"/>
                    <a:pt x="6" y="2"/>
                    <a:pt x="12" y="2"/>
                  </a:cubicBezTo>
                  <a:cubicBezTo>
                    <a:pt x="19" y="2"/>
                    <a:pt x="29" y="0"/>
                    <a:pt x="29" y="5"/>
                  </a:cubicBezTo>
                  <a:cubicBezTo>
                    <a:pt x="19" y="5"/>
                    <a:pt x="10" y="5"/>
                    <a:pt x="0" y="5"/>
                  </a:cubicBezTo>
                  <a:close/>
                </a:path>
              </a:pathLst>
            </a:custGeom>
            <a:solidFill>
              <a:srgbClr val="E5B3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4" name="Freeform 129">
              <a:extLst>
                <a:ext uri="{FF2B5EF4-FFF2-40B4-BE49-F238E27FC236}">
                  <a16:creationId xmlns:a16="http://schemas.microsoft.com/office/drawing/2014/main" id="{B186EDC9-9AA6-B20C-7397-3F2BEAC022DB}"/>
                </a:ext>
              </a:extLst>
            </p:cNvPr>
            <p:cNvSpPr/>
            <p:nvPr/>
          </p:nvSpPr>
          <p:spPr bwMode="auto">
            <a:xfrm>
              <a:off x="10150475" y="6865938"/>
              <a:ext cx="92075" cy="20638"/>
            </a:xfrm>
            <a:custGeom>
              <a:avLst/>
              <a:gdLst>
                <a:gd name="T0" fmla="*/ 0 w 29"/>
                <a:gd name="T1" fmla="*/ 5 h 5"/>
                <a:gd name="T2" fmla="*/ 29 w 29"/>
                <a:gd name="T3" fmla="*/ 5 h 5"/>
                <a:gd name="T4" fmla="*/ 0 w 29"/>
                <a:gd name="T5" fmla="*/ 5 h 5"/>
              </a:gdLst>
              <a:ahLst/>
              <a:cxnLst>
                <a:cxn ang="0">
                  <a:pos x="T0" y="T1"/>
                </a:cxn>
                <a:cxn ang="0">
                  <a:pos x="T2" y="T3"/>
                </a:cxn>
                <a:cxn ang="0">
                  <a:pos x="T4" y="T5"/>
                </a:cxn>
              </a:cxnLst>
              <a:rect l="0" t="0" r="r" b="b"/>
              <a:pathLst>
                <a:path w="28" h="5">
                  <a:moveTo>
                    <a:pt x="0" y="5"/>
                  </a:moveTo>
                  <a:cubicBezTo>
                    <a:pt x="12" y="0"/>
                    <a:pt x="17" y="0"/>
                    <a:pt x="29" y="5"/>
                  </a:cubicBezTo>
                  <a:cubicBezTo>
                    <a:pt x="19" y="5"/>
                    <a:pt x="9" y="5"/>
                    <a:pt x="0"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5" name="Freeform 130">
              <a:extLst>
                <a:ext uri="{FF2B5EF4-FFF2-40B4-BE49-F238E27FC236}">
                  <a16:creationId xmlns:a16="http://schemas.microsoft.com/office/drawing/2014/main" id="{4F6950FC-F4E9-43C6-EA37-4EBEF3D66B7D}"/>
                </a:ext>
              </a:extLst>
            </p:cNvPr>
            <p:cNvSpPr/>
            <p:nvPr/>
          </p:nvSpPr>
          <p:spPr bwMode="auto">
            <a:xfrm>
              <a:off x="11388725" y="6865938"/>
              <a:ext cx="92075" cy="20638"/>
            </a:xfrm>
            <a:custGeom>
              <a:avLst/>
              <a:gdLst>
                <a:gd name="T0" fmla="*/ 0 w 29"/>
                <a:gd name="T1" fmla="*/ 5 h 5"/>
                <a:gd name="T2" fmla="*/ 29 w 29"/>
                <a:gd name="T3" fmla="*/ 5 h 5"/>
                <a:gd name="T4" fmla="*/ 0 w 29"/>
                <a:gd name="T5" fmla="*/ 5 h 5"/>
              </a:gdLst>
              <a:ahLst/>
              <a:cxnLst>
                <a:cxn ang="0">
                  <a:pos x="T0" y="T1"/>
                </a:cxn>
                <a:cxn ang="0">
                  <a:pos x="T2" y="T3"/>
                </a:cxn>
                <a:cxn ang="0">
                  <a:pos x="T4" y="T5"/>
                </a:cxn>
              </a:cxnLst>
              <a:rect l="0" t="0" r="r" b="b"/>
              <a:pathLst>
                <a:path w="28" h="5">
                  <a:moveTo>
                    <a:pt x="0" y="5"/>
                  </a:moveTo>
                  <a:cubicBezTo>
                    <a:pt x="12" y="0"/>
                    <a:pt x="17" y="0"/>
                    <a:pt x="29" y="5"/>
                  </a:cubicBezTo>
                  <a:cubicBezTo>
                    <a:pt x="19" y="5"/>
                    <a:pt x="10" y="5"/>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6" name="Freeform 131">
              <a:extLst>
                <a:ext uri="{FF2B5EF4-FFF2-40B4-BE49-F238E27FC236}">
                  <a16:creationId xmlns:a16="http://schemas.microsoft.com/office/drawing/2014/main" id="{DCCF2429-7B40-D21C-BE4A-B83D0E0A2FB5}"/>
                </a:ext>
              </a:extLst>
            </p:cNvPr>
            <p:cNvSpPr/>
            <p:nvPr/>
          </p:nvSpPr>
          <p:spPr bwMode="auto">
            <a:xfrm>
              <a:off x="7099300" y="6870700"/>
              <a:ext cx="92075" cy="15875"/>
            </a:xfrm>
            <a:custGeom>
              <a:avLst/>
              <a:gdLst>
                <a:gd name="T0" fmla="*/ 0 w 29"/>
                <a:gd name="T1" fmla="*/ 4 h 4"/>
                <a:gd name="T2" fmla="*/ 29 w 29"/>
                <a:gd name="T3" fmla="*/ 4 h 4"/>
                <a:gd name="T4" fmla="*/ 0 w 29"/>
                <a:gd name="T5" fmla="*/ 4 h 4"/>
              </a:gdLst>
              <a:ahLst/>
              <a:cxnLst>
                <a:cxn ang="0">
                  <a:pos x="T0" y="T1"/>
                </a:cxn>
                <a:cxn ang="0">
                  <a:pos x="T2" y="T3"/>
                </a:cxn>
                <a:cxn ang="0">
                  <a:pos x="T4" y="T5"/>
                </a:cxn>
              </a:cxnLst>
              <a:rect l="0" t="0" r="r" b="b"/>
              <a:pathLst>
                <a:path w="28" h="4">
                  <a:moveTo>
                    <a:pt x="0" y="4"/>
                  </a:moveTo>
                  <a:cubicBezTo>
                    <a:pt x="10" y="0"/>
                    <a:pt x="21" y="0"/>
                    <a:pt x="29" y="4"/>
                  </a:cubicBezTo>
                  <a:cubicBezTo>
                    <a:pt x="19" y="4"/>
                    <a:pt x="9" y="4"/>
                    <a:pt x="0" y="4"/>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7" name="Freeform 132">
              <a:extLst>
                <a:ext uri="{FF2B5EF4-FFF2-40B4-BE49-F238E27FC236}">
                  <a16:creationId xmlns:a16="http://schemas.microsoft.com/office/drawing/2014/main" id="{C042F4D3-CEAA-08AC-C349-803513A31471}"/>
                </a:ext>
              </a:extLst>
            </p:cNvPr>
            <p:cNvSpPr/>
            <p:nvPr/>
          </p:nvSpPr>
          <p:spPr bwMode="auto">
            <a:xfrm>
              <a:off x="7553325" y="6870700"/>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0" y="0"/>
                    <a:pt x="16" y="0"/>
                    <a:pt x="26" y="4"/>
                  </a:cubicBezTo>
                  <a:cubicBezTo>
                    <a:pt x="17" y="4"/>
                    <a:pt x="9" y="4"/>
                    <a:pt x="0"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8" name="Freeform 133">
              <a:extLst>
                <a:ext uri="{FF2B5EF4-FFF2-40B4-BE49-F238E27FC236}">
                  <a16:creationId xmlns:a16="http://schemas.microsoft.com/office/drawing/2014/main" id="{B08FB24B-D136-E11B-82AC-EEDE7360E839}"/>
                </a:ext>
              </a:extLst>
            </p:cNvPr>
            <p:cNvSpPr/>
            <p:nvPr/>
          </p:nvSpPr>
          <p:spPr bwMode="auto">
            <a:xfrm>
              <a:off x="10604500" y="6870700"/>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0" y="0"/>
                    <a:pt x="16" y="0"/>
                    <a:pt x="26" y="4"/>
                  </a:cubicBezTo>
                  <a:cubicBezTo>
                    <a:pt x="17" y="4"/>
                    <a:pt x="9" y="4"/>
                    <a:pt x="0" y="4"/>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9" name="Freeform 134">
              <a:extLst>
                <a:ext uri="{FF2B5EF4-FFF2-40B4-BE49-F238E27FC236}">
                  <a16:creationId xmlns:a16="http://schemas.microsoft.com/office/drawing/2014/main" id="{2418BECC-746D-8BE4-9415-BA9488A6F307}"/>
                </a:ext>
              </a:extLst>
            </p:cNvPr>
            <p:cNvSpPr/>
            <p:nvPr/>
          </p:nvSpPr>
          <p:spPr bwMode="auto">
            <a:xfrm>
              <a:off x="10941050" y="6870700"/>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1" y="0"/>
                    <a:pt x="16" y="0"/>
                    <a:pt x="26" y="4"/>
                  </a:cubicBezTo>
                  <a:cubicBezTo>
                    <a:pt x="18" y="4"/>
                    <a:pt x="9" y="4"/>
                    <a:pt x="0" y="4"/>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0" name="Freeform 135">
              <a:extLst>
                <a:ext uri="{FF2B5EF4-FFF2-40B4-BE49-F238E27FC236}">
                  <a16:creationId xmlns:a16="http://schemas.microsoft.com/office/drawing/2014/main" id="{03C04724-C707-2E1B-15A4-8891005179FD}"/>
                </a:ext>
              </a:extLst>
            </p:cNvPr>
            <p:cNvSpPr/>
            <p:nvPr/>
          </p:nvSpPr>
          <p:spPr bwMode="auto">
            <a:xfrm>
              <a:off x="8010525" y="6870700"/>
              <a:ext cx="73025" cy="15875"/>
            </a:xfrm>
            <a:custGeom>
              <a:avLst/>
              <a:gdLst>
                <a:gd name="T0" fmla="*/ 0 w 23"/>
                <a:gd name="T1" fmla="*/ 4 h 4"/>
                <a:gd name="T2" fmla="*/ 23 w 23"/>
                <a:gd name="T3" fmla="*/ 4 h 4"/>
                <a:gd name="T4" fmla="*/ 0 w 23"/>
                <a:gd name="T5" fmla="*/ 4 h 4"/>
              </a:gdLst>
              <a:ahLst/>
              <a:cxnLst>
                <a:cxn ang="0">
                  <a:pos x="T0" y="T1"/>
                </a:cxn>
                <a:cxn ang="0">
                  <a:pos x="T2" y="T3"/>
                </a:cxn>
                <a:cxn ang="0">
                  <a:pos x="T4" y="T5"/>
                </a:cxn>
              </a:cxnLst>
              <a:rect l="0" t="0" r="r" b="b"/>
              <a:pathLst>
                <a:path w="23" h="4">
                  <a:moveTo>
                    <a:pt x="0" y="4"/>
                  </a:moveTo>
                  <a:cubicBezTo>
                    <a:pt x="10" y="0"/>
                    <a:pt x="14" y="0"/>
                    <a:pt x="23" y="4"/>
                  </a:cubicBezTo>
                  <a:cubicBezTo>
                    <a:pt x="15" y="4"/>
                    <a:pt x="7" y="4"/>
                    <a:pt x="0" y="4"/>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1" name="Freeform 136">
              <a:extLst>
                <a:ext uri="{FF2B5EF4-FFF2-40B4-BE49-F238E27FC236}">
                  <a16:creationId xmlns:a16="http://schemas.microsoft.com/office/drawing/2014/main" id="{10BB5008-CDF0-874E-A214-EC7066ECB5CD}"/>
                </a:ext>
              </a:extLst>
            </p:cNvPr>
            <p:cNvSpPr/>
            <p:nvPr/>
          </p:nvSpPr>
          <p:spPr bwMode="auto">
            <a:xfrm>
              <a:off x="5622925" y="6307138"/>
              <a:ext cx="1695450" cy="377825"/>
            </a:xfrm>
            <a:custGeom>
              <a:avLst/>
              <a:gdLst>
                <a:gd name="T0" fmla="*/ 1 w 534"/>
                <a:gd name="T1" fmla="*/ 95 h 97"/>
                <a:gd name="T2" fmla="*/ 178 w 534"/>
                <a:gd name="T3" fmla="*/ 48 h 97"/>
                <a:gd name="T4" fmla="*/ 315 w 534"/>
                <a:gd name="T5" fmla="*/ 11 h 97"/>
                <a:gd name="T6" fmla="*/ 462 w 534"/>
                <a:gd name="T7" fmla="*/ 5 h 97"/>
                <a:gd name="T8" fmla="*/ 526 w 534"/>
                <a:gd name="T9" fmla="*/ 22 h 97"/>
                <a:gd name="T10" fmla="*/ 532 w 534"/>
                <a:gd name="T11" fmla="*/ 28 h 97"/>
                <a:gd name="T12" fmla="*/ 517 w 534"/>
                <a:gd name="T13" fmla="*/ 29 h 97"/>
                <a:gd name="T14" fmla="*/ 410 w 534"/>
                <a:gd name="T15" fmla="*/ 26 h 97"/>
                <a:gd name="T16" fmla="*/ 283 w 534"/>
                <a:gd name="T17" fmla="*/ 41 h 97"/>
                <a:gd name="T18" fmla="*/ 145 w 534"/>
                <a:gd name="T19" fmla="*/ 74 h 97"/>
                <a:gd name="T20" fmla="*/ 6 w 534"/>
                <a:gd name="T21" fmla="*/ 97 h 97"/>
                <a:gd name="T22" fmla="*/ 1 w 534"/>
                <a:gd name="T23"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4" h="97">
                  <a:moveTo>
                    <a:pt x="1" y="95"/>
                  </a:moveTo>
                  <a:cubicBezTo>
                    <a:pt x="67" y="84"/>
                    <a:pt x="123" y="66"/>
                    <a:pt x="178" y="48"/>
                  </a:cubicBezTo>
                  <a:cubicBezTo>
                    <a:pt x="221" y="34"/>
                    <a:pt x="261" y="19"/>
                    <a:pt x="315" y="11"/>
                  </a:cubicBezTo>
                  <a:cubicBezTo>
                    <a:pt x="362" y="4"/>
                    <a:pt x="411" y="0"/>
                    <a:pt x="462" y="5"/>
                  </a:cubicBezTo>
                  <a:cubicBezTo>
                    <a:pt x="488" y="8"/>
                    <a:pt x="510" y="13"/>
                    <a:pt x="526" y="22"/>
                  </a:cubicBezTo>
                  <a:cubicBezTo>
                    <a:pt x="530" y="23"/>
                    <a:pt x="534" y="26"/>
                    <a:pt x="532" y="28"/>
                  </a:cubicBezTo>
                  <a:cubicBezTo>
                    <a:pt x="529" y="30"/>
                    <a:pt x="522" y="29"/>
                    <a:pt x="517" y="29"/>
                  </a:cubicBezTo>
                  <a:cubicBezTo>
                    <a:pt x="482" y="29"/>
                    <a:pt x="446" y="27"/>
                    <a:pt x="410" y="26"/>
                  </a:cubicBezTo>
                  <a:cubicBezTo>
                    <a:pt x="364" y="26"/>
                    <a:pt x="322" y="32"/>
                    <a:pt x="283" y="41"/>
                  </a:cubicBezTo>
                  <a:cubicBezTo>
                    <a:pt x="235" y="51"/>
                    <a:pt x="193" y="64"/>
                    <a:pt x="145" y="74"/>
                  </a:cubicBezTo>
                  <a:cubicBezTo>
                    <a:pt x="100" y="83"/>
                    <a:pt x="55" y="92"/>
                    <a:pt x="6" y="97"/>
                  </a:cubicBezTo>
                  <a:cubicBezTo>
                    <a:pt x="3" y="97"/>
                    <a:pt x="0" y="97"/>
                    <a:pt x="1" y="95"/>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2" name="Freeform 137">
              <a:extLst>
                <a:ext uri="{FF2B5EF4-FFF2-40B4-BE49-F238E27FC236}">
                  <a16:creationId xmlns:a16="http://schemas.microsoft.com/office/drawing/2014/main" id="{2132F85D-4FCE-6FCA-1EF4-FDD62F41395E}"/>
                </a:ext>
              </a:extLst>
            </p:cNvPr>
            <p:cNvSpPr/>
            <p:nvPr/>
          </p:nvSpPr>
          <p:spPr bwMode="auto">
            <a:xfrm>
              <a:off x="974725" y="6315075"/>
              <a:ext cx="942975" cy="384175"/>
            </a:xfrm>
            <a:custGeom>
              <a:avLst/>
              <a:gdLst>
                <a:gd name="T0" fmla="*/ 297 w 297"/>
                <a:gd name="T1" fmla="*/ 97 h 99"/>
                <a:gd name="T2" fmla="*/ 208 w 297"/>
                <a:gd name="T3" fmla="*/ 96 h 99"/>
                <a:gd name="T4" fmla="*/ 149 w 297"/>
                <a:gd name="T5" fmla="*/ 76 h 99"/>
                <a:gd name="T6" fmla="*/ 69 w 297"/>
                <a:gd name="T7" fmla="*/ 29 h 99"/>
                <a:gd name="T8" fmla="*/ 14 w 297"/>
                <a:gd name="T9" fmla="*/ 6 h 99"/>
                <a:gd name="T10" fmla="*/ 0 w 297"/>
                <a:gd name="T11" fmla="*/ 0 h 99"/>
                <a:gd name="T12" fmla="*/ 44 w 297"/>
                <a:gd name="T13" fmla="*/ 8 h 99"/>
                <a:gd name="T14" fmla="*/ 129 w 297"/>
                <a:gd name="T15" fmla="*/ 43 h 99"/>
                <a:gd name="T16" fmla="*/ 281 w 297"/>
                <a:gd name="T17" fmla="*/ 92 h 99"/>
                <a:gd name="T18" fmla="*/ 293 w 297"/>
                <a:gd name="T19" fmla="*/ 95 h 99"/>
                <a:gd name="T20" fmla="*/ 297 w 297"/>
                <a:gd name="T21" fmla="*/ 9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7" h="99">
                  <a:moveTo>
                    <a:pt x="297" y="97"/>
                  </a:moveTo>
                  <a:cubicBezTo>
                    <a:pt x="265" y="98"/>
                    <a:pt x="236" y="99"/>
                    <a:pt x="208" y="96"/>
                  </a:cubicBezTo>
                  <a:cubicBezTo>
                    <a:pt x="181" y="92"/>
                    <a:pt x="165" y="84"/>
                    <a:pt x="149" y="76"/>
                  </a:cubicBezTo>
                  <a:cubicBezTo>
                    <a:pt x="121" y="60"/>
                    <a:pt x="94" y="45"/>
                    <a:pt x="69" y="29"/>
                  </a:cubicBezTo>
                  <a:cubicBezTo>
                    <a:pt x="55" y="20"/>
                    <a:pt x="36" y="12"/>
                    <a:pt x="14" y="6"/>
                  </a:cubicBezTo>
                  <a:cubicBezTo>
                    <a:pt x="9" y="5"/>
                    <a:pt x="4" y="3"/>
                    <a:pt x="0" y="0"/>
                  </a:cubicBezTo>
                  <a:cubicBezTo>
                    <a:pt x="18" y="1"/>
                    <a:pt x="30" y="5"/>
                    <a:pt x="44" y="8"/>
                  </a:cubicBezTo>
                  <a:cubicBezTo>
                    <a:pt x="79" y="17"/>
                    <a:pt x="104" y="30"/>
                    <a:pt x="129" y="43"/>
                  </a:cubicBezTo>
                  <a:cubicBezTo>
                    <a:pt x="170" y="64"/>
                    <a:pt x="217" y="82"/>
                    <a:pt x="281" y="92"/>
                  </a:cubicBezTo>
                  <a:cubicBezTo>
                    <a:pt x="285" y="93"/>
                    <a:pt x="289" y="94"/>
                    <a:pt x="293" y="95"/>
                  </a:cubicBezTo>
                  <a:cubicBezTo>
                    <a:pt x="294" y="95"/>
                    <a:pt x="295" y="96"/>
                    <a:pt x="297" y="97"/>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3" name="Freeform 138">
              <a:extLst>
                <a:ext uri="{FF2B5EF4-FFF2-40B4-BE49-F238E27FC236}">
                  <a16:creationId xmlns:a16="http://schemas.microsoft.com/office/drawing/2014/main" id="{90FC299F-9140-AC50-568C-C171C2ED05C9}"/>
                </a:ext>
              </a:extLst>
            </p:cNvPr>
            <p:cNvSpPr/>
            <p:nvPr/>
          </p:nvSpPr>
          <p:spPr bwMode="auto">
            <a:xfrm>
              <a:off x="8493125" y="6524625"/>
              <a:ext cx="876300" cy="233363"/>
            </a:xfrm>
            <a:custGeom>
              <a:avLst/>
              <a:gdLst>
                <a:gd name="T0" fmla="*/ 0 w 276"/>
                <a:gd name="T1" fmla="*/ 0 h 60"/>
                <a:gd name="T2" fmla="*/ 124 w 276"/>
                <a:gd name="T3" fmla="*/ 18 h 60"/>
                <a:gd name="T4" fmla="*/ 245 w 276"/>
                <a:gd name="T5" fmla="*/ 51 h 60"/>
                <a:gd name="T6" fmla="*/ 268 w 276"/>
                <a:gd name="T7" fmla="*/ 54 h 60"/>
                <a:gd name="T8" fmla="*/ 275 w 276"/>
                <a:gd name="T9" fmla="*/ 55 h 60"/>
                <a:gd name="T10" fmla="*/ 269 w 276"/>
                <a:gd name="T11" fmla="*/ 58 h 60"/>
                <a:gd name="T12" fmla="*/ 212 w 276"/>
                <a:gd name="T13" fmla="*/ 59 h 60"/>
                <a:gd name="T14" fmla="*/ 92 w 276"/>
                <a:gd name="T15" fmla="*/ 29 h 60"/>
                <a:gd name="T16" fmla="*/ 15 w 276"/>
                <a:gd name="T17" fmla="*/ 5 h 60"/>
                <a:gd name="T18" fmla="*/ 0 w 276"/>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60">
                  <a:moveTo>
                    <a:pt x="0" y="0"/>
                  </a:moveTo>
                  <a:cubicBezTo>
                    <a:pt x="47" y="2"/>
                    <a:pt x="89" y="5"/>
                    <a:pt x="124" y="18"/>
                  </a:cubicBezTo>
                  <a:cubicBezTo>
                    <a:pt x="161" y="30"/>
                    <a:pt x="199" y="43"/>
                    <a:pt x="245" y="51"/>
                  </a:cubicBezTo>
                  <a:cubicBezTo>
                    <a:pt x="252" y="53"/>
                    <a:pt x="260" y="54"/>
                    <a:pt x="268" y="54"/>
                  </a:cubicBezTo>
                  <a:cubicBezTo>
                    <a:pt x="271" y="54"/>
                    <a:pt x="275" y="54"/>
                    <a:pt x="275" y="55"/>
                  </a:cubicBezTo>
                  <a:cubicBezTo>
                    <a:pt x="276" y="57"/>
                    <a:pt x="272" y="57"/>
                    <a:pt x="269" y="58"/>
                  </a:cubicBezTo>
                  <a:cubicBezTo>
                    <a:pt x="250" y="60"/>
                    <a:pt x="231" y="60"/>
                    <a:pt x="212" y="59"/>
                  </a:cubicBezTo>
                  <a:cubicBezTo>
                    <a:pt x="161" y="56"/>
                    <a:pt x="121" y="46"/>
                    <a:pt x="92" y="29"/>
                  </a:cubicBezTo>
                  <a:cubicBezTo>
                    <a:pt x="72" y="18"/>
                    <a:pt x="43" y="12"/>
                    <a:pt x="15" y="5"/>
                  </a:cubicBezTo>
                  <a:cubicBezTo>
                    <a:pt x="10" y="4"/>
                    <a:pt x="4" y="4"/>
                    <a:pt x="0" y="0"/>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4" name="Freeform 139">
              <a:extLst>
                <a:ext uri="{FF2B5EF4-FFF2-40B4-BE49-F238E27FC236}">
                  <a16:creationId xmlns:a16="http://schemas.microsoft.com/office/drawing/2014/main" id="{3339D6E0-7A43-AB3E-9489-7D7AFB8AF075}"/>
                </a:ext>
              </a:extLst>
            </p:cNvPr>
            <p:cNvSpPr/>
            <p:nvPr/>
          </p:nvSpPr>
          <p:spPr bwMode="auto">
            <a:xfrm>
              <a:off x="10731500" y="6831013"/>
              <a:ext cx="165100" cy="47625"/>
            </a:xfrm>
            <a:custGeom>
              <a:avLst/>
              <a:gdLst>
                <a:gd name="T0" fmla="*/ 18 w 52"/>
                <a:gd name="T1" fmla="*/ 12 h 12"/>
                <a:gd name="T2" fmla="*/ 1 w 52"/>
                <a:gd name="T3" fmla="*/ 6 h 12"/>
                <a:gd name="T4" fmla="*/ 17 w 52"/>
                <a:gd name="T5" fmla="*/ 1 h 12"/>
                <a:gd name="T6" fmla="*/ 35 w 52"/>
                <a:gd name="T7" fmla="*/ 1 h 12"/>
                <a:gd name="T8" fmla="*/ 52 w 52"/>
                <a:gd name="T9" fmla="*/ 7 h 12"/>
                <a:gd name="T10" fmla="*/ 37 w 52"/>
                <a:gd name="T11" fmla="*/ 12 h 12"/>
                <a:gd name="T12" fmla="*/ 18 w 52"/>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52" h="12">
                  <a:moveTo>
                    <a:pt x="18" y="12"/>
                  </a:moveTo>
                  <a:cubicBezTo>
                    <a:pt x="6" y="12"/>
                    <a:pt x="0" y="11"/>
                    <a:pt x="1" y="6"/>
                  </a:cubicBezTo>
                  <a:cubicBezTo>
                    <a:pt x="2" y="3"/>
                    <a:pt x="8" y="0"/>
                    <a:pt x="17" y="1"/>
                  </a:cubicBezTo>
                  <a:cubicBezTo>
                    <a:pt x="23" y="1"/>
                    <a:pt x="29" y="2"/>
                    <a:pt x="35" y="1"/>
                  </a:cubicBezTo>
                  <a:cubicBezTo>
                    <a:pt x="46" y="0"/>
                    <a:pt x="51" y="3"/>
                    <a:pt x="52" y="7"/>
                  </a:cubicBezTo>
                  <a:cubicBezTo>
                    <a:pt x="52" y="11"/>
                    <a:pt x="46" y="12"/>
                    <a:pt x="37" y="12"/>
                  </a:cubicBezTo>
                  <a:cubicBezTo>
                    <a:pt x="30" y="12"/>
                    <a:pt x="23" y="11"/>
                    <a:pt x="18" y="12"/>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5" name="Freeform 140">
              <a:extLst>
                <a:ext uri="{FF2B5EF4-FFF2-40B4-BE49-F238E27FC236}">
                  <a16:creationId xmlns:a16="http://schemas.microsoft.com/office/drawing/2014/main" id="{B954EB24-368A-BC48-332B-B767BCE79382}"/>
                </a:ext>
              </a:extLst>
            </p:cNvPr>
            <p:cNvSpPr/>
            <p:nvPr/>
          </p:nvSpPr>
          <p:spPr bwMode="auto">
            <a:xfrm>
              <a:off x="2943225" y="6580188"/>
              <a:ext cx="222250" cy="46038"/>
            </a:xfrm>
            <a:custGeom>
              <a:avLst/>
              <a:gdLst>
                <a:gd name="T0" fmla="*/ 0 w 70"/>
                <a:gd name="T1" fmla="*/ 3 h 12"/>
                <a:gd name="T2" fmla="*/ 70 w 70"/>
                <a:gd name="T3" fmla="*/ 2 h 12"/>
                <a:gd name="T4" fmla="*/ 40 w 70"/>
                <a:gd name="T5" fmla="*/ 2 h 12"/>
                <a:gd name="T6" fmla="*/ 40 w 70"/>
                <a:gd name="T7" fmla="*/ 5 h 12"/>
                <a:gd name="T8" fmla="*/ 27 w 70"/>
                <a:gd name="T9" fmla="*/ 12 h 12"/>
                <a:gd name="T10" fmla="*/ 13 w 70"/>
                <a:gd name="T11" fmla="*/ 7 h 12"/>
                <a:gd name="T12" fmla="*/ 0 w 70"/>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70" h="12">
                  <a:moveTo>
                    <a:pt x="0" y="3"/>
                  </a:moveTo>
                  <a:cubicBezTo>
                    <a:pt x="23" y="1"/>
                    <a:pt x="46" y="0"/>
                    <a:pt x="70" y="2"/>
                  </a:cubicBezTo>
                  <a:cubicBezTo>
                    <a:pt x="60" y="6"/>
                    <a:pt x="60" y="6"/>
                    <a:pt x="40" y="2"/>
                  </a:cubicBezTo>
                  <a:cubicBezTo>
                    <a:pt x="38" y="3"/>
                    <a:pt x="40" y="4"/>
                    <a:pt x="40" y="5"/>
                  </a:cubicBezTo>
                  <a:cubicBezTo>
                    <a:pt x="42" y="9"/>
                    <a:pt x="36" y="11"/>
                    <a:pt x="27" y="12"/>
                  </a:cubicBezTo>
                  <a:cubicBezTo>
                    <a:pt x="18" y="12"/>
                    <a:pt x="14" y="10"/>
                    <a:pt x="13" y="7"/>
                  </a:cubicBezTo>
                  <a:cubicBezTo>
                    <a:pt x="12" y="3"/>
                    <a:pt x="8" y="3"/>
                    <a:pt x="0" y="3"/>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6" name="Freeform 141">
              <a:extLst>
                <a:ext uri="{FF2B5EF4-FFF2-40B4-BE49-F238E27FC236}">
                  <a16:creationId xmlns:a16="http://schemas.microsoft.com/office/drawing/2014/main" id="{D7F4CB35-AC18-A892-AC85-BB8FFC3436BA}"/>
                </a:ext>
              </a:extLst>
            </p:cNvPr>
            <p:cNvSpPr/>
            <p:nvPr/>
          </p:nvSpPr>
          <p:spPr bwMode="auto">
            <a:xfrm>
              <a:off x="10760075" y="6784975"/>
              <a:ext cx="107950" cy="42863"/>
            </a:xfrm>
            <a:custGeom>
              <a:avLst/>
              <a:gdLst>
                <a:gd name="T0" fmla="*/ 18 w 34"/>
                <a:gd name="T1" fmla="*/ 11 h 11"/>
                <a:gd name="T2" fmla="*/ 0 w 34"/>
                <a:gd name="T3" fmla="*/ 5 h 11"/>
                <a:gd name="T4" fmla="*/ 17 w 34"/>
                <a:gd name="T5" fmla="*/ 0 h 11"/>
                <a:gd name="T6" fmla="*/ 34 w 34"/>
                <a:gd name="T7" fmla="*/ 6 h 11"/>
                <a:gd name="T8" fmla="*/ 18 w 34"/>
                <a:gd name="T9" fmla="*/ 11 h 11"/>
              </a:gdLst>
              <a:ahLst/>
              <a:cxnLst>
                <a:cxn ang="0">
                  <a:pos x="T0" y="T1"/>
                </a:cxn>
                <a:cxn ang="0">
                  <a:pos x="T2" y="T3"/>
                </a:cxn>
                <a:cxn ang="0">
                  <a:pos x="T4" y="T5"/>
                </a:cxn>
                <a:cxn ang="0">
                  <a:pos x="T6" y="T7"/>
                </a:cxn>
                <a:cxn ang="0">
                  <a:pos x="T8" y="T9"/>
                </a:cxn>
              </a:cxnLst>
              <a:rect l="0" t="0" r="r" b="b"/>
              <a:pathLst>
                <a:path w="34" h="11">
                  <a:moveTo>
                    <a:pt x="18" y="11"/>
                  </a:moveTo>
                  <a:cubicBezTo>
                    <a:pt x="8" y="11"/>
                    <a:pt x="0" y="10"/>
                    <a:pt x="0" y="5"/>
                  </a:cubicBezTo>
                  <a:cubicBezTo>
                    <a:pt x="0" y="1"/>
                    <a:pt x="8" y="0"/>
                    <a:pt x="17" y="0"/>
                  </a:cubicBezTo>
                  <a:cubicBezTo>
                    <a:pt x="26" y="0"/>
                    <a:pt x="34" y="1"/>
                    <a:pt x="34" y="6"/>
                  </a:cubicBezTo>
                  <a:cubicBezTo>
                    <a:pt x="34" y="10"/>
                    <a:pt x="27" y="11"/>
                    <a:pt x="18"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7" name="Freeform 142">
              <a:extLst>
                <a:ext uri="{FF2B5EF4-FFF2-40B4-BE49-F238E27FC236}">
                  <a16:creationId xmlns:a16="http://schemas.microsoft.com/office/drawing/2014/main" id="{D6A85817-EFA2-633A-563D-6D61ED1E3FE9}"/>
                </a:ext>
              </a:extLst>
            </p:cNvPr>
            <p:cNvSpPr/>
            <p:nvPr/>
          </p:nvSpPr>
          <p:spPr bwMode="auto">
            <a:xfrm>
              <a:off x="3562350" y="6672263"/>
              <a:ext cx="123825" cy="47625"/>
            </a:xfrm>
            <a:custGeom>
              <a:avLst/>
              <a:gdLst>
                <a:gd name="T0" fmla="*/ 18 w 39"/>
                <a:gd name="T1" fmla="*/ 0 h 12"/>
                <a:gd name="T2" fmla="*/ 39 w 39"/>
                <a:gd name="T3" fmla="*/ 5 h 12"/>
                <a:gd name="T4" fmla="*/ 29 w 39"/>
                <a:gd name="T5" fmla="*/ 6 h 12"/>
                <a:gd name="T6" fmla="*/ 14 w 39"/>
                <a:gd name="T7" fmla="*/ 12 h 12"/>
                <a:gd name="T8" fmla="*/ 1 w 39"/>
                <a:gd name="T9" fmla="*/ 8 h 12"/>
                <a:gd name="T10" fmla="*/ 15 w 39"/>
                <a:gd name="T11" fmla="*/ 1 h 12"/>
                <a:gd name="T12" fmla="*/ 18 w 3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9" h="12">
                  <a:moveTo>
                    <a:pt x="18" y="0"/>
                  </a:moveTo>
                  <a:cubicBezTo>
                    <a:pt x="26" y="1"/>
                    <a:pt x="33" y="2"/>
                    <a:pt x="39" y="5"/>
                  </a:cubicBezTo>
                  <a:cubicBezTo>
                    <a:pt x="36" y="5"/>
                    <a:pt x="30" y="3"/>
                    <a:pt x="29" y="6"/>
                  </a:cubicBezTo>
                  <a:cubicBezTo>
                    <a:pt x="29" y="10"/>
                    <a:pt x="24" y="12"/>
                    <a:pt x="14" y="12"/>
                  </a:cubicBezTo>
                  <a:cubicBezTo>
                    <a:pt x="8" y="12"/>
                    <a:pt x="3" y="10"/>
                    <a:pt x="1" y="8"/>
                  </a:cubicBezTo>
                  <a:cubicBezTo>
                    <a:pt x="0" y="4"/>
                    <a:pt x="7" y="2"/>
                    <a:pt x="15" y="1"/>
                  </a:cubicBezTo>
                  <a:cubicBezTo>
                    <a:pt x="16" y="1"/>
                    <a:pt x="17" y="0"/>
                    <a:pt x="18" y="0"/>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8" name="Freeform 143">
              <a:extLst>
                <a:ext uri="{FF2B5EF4-FFF2-40B4-BE49-F238E27FC236}">
                  <a16:creationId xmlns:a16="http://schemas.microsoft.com/office/drawing/2014/main" id="{9A2F9A98-ADC9-52C0-601C-A308F9D39F16}"/>
                </a:ext>
              </a:extLst>
            </p:cNvPr>
            <p:cNvSpPr/>
            <p:nvPr/>
          </p:nvSpPr>
          <p:spPr bwMode="auto">
            <a:xfrm>
              <a:off x="358775" y="6330950"/>
              <a:ext cx="114300" cy="50800"/>
            </a:xfrm>
            <a:custGeom>
              <a:avLst/>
              <a:gdLst>
                <a:gd name="T0" fmla="*/ 0 w 36"/>
                <a:gd name="T1" fmla="*/ 6 h 13"/>
                <a:gd name="T2" fmla="*/ 22 w 36"/>
                <a:gd name="T3" fmla="*/ 0 h 13"/>
                <a:gd name="T4" fmla="*/ 34 w 36"/>
                <a:gd name="T5" fmla="*/ 7 h 13"/>
                <a:gd name="T6" fmla="*/ 23 w 36"/>
                <a:gd name="T7" fmla="*/ 12 h 13"/>
                <a:gd name="T8" fmla="*/ 10 w 36"/>
                <a:gd name="T9" fmla="*/ 10 h 13"/>
                <a:gd name="T10" fmla="*/ 0 w 36"/>
                <a:gd name="T11" fmla="*/ 6 h 13"/>
              </a:gdLst>
              <a:ahLst/>
              <a:cxnLst>
                <a:cxn ang="0">
                  <a:pos x="T0" y="T1"/>
                </a:cxn>
                <a:cxn ang="0">
                  <a:pos x="T2" y="T3"/>
                </a:cxn>
                <a:cxn ang="0">
                  <a:pos x="T4" y="T5"/>
                </a:cxn>
                <a:cxn ang="0">
                  <a:pos x="T6" y="T7"/>
                </a:cxn>
                <a:cxn ang="0">
                  <a:pos x="T8" y="T9"/>
                </a:cxn>
                <a:cxn ang="0">
                  <a:pos x="T10" y="T11"/>
                </a:cxn>
              </a:cxnLst>
              <a:rect l="0" t="0" r="r" b="b"/>
              <a:pathLst>
                <a:path w="36" h="13">
                  <a:moveTo>
                    <a:pt x="0" y="6"/>
                  </a:moveTo>
                  <a:cubicBezTo>
                    <a:pt x="6" y="3"/>
                    <a:pt x="14" y="1"/>
                    <a:pt x="22" y="0"/>
                  </a:cubicBezTo>
                  <a:cubicBezTo>
                    <a:pt x="27" y="2"/>
                    <a:pt x="36" y="3"/>
                    <a:pt x="34" y="7"/>
                  </a:cubicBezTo>
                  <a:cubicBezTo>
                    <a:pt x="33" y="10"/>
                    <a:pt x="29" y="11"/>
                    <a:pt x="23" y="12"/>
                  </a:cubicBezTo>
                  <a:cubicBezTo>
                    <a:pt x="18" y="13"/>
                    <a:pt x="14" y="12"/>
                    <a:pt x="10" y="10"/>
                  </a:cubicBezTo>
                  <a:cubicBezTo>
                    <a:pt x="6" y="9"/>
                    <a:pt x="7" y="6"/>
                    <a:pt x="0" y="6"/>
                  </a:cubicBezTo>
                  <a:close/>
                </a:path>
              </a:pathLst>
            </a:custGeom>
            <a:solidFill>
              <a:srgbClr val="E3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9" name="Freeform 144">
              <a:extLst>
                <a:ext uri="{FF2B5EF4-FFF2-40B4-BE49-F238E27FC236}">
                  <a16:creationId xmlns:a16="http://schemas.microsoft.com/office/drawing/2014/main" id="{4C94526E-4D5B-698D-252C-50D2DBC5DAB0}"/>
                </a:ext>
              </a:extLst>
            </p:cNvPr>
            <p:cNvSpPr/>
            <p:nvPr/>
          </p:nvSpPr>
          <p:spPr bwMode="auto">
            <a:xfrm>
              <a:off x="69850" y="6454775"/>
              <a:ext cx="88900" cy="42863"/>
            </a:xfrm>
            <a:custGeom>
              <a:avLst/>
              <a:gdLst>
                <a:gd name="T0" fmla="*/ 28 w 28"/>
                <a:gd name="T1" fmla="*/ 6 h 11"/>
                <a:gd name="T2" fmla="*/ 15 w 28"/>
                <a:gd name="T3" fmla="*/ 11 h 11"/>
                <a:gd name="T4" fmla="*/ 0 w 28"/>
                <a:gd name="T5" fmla="*/ 6 h 11"/>
                <a:gd name="T6" fmla="*/ 16 w 28"/>
                <a:gd name="T7" fmla="*/ 0 h 11"/>
                <a:gd name="T8" fmla="*/ 28 w 28"/>
                <a:gd name="T9" fmla="*/ 6 h 11"/>
              </a:gdLst>
              <a:ahLst/>
              <a:cxnLst>
                <a:cxn ang="0">
                  <a:pos x="T0" y="T1"/>
                </a:cxn>
                <a:cxn ang="0">
                  <a:pos x="T2" y="T3"/>
                </a:cxn>
                <a:cxn ang="0">
                  <a:pos x="T4" y="T5"/>
                </a:cxn>
                <a:cxn ang="0">
                  <a:pos x="T6" y="T7"/>
                </a:cxn>
                <a:cxn ang="0">
                  <a:pos x="T8" y="T9"/>
                </a:cxn>
              </a:cxnLst>
              <a:rect l="0" t="0" r="r" b="b"/>
              <a:pathLst>
                <a:path w="28" h="11">
                  <a:moveTo>
                    <a:pt x="28" y="6"/>
                  </a:moveTo>
                  <a:cubicBezTo>
                    <a:pt x="28" y="9"/>
                    <a:pt x="24" y="11"/>
                    <a:pt x="15" y="11"/>
                  </a:cubicBezTo>
                  <a:cubicBezTo>
                    <a:pt x="6" y="11"/>
                    <a:pt x="0" y="9"/>
                    <a:pt x="0" y="6"/>
                  </a:cubicBezTo>
                  <a:cubicBezTo>
                    <a:pt x="0" y="2"/>
                    <a:pt x="6" y="0"/>
                    <a:pt x="16" y="0"/>
                  </a:cubicBezTo>
                  <a:cubicBezTo>
                    <a:pt x="25" y="0"/>
                    <a:pt x="28" y="2"/>
                    <a:pt x="28"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0" name="Freeform 145">
              <a:extLst>
                <a:ext uri="{FF2B5EF4-FFF2-40B4-BE49-F238E27FC236}">
                  <a16:creationId xmlns:a16="http://schemas.microsoft.com/office/drawing/2014/main" id="{B20D550D-FFE3-288D-E178-974DBD0E2C14}"/>
                </a:ext>
              </a:extLst>
            </p:cNvPr>
            <p:cNvSpPr/>
            <p:nvPr/>
          </p:nvSpPr>
          <p:spPr bwMode="auto">
            <a:xfrm>
              <a:off x="7683500" y="6835775"/>
              <a:ext cx="88900" cy="42863"/>
            </a:xfrm>
            <a:custGeom>
              <a:avLst/>
              <a:gdLst>
                <a:gd name="T0" fmla="*/ 28 w 28"/>
                <a:gd name="T1" fmla="*/ 5 h 11"/>
                <a:gd name="T2" fmla="*/ 16 w 28"/>
                <a:gd name="T3" fmla="*/ 11 h 11"/>
                <a:gd name="T4" fmla="*/ 0 w 28"/>
                <a:gd name="T5" fmla="*/ 6 h 11"/>
                <a:gd name="T6" fmla="*/ 16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8" y="9"/>
                    <a:pt x="24" y="11"/>
                    <a:pt x="16" y="11"/>
                  </a:cubicBezTo>
                  <a:cubicBezTo>
                    <a:pt x="7" y="11"/>
                    <a:pt x="0" y="9"/>
                    <a:pt x="0" y="6"/>
                  </a:cubicBezTo>
                  <a:cubicBezTo>
                    <a:pt x="0" y="2"/>
                    <a:pt x="6" y="0"/>
                    <a:pt x="16" y="0"/>
                  </a:cubicBezTo>
                  <a:cubicBezTo>
                    <a:pt x="25" y="0"/>
                    <a:pt x="28" y="2"/>
                    <a:pt x="28"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1" name="Freeform 146">
              <a:extLst>
                <a:ext uri="{FF2B5EF4-FFF2-40B4-BE49-F238E27FC236}">
                  <a16:creationId xmlns:a16="http://schemas.microsoft.com/office/drawing/2014/main" id="{C6ACFC17-6083-A042-6940-A5E7FBD062E4}"/>
                </a:ext>
              </a:extLst>
            </p:cNvPr>
            <p:cNvSpPr/>
            <p:nvPr/>
          </p:nvSpPr>
          <p:spPr bwMode="auto">
            <a:xfrm>
              <a:off x="10521950" y="6808788"/>
              <a:ext cx="92075" cy="42863"/>
            </a:xfrm>
            <a:custGeom>
              <a:avLst/>
              <a:gdLst>
                <a:gd name="T0" fmla="*/ 0 w 29"/>
                <a:gd name="T1" fmla="*/ 6 h 11"/>
                <a:gd name="T2" fmla="*/ 13 w 29"/>
                <a:gd name="T3" fmla="*/ 0 h 11"/>
                <a:gd name="T4" fmla="*/ 29 w 29"/>
                <a:gd name="T5" fmla="*/ 6 h 11"/>
                <a:gd name="T6" fmla="*/ 13 w 29"/>
                <a:gd name="T7" fmla="*/ 11 h 11"/>
                <a:gd name="T8" fmla="*/ 0 w 29"/>
                <a:gd name="T9" fmla="*/ 6 h 11"/>
              </a:gdLst>
              <a:ahLst/>
              <a:cxnLst>
                <a:cxn ang="0">
                  <a:pos x="T0" y="T1"/>
                </a:cxn>
                <a:cxn ang="0">
                  <a:pos x="T2" y="T3"/>
                </a:cxn>
                <a:cxn ang="0">
                  <a:pos x="T4" y="T5"/>
                </a:cxn>
                <a:cxn ang="0">
                  <a:pos x="T6" y="T7"/>
                </a:cxn>
                <a:cxn ang="0">
                  <a:pos x="T8" y="T9"/>
                </a:cxn>
              </a:cxnLst>
              <a:rect l="0" t="0" r="r" b="b"/>
              <a:pathLst>
                <a:path w="28" h="11">
                  <a:moveTo>
                    <a:pt x="0" y="6"/>
                  </a:moveTo>
                  <a:cubicBezTo>
                    <a:pt x="0" y="3"/>
                    <a:pt x="4" y="0"/>
                    <a:pt x="13" y="0"/>
                  </a:cubicBezTo>
                  <a:cubicBezTo>
                    <a:pt x="22" y="0"/>
                    <a:pt x="29" y="2"/>
                    <a:pt x="29" y="6"/>
                  </a:cubicBezTo>
                  <a:cubicBezTo>
                    <a:pt x="28" y="9"/>
                    <a:pt x="22" y="11"/>
                    <a:pt x="13" y="11"/>
                  </a:cubicBezTo>
                  <a:cubicBezTo>
                    <a:pt x="4" y="11"/>
                    <a:pt x="1" y="9"/>
                    <a:pt x="0"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2" name="Freeform 147">
              <a:extLst>
                <a:ext uri="{FF2B5EF4-FFF2-40B4-BE49-F238E27FC236}">
                  <a16:creationId xmlns:a16="http://schemas.microsoft.com/office/drawing/2014/main" id="{80C4FBE1-8D53-E8FA-4DC4-6E8ACF39D5EE}"/>
                </a:ext>
              </a:extLst>
            </p:cNvPr>
            <p:cNvSpPr/>
            <p:nvPr/>
          </p:nvSpPr>
          <p:spPr bwMode="auto">
            <a:xfrm>
              <a:off x="11360150" y="6819900"/>
              <a:ext cx="92075" cy="42863"/>
            </a:xfrm>
            <a:custGeom>
              <a:avLst/>
              <a:gdLst>
                <a:gd name="T0" fmla="*/ 15 w 29"/>
                <a:gd name="T1" fmla="*/ 0 h 11"/>
                <a:gd name="T2" fmla="*/ 29 w 29"/>
                <a:gd name="T3" fmla="*/ 5 h 11"/>
                <a:gd name="T4" fmla="*/ 15 w 29"/>
                <a:gd name="T5" fmla="*/ 11 h 11"/>
                <a:gd name="T6" fmla="*/ 1 w 29"/>
                <a:gd name="T7" fmla="*/ 6 h 11"/>
                <a:gd name="T8" fmla="*/ 15 w 29"/>
                <a:gd name="T9" fmla="*/ 0 h 11"/>
              </a:gdLst>
              <a:ahLst/>
              <a:cxnLst>
                <a:cxn ang="0">
                  <a:pos x="T0" y="T1"/>
                </a:cxn>
                <a:cxn ang="0">
                  <a:pos x="T2" y="T3"/>
                </a:cxn>
                <a:cxn ang="0">
                  <a:pos x="T4" y="T5"/>
                </a:cxn>
                <a:cxn ang="0">
                  <a:pos x="T6" y="T7"/>
                </a:cxn>
                <a:cxn ang="0">
                  <a:pos x="T8" y="T9"/>
                </a:cxn>
              </a:cxnLst>
              <a:rect l="0" t="0" r="r" b="b"/>
              <a:pathLst>
                <a:path w="28" h="11">
                  <a:moveTo>
                    <a:pt x="15" y="0"/>
                  </a:moveTo>
                  <a:cubicBezTo>
                    <a:pt x="23" y="0"/>
                    <a:pt x="29" y="2"/>
                    <a:pt x="29" y="5"/>
                  </a:cubicBezTo>
                  <a:cubicBezTo>
                    <a:pt x="29" y="9"/>
                    <a:pt x="24" y="11"/>
                    <a:pt x="15" y="11"/>
                  </a:cubicBezTo>
                  <a:cubicBezTo>
                    <a:pt x="8" y="11"/>
                    <a:pt x="1" y="9"/>
                    <a:pt x="1" y="6"/>
                  </a:cubicBezTo>
                  <a:cubicBezTo>
                    <a:pt x="0" y="2"/>
                    <a:pt x="6" y="0"/>
                    <a:pt x="15"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3" name="Freeform 148">
              <a:extLst>
                <a:ext uri="{FF2B5EF4-FFF2-40B4-BE49-F238E27FC236}">
                  <a16:creationId xmlns:a16="http://schemas.microsoft.com/office/drawing/2014/main" id="{CE3F1F78-4BBC-52F8-3084-0E8EF6BB6294}"/>
                </a:ext>
              </a:extLst>
            </p:cNvPr>
            <p:cNvSpPr/>
            <p:nvPr/>
          </p:nvSpPr>
          <p:spPr bwMode="auto">
            <a:xfrm>
              <a:off x="41275" y="6502400"/>
              <a:ext cx="88900" cy="46038"/>
            </a:xfrm>
            <a:custGeom>
              <a:avLst/>
              <a:gdLst>
                <a:gd name="T0" fmla="*/ 15 w 28"/>
                <a:gd name="T1" fmla="*/ 12 h 12"/>
                <a:gd name="T2" fmla="*/ 0 w 28"/>
                <a:gd name="T3" fmla="*/ 7 h 12"/>
                <a:gd name="T4" fmla="*/ 14 w 28"/>
                <a:gd name="T5" fmla="*/ 0 h 12"/>
                <a:gd name="T6" fmla="*/ 28 w 28"/>
                <a:gd name="T7" fmla="*/ 6 h 12"/>
                <a:gd name="T8" fmla="*/ 15 w 28"/>
                <a:gd name="T9" fmla="*/ 12 h 12"/>
              </a:gdLst>
              <a:ahLst/>
              <a:cxnLst>
                <a:cxn ang="0">
                  <a:pos x="T0" y="T1"/>
                </a:cxn>
                <a:cxn ang="0">
                  <a:pos x="T2" y="T3"/>
                </a:cxn>
                <a:cxn ang="0">
                  <a:pos x="T4" y="T5"/>
                </a:cxn>
                <a:cxn ang="0">
                  <a:pos x="T6" y="T7"/>
                </a:cxn>
                <a:cxn ang="0">
                  <a:pos x="T8" y="T9"/>
                </a:cxn>
              </a:cxnLst>
              <a:rect l="0" t="0" r="r" b="b"/>
              <a:pathLst>
                <a:path w="28" h="12">
                  <a:moveTo>
                    <a:pt x="15" y="12"/>
                  </a:moveTo>
                  <a:cubicBezTo>
                    <a:pt x="6" y="11"/>
                    <a:pt x="0" y="10"/>
                    <a:pt x="0" y="7"/>
                  </a:cubicBezTo>
                  <a:cubicBezTo>
                    <a:pt x="0" y="3"/>
                    <a:pt x="5" y="0"/>
                    <a:pt x="14" y="0"/>
                  </a:cubicBezTo>
                  <a:cubicBezTo>
                    <a:pt x="22" y="0"/>
                    <a:pt x="28" y="3"/>
                    <a:pt x="28" y="6"/>
                  </a:cubicBezTo>
                  <a:cubicBezTo>
                    <a:pt x="28" y="9"/>
                    <a:pt x="24" y="12"/>
                    <a:pt x="15" y="12"/>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4" name="Freeform 149">
              <a:extLst>
                <a:ext uri="{FF2B5EF4-FFF2-40B4-BE49-F238E27FC236}">
                  <a16:creationId xmlns:a16="http://schemas.microsoft.com/office/drawing/2014/main" id="{CC5CE2D8-026E-1B8A-2464-AC842E1466D9}"/>
                </a:ext>
              </a:extLst>
            </p:cNvPr>
            <p:cNvSpPr/>
            <p:nvPr/>
          </p:nvSpPr>
          <p:spPr bwMode="auto">
            <a:xfrm>
              <a:off x="10623550" y="6824663"/>
              <a:ext cx="92075" cy="41275"/>
            </a:xfrm>
            <a:custGeom>
              <a:avLst/>
              <a:gdLst>
                <a:gd name="T0" fmla="*/ 29 w 29"/>
                <a:gd name="T1" fmla="*/ 5 h 11"/>
                <a:gd name="T2" fmla="*/ 17 w 29"/>
                <a:gd name="T3" fmla="*/ 11 h 11"/>
                <a:gd name="T4" fmla="*/ 1 w 29"/>
                <a:gd name="T5" fmla="*/ 5 h 11"/>
                <a:gd name="T6" fmla="*/ 14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9" y="8"/>
                    <a:pt x="25" y="11"/>
                    <a:pt x="17" y="11"/>
                  </a:cubicBezTo>
                  <a:cubicBezTo>
                    <a:pt x="7" y="11"/>
                    <a:pt x="1" y="9"/>
                    <a:pt x="1" y="5"/>
                  </a:cubicBezTo>
                  <a:cubicBezTo>
                    <a:pt x="0" y="2"/>
                    <a:pt x="6" y="0"/>
                    <a:pt x="14" y="0"/>
                  </a:cubicBezTo>
                  <a:cubicBezTo>
                    <a:pt x="22" y="0"/>
                    <a:pt x="29" y="1"/>
                    <a:pt x="29"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5" name="Freeform 150">
              <a:extLst>
                <a:ext uri="{FF2B5EF4-FFF2-40B4-BE49-F238E27FC236}">
                  <a16:creationId xmlns:a16="http://schemas.microsoft.com/office/drawing/2014/main" id="{FD622569-8D0A-72DB-1A5E-67115E1B1726}"/>
                </a:ext>
              </a:extLst>
            </p:cNvPr>
            <p:cNvSpPr/>
            <p:nvPr/>
          </p:nvSpPr>
          <p:spPr bwMode="auto">
            <a:xfrm>
              <a:off x="11017250" y="6808788"/>
              <a:ext cx="92075" cy="42863"/>
            </a:xfrm>
            <a:custGeom>
              <a:avLst/>
              <a:gdLst>
                <a:gd name="T0" fmla="*/ 28 w 29"/>
                <a:gd name="T1" fmla="*/ 4 h 11"/>
                <a:gd name="T2" fmla="*/ 15 w 29"/>
                <a:gd name="T3" fmla="*/ 11 h 11"/>
                <a:gd name="T4" fmla="*/ 0 w 29"/>
                <a:gd name="T5" fmla="*/ 6 h 11"/>
                <a:gd name="T6" fmla="*/ 14 w 29"/>
                <a:gd name="T7" fmla="*/ 0 h 11"/>
                <a:gd name="T8" fmla="*/ 28 w 29"/>
                <a:gd name="T9" fmla="*/ 4 h 11"/>
              </a:gdLst>
              <a:ahLst/>
              <a:cxnLst>
                <a:cxn ang="0">
                  <a:pos x="T0" y="T1"/>
                </a:cxn>
                <a:cxn ang="0">
                  <a:pos x="T2" y="T3"/>
                </a:cxn>
                <a:cxn ang="0">
                  <a:pos x="T4" y="T5"/>
                </a:cxn>
                <a:cxn ang="0">
                  <a:pos x="T6" y="T7"/>
                </a:cxn>
                <a:cxn ang="0">
                  <a:pos x="T8" y="T9"/>
                </a:cxn>
              </a:cxnLst>
              <a:rect l="0" t="0" r="r" b="b"/>
              <a:pathLst>
                <a:path w="28" h="11">
                  <a:moveTo>
                    <a:pt x="28" y="4"/>
                  </a:moveTo>
                  <a:cubicBezTo>
                    <a:pt x="28" y="9"/>
                    <a:pt x="24" y="11"/>
                    <a:pt x="15" y="11"/>
                  </a:cubicBezTo>
                  <a:cubicBezTo>
                    <a:pt x="6" y="11"/>
                    <a:pt x="0" y="9"/>
                    <a:pt x="0" y="6"/>
                  </a:cubicBezTo>
                  <a:cubicBezTo>
                    <a:pt x="0" y="3"/>
                    <a:pt x="6" y="0"/>
                    <a:pt x="14" y="0"/>
                  </a:cubicBezTo>
                  <a:cubicBezTo>
                    <a:pt x="23" y="0"/>
                    <a:pt x="29" y="2"/>
                    <a:pt x="28"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6" name="Freeform 151">
              <a:extLst>
                <a:ext uri="{FF2B5EF4-FFF2-40B4-BE49-F238E27FC236}">
                  <a16:creationId xmlns:a16="http://schemas.microsoft.com/office/drawing/2014/main" id="{B6C5E1CB-3211-3BE1-3E81-33AF99E171A9}"/>
                </a:ext>
              </a:extLst>
            </p:cNvPr>
            <p:cNvSpPr/>
            <p:nvPr/>
          </p:nvSpPr>
          <p:spPr bwMode="auto">
            <a:xfrm>
              <a:off x="7820025" y="6796088"/>
              <a:ext cx="88900" cy="42863"/>
            </a:xfrm>
            <a:custGeom>
              <a:avLst/>
              <a:gdLst>
                <a:gd name="T0" fmla="*/ 16 w 28"/>
                <a:gd name="T1" fmla="*/ 11 h 11"/>
                <a:gd name="T2" fmla="*/ 0 w 28"/>
                <a:gd name="T3" fmla="*/ 6 h 11"/>
                <a:gd name="T4" fmla="*/ 14 w 28"/>
                <a:gd name="T5" fmla="*/ 0 h 11"/>
                <a:gd name="T6" fmla="*/ 28 w 28"/>
                <a:gd name="T7" fmla="*/ 5 h 11"/>
                <a:gd name="T8" fmla="*/ 16 w 28"/>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5" y="11"/>
                    <a:pt x="0" y="9"/>
                    <a:pt x="0" y="6"/>
                  </a:cubicBezTo>
                  <a:cubicBezTo>
                    <a:pt x="0" y="2"/>
                    <a:pt x="5" y="0"/>
                    <a:pt x="14" y="0"/>
                  </a:cubicBezTo>
                  <a:cubicBezTo>
                    <a:pt x="22" y="0"/>
                    <a:pt x="28" y="2"/>
                    <a:pt x="28" y="5"/>
                  </a:cubicBezTo>
                  <a:cubicBezTo>
                    <a:pt x="27" y="9"/>
                    <a:pt x="23" y="11"/>
                    <a:pt x="16"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7" name="Freeform 152">
              <a:extLst>
                <a:ext uri="{FF2B5EF4-FFF2-40B4-BE49-F238E27FC236}">
                  <a16:creationId xmlns:a16="http://schemas.microsoft.com/office/drawing/2014/main" id="{96847441-007C-DE0B-BB92-A5A84D76D31D}"/>
                </a:ext>
              </a:extLst>
            </p:cNvPr>
            <p:cNvSpPr/>
            <p:nvPr/>
          </p:nvSpPr>
          <p:spPr bwMode="auto">
            <a:xfrm>
              <a:off x="11125200" y="6796088"/>
              <a:ext cx="85725" cy="42863"/>
            </a:xfrm>
            <a:custGeom>
              <a:avLst/>
              <a:gdLst>
                <a:gd name="T0" fmla="*/ 13 w 27"/>
                <a:gd name="T1" fmla="*/ 0 h 11"/>
                <a:gd name="T2" fmla="*/ 27 w 27"/>
                <a:gd name="T3" fmla="*/ 5 h 11"/>
                <a:gd name="T4" fmla="*/ 13 w 27"/>
                <a:gd name="T5" fmla="*/ 11 h 11"/>
                <a:gd name="T6" fmla="*/ 0 w 27"/>
                <a:gd name="T7" fmla="*/ 6 h 11"/>
                <a:gd name="T8" fmla="*/ 13 w 27"/>
                <a:gd name="T9" fmla="*/ 0 h 11"/>
              </a:gdLst>
              <a:ahLst/>
              <a:cxnLst>
                <a:cxn ang="0">
                  <a:pos x="T0" y="T1"/>
                </a:cxn>
                <a:cxn ang="0">
                  <a:pos x="T2" y="T3"/>
                </a:cxn>
                <a:cxn ang="0">
                  <a:pos x="T4" y="T5"/>
                </a:cxn>
                <a:cxn ang="0">
                  <a:pos x="T6" y="T7"/>
                </a:cxn>
                <a:cxn ang="0">
                  <a:pos x="T8" y="T9"/>
                </a:cxn>
              </a:cxnLst>
              <a:rect l="0" t="0" r="r" b="b"/>
              <a:pathLst>
                <a:path w="27" h="11">
                  <a:moveTo>
                    <a:pt x="13" y="0"/>
                  </a:moveTo>
                  <a:cubicBezTo>
                    <a:pt x="22" y="0"/>
                    <a:pt x="27" y="2"/>
                    <a:pt x="27" y="5"/>
                  </a:cubicBezTo>
                  <a:cubicBezTo>
                    <a:pt x="27" y="8"/>
                    <a:pt x="22" y="11"/>
                    <a:pt x="13" y="11"/>
                  </a:cubicBezTo>
                  <a:cubicBezTo>
                    <a:pt x="4" y="11"/>
                    <a:pt x="0" y="9"/>
                    <a:pt x="0" y="6"/>
                  </a:cubicBezTo>
                  <a:cubicBezTo>
                    <a:pt x="0" y="2"/>
                    <a:pt x="4" y="0"/>
                    <a:pt x="13"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8" name="Freeform 153">
              <a:extLst>
                <a:ext uri="{FF2B5EF4-FFF2-40B4-BE49-F238E27FC236}">
                  <a16:creationId xmlns:a16="http://schemas.microsoft.com/office/drawing/2014/main" id="{87E9B11C-0AB8-9599-884D-5519BDF51032}"/>
                </a:ext>
              </a:extLst>
            </p:cNvPr>
            <p:cNvSpPr/>
            <p:nvPr/>
          </p:nvSpPr>
          <p:spPr bwMode="auto">
            <a:xfrm>
              <a:off x="495300" y="6296025"/>
              <a:ext cx="123825" cy="53975"/>
            </a:xfrm>
            <a:custGeom>
              <a:avLst/>
              <a:gdLst>
                <a:gd name="T0" fmla="*/ 0 w 39"/>
                <a:gd name="T1" fmla="*/ 5 h 14"/>
                <a:gd name="T2" fmla="*/ 29 w 39"/>
                <a:gd name="T3" fmla="*/ 0 h 14"/>
                <a:gd name="T4" fmla="*/ 30 w 39"/>
                <a:gd name="T5" fmla="*/ 9 h 14"/>
                <a:gd name="T6" fmla="*/ 6 w 39"/>
                <a:gd name="T7" fmla="*/ 8 h 14"/>
                <a:gd name="T8" fmla="*/ 0 w 39"/>
                <a:gd name="T9" fmla="*/ 5 h 14"/>
              </a:gdLst>
              <a:ahLst/>
              <a:cxnLst>
                <a:cxn ang="0">
                  <a:pos x="T0" y="T1"/>
                </a:cxn>
                <a:cxn ang="0">
                  <a:pos x="T2" y="T3"/>
                </a:cxn>
                <a:cxn ang="0">
                  <a:pos x="T4" y="T5"/>
                </a:cxn>
                <a:cxn ang="0">
                  <a:pos x="T6" y="T7"/>
                </a:cxn>
                <a:cxn ang="0">
                  <a:pos x="T8" y="T9"/>
                </a:cxn>
              </a:cxnLst>
              <a:rect l="0" t="0" r="r" b="b"/>
              <a:pathLst>
                <a:path w="39" h="14">
                  <a:moveTo>
                    <a:pt x="0" y="5"/>
                  </a:moveTo>
                  <a:cubicBezTo>
                    <a:pt x="9" y="3"/>
                    <a:pt x="19" y="1"/>
                    <a:pt x="29" y="0"/>
                  </a:cubicBezTo>
                  <a:cubicBezTo>
                    <a:pt x="28" y="3"/>
                    <a:pt x="39" y="6"/>
                    <a:pt x="30" y="9"/>
                  </a:cubicBezTo>
                  <a:cubicBezTo>
                    <a:pt x="20" y="14"/>
                    <a:pt x="12" y="13"/>
                    <a:pt x="6" y="8"/>
                  </a:cubicBezTo>
                  <a:cubicBezTo>
                    <a:pt x="5" y="7"/>
                    <a:pt x="5" y="5"/>
                    <a:pt x="0" y="5"/>
                  </a:cubicBezTo>
                  <a:close/>
                </a:path>
              </a:pathLst>
            </a:custGeom>
            <a:solidFill>
              <a:srgbClr val="E2B1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9" name="Freeform 154">
              <a:extLst>
                <a:ext uri="{FF2B5EF4-FFF2-40B4-BE49-F238E27FC236}">
                  <a16:creationId xmlns:a16="http://schemas.microsoft.com/office/drawing/2014/main" id="{B2702C40-848D-DC2D-E5C3-ACF09A43C20F}"/>
                </a:ext>
              </a:extLst>
            </p:cNvPr>
            <p:cNvSpPr/>
            <p:nvPr/>
          </p:nvSpPr>
          <p:spPr bwMode="auto">
            <a:xfrm>
              <a:off x="349250" y="6384925"/>
              <a:ext cx="92075" cy="42863"/>
            </a:xfrm>
            <a:custGeom>
              <a:avLst/>
              <a:gdLst>
                <a:gd name="T0" fmla="*/ 0 w 29"/>
                <a:gd name="T1" fmla="*/ 5 h 11"/>
                <a:gd name="T2" fmla="*/ 13 w 29"/>
                <a:gd name="T3" fmla="*/ 0 h 11"/>
                <a:gd name="T4" fmla="*/ 28 w 29"/>
                <a:gd name="T5" fmla="*/ 5 h 11"/>
                <a:gd name="T6" fmla="*/ 13 w 29"/>
                <a:gd name="T7" fmla="*/ 11 h 11"/>
                <a:gd name="T8" fmla="*/ 0 w 29"/>
                <a:gd name="T9" fmla="*/ 5 h 11"/>
              </a:gdLst>
              <a:ahLst/>
              <a:cxnLst>
                <a:cxn ang="0">
                  <a:pos x="T0" y="T1"/>
                </a:cxn>
                <a:cxn ang="0">
                  <a:pos x="T2" y="T3"/>
                </a:cxn>
                <a:cxn ang="0">
                  <a:pos x="T4" y="T5"/>
                </a:cxn>
                <a:cxn ang="0">
                  <a:pos x="T6" y="T7"/>
                </a:cxn>
                <a:cxn ang="0">
                  <a:pos x="T8" y="T9"/>
                </a:cxn>
              </a:cxnLst>
              <a:rect l="0" t="0" r="r" b="b"/>
              <a:pathLst>
                <a:path w="28" h="11">
                  <a:moveTo>
                    <a:pt x="0" y="5"/>
                  </a:moveTo>
                  <a:cubicBezTo>
                    <a:pt x="0" y="2"/>
                    <a:pt x="6" y="0"/>
                    <a:pt x="13" y="0"/>
                  </a:cubicBezTo>
                  <a:cubicBezTo>
                    <a:pt x="21" y="0"/>
                    <a:pt x="29" y="2"/>
                    <a:pt x="28" y="5"/>
                  </a:cubicBezTo>
                  <a:cubicBezTo>
                    <a:pt x="28" y="9"/>
                    <a:pt x="22" y="11"/>
                    <a:pt x="13" y="11"/>
                  </a:cubicBezTo>
                  <a:cubicBezTo>
                    <a:pt x="4" y="11"/>
                    <a:pt x="0" y="9"/>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0" name="Freeform 155">
              <a:extLst>
                <a:ext uri="{FF2B5EF4-FFF2-40B4-BE49-F238E27FC236}">
                  <a16:creationId xmlns:a16="http://schemas.microsoft.com/office/drawing/2014/main" id="{C9DDF9C3-8CC5-7DCD-8E25-FD631E0EF6AA}"/>
                </a:ext>
              </a:extLst>
            </p:cNvPr>
            <p:cNvSpPr/>
            <p:nvPr/>
          </p:nvSpPr>
          <p:spPr bwMode="auto">
            <a:xfrm>
              <a:off x="3705225" y="6699250"/>
              <a:ext cx="98425" cy="47625"/>
            </a:xfrm>
            <a:custGeom>
              <a:avLst/>
              <a:gdLst>
                <a:gd name="T0" fmla="*/ 7 w 31"/>
                <a:gd name="T1" fmla="*/ 0 h 12"/>
                <a:gd name="T2" fmla="*/ 30 w 31"/>
                <a:gd name="T3" fmla="*/ 3 h 12"/>
                <a:gd name="T4" fmla="*/ 29 w 31"/>
                <a:gd name="T5" fmla="*/ 8 h 12"/>
                <a:gd name="T6" fmla="*/ 10 w 31"/>
                <a:gd name="T7" fmla="*/ 11 h 12"/>
                <a:gd name="T8" fmla="*/ 2 w 31"/>
                <a:gd name="T9" fmla="*/ 4 h 12"/>
                <a:gd name="T10" fmla="*/ 7 w 31"/>
                <a:gd name="T11" fmla="*/ 0 h 12"/>
              </a:gdLst>
              <a:ahLst/>
              <a:cxnLst>
                <a:cxn ang="0">
                  <a:pos x="T0" y="T1"/>
                </a:cxn>
                <a:cxn ang="0">
                  <a:pos x="T2" y="T3"/>
                </a:cxn>
                <a:cxn ang="0">
                  <a:pos x="T4" y="T5"/>
                </a:cxn>
                <a:cxn ang="0">
                  <a:pos x="T6" y="T7"/>
                </a:cxn>
                <a:cxn ang="0">
                  <a:pos x="T8" y="T9"/>
                </a:cxn>
                <a:cxn ang="0">
                  <a:pos x="T10" y="T11"/>
                </a:cxn>
              </a:cxnLst>
              <a:rect l="0" t="0" r="r" b="b"/>
              <a:pathLst>
                <a:path w="31" h="12">
                  <a:moveTo>
                    <a:pt x="7" y="0"/>
                  </a:moveTo>
                  <a:cubicBezTo>
                    <a:pt x="15" y="1"/>
                    <a:pt x="23" y="2"/>
                    <a:pt x="30" y="3"/>
                  </a:cubicBezTo>
                  <a:cubicBezTo>
                    <a:pt x="30" y="5"/>
                    <a:pt x="31" y="7"/>
                    <a:pt x="29" y="8"/>
                  </a:cubicBezTo>
                  <a:cubicBezTo>
                    <a:pt x="26" y="12"/>
                    <a:pt x="17" y="12"/>
                    <a:pt x="10" y="11"/>
                  </a:cubicBezTo>
                  <a:cubicBezTo>
                    <a:pt x="2" y="10"/>
                    <a:pt x="0" y="7"/>
                    <a:pt x="2" y="4"/>
                  </a:cubicBezTo>
                  <a:cubicBezTo>
                    <a:pt x="3" y="3"/>
                    <a:pt x="6" y="1"/>
                    <a:pt x="7" y="0"/>
                  </a:cubicBezTo>
                  <a:close/>
                </a:path>
              </a:pathLst>
            </a:custGeom>
            <a:solidFill>
              <a:srgbClr val="E3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1" name="Freeform 156">
              <a:extLst>
                <a:ext uri="{FF2B5EF4-FFF2-40B4-BE49-F238E27FC236}">
                  <a16:creationId xmlns:a16="http://schemas.microsoft.com/office/drawing/2014/main" id="{7DFA4FF3-405B-EF74-BCCB-D758A84E1FEA}"/>
                </a:ext>
              </a:extLst>
            </p:cNvPr>
            <p:cNvSpPr/>
            <p:nvPr/>
          </p:nvSpPr>
          <p:spPr bwMode="auto">
            <a:xfrm>
              <a:off x="11255375" y="6835775"/>
              <a:ext cx="88900" cy="42863"/>
            </a:xfrm>
            <a:custGeom>
              <a:avLst/>
              <a:gdLst>
                <a:gd name="T0" fmla="*/ 28 w 28"/>
                <a:gd name="T1" fmla="*/ 6 h 11"/>
                <a:gd name="T2" fmla="*/ 14 w 28"/>
                <a:gd name="T3" fmla="*/ 11 h 11"/>
                <a:gd name="T4" fmla="*/ 0 w 28"/>
                <a:gd name="T5" fmla="*/ 5 h 11"/>
                <a:gd name="T6" fmla="*/ 15 w 28"/>
                <a:gd name="T7" fmla="*/ 0 h 11"/>
                <a:gd name="T8" fmla="*/ 28 w 28"/>
                <a:gd name="T9" fmla="*/ 6 h 11"/>
              </a:gdLst>
              <a:ahLst/>
              <a:cxnLst>
                <a:cxn ang="0">
                  <a:pos x="T0" y="T1"/>
                </a:cxn>
                <a:cxn ang="0">
                  <a:pos x="T2" y="T3"/>
                </a:cxn>
                <a:cxn ang="0">
                  <a:pos x="T4" y="T5"/>
                </a:cxn>
                <a:cxn ang="0">
                  <a:pos x="T6" y="T7"/>
                </a:cxn>
                <a:cxn ang="0">
                  <a:pos x="T8" y="T9"/>
                </a:cxn>
              </a:cxnLst>
              <a:rect l="0" t="0" r="r" b="b"/>
              <a:pathLst>
                <a:path w="28" h="11">
                  <a:moveTo>
                    <a:pt x="28" y="6"/>
                  </a:moveTo>
                  <a:cubicBezTo>
                    <a:pt x="28" y="9"/>
                    <a:pt x="22" y="11"/>
                    <a:pt x="14" y="11"/>
                  </a:cubicBezTo>
                  <a:cubicBezTo>
                    <a:pt x="5" y="11"/>
                    <a:pt x="0" y="8"/>
                    <a:pt x="0" y="5"/>
                  </a:cubicBezTo>
                  <a:cubicBezTo>
                    <a:pt x="0" y="2"/>
                    <a:pt x="6" y="0"/>
                    <a:pt x="15" y="0"/>
                  </a:cubicBezTo>
                  <a:cubicBezTo>
                    <a:pt x="24" y="0"/>
                    <a:pt x="27" y="2"/>
                    <a:pt x="28" y="6"/>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2" name="Freeform 157">
              <a:extLst>
                <a:ext uri="{FF2B5EF4-FFF2-40B4-BE49-F238E27FC236}">
                  <a16:creationId xmlns:a16="http://schemas.microsoft.com/office/drawing/2014/main" id="{EA9E3F59-AB56-2964-6811-D77C55FECBF7}"/>
                </a:ext>
              </a:extLst>
            </p:cNvPr>
            <p:cNvSpPr/>
            <p:nvPr/>
          </p:nvSpPr>
          <p:spPr bwMode="auto">
            <a:xfrm>
              <a:off x="177800" y="6470650"/>
              <a:ext cx="88900" cy="42863"/>
            </a:xfrm>
            <a:custGeom>
              <a:avLst/>
              <a:gdLst>
                <a:gd name="T0" fmla="*/ 16 w 28"/>
                <a:gd name="T1" fmla="*/ 0 h 11"/>
                <a:gd name="T2" fmla="*/ 28 w 28"/>
                <a:gd name="T3" fmla="*/ 6 h 11"/>
                <a:gd name="T4" fmla="*/ 13 w 28"/>
                <a:gd name="T5" fmla="*/ 11 h 11"/>
                <a:gd name="T6" fmla="*/ 0 w 28"/>
                <a:gd name="T7" fmla="*/ 5 h 11"/>
                <a:gd name="T8" fmla="*/ 16 w 28"/>
                <a:gd name="T9" fmla="*/ 0 h 11"/>
              </a:gdLst>
              <a:ahLst/>
              <a:cxnLst>
                <a:cxn ang="0">
                  <a:pos x="T0" y="T1"/>
                </a:cxn>
                <a:cxn ang="0">
                  <a:pos x="T2" y="T3"/>
                </a:cxn>
                <a:cxn ang="0">
                  <a:pos x="T4" y="T5"/>
                </a:cxn>
                <a:cxn ang="0">
                  <a:pos x="T6" y="T7"/>
                </a:cxn>
                <a:cxn ang="0">
                  <a:pos x="T8" y="T9"/>
                </a:cxn>
              </a:cxnLst>
              <a:rect l="0" t="0" r="r" b="b"/>
              <a:pathLst>
                <a:path w="28" h="11">
                  <a:moveTo>
                    <a:pt x="16" y="0"/>
                  </a:moveTo>
                  <a:cubicBezTo>
                    <a:pt x="23" y="0"/>
                    <a:pt x="27" y="2"/>
                    <a:pt x="28" y="6"/>
                  </a:cubicBezTo>
                  <a:cubicBezTo>
                    <a:pt x="28" y="9"/>
                    <a:pt x="21" y="11"/>
                    <a:pt x="13" y="11"/>
                  </a:cubicBezTo>
                  <a:cubicBezTo>
                    <a:pt x="5" y="11"/>
                    <a:pt x="0" y="9"/>
                    <a:pt x="0" y="5"/>
                  </a:cubicBezTo>
                  <a:cubicBezTo>
                    <a:pt x="0" y="2"/>
                    <a:pt x="5" y="0"/>
                    <a:pt x="16"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3" name="Freeform 158">
              <a:extLst>
                <a:ext uri="{FF2B5EF4-FFF2-40B4-BE49-F238E27FC236}">
                  <a16:creationId xmlns:a16="http://schemas.microsoft.com/office/drawing/2014/main" id="{FCABAC8A-DEDF-E4B8-F79B-D4B3DBF8DA1E}"/>
                </a:ext>
              </a:extLst>
            </p:cNvPr>
            <p:cNvSpPr/>
            <p:nvPr/>
          </p:nvSpPr>
          <p:spPr bwMode="auto">
            <a:xfrm>
              <a:off x="142875" y="6521450"/>
              <a:ext cx="88900" cy="42863"/>
            </a:xfrm>
            <a:custGeom>
              <a:avLst/>
              <a:gdLst>
                <a:gd name="T0" fmla="*/ 28 w 28"/>
                <a:gd name="T1" fmla="*/ 5 h 11"/>
                <a:gd name="T2" fmla="*/ 15 w 28"/>
                <a:gd name="T3" fmla="*/ 11 h 11"/>
                <a:gd name="T4" fmla="*/ 0 w 28"/>
                <a:gd name="T5" fmla="*/ 6 h 11"/>
                <a:gd name="T6" fmla="*/ 14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7" y="9"/>
                    <a:pt x="24" y="11"/>
                    <a:pt x="15" y="11"/>
                  </a:cubicBezTo>
                  <a:cubicBezTo>
                    <a:pt x="6" y="11"/>
                    <a:pt x="0" y="9"/>
                    <a:pt x="0" y="6"/>
                  </a:cubicBezTo>
                  <a:cubicBezTo>
                    <a:pt x="0" y="3"/>
                    <a:pt x="5" y="0"/>
                    <a:pt x="14" y="0"/>
                  </a:cubicBezTo>
                  <a:cubicBezTo>
                    <a:pt x="25" y="0"/>
                    <a:pt x="26" y="3"/>
                    <a:pt x="28"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4" name="Freeform 159">
              <a:extLst>
                <a:ext uri="{FF2B5EF4-FFF2-40B4-BE49-F238E27FC236}">
                  <a16:creationId xmlns:a16="http://schemas.microsoft.com/office/drawing/2014/main" id="{B98345CE-24FD-95CD-EF8D-51A21FC8989D}"/>
                </a:ext>
              </a:extLst>
            </p:cNvPr>
            <p:cNvSpPr/>
            <p:nvPr/>
          </p:nvSpPr>
          <p:spPr bwMode="auto">
            <a:xfrm>
              <a:off x="3127375" y="6607175"/>
              <a:ext cx="92075" cy="38100"/>
            </a:xfrm>
            <a:custGeom>
              <a:avLst/>
              <a:gdLst>
                <a:gd name="T0" fmla="*/ 16 w 29"/>
                <a:gd name="T1" fmla="*/ 10 h 10"/>
                <a:gd name="T2" fmla="*/ 0 w 29"/>
                <a:gd name="T3" fmla="*/ 5 h 10"/>
                <a:gd name="T4" fmla="*/ 14 w 29"/>
                <a:gd name="T5" fmla="*/ 0 h 10"/>
                <a:gd name="T6" fmla="*/ 29 w 29"/>
                <a:gd name="T7" fmla="*/ 5 h 10"/>
                <a:gd name="T8" fmla="*/ 16 w 29"/>
                <a:gd name="T9" fmla="*/ 10 h 10"/>
              </a:gdLst>
              <a:ahLst/>
              <a:cxnLst>
                <a:cxn ang="0">
                  <a:pos x="T0" y="T1"/>
                </a:cxn>
                <a:cxn ang="0">
                  <a:pos x="T2" y="T3"/>
                </a:cxn>
                <a:cxn ang="0">
                  <a:pos x="T4" y="T5"/>
                </a:cxn>
                <a:cxn ang="0">
                  <a:pos x="T6" y="T7"/>
                </a:cxn>
                <a:cxn ang="0">
                  <a:pos x="T8" y="T9"/>
                </a:cxn>
              </a:cxnLst>
              <a:rect l="0" t="0" r="r" b="b"/>
              <a:pathLst>
                <a:path w="28" h="10">
                  <a:moveTo>
                    <a:pt x="16" y="10"/>
                  </a:moveTo>
                  <a:cubicBezTo>
                    <a:pt x="6" y="10"/>
                    <a:pt x="0" y="9"/>
                    <a:pt x="0" y="5"/>
                  </a:cubicBezTo>
                  <a:cubicBezTo>
                    <a:pt x="0" y="2"/>
                    <a:pt x="6" y="0"/>
                    <a:pt x="14" y="0"/>
                  </a:cubicBezTo>
                  <a:cubicBezTo>
                    <a:pt x="22" y="0"/>
                    <a:pt x="28" y="2"/>
                    <a:pt x="29" y="5"/>
                  </a:cubicBezTo>
                  <a:cubicBezTo>
                    <a:pt x="29" y="9"/>
                    <a:pt x="23" y="10"/>
                    <a:pt x="16"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5" name="Freeform 160">
              <a:extLst>
                <a:ext uri="{FF2B5EF4-FFF2-40B4-BE49-F238E27FC236}">
                  <a16:creationId xmlns:a16="http://schemas.microsoft.com/office/drawing/2014/main" id="{0F153419-6955-91AC-CDD7-E6748B99CB8A}"/>
                </a:ext>
              </a:extLst>
            </p:cNvPr>
            <p:cNvSpPr/>
            <p:nvPr/>
          </p:nvSpPr>
          <p:spPr bwMode="auto">
            <a:xfrm>
              <a:off x="10912475" y="6824663"/>
              <a:ext cx="92075" cy="41275"/>
            </a:xfrm>
            <a:custGeom>
              <a:avLst/>
              <a:gdLst>
                <a:gd name="T0" fmla="*/ 1 w 29"/>
                <a:gd name="T1" fmla="*/ 5 h 11"/>
                <a:gd name="T2" fmla="*/ 15 w 29"/>
                <a:gd name="T3" fmla="*/ 0 h 11"/>
                <a:gd name="T4" fmla="*/ 29 w 29"/>
                <a:gd name="T5" fmla="*/ 5 h 11"/>
                <a:gd name="T6" fmla="*/ 13 w 29"/>
                <a:gd name="T7" fmla="*/ 11 h 11"/>
                <a:gd name="T8" fmla="*/ 1 w 29"/>
                <a:gd name="T9" fmla="*/ 5 h 11"/>
              </a:gdLst>
              <a:ahLst/>
              <a:cxnLst>
                <a:cxn ang="0">
                  <a:pos x="T0" y="T1"/>
                </a:cxn>
                <a:cxn ang="0">
                  <a:pos x="T2" y="T3"/>
                </a:cxn>
                <a:cxn ang="0">
                  <a:pos x="T4" y="T5"/>
                </a:cxn>
                <a:cxn ang="0">
                  <a:pos x="T6" y="T7"/>
                </a:cxn>
                <a:cxn ang="0">
                  <a:pos x="T8" y="T9"/>
                </a:cxn>
              </a:cxnLst>
              <a:rect l="0" t="0" r="r" b="b"/>
              <a:pathLst>
                <a:path w="28" h="11">
                  <a:moveTo>
                    <a:pt x="1" y="5"/>
                  </a:moveTo>
                  <a:cubicBezTo>
                    <a:pt x="0" y="1"/>
                    <a:pt x="7" y="0"/>
                    <a:pt x="15" y="0"/>
                  </a:cubicBezTo>
                  <a:cubicBezTo>
                    <a:pt x="24" y="0"/>
                    <a:pt x="29" y="2"/>
                    <a:pt x="29" y="5"/>
                  </a:cubicBezTo>
                  <a:cubicBezTo>
                    <a:pt x="28" y="9"/>
                    <a:pt x="22" y="11"/>
                    <a:pt x="13" y="11"/>
                  </a:cubicBezTo>
                  <a:cubicBezTo>
                    <a:pt x="5" y="11"/>
                    <a:pt x="1" y="8"/>
                    <a:pt x="1"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6" name="Freeform 161">
              <a:extLst>
                <a:ext uri="{FF2B5EF4-FFF2-40B4-BE49-F238E27FC236}">
                  <a16:creationId xmlns:a16="http://schemas.microsoft.com/office/drawing/2014/main" id="{99F1485C-C0DF-D3B6-5810-27B78842B819}"/>
                </a:ext>
              </a:extLst>
            </p:cNvPr>
            <p:cNvSpPr/>
            <p:nvPr/>
          </p:nvSpPr>
          <p:spPr bwMode="auto">
            <a:xfrm>
              <a:off x="10175875" y="6819900"/>
              <a:ext cx="92075" cy="42863"/>
            </a:xfrm>
            <a:custGeom>
              <a:avLst/>
              <a:gdLst>
                <a:gd name="T0" fmla="*/ 19 w 29"/>
                <a:gd name="T1" fmla="*/ 0 h 11"/>
                <a:gd name="T2" fmla="*/ 29 w 29"/>
                <a:gd name="T3" fmla="*/ 6 h 11"/>
                <a:gd name="T4" fmla="*/ 14 w 29"/>
                <a:gd name="T5" fmla="*/ 11 h 11"/>
                <a:gd name="T6" fmla="*/ 1 w 29"/>
                <a:gd name="T7" fmla="*/ 5 h 11"/>
                <a:gd name="T8" fmla="*/ 19 w 29"/>
                <a:gd name="T9" fmla="*/ 0 h 11"/>
              </a:gdLst>
              <a:ahLst/>
              <a:cxnLst>
                <a:cxn ang="0">
                  <a:pos x="T0" y="T1"/>
                </a:cxn>
                <a:cxn ang="0">
                  <a:pos x="T2" y="T3"/>
                </a:cxn>
                <a:cxn ang="0">
                  <a:pos x="T4" y="T5"/>
                </a:cxn>
                <a:cxn ang="0">
                  <a:pos x="T6" y="T7"/>
                </a:cxn>
                <a:cxn ang="0">
                  <a:pos x="T8" y="T9"/>
                </a:cxn>
              </a:cxnLst>
              <a:rect l="0" t="0" r="r" b="b"/>
              <a:pathLst>
                <a:path w="28" h="11">
                  <a:moveTo>
                    <a:pt x="19" y="0"/>
                  </a:moveTo>
                  <a:cubicBezTo>
                    <a:pt x="24" y="0"/>
                    <a:pt x="28" y="3"/>
                    <a:pt x="29" y="6"/>
                  </a:cubicBezTo>
                  <a:cubicBezTo>
                    <a:pt x="29" y="10"/>
                    <a:pt x="21" y="11"/>
                    <a:pt x="14" y="11"/>
                  </a:cubicBezTo>
                  <a:cubicBezTo>
                    <a:pt x="6" y="11"/>
                    <a:pt x="0" y="9"/>
                    <a:pt x="1" y="5"/>
                  </a:cubicBezTo>
                  <a:cubicBezTo>
                    <a:pt x="1" y="2"/>
                    <a:pt x="6" y="0"/>
                    <a:pt x="19"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7" name="Freeform 162">
              <a:extLst>
                <a:ext uri="{FF2B5EF4-FFF2-40B4-BE49-F238E27FC236}">
                  <a16:creationId xmlns:a16="http://schemas.microsoft.com/office/drawing/2014/main" id="{601767DC-38D6-77B3-5562-26A23E4C0C1A}"/>
                </a:ext>
              </a:extLst>
            </p:cNvPr>
            <p:cNvSpPr/>
            <p:nvPr/>
          </p:nvSpPr>
          <p:spPr bwMode="auto">
            <a:xfrm>
              <a:off x="8134350" y="6835775"/>
              <a:ext cx="92075" cy="42863"/>
            </a:xfrm>
            <a:custGeom>
              <a:avLst/>
              <a:gdLst>
                <a:gd name="T0" fmla="*/ 16 w 29"/>
                <a:gd name="T1" fmla="*/ 11 h 11"/>
                <a:gd name="T2" fmla="*/ 1 w 29"/>
                <a:gd name="T3" fmla="*/ 6 h 11"/>
                <a:gd name="T4" fmla="*/ 14 w 29"/>
                <a:gd name="T5" fmla="*/ 0 h 11"/>
                <a:gd name="T6" fmla="*/ 29 w 29"/>
                <a:gd name="T7" fmla="*/ 6 h 11"/>
                <a:gd name="T8" fmla="*/ 16 w 29"/>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7" y="11"/>
                    <a:pt x="2" y="10"/>
                    <a:pt x="1" y="6"/>
                  </a:cubicBezTo>
                  <a:cubicBezTo>
                    <a:pt x="0" y="3"/>
                    <a:pt x="6" y="0"/>
                    <a:pt x="14" y="0"/>
                  </a:cubicBezTo>
                  <a:cubicBezTo>
                    <a:pt x="22" y="0"/>
                    <a:pt x="28" y="2"/>
                    <a:pt x="29" y="6"/>
                  </a:cubicBezTo>
                  <a:cubicBezTo>
                    <a:pt x="29" y="9"/>
                    <a:pt x="25" y="11"/>
                    <a:pt x="16"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8" name="Freeform 163">
              <a:extLst>
                <a:ext uri="{FF2B5EF4-FFF2-40B4-BE49-F238E27FC236}">
                  <a16:creationId xmlns:a16="http://schemas.microsoft.com/office/drawing/2014/main" id="{7E3FB416-03E5-CC18-FAF9-5D00C74B9619}"/>
                </a:ext>
              </a:extLst>
            </p:cNvPr>
            <p:cNvSpPr/>
            <p:nvPr/>
          </p:nvSpPr>
          <p:spPr bwMode="auto">
            <a:xfrm>
              <a:off x="8585200" y="6838950"/>
              <a:ext cx="88900" cy="42863"/>
            </a:xfrm>
            <a:custGeom>
              <a:avLst/>
              <a:gdLst>
                <a:gd name="T0" fmla="*/ 28 w 28"/>
                <a:gd name="T1" fmla="*/ 5 h 11"/>
                <a:gd name="T2" fmla="*/ 14 w 28"/>
                <a:gd name="T3" fmla="*/ 11 h 11"/>
                <a:gd name="T4" fmla="*/ 0 w 28"/>
                <a:gd name="T5" fmla="*/ 6 h 11"/>
                <a:gd name="T6" fmla="*/ 15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7" y="8"/>
                    <a:pt x="22" y="11"/>
                    <a:pt x="14" y="11"/>
                  </a:cubicBezTo>
                  <a:cubicBezTo>
                    <a:pt x="6" y="11"/>
                    <a:pt x="0" y="9"/>
                    <a:pt x="0" y="6"/>
                  </a:cubicBezTo>
                  <a:cubicBezTo>
                    <a:pt x="0" y="2"/>
                    <a:pt x="6" y="0"/>
                    <a:pt x="15" y="0"/>
                  </a:cubicBezTo>
                  <a:cubicBezTo>
                    <a:pt x="23" y="0"/>
                    <a:pt x="28" y="2"/>
                    <a:pt x="28"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9" name="Freeform 164">
              <a:extLst>
                <a:ext uri="{FF2B5EF4-FFF2-40B4-BE49-F238E27FC236}">
                  <a16:creationId xmlns:a16="http://schemas.microsoft.com/office/drawing/2014/main" id="{2612939E-2B74-0DFC-A829-20FCD774C77A}"/>
                </a:ext>
              </a:extLst>
            </p:cNvPr>
            <p:cNvSpPr/>
            <p:nvPr/>
          </p:nvSpPr>
          <p:spPr bwMode="auto">
            <a:xfrm>
              <a:off x="3419475" y="6656388"/>
              <a:ext cx="88900" cy="39688"/>
            </a:xfrm>
            <a:custGeom>
              <a:avLst/>
              <a:gdLst>
                <a:gd name="T0" fmla="*/ 12 w 28"/>
                <a:gd name="T1" fmla="*/ 0 h 10"/>
                <a:gd name="T2" fmla="*/ 28 w 28"/>
                <a:gd name="T3" fmla="*/ 5 h 10"/>
                <a:gd name="T4" fmla="*/ 15 w 28"/>
                <a:gd name="T5" fmla="*/ 10 h 10"/>
                <a:gd name="T6" fmla="*/ 0 w 28"/>
                <a:gd name="T7" fmla="*/ 5 h 10"/>
                <a:gd name="T8" fmla="*/ 12 w 28"/>
                <a:gd name="T9" fmla="*/ 0 h 10"/>
              </a:gdLst>
              <a:ahLst/>
              <a:cxnLst>
                <a:cxn ang="0">
                  <a:pos x="T0" y="T1"/>
                </a:cxn>
                <a:cxn ang="0">
                  <a:pos x="T2" y="T3"/>
                </a:cxn>
                <a:cxn ang="0">
                  <a:pos x="T4" y="T5"/>
                </a:cxn>
                <a:cxn ang="0">
                  <a:pos x="T6" y="T7"/>
                </a:cxn>
                <a:cxn ang="0">
                  <a:pos x="T8" y="T9"/>
                </a:cxn>
              </a:cxnLst>
              <a:rect l="0" t="0" r="r" b="b"/>
              <a:pathLst>
                <a:path w="28" h="10">
                  <a:moveTo>
                    <a:pt x="12" y="0"/>
                  </a:moveTo>
                  <a:cubicBezTo>
                    <a:pt x="23" y="0"/>
                    <a:pt x="28" y="1"/>
                    <a:pt x="28" y="5"/>
                  </a:cubicBezTo>
                  <a:cubicBezTo>
                    <a:pt x="28" y="8"/>
                    <a:pt x="23" y="10"/>
                    <a:pt x="15" y="10"/>
                  </a:cubicBezTo>
                  <a:cubicBezTo>
                    <a:pt x="6" y="10"/>
                    <a:pt x="0" y="8"/>
                    <a:pt x="0" y="5"/>
                  </a:cubicBezTo>
                  <a:cubicBezTo>
                    <a:pt x="0" y="1"/>
                    <a:pt x="6" y="0"/>
                    <a:pt x="12"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0" name="Freeform 165">
              <a:extLst>
                <a:ext uri="{FF2B5EF4-FFF2-40B4-BE49-F238E27FC236}">
                  <a16:creationId xmlns:a16="http://schemas.microsoft.com/office/drawing/2014/main" id="{45F2D40C-6863-ABD9-7F74-9BA0A9C61EC5}"/>
                </a:ext>
              </a:extLst>
            </p:cNvPr>
            <p:cNvSpPr/>
            <p:nvPr/>
          </p:nvSpPr>
          <p:spPr bwMode="auto">
            <a:xfrm>
              <a:off x="9036050" y="6838950"/>
              <a:ext cx="92075" cy="42863"/>
            </a:xfrm>
            <a:custGeom>
              <a:avLst/>
              <a:gdLst>
                <a:gd name="T0" fmla="*/ 1 w 29"/>
                <a:gd name="T1" fmla="*/ 5 h 11"/>
                <a:gd name="T2" fmla="*/ 14 w 29"/>
                <a:gd name="T3" fmla="*/ 0 h 11"/>
                <a:gd name="T4" fmla="*/ 28 w 29"/>
                <a:gd name="T5" fmla="*/ 6 h 11"/>
                <a:gd name="T6" fmla="*/ 13 w 29"/>
                <a:gd name="T7" fmla="*/ 11 h 11"/>
                <a:gd name="T8" fmla="*/ 1 w 29"/>
                <a:gd name="T9" fmla="*/ 5 h 11"/>
              </a:gdLst>
              <a:ahLst/>
              <a:cxnLst>
                <a:cxn ang="0">
                  <a:pos x="T0" y="T1"/>
                </a:cxn>
                <a:cxn ang="0">
                  <a:pos x="T2" y="T3"/>
                </a:cxn>
                <a:cxn ang="0">
                  <a:pos x="T4" y="T5"/>
                </a:cxn>
                <a:cxn ang="0">
                  <a:pos x="T6" y="T7"/>
                </a:cxn>
                <a:cxn ang="0">
                  <a:pos x="T8" y="T9"/>
                </a:cxn>
              </a:cxnLst>
              <a:rect l="0" t="0" r="r" b="b"/>
              <a:pathLst>
                <a:path w="28" h="11">
                  <a:moveTo>
                    <a:pt x="1" y="5"/>
                  </a:moveTo>
                  <a:cubicBezTo>
                    <a:pt x="0" y="2"/>
                    <a:pt x="6" y="0"/>
                    <a:pt x="14" y="0"/>
                  </a:cubicBezTo>
                  <a:cubicBezTo>
                    <a:pt x="22" y="0"/>
                    <a:pt x="29" y="2"/>
                    <a:pt x="28" y="6"/>
                  </a:cubicBezTo>
                  <a:cubicBezTo>
                    <a:pt x="28" y="9"/>
                    <a:pt x="23" y="11"/>
                    <a:pt x="13" y="11"/>
                  </a:cubicBezTo>
                  <a:cubicBezTo>
                    <a:pt x="4" y="11"/>
                    <a:pt x="1" y="9"/>
                    <a:pt x="1"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1" name="Freeform 166">
              <a:extLst>
                <a:ext uri="{FF2B5EF4-FFF2-40B4-BE49-F238E27FC236}">
                  <a16:creationId xmlns:a16="http://schemas.microsoft.com/office/drawing/2014/main" id="{2946580F-B1F2-DC18-7889-EDA516BC471B}"/>
                </a:ext>
              </a:extLst>
            </p:cNvPr>
            <p:cNvSpPr/>
            <p:nvPr/>
          </p:nvSpPr>
          <p:spPr bwMode="auto">
            <a:xfrm>
              <a:off x="8026400" y="6827838"/>
              <a:ext cx="92075" cy="38100"/>
            </a:xfrm>
            <a:custGeom>
              <a:avLst/>
              <a:gdLst>
                <a:gd name="T0" fmla="*/ 16 w 29"/>
                <a:gd name="T1" fmla="*/ 10 h 10"/>
                <a:gd name="T2" fmla="*/ 1 w 29"/>
                <a:gd name="T3" fmla="*/ 4 h 10"/>
                <a:gd name="T4" fmla="*/ 15 w 29"/>
                <a:gd name="T5" fmla="*/ 0 h 10"/>
                <a:gd name="T6" fmla="*/ 29 w 29"/>
                <a:gd name="T7" fmla="*/ 5 h 10"/>
                <a:gd name="T8" fmla="*/ 16 w 29"/>
                <a:gd name="T9" fmla="*/ 10 h 10"/>
              </a:gdLst>
              <a:ahLst/>
              <a:cxnLst>
                <a:cxn ang="0">
                  <a:pos x="T0" y="T1"/>
                </a:cxn>
                <a:cxn ang="0">
                  <a:pos x="T2" y="T3"/>
                </a:cxn>
                <a:cxn ang="0">
                  <a:pos x="T4" y="T5"/>
                </a:cxn>
                <a:cxn ang="0">
                  <a:pos x="T6" y="T7"/>
                </a:cxn>
                <a:cxn ang="0">
                  <a:pos x="T8" y="T9"/>
                </a:cxn>
              </a:cxnLst>
              <a:rect l="0" t="0" r="r" b="b"/>
              <a:pathLst>
                <a:path w="28" h="10">
                  <a:moveTo>
                    <a:pt x="16" y="10"/>
                  </a:moveTo>
                  <a:cubicBezTo>
                    <a:pt x="6" y="10"/>
                    <a:pt x="0" y="8"/>
                    <a:pt x="1" y="4"/>
                  </a:cubicBezTo>
                  <a:cubicBezTo>
                    <a:pt x="1" y="1"/>
                    <a:pt x="6" y="0"/>
                    <a:pt x="15" y="0"/>
                  </a:cubicBezTo>
                  <a:cubicBezTo>
                    <a:pt x="24" y="0"/>
                    <a:pt x="29" y="1"/>
                    <a:pt x="29" y="5"/>
                  </a:cubicBezTo>
                  <a:cubicBezTo>
                    <a:pt x="29" y="8"/>
                    <a:pt x="23" y="10"/>
                    <a:pt x="16"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2" name="Freeform 167">
              <a:extLst>
                <a:ext uri="{FF2B5EF4-FFF2-40B4-BE49-F238E27FC236}">
                  <a16:creationId xmlns:a16="http://schemas.microsoft.com/office/drawing/2014/main" id="{B063027E-229A-997A-93C2-D2B826E612B8}"/>
                </a:ext>
              </a:extLst>
            </p:cNvPr>
            <p:cNvSpPr/>
            <p:nvPr/>
          </p:nvSpPr>
          <p:spPr bwMode="auto">
            <a:xfrm>
              <a:off x="7575550" y="6819900"/>
              <a:ext cx="88900" cy="46038"/>
            </a:xfrm>
            <a:custGeom>
              <a:avLst/>
              <a:gdLst>
                <a:gd name="T0" fmla="*/ 28 w 28"/>
                <a:gd name="T1" fmla="*/ 6 h 12"/>
                <a:gd name="T2" fmla="*/ 15 w 28"/>
                <a:gd name="T3" fmla="*/ 11 h 12"/>
                <a:gd name="T4" fmla="*/ 1 w 28"/>
                <a:gd name="T5" fmla="*/ 6 h 12"/>
                <a:gd name="T6" fmla="*/ 14 w 28"/>
                <a:gd name="T7" fmla="*/ 0 h 12"/>
                <a:gd name="T8" fmla="*/ 28 w 28"/>
                <a:gd name="T9" fmla="*/ 6 h 12"/>
              </a:gdLst>
              <a:ahLst/>
              <a:cxnLst>
                <a:cxn ang="0">
                  <a:pos x="T0" y="T1"/>
                </a:cxn>
                <a:cxn ang="0">
                  <a:pos x="T2" y="T3"/>
                </a:cxn>
                <a:cxn ang="0">
                  <a:pos x="T4" y="T5"/>
                </a:cxn>
                <a:cxn ang="0">
                  <a:pos x="T6" y="T7"/>
                </a:cxn>
                <a:cxn ang="0">
                  <a:pos x="T8" y="T9"/>
                </a:cxn>
              </a:cxnLst>
              <a:rect l="0" t="0" r="r" b="b"/>
              <a:pathLst>
                <a:path w="28" h="12">
                  <a:moveTo>
                    <a:pt x="28" y="6"/>
                  </a:moveTo>
                  <a:cubicBezTo>
                    <a:pt x="27" y="10"/>
                    <a:pt x="24" y="12"/>
                    <a:pt x="15" y="11"/>
                  </a:cubicBezTo>
                  <a:cubicBezTo>
                    <a:pt x="8" y="11"/>
                    <a:pt x="0" y="10"/>
                    <a:pt x="1" y="6"/>
                  </a:cubicBezTo>
                  <a:cubicBezTo>
                    <a:pt x="2" y="3"/>
                    <a:pt x="5" y="1"/>
                    <a:pt x="14" y="0"/>
                  </a:cubicBezTo>
                  <a:cubicBezTo>
                    <a:pt x="24" y="0"/>
                    <a:pt x="28" y="3"/>
                    <a:pt x="28"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3" name="Freeform 168">
              <a:extLst>
                <a:ext uri="{FF2B5EF4-FFF2-40B4-BE49-F238E27FC236}">
                  <a16:creationId xmlns:a16="http://schemas.microsoft.com/office/drawing/2014/main" id="{667BEDF0-1A10-EA0C-D0D6-DFEAEBAB844D}"/>
                </a:ext>
              </a:extLst>
            </p:cNvPr>
            <p:cNvSpPr/>
            <p:nvPr/>
          </p:nvSpPr>
          <p:spPr bwMode="auto">
            <a:xfrm>
              <a:off x="3273425" y="6629400"/>
              <a:ext cx="92075" cy="42863"/>
            </a:xfrm>
            <a:custGeom>
              <a:avLst/>
              <a:gdLst>
                <a:gd name="T0" fmla="*/ 29 w 29"/>
                <a:gd name="T1" fmla="*/ 5 h 11"/>
                <a:gd name="T2" fmla="*/ 17 w 29"/>
                <a:gd name="T3" fmla="*/ 11 h 11"/>
                <a:gd name="T4" fmla="*/ 0 w 29"/>
                <a:gd name="T5" fmla="*/ 5 h 11"/>
                <a:gd name="T6" fmla="*/ 13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7" y="8"/>
                    <a:pt x="24" y="11"/>
                    <a:pt x="17" y="11"/>
                  </a:cubicBezTo>
                  <a:cubicBezTo>
                    <a:pt x="9" y="10"/>
                    <a:pt x="0" y="9"/>
                    <a:pt x="0" y="5"/>
                  </a:cubicBezTo>
                  <a:cubicBezTo>
                    <a:pt x="0" y="2"/>
                    <a:pt x="4" y="0"/>
                    <a:pt x="13" y="0"/>
                  </a:cubicBezTo>
                  <a:cubicBezTo>
                    <a:pt x="22" y="0"/>
                    <a:pt x="26" y="2"/>
                    <a:pt x="29"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4" name="Freeform 169">
              <a:extLst>
                <a:ext uri="{FF2B5EF4-FFF2-40B4-BE49-F238E27FC236}">
                  <a16:creationId xmlns:a16="http://schemas.microsoft.com/office/drawing/2014/main" id="{827F2B1D-F87B-541A-12FB-419496E2C853}"/>
                </a:ext>
              </a:extLst>
            </p:cNvPr>
            <p:cNvSpPr/>
            <p:nvPr/>
          </p:nvSpPr>
          <p:spPr bwMode="auto">
            <a:xfrm>
              <a:off x="10414000" y="6796088"/>
              <a:ext cx="92075" cy="42863"/>
            </a:xfrm>
            <a:custGeom>
              <a:avLst/>
              <a:gdLst>
                <a:gd name="T0" fmla="*/ 29 w 29"/>
                <a:gd name="T1" fmla="*/ 5 h 11"/>
                <a:gd name="T2" fmla="*/ 15 w 29"/>
                <a:gd name="T3" fmla="*/ 11 h 11"/>
                <a:gd name="T4" fmla="*/ 1 w 29"/>
                <a:gd name="T5" fmla="*/ 5 h 11"/>
                <a:gd name="T6" fmla="*/ 14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7" y="9"/>
                    <a:pt x="23" y="11"/>
                    <a:pt x="15" y="11"/>
                  </a:cubicBezTo>
                  <a:cubicBezTo>
                    <a:pt x="6" y="11"/>
                    <a:pt x="0" y="8"/>
                    <a:pt x="1" y="5"/>
                  </a:cubicBezTo>
                  <a:cubicBezTo>
                    <a:pt x="1" y="2"/>
                    <a:pt x="7" y="0"/>
                    <a:pt x="14" y="0"/>
                  </a:cubicBezTo>
                  <a:cubicBezTo>
                    <a:pt x="23" y="0"/>
                    <a:pt x="27" y="2"/>
                    <a:pt x="29"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5" name="Freeform 170">
              <a:extLst>
                <a:ext uri="{FF2B5EF4-FFF2-40B4-BE49-F238E27FC236}">
                  <a16:creationId xmlns:a16="http://schemas.microsoft.com/office/drawing/2014/main" id="{2FCCBE8C-FF0C-82EF-36B5-9F894C9EE97A}"/>
                </a:ext>
              </a:extLst>
            </p:cNvPr>
            <p:cNvSpPr/>
            <p:nvPr/>
          </p:nvSpPr>
          <p:spPr bwMode="auto">
            <a:xfrm>
              <a:off x="7708900" y="6784975"/>
              <a:ext cx="92075" cy="42863"/>
            </a:xfrm>
            <a:custGeom>
              <a:avLst/>
              <a:gdLst>
                <a:gd name="T0" fmla="*/ 17 w 29"/>
                <a:gd name="T1" fmla="*/ 11 h 11"/>
                <a:gd name="T2" fmla="*/ 1 w 29"/>
                <a:gd name="T3" fmla="*/ 5 h 11"/>
                <a:gd name="T4" fmla="*/ 14 w 29"/>
                <a:gd name="T5" fmla="*/ 0 h 11"/>
                <a:gd name="T6" fmla="*/ 29 w 29"/>
                <a:gd name="T7" fmla="*/ 5 h 11"/>
                <a:gd name="T8" fmla="*/ 17 w 29"/>
                <a:gd name="T9" fmla="*/ 11 h 11"/>
              </a:gdLst>
              <a:ahLst/>
              <a:cxnLst>
                <a:cxn ang="0">
                  <a:pos x="T0" y="T1"/>
                </a:cxn>
                <a:cxn ang="0">
                  <a:pos x="T2" y="T3"/>
                </a:cxn>
                <a:cxn ang="0">
                  <a:pos x="T4" y="T5"/>
                </a:cxn>
                <a:cxn ang="0">
                  <a:pos x="T6" y="T7"/>
                </a:cxn>
                <a:cxn ang="0">
                  <a:pos x="T8" y="T9"/>
                </a:cxn>
              </a:cxnLst>
              <a:rect l="0" t="0" r="r" b="b"/>
              <a:pathLst>
                <a:path w="28" h="11">
                  <a:moveTo>
                    <a:pt x="17" y="11"/>
                  </a:moveTo>
                  <a:cubicBezTo>
                    <a:pt x="5" y="11"/>
                    <a:pt x="1" y="8"/>
                    <a:pt x="1" y="5"/>
                  </a:cubicBezTo>
                  <a:cubicBezTo>
                    <a:pt x="0" y="2"/>
                    <a:pt x="6" y="1"/>
                    <a:pt x="14" y="0"/>
                  </a:cubicBezTo>
                  <a:cubicBezTo>
                    <a:pt x="22" y="0"/>
                    <a:pt x="28" y="2"/>
                    <a:pt x="29" y="5"/>
                  </a:cubicBezTo>
                  <a:cubicBezTo>
                    <a:pt x="29" y="9"/>
                    <a:pt x="23" y="10"/>
                    <a:pt x="17"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6" name="Freeform 171">
              <a:extLst>
                <a:ext uri="{FF2B5EF4-FFF2-40B4-BE49-F238E27FC236}">
                  <a16:creationId xmlns:a16="http://schemas.microsoft.com/office/drawing/2014/main" id="{268968CD-B3A8-A49E-C39D-D2BAB8F66451}"/>
                </a:ext>
              </a:extLst>
            </p:cNvPr>
            <p:cNvSpPr/>
            <p:nvPr/>
          </p:nvSpPr>
          <p:spPr bwMode="auto">
            <a:xfrm>
              <a:off x="8928100" y="6827838"/>
              <a:ext cx="92075" cy="42863"/>
            </a:xfrm>
            <a:custGeom>
              <a:avLst/>
              <a:gdLst>
                <a:gd name="T0" fmla="*/ 16 w 29"/>
                <a:gd name="T1" fmla="*/ 11 h 11"/>
                <a:gd name="T2" fmla="*/ 1 w 29"/>
                <a:gd name="T3" fmla="*/ 5 h 11"/>
                <a:gd name="T4" fmla="*/ 13 w 29"/>
                <a:gd name="T5" fmla="*/ 1 h 11"/>
                <a:gd name="T6" fmla="*/ 29 w 29"/>
                <a:gd name="T7" fmla="*/ 5 h 11"/>
                <a:gd name="T8" fmla="*/ 16 w 29"/>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6" y="11"/>
                    <a:pt x="1" y="9"/>
                    <a:pt x="1" y="5"/>
                  </a:cubicBezTo>
                  <a:cubicBezTo>
                    <a:pt x="0" y="2"/>
                    <a:pt x="6" y="1"/>
                    <a:pt x="13" y="1"/>
                  </a:cubicBezTo>
                  <a:cubicBezTo>
                    <a:pt x="21" y="0"/>
                    <a:pt x="28" y="2"/>
                    <a:pt x="29" y="5"/>
                  </a:cubicBezTo>
                  <a:cubicBezTo>
                    <a:pt x="29" y="8"/>
                    <a:pt x="25" y="11"/>
                    <a:pt x="16"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7" name="Freeform 172">
              <a:extLst>
                <a:ext uri="{FF2B5EF4-FFF2-40B4-BE49-F238E27FC236}">
                  <a16:creationId xmlns:a16="http://schemas.microsoft.com/office/drawing/2014/main" id="{A1E82083-C2B4-100B-0ADE-8F48BCC54D00}"/>
                </a:ext>
              </a:extLst>
            </p:cNvPr>
            <p:cNvSpPr/>
            <p:nvPr/>
          </p:nvSpPr>
          <p:spPr bwMode="auto">
            <a:xfrm>
              <a:off x="212725" y="6419850"/>
              <a:ext cx="82550" cy="42863"/>
            </a:xfrm>
            <a:custGeom>
              <a:avLst/>
              <a:gdLst>
                <a:gd name="T0" fmla="*/ 26 w 26"/>
                <a:gd name="T1" fmla="*/ 4 h 11"/>
                <a:gd name="T2" fmla="*/ 13 w 26"/>
                <a:gd name="T3" fmla="*/ 11 h 11"/>
                <a:gd name="T4" fmla="*/ 0 w 26"/>
                <a:gd name="T5" fmla="*/ 6 h 11"/>
                <a:gd name="T6" fmla="*/ 13 w 26"/>
                <a:gd name="T7" fmla="*/ 0 h 11"/>
                <a:gd name="T8" fmla="*/ 26 w 26"/>
                <a:gd name="T9" fmla="*/ 4 h 11"/>
              </a:gdLst>
              <a:ahLst/>
              <a:cxnLst>
                <a:cxn ang="0">
                  <a:pos x="T0" y="T1"/>
                </a:cxn>
                <a:cxn ang="0">
                  <a:pos x="T2" y="T3"/>
                </a:cxn>
                <a:cxn ang="0">
                  <a:pos x="T4" y="T5"/>
                </a:cxn>
                <a:cxn ang="0">
                  <a:pos x="T6" y="T7"/>
                </a:cxn>
                <a:cxn ang="0">
                  <a:pos x="T8" y="T9"/>
                </a:cxn>
              </a:cxnLst>
              <a:rect l="0" t="0" r="r" b="b"/>
              <a:pathLst>
                <a:path w="26" h="11">
                  <a:moveTo>
                    <a:pt x="26" y="4"/>
                  </a:moveTo>
                  <a:cubicBezTo>
                    <a:pt x="26" y="9"/>
                    <a:pt x="22" y="11"/>
                    <a:pt x="13" y="11"/>
                  </a:cubicBezTo>
                  <a:cubicBezTo>
                    <a:pt x="4" y="11"/>
                    <a:pt x="0" y="9"/>
                    <a:pt x="0" y="6"/>
                  </a:cubicBezTo>
                  <a:cubicBezTo>
                    <a:pt x="0" y="2"/>
                    <a:pt x="5" y="0"/>
                    <a:pt x="13" y="0"/>
                  </a:cubicBezTo>
                  <a:cubicBezTo>
                    <a:pt x="20" y="0"/>
                    <a:pt x="26" y="2"/>
                    <a:pt x="26"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8" name="Freeform 173">
              <a:extLst>
                <a:ext uri="{FF2B5EF4-FFF2-40B4-BE49-F238E27FC236}">
                  <a16:creationId xmlns:a16="http://schemas.microsoft.com/office/drawing/2014/main" id="{03677497-91AF-1ECD-5BFA-E5BFA66C6B96}"/>
                </a:ext>
              </a:extLst>
            </p:cNvPr>
            <p:cNvSpPr/>
            <p:nvPr/>
          </p:nvSpPr>
          <p:spPr bwMode="auto">
            <a:xfrm>
              <a:off x="7927975" y="6808788"/>
              <a:ext cx="85725" cy="42863"/>
            </a:xfrm>
            <a:custGeom>
              <a:avLst/>
              <a:gdLst>
                <a:gd name="T0" fmla="*/ 26 w 27"/>
                <a:gd name="T1" fmla="*/ 5 h 11"/>
                <a:gd name="T2" fmla="*/ 13 w 27"/>
                <a:gd name="T3" fmla="*/ 11 h 11"/>
                <a:gd name="T4" fmla="*/ 0 w 27"/>
                <a:gd name="T5" fmla="*/ 5 h 11"/>
                <a:gd name="T6" fmla="*/ 13 w 27"/>
                <a:gd name="T7" fmla="*/ 0 h 11"/>
                <a:gd name="T8" fmla="*/ 26 w 27"/>
                <a:gd name="T9" fmla="*/ 5 h 11"/>
              </a:gdLst>
              <a:ahLst/>
              <a:cxnLst>
                <a:cxn ang="0">
                  <a:pos x="T0" y="T1"/>
                </a:cxn>
                <a:cxn ang="0">
                  <a:pos x="T2" y="T3"/>
                </a:cxn>
                <a:cxn ang="0">
                  <a:pos x="T4" y="T5"/>
                </a:cxn>
                <a:cxn ang="0">
                  <a:pos x="T6" y="T7"/>
                </a:cxn>
                <a:cxn ang="0">
                  <a:pos x="T8" y="T9"/>
                </a:cxn>
              </a:cxnLst>
              <a:rect l="0" t="0" r="r" b="b"/>
              <a:pathLst>
                <a:path w="27" h="11">
                  <a:moveTo>
                    <a:pt x="26" y="5"/>
                  </a:moveTo>
                  <a:cubicBezTo>
                    <a:pt x="26" y="9"/>
                    <a:pt x="22" y="11"/>
                    <a:pt x="13" y="11"/>
                  </a:cubicBezTo>
                  <a:cubicBezTo>
                    <a:pt x="3" y="11"/>
                    <a:pt x="0" y="9"/>
                    <a:pt x="0" y="5"/>
                  </a:cubicBezTo>
                  <a:cubicBezTo>
                    <a:pt x="0" y="2"/>
                    <a:pt x="6" y="0"/>
                    <a:pt x="13" y="0"/>
                  </a:cubicBezTo>
                  <a:cubicBezTo>
                    <a:pt x="21" y="0"/>
                    <a:pt x="27" y="2"/>
                    <a:pt x="26"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9" name="Freeform 174">
              <a:extLst>
                <a:ext uri="{FF2B5EF4-FFF2-40B4-BE49-F238E27FC236}">
                  <a16:creationId xmlns:a16="http://schemas.microsoft.com/office/drawing/2014/main" id="{ECCAFC5C-1E60-90AF-24E6-EFD73C85D911}"/>
                </a:ext>
              </a:extLst>
            </p:cNvPr>
            <p:cNvSpPr/>
            <p:nvPr/>
          </p:nvSpPr>
          <p:spPr bwMode="auto">
            <a:xfrm>
              <a:off x="3857625" y="6723063"/>
              <a:ext cx="200025" cy="26988"/>
            </a:xfrm>
            <a:custGeom>
              <a:avLst/>
              <a:gdLst>
                <a:gd name="T0" fmla="*/ 11 w 63"/>
                <a:gd name="T1" fmla="*/ 0 h 7"/>
                <a:gd name="T2" fmla="*/ 63 w 63"/>
                <a:gd name="T3" fmla="*/ 3 h 7"/>
                <a:gd name="T4" fmla="*/ 29 w 63"/>
                <a:gd name="T5" fmla="*/ 2 h 7"/>
                <a:gd name="T6" fmla="*/ 24 w 63"/>
                <a:gd name="T7" fmla="*/ 6 h 7"/>
                <a:gd name="T8" fmla="*/ 2 w 63"/>
                <a:gd name="T9" fmla="*/ 6 h 7"/>
                <a:gd name="T10" fmla="*/ 3 w 63"/>
                <a:gd name="T11" fmla="*/ 3 h 7"/>
                <a:gd name="T12" fmla="*/ 11 w 6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2" h="7">
                  <a:moveTo>
                    <a:pt x="11" y="0"/>
                  </a:moveTo>
                  <a:cubicBezTo>
                    <a:pt x="28" y="1"/>
                    <a:pt x="46" y="2"/>
                    <a:pt x="63" y="3"/>
                  </a:cubicBezTo>
                  <a:cubicBezTo>
                    <a:pt x="51" y="6"/>
                    <a:pt x="38" y="7"/>
                    <a:pt x="29" y="2"/>
                  </a:cubicBezTo>
                  <a:cubicBezTo>
                    <a:pt x="21" y="3"/>
                    <a:pt x="32" y="6"/>
                    <a:pt x="24" y="6"/>
                  </a:cubicBezTo>
                  <a:cubicBezTo>
                    <a:pt x="17" y="6"/>
                    <a:pt x="9" y="6"/>
                    <a:pt x="2" y="6"/>
                  </a:cubicBezTo>
                  <a:cubicBezTo>
                    <a:pt x="0" y="6"/>
                    <a:pt x="1" y="4"/>
                    <a:pt x="3" y="3"/>
                  </a:cubicBezTo>
                  <a:cubicBezTo>
                    <a:pt x="5" y="2"/>
                    <a:pt x="8" y="1"/>
                    <a:pt x="11" y="0"/>
                  </a:cubicBezTo>
                  <a:close/>
                </a:path>
              </a:pathLst>
            </a:custGeom>
            <a:solidFill>
              <a:srgbClr val="E2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0" name="Freeform 175">
              <a:extLst>
                <a:ext uri="{FF2B5EF4-FFF2-40B4-BE49-F238E27FC236}">
                  <a16:creationId xmlns:a16="http://schemas.microsoft.com/office/drawing/2014/main" id="{F1928866-696D-00FD-22E1-3E1BA9647A84}"/>
                </a:ext>
              </a:extLst>
            </p:cNvPr>
            <p:cNvSpPr/>
            <p:nvPr/>
          </p:nvSpPr>
          <p:spPr bwMode="auto">
            <a:xfrm>
              <a:off x="10283825" y="6835775"/>
              <a:ext cx="85725" cy="42863"/>
            </a:xfrm>
            <a:custGeom>
              <a:avLst/>
              <a:gdLst>
                <a:gd name="T0" fmla="*/ 1 w 27"/>
                <a:gd name="T1" fmla="*/ 6 h 11"/>
                <a:gd name="T2" fmla="*/ 14 w 27"/>
                <a:gd name="T3" fmla="*/ 0 h 11"/>
                <a:gd name="T4" fmla="*/ 27 w 27"/>
                <a:gd name="T5" fmla="*/ 5 h 11"/>
                <a:gd name="T6" fmla="*/ 13 w 27"/>
                <a:gd name="T7" fmla="*/ 11 h 11"/>
                <a:gd name="T8" fmla="*/ 1 w 27"/>
                <a:gd name="T9" fmla="*/ 6 h 11"/>
              </a:gdLst>
              <a:ahLst/>
              <a:cxnLst>
                <a:cxn ang="0">
                  <a:pos x="T0" y="T1"/>
                </a:cxn>
                <a:cxn ang="0">
                  <a:pos x="T2" y="T3"/>
                </a:cxn>
                <a:cxn ang="0">
                  <a:pos x="T4" y="T5"/>
                </a:cxn>
                <a:cxn ang="0">
                  <a:pos x="T6" y="T7"/>
                </a:cxn>
                <a:cxn ang="0">
                  <a:pos x="T8" y="T9"/>
                </a:cxn>
              </a:cxnLst>
              <a:rect l="0" t="0" r="r" b="b"/>
              <a:pathLst>
                <a:path w="27" h="11">
                  <a:moveTo>
                    <a:pt x="1" y="6"/>
                  </a:moveTo>
                  <a:cubicBezTo>
                    <a:pt x="1" y="2"/>
                    <a:pt x="5" y="0"/>
                    <a:pt x="14" y="0"/>
                  </a:cubicBezTo>
                  <a:cubicBezTo>
                    <a:pt x="22" y="0"/>
                    <a:pt x="27" y="2"/>
                    <a:pt x="27" y="5"/>
                  </a:cubicBezTo>
                  <a:cubicBezTo>
                    <a:pt x="26" y="8"/>
                    <a:pt x="21" y="11"/>
                    <a:pt x="13" y="11"/>
                  </a:cubicBezTo>
                  <a:cubicBezTo>
                    <a:pt x="6" y="11"/>
                    <a:pt x="0" y="9"/>
                    <a:pt x="1"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1" name="Freeform 176">
              <a:extLst>
                <a:ext uri="{FF2B5EF4-FFF2-40B4-BE49-F238E27FC236}">
                  <a16:creationId xmlns:a16="http://schemas.microsoft.com/office/drawing/2014/main" id="{6DF8C455-77B9-90BF-8A16-208337C88D93}"/>
                </a:ext>
              </a:extLst>
            </p:cNvPr>
            <p:cNvSpPr/>
            <p:nvPr/>
          </p:nvSpPr>
          <p:spPr bwMode="auto">
            <a:xfrm>
              <a:off x="2625725" y="6599238"/>
              <a:ext cx="209550" cy="46038"/>
            </a:xfrm>
            <a:custGeom>
              <a:avLst/>
              <a:gdLst>
                <a:gd name="T0" fmla="*/ 0 w 66"/>
                <a:gd name="T1" fmla="*/ 5 h 12"/>
                <a:gd name="T2" fmla="*/ 66 w 66"/>
                <a:gd name="T3" fmla="*/ 0 h 12"/>
                <a:gd name="T4" fmla="*/ 32 w 66"/>
                <a:gd name="T5" fmla="*/ 3 h 12"/>
                <a:gd name="T6" fmla="*/ 0 w 66"/>
                <a:gd name="T7" fmla="*/ 5 h 12"/>
              </a:gdLst>
              <a:ahLst/>
              <a:cxnLst>
                <a:cxn ang="0">
                  <a:pos x="T0" y="T1"/>
                </a:cxn>
                <a:cxn ang="0">
                  <a:pos x="T2" y="T3"/>
                </a:cxn>
                <a:cxn ang="0">
                  <a:pos x="T4" y="T5"/>
                </a:cxn>
                <a:cxn ang="0">
                  <a:pos x="T6" y="T7"/>
                </a:cxn>
              </a:cxnLst>
              <a:rect l="0" t="0" r="r" b="b"/>
              <a:pathLst>
                <a:path w="66" h="12">
                  <a:moveTo>
                    <a:pt x="0" y="5"/>
                  </a:moveTo>
                  <a:cubicBezTo>
                    <a:pt x="22" y="3"/>
                    <a:pt x="44" y="1"/>
                    <a:pt x="66" y="0"/>
                  </a:cubicBezTo>
                  <a:cubicBezTo>
                    <a:pt x="56" y="8"/>
                    <a:pt x="55" y="8"/>
                    <a:pt x="32" y="3"/>
                  </a:cubicBezTo>
                  <a:cubicBezTo>
                    <a:pt x="26" y="11"/>
                    <a:pt x="22" y="12"/>
                    <a:pt x="0" y="5"/>
                  </a:cubicBezTo>
                  <a:close/>
                </a:path>
              </a:pathLst>
            </a:custGeom>
            <a:solidFill>
              <a:srgbClr val="E3B2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2" name="Freeform 177">
              <a:extLst>
                <a:ext uri="{FF2B5EF4-FFF2-40B4-BE49-F238E27FC236}">
                  <a16:creationId xmlns:a16="http://schemas.microsoft.com/office/drawing/2014/main" id="{20B03FFE-9D99-3834-37AE-5F2D684B5636}"/>
                </a:ext>
              </a:extLst>
            </p:cNvPr>
            <p:cNvSpPr/>
            <p:nvPr/>
          </p:nvSpPr>
          <p:spPr bwMode="auto">
            <a:xfrm>
              <a:off x="314325" y="6435725"/>
              <a:ext cx="82550" cy="42863"/>
            </a:xfrm>
            <a:custGeom>
              <a:avLst/>
              <a:gdLst>
                <a:gd name="T0" fmla="*/ 11 w 26"/>
                <a:gd name="T1" fmla="*/ 0 h 11"/>
                <a:gd name="T2" fmla="*/ 25 w 26"/>
                <a:gd name="T3" fmla="*/ 4 h 11"/>
                <a:gd name="T4" fmla="*/ 12 w 26"/>
                <a:gd name="T5" fmla="*/ 11 h 11"/>
                <a:gd name="T6" fmla="*/ 0 w 26"/>
                <a:gd name="T7" fmla="*/ 5 h 11"/>
                <a:gd name="T8" fmla="*/ 11 w 26"/>
                <a:gd name="T9" fmla="*/ 0 h 11"/>
              </a:gdLst>
              <a:ahLst/>
              <a:cxnLst>
                <a:cxn ang="0">
                  <a:pos x="T0" y="T1"/>
                </a:cxn>
                <a:cxn ang="0">
                  <a:pos x="T2" y="T3"/>
                </a:cxn>
                <a:cxn ang="0">
                  <a:pos x="T4" y="T5"/>
                </a:cxn>
                <a:cxn ang="0">
                  <a:pos x="T6" y="T7"/>
                </a:cxn>
                <a:cxn ang="0">
                  <a:pos x="T8" y="T9"/>
                </a:cxn>
              </a:cxnLst>
              <a:rect l="0" t="0" r="r" b="b"/>
              <a:pathLst>
                <a:path w="26" h="11">
                  <a:moveTo>
                    <a:pt x="11" y="0"/>
                  </a:moveTo>
                  <a:cubicBezTo>
                    <a:pt x="20" y="0"/>
                    <a:pt x="26" y="1"/>
                    <a:pt x="25" y="4"/>
                  </a:cubicBezTo>
                  <a:cubicBezTo>
                    <a:pt x="24" y="7"/>
                    <a:pt x="20" y="10"/>
                    <a:pt x="12" y="11"/>
                  </a:cubicBezTo>
                  <a:cubicBezTo>
                    <a:pt x="5" y="11"/>
                    <a:pt x="0" y="8"/>
                    <a:pt x="0" y="5"/>
                  </a:cubicBezTo>
                  <a:cubicBezTo>
                    <a:pt x="0" y="2"/>
                    <a:pt x="5" y="0"/>
                    <a:pt x="11" y="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3" name="Freeform 178">
              <a:extLst>
                <a:ext uri="{FF2B5EF4-FFF2-40B4-BE49-F238E27FC236}">
                  <a16:creationId xmlns:a16="http://schemas.microsoft.com/office/drawing/2014/main" id="{189AC4C3-B66B-F382-A24B-0370DCCFA80B}"/>
                </a:ext>
              </a:extLst>
            </p:cNvPr>
            <p:cNvSpPr/>
            <p:nvPr/>
          </p:nvSpPr>
          <p:spPr bwMode="auto">
            <a:xfrm>
              <a:off x="10302875" y="6789738"/>
              <a:ext cx="95250" cy="38100"/>
            </a:xfrm>
            <a:custGeom>
              <a:avLst/>
              <a:gdLst>
                <a:gd name="T0" fmla="*/ 29 w 30"/>
                <a:gd name="T1" fmla="*/ 5 h 10"/>
                <a:gd name="T2" fmla="*/ 15 w 30"/>
                <a:gd name="T3" fmla="*/ 9 h 10"/>
                <a:gd name="T4" fmla="*/ 2 w 30"/>
                <a:gd name="T5" fmla="*/ 4 h 10"/>
                <a:gd name="T6" fmla="*/ 22 w 30"/>
                <a:gd name="T7" fmla="*/ 1 h 10"/>
                <a:gd name="T8" fmla="*/ 29 w 30"/>
                <a:gd name="T9" fmla="*/ 5 h 10"/>
              </a:gdLst>
              <a:ahLst/>
              <a:cxnLst>
                <a:cxn ang="0">
                  <a:pos x="T0" y="T1"/>
                </a:cxn>
                <a:cxn ang="0">
                  <a:pos x="T2" y="T3"/>
                </a:cxn>
                <a:cxn ang="0">
                  <a:pos x="T4" y="T5"/>
                </a:cxn>
                <a:cxn ang="0">
                  <a:pos x="T6" y="T7"/>
                </a:cxn>
                <a:cxn ang="0">
                  <a:pos x="T8" y="T9"/>
                </a:cxn>
              </a:cxnLst>
              <a:rect l="0" t="0" r="r" b="b"/>
              <a:pathLst>
                <a:path w="30" h="10">
                  <a:moveTo>
                    <a:pt x="29" y="5"/>
                  </a:moveTo>
                  <a:cubicBezTo>
                    <a:pt x="28" y="8"/>
                    <a:pt x="23" y="10"/>
                    <a:pt x="15" y="9"/>
                  </a:cubicBezTo>
                  <a:cubicBezTo>
                    <a:pt x="7" y="9"/>
                    <a:pt x="0" y="7"/>
                    <a:pt x="2" y="4"/>
                  </a:cubicBezTo>
                  <a:cubicBezTo>
                    <a:pt x="4" y="1"/>
                    <a:pt x="14" y="1"/>
                    <a:pt x="22" y="1"/>
                  </a:cubicBezTo>
                  <a:cubicBezTo>
                    <a:pt x="30" y="0"/>
                    <a:pt x="29" y="3"/>
                    <a:pt x="29" y="5"/>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4" name="Freeform 179">
              <a:extLst>
                <a:ext uri="{FF2B5EF4-FFF2-40B4-BE49-F238E27FC236}">
                  <a16:creationId xmlns:a16="http://schemas.microsoft.com/office/drawing/2014/main" id="{038C3378-3832-DAAA-412A-93B10A9CE433}"/>
                </a:ext>
              </a:extLst>
            </p:cNvPr>
            <p:cNvSpPr/>
            <p:nvPr/>
          </p:nvSpPr>
          <p:spPr bwMode="auto">
            <a:xfrm>
              <a:off x="11233150" y="6789738"/>
              <a:ext cx="88900" cy="38100"/>
            </a:xfrm>
            <a:custGeom>
              <a:avLst/>
              <a:gdLst>
                <a:gd name="T0" fmla="*/ 11 w 28"/>
                <a:gd name="T1" fmla="*/ 1 h 10"/>
                <a:gd name="T2" fmla="*/ 27 w 28"/>
                <a:gd name="T3" fmla="*/ 4 h 10"/>
                <a:gd name="T4" fmla="*/ 13 w 28"/>
                <a:gd name="T5" fmla="*/ 10 h 10"/>
                <a:gd name="T6" fmla="*/ 0 w 28"/>
                <a:gd name="T7" fmla="*/ 4 h 10"/>
                <a:gd name="T8" fmla="*/ 11 w 28"/>
                <a:gd name="T9" fmla="*/ 1 h 10"/>
              </a:gdLst>
              <a:ahLst/>
              <a:cxnLst>
                <a:cxn ang="0">
                  <a:pos x="T0" y="T1"/>
                </a:cxn>
                <a:cxn ang="0">
                  <a:pos x="T2" y="T3"/>
                </a:cxn>
                <a:cxn ang="0">
                  <a:pos x="T4" y="T5"/>
                </a:cxn>
                <a:cxn ang="0">
                  <a:pos x="T6" y="T7"/>
                </a:cxn>
                <a:cxn ang="0">
                  <a:pos x="T8" y="T9"/>
                </a:cxn>
              </a:cxnLst>
              <a:rect l="0" t="0" r="r" b="b"/>
              <a:pathLst>
                <a:path w="28" h="10">
                  <a:moveTo>
                    <a:pt x="11" y="1"/>
                  </a:moveTo>
                  <a:cubicBezTo>
                    <a:pt x="16" y="2"/>
                    <a:pt x="27" y="0"/>
                    <a:pt x="27" y="4"/>
                  </a:cubicBezTo>
                  <a:cubicBezTo>
                    <a:pt x="28" y="7"/>
                    <a:pt x="22" y="10"/>
                    <a:pt x="13" y="10"/>
                  </a:cubicBezTo>
                  <a:cubicBezTo>
                    <a:pt x="4" y="9"/>
                    <a:pt x="0" y="7"/>
                    <a:pt x="0" y="4"/>
                  </a:cubicBezTo>
                  <a:cubicBezTo>
                    <a:pt x="0" y="2"/>
                    <a:pt x="3" y="0"/>
                    <a:pt x="11" y="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5" name="Freeform 180">
              <a:extLst>
                <a:ext uri="{FF2B5EF4-FFF2-40B4-BE49-F238E27FC236}">
                  <a16:creationId xmlns:a16="http://schemas.microsoft.com/office/drawing/2014/main" id="{11A11D10-4FB5-0714-0223-D9FB5D5C6F38}"/>
                </a:ext>
              </a:extLst>
            </p:cNvPr>
            <p:cNvSpPr/>
            <p:nvPr/>
          </p:nvSpPr>
          <p:spPr bwMode="auto">
            <a:xfrm>
              <a:off x="8829675" y="6819900"/>
              <a:ext cx="82550" cy="34925"/>
            </a:xfrm>
            <a:custGeom>
              <a:avLst/>
              <a:gdLst>
                <a:gd name="T0" fmla="*/ 25 w 26"/>
                <a:gd name="T1" fmla="*/ 6 h 9"/>
                <a:gd name="T2" fmla="*/ 13 w 26"/>
                <a:gd name="T3" fmla="*/ 9 h 9"/>
                <a:gd name="T4" fmla="*/ 0 w 26"/>
                <a:gd name="T5" fmla="*/ 4 h 9"/>
                <a:gd name="T6" fmla="*/ 14 w 26"/>
                <a:gd name="T7" fmla="*/ 0 h 9"/>
                <a:gd name="T8" fmla="*/ 25 w 26"/>
                <a:gd name="T9" fmla="*/ 6 h 9"/>
              </a:gdLst>
              <a:ahLst/>
              <a:cxnLst>
                <a:cxn ang="0">
                  <a:pos x="T0" y="T1"/>
                </a:cxn>
                <a:cxn ang="0">
                  <a:pos x="T2" y="T3"/>
                </a:cxn>
                <a:cxn ang="0">
                  <a:pos x="T4" y="T5"/>
                </a:cxn>
                <a:cxn ang="0">
                  <a:pos x="T6" y="T7"/>
                </a:cxn>
                <a:cxn ang="0">
                  <a:pos x="T8" y="T9"/>
                </a:cxn>
              </a:cxnLst>
              <a:rect l="0" t="0" r="r" b="b"/>
              <a:pathLst>
                <a:path w="26" h="9">
                  <a:moveTo>
                    <a:pt x="25" y="6"/>
                  </a:moveTo>
                  <a:cubicBezTo>
                    <a:pt x="25" y="8"/>
                    <a:pt x="21" y="9"/>
                    <a:pt x="13" y="9"/>
                  </a:cubicBezTo>
                  <a:cubicBezTo>
                    <a:pt x="4" y="9"/>
                    <a:pt x="0" y="7"/>
                    <a:pt x="0" y="4"/>
                  </a:cubicBezTo>
                  <a:cubicBezTo>
                    <a:pt x="0" y="0"/>
                    <a:pt x="7" y="0"/>
                    <a:pt x="14" y="0"/>
                  </a:cubicBezTo>
                  <a:cubicBezTo>
                    <a:pt x="21" y="0"/>
                    <a:pt x="26" y="1"/>
                    <a:pt x="25" y="6"/>
                  </a:cubicBezTo>
                  <a:close/>
                </a:path>
              </a:pathLst>
            </a:custGeom>
            <a:solidFill>
              <a:srgbClr val="E9B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6" name="Freeform 181">
              <a:extLst>
                <a:ext uri="{FF2B5EF4-FFF2-40B4-BE49-F238E27FC236}">
                  <a16:creationId xmlns:a16="http://schemas.microsoft.com/office/drawing/2014/main" id="{AC62C573-B7DE-E63A-B20D-2B5A9829D6F1}"/>
                </a:ext>
              </a:extLst>
            </p:cNvPr>
            <p:cNvSpPr/>
            <p:nvPr/>
          </p:nvSpPr>
          <p:spPr bwMode="auto">
            <a:xfrm>
              <a:off x="10887075" y="6777038"/>
              <a:ext cx="82550" cy="34925"/>
            </a:xfrm>
            <a:custGeom>
              <a:avLst/>
              <a:gdLst>
                <a:gd name="T0" fmla="*/ 14 w 26"/>
                <a:gd name="T1" fmla="*/ 0 h 9"/>
                <a:gd name="T2" fmla="*/ 26 w 26"/>
                <a:gd name="T3" fmla="*/ 4 h 9"/>
                <a:gd name="T4" fmla="*/ 13 w 26"/>
                <a:gd name="T5" fmla="*/ 9 h 9"/>
                <a:gd name="T6" fmla="*/ 0 w 26"/>
                <a:gd name="T7" fmla="*/ 4 h 9"/>
                <a:gd name="T8" fmla="*/ 14 w 26"/>
                <a:gd name="T9" fmla="*/ 0 h 9"/>
              </a:gdLst>
              <a:ahLst/>
              <a:cxnLst>
                <a:cxn ang="0">
                  <a:pos x="T0" y="T1"/>
                </a:cxn>
                <a:cxn ang="0">
                  <a:pos x="T2" y="T3"/>
                </a:cxn>
                <a:cxn ang="0">
                  <a:pos x="T4" y="T5"/>
                </a:cxn>
                <a:cxn ang="0">
                  <a:pos x="T6" y="T7"/>
                </a:cxn>
                <a:cxn ang="0">
                  <a:pos x="T8" y="T9"/>
                </a:cxn>
              </a:cxnLst>
              <a:rect l="0" t="0" r="r" b="b"/>
              <a:pathLst>
                <a:path w="26" h="9">
                  <a:moveTo>
                    <a:pt x="14" y="0"/>
                  </a:moveTo>
                  <a:cubicBezTo>
                    <a:pt x="21" y="0"/>
                    <a:pt x="26" y="1"/>
                    <a:pt x="26" y="4"/>
                  </a:cubicBezTo>
                  <a:cubicBezTo>
                    <a:pt x="26" y="7"/>
                    <a:pt x="21" y="9"/>
                    <a:pt x="13" y="9"/>
                  </a:cubicBezTo>
                  <a:cubicBezTo>
                    <a:pt x="5" y="9"/>
                    <a:pt x="0" y="7"/>
                    <a:pt x="0" y="4"/>
                  </a:cubicBezTo>
                  <a:cubicBezTo>
                    <a:pt x="0" y="0"/>
                    <a:pt x="6" y="0"/>
                    <a:pt x="14"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7" name="Freeform 182">
              <a:extLst>
                <a:ext uri="{FF2B5EF4-FFF2-40B4-BE49-F238E27FC236}">
                  <a16:creationId xmlns:a16="http://schemas.microsoft.com/office/drawing/2014/main" id="{0BDFA86C-B95C-EA4B-D512-582C515C06B7}"/>
                </a:ext>
              </a:extLst>
            </p:cNvPr>
            <p:cNvSpPr/>
            <p:nvPr/>
          </p:nvSpPr>
          <p:spPr bwMode="auto">
            <a:xfrm>
              <a:off x="10658475" y="6777038"/>
              <a:ext cx="82550" cy="34925"/>
            </a:xfrm>
            <a:custGeom>
              <a:avLst/>
              <a:gdLst>
                <a:gd name="T0" fmla="*/ 26 w 26"/>
                <a:gd name="T1" fmla="*/ 5 h 9"/>
                <a:gd name="T2" fmla="*/ 14 w 26"/>
                <a:gd name="T3" fmla="*/ 9 h 9"/>
                <a:gd name="T4" fmla="*/ 0 w 26"/>
                <a:gd name="T5" fmla="*/ 4 h 9"/>
                <a:gd name="T6" fmla="*/ 13 w 26"/>
                <a:gd name="T7" fmla="*/ 0 h 9"/>
                <a:gd name="T8" fmla="*/ 26 w 26"/>
                <a:gd name="T9" fmla="*/ 5 h 9"/>
              </a:gdLst>
              <a:ahLst/>
              <a:cxnLst>
                <a:cxn ang="0">
                  <a:pos x="T0" y="T1"/>
                </a:cxn>
                <a:cxn ang="0">
                  <a:pos x="T2" y="T3"/>
                </a:cxn>
                <a:cxn ang="0">
                  <a:pos x="T4" y="T5"/>
                </a:cxn>
                <a:cxn ang="0">
                  <a:pos x="T6" y="T7"/>
                </a:cxn>
                <a:cxn ang="0">
                  <a:pos x="T8" y="T9"/>
                </a:cxn>
              </a:cxnLst>
              <a:rect l="0" t="0" r="r" b="b"/>
              <a:pathLst>
                <a:path w="26" h="9">
                  <a:moveTo>
                    <a:pt x="26" y="5"/>
                  </a:moveTo>
                  <a:cubicBezTo>
                    <a:pt x="26" y="7"/>
                    <a:pt x="22" y="9"/>
                    <a:pt x="14" y="9"/>
                  </a:cubicBezTo>
                  <a:cubicBezTo>
                    <a:pt x="5" y="9"/>
                    <a:pt x="1" y="7"/>
                    <a:pt x="0" y="4"/>
                  </a:cubicBezTo>
                  <a:cubicBezTo>
                    <a:pt x="0" y="1"/>
                    <a:pt x="6" y="0"/>
                    <a:pt x="13" y="0"/>
                  </a:cubicBezTo>
                  <a:cubicBezTo>
                    <a:pt x="20" y="0"/>
                    <a:pt x="26" y="0"/>
                    <a:pt x="26" y="5"/>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8" name="Freeform 183">
              <a:extLst>
                <a:ext uri="{FF2B5EF4-FFF2-40B4-BE49-F238E27FC236}">
                  <a16:creationId xmlns:a16="http://schemas.microsoft.com/office/drawing/2014/main" id="{06AB7DD1-93C7-8CA6-900E-485D9B87F68C}"/>
                </a:ext>
              </a:extLst>
            </p:cNvPr>
            <p:cNvSpPr/>
            <p:nvPr/>
          </p:nvSpPr>
          <p:spPr bwMode="auto">
            <a:xfrm>
              <a:off x="7473950" y="6811963"/>
              <a:ext cx="88900" cy="42863"/>
            </a:xfrm>
            <a:custGeom>
              <a:avLst/>
              <a:gdLst>
                <a:gd name="T0" fmla="*/ 19 w 28"/>
                <a:gd name="T1" fmla="*/ 0 h 11"/>
                <a:gd name="T2" fmla="*/ 28 w 28"/>
                <a:gd name="T3" fmla="*/ 4 h 11"/>
                <a:gd name="T4" fmla="*/ 14 w 28"/>
                <a:gd name="T5" fmla="*/ 10 h 11"/>
                <a:gd name="T6" fmla="*/ 1 w 28"/>
                <a:gd name="T7" fmla="*/ 6 h 11"/>
                <a:gd name="T8" fmla="*/ 19 w 28"/>
                <a:gd name="T9" fmla="*/ 0 h 11"/>
              </a:gdLst>
              <a:ahLst/>
              <a:cxnLst>
                <a:cxn ang="0">
                  <a:pos x="T0" y="T1"/>
                </a:cxn>
                <a:cxn ang="0">
                  <a:pos x="T2" y="T3"/>
                </a:cxn>
                <a:cxn ang="0">
                  <a:pos x="T4" y="T5"/>
                </a:cxn>
                <a:cxn ang="0">
                  <a:pos x="T6" y="T7"/>
                </a:cxn>
                <a:cxn ang="0">
                  <a:pos x="T8" y="T9"/>
                </a:cxn>
              </a:cxnLst>
              <a:rect l="0" t="0" r="r" b="b"/>
              <a:pathLst>
                <a:path w="28" h="11">
                  <a:moveTo>
                    <a:pt x="19" y="0"/>
                  </a:moveTo>
                  <a:cubicBezTo>
                    <a:pt x="26" y="0"/>
                    <a:pt x="28" y="2"/>
                    <a:pt x="28" y="4"/>
                  </a:cubicBezTo>
                  <a:cubicBezTo>
                    <a:pt x="28" y="8"/>
                    <a:pt x="23" y="10"/>
                    <a:pt x="14" y="10"/>
                  </a:cubicBezTo>
                  <a:cubicBezTo>
                    <a:pt x="7" y="11"/>
                    <a:pt x="0" y="8"/>
                    <a:pt x="1" y="6"/>
                  </a:cubicBezTo>
                  <a:cubicBezTo>
                    <a:pt x="2" y="2"/>
                    <a:pt x="13" y="2"/>
                    <a:pt x="19" y="0"/>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9" name="Freeform 184">
              <a:extLst>
                <a:ext uri="{FF2B5EF4-FFF2-40B4-BE49-F238E27FC236}">
                  <a16:creationId xmlns:a16="http://schemas.microsoft.com/office/drawing/2014/main" id="{883DC2F1-D4D3-E62E-BCA2-44BA58B4E23A}"/>
                </a:ext>
              </a:extLst>
            </p:cNvPr>
            <p:cNvSpPr/>
            <p:nvPr/>
          </p:nvSpPr>
          <p:spPr bwMode="auto">
            <a:xfrm>
              <a:off x="231775" y="6362700"/>
              <a:ext cx="107950" cy="49213"/>
            </a:xfrm>
            <a:custGeom>
              <a:avLst/>
              <a:gdLst>
                <a:gd name="T0" fmla="*/ 0 w 34"/>
                <a:gd name="T1" fmla="*/ 10 h 13"/>
                <a:gd name="T2" fmla="*/ 34 w 34"/>
                <a:gd name="T3" fmla="*/ 0 h 13"/>
                <a:gd name="T4" fmla="*/ 30 w 34"/>
                <a:gd name="T5" fmla="*/ 5 h 13"/>
                <a:gd name="T6" fmla="*/ 25 w 34"/>
                <a:gd name="T7" fmla="*/ 12 h 13"/>
                <a:gd name="T8" fmla="*/ 6 w 34"/>
                <a:gd name="T9" fmla="*/ 11 h 13"/>
                <a:gd name="T10" fmla="*/ 0 w 34"/>
                <a:gd name="T11" fmla="*/ 10 h 13"/>
              </a:gdLst>
              <a:ahLst/>
              <a:cxnLst>
                <a:cxn ang="0">
                  <a:pos x="T0" y="T1"/>
                </a:cxn>
                <a:cxn ang="0">
                  <a:pos x="T2" y="T3"/>
                </a:cxn>
                <a:cxn ang="0">
                  <a:pos x="T4" y="T5"/>
                </a:cxn>
                <a:cxn ang="0">
                  <a:pos x="T6" y="T7"/>
                </a:cxn>
                <a:cxn ang="0">
                  <a:pos x="T8" y="T9"/>
                </a:cxn>
                <a:cxn ang="0">
                  <a:pos x="T10" y="T11"/>
                </a:cxn>
              </a:cxnLst>
              <a:rect l="0" t="0" r="r" b="b"/>
              <a:pathLst>
                <a:path w="34" h="13">
                  <a:moveTo>
                    <a:pt x="0" y="10"/>
                  </a:moveTo>
                  <a:cubicBezTo>
                    <a:pt x="11" y="7"/>
                    <a:pt x="22" y="3"/>
                    <a:pt x="34" y="0"/>
                  </a:cubicBezTo>
                  <a:cubicBezTo>
                    <a:pt x="33" y="2"/>
                    <a:pt x="28" y="3"/>
                    <a:pt x="30" y="5"/>
                  </a:cubicBezTo>
                  <a:cubicBezTo>
                    <a:pt x="33" y="8"/>
                    <a:pt x="32" y="10"/>
                    <a:pt x="25" y="12"/>
                  </a:cubicBezTo>
                  <a:cubicBezTo>
                    <a:pt x="19" y="13"/>
                    <a:pt x="13" y="13"/>
                    <a:pt x="6" y="11"/>
                  </a:cubicBezTo>
                  <a:cubicBezTo>
                    <a:pt x="5" y="11"/>
                    <a:pt x="2" y="11"/>
                    <a:pt x="0" y="10"/>
                  </a:cubicBezTo>
                  <a:close/>
                </a:path>
              </a:pathLst>
            </a:custGeom>
            <a:solidFill>
              <a:srgbClr val="E2B1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0" name="Freeform 185">
              <a:extLst>
                <a:ext uri="{FF2B5EF4-FFF2-40B4-BE49-F238E27FC236}">
                  <a16:creationId xmlns:a16="http://schemas.microsoft.com/office/drawing/2014/main" id="{874F724F-9D1C-5527-0BF2-81444BE58541}"/>
                </a:ext>
              </a:extLst>
            </p:cNvPr>
            <p:cNvSpPr/>
            <p:nvPr/>
          </p:nvSpPr>
          <p:spPr bwMode="auto">
            <a:xfrm>
              <a:off x="3219450" y="6591300"/>
              <a:ext cx="98425" cy="38100"/>
            </a:xfrm>
            <a:custGeom>
              <a:avLst/>
              <a:gdLst>
                <a:gd name="T0" fmla="*/ 3 w 31"/>
                <a:gd name="T1" fmla="*/ 0 h 10"/>
                <a:gd name="T2" fmla="*/ 31 w 31"/>
                <a:gd name="T3" fmla="*/ 3 h 10"/>
                <a:gd name="T4" fmla="*/ 12 w 31"/>
                <a:gd name="T5" fmla="*/ 9 h 10"/>
                <a:gd name="T6" fmla="*/ 3 w 31"/>
                <a:gd name="T7" fmla="*/ 0 h 10"/>
              </a:gdLst>
              <a:ahLst/>
              <a:cxnLst>
                <a:cxn ang="0">
                  <a:pos x="T0" y="T1"/>
                </a:cxn>
                <a:cxn ang="0">
                  <a:pos x="T2" y="T3"/>
                </a:cxn>
                <a:cxn ang="0">
                  <a:pos x="T4" y="T5"/>
                </a:cxn>
                <a:cxn ang="0">
                  <a:pos x="T6" y="T7"/>
                </a:cxn>
              </a:cxnLst>
              <a:rect l="0" t="0" r="r" b="b"/>
              <a:pathLst>
                <a:path w="31" h="10">
                  <a:moveTo>
                    <a:pt x="3" y="0"/>
                  </a:moveTo>
                  <a:cubicBezTo>
                    <a:pt x="13" y="0"/>
                    <a:pt x="22" y="1"/>
                    <a:pt x="31" y="3"/>
                  </a:cubicBezTo>
                  <a:cubicBezTo>
                    <a:pt x="28" y="6"/>
                    <a:pt x="23" y="10"/>
                    <a:pt x="12" y="9"/>
                  </a:cubicBezTo>
                  <a:cubicBezTo>
                    <a:pt x="0" y="7"/>
                    <a:pt x="3" y="3"/>
                    <a:pt x="3" y="0"/>
                  </a:cubicBezTo>
                  <a:close/>
                </a:path>
              </a:pathLst>
            </a:custGeom>
            <a:solidFill>
              <a:srgbClr val="DEAF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1" name="Freeform 186">
              <a:extLst>
                <a:ext uri="{FF2B5EF4-FFF2-40B4-BE49-F238E27FC236}">
                  <a16:creationId xmlns:a16="http://schemas.microsoft.com/office/drawing/2014/main" id="{91C3BEFF-D197-5154-3367-CFEC3C84B580}"/>
                </a:ext>
              </a:extLst>
            </p:cNvPr>
            <p:cNvSpPr/>
            <p:nvPr/>
          </p:nvSpPr>
          <p:spPr bwMode="auto">
            <a:xfrm>
              <a:off x="114300" y="6572250"/>
              <a:ext cx="79375" cy="38100"/>
            </a:xfrm>
            <a:custGeom>
              <a:avLst/>
              <a:gdLst>
                <a:gd name="T0" fmla="*/ 25 w 25"/>
                <a:gd name="T1" fmla="*/ 3 h 10"/>
                <a:gd name="T2" fmla="*/ 8 w 25"/>
                <a:gd name="T3" fmla="*/ 10 h 10"/>
                <a:gd name="T4" fmla="*/ 0 w 25"/>
                <a:gd name="T5" fmla="*/ 5 h 10"/>
                <a:gd name="T6" fmla="*/ 13 w 25"/>
                <a:gd name="T7" fmla="*/ 0 h 10"/>
                <a:gd name="T8" fmla="*/ 25 w 25"/>
                <a:gd name="T9" fmla="*/ 3 h 10"/>
              </a:gdLst>
              <a:ahLst/>
              <a:cxnLst>
                <a:cxn ang="0">
                  <a:pos x="T0" y="T1"/>
                </a:cxn>
                <a:cxn ang="0">
                  <a:pos x="T2" y="T3"/>
                </a:cxn>
                <a:cxn ang="0">
                  <a:pos x="T4" y="T5"/>
                </a:cxn>
                <a:cxn ang="0">
                  <a:pos x="T6" y="T7"/>
                </a:cxn>
                <a:cxn ang="0">
                  <a:pos x="T8" y="T9"/>
                </a:cxn>
              </a:cxnLst>
              <a:rect l="0" t="0" r="r" b="b"/>
              <a:pathLst>
                <a:path w="25" h="10">
                  <a:moveTo>
                    <a:pt x="25" y="3"/>
                  </a:moveTo>
                  <a:cubicBezTo>
                    <a:pt x="25" y="5"/>
                    <a:pt x="12" y="10"/>
                    <a:pt x="8" y="10"/>
                  </a:cubicBezTo>
                  <a:cubicBezTo>
                    <a:pt x="2" y="9"/>
                    <a:pt x="0" y="8"/>
                    <a:pt x="0" y="5"/>
                  </a:cubicBezTo>
                  <a:cubicBezTo>
                    <a:pt x="0" y="2"/>
                    <a:pt x="4" y="0"/>
                    <a:pt x="13" y="0"/>
                  </a:cubicBezTo>
                  <a:cubicBezTo>
                    <a:pt x="18" y="0"/>
                    <a:pt x="24" y="0"/>
                    <a:pt x="25" y="3"/>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2" name="Freeform 187">
              <a:extLst>
                <a:ext uri="{FF2B5EF4-FFF2-40B4-BE49-F238E27FC236}">
                  <a16:creationId xmlns:a16="http://schemas.microsoft.com/office/drawing/2014/main" id="{8D517327-5046-EBC1-B66F-62E0DE48B080}"/>
                </a:ext>
              </a:extLst>
            </p:cNvPr>
            <p:cNvSpPr/>
            <p:nvPr/>
          </p:nvSpPr>
          <p:spPr bwMode="auto">
            <a:xfrm>
              <a:off x="2540000" y="6610350"/>
              <a:ext cx="193675" cy="34925"/>
            </a:xfrm>
            <a:custGeom>
              <a:avLst/>
              <a:gdLst>
                <a:gd name="T0" fmla="*/ 27 w 61"/>
                <a:gd name="T1" fmla="*/ 2 h 9"/>
                <a:gd name="T2" fmla="*/ 35 w 61"/>
                <a:gd name="T3" fmla="*/ 3 h 9"/>
                <a:gd name="T4" fmla="*/ 59 w 61"/>
                <a:gd name="T5" fmla="*/ 0 h 9"/>
                <a:gd name="T6" fmla="*/ 53 w 61"/>
                <a:gd name="T7" fmla="*/ 7 h 9"/>
                <a:gd name="T8" fmla="*/ 31 w 61"/>
                <a:gd name="T9" fmla="*/ 5 h 9"/>
                <a:gd name="T10" fmla="*/ 24 w 61"/>
                <a:gd name="T11" fmla="*/ 6 h 9"/>
                <a:gd name="T12" fmla="*/ 7 w 61"/>
                <a:gd name="T13" fmla="*/ 8 h 9"/>
                <a:gd name="T14" fmla="*/ 4 w 61"/>
                <a:gd name="T15" fmla="*/ 5 h 9"/>
                <a:gd name="T16" fmla="*/ 27 w 61"/>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9">
                  <a:moveTo>
                    <a:pt x="27" y="2"/>
                  </a:moveTo>
                  <a:cubicBezTo>
                    <a:pt x="29" y="3"/>
                    <a:pt x="33" y="3"/>
                    <a:pt x="35" y="3"/>
                  </a:cubicBezTo>
                  <a:cubicBezTo>
                    <a:pt x="47" y="8"/>
                    <a:pt x="54" y="5"/>
                    <a:pt x="59" y="0"/>
                  </a:cubicBezTo>
                  <a:cubicBezTo>
                    <a:pt x="58" y="3"/>
                    <a:pt x="61" y="6"/>
                    <a:pt x="53" y="7"/>
                  </a:cubicBezTo>
                  <a:cubicBezTo>
                    <a:pt x="46" y="7"/>
                    <a:pt x="37" y="8"/>
                    <a:pt x="31" y="5"/>
                  </a:cubicBezTo>
                  <a:cubicBezTo>
                    <a:pt x="26" y="3"/>
                    <a:pt x="24" y="2"/>
                    <a:pt x="24" y="6"/>
                  </a:cubicBezTo>
                  <a:cubicBezTo>
                    <a:pt x="24" y="9"/>
                    <a:pt x="13" y="8"/>
                    <a:pt x="7" y="8"/>
                  </a:cubicBezTo>
                  <a:cubicBezTo>
                    <a:pt x="0" y="8"/>
                    <a:pt x="3" y="6"/>
                    <a:pt x="4" y="5"/>
                  </a:cubicBezTo>
                  <a:cubicBezTo>
                    <a:pt x="11" y="3"/>
                    <a:pt x="19" y="3"/>
                    <a:pt x="27" y="2"/>
                  </a:cubicBezTo>
                  <a:close/>
                </a:path>
              </a:pathLst>
            </a:custGeom>
            <a:solidFill>
              <a:srgbClr val="E6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3" name="Freeform 188">
              <a:extLst>
                <a:ext uri="{FF2B5EF4-FFF2-40B4-BE49-F238E27FC236}">
                  <a16:creationId xmlns:a16="http://schemas.microsoft.com/office/drawing/2014/main" id="{24F83F0E-D4EC-9FC8-90FB-995E25BC1119}"/>
                </a:ext>
              </a:extLst>
            </p:cNvPr>
            <p:cNvSpPr/>
            <p:nvPr/>
          </p:nvSpPr>
          <p:spPr bwMode="auto">
            <a:xfrm>
              <a:off x="2882900" y="6602413"/>
              <a:ext cx="88900" cy="39688"/>
            </a:xfrm>
            <a:custGeom>
              <a:avLst/>
              <a:gdLst>
                <a:gd name="T0" fmla="*/ 15 w 28"/>
                <a:gd name="T1" fmla="*/ 8 h 10"/>
                <a:gd name="T2" fmla="*/ 1 w 28"/>
                <a:gd name="T3" fmla="*/ 5 h 10"/>
                <a:gd name="T4" fmla="*/ 15 w 28"/>
                <a:gd name="T5" fmla="*/ 0 h 10"/>
                <a:gd name="T6" fmla="*/ 28 w 28"/>
                <a:gd name="T7" fmla="*/ 5 h 10"/>
                <a:gd name="T8" fmla="*/ 15 w 28"/>
                <a:gd name="T9" fmla="*/ 8 h 10"/>
              </a:gdLst>
              <a:ahLst/>
              <a:cxnLst>
                <a:cxn ang="0">
                  <a:pos x="T0" y="T1"/>
                </a:cxn>
                <a:cxn ang="0">
                  <a:pos x="T2" y="T3"/>
                </a:cxn>
                <a:cxn ang="0">
                  <a:pos x="T4" y="T5"/>
                </a:cxn>
                <a:cxn ang="0">
                  <a:pos x="T6" y="T7"/>
                </a:cxn>
                <a:cxn ang="0">
                  <a:pos x="T8" y="T9"/>
                </a:cxn>
              </a:cxnLst>
              <a:rect l="0" t="0" r="r" b="b"/>
              <a:pathLst>
                <a:path w="28" h="10">
                  <a:moveTo>
                    <a:pt x="15" y="8"/>
                  </a:moveTo>
                  <a:cubicBezTo>
                    <a:pt x="8" y="8"/>
                    <a:pt x="0" y="9"/>
                    <a:pt x="1" y="5"/>
                  </a:cubicBezTo>
                  <a:cubicBezTo>
                    <a:pt x="1" y="2"/>
                    <a:pt x="7" y="0"/>
                    <a:pt x="15" y="0"/>
                  </a:cubicBezTo>
                  <a:cubicBezTo>
                    <a:pt x="22" y="0"/>
                    <a:pt x="27" y="3"/>
                    <a:pt x="28" y="5"/>
                  </a:cubicBezTo>
                  <a:cubicBezTo>
                    <a:pt x="28" y="10"/>
                    <a:pt x="19" y="7"/>
                    <a:pt x="15" y="8"/>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4" name="Freeform 189">
              <a:extLst>
                <a:ext uri="{FF2B5EF4-FFF2-40B4-BE49-F238E27FC236}">
                  <a16:creationId xmlns:a16="http://schemas.microsoft.com/office/drawing/2014/main" id="{09E98D35-3020-CC47-1AD5-6599343E4D48}"/>
                </a:ext>
              </a:extLst>
            </p:cNvPr>
            <p:cNvSpPr/>
            <p:nvPr/>
          </p:nvSpPr>
          <p:spPr bwMode="auto">
            <a:xfrm>
              <a:off x="8480425" y="6835775"/>
              <a:ext cx="85725" cy="34925"/>
            </a:xfrm>
            <a:custGeom>
              <a:avLst/>
              <a:gdLst>
                <a:gd name="T0" fmla="*/ 14 w 27"/>
                <a:gd name="T1" fmla="*/ 1 h 9"/>
                <a:gd name="T2" fmla="*/ 27 w 27"/>
                <a:gd name="T3" fmla="*/ 4 h 9"/>
                <a:gd name="T4" fmla="*/ 15 w 27"/>
                <a:gd name="T5" fmla="*/ 9 h 9"/>
                <a:gd name="T6" fmla="*/ 1 w 27"/>
                <a:gd name="T7" fmla="*/ 4 h 9"/>
                <a:gd name="T8" fmla="*/ 14 w 27"/>
                <a:gd name="T9" fmla="*/ 1 h 9"/>
              </a:gdLst>
              <a:ahLst/>
              <a:cxnLst>
                <a:cxn ang="0">
                  <a:pos x="T0" y="T1"/>
                </a:cxn>
                <a:cxn ang="0">
                  <a:pos x="T2" y="T3"/>
                </a:cxn>
                <a:cxn ang="0">
                  <a:pos x="T4" y="T5"/>
                </a:cxn>
                <a:cxn ang="0">
                  <a:pos x="T6" y="T7"/>
                </a:cxn>
                <a:cxn ang="0">
                  <a:pos x="T8" y="T9"/>
                </a:cxn>
              </a:cxnLst>
              <a:rect l="0" t="0" r="r" b="b"/>
              <a:pathLst>
                <a:path w="27" h="9">
                  <a:moveTo>
                    <a:pt x="14" y="1"/>
                  </a:moveTo>
                  <a:cubicBezTo>
                    <a:pt x="20" y="1"/>
                    <a:pt x="27" y="0"/>
                    <a:pt x="27" y="4"/>
                  </a:cubicBezTo>
                  <a:cubicBezTo>
                    <a:pt x="26" y="7"/>
                    <a:pt x="22" y="9"/>
                    <a:pt x="15" y="9"/>
                  </a:cubicBezTo>
                  <a:cubicBezTo>
                    <a:pt x="8" y="8"/>
                    <a:pt x="1" y="7"/>
                    <a:pt x="1" y="4"/>
                  </a:cubicBezTo>
                  <a:cubicBezTo>
                    <a:pt x="0" y="0"/>
                    <a:pt x="8" y="1"/>
                    <a:pt x="14" y="1"/>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5" name="Freeform 190">
              <a:extLst>
                <a:ext uri="{FF2B5EF4-FFF2-40B4-BE49-F238E27FC236}">
                  <a16:creationId xmlns:a16="http://schemas.microsoft.com/office/drawing/2014/main" id="{2671E705-FD35-F552-0A05-C315F160C416}"/>
                </a:ext>
              </a:extLst>
            </p:cNvPr>
            <p:cNvSpPr/>
            <p:nvPr/>
          </p:nvSpPr>
          <p:spPr bwMode="auto">
            <a:xfrm>
              <a:off x="3368675" y="6610350"/>
              <a:ext cx="98425" cy="42863"/>
            </a:xfrm>
            <a:custGeom>
              <a:avLst/>
              <a:gdLst>
                <a:gd name="T0" fmla="*/ 2 w 31"/>
                <a:gd name="T1" fmla="*/ 0 h 11"/>
                <a:gd name="T2" fmla="*/ 31 w 31"/>
                <a:gd name="T3" fmla="*/ 6 h 11"/>
                <a:gd name="T4" fmla="*/ 11 w 31"/>
                <a:gd name="T5" fmla="*/ 10 h 11"/>
                <a:gd name="T6" fmla="*/ 2 w 31"/>
                <a:gd name="T7" fmla="*/ 0 h 11"/>
              </a:gdLst>
              <a:ahLst/>
              <a:cxnLst>
                <a:cxn ang="0">
                  <a:pos x="T0" y="T1"/>
                </a:cxn>
                <a:cxn ang="0">
                  <a:pos x="T2" y="T3"/>
                </a:cxn>
                <a:cxn ang="0">
                  <a:pos x="T4" y="T5"/>
                </a:cxn>
                <a:cxn ang="0">
                  <a:pos x="T6" y="T7"/>
                </a:cxn>
              </a:cxnLst>
              <a:rect l="0" t="0" r="r" b="b"/>
              <a:pathLst>
                <a:path w="31" h="11">
                  <a:moveTo>
                    <a:pt x="2" y="0"/>
                  </a:moveTo>
                  <a:cubicBezTo>
                    <a:pt x="12" y="2"/>
                    <a:pt x="22" y="3"/>
                    <a:pt x="31" y="6"/>
                  </a:cubicBezTo>
                  <a:cubicBezTo>
                    <a:pt x="26" y="8"/>
                    <a:pt x="20" y="11"/>
                    <a:pt x="11" y="10"/>
                  </a:cubicBezTo>
                  <a:cubicBezTo>
                    <a:pt x="0" y="8"/>
                    <a:pt x="1" y="4"/>
                    <a:pt x="2" y="0"/>
                  </a:cubicBezTo>
                  <a:close/>
                </a:path>
              </a:pathLst>
            </a:custGeom>
            <a:solidFill>
              <a:srgbClr val="DEAE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6" name="Freeform 191">
              <a:extLst>
                <a:ext uri="{FF2B5EF4-FFF2-40B4-BE49-F238E27FC236}">
                  <a16:creationId xmlns:a16="http://schemas.microsoft.com/office/drawing/2014/main" id="{EFA6D6BE-C781-CDC5-0CD5-D3265565BC55}"/>
                </a:ext>
              </a:extLst>
            </p:cNvPr>
            <p:cNvSpPr/>
            <p:nvPr/>
          </p:nvSpPr>
          <p:spPr bwMode="auto">
            <a:xfrm>
              <a:off x="10991850" y="6769100"/>
              <a:ext cx="88900" cy="31750"/>
            </a:xfrm>
            <a:custGeom>
              <a:avLst/>
              <a:gdLst>
                <a:gd name="T0" fmla="*/ 12 w 28"/>
                <a:gd name="T1" fmla="*/ 8 h 8"/>
                <a:gd name="T2" fmla="*/ 0 w 28"/>
                <a:gd name="T3" fmla="*/ 4 h 8"/>
                <a:gd name="T4" fmla="*/ 15 w 28"/>
                <a:gd name="T5" fmla="*/ 1 h 8"/>
                <a:gd name="T6" fmla="*/ 27 w 28"/>
                <a:gd name="T7" fmla="*/ 4 h 8"/>
                <a:gd name="T8" fmla="*/ 12 w 28"/>
                <a:gd name="T9" fmla="*/ 8 h 8"/>
              </a:gdLst>
              <a:ahLst/>
              <a:cxnLst>
                <a:cxn ang="0">
                  <a:pos x="T0" y="T1"/>
                </a:cxn>
                <a:cxn ang="0">
                  <a:pos x="T2" y="T3"/>
                </a:cxn>
                <a:cxn ang="0">
                  <a:pos x="T4" y="T5"/>
                </a:cxn>
                <a:cxn ang="0">
                  <a:pos x="T6" y="T7"/>
                </a:cxn>
                <a:cxn ang="0">
                  <a:pos x="T8" y="T9"/>
                </a:cxn>
              </a:cxnLst>
              <a:rect l="0" t="0" r="r" b="b"/>
              <a:pathLst>
                <a:path w="28" h="8">
                  <a:moveTo>
                    <a:pt x="12" y="8"/>
                  </a:moveTo>
                  <a:cubicBezTo>
                    <a:pt x="5" y="8"/>
                    <a:pt x="0" y="6"/>
                    <a:pt x="0" y="4"/>
                  </a:cubicBezTo>
                  <a:cubicBezTo>
                    <a:pt x="0" y="0"/>
                    <a:pt x="9" y="1"/>
                    <a:pt x="15" y="1"/>
                  </a:cubicBezTo>
                  <a:cubicBezTo>
                    <a:pt x="20" y="1"/>
                    <a:pt x="28" y="1"/>
                    <a:pt x="27" y="4"/>
                  </a:cubicBezTo>
                  <a:cubicBezTo>
                    <a:pt x="26" y="7"/>
                    <a:pt x="20" y="8"/>
                    <a:pt x="12" y="8"/>
                  </a:cubicBezTo>
                  <a:close/>
                </a:path>
              </a:pathLst>
            </a:custGeom>
            <a:solidFill>
              <a:srgbClr val="E7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7" name="Freeform 192">
              <a:extLst>
                <a:ext uri="{FF2B5EF4-FFF2-40B4-BE49-F238E27FC236}">
                  <a16:creationId xmlns:a16="http://schemas.microsoft.com/office/drawing/2014/main" id="{4EF0987E-8638-9E36-8852-11CD22C8E267}"/>
                </a:ext>
              </a:extLst>
            </p:cNvPr>
            <p:cNvSpPr/>
            <p:nvPr/>
          </p:nvSpPr>
          <p:spPr bwMode="auto">
            <a:xfrm>
              <a:off x="10553700" y="6769100"/>
              <a:ext cx="79375" cy="31750"/>
            </a:xfrm>
            <a:custGeom>
              <a:avLst/>
              <a:gdLst>
                <a:gd name="T0" fmla="*/ 13 w 25"/>
                <a:gd name="T1" fmla="*/ 1 h 8"/>
                <a:gd name="T2" fmla="*/ 24 w 25"/>
                <a:gd name="T3" fmla="*/ 4 h 8"/>
                <a:gd name="T4" fmla="*/ 11 w 25"/>
                <a:gd name="T5" fmla="*/ 8 h 8"/>
                <a:gd name="T6" fmla="*/ 0 w 25"/>
                <a:gd name="T7" fmla="*/ 4 h 8"/>
                <a:gd name="T8" fmla="*/ 13 w 25"/>
                <a:gd name="T9" fmla="*/ 1 h 8"/>
              </a:gdLst>
              <a:ahLst/>
              <a:cxnLst>
                <a:cxn ang="0">
                  <a:pos x="T0" y="T1"/>
                </a:cxn>
                <a:cxn ang="0">
                  <a:pos x="T2" y="T3"/>
                </a:cxn>
                <a:cxn ang="0">
                  <a:pos x="T4" y="T5"/>
                </a:cxn>
                <a:cxn ang="0">
                  <a:pos x="T6" y="T7"/>
                </a:cxn>
                <a:cxn ang="0">
                  <a:pos x="T8" y="T9"/>
                </a:cxn>
              </a:cxnLst>
              <a:rect l="0" t="0" r="r" b="b"/>
              <a:pathLst>
                <a:path w="25" h="8">
                  <a:moveTo>
                    <a:pt x="13" y="1"/>
                  </a:moveTo>
                  <a:cubicBezTo>
                    <a:pt x="18" y="1"/>
                    <a:pt x="25" y="0"/>
                    <a:pt x="24" y="4"/>
                  </a:cubicBezTo>
                  <a:cubicBezTo>
                    <a:pt x="24" y="7"/>
                    <a:pt x="19" y="8"/>
                    <a:pt x="11" y="8"/>
                  </a:cubicBezTo>
                  <a:cubicBezTo>
                    <a:pt x="5" y="8"/>
                    <a:pt x="0" y="6"/>
                    <a:pt x="0" y="4"/>
                  </a:cubicBezTo>
                  <a:cubicBezTo>
                    <a:pt x="0" y="1"/>
                    <a:pt x="8" y="1"/>
                    <a:pt x="13" y="1"/>
                  </a:cubicBezTo>
                  <a:close/>
                </a:path>
              </a:pathLst>
            </a:custGeom>
            <a:solidFill>
              <a:srgbClr val="E7B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8" name="Freeform 193">
              <a:extLst>
                <a:ext uri="{FF2B5EF4-FFF2-40B4-BE49-F238E27FC236}">
                  <a16:creationId xmlns:a16="http://schemas.microsoft.com/office/drawing/2014/main" id="{62B8CFF7-6197-6022-42A9-05964ABE8783}"/>
                </a:ext>
              </a:extLst>
            </p:cNvPr>
            <p:cNvSpPr/>
            <p:nvPr/>
          </p:nvSpPr>
          <p:spPr bwMode="auto">
            <a:xfrm>
              <a:off x="101600" y="6408738"/>
              <a:ext cx="111125" cy="42863"/>
            </a:xfrm>
            <a:custGeom>
              <a:avLst/>
              <a:gdLst>
                <a:gd name="T0" fmla="*/ 0 w 35"/>
                <a:gd name="T1" fmla="*/ 8 h 11"/>
                <a:gd name="T2" fmla="*/ 35 w 35"/>
                <a:gd name="T3" fmla="*/ 0 h 11"/>
                <a:gd name="T4" fmla="*/ 31 w 35"/>
                <a:gd name="T5" fmla="*/ 3 h 11"/>
                <a:gd name="T6" fmla="*/ 0 w 35"/>
                <a:gd name="T7" fmla="*/ 8 h 11"/>
              </a:gdLst>
              <a:ahLst/>
              <a:cxnLst>
                <a:cxn ang="0">
                  <a:pos x="T0" y="T1"/>
                </a:cxn>
                <a:cxn ang="0">
                  <a:pos x="T2" y="T3"/>
                </a:cxn>
                <a:cxn ang="0">
                  <a:pos x="T4" y="T5"/>
                </a:cxn>
                <a:cxn ang="0">
                  <a:pos x="T6" y="T7"/>
                </a:cxn>
              </a:cxnLst>
              <a:rect l="0" t="0" r="r" b="b"/>
              <a:pathLst>
                <a:path w="35" h="11">
                  <a:moveTo>
                    <a:pt x="0" y="8"/>
                  </a:moveTo>
                  <a:cubicBezTo>
                    <a:pt x="12" y="6"/>
                    <a:pt x="23" y="3"/>
                    <a:pt x="35" y="0"/>
                  </a:cubicBezTo>
                  <a:cubicBezTo>
                    <a:pt x="34" y="1"/>
                    <a:pt x="32" y="2"/>
                    <a:pt x="31" y="3"/>
                  </a:cubicBezTo>
                  <a:cubicBezTo>
                    <a:pt x="22" y="11"/>
                    <a:pt x="22" y="11"/>
                    <a:pt x="0" y="8"/>
                  </a:cubicBezTo>
                  <a:close/>
                </a:path>
              </a:pathLst>
            </a:custGeom>
            <a:solidFill>
              <a:srgbClr val="DEAF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9" name="Freeform 194">
              <a:extLst>
                <a:ext uri="{FF2B5EF4-FFF2-40B4-BE49-F238E27FC236}">
                  <a16:creationId xmlns:a16="http://schemas.microsoft.com/office/drawing/2014/main" id="{674E030F-84F3-D073-A149-B5E5742801A7}"/>
                </a:ext>
              </a:extLst>
            </p:cNvPr>
            <p:cNvSpPr/>
            <p:nvPr/>
          </p:nvSpPr>
          <p:spPr bwMode="auto">
            <a:xfrm>
              <a:off x="8378825" y="6831013"/>
              <a:ext cx="76200" cy="23813"/>
            </a:xfrm>
            <a:custGeom>
              <a:avLst/>
              <a:gdLst>
                <a:gd name="T0" fmla="*/ 12 w 24"/>
                <a:gd name="T1" fmla="*/ 1 h 6"/>
                <a:gd name="T2" fmla="*/ 23 w 24"/>
                <a:gd name="T3" fmla="*/ 3 h 6"/>
                <a:gd name="T4" fmla="*/ 12 w 24"/>
                <a:gd name="T5" fmla="*/ 6 h 6"/>
                <a:gd name="T6" fmla="*/ 0 w 24"/>
                <a:gd name="T7" fmla="*/ 2 h 6"/>
                <a:gd name="T8" fmla="*/ 12 w 24"/>
                <a:gd name="T9" fmla="*/ 1 h 6"/>
              </a:gdLst>
              <a:ahLst/>
              <a:cxnLst>
                <a:cxn ang="0">
                  <a:pos x="T0" y="T1"/>
                </a:cxn>
                <a:cxn ang="0">
                  <a:pos x="T2" y="T3"/>
                </a:cxn>
                <a:cxn ang="0">
                  <a:pos x="T4" y="T5"/>
                </a:cxn>
                <a:cxn ang="0">
                  <a:pos x="T6" y="T7"/>
                </a:cxn>
                <a:cxn ang="0">
                  <a:pos x="T8" y="T9"/>
                </a:cxn>
              </a:cxnLst>
              <a:rect l="0" t="0" r="r" b="b"/>
              <a:pathLst>
                <a:path w="24" h="6">
                  <a:moveTo>
                    <a:pt x="12" y="1"/>
                  </a:moveTo>
                  <a:cubicBezTo>
                    <a:pt x="16" y="1"/>
                    <a:pt x="24" y="0"/>
                    <a:pt x="23" y="3"/>
                  </a:cubicBezTo>
                  <a:cubicBezTo>
                    <a:pt x="23" y="5"/>
                    <a:pt x="18" y="6"/>
                    <a:pt x="12" y="6"/>
                  </a:cubicBezTo>
                  <a:cubicBezTo>
                    <a:pt x="6" y="6"/>
                    <a:pt x="0" y="4"/>
                    <a:pt x="0" y="2"/>
                  </a:cubicBezTo>
                  <a:cubicBezTo>
                    <a:pt x="0" y="0"/>
                    <a:pt x="8" y="1"/>
                    <a:pt x="12" y="1"/>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0" name="Freeform 195">
              <a:extLst>
                <a:ext uri="{FF2B5EF4-FFF2-40B4-BE49-F238E27FC236}">
                  <a16:creationId xmlns:a16="http://schemas.microsoft.com/office/drawing/2014/main" id="{97487686-21BD-8C1D-4ECB-2AEF9DBEC9F5}"/>
                </a:ext>
              </a:extLst>
            </p:cNvPr>
            <p:cNvSpPr/>
            <p:nvPr/>
          </p:nvSpPr>
          <p:spPr bwMode="auto">
            <a:xfrm>
              <a:off x="276225" y="6486525"/>
              <a:ext cx="63500" cy="34925"/>
            </a:xfrm>
            <a:custGeom>
              <a:avLst/>
              <a:gdLst>
                <a:gd name="T0" fmla="*/ 20 w 20"/>
                <a:gd name="T1" fmla="*/ 2 h 9"/>
                <a:gd name="T2" fmla="*/ 6 w 20"/>
                <a:gd name="T3" fmla="*/ 8 h 9"/>
                <a:gd name="T4" fmla="*/ 1 w 20"/>
                <a:gd name="T5" fmla="*/ 6 h 9"/>
                <a:gd name="T6" fmla="*/ 14 w 20"/>
                <a:gd name="T7" fmla="*/ 0 h 9"/>
                <a:gd name="T8" fmla="*/ 20 w 20"/>
                <a:gd name="T9" fmla="*/ 2 h 9"/>
              </a:gdLst>
              <a:ahLst/>
              <a:cxnLst>
                <a:cxn ang="0">
                  <a:pos x="T0" y="T1"/>
                </a:cxn>
                <a:cxn ang="0">
                  <a:pos x="T2" y="T3"/>
                </a:cxn>
                <a:cxn ang="0">
                  <a:pos x="T4" y="T5"/>
                </a:cxn>
                <a:cxn ang="0">
                  <a:pos x="T6" y="T7"/>
                </a:cxn>
                <a:cxn ang="0">
                  <a:pos x="T8" y="T9"/>
                </a:cxn>
              </a:cxnLst>
              <a:rect l="0" t="0" r="r" b="b"/>
              <a:pathLst>
                <a:path w="20" h="9">
                  <a:moveTo>
                    <a:pt x="20" y="2"/>
                  </a:moveTo>
                  <a:cubicBezTo>
                    <a:pt x="17" y="5"/>
                    <a:pt x="14" y="8"/>
                    <a:pt x="6" y="8"/>
                  </a:cubicBezTo>
                  <a:cubicBezTo>
                    <a:pt x="2" y="9"/>
                    <a:pt x="0" y="7"/>
                    <a:pt x="1" y="6"/>
                  </a:cubicBezTo>
                  <a:cubicBezTo>
                    <a:pt x="2" y="3"/>
                    <a:pt x="6" y="1"/>
                    <a:pt x="14" y="0"/>
                  </a:cubicBezTo>
                  <a:cubicBezTo>
                    <a:pt x="18" y="0"/>
                    <a:pt x="19" y="1"/>
                    <a:pt x="20" y="2"/>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1" name="Freeform 196">
              <a:extLst>
                <a:ext uri="{FF2B5EF4-FFF2-40B4-BE49-F238E27FC236}">
                  <a16:creationId xmlns:a16="http://schemas.microsoft.com/office/drawing/2014/main" id="{67E416B9-2E8B-94D5-80BE-A01D6D8F6E59}"/>
                </a:ext>
              </a:extLst>
            </p:cNvPr>
            <p:cNvSpPr/>
            <p:nvPr/>
          </p:nvSpPr>
          <p:spPr bwMode="auto">
            <a:xfrm>
              <a:off x="638175" y="6276975"/>
              <a:ext cx="101600" cy="26988"/>
            </a:xfrm>
            <a:custGeom>
              <a:avLst/>
              <a:gdLst>
                <a:gd name="T0" fmla="*/ 0 w 32"/>
                <a:gd name="T1" fmla="*/ 3 h 7"/>
                <a:gd name="T2" fmla="*/ 32 w 32"/>
                <a:gd name="T3" fmla="*/ 0 h 7"/>
                <a:gd name="T4" fmla="*/ 20 w 32"/>
                <a:gd name="T5" fmla="*/ 4 h 7"/>
                <a:gd name="T6" fmla="*/ 0 w 32"/>
                <a:gd name="T7" fmla="*/ 3 h 7"/>
              </a:gdLst>
              <a:ahLst/>
              <a:cxnLst>
                <a:cxn ang="0">
                  <a:pos x="T0" y="T1"/>
                </a:cxn>
                <a:cxn ang="0">
                  <a:pos x="T2" y="T3"/>
                </a:cxn>
                <a:cxn ang="0">
                  <a:pos x="T4" y="T5"/>
                </a:cxn>
                <a:cxn ang="0">
                  <a:pos x="T6" y="T7"/>
                </a:cxn>
              </a:cxnLst>
              <a:rect l="0" t="0" r="r" b="b"/>
              <a:pathLst>
                <a:path w="32" h="7">
                  <a:moveTo>
                    <a:pt x="0" y="3"/>
                  </a:moveTo>
                  <a:cubicBezTo>
                    <a:pt x="11" y="1"/>
                    <a:pt x="21" y="0"/>
                    <a:pt x="32" y="0"/>
                  </a:cubicBezTo>
                  <a:cubicBezTo>
                    <a:pt x="30" y="2"/>
                    <a:pt x="25" y="3"/>
                    <a:pt x="20" y="4"/>
                  </a:cubicBezTo>
                  <a:cubicBezTo>
                    <a:pt x="12" y="7"/>
                    <a:pt x="6" y="6"/>
                    <a:pt x="0" y="3"/>
                  </a:cubicBezTo>
                  <a:close/>
                </a:path>
              </a:pathLst>
            </a:custGeom>
            <a:solidFill>
              <a:srgbClr val="D6AA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2" name="Freeform 197">
              <a:extLst>
                <a:ext uri="{FF2B5EF4-FFF2-40B4-BE49-F238E27FC236}">
                  <a16:creationId xmlns:a16="http://schemas.microsoft.com/office/drawing/2014/main" id="{5FC33868-3FD3-8886-ABE8-8776383FE564}"/>
                </a:ext>
              </a:extLst>
            </p:cNvPr>
            <p:cNvSpPr/>
            <p:nvPr/>
          </p:nvSpPr>
          <p:spPr bwMode="auto">
            <a:xfrm>
              <a:off x="7620000" y="6789738"/>
              <a:ext cx="69850" cy="22225"/>
            </a:xfrm>
            <a:custGeom>
              <a:avLst/>
              <a:gdLst>
                <a:gd name="T0" fmla="*/ 22 w 22"/>
                <a:gd name="T1" fmla="*/ 3 h 6"/>
                <a:gd name="T2" fmla="*/ 9 w 22"/>
                <a:gd name="T3" fmla="*/ 6 h 6"/>
                <a:gd name="T4" fmla="*/ 1 w 22"/>
                <a:gd name="T5" fmla="*/ 4 h 6"/>
                <a:gd name="T6" fmla="*/ 16 w 22"/>
                <a:gd name="T7" fmla="*/ 1 h 6"/>
                <a:gd name="T8" fmla="*/ 22 w 22"/>
                <a:gd name="T9" fmla="*/ 3 h 6"/>
              </a:gdLst>
              <a:ahLst/>
              <a:cxnLst>
                <a:cxn ang="0">
                  <a:pos x="T0" y="T1"/>
                </a:cxn>
                <a:cxn ang="0">
                  <a:pos x="T2" y="T3"/>
                </a:cxn>
                <a:cxn ang="0">
                  <a:pos x="T4" y="T5"/>
                </a:cxn>
                <a:cxn ang="0">
                  <a:pos x="T6" y="T7"/>
                </a:cxn>
                <a:cxn ang="0">
                  <a:pos x="T8" y="T9"/>
                </a:cxn>
              </a:cxnLst>
              <a:rect l="0" t="0" r="r" b="b"/>
              <a:pathLst>
                <a:path w="22" h="6">
                  <a:moveTo>
                    <a:pt x="22" y="3"/>
                  </a:moveTo>
                  <a:cubicBezTo>
                    <a:pt x="20" y="5"/>
                    <a:pt x="16" y="6"/>
                    <a:pt x="9" y="6"/>
                  </a:cubicBezTo>
                  <a:cubicBezTo>
                    <a:pt x="6" y="6"/>
                    <a:pt x="0" y="6"/>
                    <a:pt x="1" y="4"/>
                  </a:cubicBezTo>
                  <a:cubicBezTo>
                    <a:pt x="1" y="1"/>
                    <a:pt x="11" y="2"/>
                    <a:pt x="16" y="1"/>
                  </a:cubicBezTo>
                  <a:cubicBezTo>
                    <a:pt x="19" y="0"/>
                    <a:pt x="22" y="1"/>
                    <a:pt x="22" y="3"/>
                  </a:cubicBezTo>
                  <a:close/>
                </a:path>
              </a:pathLst>
            </a:custGeom>
            <a:solidFill>
              <a:srgbClr val="E8B6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3" name="Freeform 198">
              <a:extLst>
                <a:ext uri="{FF2B5EF4-FFF2-40B4-BE49-F238E27FC236}">
                  <a16:creationId xmlns:a16="http://schemas.microsoft.com/office/drawing/2014/main" id="{C24C07A8-AE35-29EC-6C8A-4FEDD58F3C7C}"/>
                </a:ext>
              </a:extLst>
            </p:cNvPr>
            <p:cNvSpPr/>
            <p:nvPr/>
          </p:nvSpPr>
          <p:spPr bwMode="auto">
            <a:xfrm>
              <a:off x="3517900" y="6645275"/>
              <a:ext cx="82550" cy="31750"/>
            </a:xfrm>
            <a:custGeom>
              <a:avLst/>
              <a:gdLst>
                <a:gd name="T0" fmla="*/ 0 w 26"/>
                <a:gd name="T1" fmla="*/ 0 h 8"/>
                <a:gd name="T2" fmla="*/ 26 w 26"/>
                <a:gd name="T3" fmla="*/ 6 h 8"/>
                <a:gd name="T4" fmla="*/ 0 w 26"/>
                <a:gd name="T5" fmla="*/ 0 h 8"/>
              </a:gdLst>
              <a:ahLst/>
              <a:cxnLst>
                <a:cxn ang="0">
                  <a:pos x="T0" y="T1"/>
                </a:cxn>
                <a:cxn ang="0">
                  <a:pos x="T2" y="T3"/>
                </a:cxn>
                <a:cxn ang="0">
                  <a:pos x="T4" y="T5"/>
                </a:cxn>
              </a:cxnLst>
              <a:rect l="0" t="0" r="r" b="b"/>
              <a:pathLst>
                <a:path w="26" h="8">
                  <a:moveTo>
                    <a:pt x="0" y="0"/>
                  </a:moveTo>
                  <a:cubicBezTo>
                    <a:pt x="9" y="2"/>
                    <a:pt x="18" y="4"/>
                    <a:pt x="26" y="6"/>
                  </a:cubicBezTo>
                  <a:cubicBezTo>
                    <a:pt x="6" y="8"/>
                    <a:pt x="2" y="7"/>
                    <a:pt x="0" y="0"/>
                  </a:cubicBezTo>
                  <a:close/>
                </a:path>
              </a:pathLst>
            </a:custGeom>
            <a:solidFill>
              <a:srgbClr val="DBAD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4" name="Freeform 199">
              <a:extLst>
                <a:ext uri="{FF2B5EF4-FFF2-40B4-BE49-F238E27FC236}">
                  <a16:creationId xmlns:a16="http://schemas.microsoft.com/office/drawing/2014/main" id="{C4BA5FC2-8E64-9033-C819-DB7ED50F423B}"/>
                </a:ext>
              </a:extLst>
            </p:cNvPr>
            <p:cNvSpPr/>
            <p:nvPr/>
          </p:nvSpPr>
          <p:spPr bwMode="auto">
            <a:xfrm>
              <a:off x="8731250" y="6819900"/>
              <a:ext cx="66675" cy="23813"/>
            </a:xfrm>
            <a:custGeom>
              <a:avLst/>
              <a:gdLst>
                <a:gd name="T0" fmla="*/ 10 w 21"/>
                <a:gd name="T1" fmla="*/ 1 h 6"/>
                <a:gd name="T2" fmla="*/ 20 w 21"/>
                <a:gd name="T3" fmla="*/ 3 h 6"/>
                <a:gd name="T4" fmla="*/ 9 w 21"/>
                <a:gd name="T5" fmla="*/ 6 h 6"/>
                <a:gd name="T6" fmla="*/ 0 w 21"/>
                <a:gd name="T7" fmla="*/ 4 h 6"/>
                <a:gd name="T8" fmla="*/ 10 w 21"/>
                <a:gd name="T9" fmla="*/ 1 h 6"/>
              </a:gdLst>
              <a:ahLst/>
              <a:cxnLst>
                <a:cxn ang="0">
                  <a:pos x="T0" y="T1"/>
                </a:cxn>
                <a:cxn ang="0">
                  <a:pos x="T2" y="T3"/>
                </a:cxn>
                <a:cxn ang="0">
                  <a:pos x="T4" y="T5"/>
                </a:cxn>
                <a:cxn ang="0">
                  <a:pos x="T6" y="T7"/>
                </a:cxn>
                <a:cxn ang="0">
                  <a:pos x="T8" y="T9"/>
                </a:cxn>
              </a:cxnLst>
              <a:rect l="0" t="0" r="r" b="b"/>
              <a:pathLst>
                <a:path w="21" h="6">
                  <a:moveTo>
                    <a:pt x="10" y="1"/>
                  </a:moveTo>
                  <a:cubicBezTo>
                    <a:pt x="15" y="2"/>
                    <a:pt x="21" y="1"/>
                    <a:pt x="20" y="3"/>
                  </a:cubicBezTo>
                  <a:cubicBezTo>
                    <a:pt x="20" y="5"/>
                    <a:pt x="15" y="6"/>
                    <a:pt x="9" y="6"/>
                  </a:cubicBezTo>
                  <a:cubicBezTo>
                    <a:pt x="5" y="6"/>
                    <a:pt x="0" y="6"/>
                    <a:pt x="0" y="4"/>
                  </a:cubicBezTo>
                  <a:cubicBezTo>
                    <a:pt x="0" y="0"/>
                    <a:pt x="7" y="2"/>
                    <a:pt x="10" y="1"/>
                  </a:cubicBezTo>
                  <a:close/>
                </a:path>
              </a:pathLst>
            </a:custGeom>
            <a:solidFill>
              <a:srgbClr val="E9B9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5" name="Freeform 200">
              <a:extLst>
                <a:ext uri="{FF2B5EF4-FFF2-40B4-BE49-F238E27FC236}">
                  <a16:creationId xmlns:a16="http://schemas.microsoft.com/office/drawing/2014/main" id="{66BE2943-E3F1-B6A4-F599-CAC31A8B33CE}"/>
                </a:ext>
              </a:extLst>
            </p:cNvPr>
            <p:cNvSpPr/>
            <p:nvPr/>
          </p:nvSpPr>
          <p:spPr bwMode="auto">
            <a:xfrm>
              <a:off x="10090150" y="6827838"/>
              <a:ext cx="66675" cy="23813"/>
            </a:xfrm>
            <a:custGeom>
              <a:avLst/>
              <a:gdLst>
                <a:gd name="T0" fmla="*/ 9 w 21"/>
                <a:gd name="T1" fmla="*/ 6 h 6"/>
                <a:gd name="T2" fmla="*/ 0 w 21"/>
                <a:gd name="T3" fmla="*/ 4 h 6"/>
                <a:gd name="T4" fmla="*/ 14 w 21"/>
                <a:gd name="T5" fmla="*/ 1 h 6"/>
                <a:gd name="T6" fmla="*/ 20 w 21"/>
                <a:gd name="T7" fmla="*/ 2 h 6"/>
                <a:gd name="T8" fmla="*/ 9 w 21"/>
                <a:gd name="T9" fmla="*/ 6 h 6"/>
              </a:gdLst>
              <a:ahLst/>
              <a:cxnLst>
                <a:cxn ang="0">
                  <a:pos x="T0" y="T1"/>
                </a:cxn>
                <a:cxn ang="0">
                  <a:pos x="T2" y="T3"/>
                </a:cxn>
                <a:cxn ang="0">
                  <a:pos x="T4" y="T5"/>
                </a:cxn>
                <a:cxn ang="0">
                  <a:pos x="T6" y="T7"/>
                </a:cxn>
                <a:cxn ang="0">
                  <a:pos x="T8" y="T9"/>
                </a:cxn>
              </a:cxnLst>
              <a:rect l="0" t="0" r="r" b="b"/>
              <a:pathLst>
                <a:path w="21" h="6">
                  <a:moveTo>
                    <a:pt x="9" y="6"/>
                  </a:moveTo>
                  <a:cubicBezTo>
                    <a:pt x="4" y="6"/>
                    <a:pt x="0" y="6"/>
                    <a:pt x="0" y="4"/>
                  </a:cubicBezTo>
                  <a:cubicBezTo>
                    <a:pt x="1" y="1"/>
                    <a:pt x="9" y="2"/>
                    <a:pt x="14" y="1"/>
                  </a:cubicBezTo>
                  <a:cubicBezTo>
                    <a:pt x="17" y="0"/>
                    <a:pt x="21" y="1"/>
                    <a:pt x="20" y="2"/>
                  </a:cubicBezTo>
                  <a:cubicBezTo>
                    <a:pt x="19" y="5"/>
                    <a:pt x="14" y="6"/>
                    <a:pt x="9" y="6"/>
                  </a:cubicBezTo>
                  <a:close/>
                </a:path>
              </a:pathLst>
            </a:custGeom>
            <a:solidFill>
              <a:srgbClr val="EAB9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6" name="Freeform 201">
              <a:extLst>
                <a:ext uri="{FF2B5EF4-FFF2-40B4-BE49-F238E27FC236}">
                  <a16:creationId xmlns:a16="http://schemas.microsoft.com/office/drawing/2014/main" id="{F02F4735-7BD3-FF97-8A00-159532F4EA3C}"/>
                </a:ext>
              </a:extLst>
            </p:cNvPr>
            <p:cNvSpPr/>
            <p:nvPr/>
          </p:nvSpPr>
          <p:spPr bwMode="auto">
            <a:xfrm>
              <a:off x="11474450" y="6831013"/>
              <a:ext cx="66675" cy="20638"/>
            </a:xfrm>
            <a:custGeom>
              <a:avLst/>
              <a:gdLst>
                <a:gd name="T0" fmla="*/ 5 w 21"/>
                <a:gd name="T1" fmla="*/ 0 h 5"/>
                <a:gd name="T2" fmla="*/ 20 w 21"/>
                <a:gd name="T3" fmla="*/ 3 h 5"/>
                <a:gd name="T4" fmla="*/ 12 w 21"/>
                <a:gd name="T5" fmla="*/ 5 h 5"/>
                <a:gd name="T6" fmla="*/ 0 w 21"/>
                <a:gd name="T7" fmla="*/ 1 h 5"/>
                <a:gd name="T8" fmla="*/ 5 w 21"/>
                <a:gd name="T9" fmla="*/ 0 h 5"/>
              </a:gdLst>
              <a:ahLst/>
              <a:cxnLst>
                <a:cxn ang="0">
                  <a:pos x="T0" y="T1"/>
                </a:cxn>
                <a:cxn ang="0">
                  <a:pos x="T2" y="T3"/>
                </a:cxn>
                <a:cxn ang="0">
                  <a:pos x="T4" y="T5"/>
                </a:cxn>
                <a:cxn ang="0">
                  <a:pos x="T6" y="T7"/>
                </a:cxn>
                <a:cxn ang="0">
                  <a:pos x="T8" y="T9"/>
                </a:cxn>
              </a:cxnLst>
              <a:rect l="0" t="0" r="r" b="b"/>
              <a:pathLst>
                <a:path w="21" h="5">
                  <a:moveTo>
                    <a:pt x="5" y="0"/>
                  </a:moveTo>
                  <a:cubicBezTo>
                    <a:pt x="10" y="1"/>
                    <a:pt x="19" y="0"/>
                    <a:pt x="20" y="3"/>
                  </a:cubicBezTo>
                  <a:cubicBezTo>
                    <a:pt x="21" y="5"/>
                    <a:pt x="16" y="5"/>
                    <a:pt x="12" y="5"/>
                  </a:cubicBezTo>
                  <a:cubicBezTo>
                    <a:pt x="6" y="5"/>
                    <a:pt x="1" y="4"/>
                    <a:pt x="0" y="1"/>
                  </a:cubicBezTo>
                  <a:cubicBezTo>
                    <a:pt x="0" y="0"/>
                    <a:pt x="3" y="0"/>
                    <a:pt x="5" y="0"/>
                  </a:cubicBezTo>
                  <a:close/>
                </a:path>
              </a:pathLst>
            </a:custGeom>
            <a:solidFill>
              <a:srgbClr val="EABA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7" name="Freeform 202">
              <a:extLst>
                <a:ext uri="{FF2B5EF4-FFF2-40B4-BE49-F238E27FC236}">
                  <a16:creationId xmlns:a16="http://schemas.microsoft.com/office/drawing/2014/main" id="{3314985F-B198-18B8-95CF-B208A775D672}"/>
                </a:ext>
              </a:extLst>
            </p:cNvPr>
            <p:cNvSpPr/>
            <p:nvPr/>
          </p:nvSpPr>
          <p:spPr bwMode="auto">
            <a:xfrm>
              <a:off x="479425" y="6354763"/>
              <a:ext cx="57150" cy="30163"/>
            </a:xfrm>
            <a:custGeom>
              <a:avLst/>
              <a:gdLst>
                <a:gd name="T0" fmla="*/ 5 w 18"/>
                <a:gd name="T1" fmla="*/ 8 h 8"/>
                <a:gd name="T2" fmla="*/ 10 w 18"/>
                <a:gd name="T3" fmla="*/ 0 h 8"/>
                <a:gd name="T4" fmla="*/ 16 w 18"/>
                <a:gd name="T5" fmla="*/ 0 h 8"/>
                <a:gd name="T6" fmla="*/ 5 w 18"/>
                <a:gd name="T7" fmla="*/ 8 h 8"/>
              </a:gdLst>
              <a:ahLst/>
              <a:cxnLst>
                <a:cxn ang="0">
                  <a:pos x="T0" y="T1"/>
                </a:cxn>
                <a:cxn ang="0">
                  <a:pos x="T2" y="T3"/>
                </a:cxn>
                <a:cxn ang="0">
                  <a:pos x="T4" y="T5"/>
                </a:cxn>
                <a:cxn ang="0">
                  <a:pos x="T6" y="T7"/>
                </a:cxn>
              </a:cxnLst>
              <a:rect l="0" t="0" r="r" b="b"/>
              <a:pathLst>
                <a:path w="18" h="8">
                  <a:moveTo>
                    <a:pt x="5" y="8"/>
                  </a:moveTo>
                  <a:cubicBezTo>
                    <a:pt x="0" y="4"/>
                    <a:pt x="3" y="2"/>
                    <a:pt x="10" y="0"/>
                  </a:cubicBezTo>
                  <a:cubicBezTo>
                    <a:pt x="12" y="0"/>
                    <a:pt x="16" y="0"/>
                    <a:pt x="16" y="0"/>
                  </a:cubicBezTo>
                  <a:cubicBezTo>
                    <a:pt x="18" y="4"/>
                    <a:pt x="9" y="5"/>
                    <a:pt x="5" y="8"/>
                  </a:cubicBezTo>
                  <a:close/>
                </a:path>
              </a:pathLst>
            </a:custGeom>
            <a:solidFill>
              <a:srgbClr val="E8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8" name="Freeform 203">
              <a:extLst>
                <a:ext uri="{FF2B5EF4-FFF2-40B4-BE49-F238E27FC236}">
                  <a16:creationId xmlns:a16="http://schemas.microsoft.com/office/drawing/2014/main" id="{DB2D62EF-1E04-5F9D-3F57-06F24AC5B10B}"/>
                </a:ext>
              </a:extLst>
            </p:cNvPr>
            <p:cNvSpPr/>
            <p:nvPr/>
          </p:nvSpPr>
          <p:spPr bwMode="auto">
            <a:xfrm>
              <a:off x="5549900" y="6677025"/>
              <a:ext cx="92075" cy="19050"/>
            </a:xfrm>
            <a:custGeom>
              <a:avLst/>
              <a:gdLst>
                <a:gd name="T0" fmla="*/ 24 w 29"/>
                <a:gd name="T1" fmla="*/ 0 h 5"/>
                <a:gd name="T2" fmla="*/ 29 w 29"/>
                <a:gd name="T3" fmla="*/ 2 h 5"/>
                <a:gd name="T4" fmla="*/ 0 w 29"/>
                <a:gd name="T5" fmla="*/ 5 h 5"/>
                <a:gd name="T6" fmla="*/ 24 w 29"/>
                <a:gd name="T7" fmla="*/ 0 h 5"/>
              </a:gdLst>
              <a:ahLst/>
              <a:cxnLst>
                <a:cxn ang="0">
                  <a:pos x="T0" y="T1"/>
                </a:cxn>
                <a:cxn ang="0">
                  <a:pos x="T2" y="T3"/>
                </a:cxn>
                <a:cxn ang="0">
                  <a:pos x="T4" y="T5"/>
                </a:cxn>
                <a:cxn ang="0">
                  <a:pos x="T6" y="T7"/>
                </a:cxn>
              </a:cxnLst>
              <a:rect l="0" t="0" r="r" b="b"/>
              <a:pathLst>
                <a:path w="28" h="5">
                  <a:moveTo>
                    <a:pt x="24" y="0"/>
                  </a:moveTo>
                  <a:cubicBezTo>
                    <a:pt x="25" y="1"/>
                    <a:pt x="27" y="1"/>
                    <a:pt x="29" y="2"/>
                  </a:cubicBezTo>
                  <a:cubicBezTo>
                    <a:pt x="21" y="4"/>
                    <a:pt x="12" y="4"/>
                    <a:pt x="0" y="5"/>
                  </a:cubicBezTo>
                  <a:cubicBezTo>
                    <a:pt x="9" y="2"/>
                    <a:pt x="16" y="1"/>
                    <a:pt x="24" y="0"/>
                  </a:cubicBezTo>
                  <a:close/>
                </a:path>
              </a:pathLst>
            </a:custGeom>
            <a:solidFill>
              <a:srgbClr val="FFF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881">
                                            <p:txEl>
                                              <p:pRg st="0" end="0"/>
                                            </p:txEl>
                                          </p:spTgt>
                                        </p:tgtEl>
                                        <p:attrNameLst>
                                          <p:attrName>style.visibility</p:attrName>
                                        </p:attrNameLst>
                                      </p:cBhvr>
                                      <p:to>
                                        <p:strVal val="visible"/>
                                      </p:to>
                                    </p:set>
                                    <p:animEffect transition="in" filter="fade">
                                      <p:cBhvr>
                                        <p:cTn id="13" dur="1000"/>
                                        <p:tgtEl>
                                          <p:spTgt spid="881">
                                            <p:txEl>
                                              <p:pRg st="0" end="0"/>
                                            </p:txEl>
                                          </p:spTgt>
                                        </p:tgtEl>
                                      </p:cBhvr>
                                    </p:animEffect>
                                    <p:anim calcmode="lin" valueType="num">
                                      <p:cBhvr>
                                        <p:cTn id="14" dur="1000" fill="hold"/>
                                        <p:tgtEl>
                                          <p:spTgt spid="881">
                                            <p:txEl>
                                              <p:pRg st="0" end="0"/>
                                            </p:txEl>
                                          </p:spTgt>
                                        </p:tgtEl>
                                        <p:attrNameLst>
                                          <p:attrName>ppt_x</p:attrName>
                                        </p:attrNameLst>
                                      </p:cBhvr>
                                      <p:tavLst>
                                        <p:tav tm="0">
                                          <p:val>
                                            <p:strVal val="#ppt_x"/>
                                          </p:val>
                                        </p:tav>
                                        <p:tav tm="100000">
                                          <p:val>
                                            <p:strVal val="#ppt_x"/>
                                          </p:val>
                                        </p:tav>
                                      </p:tavLst>
                                    </p:anim>
                                    <p:anim calcmode="lin" valueType="num">
                                      <p:cBhvr>
                                        <p:cTn id="15" dur="1000" fill="hold"/>
                                        <p:tgtEl>
                                          <p:spTgt spid="881">
                                            <p:txEl>
                                              <p:pRg st="0" end="0"/>
                                            </p:txEl>
                                          </p:spTgt>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2" presetClass="entr" presetSubtype="0" fill="hold" nodeType="afterEffect">
                                  <p:stCondLst>
                                    <p:cond delay="0"/>
                                  </p:stCondLst>
                                  <p:childTnLst>
                                    <p:set>
                                      <p:cBhvr>
                                        <p:cTn id="18" dur="1" fill="hold">
                                          <p:stCondLst>
                                            <p:cond delay="0"/>
                                          </p:stCondLst>
                                        </p:cTn>
                                        <p:tgtEl>
                                          <p:spTgt spid="882"/>
                                        </p:tgtEl>
                                        <p:attrNameLst>
                                          <p:attrName>style.visibility</p:attrName>
                                        </p:attrNameLst>
                                      </p:cBhvr>
                                      <p:to>
                                        <p:strVal val="visible"/>
                                      </p:to>
                                    </p:set>
                                    <p:animEffect transition="in" filter="fade">
                                      <p:cBhvr>
                                        <p:cTn id="19" dur="1000"/>
                                        <p:tgtEl>
                                          <p:spTgt spid="882"/>
                                        </p:tgtEl>
                                      </p:cBhvr>
                                    </p:animEffect>
                                    <p:anim calcmode="lin" valueType="num">
                                      <p:cBhvr>
                                        <p:cTn id="20" dur="1000" fill="hold"/>
                                        <p:tgtEl>
                                          <p:spTgt spid="882"/>
                                        </p:tgtEl>
                                        <p:attrNameLst>
                                          <p:attrName>ppt_x</p:attrName>
                                        </p:attrNameLst>
                                      </p:cBhvr>
                                      <p:tavLst>
                                        <p:tav tm="0">
                                          <p:val>
                                            <p:strVal val="#ppt_x"/>
                                          </p:val>
                                        </p:tav>
                                        <p:tav tm="100000">
                                          <p:val>
                                            <p:strVal val="#ppt_x"/>
                                          </p:val>
                                        </p:tav>
                                      </p:tavLst>
                                    </p:anim>
                                    <p:anim calcmode="lin" valueType="num">
                                      <p:cBhvr>
                                        <p:cTn id="21" dur="1000" fill="hold"/>
                                        <p:tgtEl>
                                          <p:spTgt spid="882"/>
                                        </p:tgtEl>
                                        <p:attrNameLst>
                                          <p:attrName>ppt_y</p:attrName>
                                        </p:attrNameLst>
                                      </p:cBhvr>
                                      <p:tavLst>
                                        <p:tav tm="0">
                                          <p:val>
                                            <p:strVal val="#ppt_y+.1"/>
                                          </p:val>
                                        </p:tav>
                                        <p:tav tm="100000">
                                          <p:val>
                                            <p:strVal val="#ppt_y"/>
                                          </p:val>
                                        </p:tav>
                                      </p:tavLst>
                                    </p:anim>
                                  </p:childTnLst>
                                </p:cTn>
                              </p:par>
                            </p:childTnLst>
                          </p:cTn>
                        </p:par>
                        <p:par>
                          <p:cTn id="22" fill="hold" nodeType="afterGroup">
                            <p:stCondLst>
                              <p:cond delay="3000"/>
                            </p:stCondLst>
                            <p:childTnLst>
                              <p:par>
                                <p:cTn id="23" presetID="42" presetClass="entr" presetSubtype="0" fill="hold" nodeType="afterEffect">
                                  <p:stCondLst>
                                    <p:cond delay="0"/>
                                  </p:stCondLst>
                                  <p:childTnLst>
                                    <p:set>
                                      <p:cBhvr>
                                        <p:cTn id="24" dur="1" fill="hold">
                                          <p:stCondLst>
                                            <p:cond delay="0"/>
                                          </p:stCondLst>
                                        </p:cTn>
                                        <p:tgtEl>
                                          <p:spTgt spid="883"/>
                                        </p:tgtEl>
                                        <p:attrNameLst>
                                          <p:attrName>style.visibility</p:attrName>
                                        </p:attrNameLst>
                                      </p:cBhvr>
                                      <p:to>
                                        <p:strVal val="visible"/>
                                      </p:to>
                                    </p:set>
                                    <p:animEffect transition="in" filter="fade">
                                      <p:cBhvr>
                                        <p:cTn id="25" dur="1000"/>
                                        <p:tgtEl>
                                          <p:spTgt spid="883"/>
                                        </p:tgtEl>
                                      </p:cBhvr>
                                    </p:animEffect>
                                    <p:anim calcmode="lin" valueType="num">
                                      <p:cBhvr>
                                        <p:cTn id="26" dur="1000" fill="hold"/>
                                        <p:tgtEl>
                                          <p:spTgt spid="883"/>
                                        </p:tgtEl>
                                        <p:attrNameLst>
                                          <p:attrName>ppt_x</p:attrName>
                                        </p:attrNameLst>
                                      </p:cBhvr>
                                      <p:tavLst>
                                        <p:tav tm="0">
                                          <p:val>
                                            <p:strVal val="#ppt_x"/>
                                          </p:val>
                                        </p:tav>
                                        <p:tav tm="100000">
                                          <p:val>
                                            <p:strVal val="#ppt_x"/>
                                          </p:val>
                                        </p:tav>
                                      </p:tavLst>
                                    </p:anim>
                                    <p:anim calcmode="lin" valueType="num">
                                      <p:cBhvr>
                                        <p:cTn id="27" dur="1000" fill="hold"/>
                                        <p:tgtEl>
                                          <p:spTgt spid="8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1" grpId="0" build="p"/>
      <p:bldP spid="882" grpId="1"/>
      <p:bldP spid="883" grpId="2"/>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upo 37">
            <a:extLst>
              <a:ext uri="{FF2B5EF4-FFF2-40B4-BE49-F238E27FC236}">
                <a16:creationId xmlns:a16="http://schemas.microsoft.com/office/drawing/2014/main" id="{30A409B8-DE56-240D-3204-5734185DBD30}"/>
              </a:ext>
            </a:extLst>
          </p:cNvPr>
          <p:cNvGrpSpPr/>
          <p:nvPr/>
        </p:nvGrpSpPr>
        <p:grpSpPr>
          <a:xfrm>
            <a:off x="3968750" y="2111376"/>
            <a:ext cx="4281488" cy="1771649"/>
            <a:chOff x="3968750" y="2111376"/>
            <a:chExt cx="4281488" cy="1771649"/>
          </a:xfrm>
        </p:grpSpPr>
        <p:sp>
          <p:nvSpPr>
            <p:cNvPr id="7" name="Freeform 5">
              <a:extLst>
                <a:ext uri="{FF2B5EF4-FFF2-40B4-BE49-F238E27FC236}">
                  <a16:creationId xmlns:a16="http://schemas.microsoft.com/office/drawing/2014/main" id="{450F030C-AEEC-3627-01AB-94D40B429FAA}"/>
                </a:ext>
              </a:extLst>
            </p:cNvPr>
            <p:cNvSpPr/>
            <p:nvPr/>
          </p:nvSpPr>
          <p:spPr bwMode="auto">
            <a:xfrm>
              <a:off x="5573713" y="2181225"/>
              <a:ext cx="2460625" cy="1333500"/>
            </a:xfrm>
            <a:custGeom>
              <a:avLst/>
              <a:gdLst>
                <a:gd name="T0" fmla="*/ 227 w 250"/>
                <a:gd name="T1" fmla="*/ 70 h 134"/>
                <a:gd name="T2" fmla="*/ 220 w 250"/>
                <a:gd name="T3" fmla="*/ 66 h 134"/>
                <a:gd name="T4" fmla="*/ 183 w 250"/>
                <a:gd name="T5" fmla="*/ 63 h 134"/>
                <a:gd name="T6" fmla="*/ 171 w 250"/>
                <a:gd name="T7" fmla="*/ 89 h 134"/>
                <a:gd name="T8" fmla="*/ 146 w 250"/>
                <a:gd name="T9" fmla="*/ 101 h 134"/>
                <a:gd name="T10" fmla="*/ 140 w 250"/>
                <a:gd name="T11" fmla="*/ 60 h 134"/>
                <a:gd name="T12" fmla="*/ 132 w 250"/>
                <a:gd name="T13" fmla="*/ 86 h 134"/>
                <a:gd name="T14" fmla="*/ 106 w 250"/>
                <a:gd name="T15" fmla="*/ 100 h 134"/>
                <a:gd name="T16" fmla="*/ 105 w 250"/>
                <a:gd name="T17" fmla="*/ 52 h 134"/>
                <a:gd name="T18" fmla="*/ 87 w 250"/>
                <a:gd name="T19" fmla="*/ 103 h 134"/>
                <a:gd name="T20" fmla="*/ 54 w 250"/>
                <a:gd name="T21" fmla="*/ 107 h 134"/>
                <a:gd name="T22" fmla="*/ 68 w 250"/>
                <a:gd name="T23" fmla="*/ 54 h 134"/>
                <a:gd name="T24" fmla="*/ 64 w 250"/>
                <a:gd name="T25" fmla="*/ 51 h 134"/>
                <a:gd name="T26" fmla="*/ 10 w 250"/>
                <a:gd name="T27" fmla="*/ 77 h 134"/>
                <a:gd name="T28" fmla="*/ 3 w 250"/>
                <a:gd name="T29" fmla="*/ 60 h 134"/>
                <a:gd name="T30" fmla="*/ 28 w 250"/>
                <a:gd name="T31" fmla="*/ 72 h 134"/>
                <a:gd name="T32" fmla="*/ 38 w 250"/>
                <a:gd name="T33" fmla="*/ 37 h 134"/>
                <a:gd name="T34" fmla="*/ 12 w 250"/>
                <a:gd name="T35" fmla="*/ 42 h 134"/>
                <a:gd name="T36" fmla="*/ 6 w 250"/>
                <a:gd name="T37" fmla="*/ 37 h 134"/>
                <a:gd name="T38" fmla="*/ 23 w 250"/>
                <a:gd name="T39" fmla="*/ 26 h 134"/>
                <a:gd name="T40" fmla="*/ 58 w 250"/>
                <a:gd name="T41" fmla="*/ 30 h 134"/>
                <a:gd name="T42" fmla="*/ 90 w 250"/>
                <a:gd name="T43" fmla="*/ 22 h 134"/>
                <a:gd name="T44" fmla="*/ 132 w 250"/>
                <a:gd name="T45" fmla="*/ 26 h 134"/>
                <a:gd name="T46" fmla="*/ 163 w 250"/>
                <a:gd name="T47" fmla="*/ 21 h 134"/>
                <a:gd name="T48" fmla="*/ 185 w 250"/>
                <a:gd name="T49" fmla="*/ 22 h 134"/>
                <a:gd name="T50" fmla="*/ 219 w 250"/>
                <a:gd name="T51" fmla="*/ 1 h 134"/>
                <a:gd name="T52" fmla="*/ 224 w 250"/>
                <a:gd name="T53" fmla="*/ 8 h 134"/>
                <a:gd name="T54" fmla="*/ 206 w 250"/>
                <a:gd name="T55" fmla="*/ 30 h 134"/>
                <a:gd name="T56" fmla="*/ 222 w 250"/>
                <a:gd name="T57" fmla="*/ 43 h 134"/>
                <a:gd name="T58" fmla="*/ 250 w 250"/>
                <a:gd name="T59" fmla="*/ 9 h 134"/>
                <a:gd name="T60" fmla="*/ 240 w 250"/>
                <a:gd name="T61" fmla="*/ 34 h 134"/>
                <a:gd name="T62" fmla="*/ 197 w 250"/>
                <a:gd name="T63" fmla="*/ 34 h 134"/>
                <a:gd name="T64" fmla="*/ 187 w 250"/>
                <a:gd name="T65" fmla="*/ 51 h 134"/>
                <a:gd name="T66" fmla="*/ 223 w 250"/>
                <a:gd name="T67" fmla="*/ 56 h 134"/>
                <a:gd name="T68" fmla="*/ 237 w 250"/>
                <a:gd name="T69" fmla="*/ 52 h 134"/>
                <a:gd name="T70" fmla="*/ 211 w 250"/>
                <a:gd name="T71" fmla="*/ 129 h 134"/>
                <a:gd name="T72" fmla="*/ 206 w 250"/>
                <a:gd name="T73"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0" h="134">
                  <a:moveTo>
                    <a:pt x="206" y="123"/>
                  </a:moveTo>
                  <a:cubicBezTo>
                    <a:pt x="220" y="108"/>
                    <a:pt x="225" y="90"/>
                    <a:pt x="227" y="70"/>
                  </a:cubicBezTo>
                  <a:cubicBezTo>
                    <a:pt x="227" y="68"/>
                    <a:pt x="228" y="65"/>
                    <a:pt x="226" y="64"/>
                  </a:cubicBezTo>
                  <a:cubicBezTo>
                    <a:pt x="224" y="63"/>
                    <a:pt x="222" y="65"/>
                    <a:pt x="220" y="66"/>
                  </a:cubicBezTo>
                  <a:cubicBezTo>
                    <a:pt x="219" y="67"/>
                    <a:pt x="217" y="67"/>
                    <a:pt x="216" y="68"/>
                  </a:cubicBezTo>
                  <a:cubicBezTo>
                    <a:pt x="204" y="71"/>
                    <a:pt x="193" y="72"/>
                    <a:pt x="183" y="63"/>
                  </a:cubicBezTo>
                  <a:cubicBezTo>
                    <a:pt x="178" y="59"/>
                    <a:pt x="178" y="62"/>
                    <a:pt x="177" y="65"/>
                  </a:cubicBezTo>
                  <a:cubicBezTo>
                    <a:pt x="176" y="74"/>
                    <a:pt x="173" y="81"/>
                    <a:pt x="171" y="89"/>
                  </a:cubicBezTo>
                  <a:cubicBezTo>
                    <a:pt x="171" y="94"/>
                    <a:pt x="167" y="97"/>
                    <a:pt x="163" y="97"/>
                  </a:cubicBezTo>
                  <a:cubicBezTo>
                    <a:pt x="157" y="98"/>
                    <a:pt x="151" y="100"/>
                    <a:pt x="146" y="101"/>
                  </a:cubicBezTo>
                  <a:cubicBezTo>
                    <a:pt x="137" y="103"/>
                    <a:pt x="132" y="99"/>
                    <a:pt x="133" y="90"/>
                  </a:cubicBezTo>
                  <a:cubicBezTo>
                    <a:pt x="134" y="80"/>
                    <a:pt x="137" y="70"/>
                    <a:pt x="140" y="60"/>
                  </a:cubicBezTo>
                  <a:cubicBezTo>
                    <a:pt x="140" y="59"/>
                    <a:pt x="141" y="59"/>
                    <a:pt x="140" y="58"/>
                  </a:cubicBezTo>
                  <a:cubicBezTo>
                    <a:pt x="135" y="66"/>
                    <a:pt x="134" y="77"/>
                    <a:pt x="132" y="86"/>
                  </a:cubicBezTo>
                  <a:cubicBezTo>
                    <a:pt x="130" y="92"/>
                    <a:pt x="127" y="95"/>
                    <a:pt x="121" y="97"/>
                  </a:cubicBezTo>
                  <a:cubicBezTo>
                    <a:pt x="116" y="98"/>
                    <a:pt x="111" y="98"/>
                    <a:pt x="106" y="100"/>
                  </a:cubicBezTo>
                  <a:cubicBezTo>
                    <a:pt x="95" y="102"/>
                    <a:pt x="91" y="98"/>
                    <a:pt x="95" y="87"/>
                  </a:cubicBezTo>
                  <a:cubicBezTo>
                    <a:pt x="99" y="76"/>
                    <a:pt x="103" y="64"/>
                    <a:pt x="105" y="52"/>
                  </a:cubicBezTo>
                  <a:cubicBezTo>
                    <a:pt x="99" y="62"/>
                    <a:pt x="97" y="74"/>
                    <a:pt x="94" y="85"/>
                  </a:cubicBezTo>
                  <a:cubicBezTo>
                    <a:pt x="92" y="91"/>
                    <a:pt x="91" y="97"/>
                    <a:pt x="87" y="103"/>
                  </a:cubicBezTo>
                  <a:cubicBezTo>
                    <a:pt x="80" y="110"/>
                    <a:pt x="70" y="110"/>
                    <a:pt x="60" y="113"/>
                  </a:cubicBezTo>
                  <a:cubicBezTo>
                    <a:pt x="56" y="115"/>
                    <a:pt x="54" y="110"/>
                    <a:pt x="54" y="107"/>
                  </a:cubicBezTo>
                  <a:cubicBezTo>
                    <a:pt x="55" y="102"/>
                    <a:pt x="55" y="97"/>
                    <a:pt x="57" y="92"/>
                  </a:cubicBezTo>
                  <a:cubicBezTo>
                    <a:pt x="62" y="80"/>
                    <a:pt x="64" y="67"/>
                    <a:pt x="68" y="54"/>
                  </a:cubicBezTo>
                  <a:cubicBezTo>
                    <a:pt x="69" y="53"/>
                    <a:pt x="69" y="51"/>
                    <a:pt x="67" y="50"/>
                  </a:cubicBezTo>
                  <a:cubicBezTo>
                    <a:pt x="66" y="49"/>
                    <a:pt x="65" y="50"/>
                    <a:pt x="64" y="51"/>
                  </a:cubicBezTo>
                  <a:cubicBezTo>
                    <a:pt x="57" y="55"/>
                    <a:pt x="53" y="61"/>
                    <a:pt x="50" y="67"/>
                  </a:cubicBezTo>
                  <a:cubicBezTo>
                    <a:pt x="42" y="83"/>
                    <a:pt x="20" y="86"/>
                    <a:pt x="10" y="77"/>
                  </a:cubicBezTo>
                  <a:cubicBezTo>
                    <a:pt x="5" y="75"/>
                    <a:pt x="3" y="72"/>
                    <a:pt x="1" y="67"/>
                  </a:cubicBezTo>
                  <a:cubicBezTo>
                    <a:pt x="0" y="65"/>
                    <a:pt x="0" y="62"/>
                    <a:pt x="3" y="60"/>
                  </a:cubicBezTo>
                  <a:cubicBezTo>
                    <a:pt x="6" y="59"/>
                    <a:pt x="8" y="62"/>
                    <a:pt x="9" y="64"/>
                  </a:cubicBezTo>
                  <a:cubicBezTo>
                    <a:pt x="14" y="69"/>
                    <a:pt x="20" y="73"/>
                    <a:pt x="28" y="72"/>
                  </a:cubicBezTo>
                  <a:cubicBezTo>
                    <a:pt x="37" y="71"/>
                    <a:pt x="42" y="67"/>
                    <a:pt x="45" y="59"/>
                  </a:cubicBezTo>
                  <a:cubicBezTo>
                    <a:pt x="47" y="50"/>
                    <a:pt x="45" y="43"/>
                    <a:pt x="38" y="37"/>
                  </a:cubicBezTo>
                  <a:cubicBezTo>
                    <a:pt x="33" y="32"/>
                    <a:pt x="27" y="33"/>
                    <a:pt x="21" y="36"/>
                  </a:cubicBezTo>
                  <a:cubicBezTo>
                    <a:pt x="18" y="37"/>
                    <a:pt x="15" y="40"/>
                    <a:pt x="12" y="42"/>
                  </a:cubicBezTo>
                  <a:cubicBezTo>
                    <a:pt x="11" y="43"/>
                    <a:pt x="9" y="45"/>
                    <a:pt x="7" y="44"/>
                  </a:cubicBezTo>
                  <a:cubicBezTo>
                    <a:pt x="5" y="42"/>
                    <a:pt x="5" y="40"/>
                    <a:pt x="6" y="37"/>
                  </a:cubicBezTo>
                  <a:cubicBezTo>
                    <a:pt x="6" y="36"/>
                    <a:pt x="7" y="35"/>
                    <a:pt x="7" y="35"/>
                  </a:cubicBezTo>
                  <a:cubicBezTo>
                    <a:pt x="11" y="30"/>
                    <a:pt x="18" y="29"/>
                    <a:pt x="23" y="26"/>
                  </a:cubicBezTo>
                  <a:cubicBezTo>
                    <a:pt x="30" y="23"/>
                    <a:pt x="37" y="25"/>
                    <a:pt x="43" y="30"/>
                  </a:cubicBezTo>
                  <a:cubicBezTo>
                    <a:pt x="50" y="38"/>
                    <a:pt x="51" y="38"/>
                    <a:pt x="58" y="30"/>
                  </a:cubicBezTo>
                  <a:cubicBezTo>
                    <a:pt x="66" y="23"/>
                    <a:pt x="73" y="17"/>
                    <a:pt x="84" y="20"/>
                  </a:cubicBezTo>
                  <a:cubicBezTo>
                    <a:pt x="86" y="20"/>
                    <a:pt x="88" y="20"/>
                    <a:pt x="90" y="22"/>
                  </a:cubicBezTo>
                  <a:cubicBezTo>
                    <a:pt x="93" y="26"/>
                    <a:pt x="97" y="26"/>
                    <a:pt x="102" y="24"/>
                  </a:cubicBezTo>
                  <a:cubicBezTo>
                    <a:pt x="112" y="21"/>
                    <a:pt x="122" y="19"/>
                    <a:pt x="132" y="26"/>
                  </a:cubicBezTo>
                  <a:cubicBezTo>
                    <a:pt x="135" y="28"/>
                    <a:pt x="139" y="26"/>
                    <a:pt x="142" y="25"/>
                  </a:cubicBezTo>
                  <a:cubicBezTo>
                    <a:pt x="149" y="23"/>
                    <a:pt x="155" y="20"/>
                    <a:pt x="163" y="21"/>
                  </a:cubicBezTo>
                  <a:cubicBezTo>
                    <a:pt x="172" y="23"/>
                    <a:pt x="176" y="29"/>
                    <a:pt x="181" y="36"/>
                  </a:cubicBezTo>
                  <a:cubicBezTo>
                    <a:pt x="182" y="31"/>
                    <a:pt x="185" y="26"/>
                    <a:pt x="185" y="22"/>
                  </a:cubicBezTo>
                  <a:cubicBezTo>
                    <a:pt x="186" y="16"/>
                    <a:pt x="190" y="12"/>
                    <a:pt x="195" y="10"/>
                  </a:cubicBezTo>
                  <a:cubicBezTo>
                    <a:pt x="203" y="7"/>
                    <a:pt x="211" y="5"/>
                    <a:pt x="219" y="1"/>
                  </a:cubicBezTo>
                  <a:cubicBezTo>
                    <a:pt x="221" y="0"/>
                    <a:pt x="224" y="0"/>
                    <a:pt x="225" y="2"/>
                  </a:cubicBezTo>
                  <a:cubicBezTo>
                    <a:pt x="227" y="4"/>
                    <a:pt x="225" y="6"/>
                    <a:pt x="224" y="8"/>
                  </a:cubicBezTo>
                  <a:cubicBezTo>
                    <a:pt x="218" y="14"/>
                    <a:pt x="213" y="20"/>
                    <a:pt x="208" y="28"/>
                  </a:cubicBezTo>
                  <a:cubicBezTo>
                    <a:pt x="207" y="28"/>
                    <a:pt x="206" y="29"/>
                    <a:pt x="206" y="30"/>
                  </a:cubicBezTo>
                  <a:cubicBezTo>
                    <a:pt x="204" y="35"/>
                    <a:pt x="201" y="40"/>
                    <a:pt x="206" y="45"/>
                  </a:cubicBezTo>
                  <a:cubicBezTo>
                    <a:pt x="209" y="49"/>
                    <a:pt x="218" y="47"/>
                    <a:pt x="222" y="43"/>
                  </a:cubicBezTo>
                  <a:cubicBezTo>
                    <a:pt x="232" y="35"/>
                    <a:pt x="236" y="23"/>
                    <a:pt x="239" y="11"/>
                  </a:cubicBezTo>
                  <a:cubicBezTo>
                    <a:pt x="242" y="8"/>
                    <a:pt x="246" y="7"/>
                    <a:pt x="250" y="9"/>
                  </a:cubicBezTo>
                  <a:cubicBezTo>
                    <a:pt x="250" y="9"/>
                    <a:pt x="250" y="9"/>
                    <a:pt x="250" y="10"/>
                  </a:cubicBezTo>
                  <a:cubicBezTo>
                    <a:pt x="243" y="16"/>
                    <a:pt x="244" y="26"/>
                    <a:pt x="240" y="34"/>
                  </a:cubicBezTo>
                  <a:cubicBezTo>
                    <a:pt x="235" y="46"/>
                    <a:pt x="225" y="52"/>
                    <a:pt x="213" y="54"/>
                  </a:cubicBezTo>
                  <a:cubicBezTo>
                    <a:pt x="201" y="55"/>
                    <a:pt x="194" y="46"/>
                    <a:pt x="197" y="34"/>
                  </a:cubicBezTo>
                  <a:cubicBezTo>
                    <a:pt x="199" y="27"/>
                    <a:pt x="204" y="20"/>
                    <a:pt x="209" y="14"/>
                  </a:cubicBezTo>
                  <a:cubicBezTo>
                    <a:pt x="189" y="17"/>
                    <a:pt x="185" y="30"/>
                    <a:pt x="187" y="51"/>
                  </a:cubicBezTo>
                  <a:cubicBezTo>
                    <a:pt x="187" y="57"/>
                    <a:pt x="193" y="62"/>
                    <a:pt x="200" y="63"/>
                  </a:cubicBezTo>
                  <a:cubicBezTo>
                    <a:pt x="208" y="64"/>
                    <a:pt x="216" y="61"/>
                    <a:pt x="223" y="56"/>
                  </a:cubicBezTo>
                  <a:cubicBezTo>
                    <a:pt x="226" y="53"/>
                    <a:pt x="228" y="51"/>
                    <a:pt x="231" y="49"/>
                  </a:cubicBezTo>
                  <a:cubicBezTo>
                    <a:pt x="234" y="47"/>
                    <a:pt x="238" y="48"/>
                    <a:pt x="237" y="52"/>
                  </a:cubicBezTo>
                  <a:cubicBezTo>
                    <a:pt x="232" y="71"/>
                    <a:pt x="234" y="91"/>
                    <a:pt x="225" y="109"/>
                  </a:cubicBezTo>
                  <a:cubicBezTo>
                    <a:pt x="221" y="116"/>
                    <a:pt x="217" y="123"/>
                    <a:pt x="211" y="129"/>
                  </a:cubicBezTo>
                  <a:cubicBezTo>
                    <a:pt x="208" y="131"/>
                    <a:pt x="206" y="134"/>
                    <a:pt x="201" y="133"/>
                  </a:cubicBezTo>
                  <a:cubicBezTo>
                    <a:pt x="198" y="128"/>
                    <a:pt x="204" y="126"/>
                    <a:pt x="206" y="123"/>
                  </a:cubicBezTo>
                  <a:close/>
                </a:path>
              </a:pathLst>
            </a:custGeom>
            <a:solidFill>
              <a:srgbClr val="E8E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6">
              <a:extLst>
                <a:ext uri="{FF2B5EF4-FFF2-40B4-BE49-F238E27FC236}">
                  <a16:creationId xmlns:a16="http://schemas.microsoft.com/office/drawing/2014/main" id="{9BE4A8F3-2114-D61E-D3B2-3D2BAE4BC014}"/>
                </a:ext>
              </a:extLst>
            </p:cNvPr>
            <p:cNvSpPr/>
            <p:nvPr/>
          </p:nvSpPr>
          <p:spPr bwMode="auto">
            <a:xfrm>
              <a:off x="3968750" y="2111376"/>
              <a:ext cx="1516063" cy="1333500"/>
            </a:xfrm>
            <a:custGeom>
              <a:avLst/>
              <a:gdLst>
                <a:gd name="T0" fmla="*/ 54 w 154"/>
                <a:gd name="T1" fmla="*/ 120 h 134"/>
                <a:gd name="T2" fmla="*/ 51 w 154"/>
                <a:gd name="T3" fmla="*/ 96 h 134"/>
                <a:gd name="T4" fmla="*/ 49 w 154"/>
                <a:gd name="T5" fmla="*/ 88 h 134"/>
                <a:gd name="T6" fmla="*/ 42 w 154"/>
                <a:gd name="T7" fmla="*/ 97 h 134"/>
                <a:gd name="T8" fmla="*/ 40 w 154"/>
                <a:gd name="T9" fmla="*/ 118 h 134"/>
                <a:gd name="T10" fmla="*/ 19 w 154"/>
                <a:gd name="T11" fmla="*/ 134 h 134"/>
                <a:gd name="T12" fmla="*/ 2 w 154"/>
                <a:gd name="T13" fmla="*/ 117 h 134"/>
                <a:gd name="T14" fmla="*/ 12 w 154"/>
                <a:gd name="T15" fmla="*/ 67 h 134"/>
                <a:gd name="T16" fmla="*/ 32 w 154"/>
                <a:gd name="T17" fmla="*/ 20 h 134"/>
                <a:gd name="T18" fmla="*/ 58 w 154"/>
                <a:gd name="T19" fmla="*/ 4 h 134"/>
                <a:gd name="T20" fmla="*/ 101 w 154"/>
                <a:gd name="T21" fmla="*/ 1 h 134"/>
                <a:gd name="T22" fmla="*/ 125 w 154"/>
                <a:gd name="T23" fmla="*/ 28 h 134"/>
                <a:gd name="T24" fmla="*/ 114 w 154"/>
                <a:gd name="T25" fmla="*/ 60 h 134"/>
                <a:gd name="T26" fmla="*/ 105 w 154"/>
                <a:gd name="T27" fmla="*/ 86 h 134"/>
                <a:gd name="T28" fmla="*/ 106 w 154"/>
                <a:gd name="T29" fmla="*/ 90 h 134"/>
                <a:gd name="T30" fmla="*/ 111 w 154"/>
                <a:gd name="T31" fmla="*/ 89 h 134"/>
                <a:gd name="T32" fmla="*/ 130 w 154"/>
                <a:gd name="T33" fmla="*/ 55 h 134"/>
                <a:gd name="T34" fmla="*/ 143 w 154"/>
                <a:gd name="T35" fmla="*/ 34 h 134"/>
                <a:gd name="T36" fmla="*/ 154 w 154"/>
                <a:gd name="T37" fmla="*/ 34 h 134"/>
                <a:gd name="T38" fmla="*/ 148 w 154"/>
                <a:gd name="T39" fmla="*/ 39 h 134"/>
                <a:gd name="T40" fmla="*/ 140 w 154"/>
                <a:gd name="T41" fmla="*/ 50 h 134"/>
                <a:gd name="T42" fmla="*/ 102 w 154"/>
                <a:gd name="T43" fmla="*/ 103 h 134"/>
                <a:gd name="T44" fmla="*/ 96 w 154"/>
                <a:gd name="T45" fmla="*/ 105 h 134"/>
                <a:gd name="T46" fmla="*/ 95 w 154"/>
                <a:gd name="T47" fmla="*/ 98 h 134"/>
                <a:gd name="T48" fmla="*/ 115 w 154"/>
                <a:gd name="T49" fmla="*/ 35 h 134"/>
                <a:gd name="T50" fmla="*/ 117 w 154"/>
                <a:gd name="T51" fmla="*/ 19 h 134"/>
                <a:gd name="T52" fmla="*/ 108 w 154"/>
                <a:gd name="T53" fmla="*/ 11 h 134"/>
                <a:gd name="T54" fmla="*/ 54 w 154"/>
                <a:gd name="T55" fmla="*/ 12 h 134"/>
                <a:gd name="T56" fmla="*/ 44 w 154"/>
                <a:gd name="T57" fmla="*/ 18 h 134"/>
                <a:gd name="T58" fmla="*/ 31 w 154"/>
                <a:gd name="T59" fmla="*/ 39 h 134"/>
                <a:gd name="T60" fmla="*/ 8 w 154"/>
                <a:gd name="T61" fmla="*/ 105 h 134"/>
                <a:gd name="T62" fmla="*/ 7 w 154"/>
                <a:gd name="T63" fmla="*/ 113 h 134"/>
                <a:gd name="T64" fmla="*/ 19 w 154"/>
                <a:gd name="T65" fmla="*/ 125 h 134"/>
                <a:gd name="T66" fmla="*/ 32 w 154"/>
                <a:gd name="T67" fmla="*/ 117 h 134"/>
                <a:gd name="T68" fmla="*/ 36 w 154"/>
                <a:gd name="T69" fmla="*/ 94 h 134"/>
                <a:gd name="T70" fmla="*/ 45 w 154"/>
                <a:gd name="T71" fmla="*/ 83 h 134"/>
                <a:gd name="T72" fmla="*/ 58 w 154"/>
                <a:gd name="T73" fmla="*/ 94 h 134"/>
                <a:gd name="T74" fmla="*/ 57 w 154"/>
                <a:gd name="T75" fmla="*/ 107 h 134"/>
                <a:gd name="T76" fmla="*/ 54 w 154"/>
                <a:gd name="T77" fmla="*/ 12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4" h="134">
                  <a:moveTo>
                    <a:pt x="54" y="120"/>
                  </a:moveTo>
                  <a:cubicBezTo>
                    <a:pt x="48" y="112"/>
                    <a:pt x="52" y="104"/>
                    <a:pt x="51" y="96"/>
                  </a:cubicBezTo>
                  <a:cubicBezTo>
                    <a:pt x="50" y="93"/>
                    <a:pt x="55" y="89"/>
                    <a:pt x="49" y="88"/>
                  </a:cubicBezTo>
                  <a:cubicBezTo>
                    <a:pt x="43" y="88"/>
                    <a:pt x="41" y="92"/>
                    <a:pt x="42" y="97"/>
                  </a:cubicBezTo>
                  <a:cubicBezTo>
                    <a:pt x="42" y="104"/>
                    <a:pt x="40" y="111"/>
                    <a:pt x="40" y="118"/>
                  </a:cubicBezTo>
                  <a:cubicBezTo>
                    <a:pt x="39" y="128"/>
                    <a:pt x="31" y="134"/>
                    <a:pt x="19" y="134"/>
                  </a:cubicBezTo>
                  <a:cubicBezTo>
                    <a:pt x="9" y="134"/>
                    <a:pt x="3" y="127"/>
                    <a:pt x="2" y="117"/>
                  </a:cubicBezTo>
                  <a:cubicBezTo>
                    <a:pt x="0" y="99"/>
                    <a:pt x="6" y="83"/>
                    <a:pt x="12" y="67"/>
                  </a:cubicBezTo>
                  <a:cubicBezTo>
                    <a:pt x="17" y="51"/>
                    <a:pt x="23" y="35"/>
                    <a:pt x="32" y="20"/>
                  </a:cubicBezTo>
                  <a:cubicBezTo>
                    <a:pt x="38" y="9"/>
                    <a:pt x="46" y="4"/>
                    <a:pt x="58" y="4"/>
                  </a:cubicBezTo>
                  <a:cubicBezTo>
                    <a:pt x="73" y="4"/>
                    <a:pt x="87" y="2"/>
                    <a:pt x="101" y="1"/>
                  </a:cubicBezTo>
                  <a:cubicBezTo>
                    <a:pt x="121" y="0"/>
                    <a:pt x="127" y="8"/>
                    <a:pt x="125" y="28"/>
                  </a:cubicBezTo>
                  <a:cubicBezTo>
                    <a:pt x="124" y="39"/>
                    <a:pt x="118" y="50"/>
                    <a:pt x="114" y="60"/>
                  </a:cubicBezTo>
                  <a:cubicBezTo>
                    <a:pt x="110" y="69"/>
                    <a:pt x="112" y="79"/>
                    <a:pt x="105" y="86"/>
                  </a:cubicBezTo>
                  <a:cubicBezTo>
                    <a:pt x="105" y="87"/>
                    <a:pt x="105" y="89"/>
                    <a:pt x="106" y="90"/>
                  </a:cubicBezTo>
                  <a:cubicBezTo>
                    <a:pt x="108" y="91"/>
                    <a:pt x="109" y="90"/>
                    <a:pt x="111" y="89"/>
                  </a:cubicBezTo>
                  <a:cubicBezTo>
                    <a:pt x="122" y="80"/>
                    <a:pt x="130" y="70"/>
                    <a:pt x="130" y="55"/>
                  </a:cubicBezTo>
                  <a:cubicBezTo>
                    <a:pt x="131" y="46"/>
                    <a:pt x="132" y="37"/>
                    <a:pt x="143" y="34"/>
                  </a:cubicBezTo>
                  <a:cubicBezTo>
                    <a:pt x="147" y="33"/>
                    <a:pt x="151" y="31"/>
                    <a:pt x="154" y="34"/>
                  </a:cubicBezTo>
                  <a:cubicBezTo>
                    <a:pt x="154" y="38"/>
                    <a:pt x="151" y="39"/>
                    <a:pt x="148" y="39"/>
                  </a:cubicBezTo>
                  <a:cubicBezTo>
                    <a:pt x="142" y="41"/>
                    <a:pt x="140" y="45"/>
                    <a:pt x="140" y="50"/>
                  </a:cubicBezTo>
                  <a:cubicBezTo>
                    <a:pt x="137" y="75"/>
                    <a:pt x="122" y="92"/>
                    <a:pt x="102" y="103"/>
                  </a:cubicBezTo>
                  <a:cubicBezTo>
                    <a:pt x="100" y="104"/>
                    <a:pt x="98" y="106"/>
                    <a:pt x="96" y="105"/>
                  </a:cubicBezTo>
                  <a:cubicBezTo>
                    <a:pt x="93" y="103"/>
                    <a:pt x="95" y="100"/>
                    <a:pt x="95" y="98"/>
                  </a:cubicBezTo>
                  <a:cubicBezTo>
                    <a:pt x="101" y="77"/>
                    <a:pt x="108" y="56"/>
                    <a:pt x="115" y="35"/>
                  </a:cubicBezTo>
                  <a:cubicBezTo>
                    <a:pt x="116" y="30"/>
                    <a:pt x="117" y="25"/>
                    <a:pt x="117" y="19"/>
                  </a:cubicBezTo>
                  <a:cubicBezTo>
                    <a:pt x="116" y="14"/>
                    <a:pt x="114" y="11"/>
                    <a:pt x="108" y="11"/>
                  </a:cubicBezTo>
                  <a:cubicBezTo>
                    <a:pt x="90" y="11"/>
                    <a:pt x="72" y="10"/>
                    <a:pt x="54" y="12"/>
                  </a:cubicBezTo>
                  <a:cubicBezTo>
                    <a:pt x="50" y="13"/>
                    <a:pt x="47" y="15"/>
                    <a:pt x="44" y="18"/>
                  </a:cubicBezTo>
                  <a:cubicBezTo>
                    <a:pt x="38" y="24"/>
                    <a:pt x="34" y="31"/>
                    <a:pt x="31" y="39"/>
                  </a:cubicBezTo>
                  <a:cubicBezTo>
                    <a:pt x="23" y="61"/>
                    <a:pt x="12" y="81"/>
                    <a:pt x="8" y="105"/>
                  </a:cubicBezTo>
                  <a:cubicBezTo>
                    <a:pt x="8" y="107"/>
                    <a:pt x="7" y="110"/>
                    <a:pt x="7" y="113"/>
                  </a:cubicBezTo>
                  <a:cubicBezTo>
                    <a:pt x="8" y="120"/>
                    <a:pt x="12" y="124"/>
                    <a:pt x="19" y="125"/>
                  </a:cubicBezTo>
                  <a:cubicBezTo>
                    <a:pt x="25" y="126"/>
                    <a:pt x="30" y="123"/>
                    <a:pt x="32" y="117"/>
                  </a:cubicBezTo>
                  <a:cubicBezTo>
                    <a:pt x="35" y="109"/>
                    <a:pt x="36" y="102"/>
                    <a:pt x="36" y="94"/>
                  </a:cubicBezTo>
                  <a:cubicBezTo>
                    <a:pt x="37" y="89"/>
                    <a:pt x="39" y="85"/>
                    <a:pt x="45" y="83"/>
                  </a:cubicBezTo>
                  <a:cubicBezTo>
                    <a:pt x="54" y="81"/>
                    <a:pt x="58" y="85"/>
                    <a:pt x="58" y="94"/>
                  </a:cubicBezTo>
                  <a:cubicBezTo>
                    <a:pt x="57" y="98"/>
                    <a:pt x="58" y="103"/>
                    <a:pt x="57" y="107"/>
                  </a:cubicBezTo>
                  <a:cubicBezTo>
                    <a:pt x="52" y="110"/>
                    <a:pt x="57" y="116"/>
                    <a:pt x="54" y="120"/>
                  </a:cubicBezTo>
                  <a:close/>
                </a:path>
              </a:pathLst>
            </a:custGeom>
            <a:solidFill>
              <a:srgbClr val="E7E4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7">
              <a:extLst>
                <a:ext uri="{FF2B5EF4-FFF2-40B4-BE49-F238E27FC236}">
                  <a16:creationId xmlns:a16="http://schemas.microsoft.com/office/drawing/2014/main" id="{57BC35EE-7911-8A2A-410C-BE62EBA80351}"/>
                </a:ext>
              </a:extLst>
            </p:cNvPr>
            <p:cNvSpPr/>
            <p:nvPr/>
          </p:nvSpPr>
          <p:spPr bwMode="auto">
            <a:xfrm>
              <a:off x="7246938" y="2132013"/>
              <a:ext cx="1003300" cy="1751012"/>
            </a:xfrm>
            <a:custGeom>
              <a:avLst/>
              <a:gdLst>
                <a:gd name="T0" fmla="*/ 36 w 102"/>
                <a:gd name="T1" fmla="*/ 128 h 176"/>
                <a:gd name="T2" fmla="*/ 31 w 102"/>
                <a:gd name="T3" fmla="*/ 138 h 176"/>
                <a:gd name="T4" fmla="*/ 16 w 102"/>
                <a:gd name="T5" fmla="*/ 143 h 176"/>
                <a:gd name="T6" fmla="*/ 8 w 102"/>
                <a:gd name="T7" fmla="*/ 144 h 176"/>
                <a:gd name="T8" fmla="*/ 11 w 102"/>
                <a:gd name="T9" fmla="*/ 152 h 176"/>
                <a:gd name="T10" fmla="*/ 56 w 102"/>
                <a:gd name="T11" fmla="*/ 152 h 176"/>
                <a:gd name="T12" fmla="*/ 72 w 102"/>
                <a:gd name="T13" fmla="*/ 127 h 176"/>
                <a:gd name="T14" fmla="*/ 85 w 102"/>
                <a:gd name="T15" fmla="*/ 42 h 176"/>
                <a:gd name="T16" fmla="*/ 86 w 102"/>
                <a:gd name="T17" fmla="*/ 25 h 176"/>
                <a:gd name="T18" fmla="*/ 90 w 102"/>
                <a:gd name="T19" fmla="*/ 14 h 176"/>
                <a:gd name="T20" fmla="*/ 93 w 102"/>
                <a:gd name="T21" fmla="*/ 10 h 176"/>
                <a:gd name="T22" fmla="*/ 82 w 102"/>
                <a:gd name="T23" fmla="*/ 14 h 176"/>
                <a:gd name="T24" fmla="*/ 81 w 102"/>
                <a:gd name="T25" fmla="*/ 15 h 176"/>
                <a:gd name="T26" fmla="*/ 69 w 102"/>
                <a:gd name="T27" fmla="*/ 16 h 176"/>
                <a:gd name="T28" fmla="*/ 86 w 102"/>
                <a:gd name="T29" fmla="*/ 7 h 176"/>
                <a:gd name="T30" fmla="*/ 98 w 102"/>
                <a:gd name="T31" fmla="*/ 6 h 176"/>
                <a:gd name="T32" fmla="*/ 95 w 102"/>
                <a:gd name="T33" fmla="*/ 18 h 176"/>
                <a:gd name="T34" fmla="*/ 93 w 102"/>
                <a:gd name="T35" fmla="*/ 23 h 176"/>
                <a:gd name="T36" fmla="*/ 89 w 102"/>
                <a:gd name="T37" fmla="*/ 67 h 176"/>
                <a:gd name="T38" fmla="*/ 74 w 102"/>
                <a:gd name="T39" fmla="*/ 139 h 176"/>
                <a:gd name="T40" fmla="*/ 12 w 102"/>
                <a:gd name="T41" fmla="*/ 162 h 176"/>
                <a:gd name="T42" fmla="*/ 0 w 102"/>
                <a:gd name="T43" fmla="*/ 143 h 176"/>
                <a:gd name="T44" fmla="*/ 7 w 102"/>
                <a:gd name="T45" fmla="*/ 135 h 176"/>
                <a:gd name="T46" fmla="*/ 36 w 102"/>
                <a:gd name="T47" fmla="*/ 12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2" h="176">
                  <a:moveTo>
                    <a:pt x="36" y="128"/>
                  </a:moveTo>
                  <a:cubicBezTo>
                    <a:pt x="35" y="132"/>
                    <a:pt x="31" y="133"/>
                    <a:pt x="31" y="138"/>
                  </a:cubicBezTo>
                  <a:cubicBezTo>
                    <a:pt x="27" y="143"/>
                    <a:pt x="22" y="143"/>
                    <a:pt x="16" y="143"/>
                  </a:cubicBezTo>
                  <a:cubicBezTo>
                    <a:pt x="13" y="142"/>
                    <a:pt x="10" y="141"/>
                    <a:pt x="8" y="144"/>
                  </a:cubicBezTo>
                  <a:cubicBezTo>
                    <a:pt x="7" y="147"/>
                    <a:pt x="9" y="150"/>
                    <a:pt x="11" y="152"/>
                  </a:cubicBezTo>
                  <a:cubicBezTo>
                    <a:pt x="21" y="163"/>
                    <a:pt x="44" y="163"/>
                    <a:pt x="56" y="152"/>
                  </a:cubicBezTo>
                  <a:cubicBezTo>
                    <a:pt x="64" y="145"/>
                    <a:pt x="69" y="137"/>
                    <a:pt x="72" y="127"/>
                  </a:cubicBezTo>
                  <a:cubicBezTo>
                    <a:pt x="81" y="99"/>
                    <a:pt x="81" y="70"/>
                    <a:pt x="85" y="42"/>
                  </a:cubicBezTo>
                  <a:cubicBezTo>
                    <a:pt x="86" y="36"/>
                    <a:pt x="86" y="30"/>
                    <a:pt x="86" y="25"/>
                  </a:cubicBezTo>
                  <a:cubicBezTo>
                    <a:pt x="86" y="21"/>
                    <a:pt x="87" y="17"/>
                    <a:pt x="90" y="14"/>
                  </a:cubicBezTo>
                  <a:cubicBezTo>
                    <a:pt x="91" y="13"/>
                    <a:pt x="93" y="12"/>
                    <a:pt x="93" y="10"/>
                  </a:cubicBezTo>
                  <a:cubicBezTo>
                    <a:pt x="88" y="10"/>
                    <a:pt x="85" y="12"/>
                    <a:pt x="82" y="14"/>
                  </a:cubicBezTo>
                  <a:cubicBezTo>
                    <a:pt x="81" y="14"/>
                    <a:pt x="81" y="14"/>
                    <a:pt x="81" y="15"/>
                  </a:cubicBezTo>
                  <a:cubicBezTo>
                    <a:pt x="77" y="14"/>
                    <a:pt x="73" y="14"/>
                    <a:pt x="69" y="16"/>
                  </a:cubicBezTo>
                  <a:cubicBezTo>
                    <a:pt x="74" y="11"/>
                    <a:pt x="80" y="9"/>
                    <a:pt x="86" y="7"/>
                  </a:cubicBezTo>
                  <a:cubicBezTo>
                    <a:pt x="90" y="6"/>
                    <a:pt x="94" y="0"/>
                    <a:pt x="98" y="6"/>
                  </a:cubicBezTo>
                  <a:cubicBezTo>
                    <a:pt x="102" y="12"/>
                    <a:pt x="96" y="14"/>
                    <a:pt x="95" y="18"/>
                  </a:cubicBezTo>
                  <a:cubicBezTo>
                    <a:pt x="94" y="20"/>
                    <a:pt x="93" y="21"/>
                    <a:pt x="93" y="23"/>
                  </a:cubicBezTo>
                  <a:cubicBezTo>
                    <a:pt x="92" y="38"/>
                    <a:pt x="90" y="53"/>
                    <a:pt x="89" y="67"/>
                  </a:cubicBezTo>
                  <a:cubicBezTo>
                    <a:pt x="86" y="92"/>
                    <a:pt x="83" y="116"/>
                    <a:pt x="74" y="139"/>
                  </a:cubicBezTo>
                  <a:cubicBezTo>
                    <a:pt x="64" y="165"/>
                    <a:pt x="36" y="176"/>
                    <a:pt x="12" y="162"/>
                  </a:cubicBezTo>
                  <a:cubicBezTo>
                    <a:pt x="5" y="158"/>
                    <a:pt x="0" y="152"/>
                    <a:pt x="0" y="143"/>
                  </a:cubicBezTo>
                  <a:cubicBezTo>
                    <a:pt x="0" y="137"/>
                    <a:pt x="3" y="134"/>
                    <a:pt x="7" y="135"/>
                  </a:cubicBezTo>
                  <a:cubicBezTo>
                    <a:pt x="18" y="138"/>
                    <a:pt x="28" y="136"/>
                    <a:pt x="36" y="128"/>
                  </a:cubicBezTo>
                  <a:close/>
                </a:path>
              </a:pathLst>
            </a:custGeom>
            <a:solidFill>
              <a:srgbClr val="E8E7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8">
              <a:extLst>
                <a:ext uri="{FF2B5EF4-FFF2-40B4-BE49-F238E27FC236}">
                  <a16:creationId xmlns:a16="http://schemas.microsoft.com/office/drawing/2014/main" id="{F0CF61F6-0AD3-1B0E-B8CA-D766640B1B2E}"/>
                </a:ext>
              </a:extLst>
            </p:cNvPr>
            <p:cNvSpPr/>
            <p:nvPr/>
          </p:nvSpPr>
          <p:spPr bwMode="auto">
            <a:xfrm>
              <a:off x="4479925" y="3087688"/>
              <a:ext cx="1023938" cy="377825"/>
            </a:xfrm>
            <a:custGeom>
              <a:avLst/>
              <a:gdLst>
                <a:gd name="T0" fmla="*/ 2 w 104"/>
                <a:gd name="T1" fmla="*/ 22 h 38"/>
                <a:gd name="T2" fmla="*/ 1 w 104"/>
                <a:gd name="T3" fmla="*/ 12 h 38"/>
                <a:gd name="T4" fmla="*/ 4 w 104"/>
                <a:gd name="T5" fmla="*/ 10 h 38"/>
                <a:gd name="T6" fmla="*/ 8 w 104"/>
                <a:gd name="T7" fmla="*/ 14 h 38"/>
                <a:gd name="T8" fmla="*/ 29 w 104"/>
                <a:gd name="T9" fmla="*/ 24 h 38"/>
                <a:gd name="T10" fmla="*/ 61 w 104"/>
                <a:gd name="T11" fmla="*/ 8 h 38"/>
                <a:gd name="T12" fmla="*/ 72 w 104"/>
                <a:gd name="T13" fmla="*/ 3 h 38"/>
                <a:gd name="T14" fmla="*/ 75 w 104"/>
                <a:gd name="T15" fmla="*/ 15 h 38"/>
                <a:gd name="T16" fmla="*/ 81 w 104"/>
                <a:gd name="T17" fmla="*/ 20 h 38"/>
                <a:gd name="T18" fmla="*/ 102 w 104"/>
                <a:gd name="T19" fmla="*/ 19 h 38"/>
                <a:gd name="T20" fmla="*/ 104 w 104"/>
                <a:gd name="T21" fmla="*/ 23 h 38"/>
                <a:gd name="T22" fmla="*/ 96 w 104"/>
                <a:gd name="T23" fmla="*/ 29 h 38"/>
                <a:gd name="T24" fmla="*/ 72 w 104"/>
                <a:gd name="T25" fmla="*/ 29 h 38"/>
                <a:gd name="T26" fmla="*/ 67 w 104"/>
                <a:gd name="T27" fmla="*/ 22 h 38"/>
                <a:gd name="T28" fmla="*/ 60 w 104"/>
                <a:gd name="T29" fmla="*/ 20 h 38"/>
                <a:gd name="T30" fmla="*/ 43 w 104"/>
                <a:gd name="T31" fmla="*/ 31 h 38"/>
                <a:gd name="T32" fmla="*/ 14 w 104"/>
                <a:gd name="T33" fmla="*/ 34 h 38"/>
                <a:gd name="T34" fmla="*/ 2 w 104"/>
                <a:gd name="T3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8">
                  <a:moveTo>
                    <a:pt x="2" y="22"/>
                  </a:moveTo>
                  <a:cubicBezTo>
                    <a:pt x="2" y="19"/>
                    <a:pt x="1" y="15"/>
                    <a:pt x="1" y="12"/>
                  </a:cubicBezTo>
                  <a:cubicBezTo>
                    <a:pt x="0" y="9"/>
                    <a:pt x="2" y="10"/>
                    <a:pt x="4" y="10"/>
                  </a:cubicBezTo>
                  <a:cubicBezTo>
                    <a:pt x="6" y="10"/>
                    <a:pt x="7" y="12"/>
                    <a:pt x="8" y="14"/>
                  </a:cubicBezTo>
                  <a:cubicBezTo>
                    <a:pt x="12" y="24"/>
                    <a:pt x="19" y="27"/>
                    <a:pt x="29" y="24"/>
                  </a:cubicBezTo>
                  <a:cubicBezTo>
                    <a:pt x="41" y="22"/>
                    <a:pt x="50" y="13"/>
                    <a:pt x="61" y="8"/>
                  </a:cubicBezTo>
                  <a:cubicBezTo>
                    <a:pt x="65" y="6"/>
                    <a:pt x="68" y="0"/>
                    <a:pt x="72" y="3"/>
                  </a:cubicBezTo>
                  <a:cubicBezTo>
                    <a:pt x="76" y="5"/>
                    <a:pt x="75" y="11"/>
                    <a:pt x="75" y="15"/>
                  </a:cubicBezTo>
                  <a:cubicBezTo>
                    <a:pt x="75" y="20"/>
                    <a:pt x="77" y="21"/>
                    <a:pt x="81" y="20"/>
                  </a:cubicBezTo>
                  <a:cubicBezTo>
                    <a:pt x="88" y="19"/>
                    <a:pt x="95" y="19"/>
                    <a:pt x="102" y="19"/>
                  </a:cubicBezTo>
                  <a:cubicBezTo>
                    <a:pt x="104" y="20"/>
                    <a:pt x="104" y="22"/>
                    <a:pt x="104" y="23"/>
                  </a:cubicBezTo>
                  <a:cubicBezTo>
                    <a:pt x="103" y="27"/>
                    <a:pt x="100" y="29"/>
                    <a:pt x="96" y="29"/>
                  </a:cubicBezTo>
                  <a:cubicBezTo>
                    <a:pt x="88" y="30"/>
                    <a:pt x="80" y="29"/>
                    <a:pt x="72" y="29"/>
                  </a:cubicBezTo>
                  <a:cubicBezTo>
                    <a:pt x="68" y="29"/>
                    <a:pt x="67" y="26"/>
                    <a:pt x="67" y="22"/>
                  </a:cubicBezTo>
                  <a:cubicBezTo>
                    <a:pt x="66" y="17"/>
                    <a:pt x="65" y="17"/>
                    <a:pt x="60" y="20"/>
                  </a:cubicBezTo>
                  <a:cubicBezTo>
                    <a:pt x="55" y="24"/>
                    <a:pt x="50" y="29"/>
                    <a:pt x="43" y="31"/>
                  </a:cubicBezTo>
                  <a:cubicBezTo>
                    <a:pt x="34" y="37"/>
                    <a:pt x="24" y="38"/>
                    <a:pt x="14" y="34"/>
                  </a:cubicBezTo>
                  <a:cubicBezTo>
                    <a:pt x="8" y="32"/>
                    <a:pt x="3" y="29"/>
                    <a:pt x="2" y="22"/>
                  </a:cubicBezTo>
                  <a:close/>
                </a:path>
              </a:pathLst>
            </a:custGeom>
            <a:solidFill>
              <a:srgbClr val="EBE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18">
              <a:extLst>
                <a:ext uri="{FF2B5EF4-FFF2-40B4-BE49-F238E27FC236}">
                  <a16:creationId xmlns:a16="http://schemas.microsoft.com/office/drawing/2014/main" id="{852761DF-45D9-1AD8-6D56-D894133F3553}"/>
                </a:ext>
              </a:extLst>
            </p:cNvPr>
            <p:cNvSpPr/>
            <p:nvPr/>
          </p:nvSpPr>
          <p:spPr bwMode="auto">
            <a:xfrm>
              <a:off x="8043863" y="2192338"/>
              <a:ext cx="147638" cy="98425"/>
            </a:xfrm>
            <a:custGeom>
              <a:avLst/>
              <a:gdLst>
                <a:gd name="T0" fmla="*/ 10 w 15"/>
                <a:gd name="T1" fmla="*/ 8 h 10"/>
                <a:gd name="T2" fmla="*/ 0 w 15"/>
                <a:gd name="T3" fmla="*/ 9 h 10"/>
                <a:gd name="T4" fmla="*/ 13 w 15"/>
                <a:gd name="T5" fmla="*/ 1 h 10"/>
                <a:gd name="T6" fmla="*/ 15 w 15"/>
                <a:gd name="T7" fmla="*/ 3 h 10"/>
                <a:gd name="T8" fmla="*/ 10 w 15"/>
                <a:gd name="T9" fmla="*/ 8 h 10"/>
              </a:gdLst>
              <a:ahLst/>
              <a:cxnLst>
                <a:cxn ang="0">
                  <a:pos x="T0" y="T1"/>
                </a:cxn>
                <a:cxn ang="0">
                  <a:pos x="T2" y="T3"/>
                </a:cxn>
                <a:cxn ang="0">
                  <a:pos x="T4" y="T5"/>
                </a:cxn>
                <a:cxn ang="0">
                  <a:pos x="T6" y="T7"/>
                </a:cxn>
                <a:cxn ang="0">
                  <a:pos x="T8" y="T9"/>
                </a:cxn>
              </a:cxnLst>
              <a:rect l="0" t="0" r="r" b="b"/>
              <a:pathLst>
                <a:path w="15" h="10">
                  <a:moveTo>
                    <a:pt x="10" y="8"/>
                  </a:moveTo>
                  <a:cubicBezTo>
                    <a:pt x="6" y="5"/>
                    <a:pt x="3" y="10"/>
                    <a:pt x="0" y="9"/>
                  </a:cubicBezTo>
                  <a:cubicBezTo>
                    <a:pt x="2" y="2"/>
                    <a:pt x="8" y="3"/>
                    <a:pt x="13" y="1"/>
                  </a:cubicBezTo>
                  <a:cubicBezTo>
                    <a:pt x="14" y="0"/>
                    <a:pt x="15" y="2"/>
                    <a:pt x="15" y="3"/>
                  </a:cubicBezTo>
                  <a:cubicBezTo>
                    <a:pt x="15" y="7"/>
                    <a:pt x="13" y="8"/>
                    <a:pt x="10" y="8"/>
                  </a:cubicBezTo>
                  <a:close/>
                </a:path>
              </a:pathLst>
            </a:custGeom>
            <a:solidFill>
              <a:srgbClr val="E8E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20">
              <a:extLst>
                <a:ext uri="{FF2B5EF4-FFF2-40B4-BE49-F238E27FC236}">
                  <a16:creationId xmlns:a16="http://schemas.microsoft.com/office/drawing/2014/main" id="{A352AE32-4899-9CF9-BF17-A9DC7F481086}"/>
                </a:ext>
              </a:extLst>
            </p:cNvPr>
            <p:cNvSpPr/>
            <p:nvPr/>
          </p:nvSpPr>
          <p:spPr bwMode="auto">
            <a:xfrm>
              <a:off x="4362450" y="2530475"/>
              <a:ext cx="344488" cy="347662"/>
            </a:xfrm>
            <a:custGeom>
              <a:avLst/>
              <a:gdLst>
                <a:gd name="T0" fmla="*/ 9 w 35"/>
                <a:gd name="T1" fmla="*/ 34 h 35"/>
                <a:gd name="T2" fmla="*/ 2 w 35"/>
                <a:gd name="T3" fmla="*/ 28 h 35"/>
                <a:gd name="T4" fmla="*/ 5 w 35"/>
                <a:gd name="T5" fmla="*/ 19 h 35"/>
                <a:gd name="T6" fmla="*/ 28 w 35"/>
                <a:gd name="T7" fmla="*/ 0 h 35"/>
                <a:gd name="T8" fmla="*/ 33 w 35"/>
                <a:gd name="T9" fmla="*/ 7 h 35"/>
                <a:gd name="T10" fmla="*/ 23 w 35"/>
                <a:gd name="T11" fmla="*/ 28 h 35"/>
                <a:gd name="T12" fmla="*/ 9 w 35"/>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35" h="35">
                  <a:moveTo>
                    <a:pt x="9" y="34"/>
                  </a:moveTo>
                  <a:cubicBezTo>
                    <a:pt x="2" y="35"/>
                    <a:pt x="0" y="33"/>
                    <a:pt x="2" y="28"/>
                  </a:cubicBezTo>
                  <a:cubicBezTo>
                    <a:pt x="3" y="25"/>
                    <a:pt x="4" y="22"/>
                    <a:pt x="5" y="19"/>
                  </a:cubicBezTo>
                  <a:cubicBezTo>
                    <a:pt x="8" y="4"/>
                    <a:pt x="13" y="0"/>
                    <a:pt x="28" y="0"/>
                  </a:cubicBezTo>
                  <a:cubicBezTo>
                    <a:pt x="33" y="0"/>
                    <a:pt x="35" y="1"/>
                    <a:pt x="33" y="7"/>
                  </a:cubicBezTo>
                  <a:cubicBezTo>
                    <a:pt x="31" y="14"/>
                    <a:pt x="27" y="21"/>
                    <a:pt x="23" y="28"/>
                  </a:cubicBezTo>
                  <a:cubicBezTo>
                    <a:pt x="20" y="35"/>
                    <a:pt x="13" y="33"/>
                    <a:pt x="9" y="34"/>
                  </a:cubicBezTo>
                  <a:close/>
                </a:path>
              </a:pathLst>
            </a:custGeom>
            <a:solidFill>
              <a:srgbClr val="E7E4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pic>
        <p:nvPicPr>
          <p:cNvPr id="15" name="Imagen 14"/>
          <p:cNvPicPr>
            <a:picLocks noChangeAspect="1"/>
          </p:cNvPicPr>
          <p:nvPr/>
        </p:nvPicPr>
        <p:blipFill>
          <a:blip r:embed="rId3">
            <a:extLst>
              <a:ext uri="{28A0092B-C50C-407E-A947-70E740481C1C}">
                <a14:useLocalDpi xmlns:a14="http://schemas.microsoft.com/office/drawing/2010/main" val="0"/>
              </a:ext>
            </a:extLst>
          </a:blip>
          <a:srcRect t="7346" b="7012"/>
          <a:stretch>
            <a:fillRect/>
          </a:stretch>
        </p:blipFill>
        <p:spPr>
          <a:xfrm>
            <a:off x="164" y="-26894"/>
            <a:ext cx="12191836" cy="6898342"/>
          </a:xfrm>
          <a:prstGeom prst="rect">
            <a:avLst/>
          </a:prstGeom>
        </p:spPr>
      </p:pic>
      <p:sp>
        <p:nvSpPr>
          <p:cNvPr id="27" name="Rectangle 26">
            <a:extLst>
              <a:ext uri="{FF2B5EF4-FFF2-40B4-BE49-F238E27FC236}">
                <a16:creationId xmlns:a16="http://schemas.microsoft.com/office/drawing/2014/main" id="{10EFA42D-724C-4BBA-89DC-FB10C2703391}"/>
              </a:ext>
            </a:extLst>
          </p:cNvPr>
          <p:cNvSpPr/>
          <p:nvPr/>
        </p:nvSpPr>
        <p:spPr>
          <a:xfrm>
            <a:off x="0" y="2079182"/>
            <a:ext cx="516975" cy="2686190"/>
          </a:xfrm>
          <a:prstGeom prst="rect">
            <a:avLst/>
          </a:prstGeom>
          <a:gradFill flip="none" rotWithShape="1">
            <a:gsLst>
              <a:gs pos="0">
                <a:srgbClr val="B9B9B9"/>
              </a:gs>
              <a:gs pos="50000">
                <a:srgbClr val="C5C5C5"/>
              </a:gs>
              <a:gs pos="100000">
                <a:srgbClr val="C5C5C5"/>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TextBox 11">
            <a:extLst>
              <a:ext uri="{FF2B5EF4-FFF2-40B4-BE49-F238E27FC236}">
                <a16:creationId xmlns:a16="http://schemas.microsoft.com/office/drawing/2014/main" id="{28765A1A-E430-484C-9685-50871E6809BA}"/>
              </a:ext>
            </a:extLst>
          </p:cNvPr>
          <p:cNvSpPr txBox="1"/>
          <p:nvPr/>
        </p:nvSpPr>
        <p:spPr>
          <a:xfrm>
            <a:off x="2523936" y="3903674"/>
            <a:ext cx="7161689" cy="1631216"/>
          </a:xfrm>
          <a:prstGeom prst="rect">
            <a:avLst/>
          </a:prstGeom>
          <a:noFill/>
        </p:spPr>
        <p:txBody>
          <a:bodyPr wrap="square" rtlCol="0">
            <a:spAutoFit/>
          </a:bodyPr>
          <a:lstStyle/>
          <a:p>
            <a:pPr algn="ctr"/>
            <a:r>
              <a:rPr lang="en-US" altLang="ko-KR" sz="2000">
                <a:cs typeface="Arial" panose="020B0604020202020204"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sp>
        <p:nvSpPr>
          <p:cNvPr id="16" name="Rectangle 26">
            <a:extLst>
              <a:ext uri="{FF2B5EF4-FFF2-40B4-BE49-F238E27FC236}">
                <a16:creationId xmlns:a16="http://schemas.microsoft.com/office/drawing/2014/main" id="{10EFA42D-724C-4BBA-89DC-FB10C2703391}"/>
              </a:ext>
            </a:extLst>
          </p:cNvPr>
          <p:cNvSpPr/>
          <p:nvPr/>
        </p:nvSpPr>
        <p:spPr>
          <a:xfrm>
            <a:off x="11692586" y="2079182"/>
            <a:ext cx="516975" cy="2686190"/>
          </a:xfrm>
          <a:prstGeom prst="rect">
            <a:avLst/>
          </a:prstGeom>
          <a:gradFill flip="none" rotWithShape="1">
            <a:gsLst>
              <a:gs pos="0">
                <a:srgbClr val="B9B9B9"/>
              </a:gs>
              <a:gs pos="50000">
                <a:srgbClr val="C5C5C5"/>
              </a:gs>
              <a:gs pos="100000">
                <a:srgbClr val="C5C5C5"/>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Imagen 4"/>
          <p:cNvPicPr>
            <a:picLocks noChangeAspect="1"/>
          </p:cNvPicPr>
          <p:nvPr/>
        </p:nvPicPr>
        <p:blipFill>
          <a:blip r:embed="rId4"/>
          <a:stretch>
            <a:fillRect/>
          </a:stretch>
        </p:blipFill>
        <p:spPr>
          <a:xfrm>
            <a:off x="4773600" y="5727040"/>
            <a:ext cx="2340000" cy="236250"/>
          </a:xfrm>
          <a:prstGeom prst="rect">
            <a:avLst/>
          </a:prstGeom>
        </p:spPr>
      </p:pic>
      <p:sp>
        <p:nvSpPr>
          <p:cNvPr id="11" name="Freeform 9">
            <a:extLst>
              <a:ext uri="{FF2B5EF4-FFF2-40B4-BE49-F238E27FC236}">
                <a16:creationId xmlns:a16="http://schemas.microsoft.com/office/drawing/2014/main" id="{B8C70324-D1FD-436A-F8AD-327368E55FD7}"/>
              </a:ext>
            </a:extLst>
          </p:cNvPr>
          <p:cNvSpPr/>
          <p:nvPr/>
        </p:nvSpPr>
        <p:spPr bwMode="auto">
          <a:xfrm>
            <a:off x="6616700" y="2689225"/>
            <a:ext cx="1082675" cy="527050"/>
          </a:xfrm>
          <a:custGeom>
            <a:avLst/>
            <a:gdLst>
              <a:gd name="T0" fmla="*/ 0 w 110"/>
              <a:gd name="T1" fmla="*/ 49 h 53"/>
              <a:gd name="T2" fmla="*/ 9 w 110"/>
              <a:gd name="T3" fmla="*/ 46 h 53"/>
              <a:gd name="T4" fmla="*/ 26 w 110"/>
              <a:gd name="T5" fmla="*/ 26 h 53"/>
              <a:gd name="T6" fmla="*/ 36 w 110"/>
              <a:gd name="T7" fmla="*/ 0 h 53"/>
              <a:gd name="T8" fmla="*/ 38 w 110"/>
              <a:gd name="T9" fmla="*/ 3 h 53"/>
              <a:gd name="T10" fmla="*/ 30 w 110"/>
              <a:gd name="T11" fmla="*/ 33 h 53"/>
              <a:gd name="T12" fmla="*/ 29 w 110"/>
              <a:gd name="T13" fmla="*/ 43 h 53"/>
              <a:gd name="T14" fmla="*/ 38 w 110"/>
              <a:gd name="T15" fmla="*/ 50 h 53"/>
              <a:gd name="T16" fmla="*/ 57 w 110"/>
              <a:gd name="T17" fmla="*/ 45 h 53"/>
              <a:gd name="T18" fmla="*/ 64 w 110"/>
              <a:gd name="T19" fmla="*/ 37 h 53"/>
              <a:gd name="T20" fmla="*/ 70 w 110"/>
              <a:gd name="T21" fmla="*/ 11 h 53"/>
              <a:gd name="T22" fmla="*/ 73 w 110"/>
              <a:gd name="T23" fmla="*/ 5 h 53"/>
              <a:gd name="T24" fmla="*/ 78 w 110"/>
              <a:gd name="T25" fmla="*/ 10 h 53"/>
              <a:gd name="T26" fmla="*/ 93 w 110"/>
              <a:gd name="T27" fmla="*/ 17 h 53"/>
              <a:gd name="T28" fmla="*/ 110 w 110"/>
              <a:gd name="T29" fmla="*/ 17 h 53"/>
              <a:gd name="T30" fmla="*/ 80 w 110"/>
              <a:gd name="T31" fmla="*/ 16 h 53"/>
              <a:gd name="T32" fmla="*/ 71 w 110"/>
              <a:gd name="T33" fmla="*/ 20 h 53"/>
              <a:gd name="T34" fmla="*/ 66 w 110"/>
              <a:gd name="T35" fmla="*/ 41 h 53"/>
              <a:gd name="T36" fmla="*/ 59 w 110"/>
              <a:gd name="T37" fmla="*/ 48 h 53"/>
              <a:gd name="T38" fmla="*/ 39 w 110"/>
              <a:gd name="T39" fmla="*/ 52 h 53"/>
              <a:gd name="T40" fmla="*/ 28 w 110"/>
              <a:gd name="T41" fmla="*/ 48 h 53"/>
              <a:gd name="T42" fmla="*/ 17 w 110"/>
              <a:gd name="T43" fmla="*/ 46 h 53"/>
              <a:gd name="T44" fmla="*/ 4 w 110"/>
              <a:gd name="T45" fmla="*/ 49 h 53"/>
              <a:gd name="T46" fmla="*/ 0 w 110"/>
              <a:gd name="T47" fmla="*/ 4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52">
                <a:moveTo>
                  <a:pt x="0" y="49"/>
                </a:moveTo>
                <a:cubicBezTo>
                  <a:pt x="3" y="46"/>
                  <a:pt x="6" y="47"/>
                  <a:pt x="9" y="46"/>
                </a:cubicBezTo>
                <a:cubicBezTo>
                  <a:pt x="23" y="42"/>
                  <a:pt x="24" y="41"/>
                  <a:pt x="26" y="26"/>
                </a:cubicBezTo>
                <a:cubicBezTo>
                  <a:pt x="27" y="16"/>
                  <a:pt x="30" y="7"/>
                  <a:pt x="36" y="0"/>
                </a:cubicBezTo>
                <a:cubicBezTo>
                  <a:pt x="38" y="1"/>
                  <a:pt x="39" y="2"/>
                  <a:pt x="38" y="3"/>
                </a:cubicBezTo>
                <a:cubicBezTo>
                  <a:pt x="33" y="13"/>
                  <a:pt x="34" y="23"/>
                  <a:pt x="30" y="33"/>
                </a:cubicBezTo>
                <a:cubicBezTo>
                  <a:pt x="28" y="36"/>
                  <a:pt x="29" y="39"/>
                  <a:pt x="29" y="43"/>
                </a:cubicBezTo>
                <a:cubicBezTo>
                  <a:pt x="29" y="49"/>
                  <a:pt x="32" y="51"/>
                  <a:pt x="38" y="50"/>
                </a:cubicBezTo>
                <a:cubicBezTo>
                  <a:pt x="44" y="48"/>
                  <a:pt x="50" y="45"/>
                  <a:pt x="57" y="45"/>
                </a:cubicBezTo>
                <a:cubicBezTo>
                  <a:pt x="60" y="44"/>
                  <a:pt x="63" y="41"/>
                  <a:pt x="64" y="37"/>
                </a:cubicBezTo>
                <a:cubicBezTo>
                  <a:pt x="67" y="29"/>
                  <a:pt x="69" y="20"/>
                  <a:pt x="70" y="11"/>
                </a:cubicBezTo>
                <a:cubicBezTo>
                  <a:pt x="71" y="9"/>
                  <a:pt x="71" y="6"/>
                  <a:pt x="73" y="5"/>
                </a:cubicBezTo>
                <a:cubicBezTo>
                  <a:pt x="76" y="4"/>
                  <a:pt x="76" y="8"/>
                  <a:pt x="78" y="10"/>
                </a:cubicBezTo>
                <a:cubicBezTo>
                  <a:pt x="81" y="16"/>
                  <a:pt x="87" y="17"/>
                  <a:pt x="93" y="17"/>
                </a:cubicBezTo>
                <a:cubicBezTo>
                  <a:pt x="99" y="17"/>
                  <a:pt x="104" y="17"/>
                  <a:pt x="110" y="17"/>
                </a:cubicBezTo>
                <a:cubicBezTo>
                  <a:pt x="104" y="22"/>
                  <a:pt x="88" y="22"/>
                  <a:pt x="80" y="16"/>
                </a:cubicBezTo>
                <a:cubicBezTo>
                  <a:pt x="75" y="12"/>
                  <a:pt x="73" y="12"/>
                  <a:pt x="71" y="20"/>
                </a:cubicBezTo>
                <a:cubicBezTo>
                  <a:pt x="70" y="27"/>
                  <a:pt x="68" y="34"/>
                  <a:pt x="66" y="41"/>
                </a:cubicBezTo>
                <a:cubicBezTo>
                  <a:pt x="66" y="45"/>
                  <a:pt x="62" y="48"/>
                  <a:pt x="59" y="48"/>
                </a:cubicBezTo>
                <a:cubicBezTo>
                  <a:pt x="52" y="48"/>
                  <a:pt x="46" y="50"/>
                  <a:pt x="39" y="52"/>
                </a:cubicBezTo>
                <a:cubicBezTo>
                  <a:pt x="35" y="53"/>
                  <a:pt x="31" y="52"/>
                  <a:pt x="28" y="48"/>
                </a:cubicBezTo>
                <a:cubicBezTo>
                  <a:pt x="25" y="44"/>
                  <a:pt x="20" y="45"/>
                  <a:pt x="17" y="46"/>
                </a:cubicBezTo>
                <a:cubicBezTo>
                  <a:pt x="12" y="47"/>
                  <a:pt x="8" y="49"/>
                  <a:pt x="4" y="49"/>
                </a:cubicBezTo>
                <a:cubicBezTo>
                  <a:pt x="3" y="50"/>
                  <a:pt x="2" y="50"/>
                  <a:pt x="0" y="49"/>
                </a:cubicBezTo>
                <a:close/>
              </a:path>
            </a:pathLst>
          </a:custGeom>
          <a:solidFill>
            <a:srgbClr val="FBF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10">
            <a:extLst>
              <a:ext uri="{FF2B5EF4-FFF2-40B4-BE49-F238E27FC236}">
                <a16:creationId xmlns:a16="http://schemas.microsoft.com/office/drawing/2014/main" id="{385C5F6F-9B94-90B1-7263-9B627836FB37}"/>
              </a:ext>
            </a:extLst>
          </p:cNvPr>
          <p:cNvSpPr/>
          <p:nvPr/>
        </p:nvSpPr>
        <p:spPr bwMode="auto">
          <a:xfrm>
            <a:off x="6429375" y="2640013"/>
            <a:ext cx="227013" cy="576262"/>
          </a:xfrm>
          <a:custGeom>
            <a:avLst/>
            <a:gdLst>
              <a:gd name="T0" fmla="*/ 19 w 23"/>
              <a:gd name="T1" fmla="*/ 54 h 58"/>
              <a:gd name="T2" fmla="*/ 23 w 23"/>
              <a:gd name="T3" fmla="*/ 54 h 58"/>
              <a:gd name="T4" fmla="*/ 10 w 23"/>
              <a:gd name="T5" fmla="*/ 55 h 58"/>
              <a:gd name="T6" fmla="*/ 0 w 23"/>
              <a:gd name="T7" fmla="*/ 57 h 58"/>
              <a:gd name="T8" fmla="*/ 16 w 23"/>
              <a:gd name="T9" fmla="*/ 5 h 58"/>
              <a:gd name="T10" fmla="*/ 20 w 23"/>
              <a:gd name="T11" fmla="*/ 1 h 58"/>
              <a:gd name="T12" fmla="*/ 20 w 23"/>
              <a:gd name="T13" fmla="*/ 6 h 58"/>
              <a:gd name="T14" fmla="*/ 10 w 23"/>
              <a:gd name="T15" fmla="*/ 42 h 58"/>
              <a:gd name="T16" fmla="*/ 19 w 23"/>
              <a:gd name="T17"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57">
                <a:moveTo>
                  <a:pt x="19" y="54"/>
                </a:moveTo>
                <a:cubicBezTo>
                  <a:pt x="21" y="54"/>
                  <a:pt x="22" y="54"/>
                  <a:pt x="23" y="54"/>
                </a:cubicBezTo>
                <a:cubicBezTo>
                  <a:pt x="19" y="58"/>
                  <a:pt x="13" y="57"/>
                  <a:pt x="10" y="55"/>
                </a:cubicBezTo>
                <a:cubicBezTo>
                  <a:pt x="5" y="51"/>
                  <a:pt x="3" y="54"/>
                  <a:pt x="0" y="57"/>
                </a:cubicBezTo>
                <a:cubicBezTo>
                  <a:pt x="5" y="39"/>
                  <a:pt x="8" y="21"/>
                  <a:pt x="16" y="5"/>
                </a:cubicBezTo>
                <a:cubicBezTo>
                  <a:pt x="17" y="3"/>
                  <a:pt x="17" y="0"/>
                  <a:pt x="20" y="1"/>
                </a:cubicBezTo>
                <a:cubicBezTo>
                  <a:pt x="22" y="2"/>
                  <a:pt x="21" y="4"/>
                  <a:pt x="20" y="6"/>
                </a:cubicBezTo>
                <a:cubicBezTo>
                  <a:pt x="18" y="18"/>
                  <a:pt x="14" y="30"/>
                  <a:pt x="10" y="42"/>
                </a:cubicBezTo>
                <a:cubicBezTo>
                  <a:pt x="6" y="53"/>
                  <a:pt x="8" y="54"/>
                  <a:pt x="19" y="54"/>
                </a:cubicBezTo>
                <a:close/>
              </a:path>
            </a:pathLst>
          </a:custGeom>
          <a:solidFill>
            <a:srgbClr val="FBF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11">
            <a:extLst>
              <a:ext uri="{FF2B5EF4-FFF2-40B4-BE49-F238E27FC236}">
                <a16:creationId xmlns:a16="http://schemas.microsoft.com/office/drawing/2014/main" id="{48ABFF7D-958C-D08A-4905-DA3CCE8CEB20}"/>
              </a:ext>
            </a:extLst>
          </p:cNvPr>
          <p:cNvSpPr/>
          <p:nvPr/>
        </p:nvSpPr>
        <p:spPr bwMode="auto">
          <a:xfrm>
            <a:off x="5759450" y="2341563"/>
            <a:ext cx="817563" cy="238125"/>
          </a:xfrm>
          <a:custGeom>
            <a:avLst/>
            <a:gdLst>
              <a:gd name="T0" fmla="*/ 83 w 83"/>
              <a:gd name="T1" fmla="*/ 8 h 24"/>
              <a:gd name="T2" fmla="*/ 72 w 83"/>
              <a:gd name="T3" fmla="*/ 8 h 24"/>
              <a:gd name="T4" fmla="*/ 46 w 83"/>
              <a:gd name="T5" fmla="*/ 10 h 24"/>
              <a:gd name="T6" fmla="*/ 40 w 83"/>
              <a:gd name="T7" fmla="*/ 16 h 24"/>
              <a:gd name="T8" fmla="*/ 24 w 83"/>
              <a:gd name="T9" fmla="*/ 16 h 24"/>
              <a:gd name="T10" fmla="*/ 4 w 83"/>
              <a:gd name="T11" fmla="*/ 11 h 24"/>
              <a:gd name="T12" fmla="*/ 0 w 83"/>
              <a:gd name="T13" fmla="*/ 11 h 24"/>
              <a:gd name="T14" fmla="*/ 23 w 83"/>
              <a:gd name="T15" fmla="*/ 12 h 24"/>
              <a:gd name="T16" fmla="*/ 32 w 83"/>
              <a:gd name="T17" fmla="*/ 19 h 24"/>
              <a:gd name="T18" fmla="*/ 31 w 83"/>
              <a:gd name="T19" fmla="*/ 13 h 24"/>
              <a:gd name="T20" fmla="*/ 34 w 83"/>
              <a:gd name="T21" fmla="*/ 10 h 24"/>
              <a:gd name="T22" fmla="*/ 47 w 83"/>
              <a:gd name="T23" fmla="*/ 6 h 24"/>
              <a:gd name="T24" fmla="*/ 72 w 83"/>
              <a:gd name="T25" fmla="*/ 6 h 24"/>
              <a:gd name="T26" fmla="*/ 83 w 83"/>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24">
                <a:moveTo>
                  <a:pt x="83" y="8"/>
                </a:moveTo>
                <a:cubicBezTo>
                  <a:pt x="79" y="12"/>
                  <a:pt x="76" y="11"/>
                  <a:pt x="72" y="8"/>
                </a:cubicBezTo>
                <a:cubicBezTo>
                  <a:pt x="62" y="2"/>
                  <a:pt x="54" y="3"/>
                  <a:pt x="46" y="10"/>
                </a:cubicBezTo>
                <a:cubicBezTo>
                  <a:pt x="44" y="12"/>
                  <a:pt x="42" y="14"/>
                  <a:pt x="40" y="16"/>
                </a:cubicBezTo>
                <a:cubicBezTo>
                  <a:pt x="33" y="24"/>
                  <a:pt x="32" y="24"/>
                  <a:pt x="24" y="16"/>
                </a:cubicBezTo>
                <a:cubicBezTo>
                  <a:pt x="18" y="10"/>
                  <a:pt x="12" y="8"/>
                  <a:pt x="4" y="11"/>
                </a:cubicBezTo>
                <a:cubicBezTo>
                  <a:pt x="2" y="12"/>
                  <a:pt x="1" y="12"/>
                  <a:pt x="0" y="11"/>
                </a:cubicBezTo>
                <a:cubicBezTo>
                  <a:pt x="8" y="6"/>
                  <a:pt x="16" y="7"/>
                  <a:pt x="23" y="12"/>
                </a:cubicBezTo>
                <a:cubicBezTo>
                  <a:pt x="26" y="14"/>
                  <a:pt x="29" y="16"/>
                  <a:pt x="32" y="19"/>
                </a:cubicBezTo>
                <a:cubicBezTo>
                  <a:pt x="34" y="16"/>
                  <a:pt x="31" y="15"/>
                  <a:pt x="31" y="13"/>
                </a:cubicBezTo>
                <a:cubicBezTo>
                  <a:pt x="30" y="10"/>
                  <a:pt x="32" y="9"/>
                  <a:pt x="34" y="10"/>
                </a:cubicBezTo>
                <a:cubicBezTo>
                  <a:pt x="40" y="14"/>
                  <a:pt x="43" y="8"/>
                  <a:pt x="47" y="6"/>
                </a:cubicBezTo>
                <a:cubicBezTo>
                  <a:pt x="55" y="1"/>
                  <a:pt x="65" y="0"/>
                  <a:pt x="72" y="6"/>
                </a:cubicBezTo>
                <a:cubicBezTo>
                  <a:pt x="76" y="8"/>
                  <a:pt x="79" y="7"/>
                  <a:pt x="83" y="8"/>
                </a:cubicBezTo>
                <a:close/>
              </a:path>
            </a:pathLst>
          </a:custGeom>
          <a:solidFill>
            <a:srgbClr val="FAF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12">
            <a:extLst>
              <a:ext uri="{FF2B5EF4-FFF2-40B4-BE49-F238E27FC236}">
                <a16:creationId xmlns:a16="http://schemas.microsoft.com/office/drawing/2014/main" id="{B150D6D0-C5A2-535C-1CA7-124224C39422}"/>
              </a:ext>
            </a:extLst>
          </p:cNvPr>
          <p:cNvSpPr/>
          <p:nvPr/>
        </p:nvSpPr>
        <p:spPr bwMode="auto">
          <a:xfrm>
            <a:off x="4903788" y="3216275"/>
            <a:ext cx="630238" cy="179387"/>
          </a:xfrm>
          <a:custGeom>
            <a:avLst/>
            <a:gdLst>
              <a:gd name="T0" fmla="*/ 0 w 64"/>
              <a:gd name="T1" fmla="*/ 18 h 18"/>
              <a:gd name="T2" fmla="*/ 19 w 64"/>
              <a:gd name="T3" fmla="*/ 4 h 18"/>
              <a:gd name="T4" fmla="*/ 25 w 64"/>
              <a:gd name="T5" fmla="*/ 8 h 18"/>
              <a:gd name="T6" fmla="*/ 33 w 64"/>
              <a:gd name="T7" fmla="*/ 15 h 18"/>
              <a:gd name="T8" fmla="*/ 52 w 64"/>
              <a:gd name="T9" fmla="*/ 15 h 18"/>
              <a:gd name="T10" fmla="*/ 61 w 64"/>
              <a:gd name="T11" fmla="*/ 10 h 18"/>
              <a:gd name="T12" fmla="*/ 63 w 64"/>
              <a:gd name="T13" fmla="*/ 6 h 18"/>
              <a:gd name="T14" fmla="*/ 64 w 64"/>
              <a:gd name="T15" fmla="*/ 7 h 18"/>
              <a:gd name="T16" fmla="*/ 53 w 64"/>
              <a:gd name="T17" fmla="*/ 18 h 18"/>
              <a:gd name="T18" fmla="*/ 29 w 64"/>
              <a:gd name="T19" fmla="*/ 18 h 18"/>
              <a:gd name="T20" fmla="*/ 22 w 64"/>
              <a:gd name="T21" fmla="*/ 6 h 18"/>
              <a:gd name="T22" fmla="*/ 0 w 64"/>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18">
                <a:moveTo>
                  <a:pt x="0" y="18"/>
                </a:moveTo>
                <a:cubicBezTo>
                  <a:pt x="6" y="13"/>
                  <a:pt x="12" y="8"/>
                  <a:pt x="19" y="4"/>
                </a:cubicBezTo>
                <a:cubicBezTo>
                  <a:pt x="24" y="0"/>
                  <a:pt x="25" y="5"/>
                  <a:pt x="25" y="8"/>
                </a:cubicBezTo>
                <a:cubicBezTo>
                  <a:pt x="25" y="14"/>
                  <a:pt x="28" y="15"/>
                  <a:pt x="33" y="15"/>
                </a:cubicBezTo>
                <a:cubicBezTo>
                  <a:pt x="39" y="15"/>
                  <a:pt x="46" y="15"/>
                  <a:pt x="52" y="15"/>
                </a:cubicBezTo>
                <a:cubicBezTo>
                  <a:pt x="55" y="14"/>
                  <a:pt x="59" y="13"/>
                  <a:pt x="61" y="10"/>
                </a:cubicBezTo>
                <a:cubicBezTo>
                  <a:pt x="61" y="9"/>
                  <a:pt x="61" y="7"/>
                  <a:pt x="63" y="6"/>
                </a:cubicBezTo>
                <a:cubicBezTo>
                  <a:pt x="63" y="7"/>
                  <a:pt x="64" y="7"/>
                  <a:pt x="64" y="7"/>
                </a:cubicBezTo>
                <a:cubicBezTo>
                  <a:pt x="64" y="15"/>
                  <a:pt x="58" y="17"/>
                  <a:pt x="53" y="18"/>
                </a:cubicBezTo>
                <a:cubicBezTo>
                  <a:pt x="45" y="18"/>
                  <a:pt x="37" y="18"/>
                  <a:pt x="29" y="18"/>
                </a:cubicBezTo>
                <a:cubicBezTo>
                  <a:pt x="23" y="17"/>
                  <a:pt x="21" y="13"/>
                  <a:pt x="22" y="6"/>
                </a:cubicBezTo>
                <a:cubicBezTo>
                  <a:pt x="15" y="11"/>
                  <a:pt x="9" y="17"/>
                  <a:pt x="0" y="18"/>
                </a:cubicBezTo>
                <a:close/>
              </a:path>
            </a:pathLst>
          </a:custGeom>
          <a:solidFill>
            <a:srgbClr val="FCF7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3">
            <a:extLst>
              <a:ext uri="{FF2B5EF4-FFF2-40B4-BE49-F238E27FC236}">
                <a16:creationId xmlns:a16="http://schemas.microsoft.com/office/drawing/2014/main" id="{D98339A1-8E26-14AF-F034-50DB138116F8}"/>
              </a:ext>
            </a:extLst>
          </p:cNvPr>
          <p:cNvSpPr/>
          <p:nvPr/>
        </p:nvSpPr>
        <p:spPr bwMode="auto">
          <a:xfrm>
            <a:off x="5376863" y="2381250"/>
            <a:ext cx="422275" cy="149225"/>
          </a:xfrm>
          <a:custGeom>
            <a:avLst/>
            <a:gdLst>
              <a:gd name="T0" fmla="*/ 39 w 43"/>
              <a:gd name="T1" fmla="*/ 7 h 15"/>
              <a:gd name="T2" fmla="*/ 43 w 43"/>
              <a:gd name="T3" fmla="*/ 7 h 15"/>
              <a:gd name="T4" fmla="*/ 28 w 43"/>
              <a:gd name="T5" fmla="*/ 15 h 15"/>
              <a:gd name="T6" fmla="*/ 14 w 43"/>
              <a:gd name="T7" fmla="*/ 8 h 15"/>
              <a:gd name="T8" fmla="*/ 11 w 43"/>
              <a:gd name="T9" fmla="*/ 8 h 15"/>
              <a:gd name="T10" fmla="*/ 0 w 43"/>
              <a:gd name="T11" fmla="*/ 7 h 15"/>
              <a:gd name="T12" fmla="*/ 21 w 43"/>
              <a:gd name="T13" fmla="*/ 1 h 15"/>
              <a:gd name="T14" fmla="*/ 31 w 43"/>
              <a:gd name="T15" fmla="*/ 4 h 15"/>
              <a:gd name="T16" fmla="*/ 39 w 43"/>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15">
                <a:moveTo>
                  <a:pt x="39" y="7"/>
                </a:moveTo>
                <a:cubicBezTo>
                  <a:pt x="40" y="7"/>
                  <a:pt x="41" y="7"/>
                  <a:pt x="43" y="7"/>
                </a:cubicBezTo>
                <a:cubicBezTo>
                  <a:pt x="38" y="9"/>
                  <a:pt x="33" y="12"/>
                  <a:pt x="28" y="15"/>
                </a:cubicBezTo>
                <a:cubicBezTo>
                  <a:pt x="26" y="7"/>
                  <a:pt x="21" y="5"/>
                  <a:pt x="14" y="8"/>
                </a:cubicBezTo>
                <a:cubicBezTo>
                  <a:pt x="13" y="9"/>
                  <a:pt x="12" y="9"/>
                  <a:pt x="11" y="8"/>
                </a:cubicBezTo>
                <a:cubicBezTo>
                  <a:pt x="7" y="6"/>
                  <a:pt x="4" y="7"/>
                  <a:pt x="0" y="7"/>
                </a:cubicBezTo>
                <a:cubicBezTo>
                  <a:pt x="7" y="3"/>
                  <a:pt x="14" y="2"/>
                  <a:pt x="21" y="1"/>
                </a:cubicBezTo>
                <a:cubicBezTo>
                  <a:pt x="25" y="0"/>
                  <a:pt x="28" y="0"/>
                  <a:pt x="31" y="4"/>
                </a:cubicBezTo>
                <a:cubicBezTo>
                  <a:pt x="33" y="7"/>
                  <a:pt x="36" y="7"/>
                  <a:pt x="39" y="7"/>
                </a:cubicBezTo>
                <a:close/>
              </a:path>
            </a:pathLst>
          </a:custGeom>
          <a:solidFill>
            <a:srgbClr val="F5F0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4">
            <a:extLst>
              <a:ext uri="{FF2B5EF4-FFF2-40B4-BE49-F238E27FC236}">
                <a16:creationId xmlns:a16="http://schemas.microsoft.com/office/drawing/2014/main" id="{31646A1E-3B8D-890F-18E8-1E98F576E01F}"/>
              </a:ext>
            </a:extLst>
          </p:cNvPr>
          <p:cNvSpPr/>
          <p:nvPr/>
        </p:nvSpPr>
        <p:spPr bwMode="auto">
          <a:xfrm>
            <a:off x="5494338" y="2857500"/>
            <a:ext cx="177800" cy="428625"/>
          </a:xfrm>
          <a:custGeom>
            <a:avLst/>
            <a:gdLst>
              <a:gd name="T0" fmla="*/ 10 w 18"/>
              <a:gd name="T1" fmla="*/ 0 h 43"/>
              <a:gd name="T2" fmla="*/ 18 w 18"/>
              <a:gd name="T3" fmla="*/ 9 h 43"/>
              <a:gd name="T4" fmla="*/ 11 w 18"/>
              <a:gd name="T5" fmla="*/ 16 h 43"/>
              <a:gd name="T6" fmla="*/ 4 w 18"/>
              <a:gd name="T7" fmla="*/ 43 h 43"/>
              <a:gd name="T8" fmla="*/ 3 w 18"/>
              <a:gd name="T9" fmla="*/ 42 h 43"/>
              <a:gd name="T10" fmla="*/ 3 w 18"/>
              <a:gd name="T11" fmla="*/ 33 h 43"/>
              <a:gd name="T12" fmla="*/ 7 w 18"/>
              <a:gd name="T13" fmla="*/ 6 h 43"/>
              <a:gd name="T14" fmla="*/ 10 w 18"/>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43">
                <a:moveTo>
                  <a:pt x="10" y="0"/>
                </a:moveTo>
                <a:cubicBezTo>
                  <a:pt x="13" y="2"/>
                  <a:pt x="15" y="6"/>
                  <a:pt x="18" y="9"/>
                </a:cubicBezTo>
                <a:cubicBezTo>
                  <a:pt x="13" y="8"/>
                  <a:pt x="12" y="10"/>
                  <a:pt x="11" y="16"/>
                </a:cubicBezTo>
                <a:cubicBezTo>
                  <a:pt x="10" y="25"/>
                  <a:pt x="8" y="34"/>
                  <a:pt x="4" y="43"/>
                </a:cubicBezTo>
                <a:cubicBezTo>
                  <a:pt x="4" y="43"/>
                  <a:pt x="3" y="43"/>
                  <a:pt x="3" y="42"/>
                </a:cubicBezTo>
                <a:cubicBezTo>
                  <a:pt x="0" y="39"/>
                  <a:pt x="2" y="36"/>
                  <a:pt x="3" y="33"/>
                </a:cubicBezTo>
                <a:cubicBezTo>
                  <a:pt x="4" y="24"/>
                  <a:pt x="9" y="16"/>
                  <a:pt x="7" y="6"/>
                </a:cubicBezTo>
                <a:cubicBezTo>
                  <a:pt x="7" y="4"/>
                  <a:pt x="6" y="1"/>
                  <a:pt x="10" y="0"/>
                </a:cubicBezTo>
                <a:close/>
              </a:path>
            </a:pathLst>
          </a:custGeom>
          <a:solidFill>
            <a:srgbClr val="FCF7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33" name="Grupo 32">
            <a:extLst>
              <a:ext uri="{FF2B5EF4-FFF2-40B4-BE49-F238E27FC236}">
                <a16:creationId xmlns:a16="http://schemas.microsoft.com/office/drawing/2014/main" id="{37498BAC-1B7F-A9D1-8587-DDB91799CF63}"/>
              </a:ext>
            </a:extLst>
          </p:cNvPr>
          <p:cNvGrpSpPr/>
          <p:nvPr/>
        </p:nvGrpSpPr>
        <p:grpSpPr>
          <a:xfrm>
            <a:off x="4008438" y="2192338"/>
            <a:ext cx="4133850" cy="1590674"/>
            <a:chOff x="4008438" y="2192338"/>
            <a:chExt cx="4133850" cy="1590674"/>
          </a:xfrm>
        </p:grpSpPr>
        <p:sp>
          <p:nvSpPr>
            <p:cNvPr id="20" name="Freeform 15">
              <a:extLst>
                <a:ext uri="{FF2B5EF4-FFF2-40B4-BE49-F238E27FC236}">
                  <a16:creationId xmlns:a16="http://schemas.microsoft.com/office/drawing/2014/main" id="{40A7258C-1B0A-A360-DB58-E52738A08342}"/>
                </a:ext>
              </a:extLst>
            </p:cNvPr>
            <p:cNvSpPr/>
            <p:nvPr/>
          </p:nvSpPr>
          <p:spPr bwMode="auto">
            <a:xfrm>
              <a:off x="4008438" y="2192338"/>
              <a:ext cx="2066925" cy="1203325"/>
            </a:xfrm>
            <a:custGeom>
              <a:avLst/>
              <a:gdLst>
                <a:gd name="T0" fmla="*/ 161 w 210"/>
                <a:gd name="T1" fmla="*/ 67 h 121"/>
                <a:gd name="T2" fmla="*/ 159 w 210"/>
                <a:gd name="T3" fmla="*/ 73 h 121"/>
                <a:gd name="T4" fmla="*/ 152 w 210"/>
                <a:gd name="T5" fmla="*/ 108 h 121"/>
                <a:gd name="T6" fmla="*/ 150 w 210"/>
                <a:gd name="T7" fmla="*/ 110 h 121"/>
                <a:gd name="T8" fmla="*/ 124 w 210"/>
                <a:gd name="T9" fmla="*/ 112 h 121"/>
                <a:gd name="T10" fmla="*/ 120 w 210"/>
                <a:gd name="T11" fmla="*/ 108 h 121"/>
                <a:gd name="T12" fmla="*/ 120 w 210"/>
                <a:gd name="T13" fmla="*/ 93 h 121"/>
                <a:gd name="T14" fmla="*/ 93 w 210"/>
                <a:gd name="T15" fmla="*/ 110 h 121"/>
                <a:gd name="T16" fmla="*/ 74 w 210"/>
                <a:gd name="T17" fmla="*/ 117 h 121"/>
                <a:gd name="T18" fmla="*/ 52 w 210"/>
                <a:gd name="T19" fmla="*/ 100 h 121"/>
                <a:gd name="T20" fmla="*/ 52 w 210"/>
                <a:gd name="T21" fmla="*/ 85 h 121"/>
                <a:gd name="T22" fmla="*/ 47 w 210"/>
                <a:gd name="T23" fmla="*/ 77 h 121"/>
                <a:gd name="T24" fmla="*/ 34 w 210"/>
                <a:gd name="T25" fmla="*/ 85 h 121"/>
                <a:gd name="T26" fmla="*/ 31 w 210"/>
                <a:gd name="T27" fmla="*/ 107 h 121"/>
                <a:gd name="T28" fmla="*/ 13 w 210"/>
                <a:gd name="T29" fmla="*/ 119 h 121"/>
                <a:gd name="T30" fmla="*/ 1 w 210"/>
                <a:gd name="T31" fmla="*/ 100 h 121"/>
                <a:gd name="T32" fmla="*/ 9 w 210"/>
                <a:gd name="T33" fmla="*/ 70 h 121"/>
                <a:gd name="T34" fmla="*/ 27 w 210"/>
                <a:gd name="T35" fmla="*/ 26 h 121"/>
                <a:gd name="T36" fmla="*/ 62 w 210"/>
                <a:gd name="T37" fmla="*/ 1 h 121"/>
                <a:gd name="T38" fmla="*/ 103 w 210"/>
                <a:gd name="T39" fmla="*/ 0 h 121"/>
                <a:gd name="T40" fmla="*/ 115 w 210"/>
                <a:gd name="T41" fmla="*/ 11 h 121"/>
                <a:gd name="T42" fmla="*/ 111 w 210"/>
                <a:gd name="T43" fmla="*/ 31 h 121"/>
                <a:gd name="T44" fmla="*/ 109 w 210"/>
                <a:gd name="T45" fmla="*/ 39 h 121"/>
                <a:gd name="T46" fmla="*/ 91 w 210"/>
                <a:gd name="T47" fmla="*/ 97 h 121"/>
                <a:gd name="T48" fmla="*/ 130 w 210"/>
                <a:gd name="T49" fmla="*/ 57 h 121"/>
                <a:gd name="T50" fmla="*/ 133 w 210"/>
                <a:gd name="T51" fmla="*/ 43 h 121"/>
                <a:gd name="T52" fmla="*/ 146 w 210"/>
                <a:gd name="T53" fmla="*/ 29 h 121"/>
                <a:gd name="T54" fmla="*/ 150 w 210"/>
                <a:gd name="T55" fmla="*/ 27 h 121"/>
                <a:gd name="T56" fmla="*/ 155 w 210"/>
                <a:gd name="T57" fmla="*/ 25 h 121"/>
                <a:gd name="T58" fmla="*/ 167 w 210"/>
                <a:gd name="T59" fmla="*/ 34 h 121"/>
                <a:gd name="T60" fmla="*/ 165 w 210"/>
                <a:gd name="T61" fmla="*/ 45 h 121"/>
                <a:gd name="T62" fmla="*/ 184 w 210"/>
                <a:gd name="T63" fmla="*/ 31 h 121"/>
                <a:gd name="T64" fmla="*/ 203 w 210"/>
                <a:gd name="T65" fmla="*/ 38 h 121"/>
                <a:gd name="T66" fmla="*/ 200 w 210"/>
                <a:gd name="T67" fmla="*/ 68 h 121"/>
                <a:gd name="T68" fmla="*/ 163 w 210"/>
                <a:gd name="T69" fmla="*/ 59 h 121"/>
                <a:gd name="T70" fmla="*/ 161 w 210"/>
                <a:gd name="T71" fmla="*/ 6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 h="120">
                  <a:moveTo>
                    <a:pt x="161" y="67"/>
                  </a:moveTo>
                  <a:cubicBezTo>
                    <a:pt x="159" y="68"/>
                    <a:pt x="160" y="71"/>
                    <a:pt x="159" y="73"/>
                  </a:cubicBezTo>
                  <a:cubicBezTo>
                    <a:pt x="159" y="85"/>
                    <a:pt x="155" y="96"/>
                    <a:pt x="152" y="108"/>
                  </a:cubicBezTo>
                  <a:cubicBezTo>
                    <a:pt x="152" y="109"/>
                    <a:pt x="151" y="109"/>
                    <a:pt x="150" y="110"/>
                  </a:cubicBezTo>
                  <a:cubicBezTo>
                    <a:pt x="141" y="114"/>
                    <a:pt x="132" y="111"/>
                    <a:pt x="124" y="112"/>
                  </a:cubicBezTo>
                  <a:cubicBezTo>
                    <a:pt x="120" y="113"/>
                    <a:pt x="120" y="110"/>
                    <a:pt x="120" y="108"/>
                  </a:cubicBezTo>
                  <a:cubicBezTo>
                    <a:pt x="121" y="103"/>
                    <a:pt x="120" y="98"/>
                    <a:pt x="120" y="93"/>
                  </a:cubicBezTo>
                  <a:cubicBezTo>
                    <a:pt x="111" y="99"/>
                    <a:pt x="102" y="104"/>
                    <a:pt x="93" y="110"/>
                  </a:cubicBezTo>
                  <a:cubicBezTo>
                    <a:pt x="87" y="113"/>
                    <a:pt x="81" y="116"/>
                    <a:pt x="74" y="117"/>
                  </a:cubicBezTo>
                  <a:cubicBezTo>
                    <a:pt x="62" y="118"/>
                    <a:pt x="56" y="114"/>
                    <a:pt x="52" y="100"/>
                  </a:cubicBezTo>
                  <a:cubicBezTo>
                    <a:pt x="52" y="95"/>
                    <a:pt x="51" y="90"/>
                    <a:pt x="52" y="85"/>
                  </a:cubicBezTo>
                  <a:cubicBezTo>
                    <a:pt x="52" y="82"/>
                    <a:pt x="55" y="77"/>
                    <a:pt x="47" y="77"/>
                  </a:cubicBezTo>
                  <a:cubicBezTo>
                    <a:pt x="39" y="76"/>
                    <a:pt x="34" y="79"/>
                    <a:pt x="34" y="85"/>
                  </a:cubicBezTo>
                  <a:cubicBezTo>
                    <a:pt x="34" y="93"/>
                    <a:pt x="34" y="100"/>
                    <a:pt x="31" y="107"/>
                  </a:cubicBezTo>
                  <a:cubicBezTo>
                    <a:pt x="28" y="117"/>
                    <a:pt x="22" y="121"/>
                    <a:pt x="13" y="119"/>
                  </a:cubicBezTo>
                  <a:cubicBezTo>
                    <a:pt x="5" y="117"/>
                    <a:pt x="0" y="110"/>
                    <a:pt x="1" y="100"/>
                  </a:cubicBezTo>
                  <a:cubicBezTo>
                    <a:pt x="3" y="90"/>
                    <a:pt x="5" y="80"/>
                    <a:pt x="9" y="70"/>
                  </a:cubicBezTo>
                  <a:cubicBezTo>
                    <a:pt x="15" y="55"/>
                    <a:pt x="21" y="41"/>
                    <a:pt x="27" y="26"/>
                  </a:cubicBezTo>
                  <a:cubicBezTo>
                    <a:pt x="33" y="10"/>
                    <a:pt x="44" y="0"/>
                    <a:pt x="62" y="1"/>
                  </a:cubicBezTo>
                  <a:cubicBezTo>
                    <a:pt x="76" y="1"/>
                    <a:pt x="89" y="0"/>
                    <a:pt x="103" y="0"/>
                  </a:cubicBezTo>
                  <a:cubicBezTo>
                    <a:pt x="111" y="0"/>
                    <a:pt x="114" y="4"/>
                    <a:pt x="115" y="11"/>
                  </a:cubicBezTo>
                  <a:cubicBezTo>
                    <a:pt x="116" y="19"/>
                    <a:pt x="114" y="25"/>
                    <a:pt x="111" y="31"/>
                  </a:cubicBezTo>
                  <a:cubicBezTo>
                    <a:pt x="111" y="34"/>
                    <a:pt x="109" y="36"/>
                    <a:pt x="109" y="39"/>
                  </a:cubicBezTo>
                  <a:cubicBezTo>
                    <a:pt x="103" y="58"/>
                    <a:pt x="97" y="77"/>
                    <a:pt x="91" y="97"/>
                  </a:cubicBezTo>
                  <a:cubicBezTo>
                    <a:pt x="108" y="86"/>
                    <a:pt x="125" y="77"/>
                    <a:pt x="130" y="57"/>
                  </a:cubicBezTo>
                  <a:cubicBezTo>
                    <a:pt x="131" y="52"/>
                    <a:pt x="133" y="48"/>
                    <a:pt x="133" y="43"/>
                  </a:cubicBezTo>
                  <a:cubicBezTo>
                    <a:pt x="133" y="34"/>
                    <a:pt x="137" y="29"/>
                    <a:pt x="146" y="29"/>
                  </a:cubicBezTo>
                  <a:cubicBezTo>
                    <a:pt x="147" y="28"/>
                    <a:pt x="149" y="27"/>
                    <a:pt x="150" y="27"/>
                  </a:cubicBezTo>
                  <a:cubicBezTo>
                    <a:pt x="152" y="26"/>
                    <a:pt x="154" y="26"/>
                    <a:pt x="155" y="25"/>
                  </a:cubicBezTo>
                  <a:cubicBezTo>
                    <a:pt x="165" y="22"/>
                    <a:pt x="167" y="23"/>
                    <a:pt x="167" y="34"/>
                  </a:cubicBezTo>
                  <a:cubicBezTo>
                    <a:pt x="167" y="37"/>
                    <a:pt x="166" y="40"/>
                    <a:pt x="165" y="45"/>
                  </a:cubicBezTo>
                  <a:cubicBezTo>
                    <a:pt x="171" y="38"/>
                    <a:pt x="176" y="33"/>
                    <a:pt x="184" y="31"/>
                  </a:cubicBezTo>
                  <a:cubicBezTo>
                    <a:pt x="191" y="29"/>
                    <a:pt x="198" y="32"/>
                    <a:pt x="203" y="38"/>
                  </a:cubicBezTo>
                  <a:cubicBezTo>
                    <a:pt x="210" y="46"/>
                    <a:pt x="208" y="62"/>
                    <a:pt x="200" y="68"/>
                  </a:cubicBezTo>
                  <a:cubicBezTo>
                    <a:pt x="189" y="78"/>
                    <a:pt x="175" y="74"/>
                    <a:pt x="163" y="59"/>
                  </a:cubicBezTo>
                  <a:cubicBezTo>
                    <a:pt x="161" y="61"/>
                    <a:pt x="161" y="64"/>
                    <a:pt x="161" y="67"/>
                  </a:cubicBezTo>
                  <a:close/>
                </a:path>
              </a:pathLst>
            </a:custGeom>
            <a:solidFill>
              <a:srgbClr val="0304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16">
              <a:extLst>
                <a:ext uri="{FF2B5EF4-FFF2-40B4-BE49-F238E27FC236}">
                  <a16:creationId xmlns:a16="http://schemas.microsoft.com/office/drawing/2014/main" id="{02020287-EDC4-20AD-409F-D5625D094588}"/>
                </a:ext>
              </a:extLst>
            </p:cNvPr>
            <p:cNvSpPr/>
            <p:nvPr/>
          </p:nvSpPr>
          <p:spPr bwMode="auto">
            <a:xfrm>
              <a:off x="6084888" y="2390775"/>
              <a:ext cx="1190625" cy="874712"/>
            </a:xfrm>
            <a:custGeom>
              <a:avLst/>
              <a:gdLst>
                <a:gd name="T0" fmla="*/ 0 w 121"/>
                <a:gd name="T1" fmla="*/ 31 h 88"/>
                <a:gd name="T2" fmla="*/ 38 w 121"/>
                <a:gd name="T3" fmla="*/ 10 h 88"/>
                <a:gd name="T4" fmla="*/ 51 w 121"/>
                <a:gd name="T5" fmla="*/ 10 h 88"/>
                <a:gd name="T6" fmla="*/ 79 w 121"/>
                <a:gd name="T7" fmla="*/ 11 h 88"/>
                <a:gd name="T8" fmla="*/ 88 w 121"/>
                <a:gd name="T9" fmla="*/ 11 h 88"/>
                <a:gd name="T10" fmla="*/ 106 w 121"/>
                <a:gd name="T11" fmla="*/ 6 h 88"/>
                <a:gd name="T12" fmla="*/ 120 w 121"/>
                <a:gd name="T13" fmla="*/ 20 h 88"/>
                <a:gd name="T14" fmla="*/ 112 w 121"/>
                <a:gd name="T15" fmla="*/ 65 h 88"/>
                <a:gd name="T16" fmla="*/ 91 w 121"/>
                <a:gd name="T17" fmla="*/ 73 h 88"/>
                <a:gd name="T18" fmla="*/ 90 w 121"/>
                <a:gd name="T19" fmla="*/ 66 h 88"/>
                <a:gd name="T20" fmla="*/ 98 w 121"/>
                <a:gd name="T21" fmla="*/ 34 h 88"/>
                <a:gd name="T22" fmla="*/ 100 w 121"/>
                <a:gd name="T23" fmla="*/ 22 h 88"/>
                <a:gd name="T24" fmla="*/ 89 w 121"/>
                <a:gd name="T25" fmla="*/ 19 h 88"/>
                <a:gd name="T26" fmla="*/ 83 w 121"/>
                <a:gd name="T27" fmla="*/ 29 h 88"/>
                <a:gd name="T28" fmla="*/ 73 w 121"/>
                <a:gd name="T29" fmla="*/ 61 h 88"/>
                <a:gd name="T30" fmla="*/ 62 w 121"/>
                <a:gd name="T31" fmla="*/ 71 h 88"/>
                <a:gd name="T32" fmla="*/ 53 w 121"/>
                <a:gd name="T33" fmla="*/ 61 h 88"/>
                <a:gd name="T34" fmla="*/ 60 w 121"/>
                <a:gd name="T35" fmla="*/ 28 h 88"/>
                <a:gd name="T36" fmla="*/ 58 w 121"/>
                <a:gd name="T37" fmla="*/ 19 h 88"/>
                <a:gd name="T38" fmla="*/ 50 w 121"/>
                <a:gd name="T39" fmla="*/ 22 h 88"/>
                <a:gd name="T40" fmla="*/ 39 w 121"/>
                <a:gd name="T41" fmla="*/ 44 h 88"/>
                <a:gd name="T42" fmla="*/ 32 w 121"/>
                <a:gd name="T43" fmla="*/ 72 h 88"/>
                <a:gd name="T44" fmla="*/ 22 w 121"/>
                <a:gd name="T45" fmla="*/ 82 h 88"/>
                <a:gd name="T46" fmla="*/ 18 w 121"/>
                <a:gd name="T47" fmla="*/ 83 h 88"/>
                <a:gd name="T48" fmla="*/ 9 w 121"/>
                <a:gd name="T49" fmla="*/ 86 h 88"/>
                <a:gd name="T50" fmla="*/ 10 w 121"/>
                <a:gd name="T51" fmla="*/ 76 h 88"/>
                <a:gd name="T52" fmla="*/ 20 w 121"/>
                <a:gd name="T53" fmla="*/ 34 h 88"/>
                <a:gd name="T54" fmla="*/ 19 w 121"/>
                <a:gd name="T55" fmla="*/ 18 h 88"/>
                <a:gd name="T56" fmla="*/ 6 w 121"/>
                <a:gd name="T57" fmla="*/ 25 h 88"/>
                <a:gd name="T58" fmla="*/ 0 w 121"/>
                <a:gd name="T59" fmla="*/ 3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0" h="88">
                  <a:moveTo>
                    <a:pt x="0" y="31"/>
                  </a:moveTo>
                  <a:cubicBezTo>
                    <a:pt x="3" y="12"/>
                    <a:pt x="26" y="0"/>
                    <a:pt x="38" y="10"/>
                  </a:cubicBezTo>
                  <a:cubicBezTo>
                    <a:pt x="43" y="13"/>
                    <a:pt x="47" y="13"/>
                    <a:pt x="51" y="10"/>
                  </a:cubicBezTo>
                  <a:cubicBezTo>
                    <a:pt x="60" y="4"/>
                    <a:pt x="72" y="4"/>
                    <a:pt x="79" y="11"/>
                  </a:cubicBezTo>
                  <a:cubicBezTo>
                    <a:pt x="83" y="14"/>
                    <a:pt x="85" y="14"/>
                    <a:pt x="88" y="11"/>
                  </a:cubicBezTo>
                  <a:cubicBezTo>
                    <a:pt x="93" y="7"/>
                    <a:pt x="100" y="6"/>
                    <a:pt x="106" y="6"/>
                  </a:cubicBezTo>
                  <a:cubicBezTo>
                    <a:pt x="116" y="6"/>
                    <a:pt x="121" y="11"/>
                    <a:pt x="120" y="20"/>
                  </a:cubicBezTo>
                  <a:cubicBezTo>
                    <a:pt x="119" y="35"/>
                    <a:pt x="116" y="50"/>
                    <a:pt x="112" y="65"/>
                  </a:cubicBezTo>
                  <a:cubicBezTo>
                    <a:pt x="111" y="69"/>
                    <a:pt x="94" y="76"/>
                    <a:pt x="91" y="73"/>
                  </a:cubicBezTo>
                  <a:cubicBezTo>
                    <a:pt x="88" y="72"/>
                    <a:pt x="90" y="69"/>
                    <a:pt x="90" y="66"/>
                  </a:cubicBezTo>
                  <a:cubicBezTo>
                    <a:pt x="92" y="55"/>
                    <a:pt x="97" y="45"/>
                    <a:pt x="98" y="34"/>
                  </a:cubicBezTo>
                  <a:cubicBezTo>
                    <a:pt x="99" y="30"/>
                    <a:pt x="100" y="26"/>
                    <a:pt x="100" y="22"/>
                  </a:cubicBezTo>
                  <a:cubicBezTo>
                    <a:pt x="98" y="16"/>
                    <a:pt x="94" y="15"/>
                    <a:pt x="89" y="19"/>
                  </a:cubicBezTo>
                  <a:cubicBezTo>
                    <a:pt x="86" y="21"/>
                    <a:pt x="85" y="25"/>
                    <a:pt x="83" y="29"/>
                  </a:cubicBezTo>
                  <a:cubicBezTo>
                    <a:pt x="79" y="39"/>
                    <a:pt x="74" y="50"/>
                    <a:pt x="73" y="61"/>
                  </a:cubicBezTo>
                  <a:cubicBezTo>
                    <a:pt x="73" y="69"/>
                    <a:pt x="68" y="70"/>
                    <a:pt x="62" y="71"/>
                  </a:cubicBezTo>
                  <a:cubicBezTo>
                    <a:pt x="50" y="73"/>
                    <a:pt x="50" y="73"/>
                    <a:pt x="53" y="61"/>
                  </a:cubicBezTo>
                  <a:cubicBezTo>
                    <a:pt x="55" y="50"/>
                    <a:pt x="59" y="39"/>
                    <a:pt x="60" y="28"/>
                  </a:cubicBezTo>
                  <a:cubicBezTo>
                    <a:pt x="61" y="25"/>
                    <a:pt x="62" y="21"/>
                    <a:pt x="58" y="19"/>
                  </a:cubicBezTo>
                  <a:cubicBezTo>
                    <a:pt x="54" y="17"/>
                    <a:pt x="52" y="20"/>
                    <a:pt x="50" y="22"/>
                  </a:cubicBezTo>
                  <a:cubicBezTo>
                    <a:pt x="44" y="29"/>
                    <a:pt x="41" y="36"/>
                    <a:pt x="39" y="44"/>
                  </a:cubicBezTo>
                  <a:cubicBezTo>
                    <a:pt x="36" y="53"/>
                    <a:pt x="34" y="63"/>
                    <a:pt x="32" y="72"/>
                  </a:cubicBezTo>
                  <a:cubicBezTo>
                    <a:pt x="31" y="78"/>
                    <a:pt x="28" y="81"/>
                    <a:pt x="22" y="82"/>
                  </a:cubicBezTo>
                  <a:cubicBezTo>
                    <a:pt x="21" y="82"/>
                    <a:pt x="19" y="83"/>
                    <a:pt x="18" y="83"/>
                  </a:cubicBezTo>
                  <a:cubicBezTo>
                    <a:pt x="14" y="84"/>
                    <a:pt x="12" y="88"/>
                    <a:pt x="9" y="86"/>
                  </a:cubicBezTo>
                  <a:cubicBezTo>
                    <a:pt x="6" y="83"/>
                    <a:pt x="9" y="79"/>
                    <a:pt x="10" y="76"/>
                  </a:cubicBezTo>
                  <a:cubicBezTo>
                    <a:pt x="13" y="62"/>
                    <a:pt x="17" y="48"/>
                    <a:pt x="20" y="34"/>
                  </a:cubicBezTo>
                  <a:cubicBezTo>
                    <a:pt x="22" y="28"/>
                    <a:pt x="24" y="21"/>
                    <a:pt x="19" y="18"/>
                  </a:cubicBezTo>
                  <a:cubicBezTo>
                    <a:pt x="13" y="16"/>
                    <a:pt x="10" y="22"/>
                    <a:pt x="6" y="25"/>
                  </a:cubicBezTo>
                  <a:cubicBezTo>
                    <a:pt x="4" y="27"/>
                    <a:pt x="3" y="28"/>
                    <a:pt x="0" y="31"/>
                  </a:cubicBezTo>
                  <a:close/>
                </a:path>
              </a:pathLst>
            </a:custGeom>
            <a:solidFill>
              <a:srgbClr val="060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17">
              <a:extLst>
                <a:ext uri="{FF2B5EF4-FFF2-40B4-BE49-F238E27FC236}">
                  <a16:creationId xmlns:a16="http://schemas.microsoft.com/office/drawing/2014/main" id="{8F93C059-9128-5FB6-EFA8-CB790361452B}"/>
                </a:ext>
              </a:extLst>
            </p:cNvPr>
            <p:cNvSpPr/>
            <p:nvPr/>
          </p:nvSpPr>
          <p:spPr bwMode="auto">
            <a:xfrm>
              <a:off x="7275513" y="2241550"/>
              <a:ext cx="866775" cy="1541462"/>
            </a:xfrm>
            <a:custGeom>
              <a:avLst/>
              <a:gdLst>
                <a:gd name="T0" fmla="*/ 88 w 88"/>
                <a:gd name="T1" fmla="*/ 3 h 155"/>
                <a:gd name="T2" fmla="*/ 82 w 88"/>
                <a:gd name="T3" fmla="*/ 44 h 155"/>
                <a:gd name="T4" fmla="*/ 70 w 88"/>
                <a:gd name="T5" fmla="*/ 120 h 155"/>
                <a:gd name="T6" fmla="*/ 21 w 88"/>
                <a:gd name="T7" fmla="*/ 151 h 155"/>
                <a:gd name="T8" fmla="*/ 3 w 88"/>
                <a:gd name="T9" fmla="*/ 138 h 155"/>
                <a:gd name="T10" fmla="*/ 8 w 88"/>
                <a:gd name="T11" fmla="*/ 129 h 155"/>
                <a:gd name="T12" fmla="*/ 28 w 88"/>
                <a:gd name="T13" fmla="*/ 127 h 155"/>
                <a:gd name="T14" fmla="*/ 48 w 88"/>
                <a:gd name="T15" fmla="*/ 105 h 155"/>
                <a:gd name="T16" fmla="*/ 58 w 88"/>
                <a:gd name="T17" fmla="*/ 65 h 155"/>
                <a:gd name="T18" fmla="*/ 63 w 88"/>
                <a:gd name="T19" fmla="*/ 44 h 155"/>
                <a:gd name="T20" fmla="*/ 57 w 88"/>
                <a:gd name="T21" fmla="*/ 47 h 155"/>
                <a:gd name="T22" fmla="*/ 31 w 88"/>
                <a:gd name="T23" fmla="*/ 59 h 155"/>
                <a:gd name="T24" fmla="*/ 11 w 88"/>
                <a:gd name="T25" fmla="*/ 41 h 155"/>
                <a:gd name="T26" fmla="*/ 12 w 88"/>
                <a:gd name="T27" fmla="*/ 29 h 155"/>
                <a:gd name="T28" fmla="*/ 42 w 88"/>
                <a:gd name="T29" fmla="*/ 5 h 155"/>
                <a:gd name="T30" fmla="*/ 27 w 88"/>
                <a:gd name="T31" fmla="*/ 26 h 155"/>
                <a:gd name="T32" fmla="*/ 27 w 88"/>
                <a:gd name="T33" fmla="*/ 41 h 155"/>
                <a:gd name="T34" fmla="*/ 42 w 88"/>
                <a:gd name="T35" fmla="*/ 45 h 155"/>
                <a:gd name="T36" fmla="*/ 68 w 88"/>
                <a:gd name="T37" fmla="*/ 19 h 155"/>
                <a:gd name="T38" fmla="*/ 78 w 88"/>
                <a:gd name="T39" fmla="*/ 4 h 155"/>
                <a:gd name="T40" fmla="*/ 78 w 88"/>
                <a:gd name="T41" fmla="*/ 4 h 155"/>
                <a:gd name="T42" fmla="*/ 88 w 88"/>
                <a:gd name="T43" fmla="*/ 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55">
                  <a:moveTo>
                    <a:pt x="88" y="3"/>
                  </a:moveTo>
                  <a:cubicBezTo>
                    <a:pt x="84" y="17"/>
                    <a:pt x="84" y="31"/>
                    <a:pt x="82" y="44"/>
                  </a:cubicBezTo>
                  <a:cubicBezTo>
                    <a:pt x="79" y="70"/>
                    <a:pt x="78" y="95"/>
                    <a:pt x="70" y="120"/>
                  </a:cubicBezTo>
                  <a:cubicBezTo>
                    <a:pt x="63" y="142"/>
                    <a:pt x="43" y="155"/>
                    <a:pt x="21" y="151"/>
                  </a:cubicBezTo>
                  <a:cubicBezTo>
                    <a:pt x="13" y="149"/>
                    <a:pt x="7" y="145"/>
                    <a:pt x="3" y="138"/>
                  </a:cubicBezTo>
                  <a:cubicBezTo>
                    <a:pt x="0" y="132"/>
                    <a:pt x="2" y="128"/>
                    <a:pt x="8" y="129"/>
                  </a:cubicBezTo>
                  <a:cubicBezTo>
                    <a:pt x="15" y="130"/>
                    <a:pt x="22" y="130"/>
                    <a:pt x="28" y="127"/>
                  </a:cubicBezTo>
                  <a:cubicBezTo>
                    <a:pt x="38" y="122"/>
                    <a:pt x="44" y="114"/>
                    <a:pt x="48" y="105"/>
                  </a:cubicBezTo>
                  <a:cubicBezTo>
                    <a:pt x="54" y="92"/>
                    <a:pt x="59" y="79"/>
                    <a:pt x="58" y="65"/>
                  </a:cubicBezTo>
                  <a:cubicBezTo>
                    <a:pt x="58" y="57"/>
                    <a:pt x="59" y="50"/>
                    <a:pt x="63" y="44"/>
                  </a:cubicBezTo>
                  <a:cubicBezTo>
                    <a:pt x="59" y="42"/>
                    <a:pt x="58" y="45"/>
                    <a:pt x="57" y="47"/>
                  </a:cubicBezTo>
                  <a:cubicBezTo>
                    <a:pt x="50" y="54"/>
                    <a:pt x="41" y="58"/>
                    <a:pt x="31" y="59"/>
                  </a:cubicBezTo>
                  <a:cubicBezTo>
                    <a:pt x="19" y="60"/>
                    <a:pt x="11" y="53"/>
                    <a:pt x="11" y="41"/>
                  </a:cubicBezTo>
                  <a:cubicBezTo>
                    <a:pt x="11" y="37"/>
                    <a:pt x="12" y="33"/>
                    <a:pt x="12" y="29"/>
                  </a:cubicBezTo>
                  <a:cubicBezTo>
                    <a:pt x="14" y="13"/>
                    <a:pt x="20" y="8"/>
                    <a:pt x="42" y="5"/>
                  </a:cubicBezTo>
                  <a:cubicBezTo>
                    <a:pt x="35" y="12"/>
                    <a:pt x="30" y="18"/>
                    <a:pt x="27" y="26"/>
                  </a:cubicBezTo>
                  <a:cubicBezTo>
                    <a:pt x="25" y="31"/>
                    <a:pt x="23" y="36"/>
                    <a:pt x="27" y="41"/>
                  </a:cubicBezTo>
                  <a:cubicBezTo>
                    <a:pt x="31" y="45"/>
                    <a:pt x="36" y="46"/>
                    <a:pt x="42" y="45"/>
                  </a:cubicBezTo>
                  <a:cubicBezTo>
                    <a:pt x="55" y="43"/>
                    <a:pt x="67" y="32"/>
                    <a:pt x="68" y="19"/>
                  </a:cubicBezTo>
                  <a:cubicBezTo>
                    <a:pt x="68" y="11"/>
                    <a:pt x="70" y="6"/>
                    <a:pt x="78" y="4"/>
                  </a:cubicBezTo>
                  <a:cubicBezTo>
                    <a:pt x="78" y="4"/>
                    <a:pt x="78" y="4"/>
                    <a:pt x="78" y="4"/>
                  </a:cubicBezTo>
                  <a:cubicBezTo>
                    <a:pt x="85" y="0"/>
                    <a:pt x="85" y="0"/>
                    <a:pt x="88" y="3"/>
                  </a:cubicBezTo>
                  <a:close/>
                </a:path>
              </a:pathLst>
            </a:custGeom>
            <a:solidFill>
              <a:srgbClr val="050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24" name="Freeform 19">
            <a:extLst>
              <a:ext uri="{FF2B5EF4-FFF2-40B4-BE49-F238E27FC236}">
                <a16:creationId xmlns:a16="http://schemas.microsoft.com/office/drawing/2014/main" id="{E8E57E61-FE6B-F61B-2CB6-626D2537229F}"/>
              </a:ext>
            </a:extLst>
          </p:cNvPr>
          <p:cNvSpPr/>
          <p:nvPr/>
        </p:nvSpPr>
        <p:spPr bwMode="auto">
          <a:xfrm>
            <a:off x="5484813" y="2917825"/>
            <a:ext cx="138113" cy="398462"/>
          </a:xfrm>
          <a:custGeom>
            <a:avLst/>
            <a:gdLst>
              <a:gd name="T0" fmla="*/ 0 w 14"/>
              <a:gd name="T1" fmla="*/ 37 h 40"/>
              <a:gd name="T2" fmla="*/ 6 w 14"/>
              <a:gd name="T3" fmla="*/ 8 h 40"/>
              <a:gd name="T4" fmla="*/ 9 w 14"/>
              <a:gd name="T5" fmla="*/ 0 h 40"/>
              <a:gd name="T6" fmla="*/ 6 w 14"/>
              <a:gd name="T7" fmla="*/ 25 h 40"/>
              <a:gd name="T8" fmla="*/ 4 w 14"/>
              <a:gd name="T9" fmla="*/ 37 h 40"/>
              <a:gd name="T10" fmla="*/ 2 w 14"/>
              <a:gd name="T11" fmla="*/ 40 h 40"/>
              <a:gd name="T12" fmla="*/ 0 w 14"/>
              <a:gd name="T13" fmla="*/ 37 h 40"/>
            </a:gdLst>
            <a:ahLst/>
            <a:cxnLst>
              <a:cxn ang="0">
                <a:pos x="T0" y="T1"/>
              </a:cxn>
              <a:cxn ang="0">
                <a:pos x="T2" y="T3"/>
              </a:cxn>
              <a:cxn ang="0">
                <a:pos x="T4" y="T5"/>
              </a:cxn>
              <a:cxn ang="0">
                <a:pos x="T6" y="T7"/>
              </a:cxn>
              <a:cxn ang="0">
                <a:pos x="T8" y="T9"/>
              </a:cxn>
              <a:cxn ang="0">
                <a:pos x="T10" y="T11"/>
              </a:cxn>
              <a:cxn ang="0">
                <a:pos x="T12" y="T13"/>
              </a:cxn>
            </a:cxnLst>
            <a:rect l="0" t="0" r="r" b="b"/>
            <a:pathLst>
              <a:path w="14" h="40">
                <a:moveTo>
                  <a:pt x="0" y="37"/>
                </a:moveTo>
                <a:cubicBezTo>
                  <a:pt x="2" y="27"/>
                  <a:pt x="4" y="17"/>
                  <a:pt x="6" y="8"/>
                </a:cubicBezTo>
                <a:cubicBezTo>
                  <a:pt x="7" y="5"/>
                  <a:pt x="7" y="2"/>
                  <a:pt x="9" y="0"/>
                </a:cubicBezTo>
                <a:cubicBezTo>
                  <a:pt x="14" y="9"/>
                  <a:pt x="7" y="17"/>
                  <a:pt x="6" y="25"/>
                </a:cubicBezTo>
                <a:cubicBezTo>
                  <a:pt x="6" y="29"/>
                  <a:pt x="3" y="32"/>
                  <a:pt x="4" y="37"/>
                </a:cubicBezTo>
                <a:cubicBezTo>
                  <a:pt x="3" y="38"/>
                  <a:pt x="2" y="39"/>
                  <a:pt x="2" y="40"/>
                </a:cubicBezTo>
                <a:cubicBezTo>
                  <a:pt x="1" y="39"/>
                  <a:pt x="0" y="38"/>
                  <a:pt x="0" y="37"/>
                </a:cubicBezTo>
                <a:close/>
              </a:path>
            </a:pathLst>
          </a:custGeom>
          <a:solidFill>
            <a:srgbClr val="E8E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21">
            <a:extLst>
              <a:ext uri="{FF2B5EF4-FFF2-40B4-BE49-F238E27FC236}">
                <a16:creationId xmlns:a16="http://schemas.microsoft.com/office/drawing/2014/main" id="{A65D7FAC-D255-5149-E19A-96508E0A4BDD}"/>
              </a:ext>
            </a:extLst>
          </p:cNvPr>
          <p:cNvSpPr/>
          <p:nvPr/>
        </p:nvSpPr>
        <p:spPr bwMode="auto">
          <a:xfrm>
            <a:off x="4943475" y="2211388"/>
            <a:ext cx="185738" cy="288925"/>
          </a:xfrm>
          <a:custGeom>
            <a:avLst/>
            <a:gdLst>
              <a:gd name="T0" fmla="*/ 10 w 19"/>
              <a:gd name="T1" fmla="*/ 29 h 29"/>
              <a:gd name="T2" fmla="*/ 0 w 19"/>
              <a:gd name="T3" fmla="*/ 1 h 29"/>
              <a:gd name="T4" fmla="*/ 15 w 19"/>
              <a:gd name="T5" fmla="*/ 7 h 29"/>
              <a:gd name="T6" fmla="*/ 10 w 19"/>
              <a:gd name="T7" fmla="*/ 29 h 29"/>
            </a:gdLst>
            <a:ahLst/>
            <a:cxnLst>
              <a:cxn ang="0">
                <a:pos x="T0" y="T1"/>
              </a:cxn>
              <a:cxn ang="0">
                <a:pos x="T2" y="T3"/>
              </a:cxn>
              <a:cxn ang="0">
                <a:pos x="T4" y="T5"/>
              </a:cxn>
              <a:cxn ang="0">
                <a:pos x="T6" y="T7"/>
              </a:cxn>
            </a:cxnLst>
            <a:rect l="0" t="0" r="r" b="b"/>
            <a:pathLst>
              <a:path w="19" h="28">
                <a:moveTo>
                  <a:pt x="10" y="29"/>
                </a:moveTo>
                <a:cubicBezTo>
                  <a:pt x="14" y="9"/>
                  <a:pt x="14" y="9"/>
                  <a:pt x="0" y="1"/>
                </a:cubicBezTo>
                <a:cubicBezTo>
                  <a:pt x="8" y="0"/>
                  <a:pt x="13" y="2"/>
                  <a:pt x="15" y="7"/>
                </a:cubicBezTo>
                <a:cubicBezTo>
                  <a:pt x="19" y="12"/>
                  <a:pt x="16" y="23"/>
                  <a:pt x="10" y="29"/>
                </a:cubicBezTo>
                <a:close/>
              </a:path>
            </a:pathLst>
          </a:custGeom>
          <a:solidFill>
            <a:srgbClr val="DCD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22">
            <a:extLst>
              <a:ext uri="{FF2B5EF4-FFF2-40B4-BE49-F238E27FC236}">
                <a16:creationId xmlns:a16="http://schemas.microsoft.com/office/drawing/2014/main" id="{9DB77FCD-7BC5-2DA2-4C22-6FAC8C3D954D}"/>
              </a:ext>
            </a:extLst>
          </p:cNvPr>
          <p:cNvSpPr/>
          <p:nvPr/>
        </p:nvSpPr>
        <p:spPr bwMode="auto">
          <a:xfrm>
            <a:off x="5848350" y="2530475"/>
            <a:ext cx="196850" cy="228600"/>
          </a:xfrm>
          <a:custGeom>
            <a:avLst/>
            <a:gdLst>
              <a:gd name="T0" fmla="*/ 0 w 20"/>
              <a:gd name="T1" fmla="*/ 0 h 23"/>
              <a:gd name="T2" fmla="*/ 14 w 20"/>
              <a:gd name="T3" fmla="*/ 23 h 23"/>
              <a:gd name="T4" fmla="*/ 0 w 20"/>
              <a:gd name="T5" fmla="*/ 0 h 23"/>
            </a:gdLst>
            <a:ahLst/>
            <a:cxnLst>
              <a:cxn ang="0">
                <a:pos x="T0" y="T1"/>
              </a:cxn>
              <a:cxn ang="0">
                <a:pos x="T2" y="T3"/>
              </a:cxn>
              <a:cxn ang="0">
                <a:pos x="T4" y="T5"/>
              </a:cxn>
            </a:cxnLst>
            <a:rect l="0" t="0" r="r" b="b"/>
            <a:pathLst>
              <a:path w="20" h="23">
                <a:moveTo>
                  <a:pt x="0" y="0"/>
                </a:moveTo>
                <a:cubicBezTo>
                  <a:pt x="14" y="1"/>
                  <a:pt x="20" y="11"/>
                  <a:pt x="14" y="23"/>
                </a:cubicBezTo>
                <a:cubicBezTo>
                  <a:pt x="14" y="13"/>
                  <a:pt x="12" y="4"/>
                  <a:pt x="0" y="0"/>
                </a:cubicBezTo>
                <a:close/>
              </a:path>
            </a:pathLst>
          </a:custGeom>
          <a:solidFill>
            <a:srgbClr val="D9D8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23">
            <a:extLst>
              <a:ext uri="{FF2B5EF4-FFF2-40B4-BE49-F238E27FC236}">
                <a16:creationId xmlns:a16="http://schemas.microsoft.com/office/drawing/2014/main" id="{A326DF87-6DFC-B3C5-86B0-A067B1A8A1EB}"/>
              </a:ext>
            </a:extLst>
          </p:cNvPr>
          <p:cNvSpPr/>
          <p:nvPr/>
        </p:nvSpPr>
        <p:spPr bwMode="auto">
          <a:xfrm>
            <a:off x="4057650" y="3206750"/>
            <a:ext cx="98425" cy="109537"/>
          </a:xfrm>
          <a:custGeom>
            <a:avLst/>
            <a:gdLst>
              <a:gd name="T0" fmla="*/ 10 w 10"/>
              <a:gd name="T1" fmla="*/ 11 h 11"/>
              <a:gd name="T2" fmla="*/ 0 w 10"/>
              <a:gd name="T3" fmla="*/ 0 h 11"/>
              <a:gd name="T4" fmla="*/ 10 w 10"/>
              <a:gd name="T5" fmla="*/ 11 h 11"/>
            </a:gdLst>
            <a:ahLst/>
            <a:cxnLst>
              <a:cxn ang="0">
                <a:pos x="T0" y="T1"/>
              </a:cxn>
              <a:cxn ang="0">
                <a:pos x="T2" y="T3"/>
              </a:cxn>
              <a:cxn ang="0">
                <a:pos x="T4" y="T5"/>
              </a:cxn>
            </a:cxnLst>
            <a:rect l="0" t="0" r="r" b="b"/>
            <a:pathLst>
              <a:path w="10" h="11">
                <a:moveTo>
                  <a:pt x="10" y="11"/>
                </a:moveTo>
                <a:cubicBezTo>
                  <a:pt x="2" y="10"/>
                  <a:pt x="0" y="8"/>
                  <a:pt x="0" y="0"/>
                </a:cubicBezTo>
                <a:cubicBezTo>
                  <a:pt x="3" y="4"/>
                  <a:pt x="5" y="9"/>
                  <a:pt x="10" y="11"/>
                </a:cubicBezTo>
                <a:close/>
              </a:path>
            </a:pathLst>
          </a:custGeom>
          <a:solidFill>
            <a:srgbClr val="BEBB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24">
            <a:extLst>
              <a:ext uri="{FF2B5EF4-FFF2-40B4-BE49-F238E27FC236}">
                <a16:creationId xmlns:a16="http://schemas.microsoft.com/office/drawing/2014/main" id="{B80DA407-203F-DA4D-9408-F769ABC99E51}"/>
              </a:ext>
            </a:extLst>
          </p:cNvPr>
          <p:cNvSpPr/>
          <p:nvPr/>
        </p:nvSpPr>
        <p:spPr bwMode="auto">
          <a:xfrm>
            <a:off x="7207250" y="2519363"/>
            <a:ext cx="39688" cy="149225"/>
          </a:xfrm>
          <a:custGeom>
            <a:avLst/>
            <a:gdLst>
              <a:gd name="T0" fmla="*/ 0 w 4"/>
              <a:gd name="T1" fmla="*/ 0 h 15"/>
              <a:gd name="T2" fmla="*/ 2 w 4"/>
              <a:gd name="T3" fmla="*/ 15 h 15"/>
              <a:gd name="T4" fmla="*/ 0 w 4"/>
              <a:gd name="T5" fmla="*/ 0 h 15"/>
            </a:gdLst>
            <a:ahLst/>
            <a:cxnLst>
              <a:cxn ang="0">
                <a:pos x="T0" y="T1"/>
              </a:cxn>
              <a:cxn ang="0">
                <a:pos x="T2" y="T3"/>
              </a:cxn>
              <a:cxn ang="0">
                <a:pos x="T4" y="T5"/>
              </a:cxn>
            </a:cxnLst>
            <a:rect l="0" t="0" r="r" b="b"/>
            <a:pathLst>
              <a:path w="4" h="15">
                <a:moveTo>
                  <a:pt x="0" y="0"/>
                </a:moveTo>
                <a:cubicBezTo>
                  <a:pt x="4" y="4"/>
                  <a:pt x="2" y="9"/>
                  <a:pt x="2" y="15"/>
                </a:cubicBezTo>
                <a:cubicBezTo>
                  <a:pt x="0" y="9"/>
                  <a:pt x="1" y="5"/>
                  <a:pt x="0" y="0"/>
                </a:cubicBezTo>
                <a:close/>
              </a:path>
            </a:pathLst>
          </a:custGeom>
          <a:solidFill>
            <a:srgbClr val="959C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25">
            <a:extLst>
              <a:ext uri="{FF2B5EF4-FFF2-40B4-BE49-F238E27FC236}">
                <a16:creationId xmlns:a16="http://schemas.microsoft.com/office/drawing/2014/main" id="{E873A240-AAF4-EEED-E73A-EAB25AE9AE83}"/>
              </a:ext>
            </a:extLst>
          </p:cNvPr>
          <p:cNvSpPr/>
          <p:nvPr/>
        </p:nvSpPr>
        <p:spPr bwMode="auto">
          <a:xfrm>
            <a:off x="7413625" y="3414713"/>
            <a:ext cx="512763" cy="309562"/>
          </a:xfrm>
          <a:custGeom>
            <a:avLst/>
            <a:gdLst>
              <a:gd name="T0" fmla="*/ 52 w 52"/>
              <a:gd name="T1" fmla="*/ 0 h 31"/>
              <a:gd name="T2" fmla="*/ 25 w 52"/>
              <a:gd name="T3" fmla="*/ 28 h 31"/>
              <a:gd name="T4" fmla="*/ 0 w 52"/>
              <a:gd name="T5" fmla="*/ 21 h 31"/>
              <a:gd name="T6" fmla="*/ 52 w 52"/>
              <a:gd name="T7" fmla="*/ 0 h 31"/>
            </a:gdLst>
            <a:ahLst/>
            <a:cxnLst>
              <a:cxn ang="0">
                <a:pos x="T0" y="T1"/>
              </a:cxn>
              <a:cxn ang="0">
                <a:pos x="T2" y="T3"/>
              </a:cxn>
              <a:cxn ang="0">
                <a:pos x="T4" y="T5"/>
              </a:cxn>
              <a:cxn ang="0">
                <a:pos x="T6" y="T7"/>
              </a:cxn>
            </a:cxnLst>
            <a:rect l="0" t="0" r="r" b="b"/>
            <a:pathLst>
              <a:path w="52" h="31">
                <a:moveTo>
                  <a:pt x="52" y="0"/>
                </a:moveTo>
                <a:cubicBezTo>
                  <a:pt x="49" y="16"/>
                  <a:pt x="39" y="24"/>
                  <a:pt x="25" y="28"/>
                </a:cubicBezTo>
                <a:cubicBezTo>
                  <a:pt x="16" y="31"/>
                  <a:pt x="8" y="30"/>
                  <a:pt x="0" y="21"/>
                </a:cubicBezTo>
                <a:cubicBezTo>
                  <a:pt x="24" y="29"/>
                  <a:pt x="40" y="18"/>
                  <a:pt x="52" y="0"/>
                </a:cubicBezTo>
                <a:close/>
              </a:path>
            </a:pathLst>
          </a:custGeom>
          <a:solidFill>
            <a:srgbClr val="EDED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26">
            <a:extLst>
              <a:ext uri="{FF2B5EF4-FFF2-40B4-BE49-F238E27FC236}">
                <a16:creationId xmlns:a16="http://schemas.microsoft.com/office/drawing/2014/main" id="{D6491CB4-AA1E-EBCE-AFAB-A58C53C5D94E}"/>
              </a:ext>
            </a:extLst>
          </p:cNvPr>
          <p:cNvSpPr/>
          <p:nvPr/>
        </p:nvSpPr>
        <p:spPr bwMode="auto">
          <a:xfrm>
            <a:off x="4430713" y="2570163"/>
            <a:ext cx="236538" cy="268287"/>
          </a:xfrm>
          <a:custGeom>
            <a:avLst/>
            <a:gdLst>
              <a:gd name="T0" fmla="*/ 17 w 24"/>
              <a:gd name="T1" fmla="*/ 1 h 27"/>
              <a:gd name="T2" fmla="*/ 21 w 24"/>
              <a:gd name="T3" fmla="*/ 7 h 27"/>
              <a:gd name="T4" fmla="*/ 7 w 24"/>
              <a:gd name="T5" fmla="*/ 25 h 27"/>
              <a:gd name="T6" fmla="*/ 1 w 24"/>
              <a:gd name="T7" fmla="*/ 22 h 27"/>
              <a:gd name="T8" fmla="*/ 7 w 24"/>
              <a:gd name="T9" fmla="*/ 5 h 27"/>
              <a:gd name="T10" fmla="*/ 17 w 24"/>
              <a:gd name="T11" fmla="*/ 1 h 27"/>
            </a:gdLst>
            <a:ahLst/>
            <a:cxnLst>
              <a:cxn ang="0">
                <a:pos x="T0" y="T1"/>
              </a:cxn>
              <a:cxn ang="0">
                <a:pos x="T2" y="T3"/>
              </a:cxn>
              <a:cxn ang="0">
                <a:pos x="T4" y="T5"/>
              </a:cxn>
              <a:cxn ang="0">
                <a:pos x="T6" y="T7"/>
              </a:cxn>
              <a:cxn ang="0">
                <a:pos x="T8" y="T9"/>
              </a:cxn>
              <a:cxn ang="0">
                <a:pos x="T10" y="T11"/>
              </a:cxn>
            </a:cxnLst>
            <a:rect l="0" t="0" r="r" b="b"/>
            <a:pathLst>
              <a:path w="24" h="27">
                <a:moveTo>
                  <a:pt x="17" y="1"/>
                </a:moveTo>
                <a:cubicBezTo>
                  <a:pt x="22" y="0"/>
                  <a:pt x="24" y="1"/>
                  <a:pt x="21" y="7"/>
                </a:cubicBezTo>
                <a:cubicBezTo>
                  <a:pt x="18" y="14"/>
                  <a:pt x="16" y="22"/>
                  <a:pt x="7" y="25"/>
                </a:cubicBezTo>
                <a:cubicBezTo>
                  <a:pt x="4" y="26"/>
                  <a:pt x="0" y="27"/>
                  <a:pt x="1" y="22"/>
                </a:cubicBezTo>
                <a:cubicBezTo>
                  <a:pt x="3" y="16"/>
                  <a:pt x="3" y="10"/>
                  <a:pt x="7" y="5"/>
                </a:cubicBezTo>
                <a:cubicBezTo>
                  <a:pt x="9" y="2"/>
                  <a:pt x="13" y="0"/>
                  <a:pt x="17" y="1"/>
                </a:cubicBezTo>
                <a:close/>
              </a:path>
            </a:pathLst>
          </a:custGeom>
          <a:solidFill>
            <a:srgbClr val="FBFA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43" name="Grupo 42">
            <a:extLst>
              <a:ext uri="{FF2B5EF4-FFF2-40B4-BE49-F238E27FC236}">
                <a16:creationId xmlns:a16="http://schemas.microsoft.com/office/drawing/2014/main" id="{ADC27349-2405-3DC2-DC79-A204D031F0BB}"/>
              </a:ext>
            </a:extLst>
          </p:cNvPr>
          <p:cNvGrpSpPr/>
          <p:nvPr/>
        </p:nvGrpSpPr>
        <p:grpSpPr>
          <a:xfrm>
            <a:off x="5940425" y="1244600"/>
            <a:ext cx="509588" cy="787400"/>
            <a:chOff x="5940425" y="1244600"/>
            <a:chExt cx="509588" cy="787400"/>
          </a:xfrm>
        </p:grpSpPr>
        <p:sp>
          <p:nvSpPr>
            <p:cNvPr id="41" name="Freeform 30">
              <a:extLst>
                <a:ext uri="{FF2B5EF4-FFF2-40B4-BE49-F238E27FC236}">
                  <a16:creationId xmlns:a16="http://schemas.microsoft.com/office/drawing/2014/main" id="{0614B3E9-0E40-63F8-03E2-06A7EA7F2AA7}"/>
                </a:ext>
              </a:extLst>
            </p:cNvPr>
            <p:cNvSpPr/>
            <p:nvPr/>
          </p:nvSpPr>
          <p:spPr bwMode="auto">
            <a:xfrm>
              <a:off x="6211888" y="1247775"/>
              <a:ext cx="238125" cy="784225"/>
            </a:xfrm>
            <a:custGeom>
              <a:avLst/>
              <a:gdLst>
                <a:gd name="T0" fmla="*/ 0 w 62"/>
                <a:gd name="T1" fmla="*/ 115 h 206"/>
                <a:gd name="T2" fmla="*/ 0 w 62"/>
                <a:gd name="T3" fmla="*/ 60 h 206"/>
                <a:gd name="T4" fmla="*/ 10 w 62"/>
                <a:gd name="T5" fmla="*/ 38 h 206"/>
                <a:gd name="T6" fmla="*/ 52 w 62"/>
                <a:gd name="T7" fmla="*/ 5 h 206"/>
                <a:gd name="T8" fmla="*/ 60 w 62"/>
                <a:gd name="T9" fmla="*/ 2 h 206"/>
                <a:gd name="T10" fmla="*/ 62 w 62"/>
                <a:gd name="T11" fmla="*/ 10 h 206"/>
                <a:gd name="T12" fmla="*/ 61 w 62"/>
                <a:gd name="T13" fmla="*/ 61 h 206"/>
                <a:gd name="T14" fmla="*/ 62 w 62"/>
                <a:gd name="T15" fmla="*/ 197 h 206"/>
                <a:gd name="T16" fmla="*/ 53 w 62"/>
                <a:gd name="T17" fmla="*/ 203 h 206"/>
                <a:gd name="T18" fmla="*/ 6 w 62"/>
                <a:gd name="T19" fmla="*/ 186 h 206"/>
                <a:gd name="T20" fmla="*/ 1 w 62"/>
                <a:gd name="T21" fmla="*/ 178 h 206"/>
                <a:gd name="T22" fmla="*/ 1 w 62"/>
                <a:gd name="T23" fmla="*/ 115 h 206"/>
                <a:gd name="T24" fmla="*/ 0 w 62"/>
                <a:gd name="T25" fmla="*/ 11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206">
                  <a:moveTo>
                    <a:pt x="0" y="115"/>
                  </a:moveTo>
                  <a:cubicBezTo>
                    <a:pt x="0" y="97"/>
                    <a:pt x="1" y="78"/>
                    <a:pt x="0" y="60"/>
                  </a:cubicBezTo>
                  <a:cubicBezTo>
                    <a:pt x="0" y="50"/>
                    <a:pt x="3" y="44"/>
                    <a:pt x="10" y="38"/>
                  </a:cubicBezTo>
                  <a:cubicBezTo>
                    <a:pt x="24" y="27"/>
                    <a:pt x="38" y="16"/>
                    <a:pt x="52" y="5"/>
                  </a:cubicBezTo>
                  <a:cubicBezTo>
                    <a:pt x="55" y="3"/>
                    <a:pt x="57" y="0"/>
                    <a:pt x="60" y="2"/>
                  </a:cubicBezTo>
                  <a:cubicBezTo>
                    <a:pt x="62" y="4"/>
                    <a:pt x="62" y="7"/>
                    <a:pt x="62" y="10"/>
                  </a:cubicBezTo>
                  <a:cubicBezTo>
                    <a:pt x="62" y="27"/>
                    <a:pt x="61" y="44"/>
                    <a:pt x="61" y="61"/>
                  </a:cubicBezTo>
                  <a:cubicBezTo>
                    <a:pt x="61" y="106"/>
                    <a:pt x="62" y="151"/>
                    <a:pt x="62" y="197"/>
                  </a:cubicBezTo>
                  <a:cubicBezTo>
                    <a:pt x="62" y="206"/>
                    <a:pt x="62" y="206"/>
                    <a:pt x="53" y="203"/>
                  </a:cubicBezTo>
                  <a:cubicBezTo>
                    <a:pt x="37" y="197"/>
                    <a:pt x="22" y="192"/>
                    <a:pt x="6" y="186"/>
                  </a:cubicBezTo>
                  <a:cubicBezTo>
                    <a:pt x="1" y="185"/>
                    <a:pt x="1" y="182"/>
                    <a:pt x="1" y="178"/>
                  </a:cubicBezTo>
                  <a:cubicBezTo>
                    <a:pt x="1" y="157"/>
                    <a:pt x="1" y="136"/>
                    <a:pt x="1" y="115"/>
                  </a:cubicBezTo>
                  <a:cubicBezTo>
                    <a:pt x="1" y="115"/>
                    <a:pt x="1" y="115"/>
                    <a:pt x="0" y="115"/>
                  </a:cubicBezTo>
                  <a:close/>
                </a:path>
              </a:pathLst>
            </a:custGeom>
            <a:solidFill>
              <a:srgbClr val="F6E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31">
              <a:extLst>
                <a:ext uri="{FF2B5EF4-FFF2-40B4-BE49-F238E27FC236}">
                  <a16:creationId xmlns:a16="http://schemas.microsoft.com/office/drawing/2014/main" id="{1DC4B0B0-B68C-0A5C-60A3-663DA2E404D7}"/>
                </a:ext>
              </a:extLst>
            </p:cNvPr>
            <p:cNvSpPr/>
            <p:nvPr/>
          </p:nvSpPr>
          <p:spPr bwMode="auto">
            <a:xfrm>
              <a:off x="5940425" y="1244600"/>
              <a:ext cx="241300" cy="787400"/>
            </a:xfrm>
            <a:custGeom>
              <a:avLst/>
              <a:gdLst>
                <a:gd name="T0" fmla="*/ 2 w 63"/>
                <a:gd name="T1" fmla="*/ 104 h 207"/>
                <a:gd name="T2" fmla="*/ 2 w 63"/>
                <a:gd name="T3" fmla="*/ 10 h 207"/>
                <a:gd name="T4" fmla="*/ 3 w 63"/>
                <a:gd name="T5" fmla="*/ 2 h 207"/>
                <a:gd name="T6" fmla="*/ 10 w 63"/>
                <a:gd name="T7" fmla="*/ 6 h 207"/>
                <a:gd name="T8" fmla="*/ 54 w 63"/>
                <a:gd name="T9" fmla="*/ 41 h 207"/>
                <a:gd name="T10" fmla="*/ 62 w 63"/>
                <a:gd name="T11" fmla="*/ 58 h 207"/>
                <a:gd name="T12" fmla="*/ 62 w 63"/>
                <a:gd name="T13" fmla="*/ 167 h 207"/>
                <a:gd name="T14" fmla="*/ 46 w 63"/>
                <a:gd name="T15" fmla="*/ 191 h 207"/>
                <a:gd name="T16" fmla="*/ 8 w 63"/>
                <a:gd name="T17" fmla="*/ 205 h 207"/>
                <a:gd name="T18" fmla="*/ 2 w 63"/>
                <a:gd name="T19" fmla="*/ 200 h 207"/>
                <a:gd name="T20" fmla="*/ 2 w 63"/>
                <a:gd name="T21" fmla="*/ 137 h 207"/>
                <a:gd name="T22" fmla="*/ 2 w 63"/>
                <a:gd name="T23" fmla="*/ 104 h 207"/>
                <a:gd name="T24" fmla="*/ 2 w 63"/>
                <a:gd name="T25" fmla="*/ 10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206">
                  <a:moveTo>
                    <a:pt x="2" y="104"/>
                  </a:moveTo>
                  <a:cubicBezTo>
                    <a:pt x="2" y="72"/>
                    <a:pt x="2" y="41"/>
                    <a:pt x="2" y="10"/>
                  </a:cubicBezTo>
                  <a:cubicBezTo>
                    <a:pt x="2" y="7"/>
                    <a:pt x="0" y="3"/>
                    <a:pt x="3" y="2"/>
                  </a:cubicBezTo>
                  <a:cubicBezTo>
                    <a:pt x="6" y="0"/>
                    <a:pt x="8" y="4"/>
                    <a:pt x="10" y="6"/>
                  </a:cubicBezTo>
                  <a:cubicBezTo>
                    <a:pt x="25" y="17"/>
                    <a:pt x="39" y="30"/>
                    <a:pt x="54" y="41"/>
                  </a:cubicBezTo>
                  <a:cubicBezTo>
                    <a:pt x="60" y="46"/>
                    <a:pt x="63" y="51"/>
                    <a:pt x="62" y="58"/>
                  </a:cubicBezTo>
                  <a:cubicBezTo>
                    <a:pt x="62" y="94"/>
                    <a:pt x="62" y="131"/>
                    <a:pt x="62" y="167"/>
                  </a:cubicBezTo>
                  <a:cubicBezTo>
                    <a:pt x="62" y="185"/>
                    <a:pt x="62" y="185"/>
                    <a:pt x="46" y="191"/>
                  </a:cubicBezTo>
                  <a:cubicBezTo>
                    <a:pt x="33" y="196"/>
                    <a:pt x="20" y="200"/>
                    <a:pt x="8" y="205"/>
                  </a:cubicBezTo>
                  <a:cubicBezTo>
                    <a:pt x="3" y="207"/>
                    <a:pt x="2" y="205"/>
                    <a:pt x="2" y="200"/>
                  </a:cubicBezTo>
                  <a:cubicBezTo>
                    <a:pt x="2" y="179"/>
                    <a:pt x="2" y="158"/>
                    <a:pt x="2" y="137"/>
                  </a:cubicBezTo>
                  <a:cubicBezTo>
                    <a:pt x="2" y="126"/>
                    <a:pt x="2" y="115"/>
                    <a:pt x="2" y="104"/>
                  </a:cubicBezTo>
                  <a:cubicBezTo>
                    <a:pt x="2" y="104"/>
                    <a:pt x="2" y="104"/>
                    <a:pt x="2" y="104"/>
                  </a:cubicBezTo>
                  <a:close/>
                </a:path>
              </a:pathLst>
            </a:custGeom>
            <a:solidFill>
              <a:srgbClr val="F6E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30893846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1000"/>
                                        <p:tgtEl>
                                          <p:spTgt spid="27"/>
                                        </p:tgtEl>
                                      </p:cBhvr>
                                    </p:animEffect>
                                    <p:anim calcmode="lin" valueType="num">
                                      <p:cBhvr>
                                        <p:cTn id="8" dur="1000" fill="hold"/>
                                        <p:tgtEl>
                                          <p:spTgt spid="27"/>
                                        </p:tgtEl>
                                        <p:attrNameLst>
                                          <p:attrName>ppt_x</p:attrName>
                                        </p:attrNameLst>
                                      </p:cBhvr>
                                      <p:tavLst>
                                        <p:tav tm="0">
                                          <p:val>
                                            <p:strVal val="#ppt_x"/>
                                          </p:val>
                                        </p:tav>
                                        <p:tav tm="100000">
                                          <p:val>
                                            <p:strVal val="#ppt_x"/>
                                          </p:val>
                                        </p:tav>
                                      </p:tavLst>
                                    </p:anim>
                                    <p:anim calcmode="lin" valueType="num">
                                      <p:cBhvr>
                                        <p:cTn id="9" dur="1000" fill="hold"/>
                                        <p:tgtEl>
                                          <p:spTgt spid="27"/>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2" presetClass="entr" presetSubtype="0" fill="hold"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anim calcmode="lin" valueType="num">
                                      <p:cBhvr>
                                        <p:cTn id="14" dur="1000" fill="hold"/>
                                        <p:tgtEl>
                                          <p:spTgt spid="14"/>
                                        </p:tgtEl>
                                        <p:attrNameLst>
                                          <p:attrName>ppt_x</p:attrName>
                                        </p:attrNameLst>
                                      </p:cBhvr>
                                      <p:tavLst>
                                        <p:tav tm="0">
                                          <p:val>
                                            <p:strVal val="#ppt_x"/>
                                          </p:val>
                                        </p:tav>
                                        <p:tav tm="100000">
                                          <p:val>
                                            <p:strVal val="#ppt_x"/>
                                          </p:val>
                                        </p:tav>
                                      </p:tavLst>
                                    </p:anim>
                                    <p:anim calcmode="lin" valueType="num">
                                      <p:cBhvr>
                                        <p:cTn id="15" dur="1000" fill="hold"/>
                                        <p:tgtEl>
                                          <p:spTgt spid="14"/>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2" presetClass="entr" presetSubtype="0" fill="hold"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1000"/>
                                        <p:tgtEl>
                                          <p:spTgt spid="16"/>
                                        </p:tgtEl>
                                      </p:cBhvr>
                                    </p:animEffect>
                                    <p:anim calcmode="lin" valueType="num">
                                      <p:cBhvr>
                                        <p:cTn id="20" dur="1000" fill="hold"/>
                                        <p:tgtEl>
                                          <p:spTgt spid="16"/>
                                        </p:tgtEl>
                                        <p:attrNameLst>
                                          <p:attrName>ppt_x</p:attrName>
                                        </p:attrNameLst>
                                      </p:cBhvr>
                                      <p:tavLst>
                                        <p:tav tm="0">
                                          <p:val>
                                            <p:strVal val="#ppt_x"/>
                                          </p:val>
                                        </p:tav>
                                        <p:tav tm="100000">
                                          <p:val>
                                            <p:strVal val="#ppt_x"/>
                                          </p:val>
                                        </p:tav>
                                      </p:tavLst>
                                    </p:anim>
                                    <p:anim calcmode="lin" valueType="num">
                                      <p:cBhvr>
                                        <p:cTn id="21" dur="1000" fill="hold"/>
                                        <p:tgtEl>
                                          <p:spTgt spid="16"/>
                                        </p:tgtEl>
                                        <p:attrNameLst>
                                          <p:attrName>ppt_y</p:attrName>
                                        </p:attrNameLst>
                                      </p:cBhvr>
                                      <p:tavLst>
                                        <p:tav tm="0">
                                          <p:val>
                                            <p:strVal val="#ppt_y+.1"/>
                                          </p:val>
                                        </p:tav>
                                        <p:tav tm="100000">
                                          <p:val>
                                            <p:strVal val="#ppt_y"/>
                                          </p:val>
                                        </p:tav>
                                      </p:tavLst>
                                    </p:anim>
                                  </p:childTnLst>
                                </p:cTn>
                              </p:par>
                            </p:childTnLst>
                          </p:cTn>
                        </p:par>
                        <p:par>
                          <p:cTn id="22" fill="hold" nodeType="afterGroup">
                            <p:stCondLst>
                              <p:cond delay="3000"/>
                            </p:stCondLst>
                            <p:childTnLst>
                              <p:par>
                                <p:cTn id="23" presetID="42" presetClass="entr" presetSubtype="0"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1000"/>
                                        <p:tgtEl>
                                          <p:spTgt spid="5"/>
                                        </p:tgtEl>
                                      </p:cBhvr>
                                    </p:animEffect>
                                    <p:anim calcmode="lin" valueType="num">
                                      <p:cBhvr>
                                        <p:cTn id="26" dur="1000" fill="hold"/>
                                        <p:tgtEl>
                                          <p:spTgt spid="5"/>
                                        </p:tgtEl>
                                        <p:attrNameLst>
                                          <p:attrName>ppt_x</p:attrName>
                                        </p:attrNameLst>
                                      </p:cBhvr>
                                      <p:tavLst>
                                        <p:tav tm="0">
                                          <p:val>
                                            <p:strVal val="#ppt_x"/>
                                          </p:val>
                                        </p:tav>
                                        <p:tav tm="100000">
                                          <p:val>
                                            <p:strVal val="#ppt_x"/>
                                          </p:val>
                                        </p:tav>
                                      </p:tavLst>
                                    </p:anim>
                                    <p:anim calcmode="lin" valueType="num">
                                      <p:cBhvr>
                                        <p:cTn id="2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14" grpId="1"/>
      <p:bldP spid="16" grpId="2"/>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6422E45-D364-4420-A9C5-FE973D43211F}"/>
              </a:ext>
            </a:extLst>
          </p:cNvPr>
          <p:cNvSpPr/>
          <p:nvPr/>
        </p:nvSpPr>
        <p:spPr>
          <a:xfrm>
            <a:off x="0" y="0"/>
            <a:ext cx="12192000" cy="6858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92" name="Imagen 91"/>
          <p:cNvPicPr>
            <a:picLocks noChangeAspect="1"/>
          </p:cNvPicPr>
          <p:nvPr/>
        </p:nvPicPr>
        <p:blipFill>
          <a:blip r:embed="rId2">
            <a:extLst>
              <a:ext uri="{28A0092B-C50C-407E-A947-70E740481C1C}">
                <a14:useLocalDpi xmlns:a14="http://schemas.microsoft.com/office/drawing/2010/main" val="0"/>
              </a:ext>
            </a:extLst>
          </a:blip>
          <a:srcRect t="7346" b="7012"/>
          <a:stretch>
            <a:fillRect/>
          </a:stretch>
        </p:blipFill>
        <p:spPr>
          <a:xfrm>
            <a:off x="164" y="-26894"/>
            <a:ext cx="12191836" cy="6898342"/>
          </a:xfrm>
          <a:prstGeom prst="rect">
            <a:avLst/>
          </a:prstGeom>
        </p:spPr>
      </p:pic>
      <p:sp>
        <p:nvSpPr>
          <p:cNvPr id="95" name="TextBox 11">
            <a:extLst>
              <a:ext uri="{FF2B5EF4-FFF2-40B4-BE49-F238E27FC236}">
                <a16:creationId xmlns:a16="http://schemas.microsoft.com/office/drawing/2014/main" id="{28765A1A-E430-484C-9685-50871E6809BA}"/>
              </a:ext>
            </a:extLst>
          </p:cNvPr>
          <p:cNvSpPr txBox="1"/>
          <p:nvPr/>
        </p:nvSpPr>
        <p:spPr>
          <a:xfrm>
            <a:off x="5878075" y="1443345"/>
            <a:ext cx="5293639" cy="4401205"/>
          </a:xfrm>
          <a:prstGeom prst="rect">
            <a:avLst/>
          </a:prstGeom>
          <a:noFill/>
        </p:spPr>
        <p:txBody>
          <a:bodyPr wrap="square" rtlCol="0">
            <a:spAutoFit/>
          </a:bodyPr>
          <a:lstStyle/>
          <a:p>
            <a:pPr algn="ctr"/>
            <a:r>
              <a:rPr lang="en-US" altLang="ko-KR" sz="2800">
                <a:solidFill>
                  <a:schemeClr val="bg1"/>
                </a:solidFill>
                <a:cs typeface="Arial" panose="020B0604020202020204"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grpSp>
        <p:nvGrpSpPr>
          <p:cNvPr id="7" name="Grupo 6">
            <a:extLst>
              <a:ext uri="{FF2B5EF4-FFF2-40B4-BE49-F238E27FC236}">
                <a16:creationId xmlns:a16="http://schemas.microsoft.com/office/drawing/2014/main" id="{D71ABB2B-35C0-41A6-F684-08B8A01C82AA}"/>
              </a:ext>
            </a:extLst>
          </p:cNvPr>
          <p:cNvGrpSpPr/>
          <p:nvPr/>
        </p:nvGrpSpPr>
        <p:grpSpPr>
          <a:xfrm>
            <a:off x="538163" y="1436688"/>
            <a:ext cx="4006851" cy="1025525"/>
            <a:chOff x="538163" y="1436688"/>
            <a:chExt cx="4006851" cy="1025525"/>
          </a:xfrm>
        </p:grpSpPr>
        <p:sp>
          <p:nvSpPr>
            <p:cNvPr id="5" name="Freeform 5">
              <a:extLst>
                <a:ext uri="{FF2B5EF4-FFF2-40B4-BE49-F238E27FC236}">
                  <a16:creationId xmlns:a16="http://schemas.microsoft.com/office/drawing/2014/main" id="{C5E6AF6F-A0A6-0036-7AAE-2693868238F4}"/>
                </a:ext>
              </a:extLst>
            </p:cNvPr>
            <p:cNvSpPr>
              <a:spLocks noEditPoints="1"/>
            </p:cNvSpPr>
            <p:nvPr/>
          </p:nvSpPr>
          <p:spPr bwMode="auto">
            <a:xfrm>
              <a:off x="1841501" y="1690688"/>
              <a:ext cx="2703513" cy="771525"/>
            </a:xfrm>
            <a:custGeom>
              <a:avLst/>
              <a:gdLst>
                <a:gd name="T0" fmla="*/ 8 w 1391"/>
                <a:gd name="T1" fmla="*/ 309 h 395"/>
                <a:gd name="T2" fmla="*/ 159 w 1391"/>
                <a:gd name="T3" fmla="*/ 55 h 395"/>
                <a:gd name="T4" fmla="*/ 123 w 1391"/>
                <a:gd name="T5" fmla="*/ 306 h 395"/>
                <a:gd name="T6" fmla="*/ 193 w 1391"/>
                <a:gd name="T7" fmla="*/ 296 h 395"/>
                <a:gd name="T8" fmla="*/ 263 w 1391"/>
                <a:gd name="T9" fmla="*/ 77 h 395"/>
                <a:gd name="T10" fmla="*/ 315 w 1391"/>
                <a:gd name="T11" fmla="*/ 293 h 395"/>
                <a:gd name="T12" fmla="*/ 378 w 1391"/>
                <a:gd name="T13" fmla="*/ 298 h 395"/>
                <a:gd name="T14" fmla="*/ 386 w 1391"/>
                <a:gd name="T15" fmla="*/ 126 h 395"/>
                <a:gd name="T16" fmla="*/ 424 w 1391"/>
                <a:gd name="T17" fmla="*/ 86 h 395"/>
                <a:gd name="T18" fmla="*/ 455 w 1391"/>
                <a:gd name="T19" fmla="*/ 29 h 395"/>
                <a:gd name="T20" fmla="*/ 550 w 1391"/>
                <a:gd name="T21" fmla="*/ 73 h 395"/>
                <a:gd name="T22" fmla="*/ 631 w 1391"/>
                <a:gd name="T23" fmla="*/ 40 h 395"/>
                <a:gd name="T24" fmla="*/ 749 w 1391"/>
                <a:gd name="T25" fmla="*/ 15 h 395"/>
                <a:gd name="T26" fmla="*/ 773 w 1391"/>
                <a:gd name="T27" fmla="*/ 86 h 395"/>
                <a:gd name="T28" fmla="*/ 726 w 1391"/>
                <a:gd name="T29" fmla="*/ 131 h 395"/>
                <a:gd name="T30" fmla="*/ 712 w 1391"/>
                <a:gd name="T31" fmla="*/ 332 h 395"/>
                <a:gd name="T32" fmla="*/ 829 w 1391"/>
                <a:gd name="T33" fmla="*/ 120 h 395"/>
                <a:gd name="T34" fmla="*/ 1031 w 1391"/>
                <a:gd name="T35" fmla="*/ 245 h 395"/>
                <a:gd name="T36" fmla="*/ 886 w 1391"/>
                <a:gd name="T37" fmla="*/ 244 h 395"/>
                <a:gd name="T38" fmla="*/ 964 w 1391"/>
                <a:gd name="T39" fmla="*/ 134 h 395"/>
                <a:gd name="T40" fmla="*/ 862 w 1391"/>
                <a:gd name="T41" fmla="*/ 274 h 395"/>
                <a:gd name="T42" fmla="*/ 1118 w 1391"/>
                <a:gd name="T43" fmla="*/ 97 h 395"/>
                <a:gd name="T44" fmla="*/ 1239 w 1391"/>
                <a:gd name="T45" fmla="*/ 68 h 395"/>
                <a:gd name="T46" fmla="*/ 1241 w 1391"/>
                <a:gd name="T47" fmla="*/ 114 h 395"/>
                <a:gd name="T48" fmla="*/ 1391 w 1391"/>
                <a:gd name="T49" fmla="*/ 144 h 395"/>
                <a:gd name="T50" fmla="*/ 1300 w 1391"/>
                <a:gd name="T51" fmla="*/ 248 h 395"/>
                <a:gd name="T52" fmla="*/ 1228 w 1391"/>
                <a:gd name="T53" fmla="*/ 169 h 395"/>
                <a:gd name="T54" fmla="*/ 1173 w 1391"/>
                <a:gd name="T55" fmla="*/ 370 h 395"/>
                <a:gd name="T56" fmla="*/ 1055 w 1391"/>
                <a:gd name="T57" fmla="*/ 376 h 395"/>
                <a:gd name="T58" fmla="*/ 1069 w 1391"/>
                <a:gd name="T59" fmla="*/ 307 h 395"/>
                <a:gd name="T60" fmla="*/ 943 w 1391"/>
                <a:gd name="T61" fmla="*/ 387 h 395"/>
                <a:gd name="T62" fmla="*/ 822 w 1391"/>
                <a:gd name="T63" fmla="*/ 387 h 395"/>
                <a:gd name="T64" fmla="*/ 682 w 1391"/>
                <a:gd name="T65" fmla="*/ 389 h 395"/>
                <a:gd name="T66" fmla="*/ 633 w 1391"/>
                <a:gd name="T67" fmla="*/ 392 h 395"/>
                <a:gd name="T68" fmla="*/ 568 w 1391"/>
                <a:gd name="T69" fmla="*/ 335 h 395"/>
                <a:gd name="T70" fmla="*/ 472 w 1391"/>
                <a:gd name="T71" fmla="*/ 395 h 395"/>
                <a:gd name="T72" fmla="*/ 385 w 1391"/>
                <a:gd name="T73" fmla="*/ 342 h 395"/>
                <a:gd name="T74" fmla="*/ 288 w 1391"/>
                <a:gd name="T75" fmla="*/ 395 h 395"/>
                <a:gd name="T76" fmla="*/ 199 w 1391"/>
                <a:gd name="T77" fmla="*/ 349 h 395"/>
                <a:gd name="T78" fmla="*/ 94 w 1391"/>
                <a:gd name="T79" fmla="*/ 395 h 395"/>
                <a:gd name="T80" fmla="*/ 547 w 1391"/>
                <a:gd name="T81" fmla="*/ 128 h 395"/>
                <a:gd name="T82" fmla="*/ 499 w 1391"/>
                <a:gd name="T83" fmla="*/ 321 h 395"/>
                <a:gd name="T84" fmla="*/ 580 w 1391"/>
                <a:gd name="T85" fmla="*/ 263 h 395"/>
                <a:gd name="T86" fmla="*/ 1360 w 1391"/>
                <a:gd name="T87" fmla="*/ 188 h 395"/>
                <a:gd name="T88" fmla="*/ 1360 w 1391"/>
                <a:gd name="T89" fmla="*/ 18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1" h="395">
                  <a:moveTo>
                    <a:pt x="75" y="395"/>
                  </a:moveTo>
                  <a:cubicBezTo>
                    <a:pt x="69" y="393"/>
                    <a:pt x="62" y="392"/>
                    <a:pt x="56" y="390"/>
                  </a:cubicBezTo>
                  <a:cubicBezTo>
                    <a:pt x="18" y="379"/>
                    <a:pt x="0" y="350"/>
                    <a:pt x="8" y="309"/>
                  </a:cubicBezTo>
                  <a:cubicBezTo>
                    <a:pt x="22" y="237"/>
                    <a:pt x="39" y="165"/>
                    <a:pt x="55" y="93"/>
                  </a:cubicBezTo>
                  <a:cubicBezTo>
                    <a:pt x="56" y="85"/>
                    <a:pt x="60" y="81"/>
                    <a:pt x="68" y="79"/>
                  </a:cubicBezTo>
                  <a:cubicBezTo>
                    <a:pt x="99" y="71"/>
                    <a:pt x="129" y="63"/>
                    <a:pt x="159" y="55"/>
                  </a:cubicBezTo>
                  <a:cubicBezTo>
                    <a:pt x="172" y="52"/>
                    <a:pt x="175" y="54"/>
                    <a:pt x="172" y="68"/>
                  </a:cubicBezTo>
                  <a:cubicBezTo>
                    <a:pt x="160" y="125"/>
                    <a:pt x="148" y="181"/>
                    <a:pt x="136" y="238"/>
                  </a:cubicBezTo>
                  <a:cubicBezTo>
                    <a:pt x="131" y="261"/>
                    <a:pt x="127" y="283"/>
                    <a:pt x="123" y="306"/>
                  </a:cubicBezTo>
                  <a:cubicBezTo>
                    <a:pt x="121" y="314"/>
                    <a:pt x="119" y="323"/>
                    <a:pt x="127" y="329"/>
                  </a:cubicBezTo>
                  <a:cubicBezTo>
                    <a:pt x="137" y="336"/>
                    <a:pt x="147" y="337"/>
                    <a:pt x="158" y="332"/>
                  </a:cubicBezTo>
                  <a:cubicBezTo>
                    <a:pt x="174" y="324"/>
                    <a:pt x="184" y="311"/>
                    <a:pt x="193" y="296"/>
                  </a:cubicBezTo>
                  <a:cubicBezTo>
                    <a:pt x="207" y="270"/>
                    <a:pt x="211" y="241"/>
                    <a:pt x="218" y="213"/>
                  </a:cubicBezTo>
                  <a:cubicBezTo>
                    <a:pt x="227" y="174"/>
                    <a:pt x="235" y="136"/>
                    <a:pt x="244" y="97"/>
                  </a:cubicBezTo>
                  <a:cubicBezTo>
                    <a:pt x="246" y="86"/>
                    <a:pt x="251" y="80"/>
                    <a:pt x="263" y="77"/>
                  </a:cubicBezTo>
                  <a:cubicBezTo>
                    <a:pt x="292" y="71"/>
                    <a:pt x="319" y="62"/>
                    <a:pt x="348" y="55"/>
                  </a:cubicBezTo>
                  <a:cubicBezTo>
                    <a:pt x="363" y="51"/>
                    <a:pt x="367" y="55"/>
                    <a:pt x="363" y="70"/>
                  </a:cubicBezTo>
                  <a:cubicBezTo>
                    <a:pt x="347" y="145"/>
                    <a:pt x="331" y="219"/>
                    <a:pt x="315" y="293"/>
                  </a:cubicBezTo>
                  <a:cubicBezTo>
                    <a:pt x="313" y="302"/>
                    <a:pt x="313" y="312"/>
                    <a:pt x="313" y="321"/>
                  </a:cubicBezTo>
                  <a:cubicBezTo>
                    <a:pt x="314" y="331"/>
                    <a:pt x="320" y="334"/>
                    <a:pt x="329" y="332"/>
                  </a:cubicBezTo>
                  <a:cubicBezTo>
                    <a:pt x="351" y="329"/>
                    <a:pt x="366" y="316"/>
                    <a:pt x="378" y="298"/>
                  </a:cubicBezTo>
                  <a:cubicBezTo>
                    <a:pt x="390" y="279"/>
                    <a:pt x="395" y="257"/>
                    <a:pt x="400" y="234"/>
                  </a:cubicBezTo>
                  <a:cubicBezTo>
                    <a:pt x="408" y="200"/>
                    <a:pt x="415" y="165"/>
                    <a:pt x="423" y="129"/>
                  </a:cubicBezTo>
                  <a:cubicBezTo>
                    <a:pt x="410" y="128"/>
                    <a:pt x="399" y="127"/>
                    <a:pt x="386" y="126"/>
                  </a:cubicBezTo>
                  <a:cubicBezTo>
                    <a:pt x="389" y="115"/>
                    <a:pt x="390" y="103"/>
                    <a:pt x="393" y="93"/>
                  </a:cubicBezTo>
                  <a:cubicBezTo>
                    <a:pt x="394" y="90"/>
                    <a:pt x="400" y="87"/>
                    <a:pt x="403" y="87"/>
                  </a:cubicBezTo>
                  <a:cubicBezTo>
                    <a:pt x="410" y="86"/>
                    <a:pt x="417" y="86"/>
                    <a:pt x="424" y="86"/>
                  </a:cubicBezTo>
                  <a:cubicBezTo>
                    <a:pt x="431" y="87"/>
                    <a:pt x="434" y="83"/>
                    <a:pt x="435" y="77"/>
                  </a:cubicBezTo>
                  <a:cubicBezTo>
                    <a:pt x="438" y="65"/>
                    <a:pt x="440" y="52"/>
                    <a:pt x="444" y="40"/>
                  </a:cubicBezTo>
                  <a:cubicBezTo>
                    <a:pt x="446" y="36"/>
                    <a:pt x="450" y="31"/>
                    <a:pt x="455" y="29"/>
                  </a:cubicBezTo>
                  <a:cubicBezTo>
                    <a:pt x="485" y="20"/>
                    <a:pt x="516" y="12"/>
                    <a:pt x="547" y="4"/>
                  </a:cubicBezTo>
                  <a:cubicBezTo>
                    <a:pt x="561" y="0"/>
                    <a:pt x="564" y="3"/>
                    <a:pt x="561" y="17"/>
                  </a:cubicBezTo>
                  <a:cubicBezTo>
                    <a:pt x="558" y="36"/>
                    <a:pt x="554" y="55"/>
                    <a:pt x="550" y="73"/>
                  </a:cubicBezTo>
                  <a:cubicBezTo>
                    <a:pt x="549" y="77"/>
                    <a:pt x="548" y="81"/>
                    <a:pt x="547" y="85"/>
                  </a:cubicBezTo>
                  <a:cubicBezTo>
                    <a:pt x="572" y="85"/>
                    <a:pt x="596" y="85"/>
                    <a:pt x="620" y="85"/>
                  </a:cubicBezTo>
                  <a:cubicBezTo>
                    <a:pt x="624" y="70"/>
                    <a:pt x="628" y="55"/>
                    <a:pt x="631" y="40"/>
                  </a:cubicBezTo>
                  <a:cubicBezTo>
                    <a:pt x="633" y="33"/>
                    <a:pt x="637" y="30"/>
                    <a:pt x="643" y="28"/>
                  </a:cubicBezTo>
                  <a:cubicBezTo>
                    <a:pt x="674" y="20"/>
                    <a:pt x="705" y="12"/>
                    <a:pt x="735" y="4"/>
                  </a:cubicBezTo>
                  <a:cubicBezTo>
                    <a:pt x="748" y="0"/>
                    <a:pt x="751" y="2"/>
                    <a:pt x="749" y="15"/>
                  </a:cubicBezTo>
                  <a:cubicBezTo>
                    <a:pt x="746" y="35"/>
                    <a:pt x="741" y="54"/>
                    <a:pt x="737" y="73"/>
                  </a:cubicBezTo>
                  <a:cubicBezTo>
                    <a:pt x="736" y="77"/>
                    <a:pt x="736" y="81"/>
                    <a:pt x="735" y="86"/>
                  </a:cubicBezTo>
                  <a:cubicBezTo>
                    <a:pt x="748" y="86"/>
                    <a:pt x="761" y="86"/>
                    <a:pt x="773" y="86"/>
                  </a:cubicBezTo>
                  <a:cubicBezTo>
                    <a:pt x="787" y="86"/>
                    <a:pt x="789" y="88"/>
                    <a:pt x="786" y="102"/>
                  </a:cubicBezTo>
                  <a:cubicBezTo>
                    <a:pt x="780" y="127"/>
                    <a:pt x="780" y="127"/>
                    <a:pt x="755" y="128"/>
                  </a:cubicBezTo>
                  <a:cubicBezTo>
                    <a:pt x="745" y="128"/>
                    <a:pt x="732" y="126"/>
                    <a:pt x="726" y="131"/>
                  </a:cubicBezTo>
                  <a:cubicBezTo>
                    <a:pt x="720" y="136"/>
                    <a:pt x="720" y="149"/>
                    <a:pt x="718" y="158"/>
                  </a:cubicBezTo>
                  <a:cubicBezTo>
                    <a:pt x="708" y="210"/>
                    <a:pt x="697" y="261"/>
                    <a:pt x="686" y="313"/>
                  </a:cubicBezTo>
                  <a:cubicBezTo>
                    <a:pt x="683" y="333"/>
                    <a:pt x="694" y="342"/>
                    <a:pt x="712" y="332"/>
                  </a:cubicBezTo>
                  <a:cubicBezTo>
                    <a:pt x="725" y="325"/>
                    <a:pt x="737" y="313"/>
                    <a:pt x="748" y="302"/>
                  </a:cubicBezTo>
                  <a:cubicBezTo>
                    <a:pt x="752" y="298"/>
                    <a:pt x="752" y="288"/>
                    <a:pt x="753" y="281"/>
                  </a:cubicBezTo>
                  <a:cubicBezTo>
                    <a:pt x="760" y="219"/>
                    <a:pt x="779" y="162"/>
                    <a:pt x="829" y="120"/>
                  </a:cubicBezTo>
                  <a:cubicBezTo>
                    <a:pt x="862" y="92"/>
                    <a:pt x="899" y="76"/>
                    <a:pt x="944" y="77"/>
                  </a:cubicBezTo>
                  <a:cubicBezTo>
                    <a:pt x="967" y="78"/>
                    <a:pt x="991" y="77"/>
                    <a:pt x="1014" y="87"/>
                  </a:cubicBezTo>
                  <a:cubicBezTo>
                    <a:pt x="1092" y="120"/>
                    <a:pt x="1083" y="208"/>
                    <a:pt x="1031" y="245"/>
                  </a:cubicBezTo>
                  <a:cubicBezTo>
                    <a:pt x="992" y="273"/>
                    <a:pt x="949" y="277"/>
                    <a:pt x="904" y="270"/>
                  </a:cubicBezTo>
                  <a:cubicBezTo>
                    <a:pt x="897" y="269"/>
                    <a:pt x="891" y="266"/>
                    <a:pt x="885" y="262"/>
                  </a:cubicBezTo>
                  <a:cubicBezTo>
                    <a:pt x="877" y="256"/>
                    <a:pt x="877" y="249"/>
                    <a:pt x="886" y="244"/>
                  </a:cubicBezTo>
                  <a:cubicBezTo>
                    <a:pt x="894" y="240"/>
                    <a:pt x="903" y="238"/>
                    <a:pt x="911" y="235"/>
                  </a:cubicBezTo>
                  <a:cubicBezTo>
                    <a:pt x="944" y="224"/>
                    <a:pt x="966" y="202"/>
                    <a:pt x="972" y="167"/>
                  </a:cubicBezTo>
                  <a:cubicBezTo>
                    <a:pt x="974" y="155"/>
                    <a:pt x="975" y="143"/>
                    <a:pt x="964" y="134"/>
                  </a:cubicBezTo>
                  <a:cubicBezTo>
                    <a:pt x="952" y="125"/>
                    <a:pt x="939" y="127"/>
                    <a:pt x="928" y="134"/>
                  </a:cubicBezTo>
                  <a:cubicBezTo>
                    <a:pt x="918" y="141"/>
                    <a:pt x="908" y="149"/>
                    <a:pt x="900" y="158"/>
                  </a:cubicBezTo>
                  <a:cubicBezTo>
                    <a:pt x="872" y="191"/>
                    <a:pt x="857" y="230"/>
                    <a:pt x="862" y="274"/>
                  </a:cubicBezTo>
                  <a:cubicBezTo>
                    <a:pt x="864" y="296"/>
                    <a:pt x="883" y="314"/>
                    <a:pt x="909" y="318"/>
                  </a:cubicBezTo>
                  <a:cubicBezTo>
                    <a:pt x="993" y="332"/>
                    <a:pt x="1062" y="292"/>
                    <a:pt x="1088" y="210"/>
                  </a:cubicBezTo>
                  <a:cubicBezTo>
                    <a:pt x="1099" y="173"/>
                    <a:pt x="1108" y="135"/>
                    <a:pt x="1118" y="97"/>
                  </a:cubicBezTo>
                  <a:cubicBezTo>
                    <a:pt x="1120" y="86"/>
                    <a:pt x="1126" y="81"/>
                    <a:pt x="1136" y="78"/>
                  </a:cubicBezTo>
                  <a:cubicBezTo>
                    <a:pt x="1166" y="71"/>
                    <a:pt x="1195" y="63"/>
                    <a:pt x="1224" y="55"/>
                  </a:cubicBezTo>
                  <a:cubicBezTo>
                    <a:pt x="1239" y="52"/>
                    <a:pt x="1241" y="54"/>
                    <a:pt x="1239" y="68"/>
                  </a:cubicBezTo>
                  <a:cubicBezTo>
                    <a:pt x="1236" y="84"/>
                    <a:pt x="1233" y="100"/>
                    <a:pt x="1230" y="115"/>
                  </a:cubicBezTo>
                  <a:cubicBezTo>
                    <a:pt x="1229" y="118"/>
                    <a:pt x="1229" y="121"/>
                    <a:pt x="1230" y="125"/>
                  </a:cubicBezTo>
                  <a:cubicBezTo>
                    <a:pt x="1234" y="121"/>
                    <a:pt x="1237" y="117"/>
                    <a:pt x="1241" y="114"/>
                  </a:cubicBezTo>
                  <a:cubicBezTo>
                    <a:pt x="1254" y="104"/>
                    <a:pt x="1267" y="91"/>
                    <a:pt x="1282" y="86"/>
                  </a:cubicBezTo>
                  <a:cubicBezTo>
                    <a:pt x="1324" y="73"/>
                    <a:pt x="1368" y="83"/>
                    <a:pt x="1386" y="129"/>
                  </a:cubicBezTo>
                  <a:cubicBezTo>
                    <a:pt x="1388" y="133"/>
                    <a:pt x="1389" y="139"/>
                    <a:pt x="1391" y="144"/>
                  </a:cubicBezTo>
                  <a:cubicBezTo>
                    <a:pt x="1391" y="154"/>
                    <a:pt x="1391" y="165"/>
                    <a:pt x="1391" y="175"/>
                  </a:cubicBezTo>
                  <a:cubicBezTo>
                    <a:pt x="1390" y="177"/>
                    <a:pt x="1389" y="178"/>
                    <a:pt x="1389" y="179"/>
                  </a:cubicBezTo>
                  <a:cubicBezTo>
                    <a:pt x="1380" y="222"/>
                    <a:pt x="1344" y="250"/>
                    <a:pt x="1300" y="248"/>
                  </a:cubicBezTo>
                  <a:cubicBezTo>
                    <a:pt x="1265" y="246"/>
                    <a:pt x="1241" y="225"/>
                    <a:pt x="1234" y="191"/>
                  </a:cubicBezTo>
                  <a:cubicBezTo>
                    <a:pt x="1233" y="184"/>
                    <a:pt x="1233" y="177"/>
                    <a:pt x="1232" y="171"/>
                  </a:cubicBezTo>
                  <a:cubicBezTo>
                    <a:pt x="1231" y="170"/>
                    <a:pt x="1230" y="170"/>
                    <a:pt x="1228" y="169"/>
                  </a:cubicBezTo>
                  <a:cubicBezTo>
                    <a:pt x="1223" y="181"/>
                    <a:pt x="1216" y="192"/>
                    <a:pt x="1212" y="204"/>
                  </a:cubicBezTo>
                  <a:cubicBezTo>
                    <a:pt x="1205" y="226"/>
                    <a:pt x="1200" y="249"/>
                    <a:pt x="1195" y="272"/>
                  </a:cubicBezTo>
                  <a:cubicBezTo>
                    <a:pt x="1187" y="304"/>
                    <a:pt x="1180" y="337"/>
                    <a:pt x="1173" y="370"/>
                  </a:cubicBezTo>
                  <a:cubicBezTo>
                    <a:pt x="1171" y="380"/>
                    <a:pt x="1167" y="389"/>
                    <a:pt x="1155" y="390"/>
                  </a:cubicBezTo>
                  <a:cubicBezTo>
                    <a:pt x="1125" y="390"/>
                    <a:pt x="1095" y="390"/>
                    <a:pt x="1065" y="390"/>
                  </a:cubicBezTo>
                  <a:cubicBezTo>
                    <a:pt x="1057" y="389"/>
                    <a:pt x="1053" y="385"/>
                    <a:pt x="1055" y="376"/>
                  </a:cubicBezTo>
                  <a:cubicBezTo>
                    <a:pt x="1060" y="360"/>
                    <a:pt x="1063" y="343"/>
                    <a:pt x="1066" y="327"/>
                  </a:cubicBezTo>
                  <a:cubicBezTo>
                    <a:pt x="1067" y="324"/>
                    <a:pt x="1068" y="321"/>
                    <a:pt x="1068" y="318"/>
                  </a:cubicBezTo>
                  <a:cubicBezTo>
                    <a:pt x="1069" y="315"/>
                    <a:pt x="1069" y="311"/>
                    <a:pt x="1069" y="307"/>
                  </a:cubicBezTo>
                  <a:cubicBezTo>
                    <a:pt x="1067" y="309"/>
                    <a:pt x="1066" y="309"/>
                    <a:pt x="1066" y="309"/>
                  </a:cubicBezTo>
                  <a:cubicBezTo>
                    <a:pt x="1065" y="310"/>
                    <a:pt x="1064" y="311"/>
                    <a:pt x="1063" y="313"/>
                  </a:cubicBezTo>
                  <a:cubicBezTo>
                    <a:pt x="1031" y="351"/>
                    <a:pt x="990" y="374"/>
                    <a:pt x="943" y="387"/>
                  </a:cubicBezTo>
                  <a:cubicBezTo>
                    <a:pt x="929" y="391"/>
                    <a:pt x="915" y="392"/>
                    <a:pt x="900" y="395"/>
                  </a:cubicBezTo>
                  <a:cubicBezTo>
                    <a:pt x="885" y="395"/>
                    <a:pt x="869" y="395"/>
                    <a:pt x="853" y="395"/>
                  </a:cubicBezTo>
                  <a:cubicBezTo>
                    <a:pt x="843" y="392"/>
                    <a:pt x="832" y="390"/>
                    <a:pt x="822" y="387"/>
                  </a:cubicBezTo>
                  <a:cubicBezTo>
                    <a:pt x="794" y="376"/>
                    <a:pt x="773" y="357"/>
                    <a:pt x="759" y="329"/>
                  </a:cubicBezTo>
                  <a:cubicBezTo>
                    <a:pt x="757" y="333"/>
                    <a:pt x="755" y="335"/>
                    <a:pt x="753" y="338"/>
                  </a:cubicBezTo>
                  <a:cubicBezTo>
                    <a:pt x="735" y="363"/>
                    <a:pt x="712" y="381"/>
                    <a:pt x="682" y="389"/>
                  </a:cubicBezTo>
                  <a:cubicBezTo>
                    <a:pt x="675" y="391"/>
                    <a:pt x="668" y="393"/>
                    <a:pt x="661" y="395"/>
                  </a:cubicBezTo>
                  <a:cubicBezTo>
                    <a:pt x="655" y="395"/>
                    <a:pt x="649" y="395"/>
                    <a:pt x="642" y="395"/>
                  </a:cubicBezTo>
                  <a:cubicBezTo>
                    <a:pt x="639" y="394"/>
                    <a:pt x="636" y="393"/>
                    <a:pt x="633" y="392"/>
                  </a:cubicBezTo>
                  <a:cubicBezTo>
                    <a:pt x="605" y="387"/>
                    <a:pt x="583" y="376"/>
                    <a:pt x="574" y="347"/>
                  </a:cubicBezTo>
                  <a:cubicBezTo>
                    <a:pt x="572" y="343"/>
                    <a:pt x="572" y="339"/>
                    <a:pt x="571" y="335"/>
                  </a:cubicBezTo>
                  <a:cubicBezTo>
                    <a:pt x="569" y="335"/>
                    <a:pt x="568" y="335"/>
                    <a:pt x="568" y="335"/>
                  </a:cubicBezTo>
                  <a:cubicBezTo>
                    <a:pt x="566" y="338"/>
                    <a:pt x="564" y="340"/>
                    <a:pt x="563" y="342"/>
                  </a:cubicBezTo>
                  <a:cubicBezTo>
                    <a:pt x="543" y="367"/>
                    <a:pt x="519" y="386"/>
                    <a:pt x="487" y="392"/>
                  </a:cubicBezTo>
                  <a:cubicBezTo>
                    <a:pt x="482" y="392"/>
                    <a:pt x="477" y="394"/>
                    <a:pt x="472" y="395"/>
                  </a:cubicBezTo>
                  <a:cubicBezTo>
                    <a:pt x="467" y="395"/>
                    <a:pt x="462" y="395"/>
                    <a:pt x="457" y="395"/>
                  </a:cubicBezTo>
                  <a:cubicBezTo>
                    <a:pt x="455" y="394"/>
                    <a:pt x="454" y="393"/>
                    <a:pt x="452" y="393"/>
                  </a:cubicBezTo>
                  <a:cubicBezTo>
                    <a:pt x="419" y="390"/>
                    <a:pt x="395" y="376"/>
                    <a:pt x="385" y="342"/>
                  </a:cubicBezTo>
                  <a:cubicBezTo>
                    <a:pt x="385" y="341"/>
                    <a:pt x="384" y="341"/>
                    <a:pt x="385" y="342"/>
                  </a:cubicBezTo>
                  <a:cubicBezTo>
                    <a:pt x="368" y="354"/>
                    <a:pt x="353" y="368"/>
                    <a:pt x="335" y="378"/>
                  </a:cubicBezTo>
                  <a:cubicBezTo>
                    <a:pt x="321" y="386"/>
                    <a:pt x="304" y="389"/>
                    <a:pt x="288" y="395"/>
                  </a:cubicBezTo>
                  <a:cubicBezTo>
                    <a:pt x="281" y="395"/>
                    <a:pt x="274" y="395"/>
                    <a:pt x="267" y="395"/>
                  </a:cubicBezTo>
                  <a:cubicBezTo>
                    <a:pt x="266" y="394"/>
                    <a:pt x="265" y="393"/>
                    <a:pt x="264" y="393"/>
                  </a:cubicBezTo>
                  <a:cubicBezTo>
                    <a:pt x="235" y="390"/>
                    <a:pt x="212" y="377"/>
                    <a:pt x="199" y="349"/>
                  </a:cubicBezTo>
                  <a:cubicBezTo>
                    <a:pt x="196" y="351"/>
                    <a:pt x="193" y="353"/>
                    <a:pt x="191" y="355"/>
                  </a:cubicBezTo>
                  <a:cubicBezTo>
                    <a:pt x="172" y="371"/>
                    <a:pt x="151" y="381"/>
                    <a:pt x="127" y="388"/>
                  </a:cubicBezTo>
                  <a:cubicBezTo>
                    <a:pt x="116" y="391"/>
                    <a:pt x="105" y="392"/>
                    <a:pt x="94" y="395"/>
                  </a:cubicBezTo>
                  <a:cubicBezTo>
                    <a:pt x="88" y="395"/>
                    <a:pt x="81" y="395"/>
                    <a:pt x="75" y="395"/>
                  </a:cubicBezTo>
                  <a:close/>
                  <a:moveTo>
                    <a:pt x="611" y="128"/>
                  </a:moveTo>
                  <a:cubicBezTo>
                    <a:pt x="589" y="128"/>
                    <a:pt x="568" y="128"/>
                    <a:pt x="547" y="128"/>
                  </a:cubicBezTo>
                  <a:cubicBezTo>
                    <a:pt x="539" y="128"/>
                    <a:pt x="537" y="131"/>
                    <a:pt x="535" y="138"/>
                  </a:cubicBezTo>
                  <a:cubicBezTo>
                    <a:pt x="527" y="179"/>
                    <a:pt x="517" y="219"/>
                    <a:pt x="509" y="260"/>
                  </a:cubicBezTo>
                  <a:cubicBezTo>
                    <a:pt x="504" y="280"/>
                    <a:pt x="502" y="300"/>
                    <a:pt x="499" y="321"/>
                  </a:cubicBezTo>
                  <a:cubicBezTo>
                    <a:pt x="498" y="332"/>
                    <a:pt x="505" y="337"/>
                    <a:pt x="516" y="334"/>
                  </a:cubicBezTo>
                  <a:cubicBezTo>
                    <a:pt x="524" y="332"/>
                    <a:pt x="533" y="329"/>
                    <a:pt x="539" y="324"/>
                  </a:cubicBezTo>
                  <a:cubicBezTo>
                    <a:pt x="560" y="309"/>
                    <a:pt x="573" y="288"/>
                    <a:pt x="580" y="263"/>
                  </a:cubicBezTo>
                  <a:cubicBezTo>
                    <a:pt x="584" y="249"/>
                    <a:pt x="587" y="235"/>
                    <a:pt x="590" y="222"/>
                  </a:cubicBezTo>
                  <a:cubicBezTo>
                    <a:pt x="597" y="191"/>
                    <a:pt x="604" y="161"/>
                    <a:pt x="611" y="128"/>
                  </a:cubicBezTo>
                  <a:close/>
                  <a:moveTo>
                    <a:pt x="1360" y="188"/>
                  </a:moveTo>
                  <a:cubicBezTo>
                    <a:pt x="1377" y="178"/>
                    <a:pt x="1379" y="146"/>
                    <a:pt x="1366" y="126"/>
                  </a:cubicBezTo>
                  <a:cubicBezTo>
                    <a:pt x="1355" y="107"/>
                    <a:pt x="1337" y="97"/>
                    <a:pt x="1322" y="103"/>
                  </a:cubicBezTo>
                  <a:cubicBezTo>
                    <a:pt x="1351" y="123"/>
                    <a:pt x="1364" y="151"/>
                    <a:pt x="1360" y="18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 name="Freeform 6">
              <a:extLst>
                <a:ext uri="{FF2B5EF4-FFF2-40B4-BE49-F238E27FC236}">
                  <a16:creationId xmlns:a16="http://schemas.microsoft.com/office/drawing/2014/main" id="{9E1F4F1A-4931-FACA-6325-DB8BCC4339CA}"/>
                </a:ext>
              </a:extLst>
            </p:cNvPr>
            <p:cNvSpPr>
              <a:spLocks noEditPoints="1"/>
            </p:cNvSpPr>
            <p:nvPr/>
          </p:nvSpPr>
          <p:spPr bwMode="auto">
            <a:xfrm>
              <a:off x="538163" y="1436688"/>
              <a:ext cx="1336675" cy="1025525"/>
            </a:xfrm>
            <a:custGeom>
              <a:avLst/>
              <a:gdLst>
                <a:gd name="T0" fmla="*/ 230 w 688"/>
                <a:gd name="T1" fmla="*/ 525 h 525"/>
                <a:gd name="T2" fmla="*/ 225 w 688"/>
                <a:gd name="T3" fmla="*/ 508 h 525"/>
                <a:gd name="T4" fmla="*/ 245 w 688"/>
                <a:gd name="T5" fmla="*/ 414 h 525"/>
                <a:gd name="T6" fmla="*/ 304 w 688"/>
                <a:gd name="T7" fmla="*/ 159 h 525"/>
                <a:gd name="T8" fmla="*/ 329 w 688"/>
                <a:gd name="T9" fmla="*/ 135 h 525"/>
                <a:gd name="T10" fmla="*/ 407 w 688"/>
                <a:gd name="T11" fmla="*/ 120 h 525"/>
                <a:gd name="T12" fmla="*/ 419 w 688"/>
                <a:gd name="T13" fmla="*/ 133 h 525"/>
                <a:gd name="T14" fmla="*/ 398 w 688"/>
                <a:gd name="T15" fmla="*/ 232 h 525"/>
                <a:gd name="T16" fmla="*/ 396 w 688"/>
                <a:gd name="T17" fmla="*/ 240 h 525"/>
                <a:gd name="T18" fmla="*/ 432 w 688"/>
                <a:gd name="T19" fmla="*/ 235 h 525"/>
                <a:gd name="T20" fmla="*/ 509 w 688"/>
                <a:gd name="T21" fmla="*/ 204 h 525"/>
                <a:gd name="T22" fmla="*/ 543 w 688"/>
                <a:gd name="T23" fmla="*/ 148 h 525"/>
                <a:gd name="T24" fmla="*/ 521 w 688"/>
                <a:gd name="T25" fmla="*/ 101 h 525"/>
                <a:gd name="T26" fmla="*/ 460 w 688"/>
                <a:gd name="T27" fmla="*/ 85 h 525"/>
                <a:gd name="T28" fmla="*/ 209 w 688"/>
                <a:gd name="T29" fmla="*/ 170 h 525"/>
                <a:gd name="T30" fmla="*/ 158 w 688"/>
                <a:gd name="T31" fmla="*/ 281 h 525"/>
                <a:gd name="T32" fmla="*/ 164 w 688"/>
                <a:gd name="T33" fmla="*/ 309 h 525"/>
                <a:gd name="T34" fmla="*/ 177 w 688"/>
                <a:gd name="T35" fmla="*/ 322 h 525"/>
                <a:gd name="T36" fmla="*/ 200 w 688"/>
                <a:gd name="T37" fmla="*/ 287 h 525"/>
                <a:gd name="T38" fmla="*/ 238 w 688"/>
                <a:gd name="T39" fmla="*/ 292 h 525"/>
                <a:gd name="T40" fmla="*/ 248 w 688"/>
                <a:gd name="T41" fmla="*/ 336 h 525"/>
                <a:gd name="T42" fmla="*/ 217 w 688"/>
                <a:gd name="T43" fmla="*/ 371 h 525"/>
                <a:gd name="T44" fmla="*/ 43 w 688"/>
                <a:gd name="T45" fmla="*/ 340 h 525"/>
                <a:gd name="T46" fmla="*/ 23 w 688"/>
                <a:gd name="T47" fmla="*/ 202 h 525"/>
                <a:gd name="T48" fmla="*/ 121 w 688"/>
                <a:gd name="T49" fmla="*/ 94 h 525"/>
                <a:gd name="T50" fmla="*/ 333 w 688"/>
                <a:gd name="T51" fmla="*/ 12 h 525"/>
                <a:gd name="T52" fmla="*/ 484 w 688"/>
                <a:gd name="T53" fmla="*/ 6 h 525"/>
                <a:gd name="T54" fmla="*/ 608 w 688"/>
                <a:gd name="T55" fmla="*/ 49 h 525"/>
                <a:gd name="T56" fmla="*/ 644 w 688"/>
                <a:gd name="T57" fmla="*/ 168 h 525"/>
                <a:gd name="T58" fmla="*/ 574 w 688"/>
                <a:gd name="T59" fmla="*/ 246 h 525"/>
                <a:gd name="T60" fmla="*/ 563 w 688"/>
                <a:gd name="T61" fmla="*/ 253 h 525"/>
                <a:gd name="T62" fmla="*/ 579 w 688"/>
                <a:gd name="T63" fmla="*/ 256 h 525"/>
                <a:gd name="T64" fmla="*/ 594 w 688"/>
                <a:gd name="T65" fmla="*/ 259 h 525"/>
                <a:gd name="T66" fmla="*/ 656 w 688"/>
                <a:gd name="T67" fmla="*/ 414 h 525"/>
                <a:gd name="T68" fmla="*/ 547 w 688"/>
                <a:gd name="T69" fmla="*/ 503 h 525"/>
                <a:gd name="T70" fmla="*/ 457 w 688"/>
                <a:gd name="T71" fmla="*/ 523 h 525"/>
                <a:gd name="T72" fmla="*/ 448 w 688"/>
                <a:gd name="T73" fmla="*/ 525 h 525"/>
                <a:gd name="T74" fmla="*/ 230 w 688"/>
                <a:gd name="T75" fmla="*/ 525 h 525"/>
                <a:gd name="T76" fmla="*/ 351 w 688"/>
                <a:gd name="T77" fmla="*/ 441 h 525"/>
                <a:gd name="T78" fmla="*/ 437 w 688"/>
                <a:gd name="T79" fmla="*/ 440 h 525"/>
                <a:gd name="T80" fmla="*/ 493 w 688"/>
                <a:gd name="T81" fmla="*/ 428 h 525"/>
                <a:gd name="T82" fmla="*/ 544 w 688"/>
                <a:gd name="T83" fmla="*/ 355 h 525"/>
                <a:gd name="T84" fmla="*/ 523 w 688"/>
                <a:gd name="T85" fmla="*/ 323 h 525"/>
                <a:gd name="T86" fmla="*/ 497 w 688"/>
                <a:gd name="T87" fmla="*/ 314 h 525"/>
                <a:gd name="T88" fmla="*/ 402 w 688"/>
                <a:gd name="T89" fmla="*/ 318 h 525"/>
                <a:gd name="T90" fmla="*/ 372 w 688"/>
                <a:gd name="T91" fmla="*/ 345 h 525"/>
                <a:gd name="T92" fmla="*/ 351 w 688"/>
                <a:gd name="T93" fmla="*/ 441 h 525"/>
                <a:gd name="T94" fmla="*/ 58 w 688"/>
                <a:gd name="T95" fmla="*/ 309 h 525"/>
                <a:gd name="T96" fmla="*/ 60 w 688"/>
                <a:gd name="T97" fmla="*/ 288 h 525"/>
                <a:gd name="T98" fmla="*/ 88 w 688"/>
                <a:gd name="T99" fmla="*/ 178 h 525"/>
                <a:gd name="T100" fmla="*/ 144 w 688"/>
                <a:gd name="T101" fmla="*/ 111 h 525"/>
                <a:gd name="T102" fmla="*/ 151 w 688"/>
                <a:gd name="T103" fmla="*/ 103 h 525"/>
                <a:gd name="T104" fmla="*/ 66 w 688"/>
                <a:gd name="T105" fmla="*/ 175 h 525"/>
                <a:gd name="T106" fmla="*/ 37 w 688"/>
                <a:gd name="T107" fmla="*/ 253 h 525"/>
                <a:gd name="T108" fmla="*/ 58 w 688"/>
                <a:gd name="T109" fmla="*/ 30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8" h="525">
                  <a:moveTo>
                    <a:pt x="230" y="525"/>
                  </a:moveTo>
                  <a:cubicBezTo>
                    <a:pt x="221" y="522"/>
                    <a:pt x="223" y="515"/>
                    <a:pt x="225" y="508"/>
                  </a:cubicBezTo>
                  <a:cubicBezTo>
                    <a:pt x="231" y="477"/>
                    <a:pt x="238" y="445"/>
                    <a:pt x="245" y="414"/>
                  </a:cubicBezTo>
                  <a:cubicBezTo>
                    <a:pt x="265" y="329"/>
                    <a:pt x="285" y="244"/>
                    <a:pt x="304" y="159"/>
                  </a:cubicBezTo>
                  <a:cubicBezTo>
                    <a:pt x="308" y="145"/>
                    <a:pt x="314" y="137"/>
                    <a:pt x="329" y="135"/>
                  </a:cubicBezTo>
                  <a:cubicBezTo>
                    <a:pt x="355" y="131"/>
                    <a:pt x="381" y="125"/>
                    <a:pt x="407" y="120"/>
                  </a:cubicBezTo>
                  <a:cubicBezTo>
                    <a:pt x="419" y="119"/>
                    <a:pt x="421" y="122"/>
                    <a:pt x="419" y="133"/>
                  </a:cubicBezTo>
                  <a:cubicBezTo>
                    <a:pt x="412" y="166"/>
                    <a:pt x="405" y="199"/>
                    <a:pt x="398" y="232"/>
                  </a:cubicBezTo>
                  <a:cubicBezTo>
                    <a:pt x="397" y="234"/>
                    <a:pt x="397" y="236"/>
                    <a:pt x="396" y="240"/>
                  </a:cubicBezTo>
                  <a:cubicBezTo>
                    <a:pt x="409" y="239"/>
                    <a:pt x="420" y="238"/>
                    <a:pt x="432" y="235"/>
                  </a:cubicBezTo>
                  <a:cubicBezTo>
                    <a:pt x="459" y="230"/>
                    <a:pt x="486" y="223"/>
                    <a:pt x="509" y="204"/>
                  </a:cubicBezTo>
                  <a:cubicBezTo>
                    <a:pt x="527" y="190"/>
                    <a:pt x="538" y="171"/>
                    <a:pt x="543" y="148"/>
                  </a:cubicBezTo>
                  <a:cubicBezTo>
                    <a:pt x="547" y="128"/>
                    <a:pt x="540" y="112"/>
                    <a:pt x="521" y="101"/>
                  </a:cubicBezTo>
                  <a:cubicBezTo>
                    <a:pt x="502" y="90"/>
                    <a:pt x="481" y="86"/>
                    <a:pt x="460" y="85"/>
                  </a:cubicBezTo>
                  <a:cubicBezTo>
                    <a:pt x="366" y="83"/>
                    <a:pt x="281" y="105"/>
                    <a:pt x="209" y="170"/>
                  </a:cubicBezTo>
                  <a:cubicBezTo>
                    <a:pt x="177" y="199"/>
                    <a:pt x="157" y="236"/>
                    <a:pt x="158" y="281"/>
                  </a:cubicBezTo>
                  <a:cubicBezTo>
                    <a:pt x="158" y="290"/>
                    <a:pt x="161" y="300"/>
                    <a:pt x="164" y="309"/>
                  </a:cubicBezTo>
                  <a:cubicBezTo>
                    <a:pt x="166" y="315"/>
                    <a:pt x="171" y="318"/>
                    <a:pt x="177" y="322"/>
                  </a:cubicBezTo>
                  <a:cubicBezTo>
                    <a:pt x="180" y="306"/>
                    <a:pt x="185" y="293"/>
                    <a:pt x="200" y="287"/>
                  </a:cubicBezTo>
                  <a:cubicBezTo>
                    <a:pt x="214" y="282"/>
                    <a:pt x="228" y="282"/>
                    <a:pt x="238" y="292"/>
                  </a:cubicBezTo>
                  <a:cubicBezTo>
                    <a:pt x="251" y="304"/>
                    <a:pt x="252" y="320"/>
                    <a:pt x="248" y="336"/>
                  </a:cubicBezTo>
                  <a:cubicBezTo>
                    <a:pt x="244" y="353"/>
                    <a:pt x="233" y="364"/>
                    <a:pt x="217" y="371"/>
                  </a:cubicBezTo>
                  <a:cubicBezTo>
                    <a:pt x="168" y="394"/>
                    <a:pt x="81" y="378"/>
                    <a:pt x="43" y="340"/>
                  </a:cubicBezTo>
                  <a:cubicBezTo>
                    <a:pt x="8" y="304"/>
                    <a:pt x="0" y="253"/>
                    <a:pt x="23" y="202"/>
                  </a:cubicBezTo>
                  <a:cubicBezTo>
                    <a:pt x="43" y="155"/>
                    <a:pt x="79" y="122"/>
                    <a:pt x="121" y="94"/>
                  </a:cubicBezTo>
                  <a:cubicBezTo>
                    <a:pt x="185" y="51"/>
                    <a:pt x="257" y="25"/>
                    <a:pt x="333" y="12"/>
                  </a:cubicBezTo>
                  <a:cubicBezTo>
                    <a:pt x="383" y="3"/>
                    <a:pt x="433" y="0"/>
                    <a:pt x="484" y="6"/>
                  </a:cubicBezTo>
                  <a:cubicBezTo>
                    <a:pt x="528" y="11"/>
                    <a:pt x="571" y="21"/>
                    <a:pt x="608" y="49"/>
                  </a:cubicBezTo>
                  <a:cubicBezTo>
                    <a:pt x="646" y="77"/>
                    <a:pt x="660" y="123"/>
                    <a:pt x="644" y="168"/>
                  </a:cubicBezTo>
                  <a:cubicBezTo>
                    <a:pt x="632" y="204"/>
                    <a:pt x="607" y="229"/>
                    <a:pt x="574" y="246"/>
                  </a:cubicBezTo>
                  <a:cubicBezTo>
                    <a:pt x="571" y="248"/>
                    <a:pt x="568" y="250"/>
                    <a:pt x="563" y="253"/>
                  </a:cubicBezTo>
                  <a:cubicBezTo>
                    <a:pt x="570" y="254"/>
                    <a:pt x="575" y="255"/>
                    <a:pt x="579" y="256"/>
                  </a:cubicBezTo>
                  <a:cubicBezTo>
                    <a:pt x="584" y="257"/>
                    <a:pt x="589" y="258"/>
                    <a:pt x="594" y="259"/>
                  </a:cubicBezTo>
                  <a:cubicBezTo>
                    <a:pt x="676" y="283"/>
                    <a:pt x="688" y="349"/>
                    <a:pt x="656" y="414"/>
                  </a:cubicBezTo>
                  <a:cubicBezTo>
                    <a:pt x="633" y="460"/>
                    <a:pt x="593" y="485"/>
                    <a:pt x="547" y="503"/>
                  </a:cubicBezTo>
                  <a:cubicBezTo>
                    <a:pt x="518" y="514"/>
                    <a:pt x="488" y="521"/>
                    <a:pt x="457" y="523"/>
                  </a:cubicBezTo>
                  <a:cubicBezTo>
                    <a:pt x="454" y="523"/>
                    <a:pt x="451" y="524"/>
                    <a:pt x="448" y="525"/>
                  </a:cubicBezTo>
                  <a:cubicBezTo>
                    <a:pt x="375" y="525"/>
                    <a:pt x="303" y="525"/>
                    <a:pt x="230" y="525"/>
                  </a:cubicBezTo>
                  <a:close/>
                  <a:moveTo>
                    <a:pt x="351" y="441"/>
                  </a:moveTo>
                  <a:cubicBezTo>
                    <a:pt x="380" y="441"/>
                    <a:pt x="409" y="442"/>
                    <a:pt x="437" y="440"/>
                  </a:cubicBezTo>
                  <a:cubicBezTo>
                    <a:pt x="456" y="439"/>
                    <a:pt x="476" y="435"/>
                    <a:pt x="493" y="428"/>
                  </a:cubicBezTo>
                  <a:cubicBezTo>
                    <a:pt x="533" y="413"/>
                    <a:pt x="546" y="391"/>
                    <a:pt x="544" y="355"/>
                  </a:cubicBezTo>
                  <a:cubicBezTo>
                    <a:pt x="543" y="340"/>
                    <a:pt x="537" y="329"/>
                    <a:pt x="523" y="323"/>
                  </a:cubicBezTo>
                  <a:cubicBezTo>
                    <a:pt x="515" y="319"/>
                    <a:pt x="506" y="316"/>
                    <a:pt x="497" y="314"/>
                  </a:cubicBezTo>
                  <a:cubicBezTo>
                    <a:pt x="465" y="308"/>
                    <a:pt x="434" y="313"/>
                    <a:pt x="402" y="318"/>
                  </a:cubicBezTo>
                  <a:cubicBezTo>
                    <a:pt x="377" y="322"/>
                    <a:pt x="377" y="322"/>
                    <a:pt x="372" y="345"/>
                  </a:cubicBezTo>
                  <a:cubicBezTo>
                    <a:pt x="364" y="377"/>
                    <a:pt x="358" y="409"/>
                    <a:pt x="351" y="441"/>
                  </a:cubicBezTo>
                  <a:close/>
                  <a:moveTo>
                    <a:pt x="58" y="309"/>
                  </a:moveTo>
                  <a:cubicBezTo>
                    <a:pt x="59" y="302"/>
                    <a:pt x="60" y="295"/>
                    <a:pt x="60" y="288"/>
                  </a:cubicBezTo>
                  <a:cubicBezTo>
                    <a:pt x="60" y="249"/>
                    <a:pt x="69" y="212"/>
                    <a:pt x="88" y="178"/>
                  </a:cubicBezTo>
                  <a:cubicBezTo>
                    <a:pt x="103" y="153"/>
                    <a:pt x="124" y="132"/>
                    <a:pt x="144" y="111"/>
                  </a:cubicBezTo>
                  <a:cubicBezTo>
                    <a:pt x="147" y="109"/>
                    <a:pt x="149" y="106"/>
                    <a:pt x="151" y="103"/>
                  </a:cubicBezTo>
                  <a:cubicBezTo>
                    <a:pt x="118" y="122"/>
                    <a:pt x="89" y="145"/>
                    <a:pt x="66" y="175"/>
                  </a:cubicBezTo>
                  <a:cubicBezTo>
                    <a:pt x="48" y="198"/>
                    <a:pt x="38" y="224"/>
                    <a:pt x="37" y="253"/>
                  </a:cubicBezTo>
                  <a:cubicBezTo>
                    <a:pt x="37" y="274"/>
                    <a:pt x="43" y="293"/>
                    <a:pt x="58" y="30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21" name="Grupo 20">
            <a:extLst>
              <a:ext uri="{FF2B5EF4-FFF2-40B4-BE49-F238E27FC236}">
                <a16:creationId xmlns:a16="http://schemas.microsoft.com/office/drawing/2014/main" id="{E4093A33-5B6B-C942-5245-B37A92D1A927}"/>
              </a:ext>
            </a:extLst>
          </p:cNvPr>
          <p:cNvGrpSpPr/>
          <p:nvPr/>
        </p:nvGrpSpPr>
        <p:grpSpPr>
          <a:xfrm>
            <a:off x="171450" y="2741613"/>
            <a:ext cx="4546601" cy="3276600"/>
            <a:chOff x="171450" y="2741613"/>
            <a:chExt cx="4546601" cy="3276600"/>
          </a:xfrm>
        </p:grpSpPr>
        <p:sp>
          <p:nvSpPr>
            <p:cNvPr id="10" name="Freeform 10">
              <a:extLst>
                <a:ext uri="{FF2B5EF4-FFF2-40B4-BE49-F238E27FC236}">
                  <a16:creationId xmlns:a16="http://schemas.microsoft.com/office/drawing/2014/main" id="{E3A70153-FFB2-B4AF-374D-A152E7AFB97D}"/>
                </a:ext>
              </a:extLst>
            </p:cNvPr>
            <p:cNvSpPr/>
            <p:nvPr/>
          </p:nvSpPr>
          <p:spPr bwMode="auto">
            <a:xfrm>
              <a:off x="171450" y="2741613"/>
              <a:ext cx="4546601" cy="3276600"/>
            </a:xfrm>
            <a:custGeom>
              <a:avLst/>
              <a:gdLst>
                <a:gd name="T0" fmla="*/ 802 w 806"/>
                <a:gd name="T1" fmla="*/ 251 h 580"/>
                <a:gd name="T2" fmla="*/ 745 w 806"/>
                <a:gd name="T3" fmla="*/ 363 h 580"/>
                <a:gd name="T4" fmla="*/ 592 w 806"/>
                <a:gd name="T5" fmla="*/ 462 h 580"/>
                <a:gd name="T6" fmla="*/ 574 w 806"/>
                <a:gd name="T7" fmla="*/ 492 h 580"/>
                <a:gd name="T8" fmla="*/ 530 w 806"/>
                <a:gd name="T9" fmla="*/ 556 h 580"/>
                <a:gd name="T10" fmla="*/ 395 w 806"/>
                <a:gd name="T11" fmla="*/ 560 h 580"/>
                <a:gd name="T12" fmla="*/ 275 w 806"/>
                <a:gd name="T13" fmla="*/ 486 h 580"/>
                <a:gd name="T14" fmla="*/ 88 w 806"/>
                <a:gd name="T15" fmla="*/ 382 h 580"/>
                <a:gd name="T16" fmla="*/ 24 w 806"/>
                <a:gd name="T17" fmla="*/ 216 h 580"/>
                <a:gd name="T18" fmla="*/ 118 w 806"/>
                <a:gd name="T19" fmla="*/ 157 h 580"/>
                <a:gd name="T20" fmla="*/ 189 w 806"/>
                <a:gd name="T21" fmla="*/ 132 h 580"/>
                <a:gd name="T22" fmla="*/ 356 w 806"/>
                <a:gd name="T23" fmla="*/ 27 h 580"/>
                <a:gd name="T24" fmla="*/ 494 w 806"/>
                <a:gd name="T25" fmla="*/ 26 h 580"/>
                <a:gd name="T26" fmla="*/ 757 w 806"/>
                <a:gd name="T27" fmla="*/ 168 h 580"/>
                <a:gd name="T28" fmla="*/ 802 w 806"/>
                <a:gd name="T29" fmla="*/ 25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5" h="580">
                  <a:moveTo>
                    <a:pt x="802" y="251"/>
                  </a:moveTo>
                  <a:cubicBezTo>
                    <a:pt x="806" y="299"/>
                    <a:pt x="783" y="335"/>
                    <a:pt x="745" y="363"/>
                  </a:cubicBezTo>
                  <a:cubicBezTo>
                    <a:pt x="696" y="400"/>
                    <a:pt x="644" y="430"/>
                    <a:pt x="592" y="462"/>
                  </a:cubicBezTo>
                  <a:cubicBezTo>
                    <a:pt x="581" y="469"/>
                    <a:pt x="574" y="477"/>
                    <a:pt x="574" y="492"/>
                  </a:cubicBezTo>
                  <a:cubicBezTo>
                    <a:pt x="573" y="522"/>
                    <a:pt x="557" y="543"/>
                    <a:pt x="530" y="556"/>
                  </a:cubicBezTo>
                  <a:cubicBezTo>
                    <a:pt x="486" y="577"/>
                    <a:pt x="441" y="580"/>
                    <a:pt x="395" y="560"/>
                  </a:cubicBezTo>
                  <a:cubicBezTo>
                    <a:pt x="352" y="540"/>
                    <a:pt x="315" y="510"/>
                    <a:pt x="275" y="486"/>
                  </a:cubicBezTo>
                  <a:cubicBezTo>
                    <a:pt x="213" y="450"/>
                    <a:pt x="153" y="412"/>
                    <a:pt x="88" y="382"/>
                  </a:cubicBezTo>
                  <a:cubicBezTo>
                    <a:pt x="29" y="355"/>
                    <a:pt x="0" y="276"/>
                    <a:pt x="24" y="216"/>
                  </a:cubicBezTo>
                  <a:cubicBezTo>
                    <a:pt x="41" y="175"/>
                    <a:pt x="77" y="158"/>
                    <a:pt x="118" y="157"/>
                  </a:cubicBezTo>
                  <a:cubicBezTo>
                    <a:pt x="146" y="157"/>
                    <a:pt x="167" y="148"/>
                    <a:pt x="189" y="132"/>
                  </a:cubicBezTo>
                  <a:cubicBezTo>
                    <a:pt x="242" y="93"/>
                    <a:pt x="298" y="59"/>
                    <a:pt x="356" y="27"/>
                  </a:cubicBezTo>
                  <a:cubicBezTo>
                    <a:pt x="402" y="2"/>
                    <a:pt x="447" y="0"/>
                    <a:pt x="494" y="26"/>
                  </a:cubicBezTo>
                  <a:cubicBezTo>
                    <a:pt x="581" y="75"/>
                    <a:pt x="669" y="122"/>
                    <a:pt x="757" y="168"/>
                  </a:cubicBezTo>
                  <a:cubicBezTo>
                    <a:pt x="790" y="186"/>
                    <a:pt x="806" y="212"/>
                    <a:pt x="802" y="25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11">
              <a:extLst>
                <a:ext uri="{FF2B5EF4-FFF2-40B4-BE49-F238E27FC236}">
                  <a16:creationId xmlns:a16="http://schemas.microsoft.com/office/drawing/2014/main" id="{AB6034DF-5F08-0131-8512-74EF45AEC085}"/>
                </a:ext>
              </a:extLst>
            </p:cNvPr>
            <p:cNvSpPr/>
            <p:nvPr/>
          </p:nvSpPr>
          <p:spPr bwMode="auto">
            <a:xfrm>
              <a:off x="357188" y="2825750"/>
              <a:ext cx="4292600" cy="2622550"/>
            </a:xfrm>
            <a:custGeom>
              <a:avLst/>
              <a:gdLst>
                <a:gd name="T0" fmla="*/ 423 w 761"/>
                <a:gd name="T1" fmla="*/ 462 h 464"/>
                <a:gd name="T2" fmla="*/ 334 w 761"/>
                <a:gd name="T3" fmla="*/ 431 h 464"/>
                <a:gd name="T4" fmla="*/ 214 w 761"/>
                <a:gd name="T5" fmla="*/ 356 h 464"/>
                <a:gd name="T6" fmla="*/ 64 w 761"/>
                <a:gd name="T7" fmla="*/ 282 h 464"/>
                <a:gd name="T8" fmla="*/ 18 w 761"/>
                <a:gd name="T9" fmla="*/ 248 h 464"/>
                <a:gd name="T10" fmla="*/ 21 w 761"/>
                <a:gd name="T11" fmla="*/ 184 h 464"/>
                <a:gd name="T12" fmla="*/ 105 w 761"/>
                <a:gd name="T13" fmla="*/ 155 h 464"/>
                <a:gd name="T14" fmla="*/ 149 w 761"/>
                <a:gd name="T15" fmla="*/ 141 h 464"/>
                <a:gd name="T16" fmla="*/ 332 w 761"/>
                <a:gd name="T17" fmla="*/ 24 h 464"/>
                <a:gd name="T18" fmla="*/ 457 w 761"/>
                <a:gd name="T19" fmla="*/ 25 h 464"/>
                <a:gd name="T20" fmla="*/ 722 w 761"/>
                <a:gd name="T21" fmla="*/ 168 h 464"/>
                <a:gd name="T22" fmla="*/ 732 w 761"/>
                <a:gd name="T23" fmla="*/ 236 h 464"/>
                <a:gd name="T24" fmla="*/ 667 w 761"/>
                <a:gd name="T25" fmla="*/ 283 h 464"/>
                <a:gd name="T26" fmla="*/ 540 w 761"/>
                <a:gd name="T27" fmla="*/ 362 h 464"/>
                <a:gd name="T28" fmla="*/ 525 w 761"/>
                <a:gd name="T29" fmla="*/ 393 h 464"/>
                <a:gd name="T30" fmla="*/ 504 w 761"/>
                <a:gd name="T31" fmla="*/ 439 h 464"/>
                <a:gd name="T32" fmla="*/ 423 w 761"/>
                <a:gd name="T33" fmla="*/ 462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1" h="463">
                  <a:moveTo>
                    <a:pt x="423" y="462"/>
                  </a:moveTo>
                  <a:cubicBezTo>
                    <a:pt x="391" y="464"/>
                    <a:pt x="362" y="448"/>
                    <a:pt x="334" y="431"/>
                  </a:cubicBezTo>
                  <a:cubicBezTo>
                    <a:pt x="294" y="407"/>
                    <a:pt x="256" y="379"/>
                    <a:pt x="214" y="356"/>
                  </a:cubicBezTo>
                  <a:cubicBezTo>
                    <a:pt x="165" y="329"/>
                    <a:pt x="115" y="305"/>
                    <a:pt x="64" y="282"/>
                  </a:cubicBezTo>
                  <a:cubicBezTo>
                    <a:pt x="46" y="274"/>
                    <a:pt x="30" y="264"/>
                    <a:pt x="18" y="248"/>
                  </a:cubicBezTo>
                  <a:cubicBezTo>
                    <a:pt x="0" y="226"/>
                    <a:pt x="1" y="204"/>
                    <a:pt x="21" y="184"/>
                  </a:cubicBezTo>
                  <a:cubicBezTo>
                    <a:pt x="44" y="161"/>
                    <a:pt x="74" y="153"/>
                    <a:pt x="105" y="155"/>
                  </a:cubicBezTo>
                  <a:cubicBezTo>
                    <a:pt x="122" y="156"/>
                    <a:pt x="136" y="151"/>
                    <a:pt x="149" y="141"/>
                  </a:cubicBezTo>
                  <a:cubicBezTo>
                    <a:pt x="207" y="97"/>
                    <a:pt x="269" y="59"/>
                    <a:pt x="332" y="24"/>
                  </a:cubicBezTo>
                  <a:cubicBezTo>
                    <a:pt x="374" y="1"/>
                    <a:pt x="414" y="0"/>
                    <a:pt x="457" y="25"/>
                  </a:cubicBezTo>
                  <a:cubicBezTo>
                    <a:pt x="545" y="74"/>
                    <a:pt x="634" y="121"/>
                    <a:pt x="722" y="168"/>
                  </a:cubicBezTo>
                  <a:cubicBezTo>
                    <a:pt x="758" y="188"/>
                    <a:pt x="761" y="207"/>
                    <a:pt x="732" y="236"/>
                  </a:cubicBezTo>
                  <a:cubicBezTo>
                    <a:pt x="712" y="255"/>
                    <a:pt x="689" y="268"/>
                    <a:pt x="667" y="283"/>
                  </a:cubicBezTo>
                  <a:cubicBezTo>
                    <a:pt x="625" y="309"/>
                    <a:pt x="583" y="336"/>
                    <a:pt x="540" y="362"/>
                  </a:cubicBezTo>
                  <a:cubicBezTo>
                    <a:pt x="528" y="370"/>
                    <a:pt x="522" y="378"/>
                    <a:pt x="525" y="393"/>
                  </a:cubicBezTo>
                  <a:cubicBezTo>
                    <a:pt x="529" y="413"/>
                    <a:pt x="520" y="428"/>
                    <a:pt x="504" y="439"/>
                  </a:cubicBezTo>
                  <a:cubicBezTo>
                    <a:pt x="481" y="456"/>
                    <a:pt x="454" y="462"/>
                    <a:pt x="423" y="462"/>
                  </a:cubicBezTo>
                  <a:close/>
                </a:path>
              </a:pathLst>
            </a:custGeom>
            <a:solidFill>
              <a:srgbClr val="FFE0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12">
              <a:extLst>
                <a:ext uri="{FF2B5EF4-FFF2-40B4-BE49-F238E27FC236}">
                  <a16:creationId xmlns:a16="http://schemas.microsoft.com/office/drawing/2014/main" id="{69DBDD2E-D333-09F2-3792-A0CCF99672F9}"/>
                </a:ext>
              </a:extLst>
            </p:cNvPr>
            <p:cNvSpPr/>
            <p:nvPr/>
          </p:nvSpPr>
          <p:spPr bwMode="auto">
            <a:xfrm>
              <a:off x="357188" y="4205288"/>
              <a:ext cx="3046413" cy="1689100"/>
            </a:xfrm>
            <a:custGeom>
              <a:avLst/>
              <a:gdLst>
                <a:gd name="T0" fmla="*/ 528 w 540"/>
                <a:gd name="T1" fmla="*/ 191 h 299"/>
                <a:gd name="T2" fmla="*/ 418 w 540"/>
                <a:gd name="T3" fmla="*/ 299 h 299"/>
                <a:gd name="T4" fmla="*/ 315 w 540"/>
                <a:gd name="T5" fmla="*/ 256 h 299"/>
                <a:gd name="T6" fmla="*/ 103 w 540"/>
                <a:gd name="T7" fmla="*/ 129 h 299"/>
                <a:gd name="T8" fmla="*/ 65 w 540"/>
                <a:gd name="T9" fmla="*/ 111 h 299"/>
                <a:gd name="T10" fmla="*/ 0 w 540"/>
                <a:gd name="T11" fmla="*/ 0 h 299"/>
                <a:gd name="T12" fmla="*/ 130 w 540"/>
                <a:gd name="T13" fmla="*/ 80 h 299"/>
                <a:gd name="T14" fmla="*/ 300 w 540"/>
                <a:gd name="T15" fmla="*/ 179 h 299"/>
                <a:gd name="T16" fmla="*/ 362 w 540"/>
                <a:gd name="T17" fmla="*/ 215 h 299"/>
                <a:gd name="T18" fmla="*/ 528 w 540"/>
                <a:gd name="T19" fmla="*/ 19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299">
                  <a:moveTo>
                    <a:pt x="528" y="191"/>
                  </a:moveTo>
                  <a:cubicBezTo>
                    <a:pt x="540" y="271"/>
                    <a:pt x="494" y="299"/>
                    <a:pt x="418" y="299"/>
                  </a:cubicBezTo>
                  <a:cubicBezTo>
                    <a:pt x="379" y="299"/>
                    <a:pt x="346" y="278"/>
                    <a:pt x="315" y="256"/>
                  </a:cubicBezTo>
                  <a:cubicBezTo>
                    <a:pt x="246" y="210"/>
                    <a:pt x="175" y="169"/>
                    <a:pt x="103" y="129"/>
                  </a:cubicBezTo>
                  <a:cubicBezTo>
                    <a:pt x="90" y="123"/>
                    <a:pt x="78" y="117"/>
                    <a:pt x="65" y="111"/>
                  </a:cubicBezTo>
                  <a:cubicBezTo>
                    <a:pt x="19" y="91"/>
                    <a:pt x="3" y="53"/>
                    <a:pt x="0" y="0"/>
                  </a:cubicBezTo>
                  <a:cubicBezTo>
                    <a:pt x="35" y="46"/>
                    <a:pt x="85" y="58"/>
                    <a:pt x="130" y="80"/>
                  </a:cubicBezTo>
                  <a:cubicBezTo>
                    <a:pt x="189" y="110"/>
                    <a:pt x="246" y="141"/>
                    <a:pt x="300" y="179"/>
                  </a:cubicBezTo>
                  <a:cubicBezTo>
                    <a:pt x="320" y="193"/>
                    <a:pt x="341" y="205"/>
                    <a:pt x="362" y="215"/>
                  </a:cubicBezTo>
                  <a:cubicBezTo>
                    <a:pt x="422" y="242"/>
                    <a:pt x="476" y="232"/>
                    <a:pt x="528" y="191"/>
                  </a:cubicBezTo>
                  <a:close/>
                </a:path>
              </a:pathLst>
            </a:custGeom>
            <a:solidFill>
              <a:srgbClr val="F8B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13">
              <a:extLst>
                <a:ext uri="{FF2B5EF4-FFF2-40B4-BE49-F238E27FC236}">
                  <a16:creationId xmlns:a16="http://schemas.microsoft.com/office/drawing/2014/main" id="{F1DECDE3-36CE-1A72-35EF-C2C8096F3AD0}"/>
                </a:ext>
              </a:extLst>
            </p:cNvPr>
            <p:cNvSpPr/>
            <p:nvPr/>
          </p:nvSpPr>
          <p:spPr bwMode="auto">
            <a:xfrm>
              <a:off x="3328988" y="4097338"/>
              <a:ext cx="1303338" cy="1231900"/>
            </a:xfrm>
            <a:custGeom>
              <a:avLst/>
              <a:gdLst>
                <a:gd name="T0" fmla="*/ 15 w 231"/>
                <a:gd name="T1" fmla="*/ 218 h 218"/>
                <a:gd name="T2" fmla="*/ 13 w 231"/>
                <a:gd name="T3" fmla="*/ 194 h 218"/>
                <a:gd name="T4" fmla="*/ 46 w 231"/>
                <a:gd name="T5" fmla="*/ 129 h 218"/>
                <a:gd name="T6" fmla="*/ 169 w 231"/>
                <a:gd name="T7" fmla="*/ 52 h 218"/>
                <a:gd name="T8" fmla="*/ 229 w 231"/>
                <a:gd name="T9" fmla="*/ 0 h 218"/>
                <a:gd name="T10" fmla="*/ 203 w 231"/>
                <a:gd name="T11" fmla="*/ 89 h 218"/>
                <a:gd name="T12" fmla="*/ 162 w 231"/>
                <a:gd name="T13" fmla="*/ 123 h 218"/>
                <a:gd name="T14" fmla="*/ 15 w 231"/>
                <a:gd name="T15" fmla="*/ 218 h 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1" h="218">
                  <a:moveTo>
                    <a:pt x="15" y="218"/>
                  </a:moveTo>
                  <a:cubicBezTo>
                    <a:pt x="14" y="208"/>
                    <a:pt x="15" y="200"/>
                    <a:pt x="13" y="194"/>
                  </a:cubicBezTo>
                  <a:cubicBezTo>
                    <a:pt x="0" y="160"/>
                    <a:pt x="19" y="144"/>
                    <a:pt x="46" y="129"/>
                  </a:cubicBezTo>
                  <a:cubicBezTo>
                    <a:pt x="88" y="105"/>
                    <a:pt x="128" y="78"/>
                    <a:pt x="169" y="52"/>
                  </a:cubicBezTo>
                  <a:cubicBezTo>
                    <a:pt x="191" y="38"/>
                    <a:pt x="211" y="23"/>
                    <a:pt x="229" y="0"/>
                  </a:cubicBezTo>
                  <a:cubicBezTo>
                    <a:pt x="231" y="35"/>
                    <a:pt x="226" y="64"/>
                    <a:pt x="203" y="89"/>
                  </a:cubicBezTo>
                  <a:cubicBezTo>
                    <a:pt x="191" y="102"/>
                    <a:pt x="177" y="113"/>
                    <a:pt x="162" y="123"/>
                  </a:cubicBezTo>
                  <a:cubicBezTo>
                    <a:pt x="114" y="155"/>
                    <a:pt x="65" y="186"/>
                    <a:pt x="15" y="218"/>
                  </a:cubicBezTo>
                  <a:close/>
                </a:path>
              </a:pathLst>
            </a:custGeom>
            <a:solidFill>
              <a:srgbClr val="F8B6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4">
              <a:extLst>
                <a:ext uri="{FF2B5EF4-FFF2-40B4-BE49-F238E27FC236}">
                  <a16:creationId xmlns:a16="http://schemas.microsoft.com/office/drawing/2014/main" id="{5C8160BF-9449-4322-A8E6-AAF94C752EBF}"/>
                </a:ext>
              </a:extLst>
            </p:cNvPr>
            <p:cNvSpPr/>
            <p:nvPr/>
          </p:nvSpPr>
          <p:spPr bwMode="auto">
            <a:xfrm>
              <a:off x="1530350" y="3255963"/>
              <a:ext cx="2047875" cy="1406525"/>
            </a:xfrm>
            <a:custGeom>
              <a:avLst/>
              <a:gdLst>
                <a:gd name="T0" fmla="*/ 184 w 363"/>
                <a:gd name="T1" fmla="*/ 0 h 249"/>
                <a:gd name="T2" fmla="*/ 229 w 363"/>
                <a:gd name="T3" fmla="*/ 11 h 249"/>
                <a:gd name="T4" fmla="*/ 313 w 363"/>
                <a:gd name="T5" fmla="*/ 57 h 249"/>
                <a:gd name="T6" fmla="*/ 333 w 363"/>
                <a:gd name="T7" fmla="*/ 96 h 249"/>
                <a:gd name="T8" fmla="*/ 344 w 363"/>
                <a:gd name="T9" fmla="*/ 119 h 249"/>
                <a:gd name="T10" fmla="*/ 342 w 363"/>
                <a:gd name="T11" fmla="*/ 161 h 249"/>
                <a:gd name="T12" fmla="*/ 324 w 363"/>
                <a:gd name="T13" fmla="*/ 186 h 249"/>
                <a:gd name="T14" fmla="*/ 284 w 363"/>
                <a:gd name="T15" fmla="*/ 212 h 249"/>
                <a:gd name="T16" fmla="*/ 211 w 363"/>
                <a:gd name="T17" fmla="*/ 228 h 249"/>
                <a:gd name="T18" fmla="*/ 129 w 363"/>
                <a:gd name="T19" fmla="*/ 226 h 249"/>
                <a:gd name="T20" fmla="*/ 53 w 363"/>
                <a:gd name="T21" fmla="*/ 194 h 249"/>
                <a:gd name="T22" fmla="*/ 25 w 363"/>
                <a:gd name="T23" fmla="*/ 156 h 249"/>
                <a:gd name="T24" fmla="*/ 18 w 363"/>
                <a:gd name="T25" fmla="*/ 141 h 249"/>
                <a:gd name="T26" fmla="*/ 19 w 363"/>
                <a:gd name="T27" fmla="*/ 94 h 249"/>
                <a:gd name="T28" fmla="*/ 50 w 363"/>
                <a:gd name="T29" fmla="*/ 66 h 249"/>
                <a:gd name="T30" fmla="*/ 184 w 363"/>
                <a:gd name="T31"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3" h="249">
                  <a:moveTo>
                    <a:pt x="184" y="0"/>
                  </a:moveTo>
                  <a:cubicBezTo>
                    <a:pt x="200" y="0"/>
                    <a:pt x="215" y="5"/>
                    <a:pt x="229" y="11"/>
                  </a:cubicBezTo>
                  <a:cubicBezTo>
                    <a:pt x="258" y="23"/>
                    <a:pt x="286" y="40"/>
                    <a:pt x="313" y="57"/>
                  </a:cubicBezTo>
                  <a:cubicBezTo>
                    <a:pt x="328" y="66"/>
                    <a:pt x="336" y="78"/>
                    <a:pt x="333" y="96"/>
                  </a:cubicBezTo>
                  <a:cubicBezTo>
                    <a:pt x="331" y="107"/>
                    <a:pt x="335" y="113"/>
                    <a:pt x="344" y="119"/>
                  </a:cubicBezTo>
                  <a:cubicBezTo>
                    <a:pt x="363" y="132"/>
                    <a:pt x="362" y="150"/>
                    <a:pt x="342" y="161"/>
                  </a:cubicBezTo>
                  <a:cubicBezTo>
                    <a:pt x="331" y="167"/>
                    <a:pt x="326" y="174"/>
                    <a:pt x="324" y="186"/>
                  </a:cubicBezTo>
                  <a:cubicBezTo>
                    <a:pt x="321" y="206"/>
                    <a:pt x="305" y="217"/>
                    <a:pt x="284" y="212"/>
                  </a:cubicBezTo>
                  <a:cubicBezTo>
                    <a:pt x="256" y="205"/>
                    <a:pt x="234" y="213"/>
                    <a:pt x="211" y="228"/>
                  </a:cubicBezTo>
                  <a:cubicBezTo>
                    <a:pt x="180" y="249"/>
                    <a:pt x="159" y="249"/>
                    <a:pt x="129" y="226"/>
                  </a:cubicBezTo>
                  <a:cubicBezTo>
                    <a:pt x="106" y="208"/>
                    <a:pt x="82" y="197"/>
                    <a:pt x="53" y="194"/>
                  </a:cubicBezTo>
                  <a:cubicBezTo>
                    <a:pt x="29" y="193"/>
                    <a:pt x="20" y="179"/>
                    <a:pt x="25" y="156"/>
                  </a:cubicBezTo>
                  <a:cubicBezTo>
                    <a:pt x="27" y="148"/>
                    <a:pt x="23" y="145"/>
                    <a:pt x="18" y="141"/>
                  </a:cubicBezTo>
                  <a:cubicBezTo>
                    <a:pt x="1" y="126"/>
                    <a:pt x="0" y="107"/>
                    <a:pt x="19" y="94"/>
                  </a:cubicBezTo>
                  <a:cubicBezTo>
                    <a:pt x="31" y="86"/>
                    <a:pt x="39" y="74"/>
                    <a:pt x="50" y="66"/>
                  </a:cubicBezTo>
                  <a:cubicBezTo>
                    <a:pt x="89" y="33"/>
                    <a:pt x="133" y="10"/>
                    <a:pt x="18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15">
              <a:extLst>
                <a:ext uri="{FF2B5EF4-FFF2-40B4-BE49-F238E27FC236}">
                  <a16:creationId xmlns:a16="http://schemas.microsoft.com/office/drawing/2014/main" id="{8AE141FC-98C6-FB91-4B00-9060B5BED364}"/>
                </a:ext>
              </a:extLst>
            </p:cNvPr>
            <p:cNvSpPr/>
            <p:nvPr/>
          </p:nvSpPr>
          <p:spPr bwMode="auto">
            <a:xfrm>
              <a:off x="1835150" y="3306763"/>
              <a:ext cx="1500188" cy="858838"/>
            </a:xfrm>
            <a:custGeom>
              <a:avLst/>
              <a:gdLst>
                <a:gd name="T0" fmla="*/ 3 w 266"/>
                <a:gd name="T1" fmla="*/ 65 h 152"/>
                <a:gd name="T2" fmla="*/ 115 w 266"/>
                <a:gd name="T3" fmla="*/ 6 h 152"/>
                <a:gd name="T4" fmla="*/ 169 w 266"/>
                <a:gd name="T5" fmla="*/ 12 h 152"/>
                <a:gd name="T6" fmla="*/ 251 w 266"/>
                <a:gd name="T7" fmla="*/ 56 h 152"/>
                <a:gd name="T8" fmla="*/ 266 w 266"/>
                <a:gd name="T9" fmla="*/ 76 h 152"/>
                <a:gd name="T10" fmla="*/ 150 w 266"/>
                <a:gd name="T11" fmla="*/ 148 h 152"/>
                <a:gd name="T12" fmla="*/ 107 w 266"/>
                <a:gd name="T13" fmla="*/ 144 h 152"/>
                <a:gd name="T14" fmla="*/ 11 w 266"/>
                <a:gd name="T15" fmla="*/ 92 h 152"/>
                <a:gd name="T16" fmla="*/ 1 w 266"/>
                <a:gd name="T17" fmla="*/ 80 h 152"/>
                <a:gd name="T18" fmla="*/ 3 w 266"/>
                <a:gd name="T19" fmla="*/ 6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152">
                  <a:moveTo>
                    <a:pt x="3" y="65"/>
                  </a:moveTo>
                  <a:cubicBezTo>
                    <a:pt x="36" y="38"/>
                    <a:pt x="74" y="19"/>
                    <a:pt x="115" y="6"/>
                  </a:cubicBezTo>
                  <a:cubicBezTo>
                    <a:pt x="133" y="0"/>
                    <a:pt x="151" y="4"/>
                    <a:pt x="169" y="12"/>
                  </a:cubicBezTo>
                  <a:cubicBezTo>
                    <a:pt x="198" y="24"/>
                    <a:pt x="225" y="40"/>
                    <a:pt x="251" y="56"/>
                  </a:cubicBezTo>
                  <a:cubicBezTo>
                    <a:pt x="259" y="61"/>
                    <a:pt x="264" y="68"/>
                    <a:pt x="266" y="76"/>
                  </a:cubicBezTo>
                  <a:cubicBezTo>
                    <a:pt x="236" y="115"/>
                    <a:pt x="196" y="136"/>
                    <a:pt x="150" y="148"/>
                  </a:cubicBezTo>
                  <a:cubicBezTo>
                    <a:pt x="136" y="152"/>
                    <a:pt x="121" y="149"/>
                    <a:pt x="107" y="144"/>
                  </a:cubicBezTo>
                  <a:cubicBezTo>
                    <a:pt x="73" y="130"/>
                    <a:pt x="41" y="114"/>
                    <a:pt x="11" y="92"/>
                  </a:cubicBezTo>
                  <a:cubicBezTo>
                    <a:pt x="7" y="89"/>
                    <a:pt x="3" y="85"/>
                    <a:pt x="1" y="80"/>
                  </a:cubicBezTo>
                  <a:cubicBezTo>
                    <a:pt x="1" y="75"/>
                    <a:pt x="0" y="70"/>
                    <a:pt x="3" y="65"/>
                  </a:cubicBezTo>
                  <a:close/>
                </a:path>
              </a:pathLst>
            </a:custGeom>
            <a:solidFill>
              <a:srgbClr val="FFE6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16">
              <a:extLst>
                <a:ext uri="{FF2B5EF4-FFF2-40B4-BE49-F238E27FC236}">
                  <a16:creationId xmlns:a16="http://schemas.microsoft.com/office/drawing/2014/main" id="{E4651B29-30A9-D58F-7F37-600DE412A917}"/>
                </a:ext>
              </a:extLst>
            </p:cNvPr>
            <p:cNvSpPr/>
            <p:nvPr/>
          </p:nvSpPr>
          <p:spPr bwMode="auto">
            <a:xfrm>
              <a:off x="1614488" y="3786188"/>
              <a:ext cx="1862138" cy="803275"/>
            </a:xfrm>
            <a:custGeom>
              <a:avLst/>
              <a:gdLst>
                <a:gd name="T0" fmla="*/ 310 w 330"/>
                <a:gd name="T1" fmla="*/ 28 h 142"/>
                <a:gd name="T2" fmla="*/ 329 w 330"/>
                <a:gd name="T3" fmla="*/ 45 h 142"/>
                <a:gd name="T4" fmla="*/ 314 w 330"/>
                <a:gd name="T5" fmla="*/ 61 h 142"/>
                <a:gd name="T6" fmla="*/ 298 w 330"/>
                <a:gd name="T7" fmla="*/ 85 h 142"/>
                <a:gd name="T8" fmla="*/ 267 w 330"/>
                <a:gd name="T9" fmla="*/ 106 h 142"/>
                <a:gd name="T10" fmla="*/ 190 w 330"/>
                <a:gd name="T11" fmla="*/ 124 h 142"/>
                <a:gd name="T12" fmla="*/ 119 w 330"/>
                <a:gd name="T13" fmla="*/ 121 h 142"/>
                <a:gd name="T14" fmla="*/ 43 w 330"/>
                <a:gd name="T15" fmla="*/ 90 h 142"/>
                <a:gd name="T16" fmla="*/ 23 w 330"/>
                <a:gd name="T17" fmla="*/ 61 h 142"/>
                <a:gd name="T18" fmla="*/ 12 w 330"/>
                <a:gd name="T19" fmla="*/ 39 h 142"/>
                <a:gd name="T20" fmla="*/ 4 w 330"/>
                <a:gd name="T21" fmla="*/ 19 h 142"/>
                <a:gd name="T22" fmla="*/ 25 w 330"/>
                <a:gd name="T23" fmla="*/ 1 h 142"/>
                <a:gd name="T24" fmla="*/ 31 w 330"/>
                <a:gd name="T25" fmla="*/ 11 h 142"/>
                <a:gd name="T26" fmla="*/ 145 w 330"/>
                <a:gd name="T27" fmla="*/ 83 h 142"/>
                <a:gd name="T28" fmla="*/ 191 w 330"/>
                <a:gd name="T29" fmla="*/ 86 h 142"/>
                <a:gd name="T30" fmla="*/ 257 w 330"/>
                <a:gd name="T31" fmla="*/ 63 h 142"/>
                <a:gd name="T32" fmla="*/ 310 w 330"/>
                <a:gd name="T33" fmla="*/ 2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142">
                  <a:moveTo>
                    <a:pt x="310" y="28"/>
                  </a:moveTo>
                  <a:cubicBezTo>
                    <a:pt x="319" y="30"/>
                    <a:pt x="328" y="35"/>
                    <a:pt x="329" y="45"/>
                  </a:cubicBezTo>
                  <a:cubicBezTo>
                    <a:pt x="330" y="55"/>
                    <a:pt x="321" y="58"/>
                    <a:pt x="314" y="61"/>
                  </a:cubicBezTo>
                  <a:cubicBezTo>
                    <a:pt x="304" y="66"/>
                    <a:pt x="300" y="75"/>
                    <a:pt x="298" y="85"/>
                  </a:cubicBezTo>
                  <a:cubicBezTo>
                    <a:pt x="296" y="104"/>
                    <a:pt x="283" y="111"/>
                    <a:pt x="267" y="106"/>
                  </a:cubicBezTo>
                  <a:cubicBezTo>
                    <a:pt x="238" y="99"/>
                    <a:pt x="214" y="109"/>
                    <a:pt x="190" y="124"/>
                  </a:cubicBezTo>
                  <a:cubicBezTo>
                    <a:pt x="162" y="142"/>
                    <a:pt x="146" y="142"/>
                    <a:pt x="119" y="121"/>
                  </a:cubicBezTo>
                  <a:cubicBezTo>
                    <a:pt x="97" y="104"/>
                    <a:pt x="73" y="91"/>
                    <a:pt x="43" y="90"/>
                  </a:cubicBezTo>
                  <a:cubicBezTo>
                    <a:pt x="25" y="90"/>
                    <a:pt x="18" y="79"/>
                    <a:pt x="23" y="61"/>
                  </a:cubicBezTo>
                  <a:cubicBezTo>
                    <a:pt x="27" y="48"/>
                    <a:pt x="19" y="44"/>
                    <a:pt x="12" y="39"/>
                  </a:cubicBezTo>
                  <a:cubicBezTo>
                    <a:pt x="5" y="34"/>
                    <a:pt x="0" y="28"/>
                    <a:pt x="4" y="19"/>
                  </a:cubicBezTo>
                  <a:cubicBezTo>
                    <a:pt x="8" y="9"/>
                    <a:pt x="16" y="3"/>
                    <a:pt x="25" y="1"/>
                  </a:cubicBezTo>
                  <a:cubicBezTo>
                    <a:pt x="32" y="0"/>
                    <a:pt x="29" y="7"/>
                    <a:pt x="31" y="11"/>
                  </a:cubicBezTo>
                  <a:cubicBezTo>
                    <a:pt x="58" y="52"/>
                    <a:pt x="99" y="71"/>
                    <a:pt x="145" y="83"/>
                  </a:cubicBezTo>
                  <a:cubicBezTo>
                    <a:pt x="160" y="87"/>
                    <a:pt x="175" y="86"/>
                    <a:pt x="191" y="86"/>
                  </a:cubicBezTo>
                  <a:cubicBezTo>
                    <a:pt x="216" y="89"/>
                    <a:pt x="237" y="75"/>
                    <a:pt x="257" y="63"/>
                  </a:cubicBezTo>
                  <a:cubicBezTo>
                    <a:pt x="276" y="53"/>
                    <a:pt x="291" y="38"/>
                    <a:pt x="310" y="28"/>
                  </a:cubicBezTo>
                  <a:close/>
                </a:path>
              </a:pathLst>
            </a:custGeom>
            <a:solidFill>
              <a:srgbClr val="FFE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7">
              <a:extLst>
                <a:ext uri="{FF2B5EF4-FFF2-40B4-BE49-F238E27FC236}">
                  <a16:creationId xmlns:a16="http://schemas.microsoft.com/office/drawing/2014/main" id="{5D4FF0A3-68DE-A98F-DD89-4A214A923814}"/>
                </a:ext>
              </a:extLst>
            </p:cNvPr>
            <p:cNvSpPr/>
            <p:nvPr/>
          </p:nvSpPr>
          <p:spPr bwMode="auto">
            <a:xfrm>
              <a:off x="1817688" y="3735388"/>
              <a:ext cx="1517650" cy="582613"/>
            </a:xfrm>
            <a:custGeom>
              <a:avLst/>
              <a:gdLst>
                <a:gd name="T0" fmla="*/ 158 w 269"/>
                <a:gd name="T1" fmla="*/ 100 h 103"/>
                <a:gd name="T2" fmla="*/ 106 w 269"/>
                <a:gd name="T3" fmla="*/ 97 h 103"/>
                <a:gd name="T4" fmla="*/ 24 w 269"/>
                <a:gd name="T5" fmla="*/ 52 h 103"/>
                <a:gd name="T6" fmla="*/ 6 w 269"/>
                <a:gd name="T7" fmla="*/ 5 h 103"/>
                <a:gd name="T8" fmla="*/ 97 w 269"/>
                <a:gd name="T9" fmla="*/ 58 h 103"/>
                <a:gd name="T10" fmla="*/ 216 w 269"/>
                <a:gd name="T11" fmla="*/ 41 h 103"/>
                <a:gd name="T12" fmla="*/ 269 w 269"/>
                <a:gd name="T13" fmla="*/ 0 h 103"/>
                <a:gd name="T14" fmla="*/ 269 w 269"/>
                <a:gd name="T15" fmla="*/ 21 h 103"/>
                <a:gd name="T16" fmla="*/ 250 w 269"/>
                <a:gd name="T17" fmla="*/ 51 h 103"/>
                <a:gd name="T18" fmla="*/ 158 w 269"/>
                <a:gd name="T19"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9" h="103">
                  <a:moveTo>
                    <a:pt x="158" y="100"/>
                  </a:moveTo>
                  <a:cubicBezTo>
                    <a:pt x="141" y="100"/>
                    <a:pt x="123" y="103"/>
                    <a:pt x="106" y="97"/>
                  </a:cubicBezTo>
                  <a:cubicBezTo>
                    <a:pt x="77" y="84"/>
                    <a:pt x="50" y="70"/>
                    <a:pt x="24" y="52"/>
                  </a:cubicBezTo>
                  <a:cubicBezTo>
                    <a:pt x="1" y="36"/>
                    <a:pt x="0" y="34"/>
                    <a:pt x="6" y="5"/>
                  </a:cubicBezTo>
                  <a:cubicBezTo>
                    <a:pt x="34" y="27"/>
                    <a:pt x="65" y="42"/>
                    <a:pt x="97" y="58"/>
                  </a:cubicBezTo>
                  <a:cubicBezTo>
                    <a:pt x="140" y="80"/>
                    <a:pt x="178" y="62"/>
                    <a:pt x="216" y="41"/>
                  </a:cubicBezTo>
                  <a:cubicBezTo>
                    <a:pt x="236" y="30"/>
                    <a:pt x="249" y="11"/>
                    <a:pt x="269" y="0"/>
                  </a:cubicBezTo>
                  <a:cubicBezTo>
                    <a:pt x="269" y="7"/>
                    <a:pt x="269" y="14"/>
                    <a:pt x="269" y="21"/>
                  </a:cubicBezTo>
                  <a:cubicBezTo>
                    <a:pt x="269" y="34"/>
                    <a:pt x="261" y="43"/>
                    <a:pt x="250" y="51"/>
                  </a:cubicBezTo>
                  <a:cubicBezTo>
                    <a:pt x="222" y="73"/>
                    <a:pt x="192" y="90"/>
                    <a:pt x="158" y="100"/>
                  </a:cubicBezTo>
                  <a:close/>
                </a:path>
              </a:pathLst>
            </a:custGeom>
            <a:solidFill>
              <a:srgbClr val="FCC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8">
              <a:extLst>
                <a:ext uri="{FF2B5EF4-FFF2-40B4-BE49-F238E27FC236}">
                  <a16:creationId xmlns:a16="http://schemas.microsoft.com/office/drawing/2014/main" id="{0C44203B-1D4C-37F9-82D4-857C9C7A37C5}"/>
                </a:ext>
              </a:extLst>
            </p:cNvPr>
            <p:cNvSpPr/>
            <p:nvPr/>
          </p:nvSpPr>
          <p:spPr bwMode="auto">
            <a:xfrm>
              <a:off x="1789113" y="3673475"/>
              <a:ext cx="627063" cy="609600"/>
            </a:xfrm>
            <a:custGeom>
              <a:avLst/>
              <a:gdLst>
                <a:gd name="T0" fmla="*/ 11 w 111"/>
                <a:gd name="T1" fmla="*/ 16 h 108"/>
                <a:gd name="T2" fmla="*/ 36 w 111"/>
                <a:gd name="T3" fmla="*/ 62 h 108"/>
                <a:gd name="T4" fmla="*/ 95 w 111"/>
                <a:gd name="T5" fmla="*/ 96 h 108"/>
                <a:gd name="T6" fmla="*/ 111 w 111"/>
                <a:gd name="T7" fmla="*/ 108 h 108"/>
                <a:gd name="T8" fmla="*/ 6 w 111"/>
                <a:gd name="T9" fmla="*/ 51 h 108"/>
                <a:gd name="T10" fmla="*/ 0 w 111"/>
                <a:gd name="T11" fmla="*/ 31 h 108"/>
                <a:gd name="T12" fmla="*/ 7 w 111"/>
                <a:gd name="T13" fmla="*/ 26 h 108"/>
                <a:gd name="T14" fmla="*/ 11 w 111"/>
                <a:gd name="T15" fmla="*/ 0 h 108"/>
                <a:gd name="T16" fmla="*/ 11 w 111"/>
                <a:gd name="T17" fmla="*/ 1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08">
                  <a:moveTo>
                    <a:pt x="11" y="16"/>
                  </a:moveTo>
                  <a:cubicBezTo>
                    <a:pt x="6" y="38"/>
                    <a:pt x="17" y="52"/>
                    <a:pt x="36" y="62"/>
                  </a:cubicBezTo>
                  <a:cubicBezTo>
                    <a:pt x="56" y="73"/>
                    <a:pt x="76" y="85"/>
                    <a:pt x="95" y="96"/>
                  </a:cubicBezTo>
                  <a:cubicBezTo>
                    <a:pt x="101" y="99"/>
                    <a:pt x="108" y="100"/>
                    <a:pt x="111" y="108"/>
                  </a:cubicBezTo>
                  <a:cubicBezTo>
                    <a:pt x="70" y="100"/>
                    <a:pt x="37" y="76"/>
                    <a:pt x="6" y="51"/>
                  </a:cubicBezTo>
                  <a:cubicBezTo>
                    <a:pt x="1" y="47"/>
                    <a:pt x="0" y="39"/>
                    <a:pt x="0" y="31"/>
                  </a:cubicBezTo>
                  <a:cubicBezTo>
                    <a:pt x="6" y="36"/>
                    <a:pt x="7" y="32"/>
                    <a:pt x="7" y="26"/>
                  </a:cubicBezTo>
                  <a:cubicBezTo>
                    <a:pt x="8" y="18"/>
                    <a:pt x="3" y="8"/>
                    <a:pt x="11" y="0"/>
                  </a:cubicBezTo>
                  <a:cubicBezTo>
                    <a:pt x="11" y="5"/>
                    <a:pt x="11" y="10"/>
                    <a:pt x="11"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19">
              <a:extLst>
                <a:ext uri="{FF2B5EF4-FFF2-40B4-BE49-F238E27FC236}">
                  <a16:creationId xmlns:a16="http://schemas.microsoft.com/office/drawing/2014/main" id="{0872E4AC-ADD1-17E3-3BA0-155CFF260EC7}"/>
                </a:ext>
              </a:extLst>
            </p:cNvPr>
            <p:cNvSpPr/>
            <p:nvPr/>
          </p:nvSpPr>
          <p:spPr bwMode="auto">
            <a:xfrm>
              <a:off x="2709863" y="3854450"/>
              <a:ext cx="654050" cy="446088"/>
            </a:xfrm>
            <a:custGeom>
              <a:avLst/>
              <a:gdLst>
                <a:gd name="T0" fmla="*/ 0 w 116"/>
                <a:gd name="T1" fmla="*/ 79 h 79"/>
                <a:gd name="T2" fmla="*/ 88 w 116"/>
                <a:gd name="T3" fmla="*/ 28 h 79"/>
                <a:gd name="T4" fmla="*/ 111 w 116"/>
                <a:gd name="T5" fmla="*/ 0 h 79"/>
                <a:gd name="T6" fmla="*/ 116 w 116"/>
                <a:gd name="T7" fmla="*/ 16 h 79"/>
                <a:gd name="T8" fmla="*/ 0 w 116"/>
                <a:gd name="T9" fmla="*/ 79 h 79"/>
              </a:gdLst>
              <a:ahLst/>
              <a:cxnLst>
                <a:cxn ang="0">
                  <a:pos x="T0" y="T1"/>
                </a:cxn>
                <a:cxn ang="0">
                  <a:pos x="T2" y="T3"/>
                </a:cxn>
                <a:cxn ang="0">
                  <a:pos x="T4" y="T5"/>
                </a:cxn>
                <a:cxn ang="0">
                  <a:pos x="T6" y="T7"/>
                </a:cxn>
                <a:cxn ang="0">
                  <a:pos x="T8" y="T9"/>
                </a:cxn>
              </a:cxnLst>
              <a:rect l="0" t="0" r="r" b="b"/>
              <a:pathLst>
                <a:path w="115" h="79">
                  <a:moveTo>
                    <a:pt x="0" y="79"/>
                  </a:moveTo>
                  <a:cubicBezTo>
                    <a:pt x="29" y="61"/>
                    <a:pt x="62" y="50"/>
                    <a:pt x="88" y="28"/>
                  </a:cubicBezTo>
                  <a:cubicBezTo>
                    <a:pt x="98" y="20"/>
                    <a:pt x="107" y="12"/>
                    <a:pt x="111" y="0"/>
                  </a:cubicBezTo>
                  <a:cubicBezTo>
                    <a:pt x="112" y="5"/>
                    <a:pt x="112" y="11"/>
                    <a:pt x="116" y="16"/>
                  </a:cubicBezTo>
                  <a:cubicBezTo>
                    <a:pt x="83" y="48"/>
                    <a:pt x="48" y="75"/>
                    <a:pt x="0" y="7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65864965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fade">
                                      <p:cBhvr>
                                        <p:cTn id="7"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636"/>
        <p:cNvGrpSpPr/>
        <p:nvPr/>
      </p:nvGrpSpPr>
      <p:grpSpPr>
        <a:xfrm>
          <a:off x="0" y="0"/>
          <a:ext cx="0" cy="0"/>
          <a:chOff x="0" y="0"/>
          <a:chExt cx="0" cy="0"/>
        </a:xfrm>
      </p:grpSpPr>
      <p:sp>
        <p:nvSpPr>
          <p:cNvPr id="3" name="Rectángulo 2"/>
          <p:cNvSpPr/>
          <p:nvPr/>
        </p:nvSpPr>
        <p:spPr>
          <a:xfrm>
            <a:off x="1" y="0"/>
            <a:ext cx="12192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637" name="Google Shape;1637;p48"/>
          <p:cNvSpPr txBox="1">
            <a:spLocks noGrp="1"/>
          </p:cNvSpPr>
          <p:nvPr>
            <p:ph type="title"/>
          </p:nvPr>
        </p:nvSpPr>
        <p:spPr>
          <a:xfrm>
            <a:off x="6226551" y="2067930"/>
            <a:ext cx="5534462" cy="670000"/>
          </a:xfrm>
          <a:prstGeom prst="rect">
            <a:avLst/>
          </a:prstGeom>
        </p:spPr>
        <p:txBody>
          <a:bodyPr spcFirstLastPara="1" vert="horz" wrap="square" lIns="121900" tIns="121900" rIns="121900" bIns="121900" rtlCol="0" anchor="ctr" anchorCtr="0">
            <a:noAutofit/>
          </a:bodyPr>
          <a:lstStyle/>
          <a:p>
            <a:pPr algn="ctr"/>
            <a:r>
              <a:rPr lang="en" b="1">
                <a:solidFill>
                  <a:srgbClr val="FDDC07"/>
                </a:solidFill>
                <a:latin typeface="Arial Black" panose="020B0A04020102020204" pitchFamily="34" charset="0"/>
              </a:rPr>
              <a:t>AWESOME WORDS</a:t>
            </a:r>
            <a:endParaRPr b="1">
              <a:solidFill>
                <a:srgbClr val="FDDC07"/>
              </a:solidFill>
              <a:latin typeface="Arial Black" panose="020B0A04020102020204" pitchFamily="34" charset="0"/>
            </a:endParaRPr>
          </a:p>
        </p:txBody>
      </p:sp>
      <p:sp>
        <p:nvSpPr>
          <p:cNvPr id="48" name="TextBox 11">
            <a:extLst>
              <a:ext uri="{FF2B5EF4-FFF2-40B4-BE49-F238E27FC236}">
                <a16:creationId xmlns:a16="http://schemas.microsoft.com/office/drawing/2014/main" id="{28765A1A-E430-484C-9685-50871E6809BA}"/>
              </a:ext>
            </a:extLst>
          </p:cNvPr>
          <p:cNvSpPr txBox="1"/>
          <p:nvPr/>
        </p:nvSpPr>
        <p:spPr>
          <a:xfrm>
            <a:off x="6226553" y="3139974"/>
            <a:ext cx="5293639" cy="830997"/>
          </a:xfrm>
          <a:prstGeom prst="rect">
            <a:avLst/>
          </a:prstGeom>
          <a:noFill/>
        </p:spPr>
        <p:txBody>
          <a:bodyPr wrap="square" rtlCol="0">
            <a:spAutoFit/>
          </a:bodyPr>
          <a:lstStyle/>
          <a:p>
            <a:pPr algn="ctr"/>
            <a:r>
              <a:rPr lang="en-US" altLang="ko-KR" sz="1200">
                <a:solidFill>
                  <a:srgbClr val="FDDC07"/>
                </a:solidFill>
                <a:cs typeface="Arial" panose="020B0604020202020204"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sp>
        <p:nvSpPr>
          <p:cNvPr id="49" name="TextBox 11">
            <a:extLst>
              <a:ext uri="{FF2B5EF4-FFF2-40B4-BE49-F238E27FC236}">
                <a16:creationId xmlns:a16="http://schemas.microsoft.com/office/drawing/2014/main" id="{28765A1A-E430-484C-9685-50871E6809BA}"/>
              </a:ext>
            </a:extLst>
          </p:cNvPr>
          <p:cNvSpPr txBox="1"/>
          <p:nvPr/>
        </p:nvSpPr>
        <p:spPr>
          <a:xfrm>
            <a:off x="6226551" y="4205764"/>
            <a:ext cx="5293639" cy="830997"/>
          </a:xfrm>
          <a:prstGeom prst="rect">
            <a:avLst/>
          </a:prstGeom>
          <a:noFill/>
        </p:spPr>
        <p:txBody>
          <a:bodyPr wrap="square" rtlCol="0">
            <a:spAutoFit/>
          </a:bodyPr>
          <a:lstStyle/>
          <a:p>
            <a:pPr algn="ctr"/>
            <a:r>
              <a:rPr lang="en-US" altLang="ko-KR" sz="1200">
                <a:solidFill>
                  <a:srgbClr val="FDDC07"/>
                </a:solidFill>
                <a:cs typeface="Arial" panose="020B0604020202020204"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sp>
        <p:nvSpPr>
          <p:cNvPr id="50" name="TextBox 11">
            <a:extLst>
              <a:ext uri="{FF2B5EF4-FFF2-40B4-BE49-F238E27FC236}">
                <a16:creationId xmlns:a16="http://schemas.microsoft.com/office/drawing/2014/main" id="{28765A1A-E430-484C-9685-50871E6809BA}"/>
              </a:ext>
            </a:extLst>
          </p:cNvPr>
          <p:cNvSpPr txBox="1"/>
          <p:nvPr/>
        </p:nvSpPr>
        <p:spPr>
          <a:xfrm>
            <a:off x="6226551" y="5279972"/>
            <a:ext cx="5293639" cy="830997"/>
          </a:xfrm>
          <a:prstGeom prst="rect">
            <a:avLst/>
          </a:prstGeom>
          <a:noFill/>
        </p:spPr>
        <p:txBody>
          <a:bodyPr wrap="square" rtlCol="0">
            <a:spAutoFit/>
          </a:bodyPr>
          <a:lstStyle/>
          <a:p>
            <a:pPr algn="ctr"/>
            <a:r>
              <a:rPr lang="en-US" altLang="ko-KR" sz="1200">
                <a:solidFill>
                  <a:srgbClr val="FDDC07"/>
                </a:solidFill>
                <a:cs typeface="Arial" panose="020B0604020202020204"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sp>
        <p:nvSpPr>
          <p:cNvPr id="13" name="Rectángulo 12"/>
          <p:cNvSpPr/>
          <p:nvPr/>
        </p:nvSpPr>
        <p:spPr>
          <a:xfrm>
            <a:off x="632151" y="6262777"/>
            <a:ext cx="5206658" cy="83055"/>
          </a:xfrm>
          <a:prstGeom prst="rect">
            <a:avLst/>
          </a:prstGeom>
          <a:solidFill>
            <a:srgbClr val="FDDC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9" name="Rectángulo 18"/>
          <p:cNvSpPr/>
          <p:nvPr/>
        </p:nvSpPr>
        <p:spPr>
          <a:xfrm>
            <a:off x="5838809" y="690785"/>
            <a:ext cx="5922204" cy="86264"/>
          </a:xfrm>
          <a:prstGeom prst="rect">
            <a:avLst/>
          </a:prstGeom>
          <a:solidFill>
            <a:srgbClr val="FDDC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1747" name="Grupo 1746">
            <a:extLst>
              <a:ext uri="{FF2B5EF4-FFF2-40B4-BE49-F238E27FC236}">
                <a16:creationId xmlns:a16="http://schemas.microsoft.com/office/drawing/2014/main" id="{EEE30CBB-8DFA-D1F4-6717-0076D89D681D}"/>
              </a:ext>
            </a:extLst>
          </p:cNvPr>
          <p:cNvGrpSpPr/>
          <p:nvPr/>
        </p:nvGrpSpPr>
        <p:grpSpPr>
          <a:xfrm>
            <a:off x="917576" y="815975"/>
            <a:ext cx="4613275" cy="5000625"/>
            <a:chOff x="917576" y="815975"/>
            <a:chExt cx="4613275" cy="5000625"/>
          </a:xfrm>
        </p:grpSpPr>
        <p:sp>
          <p:nvSpPr>
            <p:cNvPr id="6" name="Freeform 5">
              <a:extLst>
                <a:ext uri="{FF2B5EF4-FFF2-40B4-BE49-F238E27FC236}">
                  <a16:creationId xmlns:a16="http://schemas.microsoft.com/office/drawing/2014/main" id="{19CAE63C-568A-6742-B716-093F97BB6022}"/>
                </a:ext>
              </a:extLst>
            </p:cNvPr>
            <p:cNvSpPr/>
            <p:nvPr/>
          </p:nvSpPr>
          <p:spPr bwMode="auto">
            <a:xfrm>
              <a:off x="2454276" y="1952625"/>
              <a:ext cx="1479550" cy="3668713"/>
            </a:xfrm>
            <a:custGeom>
              <a:avLst/>
              <a:gdLst>
                <a:gd name="T0" fmla="*/ 174 w 174"/>
                <a:gd name="T1" fmla="*/ 39 h 432"/>
                <a:gd name="T2" fmla="*/ 171 w 174"/>
                <a:gd name="T3" fmla="*/ 86 h 432"/>
                <a:gd name="T4" fmla="*/ 167 w 174"/>
                <a:gd name="T5" fmla="*/ 153 h 432"/>
                <a:gd name="T6" fmla="*/ 151 w 174"/>
                <a:gd name="T7" fmla="*/ 190 h 432"/>
                <a:gd name="T8" fmla="*/ 146 w 174"/>
                <a:gd name="T9" fmla="*/ 209 h 432"/>
                <a:gd name="T10" fmla="*/ 142 w 174"/>
                <a:gd name="T11" fmla="*/ 196 h 432"/>
                <a:gd name="T12" fmla="*/ 131 w 174"/>
                <a:gd name="T13" fmla="*/ 245 h 432"/>
                <a:gd name="T14" fmla="*/ 107 w 174"/>
                <a:gd name="T15" fmla="*/ 348 h 432"/>
                <a:gd name="T16" fmla="*/ 102 w 174"/>
                <a:gd name="T17" fmla="*/ 403 h 432"/>
                <a:gd name="T18" fmla="*/ 82 w 174"/>
                <a:gd name="T19" fmla="*/ 414 h 432"/>
                <a:gd name="T20" fmla="*/ 76 w 174"/>
                <a:gd name="T21" fmla="*/ 403 h 432"/>
                <a:gd name="T22" fmla="*/ 58 w 174"/>
                <a:gd name="T23" fmla="*/ 424 h 432"/>
                <a:gd name="T24" fmla="*/ 35 w 174"/>
                <a:gd name="T25" fmla="*/ 412 h 432"/>
                <a:gd name="T26" fmla="*/ 43 w 174"/>
                <a:gd name="T27" fmla="*/ 400 h 432"/>
                <a:gd name="T28" fmla="*/ 44 w 174"/>
                <a:gd name="T29" fmla="*/ 358 h 432"/>
                <a:gd name="T30" fmla="*/ 52 w 174"/>
                <a:gd name="T31" fmla="*/ 337 h 432"/>
                <a:gd name="T32" fmla="*/ 51 w 174"/>
                <a:gd name="T33" fmla="*/ 285 h 432"/>
                <a:gd name="T34" fmla="*/ 46 w 174"/>
                <a:gd name="T35" fmla="*/ 257 h 432"/>
                <a:gd name="T36" fmla="*/ 48 w 174"/>
                <a:gd name="T37" fmla="*/ 226 h 432"/>
                <a:gd name="T38" fmla="*/ 36 w 174"/>
                <a:gd name="T39" fmla="*/ 208 h 432"/>
                <a:gd name="T40" fmla="*/ 28 w 174"/>
                <a:gd name="T41" fmla="*/ 209 h 432"/>
                <a:gd name="T42" fmla="*/ 27 w 174"/>
                <a:gd name="T43" fmla="*/ 194 h 432"/>
                <a:gd name="T44" fmla="*/ 29 w 174"/>
                <a:gd name="T45" fmla="*/ 170 h 432"/>
                <a:gd name="T46" fmla="*/ 33 w 174"/>
                <a:gd name="T47" fmla="*/ 131 h 432"/>
                <a:gd name="T48" fmla="*/ 48 w 174"/>
                <a:gd name="T49" fmla="*/ 60 h 432"/>
                <a:gd name="T50" fmla="*/ 48 w 174"/>
                <a:gd name="T51" fmla="*/ 61 h 432"/>
                <a:gd name="T52" fmla="*/ 34 w 174"/>
                <a:gd name="T53" fmla="*/ 108 h 432"/>
                <a:gd name="T54" fmla="*/ 34 w 174"/>
                <a:gd name="T55" fmla="*/ 80 h 432"/>
                <a:gd name="T56" fmla="*/ 11 w 174"/>
                <a:gd name="T57" fmla="*/ 47 h 432"/>
                <a:gd name="T58" fmla="*/ 0 w 174"/>
                <a:gd name="T59" fmla="*/ 28 h 432"/>
                <a:gd name="T60" fmla="*/ 12 w 174"/>
                <a:gd name="T61" fmla="*/ 9 h 432"/>
                <a:gd name="T62" fmla="*/ 27 w 174"/>
                <a:gd name="T63" fmla="*/ 6 h 432"/>
                <a:gd name="T64" fmla="*/ 38 w 174"/>
                <a:gd name="T65" fmla="*/ 23 h 432"/>
                <a:gd name="T66" fmla="*/ 57 w 174"/>
                <a:gd name="T67" fmla="*/ 36 h 432"/>
                <a:gd name="T68" fmla="*/ 70 w 174"/>
                <a:gd name="T69" fmla="*/ 37 h 432"/>
                <a:gd name="T70" fmla="*/ 93 w 174"/>
                <a:gd name="T71" fmla="*/ 49 h 432"/>
                <a:gd name="T72" fmla="*/ 127 w 174"/>
                <a:gd name="T73" fmla="*/ 54 h 432"/>
                <a:gd name="T74" fmla="*/ 142 w 174"/>
                <a:gd name="T75" fmla="*/ 43 h 432"/>
                <a:gd name="T76" fmla="*/ 166 w 174"/>
                <a:gd name="T77" fmla="*/ 3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4" h="432">
                  <a:moveTo>
                    <a:pt x="173" y="37"/>
                  </a:moveTo>
                  <a:cubicBezTo>
                    <a:pt x="174" y="38"/>
                    <a:pt x="174" y="38"/>
                    <a:pt x="174" y="39"/>
                  </a:cubicBezTo>
                  <a:cubicBezTo>
                    <a:pt x="173" y="50"/>
                    <a:pt x="172" y="62"/>
                    <a:pt x="172" y="74"/>
                  </a:cubicBezTo>
                  <a:cubicBezTo>
                    <a:pt x="172" y="78"/>
                    <a:pt x="172" y="82"/>
                    <a:pt x="171" y="86"/>
                  </a:cubicBezTo>
                  <a:cubicBezTo>
                    <a:pt x="168" y="103"/>
                    <a:pt x="164" y="120"/>
                    <a:pt x="167" y="138"/>
                  </a:cubicBezTo>
                  <a:cubicBezTo>
                    <a:pt x="168" y="143"/>
                    <a:pt x="168" y="148"/>
                    <a:pt x="167" y="153"/>
                  </a:cubicBezTo>
                  <a:cubicBezTo>
                    <a:pt x="165" y="160"/>
                    <a:pt x="161" y="163"/>
                    <a:pt x="154" y="162"/>
                  </a:cubicBezTo>
                  <a:cubicBezTo>
                    <a:pt x="150" y="171"/>
                    <a:pt x="154" y="181"/>
                    <a:pt x="151" y="190"/>
                  </a:cubicBezTo>
                  <a:cubicBezTo>
                    <a:pt x="148" y="198"/>
                    <a:pt x="151" y="207"/>
                    <a:pt x="147" y="215"/>
                  </a:cubicBezTo>
                  <a:cubicBezTo>
                    <a:pt x="145" y="213"/>
                    <a:pt x="146" y="211"/>
                    <a:pt x="146" y="209"/>
                  </a:cubicBezTo>
                  <a:cubicBezTo>
                    <a:pt x="145" y="202"/>
                    <a:pt x="143" y="207"/>
                    <a:pt x="141" y="208"/>
                  </a:cubicBezTo>
                  <a:cubicBezTo>
                    <a:pt x="139" y="202"/>
                    <a:pt x="139" y="202"/>
                    <a:pt x="142" y="196"/>
                  </a:cubicBezTo>
                  <a:cubicBezTo>
                    <a:pt x="137" y="204"/>
                    <a:pt x="134" y="212"/>
                    <a:pt x="136" y="222"/>
                  </a:cubicBezTo>
                  <a:cubicBezTo>
                    <a:pt x="135" y="230"/>
                    <a:pt x="134" y="237"/>
                    <a:pt x="131" y="245"/>
                  </a:cubicBezTo>
                  <a:cubicBezTo>
                    <a:pt x="122" y="270"/>
                    <a:pt x="119" y="296"/>
                    <a:pt x="111" y="320"/>
                  </a:cubicBezTo>
                  <a:cubicBezTo>
                    <a:pt x="109" y="329"/>
                    <a:pt x="108" y="339"/>
                    <a:pt x="107" y="348"/>
                  </a:cubicBezTo>
                  <a:cubicBezTo>
                    <a:pt x="106" y="356"/>
                    <a:pt x="102" y="364"/>
                    <a:pt x="101" y="372"/>
                  </a:cubicBezTo>
                  <a:cubicBezTo>
                    <a:pt x="88" y="383"/>
                    <a:pt x="99" y="393"/>
                    <a:pt x="102" y="403"/>
                  </a:cubicBezTo>
                  <a:cubicBezTo>
                    <a:pt x="104" y="408"/>
                    <a:pt x="107" y="413"/>
                    <a:pt x="102" y="418"/>
                  </a:cubicBezTo>
                  <a:cubicBezTo>
                    <a:pt x="99" y="421"/>
                    <a:pt x="85" y="418"/>
                    <a:pt x="82" y="414"/>
                  </a:cubicBezTo>
                  <a:cubicBezTo>
                    <a:pt x="80" y="412"/>
                    <a:pt x="79" y="410"/>
                    <a:pt x="77" y="407"/>
                  </a:cubicBezTo>
                  <a:cubicBezTo>
                    <a:pt x="76" y="406"/>
                    <a:pt x="76" y="405"/>
                    <a:pt x="76" y="403"/>
                  </a:cubicBezTo>
                  <a:cubicBezTo>
                    <a:pt x="76" y="406"/>
                    <a:pt x="73" y="407"/>
                    <a:pt x="73" y="409"/>
                  </a:cubicBezTo>
                  <a:cubicBezTo>
                    <a:pt x="67" y="413"/>
                    <a:pt x="61" y="417"/>
                    <a:pt x="58" y="424"/>
                  </a:cubicBezTo>
                  <a:cubicBezTo>
                    <a:pt x="57" y="428"/>
                    <a:pt x="41" y="432"/>
                    <a:pt x="37" y="430"/>
                  </a:cubicBezTo>
                  <a:cubicBezTo>
                    <a:pt x="33" y="428"/>
                    <a:pt x="32" y="416"/>
                    <a:pt x="35" y="412"/>
                  </a:cubicBezTo>
                  <a:cubicBezTo>
                    <a:pt x="38" y="409"/>
                    <a:pt x="40" y="405"/>
                    <a:pt x="42" y="401"/>
                  </a:cubicBezTo>
                  <a:cubicBezTo>
                    <a:pt x="42" y="401"/>
                    <a:pt x="42" y="400"/>
                    <a:pt x="43" y="400"/>
                  </a:cubicBezTo>
                  <a:cubicBezTo>
                    <a:pt x="50" y="398"/>
                    <a:pt x="49" y="390"/>
                    <a:pt x="48" y="387"/>
                  </a:cubicBezTo>
                  <a:cubicBezTo>
                    <a:pt x="45" y="377"/>
                    <a:pt x="46" y="367"/>
                    <a:pt x="44" y="358"/>
                  </a:cubicBezTo>
                  <a:cubicBezTo>
                    <a:pt x="44" y="350"/>
                    <a:pt x="43" y="341"/>
                    <a:pt x="45" y="333"/>
                  </a:cubicBezTo>
                  <a:cubicBezTo>
                    <a:pt x="51" y="330"/>
                    <a:pt x="49" y="337"/>
                    <a:pt x="52" y="337"/>
                  </a:cubicBezTo>
                  <a:cubicBezTo>
                    <a:pt x="50" y="333"/>
                    <a:pt x="50" y="329"/>
                    <a:pt x="50" y="325"/>
                  </a:cubicBezTo>
                  <a:cubicBezTo>
                    <a:pt x="52" y="311"/>
                    <a:pt x="47" y="298"/>
                    <a:pt x="51" y="285"/>
                  </a:cubicBezTo>
                  <a:cubicBezTo>
                    <a:pt x="52" y="279"/>
                    <a:pt x="48" y="274"/>
                    <a:pt x="46" y="268"/>
                  </a:cubicBezTo>
                  <a:cubicBezTo>
                    <a:pt x="46" y="264"/>
                    <a:pt x="45" y="261"/>
                    <a:pt x="46" y="257"/>
                  </a:cubicBezTo>
                  <a:cubicBezTo>
                    <a:pt x="54" y="254"/>
                    <a:pt x="53" y="248"/>
                    <a:pt x="50" y="242"/>
                  </a:cubicBezTo>
                  <a:cubicBezTo>
                    <a:pt x="48" y="237"/>
                    <a:pt x="48" y="232"/>
                    <a:pt x="48" y="226"/>
                  </a:cubicBezTo>
                  <a:cubicBezTo>
                    <a:pt x="47" y="223"/>
                    <a:pt x="47" y="220"/>
                    <a:pt x="47" y="217"/>
                  </a:cubicBezTo>
                  <a:cubicBezTo>
                    <a:pt x="48" y="207"/>
                    <a:pt x="46" y="206"/>
                    <a:pt x="36" y="208"/>
                  </a:cubicBezTo>
                  <a:cubicBezTo>
                    <a:pt x="34" y="208"/>
                    <a:pt x="33" y="209"/>
                    <a:pt x="31" y="209"/>
                  </a:cubicBezTo>
                  <a:cubicBezTo>
                    <a:pt x="30" y="209"/>
                    <a:pt x="29" y="209"/>
                    <a:pt x="28" y="209"/>
                  </a:cubicBezTo>
                  <a:cubicBezTo>
                    <a:pt x="28" y="209"/>
                    <a:pt x="27" y="208"/>
                    <a:pt x="26" y="208"/>
                  </a:cubicBezTo>
                  <a:cubicBezTo>
                    <a:pt x="26" y="203"/>
                    <a:pt x="27" y="198"/>
                    <a:pt x="27" y="194"/>
                  </a:cubicBezTo>
                  <a:cubicBezTo>
                    <a:pt x="27" y="192"/>
                    <a:pt x="27" y="190"/>
                    <a:pt x="27" y="189"/>
                  </a:cubicBezTo>
                  <a:cubicBezTo>
                    <a:pt x="29" y="183"/>
                    <a:pt x="28" y="176"/>
                    <a:pt x="29" y="170"/>
                  </a:cubicBezTo>
                  <a:cubicBezTo>
                    <a:pt x="30" y="166"/>
                    <a:pt x="29" y="161"/>
                    <a:pt x="30" y="156"/>
                  </a:cubicBezTo>
                  <a:cubicBezTo>
                    <a:pt x="30" y="148"/>
                    <a:pt x="34" y="140"/>
                    <a:pt x="33" y="131"/>
                  </a:cubicBezTo>
                  <a:cubicBezTo>
                    <a:pt x="33" y="127"/>
                    <a:pt x="34" y="122"/>
                    <a:pt x="35" y="118"/>
                  </a:cubicBezTo>
                  <a:cubicBezTo>
                    <a:pt x="41" y="99"/>
                    <a:pt x="42" y="79"/>
                    <a:pt x="48" y="60"/>
                  </a:cubicBezTo>
                  <a:cubicBezTo>
                    <a:pt x="48" y="59"/>
                    <a:pt x="47" y="60"/>
                    <a:pt x="48" y="60"/>
                  </a:cubicBezTo>
                  <a:cubicBezTo>
                    <a:pt x="48" y="60"/>
                    <a:pt x="48" y="60"/>
                    <a:pt x="48" y="61"/>
                  </a:cubicBezTo>
                  <a:cubicBezTo>
                    <a:pt x="44" y="75"/>
                    <a:pt x="41" y="89"/>
                    <a:pt x="39" y="103"/>
                  </a:cubicBezTo>
                  <a:cubicBezTo>
                    <a:pt x="38" y="105"/>
                    <a:pt x="39" y="109"/>
                    <a:pt x="34" y="108"/>
                  </a:cubicBezTo>
                  <a:cubicBezTo>
                    <a:pt x="32" y="103"/>
                    <a:pt x="33" y="97"/>
                    <a:pt x="34" y="92"/>
                  </a:cubicBezTo>
                  <a:cubicBezTo>
                    <a:pt x="34" y="88"/>
                    <a:pt x="34" y="84"/>
                    <a:pt x="34" y="80"/>
                  </a:cubicBezTo>
                  <a:cubicBezTo>
                    <a:pt x="37" y="65"/>
                    <a:pt x="32" y="55"/>
                    <a:pt x="17" y="50"/>
                  </a:cubicBezTo>
                  <a:cubicBezTo>
                    <a:pt x="15" y="50"/>
                    <a:pt x="13" y="48"/>
                    <a:pt x="11" y="47"/>
                  </a:cubicBezTo>
                  <a:cubicBezTo>
                    <a:pt x="7" y="45"/>
                    <a:pt x="4" y="43"/>
                    <a:pt x="2" y="39"/>
                  </a:cubicBezTo>
                  <a:cubicBezTo>
                    <a:pt x="0" y="36"/>
                    <a:pt x="0" y="32"/>
                    <a:pt x="0" y="28"/>
                  </a:cubicBezTo>
                  <a:cubicBezTo>
                    <a:pt x="0" y="26"/>
                    <a:pt x="0" y="24"/>
                    <a:pt x="2" y="23"/>
                  </a:cubicBezTo>
                  <a:cubicBezTo>
                    <a:pt x="5" y="18"/>
                    <a:pt x="11" y="15"/>
                    <a:pt x="12" y="9"/>
                  </a:cubicBezTo>
                  <a:cubicBezTo>
                    <a:pt x="13" y="3"/>
                    <a:pt x="18" y="1"/>
                    <a:pt x="23" y="0"/>
                  </a:cubicBezTo>
                  <a:cubicBezTo>
                    <a:pt x="26" y="1"/>
                    <a:pt x="26" y="4"/>
                    <a:pt x="27" y="6"/>
                  </a:cubicBezTo>
                  <a:cubicBezTo>
                    <a:pt x="28" y="10"/>
                    <a:pt x="31" y="12"/>
                    <a:pt x="33" y="14"/>
                  </a:cubicBezTo>
                  <a:cubicBezTo>
                    <a:pt x="35" y="17"/>
                    <a:pt x="36" y="20"/>
                    <a:pt x="38" y="23"/>
                  </a:cubicBezTo>
                  <a:cubicBezTo>
                    <a:pt x="39" y="24"/>
                    <a:pt x="39" y="26"/>
                    <a:pt x="40" y="28"/>
                  </a:cubicBezTo>
                  <a:cubicBezTo>
                    <a:pt x="44" y="35"/>
                    <a:pt x="48" y="37"/>
                    <a:pt x="57" y="36"/>
                  </a:cubicBezTo>
                  <a:cubicBezTo>
                    <a:pt x="59" y="35"/>
                    <a:pt x="59" y="33"/>
                    <a:pt x="61" y="32"/>
                  </a:cubicBezTo>
                  <a:cubicBezTo>
                    <a:pt x="66" y="31"/>
                    <a:pt x="67" y="35"/>
                    <a:pt x="70" y="37"/>
                  </a:cubicBezTo>
                  <a:cubicBezTo>
                    <a:pt x="76" y="42"/>
                    <a:pt x="82" y="48"/>
                    <a:pt x="91" y="44"/>
                  </a:cubicBezTo>
                  <a:cubicBezTo>
                    <a:pt x="92" y="45"/>
                    <a:pt x="92" y="47"/>
                    <a:pt x="93" y="49"/>
                  </a:cubicBezTo>
                  <a:cubicBezTo>
                    <a:pt x="95" y="55"/>
                    <a:pt x="101" y="54"/>
                    <a:pt x="106" y="54"/>
                  </a:cubicBezTo>
                  <a:cubicBezTo>
                    <a:pt x="113" y="53"/>
                    <a:pt x="120" y="46"/>
                    <a:pt x="127" y="54"/>
                  </a:cubicBezTo>
                  <a:cubicBezTo>
                    <a:pt x="127" y="54"/>
                    <a:pt x="129" y="53"/>
                    <a:pt x="130" y="53"/>
                  </a:cubicBezTo>
                  <a:cubicBezTo>
                    <a:pt x="142" y="55"/>
                    <a:pt x="142" y="55"/>
                    <a:pt x="142" y="43"/>
                  </a:cubicBezTo>
                  <a:cubicBezTo>
                    <a:pt x="143" y="35"/>
                    <a:pt x="144" y="34"/>
                    <a:pt x="151" y="38"/>
                  </a:cubicBezTo>
                  <a:cubicBezTo>
                    <a:pt x="156" y="42"/>
                    <a:pt x="161" y="43"/>
                    <a:pt x="166" y="38"/>
                  </a:cubicBezTo>
                  <a:cubicBezTo>
                    <a:pt x="168" y="37"/>
                    <a:pt x="171" y="35"/>
                    <a:pt x="173" y="37"/>
                  </a:cubicBezTo>
                  <a:close/>
                </a:path>
              </a:pathLst>
            </a:custGeom>
            <a:solidFill>
              <a:srgbClr val="EE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6">
              <a:extLst>
                <a:ext uri="{FF2B5EF4-FFF2-40B4-BE49-F238E27FC236}">
                  <a16:creationId xmlns:a16="http://schemas.microsoft.com/office/drawing/2014/main" id="{0DA1B09F-337E-8D44-9C28-B364A78E478C}"/>
                </a:ext>
              </a:extLst>
            </p:cNvPr>
            <p:cNvSpPr/>
            <p:nvPr/>
          </p:nvSpPr>
          <p:spPr bwMode="auto">
            <a:xfrm>
              <a:off x="917576" y="2106613"/>
              <a:ext cx="1579563" cy="1851025"/>
            </a:xfrm>
            <a:custGeom>
              <a:avLst/>
              <a:gdLst>
                <a:gd name="T0" fmla="*/ 11 w 186"/>
                <a:gd name="T1" fmla="*/ 164 h 218"/>
                <a:gd name="T2" fmla="*/ 3 w 186"/>
                <a:gd name="T3" fmla="*/ 98 h 218"/>
                <a:gd name="T4" fmla="*/ 12 w 186"/>
                <a:gd name="T5" fmla="*/ 27 h 218"/>
                <a:gd name="T6" fmla="*/ 49 w 186"/>
                <a:gd name="T7" fmla="*/ 8 h 218"/>
                <a:gd name="T8" fmla="*/ 62 w 186"/>
                <a:gd name="T9" fmla="*/ 5 h 218"/>
                <a:gd name="T10" fmla="*/ 85 w 186"/>
                <a:gd name="T11" fmla="*/ 8 h 218"/>
                <a:gd name="T12" fmla="*/ 102 w 186"/>
                <a:gd name="T13" fmla="*/ 12 h 218"/>
                <a:gd name="T14" fmla="*/ 130 w 186"/>
                <a:gd name="T15" fmla="*/ 10 h 218"/>
                <a:gd name="T16" fmla="*/ 156 w 186"/>
                <a:gd name="T17" fmla="*/ 5 h 218"/>
                <a:gd name="T18" fmla="*/ 170 w 186"/>
                <a:gd name="T19" fmla="*/ 23 h 218"/>
                <a:gd name="T20" fmla="*/ 184 w 186"/>
                <a:gd name="T21" fmla="*/ 22 h 218"/>
                <a:gd name="T22" fmla="*/ 179 w 186"/>
                <a:gd name="T23" fmla="*/ 98 h 218"/>
                <a:gd name="T24" fmla="*/ 170 w 186"/>
                <a:gd name="T25" fmla="*/ 32 h 218"/>
                <a:gd name="T26" fmla="*/ 163 w 186"/>
                <a:gd name="T27" fmla="*/ 49 h 218"/>
                <a:gd name="T28" fmla="*/ 153 w 186"/>
                <a:gd name="T29" fmla="*/ 23 h 218"/>
                <a:gd name="T30" fmla="*/ 118 w 186"/>
                <a:gd name="T31" fmla="*/ 37 h 218"/>
                <a:gd name="T32" fmla="*/ 101 w 186"/>
                <a:gd name="T33" fmla="*/ 95 h 218"/>
                <a:gd name="T34" fmla="*/ 106 w 186"/>
                <a:gd name="T35" fmla="*/ 161 h 218"/>
                <a:gd name="T36" fmla="*/ 104 w 186"/>
                <a:gd name="T37" fmla="*/ 203 h 218"/>
                <a:gd name="T38" fmla="*/ 95 w 186"/>
                <a:gd name="T39" fmla="*/ 217 h 218"/>
                <a:gd name="T40" fmla="*/ 96 w 186"/>
                <a:gd name="T41" fmla="*/ 181 h 218"/>
                <a:gd name="T42" fmla="*/ 95 w 186"/>
                <a:gd name="T43" fmla="*/ 179 h 218"/>
                <a:gd name="T44" fmla="*/ 86 w 186"/>
                <a:gd name="T45" fmla="*/ 179 h 218"/>
                <a:gd name="T46" fmla="*/ 82 w 186"/>
                <a:gd name="T47" fmla="*/ 146 h 218"/>
                <a:gd name="T48" fmla="*/ 66 w 186"/>
                <a:gd name="T49" fmla="*/ 135 h 218"/>
                <a:gd name="T50" fmla="*/ 63 w 186"/>
                <a:gd name="T51" fmla="*/ 128 h 218"/>
                <a:gd name="T52" fmla="*/ 46 w 186"/>
                <a:gd name="T53" fmla="*/ 120 h 218"/>
                <a:gd name="T54" fmla="*/ 29 w 186"/>
                <a:gd name="T55" fmla="*/ 151 h 218"/>
                <a:gd name="T56" fmla="*/ 31 w 186"/>
                <a:gd name="T57" fmla="*/ 169 h 218"/>
                <a:gd name="T58" fmla="*/ 46 w 186"/>
                <a:gd name="T59" fmla="*/ 180 h 218"/>
                <a:gd name="T60" fmla="*/ 38 w 186"/>
                <a:gd name="T61" fmla="*/ 208 h 218"/>
                <a:gd name="T62" fmla="*/ 31 w 186"/>
                <a:gd name="T63" fmla="*/ 207 h 218"/>
                <a:gd name="T64" fmla="*/ 17 w 186"/>
                <a:gd name="T65" fmla="*/ 16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6" h="218">
                  <a:moveTo>
                    <a:pt x="13" y="165"/>
                  </a:moveTo>
                  <a:cubicBezTo>
                    <a:pt x="13" y="165"/>
                    <a:pt x="12" y="164"/>
                    <a:pt x="11" y="164"/>
                  </a:cubicBezTo>
                  <a:cubicBezTo>
                    <a:pt x="2" y="163"/>
                    <a:pt x="0" y="158"/>
                    <a:pt x="2" y="149"/>
                  </a:cubicBezTo>
                  <a:cubicBezTo>
                    <a:pt x="6" y="133"/>
                    <a:pt x="5" y="115"/>
                    <a:pt x="3" y="98"/>
                  </a:cubicBezTo>
                  <a:cubicBezTo>
                    <a:pt x="1" y="86"/>
                    <a:pt x="4" y="73"/>
                    <a:pt x="6" y="60"/>
                  </a:cubicBezTo>
                  <a:cubicBezTo>
                    <a:pt x="7" y="49"/>
                    <a:pt x="10" y="38"/>
                    <a:pt x="12" y="27"/>
                  </a:cubicBezTo>
                  <a:cubicBezTo>
                    <a:pt x="13" y="24"/>
                    <a:pt x="14" y="22"/>
                    <a:pt x="18" y="20"/>
                  </a:cubicBezTo>
                  <a:cubicBezTo>
                    <a:pt x="28" y="16"/>
                    <a:pt x="39" y="14"/>
                    <a:pt x="49" y="8"/>
                  </a:cubicBezTo>
                  <a:cubicBezTo>
                    <a:pt x="53" y="6"/>
                    <a:pt x="55" y="2"/>
                    <a:pt x="59" y="0"/>
                  </a:cubicBezTo>
                  <a:cubicBezTo>
                    <a:pt x="61" y="1"/>
                    <a:pt x="61" y="3"/>
                    <a:pt x="62" y="5"/>
                  </a:cubicBezTo>
                  <a:cubicBezTo>
                    <a:pt x="63" y="18"/>
                    <a:pt x="69" y="29"/>
                    <a:pt x="77" y="36"/>
                  </a:cubicBezTo>
                  <a:cubicBezTo>
                    <a:pt x="80" y="28"/>
                    <a:pt x="85" y="19"/>
                    <a:pt x="85" y="8"/>
                  </a:cubicBezTo>
                  <a:cubicBezTo>
                    <a:pt x="86" y="7"/>
                    <a:pt x="86" y="6"/>
                    <a:pt x="88" y="6"/>
                  </a:cubicBezTo>
                  <a:cubicBezTo>
                    <a:pt x="91" y="11"/>
                    <a:pt x="94" y="18"/>
                    <a:pt x="102" y="12"/>
                  </a:cubicBezTo>
                  <a:cubicBezTo>
                    <a:pt x="102" y="11"/>
                    <a:pt x="104" y="12"/>
                    <a:pt x="105" y="12"/>
                  </a:cubicBezTo>
                  <a:cubicBezTo>
                    <a:pt x="114" y="14"/>
                    <a:pt x="122" y="14"/>
                    <a:pt x="130" y="10"/>
                  </a:cubicBezTo>
                  <a:cubicBezTo>
                    <a:pt x="136" y="8"/>
                    <a:pt x="143" y="8"/>
                    <a:pt x="148" y="9"/>
                  </a:cubicBezTo>
                  <a:cubicBezTo>
                    <a:pt x="154" y="11"/>
                    <a:pt x="154" y="7"/>
                    <a:pt x="156" y="5"/>
                  </a:cubicBezTo>
                  <a:cubicBezTo>
                    <a:pt x="158" y="7"/>
                    <a:pt x="158" y="9"/>
                    <a:pt x="158" y="11"/>
                  </a:cubicBezTo>
                  <a:cubicBezTo>
                    <a:pt x="160" y="17"/>
                    <a:pt x="166" y="19"/>
                    <a:pt x="170" y="23"/>
                  </a:cubicBezTo>
                  <a:cubicBezTo>
                    <a:pt x="172" y="25"/>
                    <a:pt x="174" y="23"/>
                    <a:pt x="177" y="22"/>
                  </a:cubicBezTo>
                  <a:cubicBezTo>
                    <a:pt x="179" y="21"/>
                    <a:pt x="181" y="18"/>
                    <a:pt x="184" y="22"/>
                  </a:cubicBezTo>
                  <a:cubicBezTo>
                    <a:pt x="184" y="23"/>
                    <a:pt x="185" y="24"/>
                    <a:pt x="185" y="26"/>
                  </a:cubicBezTo>
                  <a:cubicBezTo>
                    <a:pt x="186" y="62"/>
                    <a:pt x="184" y="92"/>
                    <a:pt x="179" y="98"/>
                  </a:cubicBezTo>
                  <a:cubicBezTo>
                    <a:pt x="176" y="96"/>
                    <a:pt x="176" y="94"/>
                    <a:pt x="176" y="91"/>
                  </a:cubicBezTo>
                  <a:cubicBezTo>
                    <a:pt x="177" y="71"/>
                    <a:pt x="176" y="51"/>
                    <a:pt x="170" y="32"/>
                  </a:cubicBezTo>
                  <a:cubicBezTo>
                    <a:pt x="168" y="33"/>
                    <a:pt x="169" y="35"/>
                    <a:pt x="169" y="38"/>
                  </a:cubicBezTo>
                  <a:cubicBezTo>
                    <a:pt x="168" y="42"/>
                    <a:pt x="168" y="49"/>
                    <a:pt x="163" y="49"/>
                  </a:cubicBezTo>
                  <a:cubicBezTo>
                    <a:pt x="158" y="49"/>
                    <a:pt x="158" y="42"/>
                    <a:pt x="157" y="38"/>
                  </a:cubicBezTo>
                  <a:cubicBezTo>
                    <a:pt x="155" y="33"/>
                    <a:pt x="155" y="28"/>
                    <a:pt x="153" y="23"/>
                  </a:cubicBezTo>
                  <a:cubicBezTo>
                    <a:pt x="151" y="21"/>
                    <a:pt x="150" y="19"/>
                    <a:pt x="147" y="21"/>
                  </a:cubicBezTo>
                  <a:cubicBezTo>
                    <a:pt x="136" y="24"/>
                    <a:pt x="126" y="30"/>
                    <a:pt x="118" y="37"/>
                  </a:cubicBezTo>
                  <a:cubicBezTo>
                    <a:pt x="109" y="42"/>
                    <a:pt x="107" y="50"/>
                    <a:pt x="106" y="59"/>
                  </a:cubicBezTo>
                  <a:cubicBezTo>
                    <a:pt x="105" y="71"/>
                    <a:pt x="104" y="83"/>
                    <a:pt x="101" y="95"/>
                  </a:cubicBezTo>
                  <a:cubicBezTo>
                    <a:pt x="99" y="104"/>
                    <a:pt x="99" y="114"/>
                    <a:pt x="100" y="123"/>
                  </a:cubicBezTo>
                  <a:cubicBezTo>
                    <a:pt x="100" y="136"/>
                    <a:pt x="102" y="149"/>
                    <a:pt x="106" y="161"/>
                  </a:cubicBezTo>
                  <a:cubicBezTo>
                    <a:pt x="106" y="163"/>
                    <a:pt x="107" y="165"/>
                    <a:pt x="105" y="166"/>
                  </a:cubicBezTo>
                  <a:cubicBezTo>
                    <a:pt x="107" y="179"/>
                    <a:pt x="103" y="191"/>
                    <a:pt x="104" y="203"/>
                  </a:cubicBezTo>
                  <a:cubicBezTo>
                    <a:pt x="101" y="206"/>
                    <a:pt x="102" y="211"/>
                    <a:pt x="100" y="214"/>
                  </a:cubicBezTo>
                  <a:cubicBezTo>
                    <a:pt x="99" y="215"/>
                    <a:pt x="98" y="218"/>
                    <a:pt x="95" y="217"/>
                  </a:cubicBezTo>
                  <a:cubicBezTo>
                    <a:pt x="93" y="213"/>
                    <a:pt x="93" y="209"/>
                    <a:pt x="95" y="205"/>
                  </a:cubicBezTo>
                  <a:cubicBezTo>
                    <a:pt x="98" y="197"/>
                    <a:pt x="99" y="189"/>
                    <a:pt x="96" y="181"/>
                  </a:cubicBezTo>
                  <a:cubicBezTo>
                    <a:pt x="95" y="180"/>
                    <a:pt x="95" y="178"/>
                    <a:pt x="95" y="176"/>
                  </a:cubicBezTo>
                  <a:cubicBezTo>
                    <a:pt x="95" y="177"/>
                    <a:pt x="95" y="178"/>
                    <a:pt x="95" y="179"/>
                  </a:cubicBezTo>
                  <a:cubicBezTo>
                    <a:pt x="94" y="182"/>
                    <a:pt x="95" y="187"/>
                    <a:pt x="90" y="186"/>
                  </a:cubicBezTo>
                  <a:cubicBezTo>
                    <a:pt x="85" y="186"/>
                    <a:pt x="87" y="182"/>
                    <a:pt x="86" y="179"/>
                  </a:cubicBezTo>
                  <a:cubicBezTo>
                    <a:pt x="85" y="169"/>
                    <a:pt x="81" y="160"/>
                    <a:pt x="84" y="150"/>
                  </a:cubicBezTo>
                  <a:cubicBezTo>
                    <a:pt x="84" y="148"/>
                    <a:pt x="83" y="147"/>
                    <a:pt x="82" y="146"/>
                  </a:cubicBezTo>
                  <a:cubicBezTo>
                    <a:pt x="80" y="145"/>
                    <a:pt x="78" y="144"/>
                    <a:pt x="78" y="142"/>
                  </a:cubicBezTo>
                  <a:cubicBezTo>
                    <a:pt x="79" y="132"/>
                    <a:pt x="73" y="133"/>
                    <a:pt x="66" y="135"/>
                  </a:cubicBezTo>
                  <a:cubicBezTo>
                    <a:pt x="63" y="135"/>
                    <a:pt x="60" y="135"/>
                    <a:pt x="59" y="132"/>
                  </a:cubicBezTo>
                  <a:cubicBezTo>
                    <a:pt x="58" y="129"/>
                    <a:pt x="61" y="129"/>
                    <a:pt x="63" y="128"/>
                  </a:cubicBezTo>
                  <a:cubicBezTo>
                    <a:pt x="66" y="126"/>
                    <a:pt x="70" y="125"/>
                    <a:pt x="71" y="120"/>
                  </a:cubicBezTo>
                  <a:cubicBezTo>
                    <a:pt x="62" y="119"/>
                    <a:pt x="54" y="119"/>
                    <a:pt x="46" y="120"/>
                  </a:cubicBezTo>
                  <a:cubicBezTo>
                    <a:pt x="44" y="120"/>
                    <a:pt x="42" y="122"/>
                    <a:pt x="42" y="124"/>
                  </a:cubicBezTo>
                  <a:cubicBezTo>
                    <a:pt x="41" y="134"/>
                    <a:pt x="31" y="141"/>
                    <a:pt x="29" y="151"/>
                  </a:cubicBezTo>
                  <a:cubicBezTo>
                    <a:pt x="28" y="156"/>
                    <a:pt x="27" y="160"/>
                    <a:pt x="29" y="164"/>
                  </a:cubicBezTo>
                  <a:cubicBezTo>
                    <a:pt x="30" y="166"/>
                    <a:pt x="30" y="167"/>
                    <a:pt x="31" y="169"/>
                  </a:cubicBezTo>
                  <a:cubicBezTo>
                    <a:pt x="33" y="172"/>
                    <a:pt x="32" y="177"/>
                    <a:pt x="35" y="180"/>
                  </a:cubicBezTo>
                  <a:cubicBezTo>
                    <a:pt x="39" y="183"/>
                    <a:pt x="42" y="179"/>
                    <a:pt x="46" y="180"/>
                  </a:cubicBezTo>
                  <a:cubicBezTo>
                    <a:pt x="47" y="180"/>
                    <a:pt x="48" y="180"/>
                    <a:pt x="48" y="180"/>
                  </a:cubicBezTo>
                  <a:cubicBezTo>
                    <a:pt x="48" y="191"/>
                    <a:pt x="42" y="199"/>
                    <a:pt x="38" y="208"/>
                  </a:cubicBezTo>
                  <a:cubicBezTo>
                    <a:pt x="38" y="210"/>
                    <a:pt x="36" y="211"/>
                    <a:pt x="35" y="211"/>
                  </a:cubicBezTo>
                  <a:cubicBezTo>
                    <a:pt x="32" y="211"/>
                    <a:pt x="31" y="209"/>
                    <a:pt x="31" y="207"/>
                  </a:cubicBezTo>
                  <a:cubicBezTo>
                    <a:pt x="30" y="201"/>
                    <a:pt x="29" y="195"/>
                    <a:pt x="27" y="189"/>
                  </a:cubicBezTo>
                  <a:cubicBezTo>
                    <a:pt x="25" y="179"/>
                    <a:pt x="21" y="171"/>
                    <a:pt x="17" y="162"/>
                  </a:cubicBezTo>
                  <a:cubicBezTo>
                    <a:pt x="14" y="161"/>
                    <a:pt x="15" y="165"/>
                    <a:pt x="13" y="165"/>
                  </a:cubicBezTo>
                  <a:close/>
                </a:path>
              </a:pathLst>
            </a:custGeom>
            <a:solidFill>
              <a:srgbClr val="E6E6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7">
              <a:extLst>
                <a:ext uri="{FF2B5EF4-FFF2-40B4-BE49-F238E27FC236}">
                  <a16:creationId xmlns:a16="http://schemas.microsoft.com/office/drawing/2014/main" id="{D0E3974C-4AED-DA34-A663-195B0845722E}"/>
                </a:ext>
              </a:extLst>
            </p:cNvPr>
            <p:cNvSpPr/>
            <p:nvPr/>
          </p:nvSpPr>
          <p:spPr bwMode="auto">
            <a:xfrm>
              <a:off x="4562476" y="3235325"/>
              <a:ext cx="636588" cy="2003425"/>
            </a:xfrm>
            <a:custGeom>
              <a:avLst/>
              <a:gdLst>
                <a:gd name="T0" fmla="*/ 62 w 75"/>
                <a:gd name="T1" fmla="*/ 136 h 236"/>
                <a:gd name="T2" fmla="*/ 58 w 75"/>
                <a:gd name="T3" fmla="*/ 181 h 236"/>
                <a:gd name="T4" fmla="*/ 56 w 75"/>
                <a:gd name="T5" fmla="*/ 174 h 236"/>
                <a:gd name="T6" fmla="*/ 46 w 75"/>
                <a:gd name="T7" fmla="*/ 199 h 236"/>
                <a:gd name="T8" fmla="*/ 48 w 75"/>
                <a:gd name="T9" fmla="*/ 204 h 236"/>
                <a:gd name="T10" fmla="*/ 47 w 75"/>
                <a:gd name="T11" fmla="*/ 220 h 236"/>
                <a:gd name="T12" fmla="*/ 44 w 75"/>
                <a:gd name="T13" fmla="*/ 228 h 236"/>
                <a:gd name="T14" fmla="*/ 38 w 75"/>
                <a:gd name="T15" fmla="*/ 236 h 236"/>
                <a:gd name="T16" fmla="*/ 26 w 75"/>
                <a:gd name="T17" fmla="*/ 228 h 236"/>
                <a:gd name="T18" fmla="*/ 26 w 75"/>
                <a:gd name="T19" fmla="*/ 225 h 236"/>
                <a:gd name="T20" fmla="*/ 26 w 75"/>
                <a:gd name="T21" fmla="*/ 220 h 236"/>
                <a:gd name="T22" fmla="*/ 27 w 75"/>
                <a:gd name="T23" fmla="*/ 219 h 236"/>
                <a:gd name="T24" fmla="*/ 38 w 75"/>
                <a:gd name="T25" fmla="*/ 186 h 236"/>
                <a:gd name="T26" fmla="*/ 32 w 75"/>
                <a:gd name="T27" fmla="*/ 189 h 236"/>
                <a:gd name="T28" fmla="*/ 32 w 75"/>
                <a:gd name="T29" fmla="*/ 162 h 236"/>
                <a:gd name="T30" fmla="*/ 34 w 75"/>
                <a:gd name="T31" fmla="*/ 166 h 236"/>
                <a:gd name="T32" fmla="*/ 43 w 75"/>
                <a:gd name="T33" fmla="*/ 154 h 236"/>
                <a:gd name="T34" fmla="*/ 44 w 75"/>
                <a:gd name="T35" fmla="*/ 146 h 236"/>
                <a:gd name="T36" fmla="*/ 35 w 75"/>
                <a:gd name="T37" fmla="*/ 109 h 236"/>
                <a:gd name="T38" fmla="*/ 35 w 75"/>
                <a:gd name="T39" fmla="*/ 104 h 236"/>
                <a:gd name="T40" fmla="*/ 29 w 75"/>
                <a:gd name="T41" fmla="*/ 62 h 236"/>
                <a:gd name="T42" fmla="*/ 9 w 75"/>
                <a:gd name="T43" fmla="*/ 96 h 236"/>
                <a:gd name="T44" fmla="*/ 0 w 75"/>
                <a:gd name="T45" fmla="*/ 94 h 236"/>
                <a:gd name="T46" fmla="*/ 2 w 75"/>
                <a:gd name="T47" fmla="*/ 81 h 236"/>
                <a:gd name="T48" fmla="*/ 7 w 75"/>
                <a:gd name="T49" fmla="*/ 39 h 236"/>
                <a:gd name="T50" fmla="*/ 6 w 75"/>
                <a:gd name="T51" fmla="*/ 23 h 236"/>
                <a:gd name="T52" fmla="*/ 6 w 75"/>
                <a:gd name="T53" fmla="*/ 21 h 236"/>
                <a:gd name="T54" fmla="*/ 7 w 75"/>
                <a:gd name="T55" fmla="*/ 6 h 236"/>
                <a:gd name="T56" fmla="*/ 20 w 75"/>
                <a:gd name="T57" fmla="*/ 9 h 236"/>
                <a:gd name="T58" fmla="*/ 19 w 75"/>
                <a:gd name="T59" fmla="*/ 10 h 236"/>
                <a:gd name="T60" fmla="*/ 21 w 75"/>
                <a:gd name="T61" fmla="*/ 9 h 236"/>
                <a:gd name="T62" fmla="*/ 47 w 75"/>
                <a:gd name="T63" fmla="*/ 12 h 236"/>
                <a:gd name="T64" fmla="*/ 70 w 75"/>
                <a:gd name="T65" fmla="*/ 25 h 236"/>
                <a:gd name="T66" fmla="*/ 71 w 75"/>
                <a:gd name="T67" fmla="*/ 63 h 236"/>
                <a:gd name="T68" fmla="*/ 65 w 75"/>
                <a:gd name="T69" fmla="*/ 99 h 236"/>
                <a:gd name="T70" fmla="*/ 60 w 75"/>
                <a:gd name="T71" fmla="*/ 139 h 236"/>
                <a:gd name="T72" fmla="*/ 62 w 75"/>
                <a:gd name="T73" fmla="*/ 1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236">
                  <a:moveTo>
                    <a:pt x="62" y="136"/>
                  </a:moveTo>
                  <a:cubicBezTo>
                    <a:pt x="63" y="151"/>
                    <a:pt x="59" y="166"/>
                    <a:pt x="58" y="181"/>
                  </a:cubicBezTo>
                  <a:cubicBezTo>
                    <a:pt x="56" y="179"/>
                    <a:pt x="56" y="176"/>
                    <a:pt x="56" y="174"/>
                  </a:cubicBezTo>
                  <a:cubicBezTo>
                    <a:pt x="54" y="183"/>
                    <a:pt x="51" y="191"/>
                    <a:pt x="46" y="199"/>
                  </a:cubicBezTo>
                  <a:cubicBezTo>
                    <a:pt x="45" y="201"/>
                    <a:pt x="44" y="204"/>
                    <a:pt x="48" y="204"/>
                  </a:cubicBezTo>
                  <a:cubicBezTo>
                    <a:pt x="49" y="210"/>
                    <a:pt x="51" y="215"/>
                    <a:pt x="47" y="220"/>
                  </a:cubicBezTo>
                  <a:cubicBezTo>
                    <a:pt x="44" y="222"/>
                    <a:pt x="44" y="225"/>
                    <a:pt x="44" y="228"/>
                  </a:cubicBezTo>
                  <a:cubicBezTo>
                    <a:pt x="44" y="232"/>
                    <a:pt x="44" y="236"/>
                    <a:pt x="38" y="236"/>
                  </a:cubicBezTo>
                  <a:cubicBezTo>
                    <a:pt x="34" y="236"/>
                    <a:pt x="27" y="232"/>
                    <a:pt x="26" y="228"/>
                  </a:cubicBezTo>
                  <a:cubicBezTo>
                    <a:pt x="26" y="227"/>
                    <a:pt x="27" y="226"/>
                    <a:pt x="26" y="225"/>
                  </a:cubicBezTo>
                  <a:cubicBezTo>
                    <a:pt x="27" y="223"/>
                    <a:pt x="27" y="222"/>
                    <a:pt x="26" y="220"/>
                  </a:cubicBezTo>
                  <a:cubicBezTo>
                    <a:pt x="27" y="220"/>
                    <a:pt x="27" y="219"/>
                    <a:pt x="27" y="219"/>
                  </a:cubicBezTo>
                  <a:cubicBezTo>
                    <a:pt x="29" y="207"/>
                    <a:pt x="33" y="197"/>
                    <a:pt x="38" y="186"/>
                  </a:cubicBezTo>
                  <a:cubicBezTo>
                    <a:pt x="35" y="186"/>
                    <a:pt x="35" y="189"/>
                    <a:pt x="32" y="189"/>
                  </a:cubicBezTo>
                  <a:cubicBezTo>
                    <a:pt x="28" y="180"/>
                    <a:pt x="31" y="171"/>
                    <a:pt x="32" y="162"/>
                  </a:cubicBezTo>
                  <a:cubicBezTo>
                    <a:pt x="34" y="162"/>
                    <a:pt x="34" y="164"/>
                    <a:pt x="34" y="166"/>
                  </a:cubicBezTo>
                  <a:cubicBezTo>
                    <a:pt x="37" y="161"/>
                    <a:pt x="40" y="158"/>
                    <a:pt x="43" y="154"/>
                  </a:cubicBezTo>
                  <a:cubicBezTo>
                    <a:pt x="45" y="152"/>
                    <a:pt x="46" y="149"/>
                    <a:pt x="44" y="146"/>
                  </a:cubicBezTo>
                  <a:cubicBezTo>
                    <a:pt x="39" y="134"/>
                    <a:pt x="37" y="122"/>
                    <a:pt x="35" y="109"/>
                  </a:cubicBezTo>
                  <a:cubicBezTo>
                    <a:pt x="35" y="107"/>
                    <a:pt x="35" y="105"/>
                    <a:pt x="35" y="104"/>
                  </a:cubicBezTo>
                  <a:cubicBezTo>
                    <a:pt x="40" y="89"/>
                    <a:pt x="33" y="76"/>
                    <a:pt x="29" y="62"/>
                  </a:cubicBezTo>
                  <a:cubicBezTo>
                    <a:pt x="20" y="72"/>
                    <a:pt x="14" y="83"/>
                    <a:pt x="9" y="96"/>
                  </a:cubicBezTo>
                  <a:cubicBezTo>
                    <a:pt x="3" y="102"/>
                    <a:pt x="3" y="102"/>
                    <a:pt x="0" y="94"/>
                  </a:cubicBezTo>
                  <a:cubicBezTo>
                    <a:pt x="0" y="90"/>
                    <a:pt x="1" y="85"/>
                    <a:pt x="2" y="81"/>
                  </a:cubicBezTo>
                  <a:cubicBezTo>
                    <a:pt x="6" y="67"/>
                    <a:pt x="7" y="53"/>
                    <a:pt x="7" y="39"/>
                  </a:cubicBezTo>
                  <a:cubicBezTo>
                    <a:pt x="6" y="34"/>
                    <a:pt x="7" y="28"/>
                    <a:pt x="6" y="23"/>
                  </a:cubicBezTo>
                  <a:cubicBezTo>
                    <a:pt x="6" y="22"/>
                    <a:pt x="6" y="21"/>
                    <a:pt x="6" y="21"/>
                  </a:cubicBezTo>
                  <a:cubicBezTo>
                    <a:pt x="7" y="16"/>
                    <a:pt x="6" y="11"/>
                    <a:pt x="7" y="6"/>
                  </a:cubicBezTo>
                  <a:cubicBezTo>
                    <a:pt x="12" y="0"/>
                    <a:pt x="14" y="0"/>
                    <a:pt x="20" y="9"/>
                  </a:cubicBezTo>
                  <a:cubicBezTo>
                    <a:pt x="20" y="9"/>
                    <a:pt x="20" y="10"/>
                    <a:pt x="19" y="10"/>
                  </a:cubicBezTo>
                  <a:cubicBezTo>
                    <a:pt x="20" y="10"/>
                    <a:pt x="20" y="9"/>
                    <a:pt x="21" y="9"/>
                  </a:cubicBezTo>
                  <a:cubicBezTo>
                    <a:pt x="30" y="9"/>
                    <a:pt x="38" y="11"/>
                    <a:pt x="47" y="12"/>
                  </a:cubicBezTo>
                  <a:cubicBezTo>
                    <a:pt x="54" y="17"/>
                    <a:pt x="60" y="24"/>
                    <a:pt x="70" y="25"/>
                  </a:cubicBezTo>
                  <a:cubicBezTo>
                    <a:pt x="75" y="37"/>
                    <a:pt x="75" y="51"/>
                    <a:pt x="71" y="63"/>
                  </a:cubicBezTo>
                  <a:cubicBezTo>
                    <a:pt x="67" y="75"/>
                    <a:pt x="67" y="87"/>
                    <a:pt x="65" y="99"/>
                  </a:cubicBezTo>
                  <a:cubicBezTo>
                    <a:pt x="63" y="113"/>
                    <a:pt x="62" y="126"/>
                    <a:pt x="60" y="139"/>
                  </a:cubicBezTo>
                  <a:cubicBezTo>
                    <a:pt x="60" y="138"/>
                    <a:pt x="60" y="136"/>
                    <a:pt x="62" y="136"/>
                  </a:cubicBezTo>
                  <a:close/>
                </a:path>
              </a:pathLst>
            </a:custGeom>
            <a:solidFill>
              <a:srgbClr val="E2E0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8">
              <a:extLst>
                <a:ext uri="{FF2B5EF4-FFF2-40B4-BE49-F238E27FC236}">
                  <a16:creationId xmlns:a16="http://schemas.microsoft.com/office/drawing/2014/main" id="{469328A4-E8EC-4A16-7F54-86C4F790CEA6}"/>
                </a:ext>
              </a:extLst>
            </p:cNvPr>
            <p:cNvSpPr/>
            <p:nvPr/>
          </p:nvSpPr>
          <p:spPr bwMode="auto">
            <a:xfrm>
              <a:off x="1036638" y="3463925"/>
              <a:ext cx="679450" cy="1579563"/>
            </a:xfrm>
            <a:custGeom>
              <a:avLst/>
              <a:gdLst>
                <a:gd name="T0" fmla="*/ 3 w 80"/>
                <a:gd name="T1" fmla="*/ 0 h 186"/>
                <a:gd name="T2" fmla="*/ 12 w 80"/>
                <a:gd name="T3" fmla="*/ 16 h 186"/>
                <a:gd name="T4" fmla="*/ 18 w 80"/>
                <a:gd name="T5" fmla="*/ 46 h 186"/>
                <a:gd name="T6" fmla="*/ 21 w 80"/>
                <a:gd name="T7" fmla="*/ 50 h 186"/>
                <a:gd name="T8" fmla="*/ 23 w 80"/>
                <a:gd name="T9" fmla="*/ 46 h 186"/>
                <a:gd name="T10" fmla="*/ 34 w 80"/>
                <a:gd name="T11" fmla="*/ 21 h 186"/>
                <a:gd name="T12" fmla="*/ 38 w 80"/>
                <a:gd name="T13" fmla="*/ 15 h 186"/>
                <a:gd name="T14" fmla="*/ 57 w 80"/>
                <a:gd name="T15" fmla="*/ 16 h 186"/>
                <a:gd name="T16" fmla="*/ 56 w 80"/>
                <a:gd name="T17" fmla="*/ 24 h 186"/>
                <a:gd name="T18" fmla="*/ 53 w 80"/>
                <a:gd name="T19" fmla="*/ 43 h 186"/>
                <a:gd name="T20" fmla="*/ 52 w 80"/>
                <a:gd name="T21" fmla="*/ 47 h 186"/>
                <a:gd name="T22" fmla="*/ 46 w 80"/>
                <a:gd name="T23" fmla="*/ 45 h 186"/>
                <a:gd name="T24" fmla="*/ 44 w 80"/>
                <a:gd name="T25" fmla="*/ 80 h 186"/>
                <a:gd name="T26" fmla="*/ 46 w 80"/>
                <a:gd name="T27" fmla="*/ 85 h 186"/>
                <a:gd name="T28" fmla="*/ 47 w 80"/>
                <a:gd name="T29" fmla="*/ 93 h 186"/>
                <a:gd name="T30" fmla="*/ 44 w 80"/>
                <a:gd name="T31" fmla="*/ 104 h 186"/>
                <a:gd name="T32" fmla="*/ 46 w 80"/>
                <a:gd name="T33" fmla="*/ 110 h 186"/>
                <a:gd name="T34" fmla="*/ 52 w 80"/>
                <a:gd name="T35" fmla="*/ 107 h 186"/>
                <a:gd name="T36" fmla="*/ 76 w 80"/>
                <a:gd name="T37" fmla="*/ 91 h 186"/>
                <a:gd name="T38" fmla="*/ 79 w 80"/>
                <a:gd name="T39" fmla="*/ 91 h 186"/>
                <a:gd name="T40" fmla="*/ 80 w 80"/>
                <a:gd name="T41" fmla="*/ 92 h 186"/>
                <a:gd name="T42" fmla="*/ 56 w 80"/>
                <a:gd name="T43" fmla="*/ 118 h 186"/>
                <a:gd name="T44" fmla="*/ 44 w 80"/>
                <a:gd name="T45" fmla="*/ 133 h 186"/>
                <a:gd name="T46" fmla="*/ 42 w 80"/>
                <a:gd name="T47" fmla="*/ 141 h 186"/>
                <a:gd name="T48" fmla="*/ 40 w 80"/>
                <a:gd name="T49" fmla="*/ 167 h 186"/>
                <a:gd name="T50" fmla="*/ 41 w 80"/>
                <a:gd name="T51" fmla="*/ 178 h 186"/>
                <a:gd name="T52" fmla="*/ 34 w 80"/>
                <a:gd name="T53" fmla="*/ 185 h 186"/>
                <a:gd name="T54" fmla="*/ 25 w 80"/>
                <a:gd name="T55" fmla="*/ 180 h 186"/>
                <a:gd name="T56" fmla="*/ 22 w 80"/>
                <a:gd name="T57" fmla="*/ 179 h 186"/>
                <a:gd name="T58" fmla="*/ 19 w 80"/>
                <a:gd name="T59" fmla="*/ 176 h 186"/>
                <a:gd name="T60" fmla="*/ 10 w 80"/>
                <a:gd name="T61" fmla="*/ 163 h 186"/>
                <a:gd name="T62" fmla="*/ 10 w 80"/>
                <a:gd name="T63" fmla="*/ 154 h 186"/>
                <a:gd name="T64" fmla="*/ 19 w 80"/>
                <a:gd name="T65" fmla="*/ 150 h 186"/>
                <a:gd name="T66" fmla="*/ 12 w 80"/>
                <a:gd name="T67" fmla="*/ 106 h 186"/>
                <a:gd name="T68" fmla="*/ 13 w 80"/>
                <a:gd name="T69" fmla="*/ 79 h 186"/>
                <a:gd name="T70" fmla="*/ 8 w 80"/>
                <a:gd name="T71" fmla="*/ 30 h 186"/>
                <a:gd name="T72" fmla="*/ 4 w 80"/>
                <a:gd name="T73" fmla="*/ 19 h 186"/>
                <a:gd name="T74" fmla="*/ 1 w 80"/>
                <a:gd name="T75" fmla="*/ 6 h 186"/>
                <a:gd name="T76" fmla="*/ 3 w 80"/>
                <a:gd name="T77"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86">
                  <a:moveTo>
                    <a:pt x="3" y="0"/>
                  </a:moveTo>
                  <a:cubicBezTo>
                    <a:pt x="7" y="5"/>
                    <a:pt x="10" y="10"/>
                    <a:pt x="12" y="16"/>
                  </a:cubicBezTo>
                  <a:cubicBezTo>
                    <a:pt x="15" y="25"/>
                    <a:pt x="19" y="35"/>
                    <a:pt x="18" y="46"/>
                  </a:cubicBezTo>
                  <a:cubicBezTo>
                    <a:pt x="18" y="48"/>
                    <a:pt x="19" y="49"/>
                    <a:pt x="21" y="50"/>
                  </a:cubicBezTo>
                  <a:cubicBezTo>
                    <a:pt x="23" y="50"/>
                    <a:pt x="23" y="48"/>
                    <a:pt x="23" y="46"/>
                  </a:cubicBezTo>
                  <a:cubicBezTo>
                    <a:pt x="27" y="38"/>
                    <a:pt x="31" y="29"/>
                    <a:pt x="34" y="21"/>
                  </a:cubicBezTo>
                  <a:cubicBezTo>
                    <a:pt x="35" y="18"/>
                    <a:pt x="37" y="17"/>
                    <a:pt x="38" y="15"/>
                  </a:cubicBezTo>
                  <a:cubicBezTo>
                    <a:pt x="45" y="8"/>
                    <a:pt x="52" y="9"/>
                    <a:pt x="57" y="16"/>
                  </a:cubicBezTo>
                  <a:cubicBezTo>
                    <a:pt x="58" y="19"/>
                    <a:pt x="57" y="22"/>
                    <a:pt x="56" y="24"/>
                  </a:cubicBezTo>
                  <a:cubicBezTo>
                    <a:pt x="53" y="30"/>
                    <a:pt x="48" y="36"/>
                    <a:pt x="53" y="43"/>
                  </a:cubicBezTo>
                  <a:cubicBezTo>
                    <a:pt x="53" y="44"/>
                    <a:pt x="53" y="46"/>
                    <a:pt x="52" y="47"/>
                  </a:cubicBezTo>
                  <a:cubicBezTo>
                    <a:pt x="49" y="49"/>
                    <a:pt x="49" y="46"/>
                    <a:pt x="46" y="45"/>
                  </a:cubicBezTo>
                  <a:cubicBezTo>
                    <a:pt x="46" y="57"/>
                    <a:pt x="45" y="69"/>
                    <a:pt x="44" y="80"/>
                  </a:cubicBezTo>
                  <a:cubicBezTo>
                    <a:pt x="44" y="82"/>
                    <a:pt x="41" y="86"/>
                    <a:pt x="46" y="85"/>
                  </a:cubicBezTo>
                  <a:cubicBezTo>
                    <a:pt x="50" y="87"/>
                    <a:pt x="48" y="91"/>
                    <a:pt x="47" y="93"/>
                  </a:cubicBezTo>
                  <a:cubicBezTo>
                    <a:pt x="46" y="97"/>
                    <a:pt x="45" y="100"/>
                    <a:pt x="44" y="104"/>
                  </a:cubicBezTo>
                  <a:cubicBezTo>
                    <a:pt x="44" y="106"/>
                    <a:pt x="43" y="109"/>
                    <a:pt x="46" y="110"/>
                  </a:cubicBezTo>
                  <a:cubicBezTo>
                    <a:pt x="48" y="111"/>
                    <a:pt x="51" y="109"/>
                    <a:pt x="52" y="107"/>
                  </a:cubicBezTo>
                  <a:cubicBezTo>
                    <a:pt x="58" y="99"/>
                    <a:pt x="69" y="98"/>
                    <a:pt x="76" y="91"/>
                  </a:cubicBezTo>
                  <a:cubicBezTo>
                    <a:pt x="77" y="90"/>
                    <a:pt x="78" y="91"/>
                    <a:pt x="79" y="91"/>
                  </a:cubicBezTo>
                  <a:cubicBezTo>
                    <a:pt x="80" y="91"/>
                    <a:pt x="80" y="92"/>
                    <a:pt x="80" y="92"/>
                  </a:cubicBezTo>
                  <a:cubicBezTo>
                    <a:pt x="72" y="100"/>
                    <a:pt x="64" y="109"/>
                    <a:pt x="56" y="118"/>
                  </a:cubicBezTo>
                  <a:cubicBezTo>
                    <a:pt x="52" y="122"/>
                    <a:pt x="48" y="128"/>
                    <a:pt x="44" y="133"/>
                  </a:cubicBezTo>
                  <a:cubicBezTo>
                    <a:pt x="42" y="135"/>
                    <a:pt x="41" y="138"/>
                    <a:pt x="42" y="141"/>
                  </a:cubicBezTo>
                  <a:cubicBezTo>
                    <a:pt x="45" y="150"/>
                    <a:pt x="44" y="159"/>
                    <a:pt x="40" y="167"/>
                  </a:cubicBezTo>
                  <a:cubicBezTo>
                    <a:pt x="39" y="171"/>
                    <a:pt x="40" y="174"/>
                    <a:pt x="41" y="178"/>
                  </a:cubicBezTo>
                  <a:cubicBezTo>
                    <a:pt x="38" y="180"/>
                    <a:pt x="38" y="184"/>
                    <a:pt x="34" y="185"/>
                  </a:cubicBezTo>
                  <a:cubicBezTo>
                    <a:pt x="30" y="186"/>
                    <a:pt x="26" y="185"/>
                    <a:pt x="25" y="180"/>
                  </a:cubicBezTo>
                  <a:cubicBezTo>
                    <a:pt x="25" y="176"/>
                    <a:pt x="22" y="181"/>
                    <a:pt x="22" y="179"/>
                  </a:cubicBezTo>
                  <a:cubicBezTo>
                    <a:pt x="22" y="177"/>
                    <a:pt x="21" y="176"/>
                    <a:pt x="19" y="176"/>
                  </a:cubicBezTo>
                  <a:cubicBezTo>
                    <a:pt x="10" y="173"/>
                    <a:pt x="9" y="172"/>
                    <a:pt x="10" y="163"/>
                  </a:cubicBezTo>
                  <a:cubicBezTo>
                    <a:pt x="10" y="160"/>
                    <a:pt x="10" y="157"/>
                    <a:pt x="10" y="154"/>
                  </a:cubicBezTo>
                  <a:cubicBezTo>
                    <a:pt x="11" y="148"/>
                    <a:pt x="13" y="147"/>
                    <a:pt x="19" y="150"/>
                  </a:cubicBezTo>
                  <a:cubicBezTo>
                    <a:pt x="14" y="136"/>
                    <a:pt x="12" y="121"/>
                    <a:pt x="12" y="106"/>
                  </a:cubicBezTo>
                  <a:cubicBezTo>
                    <a:pt x="14" y="97"/>
                    <a:pt x="13" y="88"/>
                    <a:pt x="13" y="79"/>
                  </a:cubicBezTo>
                  <a:cubicBezTo>
                    <a:pt x="12" y="62"/>
                    <a:pt x="10" y="46"/>
                    <a:pt x="8" y="30"/>
                  </a:cubicBezTo>
                  <a:cubicBezTo>
                    <a:pt x="7" y="26"/>
                    <a:pt x="7" y="22"/>
                    <a:pt x="4" y="19"/>
                  </a:cubicBezTo>
                  <a:cubicBezTo>
                    <a:pt x="0" y="15"/>
                    <a:pt x="1" y="11"/>
                    <a:pt x="1" y="6"/>
                  </a:cubicBezTo>
                  <a:cubicBezTo>
                    <a:pt x="2" y="4"/>
                    <a:pt x="0" y="2"/>
                    <a:pt x="3" y="0"/>
                  </a:cubicBezTo>
                  <a:close/>
                </a:path>
              </a:pathLst>
            </a:custGeom>
            <a:solidFill>
              <a:srgbClr val="D8DE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9">
              <a:extLst>
                <a:ext uri="{FF2B5EF4-FFF2-40B4-BE49-F238E27FC236}">
                  <a16:creationId xmlns:a16="http://schemas.microsoft.com/office/drawing/2014/main" id="{6A0A5DDF-9B5B-3B3B-37A8-BE6F66379AF0}"/>
                </a:ext>
              </a:extLst>
            </p:cNvPr>
            <p:cNvSpPr/>
            <p:nvPr/>
          </p:nvSpPr>
          <p:spPr bwMode="auto">
            <a:xfrm>
              <a:off x="4545013" y="2368550"/>
              <a:ext cx="806450" cy="1011238"/>
            </a:xfrm>
            <a:custGeom>
              <a:avLst/>
              <a:gdLst>
                <a:gd name="T0" fmla="*/ 49 w 95"/>
                <a:gd name="T1" fmla="*/ 116 h 119"/>
                <a:gd name="T2" fmla="*/ 22 w 95"/>
                <a:gd name="T3" fmla="*/ 112 h 119"/>
                <a:gd name="T4" fmla="*/ 22 w 95"/>
                <a:gd name="T5" fmla="*/ 112 h 119"/>
                <a:gd name="T6" fmla="*/ 15 w 95"/>
                <a:gd name="T7" fmla="*/ 106 h 119"/>
                <a:gd name="T8" fmla="*/ 11 w 95"/>
                <a:gd name="T9" fmla="*/ 107 h 119"/>
                <a:gd name="T10" fmla="*/ 10 w 95"/>
                <a:gd name="T11" fmla="*/ 97 h 119"/>
                <a:gd name="T12" fmla="*/ 18 w 95"/>
                <a:gd name="T13" fmla="*/ 72 h 119"/>
                <a:gd name="T14" fmla="*/ 9 w 95"/>
                <a:gd name="T15" fmla="*/ 42 h 119"/>
                <a:gd name="T16" fmla="*/ 2 w 95"/>
                <a:gd name="T17" fmla="*/ 23 h 119"/>
                <a:gd name="T18" fmla="*/ 3 w 95"/>
                <a:gd name="T19" fmla="*/ 14 h 119"/>
                <a:gd name="T20" fmla="*/ 15 w 95"/>
                <a:gd name="T21" fmla="*/ 13 h 119"/>
                <a:gd name="T22" fmla="*/ 24 w 95"/>
                <a:gd name="T23" fmla="*/ 9 h 119"/>
                <a:gd name="T24" fmla="*/ 30 w 95"/>
                <a:gd name="T25" fmla="*/ 1 h 119"/>
                <a:gd name="T26" fmla="*/ 32 w 95"/>
                <a:gd name="T27" fmla="*/ 1 h 119"/>
                <a:gd name="T28" fmla="*/ 33 w 95"/>
                <a:gd name="T29" fmla="*/ 13 h 119"/>
                <a:gd name="T30" fmla="*/ 42 w 95"/>
                <a:gd name="T31" fmla="*/ 35 h 119"/>
                <a:gd name="T32" fmla="*/ 49 w 95"/>
                <a:gd name="T33" fmla="*/ 34 h 119"/>
                <a:gd name="T34" fmla="*/ 59 w 95"/>
                <a:gd name="T35" fmla="*/ 25 h 119"/>
                <a:gd name="T36" fmla="*/ 68 w 95"/>
                <a:gd name="T37" fmla="*/ 25 h 119"/>
                <a:gd name="T38" fmla="*/ 71 w 95"/>
                <a:gd name="T39" fmla="*/ 14 h 119"/>
                <a:gd name="T40" fmla="*/ 88 w 95"/>
                <a:gd name="T41" fmla="*/ 23 h 119"/>
                <a:gd name="T42" fmla="*/ 85 w 95"/>
                <a:gd name="T43" fmla="*/ 36 h 119"/>
                <a:gd name="T44" fmla="*/ 73 w 95"/>
                <a:gd name="T45" fmla="*/ 53 h 119"/>
                <a:gd name="T46" fmla="*/ 67 w 95"/>
                <a:gd name="T47" fmla="*/ 62 h 119"/>
                <a:gd name="T48" fmla="*/ 61 w 95"/>
                <a:gd name="T49" fmla="*/ 68 h 119"/>
                <a:gd name="T50" fmla="*/ 61 w 95"/>
                <a:gd name="T51" fmla="*/ 78 h 119"/>
                <a:gd name="T52" fmla="*/ 65 w 95"/>
                <a:gd name="T53" fmla="*/ 87 h 119"/>
                <a:gd name="T54" fmla="*/ 63 w 95"/>
                <a:gd name="T55" fmla="*/ 100 h 119"/>
                <a:gd name="T56" fmla="*/ 61 w 95"/>
                <a:gd name="T57" fmla="*/ 114 h 119"/>
                <a:gd name="T58" fmla="*/ 49 w 95"/>
                <a:gd name="T59"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19">
                  <a:moveTo>
                    <a:pt x="49" y="116"/>
                  </a:moveTo>
                  <a:cubicBezTo>
                    <a:pt x="40" y="115"/>
                    <a:pt x="31" y="113"/>
                    <a:pt x="22" y="112"/>
                  </a:cubicBezTo>
                  <a:cubicBezTo>
                    <a:pt x="22" y="112"/>
                    <a:pt x="22" y="112"/>
                    <a:pt x="22" y="112"/>
                  </a:cubicBezTo>
                  <a:cubicBezTo>
                    <a:pt x="20" y="110"/>
                    <a:pt x="17" y="108"/>
                    <a:pt x="15" y="106"/>
                  </a:cubicBezTo>
                  <a:cubicBezTo>
                    <a:pt x="13" y="103"/>
                    <a:pt x="12" y="106"/>
                    <a:pt x="11" y="107"/>
                  </a:cubicBezTo>
                  <a:cubicBezTo>
                    <a:pt x="8" y="104"/>
                    <a:pt x="9" y="100"/>
                    <a:pt x="10" y="97"/>
                  </a:cubicBezTo>
                  <a:cubicBezTo>
                    <a:pt x="17" y="90"/>
                    <a:pt x="19" y="81"/>
                    <a:pt x="18" y="72"/>
                  </a:cubicBezTo>
                  <a:cubicBezTo>
                    <a:pt x="16" y="61"/>
                    <a:pt x="15" y="51"/>
                    <a:pt x="9" y="42"/>
                  </a:cubicBezTo>
                  <a:cubicBezTo>
                    <a:pt x="6" y="36"/>
                    <a:pt x="3" y="30"/>
                    <a:pt x="2" y="23"/>
                  </a:cubicBezTo>
                  <a:cubicBezTo>
                    <a:pt x="1" y="20"/>
                    <a:pt x="0" y="16"/>
                    <a:pt x="3" y="14"/>
                  </a:cubicBezTo>
                  <a:cubicBezTo>
                    <a:pt x="7" y="17"/>
                    <a:pt x="11" y="16"/>
                    <a:pt x="15" y="13"/>
                  </a:cubicBezTo>
                  <a:cubicBezTo>
                    <a:pt x="18" y="10"/>
                    <a:pt x="21" y="11"/>
                    <a:pt x="24" y="9"/>
                  </a:cubicBezTo>
                  <a:cubicBezTo>
                    <a:pt x="28" y="8"/>
                    <a:pt x="31" y="6"/>
                    <a:pt x="30" y="1"/>
                  </a:cubicBezTo>
                  <a:cubicBezTo>
                    <a:pt x="30" y="0"/>
                    <a:pt x="31" y="0"/>
                    <a:pt x="32" y="1"/>
                  </a:cubicBezTo>
                  <a:cubicBezTo>
                    <a:pt x="35" y="5"/>
                    <a:pt x="34" y="9"/>
                    <a:pt x="33" y="13"/>
                  </a:cubicBezTo>
                  <a:cubicBezTo>
                    <a:pt x="32" y="22"/>
                    <a:pt x="37" y="28"/>
                    <a:pt x="42" y="35"/>
                  </a:cubicBezTo>
                  <a:cubicBezTo>
                    <a:pt x="44" y="37"/>
                    <a:pt x="47" y="36"/>
                    <a:pt x="49" y="34"/>
                  </a:cubicBezTo>
                  <a:cubicBezTo>
                    <a:pt x="52" y="31"/>
                    <a:pt x="56" y="29"/>
                    <a:pt x="59" y="25"/>
                  </a:cubicBezTo>
                  <a:cubicBezTo>
                    <a:pt x="61" y="21"/>
                    <a:pt x="65" y="20"/>
                    <a:pt x="68" y="25"/>
                  </a:cubicBezTo>
                  <a:cubicBezTo>
                    <a:pt x="69" y="21"/>
                    <a:pt x="67" y="16"/>
                    <a:pt x="71" y="14"/>
                  </a:cubicBezTo>
                  <a:cubicBezTo>
                    <a:pt x="77" y="16"/>
                    <a:pt x="83" y="19"/>
                    <a:pt x="88" y="23"/>
                  </a:cubicBezTo>
                  <a:cubicBezTo>
                    <a:pt x="95" y="31"/>
                    <a:pt x="95" y="33"/>
                    <a:pt x="85" y="36"/>
                  </a:cubicBezTo>
                  <a:cubicBezTo>
                    <a:pt x="76" y="39"/>
                    <a:pt x="76" y="47"/>
                    <a:pt x="73" y="53"/>
                  </a:cubicBezTo>
                  <a:cubicBezTo>
                    <a:pt x="72" y="57"/>
                    <a:pt x="70" y="60"/>
                    <a:pt x="67" y="62"/>
                  </a:cubicBezTo>
                  <a:cubicBezTo>
                    <a:pt x="65" y="64"/>
                    <a:pt x="63" y="66"/>
                    <a:pt x="61" y="68"/>
                  </a:cubicBezTo>
                  <a:cubicBezTo>
                    <a:pt x="55" y="73"/>
                    <a:pt x="55" y="74"/>
                    <a:pt x="61" y="78"/>
                  </a:cubicBezTo>
                  <a:cubicBezTo>
                    <a:pt x="65" y="80"/>
                    <a:pt x="66" y="82"/>
                    <a:pt x="65" y="87"/>
                  </a:cubicBezTo>
                  <a:cubicBezTo>
                    <a:pt x="64" y="91"/>
                    <a:pt x="63" y="96"/>
                    <a:pt x="63" y="100"/>
                  </a:cubicBezTo>
                  <a:cubicBezTo>
                    <a:pt x="61" y="105"/>
                    <a:pt x="61" y="110"/>
                    <a:pt x="61" y="114"/>
                  </a:cubicBezTo>
                  <a:cubicBezTo>
                    <a:pt x="58" y="118"/>
                    <a:pt x="54" y="119"/>
                    <a:pt x="49" y="116"/>
                  </a:cubicBezTo>
                  <a:close/>
                </a:path>
              </a:pathLst>
            </a:custGeom>
            <a:solidFill>
              <a:srgbClr val="E8E8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10">
              <a:extLst>
                <a:ext uri="{FF2B5EF4-FFF2-40B4-BE49-F238E27FC236}">
                  <a16:creationId xmlns:a16="http://schemas.microsoft.com/office/drawing/2014/main" id="{6A0CE3BD-BE6A-7DCA-87EF-13FC98567FDA}"/>
                </a:ext>
              </a:extLst>
            </p:cNvPr>
            <p:cNvSpPr/>
            <p:nvPr/>
          </p:nvSpPr>
          <p:spPr bwMode="auto">
            <a:xfrm>
              <a:off x="3713163" y="3201988"/>
              <a:ext cx="365125" cy="1798638"/>
            </a:xfrm>
            <a:custGeom>
              <a:avLst/>
              <a:gdLst>
                <a:gd name="T0" fmla="*/ 3 w 43"/>
                <a:gd name="T1" fmla="*/ 200 h 212"/>
                <a:gd name="T2" fmla="*/ 4 w 43"/>
                <a:gd name="T3" fmla="*/ 185 h 212"/>
                <a:gd name="T4" fmla="*/ 17 w 43"/>
                <a:gd name="T5" fmla="*/ 189 h 212"/>
                <a:gd name="T6" fmla="*/ 23 w 43"/>
                <a:gd name="T7" fmla="*/ 187 h 212"/>
                <a:gd name="T8" fmla="*/ 20 w 43"/>
                <a:gd name="T9" fmla="*/ 183 h 212"/>
                <a:gd name="T10" fmla="*/ 20 w 43"/>
                <a:gd name="T11" fmla="*/ 177 h 212"/>
                <a:gd name="T12" fmla="*/ 22 w 43"/>
                <a:gd name="T13" fmla="*/ 170 h 212"/>
                <a:gd name="T14" fmla="*/ 25 w 43"/>
                <a:gd name="T15" fmla="*/ 141 h 212"/>
                <a:gd name="T16" fmla="*/ 31 w 43"/>
                <a:gd name="T17" fmla="*/ 119 h 212"/>
                <a:gd name="T18" fmla="*/ 21 w 43"/>
                <a:gd name="T19" fmla="*/ 149 h 212"/>
                <a:gd name="T20" fmla="*/ 17 w 43"/>
                <a:gd name="T21" fmla="*/ 170 h 212"/>
                <a:gd name="T22" fmla="*/ 14 w 43"/>
                <a:gd name="T23" fmla="*/ 179 h 212"/>
                <a:gd name="T24" fmla="*/ 7 w 43"/>
                <a:gd name="T25" fmla="*/ 176 h 212"/>
                <a:gd name="T26" fmla="*/ 7 w 43"/>
                <a:gd name="T27" fmla="*/ 141 h 212"/>
                <a:gd name="T28" fmla="*/ 6 w 43"/>
                <a:gd name="T29" fmla="*/ 119 h 212"/>
                <a:gd name="T30" fmla="*/ 0 w 43"/>
                <a:gd name="T31" fmla="*/ 57 h 212"/>
                <a:gd name="T32" fmla="*/ 4 w 43"/>
                <a:gd name="T33" fmla="*/ 24 h 212"/>
                <a:gd name="T34" fmla="*/ 11 w 43"/>
                <a:gd name="T35" fmla="*/ 16 h 212"/>
                <a:gd name="T36" fmla="*/ 18 w 43"/>
                <a:gd name="T37" fmla="*/ 8 h 212"/>
                <a:gd name="T38" fmla="*/ 28 w 43"/>
                <a:gd name="T39" fmla="*/ 3 h 212"/>
                <a:gd name="T40" fmla="*/ 34 w 43"/>
                <a:gd name="T41" fmla="*/ 20 h 212"/>
                <a:gd name="T42" fmla="*/ 31 w 43"/>
                <a:gd name="T43" fmla="*/ 34 h 212"/>
                <a:gd name="T44" fmla="*/ 35 w 43"/>
                <a:gd name="T45" fmla="*/ 52 h 212"/>
                <a:gd name="T46" fmla="*/ 35 w 43"/>
                <a:gd name="T47" fmla="*/ 64 h 212"/>
                <a:gd name="T48" fmla="*/ 35 w 43"/>
                <a:gd name="T49" fmla="*/ 64 h 212"/>
                <a:gd name="T50" fmla="*/ 35 w 43"/>
                <a:gd name="T51" fmla="*/ 63 h 212"/>
                <a:gd name="T52" fmla="*/ 39 w 43"/>
                <a:gd name="T53" fmla="*/ 60 h 212"/>
                <a:gd name="T54" fmla="*/ 38 w 43"/>
                <a:gd name="T55" fmla="*/ 84 h 212"/>
                <a:gd name="T56" fmla="*/ 35 w 43"/>
                <a:gd name="T57" fmla="*/ 115 h 212"/>
                <a:gd name="T58" fmla="*/ 28 w 43"/>
                <a:gd name="T59" fmla="*/ 199 h 212"/>
                <a:gd name="T60" fmla="*/ 26 w 43"/>
                <a:gd name="T61" fmla="*/ 207 h 212"/>
                <a:gd name="T62" fmla="*/ 3 w 43"/>
                <a:gd name="T63" fmla="*/ 20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211">
                  <a:moveTo>
                    <a:pt x="3" y="200"/>
                  </a:moveTo>
                  <a:cubicBezTo>
                    <a:pt x="3" y="195"/>
                    <a:pt x="1" y="190"/>
                    <a:pt x="4" y="185"/>
                  </a:cubicBezTo>
                  <a:cubicBezTo>
                    <a:pt x="8" y="187"/>
                    <a:pt x="13" y="187"/>
                    <a:pt x="17" y="189"/>
                  </a:cubicBezTo>
                  <a:cubicBezTo>
                    <a:pt x="19" y="190"/>
                    <a:pt x="22" y="189"/>
                    <a:pt x="23" y="187"/>
                  </a:cubicBezTo>
                  <a:cubicBezTo>
                    <a:pt x="25" y="184"/>
                    <a:pt x="22" y="184"/>
                    <a:pt x="20" y="183"/>
                  </a:cubicBezTo>
                  <a:cubicBezTo>
                    <a:pt x="18" y="182"/>
                    <a:pt x="19" y="179"/>
                    <a:pt x="20" y="177"/>
                  </a:cubicBezTo>
                  <a:cubicBezTo>
                    <a:pt x="21" y="175"/>
                    <a:pt x="23" y="172"/>
                    <a:pt x="22" y="170"/>
                  </a:cubicBezTo>
                  <a:cubicBezTo>
                    <a:pt x="17" y="160"/>
                    <a:pt x="22" y="150"/>
                    <a:pt x="25" y="141"/>
                  </a:cubicBezTo>
                  <a:cubicBezTo>
                    <a:pt x="27" y="134"/>
                    <a:pt x="29" y="126"/>
                    <a:pt x="31" y="119"/>
                  </a:cubicBezTo>
                  <a:cubicBezTo>
                    <a:pt x="28" y="129"/>
                    <a:pt x="24" y="139"/>
                    <a:pt x="21" y="149"/>
                  </a:cubicBezTo>
                  <a:cubicBezTo>
                    <a:pt x="18" y="156"/>
                    <a:pt x="18" y="163"/>
                    <a:pt x="17" y="170"/>
                  </a:cubicBezTo>
                  <a:cubicBezTo>
                    <a:pt x="17" y="173"/>
                    <a:pt x="17" y="176"/>
                    <a:pt x="14" y="179"/>
                  </a:cubicBezTo>
                  <a:cubicBezTo>
                    <a:pt x="11" y="182"/>
                    <a:pt x="8" y="182"/>
                    <a:pt x="7" y="176"/>
                  </a:cubicBezTo>
                  <a:cubicBezTo>
                    <a:pt x="2" y="165"/>
                    <a:pt x="9" y="153"/>
                    <a:pt x="7" y="141"/>
                  </a:cubicBezTo>
                  <a:cubicBezTo>
                    <a:pt x="5" y="134"/>
                    <a:pt x="6" y="126"/>
                    <a:pt x="6" y="119"/>
                  </a:cubicBezTo>
                  <a:cubicBezTo>
                    <a:pt x="5" y="98"/>
                    <a:pt x="0" y="78"/>
                    <a:pt x="0" y="57"/>
                  </a:cubicBezTo>
                  <a:cubicBezTo>
                    <a:pt x="1" y="46"/>
                    <a:pt x="4" y="35"/>
                    <a:pt x="4" y="24"/>
                  </a:cubicBezTo>
                  <a:cubicBezTo>
                    <a:pt x="4" y="20"/>
                    <a:pt x="7" y="17"/>
                    <a:pt x="11" y="16"/>
                  </a:cubicBezTo>
                  <a:cubicBezTo>
                    <a:pt x="15" y="15"/>
                    <a:pt x="17" y="12"/>
                    <a:pt x="18" y="8"/>
                  </a:cubicBezTo>
                  <a:cubicBezTo>
                    <a:pt x="18" y="1"/>
                    <a:pt x="22" y="0"/>
                    <a:pt x="28" y="3"/>
                  </a:cubicBezTo>
                  <a:cubicBezTo>
                    <a:pt x="32" y="8"/>
                    <a:pt x="33" y="14"/>
                    <a:pt x="34" y="20"/>
                  </a:cubicBezTo>
                  <a:cubicBezTo>
                    <a:pt x="34" y="24"/>
                    <a:pt x="32" y="29"/>
                    <a:pt x="31" y="34"/>
                  </a:cubicBezTo>
                  <a:cubicBezTo>
                    <a:pt x="30" y="40"/>
                    <a:pt x="30" y="46"/>
                    <a:pt x="35" y="52"/>
                  </a:cubicBezTo>
                  <a:cubicBezTo>
                    <a:pt x="38" y="56"/>
                    <a:pt x="35" y="60"/>
                    <a:pt x="35" y="64"/>
                  </a:cubicBezTo>
                  <a:cubicBezTo>
                    <a:pt x="35" y="65"/>
                    <a:pt x="36" y="64"/>
                    <a:pt x="35" y="64"/>
                  </a:cubicBezTo>
                  <a:cubicBezTo>
                    <a:pt x="35" y="64"/>
                    <a:pt x="34" y="64"/>
                    <a:pt x="35" y="63"/>
                  </a:cubicBezTo>
                  <a:cubicBezTo>
                    <a:pt x="36" y="62"/>
                    <a:pt x="35" y="58"/>
                    <a:pt x="39" y="60"/>
                  </a:cubicBezTo>
                  <a:cubicBezTo>
                    <a:pt x="43" y="68"/>
                    <a:pt x="40" y="77"/>
                    <a:pt x="38" y="84"/>
                  </a:cubicBezTo>
                  <a:cubicBezTo>
                    <a:pt x="36" y="95"/>
                    <a:pt x="35" y="105"/>
                    <a:pt x="35" y="115"/>
                  </a:cubicBezTo>
                  <a:cubicBezTo>
                    <a:pt x="34" y="143"/>
                    <a:pt x="35" y="171"/>
                    <a:pt x="28" y="199"/>
                  </a:cubicBezTo>
                  <a:cubicBezTo>
                    <a:pt x="27" y="202"/>
                    <a:pt x="27" y="204"/>
                    <a:pt x="26" y="207"/>
                  </a:cubicBezTo>
                  <a:cubicBezTo>
                    <a:pt x="15" y="212"/>
                    <a:pt x="8" y="210"/>
                    <a:pt x="3" y="200"/>
                  </a:cubicBezTo>
                  <a:close/>
                </a:path>
              </a:pathLst>
            </a:custGeom>
            <a:solidFill>
              <a:srgbClr val="F49F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11">
              <a:extLst>
                <a:ext uri="{FF2B5EF4-FFF2-40B4-BE49-F238E27FC236}">
                  <a16:creationId xmlns:a16="http://schemas.microsoft.com/office/drawing/2014/main" id="{9E299522-1702-0755-CE49-0A495A8B3348}"/>
                </a:ext>
              </a:extLst>
            </p:cNvPr>
            <p:cNvSpPr/>
            <p:nvPr/>
          </p:nvSpPr>
          <p:spPr bwMode="auto">
            <a:xfrm>
              <a:off x="2293938" y="3719513"/>
              <a:ext cx="560388" cy="1554163"/>
            </a:xfrm>
            <a:custGeom>
              <a:avLst/>
              <a:gdLst>
                <a:gd name="T0" fmla="*/ 47 w 66"/>
                <a:gd name="T1" fmla="*/ 0 h 183"/>
                <a:gd name="T2" fmla="*/ 48 w 66"/>
                <a:gd name="T3" fmla="*/ 0 h 183"/>
                <a:gd name="T4" fmla="*/ 50 w 66"/>
                <a:gd name="T5" fmla="*/ 9 h 183"/>
                <a:gd name="T6" fmla="*/ 58 w 66"/>
                <a:gd name="T7" fmla="*/ 23 h 183"/>
                <a:gd name="T8" fmla="*/ 64 w 66"/>
                <a:gd name="T9" fmla="*/ 28 h 183"/>
                <a:gd name="T10" fmla="*/ 66 w 66"/>
                <a:gd name="T11" fmla="*/ 39 h 183"/>
                <a:gd name="T12" fmla="*/ 66 w 66"/>
                <a:gd name="T13" fmla="*/ 79 h 183"/>
                <a:gd name="T14" fmla="*/ 63 w 66"/>
                <a:gd name="T15" fmla="*/ 152 h 183"/>
                <a:gd name="T16" fmla="*/ 61 w 66"/>
                <a:gd name="T17" fmla="*/ 154 h 183"/>
                <a:gd name="T18" fmla="*/ 44 w 66"/>
                <a:gd name="T19" fmla="*/ 151 h 183"/>
                <a:gd name="T20" fmla="*/ 38 w 66"/>
                <a:gd name="T21" fmla="*/ 143 h 183"/>
                <a:gd name="T22" fmla="*/ 43 w 66"/>
                <a:gd name="T23" fmla="*/ 118 h 183"/>
                <a:gd name="T24" fmla="*/ 41 w 66"/>
                <a:gd name="T25" fmla="*/ 87 h 183"/>
                <a:gd name="T26" fmla="*/ 44 w 66"/>
                <a:gd name="T27" fmla="*/ 60 h 183"/>
                <a:gd name="T28" fmla="*/ 48 w 66"/>
                <a:gd name="T29" fmla="*/ 28 h 183"/>
                <a:gd name="T30" fmla="*/ 42 w 66"/>
                <a:gd name="T31" fmla="*/ 39 h 183"/>
                <a:gd name="T32" fmla="*/ 31 w 66"/>
                <a:gd name="T33" fmla="*/ 83 h 183"/>
                <a:gd name="T34" fmla="*/ 31 w 66"/>
                <a:gd name="T35" fmla="*/ 111 h 183"/>
                <a:gd name="T36" fmla="*/ 30 w 66"/>
                <a:gd name="T37" fmla="*/ 118 h 183"/>
                <a:gd name="T38" fmla="*/ 24 w 66"/>
                <a:gd name="T39" fmla="*/ 149 h 183"/>
                <a:gd name="T40" fmla="*/ 20 w 66"/>
                <a:gd name="T41" fmla="*/ 177 h 183"/>
                <a:gd name="T42" fmla="*/ 15 w 66"/>
                <a:gd name="T43" fmla="*/ 182 h 183"/>
                <a:gd name="T44" fmla="*/ 11 w 66"/>
                <a:gd name="T45" fmla="*/ 178 h 183"/>
                <a:gd name="T46" fmla="*/ 5 w 66"/>
                <a:gd name="T47" fmla="*/ 178 h 183"/>
                <a:gd name="T48" fmla="*/ 0 w 66"/>
                <a:gd name="T49" fmla="*/ 173 h 183"/>
                <a:gd name="T50" fmla="*/ 3 w 66"/>
                <a:gd name="T51" fmla="*/ 162 h 183"/>
                <a:gd name="T52" fmla="*/ 5 w 66"/>
                <a:gd name="T53" fmla="*/ 155 h 183"/>
                <a:gd name="T54" fmla="*/ 6 w 66"/>
                <a:gd name="T55" fmla="*/ 151 h 183"/>
                <a:gd name="T56" fmla="*/ 10 w 66"/>
                <a:gd name="T57" fmla="*/ 137 h 183"/>
                <a:gd name="T58" fmla="*/ 14 w 66"/>
                <a:gd name="T59" fmla="*/ 120 h 183"/>
                <a:gd name="T60" fmla="*/ 28 w 66"/>
                <a:gd name="T61" fmla="*/ 58 h 183"/>
                <a:gd name="T62" fmla="*/ 29 w 66"/>
                <a:gd name="T63" fmla="*/ 53 h 183"/>
                <a:gd name="T64" fmla="*/ 36 w 66"/>
                <a:gd name="T65" fmla="*/ 25 h 183"/>
                <a:gd name="T66" fmla="*/ 41 w 66"/>
                <a:gd name="T67" fmla="*/ 8 h 183"/>
                <a:gd name="T68" fmla="*/ 47 w 66"/>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6" h="183">
                  <a:moveTo>
                    <a:pt x="47" y="0"/>
                  </a:moveTo>
                  <a:cubicBezTo>
                    <a:pt x="47" y="0"/>
                    <a:pt x="47" y="0"/>
                    <a:pt x="48" y="0"/>
                  </a:cubicBezTo>
                  <a:cubicBezTo>
                    <a:pt x="50" y="3"/>
                    <a:pt x="50" y="6"/>
                    <a:pt x="50" y="9"/>
                  </a:cubicBezTo>
                  <a:cubicBezTo>
                    <a:pt x="49" y="16"/>
                    <a:pt x="51" y="21"/>
                    <a:pt x="58" y="23"/>
                  </a:cubicBezTo>
                  <a:cubicBezTo>
                    <a:pt x="60" y="24"/>
                    <a:pt x="62" y="26"/>
                    <a:pt x="64" y="28"/>
                  </a:cubicBezTo>
                  <a:cubicBezTo>
                    <a:pt x="66" y="31"/>
                    <a:pt x="66" y="36"/>
                    <a:pt x="66" y="39"/>
                  </a:cubicBezTo>
                  <a:cubicBezTo>
                    <a:pt x="64" y="53"/>
                    <a:pt x="66" y="66"/>
                    <a:pt x="66" y="79"/>
                  </a:cubicBezTo>
                  <a:cubicBezTo>
                    <a:pt x="66" y="103"/>
                    <a:pt x="63" y="127"/>
                    <a:pt x="63" y="152"/>
                  </a:cubicBezTo>
                  <a:cubicBezTo>
                    <a:pt x="63" y="153"/>
                    <a:pt x="62" y="153"/>
                    <a:pt x="61" y="154"/>
                  </a:cubicBezTo>
                  <a:cubicBezTo>
                    <a:pt x="55" y="153"/>
                    <a:pt x="50" y="154"/>
                    <a:pt x="44" y="151"/>
                  </a:cubicBezTo>
                  <a:cubicBezTo>
                    <a:pt x="40" y="149"/>
                    <a:pt x="39" y="147"/>
                    <a:pt x="38" y="143"/>
                  </a:cubicBezTo>
                  <a:cubicBezTo>
                    <a:pt x="36" y="134"/>
                    <a:pt x="44" y="126"/>
                    <a:pt x="43" y="118"/>
                  </a:cubicBezTo>
                  <a:cubicBezTo>
                    <a:pt x="42" y="108"/>
                    <a:pt x="46" y="98"/>
                    <a:pt x="41" y="87"/>
                  </a:cubicBezTo>
                  <a:cubicBezTo>
                    <a:pt x="36" y="79"/>
                    <a:pt x="41" y="69"/>
                    <a:pt x="44" y="60"/>
                  </a:cubicBezTo>
                  <a:cubicBezTo>
                    <a:pt x="48" y="49"/>
                    <a:pt x="48" y="39"/>
                    <a:pt x="48" y="28"/>
                  </a:cubicBezTo>
                  <a:cubicBezTo>
                    <a:pt x="43" y="31"/>
                    <a:pt x="43" y="35"/>
                    <a:pt x="42" y="39"/>
                  </a:cubicBezTo>
                  <a:cubicBezTo>
                    <a:pt x="40" y="54"/>
                    <a:pt x="34" y="68"/>
                    <a:pt x="31" y="83"/>
                  </a:cubicBezTo>
                  <a:cubicBezTo>
                    <a:pt x="29" y="93"/>
                    <a:pt x="31" y="102"/>
                    <a:pt x="31" y="111"/>
                  </a:cubicBezTo>
                  <a:cubicBezTo>
                    <a:pt x="31" y="114"/>
                    <a:pt x="31" y="116"/>
                    <a:pt x="30" y="118"/>
                  </a:cubicBezTo>
                  <a:cubicBezTo>
                    <a:pt x="26" y="128"/>
                    <a:pt x="23" y="138"/>
                    <a:pt x="24" y="149"/>
                  </a:cubicBezTo>
                  <a:cubicBezTo>
                    <a:pt x="25" y="159"/>
                    <a:pt x="20" y="167"/>
                    <a:pt x="20" y="177"/>
                  </a:cubicBezTo>
                  <a:cubicBezTo>
                    <a:pt x="21" y="179"/>
                    <a:pt x="17" y="181"/>
                    <a:pt x="15" y="182"/>
                  </a:cubicBezTo>
                  <a:cubicBezTo>
                    <a:pt x="11" y="183"/>
                    <a:pt x="12" y="180"/>
                    <a:pt x="11" y="178"/>
                  </a:cubicBezTo>
                  <a:cubicBezTo>
                    <a:pt x="9" y="173"/>
                    <a:pt x="7" y="175"/>
                    <a:pt x="5" y="178"/>
                  </a:cubicBezTo>
                  <a:cubicBezTo>
                    <a:pt x="2" y="178"/>
                    <a:pt x="1" y="176"/>
                    <a:pt x="0" y="173"/>
                  </a:cubicBezTo>
                  <a:cubicBezTo>
                    <a:pt x="0" y="169"/>
                    <a:pt x="2" y="165"/>
                    <a:pt x="3" y="162"/>
                  </a:cubicBezTo>
                  <a:cubicBezTo>
                    <a:pt x="4" y="160"/>
                    <a:pt x="5" y="158"/>
                    <a:pt x="5" y="155"/>
                  </a:cubicBezTo>
                  <a:cubicBezTo>
                    <a:pt x="6" y="154"/>
                    <a:pt x="6" y="152"/>
                    <a:pt x="6" y="151"/>
                  </a:cubicBezTo>
                  <a:cubicBezTo>
                    <a:pt x="8" y="146"/>
                    <a:pt x="8" y="142"/>
                    <a:pt x="10" y="137"/>
                  </a:cubicBezTo>
                  <a:cubicBezTo>
                    <a:pt x="12" y="132"/>
                    <a:pt x="14" y="126"/>
                    <a:pt x="14" y="120"/>
                  </a:cubicBezTo>
                  <a:cubicBezTo>
                    <a:pt x="16" y="99"/>
                    <a:pt x="23" y="79"/>
                    <a:pt x="28" y="58"/>
                  </a:cubicBezTo>
                  <a:cubicBezTo>
                    <a:pt x="28" y="56"/>
                    <a:pt x="28" y="55"/>
                    <a:pt x="29" y="53"/>
                  </a:cubicBezTo>
                  <a:cubicBezTo>
                    <a:pt x="32" y="44"/>
                    <a:pt x="34" y="34"/>
                    <a:pt x="36" y="25"/>
                  </a:cubicBezTo>
                  <a:cubicBezTo>
                    <a:pt x="38" y="19"/>
                    <a:pt x="39" y="13"/>
                    <a:pt x="41" y="8"/>
                  </a:cubicBezTo>
                  <a:cubicBezTo>
                    <a:pt x="42" y="5"/>
                    <a:pt x="43" y="1"/>
                    <a:pt x="47" y="0"/>
                  </a:cubicBezTo>
                  <a:close/>
                </a:path>
              </a:pathLst>
            </a:custGeom>
            <a:solidFill>
              <a:srgbClr val="E4E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12">
              <a:extLst>
                <a:ext uri="{FF2B5EF4-FFF2-40B4-BE49-F238E27FC236}">
                  <a16:creationId xmlns:a16="http://schemas.microsoft.com/office/drawing/2014/main" id="{E87B9BB9-991A-E231-F49D-2A9F6BEA2C89}"/>
                </a:ext>
              </a:extLst>
            </p:cNvPr>
            <p:cNvSpPr/>
            <p:nvPr/>
          </p:nvSpPr>
          <p:spPr bwMode="auto">
            <a:xfrm>
              <a:off x="1358901" y="815975"/>
              <a:ext cx="1317625" cy="619125"/>
            </a:xfrm>
            <a:custGeom>
              <a:avLst/>
              <a:gdLst>
                <a:gd name="T0" fmla="*/ 115 w 155"/>
                <a:gd name="T1" fmla="*/ 52 h 73"/>
                <a:gd name="T2" fmla="*/ 121 w 155"/>
                <a:gd name="T3" fmla="*/ 46 h 73"/>
                <a:gd name="T4" fmla="*/ 113 w 155"/>
                <a:gd name="T5" fmla="*/ 22 h 73"/>
                <a:gd name="T6" fmla="*/ 96 w 155"/>
                <a:gd name="T7" fmla="*/ 22 h 73"/>
                <a:gd name="T8" fmla="*/ 53 w 155"/>
                <a:gd name="T9" fmla="*/ 39 h 73"/>
                <a:gd name="T10" fmla="*/ 38 w 155"/>
                <a:gd name="T11" fmla="*/ 63 h 73"/>
                <a:gd name="T12" fmla="*/ 13 w 155"/>
                <a:gd name="T13" fmla="*/ 64 h 73"/>
                <a:gd name="T14" fmla="*/ 6 w 155"/>
                <a:gd name="T15" fmla="*/ 70 h 73"/>
                <a:gd name="T16" fmla="*/ 4 w 155"/>
                <a:gd name="T17" fmla="*/ 73 h 73"/>
                <a:gd name="T18" fmla="*/ 17 w 155"/>
                <a:gd name="T19" fmla="*/ 35 h 73"/>
                <a:gd name="T20" fmla="*/ 112 w 155"/>
                <a:gd name="T21" fmla="*/ 2 h 73"/>
                <a:gd name="T22" fmla="*/ 140 w 155"/>
                <a:gd name="T23" fmla="*/ 12 h 73"/>
                <a:gd name="T24" fmla="*/ 140 w 155"/>
                <a:gd name="T25" fmla="*/ 55 h 73"/>
                <a:gd name="T26" fmla="*/ 137 w 155"/>
                <a:gd name="T27" fmla="*/ 62 h 73"/>
                <a:gd name="T28" fmla="*/ 134 w 155"/>
                <a:gd name="T29" fmla="*/ 63 h 73"/>
                <a:gd name="T30" fmla="*/ 116 w 155"/>
                <a:gd name="T31" fmla="*/ 60 h 73"/>
                <a:gd name="T32" fmla="*/ 115 w 155"/>
                <a:gd name="T33" fmla="*/ 5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73">
                  <a:moveTo>
                    <a:pt x="115" y="52"/>
                  </a:moveTo>
                  <a:cubicBezTo>
                    <a:pt x="117" y="50"/>
                    <a:pt x="119" y="48"/>
                    <a:pt x="121" y="46"/>
                  </a:cubicBezTo>
                  <a:cubicBezTo>
                    <a:pt x="130" y="37"/>
                    <a:pt x="125" y="25"/>
                    <a:pt x="113" y="22"/>
                  </a:cubicBezTo>
                  <a:cubicBezTo>
                    <a:pt x="107" y="21"/>
                    <a:pt x="101" y="21"/>
                    <a:pt x="96" y="22"/>
                  </a:cubicBezTo>
                  <a:cubicBezTo>
                    <a:pt x="80" y="25"/>
                    <a:pt x="66" y="30"/>
                    <a:pt x="53" y="39"/>
                  </a:cubicBezTo>
                  <a:cubicBezTo>
                    <a:pt x="44" y="45"/>
                    <a:pt x="38" y="53"/>
                    <a:pt x="38" y="63"/>
                  </a:cubicBezTo>
                  <a:cubicBezTo>
                    <a:pt x="30" y="65"/>
                    <a:pt x="21" y="64"/>
                    <a:pt x="13" y="64"/>
                  </a:cubicBezTo>
                  <a:cubicBezTo>
                    <a:pt x="8" y="64"/>
                    <a:pt x="6" y="65"/>
                    <a:pt x="6" y="70"/>
                  </a:cubicBezTo>
                  <a:cubicBezTo>
                    <a:pt x="6" y="71"/>
                    <a:pt x="5" y="72"/>
                    <a:pt x="4" y="73"/>
                  </a:cubicBezTo>
                  <a:cubicBezTo>
                    <a:pt x="0" y="62"/>
                    <a:pt x="7" y="43"/>
                    <a:pt x="17" y="35"/>
                  </a:cubicBezTo>
                  <a:cubicBezTo>
                    <a:pt x="44" y="11"/>
                    <a:pt x="76" y="0"/>
                    <a:pt x="112" y="2"/>
                  </a:cubicBezTo>
                  <a:cubicBezTo>
                    <a:pt x="122" y="3"/>
                    <a:pt x="132" y="5"/>
                    <a:pt x="140" y="12"/>
                  </a:cubicBezTo>
                  <a:cubicBezTo>
                    <a:pt x="155" y="25"/>
                    <a:pt x="155" y="41"/>
                    <a:pt x="140" y="55"/>
                  </a:cubicBezTo>
                  <a:cubicBezTo>
                    <a:pt x="138" y="56"/>
                    <a:pt x="134" y="57"/>
                    <a:pt x="137" y="62"/>
                  </a:cubicBezTo>
                  <a:cubicBezTo>
                    <a:pt x="136" y="63"/>
                    <a:pt x="135" y="63"/>
                    <a:pt x="134" y="63"/>
                  </a:cubicBezTo>
                  <a:cubicBezTo>
                    <a:pt x="128" y="61"/>
                    <a:pt x="122" y="62"/>
                    <a:pt x="116" y="60"/>
                  </a:cubicBezTo>
                  <a:cubicBezTo>
                    <a:pt x="111" y="58"/>
                    <a:pt x="110" y="56"/>
                    <a:pt x="115" y="52"/>
                  </a:cubicBezTo>
                  <a:close/>
                </a:path>
              </a:pathLst>
            </a:custGeom>
            <a:solidFill>
              <a:srgbClr val="E09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13">
              <a:extLst>
                <a:ext uri="{FF2B5EF4-FFF2-40B4-BE49-F238E27FC236}">
                  <a16:creationId xmlns:a16="http://schemas.microsoft.com/office/drawing/2014/main" id="{38DD1B82-94AD-CBE9-CEAD-A60188DA2B2D}"/>
                </a:ext>
              </a:extLst>
            </p:cNvPr>
            <p:cNvSpPr/>
            <p:nvPr/>
          </p:nvSpPr>
          <p:spPr bwMode="auto">
            <a:xfrm>
              <a:off x="3797301" y="1443038"/>
              <a:ext cx="1266825" cy="357188"/>
            </a:xfrm>
            <a:custGeom>
              <a:avLst/>
              <a:gdLst>
                <a:gd name="T0" fmla="*/ 148 w 149"/>
                <a:gd name="T1" fmla="*/ 12 h 42"/>
                <a:gd name="T2" fmla="*/ 144 w 149"/>
                <a:gd name="T3" fmla="*/ 32 h 42"/>
                <a:gd name="T4" fmla="*/ 136 w 149"/>
                <a:gd name="T5" fmla="*/ 38 h 42"/>
                <a:gd name="T6" fmla="*/ 133 w 149"/>
                <a:gd name="T7" fmla="*/ 38 h 42"/>
                <a:gd name="T8" fmla="*/ 120 w 149"/>
                <a:gd name="T9" fmla="*/ 24 h 42"/>
                <a:gd name="T10" fmla="*/ 119 w 149"/>
                <a:gd name="T11" fmla="*/ 21 h 42"/>
                <a:gd name="T12" fmla="*/ 117 w 149"/>
                <a:gd name="T13" fmla="*/ 23 h 42"/>
                <a:gd name="T14" fmla="*/ 64 w 149"/>
                <a:gd name="T15" fmla="*/ 38 h 42"/>
                <a:gd name="T16" fmla="*/ 51 w 149"/>
                <a:gd name="T17" fmla="*/ 31 h 42"/>
                <a:gd name="T18" fmla="*/ 46 w 149"/>
                <a:gd name="T19" fmla="*/ 29 h 42"/>
                <a:gd name="T20" fmla="*/ 18 w 149"/>
                <a:gd name="T21" fmla="*/ 42 h 42"/>
                <a:gd name="T22" fmla="*/ 6 w 149"/>
                <a:gd name="T23" fmla="*/ 17 h 42"/>
                <a:gd name="T24" fmla="*/ 9 w 149"/>
                <a:gd name="T25" fmla="*/ 6 h 42"/>
                <a:gd name="T26" fmla="*/ 12 w 149"/>
                <a:gd name="T27" fmla="*/ 4 h 42"/>
                <a:gd name="T28" fmla="*/ 31 w 149"/>
                <a:gd name="T29" fmla="*/ 5 h 42"/>
                <a:gd name="T30" fmla="*/ 32 w 149"/>
                <a:gd name="T31" fmla="*/ 7 h 42"/>
                <a:gd name="T32" fmla="*/ 31 w 149"/>
                <a:gd name="T33" fmla="*/ 22 h 42"/>
                <a:gd name="T34" fmla="*/ 33 w 149"/>
                <a:gd name="T35" fmla="*/ 28 h 42"/>
                <a:gd name="T36" fmla="*/ 40 w 149"/>
                <a:gd name="T37" fmla="*/ 27 h 42"/>
                <a:gd name="T38" fmla="*/ 48 w 149"/>
                <a:gd name="T39" fmla="*/ 13 h 42"/>
                <a:gd name="T40" fmla="*/ 51 w 149"/>
                <a:gd name="T41" fmla="*/ 0 h 42"/>
                <a:gd name="T42" fmla="*/ 67 w 149"/>
                <a:gd name="T43" fmla="*/ 5 h 42"/>
                <a:gd name="T44" fmla="*/ 70 w 149"/>
                <a:gd name="T45" fmla="*/ 8 h 42"/>
                <a:gd name="T46" fmla="*/ 99 w 149"/>
                <a:gd name="T47" fmla="*/ 22 h 42"/>
                <a:gd name="T48" fmla="*/ 121 w 149"/>
                <a:gd name="T49" fmla="*/ 5 h 42"/>
                <a:gd name="T50" fmla="*/ 145 w 149"/>
                <a:gd name="T51" fmla="*/ 6 h 42"/>
                <a:gd name="T52" fmla="*/ 148 w 149"/>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9" h="42">
                  <a:moveTo>
                    <a:pt x="148" y="12"/>
                  </a:moveTo>
                  <a:cubicBezTo>
                    <a:pt x="147" y="19"/>
                    <a:pt x="145" y="25"/>
                    <a:pt x="144" y="32"/>
                  </a:cubicBezTo>
                  <a:cubicBezTo>
                    <a:pt x="143" y="37"/>
                    <a:pt x="141" y="39"/>
                    <a:pt x="136" y="38"/>
                  </a:cubicBezTo>
                  <a:cubicBezTo>
                    <a:pt x="135" y="38"/>
                    <a:pt x="134" y="38"/>
                    <a:pt x="133" y="38"/>
                  </a:cubicBezTo>
                  <a:cubicBezTo>
                    <a:pt x="118" y="38"/>
                    <a:pt x="118" y="38"/>
                    <a:pt x="120" y="24"/>
                  </a:cubicBezTo>
                  <a:cubicBezTo>
                    <a:pt x="120" y="23"/>
                    <a:pt x="120" y="22"/>
                    <a:pt x="119" y="21"/>
                  </a:cubicBezTo>
                  <a:cubicBezTo>
                    <a:pt x="118" y="22"/>
                    <a:pt x="117" y="22"/>
                    <a:pt x="117" y="23"/>
                  </a:cubicBezTo>
                  <a:cubicBezTo>
                    <a:pt x="102" y="39"/>
                    <a:pt x="84" y="40"/>
                    <a:pt x="64" y="38"/>
                  </a:cubicBezTo>
                  <a:cubicBezTo>
                    <a:pt x="59" y="38"/>
                    <a:pt x="54" y="36"/>
                    <a:pt x="51" y="31"/>
                  </a:cubicBezTo>
                  <a:cubicBezTo>
                    <a:pt x="50" y="29"/>
                    <a:pt x="47" y="26"/>
                    <a:pt x="46" y="29"/>
                  </a:cubicBezTo>
                  <a:cubicBezTo>
                    <a:pt x="40" y="42"/>
                    <a:pt x="28" y="40"/>
                    <a:pt x="18" y="42"/>
                  </a:cubicBezTo>
                  <a:cubicBezTo>
                    <a:pt x="3" y="37"/>
                    <a:pt x="0" y="31"/>
                    <a:pt x="6" y="17"/>
                  </a:cubicBezTo>
                  <a:cubicBezTo>
                    <a:pt x="7" y="13"/>
                    <a:pt x="8" y="10"/>
                    <a:pt x="9" y="6"/>
                  </a:cubicBezTo>
                  <a:cubicBezTo>
                    <a:pt x="9" y="4"/>
                    <a:pt x="11" y="3"/>
                    <a:pt x="12" y="4"/>
                  </a:cubicBezTo>
                  <a:cubicBezTo>
                    <a:pt x="18" y="7"/>
                    <a:pt x="25" y="8"/>
                    <a:pt x="31" y="5"/>
                  </a:cubicBezTo>
                  <a:cubicBezTo>
                    <a:pt x="32" y="5"/>
                    <a:pt x="33" y="6"/>
                    <a:pt x="32" y="7"/>
                  </a:cubicBezTo>
                  <a:cubicBezTo>
                    <a:pt x="32" y="12"/>
                    <a:pt x="31" y="17"/>
                    <a:pt x="31" y="22"/>
                  </a:cubicBezTo>
                  <a:cubicBezTo>
                    <a:pt x="31" y="24"/>
                    <a:pt x="30" y="26"/>
                    <a:pt x="33" y="28"/>
                  </a:cubicBezTo>
                  <a:cubicBezTo>
                    <a:pt x="36" y="29"/>
                    <a:pt x="38" y="29"/>
                    <a:pt x="40" y="27"/>
                  </a:cubicBezTo>
                  <a:cubicBezTo>
                    <a:pt x="45" y="24"/>
                    <a:pt x="47" y="19"/>
                    <a:pt x="48" y="13"/>
                  </a:cubicBezTo>
                  <a:cubicBezTo>
                    <a:pt x="49" y="9"/>
                    <a:pt x="49" y="4"/>
                    <a:pt x="51" y="0"/>
                  </a:cubicBezTo>
                  <a:cubicBezTo>
                    <a:pt x="56" y="3"/>
                    <a:pt x="61" y="7"/>
                    <a:pt x="67" y="5"/>
                  </a:cubicBezTo>
                  <a:cubicBezTo>
                    <a:pt x="69" y="4"/>
                    <a:pt x="69" y="7"/>
                    <a:pt x="70" y="8"/>
                  </a:cubicBezTo>
                  <a:cubicBezTo>
                    <a:pt x="71" y="23"/>
                    <a:pt x="84" y="25"/>
                    <a:pt x="99" y="22"/>
                  </a:cubicBezTo>
                  <a:cubicBezTo>
                    <a:pt x="108" y="20"/>
                    <a:pt x="116" y="14"/>
                    <a:pt x="121" y="5"/>
                  </a:cubicBezTo>
                  <a:cubicBezTo>
                    <a:pt x="129" y="4"/>
                    <a:pt x="137" y="7"/>
                    <a:pt x="145" y="6"/>
                  </a:cubicBezTo>
                  <a:cubicBezTo>
                    <a:pt x="149" y="6"/>
                    <a:pt x="149" y="9"/>
                    <a:pt x="148" y="12"/>
                  </a:cubicBezTo>
                  <a:close/>
                </a:path>
              </a:pathLst>
            </a:custGeom>
            <a:solidFill>
              <a:srgbClr val="A2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14">
              <a:extLst>
                <a:ext uri="{FF2B5EF4-FFF2-40B4-BE49-F238E27FC236}">
                  <a16:creationId xmlns:a16="http://schemas.microsoft.com/office/drawing/2014/main" id="{CE9FC85B-4151-F308-AB0B-4E0D39DF5ADF}"/>
                </a:ext>
              </a:extLst>
            </p:cNvPr>
            <p:cNvSpPr/>
            <p:nvPr/>
          </p:nvSpPr>
          <p:spPr bwMode="auto">
            <a:xfrm>
              <a:off x="2106613" y="3557588"/>
              <a:ext cx="492125" cy="1503363"/>
            </a:xfrm>
            <a:custGeom>
              <a:avLst/>
              <a:gdLst>
                <a:gd name="T0" fmla="*/ 19 w 58"/>
                <a:gd name="T1" fmla="*/ 79 h 177"/>
                <a:gd name="T2" fmla="*/ 22 w 58"/>
                <a:gd name="T3" fmla="*/ 37 h 177"/>
                <a:gd name="T4" fmla="*/ 21 w 58"/>
                <a:gd name="T5" fmla="*/ 30 h 177"/>
                <a:gd name="T6" fmla="*/ 28 w 58"/>
                <a:gd name="T7" fmla="*/ 16 h 177"/>
                <a:gd name="T8" fmla="*/ 39 w 58"/>
                <a:gd name="T9" fmla="*/ 1 h 177"/>
                <a:gd name="T10" fmla="*/ 47 w 58"/>
                <a:gd name="T11" fmla="*/ 0 h 177"/>
                <a:gd name="T12" fmla="*/ 50 w 58"/>
                <a:gd name="T13" fmla="*/ 3 h 177"/>
                <a:gd name="T14" fmla="*/ 47 w 58"/>
                <a:gd name="T15" fmla="*/ 6 h 177"/>
                <a:gd name="T16" fmla="*/ 41 w 58"/>
                <a:gd name="T17" fmla="*/ 8 h 177"/>
                <a:gd name="T18" fmla="*/ 57 w 58"/>
                <a:gd name="T19" fmla="*/ 8 h 177"/>
                <a:gd name="T20" fmla="*/ 54 w 58"/>
                <a:gd name="T21" fmla="*/ 11 h 177"/>
                <a:gd name="T22" fmla="*/ 35 w 58"/>
                <a:gd name="T23" fmla="*/ 23 h 177"/>
                <a:gd name="T24" fmla="*/ 33 w 58"/>
                <a:gd name="T25" fmla="*/ 31 h 177"/>
                <a:gd name="T26" fmla="*/ 33 w 58"/>
                <a:gd name="T27" fmla="*/ 56 h 177"/>
                <a:gd name="T28" fmla="*/ 52 w 58"/>
                <a:gd name="T29" fmla="*/ 42 h 177"/>
                <a:gd name="T30" fmla="*/ 58 w 58"/>
                <a:gd name="T31" fmla="*/ 44 h 177"/>
                <a:gd name="T32" fmla="*/ 55 w 58"/>
                <a:gd name="T33" fmla="*/ 56 h 177"/>
                <a:gd name="T34" fmla="*/ 43 w 58"/>
                <a:gd name="T35" fmla="*/ 69 h 177"/>
                <a:gd name="T36" fmla="*/ 53 w 58"/>
                <a:gd name="T37" fmla="*/ 58 h 177"/>
                <a:gd name="T38" fmla="*/ 52 w 58"/>
                <a:gd name="T39" fmla="*/ 73 h 177"/>
                <a:gd name="T40" fmla="*/ 41 w 58"/>
                <a:gd name="T41" fmla="*/ 115 h 177"/>
                <a:gd name="T42" fmla="*/ 39 w 58"/>
                <a:gd name="T43" fmla="*/ 123 h 177"/>
                <a:gd name="T44" fmla="*/ 24 w 58"/>
                <a:gd name="T45" fmla="*/ 153 h 177"/>
                <a:gd name="T46" fmla="*/ 15 w 58"/>
                <a:gd name="T47" fmla="*/ 165 h 177"/>
                <a:gd name="T48" fmla="*/ 14 w 58"/>
                <a:gd name="T49" fmla="*/ 168 h 177"/>
                <a:gd name="T50" fmla="*/ 13 w 58"/>
                <a:gd name="T51" fmla="*/ 169 h 177"/>
                <a:gd name="T52" fmla="*/ 4 w 58"/>
                <a:gd name="T53" fmla="*/ 175 h 177"/>
                <a:gd name="T54" fmla="*/ 4 w 58"/>
                <a:gd name="T55" fmla="*/ 166 h 177"/>
                <a:gd name="T56" fmla="*/ 13 w 58"/>
                <a:gd name="T57" fmla="*/ 153 h 177"/>
                <a:gd name="T58" fmla="*/ 28 w 58"/>
                <a:gd name="T59" fmla="*/ 140 h 177"/>
                <a:gd name="T60" fmla="*/ 28 w 58"/>
                <a:gd name="T61" fmla="*/ 139 h 177"/>
                <a:gd name="T62" fmla="*/ 28 w 58"/>
                <a:gd name="T63" fmla="*/ 140 h 177"/>
                <a:gd name="T64" fmla="*/ 23 w 58"/>
                <a:gd name="T65" fmla="*/ 145 h 177"/>
                <a:gd name="T66" fmla="*/ 12 w 58"/>
                <a:gd name="T67" fmla="*/ 143 h 177"/>
                <a:gd name="T68" fmla="*/ 12 w 58"/>
                <a:gd name="T69" fmla="*/ 130 h 177"/>
                <a:gd name="T70" fmla="*/ 14 w 58"/>
                <a:gd name="T71" fmla="*/ 124 h 177"/>
                <a:gd name="T72" fmla="*/ 14 w 58"/>
                <a:gd name="T73" fmla="*/ 118 h 177"/>
                <a:gd name="T74" fmla="*/ 17 w 58"/>
                <a:gd name="T75" fmla="*/ 102 h 177"/>
                <a:gd name="T76" fmla="*/ 18 w 58"/>
                <a:gd name="T77" fmla="*/ 95 h 177"/>
                <a:gd name="T78" fmla="*/ 19 w 58"/>
                <a:gd name="T79" fmla="*/ 7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177">
                  <a:moveTo>
                    <a:pt x="19" y="79"/>
                  </a:moveTo>
                  <a:cubicBezTo>
                    <a:pt x="20" y="65"/>
                    <a:pt x="23" y="52"/>
                    <a:pt x="22" y="37"/>
                  </a:cubicBezTo>
                  <a:cubicBezTo>
                    <a:pt x="22" y="35"/>
                    <a:pt x="23" y="32"/>
                    <a:pt x="21" y="30"/>
                  </a:cubicBezTo>
                  <a:cubicBezTo>
                    <a:pt x="20" y="23"/>
                    <a:pt x="28" y="21"/>
                    <a:pt x="28" y="16"/>
                  </a:cubicBezTo>
                  <a:cubicBezTo>
                    <a:pt x="30" y="10"/>
                    <a:pt x="32" y="3"/>
                    <a:pt x="39" y="1"/>
                  </a:cubicBezTo>
                  <a:cubicBezTo>
                    <a:pt x="42" y="0"/>
                    <a:pt x="44" y="0"/>
                    <a:pt x="47" y="0"/>
                  </a:cubicBezTo>
                  <a:cubicBezTo>
                    <a:pt x="48" y="1"/>
                    <a:pt x="50" y="1"/>
                    <a:pt x="50" y="3"/>
                  </a:cubicBezTo>
                  <a:cubicBezTo>
                    <a:pt x="50" y="5"/>
                    <a:pt x="49" y="6"/>
                    <a:pt x="47" y="6"/>
                  </a:cubicBezTo>
                  <a:cubicBezTo>
                    <a:pt x="45" y="7"/>
                    <a:pt x="42" y="8"/>
                    <a:pt x="41" y="8"/>
                  </a:cubicBezTo>
                  <a:cubicBezTo>
                    <a:pt x="45" y="7"/>
                    <a:pt x="51" y="5"/>
                    <a:pt x="57" y="8"/>
                  </a:cubicBezTo>
                  <a:cubicBezTo>
                    <a:pt x="57" y="11"/>
                    <a:pt x="55" y="11"/>
                    <a:pt x="54" y="11"/>
                  </a:cubicBezTo>
                  <a:cubicBezTo>
                    <a:pt x="46" y="12"/>
                    <a:pt x="41" y="19"/>
                    <a:pt x="35" y="23"/>
                  </a:cubicBezTo>
                  <a:cubicBezTo>
                    <a:pt x="32" y="25"/>
                    <a:pt x="31" y="28"/>
                    <a:pt x="33" y="31"/>
                  </a:cubicBezTo>
                  <a:cubicBezTo>
                    <a:pt x="39" y="39"/>
                    <a:pt x="38" y="47"/>
                    <a:pt x="33" y="56"/>
                  </a:cubicBezTo>
                  <a:cubicBezTo>
                    <a:pt x="41" y="52"/>
                    <a:pt x="44" y="45"/>
                    <a:pt x="52" y="42"/>
                  </a:cubicBezTo>
                  <a:cubicBezTo>
                    <a:pt x="54" y="43"/>
                    <a:pt x="57" y="41"/>
                    <a:pt x="58" y="44"/>
                  </a:cubicBezTo>
                  <a:cubicBezTo>
                    <a:pt x="58" y="48"/>
                    <a:pt x="58" y="53"/>
                    <a:pt x="55" y="56"/>
                  </a:cubicBezTo>
                  <a:cubicBezTo>
                    <a:pt x="50" y="61"/>
                    <a:pt x="47" y="66"/>
                    <a:pt x="43" y="69"/>
                  </a:cubicBezTo>
                  <a:cubicBezTo>
                    <a:pt x="45" y="67"/>
                    <a:pt x="50" y="63"/>
                    <a:pt x="53" y="58"/>
                  </a:cubicBezTo>
                  <a:cubicBezTo>
                    <a:pt x="56" y="64"/>
                    <a:pt x="52" y="68"/>
                    <a:pt x="52" y="73"/>
                  </a:cubicBezTo>
                  <a:cubicBezTo>
                    <a:pt x="47" y="87"/>
                    <a:pt x="44" y="101"/>
                    <a:pt x="41" y="115"/>
                  </a:cubicBezTo>
                  <a:cubicBezTo>
                    <a:pt x="40" y="118"/>
                    <a:pt x="39" y="120"/>
                    <a:pt x="39" y="123"/>
                  </a:cubicBezTo>
                  <a:cubicBezTo>
                    <a:pt x="40" y="136"/>
                    <a:pt x="32" y="144"/>
                    <a:pt x="24" y="153"/>
                  </a:cubicBezTo>
                  <a:cubicBezTo>
                    <a:pt x="20" y="157"/>
                    <a:pt x="17" y="160"/>
                    <a:pt x="15" y="165"/>
                  </a:cubicBezTo>
                  <a:cubicBezTo>
                    <a:pt x="15" y="166"/>
                    <a:pt x="14" y="167"/>
                    <a:pt x="14" y="168"/>
                  </a:cubicBezTo>
                  <a:cubicBezTo>
                    <a:pt x="14" y="169"/>
                    <a:pt x="13" y="169"/>
                    <a:pt x="13" y="169"/>
                  </a:cubicBezTo>
                  <a:cubicBezTo>
                    <a:pt x="10" y="172"/>
                    <a:pt x="8" y="177"/>
                    <a:pt x="4" y="175"/>
                  </a:cubicBezTo>
                  <a:cubicBezTo>
                    <a:pt x="0" y="174"/>
                    <a:pt x="4" y="169"/>
                    <a:pt x="4" y="166"/>
                  </a:cubicBezTo>
                  <a:cubicBezTo>
                    <a:pt x="4" y="160"/>
                    <a:pt x="6" y="156"/>
                    <a:pt x="13" y="153"/>
                  </a:cubicBezTo>
                  <a:cubicBezTo>
                    <a:pt x="19" y="151"/>
                    <a:pt x="23" y="144"/>
                    <a:pt x="28" y="140"/>
                  </a:cubicBezTo>
                  <a:cubicBezTo>
                    <a:pt x="29" y="139"/>
                    <a:pt x="29" y="140"/>
                    <a:pt x="28" y="139"/>
                  </a:cubicBezTo>
                  <a:cubicBezTo>
                    <a:pt x="28" y="139"/>
                    <a:pt x="28" y="139"/>
                    <a:pt x="28" y="140"/>
                  </a:cubicBezTo>
                  <a:cubicBezTo>
                    <a:pt x="26" y="141"/>
                    <a:pt x="24" y="143"/>
                    <a:pt x="23" y="145"/>
                  </a:cubicBezTo>
                  <a:cubicBezTo>
                    <a:pt x="18" y="149"/>
                    <a:pt x="15" y="149"/>
                    <a:pt x="12" y="143"/>
                  </a:cubicBezTo>
                  <a:cubicBezTo>
                    <a:pt x="10" y="139"/>
                    <a:pt x="10" y="132"/>
                    <a:pt x="12" y="130"/>
                  </a:cubicBezTo>
                  <a:cubicBezTo>
                    <a:pt x="16" y="128"/>
                    <a:pt x="14" y="126"/>
                    <a:pt x="14" y="124"/>
                  </a:cubicBezTo>
                  <a:cubicBezTo>
                    <a:pt x="14" y="122"/>
                    <a:pt x="13" y="120"/>
                    <a:pt x="14" y="118"/>
                  </a:cubicBezTo>
                  <a:cubicBezTo>
                    <a:pt x="18" y="113"/>
                    <a:pt x="19" y="108"/>
                    <a:pt x="17" y="102"/>
                  </a:cubicBezTo>
                  <a:cubicBezTo>
                    <a:pt x="16" y="100"/>
                    <a:pt x="17" y="96"/>
                    <a:pt x="18" y="95"/>
                  </a:cubicBezTo>
                  <a:cubicBezTo>
                    <a:pt x="28" y="90"/>
                    <a:pt x="20" y="85"/>
                    <a:pt x="19" y="79"/>
                  </a:cubicBezTo>
                  <a:close/>
                </a:path>
              </a:pathLst>
            </a:custGeom>
            <a:solidFill>
              <a:srgbClr val="7290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5">
              <a:extLst>
                <a:ext uri="{FF2B5EF4-FFF2-40B4-BE49-F238E27FC236}">
                  <a16:creationId xmlns:a16="http://schemas.microsoft.com/office/drawing/2014/main" id="{7DB3325D-27BC-6B75-F606-A1225AA917EF}"/>
                </a:ext>
              </a:extLst>
            </p:cNvPr>
            <p:cNvSpPr/>
            <p:nvPr/>
          </p:nvSpPr>
          <p:spPr bwMode="auto">
            <a:xfrm>
              <a:off x="3890963" y="1792288"/>
              <a:ext cx="747713" cy="1196975"/>
            </a:xfrm>
            <a:custGeom>
              <a:avLst/>
              <a:gdLst>
                <a:gd name="T0" fmla="*/ 80 w 88"/>
                <a:gd name="T1" fmla="*/ 82 h 141"/>
                <a:gd name="T2" fmla="*/ 88 w 88"/>
                <a:gd name="T3" fmla="*/ 110 h 141"/>
                <a:gd name="T4" fmla="*/ 85 w 88"/>
                <a:gd name="T5" fmla="*/ 113 h 141"/>
                <a:gd name="T6" fmla="*/ 85 w 88"/>
                <a:gd name="T7" fmla="*/ 134 h 141"/>
                <a:gd name="T8" fmla="*/ 79 w 88"/>
                <a:gd name="T9" fmla="*/ 137 h 141"/>
                <a:gd name="T10" fmla="*/ 75 w 88"/>
                <a:gd name="T11" fmla="*/ 127 h 141"/>
                <a:gd name="T12" fmla="*/ 67 w 88"/>
                <a:gd name="T13" fmla="*/ 105 h 141"/>
                <a:gd name="T14" fmla="*/ 64 w 88"/>
                <a:gd name="T15" fmla="*/ 98 h 141"/>
                <a:gd name="T16" fmla="*/ 60 w 88"/>
                <a:gd name="T17" fmla="*/ 90 h 141"/>
                <a:gd name="T18" fmla="*/ 50 w 88"/>
                <a:gd name="T19" fmla="*/ 85 h 141"/>
                <a:gd name="T20" fmla="*/ 33 w 88"/>
                <a:gd name="T21" fmla="*/ 83 h 141"/>
                <a:gd name="T22" fmla="*/ 12 w 88"/>
                <a:gd name="T23" fmla="*/ 92 h 141"/>
                <a:gd name="T24" fmla="*/ 7 w 88"/>
                <a:gd name="T25" fmla="*/ 105 h 141"/>
                <a:gd name="T26" fmla="*/ 2 w 88"/>
                <a:gd name="T27" fmla="*/ 112 h 141"/>
                <a:gd name="T28" fmla="*/ 1 w 88"/>
                <a:gd name="T29" fmla="*/ 94 h 141"/>
                <a:gd name="T30" fmla="*/ 22 w 88"/>
                <a:gd name="T31" fmla="*/ 69 h 141"/>
                <a:gd name="T32" fmla="*/ 32 w 88"/>
                <a:gd name="T33" fmla="*/ 63 h 141"/>
                <a:gd name="T34" fmla="*/ 32 w 88"/>
                <a:gd name="T35" fmla="*/ 52 h 141"/>
                <a:gd name="T36" fmla="*/ 33 w 88"/>
                <a:gd name="T37" fmla="*/ 34 h 141"/>
                <a:gd name="T38" fmla="*/ 34 w 88"/>
                <a:gd name="T39" fmla="*/ 27 h 141"/>
                <a:gd name="T40" fmla="*/ 49 w 88"/>
                <a:gd name="T41" fmla="*/ 3 h 141"/>
                <a:gd name="T42" fmla="*/ 80 w 88"/>
                <a:gd name="T43" fmla="*/ 9 h 141"/>
                <a:gd name="T44" fmla="*/ 85 w 88"/>
                <a:gd name="T45" fmla="*/ 20 h 141"/>
                <a:gd name="T46" fmla="*/ 80 w 88"/>
                <a:gd name="T47" fmla="*/ 27 h 141"/>
                <a:gd name="T48" fmla="*/ 76 w 88"/>
                <a:gd name="T49" fmla="*/ 23 h 141"/>
                <a:gd name="T50" fmla="*/ 71 w 88"/>
                <a:gd name="T51" fmla="*/ 14 h 141"/>
                <a:gd name="T52" fmla="*/ 61 w 88"/>
                <a:gd name="T53" fmla="*/ 15 h 141"/>
                <a:gd name="T54" fmla="*/ 54 w 88"/>
                <a:gd name="T55" fmla="*/ 22 h 141"/>
                <a:gd name="T56" fmla="*/ 50 w 88"/>
                <a:gd name="T57" fmla="*/ 34 h 141"/>
                <a:gd name="T58" fmla="*/ 45 w 88"/>
                <a:gd name="T59" fmla="*/ 33 h 141"/>
                <a:gd name="T60" fmla="*/ 40 w 88"/>
                <a:gd name="T61" fmla="*/ 33 h 141"/>
                <a:gd name="T62" fmla="*/ 41 w 88"/>
                <a:gd name="T63" fmla="*/ 37 h 141"/>
                <a:gd name="T64" fmla="*/ 45 w 88"/>
                <a:gd name="T65" fmla="*/ 54 h 141"/>
                <a:gd name="T66" fmla="*/ 65 w 88"/>
                <a:gd name="T67" fmla="*/ 80 h 141"/>
                <a:gd name="T68" fmla="*/ 65 w 88"/>
                <a:gd name="T69" fmla="*/ 65 h 141"/>
                <a:gd name="T70" fmla="*/ 80 w 88"/>
                <a:gd name="T71" fmla="*/ 8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141">
                  <a:moveTo>
                    <a:pt x="80" y="82"/>
                  </a:moveTo>
                  <a:cubicBezTo>
                    <a:pt x="80" y="92"/>
                    <a:pt x="84" y="101"/>
                    <a:pt x="88" y="110"/>
                  </a:cubicBezTo>
                  <a:cubicBezTo>
                    <a:pt x="87" y="110"/>
                    <a:pt x="84" y="109"/>
                    <a:pt x="85" y="113"/>
                  </a:cubicBezTo>
                  <a:cubicBezTo>
                    <a:pt x="86" y="120"/>
                    <a:pt x="86" y="127"/>
                    <a:pt x="85" y="134"/>
                  </a:cubicBezTo>
                  <a:cubicBezTo>
                    <a:pt x="85" y="136"/>
                    <a:pt x="84" y="141"/>
                    <a:pt x="79" y="137"/>
                  </a:cubicBezTo>
                  <a:cubicBezTo>
                    <a:pt x="77" y="134"/>
                    <a:pt x="76" y="130"/>
                    <a:pt x="75" y="127"/>
                  </a:cubicBezTo>
                  <a:cubicBezTo>
                    <a:pt x="73" y="119"/>
                    <a:pt x="69" y="112"/>
                    <a:pt x="67" y="105"/>
                  </a:cubicBezTo>
                  <a:cubicBezTo>
                    <a:pt x="66" y="102"/>
                    <a:pt x="65" y="100"/>
                    <a:pt x="64" y="98"/>
                  </a:cubicBezTo>
                  <a:cubicBezTo>
                    <a:pt x="63" y="95"/>
                    <a:pt x="61" y="93"/>
                    <a:pt x="60" y="90"/>
                  </a:cubicBezTo>
                  <a:cubicBezTo>
                    <a:pt x="58" y="86"/>
                    <a:pt x="54" y="84"/>
                    <a:pt x="50" y="85"/>
                  </a:cubicBezTo>
                  <a:cubicBezTo>
                    <a:pt x="44" y="87"/>
                    <a:pt x="38" y="85"/>
                    <a:pt x="33" y="83"/>
                  </a:cubicBezTo>
                  <a:cubicBezTo>
                    <a:pt x="19" y="77"/>
                    <a:pt x="17" y="78"/>
                    <a:pt x="12" y="92"/>
                  </a:cubicBezTo>
                  <a:cubicBezTo>
                    <a:pt x="11" y="97"/>
                    <a:pt x="8" y="101"/>
                    <a:pt x="7" y="105"/>
                  </a:cubicBezTo>
                  <a:cubicBezTo>
                    <a:pt x="6" y="107"/>
                    <a:pt x="6" y="110"/>
                    <a:pt x="2" y="112"/>
                  </a:cubicBezTo>
                  <a:cubicBezTo>
                    <a:pt x="0" y="106"/>
                    <a:pt x="2" y="100"/>
                    <a:pt x="1" y="94"/>
                  </a:cubicBezTo>
                  <a:cubicBezTo>
                    <a:pt x="2" y="83"/>
                    <a:pt x="9" y="74"/>
                    <a:pt x="22" y="69"/>
                  </a:cubicBezTo>
                  <a:cubicBezTo>
                    <a:pt x="25" y="67"/>
                    <a:pt x="29" y="66"/>
                    <a:pt x="32" y="63"/>
                  </a:cubicBezTo>
                  <a:cubicBezTo>
                    <a:pt x="34" y="59"/>
                    <a:pt x="35" y="56"/>
                    <a:pt x="32" y="52"/>
                  </a:cubicBezTo>
                  <a:cubicBezTo>
                    <a:pt x="26" y="45"/>
                    <a:pt x="27" y="41"/>
                    <a:pt x="33" y="34"/>
                  </a:cubicBezTo>
                  <a:cubicBezTo>
                    <a:pt x="35" y="32"/>
                    <a:pt x="34" y="30"/>
                    <a:pt x="34" y="27"/>
                  </a:cubicBezTo>
                  <a:cubicBezTo>
                    <a:pt x="35" y="17"/>
                    <a:pt x="39" y="7"/>
                    <a:pt x="49" y="3"/>
                  </a:cubicBezTo>
                  <a:cubicBezTo>
                    <a:pt x="59" y="0"/>
                    <a:pt x="71" y="1"/>
                    <a:pt x="80" y="9"/>
                  </a:cubicBezTo>
                  <a:cubicBezTo>
                    <a:pt x="83" y="12"/>
                    <a:pt x="84" y="16"/>
                    <a:pt x="85" y="20"/>
                  </a:cubicBezTo>
                  <a:cubicBezTo>
                    <a:pt x="85" y="24"/>
                    <a:pt x="83" y="26"/>
                    <a:pt x="80" y="27"/>
                  </a:cubicBezTo>
                  <a:cubicBezTo>
                    <a:pt x="77" y="27"/>
                    <a:pt x="74" y="28"/>
                    <a:pt x="76" y="23"/>
                  </a:cubicBezTo>
                  <a:cubicBezTo>
                    <a:pt x="77" y="18"/>
                    <a:pt x="74" y="16"/>
                    <a:pt x="71" y="14"/>
                  </a:cubicBezTo>
                  <a:cubicBezTo>
                    <a:pt x="67" y="12"/>
                    <a:pt x="64" y="11"/>
                    <a:pt x="61" y="15"/>
                  </a:cubicBezTo>
                  <a:cubicBezTo>
                    <a:pt x="60" y="19"/>
                    <a:pt x="56" y="19"/>
                    <a:pt x="54" y="22"/>
                  </a:cubicBezTo>
                  <a:cubicBezTo>
                    <a:pt x="51" y="25"/>
                    <a:pt x="53" y="30"/>
                    <a:pt x="50" y="34"/>
                  </a:cubicBezTo>
                  <a:cubicBezTo>
                    <a:pt x="48" y="36"/>
                    <a:pt x="46" y="34"/>
                    <a:pt x="45" y="33"/>
                  </a:cubicBezTo>
                  <a:cubicBezTo>
                    <a:pt x="43" y="32"/>
                    <a:pt x="42" y="31"/>
                    <a:pt x="40" y="33"/>
                  </a:cubicBezTo>
                  <a:cubicBezTo>
                    <a:pt x="39" y="34"/>
                    <a:pt x="40" y="36"/>
                    <a:pt x="41" y="37"/>
                  </a:cubicBezTo>
                  <a:cubicBezTo>
                    <a:pt x="45" y="42"/>
                    <a:pt x="45" y="48"/>
                    <a:pt x="45" y="54"/>
                  </a:cubicBezTo>
                  <a:cubicBezTo>
                    <a:pt x="45" y="62"/>
                    <a:pt x="57" y="78"/>
                    <a:pt x="65" y="80"/>
                  </a:cubicBezTo>
                  <a:cubicBezTo>
                    <a:pt x="61" y="68"/>
                    <a:pt x="61" y="68"/>
                    <a:pt x="65" y="65"/>
                  </a:cubicBezTo>
                  <a:cubicBezTo>
                    <a:pt x="70" y="71"/>
                    <a:pt x="76" y="75"/>
                    <a:pt x="80" y="82"/>
                  </a:cubicBezTo>
                  <a:close/>
                </a:path>
              </a:pathLst>
            </a:custGeom>
            <a:solidFill>
              <a:srgbClr val="202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16">
              <a:extLst>
                <a:ext uri="{FF2B5EF4-FFF2-40B4-BE49-F238E27FC236}">
                  <a16:creationId xmlns:a16="http://schemas.microsoft.com/office/drawing/2014/main" id="{E5C0D1B3-BAE2-08AB-82E2-21608F3A7CBE}"/>
                </a:ext>
              </a:extLst>
            </p:cNvPr>
            <p:cNvSpPr/>
            <p:nvPr/>
          </p:nvSpPr>
          <p:spPr bwMode="auto">
            <a:xfrm>
              <a:off x="4986338" y="2563813"/>
              <a:ext cx="544513" cy="773113"/>
            </a:xfrm>
            <a:custGeom>
              <a:avLst/>
              <a:gdLst>
                <a:gd name="T0" fmla="*/ 9 w 64"/>
                <a:gd name="T1" fmla="*/ 78 h 91"/>
                <a:gd name="T2" fmla="*/ 11 w 64"/>
                <a:gd name="T3" fmla="*/ 64 h 91"/>
                <a:gd name="T4" fmla="*/ 7 w 64"/>
                <a:gd name="T5" fmla="*/ 56 h 91"/>
                <a:gd name="T6" fmla="*/ 5 w 64"/>
                <a:gd name="T7" fmla="*/ 45 h 91"/>
                <a:gd name="T8" fmla="*/ 9 w 64"/>
                <a:gd name="T9" fmla="*/ 42 h 91"/>
                <a:gd name="T10" fmla="*/ 23 w 64"/>
                <a:gd name="T11" fmla="*/ 19 h 91"/>
                <a:gd name="T12" fmla="*/ 31 w 64"/>
                <a:gd name="T13" fmla="*/ 12 h 91"/>
                <a:gd name="T14" fmla="*/ 36 w 64"/>
                <a:gd name="T15" fmla="*/ 0 h 91"/>
                <a:gd name="T16" fmla="*/ 51 w 64"/>
                <a:gd name="T17" fmla="*/ 20 h 91"/>
                <a:gd name="T18" fmla="*/ 61 w 64"/>
                <a:gd name="T19" fmla="*/ 43 h 91"/>
                <a:gd name="T20" fmla="*/ 62 w 64"/>
                <a:gd name="T21" fmla="*/ 59 h 91"/>
                <a:gd name="T22" fmla="*/ 58 w 64"/>
                <a:gd name="T23" fmla="*/ 62 h 91"/>
                <a:gd name="T24" fmla="*/ 47 w 64"/>
                <a:gd name="T25" fmla="*/ 61 h 91"/>
                <a:gd name="T26" fmla="*/ 36 w 64"/>
                <a:gd name="T27" fmla="*/ 48 h 91"/>
                <a:gd name="T28" fmla="*/ 32 w 64"/>
                <a:gd name="T29" fmla="*/ 72 h 91"/>
                <a:gd name="T30" fmla="*/ 27 w 64"/>
                <a:gd name="T31" fmla="*/ 87 h 91"/>
                <a:gd name="T32" fmla="*/ 19 w 64"/>
                <a:gd name="T33" fmla="*/ 88 h 91"/>
                <a:gd name="T34" fmla="*/ 9 w 64"/>
                <a:gd name="T35" fmla="*/ 7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91">
                  <a:moveTo>
                    <a:pt x="9" y="78"/>
                  </a:moveTo>
                  <a:cubicBezTo>
                    <a:pt x="6" y="73"/>
                    <a:pt x="10" y="68"/>
                    <a:pt x="11" y="64"/>
                  </a:cubicBezTo>
                  <a:cubicBezTo>
                    <a:pt x="12" y="58"/>
                    <a:pt x="10" y="57"/>
                    <a:pt x="7" y="56"/>
                  </a:cubicBezTo>
                  <a:cubicBezTo>
                    <a:pt x="1" y="54"/>
                    <a:pt x="0" y="50"/>
                    <a:pt x="5" y="45"/>
                  </a:cubicBezTo>
                  <a:cubicBezTo>
                    <a:pt x="6" y="44"/>
                    <a:pt x="8" y="43"/>
                    <a:pt x="9" y="42"/>
                  </a:cubicBezTo>
                  <a:cubicBezTo>
                    <a:pt x="17" y="36"/>
                    <a:pt x="21" y="29"/>
                    <a:pt x="23" y="19"/>
                  </a:cubicBezTo>
                  <a:cubicBezTo>
                    <a:pt x="23" y="15"/>
                    <a:pt x="28" y="13"/>
                    <a:pt x="31" y="12"/>
                  </a:cubicBezTo>
                  <a:cubicBezTo>
                    <a:pt x="39" y="10"/>
                    <a:pt x="41" y="7"/>
                    <a:pt x="36" y="0"/>
                  </a:cubicBezTo>
                  <a:cubicBezTo>
                    <a:pt x="47" y="3"/>
                    <a:pt x="47" y="13"/>
                    <a:pt x="51" y="20"/>
                  </a:cubicBezTo>
                  <a:cubicBezTo>
                    <a:pt x="55" y="27"/>
                    <a:pt x="58" y="35"/>
                    <a:pt x="61" y="43"/>
                  </a:cubicBezTo>
                  <a:cubicBezTo>
                    <a:pt x="63" y="48"/>
                    <a:pt x="64" y="53"/>
                    <a:pt x="62" y="59"/>
                  </a:cubicBezTo>
                  <a:cubicBezTo>
                    <a:pt x="60" y="60"/>
                    <a:pt x="59" y="61"/>
                    <a:pt x="58" y="62"/>
                  </a:cubicBezTo>
                  <a:cubicBezTo>
                    <a:pt x="54" y="62"/>
                    <a:pt x="50" y="63"/>
                    <a:pt x="47" y="61"/>
                  </a:cubicBezTo>
                  <a:cubicBezTo>
                    <a:pt x="42" y="59"/>
                    <a:pt x="42" y="52"/>
                    <a:pt x="36" y="48"/>
                  </a:cubicBezTo>
                  <a:cubicBezTo>
                    <a:pt x="35" y="57"/>
                    <a:pt x="34" y="65"/>
                    <a:pt x="32" y="72"/>
                  </a:cubicBezTo>
                  <a:cubicBezTo>
                    <a:pt x="30" y="77"/>
                    <a:pt x="26" y="81"/>
                    <a:pt x="27" y="87"/>
                  </a:cubicBezTo>
                  <a:cubicBezTo>
                    <a:pt x="25" y="91"/>
                    <a:pt x="22" y="89"/>
                    <a:pt x="19" y="88"/>
                  </a:cubicBezTo>
                  <a:cubicBezTo>
                    <a:pt x="15" y="85"/>
                    <a:pt x="11" y="83"/>
                    <a:pt x="9" y="78"/>
                  </a:cubicBezTo>
                  <a:close/>
                </a:path>
              </a:pathLst>
            </a:custGeom>
            <a:solidFill>
              <a:srgbClr val="D9DA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17">
              <a:extLst>
                <a:ext uri="{FF2B5EF4-FFF2-40B4-BE49-F238E27FC236}">
                  <a16:creationId xmlns:a16="http://schemas.microsoft.com/office/drawing/2014/main" id="{FEAC71FD-9295-EB46-CE50-004221C36C5B}"/>
                </a:ext>
              </a:extLst>
            </p:cNvPr>
            <p:cNvSpPr/>
            <p:nvPr/>
          </p:nvSpPr>
          <p:spPr bwMode="auto">
            <a:xfrm>
              <a:off x="2940051" y="1452563"/>
              <a:ext cx="865188" cy="415925"/>
            </a:xfrm>
            <a:custGeom>
              <a:avLst/>
              <a:gdLst>
                <a:gd name="T0" fmla="*/ 3 w 102"/>
                <a:gd name="T1" fmla="*/ 31 h 49"/>
                <a:gd name="T2" fmla="*/ 15 w 102"/>
                <a:gd name="T3" fmla="*/ 27 h 49"/>
                <a:gd name="T4" fmla="*/ 24 w 102"/>
                <a:gd name="T5" fmla="*/ 1 h 49"/>
                <a:gd name="T6" fmla="*/ 44 w 102"/>
                <a:gd name="T7" fmla="*/ 2 h 49"/>
                <a:gd name="T8" fmla="*/ 48 w 102"/>
                <a:gd name="T9" fmla="*/ 6 h 49"/>
                <a:gd name="T10" fmla="*/ 46 w 102"/>
                <a:gd name="T11" fmla="*/ 22 h 49"/>
                <a:gd name="T12" fmla="*/ 48 w 102"/>
                <a:gd name="T13" fmla="*/ 29 h 49"/>
                <a:gd name="T14" fmla="*/ 55 w 102"/>
                <a:gd name="T15" fmla="*/ 28 h 49"/>
                <a:gd name="T16" fmla="*/ 67 w 102"/>
                <a:gd name="T17" fmla="*/ 7 h 49"/>
                <a:gd name="T18" fmla="*/ 69 w 102"/>
                <a:gd name="T19" fmla="*/ 1 h 49"/>
                <a:gd name="T20" fmla="*/ 87 w 102"/>
                <a:gd name="T21" fmla="*/ 1 h 49"/>
                <a:gd name="T22" fmla="*/ 91 w 102"/>
                <a:gd name="T23" fmla="*/ 4 h 49"/>
                <a:gd name="T24" fmla="*/ 92 w 102"/>
                <a:gd name="T25" fmla="*/ 28 h 49"/>
                <a:gd name="T26" fmla="*/ 95 w 102"/>
                <a:gd name="T27" fmla="*/ 29 h 49"/>
                <a:gd name="T28" fmla="*/ 98 w 102"/>
                <a:gd name="T29" fmla="*/ 38 h 49"/>
                <a:gd name="T30" fmla="*/ 95 w 102"/>
                <a:gd name="T31" fmla="*/ 40 h 49"/>
                <a:gd name="T32" fmla="*/ 86 w 102"/>
                <a:gd name="T33" fmla="*/ 43 h 49"/>
                <a:gd name="T34" fmla="*/ 68 w 102"/>
                <a:gd name="T35" fmla="*/ 40 h 49"/>
                <a:gd name="T36" fmla="*/ 55 w 102"/>
                <a:gd name="T37" fmla="*/ 42 h 49"/>
                <a:gd name="T38" fmla="*/ 48 w 102"/>
                <a:gd name="T39" fmla="*/ 45 h 49"/>
                <a:gd name="T40" fmla="*/ 29 w 102"/>
                <a:gd name="T41" fmla="*/ 49 h 49"/>
                <a:gd name="T42" fmla="*/ 22 w 102"/>
                <a:gd name="T43" fmla="*/ 43 h 49"/>
                <a:gd name="T44" fmla="*/ 13 w 102"/>
                <a:gd name="T45" fmla="*/ 41 h 49"/>
                <a:gd name="T46" fmla="*/ 5 w 102"/>
                <a:gd name="T47" fmla="*/ 38 h 49"/>
                <a:gd name="T48" fmla="*/ 0 w 102"/>
                <a:gd name="T49" fmla="*/ 32 h 49"/>
                <a:gd name="T50" fmla="*/ 3 w 102"/>
                <a:gd name="T51"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49">
                  <a:moveTo>
                    <a:pt x="3" y="31"/>
                  </a:moveTo>
                  <a:cubicBezTo>
                    <a:pt x="8" y="33"/>
                    <a:pt x="12" y="31"/>
                    <a:pt x="15" y="27"/>
                  </a:cubicBezTo>
                  <a:cubicBezTo>
                    <a:pt x="20" y="19"/>
                    <a:pt x="21" y="10"/>
                    <a:pt x="24" y="1"/>
                  </a:cubicBezTo>
                  <a:cubicBezTo>
                    <a:pt x="31" y="5"/>
                    <a:pt x="38" y="5"/>
                    <a:pt x="44" y="2"/>
                  </a:cubicBezTo>
                  <a:cubicBezTo>
                    <a:pt x="49" y="0"/>
                    <a:pt x="49" y="2"/>
                    <a:pt x="48" y="6"/>
                  </a:cubicBezTo>
                  <a:cubicBezTo>
                    <a:pt x="45" y="11"/>
                    <a:pt x="47" y="17"/>
                    <a:pt x="46" y="22"/>
                  </a:cubicBezTo>
                  <a:cubicBezTo>
                    <a:pt x="45" y="25"/>
                    <a:pt x="45" y="27"/>
                    <a:pt x="48" y="29"/>
                  </a:cubicBezTo>
                  <a:cubicBezTo>
                    <a:pt x="50" y="30"/>
                    <a:pt x="53" y="30"/>
                    <a:pt x="55" y="28"/>
                  </a:cubicBezTo>
                  <a:cubicBezTo>
                    <a:pt x="62" y="22"/>
                    <a:pt x="65" y="15"/>
                    <a:pt x="67" y="7"/>
                  </a:cubicBezTo>
                  <a:cubicBezTo>
                    <a:pt x="67" y="5"/>
                    <a:pt x="67" y="3"/>
                    <a:pt x="69" y="1"/>
                  </a:cubicBezTo>
                  <a:cubicBezTo>
                    <a:pt x="75" y="2"/>
                    <a:pt x="81" y="4"/>
                    <a:pt x="87" y="1"/>
                  </a:cubicBezTo>
                  <a:cubicBezTo>
                    <a:pt x="89" y="0"/>
                    <a:pt x="90" y="3"/>
                    <a:pt x="91" y="4"/>
                  </a:cubicBezTo>
                  <a:cubicBezTo>
                    <a:pt x="90" y="12"/>
                    <a:pt x="88" y="20"/>
                    <a:pt x="92" y="28"/>
                  </a:cubicBezTo>
                  <a:cubicBezTo>
                    <a:pt x="93" y="28"/>
                    <a:pt x="94" y="28"/>
                    <a:pt x="95" y="29"/>
                  </a:cubicBezTo>
                  <a:cubicBezTo>
                    <a:pt x="102" y="30"/>
                    <a:pt x="102" y="32"/>
                    <a:pt x="98" y="38"/>
                  </a:cubicBezTo>
                  <a:cubicBezTo>
                    <a:pt x="97" y="39"/>
                    <a:pt x="96" y="40"/>
                    <a:pt x="95" y="40"/>
                  </a:cubicBezTo>
                  <a:cubicBezTo>
                    <a:pt x="92" y="42"/>
                    <a:pt x="89" y="43"/>
                    <a:pt x="86" y="43"/>
                  </a:cubicBezTo>
                  <a:cubicBezTo>
                    <a:pt x="79" y="43"/>
                    <a:pt x="73" y="43"/>
                    <a:pt x="68" y="40"/>
                  </a:cubicBezTo>
                  <a:cubicBezTo>
                    <a:pt x="63" y="38"/>
                    <a:pt x="58" y="36"/>
                    <a:pt x="55" y="42"/>
                  </a:cubicBezTo>
                  <a:cubicBezTo>
                    <a:pt x="53" y="43"/>
                    <a:pt x="51" y="45"/>
                    <a:pt x="48" y="45"/>
                  </a:cubicBezTo>
                  <a:cubicBezTo>
                    <a:pt x="41" y="43"/>
                    <a:pt x="36" y="47"/>
                    <a:pt x="29" y="49"/>
                  </a:cubicBezTo>
                  <a:cubicBezTo>
                    <a:pt x="26" y="48"/>
                    <a:pt x="24" y="46"/>
                    <a:pt x="22" y="43"/>
                  </a:cubicBezTo>
                  <a:cubicBezTo>
                    <a:pt x="19" y="41"/>
                    <a:pt x="17" y="40"/>
                    <a:pt x="13" y="41"/>
                  </a:cubicBezTo>
                  <a:cubicBezTo>
                    <a:pt x="10" y="42"/>
                    <a:pt x="7" y="40"/>
                    <a:pt x="5" y="38"/>
                  </a:cubicBezTo>
                  <a:cubicBezTo>
                    <a:pt x="3" y="36"/>
                    <a:pt x="0" y="36"/>
                    <a:pt x="0" y="32"/>
                  </a:cubicBezTo>
                  <a:cubicBezTo>
                    <a:pt x="0" y="31"/>
                    <a:pt x="1" y="30"/>
                    <a:pt x="3" y="31"/>
                  </a:cubicBezTo>
                  <a:close/>
                </a:path>
              </a:pathLst>
            </a:custGeom>
            <a:solidFill>
              <a:srgbClr val="A236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18">
              <a:extLst>
                <a:ext uri="{FF2B5EF4-FFF2-40B4-BE49-F238E27FC236}">
                  <a16:creationId xmlns:a16="http://schemas.microsoft.com/office/drawing/2014/main" id="{2E08C572-7527-8063-4486-B4B3A4FE140D}"/>
                </a:ext>
              </a:extLst>
            </p:cNvPr>
            <p:cNvSpPr/>
            <p:nvPr/>
          </p:nvSpPr>
          <p:spPr bwMode="auto">
            <a:xfrm>
              <a:off x="3721101" y="4899025"/>
              <a:ext cx="730250" cy="917575"/>
            </a:xfrm>
            <a:custGeom>
              <a:avLst/>
              <a:gdLst>
                <a:gd name="T0" fmla="*/ 2 w 86"/>
                <a:gd name="T1" fmla="*/ 0 h 108"/>
                <a:gd name="T2" fmla="*/ 24 w 86"/>
                <a:gd name="T3" fmla="*/ 6 h 108"/>
                <a:gd name="T4" fmla="*/ 29 w 86"/>
                <a:gd name="T5" fmla="*/ 15 h 108"/>
                <a:gd name="T6" fmla="*/ 34 w 86"/>
                <a:gd name="T7" fmla="*/ 28 h 108"/>
                <a:gd name="T8" fmla="*/ 36 w 86"/>
                <a:gd name="T9" fmla="*/ 41 h 108"/>
                <a:gd name="T10" fmla="*/ 39 w 86"/>
                <a:gd name="T11" fmla="*/ 50 h 108"/>
                <a:gd name="T12" fmla="*/ 58 w 86"/>
                <a:gd name="T13" fmla="*/ 60 h 108"/>
                <a:gd name="T14" fmla="*/ 62 w 86"/>
                <a:gd name="T15" fmla="*/ 61 h 108"/>
                <a:gd name="T16" fmla="*/ 77 w 86"/>
                <a:gd name="T17" fmla="*/ 86 h 108"/>
                <a:gd name="T18" fmla="*/ 82 w 86"/>
                <a:gd name="T19" fmla="*/ 102 h 108"/>
                <a:gd name="T20" fmla="*/ 68 w 86"/>
                <a:gd name="T21" fmla="*/ 101 h 108"/>
                <a:gd name="T22" fmla="*/ 49 w 86"/>
                <a:gd name="T23" fmla="*/ 93 h 108"/>
                <a:gd name="T24" fmla="*/ 43 w 86"/>
                <a:gd name="T25" fmla="*/ 87 h 108"/>
                <a:gd name="T26" fmla="*/ 33 w 86"/>
                <a:gd name="T27" fmla="*/ 76 h 108"/>
                <a:gd name="T28" fmla="*/ 28 w 86"/>
                <a:gd name="T29" fmla="*/ 67 h 108"/>
                <a:gd name="T30" fmla="*/ 27 w 86"/>
                <a:gd name="T31" fmla="*/ 56 h 108"/>
                <a:gd name="T32" fmla="*/ 15 w 86"/>
                <a:gd name="T33" fmla="*/ 32 h 108"/>
                <a:gd name="T34" fmla="*/ 2 w 86"/>
                <a:gd name="T3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108">
                  <a:moveTo>
                    <a:pt x="2" y="0"/>
                  </a:moveTo>
                  <a:cubicBezTo>
                    <a:pt x="8" y="7"/>
                    <a:pt x="15" y="9"/>
                    <a:pt x="24" y="6"/>
                  </a:cubicBezTo>
                  <a:cubicBezTo>
                    <a:pt x="27" y="8"/>
                    <a:pt x="27" y="12"/>
                    <a:pt x="29" y="15"/>
                  </a:cubicBezTo>
                  <a:cubicBezTo>
                    <a:pt x="35" y="17"/>
                    <a:pt x="36" y="22"/>
                    <a:pt x="34" y="28"/>
                  </a:cubicBezTo>
                  <a:cubicBezTo>
                    <a:pt x="33" y="33"/>
                    <a:pt x="33" y="37"/>
                    <a:pt x="36" y="41"/>
                  </a:cubicBezTo>
                  <a:cubicBezTo>
                    <a:pt x="38" y="44"/>
                    <a:pt x="38" y="47"/>
                    <a:pt x="39" y="50"/>
                  </a:cubicBezTo>
                  <a:cubicBezTo>
                    <a:pt x="40" y="63"/>
                    <a:pt x="47" y="66"/>
                    <a:pt x="58" y="60"/>
                  </a:cubicBezTo>
                  <a:cubicBezTo>
                    <a:pt x="60" y="59"/>
                    <a:pt x="61" y="59"/>
                    <a:pt x="62" y="61"/>
                  </a:cubicBezTo>
                  <a:cubicBezTo>
                    <a:pt x="63" y="71"/>
                    <a:pt x="71" y="78"/>
                    <a:pt x="77" y="86"/>
                  </a:cubicBezTo>
                  <a:cubicBezTo>
                    <a:pt x="80" y="91"/>
                    <a:pt x="86" y="96"/>
                    <a:pt x="82" y="102"/>
                  </a:cubicBezTo>
                  <a:cubicBezTo>
                    <a:pt x="79" y="108"/>
                    <a:pt x="73" y="102"/>
                    <a:pt x="68" y="101"/>
                  </a:cubicBezTo>
                  <a:cubicBezTo>
                    <a:pt x="61" y="100"/>
                    <a:pt x="55" y="97"/>
                    <a:pt x="49" y="93"/>
                  </a:cubicBezTo>
                  <a:cubicBezTo>
                    <a:pt x="46" y="92"/>
                    <a:pt x="44" y="90"/>
                    <a:pt x="43" y="87"/>
                  </a:cubicBezTo>
                  <a:cubicBezTo>
                    <a:pt x="40" y="82"/>
                    <a:pt x="39" y="78"/>
                    <a:pt x="33" y="76"/>
                  </a:cubicBezTo>
                  <a:cubicBezTo>
                    <a:pt x="30" y="75"/>
                    <a:pt x="28" y="70"/>
                    <a:pt x="28" y="67"/>
                  </a:cubicBezTo>
                  <a:cubicBezTo>
                    <a:pt x="27" y="63"/>
                    <a:pt x="27" y="59"/>
                    <a:pt x="27" y="56"/>
                  </a:cubicBezTo>
                  <a:cubicBezTo>
                    <a:pt x="27" y="45"/>
                    <a:pt x="26" y="38"/>
                    <a:pt x="15" y="32"/>
                  </a:cubicBezTo>
                  <a:cubicBezTo>
                    <a:pt x="5" y="26"/>
                    <a:pt x="0" y="14"/>
                    <a:pt x="2" y="0"/>
                  </a:cubicBezTo>
                  <a:close/>
                </a:path>
              </a:pathLst>
            </a:custGeom>
            <a:solidFill>
              <a:srgbClr val="080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19">
              <a:extLst>
                <a:ext uri="{FF2B5EF4-FFF2-40B4-BE49-F238E27FC236}">
                  <a16:creationId xmlns:a16="http://schemas.microsoft.com/office/drawing/2014/main" id="{E83403F0-4D60-6BAF-245A-0C333F5C859C}"/>
                </a:ext>
              </a:extLst>
            </p:cNvPr>
            <p:cNvSpPr/>
            <p:nvPr/>
          </p:nvSpPr>
          <p:spPr bwMode="auto">
            <a:xfrm>
              <a:off x="2182813" y="1647825"/>
              <a:ext cx="815975" cy="628650"/>
            </a:xfrm>
            <a:custGeom>
              <a:avLst/>
              <a:gdLst>
                <a:gd name="T0" fmla="*/ 92 w 96"/>
                <a:gd name="T1" fmla="*/ 8 h 74"/>
                <a:gd name="T2" fmla="*/ 89 w 96"/>
                <a:gd name="T3" fmla="*/ 10 h 74"/>
                <a:gd name="T4" fmla="*/ 85 w 96"/>
                <a:gd name="T5" fmla="*/ 10 h 74"/>
                <a:gd name="T6" fmla="*/ 74 w 96"/>
                <a:gd name="T7" fmla="*/ 15 h 74"/>
                <a:gd name="T8" fmla="*/ 80 w 96"/>
                <a:gd name="T9" fmla="*/ 17 h 74"/>
                <a:gd name="T10" fmla="*/ 85 w 96"/>
                <a:gd name="T11" fmla="*/ 23 h 74"/>
                <a:gd name="T12" fmla="*/ 76 w 96"/>
                <a:gd name="T13" fmla="*/ 31 h 74"/>
                <a:gd name="T14" fmla="*/ 74 w 96"/>
                <a:gd name="T15" fmla="*/ 35 h 74"/>
                <a:gd name="T16" fmla="*/ 87 w 96"/>
                <a:gd name="T17" fmla="*/ 50 h 74"/>
                <a:gd name="T18" fmla="*/ 94 w 96"/>
                <a:gd name="T19" fmla="*/ 56 h 74"/>
                <a:gd name="T20" fmla="*/ 93 w 96"/>
                <a:gd name="T21" fmla="*/ 68 h 74"/>
                <a:gd name="T22" fmla="*/ 91 w 96"/>
                <a:gd name="T23" fmla="*/ 73 h 74"/>
                <a:gd name="T24" fmla="*/ 86 w 96"/>
                <a:gd name="T25" fmla="*/ 64 h 74"/>
                <a:gd name="T26" fmla="*/ 82 w 96"/>
                <a:gd name="T27" fmla="*/ 57 h 74"/>
                <a:gd name="T28" fmla="*/ 75 w 96"/>
                <a:gd name="T29" fmla="*/ 60 h 74"/>
                <a:gd name="T30" fmla="*/ 70 w 96"/>
                <a:gd name="T31" fmla="*/ 64 h 74"/>
                <a:gd name="T32" fmla="*/ 69 w 96"/>
                <a:gd name="T33" fmla="*/ 59 h 74"/>
                <a:gd name="T34" fmla="*/ 66 w 96"/>
                <a:gd name="T35" fmla="*/ 47 h 74"/>
                <a:gd name="T36" fmla="*/ 65 w 96"/>
                <a:gd name="T37" fmla="*/ 47 h 74"/>
                <a:gd name="T38" fmla="*/ 65 w 96"/>
                <a:gd name="T39" fmla="*/ 48 h 74"/>
                <a:gd name="T40" fmla="*/ 64 w 96"/>
                <a:gd name="T41" fmla="*/ 51 h 74"/>
                <a:gd name="T42" fmla="*/ 58 w 96"/>
                <a:gd name="T43" fmla="*/ 43 h 74"/>
                <a:gd name="T44" fmla="*/ 62 w 96"/>
                <a:gd name="T45" fmla="*/ 23 h 74"/>
                <a:gd name="T46" fmla="*/ 54 w 96"/>
                <a:gd name="T47" fmla="*/ 37 h 74"/>
                <a:gd name="T48" fmla="*/ 46 w 96"/>
                <a:gd name="T49" fmla="*/ 46 h 74"/>
                <a:gd name="T50" fmla="*/ 36 w 96"/>
                <a:gd name="T51" fmla="*/ 47 h 74"/>
                <a:gd name="T52" fmla="*/ 20 w 96"/>
                <a:gd name="T53" fmla="*/ 42 h 74"/>
                <a:gd name="T54" fmla="*/ 13 w 96"/>
                <a:gd name="T55" fmla="*/ 42 h 74"/>
                <a:gd name="T56" fmla="*/ 14 w 96"/>
                <a:gd name="T57" fmla="*/ 52 h 74"/>
                <a:gd name="T58" fmla="*/ 29 w 96"/>
                <a:gd name="T59" fmla="*/ 57 h 74"/>
                <a:gd name="T60" fmla="*/ 35 w 96"/>
                <a:gd name="T61" fmla="*/ 59 h 74"/>
                <a:gd name="T62" fmla="*/ 34 w 96"/>
                <a:gd name="T63" fmla="*/ 64 h 74"/>
                <a:gd name="T64" fmla="*/ 26 w 96"/>
                <a:gd name="T65" fmla="*/ 66 h 74"/>
                <a:gd name="T66" fmla="*/ 7 w 96"/>
                <a:gd name="T67" fmla="*/ 67 h 74"/>
                <a:gd name="T68" fmla="*/ 7 w 96"/>
                <a:gd name="T69" fmla="*/ 59 h 74"/>
                <a:gd name="T70" fmla="*/ 4 w 96"/>
                <a:gd name="T71" fmla="*/ 37 h 74"/>
                <a:gd name="T72" fmla="*/ 4 w 96"/>
                <a:gd name="T73" fmla="*/ 22 h 74"/>
                <a:gd name="T74" fmla="*/ 7 w 96"/>
                <a:gd name="T75" fmla="*/ 10 h 74"/>
                <a:gd name="T76" fmla="*/ 19 w 96"/>
                <a:gd name="T77" fmla="*/ 6 h 74"/>
                <a:gd name="T78" fmla="*/ 34 w 96"/>
                <a:gd name="T79" fmla="*/ 5 h 74"/>
                <a:gd name="T80" fmla="*/ 37 w 96"/>
                <a:gd name="T81" fmla="*/ 8 h 74"/>
                <a:gd name="T82" fmla="*/ 35 w 96"/>
                <a:gd name="T83" fmla="*/ 10 h 74"/>
                <a:gd name="T84" fmla="*/ 24 w 96"/>
                <a:gd name="T85" fmla="*/ 17 h 74"/>
                <a:gd name="T86" fmla="*/ 17 w 96"/>
                <a:gd name="T87" fmla="*/ 21 h 74"/>
                <a:gd name="T88" fmla="*/ 10 w 96"/>
                <a:gd name="T89" fmla="*/ 30 h 74"/>
                <a:gd name="T90" fmla="*/ 25 w 96"/>
                <a:gd name="T91" fmla="*/ 34 h 74"/>
                <a:gd name="T92" fmla="*/ 29 w 96"/>
                <a:gd name="T93" fmla="*/ 30 h 74"/>
                <a:gd name="T94" fmla="*/ 31 w 96"/>
                <a:gd name="T95" fmla="*/ 30 h 74"/>
                <a:gd name="T96" fmla="*/ 38 w 96"/>
                <a:gd name="T97" fmla="*/ 36 h 74"/>
                <a:gd name="T98" fmla="*/ 44 w 96"/>
                <a:gd name="T99" fmla="*/ 39 h 74"/>
                <a:gd name="T100" fmla="*/ 38 w 96"/>
                <a:gd name="T101" fmla="*/ 29 h 74"/>
                <a:gd name="T102" fmla="*/ 40 w 96"/>
                <a:gd name="T103" fmla="*/ 26 h 74"/>
                <a:gd name="T104" fmla="*/ 39 w 96"/>
                <a:gd name="T105" fmla="*/ 13 h 74"/>
                <a:gd name="T106" fmla="*/ 39 w 96"/>
                <a:gd name="T107" fmla="*/ 9 h 74"/>
                <a:gd name="T108" fmla="*/ 49 w 96"/>
                <a:gd name="T109" fmla="*/ 10 h 74"/>
                <a:gd name="T110" fmla="*/ 52 w 96"/>
                <a:gd name="T111" fmla="*/ 18 h 74"/>
                <a:gd name="T112" fmla="*/ 58 w 96"/>
                <a:gd name="T113" fmla="*/ 15 h 74"/>
                <a:gd name="T114" fmla="*/ 66 w 96"/>
                <a:gd name="T115" fmla="*/ 4 h 74"/>
                <a:gd name="T116" fmla="*/ 91 w 96"/>
                <a:gd name="T117" fmla="*/ 2 h 74"/>
                <a:gd name="T118" fmla="*/ 92 w 96"/>
                <a:gd name="T119" fmla="*/ 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74">
                  <a:moveTo>
                    <a:pt x="92" y="8"/>
                  </a:moveTo>
                  <a:cubicBezTo>
                    <a:pt x="91" y="9"/>
                    <a:pt x="90" y="9"/>
                    <a:pt x="89" y="10"/>
                  </a:cubicBezTo>
                  <a:cubicBezTo>
                    <a:pt x="88" y="11"/>
                    <a:pt x="87" y="11"/>
                    <a:pt x="85" y="10"/>
                  </a:cubicBezTo>
                  <a:cubicBezTo>
                    <a:pt x="80" y="8"/>
                    <a:pt x="77" y="12"/>
                    <a:pt x="74" y="15"/>
                  </a:cubicBezTo>
                  <a:cubicBezTo>
                    <a:pt x="76" y="17"/>
                    <a:pt x="78" y="16"/>
                    <a:pt x="80" y="17"/>
                  </a:cubicBezTo>
                  <a:cubicBezTo>
                    <a:pt x="82" y="19"/>
                    <a:pt x="86" y="20"/>
                    <a:pt x="85" y="23"/>
                  </a:cubicBezTo>
                  <a:cubicBezTo>
                    <a:pt x="84" y="30"/>
                    <a:pt x="84" y="30"/>
                    <a:pt x="76" y="31"/>
                  </a:cubicBezTo>
                  <a:cubicBezTo>
                    <a:pt x="74" y="32"/>
                    <a:pt x="74" y="33"/>
                    <a:pt x="74" y="35"/>
                  </a:cubicBezTo>
                  <a:cubicBezTo>
                    <a:pt x="75" y="44"/>
                    <a:pt x="78" y="48"/>
                    <a:pt x="87" y="50"/>
                  </a:cubicBezTo>
                  <a:cubicBezTo>
                    <a:pt x="90" y="51"/>
                    <a:pt x="93" y="52"/>
                    <a:pt x="94" y="56"/>
                  </a:cubicBezTo>
                  <a:cubicBezTo>
                    <a:pt x="95" y="60"/>
                    <a:pt x="96" y="64"/>
                    <a:pt x="93" y="68"/>
                  </a:cubicBezTo>
                  <a:cubicBezTo>
                    <a:pt x="92" y="70"/>
                    <a:pt x="93" y="72"/>
                    <a:pt x="91" y="73"/>
                  </a:cubicBezTo>
                  <a:cubicBezTo>
                    <a:pt x="83" y="74"/>
                    <a:pt x="86" y="68"/>
                    <a:pt x="86" y="64"/>
                  </a:cubicBezTo>
                  <a:cubicBezTo>
                    <a:pt x="85" y="61"/>
                    <a:pt x="86" y="58"/>
                    <a:pt x="82" y="57"/>
                  </a:cubicBezTo>
                  <a:cubicBezTo>
                    <a:pt x="79" y="55"/>
                    <a:pt x="75" y="54"/>
                    <a:pt x="75" y="60"/>
                  </a:cubicBezTo>
                  <a:cubicBezTo>
                    <a:pt x="75" y="62"/>
                    <a:pt x="75" y="66"/>
                    <a:pt x="70" y="64"/>
                  </a:cubicBezTo>
                  <a:cubicBezTo>
                    <a:pt x="70" y="62"/>
                    <a:pt x="69" y="61"/>
                    <a:pt x="69" y="59"/>
                  </a:cubicBezTo>
                  <a:cubicBezTo>
                    <a:pt x="68" y="55"/>
                    <a:pt x="68" y="51"/>
                    <a:pt x="66" y="47"/>
                  </a:cubicBezTo>
                  <a:cubicBezTo>
                    <a:pt x="66" y="46"/>
                    <a:pt x="64" y="47"/>
                    <a:pt x="65" y="47"/>
                  </a:cubicBezTo>
                  <a:cubicBezTo>
                    <a:pt x="65" y="47"/>
                    <a:pt x="65" y="47"/>
                    <a:pt x="65" y="48"/>
                  </a:cubicBezTo>
                  <a:cubicBezTo>
                    <a:pt x="65" y="49"/>
                    <a:pt x="65" y="50"/>
                    <a:pt x="64" y="51"/>
                  </a:cubicBezTo>
                  <a:cubicBezTo>
                    <a:pt x="60" y="49"/>
                    <a:pt x="58" y="47"/>
                    <a:pt x="58" y="43"/>
                  </a:cubicBezTo>
                  <a:cubicBezTo>
                    <a:pt x="56" y="36"/>
                    <a:pt x="54" y="28"/>
                    <a:pt x="62" y="23"/>
                  </a:cubicBezTo>
                  <a:cubicBezTo>
                    <a:pt x="56" y="26"/>
                    <a:pt x="57" y="32"/>
                    <a:pt x="54" y="37"/>
                  </a:cubicBezTo>
                  <a:cubicBezTo>
                    <a:pt x="52" y="40"/>
                    <a:pt x="46" y="40"/>
                    <a:pt x="46" y="46"/>
                  </a:cubicBezTo>
                  <a:cubicBezTo>
                    <a:pt x="43" y="49"/>
                    <a:pt x="41" y="50"/>
                    <a:pt x="36" y="47"/>
                  </a:cubicBezTo>
                  <a:cubicBezTo>
                    <a:pt x="32" y="44"/>
                    <a:pt x="26" y="43"/>
                    <a:pt x="20" y="42"/>
                  </a:cubicBezTo>
                  <a:cubicBezTo>
                    <a:pt x="18" y="41"/>
                    <a:pt x="14" y="38"/>
                    <a:pt x="13" y="42"/>
                  </a:cubicBezTo>
                  <a:cubicBezTo>
                    <a:pt x="11" y="46"/>
                    <a:pt x="11" y="50"/>
                    <a:pt x="14" y="52"/>
                  </a:cubicBezTo>
                  <a:cubicBezTo>
                    <a:pt x="19" y="56"/>
                    <a:pt x="23" y="59"/>
                    <a:pt x="29" y="57"/>
                  </a:cubicBezTo>
                  <a:cubicBezTo>
                    <a:pt x="31" y="57"/>
                    <a:pt x="34" y="55"/>
                    <a:pt x="35" y="59"/>
                  </a:cubicBezTo>
                  <a:cubicBezTo>
                    <a:pt x="34" y="60"/>
                    <a:pt x="34" y="62"/>
                    <a:pt x="34" y="64"/>
                  </a:cubicBezTo>
                  <a:cubicBezTo>
                    <a:pt x="32" y="67"/>
                    <a:pt x="30" y="69"/>
                    <a:pt x="26" y="66"/>
                  </a:cubicBezTo>
                  <a:cubicBezTo>
                    <a:pt x="19" y="62"/>
                    <a:pt x="13" y="60"/>
                    <a:pt x="7" y="67"/>
                  </a:cubicBezTo>
                  <a:cubicBezTo>
                    <a:pt x="7" y="64"/>
                    <a:pt x="7" y="62"/>
                    <a:pt x="7" y="59"/>
                  </a:cubicBezTo>
                  <a:cubicBezTo>
                    <a:pt x="0" y="53"/>
                    <a:pt x="4" y="44"/>
                    <a:pt x="4" y="37"/>
                  </a:cubicBezTo>
                  <a:cubicBezTo>
                    <a:pt x="3" y="33"/>
                    <a:pt x="5" y="27"/>
                    <a:pt x="4" y="22"/>
                  </a:cubicBezTo>
                  <a:cubicBezTo>
                    <a:pt x="3" y="18"/>
                    <a:pt x="5" y="14"/>
                    <a:pt x="7" y="10"/>
                  </a:cubicBezTo>
                  <a:cubicBezTo>
                    <a:pt x="11" y="10"/>
                    <a:pt x="15" y="9"/>
                    <a:pt x="19" y="6"/>
                  </a:cubicBezTo>
                  <a:cubicBezTo>
                    <a:pt x="23" y="3"/>
                    <a:pt x="29" y="5"/>
                    <a:pt x="34" y="5"/>
                  </a:cubicBezTo>
                  <a:cubicBezTo>
                    <a:pt x="35" y="5"/>
                    <a:pt x="37" y="6"/>
                    <a:pt x="37" y="8"/>
                  </a:cubicBezTo>
                  <a:cubicBezTo>
                    <a:pt x="37" y="9"/>
                    <a:pt x="36" y="9"/>
                    <a:pt x="35" y="10"/>
                  </a:cubicBezTo>
                  <a:cubicBezTo>
                    <a:pt x="30" y="10"/>
                    <a:pt x="25" y="9"/>
                    <a:pt x="24" y="17"/>
                  </a:cubicBezTo>
                  <a:cubicBezTo>
                    <a:pt x="23" y="19"/>
                    <a:pt x="19" y="21"/>
                    <a:pt x="17" y="21"/>
                  </a:cubicBezTo>
                  <a:cubicBezTo>
                    <a:pt x="9" y="20"/>
                    <a:pt x="10" y="26"/>
                    <a:pt x="10" y="30"/>
                  </a:cubicBezTo>
                  <a:cubicBezTo>
                    <a:pt x="15" y="33"/>
                    <a:pt x="20" y="30"/>
                    <a:pt x="25" y="34"/>
                  </a:cubicBezTo>
                  <a:cubicBezTo>
                    <a:pt x="26" y="35"/>
                    <a:pt x="27" y="30"/>
                    <a:pt x="29" y="30"/>
                  </a:cubicBezTo>
                  <a:cubicBezTo>
                    <a:pt x="30" y="30"/>
                    <a:pt x="31" y="30"/>
                    <a:pt x="31" y="30"/>
                  </a:cubicBezTo>
                  <a:cubicBezTo>
                    <a:pt x="32" y="34"/>
                    <a:pt x="33" y="37"/>
                    <a:pt x="38" y="36"/>
                  </a:cubicBezTo>
                  <a:cubicBezTo>
                    <a:pt x="40" y="36"/>
                    <a:pt x="43" y="36"/>
                    <a:pt x="44" y="39"/>
                  </a:cubicBezTo>
                  <a:cubicBezTo>
                    <a:pt x="45" y="34"/>
                    <a:pt x="40" y="33"/>
                    <a:pt x="38" y="29"/>
                  </a:cubicBezTo>
                  <a:cubicBezTo>
                    <a:pt x="38" y="28"/>
                    <a:pt x="41" y="28"/>
                    <a:pt x="40" y="26"/>
                  </a:cubicBezTo>
                  <a:cubicBezTo>
                    <a:pt x="37" y="22"/>
                    <a:pt x="33" y="18"/>
                    <a:pt x="39" y="13"/>
                  </a:cubicBezTo>
                  <a:cubicBezTo>
                    <a:pt x="39" y="13"/>
                    <a:pt x="38" y="11"/>
                    <a:pt x="39" y="9"/>
                  </a:cubicBezTo>
                  <a:cubicBezTo>
                    <a:pt x="42" y="8"/>
                    <a:pt x="46" y="8"/>
                    <a:pt x="49" y="10"/>
                  </a:cubicBezTo>
                  <a:cubicBezTo>
                    <a:pt x="47" y="13"/>
                    <a:pt x="49" y="17"/>
                    <a:pt x="52" y="18"/>
                  </a:cubicBezTo>
                  <a:cubicBezTo>
                    <a:pt x="55" y="20"/>
                    <a:pt x="56" y="17"/>
                    <a:pt x="58" y="15"/>
                  </a:cubicBezTo>
                  <a:cubicBezTo>
                    <a:pt x="60" y="11"/>
                    <a:pt x="65" y="8"/>
                    <a:pt x="66" y="4"/>
                  </a:cubicBezTo>
                  <a:cubicBezTo>
                    <a:pt x="74" y="0"/>
                    <a:pt x="82" y="2"/>
                    <a:pt x="91" y="2"/>
                  </a:cubicBezTo>
                  <a:cubicBezTo>
                    <a:pt x="91" y="4"/>
                    <a:pt x="92" y="6"/>
                    <a:pt x="92" y="8"/>
                  </a:cubicBezTo>
                  <a:close/>
                </a:path>
              </a:pathLst>
            </a:custGeom>
            <a:solidFill>
              <a:srgbClr val="D2A7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20">
              <a:extLst>
                <a:ext uri="{FF2B5EF4-FFF2-40B4-BE49-F238E27FC236}">
                  <a16:creationId xmlns:a16="http://schemas.microsoft.com/office/drawing/2014/main" id="{0EADD43C-BAF9-B231-E334-929225218D39}"/>
                </a:ext>
              </a:extLst>
            </p:cNvPr>
            <p:cNvSpPr/>
            <p:nvPr/>
          </p:nvSpPr>
          <p:spPr bwMode="auto">
            <a:xfrm>
              <a:off x="1817688" y="3498850"/>
              <a:ext cx="527050" cy="849313"/>
            </a:xfrm>
            <a:custGeom>
              <a:avLst/>
              <a:gdLst>
                <a:gd name="T0" fmla="*/ 2 w 62"/>
                <a:gd name="T1" fmla="*/ 80 h 100"/>
                <a:gd name="T2" fmla="*/ 6 w 62"/>
                <a:gd name="T3" fmla="*/ 49 h 100"/>
                <a:gd name="T4" fmla="*/ 11 w 62"/>
                <a:gd name="T5" fmla="*/ 13 h 100"/>
                <a:gd name="T6" fmla="*/ 15 w 62"/>
                <a:gd name="T7" fmla="*/ 2 h 100"/>
                <a:gd name="T8" fmla="*/ 23 w 62"/>
                <a:gd name="T9" fmla="*/ 0 h 100"/>
                <a:gd name="T10" fmla="*/ 26 w 62"/>
                <a:gd name="T11" fmla="*/ 2 h 100"/>
                <a:gd name="T12" fmla="*/ 26 w 62"/>
                <a:gd name="T13" fmla="*/ 7 h 100"/>
                <a:gd name="T14" fmla="*/ 24 w 62"/>
                <a:gd name="T15" fmla="*/ 15 h 100"/>
                <a:gd name="T16" fmla="*/ 27 w 62"/>
                <a:gd name="T17" fmla="*/ 24 h 100"/>
                <a:gd name="T18" fmla="*/ 38 w 62"/>
                <a:gd name="T19" fmla="*/ 21 h 100"/>
                <a:gd name="T20" fmla="*/ 56 w 62"/>
                <a:gd name="T21" fmla="*/ 13 h 100"/>
                <a:gd name="T22" fmla="*/ 61 w 62"/>
                <a:gd name="T23" fmla="*/ 15 h 100"/>
                <a:gd name="T24" fmla="*/ 57 w 62"/>
                <a:gd name="T25" fmla="*/ 24 h 100"/>
                <a:gd name="T26" fmla="*/ 46 w 62"/>
                <a:gd name="T27" fmla="*/ 37 h 100"/>
                <a:gd name="T28" fmla="*/ 24 w 62"/>
                <a:gd name="T29" fmla="*/ 64 h 100"/>
                <a:gd name="T30" fmla="*/ 17 w 62"/>
                <a:gd name="T31" fmla="*/ 82 h 100"/>
                <a:gd name="T32" fmla="*/ 12 w 62"/>
                <a:gd name="T33" fmla="*/ 96 h 100"/>
                <a:gd name="T34" fmla="*/ 4 w 62"/>
                <a:gd name="T35" fmla="*/ 97 h 100"/>
                <a:gd name="T36" fmla="*/ 2 w 62"/>
                <a:gd name="T37" fmla="*/ 8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100">
                  <a:moveTo>
                    <a:pt x="2" y="80"/>
                  </a:moveTo>
                  <a:cubicBezTo>
                    <a:pt x="0" y="69"/>
                    <a:pt x="3" y="59"/>
                    <a:pt x="6" y="49"/>
                  </a:cubicBezTo>
                  <a:cubicBezTo>
                    <a:pt x="9" y="38"/>
                    <a:pt x="11" y="26"/>
                    <a:pt x="11" y="13"/>
                  </a:cubicBezTo>
                  <a:cubicBezTo>
                    <a:pt x="13" y="10"/>
                    <a:pt x="10" y="4"/>
                    <a:pt x="15" y="2"/>
                  </a:cubicBezTo>
                  <a:cubicBezTo>
                    <a:pt x="18" y="1"/>
                    <a:pt x="21" y="5"/>
                    <a:pt x="23" y="0"/>
                  </a:cubicBezTo>
                  <a:cubicBezTo>
                    <a:pt x="23" y="0"/>
                    <a:pt x="25" y="1"/>
                    <a:pt x="26" y="2"/>
                  </a:cubicBezTo>
                  <a:cubicBezTo>
                    <a:pt x="27" y="3"/>
                    <a:pt x="27" y="5"/>
                    <a:pt x="26" y="7"/>
                  </a:cubicBezTo>
                  <a:cubicBezTo>
                    <a:pt x="24" y="9"/>
                    <a:pt x="23" y="12"/>
                    <a:pt x="24" y="15"/>
                  </a:cubicBezTo>
                  <a:cubicBezTo>
                    <a:pt x="25" y="18"/>
                    <a:pt x="22" y="22"/>
                    <a:pt x="27" y="24"/>
                  </a:cubicBezTo>
                  <a:cubicBezTo>
                    <a:pt x="31" y="25"/>
                    <a:pt x="34" y="25"/>
                    <a:pt x="38" y="21"/>
                  </a:cubicBezTo>
                  <a:cubicBezTo>
                    <a:pt x="43" y="17"/>
                    <a:pt x="50" y="16"/>
                    <a:pt x="56" y="13"/>
                  </a:cubicBezTo>
                  <a:cubicBezTo>
                    <a:pt x="58" y="12"/>
                    <a:pt x="60" y="13"/>
                    <a:pt x="61" y="15"/>
                  </a:cubicBezTo>
                  <a:cubicBezTo>
                    <a:pt x="62" y="19"/>
                    <a:pt x="59" y="22"/>
                    <a:pt x="57" y="24"/>
                  </a:cubicBezTo>
                  <a:cubicBezTo>
                    <a:pt x="53" y="28"/>
                    <a:pt x="50" y="33"/>
                    <a:pt x="46" y="37"/>
                  </a:cubicBezTo>
                  <a:cubicBezTo>
                    <a:pt x="38" y="45"/>
                    <a:pt x="31" y="55"/>
                    <a:pt x="24" y="64"/>
                  </a:cubicBezTo>
                  <a:cubicBezTo>
                    <a:pt x="19" y="69"/>
                    <a:pt x="18" y="76"/>
                    <a:pt x="17" y="82"/>
                  </a:cubicBezTo>
                  <a:cubicBezTo>
                    <a:pt x="15" y="87"/>
                    <a:pt x="14" y="92"/>
                    <a:pt x="12" y="96"/>
                  </a:cubicBezTo>
                  <a:cubicBezTo>
                    <a:pt x="9" y="100"/>
                    <a:pt x="7" y="100"/>
                    <a:pt x="4" y="97"/>
                  </a:cubicBezTo>
                  <a:cubicBezTo>
                    <a:pt x="0" y="91"/>
                    <a:pt x="2" y="86"/>
                    <a:pt x="2" y="80"/>
                  </a:cubicBezTo>
                  <a:close/>
                </a:path>
              </a:pathLst>
            </a:custGeom>
            <a:solidFill>
              <a:srgbClr val="849D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21">
              <a:extLst>
                <a:ext uri="{FF2B5EF4-FFF2-40B4-BE49-F238E27FC236}">
                  <a16:creationId xmlns:a16="http://schemas.microsoft.com/office/drawing/2014/main" id="{92E77698-B657-32BC-54CA-1B654A077C94}"/>
                </a:ext>
              </a:extLst>
            </p:cNvPr>
            <p:cNvSpPr/>
            <p:nvPr/>
          </p:nvSpPr>
          <p:spPr bwMode="auto">
            <a:xfrm>
              <a:off x="1911351" y="1069975"/>
              <a:ext cx="704850" cy="450850"/>
            </a:xfrm>
            <a:custGeom>
              <a:avLst/>
              <a:gdLst>
                <a:gd name="T0" fmla="*/ 50 w 83"/>
                <a:gd name="T1" fmla="*/ 22 h 53"/>
                <a:gd name="T2" fmla="*/ 53 w 83"/>
                <a:gd name="T3" fmla="*/ 28 h 53"/>
                <a:gd name="T4" fmla="*/ 66 w 83"/>
                <a:gd name="T5" fmla="*/ 29 h 53"/>
                <a:gd name="T6" fmla="*/ 69 w 83"/>
                <a:gd name="T7" fmla="*/ 32 h 53"/>
                <a:gd name="T8" fmla="*/ 77 w 83"/>
                <a:gd name="T9" fmla="*/ 34 h 53"/>
                <a:gd name="T10" fmla="*/ 83 w 83"/>
                <a:gd name="T11" fmla="*/ 39 h 53"/>
                <a:gd name="T12" fmla="*/ 76 w 83"/>
                <a:gd name="T13" fmla="*/ 45 h 53"/>
                <a:gd name="T14" fmla="*/ 55 w 83"/>
                <a:gd name="T15" fmla="*/ 42 h 53"/>
                <a:gd name="T16" fmla="*/ 60 w 83"/>
                <a:gd name="T17" fmla="*/ 48 h 53"/>
                <a:gd name="T18" fmla="*/ 43 w 83"/>
                <a:gd name="T19" fmla="*/ 47 h 53"/>
                <a:gd name="T20" fmla="*/ 24 w 83"/>
                <a:gd name="T21" fmla="*/ 53 h 53"/>
                <a:gd name="T22" fmla="*/ 12 w 83"/>
                <a:gd name="T23" fmla="*/ 48 h 53"/>
                <a:gd name="T24" fmla="*/ 0 w 83"/>
                <a:gd name="T25" fmla="*/ 44 h 53"/>
                <a:gd name="T26" fmla="*/ 4 w 83"/>
                <a:gd name="T27" fmla="*/ 16 h 53"/>
                <a:gd name="T28" fmla="*/ 27 w 83"/>
                <a:gd name="T29" fmla="*/ 1 h 53"/>
                <a:gd name="T30" fmla="*/ 31 w 83"/>
                <a:gd name="T31" fmla="*/ 5 h 53"/>
                <a:gd name="T32" fmla="*/ 28 w 83"/>
                <a:gd name="T33" fmla="*/ 21 h 53"/>
                <a:gd name="T34" fmla="*/ 33 w 83"/>
                <a:gd name="T35" fmla="*/ 27 h 53"/>
                <a:gd name="T36" fmla="*/ 50 w 83"/>
                <a:gd name="T37" fmla="*/ 2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52">
                  <a:moveTo>
                    <a:pt x="50" y="22"/>
                  </a:moveTo>
                  <a:cubicBezTo>
                    <a:pt x="49" y="25"/>
                    <a:pt x="48" y="27"/>
                    <a:pt x="53" y="28"/>
                  </a:cubicBezTo>
                  <a:cubicBezTo>
                    <a:pt x="57" y="29"/>
                    <a:pt x="61" y="31"/>
                    <a:pt x="66" y="29"/>
                  </a:cubicBezTo>
                  <a:cubicBezTo>
                    <a:pt x="68" y="29"/>
                    <a:pt x="69" y="30"/>
                    <a:pt x="69" y="32"/>
                  </a:cubicBezTo>
                  <a:cubicBezTo>
                    <a:pt x="71" y="33"/>
                    <a:pt x="74" y="32"/>
                    <a:pt x="77" y="34"/>
                  </a:cubicBezTo>
                  <a:cubicBezTo>
                    <a:pt x="80" y="35"/>
                    <a:pt x="83" y="35"/>
                    <a:pt x="83" y="39"/>
                  </a:cubicBezTo>
                  <a:cubicBezTo>
                    <a:pt x="83" y="43"/>
                    <a:pt x="80" y="45"/>
                    <a:pt x="76" y="45"/>
                  </a:cubicBezTo>
                  <a:cubicBezTo>
                    <a:pt x="69" y="46"/>
                    <a:pt x="62" y="45"/>
                    <a:pt x="55" y="42"/>
                  </a:cubicBezTo>
                  <a:cubicBezTo>
                    <a:pt x="57" y="43"/>
                    <a:pt x="61" y="43"/>
                    <a:pt x="60" y="48"/>
                  </a:cubicBezTo>
                  <a:cubicBezTo>
                    <a:pt x="54" y="49"/>
                    <a:pt x="49" y="47"/>
                    <a:pt x="43" y="47"/>
                  </a:cubicBezTo>
                  <a:cubicBezTo>
                    <a:pt x="36" y="47"/>
                    <a:pt x="29" y="48"/>
                    <a:pt x="24" y="53"/>
                  </a:cubicBezTo>
                  <a:cubicBezTo>
                    <a:pt x="21" y="50"/>
                    <a:pt x="17" y="48"/>
                    <a:pt x="12" y="48"/>
                  </a:cubicBezTo>
                  <a:cubicBezTo>
                    <a:pt x="8" y="48"/>
                    <a:pt x="4" y="45"/>
                    <a:pt x="0" y="44"/>
                  </a:cubicBezTo>
                  <a:cubicBezTo>
                    <a:pt x="1" y="35"/>
                    <a:pt x="2" y="25"/>
                    <a:pt x="4" y="16"/>
                  </a:cubicBezTo>
                  <a:cubicBezTo>
                    <a:pt x="7" y="6"/>
                    <a:pt x="17" y="0"/>
                    <a:pt x="27" y="1"/>
                  </a:cubicBezTo>
                  <a:cubicBezTo>
                    <a:pt x="30" y="1"/>
                    <a:pt x="31" y="2"/>
                    <a:pt x="31" y="5"/>
                  </a:cubicBezTo>
                  <a:cubicBezTo>
                    <a:pt x="31" y="11"/>
                    <a:pt x="30" y="16"/>
                    <a:pt x="28" y="21"/>
                  </a:cubicBezTo>
                  <a:cubicBezTo>
                    <a:pt x="27" y="26"/>
                    <a:pt x="29" y="27"/>
                    <a:pt x="33" y="27"/>
                  </a:cubicBezTo>
                  <a:cubicBezTo>
                    <a:pt x="39" y="26"/>
                    <a:pt x="44" y="24"/>
                    <a:pt x="50" y="22"/>
                  </a:cubicBezTo>
                  <a:close/>
                </a:path>
              </a:pathLst>
            </a:custGeom>
            <a:solidFill>
              <a:srgbClr val="D989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22">
              <a:extLst>
                <a:ext uri="{FF2B5EF4-FFF2-40B4-BE49-F238E27FC236}">
                  <a16:creationId xmlns:a16="http://schemas.microsoft.com/office/drawing/2014/main" id="{EDABF69C-256B-CFAE-42F3-036A47E0A76F}"/>
                </a:ext>
              </a:extLst>
            </p:cNvPr>
            <p:cNvSpPr/>
            <p:nvPr/>
          </p:nvSpPr>
          <p:spPr bwMode="auto">
            <a:xfrm>
              <a:off x="3457576" y="1036638"/>
              <a:ext cx="730250" cy="373063"/>
            </a:xfrm>
            <a:custGeom>
              <a:avLst/>
              <a:gdLst>
                <a:gd name="T0" fmla="*/ 9 w 86"/>
                <a:gd name="T1" fmla="*/ 36 h 44"/>
                <a:gd name="T2" fmla="*/ 5 w 86"/>
                <a:gd name="T3" fmla="*/ 31 h 44"/>
                <a:gd name="T4" fmla="*/ 6 w 86"/>
                <a:gd name="T5" fmla="*/ 20 h 44"/>
                <a:gd name="T6" fmla="*/ 12 w 86"/>
                <a:gd name="T7" fmla="*/ 15 h 44"/>
                <a:gd name="T8" fmla="*/ 23 w 86"/>
                <a:gd name="T9" fmla="*/ 5 h 44"/>
                <a:gd name="T10" fmla="*/ 24 w 86"/>
                <a:gd name="T11" fmla="*/ 5 h 44"/>
                <a:gd name="T12" fmla="*/ 38 w 86"/>
                <a:gd name="T13" fmla="*/ 14 h 44"/>
                <a:gd name="T14" fmla="*/ 41 w 86"/>
                <a:gd name="T15" fmla="*/ 20 h 44"/>
                <a:gd name="T16" fmla="*/ 56 w 86"/>
                <a:gd name="T17" fmla="*/ 15 h 44"/>
                <a:gd name="T18" fmla="*/ 74 w 86"/>
                <a:gd name="T19" fmla="*/ 3 h 44"/>
                <a:gd name="T20" fmla="*/ 80 w 86"/>
                <a:gd name="T21" fmla="*/ 9 h 44"/>
                <a:gd name="T22" fmla="*/ 83 w 86"/>
                <a:gd name="T23" fmla="*/ 19 h 44"/>
                <a:gd name="T24" fmla="*/ 82 w 86"/>
                <a:gd name="T25" fmla="*/ 27 h 44"/>
                <a:gd name="T26" fmla="*/ 76 w 86"/>
                <a:gd name="T27" fmla="*/ 38 h 44"/>
                <a:gd name="T28" fmla="*/ 75 w 86"/>
                <a:gd name="T29" fmla="*/ 41 h 44"/>
                <a:gd name="T30" fmla="*/ 56 w 86"/>
                <a:gd name="T31" fmla="*/ 42 h 44"/>
                <a:gd name="T32" fmla="*/ 50 w 86"/>
                <a:gd name="T33" fmla="*/ 43 h 44"/>
                <a:gd name="T34" fmla="*/ 48 w 86"/>
                <a:gd name="T35" fmla="*/ 39 h 44"/>
                <a:gd name="T36" fmla="*/ 44 w 86"/>
                <a:gd name="T37" fmla="*/ 32 h 44"/>
                <a:gd name="T38" fmla="*/ 34 w 86"/>
                <a:gd name="T39" fmla="*/ 36 h 44"/>
                <a:gd name="T40" fmla="*/ 31 w 86"/>
                <a:gd name="T41" fmla="*/ 38 h 44"/>
                <a:gd name="T42" fmla="*/ 9 w 86"/>
                <a:gd name="T4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44">
                  <a:moveTo>
                    <a:pt x="9" y="36"/>
                  </a:moveTo>
                  <a:cubicBezTo>
                    <a:pt x="8" y="34"/>
                    <a:pt x="6" y="33"/>
                    <a:pt x="5" y="31"/>
                  </a:cubicBezTo>
                  <a:cubicBezTo>
                    <a:pt x="0" y="28"/>
                    <a:pt x="1" y="22"/>
                    <a:pt x="6" y="20"/>
                  </a:cubicBezTo>
                  <a:cubicBezTo>
                    <a:pt x="9" y="19"/>
                    <a:pt x="12" y="18"/>
                    <a:pt x="12" y="15"/>
                  </a:cubicBezTo>
                  <a:cubicBezTo>
                    <a:pt x="12" y="7"/>
                    <a:pt x="18" y="7"/>
                    <a:pt x="23" y="5"/>
                  </a:cubicBezTo>
                  <a:cubicBezTo>
                    <a:pt x="23" y="5"/>
                    <a:pt x="24" y="5"/>
                    <a:pt x="24" y="5"/>
                  </a:cubicBezTo>
                  <a:cubicBezTo>
                    <a:pt x="38" y="0"/>
                    <a:pt x="38" y="0"/>
                    <a:pt x="38" y="14"/>
                  </a:cubicBezTo>
                  <a:cubicBezTo>
                    <a:pt x="38" y="17"/>
                    <a:pt x="38" y="20"/>
                    <a:pt x="41" y="20"/>
                  </a:cubicBezTo>
                  <a:cubicBezTo>
                    <a:pt x="47" y="20"/>
                    <a:pt x="52" y="21"/>
                    <a:pt x="56" y="15"/>
                  </a:cubicBezTo>
                  <a:cubicBezTo>
                    <a:pt x="58" y="7"/>
                    <a:pt x="65" y="2"/>
                    <a:pt x="74" y="3"/>
                  </a:cubicBezTo>
                  <a:cubicBezTo>
                    <a:pt x="78" y="3"/>
                    <a:pt x="81" y="5"/>
                    <a:pt x="80" y="9"/>
                  </a:cubicBezTo>
                  <a:cubicBezTo>
                    <a:pt x="79" y="14"/>
                    <a:pt x="80" y="16"/>
                    <a:pt x="83" y="19"/>
                  </a:cubicBezTo>
                  <a:cubicBezTo>
                    <a:pt x="85" y="22"/>
                    <a:pt x="86" y="26"/>
                    <a:pt x="82" y="27"/>
                  </a:cubicBezTo>
                  <a:cubicBezTo>
                    <a:pt x="77" y="29"/>
                    <a:pt x="76" y="33"/>
                    <a:pt x="76" y="38"/>
                  </a:cubicBezTo>
                  <a:cubicBezTo>
                    <a:pt x="76" y="39"/>
                    <a:pt x="75" y="40"/>
                    <a:pt x="75" y="41"/>
                  </a:cubicBezTo>
                  <a:cubicBezTo>
                    <a:pt x="69" y="44"/>
                    <a:pt x="62" y="43"/>
                    <a:pt x="56" y="42"/>
                  </a:cubicBezTo>
                  <a:cubicBezTo>
                    <a:pt x="54" y="41"/>
                    <a:pt x="52" y="43"/>
                    <a:pt x="50" y="43"/>
                  </a:cubicBezTo>
                  <a:cubicBezTo>
                    <a:pt x="49" y="42"/>
                    <a:pt x="49" y="40"/>
                    <a:pt x="48" y="39"/>
                  </a:cubicBezTo>
                  <a:cubicBezTo>
                    <a:pt x="48" y="36"/>
                    <a:pt x="49" y="32"/>
                    <a:pt x="44" y="32"/>
                  </a:cubicBezTo>
                  <a:cubicBezTo>
                    <a:pt x="39" y="31"/>
                    <a:pt x="35" y="30"/>
                    <a:pt x="34" y="36"/>
                  </a:cubicBezTo>
                  <a:cubicBezTo>
                    <a:pt x="33" y="37"/>
                    <a:pt x="32" y="38"/>
                    <a:pt x="31" y="38"/>
                  </a:cubicBezTo>
                  <a:cubicBezTo>
                    <a:pt x="23" y="37"/>
                    <a:pt x="16" y="40"/>
                    <a:pt x="9" y="36"/>
                  </a:cubicBezTo>
                  <a:close/>
                </a:path>
              </a:pathLst>
            </a:custGeom>
            <a:solidFill>
              <a:srgbClr val="DF95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23">
              <a:extLst>
                <a:ext uri="{FF2B5EF4-FFF2-40B4-BE49-F238E27FC236}">
                  <a16:creationId xmlns:a16="http://schemas.microsoft.com/office/drawing/2014/main" id="{D2C25CB5-6DD2-51A0-50AF-8F7928107285}"/>
                </a:ext>
              </a:extLst>
            </p:cNvPr>
            <p:cNvSpPr/>
            <p:nvPr/>
          </p:nvSpPr>
          <p:spPr bwMode="auto">
            <a:xfrm>
              <a:off x="1622426" y="3803650"/>
              <a:ext cx="603250" cy="1112838"/>
            </a:xfrm>
            <a:custGeom>
              <a:avLst/>
              <a:gdLst>
                <a:gd name="T0" fmla="*/ 25 w 71"/>
                <a:gd name="T1" fmla="*/ 44 h 131"/>
                <a:gd name="T2" fmla="*/ 27 w 71"/>
                <a:gd name="T3" fmla="*/ 47 h 131"/>
                <a:gd name="T4" fmla="*/ 26 w 71"/>
                <a:gd name="T5" fmla="*/ 52 h 131"/>
                <a:gd name="T6" fmla="*/ 31 w 71"/>
                <a:gd name="T7" fmla="*/ 62 h 131"/>
                <a:gd name="T8" fmla="*/ 35 w 71"/>
                <a:gd name="T9" fmla="*/ 54 h 131"/>
                <a:gd name="T10" fmla="*/ 41 w 71"/>
                <a:gd name="T11" fmla="*/ 36 h 131"/>
                <a:gd name="T12" fmla="*/ 68 w 71"/>
                <a:gd name="T13" fmla="*/ 0 h 131"/>
                <a:gd name="T14" fmla="*/ 67 w 71"/>
                <a:gd name="T15" fmla="*/ 7 h 131"/>
                <a:gd name="T16" fmla="*/ 52 w 71"/>
                <a:gd name="T17" fmla="*/ 41 h 131"/>
                <a:gd name="T18" fmla="*/ 52 w 71"/>
                <a:gd name="T19" fmla="*/ 54 h 131"/>
                <a:gd name="T20" fmla="*/ 50 w 71"/>
                <a:gd name="T21" fmla="*/ 62 h 131"/>
                <a:gd name="T22" fmla="*/ 46 w 71"/>
                <a:gd name="T23" fmla="*/ 79 h 131"/>
                <a:gd name="T24" fmla="*/ 46 w 71"/>
                <a:gd name="T25" fmla="*/ 80 h 131"/>
                <a:gd name="T26" fmla="*/ 20 w 71"/>
                <a:gd name="T27" fmla="*/ 124 h 131"/>
                <a:gd name="T28" fmla="*/ 9 w 71"/>
                <a:gd name="T29" fmla="*/ 129 h 131"/>
                <a:gd name="T30" fmla="*/ 2 w 71"/>
                <a:gd name="T31" fmla="*/ 131 h 131"/>
                <a:gd name="T32" fmla="*/ 10 w 71"/>
                <a:gd name="T33" fmla="*/ 85 h 131"/>
                <a:gd name="T34" fmla="*/ 25 w 71"/>
                <a:gd name="T35" fmla="*/ 4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131">
                  <a:moveTo>
                    <a:pt x="25" y="44"/>
                  </a:moveTo>
                  <a:cubicBezTo>
                    <a:pt x="27" y="45"/>
                    <a:pt x="28" y="46"/>
                    <a:pt x="27" y="47"/>
                  </a:cubicBezTo>
                  <a:cubicBezTo>
                    <a:pt x="27" y="49"/>
                    <a:pt x="26" y="50"/>
                    <a:pt x="26" y="52"/>
                  </a:cubicBezTo>
                  <a:cubicBezTo>
                    <a:pt x="27" y="56"/>
                    <a:pt x="28" y="61"/>
                    <a:pt x="31" y="62"/>
                  </a:cubicBezTo>
                  <a:cubicBezTo>
                    <a:pt x="34" y="62"/>
                    <a:pt x="34" y="57"/>
                    <a:pt x="35" y="54"/>
                  </a:cubicBezTo>
                  <a:cubicBezTo>
                    <a:pt x="37" y="48"/>
                    <a:pt x="38" y="42"/>
                    <a:pt x="41" y="36"/>
                  </a:cubicBezTo>
                  <a:cubicBezTo>
                    <a:pt x="46" y="21"/>
                    <a:pt x="58" y="11"/>
                    <a:pt x="68" y="0"/>
                  </a:cubicBezTo>
                  <a:cubicBezTo>
                    <a:pt x="71" y="3"/>
                    <a:pt x="68" y="5"/>
                    <a:pt x="67" y="7"/>
                  </a:cubicBezTo>
                  <a:cubicBezTo>
                    <a:pt x="63" y="19"/>
                    <a:pt x="56" y="29"/>
                    <a:pt x="52" y="41"/>
                  </a:cubicBezTo>
                  <a:cubicBezTo>
                    <a:pt x="51" y="45"/>
                    <a:pt x="51" y="50"/>
                    <a:pt x="52" y="54"/>
                  </a:cubicBezTo>
                  <a:cubicBezTo>
                    <a:pt x="52" y="57"/>
                    <a:pt x="51" y="60"/>
                    <a:pt x="50" y="62"/>
                  </a:cubicBezTo>
                  <a:cubicBezTo>
                    <a:pt x="48" y="68"/>
                    <a:pt x="41" y="72"/>
                    <a:pt x="46" y="79"/>
                  </a:cubicBezTo>
                  <a:cubicBezTo>
                    <a:pt x="46" y="79"/>
                    <a:pt x="46" y="80"/>
                    <a:pt x="46" y="80"/>
                  </a:cubicBezTo>
                  <a:cubicBezTo>
                    <a:pt x="30" y="90"/>
                    <a:pt x="22" y="106"/>
                    <a:pt x="20" y="124"/>
                  </a:cubicBezTo>
                  <a:cubicBezTo>
                    <a:pt x="18" y="129"/>
                    <a:pt x="13" y="131"/>
                    <a:pt x="9" y="129"/>
                  </a:cubicBezTo>
                  <a:cubicBezTo>
                    <a:pt x="5" y="128"/>
                    <a:pt x="4" y="131"/>
                    <a:pt x="2" y="131"/>
                  </a:cubicBezTo>
                  <a:cubicBezTo>
                    <a:pt x="0" y="115"/>
                    <a:pt x="5" y="100"/>
                    <a:pt x="10" y="85"/>
                  </a:cubicBezTo>
                  <a:cubicBezTo>
                    <a:pt x="14" y="71"/>
                    <a:pt x="20" y="58"/>
                    <a:pt x="25" y="44"/>
                  </a:cubicBezTo>
                  <a:close/>
                </a:path>
              </a:pathLst>
            </a:custGeom>
            <a:solidFill>
              <a:srgbClr val="627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24">
              <a:extLst>
                <a:ext uri="{FF2B5EF4-FFF2-40B4-BE49-F238E27FC236}">
                  <a16:creationId xmlns:a16="http://schemas.microsoft.com/office/drawing/2014/main" id="{FC42BD79-DF10-FD09-E34B-DCFB76798C4F}"/>
                </a:ext>
              </a:extLst>
            </p:cNvPr>
            <p:cNvSpPr/>
            <p:nvPr/>
          </p:nvSpPr>
          <p:spPr bwMode="auto">
            <a:xfrm>
              <a:off x="4859338" y="1095375"/>
              <a:ext cx="577850" cy="398463"/>
            </a:xfrm>
            <a:custGeom>
              <a:avLst/>
              <a:gdLst>
                <a:gd name="T0" fmla="*/ 33 w 68"/>
                <a:gd name="T1" fmla="*/ 35 h 47"/>
                <a:gd name="T2" fmla="*/ 29 w 68"/>
                <a:gd name="T3" fmla="*/ 30 h 47"/>
                <a:gd name="T4" fmla="*/ 26 w 68"/>
                <a:gd name="T5" fmla="*/ 37 h 47"/>
                <a:gd name="T6" fmla="*/ 25 w 68"/>
                <a:gd name="T7" fmla="*/ 47 h 47"/>
                <a:gd name="T8" fmla="*/ 9 w 68"/>
                <a:gd name="T9" fmla="*/ 37 h 47"/>
                <a:gd name="T10" fmla="*/ 0 w 68"/>
                <a:gd name="T11" fmla="*/ 33 h 47"/>
                <a:gd name="T12" fmla="*/ 2 w 68"/>
                <a:gd name="T13" fmla="*/ 23 h 47"/>
                <a:gd name="T14" fmla="*/ 5 w 68"/>
                <a:gd name="T15" fmla="*/ 9 h 47"/>
                <a:gd name="T16" fmla="*/ 29 w 68"/>
                <a:gd name="T17" fmla="*/ 0 h 47"/>
                <a:gd name="T18" fmla="*/ 32 w 68"/>
                <a:gd name="T19" fmla="*/ 4 h 47"/>
                <a:gd name="T20" fmla="*/ 32 w 68"/>
                <a:gd name="T21" fmla="*/ 13 h 47"/>
                <a:gd name="T22" fmla="*/ 42 w 68"/>
                <a:gd name="T23" fmla="*/ 7 h 47"/>
                <a:gd name="T24" fmla="*/ 53 w 68"/>
                <a:gd name="T25" fmla="*/ 7 h 47"/>
                <a:gd name="T26" fmla="*/ 61 w 68"/>
                <a:gd name="T27" fmla="*/ 11 h 47"/>
                <a:gd name="T28" fmla="*/ 66 w 68"/>
                <a:gd name="T29" fmla="*/ 25 h 47"/>
                <a:gd name="T30" fmla="*/ 54 w 68"/>
                <a:gd name="T31" fmla="*/ 31 h 47"/>
                <a:gd name="T32" fmla="*/ 33 w 68"/>
                <a:gd name="T33"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47">
                  <a:moveTo>
                    <a:pt x="33" y="35"/>
                  </a:moveTo>
                  <a:cubicBezTo>
                    <a:pt x="31" y="34"/>
                    <a:pt x="33" y="29"/>
                    <a:pt x="29" y="30"/>
                  </a:cubicBezTo>
                  <a:cubicBezTo>
                    <a:pt x="26" y="30"/>
                    <a:pt x="27" y="34"/>
                    <a:pt x="26" y="37"/>
                  </a:cubicBezTo>
                  <a:cubicBezTo>
                    <a:pt x="25" y="40"/>
                    <a:pt x="27" y="44"/>
                    <a:pt x="25" y="47"/>
                  </a:cubicBezTo>
                  <a:cubicBezTo>
                    <a:pt x="23" y="38"/>
                    <a:pt x="17" y="36"/>
                    <a:pt x="9" y="37"/>
                  </a:cubicBezTo>
                  <a:cubicBezTo>
                    <a:pt x="6" y="37"/>
                    <a:pt x="3" y="36"/>
                    <a:pt x="0" y="33"/>
                  </a:cubicBezTo>
                  <a:cubicBezTo>
                    <a:pt x="1" y="30"/>
                    <a:pt x="1" y="27"/>
                    <a:pt x="2" y="23"/>
                  </a:cubicBezTo>
                  <a:cubicBezTo>
                    <a:pt x="3" y="19"/>
                    <a:pt x="0" y="13"/>
                    <a:pt x="5" y="9"/>
                  </a:cubicBezTo>
                  <a:cubicBezTo>
                    <a:pt x="12" y="5"/>
                    <a:pt x="20" y="2"/>
                    <a:pt x="29" y="0"/>
                  </a:cubicBezTo>
                  <a:cubicBezTo>
                    <a:pt x="32" y="0"/>
                    <a:pt x="32" y="2"/>
                    <a:pt x="32" y="4"/>
                  </a:cubicBezTo>
                  <a:cubicBezTo>
                    <a:pt x="32" y="7"/>
                    <a:pt x="30" y="10"/>
                    <a:pt x="32" y="13"/>
                  </a:cubicBezTo>
                  <a:cubicBezTo>
                    <a:pt x="36" y="12"/>
                    <a:pt x="38" y="7"/>
                    <a:pt x="42" y="7"/>
                  </a:cubicBezTo>
                  <a:cubicBezTo>
                    <a:pt x="45" y="8"/>
                    <a:pt x="49" y="8"/>
                    <a:pt x="53" y="7"/>
                  </a:cubicBezTo>
                  <a:cubicBezTo>
                    <a:pt x="56" y="7"/>
                    <a:pt x="59" y="9"/>
                    <a:pt x="61" y="11"/>
                  </a:cubicBezTo>
                  <a:cubicBezTo>
                    <a:pt x="65" y="15"/>
                    <a:pt x="68" y="20"/>
                    <a:pt x="66" y="25"/>
                  </a:cubicBezTo>
                  <a:cubicBezTo>
                    <a:pt x="64" y="30"/>
                    <a:pt x="59" y="30"/>
                    <a:pt x="54" y="31"/>
                  </a:cubicBezTo>
                  <a:cubicBezTo>
                    <a:pt x="47" y="32"/>
                    <a:pt x="40" y="32"/>
                    <a:pt x="33" y="35"/>
                  </a:cubicBezTo>
                  <a:close/>
                </a:path>
              </a:pathLst>
            </a:custGeom>
            <a:solidFill>
              <a:srgbClr val="E09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25">
              <a:extLst>
                <a:ext uri="{FF2B5EF4-FFF2-40B4-BE49-F238E27FC236}">
                  <a16:creationId xmlns:a16="http://schemas.microsoft.com/office/drawing/2014/main" id="{5AE71A33-46C1-4AE7-161A-52215DD4297F}"/>
                </a:ext>
              </a:extLst>
            </p:cNvPr>
            <p:cNvSpPr/>
            <p:nvPr/>
          </p:nvSpPr>
          <p:spPr bwMode="auto">
            <a:xfrm>
              <a:off x="1835151" y="1443038"/>
              <a:ext cx="382588" cy="425450"/>
            </a:xfrm>
            <a:custGeom>
              <a:avLst/>
              <a:gdLst>
                <a:gd name="T0" fmla="*/ 9 w 45"/>
                <a:gd name="T1" fmla="*/ 0 h 50"/>
                <a:gd name="T2" fmla="*/ 30 w 45"/>
                <a:gd name="T3" fmla="*/ 3 h 50"/>
                <a:gd name="T4" fmla="*/ 32 w 45"/>
                <a:gd name="T5" fmla="*/ 8 h 50"/>
                <a:gd name="T6" fmla="*/ 32 w 45"/>
                <a:gd name="T7" fmla="*/ 19 h 50"/>
                <a:gd name="T8" fmla="*/ 31 w 45"/>
                <a:gd name="T9" fmla="*/ 29 h 50"/>
                <a:gd name="T10" fmla="*/ 39 w 45"/>
                <a:gd name="T11" fmla="*/ 30 h 50"/>
                <a:gd name="T12" fmla="*/ 43 w 45"/>
                <a:gd name="T13" fmla="*/ 35 h 50"/>
                <a:gd name="T14" fmla="*/ 8 w 45"/>
                <a:gd name="T15" fmla="*/ 50 h 50"/>
                <a:gd name="T16" fmla="*/ 1 w 45"/>
                <a:gd name="T17" fmla="*/ 42 h 50"/>
                <a:gd name="T18" fmla="*/ 9 w 45"/>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50">
                  <a:moveTo>
                    <a:pt x="9" y="0"/>
                  </a:moveTo>
                  <a:cubicBezTo>
                    <a:pt x="16" y="0"/>
                    <a:pt x="23" y="3"/>
                    <a:pt x="30" y="3"/>
                  </a:cubicBezTo>
                  <a:cubicBezTo>
                    <a:pt x="33" y="3"/>
                    <a:pt x="32" y="6"/>
                    <a:pt x="32" y="8"/>
                  </a:cubicBezTo>
                  <a:cubicBezTo>
                    <a:pt x="35" y="12"/>
                    <a:pt x="32" y="15"/>
                    <a:pt x="32" y="19"/>
                  </a:cubicBezTo>
                  <a:cubicBezTo>
                    <a:pt x="31" y="22"/>
                    <a:pt x="29" y="25"/>
                    <a:pt x="31" y="29"/>
                  </a:cubicBezTo>
                  <a:cubicBezTo>
                    <a:pt x="33" y="31"/>
                    <a:pt x="36" y="30"/>
                    <a:pt x="39" y="30"/>
                  </a:cubicBezTo>
                  <a:cubicBezTo>
                    <a:pt x="41" y="31"/>
                    <a:pt x="45" y="31"/>
                    <a:pt x="43" y="35"/>
                  </a:cubicBezTo>
                  <a:cubicBezTo>
                    <a:pt x="35" y="49"/>
                    <a:pt x="21" y="48"/>
                    <a:pt x="8" y="50"/>
                  </a:cubicBezTo>
                  <a:cubicBezTo>
                    <a:pt x="3" y="50"/>
                    <a:pt x="0" y="49"/>
                    <a:pt x="1" y="42"/>
                  </a:cubicBezTo>
                  <a:cubicBezTo>
                    <a:pt x="4" y="28"/>
                    <a:pt x="4" y="14"/>
                    <a:pt x="9" y="0"/>
                  </a:cubicBezTo>
                  <a:close/>
                </a:path>
              </a:pathLst>
            </a:custGeom>
            <a:solidFill>
              <a:srgbClr val="A33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26">
              <a:extLst>
                <a:ext uri="{FF2B5EF4-FFF2-40B4-BE49-F238E27FC236}">
                  <a16:creationId xmlns:a16="http://schemas.microsoft.com/office/drawing/2014/main" id="{3780D466-C42F-F2BF-38B6-15FC7130D430}"/>
                </a:ext>
              </a:extLst>
            </p:cNvPr>
            <p:cNvSpPr/>
            <p:nvPr/>
          </p:nvSpPr>
          <p:spPr bwMode="auto">
            <a:xfrm>
              <a:off x="3346451" y="3762375"/>
              <a:ext cx="314325" cy="1204913"/>
            </a:xfrm>
            <a:custGeom>
              <a:avLst/>
              <a:gdLst>
                <a:gd name="T0" fmla="*/ 0 w 37"/>
                <a:gd name="T1" fmla="*/ 135 h 142"/>
                <a:gd name="T2" fmla="*/ 7 w 37"/>
                <a:gd name="T3" fmla="*/ 96 h 142"/>
                <a:gd name="T4" fmla="*/ 25 w 37"/>
                <a:gd name="T5" fmla="*/ 28 h 142"/>
                <a:gd name="T6" fmla="*/ 30 w 37"/>
                <a:gd name="T7" fmla="*/ 8 h 142"/>
                <a:gd name="T8" fmla="*/ 31 w 37"/>
                <a:gd name="T9" fmla="*/ 6 h 142"/>
                <a:gd name="T10" fmla="*/ 33 w 37"/>
                <a:gd name="T11" fmla="*/ 0 h 142"/>
                <a:gd name="T12" fmla="*/ 35 w 37"/>
                <a:gd name="T13" fmla="*/ 6 h 142"/>
                <a:gd name="T14" fmla="*/ 25 w 37"/>
                <a:gd name="T15" fmla="*/ 55 h 142"/>
                <a:gd name="T16" fmla="*/ 18 w 37"/>
                <a:gd name="T17" fmla="*/ 106 h 142"/>
                <a:gd name="T18" fmla="*/ 22 w 37"/>
                <a:gd name="T19" fmla="*/ 122 h 142"/>
                <a:gd name="T20" fmla="*/ 20 w 37"/>
                <a:gd name="T21" fmla="*/ 127 h 142"/>
                <a:gd name="T22" fmla="*/ 0 w 37"/>
                <a:gd name="T23" fmla="*/ 13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42">
                  <a:moveTo>
                    <a:pt x="0" y="135"/>
                  </a:moveTo>
                  <a:cubicBezTo>
                    <a:pt x="2" y="122"/>
                    <a:pt x="3" y="109"/>
                    <a:pt x="7" y="96"/>
                  </a:cubicBezTo>
                  <a:cubicBezTo>
                    <a:pt x="14" y="74"/>
                    <a:pt x="17" y="50"/>
                    <a:pt x="25" y="28"/>
                  </a:cubicBezTo>
                  <a:cubicBezTo>
                    <a:pt x="27" y="21"/>
                    <a:pt x="27" y="14"/>
                    <a:pt x="30" y="8"/>
                  </a:cubicBezTo>
                  <a:cubicBezTo>
                    <a:pt x="30" y="7"/>
                    <a:pt x="31" y="6"/>
                    <a:pt x="31" y="6"/>
                  </a:cubicBezTo>
                  <a:cubicBezTo>
                    <a:pt x="31" y="3"/>
                    <a:pt x="30" y="0"/>
                    <a:pt x="33" y="0"/>
                  </a:cubicBezTo>
                  <a:cubicBezTo>
                    <a:pt x="37" y="0"/>
                    <a:pt x="35" y="4"/>
                    <a:pt x="35" y="6"/>
                  </a:cubicBezTo>
                  <a:cubicBezTo>
                    <a:pt x="30" y="22"/>
                    <a:pt x="31" y="39"/>
                    <a:pt x="25" y="55"/>
                  </a:cubicBezTo>
                  <a:cubicBezTo>
                    <a:pt x="20" y="72"/>
                    <a:pt x="21" y="89"/>
                    <a:pt x="18" y="106"/>
                  </a:cubicBezTo>
                  <a:cubicBezTo>
                    <a:pt x="17" y="111"/>
                    <a:pt x="24" y="116"/>
                    <a:pt x="22" y="122"/>
                  </a:cubicBezTo>
                  <a:cubicBezTo>
                    <a:pt x="21" y="124"/>
                    <a:pt x="21" y="125"/>
                    <a:pt x="20" y="127"/>
                  </a:cubicBezTo>
                  <a:cubicBezTo>
                    <a:pt x="19" y="138"/>
                    <a:pt x="9" y="142"/>
                    <a:pt x="0" y="135"/>
                  </a:cubicBezTo>
                  <a:close/>
                </a:path>
              </a:pathLst>
            </a:custGeom>
            <a:solidFill>
              <a:srgbClr val="E29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27">
              <a:extLst>
                <a:ext uri="{FF2B5EF4-FFF2-40B4-BE49-F238E27FC236}">
                  <a16:creationId xmlns:a16="http://schemas.microsoft.com/office/drawing/2014/main" id="{782911FF-096E-4BDD-F857-7A9AC1434823}"/>
                </a:ext>
              </a:extLst>
            </p:cNvPr>
            <p:cNvSpPr/>
            <p:nvPr/>
          </p:nvSpPr>
          <p:spPr bwMode="auto">
            <a:xfrm>
              <a:off x="5029201" y="3073400"/>
              <a:ext cx="476250" cy="1409700"/>
            </a:xfrm>
            <a:custGeom>
              <a:avLst/>
              <a:gdLst>
                <a:gd name="T0" fmla="*/ 41 w 56"/>
                <a:gd name="T1" fmla="*/ 0 h 166"/>
                <a:gd name="T2" fmla="*/ 53 w 56"/>
                <a:gd name="T3" fmla="*/ 0 h 166"/>
                <a:gd name="T4" fmla="*/ 53 w 56"/>
                <a:gd name="T5" fmla="*/ 9 h 166"/>
                <a:gd name="T6" fmla="*/ 41 w 56"/>
                <a:gd name="T7" fmla="*/ 22 h 166"/>
                <a:gd name="T8" fmla="*/ 22 w 56"/>
                <a:gd name="T9" fmla="*/ 48 h 166"/>
                <a:gd name="T10" fmla="*/ 22 w 56"/>
                <a:gd name="T11" fmla="*/ 51 h 166"/>
                <a:gd name="T12" fmla="*/ 20 w 56"/>
                <a:gd name="T13" fmla="*/ 72 h 166"/>
                <a:gd name="T14" fmla="*/ 17 w 56"/>
                <a:gd name="T15" fmla="*/ 96 h 166"/>
                <a:gd name="T16" fmla="*/ 7 w 56"/>
                <a:gd name="T17" fmla="*/ 155 h 166"/>
                <a:gd name="T18" fmla="*/ 6 w 56"/>
                <a:gd name="T19" fmla="*/ 162 h 166"/>
                <a:gd name="T20" fmla="*/ 3 w 56"/>
                <a:gd name="T21" fmla="*/ 166 h 166"/>
                <a:gd name="T22" fmla="*/ 2 w 56"/>
                <a:gd name="T23" fmla="*/ 161 h 166"/>
                <a:gd name="T24" fmla="*/ 8 w 56"/>
                <a:gd name="T25" fmla="*/ 119 h 166"/>
                <a:gd name="T26" fmla="*/ 14 w 56"/>
                <a:gd name="T27" fmla="*/ 82 h 166"/>
                <a:gd name="T28" fmla="*/ 14 w 56"/>
                <a:gd name="T29" fmla="*/ 43 h 166"/>
                <a:gd name="T30" fmla="*/ 11 w 56"/>
                <a:gd name="T31" fmla="*/ 34 h 166"/>
                <a:gd name="T32" fmla="*/ 12 w 56"/>
                <a:gd name="T33" fmla="*/ 29 h 166"/>
                <a:gd name="T34" fmla="*/ 14 w 56"/>
                <a:gd name="T35" fmla="*/ 27 h 166"/>
                <a:gd name="T36" fmla="*/ 22 w 56"/>
                <a:gd name="T37" fmla="*/ 27 h 166"/>
                <a:gd name="T38" fmla="*/ 34 w 56"/>
                <a:gd name="T39" fmla="*/ 12 h 166"/>
                <a:gd name="T40" fmla="*/ 41 w 56"/>
                <a:gd name="T4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66">
                  <a:moveTo>
                    <a:pt x="41" y="0"/>
                  </a:moveTo>
                  <a:cubicBezTo>
                    <a:pt x="45" y="0"/>
                    <a:pt x="49" y="0"/>
                    <a:pt x="53" y="0"/>
                  </a:cubicBezTo>
                  <a:cubicBezTo>
                    <a:pt x="56" y="3"/>
                    <a:pt x="54" y="6"/>
                    <a:pt x="53" y="9"/>
                  </a:cubicBezTo>
                  <a:cubicBezTo>
                    <a:pt x="49" y="13"/>
                    <a:pt x="45" y="18"/>
                    <a:pt x="41" y="22"/>
                  </a:cubicBezTo>
                  <a:cubicBezTo>
                    <a:pt x="35" y="31"/>
                    <a:pt x="27" y="38"/>
                    <a:pt x="22" y="48"/>
                  </a:cubicBezTo>
                  <a:cubicBezTo>
                    <a:pt x="22" y="49"/>
                    <a:pt x="22" y="50"/>
                    <a:pt x="22" y="51"/>
                  </a:cubicBezTo>
                  <a:cubicBezTo>
                    <a:pt x="20" y="58"/>
                    <a:pt x="20" y="65"/>
                    <a:pt x="20" y="72"/>
                  </a:cubicBezTo>
                  <a:cubicBezTo>
                    <a:pt x="21" y="80"/>
                    <a:pt x="19" y="88"/>
                    <a:pt x="17" y="96"/>
                  </a:cubicBezTo>
                  <a:cubicBezTo>
                    <a:pt x="14" y="115"/>
                    <a:pt x="11" y="135"/>
                    <a:pt x="7" y="155"/>
                  </a:cubicBezTo>
                  <a:cubicBezTo>
                    <a:pt x="6" y="157"/>
                    <a:pt x="6" y="160"/>
                    <a:pt x="6" y="162"/>
                  </a:cubicBezTo>
                  <a:cubicBezTo>
                    <a:pt x="6" y="164"/>
                    <a:pt x="5" y="166"/>
                    <a:pt x="3" y="166"/>
                  </a:cubicBezTo>
                  <a:cubicBezTo>
                    <a:pt x="0" y="165"/>
                    <a:pt x="1" y="162"/>
                    <a:pt x="2" y="161"/>
                  </a:cubicBezTo>
                  <a:cubicBezTo>
                    <a:pt x="6" y="147"/>
                    <a:pt x="5" y="133"/>
                    <a:pt x="8" y="119"/>
                  </a:cubicBezTo>
                  <a:cubicBezTo>
                    <a:pt x="10" y="107"/>
                    <a:pt x="9" y="94"/>
                    <a:pt x="14" y="82"/>
                  </a:cubicBezTo>
                  <a:cubicBezTo>
                    <a:pt x="18" y="70"/>
                    <a:pt x="17" y="56"/>
                    <a:pt x="14" y="43"/>
                  </a:cubicBezTo>
                  <a:cubicBezTo>
                    <a:pt x="7" y="41"/>
                    <a:pt x="6" y="39"/>
                    <a:pt x="11" y="34"/>
                  </a:cubicBezTo>
                  <a:cubicBezTo>
                    <a:pt x="12" y="32"/>
                    <a:pt x="12" y="31"/>
                    <a:pt x="12" y="29"/>
                  </a:cubicBezTo>
                  <a:cubicBezTo>
                    <a:pt x="12" y="28"/>
                    <a:pt x="13" y="27"/>
                    <a:pt x="14" y="27"/>
                  </a:cubicBezTo>
                  <a:cubicBezTo>
                    <a:pt x="17" y="27"/>
                    <a:pt x="19" y="29"/>
                    <a:pt x="22" y="27"/>
                  </a:cubicBezTo>
                  <a:cubicBezTo>
                    <a:pt x="28" y="24"/>
                    <a:pt x="32" y="19"/>
                    <a:pt x="34" y="12"/>
                  </a:cubicBezTo>
                  <a:cubicBezTo>
                    <a:pt x="35" y="7"/>
                    <a:pt x="37" y="3"/>
                    <a:pt x="41" y="0"/>
                  </a:cubicBezTo>
                  <a:close/>
                </a:path>
              </a:pathLst>
            </a:custGeom>
            <a:solidFill>
              <a:srgbClr val="C5B1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28">
              <a:extLst>
                <a:ext uri="{FF2B5EF4-FFF2-40B4-BE49-F238E27FC236}">
                  <a16:creationId xmlns:a16="http://schemas.microsoft.com/office/drawing/2014/main" id="{55E73B7F-50CC-7F4F-3BB8-468BFBAD930E}"/>
                </a:ext>
              </a:extLst>
            </p:cNvPr>
            <p:cNvSpPr/>
            <p:nvPr/>
          </p:nvSpPr>
          <p:spPr bwMode="auto">
            <a:xfrm>
              <a:off x="1376363" y="5119688"/>
              <a:ext cx="441325" cy="493713"/>
            </a:xfrm>
            <a:custGeom>
              <a:avLst/>
              <a:gdLst>
                <a:gd name="T0" fmla="*/ 50 w 52"/>
                <a:gd name="T1" fmla="*/ 9 h 58"/>
                <a:gd name="T2" fmla="*/ 45 w 52"/>
                <a:gd name="T3" fmla="*/ 27 h 58"/>
                <a:gd name="T4" fmla="*/ 45 w 52"/>
                <a:gd name="T5" fmla="*/ 28 h 58"/>
                <a:gd name="T6" fmla="*/ 19 w 52"/>
                <a:gd name="T7" fmla="*/ 54 h 58"/>
                <a:gd name="T8" fmla="*/ 13 w 52"/>
                <a:gd name="T9" fmla="*/ 57 h 58"/>
                <a:gd name="T10" fmla="*/ 3 w 52"/>
                <a:gd name="T11" fmla="*/ 45 h 58"/>
                <a:gd name="T12" fmla="*/ 11 w 52"/>
                <a:gd name="T13" fmla="*/ 30 h 58"/>
                <a:gd name="T14" fmla="*/ 21 w 52"/>
                <a:gd name="T15" fmla="*/ 14 h 58"/>
                <a:gd name="T16" fmla="*/ 28 w 52"/>
                <a:gd name="T17" fmla="*/ 15 h 58"/>
                <a:gd name="T18" fmla="*/ 43 w 52"/>
                <a:gd name="T19" fmla="*/ 7 h 58"/>
                <a:gd name="T20" fmla="*/ 49 w 52"/>
                <a:gd name="T21" fmla="*/ 2 h 58"/>
                <a:gd name="T22" fmla="*/ 50 w 52"/>
                <a:gd name="T23" fmla="*/ 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7">
                  <a:moveTo>
                    <a:pt x="50" y="9"/>
                  </a:moveTo>
                  <a:cubicBezTo>
                    <a:pt x="48" y="15"/>
                    <a:pt x="46" y="21"/>
                    <a:pt x="45" y="27"/>
                  </a:cubicBezTo>
                  <a:cubicBezTo>
                    <a:pt x="45" y="27"/>
                    <a:pt x="45" y="27"/>
                    <a:pt x="45" y="28"/>
                  </a:cubicBezTo>
                  <a:cubicBezTo>
                    <a:pt x="33" y="33"/>
                    <a:pt x="32" y="50"/>
                    <a:pt x="19" y="54"/>
                  </a:cubicBezTo>
                  <a:cubicBezTo>
                    <a:pt x="17" y="55"/>
                    <a:pt x="15" y="56"/>
                    <a:pt x="13" y="57"/>
                  </a:cubicBezTo>
                  <a:cubicBezTo>
                    <a:pt x="4" y="58"/>
                    <a:pt x="0" y="54"/>
                    <a:pt x="3" y="45"/>
                  </a:cubicBezTo>
                  <a:cubicBezTo>
                    <a:pt x="4" y="39"/>
                    <a:pt x="8" y="35"/>
                    <a:pt x="11" y="30"/>
                  </a:cubicBezTo>
                  <a:cubicBezTo>
                    <a:pt x="15" y="25"/>
                    <a:pt x="18" y="20"/>
                    <a:pt x="21" y="14"/>
                  </a:cubicBezTo>
                  <a:cubicBezTo>
                    <a:pt x="24" y="13"/>
                    <a:pt x="26" y="15"/>
                    <a:pt x="28" y="15"/>
                  </a:cubicBezTo>
                  <a:cubicBezTo>
                    <a:pt x="35" y="16"/>
                    <a:pt x="40" y="14"/>
                    <a:pt x="43" y="7"/>
                  </a:cubicBezTo>
                  <a:cubicBezTo>
                    <a:pt x="44" y="4"/>
                    <a:pt x="46" y="0"/>
                    <a:pt x="49" y="2"/>
                  </a:cubicBezTo>
                  <a:cubicBezTo>
                    <a:pt x="52" y="3"/>
                    <a:pt x="50" y="7"/>
                    <a:pt x="50" y="9"/>
                  </a:cubicBezTo>
                  <a:close/>
                </a:path>
              </a:pathLst>
            </a:custGeom>
            <a:solidFill>
              <a:srgbClr val="070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29">
              <a:extLst>
                <a:ext uri="{FF2B5EF4-FFF2-40B4-BE49-F238E27FC236}">
                  <a16:creationId xmlns:a16="http://schemas.microsoft.com/office/drawing/2014/main" id="{531A19B4-7D09-8DB1-D382-8EB65D0327F0}"/>
                </a:ext>
              </a:extLst>
            </p:cNvPr>
            <p:cNvSpPr/>
            <p:nvPr/>
          </p:nvSpPr>
          <p:spPr bwMode="auto">
            <a:xfrm>
              <a:off x="1470026" y="1690688"/>
              <a:ext cx="322263" cy="449263"/>
            </a:xfrm>
            <a:custGeom>
              <a:avLst/>
              <a:gdLst>
                <a:gd name="T0" fmla="*/ 34 w 38"/>
                <a:gd name="T1" fmla="*/ 33 h 53"/>
                <a:gd name="T2" fmla="*/ 31 w 38"/>
                <a:gd name="T3" fmla="*/ 44 h 53"/>
                <a:gd name="T4" fmla="*/ 28 w 38"/>
                <a:gd name="T5" fmla="*/ 46 h 53"/>
                <a:gd name="T6" fmla="*/ 12 w 38"/>
                <a:gd name="T7" fmla="*/ 50 h 53"/>
                <a:gd name="T8" fmla="*/ 0 w 38"/>
                <a:gd name="T9" fmla="*/ 33 h 53"/>
                <a:gd name="T10" fmla="*/ 0 w 38"/>
                <a:gd name="T11" fmla="*/ 22 h 53"/>
                <a:gd name="T12" fmla="*/ 3 w 38"/>
                <a:gd name="T13" fmla="*/ 13 h 53"/>
                <a:gd name="T14" fmla="*/ 25 w 38"/>
                <a:gd name="T15" fmla="*/ 3 h 53"/>
                <a:gd name="T16" fmla="*/ 37 w 38"/>
                <a:gd name="T17" fmla="*/ 22 h 53"/>
                <a:gd name="T18" fmla="*/ 34 w 38"/>
                <a:gd name="T19"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2">
                  <a:moveTo>
                    <a:pt x="34" y="33"/>
                  </a:moveTo>
                  <a:cubicBezTo>
                    <a:pt x="33" y="37"/>
                    <a:pt x="32" y="41"/>
                    <a:pt x="31" y="44"/>
                  </a:cubicBezTo>
                  <a:cubicBezTo>
                    <a:pt x="30" y="44"/>
                    <a:pt x="29" y="45"/>
                    <a:pt x="28" y="46"/>
                  </a:cubicBezTo>
                  <a:cubicBezTo>
                    <a:pt x="24" y="51"/>
                    <a:pt x="18" y="53"/>
                    <a:pt x="12" y="50"/>
                  </a:cubicBezTo>
                  <a:cubicBezTo>
                    <a:pt x="5" y="46"/>
                    <a:pt x="0" y="41"/>
                    <a:pt x="0" y="33"/>
                  </a:cubicBezTo>
                  <a:cubicBezTo>
                    <a:pt x="0" y="29"/>
                    <a:pt x="0" y="25"/>
                    <a:pt x="0" y="22"/>
                  </a:cubicBezTo>
                  <a:cubicBezTo>
                    <a:pt x="0" y="18"/>
                    <a:pt x="1" y="15"/>
                    <a:pt x="3" y="13"/>
                  </a:cubicBezTo>
                  <a:cubicBezTo>
                    <a:pt x="7" y="3"/>
                    <a:pt x="14" y="0"/>
                    <a:pt x="25" y="3"/>
                  </a:cubicBezTo>
                  <a:cubicBezTo>
                    <a:pt x="33" y="5"/>
                    <a:pt x="38" y="13"/>
                    <a:pt x="37" y="22"/>
                  </a:cubicBezTo>
                  <a:cubicBezTo>
                    <a:pt x="37" y="26"/>
                    <a:pt x="36" y="30"/>
                    <a:pt x="34" y="33"/>
                  </a:cubicBezTo>
                  <a:close/>
                </a:path>
              </a:pathLst>
            </a:custGeom>
            <a:solidFill>
              <a:srgbClr val="EBC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30">
              <a:extLst>
                <a:ext uri="{FF2B5EF4-FFF2-40B4-BE49-F238E27FC236}">
                  <a16:creationId xmlns:a16="http://schemas.microsoft.com/office/drawing/2014/main" id="{80345384-7508-F626-1C41-B1EF3783F331}"/>
                </a:ext>
              </a:extLst>
            </p:cNvPr>
            <p:cNvSpPr/>
            <p:nvPr/>
          </p:nvSpPr>
          <p:spPr bwMode="auto">
            <a:xfrm>
              <a:off x="993776" y="4364038"/>
              <a:ext cx="238125" cy="654050"/>
            </a:xfrm>
            <a:custGeom>
              <a:avLst/>
              <a:gdLst>
                <a:gd name="T0" fmla="*/ 17 w 28"/>
                <a:gd name="T1" fmla="*/ 0 h 77"/>
                <a:gd name="T2" fmla="*/ 20 w 28"/>
                <a:gd name="T3" fmla="*/ 12 h 77"/>
                <a:gd name="T4" fmla="*/ 25 w 28"/>
                <a:gd name="T5" fmla="*/ 40 h 77"/>
                <a:gd name="T6" fmla="*/ 26 w 28"/>
                <a:gd name="T7" fmla="*/ 49 h 77"/>
                <a:gd name="T8" fmla="*/ 25 w 28"/>
                <a:gd name="T9" fmla="*/ 49 h 77"/>
                <a:gd name="T10" fmla="*/ 19 w 28"/>
                <a:gd name="T11" fmla="*/ 44 h 77"/>
                <a:gd name="T12" fmla="*/ 17 w 28"/>
                <a:gd name="T13" fmla="*/ 53 h 77"/>
                <a:gd name="T14" fmla="*/ 24 w 28"/>
                <a:gd name="T15" fmla="*/ 70 h 77"/>
                <a:gd name="T16" fmla="*/ 16 w 28"/>
                <a:gd name="T17" fmla="*/ 76 h 77"/>
                <a:gd name="T18" fmla="*/ 9 w 28"/>
                <a:gd name="T19" fmla="*/ 68 h 77"/>
                <a:gd name="T20" fmla="*/ 7 w 28"/>
                <a:gd name="T21" fmla="*/ 54 h 77"/>
                <a:gd name="T22" fmla="*/ 2 w 28"/>
                <a:gd name="T23" fmla="*/ 13 h 77"/>
                <a:gd name="T24" fmla="*/ 13 w 28"/>
                <a:gd name="T25" fmla="*/ 2 h 77"/>
                <a:gd name="T26" fmla="*/ 17 w 28"/>
                <a:gd name="T2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77">
                  <a:moveTo>
                    <a:pt x="17" y="0"/>
                  </a:moveTo>
                  <a:cubicBezTo>
                    <a:pt x="19" y="4"/>
                    <a:pt x="20" y="7"/>
                    <a:pt x="20" y="12"/>
                  </a:cubicBezTo>
                  <a:cubicBezTo>
                    <a:pt x="20" y="22"/>
                    <a:pt x="22" y="31"/>
                    <a:pt x="25" y="40"/>
                  </a:cubicBezTo>
                  <a:cubicBezTo>
                    <a:pt x="26" y="43"/>
                    <a:pt x="28" y="46"/>
                    <a:pt x="26" y="49"/>
                  </a:cubicBezTo>
                  <a:cubicBezTo>
                    <a:pt x="26" y="49"/>
                    <a:pt x="25" y="49"/>
                    <a:pt x="25" y="49"/>
                  </a:cubicBezTo>
                  <a:cubicBezTo>
                    <a:pt x="21" y="49"/>
                    <a:pt x="23" y="42"/>
                    <a:pt x="19" y="44"/>
                  </a:cubicBezTo>
                  <a:cubicBezTo>
                    <a:pt x="16" y="45"/>
                    <a:pt x="18" y="50"/>
                    <a:pt x="17" y="53"/>
                  </a:cubicBezTo>
                  <a:cubicBezTo>
                    <a:pt x="16" y="60"/>
                    <a:pt x="16" y="66"/>
                    <a:pt x="24" y="70"/>
                  </a:cubicBezTo>
                  <a:cubicBezTo>
                    <a:pt x="22" y="73"/>
                    <a:pt x="20" y="77"/>
                    <a:pt x="16" y="76"/>
                  </a:cubicBezTo>
                  <a:cubicBezTo>
                    <a:pt x="12" y="75"/>
                    <a:pt x="10" y="71"/>
                    <a:pt x="9" y="68"/>
                  </a:cubicBezTo>
                  <a:cubicBezTo>
                    <a:pt x="8" y="63"/>
                    <a:pt x="7" y="59"/>
                    <a:pt x="7" y="54"/>
                  </a:cubicBezTo>
                  <a:cubicBezTo>
                    <a:pt x="8" y="40"/>
                    <a:pt x="0" y="28"/>
                    <a:pt x="2" y="13"/>
                  </a:cubicBezTo>
                  <a:cubicBezTo>
                    <a:pt x="3" y="6"/>
                    <a:pt x="5" y="2"/>
                    <a:pt x="13" y="2"/>
                  </a:cubicBezTo>
                  <a:cubicBezTo>
                    <a:pt x="14" y="2"/>
                    <a:pt x="16" y="1"/>
                    <a:pt x="17" y="0"/>
                  </a:cubicBezTo>
                  <a:close/>
                </a:path>
              </a:pathLst>
            </a:custGeom>
            <a:solidFill>
              <a:srgbClr val="BAB9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31">
              <a:extLst>
                <a:ext uri="{FF2B5EF4-FFF2-40B4-BE49-F238E27FC236}">
                  <a16:creationId xmlns:a16="http://schemas.microsoft.com/office/drawing/2014/main" id="{E279E4BA-EA2D-C622-7D14-5CAD0B73439C}"/>
                </a:ext>
              </a:extLst>
            </p:cNvPr>
            <p:cNvSpPr/>
            <p:nvPr/>
          </p:nvSpPr>
          <p:spPr bwMode="auto">
            <a:xfrm>
              <a:off x="2038351" y="5035550"/>
              <a:ext cx="433388" cy="449263"/>
            </a:xfrm>
            <a:custGeom>
              <a:avLst/>
              <a:gdLst>
                <a:gd name="T0" fmla="*/ 32 w 51"/>
                <a:gd name="T1" fmla="*/ 18 h 53"/>
                <a:gd name="T2" fmla="*/ 35 w 51"/>
                <a:gd name="T3" fmla="*/ 23 h 53"/>
                <a:gd name="T4" fmla="*/ 46 w 51"/>
                <a:gd name="T5" fmla="*/ 37 h 53"/>
                <a:gd name="T6" fmla="*/ 48 w 51"/>
                <a:gd name="T7" fmla="*/ 49 h 53"/>
                <a:gd name="T8" fmla="*/ 37 w 51"/>
                <a:gd name="T9" fmla="*/ 50 h 53"/>
                <a:gd name="T10" fmla="*/ 18 w 51"/>
                <a:gd name="T11" fmla="*/ 35 h 53"/>
                <a:gd name="T12" fmla="*/ 13 w 51"/>
                <a:gd name="T13" fmla="*/ 30 h 53"/>
                <a:gd name="T14" fmla="*/ 2 w 51"/>
                <a:gd name="T15" fmla="*/ 11 h 53"/>
                <a:gd name="T16" fmla="*/ 7 w 51"/>
                <a:gd name="T17" fmla="*/ 1 h 53"/>
                <a:gd name="T18" fmla="*/ 11 w 51"/>
                <a:gd name="T19" fmla="*/ 5 h 53"/>
                <a:gd name="T20" fmla="*/ 22 w 51"/>
                <a:gd name="T21" fmla="*/ 13 h 53"/>
                <a:gd name="T22" fmla="*/ 32 w 51"/>
                <a:gd name="T23"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52">
                  <a:moveTo>
                    <a:pt x="32" y="18"/>
                  </a:moveTo>
                  <a:cubicBezTo>
                    <a:pt x="32" y="20"/>
                    <a:pt x="33" y="22"/>
                    <a:pt x="35" y="23"/>
                  </a:cubicBezTo>
                  <a:cubicBezTo>
                    <a:pt x="37" y="29"/>
                    <a:pt x="43" y="32"/>
                    <a:pt x="46" y="37"/>
                  </a:cubicBezTo>
                  <a:cubicBezTo>
                    <a:pt x="48" y="41"/>
                    <a:pt x="51" y="45"/>
                    <a:pt x="48" y="49"/>
                  </a:cubicBezTo>
                  <a:cubicBezTo>
                    <a:pt x="46" y="53"/>
                    <a:pt x="41" y="51"/>
                    <a:pt x="37" y="50"/>
                  </a:cubicBezTo>
                  <a:cubicBezTo>
                    <a:pt x="28" y="50"/>
                    <a:pt x="20" y="45"/>
                    <a:pt x="18" y="35"/>
                  </a:cubicBezTo>
                  <a:cubicBezTo>
                    <a:pt x="17" y="32"/>
                    <a:pt x="16" y="31"/>
                    <a:pt x="13" y="30"/>
                  </a:cubicBezTo>
                  <a:cubicBezTo>
                    <a:pt x="4" y="28"/>
                    <a:pt x="0" y="21"/>
                    <a:pt x="2" y="11"/>
                  </a:cubicBezTo>
                  <a:cubicBezTo>
                    <a:pt x="3" y="8"/>
                    <a:pt x="5" y="4"/>
                    <a:pt x="7" y="1"/>
                  </a:cubicBezTo>
                  <a:cubicBezTo>
                    <a:pt x="10" y="0"/>
                    <a:pt x="10" y="3"/>
                    <a:pt x="11" y="5"/>
                  </a:cubicBezTo>
                  <a:cubicBezTo>
                    <a:pt x="12" y="11"/>
                    <a:pt x="17" y="12"/>
                    <a:pt x="22" y="13"/>
                  </a:cubicBezTo>
                  <a:cubicBezTo>
                    <a:pt x="26" y="13"/>
                    <a:pt x="31" y="12"/>
                    <a:pt x="32" y="18"/>
                  </a:cubicBezTo>
                  <a:close/>
                </a:path>
              </a:pathLst>
            </a:custGeom>
            <a:solidFill>
              <a:srgbClr val="080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32">
              <a:extLst>
                <a:ext uri="{FF2B5EF4-FFF2-40B4-BE49-F238E27FC236}">
                  <a16:creationId xmlns:a16="http://schemas.microsoft.com/office/drawing/2014/main" id="{8A22D1C7-61D7-4A03-3A51-37B7C13104EC}"/>
                </a:ext>
              </a:extLst>
            </p:cNvPr>
            <p:cNvSpPr/>
            <p:nvPr/>
          </p:nvSpPr>
          <p:spPr bwMode="auto">
            <a:xfrm>
              <a:off x="4306888" y="4024313"/>
              <a:ext cx="349250" cy="1181100"/>
            </a:xfrm>
            <a:custGeom>
              <a:avLst/>
              <a:gdLst>
                <a:gd name="T0" fmla="*/ 32 w 41"/>
                <a:gd name="T1" fmla="*/ 2 h 139"/>
                <a:gd name="T2" fmla="*/ 39 w 41"/>
                <a:gd name="T3" fmla="*/ 2 h 139"/>
                <a:gd name="T4" fmla="*/ 39 w 41"/>
                <a:gd name="T5" fmla="*/ 12 h 139"/>
                <a:gd name="T6" fmla="*/ 37 w 41"/>
                <a:gd name="T7" fmla="*/ 21 h 139"/>
                <a:gd name="T8" fmla="*/ 25 w 41"/>
                <a:gd name="T9" fmla="*/ 61 h 139"/>
                <a:gd name="T10" fmla="*/ 21 w 41"/>
                <a:gd name="T11" fmla="*/ 94 h 139"/>
                <a:gd name="T12" fmla="*/ 18 w 41"/>
                <a:gd name="T13" fmla="*/ 121 h 139"/>
                <a:gd name="T14" fmla="*/ 13 w 41"/>
                <a:gd name="T15" fmla="*/ 128 h 139"/>
                <a:gd name="T16" fmla="*/ 5 w 41"/>
                <a:gd name="T17" fmla="*/ 139 h 139"/>
                <a:gd name="T18" fmla="*/ 1 w 41"/>
                <a:gd name="T19" fmla="*/ 128 h 139"/>
                <a:gd name="T20" fmla="*/ 2 w 41"/>
                <a:gd name="T21" fmla="*/ 122 h 139"/>
                <a:gd name="T22" fmla="*/ 25 w 41"/>
                <a:gd name="T23" fmla="*/ 22 h 139"/>
                <a:gd name="T24" fmla="*/ 28 w 41"/>
                <a:gd name="T25" fmla="*/ 8 h 139"/>
                <a:gd name="T26" fmla="*/ 32 w 41"/>
                <a:gd name="T27" fmla="*/ 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139">
                  <a:moveTo>
                    <a:pt x="32" y="2"/>
                  </a:moveTo>
                  <a:cubicBezTo>
                    <a:pt x="34" y="12"/>
                    <a:pt x="37" y="0"/>
                    <a:pt x="39" y="2"/>
                  </a:cubicBezTo>
                  <a:cubicBezTo>
                    <a:pt x="41" y="6"/>
                    <a:pt x="39" y="9"/>
                    <a:pt x="39" y="12"/>
                  </a:cubicBezTo>
                  <a:cubicBezTo>
                    <a:pt x="38" y="15"/>
                    <a:pt x="35" y="18"/>
                    <a:pt x="37" y="21"/>
                  </a:cubicBezTo>
                  <a:cubicBezTo>
                    <a:pt x="33" y="34"/>
                    <a:pt x="27" y="47"/>
                    <a:pt x="25" y="61"/>
                  </a:cubicBezTo>
                  <a:cubicBezTo>
                    <a:pt x="24" y="72"/>
                    <a:pt x="21" y="83"/>
                    <a:pt x="21" y="94"/>
                  </a:cubicBezTo>
                  <a:cubicBezTo>
                    <a:pt x="21" y="103"/>
                    <a:pt x="17" y="112"/>
                    <a:pt x="18" y="121"/>
                  </a:cubicBezTo>
                  <a:cubicBezTo>
                    <a:pt x="19" y="125"/>
                    <a:pt x="16" y="128"/>
                    <a:pt x="13" y="128"/>
                  </a:cubicBezTo>
                  <a:cubicBezTo>
                    <a:pt x="7" y="130"/>
                    <a:pt x="6" y="133"/>
                    <a:pt x="5" y="139"/>
                  </a:cubicBezTo>
                  <a:cubicBezTo>
                    <a:pt x="0" y="136"/>
                    <a:pt x="1" y="132"/>
                    <a:pt x="1" y="128"/>
                  </a:cubicBezTo>
                  <a:cubicBezTo>
                    <a:pt x="1" y="126"/>
                    <a:pt x="2" y="124"/>
                    <a:pt x="2" y="122"/>
                  </a:cubicBezTo>
                  <a:cubicBezTo>
                    <a:pt x="11" y="89"/>
                    <a:pt x="21" y="56"/>
                    <a:pt x="25" y="22"/>
                  </a:cubicBezTo>
                  <a:cubicBezTo>
                    <a:pt x="26" y="18"/>
                    <a:pt x="27" y="13"/>
                    <a:pt x="28" y="8"/>
                  </a:cubicBezTo>
                  <a:cubicBezTo>
                    <a:pt x="28" y="6"/>
                    <a:pt x="29" y="3"/>
                    <a:pt x="32" y="2"/>
                  </a:cubicBezTo>
                  <a:close/>
                </a:path>
              </a:pathLst>
            </a:custGeom>
            <a:solidFill>
              <a:srgbClr val="D0C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33">
              <a:extLst>
                <a:ext uri="{FF2B5EF4-FFF2-40B4-BE49-F238E27FC236}">
                  <a16:creationId xmlns:a16="http://schemas.microsoft.com/office/drawing/2014/main" id="{7B2CDD03-DA73-3A72-F8E1-D59C9E2315B0}"/>
                </a:ext>
              </a:extLst>
            </p:cNvPr>
            <p:cNvSpPr/>
            <p:nvPr/>
          </p:nvSpPr>
          <p:spPr bwMode="auto">
            <a:xfrm>
              <a:off x="4289426" y="1138238"/>
              <a:ext cx="527050" cy="279400"/>
            </a:xfrm>
            <a:custGeom>
              <a:avLst/>
              <a:gdLst>
                <a:gd name="T0" fmla="*/ 0 w 62"/>
                <a:gd name="T1" fmla="*/ 22 h 33"/>
                <a:gd name="T2" fmla="*/ 31 w 62"/>
                <a:gd name="T3" fmla="*/ 2 h 33"/>
                <a:gd name="T4" fmla="*/ 61 w 62"/>
                <a:gd name="T5" fmla="*/ 21 h 33"/>
                <a:gd name="T6" fmla="*/ 60 w 62"/>
                <a:gd name="T7" fmla="*/ 29 h 33"/>
                <a:gd name="T8" fmla="*/ 37 w 62"/>
                <a:gd name="T9" fmla="*/ 28 h 33"/>
                <a:gd name="T10" fmla="*/ 38 w 62"/>
                <a:gd name="T11" fmla="*/ 25 h 33"/>
                <a:gd name="T12" fmla="*/ 33 w 62"/>
                <a:gd name="T13" fmla="*/ 14 h 33"/>
                <a:gd name="T14" fmla="*/ 22 w 62"/>
                <a:gd name="T15" fmla="*/ 19 h 33"/>
                <a:gd name="T16" fmla="*/ 16 w 62"/>
                <a:gd name="T17" fmla="*/ 29 h 33"/>
                <a:gd name="T18" fmla="*/ 0 w 62"/>
                <a:gd name="T19"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33">
                  <a:moveTo>
                    <a:pt x="0" y="22"/>
                  </a:moveTo>
                  <a:cubicBezTo>
                    <a:pt x="6" y="9"/>
                    <a:pt x="18" y="4"/>
                    <a:pt x="31" y="2"/>
                  </a:cubicBezTo>
                  <a:cubicBezTo>
                    <a:pt x="43" y="0"/>
                    <a:pt x="56" y="9"/>
                    <a:pt x="61" y="21"/>
                  </a:cubicBezTo>
                  <a:cubicBezTo>
                    <a:pt x="61" y="23"/>
                    <a:pt x="62" y="26"/>
                    <a:pt x="60" y="29"/>
                  </a:cubicBezTo>
                  <a:cubicBezTo>
                    <a:pt x="52" y="33"/>
                    <a:pt x="45" y="32"/>
                    <a:pt x="37" y="28"/>
                  </a:cubicBezTo>
                  <a:cubicBezTo>
                    <a:pt x="37" y="27"/>
                    <a:pt x="37" y="26"/>
                    <a:pt x="38" y="25"/>
                  </a:cubicBezTo>
                  <a:cubicBezTo>
                    <a:pt x="38" y="21"/>
                    <a:pt x="38" y="16"/>
                    <a:pt x="33" y="14"/>
                  </a:cubicBezTo>
                  <a:cubicBezTo>
                    <a:pt x="27" y="11"/>
                    <a:pt x="24" y="16"/>
                    <a:pt x="22" y="19"/>
                  </a:cubicBezTo>
                  <a:cubicBezTo>
                    <a:pt x="19" y="22"/>
                    <a:pt x="18" y="26"/>
                    <a:pt x="16" y="29"/>
                  </a:cubicBezTo>
                  <a:cubicBezTo>
                    <a:pt x="6" y="32"/>
                    <a:pt x="1" y="30"/>
                    <a:pt x="0" y="22"/>
                  </a:cubicBezTo>
                  <a:close/>
                </a:path>
              </a:pathLst>
            </a:custGeom>
            <a:solidFill>
              <a:srgbClr val="DB9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34">
              <a:extLst>
                <a:ext uri="{FF2B5EF4-FFF2-40B4-BE49-F238E27FC236}">
                  <a16:creationId xmlns:a16="http://schemas.microsoft.com/office/drawing/2014/main" id="{AEACC703-5570-1D68-6E21-F8F30335C64C}"/>
                </a:ext>
              </a:extLst>
            </p:cNvPr>
            <p:cNvSpPr/>
            <p:nvPr/>
          </p:nvSpPr>
          <p:spPr bwMode="auto">
            <a:xfrm>
              <a:off x="4605338" y="3727450"/>
              <a:ext cx="398463" cy="985838"/>
            </a:xfrm>
            <a:custGeom>
              <a:avLst/>
              <a:gdLst>
                <a:gd name="T0" fmla="*/ 2 w 47"/>
                <a:gd name="T1" fmla="*/ 56 h 116"/>
                <a:gd name="T2" fmla="*/ 4 w 47"/>
                <a:gd name="T3" fmla="*/ 37 h 116"/>
                <a:gd name="T4" fmla="*/ 25 w 47"/>
                <a:gd name="T5" fmla="*/ 0 h 116"/>
                <a:gd name="T6" fmla="*/ 28 w 47"/>
                <a:gd name="T7" fmla="*/ 6 h 116"/>
                <a:gd name="T8" fmla="*/ 33 w 47"/>
                <a:gd name="T9" fmla="*/ 23 h 116"/>
                <a:gd name="T10" fmla="*/ 33 w 47"/>
                <a:gd name="T11" fmla="*/ 36 h 116"/>
                <a:gd name="T12" fmla="*/ 36 w 47"/>
                <a:gd name="T13" fmla="*/ 69 h 116"/>
                <a:gd name="T14" fmla="*/ 37 w 47"/>
                <a:gd name="T15" fmla="*/ 78 h 116"/>
                <a:gd name="T16" fmla="*/ 38 w 47"/>
                <a:gd name="T17" fmla="*/ 83 h 116"/>
                <a:gd name="T18" fmla="*/ 37 w 47"/>
                <a:gd name="T19" fmla="*/ 101 h 116"/>
                <a:gd name="T20" fmla="*/ 29 w 47"/>
                <a:gd name="T21" fmla="*/ 116 h 116"/>
                <a:gd name="T22" fmla="*/ 27 w 47"/>
                <a:gd name="T23" fmla="*/ 104 h 116"/>
                <a:gd name="T24" fmla="*/ 24 w 47"/>
                <a:gd name="T25" fmla="*/ 9 h 116"/>
                <a:gd name="T26" fmla="*/ 21 w 47"/>
                <a:gd name="T27" fmla="*/ 9 h 116"/>
                <a:gd name="T28" fmla="*/ 2 w 47"/>
                <a:gd name="T29" fmla="*/ 5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15">
                  <a:moveTo>
                    <a:pt x="2" y="56"/>
                  </a:moveTo>
                  <a:cubicBezTo>
                    <a:pt x="0" y="50"/>
                    <a:pt x="5" y="44"/>
                    <a:pt x="4" y="37"/>
                  </a:cubicBezTo>
                  <a:cubicBezTo>
                    <a:pt x="6" y="22"/>
                    <a:pt x="16" y="11"/>
                    <a:pt x="25" y="0"/>
                  </a:cubicBezTo>
                  <a:cubicBezTo>
                    <a:pt x="28" y="2"/>
                    <a:pt x="27" y="4"/>
                    <a:pt x="28" y="6"/>
                  </a:cubicBezTo>
                  <a:cubicBezTo>
                    <a:pt x="29" y="12"/>
                    <a:pt x="28" y="18"/>
                    <a:pt x="33" y="23"/>
                  </a:cubicBezTo>
                  <a:cubicBezTo>
                    <a:pt x="37" y="25"/>
                    <a:pt x="34" y="32"/>
                    <a:pt x="33" y="36"/>
                  </a:cubicBezTo>
                  <a:cubicBezTo>
                    <a:pt x="31" y="47"/>
                    <a:pt x="32" y="58"/>
                    <a:pt x="36" y="69"/>
                  </a:cubicBezTo>
                  <a:cubicBezTo>
                    <a:pt x="37" y="72"/>
                    <a:pt x="38" y="75"/>
                    <a:pt x="37" y="78"/>
                  </a:cubicBezTo>
                  <a:cubicBezTo>
                    <a:pt x="37" y="80"/>
                    <a:pt x="37" y="82"/>
                    <a:pt x="38" y="83"/>
                  </a:cubicBezTo>
                  <a:cubicBezTo>
                    <a:pt x="47" y="90"/>
                    <a:pt x="41" y="96"/>
                    <a:pt x="37" y="101"/>
                  </a:cubicBezTo>
                  <a:cubicBezTo>
                    <a:pt x="34" y="105"/>
                    <a:pt x="30" y="108"/>
                    <a:pt x="29" y="116"/>
                  </a:cubicBezTo>
                  <a:cubicBezTo>
                    <a:pt x="27" y="110"/>
                    <a:pt x="28" y="107"/>
                    <a:pt x="27" y="104"/>
                  </a:cubicBezTo>
                  <a:cubicBezTo>
                    <a:pt x="30" y="72"/>
                    <a:pt x="28" y="41"/>
                    <a:pt x="24" y="9"/>
                  </a:cubicBezTo>
                  <a:cubicBezTo>
                    <a:pt x="23" y="9"/>
                    <a:pt x="22" y="9"/>
                    <a:pt x="21" y="9"/>
                  </a:cubicBezTo>
                  <a:cubicBezTo>
                    <a:pt x="15" y="24"/>
                    <a:pt x="9" y="40"/>
                    <a:pt x="2" y="56"/>
                  </a:cubicBezTo>
                  <a:close/>
                </a:path>
              </a:pathLst>
            </a:custGeom>
            <a:solidFill>
              <a:srgbClr val="C3BD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35">
              <a:extLst>
                <a:ext uri="{FF2B5EF4-FFF2-40B4-BE49-F238E27FC236}">
                  <a16:creationId xmlns:a16="http://schemas.microsoft.com/office/drawing/2014/main" id="{B6C56AC6-E54D-8416-2EE3-B3CDFF4EAA55}"/>
                </a:ext>
              </a:extLst>
            </p:cNvPr>
            <p:cNvSpPr/>
            <p:nvPr/>
          </p:nvSpPr>
          <p:spPr bwMode="auto">
            <a:xfrm>
              <a:off x="1546226" y="4779963"/>
              <a:ext cx="331788" cy="484188"/>
            </a:xfrm>
            <a:custGeom>
              <a:avLst/>
              <a:gdLst>
                <a:gd name="T0" fmla="*/ 6 w 39"/>
                <a:gd name="T1" fmla="*/ 57 h 57"/>
                <a:gd name="T2" fmla="*/ 1 w 39"/>
                <a:gd name="T3" fmla="*/ 54 h 57"/>
                <a:gd name="T4" fmla="*/ 3 w 39"/>
                <a:gd name="T5" fmla="*/ 45 h 57"/>
                <a:gd name="T6" fmla="*/ 11 w 39"/>
                <a:gd name="T7" fmla="*/ 16 h 57"/>
                <a:gd name="T8" fmla="*/ 17 w 39"/>
                <a:gd name="T9" fmla="*/ 13 h 57"/>
                <a:gd name="T10" fmla="*/ 28 w 39"/>
                <a:gd name="T11" fmla="*/ 8 h 57"/>
                <a:gd name="T12" fmla="*/ 39 w 39"/>
                <a:gd name="T13" fmla="*/ 4 h 57"/>
                <a:gd name="T14" fmla="*/ 31 w 39"/>
                <a:gd name="T15" fmla="*/ 35 h 57"/>
                <a:gd name="T16" fmla="*/ 24 w 39"/>
                <a:gd name="T17" fmla="*/ 39 h 57"/>
                <a:gd name="T18" fmla="*/ 16 w 39"/>
                <a:gd name="T19" fmla="*/ 44 h 57"/>
                <a:gd name="T20" fmla="*/ 6 w 39"/>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57">
                  <a:moveTo>
                    <a:pt x="6" y="57"/>
                  </a:moveTo>
                  <a:cubicBezTo>
                    <a:pt x="4" y="56"/>
                    <a:pt x="3" y="55"/>
                    <a:pt x="1" y="54"/>
                  </a:cubicBezTo>
                  <a:cubicBezTo>
                    <a:pt x="2" y="51"/>
                    <a:pt x="3" y="48"/>
                    <a:pt x="3" y="45"/>
                  </a:cubicBezTo>
                  <a:cubicBezTo>
                    <a:pt x="0" y="34"/>
                    <a:pt x="5" y="25"/>
                    <a:pt x="11" y="16"/>
                  </a:cubicBezTo>
                  <a:cubicBezTo>
                    <a:pt x="12" y="14"/>
                    <a:pt x="12" y="10"/>
                    <a:pt x="17" y="13"/>
                  </a:cubicBezTo>
                  <a:cubicBezTo>
                    <a:pt x="21" y="14"/>
                    <a:pt x="26" y="13"/>
                    <a:pt x="28" y="8"/>
                  </a:cubicBezTo>
                  <a:cubicBezTo>
                    <a:pt x="33" y="1"/>
                    <a:pt x="35" y="0"/>
                    <a:pt x="39" y="4"/>
                  </a:cubicBezTo>
                  <a:cubicBezTo>
                    <a:pt x="37" y="14"/>
                    <a:pt x="34" y="25"/>
                    <a:pt x="31" y="35"/>
                  </a:cubicBezTo>
                  <a:cubicBezTo>
                    <a:pt x="30" y="39"/>
                    <a:pt x="28" y="40"/>
                    <a:pt x="24" y="39"/>
                  </a:cubicBezTo>
                  <a:cubicBezTo>
                    <a:pt x="19" y="37"/>
                    <a:pt x="17" y="39"/>
                    <a:pt x="16" y="44"/>
                  </a:cubicBezTo>
                  <a:cubicBezTo>
                    <a:pt x="14" y="49"/>
                    <a:pt x="11" y="54"/>
                    <a:pt x="6" y="57"/>
                  </a:cubicBezTo>
                  <a:close/>
                </a:path>
              </a:pathLst>
            </a:custGeom>
            <a:solidFill>
              <a:srgbClr val="4560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36">
              <a:extLst>
                <a:ext uri="{FF2B5EF4-FFF2-40B4-BE49-F238E27FC236}">
                  <a16:creationId xmlns:a16="http://schemas.microsoft.com/office/drawing/2014/main" id="{E62EEAA1-121E-4203-6353-E4281CF172B3}"/>
                </a:ext>
              </a:extLst>
            </p:cNvPr>
            <p:cNvSpPr/>
            <p:nvPr/>
          </p:nvSpPr>
          <p:spPr bwMode="auto">
            <a:xfrm>
              <a:off x="3475038" y="1885950"/>
              <a:ext cx="458788" cy="585788"/>
            </a:xfrm>
            <a:custGeom>
              <a:avLst/>
              <a:gdLst>
                <a:gd name="T0" fmla="*/ 53 w 54"/>
                <a:gd name="T1" fmla="*/ 45 h 69"/>
                <a:gd name="T2" fmla="*/ 52 w 54"/>
                <a:gd name="T3" fmla="*/ 45 h 69"/>
                <a:gd name="T4" fmla="*/ 24 w 54"/>
                <a:gd name="T5" fmla="*/ 42 h 69"/>
                <a:gd name="T6" fmla="*/ 24 w 54"/>
                <a:gd name="T7" fmla="*/ 60 h 69"/>
                <a:gd name="T8" fmla="*/ 18 w 54"/>
                <a:gd name="T9" fmla="*/ 65 h 69"/>
                <a:gd name="T10" fmla="*/ 10 w 54"/>
                <a:gd name="T11" fmla="*/ 62 h 69"/>
                <a:gd name="T12" fmla="*/ 0 w 54"/>
                <a:gd name="T13" fmla="*/ 53 h 69"/>
                <a:gd name="T14" fmla="*/ 12 w 54"/>
                <a:gd name="T15" fmla="*/ 48 h 69"/>
                <a:gd name="T16" fmla="*/ 19 w 54"/>
                <a:gd name="T17" fmla="*/ 31 h 69"/>
                <a:gd name="T18" fmla="*/ 17 w 54"/>
                <a:gd name="T19" fmla="*/ 22 h 69"/>
                <a:gd name="T20" fmla="*/ 21 w 54"/>
                <a:gd name="T21" fmla="*/ 7 h 69"/>
                <a:gd name="T22" fmla="*/ 27 w 54"/>
                <a:gd name="T23" fmla="*/ 0 h 69"/>
                <a:gd name="T24" fmla="*/ 31 w 54"/>
                <a:gd name="T25" fmla="*/ 6 h 69"/>
                <a:gd name="T26" fmla="*/ 29 w 54"/>
                <a:gd name="T27" fmla="*/ 19 h 69"/>
                <a:gd name="T28" fmla="*/ 28 w 54"/>
                <a:gd name="T29" fmla="*/ 28 h 69"/>
                <a:gd name="T30" fmla="*/ 45 w 54"/>
                <a:gd name="T31" fmla="*/ 31 h 69"/>
                <a:gd name="T32" fmla="*/ 52 w 54"/>
                <a:gd name="T33" fmla="*/ 30 h 69"/>
                <a:gd name="T34" fmla="*/ 53 w 54"/>
                <a:gd name="T35" fmla="*/ 43 h 69"/>
                <a:gd name="T36" fmla="*/ 53 w 54"/>
                <a:gd name="T3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69">
                  <a:moveTo>
                    <a:pt x="53" y="45"/>
                  </a:moveTo>
                  <a:cubicBezTo>
                    <a:pt x="53" y="45"/>
                    <a:pt x="52" y="45"/>
                    <a:pt x="52" y="45"/>
                  </a:cubicBezTo>
                  <a:cubicBezTo>
                    <a:pt x="43" y="53"/>
                    <a:pt x="34" y="56"/>
                    <a:pt x="24" y="42"/>
                  </a:cubicBezTo>
                  <a:cubicBezTo>
                    <a:pt x="24" y="50"/>
                    <a:pt x="24" y="55"/>
                    <a:pt x="24" y="60"/>
                  </a:cubicBezTo>
                  <a:cubicBezTo>
                    <a:pt x="24" y="65"/>
                    <a:pt x="25" y="69"/>
                    <a:pt x="18" y="65"/>
                  </a:cubicBezTo>
                  <a:cubicBezTo>
                    <a:pt x="16" y="63"/>
                    <a:pt x="13" y="63"/>
                    <a:pt x="10" y="62"/>
                  </a:cubicBezTo>
                  <a:cubicBezTo>
                    <a:pt x="5" y="62"/>
                    <a:pt x="0" y="60"/>
                    <a:pt x="0" y="53"/>
                  </a:cubicBezTo>
                  <a:cubicBezTo>
                    <a:pt x="3" y="49"/>
                    <a:pt x="8" y="49"/>
                    <a:pt x="12" y="48"/>
                  </a:cubicBezTo>
                  <a:cubicBezTo>
                    <a:pt x="22" y="44"/>
                    <a:pt x="23" y="40"/>
                    <a:pt x="19" y="31"/>
                  </a:cubicBezTo>
                  <a:cubicBezTo>
                    <a:pt x="18" y="28"/>
                    <a:pt x="16" y="25"/>
                    <a:pt x="17" y="22"/>
                  </a:cubicBezTo>
                  <a:cubicBezTo>
                    <a:pt x="20" y="18"/>
                    <a:pt x="19" y="12"/>
                    <a:pt x="21" y="7"/>
                  </a:cubicBezTo>
                  <a:cubicBezTo>
                    <a:pt x="22" y="4"/>
                    <a:pt x="22" y="0"/>
                    <a:pt x="27" y="0"/>
                  </a:cubicBezTo>
                  <a:cubicBezTo>
                    <a:pt x="29" y="1"/>
                    <a:pt x="29" y="4"/>
                    <a:pt x="31" y="6"/>
                  </a:cubicBezTo>
                  <a:cubicBezTo>
                    <a:pt x="36" y="13"/>
                    <a:pt x="36" y="15"/>
                    <a:pt x="29" y="19"/>
                  </a:cubicBezTo>
                  <a:cubicBezTo>
                    <a:pt x="24" y="22"/>
                    <a:pt x="25" y="25"/>
                    <a:pt x="28" y="28"/>
                  </a:cubicBezTo>
                  <a:cubicBezTo>
                    <a:pt x="33" y="34"/>
                    <a:pt x="38" y="35"/>
                    <a:pt x="45" y="31"/>
                  </a:cubicBezTo>
                  <a:cubicBezTo>
                    <a:pt x="47" y="30"/>
                    <a:pt x="49" y="27"/>
                    <a:pt x="52" y="30"/>
                  </a:cubicBezTo>
                  <a:cubicBezTo>
                    <a:pt x="54" y="34"/>
                    <a:pt x="51" y="39"/>
                    <a:pt x="53" y="43"/>
                  </a:cubicBezTo>
                  <a:cubicBezTo>
                    <a:pt x="53" y="44"/>
                    <a:pt x="53" y="45"/>
                    <a:pt x="53" y="45"/>
                  </a:cubicBezTo>
                  <a:close/>
                </a:path>
              </a:pathLst>
            </a:custGeom>
            <a:solidFill>
              <a:srgbClr val="E6B9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37">
              <a:extLst>
                <a:ext uri="{FF2B5EF4-FFF2-40B4-BE49-F238E27FC236}">
                  <a16:creationId xmlns:a16="http://schemas.microsoft.com/office/drawing/2014/main" id="{6EA418CA-B73B-F6A7-D365-E64DC1B4420F}"/>
                </a:ext>
              </a:extLst>
            </p:cNvPr>
            <p:cNvSpPr/>
            <p:nvPr/>
          </p:nvSpPr>
          <p:spPr bwMode="auto">
            <a:xfrm>
              <a:off x="4732338" y="2003425"/>
              <a:ext cx="296863" cy="433388"/>
            </a:xfrm>
            <a:custGeom>
              <a:avLst/>
              <a:gdLst>
                <a:gd name="T0" fmla="*/ 9 w 35"/>
                <a:gd name="T1" fmla="*/ 44 h 51"/>
                <a:gd name="T2" fmla="*/ 8 w 35"/>
                <a:gd name="T3" fmla="*/ 44 h 51"/>
                <a:gd name="T4" fmla="*/ 3 w 35"/>
                <a:gd name="T5" fmla="*/ 32 h 51"/>
                <a:gd name="T6" fmla="*/ 10 w 35"/>
                <a:gd name="T7" fmla="*/ 24 h 51"/>
                <a:gd name="T8" fmla="*/ 6 w 35"/>
                <a:gd name="T9" fmla="*/ 17 h 51"/>
                <a:gd name="T10" fmla="*/ 7 w 35"/>
                <a:gd name="T11" fmla="*/ 6 h 51"/>
                <a:gd name="T12" fmla="*/ 32 w 35"/>
                <a:gd name="T13" fmla="*/ 13 h 51"/>
                <a:gd name="T14" fmla="*/ 34 w 35"/>
                <a:gd name="T15" fmla="*/ 19 h 51"/>
                <a:gd name="T16" fmla="*/ 35 w 35"/>
                <a:gd name="T17" fmla="*/ 22 h 51"/>
                <a:gd name="T18" fmla="*/ 33 w 35"/>
                <a:gd name="T19" fmla="*/ 37 h 51"/>
                <a:gd name="T20" fmla="*/ 22 w 35"/>
                <a:gd name="T21" fmla="*/ 49 h 51"/>
                <a:gd name="T22" fmla="*/ 14 w 35"/>
                <a:gd name="T23" fmla="*/ 49 h 51"/>
                <a:gd name="T24" fmla="*/ 15 w 35"/>
                <a:gd name="T25" fmla="*/ 40 h 51"/>
                <a:gd name="T26" fmla="*/ 9 w 35"/>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51">
                  <a:moveTo>
                    <a:pt x="9" y="44"/>
                  </a:moveTo>
                  <a:cubicBezTo>
                    <a:pt x="9" y="44"/>
                    <a:pt x="8" y="44"/>
                    <a:pt x="8" y="44"/>
                  </a:cubicBezTo>
                  <a:cubicBezTo>
                    <a:pt x="4" y="41"/>
                    <a:pt x="6" y="35"/>
                    <a:pt x="3" y="32"/>
                  </a:cubicBezTo>
                  <a:cubicBezTo>
                    <a:pt x="0" y="24"/>
                    <a:pt x="5" y="24"/>
                    <a:pt x="10" y="24"/>
                  </a:cubicBezTo>
                  <a:cubicBezTo>
                    <a:pt x="10" y="21"/>
                    <a:pt x="7" y="20"/>
                    <a:pt x="6" y="17"/>
                  </a:cubicBezTo>
                  <a:cubicBezTo>
                    <a:pt x="5" y="13"/>
                    <a:pt x="6" y="10"/>
                    <a:pt x="7" y="6"/>
                  </a:cubicBezTo>
                  <a:cubicBezTo>
                    <a:pt x="18" y="0"/>
                    <a:pt x="24" y="1"/>
                    <a:pt x="32" y="13"/>
                  </a:cubicBezTo>
                  <a:cubicBezTo>
                    <a:pt x="33" y="15"/>
                    <a:pt x="34" y="17"/>
                    <a:pt x="34" y="19"/>
                  </a:cubicBezTo>
                  <a:cubicBezTo>
                    <a:pt x="35" y="20"/>
                    <a:pt x="35" y="21"/>
                    <a:pt x="35" y="22"/>
                  </a:cubicBezTo>
                  <a:cubicBezTo>
                    <a:pt x="35" y="27"/>
                    <a:pt x="34" y="32"/>
                    <a:pt x="33" y="37"/>
                  </a:cubicBezTo>
                  <a:cubicBezTo>
                    <a:pt x="32" y="43"/>
                    <a:pt x="28" y="47"/>
                    <a:pt x="22" y="49"/>
                  </a:cubicBezTo>
                  <a:cubicBezTo>
                    <a:pt x="20" y="51"/>
                    <a:pt x="17" y="51"/>
                    <a:pt x="14" y="49"/>
                  </a:cubicBezTo>
                  <a:cubicBezTo>
                    <a:pt x="12" y="46"/>
                    <a:pt x="13" y="43"/>
                    <a:pt x="15" y="40"/>
                  </a:cubicBezTo>
                  <a:cubicBezTo>
                    <a:pt x="12" y="40"/>
                    <a:pt x="12" y="44"/>
                    <a:pt x="9" y="44"/>
                  </a:cubicBezTo>
                  <a:close/>
                </a:path>
              </a:pathLst>
            </a:custGeom>
            <a:solidFill>
              <a:srgbClr val="EFCF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38">
              <a:extLst>
                <a:ext uri="{FF2B5EF4-FFF2-40B4-BE49-F238E27FC236}">
                  <a16:creationId xmlns:a16="http://schemas.microsoft.com/office/drawing/2014/main" id="{0B774114-5407-D0E6-F50B-5BA0EE03DDBB}"/>
                </a:ext>
              </a:extLst>
            </p:cNvPr>
            <p:cNvSpPr/>
            <p:nvPr/>
          </p:nvSpPr>
          <p:spPr bwMode="auto">
            <a:xfrm>
              <a:off x="3949701" y="4908550"/>
              <a:ext cx="306388" cy="550863"/>
            </a:xfrm>
            <a:custGeom>
              <a:avLst/>
              <a:gdLst>
                <a:gd name="T0" fmla="*/ 35 w 36"/>
                <a:gd name="T1" fmla="*/ 60 h 65"/>
                <a:gd name="T2" fmla="*/ 25 w 36"/>
                <a:gd name="T3" fmla="*/ 65 h 65"/>
                <a:gd name="T4" fmla="*/ 10 w 36"/>
                <a:gd name="T5" fmla="*/ 50 h 65"/>
                <a:gd name="T6" fmla="*/ 6 w 36"/>
                <a:gd name="T7" fmla="*/ 39 h 65"/>
                <a:gd name="T8" fmla="*/ 5 w 36"/>
                <a:gd name="T9" fmla="*/ 27 h 65"/>
                <a:gd name="T10" fmla="*/ 0 w 36"/>
                <a:gd name="T11" fmla="*/ 15 h 65"/>
                <a:gd name="T12" fmla="*/ 11 w 36"/>
                <a:gd name="T13" fmla="*/ 3 h 65"/>
                <a:gd name="T14" fmla="*/ 17 w 36"/>
                <a:gd name="T15" fmla="*/ 5 h 65"/>
                <a:gd name="T16" fmla="*/ 17 w 36"/>
                <a:gd name="T17" fmla="*/ 40 h 65"/>
                <a:gd name="T18" fmla="*/ 29 w 36"/>
                <a:gd name="T19" fmla="*/ 37 h 65"/>
                <a:gd name="T20" fmla="*/ 35 w 36"/>
                <a:gd name="T21" fmla="*/ 54 h 65"/>
                <a:gd name="T22" fmla="*/ 35 w 36"/>
                <a:gd name="T23" fmla="*/ 6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65">
                  <a:moveTo>
                    <a:pt x="35" y="60"/>
                  </a:moveTo>
                  <a:cubicBezTo>
                    <a:pt x="31" y="60"/>
                    <a:pt x="30" y="65"/>
                    <a:pt x="25" y="65"/>
                  </a:cubicBezTo>
                  <a:cubicBezTo>
                    <a:pt x="15" y="64"/>
                    <a:pt x="10" y="60"/>
                    <a:pt x="10" y="50"/>
                  </a:cubicBezTo>
                  <a:cubicBezTo>
                    <a:pt x="9" y="46"/>
                    <a:pt x="9" y="42"/>
                    <a:pt x="6" y="39"/>
                  </a:cubicBezTo>
                  <a:cubicBezTo>
                    <a:pt x="2" y="36"/>
                    <a:pt x="4" y="31"/>
                    <a:pt x="5" y="27"/>
                  </a:cubicBezTo>
                  <a:cubicBezTo>
                    <a:pt x="7" y="21"/>
                    <a:pt x="7" y="17"/>
                    <a:pt x="0" y="15"/>
                  </a:cubicBezTo>
                  <a:cubicBezTo>
                    <a:pt x="6" y="13"/>
                    <a:pt x="9" y="8"/>
                    <a:pt x="11" y="3"/>
                  </a:cubicBezTo>
                  <a:cubicBezTo>
                    <a:pt x="15" y="0"/>
                    <a:pt x="16" y="1"/>
                    <a:pt x="17" y="5"/>
                  </a:cubicBezTo>
                  <a:cubicBezTo>
                    <a:pt x="20" y="17"/>
                    <a:pt x="21" y="28"/>
                    <a:pt x="17" y="40"/>
                  </a:cubicBezTo>
                  <a:cubicBezTo>
                    <a:pt x="22" y="40"/>
                    <a:pt x="24" y="35"/>
                    <a:pt x="29" y="37"/>
                  </a:cubicBezTo>
                  <a:cubicBezTo>
                    <a:pt x="35" y="41"/>
                    <a:pt x="36" y="47"/>
                    <a:pt x="35" y="54"/>
                  </a:cubicBezTo>
                  <a:cubicBezTo>
                    <a:pt x="35" y="56"/>
                    <a:pt x="35" y="58"/>
                    <a:pt x="35" y="60"/>
                  </a:cubicBezTo>
                  <a:close/>
                </a:path>
              </a:pathLst>
            </a:custGeom>
            <a:solidFill>
              <a:srgbClr val="3C6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39">
              <a:extLst>
                <a:ext uri="{FF2B5EF4-FFF2-40B4-BE49-F238E27FC236}">
                  <a16:creationId xmlns:a16="http://schemas.microsoft.com/office/drawing/2014/main" id="{EDE056F8-7AED-00C3-F0A9-B493D61241E2}"/>
                </a:ext>
              </a:extLst>
            </p:cNvPr>
            <p:cNvSpPr/>
            <p:nvPr/>
          </p:nvSpPr>
          <p:spPr bwMode="auto">
            <a:xfrm>
              <a:off x="4289426" y="1858963"/>
              <a:ext cx="357188" cy="425450"/>
            </a:xfrm>
            <a:custGeom>
              <a:avLst/>
              <a:gdLst>
                <a:gd name="T0" fmla="*/ 12 w 42"/>
                <a:gd name="T1" fmla="*/ 7 h 50"/>
                <a:gd name="T2" fmla="*/ 27 w 42"/>
                <a:gd name="T3" fmla="*/ 5 h 50"/>
                <a:gd name="T4" fmla="*/ 30 w 42"/>
                <a:gd name="T5" fmla="*/ 17 h 50"/>
                <a:gd name="T6" fmla="*/ 38 w 42"/>
                <a:gd name="T7" fmla="*/ 12 h 50"/>
                <a:gd name="T8" fmla="*/ 35 w 42"/>
                <a:gd name="T9" fmla="*/ 21 h 50"/>
                <a:gd name="T10" fmla="*/ 34 w 42"/>
                <a:gd name="T11" fmla="*/ 26 h 50"/>
                <a:gd name="T12" fmla="*/ 31 w 42"/>
                <a:gd name="T13" fmla="*/ 42 h 50"/>
                <a:gd name="T14" fmla="*/ 29 w 42"/>
                <a:gd name="T15" fmla="*/ 35 h 50"/>
                <a:gd name="T16" fmla="*/ 26 w 42"/>
                <a:gd name="T17" fmla="*/ 41 h 50"/>
                <a:gd name="T18" fmla="*/ 19 w 42"/>
                <a:gd name="T19" fmla="*/ 49 h 50"/>
                <a:gd name="T20" fmla="*/ 3 w 42"/>
                <a:gd name="T21" fmla="*/ 26 h 50"/>
                <a:gd name="T22" fmla="*/ 6 w 42"/>
                <a:gd name="T23" fmla="*/ 12 h 50"/>
                <a:gd name="T24" fmla="*/ 9 w 42"/>
                <a:gd name="T25" fmla="*/ 16 h 50"/>
                <a:gd name="T26" fmla="*/ 16 w 42"/>
                <a:gd name="T27" fmla="*/ 21 h 50"/>
                <a:gd name="T28" fmla="*/ 19 w 42"/>
                <a:gd name="T29" fmla="*/ 18 h 50"/>
                <a:gd name="T30" fmla="*/ 17 w 42"/>
                <a:gd name="T31" fmla="*/ 15 h 50"/>
                <a:gd name="T32" fmla="*/ 12 w 42"/>
                <a:gd name="T33"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12" y="7"/>
                  </a:moveTo>
                  <a:cubicBezTo>
                    <a:pt x="16" y="2"/>
                    <a:pt x="21" y="0"/>
                    <a:pt x="27" y="5"/>
                  </a:cubicBezTo>
                  <a:cubicBezTo>
                    <a:pt x="30" y="8"/>
                    <a:pt x="36" y="11"/>
                    <a:pt x="30" y="17"/>
                  </a:cubicBezTo>
                  <a:cubicBezTo>
                    <a:pt x="35" y="19"/>
                    <a:pt x="35" y="14"/>
                    <a:pt x="38" y="12"/>
                  </a:cubicBezTo>
                  <a:cubicBezTo>
                    <a:pt x="42" y="17"/>
                    <a:pt x="38" y="19"/>
                    <a:pt x="35" y="21"/>
                  </a:cubicBezTo>
                  <a:cubicBezTo>
                    <a:pt x="30" y="22"/>
                    <a:pt x="32" y="24"/>
                    <a:pt x="34" y="26"/>
                  </a:cubicBezTo>
                  <a:cubicBezTo>
                    <a:pt x="34" y="31"/>
                    <a:pt x="36" y="37"/>
                    <a:pt x="31" y="42"/>
                  </a:cubicBezTo>
                  <a:cubicBezTo>
                    <a:pt x="29" y="40"/>
                    <a:pt x="31" y="37"/>
                    <a:pt x="29" y="35"/>
                  </a:cubicBezTo>
                  <a:cubicBezTo>
                    <a:pt x="26" y="36"/>
                    <a:pt x="25" y="37"/>
                    <a:pt x="26" y="41"/>
                  </a:cubicBezTo>
                  <a:cubicBezTo>
                    <a:pt x="28" y="46"/>
                    <a:pt x="25" y="50"/>
                    <a:pt x="19" y="49"/>
                  </a:cubicBezTo>
                  <a:cubicBezTo>
                    <a:pt x="8" y="48"/>
                    <a:pt x="0" y="38"/>
                    <a:pt x="3" y="26"/>
                  </a:cubicBezTo>
                  <a:cubicBezTo>
                    <a:pt x="2" y="21"/>
                    <a:pt x="2" y="16"/>
                    <a:pt x="6" y="12"/>
                  </a:cubicBezTo>
                  <a:cubicBezTo>
                    <a:pt x="9" y="11"/>
                    <a:pt x="9" y="14"/>
                    <a:pt x="9" y="16"/>
                  </a:cubicBezTo>
                  <a:cubicBezTo>
                    <a:pt x="9" y="20"/>
                    <a:pt x="12" y="21"/>
                    <a:pt x="16" y="21"/>
                  </a:cubicBezTo>
                  <a:cubicBezTo>
                    <a:pt x="17" y="21"/>
                    <a:pt x="19" y="20"/>
                    <a:pt x="19" y="18"/>
                  </a:cubicBezTo>
                  <a:cubicBezTo>
                    <a:pt x="20" y="16"/>
                    <a:pt x="18" y="16"/>
                    <a:pt x="17" y="15"/>
                  </a:cubicBezTo>
                  <a:cubicBezTo>
                    <a:pt x="11" y="14"/>
                    <a:pt x="10" y="12"/>
                    <a:pt x="12" y="7"/>
                  </a:cubicBezTo>
                  <a:close/>
                </a:path>
              </a:pathLst>
            </a:custGeom>
            <a:solidFill>
              <a:srgbClr val="F5DA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40">
              <a:extLst>
                <a:ext uri="{FF2B5EF4-FFF2-40B4-BE49-F238E27FC236}">
                  <a16:creationId xmlns:a16="http://schemas.microsoft.com/office/drawing/2014/main" id="{18EF04E6-DDEC-DFBE-70B9-55A4EA1640F1}"/>
                </a:ext>
              </a:extLst>
            </p:cNvPr>
            <p:cNvSpPr/>
            <p:nvPr/>
          </p:nvSpPr>
          <p:spPr bwMode="auto">
            <a:xfrm>
              <a:off x="4187826" y="5103813"/>
              <a:ext cx="442913" cy="365125"/>
            </a:xfrm>
            <a:custGeom>
              <a:avLst/>
              <a:gdLst>
                <a:gd name="T0" fmla="*/ 7 w 52"/>
                <a:gd name="T1" fmla="*/ 31 h 43"/>
                <a:gd name="T2" fmla="*/ 0 w 52"/>
                <a:gd name="T3" fmla="*/ 14 h 43"/>
                <a:gd name="T4" fmla="*/ 0 w 52"/>
                <a:gd name="T5" fmla="*/ 14 h 43"/>
                <a:gd name="T6" fmla="*/ 16 w 52"/>
                <a:gd name="T7" fmla="*/ 0 h 43"/>
                <a:gd name="T8" fmla="*/ 19 w 52"/>
                <a:gd name="T9" fmla="*/ 12 h 43"/>
                <a:gd name="T10" fmla="*/ 36 w 52"/>
                <a:gd name="T11" fmla="*/ 27 h 43"/>
                <a:gd name="T12" fmla="*/ 48 w 52"/>
                <a:gd name="T13" fmla="*/ 34 h 43"/>
                <a:gd name="T14" fmla="*/ 51 w 52"/>
                <a:gd name="T15" fmla="*/ 40 h 43"/>
                <a:gd name="T16" fmla="*/ 45 w 52"/>
                <a:gd name="T17" fmla="*/ 43 h 43"/>
                <a:gd name="T18" fmla="*/ 9 w 52"/>
                <a:gd name="T19" fmla="*/ 31 h 43"/>
                <a:gd name="T20" fmla="*/ 7 w 52"/>
                <a:gd name="T21"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43">
                  <a:moveTo>
                    <a:pt x="7" y="31"/>
                  </a:moveTo>
                  <a:cubicBezTo>
                    <a:pt x="4" y="26"/>
                    <a:pt x="6" y="18"/>
                    <a:pt x="0" y="14"/>
                  </a:cubicBezTo>
                  <a:cubicBezTo>
                    <a:pt x="0" y="14"/>
                    <a:pt x="0" y="14"/>
                    <a:pt x="0" y="14"/>
                  </a:cubicBezTo>
                  <a:cubicBezTo>
                    <a:pt x="6" y="10"/>
                    <a:pt x="12" y="6"/>
                    <a:pt x="16" y="0"/>
                  </a:cubicBezTo>
                  <a:cubicBezTo>
                    <a:pt x="16" y="4"/>
                    <a:pt x="18" y="8"/>
                    <a:pt x="19" y="12"/>
                  </a:cubicBezTo>
                  <a:cubicBezTo>
                    <a:pt x="22" y="20"/>
                    <a:pt x="29" y="24"/>
                    <a:pt x="36" y="27"/>
                  </a:cubicBezTo>
                  <a:cubicBezTo>
                    <a:pt x="40" y="29"/>
                    <a:pt x="45" y="30"/>
                    <a:pt x="48" y="34"/>
                  </a:cubicBezTo>
                  <a:cubicBezTo>
                    <a:pt x="50" y="36"/>
                    <a:pt x="52" y="38"/>
                    <a:pt x="51" y="40"/>
                  </a:cubicBezTo>
                  <a:cubicBezTo>
                    <a:pt x="50" y="43"/>
                    <a:pt x="47" y="43"/>
                    <a:pt x="45" y="43"/>
                  </a:cubicBezTo>
                  <a:cubicBezTo>
                    <a:pt x="32" y="41"/>
                    <a:pt x="18" y="43"/>
                    <a:pt x="9" y="31"/>
                  </a:cubicBezTo>
                  <a:cubicBezTo>
                    <a:pt x="8" y="30"/>
                    <a:pt x="8" y="31"/>
                    <a:pt x="7" y="31"/>
                  </a:cubicBezTo>
                  <a:close/>
                </a:path>
              </a:pathLst>
            </a:custGeom>
            <a:solidFill>
              <a:srgbClr val="0D14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41">
              <a:extLst>
                <a:ext uri="{FF2B5EF4-FFF2-40B4-BE49-F238E27FC236}">
                  <a16:creationId xmlns:a16="http://schemas.microsoft.com/office/drawing/2014/main" id="{A9BF245E-65FA-4918-4AB2-8120BF29D485}"/>
                </a:ext>
              </a:extLst>
            </p:cNvPr>
            <p:cNvSpPr/>
            <p:nvPr/>
          </p:nvSpPr>
          <p:spPr bwMode="auto">
            <a:xfrm>
              <a:off x="4187826" y="2012950"/>
              <a:ext cx="382588" cy="492125"/>
            </a:xfrm>
            <a:custGeom>
              <a:avLst/>
              <a:gdLst>
                <a:gd name="T0" fmla="*/ 15 w 45"/>
                <a:gd name="T1" fmla="*/ 8 h 58"/>
                <a:gd name="T2" fmla="*/ 30 w 45"/>
                <a:gd name="T3" fmla="*/ 29 h 58"/>
                <a:gd name="T4" fmla="*/ 38 w 45"/>
                <a:gd name="T5" fmla="*/ 27 h 58"/>
                <a:gd name="T6" fmla="*/ 35 w 45"/>
                <a:gd name="T7" fmla="*/ 23 h 58"/>
                <a:gd name="T8" fmla="*/ 34 w 45"/>
                <a:gd name="T9" fmla="*/ 19 h 58"/>
                <a:gd name="T10" fmla="*/ 42 w 45"/>
                <a:gd name="T11" fmla="*/ 13 h 58"/>
                <a:gd name="T12" fmla="*/ 44 w 45"/>
                <a:gd name="T13" fmla="*/ 19 h 58"/>
                <a:gd name="T14" fmla="*/ 43 w 45"/>
                <a:gd name="T15" fmla="*/ 24 h 58"/>
                <a:gd name="T16" fmla="*/ 36 w 45"/>
                <a:gd name="T17" fmla="*/ 32 h 58"/>
                <a:gd name="T18" fmla="*/ 30 w 45"/>
                <a:gd name="T19" fmla="*/ 39 h 58"/>
                <a:gd name="T20" fmla="*/ 32 w 45"/>
                <a:gd name="T21" fmla="*/ 51 h 58"/>
                <a:gd name="T22" fmla="*/ 33 w 45"/>
                <a:gd name="T23" fmla="*/ 56 h 58"/>
                <a:gd name="T24" fmla="*/ 28 w 45"/>
                <a:gd name="T25" fmla="*/ 57 h 58"/>
                <a:gd name="T26" fmla="*/ 19 w 45"/>
                <a:gd name="T27" fmla="*/ 50 h 58"/>
                <a:gd name="T28" fmla="*/ 10 w 45"/>
                <a:gd name="T29" fmla="*/ 35 h 58"/>
                <a:gd name="T30" fmla="*/ 8 w 45"/>
                <a:gd name="T31" fmla="*/ 27 h 58"/>
                <a:gd name="T32" fmla="*/ 6 w 45"/>
                <a:gd name="T33" fmla="*/ 15 h 58"/>
                <a:gd name="T34" fmla="*/ 3 w 45"/>
                <a:gd name="T35" fmla="*/ 4 h 58"/>
                <a:gd name="T36" fmla="*/ 13 w 45"/>
                <a:gd name="T37" fmla="*/ 7 h 58"/>
                <a:gd name="T38" fmla="*/ 15 w 45"/>
                <a:gd name="T3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7">
                  <a:moveTo>
                    <a:pt x="15" y="8"/>
                  </a:moveTo>
                  <a:cubicBezTo>
                    <a:pt x="15" y="19"/>
                    <a:pt x="19" y="26"/>
                    <a:pt x="30" y="29"/>
                  </a:cubicBezTo>
                  <a:cubicBezTo>
                    <a:pt x="33" y="30"/>
                    <a:pt x="36" y="30"/>
                    <a:pt x="38" y="27"/>
                  </a:cubicBezTo>
                  <a:cubicBezTo>
                    <a:pt x="40" y="25"/>
                    <a:pt x="37" y="24"/>
                    <a:pt x="35" y="23"/>
                  </a:cubicBezTo>
                  <a:cubicBezTo>
                    <a:pt x="34" y="22"/>
                    <a:pt x="31" y="19"/>
                    <a:pt x="34" y="19"/>
                  </a:cubicBezTo>
                  <a:cubicBezTo>
                    <a:pt x="38" y="18"/>
                    <a:pt x="38" y="13"/>
                    <a:pt x="42" y="13"/>
                  </a:cubicBezTo>
                  <a:cubicBezTo>
                    <a:pt x="44" y="14"/>
                    <a:pt x="45" y="17"/>
                    <a:pt x="44" y="19"/>
                  </a:cubicBezTo>
                  <a:cubicBezTo>
                    <a:pt x="44" y="21"/>
                    <a:pt x="44" y="22"/>
                    <a:pt x="43" y="24"/>
                  </a:cubicBezTo>
                  <a:cubicBezTo>
                    <a:pt x="42" y="28"/>
                    <a:pt x="41" y="32"/>
                    <a:pt x="36" y="32"/>
                  </a:cubicBezTo>
                  <a:cubicBezTo>
                    <a:pt x="32" y="32"/>
                    <a:pt x="31" y="35"/>
                    <a:pt x="30" y="39"/>
                  </a:cubicBezTo>
                  <a:cubicBezTo>
                    <a:pt x="29" y="43"/>
                    <a:pt x="27" y="47"/>
                    <a:pt x="32" y="51"/>
                  </a:cubicBezTo>
                  <a:cubicBezTo>
                    <a:pt x="34" y="52"/>
                    <a:pt x="34" y="54"/>
                    <a:pt x="33" y="56"/>
                  </a:cubicBezTo>
                  <a:cubicBezTo>
                    <a:pt x="31" y="58"/>
                    <a:pt x="29" y="57"/>
                    <a:pt x="28" y="57"/>
                  </a:cubicBezTo>
                  <a:cubicBezTo>
                    <a:pt x="24" y="55"/>
                    <a:pt x="21" y="53"/>
                    <a:pt x="19" y="50"/>
                  </a:cubicBezTo>
                  <a:cubicBezTo>
                    <a:pt x="16" y="45"/>
                    <a:pt x="13" y="40"/>
                    <a:pt x="10" y="35"/>
                  </a:cubicBezTo>
                  <a:cubicBezTo>
                    <a:pt x="8" y="33"/>
                    <a:pt x="7" y="30"/>
                    <a:pt x="8" y="27"/>
                  </a:cubicBezTo>
                  <a:cubicBezTo>
                    <a:pt x="9" y="23"/>
                    <a:pt x="10" y="18"/>
                    <a:pt x="6" y="15"/>
                  </a:cubicBezTo>
                  <a:cubicBezTo>
                    <a:pt x="2" y="12"/>
                    <a:pt x="0" y="7"/>
                    <a:pt x="3" y="4"/>
                  </a:cubicBezTo>
                  <a:cubicBezTo>
                    <a:pt x="7" y="0"/>
                    <a:pt x="10" y="4"/>
                    <a:pt x="13" y="7"/>
                  </a:cubicBezTo>
                  <a:cubicBezTo>
                    <a:pt x="13" y="8"/>
                    <a:pt x="14" y="8"/>
                    <a:pt x="15" y="8"/>
                  </a:cubicBezTo>
                  <a:close/>
                </a:path>
              </a:pathLst>
            </a:custGeom>
            <a:solidFill>
              <a:srgbClr val="DCBC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42">
              <a:extLst>
                <a:ext uri="{FF2B5EF4-FFF2-40B4-BE49-F238E27FC236}">
                  <a16:creationId xmlns:a16="http://schemas.microsoft.com/office/drawing/2014/main" id="{56B576FF-5E60-77B0-219E-4DE54798AD96}"/>
                </a:ext>
              </a:extLst>
            </p:cNvPr>
            <p:cNvSpPr/>
            <p:nvPr/>
          </p:nvSpPr>
          <p:spPr bwMode="auto">
            <a:xfrm>
              <a:off x="1027113" y="4949825"/>
              <a:ext cx="323850" cy="382588"/>
            </a:xfrm>
            <a:custGeom>
              <a:avLst/>
              <a:gdLst>
                <a:gd name="T0" fmla="*/ 23 w 38"/>
                <a:gd name="T1" fmla="*/ 4 h 45"/>
                <a:gd name="T2" fmla="*/ 26 w 38"/>
                <a:gd name="T3" fmla="*/ 0 h 45"/>
                <a:gd name="T4" fmla="*/ 28 w 38"/>
                <a:gd name="T5" fmla="*/ 4 h 45"/>
                <a:gd name="T6" fmla="*/ 35 w 38"/>
                <a:gd name="T7" fmla="*/ 9 h 45"/>
                <a:gd name="T8" fmla="*/ 33 w 38"/>
                <a:gd name="T9" fmla="*/ 28 h 45"/>
                <a:gd name="T10" fmla="*/ 32 w 38"/>
                <a:gd name="T11" fmla="*/ 39 h 45"/>
                <a:gd name="T12" fmla="*/ 12 w 38"/>
                <a:gd name="T13" fmla="*/ 45 h 45"/>
                <a:gd name="T14" fmla="*/ 5 w 38"/>
                <a:gd name="T15" fmla="*/ 32 h 45"/>
                <a:gd name="T16" fmla="*/ 23 w 38"/>
                <a:gd name="T1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5">
                  <a:moveTo>
                    <a:pt x="23" y="4"/>
                  </a:moveTo>
                  <a:cubicBezTo>
                    <a:pt x="25" y="4"/>
                    <a:pt x="23" y="0"/>
                    <a:pt x="26" y="0"/>
                  </a:cubicBezTo>
                  <a:cubicBezTo>
                    <a:pt x="28" y="1"/>
                    <a:pt x="28" y="2"/>
                    <a:pt x="28" y="4"/>
                  </a:cubicBezTo>
                  <a:cubicBezTo>
                    <a:pt x="28" y="10"/>
                    <a:pt x="32" y="8"/>
                    <a:pt x="35" y="9"/>
                  </a:cubicBezTo>
                  <a:cubicBezTo>
                    <a:pt x="38" y="15"/>
                    <a:pt x="37" y="22"/>
                    <a:pt x="33" y="28"/>
                  </a:cubicBezTo>
                  <a:cubicBezTo>
                    <a:pt x="31" y="31"/>
                    <a:pt x="30" y="35"/>
                    <a:pt x="32" y="39"/>
                  </a:cubicBezTo>
                  <a:cubicBezTo>
                    <a:pt x="26" y="44"/>
                    <a:pt x="20" y="45"/>
                    <a:pt x="12" y="45"/>
                  </a:cubicBezTo>
                  <a:cubicBezTo>
                    <a:pt x="2" y="45"/>
                    <a:pt x="0" y="41"/>
                    <a:pt x="5" y="32"/>
                  </a:cubicBezTo>
                  <a:cubicBezTo>
                    <a:pt x="11" y="22"/>
                    <a:pt x="17" y="13"/>
                    <a:pt x="23" y="4"/>
                  </a:cubicBezTo>
                  <a:close/>
                </a:path>
              </a:pathLst>
            </a:custGeom>
            <a:solidFill>
              <a:srgbClr val="D2D0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43">
              <a:extLst>
                <a:ext uri="{FF2B5EF4-FFF2-40B4-BE49-F238E27FC236}">
                  <a16:creationId xmlns:a16="http://schemas.microsoft.com/office/drawing/2014/main" id="{2AF632D9-735D-E1BB-CFF3-F8BCE60C235C}"/>
                </a:ext>
              </a:extLst>
            </p:cNvPr>
            <p:cNvSpPr/>
            <p:nvPr/>
          </p:nvSpPr>
          <p:spPr bwMode="auto">
            <a:xfrm>
              <a:off x="3695701" y="2682875"/>
              <a:ext cx="271463" cy="1716088"/>
            </a:xfrm>
            <a:custGeom>
              <a:avLst/>
              <a:gdLst>
                <a:gd name="T0" fmla="*/ 30 w 32"/>
                <a:gd name="T1" fmla="*/ 65 h 202"/>
                <a:gd name="T2" fmla="*/ 21 w 32"/>
                <a:gd name="T3" fmla="*/ 73 h 202"/>
                <a:gd name="T4" fmla="*/ 17 w 32"/>
                <a:gd name="T5" fmla="*/ 78 h 202"/>
                <a:gd name="T6" fmla="*/ 7 w 32"/>
                <a:gd name="T7" fmla="*/ 88 h 202"/>
                <a:gd name="T8" fmla="*/ 4 w 32"/>
                <a:gd name="T9" fmla="*/ 117 h 202"/>
                <a:gd name="T10" fmla="*/ 5 w 32"/>
                <a:gd name="T11" fmla="*/ 143 h 202"/>
                <a:gd name="T12" fmla="*/ 9 w 32"/>
                <a:gd name="T13" fmla="*/ 202 h 202"/>
                <a:gd name="T14" fmla="*/ 6 w 32"/>
                <a:gd name="T15" fmla="*/ 175 h 202"/>
                <a:gd name="T16" fmla="*/ 1 w 32"/>
                <a:gd name="T17" fmla="*/ 129 h 202"/>
                <a:gd name="T18" fmla="*/ 4 w 32"/>
                <a:gd name="T19" fmla="*/ 99 h 202"/>
                <a:gd name="T20" fmla="*/ 7 w 32"/>
                <a:gd name="T21" fmla="*/ 72 h 202"/>
                <a:gd name="T22" fmla="*/ 12 w 32"/>
                <a:gd name="T23" fmla="*/ 76 h 202"/>
                <a:gd name="T24" fmla="*/ 19 w 32"/>
                <a:gd name="T25" fmla="*/ 67 h 202"/>
                <a:gd name="T26" fmla="*/ 19 w 32"/>
                <a:gd name="T27" fmla="*/ 51 h 202"/>
                <a:gd name="T28" fmla="*/ 23 w 32"/>
                <a:gd name="T29" fmla="*/ 0 h 202"/>
                <a:gd name="T30" fmla="*/ 27 w 32"/>
                <a:gd name="T31" fmla="*/ 25 h 202"/>
                <a:gd name="T32" fmla="*/ 31 w 32"/>
                <a:gd name="T33" fmla="*/ 57 h 202"/>
                <a:gd name="T34" fmla="*/ 30 w 32"/>
                <a:gd name="T35" fmla="*/ 6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201">
                  <a:moveTo>
                    <a:pt x="30" y="65"/>
                  </a:moveTo>
                  <a:cubicBezTo>
                    <a:pt x="21" y="64"/>
                    <a:pt x="20" y="64"/>
                    <a:pt x="21" y="73"/>
                  </a:cubicBezTo>
                  <a:cubicBezTo>
                    <a:pt x="21" y="76"/>
                    <a:pt x="22" y="78"/>
                    <a:pt x="17" y="78"/>
                  </a:cubicBezTo>
                  <a:cubicBezTo>
                    <a:pt x="10" y="78"/>
                    <a:pt x="7" y="83"/>
                    <a:pt x="7" y="88"/>
                  </a:cubicBezTo>
                  <a:cubicBezTo>
                    <a:pt x="5" y="98"/>
                    <a:pt x="6" y="107"/>
                    <a:pt x="4" y="117"/>
                  </a:cubicBezTo>
                  <a:cubicBezTo>
                    <a:pt x="2" y="125"/>
                    <a:pt x="4" y="134"/>
                    <a:pt x="5" y="143"/>
                  </a:cubicBezTo>
                  <a:cubicBezTo>
                    <a:pt x="8" y="162"/>
                    <a:pt x="10" y="182"/>
                    <a:pt x="9" y="202"/>
                  </a:cubicBezTo>
                  <a:cubicBezTo>
                    <a:pt x="5" y="193"/>
                    <a:pt x="7" y="184"/>
                    <a:pt x="6" y="175"/>
                  </a:cubicBezTo>
                  <a:cubicBezTo>
                    <a:pt x="4" y="160"/>
                    <a:pt x="4" y="144"/>
                    <a:pt x="1" y="129"/>
                  </a:cubicBezTo>
                  <a:cubicBezTo>
                    <a:pt x="0" y="119"/>
                    <a:pt x="3" y="109"/>
                    <a:pt x="4" y="99"/>
                  </a:cubicBezTo>
                  <a:cubicBezTo>
                    <a:pt x="5" y="90"/>
                    <a:pt x="3" y="81"/>
                    <a:pt x="7" y="72"/>
                  </a:cubicBezTo>
                  <a:cubicBezTo>
                    <a:pt x="8" y="73"/>
                    <a:pt x="9" y="77"/>
                    <a:pt x="12" y="76"/>
                  </a:cubicBezTo>
                  <a:cubicBezTo>
                    <a:pt x="15" y="74"/>
                    <a:pt x="18" y="71"/>
                    <a:pt x="19" y="67"/>
                  </a:cubicBezTo>
                  <a:cubicBezTo>
                    <a:pt x="19" y="62"/>
                    <a:pt x="19" y="56"/>
                    <a:pt x="19" y="51"/>
                  </a:cubicBezTo>
                  <a:cubicBezTo>
                    <a:pt x="16" y="34"/>
                    <a:pt x="19" y="17"/>
                    <a:pt x="23" y="0"/>
                  </a:cubicBezTo>
                  <a:cubicBezTo>
                    <a:pt x="27" y="8"/>
                    <a:pt x="25" y="17"/>
                    <a:pt x="27" y="25"/>
                  </a:cubicBezTo>
                  <a:cubicBezTo>
                    <a:pt x="28" y="36"/>
                    <a:pt x="30" y="47"/>
                    <a:pt x="31" y="57"/>
                  </a:cubicBezTo>
                  <a:cubicBezTo>
                    <a:pt x="32" y="60"/>
                    <a:pt x="32" y="63"/>
                    <a:pt x="30" y="65"/>
                  </a:cubicBezTo>
                  <a:close/>
                </a:path>
              </a:pathLst>
            </a:custGeom>
            <a:solidFill>
              <a:srgbClr val="E9A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44">
              <a:extLst>
                <a:ext uri="{FF2B5EF4-FFF2-40B4-BE49-F238E27FC236}">
                  <a16:creationId xmlns:a16="http://schemas.microsoft.com/office/drawing/2014/main" id="{34FAF6A0-C82F-E22A-2A15-C9FE817B483B}"/>
                </a:ext>
              </a:extLst>
            </p:cNvPr>
            <p:cNvSpPr/>
            <p:nvPr/>
          </p:nvSpPr>
          <p:spPr bwMode="auto">
            <a:xfrm>
              <a:off x="1393826" y="1392238"/>
              <a:ext cx="466725" cy="238125"/>
            </a:xfrm>
            <a:custGeom>
              <a:avLst/>
              <a:gdLst>
                <a:gd name="T0" fmla="*/ 0 w 55"/>
                <a:gd name="T1" fmla="*/ 5 h 28"/>
                <a:gd name="T2" fmla="*/ 0 w 55"/>
                <a:gd name="T3" fmla="*/ 2 h 28"/>
                <a:gd name="T4" fmla="*/ 6 w 55"/>
                <a:gd name="T5" fmla="*/ 2 h 28"/>
                <a:gd name="T6" fmla="*/ 31 w 55"/>
                <a:gd name="T7" fmla="*/ 3 h 28"/>
                <a:gd name="T8" fmla="*/ 33 w 55"/>
                <a:gd name="T9" fmla="*/ 6 h 28"/>
                <a:gd name="T10" fmla="*/ 39 w 55"/>
                <a:gd name="T11" fmla="*/ 8 h 28"/>
                <a:gd name="T12" fmla="*/ 52 w 55"/>
                <a:gd name="T13" fmla="*/ 5 h 28"/>
                <a:gd name="T14" fmla="*/ 49 w 55"/>
                <a:gd name="T15" fmla="*/ 22 h 28"/>
                <a:gd name="T16" fmla="*/ 38 w 55"/>
                <a:gd name="T17" fmla="*/ 25 h 28"/>
                <a:gd name="T18" fmla="*/ 0 w 55"/>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8">
                  <a:moveTo>
                    <a:pt x="0" y="5"/>
                  </a:moveTo>
                  <a:cubicBezTo>
                    <a:pt x="0" y="4"/>
                    <a:pt x="0" y="3"/>
                    <a:pt x="0" y="2"/>
                  </a:cubicBezTo>
                  <a:cubicBezTo>
                    <a:pt x="2" y="0"/>
                    <a:pt x="4" y="1"/>
                    <a:pt x="6" y="2"/>
                  </a:cubicBezTo>
                  <a:cubicBezTo>
                    <a:pt x="14" y="6"/>
                    <a:pt x="23" y="7"/>
                    <a:pt x="31" y="3"/>
                  </a:cubicBezTo>
                  <a:cubicBezTo>
                    <a:pt x="33" y="3"/>
                    <a:pt x="32" y="5"/>
                    <a:pt x="33" y="6"/>
                  </a:cubicBezTo>
                  <a:cubicBezTo>
                    <a:pt x="35" y="10"/>
                    <a:pt x="37" y="11"/>
                    <a:pt x="39" y="8"/>
                  </a:cubicBezTo>
                  <a:cubicBezTo>
                    <a:pt x="43" y="3"/>
                    <a:pt x="47" y="1"/>
                    <a:pt x="52" y="5"/>
                  </a:cubicBezTo>
                  <a:cubicBezTo>
                    <a:pt x="55" y="7"/>
                    <a:pt x="52" y="19"/>
                    <a:pt x="49" y="22"/>
                  </a:cubicBezTo>
                  <a:cubicBezTo>
                    <a:pt x="46" y="24"/>
                    <a:pt x="42" y="25"/>
                    <a:pt x="38" y="25"/>
                  </a:cubicBezTo>
                  <a:cubicBezTo>
                    <a:pt x="21" y="28"/>
                    <a:pt x="5" y="20"/>
                    <a:pt x="0" y="5"/>
                  </a:cubicBezTo>
                  <a:close/>
                </a:path>
              </a:pathLst>
            </a:custGeom>
            <a:solidFill>
              <a:srgbClr val="A947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45">
              <a:extLst>
                <a:ext uri="{FF2B5EF4-FFF2-40B4-BE49-F238E27FC236}">
                  <a16:creationId xmlns:a16="http://schemas.microsoft.com/office/drawing/2014/main" id="{545F5788-DEB5-B2B7-F738-F5162991A00D}"/>
                </a:ext>
              </a:extLst>
            </p:cNvPr>
            <p:cNvSpPr/>
            <p:nvPr/>
          </p:nvSpPr>
          <p:spPr bwMode="auto">
            <a:xfrm>
              <a:off x="4800601" y="2352675"/>
              <a:ext cx="347663" cy="355600"/>
            </a:xfrm>
            <a:custGeom>
              <a:avLst/>
              <a:gdLst>
                <a:gd name="T0" fmla="*/ 41 w 41"/>
                <a:gd name="T1" fmla="*/ 16 h 42"/>
                <a:gd name="T2" fmla="*/ 40 w 41"/>
                <a:gd name="T3" fmla="*/ 30 h 42"/>
                <a:gd name="T4" fmla="*/ 36 w 41"/>
                <a:gd name="T5" fmla="*/ 28 h 42"/>
                <a:gd name="T6" fmla="*/ 30 w 41"/>
                <a:gd name="T7" fmla="*/ 28 h 42"/>
                <a:gd name="T8" fmla="*/ 18 w 41"/>
                <a:gd name="T9" fmla="*/ 40 h 42"/>
                <a:gd name="T10" fmla="*/ 13 w 41"/>
                <a:gd name="T11" fmla="*/ 40 h 42"/>
                <a:gd name="T12" fmla="*/ 1 w 41"/>
                <a:gd name="T13" fmla="*/ 15 h 42"/>
                <a:gd name="T14" fmla="*/ 21 w 41"/>
                <a:gd name="T15" fmla="*/ 4 h 42"/>
                <a:gd name="T16" fmla="*/ 26 w 41"/>
                <a:gd name="T17" fmla="*/ 1 h 42"/>
                <a:gd name="T18" fmla="*/ 28 w 41"/>
                <a:gd name="T19" fmla="*/ 7 h 42"/>
                <a:gd name="T20" fmla="*/ 28 w 41"/>
                <a:gd name="T21" fmla="*/ 13 h 42"/>
                <a:gd name="T22" fmla="*/ 32 w 41"/>
                <a:gd name="T23" fmla="*/ 9 h 42"/>
                <a:gd name="T24" fmla="*/ 41 w 41"/>
                <a:gd name="T25"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2">
                  <a:moveTo>
                    <a:pt x="41" y="16"/>
                  </a:moveTo>
                  <a:cubicBezTo>
                    <a:pt x="40" y="20"/>
                    <a:pt x="40" y="25"/>
                    <a:pt x="40" y="30"/>
                  </a:cubicBezTo>
                  <a:cubicBezTo>
                    <a:pt x="38" y="29"/>
                    <a:pt x="36" y="29"/>
                    <a:pt x="36" y="28"/>
                  </a:cubicBezTo>
                  <a:cubicBezTo>
                    <a:pt x="34" y="23"/>
                    <a:pt x="31" y="24"/>
                    <a:pt x="30" y="28"/>
                  </a:cubicBezTo>
                  <a:cubicBezTo>
                    <a:pt x="28" y="34"/>
                    <a:pt x="21" y="35"/>
                    <a:pt x="18" y="40"/>
                  </a:cubicBezTo>
                  <a:cubicBezTo>
                    <a:pt x="17" y="42"/>
                    <a:pt x="15" y="41"/>
                    <a:pt x="13" y="40"/>
                  </a:cubicBezTo>
                  <a:cubicBezTo>
                    <a:pt x="8" y="38"/>
                    <a:pt x="0" y="22"/>
                    <a:pt x="1" y="15"/>
                  </a:cubicBezTo>
                  <a:cubicBezTo>
                    <a:pt x="8" y="13"/>
                    <a:pt x="14" y="7"/>
                    <a:pt x="21" y="4"/>
                  </a:cubicBezTo>
                  <a:cubicBezTo>
                    <a:pt x="23" y="3"/>
                    <a:pt x="24" y="0"/>
                    <a:pt x="26" y="1"/>
                  </a:cubicBezTo>
                  <a:cubicBezTo>
                    <a:pt x="28" y="3"/>
                    <a:pt x="27" y="5"/>
                    <a:pt x="28" y="7"/>
                  </a:cubicBezTo>
                  <a:cubicBezTo>
                    <a:pt x="28" y="9"/>
                    <a:pt x="27" y="11"/>
                    <a:pt x="28" y="13"/>
                  </a:cubicBezTo>
                  <a:cubicBezTo>
                    <a:pt x="30" y="12"/>
                    <a:pt x="30" y="10"/>
                    <a:pt x="32" y="9"/>
                  </a:cubicBezTo>
                  <a:cubicBezTo>
                    <a:pt x="35" y="11"/>
                    <a:pt x="38" y="13"/>
                    <a:pt x="41" y="16"/>
                  </a:cubicBezTo>
                  <a:close/>
                </a:path>
              </a:pathLst>
            </a:custGeom>
            <a:solidFill>
              <a:srgbClr val="E2CB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46">
              <a:extLst>
                <a:ext uri="{FF2B5EF4-FFF2-40B4-BE49-F238E27FC236}">
                  <a16:creationId xmlns:a16="http://schemas.microsoft.com/office/drawing/2014/main" id="{675D91B6-2671-73EA-04E4-D8E92375E92D}"/>
                </a:ext>
              </a:extLst>
            </p:cNvPr>
            <p:cNvSpPr/>
            <p:nvPr/>
          </p:nvSpPr>
          <p:spPr bwMode="auto">
            <a:xfrm>
              <a:off x="2098676" y="4219575"/>
              <a:ext cx="296863" cy="874713"/>
            </a:xfrm>
            <a:custGeom>
              <a:avLst/>
              <a:gdLst>
                <a:gd name="T0" fmla="*/ 3 w 35"/>
                <a:gd name="T1" fmla="*/ 101 h 103"/>
                <a:gd name="T2" fmla="*/ 0 w 35"/>
                <a:gd name="T3" fmla="*/ 97 h 103"/>
                <a:gd name="T4" fmla="*/ 11 w 35"/>
                <a:gd name="T5" fmla="*/ 51 h 103"/>
                <a:gd name="T6" fmla="*/ 20 w 35"/>
                <a:gd name="T7" fmla="*/ 1 h 103"/>
                <a:gd name="T8" fmla="*/ 24 w 35"/>
                <a:gd name="T9" fmla="*/ 1 h 103"/>
                <a:gd name="T10" fmla="*/ 26 w 35"/>
                <a:gd name="T11" fmla="*/ 15 h 103"/>
                <a:gd name="T12" fmla="*/ 24 w 35"/>
                <a:gd name="T13" fmla="*/ 18 h 103"/>
                <a:gd name="T14" fmla="*/ 20 w 35"/>
                <a:gd name="T15" fmla="*/ 26 h 103"/>
                <a:gd name="T16" fmla="*/ 20 w 35"/>
                <a:gd name="T17" fmla="*/ 34 h 103"/>
                <a:gd name="T18" fmla="*/ 17 w 35"/>
                <a:gd name="T19" fmla="*/ 55 h 103"/>
                <a:gd name="T20" fmla="*/ 14 w 35"/>
                <a:gd name="T21" fmla="*/ 52 h 103"/>
                <a:gd name="T22" fmla="*/ 14 w 35"/>
                <a:gd name="T23" fmla="*/ 61 h 103"/>
                <a:gd name="T24" fmla="*/ 18 w 35"/>
                <a:gd name="T25" fmla="*/ 68 h 103"/>
                <a:gd name="T26" fmla="*/ 24 w 35"/>
                <a:gd name="T27" fmla="*/ 65 h 103"/>
                <a:gd name="T28" fmla="*/ 32 w 35"/>
                <a:gd name="T29" fmla="*/ 55 h 103"/>
                <a:gd name="T30" fmla="*/ 11 w 35"/>
                <a:gd name="T31" fmla="*/ 79 h 103"/>
                <a:gd name="T32" fmla="*/ 7 w 35"/>
                <a:gd name="T33" fmla="*/ 83 h 103"/>
                <a:gd name="T34" fmla="*/ 5 w 35"/>
                <a:gd name="T35" fmla="*/ 97 h 103"/>
                <a:gd name="T36" fmla="*/ 14 w 35"/>
                <a:gd name="T37" fmla="*/ 90 h 103"/>
                <a:gd name="T38" fmla="*/ 16 w 35"/>
                <a:gd name="T39" fmla="*/ 89 h 103"/>
                <a:gd name="T40" fmla="*/ 33 w 35"/>
                <a:gd name="T41" fmla="*/ 77 h 103"/>
                <a:gd name="T42" fmla="*/ 34 w 35"/>
                <a:gd name="T43" fmla="*/ 78 h 103"/>
                <a:gd name="T44" fmla="*/ 34 w 35"/>
                <a:gd name="T45" fmla="*/ 79 h 103"/>
                <a:gd name="T46" fmla="*/ 31 w 35"/>
                <a:gd name="T47" fmla="*/ 93 h 103"/>
                <a:gd name="T48" fmla="*/ 27 w 35"/>
                <a:gd name="T49" fmla="*/ 95 h 103"/>
                <a:gd name="T50" fmla="*/ 8 w 35"/>
                <a:gd name="T51" fmla="*/ 101 h 103"/>
                <a:gd name="T52" fmla="*/ 3 w 35"/>
                <a:gd name="T53" fmla="*/ 10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103">
                  <a:moveTo>
                    <a:pt x="3" y="101"/>
                  </a:moveTo>
                  <a:cubicBezTo>
                    <a:pt x="2" y="100"/>
                    <a:pt x="1" y="98"/>
                    <a:pt x="0" y="97"/>
                  </a:cubicBezTo>
                  <a:cubicBezTo>
                    <a:pt x="2" y="81"/>
                    <a:pt x="7" y="66"/>
                    <a:pt x="11" y="51"/>
                  </a:cubicBezTo>
                  <a:cubicBezTo>
                    <a:pt x="15" y="35"/>
                    <a:pt x="17" y="18"/>
                    <a:pt x="20" y="1"/>
                  </a:cubicBezTo>
                  <a:cubicBezTo>
                    <a:pt x="22" y="1"/>
                    <a:pt x="25" y="0"/>
                    <a:pt x="24" y="1"/>
                  </a:cubicBezTo>
                  <a:cubicBezTo>
                    <a:pt x="22" y="6"/>
                    <a:pt x="27" y="10"/>
                    <a:pt x="26" y="15"/>
                  </a:cubicBezTo>
                  <a:cubicBezTo>
                    <a:pt x="26" y="16"/>
                    <a:pt x="27" y="18"/>
                    <a:pt x="24" y="18"/>
                  </a:cubicBezTo>
                  <a:cubicBezTo>
                    <a:pt x="17" y="17"/>
                    <a:pt x="19" y="22"/>
                    <a:pt x="20" y="26"/>
                  </a:cubicBezTo>
                  <a:cubicBezTo>
                    <a:pt x="21" y="29"/>
                    <a:pt x="22" y="32"/>
                    <a:pt x="20" y="34"/>
                  </a:cubicBezTo>
                  <a:cubicBezTo>
                    <a:pt x="15" y="41"/>
                    <a:pt x="17" y="48"/>
                    <a:pt x="17" y="55"/>
                  </a:cubicBezTo>
                  <a:cubicBezTo>
                    <a:pt x="14" y="55"/>
                    <a:pt x="16" y="52"/>
                    <a:pt x="14" y="52"/>
                  </a:cubicBezTo>
                  <a:cubicBezTo>
                    <a:pt x="14" y="55"/>
                    <a:pt x="14" y="58"/>
                    <a:pt x="14" y="61"/>
                  </a:cubicBezTo>
                  <a:cubicBezTo>
                    <a:pt x="14" y="64"/>
                    <a:pt x="16" y="67"/>
                    <a:pt x="18" y="68"/>
                  </a:cubicBezTo>
                  <a:cubicBezTo>
                    <a:pt x="21" y="70"/>
                    <a:pt x="22" y="66"/>
                    <a:pt x="24" y="65"/>
                  </a:cubicBezTo>
                  <a:cubicBezTo>
                    <a:pt x="27" y="62"/>
                    <a:pt x="29" y="58"/>
                    <a:pt x="32" y="55"/>
                  </a:cubicBezTo>
                  <a:cubicBezTo>
                    <a:pt x="30" y="64"/>
                    <a:pt x="18" y="77"/>
                    <a:pt x="11" y="79"/>
                  </a:cubicBezTo>
                  <a:cubicBezTo>
                    <a:pt x="8" y="80"/>
                    <a:pt x="7" y="81"/>
                    <a:pt x="7" y="83"/>
                  </a:cubicBezTo>
                  <a:cubicBezTo>
                    <a:pt x="8" y="88"/>
                    <a:pt x="7" y="92"/>
                    <a:pt x="5" y="97"/>
                  </a:cubicBezTo>
                  <a:cubicBezTo>
                    <a:pt x="8" y="94"/>
                    <a:pt x="11" y="92"/>
                    <a:pt x="14" y="90"/>
                  </a:cubicBezTo>
                  <a:cubicBezTo>
                    <a:pt x="14" y="89"/>
                    <a:pt x="15" y="89"/>
                    <a:pt x="16" y="89"/>
                  </a:cubicBezTo>
                  <a:cubicBezTo>
                    <a:pt x="24" y="88"/>
                    <a:pt x="29" y="84"/>
                    <a:pt x="33" y="77"/>
                  </a:cubicBezTo>
                  <a:cubicBezTo>
                    <a:pt x="33" y="77"/>
                    <a:pt x="34" y="77"/>
                    <a:pt x="34" y="78"/>
                  </a:cubicBezTo>
                  <a:cubicBezTo>
                    <a:pt x="35" y="78"/>
                    <a:pt x="35" y="78"/>
                    <a:pt x="34" y="79"/>
                  </a:cubicBezTo>
                  <a:cubicBezTo>
                    <a:pt x="33" y="84"/>
                    <a:pt x="32" y="88"/>
                    <a:pt x="31" y="93"/>
                  </a:cubicBezTo>
                  <a:cubicBezTo>
                    <a:pt x="30" y="94"/>
                    <a:pt x="29" y="95"/>
                    <a:pt x="27" y="95"/>
                  </a:cubicBezTo>
                  <a:cubicBezTo>
                    <a:pt x="20" y="94"/>
                    <a:pt x="13" y="96"/>
                    <a:pt x="8" y="101"/>
                  </a:cubicBezTo>
                  <a:cubicBezTo>
                    <a:pt x="6" y="102"/>
                    <a:pt x="4" y="103"/>
                    <a:pt x="3" y="101"/>
                  </a:cubicBezTo>
                  <a:close/>
                </a:path>
              </a:pathLst>
            </a:custGeom>
            <a:solidFill>
              <a:srgbClr val="5773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47">
              <a:extLst>
                <a:ext uri="{FF2B5EF4-FFF2-40B4-BE49-F238E27FC236}">
                  <a16:creationId xmlns:a16="http://schemas.microsoft.com/office/drawing/2014/main" id="{68FFCEA0-9362-1D00-B6FC-59C022966729}"/>
                </a:ext>
              </a:extLst>
            </p:cNvPr>
            <p:cNvSpPr/>
            <p:nvPr/>
          </p:nvSpPr>
          <p:spPr bwMode="auto">
            <a:xfrm>
              <a:off x="2012951" y="3625850"/>
              <a:ext cx="365125" cy="781050"/>
            </a:xfrm>
            <a:custGeom>
              <a:avLst/>
              <a:gdLst>
                <a:gd name="T0" fmla="*/ 3 w 43"/>
                <a:gd name="T1" fmla="*/ 84 h 92"/>
                <a:gd name="T2" fmla="*/ 3 w 43"/>
                <a:gd name="T3" fmla="*/ 65 h 92"/>
                <a:gd name="T4" fmla="*/ 14 w 43"/>
                <a:gd name="T5" fmla="*/ 39 h 92"/>
                <a:gd name="T6" fmla="*/ 22 w 43"/>
                <a:gd name="T7" fmla="*/ 21 h 92"/>
                <a:gd name="T8" fmla="*/ 38 w 43"/>
                <a:gd name="T9" fmla="*/ 0 h 92"/>
                <a:gd name="T10" fmla="*/ 40 w 43"/>
                <a:gd name="T11" fmla="*/ 8 h 92"/>
                <a:gd name="T12" fmla="*/ 32 w 43"/>
                <a:gd name="T13" fmla="*/ 22 h 92"/>
                <a:gd name="T14" fmla="*/ 5 w 43"/>
                <a:gd name="T15" fmla="*/ 92 h 92"/>
                <a:gd name="T16" fmla="*/ 3 w 43"/>
                <a:gd name="T17" fmla="*/ 8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92">
                  <a:moveTo>
                    <a:pt x="3" y="84"/>
                  </a:moveTo>
                  <a:cubicBezTo>
                    <a:pt x="4" y="78"/>
                    <a:pt x="1" y="70"/>
                    <a:pt x="3" y="65"/>
                  </a:cubicBezTo>
                  <a:cubicBezTo>
                    <a:pt x="6" y="56"/>
                    <a:pt x="9" y="47"/>
                    <a:pt x="14" y="39"/>
                  </a:cubicBezTo>
                  <a:cubicBezTo>
                    <a:pt x="18" y="33"/>
                    <a:pt x="20" y="27"/>
                    <a:pt x="22" y="21"/>
                  </a:cubicBezTo>
                  <a:cubicBezTo>
                    <a:pt x="27" y="14"/>
                    <a:pt x="33" y="7"/>
                    <a:pt x="38" y="0"/>
                  </a:cubicBezTo>
                  <a:cubicBezTo>
                    <a:pt x="43" y="2"/>
                    <a:pt x="40" y="5"/>
                    <a:pt x="40" y="8"/>
                  </a:cubicBezTo>
                  <a:cubicBezTo>
                    <a:pt x="42" y="15"/>
                    <a:pt x="33" y="16"/>
                    <a:pt x="32" y="22"/>
                  </a:cubicBezTo>
                  <a:cubicBezTo>
                    <a:pt x="21" y="45"/>
                    <a:pt x="10" y="67"/>
                    <a:pt x="5" y="92"/>
                  </a:cubicBezTo>
                  <a:cubicBezTo>
                    <a:pt x="0" y="90"/>
                    <a:pt x="2" y="87"/>
                    <a:pt x="3" y="84"/>
                  </a:cubicBezTo>
                  <a:close/>
                </a:path>
              </a:pathLst>
            </a:custGeom>
            <a:solidFill>
              <a:srgbClr val="4B67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48">
              <a:extLst>
                <a:ext uri="{FF2B5EF4-FFF2-40B4-BE49-F238E27FC236}">
                  <a16:creationId xmlns:a16="http://schemas.microsoft.com/office/drawing/2014/main" id="{BEF2E34E-4040-8BA0-6EA3-913853007F6F}"/>
                </a:ext>
              </a:extLst>
            </p:cNvPr>
            <p:cNvSpPr/>
            <p:nvPr/>
          </p:nvSpPr>
          <p:spPr bwMode="auto">
            <a:xfrm>
              <a:off x="3594101" y="1741488"/>
              <a:ext cx="398463" cy="339725"/>
            </a:xfrm>
            <a:custGeom>
              <a:avLst/>
              <a:gdLst>
                <a:gd name="T0" fmla="*/ 13 w 47"/>
                <a:gd name="T1" fmla="*/ 17 h 40"/>
                <a:gd name="T2" fmla="*/ 8 w 47"/>
                <a:gd name="T3" fmla="*/ 34 h 40"/>
                <a:gd name="T4" fmla="*/ 4 w 47"/>
                <a:gd name="T5" fmla="*/ 40 h 40"/>
                <a:gd name="T6" fmla="*/ 1 w 47"/>
                <a:gd name="T7" fmla="*/ 16 h 40"/>
                <a:gd name="T8" fmla="*/ 9 w 47"/>
                <a:gd name="T9" fmla="*/ 7 h 40"/>
                <a:gd name="T10" fmla="*/ 18 w 47"/>
                <a:gd name="T11" fmla="*/ 5 h 40"/>
                <a:gd name="T12" fmla="*/ 42 w 47"/>
                <a:gd name="T13" fmla="*/ 10 h 40"/>
                <a:gd name="T14" fmla="*/ 45 w 47"/>
                <a:gd name="T15" fmla="*/ 26 h 40"/>
                <a:gd name="T16" fmla="*/ 43 w 47"/>
                <a:gd name="T17" fmla="*/ 35 h 40"/>
                <a:gd name="T18" fmla="*/ 40 w 47"/>
                <a:gd name="T19" fmla="*/ 38 h 40"/>
                <a:gd name="T20" fmla="*/ 37 w 47"/>
                <a:gd name="T21" fmla="*/ 34 h 40"/>
                <a:gd name="T22" fmla="*/ 36 w 47"/>
                <a:gd name="T23" fmla="*/ 29 h 40"/>
                <a:gd name="T24" fmla="*/ 31 w 47"/>
                <a:gd name="T25" fmla="*/ 20 h 40"/>
                <a:gd name="T26" fmla="*/ 13 w 47"/>
                <a:gd name="T27"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0">
                  <a:moveTo>
                    <a:pt x="13" y="17"/>
                  </a:moveTo>
                  <a:cubicBezTo>
                    <a:pt x="6" y="21"/>
                    <a:pt x="9" y="28"/>
                    <a:pt x="8" y="34"/>
                  </a:cubicBezTo>
                  <a:cubicBezTo>
                    <a:pt x="7" y="36"/>
                    <a:pt x="9" y="40"/>
                    <a:pt x="4" y="40"/>
                  </a:cubicBezTo>
                  <a:cubicBezTo>
                    <a:pt x="0" y="32"/>
                    <a:pt x="1" y="24"/>
                    <a:pt x="1" y="16"/>
                  </a:cubicBezTo>
                  <a:cubicBezTo>
                    <a:pt x="2" y="11"/>
                    <a:pt x="5" y="9"/>
                    <a:pt x="9" y="7"/>
                  </a:cubicBezTo>
                  <a:cubicBezTo>
                    <a:pt x="12" y="7"/>
                    <a:pt x="15" y="6"/>
                    <a:pt x="18" y="5"/>
                  </a:cubicBezTo>
                  <a:cubicBezTo>
                    <a:pt x="29" y="0"/>
                    <a:pt x="35" y="1"/>
                    <a:pt x="42" y="10"/>
                  </a:cubicBezTo>
                  <a:cubicBezTo>
                    <a:pt x="47" y="14"/>
                    <a:pt x="45" y="20"/>
                    <a:pt x="45" y="26"/>
                  </a:cubicBezTo>
                  <a:cubicBezTo>
                    <a:pt x="44" y="29"/>
                    <a:pt x="45" y="32"/>
                    <a:pt x="43" y="35"/>
                  </a:cubicBezTo>
                  <a:cubicBezTo>
                    <a:pt x="42" y="36"/>
                    <a:pt x="42" y="39"/>
                    <a:pt x="40" y="38"/>
                  </a:cubicBezTo>
                  <a:cubicBezTo>
                    <a:pt x="37" y="38"/>
                    <a:pt x="37" y="36"/>
                    <a:pt x="37" y="34"/>
                  </a:cubicBezTo>
                  <a:cubicBezTo>
                    <a:pt x="37" y="32"/>
                    <a:pt x="36" y="30"/>
                    <a:pt x="36" y="29"/>
                  </a:cubicBezTo>
                  <a:cubicBezTo>
                    <a:pt x="35" y="26"/>
                    <a:pt x="35" y="22"/>
                    <a:pt x="31" y="20"/>
                  </a:cubicBezTo>
                  <a:cubicBezTo>
                    <a:pt x="25" y="17"/>
                    <a:pt x="19" y="16"/>
                    <a:pt x="13" y="17"/>
                  </a:cubicBezTo>
                  <a:close/>
                </a:path>
              </a:pathLst>
            </a:custGeom>
            <a:solidFill>
              <a:srgbClr val="2420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49">
              <a:extLst>
                <a:ext uri="{FF2B5EF4-FFF2-40B4-BE49-F238E27FC236}">
                  <a16:creationId xmlns:a16="http://schemas.microsoft.com/office/drawing/2014/main" id="{B5AD0962-C1D3-DFE2-1334-8110793FB913}"/>
                </a:ext>
              </a:extLst>
            </p:cNvPr>
            <p:cNvSpPr/>
            <p:nvPr/>
          </p:nvSpPr>
          <p:spPr bwMode="auto">
            <a:xfrm>
              <a:off x="2770188" y="1171575"/>
              <a:ext cx="254000" cy="271463"/>
            </a:xfrm>
            <a:custGeom>
              <a:avLst/>
              <a:gdLst>
                <a:gd name="T0" fmla="*/ 0 w 30"/>
                <a:gd name="T1" fmla="*/ 31 h 32"/>
                <a:gd name="T2" fmla="*/ 2 w 30"/>
                <a:gd name="T3" fmla="*/ 18 h 32"/>
                <a:gd name="T4" fmla="*/ 22 w 30"/>
                <a:gd name="T5" fmla="*/ 0 h 32"/>
                <a:gd name="T6" fmla="*/ 29 w 30"/>
                <a:gd name="T7" fmla="*/ 5 h 32"/>
                <a:gd name="T8" fmla="*/ 27 w 30"/>
                <a:gd name="T9" fmla="*/ 26 h 32"/>
                <a:gd name="T10" fmla="*/ 0 w 30"/>
                <a:gd name="T11" fmla="*/ 31 h 32"/>
              </a:gdLst>
              <a:ahLst/>
              <a:cxnLst>
                <a:cxn ang="0">
                  <a:pos x="T0" y="T1"/>
                </a:cxn>
                <a:cxn ang="0">
                  <a:pos x="T2" y="T3"/>
                </a:cxn>
                <a:cxn ang="0">
                  <a:pos x="T4" y="T5"/>
                </a:cxn>
                <a:cxn ang="0">
                  <a:pos x="T6" y="T7"/>
                </a:cxn>
                <a:cxn ang="0">
                  <a:pos x="T8" y="T9"/>
                </a:cxn>
                <a:cxn ang="0">
                  <a:pos x="T10" y="T11"/>
                </a:cxn>
              </a:cxnLst>
              <a:rect l="0" t="0" r="r" b="b"/>
              <a:pathLst>
                <a:path w="30" h="32">
                  <a:moveTo>
                    <a:pt x="0" y="31"/>
                  </a:moveTo>
                  <a:cubicBezTo>
                    <a:pt x="1" y="27"/>
                    <a:pt x="1" y="22"/>
                    <a:pt x="2" y="18"/>
                  </a:cubicBezTo>
                  <a:cubicBezTo>
                    <a:pt x="5" y="4"/>
                    <a:pt x="7" y="2"/>
                    <a:pt x="22" y="0"/>
                  </a:cubicBezTo>
                  <a:cubicBezTo>
                    <a:pt x="26" y="0"/>
                    <a:pt x="28" y="0"/>
                    <a:pt x="29" y="5"/>
                  </a:cubicBezTo>
                  <a:cubicBezTo>
                    <a:pt x="29" y="12"/>
                    <a:pt x="30" y="19"/>
                    <a:pt x="27" y="26"/>
                  </a:cubicBezTo>
                  <a:cubicBezTo>
                    <a:pt x="19" y="32"/>
                    <a:pt x="9" y="28"/>
                    <a:pt x="0" y="31"/>
                  </a:cubicBezTo>
                  <a:close/>
                </a:path>
              </a:pathLst>
            </a:custGeom>
            <a:solidFill>
              <a:srgbClr val="DA8D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50">
              <a:extLst>
                <a:ext uri="{FF2B5EF4-FFF2-40B4-BE49-F238E27FC236}">
                  <a16:creationId xmlns:a16="http://schemas.microsoft.com/office/drawing/2014/main" id="{E725CE69-C050-ABAA-A3CF-83B738747856}"/>
                </a:ext>
              </a:extLst>
            </p:cNvPr>
            <p:cNvSpPr/>
            <p:nvPr/>
          </p:nvSpPr>
          <p:spPr bwMode="auto">
            <a:xfrm>
              <a:off x="1376363" y="1647825"/>
              <a:ext cx="458788" cy="322263"/>
            </a:xfrm>
            <a:custGeom>
              <a:avLst/>
              <a:gdLst>
                <a:gd name="T0" fmla="*/ 45 w 54"/>
                <a:gd name="T1" fmla="*/ 38 h 38"/>
                <a:gd name="T2" fmla="*/ 46 w 54"/>
                <a:gd name="T3" fmla="*/ 29 h 38"/>
                <a:gd name="T4" fmla="*/ 34 w 54"/>
                <a:gd name="T5" fmla="*/ 9 h 38"/>
                <a:gd name="T6" fmla="*/ 14 w 54"/>
                <a:gd name="T7" fmla="*/ 23 h 38"/>
                <a:gd name="T8" fmla="*/ 13 w 54"/>
                <a:gd name="T9" fmla="*/ 27 h 38"/>
                <a:gd name="T10" fmla="*/ 11 w 54"/>
                <a:gd name="T11" fmla="*/ 38 h 38"/>
                <a:gd name="T12" fmla="*/ 3 w 54"/>
                <a:gd name="T13" fmla="*/ 16 h 38"/>
                <a:gd name="T14" fmla="*/ 18 w 54"/>
                <a:gd name="T15" fmla="*/ 0 h 38"/>
                <a:gd name="T16" fmla="*/ 51 w 54"/>
                <a:gd name="T17" fmla="*/ 11 h 38"/>
                <a:gd name="T18" fmla="*/ 45 w 54"/>
                <a:gd name="T1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38">
                  <a:moveTo>
                    <a:pt x="45" y="38"/>
                  </a:moveTo>
                  <a:cubicBezTo>
                    <a:pt x="45" y="35"/>
                    <a:pt x="45" y="32"/>
                    <a:pt x="46" y="29"/>
                  </a:cubicBezTo>
                  <a:cubicBezTo>
                    <a:pt x="47" y="18"/>
                    <a:pt x="43" y="11"/>
                    <a:pt x="34" y="9"/>
                  </a:cubicBezTo>
                  <a:cubicBezTo>
                    <a:pt x="23" y="7"/>
                    <a:pt x="18" y="10"/>
                    <a:pt x="14" y="23"/>
                  </a:cubicBezTo>
                  <a:cubicBezTo>
                    <a:pt x="14" y="24"/>
                    <a:pt x="14" y="26"/>
                    <a:pt x="13" y="27"/>
                  </a:cubicBezTo>
                  <a:cubicBezTo>
                    <a:pt x="11" y="30"/>
                    <a:pt x="14" y="34"/>
                    <a:pt x="11" y="38"/>
                  </a:cubicBezTo>
                  <a:cubicBezTo>
                    <a:pt x="7" y="30"/>
                    <a:pt x="0" y="25"/>
                    <a:pt x="3" y="16"/>
                  </a:cubicBezTo>
                  <a:cubicBezTo>
                    <a:pt x="4" y="7"/>
                    <a:pt x="9" y="2"/>
                    <a:pt x="18" y="0"/>
                  </a:cubicBezTo>
                  <a:cubicBezTo>
                    <a:pt x="29" y="2"/>
                    <a:pt x="42" y="2"/>
                    <a:pt x="51" y="11"/>
                  </a:cubicBezTo>
                  <a:cubicBezTo>
                    <a:pt x="54" y="21"/>
                    <a:pt x="53" y="31"/>
                    <a:pt x="45" y="38"/>
                  </a:cubicBezTo>
                  <a:close/>
                </a:path>
              </a:pathLst>
            </a:custGeom>
            <a:solidFill>
              <a:srgbClr val="2E2A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51">
              <a:extLst>
                <a:ext uri="{FF2B5EF4-FFF2-40B4-BE49-F238E27FC236}">
                  <a16:creationId xmlns:a16="http://schemas.microsoft.com/office/drawing/2014/main" id="{707E6F58-FBFB-F143-CB92-5D6B61081F80}"/>
                </a:ext>
              </a:extLst>
            </p:cNvPr>
            <p:cNvSpPr/>
            <p:nvPr/>
          </p:nvSpPr>
          <p:spPr bwMode="auto">
            <a:xfrm>
              <a:off x="3746501" y="4194175"/>
              <a:ext cx="238125" cy="646113"/>
            </a:xfrm>
            <a:custGeom>
              <a:avLst/>
              <a:gdLst>
                <a:gd name="T0" fmla="*/ 3 w 28"/>
                <a:gd name="T1" fmla="*/ 59 h 76"/>
                <a:gd name="T2" fmla="*/ 11 w 28"/>
                <a:gd name="T3" fmla="*/ 57 h 76"/>
                <a:gd name="T4" fmla="*/ 26 w 28"/>
                <a:gd name="T5" fmla="*/ 0 h 76"/>
                <a:gd name="T6" fmla="*/ 26 w 28"/>
                <a:gd name="T7" fmla="*/ 14 h 76"/>
                <a:gd name="T8" fmla="*/ 22 w 28"/>
                <a:gd name="T9" fmla="*/ 27 h 76"/>
                <a:gd name="T10" fmla="*/ 20 w 28"/>
                <a:gd name="T11" fmla="*/ 53 h 76"/>
                <a:gd name="T12" fmla="*/ 18 w 28"/>
                <a:gd name="T13" fmla="*/ 62 h 76"/>
                <a:gd name="T14" fmla="*/ 19 w 28"/>
                <a:gd name="T15" fmla="*/ 65 h 76"/>
                <a:gd name="T16" fmla="*/ 22 w 28"/>
                <a:gd name="T17" fmla="*/ 68 h 76"/>
                <a:gd name="T18" fmla="*/ 21 w 28"/>
                <a:gd name="T19" fmla="*/ 73 h 76"/>
                <a:gd name="T20" fmla="*/ 9 w 28"/>
                <a:gd name="T21" fmla="*/ 73 h 76"/>
                <a:gd name="T22" fmla="*/ 0 w 28"/>
                <a:gd name="T23" fmla="*/ 68 h 76"/>
                <a:gd name="T24" fmla="*/ 3 w 28"/>
                <a:gd name="T25" fmla="*/ 5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76">
                  <a:moveTo>
                    <a:pt x="3" y="59"/>
                  </a:moveTo>
                  <a:cubicBezTo>
                    <a:pt x="8" y="65"/>
                    <a:pt x="11" y="60"/>
                    <a:pt x="11" y="57"/>
                  </a:cubicBezTo>
                  <a:cubicBezTo>
                    <a:pt x="11" y="36"/>
                    <a:pt x="20" y="18"/>
                    <a:pt x="26" y="0"/>
                  </a:cubicBezTo>
                  <a:cubicBezTo>
                    <a:pt x="28" y="6"/>
                    <a:pt x="28" y="7"/>
                    <a:pt x="26" y="14"/>
                  </a:cubicBezTo>
                  <a:cubicBezTo>
                    <a:pt x="25" y="18"/>
                    <a:pt x="23" y="23"/>
                    <a:pt x="22" y="27"/>
                  </a:cubicBezTo>
                  <a:cubicBezTo>
                    <a:pt x="19" y="36"/>
                    <a:pt x="15" y="44"/>
                    <a:pt x="20" y="53"/>
                  </a:cubicBezTo>
                  <a:cubicBezTo>
                    <a:pt x="22" y="57"/>
                    <a:pt x="19" y="59"/>
                    <a:pt x="18" y="62"/>
                  </a:cubicBezTo>
                  <a:cubicBezTo>
                    <a:pt x="17" y="64"/>
                    <a:pt x="15" y="66"/>
                    <a:pt x="19" y="65"/>
                  </a:cubicBezTo>
                  <a:cubicBezTo>
                    <a:pt x="22" y="64"/>
                    <a:pt x="22" y="67"/>
                    <a:pt x="22" y="68"/>
                  </a:cubicBezTo>
                  <a:cubicBezTo>
                    <a:pt x="23" y="70"/>
                    <a:pt x="23" y="73"/>
                    <a:pt x="21" y="73"/>
                  </a:cubicBezTo>
                  <a:cubicBezTo>
                    <a:pt x="17" y="74"/>
                    <a:pt x="13" y="76"/>
                    <a:pt x="9" y="73"/>
                  </a:cubicBezTo>
                  <a:cubicBezTo>
                    <a:pt x="6" y="70"/>
                    <a:pt x="0" y="74"/>
                    <a:pt x="0" y="68"/>
                  </a:cubicBezTo>
                  <a:cubicBezTo>
                    <a:pt x="1" y="65"/>
                    <a:pt x="2" y="62"/>
                    <a:pt x="3" y="59"/>
                  </a:cubicBezTo>
                  <a:close/>
                </a:path>
              </a:pathLst>
            </a:custGeom>
            <a:solidFill>
              <a:srgbClr val="E37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52">
              <a:extLst>
                <a:ext uri="{FF2B5EF4-FFF2-40B4-BE49-F238E27FC236}">
                  <a16:creationId xmlns:a16="http://schemas.microsoft.com/office/drawing/2014/main" id="{D4629298-963B-41DD-F188-B8ADE44DD453}"/>
                </a:ext>
              </a:extLst>
            </p:cNvPr>
            <p:cNvSpPr/>
            <p:nvPr/>
          </p:nvSpPr>
          <p:spPr bwMode="auto">
            <a:xfrm>
              <a:off x="3143251" y="1163638"/>
              <a:ext cx="271463" cy="271463"/>
            </a:xfrm>
            <a:custGeom>
              <a:avLst/>
              <a:gdLst>
                <a:gd name="T0" fmla="*/ 2 w 32"/>
                <a:gd name="T1" fmla="*/ 22 h 32"/>
                <a:gd name="T2" fmla="*/ 5 w 32"/>
                <a:gd name="T3" fmla="*/ 6 h 32"/>
                <a:gd name="T4" fmla="*/ 28 w 32"/>
                <a:gd name="T5" fmla="*/ 0 h 32"/>
                <a:gd name="T6" fmla="*/ 31 w 32"/>
                <a:gd name="T7" fmla="*/ 4 h 32"/>
                <a:gd name="T8" fmla="*/ 26 w 32"/>
                <a:gd name="T9" fmla="*/ 32 h 32"/>
                <a:gd name="T10" fmla="*/ 8 w 32"/>
                <a:gd name="T11" fmla="*/ 25 h 32"/>
                <a:gd name="T12" fmla="*/ 2 w 32"/>
                <a:gd name="T13" fmla="*/ 22 h 32"/>
              </a:gdLst>
              <a:ahLst/>
              <a:cxnLst>
                <a:cxn ang="0">
                  <a:pos x="T0" y="T1"/>
                </a:cxn>
                <a:cxn ang="0">
                  <a:pos x="T2" y="T3"/>
                </a:cxn>
                <a:cxn ang="0">
                  <a:pos x="T4" y="T5"/>
                </a:cxn>
                <a:cxn ang="0">
                  <a:pos x="T6" y="T7"/>
                </a:cxn>
                <a:cxn ang="0">
                  <a:pos x="T8" y="T9"/>
                </a:cxn>
                <a:cxn ang="0">
                  <a:pos x="T10" y="T11"/>
                </a:cxn>
                <a:cxn ang="0">
                  <a:pos x="T12" y="T13"/>
                </a:cxn>
              </a:cxnLst>
              <a:rect l="0" t="0" r="r" b="b"/>
              <a:pathLst>
                <a:path w="32" h="32">
                  <a:moveTo>
                    <a:pt x="2" y="22"/>
                  </a:moveTo>
                  <a:cubicBezTo>
                    <a:pt x="2" y="17"/>
                    <a:pt x="0" y="10"/>
                    <a:pt x="5" y="6"/>
                  </a:cubicBezTo>
                  <a:cubicBezTo>
                    <a:pt x="12" y="2"/>
                    <a:pt x="20" y="0"/>
                    <a:pt x="28" y="0"/>
                  </a:cubicBezTo>
                  <a:cubicBezTo>
                    <a:pt x="31" y="0"/>
                    <a:pt x="32" y="2"/>
                    <a:pt x="31" y="4"/>
                  </a:cubicBezTo>
                  <a:cubicBezTo>
                    <a:pt x="30" y="14"/>
                    <a:pt x="28" y="23"/>
                    <a:pt x="26" y="32"/>
                  </a:cubicBezTo>
                  <a:cubicBezTo>
                    <a:pt x="23" y="25"/>
                    <a:pt x="19" y="23"/>
                    <a:pt x="8" y="25"/>
                  </a:cubicBezTo>
                  <a:cubicBezTo>
                    <a:pt x="5" y="26"/>
                    <a:pt x="3" y="26"/>
                    <a:pt x="2" y="22"/>
                  </a:cubicBezTo>
                  <a:close/>
                </a:path>
              </a:pathLst>
            </a:custGeom>
            <a:solidFill>
              <a:srgbClr val="D993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53">
              <a:extLst>
                <a:ext uri="{FF2B5EF4-FFF2-40B4-BE49-F238E27FC236}">
                  <a16:creationId xmlns:a16="http://schemas.microsoft.com/office/drawing/2014/main" id="{29FCF73A-194C-F8E3-7071-E4F18B8EB69D}"/>
                </a:ext>
              </a:extLst>
            </p:cNvPr>
            <p:cNvSpPr/>
            <p:nvPr/>
          </p:nvSpPr>
          <p:spPr bwMode="auto">
            <a:xfrm>
              <a:off x="2395538" y="1485900"/>
              <a:ext cx="306388" cy="263525"/>
            </a:xfrm>
            <a:custGeom>
              <a:avLst/>
              <a:gdLst>
                <a:gd name="T0" fmla="*/ 12 w 36"/>
                <a:gd name="T1" fmla="*/ 27 h 31"/>
                <a:gd name="T2" fmla="*/ 9 w 36"/>
                <a:gd name="T3" fmla="*/ 26 h 31"/>
                <a:gd name="T4" fmla="*/ 1 w 36"/>
                <a:gd name="T5" fmla="*/ 18 h 31"/>
                <a:gd name="T6" fmla="*/ 4 w 36"/>
                <a:gd name="T7" fmla="*/ 9 h 31"/>
                <a:gd name="T8" fmla="*/ 14 w 36"/>
                <a:gd name="T9" fmla="*/ 3 h 31"/>
                <a:gd name="T10" fmla="*/ 34 w 36"/>
                <a:gd name="T11" fmla="*/ 0 h 31"/>
                <a:gd name="T12" fmla="*/ 24 w 36"/>
                <a:gd name="T13" fmla="*/ 29 h 31"/>
                <a:gd name="T14" fmla="*/ 14 w 36"/>
                <a:gd name="T15" fmla="*/ 29 h 31"/>
                <a:gd name="T16" fmla="*/ 12 w 36"/>
                <a:gd name="T1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1">
                  <a:moveTo>
                    <a:pt x="12" y="27"/>
                  </a:moveTo>
                  <a:cubicBezTo>
                    <a:pt x="11" y="26"/>
                    <a:pt x="10" y="26"/>
                    <a:pt x="9" y="26"/>
                  </a:cubicBezTo>
                  <a:cubicBezTo>
                    <a:pt x="5" y="25"/>
                    <a:pt x="0" y="25"/>
                    <a:pt x="1" y="18"/>
                  </a:cubicBezTo>
                  <a:cubicBezTo>
                    <a:pt x="2" y="15"/>
                    <a:pt x="3" y="12"/>
                    <a:pt x="4" y="9"/>
                  </a:cubicBezTo>
                  <a:cubicBezTo>
                    <a:pt x="6" y="4"/>
                    <a:pt x="10" y="2"/>
                    <a:pt x="14" y="3"/>
                  </a:cubicBezTo>
                  <a:cubicBezTo>
                    <a:pt x="22" y="5"/>
                    <a:pt x="28" y="4"/>
                    <a:pt x="34" y="0"/>
                  </a:cubicBezTo>
                  <a:cubicBezTo>
                    <a:pt x="36" y="11"/>
                    <a:pt x="31" y="20"/>
                    <a:pt x="24" y="29"/>
                  </a:cubicBezTo>
                  <a:cubicBezTo>
                    <a:pt x="21" y="31"/>
                    <a:pt x="17" y="29"/>
                    <a:pt x="14" y="29"/>
                  </a:cubicBezTo>
                  <a:cubicBezTo>
                    <a:pt x="12" y="29"/>
                    <a:pt x="12" y="29"/>
                    <a:pt x="12" y="27"/>
                  </a:cubicBezTo>
                  <a:close/>
                </a:path>
              </a:pathLst>
            </a:custGeom>
            <a:solidFill>
              <a:srgbClr val="A236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54">
              <a:extLst>
                <a:ext uri="{FF2B5EF4-FFF2-40B4-BE49-F238E27FC236}">
                  <a16:creationId xmlns:a16="http://schemas.microsoft.com/office/drawing/2014/main" id="{FC033DFC-6C1C-2F72-E274-6F46AE18EA27}"/>
                </a:ext>
              </a:extLst>
            </p:cNvPr>
            <p:cNvSpPr/>
            <p:nvPr/>
          </p:nvSpPr>
          <p:spPr bwMode="auto">
            <a:xfrm>
              <a:off x="1741488" y="3108325"/>
              <a:ext cx="212725" cy="500063"/>
            </a:xfrm>
            <a:custGeom>
              <a:avLst/>
              <a:gdLst>
                <a:gd name="T0" fmla="*/ 24 w 25"/>
                <a:gd name="T1" fmla="*/ 48 h 59"/>
                <a:gd name="T2" fmla="*/ 20 w 25"/>
                <a:gd name="T3" fmla="*/ 59 h 59"/>
                <a:gd name="T4" fmla="*/ 15 w 25"/>
                <a:gd name="T5" fmla="*/ 56 h 59"/>
                <a:gd name="T6" fmla="*/ 8 w 25"/>
                <a:gd name="T7" fmla="*/ 48 h 59"/>
                <a:gd name="T8" fmla="*/ 2 w 25"/>
                <a:gd name="T9" fmla="*/ 6 h 59"/>
                <a:gd name="T10" fmla="*/ 2 w 25"/>
                <a:gd name="T11" fmla="*/ 3 h 59"/>
                <a:gd name="T12" fmla="*/ 10 w 25"/>
                <a:gd name="T13" fmla="*/ 1 h 59"/>
                <a:gd name="T14" fmla="*/ 14 w 25"/>
                <a:gd name="T15" fmla="*/ 2 h 59"/>
                <a:gd name="T16" fmla="*/ 14 w 25"/>
                <a:gd name="T17" fmla="*/ 6 h 59"/>
                <a:gd name="T18" fmla="*/ 8 w 25"/>
                <a:gd name="T19" fmla="*/ 12 h 59"/>
                <a:gd name="T20" fmla="*/ 11 w 25"/>
                <a:gd name="T21" fmla="*/ 21 h 59"/>
                <a:gd name="T22" fmla="*/ 11 w 25"/>
                <a:gd name="T23" fmla="*/ 29 h 59"/>
                <a:gd name="T24" fmla="*/ 19 w 25"/>
                <a:gd name="T25" fmla="*/ 25 h 59"/>
                <a:gd name="T26" fmla="*/ 16 w 25"/>
                <a:gd name="T27" fmla="*/ 34 h 59"/>
                <a:gd name="T28" fmla="*/ 23 w 25"/>
                <a:gd name="T29" fmla="*/ 36 h 59"/>
                <a:gd name="T30" fmla="*/ 25 w 25"/>
                <a:gd name="T31" fmla="*/ 46 h 59"/>
                <a:gd name="T32" fmla="*/ 24 w 25"/>
                <a:gd name="T33"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9">
                  <a:moveTo>
                    <a:pt x="24" y="48"/>
                  </a:moveTo>
                  <a:cubicBezTo>
                    <a:pt x="23" y="52"/>
                    <a:pt x="24" y="57"/>
                    <a:pt x="20" y="59"/>
                  </a:cubicBezTo>
                  <a:cubicBezTo>
                    <a:pt x="19" y="57"/>
                    <a:pt x="17" y="57"/>
                    <a:pt x="15" y="56"/>
                  </a:cubicBezTo>
                  <a:cubicBezTo>
                    <a:pt x="12" y="54"/>
                    <a:pt x="10" y="52"/>
                    <a:pt x="8" y="48"/>
                  </a:cubicBezTo>
                  <a:cubicBezTo>
                    <a:pt x="4" y="34"/>
                    <a:pt x="0" y="21"/>
                    <a:pt x="2" y="6"/>
                  </a:cubicBezTo>
                  <a:cubicBezTo>
                    <a:pt x="1" y="5"/>
                    <a:pt x="1" y="2"/>
                    <a:pt x="2" y="3"/>
                  </a:cubicBezTo>
                  <a:cubicBezTo>
                    <a:pt x="5" y="4"/>
                    <a:pt x="7" y="3"/>
                    <a:pt x="10" y="1"/>
                  </a:cubicBezTo>
                  <a:cubicBezTo>
                    <a:pt x="11" y="0"/>
                    <a:pt x="13" y="0"/>
                    <a:pt x="14" y="2"/>
                  </a:cubicBezTo>
                  <a:cubicBezTo>
                    <a:pt x="15" y="3"/>
                    <a:pt x="15" y="4"/>
                    <a:pt x="14" y="6"/>
                  </a:cubicBezTo>
                  <a:cubicBezTo>
                    <a:pt x="12" y="8"/>
                    <a:pt x="10" y="11"/>
                    <a:pt x="8" y="12"/>
                  </a:cubicBezTo>
                  <a:cubicBezTo>
                    <a:pt x="15" y="15"/>
                    <a:pt x="15" y="15"/>
                    <a:pt x="11" y="21"/>
                  </a:cubicBezTo>
                  <a:cubicBezTo>
                    <a:pt x="9" y="24"/>
                    <a:pt x="8" y="26"/>
                    <a:pt x="11" y="29"/>
                  </a:cubicBezTo>
                  <a:cubicBezTo>
                    <a:pt x="14" y="28"/>
                    <a:pt x="16" y="22"/>
                    <a:pt x="19" y="25"/>
                  </a:cubicBezTo>
                  <a:cubicBezTo>
                    <a:pt x="23" y="29"/>
                    <a:pt x="16" y="31"/>
                    <a:pt x="16" y="34"/>
                  </a:cubicBezTo>
                  <a:cubicBezTo>
                    <a:pt x="19" y="30"/>
                    <a:pt x="22" y="31"/>
                    <a:pt x="23" y="36"/>
                  </a:cubicBezTo>
                  <a:cubicBezTo>
                    <a:pt x="23" y="40"/>
                    <a:pt x="23" y="43"/>
                    <a:pt x="25" y="46"/>
                  </a:cubicBezTo>
                  <a:cubicBezTo>
                    <a:pt x="25" y="47"/>
                    <a:pt x="25" y="48"/>
                    <a:pt x="24" y="48"/>
                  </a:cubicBezTo>
                  <a:close/>
                </a:path>
              </a:pathLst>
            </a:custGeom>
            <a:solidFill>
              <a:srgbClr val="667B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55">
              <a:extLst>
                <a:ext uri="{FF2B5EF4-FFF2-40B4-BE49-F238E27FC236}">
                  <a16:creationId xmlns:a16="http://schemas.microsoft.com/office/drawing/2014/main" id="{9C846D9D-222F-D8A2-D78E-75F72C91C2E5}"/>
                </a:ext>
              </a:extLst>
            </p:cNvPr>
            <p:cNvSpPr/>
            <p:nvPr/>
          </p:nvSpPr>
          <p:spPr bwMode="auto">
            <a:xfrm>
              <a:off x="1758951" y="4483100"/>
              <a:ext cx="254000" cy="365125"/>
            </a:xfrm>
            <a:custGeom>
              <a:avLst/>
              <a:gdLst>
                <a:gd name="T0" fmla="*/ 14 w 30"/>
                <a:gd name="T1" fmla="*/ 39 h 43"/>
                <a:gd name="T2" fmla="*/ 3 w 30"/>
                <a:gd name="T3" fmla="*/ 43 h 43"/>
                <a:gd name="T4" fmla="*/ 3 w 30"/>
                <a:gd name="T5" fmla="*/ 37 h 43"/>
                <a:gd name="T6" fmla="*/ 11 w 30"/>
                <a:gd name="T7" fmla="*/ 13 h 43"/>
                <a:gd name="T8" fmla="*/ 23 w 30"/>
                <a:gd name="T9" fmla="*/ 4 h 43"/>
                <a:gd name="T10" fmla="*/ 30 w 30"/>
                <a:gd name="T11" fmla="*/ 0 h 43"/>
                <a:gd name="T12" fmla="*/ 14 w 30"/>
                <a:gd name="T13" fmla="*/ 39 h 43"/>
              </a:gdLst>
              <a:ahLst/>
              <a:cxnLst>
                <a:cxn ang="0">
                  <a:pos x="T0" y="T1"/>
                </a:cxn>
                <a:cxn ang="0">
                  <a:pos x="T2" y="T3"/>
                </a:cxn>
                <a:cxn ang="0">
                  <a:pos x="T4" y="T5"/>
                </a:cxn>
                <a:cxn ang="0">
                  <a:pos x="T6" y="T7"/>
                </a:cxn>
                <a:cxn ang="0">
                  <a:pos x="T8" y="T9"/>
                </a:cxn>
                <a:cxn ang="0">
                  <a:pos x="T10" y="T11"/>
                </a:cxn>
                <a:cxn ang="0">
                  <a:pos x="T12" y="T13"/>
                </a:cxn>
              </a:cxnLst>
              <a:rect l="0" t="0" r="r" b="b"/>
              <a:pathLst>
                <a:path w="30" h="43">
                  <a:moveTo>
                    <a:pt x="14" y="39"/>
                  </a:moveTo>
                  <a:cubicBezTo>
                    <a:pt x="9" y="35"/>
                    <a:pt x="7" y="42"/>
                    <a:pt x="3" y="43"/>
                  </a:cubicBezTo>
                  <a:cubicBezTo>
                    <a:pt x="0" y="41"/>
                    <a:pt x="2" y="39"/>
                    <a:pt x="3" y="37"/>
                  </a:cubicBezTo>
                  <a:cubicBezTo>
                    <a:pt x="6" y="29"/>
                    <a:pt x="8" y="21"/>
                    <a:pt x="11" y="13"/>
                  </a:cubicBezTo>
                  <a:cubicBezTo>
                    <a:pt x="13" y="8"/>
                    <a:pt x="20" y="9"/>
                    <a:pt x="23" y="4"/>
                  </a:cubicBezTo>
                  <a:cubicBezTo>
                    <a:pt x="24" y="0"/>
                    <a:pt x="27" y="0"/>
                    <a:pt x="30" y="0"/>
                  </a:cubicBezTo>
                  <a:cubicBezTo>
                    <a:pt x="29" y="15"/>
                    <a:pt x="20" y="26"/>
                    <a:pt x="14" y="39"/>
                  </a:cubicBezTo>
                  <a:close/>
                </a:path>
              </a:pathLst>
            </a:custGeom>
            <a:solidFill>
              <a:srgbClr val="7F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0" name="Freeform 56">
              <a:extLst>
                <a:ext uri="{FF2B5EF4-FFF2-40B4-BE49-F238E27FC236}">
                  <a16:creationId xmlns:a16="http://schemas.microsoft.com/office/drawing/2014/main" id="{1F3FA900-7FF3-B69C-D354-9FB7B4DC446B}"/>
                </a:ext>
              </a:extLst>
            </p:cNvPr>
            <p:cNvSpPr/>
            <p:nvPr/>
          </p:nvSpPr>
          <p:spPr bwMode="auto">
            <a:xfrm>
              <a:off x="1639888" y="976313"/>
              <a:ext cx="814388" cy="466725"/>
            </a:xfrm>
            <a:custGeom>
              <a:avLst/>
              <a:gdLst>
                <a:gd name="T0" fmla="*/ 4 w 96"/>
                <a:gd name="T1" fmla="*/ 55 h 55"/>
                <a:gd name="T2" fmla="*/ 3 w 96"/>
                <a:gd name="T3" fmla="*/ 52 h 55"/>
                <a:gd name="T4" fmla="*/ 4 w 96"/>
                <a:gd name="T5" fmla="*/ 45 h 55"/>
                <a:gd name="T6" fmla="*/ 24 w 96"/>
                <a:gd name="T7" fmla="*/ 15 h 55"/>
                <a:gd name="T8" fmla="*/ 73 w 96"/>
                <a:gd name="T9" fmla="*/ 0 h 55"/>
                <a:gd name="T10" fmla="*/ 92 w 96"/>
                <a:gd name="T11" fmla="*/ 8 h 55"/>
                <a:gd name="T12" fmla="*/ 88 w 96"/>
                <a:gd name="T13" fmla="*/ 27 h 55"/>
                <a:gd name="T14" fmla="*/ 72 w 96"/>
                <a:gd name="T15" fmla="*/ 5 h 55"/>
                <a:gd name="T16" fmla="*/ 12 w 96"/>
                <a:gd name="T17" fmla="*/ 31 h 55"/>
                <a:gd name="T18" fmla="*/ 4 w 96"/>
                <a:gd name="T1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55">
                  <a:moveTo>
                    <a:pt x="4" y="55"/>
                  </a:moveTo>
                  <a:cubicBezTo>
                    <a:pt x="4" y="54"/>
                    <a:pt x="3" y="53"/>
                    <a:pt x="3" y="52"/>
                  </a:cubicBezTo>
                  <a:cubicBezTo>
                    <a:pt x="0" y="49"/>
                    <a:pt x="1" y="47"/>
                    <a:pt x="4" y="45"/>
                  </a:cubicBezTo>
                  <a:cubicBezTo>
                    <a:pt x="4" y="31"/>
                    <a:pt x="12" y="22"/>
                    <a:pt x="24" y="15"/>
                  </a:cubicBezTo>
                  <a:cubicBezTo>
                    <a:pt x="39" y="6"/>
                    <a:pt x="55" y="0"/>
                    <a:pt x="73" y="0"/>
                  </a:cubicBezTo>
                  <a:cubicBezTo>
                    <a:pt x="80" y="1"/>
                    <a:pt x="87" y="2"/>
                    <a:pt x="92" y="8"/>
                  </a:cubicBezTo>
                  <a:cubicBezTo>
                    <a:pt x="96" y="16"/>
                    <a:pt x="95" y="22"/>
                    <a:pt x="88" y="27"/>
                  </a:cubicBezTo>
                  <a:cubicBezTo>
                    <a:pt x="94" y="12"/>
                    <a:pt x="88" y="4"/>
                    <a:pt x="72" y="5"/>
                  </a:cubicBezTo>
                  <a:cubicBezTo>
                    <a:pt x="48" y="6"/>
                    <a:pt x="28" y="13"/>
                    <a:pt x="12" y="31"/>
                  </a:cubicBezTo>
                  <a:cubicBezTo>
                    <a:pt x="5" y="38"/>
                    <a:pt x="6" y="47"/>
                    <a:pt x="4" y="55"/>
                  </a:cubicBezTo>
                  <a:close/>
                </a:path>
              </a:pathLst>
            </a:custGeom>
            <a:solidFill>
              <a:srgbClr val="C7A1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1" name="Freeform 57">
              <a:extLst>
                <a:ext uri="{FF2B5EF4-FFF2-40B4-BE49-F238E27FC236}">
                  <a16:creationId xmlns:a16="http://schemas.microsoft.com/office/drawing/2014/main" id="{5125B47F-8A33-861E-440B-7FE9CCDD71FA}"/>
                </a:ext>
              </a:extLst>
            </p:cNvPr>
            <p:cNvSpPr/>
            <p:nvPr/>
          </p:nvSpPr>
          <p:spPr bwMode="auto">
            <a:xfrm>
              <a:off x="2709863" y="1477963"/>
              <a:ext cx="263525" cy="212725"/>
            </a:xfrm>
            <a:custGeom>
              <a:avLst/>
              <a:gdLst>
                <a:gd name="T0" fmla="*/ 29 w 31"/>
                <a:gd name="T1" fmla="*/ 22 h 25"/>
                <a:gd name="T2" fmla="*/ 26 w 31"/>
                <a:gd name="T3" fmla="*/ 25 h 25"/>
                <a:gd name="T4" fmla="*/ 4 w 31"/>
                <a:gd name="T5" fmla="*/ 24 h 25"/>
                <a:gd name="T6" fmla="*/ 5 w 31"/>
                <a:gd name="T7" fmla="*/ 9 h 25"/>
                <a:gd name="T8" fmla="*/ 13 w 31"/>
                <a:gd name="T9" fmla="*/ 2 h 25"/>
                <a:gd name="T10" fmla="*/ 24 w 31"/>
                <a:gd name="T11" fmla="*/ 1 h 25"/>
                <a:gd name="T12" fmla="*/ 31 w 31"/>
                <a:gd name="T13" fmla="*/ 8 h 25"/>
                <a:gd name="T14" fmla="*/ 29 w 31"/>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5">
                  <a:moveTo>
                    <a:pt x="29" y="22"/>
                  </a:moveTo>
                  <a:cubicBezTo>
                    <a:pt x="28" y="23"/>
                    <a:pt x="27" y="25"/>
                    <a:pt x="26" y="25"/>
                  </a:cubicBezTo>
                  <a:cubicBezTo>
                    <a:pt x="19" y="22"/>
                    <a:pt x="11" y="25"/>
                    <a:pt x="4" y="24"/>
                  </a:cubicBezTo>
                  <a:cubicBezTo>
                    <a:pt x="0" y="18"/>
                    <a:pt x="3" y="14"/>
                    <a:pt x="5" y="9"/>
                  </a:cubicBezTo>
                  <a:cubicBezTo>
                    <a:pt x="6" y="5"/>
                    <a:pt x="8" y="2"/>
                    <a:pt x="13" y="2"/>
                  </a:cubicBezTo>
                  <a:cubicBezTo>
                    <a:pt x="17" y="2"/>
                    <a:pt x="20" y="2"/>
                    <a:pt x="24" y="1"/>
                  </a:cubicBezTo>
                  <a:cubicBezTo>
                    <a:pt x="31" y="0"/>
                    <a:pt x="31" y="0"/>
                    <a:pt x="31" y="8"/>
                  </a:cubicBezTo>
                  <a:cubicBezTo>
                    <a:pt x="30" y="12"/>
                    <a:pt x="28" y="17"/>
                    <a:pt x="29" y="22"/>
                  </a:cubicBezTo>
                  <a:close/>
                </a:path>
              </a:pathLst>
            </a:custGeom>
            <a:solidFill>
              <a:srgbClr val="A43E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2" name="Freeform 58">
              <a:extLst>
                <a:ext uri="{FF2B5EF4-FFF2-40B4-BE49-F238E27FC236}">
                  <a16:creationId xmlns:a16="http://schemas.microsoft.com/office/drawing/2014/main" id="{980C9F78-34CE-D286-7F17-54E2DAF3C374}"/>
                </a:ext>
              </a:extLst>
            </p:cNvPr>
            <p:cNvSpPr/>
            <p:nvPr/>
          </p:nvSpPr>
          <p:spPr bwMode="auto">
            <a:xfrm>
              <a:off x="4443413" y="1376363"/>
              <a:ext cx="357188" cy="185738"/>
            </a:xfrm>
            <a:custGeom>
              <a:avLst/>
              <a:gdLst>
                <a:gd name="T0" fmla="*/ 19 w 42"/>
                <a:gd name="T1" fmla="*/ 0 h 22"/>
                <a:gd name="T2" fmla="*/ 42 w 42"/>
                <a:gd name="T3" fmla="*/ 1 h 22"/>
                <a:gd name="T4" fmla="*/ 30 w 42"/>
                <a:gd name="T5" fmla="*/ 16 h 22"/>
                <a:gd name="T6" fmla="*/ 6 w 42"/>
                <a:gd name="T7" fmla="*/ 20 h 22"/>
                <a:gd name="T8" fmla="*/ 0 w 42"/>
                <a:gd name="T9" fmla="*/ 15 h 22"/>
                <a:gd name="T10" fmla="*/ 6 w 42"/>
                <a:gd name="T11" fmla="*/ 12 h 22"/>
                <a:gd name="T12" fmla="*/ 19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19" y="0"/>
                  </a:moveTo>
                  <a:cubicBezTo>
                    <a:pt x="27" y="0"/>
                    <a:pt x="34" y="2"/>
                    <a:pt x="42" y="1"/>
                  </a:cubicBezTo>
                  <a:cubicBezTo>
                    <a:pt x="39" y="7"/>
                    <a:pt x="37" y="13"/>
                    <a:pt x="30" y="16"/>
                  </a:cubicBezTo>
                  <a:cubicBezTo>
                    <a:pt x="22" y="18"/>
                    <a:pt x="14" y="22"/>
                    <a:pt x="6" y="20"/>
                  </a:cubicBezTo>
                  <a:cubicBezTo>
                    <a:pt x="4" y="19"/>
                    <a:pt x="0" y="19"/>
                    <a:pt x="0" y="15"/>
                  </a:cubicBezTo>
                  <a:cubicBezTo>
                    <a:pt x="1" y="12"/>
                    <a:pt x="3" y="12"/>
                    <a:pt x="6" y="12"/>
                  </a:cubicBezTo>
                  <a:cubicBezTo>
                    <a:pt x="12" y="10"/>
                    <a:pt x="15" y="5"/>
                    <a:pt x="19" y="0"/>
                  </a:cubicBezTo>
                  <a:close/>
                </a:path>
              </a:pathLst>
            </a:custGeom>
            <a:solidFill>
              <a:srgbClr val="C16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3" name="Freeform 59">
              <a:extLst>
                <a:ext uri="{FF2B5EF4-FFF2-40B4-BE49-F238E27FC236}">
                  <a16:creationId xmlns:a16="http://schemas.microsoft.com/office/drawing/2014/main" id="{7C290D85-20B0-F773-FA30-B1826BA6C4A0}"/>
                </a:ext>
              </a:extLst>
            </p:cNvPr>
            <p:cNvSpPr/>
            <p:nvPr/>
          </p:nvSpPr>
          <p:spPr bwMode="auto">
            <a:xfrm>
              <a:off x="5140326" y="1130300"/>
              <a:ext cx="314325" cy="363538"/>
            </a:xfrm>
            <a:custGeom>
              <a:avLst/>
              <a:gdLst>
                <a:gd name="T0" fmla="*/ 0 w 37"/>
                <a:gd name="T1" fmla="*/ 31 h 43"/>
                <a:gd name="T2" fmla="*/ 6 w 37"/>
                <a:gd name="T3" fmla="*/ 27 h 43"/>
                <a:gd name="T4" fmla="*/ 28 w 37"/>
                <a:gd name="T5" fmla="*/ 24 h 43"/>
                <a:gd name="T6" fmla="*/ 32 w 37"/>
                <a:gd name="T7" fmla="*/ 14 h 43"/>
                <a:gd name="T8" fmla="*/ 16 w 37"/>
                <a:gd name="T9" fmla="*/ 4 h 43"/>
                <a:gd name="T10" fmla="*/ 9 w 37"/>
                <a:gd name="T11" fmla="*/ 3 h 43"/>
                <a:gd name="T12" fmla="*/ 29 w 37"/>
                <a:gd name="T13" fmla="*/ 6 h 43"/>
                <a:gd name="T14" fmla="*/ 33 w 37"/>
                <a:gd name="T15" fmla="*/ 27 h 43"/>
                <a:gd name="T16" fmla="*/ 9 w 37"/>
                <a:gd name="T17" fmla="*/ 40 h 43"/>
                <a:gd name="T18" fmla="*/ 0 w 37"/>
                <a:gd name="T19"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3">
                  <a:moveTo>
                    <a:pt x="0" y="31"/>
                  </a:moveTo>
                  <a:cubicBezTo>
                    <a:pt x="1" y="29"/>
                    <a:pt x="0" y="26"/>
                    <a:pt x="6" y="27"/>
                  </a:cubicBezTo>
                  <a:cubicBezTo>
                    <a:pt x="13" y="28"/>
                    <a:pt x="21" y="25"/>
                    <a:pt x="28" y="24"/>
                  </a:cubicBezTo>
                  <a:cubicBezTo>
                    <a:pt x="33" y="22"/>
                    <a:pt x="34" y="18"/>
                    <a:pt x="32" y="14"/>
                  </a:cubicBezTo>
                  <a:cubicBezTo>
                    <a:pt x="28" y="8"/>
                    <a:pt x="24" y="3"/>
                    <a:pt x="16" y="4"/>
                  </a:cubicBezTo>
                  <a:cubicBezTo>
                    <a:pt x="14" y="5"/>
                    <a:pt x="11" y="5"/>
                    <a:pt x="9" y="3"/>
                  </a:cubicBezTo>
                  <a:cubicBezTo>
                    <a:pt x="15" y="4"/>
                    <a:pt x="23" y="0"/>
                    <a:pt x="29" y="6"/>
                  </a:cubicBezTo>
                  <a:cubicBezTo>
                    <a:pt x="35" y="13"/>
                    <a:pt x="37" y="20"/>
                    <a:pt x="33" y="27"/>
                  </a:cubicBezTo>
                  <a:cubicBezTo>
                    <a:pt x="27" y="38"/>
                    <a:pt x="18" y="43"/>
                    <a:pt x="9" y="40"/>
                  </a:cubicBezTo>
                  <a:cubicBezTo>
                    <a:pt x="5" y="39"/>
                    <a:pt x="2" y="35"/>
                    <a:pt x="0" y="31"/>
                  </a:cubicBezTo>
                  <a:close/>
                </a:path>
              </a:pathLst>
            </a:custGeom>
            <a:solidFill>
              <a:srgbClr val="C77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4" name="Freeform 60">
              <a:extLst>
                <a:ext uri="{FF2B5EF4-FFF2-40B4-BE49-F238E27FC236}">
                  <a16:creationId xmlns:a16="http://schemas.microsoft.com/office/drawing/2014/main" id="{F93F55FC-C6E2-67E0-DD26-F9F6E6A6E629}"/>
                </a:ext>
              </a:extLst>
            </p:cNvPr>
            <p:cNvSpPr/>
            <p:nvPr/>
          </p:nvSpPr>
          <p:spPr bwMode="auto">
            <a:xfrm>
              <a:off x="2352676" y="1341438"/>
              <a:ext cx="331788" cy="230188"/>
            </a:xfrm>
            <a:custGeom>
              <a:avLst/>
              <a:gdLst>
                <a:gd name="T0" fmla="*/ 39 w 39"/>
                <a:gd name="T1" fmla="*/ 17 h 27"/>
                <a:gd name="T2" fmla="*/ 22 w 39"/>
                <a:gd name="T3" fmla="*/ 23 h 27"/>
                <a:gd name="T4" fmla="*/ 11 w 39"/>
                <a:gd name="T5" fmla="*/ 27 h 27"/>
                <a:gd name="T6" fmla="*/ 7 w 39"/>
                <a:gd name="T7" fmla="*/ 15 h 27"/>
                <a:gd name="T8" fmla="*/ 0 w 39"/>
                <a:gd name="T9" fmla="*/ 10 h 27"/>
                <a:gd name="T10" fmla="*/ 21 w 39"/>
                <a:gd name="T11" fmla="*/ 11 h 27"/>
                <a:gd name="T12" fmla="*/ 30 w 39"/>
                <a:gd name="T13" fmla="*/ 8 h 27"/>
                <a:gd name="T14" fmla="*/ 22 w 39"/>
                <a:gd name="T15" fmla="*/ 2 h 27"/>
                <a:gd name="T16" fmla="*/ 17 w 39"/>
                <a:gd name="T17" fmla="*/ 0 h 27"/>
                <a:gd name="T18" fmla="*/ 20 w 39"/>
                <a:gd name="T19" fmla="*/ 0 h 27"/>
                <a:gd name="T20" fmla="*/ 39 w 39"/>
                <a:gd name="T21"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7">
                  <a:moveTo>
                    <a:pt x="39" y="17"/>
                  </a:moveTo>
                  <a:cubicBezTo>
                    <a:pt x="36" y="26"/>
                    <a:pt x="28" y="24"/>
                    <a:pt x="22" y="23"/>
                  </a:cubicBezTo>
                  <a:cubicBezTo>
                    <a:pt x="17" y="22"/>
                    <a:pt x="13" y="21"/>
                    <a:pt x="11" y="27"/>
                  </a:cubicBezTo>
                  <a:cubicBezTo>
                    <a:pt x="8" y="23"/>
                    <a:pt x="7" y="20"/>
                    <a:pt x="7" y="15"/>
                  </a:cubicBezTo>
                  <a:cubicBezTo>
                    <a:pt x="7" y="12"/>
                    <a:pt x="3" y="12"/>
                    <a:pt x="0" y="10"/>
                  </a:cubicBezTo>
                  <a:cubicBezTo>
                    <a:pt x="8" y="9"/>
                    <a:pt x="14" y="12"/>
                    <a:pt x="21" y="11"/>
                  </a:cubicBezTo>
                  <a:cubicBezTo>
                    <a:pt x="24" y="11"/>
                    <a:pt x="29" y="12"/>
                    <a:pt x="30" y="8"/>
                  </a:cubicBezTo>
                  <a:cubicBezTo>
                    <a:pt x="31" y="3"/>
                    <a:pt x="25" y="3"/>
                    <a:pt x="22" y="2"/>
                  </a:cubicBezTo>
                  <a:cubicBezTo>
                    <a:pt x="21" y="1"/>
                    <a:pt x="18" y="2"/>
                    <a:pt x="17" y="0"/>
                  </a:cubicBezTo>
                  <a:cubicBezTo>
                    <a:pt x="18" y="0"/>
                    <a:pt x="19" y="0"/>
                    <a:pt x="20" y="0"/>
                  </a:cubicBezTo>
                  <a:cubicBezTo>
                    <a:pt x="33" y="1"/>
                    <a:pt x="39" y="7"/>
                    <a:pt x="39" y="17"/>
                  </a:cubicBezTo>
                  <a:close/>
                </a:path>
              </a:pathLst>
            </a:custGeom>
            <a:solidFill>
              <a:srgbClr val="B859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5" name="Freeform 61">
              <a:extLst>
                <a:ext uri="{FF2B5EF4-FFF2-40B4-BE49-F238E27FC236}">
                  <a16:creationId xmlns:a16="http://schemas.microsoft.com/office/drawing/2014/main" id="{2B175BF2-374E-9439-360F-88A82578D15E}"/>
                </a:ext>
              </a:extLst>
            </p:cNvPr>
            <p:cNvSpPr/>
            <p:nvPr/>
          </p:nvSpPr>
          <p:spPr bwMode="auto">
            <a:xfrm>
              <a:off x="4765676" y="5086350"/>
              <a:ext cx="255588" cy="263525"/>
            </a:xfrm>
            <a:custGeom>
              <a:avLst/>
              <a:gdLst>
                <a:gd name="T0" fmla="*/ 2 w 30"/>
                <a:gd name="T1" fmla="*/ 7 h 31"/>
                <a:gd name="T2" fmla="*/ 7 w 30"/>
                <a:gd name="T3" fmla="*/ 14 h 31"/>
                <a:gd name="T4" fmla="*/ 16 w 30"/>
                <a:gd name="T5" fmla="*/ 16 h 31"/>
                <a:gd name="T6" fmla="*/ 18 w 30"/>
                <a:gd name="T7" fmla="*/ 7 h 31"/>
                <a:gd name="T8" fmla="*/ 23 w 30"/>
                <a:gd name="T9" fmla="*/ 2 h 31"/>
                <a:gd name="T10" fmla="*/ 28 w 30"/>
                <a:gd name="T11" fmla="*/ 26 h 31"/>
                <a:gd name="T12" fmla="*/ 25 w 30"/>
                <a:gd name="T13" fmla="*/ 31 h 31"/>
                <a:gd name="T14" fmla="*/ 21 w 30"/>
                <a:gd name="T15" fmla="*/ 27 h 31"/>
                <a:gd name="T16" fmla="*/ 12 w 30"/>
                <a:gd name="T17" fmla="*/ 23 h 31"/>
                <a:gd name="T18" fmla="*/ 6 w 30"/>
                <a:gd name="T19" fmla="*/ 26 h 31"/>
                <a:gd name="T20" fmla="*/ 0 w 30"/>
                <a:gd name="T21" fmla="*/ 16 h 31"/>
                <a:gd name="T22" fmla="*/ 2 w 30"/>
                <a:gd name="T23"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1">
                  <a:moveTo>
                    <a:pt x="2" y="7"/>
                  </a:moveTo>
                  <a:cubicBezTo>
                    <a:pt x="5" y="8"/>
                    <a:pt x="3" y="13"/>
                    <a:pt x="7" y="14"/>
                  </a:cubicBezTo>
                  <a:cubicBezTo>
                    <a:pt x="10" y="14"/>
                    <a:pt x="13" y="18"/>
                    <a:pt x="16" y="16"/>
                  </a:cubicBezTo>
                  <a:cubicBezTo>
                    <a:pt x="19" y="14"/>
                    <a:pt x="18" y="10"/>
                    <a:pt x="18" y="7"/>
                  </a:cubicBezTo>
                  <a:cubicBezTo>
                    <a:pt x="16" y="1"/>
                    <a:pt x="18" y="0"/>
                    <a:pt x="23" y="2"/>
                  </a:cubicBezTo>
                  <a:cubicBezTo>
                    <a:pt x="27" y="10"/>
                    <a:pt x="30" y="18"/>
                    <a:pt x="28" y="26"/>
                  </a:cubicBezTo>
                  <a:cubicBezTo>
                    <a:pt x="27" y="28"/>
                    <a:pt x="28" y="31"/>
                    <a:pt x="25" y="31"/>
                  </a:cubicBezTo>
                  <a:cubicBezTo>
                    <a:pt x="22" y="31"/>
                    <a:pt x="22" y="29"/>
                    <a:pt x="21" y="27"/>
                  </a:cubicBezTo>
                  <a:cubicBezTo>
                    <a:pt x="20" y="21"/>
                    <a:pt x="15" y="23"/>
                    <a:pt x="12" y="23"/>
                  </a:cubicBezTo>
                  <a:cubicBezTo>
                    <a:pt x="9" y="24"/>
                    <a:pt x="8" y="29"/>
                    <a:pt x="6" y="26"/>
                  </a:cubicBezTo>
                  <a:cubicBezTo>
                    <a:pt x="3" y="23"/>
                    <a:pt x="1" y="20"/>
                    <a:pt x="0" y="16"/>
                  </a:cubicBezTo>
                  <a:cubicBezTo>
                    <a:pt x="0" y="13"/>
                    <a:pt x="0" y="10"/>
                    <a:pt x="2" y="7"/>
                  </a:cubicBezTo>
                  <a:close/>
                </a:path>
              </a:pathLst>
            </a:custGeom>
            <a:solidFill>
              <a:srgbClr val="C3C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6" name="Freeform 62">
              <a:extLst>
                <a:ext uri="{FF2B5EF4-FFF2-40B4-BE49-F238E27FC236}">
                  <a16:creationId xmlns:a16="http://schemas.microsoft.com/office/drawing/2014/main" id="{1596840E-349F-1CCB-BD8C-C7FF05766523}"/>
                </a:ext>
              </a:extLst>
            </p:cNvPr>
            <p:cNvSpPr/>
            <p:nvPr/>
          </p:nvSpPr>
          <p:spPr bwMode="auto">
            <a:xfrm>
              <a:off x="3279776" y="4797425"/>
              <a:ext cx="254000" cy="331788"/>
            </a:xfrm>
            <a:custGeom>
              <a:avLst/>
              <a:gdLst>
                <a:gd name="T0" fmla="*/ 8 w 30"/>
                <a:gd name="T1" fmla="*/ 13 h 39"/>
                <a:gd name="T2" fmla="*/ 16 w 30"/>
                <a:gd name="T3" fmla="*/ 14 h 39"/>
                <a:gd name="T4" fmla="*/ 27 w 30"/>
                <a:gd name="T5" fmla="*/ 4 h 39"/>
                <a:gd name="T6" fmla="*/ 30 w 30"/>
                <a:gd name="T7" fmla="*/ 0 h 39"/>
                <a:gd name="T8" fmla="*/ 28 w 30"/>
                <a:gd name="T9" fmla="*/ 23 h 39"/>
                <a:gd name="T10" fmla="*/ 21 w 30"/>
                <a:gd name="T11" fmla="*/ 29 h 39"/>
                <a:gd name="T12" fmla="*/ 4 w 30"/>
                <a:gd name="T13" fmla="*/ 37 h 39"/>
                <a:gd name="T14" fmla="*/ 1 w 30"/>
                <a:gd name="T15" fmla="*/ 39 h 39"/>
                <a:gd name="T16" fmla="*/ 1 w 30"/>
                <a:gd name="T17" fmla="*/ 35 h 39"/>
                <a:gd name="T18" fmla="*/ 8 w 30"/>
                <a:gd name="T19"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9">
                  <a:moveTo>
                    <a:pt x="8" y="13"/>
                  </a:moveTo>
                  <a:cubicBezTo>
                    <a:pt x="10" y="14"/>
                    <a:pt x="13" y="14"/>
                    <a:pt x="16" y="14"/>
                  </a:cubicBezTo>
                  <a:cubicBezTo>
                    <a:pt x="22" y="13"/>
                    <a:pt x="28" y="13"/>
                    <a:pt x="27" y="4"/>
                  </a:cubicBezTo>
                  <a:cubicBezTo>
                    <a:pt x="27" y="2"/>
                    <a:pt x="28" y="1"/>
                    <a:pt x="30" y="0"/>
                  </a:cubicBezTo>
                  <a:cubicBezTo>
                    <a:pt x="29" y="8"/>
                    <a:pt x="29" y="15"/>
                    <a:pt x="28" y="23"/>
                  </a:cubicBezTo>
                  <a:cubicBezTo>
                    <a:pt x="28" y="27"/>
                    <a:pt x="25" y="30"/>
                    <a:pt x="21" y="29"/>
                  </a:cubicBezTo>
                  <a:cubicBezTo>
                    <a:pt x="13" y="27"/>
                    <a:pt x="8" y="31"/>
                    <a:pt x="4" y="37"/>
                  </a:cubicBezTo>
                  <a:cubicBezTo>
                    <a:pt x="3" y="38"/>
                    <a:pt x="2" y="39"/>
                    <a:pt x="1" y="39"/>
                  </a:cubicBezTo>
                  <a:cubicBezTo>
                    <a:pt x="0" y="38"/>
                    <a:pt x="0" y="36"/>
                    <a:pt x="1" y="35"/>
                  </a:cubicBezTo>
                  <a:cubicBezTo>
                    <a:pt x="6" y="29"/>
                    <a:pt x="5" y="21"/>
                    <a:pt x="8" y="13"/>
                  </a:cubicBezTo>
                  <a:close/>
                </a:path>
              </a:pathLst>
            </a:custGeom>
            <a:solidFill>
              <a:srgbClr val="110E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7" name="Freeform 63">
              <a:extLst>
                <a:ext uri="{FF2B5EF4-FFF2-40B4-BE49-F238E27FC236}">
                  <a16:creationId xmlns:a16="http://schemas.microsoft.com/office/drawing/2014/main" id="{73258419-1C22-4B7B-97E5-3D1D272317DB}"/>
                </a:ext>
              </a:extLst>
            </p:cNvPr>
            <p:cNvSpPr/>
            <p:nvPr/>
          </p:nvSpPr>
          <p:spPr bwMode="auto">
            <a:xfrm>
              <a:off x="3143251" y="1341438"/>
              <a:ext cx="228600" cy="179388"/>
            </a:xfrm>
            <a:custGeom>
              <a:avLst/>
              <a:gdLst>
                <a:gd name="T0" fmla="*/ 2 w 27"/>
                <a:gd name="T1" fmla="*/ 1 h 21"/>
                <a:gd name="T2" fmla="*/ 5 w 27"/>
                <a:gd name="T3" fmla="*/ 3 h 21"/>
                <a:gd name="T4" fmla="*/ 16 w 27"/>
                <a:gd name="T5" fmla="*/ 2 h 21"/>
                <a:gd name="T6" fmla="*/ 26 w 27"/>
                <a:gd name="T7" fmla="*/ 11 h 21"/>
                <a:gd name="T8" fmla="*/ 24 w 27"/>
                <a:gd name="T9" fmla="*/ 19 h 21"/>
                <a:gd name="T10" fmla="*/ 22 w 27"/>
                <a:gd name="T11" fmla="*/ 17 h 21"/>
                <a:gd name="T12" fmla="*/ 3 w 27"/>
                <a:gd name="T13" fmla="*/ 20 h 21"/>
                <a:gd name="T14" fmla="*/ 0 w 27"/>
                <a:gd name="T15" fmla="*/ 14 h 21"/>
                <a:gd name="T16" fmla="*/ 2 w 27"/>
                <a:gd name="T1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1">
                  <a:moveTo>
                    <a:pt x="2" y="1"/>
                  </a:moveTo>
                  <a:cubicBezTo>
                    <a:pt x="3" y="2"/>
                    <a:pt x="3" y="4"/>
                    <a:pt x="5" y="3"/>
                  </a:cubicBezTo>
                  <a:cubicBezTo>
                    <a:pt x="8" y="0"/>
                    <a:pt x="12" y="2"/>
                    <a:pt x="16" y="2"/>
                  </a:cubicBezTo>
                  <a:cubicBezTo>
                    <a:pt x="22" y="1"/>
                    <a:pt x="27" y="3"/>
                    <a:pt x="26" y="11"/>
                  </a:cubicBezTo>
                  <a:cubicBezTo>
                    <a:pt x="25" y="14"/>
                    <a:pt x="26" y="17"/>
                    <a:pt x="24" y="19"/>
                  </a:cubicBezTo>
                  <a:cubicBezTo>
                    <a:pt x="23" y="18"/>
                    <a:pt x="25" y="14"/>
                    <a:pt x="22" y="17"/>
                  </a:cubicBezTo>
                  <a:cubicBezTo>
                    <a:pt x="16" y="21"/>
                    <a:pt x="9" y="18"/>
                    <a:pt x="3" y="20"/>
                  </a:cubicBezTo>
                  <a:cubicBezTo>
                    <a:pt x="1" y="20"/>
                    <a:pt x="2" y="15"/>
                    <a:pt x="0" y="14"/>
                  </a:cubicBezTo>
                  <a:cubicBezTo>
                    <a:pt x="0" y="10"/>
                    <a:pt x="1" y="6"/>
                    <a:pt x="2" y="1"/>
                  </a:cubicBezTo>
                  <a:close/>
                </a:path>
              </a:pathLst>
            </a:custGeom>
            <a:solidFill>
              <a:srgbClr val="C56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8" name="Freeform 64">
              <a:extLst>
                <a:ext uri="{FF2B5EF4-FFF2-40B4-BE49-F238E27FC236}">
                  <a16:creationId xmlns:a16="http://schemas.microsoft.com/office/drawing/2014/main" id="{4D719F2B-02E3-2015-C577-585EC3226598}"/>
                </a:ext>
              </a:extLst>
            </p:cNvPr>
            <p:cNvSpPr/>
            <p:nvPr/>
          </p:nvSpPr>
          <p:spPr bwMode="auto">
            <a:xfrm>
              <a:off x="4808538" y="2157413"/>
              <a:ext cx="296863" cy="339725"/>
            </a:xfrm>
            <a:custGeom>
              <a:avLst/>
              <a:gdLst>
                <a:gd name="T0" fmla="*/ 31 w 35"/>
                <a:gd name="T1" fmla="*/ 32 h 40"/>
                <a:gd name="T2" fmla="*/ 30 w 35"/>
                <a:gd name="T3" fmla="*/ 36 h 40"/>
                <a:gd name="T4" fmla="*/ 28 w 35"/>
                <a:gd name="T5" fmla="*/ 40 h 40"/>
                <a:gd name="T6" fmla="*/ 24 w 35"/>
                <a:gd name="T7" fmla="*/ 35 h 40"/>
                <a:gd name="T8" fmla="*/ 25 w 35"/>
                <a:gd name="T9" fmla="*/ 26 h 40"/>
                <a:gd name="T10" fmla="*/ 3 w 35"/>
                <a:gd name="T11" fmla="*/ 39 h 40"/>
                <a:gd name="T12" fmla="*/ 0 w 35"/>
                <a:gd name="T13" fmla="*/ 38 h 40"/>
                <a:gd name="T14" fmla="*/ 0 w 35"/>
                <a:gd name="T15" fmla="*/ 26 h 40"/>
                <a:gd name="T16" fmla="*/ 12 w 35"/>
                <a:gd name="T17" fmla="*/ 21 h 40"/>
                <a:gd name="T18" fmla="*/ 12 w 35"/>
                <a:gd name="T19" fmla="*/ 22 h 40"/>
                <a:gd name="T20" fmla="*/ 5 w 35"/>
                <a:gd name="T21" fmla="*/ 27 h 40"/>
                <a:gd name="T22" fmla="*/ 6 w 35"/>
                <a:gd name="T23" fmla="*/ 30 h 40"/>
                <a:gd name="T24" fmla="*/ 15 w 35"/>
                <a:gd name="T25" fmla="*/ 28 h 40"/>
                <a:gd name="T26" fmla="*/ 23 w 35"/>
                <a:gd name="T27" fmla="*/ 13 h 40"/>
                <a:gd name="T28" fmla="*/ 24 w 35"/>
                <a:gd name="T29" fmla="*/ 4 h 40"/>
                <a:gd name="T30" fmla="*/ 27 w 35"/>
                <a:gd name="T31" fmla="*/ 5 h 40"/>
                <a:gd name="T32" fmla="*/ 34 w 35"/>
                <a:gd name="T33" fmla="*/ 0 h 40"/>
                <a:gd name="T34" fmla="*/ 32 w 35"/>
                <a:gd name="T35" fmla="*/ 10 h 40"/>
                <a:gd name="T36" fmla="*/ 31 w 35"/>
                <a:gd name="T3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40">
                  <a:moveTo>
                    <a:pt x="31" y="32"/>
                  </a:moveTo>
                  <a:cubicBezTo>
                    <a:pt x="31" y="33"/>
                    <a:pt x="31" y="35"/>
                    <a:pt x="30" y="36"/>
                  </a:cubicBezTo>
                  <a:cubicBezTo>
                    <a:pt x="30" y="38"/>
                    <a:pt x="30" y="40"/>
                    <a:pt x="28" y="40"/>
                  </a:cubicBezTo>
                  <a:cubicBezTo>
                    <a:pt x="25" y="40"/>
                    <a:pt x="24" y="38"/>
                    <a:pt x="24" y="35"/>
                  </a:cubicBezTo>
                  <a:cubicBezTo>
                    <a:pt x="24" y="32"/>
                    <a:pt x="25" y="29"/>
                    <a:pt x="25" y="26"/>
                  </a:cubicBezTo>
                  <a:cubicBezTo>
                    <a:pt x="18" y="30"/>
                    <a:pt x="10" y="35"/>
                    <a:pt x="3" y="39"/>
                  </a:cubicBezTo>
                  <a:cubicBezTo>
                    <a:pt x="2" y="40"/>
                    <a:pt x="1" y="40"/>
                    <a:pt x="0" y="38"/>
                  </a:cubicBezTo>
                  <a:cubicBezTo>
                    <a:pt x="1" y="34"/>
                    <a:pt x="1" y="30"/>
                    <a:pt x="0" y="26"/>
                  </a:cubicBezTo>
                  <a:cubicBezTo>
                    <a:pt x="2" y="20"/>
                    <a:pt x="6" y="17"/>
                    <a:pt x="12" y="21"/>
                  </a:cubicBezTo>
                  <a:cubicBezTo>
                    <a:pt x="12" y="21"/>
                    <a:pt x="12" y="22"/>
                    <a:pt x="12" y="22"/>
                  </a:cubicBezTo>
                  <a:cubicBezTo>
                    <a:pt x="9" y="23"/>
                    <a:pt x="6" y="23"/>
                    <a:pt x="5" y="27"/>
                  </a:cubicBezTo>
                  <a:cubicBezTo>
                    <a:pt x="5" y="28"/>
                    <a:pt x="5" y="29"/>
                    <a:pt x="6" y="30"/>
                  </a:cubicBezTo>
                  <a:cubicBezTo>
                    <a:pt x="10" y="31"/>
                    <a:pt x="12" y="30"/>
                    <a:pt x="15" y="28"/>
                  </a:cubicBezTo>
                  <a:cubicBezTo>
                    <a:pt x="21" y="25"/>
                    <a:pt x="23" y="19"/>
                    <a:pt x="23" y="13"/>
                  </a:cubicBezTo>
                  <a:cubicBezTo>
                    <a:pt x="23" y="10"/>
                    <a:pt x="24" y="7"/>
                    <a:pt x="24" y="4"/>
                  </a:cubicBezTo>
                  <a:cubicBezTo>
                    <a:pt x="26" y="3"/>
                    <a:pt x="26" y="5"/>
                    <a:pt x="27" y="5"/>
                  </a:cubicBezTo>
                  <a:cubicBezTo>
                    <a:pt x="29" y="2"/>
                    <a:pt x="30" y="0"/>
                    <a:pt x="34" y="0"/>
                  </a:cubicBezTo>
                  <a:cubicBezTo>
                    <a:pt x="35" y="4"/>
                    <a:pt x="34" y="8"/>
                    <a:pt x="32" y="10"/>
                  </a:cubicBezTo>
                  <a:cubicBezTo>
                    <a:pt x="24" y="17"/>
                    <a:pt x="27" y="25"/>
                    <a:pt x="31" y="32"/>
                  </a:cubicBezTo>
                  <a:close/>
                </a:path>
              </a:pathLst>
            </a:custGeom>
            <a:solidFill>
              <a:srgbClr val="C59F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9" name="Freeform 65">
              <a:extLst>
                <a:ext uri="{FF2B5EF4-FFF2-40B4-BE49-F238E27FC236}">
                  <a16:creationId xmlns:a16="http://schemas.microsoft.com/office/drawing/2014/main" id="{B7233DA0-59FC-194D-F4EE-4E368CDE122B}"/>
                </a:ext>
              </a:extLst>
            </p:cNvPr>
            <p:cNvSpPr/>
            <p:nvPr/>
          </p:nvSpPr>
          <p:spPr bwMode="auto">
            <a:xfrm>
              <a:off x="3516313" y="1333500"/>
              <a:ext cx="230188" cy="160338"/>
            </a:xfrm>
            <a:custGeom>
              <a:avLst/>
              <a:gdLst>
                <a:gd name="T0" fmla="*/ 2 w 27"/>
                <a:gd name="T1" fmla="*/ 1 h 19"/>
                <a:gd name="T2" fmla="*/ 22 w 27"/>
                <a:gd name="T3" fmla="*/ 0 h 19"/>
                <a:gd name="T4" fmla="*/ 24 w 27"/>
                <a:gd name="T5" fmla="*/ 2 h 19"/>
                <a:gd name="T6" fmla="*/ 21 w 27"/>
                <a:gd name="T7" fmla="*/ 18 h 19"/>
                <a:gd name="T8" fmla="*/ 8 w 27"/>
                <a:gd name="T9" fmla="*/ 18 h 19"/>
                <a:gd name="T10" fmla="*/ 1 w 27"/>
                <a:gd name="T11" fmla="*/ 15 h 19"/>
                <a:gd name="T12" fmla="*/ 2 w 27"/>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 y="1"/>
                  </a:moveTo>
                  <a:cubicBezTo>
                    <a:pt x="8" y="1"/>
                    <a:pt x="15" y="1"/>
                    <a:pt x="22" y="0"/>
                  </a:cubicBezTo>
                  <a:cubicBezTo>
                    <a:pt x="23" y="0"/>
                    <a:pt x="24" y="1"/>
                    <a:pt x="24" y="2"/>
                  </a:cubicBezTo>
                  <a:cubicBezTo>
                    <a:pt x="27" y="8"/>
                    <a:pt x="27" y="14"/>
                    <a:pt x="21" y="18"/>
                  </a:cubicBezTo>
                  <a:cubicBezTo>
                    <a:pt x="17" y="19"/>
                    <a:pt x="12" y="18"/>
                    <a:pt x="8" y="18"/>
                  </a:cubicBezTo>
                  <a:cubicBezTo>
                    <a:pt x="5" y="18"/>
                    <a:pt x="2" y="18"/>
                    <a:pt x="1" y="15"/>
                  </a:cubicBezTo>
                  <a:cubicBezTo>
                    <a:pt x="0" y="10"/>
                    <a:pt x="1" y="6"/>
                    <a:pt x="2" y="1"/>
                  </a:cubicBezTo>
                  <a:close/>
                </a:path>
              </a:pathLst>
            </a:custGeom>
            <a:solidFill>
              <a:srgbClr val="CA72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0" name="Freeform 66">
              <a:extLst>
                <a:ext uri="{FF2B5EF4-FFF2-40B4-BE49-F238E27FC236}">
                  <a16:creationId xmlns:a16="http://schemas.microsoft.com/office/drawing/2014/main" id="{F6087EFD-B001-B7D4-23D1-43D395559B86}"/>
                </a:ext>
              </a:extLst>
            </p:cNvPr>
            <p:cNvSpPr/>
            <p:nvPr/>
          </p:nvSpPr>
          <p:spPr bwMode="auto">
            <a:xfrm>
              <a:off x="4826001" y="1376363"/>
              <a:ext cx="246063" cy="169863"/>
            </a:xfrm>
            <a:custGeom>
              <a:avLst/>
              <a:gdLst>
                <a:gd name="T0" fmla="*/ 4 w 29"/>
                <a:gd name="T1" fmla="*/ 0 h 20"/>
                <a:gd name="T2" fmla="*/ 26 w 29"/>
                <a:gd name="T3" fmla="*/ 2 h 20"/>
                <a:gd name="T4" fmla="*/ 28 w 29"/>
                <a:gd name="T5" fmla="*/ 5 h 20"/>
                <a:gd name="T6" fmla="*/ 29 w 29"/>
                <a:gd name="T7" fmla="*/ 14 h 20"/>
                <a:gd name="T8" fmla="*/ 27 w 29"/>
                <a:gd name="T9" fmla="*/ 20 h 20"/>
                <a:gd name="T10" fmla="*/ 22 w 29"/>
                <a:gd name="T11" fmla="*/ 16 h 20"/>
                <a:gd name="T12" fmla="*/ 0 w 29"/>
                <a:gd name="T13" fmla="*/ 13 h 20"/>
                <a:gd name="T14" fmla="*/ 4 w 29"/>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20">
                  <a:moveTo>
                    <a:pt x="4" y="0"/>
                  </a:moveTo>
                  <a:cubicBezTo>
                    <a:pt x="11" y="1"/>
                    <a:pt x="18" y="4"/>
                    <a:pt x="26" y="2"/>
                  </a:cubicBezTo>
                  <a:cubicBezTo>
                    <a:pt x="28" y="1"/>
                    <a:pt x="28" y="3"/>
                    <a:pt x="28" y="5"/>
                  </a:cubicBezTo>
                  <a:cubicBezTo>
                    <a:pt x="29" y="8"/>
                    <a:pt x="29" y="11"/>
                    <a:pt x="29" y="14"/>
                  </a:cubicBezTo>
                  <a:cubicBezTo>
                    <a:pt x="28" y="16"/>
                    <a:pt x="29" y="18"/>
                    <a:pt x="27" y="20"/>
                  </a:cubicBezTo>
                  <a:cubicBezTo>
                    <a:pt x="27" y="16"/>
                    <a:pt x="25" y="16"/>
                    <a:pt x="22" y="16"/>
                  </a:cubicBezTo>
                  <a:cubicBezTo>
                    <a:pt x="14" y="17"/>
                    <a:pt x="7" y="17"/>
                    <a:pt x="0" y="13"/>
                  </a:cubicBezTo>
                  <a:cubicBezTo>
                    <a:pt x="1" y="9"/>
                    <a:pt x="3" y="5"/>
                    <a:pt x="4" y="0"/>
                  </a:cubicBezTo>
                  <a:close/>
                </a:path>
              </a:pathLst>
            </a:custGeom>
            <a:solidFill>
              <a:srgbClr val="BF5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1" name="Freeform 67">
              <a:extLst>
                <a:ext uri="{FF2B5EF4-FFF2-40B4-BE49-F238E27FC236}">
                  <a16:creationId xmlns:a16="http://schemas.microsoft.com/office/drawing/2014/main" id="{52AD7CE3-89AD-93BD-34DC-552A1BE7EF9F}"/>
                </a:ext>
              </a:extLst>
            </p:cNvPr>
            <p:cNvSpPr/>
            <p:nvPr/>
          </p:nvSpPr>
          <p:spPr bwMode="auto">
            <a:xfrm>
              <a:off x="3848101" y="1350963"/>
              <a:ext cx="246063" cy="177800"/>
            </a:xfrm>
            <a:custGeom>
              <a:avLst/>
              <a:gdLst>
                <a:gd name="T0" fmla="*/ 5 w 29"/>
                <a:gd name="T1" fmla="*/ 5 h 21"/>
                <a:gd name="T2" fmla="*/ 7 w 29"/>
                <a:gd name="T3" fmla="*/ 0 h 21"/>
                <a:gd name="T4" fmla="*/ 28 w 29"/>
                <a:gd name="T5" fmla="*/ 4 h 21"/>
                <a:gd name="T6" fmla="*/ 28 w 29"/>
                <a:gd name="T7" fmla="*/ 13 h 21"/>
                <a:gd name="T8" fmla="*/ 26 w 29"/>
                <a:gd name="T9" fmla="*/ 18 h 21"/>
                <a:gd name="T10" fmla="*/ 4 w 29"/>
                <a:gd name="T11" fmla="*/ 16 h 21"/>
                <a:gd name="T12" fmla="*/ 2 w 29"/>
                <a:gd name="T13" fmla="*/ 16 h 21"/>
                <a:gd name="T14" fmla="*/ 5 w 29"/>
                <a:gd name="T15" fmla="*/ 5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21">
                  <a:moveTo>
                    <a:pt x="5" y="5"/>
                  </a:moveTo>
                  <a:cubicBezTo>
                    <a:pt x="5" y="3"/>
                    <a:pt x="6" y="2"/>
                    <a:pt x="7" y="0"/>
                  </a:cubicBezTo>
                  <a:cubicBezTo>
                    <a:pt x="13" y="6"/>
                    <a:pt x="21" y="2"/>
                    <a:pt x="28" y="4"/>
                  </a:cubicBezTo>
                  <a:cubicBezTo>
                    <a:pt x="29" y="7"/>
                    <a:pt x="29" y="10"/>
                    <a:pt x="28" y="13"/>
                  </a:cubicBezTo>
                  <a:cubicBezTo>
                    <a:pt x="27" y="15"/>
                    <a:pt x="27" y="16"/>
                    <a:pt x="26" y="18"/>
                  </a:cubicBezTo>
                  <a:cubicBezTo>
                    <a:pt x="19" y="21"/>
                    <a:pt x="11" y="20"/>
                    <a:pt x="4" y="16"/>
                  </a:cubicBezTo>
                  <a:cubicBezTo>
                    <a:pt x="3" y="17"/>
                    <a:pt x="2" y="17"/>
                    <a:pt x="2" y="16"/>
                  </a:cubicBezTo>
                  <a:cubicBezTo>
                    <a:pt x="0" y="12"/>
                    <a:pt x="1" y="8"/>
                    <a:pt x="5" y="5"/>
                  </a:cubicBezTo>
                  <a:close/>
                </a:path>
              </a:pathLst>
            </a:custGeom>
            <a:solidFill>
              <a:srgbClr val="C36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2" name="Freeform 68">
              <a:extLst>
                <a:ext uri="{FF2B5EF4-FFF2-40B4-BE49-F238E27FC236}">
                  <a16:creationId xmlns:a16="http://schemas.microsoft.com/office/drawing/2014/main" id="{BAAD6056-8429-9600-7310-3E5A7CB95991}"/>
                </a:ext>
              </a:extLst>
            </p:cNvPr>
            <p:cNvSpPr/>
            <p:nvPr/>
          </p:nvSpPr>
          <p:spPr bwMode="auto">
            <a:xfrm>
              <a:off x="4689476" y="1936750"/>
              <a:ext cx="365125" cy="279400"/>
            </a:xfrm>
            <a:custGeom>
              <a:avLst/>
              <a:gdLst>
                <a:gd name="T0" fmla="*/ 13 w 43"/>
                <a:gd name="T1" fmla="*/ 15 h 33"/>
                <a:gd name="T2" fmla="*/ 11 w 43"/>
                <a:gd name="T3" fmla="*/ 25 h 33"/>
                <a:gd name="T4" fmla="*/ 5 w 43"/>
                <a:gd name="T5" fmla="*/ 32 h 33"/>
                <a:gd name="T6" fmla="*/ 1 w 43"/>
                <a:gd name="T7" fmla="*/ 22 h 33"/>
                <a:gd name="T8" fmla="*/ 8 w 43"/>
                <a:gd name="T9" fmla="*/ 6 h 33"/>
                <a:gd name="T10" fmla="*/ 43 w 43"/>
                <a:gd name="T11" fmla="*/ 8 h 33"/>
                <a:gd name="T12" fmla="*/ 33 w 43"/>
                <a:gd name="T13" fmla="*/ 12 h 33"/>
                <a:gd name="T14" fmla="*/ 26 w 43"/>
                <a:gd name="T15" fmla="*/ 10 h 33"/>
                <a:gd name="T16" fmla="*/ 13 w 43"/>
                <a:gd name="T17"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3">
                  <a:moveTo>
                    <a:pt x="13" y="15"/>
                  </a:moveTo>
                  <a:cubicBezTo>
                    <a:pt x="14" y="19"/>
                    <a:pt x="12" y="22"/>
                    <a:pt x="11" y="25"/>
                  </a:cubicBezTo>
                  <a:cubicBezTo>
                    <a:pt x="10" y="28"/>
                    <a:pt x="10" y="33"/>
                    <a:pt x="5" y="32"/>
                  </a:cubicBezTo>
                  <a:cubicBezTo>
                    <a:pt x="1" y="30"/>
                    <a:pt x="1" y="26"/>
                    <a:pt x="1" y="22"/>
                  </a:cubicBezTo>
                  <a:cubicBezTo>
                    <a:pt x="0" y="15"/>
                    <a:pt x="5" y="11"/>
                    <a:pt x="8" y="6"/>
                  </a:cubicBezTo>
                  <a:cubicBezTo>
                    <a:pt x="16" y="0"/>
                    <a:pt x="35" y="1"/>
                    <a:pt x="43" y="8"/>
                  </a:cubicBezTo>
                  <a:cubicBezTo>
                    <a:pt x="40" y="11"/>
                    <a:pt x="37" y="13"/>
                    <a:pt x="33" y="12"/>
                  </a:cubicBezTo>
                  <a:cubicBezTo>
                    <a:pt x="31" y="12"/>
                    <a:pt x="28" y="11"/>
                    <a:pt x="26" y="10"/>
                  </a:cubicBezTo>
                  <a:cubicBezTo>
                    <a:pt x="20" y="7"/>
                    <a:pt x="16" y="10"/>
                    <a:pt x="13" y="15"/>
                  </a:cubicBezTo>
                  <a:close/>
                </a:path>
              </a:pathLst>
            </a:custGeom>
            <a:solidFill>
              <a:srgbClr val="E8C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3" name="Freeform 69">
              <a:extLst>
                <a:ext uri="{FF2B5EF4-FFF2-40B4-BE49-F238E27FC236}">
                  <a16:creationId xmlns:a16="http://schemas.microsoft.com/office/drawing/2014/main" id="{A72485F4-3CE0-DD1C-EA45-1548F0C50CAE}"/>
                </a:ext>
              </a:extLst>
            </p:cNvPr>
            <p:cNvSpPr/>
            <p:nvPr/>
          </p:nvSpPr>
          <p:spPr bwMode="auto">
            <a:xfrm>
              <a:off x="2752726" y="1358900"/>
              <a:ext cx="246063" cy="195263"/>
            </a:xfrm>
            <a:custGeom>
              <a:avLst/>
              <a:gdLst>
                <a:gd name="T0" fmla="*/ 26 w 29"/>
                <a:gd name="T1" fmla="*/ 22 h 23"/>
                <a:gd name="T2" fmla="*/ 20 w 29"/>
                <a:gd name="T3" fmla="*/ 17 h 23"/>
                <a:gd name="T4" fmla="*/ 9 w 29"/>
                <a:gd name="T5" fmla="*/ 18 h 23"/>
                <a:gd name="T6" fmla="*/ 0 w 29"/>
                <a:gd name="T7" fmla="*/ 23 h 23"/>
                <a:gd name="T8" fmla="*/ 2 w 29"/>
                <a:gd name="T9" fmla="*/ 9 h 23"/>
                <a:gd name="T10" fmla="*/ 11 w 29"/>
                <a:gd name="T11" fmla="*/ 6 h 23"/>
                <a:gd name="T12" fmla="*/ 27 w 29"/>
                <a:gd name="T13" fmla="*/ 2 h 23"/>
                <a:gd name="T14" fmla="*/ 29 w 29"/>
                <a:gd name="T15" fmla="*/ 4 h 23"/>
                <a:gd name="T16" fmla="*/ 26 w 29"/>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3">
                  <a:moveTo>
                    <a:pt x="26" y="22"/>
                  </a:moveTo>
                  <a:cubicBezTo>
                    <a:pt x="25" y="18"/>
                    <a:pt x="25" y="14"/>
                    <a:pt x="20" y="17"/>
                  </a:cubicBezTo>
                  <a:cubicBezTo>
                    <a:pt x="16" y="19"/>
                    <a:pt x="12" y="19"/>
                    <a:pt x="9" y="18"/>
                  </a:cubicBezTo>
                  <a:cubicBezTo>
                    <a:pt x="5" y="18"/>
                    <a:pt x="2" y="20"/>
                    <a:pt x="0" y="23"/>
                  </a:cubicBezTo>
                  <a:cubicBezTo>
                    <a:pt x="0" y="18"/>
                    <a:pt x="0" y="13"/>
                    <a:pt x="2" y="9"/>
                  </a:cubicBezTo>
                  <a:cubicBezTo>
                    <a:pt x="5" y="6"/>
                    <a:pt x="7" y="5"/>
                    <a:pt x="11" y="6"/>
                  </a:cubicBezTo>
                  <a:cubicBezTo>
                    <a:pt x="17" y="6"/>
                    <a:pt x="23" y="8"/>
                    <a:pt x="27" y="2"/>
                  </a:cubicBezTo>
                  <a:cubicBezTo>
                    <a:pt x="28" y="0"/>
                    <a:pt x="28" y="4"/>
                    <a:pt x="29" y="4"/>
                  </a:cubicBezTo>
                  <a:cubicBezTo>
                    <a:pt x="29" y="10"/>
                    <a:pt x="28" y="16"/>
                    <a:pt x="26" y="22"/>
                  </a:cubicBezTo>
                  <a:close/>
                </a:path>
              </a:pathLst>
            </a:custGeom>
            <a:solidFill>
              <a:srgbClr val="BE62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4" name="Freeform 70">
              <a:extLst>
                <a:ext uri="{FF2B5EF4-FFF2-40B4-BE49-F238E27FC236}">
                  <a16:creationId xmlns:a16="http://schemas.microsoft.com/office/drawing/2014/main" id="{0062CBA5-8DED-7140-893D-925CF17E21AB}"/>
                </a:ext>
              </a:extLst>
            </p:cNvPr>
            <p:cNvSpPr/>
            <p:nvPr/>
          </p:nvSpPr>
          <p:spPr bwMode="auto">
            <a:xfrm>
              <a:off x="1376363" y="1782763"/>
              <a:ext cx="365125" cy="390525"/>
            </a:xfrm>
            <a:custGeom>
              <a:avLst/>
              <a:gdLst>
                <a:gd name="T0" fmla="*/ 3 w 43"/>
                <a:gd name="T1" fmla="*/ 0 h 46"/>
                <a:gd name="T2" fmla="*/ 9 w 43"/>
                <a:gd name="T3" fmla="*/ 11 h 46"/>
                <a:gd name="T4" fmla="*/ 10 w 43"/>
                <a:gd name="T5" fmla="*/ 19 h 46"/>
                <a:gd name="T6" fmla="*/ 13 w 43"/>
                <a:gd name="T7" fmla="*/ 11 h 46"/>
                <a:gd name="T8" fmla="*/ 14 w 43"/>
                <a:gd name="T9" fmla="*/ 28 h 46"/>
                <a:gd name="T10" fmla="*/ 39 w 43"/>
                <a:gd name="T11" fmla="*/ 32 h 46"/>
                <a:gd name="T12" fmla="*/ 42 w 43"/>
                <a:gd name="T13" fmla="*/ 33 h 46"/>
                <a:gd name="T14" fmla="*/ 34 w 43"/>
                <a:gd name="T15" fmla="*/ 44 h 46"/>
                <a:gd name="T16" fmla="*/ 32 w 43"/>
                <a:gd name="T17" fmla="*/ 46 h 46"/>
                <a:gd name="T18" fmla="*/ 11 w 43"/>
                <a:gd name="T19" fmla="*/ 34 h 46"/>
                <a:gd name="T20" fmla="*/ 5 w 43"/>
                <a:gd name="T21" fmla="*/ 45 h 46"/>
                <a:gd name="T22" fmla="*/ 5 w 43"/>
                <a:gd name="T23" fmla="*/ 38 h 46"/>
                <a:gd name="T24" fmla="*/ 4 w 43"/>
                <a:gd name="T25" fmla="*/ 17 h 46"/>
                <a:gd name="T26" fmla="*/ 3 w 43"/>
                <a:gd name="T2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46">
                  <a:moveTo>
                    <a:pt x="3" y="0"/>
                  </a:moveTo>
                  <a:cubicBezTo>
                    <a:pt x="5" y="4"/>
                    <a:pt x="1" y="10"/>
                    <a:pt x="9" y="11"/>
                  </a:cubicBezTo>
                  <a:cubicBezTo>
                    <a:pt x="11" y="11"/>
                    <a:pt x="10" y="16"/>
                    <a:pt x="10" y="19"/>
                  </a:cubicBezTo>
                  <a:cubicBezTo>
                    <a:pt x="13" y="17"/>
                    <a:pt x="10" y="13"/>
                    <a:pt x="13" y="11"/>
                  </a:cubicBezTo>
                  <a:cubicBezTo>
                    <a:pt x="14" y="17"/>
                    <a:pt x="12" y="23"/>
                    <a:pt x="14" y="28"/>
                  </a:cubicBezTo>
                  <a:cubicBezTo>
                    <a:pt x="20" y="40"/>
                    <a:pt x="30" y="41"/>
                    <a:pt x="39" y="32"/>
                  </a:cubicBezTo>
                  <a:cubicBezTo>
                    <a:pt x="43" y="28"/>
                    <a:pt x="41" y="32"/>
                    <a:pt x="42" y="33"/>
                  </a:cubicBezTo>
                  <a:cubicBezTo>
                    <a:pt x="39" y="37"/>
                    <a:pt x="36" y="41"/>
                    <a:pt x="34" y="44"/>
                  </a:cubicBezTo>
                  <a:cubicBezTo>
                    <a:pt x="33" y="45"/>
                    <a:pt x="33" y="45"/>
                    <a:pt x="32" y="46"/>
                  </a:cubicBezTo>
                  <a:cubicBezTo>
                    <a:pt x="30" y="46"/>
                    <a:pt x="14" y="37"/>
                    <a:pt x="11" y="34"/>
                  </a:cubicBezTo>
                  <a:cubicBezTo>
                    <a:pt x="10" y="38"/>
                    <a:pt x="11" y="43"/>
                    <a:pt x="5" y="45"/>
                  </a:cubicBezTo>
                  <a:cubicBezTo>
                    <a:pt x="5" y="42"/>
                    <a:pt x="5" y="40"/>
                    <a:pt x="5" y="38"/>
                  </a:cubicBezTo>
                  <a:cubicBezTo>
                    <a:pt x="8" y="31"/>
                    <a:pt x="10" y="24"/>
                    <a:pt x="4" y="17"/>
                  </a:cubicBezTo>
                  <a:cubicBezTo>
                    <a:pt x="0" y="13"/>
                    <a:pt x="2" y="6"/>
                    <a:pt x="3" y="0"/>
                  </a:cubicBezTo>
                  <a:close/>
                </a:path>
              </a:pathLst>
            </a:custGeom>
            <a:solidFill>
              <a:srgbClr val="B28E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5" name="Freeform 71">
              <a:extLst>
                <a:ext uri="{FF2B5EF4-FFF2-40B4-BE49-F238E27FC236}">
                  <a16:creationId xmlns:a16="http://schemas.microsoft.com/office/drawing/2014/main" id="{17B74B7B-2156-D0ED-CC51-422EDB64541C}"/>
                </a:ext>
              </a:extLst>
            </p:cNvPr>
            <p:cNvSpPr/>
            <p:nvPr/>
          </p:nvSpPr>
          <p:spPr bwMode="auto">
            <a:xfrm>
              <a:off x="4230688" y="1325563"/>
              <a:ext cx="195263" cy="195263"/>
            </a:xfrm>
            <a:custGeom>
              <a:avLst/>
              <a:gdLst>
                <a:gd name="T0" fmla="*/ 7 w 23"/>
                <a:gd name="T1" fmla="*/ 0 h 23"/>
                <a:gd name="T2" fmla="*/ 23 w 23"/>
                <a:gd name="T3" fmla="*/ 7 h 23"/>
                <a:gd name="T4" fmla="*/ 19 w 23"/>
                <a:gd name="T5" fmla="*/ 22 h 23"/>
                <a:gd name="T6" fmla="*/ 14 w 23"/>
                <a:gd name="T7" fmla="*/ 21 h 23"/>
                <a:gd name="T8" fmla="*/ 0 w 23"/>
                <a:gd name="T9" fmla="*/ 14 h 23"/>
                <a:gd name="T10" fmla="*/ 7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7" y="0"/>
                  </a:moveTo>
                  <a:cubicBezTo>
                    <a:pt x="10" y="8"/>
                    <a:pt x="17" y="6"/>
                    <a:pt x="23" y="7"/>
                  </a:cubicBezTo>
                  <a:cubicBezTo>
                    <a:pt x="21" y="12"/>
                    <a:pt x="18" y="17"/>
                    <a:pt x="19" y="22"/>
                  </a:cubicBezTo>
                  <a:cubicBezTo>
                    <a:pt x="18" y="21"/>
                    <a:pt x="17" y="20"/>
                    <a:pt x="14" y="21"/>
                  </a:cubicBezTo>
                  <a:cubicBezTo>
                    <a:pt x="8" y="23"/>
                    <a:pt x="2" y="21"/>
                    <a:pt x="0" y="14"/>
                  </a:cubicBezTo>
                  <a:cubicBezTo>
                    <a:pt x="1" y="9"/>
                    <a:pt x="2" y="4"/>
                    <a:pt x="7" y="0"/>
                  </a:cubicBezTo>
                  <a:close/>
                </a:path>
              </a:pathLst>
            </a:custGeom>
            <a:solidFill>
              <a:srgbClr val="C56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6" name="Freeform 72">
              <a:extLst>
                <a:ext uri="{FF2B5EF4-FFF2-40B4-BE49-F238E27FC236}">
                  <a16:creationId xmlns:a16="http://schemas.microsoft.com/office/drawing/2014/main" id="{4EB5197B-A1E3-2530-4A2B-C6C3B61ABDCA}"/>
                </a:ext>
              </a:extLst>
            </p:cNvPr>
            <p:cNvSpPr/>
            <p:nvPr/>
          </p:nvSpPr>
          <p:spPr bwMode="auto">
            <a:xfrm>
              <a:off x="3898901" y="2284413"/>
              <a:ext cx="179388" cy="296863"/>
            </a:xfrm>
            <a:custGeom>
              <a:avLst/>
              <a:gdLst>
                <a:gd name="T0" fmla="*/ 21 w 21"/>
                <a:gd name="T1" fmla="*/ 11 h 35"/>
                <a:gd name="T2" fmla="*/ 7 w 21"/>
                <a:gd name="T3" fmla="*/ 23 h 35"/>
                <a:gd name="T4" fmla="*/ 1 w 21"/>
                <a:gd name="T5" fmla="*/ 34 h 35"/>
                <a:gd name="T6" fmla="*/ 0 w 21"/>
                <a:gd name="T7" fmla="*/ 35 h 35"/>
                <a:gd name="T8" fmla="*/ 2 w 21"/>
                <a:gd name="T9" fmla="*/ 7 h 35"/>
                <a:gd name="T10" fmla="*/ 4 w 21"/>
                <a:gd name="T11" fmla="*/ 0 h 35"/>
                <a:gd name="T12" fmla="*/ 21 w 21"/>
                <a:gd name="T13" fmla="*/ 11 h 35"/>
              </a:gdLst>
              <a:ahLst/>
              <a:cxnLst>
                <a:cxn ang="0">
                  <a:pos x="T0" y="T1"/>
                </a:cxn>
                <a:cxn ang="0">
                  <a:pos x="T2" y="T3"/>
                </a:cxn>
                <a:cxn ang="0">
                  <a:pos x="T4" y="T5"/>
                </a:cxn>
                <a:cxn ang="0">
                  <a:pos x="T6" y="T7"/>
                </a:cxn>
                <a:cxn ang="0">
                  <a:pos x="T8" y="T9"/>
                </a:cxn>
                <a:cxn ang="0">
                  <a:pos x="T10" y="T11"/>
                </a:cxn>
                <a:cxn ang="0">
                  <a:pos x="T12" y="T13"/>
                </a:cxn>
              </a:cxnLst>
              <a:rect l="0" t="0" r="r" b="b"/>
              <a:pathLst>
                <a:path w="21" h="35">
                  <a:moveTo>
                    <a:pt x="21" y="11"/>
                  </a:moveTo>
                  <a:cubicBezTo>
                    <a:pt x="17" y="15"/>
                    <a:pt x="12" y="19"/>
                    <a:pt x="7" y="23"/>
                  </a:cubicBezTo>
                  <a:cubicBezTo>
                    <a:pt x="4" y="26"/>
                    <a:pt x="1" y="30"/>
                    <a:pt x="1" y="34"/>
                  </a:cubicBezTo>
                  <a:cubicBezTo>
                    <a:pt x="1" y="35"/>
                    <a:pt x="0" y="35"/>
                    <a:pt x="0" y="35"/>
                  </a:cubicBezTo>
                  <a:cubicBezTo>
                    <a:pt x="0" y="26"/>
                    <a:pt x="1" y="16"/>
                    <a:pt x="2" y="7"/>
                  </a:cubicBezTo>
                  <a:cubicBezTo>
                    <a:pt x="2" y="5"/>
                    <a:pt x="2" y="2"/>
                    <a:pt x="4" y="0"/>
                  </a:cubicBezTo>
                  <a:cubicBezTo>
                    <a:pt x="8" y="7"/>
                    <a:pt x="17" y="6"/>
                    <a:pt x="21" y="11"/>
                  </a:cubicBezTo>
                  <a:close/>
                </a:path>
              </a:pathLst>
            </a:custGeom>
            <a:solidFill>
              <a:srgbClr val="EAAF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7" name="Freeform 73">
              <a:extLst>
                <a:ext uri="{FF2B5EF4-FFF2-40B4-BE49-F238E27FC236}">
                  <a16:creationId xmlns:a16="http://schemas.microsoft.com/office/drawing/2014/main" id="{CD9CF87A-CBF1-C657-4D82-3FEC983A5BA7}"/>
                </a:ext>
              </a:extLst>
            </p:cNvPr>
            <p:cNvSpPr/>
            <p:nvPr/>
          </p:nvSpPr>
          <p:spPr bwMode="auto">
            <a:xfrm>
              <a:off x="1597026" y="5078413"/>
              <a:ext cx="212725" cy="220663"/>
            </a:xfrm>
            <a:custGeom>
              <a:avLst/>
              <a:gdLst>
                <a:gd name="T0" fmla="*/ 0 w 25"/>
                <a:gd name="T1" fmla="*/ 22 h 26"/>
                <a:gd name="T2" fmla="*/ 9 w 25"/>
                <a:gd name="T3" fmla="*/ 4 h 26"/>
                <a:gd name="T4" fmla="*/ 16 w 25"/>
                <a:gd name="T5" fmla="*/ 1 h 26"/>
                <a:gd name="T6" fmla="*/ 25 w 25"/>
                <a:gd name="T7" fmla="*/ 0 h 26"/>
                <a:gd name="T8" fmla="*/ 24 w 25"/>
                <a:gd name="T9" fmla="*/ 14 h 26"/>
                <a:gd name="T10" fmla="*/ 23 w 25"/>
                <a:gd name="T11" fmla="*/ 5 h 26"/>
                <a:gd name="T12" fmla="*/ 0 w 25"/>
                <a:gd name="T13" fmla="*/ 22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0" y="22"/>
                  </a:moveTo>
                  <a:cubicBezTo>
                    <a:pt x="3" y="16"/>
                    <a:pt x="8" y="11"/>
                    <a:pt x="9" y="4"/>
                  </a:cubicBezTo>
                  <a:cubicBezTo>
                    <a:pt x="10" y="1"/>
                    <a:pt x="12" y="0"/>
                    <a:pt x="16" y="1"/>
                  </a:cubicBezTo>
                  <a:cubicBezTo>
                    <a:pt x="19" y="2"/>
                    <a:pt x="23" y="5"/>
                    <a:pt x="25" y="0"/>
                  </a:cubicBezTo>
                  <a:cubicBezTo>
                    <a:pt x="25" y="5"/>
                    <a:pt x="25" y="10"/>
                    <a:pt x="24" y="14"/>
                  </a:cubicBezTo>
                  <a:cubicBezTo>
                    <a:pt x="24" y="12"/>
                    <a:pt x="23" y="10"/>
                    <a:pt x="23" y="5"/>
                  </a:cubicBezTo>
                  <a:cubicBezTo>
                    <a:pt x="17" y="16"/>
                    <a:pt x="13" y="26"/>
                    <a:pt x="0" y="22"/>
                  </a:cubicBezTo>
                  <a:close/>
                </a:path>
              </a:pathLst>
            </a:custGeom>
            <a:solidFill>
              <a:srgbClr val="647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8" name="Freeform 74">
              <a:extLst>
                <a:ext uri="{FF2B5EF4-FFF2-40B4-BE49-F238E27FC236}">
                  <a16:creationId xmlns:a16="http://schemas.microsoft.com/office/drawing/2014/main" id="{B9BBFDA7-E283-9E99-5FBD-374057AB11DF}"/>
                </a:ext>
              </a:extLst>
            </p:cNvPr>
            <p:cNvSpPr/>
            <p:nvPr/>
          </p:nvSpPr>
          <p:spPr bwMode="auto">
            <a:xfrm>
              <a:off x="3924301" y="1027113"/>
              <a:ext cx="314325" cy="433388"/>
            </a:xfrm>
            <a:custGeom>
              <a:avLst/>
              <a:gdLst>
                <a:gd name="T0" fmla="*/ 19 w 37"/>
                <a:gd name="T1" fmla="*/ 51 h 51"/>
                <a:gd name="T2" fmla="*/ 19 w 37"/>
                <a:gd name="T3" fmla="*/ 42 h 51"/>
                <a:gd name="T4" fmla="*/ 28 w 37"/>
                <a:gd name="T5" fmla="*/ 26 h 51"/>
                <a:gd name="T6" fmla="*/ 28 w 37"/>
                <a:gd name="T7" fmla="*/ 24 h 51"/>
                <a:gd name="T8" fmla="*/ 23 w 37"/>
                <a:gd name="T9" fmla="*/ 8 h 51"/>
                <a:gd name="T10" fmla="*/ 17 w 37"/>
                <a:gd name="T11" fmla="*/ 6 h 51"/>
                <a:gd name="T12" fmla="*/ 1 w 37"/>
                <a:gd name="T13" fmla="*/ 16 h 51"/>
                <a:gd name="T14" fmla="*/ 5 w 37"/>
                <a:gd name="T15" fmla="*/ 6 h 51"/>
                <a:gd name="T16" fmla="*/ 25 w 37"/>
                <a:gd name="T17" fmla="*/ 2 h 51"/>
                <a:gd name="T18" fmla="*/ 26 w 37"/>
                <a:gd name="T19" fmla="*/ 10 h 51"/>
                <a:gd name="T20" fmla="*/ 33 w 37"/>
                <a:gd name="T21" fmla="*/ 20 h 51"/>
                <a:gd name="T22" fmla="*/ 36 w 37"/>
                <a:gd name="T23" fmla="*/ 24 h 51"/>
                <a:gd name="T24" fmla="*/ 33 w 37"/>
                <a:gd name="T25" fmla="*/ 30 h 51"/>
                <a:gd name="T26" fmla="*/ 21 w 37"/>
                <a:gd name="T27" fmla="*/ 45 h 51"/>
                <a:gd name="T28" fmla="*/ 19 w 37"/>
                <a:gd name="T2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51">
                  <a:moveTo>
                    <a:pt x="19" y="51"/>
                  </a:moveTo>
                  <a:cubicBezTo>
                    <a:pt x="19" y="48"/>
                    <a:pt x="19" y="45"/>
                    <a:pt x="19" y="42"/>
                  </a:cubicBezTo>
                  <a:cubicBezTo>
                    <a:pt x="21" y="36"/>
                    <a:pt x="19" y="28"/>
                    <a:pt x="28" y="26"/>
                  </a:cubicBezTo>
                  <a:cubicBezTo>
                    <a:pt x="28" y="26"/>
                    <a:pt x="28" y="24"/>
                    <a:pt x="28" y="24"/>
                  </a:cubicBezTo>
                  <a:cubicBezTo>
                    <a:pt x="25" y="19"/>
                    <a:pt x="21" y="15"/>
                    <a:pt x="23" y="8"/>
                  </a:cubicBezTo>
                  <a:cubicBezTo>
                    <a:pt x="23" y="6"/>
                    <a:pt x="20" y="5"/>
                    <a:pt x="17" y="6"/>
                  </a:cubicBezTo>
                  <a:cubicBezTo>
                    <a:pt x="10" y="7"/>
                    <a:pt x="3" y="8"/>
                    <a:pt x="1" y="16"/>
                  </a:cubicBezTo>
                  <a:cubicBezTo>
                    <a:pt x="2" y="13"/>
                    <a:pt x="0" y="7"/>
                    <a:pt x="5" y="6"/>
                  </a:cubicBezTo>
                  <a:cubicBezTo>
                    <a:pt x="11" y="4"/>
                    <a:pt x="18" y="0"/>
                    <a:pt x="25" y="2"/>
                  </a:cubicBezTo>
                  <a:cubicBezTo>
                    <a:pt x="29" y="3"/>
                    <a:pt x="27" y="7"/>
                    <a:pt x="26" y="10"/>
                  </a:cubicBezTo>
                  <a:cubicBezTo>
                    <a:pt x="25" y="16"/>
                    <a:pt x="26" y="20"/>
                    <a:pt x="33" y="20"/>
                  </a:cubicBezTo>
                  <a:cubicBezTo>
                    <a:pt x="36" y="20"/>
                    <a:pt x="37" y="21"/>
                    <a:pt x="36" y="24"/>
                  </a:cubicBezTo>
                  <a:cubicBezTo>
                    <a:pt x="36" y="26"/>
                    <a:pt x="36" y="31"/>
                    <a:pt x="33" y="30"/>
                  </a:cubicBezTo>
                  <a:cubicBezTo>
                    <a:pt x="20" y="28"/>
                    <a:pt x="22" y="38"/>
                    <a:pt x="21" y="45"/>
                  </a:cubicBezTo>
                  <a:cubicBezTo>
                    <a:pt x="20" y="47"/>
                    <a:pt x="21" y="49"/>
                    <a:pt x="19" y="51"/>
                  </a:cubicBezTo>
                  <a:close/>
                </a:path>
              </a:pathLst>
            </a:custGeom>
            <a:solidFill>
              <a:srgbClr val="CDA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9" name="Freeform 75">
              <a:extLst>
                <a:ext uri="{FF2B5EF4-FFF2-40B4-BE49-F238E27FC236}">
                  <a16:creationId xmlns:a16="http://schemas.microsoft.com/office/drawing/2014/main" id="{E6197199-D42C-6278-C19A-AC904D6B3E94}"/>
                </a:ext>
              </a:extLst>
            </p:cNvPr>
            <p:cNvSpPr/>
            <p:nvPr/>
          </p:nvSpPr>
          <p:spPr bwMode="auto">
            <a:xfrm>
              <a:off x="1681163" y="3829050"/>
              <a:ext cx="119063" cy="415925"/>
            </a:xfrm>
            <a:custGeom>
              <a:avLst/>
              <a:gdLst>
                <a:gd name="T0" fmla="*/ 6 w 14"/>
                <a:gd name="T1" fmla="*/ 14 h 49"/>
                <a:gd name="T2" fmla="*/ 14 w 14"/>
                <a:gd name="T3" fmla="*/ 0 h 49"/>
                <a:gd name="T4" fmla="*/ 14 w 14"/>
                <a:gd name="T5" fmla="*/ 5 h 49"/>
                <a:gd name="T6" fmla="*/ 12 w 14"/>
                <a:gd name="T7" fmla="*/ 25 h 49"/>
                <a:gd name="T8" fmla="*/ 9 w 14"/>
                <a:gd name="T9" fmla="*/ 44 h 49"/>
                <a:gd name="T10" fmla="*/ 4 w 14"/>
                <a:gd name="T11" fmla="*/ 49 h 49"/>
                <a:gd name="T12" fmla="*/ 4 w 14"/>
                <a:gd name="T13" fmla="*/ 49 h 49"/>
                <a:gd name="T14" fmla="*/ 3 w 14"/>
                <a:gd name="T15" fmla="*/ 27 h 49"/>
                <a:gd name="T16" fmla="*/ 4 w 14"/>
                <a:gd name="T17" fmla="*/ 16 h 49"/>
                <a:gd name="T18" fmla="*/ 6 w 14"/>
                <a:gd name="T19"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49">
                  <a:moveTo>
                    <a:pt x="6" y="14"/>
                  </a:moveTo>
                  <a:cubicBezTo>
                    <a:pt x="10" y="10"/>
                    <a:pt x="9" y="3"/>
                    <a:pt x="14" y="0"/>
                  </a:cubicBezTo>
                  <a:cubicBezTo>
                    <a:pt x="14" y="1"/>
                    <a:pt x="14" y="3"/>
                    <a:pt x="14" y="5"/>
                  </a:cubicBezTo>
                  <a:cubicBezTo>
                    <a:pt x="11" y="11"/>
                    <a:pt x="14" y="18"/>
                    <a:pt x="12" y="25"/>
                  </a:cubicBezTo>
                  <a:cubicBezTo>
                    <a:pt x="11" y="32"/>
                    <a:pt x="10" y="38"/>
                    <a:pt x="9" y="44"/>
                  </a:cubicBezTo>
                  <a:cubicBezTo>
                    <a:pt x="9" y="47"/>
                    <a:pt x="7" y="49"/>
                    <a:pt x="4" y="49"/>
                  </a:cubicBezTo>
                  <a:cubicBezTo>
                    <a:pt x="4" y="49"/>
                    <a:pt x="4" y="49"/>
                    <a:pt x="4" y="49"/>
                  </a:cubicBezTo>
                  <a:cubicBezTo>
                    <a:pt x="0" y="42"/>
                    <a:pt x="2" y="34"/>
                    <a:pt x="3" y="27"/>
                  </a:cubicBezTo>
                  <a:cubicBezTo>
                    <a:pt x="3" y="23"/>
                    <a:pt x="3" y="20"/>
                    <a:pt x="4" y="16"/>
                  </a:cubicBezTo>
                  <a:cubicBezTo>
                    <a:pt x="4" y="16"/>
                    <a:pt x="5" y="15"/>
                    <a:pt x="6" y="14"/>
                  </a:cubicBezTo>
                  <a:close/>
                </a:path>
              </a:pathLst>
            </a:custGeom>
            <a:solidFill>
              <a:srgbClr val="D8DE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0" name="Freeform 76">
              <a:extLst>
                <a:ext uri="{FF2B5EF4-FFF2-40B4-BE49-F238E27FC236}">
                  <a16:creationId xmlns:a16="http://schemas.microsoft.com/office/drawing/2014/main" id="{D2BE5E66-654B-0014-3E62-6E3625041801}"/>
                </a:ext>
              </a:extLst>
            </p:cNvPr>
            <p:cNvSpPr/>
            <p:nvPr/>
          </p:nvSpPr>
          <p:spPr bwMode="auto">
            <a:xfrm>
              <a:off x="3703638" y="1485900"/>
              <a:ext cx="246063" cy="339725"/>
            </a:xfrm>
            <a:custGeom>
              <a:avLst/>
              <a:gdLst>
                <a:gd name="T0" fmla="*/ 20 w 29"/>
                <a:gd name="T1" fmla="*/ 0 h 40"/>
                <a:gd name="T2" fmla="*/ 21 w 29"/>
                <a:gd name="T3" fmla="*/ 0 h 40"/>
                <a:gd name="T4" fmla="*/ 18 w 29"/>
                <a:gd name="T5" fmla="*/ 13 h 40"/>
                <a:gd name="T6" fmla="*/ 24 w 29"/>
                <a:gd name="T7" fmla="*/ 33 h 40"/>
                <a:gd name="T8" fmla="*/ 29 w 29"/>
                <a:gd name="T9" fmla="*/ 37 h 40"/>
                <a:gd name="T10" fmla="*/ 29 w 29"/>
                <a:gd name="T11" fmla="*/ 40 h 40"/>
                <a:gd name="T12" fmla="*/ 5 w 29"/>
                <a:gd name="T13" fmla="*/ 35 h 40"/>
                <a:gd name="T14" fmla="*/ 0 w 29"/>
                <a:gd name="T15" fmla="*/ 25 h 40"/>
                <a:gd name="T16" fmla="*/ 5 w 29"/>
                <a:gd name="T17" fmla="*/ 22 h 40"/>
                <a:gd name="T18" fmla="*/ 15 w 29"/>
                <a:gd name="T19" fmla="*/ 8 h 40"/>
                <a:gd name="T20" fmla="*/ 20 w 29"/>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0">
                  <a:moveTo>
                    <a:pt x="20" y="0"/>
                  </a:moveTo>
                  <a:cubicBezTo>
                    <a:pt x="20" y="0"/>
                    <a:pt x="21" y="0"/>
                    <a:pt x="21" y="0"/>
                  </a:cubicBezTo>
                  <a:cubicBezTo>
                    <a:pt x="22" y="5"/>
                    <a:pt x="20" y="9"/>
                    <a:pt x="18" y="13"/>
                  </a:cubicBezTo>
                  <a:cubicBezTo>
                    <a:pt x="14" y="25"/>
                    <a:pt x="15" y="27"/>
                    <a:pt x="24" y="33"/>
                  </a:cubicBezTo>
                  <a:cubicBezTo>
                    <a:pt x="26" y="34"/>
                    <a:pt x="28" y="36"/>
                    <a:pt x="29" y="37"/>
                  </a:cubicBezTo>
                  <a:cubicBezTo>
                    <a:pt x="29" y="38"/>
                    <a:pt x="29" y="39"/>
                    <a:pt x="29" y="40"/>
                  </a:cubicBezTo>
                  <a:cubicBezTo>
                    <a:pt x="22" y="32"/>
                    <a:pt x="14" y="35"/>
                    <a:pt x="5" y="35"/>
                  </a:cubicBezTo>
                  <a:cubicBezTo>
                    <a:pt x="12" y="28"/>
                    <a:pt x="7" y="26"/>
                    <a:pt x="0" y="25"/>
                  </a:cubicBezTo>
                  <a:cubicBezTo>
                    <a:pt x="1" y="23"/>
                    <a:pt x="3" y="23"/>
                    <a:pt x="5" y="22"/>
                  </a:cubicBezTo>
                  <a:cubicBezTo>
                    <a:pt x="11" y="19"/>
                    <a:pt x="13" y="14"/>
                    <a:pt x="15" y="8"/>
                  </a:cubicBezTo>
                  <a:cubicBezTo>
                    <a:pt x="16" y="5"/>
                    <a:pt x="16" y="1"/>
                    <a:pt x="20" y="0"/>
                  </a:cubicBezTo>
                  <a:close/>
                </a:path>
              </a:pathLst>
            </a:custGeom>
            <a:solidFill>
              <a:srgbClr val="925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1" name="Freeform 77">
              <a:extLst>
                <a:ext uri="{FF2B5EF4-FFF2-40B4-BE49-F238E27FC236}">
                  <a16:creationId xmlns:a16="http://schemas.microsoft.com/office/drawing/2014/main" id="{05043BD7-4BFF-26C5-F73D-57342B9F8981}"/>
                </a:ext>
              </a:extLst>
            </p:cNvPr>
            <p:cNvSpPr/>
            <p:nvPr/>
          </p:nvSpPr>
          <p:spPr bwMode="auto">
            <a:xfrm>
              <a:off x="5207001" y="3065463"/>
              <a:ext cx="315913" cy="441325"/>
            </a:xfrm>
            <a:custGeom>
              <a:avLst/>
              <a:gdLst>
                <a:gd name="T0" fmla="*/ 1 w 37"/>
                <a:gd name="T1" fmla="*/ 52 h 52"/>
                <a:gd name="T2" fmla="*/ 5 w 37"/>
                <a:gd name="T3" fmla="*/ 39 h 52"/>
                <a:gd name="T4" fmla="*/ 31 w 37"/>
                <a:gd name="T5" fmla="*/ 7 h 52"/>
                <a:gd name="T6" fmla="*/ 32 w 37"/>
                <a:gd name="T7" fmla="*/ 1 h 52"/>
                <a:gd name="T8" fmla="*/ 36 w 37"/>
                <a:gd name="T9" fmla="*/ 0 h 52"/>
                <a:gd name="T10" fmla="*/ 23 w 37"/>
                <a:gd name="T11" fmla="*/ 22 h 52"/>
                <a:gd name="T12" fmla="*/ 14 w 37"/>
                <a:gd name="T13" fmla="*/ 36 h 52"/>
                <a:gd name="T14" fmla="*/ 12 w 37"/>
                <a:gd name="T15" fmla="*/ 40 h 52"/>
                <a:gd name="T16" fmla="*/ 1 w 37"/>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2">
                  <a:moveTo>
                    <a:pt x="1" y="52"/>
                  </a:moveTo>
                  <a:cubicBezTo>
                    <a:pt x="0" y="47"/>
                    <a:pt x="1" y="43"/>
                    <a:pt x="5" y="39"/>
                  </a:cubicBezTo>
                  <a:cubicBezTo>
                    <a:pt x="14" y="28"/>
                    <a:pt x="23" y="18"/>
                    <a:pt x="31" y="7"/>
                  </a:cubicBezTo>
                  <a:cubicBezTo>
                    <a:pt x="33" y="6"/>
                    <a:pt x="32" y="3"/>
                    <a:pt x="32" y="1"/>
                  </a:cubicBezTo>
                  <a:cubicBezTo>
                    <a:pt x="34" y="1"/>
                    <a:pt x="35" y="0"/>
                    <a:pt x="36" y="0"/>
                  </a:cubicBezTo>
                  <a:cubicBezTo>
                    <a:pt x="37" y="10"/>
                    <a:pt x="29" y="16"/>
                    <a:pt x="23" y="22"/>
                  </a:cubicBezTo>
                  <a:cubicBezTo>
                    <a:pt x="19" y="26"/>
                    <a:pt x="15" y="30"/>
                    <a:pt x="14" y="36"/>
                  </a:cubicBezTo>
                  <a:cubicBezTo>
                    <a:pt x="14" y="38"/>
                    <a:pt x="13" y="39"/>
                    <a:pt x="12" y="40"/>
                  </a:cubicBezTo>
                  <a:cubicBezTo>
                    <a:pt x="6" y="42"/>
                    <a:pt x="4" y="47"/>
                    <a:pt x="1" y="52"/>
                  </a:cubicBezTo>
                  <a:close/>
                </a:path>
              </a:pathLst>
            </a:custGeom>
            <a:solidFill>
              <a:srgbClr val="A184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2" name="Freeform 78">
              <a:extLst>
                <a:ext uri="{FF2B5EF4-FFF2-40B4-BE49-F238E27FC236}">
                  <a16:creationId xmlns:a16="http://schemas.microsoft.com/office/drawing/2014/main" id="{750BFC61-F403-7E94-9C6F-812615DDB0D4}"/>
                </a:ext>
              </a:extLst>
            </p:cNvPr>
            <p:cNvSpPr/>
            <p:nvPr/>
          </p:nvSpPr>
          <p:spPr bwMode="auto">
            <a:xfrm>
              <a:off x="1257301" y="4959350"/>
              <a:ext cx="144463" cy="322263"/>
            </a:xfrm>
            <a:custGeom>
              <a:avLst/>
              <a:gdLst>
                <a:gd name="T0" fmla="*/ 5 w 17"/>
                <a:gd name="T1" fmla="*/ 38 h 38"/>
                <a:gd name="T2" fmla="*/ 5 w 17"/>
                <a:gd name="T3" fmla="*/ 24 h 38"/>
                <a:gd name="T4" fmla="*/ 6 w 17"/>
                <a:gd name="T5" fmla="*/ 16 h 38"/>
                <a:gd name="T6" fmla="*/ 8 w 17"/>
                <a:gd name="T7" fmla="*/ 8 h 38"/>
                <a:gd name="T8" fmla="*/ 15 w 17"/>
                <a:gd name="T9" fmla="*/ 2 h 38"/>
                <a:gd name="T10" fmla="*/ 16 w 17"/>
                <a:gd name="T11" fmla="*/ 16 h 38"/>
                <a:gd name="T12" fmla="*/ 9 w 17"/>
                <a:gd name="T13" fmla="*/ 27 h 38"/>
                <a:gd name="T14" fmla="*/ 5 w 17"/>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38">
                  <a:moveTo>
                    <a:pt x="5" y="38"/>
                  </a:moveTo>
                  <a:cubicBezTo>
                    <a:pt x="0" y="33"/>
                    <a:pt x="3" y="28"/>
                    <a:pt x="5" y="24"/>
                  </a:cubicBezTo>
                  <a:cubicBezTo>
                    <a:pt x="7" y="20"/>
                    <a:pt x="7" y="20"/>
                    <a:pt x="6" y="16"/>
                  </a:cubicBezTo>
                  <a:cubicBezTo>
                    <a:pt x="5" y="13"/>
                    <a:pt x="7" y="10"/>
                    <a:pt x="8" y="8"/>
                  </a:cubicBezTo>
                  <a:cubicBezTo>
                    <a:pt x="12" y="7"/>
                    <a:pt x="8" y="0"/>
                    <a:pt x="15" y="2"/>
                  </a:cubicBezTo>
                  <a:cubicBezTo>
                    <a:pt x="15" y="6"/>
                    <a:pt x="15" y="11"/>
                    <a:pt x="16" y="16"/>
                  </a:cubicBezTo>
                  <a:cubicBezTo>
                    <a:pt x="17" y="22"/>
                    <a:pt x="11" y="23"/>
                    <a:pt x="9" y="27"/>
                  </a:cubicBezTo>
                  <a:cubicBezTo>
                    <a:pt x="8" y="31"/>
                    <a:pt x="6" y="34"/>
                    <a:pt x="5" y="38"/>
                  </a:cubicBezTo>
                  <a:close/>
                </a:path>
              </a:pathLst>
            </a:custGeom>
            <a:solidFill>
              <a:srgbClr val="B7B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3" name="Freeform 79">
              <a:extLst>
                <a:ext uri="{FF2B5EF4-FFF2-40B4-BE49-F238E27FC236}">
                  <a16:creationId xmlns:a16="http://schemas.microsoft.com/office/drawing/2014/main" id="{E738C009-1AB7-89CD-C844-C7BF0EE43412}"/>
                </a:ext>
              </a:extLst>
            </p:cNvPr>
            <p:cNvSpPr/>
            <p:nvPr/>
          </p:nvSpPr>
          <p:spPr bwMode="auto">
            <a:xfrm>
              <a:off x="4970463" y="1995488"/>
              <a:ext cx="127000" cy="228600"/>
            </a:xfrm>
            <a:custGeom>
              <a:avLst/>
              <a:gdLst>
                <a:gd name="T0" fmla="*/ 0 w 15"/>
                <a:gd name="T1" fmla="*/ 4 h 27"/>
                <a:gd name="T2" fmla="*/ 10 w 15"/>
                <a:gd name="T3" fmla="*/ 1 h 27"/>
                <a:gd name="T4" fmla="*/ 15 w 15"/>
                <a:gd name="T5" fmla="*/ 19 h 27"/>
                <a:gd name="T6" fmla="*/ 8 w 15"/>
                <a:gd name="T7" fmla="*/ 27 h 27"/>
                <a:gd name="T8" fmla="*/ 5 w 15"/>
                <a:gd name="T9" fmla="*/ 20 h 27"/>
                <a:gd name="T10" fmla="*/ 3 w 15"/>
                <a:gd name="T11" fmla="*/ 15 h 27"/>
                <a:gd name="T12" fmla="*/ 0 w 15"/>
                <a:gd name="T13" fmla="*/ 4 h 27"/>
              </a:gdLst>
              <a:ahLst/>
              <a:cxnLst>
                <a:cxn ang="0">
                  <a:pos x="T0" y="T1"/>
                </a:cxn>
                <a:cxn ang="0">
                  <a:pos x="T2" y="T3"/>
                </a:cxn>
                <a:cxn ang="0">
                  <a:pos x="T4" y="T5"/>
                </a:cxn>
                <a:cxn ang="0">
                  <a:pos x="T6" y="T7"/>
                </a:cxn>
                <a:cxn ang="0">
                  <a:pos x="T8" y="T9"/>
                </a:cxn>
                <a:cxn ang="0">
                  <a:pos x="T10" y="T11"/>
                </a:cxn>
                <a:cxn ang="0">
                  <a:pos x="T12" y="T13"/>
                </a:cxn>
              </a:cxnLst>
              <a:rect l="0" t="0" r="r" b="b"/>
              <a:pathLst>
                <a:path w="15" h="27">
                  <a:moveTo>
                    <a:pt x="0" y="4"/>
                  </a:moveTo>
                  <a:cubicBezTo>
                    <a:pt x="4" y="5"/>
                    <a:pt x="6" y="0"/>
                    <a:pt x="10" y="1"/>
                  </a:cubicBezTo>
                  <a:cubicBezTo>
                    <a:pt x="15" y="6"/>
                    <a:pt x="14" y="13"/>
                    <a:pt x="15" y="19"/>
                  </a:cubicBezTo>
                  <a:cubicBezTo>
                    <a:pt x="12" y="21"/>
                    <a:pt x="10" y="24"/>
                    <a:pt x="8" y="27"/>
                  </a:cubicBezTo>
                  <a:cubicBezTo>
                    <a:pt x="6" y="25"/>
                    <a:pt x="9" y="21"/>
                    <a:pt x="5" y="20"/>
                  </a:cubicBezTo>
                  <a:cubicBezTo>
                    <a:pt x="3" y="18"/>
                    <a:pt x="3" y="17"/>
                    <a:pt x="3" y="15"/>
                  </a:cubicBezTo>
                  <a:cubicBezTo>
                    <a:pt x="3" y="11"/>
                    <a:pt x="0" y="8"/>
                    <a:pt x="0" y="4"/>
                  </a:cubicBezTo>
                  <a:close/>
                </a:path>
              </a:pathLst>
            </a:custGeom>
            <a:solidFill>
              <a:srgbClr val="C6A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4" name="Freeform 80">
              <a:extLst>
                <a:ext uri="{FF2B5EF4-FFF2-40B4-BE49-F238E27FC236}">
                  <a16:creationId xmlns:a16="http://schemas.microsoft.com/office/drawing/2014/main" id="{5920092D-CC0E-C600-E326-8E87190D21DF}"/>
                </a:ext>
              </a:extLst>
            </p:cNvPr>
            <p:cNvSpPr/>
            <p:nvPr/>
          </p:nvSpPr>
          <p:spPr bwMode="auto">
            <a:xfrm>
              <a:off x="4910138" y="4670425"/>
              <a:ext cx="144463" cy="330200"/>
            </a:xfrm>
            <a:custGeom>
              <a:avLst/>
              <a:gdLst>
                <a:gd name="T0" fmla="*/ 7 w 17"/>
                <a:gd name="T1" fmla="*/ 35 h 39"/>
                <a:gd name="T2" fmla="*/ 4 w 17"/>
                <a:gd name="T3" fmla="*/ 37 h 39"/>
                <a:gd name="T4" fmla="*/ 2 w 17"/>
                <a:gd name="T5" fmla="*/ 33 h 39"/>
                <a:gd name="T6" fmla="*/ 17 w 17"/>
                <a:gd name="T7" fmla="*/ 0 h 39"/>
                <a:gd name="T8" fmla="*/ 17 w 17"/>
                <a:gd name="T9" fmla="*/ 12 h 39"/>
                <a:gd name="T10" fmla="*/ 7 w 17"/>
                <a:gd name="T11" fmla="*/ 35 h 39"/>
              </a:gdLst>
              <a:ahLst/>
              <a:cxnLst>
                <a:cxn ang="0">
                  <a:pos x="T0" y="T1"/>
                </a:cxn>
                <a:cxn ang="0">
                  <a:pos x="T2" y="T3"/>
                </a:cxn>
                <a:cxn ang="0">
                  <a:pos x="T4" y="T5"/>
                </a:cxn>
                <a:cxn ang="0">
                  <a:pos x="T6" y="T7"/>
                </a:cxn>
                <a:cxn ang="0">
                  <a:pos x="T8" y="T9"/>
                </a:cxn>
                <a:cxn ang="0">
                  <a:pos x="T10" y="T11"/>
                </a:cxn>
              </a:cxnLst>
              <a:rect l="0" t="0" r="r" b="b"/>
              <a:pathLst>
                <a:path w="17" h="39">
                  <a:moveTo>
                    <a:pt x="7" y="35"/>
                  </a:moveTo>
                  <a:cubicBezTo>
                    <a:pt x="7" y="37"/>
                    <a:pt x="6" y="39"/>
                    <a:pt x="4" y="37"/>
                  </a:cubicBezTo>
                  <a:cubicBezTo>
                    <a:pt x="2" y="36"/>
                    <a:pt x="0" y="35"/>
                    <a:pt x="2" y="33"/>
                  </a:cubicBezTo>
                  <a:cubicBezTo>
                    <a:pt x="9" y="23"/>
                    <a:pt x="10" y="11"/>
                    <a:pt x="17" y="0"/>
                  </a:cubicBezTo>
                  <a:cubicBezTo>
                    <a:pt x="17" y="4"/>
                    <a:pt x="17" y="8"/>
                    <a:pt x="17" y="12"/>
                  </a:cubicBezTo>
                  <a:cubicBezTo>
                    <a:pt x="15" y="20"/>
                    <a:pt x="7" y="26"/>
                    <a:pt x="7" y="35"/>
                  </a:cubicBezTo>
                  <a:close/>
                </a:path>
              </a:pathLst>
            </a:custGeom>
            <a:solidFill>
              <a:srgbClr val="B4AF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5" name="Freeform 81">
              <a:extLst>
                <a:ext uri="{FF2B5EF4-FFF2-40B4-BE49-F238E27FC236}">
                  <a16:creationId xmlns:a16="http://schemas.microsoft.com/office/drawing/2014/main" id="{7F8E78CB-122E-F48A-AB87-1A7DA66F0DAE}"/>
                </a:ext>
              </a:extLst>
            </p:cNvPr>
            <p:cNvSpPr/>
            <p:nvPr/>
          </p:nvSpPr>
          <p:spPr bwMode="auto">
            <a:xfrm>
              <a:off x="4656138" y="1987550"/>
              <a:ext cx="195263" cy="288925"/>
            </a:xfrm>
            <a:custGeom>
              <a:avLst/>
              <a:gdLst>
                <a:gd name="T0" fmla="*/ 12 w 23"/>
                <a:gd name="T1" fmla="*/ 0 h 34"/>
                <a:gd name="T2" fmla="*/ 9 w 23"/>
                <a:gd name="T3" fmla="*/ 7 h 34"/>
                <a:gd name="T4" fmla="*/ 10 w 23"/>
                <a:gd name="T5" fmla="*/ 25 h 34"/>
                <a:gd name="T6" fmla="*/ 15 w 23"/>
                <a:gd name="T7" fmla="*/ 19 h 34"/>
                <a:gd name="T8" fmla="*/ 21 w 23"/>
                <a:gd name="T9" fmla="*/ 30 h 34"/>
                <a:gd name="T10" fmla="*/ 12 w 23"/>
                <a:gd name="T11" fmla="*/ 34 h 34"/>
                <a:gd name="T12" fmla="*/ 12 w 2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23" h="34">
                  <a:moveTo>
                    <a:pt x="12" y="0"/>
                  </a:moveTo>
                  <a:cubicBezTo>
                    <a:pt x="14" y="3"/>
                    <a:pt x="10" y="4"/>
                    <a:pt x="9" y="7"/>
                  </a:cubicBezTo>
                  <a:cubicBezTo>
                    <a:pt x="6" y="13"/>
                    <a:pt x="4" y="19"/>
                    <a:pt x="10" y="25"/>
                  </a:cubicBezTo>
                  <a:cubicBezTo>
                    <a:pt x="11" y="22"/>
                    <a:pt x="12" y="20"/>
                    <a:pt x="15" y="19"/>
                  </a:cubicBezTo>
                  <a:cubicBezTo>
                    <a:pt x="21" y="21"/>
                    <a:pt x="23" y="25"/>
                    <a:pt x="21" y="30"/>
                  </a:cubicBezTo>
                  <a:cubicBezTo>
                    <a:pt x="16" y="26"/>
                    <a:pt x="13" y="26"/>
                    <a:pt x="12" y="34"/>
                  </a:cubicBezTo>
                  <a:cubicBezTo>
                    <a:pt x="0" y="22"/>
                    <a:pt x="0" y="10"/>
                    <a:pt x="12" y="0"/>
                  </a:cubicBezTo>
                  <a:close/>
                </a:path>
              </a:pathLst>
            </a:custGeom>
            <a:solidFill>
              <a:srgbClr val="BD9F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6" name="Freeform 82">
              <a:extLst>
                <a:ext uri="{FF2B5EF4-FFF2-40B4-BE49-F238E27FC236}">
                  <a16:creationId xmlns:a16="http://schemas.microsoft.com/office/drawing/2014/main" id="{C2677236-3FFE-C412-AFEA-3DFA3B4AADEA}"/>
                </a:ext>
              </a:extLst>
            </p:cNvPr>
            <p:cNvSpPr/>
            <p:nvPr/>
          </p:nvSpPr>
          <p:spPr bwMode="auto">
            <a:xfrm>
              <a:off x="4783138" y="4772025"/>
              <a:ext cx="136525" cy="331788"/>
            </a:xfrm>
            <a:custGeom>
              <a:avLst/>
              <a:gdLst>
                <a:gd name="T0" fmla="*/ 6 w 16"/>
                <a:gd name="T1" fmla="*/ 8 h 39"/>
                <a:gd name="T2" fmla="*/ 13 w 16"/>
                <a:gd name="T3" fmla="*/ 0 h 39"/>
                <a:gd name="T4" fmla="*/ 13 w 16"/>
                <a:gd name="T5" fmla="*/ 8 h 39"/>
                <a:gd name="T6" fmla="*/ 4 w 16"/>
                <a:gd name="T7" fmla="*/ 36 h 39"/>
                <a:gd name="T8" fmla="*/ 0 w 16"/>
                <a:gd name="T9" fmla="*/ 39 h 39"/>
                <a:gd name="T10" fmla="*/ 5 w 16"/>
                <a:gd name="T11" fmla="*/ 17 h 39"/>
                <a:gd name="T12" fmla="*/ 6 w 16"/>
                <a:gd name="T13" fmla="*/ 8 h 39"/>
              </a:gdLst>
              <a:ahLst/>
              <a:cxnLst>
                <a:cxn ang="0">
                  <a:pos x="T0" y="T1"/>
                </a:cxn>
                <a:cxn ang="0">
                  <a:pos x="T2" y="T3"/>
                </a:cxn>
                <a:cxn ang="0">
                  <a:pos x="T4" y="T5"/>
                </a:cxn>
                <a:cxn ang="0">
                  <a:pos x="T6" y="T7"/>
                </a:cxn>
                <a:cxn ang="0">
                  <a:pos x="T8" y="T9"/>
                </a:cxn>
                <a:cxn ang="0">
                  <a:pos x="T10" y="T11"/>
                </a:cxn>
                <a:cxn ang="0">
                  <a:pos x="T12" y="T13"/>
                </a:cxn>
              </a:cxnLst>
              <a:rect l="0" t="0" r="r" b="b"/>
              <a:pathLst>
                <a:path w="16" h="39">
                  <a:moveTo>
                    <a:pt x="6" y="8"/>
                  </a:moveTo>
                  <a:cubicBezTo>
                    <a:pt x="7" y="4"/>
                    <a:pt x="11" y="3"/>
                    <a:pt x="13" y="0"/>
                  </a:cubicBezTo>
                  <a:cubicBezTo>
                    <a:pt x="16" y="4"/>
                    <a:pt x="13" y="6"/>
                    <a:pt x="13" y="8"/>
                  </a:cubicBezTo>
                  <a:cubicBezTo>
                    <a:pt x="10" y="17"/>
                    <a:pt x="4" y="26"/>
                    <a:pt x="4" y="36"/>
                  </a:cubicBezTo>
                  <a:cubicBezTo>
                    <a:pt x="4" y="38"/>
                    <a:pt x="3" y="39"/>
                    <a:pt x="0" y="39"/>
                  </a:cubicBezTo>
                  <a:cubicBezTo>
                    <a:pt x="0" y="31"/>
                    <a:pt x="0" y="24"/>
                    <a:pt x="5" y="17"/>
                  </a:cubicBezTo>
                  <a:cubicBezTo>
                    <a:pt x="8" y="14"/>
                    <a:pt x="6" y="11"/>
                    <a:pt x="6" y="8"/>
                  </a:cubicBezTo>
                  <a:close/>
                </a:path>
              </a:pathLst>
            </a:custGeom>
            <a:solidFill>
              <a:srgbClr val="C2B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7" name="Freeform 83">
              <a:extLst>
                <a:ext uri="{FF2B5EF4-FFF2-40B4-BE49-F238E27FC236}">
                  <a16:creationId xmlns:a16="http://schemas.microsoft.com/office/drawing/2014/main" id="{1EC282D0-1D3E-2175-324B-2EA651AFF65C}"/>
                </a:ext>
              </a:extLst>
            </p:cNvPr>
            <p:cNvSpPr/>
            <p:nvPr/>
          </p:nvSpPr>
          <p:spPr bwMode="auto">
            <a:xfrm>
              <a:off x="2063751" y="1638300"/>
              <a:ext cx="407988" cy="136525"/>
            </a:xfrm>
            <a:custGeom>
              <a:avLst/>
              <a:gdLst>
                <a:gd name="T0" fmla="*/ 41 w 48"/>
                <a:gd name="T1" fmla="*/ 0 h 16"/>
                <a:gd name="T2" fmla="*/ 48 w 48"/>
                <a:gd name="T3" fmla="*/ 8 h 16"/>
                <a:gd name="T4" fmla="*/ 29 w 48"/>
                <a:gd name="T5" fmla="*/ 13 h 16"/>
                <a:gd name="T6" fmla="*/ 21 w 48"/>
                <a:gd name="T7" fmla="*/ 11 h 16"/>
                <a:gd name="T8" fmla="*/ 16 w 48"/>
                <a:gd name="T9" fmla="*/ 12 h 16"/>
                <a:gd name="T10" fmla="*/ 10 w 48"/>
                <a:gd name="T11" fmla="*/ 9 h 16"/>
                <a:gd name="T12" fmla="*/ 0 w 48"/>
                <a:gd name="T13" fmla="*/ 8 h 16"/>
                <a:gd name="T14" fmla="*/ 5 w 48"/>
                <a:gd name="T15" fmla="*/ 6 h 16"/>
                <a:gd name="T16" fmla="*/ 41 w 48"/>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41" y="0"/>
                  </a:moveTo>
                  <a:cubicBezTo>
                    <a:pt x="40" y="5"/>
                    <a:pt x="44" y="6"/>
                    <a:pt x="48" y="8"/>
                  </a:cubicBezTo>
                  <a:cubicBezTo>
                    <a:pt x="41" y="8"/>
                    <a:pt x="34" y="6"/>
                    <a:pt x="29" y="13"/>
                  </a:cubicBezTo>
                  <a:cubicBezTo>
                    <a:pt x="27" y="16"/>
                    <a:pt x="23" y="13"/>
                    <a:pt x="21" y="11"/>
                  </a:cubicBezTo>
                  <a:cubicBezTo>
                    <a:pt x="19" y="12"/>
                    <a:pt x="18" y="12"/>
                    <a:pt x="16" y="12"/>
                  </a:cubicBezTo>
                  <a:cubicBezTo>
                    <a:pt x="16" y="8"/>
                    <a:pt x="12" y="10"/>
                    <a:pt x="10" y="9"/>
                  </a:cubicBezTo>
                  <a:cubicBezTo>
                    <a:pt x="7" y="9"/>
                    <a:pt x="3" y="11"/>
                    <a:pt x="0" y="8"/>
                  </a:cubicBezTo>
                  <a:cubicBezTo>
                    <a:pt x="2" y="7"/>
                    <a:pt x="3" y="6"/>
                    <a:pt x="5" y="6"/>
                  </a:cubicBezTo>
                  <a:cubicBezTo>
                    <a:pt x="17" y="6"/>
                    <a:pt x="30" y="4"/>
                    <a:pt x="41" y="0"/>
                  </a:cubicBezTo>
                  <a:close/>
                </a:path>
              </a:pathLst>
            </a:custGeom>
            <a:solidFill>
              <a:srgbClr val="975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8" name="Freeform 84">
              <a:extLst>
                <a:ext uri="{FF2B5EF4-FFF2-40B4-BE49-F238E27FC236}">
                  <a16:creationId xmlns:a16="http://schemas.microsoft.com/office/drawing/2014/main" id="{C45AEBA5-38D4-0360-DEAB-F5F73964CDC1}"/>
                </a:ext>
              </a:extLst>
            </p:cNvPr>
            <p:cNvSpPr/>
            <p:nvPr/>
          </p:nvSpPr>
          <p:spPr bwMode="auto">
            <a:xfrm>
              <a:off x="1528763" y="1612900"/>
              <a:ext cx="280988" cy="128588"/>
            </a:xfrm>
            <a:custGeom>
              <a:avLst/>
              <a:gdLst>
                <a:gd name="T0" fmla="*/ 33 w 33"/>
                <a:gd name="T1" fmla="*/ 15 h 15"/>
                <a:gd name="T2" fmla="*/ 0 w 33"/>
                <a:gd name="T3" fmla="*/ 4 h 15"/>
                <a:gd name="T4" fmla="*/ 33 w 33"/>
                <a:gd name="T5" fmla="*/ 15 h 15"/>
              </a:gdLst>
              <a:ahLst/>
              <a:cxnLst>
                <a:cxn ang="0">
                  <a:pos x="T0" y="T1"/>
                </a:cxn>
                <a:cxn ang="0">
                  <a:pos x="T2" y="T3"/>
                </a:cxn>
                <a:cxn ang="0">
                  <a:pos x="T4" y="T5"/>
                </a:cxn>
              </a:cxnLst>
              <a:rect l="0" t="0" r="r" b="b"/>
              <a:pathLst>
                <a:path w="33" h="15">
                  <a:moveTo>
                    <a:pt x="33" y="15"/>
                  </a:moveTo>
                  <a:cubicBezTo>
                    <a:pt x="22" y="12"/>
                    <a:pt x="11" y="8"/>
                    <a:pt x="0" y="4"/>
                  </a:cubicBezTo>
                  <a:cubicBezTo>
                    <a:pt x="14" y="0"/>
                    <a:pt x="29" y="5"/>
                    <a:pt x="33" y="15"/>
                  </a:cubicBezTo>
                  <a:close/>
                </a:path>
              </a:pathLst>
            </a:custGeom>
            <a:solidFill>
              <a:srgbClr val="887D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9" name="Freeform 85">
              <a:extLst>
                <a:ext uri="{FF2B5EF4-FFF2-40B4-BE49-F238E27FC236}">
                  <a16:creationId xmlns:a16="http://schemas.microsoft.com/office/drawing/2014/main" id="{5D078150-5BD2-B058-72C5-F4EF7D0CB08D}"/>
                </a:ext>
              </a:extLst>
            </p:cNvPr>
            <p:cNvSpPr/>
            <p:nvPr/>
          </p:nvSpPr>
          <p:spPr bwMode="auto">
            <a:xfrm>
              <a:off x="3568701" y="3575050"/>
              <a:ext cx="119063" cy="254000"/>
            </a:xfrm>
            <a:custGeom>
              <a:avLst/>
              <a:gdLst>
                <a:gd name="T0" fmla="*/ 9 w 14"/>
                <a:gd name="T1" fmla="*/ 28 h 30"/>
                <a:gd name="T2" fmla="*/ 8 w 14"/>
                <a:gd name="T3" fmla="*/ 23 h 30"/>
                <a:gd name="T4" fmla="*/ 4 w 14"/>
                <a:gd name="T5" fmla="*/ 30 h 30"/>
                <a:gd name="T6" fmla="*/ 13 w 14"/>
                <a:gd name="T7" fmla="*/ 0 h 30"/>
                <a:gd name="T8" fmla="*/ 10 w 14"/>
                <a:gd name="T9" fmla="*/ 17 h 30"/>
                <a:gd name="T10" fmla="*/ 9 w 14"/>
                <a:gd name="T11" fmla="*/ 28 h 30"/>
              </a:gdLst>
              <a:ahLst/>
              <a:cxnLst>
                <a:cxn ang="0">
                  <a:pos x="T0" y="T1"/>
                </a:cxn>
                <a:cxn ang="0">
                  <a:pos x="T2" y="T3"/>
                </a:cxn>
                <a:cxn ang="0">
                  <a:pos x="T4" y="T5"/>
                </a:cxn>
                <a:cxn ang="0">
                  <a:pos x="T6" y="T7"/>
                </a:cxn>
                <a:cxn ang="0">
                  <a:pos x="T8" y="T9"/>
                </a:cxn>
                <a:cxn ang="0">
                  <a:pos x="T10" y="T11"/>
                </a:cxn>
              </a:cxnLst>
              <a:rect l="0" t="0" r="r" b="b"/>
              <a:pathLst>
                <a:path w="14" h="30">
                  <a:moveTo>
                    <a:pt x="9" y="28"/>
                  </a:moveTo>
                  <a:cubicBezTo>
                    <a:pt x="9" y="26"/>
                    <a:pt x="8" y="25"/>
                    <a:pt x="8" y="23"/>
                  </a:cubicBezTo>
                  <a:cubicBezTo>
                    <a:pt x="4" y="24"/>
                    <a:pt x="7" y="28"/>
                    <a:pt x="4" y="30"/>
                  </a:cubicBezTo>
                  <a:cubicBezTo>
                    <a:pt x="0" y="18"/>
                    <a:pt x="5" y="10"/>
                    <a:pt x="13" y="0"/>
                  </a:cubicBezTo>
                  <a:cubicBezTo>
                    <a:pt x="14" y="7"/>
                    <a:pt x="9" y="12"/>
                    <a:pt x="10" y="17"/>
                  </a:cubicBezTo>
                  <a:cubicBezTo>
                    <a:pt x="10" y="21"/>
                    <a:pt x="11" y="25"/>
                    <a:pt x="9" y="28"/>
                  </a:cubicBezTo>
                  <a:close/>
                </a:path>
              </a:pathLst>
            </a:custGeom>
            <a:solidFill>
              <a:srgbClr val="D2C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0" name="Freeform 86">
              <a:extLst>
                <a:ext uri="{FF2B5EF4-FFF2-40B4-BE49-F238E27FC236}">
                  <a16:creationId xmlns:a16="http://schemas.microsoft.com/office/drawing/2014/main" id="{F19FAFEC-B14B-429B-8297-3B90DB7E176B}"/>
                </a:ext>
              </a:extLst>
            </p:cNvPr>
            <p:cNvSpPr/>
            <p:nvPr/>
          </p:nvSpPr>
          <p:spPr bwMode="auto">
            <a:xfrm>
              <a:off x="2811463" y="5000625"/>
              <a:ext cx="85725" cy="357188"/>
            </a:xfrm>
            <a:custGeom>
              <a:avLst/>
              <a:gdLst>
                <a:gd name="T0" fmla="*/ 4 w 10"/>
                <a:gd name="T1" fmla="*/ 1 h 42"/>
                <a:gd name="T2" fmla="*/ 7 w 10"/>
                <a:gd name="T3" fmla="*/ 27 h 42"/>
                <a:gd name="T4" fmla="*/ 0 w 10"/>
                <a:gd name="T5" fmla="*/ 42 h 42"/>
                <a:gd name="T6" fmla="*/ 4 w 10"/>
                <a:gd name="T7" fmla="*/ 31 h 42"/>
                <a:gd name="T8" fmla="*/ 5 w 10"/>
                <a:gd name="T9" fmla="*/ 29 h 42"/>
                <a:gd name="T10" fmla="*/ 0 w 10"/>
                <a:gd name="T11" fmla="*/ 3 h 42"/>
                <a:gd name="T12" fmla="*/ 1 w 10"/>
                <a:gd name="T13" fmla="*/ 3 h 42"/>
                <a:gd name="T14" fmla="*/ 3 w 10"/>
                <a:gd name="T15" fmla="*/ 1 h 42"/>
                <a:gd name="T16" fmla="*/ 4 w 10"/>
                <a:gd name="T1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2">
                  <a:moveTo>
                    <a:pt x="4" y="1"/>
                  </a:moveTo>
                  <a:cubicBezTo>
                    <a:pt x="4" y="10"/>
                    <a:pt x="5" y="18"/>
                    <a:pt x="7" y="27"/>
                  </a:cubicBezTo>
                  <a:cubicBezTo>
                    <a:pt x="10" y="34"/>
                    <a:pt x="7" y="39"/>
                    <a:pt x="0" y="42"/>
                  </a:cubicBezTo>
                  <a:cubicBezTo>
                    <a:pt x="0" y="38"/>
                    <a:pt x="1" y="34"/>
                    <a:pt x="4" y="31"/>
                  </a:cubicBezTo>
                  <a:cubicBezTo>
                    <a:pt x="4" y="30"/>
                    <a:pt x="5" y="29"/>
                    <a:pt x="5" y="29"/>
                  </a:cubicBezTo>
                  <a:cubicBezTo>
                    <a:pt x="1" y="20"/>
                    <a:pt x="4" y="11"/>
                    <a:pt x="0" y="3"/>
                  </a:cubicBezTo>
                  <a:cubicBezTo>
                    <a:pt x="1" y="3"/>
                    <a:pt x="1" y="3"/>
                    <a:pt x="1" y="3"/>
                  </a:cubicBezTo>
                  <a:cubicBezTo>
                    <a:pt x="2" y="2"/>
                    <a:pt x="2" y="1"/>
                    <a:pt x="3" y="1"/>
                  </a:cubicBezTo>
                  <a:cubicBezTo>
                    <a:pt x="3" y="0"/>
                    <a:pt x="4" y="1"/>
                    <a:pt x="4" y="1"/>
                  </a:cubicBezTo>
                  <a:close/>
                </a:path>
              </a:pathLst>
            </a:custGeom>
            <a:solidFill>
              <a:srgbClr val="BBB4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1" name="Freeform 87">
              <a:extLst>
                <a:ext uri="{FF2B5EF4-FFF2-40B4-BE49-F238E27FC236}">
                  <a16:creationId xmlns:a16="http://schemas.microsoft.com/office/drawing/2014/main" id="{AF3C9DA5-4442-952C-5E7F-F1372C9A45A8}"/>
                </a:ext>
              </a:extLst>
            </p:cNvPr>
            <p:cNvSpPr/>
            <p:nvPr/>
          </p:nvSpPr>
          <p:spPr bwMode="auto">
            <a:xfrm>
              <a:off x="1962151" y="4338638"/>
              <a:ext cx="93663" cy="136525"/>
            </a:xfrm>
            <a:custGeom>
              <a:avLst/>
              <a:gdLst>
                <a:gd name="T0" fmla="*/ 9 w 11"/>
                <a:gd name="T1" fmla="*/ 0 h 16"/>
                <a:gd name="T2" fmla="*/ 11 w 11"/>
                <a:gd name="T3" fmla="*/ 8 h 16"/>
                <a:gd name="T4" fmla="*/ 6 w 11"/>
                <a:gd name="T5" fmla="*/ 16 h 16"/>
                <a:gd name="T6" fmla="*/ 9 w 11"/>
                <a:gd name="T7" fmla="*/ 0 h 16"/>
              </a:gdLst>
              <a:ahLst/>
              <a:cxnLst>
                <a:cxn ang="0">
                  <a:pos x="T0" y="T1"/>
                </a:cxn>
                <a:cxn ang="0">
                  <a:pos x="T2" y="T3"/>
                </a:cxn>
                <a:cxn ang="0">
                  <a:pos x="T4" y="T5"/>
                </a:cxn>
                <a:cxn ang="0">
                  <a:pos x="T6" y="T7"/>
                </a:cxn>
              </a:cxnLst>
              <a:rect l="0" t="0" r="r" b="b"/>
              <a:pathLst>
                <a:path w="11" h="16">
                  <a:moveTo>
                    <a:pt x="9" y="0"/>
                  </a:moveTo>
                  <a:cubicBezTo>
                    <a:pt x="10" y="3"/>
                    <a:pt x="8" y="6"/>
                    <a:pt x="11" y="8"/>
                  </a:cubicBezTo>
                  <a:cubicBezTo>
                    <a:pt x="10" y="11"/>
                    <a:pt x="7" y="13"/>
                    <a:pt x="6" y="16"/>
                  </a:cubicBezTo>
                  <a:cubicBezTo>
                    <a:pt x="0" y="12"/>
                    <a:pt x="0" y="8"/>
                    <a:pt x="9" y="0"/>
                  </a:cubicBezTo>
                  <a:close/>
                </a:path>
              </a:pathLst>
            </a:custGeom>
            <a:solidFill>
              <a:srgbClr val="7F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3" name="Freeform 89">
              <a:extLst>
                <a:ext uri="{FF2B5EF4-FFF2-40B4-BE49-F238E27FC236}">
                  <a16:creationId xmlns:a16="http://schemas.microsoft.com/office/drawing/2014/main" id="{C50A4DBD-D2DE-679A-34BC-3E700B8A4743}"/>
                </a:ext>
              </a:extLst>
            </p:cNvPr>
            <p:cNvSpPr/>
            <p:nvPr/>
          </p:nvSpPr>
          <p:spPr bwMode="auto">
            <a:xfrm>
              <a:off x="3898901" y="2114550"/>
              <a:ext cx="50800" cy="136525"/>
            </a:xfrm>
            <a:custGeom>
              <a:avLst/>
              <a:gdLst>
                <a:gd name="T0" fmla="*/ 4 w 6"/>
                <a:gd name="T1" fmla="*/ 1 h 16"/>
                <a:gd name="T2" fmla="*/ 6 w 6"/>
                <a:gd name="T3" fmla="*/ 4 h 16"/>
                <a:gd name="T4" fmla="*/ 3 w 6"/>
                <a:gd name="T5" fmla="*/ 16 h 16"/>
                <a:gd name="T6" fmla="*/ 1 w 6"/>
                <a:gd name="T7" fmla="*/ 2 h 16"/>
                <a:gd name="T8" fmla="*/ 4 w 6"/>
                <a:gd name="T9" fmla="*/ 1 h 16"/>
              </a:gdLst>
              <a:ahLst/>
              <a:cxnLst>
                <a:cxn ang="0">
                  <a:pos x="T0" y="T1"/>
                </a:cxn>
                <a:cxn ang="0">
                  <a:pos x="T2" y="T3"/>
                </a:cxn>
                <a:cxn ang="0">
                  <a:pos x="T4" y="T5"/>
                </a:cxn>
                <a:cxn ang="0">
                  <a:pos x="T6" y="T7"/>
                </a:cxn>
                <a:cxn ang="0">
                  <a:pos x="T8" y="T9"/>
                </a:cxn>
              </a:cxnLst>
              <a:rect l="0" t="0" r="r" b="b"/>
              <a:pathLst>
                <a:path w="6" h="16">
                  <a:moveTo>
                    <a:pt x="4" y="1"/>
                  </a:moveTo>
                  <a:cubicBezTo>
                    <a:pt x="5" y="2"/>
                    <a:pt x="5" y="3"/>
                    <a:pt x="6" y="4"/>
                  </a:cubicBezTo>
                  <a:cubicBezTo>
                    <a:pt x="5" y="8"/>
                    <a:pt x="4" y="12"/>
                    <a:pt x="3" y="16"/>
                  </a:cubicBezTo>
                  <a:cubicBezTo>
                    <a:pt x="0" y="12"/>
                    <a:pt x="1" y="7"/>
                    <a:pt x="1" y="2"/>
                  </a:cubicBezTo>
                  <a:cubicBezTo>
                    <a:pt x="1" y="0"/>
                    <a:pt x="3" y="0"/>
                    <a:pt x="4" y="1"/>
                  </a:cubicBezTo>
                  <a:close/>
                </a:path>
              </a:pathLst>
            </a:custGeom>
            <a:solidFill>
              <a:srgbClr val="3F2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4" name="Freeform 90">
              <a:extLst>
                <a:ext uri="{FF2B5EF4-FFF2-40B4-BE49-F238E27FC236}">
                  <a16:creationId xmlns:a16="http://schemas.microsoft.com/office/drawing/2014/main" id="{FC258E88-7CE0-2C23-2545-E4F581E7813C}"/>
                </a:ext>
              </a:extLst>
            </p:cNvPr>
            <p:cNvSpPr/>
            <p:nvPr/>
          </p:nvSpPr>
          <p:spPr bwMode="auto">
            <a:xfrm>
              <a:off x="4527551" y="2012950"/>
              <a:ext cx="60325" cy="68263"/>
            </a:xfrm>
            <a:custGeom>
              <a:avLst/>
              <a:gdLst>
                <a:gd name="T0" fmla="*/ 6 w 7"/>
                <a:gd name="T1" fmla="*/ 8 h 8"/>
                <a:gd name="T2" fmla="*/ 1 w 7"/>
                <a:gd name="T3" fmla="*/ 4 h 8"/>
                <a:gd name="T4" fmla="*/ 7 w 7"/>
                <a:gd name="T5" fmla="*/ 3 h 8"/>
                <a:gd name="T6" fmla="*/ 6 w 7"/>
                <a:gd name="T7" fmla="*/ 8 h 8"/>
              </a:gdLst>
              <a:ahLst/>
              <a:cxnLst>
                <a:cxn ang="0">
                  <a:pos x="T0" y="T1"/>
                </a:cxn>
                <a:cxn ang="0">
                  <a:pos x="T2" y="T3"/>
                </a:cxn>
                <a:cxn ang="0">
                  <a:pos x="T4" y="T5"/>
                </a:cxn>
                <a:cxn ang="0">
                  <a:pos x="T6" y="T7"/>
                </a:cxn>
              </a:cxnLst>
              <a:rect l="0" t="0" r="r" b="b"/>
              <a:pathLst>
                <a:path w="7" h="8">
                  <a:moveTo>
                    <a:pt x="6" y="8"/>
                  </a:moveTo>
                  <a:cubicBezTo>
                    <a:pt x="3" y="8"/>
                    <a:pt x="0" y="7"/>
                    <a:pt x="1" y="4"/>
                  </a:cubicBezTo>
                  <a:cubicBezTo>
                    <a:pt x="1" y="2"/>
                    <a:pt x="4" y="0"/>
                    <a:pt x="7" y="3"/>
                  </a:cubicBezTo>
                  <a:cubicBezTo>
                    <a:pt x="6" y="5"/>
                    <a:pt x="6" y="6"/>
                    <a:pt x="6" y="8"/>
                  </a:cubicBezTo>
                  <a:close/>
                </a:path>
              </a:pathLst>
            </a:custGeom>
            <a:solidFill>
              <a:srgbClr val="987F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5" name="Freeform 91">
              <a:extLst>
                <a:ext uri="{FF2B5EF4-FFF2-40B4-BE49-F238E27FC236}">
                  <a16:creationId xmlns:a16="http://schemas.microsoft.com/office/drawing/2014/main" id="{09AE6DF4-5A0C-45EB-3265-06B1C8ADBC86}"/>
                </a:ext>
              </a:extLst>
            </p:cNvPr>
            <p:cNvSpPr/>
            <p:nvPr/>
          </p:nvSpPr>
          <p:spPr bwMode="auto">
            <a:xfrm>
              <a:off x="1766888" y="3871913"/>
              <a:ext cx="42863" cy="169863"/>
            </a:xfrm>
            <a:custGeom>
              <a:avLst/>
              <a:gdLst>
                <a:gd name="T0" fmla="*/ 2 w 5"/>
                <a:gd name="T1" fmla="*/ 20 h 20"/>
                <a:gd name="T2" fmla="*/ 4 w 5"/>
                <a:gd name="T3" fmla="*/ 0 h 20"/>
                <a:gd name="T4" fmla="*/ 2 w 5"/>
                <a:gd name="T5" fmla="*/ 20 h 20"/>
              </a:gdLst>
              <a:ahLst/>
              <a:cxnLst>
                <a:cxn ang="0">
                  <a:pos x="T0" y="T1"/>
                </a:cxn>
                <a:cxn ang="0">
                  <a:pos x="T2" y="T3"/>
                </a:cxn>
                <a:cxn ang="0">
                  <a:pos x="T4" y="T5"/>
                </a:cxn>
              </a:cxnLst>
              <a:rect l="0" t="0" r="r" b="b"/>
              <a:pathLst>
                <a:path w="5" h="20">
                  <a:moveTo>
                    <a:pt x="2" y="20"/>
                  </a:moveTo>
                  <a:cubicBezTo>
                    <a:pt x="3" y="13"/>
                    <a:pt x="0" y="6"/>
                    <a:pt x="4" y="0"/>
                  </a:cubicBezTo>
                  <a:cubicBezTo>
                    <a:pt x="3" y="6"/>
                    <a:pt x="5" y="14"/>
                    <a:pt x="2" y="20"/>
                  </a:cubicBezTo>
                  <a:close/>
                </a:path>
              </a:pathLst>
            </a:custGeom>
            <a:solidFill>
              <a:srgbClr val="E6E6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6" name="Freeform 92">
              <a:extLst>
                <a:ext uri="{FF2B5EF4-FFF2-40B4-BE49-F238E27FC236}">
                  <a16:creationId xmlns:a16="http://schemas.microsoft.com/office/drawing/2014/main" id="{E4F9337A-E56C-49FE-B97E-2CAA3F5291A0}"/>
                </a:ext>
              </a:extLst>
            </p:cNvPr>
            <p:cNvSpPr/>
            <p:nvPr/>
          </p:nvSpPr>
          <p:spPr bwMode="auto">
            <a:xfrm>
              <a:off x="3049588" y="5349875"/>
              <a:ext cx="68263" cy="76200"/>
            </a:xfrm>
            <a:custGeom>
              <a:avLst/>
              <a:gdLst>
                <a:gd name="T0" fmla="*/ 3 w 8"/>
                <a:gd name="T1" fmla="*/ 9 h 9"/>
                <a:gd name="T2" fmla="*/ 4 w 8"/>
                <a:gd name="T3" fmla="*/ 0 h 9"/>
                <a:gd name="T4" fmla="*/ 7 w 8"/>
                <a:gd name="T5" fmla="*/ 7 h 9"/>
                <a:gd name="T6" fmla="*/ 3 w 8"/>
                <a:gd name="T7" fmla="*/ 9 h 9"/>
              </a:gdLst>
              <a:ahLst/>
              <a:cxnLst>
                <a:cxn ang="0">
                  <a:pos x="T0" y="T1"/>
                </a:cxn>
                <a:cxn ang="0">
                  <a:pos x="T2" y="T3"/>
                </a:cxn>
                <a:cxn ang="0">
                  <a:pos x="T4" y="T5"/>
                </a:cxn>
                <a:cxn ang="0">
                  <a:pos x="T6" y="T7"/>
                </a:cxn>
              </a:cxnLst>
              <a:rect l="0" t="0" r="r" b="b"/>
              <a:pathLst>
                <a:path w="8" h="9">
                  <a:moveTo>
                    <a:pt x="3" y="9"/>
                  </a:moveTo>
                  <a:cubicBezTo>
                    <a:pt x="0" y="5"/>
                    <a:pt x="8" y="4"/>
                    <a:pt x="4" y="0"/>
                  </a:cubicBezTo>
                  <a:cubicBezTo>
                    <a:pt x="8" y="2"/>
                    <a:pt x="8" y="5"/>
                    <a:pt x="7" y="7"/>
                  </a:cubicBezTo>
                  <a:cubicBezTo>
                    <a:pt x="6" y="8"/>
                    <a:pt x="5" y="9"/>
                    <a:pt x="3" y="9"/>
                  </a:cubicBezTo>
                  <a:close/>
                </a:path>
              </a:pathLst>
            </a:custGeom>
            <a:solidFill>
              <a:srgbClr val="858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8" name="Freeform 93">
              <a:extLst>
                <a:ext uri="{FF2B5EF4-FFF2-40B4-BE49-F238E27FC236}">
                  <a16:creationId xmlns:a16="http://schemas.microsoft.com/office/drawing/2014/main" id="{9655629A-A07E-B594-B8B3-B3A0AADF6711}"/>
                </a:ext>
              </a:extLst>
            </p:cNvPr>
            <p:cNvSpPr/>
            <p:nvPr/>
          </p:nvSpPr>
          <p:spPr bwMode="auto">
            <a:xfrm>
              <a:off x="1027113" y="3438525"/>
              <a:ext cx="42863" cy="76200"/>
            </a:xfrm>
            <a:custGeom>
              <a:avLst/>
              <a:gdLst>
                <a:gd name="T0" fmla="*/ 4 w 5"/>
                <a:gd name="T1" fmla="*/ 3 h 9"/>
                <a:gd name="T2" fmla="*/ 2 w 5"/>
                <a:gd name="T3" fmla="*/ 9 h 9"/>
                <a:gd name="T4" fmla="*/ 0 w 5"/>
                <a:gd name="T5" fmla="*/ 8 h 9"/>
                <a:gd name="T6" fmla="*/ 0 w 5"/>
                <a:gd name="T7" fmla="*/ 3 h 9"/>
                <a:gd name="T8" fmla="*/ 2 w 5"/>
                <a:gd name="T9" fmla="*/ 0 h 9"/>
                <a:gd name="T10" fmla="*/ 4 w 5"/>
                <a:gd name="T11" fmla="*/ 3 h 9"/>
              </a:gdLst>
              <a:ahLst/>
              <a:cxnLst>
                <a:cxn ang="0">
                  <a:pos x="T0" y="T1"/>
                </a:cxn>
                <a:cxn ang="0">
                  <a:pos x="T2" y="T3"/>
                </a:cxn>
                <a:cxn ang="0">
                  <a:pos x="T4" y="T5"/>
                </a:cxn>
                <a:cxn ang="0">
                  <a:pos x="T6" y="T7"/>
                </a:cxn>
                <a:cxn ang="0">
                  <a:pos x="T8" y="T9"/>
                </a:cxn>
                <a:cxn ang="0">
                  <a:pos x="T10" y="T11"/>
                </a:cxn>
              </a:cxnLst>
              <a:rect l="0" t="0" r="r" b="b"/>
              <a:pathLst>
                <a:path w="5" h="9">
                  <a:moveTo>
                    <a:pt x="4" y="3"/>
                  </a:moveTo>
                  <a:cubicBezTo>
                    <a:pt x="3" y="5"/>
                    <a:pt x="5" y="8"/>
                    <a:pt x="2" y="9"/>
                  </a:cubicBezTo>
                  <a:cubicBezTo>
                    <a:pt x="2" y="9"/>
                    <a:pt x="1" y="8"/>
                    <a:pt x="0" y="8"/>
                  </a:cubicBezTo>
                  <a:cubicBezTo>
                    <a:pt x="0" y="6"/>
                    <a:pt x="0" y="4"/>
                    <a:pt x="0" y="3"/>
                  </a:cubicBezTo>
                  <a:cubicBezTo>
                    <a:pt x="0" y="1"/>
                    <a:pt x="0" y="0"/>
                    <a:pt x="2" y="0"/>
                  </a:cubicBezTo>
                  <a:cubicBezTo>
                    <a:pt x="3" y="0"/>
                    <a:pt x="3" y="2"/>
                    <a:pt x="4" y="3"/>
                  </a:cubicBezTo>
                  <a:close/>
                </a:path>
              </a:pathLst>
            </a:custGeom>
            <a:solidFill>
              <a:srgbClr val="9B9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9" name="Freeform 94">
              <a:extLst>
                <a:ext uri="{FF2B5EF4-FFF2-40B4-BE49-F238E27FC236}">
                  <a16:creationId xmlns:a16="http://schemas.microsoft.com/office/drawing/2014/main" id="{8204D328-E7E9-5A2C-D558-09589EBBAB34}"/>
                </a:ext>
              </a:extLst>
            </p:cNvPr>
            <p:cNvSpPr/>
            <p:nvPr/>
          </p:nvSpPr>
          <p:spPr bwMode="auto">
            <a:xfrm>
              <a:off x="2114551" y="2224088"/>
              <a:ext cx="671513" cy="1181100"/>
            </a:xfrm>
            <a:custGeom>
              <a:avLst/>
              <a:gdLst>
                <a:gd name="T0" fmla="*/ 37 w 79"/>
                <a:gd name="T1" fmla="*/ 75 h 139"/>
                <a:gd name="T2" fmla="*/ 37 w 79"/>
                <a:gd name="T3" fmla="*/ 82 h 139"/>
                <a:gd name="T4" fmla="*/ 38 w 79"/>
                <a:gd name="T5" fmla="*/ 82 h 139"/>
                <a:gd name="T6" fmla="*/ 42 w 79"/>
                <a:gd name="T7" fmla="*/ 46 h 139"/>
                <a:gd name="T8" fmla="*/ 42 w 79"/>
                <a:gd name="T9" fmla="*/ 10 h 139"/>
                <a:gd name="T10" fmla="*/ 45 w 79"/>
                <a:gd name="T11" fmla="*/ 15 h 139"/>
                <a:gd name="T12" fmla="*/ 55 w 79"/>
                <a:gd name="T13" fmla="*/ 28 h 139"/>
                <a:gd name="T14" fmla="*/ 52 w 79"/>
                <a:gd name="T15" fmla="*/ 20 h 139"/>
                <a:gd name="T16" fmla="*/ 51 w 79"/>
                <a:gd name="T17" fmla="*/ 13 h 139"/>
                <a:gd name="T18" fmla="*/ 66 w 79"/>
                <a:gd name="T19" fmla="*/ 20 h 139"/>
                <a:gd name="T20" fmla="*/ 77 w 79"/>
                <a:gd name="T21" fmla="*/ 39 h 139"/>
                <a:gd name="T22" fmla="*/ 77 w 79"/>
                <a:gd name="T23" fmla="*/ 46 h 139"/>
                <a:gd name="T24" fmla="*/ 74 w 79"/>
                <a:gd name="T25" fmla="*/ 37 h 139"/>
                <a:gd name="T26" fmla="*/ 73 w 79"/>
                <a:gd name="T27" fmla="*/ 38 h 139"/>
                <a:gd name="T28" fmla="*/ 74 w 79"/>
                <a:gd name="T29" fmla="*/ 38 h 139"/>
                <a:gd name="T30" fmla="*/ 72 w 79"/>
                <a:gd name="T31" fmla="*/ 53 h 139"/>
                <a:gd name="T32" fmla="*/ 73 w 79"/>
                <a:gd name="T33" fmla="*/ 82 h 139"/>
                <a:gd name="T34" fmla="*/ 69 w 79"/>
                <a:gd name="T35" fmla="*/ 98 h 139"/>
                <a:gd name="T36" fmla="*/ 63 w 79"/>
                <a:gd name="T37" fmla="*/ 94 h 139"/>
                <a:gd name="T38" fmla="*/ 64 w 79"/>
                <a:gd name="T39" fmla="*/ 59 h 139"/>
                <a:gd name="T40" fmla="*/ 66 w 79"/>
                <a:gd name="T41" fmla="*/ 53 h 139"/>
                <a:gd name="T42" fmla="*/ 60 w 79"/>
                <a:gd name="T43" fmla="*/ 107 h 139"/>
                <a:gd name="T44" fmla="*/ 67 w 79"/>
                <a:gd name="T45" fmla="*/ 103 h 139"/>
                <a:gd name="T46" fmla="*/ 72 w 79"/>
                <a:gd name="T47" fmla="*/ 107 h 139"/>
                <a:gd name="T48" fmla="*/ 68 w 79"/>
                <a:gd name="T49" fmla="*/ 112 h 139"/>
                <a:gd name="T50" fmla="*/ 62 w 79"/>
                <a:gd name="T51" fmla="*/ 116 h 139"/>
                <a:gd name="T52" fmla="*/ 72 w 79"/>
                <a:gd name="T53" fmla="*/ 124 h 139"/>
                <a:gd name="T54" fmla="*/ 71 w 79"/>
                <a:gd name="T55" fmla="*/ 139 h 139"/>
                <a:gd name="T56" fmla="*/ 57 w 79"/>
                <a:gd name="T57" fmla="*/ 137 h 139"/>
                <a:gd name="T58" fmla="*/ 48 w 79"/>
                <a:gd name="T59" fmla="*/ 111 h 139"/>
                <a:gd name="T60" fmla="*/ 34 w 79"/>
                <a:gd name="T61" fmla="*/ 109 h 139"/>
                <a:gd name="T62" fmla="*/ 32 w 79"/>
                <a:gd name="T63" fmla="*/ 108 h 139"/>
                <a:gd name="T64" fmla="*/ 20 w 79"/>
                <a:gd name="T65" fmla="*/ 97 h 139"/>
                <a:gd name="T66" fmla="*/ 22 w 79"/>
                <a:gd name="T67" fmla="*/ 95 h 139"/>
                <a:gd name="T68" fmla="*/ 29 w 79"/>
                <a:gd name="T69" fmla="*/ 87 h 139"/>
                <a:gd name="T70" fmla="*/ 21 w 79"/>
                <a:gd name="T71" fmla="*/ 42 h 139"/>
                <a:gd name="T72" fmla="*/ 21 w 79"/>
                <a:gd name="T73" fmla="*/ 44 h 139"/>
                <a:gd name="T74" fmla="*/ 19 w 79"/>
                <a:gd name="T75" fmla="*/ 49 h 139"/>
                <a:gd name="T76" fmla="*/ 14 w 79"/>
                <a:gd name="T77" fmla="*/ 45 h 139"/>
                <a:gd name="T78" fmla="*/ 13 w 79"/>
                <a:gd name="T79" fmla="*/ 30 h 139"/>
                <a:gd name="T80" fmla="*/ 6 w 79"/>
                <a:gd name="T81" fmla="*/ 20 h 139"/>
                <a:gd name="T82" fmla="*/ 3 w 79"/>
                <a:gd name="T83" fmla="*/ 12 h 139"/>
                <a:gd name="T84" fmla="*/ 5 w 79"/>
                <a:gd name="T85" fmla="*/ 5 h 139"/>
                <a:gd name="T86" fmla="*/ 13 w 79"/>
                <a:gd name="T87" fmla="*/ 6 h 139"/>
                <a:gd name="T88" fmla="*/ 22 w 79"/>
                <a:gd name="T89" fmla="*/ 36 h 139"/>
                <a:gd name="T90" fmla="*/ 26 w 79"/>
                <a:gd name="T91" fmla="*/ 24 h 139"/>
                <a:gd name="T92" fmla="*/ 36 w 79"/>
                <a:gd name="T93" fmla="*/ 48 h 139"/>
                <a:gd name="T94" fmla="*/ 37 w 79"/>
                <a:gd name="T95" fmla="*/ 7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39">
                  <a:moveTo>
                    <a:pt x="37" y="75"/>
                  </a:moveTo>
                  <a:cubicBezTo>
                    <a:pt x="37" y="77"/>
                    <a:pt x="37" y="80"/>
                    <a:pt x="37" y="82"/>
                  </a:cubicBezTo>
                  <a:cubicBezTo>
                    <a:pt x="38" y="82"/>
                    <a:pt x="38" y="82"/>
                    <a:pt x="38" y="82"/>
                  </a:cubicBezTo>
                  <a:cubicBezTo>
                    <a:pt x="39" y="70"/>
                    <a:pt x="41" y="58"/>
                    <a:pt x="42" y="46"/>
                  </a:cubicBezTo>
                  <a:cubicBezTo>
                    <a:pt x="42" y="34"/>
                    <a:pt x="42" y="22"/>
                    <a:pt x="42" y="10"/>
                  </a:cubicBezTo>
                  <a:cubicBezTo>
                    <a:pt x="46" y="10"/>
                    <a:pt x="45" y="13"/>
                    <a:pt x="45" y="15"/>
                  </a:cubicBezTo>
                  <a:cubicBezTo>
                    <a:pt x="47" y="21"/>
                    <a:pt x="49" y="25"/>
                    <a:pt x="55" y="28"/>
                  </a:cubicBezTo>
                  <a:cubicBezTo>
                    <a:pt x="56" y="25"/>
                    <a:pt x="54" y="23"/>
                    <a:pt x="52" y="20"/>
                  </a:cubicBezTo>
                  <a:cubicBezTo>
                    <a:pt x="51" y="18"/>
                    <a:pt x="49" y="16"/>
                    <a:pt x="51" y="13"/>
                  </a:cubicBezTo>
                  <a:cubicBezTo>
                    <a:pt x="56" y="16"/>
                    <a:pt x="61" y="18"/>
                    <a:pt x="66" y="20"/>
                  </a:cubicBezTo>
                  <a:cubicBezTo>
                    <a:pt x="75" y="24"/>
                    <a:pt x="79" y="30"/>
                    <a:pt x="77" y="39"/>
                  </a:cubicBezTo>
                  <a:cubicBezTo>
                    <a:pt x="76" y="42"/>
                    <a:pt x="77" y="44"/>
                    <a:pt x="77" y="46"/>
                  </a:cubicBezTo>
                  <a:cubicBezTo>
                    <a:pt x="71" y="45"/>
                    <a:pt x="75" y="40"/>
                    <a:pt x="74" y="37"/>
                  </a:cubicBezTo>
                  <a:cubicBezTo>
                    <a:pt x="74" y="37"/>
                    <a:pt x="72" y="38"/>
                    <a:pt x="73" y="38"/>
                  </a:cubicBezTo>
                  <a:cubicBezTo>
                    <a:pt x="74" y="37"/>
                    <a:pt x="74" y="37"/>
                    <a:pt x="74" y="38"/>
                  </a:cubicBezTo>
                  <a:cubicBezTo>
                    <a:pt x="74" y="43"/>
                    <a:pt x="73" y="48"/>
                    <a:pt x="72" y="53"/>
                  </a:cubicBezTo>
                  <a:cubicBezTo>
                    <a:pt x="70" y="63"/>
                    <a:pt x="71" y="73"/>
                    <a:pt x="73" y="82"/>
                  </a:cubicBezTo>
                  <a:cubicBezTo>
                    <a:pt x="74" y="88"/>
                    <a:pt x="74" y="93"/>
                    <a:pt x="69" y="98"/>
                  </a:cubicBezTo>
                  <a:cubicBezTo>
                    <a:pt x="65" y="100"/>
                    <a:pt x="62" y="99"/>
                    <a:pt x="63" y="94"/>
                  </a:cubicBezTo>
                  <a:cubicBezTo>
                    <a:pt x="66" y="83"/>
                    <a:pt x="61" y="71"/>
                    <a:pt x="64" y="59"/>
                  </a:cubicBezTo>
                  <a:cubicBezTo>
                    <a:pt x="65" y="57"/>
                    <a:pt x="65" y="55"/>
                    <a:pt x="66" y="53"/>
                  </a:cubicBezTo>
                  <a:cubicBezTo>
                    <a:pt x="61" y="71"/>
                    <a:pt x="64" y="90"/>
                    <a:pt x="60" y="107"/>
                  </a:cubicBezTo>
                  <a:cubicBezTo>
                    <a:pt x="61" y="106"/>
                    <a:pt x="63" y="104"/>
                    <a:pt x="67" y="103"/>
                  </a:cubicBezTo>
                  <a:cubicBezTo>
                    <a:pt x="69" y="103"/>
                    <a:pt x="72" y="103"/>
                    <a:pt x="72" y="107"/>
                  </a:cubicBezTo>
                  <a:cubicBezTo>
                    <a:pt x="73" y="111"/>
                    <a:pt x="72" y="112"/>
                    <a:pt x="68" y="112"/>
                  </a:cubicBezTo>
                  <a:cubicBezTo>
                    <a:pt x="66" y="111"/>
                    <a:pt x="64" y="113"/>
                    <a:pt x="62" y="116"/>
                  </a:cubicBezTo>
                  <a:cubicBezTo>
                    <a:pt x="67" y="117"/>
                    <a:pt x="70" y="120"/>
                    <a:pt x="72" y="124"/>
                  </a:cubicBezTo>
                  <a:cubicBezTo>
                    <a:pt x="72" y="129"/>
                    <a:pt x="73" y="134"/>
                    <a:pt x="71" y="139"/>
                  </a:cubicBezTo>
                  <a:cubicBezTo>
                    <a:pt x="67" y="132"/>
                    <a:pt x="62" y="135"/>
                    <a:pt x="57" y="137"/>
                  </a:cubicBezTo>
                  <a:cubicBezTo>
                    <a:pt x="47" y="132"/>
                    <a:pt x="42" y="120"/>
                    <a:pt x="48" y="111"/>
                  </a:cubicBezTo>
                  <a:cubicBezTo>
                    <a:pt x="43" y="112"/>
                    <a:pt x="39" y="109"/>
                    <a:pt x="34" y="109"/>
                  </a:cubicBezTo>
                  <a:cubicBezTo>
                    <a:pt x="33" y="109"/>
                    <a:pt x="33" y="109"/>
                    <a:pt x="32" y="108"/>
                  </a:cubicBezTo>
                  <a:cubicBezTo>
                    <a:pt x="30" y="103"/>
                    <a:pt x="22" y="103"/>
                    <a:pt x="20" y="97"/>
                  </a:cubicBezTo>
                  <a:cubicBezTo>
                    <a:pt x="21" y="96"/>
                    <a:pt x="21" y="95"/>
                    <a:pt x="22" y="95"/>
                  </a:cubicBezTo>
                  <a:cubicBezTo>
                    <a:pt x="30" y="96"/>
                    <a:pt x="30" y="96"/>
                    <a:pt x="29" y="87"/>
                  </a:cubicBezTo>
                  <a:cubicBezTo>
                    <a:pt x="26" y="72"/>
                    <a:pt x="22" y="57"/>
                    <a:pt x="21" y="42"/>
                  </a:cubicBezTo>
                  <a:cubicBezTo>
                    <a:pt x="20" y="42"/>
                    <a:pt x="21" y="43"/>
                    <a:pt x="21" y="44"/>
                  </a:cubicBezTo>
                  <a:cubicBezTo>
                    <a:pt x="21" y="46"/>
                    <a:pt x="22" y="49"/>
                    <a:pt x="19" y="49"/>
                  </a:cubicBezTo>
                  <a:cubicBezTo>
                    <a:pt x="16" y="50"/>
                    <a:pt x="15" y="47"/>
                    <a:pt x="14" y="45"/>
                  </a:cubicBezTo>
                  <a:cubicBezTo>
                    <a:pt x="13" y="40"/>
                    <a:pt x="13" y="35"/>
                    <a:pt x="13" y="30"/>
                  </a:cubicBezTo>
                  <a:cubicBezTo>
                    <a:pt x="12" y="26"/>
                    <a:pt x="12" y="22"/>
                    <a:pt x="6" y="20"/>
                  </a:cubicBezTo>
                  <a:cubicBezTo>
                    <a:pt x="2" y="19"/>
                    <a:pt x="0" y="16"/>
                    <a:pt x="3" y="12"/>
                  </a:cubicBezTo>
                  <a:cubicBezTo>
                    <a:pt x="5" y="10"/>
                    <a:pt x="4" y="7"/>
                    <a:pt x="5" y="5"/>
                  </a:cubicBezTo>
                  <a:cubicBezTo>
                    <a:pt x="8" y="1"/>
                    <a:pt x="10" y="0"/>
                    <a:pt x="13" y="6"/>
                  </a:cubicBezTo>
                  <a:cubicBezTo>
                    <a:pt x="17" y="15"/>
                    <a:pt x="17" y="25"/>
                    <a:pt x="22" y="36"/>
                  </a:cubicBezTo>
                  <a:cubicBezTo>
                    <a:pt x="23" y="31"/>
                    <a:pt x="25" y="28"/>
                    <a:pt x="26" y="24"/>
                  </a:cubicBezTo>
                  <a:cubicBezTo>
                    <a:pt x="30" y="32"/>
                    <a:pt x="35" y="39"/>
                    <a:pt x="36" y="48"/>
                  </a:cubicBezTo>
                  <a:cubicBezTo>
                    <a:pt x="36" y="57"/>
                    <a:pt x="34" y="66"/>
                    <a:pt x="37" y="75"/>
                  </a:cubicBezTo>
                  <a:close/>
                </a:path>
              </a:pathLst>
            </a:custGeom>
            <a:solidFill>
              <a:srgbClr val="8A9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0" name="Freeform 95">
              <a:extLst>
                <a:ext uri="{FF2B5EF4-FFF2-40B4-BE49-F238E27FC236}">
                  <a16:creationId xmlns:a16="http://schemas.microsoft.com/office/drawing/2014/main" id="{FA3E7D8B-C53F-6DDC-8C53-69D7AA9DF9CB}"/>
                </a:ext>
              </a:extLst>
            </p:cNvPr>
            <p:cNvSpPr/>
            <p:nvPr/>
          </p:nvSpPr>
          <p:spPr bwMode="auto">
            <a:xfrm>
              <a:off x="3186113" y="2046288"/>
              <a:ext cx="398463" cy="400050"/>
            </a:xfrm>
            <a:custGeom>
              <a:avLst/>
              <a:gdLst>
                <a:gd name="T0" fmla="*/ 35 w 47"/>
                <a:gd name="T1" fmla="*/ 34 h 47"/>
                <a:gd name="T2" fmla="*/ 44 w 47"/>
                <a:gd name="T3" fmla="*/ 43 h 47"/>
                <a:gd name="T4" fmla="*/ 39 w 47"/>
                <a:gd name="T5" fmla="*/ 45 h 47"/>
                <a:gd name="T6" fmla="*/ 21 w 47"/>
                <a:gd name="T7" fmla="*/ 45 h 47"/>
                <a:gd name="T8" fmla="*/ 5 w 47"/>
                <a:gd name="T9" fmla="*/ 39 h 47"/>
                <a:gd name="T10" fmla="*/ 5 w 47"/>
                <a:gd name="T11" fmla="*/ 23 h 47"/>
                <a:gd name="T12" fmla="*/ 2 w 47"/>
                <a:gd name="T13" fmla="*/ 5 h 47"/>
                <a:gd name="T14" fmla="*/ 3 w 47"/>
                <a:gd name="T15" fmla="*/ 4 h 47"/>
                <a:gd name="T16" fmla="*/ 16 w 47"/>
                <a:gd name="T17" fmla="*/ 0 h 47"/>
                <a:gd name="T18" fmla="*/ 38 w 47"/>
                <a:gd name="T19" fmla="*/ 6 h 47"/>
                <a:gd name="T20" fmla="*/ 38 w 47"/>
                <a:gd name="T21" fmla="*/ 9 h 47"/>
                <a:gd name="T22" fmla="*/ 39 w 47"/>
                <a:gd name="T23" fmla="*/ 7 h 47"/>
                <a:gd name="T24" fmla="*/ 45 w 47"/>
                <a:gd name="T25" fmla="*/ 4 h 47"/>
                <a:gd name="T26" fmla="*/ 43 w 47"/>
                <a:gd name="T27" fmla="*/ 17 h 47"/>
                <a:gd name="T28" fmla="*/ 35 w 47"/>
                <a:gd name="T29"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7">
                  <a:moveTo>
                    <a:pt x="35" y="34"/>
                  </a:moveTo>
                  <a:cubicBezTo>
                    <a:pt x="35" y="40"/>
                    <a:pt x="41" y="40"/>
                    <a:pt x="44" y="43"/>
                  </a:cubicBezTo>
                  <a:cubicBezTo>
                    <a:pt x="43" y="44"/>
                    <a:pt x="40" y="46"/>
                    <a:pt x="39" y="45"/>
                  </a:cubicBezTo>
                  <a:cubicBezTo>
                    <a:pt x="33" y="37"/>
                    <a:pt x="27" y="44"/>
                    <a:pt x="21" y="45"/>
                  </a:cubicBezTo>
                  <a:cubicBezTo>
                    <a:pt x="15" y="45"/>
                    <a:pt x="8" y="47"/>
                    <a:pt x="5" y="39"/>
                  </a:cubicBezTo>
                  <a:cubicBezTo>
                    <a:pt x="8" y="34"/>
                    <a:pt x="8" y="28"/>
                    <a:pt x="5" y="23"/>
                  </a:cubicBezTo>
                  <a:cubicBezTo>
                    <a:pt x="2" y="17"/>
                    <a:pt x="0" y="12"/>
                    <a:pt x="2" y="5"/>
                  </a:cubicBezTo>
                  <a:cubicBezTo>
                    <a:pt x="2" y="5"/>
                    <a:pt x="2" y="4"/>
                    <a:pt x="3" y="4"/>
                  </a:cubicBezTo>
                  <a:cubicBezTo>
                    <a:pt x="7" y="3"/>
                    <a:pt x="12" y="4"/>
                    <a:pt x="16" y="0"/>
                  </a:cubicBezTo>
                  <a:cubicBezTo>
                    <a:pt x="24" y="1"/>
                    <a:pt x="32" y="1"/>
                    <a:pt x="38" y="6"/>
                  </a:cubicBezTo>
                  <a:cubicBezTo>
                    <a:pt x="38" y="7"/>
                    <a:pt x="39" y="8"/>
                    <a:pt x="38" y="9"/>
                  </a:cubicBezTo>
                  <a:cubicBezTo>
                    <a:pt x="39" y="9"/>
                    <a:pt x="39" y="8"/>
                    <a:pt x="39" y="7"/>
                  </a:cubicBezTo>
                  <a:cubicBezTo>
                    <a:pt x="40" y="4"/>
                    <a:pt x="41" y="2"/>
                    <a:pt x="45" y="4"/>
                  </a:cubicBezTo>
                  <a:cubicBezTo>
                    <a:pt x="47" y="9"/>
                    <a:pt x="45" y="13"/>
                    <a:pt x="43" y="17"/>
                  </a:cubicBezTo>
                  <a:cubicBezTo>
                    <a:pt x="40" y="23"/>
                    <a:pt x="36" y="28"/>
                    <a:pt x="35" y="34"/>
                  </a:cubicBezTo>
                  <a:close/>
                </a:path>
              </a:pathLst>
            </a:custGeom>
            <a:solidFill>
              <a:srgbClr val="EFD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2" name="Freeform 97">
              <a:extLst>
                <a:ext uri="{FF2B5EF4-FFF2-40B4-BE49-F238E27FC236}">
                  <a16:creationId xmlns:a16="http://schemas.microsoft.com/office/drawing/2014/main" id="{733B5570-8AC4-FA2B-8877-6B70BE90345D}"/>
                </a:ext>
              </a:extLst>
            </p:cNvPr>
            <p:cNvSpPr/>
            <p:nvPr/>
          </p:nvSpPr>
          <p:spPr bwMode="auto">
            <a:xfrm>
              <a:off x="3084513" y="3922713"/>
              <a:ext cx="134938" cy="1019175"/>
            </a:xfrm>
            <a:custGeom>
              <a:avLst/>
              <a:gdLst>
                <a:gd name="T0" fmla="*/ 0 w 16"/>
                <a:gd name="T1" fmla="*/ 120 h 120"/>
                <a:gd name="T2" fmla="*/ 12 w 16"/>
                <a:gd name="T3" fmla="*/ 0 h 120"/>
                <a:gd name="T4" fmla="*/ 0 w 16"/>
                <a:gd name="T5" fmla="*/ 120 h 120"/>
              </a:gdLst>
              <a:ahLst/>
              <a:cxnLst>
                <a:cxn ang="0">
                  <a:pos x="T0" y="T1"/>
                </a:cxn>
                <a:cxn ang="0">
                  <a:pos x="T2" y="T3"/>
                </a:cxn>
                <a:cxn ang="0">
                  <a:pos x="T4" y="T5"/>
                </a:cxn>
              </a:cxnLst>
              <a:rect l="0" t="0" r="r" b="b"/>
              <a:pathLst>
                <a:path w="16" h="120">
                  <a:moveTo>
                    <a:pt x="0" y="120"/>
                  </a:moveTo>
                  <a:cubicBezTo>
                    <a:pt x="0" y="80"/>
                    <a:pt x="3" y="39"/>
                    <a:pt x="12" y="0"/>
                  </a:cubicBezTo>
                  <a:cubicBezTo>
                    <a:pt x="16" y="41"/>
                    <a:pt x="12" y="81"/>
                    <a:pt x="0" y="120"/>
                  </a:cubicBezTo>
                  <a:close/>
                </a:path>
              </a:pathLst>
            </a:custGeom>
            <a:solidFill>
              <a:srgbClr val="1D17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3" name="Freeform 98">
              <a:extLst>
                <a:ext uri="{FF2B5EF4-FFF2-40B4-BE49-F238E27FC236}">
                  <a16:creationId xmlns:a16="http://schemas.microsoft.com/office/drawing/2014/main" id="{7E41C3CC-C9EF-6D6D-9622-8CE9E0E5A48E}"/>
                </a:ext>
              </a:extLst>
            </p:cNvPr>
            <p:cNvSpPr/>
            <p:nvPr/>
          </p:nvSpPr>
          <p:spPr bwMode="auto">
            <a:xfrm>
              <a:off x="2251076" y="1962150"/>
              <a:ext cx="322263" cy="211138"/>
            </a:xfrm>
            <a:custGeom>
              <a:avLst/>
              <a:gdLst>
                <a:gd name="T0" fmla="*/ 27 w 38"/>
                <a:gd name="T1" fmla="*/ 22 h 25"/>
                <a:gd name="T2" fmla="*/ 8 w 38"/>
                <a:gd name="T3" fmla="*/ 20 h 25"/>
                <a:gd name="T4" fmla="*/ 2 w 38"/>
                <a:gd name="T5" fmla="*/ 2 h 25"/>
                <a:gd name="T6" fmla="*/ 6 w 38"/>
                <a:gd name="T7" fmla="*/ 1 h 25"/>
                <a:gd name="T8" fmla="*/ 33 w 38"/>
                <a:gd name="T9" fmla="*/ 11 h 25"/>
                <a:gd name="T10" fmla="*/ 38 w 38"/>
                <a:gd name="T11" fmla="*/ 9 h 25"/>
                <a:gd name="T12" fmla="*/ 27 w 38"/>
                <a:gd name="T13" fmla="*/ 22 h 25"/>
              </a:gdLst>
              <a:ahLst/>
              <a:cxnLst>
                <a:cxn ang="0">
                  <a:pos x="T0" y="T1"/>
                </a:cxn>
                <a:cxn ang="0">
                  <a:pos x="T2" y="T3"/>
                </a:cxn>
                <a:cxn ang="0">
                  <a:pos x="T4" y="T5"/>
                </a:cxn>
                <a:cxn ang="0">
                  <a:pos x="T6" y="T7"/>
                </a:cxn>
                <a:cxn ang="0">
                  <a:pos x="T8" y="T9"/>
                </a:cxn>
                <a:cxn ang="0">
                  <a:pos x="T10" y="T11"/>
                </a:cxn>
                <a:cxn ang="0">
                  <a:pos x="T12" y="T13"/>
                </a:cxn>
              </a:cxnLst>
              <a:rect l="0" t="0" r="r" b="b"/>
              <a:pathLst>
                <a:path w="38" h="25">
                  <a:moveTo>
                    <a:pt x="27" y="22"/>
                  </a:moveTo>
                  <a:cubicBezTo>
                    <a:pt x="21" y="22"/>
                    <a:pt x="15" y="25"/>
                    <a:pt x="8" y="20"/>
                  </a:cubicBezTo>
                  <a:cubicBezTo>
                    <a:pt x="3" y="16"/>
                    <a:pt x="0" y="8"/>
                    <a:pt x="2" y="2"/>
                  </a:cubicBezTo>
                  <a:cubicBezTo>
                    <a:pt x="3" y="0"/>
                    <a:pt x="5" y="0"/>
                    <a:pt x="6" y="1"/>
                  </a:cubicBezTo>
                  <a:cubicBezTo>
                    <a:pt x="14" y="5"/>
                    <a:pt x="25" y="3"/>
                    <a:pt x="33" y="11"/>
                  </a:cubicBezTo>
                  <a:cubicBezTo>
                    <a:pt x="35" y="13"/>
                    <a:pt x="35" y="7"/>
                    <a:pt x="38" y="9"/>
                  </a:cubicBezTo>
                  <a:cubicBezTo>
                    <a:pt x="36" y="15"/>
                    <a:pt x="32" y="19"/>
                    <a:pt x="27" y="22"/>
                  </a:cubicBezTo>
                  <a:close/>
                </a:path>
              </a:pathLst>
            </a:custGeom>
            <a:solidFill>
              <a:srgbClr val="F5D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4" name="Freeform 99">
              <a:extLst>
                <a:ext uri="{FF2B5EF4-FFF2-40B4-BE49-F238E27FC236}">
                  <a16:creationId xmlns:a16="http://schemas.microsoft.com/office/drawing/2014/main" id="{6201F0A4-223A-1E9A-91A6-C134BBEA9568}"/>
                </a:ext>
              </a:extLst>
            </p:cNvPr>
            <p:cNvSpPr/>
            <p:nvPr/>
          </p:nvSpPr>
          <p:spPr bwMode="auto">
            <a:xfrm>
              <a:off x="2573338" y="2624138"/>
              <a:ext cx="187325" cy="654050"/>
            </a:xfrm>
            <a:custGeom>
              <a:avLst/>
              <a:gdLst>
                <a:gd name="T0" fmla="*/ 18 w 22"/>
                <a:gd name="T1" fmla="*/ 77 h 77"/>
                <a:gd name="T2" fmla="*/ 4 w 22"/>
                <a:gd name="T3" fmla="*/ 71 h 77"/>
                <a:gd name="T4" fmla="*/ 17 w 22"/>
                <a:gd name="T5" fmla="*/ 64 h 77"/>
                <a:gd name="T6" fmla="*/ 9 w 22"/>
                <a:gd name="T7" fmla="*/ 60 h 77"/>
                <a:gd name="T8" fmla="*/ 0 w 22"/>
                <a:gd name="T9" fmla="*/ 62 h 77"/>
                <a:gd name="T10" fmla="*/ 6 w 22"/>
                <a:gd name="T11" fmla="*/ 38 h 77"/>
                <a:gd name="T12" fmla="*/ 10 w 22"/>
                <a:gd name="T13" fmla="*/ 2 h 77"/>
                <a:gd name="T14" fmla="*/ 14 w 22"/>
                <a:gd name="T15" fmla="*/ 0 h 77"/>
                <a:gd name="T16" fmla="*/ 11 w 22"/>
                <a:gd name="T17" fmla="*/ 15 h 77"/>
                <a:gd name="T18" fmla="*/ 13 w 22"/>
                <a:gd name="T19" fmla="*/ 37 h 77"/>
                <a:gd name="T20" fmla="*/ 11 w 22"/>
                <a:gd name="T21" fmla="*/ 46 h 77"/>
                <a:gd name="T22" fmla="*/ 13 w 22"/>
                <a:gd name="T23" fmla="*/ 50 h 77"/>
                <a:gd name="T24" fmla="*/ 21 w 22"/>
                <a:gd name="T25" fmla="*/ 52 h 77"/>
                <a:gd name="T26" fmla="*/ 18 w 22"/>
                <a:gd name="T27"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77">
                  <a:moveTo>
                    <a:pt x="18" y="77"/>
                  </a:moveTo>
                  <a:cubicBezTo>
                    <a:pt x="13" y="76"/>
                    <a:pt x="11" y="68"/>
                    <a:pt x="4" y="71"/>
                  </a:cubicBezTo>
                  <a:cubicBezTo>
                    <a:pt x="9" y="68"/>
                    <a:pt x="8" y="57"/>
                    <a:pt x="17" y="64"/>
                  </a:cubicBezTo>
                  <a:cubicBezTo>
                    <a:pt x="16" y="57"/>
                    <a:pt x="13" y="57"/>
                    <a:pt x="9" y="60"/>
                  </a:cubicBezTo>
                  <a:cubicBezTo>
                    <a:pt x="6" y="62"/>
                    <a:pt x="4" y="63"/>
                    <a:pt x="0" y="62"/>
                  </a:cubicBezTo>
                  <a:cubicBezTo>
                    <a:pt x="10" y="56"/>
                    <a:pt x="5" y="46"/>
                    <a:pt x="6" y="38"/>
                  </a:cubicBezTo>
                  <a:cubicBezTo>
                    <a:pt x="8" y="26"/>
                    <a:pt x="9" y="14"/>
                    <a:pt x="10" y="2"/>
                  </a:cubicBezTo>
                  <a:cubicBezTo>
                    <a:pt x="11" y="1"/>
                    <a:pt x="12" y="0"/>
                    <a:pt x="14" y="0"/>
                  </a:cubicBezTo>
                  <a:cubicBezTo>
                    <a:pt x="14" y="5"/>
                    <a:pt x="11" y="10"/>
                    <a:pt x="11" y="15"/>
                  </a:cubicBezTo>
                  <a:cubicBezTo>
                    <a:pt x="11" y="23"/>
                    <a:pt x="10" y="30"/>
                    <a:pt x="13" y="37"/>
                  </a:cubicBezTo>
                  <a:cubicBezTo>
                    <a:pt x="14" y="40"/>
                    <a:pt x="12" y="43"/>
                    <a:pt x="11" y="46"/>
                  </a:cubicBezTo>
                  <a:cubicBezTo>
                    <a:pt x="10" y="48"/>
                    <a:pt x="8" y="51"/>
                    <a:pt x="13" y="50"/>
                  </a:cubicBezTo>
                  <a:cubicBezTo>
                    <a:pt x="16" y="51"/>
                    <a:pt x="20" y="45"/>
                    <a:pt x="21" y="52"/>
                  </a:cubicBezTo>
                  <a:cubicBezTo>
                    <a:pt x="22" y="60"/>
                    <a:pt x="18" y="68"/>
                    <a:pt x="18" y="77"/>
                  </a:cubicBezTo>
                  <a:close/>
                </a:path>
              </a:pathLst>
            </a:custGeom>
            <a:solidFill>
              <a:srgbClr val="6480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5" name="Freeform 100">
              <a:extLst>
                <a:ext uri="{FF2B5EF4-FFF2-40B4-BE49-F238E27FC236}">
                  <a16:creationId xmlns:a16="http://schemas.microsoft.com/office/drawing/2014/main" id="{2DE93712-05EA-B611-BF61-E266F2D37460}"/>
                </a:ext>
              </a:extLst>
            </p:cNvPr>
            <p:cNvSpPr/>
            <p:nvPr/>
          </p:nvSpPr>
          <p:spPr bwMode="auto">
            <a:xfrm>
              <a:off x="2701926" y="3676650"/>
              <a:ext cx="195263" cy="433388"/>
            </a:xfrm>
            <a:custGeom>
              <a:avLst/>
              <a:gdLst>
                <a:gd name="T0" fmla="*/ 1 w 23"/>
                <a:gd name="T1" fmla="*/ 5 h 51"/>
                <a:gd name="T2" fmla="*/ 8 w 23"/>
                <a:gd name="T3" fmla="*/ 2 h 51"/>
                <a:gd name="T4" fmla="*/ 20 w 23"/>
                <a:gd name="T5" fmla="*/ 13 h 51"/>
                <a:gd name="T6" fmla="*/ 20 w 23"/>
                <a:gd name="T7" fmla="*/ 24 h 51"/>
                <a:gd name="T8" fmla="*/ 22 w 23"/>
                <a:gd name="T9" fmla="*/ 39 h 51"/>
                <a:gd name="T10" fmla="*/ 22 w 23"/>
                <a:gd name="T11" fmla="*/ 47 h 51"/>
                <a:gd name="T12" fmla="*/ 17 w 23"/>
                <a:gd name="T13" fmla="*/ 48 h 51"/>
                <a:gd name="T14" fmla="*/ 14 w 23"/>
                <a:gd name="T15" fmla="*/ 31 h 51"/>
                <a:gd name="T16" fmla="*/ 1 w 23"/>
                <a:gd name="T1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51">
                  <a:moveTo>
                    <a:pt x="1" y="5"/>
                  </a:moveTo>
                  <a:cubicBezTo>
                    <a:pt x="3" y="3"/>
                    <a:pt x="6" y="3"/>
                    <a:pt x="8" y="2"/>
                  </a:cubicBezTo>
                  <a:cubicBezTo>
                    <a:pt x="19" y="0"/>
                    <a:pt x="21" y="2"/>
                    <a:pt x="20" y="13"/>
                  </a:cubicBezTo>
                  <a:cubicBezTo>
                    <a:pt x="20" y="17"/>
                    <a:pt x="20" y="21"/>
                    <a:pt x="20" y="24"/>
                  </a:cubicBezTo>
                  <a:cubicBezTo>
                    <a:pt x="19" y="29"/>
                    <a:pt x="20" y="34"/>
                    <a:pt x="22" y="39"/>
                  </a:cubicBezTo>
                  <a:cubicBezTo>
                    <a:pt x="22" y="42"/>
                    <a:pt x="23" y="45"/>
                    <a:pt x="22" y="47"/>
                  </a:cubicBezTo>
                  <a:cubicBezTo>
                    <a:pt x="21" y="50"/>
                    <a:pt x="19" y="51"/>
                    <a:pt x="17" y="48"/>
                  </a:cubicBezTo>
                  <a:cubicBezTo>
                    <a:pt x="15" y="42"/>
                    <a:pt x="18" y="36"/>
                    <a:pt x="14" y="31"/>
                  </a:cubicBezTo>
                  <a:cubicBezTo>
                    <a:pt x="0" y="27"/>
                    <a:pt x="0" y="16"/>
                    <a:pt x="1" y="5"/>
                  </a:cubicBezTo>
                  <a:close/>
                </a:path>
              </a:pathLst>
            </a:custGeom>
            <a:solidFill>
              <a:srgbClr val="DDC3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6" name="Freeform 101">
              <a:extLst>
                <a:ext uri="{FF2B5EF4-FFF2-40B4-BE49-F238E27FC236}">
                  <a16:creationId xmlns:a16="http://schemas.microsoft.com/office/drawing/2014/main" id="{82A7DC82-7F4D-151F-53C5-090BCBE45F64}"/>
                </a:ext>
              </a:extLst>
            </p:cNvPr>
            <p:cNvSpPr/>
            <p:nvPr/>
          </p:nvSpPr>
          <p:spPr bwMode="auto">
            <a:xfrm>
              <a:off x="2828926" y="4229100"/>
              <a:ext cx="101600" cy="661988"/>
            </a:xfrm>
            <a:custGeom>
              <a:avLst/>
              <a:gdLst>
                <a:gd name="T0" fmla="*/ 4 w 12"/>
                <a:gd name="T1" fmla="*/ 0 h 78"/>
                <a:gd name="T2" fmla="*/ 8 w 12"/>
                <a:gd name="T3" fmla="*/ 24 h 78"/>
                <a:gd name="T4" fmla="*/ 8 w 12"/>
                <a:gd name="T5" fmla="*/ 60 h 78"/>
                <a:gd name="T6" fmla="*/ 9 w 12"/>
                <a:gd name="T7" fmla="*/ 78 h 78"/>
                <a:gd name="T8" fmla="*/ 3 w 12"/>
                <a:gd name="T9" fmla="*/ 64 h 78"/>
                <a:gd name="T10" fmla="*/ 1 w 12"/>
                <a:gd name="T11" fmla="*/ 62 h 78"/>
                <a:gd name="T12" fmla="*/ 2 w 12"/>
                <a:gd name="T13" fmla="*/ 11 h 78"/>
                <a:gd name="T14" fmla="*/ 4 w 12"/>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8">
                  <a:moveTo>
                    <a:pt x="4" y="0"/>
                  </a:moveTo>
                  <a:cubicBezTo>
                    <a:pt x="7" y="8"/>
                    <a:pt x="9" y="15"/>
                    <a:pt x="8" y="24"/>
                  </a:cubicBezTo>
                  <a:cubicBezTo>
                    <a:pt x="6" y="36"/>
                    <a:pt x="9" y="48"/>
                    <a:pt x="8" y="60"/>
                  </a:cubicBezTo>
                  <a:cubicBezTo>
                    <a:pt x="8" y="66"/>
                    <a:pt x="12" y="71"/>
                    <a:pt x="9" y="78"/>
                  </a:cubicBezTo>
                  <a:cubicBezTo>
                    <a:pt x="6" y="73"/>
                    <a:pt x="4" y="68"/>
                    <a:pt x="3" y="64"/>
                  </a:cubicBezTo>
                  <a:cubicBezTo>
                    <a:pt x="2" y="63"/>
                    <a:pt x="1" y="63"/>
                    <a:pt x="1" y="62"/>
                  </a:cubicBezTo>
                  <a:cubicBezTo>
                    <a:pt x="0" y="45"/>
                    <a:pt x="3" y="28"/>
                    <a:pt x="2" y="11"/>
                  </a:cubicBezTo>
                  <a:cubicBezTo>
                    <a:pt x="3" y="7"/>
                    <a:pt x="1" y="3"/>
                    <a:pt x="4" y="0"/>
                  </a:cubicBezTo>
                  <a:close/>
                </a:path>
              </a:pathLst>
            </a:custGeom>
            <a:solidFill>
              <a:srgbClr val="CFD0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7" name="Freeform 102">
              <a:extLst>
                <a:ext uri="{FF2B5EF4-FFF2-40B4-BE49-F238E27FC236}">
                  <a16:creationId xmlns:a16="http://schemas.microsoft.com/office/drawing/2014/main" id="{63CD22A3-1DDE-9D3D-9995-39ACC3332203}"/>
                </a:ext>
              </a:extLst>
            </p:cNvPr>
            <p:cNvSpPr/>
            <p:nvPr/>
          </p:nvSpPr>
          <p:spPr bwMode="auto">
            <a:xfrm>
              <a:off x="2243138" y="2132013"/>
              <a:ext cx="238125" cy="220663"/>
            </a:xfrm>
            <a:custGeom>
              <a:avLst/>
              <a:gdLst>
                <a:gd name="T0" fmla="*/ 0 w 28"/>
                <a:gd name="T1" fmla="*/ 10 h 26"/>
                <a:gd name="T2" fmla="*/ 19 w 28"/>
                <a:gd name="T3" fmla="*/ 7 h 26"/>
                <a:gd name="T4" fmla="*/ 27 w 28"/>
                <a:gd name="T5" fmla="*/ 7 h 26"/>
                <a:gd name="T6" fmla="*/ 28 w 28"/>
                <a:gd name="T7" fmla="*/ 18 h 26"/>
                <a:gd name="T8" fmla="*/ 27 w 28"/>
                <a:gd name="T9" fmla="*/ 18 h 26"/>
                <a:gd name="T10" fmla="*/ 5 w 28"/>
                <a:gd name="T11" fmla="*/ 15 h 26"/>
                <a:gd name="T12" fmla="*/ 0 w 28"/>
                <a:gd name="T13" fmla="*/ 10 h 26"/>
              </a:gdLst>
              <a:ahLst/>
              <a:cxnLst>
                <a:cxn ang="0">
                  <a:pos x="T0" y="T1"/>
                </a:cxn>
                <a:cxn ang="0">
                  <a:pos x="T2" y="T3"/>
                </a:cxn>
                <a:cxn ang="0">
                  <a:pos x="T4" y="T5"/>
                </a:cxn>
                <a:cxn ang="0">
                  <a:pos x="T6" y="T7"/>
                </a:cxn>
                <a:cxn ang="0">
                  <a:pos x="T8" y="T9"/>
                </a:cxn>
                <a:cxn ang="0">
                  <a:pos x="T10" y="T11"/>
                </a:cxn>
                <a:cxn ang="0">
                  <a:pos x="T12" y="T13"/>
                </a:cxn>
              </a:cxnLst>
              <a:rect l="0" t="0" r="r" b="b"/>
              <a:pathLst>
                <a:path w="28" h="26">
                  <a:moveTo>
                    <a:pt x="0" y="10"/>
                  </a:moveTo>
                  <a:cubicBezTo>
                    <a:pt x="4" y="2"/>
                    <a:pt x="12" y="0"/>
                    <a:pt x="19" y="7"/>
                  </a:cubicBezTo>
                  <a:cubicBezTo>
                    <a:pt x="23" y="10"/>
                    <a:pt x="24" y="8"/>
                    <a:pt x="27" y="7"/>
                  </a:cubicBezTo>
                  <a:cubicBezTo>
                    <a:pt x="27" y="10"/>
                    <a:pt x="26" y="14"/>
                    <a:pt x="28" y="18"/>
                  </a:cubicBezTo>
                  <a:cubicBezTo>
                    <a:pt x="28" y="19"/>
                    <a:pt x="27" y="19"/>
                    <a:pt x="27" y="18"/>
                  </a:cubicBezTo>
                  <a:cubicBezTo>
                    <a:pt x="18" y="26"/>
                    <a:pt x="11" y="22"/>
                    <a:pt x="5" y="15"/>
                  </a:cubicBezTo>
                  <a:cubicBezTo>
                    <a:pt x="3" y="13"/>
                    <a:pt x="1" y="12"/>
                    <a:pt x="0" y="10"/>
                  </a:cubicBezTo>
                  <a:close/>
                </a:path>
              </a:pathLst>
            </a:custGeom>
            <a:solidFill>
              <a:srgbClr val="ECD7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8" name="Freeform 103">
              <a:extLst>
                <a:ext uri="{FF2B5EF4-FFF2-40B4-BE49-F238E27FC236}">
                  <a16:creationId xmlns:a16="http://schemas.microsoft.com/office/drawing/2014/main" id="{8C376A1B-F77A-85D2-F03E-38C7279C0D5C}"/>
                </a:ext>
              </a:extLst>
            </p:cNvPr>
            <p:cNvSpPr/>
            <p:nvPr/>
          </p:nvSpPr>
          <p:spPr bwMode="auto">
            <a:xfrm>
              <a:off x="2684463" y="2530475"/>
              <a:ext cx="93663" cy="542925"/>
            </a:xfrm>
            <a:custGeom>
              <a:avLst/>
              <a:gdLst>
                <a:gd name="T0" fmla="*/ 8 w 11"/>
                <a:gd name="T1" fmla="*/ 63 h 64"/>
                <a:gd name="T2" fmla="*/ 0 w 11"/>
                <a:gd name="T3" fmla="*/ 61 h 64"/>
                <a:gd name="T4" fmla="*/ 4 w 11"/>
                <a:gd name="T5" fmla="*/ 48 h 64"/>
                <a:gd name="T6" fmla="*/ 7 w 11"/>
                <a:gd name="T7" fmla="*/ 0 h 64"/>
                <a:gd name="T8" fmla="*/ 10 w 11"/>
                <a:gd name="T9" fmla="*/ 10 h 64"/>
                <a:gd name="T10" fmla="*/ 8 w 11"/>
                <a:gd name="T11" fmla="*/ 40 h 64"/>
                <a:gd name="T12" fmla="*/ 10 w 11"/>
                <a:gd name="T13" fmla="*/ 50 h 64"/>
                <a:gd name="T14" fmla="*/ 8 w 11"/>
                <a:gd name="T15" fmla="*/ 63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4">
                  <a:moveTo>
                    <a:pt x="8" y="63"/>
                  </a:moveTo>
                  <a:cubicBezTo>
                    <a:pt x="6" y="57"/>
                    <a:pt x="2" y="64"/>
                    <a:pt x="0" y="61"/>
                  </a:cubicBezTo>
                  <a:cubicBezTo>
                    <a:pt x="5" y="58"/>
                    <a:pt x="5" y="53"/>
                    <a:pt x="4" y="48"/>
                  </a:cubicBezTo>
                  <a:cubicBezTo>
                    <a:pt x="0" y="32"/>
                    <a:pt x="1" y="16"/>
                    <a:pt x="7" y="0"/>
                  </a:cubicBezTo>
                  <a:cubicBezTo>
                    <a:pt x="9" y="4"/>
                    <a:pt x="7" y="8"/>
                    <a:pt x="10" y="10"/>
                  </a:cubicBezTo>
                  <a:cubicBezTo>
                    <a:pt x="11" y="20"/>
                    <a:pt x="7" y="30"/>
                    <a:pt x="8" y="40"/>
                  </a:cubicBezTo>
                  <a:cubicBezTo>
                    <a:pt x="10" y="43"/>
                    <a:pt x="11" y="47"/>
                    <a:pt x="10" y="50"/>
                  </a:cubicBezTo>
                  <a:cubicBezTo>
                    <a:pt x="9" y="54"/>
                    <a:pt x="9" y="58"/>
                    <a:pt x="8" y="63"/>
                  </a:cubicBezTo>
                  <a:close/>
                </a:path>
              </a:pathLst>
            </a:custGeom>
            <a:solidFill>
              <a:srgbClr val="496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9" name="Freeform 104">
              <a:extLst>
                <a:ext uri="{FF2B5EF4-FFF2-40B4-BE49-F238E27FC236}">
                  <a16:creationId xmlns:a16="http://schemas.microsoft.com/office/drawing/2014/main" id="{59F241B0-C98E-22A1-BBA0-0BC1F6A1428D}"/>
                </a:ext>
              </a:extLst>
            </p:cNvPr>
            <p:cNvSpPr/>
            <p:nvPr/>
          </p:nvSpPr>
          <p:spPr bwMode="auto">
            <a:xfrm>
              <a:off x="2778126" y="2089150"/>
              <a:ext cx="177800" cy="203200"/>
            </a:xfrm>
            <a:custGeom>
              <a:avLst/>
              <a:gdLst>
                <a:gd name="T0" fmla="*/ 0 w 21"/>
                <a:gd name="T1" fmla="*/ 12 h 24"/>
                <a:gd name="T2" fmla="*/ 3 w 21"/>
                <a:gd name="T3" fmla="*/ 6 h 24"/>
                <a:gd name="T4" fmla="*/ 9 w 21"/>
                <a:gd name="T5" fmla="*/ 1 h 24"/>
                <a:gd name="T6" fmla="*/ 18 w 21"/>
                <a:gd name="T7" fmla="*/ 12 h 24"/>
                <a:gd name="T8" fmla="*/ 21 w 21"/>
                <a:gd name="T9" fmla="*/ 21 h 24"/>
                <a:gd name="T10" fmla="*/ 0 w 21"/>
                <a:gd name="T11" fmla="*/ 12 h 24"/>
              </a:gdLst>
              <a:ahLst/>
              <a:cxnLst>
                <a:cxn ang="0">
                  <a:pos x="T0" y="T1"/>
                </a:cxn>
                <a:cxn ang="0">
                  <a:pos x="T2" y="T3"/>
                </a:cxn>
                <a:cxn ang="0">
                  <a:pos x="T4" y="T5"/>
                </a:cxn>
                <a:cxn ang="0">
                  <a:pos x="T6" y="T7"/>
                </a:cxn>
                <a:cxn ang="0">
                  <a:pos x="T8" y="T9"/>
                </a:cxn>
                <a:cxn ang="0">
                  <a:pos x="T10" y="T11"/>
                </a:cxn>
              </a:cxnLst>
              <a:rect l="0" t="0" r="r" b="b"/>
              <a:pathLst>
                <a:path w="21" h="24">
                  <a:moveTo>
                    <a:pt x="0" y="12"/>
                  </a:moveTo>
                  <a:cubicBezTo>
                    <a:pt x="4" y="11"/>
                    <a:pt x="4" y="9"/>
                    <a:pt x="3" y="6"/>
                  </a:cubicBezTo>
                  <a:cubicBezTo>
                    <a:pt x="1" y="0"/>
                    <a:pt x="5" y="0"/>
                    <a:pt x="9" y="1"/>
                  </a:cubicBezTo>
                  <a:cubicBezTo>
                    <a:pt x="14" y="3"/>
                    <a:pt x="21" y="3"/>
                    <a:pt x="18" y="12"/>
                  </a:cubicBezTo>
                  <a:cubicBezTo>
                    <a:pt x="17" y="15"/>
                    <a:pt x="16" y="20"/>
                    <a:pt x="21" y="21"/>
                  </a:cubicBezTo>
                  <a:cubicBezTo>
                    <a:pt x="10" y="24"/>
                    <a:pt x="4" y="22"/>
                    <a:pt x="0" y="12"/>
                  </a:cubicBezTo>
                  <a:close/>
                </a:path>
              </a:pathLst>
            </a:custGeom>
            <a:solidFill>
              <a:srgbClr val="EDCA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0" name="Freeform 105">
              <a:extLst>
                <a:ext uri="{FF2B5EF4-FFF2-40B4-BE49-F238E27FC236}">
                  <a16:creationId xmlns:a16="http://schemas.microsoft.com/office/drawing/2014/main" id="{2AAC442B-3FFF-80F9-7CBB-11662D1F6C2F}"/>
                </a:ext>
              </a:extLst>
            </p:cNvPr>
            <p:cNvSpPr/>
            <p:nvPr/>
          </p:nvSpPr>
          <p:spPr bwMode="auto">
            <a:xfrm>
              <a:off x="2463801" y="3336925"/>
              <a:ext cx="246063" cy="288925"/>
            </a:xfrm>
            <a:custGeom>
              <a:avLst/>
              <a:gdLst>
                <a:gd name="T0" fmla="*/ 28 w 29"/>
                <a:gd name="T1" fmla="*/ 26 h 34"/>
                <a:gd name="T2" fmla="*/ 28 w 29"/>
                <a:gd name="T3" fmla="*/ 31 h 34"/>
                <a:gd name="T4" fmla="*/ 24 w 29"/>
                <a:gd name="T5" fmla="*/ 32 h 34"/>
                <a:gd name="T6" fmla="*/ 3 w 29"/>
                <a:gd name="T7" fmla="*/ 15 h 34"/>
                <a:gd name="T8" fmla="*/ 2 w 29"/>
                <a:gd name="T9" fmla="*/ 4 h 34"/>
                <a:gd name="T10" fmla="*/ 6 w 29"/>
                <a:gd name="T11" fmla="*/ 4 h 34"/>
                <a:gd name="T12" fmla="*/ 13 w 29"/>
                <a:gd name="T13" fmla="*/ 16 h 34"/>
                <a:gd name="T14" fmla="*/ 28 w 29"/>
                <a:gd name="T15" fmla="*/ 7 h 34"/>
                <a:gd name="T16" fmla="*/ 28 w 29"/>
                <a:gd name="T17"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4">
                  <a:moveTo>
                    <a:pt x="28" y="26"/>
                  </a:moveTo>
                  <a:cubicBezTo>
                    <a:pt x="28" y="28"/>
                    <a:pt x="28" y="29"/>
                    <a:pt x="28" y="31"/>
                  </a:cubicBezTo>
                  <a:cubicBezTo>
                    <a:pt x="27" y="32"/>
                    <a:pt x="26" y="34"/>
                    <a:pt x="24" y="32"/>
                  </a:cubicBezTo>
                  <a:cubicBezTo>
                    <a:pt x="15" y="29"/>
                    <a:pt x="10" y="21"/>
                    <a:pt x="3" y="15"/>
                  </a:cubicBezTo>
                  <a:cubicBezTo>
                    <a:pt x="0" y="12"/>
                    <a:pt x="1" y="8"/>
                    <a:pt x="2" y="4"/>
                  </a:cubicBezTo>
                  <a:cubicBezTo>
                    <a:pt x="3" y="0"/>
                    <a:pt x="5" y="3"/>
                    <a:pt x="6" y="4"/>
                  </a:cubicBezTo>
                  <a:cubicBezTo>
                    <a:pt x="9" y="8"/>
                    <a:pt x="11" y="12"/>
                    <a:pt x="13" y="16"/>
                  </a:cubicBezTo>
                  <a:cubicBezTo>
                    <a:pt x="14" y="10"/>
                    <a:pt x="18" y="8"/>
                    <a:pt x="28" y="7"/>
                  </a:cubicBezTo>
                  <a:cubicBezTo>
                    <a:pt x="29" y="14"/>
                    <a:pt x="25" y="20"/>
                    <a:pt x="28" y="26"/>
                  </a:cubicBezTo>
                  <a:close/>
                </a:path>
              </a:pathLst>
            </a:custGeom>
            <a:solidFill>
              <a:srgbClr val="7A94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1" name="Freeform 106">
              <a:extLst>
                <a:ext uri="{FF2B5EF4-FFF2-40B4-BE49-F238E27FC236}">
                  <a16:creationId xmlns:a16="http://schemas.microsoft.com/office/drawing/2014/main" id="{818BBDE1-27AE-1189-9052-A08B0075F301}"/>
                </a:ext>
              </a:extLst>
            </p:cNvPr>
            <p:cNvSpPr/>
            <p:nvPr/>
          </p:nvSpPr>
          <p:spPr bwMode="auto">
            <a:xfrm>
              <a:off x="2471738" y="2284413"/>
              <a:ext cx="161925" cy="212725"/>
            </a:xfrm>
            <a:custGeom>
              <a:avLst/>
              <a:gdLst>
                <a:gd name="T0" fmla="*/ 0 w 19"/>
                <a:gd name="T1" fmla="*/ 0 h 25"/>
                <a:gd name="T2" fmla="*/ 1 w 19"/>
                <a:gd name="T3" fmla="*/ 0 h 25"/>
                <a:gd name="T4" fmla="*/ 9 w 19"/>
                <a:gd name="T5" fmla="*/ 6 h 25"/>
                <a:gd name="T6" fmla="*/ 14 w 19"/>
                <a:gd name="T7" fmla="*/ 15 h 25"/>
                <a:gd name="T8" fmla="*/ 14 w 19"/>
                <a:gd name="T9" fmla="*/ 23 h 25"/>
                <a:gd name="T10" fmla="*/ 8 w 19"/>
                <a:gd name="T11" fmla="*/ 20 h 25"/>
                <a:gd name="T12" fmla="*/ 0 w 19"/>
                <a:gd name="T13" fmla="*/ 3 h 25"/>
                <a:gd name="T14" fmla="*/ 0 w 19"/>
                <a:gd name="T15" fmla="*/ 0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5">
                  <a:moveTo>
                    <a:pt x="0" y="0"/>
                  </a:moveTo>
                  <a:cubicBezTo>
                    <a:pt x="0" y="0"/>
                    <a:pt x="1" y="0"/>
                    <a:pt x="1" y="0"/>
                  </a:cubicBezTo>
                  <a:cubicBezTo>
                    <a:pt x="3" y="3"/>
                    <a:pt x="6" y="5"/>
                    <a:pt x="9" y="6"/>
                  </a:cubicBezTo>
                  <a:cubicBezTo>
                    <a:pt x="8" y="11"/>
                    <a:pt x="13" y="12"/>
                    <a:pt x="14" y="15"/>
                  </a:cubicBezTo>
                  <a:cubicBezTo>
                    <a:pt x="15" y="18"/>
                    <a:pt x="19" y="20"/>
                    <a:pt x="14" y="23"/>
                  </a:cubicBezTo>
                  <a:cubicBezTo>
                    <a:pt x="11" y="25"/>
                    <a:pt x="10" y="22"/>
                    <a:pt x="8" y="20"/>
                  </a:cubicBezTo>
                  <a:cubicBezTo>
                    <a:pt x="2" y="16"/>
                    <a:pt x="1" y="9"/>
                    <a:pt x="0" y="3"/>
                  </a:cubicBezTo>
                  <a:cubicBezTo>
                    <a:pt x="0" y="2"/>
                    <a:pt x="0" y="1"/>
                    <a:pt x="0" y="0"/>
                  </a:cubicBezTo>
                  <a:close/>
                </a:path>
              </a:pathLst>
            </a:custGeom>
            <a:solidFill>
              <a:srgbClr val="7082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2" name="Freeform 107">
              <a:extLst>
                <a:ext uri="{FF2B5EF4-FFF2-40B4-BE49-F238E27FC236}">
                  <a16:creationId xmlns:a16="http://schemas.microsoft.com/office/drawing/2014/main" id="{4FEC96B9-8D18-57BB-8A7D-439303D7BD67}"/>
                </a:ext>
              </a:extLst>
            </p:cNvPr>
            <p:cNvSpPr/>
            <p:nvPr/>
          </p:nvSpPr>
          <p:spPr bwMode="auto">
            <a:xfrm>
              <a:off x="2752726" y="2446338"/>
              <a:ext cx="127000" cy="508000"/>
            </a:xfrm>
            <a:custGeom>
              <a:avLst/>
              <a:gdLst>
                <a:gd name="T0" fmla="*/ 2 w 15"/>
                <a:gd name="T1" fmla="*/ 60 h 60"/>
                <a:gd name="T2" fmla="*/ 0 w 15"/>
                <a:gd name="T3" fmla="*/ 50 h 60"/>
                <a:gd name="T4" fmla="*/ 9 w 15"/>
                <a:gd name="T5" fmla="*/ 11 h 60"/>
                <a:gd name="T6" fmla="*/ 15 w 15"/>
                <a:gd name="T7" fmla="*/ 0 h 60"/>
                <a:gd name="T8" fmla="*/ 2 w 15"/>
                <a:gd name="T9" fmla="*/ 60 h 60"/>
              </a:gdLst>
              <a:ahLst/>
              <a:cxnLst>
                <a:cxn ang="0">
                  <a:pos x="T0" y="T1"/>
                </a:cxn>
                <a:cxn ang="0">
                  <a:pos x="T2" y="T3"/>
                </a:cxn>
                <a:cxn ang="0">
                  <a:pos x="T4" y="T5"/>
                </a:cxn>
                <a:cxn ang="0">
                  <a:pos x="T6" y="T7"/>
                </a:cxn>
                <a:cxn ang="0">
                  <a:pos x="T8" y="T9"/>
                </a:cxn>
              </a:cxnLst>
              <a:rect l="0" t="0" r="r" b="b"/>
              <a:pathLst>
                <a:path w="15" h="60">
                  <a:moveTo>
                    <a:pt x="2" y="60"/>
                  </a:moveTo>
                  <a:cubicBezTo>
                    <a:pt x="1" y="57"/>
                    <a:pt x="0" y="54"/>
                    <a:pt x="0" y="50"/>
                  </a:cubicBezTo>
                  <a:cubicBezTo>
                    <a:pt x="5" y="38"/>
                    <a:pt x="5" y="24"/>
                    <a:pt x="9" y="11"/>
                  </a:cubicBezTo>
                  <a:cubicBezTo>
                    <a:pt x="11" y="7"/>
                    <a:pt x="12" y="4"/>
                    <a:pt x="15" y="0"/>
                  </a:cubicBezTo>
                  <a:cubicBezTo>
                    <a:pt x="11" y="20"/>
                    <a:pt x="6" y="40"/>
                    <a:pt x="2" y="60"/>
                  </a:cubicBezTo>
                  <a:close/>
                </a:path>
              </a:pathLst>
            </a:custGeom>
            <a:solidFill>
              <a:srgbClr val="ADB1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3" name="Freeform 108">
              <a:extLst>
                <a:ext uri="{FF2B5EF4-FFF2-40B4-BE49-F238E27FC236}">
                  <a16:creationId xmlns:a16="http://schemas.microsoft.com/office/drawing/2014/main" id="{DB081E1D-A709-03AC-3B4A-22C99EA6FCF5}"/>
                </a:ext>
              </a:extLst>
            </p:cNvPr>
            <p:cNvSpPr/>
            <p:nvPr/>
          </p:nvSpPr>
          <p:spPr bwMode="auto">
            <a:xfrm>
              <a:off x="3168651" y="2089150"/>
              <a:ext cx="111125" cy="288925"/>
            </a:xfrm>
            <a:custGeom>
              <a:avLst/>
              <a:gdLst>
                <a:gd name="T0" fmla="*/ 6 w 13"/>
                <a:gd name="T1" fmla="*/ 27 h 34"/>
                <a:gd name="T2" fmla="*/ 5 w 13"/>
                <a:gd name="T3" fmla="*/ 16 h 34"/>
                <a:gd name="T4" fmla="*/ 0 w 13"/>
                <a:gd name="T5" fmla="*/ 2 h 34"/>
                <a:gd name="T6" fmla="*/ 5 w 13"/>
                <a:gd name="T7" fmla="*/ 0 h 34"/>
                <a:gd name="T8" fmla="*/ 10 w 13"/>
                <a:gd name="T9" fmla="*/ 21 h 34"/>
                <a:gd name="T10" fmla="*/ 7 w 13"/>
                <a:gd name="T11" fmla="*/ 34 h 34"/>
                <a:gd name="T12" fmla="*/ 6 w 13"/>
                <a:gd name="T13" fmla="*/ 27 h 34"/>
              </a:gdLst>
              <a:ahLst/>
              <a:cxnLst>
                <a:cxn ang="0">
                  <a:pos x="T0" y="T1"/>
                </a:cxn>
                <a:cxn ang="0">
                  <a:pos x="T2" y="T3"/>
                </a:cxn>
                <a:cxn ang="0">
                  <a:pos x="T4" y="T5"/>
                </a:cxn>
                <a:cxn ang="0">
                  <a:pos x="T6" y="T7"/>
                </a:cxn>
                <a:cxn ang="0">
                  <a:pos x="T8" y="T9"/>
                </a:cxn>
                <a:cxn ang="0">
                  <a:pos x="T10" y="T11"/>
                </a:cxn>
                <a:cxn ang="0">
                  <a:pos x="T12" y="T13"/>
                </a:cxn>
              </a:cxnLst>
              <a:rect l="0" t="0" r="r" b="b"/>
              <a:pathLst>
                <a:path w="13" h="34">
                  <a:moveTo>
                    <a:pt x="6" y="27"/>
                  </a:moveTo>
                  <a:cubicBezTo>
                    <a:pt x="9" y="23"/>
                    <a:pt x="8" y="19"/>
                    <a:pt x="5" y="16"/>
                  </a:cubicBezTo>
                  <a:cubicBezTo>
                    <a:pt x="0" y="12"/>
                    <a:pt x="0" y="7"/>
                    <a:pt x="0" y="2"/>
                  </a:cubicBezTo>
                  <a:cubicBezTo>
                    <a:pt x="1" y="1"/>
                    <a:pt x="3" y="0"/>
                    <a:pt x="5" y="0"/>
                  </a:cubicBezTo>
                  <a:cubicBezTo>
                    <a:pt x="5" y="8"/>
                    <a:pt x="7" y="14"/>
                    <a:pt x="10" y="21"/>
                  </a:cubicBezTo>
                  <a:cubicBezTo>
                    <a:pt x="13" y="26"/>
                    <a:pt x="12" y="31"/>
                    <a:pt x="7" y="34"/>
                  </a:cubicBezTo>
                  <a:cubicBezTo>
                    <a:pt x="6" y="32"/>
                    <a:pt x="6" y="30"/>
                    <a:pt x="6" y="27"/>
                  </a:cubicBezTo>
                  <a:close/>
                </a:path>
              </a:pathLst>
            </a:custGeom>
            <a:solidFill>
              <a:srgbClr val="B79E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4" name="Freeform 109">
              <a:extLst>
                <a:ext uri="{FF2B5EF4-FFF2-40B4-BE49-F238E27FC236}">
                  <a16:creationId xmlns:a16="http://schemas.microsoft.com/office/drawing/2014/main" id="{E0FD33BB-0881-7371-D0E4-A448076D411C}"/>
                </a:ext>
              </a:extLst>
            </p:cNvPr>
            <p:cNvSpPr/>
            <p:nvPr/>
          </p:nvSpPr>
          <p:spPr bwMode="auto">
            <a:xfrm>
              <a:off x="2608263" y="3336925"/>
              <a:ext cx="119063" cy="220663"/>
            </a:xfrm>
            <a:custGeom>
              <a:avLst/>
              <a:gdLst>
                <a:gd name="T0" fmla="*/ 11 w 14"/>
                <a:gd name="T1" fmla="*/ 26 h 26"/>
                <a:gd name="T2" fmla="*/ 8 w 14"/>
                <a:gd name="T3" fmla="*/ 19 h 26"/>
                <a:gd name="T4" fmla="*/ 11 w 14"/>
                <a:gd name="T5" fmla="*/ 7 h 26"/>
                <a:gd name="T6" fmla="*/ 0 w 14"/>
                <a:gd name="T7" fmla="*/ 6 h 26"/>
                <a:gd name="T8" fmla="*/ 10 w 14"/>
                <a:gd name="T9" fmla="*/ 2 h 26"/>
                <a:gd name="T10" fmla="*/ 13 w 14"/>
                <a:gd name="T11" fmla="*/ 8 h 26"/>
                <a:gd name="T12" fmla="*/ 11 w 14"/>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11" y="26"/>
                  </a:moveTo>
                  <a:cubicBezTo>
                    <a:pt x="6" y="25"/>
                    <a:pt x="8" y="22"/>
                    <a:pt x="8" y="19"/>
                  </a:cubicBezTo>
                  <a:cubicBezTo>
                    <a:pt x="8" y="15"/>
                    <a:pt x="10" y="11"/>
                    <a:pt x="11" y="7"/>
                  </a:cubicBezTo>
                  <a:cubicBezTo>
                    <a:pt x="7" y="7"/>
                    <a:pt x="3" y="12"/>
                    <a:pt x="0" y="6"/>
                  </a:cubicBezTo>
                  <a:cubicBezTo>
                    <a:pt x="1" y="0"/>
                    <a:pt x="7" y="2"/>
                    <a:pt x="10" y="2"/>
                  </a:cubicBezTo>
                  <a:cubicBezTo>
                    <a:pt x="14" y="1"/>
                    <a:pt x="11" y="6"/>
                    <a:pt x="13" y="8"/>
                  </a:cubicBezTo>
                  <a:cubicBezTo>
                    <a:pt x="12" y="14"/>
                    <a:pt x="14" y="20"/>
                    <a:pt x="11" y="26"/>
                  </a:cubicBezTo>
                  <a:close/>
                </a:path>
              </a:pathLst>
            </a:custGeom>
            <a:solidFill>
              <a:srgbClr val="536B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5" name="Freeform 110">
              <a:extLst>
                <a:ext uri="{FF2B5EF4-FFF2-40B4-BE49-F238E27FC236}">
                  <a16:creationId xmlns:a16="http://schemas.microsoft.com/office/drawing/2014/main" id="{AC5AE1D3-6BEB-F063-209C-8E190FFB3812}"/>
                </a:ext>
              </a:extLst>
            </p:cNvPr>
            <p:cNvSpPr/>
            <p:nvPr/>
          </p:nvSpPr>
          <p:spPr bwMode="auto">
            <a:xfrm>
              <a:off x="2836863" y="3879850"/>
              <a:ext cx="85725" cy="263525"/>
            </a:xfrm>
            <a:custGeom>
              <a:avLst/>
              <a:gdLst>
                <a:gd name="T0" fmla="*/ 2 w 10"/>
                <a:gd name="T1" fmla="*/ 24 h 31"/>
                <a:gd name="T2" fmla="*/ 4 w 10"/>
                <a:gd name="T3" fmla="*/ 21 h 31"/>
                <a:gd name="T4" fmla="*/ 2 w 10"/>
                <a:gd name="T5" fmla="*/ 5 h 31"/>
                <a:gd name="T6" fmla="*/ 4 w 10"/>
                <a:gd name="T7" fmla="*/ 0 h 31"/>
                <a:gd name="T8" fmla="*/ 10 w 10"/>
                <a:gd name="T9" fmla="*/ 23 h 31"/>
                <a:gd name="T10" fmla="*/ 3 w 10"/>
                <a:gd name="T11" fmla="*/ 29 h 31"/>
                <a:gd name="T12" fmla="*/ 1 w 10"/>
                <a:gd name="T13" fmla="*/ 28 h 31"/>
                <a:gd name="T14" fmla="*/ 2 w 10"/>
                <a:gd name="T15" fmla="*/ 24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1">
                  <a:moveTo>
                    <a:pt x="2" y="24"/>
                  </a:moveTo>
                  <a:cubicBezTo>
                    <a:pt x="4" y="25"/>
                    <a:pt x="5" y="23"/>
                    <a:pt x="4" y="21"/>
                  </a:cubicBezTo>
                  <a:cubicBezTo>
                    <a:pt x="4" y="16"/>
                    <a:pt x="3" y="10"/>
                    <a:pt x="2" y="5"/>
                  </a:cubicBezTo>
                  <a:cubicBezTo>
                    <a:pt x="2" y="2"/>
                    <a:pt x="2" y="1"/>
                    <a:pt x="4" y="0"/>
                  </a:cubicBezTo>
                  <a:cubicBezTo>
                    <a:pt x="4" y="8"/>
                    <a:pt x="8" y="15"/>
                    <a:pt x="10" y="23"/>
                  </a:cubicBezTo>
                  <a:cubicBezTo>
                    <a:pt x="10" y="29"/>
                    <a:pt x="9" y="31"/>
                    <a:pt x="3" y="29"/>
                  </a:cubicBezTo>
                  <a:cubicBezTo>
                    <a:pt x="2" y="29"/>
                    <a:pt x="1" y="29"/>
                    <a:pt x="1" y="28"/>
                  </a:cubicBezTo>
                  <a:cubicBezTo>
                    <a:pt x="1" y="27"/>
                    <a:pt x="0" y="25"/>
                    <a:pt x="2" y="24"/>
                  </a:cubicBezTo>
                  <a:close/>
                </a:path>
              </a:pathLst>
            </a:custGeom>
            <a:solidFill>
              <a:srgbClr val="E4E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6" name="Freeform 111">
              <a:extLst>
                <a:ext uri="{FF2B5EF4-FFF2-40B4-BE49-F238E27FC236}">
                  <a16:creationId xmlns:a16="http://schemas.microsoft.com/office/drawing/2014/main" id="{E1BAA3C2-7296-3AA7-6F7E-BEB8EC215A30}"/>
                </a:ext>
              </a:extLst>
            </p:cNvPr>
            <p:cNvSpPr/>
            <p:nvPr/>
          </p:nvSpPr>
          <p:spPr bwMode="auto">
            <a:xfrm>
              <a:off x="2573338" y="3600450"/>
              <a:ext cx="136525" cy="331788"/>
            </a:xfrm>
            <a:custGeom>
              <a:avLst/>
              <a:gdLst>
                <a:gd name="T0" fmla="*/ 12 w 16"/>
                <a:gd name="T1" fmla="*/ 2 h 39"/>
                <a:gd name="T2" fmla="*/ 15 w 16"/>
                <a:gd name="T3" fmla="*/ 0 h 39"/>
                <a:gd name="T4" fmla="*/ 14 w 16"/>
                <a:gd name="T5" fmla="*/ 14 h 39"/>
                <a:gd name="T6" fmla="*/ 5 w 16"/>
                <a:gd name="T7" fmla="*/ 39 h 39"/>
                <a:gd name="T8" fmla="*/ 3 w 16"/>
                <a:gd name="T9" fmla="*/ 30 h 39"/>
                <a:gd name="T10" fmla="*/ 10 w 16"/>
                <a:gd name="T11" fmla="*/ 4 h 39"/>
                <a:gd name="T12" fmla="*/ 12 w 16"/>
                <a:gd name="T13" fmla="*/ 2 h 39"/>
              </a:gdLst>
              <a:ahLst/>
              <a:cxnLst>
                <a:cxn ang="0">
                  <a:pos x="T0" y="T1"/>
                </a:cxn>
                <a:cxn ang="0">
                  <a:pos x="T2" y="T3"/>
                </a:cxn>
                <a:cxn ang="0">
                  <a:pos x="T4" y="T5"/>
                </a:cxn>
                <a:cxn ang="0">
                  <a:pos x="T6" y="T7"/>
                </a:cxn>
                <a:cxn ang="0">
                  <a:pos x="T8" y="T9"/>
                </a:cxn>
                <a:cxn ang="0">
                  <a:pos x="T10" y="T11"/>
                </a:cxn>
                <a:cxn ang="0">
                  <a:pos x="T12" y="T13"/>
                </a:cxn>
              </a:cxnLst>
              <a:rect l="0" t="0" r="r" b="b"/>
              <a:pathLst>
                <a:path w="16" h="39">
                  <a:moveTo>
                    <a:pt x="12" y="2"/>
                  </a:moveTo>
                  <a:cubicBezTo>
                    <a:pt x="13" y="1"/>
                    <a:pt x="14" y="1"/>
                    <a:pt x="15" y="0"/>
                  </a:cubicBezTo>
                  <a:cubicBezTo>
                    <a:pt x="16" y="5"/>
                    <a:pt x="14" y="9"/>
                    <a:pt x="14" y="14"/>
                  </a:cubicBezTo>
                  <a:cubicBezTo>
                    <a:pt x="8" y="22"/>
                    <a:pt x="8" y="31"/>
                    <a:pt x="5" y="39"/>
                  </a:cubicBezTo>
                  <a:cubicBezTo>
                    <a:pt x="0" y="37"/>
                    <a:pt x="2" y="33"/>
                    <a:pt x="3" y="30"/>
                  </a:cubicBezTo>
                  <a:cubicBezTo>
                    <a:pt x="5" y="21"/>
                    <a:pt x="7" y="12"/>
                    <a:pt x="10" y="4"/>
                  </a:cubicBezTo>
                  <a:cubicBezTo>
                    <a:pt x="11" y="3"/>
                    <a:pt x="11" y="2"/>
                    <a:pt x="12" y="2"/>
                  </a:cubicBezTo>
                  <a:close/>
                </a:path>
              </a:pathLst>
            </a:custGeom>
            <a:solidFill>
              <a:srgbClr val="4156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7" name="Freeform 112">
              <a:extLst>
                <a:ext uri="{FF2B5EF4-FFF2-40B4-BE49-F238E27FC236}">
                  <a16:creationId xmlns:a16="http://schemas.microsoft.com/office/drawing/2014/main" id="{7B9D76B7-8752-5115-B084-FCE61D6B3377}"/>
                </a:ext>
              </a:extLst>
            </p:cNvPr>
            <p:cNvSpPr/>
            <p:nvPr/>
          </p:nvSpPr>
          <p:spPr bwMode="auto">
            <a:xfrm>
              <a:off x="3883026" y="2573338"/>
              <a:ext cx="84138" cy="330200"/>
            </a:xfrm>
            <a:custGeom>
              <a:avLst/>
              <a:gdLst>
                <a:gd name="T0" fmla="*/ 2 w 10"/>
                <a:gd name="T1" fmla="*/ 1 h 39"/>
                <a:gd name="T2" fmla="*/ 3 w 10"/>
                <a:gd name="T3" fmla="*/ 0 h 39"/>
                <a:gd name="T4" fmla="*/ 3 w 10"/>
                <a:gd name="T5" fmla="*/ 18 h 39"/>
                <a:gd name="T6" fmla="*/ 6 w 10"/>
                <a:gd name="T7" fmla="*/ 12 h 39"/>
                <a:gd name="T8" fmla="*/ 9 w 10"/>
                <a:gd name="T9" fmla="*/ 17 h 39"/>
                <a:gd name="T10" fmla="*/ 7 w 10"/>
                <a:gd name="T11" fmla="*/ 38 h 39"/>
                <a:gd name="T12" fmla="*/ 4 w 10"/>
                <a:gd name="T13" fmla="*/ 36 h 39"/>
                <a:gd name="T14" fmla="*/ 4 w 10"/>
                <a:gd name="T15" fmla="*/ 28 h 39"/>
                <a:gd name="T16" fmla="*/ 3 w 10"/>
                <a:gd name="T17" fmla="*/ 39 h 39"/>
                <a:gd name="T18" fmla="*/ 1 w 10"/>
                <a:gd name="T19" fmla="*/ 13 h 39"/>
                <a:gd name="T20" fmla="*/ 2 w 10"/>
                <a:gd name="T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39">
                  <a:moveTo>
                    <a:pt x="2" y="1"/>
                  </a:moveTo>
                  <a:cubicBezTo>
                    <a:pt x="2" y="0"/>
                    <a:pt x="3" y="0"/>
                    <a:pt x="3" y="0"/>
                  </a:cubicBezTo>
                  <a:cubicBezTo>
                    <a:pt x="3" y="6"/>
                    <a:pt x="3" y="12"/>
                    <a:pt x="3" y="18"/>
                  </a:cubicBezTo>
                  <a:cubicBezTo>
                    <a:pt x="6" y="16"/>
                    <a:pt x="4" y="13"/>
                    <a:pt x="6" y="12"/>
                  </a:cubicBezTo>
                  <a:cubicBezTo>
                    <a:pt x="8" y="13"/>
                    <a:pt x="8" y="15"/>
                    <a:pt x="9" y="17"/>
                  </a:cubicBezTo>
                  <a:cubicBezTo>
                    <a:pt x="8" y="24"/>
                    <a:pt x="10" y="31"/>
                    <a:pt x="7" y="38"/>
                  </a:cubicBezTo>
                  <a:cubicBezTo>
                    <a:pt x="5" y="39"/>
                    <a:pt x="4" y="38"/>
                    <a:pt x="4" y="36"/>
                  </a:cubicBezTo>
                  <a:cubicBezTo>
                    <a:pt x="4" y="33"/>
                    <a:pt x="4" y="30"/>
                    <a:pt x="4" y="28"/>
                  </a:cubicBezTo>
                  <a:cubicBezTo>
                    <a:pt x="3" y="31"/>
                    <a:pt x="5" y="35"/>
                    <a:pt x="3" y="39"/>
                  </a:cubicBezTo>
                  <a:cubicBezTo>
                    <a:pt x="0" y="30"/>
                    <a:pt x="3" y="22"/>
                    <a:pt x="1" y="13"/>
                  </a:cubicBezTo>
                  <a:cubicBezTo>
                    <a:pt x="2" y="9"/>
                    <a:pt x="2" y="5"/>
                    <a:pt x="2" y="1"/>
                  </a:cubicBezTo>
                  <a:close/>
                </a:path>
              </a:pathLst>
            </a:custGeom>
            <a:solidFill>
              <a:srgbClr val="7560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8" name="Freeform 113">
              <a:extLst>
                <a:ext uri="{FF2B5EF4-FFF2-40B4-BE49-F238E27FC236}">
                  <a16:creationId xmlns:a16="http://schemas.microsoft.com/office/drawing/2014/main" id="{195C707B-9490-91DF-16A9-ADF5AC802B2B}"/>
                </a:ext>
              </a:extLst>
            </p:cNvPr>
            <p:cNvSpPr/>
            <p:nvPr/>
          </p:nvSpPr>
          <p:spPr bwMode="auto">
            <a:xfrm>
              <a:off x="2633663" y="1800225"/>
              <a:ext cx="109538" cy="212725"/>
            </a:xfrm>
            <a:custGeom>
              <a:avLst/>
              <a:gdLst>
                <a:gd name="T0" fmla="*/ 1 w 13"/>
                <a:gd name="T1" fmla="*/ 19 h 25"/>
                <a:gd name="T2" fmla="*/ 5 w 13"/>
                <a:gd name="T3" fmla="*/ 2 h 25"/>
                <a:gd name="T4" fmla="*/ 9 w 13"/>
                <a:gd name="T5" fmla="*/ 1 h 25"/>
                <a:gd name="T6" fmla="*/ 11 w 13"/>
                <a:gd name="T7" fmla="*/ 6 h 25"/>
                <a:gd name="T8" fmla="*/ 5 w 13"/>
                <a:gd name="T9" fmla="*/ 25 h 25"/>
                <a:gd name="T10" fmla="*/ 1 w 13"/>
                <a:gd name="T11" fmla="*/ 19 h 25"/>
              </a:gdLst>
              <a:ahLst/>
              <a:cxnLst>
                <a:cxn ang="0">
                  <a:pos x="T0" y="T1"/>
                </a:cxn>
                <a:cxn ang="0">
                  <a:pos x="T2" y="T3"/>
                </a:cxn>
                <a:cxn ang="0">
                  <a:pos x="T4" y="T5"/>
                </a:cxn>
                <a:cxn ang="0">
                  <a:pos x="T6" y="T7"/>
                </a:cxn>
                <a:cxn ang="0">
                  <a:pos x="T8" y="T9"/>
                </a:cxn>
                <a:cxn ang="0">
                  <a:pos x="T10" y="T11"/>
                </a:cxn>
              </a:cxnLst>
              <a:rect l="0" t="0" r="r" b="b"/>
              <a:pathLst>
                <a:path w="13" h="25">
                  <a:moveTo>
                    <a:pt x="1" y="19"/>
                  </a:moveTo>
                  <a:cubicBezTo>
                    <a:pt x="0" y="12"/>
                    <a:pt x="4" y="8"/>
                    <a:pt x="5" y="2"/>
                  </a:cubicBezTo>
                  <a:cubicBezTo>
                    <a:pt x="5" y="0"/>
                    <a:pt x="8" y="0"/>
                    <a:pt x="9" y="1"/>
                  </a:cubicBezTo>
                  <a:cubicBezTo>
                    <a:pt x="10" y="2"/>
                    <a:pt x="13" y="5"/>
                    <a:pt x="11" y="6"/>
                  </a:cubicBezTo>
                  <a:cubicBezTo>
                    <a:pt x="2" y="11"/>
                    <a:pt x="6" y="19"/>
                    <a:pt x="5" y="25"/>
                  </a:cubicBezTo>
                  <a:cubicBezTo>
                    <a:pt x="4" y="23"/>
                    <a:pt x="2" y="21"/>
                    <a:pt x="1" y="19"/>
                  </a:cubicBezTo>
                  <a:close/>
                </a:path>
              </a:pathLst>
            </a:custGeom>
            <a:solidFill>
              <a:srgbClr val="95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9" name="Freeform 114">
              <a:extLst>
                <a:ext uri="{FF2B5EF4-FFF2-40B4-BE49-F238E27FC236}">
                  <a16:creationId xmlns:a16="http://schemas.microsoft.com/office/drawing/2014/main" id="{976192AA-B2DC-ACF5-AD02-97484A8757E7}"/>
                </a:ext>
              </a:extLst>
            </p:cNvPr>
            <p:cNvSpPr/>
            <p:nvPr/>
          </p:nvSpPr>
          <p:spPr bwMode="auto">
            <a:xfrm>
              <a:off x="2684463" y="3719513"/>
              <a:ext cx="136525" cy="220663"/>
            </a:xfrm>
            <a:custGeom>
              <a:avLst/>
              <a:gdLst>
                <a:gd name="T0" fmla="*/ 3 w 16"/>
                <a:gd name="T1" fmla="*/ 0 h 26"/>
                <a:gd name="T2" fmla="*/ 4 w 16"/>
                <a:gd name="T3" fmla="*/ 9 h 26"/>
                <a:gd name="T4" fmla="*/ 16 w 16"/>
                <a:gd name="T5" fmla="*/ 26 h 26"/>
                <a:gd name="T6" fmla="*/ 16 w 16"/>
                <a:gd name="T7" fmla="*/ 26 h 26"/>
                <a:gd name="T8" fmla="*/ 2 w 16"/>
                <a:gd name="T9" fmla="*/ 0 h 26"/>
                <a:gd name="T10" fmla="*/ 3 w 16"/>
                <a:gd name="T11" fmla="*/ 0 h 26"/>
              </a:gdLst>
              <a:ahLst/>
              <a:cxnLst>
                <a:cxn ang="0">
                  <a:pos x="T0" y="T1"/>
                </a:cxn>
                <a:cxn ang="0">
                  <a:pos x="T2" y="T3"/>
                </a:cxn>
                <a:cxn ang="0">
                  <a:pos x="T4" y="T5"/>
                </a:cxn>
                <a:cxn ang="0">
                  <a:pos x="T6" y="T7"/>
                </a:cxn>
                <a:cxn ang="0">
                  <a:pos x="T8" y="T9"/>
                </a:cxn>
                <a:cxn ang="0">
                  <a:pos x="T10" y="T11"/>
                </a:cxn>
              </a:cxnLst>
              <a:rect l="0" t="0" r="r" b="b"/>
              <a:pathLst>
                <a:path w="16" h="26">
                  <a:moveTo>
                    <a:pt x="3" y="0"/>
                  </a:moveTo>
                  <a:cubicBezTo>
                    <a:pt x="7" y="3"/>
                    <a:pt x="3" y="6"/>
                    <a:pt x="4" y="9"/>
                  </a:cubicBezTo>
                  <a:cubicBezTo>
                    <a:pt x="5" y="17"/>
                    <a:pt x="10" y="22"/>
                    <a:pt x="16" y="26"/>
                  </a:cubicBezTo>
                  <a:cubicBezTo>
                    <a:pt x="16" y="26"/>
                    <a:pt x="16" y="26"/>
                    <a:pt x="16" y="26"/>
                  </a:cubicBezTo>
                  <a:cubicBezTo>
                    <a:pt x="1" y="21"/>
                    <a:pt x="0" y="20"/>
                    <a:pt x="2" y="0"/>
                  </a:cubicBezTo>
                  <a:cubicBezTo>
                    <a:pt x="2" y="0"/>
                    <a:pt x="3" y="0"/>
                    <a:pt x="3" y="0"/>
                  </a:cubicBezTo>
                  <a:close/>
                </a:path>
              </a:pathLst>
            </a:custGeom>
            <a:solidFill>
              <a:srgbClr val="4B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0" name="Freeform 115">
              <a:extLst>
                <a:ext uri="{FF2B5EF4-FFF2-40B4-BE49-F238E27FC236}">
                  <a16:creationId xmlns:a16="http://schemas.microsoft.com/office/drawing/2014/main" id="{1B3D8677-9D41-33C4-10E0-3C973E2B813A}"/>
                </a:ext>
              </a:extLst>
            </p:cNvPr>
            <p:cNvSpPr/>
            <p:nvPr/>
          </p:nvSpPr>
          <p:spPr bwMode="auto">
            <a:xfrm>
              <a:off x="2717801" y="2020888"/>
              <a:ext cx="77788" cy="127000"/>
            </a:xfrm>
            <a:custGeom>
              <a:avLst/>
              <a:gdLst>
                <a:gd name="T0" fmla="*/ 1 w 9"/>
                <a:gd name="T1" fmla="*/ 7 h 15"/>
                <a:gd name="T2" fmla="*/ 0 w 9"/>
                <a:gd name="T3" fmla="*/ 0 h 15"/>
                <a:gd name="T4" fmla="*/ 6 w 9"/>
                <a:gd name="T5" fmla="*/ 15 h 15"/>
                <a:gd name="T6" fmla="*/ 1 w 9"/>
                <a:gd name="T7" fmla="*/ 7 h 15"/>
              </a:gdLst>
              <a:ahLst/>
              <a:cxnLst>
                <a:cxn ang="0">
                  <a:pos x="T0" y="T1"/>
                </a:cxn>
                <a:cxn ang="0">
                  <a:pos x="T2" y="T3"/>
                </a:cxn>
                <a:cxn ang="0">
                  <a:pos x="T4" y="T5"/>
                </a:cxn>
                <a:cxn ang="0">
                  <a:pos x="T6" y="T7"/>
                </a:cxn>
              </a:cxnLst>
              <a:rect l="0" t="0" r="r" b="b"/>
              <a:pathLst>
                <a:path w="9" h="15">
                  <a:moveTo>
                    <a:pt x="1" y="7"/>
                  </a:moveTo>
                  <a:cubicBezTo>
                    <a:pt x="0" y="5"/>
                    <a:pt x="0" y="3"/>
                    <a:pt x="0" y="0"/>
                  </a:cubicBezTo>
                  <a:cubicBezTo>
                    <a:pt x="7" y="3"/>
                    <a:pt x="9" y="8"/>
                    <a:pt x="6" y="15"/>
                  </a:cubicBezTo>
                  <a:cubicBezTo>
                    <a:pt x="2" y="14"/>
                    <a:pt x="3" y="9"/>
                    <a:pt x="1" y="7"/>
                  </a:cubicBezTo>
                  <a:close/>
                </a:path>
              </a:pathLst>
            </a:custGeom>
            <a:solidFill>
              <a:srgbClr val="6739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1" name="Freeform 116">
              <a:extLst>
                <a:ext uri="{FF2B5EF4-FFF2-40B4-BE49-F238E27FC236}">
                  <a16:creationId xmlns:a16="http://schemas.microsoft.com/office/drawing/2014/main" id="{7E071AB0-F72C-44B8-922C-DCDA49F6FE91}"/>
                </a:ext>
              </a:extLst>
            </p:cNvPr>
            <p:cNvSpPr/>
            <p:nvPr/>
          </p:nvSpPr>
          <p:spPr bwMode="auto">
            <a:xfrm>
              <a:off x="2803526" y="4764088"/>
              <a:ext cx="50800" cy="246063"/>
            </a:xfrm>
            <a:custGeom>
              <a:avLst/>
              <a:gdLst>
                <a:gd name="T0" fmla="*/ 5 w 6"/>
                <a:gd name="T1" fmla="*/ 29 h 29"/>
                <a:gd name="T2" fmla="*/ 4 w 6"/>
                <a:gd name="T3" fmla="*/ 29 h 29"/>
                <a:gd name="T4" fmla="*/ 3 w 6"/>
                <a:gd name="T5" fmla="*/ 4 h 29"/>
                <a:gd name="T6" fmla="*/ 5 w 6"/>
                <a:gd name="T7" fmla="*/ 0 h 29"/>
                <a:gd name="T8" fmla="*/ 6 w 6"/>
                <a:gd name="T9" fmla="*/ 1 h 29"/>
                <a:gd name="T10" fmla="*/ 5 w 6"/>
                <a:gd name="T11" fmla="*/ 29 h 29"/>
              </a:gdLst>
              <a:ahLst/>
              <a:cxnLst>
                <a:cxn ang="0">
                  <a:pos x="T0" y="T1"/>
                </a:cxn>
                <a:cxn ang="0">
                  <a:pos x="T2" y="T3"/>
                </a:cxn>
                <a:cxn ang="0">
                  <a:pos x="T4" y="T5"/>
                </a:cxn>
                <a:cxn ang="0">
                  <a:pos x="T6" y="T7"/>
                </a:cxn>
                <a:cxn ang="0">
                  <a:pos x="T8" y="T9"/>
                </a:cxn>
                <a:cxn ang="0">
                  <a:pos x="T10" y="T11"/>
                </a:cxn>
              </a:cxnLst>
              <a:rect l="0" t="0" r="r" b="b"/>
              <a:pathLst>
                <a:path w="6" h="28">
                  <a:moveTo>
                    <a:pt x="5" y="29"/>
                  </a:moveTo>
                  <a:cubicBezTo>
                    <a:pt x="5" y="29"/>
                    <a:pt x="4" y="29"/>
                    <a:pt x="4" y="29"/>
                  </a:cubicBezTo>
                  <a:cubicBezTo>
                    <a:pt x="0" y="21"/>
                    <a:pt x="4" y="12"/>
                    <a:pt x="3" y="4"/>
                  </a:cubicBezTo>
                  <a:cubicBezTo>
                    <a:pt x="3" y="3"/>
                    <a:pt x="3" y="1"/>
                    <a:pt x="5" y="0"/>
                  </a:cubicBezTo>
                  <a:cubicBezTo>
                    <a:pt x="5" y="1"/>
                    <a:pt x="5" y="1"/>
                    <a:pt x="6" y="1"/>
                  </a:cubicBezTo>
                  <a:cubicBezTo>
                    <a:pt x="5" y="10"/>
                    <a:pt x="5" y="20"/>
                    <a:pt x="5" y="29"/>
                  </a:cubicBezTo>
                  <a:close/>
                </a:path>
              </a:pathLst>
            </a:custGeom>
            <a:solidFill>
              <a:srgbClr val="CFD0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2" name="Freeform 117">
              <a:extLst>
                <a:ext uri="{FF2B5EF4-FFF2-40B4-BE49-F238E27FC236}">
                  <a16:creationId xmlns:a16="http://schemas.microsoft.com/office/drawing/2014/main" id="{8AD64347-533F-CC53-D079-60CFA276E4A6}"/>
                </a:ext>
              </a:extLst>
            </p:cNvPr>
            <p:cNvSpPr/>
            <p:nvPr/>
          </p:nvSpPr>
          <p:spPr bwMode="auto">
            <a:xfrm>
              <a:off x="2828926" y="4127500"/>
              <a:ext cx="33338" cy="203200"/>
            </a:xfrm>
            <a:custGeom>
              <a:avLst/>
              <a:gdLst>
                <a:gd name="T0" fmla="*/ 2 w 4"/>
                <a:gd name="T1" fmla="*/ 0 h 24"/>
                <a:gd name="T2" fmla="*/ 4 w 4"/>
                <a:gd name="T3" fmla="*/ 0 h 24"/>
                <a:gd name="T4" fmla="*/ 4 w 4"/>
                <a:gd name="T5" fmla="*/ 12 h 24"/>
                <a:gd name="T6" fmla="*/ 4 w 4"/>
                <a:gd name="T7" fmla="*/ 23 h 24"/>
                <a:gd name="T8" fmla="*/ 2 w 4"/>
                <a:gd name="T9" fmla="*/ 22 h 24"/>
                <a:gd name="T10" fmla="*/ 2 w 4"/>
                <a:gd name="T11" fmla="*/ 0 h 24"/>
              </a:gdLst>
              <a:ahLst/>
              <a:cxnLst>
                <a:cxn ang="0">
                  <a:pos x="T0" y="T1"/>
                </a:cxn>
                <a:cxn ang="0">
                  <a:pos x="T2" y="T3"/>
                </a:cxn>
                <a:cxn ang="0">
                  <a:pos x="T4" y="T5"/>
                </a:cxn>
                <a:cxn ang="0">
                  <a:pos x="T6" y="T7"/>
                </a:cxn>
                <a:cxn ang="0">
                  <a:pos x="T8" y="T9"/>
                </a:cxn>
                <a:cxn ang="0">
                  <a:pos x="T10" y="T11"/>
                </a:cxn>
              </a:cxnLst>
              <a:rect l="0" t="0" r="r" b="b"/>
              <a:pathLst>
                <a:path w="4" h="24">
                  <a:moveTo>
                    <a:pt x="2" y="0"/>
                  </a:moveTo>
                  <a:cubicBezTo>
                    <a:pt x="3" y="0"/>
                    <a:pt x="3" y="0"/>
                    <a:pt x="4" y="0"/>
                  </a:cubicBezTo>
                  <a:cubicBezTo>
                    <a:pt x="4" y="4"/>
                    <a:pt x="4" y="8"/>
                    <a:pt x="4" y="12"/>
                  </a:cubicBezTo>
                  <a:cubicBezTo>
                    <a:pt x="4" y="16"/>
                    <a:pt x="4" y="20"/>
                    <a:pt x="4" y="23"/>
                  </a:cubicBezTo>
                  <a:cubicBezTo>
                    <a:pt x="3" y="24"/>
                    <a:pt x="2" y="24"/>
                    <a:pt x="2" y="22"/>
                  </a:cubicBezTo>
                  <a:cubicBezTo>
                    <a:pt x="2" y="15"/>
                    <a:pt x="0" y="7"/>
                    <a:pt x="2" y="0"/>
                  </a:cubicBezTo>
                  <a:close/>
                </a:path>
              </a:pathLst>
            </a:custGeom>
            <a:solidFill>
              <a:srgbClr val="DDC3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3" name="Freeform 118">
              <a:extLst>
                <a:ext uri="{FF2B5EF4-FFF2-40B4-BE49-F238E27FC236}">
                  <a16:creationId xmlns:a16="http://schemas.microsoft.com/office/drawing/2014/main" id="{81D06125-36C1-1EC2-8D96-0413CD57816F}"/>
                </a:ext>
              </a:extLst>
            </p:cNvPr>
            <p:cNvSpPr/>
            <p:nvPr/>
          </p:nvSpPr>
          <p:spPr bwMode="auto">
            <a:xfrm>
              <a:off x="2973388" y="5365750"/>
              <a:ext cx="58738" cy="68263"/>
            </a:xfrm>
            <a:custGeom>
              <a:avLst/>
              <a:gdLst>
                <a:gd name="T0" fmla="*/ 5 w 7"/>
                <a:gd name="T1" fmla="*/ 8 h 8"/>
                <a:gd name="T2" fmla="*/ 2 w 7"/>
                <a:gd name="T3" fmla="*/ 1 h 8"/>
                <a:gd name="T4" fmla="*/ 4 w 7"/>
                <a:gd name="T5" fmla="*/ 1 h 8"/>
                <a:gd name="T6" fmla="*/ 5 w 7"/>
                <a:gd name="T7" fmla="*/ 8 h 8"/>
              </a:gdLst>
              <a:ahLst/>
              <a:cxnLst>
                <a:cxn ang="0">
                  <a:pos x="T0" y="T1"/>
                </a:cxn>
                <a:cxn ang="0">
                  <a:pos x="T2" y="T3"/>
                </a:cxn>
                <a:cxn ang="0">
                  <a:pos x="T4" y="T5"/>
                </a:cxn>
                <a:cxn ang="0">
                  <a:pos x="T6" y="T7"/>
                </a:cxn>
              </a:cxnLst>
              <a:rect l="0" t="0" r="r" b="b"/>
              <a:pathLst>
                <a:path w="7" h="8">
                  <a:moveTo>
                    <a:pt x="5" y="8"/>
                  </a:moveTo>
                  <a:cubicBezTo>
                    <a:pt x="5" y="5"/>
                    <a:pt x="0" y="5"/>
                    <a:pt x="2" y="1"/>
                  </a:cubicBezTo>
                  <a:cubicBezTo>
                    <a:pt x="2" y="1"/>
                    <a:pt x="4" y="0"/>
                    <a:pt x="4" y="1"/>
                  </a:cubicBezTo>
                  <a:cubicBezTo>
                    <a:pt x="7" y="3"/>
                    <a:pt x="6" y="5"/>
                    <a:pt x="5" y="8"/>
                  </a:cubicBezTo>
                  <a:close/>
                </a:path>
              </a:pathLst>
            </a:custGeom>
            <a:solidFill>
              <a:srgbClr val="4A4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4" name="Freeform 119">
              <a:extLst>
                <a:ext uri="{FF2B5EF4-FFF2-40B4-BE49-F238E27FC236}">
                  <a16:creationId xmlns:a16="http://schemas.microsoft.com/office/drawing/2014/main" id="{B825FE73-7E1D-BBF4-2A86-B015389DA2EE}"/>
                </a:ext>
              </a:extLst>
            </p:cNvPr>
            <p:cNvSpPr/>
            <p:nvPr/>
          </p:nvSpPr>
          <p:spPr bwMode="auto">
            <a:xfrm>
              <a:off x="1095376" y="3098800"/>
              <a:ext cx="696913" cy="1155700"/>
            </a:xfrm>
            <a:custGeom>
              <a:avLst/>
              <a:gdLst>
                <a:gd name="T0" fmla="*/ 75 w 82"/>
                <a:gd name="T1" fmla="*/ 100 h 136"/>
                <a:gd name="T2" fmla="*/ 75 w 82"/>
                <a:gd name="T3" fmla="*/ 102 h 136"/>
                <a:gd name="T4" fmla="*/ 72 w 82"/>
                <a:gd name="T5" fmla="*/ 121 h 136"/>
                <a:gd name="T6" fmla="*/ 60 w 82"/>
                <a:gd name="T7" fmla="*/ 134 h 136"/>
                <a:gd name="T8" fmla="*/ 51 w 82"/>
                <a:gd name="T9" fmla="*/ 130 h 136"/>
                <a:gd name="T10" fmla="*/ 42 w 82"/>
                <a:gd name="T11" fmla="*/ 128 h 136"/>
                <a:gd name="T12" fmla="*/ 38 w 82"/>
                <a:gd name="T13" fmla="*/ 129 h 136"/>
                <a:gd name="T14" fmla="*/ 35 w 82"/>
                <a:gd name="T15" fmla="*/ 129 h 136"/>
                <a:gd name="T16" fmla="*/ 35 w 82"/>
                <a:gd name="T17" fmla="*/ 113 h 136"/>
                <a:gd name="T18" fmla="*/ 37 w 82"/>
                <a:gd name="T19" fmla="*/ 91 h 136"/>
                <a:gd name="T20" fmla="*/ 39 w 82"/>
                <a:gd name="T21" fmla="*/ 84 h 136"/>
                <a:gd name="T22" fmla="*/ 43 w 82"/>
                <a:gd name="T23" fmla="*/ 89 h 136"/>
                <a:gd name="T24" fmla="*/ 45 w 82"/>
                <a:gd name="T25" fmla="*/ 89 h 136"/>
                <a:gd name="T26" fmla="*/ 48 w 82"/>
                <a:gd name="T27" fmla="*/ 64 h 136"/>
                <a:gd name="T28" fmla="*/ 46 w 82"/>
                <a:gd name="T29" fmla="*/ 60 h 136"/>
                <a:gd name="T30" fmla="*/ 42 w 82"/>
                <a:gd name="T31" fmla="*/ 58 h 136"/>
                <a:gd name="T32" fmla="*/ 35 w 82"/>
                <a:gd name="T33" fmla="*/ 57 h 136"/>
                <a:gd name="T34" fmla="*/ 27 w 82"/>
                <a:gd name="T35" fmla="*/ 64 h 136"/>
                <a:gd name="T36" fmla="*/ 13 w 82"/>
                <a:gd name="T37" fmla="*/ 66 h 136"/>
                <a:gd name="T38" fmla="*/ 8 w 82"/>
                <a:gd name="T39" fmla="*/ 52 h 136"/>
                <a:gd name="T40" fmla="*/ 17 w 82"/>
                <a:gd name="T41" fmla="*/ 14 h 136"/>
                <a:gd name="T42" fmla="*/ 18 w 82"/>
                <a:gd name="T43" fmla="*/ 9 h 136"/>
                <a:gd name="T44" fmla="*/ 25 w 82"/>
                <a:gd name="T45" fmla="*/ 1 h 136"/>
                <a:gd name="T46" fmla="*/ 48 w 82"/>
                <a:gd name="T47" fmla="*/ 0 h 136"/>
                <a:gd name="T48" fmla="*/ 53 w 82"/>
                <a:gd name="T49" fmla="*/ 3 h 136"/>
                <a:gd name="T50" fmla="*/ 51 w 82"/>
                <a:gd name="T51" fmla="*/ 8 h 136"/>
                <a:gd name="T52" fmla="*/ 39 w 82"/>
                <a:gd name="T53" fmla="*/ 14 h 136"/>
                <a:gd name="T54" fmla="*/ 53 w 82"/>
                <a:gd name="T55" fmla="*/ 14 h 136"/>
                <a:gd name="T56" fmla="*/ 59 w 82"/>
                <a:gd name="T57" fmla="*/ 18 h 136"/>
                <a:gd name="T58" fmla="*/ 63 w 82"/>
                <a:gd name="T59" fmla="*/ 27 h 136"/>
                <a:gd name="T60" fmla="*/ 65 w 82"/>
                <a:gd name="T61" fmla="*/ 33 h 136"/>
                <a:gd name="T62" fmla="*/ 67 w 82"/>
                <a:gd name="T63" fmla="*/ 56 h 136"/>
                <a:gd name="T64" fmla="*/ 67 w 82"/>
                <a:gd name="T65" fmla="*/ 63 h 136"/>
                <a:gd name="T66" fmla="*/ 69 w 82"/>
                <a:gd name="T67" fmla="*/ 68 h 136"/>
                <a:gd name="T68" fmla="*/ 72 w 82"/>
                <a:gd name="T69" fmla="*/ 63 h 136"/>
                <a:gd name="T70" fmla="*/ 75 w 82"/>
                <a:gd name="T71" fmla="*/ 54 h 136"/>
                <a:gd name="T72" fmla="*/ 78 w 82"/>
                <a:gd name="T73" fmla="*/ 82 h 136"/>
                <a:gd name="T74" fmla="*/ 75 w 82"/>
                <a:gd name="T75" fmla="*/ 10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2" h="136">
                  <a:moveTo>
                    <a:pt x="75" y="100"/>
                  </a:moveTo>
                  <a:cubicBezTo>
                    <a:pt x="75" y="101"/>
                    <a:pt x="75" y="101"/>
                    <a:pt x="75" y="102"/>
                  </a:cubicBezTo>
                  <a:cubicBezTo>
                    <a:pt x="74" y="108"/>
                    <a:pt x="71" y="115"/>
                    <a:pt x="72" y="121"/>
                  </a:cubicBezTo>
                  <a:cubicBezTo>
                    <a:pt x="72" y="129"/>
                    <a:pt x="65" y="131"/>
                    <a:pt x="60" y="134"/>
                  </a:cubicBezTo>
                  <a:cubicBezTo>
                    <a:pt x="56" y="136"/>
                    <a:pt x="54" y="133"/>
                    <a:pt x="51" y="130"/>
                  </a:cubicBezTo>
                  <a:cubicBezTo>
                    <a:pt x="48" y="128"/>
                    <a:pt x="46" y="126"/>
                    <a:pt x="42" y="128"/>
                  </a:cubicBezTo>
                  <a:cubicBezTo>
                    <a:pt x="41" y="128"/>
                    <a:pt x="40" y="128"/>
                    <a:pt x="38" y="129"/>
                  </a:cubicBezTo>
                  <a:cubicBezTo>
                    <a:pt x="37" y="130"/>
                    <a:pt x="37" y="132"/>
                    <a:pt x="35" y="129"/>
                  </a:cubicBezTo>
                  <a:cubicBezTo>
                    <a:pt x="33" y="124"/>
                    <a:pt x="34" y="118"/>
                    <a:pt x="35" y="113"/>
                  </a:cubicBezTo>
                  <a:cubicBezTo>
                    <a:pt x="37" y="106"/>
                    <a:pt x="36" y="98"/>
                    <a:pt x="37" y="91"/>
                  </a:cubicBezTo>
                  <a:cubicBezTo>
                    <a:pt x="38" y="88"/>
                    <a:pt x="35" y="84"/>
                    <a:pt x="39" y="84"/>
                  </a:cubicBezTo>
                  <a:cubicBezTo>
                    <a:pt x="43" y="83"/>
                    <a:pt x="40" y="88"/>
                    <a:pt x="43" y="89"/>
                  </a:cubicBezTo>
                  <a:cubicBezTo>
                    <a:pt x="44" y="89"/>
                    <a:pt x="44" y="89"/>
                    <a:pt x="45" y="89"/>
                  </a:cubicBezTo>
                  <a:cubicBezTo>
                    <a:pt x="38" y="79"/>
                    <a:pt x="44" y="72"/>
                    <a:pt x="48" y="64"/>
                  </a:cubicBezTo>
                  <a:cubicBezTo>
                    <a:pt x="50" y="61"/>
                    <a:pt x="50" y="59"/>
                    <a:pt x="46" y="60"/>
                  </a:cubicBezTo>
                  <a:cubicBezTo>
                    <a:pt x="44" y="60"/>
                    <a:pt x="42" y="59"/>
                    <a:pt x="42" y="58"/>
                  </a:cubicBezTo>
                  <a:cubicBezTo>
                    <a:pt x="40" y="49"/>
                    <a:pt x="37" y="54"/>
                    <a:pt x="35" y="57"/>
                  </a:cubicBezTo>
                  <a:cubicBezTo>
                    <a:pt x="33" y="60"/>
                    <a:pt x="30" y="62"/>
                    <a:pt x="27" y="64"/>
                  </a:cubicBezTo>
                  <a:cubicBezTo>
                    <a:pt x="22" y="63"/>
                    <a:pt x="18" y="69"/>
                    <a:pt x="13" y="66"/>
                  </a:cubicBezTo>
                  <a:cubicBezTo>
                    <a:pt x="8" y="63"/>
                    <a:pt x="10" y="57"/>
                    <a:pt x="8" y="52"/>
                  </a:cubicBezTo>
                  <a:cubicBezTo>
                    <a:pt x="0" y="37"/>
                    <a:pt x="7" y="25"/>
                    <a:pt x="17" y="14"/>
                  </a:cubicBezTo>
                  <a:cubicBezTo>
                    <a:pt x="18" y="13"/>
                    <a:pt x="19" y="11"/>
                    <a:pt x="18" y="9"/>
                  </a:cubicBezTo>
                  <a:cubicBezTo>
                    <a:pt x="16" y="3"/>
                    <a:pt x="21" y="1"/>
                    <a:pt x="25" y="1"/>
                  </a:cubicBezTo>
                  <a:cubicBezTo>
                    <a:pt x="33" y="0"/>
                    <a:pt x="41" y="0"/>
                    <a:pt x="48" y="0"/>
                  </a:cubicBezTo>
                  <a:cubicBezTo>
                    <a:pt x="50" y="0"/>
                    <a:pt x="52" y="1"/>
                    <a:pt x="53" y="3"/>
                  </a:cubicBezTo>
                  <a:cubicBezTo>
                    <a:pt x="54" y="5"/>
                    <a:pt x="52" y="6"/>
                    <a:pt x="51" y="8"/>
                  </a:cubicBezTo>
                  <a:cubicBezTo>
                    <a:pt x="47" y="11"/>
                    <a:pt x="44" y="14"/>
                    <a:pt x="39" y="14"/>
                  </a:cubicBezTo>
                  <a:cubicBezTo>
                    <a:pt x="44" y="18"/>
                    <a:pt x="49" y="15"/>
                    <a:pt x="53" y="14"/>
                  </a:cubicBezTo>
                  <a:cubicBezTo>
                    <a:pt x="58" y="13"/>
                    <a:pt x="58" y="14"/>
                    <a:pt x="59" y="18"/>
                  </a:cubicBezTo>
                  <a:cubicBezTo>
                    <a:pt x="59" y="21"/>
                    <a:pt x="56" y="27"/>
                    <a:pt x="63" y="27"/>
                  </a:cubicBezTo>
                  <a:cubicBezTo>
                    <a:pt x="66" y="27"/>
                    <a:pt x="66" y="31"/>
                    <a:pt x="65" y="33"/>
                  </a:cubicBezTo>
                  <a:cubicBezTo>
                    <a:pt x="62" y="41"/>
                    <a:pt x="64" y="49"/>
                    <a:pt x="67" y="56"/>
                  </a:cubicBezTo>
                  <a:cubicBezTo>
                    <a:pt x="67" y="58"/>
                    <a:pt x="68" y="61"/>
                    <a:pt x="67" y="63"/>
                  </a:cubicBezTo>
                  <a:cubicBezTo>
                    <a:pt x="67" y="65"/>
                    <a:pt x="66" y="68"/>
                    <a:pt x="69" y="68"/>
                  </a:cubicBezTo>
                  <a:cubicBezTo>
                    <a:pt x="72" y="68"/>
                    <a:pt x="72" y="65"/>
                    <a:pt x="72" y="63"/>
                  </a:cubicBezTo>
                  <a:cubicBezTo>
                    <a:pt x="71" y="60"/>
                    <a:pt x="72" y="57"/>
                    <a:pt x="75" y="54"/>
                  </a:cubicBezTo>
                  <a:cubicBezTo>
                    <a:pt x="75" y="63"/>
                    <a:pt x="82" y="72"/>
                    <a:pt x="78" y="82"/>
                  </a:cubicBezTo>
                  <a:cubicBezTo>
                    <a:pt x="76" y="88"/>
                    <a:pt x="74" y="94"/>
                    <a:pt x="75" y="10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5" name="Freeform 120">
              <a:extLst>
                <a:ext uri="{FF2B5EF4-FFF2-40B4-BE49-F238E27FC236}">
                  <a16:creationId xmlns:a16="http://schemas.microsoft.com/office/drawing/2014/main" id="{C6F3E64A-9A9F-59B9-1C54-21B63A71E068}"/>
                </a:ext>
              </a:extLst>
            </p:cNvPr>
            <p:cNvSpPr/>
            <p:nvPr/>
          </p:nvSpPr>
          <p:spPr bwMode="auto">
            <a:xfrm>
              <a:off x="1784351" y="2266950"/>
              <a:ext cx="611188" cy="815975"/>
            </a:xfrm>
            <a:custGeom>
              <a:avLst/>
              <a:gdLst>
                <a:gd name="T0" fmla="*/ 44 w 72"/>
                <a:gd name="T1" fmla="*/ 0 h 96"/>
                <a:gd name="T2" fmla="*/ 43 w 72"/>
                <a:gd name="T3" fmla="*/ 8 h 96"/>
                <a:gd name="T4" fmla="*/ 45 w 72"/>
                <a:gd name="T5" fmla="*/ 14 h 96"/>
                <a:gd name="T6" fmla="*/ 54 w 72"/>
                <a:gd name="T7" fmla="*/ 25 h 96"/>
                <a:gd name="T8" fmla="*/ 57 w 72"/>
                <a:gd name="T9" fmla="*/ 44 h 96"/>
                <a:gd name="T10" fmla="*/ 60 w 72"/>
                <a:gd name="T11" fmla="*/ 34 h 96"/>
                <a:gd name="T12" fmla="*/ 66 w 72"/>
                <a:gd name="T13" fmla="*/ 64 h 96"/>
                <a:gd name="T14" fmla="*/ 70 w 72"/>
                <a:gd name="T15" fmla="*/ 86 h 96"/>
                <a:gd name="T16" fmla="*/ 70 w 72"/>
                <a:gd name="T17" fmla="*/ 94 h 96"/>
                <a:gd name="T18" fmla="*/ 63 w 72"/>
                <a:gd name="T19" fmla="*/ 91 h 96"/>
                <a:gd name="T20" fmla="*/ 60 w 72"/>
                <a:gd name="T21" fmla="*/ 90 h 96"/>
                <a:gd name="T22" fmla="*/ 40 w 72"/>
                <a:gd name="T23" fmla="*/ 71 h 96"/>
                <a:gd name="T24" fmla="*/ 25 w 72"/>
                <a:gd name="T25" fmla="*/ 36 h 96"/>
                <a:gd name="T26" fmla="*/ 24 w 72"/>
                <a:gd name="T27" fmla="*/ 59 h 96"/>
                <a:gd name="T28" fmla="*/ 24 w 72"/>
                <a:gd name="T29" fmla="*/ 76 h 96"/>
                <a:gd name="T30" fmla="*/ 18 w 72"/>
                <a:gd name="T31" fmla="*/ 90 h 96"/>
                <a:gd name="T32" fmla="*/ 4 w 72"/>
                <a:gd name="T33" fmla="*/ 85 h 96"/>
                <a:gd name="T34" fmla="*/ 5 w 72"/>
                <a:gd name="T35" fmla="*/ 81 h 96"/>
                <a:gd name="T36" fmla="*/ 13 w 72"/>
                <a:gd name="T37" fmla="*/ 58 h 96"/>
                <a:gd name="T38" fmla="*/ 7 w 72"/>
                <a:gd name="T39" fmla="*/ 67 h 96"/>
                <a:gd name="T40" fmla="*/ 0 w 72"/>
                <a:gd name="T41" fmla="*/ 71 h 96"/>
                <a:gd name="T42" fmla="*/ 6 w 72"/>
                <a:gd name="T43" fmla="*/ 46 h 96"/>
                <a:gd name="T44" fmla="*/ 16 w 72"/>
                <a:gd name="T45" fmla="*/ 16 h 96"/>
                <a:gd name="T46" fmla="*/ 44 w 72"/>
                <a:gd name="T4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96">
                  <a:moveTo>
                    <a:pt x="44" y="0"/>
                  </a:moveTo>
                  <a:cubicBezTo>
                    <a:pt x="44" y="3"/>
                    <a:pt x="49" y="6"/>
                    <a:pt x="43" y="8"/>
                  </a:cubicBezTo>
                  <a:cubicBezTo>
                    <a:pt x="41" y="9"/>
                    <a:pt x="42" y="14"/>
                    <a:pt x="45" y="14"/>
                  </a:cubicBezTo>
                  <a:cubicBezTo>
                    <a:pt x="54" y="13"/>
                    <a:pt x="53" y="20"/>
                    <a:pt x="54" y="25"/>
                  </a:cubicBezTo>
                  <a:cubicBezTo>
                    <a:pt x="55" y="31"/>
                    <a:pt x="53" y="38"/>
                    <a:pt x="57" y="44"/>
                  </a:cubicBezTo>
                  <a:cubicBezTo>
                    <a:pt x="60" y="41"/>
                    <a:pt x="58" y="38"/>
                    <a:pt x="60" y="34"/>
                  </a:cubicBezTo>
                  <a:cubicBezTo>
                    <a:pt x="62" y="45"/>
                    <a:pt x="65" y="54"/>
                    <a:pt x="66" y="64"/>
                  </a:cubicBezTo>
                  <a:cubicBezTo>
                    <a:pt x="68" y="71"/>
                    <a:pt x="69" y="79"/>
                    <a:pt x="70" y="86"/>
                  </a:cubicBezTo>
                  <a:cubicBezTo>
                    <a:pt x="71" y="89"/>
                    <a:pt x="72" y="92"/>
                    <a:pt x="70" y="94"/>
                  </a:cubicBezTo>
                  <a:cubicBezTo>
                    <a:pt x="67" y="96"/>
                    <a:pt x="65" y="93"/>
                    <a:pt x="63" y="91"/>
                  </a:cubicBezTo>
                  <a:cubicBezTo>
                    <a:pt x="62" y="91"/>
                    <a:pt x="61" y="91"/>
                    <a:pt x="60" y="90"/>
                  </a:cubicBezTo>
                  <a:cubicBezTo>
                    <a:pt x="47" y="89"/>
                    <a:pt x="43" y="83"/>
                    <a:pt x="40" y="71"/>
                  </a:cubicBezTo>
                  <a:cubicBezTo>
                    <a:pt x="37" y="59"/>
                    <a:pt x="38" y="44"/>
                    <a:pt x="25" y="36"/>
                  </a:cubicBezTo>
                  <a:cubicBezTo>
                    <a:pt x="26" y="43"/>
                    <a:pt x="23" y="51"/>
                    <a:pt x="24" y="59"/>
                  </a:cubicBezTo>
                  <a:cubicBezTo>
                    <a:pt x="24" y="64"/>
                    <a:pt x="25" y="70"/>
                    <a:pt x="24" y="76"/>
                  </a:cubicBezTo>
                  <a:cubicBezTo>
                    <a:pt x="24" y="82"/>
                    <a:pt x="22" y="87"/>
                    <a:pt x="18" y="90"/>
                  </a:cubicBezTo>
                  <a:cubicBezTo>
                    <a:pt x="8" y="93"/>
                    <a:pt x="5" y="92"/>
                    <a:pt x="4" y="85"/>
                  </a:cubicBezTo>
                  <a:cubicBezTo>
                    <a:pt x="4" y="83"/>
                    <a:pt x="4" y="82"/>
                    <a:pt x="5" y="81"/>
                  </a:cubicBezTo>
                  <a:cubicBezTo>
                    <a:pt x="12" y="75"/>
                    <a:pt x="6" y="64"/>
                    <a:pt x="13" y="58"/>
                  </a:cubicBezTo>
                  <a:cubicBezTo>
                    <a:pt x="11" y="61"/>
                    <a:pt x="10" y="65"/>
                    <a:pt x="7" y="67"/>
                  </a:cubicBezTo>
                  <a:cubicBezTo>
                    <a:pt x="5" y="69"/>
                    <a:pt x="4" y="73"/>
                    <a:pt x="0" y="71"/>
                  </a:cubicBezTo>
                  <a:cubicBezTo>
                    <a:pt x="1" y="63"/>
                    <a:pt x="3" y="54"/>
                    <a:pt x="6" y="46"/>
                  </a:cubicBezTo>
                  <a:cubicBezTo>
                    <a:pt x="9" y="36"/>
                    <a:pt x="13" y="26"/>
                    <a:pt x="16" y="16"/>
                  </a:cubicBezTo>
                  <a:cubicBezTo>
                    <a:pt x="24" y="8"/>
                    <a:pt x="33" y="3"/>
                    <a:pt x="44" y="0"/>
                  </a:cubicBezTo>
                  <a:close/>
                </a:path>
              </a:pathLst>
            </a:custGeom>
            <a:solidFill>
              <a:srgbClr val="99AE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6" name="Freeform 121">
              <a:extLst>
                <a:ext uri="{FF2B5EF4-FFF2-40B4-BE49-F238E27FC236}">
                  <a16:creationId xmlns:a16="http://schemas.microsoft.com/office/drawing/2014/main" id="{3349A379-8A2D-22E6-E9A2-51832F6AF8D8}"/>
                </a:ext>
              </a:extLst>
            </p:cNvPr>
            <p:cNvSpPr/>
            <p:nvPr/>
          </p:nvSpPr>
          <p:spPr bwMode="auto">
            <a:xfrm>
              <a:off x="1733551" y="2717800"/>
              <a:ext cx="585788" cy="788988"/>
            </a:xfrm>
            <a:custGeom>
              <a:avLst/>
              <a:gdLst>
                <a:gd name="T0" fmla="*/ 6 w 69"/>
                <a:gd name="T1" fmla="*/ 18 h 93"/>
                <a:gd name="T2" fmla="*/ 16 w 69"/>
                <a:gd name="T3" fmla="*/ 6 h 93"/>
                <a:gd name="T4" fmla="*/ 20 w 69"/>
                <a:gd name="T5" fmla="*/ 2 h 93"/>
                <a:gd name="T6" fmla="*/ 21 w 69"/>
                <a:gd name="T7" fmla="*/ 9 h 93"/>
                <a:gd name="T8" fmla="*/ 17 w 69"/>
                <a:gd name="T9" fmla="*/ 15 h 93"/>
                <a:gd name="T10" fmla="*/ 19 w 69"/>
                <a:gd name="T11" fmla="*/ 22 h 93"/>
                <a:gd name="T12" fmla="*/ 12 w 69"/>
                <a:gd name="T13" fmla="*/ 31 h 93"/>
                <a:gd name="T14" fmla="*/ 21 w 69"/>
                <a:gd name="T15" fmla="*/ 37 h 93"/>
                <a:gd name="T16" fmla="*/ 29 w 69"/>
                <a:gd name="T17" fmla="*/ 44 h 93"/>
                <a:gd name="T18" fmla="*/ 31 w 69"/>
                <a:gd name="T19" fmla="*/ 68 h 93"/>
                <a:gd name="T20" fmla="*/ 33 w 69"/>
                <a:gd name="T21" fmla="*/ 67 h 93"/>
                <a:gd name="T22" fmla="*/ 38 w 69"/>
                <a:gd name="T23" fmla="*/ 64 h 93"/>
                <a:gd name="T24" fmla="*/ 53 w 69"/>
                <a:gd name="T25" fmla="*/ 64 h 93"/>
                <a:gd name="T26" fmla="*/ 64 w 69"/>
                <a:gd name="T27" fmla="*/ 57 h 93"/>
                <a:gd name="T28" fmla="*/ 68 w 69"/>
                <a:gd name="T29" fmla="*/ 57 h 93"/>
                <a:gd name="T30" fmla="*/ 67 w 69"/>
                <a:gd name="T31" fmla="*/ 62 h 93"/>
                <a:gd name="T32" fmla="*/ 48 w 69"/>
                <a:gd name="T33" fmla="*/ 73 h 93"/>
                <a:gd name="T34" fmla="*/ 47 w 69"/>
                <a:gd name="T35" fmla="*/ 73 h 93"/>
                <a:gd name="T36" fmla="*/ 48 w 69"/>
                <a:gd name="T37" fmla="*/ 74 h 93"/>
                <a:gd name="T38" fmla="*/ 59 w 69"/>
                <a:gd name="T39" fmla="*/ 76 h 93"/>
                <a:gd name="T40" fmla="*/ 43 w 69"/>
                <a:gd name="T41" fmla="*/ 84 h 93"/>
                <a:gd name="T42" fmla="*/ 38 w 69"/>
                <a:gd name="T43" fmla="*/ 83 h 93"/>
                <a:gd name="T44" fmla="*/ 57 w 69"/>
                <a:gd name="T45" fmla="*/ 87 h 93"/>
                <a:gd name="T46" fmla="*/ 49 w 69"/>
                <a:gd name="T47" fmla="*/ 92 h 93"/>
                <a:gd name="T48" fmla="*/ 28 w 69"/>
                <a:gd name="T49" fmla="*/ 87 h 93"/>
                <a:gd name="T50" fmla="*/ 28 w 69"/>
                <a:gd name="T51" fmla="*/ 88 h 93"/>
                <a:gd name="T52" fmla="*/ 30 w 69"/>
                <a:gd name="T53" fmla="*/ 90 h 93"/>
                <a:gd name="T54" fmla="*/ 25 w 69"/>
                <a:gd name="T55" fmla="*/ 93 h 93"/>
                <a:gd name="T56" fmla="*/ 21 w 69"/>
                <a:gd name="T57" fmla="*/ 79 h 93"/>
                <a:gd name="T58" fmla="*/ 14 w 69"/>
                <a:gd name="T59" fmla="*/ 86 h 93"/>
                <a:gd name="T60" fmla="*/ 20 w 69"/>
                <a:gd name="T61" fmla="*/ 71 h 93"/>
                <a:gd name="T62" fmla="*/ 11 w 69"/>
                <a:gd name="T63" fmla="*/ 80 h 93"/>
                <a:gd name="T64" fmla="*/ 14 w 69"/>
                <a:gd name="T65" fmla="*/ 62 h 93"/>
                <a:gd name="T66" fmla="*/ 5 w 69"/>
                <a:gd name="T67" fmla="*/ 59 h 93"/>
                <a:gd name="T68" fmla="*/ 15 w 69"/>
                <a:gd name="T69" fmla="*/ 49 h 93"/>
                <a:gd name="T70" fmla="*/ 9 w 69"/>
                <a:gd name="T71" fmla="*/ 50 h 93"/>
                <a:gd name="T72" fmla="*/ 4 w 69"/>
                <a:gd name="T73" fmla="*/ 50 h 93"/>
                <a:gd name="T74" fmla="*/ 3 w 69"/>
                <a:gd name="T75" fmla="*/ 52 h 93"/>
                <a:gd name="T76" fmla="*/ 3 w 69"/>
                <a:gd name="T77" fmla="*/ 22 h 93"/>
                <a:gd name="T78" fmla="*/ 6 w 69"/>
                <a:gd name="T79" fmla="*/ 1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93">
                  <a:moveTo>
                    <a:pt x="6" y="18"/>
                  </a:moveTo>
                  <a:cubicBezTo>
                    <a:pt x="11" y="15"/>
                    <a:pt x="14" y="11"/>
                    <a:pt x="16" y="6"/>
                  </a:cubicBezTo>
                  <a:cubicBezTo>
                    <a:pt x="16" y="4"/>
                    <a:pt x="17" y="0"/>
                    <a:pt x="20" y="2"/>
                  </a:cubicBezTo>
                  <a:cubicBezTo>
                    <a:pt x="21" y="2"/>
                    <a:pt x="22" y="6"/>
                    <a:pt x="21" y="9"/>
                  </a:cubicBezTo>
                  <a:cubicBezTo>
                    <a:pt x="20" y="11"/>
                    <a:pt x="18" y="13"/>
                    <a:pt x="17" y="15"/>
                  </a:cubicBezTo>
                  <a:cubicBezTo>
                    <a:pt x="15" y="18"/>
                    <a:pt x="12" y="22"/>
                    <a:pt x="19" y="22"/>
                  </a:cubicBezTo>
                  <a:cubicBezTo>
                    <a:pt x="18" y="26"/>
                    <a:pt x="11" y="25"/>
                    <a:pt x="12" y="31"/>
                  </a:cubicBezTo>
                  <a:cubicBezTo>
                    <a:pt x="12" y="38"/>
                    <a:pt x="18" y="36"/>
                    <a:pt x="21" y="37"/>
                  </a:cubicBezTo>
                  <a:cubicBezTo>
                    <a:pt x="28" y="36"/>
                    <a:pt x="31" y="38"/>
                    <a:pt x="29" y="44"/>
                  </a:cubicBezTo>
                  <a:cubicBezTo>
                    <a:pt x="27" y="52"/>
                    <a:pt x="31" y="60"/>
                    <a:pt x="31" y="68"/>
                  </a:cubicBezTo>
                  <a:cubicBezTo>
                    <a:pt x="32" y="70"/>
                    <a:pt x="32" y="69"/>
                    <a:pt x="33" y="67"/>
                  </a:cubicBezTo>
                  <a:cubicBezTo>
                    <a:pt x="34" y="65"/>
                    <a:pt x="35" y="62"/>
                    <a:pt x="38" y="64"/>
                  </a:cubicBezTo>
                  <a:cubicBezTo>
                    <a:pt x="43" y="71"/>
                    <a:pt x="48" y="66"/>
                    <a:pt x="53" y="64"/>
                  </a:cubicBezTo>
                  <a:cubicBezTo>
                    <a:pt x="57" y="63"/>
                    <a:pt x="60" y="60"/>
                    <a:pt x="64" y="57"/>
                  </a:cubicBezTo>
                  <a:cubicBezTo>
                    <a:pt x="65" y="57"/>
                    <a:pt x="66" y="56"/>
                    <a:pt x="68" y="57"/>
                  </a:cubicBezTo>
                  <a:cubicBezTo>
                    <a:pt x="69" y="58"/>
                    <a:pt x="68" y="60"/>
                    <a:pt x="67" y="62"/>
                  </a:cubicBezTo>
                  <a:cubicBezTo>
                    <a:pt x="62" y="68"/>
                    <a:pt x="56" y="72"/>
                    <a:pt x="48" y="73"/>
                  </a:cubicBezTo>
                  <a:cubicBezTo>
                    <a:pt x="48" y="73"/>
                    <a:pt x="48" y="73"/>
                    <a:pt x="47" y="73"/>
                  </a:cubicBezTo>
                  <a:cubicBezTo>
                    <a:pt x="47" y="74"/>
                    <a:pt x="48" y="74"/>
                    <a:pt x="48" y="74"/>
                  </a:cubicBezTo>
                  <a:cubicBezTo>
                    <a:pt x="51" y="77"/>
                    <a:pt x="56" y="72"/>
                    <a:pt x="59" y="76"/>
                  </a:cubicBezTo>
                  <a:cubicBezTo>
                    <a:pt x="56" y="84"/>
                    <a:pt x="49" y="83"/>
                    <a:pt x="43" y="84"/>
                  </a:cubicBezTo>
                  <a:cubicBezTo>
                    <a:pt x="41" y="85"/>
                    <a:pt x="39" y="83"/>
                    <a:pt x="38" y="83"/>
                  </a:cubicBezTo>
                  <a:cubicBezTo>
                    <a:pt x="43" y="88"/>
                    <a:pt x="51" y="84"/>
                    <a:pt x="57" y="87"/>
                  </a:cubicBezTo>
                  <a:cubicBezTo>
                    <a:pt x="56" y="92"/>
                    <a:pt x="52" y="91"/>
                    <a:pt x="49" y="92"/>
                  </a:cubicBezTo>
                  <a:cubicBezTo>
                    <a:pt x="42" y="92"/>
                    <a:pt x="35" y="89"/>
                    <a:pt x="28" y="87"/>
                  </a:cubicBezTo>
                  <a:cubicBezTo>
                    <a:pt x="27" y="87"/>
                    <a:pt x="27" y="89"/>
                    <a:pt x="28" y="88"/>
                  </a:cubicBezTo>
                  <a:cubicBezTo>
                    <a:pt x="28" y="88"/>
                    <a:pt x="30" y="89"/>
                    <a:pt x="30" y="90"/>
                  </a:cubicBezTo>
                  <a:cubicBezTo>
                    <a:pt x="30" y="93"/>
                    <a:pt x="28" y="93"/>
                    <a:pt x="25" y="93"/>
                  </a:cubicBezTo>
                  <a:cubicBezTo>
                    <a:pt x="19" y="90"/>
                    <a:pt x="24" y="84"/>
                    <a:pt x="21" y="79"/>
                  </a:cubicBezTo>
                  <a:cubicBezTo>
                    <a:pt x="17" y="79"/>
                    <a:pt x="17" y="84"/>
                    <a:pt x="14" y="86"/>
                  </a:cubicBezTo>
                  <a:cubicBezTo>
                    <a:pt x="12" y="79"/>
                    <a:pt x="19" y="77"/>
                    <a:pt x="20" y="71"/>
                  </a:cubicBezTo>
                  <a:cubicBezTo>
                    <a:pt x="16" y="73"/>
                    <a:pt x="14" y="77"/>
                    <a:pt x="11" y="80"/>
                  </a:cubicBezTo>
                  <a:cubicBezTo>
                    <a:pt x="7" y="71"/>
                    <a:pt x="7" y="68"/>
                    <a:pt x="14" y="62"/>
                  </a:cubicBezTo>
                  <a:cubicBezTo>
                    <a:pt x="11" y="61"/>
                    <a:pt x="9" y="60"/>
                    <a:pt x="5" y="59"/>
                  </a:cubicBezTo>
                  <a:cubicBezTo>
                    <a:pt x="11" y="57"/>
                    <a:pt x="10" y="51"/>
                    <a:pt x="15" y="49"/>
                  </a:cubicBezTo>
                  <a:cubicBezTo>
                    <a:pt x="12" y="47"/>
                    <a:pt x="10" y="48"/>
                    <a:pt x="9" y="50"/>
                  </a:cubicBezTo>
                  <a:cubicBezTo>
                    <a:pt x="7" y="55"/>
                    <a:pt x="6" y="56"/>
                    <a:pt x="4" y="50"/>
                  </a:cubicBezTo>
                  <a:cubicBezTo>
                    <a:pt x="4" y="49"/>
                    <a:pt x="3" y="51"/>
                    <a:pt x="3" y="52"/>
                  </a:cubicBezTo>
                  <a:cubicBezTo>
                    <a:pt x="0" y="42"/>
                    <a:pt x="1" y="32"/>
                    <a:pt x="3" y="22"/>
                  </a:cubicBezTo>
                  <a:cubicBezTo>
                    <a:pt x="4" y="21"/>
                    <a:pt x="4" y="19"/>
                    <a:pt x="6" y="18"/>
                  </a:cubicBezTo>
                  <a:close/>
                </a:path>
              </a:pathLst>
            </a:custGeom>
            <a:solidFill>
              <a:srgbClr val="7B9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7" name="Freeform 122">
              <a:extLst>
                <a:ext uri="{FF2B5EF4-FFF2-40B4-BE49-F238E27FC236}">
                  <a16:creationId xmlns:a16="http://schemas.microsoft.com/office/drawing/2014/main" id="{A98F4F12-3E6E-8A57-B4B1-CDE5AA229064}"/>
                </a:ext>
              </a:extLst>
            </p:cNvPr>
            <p:cNvSpPr/>
            <p:nvPr/>
          </p:nvSpPr>
          <p:spPr bwMode="auto">
            <a:xfrm>
              <a:off x="1419226" y="2046288"/>
              <a:ext cx="246063" cy="390525"/>
            </a:xfrm>
            <a:custGeom>
              <a:avLst/>
              <a:gdLst>
                <a:gd name="T0" fmla="*/ 0 w 29"/>
                <a:gd name="T1" fmla="*/ 14 h 46"/>
                <a:gd name="T2" fmla="*/ 6 w 29"/>
                <a:gd name="T3" fmla="*/ 0 h 46"/>
                <a:gd name="T4" fmla="*/ 27 w 29"/>
                <a:gd name="T5" fmla="*/ 15 h 46"/>
                <a:gd name="T6" fmla="*/ 22 w 29"/>
                <a:gd name="T7" fmla="*/ 37 h 46"/>
                <a:gd name="T8" fmla="*/ 19 w 29"/>
                <a:gd name="T9" fmla="*/ 46 h 46"/>
                <a:gd name="T10" fmla="*/ 0 w 29"/>
                <a:gd name="T11" fmla="*/ 14 h 46"/>
              </a:gdLst>
              <a:ahLst/>
              <a:cxnLst>
                <a:cxn ang="0">
                  <a:pos x="T0" y="T1"/>
                </a:cxn>
                <a:cxn ang="0">
                  <a:pos x="T2" y="T3"/>
                </a:cxn>
                <a:cxn ang="0">
                  <a:pos x="T4" y="T5"/>
                </a:cxn>
                <a:cxn ang="0">
                  <a:pos x="T6" y="T7"/>
                </a:cxn>
                <a:cxn ang="0">
                  <a:pos x="T8" y="T9"/>
                </a:cxn>
                <a:cxn ang="0">
                  <a:pos x="T10" y="T11"/>
                </a:cxn>
              </a:cxnLst>
              <a:rect l="0" t="0" r="r" b="b"/>
              <a:pathLst>
                <a:path w="28" h="46">
                  <a:moveTo>
                    <a:pt x="0" y="14"/>
                  </a:moveTo>
                  <a:cubicBezTo>
                    <a:pt x="5" y="10"/>
                    <a:pt x="3" y="4"/>
                    <a:pt x="6" y="0"/>
                  </a:cubicBezTo>
                  <a:cubicBezTo>
                    <a:pt x="11" y="9"/>
                    <a:pt x="22" y="7"/>
                    <a:pt x="27" y="15"/>
                  </a:cubicBezTo>
                  <a:cubicBezTo>
                    <a:pt x="29" y="23"/>
                    <a:pt x="26" y="30"/>
                    <a:pt x="22" y="37"/>
                  </a:cubicBezTo>
                  <a:cubicBezTo>
                    <a:pt x="21" y="40"/>
                    <a:pt x="20" y="43"/>
                    <a:pt x="19" y="46"/>
                  </a:cubicBezTo>
                  <a:cubicBezTo>
                    <a:pt x="7" y="38"/>
                    <a:pt x="3" y="26"/>
                    <a:pt x="0" y="14"/>
                  </a:cubicBezTo>
                  <a:close/>
                </a:path>
              </a:pathLst>
            </a:custGeom>
            <a:solidFill>
              <a:srgbClr val="EAC9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8" name="Freeform 123">
              <a:extLst>
                <a:ext uri="{FF2B5EF4-FFF2-40B4-BE49-F238E27FC236}">
                  <a16:creationId xmlns:a16="http://schemas.microsoft.com/office/drawing/2014/main" id="{F2C9EF0B-337B-3E48-9FD0-0DCE4DF20FB6}"/>
                </a:ext>
              </a:extLst>
            </p:cNvPr>
            <p:cNvSpPr/>
            <p:nvPr/>
          </p:nvSpPr>
          <p:spPr bwMode="auto">
            <a:xfrm>
              <a:off x="1571626" y="2343150"/>
              <a:ext cx="220663" cy="400050"/>
            </a:xfrm>
            <a:custGeom>
              <a:avLst/>
              <a:gdLst>
                <a:gd name="T0" fmla="*/ 16 w 26"/>
                <a:gd name="T1" fmla="*/ 0 h 47"/>
                <a:gd name="T2" fmla="*/ 18 w 26"/>
                <a:gd name="T3" fmla="*/ 24 h 47"/>
                <a:gd name="T4" fmla="*/ 18 w 26"/>
                <a:gd name="T5" fmla="*/ 31 h 47"/>
                <a:gd name="T6" fmla="*/ 17 w 26"/>
                <a:gd name="T7" fmla="*/ 42 h 47"/>
                <a:gd name="T8" fmla="*/ 10 w 26"/>
                <a:gd name="T9" fmla="*/ 42 h 47"/>
                <a:gd name="T10" fmla="*/ 2 w 26"/>
                <a:gd name="T11" fmla="*/ 40 h 47"/>
                <a:gd name="T12" fmla="*/ 3 w 26"/>
                <a:gd name="T13" fmla="*/ 21 h 47"/>
                <a:gd name="T14" fmla="*/ 11 w 26"/>
                <a:gd name="T15" fmla="*/ 11 h 47"/>
                <a:gd name="T16" fmla="*/ 16 w 26"/>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7">
                  <a:moveTo>
                    <a:pt x="16" y="0"/>
                  </a:moveTo>
                  <a:cubicBezTo>
                    <a:pt x="25" y="11"/>
                    <a:pt x="26" y="12"/>
                    <a:pt x="18" y="24"/>
                  </a:cubicBezTo>
                  <a:cubicBezTo>
                    <a:pt x="16" y="27"/>
                    <a:pt x="17" y="28"/>
                    <a:pt x="18" y="31"/>
                  </a:cubicBezTo>
                  <a:cubicBezTo>
                    <a:pt x="20" y="35"/>
                    <a:pt x="20" y="39"/>
                    <a:pt x="17" y="42"/>
                  </a:cubicBezTo>
                  <a:cubicBezTo>
                    <a:pt x="15" y="46"/>
                    <a:pt x="13" y="43"/>
                    <a:pt x="10" y="42"/>
                  </a:cubicBezTo>
                  <a:cubicBezTo>
                    <a:pt x="8" y="41"/>
                    <a:pt x="4" y="47"/>
                    <a:pt x="2" y="40"/>
                  </a:cubicBezTo>
                  <a:cubicBezTo>
                    <a:pt x="1" y="34"/>
                    <a:pt x="0" y="27"/>
                    <a:pt x="3" y="21"/>
                  </a:cubicBezTo>
                  <a:cubicBezTo>
                    <a:pt x="5" y="17"/>
                    <a:pt x="8" y="14"/>
                    <a:pt x="11" y="11"/>
                  </a:cubicBezTo>
                  <a:cubicBezTo>
                    <a:pt x="13" y="8"/>
                    <a:pt x="12" y="3"/>
                    <a:pt x="16" y="0"/>
                  </a:cubicBezTo>
                  <a:close/>
                </a:path>
              </a:pathLst>
            </a:custGeom>
            <a:solidFill>
              <a:srgbClr val="D3B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9" name="Freeform 124">
              <a:extLst>
                <a:ext uri="{FF2B5EF4-FFF2-40B4-BE49-F238E27FC236}">
                  <a16:creationId xmlns:a16="http://schemas.microsoft.com/office/drawing/2014/main" id="{FA20946C-C574-1C23-941A-9F8F196CC7C0}"/>
                </a:ext>
              </a:extLst>
            </p:cNvPr>
            <p:cNvSpPr/>
            <p:nvPr/>
          </p:nvSpPr>
          <p:spPr bwMode="auto">
            <a:xfrm>
              <a:off x="1758951" y="2403475"/>
              <a:ext cx="185738" cy="500063"/>
            </a:xfrm>
            <a:custGeom>
              <a:avLst/>
              <a:gdLst>
                <a:gd name="T0" fmla="*/ 3 w 22"/>
                <a:gd name="T1" fmla="*/ 55 h 59"/>
                <a:gd name="T2" fmla="*/ 0 w 22"/>
                <a:gd name="T3" fmla="*/ 59 h 59"/>
                <a:gd name="T4" fmla="*/ 6 w 22"/>
                <a:gd name="T5" fmla="*/ 19 h 59"/>
                <a:gd name="T6" fmla="*/ 19 w 22"/>
                <a:gd name="T7" fmla="*/ 0 h 59"/>
                <a:gd name="T8" fmla="*/ 18 w 22"/>
                <a:gd name="T9" fmla="*/ 11 h 59"/>
                <a:gd name="T10" fmla="*/ 3 w 22"/>
                <a:gd name="T11" fmla="*/ 55 h 59"/>
              </a:gdLst>
              <a:ahLst/>
              <a:cxnLst>
                <a:cxn ang="0">
                  <a:pos x="T0" y="T1"/>
                </a:cxn>
                <a:cxn ang="0">
                  <a:pos x="T2" y="T3"/>
                </a:cxn>
                <a:cxn ang="0">
                  <a:pos x="T4" y="T5"/>
                </a:cxn>
                <a:cxn ang="0">
                  <a:pos x="T6" y="T7"/>
                </a:cxn>
                <a:cxn ang="0">
                  <a:pos x="T8" y="T9"/>
                </a:cxn>
                <a:cxn ang="0">
                  <a:pos x="T10" y="T11"/>
                </a:cxn>
              </a:cxnLst>
              <a:rect l="0" t="0" r="r" b="b"/>
              <a:pathLst>
                <a:path w="22" h="59">
                  <a:moveTo>
                    <a:pt x="3" y="55"/>
                  </a:moveTo>
                  <a:cubicBezTo>
                    <a:pt x="2" y="56"/>
                    <a:pt x="1" y="58"/>
                    <a:pt x="0" y="59"/>
                  </a:cubicBezTo>
                  <a:cubicBezTo>
                    <a:pt x="3" y="46"/>
                    <a:pt x="3" y="32"/>
                    <a:pt x="6" y="19"/>
                  </a:cubicBezTo>
                  <a:cubicBezTo>
                    <a:pt x="7" y="11"/>
                    <a:pt x="9" y="2"/>
                    <a:pt x="19" y="0"/>
                  </a:cubicBezTo>
                  <a:cubicBezTo>
                    <a:pt x="22" y="4"/>
                    <a:pt x="19" y="8"/>
                    <a:pt x="18" y="11"/>
                  </a:cubicBezTo>
                  <a:cubicBezTo>
                    <a:pt x="13" y="26"/>
                    <a:pt x="6" y="40"/>
                    <a:pt x="3" y="55"/>
                  </a:cubicBezTo>
                  <a:close/>
                </a:path>
              </a:pathLst>
            </a:custGeom>
            <a:solidFill>
              <a:srgbClr val="697D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0" name="Freeform 125">
              <a:extLst>
                <a:ext uri="{FF2B5EF4-FFF2-40B4-BE49-F238E27FC236}">
                  <a16:creationId xmlns:a16="http://schemas.microsoft.com/office/drawing/2014/main" id="{F7582445-2F31-D342-1F5E-5A88ED45A06E}"/>
                </a:ext>
              </a:extLst>
            </p:cNvPr>
            <p:cNvSpPr/>
            <p:nvPr/>
          </p:nvSpPr>
          <p:spPr bwMode="auto">
            <a:xfrm>
              <a:off x="2311401" y="2352675"/>
              <a:ext cx="127000" cy="509588"/>
            </a:xfrm>
            <a:custGeom>
              <a:avLst/>
              <a:gdLst>
                <a:gd name="T0" fmla="*/ 14 w 15"/>
                <a:gd name="T1" fmla="*/ 60 h 60"/>
                <a:gd name="T2" fmla="*/ 11 w 15"/>
                <a:gd name="T3" fmla="*/ 54 h 60"/>
                <a:gd name="T4" fmla="*/ 11 w 15"/>
                <a:gd name="T5" fmla="*/ 36 h 60"/>
                <a:gd name="T6" fmla="*/ 4 w 15"/>
                <a:gd name="T7" fmla="*/ 19 h 60"/>
                <a:gd name="T8" fmla="*/ 3 w 15"/>
                <a:gd name="T9" fmla="*/ 9 h 60"/>
                <a:gd name="T10" fmla="*/ 3 w 15"/>
                <a:gd name="T11" fmla="*/ 2 h 60"/>
                <a:gd name="T12" fmla="*/ 9 w 15"/>
                <a:gd name="T13" fmla="*/ 1 h 60"/>
                <a:gd name="T14" fmla="*/ 10 w 15"/>
                <a:gd name="T15" fmla="*/ 2 h 60"/>
                <a:gd name="T16" fmla="*/ 14 w 15"/>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60">
                  <a:moveTo>
                    <a:pt x="14" y="60"/>
                  </a:moveTo>
                  <a:cubicBezTo>
                    <a:pt x="10" y="59"/>
                    <a:pt x="11" y="57"/>
                    <a:pt x="11" y="54"/>
                  </a:cubicBezTo>
                  <a:cubicBezTo>
                    <a:pt x="11" y="48"/>
                    <a:pt x="11" y="42"/>
                    <a:pt x="11" y="36"/>
                  </a:cubicBezTo>
                  <a:cubicBezTo>
                    <a:pt x="11" y="30"/>
                    <a:pt x="12" y="23"/>
                    <a:pt x="4" y="19"/>
                  </a:cubicBezTo>
                  <a:cubicBezTo>
                    <a:pt x="0" y="17"/>
                    <a:pt x="7" y="12"/>
                    <a:pt x="3" y="9"/>
                  </a:cubicBezTo>
                  <a:cubicBezTo>
                    <a:pt x="2" y="7"/>
                    <a:pt x="0" y="4"/>
                    <a:pt x="3" y="2"/>
                  </a:cubicBezTo>
                  <a:cubicBezTo>
                    <a:pt x="5" y="0"/>
                    <a:pt x="7" y="1"/>
                    <a:pt x="9" y="1"/>
                  </a:cubicBezTo>
                  <a:cubicBezTo>
                    <a:pt x="9" y="1"/>
                    <a:pt x="10" y="2"/>
                    <a:pt x="10" y="2"/>
                  </a:cubicBezTo>
                  <a:cubicBezTo>
                    <a:pt x="13" y="21"/>
                    <a:pt x="15" y="40"/>
                    <a:pt x="14" y="60"/>
                  </a:cubicBezTo>
                  <a:close/>
                </a:path>
              </a:pathLst>
            </a:custGeom>
            <a:solidFill>
              <a:srgbClr val="5164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1" name="Freeform 126">
              <a:extLst>
                <a:ext uri="{FF2B5EF4-FFF2-40B4-BE49-F238E27FC236}">
                  <a16:creationId xmlns:a16="http://schemas.microsoft.com/office/drawing/2014/main" id="{D9DD1F1F-1FC2-4B7A-99EE-44B4AA2E6998}"/>
                </a:ext>
              </a:extLst>
            </p:cNvPr>
            <p:cNvSpPr/>
            <p:nvPr/>
          </p:nvSpPr>
          <p:spPr bwMode="auto">
            <a:xfrm>
              <a:off x="4443413" y="3506788"/>
              <a:ext cx="212725" cy="712788"/>
            </a:xfrm>
            <a:custGeom>
              <a:avLst/>
              <a:gdLst>
                <a:gd name="T0" fmla="*/ 16 w 25"/>
                <a:gd name="T1" fmla="*/ 63 h 84"/>
                <a:gd name="T2" fmla="*/ 12 w 25"/>
                <a:gd name="T3" fmla="*/ 84 h 84"/>
                <a:gd name="T4" fmla="*/ 5 w 25"/>
                <a:gd name="T5" fmla="*/ 75 h 84"/>
                <a:gd name="T6" fmla="*/ 5 w 25"/>
                <a:gd name="T7" fmla="*/ 68 h 84"/>
                <a:gd name="T8" fmla="*/ 4 w 25"/>
                <a:gd name="T9" fmla="*/ 45 h 84"/>
                <a:gd name="T10" fmla="*/ 13 w 25"/>
                <a:gd name="T11" fmla="*/ 26 h 84"/>
                <a:gd name="T12" fmla="*/ 17 w 25"/>
                <a:gd name="T13" fmla="*/ 14 h 84"/>
                <a:gd name="T14" fmla="*/ 19 w 25"/>
                <a:gd name="T15" fmla="*/ 0 h 84"/>
                <a:gd name="T16" fmla="*/ 23 w 25"/>
                <a:gd name="T17" fmla="*/ 6 h 84"/>
                <a:gd name="T18" fmla="*/ 17 w 25"/>
                <a:gd name="T19" fmla="*/ 55 h 84"/>
                <a:gd name="T20" fmla="*/ 16 w 25"/>
                <a:gd name="T21" fmla="*/ 6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84">
                  <a:moveTo>
                    <a:pt x="16" y="63"/>
                  </a:moveTo>
                  <a:cubicBezTo>
                    <a:pt x="13" y="69"/>
                    <a:pt x="13" y="77"/>
                    <a:pt x="12" y="84"/>
                  </a:cubicBezTo>
                  <a:cubicBezTo>
                    <a:pt x="7" y="83"/>
                    <a:pt x="6" y="78"/>
                    <a:pt x="5" y="75"/>
                  </a:cubicBezTo>
                  <a:cubicBezTo>
                    <a:pt x="5" y="73"/>
                    <a:pt x="5" y="70"/>
                    <a:pt x="5" y="68"/>
                  </a:cubicBezTo>
                  <a:cubicBezTo>
                    <a:pt x="4" y="60"/>
                    <a:pt x="7" y="53"/>
                    <a:pt x="4" y="45"/>
                  </a:cubicBezTo>
                  <a:cubicBezTo>
                    <a:pt x="0" y="35"/>
                    <a:pt x="4" y="30"/>
                    <a:pt x="13" y="26"/>
                  </a:cubicBezTo>
                  <a:cubicBezTo>
                    <a:pt x="17" y="23"/>
                    <a:pt x="17" y="19"/>
                    <a:pt x="17" y="14"/>
                  </a:cubicBezTo>
                  <a:cubicBezTo>
                    <a:pt x="18" y="9"/>
                    <a:pt x="16" y="5"/>
                    <a:pt x="19" y="0"/>
                  </a:cubicBezTo>
                  <a:cubicBezTo>
                    <a:pt x="21" y="1"/>
                    <a:pt x="21" y="1"/>
                    <a:pt x="23" y="6"/>
                  </a:cubicBezTo>
                  <a:cubicBezTo>
                    <a:pt x="25" y="23"/>
                    <a:pt x="21" y="39"/>
                    <a:pt x="17" y="55"/>
                  </a:cubicBezTo>
                  <a:cubicBezTo>
                    <a:pt x="17" y="58"/>
                    <a:pt x="17" y="60"/>
                    <a:pt x="16" y="63"/>
                  </a:cubicBezTo>
                  <a:close/>
                </a:path>
              </a:pathLst>
            </a:custGeom>
            <a:solidFill>
              <a:srgbClr val="102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2" name="Freeform 127">
              <a:extLst>
                <a:ext uri="{FF2B5EF4-FFF2-40B4-BE49-F238E27FC236}">
                  <a16:creationId xmlns:a16="http://schemas.microsoft.com/office/drawing/2014/main" id="{597C35D2-26A4-FC69-C037-46982A6BFA8E}"/>
                </a:ext>
              </a:extLst>
            </p:cNvPr>
            <p:cNvSpPr/>
            <p:nvPr/>
          </p:nvSpPr>
          <p:spPr bwMode="auto">
            <a:xfrm>
              <a:off x="4960938" y="3303588"/>
              <a:ext cx="204788" cy="177800"/>
            </a:xfrm>
            <a:custGeom>
              <a:avLst/>
              <a:gdLst>
                <a:gd name="T0" fmla="*/ 20 w 24"/>
                <a:gd name="T1" fmla="*/ 2 h 21"/>
                <a:gd name="T2" fmla="*/ 19 w 24"/>
                <a:gd name="T3" fmla="*/ 9 h 21"/>
                <a:gd name="T4" fmla="*/ 22 w 24"/>
                <a:gd name="T5" fmla="*/ 16 h 21"/>
                <a:gd name="T6" fmla="*/ 12 w 24"/>
                <a:gd name="T7" fmla="*/ 16 h 21"/>
                <a:gd name="T8" fmla="*/ 0 w 24"/>
                <a:gd name="T9" fmla="*/ 6 h 21"/>
                <a:gd name="T10" fmla="*/ 12 w 24"/>
                <a:gd name="T11" fmla="*/ 3 h 21"/>
                <a:gd name="T12" fmla="*/ 20 w 24"/>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20" y="2"/>
                  </a:moveTo>
                  <a:cubicBezTo>
                    <a:pt x="24" y="6"/>
                    <a:pt x="24" y="6"/>
                    <a:pt x="19" y="9"/>
                  </a:cubicBezTo>
                  <a:cubicBezTo>
                    <a:pt x="16" y="10"/>
                    <a:pt x="17" y="12"/>
                    <a:pt x="22" y="16"/>
                  </a:cubicBezTo>
                  <a:cubicBezTo>
                    <a:pt x="18" y="20"/>
                    <a:pt x="15" y="21"/>
                    <a:pt x="12" y="16"/>
                  </a:cubicBezTo>
                  <a:cubicBezTo>
                    <a:pt x="10" y="11"/>
                    <a:pt x="2" y="12"/>
                    <a:pt x="0" y="6"/>
                  </a:cubicBezTo>
                  <a:cubicBezTo>
                    <a:pt x="4" y="7"/>
                    <a:pt x="8" y="5"/>
                    <a:pt x="12" y="3"/>
                  </a:cubicBezTo>
                  <a:cubicBezTo>
                    <a:pt x="15" y="1"/>
                    <a:pt x="17" y="0"/>
                    <a:pt x="20" y="2"/>
                  </a:cubicBezTo>
                  <a:close/>
                </a:path>
              </a:pathLst>
            </a:custGeom>
            <a:solidFill>
              <a:srgbClr val="D9DA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3" name="Freeform 128">
              <a:extLst>
                <a:ext uri="{FF2B5EF4-FFF2-40B4-BE49-F238E27FC236}">
                  <a16:creationId xmlns:a16="http://schemas.microsoft.com/office/drawing/2014/main" id="{EB7AE57C-C520-3826-A035-EEF5FA4ABCE7}"/>
                </a:ext>
              </a:extLst>
            </p:cNvPr>
            <p:cNvSpPr/>
            <p:nvPr/>
          </p:nvSpPr>
          <p:spPr bwMode="auto">
            <a:xfrm>
              <a:off x="4552951" y="3108325"/>
              <a:ext cx="103188" cy="314325"/>
            </a:xfrm>
            <a:custGeom>
              <a:avLst/>
              <a:gdLst>
                <a:gd name="T0" fmla="*/ 11 w 12"/>
                <a:gd name="T1" fmla="*/ 10 h 37"/>
                <a:gd name="T2" fmla="*/ 10 w 12"/>
                <a:gd name="T3" fmla="*/ 20 h 37"/>
                <a:gd name="T4" fmla="*/ 8 w 12"/>
                <a:gd name="T5" fmla="*/ 36 h 37"/>
                <a:gd name="T6" fmla="*/ 3 w 12"/>
                <a:gd name="T7" fmla="*/ 36 h 37"/>
                <a:gd name="T8" fmla="*/ 5 w 12"/>
                <a:gd name="T9" fmla="*/ 20 h 37"/>
                <a:gd name="T10" fmla="*/ 0 w 12"/>
                <a:gd name="T11" fmla="*/ 6 h 37"/>
                <a:gd name="T12" fmla="*/ 10 w 12"/>
                <a:gd name="T13" fmla="*/ 4 h 37"/>
                <a:gd name="T14" fmla="*/ 11 w 12"/>
                <a:gd name="T15" fmla="*/ 1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7">
                  <a:moveTo>
                    <a:pt x="11" y="10"/>
                  </a:moveTo>
                  <a:cubicBezTo>
                    <a:pt x="9" y="13"/>
                    <a:pt x="9" y="17"/>
                    <a:pt x="10" y="20"/>
                  </a:cubicBezTo>
                  <a:cubicBezTo>
                    <a:pt x="10" y="25"/>
                    <a:pt x="11" y="31"/>
                    <a:pt x="8" y="36"/>
                  </a:cubicBezTo>
                  <a:cubicBezTo>
                    <a:pt x="7" y="37"/>
                    <a:pt x="5" y="37"/>
                    <a:pt x="3" y="36"/>
                  </a:cubicBezTo>
                  <a:cubicBezTo>
                    <a:pt x="3" y="31"/>
                    <a:pt x="5" y="25"/>
                    <a:pt x="5" y="20"/>
                  </a:cubicBezTo>
                  <a:cubicBezTo>
                    <a:pt x="5" y="14"/>
                    <a:pt x="4" y="10"/>
                    <a:pt x="0" y="6"/>
                  </a:cubicBezTo>
                  <a:cubicBezTo>
                    <a:pt x="2" y="0"/>
                    <a:pt x="3" y="0"/>
                    <a:pt x="10" y="4"/>
                  </a:cubicBezTo>
                  <a:cubicBezTo>
                    <a:pt x="11" y="6"/>
                    <a:pt x="12" y="8"/>
                    <a:pt x="11" y="10"/>
                  </a:cubicBezTo>
                  <a:close/>
                </a:path>
              </a:pathLst>
            </a:custGeom>
            <a:solidFill>
              <a:srgbClr val="4953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4" name="Freeform 129">
              <a:extLst>
                <a:ext uri="{FF2B5EF4-FFF2-40B4-BE49-F238E27FC236}">
                  <a16:creationId xmlns:a16="http://schemas.microsoft.com/office/drawing/2014/main" id="{DC78F980-24C8-FBD9-D3A0-3EAD3204FD44}"/>
                </a:ext>
              </a:extLst>
            </p:cNvPr>
            <p:cNvSpPr/>
            <p:nvPr/>
          </p:nvSpPr>
          <p:spPr bwMode="auto">
            <a:xfrm>
              <a:off x="4587876" y="3422650"/>
              <a:ext cx="58738" cy="134938"/>
            </a:xfrm>
            <a:custGeom>
              <a:avLst/>
              <a:gdLst>
                <a:gd name="T0" fmla="*/ 6 w 7"/>
                <a:gd name="T1" fmla="*/ 16 h 16"/>
                <a:gd name="T2" fmla="*/ 3 w 7"/>
                <a:gd name="T3" fmla="*/ 10 h 16"/>
                <a:gd name="T4" fmla="*/ 1 w 7"/>
                <a:gd name="T5" fmla="*/ 3 h 16"/>
                <a:gd name="T6" fmla="*/ 4 w 7"/>
                <a:gd name="T7" fmla="*/ 0 h 16"/>
                <a:gd name="T8" fmla="*/ 6 w 7"/>
                <a:gd name="T9" fmla="*/ 16 h 16"/>
              </a:gdLst>
              <a:ahLst/>
              <a:cxnLst>
                <a:cxn ang="0">
                  <a:pos x="T0" y="T1"/>
                </a:cxn>
                <a:cxn ang="0">
                  <a:pos x="T2" y="T3"/>
                </a:cxn>
                <a:cxn ang="0">
                  <a:pos x="T4" y="T5"/>
                </a:cxn>
                <a:cxn ang="0">
                  <a:pos x="T6" y="T7"/>
                </a:cxn>
                <a:cxn ang="0">
                  <a:pos x="T8" y="T9"/>
                </a:cxn>
              </a:cxnLst>
              <a:rect l="0" t="0" r="r" b="b"/>
              <a:pathLst>
                <a:path w="7" h="16">
                  <a:moveTo>
                    <a:pt x="6" y="16"/>
                  </a:moveTo>
                  <a:cubicBezTo>
                    <a:pt x="5" y="14"/>
                    <a:pt x="4" y="12"/>
                    <a:pt x="3" y="10"/>
                  </a:cubicBezTo>
                  <a:cubicBezTo>
                    <a:pt x="0" y="8"/>
                    <a:pt x="1" y="5"/>
                    <a:pt x="1" y="3"/>
                  </a:cubicBezTo>
                  <a:cubicBezTo>
                    <a:pt x="2" y="1"/>
                    <a:pt x="3" y="0"/>
                    <a:pt x="4" y="0"/>
                  </a:cubicBezTo>
                  <a:cubicBezTo>
                    <a:pt x="7" y="5"/>
                    <a:pt x="5" y="11"/>
                    <a:pt x="6" y="16"/>
                  </a:cubicBezTo>
                  <a:close/>
                </a:path>
              </a:pathLst>
            </a:custGeom>
            <a:solidFill>
              <a:srgbClr val="4953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5" name="Freeform 130">
              <a:extLst>
                <a:ext uri="{FF2B5EF4-FFF2-40B4-BE49-F238E27FC236}">
                  <a16:creationId xmlns:a16="http://schemas.microsoft.com/office/drawing/2014/main" id="{F64B68AC-CA04-B790-771F-4A9288CCCCDE}"/>
                </a:ext>
              </a:extLst>
            </p:cNvPr>
            <p:cNvSpPr/>
            <p:nvPr/>
          </p:nvSpPr>
          <p:spPr bwMode="auto">
            <a:xfrm>
              <a:off x="4681538" y="3319463"/>
              <a:ext cx="50800" cy="77788"/>
            </a:xfrm>
            <a:custGeom>
              <a:avLst/>
              <a:gdLst>
                <a:gd name="T0" fmla="*/ 6 w 6"/>
                <a:gd name="T1" fmla="*/ 0 h 9"/>
                <a:gd name="T2" fmla="*/ 4 w 6"/>
                <a:gd name="T3" fmla="*/ 9 h 9"/>
                <a:gd name="T4" fmla="*/ 6 w 6"/>
                <a:gd name="T5" fmla="*/ 0 h 9"/>
              </a:gdLst>
              <a:ahLst/>
              <a:cxnLst>
                <a:cxn ang="0">
                  <a:pos x="T0" y="T1"/>
                </a:cxn>
                <a:cxn ang="0">
                  <a:pos x="T2" y="T3"/>
                </a:cxn>
                <a:cxn ang="0">
                  <a:pos x="T4" y="T5"/>
                </a:cxn>
              </a:cxnLst>
              <a:rect l="0" t="0" r="r" b="b"/>
              <a:pathLst>
                <a:path w="6" h="9">
                  <a:moveTo>
                    <a:pt x="6" y="0"/>
                  </a:moveTo>
                  <a:cubicBezTo>
                    <a:pt x="6" y="2"/>
                    <a:pt x="6" y="5"/>
                    <a:pt x="4" y="9"/>
                  </a:cubicBezTo>
                  <a:cubicBezTo>
                    <a:pt x="3" y="4"/>
                    <a:pt x="0" y="1"/>
                    <a:pt x="6" y="0"/>
                  </a:cubicBezTo>
                  <a:close/>
                </a:path>
              </a:pathLst>
            </a:custGeom>
            <a:solidFill>
              <a:srgbClr val="9597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6" name="Freeform 131">
              <a:extLst>
                <a:ext uri="{FF2B5EF4-FFF2-40B4-BE49-F238E27FC236}">
                  <a16:creationId xmlns:a16="http://schemas.microsoft.com/office/drawing/2014/main" id="{5D046FA8-AD76-3E9C-53E3-5B04BC0EC8B5}"/>
                </a:ext>
              </a:extLst>
            </p:cNvPr>
            <p:cNvSpPr/>
            <p:nvPr/>
          </p:nvSpPr>
          <p:spPr bwMode="auto">
            <a:xfrm>
              <a:off x="4552951" y="3413125"/>
              <a:ext cx="77788" cy="50800"/>
            </a:xfrm>
            <a:custGeom>
              <a:avLst/>
              <a:gdLst>
                <a:gd name="T0" fmla="*/ 8 w 9"/>
                <a:gd name="T1" fmla="*/ 1 h 6"/>
                <a:gd name="T2" fmla="*/ 6 w 9"/>
                <a:gd name="T3" fmla="*/ 3 h 6"/>
                <a:gd name="T4" fmla="*/ 2 w 9"/>
                <a:gd name="T5" fmla="*/ 4 h 6"/>
                <a:gd name="T6" fmla="*/ 3 w 9"/>
                <a:gd name="T7" fmla="*/ 0 h 6"/>
                <a:gd name="T8" fmla="*/ 8 w 9"/>
                <a:gd name="T9" fmla="*/ 0 h 6"/>
                <a:gd name="T10" fmla="*/ 8 w 9"/>
                <a:gd name="T11" fmla="*/ 1 h 6"/>
              </a:gdLst>
              <a:ahLst/>
              <a:cxnLst>
                <a:cxn ang="0">
                  <a:pos x="T0" y="T1"/>
                </a:cxn>
                <a:cxn ang="0">
                  <a:pos x="T2" y="T3"/>
                </a:cxn>
                <a:cxn ang="0">
                  <a:pos x="T4" y="T5"/>
                </a:cxn>
                <a:cxn ang="0">
                  <a:pos x="T6" y="T7"/>
                </a:cxn>
                <a:cxn ang="0">
                  <a:pos x="T8" y="T9"/>
                </a:cxn>
                <a:cxn ang="0">
                  <a:pos x="T10" y="T11"/>
                </a:cxn>
              </a:cxnLst>
              <a:rect l="0" t="0" r="r" b="b"/>
              <a:pathLst>
                <a:path w="9" h="6">
                  <a:moveTo>
                    <a:pt x="8" y="1"/>
                  </a:moveTo>
                  <a:cubicBezTo>
                    <a:pt x="8" y="2"/>
                    <a:pt x="7" y="3"/>
                    <a:pt x="6" y="3"/>
                  </a:cubicBezTo>
                  <a:cubicBezTo>
                    <a:pt x="5" y="5"/>
                    <a:pt x="3" y="6"/>
                    <a:pt x="2" y="4"/>
                  </a:cubicBezTo>
                  <a:cubicBezTo>
                    <a:pt x="0" y="3"/>
                    <a:pt x="0" y="0"/>
                    <a:pt x="3" y="0"/>
                  </a:cubicBezTo>
                  <a:cubicBezTo>
                    <a:pt x="5" y="0"/>
                    <a:pt x="6" y="0"/>
                    <a:pt x="8" y="0"/>
                  </a:cubicBezTo>
                  <a:cubicBezTo>
                    <a:pt x="8" y="0"/>
                    <a:pt x="9" y="1"/>
                    <a:pt x="8" y="1"/>
                  </a:cubicBezTo>
                  <a:close/>
                </a:path>
              </a:pathLst>
            </a:custGeom>
            <a:solidFill>
              <a:srgbClr val="102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7" name="Freeform 132">
              <a:extLst>
                <a:ext uri="{FF2B5EF4-FFF2-40B4-BE49-F238E27FC236}">
                  <a16:creationId xmlns:a16="http://schemas.microsoft.com/office/drawing/2014/main" id="{46390ADB-DFF9-7DC0-236C-6DB9B6FED7CC}"/>
                </a:ext>
              </a:extLst>
            </p:cNvPr>
            <p:cNvSpPr/>
            <p:nvPr/>
          </p:nvSpPr>
          <p:spPr bwMode="auto">
            <a:xfrm>
              <a:off x="1393826" y="3965575"/>
              <a:ext cx="339725" cy="474663"/>
            </a:xfrm>
            <a:custGeom>
              <a:avLst/>
              <a:gdLst>
                <a:gd name="T0" fmla="*/ 3 w 40"/>
                <a:gd name="T1" fmla="*/ 27 h 56"/>
                <a:gd name="T2" fmla="*/ 7 w 40"/>
                <a:gd name="T3" fmla="*/ 25 h 56"/>
                <a:gd name="T4" fmla="*/ 12 w 40"/>
                <a:gd name="T5" fmla="*/ 32 h 56"/>
                <a:gd name="T6" fmla="*/ 24 w 40"/>
                <a:gd name="T7" fmla="*/ 31 h 56"/>
                <a:gd name="T8" fmla="*/ 40 w 40"/>
                <a:gd name="T9" fmla="*/ 0 h 56"/>
                <a:gd name="T10" fmla="*/ 38 w 40"/>
                <a:gd name="T11" fmla="*/ 33 h 56"/>
                <a:gd name="T12" fmla="*/ 32 w 40"/>
                <a:gd name="T13" fmla="*/ 35 h 56"/>
                <a:gd name="T14" fmla="*/ 21 w 40"/>
                <a:gd name="T15" fmla="*/ 42 h 56"/>
                <a:gd name="T16" fmla="*/ 13 w 40"/>
                <a:gd name="T17" fmla="*/ 48 h 56"/>
                <a:gd name="T18" fmla="*/ 6 w 40"/>
                <a:gd name="T19" fmla="*/ 54 h 56"/>
                <a:gd name="T20" fmla="*/ 0 w 40"/>
                <a:gd name="T21" fmla="*/ 50 h 56"/>
                <a:gd name="T22" fmla="*/ 3 w 40"/>
                <a:gd name="T23" fmla="*/ 34 h 56"/>
                <a:gd name="T24" fmla="*/ 3 w 40"/>
                <a:gd name="T25" fmla="*/ 2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56">
                  <a:moveTo>
                    <a:pt x="3" y="27"/>
                  </a:moveTo>
                  <a:cubicBezTo>
                    <a:pt x="4" y="25"/>
                    <a:pt x="5" y="25"/>
                    <a:pt x="7" y="25"/>
                  </a:cubicBezTo>
                  <a:cubicBezTo>
                    <a:pt x="10" y="26"/>
                    <a:pt x="11" y="29"/>
                    <a:pt x="12" y="32"/>
                  </a:cubicBezTo>
                  <a:cubicBezTo>
                    <a:pt x="15" y="37"/>
                    <a:pt x="21" y="37"/>
                    <a:pt x="24" y="31"/>
                  </a:cubicBezTo>
                  <a:cubicBezTo>
                    <a:pt x="38" y="25"/>
                    <a:pt x="35" y="10"/>
                    <a:pt x="40" y="0"/>
                  </a:cubicBezTo>
                  <a:cubicBezTo>
                    <a:pt x="39" y="11"/>
                    <a:pt x="38" y="22"/>
                    <a:pt x="38" y="33"/>
                  </a:cubicBezTo>
                  <a:cubicBezTo>
                    <a:pt x="36" y="33"/>
                    <a:pt x="34" y="33"/>
                    <a:pt x="32" y="35"/>
                  </a:cubicBezTo>
                  <a:cubicBezTo>
                    <a:pt x="29" y="39"/>
                    <a:pt x="25" y="41"/>
                    <a:pt x="21" y="42"/>
                  </a:cubicBezTo>
                  <a:cubicBezTo>
                    <a:pt x="18" y="43"/>
                    <a:pt x="14" y="45"/>
                    <a:pt x="13" y="48"/>
                  </a:cubicBezTo>
                  <a:cubicBezTo>
                    <a:pt x="12" y="52"/>
                    <a:pt x="9" y="52"/>
                    <a:pt x="6" y="54"/>
                  </a:cubicBezTo>
                  <a:cubicBezTo>
                    <a:pt x="2" y="56"/>
                    <a:pt x="0" y="55"/>
                    <a:pt x="0" y="50"/>
                  </a:cubicBezTo>
                  <a:cubicBezTo>
                    <a:pt x="0" y="44"/>
                    <a:pt x="1" y="39"/>
                    <a:pt x="3" y="34"/>
                  </a:cubicBezTo>
                  <a:cubicBezTo>
                    <a:pt x="5" y="31"/>
                    <a:pt x="6" y="29"/>
                    <a:pt x="3" y="27"/>
                  </a:cubicBezTo>
                  <a:close/>
                </a:path>
              </a:pathLst>
            </a:custGeom>
            <a:solidFill>
              <a:srgbClr val="E6E6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8" name="Freeform 133">
              <a:extLst>
                <a:ext uri="{FF2B5EF4-FFF2-40B4-BE49-F238E27FC236}">
                  <a16:creationId xmlns:a16="http://schemas.microsoft.com/office/drawing/2014/main" id="{16017356-DC80-19A0-ECDA-D87D79710E64}"/>
                </a:ext>
              </a:extLst>
            </p:cNvPr>
            <p:cNvSpPr/>
            <p:nvPr/>
          </p:nvSpPr>
          <p:spPr bwMode="auto">
            <a:xfrm>
              <a:off x="4552951" y="2692400"/>
              <a:ext cx="187325" cy="500063"/>
            </a:xfrm>
            <a:custGeom>
              <a:avLst/>
              <a:gdLst>
                <a:gd name="T0" fmla="*/ 11 w 22"/>
                <a:gd name="T1" fmla="*/ 59 h 59"/>
                <a:gd name="T2" fmla="*/ 10 w 22"/>
                <a:gd name="T3" fmla="*/ 55 h 59"/>
                <a:gd name="T4" fmla="*/ 1 w 22"/>
                <a:gd name="T5" fmla="*/ 34 h 59"/>
                <a:gd name="T6" fmla="*/ 2 w 22"/>
                <a:gd name="T7" fmla="*/ 29 h 59"/>
                <a:gd name="T8" fmla="*/ 5 w 22"/>
                <a:gd name="T9" fmla="*/ 29 h 59"/>
                <a:gd name="T10" fmla="*/ 5 w 22"/>
                <a:gd name="T11" fmla="*/ 6 h 59"/>
                <a:gd name="T12" fmla="*/ 10 w 22"/>
                <a:gd name="T13" fmla="*/ 4 h 59"/>
                <a:gd name="T14" fmla="*/ 14 w 22"/>
                <a:gd name="T15" fmla="*/ 56 h 59"/>
                <a:gd name="T16" fmla="*/ 11 w 22"/>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9">
                  <a:moveTo>
                    <a:pt x="11" y="59"/>
                  </a:moveTo>
                  <a:cubicBezTo>
                    <a:pt x="11" y="58"/>
                    <a:pt x="10" y="56"/>
                    <a:pt x="10" y="55"/>
                  </a:cubicBezTo>
                  <a:cubicBezTo>
                    <a:pt x="4" y="49"/>
                    <a:pt x="3" y="41"/>
                    <a:pt x="1" y="34"/>
                  </a:cubicBezTo>
                  <a:cubicBezTo>
                    <a:pt x="0" y="32"/>
                    <a:pt x="0" y="31"/>
                    <a:pt x="2" y="29"/>
                  </a:cubicBezTo>
                  <a:cubicBezTo>
                    <a:pt x="3" y="30"/>
                    <a:pt x="5" y="33"/>
                    <a:pt x="5" y="29"/>
                  </a:cubicBezTo>
                  <a:cubicBezTo>
                    <a:pt x="5" y="21"/>
                    <a:pt x="5" y="14"/>
                    <a:pt x="5" y="6"/>
                  </a:cubicBezTo>
                  <a:cubicBezTo>
                    <a:pt x="5" y="0"/>
                    <a:pt x="8" y="3"/>
                    <a:pt x="10" y="4"/>
                  </a:cubicBezTo>
                  <a:cubicBezTo>
                    <a:pt x="20" y="21"/>
                    <a:pt x="22" y="38"/>
                    <a:pt x="14" y="56"/>
                  </a:cubicBezTo>
                  <a:cubicBezTo>
                    <a:pt x="14" y="58"/>
                    <a:pt x="13" y="59"/>
                    <a:pt x="11" y="59"/>
                  </a:cubicBezTo>
                  <a:close/>
                </a:path>
              </a:pathLst>
            </a:custGeom>
            <a:solidFill>
              <a:srgbClr val="6F8B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9" name="Freeform 134">
              <a:extLst>
                <a:ext uri="{FF2B5EF4-FFF2-40B4-BE49-F238E27FC236}">
                  <a16:creationId xmlns:a16="http://schemas.microsoft.com/office/drawing/2014/main" id="{5D927E43-48EB-1EAB-3C00-A72D0B05D721}"/>
                </a:ext>
              </a:extLst>
            </p:cNvPr>
            <p:cNvSpPr/>
            <p:nvPr/>
          </p:nvSpPr>
          <p:spPr bwMode="auto">
            <a:xfrm>
              <a:off x="5037138" y="3227388"/>
              <a:ext cx="111125" cy="101600"/>
            </a:xfrm>
            <a:custGeom>
              <a:avLst/>
              <a:gdLst>
                <a:gd name="T0" fmla="*/ 11 w 13"/>
                <a:gd name="T1" fmla="*/ 11 h 12"/>
                <a:gd name="T2" fmla="*/ 3 w 13"/>
                <a:gd name="T3" fmla="*/ 12 h 12"/>
                <a:gd name="T4" fmla="*/ 3 w 13"/>
                <a:gd name="T5" fmla="*/ 0 h 12"/>
                <a:gd name="T6" fmla="*/ 13 w 13"/>
                <a:gd name="T7" fmla="*/ 9 h 12"/>
                <a:gd name="T8" fmla="*/ 11 w 13"/>
                <a:gd name="T9" fmla="*/ 11 h 12"/>
              </a:gdLst>
              <a:ahLst/>
              <a:cxnLst>
                <a:cxn ang="0">
                  <a:pos x="T0" y="T1"/>
                </a:cxn>
                <a:cxn ang="0">
                  <a:pos x="T2" y="T3"/>
                </a:cxn>
                <a:cxn ang="0">
                  <a:pos x="T4" y="T5"/>
                </a:cxn>
                <a:cxn ang="0">
                  <a:pos x="T6" y="T7"/>
                </a:cxn>
                <a:cxn ang="0">
                  <a:pos x="T8" y="T9"/>
                </a:cxn>
              </a:cxnLst>
              <a:rect l="0" t="0" r="r" b="b"/>
              <a:pathLst>
                <a:path w="13" h="12">
                  <a:moveTo>
                    <a:pt x="11" y="11"/>
                  </a:moveTo>
                  <a:cubicBezTo>
                    <a:pt x="9" y="11"/>
                    <a:pt x="6" y="12"/>
                    <a:pt x="3" y="12"/>
                  </a:cubicBezTo>
                  <a:cubicBezTo>
                    <a:pt x="0" y="8"/>
                    <a:pt x="2" y="4"/>
                    <a:pt x="3" y="0"/>
                  </a:cubicBezTo>
                  <a:cubicBezTo>
                    <a:pt x="7" y="3"/>
                    <a:pt x="11" y="5"/>
                    <a:pt x="13" y="9"/>
                  </a:cubicBezTo>
                  <a:cubicBezTo>
                    <a:pt x="12" y="10"/>
                    <a:pt x="12" y="10"/>
                    <a:pt x="11" y="11"/>
                  </a:cubicBezTo>
                  <a:close/>
                </a:path>
              </a:pathLst>
            </a:custGeom>
            <a:solidFill>
              <a:srgbClr val="E2E0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0" name="Freeform 135">
              <a:extLst>
                <a:ext uri="{FF2B5EF4-FFF2-40B4-BE49-F238E27FC236}">
                  <a16:creationId xmlns:a16="http://schemas.microsoft.com/office/drawing/2014/main" id="{FE3EBFFD-D067-4454-0C0B-EC28AD5FC145}"/>
                </a:ext>
              </a:extLst>
            </p:cNvPr>
            <p:cNvSpPr/>
            <p:nvPr/>
          </p:nvSpPr>
          <p:spPr bwMode="auto">
            <a:xfrm>
              <a:off x="3924301" y="3694113"/>
              <a:ext cx="298450" cy="1366838"/>
            </a:xfrm>
            <a:custGeom>
              <a:avLst/>
              <a:gdLst>
                <a:gd name="T0" fmla="*/ 16 w 35"/>
                <a:gd name="T1" fmla="*/ 147 h 161"/>
                <a:gd name="T2" fmla="*/ 3 w 35"/>
                <a:gd name="T3" fmla="*/ 158 h 161"/>
                <a:gd name="T4" fmla="*/ 0 w 35"/>
                <a:gd name="T5" fmla="*/ 148 h 161"/>
                <a:gd name="T6" fmla="*/ 6 w 35"/>
                <a:gd name="T7" fmla="*/ 109 h 161"/>
                <a:gd name="T8" fmla="*/ 8 w 35"/>
                <a:gd name="T9" fmla="*/ 42 h 161"/>
                <a:gd name="T10" fmla="*/ 13 w 35"/>
                <a:gd name="T11" fmla="*/ 10 h 161"/>
                <a:gd name="T12" fmla="*/ 12 w 35"/>
                <a:gd name="T13" fmla="*/ 2 h 161"/>
                <a:gd name="T14" fmla="*/ 17 w 35"/>
                <a:gd name="T15" fmla="*/ 0 h 161"/>
                <a:gd name="T16" fmla="*/ 22 w 35"/>
                <a:gd name="T17" fmla="*/ 3 h 161"/>
                <a:gd name="T18" fmla="*/ 31 w 35"/>
                <a:gd name="T19" fmla="*/ 50 h 161"/>
                <a:gd name="T20" fmla="*/ 34 w 35"/>
                <a:gd name="T21" fmla="*/ 72 h 161"/>
                <a:gd name="T22" fmla="*/ 31 w 35"/>
                <a:gd name="T23" fmla="*/ 82 h 161"/>
                <a:gd name="T24" fmla="*/ 27 w 35"/>
                <a:gd name="T25" fmla="*/ 89 h 161"/>
                <a:gd name="T26" fmla="*/ 21 w 35"/>
                <a:gd name="T27" fmla="*/ 119 h 161"/>
                <a:gd name="T28" fmla="*/ 16 w 35"/>
                <a:gd name="T29" fmla="*/ 14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61">
                  <a:moveTo>
                    <a:pt x="16" y="147"/>
                  </a:moveTo>
                  <a:cubicBezTo>
                    <a:pt x="13" y="152"/>
                    <a:pt x="13" y="161"/>
                    <a:pt x="3" y="158"/>
                  </a:cubicBezTo>
                  <a:cubicBezTo>
                    <a:pt x="2" y="155"/>
                    <a:pt x="1" y="152"/>
                    <a:pt x="0" y="148"/>
                  </a:cubicBezTo>
                  <a:cubicBezTo>
                    <a:pt x="1" y="135"/>
                    <a:pt x="6" y="122"/>
                    <a:pt x="6" y="109"/>
                  </a:cubicBezTo>
                  <a:cubicBezTo>
                    <a:pt x="6" y="87"/>
                    <a:pt x="8" y="64"/>
                    <a:pt x="8" y="42"/>
                  </a:cubicBezTo>
                  <a:cubicBezTo>
                    <a:pt x="8" y="31"/>
                    <a:pt x="13" y="21"/>
                    <a:pt x="13" y="10"/>
                  </a:cubicBezTo>
                  <a:cubicBezTo>
                    <a:pt x="13" y="7"/>
                    <a:pt x="14" y="4"/>
                    <a:pt x="12" y="2"/>
                  </a:cubicBezTo>
                  <a:cubicBezTo>
                    <a:pt x="14" y="0"/>
                    <a:pt x="15" y="0"/>
                    <a:pt x="17" y="0"/>
                  </a:cubicBezTo>
                  <a:cubicBezTo>
                    <a:pt x="19" y="1"/>
                    <a:pt x="20" y="2"/>
                    <a:pt x="22" y="3"/>
                  </a:cubicBezTo>
                  <a:cubicBezTo>
                    <a:pt x="27" y="18"/>
                    <a:pt x="31" y="34"/>
                    <a:pt x="31" y="50"/>
                  </a:cubicBezTo>
                  <a:cubicBezTo>
                    <a:pt x="30" y="58"/>
                    <a:pt x="31" y="65"/>
                    <a:pt x="34" y="72"/>
                  </a:cubicBezTo>
                  <a:cubicBezTo>
                    <a:pt x="35" y="76"/>
                    <a:pt x="34" y="79"/>
                    <a:pt x="31" y="82"/>
                  </a:cubicBezTo>
                  <a:cubicBezTo>
                    <a:pt x="29" y="84"/>
                    <a:pt x="27" y="86"/>
                    <a:pt x="27" y="89"/>
                  </a:cubicBezTo>
                  <a:cubicBezTo>
                    <a:pt x="24" y="99"/>
                    <a:pt x="20" y="109"/>
                    <a:pt x="21" y="119"/>
                  </a:cubicBezTo>
                  <a:cubicBezTo>
                    <a:pt x="17" y="128"/>
                    <a:pt x="19" y="138"/>
                    <a:pt x="16" y="147"/>
                  </a:cubicBez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1" name="Freeform 136">
              <a:extLst>
                <a:ext uri="{FF2B5EF4-FFF2-40B4-BE49-F238E27FC236}">
                  <a16:creationId xmlns:a16="http://schemas.microsoft.com/office/drawing/2014/main" id="{1A733D30-5223-00EF-BD40-4A7F4C00474B}"/>
                </a:ext>
              </a:extLst>
            </p:cNvPr>
            <p:cNvSpPr/>
            <p:nvPr/>
          </p:nvSpPr>
          <p:spPr bwMode="auto">
            <a:xfrm>
              <a:off x="3908426" y="2794000"/>
              <a:ext cx="127000" cy="619125"/>
            </a:xfrm>
            <a:custGeom>
              <a:avLst/>
              <a:gdLst>
                <a:gd name="T0" fmla="*/ 0 w 15"/>
                <a:gd name="T1" fmla="*/ 13 h 73"/>
                <a:gd name="T2" fmla="*/ 0 w 15"/>
                <a:gd name="T3" fmla="*/ 0 h 73"/>
                <a:gd name="T4" fmla="*/ 3 w 15"/>
                <a:gd name="T5" fmla="*/ 13 h 73"/>
                <a:gd name="T6" fmla="*/ 6 w 15"/>
                <a:gd name="T7" fmla="*/ 23 h 73"/>
                <a:gd name="T8" fmla="*/ 11 w 15"/>
                <a:gd name="T9" fmla="*/ 54 h 73"/>
                <a:gd name="T10" fmla="*/ 14 w 15"/>
                <a:gd name="T11" fmla="*/ 69 h 73"/>
                <a:gd name="T12" fmla="*/ 10 w 15"/>
                <a:gd name="T13" fmla="*/ 68 h 73"/>
                <a:gd name="T14" fmla="*/ 5 w 15"/>
                <a:gd name="T15" fmla="*/ 52 h 73"/>
                <a:gd name="T16" fmla="*/ 0 w 15"/>
                <a:gd name="T17" fmla="*/ 1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3">
                  <a:moveTo>
                    <a:pt x="0" y="13"/>
                  </a:moveTo>
                  <a:cubicBezTo>
                    <a:pt x="0" y="9"/>
                    <a:pt x="0" y="4"/>
                    <a:pt x="0" y="0"/>
                  </a:cubicBezTo>
                  <a:cubicBezTo>
                    <a:pt x="3" y="4"/>
                    <a:pt x="0" y="9"/>
                    <a:pt x="3" y="13"/>
                  </a:cubicBezTo>
                  <a:cubicBezTo>
                    <a:pt x="7" y="16"/>
                    <a:pt x="5" y="20"/>
                    <a:pt x="6" y="23"/>
                  </a:cubicBezTo>
                  <a:cubicBezTo>
                    <a:pt x="8" y="33"/>
                    <a:pt x="8" y="44"/>
                    <a:pt x="11" y="54"/>
                  </a:cubicBezTo>
                  <a:cubicBezTo>
                    <a:pt x="12" y="59"/>
                    <a:pt x="15" y="64"/>
                    <a:pt x="14" y="69"/>
                  </a:cubicBezTo>
                  <a:cubicBezTo>
                    <a:pt x="12" y="73"/>
                    <a:pt x="11" y="71"/>
                    <a:pt x="10" y="68"/>
                  </a:cubicBezTo>
                  <a:cubicBezTo>
                    <a:pt x="8" y="63"/>
                    <a:pt x="6" y="57"/>
                    <a:pt x="5" y="52"/>
                  </a:cubicBezTo>
                  <a:cubicBezTo>
                    <a:pt x="3" y="39"/>
                    <a:pt x="2" y="26"/>
                    <a:pt x="0" y="13"/>
                  </a:cubicBezTo>
                  <a:close/>
                </a:path>
              </a:pathLst>
            </a:custGeom>
            <a:solidFill>
              <a:srgbClr val="4025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2" name="Freeform 137">
              <a:extLst>
                <a:ext uri="{FF2B5EF4-FFF2-40B4-BE49-F238E27FC236}">
                  <a16:creationId xmlns:a16="http://schemas.microsoft.com/office/drawing/2014/main" id="{EDFE7145-97E5-5554-0103-614671C0FBA3}"/>
                </a:ext>
              </a:extLst>
            </p:cNvPr>
            <p:cNvSpPr/>
            <p:nvPr/>
          </p:nvSpPr>
          <p:spPr bwMode="auto">
            <a:xfrm>
              <a:off x="3933826" y="3371850"/>
              <a:ext cx="152400" cy="390525"/>
            </a:xfrm>
            <a:custGeom>
              <a:avLst/>
              <a:gdLst>
                <a:gd name="T0" fmla="*/ 7 w 18"/>
                <a:gd name="T1" fmla="*/ 0 h 46"/>
                <a:gd name="T2" fmla="*/ 10 w 18"/>
                <a:gd name="T3" fmla="*/ 1 h 46"/>
                <a:gd name="T4" fmla="*/ 18 w 18"/>
                <a:gd name="T5" fmla="*/ 15 h 46"/>
                <a:gd name="T6" fmla="*/ 16 w 18"/>
                <a:gd name="T7" fmla="*/ 20 h 46"/>
                <a:gd name="T8" fmla="*/ 13 w 18"/>
                <a:gd name="T9" fmla="*/ 22 h 46"/>
                <a:gd name="T10" fmla="*/ 12 w 18"/>
                <a:gd name="T11" fmla="*/ 20 h 46"/>
                <a:gd name="T12" fmla="*/ 9 w 18"/>
                <a:gd name="T13" fmla="*/ 10 h 46"/>
                <a:gd name="T14" fmla="*/ 14 w 18"/>
                <a:gd name="T15" fmla="*/ 34 h 46"/>
                <a:gd name="T16" fmla="*/ 16 w 18"/>
                <a:gd name="T17" fmla="*/ 40 h 46"/>
                <a:gd name="T18" fmla="*/ 11 w 18"/>
                <a:gd name="T19" fmla="*/ 40 h 46"/>
                <a:gd name="T20" fmla="*/ 8 w 18"/>
                <a:gd name="T21" fmla="*/ 46 h 46"/>
                <a:gd name="T22" fmla="*/ 3 w 18"/>
                <a:gd name="T23" fmla="*/ 28 h 46"/>
                <a:gd name="T24" fmla="*/ 3 w 18"/>
                <a:gd name="T25" fmla="*/ 16 h 46"/>
                <a:gd name="T26" fmla="*/ 7 w 18"/>
                <a:gd name="T2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46">
                  <a:moveTo>
                    <a:pt x="7" y="0"/>
                  </a:moveTo>
                  <a:cubicBezTo>
                    <a:pt x="8" y="0"/>
                    <a:pt x="8" y="4"/>
                    <a:pt x="10" y="1"/>
                  </a:cubicBezTo>
                  <a:cubicBezTo>
                    <a:pt x="16" y="4"/>
                    <a:pt x="16" y="10"/>
                    <a:pt x="18" y="15"/>
                  </a:cubicBezTo>
                  <a:cubicBezTo>
                    <a:pt x="18" y="17"/>
                    <a:pt x="17" y="19"/>
                    <a:pt x="16" y="20"/>
                  </a:cubicBezTo>
                  <a:cubicBezTo>
                    <a:pt x="16" y="21"/>
                    <a:pt x="15" y="22"/>
                    <a:pt x="13" y="22"/>
                  </a:cubicBezTo>
                  <a:cubicBezTo>
                    <a:pt x="12" y="22"/>
                    <a:pt x="12" y="21"/>
                    <a:pt x="12" y="20"/>
                  </a:cubicBezTo>
                  <a:cubicBezTo>
                    <a:pt x="11" y="17"/>
                    <a:pt x="11" y="13"/>
                    <a:pt x="9" y="10"/>
                  </a:cubicBezTo>
                  <a:cubicBezTo>
                    <a:pt x="6" y="19"/>
                    <a:pt x="5" y="27"/>
                    <a:pt x="14" y="34"/>
                  </a:cubicBezTo>
                  <a:cubicBezTo>
                    <a:pt x="15" y="35"/>
                    <a:pt x="17" y="37"/>
                    <a:pt x="16" y="40"/>
                  </a:cubicBezTo>
                  <a:cubicBezTo>
                    <a:pt x="15" y="40"/>
                    <a:pt x="13" y="40"/>
                    <a:pt x="11" y="40"/>
                  </a:cubicBezTo>
                  <a:cubicBezTo>
                    <a:pt x="10" y="42"/>
                    <a:pt x="9" y="44"/>
                    <a:pt x="8" y="46"/>
                  </a:cubicBezTo>
                  <a:cubicBezTo>
                    <a:pt x="10" y="39"/>
                    <a:pt x="8" y="33"/>
                    <a:pt x="3" y="28"/>
                  </a:cubicBezTo>
                  <a:cubicBezTo>
                    <a:pt x="0" y="24"/>
                    <a:pt x="2" y="20"/>
                    <a:pt x="3" y="16"/>
                  </a:cubicBezTo>
                  <a:cubicBezTo>
                    <a:pt x="4" y="10"/>
                    <a:pt x="5" y="5"/>
                    <a:pt x="7" y="0"/>
                  </a:cubicBezTo>
                  <a:close/>
                </a:path>
              </a:pathLst>
            </a:custGeom>
            <a:solidFill>
              <a:srgbClr val="70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3" name="Freeform 138">
              <a:extLst>
                <a:ext uri="{FF2B5EF4-FFF2-40B4-BE49-F238E27FC236}">
                  <a16:creationId xmlns:a16="http://schemas.microsoft.com/office/drawing/2014/main" id="{6B5AB96B-4E4B-1DB3-9DB6-918107D4BC18}"/>
                </a:ext>
              </a:extLst>
            </p:cNvPr>
            <p:cNvSpPr/>
            <p:nvPr/>
          </p:nvSpPr>
          <p:spPr bwMode="auto">
            <a:xfrm>
              <a:off x="2106613" y="5000625"/>
              <a:ext cx="255588" cy="187325"/>
            </a:xfrm>
            <a:custGeom>
              <a:avLst/>
              <a:gdLst>
                <a:gd name="T0" fmla="*/ 2 w 30"/>
                <a:gd name="T1" fmla="*/ 9 h 22"/>
                <a:gd name="T2" fmla="*/ 5 w 30"/>
                <a:gd name="T3" fmla="*/ 8 h 22"/>
                <a:gd name="T4" fmla="*/ 30 w 30"/>
                <a:gd name="T5" fmla="*/ 1 h 22"/>
                <a:gd name="T6" fmla="*/ 29 w 30"/>
                <a:gd name="T7" fmla="*/ 4 h 22"/>
                <a:gd name="T8" fmla="*/ 22 w 30"/>
                <a:gd name="T9" fmla="*/ 11 h 22"/>
                <a:gd name="T10" fmla="*/ 22 w 30"/>
                <a:gd name="T11" fmla="*/ 12 h 22"/>
                <a:gd name="T12" fmla="*/ 27 w 30"/>
                <a:gd name="T13" fmla="*/ 11 h 22"/>
                <a:gd name="T14" fmla="*/ 24 w 30"/>
                <a:gd name="T15" fmla="*/ 22 h 22"/>
                <a:gd name="T16" fmla="*/ 10 w 30"/>
                <a:gd name="T17" fmla="*/ 18 h 22"/>
                <a:gd name="T18" fmla="*/ 2 w 30"/>
                <a:gd name="T19"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2">
                  <a:moveTo>
                    <a:pt x="2" y="9"/>
                  </a:moveTo>
                  <a:cubicBezTo>
                    <a:pt x="3" y="9"/>
                    <a:pt x="5" y="9"/>
                    <a:pt x="5" y="8"/>
                  </a:cubicBezTo>
                  <a:cubicBezTo>
                    <a:pt x="12" y="0"/>
                    <a:pt x="21" y="0"/>
                    <a:pt x="30" y="1"/>
                  </a:cubicBezTo>
                  <a:cubicBezTo>
                    <a:pt x="30" y="2"/>
                    <a:pt x="30" y="4"/>
                    <a:pt x="29" y="4"/>
                  </a:cubicBezTo>
                  <a:cubicBezTo>
                    <a:pt x="27" y="7"/>
                    <a:pt x="25" y="10"/>
                    <a:pt x="22" y="11"/>
                  </a:cubicBezTo>
                  <a:cubicBezTo>
                    <a:pt x="22" y="11"/>
                    <a:pt x="22" y="11"/>
                    <a:pt x="22" y="12"/>
                  </a:cubicBezTo>
                  <a:cubicBezTo>
                    <a:pt x="24" y="11"/>
                    <a:pt x="25" y="10"/>
                    <a:pt x="27" y="11"/>
                  </a:cubicBezTo>
                  <a:cubicBezTo>
                    <a:pt x="26" y="14"/>
                    <a:pt x="25" y="18"/>
                    <a:pt x="24" y="22"/>
                  </a:cubicBezTo>
                  <a:cubicBezTo>
                    <a:pt x="20" y="16"/>
                    <a:pt x="14" y="20"/>
                    <a:pt x="10" y="18"/>
                  </a:cubicBezTo>
                  <a:cubicBezTo>
                    <a:pt x="4" y="17"/>
                    <a:pt x="0" y="16"/>
                    <a:pt x="2" y="9"/>
                  </a:cubicBezTo>
                  <a:close/>
                </a:path>
              </a:pathLst>
            </a:custGeom>
            <a:solidFill>
              <a:srgbClr val="7B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4" name="Freeform 139">
              <a:extLst>
                <a:ext uri="{FF2B5EF4-FFF2-40B4-BE49-F238E27FC236}">
                  <a16:creationId xmlns:a16="http://schemas.microsoft.com/office/drawing/2014/main" id="{ABF1B62B-7881-12DE-9920-1EC77E0A2BFB}"/>
                </a:ext>
              </a:extLst>
            </p:cNvPr>
            <p:cNvSpPr/>
            <p:nvPr/>
          </p:nvSpPr>
          <p:spPr bwMode="auto">
            <a:xfrm>
              <a:off x="2217738" y="4160838"/>
              <a:ext cx="339725" cy="814388"/>
            </a:xfrm>
            <a:custGeom>
              <a:avLst/>
              <a:gdLst>
                <a:gd name="T0" fmla="*/ 0 w 40"/>
                <a:gd name="T1" fmla="*/ 94 h 96"/>
                <a:gd name="T2" fmla="*/ 13 w 40"/>
                <a:gd name="T3" fmla="*/ 77 h 96"/>
                <a:gd name="T4" fmla="*/ 25 w 40"/>
                <a:gd name="T5" fmla="*/ 50 h 96"/>
                <a:gd name="T6" fmla="*/ 32 w 40"/>
                <a:gd name="T7" fmla="*/ 16 h 96"/>
                <a:gd name="T8" fmla="*/ 38 w 40"/>
                <a:gd name="T9" fmla="*/ 1 h 96"/>
                <a:gd name="T10" fmla="*/ 40 w 40"/>
                <a:gd name="T11" fmla="*/ 0 h 96"/>
                <a:gd name="T12" fmla="*/ 31 w 40"/>
                <a:gd name="T13" fmla="*/ 38 h 96"/>
                <a:gd name="T14" fmla="*/ 25 w 40"/>
                <a:gd name="T15" fmla="*/ 68 h 96"/>
                <a:gd name="T16" fmla="*/ 13 w 40"/>
                <a:gd name="T17" fmla="*/ 87 h 96"/>
                <a:gd name="T18" fmla="*/ 0 w 40"/>
                <a:gd name="T19" fmla="*/ 9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96">
                  <a:moveTo>
                    <a:pt x="0" y="94"/>
                  </a:moveTo>
                  <a:cubicBezTo>
                    <a:pt x="2" y="87"/>
                    <a:pt x="8" y="82"/>
                    <a:pt x="13" y="77"/>
                  </a:cubicBezTo>
                  <a:cubicBezTo>
                    <a:pt x="20" y="70"/>
                    <a:pt x="24" y="61"/>
                    <a:pt x="25" y="50"/>
                  </a:cubicBezTo>
                  <a:cubicBezTo>
                    <a:pt x="27" y="38"/>
                    <a:pt x="30" y="27"/>
                    <a:pt x="32" y="16"/>
                  </a:cubicBezTo>
                  <a:cubicBezTo>
                    <a:pt x="33" y="10"/>
                    <a:pt x="38" y="7"/>
                    <a:pt x="38" y="1"/>
                  </a:cubicBezTo>
                  <a:cubicBezTo>
                    <a:pt x="38" y="0"/>
                    <a:pt x="39" y="0"/>
                    <a:pt x="40" y="0"/>
                  </a:cubicBezTo>
                  <a:cubicBezTo>
                    <a:pt x="37" y="13"/>
                    <a:pt x="34" y="26"/>
                    <a:pt x="31" y="38"/>
                  </a:cubicBezTo>
                  <a:cubicBezTo>
                    <a:pt x="28" y="48"/>
                    <a:pt x="26" y="58"/>
                    <a:pt x="25" y="68"/>
                  </a:cubicBezTo>
                  <a:cubicBezTo>
                    <a:pt x="21" y="74"/>
                    <a:pt x="17" y="81"/>
                    <a:pt x="13" y="87"/>
                  </a:cubicBezTo>
                  <a:cubicBezTo>
                    <a:pt x="10" y="91"/>
                    <a:pt x="7" y="96"/>
                    <a:pt x="0" y="94"/>
                  </a:cubicBezTo>
                  <a:close/>
                </a:path>
              </a:pathLst>
            </a:custGeom>
            <a:solidFill>
              <a:srgbClr val="3F54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5" name="Freeform 140">
              <a:extLst>
                <a:ext uri="{FF2B5EF4-FFF2-40B4-BE49-F238E27FC236}">
                  <a16:creationId xmlns:a16="http://schemas.microsoft.com/office/drawing/2014/main" id="{C727970D-C1FC-FB34-EE0A-1728E86A44BF}"/>
                </a:ext>
              </a:extLst>
            </p:cNvPr>
            <p:cNvSpPr/>
            <p:nvPr/>
          </p:nvSpPr>
          <p:spPr bwMode="auto">
            <a:xfrm>
              <a:off x="2428876" y="3625850"/>
              <a:ext cx="247650" cy="552450"/>
            </a:xfrm>
            <a:custGeom>
              <a:avLst/>
              <a:gdLst>
                <a:gd name="T0" fmla="*/ 15 w 29"/>
                <a:gd name="T1" fmla="*/ 63 h 65"/>
                <a:gd name="T2" fmla="*/ 13 w 29"/>
                <a:gd name="T3" fmla="*/ 64 h 65"/>
                <a:gd name="T4" fmla="*/ 16 w 29"/>
                <a:gd name="T5" fmla="*/ 54 h 65"/>
                <a:gd name="T6" fmla="*/ 0 w 29"/>
                <a:gd name="T7" fmla="*/ 65 h 65"/>
                <a:gd name="T8" fmla="*/ 14 w 29"/>
                <a:gd name="T9" fmla="*/ 48 h 65"/>
                <a:gd name="T10" fmla="*/ 19 w 29"/>
                <a:gd name="T11" fmla="*/ 38 h 65"/>
                <a:gd name="T12" fmla="*/ 14 w 29"/>
                <a:gd name="T13" fmla="*/ 35 h 65"/>
                <a:gd name="T14" fmla="*/ 21 w 29"/>
                <a:gd name="T15" fmla="*/ 7 h 65"/>
                <a:gd name="T16" fmla="*/ 29 w 29"/>
                <a:gd name="T17" fmla="*/ 0 h 65"/>
                <a:gd name="T18" fmla="*/ 22 w 29"/>
                <a:gd name="T19" fmla="*/ 27 h 65"/>
                <a:gd name="T20" fmla="*/ 22 w 29"/>
                <a:gd name="T21" fmla="*/ 36 h 65"/>
                <a:gd name="T22" fmla="*/ 15 w 29"/>
                <a:gd name="T23" fmla="*/ 6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65">
                  <a:moveTo>
                    <a:pt x="15" y="63"/>
                  </a:moveTo>
                  <a:cubicBezTo>
                    <a:pt x="14" y="64"/>
                    <a:pt x="14" y="64"/>
                    <a:pt x="13" y="64"/>
                  </a:cubicBezTo>
                  <a:cubicBezTo>
                    <a:pt x="14" y="60"/>
                    <a:pt x="15" y="56"/>
                    <a:pt x="16" y="54"/>
                  </a:cubicBezTo>
                  <a:cubicBezTo>
                    <a:pt x="10" y="58"/>
                    <a:pt x="4" y="62"/>
                    <a:pt x="0" y="65"/>
                  </a:cubicBezTo>
                  <a:cubicBezTo>
                    <a:pt x="3" y="60"/>
                    <a:pt x="10" y="55"/>
                    <a:pt x="14" y="48"/>
                  </a:cubicBezTo>
                  <a:cubicBezTo>
                    <a:pt x="17" y="45"/>
                    <a:pt x="17" y="42"/>
                    <a:pt x="19" y="38"/>
                  </a:cubicBezTo>
                  <a:cubicBezTo>
                    <a:pt x="20" y="34"/>
                    <a:pt x="13" y="39"/>
                    <a:pt x="14" y="35"/>
                  </a:cubicBezTo>
                  <a:cubicBezTo>
                    <a:pt x="14" y="25"/>
                    <a:pt x="17" y="16"/>
                    <a:pt x="21" y="7"/>
                  </a:cubicBezTo>
                  <a:cubicBezTo>
                    <a:pt x="22" y="4"/>
                    <a:pt x="24" y="0"/>
                    <a:pt x="29" y="0"/>
                  </a:cubicBezTo>
                  <a:cubicBezTo>
                    <a:pt x="28" y="10"/>
                    <a:pt x="23" y="18"/>
                    <a:pt x="22" y="27"/>
                  </a:cubicBezTo>
                  <a:cubicBezTo>
                    <a:pt x="21" y="30"/>
                    <a:pt x="19" y="33"/>
                    <a:pt x="22" y="36"/>
                  </a:cubicBezTo>
                  <a:cubicBezTo>
                    <a:pt x="20" y="45"/>
                    <a:pt x="19" y="55"/>
                    <a:pt x="15" y="63"/>
                  </a:cubicBezTo>
                  <a:close/>
                </a:path>
              </a:pathLst>
            </a:custGeom>
            <a:solidFill>
              <a:srgbClr val="627B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6" name="Freeform 141">
              <a:extLst>
                <a:ext uri="{FF2B5EF4-FFF2-40B4-BE49-F238E27FC236}">
                  <a16:creationId xmlns:a16="http://schemas.microsoft.com/office/drawing/2014/main" id="{40300316-3A8D-B1B0-DE4C-CB77A6370ADA}"/>
                </a:ext>
              </a:extLst>
            </p:cNvPr>
            <p:cNvSpPr/>
            <p:nvPr/>
          </p:nvSpPr>
          <p:spPr bwMode="auto">
            <a:xfrm>
              <a:off x="2217738" y="4738688"/>
              <a:ext cx="211138" cy="246063"/>
            </a:xfrm>
            <a:custGeom>
              <a:avLst/>
              <a:gdLst>
                <a:gd name="T0" fmla="*/ 0 w 25"/>
                <a:gd name="T1" fmla="*/ 26 h 29"/>
                <a:gd name="T2" fmla="*/ 17 w 25"/>
                <a:gd name="T3" fmla="*/ 9 h 29"/>
                <a:gd name="T4" fmla="*/ 25 w 25"/>
                <a:gd name="T5" fmla="*/ 0 h 29"/>
                <a:gd name="T6" fmla="*/ 20 w 25"/>
                <a:gd name="T7" fmla="*/ 18 h 29"/>
                <a:gd name="T8" fmla="*/ 19 w 25"/>
                <a:gd name="T9" fmla="*/ 18 h 29"/>
                <a:gd name="T10" fmla="*/ 0 w 25"/>
                <a:gd name="T11" fmla="*/ 29 h 29"/>
                <a:gd name="T12" fmla="*/ 0 w 25"/>
                <a:gd name="T13" fmla="*/ 26 h 29"/>
              </a:gdLst>
              <a:ahLst/>
              <a:cxnLst>
                <a:cxn ang="0">
                  <a:pos x="T0" y="T1"/>
                </a:cxn>
                <a:cxn ang="0">
                  <a:pos x="T2" y="T3"/>
                </a:cxn>
                <a:cxn ang="0">
                  <a:pos x="T4" y="T5"/>
                </a:cxn>
                <a:cxn ang="0">
                  <a:pos x="T6" y="T7"/>
                </a:cxn>
                <a:cxn ang="0">
                  <a:pos x="T8" y="T9"/>
                </a:cxn>
                <a:cxn ang="0">
                  <a:pos x="T10" y="T11"/>
                </a:cxn>
                <a:cxn ang="0">
                  <a:pos x="T12" y="T13"/>
                </a:cxn>
              </a:cxnLst>
              <a:rect l="0" t="0" r="r" b="b"/>
              <a:pathLst>
                <a:path w="25" h="28">
                  <a:moveTo>
                    <a:pt x="0" y="26"/>
                  </a:moveTo>
                  <a:cubicBezTo>
                    <a:pt x="9" y="24"/>
                    <a:pt x="13" y="16"/>
                    <a:pt x="17" y="9"/>
                  </a:cubicBezTo>
                  <a:cubicBezTo>
                    <a:pt x="19" y="5"/>
                    <a:pt x="21" y="2"/>
                    <a:pt x="25" y="0"/>
                  </a:cubicBezTo>
                  <a:cubicBezTo>
                    <a:pt x="24" y="6"/>
                    <a:pt x="23" y="12"/>
                    <a:pt x="20" y="18"/>
                  </a:cubicBezTo>
                  <a:cubicBezTo>
                    <a:pt x="20" y="17"/>
                    <a:pt x="19" y="17"/>
                    <a:pt x="19" y="18"/>
                  </a:cubicBezTo>
                  <a:cubicBezTo>
                    <a:pt x="16" y="29"/>
                    <a:pt x="8" y="29"/>
                    <a:pt x="0" y="29"/>
                  </a:cubicBezTo>
                  <a:cubicBezTo>
                    <a:pt x="0" y="28"/>
                    <a:pt x="0" y="27"/>
                    <a:pt x="0" y="26"/>
                  </a:cubicBezTo>
                  <a:close/>
                </a:path>
              </a:pathLst>
            </a:custGeom>
            <a:solidFill>
              <a:srgbClr val="7C97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7" name="Freeform 142">
              <a:extLst>
                <a:ext uri="{FF2B5EF4-FFF2-40B4-BE49-F238E27FC236}">
                  <a16:creationId xmlns:a16="http://schemas.microsoft.com/office/drawing/2014/main" id="{8C9C340F-B847-C695-EDB0-3DA022A31C07}"/>
                </a:ext>
              </a:extLst>
            </p:cNvPr>
            <p:cNvSpPr/>
            <p:nvPr/>
          </p:nvSpPr>
          <p:spPr bwMode="auto">
            <a:xfrm>
              <a:off x="2803526" y="4322763"/>
              <a:ext cx="58738" cy="703263"/>
            </a:xfrm>
            <a:custGeom>
              <a:avLst/>
              <a:gdLst>
                <a:gd name="T0" fmla="*/ 5 w 7"/>
                <a:gd name="T1" fmla="*/ 0 h 83"/>
                <a:gd name="T2" fmla="*/ 7 w 7"/>
                <a:gd name="T3" fmla="*/ 0 h 83"/>
                <a:gd name="T4" fmla="*/ 5 w 7"/>
                <a:gd name="T5" fmla="*/ 52 h 83"/>
                <a:gd name="T6" fmla="*/ 4 w 7"/>
                <a:gd name="T7" fmla="*/ 81 h 83"/>
                <a:gd name="T8" fmla="*/ 2 w 7"/>
                <a:gd name="T9" fmla="*/ 83 h 83"/>
                <a:gd name="T10" fmla="*/ 0 w 7"/>
                <a:gd name="T11" fmla="*/ 77 h 83"/>
                <a:gd name="T12" fmla="*/ 4 w 7"/>
                <a:gd name="T13" fmla="*/ 8 h 83"/>
                <a:gd name="T14" fmla="*/ 5 w 7"/>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3">
                  <a:moveTo>
                    <a:pt x="5" y="0"/>
                  </a:moveTo>
                  <a:cubicBezTo>
                    <a:pt x="6" y="0"/>
                    <a:pt x="6" y="0"/>
                    <a:pt x="7" y="0"/>
                  </a:cubicBezTo>
                  <a:cubicBezTo>
                    <a:pt x="6" y="18"/>
                    <a:pt x="5" y="35"/>
                    <a:pt x="5" y="52"/>
                  </a:cubicBezTo>
                  <a:cubicBezTo>
                    <a:pt x="3" y="62"/>
                    <a:pt x="4" y="72"/>
                    <a:pt x="4" y="81"/>
                  </a:cubicBezTo>
                  <a:cubicBezTo>
                    <a:pt x="3" y="82"/>
                    <a:pt x="3" y="82"/>
                    <a:pt x="2" y="83"/>
                  </a:cubicBezTo>
                  <a:cubicBezTo>
                    <a:pt x="1" y="81"/>
                    <a:pt x="0" y="79"/>
                    <a:pt x="0" y="77"/>
                  </a:cubicBezTo>
                  <a:cubicBezTo>
                    <a:pt x="2" y="54"/>
                    <a:pt x="3" y="31"/>
                    <a:pt x="4" y="8"/>
                  </a:cubicBezTo>
                  <a:cubicBezTo>
                    <a:pt x="5" y="6"/>
                    <a:pt x="3" y="2"/>
                    <a:pt x="5" y="0"/>
                  </a:cubicBezTo>
                  <a:close/>
                </a:path>
              </a:pathLst>
            </a:custGeom>
            <a:solidFill>
              <a:srgbClr val="5A5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8" name="Freeform 143">
              <a:extLst>
                <a:ext uri="{FF2B5EF4-FFF2-40B4-BE49-F238E27FC236}">
                  <a16:creationId xmlns:a16="http://schemas.microsoft.com/office/drawing/2014/main" id="{384C305E-EFAF-5CFF-42EB-09467DFC2B52}"/>
                </a:ext>
              </a:extLst>
            </p:cNvPr>
            <p:cNvSpPr/>
            <p:nvPr/>
          </p:nvSpPr>
          <p:spPr bwMode="auto">
            <a:xfrm>
              <a:off x="2820988" y="3940175"/>
              <a:ext cx="33338" cy="449263"/>
            </a:xfrm>
            <a:custGeom>
              <a:avLst/>
              <a:gdLst>
                <a:gd name="T0" fmla="*/ 3 w 4"/>
                <a:gd name="T1" fmla="*/ 45 h 53"/>
                <a:gd name="T2" fmla="*/ 2 w 4"/>
                <a:gd name="T3" fmla="*/ 53 h 53"/>
                <a:gd name="T4" fmla="*/ 1 w 4"/>
                <a:gd name="T5" fmla="*/ 10 h 53"/>
                <a:gd name="T6" fmla="*/ 0 w 4"/>
                <a:gd name="T7" fmla="*/ 0 h 53"/>
                <a:gd name="T8" fmla="*/ 0 w 4"/>
                <a:gd name="T9" fmla="*/ 0 h 53"/>
                <a:gd name="T10" fmla="*/ 3 w 4"/>
                <a:gd name="T11" fmla="*/ 5 h 53"/>
                <a:gd name="T12" fmla="*/ 4 w 4"/>
                <a:gd name="T13" fmla="*/ 17 h 53"/>
                <a:gd name="T14" fmla="*/ 3 w 4"/>
                <a:gd name="T15" fmla="*/ 22 h 53"/>
                <a:gd name="T16" fmla="*/ 3 w 4"/>
                <a:gd name="T1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2">
                  <a:moveTo>
                    <a:pt x="3" y="45"/>
                  </a:moveTo>
                  <a:cubicBezTo>
                    <a:pt x="3" y="48"/>
                    <a:pt x="4" y="51"/>
                    <a:pt x="2" y="53"/>
                  </a:cubicBezTo>
                  <a:cubicBezTo>
                    <a:pt x="2" y="39"/>
                    <a:pt x="1" y="25"/>
                    <a:pt x="1" y="10"/>
                  </a:cubicBezTo>
                  <a:cubicBezTo>
                    <a:pt x="1" y="7"/>
                    <a:pt x="0" y="4"/>
                    <a:pt x="0" y="0"/>
                  </a:cubicBezTo>
                  <a:cubicBezTo>
                    <a:pt x="0" y="0"/>
                    <a:pt x="0" y="0"/>
                    <a:pt x="0" y="0"/>
                  </a:cubicBezTo>
                  <a:cubicBezTo>
                    <a:pt x="4" y="0"/>
                    <a:pt x="3" y="3"/>
                    <a:pt x="3" y="5"/>
                  </a:cubicBezTo>
                  <a:cubicBezTo>
                    <a:pt x="4" y="9"/>
                    <a:pt x="3" y="13"/>
                    <a:pt x="4" y="17"/>
                  </a:cubicBezTo>
                  <a:cubicBezTo>
                    <a:pt x="4" y="19"/>
                    <a:pt x="3" y="20"/>
                    <a:pt x="3" y="22"/>
                  </a:cubicBezTo>
                  <a:cubicBezTo>
                    <a:pt x="3" y="29"/>
                    <a:pt x="3" y="37"/>
                    <a:pt x="3" y="45"/>
                  </a:cubicBezTo>
                  <a:close/>
                </a:path>
              </a:pathLst>
            </a:custGeom>
            <a:solidFill>
              <a:srgbClr val="4F5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9" name="Freeform 144">
              <a:extLst>
                <a:ext uri="{FF2B5EF4-FFF2-40B4-BE49-F238E27FC236}">
                  <a16:creationId xmlns:a16="http://schemas.microsoft.com/office/drawing/2014/main" id="{7F5AA93C-6DF3-237E-EC3B-EACC27751F99}"/>
                </a:ext>
              </a:extLst>
            </p:cNvPr>
            <p:cNvSpPr/>
            <p:nvPr/>
          </p:nvSpPr>
          <p:spPr bwMode="auto">
            <a:xfrm>
              <a:off x="2259013" y="5035550"/>
              <a:ext cx="93663" cy="101600"/>
            </a:xfrm>
            <a:custGeom>
              <a:avLst/>
              <a:gdLst>
                <a:gd name="T0" fmla="*/ 9 w 11"/>
                <a:gd name="T1" fmla="*/ 7 h 12"/>
                <a:gd name="T2" fmla="*/ 0 w 11"/>
                <a:gd name="T3" fmla="*/ 12 h 12"/>
                <a:gd name="T4" fmla="*/ 11 w 11"/>
                <a:gd name="T5" fmla="*/ 0 h 12"/>
                <a:gd name="T6" fmla="*/ 9 w 11"/>
                <a:gd name="T7" fmla="*/ 7 h 12"/>
              </a:gdLst>
              <a:ahLst/>
              <a:cxnLst>
                <a:cxn ang="0">
                  <a:pos x="T0" y="T1"/>
                </a:cxn>
                <a:cxn ang="0">
                  <a:pos x="T2" y="T3"/>
                </a:cxn>
                <a:cxn ang="0">
                  <a:pos x="T4" y="T5"/>
                </a:cxn>
                <a:cxn ang="0">
                  <a:pos x="T6" y="T7"/>
                </a:cxn>
              </a:cxnLst>
              <a:rect l="0" t="0" r="r" b="b"/>
              <a:pathLst>
                <a:path w="11" h="12">
                  <a:moveTo>
                    <a:pt x="9" y="7"/>
                  </a:moveTo>
                  <a:cubicBezTo>
                    <a:pt x="6" y="8"/>
                    <a:pt x="4" y="10"/>
                    <a:pt x="0" y="12"/>
                  </a:cubicBezTo>
                  <a:cubicBezTo>
                    <a:pt x="2" y="5"/>
                    <a:pt x="7" y="3"/>
                    <a:pt x="11" y="0"/>
                  </a:cubicBezTo>
                  <a:cubicBezTo>
                    <a:pt x="10" y="2"/>
                    <a:pt x="10" y="5"/>
                    <a:pt x="9" y="7"/>
                  </a:cubicBezTo>
                  <a:close/>
                </a:path>
              </a:pathLst>
            </a:custGeom>
            <a:solidFill>
              <a:srgbClr val="334A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0" name="Freeform 145">
              <a:extLst>
                <a:ext uri="{FF2B5EF4-FFF2-40B4-BE49-F238E27FC236}">
                  <a16:creationId xmlns:a16="http://schemas.microsoft.com/office/drawing/2014/main" id="{A76E83DE-3F3A-5904-8E58-5C502C75BFB8}"/>
                </a:ext>
              </a:extLst>
            </p:cNvPr>
            <p:cNvSpPr/>
            <p:nvPr/>
          </p:nvSpPr>
          <p:spPr bwMode="auto">
            <a:xfrm>
              <a:off x="1393826" y="1325563"/>
              <a:ext cx="279400" cy="160338"/>
            </a:xfrm>
            <a:custGeom>
              <a:avLst/>
              <a:gdLst>
                <a:gd name="T0" fmla="*/ 33 w 33"/>
                <a:gd name="T1" fmla="*/ 4 h 19"/>
                <a:gd name="T2" fmla="*/ 32 w 33"/>
                <a:gd name="T3" fmla="*/ 11 h 19"/>
                <a:gd name="T4" fmla="*/ 5 w 33"/>
                <a:gd name="T5" fmla="*/ 12 h 19"/>
                <a:gd name="T6" fmla="*/ 0 w 33"/>
                <a:gd name="T7" fmla="*/ 10 h 19"/>
                <a:gd name="T8" fmla="*/ 7 w 33"/>
                <a:gd name="T9" fmla="*/ 2 h 19"/>
                <a:gd name="T10" fmla="*/ 33 w 33"/>
                <a:gd name="T11" fmla="*/ 4 h 19"/>
              </a:gdLst>
              <a:ahLst/>
              <a:cxnLst>
                <a:cxn ang="0">
                  <a:pos x="T0" y="T1"/>
                </a:cxn>
                <a:cxn ang="0">
                  <a:pos x="T2" y="T3"/>
                </a:cxn>
                <a:cxn ang="0">
                  <a:pos x="T4" y="T5"/>
                </a:cxn>
                <a:cxn ang="0">
                  <a:pos x="T6" y="T7"/>
                </a:cxn>
                <a:cxn ang="0">
                  <a:pos x="T8" y="T9"/>
                </a:cxn>
                <a:cxn ang="0">
                  <a:pos x="T10" y="T11"/>
                </a:cxn>
              </a:cxnLst>
              <a:rect l="0" t="0" r="r" b="b"/>
              <a:pathLst>
                <a:path w="33" h="19">
                  <a:moveTo>
                    <a:pt x="33" y="4"/>
                  </a:moveTo>
                  <a:cubicBezTo>
                    <a:pt x="33" y="6"/>
                    <a:pt x="32" y="9"/>
                    <a:pt x="32" y="11"/>
                  </a:cubicBezTo>
                  <a:cubicBezTo>
                    <a:pt x="23" y="19"/>
                    <a:pt x="14" y="15"/>
                    <a:pt x="5" y="12"/>
                  </a:cubicBezTo>
                  <a:cubicBezTo>
                    <a:pt x="3" y="11"/>
                    <a:pt x="2" y="10"/>
                    <a:pt x="0" y="10"/>
                  </a:cubicBezTo>
                  <a:cubicBezTo>
                    <a:pt x="0" y="4"/>
                    <a:pt x="1" y="1"/>
                    <a:pt x="7" y="2"/>
                  </a:cubicBezTo>
                  <a:cubicBezTo>
                    <a:pt x="16" y="3"/>
                    <a:pt x="25" y="0"/>
                    <a:pt x="33" y="4"/>
                  </a:cubicBezTo>
                  <a:close/>
                </a:path>
              </a:pathLst>
            </a:custGeom>
            <a:solidFill>
              <a:srgbClr val="C86C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1" name="Freeform 146">
              <a:extLst>
                <a:ext uri="{FF2B5EF4-FFF2-40B4-BE49-F238E27FC236}">
                  <a16:creationId xmlns:a16="http://schemas.microsoft.com/office/drawing/2014/main" id="{E4718CCD-EDDC-0DC2-F7B1-B4980C626B24}"/>
                </a:ext>
              </a:extLst>
            </p:cNvPr>
            <p:cNvSpPr/>
            <p:nvPr/>
          </p:nvSpPr>
          <p:spPr bwMode="auto">
            <a:xfrm>
              <a:off x="1944688" y="2979738"/>
              <a:ext cx="757238" cy="1095375"/>
            </a:xfrm>
            <a:custGeom>
              <a:avLst/>
              <a:gdLst>
                <a:gd name="T0" fmla="*/ 73 w 89"/>
                <a:gd name="T1" fmla="*/ 104 h 129"/>
                <a:gd name="T2" fmla="*/ 52 w 89"/>
                <a:gd name="T3" fmla="*/ 129 h 129"/>
                <a:gd name="T4" fmla="*/ 49 w 89"/>
                <a:gd name="T5" fmla="*/ 96 h 129"/>
                <a:gd name="T6" fmla="*/ 75 w 89"/>
                <a:gd name="T7" fmla="*/ 77 h 129"/>
                <a:gd name="T8" fmla="*/ 55 w 89"/>
                <a:gd name="T9" fmla="*/ 77 h 129"/>
                <a:gd name="T10" fmla="*/ 69 w 89"/>
                <a:gd name="T11" fmla="*/ 72 h 129"/>
                <a:gd name="T12" fmla="*/ 51 w 89"/>
                <a:gd name="T13" fmla="*/ 82 h 129"/>
                <a:gd name="T14" fmla="*/ 46 w 89"/>
                <a:gd name="T15" fmla="*/ 76 h 129"/>
                <a:gd name="T16" fmla="*/ 10 w 89"/>
                <a:gd name="T17" fmla="*/ 87 h 129"/>
                <a:gd name="T18" fmla="*/ 10 w 89"/>
                <a:gd name="T19" fmla="*/ 66 h 129"/>
                <a:gd name="T20" fmla="*/ 7 w 89"/>
                <a:gd name="T21" fmla="*/ 64 h 129"/>
                <a:gd name="T22" fmla="*/ 0 w 89"/>
                <a:gd name="T23" fmla="*/ 62 h 129"/>
                <a:gd name="T24" fmla="*/ 2 w 89"/>
                <a:gd name="T25" fmla="*/ 55 h 129"/>
                <a:gd name="T26" fmla="*/ 25 w 89"/>
                <a:gd name="T27" fmla="*/ 59 h 129"/>
                <a:gd name="T28" fmla="*/ 37 w 89"/>
                <a:gd name="T29" fmla="*/ 50 h 129"/>
                <a:gd name="T30" fmla="*/ 33 w 89"/>
                <a:gd name="T31" fmla="*/ 45 h 129"/>
                <a:gd name="T32" fmla="*/ 22 w 89"/>
                <a:gd name="T33" fmla="*/ 43 h 129"/>
                <a:gd name="T34" fmla="*/ 32 w 89"/>
                <a:gd name="T35" fmla="*/ 37 h 129"/>
                <a:gd name="T36" fmla="*/ 21 w 89"/>
                <a:gd name="T37" fmla="*/ 38 h 129"/>
                <a:gd name="T38" fmla="*/ 14 w 89"/>
                <a:gd name="T39" fmla="*/ 33 h 129"/>
                <a:gd name="T40" fmla="*/ 17 w 89"/>
                <a:gd name="T41" fmla="*/ 29 h 129"/>
                <a:gd name="T42" fmla="*/ 27 w 89"/>
                <a:gd name="T43" fmla="*/ 22 h 129"/>
                <a:gd name="T44" fmla="*/ 26 w 89"/>
                <a:gd name="T45" fmla="*/ 16 h 129"/>
                <a:gd name="T46" fmla="*/ 13 w 89"/>
                <a:gd name="T47" fmla="*/ 12 h 129"/>
                <a:gd name="T48" fmla="*/ 24 w 89"/>
                <a:gd name="T49" fmla="*/ 2 h 129"/>
                <a:gd name="T50" fmla="*/ 41 w 89"/>
                <a:gd name="T51" fmla="*/ 8 h 129"/>
                <a:gd name="T52" fmla="*/ 54 w 89"/>
                <a:gd name="T53" fmla="*/ 32 h 129"/>
                <a:gd name="T54" fmla="*/ 56 w 89"/>
                <a:gd name="T55" fmla="*/ 35 h 129"/>
                <a:gd name="T56" fmla="*/ 54 w 89"/>
                <a:gd name="T57" fmla="*/ 19 h 129"/>
                <a:gd name="T58" fmla="*/ 69 w 89"/>
                <a:gd name="T59" fmla="*/ 36 h 129"/>
                <a:gd name="T60" fmla="*/ 87 w 89"/>
                <a:gd name="T61" fmla="*/ 48 h 129"/>
                <a:gd name="T62" fmla="*/ 84 w 89"/>
                <a:gd name="T63" fmla="*/ 52 h 129"/>
                <a:gd name="T64" fmla="*/ 64 w 89"/>
                <a:gd name="T65" fmla="*/ 45 h 129"/>
                <a:gd name="T66" fmla="*/ 82 w 89"/>
                <a:gd name="T67" fmla="*/ 70 h 129"/>
                <a:gd name="T68" fmla="*/ 86 w 89"/>
                <a:gd name="T69" fmla="*/ 7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129">
                  <a:moveTo>
                    <a:pt x="86" y="76"/>
                  </a:moveTo>
                  <a:cubicBezTo>
                    <a:pt x="76" y="83"/>
                    <a:pt x="77" y="94"/>
                    <a:pt x="73" y="104"/>
                  </a:cubicBezTo>
                  <a:cubicBezTo>
                    <a:pt x="73" y="106"/>
                    <a:pt x="73" y="109"/>
                    <a:pt x="71" y="111"/>
                  </a:cubicBezTo>
                  <a:cubicBezTo>
                    <a:pt x="65" y="117"/>
                    <a:pt x="58" y="122"/>
                    <a:pt x="52" y="129"/>
                  </a:cubicBezTo>
                  <a:cubicBezTo>
                    <a:pt x="51" y="129"/>
                    <a:pt x="51" y="127"/>
                    <a:pt x="51" y="126"/>
                  </a:cubicBezTo>
                  <a:cubicBezTo>
                    <a:pt x="54" y="116"/>
                    <a:pt x="55" y="106"/>
                    <a:pt x="49" y="96"/>
                  </a:cubicBezTo>
                  <a:cubicBezTo>
                    <a:pt x="47" y="93"/>
                    <a:pt x="51" y="91"/>
                    <a:pt x="53" y="90"/>
                  </a:cubicBezTo>
                  <a:cubicBezTo>
                    <a:pt x="60" y="85"/>
                    <a:pt x="65" y="77"/>
                    <a:pt x="75" y="77"/>
                  </a:cubicBezTo>
                  <a:cubicBezTo>
                    <a:pt x="69" y="75"/>
                    <a:pt x="63" y="77"/>
                    <a:pt x="58" y="78"/>
                  </a:cubicBezTo>
                  <a:cubicBezTo>
                    <a:pt x="57" y="78"/>
                    <a:pt x="55" y="80"/>
                    <a:pt x="55" y="77"/>
                  </a:cubicBezTo>
                  <a:cubicBezTo>
                    <a:pt x="55" y="76"/>
                    <a:pt x="55" y="75"/>
                    <a:pt x="57" y="75"/>
                  </a:cubicBezTo>
                  <a:cubicBezTo>
                    <a:pt x="60" y="74"/>
                    <a:pt x="64" y="73"/>
                    <a:pt x="69" y="72"/>
                  </a:cubicBezTo>
                  <a:cubicBezTo>
                    <a:pt x="63" y="68"/>
                    <a:pt x="59" y="70"/>
                    <a:pt x="55" y="73"/>
                  </a:cubicBezTo>
                  <a:cubicBezTo>
                    <a:pt x="52" y="75"/>
                    <a:pt x="49" y="78"/>
                    <a:pt x="51" y="82"/>
                  </a:cubicBezTo>
                  <a:cubicBezTo>
                    <a:pt x="52" y="84"/>
                    <a:pt x="52" y="84"/>
                    <a:pt x="48" y="84"/>
                  </a:cubicBezTo>
                  <a:cubicBezTo>
                    <a:pt x="47" y="81"/>
                    <a:pt x="49" y="78"/>
                    <a:pt x="46" y="76"/>
                  </a:cubicBezTo>
                  <a:cubicBezTo>
                    <a:pt x="37" y="75"/>
                    <a:pt x="29" y="79"/>
                    <a:pt x="24" y="85"/>
                  </a:cubicBezTo>
                  <a:cubicBezTo>
                    <a:pt x="19" y="90"/>
                    <a:pt x="15" y="87"/>
                    <a:pt x="10" y="87"/>
                  </a:cubicBezTo>
                  <a:cubicBezTo>
                    <a:pt x="7" y="86"/>
                    <a:pt x="6" y="82"/>
                    <a:pt x="7" y="78"/>
                  </a:cubicBezTo>
                  <a:cubicBezTo>
                    <a:pt x="7" y="74"/>
                    <a:pt x="5" y="69"/>
                    <a:pt x="10" y="66"/>
                  </a:cubicBezTo>
                  <a:cubicBezTo>
                    <a:pt x="11" y="66"/>
                    <a:pt x="11" y="64"/>
                    <a:pt x="9" y="63"/>
                  </a:cubicBezTo>
                  <a:cubicBezTo>
                    <a:pt x="7" y="62"/>
                    <a:pt x="8" y="64"/>
                    <a:pt x="7" y="64"/>
                  </a:cubicBezTo>
                  <a:cubicBezTo>
                    <a:pt x="5" y="66"/>
                    <a:pt x="2" y="65"/>
                    <a:pt x="0" y="63"/>
                  </a:cubicBezTo>
                  <a:cubicBezTo>
                    <a:pt x="0" y="63"/>
                    <a:pt x="0" y="62"/>
                    <a:pt x="0" y="62"/>
                  </a:cubicBezTo>
                  <a:cubicBezTo>
                    <a:pt x="0" y="60"/>
                    <a:pt x="8" y="61"/>
                    <a:pt x="1" y="58"/>
                  </a:cubicBezTo>
                  <a:cubicBezTo>
                    <a:pt x="0" y="57"/>
                    <a:pt x="1" y="56"/>
                    <a:pt x="2" y="55"/>
                  </a:cubicBezTo>
                  <a:cubicBezTo>
                    <a:pt x="4" y="54"/>
                    <a:pt x="6" y="53"/>
                    <a:pt x="8" y="55"/>
                  </a:cubicBezTo>
                  <a:cubicBezTo>
                    <a:pt x="13" y="58"/>
                    <a:pt x="19" y="59"/>
                    <a:pt x="25" y="59"/>
                  </a:cubicBezTo>
                  <a:cubicBezTo>
                    <a:pt x="28" y="59"/>
                    <a:pt x="31" y="58"/>
                    <a:pt x="32" y="55"/>
                  </a:cubicBezTo>
                  <a:cubicBezTo>
                    <a:pt x="31" y="51"/>
                    <a:pt x="36" y="52"/>
                    <a:pt x="37" y="50"/>
                  </a:cubicBezTo>
                  <a:cubicBezTo>
                    <a:pt x="31" y="53"/>
                    <a:pt x="25" y="57"/>
                    <a:pt x="18" y="52"/>
                  </a:cubicBezTo>
                  <a:cubicBezTo>
                    <a:pt x="23" y="50"/>
                    <a:pt x="30" y="51"/>
                    <a:pt x="33" y="45"/>
                  </a:cubicBezTo>
                  <a:cubicBezTo>
                    <a:pt x="34" y="42"/>
                    <a:pt x="36" y="40"/>
                    <a:pt x="37" y="38"/>
                  </a:cubicBezTo>
                  <a:cubicBezTo>
                    <a:pt x="33" y="41"/>
                    <a:pt x="29" y="45"/>
                    <a:pt x="22" y="43"/>
                  </a:cubicBezTo>
                  <a:cubicBezTo>
                    <a:pt x="21" y="43"/>
                    <a:pt x="20" y="43"/>
                    <a:pt x="18" y="43"/>
                  </a:cubicBezTo>
                  <a:cubicBezTo>
                    <a:pt x="23" y="41"/>
                    <a:pt x="28" y="39"/>
                    <a:pt x="32" y="37"/>
                  </a:cubicBezTo>
                  <a:cubicBezTo>
                    <a:pt x="36" y="35"/>
                    <a:pt x="40" y="32"/>
                    <a:pt x="43" y="26"/>
                  </a:cubicBezTo>
                  <a:cubicBezTo>
                    <a:pt x="35" y="31"/>
                    <a:pt x="29" y="35"/>
                    <a:pt x="21" y="38"/>
                  </a:cubicBezTo>
                  <a:cubicBezTo>
                    <a:pt x="15" y="40"/>
                    <a:pt x="13" y="39"/>
                    <a:pt x="13" y="33"/>
                  </a:cubicBezTo>
                  <a:cubicBezTo>
                    <a:pt x="13" y="33"/>
                    <a:pt x="13" y="33"/>
                    <a:pt x="14" y="33"/>
                  </a:cubicBezTo>
                  <a:cubicBezTo>
                    <a:pt x="16" y="31"/>
                    <a:pt x="18" y="32"/>
                    <a:pt x="21" y="32"/>
                  </a:cubicBezTo>
                  <a:cubicBezTo>
                    <a:pt x="19" y="31"/>
                    <a:pt x="17" y="31"/>
                    <a:pt x="17" y="29"/>
                  </a:cubicBezTo>
                  <a:cubicBezTo>
                    <a:pt x="17" y="27"/>
                    <a:pt x="19" y="26"/>
                    <a:pt x="20" y="25"/>
                  </a:cubicBezTo>
                  <a:cubicBezTo>
                    <a:pt x="23" y="25"/>
                    <a:pt x="25" y="23"/>
                    <a:pt x="27" y="22"/>
                  </a:cubicBezTo>
                  <a:cubicBezTo>
                    <a:pt x="30" y="22"/>
                    <a:pt x="28" y="17"/>
                    <a:pt x="31" y="17"/>
                  </a:cubicBezTo>
                  <a:cubicBezTo>
                    <a:pt x="29" y="16"/>
                    <a:pt x="27" y="17"/>
                    <a:pt x="26" y="16"/>
                  </a:cubicBezTo>
                  <a:cubicBezTo>
                    <a:pt x="24" y="16"/>
                    <a:pt x="22" y="15"/>
                    <a:pt x="20" y="15"/>
                  </a:cubicBezTo>
                  <a:cubicBezTo>
                    <a:pt x="18" y="15"/>
                    <a:pt x="15" y="15"/>
                    <a:pt x="13" y="12"/>
                  </a:cubicBezTo>
                  <a:cubicBezTo>
                    <a:pt x="14" y="9"/>
                    <a:pt x="17" y="10"/>
                    <a:pt x="20" y="9"/>
                  </a:cubicBezTo>
                  <a:cubicBezTo>
                    <a:pt x="21" y="7"/>
                    <a:pt x="27" y="8"/>
                    <a:pt x="24" y="2"/>
                  </a:cubicBezTo>
                  <a:cubicBezTo>
                    <a:pt x="23" y="1"/>
                    <a:pt x="27" y="0"/>
                    <a:pt x="29" y="1"/>
                  </a:cubicBezTo>
                  <a:cubicBezTo>
                    <a:pt x="33" y="4"/>
                    <a:pt x="38" y="5"/>
                    <a:pt x="41" y="8"/>
                  </a:cubicBezTo>
                  <a:cubicBezTo>
                    <a:pt x="45" y="12"/>
                    <a:pt x="53" y="11"/>
                    <a:pt x="53" y="19"/>
                  </a:cubicBezTo>
                  <a:cubicBezTo>
                    <a:pt x="54" y="24"/>
                    <a:pt x="54" y="28"/>
                    <a:pt x="54" y="32"/>
                  </a:cubicBezTo>
                  <a:cubicBezTo>
                    <a:pt x="54" y="34"/>
                    <a:pt x="52" y="35"/>
                    <a:pt x="55" y="35"/>
                  </a:cubicBezTo>
                  <a:cubicBezTo>
                    <a:pt x="55" y="35"/>
                    <a:pt x="56" y="35"/>
                    <a:pt x="56" y="35"/>
                  </a:cubicBezTo>
                  <a:cubicBezTo>
                    <a:pt x="58" y="34"/>
                    <a:pt x="57" y="33"/>
                    <a:pt x="57" y="32"/>
                  </a:cubicBezTo>
                  <a:cubicBezTo>
                    <a:pt x="55" y="28"/>
                    <a:pt x="53" y="24"/>
                    <a:pt x="54" y="19"/>
                  </a:cubicBezTo>
                  <a:cubicBezTo>
                    <a:pt x="60" y="17"/>
                    <a:pt x="65" y="22"/>
                    <a:pt x="71" y="22"/>
                  </a:cubicBezTo>
                  <a:cubicBezTo>
                    <a:pt x="65" y="26"/>
                    <a:pt x="66" y="30"/>
                    <a:pt x="69" y="36"/>
                  </a:cubicBezTo>
                  <a:cubicBezTo>
                    <a:pt x="71" y="41"/>
                    <a:pt x="73" y="45"/>
                    <a:pt x="78" y="48"/>
                  </a:cubicBezTo>
                  <a:cubicBezTo>
                    <a:pt x="81" y="49"/>
                    <a:pt x="84" y="50"/>
                    <a:pt x="87" y="48"/>
                  </a:cubicBezTo>
                  <a:cubicBezTo>
                    <a:pt x="88" y="46"/>
                    <a:pt x="89" y="48"/>
                    <a:pt x="89" y="49"/>
                  </a:cubicBezTo>
                  <a:cubicBezTo>
                    <a:pt x="87" y="50"/>
                    <a:pt x="86" y="52"/>
                    <a:pt x="84" y="52"/>
                  </a:cubicBezTo>
                  <a:cubicBezTo>
                    <a:pt x="78" y="53"/>
                    <a:pt x="71" y="53"/>
                    <a:pt x="80" y="64"/>
                  </a:cubicBezTo>
                  <a:cubicBezTo>
                    <a:pt x="70" y="59"/>
                    <a:pt x="70" y="50"/>
                    <a:pt x="64" y="45"/>
                  </a:cubicBezTo>
                  <a:cubicBezTo>
                    <a:pt x="63" y="51"/>
                    <a:pt x="64" y="56"/>
                    <a:pt x="70" y="59"/>
                  </a:cubicBezTo>
                  <a:cubicBezTo>
                    <a:pt x="74" y="62"/>
                    <a:pt x="75" y="70"/>
                    <a:pt x="82" y="70"/>
                  </a:cubicBezTo>
                  <a:cubicBezTo>
                    <a:pt x="86" y="70"/>
                    <a:pt x="86" y="73"/>
                    <a:pt x="86" y="75"/>
                  </a:cubicBezTo>
                  <a:cubicBezTo>
                    <a:pt x="86" y="75"/>
                    <a:pt x="86" y="76"/>
                    <a:pt x="86" y="76"/>
                  </a:cubicBezTo>
                  <a:close/>
                </a:path>
              </a:pathLst>
            </a:custGeom>
            <a:solidFill>
              <a:srgbClr val="99AE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2" name="Freeform 147">
              <a:extLst>
                <a:ext uri="{FF2B5EF4-FFF2-40B4-BE49-F238E27FC236}">
                  <a16:creationId xmlns:a16="http://schemas.microsoft.com/office/drawing/2014/main" id="{D5FB361B-4FF5-A3A4-8F91-F9025EA35808}"/>
                </a:ext>
              </a:extLst>
            </p:cNvPr>
            <p:cNvSpPr/>
            <p:nvPr/>
          </p:nvSpPr>
          <p:spPr bwMode="auto">
            <a:xfrm>
              <a:off x="4425951" y="2794000"/>
              <a:ext cx="212725" cy="636588"/>
            </a:xfrm>
            <a:custGeom>
              <a:avLst/>
              <a:gdLst>
                <a:gd name="T0" fmla="*/ 17 w 25"/>
                <a:gd name="T1" fmla="*/ 17 h 75"/>
                <a:gd name="T2" fmla="*/ 25 w 25"/>
                <a:gd name="T3" fmla="*/ 43 h 75"/>
                <a:gd name="T4" fmla="*/ 15 w 25"/>
                <a:gd name="T5" fmla="*/ 43 h 75"/>
                <a:gd name="T6" fmla="*/ 16 w 25"/>
                <a:gd name="T7" fmla="*/ 69 h 75"/>
                <a:gd name="T8" fmla="*/ 10 w 25"/>
                <a:gd name="T9" fmla="*/ 75 h 75"/>
                <a:gd name="T10" fmla="*/ 7 w 25"/>
                <a:gd name="T11" fmla="*/ 69 h 75"/>
                <a:gd name="T12" fmla="*/ 7 w 25"/>
                <a:gd name="T13" fmla="*/ 62 h 75"/>
                <a:gd name="T14" fmla="*/ 1 w 25"/>
                <a:gd name="T15" fmla="*/ 19 h 75"/>
                <a:gd name="T16" fmla="*/ 0 w 25"/>
                <a:gd name="T17" fmla="*/ 11 h 75"/>
                <a:gd name="T18" fmla="*/ 9 w 25"/>
                <a:gd name="T19" fmla="*/ 20 h 75"/>
                <a:gd name="T20" fmla="*/ 6 w 25"/>
                <a:gd name="T21" fmla="*/ 5 h 75"/>
                <a:gd name="T22" fmla="*/ 8 w 25"/>
                <a:gd name="T23" fmla="*/ 0 h 75"/>
                <a:gd name="T24" fmla="*/ 11 w 25"/>
                <a:gd name="T25" fmla="*/ 4 h 75"/>
                <a:gd name="T26" fmla="*/ 14 w 25"/>
                <a:gd name="T27" fmla="*/ 8 h 75"/>
                <a:gd name="T28" fmla="*/ 17 w 25"/>
                <a:gd name="T29" fmla="*/ 1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75">
                  <a:moveTo>
                    <a:pt x="17" y="17"/>
                  </a:moveTo>
                  <a:cubicBezTo>
                    <a:pt x="18" y="26"/>
                    <a:pt x="22" y="34"/>
                    <a:pt x="25" y="43"/>
                  </a:cubicBezTo>
                  <a:cubicBezTo>
                    <a:pt x="21" y="41"/>
                    <a:pt x="18" y="36"/>
                    <a:pt x="15" y="43"/>
                  </a:cubicBezTo>
                  <a:cubicBezTo>
                    <a:pt x="18" y="52"/>
                    <a:pt x="16" y="60"/>
                    <a:pt x="16" y="69"/>
                  </a:cubicBezTo>
                  <a:cubicBezTo>
                    <a:pt x="15" y="72"/>
                    <a:pt x="14" y="75"/>
                    <a:pt x="10" y="75"/>
                  </a:cubicBezTo>
                  <a:cubicBezTo>
                    <a:pt x="7" y="75"/>
                    <a:pt x="7" y="71"/>
                    <a:pt x="7" y="69"/>
                  </a:cubicBezTo>
                  <a:cubicBezTo>
                    <a:pt x="7" y="67"/>
                    <a:pt x="7" y="65"/>
                    <a:pt x="7" y="62"/>
                  </a:cubicBezTo>
                  <a:cubicBezTo>
                    <a:pt x="9" y="48"/>
                    <a:pt x="4" y="34"/>
                    <a:pt x="1" y="19"/>
                  </a:cubicBezTo>
                  <a:cubicBezTo>
                    <a:pt x="1" y="17"/>
                    <a:pt x="0" y="14"/>
                    <a:pt x="0" y="11"/>
                  </a:cubicBezTo>
                  <a:cubicBezTo>
                    <a:pt x="6" y="11"/>
                    <a:pt x="6" y="11"/>
                    <a:pt x="9" y="20"/>
                  </a:cubicBezTo>
                  <a:cubicBezTo>
                    <a:pt x="7" y="15"/>
                    <a:pt x="7" y="10"/>
                    <a:pt x="6" y="5"/>
                  </a:cubicBezTo>
                  <a:cubicBezTo>
                    <a:pt x="6" y="3"/>
                    <a:pt x="5" y="1"/>
                    <a:pt x="8" y="0"/>
                  </a:cubicBezTo>
                  <a:cubicBezTo>
                    <a:pt x="10" y="0"/>
                    <a:pt x="11" y="2"/>
                    <a:pt x="11" y="4"/>
                  </a:cubicBezTo>
                  <a:cubicBezTo>
                    <a:pt x="12" y="5"/>
                    <a:pt x="13" y="7"/>
                    <a:pt x="14" y="8"/>
                  </a:cubicBezTo>
                  <a:cubicBezTo>
                    <a:pt x="15" y="11"/>
                    <a:pt x="16" y="14"/>
                    <a:pt x="17" y="17"/>
                  </a:cubicBezTo>
                  <a:close/>
                </a:path>
              </a:pathLst>
            </a:custGeom>
            <a:solidFill>
              <a:srgbClr val="89A1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3" name="Freeform 148">
              <a:extLst>
                <a:ext uri="{FF2B5EF4-FFF2-40B4-BE49-F238E27FC236}">
                  <a16:creationId xmlns:a16="http://schemas.microsoft.com/office/drawing/2014/main" id="{B5277512-204B-6437-E677-F3322640735D}"/>
                </a:ext>
              </a:extLst>
            </p:cNvPr>
            <p:cNvSpPr/>
            <p:nvPr/>
          </p:nvSpPr>
          <p:spPr bwMode="auto">
            <a:xfrm>
              <a:off x="3975101" y="2419350"/>
              <a:ext cx="468313" cy="212725"/>
            </a:xfrm>
            <a:custGeom>
              <a:avLst/>
              <a:gdLst>
                <a:gd name="T0" fmla="*/ 0 w 55"/>
                <a:gd name="T1" fmla="*/ 17 h 25"/>
                <a:gd name="T2" fmla="*/ 5 w 55"/>
                <a:gd name="T3" fmla="*/ 7 h 25"/>
                <a:gd name="T4" fmla="*/ 20 w 55"/>
                <a:gd name="T5" fmla="*/ 5 h 25"/>
                <a:gd name="T6" fmla="*/ 41 w 55"/>
                <a:gd name="T7" fmla="*/ 9 h 25"/>
                <a:gd name="T8" fmla="*/ 55 w 55"/>
                <a:gd name="T9" fmla="*/ 23 h 25"/>
                <a:gd name="T10" fmla="*/ 41 w 55"/>
                <a:gd name="T11" fmla="*/ 21 h 25"/>
                <a:gd name="T12" fmla="*/ 27 w 55"/>
                <a:gd name="T13" fmla="*/ 17 h 25"/>
                <a:gd name="T14" fmla="*/ 27 w 55"/>
                <a:gd name="T15" fmla="*/ 19 h 25"/>
                <a:gd name="T16" fmla="*/ 26 w 55"/>
                <a:gd name="T17" fmla="*/ 24 h 25"/>
                <a:gd name="T18" fmla="*/ 0 w 55"/>
                <a:gd name="T19"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5">
                  <a:moveTo>
                    <a:pt x="0" y="17"/>
                  </a:moveTo>
                  <a:cubicBezTo>
                    <a:pt x="2" y="14"/>
                    <a:pt x="3" y="10"/>
                    <a:pt x="5" y="7"/>
                  </a:cubicBezTo>
                  <a:cubicBezTo>
                    <a:pt x="9" y="0"/>
                    <a:pt x="15" y="3"/>
                    <a:pt x="20" y="5"/>
                  </a:cubicBezTo>
                  <a:cubicBezTo>
                    <a:pt x="27" y="8"/>
                    <a:pt x="33" y="11"/>
                    <a:pt x="41" y="9"/>
                  </a:cubicBezTo>
                  <a:cubicBezTo>
                    <a:pt x="50" y="7"/>
                    <a:pt x="53" y="16"/>
                    <a:pt x="55" y="23"/>
                  </a:cubicBezTo>
                  <a:cubicBezTo>
                    <a:pt x="50" y="25"/>
                    <a:pt x="45" y="23"/>
                    <a:pt x="41" y="21"/>
                  </a:cubicBezTo>
                  <a:cubicBezTo>
                    <a:pt x="37" y="18"/>
                    <a:pt x="32" y="17"/>
                    <a:pt x="27" y="17"/>
                  </a:cubicBezTo>
                  <a:cubicBezTo>
                    <a:pt x="26" y="16"/>
                    <a:pt x="26" y="17"/>
                    <a:pt x="27" y="19"/>
                  </a:cubicBezTo>
                  <a:cubicBezTo>
                    <a:pt x="27" y="21"/>
                    <a:pt x="27" y="22"/>
                    <a:pt x="26" y="24"/>
                  </a:cubicBezTo>
                  <a:cubicBezTo>
                    <a:pt x="18" y="18"/>
                    <a:pt x="9" y="19"/>
                    <a:pt x="0" y="17"/>
                  </a:cubicBezTo>
                  <a:close/>
                </a:path>
              </a:pathLst>
            </a:custGeom>
            <a:solidFill>
              <a:srgbClr val="2B52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4" name="Freeform 149">
              <a:extLst>
                <a:ext uri="{FF2B5EF4-FFF2-40B4-BE49-F238E27FC236}">
                  <a16:creationId xmlns:a16="http://schemas.microsoft.com/office/drawing/2014/main" id="{79DECB8A-1E7D-5094-FE14-22D6FEA61497}"/>
                </a:ext>
              </a:extLst>
            </p:cNvPr>
            <p:cNvSpPr/>
            <p:nvPr/>
          </p:nvSpPr>
          <p:spPr bwMode="auto">
            <a:xfrm>
              <a:off x="4222751" y="2555875"/>
              <a:ext cx="322263" cy="423863"/>
            </a:xfrm>
            <a:custGeom>
              <a:avLst/>
              <a:gdLst>
                <a:gd name="T0" fmla="*/ 38 w 38"/>
                <a:gd name="T1" fmla="*/ 36 h 50"/>
                <a:gd name="T2" fmla="*/ 31 w 38"/>
                <a:gd name="T3" fmla="*/ 27 h 50"/>
                <a:gd name="T4" fmla="*/ 35 w 38"/>
                <a:gd name="T5" fmla="*/ 50 h 50"/>
                <a:gd name="T6" fmla="*/ 25 w 38"/>
                <a:gd name="T7" fmla="*/ 39 h 50"/>
                <a:gd name="T8" fmla="*/ 23 w 38"/>
                <a:gd name="T9" fmla="*/ 36 h 50"/>
                <a:gd name="T10" fmla="*/ 4 w 38"/>
                <a:gd name="T11" fmla="*/ 10 h 50"/>
                <a:gd name="T12" fmla="*/ 0 w 38"/>
                <a:gd name="T13" fmla="*/ 5 h 50"/>
                <a:gd name="T14" fmla="*/ 9 w 38"/>
                <a:gd name="T15" fmla="*/ 3 h 50"/>
                <a:gd name="T16" fmla="*/ 29 w 38"/>
                <a:gd name="T17" fmla="*/ 14 h 50"/>
                <a:gd name="T18" fmla="*/ 38 w 38"/>
                <a:gd name="T19"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0">
                  <a:moveTo>
                    <a:pt x="38" y="36"/>
                  </a:moveTo>
                  <a:cubicBezTo>
                    <a:pt x="34" y="35"/>
                    <a:pt x="35" y="31"/>
                    <a:pt x="31" y="27"/>
                  </a:cubicBezTo>
                  <a:cubicBezTo>
                    <a:pt x="33" y="36"/>
                    <a:pt x="34" y="43"/>
                    <a:pt x="35" y="50"/>
                  </a:cubicBezTo>
                  <a:cubicBezTo>
                    <a:pt x="29" y="48"/>
                    <a:pt x="30" y="41"/>
                    <a:pt x="25" y="39"/>
                  </a:cubicBezTo>
                  <a:cubicBezTo>
                    <a:pt x="24" y="38"/>
                    <a:pt x="24" y="37"/>
                    <a:pt x="23" y="36"/>
                  </a:cubicBezTo>
                  <a:cubicBezTo>
                    <a:pt x="21" y="24"/>
                    <a:pt x="17" y="13"/>
                    <a:pt x="4" y="10"/>
                  </a:cubicBezTo>
                  <a:cubicBezTo>
                    <a:pt x="2" y="9"/>
                    <a:pt x="0" y="7"/>
                    <a:pt x="0" y="5"/>
                  </a:cubicBezTo>
                  <a:cubicBezTo>
                    <a:pt x="2" y="0"/>
                    <a:pt x="6" y="1"/>
                    <a:pt x="9" y="3"/>
                  </a:cubicBezTo>
                  <a:cubicBezTo>
                    <a:pt x="16" y="7"/>
                    <a:pt x="23" y="9"/>
                    <a:pt x="29" y="14"/>
                  </a:cubicBezTo>
                  <a:cubicBezTo>
                    <a:pt x="32" y="21"/>
                    <a:pt x="35" y="28"/>
                    <a:pt x="38" y="36"/>
                  </a:cubicBezTo>
                  <a:close/>
                </a:path>
              </a:pathLst>
            </a:custGeom>
            <a:solidFill>
              <a:srgbClr val="5A7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5" name="Freeform 150">
              <a:extLst>
                <a:ext uri="{FF2B5EF4-FFF2-40B4-BE49-F238E27FC236}">
                  <a16:creationId xmlns:a16="http://schemas.microsoft.com/office/drawing/2014/main" id="{48A11E94-F887-A8F2-2950-7E188A05D63D}"/>
                </a:ext>
              </a:extLst>
            </p:cNvPr>
            <p:cNvSpPr/>
            <p:nvPr/>
          </p:nvSpPr>
          <p:spPr bwMode="auto">
            <a:xfrm>
              <a:off x="3933826" y="2538413"/>
              <a:ext cx="322263" cy="323850"/>
            </a:xfrm>
            <a:custGeom>
              <a:avLst/>
              <a:gdLst>
                <a:gd name="T0" fmla="*/ 5 w 38"/>
                <a:gd name="T1" fmla="*/ 3 h 38"/>
                <a:gd name="T2" fmla="*/ 31 w 38"/>
                <a:gd name="T3" fmla="*/ 9 h 38"/>
                <a:gd name="T4" fmla="*/ 35 w 38"/>
                <a:gd name="T5" fmla="*/ 20 h 38"/>
                <a:gd name="T6" fmla="*/ 36 w 38"/>
                <a:gd name="T7" fmla="*/ 25 h 38"/>
                <a:gd name="T8" fmla="*/ 33 w 38"/>
                <a:gd name="T9" fmla="*/ 37 h 38"/>
                <a:gd name="T10" fmla="*/ 29 w 38"/>
                <a:gd name="T11" fmla="*/ 27 h 38"/>
                <a:gd name="T12" fmla="*/ 14 w 38"/>
                <a:gd name="T13" fmla="*/ 16 h 38"/>
                <a:gd name="T14" fmla="*/ 1 w 38"/>
                <a:gd name="T15" fmla="*/ 21 h 38"/>
                <a:gd name="T16" fmla="*/ 0 w 38"/>
                <a:gd name="T17" fmla="*/ 16 h 38"/>
                <a:gd name="T18" fmla="*/ 5 w 38"/>
                <a:gd name="T19"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5" y="3"/>
                  </a:moveTo>
                  <a:cubicBezTo>
                    <a:pt x="14" y="0"/>
                    <a:pt x="25" y="3"/>
                    <a:pt x="31" y="9"/>
                  </a:cubicBezTo>
                  <a:cubicBezTo>
                    <a:pt x="36" y="11"/>
                    <a:pt x="33" y="17"/>
                    <a:pt x="35" y="20"/>
                  </a:cubicBezTo>
                  <a:cubicBezTo>
                    <a:pt x="35" y="22"/>
                    <a:pt x="36" y="23"/>
                    <a:pt x="36" y="25"/>
                  </a:cubicBezTo>
                  <a:cubicBezTo>
                    <a:pt x="35" y="29"/>
                    <a:pt x="38" y="36"/>
                    <a:pt x="33" y="37"/>
                  </a:cubicBezTo>
                  <a:cubicBezTo>
                    <a:pt x="29" y="38"/>
                    <a:pt x="30" y="30"/>
                    <a:pt x="29" y="27"/>
                  </a:cubicBezTo>
                  <a:cubicBezTo>
                    <a:pt x="27" y="17"/>
                    <a:pt x="24" y="14"/>
                    <a:pt x="14" y="16"/>
                  </a:cubicBezTo>
                  <a:cubicBezTo>
                    <a:pt x="9" y="17"/>
                    <a:pt x="5" y="18"/>
                    <a:pt x="1" y="21"/>
                  </a:cubicBezTo>
                  <a:cubicBezTo>
                    <a:pt x="1" y="19"/>
                    <a:pt x="0" y="17"/>
                    <a:pt x="0" y="16"/>
                  </a:cubicBezTo>
                  <a:cubicBezTo>
                    <a:pt x="2" y="11"/>
                    <a:pt x="4" y="7"/>
                    <a:pt x="5" y="3"/>
                  </a:cubicBezTo>
                  <a:close/>
                </a:path>
              </a:pathLst>
            </a:custGeom>
            <a:solidFill>
              <a:srgbClr val="477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6" name="Freeform 151">
              <a:extLst>
                <a:ext uri="{FF2B5EF4-FFF2-40B4-BE49-F238E27FC236}">
                  <a16:creationId xmlns:a16="http://schemas.microsoft.com/office/drawing/2014/main" id="{D0DF20AD-D84D-0C88-C66B-5349519533E4}"/>
                </a:ext>
              </a:extLst>
            </p:cNvPr>
            <p:cNvSpPr/>
            <p:nvPr/>
          </p:nvSpPr>
          <p:spPr bwMode="auto">
            <a:xfrm>
              <a:off x="4171951" y="2522538"/>
              <a:ext cx="296863" cy="160338"/>
            </a:xfrm>
            <a:custGeom>
              <a:avLst/>
              <a:gdLst>
                <a:gd name="T0" fmla="*/ 35 w 35"/>
                <a:gd name="T1" fmla="*/ 18 h 19"/>
                <a:gd name="T2" fmla="*/ 21 w 35"/>
                <a:gd name="T3" fmla="*/ 11 h 19"/>
                <a:gd name="T4" fmla="*/ 7 w 35"/>
                <a:gd name="T5" fmla="*/ 8 h 19"/>
                <a:gd name="T6" fmla="*/ 2 w 35"/>
                <a:gd name="T7" fmla="*/ 7 h 19"/>
                <a:gd name="T8" fmla="*/ 0 w 35"/>
                <a:gd name="T9" fmla="*/ 0 h 19"/>
                <a:gd name="T10" fmla="*/ 32 w 35"/>
                <a:gd name="T11" fmla="*/ 11 h 19"/>
                <a:gd name="T12" fmla="*/ 35 w 35"/>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35" h="19">
                  <a:moveTo>
                    <a:pt x="35" y="18"/>
                  </a:moveTo>
                  <a:cubicBezTo>
                    <a:pt x="29" y="19"/>
                    <a:pt x="26" y="13"/>
                    <a:pt x="21" y="11"/>
                  </a:cubicBezTo>
                  <a:cubicBezTo>
                    <a:pt x="16" y="10"/>
                    <a:pt x="13" y="6"/>
                    <a:pt x="7" y="8"/>
                  </a:cubicBezTo>
                  <a:cubicBezTo>
                    <a:pt x="5" y="10"/>
                    <a:pt x="4" y="8"/>
                    <a:pt x="2" y="7"/>
                  </a:cubicBezTo>
                  <a:cubicBezTo>
                    <a:pt x="0" y="5"/>
                    <a:pt x="1" y="2"/>
                    <a:pt x="0" y="0"/>
                  </a:cubicBezTo>
                  <a:cubicBezTo>
                    <a:pt x="11" y="4"/>
                    <a:pt x="22" y="8"/>
                    <a:pt x="32" y="11"/>
                  </a:cubicBezTo>
                  <a:cubicBezTo>
                    <a:pt x="33" y="14"/>
                    <a:pt x="34" y="16"/>
                    <a:pt x="35" y="18"/>
                  </a:cubicBezTo>
                  <a:close/>
                </a:path>
              </a:pathLst>
            </a:custGeom>
            <a:solidFill>
              <a:srgbClr val="477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7" name="Freeform 152">
              <a:extLst>
                <a:ext uri="{FF2B5EF4-FFF2-40B4-BE49-F238E27FC236}">
                  <a16:creationId xmlns:a16="http://schemas.microsoft.com/office/drawing/2014/main" id="{9CBBF77A-1C1C-DC80-E822-AC4F262313C0}"/>
                </a:ext>
              </a:extLst>
            </p:cNvPr>
            <p:cNvSpPr/>
            <p:nvPr/>
          </p:nvSpPr>
          <p:spPr bwMode="auto">
            <a:xfrm>
              <a:off x="4332288" y="1919288"/>
              <a:ext cx="153988" cy="134938"/>
            </a:xfrm>
            <a:custGeom>
              <a:avLst/>
              <a:gdLst>
                <a:gd name="T0" fmla="*/ 7 w 18"/>
                <a:gd name="T1" fmla="*/ 0 h 16"/>
                <a:gd name="T2" fmla="*/ 13 w 18"/>
                <a:gd name="T3" fmla="*/ 7 h 16"/>
                <a:gd name="T4" fmla="*/ 17 w 18"/>
                <a:gd name="T5" fmla="*/ 11 h 16"/>
                <a:gd name="T6" fmla="*/ 11 w 18"/>
                <a:gd name="T7" fmla="*/ 16 h 16"/>
                <a:gd name="T8" fmla="*/ 2 w 18"/>
                <a:gd name="T9" fmla="*/ 8 h 16"/>
                <a:gd name="T10" fmla="*/ 1 w 18"/>
                <a:gd name="T11" fmla="*/ 5 h 16"/>
                <a:gd name="T12" fmla="*/ 4 w 18"/>
                <a:gd name="T13" fmla="*/ 3 h 16"/>
                <a:gd name="T14" fmla="*/ 7 w 18"/>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7" y="0"/>
                  </a:moveTo>
                  <a:cubicBezTo>
                    <a:pt x="7" y="4"/>
                    <a:pt x="8" y="7"/>
                    <a:pt x="13" y="7"/>
                  </a:cubicBezTo>
                  <a:cubicBezTo>
                    <a:pt x="15" y="7"/>
                    <a:pt x="18" y="7"/>
                    <a:pt x="17" y="11"/>
                  </a:cubicBezTo>
                  <a:cubicBezTo>
                    <a:pt x="16" y="15"/>
                    <a:pt x="15" y="16"/>
                    <a:pt x="11" y="16"/>
                  </a:cubicBezTo>
                  <a:cubicBezTo>
                    <a:pt x="6" y="16"/>
                    <a:pt x="1" y="16"/>
                    <a:pt x="2" y="8"/>
                  </a:cubicBezTo>
                  <a:cubicBezTo>
                    <a:pt x="3" y="7"/>
                    <a:pt x="2" y="6"/>
                    <a:pt x="1" y="5"/>
                  </a:cubicBezTo>
                  <a:cubicBezTo>
                    <a:pt x="1" y="3"/>
                    <a:pt x="0" y="0"/>
                    <a:pt x="4" y="3"/>
                  </a:cubicBezTo>
                  <a:cubicBezTo>
                    <a:pt x="7" y="5"/>
                    <a:pt x="5" y="0"/>
                    <a:pt x="7" y="0"/>
                  </a:cubicBezTo>
                  <a:close/>
                </a:path>
              </a:pathLst>
            </a:custGeom>
            <a:solidFill>
              <a:srgbClr val="C3A5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8" name="Freeform 153">
              <a:extLst>
                <a:ext uri="{FF2B5EF4-FFF2-40B4-BE49-F238E27FC236}">
                  <a16:creationId xmlns:a16="http://schemas.microsoft.com/office/drawing/2014/main" id="{A2C2BE73-6BD0-9DB7-5399-D4D1E970F58D}"/>
                </a:ext>
              </a:extLst>
            </p:cNvPr>
            <p:cNvSpPr/>
            <p:nvPr/>
          </p:nvSpPr>
          <p:spPr bwMode="auto">
            <a:xfrm>
              <a:off x="5165726" y="2954338"/>
              <a:ext cx="212725" cy="357188"/>
            </a:xfrm>
            <a:custGeom>
              <a:avLst/>
              <a:gdLst>
                <a:gd name="T0" fmla="*/ 25 w 25"/>
                <a:gd name="T1" fmla="*/ 14 h 42"/>
                <a:gd name="T2" fmla="*/ 18 w 25"/>
                <a:gd name="T3" fmla="*/ 32 h 42"/>
                <a:gd name="T4" fmla="*/ 6 w 25"/>
                <a:gd name="T5" fmla="*/ 41 h 42"/>
                <a:gd name="T6" fmla="*/ 3 w 25"/>
                <a:gd name="T7" fmla="*/ 36 h 42"/>
                <a:gd name="T8" fmla="*/ 12 w 25"/>
                <a:gd name="T9" fmla="*/ 6 h 42"/>
                <a:gd name="T10" fmla="*/ 15 w 25"/>
                <a:gd name="T11" fmla="*/ 0 h 42"/>
                <a:gd name="T12" fmla="*/ 20 w 25"/>
                <a:gd name="T13" fmla="*/ 4 h 42"/>
                <a:gd name="T14" fmla="*/ 25 w 25"/>
                <a:gd name="T15" fmla="*/ 14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42">
                  <a:moveTo>
                    <a:pt x="25" y="14"/>
                  </a:moveTo>
                  <a:cubicBezTo>
                    <a:pt x="22" y="20"/>
                    <a:pt x="20" y="26"/>
                    <a:pt x="18" y="32"/>
                  </a:cubicBezTo>
                  <a:cubicBezTo>
                    <a:pt x="16" y="37"/>
                    <a:pt x="13" y="42"/>
                    <a:pt x="6" y="41"/>
                  </a:cubicBezTo>
                  <a:cubicBezTo>
                    <a:pt x="6" y="39"/>
                    <a:pt x="0" y="41"/>
                    <a:pt x="3" y="36"/>
                  </a:cubicBezTo>
                  <a:cubicBezTo>
                    <a:pt x="9" y="27"/>
                    <a:pt x="12" y="17"/>
                    <a:pt x="12" y="6"/>
                  </a:cubicBezTo>
                  <a:cubicBezTo>
                    <a:pt x="12" y="4"/>
                    <a:pt x="11" y="1"/>
                    <a:pt x="15" y="0"/>
                  </a:cubicBezTo>
                  <a:cubicBezTo>
                    <a:pt x="18" y="0"/>
                    <a:pt x="19" y="1"/>
                    <a:pt x="20" y="4"/>
                  </a:cubicBezTo>
                  <a:cubicBezTo>
                    <a:pt x="21" y="8"/>
                    <a:pt x="23" y="11"/>
                    <a:pt x="25" y="14"/>
                  </a:cubicBezTo>
                  <a:close/>
                </a:path>
              </a:pathLst>
            </a:custGeom>
            <a:solidFill>
              <a:srgbClr val="FCFB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9" name="Freeform 154">
              <a:extLst>
                <a:ext uri="{FF2B5EF4-FFF2-40B4-BE49-F238E27FC236}">
                  <a16:creationId xmlns:a16="http://schemas.microsoft.com/office/drawing/2014/main" id="{A2468F63-F286-F4A6-0372-48F601F46566}"/>
                </a:ext>
              </a:extLst>
            </p:cNvPr>
            <p:cNvSpPr/>
            <p:nvPr/>
          </p:nvSpPr>
          <p:spPr bwMode="auto">
            <a:xfrm>
              <a:off x="3125788" y="1792288"/>
              <a:ext cx="484188" cy="347663"/>
            </a:xfrm>
            <a:custGeom>
              <a:avLst/>
              <a:gdLst>
                <a:gd name="T0" fmla="*/ 10 w 57"/>
                <a:gd name="T1" fmla="*/ 35 h 41"/>
                <a:gd name="T2" fmla="*/ 5 w 57"/>
                <a:gd name="T3" fmla="*/ 37 h 41"/>
                <a:gd name="T4" fmla="*/ 7 w 57"/>
                <a:gd name="T5" fmla="*/ 8 h 41"/>
                <a:gd name="T6" fmla="*/ 26 w 57"/>
                <a:gd name="T7" fmla="*/ 3 h 41"/>
                <a:gd name="T8" fmla="*/ 31 w 57"/>
                <a:gd name="T9" fmla="*/ 1 h 41"/>
                <a:gd name="T10" fmla="*/ 52 w 57"/>
                <a:gd name="T11" fmla="*/ 13 h 41"/>
                <a:gd name="T12" fmla="*/ 51 w 57"/>
                <a:gd name="T13" fmla="*/ 34 h 41"/>
                <a:gd name="T14" fmla="*/ 46 w 57"/>
                <a:gd name="T15" fmla="*/ 39 h 41"/>
                <a:gd name="T16" fmla="*/ 45 w 57"/>
                <a:gd name="T17" fmla="*/ 40 h 41"/>
                <a:gd name="T18" fmla="*/ 45 w 57"/>
                <a:gd name="T19" fmla="*/ 37 h 41"/>
                <a:gd name="T20" fmla="*/ 36 w 57"/>
                <a:gd name="T21" fmla="*/ 33 h 41"/>
                <a:gd name="T22" fmla="*/ 30 w 57"/>
                <a:gd name="T23" fmla="*/ 26 h 41"/>
                <a:gd name="T24" fmla="*/ 35 w 57"/>
                <a:gd name="T25" fmla="*/ 23 h 41"/>
                <a:gd name="T26" fmla="*/ 47 w 57"/>
                <a:gd name="T27" fmla="*/ 24 h 41"/>
                <a:gd name="T28" fmla="*/ 30 w 57"/>
                <a:gd name="T29" fmla="*/ 23 h 41"/>
                <a:gd name="T30" fmla="*/ 24 w 57"/>
                <a:gd name="T31" fmla="*/ 26 h 41"/>
                <a:gd name="T32" fmla="*/ 18 w 57"/>
                <a:gd name="T33" fmla="*/ 30 h 41"/>
                <a:gd name="T34" fmla="*/ 10 w 57"/>
                <a:gd name="T35" fmla="*/ 34 h 41"/>
                <a:gd name="T36" fmla="*/ 10 w 57"/>
                <a:gd name="T3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41">
                  <a:moveTo>
                    <a:pt x="10" y="35"/>
                  </a:moveTo>
                  <a:cubicBezTo>
                    <a:pt x="8" y="36"/>
                    <a:pt x="7" y="38"/>
                    <a:pt x="5" y="37"/>
                  </a:cubicBezTo>
                  <a:cubicBezTo>
                    <a:pt x="1" y="27"/>
                    <a:pt x="0" y="18"/>
                    <a:pt x="7" y="8"/>
                  </a:cubicBezTo>
                  <a:cubicBezTo>
                    <a:pt x="13" y="5"/>
                    <a:pt x="18" y="0"/>
                    <a:pt x="26" y="3"/>
                  </a:cubicBezTo>
                  <a:cubicBezTo>
                    <a:pt x="27" y="4"/>
                    <a:pt x="29" y="2"/>
                    <a:pt x="31" y="1"/>
                  </a:cubicBezTo>
                  <a:cubicBezTo>
                    <a:pt x="41" y="0"/>
                    <a:pt x="48" y="5"/>
                    <a:pt x="52" y="13"/>
                  </a:cubicBezTo>
                  <a:cubicBezTo>
                    <a:pt x="55" y="19"/>
                    <a:pt x="57" y="27"/>
                    <a:pt x="51" y="34"/>
                  </a:cubicBezTo>
                  <a:cubicBezTo>
                    <a:pt x="47" y="34"/>
                    <a:pt x="47" y="37"/>
                    <a:pt x="46" y="39"/>
                  </a:cubicBezTo>
                  <a:cubicBezTo>
                    <a:pt x="46" y="40"/>
                    <a:pt x="46" y="41"/>
                    <a:pt x="45" y="40"/>
                  </a:cubicBezTo>
                  <a:cubicBezTo>
                    <a:pt x="45" y="40"/>
                    <a:pt x="45" y="38"/>
                    <a:pt x="45" y="37"/>
                  </a:cubicBezTo>
                  <a:cubicBezTo>
                    <a:pt x="44" y="32"/>
                    <a:pt x="40" y="33"/>
                    <a:pt x="36" y="33"/>
                  </a:cubicBezTo>
                  <a:cubicBezTo>
                    <a:pt x="33" y="32"/>
                    <a:pt x="26" y="34"/>
                    <a:pt x="30" y="26"/>
                  </a:cubicBezTo>
                  <a:cubicBezTo>
                    <a:pt x="31" y="24"/>
                    <a:pt x="32" y="22"/>
                    <a:pt x="35" y="23"/>
                  </a:cubicBezTo>
                  <a:cubicBezTo>
                    <a:pt x="39" y="25"/>
                    <a:pt x="43" y="24"/>
                    <a:pt x="47" y="24"/>
                  </a:cubicBezTo>
                  <a:cubicBezTo>
                    <a:pt x="41" y="18"/>
                    <a:pt x="37" y="18"/>
                    <a:pt x="30" y="23"/>
                  </a:cubicBezTo>
                  <a:cubicBezTo>
                    <a:pt x="28" y="26"/>
                    <a:pt x="28" y="26"/>
                    <a:pt x="24" y="26"/>
                  </a:cubicBezTo>
                  <a:cubicBezTo>
                    <a:pt x="22" y="26"/>
                    <a:pt x="21" y="29"/>
                    <a:pt x="18" y="30"/>
                  </a:cubicBezTo>
                  <a:cubicBezTo>
                    <a:pt x="16" y="32"/>
                    <a:pt x="13" y="32"/>
                    <a:pt x="10" y="34"/>
                  </a:cubicBezTo>
                  <a:cubicBezTo>
                    <a:pt x="10" y="34"/>
                    <a:pt x="10" y="35"/>
                    <a:pt x="10" y="35"/>
                  </a:cubicBezTo>
                  <a:close/>
                </a:path>
              </a:pathLst>
            </a:custGeom>
            <a:solidFill>
              <a:srgbClr val="162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2" name="Freeform 157">
              <a:extLst>
                <a:ext uri="{FF2B5EF4-FFF2-40B4-BE49-F238E27FC236}">
                  <a16:creationId xmlns:a16="http://schemas.microsoft.com/office/drawing/2014/main" id="{3E4D0224-91E9-E0F2-4DB9-84732295D26F}"/>
                </a:ext>
              </a:extLst>
            </p:cNvPr>
            <p:cNvSpPr/>
            <p:nvPr/>
          </p:nvSpPr>
          <p:spPr bwMode="auto">
            <a:xfrm>
              <a:off x="2922588" y="1757363"/>
              <a:ext cx="127000" cy="161925"/>
            </a:xfrm>
            <a:custGeom>
              <a:avLst/>
              <a:gdLst>
                <a:gd name="T0" fmla="*/ 15 w 15"/>
                <a:gd name="T1" fmla="*/ 3 h 19"/>
                <a:gd name="T2" fmla="*/ 13 w 15"/>
                <a:gd name="T3" fmla="*/ 11 h 19"/>
                <a:gd name="T4" fmla="*/ 5 w 15"/>
                <a:gd name="T5" fmla="*/ 17 h 19"/>
                <a:gd name="T6" fmla="*/ 1 w 15"/>
                <a:gd name="T7" fmla="*/ 8 h 19"/>
                <a:gd name="T8" fmla="*/ 3 w 15"/>
                <a:gd name="T9" fmla="*/ 4 h 19"/>
                <a:gd name="T10" fmla="*/ 7 w 15"/>
                <a:gd name="T11" fmla="*/ 0 h 19"/>
                <a:gd name="T12" fmla="*/ 15 w 15"/>
                <a:gd name="T13" fmla="*/ 3 h 19"/>
              </a:gdLst>
              <a:ahLst/>
              <a:cxnLst>
                <a:cxn ang="0">
                  <a:pos x="T0" y="T1"/>
                </a:cxn>
                <a:cxn ang="0">
                  <a:pos x="T2" y="T3"/>
                </a:cxn>
                <a:cxn ang="0">
                  <a:pos x="T4" y="T5"/>
                </a:cxn>
                <a:cxn ang="0">
                  <a:pos x="T6" y="T7"/>
                </a:cxn>
                <a:cxn ang="0">
                  <a:pos x="T8" y="T9"/>
                </a:cxn>
                <a:cxn ang="0">
                  <a:pos x="T10" y="T11"/>
                </a:cxn>
                <a:cxn ang="0">
                  <a:pos x="T12" y="T13"/>
                </a:cxn>
              </a:cxnLst>
              <a:rect l="0" t="0" r="r" b="b"/>
              <a:pathLst>
                <a:path w="15" h="19">
                  <a:moveTo>
                    <a:pt x="15" y="3"/>
                  </a:moveTo>
                  <a:cubicBezTo>
                    <a:pt x="14" y="6"/>
                    <a:pt x="13" y="8"/>
                    <a:pt x="13" y="11"/>
                  </a:cubicBezTo>
                  <a:cubicBezTo>
                    <a:pt x="12" y="16"/>
                    <a:pt x="10" y="19"/>
                    <a:pt x="5" y="17"/>
                  </a:cubicBezTo>
                  <a:cubicBezTo>
                    <a:pt x="0" y="16"/>
                    <a:pt x="0" y="12"/>
                    <a:pt x="1" y="8"/>
                  </a:cubicBezTo>
                  <a:cubicBezTo>
                    <a:pt x="2" y="7"/>
                    <a:pt x="2" y="5"/>
                    <a:pt x="3" y="4"/>
                  </a:cubicBezTo>
                  <a:cubicBezTo>
                    <a:pt x="4" y="2"/>
                    <a:pt x="7" y="2"/>
                    <a:pt x="7" y="0"/>
                  </a:cubicBezTo>
                  <a:cubicBezTo>
                    <a:pt x="10" y="1"/>
                    <a:pt x="11" y="5"/>
                    <a:pt x="15" y="3"/>
                  </a:cubicBezTo>
                  <a:close/>
                </a:path>
              </a:pathLst>
            </a:custGeom>
            <a:solidFill>
              <a:srgbClr val="D2A7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3" name="Freeform 158">
              <a:extLst>
                <a:ext uri="{FF2B5EF4-FFF2-40B4-BE49-F238E27FC236}">
                  <a16:creationId xmlns:a16="http://schemas.microsoft.com/office/drawing/2014/main" id="{0E233B8B-7175-FEC4-9B51-E6C455D37629}"/>
                </a:ext>
              </a:extLst>
            </p:cNvPr>
            <p:cNvSpPr/>
            <p:nvPr/>
          </p:nvSpPr>
          <p:spPr bwMode="auto">
            <a:xfrm>
              <a:off x="3500438" y="1774825"/>
              <a:ext cx="169863" cy="93663"/>
            </a:xfrm>
            <a:custGeom>
              <a:avLst/>
              <a:gdLst>
                <a:gd name="T0" fmla="*/ 13 w 20"/>
                <a:gd name="T1" fmla="*/ 11 h 11"/>
                <a:gd name="T2" fmla="*/ 0 w 20"/>
                <a:gd name="T3" fmla="*/ 0 h 11"/>
                <a:gd name="T4" fmla="*/ 20 w 20"/>
                <a:gd name="T5" fmla="*/ 3 h 11"/>
                <a:gd name="T6" fmla="*/ 13 w 20"/>
                <a:gd name="T7" fmla="*/ 11 h 11"/>
              </a:gdLst>
              <a:ahLst/>
              <a:cxnLst>
                <a:cxn ang="0">
                  <a:pos x="T0" y="T1"/>
                </a:cxn>
                <a:cxn ang="0">
                  <a:pos x="T2" y="T3"/>
                </a:cxn>
                <a:cxn ang="0">
                  <a:pos x="T4" y="T5"/>
                </a:cxn>
                <a:cxn ang="0">
                  <a:pos x="T6" y="T7"/>
                </a:cxn>
              </a:cxnLst>
              <a:rect l="0" t="0" r="r" b="b"/>
              <a:pathLst>
                <a:path w="20" h="11">
                  <a:moveTo>
                    <a:pt x="13" y="11"/>
                  </a:moveTo>
                  <a:cubicBezTo>
                    <a:pt x="11" y="4"/>
                    <a:pt x="3" y="5"/>
                    <a:pt x="0" y="0"/>
                  </a:cubicBezTo>
                  <a:cubicBezTo>
                    <a:pt x="6" y="2"/>
                    <a:pt x="13" y="4"/>
                    <a:pt x="20" y="3"/>
                  </a:cubicBezTo>
                  <a:cubicBezTo>
                    <a:pt x="18" y="5"/>
                    <a:pt x="15" y="8"/>
                    <a:pt x="13" y="11"/>
                  </a:cubicBezTo>
                  <a:close/>
                </a:path>
              </a:pathLst>
            </a:custGeom>
            <a:solidFill>
              <a:srgbClr val="925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4" name="Freeform 159">
              <a:extLst>
                <a:ext uri="{FF2B5EF4-FFF2-40B4-BE49-F238E27FC236}">
                  <a16:creationId xmlns:a16="http://schemas.microsoft.com/office/drawing/2014/main" id="{84D8765C-3F4C-0D99-D9A0-DB4939BA08F0}"/>
                </a:ext>
              </a:extLst>
            </p:cNvPr>
            <p:cNvSpPr/>
            <p:nvPr/>
          </p:nvSpPr>
          <p:spPr bwMode="auto">
            <a:xfrm>
              <a:off x="2862263" y="1706563"/>
              <a:ext cx="136525" cy="93663"/>
            </a:xfrm>
            <a:custGeom>
              <a:avLst/>
              <a:gdLst>
                <a:gd name="T0" fmla="*/ 14 w 16"/>
                <a:gd name="T1" fmla="*/ 6 h 11"/>
                <a:gd name="T2" fmla="*/ 15 w 16"/>
                <a:gd name="T3" fmla="*/ 9 h 11"/>
                <a:gd name="T4" fmla="*/ 11 w 16"/>
                <a:gd name="T5" fmla="*/ 9 h 11"/>
                <a:gd name="T6" fmla="*/ 3 w 16"/>
                <a:gd name="T7" fmla="*/ 7 h 11"/>
                <a:gd name="T8" fmla="*/ 1 w 16"/>
                <a:gd name="T9" fmla="*/ 3 h 11"/>
                <a:gd name="T10" fmla="*/ 6 w 16"/>
                <a:gd name="T11" fmla="*/ 1 h 11"/>
                <a:gd name="T12" fmla="*/ 9 w 16"/>
                <a:gd name="T13" fmla="*/ 3 h 11"/>
                <a:gd name="T14" fmla="*/ 14 w 16"/>
                <a:gd name="T15" fmla="*/ 6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4" y="6"/>
                  </a:moveTo>
                  <a:cubicBezTo>
                    <a:pt x="15" y="7"/>
                    <a:pt x="16" y="8"/>
                    <a:pt x="15" y="9"/>
                  </a:cubicBezTo>
                  <a:cubicBezTo>
                    <a:pt x="14" y="11"/>
                    <a:pt x="12" y="9"/>
                    <a:pt x="11" y="9"/>
                  </a:cubicBezTo>
                  <a:cubicBezTo>
                    <a:pt x="8" y="9"/>
                    <a:pt x="6" y="8"/>
                    <a:pt x="3" y="7"/>
                  </a:cubicBezTo>
                  <a:cubicBezTo>
                    <a:pt x="1" y="6"/>
                    <a:pt x="0" y="5"/>
                    <a:pt x="1" y="3"/>
                  </a:cubicBezTo>
                  <a:cubicBezTo>
                    <a:pt x="2" y="1"/>
                    <a:pt x="4" y="0"/>
                    <a:pt x="6" y="1"/>
                  </a:cubicBezTo>
                  <a:cubicBezTo>
                    <a:pt x="7" y="2"/>
                    <a:pt x="8" y="2"/>
                    <a:pt x="9" y="3"/>
                  </a:cubicBezTo>
                  <a:cubicBezTo>
                    <a:pt x="11" y="5"/>
                    <a:pt x="12" y="6"/>
                    <a:pt x="14" y="6"/>
                  </a:cubicBezTo>
                  <a:close/>
                </a:path>
              </a:pathLst>
            </a:custGeom>
            <a:solidFill>
              <a:srgbClr val="733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5" name="Freeform 160">
              <a:extLst>
                <a:ext uri="{FF2B5EF4-FFF2-40B4-BE49-F238E27FC236}">
                  <a16:creationId xmlns:a16="http://schemas.microsoft.com/office/drawing/2014/main" id="{741D3C32-07A2-5942-523B-A1D4E723E81C}"/>
                </a:ext>
              </a:extLst>
            </p:cNvPr>
            <p:cNvSpPr/>
            <p:nvPr/>
          </p:nvSpPr>
          <p:spPr bwMode="auto">
            <a:xfrm>
              <a:off x="2778126" y="1757363"/>
              <a:ext cx="279400" cy="349250"/>
            </a:xfrm>
            <a:custGeom>
              <a:avLst/>
              <a:gdLst>
                <a:gd name="T0" fmla="*/ 15 w 33"/>
                <a:gd name="T1" fmla="*/ 0 h 41"/>
                <a:gd name="T2" fmla="*/ 21 w 33"/>
                <a:gd name="T3" fmla="*/ 3 h 41"/>
                <a:gd name="T4" fmla="*/ 21 w 33"/>
                <a:gd name="T5" fmla="*/ 7 h 41"/>
                <a:gd name="T6" fmla="*/ 22 w 33"/>
                <a:gd name="T7" fmla="*/ 15 h 41"/>
                <a:gd name="T8" fmla="*/ 30 w 33"/>
                <a:gd name="T9" fmla="*/ 11 h 41"/>
                <a:gd name="T10" fmla="*/ 23 w 33"/>
                <a:gd name="T11" fmla="*/ 41 h 41"/>
                <a:gd name="T12" fmla="*/ 18 w 33"/>
                <a:gd name="T13" fmla="*/ 40 h 41"/>
                <a:gd name="T14" fmla="*/ 1 w 33"/>
                <a:gd name="T15" fmla="*/ 20 h 41"/>
                <a:gd name="T16" fmla="*/ 6 w 33"/>
                <a:gd name="T17" fmla="*/ 16 h 41"/>
                <a:gd name="T18" fmla="*/ 14 w 33"/>
                <a:gd name="T19" fmla="*/ 14 h 41"/>
                <a:gd name="T20" fmla="*/ 8 w 33"/>
                <a:gd name="T21" fmla="*/ 12 h 41"/>
                <a:gd name="T22" fmla="*/ 14 w 33"/>
                <a:gd name="T23" fmla="*/ 10 h 41"/>
                <a:gd name="T24" fmla="*/ 10 w 33"/>
                <a:gd name="T25" fmla="*/ 5 h 41"/>
                <a:gd name="T26" fmla="*/ 15 w 33"/>
                <a:gd name="T2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41">
                  <a:moveTo>
                    <a:pt x="15" y="0"/>
                  </a:moveTo>
                  <a:cubicBezTo>
                    <a:pt x="17" y="1"/>
                    <a:pt x="19" y="2"/>
                    <a:pt x="21" y="3"/>
                  </a:cubicBezTo>
                  <a:cubicBezTo>
                    <a:pt x="21" y="4"/>
                    <a:pt x="22" y="6"/>
                    <a:pt x="21" y="7"/>
                  </a:cubicBezTo>
                  <a:cubicBezTo>
                    <a:pt x="19" y="10"/>
                    <a:pt x="18" y="13"/>
                    <a:pt x="22" y="15"/>
                  </a:cubicBezTo>
                  <a:cubicBezTo>
                    <a:pt x="26" y="18"/>
                    <a:pt x="29" y="15"/>
                    <a:pt x="30" y="11"/>
                  </a:cubicBezTo>
                  <a:cubicBezTo>
                    <a:pt x="30" y="22"/>
                    <a:pt x="33" y="33"/>
                    <a:pt x="23" y="41"/>
                  </a:cubicBezTo>
                  <a:cubicBezTo>
                    <a:pt x="22" y="40"/>
                    <a:pt x="20" y="40"/>
                    <a:pt x="18" y="40"/>
                  </a:cubicBezTo>
                  <a:cubicBezTo>
                    <a:pt x="8" y="38"/>
                    <a:pt x="0" y="30"/>
                    <a:pt x="1" y="20"/>
                  </a:cubicBezTo>
                  <a:cubicBezTo>
                    <a:pt x="1" y="17"/>
                    <a:pt x="2" y="14"/>
                    <a:pt x="6" y="16"/>
                  </a:cubicBezTo>
                  <a:cubicBezTo>
                    <a:pt x="10" y="18"/>
                    <a:pt x="10" y="17"/>
                    <a:pt x="14" y="14"/>
                  </a:cubicBezTo>
                  <a:cubicBezTo>
                    <a:pt x="13" y="12"/>
                    <a:pt x="10" y="13"/>
                    <a:pt x="8" y="12"/>
                  </a:cubicBezTo>
                  <a:cubicBezTo>
                    <a:pt x="9" y="9"/>
                    <a:pt x="12" y="11"/>
                    <a:pt x="14" y="10"/>
                  </a:cubicBezTo>
                  <a:cubicBezTo>
                    <a:pt x="14" y="7"/>
                    <a:pt x="9" y="8"/>
                    <a:pt x="10" y="5"/>
                  </a:cubicBezTo>
                  <a:cubicBezTo>
                    <a:pt x="9" y="1"/>
                    <a:pt x="13" y="1"/>
                    <a:pt x="15" y="0"/>
                  </a:cubicBezTo>
                  <a:close/>
                </a:path>
              </a:pathLst>
            </a:custGeom>
            <a:solidFill>
              <a:srgbClr val="F6D6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6" name="Freeform 161">
              <a:extLst>
                <a:ext uri="{FF2B5EF4-FFF2-40B4-BE49-F238E27FC236}">
                  <a16:creationId xmlns:a16="http://schemas.microsoft.com/office/drawing/2014/main" id="{FCC89AE4-E252-FF5B-8126-C2A55356FD0A}"/>
                </a:ext>
              </a:extLst>
            </p:cNvPr>
            <p:cNvSpPr/>
            <p:nvPr/>
          </p:nvSpPr>
          <p:spPr bwMode="auto">
            <a:xfrm>
              <a:off x="2225676" y="1716088"/>
              <a:ext cx="331788" cy="203200"/>
            </a:xfrm>
            <a:custGeom>
              <a:avLst/>
              <a:gdLst>
                <a:gd name="T0" fmla="*/ 32 w 39"/>
                <a:gd name="T1" fmla="*/ 0 h 24"/>
                <a:gd name="T2" fmla="*/ 34 w 39"/>
                <a:gd name="T3" fmla="*/ 2 h 24"/>
                <a:gd name="T4" fmla="*/ 36 w 39"/>
                <a:gd name="T5" fmla="*/ 9 h 24"/>
                <a:gd name="T6" fmla="*/ 31 w 39"/>
                <a:gd name="T7" fmla="*/ 9 h 24"/>
                <a:gd name="T8" fmla="*/ 36 w 39"/>
                <a:gd name="T9" fmla="*/ 17 h 24"/>
                <a:gd name="T10" fmla="*/ 34 w 39"/>
                <a:gd name="T11" fmla="*/ 21 h 24"/>
                <a:gd name="T12" fmla="*/ 26 w 39"/>
                <a:gd name="T13" fmla="*/ 23 h 24"/>
                <a:gd name="T14" fmla="*/ 24 w 39"/>
                <a:gd name="T15" fmla="*/ 23 h 24"/>
                <a:gd name="T16" fmla="*/ 3 w 39"/>
                <a:gd name="T17" fmla="*/ 24 h 24"/>
                <a:gd name="T18" fmla="*/ 7 w 39"/>
                <a:gd name="T19" fmla="*/ 9 h 24"/>
                <a:gd name="T20" fmla="*/ 10 w 39"/>
                <a:gd name="T21" fmla="*/ 9 h 24"/>
                <a:gd name="T22" fmla="*/ 17 w 39"/>
                <a:gd name="T23" fmla="*/ 8 h 24"/>
                <a:gd name="T24" fmla="*/ 18 w 39"/>
                <a:gd name="T25" fmla="*/ 3 h 24"/>
                <a:gd name="T26" fmla="*/ 20 w 39"/>
                <a:gd name="T27" fmla="*/ 0 h 24"/>
                <a:gd name="T28" fmla="*/ 32 w 39"/>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24">
                  <a:moveTo>
                    <a:pt x="32" y="0"/>
                  </a:moveTo>
                  <a:cubicBezTo>
                    <a:pt x="32" y="1"/>
                    <a:pt x="33" y="1"/>
                    <a:pt x="34" y="2"/>
                  </a:cubicBezTo>
                  <a:cubicBezTo>
                    <a:pt x="36" y="4"/>
                    <a:pt x="37" y="6"/>
                    <a:pt x="36" y="9"/>
                  </a:cubicBezTo>
                  <a:cubicBezTo>
                    <a:pt x="35" y="11"/>
                    <a:pt x="33" y="7"/>
                    <a:pt x="31" y="9"/>
                  </a:cubicBezTo>
                  <a:cubicBezTo>
                    <a:pt x="33" y="12"/>
                    <a:pt x="35" y="15"/>
                    <a:pt x="36" y="17"/>
                  </a:cubicBezTo>
                  <a:cubicBezTo>
                    <a:pt x="39" y="21"/>
                    <a:pt x="36" y="21"/>
                    <a:pt x="34" y="21"/>
                  </a:cubicBezTo>
                  <a:cubicBezTo>
                    <a:pt x="31" y="23"/>
                    <a:pt x="29" y="23"/>
                    <a:pt x="26" y="23"/>
                  </a:cubicBezTo>
                  <a:cubicBezTo>
                    <a:pt x="25" y="23"/>
                    <a:pt x="24" y="23"/>
                    <a:pt x="24" y="23"/>
                  </a:cubicBezTo>
                  <a:cubicBezTo>
                    <a:pt x="16" y="18"/>
                    <a:pt x="10" y="18"/>
                    <a:pt x="3" y="24"/>
                  </a:cubicBezTo>
                  <a:cubicBezTo>
                    <a:pt x="0" y="18"/>
                    <a:pt x="4" y="14"/>
                    <a:pt x="7" y="9"/>
                  </a:cubicBezTo>
                  <a:cubicBezTo>
                    <a:pt x="8" y="8"/>
                    <a:pt x="10" y="8"/>
                    <a:pt x="10" y="9"/>
                  </a:cubicBezTo>
                  <a:cubicBezTo>
                    <a:pt x="13" y="17"/>
                    <a:pt x="14" y="7"/>
                    <a:pt x="17" y="8"/>
                  </a:cubicBezTo>
                  <a:cubicBezTo>
                    <a:pt x="19" y="9"/>
                    <a:pt x="19" y="5"/>
                    <a:pt x="18" y="3"/>
                  </a:cubicBezTo>
                  <a:cubicBezTo>
                    <a:pt x="16" y="1"/>
                    <a:pt x="18" y="0"/>
                    <a:pt x="20" y="0"/>
                  </a:cubicBezTo>
                  <a:cubicBezTo>
                    <a:pt x="24" y="0"/>
                    <a:pt x="28" y="0"/>
                    <a:pt x="32" y="0"/>
                  </a:cubicBezTo>
                  <a:close/>
                </a:path>
              </a:pathLst>
            </a:custGeom>
            <a:solidFill>
              <a:srgbClr val="EE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7" name="Freeform 162">
              <a:extLst>
                <a:ext uri="{FF2B5EF4-FFF2-40B4-BE49-F238E27FC236}">
                  <a16:creationId xmlns:a16="http://schemas.microsoft.com/office/drawing/2014/main" id="{69866BFD-7C9A-93D1-C7D4-3FA5CA2033D3}"/>
                </a:ext>
              </a:extLst>
            </p:cNvPr>
            <p:cNvSpPr/>
            <p:nvPr/>
          </p:nvSpPr>
          <p:spPr bwMode="auto">
            <a:xfrm>
              <a:off x="2251076" y="1833563"/>
              <a:ext cx="177800" cy="128588"/>
            </a:xfrm>
            <a:custGeom>
              <a:avLst/>
              <a:gdLst>
                <a:gd name="T0" fmla="*/ 0 w 21"/>
                <a:gd name="T1" fmla="*/ 10 h 15"/>
                <a:gd name="T2" fmla="*/ 21 w 21"/>
                <a:gd name="T3" fmla="*/ 9 h 15"/>
                <a:gd name="T4" fmla="*/ 17 w 21"/>
                <a:gd name="T5" fmla="*/ 15 h 15"/>
                <a:gd name="T6" fmla="*/ 5 w 21"/>
                <a:gd name="T7" fmla="*/ 12 h 15"/>
                <a:gd name="T8" fmla="*/ 0 w 21"/>
                <a:gd name="T9" fmla="*/ 10 h 15"/>
              </a:gdLst>
              <a:ahLst/>
              <a:cxnLst>
                <a:cxn ang="0">
                  <a:pos x="T0" y="T1"/>
                </a:cxn>
                <a:cxn ang="0">
                  <a:pos x="T2" y="T3"/>
                </a:cxn>
                <a:cxn ang="0">
                  <a:pos x="T4" y="T5"/>
                </a:cxn>
                <a:cxn ang="0">
                  <a:pos x="T6" y="T7"/>
                </a:cxn>
                <a:cxn ang="0">
                  <a:pos x="T8" y="T9"/>
                </a:cxn>
              </a:cxnLst>
              <a:rect l="0" t="0" r="r" b="b"/>
              <a:pathLst>
                <a:path w="21" h="15">
                  <a:moveTo>
                    <a:pt x="0" y="10"/>
                  </a:moveTo>
                  <a:cubicBezTo>
                    <a:pt x="9" y="0"/>
                    <a:pt x="14" y="0"/>
                    <a:pt x="21" y="9"/>
                  </a:cubicBezTo>
                  <a:cubicBezTo>
                    <a:pt x="20" y="11"/>
                    <a:pt x="19" y="14"/>
                    <a:pt x="17" y="15"/>
                  </a:cubicBezTo>
                  <a:cubicBezTo>
                    <a:pt x="14" y="10"/>
                    <a:pt x="10" y="11"/>
                    <a:pt x="5" y="12"/>
                  </a:cubicBezTo>
                  <a:cubicBezTo>
                    <a:pt x="3" y="12"/>
                    <a:pt x="1" y="12"/>
                    <a:pt x="0" y="10"/>
                  </a:cubicBezTo>
                  <a:close/>
                </a:path>
              </a:pathLst>
            </a:custGeom>
            <a:solidFill>
              <a:srgbClr val="8058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8" name="Freeform 163">
              <a:extLst>
                <a:ext uri="{FF2B5EF4-FFF2-40B4-BE49-F238E27FC236}">
                  <a16:creationId xmlns:a16="http://schemas.microsoft.com/office/drawing/2014/main" id="{FF1FF7F8-6B23-8223-E5C2-946105668E4F}"/>
                </a:ext>
              </a:extLst>
            </p:cNvPr>
            <p:cNvSpPr/>
            <p:nvPr/>
          </p:nvSpPr>
          <p:spPr bwMode="auto">
            <a:xfrm>
              <a:off x="2438401" y="1893888"/>
              <a:ext cx="152400" cy="127000"/>
            </a:xfrm>
            <a:custGeom>
              <a:avLst/>
              <a:gdLst>
                <a:gd name="T0" fmla="*/ 1 w 18"/>
                <a:gd name="T1" fmla="*/ 2 h 15"/>
                <a:gd name="T2" fmla="*/ 9 w 18"/>
                <a:gd name="T3" fmla="*/ 0 h 15"/>
                <a:gd name="T4" fmla="*/ 13 w 18"/>
                <a:gd name="T5" fmla="*/ 15 h 15"/>
                <a:gd name="T6" fmla="*/ 6 w 18"/>
                <a:gd name="T7" fmla="*/ 9 h 15"/>
                <a:gd name="T8" fmla="*/ 1 w 18"/>
                <a:gd name="T9" fmla="*/ 2 h 15"/>
              </a:gdLst>
              <a:ahLst/>
              <a:cxnLst>
                <a:cxn ang="0">
                  <a:pos x="T0" y="T1"/>
                </a:cxn>
                <a:cxn ang="0">
                  <a:pos x="T2" y="T3"/>
                </a:cxn>
                <a:cxn ang="0">
                  <a:pos x="T4" y="T5"/>
                </a:cxn>
                <a:cxn ang="0">
                  <a:pos x="T6" y="T7"/>
                </a:cxn>
                <a:cxn ang="0">
                  <a:pos x="T8" y="T9"/>
                </a:cxn>
              </a:cxnLst>
              <a:rect l="0" t="0" r="r" b="b"/>
              <a:pathLst>
                <a:path w="18" h="15">
                  <a:moveTo>
                    <a:pt x="1" y="2"/>
                  </a:moveTo>
                  <a:cubicBezTo>
                    <a:pt x="3" y="0"/>
                    <a:pt x="6" y="0"/>
                    <a:pt x="9" y="0"/>
                  </a:cubicBezTo>
                  <a:cubicBezTo>
                    <a:pt x="16" y="2"/>
                    <a:pt x="18" y="7"/>
                    <a:pt x="13" y="15"/>
                  </a:cubicBezTo>
                  <a:cubicBezTo>
                    <a:pt x="14" y="8"/>
                    <a:pt x="9" y="9"/>
                    <a:pt x="6" y="9"/>
                  </a:cubicBezTo>
                  <a:cubicBezTo>
                    <a:pt x="0" y="10"/>
                    <a:pt x="0" y="7"/>
                    <a:pt x="1" y="2"/>
                  </a:cubicBezTo>
                  <a:close/>
                </a:path>
              </a:pathLst>
            </a:custGeom>
            <a:solidFill>
              <a:srgbClr val="865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9" name="Freeform 164">
              <a:extLst>
                <a:ext uri="{FF2B5EF4-FFF2-40B4-BE49-F238E27FC236}">
                  <a16:creationId xmlns:a16="http://schemas.microsoft.com/office/drawing/2014/main" id="{563AAE90-CA9B-2352-3BFD-1EE8933F8F63}"/>
                </a:ext>
              </a:extLst>
            </p:cNvPr>
            <p:cNvSpPr/>
            <p:nvPr/>
          </p:nvSpPr>
          <p:spPr bwMode="auto">
            <a:xfrm>
              <a:off x="2786063" y="1690688"/>
              <a:ext cx="127000" cy="109538"/>
            </a:xfrm>
            <a:custGeom>
              <a:avLst/>
              <a:gdLst>
                <a:gd name="T0" fmla="*/ 14 w 15"/>
                <a:gd name="T1" fmla="*/ 8 h 13"/>
                <a:gd name="T2" fmla="*/ 9 w 15"/>
                <a:gd name="T3" fmla="*/ 13 h 13"/>
                <a:gd name="T4" fmla="*/ 0 w 15"/>
                <a:gd name="T5" fmla="*/ 13 h 13"/>
                <a:gd name="T6" fmla="*/ 15 w 15"/>
                <a:gd name="T7" fmla="*/ 3 h 13"/>
                <a:gd name="T8" fmla="*/ 11 w 15"/>
                <a:gd name="T9" fmla="*/ 6 h 13"/>
                <a:gd name="T10" fmla="*/ 14 w 15"/>
                <a:gd name="T11" fmla="*/ 8 h 13"/>
              </a:gdLst>
              <a:ahLst/>
              <a:cxnLst>
                <a:cxn ang="0">
                  <a:pos x="T0" y="T1"/>
                </a:cxn>
                <a:cxn ang="0">
                  <a:pos x="T2" y="T3"/>
                </a:cxn>
                <a:cxn ang="0">
                  <a:pos x="T4" y="T5"/>
                </a:cxn>
                <a:cxn ang="0">
                  <a:pos x="T6" y="T7"/>
                </a:cxn>
                <a:cxn ang="0">
                  <a:pos x="T8" y="T9"/>
                </a:cxn>
                <a:cxn ang="0">
                  <a:pos x="T10" y="T11"/>
                </a:cxn>
              </a:cxnLst>
              <a:rect l="0" t="0" r="r" b="b"/>
              <a:pathLst>
                <a:path w="15" h="13">
                  <a:moveTo>
                    <a:pt x="14" y="8"/>
                  </a:moveTo>
                  <a:cubicBezTo>
                    <a:pt x="12" y="10"/>
                    <a:pt x="10" y="11"/>
                    <a:pt x="9" y="13"/>
                  </a:cubicBezTo>
                  <a:cubicBezTo>
                    <a:pt x="6" y="13"/>
                    <a:pt x="3" y="13"/>
                    <a:pt x="0" y="13"/>
                  </a:cubicBezTo>
                  <a:cubicBezTo>
                    <a:pt x="2" y="4"/>
                    <a:pt x="8" y="0"/>
                    <a:pt x="15" y="3"/>
                  </a:cubicBezTo>
                  <a:cubicBezTo>
                    <a:pt x="13" y="3"/>
                    <a:pt x="11" y="4"/>
                    <a:pt x="11" y="6"/>
                  </a:cubicBezTo>
                  <a:cubicBezTo>
                    <a:pt x="11" y="8"/>
                    <a:pt x="13" y="8"/>
                    <a:pt x="14" y="8"/>
                  </a:cubicBezTo>
                  <a:close/>
                </a:path>
              </a:pathLst>
            </a:custGeom>
            <a:solidFill>
              <a:srgbClr val="B76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1" name="Freeform 166">
              <a:extLst>
                <a:ext uri="{FF2B5EF4-FFF2-40B4-BE49-F238E27FC236}">
                  <a16:creationId xmlns:a16="http://schemas.microsoft.com/office/drawing/2014/main" id="{D53CE3D0-C061-4C63-8814-2EB6C2370C71}"/>
                </a:ext>
              </a:extLst>
            </p:cNvPr>
            <p:cNvSpPr/>
            <p:nvPr/>
          </p:nvSpPr>
          <p:spPr bwMode="auto">
            <a:xfrm>
              <a:off x="1698626" y="4525963"/>
              <a:ext cx="153988" cy="347663"/>
            </a:xfrm>
            <a:custGeom>
              <a:avLst/>
              <a:gdLst>
                <a:gd name="T0" fmla="*/ 0 w 18"/>
                <a:gd name="T1" fmla="*/ 30 h 41"/>
                <a:gd name="T2" fmla="*/ 4 w 18"/>
                <a:gd name="T3" fmla="*/ 5 h 41"/>
                <a:gd name="T4" fmla="*/ 14 w 18"/>
                <a:gd name="T5" fmla="*/ 2 h 41"/>
                <a:gd name="T6" fmla="*/ 15 w 18"/>
                <a:gd name="T7" fmla="*/ 8 h 41"/>
                <a:gd name="T8" fmla="*/ 6 w 18"/>
                <a:gd name="T9" fmla="*/ 36 h 41"/>
                <a:gd name="T10" fmla="*/ 3 w 18"/>
                <a:gd name="T11" fmla="*/ 41 h 41"/>
                <a:gd name="T12" fmla="*/ 1 w 18"/>
                <a:gd name="T13" fmla="*/ 35 h 41"/>
                <a:gd name="T14" fmla="*/ 0 w 18"/>
                <a:gd name="T15" fmla="*/ 3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41">
                  <a:moveTo>
                    <a:pt x="0" y="30"/>
                  </a:moveTo>
                  <a:cubicBezTo>
                    <a:pt x="2" y="22"/>
                    <a:pt x="4" y="14"/>
                    <a:pt x="4" y="5"/>
                  </a:cubicBezTo>
                  <a:cubicBezTo>
                    <a:pt x="5" y="0"/>
                    <a:pt x="10" y="2"/>
                    <a:pt x="14" y="2"/>
                  </a:cubicBezTo>
                  <a:cubicBezTo>
                    <a:pt x="18" y="3"/>
                    <a:pt x="15" y="6"/>
                    <a:pt x="15" y="8"/>
                  </a:cubicBezTo>
                  <a:cubicBezTo>
                    <a:pt x="12" y="17"/>
                    <a:pt x="9" y="26"/>
                    <a:pt x="6" y="36"/>
                  </a:cubicBezTo>
                  <a:cubicBezTo>
                    <a:pt x="5" y="38"/>
                    <a:pt x="5" y="41"/>
                    <a:pt x="3" y="41"/>
                  </a:cubicBezTo>
                  <a:cubicBezTo>
                    <a:pt x="0" y="40"/>
                    <a:pt x="1" y="37"/>
                    <a:pt x="1" y="35"/>
                  </a:cubicBezTo>
                  <a:cubicBezTo>
                    <a:pt x="0" y="34"/>
                    <a:pt x="0" y="32"/>
                    <a:pt x="0" y="30"/>
                  </a:cubicBezTo>
                  <a:close/>
                </a:path>
              </a:pathLst>
            </a:custGeom>
            <a:solidFill>
              <a:srgbClr val="7F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2" name="Freeform 167">
              <a:extLst>
                <a:ext uri="{FF2B5EF4-FFF2-40B4-BE49-F238E27FC236}">
                  <a16:creationId xmlns:a16="http://schemas.microsoft.com/office/drawing/2014/main" id="{0A87F493-B280-DE1C-F07F-F6E91A1F61DF}"/>
                </a:ext>
              </a:extLst>
            </p:cNvPr>
            <p:cNvSpPr/>
            <p:nvPr/>
          </p:nvSpPr>
          <p:spPr bwMode="auto">
            <a:xfrm>
              <a:off x="1579563" y="1987550"/>
              <a:ext cx="85725" cy="58738"/>
            </a:xfrm>
            <a:custGeom>
              <a:avLst/>
              <a:gdLst>
                <a:gd name="T0" fmla="*/ 4 w 10"/>
                <a:gd name="T1" fmla="*/ 0 h 7"/>
                <a:gd name="T2" fmla="*/ 10 w 10"/>
                <a:gd name="T3" fmla="*/ 4 h 7"/>
                <a:gd name="T4" fmla="*/ 7 w 10"/>
                <a:gd name="T5" fmla="*/ 7 h 7"/>
                <a:gd name="T6" fmla="*/ 0 w 10"/>
                <a:gd name="T7" fmla="*/ 2 h 7"/>
                <a:gd name="T8" fmla="*/ 4 w 10"/>
                <a:gd name="T9" fmla="*/ 0 h 7"/>
              </a:gdLst>
              <a:ahLst/>
              <a:cxnLst>
                <a:cxn ang="0">
                  <a:pos x="T0" y="T1"/>
                </a:cxn>
                <a:cxn ang="0">
                  <a:pos x="T2" y="T3"/>
                </a:cxn>
                <a:cxn ang="0">
                  <a:pos x="T4" y="T5"/>
                </a:cxn>
                <a:cxn ang="0">
                  <a:pos x="T6" y="T7"/>
                </a:cxn>
                <a:cxn ang="0">
                  <a:pos x="T8" y="T9"/>
                </a:cxn>
              </a:cxnLst>
              <a:rect l="0" t="0" r="r" b="b"/>
              <a:pathLst>
                <a:path w="10" h="7">
                  <a:moveTo>
                    <a:pt x="4" y="0"/>
                  </a:moveTo>
                  <a:cubicBezTo>
                    <a:pt x="7" y="0"/>
                    <a:pt x="9" y="0"/>
                    <a:pt x="10" y="4"/>
                  </a:cubicBezTo>
                  <a:cubicBezTo>
                    <a:pt x="10" y="5"/>
                    <a:pt x="9" y="7"/>
                    <a:pt x="7" y="7"/>
                  </a:cubicBezTo>
                  <a:cubicBezTo>
                    <a:pt x="4" y="6"/>
                    <a:pt x="1" y="5"/>
                    <a:pt x="0" y="2"/>
                  </a:cubicBezTo>
                  <a:cubicBezTo>
                    <a:pt x="0" y="0"/>
                    <a:pt x="2" y="0"/>
                    <a:pt x="4" y="0"/>
                  </a:cubicBezTo>
                  <a:close/>
                </a:path>
              </a:pathLst>
            </a:custGeom>
            <a:solidFill>
              <a:srgbClr val="C088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3" name="Freeform 168">
              <a:extLst>
                <a:ext uri="{FF2B5EF4-FFF2-40B4-BE49-F238E27FC236}">
                  <a16:creationId xmlns:a16="http://schemas.microsoft.com/office/drawing/2014/main" id="{262422FC-7711-1212-D693-2AF959692304}"/>
                </a:ext>
              </a:extLst>
            </p:cNvPr>
            <p:cNvSpPr/>
            <p:nvPr/>
          </p:nvSpPr>
          <p:spPr bwMode="auto">
            <a:xfrm>
              <a:off x="1546226" y="1792288"/>
              <a:ext cx="93663" cy="41275"/>
            </a:xfrm>
            <a:custGeom>
              <a:avLst/>
              <a:gdLst>
                <a:gd name="T0" fmla="*/ 0 w 11"/>
                <a:gd name="T1" fmla="*/ 2 h 5"/>
                <a:gd name="T2" fmla="*/ 11 w 11"/>
                <a:gd name="T3" fmla="*/ 4 h 5"/>
                <a:gd name="T4" fmla="*/ 0 w 11"/>
                <a:gd name="T5" fmla="*/ 2 h 5"/>
              </a:gdLst>
              <a:ahLst/>
              <a:cxnLst>
                <a:cxn ang="0">
                  <a:pos x="T0" y="T1"/>
                </a:cxn>
                <a:cxn ang="0">
                  <a:pos x="T2" y="T3"/>
                </a:cxn>
                <a:cxn ang="0">
                  <a:pos x="T4" y="T5"/>
                </a:cxn>
              </a:cxnLst>
              <a:rect l="0" t="0" r="r" b="b"/>
              <a:pathLst>
                <a:path w="11" h="5">
                  <a:moveTo>
                    <a:pt x="0" y="2"/>
                  </a:moveTo>
                  <a:cubicBezTo>
                    <a:pt x="4" y="0"/>
                    <a:pt x="7" y="1"/>
                    <a:pt x="11" y="4"/>
                  </a:cubicBezTo>
                  <a:cubicBezTo>
                    <a:pt x="6" y="5"/>
                    <a:pt x="4" y="2"/>
                    <a:pt x="0" y="2"/>
                  </a:cubicBezTo>
                  <a:close/>
                </a:path>
              </a:pathLst>
            </a:custGeom>
            <a:solidFill>
              <a:srgbClr val="B186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4" name="Freeform 169">
              <a:extLst>
                <a:ext uri="{FF2B5EF4-FFF2-40B4-BE49-F238E27FC236}">
                  <a16:creationId xmlns:a16="http://schemas.microsoft.com/office/drawing/2014/main" id="{3EA66955-DAD1-A6CB-EBEA-63304013EDF5}"/>
                </a:ext>
              </a:extLst>
            </p:cNvPr>
            <p:cNvSpPr/>
            <p:nvPr/>
          </p:nvSpPr>
          <p:spPr bwMode="auto">
            <a:xfrm>
              <a:off x="4052888" y="4703763"/>
              <a:ext cx="288925" cy="577850"/>
            </a:xfrm>
            <a:custGeom>
              <a:avLst/>
              <a:gdLst>
                <a:gd name="T0" fmla="*/ 1 w 34"/>
                <a:gd name="T1" fmla="*/ 28 h 68"/>
                <a:gd name="T2" fmla="*/ 4 w 34"/>
                <a:gd name="T3" fmla="*/ 0 h 68"/>
                <a:gd name="T4" fmla="*/ 7 w 34"/>
                <a:gd name="T5" fmla="*/ 7 h 68"/>
                <a:gd name="T6" fmla="*/ 11 w 34"/>
                <a:gd name="T7" fmla="*/ 29 h 68"/>
                <a:gd name="T8" fmla="*/ 13 w 34"/>
                <a:gd name="T9" fmla="*/ 37 h 68"/>
                <a:gd name="T10" fmla="*/ 23 w 34"/>
                <a:gd name="T11" fmla="*/ 32 h 68"/>
                <a:gd name="T12" fmla="*/ 25 w 34"/>
                <a:gd name="T13" fmla="*/ 42 h 68"/>
                <a:gd name="T14" fmla="*/ 32 w 34"/>
                <a:gd name="T15" fmla="*/ 37 h 68"/>
                <a:gd name="T16" fmla="*/ 34 w 34"/>
                <a:gd name="T17" fmla="*/ 42 h 68"/>
                <a:gd name="T18" fmla="*/ 32 w 34"/>
                <a:gd name="T19" fmla="*/ 47 h 68"/>
                <a:gd name="T20" fmla="*/ 16 w 34"/>
                <a:gd name="T21" fmla="*/ 61 h 68"/>
                <a:gd name="T22" fmla="*/ 10 w 34"/>
                <a:gd name="T23" fmla="*/ 65 h 68"/>
                <a:gd name="T24" fmla="*/ 4 w 34"/>
                <a:gd name="T25" fmla="*/ 68 h 68"/>
                <a:gd name="T26" fmla="*/ 6 w 34"/>
                <a:gd name="T27" fmla="*/ 52 h 68"/>
                <a:gd name="T28" fmla="*/ 3 w 34"/>
                <a:gd name="T29" fmla="*/ 27 h 68"/>
                <a:gd name="T30" fmla="*/ 1 w 34"/>
                <a:gd name="T31" fmla="*/ 2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68">
                  <a:moveTo>
                    <a:pt x="1" y="28"/>
                  </a:moveTo>
                  <a:cubicBezTo>
                    <a:pt x="1" y="19"/>
                    <a:pt x="0" y="9"/>
                    <a:pt x="4" y="0"/>
                  </a:cubicBezTo>
                  <a:cubicBezTo>
                    <a:pt x="9" y="1"/>
                    <a:pt x="7" y="5"/>
                    <a:pt x="7" y="7"/>
                  </a:cubicBezTo>
                  <a:cubicBezTo>
                    <a:pt x="6" y="15"/>
                    <a:pt x="5" y="22"/>
                    <a:pt x="11" y="29"/>
                  </a:cubicBezTo>
                  <a:cubicBezTo>
                    <a:pt x="13" y="31"/>
                    <a:pt x="11" y="34"/>
                    <a:pt x="13" y="37"/>
                  </a:cubicBezTo>
                  <a:cubicBezTo>
                    <a:pt x="17" y="37"/>
                    <a:pt x="18" y="29"/>
                    <a:pt x="23" y="32"/>
                  </a:cubicBezTo>
                  <a:cubicBezTo>
                    <a:pt x="28" y="34"/>
                    <a:pt x="23" y="39"/>
                    <a:pt x="25" y="42"/>
                  </a:cubicBezTo>
                  <a:cubicBezTo>
                    <a:pt x="30" y="43"/>
                    <a:pt x="26" y="33"/>
                    <a:pt x="32" y="37"/>
                  </a:cubicBezTo>
                  <a:cubicBezTo>
                    <a:pt x="34" y="38"/>
                    <a:pt x="33" y="41"/>
                    <a:pt x="34" y="42"/>
                  </a:cubicBezTo>
                  <a:cubicBezTo>
                    <a:pt x="34" y="44"/>
                    <a:pt x="34" y="46"/>
                    <a:pt x="32" y="47"/>
                  </a:cubicBezTo>
                  <a:cubicBezTo>
                    <a:pt x="30" y="56"/>
                    <a:pt x="24" y="59"/>
                    <a:pt x="16" y="61"/>
                  </a:cubicBezTo>
                  <a:cubicBezTo>
                    <a:pt x="14" y="61"/>
                    <a:pt x="12" y="64"/>
                    <a:pt x="10" y="65"/>
                  </a:cubicBezTo>
                  <a:cubicBezTo>
                    <a:pt x="8" y="66"/>
                    <a:pt x="7" y="68"/>
                    <a:pt x="4" y="68"/>
                  </a:cubicBezTo>
                  <a:cubicBezTo>
                    <a:pt x="0" y="62"/>
                    <a:pt x="5" y="57"/>
                    <a:pt x="6" y="52"/>
                  </a:cubicBezTo>
                  <a:cubicBezTo>
                    <a:pt x="6" y="44"/>
                    <a:pt x="3" y="36"/>
                    <a:pt x="3" y="27"/>
                  </a:cubicBezTo>
                  <a:cubicBezTo>
                    <a:pt x="3" y="26"/>
                    <a:pt x="2" y="29"/>
                    <a:pt x="1" y="28"/>
                  </a:cubicBezTo>
                  <a:close/>
                </a:path>
              </a:pathLst>
            </a:custGeom>
            <a:solidFill>
              <a:srgbClr val="7E9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5" name="Freeform 170">
              <a:extLst>
                <a:ext uri="{FF2B5EF4-FFF2-40B4-BE49-F238E27FC236}">
                  <a16:creationId xmlns:a16="http://schemas.microsoft.com/office/drawing/2014/main" id="{64592DC2-FCAF-20AD-1AB1-4BDCBEC61FF0}"/>
                </a:ext>
              </a:extLst>
            </p:cNvPr>
            <p:cNvSpPr/>
            <p:nvPr/>
          </p:nvSpPr>
          <p:spPr bwMode="auto">
            <a:xfrm>
              <a:off x="4316413" y="3719513"/>
              <a:ext cx="254000" cy="1341438"/>
            </a:xfrm>
            <a:custGeom>
              <a:avLst/>
              <a:gdLst>
                <a:gd name="T0" fmla="*/ 3 w 30"/>
                <a:gd name="T1" fmla="*/ 158 h 158"/>
                <a:gd name="T2" fmla="*/ 1 w 30"/>
                <a:gd name="T3" fmla="*/ 154 h 158"/>
                <a:gd name="T4" fmla="*/ 1 w 30"/>
                <a:gd name="T5" fmla="*/ 147 h 158"/>
                <a:gd name="T6" fmla="*/ 14 w 30"/>
                <a:gd name="T7" fmla="*/ 97 h 158"/>
                <a:gd name="T8" fmla="*/ 13 w 30"/>
                <a:gd name="T9" fmla="*/ 89 h 158"/>
                <a:gd name="T10" fmla="*/ 13 w 30"/>
                <a:gd name="T11" fmla="*/ 87 h 158"/>
                <a:gd name="T12" fmla="*/ 18 w 30"/>
                <a:gd name="T13" fmla="*/ 73 h 158"/>
                <a:gd name="T14" fmla="*/ 14 w 30"/>
                <a:gd name="T15" fmla="*/ 22 h 158"/>
                <a:gd name="T16" fmla="*/ 15 w 30"/>
                <a:gd name="T17" fmla="*/ 5 h 158"/>
                <a:gd name="T18" fmla="*/ 30 w 30"/>
                <a:gd name="T19" fmla="*/ 3 h 158"/>
                <a:gd name="T20" fmla="*/ 21 w 30"/>
                <a:gd name="T21" fmla="*/ 21 h 158"/>
                <a:gd name="T22" fmla="*/ 22 w 30"/>
                <a:gd name="T23" fmla="*/ 42 h 158"/>
                <a:gd name="T24" fmla="*/ 27 w 30"/>
                <a:gd name="T25" fmla="*/ 59 h 158"/>
                <a:gd name="T26" fmla="*/ 21 w 30"/>
                <a:gd name="T27" fmla="*/ 88 h 158"/>
                <a:gd name="T28" fmla="*/ 10 w 30"/>
                <a:gd name="T29" fmla="*/ 134 h 158"/>
                <a:gd name="T30" fmla="*/ 3 w 30"/>
                <a:gd name="T3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158">
                  <a:moveTo>
                    <a:pt x="3" y="158"/>
                  </a:moveTo>
                  <a:cubicBezTo>
                    <a:pt x="1" y="157"/>
                    <a:pt x="2" y="155"/>
                    <a:pt x="1" y="154"/>
                  </a:cubicBezTo>
                  <a:cubicBezTo>
                    <a:pt x="0" y="152"/>
                    <a:pt x="1" y="149"/>
                    <a:pt x="1" y="147"/>
                  </a:cubicBezTo>
                  <a:cubicBezTo>
                    <a:pt x="6" y="130"/>
                    <a:pt x="10" y="114"/>
                    <a:pt x="14" y="97"/>
                  </a:cubicBezTo>
                  <a:cubicBezTo>
                    <a:pt x="14" y="94"/>
                    <a:pt x="14" y="92"/>
                    <a:pt x="13" y="89"/>
                  </a:cubicBezTo>
                  <a:cubicBezTo>
                    <a:pt x="13" y="89"/>
                    <a:pt x="13" y="88"/>
                    <a:pt x="13" y="87"/>
                  </a:cubicBezTo>
                  <a:cubicBezTo>
                    <a:pt x="15" y="83"/>
                    <a:pt x="17" y="78"/>
                    <a:pt x="18" y="73"/>
                  </a:cubicBezTo>
                  <a:cubicBezTo>
                    <a:pt x="18" y="56"/>
                    <a:pt x="19" y="39"/>
                    <a:pt x="14" y="22"/>
                  </a:cubicBezTo>
                  <a:cubicBezTo>
                    <a:pt x="12" y="17"/>
                    <a:pt x="13" y="11"/>
                    <a:pt x="15" y="5"/>
                  </a:cubicBezTo>
                  <a:cubicBezTo>
                    <a:pt x="16" y="0"/>
                    <a:pt x="22" y="0"/>
                    <a:pt x="30" y="3"/>
                  </a:cubicBezTo>
                  <a:cubicBezTo>
                    <a:pt x="21" y="7"/>
                    <a:pt x="17" y="11"/>
                    <a:pt x="21" y="21"/>
                  </a:cubicBezTo>
                  <a:cubicBezTo>
                    <a:pt x="25" y="29"/>
                    <a:pt x="21" y="35"/>
                    <a:pt x="22" y="42"/>
                  </a:cubicBezTo>
                  <a:cubicBezTo>
                    <a:pt x="22" y="48"/>
                    <a:pt x="23" y="54"/>
                    <a:pt x="27" y="59"/>
                  </a:cubicBezTo>
                  <a:cubicBezTo>
                    <a:pt x="26" y="69"/>
                    <a:pt x="23" y="78"/>
                    <a:pt x="21" y="88"/>
                  </a:cubicBezTo>
                  <a:cubicBezTo>
                    <a:pt x="19" y="104"/>
                    <a:pt x="14" y="119"/>
                    <a:pt x="10" y="134"/>
                  </a:cubicBezTo>
                  <a:cubicBezTo>
                    <a:pt x="7" y="142"/>
                    <a:pt x="7" y="151"/>
                    <a:pt x="3" y="158"/>
                  </a:cubicBezTo>
                  <a:close/>
                </a:path>
              </a:pathLst>
            </a:custGeom>
            <a:solidFill>
              <a:srgbClr val="3F53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6" name="Freeform 171">
              <a:extLst>
                <a:ext uri="{FF2B5EF4-FFF2-40B4-BE49-F238E27FC236}">
                  <a16:creationId xmlns:a16="http://schemas.microsoft.com/office/drawing/2014/main" id="{CCB6338A-7B60-5C38-092C-DB6525A3E99F}"/>
                </a:ext>
              </a:extLst>
            </p:cNvPr>
            <p:cNvSpPr/>
            <p:nvPr/>
          </p:nvSpPr>
          <p:spPr bwMode="auto">
            <a:xfrm>
              <a:off x="3660776" y="1833563"/>
              <a:ext cx="298450" cy="365125"/>
            </a:xfrm>
            <a:custGeom>
              <a:avLst/>
              <a:gdLst>
                <a:gd name="T0" fmla="*/ 32 w 35"/>
                <a:gd name="T1" fmla="*/ 34 h 43"/>
                <a:gd name="T2" fmla="*/ 29 w 35"/>
                <a:gd name="T3" fmla="*/ 35 h 43"/>
                <a:gd name="T4" fmla="*/ 19 w 35"/>
                <a:gd name="T5" fmla="*/ 41 h 43"/>
                <a:gd name="T6" fmla="*/ 2 w 35"/>
                <a:gd name="T7" fmla="*/ 32 h 43"/>
                <a:gd name="T8" fmla="*/ 6 w 35"/>
                <a:gd name="T9" fmla="*/ 23 h 43"/>
                <a:gd name="T10" fmla="*/ 11 w 35"/>
                <a:gd name="T11" fmla="*/ 19 h 43"/>
                <a:gd name="T12" fmla="*/ 8 w 35"/>
                <a:gd name="T13" fmla="*/ 14 h 43"/>
                <a:gd name="T14" fmla="*/ 5 w 35"/>
                <a:gd name="T15" fmla="*/ 6 h 43"/>
                <a:gd name="T16" fmla="*/ 24 w 35"/>
                <a:gd name="T17" fmla="*/ 7 h 43"/>
                <a:gd name="T18" fmla="*/ 18 w 35"/>
                <a:gd name="T19" fmla="*/ 14 h 43"/>
                <a:gd name="T20" fmla="*/ 25 w 35"/>
                <a:gd name="T21" fmla="*/ 15 h 43"/>
                <a:gd name="T22" fmla="*/ 23 w 35"/>
                <a:gd name="T23" fmla="*/ 18 h 43"/>
                <a:gd name="T24" fmla="*/ 25 w 35"/>
                <a:gd name="T25" fmla="*/ 16 h 43"/>
                <a:gd name="T26" fmla="*/ 29 w 35"/>
                <a:gd name="T27" fmla="*/ 16 h 43"/>
                <a:gd name="T28" fmla="*/ 31 w 35"/>
                <a:gd name="T29" fmla="*/ 26 h 43"/>
                <a:gd name="T30" fmla="*/ 34 w 35"/>
                <a:gd name="T31" fmla="*/ 22 h 43"/>
                <a:gd name="T32" fmla="*/ 32 w 35"/>
                <a:gd name="T33"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3">
                  <a:moveTo>
                    <a:pt x="32" y="34"/>
                  </a:moveTo>
                  <a:cubicBezTo>
                    <a:pt x="31" y="34"/>
                    <a:pt x="30" y="35"/>
                    <a:pt x="29" y="35"/>
                  </a:cubicBezTo>
                  <a:cubicBezTo>
                    <a:pt x="26" y="38"/>
                    <a:pt x="23" y="40"/>
                    <a:pt x="19" y="41"/>
                  </a:cubicBezTo>
                  <a:cubicBezTo>
                    <a:pt x="13" y="43"/>
                    <a:pt x="5" y="38"/>
                    <a:pt x="2" y="32"/>
                  </a:cubicBezTo>
                  <a:cubicBezTo>
                    <a:pt x="0" y="28"/>
                    <a:pt x="0" y="24"/>
                    <a:pt x="6" y="23"/>
                  </a:cubicBezTo>
                  <a:cubicBezTo>
                    <a:pt x="8" y="23"/>
                    <a:pt x="10" y="22"/>
                    <a:pt x="11" y="19"/>
                  </a:cubicBezTo>
                  <a:cubicBezTo>
                    <a:pt x="11" y="17"/>
                    <a:pt x="10" y="14"/>
                    <a:pt x="8" y="14"/>
                  </a:cubicBezTo>
                  <a:cubicBezTo>
                    <a:pt x="3" y="12"/>
                    <a:pt x="4" y="9"/>
                    <a:pt x="5" y="6"/>
                  </a:cubicBezTo>
                  <a:cubicBezTo>
                    <a:pt x="12" y="0"/>
                    <a:pt x="18" y="5"/>
                    <a:pt x="24" y="7"/>
                  </a:cubicBezTo>
                  <a:cubicBezTo>
                    <a:pt x="27" y="13"/>
                    <a:pt x="27" y="13"/>
                    <a:pt x="18" y="14"/>
                  </a:cubicBezTo>
                  <a:cubicBezTo>
                    <a:pt x="20" y="13"/>
                    <a:pt x="23" y="13"/>
                    <a:pt x="25" y="15"/>
                  </a:cubicBezTo>
                  <a:cubicBezTo>
                    <a:pt x="25" y="17"/>
                    <a:pt x="23" y="17"/>
                    <a:pt x="23" y="18"/>
                  </a:cubicBezTo>
                  <a:cubicBezTo>
                    <a:pt x="24" y="18"/>
                    <a:pt x="24" y="16"/>
                    <a:pt x="25" y="16"/>
                  </a:cubicBezTo>
                  <a:cubicBezTo>
                    <a:pt x="27" y="15"/>
                    <a:pt x="28" y="15"/>
                    <a:pt x="29" y="16"/>
                  </a:cubicBezTo>
                  <a:cubicBezTo>
                    <a:pt x="31" y="19"/>
                    <a:pt x="31" y="23"/>
                    <a:pt x="31" y="26"/>
                  </a:cubicBezTo>
                  <a:cubicBezTo>
                    <a:pt x="34" y="26"/>
                    <a:pt x="32" y="23"/>
                    <a:pt x="34" y="22"/>
                  </a:cubicBezTo>
                  <a:cubicBezTo>
                    <a:pt x="35" y="26"/>
                    <a:pt x="32" y="30"/>
                    <a:pt x="32" y="34"/>
                  </a:cubicBezTo>
                  <a:close/>
                </a:path>
              </a:pathLst>
            </a:custGeom>
            <a:solidFill>
              <a:srgbClr val="EAC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7" name="Freeform 172">
              <a:extLst>
                <a:ext uri="{FF2B5EF4-FFF2-40B4-BE49-F238E27FC236}">
                  <a16:creationId xmlns:a16="http://schemas.microsoft.com/office/drawing/2014/main" id="{D1220E80-8EDA-F3C1-BBD8-9A35C6BCA9D3}"/>
                </a:ext>
              </a:extLst>
            </p:cNvPr>
            <p:cNvSpPr/>
            <p:nvPr/>
          </p:nvSpPr>
          <p:spPr bwMode="auto">
            <a:xfrm>
              <a:off x="4765676" y="1952625"/>
              <a:ext cx="246063" cy="169863"/>
            </a:xfrm>
            <a:custGeom>
              <a:avLst/>
              <a:gdLst>
                <a:gd name="T0" fmla="*/ 24 w 29"/>
                <a:gd name="T1" fmla="*/ 9 h 20"/>
                <a:gd name="T2" fmla="*/ 27 w 29"/>
                <a:gd name="T3" fmla="*/ 20 h 20"/>
                <a:gd name="T4" fmla="*/ 4 w 29"/>
                <a:gd name="T5" fmla="*/ 13 h 20"/>
                <a:gd name="T6" fmla="*/ 5 w 29"/>
                <a:gd name="T7" fmla="*/ 7 h 20"/>
                <a:gd name="T8" fmla="*/ 24 w 29"/>
                <a:gd name="T9" fmla="*/ 9 h 20"/>
              </a:gdLst>
              <a:ahLst/>
              <a:cxnLst>
                <a:cxn ang="0">
                  <a:pos x="T0" y="T1"/>
                </a:cxn>
                <a:cxn ang="0">
                  <a:pos x="T2" y="T3"/>
                </a:cxn>
                <a:cxn ang="0">
                  <a:pos x="T4" y="T5"/>
                </a:cxn>
                <a:cxn ang="0">
                  <a:pos x="T6" y="T7"/>
                </a:cxn>
                <a:cxn ang="0">
                  <a:pos x="T8" y="T9"/>
                </a:cxn>
              </a:cxnLst>
              <a:rect l="0" t="0" r="r" b="b"/>
              <a:pathLst>
                <a:path w="28" h="20">
                  <a:moveTo>
                    <a:pt x="24" y="9"/>
                  </a:moveTo>
                  <a:cubicBezTo>
                    <a:pt x="28" y="12"/>
                    <a:pt x="29" y="16"/>
                    <a:pt x="27" y="20"/>
                  </a:cubicBezTo>
                  <a:cubicBezTo>
                    <a:pt x="18" y="9"/>
                    <a:pt x="18" y="9"/>
                    <a:pt x="4" y="13"/>
                  </a:cubicBezTo>
                  <a:cubicBezTo>
                    <a:pt x="0" y="10"/>
                    <a:pt x="4" y="9"/>
                    <a:pt x="5" y="7"/>
                  </a:cubicBezTo>
                  <a:cubicBezTo>
                    <a:pt x="12" y="0"/>
                    <a:pt x="18" y="7"/>
                    <a:pt x="24" y="9"/>
                  </a:cubicBezTo>
                  <a:close/>
                </a:path>
              </a:pathLst>
            </a:custGeom>
            <a:solidFill>
              <a:srgbClr val="8464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8" name="Freeform 173">
              <a:extLst>
                <a:ext uri="{FF2B5EF4-FFF2-40B4-BE49-F238E27FC236}">
                  <a16:creationId xmlns:a16="http://schemas.microsoft.com/office/drawing/2014/main" id="{AB55B8A1-6F1A-FA50-A88F-A2F217943C75}"/>
                </a:ext>
              </a:extLst>
            </p:cNvPr>
            <p:cNvSpPr/>
            <p:nvPr/>
          </p:nvSpPr>
          <p:spPr bwMode="auto">
            <a:xfrm>
              <a:off x="5011738" y="2147888"/>
              <a:ext cx="34925" cy="76200"/>
            </a:xfrm>
            <a:custGeom>
              <a:avLst/>
              <a:gdLst>
                <a:gd name="T0" fmla="*/ 0 w 4"/>
                <a:gd name="T1" fmla="*/ 2 h 9"/>
                <a:gd name="T2" fmla="*/ 0 w 4"/>
                <a:gd name="T3" fmla="*/ 0 h 9"/>
                <a:gd name="T4" fmla="*/ 2 w 4"/>
                <a:gd name="T5" fmla="*/ 0 h 9"/>
                <a:gd name="T6" fmla="*/ 3 w 4"/>
                <a:gd name="T7" fmla="*/ 9 h 9"/>
                <a:gd name="T8" fmla="*/ 0 w 4"/>
                <a:gd name="T9" fmla="*/ 5 h 9"/>
                <a:gd name="T10" fmla="*/ 0 w 4"/>
                <a:gd name="T11" fmla="*/ 2 h 9"/>
              </a:gdLst>
              <a:ahLst/>
              <a:cxnLst>
                <a:cxn ang="0">
                  <a:pos x="T0" y="T1"/>
                </a:cxn>
                <a:cxn ang="0">
                  <a:pos x="T2" y="T3"/>
                </a:cxn>
                <a:cxn ang="0">
                  <a:pos x="T4" y="T5"/>
                </a:cxn>
                <a:cxn ang="0">
                  <a:pos x="T6" y="T7"/>
                </a:cxn>
                <a:cxn ang="0">
                  <a:pos x="T8" y="T9"/>
                </a:cxn>
                <a:cxn ang="0">
                  <a:pos x="T10" y="T11"/>
                </a:cxn>
              </a:cxnLst>
              <a:rect l="0" t="0" r="r" b="b"/>
              <a:pathLst>
                <a:path w="4" h="9">
                  <a:moveTo>
                    <a:pt x="0" y="2"/>
                  </a:moveTo>
                  <a:cubicBezTo>
                    <a:pt x="0" y="1"/>
                    <a:pt x="0" y="1"/>
                    <a:pt x="0" y="0"/>
                  </a:cubicBezTo>
                  <a:cubicBezTo>
                    <a:pt x="1" y="0"/>
                    <a:pt x="1" y="0"/>
                    <a:pt x="2" y="0"/>
                  </a:cubicBezTo>
                  <a:cubicBezTo>
                    <a:pt x="4" y="3"/>
                    <a:pt x="3" y="6"/>
                    <a:pt x="3" y="9"/>
                  </a:cubicBezTo>
                  <a:cubicBezTo>
                    <a:pt x="0" y="9"/>
                    <a:pt x="3" y="5"/>
                    <a:pt x="0" y="5"/>
                  </a:cubicBezTo>
                  <a:cubicBezTo>
                    <a:pt x="0" y="4"/>
                    <a:pt x="0" y="3"/>
                    <a:pt x="0" y="2"/>
                  </a:cubicBezTo>
                  <a:close/>
                </a:path>
              </a:pathLst>
            </a:custGeom>
            <a:solidFill>
              <a:srgbClr val="8464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9" name="Freeform 174">
              <a:extLst>
                <a:ext uri="{FF2B5EF4-FFF2-40B4-BE49-F238E27FC236}">
                  <a16:creationId xmlns:a16="http://schemas.microsoft.com/office/drawing/2014/main" id="{65144809-6658-61AC-052E-F9A19277587B}"/>
                </a:ext>
              </a:extLst>
            </p:cNvPr>
            <p:cNvSpPr/>
            <p:nvPr/>
          </p:nvSpPr>
          <p:spPr bwMode="auto">
            <a:xfrm>
              <a:off x="3797301" y="1893888"/>
              <a:ext cx="111125" cy="76200"/>
            </a:xfrm>
            <a:custGeom>
              <a:avLst/>
              <a:gdLst>
                <a:gd name="T0" fmla="*/ 9 w 13"/>
                <a:gd name="T1" fmla="*/ 9 h 9"/>
                <a:gd name="T2" fmla="*/ 0 w 13"/>
                <a:gd name="T3" fmla="*/ 7 h 9"/>
                <a:gd name="T4" fmla="*/ 7 w 13"/>
                <a:gd name="T5" fmla="*/ 4 h 9"/>
                <a:gd name="T6" fmla="*/ 8 w 13"/>
                <a:gd name="T7" fmla="*/ 0 h 9"/>
                <a:gd name="T8" fmla="*/ 13 w 13"/>
                <a:gd name="T9" fmla="*/ 9 h 9"/>
                <a:gd name="T10" fmla="*/ 8 w 13"/>
                <a:gd name="T11" fmla="*/ 9 h 9"/>
                <a:gd name="T12" fmla="*/ 9 w 13"/>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9" y="9"/>
                  </a:moveTo>
                  <a:cubicBezTo>
                    <a:pt x="6" y="6"/>
                    <a:pt x="3" y="9"/>
                    <a:pt x="0" y="7"/>
                  </a:cubicBezTo>
                  <a:cubicBezTo>
                    <a:pt x="1" y="4"/>
                    <a:pt x="4" y="4"/>
                    <a:pt x="7" y="4"/>
                  </a:cubicBezTo>
                  <a:cubicBezTo>
                    <a:pt x="11" y="5"/>
                    <a:pt x="8" y="2"/>
                    <a:pt x="8" y="0"/>
                  </a:cubicBezTo>
                  <a:cubicBezTo>
                    <a:pt x="12" y="2"/>
                    <a:pt x="12" y="6"/>
                    <a:pt x="13" y="9"/>
                  </a:cubicBezTo>
                  <a:cubicBezTo>
                    <a:pt x="12" y="9"/>
                    <a:pt x="10" y="9"/>
                    <a:pt x="8" y="9"/>
                  </a:cubicBezTo>
                  <a:lnTo>
                    <a:pt x="9" y="9"/>
                  </a:lnTo>
                  <a:close/>
                </a:path>
              </a:pathLst>
            </a:custGeom>
            <a:solidFill>
              <a:srgbClr val="B79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0" name="Freeform 175">
              <a:extLst>
                <a:ext uri="{FF2B5EF4-FFF2-40B4-BE49-F238E27FC236}">
                  <a16:creationId xmlns:a16="http://schemas.microsoft.com/office/drawing/2014/main" id="{3F51F31D-0DDC-E470-93A0-B02BA971F7AE}"/>
                </a:ext>
              </a:extLst>
            </p:cNvPr>
            <p:cNvSpPr/>
            <p:nvPr/>
          </p:nvSpPr>
          <p:spPr bwMode="auto">
            <a:xfrm>
              <a:off x="1962151" y="2522538"/>
              <a:ext cx="331788" cy="550863"/>
            </a:xfrm>
            <a:custGeom>
              <a:avLst/>
              <a:gdLst>
                <a:gd name="T0" fmla="*/ 39 w 39"/>
                <a:gd name="T1" fmla="*/ 62 h 65"/>
                <a:gd name="T2" fmla="*/ 23 w 39"/>
                <a:gd name="T3" fmla="*/ 56 h 65"/>
                <a:gd name="T4" fmla="*/ 29 w 39"/>
                <a:gd name="T5" fmla="*/ 61 h 65"/>
                <a:gd name="T6" fmla="*/ 20 w 39"/>
                <a:gd name="T7" fmla="*/ 65 h 65"/>
                <a:gd name="T8" fmla="*/ 14 w 39"/>
                <a:gd name="T9" fmla="*/ 64 h 65"/>
                <a:gd name="T10" fmla="*/ 11 w 39"/>
                <a:gd name="T11" fmla="*/ 60 h 65"/>
                <a:gd name="T12" fmla="*/ 9 w 39"/>
                <a:gd name="T13" fmla="*/ 35 h 65"/>
                <a:gd name="T14" fmla="*/ 5 w 39"/>
                <a:gd name="T15" fmla="*/ 23 h 65"/>
                <a:gd name="T16" fmla="*/ 5 w 39"/>
                <a:gd name="T17" fmla="*/ 22 h 65"/>
                <a:gd name="T18" fmla="*/ 5 w 39"/>
                <a:gd name="T19" fmla="*/ 23 h 65"/>
                <a:gd name="T20" fmla="*/ 1 w 39"/>
                <a:gd name="T21" fmla="*/ 27 h 65"/>
                <a:gd name="T22" fmla="*/ 2 w 39"/>
                <a:gd name="T23" fmla="*/ 0 h 65"/>
                <a:gd name="T24" fmla="*/ 18 w 39"/>
                <a:gd name="T25" fmla="*/ 23 h 65"/>
                <a:gd name="T26" fmla="*/ 22 w 39"/>
                <a:gd name="T27" fmla="*/ 45 h 65"/>
                <a:gd name="T28" fmla="*/ 32 w 39"/>
                <a:gd name="T29" fmla="*/ 57 h 65"/>
                <a:gd name="T30" fmla="*/ 39 w 39"/>
                <a:gd name="T31" fmla="*/ 60 h 65"/>
                <a:gd name="T32" fmla="*/ 39 w 39"/>
                <a:gd name="T33"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65">
                  <a:moveTo>
                    <a:pt x="39" y="62"/>
                  </a:moveTo>
                  <a:cubicBezTo>
                    <a:pt x="34" y="61"/>
                    <a:pt x="29" y="56"/>
                    <a:pt x="23" y="56"/>
                  </a:cubicBezTo>
                  <a:cubicBezTo>
                    <a:pt x="23" y="60"/>
                    <a:pt x="28" y="58"/>
                    <a:pt x="29" y="61"/>
                  </a:cubicBezTo>
                  <a:cubicBezTo>
                    <a:pt x="25" y="61"/>
                    <a:pt x="22" y="61"/>
                    <a:pt x="20" y="65"/>
                  </a:cubicBezTo>
                  <a:cubicBezTo>
                    <a:pt x="18" y="64"/>
                    <a:pt x="16" y="65"/>
                    <a:pt x="14" y="64"/>
                  </a:cubicBezTo>
                  <a:cubicBezTo>
                    <a:pt x="12" y="64"/>
                    <a:pt x="11" y="63"/>
                    <a:pt x="11" y="60"/>
                  </a:cubicBezTo>
                  <a:cubicBezTo>
                    <a:pt x="11" y="51"/>
                    <a:pt x="14" y="43"/>
                    <a:pt x="9" y="35"/>
                  </a:cubicBezTo>
                  <a:cubicBezTo>
                    <a:pt x="7" y="31"/>
                    <a:pt x="6" y="27"/>
                    <a:pt x="5" y="23"/>
                  </a:cubicBezTo>
                  <a:cubicBezTo>
                    <a:pt x="5" y="22"/>
                    <a:pt x="5" y="23"/>
                    <a:pt x="5" y="22"/>
                  </a:cubicBezTo>
                  <a:cubicBezTo>
                    <a:pt x="4" y="22"/>
                    <a:pt x="5" y="23"/>
                    <a:pt x="5" y="23"/>
                  </a:cubicBezTo>
                  <a:cubicBezTo>
                    <a:pt x="4" y="25"/>
                    <a:pt x="4" y="27"/>
                    <a:pt x="1" y="27"/>
                  </a:cubicBezTo>
                  <a:cubicBezTo>
                    <a:pt x="0" y="18"/>
                    <a:pt x="4" y="9"/>
                    <a:pt x="2" y="0"/>
                  </a:cubicBezTo>
                  <a:cubicBezTo>
                    <a:pt x="8" y="7"/>
                    <a:pt x="18" y="13"/>
                    <a:pt x="18" y="23"/>
                  </a:cubicBezTo>
                  <a:cubicBezTo>
                    <a:pt x="17" y="31"/>
                    <a:pt x="23" y="37"/>
                    <a:pt x="22" y="45"/>
                  </a:cubicBezTo>
                  <a:cubicBezTo>
                    <a:pt x="21" y="52"/>
                    <a:pt x="28" y="54"/>
                    <a:pt x="32" y="57"/>
                  </a:cubicBezTo>
                  <a:cubicBezTo>
                    <a:pt x="35" y="58"/>
                    <a:pt x="37" y="59"/>
                    <a:pt x="39" y="60"/>
                  </a:cubicBezTo>
                  <a:cubicBezTo>
                    <a:pt x="39" y="61"/>
                    <a:pt x="39" y="62"/>
                    <a:pt x="39" y="62"/>
                  </a:cubicBezTo>
                  <a:close/>
                </a:path>
              </a:pathLst>
            </a:custGeom>
            <a:solidFill>
              <a:srgbClr val="7B99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1" name="Freeform 176">
              <a:extLst>
                <a:ext uri="{FF2B5EF4-FFF2-40B4-BE49-F238E27FC236}">
                  <a16:creationId xmlns:a16="http://schemas.microsoft.com/office/drawing/2014/main" id="{7D4F4CDC-1D40-B62C-8AB3-DAC92324513D}"/>
                </a:ext>
              </a:extLst>
            </p:cNvPr>
            <p:cNvSpPr/>
            <p:nvPr/>
          </p:nvSpPr>
          <p:spPr bwMode="auto">
            <a:xfrm>
              <a:off x="2362201" y="3141663"/>
              <a:ext cx="101600" cy="169863"/>
            </a:xfrm>
            <a:custGeom>
              <a:avLst/>
              <a:gdLst>
                <a:gd name="T0" fmla="*/ 5 w 12"/>
                <a:gd name="T1" fmla="*/ 0 h 20"/>
                <a:gd name="T2" fmla="*/ 10 w 12"/>
                <a:gd name="T3" fmla="*/ 14 h 20"/>
                <a:gd name="T4" fmla="*/ 8 w 12"/>
                <a:gd name="T5" fmla="*/ 18 h 20"/>
                <a:gd name="T6" fmla="*/ 3 w 12"/>
                <a:gd name="T7" fmla="*/ 12 h 20"/>
                <a:gd name="T8" fmla="*/ 4 w 12"/>
                <a:gd name="T9" fmla="*/ 0 h 20"/>
                <a:gd name="T10" fmla="*/ 5 w 12"/>
                <a:gd name="T11" fmla="*/ 0 h 20"/>
              </a:gdLst>
              <a:ahLst/>
              <a:cxnLst>
                <a:cxn ang="0">
                  <a:pos x="T0" y="T1"/>
                </a:cxn>
                <a:cxn ang="0">
                  <a:pos x="T2" y="T3"/>
                </a:cxn>
                <a:cxn ang="0">
                  <a:pos x="T4" y="T5"/>
                </a:cxn>
                <a:cxn ang="0">
                  <a:pos x="T6" y="T7"/>
                </a:cxn>
                <a:cxn ang="0">
                  <a:pos x="T8" y="T9"/>
                </a:cxn>
                <a:cxn ang="0">
                  <a:pos x="T10" y="T11"/>
                </a:cxn>
              </a:cxnLst>
              <a:rect l="0" t="0" r="r" b="b"/>
              <a:pathLst>
                <a:path w="12" h="20">
                  <a:moveTo>
                    <a:pt x="5" y="0"/>
                  </a:moveTo>
                  <a:cubicBezTo>
                    <a:pt x="7" y="5"/>
                    <a:pt x="8" y="9"/>
                    <a:pt x="10" y="14"/>
                  </a:cubicBezTo>
                  <a:cubicBezTo>
                    <a:pt x="11" y="17"/>
                    <a:pt x="12" y="17"/>
                    <a:pt x="8" y="18"/>
                  </a:cubicBezTo>
                  <a:cubicBezTo>
                    <a:pt x="0" y="20"/>
                    <a:pt x="1" y="19"/>
                    <a:pt x="3" y="12"/>
                  </a:cubicBezTo>
                  <a:cubicBezTo>
                    <a:pt x="3" y="9"/>
                    <a:pt x="4" y="4"/>
                    <a:pt x="4" y="0"/>
                  </a:cubicBezTo>
                  <a:cubicBezTo>
                    <a:pt x="4" y="0"/>
                    <a:pt x="4" y="0"/>
                    <a:pt x="5" y="0"/>
                  </a:cubicBezTo>
                  <a:close/>
                </a:path>
              </a:pathLst>
            </a:custGeom>
            <a:solidFill>
              <a:srgbClr val="627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2" name="Freeform 177">
              <a:extLst>
                <a:ext uri="{FF2B5EF4-FFF2-40B4-BE49-F238E27FC236}">
                  <a16:creationId xmlns:a16="http://schemas.microsoft.com/office/drawing/2014/main" id="{B63386C8-CB25-8838-B5FF-C7170630293C}"/>
                </a:ext>
              </a:extLst>
            </p:cNvPr>
            <p:cNvSpPr/>
            <p:nvPr/>
          </p:nvSpPr>
          <p:spPr bwMode="auto">
            <a:xfrm>
              <a:off x="2514601" y="3022600"/>
              <a:ext cx="76200" cy="60325"/>
            </a:xfrm>
            <a:custGeom>
              <a:avLst/>
              <a:gdLst>
                <a:gd name="T0" fmla="*/ 0 w 9"/>
                <a:gd name="T1" fmla="*/ 6 h 7"/>
                <a:gd name="T2" fmla="*/ 9 w 9"/>
                <a:gd name="T3" fmla="*/ 0 h 7"/>
                <a:gd name="T4" fmla="*/ 0 w 9"/>
                <a:gd name="T5" fmla="*/ 6 h 7"/>
              </a:gdLst>
              <a:ahLst/>
              <a:cxnLst>
                <a:cxn ang="0">
                  <a:pos x="T0" y="T1"/>
                </a:cxn>
                <a:cxn ang="0">
                  <a:pos x="T2" y="T3"/>
                </a:cxn>
                <a:cxn ang="0">
                  <a:pos x="T4" y="T5"/>
                </a:cxn>
              </a:cxnLst>
              <a:rect l="0" t="0" r="r" b="b"/>
              <a:pathLst>
                <a:path w="9" h="7">
                  <a:moveTo>
                    <a:pt x="0" y="6"/>
                  </a:moveTo>
                  <a:cubicBezTo>
                    <a:pt x="3" y="4"/>
                    <a:pt x="6" y="2"/>
                    <a:pt x="9" y="0"/>
                  </a:cubicBezTo>
                  <a:cubicBezTo>
                    <a:pt x="7" y="4"/>
                    <a:pt x="6" y="7"/>
                    <a:pt x="0" y="6"/>
                  </a:cubicBezTo>
                  <a:close/>
                </a:path>
              </a:pathLst>
            </a:custGeom>
            <a:solidFill>
              <a:srgbClr val="6480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3" name="Freeform 178">
              <a:extLst>
                <a:ext uri="{FF2B5EF4-FFF2-40B4-BE49-F238E27FC236}">
                  <a16:creationId xmlns:a16="http://schemas.microsoft.com/office/drawing/2014/main" id="{C93444B7-D420-EF17-19F4-4E4B380A3CA2}"/>
                </a:ext>
              </a:extLst>
            </p:cNvPr>
            <p:cNvSpPr/>
            <p:nvPr/>
          </p:nvSpPr>
          <p:spPr bwMode="auto">
            <a:xfrm>
              <a:off x="3279776" y="1962150"/>
              <a:ext cx="228600" cy="152400"/>
            </a:xfrm>
            <a:custGeom>
              <a:avLst/>
              <a:gdLst>
                <a:gd name="T0" fmla="*/ 0 w 27"/>
                <a:gd name="T1" fmla="*/ 10 h 18"/>
                <a:gd name="T2" fmla="*/ 3 w 27"/>
                <a:gd name="T3" fmla="*/ 2 h 18"/>
                <a:gd name="T4" fmla="*/ 5 w 27"/>
                <a:gd name="T5" fmla="*/ 0 h 18"/>
                <a:gd name="T6" fmla="*/ 8 w 27"/>
                <a:gd name="T7" fmla="*/ 6 h 18"/>
                <a:gd name="T8" fmla="*/ 10 w 27"/>
                <a:gd name="T9" fmla="*/ 2 h 18"/>
                <a:gd name="T10" fmla="*/ 14 w 27"/>
                <a:gd name="T11" fmla="*/ 6 h 18"/>
                <a:gd name="T12" fmla="*/ 16 w 27"/>
                <a:gd name="T13" fmla="*/ 11 h 18"/>
                <a:gd name="T14" fmla="*/ 27 w 27"/>
                <a:gd name="T15" fmla="*/ 17 h 18"/>
                <a:gd name="T16" fmla="*/ 24 w 27"/>
                <a:gd name="T17" fmla="*/ 14 h 18"/>
                <a:gd name="T18" fmla="*/ 5 w 27"/>
                <a:gd name="T19" fmla="*/ 11 h 18"/>
                <a:gd name="T20" fmla="*/ 0 w 27"/>
                <a:gd name="T21"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8">
                  <a:moveTo>
                    <a:pt x="0" y="10"/>
                  </a:moveTo>
                  <a:cubicBezTo>
                    <a:pt x="1" y="7"/>
                    <a:pt x="6" y="7"/>
                    <a:pt x="3" y="2"/>
                  </a:cubicBezTo>
                  <a:cubicBezTo>
                    <a:pt x="3" y="1"/>
                    <a:pt x="4" y="0"/>
                    <a:pt x="5" y="0"/>
                  </a:cubicBezTo>
                  <a:cubicBezTo>
                    <a:pt x="9" y="0"/>
                    <a:pt x="7" y="4"/>
                    <a:pt x="8" y="6"/>
                  </a:cubicBezTo>
                  <a:cubicBezTo>
                    <a:pt x="10" y="5"/>
                    <a:pt x="9" y="3"/>
                    <a:pt x="10" y="2"/>
                  </a:cubicBezTo>
                  <a:cubicBezTo>
                    <a:pt x="14" y="1"/>
                    <a:pt x="13" y="5"/>
                    <a:pt x="14" y="6"/>
                  </a:cubicBezTo>
                  <a:cubicBezTo>
                    <a:pt x="15" y="8"/>
                    <a:pt x="10" y="11"/>
                    <a:pt x="16" y="11"/>
                  </a:cubicBezTo>
                  <a:cubicBezTo>
                    <a:pt x="21" y="10"/>
                    <a:pt x="27" y="9"/>
                    <a:pt x="27" y="17"/>
                  </a:cubicBezTo>
                  <a:cubicBezTo>
                    <a:pt x="26" y="16"/>
                    <a:pt x="24" y="14"/>
                    <a:pt x="24" y="14"/>
                  </a:cubicBezTo>
                  <a:cubicBezTo>
                    <a:pt x="16" y="18"/>
                    <a:pt x="11" y="11"/>
                    <a:pt x="5" y="11"/>
                  </a:cubicBezTo>
                  <a:cubicBezTo>
                    <a:pt x="3" y="12"/>
                    <a:pt x="1" y="13"/>
                    <a:pt x="0" y="10"/>
                  </a:cubicBezTo>
                  <a:close/>
                </a:path>
              </a:pathLst>
            </a:custGeom>
            <a:solidFill>
              <a:srgbClr val="837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4" name="Freeform 179">
              <a:extLst>
                <a:ext uri="{FF2B5EF4-FFF2-40B4-BE49-F238E27FC236}">
                  <a16:creationId xmlns:a16="http://schemas.microsoft.com/office/drawing/2014/main" id="{6F33BBB9-6D73-BC29-7D70-2D61FBE5790F}"/>
                </a:ext>
              </a:extLst>
            </p:cNvPr>
            <p:cNvSpPr/>
            <p:nvPr/>
          </p:nvSpPr>
          <p:spPr bwMode="auto">
            <a:xfrm>
              <a:off x="3211513" y="2046288"/>
              <a:ext cx="109538" cy="68263"/>
            </a:xfrm>
            <a:custGeom>
              <a:avLst/>
              <a:gdLst>
                <a:gd name="T0" fmla="*/ 8 w 13"/>
                <a:gd name="T1" fmla="*/ 0 h 8"/>
                <a:gd name="T2" fmla="*/ 13 w 13"/>
                <a:gd name="T3" fmla="*/ 1 h 8"/>
                <a:gd name="T4" fmla="*/ 0 w 13"/>
                <a:gd name="T5" fmla="*/ 4 h 8"/>
                <a:gd name="T6" fmla="*/ 8 w 13"/>
                <a:gd name="T7" fmla="*/ 0 h 8"/>
              </a:gdLst>
              <a:ahLst/>
              <a:cxnLst>
                <a:cxn ang="0">
                  <a:pos x="T0" y="T1"/>
                </a:cxn>
                <a:cxn ang="0">
                  <a:pos x="T2" y="T3"/>
                </a:cxn>
                <a:cxn ang="0">
                  <a:pos x="T4" y="T5"/>
                </a:cxn>
                <a:cxn ang="0">
                  <a:pos x="T6" y="T7"/>
                </a:cxn>
              </a:cxnLst>
              <a:rect l="0" t="0" r="r" b="b"/>
              <a:pathLst>
                <a:path w="13" h="8">
                  <a:moveTo>
                    <a:pt x="8" y="0"/>
                  </a:moveTo>
                  <a:cubicBezTo>
                    <a:pt x="9" y="1"/>
                    <a:pt x="11" y="0"/>
                    <a:pt x="13" y="1"/>
                  </a:cubicBezTo>
                  <a:cubicBezTo>
                    <a:pt x="10" y="8"/>
                    <a:pt x="5" y="5"/>
                    <a:pt x="0" y="4"/>
                  </a:cubicBezTo>
                  <a:cubicBezTo>
                    <a:pt x="1" y="0"/>
                    <a:pt x="4" y="0"/>
                    <a:pt x="8" y="0"/>
                  </a:cubicBezTo>
                  <a:close/>
                </a:path>
              </a:pathLst>
            </a:custGeom>
            <a:solidFill>
              <a:srgbClr val="B79E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5" name="Freeform 180">
              <a:extLst>
                <a:ext uri="{FF2B5EF4-FFF2-40B4-BE49-F238E27FC236}">
                  <a16:creationId xmlns:a16="http://schemas.microsoft.com/office/drawing/2014/main" id="{C19E447F-DD4C-102D-DC45-8FBE14023899}"/>
                </a:ext>
              </a:extLst>
            </p:cNvPr>
            <p:cNvSpPr/>
            <p:nvPr/>
          </p:nvSpPr>
          <p:spPr bwMode="auto">
            <a:xfrm>
              <a:off x="2795588" y="3770313"/>
              <a:ext cx="41275" cy="109538"/>
            </a:xfrm>
            <a:custGeom>
              <a:avLst/>
              <a:gdLst>
                <a:gd name="T0" fmla="*/ 5 w 5"/>
                <a:gd name="T1" fmla="*/ 13 h 13"/>
                <a:gd name="T2" fmla="*/ 4 w 5"/>
                <a:gd name="T3" fmla="*/ 0 h 13"/>
                <a:gd name="T4" fmla="*/ 5 w 5"/>
                <a:gd name="T5" fmla="*/ 13 h 13"/>
              </a:gdLst>
              <a:ahLst/>
              <a:cxnLst>
                <a:cxn ang="0">
                  <a:pos x="T0" y="T1"/>
                </a:cxn>
                <a:cxn ang="0">
                  <a:pos x="T2" y="T3"/>
                </a:cxn>
                <a:cxn ang="0">
                  <a:pos x="T4" y="T5"/>
                </a:cxn>
              </a:cxnLst>
              <a:rect l="0" t="0" r="r" b="b"/>
              <a:pathLst>
                <a:path w="5" h="13">
                  <a:moveTo>
                    <a:pt x="5" y="13"/>
                  </a:moveTo>
                  <a:cubicBezTo>
                    <a:pt x="0" y="9"/>
                    <a:pt x="1" y="6"/>
                    <a:pt x="4" y="0"/>
                  </a:cubicBezTo>
                  <a:cubicBezTo>
                    <a:pt x="4" y="6"/>
                    <a:pt x="5" y="9"/>
                    <a:pt x="5" y="13"/>
                  </a:cubicBezTo>
                  <a:close/>
                </a:path>
              </a:pathLst>
            </a:custGeom>
            <a:solidFill>
              <a:srgbClr val="7453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6" name="Freeform 181">
              <a:extLst>
                <a:ext uri="{FF2B5EF4-FFF2-40B4-BE49-F238E27FC236}">
                  <a16:creationId xmlns:a16="http://schemas.microsoft.com/office/drawing/2014/main" id="{CDADB51F-4F29-6CA4-CDC7-68C2495AB1B1}"/>
                </a:ext>
              </a:extLst>
            </p:cNvPr>
            <p:cNvSpPr/>
            <p:nvPr/>
          </p:nvSpPr>
          <p:spPr bwMode="auto">
            <a:xfrm>
              <a:off x="3933826" y="2641600"/>
              <a:ext cx="322263" cy="431800"/>
            </a:xfrm>
            <a:custGeom>
              <a:avLst/>
              <a:gdLst>
                <a:gd name="T0" fmla="*/ 1 w 38"/>
                <a:gd name="T1" fmla="*/ 9 h 51"/>
                <a:gd name="T2" fmla="*/ 4 w 38"/>
                <a:gd name="T3" fmla="*/ 3 h 51"/>
                <a:gd name="T4" fmla="*/ 21 w 38"/>
                <a:gd name="T5" fmla="*/ 1 h 51"/>
                <a:gd name="T6" fmla="*/ 31 w 38"/>
                <a:gd name="T7" fmla="*/ 13 h 51"/>
                <a:gd name="T8" fmla="*/ 34 w 38"/>
                <a:gd name="T9" fmla="*/ 24 h 51"/>
                <a:gd name="T10" fmla="*/ 34 w 38"/>
                <a:gd name="T11" fmla="*/ 13 h 51"/>
                <a:gd name="T12" fmla="*/ 37 w 38"/>
                <a:gd name="T13" fmla="*/ 21 h 51"/>
                <a:gd name="T14" fmla="*/ 36 w 38"/>
                <a:gd name="T15" fmla="*/ 46 h 51"/>
                <a:gd name="T16" fmla="*/ 32 w 38"/>
                <a:gd name="T17" fmla="*/ 51 h 51"/>
                <a:gd name="T18" fmla="*/ 27 w 38"/>
                <a:gd name="T19" fmla="*/ 47 h 51"/>
                <a:gd name="T20" fmla="*/ 22 w 38"/>
                <a:gd name="T21" fmla="*/ 28 h 51"/>
                <a:gd name="T22" fmla="*/ 19 w 38"/>
                <a:gd name="T23" fmla="*/ 22 h 51"/>
                <a:gd name="T24" fmla="*/ 13 w 38"/>
                <a:gd name="T25" fmla="*/ 27 h 51"/>
                <a:gd name="T26" fmla="*/ 2 w 38"/>
                <a:gd name="T27" fmla="*/ 42 h 51"/>
                <a:gd name="T28" fmla="*/ 0 w 38"/>
                <a:gd name="T29" fmla="*/ 31 h 51"/>
                <a:gd name="T30" fmla="*/ 1 w 38"/>
                <a:gd name="T3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51">
                  <a:moveTo>
                    <a:pt x="1" y="9"/>
                  </a:moveTo>
                  <a:cubicBezTo>
                    <a:pt x="3" y="7"/>
                    <a:pt x="2" y="3"/>
                    <a:pt x="4" y="3"/>
                  </a:cubicBezTo>
                  <a:cubicBezTo>
                    <a:pt x="10" y="4"/>
                    <a:pt x="15" y="0"/>
                    <a:pt x="21" y="1"/>
                  </a:cubicBezTo>
                  <a:cubicBezTo>
                    <a:pt x="27" y="2"/>
                    <a:pt x="31" y="6"/>
                    <a:pt x="31" y="13"/>
                  </a:cubicBezTo>
                  <a:cubicBezTo>
                    <a:pt x="32" y="16"/>
                    <a:pt x="31" y="20"/>
                    <a:pt x="34" y="24"/>
                  </a:cubicBezTo>
                  <a:cubicBezTo>
                    <a:pt x="34" y="21"/>
                    <a:pt x="34" y="17"/>
                    <a:pt x="34" y="13"/>
                  </a:cubicBezTo>
                  <a:cubicBezTo>
                    <a:pt x="38" y="14"/>
                    <a:pt x="37" y="18"/>
                    <a:pt x="37" y="21"/>
                  </a:cubicBezTo>
                  <a:cubicBezTo>
                    <a:pt x="38" y="29"/>
                    <a:pt x="35" y="37"/>
                    <a:pt x="36" y="46"/>
                  </a:cubicBezTo>
                  <a:cubicBezTo>
                    <a:pt x="36" y="48"/>
                    <a:pt x="35" y="51"/>
                    <a:pt x="32" y="51"/>
                  </a:cubicBezTo>
                  <a:cubicBezTo>
                    <a:pt x="30" y="51"/>
                    <a:pt x="28" y="50"/>
                    <a:pt x="27" y="47"/>
                  </a:cubicBezTo>
                  <a:cubicBezTo>
                    <a:pt x="25" y="41"/>
                    <a:pt x="22" y="35"/>
                    <a:pt x="22" y="28"/>
                  </a:cubicBezTo>
                  <a:cubicBezTo>
                    <a:pt x="22" y="26"/>
                    <a:pt x="22" y="22"/>
                    <a:pt x="19" y="22"/>
                  </a:cubicBezTo>
                  <a:cubicBezTo>
                    <a:pt x="15" y="21"/>
                    <a:pt x="14" y="24"/>
                    <a:pt x="13" y="27"/>
                  </a:cubicBezTo>
                  <a:cubicBezTo>
                    <a:pt x="10" y="32"/>
                    <a:pt x="8" y="38"/>
                    <a:pt x="2" y="42"/>
                  </a:cubicBezTo>
                  <a:cubicBezTo>
                    <a:pt x="0" y="38"/>
                    <a:pt x="1" y="34"/>
                    <a:pt x="0" y="31"/>
                  </a:cubicBezTo>
                  <a:cubicBezTo>
                    <a:pt x="0" y="23"/>
                    <a:pt x="0" y="16"/>
                    <a:pt x="1" y="9"/>
                  </a:cubicBezTo>
                  <a:close/>
                </a:path>
              </a:pathLst>
            </a:custGeom>
            <a:solidFill>
              <a:srgbClr val="829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7" name="Freeform 182">
              <a:extLst>
                <a:ext uri="{FF2B5EF4-FFF2-40B4-BE49-F238E27FC236}">
                  <a16:creationId xmlns:a16="http://schemas.microsoft.com/office/drawing/2014/main" id="{B36B7AAE-9326-ECC0-F043-EC91656DCEAB}"/>
                </a:ext>
              </a:extLst>
            </p:cNvPr>
            <p:cNvSpPr/>
            <p:nvPr/>
          </p:nvSpPr>
          <p:spPr bwMode="auto">
            <a:xfrm>
              <a:off x="1452563" y="4127500"/>
              <a:ext cx="177800" cy="168275"/>
            </a:xfrm>
            <a:custGeom>
              <a:avLst/>
              <a:gdLst>
                <a:gd name="T0" fmla="*/ 17 w 21"/>
                <a:gd name="T1" fmla="*/ 12 h 20"/>
                <a:gd name="T2" fmla="*/ 21 w 21"/>
                <a:gd name="T3" fmla="*/ 15 h 20"/>
                <a:gd name="T4" fmla="*/ 17 w 21"/>
                <a:gd name="T5" fmla="*/ 16 h 20"/>
                <a:gd name="T6" fmla="*/ 2 w 21"/>
                <a:gd name="T7" fmla="*/ 10 h 20"/>
                <a:gd name="T8" fmla="*/ 0 w 21"/>
                <a:gd name="T9" fmla="*/ 6 h 20"/>
                <a:gd name="T10" fmla="*/ 8 w 21"/>
                <a:gd name="T11" fmla="*/ 6 h 20"/>
                <a:gd name="T12" fmla="*/ 17 w 21"/>
                <a:gd name="T13" fmla="*/ 12 h 20"/>
              </a:gdLst>
              <a:ahLst/>
              <a:cxnLst>
                <a:cxn ang="0">
                  <a:pos x="T0" y="T1"/>
                </a:cxn>
                <a:cxn ang="0">
                  <a:pos x="T2" y="T3"/>
                </a:cxn>
                <a:cxn ang="0">
                  <a:pos x="T4" y="T5"/>
                </a:cxn>
                <a:cxn ang="0">
                  <a:pos x="T6" y="T7"/>
                </a:cxn>
                <a:cxn ang="0">
                  <a:pos x="T8" y="T9"/>
                </a:cxn>
                <a:cxn ang="0">
                  <a:pos x="T10" y="T11"/>
                </a:cxn>
                <a:cxn ang="0">
                  <a:pos x="T12" y="T13"/>
                </a:cxn>
              </a:cxnLst>
              <a:rect l="0" t="0" r="r" b="b"/>
              <a:pathLst>
                <a:path w="21" h="20">
                  <a:moveTo>
                    <a:pt x="17" y="12"/>
                  </a:moveTo>
                  <a:cubicBezTo>
                    <a:pt x="19" y="13"/>
                    <a:pt x="21" y="13"/>
                    <a:pt x="21" y="15"/>
                  </a:cubicBezTo>
                  <a:cubicBezTo>
                    <a:pt x="21" y="18"/>
                    <a:pt x="19" y="16"/>
                    <a:pt x="17" y="16"/>
                  </a:cubicBezTo>
                  <a:cubicBezTo>
                    <a:pt x="7" y="20"/>
                    <a:pt x="6" y="20"/>
                    <a:pt x="2" y="10"/>
                  </a:cubicBezTo>
                  <a:cubicBezTo>
                    <a:pt x="1" y="8"/>
                    <a:pt x="0" y="7"/>
                    <a:pt x="0" y="6"/>
                  </a:cubicBezTo>
                  <a:cubicBezTo>
                    <a:pt x="2" y="0"/>
                    <a:pt x="5" y="4"/>
                    <a:pt x="8" y="6"/>
                  </a:cubicBezTo>
                  <a:cubicBezTo>
                    <a:pt x="11" y="8"/>
                    <a:pt x="12" y="12"/>
                    <a:pt x="17" y="12"/>
                  </a:cubicBezTo>
                  <a:close/>
                </a:path>
              </a:pathLst>
            </a:custGeom>
            <a:solidFill>
              <a:srgbClr val="D8DE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8" name="Freeform 183">
              <a:extLst>
                <a:ext uri="{FF2B5EF4-FFF2-40B4-BE49-F238E27FC236}">
                  <a16:creationId xmlns:a16="http://schemas.microsoft.com/office/drawing/2014/main" id="{A158066F-5B75-6B7E-BD13-94DA8659E0B6}"/>
                </a:ext>
              </a:extLst>
            </p:cNvPr>
            <p:cNvSpPr/>
            <p:nvPr/>
          </p:nvSpPr>
          <p:spPr bwMode="auto">
            <a:xfrm>
              <a:off x="1911351" y="2717800"/>
              <a:ext cx="144463" cy="593725"/>
            </a:xfrm>
            <a:custGeom>
              <a:avLst/>
              <a:gdLst>
                <a:gd name="T0" fmla="*/ 7 w 17"/>
                <a:gd name="T1" fmla="*/ 4 h 70"/>
                <a:gd name="T2" fmla="*/ 9 w 17"/>
                <a:gd name="T3" fmla="*/ 0 h 70"/>
                <a:gd name="T4" fmla="*/ 12 w 17"/>
                <a:gd name="T5" fmla="*/ 5 h 70"/>
                <a:gd name="T6" fmla="*/ 12 w 17"/>
                <a:gd name="T7" fmla="*/ 51 h 70"/>
                <a:gd name="T8" fmla="*/ 12 w 17"/>
                <a:gd name="T9" fmla="*/ 60 h 70"/>
                <a:gd name="T10" fmla="*/ 9 w 17"/>
                <a:gd name="T11" fmla="*/ 70 h 70"/>
                <a:gd name="T12" fmla="*/ 7 w 17"/>
                <a:gd name="T13" fmla="*/ 63 h 70"/>
                <a:gd name="T14" fmla="*/ 5 w 17"/>
                <a:gd name="T15" fmla="*/ 52 h 70"/>
                <a:gd name="T16" fmla="*/ 5 w 17"/>
                <a:gd name="T17" fmla="*/ 46 h 70"/>
                <a:gd name="T18" fmla="*/ 0 w 17"/>
                <a:gd name="T19" fmla="*/ 37 h 70"/>
                <a:gd name="T20" fmla="*/ 7 w 17"/>
                <a:gd name="T21" fmla="*/ 19 h 70"/>
                <a:gd name="T22" fmla="*/ 7 w 17"/>
                <a:gd name="T23" fmla="*/ 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0">
                  <a:moveTo>
                    <a:pt x="7" y="4"/>
                  </a:moveTo>
                  <a:cubicBezTo>
                    <a:pt x="9" y="3"/>
                    <a:pt x="9" y="1"/>
                    <a:pt x="9" y="0"/>
                  </a:cubicBezTo>
                  <a:cubicBezTo>
                    <a:pt x="13" y="0"/>
                    <a:pt x="12" y="3"/>
                    <a:pt x="12" y="5"/>
                  </a:cubicBezTo>
                  <a:cubicBezTo>
                    <a:pt x="12" y="20"/>
                    <a:pt x="17" y="36"/>
                    <a:pt x="12" y="51"/>
                  </a:cubicBezTo>
                  <a:cubicBezTo>
                    <a:pt x="11" y="54"/>
                    <a:pt x="13" y="57"/>
                    <a:pt x="12" y="60"/>
                  </a:cubicBezTo>
                  <a:cubicBezTo>
                    <a:pt x="12" y="64"/>
                    <a:pt x="13" y="68"/>
                    <a:pt x="9" y="70"/>
                  </a:cubicBezTo>
                  <a:cubicBezTo>
                    <a:pt x="6" y="69"/>
                    <a:pt x="6" y="66"/>
                    <a:pt x="7" y="63"/>
                  </a:cubicBezTo>
                  <a:cubicBezTo>
                    <a:pt x="7" y="60"/>
                    <a:pt x="7" y="56"/>
                    <a:pt x="5" y="52"/>
                  </a:cubicBezTo>
                  <a:cubicBezTo>
                    <a:pt x="4" y="50"/>
                    <a:pt x="4" y="48"/>
                    <a:pt x="5" y="46"/>
                  </a:cubicBezTo>
                  <a:cubicBezTo>
                    <a:pt x="9" y="40"/>
                    <a:pt x="6" y="38"/>
                    <a:pt x="0" y="37"/>
                  </a:cubicBezTo>
                  <a:cubicBezTo>
                    <a:pt x="7" y="33"/>
                    <a:pt x="7" y="26"/>
                    <a:pt x="7" y="19"/>
                  </a:cubicBezTo>
                  <a:cubicBezTo>
                    <a:pt x="7" y="14"/>
                    <a:pt x="7" y="9"/>
                    <a:pt x="7" y="4"/>
                  </a:cubicBezTo>
                  <a:close/>
                </a:path>
              </a:pathLst>
            </a:custGeom>
            <a:solidFill>
              <a:srgbClr val="192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9" name="Freeform 184">
              <a:extLst>
                <a:ext uri="{FF2B5EF4-FFF2-40B4-BE49-F238E27FC236}">
                  <a16:creationId xmlns:a16="http://schemas.microsoft.com/office/drawing/2014/main" id="{DDAEB854-23FC-96E3-98C1-F75C5502FA48}"/>
                </a:ext>
              </a:extLst>
            </p:cNvPr>
            <p:cNvSpPr/>
            <p:nvPr/>
          </p:nvSpPr>
          <p:spPr bwMode="auto">
            <a:xfrm>
              <a:off x="1979613" y="2649538"/>
              <a:ext cx="160338" cy="687388"/>
            </a:xfrm>
            <a:custGeom>
              <a:avLst/>
              <a:gdLst>
                <a:gd name="T0" fmla="*/ 1 w 19"/>
                <a:gd name="T1" fmla="*/ 78 h 81"/>
                <a:gd name="T2" fmla="*/ 2 w 19"/>
                <a:gd name="T3" fmla="*/ 71 h 81"/>
                <a:gd name="T4" fmla="*/ 2 w 19"/>
                <a:gd name="T5" fmla="*/ 22 h 81"/>
                <a:gd name="T6" fmla="*/ 1 w 19"/>
                <a:gd name="T7" fmla="*/ 8 h 81"/>
                <a:gd name="T8" fmla="*/ 3 w 19"/>
                <a:gd name="T9" fmla="*/ 0 h 81"/>
                <a:gd name="T10" fmla="*/ 8 w 19"/>
                <a:gd name="T11" fmla="*/ 18 h 81"/>
                <a:gd name="T12" fmla="*/ 11 w 19"/>
                <a:gd name="T13" fmla="*/ 34 h 81"/>
                <a:gd name="T14" fmla="*/ 10 w 19"/>
                <a:gd name="T15" fmla="*/ 47 h 81"/>
                <a:gd name="T16" fmla="*/ 18 w 19"/>
                <a:gd name="T17" fmla="*/ 50 h 81"/>
                <a:gd name="T18" fmla="*/ 11 w 19"/>
                <a:gd name="T19" fmla="*/ 50 h 81"/>
                <a:gd name="T20" fmla="*/ 11 w 19"/>
                <a:gd name="T21" fmla="*/ 51 h 81"/>
                <a:gd name="T22" fmla="*/ 18 w 19"/>
                <a:gd name="T23" fmla="*/ 52 h 81"/>
                <a:gd name="T24" fmla="*/ 16 w 19"/>
                <a:gd name="T25" fmla="*/ 56 h 81"/>
                <a:gd name="T26" fmla="*/ 12 w 19"/>
                <a:gd name="T27" fmla="*/ 70 h 81"/>
                <a:gd name="T28" fmla="*/ 9 w 19"/>
                <a:gd name="T29" fmla="*/ 72 h 81"/>
                <a:gd name="T30" fmla="*/ 9 w 19"/>
                <a:gd name="T31" fmla="*/ 72 h 81"/>
                <a:gd name="T32" fmla="*/ 5 w 19"/>
                <a:gd name="T33" fmla="*/ 81 h 81"/>
                <a:gd name="T34" fmla="*/ 1 w 19"/>
                <a:gd name="T3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81">
                  <a:moveTo>
                    <a:pt x="1" y="78"/>
                  </a:moveTo>
                  <a:cubicBezTo>
                    <a:pt x="3" y="76"/>
                    <a:pt x="3" y="74"/>
                    <a:pt x="2" y="71"/>
                  </a:cubicBezTo>
                  <a:cubicBezTo>
                    <a:pt x="1" y="55"/>
                    <a:pt x="5" y="38"/>
                    <a:pt x="2" y="22"/>
                  </a:cubicBezTo>
                  <a:cubicBezTo>
                    <a:pt x="2" y="17"/>
                    <a:pt x="4" y="12"/>
                    <a:pt x="1" y="8"/>
                  </a:cubicBezTo>
                  <a:cubicBezTo>
                    <a:pt x="1" y="5"/>
                    <a:pt x="0" y="3"/>
                    <a:pt x="3" y="0"/>
                  </a:cubicBezTo>
                  <a:cubicBezTo>
                    <a:pt x="6" y="6"/>
                    <a:pt x="6" y="12"/>
                    <a:pt x="8" y="18"/>
                  </a:cubicBezTo>
                  <a:cubicBezTo>
                    <a:pt x="10" y="23"/>
                    <a:pt x="17" y="28"/>
                    <a:pt x="11" y="34"/>
                  </a:cubicBezTo>
                  <a:cubicBezTo>
                    <a:pt x="7" y="39"/>
                    <a:pt x="18" y="43"/>
                    <a:pt x="10" y="47"/>
                  </a:cubicBezTo>
                  <a:cubicBezTo>
                    <a:pt x="12" y="50"/>
                    <a:pt x="16" y="47"/>
                    <a:pt x="18" y="50"/>
                  </a:cubicBezTo>
                  <a:cubicBezTo>
                    <a:pt x="16" y="50"/>
                    <a:pt x="13" y="50"/>
                    <a:pt x="11" y="50"/>
                  </a:cubicBezTo>
                  <a:cubicBezTo>
                    <a:pt x="11" y="51"/>
                    <a:pt x="11" y="51"/>
                    <a:pt x="11" y="51"/>
                  </a:cubicBezTo>
                  <a:cubicBezTo>
                    <a:pt x="13" y="52"/>
                    <a:pt x="16" y="52"/>
                    <a:pt x="18" y="52"/>
                  </a:cubicBezTo>
                  <a:cubicBezTo>
                    <a:pt x="19" y="54"/>
                    <a:pt x="16" y="55"/>
                    <a:pt x="16" y="56"/>
                  </a:cubicBezTo>
                  <a:cubicBezTo>
                    <a:pt x="14" y="60"/>
                    <a:pt x="7" y="63"/>
                    <a:pt x="12" y="70"/>
                  </a:cubicBezTo>
                  <a:cubicBezTo>
                    <a:pt x="13" y="71"/>
                    <a:pt x="10" y="71"/>
                    <a:pt x="9" y="72"/>
                  </a:cubicBezTo>
                  <a:cubicBezTo>
                    <a:pt x="9" y="72"/>
                    <a:pt x="9" y="72"/>
                    <a:pt x="9" y="72"/>
                  </a:cubicBezTo>
                  <a:cubicBezTo>
                    <a:pt x="3" y="73"/>
                    <a:pt x="6" y="78"/>
                    <a:pt x="5" y="81"/>
                  </a:cubicBezTo>
                  <a:cubicBezTo>
                    <a:pt x="3" y="80"/>
                    <a:pt x="2" y="79"/>
                    <a:pt x="1" y="78"/>
                  </a:cubicBezTo>
                  <a:close/>
                </a:path>
              </a:pathLst>
            </a:custGeom>
            <a:solidFill>
              <a:srgbClr val="537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0" name="Freeform 185">
              <a:extLst>
                <a:ext uri="{FF2B5EF4-FFF2-40B4-BE49-F238E27FC236}">
                  <a16:creationId xmlns:a16="http://schemas.microsoft.com/office/drawing/2014/main" id="{911875D4-4C60-13B2-77D2-B222DC05C1DC}"/>
                </a:ext>
              </a:extLst>
            </p:cNvPr>
            <p:cNvSpPr/>
            <p:nvPr/>
          </p:nvSpPr>
          <p:spPr bwMode="auto">
            <a:xfrm>
              <a:off x="1995488" y="3362325"/>
              <a:ext cx="306388" cy="119063"/>
            </a:xfrm>
            <a:custGeom>
              <a:avLst/>
              <a:gdLst>
                <a:gd name="T0" fmla="*/ 12 w 36"/>
                <a:gd name="T1" fmla="*/ 7 h 14"/>
                <a:gd name="T2" fmla="*/ 36 w 36"/>
                <a:gd name="T3" fmla="*/ 0 h 14"/>
                <a:gd name="T4" fmla="*/ 31 w 36"/>
                <a:gd name="T5" fmla="*/ 6 h 14"/>
                <a:gd name="T6" fmla="*/ 26 w 36"/>
                <a:gd name="T7" fmla="*/ 10 h 14"/>
                <a:gd name="T8" fmla="*/ 0 w 36"/>
                <a:gd name="T9" fmla="*/ 3 h 14"/>
                <a:gd name="T10" fmla="*/ 12 w 36"/>
                <a:gd name="T11" fmla="*/ 7 h 14"/>
              </a:gdLst>
              <a:ahLst/>
              <a:cxnLst>
                <a:cxn ang="0">
                  <a:pos x="T0" y="T1"/>
                </a:cxn>
                <a:cxn ang="0">
                  <a:pos x="T2" y="T3"/>
                </a:cxn>
                <a:cxn ang="0">
                  <a:pos x="T4" y="T5"/>
                </a:cxn>
                <a:cxn ang="0">
                  <a:pos x="T6" y="T7"/>
                </a:cxn>
                <a:cxn ang="0">
                  <a:pos x="T8" y="T9"/>
                </a:cxn>
                <a:cxn ang="0">
                  <a:pos x="T10" y="T11"/>
                </a:cxn>
              </a:cxnLst>
              <a:rect l="0" t="0" r="r" b="b"/>
              <a:pathLst>
                <a:path w="36" h="14">
                  <a:moveTo>
                    <a:pt x="12" y="7"/>
                  </a:moveTo>
                  <a:cubicBezTo>
                    <a:pt x="21" y="9"/>
                    <a:pt x="28" y="6"/>
                    <a:pt x="36" y="0"/>
                  </a:cubicBezTo>
                  <a:cubicBezTo>
                    <a:pt x="34" y="2"/>
                    <a:pt x="33" y="4"/>
                    <a:pt x="31" y="6"/>
                  </a:cubicBezTo>
                  <a:cubicBezTo>
                    <a:pt x="29" y="7"/>
                    <a:pt x="27" y="9"/>
                    <a:pt x="26" y="10"/>
                  </a:cubicBezTo>
                  <a:cubicBezTo>
                    <a:pt x="15" y="14"/>
                    <a:pt x="7" y="12"/>
                    <a:pt x="0" y="3"/>
                  </a:cubicBezTo>
                  <a:cubicBezTo>
                    <a:pt x="5" y="4"/>
                    <a:pt x="8" y="6"/>
                    <a:pt x="12" y="7"/>
                  </a:cubicBezTo>
                  <a:close/>
                </a:path>
              </a:pathLst>
            </a:custGeom>
            <a:solidFill>
              <a:srgbClr val="4A67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1" name="Freeform 186">
              <a:extLst>
                <a:ext uri="{FF2B5EF4-FFF2-40B4-BE49-F238E27FC236}">
                  <a16:creationId xmlns:a16="http://schemas.microsoft.com/office/drawing/2014/main" id="{3E881954-5FE4-BFA9-0700-BDF9B8AB93CC}"/>
                </a:ext>
              </a:extLst>
            </p:cNvPr>
            <p:cNvSpPr/>
            <p:nvPr/>
          </p:nvSpPr>
          <p:spPr bwMode="auto">
            <a:xfrm>
              <a:off x="2132013" y="3278188"/>
              <a:ext cx="161925" cy="109538"/>
            </a:xfrm>
            <a:custGeom>
              <a:avLst/>
              <a:gdLst>
                <a:gd name="T0" fmla="*/ 0 w 19"/>
                <a:gd name="T1" fmla="*/ 8 h 13"/>
                <a:gd name="T2" fmla="*/ 19 w 19"/>
                <a:gd name="T3" fmla="*/ 0 h 13"/>
                <a:gd name="T4" fmla="*/ 11 w 19"/>
                <a:gd name="T5" fmla="*/ 10 h 13"/>
                <a:gd name="T6" fmla="*/ 4 w 19"/>
                <a:gd name="T7" fmla="*/ 11 h 13"/>
                <a:gd name="T8" fmla="*/ 0 w 19"/>
                <a:gd name="T9" fmla="*/ 8 h 13"/>
              </a:gdLst>
              <a:ahLst/>
              <a:cxnLst>
                <a:cxn ang="0">
                  <a:pos x="T0" y="T1"/>
                </a:cxn>
                <a:cxn ang="0">
                  <a:pos x="T2" y="T3"/>
                </a:cxn>
                <a:cxn ang="0">
                  <a:pos x="T4" y="T5"/>
                </a:cxn>
                <a:cxn ang="0">
                  <a:pos x="T6" y="T7"/>
                </a:cxn>
                <a:cxn ang="0">
                  <a:pos x="T8" y="T9"/>
                </a:cxn>
              </a:cxnLst>
              <a:rect l="0" t="0" r="r" b="b"/>
              <a:pathLst>
                <a:path w="19" h="13">
                  <a:moveTo>
                    <a:pt x="0" y="8"/>
                  </a:moveTo>
                  <a:cubicBezTo>
                    <a:pt x="7" y="7"/>
                    <a:pt x="13" y="3"/>
                    <a:pt x="19" y="0"/>
                  </a:cubicBezTo>
                  <a:cubicBezTo>
                    <a:pt x="17" y="4"/>
                    <a:pt x="15" y="7"/>
                    <a:pt x="11" y="10"/>
                  </a:cubicBezTo>
                  <a:cubicBezTo>
                    <a:pt x="9" y="9"/>
                    <a:pt x="6" y="10"/>
                    <a:pt x="4" y="11"/>
                  </a:cubicBezTo>
                  <a:cubicBezTo>
                    <a:pt x="0" y="13"/>
                    <a:pt x="0" y="11"/>
                    <a:pt x="0" y="8"/>
                  </a:cubicBezTo>
                  <a:close/>
                </a:path>
              </a:pathLst>
            </a:custGeom>
            <a:solidFill>
              <a:srgbClr val="5270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2" name="Freeform 187">
              <a:extLst>
                <a:ext uri="{FF2B5EF4-FFF2-40B4-BE49-F238E27FC236}">
                  <a16:creationId xmlns:a16="http://schemas.microsoft.com/office/drawing/2014/main" id="{91DE9A12-F2C5-5A01-7B76-B7B98370DA35}"/>
                </a:ext>
              </a:extLst>
            </p:cNvPr>
            <p:cNvSpPr/>
            <p:nvPr/>
          </p:nvSpPr>
          <p:spPr bwMode="auto">
            <a:xfrm>
              <a:off x="4162426" y="3159125"/>
              <a:ext cx="450850" cy="1196975"/>
            </a:xfrm>
            <a:custGeom>
              <a:avLst/>
              <a:gdLst>
                <a:gd name="T0" fmla="*/ 48 w 53"/>
                <a:gd name="T1" fmla="*/ 69 h 141"/>
                <a:gd name="T2" fmla="*/ 34 w 53"/>
                <a:gd name="T3" fmla="*/ 85 h 141"/>
                <a:gd name="T4" fmla="*/ 39 w 53"/>
                <a:gd name="T5" fmla="*/ 125 h 141"/>
                <a:gd name="T6" fmla="*/ 37 w 53"/>
                <a:gd name="T7" fmla="*/ 141 h 141"/>
                <a:gd name="T8" fmla="*/ 34 w 53"/>
                <a:gd name="T9" fmla="*/ 134 h 141"/>
                <a:gd name="T10" fmla="*/ 26 w 53"/>
                <a:gd name="T11" fmla="*/ 106 h 141"/>
                <a:gd name="T12" fmla="*/ 11 w 53"/>
                <a:gd name="T13" fmla="*/ 103 h 141"/>
                <a:gd name="T14" fmla="*/ 5 w 53"/>
                <a:gd name="T15" fmla="*/ 108 h 141"/>
                <a:gd name="T16" fmla="*/ 0 w 53"/>
                <a:gd name="T17" fmla="*/ 86 h 141"/>
                <a:gd name="T18" fmla="*/ 5 w 53"/>
                <a:gd name="T19" fmla="*/ 84 h 141"/>
                <a:gd name="T20" fmla="*/ 18 w 53"/>
                <a:gd name="T21" fmla="*/ 81 h 141"/>
                <a:gd name="T22" fmla="*/ 24 w 53"/>
                <a:gd name="T23" fmla="*/ 85 h 141"/>
                <a:gd name="T24" fmla="*/ 25 w 53"/>
                <a:gd name="T25" fmla="*/ 84 h 141"/>
                <a:gd name="T26" fmla="*/ 26 w 53"/>
                <a:gd name="T27" fmla="*/ 64 h 141"/>
                <a:gd name="T28" fmla="*/ 26 w 53"/>
                <a:gd name="T29" fmla="*/ 57 h 141"/>
                <a:gd name="T30" fmla="*/ 35 w 53"/>
                <a:gd name="T31" fmla="*/ 32 h 141"/>
                <a:gd name="T32" fmla="*/ 40 w 53"/>
                <a:gd name="T33" fmla="*/ 19 h 141"/>
                <a:gd name="T34" fmla="*/ 40 w 53"/>
                <a:gd name="T35" fmla="*/ 19 h 141"/>
                <a:gd name="T36" fmla="*/ 42 w 53"/>
                <a:gd name="T37" fmla="*/ 30 h 141"/>
                <a:gd name="T38" fmla="*/ 45 w 53"/>
                <a:gd name="T39" fmla="*/ 19 h 141"/>
                <a:gd name="T40" fmla="*/ 46 w 53"/>
                <a:gd name="T41" fmla="*/ 0 h 141"/>
                <a:gd name="T42" fmla="*/ 53 w 53"/>
                <a:gd name="T43" fmla="*/ 11 h 141"/>
                <a:gd name="T44" fmla="*/ 53 w 53"/>
                <a:gd name="T45" fmla="*/ 23 h 141"/>
                <a:gd name="T46" fmla="*/ 49 w 53"/>
                <a:gd name="T47" fmla="*/ 30 h 141"/>
                <a:gd name="T48" fmla="*/ 48 w 53"/>
                <a:gd name="T49" fmla="*/ 33 h 141"/>
                <a:gd name="T50" fmla="*/ 52 w 53"/>
                <a:gd name="T51" fmla="*/ 33 h 141"/>
                <a:gd name="T52" fmla="*/ 53 w 53"/>
                <a:gd name="T53" fmla="*/ 41 h 141"/>
                <a:gd name="T54" fmla="*/ 52 w 53"/>
                <a:gd name="T55" fmla="*/ 60 h 141"/>
                <a:gd name="T56" fmla="*/ 48 w 53"/>
                <a:gd name="T57" fmla="*/ 6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141">
                  <a:moveTo>
                    <a:pt x="48" y="69"/>
                  </a:moveTo>
                  <a:cubicBezTo>
                    <a:pt x="33" y="70"/>
                    <a:pt x="32" y="70"/>
                    <a:pt x="34" y="85"/>
                  </a:cubicBezTo>
                  <a:cubicBezTo>
                    <a:pt x="36" y="98"/>
                    <a:pt x="39" y="112"/>
                    <a:pt x="39" y="125"/>
                  </a:cubicBezTo>
                  <a:cubicBezTo>
                    <a:pt x="39" y="131"/>
                    <a:pt x="39" y="136"/>
                    <a:pt x="37" y="141"/>
                  </a:cubicBezTo>
                  <a:cubicBezTo>
                    <a:pt x="34" y="139"/>
                    <a:pt x="34" y="137"/>
                    <a:pt x="34" y="134"/>
                  </a:cubicBezTo>
                  <a:cubicBezTo>
                    <a:pt x="35" y="123"/>
                    <a:pt x="30" y="115"/>
                    <a:pt x="26" y="106"/>
                  </a:cubicBezTo>
                  <a:cubicBezTo>
                    <a:pt x="24" y="101"/>
                    <a:pt x="16" y="100"/>
                    <a:pt x="11" y="103"/>
                  </a:cubicBezTo>
                  <a:cubicBezTo>
                    <a:pt x="8" y="105"/>
                    <a:pt x="7" y="107"/>
                    <a:pt x="5" y="108"/>
                  </a:cubicBezTo>
                  <a:cubicBezTo>
                    <a:pt x="0" y="101"/>
                    <a:pt x="0" y="94"/>
                    <a:pt x="0" y="86"/>
                  </a:cubicBezTo>
                  <a:cubicBezTo>
                    <a:pt x="0" y="84"/>
                    <a:pt x="3" y="83"/>
                    <a:pt x="5" y="84"/>
                  </a:cubicBezTo>
                  <a:cubicBezTo>
                    <a:pt x="10" y="82"/>
                    <a:pt x="14" y="84"/>
                    <a:pt x="18" y="81"/>
                  </a:cubicBezTo>
                  <a:cubicBezTo>
                    <a:pt x="21" y="78"/>
                    <a:pt x="23" y="81"/>
                    <a:pt x="24" y="85"/>
                  </a:cubicBezTo>
                  <a:cubicBezTo>
                    <a:pt x="25" y="85"/>
                    <a:pt x="24" y="84"/>
                    <a:pt x="25" y="84"/>
                  </a:cubicBezTo>
                  <a:cubicBezTo>
                    <a:pt x="30" y="77"/>
                    <a:pt x="27" y="71"/>
                    <a:pt x="26" y="64"/>
                  </a:cubicBezTo>
                  <a:cubicBezTo>
                    <a:pt x="25" y="61"/>
                    <a:pt x="25" y="59"/>
                    <a:pt x="26" y="57"/>
                  </a:cubicBezTo>
                  <a:cubicBezTo>
                    <a:pt x="31" y="49"/>
                    <a:pt x="32" y="40"/>
                    <a:pt x="35" y="32"/>
                  </a:cubicBezTo>
                  <a:cubicBezTo>
                    <a:pt x="38" y="28"/>
                    <a:pt x="34" y="21"/>
                    <a:pt x="40" y="19"/>
                  </a:cubicBezTo>
                  <a:cubicBezTo>
                    <a:pt x="40" y="19"/>
                    <a:pt x="40" y="19"/>
                    <a:pt x="40" y="19"/>
                  </a:cubicBezTo>
                  <a:cubicBezTo>
                    <a:pt x="41" y="23"/>
                    <a:pt x="37" y="30"/>
                    <a:pt x="42" y="30"/>
                  </a:cubicBezTo>
                  <a:cubicBezTo>
                    <a:pt x="47" y="30"/>
                    <a:pt x="44" y="23"/>
                    <a:pt x="45" y="19"/>
                  </a:cubicBezTo>
                  <a:cubicBezTo>
                    <a:pt x="45" y="12"/>
                    <a:pt x="45" y="6"/>
                    <a:pt x="46" y="0"/>
                  </a:cubicBezTo>
                  <a:cubicBezTo>
                    <a:pt x="52" y="1"/>
                    <a:pt x="53" y="5"/>
                    <a:pt x="53" y="11"/>
                  </a:cubicBezTo>
                  <a:cubicBezTo>
                    <a:pt x="52" y="15"/>
                    <a:pt x="53" y="19"/>
                    <a:pt x="53" y="23"/>
                  </a:cubicBezTo>
                  <a:cubicBezTo>
                    <a:pt x="53" y="26"/>
                    <a:pt x="52" y="28"/>
                    <a:pt x="49" y="30"/>
                  </a:cubicBezTo>
                  <a:cubicBezTo>
                    <a:pt x="47" y="30"/>
                    <a:pt x="47" y="32"/>
                    <a:pt x="48" y="33"/>
                  </a:cubicBezTo>
                  <a:cubicBezTo>
                    <a:pt x="49" y="35"/>
                    <a:pt x="51" y="34"/>
                    <a:pt x="52" y="33"/>
                  </a:cubicBezTo>
                  <a:cubicBezTo>
                    <a:pt x="52" y="36"/>
                    <a:pt x="53" y="38"/>
                    <a:pt x="53" y="41"/>
                  </a:cubicBezTo>
                  <a:cubicBezTo>
                    <a:pt x="53" y="47"/>
                    <a:pt x="52" y="54"/>
                    <a:pt x="52" y="60"/>
                  </a:cubicBezTo>
                  <a:cubicBezTo>
                    <a:pt x="52" y="64"/>
                    <a:pt x="51" y="67"/>
                    <a:pt x="48" y="69"/>
                  </a:cubicBezTo>
                  <a:close/>
                </a:path>
              </a:pathLst>
            </a:custGeom>
            <a:solidFill>
              <a:srgbClr val="A7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3" name="Freeform 188">
              <a:extLst>
                <a:ext uri="{FF2B5EF4-FFF2-40B4-BE49-F238E27FC236}">
                  <a16:creationId xmlns:a16="http://schemas.microsoft.com/office/drawing/2014/main" id="{8C93902D-D994-C12E-3FF3-09EBD5FB9A30}"/>
                </a:ext>
              </a:extLst>
            </p:cNvPr>
            <p:cNvSpPr/>
            <p:nvPr/>
          </p:nvSpPr>
          <p:spPr bwMode="auto">
            <a:xfrm>
              <a:off x="4068763" y="4398963"/>
              <a:ext cx="392113" cy="695325"/>
            </a:xfrm>
            <a:custGeom>
              <a:avLst/>
              <a:gdLst>
                <a:gd name="T0" fmla="*/ 43 w 46"/>
                <a:gd name="T1" fmla="*/ 9 h 82"/>
                <a:gd name="T2" fmla="*/ 45 w 46"/>
                <a:gd name="T3" fmla="*/ 15 h 82"/>
                <a:gd name="T4" fmla="*/ 30 w 46"/>
                <a:gd name="T5" fmla="*/ 74 h 82"/>
                <a:gd name="T6" fmla="*/ 28 w 46"/>
                <a:gd name="T7" fmla="*/ 75 h 82"/>
                <a:gd name="T8" fmla="*/ 26 w 46"/>
                <a:gd name="T9" fmla="*/ 81 h 82"/>
                <a:gd name="T10" fmla="*/ 21 w 46"/>
                <a:gd name="T11" fmla="*/ 81 h 82"/>
                <a:gd name="T12" fmla="*/ 21 w 46"/>
                <a:gd name="T13" fmla="*/ 74 h 82"/>
                <a:gd name="T14" fmla="*/ 21 w 46"/>
                <a:gd name="T15" fmla="*/ 69 h 82"/>
                <a:gd name="T16" fmla="*/ 16 w 46"/>
                <a:gd name="T17" fmla="*/ 72 h 82"/>
                <a:gd name="T18" fmla="*/ 10 w 46"/>
                <a:gd name="T19" fmla="*/ 76 h 82"/>
                <a:gd name="T20" fmla="*/ 8 w 46"/>
                <a:gd name="T21" fmla="*/ 69 h 82"/>
                <a:gd name="T22" fmla="*/ 8 w 46"/>
                <a:gd name="T23" fmla="*/ 66 h 82"/>
                <a:gd name="T24" fmla="*/ 3 w 46"/>
                <a:gd name="T25" fmla="*/ 43 h 82"/>
                <a:gd name="T26" fmla="*/ 2 w 46"/>
                <a:gd name="T27" fmla="*/ 36 h 82"/>
                <a:gd name="T28" fmla="*/ 8 w 46"/>
                <a:gd name="T29" fmla="*/ 6 h 82"/>
                <a:gd name="T30" fmla="*/ 16 w 46"/>
                <a:gd name="T31" fmla="*/ 2 h 82"/>
                <a:gd name="T32" fmla="*/ 19 w 46"/>
                <a:gd name="T33" fmla="*/ 12 h 82"/>
                <a:gd name="T34" fmla="*/ 14 w 46"/>
                <a:gd name="T35" fmla="*/ 19 h 82"/>
                <a:gd name="T36" fmla="*/ 11 w 46"/>
                <a:gd name="T37" fmla="*/ 30 h 82"/>
                <a:gd name="T38" fmla="*/ 12 w 46"/>
                <a:gd name="T39" fmla="*/ 53 h 82"/>
                <a:gd name="T40" fmla="*/ 31 w 46"/>
                <a:gd name="T41" fmla="*/ 27 h 82"/>
                <a:gd name="T42" fmla="*/ 37 w 46"/>
                <a:gd name="T43" fmla="*/ 13 h 82"/>
                <a:gd name="T44" fmla="*/ 43 w 46"/>
                <a:gd name="T45" fmla="*/ 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82">
                  <a:moveTo>
                    <a:pt x="43" y="9"/>
                  </a:moveTo>
                  <a:cubicBezTo>
                    <a:pt x="45" y="11"/>
                    <a:pt x="46" y="12"/>
                    <a:pt x="45" y="15"/>
                  </a:cubicBezTo>
                  <a:cubicBezTo>
                    <a:pt x="41" y="35"/>
                    <a:pt x="36" y="55"/>
                    <a:pt x="30" y="74"/>
                  </a:cubicBezTo>
                  <a:cubicBezTo>
                    <a:pt x="29" y="74"/>
                    <a:pt x="27" y="72"/>
                    <a:pt x="28" y="75"/>
                  </a:cubicBezTo>
                  <a:cubicBezTo>
                    <a:pt x="29" y="78"/>
                    <a:pt x="29" y="80"/>
                    <a:pt x="26" y="81"/>
                  </a:cubicBezTo>
                  <a:cubicBezTo>
                    <a:pt x="24" y="82"/>
                    <a:pt x="22" y="82"/>
                    <a:pt x="21" y="81"/>
                  </a:cubicBezTo>
                  <a:cubicBezTo>
                    <a:pt x="19" y="78"/>
                    <a:pt x="19" y="76"/>
                    <a:pt x="21" y="74"/>
                  </a:cubicBezTo>
                  <a:cubicBezTo>
                    <a:pt x="22" y="72"/>
                    <a:pt x="23" y="70"/>
                    <a:pt x="21" y="69"/>
                  </a:cubicBezTo>
                  <a:cubicBezTo>
                    <a:pt x="18" y="67"/>
                    <a:pt x="17" y="70"/>
                    <a:pt x="16" y="72"/>
                  </a:cubicBezTo>
                  <a:cubicBezTo>
                    <a:pt x="15" y="74"/>
                    <a:pt x="14" y="77"/>
                    <a:pt x="10" y="76"/>
                  </a:cubicBezTo>
                  <a:cubicBezTo>
                    <a:pt x="7" y="75"/>
                    <a:pt x="7" y="72"/>
                    <a:pt x="8" y="69"/>
                  </a:cubicBezTo>
                  <a:cubicBezTo>
                    <a:pt x="8" y="68"/>
                    <a:pt x="8" y="66"/>
                    <a:pt x="8" y="66"/>
                  </a:cubicBezTo>
                  <a:cubicBezTo>
                    <a:pt x="0" y="59"/>
                    <a:pt x="2" y="51"/>
                    <a:pt x="3" y="43"/>
                  </a:cubicBezTo>
                  <a:cubicBezTo>
                    <a:pt x="4" y="41"/>
                    <a:pt x="4" y="38"/>
                    <a:pt x="2" y="36"/>
                  </a:cubicBezTo>
                  <a:cubicBezTo>
                    <a:pt x="1" y="25"/>
                    <a:pt x="4" y="15"/>
                    <a:pt x="8" y="6"/>
                  </a:cubicBezTo>
                  <a:cubicBezTo>
                    <a:pt x="10" y="2"/>
                    <a:pt x="12" y="0"/>
                    <a:pt x="16" y="2"/>
                  </a:cubicBezTo>
                  <a:cubicBezTo>
                    <a:pt x="21" y="4"/>
                    <a:pt x="21" y="8"/>
                    <a:pt x="19" y="12"/>
                  </a:cubicBezTo>
                  <a:cubicBezTo>
                    <a:pt x="17" y="15"/>
                    <a:pt x="16" y="17"/>
                    <a:pt x="14" y="19"/>
                  </a:cubicBezTo>
                  <a:cubicBezTo>
                    <a:pt x="12" y="22"/>
                    <a:pt x="10" y="26"/>
                    <a:pt x="11" y="30"/>
                  </a:cubicBezTo>
                  <a:cubicBezTo>
                    <a:pt x="13" y="38"/>
                    <a:pt x="13" y="45"/>
                    <a:pt x="12" y="53"/>
                  </a:cubicBezTo>
                  <a:cubicBezTo>
                    <a:pt x="21" y="45"/>
                    <a:pt x="28" y="38"/>
                    <a:pt x="31" y="27"/>
                  </a:cubicBezTo>
                  <a:cubicBezTo>
                    <a:pt x="33" y="22"/>
                    <a:pt x="34" y="17"/>
                    <a:pt x="37" y="13"/>
                  </a:cubicBezTo>
                  <a:cubicBezTo>
                    <a:pt x="39" y="11"/>
                    <a:pt x="39" y="8"/>
                    <a:pt x="43" y="9"/>
                  </a:cubicBezTo>
                  <a:close/>
                </a:path>
              </a:pathLst>
            </a:custGeom>
            <a:solidFill>
              <a:srgbClr val="AAB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4" name="Freeform 189">
              <a:extLst>
                <a:ext uri="{FF2B5EF4-FFF2-40B4-BE49-F238E27FC236}">
                  <a16:creationId xmlns:a16="http://schemas.microsoft.com/office/drawing/2014/main" id="{A46A79F2-71C2-BD21-4D9A-9BDD0578BCE0}"/>
                </a:ext>
              </a:extLst>
            </p:cNvPr>
            <p:cNvSpPr/>
            <p:nvPr/>
          </p:nvSpPr>
          <p:spPr bwMode="auto">
            <a:xfrm>
              <a:off x="3933826" y="3397250"/>
              <a:ext cx="212725" cy="322263"/>
            </a:xfrm>
            <a:custGeom>
              <a:avLst/>
              <a:gdLst>
                <a:gd name="T0" fmla="*/ 16 w 25"/>
                <a:gd name="T1" fmla="*/ 37 h 38"/>
                <a:gd name="T2" fmla="*/ 13 w 25"/>
                <a:gd name="T3" fmla="*/ 33 h 38"/>
                <a:gd name="T4" fmla="*/ 8 w 25"/>
                <a:gd name="T5" fmla="*/ 0 h 38"/>
                <a:gd name="T6" fmla="*/ 13 w 25"/>
                <a:gd name="T7" fmla="*/ 17 h 38"/>
                <a:gd name="T8" fmla="*/ 16 w 25"/>
                <a:gd name="T9" fmla="*/ 13 h 38"/>
                <a:gd name="T10" fmla="*/ 25 w 25"/>
                <a:gd name="T11" fmla="*/ 36 h 38"/>
                <a:gd name="T12" fmla="*/ 20 w 25"/>
                <a:gd name="T13" fmla="*/ 38 h 38"/>
                <a:gd name="T14" fmla="*/ 16 w 25"/>
                <a:gd name="T15" fmla="*/ 37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8">
                  <a:moveTo>
                    <a:pt x="16" y="37"/>
                  </a:moveTo>
                  <a:cubicBezTo>
                    <a:pt x="15" y="35"/>
                    <a:pt x="15" y="34"/>
                    <a:pt x="13" y="33"/>
                  </a:cubicBezTo>
                  <a:cubicBezTo>
                    <a:pt x="0" y="25"/>
                    <a:pt x="6" y="13"/>
                    <a:pt x="8" y="0"/>
                  </a:cubicBezTo>
                  <a:cubicBezTo>
                    <a:pt x="12" y="7"/>
                    <a:pt x="14" y="11"/>
                    <a:pt x="13" y="17"/>
                  </a:cubicBezTo>
                  <a:cubicBezTo>
                    <a:pt x="14" y="16"/>
                    <a:pt x="15" y="14"/>
                    <a:pt x="16" y="13"/>
                  </a:cubicBezTo>
                  <a:cubicBezTo>
                    <a:pt x="24" y="19"/>
                    <a:pt x="25" y="27"/>
                    <a:pt x="25" y="36"/>
                  </a:cubicBezTo>
                  <a:cubicBezTo>
                    <a:pt x="24" y="38"/>
                    <a:pt x="22" y="38"/>
                    <a:pt x="20" y="38"/>
                  </a:cubicBezTo>
                  <a:cubicBezTo>
                    <a:pt x="18" y="38"/>
                    <a:pt x="17" y="38"/>
                    <a:pt x="16" y="37"/>
                  </a:cubicBezTo>
                  <a:close/>
                </a:path>
              </a:pathLst>
            </a:custGeom>
            <a:solidFill>
              <a:srgbClr val="A7AB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5" name="Freeform 190">
              <a:extLst>
                <a:ext uri="{FF2B5EF4-FFF2-40B4-BE49-F238E27FC236}">
                  <a16:creationId xmlns:a16="http://schemas.microsoft.com/office/drawing/2014/main" id="{866DA535-330E-262C-F43E-90ECF5841857}"/>
                </a:ext>
              </a:extLst>
            </p:cNvPr>
            <p:cNvSpPr/>
            <p:nvPr/>
          </p:nvSpPr>
          <p:spPr bwMode="auto">
            <a:xfrm>
              <a:off x="4103688" y="3694113"/>
              <a:ext cx="144463" cy="542925"/>
            </a:xfrm>
            <a:custGeom>
              <a:avLst/>
              <a:gdLst>
                <a:gd name="T0" fmla="*/ 0 w 17"/>
                <a:gd name="T1" fmla="*/ 3 h 64"/>
                <a:gd name="T2" fmla="*/ 4 w 17"/>
                <a:gd name="T3" fmla="*/ 2 h 64"/>
                <a:gd name="T4" fmla="*/ 13 w 17"/>
                <a:gd name="T5" fmla="*/ 12 h 64"/>
                <a:gd name="T6" fmla="*/ 12 w 17"/>
                <a:gd name="T7" fmla="*/ 22 h 64"/>
                <a:gd name="T8" fmla="*/ 8 w 17"/>
                <a:gd name="T9" fmla="*/ 26 h 64"/>
                <a:gd name="T10" fmla="*/ 12 w 17"/>
                <a:gd name="T11" fmla="*/ 45 h 64"/>
                <a:gd name="T12" fmla="*/ 16 w 17"/>
                <a:gd name="T13" fmla="*/ 54 h 64"/>
                <a:gd name="T14" fmla="*/ 17 w 17"/>
                <a:gd name="T15" fmla="*/ 57 h 64"/>
                <a:gd name="T16" fmla="*/ 14 w 17"/>
                <a:gd name="T17" fmla="*/ 63 h 64"/>
                <a:gd name="T18" fmla="*/ 9 w 17"/>
                <a:gd name="T19" fmla="*/ 59 h 64"/>
                <a:gd name="T20" fmla="*/ 8 w 17"/>
                <a:gd name="T21" fmla="*/ 51 h 64"/>
                <a:gd name="T22" fmla="*/ 0 w 17"/>
                <a:gd name="T23"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64">
                  <a:moveTo>
                    <a:pt x="0" y="3"/>
                  </a:moveTo>
                  <a:cubicBezTo>
                    <a:pt x="1" y="1"/>
                    <a:pt x="2" y="2"/>
                    <a:pt x="4" y="2"/>
                  </a:cubicBezTo>
                  <a:cubicBezTo>
                    <a:pt x="12" y="0"/>
                    <a:pt x="11" y="8"/>
                    <a:pt x="13" y="12"/>
                  </a:cubicBezTo>
                  <a:cubicBezTo>
                    <a:pt x="13" y="14"/>
                    <a:pt x="14" y="19"/>
                    <a:pt x="12" y="22"/>
                  </a:cubicBezTo>
                  <a:cubicBezTo>
                    <a:pt x="8" y="21"/>
                    <a:pt x="7" y="24"/>
                    <a:pt x="8" y="26"/>
                  </a:cubicBezTo>
                  <a:cubicBezTo>
                    <a:pt x="9" y="32"/>
                    <a:pt x="9" y="39"/>
                    <a:pt x="12" y="45"/>
                  </a:cubicBezTo>
                  <a:cubicBezTo>
                    <a:pt x="14" y="47"/>
                    <a:pt x="12" y="52"/>
                    <a:pt x="16" y="54"/>
                  </a:cubicBezTo>
                  <a:cubicBezTo>
                    <a:pt x="17" y="55"/>
                    <a:pt x="17" y="56"/>
                    <a:pt x="17" y="57"/>
                  </a:cubicBezTo>
                  <a:cubicBezTo>
                    <a:pt x="17" y="60"/>
                    <a:pt x="17" y="63"/>
                    <a:pt x="14" y="63"/>
                  </a:cubicBezTo>
                  <a:cubicBezTo>
                    <a:pt x="12" y="64"/>
                    <a:pt x="11" y="61"/>
                    <a:pt x="9" y="59"/>
                  </a:cubicBezTo>
                  <a:cubicBezTo>
                    <a:pt x="8" y="56"/>
                    <a:pt x="9" y="53"/>
                    <a:pt x="8" y="51"/>
                  </a:cubicBezTo>
                  <a:cubicBezTo>
                    <a:pt x="8" y="34"/>
                    <a:pt x="3" y="19"/>
                    <a:pt x="0" y="3"/>
                  </a:cubicBezTo>
                  <a:close/>
                </a:path>
              </a:pathLst>
            </a:custGeom>
            <a:solidFill>
              <a:srgbClr val="505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6" name="Freeform 191">
              <a:extLst>
                <a:ext uri="{FF2B5EF4-FFF2-40B4-BE49-F238E27FC236}">
                  <a16:creationId xmlns:a16="http://schemas.microsoft.com/office/drawing/2014/main" id="{110DB60B-37A9-9296-F6B6-045FDC378966}"/>
                </a:ext>
              </a:extLst>
            </p:cNvPr>
            <p:cNvSpPr/>
            <p:nvPr/>
          </p:nvSpPr>
          <p:spPr bwMode="auto">
            <a:xfrm>
              <a:off x="4162426" y="4127500"/>
              <a:ext cx="169863" cy="203200"/>
            </a:xfrm>
            <a:custGeom>
              <a:avLst/>
              <a:gdLst>
                <a:gd name="T0" fmla="*/ 1 w 20"/>
                <a:gd name="T1" fmla="*/ 0 h 24"/>
                <a:gd name="T2" fmla="*/ 8 w 20"/>
                <a:gd name="T3" fmla="*/ 11 h 24"/>
                <a:gd name="T4" fmla="*/ 8 w 20"/>
                <a:gd name="T5" fmla="*/ 6 h 24"/>
                <a:gd name="T6" fmla="*/ 19 w 20"/>
                <a:gd name="T7" fmla="*/ 19 h 24"/>
                <a:gd name="T8" fmla="*/ 17 w 20"/>
                <a:gd name="T9" fmla="*/ 21 h 24"/>
                <a:gd name="T10" fmla="*/ 9 w 20"/>
                <a:gd name="T11" fmla="*/ 24 h 24"/>
                <a:gd name="T12" fmla="*/ 5 w 20"/>
                <a:gd name="T13" fmla="*/ 22 h 24"/>
                <a:gd name="T14" fmla="*/ 1 w 20"/>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4">
                  <a:moveTo>
                    <a:pt x="1" y="0"/>
                  </a:moveTo>
                  <a:cubicBezTo>
                    <a:pt x="2" y="4"/>
                    <a:pt x="3" y="8"/>
                    <a:pt x="8" y="11"/>
                  </a:cubicBezTo>
                  <a:cubicBezTo>
                    <a:pt x="8" y="9"/>
                    <a:pt x="8" y="8"/>
                    <a:pt x="8" y="6"/>
                  </a:cubicBezTo>
                  <a:cubicBezTo>
                    <a:pt x="16" y="7"/>
                    <a:pt x="16" y="14"/>
                    <a:pt x="19" y="19"/>
                  </a:cubicBezTo>
                  <a:cubicBezTo>
                    <a:pt x="20" y="20"/>
                    <a:pt x="18" y="22"/>
                    <a:pt x="17" y="21"/>
                  </a:cubicBezTo>
                  <a:cubicBezTo>
                    <a:pt x="13" y="20"/>
                    <a:pt x="11" y="23"/>
                    <a:pt x="9" y="24"/>
                  </a:cubicBezTo>
                  <a:cubicBezTo>
                    <a:pt x="7" y="24"/>
                    <a:pt x="6" y="23"/>
                    <a:pt x="5" y="22"/>
                  </a:cubicBezTo>
                  <a:cubicBezTo>
                    <a:pt x="0" y="15"/>
                    <a:pt x="0" y="8"/>
                    <a:pt x="1" y="0"/>
                  </a:cubicBezTo>
                  <a:close/>
                </a:path>
              </a:pathLst>
            </a:custGeom>
            <a:solidFill>
              <a:srgbClr val="AAB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7" name="Freeform 192">
              <a:extLst>
                <a:ext uri="{FF2B5EF4-FFF2-40B4-BE49-F238E27FC236}">
                  <a16:creationId xmlns:a16="http://schemas.microsoft.com/office/drawing/2014/main" id="{DF15084D-489A-A4A7-4CF8-70FA5FF891A5}"/>
                </a:ext>
              </a:extLst>
            </p:cNvPr>
            <p:cNvSpPr/>
            <p:nvPr/>
          </p:nvSpPr>
          <p:spPr bwMode="auto">
            <a:xfrm>
              <a:off x="4137026" y="4313238"/>
              <a:ext cx="152400" cy="136525"/>
            </a:xfrm>
            <a:custGeom>
              <a:avLst/>
              <a:gdLst>
                <a:gd name="T0" fmla="*/ 8 w 18"/>
                <a:gd name="T1" fmla="*/ 0 h 16"/>
                <a:gd name="T2" fmla="*/ 11 w 18"/>
                <a:gd name="T3" fmla="*/ 2 h 16"/>
                <a:gd name="T4" fmla="*/ 10 w 18"/>
                <a:gd name="T5" fmla="*/ 8 h 16"/>
                <a:gd name="T6" fmla="*/ 17 w 18"/>
                <a:gd name="T7" fmla="*/ 8 h 16"/>
                <a:gd name="T8" fmla="*/ 13 w 18"/>
                <a:gd name="T9" fmla="*/ 12 h 16"/>
                <a:gd name="T10" fmla="*/ 8 w 18"/>
                <a:gd name="T11" fmla="*/ 13 h 16"/>
                <a:gd name="T12" fmla="*/ 0 w 18"/>
                <a:gd name="T13" fmla="*/ 16 h 16"/>
                <a:gd name="T14" fmla="*/ 4 w 18"/>
                <a:gd name="T15" fmla="*/ 8 h 16"/>
                <a:gd name="T16" fmla="*/ 8 w 18"/>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6">
                  <a:moveTo>
                    <a:pt x="8" y="0"/>
                  </a:moveTo>
                  <a:cubicBezTo>
                    <a:pt x="9" y="1"/>
                    <a:pt x="10" y="1"/>
                    <a:pt x="11" y="2"/>
                  </a:cubicBezTo>
                  <a:cubicBezTo>
                    <a:pt x="14" y="4"/>
                    <a:pt x="12" y="6"/>
                    <a:pt x="10" y="8"/>
                  </a:cubicBezTo>
                  <a:cubicBezTo>
                    <a:pt x="12" y="6"/>
                    <a:pt x="16" y="5"/>
                    <a:pt x="17" y="8"/>
                  </a:cubicBezTo>
                  <a:cubicBezTo>
                    <a:pt x="18" y="11"/>
                    <a:pt x="15" y="11"/>
                    <a:pt x="13" y="12"/>
                  </a:cubicBezTo>
                  <a:cubicBezTo>
                    <a:pt x="11" y="13"/>
                    <a:pt x="10" y="13"/>
                    <a:pt x="8" y="13"/>
                  </a:cubicBezTo>
                  <a:cubicBezTo>
                    <a:pt x="5" y="12"/>
                    <a:pt x="3" y="14"/>
                    <a:pt x="0" y="16"/>
                  </a:cubicBezTo>
                  <a:cubicBezTo>
                    <a:pt x="0" y="12"/>
                    <a:pt x="2" y="10"/>
                    <a:pt x="4" y="8"/>
                  </a:cubicBezTo>
                  <a:cubicBezTo>
                    <a:pt x="7" y="6"/>
                    <a:pt x="8" y="3"/>
                    <a:pt x="8" y="0"/>
                  </a:cubicBezTo>
                  <a:close/>
                </a:path>
              </a:pathLst>
            </a:custGeom>
            <a:solidFill>
              <a:srgbClr val="848D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8" name="Freeform 193">
              <a:extLst>
                <a:ext uri="{FF2B5EF4-FFF2-40B4-BE49-F238E27FC236}">
                  <a16:creationId xmlns:a16="http://schemas.microsoft.com/office/drawing/2014/main" id="{89996984-4768-9DD7-3EA0-84D1963CEE25}"/>
                </a:ext>
              </a:extLst>
            </p:cNvPr>
            <p:cNvSpPr/>
            <p:nvPr/>
          </p:nvSpPr>
          <p:spPr bwMode="auto">
            <a:xfrm>
              <a:off x="3984626" y="3065463"/>
              <a:ext cx="501650" cy="839788"/>
            </a:xfrm>
            <a:custGeom>
              <a:avLst/>
              <a:gdLst>
                <a:gd name="T0" fmla="*/ 26 w 59"/>
                <a:gd name="T1" fmla="*/ 96 h 99"/>
                <a:gd name="T2" fmla="*/ 26 w 59"/>
                <a:gd name="T3" fmla="*/ 87 h 99"/>
                <a:gd name="T4" fmla="*/ 26 w 59"/>
                <a:gd name="T5" fmla="*/ 86 h 99"/>
                <a:gd name="T6" fmla="*/ 18 w 59"/>
                <a:gd name="T7" fmla="*/ 76 h 99"/>
                <a:gd name="T8" fmla="*/ 10 w 59"/>
                <a:gd name="T9" fmla="*/ 52 h 99"/>
                <a:gd name="T10" fmla="*/ 4 w 59"/>
                <a:gd name="T11" fmla="*/ 37 h 99"/>
                <a:gd name="T12" fmla="*/ 0 w 59"/>
                <a:gd name="T13" fmla="*/ 22 h 99"/>
                <a:gd name="T14" fmla="*/ 3 w 59"/>
                <a:gd name="T15" fmla="*/ 16 h 99"/>
                <a:gd name="T16" fmla="*/ 14 w 59"/>
                <a:gd name="T17" fmla="*/ 8 h 99"/>
                <a:gd name="T18" fmla="*/ 26 w 59"/>
                <a:gd name="T19" fmla="*/ 20 h 99"/>
                <a:gd name="T20" fmla="*/ 32 w 59"/>
                <a:gd name="T21" fmla="*/ 35 h 99"/>
                <a:gd name="T22" fmla="*/ 41 w 59"/>
                <a:gd name="T23" fmla="*/ 56 h 99"/>
                <a:gd name="T24" fmla="*/ 26 w 59"/>
                <a:gd name="T25" fmla="*/ 16 h 99"/>
                <a:gd name="T26" fmla="*/ 25 w 59"/>
                <a:gd name="T27" fmla="*/ 11 h 99"/>
                <a:gd name="T28" fmla="*/ 29 w 59"/>
                <a:gd name="T29" fmla="*/ 2 h 99"/>
                <a:gd name="T30" fmla="*/ 38 w 59"/>
                <a:gd name="T31" fmla="*/ 5 h 99"/>
                <a:gd name="T32" fmla="*/ 54 w 59"/>
                <a:gd name="T33" fmla="*/ 18 h 99"/>
                <a:gd name="T34" fmla="*/ 58 w 59"/>
                <a:gd name="T35" fmla="*/ 44 h 99"/>
                <a:gd name="T36" fmla="*/ 49 w 59"/>
                <a:gd name="T37" fmla="*/ 68 h 99"/>
                <a:gd name="T38" fmla="*/ 52 w 59"/>
                <a:gd name="T39" fmla="*/ 84 h 99"/>
                <a:gd name="T40" fmla="*/ 50 w 59"/>
                <a:gd name="T41" fmla="*/ 91 h 99"/>
                <a:gd name="T42" fmla="*/ 47 w 59"/>
                <a:gd name="T43" fmla="*/ 99 h 99"/>
                <a:gd name="T44" fmla="*/ 35 w 59"/>
                <a:gd name="T45" fmla="*/ 95 h 99"/>
                <a:gd name="T46" fmla="*/ 26 w 59"/>
                <a:gd name="T47"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99">
                  <a:moveTo>
                    <a:pt x="26" y="96"/>
                  </a:moveTo>
                  <a:cubicBezTo>
                    <a:pt x="26" y="93"/>
                    <a:pt x="22" y="90"/>
                    <a:pt x="26" y="87"/>
                  </a:cubicBezTo>
                  <a:cubicBezTo>
                    <a:pt x="27" y="87"/>
                    <a:pt x="26" y="86"/>
                    <a:pt x="26" y="86"/>
                  </a:cubicBezTo>
                  <a:cubicBezTo>
                    <a:pt x="21" y="84"/>
                    <a:pt x="24" y="76"/>
                    <a:pt x="18" y="76"/>
                  </a:cubicBezTo>
                  <a:cubicBezTo>
                    <a:pt x="18" y="67"/>
                    <a:pt x="15" y="59"/>
                    <a:pt x="10" y="52"/>
                  </a:cubicBezTo>
                  <a:cubicBezTo>
                    <a:pt x="8" y="47"/>
                    <a:pt x="6" y="42"/>
                    <a:pt x="4" y="37"/>
                  </a:cubicBezTo>
                  <a:cubicBezTo>
                    <a:pt x="4" y="32"/>
                    <a:pt x="0" y="27"/>
                    <a:pt x="0" y="22"/>
                  </a:cubicBezTo>
                  <a:cubicBezTo>
                    <a:pt x="0" y="19"/>
                    <a:pt x="2" y="18"/>
                    <a:pt x="3" y="16"/>
                  </a:cubicBezTo>
                  <a:cubicBezTo>
                    <a:pt x="5" y="11"/>
                    <a:pt x="8" y="7"/>
                    <a:pt x="14" y="8"/>
                  </a:cubicBezTo>
                  <a:cubicBezTo>
                    <a:pt x="25" y="11"/>
                    <a:pt x="25" y="11"/>
                    <a:pt x="26" y="20"/>
                  </a:cubicBezTo>
                  <a:cubicBezTo>
                    <a:pt x="26" y="26"/>
                    <a:pt x="30" y="30"/>
                    <a:pt x="32" y="35"/>
                  </a:cubicBezTo>
                  <a:cubicBezTo>
                    <a:pt x="35" y="42"/>
                    <a:pt x="38" y="49"/>
                    <a:pt x="41" y="56"/>
                  </a:cubicBezTo>
                  <a:cubicBezTo>
                    <a:pt x="36" y="42"/>
                    <a:pt x="28" y="30"/>
                    <a:pt x="26" y="16"/>
                  </a:cubicBezTo>
                  <a:cubicBezTo>
                    <a:pt x="25" y="14"/>
                    <a:pt x="25" y="13"/>
                    <a:pt x="25" y="11"/>
                  </a:cubicBezTo>
                  <a:cubicBezTo>
                    <a:pt x="26" y="8"/>
                    <a:pt x="26" y="3"/>
                    <a:pt x="29" y="2"/>
                  </a:cubicBezTo>
                  <a:cubicBezTo>
                    <a:pt x="32" y="0"/>
                    <a:pt x="35" y="3"/>
                    <a:pt x="38" y="5"/>
                  </a:cubicBezTo>
                  <a:cubicBezTo>
                    <a:pt x="43" y="9"/>
                    <a:pt x="51" y="10"/>
                    <a:pt x="54" y="18"/>
                  </a:cubicBezTo>
                  <a:cubicBezTo>
                    <a:pt x="57" y="26"/>
                    <a:pt x="59" y="35"/>
                    <a:pt x="58" y="44"/>
                  </a:cubicBezTo>
                  <a:cubicBezTo>
                    <a:pt x="55" y="52"/>
                    <a:pt x="54" y="61"/>
                    <a:pt x="49" y="68"/>
                  </a:cubicBezTo>
                  <a:cubicBezTo>
                    <a:pt x="46" y="74"/>
                    <a:pt x="49" y="79"/>
                    <a:pt x="52" y="84"/>
                  </a:cubicBezTo>
                  <a:cubicBezTo>
                    <a:pt x="53" y="87"/>
                    <a:pt x="53" y="90"/>
                    <a:pt x="50" y="91"/>
                  </a:cubicBezTo>
                  <a:cubicBezTo>
                    <a:pt x="45" y="92"/>
                    <a:pt x="47" y="95"/>
                    <a:pt x="47" y="99"/>
                  </a:cubicBezTo>
                  <a:cubicBezTo>
                    <a:pt x="44" y="93"/>
                    <a:pt x="40" y="91"/>
                    <a:pt x="35" y="95"/>
                  </a:cubicBezTo>
                  <a:cubicBezTo>
                    <a:pt x="32" y="96"/>
                    <a:pt x="29" y="96"/>
                    <a:pt x="26" y="96"/>
                  </a:cubicBezTo>
                  <a:close/>
                </a:path>
              </a:pathLst>
            </a:custGeom>
            <a:solidFill>
              <a:srgbClr val="CE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9" name="Freeform 194">
              <a:extLst>
                <a:ext uri="{FF2B5EF4-FFF2-40B4-BE49-F238E27FC236}">
                  <a16:creationId xmlns:a16="http://schemas.microsoft.com/office/drawing/2014/main" id="{85CF9A83-412A-246B-2886-4E4119D8B965}"/>
                </a:ext>
              </a:extLst>
            </p:cNvPr>
            <p:cNvSpPr/>
            <p:nvPr/>
          </p:nvSpPr>
          <p:spPr bwMode="auto">
            <a:xfrm>
              <a:off x="3949701" y="2682875"/>
              <a:ext cx="561975" cy="909638"/>
            </a:xfrm>
            <a:custGeom>
              <a:avLst/>
              <a:gdLst>
                <a:gd name="T0" fmla="*/ 62 w 66"/>
                <a:gd name="T1" fmla="*/ 89 h 107"/>
                <a:gd name="T2" fmla="*/ 33 w 66"/>
                <a:gd name="T3" fmla="*/ 48 h 107"/>
                <a:gd name="T4" fmla="*/ 39 w 66"/>
                <a:gd name="T5" fmla="*/ 83 h 107"/>
                <a:gd name="T6" fmla="*/ 49 w 66"/>
                <a:gd name="T7" fmla="*/ 106 h 107"/>
                <a:gd name="T8" fmla="*/ 46 w 66"/>
                <a:gd name="T9" fmla="*/ 104 h 107"/>
                <a:gd name="T10" fmla="*/ 33 w 66"/>
                <a:gd name="T11" fmla="*/ 76 h 107"/>
                <a:gd name="T12" fmla="*/ 30 w 66"/>
                <a:gd name="T13" fmla="*/ 72 h 107"/>
                <a:gd name="T14" fmla="*/ 28 w 66"/>
                <a:gd name="T15" fmla="*/ 65 h 107"/>
                <a:gd name="T16" fmla="*/ 22 w 66"/>
                <a:gd name="T17" fmla="*/ 57 h 107"/>
                <a:gd name="T18" fmla="*/ 8 w 66"/>
                <a:gd name="T19" fmla="*/ 65 h 107"/>
                <a:gd name="T20" fmla="*/ 4 w 66"/>
                <a:gd name="T21" fmla="*/ 67 h 107"/>
                <a:gd name="T22" fmla="*/ 0 w 66"/>
                <a:gd name="T23" fmla="*/ 37 h 107"/>
                <a:gd name="T24" fmla="*/ 10 w 66"/>
                <a:gd name="T25" fmla="*/ 18 h 107"/>
                <a:gd name="T26" fmla="*/ 18 w 66"/>
                <a:gd name="T27" fmla="*/ 13 h 107"/>
                <a:gd name="T28" fmla="*/ 22 w 66"/>
                <a:gd name="T29" fmla="*/ 21 h 107"/>
                <a:gd name="T30" fmla="*/ 26 w 66"/>
                <a:gd name="T31" fmla="*/ 40 h 107"/>
                <a:gd name="T32" fmla="*/ 30 w 66"/>
                <a:gd name="T33" fmla="*/ 45 h 107"/>
                <a:gd name="T34" fmla="*/ 32 w 66"/>
                <a:gd name="T35" fmla="*/ 40 h 107"/>
                <a:gd name="T36" fmla="*/ 33 w 66"/>
                <a:gd name="T37" fmla="*/ 16 h 107"/>
                <a:gd name="T38" fmla="*/ 32 w 66"/>
                <a:gd name="T39" fmla="*/ 8 h 107"/>
                <a:gd name="T40" fmla="*/ 32 w 66"/>
                <a:gd name="T41" fmla="*/ 3 h 107"/>
                <a:gd name="T42" fmla="*/ 36 w 66"/>
                <a:gd name="T43" fmla="*/ 3 h 107"/>
                <a:gd name="T44" fmla="*/ 41 w 66"/>
                <a:gd name="T45" fmla="*/ 13 h 107"/>
                <a:gd name="T46" fmla="*/ 49 w 66"/>
                <a:gd name="T47" fmla="*/ 16 h 107"/>
                <a:gd name="T48" fmla="*/ 57 w 66"/>
                <a:gd name="T49" fmla="*/ 21 h 107"/>
                <a:gd name="T50" fmla="*/ 57 w 66"/>
                <a:gd name="T51" fmla="*/ 24 h 107"/>
                <a:gd name="T52" fmla="*/ 65 w 66"/>
                <a:gd name="T53" fmla="*/ 75 h 107"/>
                <a:gd name="T54" fmla="*/ 62 w 66"/>
                <a:gd name="T55" fmla="*/ 8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107">
                  <a:moveTo>
                    <a:pt x="62" y="89"/>
                  </a:moveTo>
                  <a:cubicBezTo>
                    <a:pt x="61" y="69"/>
                    <a:pt x="54" y="54"/>
                    <a:pt x="33" y="48"/>
                  </a:cubicBezTo>
                  <a:cubicBezTo>
                    <a:pt x="27" y="60"/>
                    <a:pt x="35" y="71"/>
                    <a:pt x="39" y="83"/>
                  </a:cubicBezTo>
                  <a:cubicBezTo>
                    <a:pt x="42" y="91"/>
                    <a:pt x="46" y="98"/>
                    <a:pt x="49" y="106"/>
                  </a:cubicBezTo>
                  <a:cubicBezTo>
                    <a:pt x="46" y="107"/>
                    <a:pt x="46" y="105"/>
                    <a:pt x="46" y="104"/>
                  </a:cubicBezTo>
                  <a:cubicBezTo>
                    <a:pt x="43" y="94"/>
                    <a:pt x="34" y="86"/>
                    <a:pt x="33" y="76"/>
                  </a:cubicBezTo>
                  <a:cubicBezTo>
                    <a:pt x="33" y="74"/>
                    <a:pt x="32" y="73"/>
                    <a:pt x="30" y="72"/>
                  </a:cubicBezTo>
                  <a:cubicBezTo>
                    <a:pt x="27" y="71"/>
                    <a:pt x="27" y="68"/>
                    <a:pt x="28" y="65"/>
                  </a:cubicBezTo>
                  <a:cubicBezTo>
                    <a:pt x="29" y="60"/>
                    <a:pt x="28" y="59"/>
                    <a:pt x="22" y="57"/>
                  </a:cubicBezTo>
                  <a:cubicBezTo>
                    <a:pt x="12" y="53"/>
                    <a:pt x="10" y="57"/>
                    <a:pt x="8" y="65"/>
                  </a:cubicBezTo>
                  <a:cubicBezTo>
                    <a:pt x="7" y="66"/>
                    <a:pt x="6" y="66"/>
                    <a:pt x="4" y="67"/>
                  </a:cubicBezTo>
                  <a:cubicBezTo>
                    <a:pt x="1" y="57"/>
                    <a:pt x="1" y="47"/>
                    <a:pt x="0" y="37"/>
                  </a:cubicBezTo>
                  <a:cubicBezTo>
                    <a:pt x="3" y="30"/>
                    <a:pt x="8" y="25"/>
                    <a:pt x="10" y="18"/>
                  </a:cubicBezTo>
                  <a:cubicBezTo>
                    <a:pt x="11" y="15"/>
                    <a:pt x="14" y="12"/>
                    <a:pt x="18" y="13"/>
                  </a:cubicBezTo>
                  <a:cubicBezTo>
                    <a:pt x="22" y="14"/>
                    <a:pt x="22" y="18"/>
                    <a:pt x="22" y="21"/>
                  </a:cubicBezTo>
                  <a:cubicBezTo>
                    <a:pt x="21" y="28"/>
                    <a:pt x="25" y="34"/>
                    <a:pt x="26" y="40"/>
                  </a:cubicBezTo>
                  <a:cubicBezTo>
                    <a:pt x="26" y="42"/>
                    <a:pt x="27" y="45"/>
                    <a:pt x="30" y="45"/>
                  </a:cubicBezTo>
                  <a:cubicBezTo>
                    <a:pt x="33" y="45"/>
                    <a:pt x="31" y="42"/>
                    <a:pt x="32" y="40"/>
                  </a:cubicBezTo>
                  <a:cubicBezTo>
                    <a:pt x="32" y="32"/>
                    <a:pt x="33" y="24"/>
                    <a:pt x="33" y="16"/>
                  </a:cubicBezTo>
                  <a:cubicBezTo>
                    <a:pt x="33" y="13"/>
                    <a:pt x="34" y="10"/>
                    <a:pt x="32" y="8"/>
                  </a:cubicBezTo>
                  <a:cubicBezTo>
                    <a:pt x="32" y="7"/>
                    <a:pt x="32" y="5"/>
                    <a:pt x="32" y="3"/>
                  </a:cubicBezTo>
                  <a:cubicBezTo>
                    <a:pt x="33" y="0"/>
                    <a:pt x="35" y="1"/>
                    <a:pt x="36" y="3"/>
                  </a:cubicBezTo>
                  <a:cubicBezTo>
                    <a:pt x="39" y="6"/>
                    <a:pt x="40" y="9"/>
                    <a:pt x="41" y="13"/>
                  </a:cubicBezTo>
                  <a:cubicBezTo>
                    <a:pt x="43" y="17"/>
                    <a:pt x="45" y="19"/>
                    <a:pt x="49" y="16"/>
                  </a:cubicBezTo>
                  <a:cubicBezTo>
                    <a:pt x="54" y="13"/>
                    <a:pt x="56" y="17"/>
                    <a:pt x="57" y="21"/>
                  </a:cubicBezTo>
                  <a:cubicBezTo>
                    <a:pt x="57" y="22"/>
                    <a:pt x="57" y="23"/>
                    <a:pt x="57" y="24"/>
                  </a:cubicBezTo>
                  <a:cubicBezTo>
                    <a:pt x="61" y="41"/>
                    <a:pt x="66" y="57"/>
                    <a:pt x="65" y="75"/>
                  </a:cubicBezTo>
                  <a:cubicBezTo>
                    <a:pt x="61" y="79"/>
                    <a:pt x="66" y="85"/>
                    <a:pt x="62" y="89"/>
                  </a:cubicBezTo>
                  <a:close/>
                </a:path>
              </a:pathLst>
            </a:custGeom>
            <a:solidFill>
              <a:srgbClr val="ACBE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0" name="Freeform 195">
              <a:extLst>
                <a:ext uri="{FF2B5EF4-FFF2-40B4-BE49-F238E27FC236}">
                  <a16:creationId xmlns:a16="http://schemas.microsoft.com/office/drawing/2014/main" id="{9CA9F364-D101-6205-3FCB-561FEEBBB991}"/>
                </a:ext>
              </a:extLst>
            </p:cNvPr>
            <p:cNvSpPr/>
            <p:nvPr/>
          </p:nvSpPr>
          <p:spPr bwMode="auto">
            <a:xfrm>
              <a:off x="2047876" y="3090863"/>
              <a:ext cx="185738" cy="169863"/>
            </a:xfrm>
            <a:custGeom>
              <a:avLst/>
              <a:gdLst>
                <a:gd name="T0" fmla="*/ 1 w 22"/>
                <a:gd name="T1" fmla="*/ 20 h 20"/>
                <a:gd name="T2" fmla="*/ 2 w 22"/>
                <a:gd name="T3" fmla="*/ 19 h 20"/>
                <a:gd name="T4" fmla="*/ 10 w 22"/>
                <a:gd name="T5" fmla="*/ 0 h 20"/>
                <a:gd name="T6" fmla="*/ 22 w 22"/>
                <a:gd name="T7" fmla="*/ 3 h 20"/>
                <a:gd name="T8" fmla="*/ 6 w 22"/>
                <a:gd name="T9" fmla="*/ 14 h 20"/>
                <a:gd name="T10" fmla="*/ 14 w 22"/>
                <a:gd name="T11" fmla="*/ 20 h 20"/>
                <a:gd name="T12" fmla="*/ 1 w 22"/>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2" h="20">
                  <a:moveTo>
                    <a:pt x="1" y="20"/>
                  </a:moveTo>
                  <a:cubicBezTo>
                    <a:pt x="1" y="20"/>
                    <a:pt x="2" y="19"/>
                    <a:pt x="2" y="19"/>
                  </a:cubicBezTo>
                  <a:cubicBezTo>
                    <a:pt x="0" y="11"/>
                    <a:pt x="2" y="5"/>
                    <a:pt x="10" y="0"/>
                  </a:cubicBezTo>
                  <a:cubicBezTo>
                    <a:pt x="14" y="1"/>
                    <a:pt x="18" y="2"/>
                    <a:pt x="22" y="3"/>
                  </a:cubicBezTo>
                  <a:cubicBezTo>
                    <a:pt x="17" y="8"/>
                    <a:pt x="15" y="16"/>
                    <a:pt x="6" y="14"/>
                  </a:cubicBezTo>
                  <a:cubicBezTo>
                    <a:pt x="8" y="19"/>
                    <a:pt x="12" y="17"/>
                    <a:pt x="14" y="20"/>
                  </a:cubicBezTo>
                  <a:cubicBezTo>
                    <a:pt x="10" y="20"/>
                    <a:pt x="5" y="20"/>
                    <a:pt x="1" y="20"/>
                  </a:cubicBezTo>
                  <a:close/>
                </a:path>
              </a:pathLst>
            </a:custGeom>
            <a:solidFill>
              <a:srgbClr val="7B9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1" name="Freeform 196">
              <a:extLst>
                <a:ext uri="{FF2B5EF4-FFF2-40B4-BE49-F238E27FC236}">
                  <a16:creationId xmlns:a16="http://schemas.microsoft.com/office/drawing/2014/main" id="{166185C3-258C-D232-DB50-7FB76AB44BDF}"/>
                </a:ext>
              </a:extLst>
            </p:cNvPr>
            <p:cNvSpPr/>
            <p:nvPr/>
          </p:nvSpPr>
          <p:spPr bwMode="auto">
            <a:xfrm>
              <a:off x="4187826" y="2581275"/>
              <a:ext cx="246063" cy="296863"/>
            </a:xfrm>
            <a:custGeom>
              <a:avLst/>
              <a:gdLst>
                <a:gd name="T0" fmla="*/ 29 w 29"/>
                <a:gd name="T1" fmla="*/ 33 h 35"/>
                <a:gd name="T2" fmla="*/ 20 w 29"/>
                <a:gd name="T3" fmla="*/ 31 h 35"/>
                <a:gd name="T4" fmla="*/ 12 w 29"/>
                <a:gd name="T5" fmla="*/ 28 h 35"/>
                <a:gd name="T6" fmla="*/ 7 w 29"/>
                <a:gd name="T7" fmla="*/ 17 h 35"/>
                <a:gd name="T8" fmla="*/ 4 w 29"/>
                <a:gd name="T9" fmla="*/ 15 h 35"/>
                <a:gd name="T10" fmla="*/ 1 w 29"/>
                <a:gd name="T11" fmla="*/ 4 h 35"/>
                <a:gd name="T12" fmla="*/ 0 w 29"/>
                <a:gd name="T13" fmla="*/ 0 h 35"/>
                <a:gd name="T14" fmla="*/ 5 w 29"/>
                <a:gd name="T15" fmla="*/ 1 h 35"/>
                <a:gd name="T16" fmla="*/ 9 w 29"/>
                <a:gd name="T17" fmla="*/ 5 h 35"/>
                <a:gd name="T18" fmla="*/ 29 w 29"/>
                <a:gd name="T19"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5">
                  <a:moveTo>
                    <a:pt x="29" y="33"/>
                  </a:moveTo>
                  <a:cubicBezTo>
                    <a:pt x="26" y="30"/>
                    <a:pt x="24" y="27"/>
                    <a:pt x="20" y="31"/>
                  </a:cubicBezTo>
                  <a:cubicBezTo>
                    <a:pt x="16" y="35"/>
                    <a:pt x="14" y="32"/>
                    <a:pt x="12" y="28"/>
                  </a:cubicBezTo>
                  <a:cubicBezTo>
                    <a:pt x="11" y="24"/>
                    <a:pt x="9" y="21"/>
                    <a:pt x="7" y="17"/>
                  </a:cubicBezTo>
                  <a:cubicBezTo>
                    <a:pt x="7" y="15"/>
                    <a:pt x="6" y="13"/>
                    <a:pt x="4" y="15"/>
                  </a:cubicBezTo>
                  <a:cubicBezTo>
                    <a:pt x="0" y="12"/>
                    <a:pt x="4" y="7"/>
                    <a:pt x="1" y="4"/>
                  </a:cubicBezTo>
                  <a:cubicBezTo>
                    <a:pt x="1" y="3"/>
                    <a:pt x="0" y="1"/>
                    <a:pt x="0" y="0"/>
                  </a:cubicBezTo>
                  <a:cubicBezTo>
                    <a:pt x="2" y="0"/>
                    <a:pt x="4" y="1"/>
                    <a:pt x="5" y="1"/>
                  </a:cubicBezTo>
                  <a:cubicBezTo>
                    <a:pt x="5" y="4"/>
                    <a:pt x="7" y="5"/>
                    <a:pt x="9" y="5"/>
                  </a:cubicBezTo>
                  <a:cubicBezTo>
                    <a:pt x="24" y="9"/>
                    <a:pt x="27" y="21"/>
                    <a:pt x="29" y="33"/>
                  </a:cubicBezTo>
                  <a:close/>
                </a:path>
              </a:pathLst>
            </a:custGeom>
            <a:solidFill>
              <a:srgbClr val="829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2" name="Freeform 197">
              <a:extLst>
                <a:ext uri="{FF2B5EF4-FFF2-40B4-BE49-F238E27FC236}">
                  <a16:creationId xmlns:a16="http://schemas.microsoft.com/office/drawing/2014/main" id="{6F1615FC-C07D-288E-AFBB-170B36176D84}"/>
                </a:ext>
              </a:extLst>
            </p:cNvPr>
            <p:cNvSpPr/>
            <p:nvPr/>
          </p:nvSpPr>
          <p:spPr bwMode="auto">
            <a:xfrm>
              <a:off x="3363913" y="1901825"/>
              <a:ext cx="204788" cy="127000"/>
            </a:xfrm>
            <a:custGeom>
              <a:avLst/>
              <a:gdLst>
                <a:gd name="T0" fmla="*/ 4 w 24"/>
                <a:gd name="T1" fmla="*/ 13 h 15"/>
                <a:gd name="T2" fmla="*/ 0 w 24"/>
                <a:gd name="T3" fmla="*/ 9 h 15"/>
                <a:gd name="T4" fmla="*/ 6 w 24"/>
                <a:gd name="T5" fmla="*/ 0 h 15"/>
                <a:gd name="T6" fmla="*/ 21 w 24"/>
                <a:gd name="T7" fmla="*/ 15 h 15"/>
                <a:gd name="T8" fmla="*/ 4 w 24"/>
                <a:gd name="T9" fmla="*/ 13 h 15"/>
              </a:gdLst>
              <a:ahLst/>
              <a:cxnLst>
                <a:cxn ang="0">
                  <a:pos x="T0" y="T1"/>
                </a:cxn>
                <a:cxn ang="0">
                  <a:pos x="T2" y="T3"/>
                </a:cxn>
                <a:cxn ang="0">
                  <a:pos x="T4" y="T5"/>
                </a:cxn>
                <a:cxn ang="0">
                  <a:pos x="T6" y="T7"/>
                </a:cxn>
                <a:cxn ang="0">
                  <a:pos x="T8" y="T9"/>
                </a:cxn>
              </a:cxnLst>
              <a:rect l="0" t="0" r="r" b="b"/>
              <a:pathLst>
                <a:path w="24" h="15">
                  <a:moveTo>
                    <a:pt x="4" y="13"/>
                  </a:moveTo>
                  <a:cubicBezTo>
                    <a:pt x="3" y="12"/>
                    <a:pt x="1" y="10"/>
                    <a:pt x="0" y="9"/>
                  </a:cubicBezTo>
                  <a:cubicBezTo>
                    <a:pt x="0" y="4"/>
                    <a:pt x="9" y="9"/>
                    <a:pt x="6" y="0"/>
                  </a:cubicBezTo>
                  <a:cubicBezTo>
                    <a:pt x="11" y="7"/>
                    <a:pt x="24" y="4"/>
                    <a:pt x="21" y="15"/>
                  </a:cubicBezTo>
                  <a:cubicBezTo>
                    <a:pt x="16" y="13"/>
                    <a:pt x="10" y="13"/>
                    <a:pt x="4" y="13"/>
                  </a:cubicBezTo>
                  <a:close/>
                </a:path>
              </a:pathLst>
            </a:custGeom>
            <a:solidFill>
              <a:srgbClr val="53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3" name="Freeform 198">
              <a:extLst>
                <a:ext uri="{FF2B5EF4-FFF2-40B4-BE49-F238E27FC236}">
                  <a16:creationId xmlns:a16="http://schemas.microsoft.com/office/drawing/2014/main" id="{D0D5061D-C916-A365-FAB4-FEFEC3FACB93}"/>
                </a:ext>
              </a:extLst>
            </p:cNvPr>
            <p:cNvSpPr/>
            <p:nvPr/>
          </p:nvSpPr>
          <p:spPr bwMode="auto">
            <a:xfrm>
              <a:off x="2913063" y="1978025"/>
              <a:ext cx="85725" cy="60325"/>
            </a:xfrm>
            <a:custGeom>
              <a:avLst/>
              <a:gdLst>
                <a:gd name="T0" fmla="*/ 0 w 10"/>
                <a:gd name="T1" fmla="*/ 4 h 7"/>
                <a:gd name="T2" fmla="*/ 9 w 10"/>
                <a:gd name="T3" fmla="*/ 2 h 7"/>
                <a:gd name="T4" fmla="*/ 9 w 10"/>
                <a:gd name="T5" fmla="*/ 4 h 7"/>
                <a:gd name="T6" fmla="*/ 0 w 10"/>
                <a:gd name="T7" fmla="*/ 4 h 7"/>
              </a:gdLst>
              <a:ahLst/>
              <a:cxnLst>
                <a:cxn ang="0">
                  <a:pos x="T0" y="T1"/>
                </a:cxn>
                <a:cxn ang="0">
                  <a:pos x="T2" y="T3"/>
                </a:cxn>
                <a:cxn ang="0">
                  <a:pos x="T4" y="T5"/>
                </a:cxn>
                <a:cxn ang="0">
                  <a:pos x="T6" y="T7"/>
                </a:cxn>
              </a:cxnLst>
              <a:rect l="0" t="0" r="r" b="b"/>
              <a:pathLst>
                <a:path w="10" h="7">
                  <a:moveTo>
                    <a:pt x="0" y="4"/>
                  </a:moveTo>
                  <a:cubicBezTo>
                    <a:pt x="3" y="3"/>
                    <a:pt x="6" y="0"/>
                    <a:pt x="9" y="2"/>
                  </a:cubicBezTo>
                  <a:cubicBezTo>
                    <a:pt x="10" y="2"/>
                    <a:pt x="10" y="4"/>
                    <a:pt x="9" y="4"/>
                  </a:cubicBezTo>
                  <a:cubicBezTo>
                    <a:pt x="6" y="7"/>
                    <a:pt x="3" y="3"/>
                    <a:pt x="0" y="4"/>
                  </a:cubicBezTo>
                  <a:close/>
                </a:path>
              </a:pathLst>
            </a:custGeom>
            <a:solidFill>
              <a:srgbClr val="B38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4" name="Freeform 199">
              <a:extLst>
                <a:ext uri="{FF2B5EF4-FFF2-40B4-BE49-F238E27FC236}">
                  <a16:creationId xmlns:a16="http://schemas.microsoft.com/office/drawing/2014/main" id="{DB0182E1-8C14-3CBB-06D9-889AC12ED50E}"/>
                </a:ext>
              </a:extLst>
            </p:cNvPr>
            <p:cNvSpPr/>
            <p:nvPr/>
          </p:nvSpPr>
          <p:spPr bwMode="auto">
            <a:xfrm>
              <a:off x="4119563" y="4117975"/>
              <a:ext cx="349250" cy="773113"/>
            </a:xfrm>
            <a:custGeom>
              <a:avLst/>
              <a:gdLst>
                <a:gd name="T0" fmla="*/ 10 w 41"/>
                <a:gd name="T1" fmla="*/ 36 h 91"/>
                <a:gd name="T2" fmla="*/ 18 w 41"/>
                <a:gd name="T3" fmla="*/ 32 h 91"/>
                <a:gd name="T4" fmla="*/ 11 w 41"/>
                <a:gd name="T5" fmla="*/ 32 h 91"/>
                <a:gd name="T6" fmla="*/ 13 w 41"/>
                <a:gd name="T7" fmla="*/ 25 h 91"/>
                <a:gd name="T8" fmla="*/ 17 w 41"/>
                <a:gd name="T9" fmla="*/ 18 h 91"/>
                <a:gd name="T10" fmla="*/ 24 w 41"/>
                <a:gd name="T11" fmla="*/ 21 h 91"/>
                <a:gd name="T12" fmla="*/ 13 w 41"/>
                <a:gd name="T13" fmla="*/ 7 h 91"/>
                <a:gd name="T14" fmla="*/ 13 w 41"/>
                <a:gd name="T15" fmla="*/ 4 h 91"/>
                <a:gd name="T16" fmla="*/ 24 w 41"/>
                <a:gd name="T17" fmla="*/ 3 h 91"/>
                <a:gd name="T18" fmla="*/ 40 w 41"/>
                <a:gd name="T19" fmla="*/ 26 h 91"/>
                <a:gd name="T20" fmla="*/ 37 w 41"/>
                <a:gd name="T21" fmla="*/ 40 h 91"/>
                <a:gd name="T22" fmla="*/ 37 w 41"/>
                <a:gd name="T23" fmla="*/ 42 h 91"/>
                <a:gd name="T24" fmla="*/ 28 w 41"/>
                <a:gd name="T25" fmla="*/ 59 h 91"/>
                <a:gd name="T26" fmla="*/ 8 w 41"/>
                <a:gd name="T27" fmla="*/ 89 h 91"/>
                <a:gd name="T28" fmla="*/ 4 w 41"/>
                <a:gd name="T29" fmla="*/ 87 h 91"/>
                <a:gd name="T30" fmla="*/ 5 w 41"/>
                <a:gd name="T31" fmla="*/ 78 h 91"/>
                <a:gd name="T32" fmla="*/ 4 w 41"/>
                <a:gd name="T33" fmla="*/ 69 h 91"/>
                <a:gd name="T34" fmla="*/ 7 w 41"/>
                <a:gd name="T35" fmla="*/ 50 h 91"/>
                <a:gd name="T36" fmla="*/ 10 w 41"/>
                <a:gd name="T37" fmla="*/ 3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91">
                  <a:moveTo>
                    <a:pt x="10" y="36"/>
                  </a:moveTo>
                  <a:cubicBezTo>
                    <a:pt x="13" y="34"/>
                    <a:pt x="16" y="33"/>
                    <a:pt x="18" y="32"/>
                  </a:cubicBezTo>
                  <a:cubicBezTo>
                    <a:pt x="16" y="30"/>
                    <a:pt x="14" y="32"/>
                    <a:pt x="11" y="32"/>
                  </a:cubicBezTo>
                  <a:cubicBezTo>
                    <a:pt x="13" y="29"/>
                    <a:pt x="14" y="27"/>
                    <a:pt x="13" y="25"/>
                  </a:cubicBezTo>
                  <a:cubicBezTo>
                    <a:pt x="15" y="23"/>
                    <a:pt x="17" y="20"/>
                    <a:pt x="17" y="18"/>
                  </a:cubicBezTo>
                  <a:cubicBezTo>
                    <a:pt x="20" y="18"/>
                    <a:pt x="20" y="22"/>
                    <a:pt x="24" y="21"/>
                  </a:cubicBezTo>
                  <a:cubicBezTo>
                    <a:pt x="19" y="16"/>
                    <a:pt x="19" y="10"/>
                    <a:pt x="13" y="7"/>
                  </a:cubicBezTo>
                  <a:cubicBezTo>
                    <a:pt x="13" y="6"/>
                    <a:pt x="13" y="5"/>
                    <a:pt x="13" y="4"/>
                  </a:cubicBezTo>
                  <a:cubicBezTo>
                    <a:pt x="17" y="1"/>
                    <a:pt x="21" y="0"/>
                    <a:pt x="24" y="3"/>
                  </a:cubicBezTo>
                  <a:cubicBezTo>
                    <a:pt x="31" y="9"/>
                    <a:pt x="39" y="15"/>
                    <a:pt x="40" y="26"/>
                  </a:cubicBezTo>
                  <a:cubicBezTo>
                    <a:pt x="41" y="31"/>
                    <a:pt x="37" y="35"/>
                    <a:pt x="37" y="40"/>
                  </a:cubicBezTo>
                  <a:cubicBezTo>
                    <a:pt x="37" y="41"/>
                    <a:pt x="37" y="41"/>
                    <a:pt x="37" y="42"/>
                  </a:cubicBezTo>
                  <a:cubicBezTo>
                    <a:pt x="32" y="46"/>
                    <a:pt x="29" y="52"/>
                    <a:pt x="28" y="59"/>
                  </a:cubicBezTo>
                  <a:cubicBezTo>
                    <a:pt x="25" y="72"/>
                    <a:pt x="15" y="79"/>
                    <a:pt x="8" y="89"/>
                  </a:cubicBezTo>
                  <a:cubicBezTo>
                    <a:pt x="6" y="91"/>
                    <a:pt x="4" y="91"/>
                    <a:pt x="4" y="87"/>
                  </a:cubicBezTo>
                  <a:cubicBezTo>
                    <a:pt x="4" y="84"/>
                    <a:pt x="3" y="81"/>
                    <a:pt x="5" y="78"/>
                  </a:cubicBezTo>
                  <a:cubicBezTo>
                    <a:pt x="6" y="75"/>
                    <a:pt x="6" y="72"/>
                    <a:pt x="4" y="69"/>
                  </a:cubicBezTo>
                  <a:cubicBezTo>
                    <a:pt x="0" y="62"/>
                    <a:pt x="3" y="56"/>
                    <a:pt x="7" y="50"/>
                  </a:cubicBezTo>
                  <a:cubicBezTo>
                    <a:pt x="10" y="46"/>
                    <a:pt x="16" y="42"/>
                    <a:pt x="10" y="36"/>
                  </a:cubicBezTo>
                  <a:close/>
                </a:path>
              </a:pathLst>
            </a:custGeom>
            <a:solidFill>
              <a:srgbClr val="C9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5" name="Freeform 200">
              <a:extLst>
                <a:ext uri="{FF2B5EF4-FFF2-40B4-BE49-F238E27FC236}">
                  <a16:creationId xmlns:a16="http://schemas.microsoft.com/office/drawing/2014/main" id="{23738266-D59C-E414-28FE-3D23A3DD1238}"/>
                </a:ext>
              </a:extLst>
            </p:cNvPr>
            <p:cNvSpPr/>
            <p:nvPr/>
          </p:nvSpPr>
          <p:spPr bwMode="auto">
            <a:xfrm>
              <a:off x="4162426" y="3998913"/>
              <a:ext cx="314325" cy="458788"/>
            </a:xfrm>
            <a:custGeom>
              <a:avLst/>
              <a:gdLst>
                <a:gd name="T0" fmla="*/ 32 w 37"/>
                <a:gd name="T1" fmla="*/ 54 h 54"/>
                <a:gd name="T2" fmla="*/ 30 w 37"/>
                <a:gd name="T3" fmla="*/ 50 h 54"/>
                <a:gd name="T4" fmla="*/ 28 w 37"/>
                <a:gd name="T5" fmla="*/ 29 h 54"/>
                <a:gd name="T6" fmla="*/ 26 w 37"/>
                <a:gd name="T7" fmla="*/ 26 h 54"/>
                <a:gd name="T8" fmla="*/ 8 w 37"/>
                <a:gd name="T9" fmla="*/ 18 h 54"/>
                <a:gd name="T10" fmla="*/ 5 w 37"/>
                <a:gd name="T11" fmla="*/ 9 h 54"/>
                <a:gd name="T12" fmla="*/ 20 w 37"/>
                <a:gd name="T13" fmla="*/ 0 h 54"/>
                <a:gd name="T14" fmla="*/ 29 w 37"/>
                <a:gd name="T15" fmla="*/ 9 h 54"/>
                <a:gd name="T16" fmla="*/ 36 w 37"/>
                <a:gd name="T17" fmla="*/ 29 h 54"/>
                <a:gd name="T18" fmla="*/ 37 w 37"/>
                <a:gd name="T19" fmla="*/ 42 h 54"/>
                <a:gd name="T20" fmla="*/ 32 w 37"/>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54">
                  <a:moveTo>
                    <a:pt x="32" y="54"/>
                  </a:moveTo>
                  <a:cubicBezTo>
                    <a:pt x="30" y="54"/>
                    <a:pt x="28" y="53"/>
                    <a:pt x="30" y="50"/>
                  </a:cubicBezTo>
                  <a:cubicBezTo>
                    <a:pt x="35" y="42"/>
                    <a:pt x="35" y="36"/>
                    <a:pt x="28" y="29"/>
                  </a:cubicBezTo>
                  <a:cubicBezTo>
                    <a:pt x="27" y="28"/>
                    <a:pt x="26" y="28"/>
                    <a:pt x="26" y="26"/>
                  </a:cubicBezTo>
                  <a:cubicBezTo>
                    <a:pt x="22" y="20"/>
                    <a:pt x="17" y="15"/>
                    <a:pt x="8" y="18"/>
                  </a:cubicBezTo>
                  <a:cubicBezTo>
                    <a:pt x="0" y="17"/>
                    <a:pt x="6" y="12"/>
                    <a:pt x="5" y="9"/>
                  </a:cubicBezTo>
                  <a:cubicBezTo>
                    <a:pt x="7" y="0"/>
                    <a:pt x="13" y="0"/>
                    <a:pt x="20" y="0"/>
                  </a:cubicBezTo>
                  <a:cubicBezTo>
                    <a:pt x="26" y="1"/>
                    <a:pt x="28" y="3"/>
                    <a:pt x="29" y="9"/>
                  </a:cubicBezTo>
                  <a:cubicBezTo>
                    <a:pt x="31" y="16"/>
                    <a:pt x="35" y="22"/>
                    <a:pt x="36" y="29"/>
                  </a:cubicBezTo>
                  <a:cubicBezTo>
                    <a:pt x="36" y="33"/>
                    <a:pt x="34" y="38"/>
                    <a:pt x="37" y="42"/>
                  </a:cubicBezTo>
                  <a:cubicBezTo>
                    <a:pt x="37" y="47"/>
                    <a:pt x="35" y="51"/>
                    <a:pt x="32" y="54"/>
                  </a:cubicBezTo>
                  <a:close/>
                </a:path>
              </a:pathLst>
            </a:custGeom>
            <a:solidFill>
              <a:srgbClr val="AAB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6" name="Freeform 201">
              <a:extLst>
                <a:ext uri="{FF2B5EF4-FFF2-40B4-BE49-F238E27FC236}">
                  <a16:creationId xmlns:a16="http://schemas.microsoft.com/office/drawing/2014/main" id="{85DADC16-379A-2321-32C1-5CFDBAE1BA07}"/>
                </a:ext>
              </a:extLst>
            </p:cNvPr>
            <p:cNvSpPr/>
            <p:nvPr/>
          </p:nvSpPr>
          <p:spPr bwMode="auto">
            <a:xfrm>
              <a:off x="3814763" y="1962150"/>
              <a:ext cx="58738" cy="50800"/>
            </a:xfrm>
            <a:custGeom>
              <a:avLst/>
              <a:gdLst>
                <a:gd name="T0" fmla="*/ 6 w 7"/>
                <a:gd name="T1" fmla="*/ 1 h 6"/>
                <a:gd name="T2" fmla="*/ 0 w 7"/>
                <a:gd name="T3" fmla="*/ 4 h 6"/>
                <a:gd name="T4" fmla="*/ 7 w 7"/>
                <a:gd name="T5" fmla="*/ 1 h 6"/>
                <a:gd name="T6" fmla="*/ 6 w 7"/>
                <a:gd name="T7" fmla="*/ 1 h 6"/>
              </a:gdLst>
              <a:ahLst/>
              <a:cxnLst>
                <a:cxn ang="0">
                  <a:pos x="T0" y="T1"/>
                </a:cxn>
                <a:cxn ang="0">
                  <a:pos x="T2" y="T3"/>
                </a:cxn>
                <a:cxn ang="0">
                  <a:pos x="T4" y="T5"/>
                </a:cxn>
                <a:cxn ang="0">
                  <a:pos x="T6" y="T7"/>
                </a:cxn>
              </a:cxnLst>
              <a:rect l="0" t="0" r="r" b="b"/>
              <a:pathLst>
                <a:path w="7" h="6">
                  <a:moveTo>
                    <a:pt x="6" y="1"/>
                  </a:moveTo>
                  <a:cubicBezTo>
                    <a:pt x="6" y="6"/>
                    <a:pt x="6" y="6"/>
                    <a:pt x="0" y="4"/>
                  </a:cubicBezTo>
                  <a:cubicBezTo>
                    <a:pt x="1" y="0"/>
                    <a:pt x="4" y="2"/>
                    <a:pt x="7" y="1"/>
                  </a:cubicBezTo>
                  <a:lnTo>
                    <a:pt x="6" y="1"/>
                  </a:lnTo>
                  <a:close/>
                </a:path>
              </a:pathLst>
            </a:custGeom>
            <a:solidFill>
              <a:srgbClr val="B79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772" name="Grupo 1771">
            <a:extLst>
              <a:ext uri="{FF2B5EF4-FFF2-40B4-BE49-F238E27FC236}">
                <a16:creationId xmlns:a16="http://schemas.microsoft.com/office/drawing/2014/main" id="{4BB3325E-40AE-5106-C6AF-AE4490FA730A}"/>
              </a:ext>
            </a:extLst>
          </p:cNvPr>
          <p:cNvGrpSpPr/>
          <p:nvPr/>
        </p:nvGrpSpPr>
        <p:grpSpPr>
          <a:xfrm>
            <a:off x="10896601" y="155575"/>
            <a:ext cx="1101724" cy="1146176"/>
            <a:chOff x="10896601" y="155575"/>
            <a:chExt cx="1101724" cy="1146176"/>
          </a:xfrm>
        </p:grpSpPr>
        <p:sp>
          <p:nvSpPr>
            <p:cNvPr id="1750" name="Freeform 205">
              <a:extLst>
                <a:ext uri="{FF2B5EF4-FFF2-40B4-BE49-F238E27FC236}">
                  <a16:creationId xmlns:a16="http://schemas.microsoft.com/office/drawing/2014/main" id="{2A94CF74-F585-628A-6CB4-B80925D663AA}"/>
                </a:ext>
              </a:extLst>
            </p:cNvPr>
            <p:cNvSpPr/>
            <p:nvPr/>
          </p:nvSpPr>
          <p:spPr bwMode="auto">
            <a:xfrm>
              <a:off x="10937875" y="180975"/>
              <a:ext cx="620712" cy="1071563"/>
            </a:xfrm>
            <a:custGeom>
              <a:avLst/>
              <a:gdLst>
                <a:gd name="T0" fmla="*/ 19 w 164"/>
                <a:gd name="T1" fmla="*/ 116 h 283"/>
                <a:gd name="T2" fmla="*/ 17 w 164"/>
                <a:gd name="T3" fmla="*/ 107 h 283"/>
                <a:gd name="T4" fmla="*/ 4 w 164"/>
                <a:gd name="T5" fmla="*/ 84 h 283"/>
                <a:gd name="T6" fmla="*/ 0 w 164"/>
                <a:gd name="T7" fmla="*/ 57 h 283"/>
                <a:gd name="T8" fmla="*/ 33 w 164"/>
                <a:gd name="T9" fmla="*/ 14 h 283"/>
                <a:gd name="T10" fmla="*/ 110 w 164"/>
                <a:gd name="T11" fmla="*/ 25 h 283"/>
                <a:gd name="T12" fmla="*/ 101 w 164"/>
                <a:gd name="T13" fmla="*/ 33 h 283"/>
                <a:gd name="T14" fmla="*/ 95 w 164"/>
                <a:gd name="T15" fmla="*/ 30 h 283"/>
                <a:gd name="T16" fmla="*/ 36 w 164"/>
                <a:gd name="T17" fmla="*/ 39 h 283"/>
                <a:gd name="T18" fmla="*/ 27 w 164"/>
                <a:gd name="T19" fmla="*/ 59 h 283"/>
                <a:gd name="T20" fmla="*/ 27 w 164"/>
                <a:gd name="T21" fmla="*/ 74 h 283"/>
                <a:gd name="T22" fmla="*/ 43 w 164"/>
                <a:gd name="T23" fmla="*/ 109 h 283"/>
                <a:gd name="T24" fmla="*/ 55 w 164"/>
                <a:gd name="T25" fmla="*/ 122 h 283"/>
                <a:gd name="T26" fmla="*/ 48 w 164"/>
                <a:gd name="T27" fmla="*/ 140 h 283"/>
                <a:gd name="T28" fmla="*/ 35 w 164"/>
                <a:gd name="T29" fmla="*/ 145 h 283"/>
                <a:gd name="T30" fmla="*/ 29 w 164"/>
                <a:gd name="T31" fmla="*/ 164 h 283"/>
                <a:gd name="T32" fmla="*/ 39 w 164"/>
                <a:gd name="T33" fmla="*/ 189 h 283"/>
                <a:gd name="T34" fmla="*/ 40 w 164"/>
                <a:gd name="T35" fmla="*/ 201 h 283"/>
                <a:gd name="T36" fmla="*/ 39 w 164"/>
                <a:gd name="T37" fmla="*/ 203 h 283"/>
                <a:gd name="T38" fmla="*/ 28 w 164"/>
                <a:gd name="T39" fmla="*/ 231 h 283"/>
                <a:gd name="T40" fmla="*/ 48 w 164"/>
                <a:gd name="T41" fmla="*/ 269 h 283"/>
                <a:gd name="T42" fmla="*/ 95 w 164"/>
                <a:gd name="T43" fmla="*/ 264 h 283"/>
                <a:gd name="T44" fmla="*/ 110 w 164"/>
                <a:gd name="T45" fmla="*/ 259 h 283"/>
                <a:gd name="T46" fmla="*/ 140 w 164"/>
                <a:gd name="T47" fmla="*/ 267 h 283"/>
                <a:gd name="T48" fmla="*/ 157 w 164"/>
                <a:gd name="T49" fmla="*/ 268 h 283"/>
                <a:gd name="T50" fmla="*/ 163 w 164"/>
                <a:gd name="T51" fmla="*/ 272 h 283"/>
                <a:gd name="T52" fmla="*/ 151 w 164"/>
                <a:gd name="T53" fmla="*/ 274 h 283"/>
                <a:gd name="T54" fmla="*/ 83 w 164"/>
                <a:gd name="T55" fmla="*/ 280 h 283"/>
                <a:gd name="T56" fmla="*/ 43 w 164"/>
                <a:gd name="T57" fmla="*/ 280 h 283"/>
                <a:gd name="T58" fmla="*/ 13 w 164"/>
                <a:gd name="T59" fmla="*/ 240 h 283"/>
                <a:gd name="T60" fmla="*/ 18 w 164"/>
                <a:gd name="T61" fmla="*/ 196 h 283"/>
                <a:gd name="T62" fmla="*/ 22 w 164"/>
                <a:gd name="T63" fmla="*/ 134 h 283"/>
                <a:gd name="T64" fmla="*/ 19 w 164"/>
                <a:gd name="T65" fmla="*/ 11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283">
                  <a:moveTo>
                    <a:pt x="19" y="116"/>
                  </a:moveTo>
                  <a:cubicBezTo>
                    <a:pt x="17" y="113"/>
                    <a:pt x="19" y="110"/>
                    <a:pt x="17" y="107"/>
                  </a:cubicBezTo>
                  <a:cubicBezTo>
                    <a:pt x="13" y="99"/>
                    <a:pt x="7" y="92"/>
                    <a:pt x="4" y="84"/>
                  </a:cubicBezTo>
                  <a:cubicBezTo>
                    <a:pt x="1" y="75"/>
                    <a:pt x="0" y="67"/>
                    <a:pt x="0" y="57"/>
                  </a:cubicBezTo>
                  <a:cubicBezTo>
                    <a:pt x="1" y="35"/>
                    <a:pt x="15" y="22"/>
                    <a:pt x="33" y="14"/>
                  </a:cubicBezTo>
                  <a:cubicBezTo>
                    <a:pt x="60" y="1"/>
                    <a:pt x="82" y="0"/>
                    <a:pt x="110" y="25"/>
                  </a:cubicBezTo>
                  <a:cubicBezTo>
                    <a:pt x="109" y="30"/>
                    <a:pt x="108" y="35"/>
                    <a:pt x="101" y="33"/>
                  </a:cubicBezTo>
                  <a:cubicBezTo>
                    <a:pt x="99" y="33"/>
                    <a:pt x="97" y="31"/>
                    <a:pt x="95" y="30"/>
                  </a:cubicBezTo>
                  <a:cubicBezTo>
                    <a:pt x="78" y="16"/>
                    <a:pt x="47" y="19"/>
                    <a:pt x="36" y="39"/>
                  </a:cubicBezTo>
                  <a:cubicBezTo>
                    <a:pt x="32" y="45"/>
                    <a:pt x="26" y="51"/>
                    <a:pt x="27" y="59"/>
                  </a:cubicBezTo>
                  <a:cubicBezTo>
                    <a:pt x="25" y="64"/>
                    <a:pt x="25" y="69"/>
                    <a:pt x="27" y="74"/>
                  </a:cubicBezTo>
                  <a:cubicBezTo>
                    <a:pt x="26" y="89"/>
                    <a:pt x="34" y="99"/>
                    <a:pt x="43" y="109"/>
                  </a:cubicBezTo>
                  <a:cubicBezTo>
                    <a:pt x="47" y="114"/>
                    <a:pt x="52" y="117"/>
                    <a:pt x="55" y="122"/>
                  </a:cubicBezTo>
                  <a:cubicBezTo>
                    <a:pt x="62" y="132"/>
                    <a:pt x="59" y="138"/>
                    <a:pt x="48" y="140"/>
                  </a:cubicBezTo>
                  <a:cubicBezTo>
                    <a:pt x="44" y="141"/>
                    <a:pt x="39" y="142"/>
                    <a:pt x="35" y="145"/>
                  </a:cubicBezTo>
                  <a:cubicBezTo>
                    <a:pt x="29" y="149"/>
                    <a:pt x="27" y="157"/>
                    <a:pt x="29" y="164"/>
                  </a:cubicBezTo>
                  <a:cubicBezTo>
                    <a:pt x="31" y="173"/>
                    <a:pt x="36" y="181"/>
                    <a:pt x="39" y="189"/>
                  </a:cubicBezTo>
                  <a:cubicBezTo>
                    <a:pt x="40" y="193"/>
                    <a:pt x="42" y="197"/>
                    <a:pt x="40" y="201"/>
                  </a:cubicBezTo>
                  <a:cubicBezTo>
                    <a:pt x="40" y="202"/>
                    <a:pt x="39" y="203"/>
                    <a:pt x="39" y="203"/>
                  </a:cubicBezTo>
                  <a:cubicBezTo>
                    <a:pt x="35" y="212"/>
                    <a:pt x="31" y="222"/>
                    <a:pt x="28" y="231"/>
                  </a:cubicBezTo>
                  <a:cubicBezTo>
                    <a:pt x="22" y="249"/>
                    <a:pt x="31" y="264"/>
                    <a:pt x="48" y="269"/>
                  </a:cubicBezTo>
                  <a:cubicBezTo>
                    <a:pt x="64" y="273"/>
                    <a:pt x="80" y="272"/>
                    <a:pt x="95" y="264"/>
                  </a:cubicBezTo>
                  <a:cubicBezTo>
                    <a:pt x="100" y="261"/>
                    <a:pt x="104" y="259"/>
                    <a:pt x="110" y="259"/>
                  </a:cubicBezTo>
                  <a:cubicBezTo>
                    <a:pt x="120" y="262"/>
                    <a:pt x="130" y="262"/>
                    <a:pt x="140" y="267"/>
                  </a:cubicBezTo>
                  <a:cubicBezTo>
                    <a:pt x="145" y="270"/>
                    <a:pt x="151" y="267"/>
                    <a:pt x="157" y="268"/>
                  </a:cubicBezTo>
                  <a:cubicBezTo>
                    <a:pt x="160" y="268"/>
                    <a:pt x="164" y="267"/>
                    <a:pt x="163" y="272"/>
                  </a:cubicBezTo>
                  <a:cubicBezTo>
                    <a:pt x="159" y="274"/>
                    <a:pt x="155" y="274"/>
                    <a:pt x="151" y="274"/>
                  </a:cubicBezTo>
                  <a:cubicBezTo>
                    <a:pt x="128" y="273"/>
                    <a:pt x="105" y="275"/>
                    <a:pt x="83" y="280"/>
                  </a:cubicBezTo>
                  <a:cubicBezTo>
                    <a:pt x="69" y="282"/>
                    <a:pt x="56" y="283"/>
                    <a:pt x="43" y="280"/>
                  </a:cubicBezTo>
                  <a:cubicBezTo>
                    <a:pt x="23" y="276"/>
                    <a:pt x="11" y="261"/>
                    <a:pt x="13" y="240"/>
                  </a:cubicBezTo>
                  <a:cubicBezTo>
                    <a:pt x="14" y="225"/>
                    <a:pt x="17" y="211"/>
                    <a:pt x="18" y="196"/>
                  </a:cubicBezTo>
                  <a:cubicBezTo>
                    <a:pt x="20" y="175"/>
                    <a:pt x="22" y="155"/>
                    <a:pt x="22" y="134"/>
                  </a:cubicBezTo>
                  <a:cubicBezTo>
                    <a:pt x="20" y="128"/>
                    <a:pt x="23" y="122"/>
                    <a:pt x="19" y="116"/>
                  </a:cubicBezTo>
                  <a:close/>
                </a:path>
              </a:pathLst>
            </a:custGeom>
            <a:solidFill>
              <a:srgbClr val="E5C7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1" name="Freeform 206">
              <a:extLst>
                <a:ext uri="{FF2B5EF4-FFF2-40B4-BE49-F238E27FC236}">
                  <a16:creationId xmlns:a16="http://schemas.microsoft.com/office/drawing/2014/main" id="{3CDFD937-2A20-18DA-9AF1-A9EAD86104C7}"/>
                </a:ext>
              </a:extLst>
            </p:cNvPr>
            <p:cNvSpPr/>
            <p:nvPr/>
          </p:nvSpPr>
          <p:spPr bwMode="auto">
            <a:xfrm>
              <a:off x="10971213" y="604838"/>
              <a:ext cx="974725" cy="696913"/>
            </a:xfrm>
            <a:custGeom>
              <a:avLst/>
              <a:gdLst>
                <a:gd name="T0" fmla="*/ 13 w 257"/>
                <a:gd name="T1" fmla="*/ 20 h 184"/>
                <a:gd name="T2" fmla="*/ 8 w 257"/>
                <a:gd name="T3" fmla="*/ 112 h 184"/>
                <a:gd name="T4" fmla="*/ 9 w 257"/>
                <a:gd name="T5" fmla="*/ 145 h 184"/>
                <a:gd name="T6" fmla="*/ 32 w 257"/>
                <a:gd name="T7" fmla="*/ 166 h 184"/>
                <a:gd name="T8" fmla="*/ 68 w 257"/>
                <a:gd name="T9" fmla="*/ 166 h 184"/>
                <a:gd name="T10" fmla="*/ 154 w 257"/>
                <a:gd name="T11" fmla="*/ 159 h 184"/>
                <a:gd name="T12" fmla="*/ 175 w 257"/>
                <a:gd name="T13" fmla="*/ 159 h 184"/>
                <a:gd name="T14" fmla="*/ 218 w 257"/>
                <a:gd name="T15" fmla="*/ 162 h 184"/>
                <a:gd name="T16" fmla="*/ 242 w 257"/>
                <a:gd name="T17" fmla="*/ 144 h 184"/>
                <a:gd name="T18" fmla="*/ 245 w 257"/>
                <a:gd name="T19" fmla="*/ 96 h 184"/>
                <a:gd name="T20" fmla="*/ 236 w 257"/>
                <a:gd name="T21" fmla="*/ 28 h 184"/>
                <a:gd name="T22" fmla="*/ 237 w 257"/>
                <a:gd name="T23" fmla="*/ 16 h 184"/>
                <a:gd name="T24" fmla="*/ 238 w 257"/>
                <a:gd name="T25" fmla="*/ 6 h 184"/>
                <a:gd name="T26" fmla="*/ 243 w 257"/>
                <a:gd name="T27" fmla="*/ 1 h 184"/>
                <a:gd name="T28" fmla="*/ 253 w 257"/>
                <a:gd name="T29" fmla="*/ 88 h 184"/>
                <a:gd name="T30" fmla="*/ 250 w 257"/>
                <a:gd name="T31" fmla="*/ 151 h 184"/>
                <a:gd name="T32" fmla="*/ 204 w 257"/>
                <a:gd name="T33" fmla="*/ 182 h 184"/>
                <a:gd name="T34" fmla="*/ 110 w 257"/>
                <a:gd name="T35" fmla="*/ 179 h 184"/>
                <a:gd name="T36" fmla="*/ 54 w 257"/>
                <a:gd name="T37" fmla="*/ 182 h 184"/>
                <a:gd name="T38" fmla="*/ 1 w 257"/>
                <a:gd name="T39" fmla="*/ 133 h 184"/>
                <a:gd name="T40" fmla="*/ 6 w 257"/>
                <a:gd name="T41" fmla="*/ 100 h 184"/>
                <a:gd name="T42" fmla="*/ 12 w 257"/>
                <a:gd name="T43" fmla="*/ 20 h 184"/>
                <a:gd name="T44" fmla="*/ 13 w 257"/>
                <a:gd name="T45" fmla="*/ 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7" h="184">
                  <a:moveTo>
                    <a:pt x="13" y="20"/>
                  </a:moveTo>
                  <a:cubicBezTo>
                    <a:pt x="15" y="51"/>
                    <a:pt x="12" y="82"/>
                    <a:pt x="8" y="112"/>
                  </a:cubicBezTo>
                  <a:cubicBezTo>
                    <a:pt x="6" y="124"/>
                    <a:pt x="5" y="134"/>
                    <a:pt x="9" y="145"/>
                  </a:cubicBezTo>
                  <a:cubicBezTo>
                    <a:pt x="13" y="157"/>
                    <a:pt x="21" y="163"/>
                    <a:pt x="32" y="166"/>
                  </a:cubicBezTo>
                  <a:cubicBezTo>
                    <a:pt x="44" y="168"/>
                    <a:pt x="56" y="168"/>
                    <a:pt x="68" y="166"/>
                  </a:cubicBezTo>
                  <a:cubicBezTo>
                    <a:pt x="96" y="160"/>
                    <a:pt x="125" y="158"/>
                    <a:pt x="154" y="159"/>
                  </a:cubicBezTo>
                  <a:cubicBezTo>
                    <a:pt x="161" y="156"/>
                    <a:pt x="168" y="159"/>
                    <a:pt x="175" y="159"/>
                  </a:cubicBezTo>
                  <a:cubicBezTo>
                    <a:pt x="190" y="161"/>
                    <a:pt x="204" y="162"/>
                    <a:pt x="218" y="162"/>
                  </a:cubicBezTo>
                  <a:cubicBezTo>
                    <a:pt x="233" y="162"/>
                    <a:pt x="238" y="158"/>
                    <a:pt x="242" y="144"/>
                  </a:cubicBezTo>
                  <a:cubicBezTo>
                    <a:pt x="247" y="128"/>
                    <a:pt x="246" y="112"/>
                    <a:pt x="245" y="96"/>
                  </a:cubicBezTo>
                  <a:cubicBezTo>
                    <a:pt x="243" y="73"/>
                    <a:pt x="239" y="51"/>
                    <a:pt x="236" y="28"/>
                  </a:cubicBezTo>
                  <a:cubicBezTo>
                    <a:pt x="236" y="24"/>
                    <a:pt x="236" y="20"/>
                    <a:pt x="237" y="16"/>
                  </a:cubicBezTo>
                  <a:cubicBezTo>
                    <a:pt x="238" y="13"/>
                    <a:pt x="237" y="9"/>
                    <a:pt x="238" y="6"/>
                  </a:cubicBezTo>
                  <a:cubicBezTo>
                    <a:pt x="238" y="3"/>
                    <a:pt x="238" y="0"/>
                    <a:pt x="243" y="1"/>
                  </a:cubicBezTo>
                  <a:cubicBezTo>
                    <a:pt x="245" y="30"/>
                    <a:pt x="249" y="59"/>
                    <a:pt x="253" y="88"/>
                  </a:cubicBezTo>
                  <a:cubicBezTo>
                    <a:pt x="256" y="109"/>
                    <a:pt x="257" y="130"/>
                    <a:pt x="250" y="151"/>
                  </a:cubicBezTo>
                  <a:cubicBezTo>
                    <a:pt x="243" y="171"/>
                    <a:pt x="226" y="184"/>
                    <a:pt x="204" y="182"/>
                  </a:cubicBezTo>
                  <a:cubicBezTo>
                    <a:pt x="173" y="180"/>
                    <a:pt x="141" y="178"/>
                    <a:pt x="110" y="179"/>
                  </a:cubicBezTo>
                  <a:cubicBezTo>
                    <a:pt x="91" y="179"/>
                    <a:pt x="72" y="181"/>
                    <a:pt x="54" y="182"/>
                  </a:cubicBezTo>
                  <a:cubicBezTo>
                    <a:pt x="21" y="184"/>
                    <a:pt x="4" y="160"/>
                    <a:pt x="1" y="133"/>
                  </a:cubicBezTo>
                  <a:cubicBezTo>
                    <a:pt x="0" y="122"/>
                    <a:pt x="4" y="111"/>
                    <a:pt x="6" y="100"/>
                  </a:cubicBezTo>
                  <a:cubicBezTo>
                    <a:pt x="9" y="74"/>
                    <a:pt x="12" y="47"/>
                    <a:pt x="12" y="20"/>
                  </a:cubicBezTo>
                  <a:cubicBezTo>
                    <a:pt x="12" y="19"/>
                    <a:pt x="13" y="19"/>
                    <a:pt x="13" y="20"/>
                  </a:cubicBezTo>
                  <a:close/>
                </a:path>
              </a:pathLst>
            </a:custGeom>
            <a:solidFill>
              <a:srgbClr val="0F0C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2" name="Freeform 207">
              <a:extLst>
                <a:ext uri="{FF2B5EF4-FFF2-40B4-BE49-F238E27FC236}">
                  <a16:creationId xmlns:a16="http://schemas.microsoft.com/office/drawing/2014/main" id="{34A986A8-AC00-5667-A8AC-325D1C6E1358}"/>
                </a:ext>
              </a:extLst>
            </p:cNvPr>
            <p:cNvSpPr/>
            <p:nvPr/>
          </p:nvSpPr>
          <p:spPr bwMode="auto">
            <a:xfrm>
              <a:off x="10896601" y="155575"/>
              <a:ext cx="1101724" cy="434975"/>
            </a:xfrm>
            <a:custGeom>
              <a:avLst/>
              <a:gdLst>
                <a:gd name="T0" fmla="*/ 120 w 291"/>
                <a:gd name="T1" fmla="*/ 33 h 115"/>
                <a:gd name="T2" fmla="*/ 103 w 291"/>
                <a:gd name="T3" fmla="*/ 21 h 115"/>
                <a:gd name="T4" fmla="*/ 14 w 291"/>
                <a:gd name="T5" fmla="*/ 59 h 115"/>
                <a:gd name="T6" fmla="*/ 16 w 291"/>
                <a:gd name="T7" fmla="*/ 91 h 115"/>
                <a:gd name="T8" fmla="*/ 15 w 291"/>
                <a:gd name="T9" fmla="*/ 93 h 115"/>
                <a:gd name="T10" fmla="*/ 46 w 291"/>
                <a:gd name="T11" fmla="*/ 14 h 115"/>
                <a:gd name="T12" fmla="*/ 114 w 291"/>
                <a:gd name="T13" fmla="*/ 19 h 115"/>
                <a:gd name="T14" fmla="*/ 122 w 291"/>
                <a:gd name="T15" fmla="*/ 24 h 115"/>
                <a:gd name="T16" fmla="*/ 164 w 291"/>
                <a:gd name="T17" fmla="*/ 25 h 115"/>
                <a:gd name="T18" fmla="*/ 223 w 291"/>
                <a:gd name="T19" fmla="*/ 8 h 115"/>
                <a:gd name="T20" fmla="*/ 281 w 291"/>
                <a:gd name="T21" fmla="*/ 46 h 115"/>
                <a:gd name="T22" fmla="*/ 268 w 291"/>
                <a:gd name="T23" fmla="*/ 110 h 115"/>
                <a:gd name="T24" fmla="*/ 263 w 291"/>
                <a:gd name="T25" fmla="*/ 115 h 115"/>
                <a:gd name="T26" fmla="*/ 262 w 291"/>
                <a:gd name="T27" fmla="*/ 107 h 115"/>
                <a:gd name="T28" fmla="*/ 270 w 291"/>
                <a:gd name="T29" fmla="*/ 88 h 115"/>
                <a:gd name="T30" fmla="*/ 244 w 291"/>
                <a:gd name="T31" fmla="*/ 23 h 115"/>
                <a:gd name="T32" fmla="*/ 182 w 291"/>
                <a:gd name="T33" fmla="*/ 29 h 115"/>
                <a:gd name="T34" fmla="*/ 162 w 291"/>
                <a:gd name="T35" fmla="*/ 39 h 115"/>
                <a:gd name="T36" fmla="*/ 126 w 291"/>
                <a:gd name="T37" fmla="*/ 38 h 115"/>
                <a:gd name="T38" fmla="*/ 120 w 291"/>
                <a:gd name="T39" fmla="*/ 3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1" h="115">
                  <a:moveTo>
                    <a:pt x="120" y="33"/>
                  </a:moveTo>
                  <a:cubicBezTo>
                    <a:pt x="115" y="29"/>
                    <a:pt x="109" y="25"/>
                    <a:pt x="103" y="21"/>
                  </a:cubicBezTo>
                  <a:cubicBezTo>
                    <a:pt x="70" y="0"/>
                    <a:pt x="17" y="30"/>
                    <a:pt x="14" y="59"/>
                  </a:cubicBezTo>
                  <a:cubicBezTo>
                    <a:pt x="12" y="70"/>
                    <a:pt x="13" y="81"/>
                    <a:pt x="16" y="91"/>
                  </a:cubicBezTo>
                  <a:cubicBezTo>
                    <a:pt x="17" y="93"/>
                    <a:pt x="16" y="94"/>
                    <a:pt x="15" y="93"/>
                  </a:cubicBezTo>
                  <a:cubicBezTo>
                    <a:pt x="0" y="61"/>
                    <a:pt x="13" y="30"/>
                    <a:pt x="46" y="14"/>
                  </a:cubicBezTo>
                  <a:cubicBezTo>
                    <a:pt x="70" y="4"/>
                    <a:pt x="92" y="3"/>
                    <a:pt x="114" y="19"/>
                  </a:cubicBezTo>
                  <a:cubicBezTo>
                    <a:pt x="117" y="21"/>
                    <a:pt x="119" y="22"/>
                    <a:pt x="122" y="24"/>
                  </a:cubicBezTo>
                  <a:cubicBezTo>
                    <a:pt x="136" y="34"/>
                    <a:pt x="149" y="35"/>
                    <a:pt x="164" y="25"/>
                  </a:cubicBezTo>
                  <a:cubicBezTo>
                    <a:pt x="182" y="14"/>
                    <a:pt x="202" y="8"/>
                    <a:pt x="223" y="8"/>
                  </a:cubicBezTo>
                  <a:cubicBezTo>
                    <a:pt x="249" y="8"/>
                    <a:pt x="272" y="23"/>
                    <a:pt x="281" y="46"/>
                  </a:cubicBezTo>
                  <a:cubicBezTo>
                    <a:pt x="291" y="70"/>
                    <a:pt x="285" y="92"/>
                    <a:pt x="268" y="110"/>
                  </a:cubicBezTo>
                  <a:cubicBezTo>
                    <a:pt x="266" y="112"/>
                    <a:pt x="264" y="114"/>
                    <a:pt x="263" y="115"/>
                  </a:cubicBezTo>
                  <a:cubicBezTo>
                    <a:pt x="258" y="113"/>
                    <a:pt x="261" y="110"/>
                    <a:pt x="262" y="107"/>
                  </a:cubicBezTo>
                  <a:cubicBezTo>
                    <a:pt x="264" y="100"/>
                    <a:pt x="267" y="94"/>
                    <a:pt x="270" y="88"/>
                  </a:cubicBezTo>
                  <a:cubicBezTo>
                    <a:pt x="284" y="62"/>
                    <a:pt x="267" y="32"/>
                    <a:pt x="244" y="23"/>
                  </a:cubicBezTo>
                  <a:cubicBezTo>
                    <a:pt x="223" y="15"/>
                    <a:pt x="202" y="20"/>
                    <a:pt x="182" y="29"/>
                  </a:cubicBezTo>
                  <a:cubicBezTo>
                    <a:pt x="175" y="32"/>
                    <a:pt x="168" y="35"/>
                    <a:pt x="162" y="39"/>
                  </a:cubicBezTo>
                  <a:cubicBezTo>
                    <a:pt x="150" y="45"/>
                    <a:pt x="138" y="45"/>
                    <a:pt x="126" y="38"/>
                  </a:cubicBezTo>
                  <a:cubicBezTo>
                    <a:pt x="124" y="37"/>
                    <a:pt x="121" y="36"/>
                    <a:pt x="120" y="33"/>
                  </a:cubicBezTo>
                  <a:close/>
                </a:path>
              </a:pathLst>
            </a:custGeom>
            <a:solidFill>
              <a:srgbClr val="0C0A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3" name="Freeform 208">
              <a:extLst>
                <a:ext uri="{FF2B5EF4-FFF2-40B4-BE49-F238E27FC236}">
                  <a16:creationId xmlns:a16="http://schemas.microsoft.com/office/drawing/2014/main" id="{F029C9A0-B4E6-A117-7024-47FED6E8DBF3}"/>
                </a:ext>
              </a:extLst>
            </p:cNvPr>
            <p:cNvSpPr/>
            <p:nvPr/>
          </p:nvSpPr>
          <p:spPr bwMode="auto">
            <a:xfrm>
              <a:off x="11503025" y="215900"/>
              <a:ext cx="450850" cy="450850"/>
            </a:xfrm>
            <a:custGeom>
              <a:avLst/>
              <a:gdLst>
                <a:gd name="T0" fmla="*/ 2 w 119"/>
                <a:gd name="T1" fmla="*/ 22 h 119"/>
                <a:gd name="T2" fmla="*/ 67 w 119"/>
                <a:gd name="T3" fmla="*/ 1 h 119"/>
                <a:gd name="T4" fmla="*/ 118 w 119"/>
                <a:gd name="T5" fmla="*/ 48 h 119"/>
                <a:gd name="T6" fmla="*/ 111 w 119"/>
                <a:gd name="T7" fmla="*/ 75 h 119"/>
                <a:gd name="T8" fmla="*/ 103 w 119"/>
                <a:gd name="T9" fmla="*/ 94 h 119"/>
                <a:gd name="T10" fmla="*/ 103 w 119"/>
                <a:gd name="T11" fmla="*/ 99 h 119"/>
                <a:gd name="T12" fmla="*/ 103 w 119"/>
                <a:gd name="T13" fmla="*/ 104 h 119"/>
                <a:gd name="T14" fmla="*/ 99 w 119"/>
                <a:gd name="T15" fmla="*/ 119 h 119"/>
                <a:gd name="T16" fmla="*/ 94 w 119"/>
                <a:gd name="T17" fmla="*/ 92 h 119"/>
                <a:gd name="T18" fmla="*/ 95 w 119"/>
                <a:gd name="T19" fmla="*/ 83 h 119"/>
                <a:gd name="T20" fmla="*/ 96 w 119"/>
                <a:gd name="T21" fmla="*/ 80 h 119"/>
                <a:gd name="T22" fmla="*/ 100 w 119"/>
                <a:gd name="T23" fmla="*/ 72 h 119"/>
                <a:gd name="T24" fmla="*/ 106 w 119"/>
                <a:gd name="T25" fmla="*/ 53 h 119"/>
                <a:gd name="T26" fmla="*/ 60 w 119"/>
                <a:gd name="T27" fmla="*/ 12 h 119"/>
                <a:gd name="T28" fmla="*/ 56 w 119"/>
                <a:gd name="T29" fmla="*/ 12 h 119"/>
                <a:gd name="T30" fmla="*/ 43 w 119"/>
                <a:gd name="T31" fmla="*/ 14 h 119"/>
                <a:gd name="T32" fmla="*/ 35 w 119"/>
                <a:gd name="T33" fmla="*/ 16 h 119"/>
                <a:gd name="T34" fmla="*/ 9 w 119"/>
                <a:gd name="T35" fmla="*/ 24 h 119"/>
                <a:gd name="T36" fmla="*/ 3 w 119"/>
                <a:gd name="T37" fmla="*/ 26 h 119"/>
                <a:gd name="T38" fmla="*/ 2 w 119"/>
                <a:gd name="T39" fmla="*/ 2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119">
                  <a:moveTo>
                    <a:pt x="2" y="22"/>
                  </a:moveTo>
                  <a:cubicBezTo>
                    <a:pt x="21" y="9"/>
                    <a:pt x="42" y="0"/>
                    <a:pt x="67" y="1"/>
                  </a:cubicBezTo>
                  <a:cubicBezTo>
                    <a:pt x="93" y="3"/>
                    <a:pt x="115" y="23"/>
                    <a:pt x="118" y="48"/>
                  </a:cubicBezTo>
                  <a:cubicBezTo>
                    <a:pt x="119" y="58"/>
                    <a:pt x="116" y="67"/>
                    <a:pt x="111" y="75"/>
                  </a:cubicBezTo>
                  <a:cubicBezTo>
                    <a:pt x="108" y="82"/>
                    <a:pt x="105" y="88"/>
                    <a:pt x="103" y="94"/>
                  </a:cubicBezTo>
                  <a:cubicBezTo>
                    <a:pt x="102" y="96"/>
                    <a:pt x="101" y="98"/>
                    <a:pt x="103" y="99"/>
                  </a:cubicBezTo>
                  <a:cubicBezTo>
                    <a:pt x="103" y="101"/>
                    <a:pt x="103" y="103"/>
                    <a:pt x="103" y="104"/>
                  </a:cubicBezTo>
                  <a:cubicBezTo>
                    <a:pt x="97" y="108"/>
                    <a:pt x="101" y="114"/>
                    <a:pt x="99" y="119"/>
                  </a:cubicBezTo>
                  <a:cubicBezTo>
                    <a:pt x="95" y="110"/>
                    <a:pt x="92" y="102"/>
                    <a:pt x="94" y="92"/>
                  </a:cubicBezTo>
                  <a:cubicBezTo>
                    <a:pt x="95" y="89"/>
                    <a:pt x="95" y="86"/>
                    <a:pt x="95" y="83"/>
                  </a:cubicBezTo>
                  <a:cubicBezTo>
                    <a:pt x="95" y="82"/>
                    <a:pt x="96" y="81"/>
                    <a:pt x="96" y="80"/>
                  </a:cubicBezTo>
                  <a:cubicBezTo>
                    <a:pt x="97" y="77"/>
                    <a:pt x="97" y="74"/>
                    <a:pt x="100" y="72"/>
                  </a:cubicBezTo>
                  <a:cubicBezTo>
                    <a:pt x="105" y="66"/>
                    <a:pt x="106" y="60"/>
                    <a:pt x="106" y="53"/>
                  </a:cubicBezTo>
                  <a:cubicBezTo>
                    <a:pt x="106" y="28"/>
                    <a:pt x="84" y="9"/>
                    <a:pt x="60" y="12"/>
                  </a:cubicBezTo>
                  <a:cubicBezTo>
                    <a:pt x="59" y="12"/>
                    <a:pt x="58" y="12"/>
                    <a:pt x="56" y="12"/>
                  </a:cubicBezTo>
                  <a:cubicBezTo>
                    <a:pt x="52" y="11"/>
                    <a:pt x="47" y="11"/>
                    <a:pt x="43" y="14"/>
                  </a:cubicBezTo>
                  <a:cubicBezTo>
                    <a:pt x="40" y="15"/>
                    <a:pt x="38" y="16"/>
                    <a:pt x="35" y="16"/>
                  </a:cubicBezTo>
                  <a:cubicBezTo>
                    <a:pt x="25" y="15"/>
                    <a:pt x="18" y="21"/>
                    <a:pt x="9" y="24"/>
                  </a:cubicBezTo>
                  <a:cubicBezTo>
                    <a:pt x="7" y="25"/>
                    <a:pt x="5" y="26"/>
                    <a:pt x="3" y="26"/>
                  </a:cubicBezTo>
                  <a:cubicBezTo>
                    <a:pt x="0" y="25"/>
                    <a:pt x="2" y="23"/>
                    <a:pt x="2" y="22"/>
                  </a:cubicBezTo>
                  <a:close/>
                </a:path>
              </a:pathLst>
            </a:custGeom>
            <a:solidFill>
              <a:srgbClr val="E2C6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4" name="Freeform 209">
              <a:extLst>
                <a:ext uri="{FF2B5EF4-FFF2-40B4-BE49-F238E27FC236}">
                  <a16:creationId xmlns:a16="http://schemas.microsoft.com/office/drawing/2014/main" id="{48912C0A-F960-C9B4-9175-4431C2BC2A57}"/>
                </a:ext>
              </a:extLst>
            </p:cNvPr>
            <p:cNvSpPr/>
            <p:nvPr/>
          </p:nvSpPr>
          <p:spPr bwMode="auto">
            <a:xfrm>
              <a:off x="10952163" y="500063"/>
              <a:ext cx="49212" cy="85725"/>
            </a:xfrm>
            <a:custGeom>
              <a:avLst/>
              <a:gdLst>
                <a:gd name="T0" fmla="*/ 0 w 13"/>
                <a:gd name="T1" fmla="*/ 2 h 23"/>
                <a:gd name="T2" fmla="*/ 1 w 13"/>
                <a:gd name="T3" fmla="*/ 0 h 23"/>
                <a:gd name="T4" fmla="*/ 13 w 13"/>
                <a:gd name="T5" fmla="*/ 23 h 23"/>
                <a:gd name="T6" fmla="*/ 0 w 13"/>
                <a:gd name="T7" fmla="*/ 2 h 23"/>
              </a:gdLst>
              <a:ahLst/>
              <a:cxnLst>
                <a:cxn ang="0">
                  <a:pos x="T0" y="T1"/>
                </a:cxn>
                <a:cxn ang="0">
                  <a:pos x="T2" y="T3"/>
                </a:cxn>
                <a:cxn ang="0">
                  <a:pos x="T4" y="T5"/>
                </a:cxn>
                <a:cxn ang="0">
                  <a:pos x="T6" y="T7"/>
                </a:cxn>
              </a:cxnLst>
              <a:rect l="0" t="0" r="r" b="b"/>
              <a:pathLst>
                <a:path w="13" h="23">
                  <a:moveTo>
                    <a:pt x="0" y="2"/>
                  </a:moveTo>
                  <a:cubicBezTo>
                    <a:pt x="0" y="2"/>
                    <a:pt x="1" y="1"/>
                    <a:pt x="1" y="0"/>
                  </a:cubicBezTo>
                  <a:cubicBezTo>
                    <a:pt x="5" y="8"/>
                    <a:pt x="11" y="15"/>
                    <a:pt x="13" y="23"/>
                  </a:cubicBezTo>
                  <a:cubicBezTo>
                    <a:pt x="7" y="17"/>
                    <a:pt x="2" y="10"/>
                    <a:pt x="0" y="2"/>
                  </a:cubicBezTo>
                  <a:close/>
                </a:path>
              </a:pathLst>
            </a:custGeom>
            <a:solidFill>
              <a:srgbClr val="5E5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5" name="Freeform 210">
              <a:extLst>
                <a:ext uri="{FF2B5EF4-FFF2-40B4-BE49-F238E27FC236}">
                  <a16:creationId xmlns:a16="http://schemas.microsoft.com/office/drawing/2014/main" id="{AAB3A61C-FE09-33A0-805F-0BF08FA7161A}"/>
                </a:ext>
              </a:extLst>
            </p:cNvPr>
            <p:cNvSpPr/>
            <p:nvPr/>
          </p:nvSpPr>
          <p:spPr bwMode="auto">
            <a:xfrm>
              <a:off x="11009313" y="604838"/>
              <a:ext cx="15875" cy="76200"/>
            </a:xfrm>
            <a:custGeom>
              <a:avLst/>
              <a:gdLst>
                <a:gd name="T0" fmla="*/ 3 w 4"/>
                <a:gd name="T1" fmla="*/ 20 h 20"/>
                <a:gd name="T2" fmla="*/ 2 w 4"/>
                <a:gd name="T3" fmla="*/ 20 h 20"/>
                <a:gd name="T4" fmla="*/ 0 w 4"/>
                <a:gd name="T5" fmla="*/ 4 h 20"/>
                <a:gd name="T6" fmla="*/ 0 w 4"/>
                <a:gd name="T7" fmla="*/ 2 h 20"/>
                <a:gd name="T8" fmla="*/ 2 w 4"/>
                <a:gd name="T9" fmla="*/ 2 h 20"/>
                <a:gd name="T10" fmla="*/ 3 w 4"/>
                <a:gd name="T11" fmla="*/ 20 h 20"/>
              </a:gdLst>
              <a:ahLst/>
              <a:cxnLst>
                <a:cxn ang="0">
                  <a:pos x="T0" y="T1"/>
                </a:cxn>
                <a:cxn ang="0">
                  <a:pos x="T2" y="T3"/>
                </a:cxn>
                <a:cxn ang="0">
                  <a:pos x="T4" y="T5"/>
                </a:cxn>
                <a:cxn ang="0">
                  <a:pos x="T6" y="T7"/>
                </a:cxn>
                <a:cxn ang="0">
                  <a:pos x="T8" y="T9"/>
                </a:cxn>
                <a:cxn ang="0">
                  <a:pos x="T10" y="T11"/>
                </a:cxn>
              </a:cxnLst>
              <a:rect l="0" t="0" r="r" b="b"/>
              <a:pathLst>
                <a:path w="4" h="20">
                  <a:moveTo>
                    <a:pt x="3" y="20"/>
                  </a:moveTo>
                  <a:cubicBezTo>
                    <a:pt x="3" y="20"/>
                    <a:pt x="2" y="20"/>
                    <a:pt x="2" y="20"/>
                  </a:cubicBezTo>
                  <a:cubicBezTo>
                    <a:pt x="0" y="15"/>
                    <a:pt x="1" y="9"/>
                    <a:pt x="0" y="4"/>
                  </a:cubicBezTo>
                  <a:cubicBezTo>
                    <a:pt x="0" y="3"/>
                    <a:pt x="0" y="2"/>
                    <a:pt x="0" y="2"/>
                  </a:cubicBezTo>
                  <a:cubicBezTo>
                    <a:pt x="2" y="0"/>
                    <a:pt x="2" y="1"/>
                    <a:pt x="2" y="2"/>
                  </a:cubicBezTo>
                  <a:cubicBezTo>
                    <a:pt x="3" y="8"/>
                    <a:pt x="4" y="14"/>
                    <a:pt x="3" y="20"/>
                  </a:cubicBezTo>
                  <a:close/>
                </a:path>
              </a:pathLst>
            </a:custGeom>
            <a:solidFill>
              <a:srgbClr val="796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6" name="Freeform 211">
              <a:extLst>
                <a:ext uri="{FF2B5EF4-FFF2-40B4-BE49-F238E27FC236}">
                  <a16:creationId xmlns:a16="http://schemas.microsoft.com/office/drawing/2014/main" id="{C6E77BBD-B851-CFE9-F215-3F7C25EF59D7}"/>
                </a:ext>
              </a:extLst>
            </p:cNvPr>
            <p:cNvSpPr/>
            <p:nvPr/>
          </p:nvSpPr>
          <p:spPr bwMode="auto">
            <a:xfrm>
              <a:off x="11014075" y="276225"/>
              <a:ext cx="833437" cy="908050"/>
            </a:xfrm>
            <a:custGeom>
              <a:avLst/>
              <a:gdLst>
                <a:gd name="T0" fmla="*/ 6 w 220"/>
                <a:gd name="T1" fmla="*/ 48 h 240"/>
                <a:gd name="T2" fmla="*/ 5 w 220"/>
                <a:gd name="T3" fmla="*/ 34 h 240"/>
                <a:gd name="T4" fmla="*/ 51 w 220"/>
                <a:gd name="T5" fmla="*/ 3 h 240"/>
                <a:gd name="T6" fmla="*/ 88 w 220"/>
                <a:gd name="T7" fmla="*/ 29 h 240"/>
                <a:gd name="T8" fmla="*/ 94 w 220"/>
                <a:gd name="T9" fmla="*/ 42 h 240"/>
                <a:gd name="T10" fmla="*/ 129 w 220"/>
                <a:gd name="T11" fmla="*/ 49 h 240"/>
                <a:gd name="T12" fmla="*/ 134 w 220"/>
                <a:gd name="T13" fmla="*/ 34 h 240"/>
                <a:gd name="T14" fmla="*/ 144 w 220"/>
                <a:gd name="T15" fmla="*/ 27 h 240"/>
                <a:gd name="T16" fmla="*/ 154 w 220"/>
                <a:gd name="T17" fmla="*/ 28 h 240"/>
                <a:gd name="T18" fmla="*/ 177 w 220"/>
                <a:gd name="T19" fmla="*/ 17 h 240"/>
                <a:gd name="T20" fmla="*/ 180 w 220"/>
                <a:gd name="T21" fmla="*/ 13 h 240"/>
                <a:gd name="T22" fmla="*/ 194 w 220"/>
                <a:gd name="T23" fmla="*/ 3 h 240"/>
                <a:gd name="T24" fmla="*/ 201 w 220"/>
                <a:gd name="T25" fmla="*/ 7 h 240"/>
                <a:gd name="T26" fmla="*/ 208 w 220"/>
                <a:gd name="T27" fmla="*/ 16 h 240"/>
                <a:gd name="T28" fmla="*/ 214 w 220"/>
                <a:gd name="T29" fmla="*/ 45 h 240"/>
                <a:gd name="T30" fmla="*/ 199 w 220"/>
                <a:gd name="T31" fmla="*/ 61 h 240"/>
                <a:gd name="T32" fmla="*/ 183 w 220"/>
                <a:gd name="T33" fmla="*/ 76 h 240"/>
                <a:gd name="T34" fmla="*/ 179 w 220"/>
                <a:gd name="T35" fmla="*/ 105 h 240"/>
                <a:gd name="T36" fmla="*/ 189 w 220"/>
                <a:gd name="T37" fmla="*/ 110 h 240"/>
                <a:gd name="T38" fmla="*/ 199 w 220"/>
                <a:gd name="T39" fmla="*/ 114 h 240"/>
                <a:gd name="T40" fmla="*/ 207 w 220"/>
                <a:gd name="T41" fmla="*/ 124 h 240"/>
                <a:gd name="T42" fmla="*/ 203 w 220"/>
                <a:gd name="T43" fmla="*/ 153 h 240"/>
                <a:gd name="T44" fmla="*/ 202 w 220"/>
                <a:gd name="T45" fmla="*/ 154 h 240"/>
                <a:gd name="T46" fmla="*/ 201 w 220"/>
                <a:gd name="T47" fmla="*/ 180 h 240"/>
                <a:gd name="T48" fmla="*/ 205 w 220"/>
                <a:gd name="T49" fmla="*/ 212 h 240"/>
                <a:gd name="T50" fmla="*/ 203 w 220"/>
                <a:gd name="T51" fmla="*/ 217 h 240"/>
                <a:gd name="T52" fmla="*/ 177 w 220"/>
                <a:gd name="T53" fmla="*/ 239 h 240"/>
                <a:gd name="T54" fmla="*/ 163 w 220"/>
                <a:gd name="T55" fmla="*/ 239 h 240"/>
                <a:gd name="T56" fmla="*/ 152 w 220"/>
                <a:gd name="T57" fmla="*/ 238 h 240"/>
                <a:gd name="T58" fmla="*/ 138 w 220"/>
                <a:gd name="T59" fmla="*/ 232 h 240"/>
                <a:gd name="T60" fmla="*/ 118 w 220"/>
                <a:gd name="T61" fmla="*/ 223 h 240"/>
                <a:gd name="T62" fmla="*/ 74 w 220"/>
                <a:gd name="T63" fmla="*/ 228 h 240"/>
                <a:gd name="T64" fmla="*/ 48 w 220"/>
                <a:gd name="T65" fmla="*/ 230 h 240"/>
                <a:gd name="T66" fmla="*/ 26 w 220"/>
                <a:gd name="T67" fmla="*/ 218 h 240"/>
                <a:gd name="T68" fmla="*/ 11 w 220"/>
                <a:gd name="T69" fmla="*/ 215 h 240"/>
                <a:gd name="T70" fmla="*/ 8 w 220"/>
                <a:gd name="T71" fmla="*/ 215 h 240"/>
                <a:gd name="T72" fmla="*/ 8 w 220"/>
                <a:gd name="T73" fmla="*/ 206 h 240"/>
                <a:gd name="T74" fmla="*/ 18 w 220"/>
                <a:gd name="T75" fmla="*/ 177 h 240"/>
                <a:gd name="T76" fmla="*/ 18 w 220"/>
                <a:gd name="T77" fmla="*/ 177 h 240"/>
                <a:gd name="T78" fmla="*/ 22 w 220"/>
                <a:gd name="T79" fmla="*/ 170 h 240"/>
                <a:gd name="T80" fmla="*/ 22 w 220"/>
                <a:gd name="T81" fmla="*/ 142 h 240"/>
                <a:gd name="T82" fmla="*/ 33 w 220"/>
                <a:gd name="T83" fmla="*/ 124 h 240"/>
                <a:gd name="T84" fmla="*/ 37 w 220"/>
                <a:gd name="T85" fmla="*/ 119 h 240"/>
                <a:gd name="T86" fmla="*/ 34 w 220"/>
                <a:gd name="T87" fmla="*/ 93 h 240"/>
                <a:gd name="T88" fmla="*/ 18 w 220"/>
                <a:gd name="T89" fmla="*/ 77 h 240"/>
                <a:gd name="T90" fmla="*/ 6 w 220"/>
                <a:gd name="T91" fmla="*/ 4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0" h="240">
                  <a:moveTo>
                    <a:pt x="6" y="48"/>
                  </a:moveTo>
                  <a:cubicBezTo>
                    <a:pt x="0" y="43"/>
                    <a:pt x="4" y="39"/>
                    <a:pt x="5" y="34"/>
                  </a:cubicBezTo>
                  <a:cubicBezTo>
                    <a:pt x="10" y="11"/>
                    <a:pt x="32" y="0"/>
                    <a:pt x="51" y="3"/>
                  </a:cubicBezTo>
                  <a:cubicBezTo>
                    <a:pt x="68" y="5"/>
                    <a:pt x="81" y="12"/>
                    <a:pt x="88" y="29"/>
                  </a:cubicBezTo>
                  <a:cubicBezTo>
                    <a:pt x="89" y="33"/>
                    <a:pt x="92" y="38"/>
                    <a:pt x="94" y="42"/>
                  </a:cubicBezTo>
                  <a:cubicBezTo>
                    <a:pt x="102" y="54"/>
                    <a:pt x="117" y="57"/>
                    <a:pt x="129" y="49"/>
                  </a:cubicBezTo>
                  <a:cubicBezTo>
                    <a:pt x="134" y="45"/>
                    <a:pt x="133" y="39"/>
                    <a:pt x="134" y="34"/>
                  </a:cubicBezTo>
                  <a:cubicBezTo>
                    <a:pt x="135" y="28"/>
                    <a:pt x="138" y="26"/>
                    <a:pt x="144" y="27"/>
                  </a:cubicBezTo>
                  <a:cubicBezTo>
                    <a:pt x="147" y="28"/>
                    <a:pt x="151" y="27"/>
                    <a:pt x="154" y="28"/>
                  </a:cubicBezTo>
                  <a:cubicBezTo>
                    <a:pt x="165" y="31"/>
                    <a:pt x="172" y="26"/>
                    <a:pt x="177" y="17"/>
                  </a:cubicBezTo>
                  <a:cubicBezTo>
                    <a:pt x="178" y="15"/>
                    <a:pt x="179" y="14"/>
                    <a:pt x="180" y="13"/>
                  </a:cubicBezTo>
                  <a:cubicBezTo>
                    <a:pt x="184" y="9"/>
                    <a:pt x="188" y="4"/>
                    <a:pt x="194" y="3"/>
                  </a:cubicBezTo>
                  <a:cubicBezTo>
                    <a:pt x="198" y="3"/>
                    <a:pt x="201" y="4"/>
                    <a:pt x="201" y="7"/>
                  </a:cubicBezTo>
                  <a:cubicBezTo>
                    <a:pt x="202" y="12"/>
                    <a:pt x="205" y="14"/>
                    <a:pt x="208" y="16"/>
                  </a:cubicBezTo>
                  <a:cubicBezTo>
                    <a:pt x="217" y="23"/>
                    <a:pt x="220" y="33"/>
                    <a:pt x="214" y="45"/>
                  </a:cubicBezTo>
                  <a:cubicBezTo>
                    <a:pt x="210" y="51"/>
                    <a:pt x="206" y="58"/>
                    <a:pt x="199" y="61"/>
                  </a:cubicBezTo>
                  <a:cubicBezTo>
                    <a:pt x="193" y="65"/>
                    <a:pt x="188" y="71"/>
                    <a:pt x="183" y="76"/>
                  </a:cubicBezTo>
                  <a:cubicBezTo>
                    <a:pt x="176" y="85"/>
                    <a:pt x="176" y="95"/>
                    <a:pt x="179" y="105"/>
                  </a:cubicBezTo>
                  <a:cubicBezTo>
                    <a:pt x="181" y="109"/>
                    <a:pt x="184" y="111"/>
                    <a:pt x="189" y="110"/>
                  </a:cubicBezTo>
                  <a:cubicBezTo>
                    <a:pt x="194" y="108"/>
                    <a:pt x="198" y="110"/>
                    <a:pt x="199" y="114"/>
                  </a:cubicBezTo>
                  <a:cubicBezTo>
                    <a:pt x="201" y="118"/>
                    <a:pt x="204" y="121"/>
                    <a:pt x="207" y="124"/>
                  </a:cubicBezTo>
                  <a:cubicBezTo>
                    <a:pt x="217" y="136"/>
                    <a:pt x="216" y="144"/>
                    <a:pt x="203" y="153"/>
                  </a:cubicBezTo>
                  <a:cubicBezTo>
                    <a:pt x="202" y="154"/>
                    <a:pt x="203" y="153"/>
                    <a:pt x="202" y="154"/>
                  </a:cubicBezTo>
                  <a:cubicBezTo>
                    <a:pt x="188" y="164"/>
                    <a:pt x="188" y="169"/>
                    <a:pt x="201" y="180"/>
                  </a:cubicBezTo>
                  <a:cubicBezTo>
                    <a:pt x="212" y="190"/>
                    <a:pt x="214" y="200"/>
                    <a:pt x="205" y="212"/>
                  </a:cubicBezTo>
                  <a:cubicBezTo>
                    <a:pt x="204" y="214"/>
                    <a:pt x="203" y="216"/>
                    <a:pt x="203" y="217"/>
                  </a:cubicBezTo>
                  <a:cubicBezTo>
                    <a:pt x="201" y="232"/>
                    <a:pt x="192" y="240"/>
                    <a:pt x="177" y="239"/>
                  </a:cubicBezTo>
                  <a:cubicBezTo>
                    <a:pt x="173" y="239"/>
                    <a:pt x="168" y="239"/>
                    <a:pt x="163" y="239"/>
                  </a:cubicBezTo>
                  <a:cubicBezTo>
                    <a:pt x="160" y="239"/>
                    <a:pt x="156" y="240"/>
                    <a:pt x="152" y="238"/>
                  </a:cubicBezTo>
                  <a:cubicBezTo>
                    <a:pt x="148" y="236"/>
                    <a:pt x="143" y="234"/>
                    <a:pt x="138" y="232"/>
                  </a:cubicBezTo>
                  <a:cubicBezTo>
                    <a:pt x="131" y="230"/>
                    <a:pt x="125" y="225"/>
                    <a:pt x="118" y="223"/>
                  </a:cubicBezTo>
                  <a:cubicBezTo>
                    <a:pt x="102" y="219"/>
                    <a:pt x="88" y="225"/>
                    <a:pt x="74" y="228"/>
                  </a:cubicBezTo>
                  <a:cubicBezTo>
                    <a:pt x="65" y="230"/>
                    <a:pt x="57" y="232"/>
                    <a:pt x="48" y="230"/>
                  </a:cubicBezTo>
                  <a:cubicBezTo>
                    <a:pt x="39" y="228"/>
                    <a:pt x="32" y="224"/>
                    <a:pt x="26" y="218"/>
                  </a:cubicBezTo>
                  <a:cubicBezTo>
                    <a:pt x="21" y="213"/>
                    <a:pt x="17" y="211"/>
                    <a:pt x="11" y="215"/>
                  </a:cubicBezTo>
                  <a:cubicBezTo>
                    <a:pt x="10" y="216"/>
                    <a:pt x="9" y="215"/>
                    <a:pt x="8" y="215"/>
                  </a:cubicBezTo>
                  <a:cubicBezTo>
                    <a:pt x="6" y="212"/>
                    <a:pt x="7" y="209"/>
                    <a:pt x="8" y="206"/>
                  </a:cubicBezTo>
                  <a:cubicBezTo>
                    <a:pt x="11" y="196"/>
                    <a:pt x="15" y="186"/>
                    <a:pt x="18" y="177"/>
                  </a:cubicBezTo>
                  <a:cubicBezTo>
                    <a:pt x="18" y="177"/>
                    <a:pt x="18" y="177"/>
                    <a:pt x="18" y="177"/>
                  </a:cubicBezTo>
                  <a:cubicBezTo>
                    <a:pt x="20" y="175"/>
                    <a:pt x="21" y="173"/>
                    <a:pt x="22" y="170"/>
                  </a:cubicBezTo>
                  <a:cubicBezTo>
                    <a:pt x="24" y="161"/>
                    <a:pt x="21" y="151"/>
                    <a:pt x="22" y="142"/>
                  </a:cubicBezTo>
                  <a:cubicBezTo>
                    <a:pt x="23" y="134"/>
                    <a:pt x="26" y="128"/>
                    <a:pt x="33" y="124"/>
                  </a:cubicBezTo>
                  <a:cubicBezTo>
                    <a:pt x="35" y="123"/>
                    <a:pt x="36" y="121"/>
                    <a:pt x="37" y="119"/>
                  </a:cubicBezTo>
                  <a:cubicBezTo>
                    <a:pt x="44" y="108"/>
                    <a:pt x="43" y="103"/>
                    <a:pt x="34" y="93"/>
                  </a:cubicBezTo>
                  <a:cubicBezTo>
                    <a:pt x="28" y="87"/>
                    <a:pt x="23" y="82"/>
                    <a:pt x="18" y="77"/>
                  </a:cubicBezTo>
                  <a:cubicBezTo>
                    <a:pt x="10" y="68"/>
                    <a:pt x="5" y="59"/>
                    <a:pt x="6" y="48"/>
                  </a:cubicBezTo>
                  <a:close/>
                </a:path>
              </a:pathLst>
            </a:custGeom>
            <a:solidFill>
              <a:srgbClr val="FEDC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7" name="Freeform 212">
              <a:extLst>
                <a:ext uri="{FF2B5EF4-FFF2-40B4-BE49-F238E27FC236}">
                  <a16:creationId xmlns:a16="http://schemas.microsoft.com/office/drawing/2014/main" id="{8DAB6899-531F-7020-E4C7-C03FB7F1E53C}"/>
                </a:ext>
              </a:extLst>
            </p:cNvPr>
            <p:cNvSpPr/>
            <p:nvPr/>
          </p:nvSpPr>
          <p:spPr bwMode="auto">
            <a:xfrm>
              <a:off x="11355388" y="525463"/>
              <a:ext cx="560387" cy="704850"/>
            </a:xfrm>
            <a:custGeom>
              <a:avLst/>
              <a:gdLst>
                <a:gd name="T0" fmla="*/ 49 w 148"/>
                <a:gd name="T1" fmla="*/ 165 h 186"/>
                <a:gd name="T2" fmla="*/ 61 w 148"/>
                <a:gd name="T3" fmla="*/ 171 h 186"/>
                <a:gd name="T4" fmla="*/ 100 w 148"/>
                <a:gd name="T5" fmla="*/ 178 h 186"/>
                <a:gd name="T6" fmla="*/ 128 w 148"/>
                <a:gd name="T7" fmla="*/ 154 h 186"/>
                <a:gd name="T8" fmla="*/ 134 w 148"/>
                <a:gd name="T9" fmla="*/ 141 h 186"/>
                <a:gd name="T10" fmla="*/ 129 w 148"/>
                <a:gd name="T11" fmla="*/ 117 h 186"/>
                <a:gd name="T12" fmla="*/ 117 w 148"/>
                <a:gd name="T13" fmla="*/ 107 h 186"/>
                <a:gd name="T14" fmla="*/ 119 w 148"/>
                <a:gd name="T15" fmla="*/ 94 h 186"/>
                <a:gd name="T16" fmla="*/ 126 w 148"/>
                <a:gd name="T17" fmla="*/ 58 h 186"/>
                <a:gd name="T18" fmla="*/ 113 w 148"/>
                <a:gd name="T19" fmla="*/ 40 h 186"/>
                <a:gd name="T20" fmla="*/ 114 w 148"/>
                <a:gd name="T21" fmla="*/ 27 h 186"/>
                <a:gd name="T22" fmla="*/ 132 w 148"/>
                <a:gd name="T23" fmla="*/ 2 h 186"/>
                <a:gd name="T24" fmla="*/ 135 w 148"/>
                <a:gd name="T25" fmla="*/ 0 h 186"/>
                <a:gd name="T26" fmla="*/ 137 w 148"/>
                <a:gd name="T27" fmla="*/ 1 h 186"/>
                <a:gd name="T28" fmla="*/ 138 w 148"/>
                <a:gd name="T29" fmla="*/ 37 h 186"/>
                <a:gd name="T30" fmla="*/ 146 w 148"/>
                <a:gd name="T31" fmla="*/ 115 h 186"/>
                <a:gd name="T32" fmla="*/ 144 w 148"/>
                <a:gd name="T33" fmla="*/ 165 h 186"/>
                <a:gd name="T34" fmla="*/ 118 w 148"/>
                <a:gd name="T35" fmla="*/ 185 h 186"/>
                <a:gd name="T36" fmla="*/ 53 w 148"/>
                <a:gd name="T37" fmla="*/ 180 h 186"/>
                <a:gd name="T38" fmla="*/ 33 w 148"/>
                <a:gd name="T39" fmla="*/ 179 h 186"/>
                <a:gd name="T40" fmla="*/ 25 w 148"/>
                <a:gd name="T41" fmla="*/ 176 h 186"/>
                <a:gd name="T42" fmla="*/ 19 w 148"/>
                <a:gd name="T43" fmla="*/ 174 h 186"/>
                <a:gd name="T44" fmla="*/ 0 w 148"/>
                <a:gd name="T45" fmla="*/ 170 h 186"/>
                <a:gd name="T46" fmla="*/ 9 w 148"/>
                <a:gd name="T47" fmla="*/ 166 h 186"/>
                <a:gd name="T48" fmla="*/ 39 w 148"/>
                <a:gd name="T49" fmla="*/ 168 h 186"/>
                <a:gd name="T50" fmla="*/ 45 w 148"/>
                <a:gd name="T51" fmla="*/ 166 h 186"/>
                <a:gd name="T52" fmla="*/ 49 w 148"/>
                <a:gd name="T53"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8" h="186">
                  <a:moveTo>
                    <a:pt x="49" y="165"/>
                  </a:moveTo>
                  <a:cubicBezTo>
                    <a:pt x="53" y="166"/>
                    <a:pt x="58" y="167"/>
                    <a:pt x="61" y="171"/>
                  </a:cubicBezTo>
                  <a:cubicBezTo>
                    <a:pt x="74" y="173"/>
                    <a:pt x="87" y="178"/>
                    <a:pt x="100" y="178"/>
                  </a:cubicBezTo>
                  <a:cubicBezTo>
                    <a:pt x="115" y="178"/>
                    <a:pt x="127" y="172"/>
                    <a:pt x="128" y="154"/>
                  </a:cubicBezTo>
                  <a:cubicBezTo>
                    <a:pt x="128" y="149"/>
                    <a:pt x="131" y="145"/>
                    <a:pt x="134" y="141"/>
                  </a:cubicBezTo>
                  <a:cubicBezTo>
                    <a:pt x="141" y="130"/>
                    <a:pt x="140" y="125"/>
                    <a:pt x="129" y="117"/>
                  </a:cubicBezTo>
                  <a:cubicBezTo>
                    <a:pt x="125" y="114"/>
                    <a:pt x="120" y="112"/>
                    <a:pt x="117" y="107"/>
                  </a:cubicBezTo>
                  <a:cubicBezTo>
                    <a:pt x="112" y="102"/>
                    <a:pt x="113" y="97"/>
                    <a:pt x="119" y="94"/>
                  </a:cubicBezTo>
                  <a:cubicBezTo>
                    <a:pt x="135" y="84"/>
                    <a:pt x="138" y="73"/>
                    <a:pt x="126" y="58"/>
                  </a:cubicBezTo>
                  <a:cubicBezTo>
                    <a:pt x="121" y="52"/>
                    <a:pt x="116" y="47"/>
                    <a:pt x="113" y="40"/>
                  </a:cubicBezTo>
                  <a:cubicBezTo>
                    <a:pt x="112" y="35"/>
                    <a:pt x="112" y="31"/>
                    <a:pt x="114" y="27"/>
                  </a:cubicBezTo>
                  <a:cubicBezTo>
                    <a:pt x="120" y="19"/>
                    <a:pt x="126" y="10"/>
                    <a:pt x="132" y="2"/>
                  </a:cubicBezTo>
                  <a:cubicBezTo>
                    <a:pt x="133" y="1"/>
                    <a:pt x="134" y="0"/>
                    <a:pt x="135" y="0"/>
                  </a:cubicBezTo>
                  <a:cubicBezTo>
                    <a:pt x="136" y="0"/>
                    <a:pt x="137" y="1"/>
                    <a:pt x="137" y="1"/>
                  </a:cubicBezTo>
                  <a:cubicBezTo>
                    <a:pt x="133" y="13"/>
                    <a:pt x="136" y="25"/>
                    <a:pt x="138" y="37"/>
                  </a:cubicBezTo>
                  <a:cubicBezTo>
                    <a:pt x="138" y="63"/>
                    <a:pt x="143" y="89"/>
                    <a:pt x="146" y="115"/>
                  </a:cubicBezTo>
                  <a:cubicBezTo>
                    <a:pt x="148" y="132"/>
                    <a:pt x="148" y="149"/>
                    <a:pt x="144" y="165"/>
                  </a:cubicBezTo>
                  <a:cubicBezTo>
                    <a:pt x="139" y="181"/>
                    <a:pt x="134" y="185"/>
                    <a:pt x="118" y="185"/>
                  </a:cubicBezTo>
                  <a:cubicBezTo>
                    <a:pt x="96" y="186"/>
                    <a:pt x="75" y="183"/>
                    <a:pt x="53" y="180"/>
                  </a:cubicBezTo>
                  <a:cubicBezTo>
                    <a:pt x="47" y="177"/>
                    <a:pt x="39" y="180"/>
                    <a:pt x="33" y="179"/>
                  </a:cubicBezTo>
                  <a:cubicBezTo>
                    <a:pt x="30" y="179"/>
                    <a:pt x="26" y="180"/>
                    <a:pt x="25" y="176"/>
                  </a:cubicBezTo>
                  <a:cubicBezTo>
                    <a:pt x="24" y="174"/>
                    <a:pt x="21" y="174"/>
                    <a:pt x="19" y="174"/>
                  </a:cubicBezTo>
                  <a:cubicBezTo>
                    <a:pt x="12" y="175"/>
                    <a:pt x="6" y="171"/>
                    <a:pt x="0" y="170"/>
                  </a:cubicBezTo>
                  <a:cubicBezTo>
                    <a:pt x="2" y="166"/>
                    <a:pt x="6" y="166"/>
                    <a:pt x="9" y="166"/>
                  </a:cubicBezTo>
                  <a:cubicBezTo>
                    <a:pt x="19" y="165"/>
                    <a:pt x="29" y="167"/>
                    <a:pt x="39" y="168"/>
                  </a:cubicBezTo>
                  <a:cubicBezTo>
                    <a:pt x="41" y="168"/>
                    <a:pt x="44" y="170"/>
                    <a:pt x="45" y="166"/>
                  </a:cubicBezTo>
                  <a:cubicBezTo>
                    <a:pt x="46" y="165"/>
                    <a:pt x="47" y="165"/>
                    <a:pt x="49" y="165"/>
                  </a:cubicBezTo>
                  <a:close/>
                </a:path>
              </a:pathLst>
            </a:custGeom>
            <a:solidFill>
              <a:srgbClr val="F0D6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8" name="Freeform 213">
              <a:extLst>
                <a:ext uri="{FF2B5EF4-FFF2-40B4-BE49-F238E27FC236}">
                  <a16:creationId xmlns:a16="http://schemas.microsoft.com/office/drawing/2014/main" id="{336E54C4-90D0-F9F8-6307-E3D7E053F14C}"/>
                </a:ext>
              </a:extLst>
            </p:cNvPr>
            <p:cNvSpPr/>
            <p:nvPr/>
          </p:nvSpPr>
          <p:spPr bwMode="auto">
            <a:xfrm>
              <a:off x="11025188" y="223838"/>
              <a:ext cx="893762" cy="279400"/>
            </a:xfrm>
            <a:custGeom>
              <a:avLst/>
              <a:gdLst>
                <a:gd name="T0" fmla="*/ 128 w 236"/>
                <a:gd name="T1" fmla="*/ 64 h 74"/>
                <a:gd name="T2" fmla="*/ 90 w 236"/>
                <a:gd name="T3" fmla="*/ 57 h 74"/>
                <a:gd name="T4" fmla="*/ 83 w 236"/>
                <a:gd name="T5" fmla="*/ 44 h 74"/>
                <a:gd name="T6" fmla="*/ 47 w 236"/>
                <a:gd name="T7" fmla="*/ 19 h 74"/>
                <a:gd name="T8" fmla="*/ 9 w 236"/>
                <a:gd name="T9" fmla="*/ 37 h 74"/>
                <a:gd name="T10" fmla="*/ 2 w 236"/>
                <a:gd name="T11" fmla="*/ 48 h 74"/>
                <a:gd name="T12" fmla="*/ 2 w 236"/>
                <a:gd name="T13" fmla="*/ 43 h 74"/>
                <a:gd name="T14" fmla="*/ 79 w 236"/>
                <a:gd name="T15" fmla="*/ 21 h 74"/>
                <a:gd name="T16" fmla="*/ 90 w 236"/>
                <a:gd name="T17" fmla="*/ 34 h 74"/>
                <a:gd name="T18" fmla="*/ 95 w 236"/>
                <a:gd name="T19" fmla="*/ 46 h 74"/>
                <a:gd name="T20" fmla="*/ 105 w 236"/>
                <a:gd name="T21" fmla="*/ 57 h 74"/>
                <a:gd name="T22" fmla="*/ 117 w 236"/>
                <a:gd name="T23" fmla="*/ 57 h 74"/>
                <a:gd name="T24" fmla="*/ 115 w 236"/>
                <a:gd name="T25" fmla="*/ 47 h 74"/>
                <a:gd name="T26" fmla="*/ 128 w 236"/>
                <a:gd name="T27" fmla="*/ 23 h 74"/>
                <a:gd name="T28" fmla="*/ 134 w 236"/>
                <a:gd name="T29" fmla="*/ 21 h 74"/>
                <a:gd name="T30" fmla="*/ 150 w 236"/>
                <a:gd name="T31" fmla="*/ 25 h 74"/>
                <a:gd name="T32" fmla="*/ 164 w 236"/>
                <a:gd name="T33" fmla="*/ 23 h 74"/>
                <a:gd name="T34" fmla="*/ 173 w 236"/>
                <a:gd name="T35" fmla="*/ 13 h 74"/>
                <a:gd name="T36" fmla="*/ 181 w 236"/>
                <a:gd name="T37" fmla="*/ 9 h 74"/>
                <a:gd name="T38" fmla="*/ 233 w 236"/>
                <a:gd name="T39" fmla="*/ 41 h 74"/>
                <a:gd name="T40" fmla="*/ 230 w 236"/>
                <a:gd name="T41" fmla="*/ 68 h 74"/>
                <a:gd name="T42" fmla="*/ 226 w 236"/>
                <a:gd name="T43" fmla="*/ 70 h 74"/>
                <a:gd name="T44" fmla="*/ 227 w 236"/>
                <a:gd name="T45" fmla="*/ 51 h 74"/>
                <a:gd name="T46" fmla="*/ 195 w 236"/>
                <a:gd name="T47" fmla="*/ 17 h 74"/>
                <a:gd name="T48" fmla="*/ 179 w 236"/>
                <a:gd name="T49" fmla="*/ 25 h 74"/>
                <a:gd name="T50" fmla="*/ 166 w 236"/>
                <a:gd name="T51" fmla="*/ 38 h 74"/>
                <a:gd name="T52" fmla="*/ 150 w 236"/>
                <a:gd name="T53" fmla="*/ 39 h 74"/>
                <a:gd name="T54" fmla="*/ 136 w 236"/>
                <a:gd name="T55" fmla="*/ 33 h 74"/>
                <a:gd name="T56" fmla="*/ 126 w 236"/>
                <a:gd name="T57" fmla="*/ 37 h 74"/>
                <a:gd name="T58" fmla="*/ 128 w 236"/>
                <a:gd name="T59" fmla="*/ 46 h 74"/>
                <a:gd name="T60" fmla="*/ 128 w 236"/>
                <a:gd name="T61"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6" h="74">
                  <a:moveTo>
                    <a:pt x="128" y="64"/>
                  </a:moveTo>
                  <a:cubicBezTo>
                    <a:pt x="117" y="74"/>
                    <a:pt x="98" y="71"/>
                    <a:pt x="90" y="57"/>
                  </a:cubicBezTo>
                  <a:cubicBezTo>
                    <a:pt x="87" y="53"/>
                    <a:pt x="85" y="49"/>
                    <a:pt x="83" y="44"/>
                  </a:cubicBezTo>
                  <a:cubicBezTo>
                    <a:pt x="77" y="28"/>
                    <a:pt x="64" y="20"/>
                    <a:pt x="47" y="19"/>
                  </a:cubicBezTo>
                  <a:cubicBezTo>
                    <a:pt x="31" y="17"/>
                    <a:pt x="17" y="22"/>
                    <a:pt x="9" y="37"/>
                  </a:cubicBezTo>
                  <a:cubicBezTo>
                    <a:pt x="6" y="41"/>
                    <a:pt x="3" y="44"/>
                    <a:pt x="2" y="48"/>
                  </a:cubicBezTo>
                  <a:cubicBezTo>
                    <a:pt x="0" y="46"/>
                    <a:pt x="1" y="44"/>
                    <a:pt x="2" y="43"/>
                  </a:cubicBezTo>
                  <a:cubicBezTo>
                    <a:pt x="19" y="1"/>
                    <a:pt x="55" y="0"/>
                    <a:pt x="79" y="21"/>
                  </a:cubicBezTo>
                  <a:cubicBezTo>
                    <a:pt x="84" y="24"/>
                    <a:pt x="87" y="29"/>
                    <a:pt x="90" y="34"/>
                  </a:cubicBezTo>
                  <a:cubicBezTo>
                    <a:pt x="92" y="38"/>
                    <a:pt x="94" y="42"/>
                    <a:pt x="95" y="46"/>
                  </a:cubicBezTo>
                  <a:cubicBezTo>
                    <a:pt x="97" y="51"/>
                    <a:pt x="101" y="55"/>
                    <a:pt x="105" y="57"/>
                  </a:cubicBezTo>
                  <a:cubicBezTo>
                    <a:pt x="109" y="58"/>
                    <a:pt x="114" y="61"/>
                    <a:pt x="117" y="57"/>
                  </a:cubicBezTo>
                  <a:cubicBezTo>
                    <a:pt x="121" y="54"/>
                    <a:pt x="117" y="50"/>
                    <a:pt x="115" y="47"/>
                  </a:cubicBezTo>
                  <a:cubicBezTo>
                    <a:pt x="110" y="34"/>
                    <a:pt x="115" y="23"/>
                    <a:pt x="128" y="23"/>
                  </a:cubicBezTo>
                  <a:cubicBezTo>
                    <a:pt x="130" y="22"/>
                    <a:pt x="132" y="22"/>
                    <a:pt x="134" y="21"/>
                  </a:cubicBezTo>
                  <a:cubicBezTo>
                    <a:pt x="140" y="18"/>
                    <a:pt x="146" y="22"/>
                    <a:pt x="150" y="25"/>
                  </a:cubicBezTo>
                  <a:cubicBezTo>
                    <a:pt x="156" y="29"/>
                    <a:pt x="160" y="28"/>
                    <a:pt x="164" y="23"/>
                  </a:cubicBezTo>
                  <a:cubicBezTo>
                    <a:pt x="167" y="20"/>
                    <a:pt x="170" y="16"/>
                    <a:pt x="173" y="13"/>
                  </a:cubicBezTo>
                  <a:cubicBezTo>
                    <a:pt x="175" y="10"/>
                    <a:pt x="178" y="8"/>
                    <a:pt x="181" y="9"/>
                  </a:cubicBezTo>
                  <a:cubicBezTo>
                    <a:pt x="208" y="5"/>
                    <a:pt x="226" y="16"/>
                    <a:pt x="233" y="41"/>
                  </a:cubicBezTo>
                  <a:cubicBezTo>
                    <a:pt x="236" y="50"/>
                    <a:pt x="234" y="59"/>
                    <a:pt x="230" y="68"/>
                  </a:cubicBezTo>
                  <a:cubicBezTo>
                    <a:pt x="229" y="70"/>
                    <a:pt x="228" y="71"/>
                    <a:pt x="226" y="70"/>
                  </a:cubicBezTo>
                  <a:cubicBezTo>
                    <a:pt x="225" y="64"/>
                    <a:pt x="228" y="58"/>
                    <a:pt x="227" y="51"/>
                  </a:cubicBezTo>
                  <a:cubicBezTo>
                    <a:pt x="226" y="33"/>
                    <a:pt x="211" y="20"/>
                    <a:pt x="195" y="17"/>
                  </a:cubicBezTo>
                  <a:cubicBezTo>
                    <a:pt x="189" y="16"/>
                    <a:pt x="183" y="20"/>
                    <a:pt x="179" y="25"/>
                  </a:cubicBezTo>
                  <a:cubicBezTo>
                    <a:pt x="174" y="29"/>
                    <a:pt x="171" y="34"/>
                    <a:pt x="166" y="38"/>
                  </a:cubicBezTo>
                  <a:cubicBezTo>
                    <a:pt x="161" y="42"/>
                    <a:pt x="156" y="43"/>
                    <a:pt x="150" y="39"/>
                  </a:cubicBezTo>
                  <a:cubicBezTo>
                    <a:pt x="146" y="36"/>
                    <a:pt x="142" y="33"/>
                    <a:pt x="136" y="33"/>
                  </a:cubicBezTo>
                  <a:cubicBezTo>
                    <a:pt x="132" y="33"/>
                    <a:pt x="128" y="34"/>
                    <a:pt x="126" y="37"/>
                  </a:cubicBezTo>
                  <a:cubicBezTo>
                    <a:pt x="124" y="41"/>
                    <a:pt x="126" y="43"/>
                    <a:pt x="128" y="46"/>
                  </a:cubicBezTo>
                  <a:cubicBezTo>
                    <a:pt x="131" y="52"/>
                    <a:pt x="132" y="58"/>
                    <a:pt x="128" y="64"/>
                  </a:cubicBezTo>
                  <a:close/>
                </a:path>
              </a:pathLst>
            </a:custGeom>
            <a:solidFill>
              <a:srgbClr val="0F0B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9" name="Freeform 214">
              <a:extLst>
                <a:ext uri="{FF2B5EF4-FFF2-40B4-BE49-F238E27FC236}">
                  <a16:creationId xmlns:a16="http://schemas.microsoft.com/office/drawing/2014/main" id="{AC65654E-EF31-CD7B-05D1-AE0596DEC698}"/>
                </a:ext>
              </a:extLst>
            </p:cNvPr>
            <p:cNvSpPr/>
            <p:nvPr/>
          </p:nvSpPr>
          <p:spPr bwMode="auto">
            <a:xfrm>
              <a:off x="11017250" y="946150"/>
              <a:ext cx="527050" cy="276225"/>
            </a:xfrm>
            <a:custGeom>
              <a:avLst/>
              <a:gdLst>
                <a:gd name="T0" fmla="*/ 135 w 139"/>
                <a:gd name="T1" fmla="*/ 55 h 73"/>
                <a:gd name="T2" fmla="*/ 139 w 139"/>
                <a:gd name="T3" fmla="*/ 60 h 73"/>
                <a:gd name="T4" fmla="*/ 114 w 139"/>
                <a:gd name="T5" fmla="*/ 58 h 73"/>
                <a:gd name="T6" fmla="*/ 89 w 139"/>
                <a:gd name="T7" fmla="*/ 59 h 73"/>
                <a:gd name="T8" fmla="*/ 67 w 139"/>
                <a:gd name="T9" fmla="*/ 67 h 73"/>
                <a:gd name="T10" fmla="*/ 27 w 139"/>
                <a:gd name="T11" fmla="*/ 69 h 73"/>
                <a:gd name="T12" fmla="*/ 4 w 139"/>
                <a:gd name="T13" fmla="*/ 32 h 73"/>
                <a:gd name="T14" fmla="*/ 17 w 139"/>
                <a:gd name="T15" fmla="*/ 0 h 73"/>
                <a:gd name="T16" fmla="*/ 10 w 139"/>
                <a:gd name="T17" fmla="*/ 26 h 73"/>
                <a:gd name="T18" fmla="*/ 8 w 139"/>
                <a:gd name="T19" fmla="*/ 38 h 73"/>
                <a:gd name="T20" fmla="*/ 10 w 139"/>
                <a:gd name="T21" fmla="*/ 40 h 73"/>
                <a:gd name="T22" fmla="*/ 48 w 139"/>
                <a:gd name="T23" fmla="*/ 62 h 73"/>
                <a:gd name="T24" fmla="*/ 74 w 139"/>
                <a:gd name="T25" fmla="*/ 53 h 73"/>
                <a:gd name="T26" fmla="*/ 124 w 139"/>
                <a:gd name="T27" fmla="*/ 49 h 73"/>
                <a:gd name="T28" fmla="*/ 135 w 139"/>
                <a:gd name="T2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73">
                  <a:moveTo>
                    <a:pt x="135" y="55"/>
                  </a:moveTo>
                  <a:cubicBezTo>
                    <a:pt x="135" y="57"/>
                    <a:pt x="139" y="56"/>
                    <a:pt x="139" y="60"/>
                  </a:cubicBezTo>
                  <a:cubicBezTo>
                    <a:pt x="130" y="59"/>
                    <a:pt x="122" y="58"/>
                    <a:pt x="114" y="58"/>
                  </a:cubicBezTo>
                  <a:cubicBezTo>
                    <a:pt x="105" y="57"/>
                    <a:pt x="97" y="55"/>
                    <a:pt x="89" y="59"/>
                  </a:cubicBezTo>
                  <a:cubicBezTo>
                    <a:pt x="81" y="60"/>
                    <a:pt x="74" y="64"/>
                    <a:pt x="67" y="67"/>
                  </a:cubicBezTo>
                  <a:cubicBezTo>
                    <a:pt x="54" y="72"/>
                    <a:pt x="41" y="73"/>
                    <a:pt x="27" y="69"/>
                  </a:cubicBezTo>
                  <a:cubicBezTo>
                    <a:pt x="10" y="65"/>
                    <a:pt x="0" y="50"/>
                    <a:pt x="4" y="32"/>
                  </a:cubicBezTo>
                  <a:cubicBezTo>
                    <a:pt x="6" y="21"/>
                    <a:pt x="11" y="10"/>
                    <a:pt x="17" y="0"/>
                  </a:cubicBezTo>
                  <a:cubicBezTo>
                    <a:pt x="15" y="8"/>
                    <a:pt x="12" y="17"/>
                    <a:pt x="10" y="26"/>
                  </a:cubicBezTo>
                  <a:cubicBezTo>
                    <a:pt x="9" y="30"/>
                    <a:pt x="7" y="34"/>
                    <a:pt x="8" y="38"/>
                  </a:cubicBezTo>
                  <a:cubicBezTo>
                    <a:pt x="9" y="38"/>
                    <a:pt x="9" y="39"/>
                    <a:pt x="10" y="40"/>
                  </a:cubicBezTo>
                  <a:cubicBezTo>
                    <a:pt x="12" y="60"/>
                    <a:pt x="30" y="63"/>
                    <a:pt x="48" y="62"/>
                  </a:cubicBezTo>
                  <a:cubicBezTo>
                    <a:pt x="57" y="61"/>
                    <a:pt x="65" y="57"/>
                    <a:pt x="74" y="53"/>
                  </a:cubicBezTo>
                  <a:cubicBezTo>
                    <a:pt x="90" y="46"/>
                    <a:pt x="106" y="42"/>
                    <a:pt x="124" y="49"/>
                  </a:cubicBezTo>
                  <a:cubicBezTo>
                    <a:pt x="128" y="50"/>
                    <a:pt x="132" y="52"/>
                    <a:pt x="135" y="55"/>
                  </a:cubicBezTo>
                  <a:close/>
                </a:path>
              </a:pathLst>
            </a:custGeom>
            <a:solidFill>
              <a:srgbClr val="1110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0" name="Freeform 215">
              <a:extLst>
                <a:ext uri="{FF2B5EF4-FFF2-40B4-BE49-F238E27FC236}">
                  <a16:creationId xmlns:a16="http://schemas.microsoft.com/office/drawing/2014/main" id="{97001FF0-22C1-AF98-963F-35AD605C12BC}"/>
                </a:ext>
              </a:extLst>
            </p:cNvPr>
            <p:cNvSpPr/>
            <p:nvPr/>
          </p:nvSpPr>
          <p:spPr bwMode="auto">
            <a:xfrm>
              <a:off x="11323638" y="279400"/>
              <a:ext cx="190500" cy="177800"/>
            </a:xfrm>
            <a:custGeom>
              <a:avLst/>
              <a:gdLst>
                <a:gd name="T0" fmla="*/ 49 w 50"/>
                <a:gd name="T1" fmla="*/ 8 h 47"/>
                <a:gd name="T2" fmla="*/ 40 w 50"/>
                <a:gd name="T3" fmla="*/ 34 h 47"/>
                <a:gd name="T4" fmla="*/ 42 w 50"/>
                <a:gd name="T5" fmla="*/ 44 h 47"/>
                <a:gd name="T6" fmla="*/ 31 w 50"/>
                <a:gd name="T7" fmla="*/ 45 h 47"/>
                <a:gd name="T8" fmla="*/ 14 w 50"/>
                <a:gd name="T9" fmla="*/ 31 h 47"/>
                <a:gd name="T10" fmla="*/ 0 w 50"/>
                <a:gd name="T11" fmla="*/ 6 h 47"/>
                <a:gd name="T12" fmla="*/ 7 w 50"/>
                <a:gd name="T13" fmla="*/ 0 h 47"/>
                <a:gd name="T14" fmla="*/ 49 w 50"/>
                <a:gd name="T15" fmla="*/ 5 h 47"/>
                <a:gd name="T16" fmla="*/ 49 w 50"/>
                <a:gd name="T17"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7">
                  <a:moveTo>
                    <a:pt x="49" y="8"/>
                  </a:moveTo>
                  <a:cubicBezTo>
                    <a:pt x="35" y="13"/>
                    <a:pt x="33" y="21"/>
                    <a:pt x="40" y="34"/>
                  </a:cubicBezTo>
                  <a:cubicBezTo>
                    <a:pt x="41" y="37"/>
                    <a:pt x="44" y="40"/>
                    <a:pt x="42" y="44"/>
                  </a:cubicBezTo>
                  <a:cubicBezTo>
                    <a:pt x="39" y="47"/>
                    <a:pt x="35" y="46"/>
                    <a:pt x="31" y="45"/>
                  </a:cubicBezTo>
                  <a:cubicBezTo>
                    <a:pt x="23" y="44"/>
                    <a:pt x="17" y="39"/>
                    <a:pt x="14" y="31"/>
                  </a:cubicBezTo>
                  <a:cubicBezTo>
                    <a:pt x="10" y="22"/>
                    <a:pt x="6" y="13"/>
                    <a:pt x="0" y="6"/>
                  </a:cubicBezTo>
                  <a:cubicBezTo>
                    <a:pt x="5" y="7"/>
                    <a:pt x="5" y="2"/>
                    <a:pt x="7" y="0"/>
                  </a:cubicBezTo>
                  <a:cubicBezTo>
                    <a:pt x="20" y="8"/>
                    <a:pt x="34" y="11"/>
                    <a:pt x="49" y="5"/>
                  </a:cubicBezTo>
                  <a:cubicBezTo>
                    <a:pt x="50" y="6"/>
                    <a:pt x="49" y="7"/>
                    <a:pt x="49" y="8"/>
                  </a:cubicBezTo>
                  <a:close/>
                </a:path>
              </a:pathLst>
            </a:custGeom>
            <a:solidFill>
              <a:srgbClr val="F1D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1" name="Freeform 216">
              <a:extLst>
                <a:ext uri="{FF2B5EF4-FFF2-40B4-BE49-F238E27FC236}">
                  <a16:creationId xmlns:a16="http://schemas.microsoft.com/office/drawing/2014/main" id="{1378C44C-DA4E-B1FE-3AF9-00EE8E918723}"/>
                </a:ext>
              </a:extLst>
            </p:cNvPr>
            <p:cNvSpPr/>
            <p:nvPr/>
          </p:nvSpPr>
          <p:spPr bwMode="auto">
            <a:xfrm>
              <a:off x="11020425" y="457200"/>
              <a:ext cx="166687" cy="488950"/>
            </a:xfrm>
            <a:custGeom>
              <a:avLst/>
              <a:gdLst>
                <a:gd name="T0" fmla="*/ 21 w 44"/>
                <a:gd name="T1" fmla="*/ 124 h 129"/>
                <a:gd name="T2" fmla="*/ 16 w 44"/>
                <a:gd name="T3" fmla="*/ 129 h 129"/>
                <a:gd name="T4" fmla="*/ 12 w 44"/>
                <a:gd name="T5" fmla="*/ 110 h 129"/>
                <a:gd name="T6" fmla="*/ 6 w 44"/>
                <a:gd name="T7" fmla="*/ 95 h 129"/>
                <a:gd name="T8" fmla="*/ 23 w 44"/>
                <a:gd name="T9" fmla="*/ 66 h 129"/>
                <a:gd name="T10" fmla="*/ 29 w 44"/>
                <a:gd name="T11" fmla="*/ 47 h 129"/>
                <a:gd name="T12" fmla="*/ 10 w 44"/>
                <a:gd name="T13" fmla="*/ 25 h 129"/>
                <a:gd name="T14" fmla="*/ 4 w 44"/>
                <a:gd name="T15" fmla="*/ 0 h 129"/>
                <a:gd name="T16" fmla="*/ 22 w 44"/>
                <a:gd name="T17" fmla="*/ 32 h 129"/>
                <a:gd name="T18" fmla="*/ 35 w 44"/>
                <a:gd name="T19" fmla="*/ 45 h 129"/>
                <a:gd name="T20" fmla="*/ 37 w 44"/>
                <a:gd name="T21" fmla="*/ 72 h 129"/>
                <a:gd name="T22" fmla="*/ 28 w 44"/>
                <a:gd name="T23" fmla="*/ 76 h 129"/>
                <a:gd name="T24" fmla="*/ 16 w 44"/>
                <a:gd name="T25" fmla="*/ 97 h 129"/>
                <a:gd name="T26" fmla="*/ 22 w 44"/>
                <a:gd name="T27" fmla="*/ 121 h 129"/>
                <a:gd name="T28" fmla="*/ 21 w 44"/>
                <a:gd name="T29" fmla="*/ 12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29">
                  <a:moveTo>
                    <a:pt x="21" y="124"/>
                  </a:moveTo>
                  <a:cubicBezTo>
                    <a:pt x="19" y="126"/>
                    <a:pt x="18" y="127"/>
                    <a:pt x="16" y="129"/>
                  </a:cubicBezTo>
                  <a:cubicBezTo>
                    <a:pt x="19" y="122"/>
                    <a:pt x="14" y="116"/>
                    <a:pt x="12" y="110"/>
                  </a:cubicBezTo>
                  <a:cubicBezTo>
                    <a:pt x="10" y="105"/>
                    <a:pt x="7" y="100"/>
                    <a:pt x="6" y="95"/>
                  </a:cubicBezTo>
                  <a:cubicBezTo>
                    <a:pt x="1" y="80"/>
                    <a:pt x="7" y="69"/>
                    <a:pt x="23" y="66"/>
                  </a:cubicBezTo>
                  <a:cubicBezTo>
                    <a:pt x="38" y="62"/>
                    <a:pt x="39" y="59"/>
                    <a:pt x="29" y="47"/>
                  </a:cubicBezTo>
                  <a:cubicBezTo>
                    <a:pt x="22" y="39"/>
                    <a:pt x="15" y="33"/>
                    <a:pt x="10" y="25"/>
                  </a:cubicBezTo>
                  <a:cubicBezTo>
                    <a:pt x="5" y="17"/>
                    <a:pt x="0" y="9"/>
                    <a:pt x="4" y="0"/>
                  </a:cubicBezTo>
                  <a:cubicBezTo>
                    <a:pt x="6" y="13"/>
                    <a:pt x="12" y="23"/>
                    <a:pt x="22" y="32"/>
                  </a:cubicBezTo>
                  <a:cubicBezTo>
                    <a:pt x="26" y="36"/>
                    <a:pt x="31" y="40"/>
                    <a:pt x="35" y="45"/>
                  </a:cubicBezTo>
                  <a:cubicBezTo>
                    <a:pt x="43" y="54"/>
                    <a:pt x="44" y="62"/>
                    <a:pt x="37" y="72"/>
                  </a:cubicBezTo>
                  <a:cubicBezTo>
                    <a:pt x="34" y="74"/>
                    <a:pt x="31" y="75"/>
                    <a:pt x="28" y="76"/>
                  </a:cubicBezTo>
                  <a:cubicBezTo>
                    <a:pt x="14" y="78"/>
                    <a:pt x="11" y="84"/>
                    <a:pt x="16" y="97"/>
                  </a:cubicBezTo>
                  <a:cubicBezTo>
                    <a:pt x="20" y="105"/>
                    <a:pt x="22" y="113"/>
                    <a:pt x="22" y="121"/>
                  </a:cubicBezTo>
                  <a:cubicBezTo>
                    <a:pt x="22" y="122"/>
                    <a:pt x="22" y="123"/>
                    <a:pt x="21" y="124"/>
                  </a:cubicBezTo>
                  <a:close/>
                </a:path>
              </a:pathLst>
            </a:custGeom>
            <a:solidFill>
              <a:srgbClr val="1813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2" name="Freeform 217">
              <a:extLst>
                <a:ext uri="{FF2B5EF4-FFF2-40B4-BE49-F238E27FC236}">
                  <a16:creationId xmlns:a16="http://schemas.microsoft.com/office/drawing/2014/main" id="{6DA75455-2E41-017D-B0D7-E6AA92FEB5B4}"/>
                </a:ext>
              </a:extLst>
            </p:cNvPr>
            <p:cNvSpPr/>
            <p:nvPr/>
          </p:nvSpPr>
          <p:spPr bwMode="auto">
            <a:xfrm>
              <a:off x="11055350" y="1233488"/>
              <a:ext cx="762000" cy="49213"/>
            </a:xfrm>
            <a:custGeom>
              <a:avLst/>
              <a:gdLst>
                <a:gd name="T0" fmla="*/ 201 w 201"/>
                <a:gd name="T1" fmla="*/ 7 h 13"/>
                <a:gd name="T2" fmla="*/ 174 w 201"/>
                <a:gd name="T3" fmla="*/ 10 h 13"/>
                <a:gd name="T4" fmla="*/ 81 w 201"/>
                <a:gd name="T5" fmla="*/ 9 h 13"/>
                <a:gd name="T6" fmla="*/ 19 w 201"/>
                <a:gd name="T7" fmla="*/ 11 h 13"/>
                <a:gd name="T8" fmla="*/ 0 w 201"/>
                <a:gd name="T9" fmla="*/ 4 h 13"/>
                <a:gd name="T10" fmla="*/ 77 w 201"/>
                <a:gd name="T11" fmla="*/ 2 h 13"/>
                <a:gd name="T12" fmla="*/ 143 w 201"/>
                <a:gd name="T13" fmla="*/ 2 h 13"/>
                <a:gd name="T14" fmla="*/ 201 w 201"/>
                <a:gd name="T15" fmla="*/ 7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1" h="13">
                  <a:moveTo>
                    <a:pt x="201" y="7"/>
                  </a:moveTo>
                  <a:cubicBezTo>
                    <a:pt x="193" y="13"/>
                    <a:pt x="183" y="11"/>
                    <a:pt x="174" y="10"/>
                  </a:cubicBezTo>
                  <a:cubicBezTo>
                    <a:pt x="144" y="8"/>
                    <a:pt x="113" y="7"/>
                    <a:pt x="81" y="9"/>
                  </a:cubicBezTo>
                  <a:cubicBezTo>
                    <a:pt x="61" y="10"/>
                    <a:pt x="40" y="13"/>
                    <a:pt x="19" y="11"/>
                  </a:cubicBezTo>
                  <a:cubicBezTo>
                    <a:pt x="12" y="11"/>
                    <a:pt x="6" y="8"/>
                    <a:pt x="0" y="4"/>
                  </a:cubicBezTo>
                  <a:cubicBezTo>
                    <a:pt x="26" y="13"/>
                    <a:pt x="51" y="5"/>
                    <a:pt x="77" y="2"/>
                  </a:cubicBezTo>
                  <a:cubicBezTo>
                    <a:pt x="99" y="0"/>
                    <a:pt x="121" y="0"/>
                    <a:pt x="143" y="2"/>
                  </a:cubicBezTo>
                  <a:cubicBezTo>
                    <a:pt x="162" y="4"/>
                    <a:pt x="181" y="8"/>
                    <a:pt x="201" y="7"/>
                  </a:cubicBezTo>
                  <a:close/>
                </a:path>
              </a:pathLst>
            </a:custGeom>
            <a:solidFill>
              <a:srgbClr val="826A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3" name="Freeform 218">
              <a:extLst>
                <a:ext uri="{FF2B5EF4-FFF2-40B4-BE49-F238E27FC236}">
                  <a16:creationId xmlns:a16="http://schemas.microsoft.com/office/drawing/2014/main" id="{D9DD258E-D377-A57D-DAAD-06F57E66927D}"/>
                </a:ext>
              </a:extLst>
            </p:cNvPr>
            <p:cNvSpPr/>
            <p:nvPr/>
          </p:nvSpPr>
          <p:spPr bwMode="auto">
            <a:xfrm>
              <a:off x="11585575" y="506413"/>
              <a:ext cx="311150" cy="704850"/>
            </a:xfrm>
            <a:custGeom>
              <a:avLst/>
              <a:gdLst>
                <a:gd name="T0" fmla="*/ 74 w 82"/>
                <a:gd name="T1" fmla="*/ 5 h 186"/>
                <a:gd name="T2" fmla="*/ 59 w 82"/>
                <a:gd name="T3" fmla="*/ 27 h 186"/>
                <a:gd name="T4" fmla="*/ 61 w 82"/>
                <a:gd name="T5" fmla="*/ 56 h 186"/>
                <a:gd name="T6" fmla="*/ 69 w 82"/>
                <a:gd name="T7" fmla="*/ 65 h 186"/>
                <a:gd name="T8" fmla="*/ 60 w 82"/>
                <a:gd name="T9" fmla="*/ 100 h 186"/>
                <a:gd name="T10" fmla="*/ 58 w 82"/>
                <a:gd name="T11" fmla="*/ 113 h 186"/>
                <a:gd name="T12" fmla="*/ 71 w 82"/>
                <a:gd name="T13" fmla="*/ 122 h 186"/>
                <a:gd name="T14" fmla="*/ 75 w 82"/>
                <a:gd name="T15" fmla="*/ 146 h 186"/>
                <a:gd name="T16" fmla="*/ 68 w 82"/>
                <a:gd name="T17" fmla="*/ 164 h 186"/>
                <a:gd name="T18" fmla="*/ 51 w 82"/>
                <a:gd name="T19" fmla="*/ 184 h 186"/>
                <a:gd name="T20" fmla="*/ 26 w 82"/>
                <a:gd name="T21" fmla="*/ 184 h 186"/>
                <a:gd name="T22" fmla="*/ 0 w 82"/>
                <a:gd name="T23" fmla="*/ 177 h 186"/>
                <a:gd name="T24" fmla="*/ 0 w 82"/>
                <a:gd name="T25" fmla="*/ 177 h 186"/>
                <a:gd name="T26" fmla="*/ 0 w 82"/>
                <a:gd name="T27" fmla="*/ 176 h 186"/>
                <a:gd name="T28" fmla="*/ 12 w 82"/>
                <a:gd name="T29" fmla="*/ 176 h 186"/>
                <a:gd name="T30" fmla="*/ 43 w 82"/>
                <a:gd name="T31" fmla="*/ 177 h 186"/>
                <a:gd name="T32" fmla="*/ 60 w 82"/>
                <a:gd name="T33" fmla="*/ 159 h 186"/>
                <a:gd name="T34" fmla="*/ 67 w 82"/>
                <a:gd name="T35" fmla="*/ 142 h 186"/>
                <a:gd name="T36" fmla="*/ 65 w 82"/>
                <a:gd name="T37" fmla="*/ 130 h 186"/>
                <a:gd name="T38" fmla="*/ 50 w 82"/>
                <a:gd name="T39" fmla="*/ 119 h 186"/>
                <a:gd name="T40" fmla="*/ 53 w 82"/>
                <a:gd name="T41" fmla="*/ 91 h 186"/>
                <a:gd name="T42" fmla="*/ 59 w 82"/>
                <a:gd name="T43" fmla="*/ 69 h 186"/>
                <a:gd name="T44" fmla="*/ 46 w 82"/>
                <a:gd name="T45" fmla="*/ 51 h 186"/>
                <a:gd name="T46" fmla="*/ 46 w 82"/>
                <a:gd name="T47" fmla="*/ 28 h 186"/>
                <a:gd name="T48" fmla="*/ 71 w 82"/>
                <a:gd name="T49" fmla="*/ 3 h 186"/>
                <a:gd name="T50" fmla="*/ 75 w 82"/>
                <a:gd name="T51" fmla="*/ 4 h 186"/>
                <a:gd name="T52" fmla="*/ 74 w 82"/>
                <a:gd name="T53"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186">
                  <a:moveTo>
                    <a:pt x="74" y="5"/>
                  </a:moveTo>
                  <a:cubicBezTo>
                    <a:pt x="69" y="12"/>
                    <a:pt x="64" y="20"/>
                    <a:pt x="59" y="27"/>
                  </a:cubicBezTo>
                  <a:cubicBezTo>
                    <a:pt x="51" y="38"/>
                    <a:pt x="52" y="46"/>
                    <a:pt x="61" y="56"/>
                  </a:cubicBezTo>
                  <a:cubicBezTo>
                    <a:pt x="64" y="59"/>
                    <a:pt x="67" y="62"/>
                    <a:pt x="69" y="65"/>
                  </a:cubicBezTo>
                  <a:cubicBezTo>
                    <a:pt x="79" y="78"/>
                    <a:pt x="75" y="93"/>
                    <a:pt x="60" y="100"/>
                  </a:cubicBezTo>
                  <a:cubicBezTo>
                    <a:pt x="53" y="103"/>
                    <a:pt x="53" y="108"/>
                    <a:pt x="58" y="113"/>
                  </a:cubicBezTo>
                  <a:cubicBezTo>
                    <a:pt x="62" y="116"/>
                    <a:pt x="67" y="119"/>
                    <a:pt x="71" y="122"/>
                  </a:cubicBezTo>
                  <a:cubicBezTo>
                    <a:pt x="81" y="129"/>
                    <a:pt x="82" y="137"/>
                    <a:pt x="75" y="146"/>
                  </a:cubicBezTo>
                  <a:cubicBezTo>
                    <a:pt x="71" y="152"/>
                    <a:pt x="68" y="157"/>
                    <a:pt x="68" y="164"/>
                  </a:cubicBezTo>
                  <a:cubicBezTo>
                    <a:pt x="68" y="174"/>
                    <a:pt x="62" y="181"/>
                    <a:pt x="51" y="184"/>
                  </a:cubicBezTo>
                  <a:cubicBezTo>
                    <a:pt x="43" y="186"/>
                    <a:pt x="35" y="185"/>
                    <a:pt x="26" y="184"/>
                  </a:cubicBezTo>
                  <a:cubicBezTo>
                    <a:pt x="18" y="182"/>
                    <a:pt x="9" y="180"/>
                    <a:pt x="0" y="177"/>
                  </a:cubicBezTo>
                  <a:cubicBezTo>
                    <a:pt x="0" y="177"/>
                    <a:pt x="0" y="177"/>
                    <a:pt x="0" y="177"/>
                  </a:cubicBezTo>
                  <a:cubicBezTo>
                    <a:pt x="0" y="177"/>
                    <a:pt x="0" y="176"/>
                    <a:pt x="0" y="176"/>
                  </a:cubicBezTo>
                  <a:cubicBezTo>
                    <a:pt x="4" y="176"/>
                    <a:pt x="8" y="176"/>
                    <a:pt x="12" y="176"/>
                  </a:cubicBezTo>
                  <a:cubicBezTo>
                    <a:pt x="23" y="178"/>
                    <a:pt x="33" y="178"/>
                    <a:pt x="43" y="177"/>
                  </a:cubicBezTo>
                  <a:cubicBezTo>
                    <a:pt x="55" y="175"/>
                    <a:pt x="59" y="171"/>
                    <a:pt x="60" y="159"/>
                  </a:cubicBezTo>
                  <a:cubicBezTo>
                    <a:pt x="60" y="153"/>
                    <a:pt x="63" y="147"/>
                    <a:pt x="67" y="142"/>
                  </a:cubicBezTo>
                  <a:cubicBezTo>
                    <a:pt x="71" y="136"/>
                    <a:pt x="71" y="134"/>
                    <a:pt x="65" y="130"/>
                  </a:cubicBezTo>
                  <a:cubicBezTo>
                    <a:pt x="60" y="126"/>
                    <a:pt x="54" y="123"/>
                    <a:pt x="50" y="119"/>
                  </a:cubicBezTo>
                  <a:cubicBezTo>
                    <a:pt x="41" y="109"/>
                    <a:pt x="43" y="99"/>
                    <a:pt x="53" y="91"/>
                  </a:cubicBezTo>
                  <a:cubicBezTo>
                    <a:pt x="66" y="85"/>
                    <a:pt x="67" y="80"/>
                    <a:pt x="59" y="69"/>
                  </a:cubicBezTo>
                  <a:cubicBezTo>
                    <a:pt x="55" y="63"/>
                    <a:pt x="50" y="58"/>
                    <a:pt x="46" y="51"/>
                  </a:cubicBezTo>
                  <a:cubicBezTo>
                    <a:pt x="42" y="43"/>
                    <a:pt x="42" y="36"/>
                    <a:pt x="46" y="28"/>
                  </a:cubicBezTo>
                  <a:cubicBezTo>
                    <a:pt x="52" y="17"/>
                    <a:pt x="61" y="10"/>
                    <a:pt x="71" y="3"/>
                  </a:cubicBezTo>
                  <a:cubicBezTo>
                    <a:pt x="72" y="2"/>
                    <a:pt x="75" y="0"/>
                    <a:pt x="75" y="4"/>
                  </a:cubicBezTo>
                  <a:cubicBezTo>
                    <a:pt x="75" y="4"/>
                    <a:pt x="75" y="4"/>
                    <a:pt x="74" y="5"/>
                  </a:cubicBezTo>
                  <a:close/>
                </a:path>
              </a:pathLst>
            </a:custGeom>
            <a:solidFill>
              <a:srgbClr val="120D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4" name="Freeform 219">
              <a:extLst>
                <a:ext uri="{FF2B5EF4-FFF2-40B4-BE49-F238E27FC236}">
                  <a16:creationId xmlns:a16="http://schemas.microsoft.com/office/drawing/2014/main" id="{F3D4BF6D-54C2-6FFA-7EAB-D357CE8F2ACF}"/>
                </a:ext>
              </a:extLst>
            </p:cNvPr>
            <p:cNvSpPr/>
            <p:nvPr/>
          </p:nvSpPr>
          <p:spPr bwMode="auto">
            <a:xfrm>
              <a:off x="11669713" y="273050"/>
              <a:ext cx="246062" cy="585788"/>
            </a:xfrm>
            <a:custGeom>
              <a:avLst/>
              <a:gdLst>
                <a:gd name="T0" fmla="*/ 53 w 65"/>
                <a:gd name="T1" fmla="*/ 66 h 155"/>
                <a:gd name="T2" fmla="*/ 51 w 65"/>
                <a:gd name="T3" fmla="*/ 65 h 155"/>
                <a:gd name="T4" fmla="*/ 26 w 65"/>
                <a:gd name="T5" fmla="*/ 91 h 155"/>
                <a:gd name="T6" fmla="*/ 32 w 65"/>
                <a:gd name="T7" fmla="*/ 124 h 155"/>
                <a:gd name="T8" fmla="*/ 39 w 65"/>
                <a:gd name="T9" fmla="*/ 131 h 155"/>
                <a:gd name="T10" fmla="*/ 32 w 65"/>
                <a:gd name="T11" fmla="*/ 154 h 155"/>
                <a:gd name="T12" fmla="*/ 29 w 65"/>
                <a:gd name="T13" fmla="*/ 152 h 155"/>
                <a:gd name="T14" fmla="*/ 32 w 65"/>
                <a:gd name="T15" fmla="*/ 127 h 155"/>
                <a:gd name="T16" fmla="*/ 25 w 65"/>
                <a:gd name="T17" fmla="*/ 116 h 155"/>
                <a:gd name="T18" fmla="*/ 17 w 65"/>
                <a:gd name="T19" fmla="*/ 112 h 155"/>
                <a:gd name="T20" fmla="*/ 4 w 65"/>
                <a:gd name="T21" fmla="*/ 107 h 155"/>
                <a:gd name="T22" fmla="*/ 11 w 65"/>
                <a:gd name="T23" fmla="*/ 73 h 155"/>
                <a:gd name="T24" fmla="*/ 36 w 65"/>
                <a:gd name="T25" fmla="*/ 50 h 155"/>
                <a:gd name="T26" fmla="*/ 30 w 65"/>
                <a:gd name="T27" fmla="*/ 16 h 155"/>
                <a:gd name="T28" fmla="*/ 26 w 65"/>
                <a:gd name="T29" fmla="*/ 11 h 155"/>
                <a:gd name="T30" fmla="*/ 21 w 65"/>
                <a:gd name="T31" fmla="*/ 6 h 155"/>
                <a:gd name="T32" fmla="*/ 8 w 65"/>
                <a:gd name="T33" fmla="*/ 15 h 155"/>
                <a:gd name="T34" fmla="*/ 8 w 65"/>
                <a:gd name="T35" fmla="*/ 11 h 155"/>
                <a:gd name="T36" fmla="*/ 40 w 65"/>
                <a:gd name="T37" fmla="*/ 7 h 155"/>
                <a:gd name="T38" fmla="*/ 56 w 65"/>
                <a:gd name="T39" fmla="*/ 57 h 155"/>
                <a:gd name="T40" fmla="*/ 53 w 65"/>
                <a:gd name="T41" fmla="*/ 6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55">
                  <a:moveTo>
                    <a:pt x="53" y="66"/>
                  </a:moveTo>
                  <a:cubicBezTo>
                    <a:pt x="53" y="65"/>
                    <a:pt x="52" y="64"/>
                    <a:pt x="51" y="65"/>
                  </a:cubicBezTo>
                  <a:cubicBezTo>
                    <a:pt x="42" y="73"/>
                    <a:pt x="32" y="80"/>
                    <a:pt x="26" y="91"/>
                  </a:cubicBezTo>
                  <a:cubicBezTo>
                    <a:pt x="20" y="101"/>
                    <a:pt x="23" y="114"/>
                    <a:pt x="32" y="124"/>
                  </a:cubicBezTo>
                  <a:cubicBezTo>
                    <a:pt x="35" y="127"/>
                    <a:pt x="37" y="129"/>
                    <a:pt x="39" y="131"/>
                  </a:cubicBezTo>
                  <a:cubicBezTo>
                    <a:pt x="48" y="142"/>
                    <a:pt x="45" y="150"/>
                    <a:pt x="32" y="154"/>
                  </a:cubicBezTo>
                  <a:cubicBezTo>
                    <a:pt x="30" y="155"/>
                    <a:pt x="30" y="154"/>
                    <a:pt x="29" y="152"/>
                  </a:cubicBezTo>
                  <a:cubicBezTo>
                    <a:pt x="41" y="144"/>
                    <a:pt x="42" y="137"/>
                    <a:pt x="32" y="127"/>
                  </a:cubicBezTo>
                  <a:cubicBezTo>
                    <a:pt x="29" y="123"/>
                    <a:pt x="26" y="120"/>
                    <a:pt x="25" y="116"/>
                  </a:cubicBezTo>
                  <a:cubicBezTo>
                    <a:pt x="24" y="112"/>
                    <a:pt x="21" y="110"/>
                    <a:pt x="17" y="112"/>
                  </a:cubicBezTo>
                  <a:cubicBezTo>
                    <a:pt x="10" y="115"/>
                    <a:pt x="6" y="112"/>
                    <a:pt x="4" y="107"/>
                  </a:cubicBezTo>
                  <a:cubicBezTo>
                    <a:pt x="0" y="95"/>
                    <a:pt x="2" y="83"/>
                    <a:pt x="11" y="73"/>
                  </a:cubicBezTo>
                  <a:cubicBezTo>
                    <a:pt x="18" y="64"/>
                    <a:pt x="29" y="60"/>
                    <a:pt x="36" y="50"/>
                  </a:cubicBezTo>
                  <a:cubicBezTo>
                    <a:pt x="44" y="37"/>
                    <a:pt x="45" y="25"/>
                    <a:pt x="30" y="16"/>
                  </a:cubicBezTo>
                  <a:cubicBezTo>
                    <a:pt x="27" y="15"/>
                    <a:pt x="25" y="14"/>
                    <a:pt x="26" y="11"/>
                  </a:cubicBezTo>
                  <a:cubicBezTo>
                    <a:pt x="28" y="6"/>
                    <a:pt x="26" y="6"/>
                    <a:pt x="21" y="6"/>
                  </a:cubicBezTo>
                  <a:cubicBezTo>
                    <a:pt x="15" y="7"/>
                    <a:pt x="13" y="12"/>
                    <a:pt x="8" y="15"/>
                  </a:cubicBezTo>
                  <a:cubicBezTo>
                    <a:pt x="7" y="14"/>
                    <a:pt x="8" y="12"/>
                    <a:pt x="8" y="11"/>
                  </a:cubicBezTo>
                  <a:cubicBezTo>
                    <a:pt x="18" y="1"/>
                    <a:pt x="28" y="0"/>
                    <a:pt x="40" y="7"/>
                  </a:cubicBezTo>
                  <a:cubicBezTo>
                    <a:pt x="55" y="18"/>
                    <a:pt x="65" y="33"/>
                    <a:pt x="56" y="57"/>
                  </a:cubicBezTo>
                  <a:cubicBezTo>
                    <a:pt x="55" y="60"/>
                    <a:pt x="54" y="63"/>
                    <a:pt x="53" y="66"/>
                  </a:cubicBezTo>
                  <a:close/>
                </a:path>
              </a:pathLst>
            </a:custGeom>
            <a:solidFill>
              <a:srgbClr val="F2D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5" name="Freeform 220">
              <a:extLst>
                <a:ext uri="{FF2B5EF4-FFF2-40B4-BE49-F238E27FC236}">
                  <a16:creationId xmlns:a16="http://schemas.microsoft.com/office/drawing/2014/main" id="{0E82231F-60F2-E834-3268-A3788012D50E}"/>
                </a:ext>
              </a:extLst>
            </p:cNvPr>
            <p:cNvSpPr/>
            <p:nvPr/>
          </p:nvSpPr>
          <p:spPr bwMode="auto">
            <a:xfrm>
              <a:off x="11533188" y="249238"/>
              <a:ext cx="177800" cy="90488"/>
            </a:xfrm>
            <a:custGeom>
              <a:avLst/>
              <a:gdLst>
                <a:gd name="T0" fmla="*/ 47 w 47"/>
                <a:gd name="T1" fmla="*/ 2 h 24"/>
                <a:gd name="T2" fmla="*/ 28 w 47"/>
                <a:gd name="T3" fmla="*/ 20 h 24"/>
                <a:gd name="T4" fmla="*/ 18 w 47"/>
                <a:gd name="T5" fmla="*/ 21 h 24"/>
                <a:gd name="T6" fmla="*/ 0 w 47"/>
                <a:gd name="T7" fmla="*/ 14 h 24"/>
                <a:gd name="T8" fmla="*/ 20 w 47"/>
                <a:gd name="T9" fmla="*/ 5 h 24"/>
                <a:gd name="T10" fmla="*/ 44 w 47"/>
                <a:gd name="T11" fmla="*/ 0 h 24"/>
                <a:gd name="T12" fmla="*/ 47 w 47"/>
                <a:gd name="T13" fmla="*/ 2 h 24"/>
              </a:gdLst>
              <a:ahLst/>
              <a:cxnLst>
                <a:cxn ang="0">
                  <a:pos x="T0" y="T1"/>
                </a:cxn>
                <a:cxn ang="0">
                  <a:pos x="T2" y="T3"/>
                </a:cxn>
                <a:cxn ang="0">
                  <a:pos x="T4" y="T5"/>
                </a:cxn>
                <a:cxn ang="0">
                  <a:pos x="T6" y="T7"/>
                </a:cxn>
                <a:cxn ang="0">
                  <a:pos x="T8" y="T9"/>
                </a:cxn>
                <a:cxn ang="0">
                  <a:pos x="T10" y="T11"/>
                </a:cxn>
                <a:cxn ang="0">
                  <a:pos x="T12" y="T13"/>
                </a:cxn>
              </a:cxnLst>
              <a:rect l="0" t="0" r="r" b="b"/>
              <a:pathLst>
                <a:path w="47" h="24">
                  <a:moveTo>
                    <a:pt x="47" y="2"/>
                  </a:moveTo>
                  <a:cubicBezTo>
                    <a:pt x="39" y="6"/>
                    <a:pt x="35" y="14"/>
                    <a:pt x="28" y="20"/>
                  </a:cubicBezTo>
                  <a:cubicBezTo>
                    <a:pt x="25" y="23"/>
                    <a:pt x="22" y="24"/>
                    <a:pt x="18" y="21"/>
                  </a:cubicBezTo>
                  <a:cubicBezTo>
                    <a:pt x="13" y="17"/>
                    <a:pt x="7" y="14"/>
                    <a:pt x="0" y="14"/>
                  </a:cubicBezTo>
                  <a:cubicBezTo>
                    <a:pt x="5" y="8"/>
                    <a:pt x="14" y="5"/>
                    <a:pt x="20" y="5"/>
                  </a:cubicBezTo>
                  <a:cubicBezTo>
                    <a:pt x="29" y="5"/>
                    <a:pt x="36" y="1"/>
                    <a:pt x="44" y="0"/>
                  </a:cubicBezTo>
                  <a:cubicBezTo>
                    <a:pt x="45" y="0"/>
                    <a:pt x="47" y="0"/>
                    <a:pt x="47" y="2"/>
                  </a:cubicBezTo>
                  <a:close/>
                </a:path>
              </a:pathLst>
            </a:custGeom>
            <a:solidFill>
              <a:srgbClr val="F1D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6" name="Freeform 221">
              <a:extLst>
                <a:ext uri="{FF2B5EF4-FFF2-40B4-BE49-F238E27FC236}">
                  <a16:creationId xmlns:a16="http://schemas.microsoft.com/office/drawing/2014/main" id="{0659CF66-DF20-ECEB-8FF2-9BD4BFC08E72}"/>
                </a:ext>
              </a:extLst>
            </p:cNvPr>
            <p:cNvSpPr/>
            <p:nvPr/>
          </p:nvSpPr>
          <p:spPr bwMode="auto">
            <a:xfrm>
              <a:off x="11063288" y="336550"/>
              <a:ext cx="254000" cy="246063"/>
            </a:xfrm>
            <a:custGeom>
              <a:avLst/>
              <a:gdLst>
                <a:gd name="T0" fmla="*/ 39 w 67"/>
                <a:gd name="T1" fmla="*/ 0 h 65"/>
                <a:gd name="T2" fmla="*/ 65 w 67"/>
                <a:gd name="T3" fmla="*/ 16 h 65"/>
                <a:gd name="T4" fmla="*/ 64 w 67"/>
                <a:gd name="T5" fmla="*/ 24 h 65"/>
                <a:gd name="T6" fmla="*/ 58 w 67"/>
                <a:gd name="T7" fmla="*/ 21 h 65"/>
                <a:gd name="T8" fmla="*/ 33 w 67"/>
                <a:gd name="T9" fmla="*/ 14 h 65"/>
                <a:gd name="T10" fmla="*/ 24 w 67"/>
                <a:gd name="T11" fmla="*/ 39 h 65"/>
                <a:gd name="T12" fmla="*/ 33 w 67"/>
                <a:gd name="T13" fmla="*/ 54 h 65"/>
                <a:gd name="T14" fmla="*/ 32 w 67"/>
                <a:gd name="T15" fmla="*/ 63 h 65"/>
                <a:gd name="T16" fmla="*/ 25 w 67"/>
                <a:gd name="T17" fmla="*/ 60 h 65"/>
                <a:gd name="T18" fmla="*/ 12 w 67"/>
                <a:gd name="T19" fmla="*/ 48 h 65"/>
                <a:gd name="T20" fmla="*/ 16 w 67"/>
                <a:gd name="T21" fmla="*/ 6 h 65"/>
                <a:gd name="T22" fmla="*/ 39 w 67"/>
                <a:gd name="T2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5">
                  <a:moveTo>
                    <a:pt x="39" y="0"/>
                  </a:moveTo>
                  <a:cubicBezTo>
                    <a:pt x="51" y="0"/>
                    <a:pt x="58" y="7"/>
                    <a:pt x="65" y="16"/>
                  </a:cubicBezTo>
                  <a:cubicBezTo>
                    <a:pt x="67" y="18"/>
                    <a:pt x="67" y="22"/>
                    <a:pt x="64" y="24"/>
                  </a:cubicBezTo>
                  <a:cubicBezTo>
                    <a:pt x="62" y="26"/>
                    <a:pt x="60" y="23"/>
                    <a:pt x="58" y="21"/>
                  </a:cubicBezTo>
                  <a:cubicBezTo>
                    <a:pt x="51" y="14"/>
                    <a:pt x="43" y="10"/>
                    <a:pt x="33" y="14"/>
                  </a:cubicBezTo>
                  <a:cubicBezTo>
                    <a:pt x="20" y="19"/>
                    <a:pt x="16" y="26"/>
                    <a:pt x="24" y="39"/>
                  </a:cubicBezTo>
                  <a:cubicBezTo>
                    <a:pt x="27" y="44"/>
                    <a:pt x="30" y="49"/>
                    <a:pt x="33" y="54"/>
                  </a:cubicBezTo>
                  <a:cubicBezTo>
                    <a:pt x="34" y="57"/>
                    <a:pt x="35" y="61"/>
                    <a:pt x="32" y="63"/>
                  </a:cubicBezTo>
                  <a:cubicBezTo>
                    <a:pt x="29" y="65"/>
                    <a:pt x="27" y="62"/>
                    <a:pt x="25" y="60"/>
                  </a:cubicBezTo>
                  <a:cubicBezTo>
                    <a:pt x="20" y="56"/>
                    <a:pt x="16" y="53"/>
                    <a:pt x="12" y="48"/>
                  </a:cubicBezTo>
                  <a:cubicBezTo>
                    <a:pt x="0" y="33"/>
                    <a:pt x="1" y="18"/>
                    <a:pt x="16" y="6"/>
                  </a:cubicBezTo>
                  <a:cubicBezTo>
                    <a:pt x="23" y="0"/>
                    <a:pt x="31" y="2"/>
                    <a:pt x="39" y="0"/>
                  </a:cubicBezTo>
                  <a:close/>
                </a:path>
              </a:pathLst>
            </a:custGeom>
            <a:solidFill>
              <a:srgbClr val="FAF5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7" name="Freeform 222">
              <a:extLst>
                <a:ext uri="{FF2B5EF4-FFF2-40B4-BE49-F238E27FC236}">
                  <a16:creationId xmlns:a16="http://schemas.microsoft.com/office/drawing/2014/main" id="{B5498F6C-4E96-07EE-8903-C12F760E95D4}"/>
                </a:ext>
              </a:extLst>
            </p:cNvPr>
            <p:cNvSpPr/>
            <p:nvPr/>
          </p:nvSpPr>
          <p:spPr bwMode="auto">
            <a:xfrm>
              <a:off x="11047413" y="1063625"/>
              <a:ext cx="493712" cy="131763"/>
            </a:xfrm>
            <a:custGeom>
              <a:avLst/>
              <a:gdLst>
                <a:gd name="T0" fmla="*/ 127 w 130"/>
                <a:gd name="T1" fmla="*/ 24 h 35"/>
                <a:gd name="T2" fmla="*/ 124 w 130"/>
                <a:gd name="T3" fmla="*/ 23 h 35"/>
                <a:gd name="T4" fmla="*/ 65 w 130"/>
                <a:gd name="T5" fmla="*/ 25 h 35"/>
                <a:gd name="T6" fmla="*/ 22 w 130"/>
                <a:gd name="T7" fmla="*/ 32 h 35"/>
                <a:gd name="T8" fmla="*/ 0 w 130"/>
                <a:gd name="T9" fmla="*/ 7 h 35"/>
                <a:gd name="T10" fmla="*/ 18 w 130"/>
                <a:gd name="T11" fmla="*/ 8 h 35"/>
                <a:gd name="T12" fmla="*/ 61 w 130"/>
                <a:gd name="T13" fmla="*/ 19 h 35"/>
                <a:gd name="T14" fmla="*/ 82 w 130"/>
                <a:gd name="T15" fmla="*/ 13 h 35"/>
                <a:gd name="T16" fmla="*/ 130 w 130"/>
                <a:gd name="T17" fmla="*/ 23 h 35"/>
                <a:gd name="T18" fmla="*/ 127 w 130"/>
                <a:gd name="T19"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35">
                  <a:moveTo>
                    <a:pt x="127" y="24"/>
                  </a:moveTo>
                  <a:cubicBezTo>
                    <a:pt x="126" y="24"/>
                    <a:pt x="125" y="24"/>
                    <a:pt x="124" y="23"/>
                  </a:cubicBezTo>
                  <a:cubicBezTo>
                    <a:pt x="104" y="12"/>
                    <a:pt x="84" y="15"/>
                    <a:pt x="65" y="25"/>
                  </a:cubicBezTo>
                  <a:cubicBezTo>
                    <a:pt x="51" y="32"/>
                    <a:pt x="37" y="35"/>
                    <a:pt x="22" y="32"/>
                  </a:cubicBezTo>
                  <a:cubicBezTo>
                    <a:pt x="8" y="29"/>
                    <a:pt x="0" y="21"/>
                    <a:pt x="0" y="7"/>
                  </a:cubicBezTo>
                  <a:cubicBezTo>
                    <a:pt x="10" y="0"/>
                    <a:pt x="10" y="0"/>
                    <a:pt x="18" y="8"/>
                  </a:cubicBezTo>
                  <a:cubicBezTo>
                    <a:pt x="30" y="21"/>
                    <a:pt x="45" y="23"/>
                    <a:pt x="61" y="19"/>
                  </a:cubicBezTo>
                  <a:cubicBezTo>
                    <a:pt x="68" y="17"/>
                    <a:pt x="75" y="15"/>
                    <a:pt x="82" y="13"/>
                  </a:cubicBezTo>
                  <a:cubicBezTo>
                    <a:pt x="99" y="9"/>
                    <a:pt x="115" y="12"/>
                    <a:pt x="130" y="23"/>
                  </a:cubicBezTo>
                  <a:cubicBezTo>
                    <a:pt x="129" y="23"/>
                    <a:pt x="128" y="24"/>
                    <a:pt x="127" y="24"/>
                  </a:cubicBezTo>
                  <a:close/>
                </a:path>
              </a:pathLst>
            </a:custGeom>
            <a:solidFill>
              <a:srgbClr val="F9F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8" name="Freeform 223">
              <a:extLst>
                <a:ext uri="{FF2B5EF4-FFF2-40B4-BE49-F238E27FC236}">
                  <a16:creationId xmlns:a16="http://schemas.microsoft.com/office/drawing/2014/main" id="{E8BA4A4A-692F-7332-D443-D882AD1806A5}"/>
                </a:ext>
              </a:extLst>
            </p:cNvPr>
            <p:cNvSpPr/>
            <p:nvPr/>
          </p:nvSpPr>
          <p:spPr bwMode="auto">
            <a:xfrm>
              <a:off x="11631613" y="847725"/>
              <a:ext cx="238125" cy="341313"/>
            </a:xfrm>
            <a:custGeom>
              <a:avLst/>
              <a:gdLst>
                <a:gd name="T0" fmla="*/ 39 w 63"/>
                <a:gd name="T1" fmla="*/ 0 h 90"/>
                <a:gd name="T2" fmla="*/ 42 w 63"/>
                <a:gd name="T3" fmla="*/ 2 h 90"/>
                <a:gd name="T4" fmla="*/ 43 w 63"/>
                <a:gd name="T5" fmla="*/ 32 h 90"/>
                <a:gd name="T6" fmla="*/ 56 w 63"/>
                <a:gd name="T7" fmla="*/ 39 h 90"/>
                <a:gd name="T8" fmla="*/ 59 w 63"/>
                <a:gd name="T9" fmla="*/ 51 h 90"/>
                <a:gd name="T10" fmla="*/ 50 w 63"/>
                <a:gd name="T11" fmla="*/ 75 h 90"/>
                <a:gd name="T12" fmla="*/ 36 w 63"/>
                <a:gd name="T13" fmla="*/ 88 h 90"/>
                <a:gd name="T14" fmla="*/ 0 w 63"/>
                <a:gd name="T15" fmla="*/ 86 h 90"/>
                <a:gd name="T16" fmla="*/ 16 w 63"/>
                <a:gd name="T17" fmla="*/ 86 h 90"/>
                <a:gd name="T18" fmla="*/ 37 w 63"/>
                <a:gd name="T19" fmla="*/ 65 h 90"/>
                <a:gd name="T20" fmla="*/ 39 w 63"/>
                <a:gd name="T21" fmla="*/ 60 h 90"/>
                <a:gd name="T22" fmla="*/ 44 w 63"/>
                <a:gd name="T23" fmla="*/ 38 h 90"/>
                <a:gd name="T24" fmla="*/ 40 w 63"/>
                <a:gd name="T25" fmla="*/ 34 h 90"/>
                <a:gd name="T26" fmla="*/ 27 w 63"/>
                <a:gd name="T27" fmla="*/ 20 h 90"/>
                <a:gd name="T28" fmla="*/ 39 w 63"/>
                <a:gd name="T2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90">
                  <a:moveTo>
                    <a:pt x="39" y="0"/>
                  </a:moveTo>
                  <a:cubicBezTo>
                    <a:pt x="40" y="1"/>
                    <a:pt x="41" y="2"/>
                    <a:pt x="42" y="2"/>
                  </a:cubicBezTo>
                  <a:cubicBezTo>
                    <a:pt x="31" y="11"/>
                    <a:pt x="32" y="24"/>
                    <a:pt x="43" y="32"/>
                  </a:cubicBezTo>
                  <a:cubicBezTo>
                    <a:pt x="47" y="34"/>
                    <a:pt x="52" y="37"/>
                    <a:pt x="56" y="39"/>
                  </a:cubicBezTo>
                  <a:cubicBezTo>
                    <a:pt x="61" y="42"/>
                    <a:pt x="63" y="46"/>
                    <a:pt x="59" y="51"/>
                  </a:cubicBezTo>
                  <a:cubicBezTo>
                    <a:pt x="52" y="58"/>
                    <a:pt x="50" y="65"/>
                    <a:pt x="50" y="75"/>
                  </a:cubicBezTo>
                  <a:cubicBezTo>
                    <a:pt x="49" y="82"/>
                    <a:pt x="44" y="87"/>
                    <a:pt x="36" y="88"/>
                  </a:cubicBezTo>
                  <a:cubicBezTo>
                    <a:pt x="24" y="90"/>
                    <a:pt x="12" y="90"/>
                    <a:pt x="0" y="86"/>
                  </a:cubicBezTo>
                  <a:cubicBezTo>
                    <a:pt x="6" y="86"/>
                    <a:pt x="11" y="86"/>
                    <a:pt x="16" y="86"/>
                  </a:cubicBezTo>
                  <a:cubicBezTo>
                    <a:pt x="29" y="86"/>
                    <a:pt x="37" y="79"/>
                    <a:pt x="37" y="65"/>
                  </a:cubicBezTo>
                  <a:cubicBezTo>
                    <a:pt x="37" y="64"/>
                    <a:pt x="37" y="61"/>
                    <a:pt x="39" y="60"/>
                  </a:cubicBezTo>
                  <a:cubicBezTo>
                    <a:pt x="48" y="55"/>
                    <a:pt x="45" y="46"/>
                    <a:pt x="44" y="38"/>
                  </a:cubicBezTo>
                  <a:cubicBezTo>
                    <a:pt x="44" y="36"/>
                    <a:pt x="43" y="35"/>
                    <a:pt x="40" y="34"/>
                  </a:cubicBezTo>
                  <a:cubicBezTo>
                    <a:pt x="35" y="30"/>
                    <a:pt x="30" y="25"/>
                    <a:pt x="27" y="20"/>
                  </a:cubicBezTo>
                  <a:cubicBezTo>
                    <a:pt x="24" y="14"/>
                    <a:pt x="29" y="6"/>
                    <a:pt x="39" y="0"/>
                  </a:cubicBezTo>
                  <a:close/>
                </a:path>
              </a:pathLst>
            </a:custGeom>
            <a:solidFill>
              <a:srgbClr val="E2C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9" name="Freeform 224">
              <a:extLst>
                <a:ext uri="{FF2B5EF4-FFF2-40B4-BE49-F238E27FC236}">
                  <a16:creationId xmlns:a16="http://schemas.microsoft.com/office/drawing/2014/main" id="{EE2C6A7F-8758-402B-8774-9481EF55A682}"/>
                </a:ext>
              </a:extLst>
            </p:cNvPr>
            <p:cNvSpPr/>
            <p:nvPr/>
          </p:nvSpPr>
          <p:spPr bwMode="auto">
            <a:xfrm>
              <a:off x="11479213" y="314325"/>
              <a:ext cx="220662" cy="150813"/>
            </a:xfrm>
            <a:custGeom>
              <a:avLst/>
              <a:gdLst>
                <a:gd name="T0" fmla="*/ 58 w 58"/>
                <a:gd name="T1" fmla="*/ 0 h 40"/>
                <a:gd name="T2" fmla="*/ 58 w 58"/>
                <a:gd name="T3" fmla="*/ 4 h 40"/>
                <a:gd name="T4" fmla="*/ 47 w 58"/>
                <a:gd name="T5" fmla="*/ 20 h 40"/>
                <a:gd name="T6" fmla="*/ 44 w 58"/>
                <a:gd name="T7" fmla="*/ 21 h 40"/>
                <a:gd name="T8" fmla="*/ 35 w 58"/>
                <a:gd name="T9" fmla="*/ 20 h 40"/>
                <a:gd name="T10" fmla="*/ 17 w 58"/>
                <a:gd name="T11" fmla="*/ 19 h 40"/>
                <a:gd name="T12" fmla="*/ 11 w 58"/>
                <a:gd name="T13" fmla="*/ 35 h 40"/>
                <a:gd name="T14" fmla="*/ 8 w 58"/>
                <a:gd name="T15" fmla="*/ 40 h 40"/>
                <a:gd name="T16" fmla="*/ 5 w 58"/>
                <a:gd name="T17" fmla="*/ 21 h 40"/>
                <a:gd name="T18" fmla="*/ 11 w 58"/>
                <a:gd name="T19" fmla="*/ 7 h 40"/>
                <a:gd name="T20" fmla="*/ 28 w 58"/>
                <a:gd name="T21" fmla="*/ 12 h 40"/>
                <a:gd name="T22" fmla="*/ 48 w 58"/>
                <a:gd name="T23" fmla="*/ 10 h 40"/>
                <a:gd name="T24" fmla="*/ 58 w 58"/>
                <a:gd name="T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0">
                  <a:moveTo>
                    <a:pt x="58" y="0"/>
                  </a:moveTo>
                  <a:cubicBezTo>
                    <a:pt x="58" y="1"/>
                    <a:pt x="58" y="3"/>
                    <a:pt x="58" y="4"/>
                  </a:cubicBezTo>
                  <a:cubicBezTo>
                    <a:pt x="55" y="9"/>
                    <a:pt x="51" y="14"/>
                    <a:pt x="47" y="20"/>
                  </a:cubicBezTo>
                  <a:cubicBezTo>
                    <a:pt x="46" y="21"/>
                    <a:pt x="45" y="21"/>
                    <a:pt x="44" y="21"/>
                  </a:cubicBezTo>
                  <a:cubicBezTo>
                    <a:pt x="41" y="19"/>
                    <a:pt x="38" y="21"/>
                    <a:pt x="35" y="20"/>
                  </a:cubicBezTo>
                  <a:cubicBezTo>
                    <a:pt x="29" y="19"/>
                    <a:pt x="22" y="17"/>
                    <a:pt x="17" y="19"/>
                  </a:cubicBezTo>
                  <a:cubicBezTo>
                    <a:pt x="10" y="21"/>
                    <a:pt x="13" y="30"/>
                    <a:pt x="11" y="35"/>
                  </a:cubicBezTo>
                  <a:cubicBezTo>
                    <a:pt x="10" y="37"/>
                    <a:pt x="10" y="39"/>
                    <a:pt x="8" y="40"/>
                  </a:cubicBezTo>
                  <a:cubicBezTo>
                    <a:pt x="10" y="33"/>
                    <a:pt x="9" y="27"/>
                    <a:pt x="5" y="21"/>
                  </a:cubicBezTo>
                  <a:cubicBezTo>
                    <a:pt x="0" y="14"/>
                    <a:pt x="3" y="9"/>
                    <a:pt x="11" y="7"/>
                  </a:cubicBezTo>
                  <a:cubicBezTo>
                    <a:pt x="17" y="6"/>
                    <a:pt x="23" y="8"/>
                    <a:pt x="28" y="12"/>
                  </a:cubicBezTo>
                  <a:cubicBezTo>
                    <a:pt x="38" y="18"/>
                    <a:pt x="40" y="18"/>
                    <a:pt x="48" y="10"/>
                  </a:cubicBezTo>
                  <a:cubicBezTo>
                    <a:pt x="51" y="7"/>
                    <a:pt x="55" y="3"/>
                    <a:pt x="58" y="0"/>
                  </a:cubicBezTo>
                  <a:close/>
                </a:path>
              </a:pathLst>
            </a:custGeom>
            <a:solidFill>
              <a:srgbClr val="E0C1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0" name="Freeform 225">
              <a:extLst>
                <a:ext uri="{FF2B5EF4-FFF2-40B4-BE49-F238E27FC236}">
                  <a16:creationId xmlns:a16="http://schemas.microsoft.com/office/drawing/2014/main" id="{E13654E7-4047-F87B-DC8B-B9D09F9183E6}"/>
                </a:ext>
              </a:extLst>
            </p:cNvPr>
            <p:cNvSpPr/>
            <p:nvPr/>
          </p:nvSpPr>
          <p:spPr bwMode="auto">
            <a:xfrm>
              <a:off x="11050588" y="730250"/>
              <a:ext cx="111125" cy="196850"/>
            </a:xfrm>
            <a:custGeom>
              <a:avLst/>
              <a:gdLst>
                <a:gd name="T0" fmla="*/ 13 w 29"/>
                <a:gd name="T1" fmla="*/ 52 h 52"/>
                <a:gd name="T2" fmla="*/ 6 w 29"/>
                <a:gd name="T3" fmla="*/ 26 h 52"/>
                <a:gd name="T4" fmla="*/ 20 w 29"/>
                <a:gd name="T5" fmla="*/ 1 h 52"/>
                <a:gd name="T6" fmla="*/ 29 w 29"/>
                <a:gd name="T7" fmla="*/ 0 h 52"/>
                <a:gd name="T8" fmla="*/ 19 w 29"/>
                <a:gd name="T9" fmla="*/ 11 h 52"/>
                <a:gd name="T10" fmla="*/ 14 w 29"/>
                <a:gd name="T11" fmla="*/ 32 h 52"/>
                <a:gd name="T12" fmla="*/ 13 w 29"/>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28" h="52">
                  <a:moveTo>
                    <a:pt x="13" y="52"/>
                  </a:moveTo>
                  <a:cubicBezTo>
                    <a:pt x="14" y="42"/>
                    <a:pt x="10" y="34"/>
                    <a:pt x="6" y="26"/>
                  </a:cubicBezTo>
                  <a:cubicBezTo>
                    <a:pt x="0" y="11"/>
                    <a:pt x="5" y="4"/>
                    <a:pt x="20" y="1"/>
                  </a:cubicBezTo>
                  <a:cubicBezTo>
                    <a:pt x="23" y="1"/>
                    <a:pt x="26" y="0"/>
                    <a:pt x="29" y="0"/>
                  </a:cubicBezTo>
                  <a:cubicBezTo>
                    <a:pt x="29" y="6"/>
                    <a:pt x="22" y="8"/>
                    <a:pt x="19" y="11"/>
                  </a:cubicBezTo>
                  <a:cubicBezTo>
                    <a:pt x="12" y="18"/>
                    <a:pt x="15" y="25"/>
                    <a:pt x="14" y="32"/>
                  </a:cubicBezTo>
                  <a:cubicBezTo>
                    <a:pt x="14" y="39"/>
                    <a:pt x="17" y="46"/>
                    <a:pt x="13" y="52"/>
                  </a:cubicBezTo>
                  <a:close/>
                </a:path>
              </a:pathLst>
            </a:custGeom>
            <a:solidFill>
              <a:srgbClr val="E1C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1" name="Freeform 226">
              <a:extLst>
                <a:ext uri="{FF2B5EF4-FFF2-40B4-BE49-F238E27FC236}">
                  <a16:creationId xmlns:a16="http://schemas.microsoft.com/office/drawing/2014/main" id="{42D975F7-43A3-C6E7-118D-5A61157E8CE0}"/>
                </a:ext>
              </a:extLst>
            </p:cNvPr>
            <p:cNvSpPr/>
            <p:nvPr/>
          </p:nvSpPr>
          <p:spPr bwMode="auto">
            <a:xfrm>
              <a:off x="11672888" y="336550"/>
              <a:ext cx="193675" cy="355600"/>
            </a:xfrm>
            <a:custGeom>
              <a:avLst/>
              <a:gdLst>
                <a:gd name="T0" fmla="*/ 50 w 51"/>
                <a:gd name="T1" fmla="*/ 25 h 94"/>
                <a:gd name="T2" fmla="*/ 31 w 51"/>
                <a:gd name="T3" fmla="*/ 57 h 94"/>
                <a:gd name="T4" fmla="*/ 15 w 51"/>
                <a:gd name="T5" fmla="*/ 86 h 94"/>
                <a:gd name="T6" fmla="*/ 13 w 51"/>
                <a:gd name="T7" fmla="*/ 92 h 94"/>
                <a:gd name="T8" fmla="*/ 7 w 51"/>
                <a:gd name="T9" fmla="*/ 89 h 94"/>
                <a:gd name="T10" fmla="*/ 16 w 51"/>
                <a:gd name="T11" fmla="*/ 53 h 94"/>
                <a:gd name="T12" fmla="*/ 39 w 51"/>
                <a:gd name="T13" fmla="*/ 36 h 94"/>
                <a:gd name="T14" fmla="*/ 41 w 51"/>
                <a:gd name="T15" fmla="*/ 6 h 94"/>
                <a:gd name="T16" fmla="*/ 39 w 51"/>
                <a:gd name="T17" fmla="*/ 1 h 94"/>
                <a:gd name="T18" fmla="*/ 44 w 51"/>
                <a:gd name="T19" fmla="*/ 4 h 94"/>
                <a:gd name="T20" fmla="*/ 50 w 51"/>
                <a:gd name="T21" fmla="*/ 2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94">
                  <a:moveTo>
                    <a:pt x="50" y="25"/>
                  </a:moveTo>
                  <a:cubicBezTo>
                    <a:pt x="51" y="39"/>
                    <a:pt x="42" y="48"/>
                    <a:pt x="31" y="57"/>
                  </a:cubicBezTo>
                  <a:cubicBezTo>
                    <a:pt x="21" y="64"/>
                    <a:pt x="13" y="73"/>
                    <a:pt x="15" y="86"/>
                  </a:cubicBezTo>
                  <a:cubicBezTo>
                    <a:pt x="16" y="89"/>
                    <a:pt x="15" y="91"/>
                    <a:pt x="13" y="92"/>
                  </a:cubicBezTo>
                  <a:cubicBezTo>
                    <a:pt x="9" y="94"/>
                    <a:pt x="8" y="91"/>
                    <a:pt x="7" y="89"/>
                  </a:cubicBezTo>
                  <a:cubicBezTo>
                    <a:pt x="0" y="79"/>
                    <a:pt x="5" y="62"/>
                    <a:pt x="16" y="53"/>
                  </a:cubicBezTo>
                  <a:cubicBezTo>
                    <a:pt x="24" y="48"/>
                    <a:pt x="32" y="43"/>
                    <a:pt x="39" y="36"/>
                  </a:cubicBezTo>
                  <a:cubicBezTo>
                    <a:pt x="45" y="28"/>
                    <a:pt x="46" y="14"/>
                    <a:pt x="41" y="6"/>
                  </a:cubicBezTo>
                  <a:cubicBezTo>
                    <a:pt x="40" y="5"/>
                    <a:pt x="36" y="3"/>
                    <a:pt x="39" y="1"/>
                  </a:cubicBezTo>
                  <a:cubicBezTo>
                    <a:pt x="41" y="0"/>
                    <a:pt x="43" y="3"/>
                    <a:pt x="44" y="4"/>
                  </a:cubicBezTo>
                  <a:cubicBezTo>
                    <a:pt x="49" y="11"/>
                    <a:pt x="50" y="15"/>
                    <a:pt x="50" y="25"/>
                  </a:cubicBezTo>
                  <a:close/>
                </a:path>
              </a:pathLst>
            </a:custGeom>
            <a:solidFill>
              <a:srgbClr val="FAF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797" name="Grupo 1796">
            <a:extLst>
              <a:ext uri="{FF2B5EF4-FFF2-40B4-BE49-F238E27FC236}">
                <a16:creationId xmlns:a16="http://schemas.microsoft.com/office/drawing/2014/main" id="{7B223BEF-5149-93B2-AC6C-0F6CD017873B}"/>
              </a:ext>
            </a:extLst>
          </p:cNvPr>
          <p:cNvGrpSpPr/>
          <p:nvPr/>
        </p:nvGrpSpPr>
        <p:grpSpPr>
          <a:xfrm>
            <a:off x="369887" y="5673725"/>
            <a:ext cx="1101726" cy="1146176"/>
            <a:chOff x="369887" y="5673725"/>
            <a:chExt cx="1101726" cy="1146176"/>
          </a:xfrm>
        </p:grpSpPr>
        <p:sp>
          <p:nvSpPr>
            <p:cNvPr id="1775" name="Freeform 230">
              <a:extLst>
                <a:ext uri="{FF2B5EF4-FFF2-40B4-BE49-F238E27FC236}">
                  <a16:creationId xmlns:a16="http://schemas.microsoft.com/office/drawing/2014/main" id="{FD870054-6406-460A-23F0-8451234CAC30}"/>
                </a:ext>
              </a:extLst>
            </p:cNvPr>
            <p:cNvSpPr/>
            <p:nvPr/>
          </p:nvSpPr>
          <p:spPr bwMode="auto">
            <a:xfrm>
              <a:off x="411163" y="5699125"/>
              <a:ext cx="620713" cy="1071563"/>
            </a:xfrm>
            <a:custGeom>
              <a:avLst/>
              <a:gdLst>
                <a:gd name="T0" fmla="*/ 19 w 164"/>
                <a:gd name="T1" fmla="*/ 116 h 283"/>
                <a:gd name="T2" fmla="*/ 17 w 164"/>
                <a:gd name="T3" fmla="*/ 107 h 283"/>
                <a:gd name="T4" fmla="*/ 4 w 164"/>
                <a:gd name="T5" fmla="*/ 84 h 283"/>
                <a:gd name="T6" fmla="*/ 0 w 164"/>
                <a:gd name="T7" fmla="*/ 57 h 283"/>
                <a:gd name="T8" fmla="*/ 33 w 164"/>
                <a:gd name="T9" fmla="*/ 14 h 283"/>
                <a:gd name="T10" fmla="*/ 110 w 164"/>
                <a:gd name="T11" fmla="*/ 25 h 283"/>
                <a:gd name="T12" fmla="*/ 101 w 164"/>
                <a:gd name="T13" fmla="*/ 33 h 283"/>
                <a:gd name="T14" fmla="*/ 95 w 164"/>
                <a:gd name="T15" fmla="*/ 30 h 283"/>
                <a:gd name="T16" fmla="*/ 36 w 164"/>
                <a:gd name="T17" fmla="*/ 39 h 283"/>
                <a:gd name="T18" fmla="*/ 27 w 164"/>
                <a:gd name="T19" fmla="*/ 59 h 283"/>
                <a:gd name="T20" fmla="*/ 27 w 164"/>
                <a:gd name="T21" fmla="*/ 74 h 283"/>
                <a:gd name="T22" fmla="*/ 43 w 164"/>
                <a:gd name="T23" fmla="*/ 109 h 283"/>
                <a:gd name="T24" fmla="*/ 55 w 164"/>
                <a:gd name="T25" fmla="*/ 122 h 283"/>
                <a:gd name="T26" fmla="*/ 48 w 164"/>
                <a:gd name="T27" fmla="*/ 140 h 283"/>
                <a:gd name="T28" fmla="*/ 35 w 164"/>
                <a:gd name="T29" fmla="*/ 145 h 283"/>
                <a:gd name="T30" fmla="*/ 29 w 164"/>
                <a:gd name="T31" fmla="*/ 164 h 283"/>
                <a:gd name="T32" fmla="*/ 39 w 164"/>
                <a:gd name="T33" fmla="*/ 189 h 283"/>
                <a:gd name="T34" fmla="*/ 40 w 164"/>
                <a:gd name="T35" fmla="*/ 201 h 283"/>
                <a:gd name="T36" fmla="*/ 39 w 164"/>
                <a:gd name="T37" fmla="*/ 203 h 283"/>
                <a:gd name="T38" fmla="*/ 28 w 164"/>
                <a:gd name="T39" fmla="*/ 231 h 283"/>
                <a:gd name="T40" fmla="*/ 48 w 164"/>
                <a:gd name="T41" fmla="*/ 269 h 283"/>
                <a:gd name="T42" fmla="*/ 95 w 164"/>
                <a:gd name="T43" fmla="*/ 264 h 283"/>
                <a:gd name="T44" fmla="*/ 110 w 164"/>
                <a:gd name="T45" fmla="*/ 259 h 283"/>
                <a:gd name="T46" fmla="*/ 140 w 164"/>
                <a:gd name="T47" fmla="*/ 267 h 283"/>
                <a:gd name="T48" fmla="*/ 157 w 164"/>
                <a:gd name="T49" fmla="*/ 268 h 283"/>
                <a:gd name="T50" fmla="*/ 163 w 164"/>
                <a:gd name="T51" fmla="*/ 272 h 283"/>
                <a:gd name="T52" fmla="*/ 151 w 164"/>
                <a:gd name="T53" fmla="*/ 274 h 283"/>
                <a:gd name="T54" fmla="*/ 83 w 164"/>
                <a:gd name="T55" fmla="*/ 280 h 283"/>
                <a:gd name="T56" fmla="*/ 43 w 164"/>
                <a:gd name="T57" fmla="*/ 280 h 283"/>
                <a:gd name="T58" fmla="*/ 13 w 164"/>
                <a:gd name="T59" fmla="*/ 240 h 283"/>
                <a:gd name="T60" fmla="*/ 18 w 164"/>
                <a:gd name="T61" fmla="*/ 196 h 283"/>
                <a:gd name="T62" fmla="*/ 22 w 164"/>
                <a:gd name="T63" fmla="*/ 134 h 283"/>
                <a:gd name="T64" fmla="*/ 19 w 164"/>
                <a:gd name="T65" fmla="*/ 11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283">
                  <a:moveTo>
                    <a:pt x="19" y="116"/>
                  </a:moveTo>
                  <a:cubicBezTo>
                    <a:pt x="17" y="113"/>
                    <a:pt x="19" y="110"/>
                    <a:pt x="17" y="107"/>
                  </a:cubicBezTo>
                  <a:cubicBezTo>
                    <a:pt x="13" y="99"/>
                    <a:pt x="7" y="92"/>
                    <a:pt x="4" y="84"/>
                  </a:cubicBezTo>
                  <a:cubicBezTo>
                    <a:pt x="1" y="75"/>
                    <a:pt x="0" y="67"/>
                    <a:pt x="0" y="57"/>
                  </a:cubicBezTo>
                  <a:cubicBezTo>
                    <a:pt x="1" y="35"/>
                    <a:pt x="15" y="22"/>
                    <a:pt x="33" y="14"/>
                  </a:cubicBezTo>
                  <a:cubicBezTo>
                    <a:pt x="60" y="1"/>
                    <a:pt x="82" y="0"/>
                    <a:pt x="110" y="25"/>
                  </a:cubicBezTo>
                  <a:cubicBezTo>
                    <a:pt x="109" y="30"/>
                    <a:pt x="108" y="35"/>
                    <a:pt x="101" y="33"/>
                  </a:cubicBezTo>
                  <a:cubicBezTo>
                    <a:pt x="99" y="33"/>
                    <a:pt x="97" y="31"/>
                    <a:pt x="95" y="30"/>
                  </a:cubicBezTo>
                  <a:cubicBezTo>
                    <a:pt x="78" y="16"/>
                    <a:pt x="47" y="19"/>
                    <a:pt x="36" y="39"/>
                  </a:cubicBezTo>
                  <a:cubicBezTo>
                    <a:pt x="32" y="45"/>
                    <a:pt x="26" y="51"/>
                    <a:pt x="27" y="59"/>
                  </a:cubicBezTo>
                  <a:cubicBezTo>
                    <a:pt x="25" y="64"/>
                    <a:pt x="25" y="69"/>
                    <a:pt x="27" y="74"/>
                  </a:cubicBezTo>
                  <a:cubicBezTo>
                    <a:pt x="26" y="89"/>
                    <a:pt x="34" y="99"/>
                    <a:pt x="43" y="109"/>
                  </a:cubicBezTo>
                  <a:cubicBezTo>
                    <a:pt x="47" y="114"/>
                    <a:pt x="52" y="117"/>
                    <a:pt x="55" y="122"/>
                  </a:cubicBezTo>
                  <a:cubicBezTo>
                    <a:pt x="62" y="132"/>
                    <a:pt x="59" y="138"/>
                    <a:pt x="48" y="140"/>
                  </a:cubicBezTo>
                  <a:cubicBezTo>
                    <a:pt x="44" y="141"/>
                    <a:pt x="39" y="142"/>
                    <a:pt x="35" y="145"/>
                  </a:cubicBezTo>
                  <a:cubicBezTo>
                    <a:pt x="29" y="149"/>
                    <a:pt x="27" y="157"/>
                    <a:pt x="29" y="164"/>
                  </a:cubicBezTo>
                  <a:cubicBezTo>
                    <a:pt x="31" y="173"/>
                    <a:pt x="36" y="181"/>
                    <a:pt x="39" y="189"/>
                  </a:cubicBezTo>
                  <a:cubicBezTo>
                    <a:pt x="40" y="193"/>
                    <a:pt x="42" y="197"/>
                    <a:pt x="40" y="201"/>
                  </a:cubicBezTo>
                  <a:cubicBezTo>
                    <a:pt x="40" y="202"/>
                    <a:pt x="39" y="203"/>
                    <a:pt x="39" y="203"/>
                  </a:cubicBezTo>
                  <a:cubicBezTo>
                    <a:pt x="35" y="212"/>
                    <a:pt x="31" y="222"/>
                    <a:pt x="28" y="231"/>
                  </a:cubicBezTo>
                  <a:cubicBezTo>
                    <a:pt x="22" y="249"/>
                    <a:pt x="31" y="264"/>
                    <a:pt x="48" y="269"/>
                  </a:cubicBezTo>
                  <a:cubicBezTo>
                    <a:pt x="64" y="273"/>
                    <a:pt x="80" y="272"/>
                    <a:pt x="95" y="264"/>
                  </a:cubicBezTo>
                  <a:cubicBezTo>
                    <a:pt x="100" y="261"/>
                    <a:pt x="104" y="259"/>
                    <a:pt x="110" y="259"/>
                  </a:cubicBezTo>
                  <a:cubicBezTo>
                    <a:pt x="120" y="262"/>
                    <a:pt x="130" y="262"/>
                    <a:pt x="140" y="267"/>
                  </a:cubicBezTo>
                  <a:cubicBezTo>
                    <a:pt x="145" y="270"/>
                    <a:pt x="151" y="267"/>
                    <a:pt x="157" y="268"/>
                  </a:cubicBezTo>
                  <a:cubicBezTo>
                    <a:pt x="160" y="268"/>
                    <a:pt x="164" y="267"/>
                    <a:pt x="163" y="272"/>
                  </a:cubicBezTo>
                  <a:cubicBezTo>
                    <a:pt x="159" y="274"/>
                    <a:pt x="155" y="274"/>
                    <a:pt x="151" y="274"/>
                  </a:cubicBezTo>
                  <a:cubicBezTo>
                    <a:pt x="128" y="273"/>
                    <a:pt x="105" y="275"/>
                    <a:pt x="83" y="280"/>
                  </a:cubicBezTo>
                  <a:cubicBezTo>
                    <a:pt x="69" y="282"/>
                    <a:pt x="56" y="283"/>
                    <a:pt x="43" y="280"/>
                  </a:cubicBezTo>
                  <a:cubicBezTo>
                    <a:pt x="23" y="276"/>
                    <a:pt x="11" y="261"/>
                    <a:pt x="13" y="240"/>
                  </a:cubicBezTo>
                  <a:cubicBezTo>
                    <a:pt x="14" y="225"/>
                    <a:pt x="17" y="211"/>
                    <a:pt x="18" y="196"/>
                  </a:cubicBezTo>
                  <a:cubicBezTo>
                    <a:pt x="20" y="175"/>
                    <a:pt x="22" y="155"/>
                    <a:pt x="22" y="134"/>
                  </a:cubicBezTo>
                  <a:cubicBezTo>
                    <a:pt x="20" y="128"/>
                    <a:pt x="23" y="122"/>
                    <a:pt x="19" y="116"/>
                  </a:cubicBezTo>
                  <a:close/>
                </a:path>
              </a:pathLst>
            </a:custGeom>
            <a:solidFill>
              <a:srgbClr val="E5C7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6" name="Freeform 231">
              <a:extLst>
                <a:ext uri="{FF2B5EF4-FFF2-40B4-BE49-F238E27FC236}">
                  <a16:creationId xmlns:a16="http://schemas.microsoft.com/office/drawing/2014/main" id="{5FE482EE-5223-AB1A-6887-3F089CEF5B69}"/>
                </a:ext>
              </a:extLst>
            </p:cNvPr>
            <p:cNvSpPr/>
            <p:nvPr/>
          </p:nvSpPr>
          <p:spPr bwMode="auto">
            <a:xfrm>
              <a:off x="444500" y="6122988"/>
              <a:ext cx="974725" cy="696913"/>
            </a:xfrm>
            <a:custGeom>
              <a:avLst/>
              <a:gdLst>
                <a:gd name="T0" fmla="*/ 13 w 257"/>
                <a:gd name="T1" fmla="*/ 20 h 184"/>
                <a:gd name="T2" fmla="*/ 8 w 257"/>
                <a:gd name="T3" fmla="*/ 112 h 184"/>
                <a:gd name="T4" fmla="*/ 9 w 257"/>
                <a:gd name="T5" fmla="*/ 145 h 184"/>
                <a:gd name="T6" fmla="*/ 32 w 257"/>
                <a:gd name="T7" fmla="*/ 166 h 184"/>
                <a:gd name="T8" fmla="*/ 68 w 257"/>
                <a:gd name="T9" fmla="*/ 166 h 184"/>
                <a:gd name="T10" fmla="*/ 154 w 257"/>
                <a:gd name="T11" fmla="*/ 159 h 184"/>
                <a:gd name="T12" fmla="*/ 175 w 257"/>
                <a:gd name="T13" fmla="*/ 159 h 184"/>
                <a:gd name="T14" fmla="*/ 218 w 257"/>
                <a:gd name="T15" fmla="*/ 162 h 184"/>
                <a:gd name="T16" fmla="*/ 242 w 257"/>
                <a:gd name="T17" fmla="*/ 144 h 184"/>
                <a:gd name="T18" fmla="*/ 245 w 257"/>
                <a:gd name="T19" fmla="*/ 96 h 184"/>
                <a:gd name="T20" fmla="*/ 236 w 257"/>
                <a:gd name="T21" fmla="*/ 28 h 184"/>
                <a:gd name="T22" fmla="*/ 237 w 257"/>
                <a:gd name="T23" fmla="*/ 16 h 184"/>
                <a:gd name="T24" fmla="*/ 238 w 257"/>
                <a:gd name="T25" fmla="*/ 6 h 184"/>
                <a:gd name="T26" fmla="*/ 243 w 257"/>
                <a:gd name="T27" fmla="*/ 1 h 184"/>
                <a:gd name="T28" fmla="*/ 253 w 257"/>
                <a:gd name="T29" fmla="*/ 88 h 184"/>
                <a:gd name="T30" fmla="*/ 250 w 257"/>
                <a:gd name="T31" fmla="*/ 151 h 184"/>
                <a:gd name="T32" fmla="*/ 204 w 257"/>
                <a:gd name="T33" fmla="*/ 182 h 184"/>
                <a:gd name="T34" fmla="*/ 110 w 257"/>
                <a:gd name="T35" fmla="*/ 179 h 184"/>
                <a:gd name="T36" fmla="*/ 54 w 257"/>
                <a:gd name="T37" fmla="*/ 182 h 184"/>
                <a:gd name="T38" fmla="*/ 1 w 257"/>
                <a:gd name="T39" fmla="*/ 133 h 184"/>
                <a:gd name="T40" fmla="*/ 6 w 257"/>
                <a:gd name="T41" fmla="*/ 100 h 184"/>
                <a:gd name="T42" fmla="*/ 12 w 257"/>
                <a:gd name="T43" fmla="*/ 20 h 184"/>
                <a:gd name="T44" fmla="*/ 13 w 257"/>
                <a:gd name="T45" fmla="*/ 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7" h="184">
                  <a:moveTo>
                    <a:pt x="13" y="20"/>
                  </a:moveTo>
                  <a:cubicBezTo>
                    <a:pt x="15" y="51"/>
                    <a:pt x="12" y="82"/>
                    <a:pt x="8" y="112"/>
                  </a:cubicBezTo>
                  <a:cubicBezTo>
                    <a:pt x="6" y="124"/>
                    <a:pt x="5" y="134"/>
                    <a:pt x="9" y="145"/>
                  </a:cubicBezTo>
                  <a:cubicBezTo>
                    <a:pt x="13" y="157"/>
                    <a:pt x="21" y="163"/>
                    <a:pt x="32" y="166"/>
                  </a:cubicBezTo>
                  <a:cubicBezTo>
                    <a:pt x="44" y="168"/>
                    <a:pt x="56" y="168"/>
                    <a:pt x="68" y="166"/>
                  </a:cubicBezTo>
                  <a:cubicBezTo>
                    <a:pt x="96" y="160"/>
                    <a:pt x="125" y="158"/>
                    <a:pt x="154" y="159"/>
                  </a:cubicBezTo>
                  <a:cubicBezTo>
                    <a:pt x="161" y="156"/>
                    <a:pt x="168" y="159"/>
                    <a:pt x="175" y="159"/>
                  </a:cubicBezTo>
                  <a:cubicBezTo>
                    <a:pt x="190" y="161"/>
                    <a:pt x="204" y="162"/>
                    <a:pt x="218" y="162"/>
                  </a:cubicBezTo>
                  <a:cubicBezTo>
                    <a:pt x="233" y="162"/>
                    <a:pt x="238" y="158"/>
                    <a:pt x="242" y="144"/>
                  </a:cubicBezTo>
                  <a:cubicBezTo>
                    <a:pt x="247" y="128"/>
                    <a:pt x="246" y="112"/>
                    <a:pt x="245" y="96"/>
                  </a:cubicBezTo>
                  <a:cubicBezTo>
                    <a:pt x="243" y="73"/>
                    <a:pt x="239" y="51"/>
                    <a:pt x="236" y="28"/>
                  </a:cubicBezTo>
                  <a:cubicBezTo>
                    <a:pt x="236" y="24"/>
                    <a:pt x="236" y="20"/>
                    <a:pt x="237" y="16"/>
                  </a:cubicBezTo>
                  <a:cubicBezTo>
                    <a:pt x="238" y="13"/>
                    <a:pt x="237" y="9"/>
                    <a:pt x="238" y="6"/>
                  </a:cubicBezTo>
                  <a:cubicBezTo>
                    <a:pt x="238" y="3"/>
                    <a:pt x="238" y="0"/>
                    <a:pt x="243" y="1"/>
                  </a:cubicBezTo>
                  <a:cubicBezTo>
                    <a:pt x="245" y="30"/>
                    <a:pt x="249" y="59"/>
                    <a:pt x="253" y="88"/>
                  </a:cubicBezTo>
                  <a:cubicBezTo>
                    <a:pt x="256" y="109"/>
                    <a:pt x="257" y="130"/>
                    <a:pt x="250" y="151"/>
                  </a:cubicBezTo>
                  <a:cubicBezTo>
                    <a:pt x="243" y="171"/>
                    <a:pt x="226" y="184"/>
                    <a:pt x="204" y="182"/>
                  </a:cubicBezTo>
                  <a:cubicBezTo>
                    <a:pt x="173" y="180"/>
                    <a:pt x="141" y="178"/>
                    <a:pt x="110" y="179"/>
                  </a:cubicBezTo>
                  <a:cubicBezTo>
                    <a:pt x="91" y="179"/>
                    <a:pt x="72" y="181"/>
                    <a:pt x="54" y="182"/>
                  </a:cubicBezTo>
                  <a:cubicBezTo>
                    <a:pt x="21" y="184"/>
                    <a:pt x="4" y="160"/>
                    <a:pt x="1" y="133"/>
                  </a:cubicBezTo>
                  <a:cubicBezTo>
                    <a:pt x="0" y="122"/>
                    <a:pt x="4" y="111"/>
                    <a:pt x="6" y="100"/>
                  </a:cubicBezTo>
                  <a:cubicBezTo>
                    <a:pt x="9" y="74"/>
                    <a:pt x="12" y="47"/>
                    <a:pt x="12" y="20"/>
                  </a:cubicBezTo>
                  <a:cubicBezTo>
                    <a:pt x="12" y="19"/>
                    <a:pt x="13" y="19"/>
                    <a:pt x="13" y="20"/>
                  </a:cubicBezTo>
                  <a:close/>
                </a:path>
              </a:pathLst>
            </a:custGeom>
            <a:solidFill>
              <a:srgbClr val="0F0C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7" name="Freeform 232">
              <a:extLst>
                <a:ext uri="{FF2B5EF4-FFF2-40B4-BE49-F238E27FC236}">
                  <a16:creationId xmlns:a16="http://schemas.microsoft.com/office/drawing/2014/main" id="{0CDBEFB8-4D50-014F-0CC6-05E2011CAA14}"/>
                </a:ext>
              </a:extLst>
            </p:cNvPr>
            <p:cNvSpPr/>
            <p:nvPr/>
          </p:nvSpPr>
          <p:spPr bwMode="auto">
            <a:xfrm>
              <a:off x="369887" y="5673725"/>
              <a:ext cx="1101726" cy="434975"/>
            </a:xfrm>
            <a:custGeom>
              <a:avLst/>
              <a:gdLst>
                <a:gd name="T0" fmla="*/ 120 w 291"/>
                <a:gd name="T1" fmla="*/ 33 h 115"/>
                <a:gd name="T2" fmla="*/ 103 w 291"/>
                <a:gd name="T3" fmla="*/ 21 h 115"/>
                <a:gd name="T4" fmla="*/ 14 w 291"/>
                <a:gd name="T5" fmla="*/ 59 h 115"/>
                <a:gd name="T6" fmla="*/ 16 w 291"/>
                <a:gd name="T7" fmla="*/ 91 h 115"/>
                <a:gd name="T8" fmla="*/ 15 w 291"/>
                <a:gd name="T9" fmla="*/ 93 h 115"/>
                <a:gd name="T10" fmla="*/ 46 w 291"/>
                <a:gd name="T11" fmla="*/ 14 h 115"/>
                <a:gd name="T12" fmla="*/ 114 w 291"/>
                <a:gd name="T13" fmla="*/ 19 h 115"/>
                <a:gd name="T14" fmla="*/ 122 w 291"/>
                <a:gd name="T15" fmla="*/ 24 h 115"/>
                <a:gd name="T16" fmla="*/ 164 w 291"/>
                <a:gd name="T17" fmla="*/ 25 h 115"/>
                <a:gd name="T18" fmla="*/ 223 w 291"/>
                <a:gd name="T19" fmla="*/ 8 h 115"/>
                <a:gd name="T20" fmla="*/ 281 w 291"/>
                <a:gd name="T21" fmla="*/ 46 h 115"/>
                <a:gd name="T22" fmla="*/ 268 w 291"/>
                <a:gd name="T23" fmla="*/ 110 h 115"/>
                <a:gd name="T24" fmla="*/ 263 w 291"/>
                <a:gd name="T25" fmla="*/ 115 h 115"/>
                <a:gd name="T26" fmla="*/ 262 w 291"/>
                <a:gd name="T27" fmla="*/ 107 h 115"/>
                <a:gd name="T28" fmla="*/ 270 w 291"/>
                <a:gd name="T29" fmla="*/ 88 h 115"/>
                <a:gd name="T30" fmla="*/ 244 w 291"/>
                <a:gd name="T31" fmla="*/ 23 h 115"/>
                <a:gd name="T32" fmla="*/ 182 w 291"/>
                <a:gd name="T33" fmla="*/ 29 h 115"/>
                <a:gd name="T34" fmla="*/ 162 w 291"/>
                <a:gd name="T35" fmla="*/ 39 h 115"/>
                <a:gd name="T36" fmla="*/ 126 w 291"/>
                <a:gd name="T37" fmla="*/ 38 h 115"/>
                <a:gd name="T38" fmla="*/ 120 w 291"/>
                <a:gd name="T39" fmla="*/ 3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1" h="115">
                  <a:moveTo>
                    <a:pt x="120" y="33"/>
                  </a:moveTo>
                  <a:cubicBezTo>
                    <a:pt x="115" y="29"/>
                    <a:pt x="109" y="25"/>
                    <a:pt x="103" y="21"/>
                  </a:cubicBezTo>
                  <a:cubicBezTo>
                    <a:pt x="70" y="0"/>
                    <a:pt x="17" y="30"/>
                    <a:pt x="14" y="59"/>
                  </a:cubicBezTo>
                  <a:cubicBezTo>
                    <a:pt x="12" y="70"/>
                    <a:pt x="13" y="81"/>
                    <a:pt x="16" y="91"/>
                  </a:cubicBezTo>
                  <a:cubicBezTo>
                    <a:pt x="17" y="93"/>
                    <a:pt x="16" y="94"/>
                    <a:pt x="15" y="93"/>
                  </a:cubicBezTo>
                  <a:cubicBezTo>
                    <a:pt x="0" y="61"/>
                    <a:pt x="13" y="30"/>
                    <a:pt x="46" y="14"/>
                  </a:cubicBezTo>
                  <a:cubicBezTo>
                    <a:pt x="70" y="4"/>
                    <a:pt x="92" y="3"/>
                    <a:pt x="114" y="19"/>
                  </a:cubicBezTo>
                  <a:cubicBezTo>
                    <a:pt x="117" y="21"/>
                    <a:pt x="119" y="22"/>
                    <a:pt x="122" y="24"/>
                  </a:cubicBezTo>
                  <a:cubicBezTo>
                    <a:pt x="136" y="34"/>
                    <a:pt x="149" y="35"/>
                    <a:pt x="164" y="25"/>
                  </a:cubicBezTo>
                  <a:cubicBezTo>
                    <a:pt x="182" y="14"/>
                    <a:pt x="202" y="8"/>
                    <a:pt x="223" y="8"/>
                  </a:cubicBezTo>
                  <a:cubicBezTo>
                    <a:pt x="249" y="8"/>
                    <a:pt x="272" y="23"/>
                    <a:pt x="281" y="46"/>
                  </a:cubicBezTo>
                  <a:cubicBezTo>
                    <a:pt x="291" y="70"/>
                    <a:pt x="285" y="92"/>
                    <a:pt x="268" y="110"/>
                  </a:cubicBezTo>
                  <a:cubicBezTo>
                    <a:pt x="266" y="112"/>
                    <a:pt x="264" y="114"/>
                    <a:pt x="263" y="115"/>
                  </a:cubicBezTo>
                  <a:cubicBezTo>
                    <a:pt x="258" y="113"/>
                    <a:pt x="261" y="110"/>
                    <a:pt x="262" y="107"/>
                  </a:cubicBezTo>
                  <a:cubicBezTo>
                    <a:pt x="264" y="100"/>
                    <a:pt x="267" y="94"/>
                    <a:pt x="270" y="88"/>
                  </a:cubicBezTo>
                  <a:cubicBezTo>
                    <a:pt x="284" y="62"/>
                    <a:pt x="267" y="32"/>
                    <a:pt x="244" y="23"/>
                  </a:cubicBezTo>
                  <a:cubicBezTo>
                    <a:pt x="223" y="15"/>
                    <a:pt x="202" y="20"/>
                    <a:pt x="182" y="29"/>
                  </a:cubicBezTo>
                  <a:cubicBezTo>
                    <a:pt x="175" y="32"/>
                    <a:pt x="168" y="35"/>
                    <a:pt x="162" y="39"/>
                  </a:cubicBezTo>
                  <a:cubicBezTo>
                    <a:pt x="150" y="45"/>
                    <a:pt x="138" y="45"/>
                    <a:pt x="126" y="38"/>
                  </a:cubicBezTo>
                  <a:cubicBezTo>
                    <a:pt x="124" y="37"/>
                    <a:pt x="121" y="36"/>
                    <a:pt x="120" y="33"/>
                  </a:cubicBezTo>
                  <a:close/>
                </a:path>
              </a:pathLst>
            </a:custGeom>
            <a:solidFill>
              <a:srgbClr val="0C0A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8" name="Freeform 233">
              <a:extLst>
                <a:ext uri="{FF2B5EF4-FFF2-40B4-BE49-F238E27FC236}">
                  <a16:creationId xmlns:a16="http://schemas.microsoft.com/office/drawing/2014/main" id="{E28D633B-C89E-9F0F-D61A-D8F1B92F8E24}"/>
                </a:ext>
              </a:extLst>
            </p:cNvPr>
            <p:cNvSpPr/>
            <p:nvPr/>
          </p:nvSpPr>
          <p:spPr bwMode="auto">
            <a:xfrm>
              <a:off x="976313" y="5734050"/>
              <a:ext cx="450850" cy="450850"/>
            </a:xfrm>
            <a:custGeom>
              <a:avLst/>
              <a:gdLst>
                <a:gd name="T0" fmla="*/ 2 w 119"/>
                <a:gd name="T1" fmla="*/ 22 h 119"/>
                <a:gd name="T2" fmla="*/ 67 w 119"/>
                <a:gd name="T3" fmla="*/ 1 h 119"/>
                <a:gd name="T4" fmla="*/ 118 w 119"/>
                <a:gd name="T5" fmla="*/ 48 h 119"/>
                <a:gd name="T6" fmla="*/ 111 w 119"/>
                <a:gd name="T7" fmla="*/ 75 h 119"/>
                <a:gd name="T8" fmla="*/ 103 w 119"/>
                <a:gd name="T9" fmla="*/ 94 h 119"/>
                <a:gd name="T10" fmla="*/ 103 w 119"/>
                <a:gd name="T11" fmla="*/ 99 h 119"/>
                <a:gd name="T12" fmla="*/ 103 w 119"/>
                <a:gd name="T13" fmla="*/ 104 h 119"/>
                <a:gd name="T14" fmla="*/ 99 w 119"/>
                <a:gd name="T15" fmla="*/ 119 h 119"/>
                <a:gd name="T16" fmla="*/ 94 w 119"/>
                <a:gd name="T17" fmla="*/ 92 h 119"/>
                <a:gd name="T18" fmla="*/ 95 w 119"/>
                <a:gd name="T19" fmla="*/ 83 h 119"/>
                <a:gd name="T20" fmla="*/ 96 w 119"/>
                <a:gd name="T21" fmla="*/ 80 h 119"/>
                <a:gd name="T22" fmla="*/ 100 w 119"/>
                <a:gd name="T23" fmla="*/ 72 h 119"/>
                <a:gd name="T24" fmla="*/ 106 w 119"/>
                <a:gd name="T25" fmla="*/ 53 h 119"/>
                <a:gd name="T26" fmla="*/ 60 w 119"/>
                <a:gd name="T27" fmla="*/ 12 h 119"/>
                <a:gd name="T28" fmla="*/ 56 w 119"/>
                <a:gd name="T29" fmla="*/ 12 h 119"/>
                <a:gd name="T30" fmla="*/ 43 w 119"/>
                <a:gd name="T31" fmla="*/ 14 h 119"/>
                <a:gd name="T32" fmla="*/ 35 w 119"/>
                <a:gd name="T33" fmla="*/ 16 h 119"/>
                <a:gd name="T34" fmla="*/ 9 w 119"/>
                <a:gd name="T35" fmla="*/ 24 h 119"/>
                <a:gd name="T36" fmla="*/ 3 w 119"/>
                <a:gd name="T37" fmla="*/ 26 h 119"/>
                <a:gd name="T38" fmla="*/ 2 w 119"/>
                <a:gd name="T39" fmla="*/ 2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119">
                  <a:moveTo>
                    <a:pt x="2" y="22"/>
                  </a:moveTo>
                  <a:cubicBezTo>
                    <a:pt x="21" y="9"/>
                    <a:pt x="42" y="0"/>
                    <a:pt x="67" y="1"/>
                  </a:cubicBezTo>
                  <a:cubicBezTo>
                    <a:pt x="93" y="3"/>
                    <a:pt x="115" y="23"/>
                    <a:pt x="118" y="48"/>
                  </a:cubicBezTo>
                  <a:cubicBezTo>
                    <a:pt x="119" y="58"/>
                    <a:pt x="116" y="67"/>
                    <a:pt x="111" y="75"/>
                  </a:cubicBezTo>
                  <a:cubicBezTo>
                    <a:pt x="108" y="82"/>
                    <a:pt x="105" y="88"/>
                    <a:pt x="103" y="94"/>
                  </a:cubicBezTo>
                  <a:cubicBezTo>
                    <a:pt x="102" y="96"/>
                    <a:pt x="101" y="98"/>
                    <a:pt x="103" y="99"/>
                  </a:cubicBezTo>
                  <a:cubicBezTo>
                    <a:pt x="103" y="101"/>
                    <a:pt x="103" y="103"/>
                    <a:pt x="103" y="104"/>
                  </a:cubicBezTo>
                  <a:cubicBezTo>
                    <a:pt x="97" y="108"/>
                    <a:pt x="101" y="114"/>
                    <a:pt x="99" y="119"/>
                  </a:cubicBezTo>
                  <a:cubicBezTo>
                    <a:pt x="95" y="110"/>
                    <a:pt x="92" y="102"/>
                    <a:pt x="94" y="92"/>
                  </a:cubicBezTo>
                  <a:cubicBezTo>
                    <a:pt x="95" y="89"/>
                    <a:pt x="95" y="86"/>
                    <a:pt x="95" y="83"/>
                  </a:cubicBezTo>
                  <a:cubicBezTo>
                    <a:pt x="95" y="82"/>
                    <a:pt x="96" y="81"/>
                    <a:pt x="96" y="80"/>
                  </a:cubicBezTo>
                  <a:cubicBezTo>
                    <a:pt x="97" y="77"/>
                    <a:pt x="97" y="74"/>
                    <a:pt x="100" y="72"/>
                  </a:cubicBezTo>
                  <a:cubicBezTo>
                    <a:pt x="105" y="66"/>
                    <a:pt x="106" y="60"/>
                    <a:pt x="106" y="53"/>
                  </a:cubicBezTo>
                  <a:cubicBezTo>
                    <a:pt x="106" y="28"/>
                    <a:pt x="84" y="9"/>
                    <a:pt x="60" y="12"/>
                  </a:cubicBezTo>
                  <a:cubicBezTo>
                    <a:pt x="59" y="12"/>
                    <a:pt x="58" y="12"/>
                    <a:pt x="56" y="12"/>
                  </a:cubicBezTo>
                  <a:cubicBezTo>
                    <a:pt x="52" y="11"/>
                    <a:pt x="47" y="11"/>
                    <a:pt x="43" y="14"/>
                  </a:cubicBezTo>
                  <a:cubicBezTo>
                    <a:pt x="40" y="15"/>
                    <a:pt x="38" y="16"/>
                    <a:pt x="35" y="16"/>
                  </a:cubicBezTo>
                  <a:cubicBezTo>
                    <a:pt x="25" y="15"/>
                    <a:pt x="18" y="21"/>
                    <a:pt x="9" y="24"/>
                  </a:cubicBezTo>
                  <a:cubicBezTo>
                    <a:pt x="7" y="25"/>
                    <a:pt x="5" y="26"/>
                    <a:pt x="3" y="26"/>
                  </a:cubicBezTo>
                  <a:cubicBezTo>
                    <a:pt x="0" y="25"/>
                    <a:pt x="2" y="23"/>
                    <a:pt x="2" y="22"/>
                  </a:cubicBezTo>
                  <a:close/>
                </a:path>
              </a:pathLst>
            </a:custGeom>
            <a:solidFill>
              <a:srgbClr val="E2C6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9" name="Freeform 234">
              <a:extLst>
                <a:ext uri="{FF2B5EF4-FFF2-40B4-BE49-F238E27FC236}">
                  <a16:creationId xmlns:a16="http://schemas.microsoft.com/office/drawing/2014/main" id="{ED6BF3D1-2FA0-474F-F624-05F1AEBEE40F}"/>
                </a:ext>
              </a:extLst>
            </p:cNvPr>
            <p:cNvSpPr/>
            <p:nvPr/>
          </p:nvSpPr>
          <p:spPr bwMode="auto">
            <a:xfrm>
              <a:off x="425450" y="6018213"/>
              <a:ext cx="49213" cy="85725"/>
            </a:xfrm>
            <a:custGeom>
              <a:avLst/>
              <a:gdLst>
                <a:gd name="T0" fmla="*/ 0 w 13"/>
                <a:gd name="T1" fmla="*/ 2 h 23"/>
                <a:gd name="T2" fmla="*/ 1 w 13"/>
                <a:gd name="T3" fmla="*/ 0 h 23"/>
                <a:gd name="T4" fmla="*/ 13 w 13"/>
                <a:gd name="T5" fmla="*/ 23 h 23"/>
                <a:gd name="T6" fmla="*/ 0 w 13"/>
                <a:gd name="T7" fmla="*/ 2 h 23"/>
              </a:gdLst>
              <a:ahLst/>
              <a:cxnLst>
                <a:cxn ang="0">
                  <a:pos x="T0" y="T1"/>
                </a:cxn>
                <a:cxn ang="0">
                  <a:pos x="T2" y="T3"/>
                </a:cxn>
                <a:cxn ang="0">
                  <a:pos x="T4" y="T5"/>
                </a:cxn>
                <a:cxn ang="0">
                  <a:pos x="T6" y="T7"/>
                </a:cxn>
              </a:cxnLst>
              <a:rect l="0" t="0" r="r" b="b"/>
              <a:pathLst>
                <a:path w="13" h="23">
                  <a:moveTo>
                    <a:pt x="0" y="2"/>
                  </a:moveTo>
                  <a:cubicBezTo>
                    <a:pt x="0" y="2"/>
                    <a:pt x="1" y="1"/>
                    <a:pt x="1" y="0"/>
                  </a:cubicBezTo>
                  <a:cubicBezTo>
                    <a:pt x="5" y="8"/>
                    <a:pt x="11" y="15"/>
                    <a:pt x="13" y="23"/>
                  </a:cubicBezTo>
                  <a:cubicBezTo>
                    <a:pt x="7" y="17"/>
                    <a:pt x="2" y="10"/>
                    <a:pt x="0" y="2"/>
                  </a:cubicBezTo>
                  <a:close/>
                </a:path>
              </a:pathLst>
            </a:custGeom>
            <a:solidFill>
              <a:srgbClr val="5E5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0" name="Freeform 235">
              <a:extLst>
                <a:ext uri="{FF2B5EF4-FFF2-40B4-BE49-F238E27FC236}">
                  <a16:creationId xmlns:a16="http://schemas.microsoft.com/office/drawing/2014/main" id="{AF2E5E33-5410-B837-D09D-1E21281EE3B0}"/>
                </a:ext>
              </a:extLst>
            </p:cNvPr>
            <p:cNvSpPr/>
            <p:nvPr/>
          </p:nvSpPr>
          <p:spPr bwMode="auto">
            <a:xfrm>
              <a:off x="482600" y="6122988"/>
              <a:ext cx="15875" cy="76200"/>
            </a:xfrm>
            <a:custGeom>
              <a:avLst/>
              <a:gdLst>
                <a:gd name="T0" fmla="*/ 3 w 4"/>
                <a:gd name="T1" fmla="*/ 20 h 20"/>
                <a:gd name="T2" fmla="*/ 2 w 4"/>
                <a:gd name="T3" fmla="*/ 20 h 20"/>
                <a:gd name="T4" fmla="*/ 0 w 4"/>
                <a:gd name="T5" fmla="*/ 4 h 20"/>
                <a:gd name="T6" fmla="*/ 0 w 4"/>
                <a:gd name="T7" fmla="*/ 2 h 20"/>
                <a:gd name="T8" fmla="*/ 2 w 4"/>
                <a:gd name="T9" fmla="*/ 2 h 20"/>
                <a:gd name="T10" fmla="*/ 3 w 4"/>
                <a:gd name="T11" fmla="*/ 20 h 20"/>
              </a:gdLst>
              <a:ahLst/>
              <a:cxnLst>
                <a:cxn ang="0">
                  <a:pos x="T0" y="T1"/>
                </a:cxn>
                <a:cxn ang="0">
                  <a:pos x="T2" y="T3"/>
                </a:cxn>
                <a:cxn ang="0">
                  <a:pos x="T4" y="T5"/>
                </a:cxn>
                <a:cxn ang="0">
                  <a:pos x="T6" y="T7"/>
                </a:cxn>
                <a:cxn ang="0">
                  <a:pos x="T8" y="T9"/>
                </a:cxn>
                <a:cxn ang="0">
                  <a:pos x="T10" y="T11"/>
                </a:cxn>
              </a:cxnLst>
              <a:rect l="0" t="0" r="r" b="b"/>
              <a:pathLst>
                <a:path w="4" h="20">
                  <a:moveTo>
                    <a:pt x="3" y="20"/>
                  </a:moveTo>
                  <a:cubicBezTo>
                    <a:pt x="3" y="20"/>
                    <a:pt x="2" y="20"/>
                    <a:pt x="2" y="20"/>
                  </a:cubicBezTo>
                  <a:cubicBezTo>
                    <a:pt x="0" y="15"/>
                    <a:pt x="1" y="9"/>
                    <a:pt x="0" y="4"/>
                  </a:cubicBezTo>
                  <a:cubicBezTo>
                    <a:pt x="0" y="3"/>
                    <a:pt x="0" y="2"/>
                    <a:pt x="0" y="2"/>
                  </a:cubicBezTo>
                  <a:cubicBezTo>
                    <a:pt x="2" y="0"/>
                    <a:pt x="2" y="1"/>
                    <a:pt x="2" y="2"/>
                  </a:cubicBezTo>
                  <a:cubicBezTo>
                    <a:pt x="3" y="8"/>
                    <a:pt x="4" y="14"/>
                    <a:pt x="3" y="20"/>
                  </a:cubicBezTo>
                  <a:close/>
                </a:path>
              </a:pathLst>
            </a:custGeom>
            <a:solidFill>
              <a:srgbClr val="796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1" name="Freeform 236">
              <a:extLst>
                <a:ext uri="{FF2B5EF4-FFF2-40B4-BE49-F238E27FC236}">
                  <a16:creationId xmlns:a16="http://schemas.microsoft.com/office/drawing/2014/main" id="{2EEE997D-C8FC-D288-6938-1EC9CDA79FAA}"/>
                </a:ext>
              </a:extLst>
            </p:cNvPr>
            <p:cNvSpPr/>
            <p:nvPr/>
          </p:nvSpPr>
          <p:spPr bwMode="auto">
            <a:xfrm>
              <a:off x="487363" y="5794375"/>
              <a:ext cx="833438" cy="908050"/>
            </a:xfrm>
            <a:custGeom>
              <a:avLst/>
              <a:gdLst>
                <a:gd name="T0" fmla="*/ 6 w 220"/>
                <a:gd name="T1" fmla="*/ 48 h 240"/>
                <a:gd name="T2" fmla="*/ 5 w 220"/>
                <a:gd name="T3" fmla="*/ 34 h 240"/>
                <a:gd name="T4" fmla="*/ 51 w 220"/>
                <a:gd name="T5" fmla="*/ 3 h 240"/>
                <a:gd name="T6" fmla="*/ 88 w 220"/>
                <a:gd name="T7" fmla="*/ 29 h 240"/>
                <a:gd name="T8" fmla="*/ 94 w 220"/>
                <a:gd name="T9" fmla="*/ 42 h 240"/>
                <a:gd name="T10" fmla="*/ 129 w 220"/>
                <a:gd name="T11" fmla="*/ 49 h 240"/>
                <a:gd name="T12" fmla="*/ 134 w 220"/>
                <a:gd name="T13" fmla="*/ 34 h 240"/>
                <a:gd name="T14" fmla="*/ 144 w 220"/>
                <a:gd name="T15" fmla="*/ 27 h 240"/>
                <a:gd name="T16" fmla="*/ 154 w 220"/>
                <a:gd name="T17" fmla="*/ 28 h 240"/>
                <a:gd name="T18" fmla="*/ 177 w 220"/>
                <a:gd name="T19" fmla="*/ 17 h 240"/>
                <a:gd name="T20" fmla="*/ 180 w 220"/>
                <a:gd name="T21" fmla="*/ 13 h 240"/>
                <a:gd name="T22" fmla="*/ 194 w 220"/>
                <a:gd name="T23" fmla="*/ 3 h 240"/>
                <a:gd name="T24" fmla="*/ 201 w 220"/>
                <a:gd name="T25" fmla="*/ 7 h 240"/>
                <a:gd name="T26" fmla="*/ 208 w 220"/>
                <a:gd name="T27" fmla="*/ 16 h 240"/>
                <a:gd name="T28" fmla="*/ 214 w 220"/>
                <a:gd name="T29" fmla="*/ 45 h 240"/>
                <a:gd name="T30" fmla="*/ 199 w 220"/>
                <a:gd name="T31" fmla="*/ 61 h 240"/>
                <a:gd name="T32" fmla="*/ 183 w 220"/>
                <a:gd name="T33" fmla="*/ 76 h 240"/>
                <a:gd name="T34" fmla="*/ 179 w 220"/>
                <a:gd name="T35" fmla="*/ 105 h 240"/>
                <a:gd name="T36" fmla="*/ 189 w 220"/>
                <a:gd name="T37" fmla="*/ 110 h 240"/>
                <a:gd name="T38" fmla="*/ 199 w 220"/>
                <a:gd name="T39" fmla="*/ 114 h 240"/>
                <a:gd name="T40" fmla="*/ 207 w 220"/>
                <a:gd name="T41" fmla="*/ 124 h 240"/>
                <a:gd name="T42" fmla="*/ 203 w 220"/>
                <a:gd name="T43" fmla="*/ 153 h 240"/>
                <a:gd name="T44" fmla="*/ 202 w 220"/>
                <a:gd name="T45" fmla="*/ 154 h 240"/>
                <a:gd name="T46" fmla="*/ 201 w 220"/>
                <a:gd name="T47" fmla="*/ 180 h 240"/>
                <a:gd name="T48" fmla="*/ 205 w 220"/>
                <a:gd name="T49" fmla="*/ 212 h 240"/>
                <a:gd name="T50" fmla="*/ 203 w 220"/>
                <a:gd name="T51" fmla="*/ 217 h 240"/>
                <a:gd name="T52" fmla="*/ 177 w 220"/>
                <a:gd name="T53" fmla="*/ 239 h 240"/>
                <a:gd name="T54" fmla="*/ 163 w 220"/>
                <a:gd name="T55" fmla="*/ 239 h 240"/>
                <a:gd name="T56" fmla="*/ 152 w 220"/>
                <a:gd name="T57" fmla="*/ 238 h 240"/>
                <a:gd name="T58" fmla="*/ 138 w 220"/>
                <a:gd name="T59" fmla="*/ 232 h 240"/>
                <a:gd name="T60" fmla="*/ 118 w 220"/>
                <a:gd name="T61" fmla="*/ 223 h 240"/>
                <a:gd name="T62" fmla="*/ 74 w 220"/>
                <a:gd name="T63" fmla="*/ 228 h 240"/>
                <a:gd name="T64" fmla="*/ 48 w 220"/>
                <a:gd name="T65" fmla="*/ 230 h 240"/>
                <a:gd name="T66" fmla="*/ 26 w 220"/>
                <a:gd name="T67" fmla="*/ 218 h 240"/>
                <a:gd name="T68" fmla="*/ 11 w 220"/>
                <a:gd name="T69" fmla="*/ 215 h 240"/>
                <a:gd name="T70" fmla="*/ 8 w 220"/>
                <a:gd name="T71" fmla="*/ 215 h 240"/>
                <a:gd name="T72" fmla="*/ 8 w 220"/>
                <a:gd name="T73" fmla="*/ 206 h 240"/>
                <a:gd name="T74" fmla="*/ 18 w 220"/>
                <a:gd name="T75" fmla="*/ 177 h 240"/>
                <a:gd name="T76" fmla="*/ 18 w 220"/>
                <a:gd name="T77" fmla="*/ 177 h 240"/>
                <a:gd name="T78" fmla="*/ 22 w 220"/>
                <a:gd name="T79" fmla="*/ 170 h 240"/>
                <a:gd name="T80" fmla="*/ 22 w 220"/>
                <a:gd name="T81" fmla="*/ 142 h 240"/>
                <a:gd name="T82" fmla="*/ 33 w 220"/>
                <a:gd name="T83" fmla="*/ 124 h 240"/>
                <a:gd name="T84" fmla="*/ 37 w 220"/>
                <a:gd name="T85" fmla="*/ 119 h 240"/>
                <a:gd name="T86" fmla="*/ 34 w 220"/>
                <a:gd name="T87" fmla="*/ 93 h 240"/>
                <a:gd name="T88" fmla="*/ 18 w 220"/>
                <a:gd name="T89" fmla="*/ 77 h 240"/>
                <a:gd name="T90" fmla="*/ 6 w 220"/>
                <a:gd name="T91" fmla="*/ 4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0" h="240">
                  <a:moveTo>
                    <a:pt x="6" y="48"/>
                  </a:moveTo>
                  <a:cubicBezTo>
                    <a:pt x="0" y="43"/>
                    <a:pt x="4" y="39"/>
                    <a:pt x="5" y="34"/>
                  </a:cubicBezTo>
                  <a:cubicBezTo>
                    <a:pt x="10" y="11"/>
                    <a:pt x="32" y="0"/>
                    <a:pt x="51" y="3"/>
                  </a:cubicBezTo>
                  <a:cubicBezTo>
                    <a:pt x="68" y="5"/>
                    <a:pt x="81" y="12"/>
                    <a:pt x="88" y="29"/>
                  </a:cubicBezTo>
                  <a:cubicBezTo>
                    <a:pt x="89" y="33"/>
                    <a:pt x="92" y="38"/>
                    <a:pt x="94" y="42"/>
                  </a:cubicBezTo>
                  <a:cubicBezTo>
                    <a:pt x="102" y="54"/>
                    <a:pt x="117" y="57"/>
                    <a:pt x="129" y="49"/>
                  </a:cubicBezTo>
                  <a:cubicBezTo>
                    <a:pt x="134" y="45"/>
                    <a:pt x="133" y="39"/>
                    <a:pt x="134" y="34"/>
                  </a:cubicBezTo>
                  <a:cubicBezTo>
                    <a:pt x="135" y="28"/>
                    <a:pt x="138" y="26"/>
                    <a:pt x="144" y="27"/>
                  </a:cubicBezTo>
                  <a:cubicBezTo>
                    <a:pt x="147" y="28"/>
                    <a:pt x="151" y="27"/>
                    <a:pt x="154" y="28"/>
                  </a:cubicBezTo>
                  <a:cubicBezTo>
                    <a:pt x="165" y="31"/>
                    <a:pt x="172" y="26"/>
                    <a:pt x="177" y="17"/>
                  </a:cubicBezTo>
                  <a:cubicBezTo>
                    <a:pt x="178" y="15"/>
                    <a:pt x="179" y="14"/>
                    <a:pt x="180" y="13"/>
                  </a:cubicBezTo>
                  <a:cubicBezTo>
                    <a:pt x="184" y="9"/>
                    <a:pt x="188" y="4"/>
                    <a:pt x="194" y="3"/>
                  </a:cubicBezTo>
                  <a:cubicBezTo>
                    <a:pt x="198" y="3"/>
                    <a:pt x="201" y="4"/>
                    <a:pt x="201" y="7"/>
                  </a:cubicBezTo>
                  <a:cubicBezTo>
                    <a:pt x="202" y="12"/>
                    <a:pt x="205" y="14"/>
                    <a:pt x="208" y="16"/>
                  </a:cubicBezTo>
                  <a:cubicBezTo>
                    <a:pt x="217" y="23"/>
                    <a:pt x="220" y="33"/>
                    <a:pt x="214" y="45"/>
                  </a:cubicBezTo>
                  <a:cubicBezTo>
                    <a:pt x="210" y="51"/>
                    <a:pt x="206" y="58"/>
                    <a:pt x="199" y="61"/>
                  </a:cubicBezTo>
                  <a:cubicBezTo>
                    <a:pt x="193" y="65"/>
                    <a:pt x="188" y="71"/>
                    <a:pt x="183" y="76"/>
                  </a:cubicBezTo>
                  <a:cubicBezTo>
                    <a:pt x="176" y="85"/>
                    <a:pt x="176" y="95"/>
                    <a:pt x="179" y="105"/>
                  </a:cubicBezTo>
                  <a:cubicBezTo>
                    <a:pt x="181" y="109"/>
                    <a:pt x="184" y="111"/>
                    <a:pt x="189" y="110"/>
                  </a:cubicBezTo>
                  <a:cubicBezTo>
                    <a:pt x="194" y="108"/>
                    <a:pt x="198" y="110"/>
                    <a:pt x="199" y="114"/>
                  </a:cubicBezTo>
                  <a:cubicBezTo>
                    <a:pt x="201" y="118"/>
                    <a:pt x="204" y="121"/>
                    <a:pt x="207" y="124"/>
                  </a:cubicBezTo>
                  <a:cubicBezTo>
                    <a:pt x="217" y="136"/>
                    <a:pt x="216" y="144"/>
                    <a:pt x="203" y="153"/>
                  </a:cubicBezTo>
                  <a:cubicBezTo>
                    <a:pt x="202" y="154"/>
                    <a:pt x="203" y="153"/>
                    <a:pt x="202" y="154"/>
                  </a:cubicBezTo>
                  <a:cubicBezTo>
                    <a:pt x="188" y="164"/>
                    <a:pt x="188" y="169"/>
                    <a:pt x="201" y="180"/>
                  </a:cubicBezTo>
                  <a:cubicBezTo>
                    <a:pt x="212" y="190"/>
                    <a:pt x="214" y="200"/>
                    <a:pt x="205" y="212"/>
                  </a:cubicBezTo>
                  <a:cubicBezTo>
                    <a:pt x="204" y="214"/>
                    <a:pt x="203" y="216"/>
                    <a:pt x="203" y="217"/>
                  </a:cubicBezTo>
                  <a:cubicBezTo>
                    <a:pt x="201" y="232"/>
                    <a:pt x="192" y="240"/>
                    <a:pt x="177" y="239"/>
                  </a:cubicBezTo>
                  <a:cubicBezTo>
                    <a:pt x="173" y="239"/>
                    <a:pt x="168" y="239"/>
                    <a:pt x="163" y="239"/>
                  </a:cubicBezTo>
                  <a:cubicBezTo>
                    <a:pt x="160" y="239"/>
                    <a:pt x="156" y="240"/>
                    <a:pt x="152" y="238"/>
                  </a:cubicBezTo>
                  <a:cubicBezTo>
                    <a:pt x="148" y="236"/>
                    <a:pt x="143" y="234"/>
                    <a:pt x="138" y="232"/>
                  </a:cubicBezTo>
                  <a:cubicBezTo>
                    <a:pt x="131" y="230"/>
                    <a:pt x="125" y="225"/>
                    <a:pt x="118" y="223"/>
                  </a:cubicBezTo>
                  <a:cubicBezTo>
                    <a:pt x="102" y="219"/>
                    <a:pt x="88" y="225"/>
                    <a:pt x="74" y="228"/>
                  </a:cubicBezTo>
                  <a:cubicBezTo>
                    <a:pt x="65" y="230"/>
                    <a:pt x="57" y="232"/>
                    <a:pt x="48" y="230"/>
                  </a:cubicBezTo>
                  <a:cubicBezTo>
                    <a:pt x="39" y="228"/>
                    <a:pt x="32" y="224"/>
                    <a:pt x="26" y="218"/>
                  </a:cubicBezTo>
                  <a:cubicBezTo>
                    <a:pt x="21" y="213"/>
                    <a:pt x="17" y="211"/>
                    <a:pt x="11" y="215"/>
                  </a:cubicBezTo>
                  <a:cubicBezTo>
                    <a:pt x="10" y="216"/>
                    <a:pt x="9" y="215"/>
                    <a:pt x="8" y="215"/>
                  </a:cubicBezTo>
                  <a:cubicBezTo>
                    <a:pt x="6" y="212"/>
                    <a:pt x="7" y="209"/>
                    <a:pt x="8" y="206"/>
                  </a:cubicBezTo>
                  <a:cubicBezTo>
                    <a:pt x="11" y="196"/>
                    <a:pt x="15" y="186"/>
                    <a:pt x="18" y="177"/>
                  </a:cubicBezTo>
                  <a:cubicBezTo>
                    <a:pt x="18" y="177"/>
                    <a:pt x="18" y="177"/>
                    <a:pt x="18" y="177"/>
                  </a:cubicBezTo>
                  <a:cubicBezTo>
                    <a:pt x="20" y="175"/>
                    <a:pt x="21" y="173"/>
                    <a:pt x="22" y="170"/>
                  </a:cubicBezTo>
                  <a:cubicBezTo>
                    <a:pt x="24" y="161"/>
                    <a:pt x="21" y="151"/>
                    <a:pt x="22" y="142"/>
                  </a:cubicBezTo>
                  <a:cubicBezTo>
                    <a:pt x="23" y="134"/>
                    <a:pt x="26" y="128"/>
                    <a:pt x="33" y="124"/>
                  </a:cubicBezTo>
                  <a:cubicBezTo>
                    <a:pt x="35" y="123"/>
                    <a:pt x="36" y="121"/>
                    <a:pt x="37" y="119"/>
                  </a:cubicBezTo>
                  <a:cubicBezTo>
                    <a:pt x="44" y="108"/>
                    <a:pt x="43" y="103"/>
                    <a:pt x="34" y="93"/>
                  </a:cubicBezTo>
                  <a:cubicBezTo>
                    <a:pt x="28" y="87"/>
                    <a:pt x="23" y="82"/>
                    <a:pt x="18" y="77"/>
                  </a:cubicBezTo>
                  <a:cubicBezTo>
                    <a:pt x="10" y="68"/>
                    <a:pt x="5" y="59"/>
                    <a:pt x="6" y="48"/>
                  </a:cubicBezTo>
                  <a:close/>
                </a:path>
              </a:pathLst>
            </a:custGeom>
            <a:solidFill>
              <a:srgbClr val="FEDC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2" name="Freeform 237">
              <a:extLst>
                <a:ext uri="{FF2B5EF4-FFF2-40B4-BE49-F238E27FC236}">
                  <a16:creationId xmlns:a16="http://schemas.microsoft.com/office/drawing/2014/main" id="{ADBF0C04-BB60-F6B5-F3B3-CC6D46852214}"/>
                </a:ext>
              </a:extLst>
            </p:cNvPr>
            <p:cNvSpPr/>
            <p:nvPr/>
          </p:nvSpPr>
          <p:spPr bwMode="auto">
            <a:xfrm>
              <a:off x="828675" y="6043613"/>
              <a:ext cx="560388" cy="704850"/>
            </a:xfrm>
            <a:custGeom>
              <a:avLst/>
              <a:gdLst>
                <a:gd name="T0" fmla="*/ 49 w 148"/>
                <a:gd name="T1" fmla="*/ 165 h 186"/>
                <a:gd name="T2" fmla="*/ 61 w 148"/>
                <a:gd name="T3" fmla="*/ 171 h 186"/>
                <a:gd name="T4" fmla="*/ 100 w 148"/>
                <a:gd name="T5" fmla="*/ 178 h 186"/>
                <a:gd name="T6" fmla="*/ 128 w 148"/>
                <a:gd name="T7" fmla="*/ 154 h 186"/>
                <a:gd name="T8" fmla="*/ 134 w 148"/>
                <a:gd name="T9" fmla="*/ 141 h 186"/>
                <a:gd name="T10" fmla="*/ 129 w 148"/>
                <a:gd name="T11" fmla="*/ 117 h 186"/>
                <a:gd name="T12" fmla="*/ 117 w 148"/>
                <a:gd name="T13" fmla="*/ 107 h 186"/>
                <a:gd name="T14" fmla="*/ 119 w 148"/>
                <a:gd name="T15" fmla="*/ 94 h 186"/>
                <a:gd name="T16" fmla="*/ 126 w 148"/>
                <a:gd name="T17" fmla="*/ 58 h 186"/>
                <a:gd name="T18" fmla="*/ 113 w 148"/>
                <a:gd name="T19" fmla="*/ 40 h 186"/>
                <a:gd name="T20" fmla="*/ 114 w 148"/>
                <a:gd name="T21" fmla="*/ 27 h 186"/>
                <a:gd name="T22" fmla="*/ 132 w 148"/>
                <a:gd name="T23" fmla="*/ 2 h 186"/>
                <a:gd name="T24" fmla="*/ 135 w 148"/>
                <a:gd name="T25" fmla="*/ 0 h 186"/>
                <a:gd name="T26" fmla="*/ 137 w 148"/>
                <a:gd name="T27" fmla="*/ 1 h 186"/>
                <a:gd name="T28" fmla="*/ 138 w 148"/>
                <a:gd name="T29" fmla="*/ 37 h 186"/>
                <a:gd name="T30" fmla="*/ 146 w 148"/>
                <a:gd name="T31" fmla="*/ 115 h 186"/>
                <a:gd name="T32" fmla="*/ 144 w 148"/>
                <a:gd name="T33" fmla="*/ 165 h 186"/>
                <a:gd name="T34" fmla="*/ 118 w 148"/>
                <a:gd name="T35" fmla="*/ 185 h 186"/>
                <a:gd name="T36" fmla="*/ 53 w 148"/>
                <a:gd name="T37" fmla="*/ 180 h 186"/>
                <a:gd name="T38" fmla="*/ 33 w 148"/>
                <a:gd name="T39" fmla="*/ 179 h 186"/>
                <a:gd name="T40" fmla="*/ 25 w 148"/>
                <a:gd name="T41" fmla="*/ 176 h 186"/>
                <a:gd name="T42" fmla="*/ 19 w 148"/>
                <a:gd name="T43" fmla="*/ 174 h 186"/>
                <a:gd name="T44" fmla="*/ 0 w 148"/>
                <a:gd name="T45" fmla="*/ 170 h 186"/>
                <a:gd name="T46" fmla="*/ 9 w 148"/>
                <a:gd name="T47" fmla="*/ 166 h 186"/>
                <a:gd name="T48" fmla="*/ 39 w 148"/>
                <a:gd name="T49" fmla="*/ 168 h 186"/>
                <a:gd name="T50" fmla="*/ 45 w 148"/>
                <a:gd name="T51" fmla="*/ 166 h 186"/>
                <a:gd name="T52" fmla="*/ 49 w 148"/>
                <a:gd name="T53"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8" h="186">
                  <a:moveTo>
                    <a:pt x="49" y="165"/>
                  </a:moveTo>
                  <a:cubicBezTo>
                    <a:pt x="53" y="166"/>
                    <a:pt x="58" y="167"/>
                    <a:pt x="61" y="171"/>
                  </a:cubicBezTo>
                  <a:cubicBezTo>
                    <a:pt x="74" y="173"/>
                    <a:pt x="87" y="178"/>
                    <a:pt x="100" y="178"/>
                  </a:cubicBezTo>
                  <a:cubicBezTo>
                    <a:pt x="115" y="178"/>
                    <a:pt x="127" y="172"/>
                    <a:pt x="128" y="154"/>
                  </a:cubicBezTo>
                  <a:cubicBezTo>
                    <a:pt x="128" y="149"/>
                    <a:pt x="131" y="145"/>
                    <a:pt x="134" y="141"/>
                  </a:cubicBezTo>
                  <a:cubicBezTo>
                    <a:pt x="141" y="130"/>
                    <a:pt x="140" y="125"/>
                    <a:pt x="129" y="117"/>
                  </a:cubicBezTo>
                  <a:cubicBezTo>
                    <a:pt x="125" y="114"/>
                    <a:pt x="120" y="112"/>
                    <a:pt x="117" y="107"/>
                  </a:cubicBezTo>
                  <a:cubicBezTo>
                    <a:pt x="112" y="102"/>
                    <a:pt x="113" y="97"/>
                    <a:pt x="119" y="94"/>
                  </a:cubicBezTo>
                  <a:cubicBezTo>
                    <a:pt x="135" y="84"/>
                    <a:pt x="138" y="73"/>
                    <a:pt x="126" y="58"/>
                  </a:cubicBezTo>
                  <a:cubicBezTo>
                    <a:pt x="121" y="52"/>
                    <a:pt x="116" y="47"/>
                    <a:pt x="113" y="40"/>
                  </a:cubicBezTo>
                  <a:cubicBezTo>
                    <a:pt x="112" y="35"/>
                    <a:pt x="112" y="31"/>
                    <a:pt x="114" y="27"/>
                  </a:cubicBezTo>
                  <a:cubicBezTo>
                    <a:pt x="120" y="19"/>
                    <a:pt x="126" y="10"/>
                    <a:pt x="132" y="2"/>
                  </a:cubicBezTo>
                  <a:cubicBezTo>
                    <a:pt x="133" y="1"/>
                    <a:pt x="134" y="0"/>
                    <a:pt x="135" y="0"/>
                  </a:cubicBezTo>
                  <a:cubicBezTo>
                    <a:pt x="136" y="0"/>
                    <a:pt x="137" y="1"/>
                    <a:pt x="137" y="1"/>
                  </a:cubicBezTo>
                  <a:cubicBezTo>
                    <a:pt x="133" y="13"/>
                    <a:pt x="136" y="25"/>
                    <a:pt x="138" y="37"/>
                  </a:cubicBezTo>
                  <a:cubicBezTo>
                    <a:pt x="138" y="63"/>
                    <a:pt x="143" y="89"/>
                    <a:pt x="146" y="115"/>
                  </a:cubicBezTo>
                  <a:cubicBezTo>
                    <a:pt x="148" y="132"/>
                    <a:pt x="148" y="149"/>
                    <a:pt x="144" y="165"/>
                  </a:cubicBezTo>
                  <a:cubicBezTo>
                    <a:pt x="139" y="181"/>
                    <a:pt x="134" y="185"/>
                    <a:pt x="118" y="185"/>
                  </a:cubicBezTo>
                  <a:cubicBezTo>
                    <a:pt x="96" y="186"/>
                    <a:pt x="75" y="183"/>
                    <a:pt x="53" y="180"/>
                  </a:cubicBezTo>
                  <a:cubicBezTo>
                    <a:pt x="47" y="177"/>
                    <a:pt x="39" y="180"/>
                    <a:pt x="33" y="179"/>
                  </a:cubicBezTo>
                  <a:cubicBezTo>
                    <a:pt x="30" y="179"/>
                    <a:pt x="26" y="180"/>
                    <a:pt x="25" y="176"/>
                  </a:cubicBezTo>
                  <a:cubicBezTo>
                    <a:pt x="24" y="174"/>
                    <a:pt x="21" y="174"/>
                    <a:pt x="19" y="174"/>
                  </a:cubicBezTo>
                  <a:cubicBezTo>
                    <a:pt x="12" y="175"/>
                    <a:pt x="6" y="171"/>
                    <a:pt x="0" y="170"/>
                  </a:cubicBezTo>
                  <a:cubicBezTo>
                    <a:pt x="2" y="166"/>
                    <a:pt x="6" y="166"/>
                    <a:pt x="9" y="166"/>
                  </a:cubicBezTo>
                  <a:cubicBezTo>
                    <a:pt x="19" y="165"/>
                    <a:pt x="29" y="167"/>
                    <a:pt x="39" y="168"/>
                  </a:cubicBezTo>
                  <a:cubicBezTo>
                    <a:pt x="41" y="168"/>
                    <a:pt x="44" y="170"/>
                    <a:pt x="45" y="166"/>
                  </a:cubicBezTo>
                  <a:cubicBezTo>
                    <a:pt x="46" y="165"/>
                    <a:pt x="47" y="165"/>
                    <a:pt x="49" y="165"/>
                  </a:cubicBezTo>
                  <a:close/>
                </a:path>
              </a:pathLst>
            </a:custGeom>
            <a:solidFill>
              <a:srgbClr val="F0D6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3" name="Freeform 238">
              <a:extLst>
                <a:ext uri="{FF2B5EF4-FFF2-40B4-BE49-F238E27FC236}">
                  <a16:creationId xmlns:a16="http://schemas.microsoft.com/office/drawing/2014/main" id="{0EDBAFED-13DB-8CF1-9940-0C3EAC93BF5F}"/>
                </a:ext>
              </a:extLst>
            </p:cNvPr>
            <p:cNvSpPr/>
            <p:nvPr/>
          </p:nvSpPr>
          <p:spPr bwMode="auto">
            <a:xfrm>
              <a:off x="498475" y="5741988"/>
              <a:ext cx="893763" cy="279400"/>
            </a:xfrm>
            <a:custGeom>
              <a:avLst/>
              <a:gdLst>
                <a:gd name="T0" fmla="*/ 128 w 236"/>
                <a:gd name="T1" fmla="*/ 64 h 74"/>
                <a:gd name="T2" fmla="*/ 90 w 236"/>
                <a:gd name="T3" fmla="*/ 57 h 74"/>
                <a:gd name="T4" fmla="*/ 83 w 236"/>
                <a:gd name="T5" fmla="*/ 44 h 74"/>
                <a:gd name="T6" fmla="*/ 47 w 236"/>
                <a:gd name="T7" fmla="*/ 19 h 74"/>
                <a:gd name="T8" fmla="*/ 9 w 236"/>
                <a:gd name="T9" fmla="*/ 37 h 74"/>
                <a:gd name="T10" fmla="*/ 2 w 236"/>
                <a:gd name="T11" fmla="*/ 48 h 74"/>
                <a:gd name="T12" fmla="*/ 2 w 236"/>
                <a:gd name="T13" fmla="*/ 43 h 74"/>
                <a:gd name="T14" fmla="*/ 79 w 236"/>
                <a:gd name="T15" fmla="*/ 21 h 74"/>
                <a:gd name="T16" fmla="*/ 90 w 236"/>
                <a:gd name="T17" fmla="*/ 34 h 74"/>
                <a:gd name="T18" fmla="*/ 95 w 236"/>
                <a:gd name="T19" fmla="*/ 46 h 74"/>
                <a:gd name="T20" fmla="*/ 105 w 236"/>
                <a:gd name="T21" fmla="*/ 57 h 74"/>
                <a:gd name="T22" fmla="*/ 117 w 236"/>
                <a:gd name="T23" fmla="*/ 57 h 74"/>
                <a:gd name="T24" fmla="*/ 115 w 236"/>
                <a:gd name="T25" fmla="*/ 47 h 74"/>
                <a:gd name="T26" fmla="*/ 128 w 236"/>
                <a:gd name="T27" fmla="*/ 23 h 74"/>
                <a:gd name="T28" fmla="*/ 134 w 236"/>
                <a:gd name="T29" fmla="*/ 21 h 74"/>
                <a:gd name="T30" fmla="*/ 150 w 236"/>
                <a:gd name="T31" fmla="*/ 25 h 74"/>
                <a:gd name="T32" fmla="*/ 164 w 236"/>
                <a:gd name="T33" fmla="*/ 23 h 74"/>
                <a:gd name="T34" fmla="*/ 173 w 236"/>
                <a:gd name="T35" fmla="*/ 13 h 74"/>
                <a:gd name="T36" fmla="*/ 181 w 236"/>
                <a:gd name="T37" fmla="*/ 9 h 74"/>
                <a:gd name="T38" fmla="*/ 233 w 236"/>
                <a:gd name="T39" fmla="*/ 41 h 74"/>
                <a:gd name="T40" fmla="*/ 230 w 236"/>
                <a:gd name="T41" fmla="*/ 68 h 74"/>
                <a:gd name="T42" fmla="*/ 226 w 236"/>
                <a:gd name="T43" fmla="*/ 70 h 74"/>
                <a:gd name="T44" fmla="*/ 227 w 236"/>
                <a:gd name="T45" fmla="*/ 51 h 74"/>
                <a:gd name="T46" fmla="*/ 195 w 236"/>
                <a:gd name="T47" fmla="*/ 17 h 74"/>
                <a:gd name="T48" fmla="*/ 179 w 236"/>
                <a:gd name="T49" fmla="*/ 25 h 74"/>
                <a:gd name="T50" fmla="*/ 166 w 236"/>
                <a:gd name="T51" fmla="*/ 38 h 74"/>
                <a:gd name="T52" fmla="*/ 150 w 236"/>
                <a:gd name="T53" fmla="*/ 39 h 74"/>
                <a:gd name="T54" fmla="*/ 136 w 236"/>
                <a:gd name="T55" fmla="*/ 33 h 74"/>
                <a:gd name="T56" fmla="*/ 126 w 236"/>
                <a:gd name="T57" fmla="*/ 37 h 74"/>
                <a:gd name="T58" fmla="*/ 128 w 236"/>
                <a:gd name="T59" fmla="*/ 46 h 74"/>
                <a:gd name="T60" fmla="*/ 128 w 236"/>
                <a:gd name="T61"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6" h="74">
                  <a:moveTo>
                    <a:pt x="128" y="64"/>
                  </a:moveTo>
                  <a:cubicBezTo>
                    <a:pt x="117" y="74"/>
                    <a:pt x="98" y="71"/>
                    <a:pt x="90" y="57"/>
                  </a:cubicBezTo>
                  <a:cubicBezTo>
                    <a:pt x="87" y="53"/>
                    <a:pt x="85" y="49"/>
                    <a:pt x="83" y="44"/>
                  </a:cubicBezTo>
                  <a:cubicBezTo>
                    <a:pt x="77" y="28"/>
                    <a:pt x="64" y="20"/>
                    <a:pt x="47" y="19"/>
                  </a:cubicBezTo>
                  <a:cubicBezTo>
                    <a:pt x="31" y="17"/>
                    <a:pt x="17" y="22"/>
                    <a:pt x="9" y="37"/>
                  </a:cubicBezTo>
                  <a:cubicBezTo>
                    <a:pt x="6" y="41"/>
                    <a:pt x="3" y="44"/>
                    <a:pt x="2" y="48"/>
                  </a:cubicBezTo>
                  <a:cubicBezTo>
                    <a:pt x="0" y="46"/>
                    <a:pt x="1" y="44"/>
                    <a:pt x="2" y="43"/>
                  </a:cubicBezTo>
                  <a:cubicBezTo>
                    <a:pt x="19" y="1"/>
                    <a:pt x="55" y="0"/>
                    <a:pt x="79" y="21"/>
                  </a:cubicBezTo>
                  <a:cubicBezTo>
                    <a:pt x="84" y="24"/>
                    <a:pt x="87" y="29"/>
                    <a:pt x="90" y="34"/>
                  </a:cubicBezTo>
                  <a:cubicBezTo>
                    <a:pt x="92" y="38"/>
                    <a:pt x="94" y="42"/>
                    <a:pt x="95" y="46"/>
                  </a:cubicBezTo>
                  <a:cubicBezTo>
                    <a:pt x="97" y="51"/>
                    <a:pt x="101" y="55"/>
                    <a:pt x="105" y="57"/>
                  </a:cubicBezTo>
                  <a:cubicBezTo>
                    <a:pt x="109" y="58"/>
                    <a:pt x="114" y="61"/>
                    <a:pt x="117" y="57"/>
                  </a:cubicBezTo>
                  <a:cubicBezTo>
                    <a:pt x="121" y="54"/>
                    <a:pt x="117" y="50"/>
                    <a:pt x="115" y="47"/>
                  </a:cubicBezTo>
                  <a:cubicBezTo>
                    <a:pt x="110" y="34"/>
                    <a:pt x="115" y="23"/>
                    <a:pt x="128" y="23"/>
                  </a:cubicBezTo>
                  <a:cubicBezTo>
                    <a:pt x="130" y="22"/>
                    <a:pt x="132" y="22"/>
                    <a:pt x="134" y="21"/>
                  </a:cubicBezTo>
                  <a:cubicBezTo>
                    <a:pt x="140" y="18"/>
                    <a:pt x="146" y="22"/>
                    <a:pt x="150" y="25"/>
                  </a:cubicBezTo>
                  <a:cubicBezTo>
                    <a:pt x="156" y="29"/>
                    <a:pt x="160" y="28"/>
                    <a:pt x="164" y="23"/>
                  </a:cubicBezTo>
                  <a:cubicBezTo>
                    <a:pt x="167" y="20"/>
                    <a:pt x="170" y="16"/>
                    <a:pt x="173" y="13"/>
                  </a:cubicBezTo>
                  <a:cubicBezTo>
                    <a:pt x="175" y="10"/>
                    <a:pt x="178" y="8"/>
                    <a:pt x="181" y="9"/>
                  </a:cubicBezTo>
                  <a:cubicBezTo>
                    <a:pt x="208" y="5"/>
                    <a:pt x="226" y="16"/>
                    <a:pt x="233" y="41"/>
                  </a:cubicBezTo>
                  <a:cubicBezTo>
                    <a:pt x="236" y="50"/>
                    <a:pt x="234" y="59"/>
                    <a:pt x="230" y="68"/>
                  </a:cubicBezTo>
                  <a:cubicBezTo>
                    <a:pt x="229" y="70"/>
                    <a:pt x="228" y="71"/>
                    <a:pt x="226" y="70"/>
                  </a:cubicBezTo>
                  <a:cubicBezTo>
                    <a:pt x="225" y="64"/>
                    <a:pt x="228" y="58"/>
                    <a:pt x="227" y="51"/>
                  </a:cubicBezTo>
                  <a:cubicBezTo>
                    <a:pt x="226" y="33"/>
                    <a:pt x="211" y="20"/>
                    <a:pt x="195" y="17"/>
                  </a:cubicBezTo>
                  <a:cubicBezTo>
                    <a:pt x="189" y="16"/>
                    <a:pt x="183" y="20"/>
                    <a:pt x="179" y="25"/>
                  </a:cubicBezTo>
                  <a:cubicBezTo>
                    <a:pt x="174" y="29"/>
                    <a:pt x="171" y="34"/>
                    <a:pt x="166" y="38"/>
                  </a:cubicBezTo>
                  <a:cubicBezTo>
                    <a:pt x="161" y="42"/>
                    <a:pt x="156" y="43"/>
                    <a:pt x="150" y="39"/>
                  </a:cubicBezTo>
                  <a:cubicBezTo>
                    <a:pt x="146" y="36"/>
                    <a:pt x="142" y="33"/>
                    <a:pt x="136" y="33"/>
                  </a:cubicBezTo>
                  <a:cubicBezTo>
                    <a:pt x="132" y="33"/>
                    <a:pt x="128" y="34"/>
                    <a:pt x="126" y="37"/>
                  </a:cubicBezTo>
                  <a:cubicBezTo>
                    <a:pt x="124" y="41"/>
                    <a:pt x="126" y="43"/>
                    <a:pt x="128" y="46"/>
                  </a:cubicBezTo>
                  <a:cubicBezTo>
                    <a:pt x="131" y="52"/>
                    <a:pt x="132" y="58"/>
                    <a:pt x="128" y="64"/>
                  </a:cubicBezTo>
                  <a:close/>
                </a:path>
              </a:pathLst>
            </a:custGeom>
            <a:solidFill>
              <a:srgbClr val="0F0B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4" name="Freeform 239">
              <a:extLst>
                <a:ext uri="{FF2B5EF4-FFF2-40B4-BE49-F238E27FC236}">
                  <a16:creationId xmlns:a16="http://schemas.microsoft.com/office/drawing/2014/main" id="{A84751B6-3639-6718-07D7-23C0596EB4CE}"/>
                </a:ext>
              </a:extLst>
            </p:cNvPr>
            <p:cNvSpPr/>
            <p:nvPr/>
          </p:nvSpPr>
          <p:spPr bwMode="auto">
            <a:xfrm>
              <a:off x="490538" y="6464300"/>
              <a:ext cx="527050" cy="276225"/>
            </a:xfrm>
            <a:custGeom>
              <a:avLst/>
              <a:gdLst>
                <a:gd name="T0" fmla="*/ 135 w 139"/>
                <a:gd name="T1" fmla="*/ 55 h 73"/>
                <a:gd name="T2" fmla="*/ 139 w 139"/>
                <a:gd name="T3" fmla="*/ 60 h 73"/>
                <a:gd name="T4" fmla="*/ 114 w 139"/>
                <a:gd name="T5" fmla="*/ 58 h 73"/>
                <a:gd name="T6" fmla="*/ 89 w 139"/>
                <a:gd name="T7" fmla="*/ 59 h 73"/>
                <a:gd name="T8" fmla="*/ 67 w 139"/>
                <a:gd name="T9" fmla="*/ 67 h 73"/>
                <a:gd name="T10" fmla="*/ 27 w 139"/>
                <a:gd name="T11" fmla="*/ 69 h 73"/>
                <a:gd name="T12" fmla="*/ 4 w 139"/>
                <a:gd name="T13" fmla="*/ 32 h 73"/>
                <a:gd name="T14" fmla="*/ 17 w 139"/>
                <a:gd name="T15" fmla="*/ 0 h 73"/>
                <a:gd name="T16" fmla="*/ 10 w 139"/>
                <a:gd name="T17" fmla="*/ 26 h 73"/>
                <a:gd name="T18" fmla="*/ 8 w 139"/>
                <a:gd name="T19" fmla="*/ 38 h 73"/>
                <a:gd name="T20" fmla="*/ 10 w 139"/>
                <a:gd name="T21" fmla="*/ 40 h 73"/>
                <a:gd name="T22" fmla="*/ 48 w 139"/>
                <a:gd name="T23" fmla="*/ 62 h 73"/>
                <a:gd name="T24" fmla="*/ 74 w 139"/>
                <a:gd name="T25" fmla="*/ 53 h 73"/>
                <a:gd name="T26" fmla="*/ 124 w 139"/>
                <a:gd name="T27" fmla="*/ 49 h 73"/>
                <a:gd name="T28" fmla="*/ 135 w 139"/>
                <a:gd name="T2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73">
                  <a:moveTo>
                    <a:pt x="135" y="55"/>
                  </a:moveTo>
                  <a:cubicBezTo>
                    <a:pt x="135" y="57"/>
                    <a:pt x="139" y="56"/>
                    <a:pt x="139" y="60"/>
                  </a:cubicBezTo>
                  <a:cubicBezTo>
                    <a:pt x="130" y="59"/>
                    <a:pt x="122" y="58"/>
                    <a:pt x="114" y="58"/>
                  </a:cubicBezTo>
                  <a:cubicBezTo>
                    <a:pt x="105" y="57"/>
                    <a:pt x="97" y="55"/>
                    <a:pt x="89" y="59"/>
                  </a:cubicBezTo>
                  <a:cubicBezTo>
                    <a:pt x="81" y="60"/>
                    <a:pt x="74" y="64"/>
                    <a:pt x="67" y="67"/>
                  </a:cubicBezTo>
                  <a:cubicBezTo>
                    <a:pt x="54" y="72"/>
                    <a:pt x="41" y="73"/>
                    <a:pt x="27" y="69"/>
                  </a:cubicBezTo>
                  <a:cubicBezTo>
                    <a:pt x="10" y="65"/>
                    <a:pt x="0" y="50"/>
                    <a:pt x="4" y="32"/>
                  </a:cubicBezTo>
                  <a:cubicBezTo>
                    <a:pt x="6" y="21"/>
                    <a:pt x="11" y="10"/>
                    <a:pt x="17" y="0"/>
                  </a:cubicBezTo>
                  <a:cubicBezTo>
                    <a:pt x="15" y="8"/>
                    <a:pt x="12" y="17"/>
                    <a:pt x="10" y="26"/>
                  </a:cubicBezTo>
                  <a:cubicBezTo>
                    <a:pt x="9" y="30"/>
                    <a:pt x="7" y="34"/>
                    <a:pt x="8" y="38"/>
                  </a:cubicBezTo>
                  <a:cubicBezTo>
                    <a:pt x="9" y="38"/>
                    <a:pt x="9" y="39"/>
                    <a:pt x="10" y="40"/>
                  </a:cubicBezTo>
                  <a:cubicBezTo>
                    <a:pt x="12" y="60"/>
                    <a:pt x="30" y="63"/>
                    <a:pt x="48" y="62"/>
                  </a:cubicBezTo>
                  <a:cubicBezTo>
                    <a:pt x="57" y="61"/>
                    <a:pt x="65" y="57"/>
                    <a:pt x="74" y="53"/>
                  </a:cubicBezTo>
                  <a:cubicBezTo>
                    <a:pt x="90" y="46"/>
                    <a:pt x="106" y="42"/>
                    <a:pt x="124" y="49"/>
                  </a:cubicBezTo>
                  <a:cubicBezTo>
                    <a:pt x="128" y="50"/>
                    <a:pt x="132" y="52"/>
                    <a:pt x="135" y="55"/>
                  </a:cubicBezTo>
                  <a:close/>
                </a:path>
              </a:pathLst>
            </a:custGeom>
            <a:solidFill>
              <a:srgbClr val="1110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5" name="Freeform 240">
              <a:extLst>
                <a:ext uri="{FF2B5EF4-FFF2-40B4-BE49-F238E27FC236}">
                  <a16:creationId xmlns:a16="http://schemas.microsoft.com/office/drawing/2014/main" id="{B0032F98-2A62-A3CC-3E48-3F50D6A1A68D}"/>
                </a:ext>
              </a:extLst>
            </p:cNvPr>
            <p:cNvSpPr/>
            <p:nvPr/>
          </p:nvSpPr>
          <p:spPr bwMode="auto">
            <a:xfrm>
              <a:off x="796925" y="5797550"/>
              <a:ext cx="190500" cy="177800"/>
            </a:xfrm>
            <a:custGeom>
              <a:avLst/>
              <a:gdLst>
                <a:gd name="T0" fmla="*/ 49 w 50"/>
                <a:gd name="T1" fmla="*/ 8 h 47"/>
                <a:gd name="T2" fmla="*/ 40 w 50"/>
                <a:gd name="T3" fmla="*/ 34 h 47"/>
                <a:gd name="T4" fmla="*/ 42 w 50"/>
                <a:gd name="T5" fmla="*/ 44 h 47"/>
                <a:gd name="T6" fmla="*/ 31 w 50"/>
                <a:gd name="T7" fmla="*/ 45 h 47"/>
                <a:gd name="T8" fmla="*/ 14 w 50"/>
                <a:gd name="T9" fmla="*/ 31 h 47"/>
                <a:gd name="T10" fmla="*/ 0 w 50"/>
                <a:gd name="T11" fmla="*/ 6 h 47"/>
                <a:gd name="T12" fmla="*/ 7 w 50"/>
                <a:gd name="T13" fmla="*/ 0 h 47"/>
                <a:gd name="T14" fmla="*/ 49 w 50"/>
                <a:gd name="T15" fmla="*/ 5 h 47"/>
                <a:gd name="T16" fmla="*/ 49 w 50"/>
                <a:gd name="T17"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7">
                  <a:moveTo>
                    <a:pt x="49" y="8"/>
                  </a:moveTo>
                  <a:cubicBezTo>
                    <a:pt x="35" y="13"/>
                    <a:pt x="33" y="21"/>
                    <a:pt x="40" y="34"/>
                  </a:cubicBezTo>
                  <a:cubicBezTo>
                    <a:pt x="41" y="37"/>
                    <a:pt x="44" y="40"/>
                    <a:pt x="42" y="44"/>
                  </a:cubicBezTo>
                  <a:cubicBezTo>
                    <a:pt x="39" y="47"/>
                    <a:pt x="35" y="46"/>
                    <a:pt x="31" y="45"/>
                  </a:cubicBezTo>
                  <a:cubicBezTo>
                    <a:pt x="23" y="44"/>
                    <a:pt x="17" y="39"/>
                    <a:pt x="14" y="31"/>
                  </a:cubicBezTo>
                  <a:cubicBezTo>
                    <a:pt x="10" y="22"/>
                    <a:pt x="6" y="13"/>
                    <a:pt x="0" y="6"/>
                  </a:cubicBezTo>
                  <a:cubicBezTo>
                    <a:pt x="5" y="7"/>
                    <a:pt x="5" y="2"/>
                    <a:pt x="7" y="0"/>
                  </a:cubicBezTo>
                  <a:cubicBezTo>
                    <a:pt x="20" y="8"/>
                    <a:pt x="34" y="11"/>
                    <a:pt x="49" y="5"/>
                  </a:cubicBezTo>
                  <a:cubicBezTo>
                    <a:pt x="50" y="6"/>
                    <a:pt x="49" y="7"/>
                    <a:pt x="49" y="8"/>
                  </a:cubicBezTo>
                  <a:close/>
                </a:path>
              </a:pathLst>
            </a:custGeom>
            <a:solidFill>
              <a:srgbClr val="F1D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6" name="Freeform 241">
              <a:extLst>
                <a:ext uri="{FF2B5EF4-FFF2-40B4-BE49-F238E27FC236}">
                  <a16:creationId xmlns:a16="http://schemas.microsoft.com/office/drawing/2014/main" id="{90AA78DF-900A-FEF0-CDB3-CDAF1E8A3115}"/>
                </a:ext>
              </a:extLst>
            </p:cNvPr>
            <p:cNvSpPr/>
            <p:nvPr/>
          </p:nvSpPr>
          <p:spPr bwMode="auto">
            <a:xfrm>
              <a:off x="493713" y="5975350"/>
              <a:ext cx="166688" cy="488950"/>
            </a:xfrm>
            <a:custGeom>
              <a:avLst/>
              <a:gdLst>
                <a:gd name="T0" fmla="*/ 21 w 44"/>
                <a:gd name="T1" fmla="*/ 124 h 129"/>
                <a:gd name="T2" fmla="*/ 16 w 44"/>
                <a:gd name="T3" fmla="*/ 129 h 129"/>
                <a:gd name="T4" fmla="*/ 12 w 44"/>
                <a:gd name="T5" fmla="*/ 110 h 129"/>
                <a:gd name="T6" fmla="*/ 6 w 44"/>
                <a:gd name="T7" fmla="*/ 95 h 129"/>
                <a:gd name="T8" fmla="*/ 23 w 44"/>
                <a:gd name="T9" fmla="*/ 66 h 129"/>
                <a:gd name="T10" fmla="*/ 29 w 44"/>
                <a:gd name="T11" fmla="*/ 47 h 129"/>
                <a:gd name="T12" fmla="*/ 10 w 44"/>
                <a:gd name="T13" fmla="*/ 25 h 129"/>
                <a:gd name="T14" fmla="*/ 4 w 44"/>
                <a:gd name="T15" fmla="*/ 0 h 129"/>
                <a:gd name="T16" fmla="*/ 22 w 44"/>
                <a:gd name="T17" fmla="*/ 32 h 129"/>
                <a:gd name="T18" fmla="*/ 35 w 44"/>
                <a:gd name="T19" fmla="*/ 45 h 129"/>
                <a:gd name="T20" fmla="*/ 37 w 44"/>
                <a:gd name="T21" fmla="*/ 72 h 129"/>
                <a:gd name="T22" fmla="*/ 28 w 44"/>
                <a:gd name="T23" fmla="*/ 76 h 129"/>
                <a:gd name="T24" fmla="*/ 16 w 44"/>
                <a:gd name="T25" fmla="*/ 97 h 129"/>
                <a:gd name="T26" fmla="*/ 22 w 44"/>
                <a:gd name="T27" fmla="*/ 121 h 129"/>
                <a:gd name="T28" fmla="*/ 21 w 44"/>
                <a:gd name="T29" fmla="*/ 12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29">
                  <a:moveTo>
                    <a:pt x="21" y="124"/>
                  </a:moveTo>
                  <a:cubicBezTo>
                    <a:pt x="19" y="126"/>
                    <a:pt x="18" y="127"/>
                    <a:pt x="16" y="129"/>
                  </a:cubicBezTo>
                  <a:cubicBezTo>
                    <a:pt x="19" y="122"/>
                    <a:pt x="14" y="116"/>
                    <a:pt x="12" y="110"/>
                  </a:cubicBezTo>
                  <a:cubicBezTo>
                    <a:pt x="10" y="105"/>
                    <a:pt x="7" y="100"/>
                    <a:pt x="6" y="95"/>
                  </a:cubicBezTo>
                  <a:cubicBezTo>
                    <a:pt x="1" y="80"/>
                    <a:pt x="7" y="69"/>
                    <a:pt x="23" y="66"/>
                  </a:cubicBezTo>
                  <a:cubicBezTo>
                    <a:pt x="38" y="62"/>
                    <a:pt x="39" y="59"/>
                    <a:pt x="29" y="47"/>
                  </a:cubicBezTo>
                  <a:cubicBezTo>
                    <a:pt x="22" y="39"/>
                    <a:pt x="15" y="33"/>
                    <a:pt x="10" y="25"/>
                  </a:cubicBezTo>
                  <a:cubicBezTo>
                    <a:pt x="5" y="17"/>
                    <a:pt x="0" y="9"/>
                    <a:pt x="4" y="0"/>
                  </a:cubicBezTo>
                  <a:cubicBezTo>
                    <a:pt x="6" y="13"/>
                    <a:pt x="12" y="23"/>
                    <a:pt x="22" y="32"/>
                  </a:cubicBezTo>
                  <a:cubicBezTo>
                    <a:pt x="26" y="36"/>
                    <a:pt x="31" y="40"/>
                    <a:pt x="35" y="45"/>
                  </a:cubicBezTo>
                  <a:cubicBezTo>
                    <a:pt x="43" y="54"/>
                    <a:pt x="44" y="62"/>
                    <a:pt x="37" y="72"/>
                  </a:cubicBezTo>
                  <a:cubicBezTo>
                    <a:pt x="34" y="74"/>
                    <a:pt x="31" y="75"/>
                    <a:pt x="28" y="76"/>
                  </a:cubicBezTo>
                  <a:cubicBezTo>
                    <a:pt x="14" y="78"/>
                    <a:pt x="11" y="84"/>
                    <a:pt x="16" y="97"/>
                  </a:cubicBezTo>
                  <a:cubicBezTo>
                    <a:pt x="20" y="105"/>
                    <a:pt x="22" y="113"/>
                    <a:pt x="22" y="121"/>
                  </a:cubicBezTo>
                  <a:cubicBezTo>
                    <a:pt x="22" y="122"/>
                    <a:pt x="22" y="123"/>
                    <a:pt x="21" y="124"/>
                  </a:cubicBezTo>
                  <a:close/>
                </a:path>
              </a:pathLst>
            </a:custGeom>
            <a:solidFill>
              <a:srgbClr val="1813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7" name="Freeform 242">
              <a:extLst>
                <a:ext uri="{FF2B5EF4-FFF2-40B4-BE49-F238E27FC236}">
                  <a16:creationId xmlns:a16="http://schemas.microsoft.com/office/drawing/2014/main" id="{9EF4DDF4-BA4A-BEBE-5E3F-D271F01B2515}"/>
                </a:ext>
              </a:extLst>
            </p:cNvPr>
            <p:cNvSpPr/>
            <p:nvPr/>
          </p:nvSpPr>
          <p:spPr bwMode="auto">
            <a:xfrm>
              <a:off x="528638" y="6751638"/>
              <a:ext cx="762000" cy="49213"/>
            </a:xfrm>
            <a:custGeom>
              <a:avLst/>
              <a:gdLst>
                <a:gd name="T0" fmla="*/ 201 w 201"/>
                <a:gd name="T1" fmla="*/ 7 h 13"/>
                <a:gd name="T2" fmla="*/ 174 w 201"/>
                <a:gd name="T3" fmla="*/ 10 h 13"/>
                <a:gd name="T4" fmla="*/ 81 w 201"/>
                <a:gd name="T5" fmla="*/ 9 h 13"/>
                <a:gd name="T6" fmla="*/ 19 w 201"/>
                <a:gd name="T7" fmla="*/ 11 h 13"/>
                <a:gd name="T8" fmla="*/ 0 w 201"/>
                <a:gd name="T9" fmla="*/ 4 h 13"/>
                <a:gd name="T10" fmla="*/ 77 w 201"/>
                <a:gd name="T11" fmla="*/ 2 h 13"/>
                <a:gd name="T12" fmla="*/ 143 w 201"/>
                <a:gd name="T13" fmla="*/ 2 h 13"/>
                <a:gd name="T14" fmla="*/ 201 w 201"/>
                <a:gd name="T15" fmla="*/ 7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1" h="13">
                  <a:moveTo>
                    <a:pt x="201" y="7"/>
                  </a:moveTo>
                  <a:cubicBezTo>
                    <a:pt x="193" y="13"/>
                    <a:pt x="183" y="11"/>
                    <a:pt x="174" y="10"/>
                  </a:cubicBezTo>
                  <a:cubicBezTo>
                    <a:pt x="144" y="8"/>
                    <a:pt x="113" y="7"/>
                    <a:pt x="81" y="9"/>
                  </a:cubicBezTo>
                  <a:cubicBezTo>
                    <a:pt x="61" y="10"/>
                    <a:pt x="40" y="13"/>
                    <a:pt x="19" y="11"/>
                  </a:cubicBezTo>
                  <a:cubicBezTo>
                    <a:pt x="12" y="11"/>
                    <a:pt x="6" y="8"/>
                    <a:pt x="0" y="4"/>
                  </a:cubicBezTo>
                  <a:cubicBezTo>
                    <a:pt x="26" y="13"/>
                    <a:pt x="51" y="5"/>
                    <a:pt x="77" y="2"/>
                  </a:cubicBezTo>
                  <a:cubicBezTo>
                    <a:pt x="99" y="0"/>
                    <a:pt x="121" y="0"/>
                    <a:pt x="143" y="2"/>
                  </a:cubicBezTo>
                  <a:cubicBezTo>
                    <a:pt x="162" y="4"/>
                    <a:pt x="181" y="8"/>
                    <a:pt x="201" y="7"/>
                  </a:cubicBezTo>
                  <a:close/>
                </a:path>
              </a:pathLst>
            </a:custGeom>
            <a:solidFill>
              <a:srgbClr val="826A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8" name="Freeform 243">
              <a:extLst>
                <a:ext uri="{FF2B5EF4-FFF2-40B4-BE49-F238E27FC236}">
                  <a16:creationId xmlns:a16="http://schemas.microsoft.com/office/drawing/2014/main" id="{D1D1FBC2-E3AF-CE2F-7768-17F18C18BDBA}"/>
                </a:ext>
              </a:extLst>
            </p:cNvPr>
            <p:cNvSpPr/>
            <p:nvPr/>
          </p:nvSpPr>
          <p:spPr bwMode="auto">
            <a:xfrm>
              <a:off x="1058863" y="6024563"/>
              <a:ext cx="311150" cy="704850"/>
            </a:xfrm>
            <a:custGeom>
              <a:avLst/>
              <a:gdLst>
                <a:gd name="T0" fmla="*/ 74 w 82"/>
                <a:gd name="T1" fmla="*/ 5 h 186"/>
                <a:gd name="T2" fmla="*/ 59 w 82"/>
                <a:gd name="T3" fmla="*/ 27 h 186"/>
                <a:gd name="T4" fmla="*/ 61 w 82"/>
                <a:gd name="T5" fmla="*/ 56 h 186"/>
                <a:gd name="T6" fmla="*/ 69 w 82"/>
                <a:gd name="T7" fmla="*/ 65 h 186"/>
                <a:gd name="T8" fmla="*/ 60 w 82"/>
                <a:gd name="T9" fmla="*/ 100 h 186"/>
                <a:gd name="T10" fmla="*/ 58 w 82"/>
                <a:gd name="T11" fmla="*/ 113 h 186"/>
                <a:gd name="T12" fmla="*/ 71 w 82"/>
                <a:gd name="T13" fmla="*/ 122 h 186"/>
                <a:gd name="T14" fmla="*/ 75 w 82"/>
                <a:gd name="T15" fmla="*/ 146 h 186"/>
                <a:gd name="T16" fmla="*/ 68 w 82"/>
                <a:gd name="T17" fmla="*/ 164 h 186"/>
                <a:gd name="T18" fmla="*/ 51 w 82"/>
                <a:gd name="T19" fmla="*/ 184 h 186"/>
                <a:gd name="T20" fmla="*/ 26 w 82"/>
                <a:gd name="T21" fmla="*/ 184 h 186"/>
                <a:gd name="T22" fmla="*/ 0 w 82"/>
                <a:gd name="T23" fmla="*/ 177 h 186"/>
                <a:gd name="T24" fmla="*/ 0 w 82"/>
                <a:gd name="T25" fmla="*/ 177 h 186"/>
                <a:gd name="T26" fmla="*/ 0 w 82"/>
                <a:gd name="T27" fmla="*/ 176 h 186"/>
                <a:gd name="T28" fmla="*/ 12 w 82"/>
                <a:gd name="T29" fmla="*/ 176 h 186"/>
                <a:gd name="T30" fmla="*/ 43 w 82"/>
                <a:gd name="T31" fmla="*/ 177 h 186"/>
                <a:gd name="T32" fmla="*/ 60 w 82"/>
                <a:gd name="T33" fmla="*/ 159 h 186"/>
                <a:gd name="T34" fmla="*/ 67 w 82"/>
                <a:gd name="T35" fmla="*/ 142 h 186"/>
                <a:gd name="T36" fmla="*/ 65 w 82"/>
                <a:gd name="T37" fmla="*/ 130 h 186"/>
                <a:gd name="T38" fmla="*/ 50 w 82"/>
                <a:gd name="T39" fmla="*/ 119 h 186"/>
                <a:gd name="T40" fmla="*/ 53 w 82"/>
                <a:gd name="T41" fmla="*/ 91 h 186"/>
                <a:gd name="T42" fmla="*/ 59 w 82"/>
                <a:gd name="T43" fmla="*/ 69 h 186"/>
                <a:gd name="T44" fmla="*/ 46 w 82"/>
                <a:gd name="T45" fmla="*/ 51 h 186"/>
                <a:gd name="T46" fmla="*/ 46 w 82"/>
                <a:gd name="T47" fmla="*/ 28 h 186"/>
                <a:gd name="T48" fmla="*/ 71 w 82"/>
                <a:gd name="T49" fmla="*/ 3 h 186"/>
                <a:gd name="T50" fmla="*/ 75 w 82"/>
                <a:gd name="T51" fmla="*/ 4 h 186"/>
                <a:gd name="T52" fmla="*/ 74 w 82"/>
                <a:gd name="T53"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186">
                  <a:moveTo>
                    <a:pt x="74" y="5"/>
                  </a:moveTo>
                  <a:cubicBezTo>
                    <a:pt x="69" y="12"/>
                    <a:pt x="64" y="20"/>
                    <a:pt x="59" y="27"/>
                  </a:cubicBezTo>
                  <a:cubicBezTo>
                    <a:pt x="51" y="38"/>
                    <a:pt x="52" y="46"/>
                    <a:pt x="61" y="56"/>
                  </a:cubicBezTo>
                  <a:cubicBezTo>
                    <a:pt x="64" y="59"/>
                    <a:pt x="67" y="62"/>
                    <a:pt x="69" y="65"/>
                  </a:cubicBezTo>
                  <a:cubicBezTo>
                    <a:pt x="79" y="78"/>
                    <a:pt x="75" y="93"/>
                    <a:pt x="60" y="100"/>
                  </a:cubicBezTo>
                  <a:cubicBezTo>
                    <a:pt x="53" y="103"/>
                    <a:pt x="53" y="108"/>
                    <a:pt x="58" y="113"/>
                  </a:cubicBezTo>
                  <a:cubicBezTo>
                    <a:pt x="62" y="116"/>
                    <a:pt x="67" y="119"/>
                    <a:pt x="71" y="122"/>
                  </a:cubicBezTo>
                  <a:cubicBezTo>
                    <a:pt x="81" y="129"/>
                    <a:pt x="82" y="137"/>
                    <a:pt x="75" y="146"/>
                  </a:cubicBezTo>
                  <a:cubicBezTo>
                    <a:pt x="71" y="152"/>
                    <a:pt x="68" y="157"/>
                    <a:pt x="68" y="164"/>
                  </a:cubicBezTo>
                  <a:cubicBezTo>
                    <a:pt x="68" y="174"/>
                    <a:pt x="62" y="181"/>
                    <a:pt x="51" y="184"/>
                  </a:cubicBezTo>
                  <a:cubicBezTo>
                    <a:pt x="43" y="186"/>
                    <a:pt x="35" y="185"/>
                    <a:pt x="26" y="184"/>
                  </a:cubicBezTo>
                  <a:cubicBezTo>
                    <a:pt x="18" y="182"/>
                    <a:pt x="9" y="180"/>
                    <a:pt x="0" y="177"/>
                  </a:cubicBezTo>
                  <a:cubicBezTo>
                    <a:pt x="0" y="177"/>
                    <a:pt x="0" y="177"/>
                    <a:pt x="0" y="177"/>
                  </a:cubicBezTo>
                  <a:cubicBezTo>
                    <a:pt x="0" y="177"/>
                    <a:pt x="0" y="176"/>
                    <a:pt x="0" y="176"/>
                  </a:cubicBezTo>
                  <a:cubicBezTo>
                    <a:pt x="4" y="176"/>
                    <a:pt x="8" y="176"/>
                    <a:pt x="12" y="176"/>
                  </a:cubicBezTo>
                  <a:cubicBezTo>
                    <a:pt x="23" y="178"/>
                    <a:pt x="33" y="178"/>
                    <a:pt x="43" y="177"/>
                  </a:cubicBezTo>
                  <a:cubicBezTo>
                    <a:pt x="55" y="175"/>
                    <a:pt x="59" y="171"/>
                    <a:pt x="60" y="159"/>
                  </a:cubicBezTo>
                  <a:cubicBezTo>
                    <a:pt x="60" y="153"/>
                    <a:pt x="63" y="147"/>
                    <a:pt x="67" y="142"/>
                  </a:cubicBezTo>
                  <a:cubicBezTo>
                    <a:pt x="71" y="136"/>
                    <a:pt x="71" y="134"/>
                    <a:pt x="65" y="130"/>
                  </a:cubicBezTo>
                  <a:cubicBezTo>
                    <a:pt x="60" y="126"/>
                    <a:pt x="54" y="123"/>
                    <a:pt x="50" y="119"/>
                  </a:cubicBezTo>
                  <a:cubicBezTo>
                    <a:pt x="41" y="109"/>
                    <a:pt x="43" y="99"/>
                    <a:pt x="53" y="91"/>
                  </a:cubicBezTo>
                  <a:cubicBezTo>
                    <a:pt x="66" y="85"/>
                    <a:pt x="67" y="80"/>
                    <a:pt x="59" y="69"/>
                  </a:cubicBezTo>
                  <a:cubicBezTo>
                    <a:pt x="55" y="63"/>
                    <a:pt x="50" y="58"/>
                    <a:pt x="46" y="51"/>
                  </a:cubicBezTo>
                  <a:cubicBezTo>
                    <a:pt x="42" y="43"/>
                    <a:pt x="42" y="36"/>
                    <a:pt x="46" y="28"/>
                  </a:cubicBezTo>
                  <a:cubicBezTo>
                    <a:pt x="52" y="17"/>
                    <a:pt x="61" y="10"/>
                    <a:pt x="71" y="3"/>
                  </a:cubicBezTo>
                  <a:cubicBezTo>
                    <a:pt x="72" y="2"/>
                    <a:pt x="75" y="0"/>
                    <a:pt x="75" y="4"/>
                  </a:cubicBezTo>
                  <a:cubicBezTo>
                    <a:pt x="75" y="4"/>
                    <a:pt x="75" y="4"/>
                    <a:pt x="74" y="5"/>
                  </a:cubicBezTo>
                  <a:close/>
                </a:path>
              </a:pathLst>
            </a:custGeom>
            <a:solidFill>
              <a:srgbClr val="120D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9" name="Freeform 244">
              <a:extLst>
                <a:ext uri="{FF2B5EF4-FFF2-40B4-BE49-F238E27FC236}">
                  <a16:creationId xmlns:a16="http://schemas.microsoft.com/office/drawing/2014/main" id="{5A536447-2D55-028A-859C-22B762D360AD}"/>
                </a:ext>
              </a:extLst>
            </p:cNvPr>
            <p:cNvSpPr/>
            <p:nvPr/>
          </p:nvSpPr>
          <p:spPr bwMode="auto">
            <a:xfrm>
              <a:off x="1143000" y="5791200"/>
              <a:ext cx="246063" cy="585788"/>
            </a:xfrm>
            <a:custGeom>
              <a:avLst/>
              <a:gdLst>
                <a:gd name="T0" fmla="*/ 53 w 65"/>
                <a:gd name="T1" fmla="*/ 66 h 155"/>
                <a:gd name="T2" fmla="*/ 51 w 65"/>
                <a:gd name="T3" fmla="*/ 65 h 155"/>
                <a:gd name="T4" fmla="*/ 26 w 65"/>
                <a:gd name="T5" fmla="*/ 91 h 155"/>
                <a:gd name="T6" fmla="*/ 32 w 65"/>
                <a:gd name="T7" fmla="*/ 124 h 155"/>
                <a:gd name="T8" fmla="*/ 39 w 65"/>
                <a:gd name="T9" fmla="*/ 131 h 155"/>
                <a:gd name="T10" fmla="*/ 32 w 65"/>
                <a:gd name="T11" fmla="*/ 154 h 155"/>
                <a:gd name="T12" fmla="*/ 29 w 65"/>
                <a:gd name="T13" fmla="*/ 152 h 155"/>
                <a:gd name="T14" fmla="*/ 32 w 65"/>
                <a:gd name="T15" fmla="*/ 127 h 155"/>
                <a:gd name="T16" fmla="*/ 25 w 65"/>
                <a:gd name="T17" fmla="*/ 116 h 155"/>
                <a:gd name="T18" fmla="*/ 17 w 65"/>
                <a:gd name="T19" fmla="*/ 112 h 155"/>
                <a:gd name="T20" fmla="*/ 4 w 65"/>
                <a:gd name="T21" fmla="*/ 107 h 155"/>
                <a:gd name="T22" fmla="*/ 11 w 65"/>
                <a:gd name="T23" fmla="*/ 73 h 155"/>
                <a:gd name="T24" fmla="*/ 36 w 65"/>
                <a:gd name="T25" fmla="*/ 50 h 155"/>
                <a:gd name="T26" fmla="*/ 30 w 65"/>
                <a:gd name="T27" fmla="*/ 16 h 155"/>
                <a:gd name="T28" fmla="*/ 26 w 65"/>
                <a:gd name="T29" fmla="*/ 11 h 155"/>
                <a:gd name="T30" fmla="*/ 21 w 65"/>
                <a:gd name="T31" fmla="*/ 6 h 155"/>
                <a:gd name="T32" fmla="*/ 8 w 65"/>
                <a:gd name="T33" fmla="*/ 15 h 155"/>
                <a:gd name="T34" fmla="*/ 8 w 65"/>
                <a:gd name="T35" fmla="*/ 11 h 155"/>
                <a:gd name="T36" fmla="*/ 40 w 65"/>
                <a:gd name="T37" fmla="*/ 7 h 155"/>
                <a:gd name="T38" fmla="*/ 56 w 65"/>
                <a:gd name="T39" fmla="*/ 57 h 155"/>
                <a:gd name="T40" fmla="*/ 53 w 65"/>
                <a:gd name="T41" fmla="*/ 6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55">
                  <a:moveTo>
                    <a:pt x="53" y="66"/>
                  </a:moveTo>
                  <a:cubicBezTo>
                    <a:pt x="53" y="65"/>
                    <a:pt x="52" y="64"/>
                    <a:pt x="51" y="65"/>
                  </a:cubicBezTo>
                  <a:cubicBezTo>
                    <a:pt x="42" y="73"/>
                    <a:pt x="32" y="80"/>
                    <a:pt x="26" y="91"/>
                  </a:cubicBezTo>
                  <a:cubicBezTo>
                    <a:pt x="20" y="101"/>
                    <a:pt x="23" y="114"/>
                    <a:pt x="32" y="124"/>
                  </a:cubicBezTo>
                  <a:cubicBezTo>
                    <a:pt x="35" y="127"/>
                    <a:pt x="37" y="129"/>
                    <a:pt x="39" y="131"/>
                  </a:cubicBezTo>
                  <a:cubicBezTo>
                    <a:pt x="48" y="142"/>
                    <a:pt x="45" y="150"/>
                    <a:pt x="32" y="154"/>
                  </a:cubicBezTo>
                  <a:cubicBezTo>
                    <a:pt x="30" y="155"/>
                    <a:pt x="30" y="154"/>
                    <a:pt x="29" y="152"/>
                  </a:cubicBezTo>
                  <a:cubicBezTo>
                    <a:pt x="41" y="144"/>
                    <a:pt x="42" y="137"/>
                    <a:pt x="32" y="127"/>
                  </a:cubicBezTo>
                  <a:cubicBezTo>
                    <a:pt x="29" y="123"/>
                    <a:pt x="26" y="120"/>
                    <a:pt x="25" y="116"/>
                  </a:cubicBezTo>
                  <a:cubicBezTo>
                    <a:pt x="24" y="112"/>
                    <a:pt x="21" y="110"/>
                    <a:pt x="17" y="112"/>
                  </a:cubicBezTo>
                  <a:cubicBezTo>
                    <a:pt x="10" y="115"/>
                    <a:pt x="6" y="112"/>
                    <a:pt x="4" y="107"/>
                  </a:cubicBezTo>
                  <a:cubicBezTo>
                    <a:pt x="0" y="95"/>
                    <a:pt x="2" y="83"/>
                    <a:pt x="11" y="73"/>
                  </a:cubicBezTo>
                  <a:cubicBezTo>
                    <a:pt x="18" y="64"/>
                    <a:pt x="29" y="60"/>
                    <a:pt x="36" y="50"/>
                  </a:cubicBezTo>
                  <a:cubicBezTo>
                    <a:pt x="44" y="37"/>
                    <a:pt x="45" y="25"/>
                    <a:pt x="30" y="16"/>
                  </a:cubicBezTo>
                  <a:cubicBezTo>
                    <a:pt x="27" y="15"/>
                    <a:pt x="25" y="14"/>
                    <a:pt x="26" y="11"/>
                  </a:cubicBezTo>
                  <a:cubicBezTo>
                    <a:pt x="28" y="6"/>
                    <a:pt x="26" y="6"/>
                    <a:pt x="21" y="6"/>
                  </a:cubicBezTo>
                  <a:cubicBezTo>
                    <a:pt x="15" y="7"/>
                    <a:pt x="13" y="12"/>
                    <a:pt x="8" y="15"/>
                  </a:cubicBezTo>
                  <a:cubicBezTo>
                    <a:pt x="7" y="14"/>
                    <a:pt x="8" y="12"/>
                    <a:pt x="8" y="11"/>
                  </a:cubicBezTo>
                  <a:cubicBezTo>
                    <a:pt x="18" y="1"/>
                    <a:pt x="28" y="0"/>
                    <a:pt x="40" y="7"/>
                  </a:cubicBezTo>
                  <a:cubicBezTo>
                    <a:pt x="55" y="18"/>
                    <a:pt x="65" y="33"/>
                    <a:pt x="56" y="57"/>
                  </a:cubicBezTo>
                  <a:cubicBezTo>
                    <a:pt x="55" y="60"/>
                    <a:pt x="54" y="63"/>
                    <a:pt x="53" y="66"/>
                  </a:cubicBezTo>
                  <a:close/>
                </a:path>
              </a:pathLst>
            </a:custGeom>
            <a:solidFill>
              <a:srgbClr val="F2D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0" name="Freeform 245">
              <a:extLst>
                <a:ext uri="{FF2B5EF4-FFF2-40B4-BE49-F238E27FC236}">
                  <a16:creationId xmlns:a16="http://schemas.microsoft.com/office/drawing/2014/main" id="{230C77C3-CD5A-4E4B-4175-DF99A41CC56F}"/>
                </a:ext>
              </a:extLst>
            </p:cNvPr>
            <p:cNvSpPr/>
            <p:nvPr/>
          </p:nvSpPr>
          <p:spPr bwMode="auto">
            <a:xfrm>
              <a:off x="1006475" y="5767388"/>
              <a:ext cx="177800" cy="90488"/>
            </a:xfrm>
            <a:custGeom>
              <a:avLst/>
              <a:gdLst>
                <a:gd name="T0" fmla="*/ 47 w 47"/>
                <a:gd name="T1" fmla="*/ 2 h 24"/>
                <a:gd name="T2" fmla="*/ 28 w 47"/>
                <a:gd name="T3" fmla="*/ 20 h 24"/>
                <a:gd name="T4" fmla="*/ 18 w 47"/>
                <a:gd name="T5" fmla="*/ 21 h 24"/>
                <a:gd name="T6" fmla="*/ 0 w 47"/>
                <a:gd name="T7" fmla="*/ 14 h 24"/>
                <a:gd name="T8" fmla="*/ 20 w 47"/>
                <a:gd name="T9" fmla="*/ 5 h 24"/>
                <a:gd name="T10" fmla="*/ 44 w 47"/>
                <a:gd name="T11" fmla="*/ 0 h 24"/>
                <a:gd name="T12" fmla="*/ 47 w 47"/>
                <a:gd name="T13" fmla="*/ 2 h 24"/>
              </a:gdLst>
              <a:ahLst/>
              <a:cxnLst>
                <a:cxn ang="0">
                  <a:pos x="T0" y="T1"/>
                </a:cxn>
                <a:cxn ang="0">
                  <a:pos x="T2" y="T3"/>
                </a:cxn>
                <a:cxn ang="0">
                  <a:pos x="T4" y="T5"/>
                </a:cxn>
                <a:cxn ang="0">
                  <a:pos x="T6" y="T7"/>
                </a:cxn>
                <a:cxn ang="0">
                  <a:pos x="T8" y="T9"/>
                </a:cxn>
                <a:cxn ang="0">
                  <a:pos x="T10" y="T11"/>
                </a:cxn>
                <a:cxn ang="0">
                  <a:pos x="T12" y="T13"/>
                </a:cxn>
              </a:cxnLst>
              <a:rect l="0" t="0" r="r" b="b"/>
              <a:pathLst>
                <a:path w="47" h="24">
                  <a:moveTo>
                    <a:pt x="47" y="2"/>
                  </a:moveTo>
                  <a:cubicBezTo>
                    <a:pt x="39" y="6"/>
                    <a:pt x="35" y="14"/>
                    <a:pt x="28" y="20"/>
                  </a:cubicBezTo>
                  <a:cubicBezTo>
                    <a:pt x="25" y="23"/>
                    <a:pt x="22" y="24"/>
                    <a:pt x="18" y="21"/>
                  </a:cubicBezTo>
                  <a:cubicBezTo>
                    <a:pt x="13" y="17"/>
                    <a:pt x="7" y="14"/>
                    <a:pt x="0" y="14"/>
                  </a:cubicBezTo>
                  <a:cubicBezTo>
                    <a:pt x="5" y="8"/>
                    <a:pt x="14" y="5"/>
                    <a:pt x="20" y="5"/>
                  </a:cubicBezTo>
                  <a:cubicBezTo>
                    <a:pt x="29" y="5"/>
                    <a:pt x="36" y="1"/>
                    <a:pt x="44" y="0"/>
                  </a:cubicBezTo>
                  <a:cubicBezTo>
                    <a:pt x="45" y="0"/>
                    <a:pt x="47" y="0"/>
                    <a:pt x="47" y="2"/>
                  </a:cubicBezTo>
                  <a:close/>
                </a:path>
              </a:pathLst>
            </a:custGeom>
            <a:solidFill>
              <a:srgbClr val="F1D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1" name="Freeform 246">
              <a:extLst>
                <a:ext uri="{FF2B5EF4-FFF2-40B4-BE49-F238E27FC236}">
                  <a16:creationId xmlns:a16="http://schemas.microsoft.com/office/drawing/2014/main" id="{BEBB38D4-3F40-2DA2-23A2-7DDBD627BAA8}"/>
                </a:ext>
              </a:extLst>
            </p:cNvPr>
            <p:cNvSpPr/>
            <p:nvPr/>
          </p:nvSpPr>
          <p:spPr bwMode="auto">
            <a:xfrm>
              <a:off x="536575" y="5854700"/>
              <a:ext cx="254000" cy="246063"/>
            </a:xfrm>
            <a:custGeom>
              <a:avLst/>
              <a:gdLst>
                <a:gd name="T0" fmla="*/ 39 w 67"/>
                <a:gd name="T1" fmla="*/ 0 h 65"/>
                <a:gd name="T2" fmla="*/ 65 w 67"/>
                <a:gd name="T3" fmla="*/ 16 h 65"/>
                <a:gd name="T4" fmla="*/ 64 w 67"/>
                <a:gd name="T5" fmla="*/ 24 h 65"/>
                <a:gd name="T6" fmla="*/ 58 w 67"/>
                <a:gd name="T7" fmla="*/ 21 h 65"/>
                <a:gd name="T8" fmla="*/ 33 w 67"/>
                <a:gd name="T9" fmla="*/ 14 h 65"/>
                <a:gd name="T10" fmla="*/ 24 w 67"/>
                <a:gd name="T11" fmla="*/ 39 h 65"/>
                <a:gd name="T12" fmla="*/ 33 w 67"/>
                <a:gd name="T13" fmla="*/ 54 h 65"/>
                <a:gd name="T14" fmla="*/ 32 w 67"/>
                <a:gd name="T15" fmla="*/ 63 h 65"/>
                <a:gd name="T16" fmla="*/ 25 w 67"/>
                <a:gd name="T17" fmla="*/ 60 h 65"/>
                <a:gd name="T18" fmla="*/ 12 w 67"/>
                <a:gd name="T19" fmla="*/ 48 h 65"/>
                <a:gd name="T20" fmla="*/ 16 w 67"/>
                <a:gd name="T21" fmla="*/ 6 h 65"/>
                <a:gd name="T22" fmla="*/ 39 w 67"/>
                <a:gd name="T2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5">
                  <a:moveTo>
                    <a:pt x="39" y="0"/>
                  </a:moveTo>
                  <a:cubicBezTo>
                    <a:pt x="51" y="0"/>
                    <a:pt x="58" y="7"/>
                    <a:pt x="65" y="16"/>
                  </a:cubicBezTo>
                  <a:cubicBezTo>
                    <a:pt x="67" y="18"/>
                    <a:pt x="67" y="22"/>
                    <a:pt x="64" y="24"/>
                  </a:cubicBezTo>
                  <a:cubicBezTo>
                    <a:pt x="62" y="26"/>
                    <a:pt x="60" y="23"/>
                    <a:pt x="58" y="21"/>
                  </a:cubicBezTo>
                  <a:cubicBezTo>
                    <a:pt x="51" y="14"/>
                    <a:pt x="43" y="10"/>
                    <a:pt x="33" y="14"/>
                  </a:cubicBezTo>
                  <a:cubicBezTo>
                    <a:pt x="20" y="19"/>
                    <a:pt x="16" y="26"/>
                    <a:pt x="24" y="39"/>
                  </a:cubicBezTo>
                  <a:cubicBezTo>
                    <a:pt x="27" y="44"/>
                    <a:pt x="30" y="49"/>
                    <a:pt x="33" y="54"/>
                  </a:cubicBezTo>
                  <a:cubicBezTo>
                    <a:pt x="34" y="57"/>
                    <a:pt x="35" y="61"/>
                    <a:pt x="32" y="63"/>
                  </a:cubicBezTo>
                  <a:cubicBezTo>
                    <a:pt x="29" y="65"/>
                    <a:pt x="27" y="62"/>
                    <a:pt x="25" y="60"/>
                  </a:cubicBezTo>
                  <a:cubicBezTo>
                    <a:pt x="20" y="56"/>
                    <a:pt x="16" y="53"/>
                    <a:pt x="12" y="48"/>
                  </a:cubicBezTo>
                  <a:cubicBezTo>
                    <a:pt x="0" y="33"/>
                    <a:pt x="1" y="18"/>
                    <a:pt x="16" y="6"/>
                  </a:cubicBezTo>
                  <a:cubicBezTo>
                    <a:pt x="23" y="0"/>
                    <a:pt x="31" y="2"/>
                    <a:pt x="39" y="0"/>
                  </a:cubicBezTo>
                  <a:close/>
                </a:path>
              </a:pathLst>
            </a:custGeom>
            <a:solidFill>
              <a:srgbClr val="FAF5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2" name="Freeform 247">
              <a:extLst>
                <a:ext uri="{FF2B5EF4-FFF2-40B4-BE49-F238E27FC236}">
                  <a16:creationId xmlns:a16="http://schemas.microsoft.com/office/drawing/2014/main" id="{08D83861-8846-5518-C07F-2D55255C6730}"/>
                </a:ext>
              </a:extLst>
            </p:cNvPr>
            <p:cNvSpPr/>
            <p:nvPr/>
          </p:nvSpPr>
          <p:spPr bwMode="auto">
            <a:xfrm>
              <a:off x="520700" y="6581775"/>
              <a:ext cx="493713" cy="131763"/>
            </a:xfrm>
            <a:custGeom>
              <a:avLst/>
              <a:gdLst>
                <a:gd name="T0" fmla="*/ 127 w 130"/>
                <a:gd name="T1" fmla="*/ 24 h 35"/>
                <a:gd name="T2" fmla="*/ 124 w 130"/>
                <a:gd name="T3" fmla="*/ 23 h 35"/>
                <a:gd name="T4" fmla="*/ 65 w 130"/>
                <a:gd name="T5" fmla="*/ 25 h 35"/>
                <a:gd name="T6" fmla="*/ 22 w 130"/>
                <a:gd name="T7" fmla="*/ 32 h 35"/>
                <a:gd name="T8" fmla="*/ 0 w 130"/>
                <a:gd name="T9" fmla="*/ 7 h 35"/>
                <a:gd name="T10" fmla="*/ 18 w 130"/>
                <a:gd name="T11" fmla="*/ 8 h 35"/>
                <a:gd name="T12" fmla="*/ 61 w 130"/>
                <a:gd name="T13" fmla="*/ 19 h 35"/>
                <a:gd name="T14" fmla="*/ 82 w 130"/>
                <a:gd name="T15" fmla="*/ 13 h 35"/>
                <a:gd name="T16" fmla="*/ 130 w 130"/>
                <a:gd name="T17" fmla="*/ 23 h 35"/>
                <a:gd name="T18" fmla="*/ 127 w 130"/>
                <a:gd name="T19"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35">
                  <a:moveTo>
                    <a:pt x="127" y="24"/>
                  </a:moveTo>
                  <a:cubicBezTo>
                    <a:pt x="126" y="24"/>
                    <a:pt x="125" y="24"/>
                    <a:pt x="124" y="23"/>
                  </a:cubicBezTo>
                  <a:cubicBezTo>
                    <a:pt x="104" y="12"/>
                    <a:pt x="84" y="15"/>
                    <a:pt x="65" y="25"/>
                  </a:cubicBezTo>
                  <a:cubicBezTo>
                    <a:pt x="51" y="32"/>
                    <a:pt x="37" y="35"/>
                    <a:pt x="22" y="32"/>
                  </a:cubicBezTo>
                  <a:cubicBezTo>
                    <a:pt x="8" y="29"/>
                    <a:pt x="0" y="21"/>
                    <a:pt x="0" y="7"/>
                  </a:cubicBezTo>
                  <a:cubicBezTo>
                    <a:pt x="10" y="0"/>
                    <a:pt x="10" y="0"/>
                    <a:pt x="18" y="8"/>
                  </a:cubicBezTo>
                  <a:cubicBezTo>
                    <a:pt x="30" y="21"/>
                    <a:pt x="45" y="23"/>
                    <a:pt x="61" y="19"/>
                  </a:cubicBezTo>
                  <a:cubicBezTo>
                    <a:pt x="68" y="17"/>
                    <a:pt x="75" y="15"/>
                    <a:pt x="82" y="13"/>
                  </a:cubicBezTo>
                  <a:cubicBezTo>
                    <a:pt x="99" y="9"/>
                    <a:pt x="115" y="12"/>
                    <a:pt x="130" y="23"/>
                  </a:cubicBezTo>
                  <a:cubicBezTo>
                    <a:pt x="129" y="23"/>
                    <a:pt x="128" y="24"/>
                    <a:pt x="127" y="24"/>
                  </a:cubicBezTo>
                  <a:close/>
                </a:path>
              </a:pathLst>
            </a:custGeom>
            <a:solidFill>
              <a:srgbClr val="F9F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3" name="Freeform 248">
              <a:extLst>
                <a:ext uri="{FF2B5EF4-FFF2-40B4-BE49-F238E27FC236}">
                  <a16:creationId xmlns:a16="http://schemas.microsoft.com/office/drawing/2014/main" id="{BDE44EB4-A706-60B4-5278-4B5E730783B2}"/>
                </a:ext>
              </a:extLst>
            </p:cNvPr>
            <p:cNvSpPr/>
            <p:nvPr/>
          </p:nvSpPr>
          <p:spPr bwMode="auto">
            <a:xfrm>
              <a:off x="1104900" y="6365875"/>
              <a:ext cx="238125" cy="341313"/>
            </a:xfrm>
            <a:custGeom>
              <a:avLst/>
              <a:gdLst>
                <a:gd name="T0" fmla="*/ 39 w 63"/>
                <a:gd name="T1" fmla="*/ 0 h 90"/>
                <a:gd name="T2" fmla="*/ 42 w 63"/>
                <a:gd name="T3" fmla="*/ 2 h 90"/>
                <a:gd name="T4" fmla="*/ 43 w 63"/>
                <a:gd name="T5" fmla="*/ 32 h 90"/>
                <a:gd name="T6" fmla="*/ 56 w 63"/>
                <a:gd name="T7" fmla="*/ 39 h 90"/>
                <a:gd name="T8" fmla="*/ 59 w 63"/>
                <a:gd name="T9" fmla="*/ 51 h 90"/>
                <a:gd name="T10" fmla="*/ 50 w 63"/>
                <a:gd name="T11" fmla="*/ 75 h 90"/>
                <a:gd name="T12" fmla="*/ 36 w 63"/>
                <a:gd name="T13" fmla="*/ 88 h 90"/>
                <a:gd name="T14" fmla="*/ 0 w 63"/>
                <a:gd name="T15" fmla="*/ 86 h 90"/>
                <a:gd name="T16" fmla="*/ 16 w 63"/>
                <a:gd name="T17" fmla="*/ 86 h 90"/>
                <a:gd name="T18" fmla="*/ 37 w 63"/>
                <a:gd name="T19" fmla="*/ 65 h 90"/>
                <a:gd name="T20" fmla="*/ 39 w 63"/>
                <a:gd name="T21" fmla="*/ 60 h 90"/>
                <a:gd name="T22" fmla="*/ 44 w 63"/>
                <a:gd name="T23" fmla="*/ 38 h 90"/>
                <a:gd name="T24" fmla="*/ 40 w 63"/>
                <a:gd name="T25" fmla="*/ 34 h 90"/>
                <a:gd name="T26" fmla="*/ 27 w 63"/>
                <a:gd name="T27" fmla="*/ 20 h 90"/>
                <a:gd name="T28" fmla="*/ 39 w 63"/>
                <a:gd name="T2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90">
                  <a:moveTo>
                    <a:pt x="39" y="0"/>
                  </a:moveTo>
                  <a:cubicBezTo>
                    <a:pt x="40" y="1"/>
                    <a:pt x="41" y="2"/>
                    <a:pt x="42" y="2"/>
                  </a:cubicBezTo>
                  <a:cubicBezTo>
                    <a:pt x="31" y="11"/>
                    <a:pt x="32" y="24"/>
                    <a:pt x="43" y="32"/>
                  </a:cubicBezTo>
                  <a:cubicBezTo>
                    <a:pt x="47" y="34"/>
                    <a:pt x="52" y="37"/>
                    <a:pt x="56" y="39"/>
                  </a:cubicBezTo>
                  <a:cubicBezTo>
                    <a:pt x="61" y="42"/>
                    <a:pt x="63" y="46"/>
                    <a:pt x="59" y="51"/>
                  </a:cubicBezTo>
                  <a:cubicBezTo>
                    <a:pt x="52" y="58"/>
                    <a:pt x="50" y="65"/>
                    <a:pt x="50" y="75"/>
                  </a:cubicBezTo>
                  <a:cubicBezTo>
                    <a:pt x="49" y="82"/>
                    <a:pt x="44" y="87"/>
                    <a:pt x="36" y="88"/>
                  </a:cubicBezTo>
                  <a:cubicBezTo>
                    <a:pt x="24" y="90"/>
                    <a:pt x="12" y="90"/>
                    <a:pt x="0" y="86"/>
                  </a:cubicBezTo>
                  <a:cubicBezTo>
                    <a:pt x="6" y="86"/>
                    <a:pt x="11" y="86"/>
                    <a:pt x="16" y="86"/>
                  </a:cubicBezTo>
                  <a:cubicBezTo>
                    <a:pt x="29" y="86"/>
                    <a:pt x="37" y="79"/>
                    <a:pt x="37" y="65"/>
                  </a:cubicBezTo>
                  <a:cubicBezTo>
                    <a:pt x="37" y="64"/>
                    <a:pt x="37" y="61"/>
                    <a:pt x="39" y="60"/>
                  </a:cubicBezTo>
                  <a:cubicBezTo>
                    <a:pt x="48" y="55"/>
                    <a:pt x="45" y="46"/>
                    <a:pt x="44" y="38"/>
                  </a:cubicBezTo>
                  <a:cubicBezTo>
                    <a:pt x="44" y="36"/>
                    <a:pt x="43" y="35"/>
                    <a:pt x="40" y="34"/>
                  </a:cubicBezTo>
                  <a:cubicBezTo>
                    <a:pt x="35" y="30"/>
                    <a:pt x="30" y="25"/>
                    <a:pt x="27" y="20"/>
                  </a:cubicBezTo>
                  <a:cubicBezTo>
                    <a:pt x="24" y="14"/>
                    <a:pt x="29" y="6"/>
                    <a:pt x="39" y="0"/>
                  </a:cubicBezTo>
                  <a:close/>
                </a:path>
              </a:pathLst>
            </a:custGeom>
            <a:solidFill>
              <a:srgbClr val="E2C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4" name="Freeform 249">
              <a:extLst>
                <a:ext uri="{FF2B5EF4-FFF2-40B4-BE49-F238E27FC236}">
                  <a16:creationId xmlns:a16="http://schemas.microsoft.com/office/drawing/2014/main" id="{6575292B-3C97-97E7-CDE2-34677298AD5A}"/>
                </a:ext>
              </a:extLst>
            </p:cNvPr>
            <p:cNvSpPr/>
            <p:nvPr/>
          </p:nvSpPr>
          <p:spPr bwMode="auto">
            <a:xfrm>
              <a:off x="952500" y="5832475"/>
              <a:ext cx="220663" cy="150813"/>
            </a:xfrm>
            <a:custGeom>
              <a:avLst/>
              <a:gdLst>
                <a:gd name="T0" fmla="*/ 58 w 58"/>
                <a:gd name="T1" fmla="*/ 0 h 40"/>
                <a:gd name="T2" fmla="*/ 58 w 58"/>
                <a:gd name="T3" fmla="*/ 4 h 40"/>
                <a:gd name="T4" fmla="*/ 47 w 58"/>
                <a:gd name="T5" fmla="*/ 20 h 40"/>
                <a:gd name="T6" fmla="*/ 44 w 58"/>
                <a:gd name="T7" fmla="*/ 21 h 40"/>
                <a:gd name="T8" fmla="*/ 35 w 58"/>
                <a:gd name="T9" fmla="*/ 20 h 40"/>
                <a:gd name="T10" fmla="*/ 17 w 58"/>
                <a:gd name="T11" fmla="*/ 19 h 40"/>
                <a:gd name="T12" fmla="*/ 11 w 58"/>
                <a:gd name="T13" fmla="*/ 35 h 40"/>
                <a:gd name="T14" fmla="*/ 8 w 58"/>
                <a:gd name="T15" fmla="*/ 40 h 40"/>
                <a:gd name="T16" fmla="*/ 5 w 58"/>
                <a:gd name="T17" fmla="*/ 21 h 40"/>
                <a:gd name="T18" fmla="*/ 11 w 58"/>
                <a:gd name="T19" fmla="*/ 7 h 40"/>
                <a:gd name="T20" fmla="*/ 28 w 58"/>
                <a:gd name="T21" fmla="*/ 12 h 40"/>
                <a:gd name="T22" fmla="*/ 48 w 58"/>
                <a:gd name="T23" fmla="*/ 10 h 40"/>
                <a:gd name="T24" fmla="*/ 58 w 58"/>
                <a:gd name="T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0">
                  <a:moveTo>
                    <a:pt x="58" y="0"/>
                  </a:moveTo>
                  <a:cubicBezTo>
                    <a:pt x="58" y="1"/>
                    <a:pt x="58" y="3"/>
                    <a:pt x="58" y="4"/>
                  </a:cubicBezTo>
                  <a:cubicBezTo>
                    <a:pt x="55" y="9"/>
                    <a:pt x="51" y="14"/>
                    <a:pt x="47" y="20"/>
                  </a:cubicBezTo>
                  <a:cubicBezTo>
                    <a:pt x="46" y="21"/>
                    <a:pt x="45" y="21"/>
                    <a:pt x="44" y="21"/>
                  </a:cubicBezTo>
                  <a:cubicBezTo>
                    <a:pt x="41" y="19"/>
                    <a:pt x="38" y="21"/>
                    <a:pt x="35" y="20"/>
                  </a:cubicBezTo>
                  <a:cubicBezTo>
                    <a:pt x="29" y="19"/>
                    <a:pt x="22" y="17"/>
                    <a:pt x="17" y="19"/>
                  </a:cubicBezTo>
                  <a:cubicBezTo>
                    <a:pt x="10" y="21"/>
                    <a:pt x="13" y="30"/>
                    <a:pt x="11" y="35"/>
                  </a:cubicBezTo>
                  <a:cubicBezTo>
                    <a:pt x="10" y="37"/>
                    <a:pt x="10" y="39"/>
                    <a:pt x="8" y="40"/>
                  </a:cubicBezTo>
                  <a:cubicBezTo>
                    <a:pt x="10" y="33"/>
                    <a:pt x="9" y="27"/>
                    <a:pt x="5" y="21"/>
                  </a:cubicBezTo>
                  <a:cubicBezTo>
                    <a:pt x="0" y="14"/>
                    <a:pt x="3" y="9"/>
                    <a:pt x="11" y="7"/>
                  </a:cubicBezTo>
                  <a:cubicBezTo>
                    <a:pt x="17" y="6"/>
                    <a:pt x="23" y="8"/>
                    <a:pt x="28" y="12"/>
                  </a:cubicBezTo>
                  <a:cubicBezTo>
                    <a:pt x="38" y="18"/>
                    <a:pt x="40" y="18"/>
                    <a:pt x="48" y="10"/>
                  </a:cubicBezTo>
                  <a:cubicBezTo>
                    <a:pt x="51" y="7"/>
                    <a:pt x="55" y="3"/>
                    <a:pt x="58" y="0"/>
                  </a:cubicBezTo>
                  <a:close/>
                </a:path>
              </a:pathLst>
            </a:custGeom>
            <a:solidFill>
              <a:srgbClr val="E0C1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5" name="Freeform 250">
              <a:extLst>
                <a:ext uri="{FF2B5EF4-FFF2-40B4-BE49-F238E27FC236}">
                  <a16:creationId xmlns:a16="http://schemas.microsoft.com/office/drawing/2014/main" id="{66575C67-6FAF-9D9D-2678-65A17AC4965C}"/>
                </a:ext>
              </a:extLst>
            </p:cNvPr>
            <p:cNvSpPr/>
            <p:nvPr/>
          </p:nvSpPr>
          <p:spPr bwMode="auto">
            <a:xfrm>
              <a:off x="523875" y="6248400"/>
              <a:ext cx="111125" cy="196850"/>
            </a:xfrm>
            <a:custGeom>
              <a:avLst/>
              <a:gdLst>
                <a:gd name="T0" fmla="*/ 13 w 29"/>
                <a:gd name="T1" fmla="*/ 52 h 52"/>
                <a:gd name="T2" fmla="*/ 6 w 29"/>
                <a:gd name="T3" fmla="*/ 26 h 52"/>
                <a:gd name="T4" fmla="*/ 20 w 29"/>
                <a:gd name="T5" fmla="*/ 1 h 52"/>
                <a:gd name="T6" fmla="*/ 29 w 29"/>
                <a:gd name="T7" fmla="*/ 0 h 52"/>
                <a:gd name="T8" fmla="*/ 19 w 29"/>
                <a:gd name="T9" fmla="*/ 11 h 52"/>
                <a:gd name="T10" fmla="*/ 14 w 29"/>
                <a:gd name="T11" fmla="*/ 32 h 52"/>
                <a:gd name="T12" fmla="*/ 13 w 29"/>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28" h="52">
                  <a:moveTo>
                    <a:pt x="13" y="52"/>
                  </a:moveTo>
                  <a:cubicBezTo>
                    <a:pt x="14" y="42"/>
                    <a:pt x="10" y="34"/>
                    <a:pt x="6" y="26"/>
                  </a:cubicBezTo>
                  <a:cubicBezTo>
                    <a:pt x="0" y="11"/>
                    <a:pt x="5" y="4"/>
                    <a:pt x="20" y="1"/>
                  </a:cubicBezTo>
                  <a:cubicBezTo>
                    <a:pt x="23" y="1"/>
                    <a:pt x="26" y="0"/>
                    <a:pt x="29" y="0"/>
                  </a:cubicBezTo>
                  <a:cubicBezTo>
                    <a:pt x="29" y="6"/>
                    <a:pt x="22" y="8"/>
                    <a:pt x="19" y="11"/>
                  </a:cubicBezTo>
                  <a:cubicBezTo>
                    <a:pt x="12" y="18"/>
                    <a:pt x="15" y="25"/>
                    <a:pt x="14" y="32"/>
                  </a:cubicBezTo>
                  <a:cubicBezTo>
                    <a:pt x="14" y="39"/>
                    <a:pt x="17" y="46"/>
                    <a:pt x="13" y="52"/>
                  </a:cubicBezTo>
                  <a:close/>
                </a:path>
              </a:pathLst>
            </a:custGeom>
            <a:solidFill>
              <a:srgbClr val="E1C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6" name="Freeform 251">
              <a:extLst>
                <a:ext uri="{FF2B5EF4-FFF2-40B4-BE49-F238E27FC236}">
                  <a16:creationId xmlns:a16="http://schemas.microsoft.com/office/drawing/2014/main" id="{5531E34A-1EF9-FC0E-F34A-6AFD16E9C8EC}"/>
                </a:ext>
              </a:extLst>
            </p:cNvPr>
            <p:cNvSpPr/>
            <p:nvPr/>
          </p:nvSpPr>
          <p:spPr bwMode="auto">
            <a:xfrm>
              <a:off x="1146175" y="5854700"/>
              <a:ext cx="193675" cy="355600"/>
            </a:xfrm>
            <a:custGeom>
              <a:avLst/>
              <a:gdLst>
                <a:gd name="T0" fmla="*/ 50 w 51"/>
                <a:gd name="T1" fmla="*/ 25 h 94"/>
                <a:gd name="T2" fmla="*/ 31 w 51"/>
                <a:gd name="T3" fmla="*/ 57 h 94"/>
                <a:gd name="T4" fmla="*/ 15 w 51"/>
                <a:gd name="T5" fmla="*/ 86 h 94"/>
                <a:gd name="T6" fmla="*/ 13 w 51"/>
                <a:gd name="T7" fmla="*/ 92 h 94"/>
                <a:gd name="T8" fmla="*/ 7 w 51"/>
                <a:gd name="T9" fmla="*/ 89 h 94"/>
                <a:gd name="T10" fmla="*/ 16 w 51"/>
                <a:gd name="T11" fmla="*/ 53 h 94"/>
                <a:gd name="T12" fmla="*/ 39 w 51"/>
                <a:gd name="T13" fmla="*/ 36 h 94"/>
                <a:gd name="T14" fmla="*/ 41 w 51"/>
                <a:gd name="T15" fmla="*/ 6 h 94"/>
                <a:gd name="T16" fmla="*/ 39 w 51"/>
                <a:gd name="T17" fmla="*/ 1 h 94"/>
                <a:gd name="T18" fmla="*/ 44 w 51"/>
                <a:gd name="T19" fmla="*/ 4 h 94"/>
                <a:gd name="T20" fmla="*/ 50 w 51"/>
                <a:gd name="T21" fmla="*/ 2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94">
                  <a:moveTo>
                    <a:pt x="50" y="25"/>
                  </a:moveTo>
                  <a:cubicBezTo>
                    <a:pt x="51" y="39"/>
                    <a:pt x="42" y="48"/>
                    <a:pt x="31" y="57"/>
                  </a:cubicBezTo>
                  <a:cubicBezTo>
                    <a:pt x="21" y="64"/>
                    <a:pt x="13" y="73"/>
                    <a:pt x="15" y="86"/>
                  </a:cubicBezTo>
                  <a:cubicBezTo>
                    <a:pt x="16" y="89"/>
                    <a:pt x="15" y="91"/>
                    <a:pt x="13" y="92"/>
                  </a:cubicBezTo>
                  <a:cubicBezTo>
                    <a:pt x="9" y="94"/>
                    <a:pt x="8" y="91"/>
                    <a:pt x="7" y="89"/>
                  </a:cubicBezTo>
                  <a:cubicBezTo>
                    <a:pt x="0" y="79"/>
                    <a:pt x="5" y="62"/>
                    <a:pt x="16" y="53"/>
                  </a:cubicBezTo>
                  <a:cubicBezTo>
                    <a:pt x="24" y="48"/>
                    <a:pt x="32" y="43"/>
                    <a:pt x="39" y="36"/>
                  </a:cubicBezTo>
                  <a:cubicBezTo>
                    <a:pt x="45" y="28"/>
                    <a:pt x="46" y="14"/>
                    <a:pt x="41" y="6"/>
                  </a:cubicBezTo>
                  <a:cubicBezTo>
                    <a:pt x="40" y="5"/>
                    <a:pt x="36" y="3"/>
                    <a:pt x="39" y="1"/>
                  </a:cubicBezTo>
                  <a:cubicBezTo>
                    <a:pt x="41" y="0"/>
                    <a:pt x="43" y="3"/>
                    <a:pt x="44" y="4"/>
                  </a:cubicBezTo>
                  <a:cubicBezTo>
                    <a:pt x="49" y="11"/>
                    <a:pt x="50" y="15"/>
                    <a:pt x="50" y="25"/>
                  </a:cubicBezTo>
                  <a:close/>
                </a:path>
              </a:pathLst>
            </a:custGeom>
            <a:solidFill>
              <a:srgbClr val="FAF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134539137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par>
                          <p:cTn id="8" fill="hold" nodeType="afterGroup">
                            <p:stCondLst>
                              <p:cond delay="500"/>
                            </p:stCondLst>
                            <p:childTnLst>
                              <p:par>
                                <p:cTn id="9" presetID="16" presetClass="entr" presetSubtype="21" fill="hold" nodeType="afterEffect">
                                  <p:stCondLst>
                                    <p:cond delay="0"/>
                                  </p:stCondLst>
                                  <p:childTnLst>
                                    <p:set>
                                      <p:cBhvr>
                                        <p:cTn id="10" dur="1" fill="hold">
                                          <p:stCondLst>
                                            <p:cond delay="0"/>
                                          </p:stCondLst>
                                        </p:cTn>
                                        <p:tgtEl>
                                          <p:spTgt spid="1637"/>
                                        </p:tgtEl>
                                        <p:attrNameLst>
                                          <p:attrName>style.visibility</p:attrName>
                                        </p:attrNameLst>
                                      </p:cBhvr>
                                      <p:to>
                                        <p:strVal val="visible"/>
                                      </p:to>
                                    </p:set>
                                    <p:animEffect transition="in" filter="barn(inVertical)">
                                      <p:cBhvr>
                                        <p:cTn id="11" dur="500"/>
                                        <p:tgtEl>
                                          <p:spTgt spid="1637"/>
                                        </p:tgtEl>
                                      </p:cBhvr>
                                    </p:animEffect>
                                  </p:childTnLst>
                                </p:cTn>
                              </p:par>
                            </p:childTnLst>
                          </p:cTn>
                        </p:par>
                        <p:par>
                          <p:cTn id="12" fill="hold" nodeType="afterGroup">
                            <p:stCondLst>
                              <p:cond delay="1000"/>
                            </p:stCondLst>
                            <p:childTnLst>
                              <p:par>
                                <p:cTn id="13" presetID="16" presetClass="entr" presetSubtype="21" fill="hold" nodeType="afterEffect">
                                  <p:stCondLst>
                                    <p:cond delay="0"/>
                                  </p:stCondLst>
                                  <p:childTnLst>
                                    <p:set>
                                      <p:cBhvr>
                                        <p:cTn id="14" dur="1" fill="hold">
                                          <p:stCondLst>
                                            <p:cond delay="0"/>
                                          </p:stCondLst>
                                        </p:cTn>
                                        <p:tgtEl>
                                          <p:spTgt spid="48"/>
                                        </p:tgtEl>
                                        <p:attrNameLst>
                                          <p:attrName>style.visibility</p:attrName>
                                        </p:attrNameLst>
                                      </p:cBhvr>
                                      <p:to>
                                        <p:strVal val="visible"/>
                                      </p:to>
                                    </p:set>
                                    <p:animEffect transition="in" filter="barn(inVertical)">
                                      <p:cBhvr>
                                        <p:cTn id="15" dur="500"/>
                                        <p:tgtEl>
                                          <p:spTgt spid="48"/>
                                        </p:tgtEl>
                                      </p:cBhvr>
                                    </p:animEffect>
                                  </p:childTnLst>
                                </p:cTn>
                              </p:par>
                            </p:childTnLst>
                          </p:cTn>
                        </p:par>
                        <p:par>
                          <p:cTn id="16" fill="hold" nodeType="afterGroup">
                            <p:stCondLst>
                              <p:cond delay="1500"/>
                            </p:stCondLst>
                            <p:childTnLst>
                              <p:par>
                                <p:cTn id="17" presetID="16" presetClass="entr" presetSubtype="21" fill="hold" nodeType="afterEffect">
                                  <p:stCondLst>
                                    <p:cond delay="0"/>
                                  </p:stCondLst>
                                  <p:childTnLst>
                                    <p:set>
                                      <p:cBhvr>
                                        <p:cTn id="18" dur="1" fill="hold">
                                          <p:stCondLst>
                                            <p:cond delay="0"/>
                                          </p:stCondLst>
                                        </p:cTn>
                                        <p:tgtEl>
                                          <p:spTgt spid="49"/>
                                        </p:tgtEl>
                                        <p:attrNameLst>
                                          <p:attrName>style.visibility</p:attrName>
                                        </p:attrNameLst>
                                      </p:cBhvr>
                                      <p:to>
                                        <p:strVal val="visible"/>
                                      </p:to>
                                    </p:set>
                                    <p:animEffect transition="in" filter="barn(inVertical)">
                                      <p:cBhvr>
                                        <p:cTn id="19" dur="500"/>
                                        <p:tgtEl>
                                          <p:spTgt spid="49"/>
                                        </p:tgtEl>
                                      </p:cBhvr>
                                    </p:animEffect>
                                  </p:childTnLst>
                                </p:cTn>
                              </p:par>
                            </p:childTnLst>
                          </p:cTn>
                        </p:par>
                        <p:par>
                          <p:cTn id="20" fill="hold" nodeType="afterGroup">
                            <p:stCondLst>
                              <p:cond delay="2000"/>
                            </p:stCondLst>
                            <p:childTnLst>
                              <p:par>
                                <p:cTn id="21" presetID="16" presetClass="entr" presetSubtype="21" fill="hold" nodeType="after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barn(inVertical)">
                                      <p:cBhvr>
                                        <p:cTn id="23" dur="500"/>
                                        <p:tgtEl>
                                          <p:spTgt spid="50"/>
                                        </p:tgtEl>
                                      </p:cBhvr>
                                    </p:animEffect>
                                  </p:childTnLst>
                                </p:cTn>
                              </p:par>
                            </p:childTnLst>
                          </p:cTn>
                        </p:par>
                        <p:par>
                          <p:cTn id="24" fill="hold" nodeType="afterGroup">
                            <p:stCondLst>
                              <p:cond delay="2500"/>
                            </p:stCondLst>
                            <p:childTnLst>
                              <p:par>
                                <p:cTn id="25" presetID="16" presetClass="entr" presetSubtype="21" fill="hold"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barn(inVertical)">
                                      <p:cBhvr>
                                        <p:cTn id="27" dur="500"/>
                                        <p:tgtEl>
                                          <p:spTgt spid="13"/>
                                        </p:tgtEl>
                                      </p:cBhvr>
                                    </p:animEffect>
                                  </p:childTnLst>
                                </p:cTn>
                              </p:par>
                            </p:childTnLst>
                          </p:cTn>
                        </p:par>
                        <p:par>
                          <p:cTn id="28" fill="hold" nodeType="afterGroup">
                            <p:stCondLst>
                              <p:cond delay="3000"/>
                            </p:stCondLst>
                            <p:childTnLst>
                              <p:par>
                                <p:cTn id="29" presetID="16" presetClass="entr" presetSubtype="21"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barn(inVertical)">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637" grpId="1"/>
      <p:bldP spid="48" grpId="2"/>
      <p:bldP spid="49" grpId="3"/>
      <p:bldP spid="50" grpId="4"/>
      <p:bldP spid="13" grpId="5"/>
      <p:bldP spid="19" grpId="6"/>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800"/>
        <p:cNvGrpSpPr/>
        <p:nvPr/>
      </p:nvGrpSpPr>
      <p:grpSpPr>
        <a:xfrm>
          <a:off x="0" y="0"/>
          <a:ext cx="0" cy="0"/>
          <a:chOff x="0" y="0"/>
          <a:chExt cx="0" cy="0"/>
        </a:xfrm>
      </p:grpSpPr>
      <p:sp>
        <p:nvSpPr>
          <p:cNvPr id="14" name="Rectángulo 13"/>
          <p:cNvSpPr/>
          <p:nvPr/>
        </p:nvSpPr>
        <p:spPr>
          <a:xfrm>
            <a:off x="0" y="-19000"/>
            <a:ext cx="12192000" cy="6471333"/>
          </a:xfrm>
          <a:prstGeom prst="rect">
            <a:avLst/>
          </a:prstGeom>
          <a:solidFill>
            <a:srgbClr val="EFCC3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sz="2400">
              <a:solidFill>
                <a:srgbClr val="D041E7"/>
              </a:solidFill>
            </a:endParaRPr>
          </a:p>
        </p:txBody>
      </p:sp>
      <p:sp>
        <p:nvSpPr>
          <p:cNvPr id="15" name="Rectángulo 14"/>
          <p:cNvSpPr/>
          <p:nvPr/>
        </p:nvSpPr>
        <p:spPr>
          <a:xfrm>
            <a:off x="0" y="1773384"/>
            <a:ext cx="12192000" cy="5084617"/>
          </a:xfrm>
          <a:prstGeom prst="rect">
            <a:avLst/>
          </a:pr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sz="2400"/>
          </a:p>
        </p:txBody>
      </p:sp>
      <p:grpSp>
        <p:nvGrpSpPr>
          <p:cNvPr id="30" name="Grupo 29">
            <a:extLst>
              <a:ext uri="{FF2B5EF4-FFF2-40B4-BE49-F238E27FC236}">
                <a16:creationId xmlns:a16="http://schemas.microsoft.com/office/drawing/2014/main" id="{3790C9C3-7CC1-D89B-6318-D2A41729FFCC}"/>
              </a:ext>
            </a:extLst>
          </p:cNvPr>
          <p:cNvGrpSpPr/>
          <p:nvPr/>
        </p:nvGrpSpPr>
        <p:grpSpPr>
          <a:xfrm>
            <a:off x="5654675" y="950913"/>
            <a:ext cx="5486401" cy="5611812"/>
            <a:chOff x="5654675" y="950913"/>
            <a:chExt cx="5486401" cy="5611812"/>
          </a:xfrm>
        </p:grpSpPr>
        <p:sp>
          <p:nvSpPr>
            <p:cNvPr id="9" name="Freeform 10">
              <a:extLst>
                <a:ext uri="{FF2B5EF4-FFF2-40B4-BE49-F238E27FC236}">
                  <a16:creationId xmlns:a16="http://schemas.microsoft.com/office/drawing/2014/main" id="{B6A26C2F-4DF2-25B5-36D3-7133C3B581A4}"/>
                </a:ext>
              </a:extLst>
            </p:cNvPr>
            <p:cNvSpPr/>
            <p:nvPr/>
          </p:nvSpPr>
          <p:spPr bwMode="auto">
            <a:xfrm>
              <a:off x="5654675" y="1365250"/>
              <a:ext cx="5426075" cy="5038725"/>
            </a:xfrm>
            <a:custGeom>
              <a:avLst/>
              <a:gdLst>
                <a:gd name="T0" fmla="*/ 482 w 549"/>
                <a:gd name="T1" fmla="*/ 293 h 510"/>
                <a:gd name="T2" fmla="*/ 493 w 549"/>
                <a:gd name="T3" fmla="*/ 403 h 510"/>
                <a:gd name="T4" fmla="*/ 461 w 549"/>
                <a:gd name="T5" fmla="*/ 415 h 510"/>
                <a:gd name="T6" fmla="*/ 461 w 549"/>
                <a:gd name="T7" fmla="*/ 440 h 510"/>
                <a:gd name="T8" fmla="*/ 447 w 549"/>
                <a:gd name="T9" fmla="*/ 458 h 510"/>
                <a:gd name="T10" fmla="*/ 334 w 549"/>
                <a:gd name="T11" fmla="*/ 488 h 510"/>
                <a:gd name="T12" fmla="*/ 238 w 549"/>
                <a:gd name="T13" fmla="*/ 472 h 510"/>
                <a:gd name="T14" fmla="*/ 200 w 549"/>
                <a:gd name="T15" fmla="*/ 508 h 510"/>
                <a:gd name="T16" fmla="*/ 186 w 549"/>
                <a:gd name="T17" fmla="*/ 450 h 510"/>
                <a:gd name="T18" fmla="*/ 142 w 549"/>
                <a:gd name="T19" fmla="*/ 436 h 510"/>
                <a:gd name="T20" fmla="*/ 58 w 549"/>
                <a:gd name="T21" fmla="*/ 479 h 510"/>
                <a:gd name="T22" fmla="*/ 77 w 549"/>
                <a:gd name="T23" fmla="*/ 415 h 510"/>
                <a:gd name="T24" fmla="*/ 55 w 549"/>
                <a:gd name="T25" fmla="*/ 394 h 510"/>
                <a:gd name="T26" fmla="*/ 50 w 549"/>
                <a:gd name="T27" fmla="*/ 369 h 510"/>
                <a:gd name="T28" fmla="*/ 36 w 549"/>
                <a:gd name="T29" fmla="*/ 326 h 510"/>
                <a:gd name="T30" fmla="*/ 30 w 549"/>
                <a:gd name="T31" fmla="*/ 300 h 510"/>
                <a:gd name="T32" fmla="*/ 83 w 549"/>
                <a:gd name="T33" fmla="*/ 250 h 510"/>
                <a:gd name="T34" fmla="*/ 23 w 549"/>
                <a:gd name="T35" fmla="*/ 214 h 510"/>
                <a:gd name="T36" fmla="*/ 46 w 549"/>
                <a:gd name="T37" fmla="*/ 198 h 510"/>
                <a:gd name="T38" fmla="*/ 99 w 549"/>
                <a:gd name="T39" fmla="*/ 153 h 510"/>
                <a:gd name="T40" fmla="*/ 97 w 549"/>
                <a:gd name="T41" fmla="*/ 91 h 510"/>
                <a:gd name="T42" fmla="*/ 156 w 549"/>
                <a:gd name="T43" fmla="*/ 123 h 510"/>
                <a:gd name="T44" fmla="*/ 192 w 549"/>
                <a:gd name="T45" fmla="*/ 88 h 510"/>
                <a:gd name="T46" fmla="*/ 219 w 549"/>
                <a:gd name="T47" fmla="*/ 86 h 510"/>
                <a:gd name="T48" fmla="*/ 262 w 549"/>
                <a:gd name="T49" fmla="*/ 110 h 510"/>
                <a:gd name="T50" fmla="*/ 336 w 549"/>
                <a:gd name="T51" fmla="*/ 10 h 510"/>
                <a:gd name="T52" fmla="*/ 370 w 549"/>
                <a:gd name="T53" fmla="*/ 25 h 510"/>
                <a:gd name="T54" fmla="*/ 406 w 549"/>
                <a:gd name="T55" fmla="*/ 89 h 510"/>
                <a:gd name="T56" fmla="*/ 450 w 549"/>
                <a:gd name="T57" fmla="*/ 64 h 510"/>
                <a:gd name="T58" fmla="*/ 442 w 549"/>
                <a:gd name="T59" fmla="*/ 117 h 510"/>
                <a:gd name="T60" fmla="*/ 461 w 549"/>
                <a:gd name="T61" fmla="*/ 125 h 510"/>
                <a:gd name="T62" fmla="*/ 488 w 549"/>
                <a:gd name="T63" fmla="*/ 194 h 510"/>
                <a:gd name="T64" fmla="*/ 544 w 549"/>
                <a:gd name="T65" fmla="*/ 205 h 510"/>
                <a:gd name="T66" fmla="*/ 492 w 549"/>
                <a:gd name="T67" fmla="*/ 25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9" h="510">
                  <a:moveTo>
                    <a:pt x="511" y="273"/>
                  </a:moveTo>
                  <a:cubicBezTo>
                    <a:pt x="500" y="281"/>
                    <a:pt x="490" y="286"/>
                    <a:pt x="482" y="293"/>
                  </a:cubicBezTo>
                  <a:cubicBezTo>
                    <a:pt x="453" y="317"/>
                    <a:pt x="453" y="361"/>
                    <a:pt x="481" y="386"/>
                  </a:cubicBezTo>
                  <a:cubicBezTo>
                    <a:pt x="487" y="391"/>
                    <a:pt x="498" y="393"/>
                    <a:pt x="493" y="403"/>
                  </a:cubicBezTo>
                  <a:cubicBezTo>
                    <a:pt x="490" y="412"/>
                    <a:pt x="480" y="414"/>
                    <a:pt x="471" y="415"/>
                  </a:cubicBezTo>
                  <a:cubicBezTo>
                    <a:pt x="468" y="415"/>
                    <a:pt x="465" y="415"/>
                    <a:pt x="461" y="415"/>
                  </a:cubicBezTo>
                  <a:cubicBezTo>
                    <a:pt x="449" y="415"/>
                    <a:pt x="445" y="419"/>
                    <a:pt x="454" y="430"/>
                  </a:cubicBezTo>
                  <a:cubicBezTo>
                    <a:pt x="456" y="433"/>
                    <a:pt x="459" y="436"/>
                    <a:pt x="461" y="440"/>
                  </a:cubicBezTo>
                  <a:cubicBezTo>
                    <a:pt x="463" y="445"/>
                    <a:pt x="473" y="450"/>
                    <a:pt x="469" y="456"/>
                  </a:cubicBezTo>
                  <a:cubicBezTo>
                    <a:pt x="464" y="465"/>
                    <a:pt x="454" y="460"/>
                    <a:pt x="447" y="458"/>
                  </a:cubicBezTo>
                  <a:cubicBezTo>
                    <a:pt x="434" y="456"/>
                    <a:pt x="424" y="449"/>
                    <a:pt x="412" y="443"/>
                  </a:cubicBezTo>
                  <a:cubicBezTo>
                    <a:pt x="363" y="417"/>
                    <a:pt x="336" y="432"/>
                    <a:pt x="334" y="488"/>
                  </a:cubicBezTo>
                  <a:cubicBezTo>
                    <a:pt x="327" y="487"/>
                    <a:pt x="326" y="480"/>
                    <a:pt x="323" y="476"/>
                  </a:cubicBezTo>
                  <a:cubicBezTo>
                    <a:pt x="298" y="447"/>
                    <a:pt x="265" y="445"/>
                    <a:pt x="238" y="472"/>
                  </a:cubicBezTo>
                  <a:cubicBezTo>
                    <a:pt x="230" y="481"/>
                    <a:pt x="223" y="491"/>
                    <a:pt x="215" y="500"/>
                  </a:cubicBezTo>
                  <a:cubicBezTo>
                    <a:pt x="211" y="504"/>
                    <a:pt x="207" y="510"/>
                    <a:pt x="200" y="508"/>
                  </a:cubicBezTo>
                  <a:cubicBezTo>
                    <a:pt x="193" y="506"/>
                    <a:pt x="191" y="498"/>
                    <a:pt x="191" y="492"/>
                  </a:cubicBezTo>
                  <a:cubicBezTo>
                    <a:pt x="189" y="478"/>
                    <a:pt x="188" y="464"/>
                    <a:pt x="186" y="450"/>
                  </a:cubicBezTo>
                  <a:cubicBezTo>
                    <a:pt x="185" y="438"/>
                    <a:pt x="180" y="428"/>
                    <a:pt x="168" y="423"/>
                  </a:cubicBezTo>
                  <a:cubicBezTo>
                    <a:pt x="156" y="419"/>
                    <a:pt x="149" y="428"/>
                    <a:pt x="142" y="436"/>
                  </a:cubicBezTo>
                  <a:cubicBezTo>
                    <a:pt x="125" y="454"/>
                    <a:pt x="106" y="468"/>
                    <a:pt x="84" y="478"/>
                  </a:cubicBezTo>
                  <a:cubicBezTo>
                    <a:pt x="75" y="482"/>
                    <a:pt x="66" y="486"/>
                    <a:pt x="58" y="479"/>
                  </a:cubicBezTo>
                  <a:cubicBezTo>
                    <a:pt x="50" y="472"/>
                    <a:pt x="56" y="464"/>
                    <a:pt x="58" y="457"/>
                  </a:cubicBezTo>
                  <a:cubicBezTo>
                    <a:pt x="62" y="442"/>
                    <a:pt x="68" y="428"/>
                    <a:pt x="77" y="415"/>
                  </a:cubicBezTo>
                  <a:cubicBezTo>
                    <a:pt x="87" y="400"/>
                    <a:pt x="80" y="395"/>
                    <a:pt x="65" y="394"/>
                  </a:cubicBezTo>
                  <a:cubicBezTo>
                    <a:pt x="62" y="394"/>
                    <a:pt x="58" y="394"/>
                    <a:pt x="55" y="394"/>
                  </a:cubicBezTo>
                  <a:cubicBezTo>
                    <a:pt x="49" y="392"/>
                    <a:pt x="43" y="390"/>
                    <a:pt x="42" y="384"/>
                  </a:cubicBezTo>
                  <a:cubicBezTo>
                    <a:pt x="40" y="377"/>
                    <a:pt x="45" y="373"/>
                    <a:pt x="50" y="369"/>
                  </a:cubicBezTo>
                  <a:cubicBezTo>
                    <a:pt x="58" y="362"/>
                    <a:pt x="73" y="359"/>
                    <a:pt x="69" y="344"/>
                  </a:cubicBezTo>
                  <a:cubicBezTo>
                    <a:pt x="64" y="330"/>
                    <a:pt x="50" y="328"/>
                    <a:pt x="36" y="326"/>
                  </a:cubicBezTo>
                  <a:cubicBezTo>
                    <a:pt x="28" y="325"/>
                    <a:pt x="17" y="324"/>
                    <a:pt x="15" y="314"/>
                  </a:cubicBezTo>
                  <a:cubicBezTo>
                    <a:pt x="14" y="307"/>
                    <a:pt x="24" y="304"/>
                    <a:pt x="30" y="300"/>
                  </a:cubicBezTo>
                  <a:cubicBezTo>
                    <a:pt x="41" y="293"/>
                    <a:pt x="52" y="288"/>
                    <a:pt x="63" y="281"/>
                  </a:cubicBezTo>
                  <a:cubicBezTo>
                    <a:pt x="74" y="274"/>
                    <a:pt x="85" y="265"/>
                    <a:pt x="83" y="250"/>
                  </a:cubicBezTo>
                  <a:cubicBezTo>
                    <a:pt x="81" y="234"/>
                    <a:pt x="68" y="229"/>
                    <a:pt x="56" y="224"/>
                  </a:cubicBezTo>
                  <a:cubicBezTo>
                    <a:pt x="45" y="220"/>
                    <a:pt x="34" y="218"/>
                    <a:pt x="23" y="214"/>
                  </a:cubicBezTo>
                  <a:cubicBezTo>
                    <a:pt x="15" y="212"/>
                    <a:pt x="7" y="209"/>
                    <a:pt x="0" y="198"/>
                  </a:cubicBezTo>
                  <a:cubicBezTo>
                    <a:pt x="17" y="198"/>
                    <a:pt x="31" y="198"/>
                    <a:pt x="46" y="198"/>
                  </a:cubicBezTo>
                  <a:cubicBezTo>
                    <a:pt x="59" y="199"/>
                    <a:pt x="71" y="196"/>
                    <a:pt x="83" y="190"/>
                  </a:cubicBezTo>
                  <a:cubicBezTo>
                    <a:pt x="98" y="182"/>
                    <a:pt x="105" y="171"/>
                    <a:pt x="99" y="153"/>
                  </a:cubicBezTo>
                  <a:cubicBezTo>
                    <a:pt x="95" y="139"/>
                    <a:pt x="88" y="125"/>
                    <a:pt x="89" y="110"/>
                  </a:cubicBezTo>
                  <a:cubicBezTo>
                    <a:pt x="89" y="103"/>
                    <a:pt x="90" y="95"/>
                    <a:pt x="97" y="91"/>
                  </a:cubicBezTo>
                  <a:cubicBezTo>
                    <a:pt x="105" y="85"/>
                    <a:pt x="111" y="92"/>
                    <a:pt x="116" y="96"/>
                  </a:cubicBezTo>
                  <a:cubicBezTo>
                    <a:pt x="130" y="105"/>
                    <a:pt x="142" y="114"/>
                    <a:pt x="156" y="123"/>
                  </a:cubicBezTo>
                  <a:cubicBezTo>
                    <a:pt x="171" y="133"/>
                    <a:pt x="180" y="130"/>
                    <a:pt x="186" y="113"/>
                  </a:cubicBezTo>
                  <a:cubicBezTo>
                    <a:pt x="189" y="105"/>
                    <a:pt x="190" y="97"/>
                    <a:pt x="192" y="88"/>
                  </a:cubicBezTo>
                  <a:cubicBezTo>
                    <a:pt x="195" y="80"/>
                    <a:pt x="196" y="67"/>
                    <a:pt x="205" y="66"/>
                  </a:cubicBezTo>
                  <a:cubicBezTo>
                    <a:pt x="213" y="65"/>
                    <a:pt x="216" y="78"/>
                    <a:pt x="219" y="86"/>
                  </a:cubicBezTo>
                  <a:cubicBezTo>
                    <a:pt x="221" y="91"/>
                    <a:pt x="223" y="97"/>
                    <a:pt x="226" y="102"/>
                  </a:cubicBezTo>
                  <a:cubicBezTo>
                    <a:pt x="236" y="121"/>
                    <a:pt x="246" y="124"/>
                    <a:pt x="262" y="110"/>
                  </a:cubicBezTo>
                  <a:cubicBezTo>
                    <a:pt x="283" y="93"/>
                    <a:pt x="296" y="70"/>
                    <a:pt x="309" y="47"/>
                  </a:cubicBezTo>
                  <a:cubicBezTo>
                    <a:pt x="317" y="33"/>
                    <a:pt x="323" y="19"/>
                    <a:pt x="336" y="10"/>
                  </a:cubicBezTo>
                  <a:cubicBezTo>
                    <a:pt x="343" y="4"/>
                    <a:pt x="351" y="0"/>
                    <a:pt x="360" y="3"/>
                  </a:cubicBezTo>
                  <a:cubicBezTo>
                    <a:pt x="369" y="7"/>
                    <a:pt x="370" y="17"/>
                    <a:pt x="370" y="25"/>
                  </a:cubicBezTo>
                  <a:cubicBezTo>
                    <a:pt x="370" y="41"/>
                    <a:pt x="370" y="56"/>
                    <a:pt x="370" y="71"/>
                  </a:cubicBezTo>
                  <a:cubicBezTo>
                    <a:pt x="372" y="96"/>
                    <a:pt x="386" y="103"/>
                    <a:pt x="406" y="89"/>
                  </a:cubicBezTo>
                  <a:cubicBezTo>
                    <a:pt x="413" y="85"/>
                    <a:pt x="418" y="79"/>
                    <a:pt x="424" y="74"/>
                  </a:cubicBezTo>
                  <a:cubicBezTo>
                    <a:pt x="432" y="67"/>
                    <a:pt x="440" y="57"/>
                    <a:pt x="450" y="64"/>
                  </a:cubicBezTo>
                  <a:cubicBezTo>
                    <a:pt x="461" y="70"/>
                    <a:pt x="454" y="81"/>
                    <a:pt x="451" y="91"/>
                  </a:cubicBezTo>
                  <a:cubicBezTo>
                    <a:pt x="448" y="99"/>
                    <a:pt x="445" y="108"/>
                    <a:pt x="442" y="117"/>
                  </a:cubicBezTo>
                  <a:cubicBezTo>
                    <a:pt x="453" y="118"/>
                    <a:pt x="459" y="108"/>
                    <a:pt x="468" y="107"/>
                  </a:cubicBezTo>
                  <a:cubicBezTo>
                    <a:pt x="470" y="115"/>
                    <a:pt x="464" y="120"/>
                    <a:pt x="461" y="125"/>
                  </a:cubicBezTo>
                  <a:cubicBezTo>
                    <a:pt x="454" y="135"/>
                    <a:pt x="450" y="146"/>
                    <a:pt x="450" y="159"/>
                  </a:cubicBezTo>
                  <a:cubicBezTo>
                    <a:pt x="449" y="188"/>
                    <a:pt x="459" y="198"/>
                    <a:pt x="488" y="194"/>
                  </a:cubicBezTo>
                  <a:cubicBezTo>
                    <a:pt x="503" y="192"/>
                    <a:pt x="518" y="190"/>
                    <a:pt x="534" y="190"/>
                  </a:cubicBezTo>
                  <a:cubicBezTo>
                    <a:pt x="547" y="189"/>
                    <a:pt x="549" y="195"/>
                    <a:pt x="544" y="205"/>
                  </a:cubicBezTo>
                  <a:cubicBezTo>
                    <a:pt x="537" y="222"/>
                    <a:pt x="522" y="231"/>
                    <a:pt x="507" y="241"/>
                  </a:cubicBezTo>
                  <a:cubicBezTo>
                    <a:pt x="501" y="245"/>
                    <a:pt x="491" y="247"/>
                    <a:pt x="492" y="257"/>
                  </a:cubicBezTo>
                  <a:cubicBezTo>
                    <a:pt x="493" y="266"/>
                    <a:pt x="501" y="269"/>
                    <a:pt x="511" y="27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11">
              <a:extLst>
                <a:ext uri="{FF2B5EF4-FFF2-40B4-BE49-F238E27FC236}">
                  <a16:creationId xmlns:a16="http://schemas.microsoft.com/office/drawing/2014/main" id="{D5FDD4AF-2C67-AB2E-EFAC-129177713A2F}"/>
                </a:ext>
              </a:extLst>
            </p:cNvPr>
            <p:cNvSpPr/>
            <p:nvPr/>
          </p:nvSpPr>
          <p:spPr bwMode="auto">
            <a:xfrm>
              <a:off x="7897813" y="1109663"/>
              <a:ext cx="396875" cy="839787"/>
            </a:xfrm>
            <a:custGeom>
              <a:avLst/>
              <a:gdLst>
                <a:gd name="T0" fmla="*/ 39 w 40"/>
                <a:gd name="T1" fmla="*/ 39 h 85"/>
                <a:gd name="T2" fmla="*/ 35 w 40"/>
                <a:gd name="T3" fmla="*/ 72 h 85"/>
                <a:gd name="T4" fmla="*/ 25 w 40"/>
                <a:gd name="T5" fmla="*/ 85 h 85"/>
                <a:gd name="T6" fmla="*/ 12 w 40"/>
                <a:gd name="T7" fmla="*/ 76 h 85"/>
                <a:gd name="T8" fmla="*/ 5 w 40"/>
                <a:gd name="T9" fmla="*/ 14 h 85"/>
                <a:gd name="T10" fmla="*/ 22 w 40"/>
                <a:gd name="T11" fmla="*/ 1 h 85"/>
                <a:gd name="T12" fmla="*/ 39 w 40"/>
                <a:gd name="T13" fmla="*/ 19 h 85"/>
                <a:gd name="T14" fmla="*/ 39 w 40"/>
                <a:gd name="T15" fmla="*/ 39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85">
                  <a:moveTo>
                    <a:pt x="39" y="39"/>
                  </a:moveTo>
                  <a:cubicBezTo>
                    <a:pt x="40" y="51"/>
                    <a:pt x="39" y="62"/>
                    <a:pt x="35" y="72"/>
                  </a:cubicBezTo>
                  <a:cubicBezTo>
                    <a:pt x="34" y="78"/>
                    <a:pt x="32" y="84"/>
                    <a:pt x="25" y="85"/>
                  </a:cubicBezTo>
                  <a:cubicBezTo>
                    <a:pt x="19" y="85"/>
                    <a:pt x="15" y="81"/>
                    <a:pt x="12" y="76"/>
                  </a:cubicBezTo>
                  <a:cubicBezTo>
                    <a:pt x="0" y="57"/>
                    <a:pt x="0" y="36"/>
                    <a:pt x="5" y="14"/>
                  </a:cubicBezTo>
                  <a:cubicBezTo>
                    <a:pt x="7" y="7"/>
                    <a:pt x="13" y="0"/>
                    <a:pt x="22" y="1"/>
                  </a:cubicBezTo>
                  <a:cubicBezTo>
                    <a:pt x="32" y="2"/>
                    <a:pt x="37" y="9"/>
                    <a:pt x="39" y="19"/>
                  </a:cubicBezTo>
                  <a:cubicBezTo>
                    <a:pt x="40" y="26"/>
                    <a:pt x="39" y="33"/>
                    <a:pt x="39"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12">
              <a:extLst>
                <a:ext uri="{FF2B5EF4-FFF2-40B4-BE49-F238E27FC236}">
                  <a16:creationId xmlns:a16="http://schemas.microsoft.com/office/drawing/2014/main" id="{9EA57DE5-E0D7-CE88-9CBE-3128757B6704}"/>
                </a:ext>
              </a:extLst>
            </p:cNvPr>
            <p:cNvSpPr/>
            <p:nvPr/>
          </p:nvSpPr>
          <p:spPr bwMode="auto">
            <a:xfrm>
              <a:off x="6861175" y="5722938"/>
              <a:ext cx="385763" cy="681037"/>
            </a:xfrm>
            <a:custGeom>
              <a:avLst/>
              <a:gdLst>
                <a:gd name="T0" fmla="*/ 39 w 39"/>
                <a:gd name="T1" fmla="*/ 9 h 69"/>
                <a:gd name="T2" fmla="*/ 18 w 39"/>
                <a:gd name="T3" fmla="*/ 60 h 69"/>
                <a:gd name="T4" fmla="*/ 7 w 39"/>
                <a:gd name="T5" fmla="*/ 66 h 69"/>
                <a:gd name="T6" fmla="*/ 1 w 39"/>
                <a:gd name="T7" fmla="*/ 54 h 69"/>
                <a:gd name="T8" fmla="*/ 28 w 39"/>
                <a:gd name="T9" fmla="*/ 2 h 69"/>
                <a:gd name="T10" fmla="*/ 35 w 39"/>
                <a:gd name="T11" fmla="*/ 1 h 69"/>
                <a:gd name="T12" fmla="*/ 39 w 39"/>
                <a:gd name="T13" fmla="*/ 9 h 69"/>
              </a:gdLst>
              <a:ahLst/>
              <a:cxnLst>
                <a:cxn ang="0">
                  <a:pos x="T0" y="T1"/>
                </a:cxn>
                <a:cxn ang="0">
                  <a:pos x="T2" y="T3"/>
                </a:cxn>
                <a:cxn ang="0">
                  <a:pos x="T4" y="T5"/>
                </a:cxn>
                <a:cxn ang="0">
                  <a:pos x="T6" y="T7"/>
                </a:cxn>
                <a:cxn ang="0">
                  <a:pos x="T8" y="T9"/>
                </a:cxn>
                <a:cxn ang="0">
                  <a:pos x="T10" y="T11"/>
                </a:cxn>
                <a:cxn ang="0">
                  <a:pos x="T12" y="T13"/>
                </a:cxn>
              </a:cxnLst>
              <a:rect l="0" t="0" r="r" b="b"/>
              <a:pathLst>
                <a:path w="39" h="69">
                  <a:moveTo>
                    <a:pt x="39" y="9"/>
                  </a:moveTo>
                  <a:cubicBezTo>
                    <a:pt x="37" y="30"/>
                    <a:pt x="29" y="46"/>
                    <a:pt x="18" y="60"/>
                  </a:cubicBezTo>
                  <a:cubicBezTo>
                    <a:pt x="16" y="64"/>
                    <a:pt x="13" y="69"/>
                    <a:pt x="7" y="66"/>
                  </a:cubicBezTo>
                  <a:cubicBezTo>
                    <a:pt x="3" y="63"/>
                    <a:pt x="0" y="59"/>
                    <a:pt x="1" y="54"/>
                  </a:cubicBezTo>
                  <a:cubicBezTo>
                    <a:pt x="5" y="34"/>
                    <a:pt x="13" y="16"/>
                    <a:pt x="28" y="2"/>
                  </a:cubicBezTo>
                  <a:cubicBezTo>
                    <a:pt x="30" y="1"/>
                    <a:pt x="35" y="0"/>
                    <a:pt x="35" y="1"/>
                  </a:cubicBezTo>
                  <a:cubicBezTo>
                    <a:pt x="37" y="4"/>
                    <a:pt x="38" y="8"/>
                    <a:pt x="39"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13">
              <a:extLst>
                <a:ext uri="{FF2B5EF4-FFF2-40B4-BE49-F238E27FC236}">
                  <a16:creationId xmlns:a16="http://schemas.microsoft.com/office/drawing/2014/main" id="{241744E5-EEBF-DF9B-960B-F351C2EB7795}"/>
                </a:ext>
              </a:extLst>
            </p:cNvPr>
            <p:cNvSpPr/>
            <p:nvPr/>
          </p:nvSpPr>
          <p:spPr bwMode="auto">
            <a:xfrm>
              <a:off x="10428288" y="2640013"/>
              <a:ext cx="495300" cy="425450"/>
            </a:xfrm>
            <a:custGeom>
              <a:avLst/>
              <a:gdLst>
                <a:gd name="T0" fmla="*/ 12 w 50"/>
                <a:gd name="T1" fmla="*/ 41 h 43"/>
                <a:gd name="T2" fmla="*/ 0 w 50"/>
                <a:gd name="T3" fmla="*/ 34 h 43"/>
                <a:gd name="T4" fmla="*/ 37 w 50"/>
                <a:gd name="T5" fmla="*/ 0 h 43"/>
                <a:gd name="T6" fmla="*/ 50 w 50"/>
                <a:gd name="T7" fmla="*/ 14 h 43"/>
                <a:gd name="T8" fmla="*/ 12 w 50"/>
                <a:gd name="T9" fmla="*/ 41 h 43"/>
              </a:gdLst>
              <a:ahLst/>
              <a:cxnLst>
                <a:cxn ang="0">
                  <a:pos x="T0" y="T1"/>
                </a:cxn>
                <a:cxn ang="0">
                  <a:pos x="T2" y="T3"/>
                </a:cxn>
                <a:cxn ang="0">
                  <a:pos x="T4" y="T5"/>
                </a:cxn>
                <a:cxn ang="0">
                  <a:pos x="T6" y="T7"/>
                </a:cxn>
                <a:cxn ang="0">
                  <a:pos x="T8" y="T9"/>
                </a:cxn>
              </a:cxnLst>
              <a:rect l="0" t="0" r="r" b="b"/>
              <a:pathLst>
                <a:path w="50" h="43">
                  <a:moveTo>
                    <a:pt x="12" y="41"/>
                  </a:moveTo>
                  <a:cubicBezTo>
                    <a:pt x="7" y="41"/>
                    <a:pt x="0" y="43"/>
                    <a:pt x="0" y="34"/>
                  </a:cubicBezTo>
                  <a:cubicBezTo>
                    <a:pt x="0" y="27"/>
                    <a:pt x="29" y="0"/>
                    <a:pt x="37" y="0"/>
                  </a:cubicBezTo>
                  <a:cubicBezTo>
                    <a:pt x="46" y="0"/>
                    <a:pt x="50" y="6"/>
                    <a:pt x="50" y="14"/>
                  </a:cubicBezTo>
                  <a:cubicBezTo>
                    <a:pt x="50" y="26"/>
                    <a:pt x="29" y="41"/>
                    <a:pt x="12" y="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14">
              <a:extLst>
                <a:ext uri="{FF2B5EF4-FFF2-40B4-BE49-F238E27FC236}">
                  <a16:creationId xmlns:a16="http://schemas.microsoft.com/office/drawing/2014/main" id="{07CC0628-24E0-07D1-B467-453566566DAB}"/>
                </a:ext>
              </a:extLst>
            </p:cNvPr>
            <p:cNvSpPr/>
            <p:nvPr/>
          </p:nvSpPr>
          <p:spPr bwMode="auto">
            <a:xfrm>
              <a:off x="8343900" y="1474788"/>
              <a:ext cx="227013" cy="434975"/>
            </a:xfrm>
            <a:custGeom>
              <a:avLst/>
              <a:gdLst>
                <a:gd name="T0" fmla="*/ 2 w 23"/>
                <a:gd name="T1" fmla="*/ 26 h 44"/>
                <a:gd name="T2" fmla="*/ 15 w 23"/>
                <a:gd name="T3" fmla="*/ 2 h 44"/>
                <a:gd name="T4" fmla="*/ 22 w 23"/>
                <a:gd name="T5" fmla="*/ 13 h 44"/>
                <a:gd name="T6" fmla="*/ 7 w 23"/>
                <a:gd name="T7" fmla="*/ 42 h 44"/>
                <a:gd name="T8" fmla="*/ 2 w 23"/>
                <a:gd name="T9" fmla="*/ 26 h 44"/>
              </a:gdLst>
              <a:ahLst/>
              <a:cxnLst>
                <a:cxn ang="0">
                  <a:pos x="T0" y="T1"/>
                </a:cxn>
                <a:cxn ang="0">
                  <a:pos x="T2" y="T3"/>
                </a:cxn>
                <a:cxn ang="0">
                  <a:pos x="T4" y="T5"/>
                </a:cxn>
                <a:cxn ang="0">
                  <a:pos x="T6" y="T7"/>
                </a:cxn>
                <a:cxn ang="0">
                  <a:pos x="T8" y="T9"/>
                </a:cxn>
              </a:cxnLst>
              <a:rect l="0" t="0" r="r" b="b"/>
              <a:pathLst>
                <a:path w="23" h="44">
                  <a:moveTo>
                    <a:pt x="2" y="26"/>
                  </a:moveTo>
                  <a:cubicBezTo>
                    <a:pt x="3" y="16"/>
                    <a:pt x="2" y="5"/>
                    <a:pt x="15" y="2"/>
                  </a:cubicBezTo>
                  <a:cubicBezTo>
                    <a:pt x="21" y="0"/>
                    <a:pt x="23" y="7"/>
                    <a:pt x="22" y="13"/>
                  </a:cubicBezTo>
                  <a:cubicBezTo>
                    <a:pt x="20" y="24"/>
                    <a:pt x="19" y="38"/>
                    <a:pt x="7" y="42"/>
                  </a:cubicBezTo>
                  <a:cubicBezTo>
                    <a:pt x="0" y="44"/>
                    <a:pt x="5" y="31"/>
                    <a:pt x="2"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15">
              <a:extLst>
                <a:ext uri="{FF2B5EF4-FFF2-40B4-BE49-F238E27FC236}">
                  <a16:creationId xmlns:a16="http://schemas.microsoft.com/office/drawing/2014/main" id="{4E83F0DF-9F3A-6154-A923-0ADC82D9D7EE}"/>
                </a:ext>
              </a:extLst>
            </p:cNvPr>
            <p:cNvSpPr/>
            <p:nvPr/>
          </p:nvSpPr>
          <p:spPr bwMode="auto">
            <a:xfrm>
              <a:off x="10745788" y="3598863"/>
              <a:ext cx="395288" cy="336550"/>
            </a:xfrm>
            <a:custGeom>
              <a:avLst/>
              <a:gdLst>
                <a:gd name="T0" fmla="*/ 0 w 40"/>
                <a:gd name="T1" fmla="*/ 32 h 34"/>
                <a:gd name="T2" fmla="*/ 26 w 40"/>
                <a:gd name="T3" fmla="*/ 3 h 34"/>
                <a:gd name="T4" fmla="*/ 37 w 40"/>
                <a:gd name="T5" fmla="*/ 4 h 34"/>
                <a:gd name="T6" fmla="*/ 36 w 40"/>
                <a:gd name="T7" fmla="*/ 14 h 34"/>
                <a:gd name="T8" fmla="*/ 0 w 40"/>
                <a:gd name="T9" fmla="*/ 32 h 34"/>
              </a:gdLst>
              <a:ahLst/>
              <a:cxnLst>
                <a:cxn ang="0">
                  <a:pos x="T0" y="T1"/>
                </a:cxn>
                <a:cxn ang="0">
                  <a:pos x="T2" y="T3"/>
                </a:cxn>
                <a:cxn ang="0">
                  <a:pos x="T4" y="T5"/>
                </a:cxn>
                <a:cxn ang="0">
                  <a:pos x="T6" y="T7"/>
                </a:cxn>
                <a:cxn ang="0">
                  <a:pos x="T8" y="T9"/>
                </a:cxn>
              </a:cxnLst>
              <a:rect l="0" t="0" r="r" b="b"/>
              <a:pathLst>
                <a:path w="40" h="34">
                  <a:moveTo>
                    <a:pt x="0" y="32"/>
                  </a:moveTo>
                  <a:cubicBezTo>
                    <a:pt x="5" y="18"/>
                    <a:pt x="15" y="10"/>
                    <a:pt x="26" y="3"/>
                  </a:cubicBezTo>
                  <a:cubicBezTo>
                    <a:pt x="30" y="1"/>
                    <a:pt x="33" y="0"/>
                    <a:pt x="37" y="4"/>
                  </a:cubicBezTo>
                  <a:cubicBezTo>
                    <a:pt x="40" y="8"/>
                    <a:pt x="39" y="11"/>
                    <a:pt x="36" y="14"/>
                  </a:cubicBezTo>
                  <a:cubicBezTo>
                    <a:pt x="26" y="24"/>
                    <a:pt x="16" y="34"/>
                    <a:pt x="0"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16">
              <a:extLst>
                <a:ext uri="{FF2B5EF4-FFF2-40B4-BE49-F238E27FC236}">
                  <a16:creationId xmlns:a16="http://schemas.microsoft.com/office/drawing/2014/main" id="{F2E2FB61-EEA2-53D1-F6AC-E383AEE7C452}"/>
                </a:ext>
              </a:extLst>
            </p:cNvPr>
            <p:cNvSpPr/>
            <p:nvPr/>
          </p:nvSpPr>
          <p:spPr bwMode="auto">
            <a:xfrm>
              <a:off x="10774363" y="2166938"/>
              <a:ext cx="346075" cy="344487"/>
            </a:xfrm>
            <a:custGeom>
              <a:avLst/>
              <a:gdLst>
                <a:gd name="T0" fmla="*/ 0 w 35"/>
                <a:gd name="T1" fmla="*/ 35 h 35"/>
                <a:gd name="T2" fmla="*/ 17 w 35"/>
                <a:gd name="T3" fmla="*/ 7 h 35"/>
                <a:gd name="T4" fmla="*/ 29 w 35"/>
                <a:gd name="T5" fmla="*/ 3 h 35"/>
                <a:gd name="T6" fmla="*/ 31 w 35"/>
                <a:gd name="T7" fmla="*/ 17 h 35"/>
                <a:gd name="T8" fmla="*/ 0 w 35"/>
                <a:gd name="T9" fmla="*/ 35 h 35"/>
              </a:gdLst>
              <a:ahLst/>
              <a:cxnLst>
                <a:cxn ang="0">
                  <a:pos x="T0" y="T1"/>
                </a:cxn>
                <a:cxn ang="0">
                  <a:pos x="T2" y="T3"/>
                </a:cxn>
                <a:cxn ang="0">
                  <a:pos x="T4" y="T5"/>
                </a:cxn>
                <a:cxn ang="0">
                  <a:pos x="T6" y="T7"/>
                </a:cxn>
                <a:cxn ang="0">
                  <a:pos x="T8" y="T9"/>
                </a:cxn>
              </a:cxnLst>
              <a:rect l="0" t="0" r="r" b="b"/>
              <a:pathLst>
                <a:path w="35" h="35">
                  <a:moveTo>
                    <a:pt x="0" y="35"/>
                  </a:moveTo>
                  <a:cubicBezTo>
                    <a:pt x="5" y="25"/>
                    <a:pt x="11" y="16"/>
                    <a:pt x="17" y="7"/>
                  </a:cubicBezTo>
                  <a:cubicBezTo>
                    <a:pt x="20" y="3"/>
                    <a:pt x="25" y="0"/>
                    <a:pt x="29" y="3"/>
                  </a:cubicBezTo>
                  <a:cubicBezTo>
                    <a:pt x="35" y="6"/>
                    <a:pt x="34" y="12"/>
                    <a:pt x="31" y="17"/>
                  </a:cubicBezTo>
                  <a:cubicBezTo>
                    <a:pt x="23" y="26"/>
                    <a:pt x="13" y="32"/>
                    <a:pt x="0" y="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17">
              <a:extLst>
                <a:ext uri="{FF2B5EF4-FFF2-40B4-BE49-F238E27FC236}">
                  <a16:creationId xmlns:a16="http://schemas.microsoft.com/office/drawing/2014/main" id="{44C2D958-09A5-AE0A-B7B4-74984024E11C}"/>
                </a:ext>
              </a:extLst>
            </p:cNvPr>
            <p:cNvSpPr/>
            <p:nvPr/>
          </p:nvSpPr>
          <p:spPr bwMode="auto">
            <a:xfrm>
              <a:off x="9548813" y="1722438"/>
              <a:ext cx="266700" cy="414337"/>
            </a:xfrm>
            <a:custGeom>
              <a:avLst/>
              <a:gdLst>
                <a:gd name="T0" fmla="*/ 1 w 27"/>
                <a:gd name="T1" fmla="*/ 42 h 42"/>
                <a:gd name="T2" fmla="*/ 10 w 27"/>
                <a:gd name="T3" fmla="*/ 11 h 42"/>
                <a:gd name="T4" fmla="*/ 22 w 27"/>
                <a:gd name="T5" fmla="*/ 4 h 42"/>
                <a:gd name="T6" fmla="*/ 23 w 27"/>
                <a:gd name="T7" fmla="*/ 16 h 42"/>
                <a:gd name="T8" fmla="*/ 1 w 27"/>
                <a:gd name="T9" fmla="*/ 42 h 42"/>
              </a:gdLst>
              <a:ahLst/>
              <a:cxnLst>
                <a:cxn ang="0">
                  <a:pos x="T0" y="T1"/>
                </a:cxn>
                <a:cxn ang="0">
                  <a:pos x="T2" y="T3"/>
                </a:cxn>
                <a:cxn ang="0">
                  <a:pos x="T4" y="T5"/>
                </a:cxn>
                <a:cxn ang="0">
                  <a:pos x="T6" y="T7"/>
                </a:cxn>
                <a:cxn ang="0">
                  <a:pos x="T8" y="T9"/>
                </a:cxn>
              </a:cxnLst>
              <a:rect l="0" t="0" r="r" b="b"/>
              <a:pathLst>
                <a:path w="27" h="42">
                  <a:moveTo>
                    <a:pt x="1" y="42"/>
                  </a:moveTo>
                  <a:cubicBezTo>
                    <a:pt x="0" y="29"/>
                    <a:pt x="6" y="20"/>
                    <a:pt x="10" y="11"/>
                  </a:cubicBezTo>
                  <a:cubicBezTo>
                    <a:pt x="12" y="7"/>
                    <a:pt x="17" y="0"/>
                    <a:pt x="22" y="4"/>
                  </a:cubicBezTo>
                  <a:cubicBezTo>
                    <a:pt x="27" y="6"/>
                    <a:pt x="25" y="12"/>
                    <a:pt x="23" y="16"/>
                  </a:cubicBezTo>
                  <a:cubicBezTo>
                    <a:pt x="18" y="27"/>
                    <a:pt x="12" y="36"/>
                    <a:pt x="1" y="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18">
              <a:extLst>
                <a:ext uri="{FF2B5EF4-FFF2-40B4-BE49-F238E27FC236}">
                  <a16:creationId xmlns:a16="http://schemas.microsoft.com/office/drawing/2014/main" id="{D7F40FD9-C14E-966A-53C8-5CD56A837DC1}"/>
                </a:ext>
              </a:extLst>
            </p:cNvPr>
            <p:cNvSpPr/>
            <p:nvPr/>
          </p:nvSpPr>
          <p:spPr bwMode="auto">
            <a:xfrm>
              <a:off x="5930900" y="2995613"/>
              <a:ext cx="385763" cy="188912"/>
            </a:xfrm>
            <a:custGeom>
              <a:avLst/>
              <a:gdLst>
                <a:gd name="T0" fmla="*/ 0 w 39"/>
                <a:gd name="T1" fmla="*/ 4 h 19"/>
                <a:gd name="T2" fmla="*/ 29 w 39"/>
                <a:gd name="T3" fmla="*/ 4 h 19"/>
                <a:gd name="T4" fmla="*/ 38 w 39"/>
                <a:gd name="T5" fmla="*/ 13 h 19"/>
                <a:gd name="T6" fmla="*/ 27 w 39"/>
                <a:gd name="T7" fmla="*/ 18 h 19"/>
                <a:gd name="T8" fmla="*/ 0 w 39"/>
                <a:gd name="T9" fmla="*/ 4 h 19"/>
              </a:gdLst>
              <a:ahLst/>
              <a:cxnLst>
                <a:cxn ang="0">
                  <a:pos x="T0" y="T1"/>
                </a:cxn>
                <a:cxn ang="0">
                  <a:pos x="T2" y="T3"/>
                </a:cxn>
                <a:cxn ang="0">
                  <a:pos x="T4" y="T5"/>
                </a:cxn>
                <a:cxn ang="0">
                  <a:pos x="T6" y="T7"/>
                </a:cxn>
                <a:cxn ang="0">
                  <a:pos x="T8" y="T9"/>
                </a:cxn>
              </a:cxnLst>
              <a:rect l="0" t="0" r="r" b="b"/>
              <a:pathLst>
                <a:path w="39" h="19">
                  <a:moveTo>
                    <a:pt x="0" y="4"/>
                  </a:moveTo>
                  <a:cubicBezTo>
                    <a:pt x="12" y="0"/>
                    <a:pt x="21" y="1"/>
                    <a:pt x="29" y="4"/>
                  </a:cubicBezTo>
                  <a:cubicBezTo>
                    <a:pt x="34" y="5"/>
                    <a:pt x="39" y="6"/>
                    <a:pt x="38" y="13"/>
                  </a:cubicBezTo>
                  <a:cubicBezTo>
                    <a:pt x="37" y="19"/>
                    <a:pt x="32" y="18"/>
                    <a:pt x="27" y="18"/>
                  </a:cubicBezTo>
                  <a:cubicBezTo>
                    <a:pt x="18" y="16"/>
                    <a:pt x="8" y="14"/>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19">
              <a:extLst>
                <a:ext uri="{FF2B5EF4-FFF2-40B4-BE49-F238E27FC236}">
                  <a16:creationId xmlns:a16="http://schemas.microsoft.com/office/drawing/2014/main" id="{06066AFF-F9E9-2E4D-B7BE-B62D26D34DB9}"/>
                </a:ext>
              </a:extLst>
            </p:cNvPr>
            <p:cNvSpPr/>
            <p:nvPr/>
          </p:nvSpPr>
          <p:spPr bwMode="auto">
            <a:xfrm>
              <a:off x="6386513" y="6216650"/>
              <a:ext cx="276225" cy="346075"/>
            </a:xfrm>
            <a:custGeom>
              <a:avLst/>
              <a:gdLst>
                <a:gd name="T0" fmla="*/ 28 w 28"/>
                <a:gd name="T1" fmla="*/ 0 h 35"/>
                <a:gd name="T2" fmla="*/ 0 w 28"/>
                <a:gd name="T3" fmla="*/ 35 h 35"/>
                <a:gd name="T4" fmla="*/ 28 w 28"/>
                <a:gd name="T5" fmla="*/ 0 h 35"/>
              </a:gdLst>
              <a:ahLst/>
              <a:cxnLst>
                <a:cxn ang="0">
                  <a:pos x="T0" y="T1"/>
                </a:cxn>
                <a:cxn ang="0">
                  <a:pos x="T2" y="T3"/>
                </a:cxn>
                <a:cxn ang="0">
                  <a:pos x="T4" y="T5"/>
                </a:cxn>
              </a:cxnLst>
              <a:rect l="0" t="0" r="r" b="b"/>
              <a:pathLst>
                <a:path w="28" h="35">
                  <a:moveTo>
                    <a:pt x="28" y="0"/>
                  </a:moveTo>
                  <a:cubicBezTo>
                    <a:pt x="25" y="16"/>
                    <a:pt x="18" y="28"/>
                    <a:pt x="0" y="35"/>
                  </a:cubicBezTo>
                  <a:cubicBezTo>
                    <a:pt x="3" y="16"/>
                    <a:pt x="15" y="8"/>
                    <a:pt x="2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20">
              <a:extLst>
                <a:ext uri="{FF2B5EF4-FFF2-40B4-BE49-F238E27FC236}">
                  <a16:creationId xmlns:a16="http://schemas.microsoft.com/office/drawing/2014/main" id="{26FE1744-B2A3-EE71-1340-9A1A44DFAC3B}"/>
                </a:ext>
              </a:extLst>
            </p:cNvPr>
            <p:cNvSpPr/>
            <p:nvPr/>
          </p:nvSpPr>
          <p:spPr bwMode="auto">
            <a:xfrm>
              <a:off x="5764213" y="5851525"/>
              <a:ext cx="374650" cy="236537"/>
            </a:xfrm>
            <a:custGeom>
              <a:avLst/>
              <a:gdLst>
                <a:gd name="T0" fmla="*/ 38 w 38"/>
                <a:gd name="T1" fmla="*/ 0 h 24"/>
                <a:gd name="T2" fmla="*/ 3 w 38"/>
                <a:gd name="T3" fmla="*/ 24 h 24"/>
                <a:gd name="T4" fmla="*/ 0 w 38"/>
                <a:gd name="T5" fmla="*/ 20 h 24"/>
                <a:gd name="T6" fmla="*/ 38 w 38"/>
                <a:gd name="T7" fmla="*/ 0 h 24"/>
              </a:gdLst>
              <a:ahLst/>
              <a:cxnLst>
                <a:cxn ang="0">
                  <a:pos x="T0" y="T1"/>
                </a:cxn>
                <a:cxn ang="0">
                  <a:pos x="T2" y="T3"/>
                </a:cxn>
                <a:cxn ang="0">
                  <a:pos x="T4" y="T5"/>
                </a:cxn>
                <a:cxn ang="0">
                  <a:pos x="T6" y="T7"/>
                </a:cxn>
              </a:cxnLst>
              <a:rect l="0" t="0" r="r" b="b"/>
              <a:pathLst>
                <a:path w="38" h="24">
                  <a:moveTo>
                    <a:pt x="38" y="0"/>
                  </a:moveTo>
                  <a:cubicBezTo>
                    <a:pt x="27" y="17"/>
                    <a:pt x="17" y="24"/>
                    <a:pt x="3" y="24"/>
                  </a:cubicBezTo>
                  <a:cubicBezTo>
                    <a:pt x="2" y="24"/>
                    <a:pt x="0" y="21"/>
                    <a:pt x="0" y="20"/>
                  </a:cubicBezTo>
                  <a:cubicBezTo>
                    <a:pt x="7" y="7"/>
                    <a:pt x="20" y="5"/>
                    <a:pt x="3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21">
              <a:extLst>
                <a:ext uri="{FF2B5EF4-FFF2-40B4-BE49-F238E27FC236}">
                  <a16:creationId xmlns:a16="http://schemas.microsoft.com/office/drawing/2014/main" id="{0A12C337-672D-98EB-9B0D-4D04AF51E736}"/>
                </a:ext>
              </a:extLst>
            </p:cNvPr>
            <p:cNvSpPr/>
            <p:nvPr/>
          </p:nvSpPr>
          <p:spPr bwMode="auto">
            <a:xfrm>
              <a:off x="10458450" y="2324100"/>
              <a:ext cx="257175" cy="365125"/>
            </a:xfrm>
            <a:custGeom>
              <a:avLst/>
              <a:gdLst>
                <a:gd name="T0" fmla="*/ 0 w 26"/>
                <a:gd name="T1" fmla="*/ 37 h 37"/>
                <a:gd name="T2" fmla="*/ 12 w 26"/>
                <a:gd name="T3" fmla="*/ 7 h 37"/>
                <a:gd name="T4" fmla="*/ 22 w 26"/>
                <a:gd name="T5" fmla="*/ 3 h 37"/>
                <a:gd name="T6" fmla="*/ 23 w 26"/>
                <a:gd name="T7" fmla="*/ 14 h 37"/>
                <a:gd name="T8" fmla="*/ 0 w 26"/>
                <a:gd name="T9" fmla="*/ 37 h 37"/>
              </a:gdLst>
              <a:ahLst/>
              <a:cxnLst>
                <a:cxn ang="0">
                  <a:pos x="T0" y="T1"/>
                </a:cxn>
                <a:cxn ang="0">
                  <a:pos x="T2" y="T3"/>
                </a:cxn>
                <a:cxn ang="0">
                  <a:pos x="T4" y="T5"/>
                </a:cxn>
                <a:cxn ang="0">
                  <a:pos x="T6" y="T7"/>
                </a:cxn>
                <a:cxn ang="0">
                  <a:pos x="T8" y="T9"/>
                </a:cxn>
              </a:cxnLst>
              <a:rect l="0" t="0" r="r" b="b"/>
              <a:pathLst>
                <a:path w="26" h="37">
                  <a:moveTo>
                    <a:pt x="0" y="37"/>
                  </a:moveTo>
                  <a:cubicBezTo>
                    <a:pt x="1" y="23"/>
                    <a:pt x="5" y="14"/>
                    <a:pt x="12" y="7"/>
                  </a:cubicBezTo>
                  <a:cubicBezTo>
                    <a:pt x="15" y="4"/>
                    <a:pt x="18" y="0"/>
                    <a:pt x="22" y="3"/>
                  </a:cubicBezTo>
                  <a:cubicBezTo>
                    <a:pt x="26" y="6"/>
                    <a:pt x="25" y="11"/>
                    <a:pt x="23" y="14"/>
                  </a:cubicBezTo>
                  <a:cubicBezTo>
                    <a:pt x="19" y="23"/>
                    <a:pt x="12" y="30"/>
                    <a:pt x="0"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22">
              <a:extLst>
                <a:ext uri="{FF2B5EF4-FFF2-40B4-BE49-F238E27FC236}">
                  <a16:creationId xmlns:a16="http://schemas.microsoft.com/office/drawing/2014/main" id="{8174F8C3-A6A0-D97E-02AA-D3DBA68E4E67}"/>
                </a:ext>
              </a:extLst>
            </p:cNvPr>
            <p:cNvSpPr/>
            <p:nvPr/>
          </p:nvSpPr>
          <p:spPr bwMode="auto">
            <a:xfrm>
              <a:off x="8362950" y="950913"/>
              <a:ext cx="207963" cy="395287"/>
            </a:xfrm>
            <a:custGeom>
              <a:avLst/>
              <a:gdLst>
                <a:gd name="T0" fmla="*/ 14 w 21"/>
                <a:gd name="T1" fmla="*/ 0 h 40"/>
                <a:gd name="T2" fmla="*/ 10 w 21"/>
                <a:gd name="T3" fmla="*/ 40 h 40"/>
                <a:gd name="T4" fmla="*/ 14 w 21"/>
                <a:gd name="T5" fmla="*/ 0 h 40"/>
              </a:gdLst>
              <a:ahLst/>
              <a:cxnLst>
                <a:cxn ang="0">
                  <a:pos x="T0" y="T1"/>
                </a:cxn>
                <a:cxn ang="0">
                  <a:pos x="T2" y="T3"/>
                </a:cxn>
                <a:cxn ang="0">
                  <a:pos x="T4" y="T5"/>
                </a:cxn>
              </a:cxnLst>
              <a:rect l="0" t="0" r="r" b="b"/>
              <a:pathLst>
                <a:path w="21" h="40">
                  <a:moveTo>
                    <a:pt x="14" y="0"/>
                  </a:moveTo>
                  <a:cubicBezTo>
                    <a:pt x="21" y="16"/>
                    <a:pt x="18" y="27"/>
                    <a:pt x="10" y="40"/>
                  </a:cubicBezTo>
                  <a:cubicBezTo>
                    <a:pt x="1" y="25"/>
                    <a:pt x="0" y="13"/>
                    <a:pt x="1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23">
              <a:extLst>
                <a:ext uri="{FF2B5EF4-FFF2-40B4-BE49-F238E27FC236}">
                  <a16:creationId xmlns:a16="http://schemas.microsoft.com/office/drawing/2014/main" id="{D616DCD7-D68D-6F8D-B517-E01892798217}"/>
                </a:ext>
              </a:extLst>
            </p:cNvPr>
            <p:cNvSpPr/>
            <p:nvPr/>
          </p:nvSpPr>
          <p:spPr bwMode="auto">
            <a:xfrm>
              <a:off x="10261600" y="5643563"/>
              <a:ext cx="295275" cy="257175"/>
            </a:xfrm>
            <a:custGeom>
              <a:avLst/>
              <a:gdLst>
                <a:gd name="T0" fmla="*/ 0 w 30"/>
                <a:gd name="T1" fmla="*/ 3 h 26"/>
                <a:gd name="T2" fmla="*/ 23 w 30"/>
                <a:gd name="T3" fmla="*/ 9 h 26"/>
                <a:gd name="T4" fmla="*/ 27 w 30"/>
                <a:gd name="T5" fmla="*/ 20 h 26"/>
                <a:gd name="T6" fmla="*/ 15 w 30"/>
                <a:gd name="T7" fmla="*/ 19 h 26"/>
                <a:gd name="T8" fmla="*/ 0 w 30"/>
                <a:gd name="T9" fmla="*/ 3 h 26"/>
              </a:gdLst>
              <a:ahLst/>
              <a:cxnLst>
                <a:cxn ang="0">
                  <a:pos x="T0" y="T1"/>
                </a:cxn>
                <a:cxn ang="0">
                  <a:pos x="T2" y="T3"/>
                </a:cxn>
                <a:cxn ang="0">
                  <a:pos x="T4" y="T5"/>
                </a:cxn>
                <a:cxn ang="0">
                  <a:pos x="T6" y="T7"/>
                </a:cxn>
                <a:cxn ang="0">
                  <a:pos x="T8" y="T9"/>
                </a:cxn>
              </a:cxnLst>
              <a:rect l="0" t="0" r="r" b="b"/>
              <a:pathLst>
                <a:path w="30" h="26">
                  <a:moveTo>
                    <a:pt x="0" y="3"/>
                  </a:moveTo>
                  <a:cubicBezTo>
                    <a:pt x="10" y="0"/>
                    <a:pt x="16" y="5"/>
                    <a:pt x="23" y="9"/>
                  </a:cubicBezTo>
                  <a:cubicBezTo>
                    <a:pt x="28" y="11"/>
                    <a:pt x="30" y="16"/>
                    <a:pt x="27" y="20"/>
                  </a:cubicBezTo>
                  <a:cubicBezTo>
                    <a:pt x="23" y="26"/>
                    <a:pt x="18" y="23"/>
                    <a:pt x="15" y="19"/>
                  </a:cubicBezTo>
                  <a:cubicBezTo>
                    <a:pt x="10" y="14"/>
                    <a:pt x="5" y="9"/>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1801" name="Google Shape;1801;p56"/>
          <p:cNvSpPr txBox="1">
            <a:spLocks noGrp="1"/>
          </p:cNvSpPr>
          <p:nvPr>
            <p:ph type="subTitle" idx="1"/>
          </p:nvPr>
        </p:nvSpPr>
        <p:spPr>
          <a:xfrm>
            <a:off x="952167" y="4194607"/>
            <a:ext cx="4108000" cy="624000"/>
          </a:xfrm>
          <a:prstGeom prst="rect">
            <a:avLst/>
          </a:prstGeom>
        </p:spPr>
        <p:txBody>
          <a:bodyPr spcFirstLastPara="1" vert="horz" wrap="square" lIns="0" tIns="0" rIns="0" bIns="0" rtlCol="0" anchor="b" anchorCtr="0">
            <a:noAutofit/>
          </a:bodyPr>
          <a:lstStyle/>
          <a:p>
            <a:pPr marL="0" indent="0">
              <a:lnSpc>
                <a:spcPct val="100000"/>
              </a:lnSpc>
              <a:spcBef>
                <a:spcPct val="0"/>
              </a:spcBef>
            </a:pPr>
            <a:r>
              <a:rPr lang="en">
                <a:solidFill>
                  <a:schemeClr val="bg1"/>
                </a:solidFill>
              </a:rPr>
              <a:t>You can enter a subtitle here if you need it</a:t>
            </a:r>
            <a:endParaRPr>
              <a:solidFill>
                <a:schemeClr val="bg1"/>
              </a:solidFill>
            </a:endParaRPr>
          </a:p>
        </p:txBody>
      </p:sp>
      <p:sp>
        <p:nvSpPr>
          <p:cNvPr id="1802" name="Google Shape;1802;p56"/>
          <p:cNvSpPr txBox="1">
            <a:spLocks noGrp="1"/>
          </p:cNvSpPr>
          <p:nvPr>
            <p:ph type="title" idx="2"/>
          </p:nvPr>
        </p:nvSpPr>
        <p:spPr>
          <a:xfrm>
            <a:off x="952167" y="2391273"/>
            <a:ext cx="1435600" cy="722000"/>
          </a:xfrm>
          <a:prstGeom prst="rect">
            <a:avLst/>
          </a:prstGeom>
        </p:spPr>
        <p:txBody>
          <a:bodyPr spcFirstLastPara="1" vert="horz" wrap="square" lIns="0" tIns="0" rIns="0" bIns="121900" rtlCol="0" anchor="ctr" anchorCtr="0">
            <a:noAutofit/>
          </a:bodyPr>
          <a:lstStyle/>
          <a:p>
            <a:r>
              <a:rPr lang="en">
                <a:solidFill>
                  <a:schemeClr val="tx1"/>
                </a:solidFill>
                <a:latin typeface="Arial Black" panose="020B0A04020102020204" pitchFamily="34" charset="0"/>
              </a:rPr>
              <a:t>02</a:t>
            </a:r>
            <a:endParaRPr>
              <a:solidFill>
                <a:schemeClr val="tx1"/>
              </a:solidFill>
              <a:latin typeface="Arial Black" panose="020B0A04020102020204" pitchFamily="34" charset="0"/>
            </a:endParaRPr>
          </a:p>
        </p:txBody>
      </p:sp>
      <p:sp>
        <p:nvSpPr>
          <p:cNvPr id="2231" name="Google Shape;2231;p56"/>
          <p:cNvSpPr txBox="1">
            <a:spLocks noGrp="1"/>
          </p:cNvSpPr>
          <p:nvPr>
            <p:ph type="title"/>
          </p:nvPr>
        </p:nvSpPr>
        <p:spPr>
          <a:xfrm>
            <a:off x="826620" y="2712200"/>
            <a:ext cx="5832800" cy="1531600"/>
          </a:xfrm>
          <a:prstGeom prst="rect">
            <a:avLst/>
          </a:prstGeom>
        </p:spPr>
        <p:txBody>
          <a:bodyPr spcFirstLastPara="1" vert="horz" wrap="square" lIns="121900" tIns="121900" rIns="121900" bIns="121900" rtlCol="0" anchor="ctr" anchorCtr="0">
            <a:noAutofit/>
          </a:bodyPr>
          <a:lstStyle/>
          <a:p>
            <a:r>
              <a:rPr lang="en">
                <a:solidFill>
                  <a:schemeClr val="tx1"/>
                </a:solidFill>
              </a:rPr>
              <a:t>SECTION</a:t>
            </a:r>
            <a:endParaRPr>
              <a:solidFill>
                <a:schemeClr val="tx1"/>
              </a:solidFill>
            </a:endParaRPr>
          </a:p>
        </p:txBody>
      </p:sp>
      <p:sp>
        <p:nvSpPr>
          <p:cNvPr id="19" name="Triángulo isósceles 18"/>
          <p:cNvSpPr/>
          <p:nvPr/>
        </p:nvSpPr>
        <p:spPr>
          <a:xfrm rot="10800000">
            <a:off x="8543163" y="6635"/>
            <a:ext cx="3662644" cy="1544492"/>
          </a:xfrm>
          <a:prstGeom prst="triangle">
            <a:avLst/>
          </a:prstGeom>
          <a:solidFill>
            <a:srgbClr val="000000"/>
          </a:soli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sz="2400"/>
          </a:p>
        </p:txBody>
      </p:sp>
      <p:grpSp>
        <p:nvGrpSpPr>
          <p:cNvPr id="6" name="Grupo 5">
            <a:extLst>
              <a:ext uri="{FF2B5EF4-FFF2-40B4-BE49-F238E27FC236}">
                <a16:creationId xmlns:a16="http://schemas.microsoft.com/office/drawing/2014/main" id="{F4891BBA-9E14-BD21-9893-AE800B2FBF9A}"/>
              </a:ext>
            </a:extLst>
          </p:cNvPr>
          <p:cNvGrpSpPr/>
          <p:nvPr/>
        </p:nvGrpSpPr>
        <p:grpSpPr>
          <a:xfrm>
            <a:off x="5854700" y="1746250"/>
            <a:ext cx="5418138" cy="4810126"/>
            <a:chOff x="5854700" y="1746250"/>
            <a:chExt cx="5418138" cy="4810126"/>
          </a:xfrm>
        </p:grpSpPr>
        <p:sp>
          <p:nvSpPr>
            <p:cNvPr id="4" name="Freeform 5">
              <a:extLst>
                <a:ext uri="{FF2B5EF4-FFF2-40B4-BE49-F238E27FC236}">
                  <a16:creationId xmlns:a16="http://schemas.microsoft.com/office/drawing/2014/main" id="{99C16680-FA40-C8F2-0748-5C9EF23F53E3}"/>
                </a:ext>
              </a:extLst>
            </p:cNvPr>
            <p:cNvSpPr>
              <a:spLocks noEditPoints="1"/>
            </p:cNvSpPr>
            <p:nvPr/>
          </p:nvSpPr>
          <p:spPr bwMode="auto">
            <a:xfrm>
              <a:off x="5854700" y="2179638"/>
              <a:ext cx="5418138" cy="4376738"/>
            </a:xfrm>
            <a:custGeom>
              <a:avLst/>
              <a:gdLst>
                <a:gd name="T0" fmla="*/ 731 w 789"/>
                <a:gd name="T1" fmla="*/ 466 h 637"/>
                <a:gd name="T2" fmla="*/ 707 w 789"/>
                <a:gd name="T3" fmla="*/ 477 h 637"/>
                <a:gd name="T4" fmla="*/ 693 w 789"/>
                <a:gd name="T5" fmla="*/ 433 h 637"/>
                <a:gd name="T6" fmla="*/ 673 w 789"/>
                <a:gd name="T7" fmla="*/ 501 h 637"/>
                <a:gd name="T8" fmla="*/ 651 w 789"/>
                <a:gd name="T9" fmla="*/ 309 h 637"/>
                <a:gd name="T10" fmla="*/ 607 w 789"/>
                <a:gd name="T11" fmla="*/ 443 h 637"/>
                <a:gd name="T12" fmla="*/ 574 w 789"/>
                <a:gd name="T13" fmla="*/ 585 h 637"/>
                <a:gd name="T14" fmla="*/ 563 w 789"/>
                <a:gd name="T15" fmla="*/ 637 h 637"/>
                <a:gd name="T16" fmla="*/ 551 w 789"/>
                <a:gd name="T17" fmla="*/ 512 h 637"/>
                <a:gd name="T18" fmla="*/ 541 w 789"/>
                <a:gd name="T19" fmla="*/ 528 h 637"/>
                <a:gd name="T20" fmla="*/ 508 w 789"/>
                <a:gd name="T21" fmla="*/ 418 h 637"/>
                <a:gd name="T22" fmla="*/ 465 w 789"/>
                <a:gd name="T23" fmla="*/ 571 h 637"/>
                <a:gd name="T24" fmla="*/ 452 w 789"/>
                <a:gd name="T25" fmla="*/ 428 h 637"/>
                <a:gd name="T26" fmla="*/ 436 w 789"/>
                <a:gd name="T27" fmla="*/ 434 h 637"/>
                <a:gd name="T28" fmla="*/ 398 w 789"/>
                <a:gd name="T29" fmla="*/ 609 h 637"/>
                <a:gd name="T30" fmla="*/ 389 w 789"/>
                <a:gd name="T31" fmla="*/ 511 h 637"/>
                <a:gd name="T32" fmla="*/ 365 w 789"/>
                <a:gd name="T33" fmla="*/ 460 h 637"/>
                <a:gd name="T34" fmla="*/ 343 w 789"/>
                <a:gd name="T35" fmla="*/ 416 h 637"/>
                <a:gd name="T36" fmla="*/ 317 w 789"/>
                <a:gd name="T37" fmla="*/ 429 h 637"/>
                <a:gd name="T38" fmla="*/ 300 w 789"/>
                <a:gd name="T39" fmla="*/ 457 h 637"/>
                <a:gd name="T40" fmla="*/ 280 w 789"/>
                <a:gd name="T41" fmla="*/ 478 h 637"/>
                <a:gd name="T42" fmla="*/ 258 w 789"/>
                <a:gd name="T43" fmla="*/ 519 h 637"/>
                <a:gd name="T44" fmla="*/ 243 w 789"/>
                <a:gd name="T45" fmla="*/ 541 h 637"/>
                <a:gd name="T46" fmla="*/ 230 w 789"/>
                <a:gd name="T47" fmla="*/ 511 h 637"/>
                <a:gd name="T48" fmla="*/ 212 w 789"/>
                <a:gd name="T49" fmla="*/ 521 h 637"/>
                <a:gd name="T50" fmla="*/ 187 w 789"/>
                <a:gd name="T51" fmla="*/ 550 h 637"/>
                <a:gd name="T52" fmla="*/ 164 w 789"/>
                <a:gd name="T53" fmla="*/ 446 h 637"/>
                <a:gd name="T54" fmla="*/ 145 w 789"/>
                <a:gd name="T55" fmla="*/ 471 h 637"/>
                <a:gd name="T56" fmla="*/ 130 w 789"/>
                <a:gd name="T57" fmla="*/ 442 h 637"/>
                <a:gd name="T58" fmla="*/ 107 w 789"/>
                <a:gd name="T59" fmla="*/ 537 h 637"/>
                <a:gd name="T60" fmla="*/ 83 w 789"/>
                <a:gd name="T61" fmla="*/ 443 h 637"/>
                <a:gd name="T62" fmla="*/ 50 w 789"/>
                <a:gd name="T63" fmla="*/ 539 h 637"/>
                <a:gd name="T64" fmla="*/ 38 w 789"/>
                <a:gd name="T65" fmla="*/ 574 h 637"/>
                <a:gd name="T66" fmla="*/ 6 w 789"/>
                <a:gd name="T67" fmla="*/ 550 h 637"/>
                <a:gd name="T68" fmla="*/ 33 w 789"/>
                <a:gd name="T69" fmla="*/ 312 h 637"/>
                <a:gd name="T70" fmla="*/ 227 w 789"/>
                <a:gd name="T71" fmla="*/ 248 h 637"/>
                <a:gd name="T72" fmla="*/ 304 w 789"/>
                <a:gd name="T73" fmla="*/ 210 h 637"/>
                <a:gd name="T74" fmla="*/ 374 w 789"/>
                <a:gd name="T75" fmla="*/ 138 h 637"/>
                <a:gd name="T76" fmla="*/ 384 w 789"/>
                <a:gd name="T77" fmla="*/ 1 h 637"/>
                <a:gd name="T78" fmla="*/ 406 w 789"/>
                <a:gd name="T79" fmla="*/ 17 h 637"/>
                <a:gd name="T80" fmla="*/ 421 w 789"/>
                <a:gd name="T81" fmla="*/ 170 h 637"/>
                <a:gd name="T82" fmla="*/ 489 w 789"/>
                <a:gd name="T83" fmla="*/ 161 h 637"/>
                <a:gd name="T84" fmla="*/ 585 w 789"/>
                <a:gd name="T85" fmla="*/ 193 h 637"/>
                <a:gd name="T86" fmla="*/ 738 w 789"/>
                <a:gd name="T87" fmla="*/ 243 h 637"/>
                <a:gd name="T88" fmla="*/ 782 w 789"/>
                <a:gd name="T89" fmla="*/ 348 h 637"/>
                <a:gd name="T90" fmla="*/ 755 w 789"/>
                <a:gd name="T91" fmla="*/ 573 h 637"/>
                <a:gd name="T92" fmla="*/ 741 w 789"/>
                <a:gd name="T93" fmla="*/ 483 h 637"/>
                <a:gd name="T94" fmla="*/ 400 w 789"/>
                <a:gd name="T95" fmla="*/ 261 h 637"/>
                <a:gd name="T96" fmla="*/ 351 w 789"/>
                <a:gd name="T97" fmla="*/ 267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9" h="637">
                  <a:moveTo>
                    <a:pt x="736" y="483"/>
                  </a:moveTo>
                  <a:cubicBezTo>
                    <a:pt x="736" y="499"/>
                    <a:pt x="736" y="515"/>
                    <a:pt x="736" y="531"/>
                  </a:cubicBezTo>
                  <a:cubicBezTo>
                    <a:pt x="735" y="531"/>
                    <a:pt x="733" y="531"/>
                    <a:pt x="731" y="531"/>
                  </a:cubicBezTo>
                  <a:cubicBezTo>
                    <a:pt x="731" y="510"/>
                    <a:pt x="731" y="488"/>
                    <a:pt x="731" y="466"/>
                  </a:cubicBezTo>
                  <a:cubicBezTo>
                    <a:pt x="729" y="466"/>
                    <a:pt x="726" y="465"/>
                    <a:pt x="723" y="465"/>
                  </a:cubicBezTo>
                  <a:cubicBezTo>
                    <a:pt x="719" y="516"/>
                    <a:pt x="715" y="567"/>
                    <a:pt x="711" y="617"/>
                  </a:cubicBezTo>
                  <a:cubicBezTo>
                    <a:pt x="709" y="617"/>
                    <a:pt x="708" y="617"/>
                    <a:pt x="707" y="617"/>
                  </a:cubicBezTo>
                  <a:cubicBezTo>
                    <a:pt x="707" y="571"/>
                    <a:pt x="707" y="524"/>
                    <a:pt x="707" y="477"/>
                  </a:cubicBezTo>
                  <a:cubicBezTo>
                    <a:pt x="705" y="477"/>
                    <a:pt x="703" y="477"/>
                    <a:pt x="701" y="477"/>
                  </a:cubicBezTo>
                  <a:cubicBezTo>
                    <a:pt x="701" y="501"/>
                    <a:pt x="701" y="524"/>
                    <a:pt x="701" y="547"/>
                  </a:cubicBezTo>
                  <a:cubicBezTo>
                    <a:pt x="698" y="548"/>
                    <a:pt x="695" y="548"/>
                    <a:pt x="693" y="548"/>
                  </a:cubicBezTo>
                  <a:cubicBezTo>
                    <a:pt x="693" y="509"/>
                    <a:pt x="693" y="471"/>
                    <a:pt x="693" y="433"/>
                  </a:cubicBezTo>
                  <a:cubicBezTo>
                    <a:pt x="690" y="433"/>
                    <a:pt x="687" y="433"/>
                    <a:pt x="684" y="433"/>
                  </a:cubicBezTo>
                  <a:cubicBezTo>
                    <a:pt x="683" y="458"/>
                    <a:pt x="681" y="483"/>
                    <a:pt x="679" y="514"/>
                  </a:cubicBezTo>
                  <a:cubicBezTo>
                    <a:pt x="677" y="506"/>
                    <a:pt x="676" y="503"/>
                    <a:pt x="675" y="501"/>
                  </a:cubicBezTo>
                  <a:cubicBezTo>
                    <a:pt x="674" y="501"/>
                    <a:pt x="674" y="501"/>
                    <a:pt x="673" y="501"/>
                  </a:cubicBezTo>
                  <a:cubicBezTo>
                    <a:pt x="673" y="518"/>
                    <a:pt x="673" y="534"/>
                    <a:pt x="673" y="551"/>
                  </a:cubicBezTo>
                  <a:cubicBezTo>
                    <a:pt x="672" y="551"/>
                    <a:pt x="671" y="551"/>
                    <a:pt x="670" y="551"/>
                  </a:cubicBezTo>
                  <a:cubicBezTo>
                    <a:pt x="666" y="471"/>
                    <a:pt x="662" y="392"/>
                    <a:pt x="658" y="312"/>
                  </a:cubicBezTo>
                  <a:cubicBezTo>
                    <a:pt x="656" y="311"/>
                    <a:pt x="654" y="310"/>
                    <a:pt x="651" y="309"/>
                  </a:cubicBezTo>
                  <a:cubicBezTo>
                    <a:pt x="638" y="320"/>
                    <a:pt x="625" y="331"/>
                    <a:pt x="611" y="344"/>
                  </a:cubicBezTo>
                  <a:cubicBezTo>
                    <a:pt x="613" y="398"/>
                    <a:pt x="616" y="457"/>
                    <a:pt x="619" y="517"/>
                  </a:cubicBezTo>
                  <a:cubicBezTo>
                    <a:pt x="617" y="517"/>
                    <a:pt x="615" y="517"/>
                    <a:pt x="612" y="517"/>
                  </a:cubicBezTo>
                  <a:cubicBezTo>
                    <a:pt x="611" y="493"/>
                    <a:pt x="609" y="468"/>
                    <a:pt x="607" y="443"/>
                  </a:cubicBezTo>
                  <a:cubicBezTo>
                    <a:pt x="605" y="444"/>
                    <a:pt x="604" y="444"/>
                    <a:pt x="602" y="444"/>
                  </a:cubicBezTo>
                  <a:cubicBezTo>
                    <a:pt x="602" y="459"/>
                    <a:pt x="602" y="474"/>
                    <a:pt x="602" y="492"/>
                  </a:cubicBezTo>
                  <a:cubicBezTo>
                    <a:pt x="597" y="489"/>
                    <a:pt x="595" y="487"/>
                    <a:pt x="588" y="482"/>
                  </a:cubicBezTo>
                  <a:cubicBezTo>
                    <a:pt x="583" y="518"/>
                    <a:pt x="579" y="552"/>
                    <a:pt x="574" y="585"/>
                  </a:cubicBezTo>
                  <a:cubicBezTo>
                    <a:pt x="574" y="585"/>
                    <a:pt x="573" y="585"/>
                    <a:pt x="573" y="586"/>
                  </a:cubicBezTo>
                  <a:cubicBezTo>
                    <a:pt x="571" y="567"/>
                    <a:pt x="570" y="549"/>
                    <a:pt x="569" y="531"/>
                  </a:cubicBezTo>
                  <a:cubicBezTo>
                    <a:pt x="567" y="531"/>
                    <a:pt x="565" y="531"/>
                    <a:pt x="563" y="531"/>
                  </a:cubicBezTo>
                  <a:cubicBezTo>
                    <a:pt x="563" y="566"/>
                    <a:pt x="563" y="602"/>
                    <a:pt x="563" y="637"/>
                  </a:cubicBezTo>
                  <a:cubicBezTo>
                    <a:pt x="561" y="637"/>
                    <a:pt x="558" y="637"/>
                    <a:pt x="556" y="637"/>
                  </a:cubicBezTo>
                  <a:cubicBezTo>
                    <a:pt x="555" y="624"/>
                    <a:pt x="554" y="611"/>
                    <a:pt x="554" y="598"/>
                  </a:cubicBezTo>
                  <a:cubicBezTo>
                    <a:pt x="553" y="584"/>
                    <a:pt x="554" y="569"/>
                    <a:pt x="554" y="554"/>
                  </a:cubicBezTo>
                  <a:cubicBezTo>
                    <a:pt x="554" y="540"/>
                    <a:pt x="554" y="526"/>
                    <a:pt x="551" y="512"/>
                  </a:cubicBezTo>
                  <a:cubicBezTo>
                    <a:pt x="551" y="539"/>
                    <a:pt x="551" y="566"/>
                    <a:pt x="551" y="592"/>
                  </a:cubicBezTo>
                  <a:cubicBezTo>
                    <a:pt x="549" y="593"/>
                    <a:pt x="547" y="593"/>
                    <a:pt x="544" y="593"/>
                  </a:cubicBezTo>
                  <a:cubicBezTo>
                    <a:pt x="543" y="587"/>
                    <a:pt x="542" y="580"/>
                    <a:pt x="541" y="574"/>
                  </a:cubicBezTo>
                  <a:cubicBezTo>
                    <a:pt x="541" y="558"/>
                    <a:pt x="542" y="543"/>
                    <a:pt x="541" y="528"/>
                  </a:cubicBezTo>
                  <a:cubicBezTo>
                    <a:pt x="538" y="495"/>
                    <a:pt x="534" y="462"/>
                    <a:pt x="527" y="429"/>
                  </a:cubicBezTo>
                  <a:cubicBezTo>
                    <a:pt x="527" y="469"/>
                    <a:pt x="527" y="509"/>
                    <a:pt x="527" y="549"/>
                  </a:cubicBezTo>
                  <a:cubicBezTo>
                    <a:pt x="525" y="549"/>
                    <a:pt x="522" y="549"/>
                    <a:pt x="520" y="549"/>
                  </a:cubicBezTo>
                  <a:cubicBezTo>
                    <a:pt x="516" y="505"/>
                    <a:pt x="512" y="461"/>
                    <a:pt x="508" y="418"/>
                  </a:cubicBezTo>
                  <a:cubicBezTo>
                    <a:pt x="494" y="458"/>
                    <a:pt x="509" y="504"/>
                    <a:pt x="480" y="539"/>
                  </a:cubicBezTo>
                  <a:cubicBezTo>
                    <a:pt x="479" y="537"/>
                    <a:pt x="477" y="533"/>
                    <a:pt x="474" y="527"/>
                  </a:cubicBezTo>
                  <a:cubicBezTo>
                    <a:pt x="473" y="543"/>
                    <a:pt x="472" y="557"/>
                    <a:pt x="471" y="571"/>
                  </a:cubicBezTo>
                  <a:cubicBezTo>
                    <a:pt x="469" y="571"/>
                    <a:pt x="467" y="571"/>
                    <a:pt x="465" y="571"/>
                  </a:cubicBezTo>
                  <a:cubicBezTo>
                    <a:pt x="463" y="550"/>
                    <a:pt x="461" y="528"/>
                    <a:pt x="458" y="502"/>
                  </a:cubicBezTo>
                  <a:cubicBezTo>
                    <a:pt x="457" y="515"/>
                    <a:pt x="456" y="524"/>
                    <a:pt x="455" y="533"/>
                  </a:cubicBezTo>
                  <a:cubicBezTo>
                    <a:pt x="454" y="533"/>
                    <a:pt x="453" y="533"/>
                    <a:pt x="452" y="533"/>
                  </a:cubicBezTo>
                  <a:cubicBezTo>
                    <a:pt x="452" y="498"/>
                    <a:pt x="452" y="463"/>
                    <a:pt x="452" y="428"/>
                  </a:cubicBezTo>
                  <a:cubicBezTo>
                    <a:pt x="450" y="428"/>
                    <a:pt x="447" y="427"/>
                    <a:pt x="445" y="427"/>
                  </a:cubicBezTo>
                  <a:cubicBezTo>
                    <a:pt x="443" y="441"/>
                    <a:pt x="441" y="455"/>
                    <a:pt x="441" y="469"/>
                  </a:cubicBezTo>
                  <a:cubicBezTo>
                    <a:pt x="440" y="484"/>
                    <a:pt x="440" y="498"/>
                    <a:pt x="436" y="512"/>
                  </a:cubicBezTo>
                  <a:cubicBezTo>
                    <a:pt x="436" y="487"/>
                    <a:pt x="436" y="463"/>
                    <a:pt x="436" y="434"/>
                  </a:cubicBezTo>
                  <a:cubicBezTo>
                    <a:pt x="411" y="475"/>
                    <a:pt x="418" y="516"/>
                    <a:pt x="415" y="559"/>
                  </a:cubicBezTo>
                  <a:cubicBezTo>
                    <a:pt x="411" y="556"/>
                    <a:pt x="409" y="554"/>
                    <a:pt x="404" y="550"/>
                  </a:cubicBezTo>
                  <a:cubicBezTo>
                    <a:pt x="404" y="571"/>
                    <a:pt x="404" y="590"/>
                    <a:pt x="404" y="609"/>
                  </a:cubicBezTo>
                  <a:cubicBezTo>
                    <a:pt x="402" y="609"/>
                    <a:pt x="400" y="609"/>
                    <a:pt x="398" y="609"/>
                  </a:cubicBezTo>
                  <a:cubicBezTo>
                    <a:pt x="398" y="562"/>
                    <a:pt x="398" y="515"/>
                    <a:pt x="398" y="468"/>
                  </a:cubicBezTo>
                  <a:cubicBezTo>
                    <a:pt x="396" y="468"/>
                    <a:pt x="395" y="468"/>
                    <a:pt x="393" y="468"/>
                  </a:cubicBezTo>
                  <a:cubicBezTo>
                    <a:pt x="393" y="482"/>
                    <a:pt x="393" y="497"/>
                    <a:pt x="393" y="511"/>
                  </a:cubicBezTo>
                  <a:cubicBezTo>
                    <a:pt x="391" y="511"/>
                    <a:pt x="390" y="511"/>
                    <a:pt x="389" y="511"/>
                  </a:cubicBezTo>
                  <a:cubicBezTo>
                    <a:pt x="389" y="490"/>
                    <a:pt x="389" y="468"/>
                    <a:pt x="389" y="447"/>
                  </a:cubicBezTo>
                  <a:cubicBezTo>
                    <a:pt x="386" y="446"/>
                    <a:pt x="384" y="446"/>
                    <a:pt x="382" y="446"/>
                  </a:cubicBezTo>
                  <a:cubicBezTo>
                    <a:pt x="371" y="496"/>
                    <a:pt x="374" y="547"/>
                    <a:pt x="365" y="597"/>
                  </a:cubicBezTo>
                  <a:cubicBezTo>
                    <a:pt x="365" y="551"/>
                    <a:pt x="365" y="505"/>
                    <a:pt x="365" y="460"/>
                  </a:cubicBezTo>
                  <a:cubicBezTo>
                    <a:pt x="363" y="459"/>
                    <a:pt x="361" y="459"/>
                    <a:pt x="359" y="459"/>
                  </a:cubicBezTo>
                  <a:cubicBezTo>
                    <a:pt x="359" y="483"/>
                    <a:pt x="359" y="507"/>
                    <a:pt x="359" y="531"/>
                  </a:cubicBezTo>
                  <a:cubicBezTo>
                    <a:pt x="357" y="531"/>
                    <a:pt x="355" y="531"/>
                    <a:pt x="353" y="531"/>
                  </a:cubicBezTo>
                  <a:cubicBezTo>
                    <a:pt x="346" y="494"/>
                    <a:pt x="360" y="454"/>
                    <a:pt x="343" y="416"/>
                  </a:cubicBezTo>
                  <a:cubicBezTo>
                    <a:pt x="338" y="455"/>
                    <a:pt x="333" y="494"/>
                    <a:pt x="328" y="532"/>
                  </a:cubicBezTo>
                  <a:cubicBezTo>
                    <a:pt x="326" y="532"/>
                    <a:pt x="324" y="532"/>
                    <a:pt x="322" y="532"/>
                  </a:cubicBezTo>
                  <a:cubicBezTo>
                    <a:pt x="322" y="498"/>
                    <a:pt x="322" y="463"/>
                    <a:pt x="322" y="429"/>
                  </a:cubicBezTo>
                  <a:cubicBezTo>
                    <a:pt x="320" y="429"/>
                    <a:pt x="319" y="429"/>
                    <a:pt x="317" y="429"/>
                  </a:cubicBezTo>
                  <a:cubicBezTo>
                    <a:pt x="315" y="469"/>
                    <a:pt x="313" y="510"/>
                    <a:pt x="311" y="550"/>
                  </a:cubicBezTo>
                  <a:cubicBezTo>
                    <a:pt x="310" y="550"/>
                    <a:pt x="308" y="550"/>
                    <a:pt x="307" y="550"/>
                  </a:cubicBezTo>
                  <a:cubicBezTo>
                    <a:pt x="307" y="519"/>
                    <a:pt x="307" y="488"/>
                    <a:pt x="307" y="457"/>
                  </a:cubicBezTo>
                  <a:cubicBezTo>
                    <a:pt x="305" y="457"/>
                    <a:pt x="302" y="457"/>
                    <a:pt x="300" y="457"/>
                  </a:cubicBezTo>
                  <a:cubicBezTo>
                    <a:pt x="298" y="489"/>
                    <a:pt x="297" y="521"/>
                    <a:pt x="295" y="553"/>
                  </a:cubicBezTo>
                  <a:cubicBezTo>
                    <a:pt x="294" y="553"/>
                    <a:pt x="292" y="553"/>
                    <a:pt x="291" y="553"/>
                  </a:cubicBezTo>
                  <a:cubicBezTo>
                    <a:pt x="288" y="528"/>
                    <a:pt x="286" y="503"/>
                    <a:pt x="283" y="478"/>
                  </a:cubicBezTo>
                  <a:cubicBezTo>
                    <a:pt x="282" y="478"/>
                    <a:pt x="281" y="478"/>
                    <a:pt x="280" y="478"/>
                  </a:cubicBezTo>
                  <a:cubicBezTo>
                    <a:pt x="280" y="494"/>
                    <a:pt x="280" y="511"/>
                    <a:pt x="280" y="528"/>
                  </a:cubicBezTo>
                  <a:cubicBezTo>
                    <a:pt x="278" y="528"/>
                    <a:pt x="277" y="528"/>
                    <a:pt x="275" y="528"/>
                  </a:cubicBezTo>
                  <a:cubicBezTo>
                    <a:pt x="275" y="495"/>
                    <a:pt x="275" y="461"/>
                    <a:pt x="275" y="428"/>
                  </a:cubicBezTo>
                  <a:cubicBezTo>
                    <a:pt x="259" y="457"/>
                    <a:pt x="280" y="492"/>
                    <a:pt x="258" y="519"/>
                  </a:cubicBezTo>
                  <a:cubicBezTo>
                    <a:pt x="256" y="519"/>
                    <a:pt x="254" y="519"/>
                    <a:pt x="252" y="518"/>
                  </a:cubicBezTo>
                  <a:cubicBezTo>
                    <a:pt x="252" y="488"/>
                    <a:pt x="252" y="458"/>
                    <a:pt x="252" y="428"/>
                  </a:cubicBezTo>
                  <a:cubicBezTo>
                    <a:pt x="251" y="428"/>
                    <a:pt x="250" y="427"/>
                    <a:pt x="249" y="427"/>
                  </a:cubicBezTo>
                  <a:cubicBezTo>
                    <a:pt x="247" y="465"/>
                    <a:pt x="245" y="503"/>
                    <a:pt x="243" y="541"/>
                  </a:cubicBezTo>
                  <a:cubicBezTo>
                    <a:pt x="242" y="541"/>
                    <a:pt x="240" y="541"/>
                    <a:pt x="239" y="541"/>
                  </a:cubicBezTo>
                  <a:cubicBezTo>
                    <a:pt x="239" y="502"/>
                    <a:pt x="239" y="462"/>
                    <a:pt x="239" y="423"/>
                  </a:cubicBezTo>
                  <a:cubicBezTo>
                    <a:pt x="236" y="423"/>
                    <a:pt x="233" y="423"/>
                    <a:pt x="230" y="423"/>
                  </a:cubicBezTo>
                  <a:cubicBezTo>
                    <a:pt x="230" y="452"/>
                    <a:pt x="230" y="482"/>
                    <a:pt x="230" y="511"/>
                  </a:cubicBezTo>
                  <a:cubicBezTo>
                    <a:pt x="228" y="511"/>
                    <a:pt x="226" y="511"/>
                    <a:pt x="225" y="511"/>
                  </a:cubicBezTo>
                  <a:cubicBezTo>
                    <a:pt x="222" y="505"/>
                    <a:pt x="220" y="498"/>
                    <a:pt x="218" y="492"/>
                  </a:cubicBezTo>
                  <a:cubicBezTo>
                    <a:pt x="216" y="492"/>
                    <a:pt x="215" y="492"/>
                    <a:pt x="213" y="492"/>
                  </a:cubicBezTo>
                  <a:cubicBezTo>
                    <a:pt x="213" y="502"/>
                    <a:pt x="212" y="511"/>
                    <a:pt x="212" y="521"/>
                  </a:cubicBezTo>
                  <a:cubicBezTo>
                    <a:pt x="210" y="521"/>
                    <a:pt x="208" y="522"/>
                    <a:pt x="206" y="522"/>
                  </a:cubicBezTo>
                  <a:cubicBezTo>
                    <a:pt x="203" y="508"/>
                    <a:pt x="200" y="494"/>
                    <a:pt x="197" y="480"/>
                  </a:cubicBezTo>
                  <a:cubicBezTo>
                    <a:pt x="197" y="505"/>
                    <a:pt x="197" y="530"/>
                    <a:pt x="197" y="557"/>
                  </a:cubicBezTo>
                  <a:cubicBezTo>
                    <a:pt x="193" y="554"/>
                    <a:pt x="190" y="553"/>
                    <a:pt x="187" y="550"/>
                  </a:cubicBezTo>
                  <a:cubicBezTo>
                    <a:pt x="186" y="562"/>
                    <a:pt x="185" y="573"/>
                    <a:pt x="184" y="584"/>
                  </a:cubicBezTo>
                  <a:cubicBezTo>
                    <a:pt x="183" y="584"/>
                    <a:pt x="181" y="584"/>
                    <a:pt x="179" y="584"/>
                  </a:cubicBezTo>
                  <a:cubicBezTo>
                    <a:pt x="175" y="538"/>
                    <a:pt x="172" y="492"/>
                    <a:pt x="168" y="446"/>
                  </a:cubicBezTo>
                  <a:cubicBezTo>
                    <a:pt x="167" y="446"/>
                    <a:pt x="165" y="446"/>
                    <a:pt x="164" y="446"/>
                  </a:cubicBezTo>
                  <a:cubicBezTo>
                    <a:pt x="164" y="474"/>
                    <a:pt x="164" y="502"/>
                    <a:pt x="164" y="530"/>
                  </a:cubicBezTo>
                  <a:cubicBezTo>
                    <a:pt x="161" y="530"/>
                    <a:pt x="159" y="530"/>
                    <a:pt x="156" y="530"/>
                  </a:cubicBezTo>
                  <a:cubicBezTo>
                    <a:pt x="156" y="515"/>
                    <a:pt x="157" y="500"/>
                    <a:pt x="156" y="485"/>
                  </a:cubicBezTo>
                  <a:cubicBezTo>
                    <a:pt x="156" y="480"/>
                    <a:pt x="152" y="475"/>
                    <a:pt x="145" y="471"/>
                  </a:cubicBezTo>
                  <a:cubicBezTo>
                    <a:pt x="143" y="508"/>
                    <a:pt x="141" y="546"/>
                    <a:pt x="139" y="583"/>
                  </a:cubicBezTo>
                  <a:cubicBezTo>
                    <a:pt x="137" y="583"/>
                    <a:pt x="136" y="583"/>
                    <a:pt x="135" y="583"/>
                  </a:cubicBezTo>
                  <a:cubicBezTo>
                    <a:pt x="135" y="536"/>
                    <a:pt x="135" y="489"/>
                    <a:pt x="135" y="442"/>
                  </a:cubicBezTo>
                  <a:cubicBezTo>
                    <a:pt x="133" y="442"/>
                    <a:pt x="131" y="442"/>
                    <a:pt x="130" y="442"/>
                  </a:cubicBezTo>
                  <a:cubicBezTo>
                    <a:pt x="128" y="479"/>
                    <a:pt x="126" y="516"/>
                    <a:pt x="125" y="554"/>
                  </a:cubicBezTo>
                  <a:cubicBezTo>
                    <a:pt x="115" y="503"/>
                    <a:pt x="126" y="452"/>
                    <a:pt x="116" y="402"/>
                  </a:cubicBezTo>
                  <a:cubicBezTo>
                    <a:pt x="113" y="402"/>
                    <a:pt x="110" y="402"/>
                    <a:pt x="107" y="402"/>
                  </a:cubicBezTo>
                  <a:cubicBezTo>
                    <a:pt x="107" y="447"/>
                    <a:pt x="107" y="492"/>
                    <a:pt x="107" y="537"/>
                  </a:cubicBezTo>
                  <a:cubicBezTo>
                    <a:pt x="104" y="537"/>
                    <a:pt x="100" y="537"/>
                    <a:pt x="97" y="537"/>
                  </a:cubicBezTo>
                  <a:cubicBezTo>
                    <a:pt x="95" y="494"/>
                    <a:pt x="93" y="452"/>
                    <a:pt x="90" y="409"/>
                  </a:cubicBezTo>
                  <a:cubicBezTo>
                    <a:pt x="89" y="409"/>
                    <a:pt x="88" y="409"/>
                    <a:pt x="87" y="408"/>
                  </a:cubicBezTo>
                  <a:cubicBezTo>
                    <a:pt x="86" y="420"/>
                    <a:pt x="85" y="431"/>
                    <a:pt x="83" y="443"/>
                  </a:cubicBezTo>
                  <a:cubicBezTo>
                    <a:pt x="83" y="443"/>
                    <a:pt x="82" y="443"/>
                    <a:pt x="81" y="443"/>
                  </a:cubicBezTo>
                  <a:cubicBezTo>
                    <a:pt x="80" y="432"/>
                    <a:pt x="80" y="421"/>
                    <a:pt x="79" y="408"/>
                  </a:cubicBezTo>
                  <a:cubicBezTo>
                    <a:pt x="49" y="449"/>
                    <a:pt x="60" y="496"/>
                    <a:pt x="55" y="539"/>
                  </a:cubicBezTo>
                  <a:cubicBezTo>
                    <a:pt x="54" y="539"/>
                    <a:pt x="52" y="539"/>
                    <a:pt x="50" y="539"/>
                  </a:cubicBezTo>
                  <a:cubicBezTo>
                    <a:pt x="50" y="529"/>
                    <a:pt x="50" y="518"/>
                    <a:pt x="50" y="507"/>
                  </a:cubicBezTo>
                  <a:cubicBezTo>
                    <a:pt x="50" y="495"/>
                    <a:pt x="50" y="483"/>
                    <a:pt x="50" y="472"/>
                  </a:cubicBezTo>
                  <a:cubicBezTo>
                    <a:pt x="48" y="472"/>
                    <a:pt x="47" y="471"/>
                    <a:pt x="45" y="471"/>
                  </a:cubicBezTo>
                  <a:cubicBezTo>
                    <a:pt x="42" y="506"/>
                    <a:pt x="40" y="540"/>
                    <a:pt x="38" y="574"/>
                  </a:cubicBezTo>
                  <a:cubicBezTo>
                    <a:pt x="35" y="574"/>
                    <a:pt x="33" y="574"/>
                    <a:pt x="31" y="574"/>
                  </a:cubicBezTo>
                  <a:cubicBezTo>
                    <a:pt x="31" y="524"/>
                    <a:pt x="31" y="475"/>
                    <a:pt x="31" y="426"/>
                  </a:cubicBezTo>
                  <a:cubicBezTo>
                    <a:pt x="28" y="426"/>
                    <a:pt x="26" y="426"/>
                    <a:pt x="23" y="426"/>
                  </a:cubicBezTo>
                  <a:cubicBezTo>
                    <a:pt x="9" y="465"/>
                    <a:pt x="13" y="508"/>
                    <a:pt x="6" y="550"/>
                  </a:cubicBezTo>
                  <a:cubicBezTo>
                    <a:pt x="5" y="547"/>
                    <a:pt x="5" y="544"/>
                    <a:pt x="4" y="542"/>
                  </a:cubicBezTo>
                  <a:cubicBezTo>
                    <a:pt x="3" y="515"/>
                    <a:pt x="0" y="488"/>
                    <a:pt x="1" y="460"/>
                  </a:cubicBezTo>
                  <a:cubicBezTo>
                    <a:pt x="2" y="433"/>
                    <a:pt x="3" y="405"/>
                    <a:pt x="9" y="378"/>
                  </a:cubicBezTo>
                  <a:cubicBezTo>
                    <a:pt x="14" y="355"/>
                    <a:pt x="24" y="334"/>
                    <a:pt x="33" y="312"/>
                  </a:cubicBezTo>
                  <a:cubicBezTo>
                    <a:pt x="35" y="307"/>
                    <a:pt x="41" y="303"/>
                    <a:pt x="46" y="300"/>
                  </a:cubicBezTo>
                  <a:cubicBezTo>
                    <a:pt x="54" y="293"/>
                    <a:pt x="63" y="288"/>
                    <a:pt x="71" y="281"/>
                  </a:cubicBezTo>
                  <a:cubicBezTo>
                    <a:pt x="106" y="253"/>
                    <a:pt x="142" y="247"/>
                    <a:pt x="185" y="264"/>
                  </a:cubicBezTo>
                  <a:cubicBezTo>
                    <a:pt x="195" y="268"/>
                    <a:pt x="213" y="253"/>
                    <a:pt x="227" y="248"/>
                  </a:cubicBezTo>
                  <a:cubicBezTo>
                    <a:pt x="225" y="243"/>
                    <a:pt x="224" y="237"/>
                    <a:pt x="220" y="235"/>
                  </a:cubicBezTo>
                  <a:cubicBezTo>
                    <a:pt x="199" y="223"/>
                    <a:pt x="188" y="195"/>
                    <a:pt x="197" y="175"/>
                  </a:cubicBezTo>
                  <a:cubicBezTo>
                    <a:pt x="206" y="156"/>
                    <a:pt x="243" y="140"/>
                    <a:pt x="262" y="147"/>
                  </a:cubicBezTo>
                  <a:cubicBezTo>
                    <a:pt x="276" y="152"/>
                    <a:pt x="305" y="194"/>
                    <a:pt x="304" y="210"/>
                  </a:cubicBezTo>
                  <a:cubicBezTo>
                    <a:pt x="304" y="216"/>
                    <a:pt x="297" y="221"/>
                    <a:pt x="294" y="226"/>
                  </a:cubicBezTo>
                  <a:cubicBezTo>
                    <a:pt x="308" y="222"/>
                    <a:pt x="324" y="220"/>
                    <a:pt x="338" y="214"/>
                  </a:cubicBezTo>
                  <a:cubicBezTo>
                    <a:pt x="361" y="203"/>
                    <a:pt x="376" y="186"/>
                    <a:pt x="373" y="158"/>
                  </a:cubicBezTo>
                  <a:cubicBezTo>
                    <a:pt x="372" y="151"/>
                    <a:pt x="372" y="144"/>
                    <a:pt x="374" y="138"/>
                  </a:cubicBezTo>
                  <a:cubicBezTo>
                    <a:pt x="378" y="122"/>
                    <a:pt x="376" y="109"/>
                    <a:pt x="351" y="102"/>
                  </a:cubicBezTo>
                  <a:cubicBezTo>
                    <a:pt x="363" y="93"/>
                    <a:pt x="372" y="90"/>
                    <a:pt x="376" y="83"/>
                  </a:cubicBezTo>
                  <a:cubicBezTo>
                    <a:pt x="382" y="75"/>
                    <a:pt x="387" y="64"/>
                    <a:pt x="387" y="54"/>
                  </a:cubicBezTo>
                  <a:cubicBezTo>
                    <a:pt x="388" y="38"/>
                    <a:pt x="385" y="21"/>
                    <a:pt x="384" y="1"/>
                  </a:cubicBezTo>
                  <a:cubicBezTo>
                    <a:pt x="388" y="6"/>
                    <a:pt x="389" y="9"/>
                    <a:pt x="392" y="12"/>
                  </a:cubicBezTo>
                  <a:cubicBezTo>
                    <a:pt x="397" y="9"/>
                    <a:pt x="402" y="6"/>
                    <a:pt x="410" y="0"/>
                  </a:cubicBezTo>
                  <a:cubicBezTo>
                    <a:pt x="406" y="7"/>
                    <a:pt x="404" y="11"/>
                    <a:pt x="401" y="15"/>
                  </a:cubicBezTo>
                  <a:cubicBezTo>
                    <a:pt x="404" y="16"/>
                    <a:pt x="407" y="17"/>
                    <a:pt x="406" y="17"/>
                  </a:cubicBezTo>
                  <a:cubicBezTo>
                    <a:pt x="406" y="24"/>
                    <a:pt x="405" y="28"/>
                    <a:pt x="406" y="33"/>
                  </a:cubicBezTo>
                  <a:cubicBezTo>
                    <a:pt x="411" y="59"/>
                    <a:pt x="414" y="86"/>
                    <a:pt x="422" y="111"/>
                  </a:cubicBezTo>
                  <a:cubicBezTo>
                    <a:pt x="427" y="125"/>
                    <a:pt x="427" y="136"/>
                    <a:pt x="422" y="149"/>
                  </a:cubicBezTo>
                  <a:cubicBezTo>
                    <a:pt x="419" y="155"/>
                    <a:pt x="418" y="165"/>
                    <a:pt x="421" y="170"/>
                  </a:cubicBezTo>
                  <a:cubicBezTo>
                    <a:pt x="434" y="189"/>
                    <a:pt x="441" y="214"/>
                    <a:pt x="471" y="213"/>
                  </a:cubicBezTo>
                  <a:cubicBezTo>
                    <a:pt x="476" y="213"/>
                    <a:pt x="482" y="221"/>
                    <a:pt x="490" y="224"/>
                  </a:cubicBezTo>
                  <a:cubicBezTo>
                    <a:pt x="489" y="219"/>
                    <a:pt x="487" y="213"/>
                    <a:pt x="485" y="209"/>
                  </a:cubicBezTo>
                  <a:cubicBezTo>
                    <a:pt x="474" y="194"/>
                    <a:pt x="476" y="173"/>
                    <a:pt x="489" y="161"/>
                  </a:cubicBezTo>
                  <a:cubicBezTo>
                    <a:pt x="494" y="158"/>
                    <a:pt x="498" y="154"/>
                    <a:pt x="501" y="149"/>
                  </a:cubicBezTo>
                  <a:cubicBezTo>
                    <a:pt x="510" y="131"/>
                    <a:pt x="526" y="126"/>
                    <a:pt x="544" y="137"/>
                  </a:cubicBezTo>
                  <a:cubicBezTo>
                    <a:pt x="551" y="141"/>
                    <a:pt x="557" y="146"/>
                    <a:pt x="564" y="150"/>
                  </a:cubicBezTo>
                  <a:cubicBezTo>
                    <a:pt x="581" y="159"/>
                    <a:pt x="590" y="173"/>
                    <a:pt x="585" y="193"/>
                  </a:cubicBezTo>
                  <a:cubicBezTo>
                    <a:pt x="582" y="207"/>
                    <a:pt x="588" y="215"/>
                    <a:pt x="602" y="220"/>
                  </a:cubicBezTo>
                  <a:cubicBezTo>
                    <a:pt x="616" y="225"/>
                    <a:pt x="629" y="235"/>
                    <a:pt x="636" y="239"/>
                  </a:cubicBezTo>
                  <a:cubicBezTo>
                    <a:pt x="659" y="231"/>
                    <a:pt x="677" y="220"/>
                    <a:pt x="695" y="221"/>
                  </a:cubicBezTo>
                  <a:cubicBezTo>
                    <a:pt x="710" y="221"/>
                    <a:pt x="727" y="232"/>
                    <a:pt x="738" y="243"/>
                  </a:cubicBezTo>
                  <a:cubicBezTo>
                    <a:pt x="745" y="250"/>
                    <a:pt x="741" y="266"/>
                    <a:pt x="742" y="278"/>
                  </a:cubicBezTo>
                  <a:cubicBezTo>
                    <a:pt x="740" y="279"/>
                    <a:pt x="738" y="279"/>
                    <a:pt x="736" y="280"/>
                  </a:cubicBezTo>
                  <a:cubicBezTo>
                    <a:pt x="744" y="284"/>
                    <a:pt x="752" y="286"/>
                    <a:pt x="758" y="292"/>
                  </a:cubicBezTo>
                  <a:cubicBezTo>
                    <a:pt x="774" y="307"/>
                    <a:pt x="789" y="318"/>
                    <a:pt x="782" y="348"/>
                  </a:cubicBezTo>
                  <a:cubicBezTo>
                    <a:pt x="772" y="394"/>
                    <a:pt x="774" y="442"/>
                    <a:pt x="771" y="490"/>
                  </a:cubicBezTo>
                  <a:cubicBezTo>
                    <a:pt x="768" y="487"/>
                    <a:pt x="766" y="485"/>
                    <a:pt x="760" y="478"/>
                  </a:cubicBezTo>
                  <a:cubicBezTo>
                    <a:pt x="760" y="513"/>
                    <a:pt x="760" y="543"/>
                    <a:pt x="760" y="573"/>
                  </a:cubicBezTo>
                  <a:cubicBezTo>
                    <a:pt x="759" y="573"/>
                    <a:pt x="757" y="573"/>
                    <a:pt x="755" y="573"/>
                  </a:cubicBezTo>
                  <a:cubicBezTo>
                    <a:pt x="753" y="569"/>
                    <a:pt x="752" y="565"/>
                    <a:pt x="749" y="557"/>
                  </a:cubicBezTo>
                  <a:cubicBezTo>
                    <a:pt x="748" y="583"/>
                    <a:pt x="747" y="605"/>
                    <a:pt x="746" y="628"/>
                  </a:cubicBezTo>
                  <a:cubicBezTo>
                    <a:pt x="745" y="628"/>
                    <a:pt x="743" y="628"/>
                    <a:pt x="741" y="628"/>
                  </a:cubicBezTo>
                  <a:cubicBezTo>
                    <a:pt x="741" y="579"/>
                    <a:pt x="741" y="531"/>
                    <a:pt x="741" y="483"/>
                  </a:cubicBezTo>
                  <a:cubicBezTo>
                    <a:pt x="739" y="483"/>
                    <a:pt x="738" y="483"/>
                    <a:pt x="736" y="483"/>
                  </a:cubicBezTo>
                  <a:close/>
                  <a:moveTo>
                    <a:pt x="351" y="267"/>
                  </a:moveTo>
                  <a:cubicBezTo>
                    <a:pt x="364" y="285"/>
                    <a:pt x="363" y="284"/>
                    <a:pt x="375" y="267"/>
                  </a:cubicBezTo>
                  <a:cubicBezTo>
                    <a:pt x="379" y="262"/>
                    <a:pt x="391" y="263"/>
                    <a:pt x="400" y="261"/>
                  </a:cubicBezTo>
                  <a:cubicBezTo>
                    <a:pt x="404" y="260"/>
                    <a:pt x="411" y="261"/>
                    <a:pt x="412" y="259"/>
                  </a:cubicBezTo>
                  <a:cubicBezTo>
                    <a:pt x="415" y="255"/>
                    <a:pt x="416" y="248"/>
                    <a:pt x="414" y="245"/>
                  </a:cubicBezTo>
                  <a:cubicBezTo>
                    <a:pt x="411" y="238"/>
                    <a:pt x="404" y="233"/>
                    <a:pt x="400" y="228"/>
                  </a:cubicBezTo>
                  <a:cubicBezTo>
                    <a:pt x="383" y="242"/>
                    <a:pt x="367" y="254"/>
                    <a:pt x="351" y="2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 name="Freeform 6">
              <a:extLst>
                <a:ext uri="{FF2B5EF4-FFF2-40B4-BE49-F238E27FC236}">
                  <a16:creationId xmlns:a16="http://schemas.microsoft.com/office/drawing/2014/main" id="{AE201F06-4E83-95C7-BB62-B5074DA70D96}"/>
                </a:ext>
              </a:extLst>
            </p:cNvPr>
            <p:cNvSpPr/>
            <p:nvPr/>
          </p:nvSpPr>
          <p:spPr bwMode="auto">
            <a:xfrm>
              <a:off x="8470900" y="1746250"/>
              <a:ext cx="206375" cy="282575"/>
            </a:xfrm>
            <a:custGeom>
              <a:avLst/>
              <a:gdLst>
                <a:gd name="T0" fmla="*/ 0 w 30"/>
                <a:gd name="T1" fmla="*/ 41 h 41"/>
                <a:gd name="T2" fmla="*/ 0 w 30"/>
                <a:gd name="T3" fmla="*/ 0 h 41"/>
                <a:gd name="T4" fmla="*/ 30 w 30"/>
                <a:gd name="T5" fmla="*/ 0 h 41"/>
                <a:gd name="T6" fmla="*/ 30 w 30"/>
                <a:gd name="T7" fmla="*/ 41 h 41"/>
                <a:gd name="T8" fmla="*/ 0 w 30"/>
                <a:gd name="T9" fmla="*/ 41 h 41"/>
              </a:gdLst>
              <a:ahLst/>
              <a:cxnLst>
                <a:cxn ang="0">
                  <a:pos x="T0" y="T1"/>
                </a:cxn>
                <a:cxn ang="0">
                  <a:pos x="T2" y="T3"/>
                </a:cxn>
                <a:cxn ang="0">
                  <a:pos x="T4" y="T5"/>
                </a:cxn>
                <a:cxn ang="0">
                  <a:pos x="T6" y="T7"/>
                </a:cxn>
                <a:cxn ang="0">
                  <a:pos x="T8" y="T9"/>
                </a:cxn>
              </a:cxnLst>
              <a:rect l="0" t="0" r="r" b="b"/>
              <a:pathLst>
                <a:path w="30" h="41">
                  <a:moveTo>
                    <a:pt x="0" y="41"/>
                  </a:moveTo>
                  <a:cubicBezTo>
                    <a:pt x="0" y="28"/>
                    <a:pt x="0" y="13"/>
                    <a:pt x="0" y="0"/>
                  </a:cubicBezTo>
                  <a:cubicBezTo>
                    <a:pt x="10" y="0"/>
                    <a:pt x="19" y="0"/>
                    <a:pt x="30" y="0"/>
                  </a:cubicBezTo>
                  <a:cubicBezTo>
                    <a:pt x="30" y="12"/>
                    <a:pt x="30" y="27"/>
                    <a:pt x="30" y="41"/>
                  </a:cubicBezTo>
                  <a:cubicBezTo>
                    <a:pt x="20" y="41"/>
                    <a:pt x="10" y="41"/>
                    <a:pt x="0" y="4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56" name="Grupo 55">
            <a:extLst>
              <a:ext uri="{FF2B5EF4-FFF2-40B4-BE49-F238E27FC236}">
                <a16:creationId xmlns:a16="http://schemas.microsoft.com/office/drawing/2014/main" id="{B2A735C5-77CF-392F-D11C-CAE4424FE69C}"/>
              </a:ext>
            </a:extLst>
          </p:cNvPr>
          <p:cNvGrpSpPr/>
          <p:nvPr/>
        </p:nvGrpSpPr>
        <p:grpSpPr>
          <a:xfrm>
            <a:off x="3722688" y="565151"/>
            <a:ext cx="1641475" cy="3278187"/>
            <a:chOff x="3722688" y="565151"/>
            <a:chExt cx="1641475" cy="3278187"/>
          </a:xfrm>
        </p:grpSpPr>
        <p:sp>
          <p:nvSpPr>
            <p:cNvPr id="33" name="Freeform 27">
              <a:extLst>
                <a:ext uri="{FF2B5EF4-FFF2-40B4-BE49-F238E27FC236}">
                  <a16:creationId xmlns:a16="http://schemas.microsoft.com/office/drawing/2014/main" id="{52936D3E-8431-D942-4F3C-CBEB66367D94}"/>
                </a:ext>
              </a:extLst>
            </p:cNvPr>
            <p:cNvSpPr/>
            <p:nvPr/>
          </p:nvSpPr>
          <p:spPr bwMode="auto">
            <a:xfrm>
              <a:off x="4230688" y="2195513"/>
              <a:ext cx="560388" cy="1647825"/>
            </a:xfrm>
            <a:custGeom>
              <a:avLst/>
              <a:gdLst>
                <a:gd name="T0" fmla="*/ 0 w 95"/>
                <a:gd name="T1" fmla="*/ 17 h 281"/>
                <a:gd name="T2" fmla="*/ 0 w 95"/>
                <a:gd name="T3" fmla="*/ 4 h 281"/>
                <a:gd name="T4" fmla="*/ 17 w 95"/>
                <a:gd name="T5" fmla="*/ 2 h 281"/>
                <a:gd name="T6" fmla="*/ 80 w 95"/>
                <a:gd name="T7" fmla="*/ 2 h 281"/>
                <a:gd name="T8" fmla="*/ 95 w 95"/>
                <a:gd name="T9" fmla="*/ 4 h 281"/>
                <a:gd name="T10" fmla="*/ 95 w 95"/>
                <a:gd name="T11" fmla="*/ 17 h 281"/>
                <a:gd name="T12" fmla="*/ 81 w 95"/>
                <a:gd name="T13" fmla="*/ 83 h 281"/>
                <a:gd name="T14" fmla="*/ 78 w 95"/>
                <a:gd name="T15" fmla="*/ 236 h 281"/>
                <a:gd name="T16" fmla="*/ 80 w 95"/>
                <a:gd name="T17" fmla="*/ 271 h 281"/>
                <a:gd name="T18" fmla="*/ 76 w 95"/>
                <a:gd name="T19" fmla="*/ 281 h 281"/>
                <a:gd name="T20" fmla="*/ 9 w 95"/>
                <a:gd name="T21" fmla="*/ 280 h 281"/>
                <a:gd name="T22" fmla="*/ 7 w 95"/>
                <a:gd name="T23" fmla="*/ 274 h 281"/>
                <a:gd name="T24" fmla="*/ 11 w 95"/>
                <a:gd name="T25" fmla="*/ 242 h 281"/>
                <a:gd name="T26" fmla="*/ 15 w 95"/>
                <a:gd name="T27" fmla="*/ 79 h 281"/>
                <a:gd name="T28" fmla="*/ 0 w 95"/>
                <a:gd name="T29" fmla="*/ 17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281">
                  <a:moveTo>
                    <a:pt x="0" y="17"/>
                  </a:moveTo>
                  <a:cubicBezTo>
                    <a:pt x="0" y="13"/>
                    <a:pt x="0" y="9"/>
                    <a:pt x="0" y="4"/>
                  </a:cubicBezTo>
                  <a:cubicBezTo>
                    <a:pt x="5" y="0"/>
                    <a:pt x="11" y="1"/>
                    <a:pt x="17" y="2"/>
                  </a:cubicBezTo>
                  <a:cubicBezTo>
                    <a:pt x="38" y="7"/>
                    <a:pt x="59" y="7"/>
                    <a:pt x="80" y="2"/>
                  </a:cubicBezTo>
                  <a:cubicBezTo>
                    <a:pt x="85" y="1"/>
                    <a:pt x="91" y="0"/>
                    <a:pt x="95" y="4"/>
                  </a:cubicBezTo>
                  <a:cubicBezTo>
                    <a:pt x="95" y="9"/>
                    <a:pt x="95" y="13"/>
                    <a:pt x="95" y="17"/>
                  </a:cubicBezTo>
                  <a:cubicBezTo>
                    <a:pt x="84" y="38"/>
                    <a:pt x="81" y="60"/>
                    <a:pt x="81" y="83"/>
                  </a:cubicBezTo>
                  <a:cubicBezTo>
                    <a:pt x="81" y="134"/>
                    <a:pt x="84" y="185"/>
                    <a:pt x="78" y="236"/>
                  </a:cubicBezTo>
                  <a:cubicBezTo>
                    <a:pt x="77" y="248"/>
                    <a:pt x="78" y="260"/>
                    <a:pt x="80" y="271"/>
                  </a:cubicBezTo>
                  <a:cubicBezTo>
                    <a:pt x="80" y="275"/>
                    <a:pt x="86" y="281"/>
                    <a:pt x="76" y="281"/>
                  </a:cubicBezTo>
                  <a:cubicBezTo>
                    <a:pt x="54" y="281"/>
                    <a:pt x="32" y="280"/>
                    <a:pt x="9" y="280"/>
                  </a:cubicBezTo>
                  <a:cubicBezTo>
                    <a:pt x="6" y="280"/>
                    <a:pt x="6" y="277"/>
                    <a:pt x="7" y="274"/>
                  </a:cubicBezTo>
                  <a:cubicBezTo>
                    <a:pt x="10" y="264"/>
                    <a:pt x="11" y="253"/>
                    <a:pt x="11" y="242"/>
                  </a:cubicBezTo>
                  <a:cubicBezTo>
                    <a:pt x="11" y="187"/>
                    <a:pt x="16" y="133"/>
                    <a:pt x="15" y="79"/>
                  </a:cubicBezTo>
                  <a:cubicBezTo>
                    <a:pt x="14" y="57"/>
                    <a:pt x="12" y="36"/>
                    <a:pt x="0" y="17"/>
                  </a:cubicBezTo>
                  <a:close/>
                </a:path>
              </a:pathLst>
            </a:custGeom>
            <a:solidFill>
              <a:srgbClr val="050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28">
              <a:extLst>
                <a:ext uri="{FF2B5EF4-FFF2-40B4-BE49-F238E27FC236}">
                  <a16:creationId xmlns:a16="http://schemas.microsoft.com/office/drawing/2014/main" id="{27E4B202-627E-7381-C31C-DCF91B9127C0}"/>
                </a:ext>
              </a:extLst>
            </p:cNvPr>
            <p:cNvSpPr/>
            <p:nvPr/>
          </p:nvSpPr>
          <p:spPr bwMode="auto">
            <a:xfrm>
              <a:off x="4206876" y="2293938"/>
              <a:ext cx="147638" cy="1508125"/>
            </a:xfrm>
            <a:custGeom>
              <a:avLst/>
              <a:gdLst>
                <a:gd name="T0" fmla="*/ 4 w 25"/>
                <a:gd name="T1" fmla="*/ 0 h 257"/>
                <a:gd name="T2" fmla="*/ 23 w 25"/>
                <a:gd name="T3" fmla="*/ 40 h 257"/>
                <a:gd name="T4" fmla="*/ 20 w 25"/>
                <a:gd name="T5" fmla="*/ 243 h 257"/>
                <a:gd name="T6" fmla="*/ 11 w 25"/>
                <a:gd name="T7" fmla="*/ 257 h 257"/>
                <a:gd name="T8" fmla="*/ 0 w 25"/>
                <a:gd name="T9" fmla="*/ 231 h 257"/>
                <a:gd name="T10" fmla="*/ 4 w 25"/>
                <a:gd name="T11" fmla="*/ 0 h 257"/>
              </a:gdLst>
              <a:ahLst/>
              <a:cxnLst>
                <a:cxn ang="0">
                  <a:pos x="T0" y="T1"/>
                </a:cxn>
                <a:cxn ang="0">
                  <a:pos x="T2" y="T3"/>
                </a:cxn>
                <a:cxn ang="0">
                  <a:pos x="T4" y="T5"/>
                </a:cxn>
                <a:cxn ang="0">
                  <a:pos x="T6" y="T7"/>
                </a:cxn>
                <a:cxn ang="0">
                  <a:pos x="T8" y="T9"/>
                </a:cxn>
                <a:cxn ang="0">
                  <a:pos x="T10" y="T11"/>
                </a:cxn>
              </a:cxnLst>
              <a:rect l="0" t="0" r="r" b="b"/>
              <a:pathLst>
                <a:path w="25" h="257">
                  <a:moveTo>
                    <a:pt x="4" y="0"/>
                  </a:moveTo>
                  <a:cubicBezTo>
                    <a:pt x="18" y="10"/>
                    <a:pt x="23" y="24"/>
                    <a:pt x="23" y="40"/>
                  </a:cubicBezTo>
                  <a:cubicBezTo>
                    <a:pt x="25" y="107"/>
                    <a:pt x="20" y="175"/>
                    <a:pt x="20" y="243"/>
                  </a:cubicBezTo>
                  <a:cubicBezTo>
                    <a:pt x="20" y="250"/>
                    <a:pt x="17" y="255"/>
                    <a:pt x="11" y="257"/>
                  </a:cubicBezTo>
                  <a:cubicBezTo>
                    <a:pt x="1" y="251"/>
                    <a:pt x="0" y="242"/>
                    <a:pt x="0" y="231"/>
                  </a:cubicBezTo>
                  <a:cubicBezTo>
                    <a:pt x="2" y="154"/>
                    <a:pt x="3" y="77"/>
                    <a:pt x="4" y="0"/>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29">
              <a:extLst>
                <a:ext uri="{FF2B5EF4-FFF2-40B4-BE49-F238E27FC236}">
                  <a16:creationId xmlns:a16="http://schemas.microsoft.com/office/drawing/2014/main" id="{245B82E0-5F1B-68A1-EF34-D6E485D30CDB}"/>
                </a:ext>
              </a:extLst>
            </p:cNvPr>
            <p:cNvSpPr/>
            <p:nvPr/>
          </p:nvSpPr>
          <p:spPr bwMode="auto">
            <a:xfrm>
              <a:off x="4656138" y="2293938"/>
              <a:ext cx="134938" cy="1490663"/>
            </a:xfrm>
            <a:custGeom>
              <a:avLst/>
              <a:gdLst>
                <a:gd name="T0" fmla="*/ 8 w 23"/>
                <a:gd name="T1" fmla="*/ 254 h 254"/>
                <a:gd name="T2" fmla="*/ 1 w 23"/>
                <a:gd name="T3" fmla="*/ 242 h 254"/>
                <a:gd name="T4" fmla="*/ 5 w 23"/>
                <a:gd name="T5" fmla="*/ 40 h 254"/>
                <a:gd name="T6" fmla="*/ 23 w 23"/>
                <a:gd name="T7" fmla="*/ 0 h 254"/>
                <a:gd name="T8" fmla="*/ 20 w 23"/>
                <a:gd name="T9" fmla="*/ 243 h 254"/>
                <a:gd name="T10" fmla="*/ 8 w 23"/>
                <a:gd name="T11" fmla="*/ 254 h 254"/>
              </a:gdLst>
              <a:ahLst/>
              <a:cxnLst>
                <a:cxn ang="0">
                  <a:pos x="T0" y="T1"/>
                </a:cxn>
                <a:cxn ang="0">
                  <a:pos x="T2" y="T3"/>
                </a:cxn>
                <a:cxn ang="0">
                  <a:pos x="T4" y="T5"/>
                </a:cxn>
                <a:cxn ang="0">
                  <a:pos x="T6" y="T7"/>
                </a:cxn>
                <a:cxn ang="0">
                  <a:pos x="T8" y="T9"/>
                </a:cxn>
                <a:cxn ang="0">
                  <a:pos x="T10" y="T11"/>
                </a:cxn>
              </a:cxnLst>
              <a:rect l="0" t="0" r="r" b="b"/>
              <a:pathLst>
                <a:path w="23" h="254">
                  <a:moveTo>
                    <a:pt x="8" y="254"/>
                  </a:moveTo>
                  <a:cubicBezTo>
                    <a:pt x="0" y="253"/>
                    <a:pt x="1" y="247"/>
                    <a:pt x="1" y="242"/>
                  </a:cubicBezTo>
                  <a:cubicBezTo>
                    <a:pt x="5" y="175"/>
                    <a:pt x="3" y="108"/>
                    <a:pt x="5" y="40"/>
                  </a:cubicBezTo>
                  <a:cubicBezTo>
                    <a:pt x="5" y="25"/>
                    <a:pt x="10" y="10"/>
                    <a:pt x="23" y="0"/>
                  </a:cubicBezTo>
                  <a:cubicBezTo>
                    <a:pt x="22" y="81"/>
                    <a:pt x="21" y="162"/>
                    <a:pt x="20" y="243"/>
                  </a:cubicBezTo>
                  <a:cubicBezTo>
                    <a:pt x="20" y="252"/>
                    <a:pt x="14" y="253"/>
                    <a:pt x="8" y="254"/>
                  </a:cubicBezTo>
                  <a:close/>
                </a:path>
              </a:pathLst>
            </a:custGeom>
            <a:solidFill>
              <a:srgbClr val="494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30">
              <a:extLst>
                <a:ext uri="{FF2B5EF4-FFF2-40B4-BE49-F238E27FC236}">
                  <a16:creationId xmlns:a16="http://schemas.microsoft.com/office/drawing/2014/main" id="{3DFF4DAB-310B-4237-6696-DD56F93C9B03}"/>
                </a:ext>
              </a:extLst>
            </p:cNvPr>
            <p:cNvSpPr/>
            <p:nvPr/>
          </p:nvSpPr>
          <p:spPr bwMode="auto">
            <a:xfrm>
              <a:off x="4024313" y="1878013"/>
              <a:ext cx="979488" cy="328613"/>
            </a:xfrm>
            <a:custGeom>
              <a:avLst/>
              <a:gdLst>
                <a:gd name="T0" fmla="*/ 22 w 166"/>
                <a:gd name="T1" fmla="*/ 40 h 56"/>
                <a:gd name="T2" fmla="*/ 0 w 166"/>
                <a:gd name="T3" fmla="*/ 14 h 56"/>
                <a:gd name="T4" fmla="*/ 20 w 166"/>
                <a:gd name="T5" fmla="*/ 7 h 56"/>
                <a:gd name="T6" fmla="*/ 28 w 166"/>
                <a:gd name="T7" fmla="*/ 9 h 56"/>
                <a:gd name="T8" fmla="*/ 66 w 166"/>
                <a:gd name="T9" fmla="*/ 7 h 56"/>
                <a:gd name="T10" fmla="*/ 107 w 166"/>
                <a:gd name="T11" fmla="*/ 14 h 56"/>
                <a:gd name="T12" fmla="*/ 128 w 166"/>
                <a:gd name="T13" fmla="*/ 16 h 56"/>
                <a:gd name="T14" fmla="*/ 152 w 166"/>
                <a:gd name="T15" fmla="*/ 7 h 56"/>
                <a:gd name="T16" fmla="*/ 161 w 166"/>
                <a:gd name="T17" fmla="*/ 9 h 56"/>
                <a:gd name="T18" fmla="*/ 165 w 166"/>
                <a:gd name="T19" fmla="*/ 17 h 56"/>
                <a:gd name="T20" fmla="*/ 143 w 166"/>
                <a:gd name="T21" fmla="*/ 43 h 56"/>
                <a:gd name="T22" fmla="*/ 65 w 166"/>
                <a:gd name="T23" fmla="*/ 52 h 56"/>
                <a:gd name="T24" fmla="*/ 22 w 166"/>
                <a:gd name="T25" fmla="*/ 4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56">
                  <a:moveTo>
                    <a:pt x="22" y="40"/>
                  </a:moveTo>
                  <a:cubicBezTo>
                    <a:pt x="15" y="31"/>
                    <a:pt x="7" y="22"/>
                    <a:pt x="0" y="14"/>
                  </a:cubicBezTo>
                  <a:cubicBezTo>
                    <a:pt x="4" y="3"/>
                    <a:pt x="13" y="8"/>
                    <a:pt x="20" y="7"/>
                  </a:cubicBezTo>
                  <a:cubicBezTo>
                    <a:pt x="23" y="7"/>
                    <a:pt x="25" y="8"/>
                    <a:pt x="28" y="9"/>
                  </a:cubicBezTo>
                  <a:cubicBezTo>
                    <a:pt x="40" y="14"/>
                    <a:pt x="54" y="13"/>
                    <a:pt x="66" y="7"/>
                  </a:cubicBezTo>
                  <a:cubicBezTo>
                    <a:pt x="77" y="0"/>
                    <a:pt x="98" y="3"/>
                    <a:pt x="107" y="14"/>
                  </a:cubicBezTo>
                  <a:cubicBezTo>
                    <a:pt x="114" y="24"/>
                    <a:pt x="120" y="22"/>
                    <a:pt x="128" y="16"/>
                  </a:cubicBezTo>
                  <a:cubicBezTo>
                    <a:pt x="135" y="11"/>
                    <a:pt x="142" y="6"/>
                    <a:pt x="152" y="7"/>
                  </a:cubicBezTo>
                  <a:cubicBezTo>
                    <a:pt x="155" y="7"/>
                    <a:pt x="158" y="7"/>
                    <a:pt x="161" y="9"/>
                  </a:cubicBezTo>
                  <a:cubicBezTo>
                    <a:pt x="164" y="11"/>
                    <a:pt x="166" y="13"/>
                    <a:pt x="165" y="17"/>
                  </a:cubicBezTo>
                  <a:cubicBezTo>
                    <a:pt x="158" y="26"/>
                    <a:pt x="151" y="34"/>
                    <a:pt x="143" y="43"/>
                  </a:cubicBezTo>
                  <a:cubicBezTo>
                    <a:pt x="119" y="56"/>
                    <a:pt x="92" y="55"/>
                    <a:pt x="65" y="52"/>
                  </a:cubicBezTo>
                  <a:cubicBezTo>
                    <a:pt x="50" y="51"/>
                    <a:pt x="33" y="54"/>
                    <a:pt x="22" y="40"/>
                  </a:cubicBezTo>
                  <a:close/>
                </a:path>
              </a:pathLst>
            </a:custGeom>
            <a:solidFill>
              <a:srgbClr val="060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31">
              <a:extLst>
                <a:ext uri="{FF2B5EF4-FFF2-40B4-BE49-F238E27FC236}">
                  <a16:creationId xmlns:a16="http://schemas.microsoft.com/office/drawing/2014/main" id="{29B5358C-8026-0B41-5AD1-26724D61B02B}"/>
                </a:ext>
              </a:extLst>
            </p:cNvPr>
            <p:cNvSpPr/>
            <p:nvPr/>
          </p:nvSpPr>
          <p:spPr bwMode="auto">
            <a:xfrm>
              <a:off x="4691063" y="606426"/>
              <a:ext cx="454025" cy="368300"/>
            </a:xfrm>
            <a:custGeom>
              <a:avLst/>
              <a:gdLst>
                <a:gd name="T0" fmla="*/ 65 w 77"/>
                <a:gd name="T1" fmla="*/ 25 h 63"/>
                <a:gd name="T2" fmla="*/ 70 w 77"/>
                <a:gd name="T3" fmla="*/ 50 h 63"/>
                <a:gd name="T4" fmla="*/ 68 w 77"/>
                <a:gd name="T5" fmla="*/ 61 h 63"/>
                <a:gd name="T6" fmla="*/ 51 w 77"/>
                <a:gd name="T7" fmla="*/ 55 h 63"/>
                <a:gd name="T8" fmla="*/ 1 w 77"/>
                <a:gd name="T9" fmla="*/ 19 h 63"/>
                <a:gd name="T10" fmla="*/ 2 w 77"/>
                <a:gd name="T11" fmla="*/ 15 h 63"/>
                <a:gd name="T12" fmla="*/ 7 w 77"/>
                <a:gd name="T13" fmla="*/ 14 h 63"/>
                <a:gd name="T14" fmla="*/ 36 w 77"/>
                <a:gd name="T15" fmla="*/ 8 h 63"/>
                <a:gd name="T16" fmla="*/ 47 w 77"/>
                <a:gd name="T17" fmla="*/ 13 h 63"/>
                <a:gd name="T18" fmla="*/ 57 w 77"/>
                <a:gd name="T19" fmla="*/ 19 h 63"/>
                <a:gd name="T20" fmla="*/ 65 w 77"/>
                <a:gd name="T21"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62">
                  <a:moveTo>
                    <a:pt x="65" y="25"/>
                  </a:moveTo>
                  <a:cubicBezTo>
                    <a:pt x="73" y="32"/>
                    <a:pt x="77" y="40"/>
                    <a:pt x="70" y="50"/>
                  </a:cubicBezTo>
                  <a:cubicBezTo>
                    <a:pt x="69" y="54"/>
                    <a:pt x="71" y="58"/>
                    <a:pt x="68" y="61"/>
                  </a:cubicBezTo>
                  <a:cubicBezTo>
                    <a:pt x="61" y="63"/>
                    <a:pt x="57" y="58"/>
                    <a:pt x="51" y="55"/>
                  </a:cubicBezTo>
                  <a:cubicBezTo>
                    <a:pt x="35" y="43"/>
                    <a:pt x="16" y="34"/>
                    <a:pt x="1" y="19"/>
                  </a:cubicBezTo>
                  <a:cubicBezTo>
                    <a:pt x="0" y="18"/>
                    <a:pt x="1" y="16"/>
                    <a:pt x="2" y="15"/>
                  </a:cubicBezTo>
                  <a:cubicBezTo>
                    <a:pt x="4" y="15"/>
                    <a:pt x="6" y="15"/>
                    <a:pt x="7" y="14"/>
                  </a:cubicBezTo>
                  <a:cubicBezTo>
                    <a:pt x="16" y="4"/>
                    <a:pt x="25" y="0"/>
                    <a:pt x="36" y="8"/>
                  </a:cubicBezTo>
                  <a:cubicBezTo>
                    <a:pt x="40" y="9"/>
                    <a:pt x="43" y="11"/>
                    <a:pt x="47" y="13"/>
                  </a:cubicBezTo>
                  <a:cubicBezTo>
                    <a:pt x="51" y="14"/>
                    <a:pt x="54" y="17"/>
                    <a:pt x="57" y="19"/>
                  </a:cubicBezTo>
                  <a:cubicBezTo>
                    <a:pt x="60" y="21"/>
                    <a:pt x="63" y="22"/>
                    <a:pt x="65" y="25"/>
                  </a:cubicBezTo>
                  <a:close/>
                </a:path>
              </a:pathLst>
            </a:custGeom>
            <a:solidFill>
              <a:srgbClr val="0F0C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32">
              <a:extLst>
                <a:ext uri="{FF2B5EF4-FFF2-40B4-BE49-F238E27FC236}">
                  <a16:creationId xmlns:a16="http://schemas.microsoft.com/office/drawing/2014/main" id="{265BF99F-C939-E911-C2D9-7654E916E97B}"/>
                </a:ext>
              </a:extLst>
            </p:cNvPr>
            <p:cNvSpPr/>
            <p:nvPr/>
          </p:nvSpPr>
          <p:spPr bwMode="auto">
            <a:xfrm>
              <a:off x="4154488" y="2112963"/>
              <a:ext cx="714375" cy="158750"/>
            </a:xfrm>
            <a:custGeom>
              <a:avLst/>
              <a:gdLst>
                <a:gd name="T0" fmla="*/ 0 w 121"/>
                <a:gd name="T1" fmla="*/ 0 h 27"/>
                <a:gd name="T2" fmla="*/ 84 w 121"/>
                <a:gd name="T3" fmla="*/ 8 h 27"/>
                <a:gd name="T4" fmla="*/ 121 w 121"/>
                <a:gd name="T5" fmla="*/ 3 h 27"/>
                <a:gd name="T6" fmla="*/ 108 w 121"/>
                <a:gd name="T7" fmla="*/ 18 h 27"/>
                <a:gd name="T8" fmla="*/ 13 w 121"/>
                <a:gd name="T9" fmla="*/ 18 h 27"/>
                <a:gd name="T10" fmla="*/ 0 w 121"/>
                <a:gd name="T11" fmla="*/ 0 h 27"/>
              </a:gdLst>
              <a:ahLst/>
              <a:cxnLst>
                <a:cxn ang="0">
                  <a:pos x="T0" y="T1"/>
                </a:cxn>
                <a:cxn ang="0">
                  <a:pos x="T2" y="T3"/>
                </a:cxn>
                <a:cxn ang="0">
                  <a:pos x="T4" y="T5"/>
                </a:cxn>
                <a:cxn ang="0">
                  <a:pos x="T6" y="T7"/>
                </a:cxn>
                <a:cxn ang="0">
                  <a:pos x="T8" y="T9"/>
                </a:cxn>
                <a:cxn ang="0">
                  <a:pos x="T10" y="T11"/>
                </a:cxn>
              </a:cxnLst>
              <a:rect l="0" t="0" r="r" b="b"/>
              <a:pathLst>
                <a:path w="120" h="27">
                  <a:moveTo>
                    <a:pt x="0" y="0"/>
                  </a:moveTo>
                  <a:cubicBezTo>
                    <a:pt x="27" y="9"/>
                    <a:pt x="55" y="11"/>
                    <a:pt x="84" y="8"/>
                  </a:cubicBezTo>
                  <a:cubicBezTo>
                    <a:pt x="96" y="6"/>
                    <a:pt x="109" y="8"/>
                    <a:pt x="121" y="3"/>
                  </a:cubicBezTo>
                  <a:cubicBezTo>
                    <a:pt x="117" y="8"/>
                    <a:pt x="113" y="13"/>
                    <a:pt x="108" y="18"/>
                  </a:cubicBezTo>
                  <a:cubicBezTo>
                    <a:pt x="77" y="27"/>
                    <a:pt x="45" y="24"/>
                    <a:pt x="13" y="18"/>
                  </a:cubicBezTo>
                  <a:cubicBezTo>
                    <a:pt x="9" y="12"/>
                    <a:pt x="4" y="6"/>
                    <a:pt x="0" y="0"/>
                  </a:cubicBezTo>
                  <a:close/>
                </a:path>
              </a:pathLst>
            </a:custGeom>
            <a:solidFill>
              <a:srgbClr val="484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33">
              <a:extLst>
                <a:ext uri="{FF2B5EF4-FFF2-40B4-BE49-F238E27FC236}">
                  <a16:creationId xmlns:a16="http://schemas.microsoft.com/office/drawing/2014/main" id="{4DCE1A67-B3F1-C31E-E29B-B34A2A287153}"/>
                </a:ext>
              </a:extLst>
            </p:cNvPr>
            <p:cNvSpPr/>
            <p:nvPr/>
          </p:nvSpPr>
          <p:spPr bwMode="auto">
            <a:xfrm>
              <a:off x="3787776" y="565151"/>
              <a:ext cx="914400" cy="727075"/>
            </a:xfrm>
            <a:custGeom>
              <a:avLst/>
              <a:gdLst>
                <a:gd name="T0" fmla="*/ 155 w 155"/>
                <a:gd name="T1" fmla="*/ 22 h 124"/>
                <a:gd name="T2" fmla="*/ 155 w 155"/>
                <a:gd name="T3" fmla="*/ 25 h 124"/>
                <a:gd name="T4" fmla="*/ 140 w 155"/>
                <a:gd name="T5" fmla="*/ 27 h 124"/>
                <a:gd name="T6" fmla="*/ 72 w 155"/>
                <a:gd name="T7" fmla="*/ 40 h 124"/>
                <a:gd name="T8" fmla="*/ 63 w 155"/>
                <a:gd name="T9" fmla="*/ 44 h 124"/>
                <a:gd name="T10" fmla="*/ 13 w 155"/>
                <a:gd name="T11" fmla="*/ 107 h 124"/>
                <a:gd name="T12" fmla="*/ 4 w 155"/>
                <a:gd name="T13" fmla="*/ 124 h 124"/>
                <a:gd name="T14" fmla="*/ 2 w 155"/>
                <a:gd name="T15" fmla="*/ 117 h 124"/>
                <a:gd name="T16" fmla="*/ 155 w 155"/>
                <a:gd name="T17" fmla="*/ 2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124">
                  <a:moveTo>
                    <a:pt x="155" y="22"/>
                  </a:moveTo>
                  <a:cubicBezTo>
                    <a:pt x="155" y="23"/>
                    <a:pt x="155" y="24"/>
                    <a:pt x="155" y="25"/>
                  </a:cubicBezTo>
                  <a:cubicBezTo>
                    <a:pt x="150" y="30"/>
                    <a:pt x="145" y="28"/>
                    <a:pt x="140" y="27"/>
                  </a:cubicBezTo>
                  <a:cubicBezTo>
                    <a:pt x="116" y="25"/>
                    <a:pt x="93" y="29"/>
                    <a:pt x="72" y="40"/>
                  </a:cubicBezTo>
                  <a:cubicBezTo>
                    <a:pt x="69" y="41"/>
                    <a:pt x="66" y="42"/>
                    <a:pt x="63" y="44"/>
                  </a:cubicBezTo>
                  <a:cubicBezTo>
                    <a:pt x="38" y="58"/>
                    <a:pt x="22" y="80"/>
                    <a:pt x="13" y="107"/>
                  </a:cubicBezTo>
                  <a:cubicBezTo>
                    <a:pt x="11" y="113"/>
                    <a:pt x="11" y="121"/>
                    <a:pt x="4" y="124"/>
                  </a:cubicBezTo>
                  <a:cubicBezTo>
                    <a:pt x="0" y="123"/>
                    <a:pt x="0" y="120"/>
                    <a:pt x="2" y="117"/>
                  </a:cubicBezTo>
                  <a:cubicBezTo>
                    <a:pt x="11" y="50"/>
                    <a:pt x="91" y="0"/>
                    <a:pt x="155" y="22"/>
                  </a:cubicBezTo>
                  <a:close/>
                </a:path>
              </a:pathLst>
            </a:custGeom>
            <a:solidFill>
              <a:srgbClr val="5C53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34">
              <a:extLst>
                <a:ext uri="{FF2B5EF4-FFF2-40B4-BE49-F238E27FC236}">
                  <a16:creationId xmlns:a16="http://schemas.microsoft.com/office/drawing/2014/main" id="{C07C7C0C-D350-07DD-9D80-97F0E6648C00}"/>
                </a:ext>
              </a:extLst>
            </p:cNvPr>
            <p:cNvSpPr/>
            <p:nvPr/>
          </p:nvSpPr>
          <p:spPr bwMode="auto">
            <a:xfrm>
              <a:off x="4979988" y="898526"/>
              <a:ext cx="384175" cy="1079500"/>
            </a:xfrm>
            <a:custGeom>
              <a:avLst/>
              <a:gdLst>
                <a:gd name="T0" fmla="*/ 19 w 65"/>
                <a:gd name="T1" fmla="*/ 11 h 184"/>
                <a:gd name="T2" fmla="*/ 21 w 65"/>
                <a:gd name="T3" fmla="*/ 0 h 184"/>
                <a:gd name="T4" fmla="*/ 29 w 65"/>
                <a:gd name="T5" fmla="*/ 17 h 184"/>
                <a:gd name="T6" fmla="*/ 3 w 65"/>
                <a:gd name="T7" fmla="*/ 184 h 184"/>
                <a:gd name="T8" fmla="*/ 0 w 65"/>
                <a:gd name="T9" fmla="*/ 178 h 184"/>
                <a:gd name="T10" fmla="*/ 38 w 65"/>
                <a:gd name="T11" fmla="*/ 109 h 184"/>
                <a:gd name="T12" fmla="*/ 24 w 65"/>
                <a:gd name="T13" fmla="*/ 28 h 184"/>
                <a:gd name="T14" fmla="*/ 19 w 65"/>
                <a:gd name="T15" fmla="*/ 11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84">
                  <a:moveTo>
                    <a:pt x="19" y="11"/>
                  </a:moveTo>
                  <a:cubicBezTo>
                    <a:pt x="19" y="7"/>
                    <a:pt x="18" y="3"/>
                    <a:pt x="21" y="0"/>
                  </a:cubicBezTo>
                  <a:cubicBezTo>
                    <a:pt x="20" y="8"/>
                    <a:pt x="26" y="12"/>
                    <a:pt x="29" y="17"/>
                  </a:cubicBezTo>
                  <a:cubicBezTo>
                    <a:pt x="65" y="71"/>
                    <a:pt x="53" y="147"/>
                    <a:pt x="3" y="184"/>
                  </a:cubicBezTo>
                  <a:cubicBezTo>
                    <a:pt x="2" y="182"/>
                    <a:pt x="1" y="180"/>
                    <a:pt x="0" y="178"/>
                  </a:cubicBezTo>
                  <a:cubicBezTo>
                    <a:pt x="17" y="158"/>
                    <a:pt x="33" y="137"/>
                    <a:pt x="38" y="109"/>
                  </a:cubicBezTo>
                  <a:cubicBezTo>
                    <a:pt x="43" y="80"/>
                    <a:pt x="38" y="53"/>
                    <a:pt x="24" y="28"/>
                  </a:cubicBezTo>
                  <a:cubicBezTo>
                    <a:pt x="21" y="23"/>
                    <a:pt x="16" y="18"/>
                    <a:pt x="19" y="11"/>
                  </a:cubicBezTo>
                  <a:close/>
                </a:path>
              </a:pathLst>
            </a:custGeom>
            <a:solidFill>
              <a:srgbClr val="5C5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35">
              <a:extLst>
                <a:ext uri="{FF2B5EF4-FFF2-40B4-BE49-F238E27FC236}">
                  <a16:creationId xmlns:a16="http://schemas.microsoft.com/office/drawing/2014/main" id="{6D53A225-1E51-4406-7BB9-5C7A0517B2DF}"/>
                </a:ext>
              </a:extLst>
            </p:cNvPr>
            <p:cNvSpPr/>
            <p:nvPr/>
          </p:nvSpPr>
          <p:spPr bwMode="auto">
            <a:xfrm>
              <a:off x="3722688" y="1250951"/>
              <a:ext cx="436563" cy="709613"/>
            </a:xfrm>
            <a:custGeom>
              <a:avLst/>
              <a:gdLst>
                <a:gd name="T0" fmla="*/ 13 w 74"/>
                <a:gd name="T1" fmla="*/ 0 h 121"/>
                <a:gd name="T2" fmla="*/ 16 w 74"/>
                <a:gd name="T3" fmla="*/ 7 h 121"/>
                <a:gd name="T4" fmla="*/ 20 w 74"/>
                <a:gd name="T5" fmla="*/ 48 h 121"/>
                <a:gd name="T6" fmla="*/ 43 w 74"/>
                <a:gd name="T7" fmla="*/ 98 h 121"/>
                <a:gd name="T8" fmla="*/ 62 w 74"/>
                <a:gd name="T9" fmla="*/ 110 h 121"/>
                <a:gd name="T10" fmla="*/ 74 w 74"/>
                <a:gd name="T11" fmla="*/ 117 h 121"/>
                <a:gd name="T12" fmla="*/ 51 w 74"/>
                <a:gd name="T13" fmla="*/ 121 h 121"/>
                <a:gd name="T14" fmla="*/ 13 w 74"/>
                <a:gd name="T15" fmla="*/ 0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120">
                  <a:moveTo>
                    <a:pt x="13" y="0"/>
                  </a:moveTo>
                  <a:cubicBezTo>
                    <a:pt x="14" y="2"/>
                    <a:pt x="15" y="4"/>
                    <a:pt x="16" y="7"/>
                  </a:cubicBezTo>
                  <a:cubicBezTo>
                    <a:pt x="20" y="20"/>
                    <a:pt x="17" y="34"/>
                    <a:pt x="20" y="48"/>
                  </a:cubicBezTo>
                  <a:cubicBezTo>
                    <a:pt x="24" y="66"/>
                    <a:pt x="30" y="83"/>
                    <a:pt x="43" y="98"/>
                  </a:cubicBezTo>
                  <a:cubicBezTo>
                    <a:pt x="48" y="104"/>
                    <a:pt x="53" y="110"/>
                    <a:pt x="62" y="110"/>
                  </a:cubicBezTo>
                  <a:cubicBezTo>
                    <a:pt x="67" y="111"/>
                    <a:pt x="73" y="111"/>
                    <a:pt x="74" y="117"/>
                  </a:cubicBezTo>
                  <a:cubicBezTo>
                    <a:pt x="67" y="120"/>
                    <a:pt x="58" y="115"/>
                    <a:pt x="51" y="121"/>
                  </a:cubicBezTo>
                  <a:cubicBezTo>
                    <a:pt x="17" y="94"/>
                    <a:pt x="0" y="41"/>
                    <a:pt x="13" y="0"/>
                  </a:cubicBezTo>
                  <a:close/>
                </a:path>
              </a:pathLst>
            </a:custGeom>
            <a:solidFill>
              <a:srgbClr val="665D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36">
              <a:extLst>
                <a:ext uri="{FF2B5EF4-FFF2-40B4-BE49-F238E27FC236}">
                  <a16:creationId xmlns:a16="http://schemas.microsoft.com/office/drawing/2014/main" id="{5348F60A-5F66-981A-4F06-FBDABF4DDE26}"/>
                </a:ext>
              </a:extLst>
            </p:cNvPr>
            <p:cNvSpPr/>
            <p:nvPr/>
          </p:nvSpPr>
          <p:spPr bwMode="auto">
            <a:xfrm>
              <a:off x="4903788" y="600076"/>
              <a:ext cx="200025" cy="152400"/>
            </a:xfrm>
            <a:custGeom>
              <a:avLst/>
              <a:gdLst>
                <a:gd name="T0" fmla="*/ 9 w 34"/>
                <a:gd name="T1" fmla="*/ 16 h 26"/>
                <a:gd name="T2" fmla="*/ 0 w 34"/>
                <a:gd name="T3" fmla="*/ 9 h 26"/>
                <a:gd name="T4" fmla="*/ 23 w 34"/>
                <a:gd name="T5" fmla="*/ 5 h 26"/>
                <a:gd name="T6" fmla="*/ 29 w 34"/>
                <a:gd name="T7" fmla="*/ 26 h 26"/>
                <a:gd name="T8" fmla="*/ 20 w 34"/>
                <a:gd name="T9" fmla="*/ 23 h 26"/>
                <a:gd name="T10" fmla="*/ 17 w 34"/>
                <a:gd name="T11" fmla="*/ 13 h 26"/>
                <a:gd name="T12" fmla="*/ 9 w 34"/>
                <a:gd name="T13" fmla="*/ 16 h 26"/>
              </a:gdLst>
              <a:ahLst/>
              <a:cxnLst>
                <a:cxn ang="0">
                  <a:pos x="T0" y="T1"/>
                </a:cxn>
                <a:cxn ang="0">
                  <a:pos x="T2" y="T3"/>
                </a:cxn>
                <a:cxn ang="0">
                  <a:pos x="T4" y="T5"/>
                </a:cxn>
                <a:cxn ang="0">
                  <a:pos x="T6" y="T7"/>
                </a:cxn>
                <a:cxn ang="0">
                  <a:pos x="T8" y="T9"/>
                </a:cxn>
                <a:cxn ang="0">
                  <a:pos x="T10" y="T11"/>
                </a:cxn>
                <a:cxn ang="0">
                  <a:pos x="T12" y="T13"/>
                </a:cxn>
              </a:cxnLst>
              <a:rect l="0" t="0" r="r" b="b"/>
              <a:pathLst>
                <a:path w="34" h="26">
                  <a:moveTo>
                    <a:pt x="9" y="16"/>
                  </a:moveTo>
                  <a:cubicBezTo>
                    <a:pt x="5" y="16"/>
                    <a:pt x="2" y="13"/>
                    <a:pt x="0" y="9"/>
                  </a:cubicBezTo>
                  <a:cubicBezTo>
                    <a:pt x="7" y="0"/>
                    <a:pt x="15" y="0"/>
                    <a:pt x="23" y="5"/>
                  </a:cubicBezTo>
                  <a:cubicBezTo>
                    <a:pt x="31" y="10"/>
                    <a:pt x="34" y="17"/>
                    <a:pt x="29" y="26"/>
                  </a:cubicBezTo>
                  <a:cubicBezTo>
                    <a:pt x="25" y="26"/>
                    <a:pt x="22" y="26"/>
                    <a:pt x="20" y="23"/>
                  </a:cubicBezTo>
                  <a:cubicBezTo>
                    <a:pt x="20" y="19"/>
                    <a:pt x="20" y="15"/>
                    <a:pt x="17" y="13"/>
                  </a:cubicBezTo>
                  <a:cubicBezTo>
                    <a:pt x="13" y="11"/>
                    <a:pt x="12" y="15"/>
                    <a:pt x="9" y="16"/>
                  </a:cubicBezTo>
                  <a:close/>
                </a:path>
              </a:pathLst>
            </a:custGeom>
            <a:solidFill>
              <a:srgbClr val="923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37">
              <a:extLst>
                <a:ext uri="{FF2B5EF4-FFF2-40B4-BE49-F238E27FC236}">
                  <a16:creationId xmlns:a16="http://schemas.microsoft.com/office/drawing/2014/main" id="{44141ECB-D51E-A695-08A1-1C3090E531CB}"/>
                </a:ext>
              </a:extLst>
            </p:cNvPr>
            <p:cNvSpPr/>
            <p:nvPr/>
          </p:nvSpPr>
          <p:spPr bwMode="auto">
            <a:xfrm>
              <a:off x="4402138" y="2909888"/>
              <a:ext cx="182563" cy="504825"/>
            </a:xfrm>
            <a:custGeom>
              <a:avLst/>
              <a:gdLst>
                <a:gd name="T0" fmla="*/ 26 w 31"/>
                <a:gd name="T1" fmla="*/ 39 h 86"/>
                <a:gd name="T2" fmla="*/ 26 w 31"/>
                <a:gd name="T3" fmla="*/ 68 h 86"/>
                <a:gd name="T4" fmla="*/ 15 w 31"/>
                <a:gd name="T5" fmla="*/ 83 h 86"/>
                <a:gd name="T6" fmla="*/ 5 w 31"/>
                <a:gd name="T7" fmla="*/ 76 h 86"/>
                <a:gd name="T8" fmla="*/ 7 w 31"/>
                <a:gd name="T9" fmla="*/ 59 h 86"/>
                <a:gd name="T10" fmla="*/ 12 w 31"/>
                <a:gd name="T11" fmla="*/ 42 h 86"/>
                <a:gd name="T12" fmla="*/ 13 w 31"/>
                <a:gd name="T13" fmla="*/ 4 h 86"/>
                <a:gd name="T14" fmla="*/ 17 w 31"/>
                <a:gd name="T15" fmla="*/ 0 h 86"/>
                <a:gd name="T16" fmla="*/ 21 w 31"/>
                <a:gd name="T17" fmla="*/ 4 h 86"/>
                <a:gd name="T18" fmla="*/ 26 w 31"/>
                <a:gd name="T19" fmla="*/ 3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86">
                  <a:moveTo>
                    <a:pt x="26" y="39"/>
                  </a:moveTo>
                  <a:cubicBezTo>
                    <a:pt x="26" y="50"/>
                    <a:pt x="25" y="59"/>
                    <a:pt x="26" y="68"/>
                  </a:cubicBezTo>
                  <a:cubicBezTo>
                    <a:pt x="26" y="76"/>
                    <a:pt x="20" y="80"/>
                    <a:pt x="15" y="83"/>
                  </a:cubicBezTo>
                  <a:cubicBezTo>
                    <a:pt x="10" y="86"/>
                    <a:pt x="6" y="80"/>
                    <a:pt x="5" y="76"/>
                  </a:cubicBezTo>
                  <a:cubicBezTo>
                    <a:pt x="2" y="70"/>
                    <a:pt x="0" y="61"/>
                    <a:pt x="7" y="59"/>
                  </a:cubicBezTo>
                  <a:cubicBezTo>
                    <a:pt x="16" y="55"/>
                    <a:pt x="16" y="50"/>
                    <a:pt x="12" y="42"/>
                  </a:cubicBezTo>
                  <a:cubicBezTo>
                    <a:pt x="7" y="30"/>
                    <a:pt x="16" y="17"/>
                    <a:pt x="13" y="4"/>
                  </a:cubicBezTo>
                  <a:cubicBezTo>
                    <a:pt x="13" y="2"/>
                    <a:pt x="14" y="0"/>
                    <a:pt x="17" y="0"/>
                  </a:cubicBezTo>
                  <a:cubicBezTo>
                    <a:pt x="20" y="0"/>
                    <a:pt x="19" y="2"/>
                    <a:pt x="21" y="4"/>
                  </a:cubicBezTo>
                  <a:cubicBezTo>
                    <a:pt x="31" y="15"/>
                    <a:pt x="22" y="29"/>
                    <a:pt x="26" y="39"/>
                  </a:cubicBezTo>
                  <a:close/>
                </a:path>
              </a:pathLst>
            </a:custGeom>
            <a:solidFill>
              <a:srgbClr val="ABA4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38">
              <a:extLst>
                <a:ext uri="{FF2B5EF4-FFF2-40B4-BE49-F238E27FC236}">
                  <a16:creationId xmlns:a16="http://schemas.microsoft.com/office/drawing/2014/main" id="{A418FEB4-DFAF-24E9-7D91-872F2491D4E9}"/>
                </a:ext>
              </a:extLst>
            </p:cNvPr>
            <p:cNvSpPr/>
            <p:nvPr/>
          </p:nvSpPr>
          <p:spPr bwMode="auto">
            <a:xfrm>
              <a:off x="4471988" y="3490913"/>
              <a:ext cx="106363" cy="222250"/>
            </a:xfrm>
            <a:custGeom>
              <a:avLst/>
              <a:gdLst>
                <a:gd name="T0" fmla="*/ 7 w 18"/>
                <a:gd name="T1" fmla="*/ 5 h 38"/>
                <a:gd name="T2" fmla="*/ 14 w 18"/>
                <a:gd name="T3" fmla="*/ 0 h 38"/>
                <a:gd name="T4" fmla="*/ 16 w 18"/>
                <a:gd name="T5" fmla="*/ 8 h 38"/>
                <a:gd name="T6" fmla="*/ 16 w 18"/>
                <a:gd name="T7" fmla="*/ 30 h 38"/>
                <a:gd name="T8" fmla="*/ 7 w 18"/>
                <a:gd name="T9" fmla="*/ 33 h 38"/>
                <a:gd name="T10" fmla="*/ 7 w 18"/>
                <a:gd name="T11" fmla="*/ 5 h 38"/>
              </a:gdLst>
              <a:ahLst/>
              <a:cxnLst>
                <a:cxn ang="0">
                  <a:pos x="T0" y="T1"/>
                </a:cxn>
                <a:cxn ang="0">
                  <a:pos x="T2" y="T3"/>
                </a:cxn>
                <a:cxn ang="0">
                  <a:pos x="T4" y="T5"/>
                </a:cxn>
                <a:cxn ang="0">
                  <a:pos x="T6" y="T7"/>
                </a:cxn>
                <a:cxn ang="0">
                  <a:pos x="T8" y="T9"/>
                </a:cxn>
                <a:cxn ang="0">
                  <a:pos x="T10" y="T11"/>
                </a:cxn>
              </a:cxnLst>
              <a:rect l="0" t="0" r="r" b="b"/>
              <a:pathLst>
                <a:path w="18" h="38">
                  <a:moveTo>
                    <a:pt x="7" y="5"/>
                  </a:moveTo>
                  <a:cubicBezTo>
                    <a:pt x="9" y="3"/>
                    <a:pt x="12" y="0"/>
                    <a:pt x="14" y="0"/>
                  </a:cubicBezTo>
                  <a:cubicBezTo>
                    <a:pt x="18" y="0"/>
                    <a:pt x="16" y="5"/>
                    <a:pt x="16" y="8"/>
                  </a:cubicBezTo>
                  <a:cubicBezTo>
                    <a:pt x="17" y="15"/>
                    <a:pt x="16" y="22"/>
                    <a:pt x="16" y="30"/>
                  </a:cubicBezTo>
                  <a:cubicBezTo>
                    <a:pt x="16" y="38"/>
                    <a:pt x="11" y="35"/>
                    <a:pt x="7" y="33"/>
                  </a:cubicBezTo>
                  <a:cubicBezTo>
                    <a:pt x="0" y="24"/>
                    <a:pt x="1" y="15"/>
                    <a:pt x="7" y="5"/>
                  </a:cubicBezTo>
                  <a:close/>
                </a:path>
              </a:pathLst>
            </a:custGeom>
            <a:solidFill>
              <a:srgbClr val="DACD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39">
              <a:extLst>
                <a:ext uri="{FF2B5EF4-FFF2-40B4-BE49-F238E27FC236}">
                  <a16:creationId xmlns:a16="http://schemas.microsoft.com/office/drawing/2014/main" id="{09C54868-D2EE-F0CA-D2A5-74138A3D5FCD}"/>
                </a:ext>
              </a:extLst>
            </p:cNvPr>
            <p:cNvSpPr/>
            <p:nvPr/>
          </p:nvSpPr>
          <p:spPr bwMode="auto">
            <a:xfrm>
              <a:off x="4419601" y="3449638"/>
              <a:ext cx="88900" cy="252413"/>
            </a:xfrm>
            <a:custGeom>
              <a:avLst/>
              <a:gdLst>
                <a:gd name="T0" fmla="*/ 9 w 15"/>
                <a:gd name="T1" fmla="*/ 40 h 43"/>
                <a:gd name="T2" fmla="*/ 0 w 15"/>
                <a:gd name="T3" fmla="*/ 35 h 43"/>
                <a:gd name="T4" fmla="*/ 1 w 15"/>
                <a:gd name="T5" fmla="*/ 13 h 43"/>
                <a:gd name="T6" fmla="*/ 10 w 15"/>
                <a:gd name="T7" fmla="*/ 12 h 43"/>
                <a:gd name="T8" fmla="*/ 9 w 15"/>
                <a:gd name="T9" fmla="*/ 40 h 43"/>
              </a:gdLst>
              <a:ahLst/>
              <a:cxnLst>
                <a:cxn ang="0">
                  <a:pos x="T0" y="T1"/>
                </a:cxn>
                <a:cxn ang="0">
                  <a:pos x="T2" y="T3"/>
                </a:cxn>
                <a:cxn ang="0">
                  <a:pos x="T4" y="T5"/>
                </a:cxn>
                <a:cxn ang="0">
                  <a:pos x="T6" y="T7"/>
                </a:cxn>
                <a:cxn ang="0">
                  <a:pos x="T8" y="T9"/>
                </a:cxn>
              </a:cxnLst>
              <a:rect l="0" t="0" r="r" b="b"/>
              <a:pathLst>
                <a:path w="15" h="43">
                  <a:moveTo>
                    <a:pt x="9" y="40"/>
                  </a:moveTo>
                  <a:cubicBezTo>
                    <a:pt x="4" y="42"/>
                    <a:pt x="0" y="43"/>
                    <a:pt x="0" y="35"/>
                  </a:cubicBezTo>
                  <a:cubicBezTo>
                    <a:pt x="1" y="28"/>
                    <a:pt x="0" y="21"/>
                    <a:pt x="1" y="13"/>
                  </a:cubicBezTo>
                  <a:cubicBezTo>
                    <a:pt x="1" y="0"/>
                    <a:pt x="6" y="8"/>
                    <a:pt x="10" y="12"/>
                  </a:cubicBezTo>
                  <a:cubicBezTo>
                    <a:pt x="13" y="22"/>
                    <a:pt x="15" y="31"/>
                    <a:pt x="9" y="40"/>
                  </a:cubicBezTo>
                  <a:close/>
                </a:path>
              </a:pathLst>
            </a:custGeom>
            <a:solidFill>
              <a:srgbClr val="EBDA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40">
              <a:extLst>
                <a:ext uri="{FF2B5EF4-FFF2-40B4-BE49-F238E27FC236}">
                  <a16:creationId xmlns:a16="http://schemas.microsoft.com/office/drawing/2014/main" id="{677F719F-FA42-DA6D-ACFA-175FB315813D}"/>
                </a:ext>
              </a:extLst>
            </p:cNvPr>
            <p:cNvSpPr/>
            <p:nvPr/>
          </p:nvSpPr>
          <p:spPr bwMode="auto">
            <a:xfrm>
              <a:off x="4471988" y="3519488"/>
              <a:ext cx="42863" cy="165100"/>
            </a:xfrm>
            <a:custGeom>
              <a:avLst/>
              <a:gdLst>
                <a:gd name="T0" fmla="*/ 0 w 7"/>
                <a:gd name="T1" fmla="*/ 28 h 28"/>
                <a:gd name="T2" fmla="*/ 1 w 7"/>
                <a:gd name="T3" fmla="*/ 0 h 28"/>
                <a:gd name="T4" fmla="*/ 7 w 7"/>
                <a:gd name="T5" fmla="*/ 0 h 28"/>
                <a:gd name="T6" fmla="*/ 7 w 7"/>
                <a:gd name="T7" fmla="*/ 28 h 28"/>
                <a:gd name="T8" fmla="*/ 0 w 7"/>
                <a:gd name="T9" fmla="*/ 28 h 28"/>
              </a:gdLst>
              <a:ahLst/>
              <a:cxnLst>
                <a:cxn ang="0">
                  <a:pos x="T0" y="T1"/>
                </a:cxn>
                <a:cxn ang="0">
                  <a:pos x="T2" y="T3"/>
                </a:cxn>
                <a:cxn ang="0">
                  <a:pos x="T4" y="T5"/>
                </a:cxn>
                <a:cxn ang="0">
                  <a:pos x="T6" y="T7"/>
                </a:cxn>
                <a:cxn ang="0">
                  <a:pos x="T8" y="T9"/>
                </a:cxn>
              </a:cxnLst>
              <a:rect l="0" t="0" r="r" b="b"/>
              <a:pathLst>
                <a:path w="7" h="28">
                  <a:moveTo>
                    <a:pt x="0" y="28"/>
                  </a:moveTo>
                  <a:cubicBezTo>
                    <a:pt x="0" y="19"/>
                    <a:pt x="1" y="9"/>
                    <a:pt x="1" y="0"/>
                  </a:cubicBezTo>
                  <a:cubicBezTo>
                    <a:pt x="3" y="0"/>
                    <a:pt x="5" y="0"/>
                    <a:pt x="7" y="0"/>
                  </a:cubicBezTo>
                  <a:cubicBezTo>
                    <a:pt x="7" y="10"/>
                    <a:pt x="7" y="19"/>
                    <a:pt x="7" y="28"/>
                  </a:cubicBezTo>
                  <a:cubicBezTo>
                    <a:pt x="5" y="28"/>
                    <a:pt x="2" y="28"/>
                    <a:pt x="0" y="28"/>
                  </a:cubicBezTo>
                  <a:close/>
                </a:path>
              </a:pathLst>
            </a:custGeom>
            <a:solidFill>
              <a:srgbClr val="9B8C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41">
              <a:extLst>
                <a:ext uri="{FF2B5EF4-FFF2-40B4-BE49-F238E27FC236}">
                  <a16:creationId xmlns:a16="http://schemas.microsoft.com/office/drawing/2014/main" id="{836A4B64-F076-4C63-2BFC-E9D26BDB0D46}"/>
                </a:ext>
              </a:extLst>
            </p:cNvPr>
            <p:cNvSpPr/>
            <p:nvPr/>
          </p:nvSpPr>
          <p:spPr bwMode="auto">
            <a:xfrm>
              <a:off x="3835401" y="728663"/>
              <a:ext cx="1422400" cy="1331913"/>
            </a:xfrm>
            <a:custGeom>
              <a:avLst/>
              <a:gdLst>
                <a:gd name="T0" fmla="*/ 55 w 241"/>
                <a:gd name="T1" fmla="*/ 206 h 227"/>
                <a:gd name="T2" fmla="*/ 42 w 241"/>
                <a:gd name="T3" fmla="*/ 203 h 227"/>
                <a:gd name="T4" fmla="*/ 5 w 241"/>
                <a:gd name="T5" fmla="*/ 152 h 227"/>
                <a:gd name="T6" fmla="*/ 3 w 241"/>
                <a:gd name="T7" fmla="*/ 146 h 227"/>
                <a:gd name="T8" fmla="*/ 5 w 241"/>
                <a:gd name="T9" fmla="*/ 131 h 227"/>
                <a:gd name="T10" fmla="*/ 3 w 241"/>
                <a:gd name="T11" fmla="*/ 115 h 227"/>
                <a:gd name="T12" fmla="*/ 19 w 241"/>
                <a:gd name="T13" fmla="*/ 97 h 227"/>
                <a:gd name="T14" fmla="*/ 60 w 241"/>
                <a:gd name="T15" fmla="*/ 33 h 227"/>
                <a:gd name="T16" fmla="*/ 57 w 241"/>
                <a:gd name="T17" fmla="*/ 20 h 227"/>
                <a:gd name="T18" fmla="*/ 54 w 241"/>
                <a:gd name="T19" fmla="*/ 13 h 227"/>
                <a:gd name="T20" fmla="*/ 60 w 241"/>
                <a:gd name="T21" fmla="*/ 9 h 227"/>
                <a:gd name="T22" fmla="*/ 98 w 241"/>
                <a:gd name="T23" fmla="*/ 5 h 227"/>
                <a:gd name="T24" fmla="*/ 166 w 241"/>
                <a:gd name="T25" fmla="*/ 17 h 227"/>
                <a:gd name="T26" fmla="*/ 201 w 241"/>
                <a:gd name="T27" fmla="*/ 43 h 227"/>
                <a:gd name="T28" fmla="*/ 209 w 241"/>
                <a:gd name="T29" fmla="*/ 178 h 227"/>
                <a:gd name="T30" fmla="*/ 185 w 241"/>
                <a:gd name="T31" fmla="*/ 206 h 227"/>
                <a:gd name="T32" fmla="*/ 154 w 241"/>
                <a:gd name="T33" fmla="*/ 221 h 227"/>
                <a:gd name="T34" fmla="*/ 139 w 241"/>
                <a:gd name="T35" fmla="*/ 217 h 227"/>
                <a:gd name="T36" fmla="*/ 91 w 241"/>
                <a:gd name="T37" fmla="*/ 216 h 227"/>
                <a:gd name="T38" fmla="*/ 75 w 241"/>
                <a:gd name="T39" fmla="*/ 219 h 227"/>
                <a:gd name="T40" fmla="*/ 55 w 241"/>
                <a:gd name="T41" fmla="*/ 2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1" h="226">
                  <a:moveTo>
                    <a:pt x="55" y="206"/>
                  </a:moveTo>
                  <a:cubicBezTo>
                    <a:pt x="51" y="202"/>
                    <a:pt x="46" y="204"/>
                    <a:pt x="42" y="203"/>
                  </a:cubicBezTo>
                  <a:cubicBezTo>
                    <a:pt x="33" y="184"/>
                    <a:pt x="20" y="167"/>
                    <a:pt x="5" y="152"/>
                  </a:cubicBezTo>
                  <a:cubicBezTo>
                    <a:pt x="4" y="150"/>
                    <a:pt x="3" y="149"/>
                    <a:pt x="3" y="146"/>
                  </a:cubicBezTo>
                  <a:cubicBezTo>
                    <a:pt x="11" y="142"/>
                    <a:pt x="12" y="137"/>
                    <a:pt x="5" y="131"/>
                  </a:cubicBezTo>
                  <a:cubicBezTo>
                    <a:pt x="3" y="126"/>
                    <a:pt x="0" y="121"/>
                    <a:pt x="3" y="115"/>
                  </a:cubicBezTo>
                  <a:cubicBezTo>
                    <a:pt x="12" y="113"/>
                    <a:pt x="17" y="108"/>
                    <a:pt x="19" y="97"/>
                  </a:cubicBezTo>
                  <a:cubicBezTo>
                    <a:pt x="25" y="71"/>
                    <a:pt x="40" y="50"/>
                    <a:pt x="60" y="33"/>
                  </a:cubicBezTo>
                  <a:cubicBezTo>
                    <a:pt x="65" y="28"/>
                    <a:pt x="70" y="22"/>
                    <a:pt x="57" y="20"/>
                  </a:cubicBezTo>
                  <a:cubicBezTo>
                    <a:pt x="54" y="18"/>
                    <a:pt x="52" y="16"/>
                    <a:pt x="54" y="13"/>
                  </a:cubicBezTo>
                  <a:cubicBezTo>
                    <a:pt x="56" y="12"/>
                    <a:pt x="58" y="10"/>
                    <a:pt x="60" y="9"/>
                  </a:cubicBezTo>
                  <a:cubicBezTo>
                    <a:pt x="73" y="9"/>
                    <a:pt x="85" y="8"/>
                    <a:pt x="98" y="5"/>
                  </a:cubicBezTo>
                  <a:cubicBezTo>
                    <a:pt x="122" y="0"/>
                    <a:pt x="145" y="2"/>
                    <a:pt x="166" y="17"/>
                  </a:cubicBezTo>
                  <a:cubicBezTo>
                    <a:pt x="178" y="25"/>
                    <a:pt x="190" y="33"/>
                    <a:pt x="201" y="43"/>
                  </a:cubicBezTo>
                  <a:cubicBezTo>
                    <a:pt x="233" y="82"/>
                    <a:pt x="241" y="132"/>
                    <a:pt x="209" y="178"/>
                  </a:cubicBezTo>
                  <a:cubicBezTo>
                    <a:pt x="202" y="188"/>
                    <a:pt x="195" y="198"/>
                    <a:pt x="185" y="206"/>
                  </a:cubicBezTo>
                  <a:cubicBezTo>
                    <a:pt x="172" y="206"/>
                    <a:pt x="163" y="214"/>
                    <a:pt x="154" y="221"/>
                  </a:cubicBezTo>
                  <a:cubicBezTo>
                    <a:pt x="147" y="227"/>
                    <a:pt x="143" y="225"/>
                    <a:pt x="139" y="217"/>
                  </a:cubicBezTo>
                  <a:cubicBezTo>
                    <a:pt x="130" y="200"/>
                    <a:pt x="100" y="199"/>
                    <a:pt x="91" y="216"/>
                  </a:cubicBezTo>
                  <a:cubicBezTo>
                    <a:pt x="86" y="226"/>
                    <a:pt x="82" y="225"/>
                    <a:pt x="75" y="219"/>
                  </a:cubicBezTo>
                  <a:cubicBezTo>
                    <a:pt x="69" y="214"/>
                    <a:pt x="62" y="211"/>
                    <a:pt x="55" y="206"/>
                  </a:cubicBezTo>
                  <a:close/>
                </a:path>
              </a:pathLst>
            </a:custGeom>
            <a:solidFill>
              <a:srgbClr val="F5E9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42">
              <a:extLst>
                <a:ext uri="{FF2B5EF4-FFF2-40B4-BE49-F238E27FC236}">
                  <a16:creationId xmlns:a16="http://schemas.microsoft.com/office/drawing/2014/main" id="{4918F1A4-1604-1D94-49FE-EB92DDE57516}"/>
                </a:ext>
              </a:extLst>
            </p:cNvPr>
            <p:cNvSpPr/>
            <p:nvPr/>
          </p:nvSpPr>
          <p:spPr bwMode="auto">
            <a:xfrm>
              <a:off x="4921251" y="915988"/>
              <a:ext cx="425450" cy="1027113"/>
            </a:xfrm>
            <a:custGeom>
              <a:avLst/>
              <a:gdLst>
                <a:gd name="T0" fmla="*/ 1 w 72"/>
                <a:gd name="T1" fmla="*/ 174 h 175"/>
                <a:gd name="T2" fmla="*/ 20 w 72"/>
                <a:gd name="T3" fmla="*/ 146 h 175"/>
                <a:gd name="T4" fmla="*/ 21 w 72"/>
                <a:gd name="T5" fmla="*/ 21 h 175"/>
                <a:gd name="T6" fmla="*/ 16 w 72"/>
                <a:gd name="T7" fmla="*/ 13 h 175"/>
                <a:gd name="T8" fmla="*/ 14 w 72"/>
                <a:gd name="T9" fmla="*/ 0 h 175"/>
                <a:gd name="T10" fmla="*/ 29 w 72"/>
                <a:gd name="T11" fmla="*/ 8 h 175"/>
                <a:gd name="T12" fmla="*/ 24 w 72"/>
                <a:gd name="T13" fmla="*/ 164 h 175"/>
                <a:gd name="T14" fmla="*/ 10 w 72"/>
                <a:gd name="T15" fmla="*/ 175 h 175"/>
                <a:gd name="T16" fmla="*/ 1 w 72"/>
                <a:gd name="T17" fmla="*/ 17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75">
                  <a:moveTo>
                    <a:pt x="1" y="174"/>
                  </a:moveTo>
                  <a:cubicBezTo>
                    <a:pt x="0" y="160"/>
                    <a:pt x="14" y="155"/>
                    <a:pt x="20" y="146"/>
                  </a:cubicBezTo>
                  <a:cubicBezTo>
                    <a:pt x="49" y="104"/>
                    <a:pt x="48" y="63"/>
                    <a:pt x="21" y="21"/>
                  </a:cubicBezTo>
                  <a:cubicBezTo>
                    <a:pt x="19" y="19"/>
                    <a:pt x="18" y="16"/>
                    <a:pt x="16" y="13"/>
                  </a:cubicBezTo>
                  <a:cubicBezTo>
                    <a:pt x="6" y="5"/>
                    <a:pt x="6" y="4"/>
                    <a:pt x="14" y="0"/>
                  </a:cubicBezTo>
                  <a:cubicBezTo>
                    <a:pt x="19" y="3"/>
                    <a:pt x="24" y="5"/>
                    <a:pt x="29" y="8"/>
                  </a:cubicBezTo>
                  <a:cubicBezTo>
                    <a:pt x="72" y="70"/>
                    <a:pt x="54" y="131"/>
                    <a:pt x="24" y="164"/>
                  </a:cubicBezTo>
                  <a:cubicBezTo>
                    <a:pt x="20" y="169"/>
                    <a:pt x="17" y="174"/>
                    <a:pt x="10" y="175"/>
                  </a:cubicBezTo>
                  <a:cubicBezTo>
                    <a:pt x="7" y="175"/>
                    <a:pt x="4" y="174"/>
                    <a:pt x="1" y="174"/>
                  </a:cubicBezTo>
                  <a:close/>
                </a:path>
              </a:pathLst>
            </a:custGeom>
            <a:solidFill>
              <a:srgbClr val="F7E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43">
              <a:extLst>
                <a:ext uri="{FF2B5EF4-FFF2-40B4-BE49-F238E27FC236}">
                  <a16:creationId xmlns:a16="http://schemas.microsoft.com/office/drawing/2014/main" id="{0AF2E9A8-2E2A-B9DB-52F9-0B76D69699F4}"/>
                </a:ext>
              </a:extLst>
            </p:cNvPr>
            <p:cNvSpPr/>
            <p:nvPr/>
          </p:nvSpPr>
          <p:spPr bwMode="auto">
            <a:xfrm>
              <a:off x="4189413" y="687388"/>
              <a:ext cx="827088" cy="304800"/>
            </a:xfrm>
            <a:custGeom>
              <a:avLst/>
              <a:gdLst>
                <a:gd name="T0" fmla="*/ 138 w 140"/>
                <a:gd name="T1" fmla="*/ 39 h 52"/>
                <a:gd name="T2" fmla="*/ 140 w 140"/>
                <a:gd name="T3" fmla="*/ 52 h 52"/>
                <a:gd name="T4" fmla="*/ 112 w 140"/>
                <a:gd name="T5" fmla="*/ 33 h 52"/>
                <a:gd name="T6" fmla="*/ 30 w 140"/>
                <a:gd name="T7" fmla="*/ 19 h 52"/>
                <a:gd name="T8" fmla="*/ 0 w 140"/>
                <a:gd name="T9" fmla="*/ 16 h 52"/>
                <a:gd name="T10" fmla="*/ 87 w 140"/>
                <a:gd name="T11" fmla="*/ 4 h 52"/>
                <a:gd name="T12" fmla="*/ 138 w 140"/>
                <a:gd name="T13" fmla="*/ 39 h 52"/>
              </a:gdLst>
              <a:ahLst/>
              <a:cxnLst>
                <a:cxn ang="0">
                  <a:pos x="T0" y="T1"/>
                </a:cxn>
                <a:cxn ang="0">
                  <a:pos x="T2" y="T3"/>
                </a:cxn>
                <a:cxn ang="0">
                  <a:pos x="T4" y="T5"/>
                </a:cxn>
                <a:cxn ang="0">
                  <a:pos x="T6" y="T7"/>
                </a:cxn>
                <a:cxn ang="0">
                  <a:pos x="T8" y="T9"/>
                </a:cxn>
                <a:cxn ang="0">
                  <a:pos x="T10" y="T11"/>
                </a:cxn>
                <a:cxn ang="0">
                  <a:pos x="T12" y="T13"/>
                </a:cxn>
              </a:cxnLst>
              <a:rect l="0" t="0" r="r" b="b"/>
              <a:pathLst>
                <a:path w="140" h="52">
                  <a:moveTo>
                    <a:pt x="138" y="39"/>
                  </a:moveTo>
                  <a:cubicBezTo>
                    <a:pt x="130" y="45"/>
                    <a:pt x="140" y="48"/>
                    <a:pt x="140" y="52"/>
                  </a:cubicBezTo>
                  <a:cubicBezTo>
                    <a:pt x="129" y="49"/>
                    <a:pt x="121" y="40"/>
                    <a:pt x="112" y="33"/>
                  </a:cubicBezTo>
                  <a:cubicBezTo>
                    <a:pt x="87" y="14"/>
                    <a:pt x="60" y="10"/>
                    <a:pt x="30" y="19"/>
                  </a:cubicBezTo>
                  <a:cubicBezTo>
                    <a:pt x="21" y="22"/>
                    <a:pt x="10" y="24"/>
                    <a:pt x="0" y="16"/>
                  </a:cubicBezTo>
                  <a:cubicBezTo>
                    <a:pt x="27" y="0"/>
                    <a:pt x="57" y="0"/>
                    <a:pt x="87" y="4"/>
                  </a:cubicBezTo>
                  <a:cubicBezTo>
                    <a:pt x="104" y="16"/>
                    <a:pt x="121" y="27"/>
                    <a:pt x="138" y="39"/>
                  </a:cubicBezTo>
                  <a:close/>
                </a:path>
              </a:pathLst>
            </a:custGeom>
            <a:solidFill>
              <a:srgbClr val="F5E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44">
              <a:extLst>
                <a:ext uri="{FF2B5EF4-FFF2-40B4-BE49-F238E27FC236}">
                  <a16:creationId xmlns:a16="http://schemas.microsoft.com/office/drawing/2014/main" id="{7461F8A3-F202-D193-8F25-A08646C432E5}"/>
                </a:ext>
              </a:extLst>
            </p:cNvPr>
            <p:cNvSpPr/>
            <p:nvPr/>
          </p:nvSpPr>
          <p:spPr bwMode="auto">
            <a:xfrm>
              <a:off x="4932363" y="635001"/>
              <a:ext cx="130175" cy="100013"/>
            </a:xfrm>
            <a:custGeom>
              <a:avLst/>
              <a:gdLst>
                <a:gd name="T0" fmla="*/ 4 w 22"/>
                <a:gd name="T1" fmla="*/ 10 h 17"/>
                <a:gd name="T2" fmla="*/ 7 w 22"/>
                <a:gd name="T3" fmla="*/ 1 h 17"/>
                <a:gd name="T4" fmla="*/ 19 w 22"/>
                <a:gd name="T5" fmla="*/ 7 h 17"/>
                <a:gd name="T6" fmla="*/ 15 w 22"/>
                <a:gd name="T7" fmla="*/ 17 h 17"/>
                <a:gd name="T8" fmla="*/ 4 w 22"/>
                <a:gd name="T9" fmla="*/ 10 h 17"/>
              </a:gdLst>
              <a:ahLst/>
              <a:cxnLst>
                <a:cxn ang="0">
                  <a:pos x="T0" y="T1"/>
                </a:cxn>
                <a:cxn ang="0">
                  <a:pos x="T2" y="T3"/>
                </a:cxn>
                <a:cxn ang="0">
                  <a:pos x="T4" y="T5"/>
                </a:cxn>
                <a:cxn ang="0">
                  <a:pos x="T6" y="T7"/>
                </a:cxn>
                <a:cxn ang="0">
                  <a:pos x="T8" y="T9"/>
                </a:cxn>
              </a:cxnLst>
              <a:rect l="0" t="0" r="r" b="b"/>
              <a:pathLst>
                <a:path w="22" h="17">
                  <a:moveTo>
                    <a:pt x="4" y="10"/>
                  </a:moveTo>
                  <a:cubicBezTo>
                    <a:pt x="3" y="7"/>
                    <a:pt x="0" y="2"/>
                    <a:pt x="7" y="1"/>
                  </a:cubicBezTo>
                  <a:cubicBezTo>
                    <a:pt x="12" y="0"/>
                    <a:pt x="16" y="2"/>
                    <a:pt x="19" y="7"/>
                  </a:cubicBezTo>
                  <a:cubicBezTo>
                    <a:pt x="22" y="11"/>
                    <a:pt x="22" y="16"/>
                    <a:pt x="15" y="17"/>
                  </a:cubicBezTo>
                  <a:cubicBezTo>
                    <a:pt x="11" y="15"/>
                    <a:pt x="8" y="12"/>
                    <a:pt x="4" y="10"/>
                  </a:cubicBezTo>
                  <a:close/>
                </a:path>
              </a:pathLst>
            </a:custGeom>
            <a:solidFill>
              <a:srgbClr val="D11D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45">
              <a:extLst>
                <a:ext uri="{FF2B5EF4-FFF2-40B4-BE49-F238E27FC236}">
                  <a16:creationId xmlns:a16="http://schemas.microsoft.com/office/drawing/2014/main" id="{48581764-D79E-3477-217A-18E2920E9D73}"/>
                </a:ext>
              </a:extLst>
            </p:cNvPr>
            <p:cNvSpPr/>
            <p:nvPr/>
          </p:nvSpPr>
          <p:spPr bwMode="auto">
            <a:xfrm>
              <a:off x="3781426" y="804863"/>
              <a:ext cx="396875" cy="1131888"/>
            </a:xfrm>
            <a:custGeom>
              <a:avLst/>
              <a:gdLst>
                <a:gd name="T0" fmla="*/ 63 w 67"/>
                <a:gd name="T1" fmla="*/ 0 h 193"/>
                <a:gd name="T2" fmla="*/ 67 w 67"/>
                <a:gd name="T3" fmla="*/ 7 h 193"/>
                <a:gd name="T4" fmla="*/ 59 w 67"/>
                <a:gd name="T5" fmla="*/ 18 h 193"/>
                <a:gd name="T6" fmla="*/ 16 w 67"/>
                <a:gd name="T7" fmla="*/ 95 h 193"/>
                <a:gd name="T8" fmla="*/ 13 w 67"/>
                <a:gd name="T9" fmla="*/ 102 h 193"/>
                <a:gd name="T10" fmla="*/ 16 w 67"/>
                <a:gd name="T11" fmla="*/ 118 h 193"/>
                <a:gd name="T12" fmla="*/ 13 w 67"/>
                <a:gd name="T13" fmla="*/ 133 h 193"/>
                <a:gd name="T14" fmla="*/ 52 w 67"/>
                <a:gd name="T15" fmla="*/ 178 h 193"/>
                <a:gd name="T16" fmla="*/ 51 w 67"/>
                <a:gd name="T17" fmla="*/ 190 h 193"/>
                <a:gd name="T18" fmla="*/ 33 w 67"/>
                <a:gd name="T19" fmla="*/ 181 h 193"/>
                <a:gd name="T20" fmla="*/ 6 w 67"/>
                <a:gd name="T21" fmla="*/ 83 h 193"/>
                <a:gd name="T22" fmla="*/ 63 w 67"/>
                <a:gd name="T23"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193">
                  <a:moveTo>
                    <a:pt x="63" y="0"/>
                  </a:moveTo>
                  <a:cubicBezTo>
                    <a:pt x="64" y="2"/>
                    <a:pt x="66" y="4"/>
                    <a:pt x="67" y="7"/>
                  </a:cubicBezTo>
                  <a:cubicBezTo>
                    <a:pt x="67" y="13"/>
                    <a:pt x="63" y="15"/>
                    <a:pt x="59" y="18"/>
                  </a:cubicBezTo>
                  <a:cubicBezTo>
                    <a:pt x="36" y="38"/>
                    <a:pt x="19" y="63"/>
                    <a:pt x="16" y="95"/>
                  </a:cubicBezTo>
                  <a:cubicBezTo>
                    <a:pt x="16" y="97"/>
                    <a:pt x="15" y="100"/>
                    <a:pt x="13" y="102"/>
                  </a:cubicBezTo>
                  <a:cubicBezTo>
                    <a:pt x="14" y="107"/>
                    <a:pt x="15" y="112"/>
                    <a:pt x="16" y="118"/>
                  </a:cubicBezTo>
                  <a:cubicBezTo>
                    <a:pt x="18" y="124"/>
                    <a:pt x="17" y="129"/>
                    <a:pt x="13" y="133"/>
                  </a:cubicBezTo>
                  <a:cubicBezTo>
                    <a:pt x="32" y="143"/>
                    <a:pt x="36" y="166"/>
                    <a:pt x="52" y="178"/>
                  </a:cubicBezTo>
                  <a:cubicBezTo>
                    <a:pt x="56" y="181"/>
                    <a:pt x="50" y="186"/>
                    <a:pt x="51" y="190"/>
                  </a:cubicBezTo>
                  <a:cubicBezTo>
                    <a:pt x="42" y="193"/>
                    <a:pt x="37" y="187"/>
                    <a:pt x="33" y="181"/>
                  </a:cubicBezTo>
                  <a:cubicBezTo>
                    <a:pt x="9" y="152"/>
                    <a:pt x="0" y="119"/>
                    <a:pt x="6" y="83"/>
                  </a:cubicBezTo>
                  <a:cubicBezTo>
                    <a:pt x="13" y="47"/>
                    <a:pt x="31" y="18"/>
                    <a:pt x="63" y="0"/>
                  </a:cubicBezTo>
                  <a:close/>
                </a:path>
              </a:pathLst>
            </a:custGeom>
            <a:solidFill>
              <a:srgbClr val="F5E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46">
              <a:extLst>
                <a:ext uri="{FF2B5EF4-FFF2-40B4-BE49-F238E27FC236}">
                  <a16:creationId xmlns:a16="http://schemas.microsoft.com/office/drawing/2014/main" id="{54234B9A-43C9-3A30-6B81-CEA03CEF2725}"/>
                </a:ext>
              </a:extLst>
            </p:cNvPr>
            <p:cNvSpPr/>
            <p:nvPr/>
          </p:nvSpPr>
          <p:spPr bwMode="auto">
            <a:xfrm>
              <a:off x="4337051" y="1133476"/>
              <a:ext cx="195263" cy="568325"/>
            </a:xfrm>
            <a:custGeom>
              <a:avLst/>
              <a:gdLst>
                <a:gd name="T0" fmla="*/ 1 w 33"/>
                <a:gd name="T1" fmla="*/ 48 h 97"/>
                <a:gd name="T2" fmla="*/ 1 w 33"/>
                <a:gd name="T3" fmla="*/ 11 h 97"/>
                <a:gd name="T4" fmla="*/ 13 w 33"/>
                <a:gd name="T5" fmla="*/ 5 h 97"/>
                <a:gd name="T6" fmla="*/ 30 w 33"/>
                <a:gd name="T7" fmla="*/ 40 h 97"/>
                <a:gd name="T8" fmla="*/ 31 w 33"/>
                <a:gd name="T9" fmla="*/ 71 h 97"/>
                <a:gd name="T10" fmla="*/ 5 w 33"/>
                <a:gd name="T11" fmla="*/ 95 h 97"/>
                <a:gd name="T12" fmla="*/ 1 w 33"/>
                <a:gd name="T13" fmla="*/ 86 h 97"/>
                <a:gd name="T14" fmla="*/ 1 w 33"/>
                <a:gd name="T15" fmla="*/ 48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97">
                  <a:moveTo>
                    <a:pt x="1" y="48"/>
                  </a:moveTo>
                  <a:cubicBezTo>
                    <a:pt x="1" y="36"/>
                    <a:pt x="1" y="23"/>
                    <a:pt x="1" y="11"/>
                  </a:cubicBezTo>
                  <a:cubicBezTo>
                    <a:pt x="1" y="1"/>
                    <a:pt x="5" y="0"/>
                    <a:pt x="13" y="5"/>
                  </a:cubicBezTo>
                  <a:cubicBezTo>
                    <a:pt x="25" y="14"/>
                    <a:pt x="32" y="24"/>
                    <a:pt x="30" y="40"/>
                  </a:cubicBezTo>
                  <a:cubicBezTo>
                    <a:pt x="29" y="50"/>
                    <a:pt x="29" y="61"/>
                    <a:pt x="31" y="71"/>
                  </a:cubicBezTo>
                  <a:cubicBezTo>
                    <a:pt x="33" y="82"/>
                    <a:pt x="17" y="97"/>
                    <a:pt x="5" y="95"/>
                  </a:cubicBezTo>
                  <a:cubicBezTo>
                    <a:pt x="0" y="94"/>
                    <a:pt x="1" y="90"/>
                    <a:pt x="1" y="86"/>
                  </a:cubicBezTo>
                  <a:cubicBezTo>
                    <a:pt x="1" y="74"/>
                    <a:pt x="1" y="61"/>
                    <a:pt x="1" y="48"/>
                  </a:cubicBezTo>
                  <a:close/>
                </a:path>
              </a:pathLst>
            </a:custGeom>
            <a:solidFill>
              <a:srgbClr val="E5D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47">
              <a:extLst>
                <a:ext uri="{FF2B5EF4-FFF2-40B4-BE49-F238E27FC236}">
                  <a16:creationId xmlns:a16="http://schemas.microsoft.com/office/drawing/2014/main" id="{526FD012-3EED-9771-0AE3-0686FF25B486}"/>
                </a:ext>
              </a:extLst>
            </p:cNvPr>
            <p:cNvSpPr/>
            <p:nvPr/>
          </p:nvSpPr>
          <p:spPr bwMode="auto">
            <a:xfrm>
              <a:off x="4537076" y="1127126"/>
              <a:ext cx="184150" cy="569913"/>
            </a:xfrm>
            <a:custGeom>
              <a:avLst/>
              <a:gdLst>
                <a:gd name="T0" fmla="*/ 2 w 31"/>
                <a:gd name="T1" fmla="*/ 54 h 97"/>
                <a:gd name="T2" fmla="*/ 2 w 31"/>
                <a:gd name="T3" fmla="*/ 31 h 97"/>
                <a:gd name="T4" fmla="*/ 23 w 31"/>
                <a:gd name="T5" fmla="*/ 4 h 97"/>
                <a:gd name="T6" fmla="*/ 31 w 31"/>
                <a:gd name="T7" fmla="*/ 10 h 97"/>
                <a:gd name="T8" fmla="*/ 27 w 31"/>
                <a:gd name="T9" fmla="*/ 90 h 97"/>
                <a:gd name="T10" fmla="*/ 20 w 31"/>
                <a:gd name="T11" fmla="*/ 96 h 97"/>
                <a:gd name="T12" fmla="*/ 2 w 31"/>
                <a:gd name="T13" fmla="*/ 82 h 97"/>
                <a:gd name="T14" fmla="*/ 2 w 31"/>
                <a:gd name="T15" fmla="*/ 54 h 97"/>
                <a:gd name="T16" fmla="*/ 2 w 31"/>
                <a:gd name="T17"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2" y="54"/>
                  </a:moveTo>
                  <a:cubicBezTo>
                    <a:pt x="2" y="46"/>
                    <a:pt x="3" y="39"/>
                    <a:pt x="2" y="31"/>
                  </a:cubicBezTo>
                  <a:cubicBezTo>
                    <a:pt x="0" y="15"/>
                    <a:pt x="14" y="11"/>
                    <a:pt x="23" y="4"/>
                  </a:cubicBezTo>
                  <a:cubicBezTo>
                    <a:pt x="28" y="0"/>
                    <a:pt x="31" y="6"/>
                    <a:pt x="31" y="10"/>
                  </a:cubicBezTo>
                  <a:cubicBezTo>
                    <a:pt x="30" y="37"/>
                    <a:pt x="28" y="64"/>
                    <a:pt x="27" y="90"/>
                  </a:cubicBezTo>
                  <a:cubicBezTo>
                    <a:pt x="27" y="95"/>
                    <a:pt x="26" y="97"/>
                    <a:pt x="20" y="96"/>
                  </a:cubicBezTo>
                  <a:cubicBezTo>
                    <a:pt x="12" y="94"/>
                    <a:pt x="3" y="93"/>
                    <a:pt x="2" y="82"/>
                  </a:cubicBezTo>
                  <a:cubicBezTo>
                    <a:pt x="2" y="73"/>
                    <a:pt x="2" y="63"/>
                    <a:pt x="2" y="54"/>
                  </a:cubicBezTo>
                  <a:cubicBezTo>
                    <a:pt x="2" y="54"/>
                    <a:pt x="2" y="54"/>
                    <a:pt x="2" y="54"/>
                  </a:cubicBezTo>
                  <a:close/>
                </a:path>
              </a:pathLst>
            </a:custGeom>
            <a:solidFill>
              <a:srgbClr val="E5D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48">
              <a:extLst>
                <a:ext uri="{FF2B5EF4-FFF2-40B4-BE49-F238E27FC236}">
                  <a16:creationId xmlns:a16="http://schemas.microsoft.com/office/drawing/2014/main" id="{93854205-AF41-D0B6-BA2B-57548B764B75}"/>
                </a:ext>
              </a:extLst>
            </p:cNvPr>
            <p:cNvSpPr/>
            <p:nvPr/>
          </p:nvSpPr>
          <p:spPr bwMode="auto">
            <a:xfrm>
              <a:off x="3852863" y="811213"/>
              <a:ext cx="431800" cy="627063"/>
            </a:xfrm>
            <a:custGeom>
              <a:avLst/>
              <a:gdLst>
                <a:gd name="T0" fmla="*/ 1 w 73"/>
                <a:gd name="T1" fmla="*/ 101 h 107"/>
                <a:gd name="T2" fmla="*/ 55 w 73"/>
                <a:gd name="T3" fmla="*/ 6 h 107"/>
                <a:gd name="T4" fmla="*/ 69 w 73"/>
                <a:gd name="T5" fmla="*/ 5 h 107"/>
                <a:gd name="T6" fmla="*/ 63 w 73"/>
                <a:gd name="T7" fmla="*/ 18 h 107"/>
                <a:gd name="T8" fmla="*/ 17 w 73"/>
                <a:gd name="T9" fmla="*/ 93 h 107"/>
                <a:gd name="T10" fmla="*/ 1 w 73"/>
                <a:gd name="T11" fmla="*/ 101 h 107"/>
              </a:gdLst>
              <a:ahLst/>
              <a:cxnLst>
                <a:cxn ang="0">
                  <a:pos x="T0" y="T1"/>
                </a:cxn>
                <a:cxn ang="0">
                  <a:pos x="T2" y="T3"/>
                </a:cxn>
                <a:cxn ang="0">
                  <a:pos x="T4" y="T5"/>
                </a:cxn>
                <a:cxn ang="0">
                  <a:pos x="T6" y="T7"/>
                </a:cxn>
                <a:cxn ang="0">
                  <a:pos x="T8" y="T9"/>
                </a:cxn>
                <a:cxn ang="0">
                  <a:pos x="T10" y="T11"/>
                </a:cxn>
              </a:cxnLst>
              <a:rect l="0" t="0" r="r" b="b"/>
              <a:pathLst>
                <a:path w="73" h="107">
                  <a:moveTo>
                    <a:pt x="1" y="101"/>
                  </a:moveTo>
                  <a:cubicBezTo>
                    <a:pt x="0" y="58"/>
                    <a:pt x="23" y="30"/>
                    <a:pt x="55" y="6"/>
                  </a:cubicBezTo>
                  <a:cubicBezTo>
                    <a:pt x="60" y="4"/>
                    <a:pt x="65" y="0"/>
                    <a:pt x="69" y="5"/>
                  </a:cubicBezTo>
                  <a:cubicBezTo>
                    <a:pt x="73" y="11"/>
                    <a:pt x="67" y="15"/>
                    <a:pt x="63" y="18"/>
                  </a:cubicBezTo>
                  <a:cubicBezTo>
                    <a:pt x="39" y="38"/>
                    <a:pt x="23" y="62"/>
                    <a:pt x="17" y="93"/>
                  </a:cubicBezTo>
                  <a:cubicBezTo>
                    <a:pt x="16" y="102"/>
                    <a:pt x="11" y="107"/>
                    <a:pt x="1" y="101"/>
                  </a:cubicBezTo>
                  <a:close/>
                </a:path>
              </a:pathLst>
            </a:custGeom>
            <a:solidFill>
              <a:srgbClr val="FBF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49">
              <a:extLst>
                <a:ext uri="{FF2B5EF4-FFF2-40B4-BE49-F238E27FC236}">
                  <a16:creationId xmlns:a16="http://schemas.microsoft.com/office/drawing/2014/main" id="{9AE1D7F2-252D-C470-DD37-BE1BA23FF3C5}"/>
                </a:ext>
              </a:extLst>
            </p:cNvPr>
            <p:cNvSpPr/>
            <p:nvPr/>
          </p:nvSpPr>
          <p:spPr bwMode="auto">
            <a:xfrm>
              <a:off x="3852863" y="1497013"/>
              <a:ext cx="82550" cy="106363"/>
            </a:xfrm>
            <a:custGeom>
              <a:avLst/>
              <a:gdLst>
                <a:gd name="T0" fmla="*/ 1 w 14"/>
                <a:gd name="T1" fmla="*/ 15 h 18"/>
                <a:gd name="T2" fmla="*/ 4 w 14"/>
                <a:gd name="T3" fmla="*/ 0 h 18"/>
                <a:gd name="T4" fmla="*/ 13 w 14"/>
                <a:gd name="T5" fmla="*/ 10 h 18"/>
                <a:gd name="T6" fmla="*/ 1 w 14"/>
                <a:gd name="T7" fmla="*/ 15 h 18"/>
              </a:gdLst>
              <a:ahLst/>
              <a:cxnLst>
                <a:cxn ang="0">
                  <a:pos x="T0" y="T1"/>
                </a:cxn>
                <a:cxn ang="0">
                  <a:pos x="T2" y="T3"/>
                </a:cxn>
                <a:cxn ang="0">
                  <a:pos x="T4" y="T5"/>
                </a:cxn>
                <a:cxn ang="0">
                  <a:pos x="T6" y="T7"/>
                </a:cxn>
              </a:cxnLst>
              <a:rect l="0" t="0" r="r" b="b"/>
              <a:pathLst>
                <a:path w="14" h="18">
                  <a:moveTo>
                    <a:pt x="1" y="15"/>
                  </a:moveTo>
                  <a:cubicBezTo>
                    <a:pt x="0" y="10"/>
                    <a:pt x="1" y="4"/>
                    <a:pt x="4" y="0"/>
                  </a:cubicBezTo>
                  <a:cubicBezTo>
                    <a:pt x="10" y="0"/>
                    <a:pt x="14" y="3"/>
                    <a:pt x="13" y="10"/>
                  </a:cubicBezTo>
                  <a:cubicBezTo>
                    <a:pt x="12" y="18"/>
                    <a:pt x="6" y="15"/>
                    <a:pt x="1" y="15"/>
                  </a:cubicBezTo>
                  <a:close/>
                </a:path>
              </a:pathLst>
            </a:custGeom>
            <a:solidFill>
              <a:srgbClr val="FEF2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815" name="Grupo 1814">
            <a:extLst>
              <a:ext uri="{FF2B5EF4-FFF2-40B4-BE49-F238E27FC236}">
                <a16:creationId xmlns:a16="http://schemas.microsoft.com/office/drawing/2014/main" id="{1ADA0A08-8347-FEFC-3036-C19B66E36E28}"/>
              </a:ext>
            </a:extLst>
          </p:cNvPr>
          <p:cNvGrpSpPr/>
          <p:nvPr/>
        </p:nvGrpSpPr>
        <p:grpSpPr>
          <a:xfrm>
            <a:off x="725488" y="5103813"/>
            <a:ext cx="4548187" cy="1244600"/>
            <a:chOff x="725488" y="5103813"/>
            <a:chExt cx="4548187" cy="1244600"/>
          </a:xfrm>
        </p:grpSpPr>
        <p:sp>
          <p:nvSpPr>
            <p:cNvPr id="59" name="Freeform 53">
              <a:extLst>
                <a:ext uri="{FF2B5EF4-FFF2-40B4-BE49-F238E27FC236}">
                  <a16:creationId xmlns:a16="http://schemas.microsoft.com/office/drawing/2014/main" id="{00139DD0-DB03-B464-B906-A0137E6CCCCB}"/>
                </a:ext>
              </a:extLst>
            </p:cNvPr>
            <p:cNvSpPr/>
            <p:nvPr/>
          </p:nvSpPr>
          <p:spPr bwMode="auto">
            <a:xfrm>
              <a:off x="725488" y="5103813"/>
              <a:ext cx="2976562" cy="1244600"/>
            </a:xfrm>
            <a:custGeom>
              <a:avLst/>
              <a:gdLst>
                <a:gd name="T0" fmla="*/ 23 w 233"/>
                <a:gd name="T1" fmla="*/ 87 h 95"/>
                <a:gd name="T2" fmla="*/ 17 w 233"/>
                <a:gd name="T3" fmla="*/ 79 h 95"/>
                <a:gd name="T4" fmla="*/ 7 w 233"/>
                <a:gd name="T5" fmla="*/ 59 h 95"/>
                <a:gd name="T6" fmla="*/ 8 w 233"/>
                <a:gd name="T7" fmla="*/ 38 h 95"/>
                <a:gd name="T8" fmla="*/ 17 w 233"/>
                <a:gd name="T9" fmla="*/ 20 h 95"/>
                <a:gd name="T10" fmla="*/ 27 w 233"/>
                <a:gd name="T11" fmla="*/ 5 h 95"/>
                <a:gd name="T12" fmla="*/ 53 w 233"/>
                <a:gd name="T13" fmla="*/ 13 h 95"/>
                <a:gd name="T14" fmla="*/ 78 w 233"/>
                <a:gd name="T15" fmla="*/ 25 h 95"/>
                <a:gd name="T16" fmla="*/ 128 w 233"/>
                <a:gd name="T17" fmla="*/ 25 h 95"/>
                <a:gd name="T18" fmla="*/ 164 w 233"/>
                <a:gd name="T19" fmla="*/ 28 h 95"/>
                <a:gd name="T20" fmla="*/ 168 w 233"/>
                <a:gd name="T21" fmla="*/ 19 h 95"/>
                <a:gd name="T22" fmla="*/ 187 w 233"/>
                <a:gd name="T23" fmla="*/ 11 h 95"/>
                <a:gd name="T24" fmla="*/ 189 w 233"/>
                <a:gd name="T25" fmla="*/ 15 h 95"/>
                <a:gd name="T26" fmla="*/ 193 w 233"/>
                <a:gd name="T27" fmla="*/ 22 h 95"/>
                <a:gd name="T28" fmla="*/ 198 w 233"/>
                <a:gd name="T29" fmla="*/ 14 h 95"/>
                <a:gd name="T30" fmla="*/ 201 w 233"/>
                <a:gd name="T31" fmla="*/ 7 h 95"/>
                <a:gd name="T32" fmla="*/ 233 w 233"/>
                <a:gd name="T33" fmla="*/ 16 h 95"/>
                <a:gd name="T34" fmla="*/ 227 w 233"/>
                <a:gd name="T35" fmla="*/ 21 h 95"/>
                <a:gd name="T36" fmla="*/ 221 w 233"/>
                <a:gd name="T37" fmla="*/ 37 h 95"/>
                <a:gd name="T38" fmla="*/ 218 w 233"/>
                <a:gd name="T39" fmla="*/ 73 h 95"/>
                <a:gd name="T40" fmla="*/ 213 w 233"/>
                <a:gd name="T41" fmla="*/ 74 h 95"/>
                <a:gd name="T42" fmla="*/ 208 w 233"/>
                <a:gd name="T43" fmla="*/ 25 h 95"/>
                <a:gd name="T44" fmla="*/ 208 w 233"/>
                <a:gd name="T45" fmla="*/ 68 h 95"/>
                <a:gd name="T46" fmla="*/ 215 w 233"/>
                <a:gd name="T47" fmla="*/ 79 h 95"/>
                <a:gd name="T48" fmla="*/ 228 w 233"/>
                <a:gd name="T49" fmla="*/ 83 h 95"/>
                <a:gd name="T50" fmla="*/ 212 w 233"/>
                <a:gd name="T51" fmla="*/ 91 h 95"/>
                <a:gd name="T52" fmla="*/ 197 w 233"/>
                <a:gd name="T53" fmla="*/ 78 h 95"/>
                <a:gd name="T54" fmla="*/ 192 w 233"/>
                <a:gd name="T55" fmla="*/ 70 h 95"/>
                <a:gd name="T56" fmla="*/ 188 w 233"/>
                <a:gd name="T57" fmla="*/ 77 h 95"/>
                <a:gd name="T58" fmla="*/ 177 w 233"/>
                <a:gd name="T59" fmla="*/ 89 h 95"/>
                <a:gd name="T60" fmla="*/ 168 w 233"/>
                <a:gd name="T61" fmla="*/ 77 h 95"/>
                <a:gd name="T62" fmla="*/ 161 w 233"/>
                <a:gd name="T63" fmla="*/ 68 h 95"/>
                <a:gd name="T64" fmla="*/ 93 w 233"/>
                <a:gd name="T65" fmla="*/ 74 h 95"/>
                <a:gd name="T66" fmla="*/ 61 w 233"/>
                <a:gd name="T67" fmla="*/ 73 h 95"/>
                <a:gd name="T68" fmla="*/ 48 w 233"/>
                <a:gd name="T69" fmla="*/ 87 h 95"/>
                <a:gd name="T70" fmla="*/ 45 w 233"/>
                <a:gd name="T71" fmla="*/ 80 h 95"/>
                <a:gd name="T72" fmla="*/ 44 w 233"/>
                <a:gd name="T73" fmla="*/ 30 h 95"/>
                <a:gd name="T74" fmla="*/ 39 w 233"/>
                <a:gd name="T75" fmla="*/ 18 h 95"/>
                <a:gd name="T76" fmla="*/ 32 w 233"/>
                <a:gd name="T77" fmla="*/ 18 h 95"/>
                <a:gd name="T78" fmla="*/ 27 w 233"/>
                <a:gd name="T79" fmla="*/ 31 h 95"/>
                <a:gd name="T80" fmla="*/ 26 w 233"/>
                <a:gd name="T81" fmla="*/ 81 h 95"/>
                <a:gd name="T82" fmla="*/ 23 w 233"/>
                <a:gd name="T83" fmla="*/ 8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3" h="95">
                  <a:moveTo>
                    <a:pt x="23" y="87"/>
                  </a:moveTo>
                  <a:cubicBezTo>
                    <a:pt x="18" y="87"/>
                    <a:pt x="17" y="83"/>
                    <a:pt x="17" y="79"/>
                  </a:cubicBezTo>
                  <a:cubicBezTo>
                    <a:pt x="17" y="71"/>
                    <a:pt x="17" y="64"/>
                    <a:pt x="7" y="59"/>
                  </a:cubicBezTo>
                  <a:cubicBezTo>
                    <a:pt x="0" y="55"/>
                    <a:pt x="0" y="42"/>
                    <a:pt x="8" y="38"/>
                  </a:cubicBezTo>
                  <a:cubicBezTo>
                    <a:pt x="18" y="33"/>
                    <a:pt x="17" y="27"/>
                    <a:pt x="17" y="20"/>
                  </a:cubicBezTo>
                  <a:cubicBezTo>
                    <a:pt x="17" y="13"/>
                    <a:pt x="18" y="5"/>
                    <a:pt x="27" y="5"/>
                  </a:cubicBezTo>
                  <a:cubicBezTo>
                    <a:pt x="37" y="4"/>
                    <a:pt x="49" y="0"/>
                    <a:pt x="53" y="13"/>
                  </a:cubicBezTo>
                  <a:cubicBezTo>
                    <a:pt x="58" y="27"/>
                    <a:pt x="68" y="28"/>
                    <a:pt x="78" y="25"/>
                  </a:cubicBezTo>
                  <a:cubicBezTo>
                    <a:pt x="95" y="22"/>
                    <a:pt x="111" y="21"/>
                    <a:pt x="128" y="25"/>
                  </a:cubicBezTo>
                  <a:cubicBezTo>
                    <a:pt x="139" y="28"/>
                    <a:pt x="152" y="19"/>
                    <a:pt x="164" y="28"/>
                  </a:cubicBezTo>
                  <a:cubicBezTo>
                    <a:pt x="167" y="31"/>
                    <a:pt x="168" y="23"/>
                    <a:pt x="168" y="19"/>
                  </a:cubicBezTo>
                  <a:cubicBezTo>
                    <a:pt x="170" y="3"/>
                    <a:pt x="174" y="1"/>
                    <a:pt x="187" y="11"/>
                  </a:cubicBezTo>
                  <a:cubicBezTo>
                    <a:pt x="189" y="12"/>
                    <a:pt x="189" y="13"/>
                    <a:pt x="189" y="15"/>
                  </a:cubicBezTo>
                  <a:cubicBezTo>
                    <a:pt x="190" y="18"/>
                    <a:pt x="189" y="22"/>
                    <a:pt x="193" y="22"/>
                  </a:cubicBezTo>
                  <a:cubicBezTo>
                    <a:pt x="198" y="22"/>
                    <a:pt x="197" y="17"/>
                    <a:pt x="198" y="14"/>
                  </a:cubicBezTo>
                  <a:cubicBezTo>
                    <a:pt x="198" y="12"/>
                    <a:pt x="199" y="9"/>
                    <a:pt x="201" y="7"/>
                  </a:cubicBezTo>
                  <a:cubicBezTo>
                    <a:pt x="214" y="2"/>
                    <a:pt x="223" y="9"/>
                    <a:pt x="233" y="16"/>
                  </a:cubicBezTo>
                  <a:cubicBezTo>
                    <a:pt x="232" y="19"/>
                    <a:pt x="230" y="20"/>
                    <a:pt x="227" y="21"/>
                  </a:cubicBezTo>
                  <a:cubicBezTo>
                    <a:pt x="219" y="24"/>
                    <a:pt x="222" y="31"/>
                    <a:pt x="221" y="37"/>
                  </a:cubicBezTo>
                  <a:cubicBezTo>
                    <a:pt x="220" y="49"/>
                    <a:pt x="224" y="62"/>
                    <a:pt x="218" y="73"/>
                  </a:cubicBezTo>
                  <a:cubicBezTo>
                    <a:pt x="216" y="75"/>
                    <a:pt x="215" y="75"/>
                    <a:pt x="213" y="74"/>
                  </a:cubicBezTo>
                  <a:cubicBezTo>
                    <a:pt x="204" y="58"/>
                    <a:pt x="212" y="41"/>
                    <a:pt x="208" y="25"/>
                  </a:cubicBezTo>
                  <a:cubicBezTo>
                    <a:pt x="208" y="39"/>
                    <a:pt x="208" y="53"/>
                    <a:pt x="208" y="68"/>
                  </a:cubicBezTo>
                  <a:cubicBezTo>
                    <a:pt x="208" y="72"/>
                    <a:pt x="206" y="79"/>
                    <a:pt x="215" y="79"/>
                  </a:cubicBezTo>
                  <a:cubicBezTo>
                    <a:pt x="220" y="80"/>
                    <a:pt x="225" y="79"/>
                    <a:pt x="228" y="83"/>
                  </a:cubicBezTo>
                  <a:cubicBezTo>
                    <a:pt x="224" y="89"/>
                    <a:pt x="217" y="89"/>
                    <a:pt x="212" y="91"/>
                  </a:cubicBezTo>
                  <a:cubicBezTo>
                    <a:pt x="202" y="95"/>
                    <a:pt x="198" y="87"/>
                    <a:pt x="197" y="78"/>
                  </a:cubicBezTo>
                  <a:cubicBezTo>
                    <a:pt x="197" y="74"/>
                    <a:pt x="197" y="70"/>
                    <a:pt x="192" y="70"/>
                  </a:cubicBezTo>
                  <a:cubicBezTo>
                    <a:pt x="188" y="70"/>
                    <a:pt x="188" y="74"/>
                    <a:pt x="188" y="77"/>
                  </a:cubicBezTo>
                  <a:cubicBezTo>
                    <a:pt x="189" y="86"/>
                    <a:pt x="184" y="89"/>
                    <a:pt x="177" y="89"/>
                  </a:cubicBezTo>
                  <a:cubicBezTo>
                    <a:pt x="168" y="89"/>
                    <a:pt x="168" y="83"/>
                    <a:pt x="168" y="77"/>
                  </a:cubicBezTo>
                  <a:cubicBezTo>
                    <a:pt x="168" y="72"/>
                    <a:pt x="167" y="67"/>
                    <a:pt x="161" y="68"/>
                  </a:cubicBezTo>
                  <a:cubicBezTo>
                    <a:pt x="139" y="76"/>
                    <a:pt x="115" y="71"/>
                    <a:pt x="93" y="74"/>
                  </a:cubicBezTo>
                  <a:cubicBezTo>
                    <a:pt x="82" y="75"/>
                    <a:pt x="74" y="64"/>
                    <a:pt x="61" y="73"/>
                  </a:cubicBezTo>
                  <a:cubicBezTo>
                    <a:pt x="56" y="77"/>
                    <a:pt x="56" y="86"/>
                    <a:pt x="48" y="87"/>
                  </a:cubicBezTo>
                  <a:cubicBezTo>
                    <a:pt x="46" y="85"/>
                    <a:pt x="45" y="83"/>
                    <a:pt x="45" y="80"/>
                  </a:cubicBezTo>
                  <a:cubicBezTo>
                    <a:pt x="43" y="63"/>
                    <a:pt x="45" y="47"/>
                    <a:pt x="44" y="30"/>
                  </a:cubicBezTo>
                  <a:cubicBezTo>
                    <a:pt x="43" y="26"/>
                    <a:pt x="46" y="20"/>
                    <a:pt x="39" y="18"/>
                  </a:cubicBezTo>
                  <a:cubicBezTo>
                    <a:pt x="37" y="17"/>
                    <a:pt x="34" y="17"/>
                    <a:pt x="32" y="18"/>
                  </a:cubicBezTo>
                  <a:cubicBezTo>
                    <a:pt x="25" y="20"/>
                    <a:pt x="27" y="26"/>
                    <a:pt x="27" y="31"/>
                  </a:cubicBezTo>
                  <a:cubicBezTo>
                    <a:pt x="27" y="47"/>
                    <a:pt x="27" y="64"/>
                    <a:pt x="26" y="81"/>
                  </a:cubicBezTo>
                  <a:cubicBezTo>
                    <a:pt x="26" y="83"/>
                    <a:pt x="25" y="85"/>
                    <a:pt x="23" y="87"/>
                  </a:cubicBezTo>
                  <a:close/>
                </a:path>
              </a:pathLst>
            </a:custGeom>
            <a:solidFill>
              <a:srgbClr val="E5D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54">
              <a:extLst>
                <a:ext uri="{FF2B5EF4-FFF2-40B4-BE49-F238E27FC236}">
                  <a16:creationId xmlns:a16="http://schemas.microsoft.com/office/drawing/2014/main" id="{E7DE6F59-65BF-0BD8-DF08-E14C287BE819}"/>
                </a:ext>
              </a:extLst>
            </p:cNvPr>
            <p:cNvSpPr/>
            <p:nvPr/>
          </p:nvSpPr>
          <p:spPr bwMode="auto">
            <a:xfrm>
              <a:off x="3408363" y="5103813"/>
              <a:ext cx="1865312" cy="1231900"/>
            </a:xfrm>
            <a:custGeom>
              <a:avLst/>
              <a:gdLst>
                <a:gd name="T0" fmla="*/ 18 w 146"/>
                <a:gd name="T1" fmla="*/ 83 h 94"/>
                <a:gd name="T2" fmla="*/ 2 w 146"/>
                <a:gd name="T3" fmla="*/ 83 h 94"/>
                <a:gd name="T4" fmla="*/ 3 w 146"/>
                <a:gd name="T5" fmla="*/ 74 h 94"/>
                <a:gd name="T6" fmla="*/ 6 w 146"/>
                <a:gd name="T7" fmla="*/ 74 h 94"/>
                <a:gd name="T8" fmla="*/ 12 w 146"/>
                <a:gd name="T9" fmla="*/ 56 h 94"/>
                <a:gd name="T10" fmla="*/ 16 w 146"/>
                <a:gd name="T11" fmla="*/ 17 h 94"/>
                <a:gd name="T12" fmla="*/ 23 w 146"/>
                <a:gd name="T13" fmla="*/ 16 h 94"/>
                <a:gd name="T14" fmla="*/ 28 w 146"/>
                <a:gd name="T15" fmla="*/ 16 h 94"/>
                <a:gd name="T16" fmla="*/ 54 w 146"/>
                <a:gd name="T17" fmla="*/ 11 h 94"/>
                <a:gd name="T18" fmla="*/ 67 w 146"/>
                <a:gd name="T19" fmla="*/ 15 h 94"/>
                <a:gd name="T20" fmla="*/ 94 w 146"/>
                <a:gd name="T21" fmla="*/ 10 h 94"/>
                <a:gd name="T22" fmla="*/ 119 w 146"/>
                <a:gd name="T23" fmla="*/ 5 h 94"/>
                <a:gd name="T24" fmla="*/ 127 w 146"/>
                <a:gd name="T25" fmla="*/ 20 h 94"/>
                <a:gd name="T26" fmla="*/ 138 w 146"/>
                <a:gd name="T27" fmla="*/ 37 h 94"/>
                <a:gd name="T28" fmla="*/ 138 w 146"/>
                <a:gd name="T29" fmla="*/ 60 h 94"/>
                <a:gd name="T30" fmla="*/ 127 w 146"/>
                <a:gd name="T31" fmla="*/ 76 h 94"/>
                <a:gd name="T32" fmla="*/ 118 w 146"/>
                <a:gd name="T33" fmla="*/ 90 h 94"/>
                <a:gd name="T34" fmla="*/ 94 w 146"/>
                <a:gd name="T35" fmla="*/ 85 h 94"/>
                <a:gd name="T36" fmla="*/ 69 w 146"/>
                <a:gd name="T37" fmla="*/ 81 h 94"/>
                <a:gd name="T38" fmla="*/ 47 w 146"/>
                <a:gd name="T39" fmla="*/ 73 h 94"/>
                <a:gd name="T40" fmla="*/ 39 w 146"/>
                <a:gd name="T41" fmla="*/ 71 h 94"/>
                <a:gd name="T42" fmla="*/ 18 w 146"/>
                <a:gd name="T43" fmla="*/ 8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 h="94">
                  <a:moveTo>
                    <a:pt x="18" y="83"/>
                  </a:moveTo>
                  <a:cubicBezTo>
                    <a:pt x="13" y="83"/>
                    <a:pt x="8" y="83"/>
                    <a:pt x="2" y="83"/>
                  </a:cubicBezTo>
                  <a:cubicBezTo>
                    <a:pt x="0" y="80"/>
                    <a:pt x="1" y="77"/>
                    <a:pt x="3" y="74"/>
                  </a:cubicBezTo>
                  <a:cubicBezTo>
                    <a:pt x="4" y="74"/>
                    <a:pt x="5" y="74"/>
                    <a:pt x="6" y="74"/>
                  </a:cubicBezTo>
                  <a:cubicBezTo>
                    <a:pt x="15" y="70"/>
                    <a:pt x="11" y="62"/>
                    <a:pt x="12" y="56"/>
                  </a:cubicBezTo>
                  <a:cubicBezTo>
                    <a:pt x="13" y="43"/>
                    <a:pt x="8" y="29"/>
                    <a:pt x="16" y="17"/>
                  </a:cubicBezTo>
                  <a:cubicBezTo>
                    <a:pt x="18" y="17"/>
                    <a:pt x="21" y="16"/>
                    <a:pt x="23" y="16"/>
                  </a:cubicBezTo>
                  <a:cubicBezTo>
                    <a:pt x="25" y="16"/>
                    <a:pt x="27" y="16"/>
                    <a:pt x="28" y="16"/>
                  </a:cubicBezTo>
                  <a:cubicBezTo>
                    <a:pt x="39" y="27"/>
                    <a:pt x="48" y="31"/>
                    <a:pt x="54" y="11"/>
                  </a:cubicBezTo>
                  <a:cubicBezTo>
                    <a:pt x="55" y="7"/>
                    <a:pt x="63" y="13"/>
                    <a:pt x="67" y="15"/>
                  </a:cubicBezTo>
                  <a:cubicBezTo>
                    <a:pt x="77" y="19"/>
                    <a:pt x="87" y="31"/>
                    <a:pt x="94" y="10"/>
                  </a:cubicBezTo>
                  <a:cubicBezTo>
                    <a:pt x="98" y="0"/>
                    <a:pt x="110" y="4"/>
                    <a:pt x="119" y="5"/>
                  </a:cubicBezTo>
                  <a:cubicBezTo>
                    <a:pt x="126" y="6"/>
                    <a:pt x="128" y="13"/>
                    <a:pt x="127" y="20"/>
                  </a:cubicBezTo>
                  <a:cubicBezTo>
                    <a:pt x="127" y="29"/>
                    <a:pt x="127" y="35"/>
                    <a:pt x="138" y="37"/>
                  </a:cubicBezTo>
                  <a:cubicBezTo>
                    <a:pt x="146" y="38"/>
                    <a:pt x="146" y="58"/>
                    <a:pt x="138" y="60"/>
                  </a:cubicBezTo>
                  <a:cubicBezTo>
                    <a:pt x="128" y="63"/>
                    <a:pt x="127" y="67"/>
                    <a:pt x="127" y="76"/>
                  </a:cubicBezTo>
                  <a:cubicBezTo>
                    <a:pt x="128" y="83"/>
                    <a:pt x="126" y="89"/>
                    <a:pt x="118" y="90"/>
                  </a:cubicBezTo>
                  <a:cubicBezTo>
                    <a:pt x="110" y="90"/>
                    <a:pt x="96" y="94"/>
                    <a:pt x="94" y="85"/>
                  </a:cubicBezTo>
                  <a:cubicBezTo>
                    <a:pt x="87" y="64"/>
                    <a:pt x="76" y="76"/>
                    <a:pt x="69" y="81"/>
                  </a:cubicBezTo>
                  <a:cubicBezTo>
                    <a:pt x="56" y="90"/>
                    <a:pt x="50" y="90"/>
                    <a:pt x="47" y="73"/>
                  </a:cubicBezTo>
                  <a:cubicBezTo>
                    <a:pt x="47" y="66"/>
                    <a:pt x="41" y="66"/>
                    <a:pt x="39" y="71"/>
                  </a:cubicBezTo>
                  <a:cubicBezTo>
                    <a:pt x="36" y="82"/>
                    <a:pt x="28" y="83"/>
                    <a:pt x="18" y="83"/>
                  </a:cubicBezTo>
                  <a:close/>
                </a:path>
              </a:pathLst>
            </a:custGeom>
            <a:solidFill>
              <a:srgbClr val="E7CF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55">
              <a:extLst>
                <a:ext uri="{FF2B5EF4-FFF2-40B4-BE49-F238E27FC236}">
                  <a16:creationId xmlns:a16="http://schemas.microsoft.com/office/drawing/2014/main" id="{969DC777-DC65-C1B2-55D9-C7D09C6D8C3D}"/>
                </a:ext>
              </a:extLst>
            </p:cNvPr>
            <p:cNvSpPr/>
            <p:nvPr/>
          </p:nvSpPr>
          <p:spPr bwMode="auto">
            <a:xfrm>
              <a:off x="1019175" y="5287963"/>
              <a:ext cx="319087" cy="1020763"/>
            </a:xfrm>
            <a:custGeom>
              <a:avLst/>
              <a:gdLst>
                <a:gd name="T0" fmla="*/ 25 w 25"/>
                <a:gd name="T1" fmla="*/ 66 h 78"/>
                <a:gd name="T2" fmla="*/ 25 w 25"/>
                <a:gd name="T3" fmla="*/ 73 h 78"/>
                <a:gd name="T4" fmla="*/ 0 w 25"/>
                <a:gd name="T5" fmla="*/ 73 h 78"/>
                <a:gd name="T6" fmla="*/ 0 w 25"/>
                <a:gd name="T7" fmla="*/ 67 h 78"/>
                <a:gd name="T8" fmla="*/ 5 w 25"/>
                <a:gd name="T9" fmla="*/ 45 h 78"/>
                <a:gd name="T10" fmla="*/ 9 w 25"/>
                <a:gd name="T11" fmla="*/ 0 h 78"/>
                <a:gd name="T12" fmla="*/ 15 w 25"/>
                <a:gd name="T13" fmla="*/ 0 h 78"/>
                <a:gd name="T14" fmla="*/ 20 w 25"/>
                <a:gd name="T15" fmla="*/ 42 h 78"/>
                <a:gd name="T16" fmla="*/ 25 w 25"/>
                <a:gd name="T17" fmla="*/ 6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78">
                  <a:moveTo>
                    <a:pt x="25" y="66"/>
                  </a:moveTo>
                  <a:cubicBezTo>
                    <a:pt x="25" y="68"/>
                    <a:pt x="25" y="70"/>
                    <a:pt x="25" y="73"/>
                  </a:cubicBezTo>
                  <a:cubicBezTo>
                    <a:pt x="17" y="78"/>
                    <a:pt x="8" y="77"/>
                    <a:pt x="0" y="73"/>
                  </a:cubicBezTo>
                  <a:cubicBezTo>
                    <a:pt x="0" y="71"/>
                    <a:pt x="0" y="69"/>
                    <a:pt x="0" y="67"/>
                  </a:cubicBezTo>
                  <a:cubicBezTo>
                    <a:pt x="6" y="61"/>
                    <a:pt x="4" y="52"/>
                    <a:pt x="5" y="45"/>
                  </a:cubicBezTo>
                  <a:cubicBezTo>
                    <a:pt x="6" y="30"/>
                    <a:pt x="1" y="14"/>
                    <a:pt x="9" y="0"/>
                  </a:cubicBezTo>
                  <a:cubicBezTo>
                    <a:pt x="11" y="0"/>
                    <a:pt x="13" y="0"/>
                    <a:pt x="15" y="0"/>
                  </a:cubicBezTo>
                  <a:cubicBezTo>
                    <a:pt x="25" y="13"/>
                    <a:pt x="18" y="28"/>
                    <a:pt x="20" y="42"/>
                  </a:cubicBezTo>
                  <a:cubicBezTo>
                    <a:pt x="22" y="50"/>
                    <a:pt x="17" y="59"/>
                    <a:pt x="25" y="66"/>
                  </a:cubicBezTo>
                  <a:close/>
                </a:path>
              </a:pathLst>
            </a:custGeom>
            <a:solidFill>
              <a:srgbClr val="D0BE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56">
              <a:extLst>
                <a:ext uri="{FF2B5EF4-FFF2-40B4-BE49-F238E27FC236}">
                  <a16:creationId xmlns:a16="http://schemas.microsoft.com/office/drawing/2014/main" id="{F45877C6-2268-0CED-FD2E-3CB6BEECDC82}"/>
                </a:ext>
              </a:extLst>
            </p:cNvPr>
            <p:cNvSpPr/>
            <p:nvPr/>
          </p:nvSpPr>
          <p:spPr bwMode="auto">
            <a:xfrm>
              <a:off x="3076575" y="5183188"/>
              <a:ext cx="255587" cy="287338"/>
            </a:xfrm>
            <a:custGeom>
              <a:avLst/>
              <a:gdLst>
                <a:gd name="T0" fmla="*/ 17 w 20"/>
                <a:gd name="T1" fmla="*/ 1 h 22"/>
                <a:gd name="T2" fmla="*/ 17 w 20"/>
                <a:gd name="T3" fmla="*/ 4 h 22"/>
                <a:gd name="T4" fmla="*/ 10 w 20"/>
                <a:gd name="T5" fmla="*/ 21 h 22"/>
                <a:gd name="T6" fmla="*/ 3 w 20"/>
                <a:gd name="T7" fmla="*/ 5 h 22"/>
                <a:gd name="T8" fmla="*/ 17 w 20"/>
                <a:gd name="T9" fmla="*/ 1 h 22"/>
              </a:gdLst>
              <a:ahLst/>
              <a:cxnLst>
                <a:cxn ang="0">
                  <a:pos x="T0" y="T1"/>
                </a:cxn>
                <a:cxn ang="0">
                  <a:pos x="T2" y="T3"/>
                </a:cxn>
                <a:cxn ang="0">
                  <a:pos x="T4" y="T5"/>
                </a:cxn>
                <a:cxn ang="0">
                  <a:pos x="T6" y="T7"/>
                </a:cxn>
                <a:cxn ang="0">
                  <a:pos x="T8" y="T9"/>
                </a:cxn>
              </a:cxnLst>
              <a:rect l="0" t="0" r="r" b="b"/>
              <a:pathLst>
                <a:path w="20" h="22">
                  <a:moveTo>
                    <a:pt x="17" y="1"/>
                  </a:moveTo>
                  <a:cubicBezTo>
                    <a:pt x="17" y="2"/>
                    <a:pt x="17" y="3"/>
                    <a:pt x="17" y="4"/>
                  </a:cubicBezTo>
                  <a:cubicBezTo>
                    <a:pt x="15" y="10"/>
                    <a:pt x="20" y="22"/>
                    <a:pt x="10" y="21"/>
                  </a:cubicBezTo>
                  <a:cubicBezTo>
                    <a:pt x="0" y="21"/>
                    <a:pt x="5" y="11"/>
                    <a:pt x="3" y="5"/>
                  </a:cubicBezTo>
                  <a:cubicBezTo>
                    <a:pt x="11" y="17"/>
                    <a:pt x="12" y="0"/>
                    <a:pt x="17" y="1"/>
                  </a:cubicBezTo>
                  <a:close/>
                </a:path>
              </a:pathLst>
            </a:custGeom>
            <a:solidFill>
              <a:srgbClr val="FBF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57">
              <a:extLst>
                <a:ext uri="{FF2B5EF4-FFF2-40B4-BE49-F238E27FC236}">
                  <a16:creationId xmlns:a16="http://schemas.microsoft.com/office/drawing/2014/main" id="{08FAB552-5950-29F3-8CE2-5A5CBDE60A06}"/>
                </a:ext>
              </a:extLst>
            </p:cNvPr>
            <p:cNvSpPr/>
            <p:nvPr/>
          </p:nvSpPr>
          <p:spPr bwMode="auto">
            <a:xfrm>
              <a:off x="1019175" y="5235575"/>
              <a:ext cx="127000" cy="995363"/>
            </a:xfrm>
            <a:custGeom>
              <a:avLst/>
              <a:gdLst>
                <a:gd name="T0" fmla="*/ 9 w 10"/>
                <a:gd name="T1" fmla="*/ 4 h 76"/>
                <a:gd name="T2" fmla="*/ 10 w 10"/>
                <a:gd name="T3" fmla="*/ 64 h 76"/>
                <a:gd name="T4" fmla="*/ 0 w 10"/>
                <a:gd name="T5" fmla="*/ 71 h 76"/>
                <a:gd name="T6" fmla="*/ 0 w 10"/>
                <a:gd name="T7" fmla="*/ 8 h 76"/>
                <a:gd name="T8" fmla="*/ 9 w 10"/>
                <a:gd name="T9" fmla="*/ 4 h 76"/>
              </a:gdLst>
              <a:ahLst/>
              <a:cxnLst>
                <a:cxn ang="0">
                  <a:pos x="T0" y="T1"/>
                </a:cxn>
                <a:cxn ang="0">
                  <a:pos x="T2" y="T3"/>
                </a:cxn>
                <a:cxn ang="0">
                  <a:pos x="T4" y="T5"/>
                </a:cxn>
                <a:cxn ang="0">
                  <a:pos x="T6" y="T7"/>
                </a:cxn>
                <a:cxn ang="0">
                  <a:pos x="T8" y="T9"/>
                </a:cxn>
              </a:cxnLst>
              <a:rect l="0" t="0" r="r" b="b"/>
              <a:pathLst>
                <a:path w="10" h="76">
                  <a:moveTo>
                    <a:pt x="9" y="4"/>
                  </a:moveTo>
                  <a:cubicBezTo>
                    <a:pt x="9" y="24"/>
                    <a:pt x="9" y="44"/>
                    <a:pt x="10" y="64"/>
                  </a:cubicBezTo>
                  <a:cubicBezTo>
                    <a:pt x="10" y="71"/>
                    <a:pt x="9" y="76"/>
                    <a:pt x="0" y="71"/>
                  </a:cubicBezTo>
                  <a:cubicBezTo>
                    <a:pt x="0" y="50"/>
                    <a:pt x="0" y="29"/>
                    <a:pt x="0" y="8"/>
                  </a:cubicBezTo>
                  <a:cubicBezTo>
                    <a:pt x="0" y="0"/>
                    <a:pt x="4" y="1"/>
                    <a:pt x="9" y="4"/>
                  </a:cubicBezTo>
                  <a:close/>
                </a:path>
              </a:pathLst>
            </a:custGeom>
            <a:solidFill>
              <a:srgbClr val="2719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2" name="Freeform 58">
              <a:extLst>
                <a:ext uri="{FF2B5EF4-FFF2-40B4-BE49-F238E27FC236}">
                  <a16:creationId xmlns:a16="http://schemas.microsoft.com/office/drawing/2014/main" id="{CEA8A823-13EC-205C-A766-D1AFAC3A8BB8}"/>
                </a:ext>
              </a:extLst>
            </p:cNvPr>
            <p:cNvSpPr/>
            <p:nvPr/>
          </p:nvSpPr>
          <p:spPr bwMode="auto">
            <a:xfrm>
              <a:off x="3319463" y="5260975"/>
              <a:ext cx="127000" cy="969963"/>
            </a:xfrm>
            <a:custGeom>
              <a:avLst/>
              <a:gdLst>
                <a:gd name="T0" fmla="*/ 10 w 10"/>
                <a:gd name="T1" fmla="*/ 62 h 74"/>
                <a:gd name="T2" fmla="*/ 9 w 10"/>
                <a:gd name="T3" fmla="*/ 71 h 74"/>
                <a:gd name="T4" fmla="*/ 1 w 10"/>
                <a:gd name="T5" fmla="*/ 67 h 74"/>
                <a:gd name="T6" fmla="*/ 1 w 10"/>
                <a:gd name="T7" fmla="*/ 6 h 74"/>
                <a:gd name="T8" fmla="*/ 5 w 10"/>
                <a:gd name="T9" fmla="*/ 0 h 74"/>
                <a:gd name="T10" fmla="*/ 10 w 10"/>
                <a:gd name="T11" fmla="*/ 8 h 74"/>
                <a:gd name="T12" fmla="*/ 10 w 10"/>
                <a:gd name="T13" fmla="*/ 62 h 74"/>
              </a:gdLst>
              <a:ahLst/>
              <a:cxnLst>
                <a:cxn ang="0">
                  <a:pos x="T0" y="T1"/>
                </a:cxn>
                <a:cxn ang="0">
                  <a:pos x="T2" y="T3"/>
                </a:cxn>
                <a:cxn ang="0">
                  <a:pos x="T4" y="T5"/>
                </a:cxn>
                <a:cxn ang="0">
                  <a:pos x="T6" y="T7"/>
                </a:cxn>
                <a:cxn ang="0">
                  <a:pos x="T8" y="T9"/>
                </a:cxn>
                <a:cxn ang="0">
                  <a:pos x="T10" y="T11"/>
                </a:cxn>
                <a:cxn ang="0">
                  <a:pos x="T12" y="T13"/>
                </a:cxn>
              </a:cxnLst>
              <a:rect l="0" t="0" r="r" b="b"/>
              <a:pathLst>
                <a:path w="10" h="74">
                  <a:moveTo>
                    <a:pt x="10" y="62"/>
                  </a:moveTo>
                  <a:cubicBezTo>
                    <a:pt x="10" y="65"/>
                    <a:pt x="10" y="68"/>
                    <a:pt x="9" y="71"/>
                  </a:cubicBezTo>
                  <a:cubicBezTo>
                    <a:pt x="5" y="74"/>
                    <a:pt x="1" y="74"/>
                    <a:pt x="1" y="67"/>
                  </a:cubicBezTo>
                  <a:cubicBezTo>
                    <a:pt x="0" y="47"/>
                    <a:pt x="1" y="26"/>
                    <a:pt x="1" y="6"/>
                  </a:cubicBezTo>
                  <a:cubicBezTo>
                    <a:pt x="1" y="3"/>
                    <a:pt x="1" y="0"/>
                    <a:pt x="5" y="0"/>
                  </a:cubicBezTo>
                  <a:cubicBezTo>
                    <a:pt x="9" y="0"/>
                    <a:pt x="10" y="4"/>
                    <a:pt x="10" y="8"/>
                  </a:cubicBezTo>
                  <a:cubicBezTo>
                    <a:pt x="10" y="26"/>
                    <a:pt x="10" y="44"/>
                    <a:pt x="10" y="62"/>
                  </a:cubicBezTo>
                  <a:close/>
                </a:path>
              </a:pathLst>
            </a:custGeom>
            <a:solidFill>
              <a:srgbClr val="4137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3" name="Freeform 59">
              <a:extLst>
                <a:ext uri="{FF2B5EF4-FFF2-40B4-BE49-F238E27FC236}">
                  <a16:creationId xmlns:a16="http://schemas.microsoft.com/office/drawing/2014/main" id="{F099147C-801E-F2BA-1D6A-D1380B3CFA4E}"/>
                </a:ext>
              </a:extLst>
            </p:cNvPr>
            <p:cNvSpPr/>
            <p:nvPr/>
          </p:nvSpPr>
          <p:spPr bwMode="auto">
            <a:xfrm>
              <a:off x="2935288" y="5248275"/>
              <a:ext cx="115887" cy="942975"/>
            </a:xfrm>
            <a:custGeom>
              <a:avLst/>
              <a:gdLst>
                <a:gd name="T0" fmla="*/ 9 w 9"/>
                <a:gd name="T1" fmla="*/ 37 h 72"/>
                <a:gd name="T2" fmla="*/ 9 w 9"/>
                <a:gd name="T3" fmla="*/ 65 h 72"/>
                <a:gd name="T4" fmla="*/ 5 w 9"/>
                <a:gd name="T5" fmla="*/ 72 h 72"/>
                <a:gd name="T6" fmla="*/ 1 w 9"/>
                <a:gd name="T7" fmla="*/ 67 h 72"/>
                <a:gd name="T8" fmla="*/ 0 w 9"/>
                <a:gd name="T9" fmla="*/ 7 h 72"/>
                <a:gd name="T10" fmla="*/ 4 w 9"/>
                <a:gd name="T11" fmla="*/ 1 h 72"/>
                <a:gd name="T12" fmla="*/ 9 w 9"/>
                <a:gd name="T13" fmla="*/ 7 h 72"/>
                <a:gd name="T14" fmla="*/ 9 w 9"/>
                <a:gd name="T15" fmla="*/ 37 h 72"/>
                <a:gd name="T16" fmla="*/ 9 w 9"/>
                <a:gd name="T17"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2">
                  <a:moveTo>
                    <a:pt x="9" y="37"/>
                  </a:moveTo>
                  <a:cubicBezTo>
                    <a:pt x="9" y="47"/>
                    <a:pt x="9" y="56"/>
                    <a:pt x="9" y="65"/>
                  </a:cubicBezTo>
                  <a:cubicBezTo>
                    <a:pt x="9" y="69"/>
                    <a:pt x="9" y="72"/>
                    <a:pt x="5" y="72"/>
                  </a:cubicBezTo>
                  <a:cubicBezTo>
                    <a:pt x="2" y="72"/>
                    <a:pt x="1" y="69"/>
                    <a:pt x="1" y="67"/>
                  </a:cubicBezTo>
                  <a:cubicBezTo>
                    <a:pt x="0" y="47"/>
                    <a:pt x="0" y="27"/>
                    <a:pt x="0" y="7"/>
                  </a:cubicBezTo>
                  <a:cubicBezTo>
                    <a:pt x="0" y="4"/>
                    <a:pt x="2" y="1"/>
                    <a:pt x="4" y="1"/>
                  </a:cubicBezTo>
                  <a:cubicBezTo>
                    <a:pt x="9" y="0"/>
                    <a:pt x="9" y="4"/>
                    <a:pt x="9" y="7"/>
                  </a:cubicBezTo>
                  <a:cubicBezTo>
                    <a:pt x="9" y="17"/>
                    <a:pt x="9" y="27"/>
                    <a:pt x="9" y="37"/>
                  </a:cubicBezTo>
                  <a:cubicBezTo>
                    <a:pt x="9" y="37"/>
                    <a:pt x="9" y="37"/>
                    <a:pt x="9" y="37"/>
                  </a:cubicBezTo>
                  <a:close/>
                </a:path>
              </a:pathLst>
            </a:custGeom>
            <a:solidFill>
              <a:srgbClr val="473D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4" name="Freeform 60">
              <a:extLst>
                <a:ext uri="{FF2B5EF4-FFF2-40B4-BE49-F238E27FC236}">
                  <a16:creationId xmlns:a16="http://schemas.microsoft.com/office/drawing/2014/main" id="{9BD5A72E-C485-7605-D562-A44A11FFCEA5}"/>
                </a:ext>
              </a:extLst>
            </p:cNvPr>
            <p:cNvSpPr/>
            <p:nvPr/>
          </p:nvSpPr>
          <p:spPr bwMode="auto">
            <a:xfrm>
              <a:off x="1211263" y="5208588"/>
              <a:ext cx="165100" cy="1060450"/>
            </a:xfrm>
            <a:custGeom>
              <a:avLst/>
              <a:gdLst>
                <a:gd name="T0" fmla="*/ 10 w 13"/>
                <a:gd name="T1" fmla="*/ 72 h 81"/>
                <a:gd name="T2" fmla="*/ 0 w 13"/>
                <a:gd name="T3" fmla="*/ 65 h 81"/>
                <a:gd name="T4" fmla="*/ 0 w 13"/>
                <a:gd name="T5" fmla="*/ 6 h 81"/>
                <a:gd name="T6" fmla="*/ 10 w 13"/>
                <a:gd name="T7" fmla="*/ 15 h 81"/>
                <a:gd name="T8" fmla="*/ 10 w 13"/>
                <a:gd name="T9" fmla="*/ 72 h 81"/>
              </a:gdLst>
              <a:ahLst/>
              <a:cxnLst>
                <a:cxn ang="0">
                  <a:pos x="T0" y="T1"/>
                </a:cxn>
                <a:cxn ang="0">
                  <a:pos x="T2" y="T3"/>
                </a:cxn>
                <a:cxn ang="0">
                  <a:pos x="T4" y="T5"/>
                </a:cxn>
                <a:cxn ang="0">
                  <a:pos x="T6" y="T7"/>
                </a:cxn>
                <a:cxn ang="0">
                  <a:pos x="T8" y="T9"/>
                </a:cxn>
              </a:cxnLst>
              <a:rect l="0" t="0" r="r" b="b"/>
              <a:pathLst>
                <a:path w="13" h="81">
                  <a:moveTo>
                    <a:pt x="10" y="72"/>
                  </a:moveTo>
                  <a:cubicBezTo>
                    <a:pt x="0" y="81"/>
                    <a:pt x="0" y="72"/>
                    <a:pt x="0" y="65"/>
                  </a:cubicBezTo>
                  <a:cubicBezTo>
                    <a:pt x="0" y="45"/>
                    <a:pt x="0" y="26"/>
                    <a:pt x="0" y="6"/>
                  </a:cubicBezTo>
                  <a:cubicBezTo>
                    <a:pt x="13" y="0"/>
                    <a:pt x="9" y="10"/>
                    <a:pt x="10" y="15"/>
                  </a:cubicBezTo>
                  <a:cubicBezTo>
                    <a:pt x="10" y="34"/>
                    <a:pt x="10" y="53"/>
                    <a:pt x="10" y="72"/>
                  </a:cubicBezTo>
                  <a:close/>
                </a:path>
              </a:pathLst>
            </a:custGeom>
            <a:solidFill>
              <a:srgbClr val="3C32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5" name="Freeform 61">
              <a:extLst>
                <a:ext uri="{FF2B5EF4-FFF2-40B4-BE49-F238E27FC236}">
                  <a16:creationId xmlns:a16="http://schemas.microsoft.com/office/drawing/2014/main" id="{556BA703-902C-572F-9C48-70816C478A6F}"/>
                </a:ext>
              </a:extLst>
            </p:cNvPr>
            <p:cNvSpPr/>
            <p:nvPr/>
          </p:nvSpPr>
          <p:spPr bwMode="auto">
            <a:xfrm>
              <a:off x="3484563" y="5300663"/>
              <a:ext cx="153987" cy="850900"/>
            </a:xfrm>
            <a:custGeom>
              <a:avLst/>
              <a:gdLst>
                <a:gd name="T0" fmla="*/ 10 w 12"/>
                <a:gd name="T1" fmla="*/ 2 h 65"/>
                <a:gd name="T2" fmla="*/ 11 w 12"/>
                <a:gd name="T3" fmla="*/ 57 h 65"/>
                <a:gd name="T4" fmla="*/ 6 w 12"/>
                <a:gd name="T5" fmla="*/ 65 h 65"/>
                <a:gd name="T6" fmla="*/ 0 w 12"/>
                <a:gd name="T7" fmla="*/ 59 h 65"/>
                <a:gd name="T8" fmla="*/ 1 w 12"/>
                <a:gd name="T9" fmla="*/ 12 h 65"/>
                <a:gd name="T10" fmla="*/ 10 w 12"/>
                <a:gd name="T11" fmla="*/ 2 h 65"/>
              </a:gdLst>
              <a:ahLst/>
              <a:cxnLst>
                <a:cxn ang="0">
                  <a:pos x="T0" y="T1"/>
                </a:cxn>
                <a:cxn ang="0">
                  <a:pos x="T2" y="T3"/>
                </a:cxn>
                <a:cxn ang="0">
                  <a:pos x="T4" y="T5"/>
                </a:cxn>
                <a:cxn ang="0">
                  <a:pos x="T6" y="T7"/>
                </a:cxn>
                <a:cxn ang="0">
                  <a:pos x="T8" y="T9"/>
                </a:cxn>
                <a:cxn ang="0">
                  <a:pos x="T10" y="T11"/>
                </a:cxn>
              </a:cxnLst>
              <a:rect l="0" t="0" r="r" b="b"/>
              <a:pathLst>
                <a:path w="12" h="65">
                  <a:moveTo>
                    <a:pt x="10" y="2"/>
                  </a:moveTo>
                  <a:cubicBezTo>
                    <a:pt x="10" y="20"/>
                    <a:pt x="10" y="38"/>
                    <a:pt x="11" y="57"/>
                  </a:cubicBezTo>
                  <a:cubicBezTo>
                    <a:pt x="11" y="60"/>
                    <a:pt x="12" y="65"/>
                    <a:pt x="6" y="65"/>
                  </a:cubicBezTo>
                  <a:cubicBezTo>
                    <a:pt x="2" y="65"/>
                    <a:pt x="2" y="61"/>
                    <a:pt x="0" y="59"/>
                  </a:cubicBezTo>
                  <a:cubicBezTo>
                    <a:pt x="1" y="43"/>
                    <a:pt x="1" y="28"/>
                    <a:pt x="1" y="12"/>
                  </a:cubicBezTo>
                  <a:cubicBezTo>
                    <a:pt x="1" y="6"/>
                    <a:pt x="1" y="0"/>
                    <a:pt x="10" y="2"/>
                  </a:cubicBezTo>
                  <a:close/>
                </a:path>
              </a:pathLst>
            </a:custGeom>
            <a:solidFill>
              <a:srgbClr val="3D3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6" name="Freeform 62">
              <a:extLst>
                <a:ext uri="{FF2B5EF4-FFF2-40B4-BE49-F238E27FC236}">
                  <a16:creationId xmlns:a16="http://schemas.microsoft.com/office/drawing/2014/main" id="{8E5312D3-B5EB-D833-DC1B-5920A3EA69EB}"/>
                </a:ext>
              </a:extLst>
            </p:cNvPr>
            <p:cNvSpPr/>
            <p:nvPr/>
          </p:nvSpPr>
          <p:spPr bwMode="auto">
            <a:xfrm>
              <a:off x="2501900" y="5497513"/>
              <a:ext cx="228600" cy="484188"/>
            </a:xfrm>
            <a:custGeom>
              <a:avLst/>
              <a:gdLst>
                <a:gd name="T0" fmla="*/ 14 w 18"/>
                <a:gd name="T1" fmla="*/ 18 h 37"/>
                <a:gd name="T2" fmla="*/ 9 w 18"/>
                <a:gd name="T3" fmla="*/ 37 h 37"/>
                <a:gd name="T4" fmla="*/ 5 w 18"/>
                <a:gd name="T5" fmla="*/ 17 h 37"/>
                <a:gd name="T6" fmla="*/ 9 w 18"/>
                <a:gd name="T7" fmla="*/ 0 h 37"/>
                <a:gd name="T8" fmla="*/ 14 w 18"/>
                <a:gd name="T9" fmla="*/ 18 h 37"/>
              </a:gdLst>
              <a:ahLst/>
              <a:cxnLst>
                <a:cxn ang="0">
                  <a:pos x="T0" y="T1"/>
                </a:cxn>
                <a:cxn ang="0">
                  <a:pos x="T2" y="T3"/>
                </a:cxn>
                <a:cxn ang="0">
                  <a:pos x="T4" y="T5"/>
                </a:cxn>
                <a:cxn ang="0">
                  <a:pos x="T6" y="T7"/>
                </a:cxn>
                <a:cxn ang="0">
                  <a:pos x="T8" y="T9"/>
                </a:cxn>
              </a:cxnLst>
              <a:rect l="0" t="0" r="r" b="b"/>
              <a:pathLst>
                <a:path w="18" h="37">
                  <a:moveTo>
                    <a:pt x="14" y="18"/>
                  </a:moveTo>
                  <a:cubicBezTo>
                    <a:pt x="11" y="24"/>
                    <a:pt x="18" y="37"/>
                    <a:pt x="9" y="37"/>
                  </a:cubicBezTo>
                  <a:cubicBezTo>
                    <a:pt x="0" y="36"/>
                    <a:pt x="5" y="24"/>
                    <a:pt x="5" y="17"/>
                  </a:cubicBezTo>
                  <a:cubicBezTo>
                    <a:pt x="5" y="11"/>
                    <a:pt x="0" y="0"/>
                    <a:pt x="9" y="0"/>
                  </a:cubicBezTo>
                  <a:cubicBezTo>
                    <a:pt x="18" y="0"/>
                    <a:pt x="12" y="11"/>
                    <a:pt x="14" y="18"/>
                  </a:cubicBezTo>
                  <a:close/>
                </a:path>
              </a:pathLst>
            </a:custGeom>
            <a:solidFill>
              <a:srgbClr val="4739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7" name="Freeform 63">
              <a:extLst>
                <a:ext uri="{FF2B5EF4-FFF2-40B4-BE49-F238E27FC236}">
                  <a16:creationId xmlns:a16="http://schemas.microsoft.com/office/drawing/2014/main" id="{39A41271-7664-71F3-62EE-ADC96314454A}"/>
                </a:ext>
              </a:extLst>
            </p:cNvPr>
            <p:cNvSpPr/>
            <p:nvPr/>
          </p:nvSpPr>
          <p:spPr bwMode="auto">
            <a:xfrm>
              <a:off x="1722438" y="5497513"/>
              <a:ext cx="241300" cy="471488"/>
            </a:xfrm>
            <a:custGeom>
              <a:avLst/>
              <a:gdLst>
                <a:gd name="T0" fmla="*/ 4 w 19"/>
                <a:gd name="T1" fmla="*/ 18 h 36"/>
                <a:gd name="T2" fmla="*/ 9 w 19"/>
                <a:gd name="T3" fmla="*/ 0 h 36"/>
                <a:gd name="T4" fmla="*/ 14 w 19"/>
                <a:gd name="T5" fmla="*/ 18 h 36"/>
                <a:gd name="T6" fmla="*/ 10 w 19"/>
                <a:gd name="T7" fmla="*/ 36 h 36"/>
                <a:gd name="T8" fmla="*/ 4 w 19"/>
                <a:gd name="T9" fmla="*/ 18 h 36"/>
              </a:gdLst>
              <a:ahLst/>
              <a:cxnLst>
                <a:cxn ang="0">
                  <a:pos x="T0" y="T1"/>
                </a:cxn>
                <a:cxn ang="0">
                  <a:pos x="T2" y="T3"/>
                </a:cxn>
                <a:cxn ang="0">
                  <a:pos x="T4" y="T5"/>
                </a:cxn>
                <a:cxn ang="0">
                  <a:pos x="T6" y="T7"/>
                </a:cxn>
                <a:cxn ang="0">
                  <a:pos x="T8" y="T9"/>
                </a:cxn>
              </a:cxnLst>
              <a:rect l="0" t="0" r="r" b="b"/>
              <a:pathLst>
                <a:path w="19" h="36">
                  <a:moveTo>
                    <a:pt x="4" y="18"/>
                  </a:moveTo>
                  <a:cubicBezTo>
                    <a:pt x="7" y="12"/>
                    <a:pt x="1" y="0"/>
                    <a:pt x="9" y="0"/>
                  </a:cubicBezTo>
                  <a:cubicBezTo>
                    <a:pt x="19" y="0"/>
                    <a:pt x="14" y="12"/>
                    <a:pt x="14" y="18"/>
                  </a:cubicBezTo>
                  <a:cubicBezTo>
                    <a:pt x="14" y="24"/>
                    <a:pt x="17" y="36"/>
                    <a:pt x="10" y="36"/>
                  </a:cubicBezTo>
                  <a:cubicBezTo>
                    <a:pt x="0" y="36"/>
                    <a:pt x="8" y="24"/>
                    <a:pt x="4" y="18"/>
                  </a:cubicBezTo>
                  <a:close/>
                </a:path>
              </a:pathLst>
            </a:custGeom>
            <a:solidFill>
              <a:srgbClr val="4B3F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8" name="Freeform 64">
              <a:extLst>
                <a:ext uri="{FF2B5EF4-FFF2-40B4-BE49-F238E27FC236}">
                  <a16:creationId xmlns:a16="http://schemas.microsoft.com/office/drawing/2014/main" id="{CC129AF2-E60B-9DF9-F19F-4969299E274A}"/>
                </a:ext>
              </a:extLst>
            </p:cNvPr>
            <p:cNvSpPr/>
            <p:nvPr/>
          </p:nvSpPr>
          <p:spPr bwMode="auto">
            <a:xfrm>
              <a:off x="1925638" y="5497513"/>
              <a:ext cx="217487" cy="471488"/>
            </a:xfrm>
            <a:custGeom>
              <a:avLst/>
              <a:gdLst>
                <a:gd name="T0" fmla="*/ 4 w 17"/>
                <a:gd name="T1" fmla="*/ 19 h 36"/>
                <a:gd name="T2" fmla="*/ 9 w 17"/>
                <a:gd name="T3" fmla="*/ 0 h 36"/>
                <a:gd name="T4" fmla="*/ 13 w 17"/>
                <a:gd name="T5" fmla="*/ 18 h 36"/>
                <a:gd name="T6" fmla="*/ 9 w 17"/>
                <a:gd name="T7" fmla="*/ 36 h 36"/>
                <a:gd name="T8" fmla="*/ 4 w 17"/>
                <a:gd name="T9" fmla="*/ 19 h 36"/>
              </a:gdLst>
              <a:ahLst/>
              <a:cxnLst>
                <a:cxn ang="0">
                  <a:pos x="T0" y="T1"/>
                </a:cxn>
                <a:cxn ang="0">
                  <a:pos x="T2" y="T3"/>
                </a:cxn>
                <a:cxn ang="0">
                  <a:pos x="T4" y="T5"/>
                </a:cxn>
                <a:cxn ang="0">
                  <a:pos x="T6" y="T7"/>
                </a:cxn>
                <a:cxn ang="0">
                  <a:pos x="T8" y="T9"/>
                </a:cxn>
              </a:cxnLst>
              <a:rect l="0" t="0" r="r" b="b"/>
              <a:pathLst>
                <a:path w="17" h="36">
                  <a:moveTo>
                    <a:pt x="4" y="19"/>
                  </a:moveTo>
                  <a:cubicBezTo>
                    <a:pt x="8" y="13"/>
                    <a:pt x="0" y="1"/>
                    <a:pt x="9" y="0"/>
                  </a:cubicBezTo>
                  <a:cubicBezTo>
                    <a:pt x="16" y="0"/>
                    <a:pt x="13" y="12"/>
                    <a:pt x="13" y="18"/>
                  </a:cubicBezTo>
                  <a:cubicBezTo>
                    <a:pt x="13" y="24"/>
                    <a:pt x="17" y="36"/>
                    <a:pt x="9" y="36"/>
                  </a:cubicBezTo>
                  <a:cubicBezTo>
                    <a:pt x="1" y="36"/>
                    <a:pt x="8" y="24"/>
                    <a:pt x="4" y="19"/>
                  </a:cubicBezTo>
                  <a:close/>
                </a:path>
              </a:pathLst>
            </a:custGeom>
            <a:solidFill>
              <a:srgbClr val="2218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9" name="Freeform 65">
              <a:extLst>
                <a:ext uri="{FF2B5EF4-FFF2-40B4-BE49-F238E27FC236}">
                  <a16:creationId xmlns:a16="http://schemas.microsoft.com/office/drawing/2014/main" id="{953370AC-7D8E-5782-5692-EC58CBCE5C71}"/>
                </a:ext>
              </a:extLst>
            </p:cNvPr>
            <p:cNvSpPr/>
            <p:nvPr/>
          </p:nvSpPr>
          <p:spPr bwMode="auto">
            <a:xfrm>
              <a:off x="2322513" y="5549900"/>
              <a:ext cx="204787" cy="392113"/>
            </a:xfrm>
            <a:custGeom>
              <a:avLst/>
              <a:gdLst>
                <a:gd name="T0" fmla="*/ 13 w 16"/>
                <a:gd name="T1" fmla="*/ 15 h 30"/>
                <a:gd name="T2" fmla="*/ 7 w 16"/>
                <a:gd name="T3" fmla="*/ 29 h 30"/>
                <a:gd name="T4" fmla="*/ 3 w 16"/>
                <a:gd name="T5" fmla="*/ 14 h 30"/>
                <a:gd name="T6" fmla="*/ 7 w 16"/>
                <a:gd name="T7" fmla="*/ 0 h 30"/>
                <a:gd name="T8" fmla="*/ 13 w 16"/>
                <a:gd name="T9" fmla="*/ 15 h 30"/>
              </a:gdLst>
              <a:ahLst/>
              <a:cxnLst>
                <a:cxn ang="0">
                  <a:pos x="T0" y="T1"/>
                </a:cxn>
                <a:cxn ang="0">
                  <a:pos x="T2" y="T3"/>
                </a:cxn>
                <a:cxn ang="0">
                  <a:pos x="T4" y="T5"/>
                </a:cxn>
                <a:cxn ang="0">
                  <a:pos x="T6" y="T7"/>
                </a:cxn>
                <a:cxn ang="0">
                  <a:pos x="T8" y="T9"/>
                </a:cxn>
              </a:cxnLst>
              <a:rect l="0" t="0" r="r" b="b"/>
              <a:pathLst>
                <a:path w="16" h="30">
                  <a:moveTo>
                    <a:pt x="13" y="15"/>
                  </a:moveTo>
                  <a:cubicBezTo>
                    <a:pt x="11" y="20"/>
                    <a:pt x="16" y="30"/>
                    <a:pt x="7" y="29"/>
                  </a:cubicBezTo>
                  <a:cubicBezTo>
                    <a:pt x="0" y="29"/>
                    <a:pt x="3" y="20"/>
                    <a:pt x="3" y="14"/>
                  </a:cubicBezTo>
                  <a:cubicBezTo>
                    <a:pt x="3" y="9"/>
                    <a:pt x="0" y="0"/>
                    <a:pt x="7" y="0"/>
                  </a:cubicBezTo>
                  <a:cubicBezTo>
                    <a:pt x="16" y="0"/>
                    <a:pt x="11" y="10"/>
                    <a:pt x="13" y="15"/>
                  </a:cubicBezTo>
                  <a:close/>
                </a:path>
              </a:pathLst>
            </a:custGeom>
            <a:solidFill>
              <a:srgbClr val="3E33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0" name="Freeform 66">
              <a:extLst>
                <a:ext uri="{FF2B5EF4-FFF2-40B4-BE49-F238E27FC236}">
                  <a16:creationId xmlns:a16="http://schemas.microsoft.com/office/drawing/2014/main" id="{0E446786-4DF6-1F4A-E885-3B178308C4C9}"/>
                </a:ext>
              </a:extLst>
            </p:cNvPr>
            <p:cNvSpPr/>
            <p:nvPr/>
          </p:nvSpPr>
          <p:spPr bwMode="auto">
            <a:xfrm>
              <a:off x="1555750" y="5549900"/>
              <a:ext cx="204787" cy="366713"/>
            </a:xfrm>
            <a:custGeom>
              <a:avLst/>
              <a:gdLst>
                <a:gd name="T0" fmla="*/ 13 w 16"/>
                <a:gd name="T1" fmla="*/ 14 h 28"/>
                <a:gd name="T2" fmla="*/ 8 w 16"/>
                <a:gd name="T3" fmla="*/ 27 h 28"/>
                <a:gd name="T4" fmla="*/ 4 w 16"/>
                <a:gd name="T5" fmla="*/ 13 h 28"/>
                <a:gd name="T6" fmla="*/ 8 w 16"/>
                <a:gd name="T7" fmla="*/ 0 h 28"/>
                <a:gd name="T8" fmla="*/ 13 w 16"/>
                <a:gd name="T9" fmla="*/ 14 h 28"/>
              </a:gdLst>
              <a:ahLst/>
              <a:cxnLst>
                <a:cxn ang="0">
                  <a:pos x="T0" y="T1"/>
                </a:cxn>
                <a:cxn ang="0">
                  <a:pos x="T2" y="T3"/>
                </a:cxn>
                <a:cxn ang="0">
                  <a:pos x="T4" y="T5"/>
                </a:cxn>
                <a:cxn ang="0">
                  <a:pos x="T6" y="T7"/>
                </a:cxn>
                <a:cxn ang="0">
                  <a:pos x="T8" y="T9"/>
                </a:cxn>
              </a:cxnLst>
              <a:rect l="0" t="0" r="r" b="b"/>
              <a:pathLst>
                <a:path w="16" h="28">
                  <a:moveTo>
                    <a:pt x="13" y="14"/>
                  </a:moveTo>
                  <a:cubicBezTo>
                    <a:pt x="11" y="19"/>
                    <a:pt x="15" y="28"/>
                    <a:pt x="8" y="27"/>
                  </a:cubicBezTo>
                  <a:cubicBezTo>
                    <a:pt x="0" y="27"/>
                    <a:pt x="4" y="18"/>
                    <a:pt x="4" y="13"/>
                  </a:cubicBezTo>
                  <a:cubicBezTo>
                    <a:pt x="4" y="9"/>
                    <a:pt x="2" y="0"/>
                    <a:pt x="8" y="0"/>
                  </a:cubicBezTo>
                  <a:cubicBezTo>
                    <a:pt x="16" y="1"/>
                    <a:pt x="10" y="10"/>
                    <a:pt x="13" y="14"/>
                  </a:cubicBezTo>
                  <a:close/>
                </a:path>
              </a:pathLst>
            </a:custGeom>
            <a:solidFill>
              <a:srgbClr val="271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3" name="Freeform 67">
              <a:extLst>
                <a:ext uri="{FF2B5EF4-FFF2-40B4-BE49-F238E27FC236}">
                  <a16:creationId xmlns:a16="http://schemas.microsoft.com/office/drawing/2014/main" id="{AC5CAB0E-1BE2-50CC-1375-EF75E8D92049}"/>
                </a:ext>
              </a:extLst>
            </p:cNvPr>
            <p:cNvSpPr/>
            <p:nvPr/>
          </p:nvSpPr>
          <p:spPr bwMode="auto">
            <a:xfrm>
              <a:off x="3101975" y="5549900"/>
              <a:ext cx="192087" cy="366713"/>
            </a:xfrm>
            <a:custGeom>
              <a:avLst/>
              <a:gdLst>
                <a:gd name="T0" fmla="*/ 12 w 15"/>
                <a:gd name="T1" fmla="*/ 14 h 28"/>
                <a:gd name="T2" fmla="*/ 7 w 15"/>
                <a:gd name="T3" fmla="*/ 28 h 28"/>
                <a:gd name="T4" fmla="*/ 3 w 15"/>
                <a:gd name="T5" fmla="*/ 14 h 28"/>
                <a:gd name="T6" fmla="*/ 7 w 15"/>
                <a:gd name="T7" fmla="*/ 0 h 28"/>
                <a:gd name="T8" fmla="*/ 12 w 15"/>
                <a:gd name="T9" fmla="*/ 14 h 28"/>
              </a:gdLst>
              <a:ahLst/>
              <a:cxnLst>
                <a:cxn ang="0">
                  <a:pos x="T0" y="T1"/>
                </a:cxn>
                <a:cxn ang="0">
                  <a:pos x="T2" y="T3"/>
                </a:cxn>
                <a:cxn ang="0">
                  <a:pos x="T4" y="T5"/>
                </a:cxn>
                <a:cxn ang="0">
                  <a:pos x="T6" y="T7"/>
                </a:cxn>
                <a:cxn ang="0">
                  <a:pos x="T8" y="T9"/>
                </a:cxn>
              </a:cxnLst>
              <a:rect l="0" t="0" r="r" b="b"/>
              <a:pathLst>
                <a:path w="15" h="28">
                  <a:moveTo>
                    <a:pt x="12" y="14"/>
                  </a:moveTo>
                  <a:cubicBezTo>
                    <a:pt x="10" y="18"/>
                    <a:pt x="15" y="27"/>
                    <a:pt x="7" y="28"/>
                  </a:cubicBezTo>
                  <a:cubicBezTo>
                    <a:pt x="0" y="28"/>
                    <a:pt x="3" y="19"/>
                    <a:pt x="3" y="14"/>
                  </a:cubicBezTo>
                  <a:cubicBezTo>
                    <a:pt x="3" y="9"/>
                    <a:pt x="0" y="1"/>
                    <a:pt x="7" y="0"/>
                  </a:cubicBezTo>
                  <a:cubicBezTo>
                    <a:pt x="14" y="0"/>
                    <a:pt x="10" y="9"/>
                    <a:pt x="12" y="14"/>
                  </a:cubicBezTo>
                  <a:close/>
                </a:path>
              </a:pathLst>
            </a:custGeom>
            <a:solidFill>
              <a:srgbClr val="392B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4" name="Freeform 68">
              <a:extLst>
                <a:ext uri="{FF2B5EF4-FFF2-40B4-BE49-F238E27FC236}">
                  <a16:creationId xmlns:a16="http://schemas.microsoft.com/office/drawing/2014/main" id="{5D9293DF-4516-8E4B-9A7C-F40B56FBD063}"/>
                </a:ext>
              </a:extLst>
            </p:cNvPr>
            <p:cNvSpPr/>
            <p:nvPr/>
          </p:nvSpPr>
          <p:spPr bwMode="auto">
            <a:xfrm>
              <a:off x="2155825" y="5497513"/>
              <a:ext cx="153987" cy="536575"/>
            </a:xfrm>
            <a:custGeom>
              <a:avLst/>
              <a:gdLst>
                <a:gd name="T0" fmla="*/ 7 w 12"/>
                <a:gd name="T1" fmla="*/ 41 h 41"/>
                <a:gd name="T2" fmla="*/ 3 w 12"/>
                <a:gd name="T3" fmla="*/ 2 h 41"/>
                <a:gd name="T4" fmla="*/ 6 w 12"/>
                <a:gd name="T5" fmla="*/ 0 h 41"/>
                <a:gd name="T6" fmla="*/ 10 w 12"/>
                <a:gd name="T7" fmla="*/ 2 h 41"/>
                <a:gd name="T8" fmla="*/ 7 w 12"/>
                <a:gd name="T9" fmla="*/ 41 h 41"/>
              </a:gdLst>
              <a:ahLst/>
              <a:cxnLst>
                <a:cxn ang="0">
                  <a:pos x="T0" y="T1"/>
                </a:cxn>
                <a:cxn ang="0">
                  <a:pos x="T2" y="T3"/>
                </a:cxn>
                <a:cxn ang="0">
                  <a:pos x="T4" y="T5"/>
                </a:cxn>
                <a:cxn ang="0">
                  <a:pos x="T6" y="T7"/>
                </a:cxn>
                <a:cxn ang="0">
                  <a:pos x="T8" y="T9"/>
                </a:cxn>
              </a:cxnLst>
              <a:rect l="0" t="0" r="r" b="b"/>
              <a:pathLst>
                <a:path w="12" h="41">
                  <a:moveTo>
                    <a:pt x="7" y="41"/>
                  </a:moveTo>
                  <a:cubicBezTo>
                    <a:pt x="0" y="25"/>
                    <a:pt x="3" y="14"/>
                    <a:pt x="3" y="2"/>
                  </a:cubicBezTo>
                  <a:cubicBezTo>
                    <a:pt x="3" y="1"/>
                    <a:pt x="5" y="0"/>
                    <a:pt x="6" y="0"/>
                  </a:cubicBezTo>
                  <a:cubicBezTo>
                    <a:pt x="8" y="0"/>
                    <a:pt x="10" y="1"/>
                    <a:pt x="10" y="2"/>
                  </a:cubicBezTo>
                  <a:cubicBezTo>
                    <a:pt x="11" y="14"/>
                    <a:pt x="12" y="25"/>
                    <a:pt x="7" y="41"/>
                  </a:cubicBezTo>
                  <a:close/>
                </a:path>
              </a:pathLst>
            </a:custGeom>
            <a:solidFill>
              <a:srgbClr val="2219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5" name="Freeform 69">
              <a:extLst>
                <a:ext uri="{FF2B5EF4-FFF2-40B4-BE49-F238E27FC236}">
                  <a16:creationId xmlns:a16="http://schemas.microsoft.com/office/drawing/2014/main" id="{D4476DE0-2034-E474-264F-166C9149A1DE}"/>
                </a:ext>
              </a:extLst>
            </p:cNvPr>
            <p:cNvSpPr/>
            <p:nvPr/>
          </p:nvSpPr>
          <p:spPr bwMode="auto">
            <a:xfrm>
              <a:off x="1350963" y="5510213"/>
              <a:ext cx="204787" cy="458788"/>
            </a:xfrm>
            <a:custGeom>
              <a:avLst/>
              <a:gdLst>
                <a:gd name="T0" fmla="*/ 13 w 16"/>
                <a:gd name="T1" fmla="*/ 17 h 35"/>
                <a:gd name="T2" fmla="*/ 9 w 16"/>
                <a:gd name="T3" fmla="*/ 35 h 35"/>
                <a:gd name="T4" fmla="*/ 5 w 16"/>
                <a:gd name="T5" fmla="*/ 18 h 35"/>
                <a:gd name="T6" fmla="*/ 9 w 16"/>
                <a:gd name="T7" fmla="*/ 0 h 35"/>
                <a:gd name="T8" fmla="*/ 13 w 16"/>
                <a:gd name="T9" fmla="*/ 17 h 35"/>
              </a:gdLst>
              <a:ahLst/>
              <a:cxnLst>
                <a:cxn ang="0">
                  <a:pos x="T0" y="T1"/>
                </a:cxn>
                <a:cxn ang="0">
                  <a:pos x="T2" y="T3"/>
                </a:cxn>
                <a:cxn ang="0">
                  <a:pos x="T4" y="T5"/>
                </a:cxn>
                <a:cxn ang="0">
                  <a:pos x="T6" y="T7"/>
                </a:cxn>
                <a:cxn ang="0">
                  <a:pos x="T8" y="T9"/>
                </a:cxn>
              </a:cxnLst>
              <a:rect l="0" t="0" r="r" b="b"/>
              <a:pathLst>
                <a:path w="16" h="35">
                  <a:moveTo>
                    <a:pt x="13" y="17"/>
                  </a:moveTo>
                  <a:cubicBezTo>
                    <a:pt x="11" y="24"/>
                    <a:pt x="16" y="35"/>
                    <a:pt x="9" y="35"/>
                  </a:cubicBezTo>
                  <a:cubicBezTo>
                    <a:pt x="1" y="35"/>
                    <a:pt x="5" y="24"/>
                    <a:pt x="5" y="18"/>
                  </a:cubicBezTo>
                  <a:cubicBezTo>
                    <a:pt x="6" y="12"/>
                    <a:pt x="0" y="1"/>
                    <a:pt x="9" y="0"/>
                  </a:cubicBezTo>
                  <a:cubicBezTo>
                    <a:pt x="16" y="0"/>
                    <a:pt x="11" y="12"/>
                    <a:pt x="13" y="17"/>
                  </a:cubicBezTo>
                  <a:close/>
                </a:path>
              </a:pathLst>
            </a:custGeom>
            <a:solidFill>
              <a:srgbClr val="1F15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6" name="Freeform 70">
              <a:extLst>
                <a:ext uri="{FF2B5EF4-FFF2-40B4-BE49-F238E27FC236}">
                  <a16:creationId xmlns:a16="http://schemas.microsoft.com/office/drawing/2014/main" id="{7399F347-C4A7-023A-DA68-26B7401CDB25}"/>
                </a:ext>
              </a:extLst>
            </p:cNvPr>
            <p:cNvSpPr/>
            <p:nvPr/>
          </p:nvSpPr>
          <p:spPr bwMode="auto">
            <a:xfrm>
              <a:off x="2717800" y="5589588"/>
              <a:ext cx="153987" cy="287338"/>
            </a:xfrm>
            <a:custGeom>
              <a:avLst/>
              <a:gdLst>
                <a:gd name="T0" fmla="*/ 3 w 12"/>
                <a:gd name="T1" fmla="*/ 11 h 22"/>
                <a:gd name="T2" fmla="*/ 7 w 12"/>
                <a:gd name="T3" fmla="*/ 1 h 22"/>
                <a:gd name="T4" fmla="*/ 10 w 12"/>
                <a:gd name="T5" fmla="*/ 12 h 22"/>
                <a:gd name="T6" fmla="*/ 6 w 12"/>
                <a:gd name="T7" fmla="*/ 21 h 22"/>
                <a:gd name="T8" fmla="*/ 3 w 12"/>
                <a:gd name="T9" fmla="*/ 11 h 22"/>
              </a:gdLst>
              <a:ahLst/>
              <a:cxnLst>
                <a:cxn ang="0">
                  <a:pos x="T0" y="T1"/>
                </a:cxn>
                <a:cxn ang="0">
                  <a:pos x="T2" y="T3"/>
                </a:cxn>
                <a:cxn ang="0">
                  <a:pos x="T4" y="T5"/>
                </a:cxn>
                <a:cxn ang="0">
                  <a:pos x="T6" y="T7"/>
                </a:cxn>
                <a:cxn ang="0">
                  <a:pos x="T8" y="T9"/>
                </a:cxn>
              </a:cxnLst>
              <a:rect l="0" t="0" r="r" b="b"/>
              <a:pathLst>
                <a:path w="12" h="22">
                  <a:moveTo>
                    <a:pt x="3" y="11"/>
                  </a:moveTo>
                  <a:cubicBezTo>
                    <a:pt x="4" y="7"/>
                    <a:pt x="1" y="0"/>
                    <a:pt x="7" y="1"/>
                  </a:cubicBezTo>
                  <a:cubicBezTo>
                    <a:pt x="12" y="2"/>
                    <a:pt x="11" y="8"/>
                    <a:pt x="10" y="12"/>
                  </a:cubicBezTo>
                  <a:cubicBezTo>
                    <a:pt x="10" y="15"/>
                    <a:pt x="12" y="22"/>
                    <a:pt x="6" y="21"/>
                  </a:cubicBezTo>
                  <a:cubicBezTo>
                    <a:pt x="0" y="20"/>
                    <a:pt x="4" y="14"/>
                    <a:pt x="3" y="11"/>
                  </a:cubicBezTo>
                  <a:close/>
                </a:path>
              </a:pathLst>
            </a:custGeom>
            <a:solidFill>
              <a:srgbClr val="372D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7" name="Freeform 71">
              <a:extLst>
                <a:ext uri="{FF2B5EF4-FFF2-40B4-BE49-F238E27FC236}">
                  <a16:creationId xmlns:a16="http://schemas.microsoft.com/office/drawing/2014/main" id="{C8086EB0-6762-E068-B25D-9A4F6C3FC47C}"/>
                </a:ext>
              </a:extLst>
            </p:cNvPr>
            <p:cNvSpPr/>
            <p:nvPr/>
          </p:nvSpPr>
          <p:spPr bwMode="auto">
            <a:xfrm>
              <a:off x="4648200" y="5260975"/>
              <a:ext cx="127000" cy="930275"/>
            </a:xfrm>
            <a:custGeom>
              <a:avLst/>
              <a:gdLst>
                <a:gd name="T0" fmla="*/ 1 w 10"/>
                <a:gd name="T1" fmla="*/ 34 h 71"/>
                <a:gd name="T2" fmla="*/ 1 w 10"/>
                <a:gd name="T3" fmla="*/ 6 h 71"/>
                <a:gd name="T4" fmla="*/ 4 w 10"/>
                <a:gd name="T5" fmla="*/ 0 h 71"/>
                <a:gd name="T6" fmla="*/ 10 w 10"/>
                <a:gd name="T7" fmla="*/ 6 h 71"/>
                <a:gd name="T8" fmla="*/ 10 w 10"/>
                <a:gd name="T9" fmla="*/ 64 h 71"/>
                <a:gd name="T10" fmla="*/ 5 w 10"/>
                <a:gd name="T11" fmla="*/ 71 h 71"/>
                <a:gd name="T12" fmla="*/ 1 w 10"/>
                <a:gd name="T13" fmla="*/ 64 h 71"/>
                <a:gd name="T14" fmla="*/ 1 w 10"/>
                <a:gd name="T15" fmla="*/ 34 h 71"/>
                <a:gd name="T16" fmla="*/ 1 w 10"/>
                <a:gd name="T17" fmla="*/ 3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1">
                  <a:moveTo>
                    <a:pt x="1" y="34"/>
                  </a:moveTo>
                  <a:cubicBezTo>
                    <a:pt x="1" y="25"/>
                    <a:pt x="1" y="16"/>
                    <a:pt x="1" y="6"/>
                  </a:cubicBezTo>
                  <a:cubicBezTo>
                    <a:pt x="1" y="4"/>
                    <a:pt x="1" y="0"/>
                    <a:pt x="4" y="0"/>
                  </a:cubicBezTo>
                  <a:cubicBezTo>
                    <a:pt x="8" y="0"/>
                    <a:pt x="10" y="3"/>
                    <a:pt x="10" y="6"/>
                  </a:cubicBezTo>
                  <a:cubicBezTo>
                    <a:pt x="10" y="25"/>
                    <a:pt x="10" y="45"/>
                    <a:pt x="10" y="64"/>
                  </a:cubicBezTo>
                  <a:cubicBezTo>
                    <a:pt x="10" y="67"/>
                    <a:pt x="9" y="71"/>
                    <a:pt x="5" y="71"/>
                  </a:cubicBezTo>
                  <a:cubicBezTo>
                    <a:pt x="1" y="71"/>
                    <a:pt x="1" y="67"/>
                    <a:pt x="1" y="64"/>
                  </a:cubicBezTo>
                  <a:cubicBezTo>
                    <a:pt x="0" y="54"/>
                    <a:pt x="1" y="44"/>
                    <a:pt x="1" y="34"/>
                  </a:cubicBezTo>
                  <a:cubicBezTo>
                    <a:pt x="1" y="34"/>
                    <a:pt x="1" y="34"/>
                    <a:pt x="1" y="34"/>
                  </a:cubicBezTo>
                  <a:close/>
                </a:path>
              </a:pathLst>
            </a:custGeom>
            <a:solidFill>
              <a:srgbClr val="4138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8" name="Freeform 72">
              <a:extLst>
                <a:ext uri="{FF2B5EF4-FFF2-40B4-BE49-F238E27FC236}">
                  <a16:creationId xmlns:a16="http://schemas.microsoft.com/office/drawing/2014/main" id="{69FDFFE1-BA7E-AF86-9D97-2EC7CCA47BE4}"/>
                </a:ext>
              </a:extLst>
            </p:cNvPr>
            <p:cNvSpPr/>
            <p:nvPr/>
          </p:nvSpPr>
          <p:spPr bwMode="auto">
            <a:xfrm>
              <a:off x="4098925" y="5327650"/>
              <a:ext cx="101600" cy="823913"/>
            </a:xfrm>
            <a:custGeom>
              <a:avLst/>
              <a:gdLst>
                <a:gd name="T0" fmla="*/ 0 w 8"/>
                <a:gd name="T1" fmla="*/ 31 h 63"/>
                <a:gd name="T2" fmla="*/ 0 w 8"/>
                <a:gd name="T3" fmla="*/ 6 h 63"/>
                <a:gd name="T4" fmla="*/ 3 w 8"/>
                <a:gd name="T5" fmla="*/ 0 h 63"/>
                <a:gd name="T6" fmla="*/ 8 w 8"/>
                <a:gd name="T7" fmla="*/ 5 h 63"/>
                <a:gd name="T8" fmla="*/ 8 w 8"/>
                <a:gd name="T9" fmla="*/ 58 h 63"/>
                <a:gd name="T10" fmla="*/ 3 w 8"/>
                <a:gd name="T11" fmla="*/ 63 h 63"/>
                <a:gd name="T12" fmla="*/ 0 w 8"/>
                <a:gd name="T13" fmla="*/ 58 h 63"/>
                <a:gd name="T14" fmla="*/ 0 w 8"/>
                <a:gd name="T15" fmla="*/ 31 h 63"/>
                <a:gd name="T16" fmla="*/ 0 w 8"/>
                <a:gd name="T17"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2">
                  <a:moveTo>
                    <a:pt x="0" y="31"/>
                  </a:moveTo>
                  <a:cubicBezTo>
                    <a:pt x="0" y="23"/>
                    <a:pt x="0" y="15"/>
                    <a:pt x="0" y="6"/>
                  </a:cubicBezTo>
                  <a:cubicBezTo>
                    <a:pt x="0" y="4"/>
                    <a:pt x="0" y="1"/>
                    <a:pt x="3" y="0"/>
                  </a:cubicBezTo>
                  <a:cubicBezTo>
                    <a:pt x="7" y="0"/>
                    <a:pt x="8" y="2"/>
                    <a:pt x="8" y="5"/>
                  </a:cubicBezTo>
                  <a:cubicBezTo>
                    <a:pt x="8" y="23"/>
                    <a:pt x="8" y="40"/>
                    <a:pt x="8" y="58"/>
                  </a:cubicBezTo>
                  <a:cubicBezTo>
                    <a:pt x="8" y="61"/>
                    <a:pt x="7" y="63"/>
                    <a:pt x="3" y="63"/>
                  </a:cubicBezTo>
                  <a:cubicBezTo>
                    <a:pt x="0" y="62"/>
                    <a:pt x="0" y="60"/>
                    <a:pt x="0" y="58"/>
                  </a:cubicBezTo>
                  <a:cubicBezTo>
                    <a:pt x="0" y="49"/>
                    <a:pt x="0" y="40"/>
                    <a:pt x="0" y="31"/>
                  </a:cubicBezTo>
                  <a:cubicBezTo>
                    <a:pt x="0" y="31"/>
                    <a:pt x="0" y="31"/>
                    <a:pt x="0" y="31"/>
                  </a:cubicBezTo>
                  <a:close/>
                </a:path>
              </a:pathLst>
            </a:custGeom>
            <a:solidFill>
              <a:srgbClr val="1E1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9" name="Freeform 73">
              <a:extLst>
                <a:ext uri="{FF2B5EF4-FFF2-40B4-BE49-F238E27FC236}">
                  <a16:creationId xmlns:a16="http://schemas.microsoft.com/office/drawing/2014/main" id="{52F1613E-5CE6-5FFF-8A55-B24F8A4B8413}"/>
                </a:ext>
              </a:extLst>
            </p:cNvPr>
            <p:cNvSpPr/>
            <p:nvPr/>
          </p:nvSpPr>
          <p:spPr bwMode="auto">
            <a:xfrm>
              <a:off x="3702050" y="5392738"/>
              <a:ext cx="115887" cy="706438"/>
            </a:xfrm>
            <a:custGeom>
              <a:avLst/>
              <a:gdLst>
                <a:gd name="T0" fmla="*/ 9 w 9"/>
                <a:gd name="T1" fmla="*/ 27 h 54"/>
                <a:gd name="T2" fmla="*/ 9 w 9"/>
                <a:gd name="T3" fmla="*/ 48 h 54"/>
                <a:gd name="T4" fmla="*/ 5 w 9"/>
                <a:gd name="T5" fmla="*/ 53 h 54"/>
                <a:gd name="T6" fmla="*/ 0 w 9"/>
                <a:gd name="T7" fmla="*/ 48 h 54"/>
                <a:gd name="T8" fmla="*/ 0 w 9"/>
                <a:gd name="T9" fmla="*/ 5 h 54"/>
                <a:gd name="T10" fmla="*/ 5 w 9"/>
                <a:gd name="T11" fmla="*/ 0 h 54"/>
                <a:gd name="T12" fmla="*/ 9 w 9"/>
                <a:gd name="T13" fmla="*/ 5 h 54"/>
                <a:gd name="T14" fmla="*/ 9 w 9"/>
                <a:gd name="T15" fmla="*/ 27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4">
                  <a:moveTo>
                    <a:pt x="9" y="27"/>
                  </a:moveTo>
                  <a:cubicBezTo>
                    <a:pt x="9" y="34"/>
                    <a:pt x="9" y="41"/>
                    <a:pt x="9" y="48"/>
                  </a:cubicBezTo>
                  <a:cubicBezTo>
                    <a:pt x="9" y="51"/>
                    <a:pt x="8" y="53"/>
                    <a:pt x="5" y="53"/>
                  </a:cubicBezTo>
                  <a:cubicBezTo>
                    <a:pt x="2" y="54"/>
                    <a:pt x="0" y="51"/>
                    <a:pt x="0" y="48"/>
                  </a:cubicBezTo>
                  <a:cubicBezTo>
                    <a:pt x="0" y="34"/>
                    <a:pt x="0" y="19"/>
                    <a:pt x="0" y="5"/>
                  </a:cubicBezTo>
                  <a:cubicBezTo>
                    <a:pt x="1" y="2"/>
                    <a:pt x="2" y="0"/>
                    <a:pt x="5" y="0"/>
                  </a:cubicBezTo>
                  <a:cubicBezTo>
                    <a:pt x="9" y="0"/>
                    <a:pt x="9" y="3"/>
                    <a:pt x="9" y="5"/>
                  </a:cubicBezTo>
                  <a:cubicBezTo>
                    <a:pt x="9" y="13"/>
                    <a:pt x="9" y="20"/>
                    <a:pt x="9" y="27"/>
                  </a:cubicBezTo>
                  <a:close/>
                </a:path>
              </a:pathLst>
            </a:custGeom>
            <a:solidFill>
              <a:srgbClr val="463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0" name="Freeform 74">
              <a:extLst>
                <a:ext uri="{FF2B5EF4-FFF2-40B4-BE49-F238E27FC236}">
                  <a16:creationId xmlns:a16="http://schemas.microsoft.com/office/drawing/2014/main" id="{B656D3A2-9832-DAC7-0CB9-E789E3B6C289}"/>
                </a:ext>
              </a:extLst>
            </p:cNvPr>
            <p:cNvSpPr/>
            <p:nvPr/>
          </p:nvSpPr>
          <p:spPr bwMode="auto">
            <a:xfrm>
              <a:off x="4865688" y="5235575"/>
              <a:ext cx="127000" cy="968375"/>
            </a:xfrm>
            <a:custGeom>
              <a:avLst/>
              <a:gdLst>
                <a:gd name="T0" fmla="*/ 6 w 10"/>
                <a:gd name="T1" fmla="*/ 73 h 74"/>
                <a:gd name="T2" fmla="*/ 0 w 10"/>
                <a:gd name="T3" fmla="*/ 67 h 74"/>
                <a:gd name="T4" fmla="*/ 0 w 10"/>
                <a:gd name="T5" fmla="*/ 9 h 74"/>
                <a:gd name="T6" fmla="*/ 7 w 10"/>
                <a:gd name="T7" fmla="*/ 4 h 74"/>
                <a:gd name="T8" fmla="*/ 6 w 10"/>
                <a:gd name="T9" fmla="*/ 73 h 74"/>
              </a:gdLst>
              <a:ahLst/>
              <a:cxnLst>
                <a:cxn ang="0">
                  <a:pos x="T0" y="T1"/>
                </a:cxn>
                <a:cxn ang="0">
                  <a:pos x="T2" y="T3"/>
                </a:cxn>
                <a:cxn ang="0">
                  <a:pos x="T4" y="T5"/>
                </a:cxn>
                <a:cxn ang="0">
                  <a:pos x="T6" y="T7"/>
                </a:cxn>
                <a:cxn ang="0">
                  <a:pos x="T8" y="T9"/>
                </a:cxn>
              </a:cxnLst>
              <a:rect l="0" t="0" r="r" b="b"/>
              <a:pathLst>
                <a:path w="10" h="74">
                  <a:moveTo>
                    <a:pt x="6" y="73"/>
                  </a:moveTo>
                  <a:cubicBezTo>
                    <a:pt x="1" y="74"/>
                    <a:pt x="0" y="71"/>
                    <a:pt x="0" y="67"/>
                  </a:cubicBezTo>
                  <a:cubicBezTo>
                    <a:pt x="0" y="47"/>
                    <a:pt x="0" y="28"/>
                    <a:pt x="0" y="9"/>
                  </a:cubicBezTo>
                  <a:cubicBezTo>
                    <a:pt x="0" y="4"/>
                    <a:pt x="1" y="0"/>
                    <a:pt x="7" y="4"/>
                  </a:cubicBezTo>
                  <a:cubicBezTo>
                    <a:pt x="8" y="27"/>
                    <a:pt x="10" y="50"/>
                    <a:pt x="6" y="73"/>
                  </a:cubicBezTo>
                  <a:close/>
                </a:path>
              </a:pathLst>
            </a:custGeom>
            <a:solidFill>
              <a:srgbClr val="3325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1" name="Freeform 75">
              <a:extLst>
                <a:ext uri="{FF2B5EF4-FFF2-40B4-BE49-F238E27FC236}">
                  <a16:creationId xmlns:a16="http://schemas.microsoft.com/office/drawing/2014/main" id="{8F4BD499-46C8-A7E4-D681-96411D7E0B16}"/>
                </a:ext>
              </a:extLst>
            </p:cNvPr>
            <p:cNvSpPr/>
            <p:nvPr/>
          </p:nvSpPr>
          <p:spPr bwMode="auto">
            <a:xfrm>
              <a:off x="4418013" y="5497513"/>
              <a:ext cx="230187" cy="471488"/>
            </a:xfrm>
            <a:custGeom>
              <a:avLst/>
              <a:gdLst>
                <a:gd name="T0" fmla="*/ 14 w 18"/>
                <a:gd name="T1" fmla="*/ 18 h 36"/>
                <a:gd name="T2" fmla="*/ 8 w 18"/>
                <a:gd name="T3" fmla="*/ 36 h 36"/>
                <a:gd name="T4" fmla="*/ 4 w 18"/>
                <a:gd name="T5" fmla="*/ 19 h 36"/>
                <a:gd name="T6" fmla="*/ 8 w 18"/>
                <a:gd name="T7" fmla="*/ 0 h 36"/>
                <a:gd name="T8" fmla="*/ 14 w 18"/>
                <a:gd name="T9" fmla="*/ 18 h 36"/>
              </a:gdLst>
              <a:ahLst/>
              <a:cxnLst>
                <a:cxn ang="0">
                  <a:pos x="T0" y="T1"/>
                </a:cxn>
                <a:cxn ang="0">
                  <a:pos x="T2" y="T3"/>
                </a:cxn>
                <a:cxn ang="0">
                  <a:pos x="T4" y="T5"/>
                </a:cxn>
                <a:cxn ang="0">
                  <a:pos x="T6" y="T7"/>
                </a:cxn>
                <a:cxn ang="0">
                  <a:pos x="T8" y="T9"/>
                </a:cxn>
              </a:cxnLst>
              <a:rect l="0" t="0" r="r" b="b"/>
              <a:pathLst>
                <a:path w="18" h="36">
                  <a:moveTo>
                    <a:pt x="14" y="18"/>
                  </a:moveTo>
                  <a:cubicBezTo>
                    <a:pt x="11" y="25"/>
                    <a:pt x="18" y="36"/>
                    <a:pt x="8" y="36"/>
                  </a:cubicBezTo>
                  <a:cubicBezTo>
                    <a:pt x="1" y="36"/>
                    <a:pt x="4" y="25"/>
                    <a:pt x="4" y="19"/>
                  </a:cubicBezTo>
                  <a:cubicBezTo>
                    <a:pt x="5" y="13"/>
                    <a:pt x="0" y="0"/>
                    <a:pt x="8" y="0"/>
                  </a:cubicBezTo>
                  <a:cubicBezTo>
                    <a:pt x="18" y="0"/>
                    <a:pt x="10" y="13"/>
                    <a:pt x="14" y="18"/>
                  </a:cubicBezTo>
                  <a:close/>
                </a:path>
              </a:pathLst>
            </a:custGeom>
            <a:solidFill>
              <a:srgbClr val="554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2" name="Freeform 76">
              <a:extLst>
                <a:ext uri="{FF2B5EF4-FFF2-40B4-BE49-F238E27FC236}">
                  <a16:creationId xmlns:a16="http://schemas.microsoft.com/office/drawing/2014/main" id="{E16AA91B-75E6-3656-F92E-0457517F2A37}"/>
                </a:ext>
              </a:extLst>
            </p:cNvPr>
            <p:cNvSpPr/>
            <p:nvPr/>
          </p:nvSpPr>
          <p:spPr bwMode="auto">
            <a:xfrm>
              <a:off x="4264025" y="5445125"/>
              <a:ext cx="153987" cy="576263"/>
            </a:xfrm>
            <a:custGeom>
              <a:avLst/>
              <a:gdLst>
                <a:gd name="T0" fmla="*/ 5 w 12"/>
                <a:gd name="T1" fmla="*/ 44 h 44"/>
                <a:gd name="T2" fmla="*/ 2 w 12"/>
                <a:gd name="T3" fmla="*/ 4 h 44"/>
                <a:gd name="T4" fmla="*/ 6 w 12"/>
                <a:gd name="T5" fmla="*/ 0 h 44"/>
                <a:gd name="T6" fmla="*/ 9 w 12"/>
                <a:gd name="T7" fmla="*/ 3 h 44"/>
                <a:gd name="T8" fmla="*/ 5 w 12"/>
                <a:gd name="T9" fmla="*/ 44 h 44"/>
              </a:gdLst>
              <a:ahLst/>
              <a:cxnLst>
                <a:cxn ang="0">
                  <a:pos x="T0" y="T1"/>
                </a:cxn>
                <a:cxn ang="0">
                  <a:pos x="T2" y="T3"/>
                </a:cxn>
                <a:cxn ang="0">
                  <a:pos x="T4" y="T5"/>
                </a:cxn>
                <a:cxn ang="0">
                  <a:pos x="T6" y="T7"/>
                </a:cxn>
                <a:cxn ang="0">
                  <a:pos x="T8" y="T9"/>
                </a:cxn>
              </a:cxnLst>
              <a:rect l="0" t="0" r="r" b="b"/>
              <a:pathLst>
                <a:path w="12" h="44">
                  <a:moveTo>
                    <a:pt x="5" y="44"/>
                  </a:moveTo>
                  <a:cubicBezTo>
                    <a:pt x="0" y="31"/>
                    <a:pt x="2" y="17"/>
                    <a:pt x="2" y="4"/>
                  </a:cubicBezTo>
                  <a:cubicBezTo>
                    <a:pt x="2" y="2"/>
                    <a:pt x="3" y="0"/>
                    <a:pt x="6" y="0"/>
                  </a:cubicBezTo>
                  <a:cubicBezTo>
                    <a:pt x="7" y="1"/>
                    <a:pt x="9" y="2"/>
                    <a:pt x="9" y="3"/>
                  </a:cubicBezTo>
                  <a:cubicBezTo>
                    <a:pt x="9" y="17"/>
                    <a:pt x="12" y="31"/>
                    <a:pt x="5" y="44"/>
                  </a:cubicBezTo>
                  <a:close/>
                </a:path>
              </a:pathLst>
            </a:custGeom>
            <a:solidFill>
              <a:srgbClr val="2C2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3" name="Freeform 77">
              <a:extLst>
                <a:ext uri="{FF2B5EF4-FFF2-40B4-BE49-F238E27FC236}">
                  <a16:creationId xmlns:a16="http://schemas.microsoft.com/office/drawing/2014/main" id="{5D875FEC-7557-C24A-12DA-79DBB5DD005F}"/>
                </a:ext>
              </a:extLst>
            </p:cNvPr>
            <p:cNvSpPr/>
            <p:nvPr/>
          </p:nvSpPr>
          <p:spPr bwMode="auto">
            <a:xfrm>
              <a:off x="4941888" y="5287963"/>
              <a:ext cx="88900" cy="903288"/>
            </a:xfrm>
            <a:custGeom>
              <a:avLst/>
              <a:gdLst>
                <a:gd name="T0" fmla="*/ 0 w 7"/>
                <a:gd name="T1" fmla="*/ 69 h 69"/>
                <a:gd name="T2" fmla="*/ 1 w 7"/>
                <a:gd name="T3" fmla="*/ 0 h 69"/>
                <a:gd name="T4" fmla="*/ 0 w 7"/>
                <a:gd name="T5" fmla="*/ 69 h 69"/>
              </a:gdLst>
              <a:ahLst/>
              <a:cxnLst>
                <a:cxn ang="0">
                  <a:pos x="T0" y="T1"/>
                </a:cxn>
                <a:cxn ang="0">
                  <a:pos x="T2" y="T3"/>
                </a:cxn>
                <a:cxn ang="0">
                  <a:pos x="T4" y="T5"/>
                </a:cxn>
              </a:cxnLst>
              <a:rect l="0" t="0" r="r" b="b"/>
              <a:pathLst>
                <a:path w="7" h="69">
                  <a:moveTo>
                    <a:pt x="0" y="69"/>
                  </a:moveTo>
                  <a:cubicBezTo>
                    <a:pt x="0" y="46"/>
                    <a:pt x="1" y="23"/>
                    <a:pt x="1" y="0"/>
                  </a:cubicBezTo>
                  <a:cubicBezTo>
                    <a:pt x="5" y="23"/>
                    <a:pt x="7" y="46"/>
                    <a:pt x="0" y="69"/>
                  </a:cubicBezTo>
                  <a:close/>
                </a:path>
              </a:pathLst>
            </a:custGeom>
            <a:solidFill>
              <a:srgbClr val="D9C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4" name="Freeform 78">
              <a:extLst>
                <a:ext uri="{FF2B5EF4-FFF2-40B4-BE49-F238E27FC236}">
                  <a16:creationId xmlns:a16="http://schemas.microsoft.com/office/drawing/2014/main" id="{49CA606C-3773-12D8-7209-431AB22B6310}"/>
                </a:ext>
              </a:extLst>
            </p:cNvPr>
            <p:cNvSpPr/>
            <p:nvPr/>
          </p:nvSpPr>
          <p:spPr bwMode="auto">
            <a:xfrm>
              <a:off x="3868738" y="5602288"/>
              <a:ext cx="152400" cy="261938"/>
            </a:xfrm>
            <a:custGeom>
              <a:avLst/>
              <a:gdLst>
                <a:gd name="T0" fmla="*/ 11 w 12"/>
                <a:gd name="T1" fmla="*/ 11 h 20"/>
                <a:gd name="T2" fmla="*/ 6 w 12"/>
                <a:gd name="T3" fmla="*/ 20 h 20"/>
                <a:gd name="T4" fmla="*/ 2 w 12"/>
                <a:gd name="T5" fmla="*/ 10 h 20"/>
                <a:gd name="T6" fmla="*/ 7 w 12"/>
                <a:gd name="T7" fmla="*/ 0 h 20"/>
                <a:gd name="T8" fmla="*/ 11 w 12"/>
                <a:gd name="T9" fmla="*/ 11 h 20"/>
              </a:gdLst>
              <a:ahLst/>
              <a:cxnLst>
                <a:cxn ang="0">
                  <a:pos x="T0" y="T1"/>
                </a:cxn>
                <a:cxn ang="0">
                  <a:pos x="T2" y="T3"/>
                </a:cxn>
                <a:cxn ang="0">
                  <a:pos x="T4" y="T5"/>
                </a:cxn>
                <a:cxn ang="0">
                  <a:pos x="T6" y="T7"/>
                </a:cxn>
                <a:cxn ang="0">
                  <a:pos x="T8" y="T9"/>
                </a:cxn>
              </a:cxnLst>
              <a:rect l="0" t="0" r="r" b="b"/>
              <a:pathLst>
                <a:path w="12" h="20">
                  <a:moveTo>
                    <a:pt x="11" y="11"/>
                  </a:moveTo>
                  <a:cubicBezTo>
                    <a:pt x="11" y="15"/>
                    <a:pt x="12" y="20"/>
                    <a:pt x="6" y="20"/>
                  </a:cubicBezTo>
                  <a:cubicBezTo>
                    <a:pt x="0" y="19"/>
                    <a:pt x="2" y="14"/>
                    <a:pt x="2" y="10"/>
                  </a:cubicBezTo>
                  <a:cubicBezTo>
                    <a:pt x="2" y="6"/>
                    <a:pt x="1" y="0"/>
                    <a:pt x="7" y="0"/>
                  </a:cubicBezTo>
                  <a:cubicBezTo>
                    <a:pt x="12" y="1"/>
                    <a:pt x="11" y="7"/>
                    <a:pt x="11" y="11"/>
                  </a:cubicBezTo>
                  <a:close/>
                </a:path>
              </a:pathLst>
            </a:custGeom>
            <a:solidFill>
              <a:srgbClr val="4F40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nodeType="after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additive="base">
                                        <p:cTn id="12" dur="500" fill="hold"/>
                                        <p:tgtEl>
                                          <p:spTgt spid="15"/>
                                        </p:tgtEl>
                                        <p:attrNameLst>
                                          <p:attrName>ppt_x</p:attrName>
                                        </p:attrNameLst>
                                      </p:cBhvr>
                                      <p:tavLst>
                                        <p:tav tm="0">
                                          <p:val>
                                            <p:strVal val="#ppt_x"/>
                                          </p:val>
                                        </p:tav>
                                        <p:tav tm="100000">
                                          <p:val>
                                            <p:strVal val="#ppt_x"/>
                                          </p:val>
                                        </p:tav>
                                      </p:tavLst>
                                    </p:anim>
                                    <p:anim calcmode="lin" valueType="num">
                                      <p:cBhvr additive="base">
                                        <p:cTn id="13" dur="500" fill="hold"/>
                                        <p:tgtEl>
                                          <p:spTgt spid="15"/>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 presetClass="entr" presetSubtype="4" fill="hold" nodeType="afterEffect">
                                  <p:stCondLst>
                                    <p:cond delay="0"/>
                                  </p:stCondLst>
                                  <p:childTnLst>
                                    <p:set>
                                      <p:cBhvr>
                                        <p:cTn id="16" dur="1" fill="hold">
                                          <p:stCondLst>
                                            <p:cond delay="0"/>
                                          </p:stCondLst>
                                        </p:cTn>
                                        <p:tgtEl>
                                          <p:spTgt spid="1801">
                                            <p:txEl>
                                              <p:pRg st="0" end="0"/>
                                            </p:txEl>
                                          </p:spTgt>
                                        </p:tgtEl>
                                        <p:attrNameLst>
                                          <p:attrName>style.visibility</p:attrName>
                                        </p:attrNameLst>
                                      </p:cBhvr>
                                      <p:to>
                                        <p:strVal val="visible"/>
                                      </p:to>
                                    </p:set>
                                    <p:anim calcmode="lin" valueType="num">
                                      <p:cBhvr additive="base">
                                        <p:cTn id="17" dur="500" fill="hold"/>
                                        <p:tgtEl>
                                          <p:spTgt spid="1801">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801">
                                            <p:txEl>
                                              <p:pRg st="0" end="0"/>
                                            </p:txEl>
                                          </p:spTgt>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1500"/>
                            </p:stCondLst>
                            <p:childTnLst>
                              <p:par>
                                <p:cTn id="20" presetID="2" presetClass="entr" presetSubtype="4" fill="hold" nodeType="afterEffect">
                                  <p:stCondLst>
                                    <p:cond delay="0"/>
                                  </p:stCondLst>
                                  <p:childTnLst>
                                    <p:set>
                                      <p:cBhvr>
                                        <p:cTn id="21" dur="1" fill="hold">
                                          <p:stCondLst>
                                            <p:cond delay="0"/>
                                          </p:stCondLst>
                                        </p:cTn>
                                        <p:tgtEl>
                                          <p:spTgt spid="1802"/>
                                        </p:tgtEl>
                                        <p:attrNameLst>
                                          <p:attrName>style.visibility</p:attrName>
                                        </p:attrNameLst>
                                      </p:cBhvr>
                                      <p:to>
                                        <p:strVal val="visible"/>
                                      </p:to>
                                    </p:set>
                                    <p:anim calcmode="lin" valueType="num">
                                      <p:cBhvr additive="base">
                                        <p:cTn id="22" dur="500" fill="hold"/>
                                        <p:tgtEl>
                                          <p:spTgt spid="1802"/>
                                        </p:tgtEl>
                                        <p:attrNameLst>
                                          <p:attrName>ppt_x</p:attrName>
                                        </p:attrNameLst>
                                      </p:cBhvr>
                                      <p:tavLst>
                                        <p:tav tm="0">
                                          <p:val>
                                            <p:strVal val="#ppt_x"/>
                                          </p:val>
                                        </p:tav>
                                        <p:tav tm="100000">
                                          <p:val>
                                            <p:strVal val="#ppt_x"/>
                                          </p:val>
                                        </p:tav>
                                      </p:tavLst>
                                    </p:anim>
                                    <p:anim calcmode="lin" valueType="num">
                                      <p:cBhvr additive="base">
                                        <p:cTn id="23" dur="500" fill="hold"/>
                                        <p:tgtEl>
                                          <p:spTgt spid="1802"/>
                                        </p:tgtEl>
                                        <p:attrNameLst>
                                          <p:attrName>ppt_y</p:attrName>
                                        </p:attrNameLst>
                                      </p:cBhvr>
                                      <p:tavLst>
                                        <p:tav tm="0">
                                          <p:val>
                                            <p:strVal val="1+#ppt_h/2"/>
                                          </p:val>
                                        </p:tav>
                                        <p:tav tm="100000">
                                          <p:val>
                                            <p:strVal val="#ppt_y"/>
                                          </p:val>
                                        </p:tav>
                                      </p:tavLst>
                                    </p:anim>
                                  </p:childTnLst>
                                </p:cTn>
                              </p:par>
                            </p:childTnLst>
                          </p:cTn>
                        </p:par>
                        <p:par>
                          <p:cTn id="24" fill="hold" nodeType="afterGroup">
                            <p:stCondLst>
                              <p:cond delay="2000"/>
                            </p:stCondLst>
                            <p:childTnLst>
                              <p:par>
                                <p:cTn id="25" presetID="2" presetClass="entr" presetSubtype="4" fill="hold" nodeType="afterEffect">
                                  <p:stCondLst>
                                    <p:cond delay="0"/>
                                  </p:stCondLst>
                                  <p:childTnLst>
                                    <p:set>
                                      <p:cBhvr>
                                        <p:cTn id="26" dur="1" fill="hold">
                                          <p:stCondLst>
                                            <p:cond delay="0"/>
                                          </p:stCondLst>
                                        </p:cTn>
                                        <p:tgtEl>
                                          <p:spTgt spid="2231"/>
                                        </p:tgtEl>
                                        <p:attrNameLst>
                                          <p:attrName>style.visibility</p:attrName>
                                        </p:attrNameLst>
                                      </p:cBhvr>
                                      <p:to>
                                        <p:strVal val="visible"/>
                                      </p:to>
                                    </p:set>
                                    <p:anim calcmode="lin" valueType="num">
                                      <p:cBhvr additive="base">
                                        <p:cTn id="27" dur="500" fill="hold"/>
                                        <p:tgtEl>
                                          <p:spTgt spid="2231"/>
                                        </p:tgtEl>
                                        <p:attrNameLst>
                                          <p:attrName>ppt_x</p:attrName>
                                        </p:attrNameLst>
                                      </p:cBhvr>
                                      <p:tavLst>
                                        <p:tav tm="0">
                                          <p:val>
                                            <p:strVal val="#ppt_x"/>
                                          </p:val>
                                        </p:tav>
                                        <p:tav tm="100000">
                                          <p:val>
                                            <p:strVal val="#ppt_x"/>
                                          </p:val>
                                        </p:tav>
                                      </p:tavLst>
                                    </p:anim>
                                    <p:anim calcmode="lin" valueType="num">
                                      <p:cBhvr additive="base">
                                        <p:cTn id="28" dur="500" fill="hold"/>
                                        <p:tgtEl>
                                          <p:spTgt spid="2231"/>
                                        </p:tgtEl>
                                        <p:attrNameLst>
                                          <p:attrName>ppt_y</p:attrName>
                                        </p:attrNameLst>
                                      </p:cBhvr>
                                      <p:tavLst>
                                        <p:tav tm="0">
                                          <p:val>
                                            <p:strVal val="1+#ppt_h/2"/>
                                          </p:val>
                                        </p:tav>
                                        <p:tav tm="100000">
                                          <p:val>
                                            <p:strVal val="#ppt_y"/>
                                          </p:val>
                                        </p:tav>
                                      </p:tavLst>
                                    </p:anim>
                                  </p:childTnLst>
                                </p:cTn>
                              </p:par>
                            </p:childTnLst>
                          </p:cTn>
                        </p:par>
                        <p:par>
                          <p:cTn id="29" fill="hold" nodeType="afterGroup">
                            <p:stCondLst>
                              <p:cond delay="2500"/>
                            </p:stCondLst>
                            <p:childTnLst>
                              <p:par>
                                <p:cTn id="30" presetID="2" presetClass="entr" presetSubtype="4" fill="hold" nodeType="afterEffect">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cBhvr additive="base">
                                        <p:cTn id="32" dur="500" fill="hold"/>
                                        <p:tgtEl>
                                          <p:spTgt spid="19"/>
                                        </p:tgtEl>
                                        <p:attrNameLst>
                                          <p:attrName>ppt_x</p:attrName>
                                        </p:attrNameLst>
                                      </p:cBhvr>
                                      <p:tavLst>
                                        <p:tav tm="0">
                                          <p:val>
                                            <p:strVal val="#ppt_x"/>
                                          </p:val>
                                        </p:tav>
                                        <p:tav tm="100000">
                                          <p:val>
                                            <p:strVal val="#ppt_x"/>
                                          </p:val>
                                        </p:tav>
                                      </p:tavLst>
                                    </p:anim>
                                    <p:anim calcmode="lin" valueType="num">
                                      <p:cBhvr additive="base">
                                        <p:cTn id="33"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1"/>
      <p:bldP spid="1801" grpId="2" build="p"/>
      <p:bldP spid="1802" grpId="3"/>
      <p:bldP spid="2231" grpId="4"/>
      <p:bldP spid="19" grpId="5"/>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6422E45-D364-4420-A9C5-FE973D43211F}"/>
              </a:ext>
            </a:extLst>
          </p:cNvPr>
          <p:cNvSpPr/>
          <p:nvPr/>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Rectángulo 5"/>
          <p:cNvSpPr/>
          <p:nvPr/>
        </p:nvSpPr>
        <p:spPr>
          <a:xfrm rot="5400000">
            <a:off x="1808631" y="-1808629"/>
            <a:ext cx="3240741" cy="6858000"/>
          </a:xfrm>
          <a:prstGeom prst="rect">
            <a:avLst/>
          </a:prstGeom>
          <a:solidFill>
            <a:srgbClr val="FDDC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7" name="Rectángulo 16"/>
          <p:cNvSpPr/>
          <p:nvPr/>
        </p:nvSpPr>
        <p:spPr>
          <a:xfrm rot="16200000">
            <a:off x="7142630" y="1808629"/>
            <a:ext cx="3240741" cy="6858000"/>
          </a:xfrm>
          <a:prstGeom prst="rect">
            <a:avLst/>
          </a:prstGeom>
          <a:solidFill>
            <a:srgbClr val="FDDC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2" name="Imagen 1"/>
          <p:cNvPicPr>
            <a:picLocks noChangeAspect="1"/>
          </p:cNvPicPr>
          <p:nvPr/>
        </p:nvPicPr>
        <p:blipFill>
          <a:blip r:embed="rId3"/>
          <a:stretch>
            <a:fillRect/>
          </a:stretch>
        </p:blipFill>
        <p:spPr>
          <a:xfrm>
            <a:off x="4464922" y="405053"/>
            <a:ext cx="3746250" cy="3735000"/>
          </a:xfrm>
          <a:prstGeom prst="rect">
            <a:avLst/>
          </a:prstGeom>
        </p:spPr>
      </p:pic>
      <p:grpSp>
        <p:nvGrpSpPr>
          <p:cNvPr id="10" name="Grupo 9">
            <a:extLst>
              <a:ext uri="{FF2B5EF4-FFF2-40B4-BE49-F238E27FC236}">
                <a16:creationId xmlns:a16="http://schemas.microsoft.com/office/drawing/2014/main" id="{A94FBF0A-8200-B218-2B6C-C3650B4511BF}"/>
              </a:ext>
            </a:extLst>
          </p:cNvPr>
          <p:cNvGrpSpPr/>
          <p:nvPr/>
        </p:nvGrpSpPr>
        <p:grpSpPr>
          <a:xfrm>
            <a:off x="2097088" y="4248151"/>
            <a:ext cx="7743825" cy="1981199"/>
            <a:chOff x="2097088" y="4248151"/>
            <a:chExt cx="7743825" cy="1981199"/>
          </a:xfrm>
        </p:grpSpPr>
        <p:sp>
          <p:nvSpPr>
            <p:cNvPr id="8" name="Freeform 5">
              <a:extLst>
                <a:ext uri="{FF2B5EF4-FFF2-40B4-BE49-F238E27FC236}">
                  <a16:creationId xmlns:a16="http://schemas.microsoft.com/office/drawing/2014/main" id="{10AFCFF0-FDC0-A2FB-39BC-9DF21F7C6912}"/>
                </a:ext>
              </a:extLst>
            </p:cNvPr>
            <p:cNvSpPr>
              <a:spLocks noEditPoints="1"/>
            </p:cNvSpPr>
            <p:nvPr/>
          </p:nvSpPr>
          <p:spPr bwMode="auto">
            <a:xfrm>
              <a:off x="4618038" y="4738688"/>
              <a:ext cx="5222875" cy="1490662"/>
            </a:xfrm>
            <a:custGeom>
              <a:avLst/>
              <a:gdLst>
                <a:gd name="T0" fmla="*/ 8 w 1391"/>
                <a:gd name="T1" fmla="*/ 309 h 395"/>
                <a:gd name="T2" fmla="*/ 159 w 1391"/>
                <a:gd name="T3" fmla="*/ 55 h 395"/>
                <a:gd name="T4" fmla="*/ 123 w 1391"/>
                <a:gd name="T5" fmla="*/ 306 h 395"/>
                <a:gd name="T6" fmla="*/ 193 w 1391"/>
                <a:gd name="T7" fmla="*/ 296 h 395"/>
                <a:gd name="T8" fmla="*/ 263 w 1391"/>
                <a:gd name="T9" fmla="*/ 77 h 395"/>
                <a:gd name="T10" fmla="*/ 315 w 1391"/>
                <a:gd name="T11" fmla="*/ 293 h 395"/>
                <a:gd name="T12" fmla="*/ 378 w 1391"/>
                <a:gd name="T13" fmla="*/ 298 h 395"/>
                <a:gd name="T14" fmla="*/ 386 w 1391"/>
                <a:gd name="T15" fmla="*/ 126 h 395"/>
                <a:gd name="T16" fmla="*/ 424 w 1391"/>
                <a:gd name="T17" fmla="*/ 86 h 395"/>
                <a:gd name="T18" fmla="*/ 455 w 1391"/>
                <a:gd name="T19" fmla="*/ 29 h 395"/>
                <a:gd name="T20" fmla="*/ 550 w 1391"/>
                <a:gd name="T21" fmla="*/ 73 h 395"/>
                <a:gd name="T22" fmla="*/ 631 w 1391"/>
                <a:gd name="T23" fmla="*/ 40 h 395"/>
                <a:gd name="T24" fmla="*/ 749 w 1391"/>
                <a:gd name="T25" fmla="*/ 15 h 395"/>
                <a:gd name="T26" fmla="*/ 773 w 1391"/>
                <a:gd name="T27" fmla="*/ 86 h 395"/>
                <a:gd name="T28" fmla="*/ 726 w 1391"/>
                <a:gd name="T29" fmla="*/ 131 h 395"/>
                <a:gd name="T30" fmla="*/ 712 w 1391"/>
                <a:gd name="T31" fmla="*/ 332 h 395"/>
                <a:gd name="T32" fmla="*/ 829 w 1391"/>
                <a:gd name="T33" fmla="*/ 120 h 395"/>
                <a:gd name="T34" fmla="*/ 1031 w 1391"/>
                <a:gd name="T35" fmla="*/ 245 h 395"/>
                <a:gd name="T36" fmla="*/ 886 w 1391"/>
                <a:gd name="T37" fmla="*/ 244 h 395"/>
                <a:gd name="T38" fmla="*/ 964 w 1391"/>
                <a:gd name="T39" fmla="*/ 134 h 395"/>
                <a:gd name="T40" fmla="*/ 862 w 1391"/>
                <a:gd name="T41" fmla="*/ 274 h 395"/>
                <a:gd name="T42" fmla="*/ 1118 w 1391"/>
                <a:gd name="T43" fmla="*/ 97 h 395"/>
                <a:gd name="T44" fmla="*/ 1239 w 1391"/>
                <a:gd name="T45" fmla="*/ 68 h 395"/>
                <a:gd name="T46" fmla="*/ 1241 w 1391"/>
                <a:gd name="T47" fmla="*/ 114 h 395"/>
                <a:gd name="T48" fmla="*/ 1391 w 1391"/>
                <a:gd name="T49" fmla="*/ 144 h 395"/>
                <a:gd name="T50" fmla="*/ 1300 w 1391"/>
                <a:gd name="T51" fmla="*/ 248 h 395"/>
                <a:gd name="T52" fmla="*/ 1228 w 1391"/>
                <a:gd name="T53" fmla="*/ 169 h 395"/>
                <a:gd name="T54" fmla="*/ 1173 w 1391"/>
                <a:gd name="T55" fmla="*/ 370 h 395"/>
                <a:gd name="T56" fmla="*/ 1055 w 1391"/>
                <a:gd name="T57" fmla="*/ 376 h 395"/>
                <a:gd name="T58" fmla="*/ 1069 w 1391"/>
                <a:gd name="T59" fmla="*/ 307 h 395"/>
                <a:gd name="T60" fmla="*/ 943 w 1391"/>
                <a:gd name="T61" fmla="*/ 387 h 395"/>
                <a:gd name="T62" fmla="*/ 822 w 1391"/>
                <a:gd name="T63" fmla="*/ 387 h 395"/>
                <a:gd name="T64" fmla="*/ 682 w 1391"/>
                <a:gd name="T65" fmla="*/ 389 h 395"/>
                <a:gd name="T66" fmla="*/ 633 w 1391"/>
                <a:gd name="T67" fmla="*/ 392 h 395"/>
                <a:gd name="T68" fmla="*/ 568 w 1391"/>
                <a:gd name="T69" fmla="*/ 335 h 395"/>
                <a:gd name="T70" fmla="*/ 472 w 1391"/>
                <a:gd name="T71" fmla="*/ 395 h 395"/>
                <a:gd name="T72" fmla="*/ 385 w 1391"/>
                <a:gd name="T73" fmla="*/ 342 h 395"/>
                <a:gd name="T74" fmla="*/ 288 w 1391"/>
                <a:gd name="T75" fmla="*/ 395 h 395"/>
                <a:gd name="T76" fmla="*/ 199 w 1391"/>
                <a:gd name="T77" fmla="*/ 349 h 395"/>
                <a:gd name="T78" fmla="*/ 94 w 1391"/>
                <a:gd name="T79" fmla="*/ 395 h 395"/>
                <a:gd name="T80" fmla="*/ 547 w 1391"/>
                <a:gd name="T81" fmla="*/ 128 h 395"/>
                <a:gd name="T82" fmla="*/ 499 w 1391"/>
                <a:gd name="T83" fmla="*/ 321 h 395"/>
                <a:gd name="T84" fmla="*/ 580 w 1391"/>
                <a:gd name="T85" fmla="*/ 263 h 395"/>
                <a:gd name="T86" fmla="*/ 1360 w 1391"/>
                <a:gd name="T87" fmla="*/ 188 h 395"/>
                <a:gd name="T88" fmla="*/ 1360 w 1391"/>
                <a:gd name="T89" fmla="*/ 18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1" h="395">
                  <a:moveTo>
                    <a:pt x="75" y="395"/>
                  </a:moveTo>
                  <a:cubicBezTo>
                    <a:pt x="69" y="393"/>
                    <a:pt x="62" y="392"/>
                    <a:pt x="56" y="390"/>
                  </a:cubicBezTo>
                  <a:cubicBezTo>
                    <a:pt x="18" y="379"/>
                    <a:pt x="0" y="350"/>
                    <a:pt x="8" y="309"/>
                  </a:cubicBezTo>
                  <a:cubicBezTo>
                    <a:pt x="22" y="237"/>
                    <a:pt x="39" y="165"/>
                    <a:pt x="55" y="93"/>
                  </a:cubicBezTo>
                  <a:cubicBezTo>
                    <a:pt x="56" y="85"/>
                    <a:pt x="60" y="81"/>
                    <a:pt x="68" y="79"/>
                  </a:cubicBezTo>
                  <a:cubicBezTo>
                    <a:pt x="99" y="71"/>
                    <a:pt x="129" y="63"/>
                    <a:pt x="159" y="55"/>
                  </a:cubicBezTo>
                  <a:cubicBezTo>
                    <a:pt x="172" y="52"/>
                    <a:pt x="175" y="54"/>
                    <a:pt x="172" y="68"/>
                  </a:cubicBezTo>
                  <a:cubicBezTo>
                    <a:pt x="160" y="125"/>
                    <a:pt x="148" y="181"/>
                    <a:pt x="136" y="238"/>
                  </a:cubicBezTo>
                  <a:cubicBezTo>
                    <a:pt x="131" y="261"/>
                    <a:pt x="127" y="283"/>
                    <a:pt x="123" y="306"/>
                  </a:cubicBezTo>
                  <a:cubicBezTo>
                    <a:pt x="121" y="314"/>
                    <a:pt x="119" y="323"/>
                    <a:pt x="127" y="329"/>
                  </a:cubicBezTo>
                  <a:cubicBezTo>
                    <a:pt x="137" y="336"/>
                    <a:pt x="147" y="337"/>
                    <a:pt x="158" y="332"/>
                  </a:cubicBezTo>
                  <a:cubicBezTo>
                    <a:pt x="174" y="324"/>
                    <a:pt x="184" y="311"/>
                    <a:pt x="193" y="296"/>
                  </a:cubicBezTo>
                  <a:cubicBezTo>
                    <a:pt x="207" y="270"/>
                    <a:pt x="211" y="241"/>
                    <a:pt x="218" y="213"/>
                  </a:cubicBezTo>
                  <a:cubicBezTo>
                    <a:pt x="227" y="174"/>
                    <a:pt x="235" y="136"/>
                    <a:pt x="244" y="97"/>
                  </a:cubicBezTo>
                  <a:cubicBezTo>
                    <a:pt x="246" y="86"/>
                    <a:pt x="251" y="80"/>
                    <a:pt x="263" y="77"/>
                  </a:cubicBezTo>
                  <a:cubicBezTo>
                    <a:pt x="292" y="71"/>
                    <a:pt x="319" y="62"/>
                    <a:pt x="348" y="55"/>
                  </a:cubicBezTo>
                  <a:cubicBezTo>
                    <a:pt x="363" y="51"/>
                    <a:pt x="367" y="55"/>
                    <a:pt x="363" y="70"/>
                  </a:cubicBezTo>
                  <a:cubicBezTo>
                    <a:pt x="347" y="145"/>
                    <a:pt x="331" y="219"/>
                    <a:pt x="315" y="293"/>
                  </a:cubicBezTo>
                  <a:cubicBezTo>
                    <a:pt x="313" y="302"/>
                    <a:pt x="313" y="312"/>
                    <a:pt x="313" y="321"/>
                  </a:cubicBezTo>
                  <a:cubicBezTo>
                    <a:pt x="314" y="331"/>
                    <a:pt x="320" y="334"/>
                    <a:pt x="329" y="332"/>
                  </a:cubicBezTo>
                  <a:cubicBezTo>
                    <a:pt x="351" y="329"/>
                    <a:pt x="366" y="316"/>
                    <a:pt x="378" y="298"/>
                  </a:cubicBezTo>
                  <a:cubicBezTo>
                    <a:pt x="390" y="279"/>
                    <a:pt x="395" y="257"/>
                    <a:pt x="400" y="234"/>
                  </a:cubicBezTo>
                  <a:cubicBezTo>
                    <a:pt x="408" y="200"/>
                    <a:pt x="415" y="165"/>
                    <a:pt x="423" y="129"/>
                  </a:cubicBezTo>
                  <a:cubicBezTo>
                    <a:pt x="410" y="128"/>
                    <a:pt x="399" y="127"/>
                    <a:pt x="386" y="126"/>
                  </a:cubicBezTo>
                  <a:cubicBezTo>
                    <a:pt x="389" y="115"/>
                    <a:pt x="390" y="103"/>
                    <a:pt x="393" y="93"/>
                  </a:cubicBezTo>
                  <a:cubicBezTo>
                    <a:pt x="394" y="90"/>
                    <a:pt x="400" y="87"/>
                    <a:pt x="403" y="87"/>
                  </a:cubicBezTo>
                  <a:cubicBezTo>
                    <a:pt x="410" y="86"/>
                    <a:pt x="417" y="86"/>
                    <a:pt x="424" y="86"/>
                  </a:cubicBezTo>
                  <a:cubicBezTo>
                    <a:pt x="431" y="87"/>
                    <a:pt x="434" y="83"/>
                    <a:pt x="435" y="77"/>
                  </a:cubicBezTo>
                  <a:cubicBezTo>
                    <a:pt x="438" y="65"/>
                    <a:pt x="440" y="52"/>
                    <a:pt x="444" y="40"/>
                  </a:cubicBezTo>
                  <a:cubicBezTo>
                    <a:pt x="446" y="36"/>
                    <a:pt x="450" y="31"/>
                    <a:pt x="455" y="29"/>
                  </a:cubicBezTo>
                  <a:cubicBezTo>
                    <a:pt x="485" y="20"/>
                    <a:pt x="516" y="12"/>
                    <a:pt x="547" y="4"/>
                  </a:cubicBezTo>
                  <a:cubicBezTo>
                    <a:pt x="561" y="0"/>
                    <a:pt x="564" y="3"/>
                    <a:pt x="561" y="17"/>
                  </a:cubicBezTo>
                  <a:cubicBezTo>
                    <a:pt x="558" y="36"/>
                    <a:pt x="554" y="55"/>
                    <a:pt x="550" y="73"/>
                  </a:cubicBezTo>
                  <a:cubicBezTo>
                    <a:pt x="549" y="77"/>
                    <a:pt x="548" y="81"/>
                    <a:pt x="547" y="85"/>
                  </a:cubicBezTo>
                  <a:cubicBezTo>
                    <a:pt x="572" y="85"/>
                    <a:pt x="596" y="85"/>
                    <a:pt x="620" y="85"/>
                  </a:cubicBezTo>
                  <a:cubicBezTo>
                    <a:pt x="624" y="70"/>
                    <a:pt x="628" y="55"/>
                    <a:pt x="631" y="40"/>
                  </a:cubicBezTo>
                  <a:cubicBezTo>
                    <a:pt x="633" y="33"/>
                    <a:pt x="637" y="30"/>
                    <a:pt x="643" y="28"/>
                  </a:cubicBezTo>
                  <a:cubicBezTo>
                    <a:pt x="674" y="20"/>
                    <a:pt x="705" y="12"/>
                    <a:pt x="735" y="4"/>
                  </a:cubicBezTo>
                  <a:cubicBezTo>
                    <a:pt x="748" y="0"/>
                    <a:pt x="751" y="2"/>
                    <a:pt x="749" y="15"/>
                  </a:cubicBezTo>
                  <a:cubicBezTo>
                    <a:pt x="746" y="35"/>
                    <a:pt x="741" y="54"/>
                    <a:pt x="737" y="73"/>
                  </a:cubicBezTo>
                  <a:cubicBezTo>
                    <a:pt x="736" y="77"/>
                    <a:pt x="736" y="81"/>
                    <a:pt x="735" y="86"/>
                  </a:cubicBezTo>
                  <a:cubicBezTo>
                    <a:pt x="748" y="86"/>
                    <a:pt x="761" y="86"/>
                    <a:pt x="773" y="86"/>
                  </a:cubicBezTo>
                  <a:cubicBezTo>
                    <a:pt x="787" y="86"/>
                    <a:pt x="789" y="88"/>
                    <a:pt x="786" y="102"/>
                  </a:cubicBezTo>
                  <a:cubicBezTo>
                    <a:pt x="780" y="127"/>
                    <a:pt x="780" y="127"/>
                    <a:pt x="755" y="128"/>
                  </a:cubicBezTo>
                  <a:cubicBezTo>
                    <a:pt x="745" y="128"/>
                    <a:pt x="732" y="126"/>
                    <a:pt x="726" y="131"/>
                  </a:cubicBezTo>
                  <a:cubicBezTo>
                    <a:pt x="720" y="136"/>
                    <a:pt x="720" y="149"/>
                    <a:pt x="718" y="158"/>
                  </a:cubicBezTo>
                  <a:cubicBezTo>
                    <a:pt x="708" y="210"/>
                    <a:pt x="697" y="261"/>
                    <a:pt x="686" y="313"/>
                  </a:cubicBezTo>
                  <a:cubicBezTo>
                    <a:pt x="683" y="333"/>
                    <a:pt x="694" y="342"/>
                    <a:pt x="712" y="332"/>
                  </a:cubicBezTo>
                  <a:cubicBezTo>
                    <a:pt x="725" y="325"/>
                    <a:pt x="737" y="313"/>
                    <a:pt x="748" y="302"/>
                  </a:cubicBezTo>
                  <a:cubicBezTo>
                    <a:pt x="752" y="298"/>
                    <a:pt x="752" y="288"/>
                    <a:pt x="753" y="281"/>
                  </a:cubicBezTo>
                  <a:cubicBezTo>
                    <a:pt x="760" y="219"/>
                    <a:pt x="779" y="162"/>
                    <a:pt x="829" y="120"/>
                  </a:cubicBezTo>
                  <a:cubicBezTo>
                    <a:pt x="862" y="92"/>
                    <a:pt x="899" y="76"/>
                    <a:pt x="944" y="77"/>
                  </a:cubicBezTo>
                  <a:cubicBezTo>
                    <a:pt x="967" y="78"/>
                    <a:pt x="991" y="77"/>
                    <a:pt x="1014" y="87"/>
                  </a:cubicBezTo>
                  <a:cubicBezTo>
                    <a:pt x="1092" y="120"/>
                    <a:pt x="1083" y="208"/>
                    <a:pt x="1031" y="245"/>
                  </a:cubicBezTo>
                  <a:cubicBezTo>
                    <a:pt x="992" y="273"/>
                    <a:pt x="949" y="277"/>
                    <a:pt x="904" y="270"/>
                  </a:cubicBezTo>
                  <a:cubicBezTo>
                    <a:pt x="897" y="269"/>
                    <a:pt x="891" y="266"/>
                    <a:pt x="885" y="262"/>
                  </a:cubicBezTo>
                  <a:cubicBezTo>
                    <a:pt x="877" y="256"/>
                    <a:pt x="877" y="249"/>
                    <a:pt x="886" y="244"/>
                  </a:cubicBezTo>
                  <a:cubicBezTo>
                    <a:pt x="894" y="240"/>
                    <a:pt x="903" y="238"/>
                    <a:pt x="911" y="235"/>
                  </a:cubicBezTo>
                  <a:cubicBezTo>
                    <a:pt x="944" y="224"/>
                    <a:pt x="966" y="202"/>
                    <a:pt x="972" y="167"/>
                  </a:cubicBezTo>
                  <a:cubicBezTo>
                    <a:pt x="974" y="155"/>
                    <a:pt x="975" y="143"/>
                    <a:pt x="964" y="134"/>
                  </a:cubicBezTo>
                  <a:cubicBezTo>
                    <a:pt x="952" y="125"/>
                    <a:pt x="939" y="127"/>
                    <a:pt x="928" y="134"/>
                  </a:cubicBezTo>
                  <a:cubicBezTo>
                    <a:pt x="918" y="141"/>
                    <a:pt x="908" y="149"/>
                    <a:pt x="900" y="158"/>
                  </a:cubicBezTo>
                  <a:cubicBezTo>
                    <a:pt x="872" y="191"/>
                    <a:pt x="857" y="230"/>
                    <a:pt x="862" y="274"/>
                  </a:cubicBezTo>
                  <a:cubicBezTo>
                    <a:pt x="864" y="296"/>
                    <a:pt x="883" y="314"/>
                    <a:pt x="909" y="318"/>
                  </a:cubicBezTo>
                  <a:cubicBezTo>
                    <a:pt x="993" y="332"/>
                    <a:pt x="1062" y="292"/>
                    <a:pt x="1088" y="210"/>
                  </a:cubicBezTo>
                  <a:cubicBezTo>
                    <a:pt x="1099" y="173"/>
                    <a:pt x="1108" y="135"/>
                    <a:pt x="1118" y="97"/>
                  </a:cubicBezTo>
                  <a:cubicBezTo>
                    <a:pt x="1120" y="86"/>
                    <a:pt x="1126" y="81"/>
                    <a:pt x="1136" y="78"/>
                  </a:cubicBezTo>
                  <a:cubicBezTo>
                    <a:pt x="1166" y="71"/>
                    <a:pt x="1195" y="63"/>
                    <a:pt x="1224" y="55"/>
                  </a:cubicBezTo>
                  <a:cubicBezTo>
                    <a:pt x="1239" y="52"/>
                    <a:pt x="1241" y="54"/>
                    <a:pt x="1239" y="68"/>
                  </a:cubicBezTo>
                  <a:cubicBezTo>
                    <a:pt x="1236" y="84"/>
                    <a:pt x="1233" y="100"/>
                    <a:pt x="1230" y="115"/>
                  </a:cubicBezTo>
                  <a:cubicBezTo>
                    <a:pt x="1229" y="118"/>
                    <a:pt x="1229" y="121"/>
                    <a:pt x="1230" y="125"/>
                  </a:cubicBezTo>
                  <a:cubicBezTo>
                    <a:pt x="1234" y="121"/>
                    <a:pt x="1237" y="117"/>
                    <a:pt x="1241" y="114"/>
                  </a:cubicBezTo>
                  <a:cubicBezTo>
                    <a:pt x="1254" y="104"/>
                    <a:pt x="1267" y="91"/>
                    <a:pt x="1282" y="86"/>
                  </a:cubicBezTo>
                  <a:cubicBezTo>
                    <a:pt x="1324" y="73"/>
                    <a:pt x="1368" y="83"/>
                    <a:pt x="1386" y="129"/>
                  </a:cubicBezTo>
                  <a:cubicBezTo>
                    <a:pt x="1388" y="133"/>
                    <a:pt x="1389" y="139"/>
                    <a:pt x="1391" y="144"/>
                  </a:cubicBezTo>
                  <a:cubicBezTo>
                    <a:pt x="1391" y="154"/>
                    <a:pt x="1391" y="165"/>
                    <a:pt x="1391" y="175"/>
                  </a:cubicBezTo>
                  <a:cubicBezTo>
                    <a:pt x="1390" y="177"/>
                    <a:pt x="1389" y="178"/>
                    <a:pt x="1389" y="179"/>
                  </a:cubicBezTo>
                  <a:cubicBezTo>
                    <a:pt x="1380" y="222"/>
                    <a:pt x="1344" y="250"/>
                    <a:pt x="1300" y="248"/>
                  </a:cubicBezTo>
                  <a:cubicBezTo>
                    <a:pt x="1265" y="246"/>
                    <a:pt x="1241" y="225"/>
                    <a:pt x="1234" y="191"/>
                  </a:cubicBezTo>
                  <a:cubicBezTo>
                    <a:pt x="1233" y="184"/>
                    <a:pt x="1233" y="177"/>
                    <a:pt x="1232" y="171"/>
                  </a:cubicBezTo>
                  <a:cubicBezTo>
                    <a:pt x="1231" y="170"/>
                    <a:pt x="1230" y="170"/>
                    <a:pt x="1228" y="169"/>
                  </a:cubicBezTo>
                  <a:cubicBezTo>
                    <a:pt x="1223" y="181"/>
                    <a:pt x="1216" y="192"/>
                    <a:pt x="1212" y="204"/>
                  </a:cubicBezTo>
                  <a:cubicBezTo>
                    <a:pt x="1205" y="226"/>
                    <a:pt x="1200" y="249"/>
                    <a:pt x="1195" y="272"/>
                  </a:cubicBezTo>
                  <a:cubicBezTo>
                    <a:pt x="1187" y="304"/>
                    <a:pt x="1180" y="337"/>
                    <a:pt x="1173" y="370"/>
                  </a:cubicBezTo>
                  <a:cubicBezTo>
                    <a:pt x="1171" y="380"/>
                    <a:pt x="1167" y="389"/>
                    <a:pt x="1155" y="390"/>
                  </a:cubicBezTo>
                  <a:cubicBezTo>
                    <a:pt x="1125" y="390"/>
                    <a:pt x="1095" y="390"/>
                    <a:pt x="1065" y="390"/>
                  </a:cubicBezTo>
                  <a:cubicBezTo>
                    <a:pt x="1057" y="389"/>
                    <a:pt x="1053" y="385"/>
                    <a:pt x="1055" y="376"/>
                  </a:cubicBezTo>
                  <a:cubicBezTo>
                    <a:pt x="1060" y="360"/>
                    <a:pt x="1063" y="343"/>
                    <a:pt x="1066" y="327"/>
                  </a:cubicBezTo>
                  <a:cubicBezTo>
                    <a:pt x="1067" y="324"/>
                    <a:pt x="1068" y="321"/>
                    <a:pt x="1068" y="318"/>
                  </a:cubicBezTo>
                  <a:cubicBezTo>
                    <a:pt x="1069" y="315"/>
                    <a:pt x="1069" y="311"/>
                    <a:pt x="1069" y="307"/>
                  </a:cubicBezTo>
                  <a:cubicBezTo>
                    <a:pt x="1067" y="309"/>
                    <a:pt x="1066" y="309"/>
                    <a:pt x="1066" y="309"/>
                  </a:cubicBezTo>
                  <a:cubicBezTo>
                    <a:pt x="1065" y="310"/>
                    <a:pt x="1064" y="311"/>
                    <a:pt x="1063" y="313"/>
                  </a:cubicBezTo>
                  <a:cubicBezTo>
                    <a:pt x="1031" y="351"/>
                    <a:pt x="990" y="374"/>
                    <a:pt x="943" y="387"/>
                  </a:cubicBezTo>
                  <a:cubicBezTo>
                    <a:pt x="929" y="391"/>
                    <a:pt x="915" y="392"/>
                    <a:pt x="900" y="395"/>
                  </a:cubicBezTo>
                  <a:cubicBezTo>
                    <a:pt x="885" y="395"/>
                    <a:pt x="869" y="395"/>
                    <a:pt x="853" y="395"/>
                  </a:cubicBezTo>
                  <a:cubicBezTo>
                    <a:pt x="843" y="392"/>
                    <a:pt x="832" y="390"/>
                    <a:pt x="822" y="387"/>
                  </a:cubicBezTo>
                  <a:cubicBezTo>
                    <a:pt x="794" y="376"/>
                    <a:pt x="773" y="357"/>
                    <a:pt x="759" y="329"/>
                  </a:cubicBezTo>
                  <a:cubicBezTo>
                    <a:pt x="757" y="333"/>
                    <a:pt x="755" y="335"/>
                    <a:pt x="753" y="338"/>
                  </a:cubicBezTo>
                  <a:cubicBezTo>
                    <a:pt x="735" y="363"/>
                    <a:pt x="712" y="381"/>
                    <a:pt x="682" y="389"/>
                  </a:cubicBezTo>
                  <a:cubicBezTo>
                    <a:pt x="675" y="391"/>
                    <a:pt x="668" y="393"/>
                    <a:pt x="661" y="395"/>
                  </a:cubicBezTo>
                  <a:cubicBezTo>
                    <a:pt x="655" y="395"/>
                    <a:pt x="649" y="395"/>
                    <a:pt x="642" y="395"/>
                  </a:cubicBezTo>
                  <a:cubicBezTo>
                    <a:pt x="639" y="394"/>
                    <a:pt x="636" y="393"/>
                    <a:pt x="633" y="392"/>
                  </a:cubicBezTo>
                  <a:cubicBezTo>
                    <a:pt x="605" y="387"/>
                    <a:pt x="583" y="376"/>
                    <a:pt x="574" y="347"/>
                  </a:cubicBezTo>
                  <a:cubicBezTo>
                    <a:pt x="572" y="343"/>
                    <a:pt x="572" y="339"/>
                    <a:pt x="571" y="335"/>
                  </a:cubicBezTo>
                  <a:cubicBezTo>
                    <a:pt x="569" y="335"/>
                    <a:pt x="568" y="335"/>
                    <a:pt x="568" y="335"/>
                  </a:cubicBezTo>
                  <a:cubicBezTo>
                    <a:pt x="566" y="338"/>
                    <a:pt x="564" y="340"/>
                    <a:pt x="563" y="342"/>
                  </a:cubicBezTo>
                  <a:cubicBezTo>
                    <a:pt x="543" y="367"/>
                    <a:pt x="519" y="386"/>
                    <a:pt x="487" y="392"/>
                  </a:cubicBezTo>
                  <a:cubicBezTo>
                    <a:pt x="482" y="392"/>
                    <a:pt x="477" y="394"/>
                    <a:pt x="472" y="395"/>
                  </a:cubicBezTo>
                  <a:cubicBezTo>
                    <a:pt x="467" y="395"/>
                    <a:pt x="462" y="395"/>
                    <a:pt x="457" y="395"/>
                  </a:cubicBezTo>
                  <a:cubicBezTo>
                    <a:pt x="455" y="394"/>
                    <a:pt x="454" y="393"/>
                    <a:pt x="452" y="393"/>
                  </a:cubicBezTo>
                  <a:cubicBezTo>
                    <a:pt x="419" y="390"/>
                    <a:pt x="395" y="376"/>
                    <a:pt x="385" y="342"/>
                  </a:cubicBezTo>
                  <a:cubicBezTo>
                    <a:pt x="385" y="341"/>
                    <a:pt x="384" y="341"/>
                    <a:pt x="385" y="342"/>
                  </a:cubicBezTo>
                  <a:cubicBezTo>
                    <a:pt x="368" y="354"/>
                    <a:pt x="353" y="368"/>
                    <a:pt x="335" y="378"/>
                  </a:cubicBezTo>
                  <a:cubicBezTo>
                    <a:pt x="321" y="386"/>
                    <a:pt x="304" y="389"/>
                    <a:pt x="288" y="395"/>
                  </a:cubicBezTo>
                  <a:cubicBezTo>
                    <a:pt x="281" y="395"/>
                    <a:pt x="274" y="395"/>
                    <a:pt x="267" y="395"/>
                  </a:cubicBezTo>
                  <a:cubicBezTo>
                    <a:pt x="266" y="394"/>
                    <a:pt x="265" y="393"/>
                    <a:pt x="264" y="393"/>
                  </a:cubicBezTo>
                  <a:cubicBezTo>
                    <a:pt x="235" y="390"/>
                    <a:pt x="212" y="377"/>
                    <a:pt x="199" y="349"/>
                  </a:cubicBezTo>
                  <a:cubicBezTo>
                    <a:pt x="196" y="351"/>
                    <a:pt x="193" y="353"/>
                    <a:pt x="191" y="355"/>
                  </a:cubicBezTo>
                  <a:cubicBezTo>
                    <a:pt x="172" y="371"/>
                    <a:pt x="151" y="381"/>
                    <a:pt x="127" y="388"/>
                  </a:cubicBezTo>
                  <a:cubicBezTo>
                    <a:pt x="116" y="391"/>
                    <a:pt x="105" y="392"/>
                    <a:pt x="94" y="395"/>
                  </a:cubicBezTo>
                  <a:cubicBezTo>
                    <a:pt x="88" y="395"/>
                    <a:pt x="81" y="395"/>
                    <a:pt x="75" y="395"/>
                  </a:cubicBezTo>
                  <a:close/>
                  <a:moveTo>
                    <a:pt x="611" y="128"/>
                  </a:moveTo>
                  <a:cubicBezTo>
                    <a:pt x="589" y="128"/>
                    <a:pt x="568" y="128"/>
                    <a:pt x="547" y="128"/>
                  </a:cubicBezTo>
                  <a:cubicBezTo>
                    <a:pt x="539" y="128"/>
                    <a:pt x="537" y="131"/>
                    <a:pt x="535" y="138"/>
                  </a:cubicBezTo>
                  <a:cubicBezTo>
                    <a:pt x="527" y="179"/>
                    <a:pt x="517" y="219"/>
                    <a:pt x="509" y="260"/>
                  </a:cubicBezTo>
                  <a:cubicBezTo>
                    <a:pt x="504" y="280"/>
                    <a:pt x="502" y="300"/>
                    <a:pt x="499" y="321"/>
                  </a:cubicBezTo>
                  <a:cubicBezTo>
                    <a:pt x="498" y="332"/>
                    <a:pt x="505" y="337"/>
                    <a:pt x="516" y="334"/>
                  </a:cubicBezTo>
                  <a:cubicBezTo>
                    <a:pt x="524" y="332"/>
                    <a:pt x="533" y="329"/>
                    <a:pt x="539" y="324"/>
                  </a:cubicBezTo>
                  <a:cubicBezTo>
                    <a:pt x="560" y="309"/>
                    <a:pt x="573" y="288"/>
                    <a:pt x="580" y="263"/>
                  </a:cubicBezTo>
                  <a:cubicBezTo>
                    <a:pt x="584" y="249"/>
                    <a:pt x="587" y="235"/>
                    <a:pt x="590" y="222"/>
                  </a:cubicBezTo>
                  <a:cubicBezTo>
                    <a:pt x="597" y="191"/>
                    <a:pt x="604" y="161"/>
                    <a:pt x="611" y="128"/>
                  </a:cubicBezTo>
                  <a:close/>
                  <a:moveTo>
                    <a:pt x="1360" y="188"/>
                  </a:moveTo>
                  <a:cubicBezTo>
                    <a:pt x="1377" y="178"/>
                    <a:pt x="1379" y="146"/>
                    <a:pt x="1366" y="126"/>
                  </a:cubicBezTo>
                  <a:cubicBezTo>
                    <a:pt x="1355" y="107"/>
                    <a:pt x="1337" y="97"/>
                    <a:pt x="1322" y="103"/>
                  </a:cubicBezTo>
                  <a:cubicBezTo>
                    <a:pt x="1351" y="123"/>
                    <a:pt x="1364" y="151"/>
                    <a:pt x="1360" y="18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6">
              <a:extLst>
                <a:ext uri="{FF2B5EF4-FFF2-40B4-BE49-F238E27FC236}">
                  <a16:creationId xmlns:a16="http://schemas.microsoft.com/office/drawing/2014/main" id="{AEB67636-46CA-CB2B-F2DA-4AF9128358B2}"/>
                </a:ext>
              </a:extLst>
            </p:cNvPr>
            <p:cNvSpPr>
              <a:spLocks noEditPoints="1"/>
            </p:cNvSpPr>
            <p:nvPr/>
          </p:nvSpPr>
          <p:spPr bwMode="auto">
            <a:xfrm>
              <a:off x="2097088" y="4248151"/>
              <a:ext cx="2584450" cy="1981199"/>
            </a:xfrm>
            <a:custGeom>
              <a:avLst/>
              <a:gdLst>
                <a:gd name="T0" fmla="*/ 230 w 688"/>
                <a:gd name="T1" fmla="*/ 525 h 525"/>
                <a:gd name="T2" fmla="*/ 225 w 688"/>
                <a:gd name="T3" fmla="*/ 508 h 525"/>
                <a:gd name="T4" fmla="*/ 245 w 688"/>
                <a:gd name="T5" fmla="*/ 414 h 525"/>
                <a:gd name="T6" fmla="*/ 304 w 688"/>
                <a:gd name="T7" fmla="*/ 159 h 525"/>
                <a:gd name="T8" fmla="*/ 329 w 688"/>
                <a:gd name="T9" fmla="*/ 135 h 525"/>
                <a:gd name="T10" fmla="*/ 407 w 688"/>
                <a:gd name="T11" fmla="*/ 120 h 525"/>
                <a:gd name="T12" fmla="*/ 419 w 688"/>
                <a:gd name="T13" fmla="*/ 133 h 525"/>
                <a:gd name="T14" fmla="*/ 398 w 688"/>
                <a:gd name="T15" fmla="*/ 232 h 525"/>
                <a:gd name="T16" fmla="*/ 396 w 688"/>
                <a:gd name="T17" fmla="*/ 240 h 525"/>
                <a:gd name="T18" fmla="*/ 432 w 688"/>
                <a:gd name="T19" fmla="*/ 235 h 525"/>
                <a:gd name="T20" fmla="*/ 509 w 688"/>
                <a:gd name="T21" fmla="*/ 204 h 525"/>
                <a:gd name="T22" fmla="*/ 543 w 688"/>
                <a:gd name="T23" fmla="*/ 148 h 525"/>
                <a:gd name="T24" fmla="*/ 521 w 688"/>
                <a:gd name="T25" fmla="*/ 101 h 525"/>
                <a:gd name="T26" fmla="*/ 460 w 688"/>
                <a:gd name="T27" fmla="*/ 85 h 525"/>
                <a:gd name="T28" fmla="*/ 209 w 688"/>
                <a:gd name="T29" fmla="*/ 170 h 525"/>
                <a:gd name="T30" fmla="*/ 158 w 688"/>
                <a:gd name="T31" fmla="*/ 281 h 525"/>
                <a:gd name="T32" fmla="*/ 164 w 688"/>
                <a:gd name="T33" fmla="*/ 309 h 525"/>
                <a:gd name="T34" fmla="*/ 177 w 688"/>
                <a:gd name="T35" fmla="*/ 322 h 525"/>
                <a:gd name="T36" fmla="*/ 200 w 688"/>
                <a:gd name="T37" fmla="*/ 287 h 525"/>
                <a:gd name="T38" fmla="*/ 238 w 688"/>
                <a:gd name="T39" fmla="*/ 292 h 525"/>
                <a:gd name="T40" fmla="*/ 248 w 688"/>
                <a:gd name="T41" fmla="*/ 336 h 525"/>
                <a:gd name="T42" fmla="*/ 217 w 688"/>
                <a:gd name="T43" fmla="*/ 371 h 525"/>
                <a:gd name="T44" fmla="*/ 43 w 688"/>
                <a:gd name="T45" fmla="*/ 340 h 525"/>
                <a:gd name="T46" fmla="*/ 23 w 688"/>
                <a:gd name="T47" fmla="*/ 202 h 525"/>
                <a:gd name="T48" fmla="*/ 121 w 688"/>
                <a:gd name="T49" fmla="*/ 94 h 525"/>
                <a:gd name="T50" fmla="*/ 333 w 688"/>
                <a:gd name="T51" fmla="*/ 12 h 525"/>
                <a:gd name="T52" fmla="*/ 484 w 688"/>
                <a:gd name="T53" fmla="*/ 6 h 525"/>
                <a:gd name="T54" fmla="*/ 608 w 688"/>
                <a:gd name="T55" fmla="*/ 49 h 525"/>
                <a:gd name="T56" fmla="*/ 644 w 688"/>
                <a:gd name="T57" fmla="*/ 168 h 525"/>
                <a:gd name="T58" fmla="*/ 574 w 688"/>
                <a:gd name="T59" fmla="*/ 246 h 525"/>
                <a:gd name="T60" fmla="*/ 563 w 688"/>
                <a:gd name="T61" fmla="*/ 253 h 525"/>
                <a:gd name="T62" fmla="*/ 579 w 688"/>
                <a:gd name="T63" fmla="*/ 256 h 525"/>
                <a:gd name="T64" fmla="*/ 594 w 688"/>
                <a:gd name="T65" fmla="*/ 259 h 525"/>
                <a:gd name="T66" fmla="*/ 656 w 688"/>
                <a:gd name="T67" fmla="*/ 414 h 525"/>
                <a:gd name="T68" fmla="*/ 547 w 688"/>
                <a:gd name="T69" fmla="*/ 503 h 525"/>
                <a:gd name="T70" fmla="*/ 457 w 688"/>
                <a:gd name="T71" fmla="*/ 523 h 525"/>
                <a:gd name="T72" fmla="*/ 448 w 688"/>
                <a:gd name="T73" fmla="*/ 525 h 525"/>
                <a:gd name="T74" fmla="*/ 230 w 688"/>
                <a:gd name="T75" fmla="*/ 525 h 525"/>
                <a:gd name="T76" fmla="*/ 351 w 688"/>
                <a:gd name="T77" fmla="*/ 441 h 525"/>
                <a:gd name="T78" fmla="*/ 437 w 688"/>
                <a:gd name="T79" fmla="*/ 440 h 525"/>
                <a:gd name="T80" fmla="*/ 493 w 688"/>
                <a:gd name="T81" fmla="*/ 428 h 525"/>
                <a:gd name="T82" fmla="*/ 544 w 688"/>
                <a:gd name="T83" fmla="*/ 355 h 525"/>
                <a:gd name="T84" fmla="*/ 523 w 688"/>
                <a:gd name="T85" fmla="*/ 323 h 525"/>
                <a:gd name="T86" fmla="*/ 497 w 688"/>
                <a:gd name="T87" fmla="*/ 314 h 525"/>
                <a:gd name="T88" fmla="*/ 402 w 688"/>
                <a:gd name="T89" fmla="*/ 318 h 525"/>
                <a:gd name="T90" fmla="*/ 372 w 688"/>
                <a:gd name="T91" fmla="*/ 345 h 525"/>
                <a:gd name="T92" fmla="*/ 351 w 688"/>
                <a:gd name="T93" fmla="*/ 441 h 525"/>
                <a:gd name="T94" fmla="*/ 58 w 688"/>
                <a:gd name="T95" fmla="*/ 309 h 525"/>
                <a:gd name="T96" fmla="*/ 60 w 688"/>
                <a:gd name="T97" fmla="*/ 288 h 525"/>
                <a:gd name="T98" fmla="*/ 88 w 688"/>
                <a:gd name="T99" fmla="*/ 178 h 525"/>
                <a:gd name="T100" fmla="*/ 144 w 688"/>
                <a:gd name="T101" fmla="*/ 111 h 525"/>
                <a:gd name="T102" fmla="*/ 151 w 688"/>
                <a:gd name="T103" fmla="*/ 103 h 525"/>
                <a:gd name="T104" fmla="*/ 66 w 688"/>
                <a:gd name="T105" fmla="*/ 175 h 525"/>
                <a:gd name="T106" fmla="*/ 37 w 688"/>
                <a:gd name="T107" fmla="*/ 253 h 525"/>
                <a:gd name="T108" fmla="*/ 58 w 688"/>
                <a:gd name="T109" fmla="*/ 30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8" h="525">
                  <a:moveTo>
                    <a:pt x="230" y="525"/>
                  </a:moveTo>
                  <a:cubicBezTo>
                    <a:pt x="221" y="522"/>
                    <a:pt x="223" y="515"/>
                    <a:pt x="225" y="508"/>
                  </a:cubicBezTo>
                  <a:cubicBezTo>
                    <a:pt x="231" y="477"/>
                    <a:pt x="238" y="445"/>
                    <a:pt x="245" y="414"/>
                  </a:cubicBezTo>
                  <a:cubicBezTo>
                    <a:pt x="265" y="329"/>
                    <a:pt x="285" y="244"/>
                    <a:pt x="304" y="159"/>
                  </a:cubicBezTo>
                  <a:cubicBezTo>
                    <a:pt x="308" y="145"/>
                    <a:pt x="314" y="137"/>
                    <a:pt x="329" y="135"/>
                  </a:cubicBezTo>
                  <a:cubicBezTo>
                    <a:pt x="355" y="131"/>
                    <a:pt x="381" y="125"/>
                    <a:pt x="407" y="120"/>
                  </a:cubicBezTo>
                  <a:cubicBezTo>
                    <a:pt x="419" y="119"/>
                    <a:pt x="421" y="122"/>
                    <a:pt x="419" y="133"/>
                  </a:cubicBezTo>
                  <a:cubicBezTo>
                    <a:pt x="412" y="166"/>
                    <a:pt x="405" y="199"/>
                    <a:pt x="398" y="232"/>
                  </a:cubicBezTo>
                  <a:cubicBezTo>
                    <a:pt x="397" y="234"/>
                    <a:pt x="397" y="236"/>
                    <a:pt x="396" y="240"/>
                  </a:cubicBezTo>
                  <a:cubicBezTo>
                    <a:pt x="409" y="239"/>
                    <a:pt x="420" y="238"/>
                    <a:pt x="432" y="235"/>
                  </a:cubicBezTo>
                  <a:cubicBezTo>
                    <a:pt x="459" y="230"/>
                    <a:pt x="486" y="223"/>
                    <a:pt x="509" y="204"/>
                  </a:cubicBezTo>
                  <a:cubicBezTo>
                    <a:pt x="527" y="190"/>
                    <a:pt x="538" y="171"/>
                    <a:pt x="543" y="148"/>
                  </a:cubicBezTo>
                  <a:cubicBezTo>
                    <a:pt x="547" y="128"/>
                    <a:pt x="540" y="112"/>
                    <a:pt x="521" y="101"/>
                  </a:cubicBezTo>
                  <a:cubicBezTo>
                    <a:pt x="502" y="90"/>
                    <a:pt x="481" y="86"/>
                    <a:pt x="460" y="85"/>
                  </a:cubicBezTo>
                  <a:cubicBezTo>
                    <a:pt x="366" y="83"/>
                    <a:pt x="281" y="105"/>
                    <a:pt x="209" y="170"/>
                  </a:cubicBezTo>
                  <a:cubicBezTo>
                    <a:pt x="177" y="199"/>
                    <a:pt x="157" y="236"/>
                    <a:pt x="158" y="281"/>
                  </a:cubicBezTo>
                  <a:cubicBezTo>
                    <a:pt x="158" y="290"/>
                    <a:pt x="161" y="300"/>
                    <a:pt x="164" y="309"/>
                  </a:cubicBezTo>
                  <a:cubicBezTo>
                    <a:pt x="166" y="315"/>
                    <a:pt x="171" y="318"/>
                    <a:pt x="177" y="322"/>
                  </a:cubicBezTo>
                  <a:cubicBezTo>
                    <a:pt x="180" y="306"/>
                    <a:pt x="185" y="293"/>
                    <a:pt x="200" y="287"/>
                  </a:cubicBezTo>
                  <a:cubicBezTo>
                    <a:pt x="214" y="282"/>
                    <a:pt x="228" y="282"/>
                    <a:pt x="238" y="292"/>
                  </a:cubicBezTo>
                  <a:cubicBezTo>
                    <a:pt x="251" y="304"/>
                    <a:pt x="252" y="320"/>
                    <a:pt x="248" y="336"/>
                  </a:cubicBezTo>
                  <a:cubicBezTo>
                    <a:pt x="244" y="353"/>
                    <a:pt x="233" y="364"/>
                    <a:pt x="217" y="371"/>
                  </a:cubicBezTo>
                  <a:cubicBezTo>
                    <a:pt x="168" y="394"/>
                    <a:pt x="81" y="378"/>
                    <a:pt x="43" y="340"/>
                  </a:cubicBezTo>
                  <a:cubicBezTo>
                    <a:pt x="8" y="304"/>
                    <a:pt x="0" y="253"/>
                    <a:pt x="23" y="202"/>
                  </a:cubicBezTo>
                  <a:cubicBezTo>
                    <a:pt x="43" y="155"/>
                    <a:pt x="79" y="122"/>
                    <a:pt x="121" y="94"/>
                  </a:cubicBezTo>
                  <a:cubicBezTo>
                    <a:pt x="185" y="51"/>
                    <a:pt x="257" y="25"/>
                    <a:pt x="333" y="12"/>
                  </a:cubicBezTo>
                  <a:cubicBezTo>
                    <a:pt x="383" y="3"/>
                    <a:pt x="433" y="0"/>
                    <a:pt x="484" y="6"/>
                  </a:cubicBezTo>
                  <a:cubicBezTo>
                    <a:pt x="528" y="11"/>
                    <a:pt x="571" y="21"/>
                    <a:pt x="608" y="49"/>
                  </a:cubicBezTo>
                  <a:cubicBezTo>
                    <a:pt x="646" y="77"/>
                    <a:pt x="660" y="123"/>
                    <a:pt x="644" y="168"/>
                  </a:cubicBezTo>
                  <a:cubicBezTo>
                    <a:pt x="632" y="204"/>
                    <a:pt x="607" y="229"/>
                    <a:pt x="574" y="246"/>
                  </a:cubicBezTo>
                  <a:cubicBezTo>
                    <a:pt x="571" y="248"/>
                    <a:pt x="568" y="250"/>
                    <a:pt x="563" y="253"/>
                  </a:cubicBezTo>
                  <a:cubicBezTo>
                    <a:pt x="570" y="254"/>
                    <a:pt x="575" y="255"/>
                    <a:pt x="579" y="256"/>
                  </a:cubicBezTo>
                  <a:cubicBezTo>
                    <a:pt x="584" y="257"/>
                    <a:pt x="589" y="258"/>
                    <a:pt x="594" y="259"/>
                  </a:cubicBezTo>
                  <a:cubicBezTo>
                    <a:pt x="676" y="283"/>
                    <a:pt x="688" y="349"/>
                    <a:pt x="656" y="414"/>
                  </a:cubicBezTo>
                  <a:cubicBezTo>
                    <a:pt x="633" y="460"/>
                    <a:pt x="593" y="485"/>
                    <a:pt x="547" y="503"/>
                  </a:cubicBezTo>
                  <a:cubicBezTo>
                    <a:pt x="518" y="514"/>
                    <a:pt x="488" y="521"/>
                    <a:pt x="457" y="523"/>
                  </a:cubicBezTo>
                  <a:cubicBezTo>
                    <a:pt x="454" y="523"/>
                    <a:pt x="451" y="524"/>
                    <a:pt x="448" y="525"/>
                  </a:cubicBezTo>
                  <a:cubicBezTo>
                    <a:pt x="375" y="525"/>
                    <a:pt x="303" y="525"/>
                    <a:pt x="230" y="525"/>
                  </a:cubicBezTo>
                  <a:close/>
                  <a:moveTo>
                    <a:pt x="351" y="441"/>
                  </a:moveTo>
                  <a:cubicBezTo>
                    <a:pt x="380" y="441"/>
                    <a:pt x="409" y="442"/>
                    <a:pt x="437" y="440"/>
                  </a:cubicBezTo>
                  <a:cubicBezTo>
                    <a:pt x="456" y="439"/>
                    <a:pt x="476" y="435"/>
                    <a:pt x="493" y="428"/>
                  </a:cubicBezTo>
                  <a:cubicBezTo>
                    <a:pt x="533" y="413"/>
                    <a:pt x="546" y="391"/>
                    <a:pt x="544" y="355"/>
                  </a:cubicBezTo>
                  <a:cubicBezTo>
                    <a:pt x="543" y="340"/>
                    <a:pt x="537" y="329"/>
                    <a:pt x="523" y="323"/>
                  </a:cubicBezTo>
                  <a:cubicBezTo>
                    <a:pt x="515" y="319"/>
                    <a:pt x="506" y="316"/>
                    <a:pt x="497" y="314"/>
                  </a:cubicBezTo>
                  <a:cubicBezTo>
                    <a:pt x="465" y="308"/>
                    <a:pt x="434" y="313"/>
                    <a:pt x="402" y="318"/>
                  </a:cubicBezTo>
                  <a:cubicBezTo>
                    <a:pt x="377" y="322"/>
                    <a:pt x="377" y="322"/>
                    <a:pt x="372" y="345"/>
                  </a:cubicBezTo>
                  <a:cubicBezTo>
                    <a:pt x="364" y="377"/>
                    <a:pt x="358" y="409"/>
                    <a:pt x="351" y="441"/>
                  </a:cubicBezTo>
                  <a:close/>
                  <a:moveTo>
                    <a:pt x="58" y="309"/>
                  </a:moveTo>
                  <a:cubicBezTo>
                    <a:pt x="59" y="302"/>
                    <a:pt x="60" y="295"/>
                    <a:pt x="60" y="288"/>
                  </a:cubicBezTo>
                  <a:cubicBezTo>
                    <a:pt x="60" y="249"/>
                    <a:pt x="69" y="212"/>
                    <a:pt x="88" y="178"/>
                  </a:cubicBezTo>
                  <a:cubicBezTo>
                    <a:pt x="103" y="153"/>
                    <a:pt x="124" y="132"/>
                    <a:pt x="144" y="111"/>
                  </a:cubicBezTo>
                  <a:cubicBezTo>
                    <a:pt x="147" y="109"/>
                    <a:pt x="149" y="106"/>
                    <a:pt x="151" y="103"/>
                  </a:cubicBezTo>
                  <a:cubicBezTo>
                    <a:pt x="118" y="122"/>
                    <a:pt x="89" y="145"/>
                    <a:pt x="66" y="175"/>
                  </a:cubicBezTo>
                  <a:cubicBezTo>
                    <a:pt x="48" y="198"/>
                    <a:pt x="38" y="224"/>
                    <a:pt x="37" y="253"/>
                  </a:cubicBezTo>
                  <a:cubicBezTo>
                    <a:pt x="37" y="274"/>
                    <a:pt x="43" y="293"/>
                    <a:pt x="58" y="30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193666991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nodeType="afterGroup">
                            <p:stCondLst>
                              <p:cond delay="1000"/>
                            </p:stCondLst>
                            <p:childTnLst>
                              <p:par>
                                <p:cTn id="13" presetID="10" presetClass="entr" presetSubtype="0"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par>
                          <p:cTn id="16" fill="hold" nodeType="afterGroup">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1"/>
      <p:bldP spid="17" grpId="2"/>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BF12AF8-106E-442F-AD5A-B3F06B91A313}"/>
              </a:ext>
            </a:extLst>
          </p:cNvPr>
          <p:cNvSpPr/>
          <p:nvPr/>
        </p:nvSpPr>
        <p:spPr>
          <a:xfrm>
            <a:off x="0" y="8593"/>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2" name="Picture 4" descr="SINGLE &amp; MV REVIEW] BTS - 'Butter' | allkpop">
            <a:extLst>
              <a:ext uri="{FF2B5EF4-FFF2-40B4-BE49-F238E27FC236}">
                <a16:creationId xmlns:a16="http://schemas.microsoft.com/office/drawing/2014/main" id="{146ACF6F-FA97-49D4-9868-2E7C27C57389}"/>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553788" y="1629000"/>
            <a:ext cx="3600000" cy="3600000"/>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7BD9FCC6-94DC-4DE4-B1B6-00977ADFC3EA}"/>
              </a:ext>
            </a:extLst>
          </p:cNvPr>
          <p:cNvSpPr txBox="1"/>
          <p:nvPr/>
        </p:nvSpPr>
        <p:spPr>
          <a:xfrm>
            <a:off x="5452762" y="1629000"/>
            <a:ext cx="6031148" cy="1107996"/>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6600" b="0" i="0" u="none" strike="noStrike" kern="1200" cap="none" spc="0" normalizeH="0" baseline="0" noProof="0">
                <a:ln>
                  <a:noFill/>
                </a:ln>
                <a:solidFill>
                  <a:prstClr val="black"/>
                </a:solidFill>
                <a:effectLst/>
                <a:uLnTx/>
                <a:uFillTx/>
                <a:latin typeface="Lobster 1.4" panose="02000506000000020003" pitchFamily="50" charset="0"/>
                <a:ea typeface="+mn-ea"/>
                <a:cs typeface="+mn-cs"/>
              </a:rPr>
              <a:t>Add Title Here</a:t>
            </a:r>
          </a:p>
        </p:txBody>
      </p:sp>
      <p:sp>
        <p:nvSpPr>
          <p:cNvPr id="14" name="Rectangle: Rounded Corners 13">
            <a:extLst>
              <a:ext uri="{FF2B5EF4-FFF2-40B4-BE49-F238E27FC236}">
                <a16:creationId xmlns:a16="http://schemas.microsoft.com/office/drawing/2014/main" id="{6605646E-7F95-4041-BA72-75AC7553FA75}"/>
              </a:ext>
            </a:extLst>
          </p:cNvPr>
          <p:cNvSpPr/>
          <p:nvPr/>
        </p:nvSpPr>
        <p:spPr>
          <a:xfrm>
            <a:off x="6531927" y="2994006"/>
            <a:ext cx="3872821" cy="616117"/>
          </a:xfrm>
          <a:prstGeom prst="roundRect">
            <a:avLst/>
          </a:prstGeom>
          <a:solidFill>
            <a:schemeClr val="bg2">
              <a:lumMod val="10000"/>
            </a:schemeClr>
          </a:solidFill>
          <a:ln w="38100">
            <a:solidFill>
              <a:srgbClr val="FED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TextBox 16">
            <a:extLst>
              <a:ext uri="{FF2B5EF4-FFF2-40B4-BE49-F238E27FC236}">
                <a16:creationId xmlns:a16="http://schemas.microsoft.com/office/drawing/2014/main" id="{017906EE-FDED-436F-A4FC-BBE0A0B61769}"/>
              </a:ext>
            </a:extLst>
          </p:cNvPr>
          <p:cNvSpPr txBox="1"/>
          <p:nvPr/>
        </p:nvSpPr>
        <p:spPr>
          <a:xfrm>
            <a:off x="6360071" y="3019567"/>
            <a:ext cx="421653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2800" b="0" i="0" u="none" strike="noStrike" kern="1200" cap="none" spc="0" normalizeH="0" baseline="0" noProof="0">
                <a:ln>
                  <a:noFill/>
                </a:ln>
                <a:solidFill>
                  <a:prstClr val="white"/>
                </a:solidFill>
                <a:effectLst/>
                <a:uLnTx/>
                <a:uFillTx/>
                <a:latin typeface="Cutewritten" panose="02000503000000000000" pitchFamily="2" charset="0"/>
                <a:ea typeface="+mn-ea"/>
                <a:cs typeface="+mn-cs"/>
              </a:rPr>
              <a:t>Add text add text</a:t>
            </a:r>
          </a:p>
        </p:txBody>
      </p:sp>
      <p:sp>
        <p:nvSpPr>
          <p:cNvPr id="20" name="Rectangle: Rounded Corners 19">
            <a:extLst>
              <a:ext uri="{FF2B5EF4-FFF2-40B4-BE49-F238E27FC236}">
                <a16:creationId xmlns:a16="http://schemas.microsoft.com/office/drawing/2014/main" id="{708CA3FF-F3E0-44EE-AA07-E4BF2ECE919F}"/>
              </a:ext>
            </a:extLst>
          </p:cNvPr>
          <p:cNvSpPr/>
          <p:nvPr/>
        </p:nvSpPr>
        <p:spPr>
          <a:xfrm>
            <a:off x="6531927" y="3734957"/>
            <a:ext cx="3872821" cy="616117"/>
          </a:xfrm>
          <a:prstGeom prst="roundRect">
            <a:avLst/>
          </a:prstGeom>
          <a:solidFill>
            <a:schemeClr val="bg2">
              <a:lumMod val="10000"/>
            </a:schemeClr>
          </a:solidFill>
          <a:ln w="38100">
            <a:solidFill>
              <a:srgbClr val="FED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0CCB4971-4675-47CC-BB56-14568E259969}"/>
              </a:ext>
            </a:extLst>
          </p:cNvPr>
          <p:cNvSpPr txBox="1"/>
          <p:nvPr/>
        </p:nvSpPr>
        <p:spPr>
          <a:xfrm>
            <a:off x="6360071" y="3760518"/>
            <a:ext cx="421653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2800" b="0" i="0" u="none" strike="noStrike" kern="1200" cap="none" spc="0" normalizeH="0" baseline="0" noProof="0">
                <a:ln>
                  <a:noFill/>
                </a:ln>
                <a:solidFill>
                  <a:prstClr val="white"/>
                </a:solidFill>
                <a:effectLst/>
                <a:uLnTx/>
                <a:uFillTx/>
                <a:latin typeface="Cutewritten" panose="02000503000000000000" pitchFamily="2" charset="0"/>
                <a:ea typeface="+mn-ea"/>
                <a:cs typeface="+mn-cs"/>
              </a:rPr>
              <a:t>Add text add text</a:t>
            </a:r>
          </a:p>
        </p:txBody>
      </p:sp>
      <p:sp>
        <p:nvSpPr>
          <p:cNvPr id="22" name="Rectangle: Rounded Corners 21">
            <a:extLst>
              <a:ext uri="{FF2B5EF4-FFF2-40B4-BE49-F238E27FC236}">
                <a16:creationId xmlns:a16="http://schemas.microsoft.com/office/drawing/2014/main" id="{A7186CE2-1422-4297-9F7D-C76A478F2C6A}"/>
              </a:ext>
            </a:extLst>
          </p:cNvPr>
          <p:cNvSpPr/>
          <p:nvPr/>
        </p:nvSpPr>
        <p:spPr>
          <a:xfrm>
            <a:off x="6531927" y="4430724"/>
            <a:ext cx="3872821" cy="616117"/>
          </a:xfrm>
          <a:prstGeom prst="roundRect">
            <a:avLst/>
          </a:prstGeom>
          <a:solidFill>
            <a:schemeClr val="bg2">
              <a:lumMod val="10000"/>
            </a:schemeClr>
          </a:solidFill>
          <a:ln w="38100">
            <a:solidFill>
              <a:srgbClr val="FED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TextBox 22">
            <a:extLst>
              <a:ext uri="{FF2B5EF4-FFF2-40B4-BE49-F238E27FC236}">
                <a16:creationId xmlns:a16="http://schemas.microsoft.com/office/drawing/2014/main" id="{58FBF480-622E-41C2-9DC9-410A04789601}"/>
              </a:ext>
            </a:extLst>
          </p:cNvPr>
          <p:cNvSpPr txBox="1"/>
          <p:nvPr/>
        </p:nvSpPr>
        <p:spPr>
          <a:xfrm>
            <a:off x="6360071" y="4456285"/>
            <a:ext cx="421653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2800" b="0" i="0" u="none" strike="noStrike" kern="1200" cap="none" spc="0" normalizeH="0" baseline="0" noProof="0">
                <a:ln>
                  <a:noFill/>
                </a:ln>
                <a:solidFill>
                  <a:prstClr val="white"/>
                </a:solidFill>
                <a:effectLst/>
                <a:uLnTx/>
                <a:uFillTx/>
                <a:latin typeface="Cutewritten" panose="02000503000000000000" pitchFamily="2" charset="0"/>
                <a:ea typeface="+mn-ea"/>
                <a:cs typeface="+mn-cs"/>
              </a:rPr>
              <a:t>Add text add text</a:t>
            </a:r>
          </a:p>
        </p:txBody>
      </p:sp>
      <p:grpSp>
        <p:nvGrpSpPr>
          <p:cNvPr id="115" name="Grupo 114">
            <a:extLst>
              <a:ext uri="{FF2B5EF4-FFF2-40B4-BE49-F238E27FC236}">
                <a16:creationId xmlns:a16="http://schemas.microsoft.com/office/drawing/2014/main" id="{C105F256-9A1E-EA37-69D7-0E965191A0F2}"/>
              </a:ext>
            </a:extLst>
          </p:cNvPr>
          <p:cNvGrpSpPr/>
          <p:nvPr/>
        </p:nvGrpSpPr>
        <p:grpSpPr>
          <a:xfrm>
            <a:off x="3175" y="6208713"/>
            <a:ext cx="12188825" cy="684212"/>
            <a:chOff x="3175" y="6208713"/>
            <a:chExt cx="12188825" cy="684212"/>
          </a:xfrm>
        </p:grpSpPr>
        <p:sp>
          <p:nvSpPr>
            <p:cNvPr id="6" name="Freeform 5">
              <a:extLst>
                <a:ext uri="{FF2B5EF4-FFF2-40B4-BE49-F238E27FC236}">
                  <a16:creationId xmlns:a16="http://schemas.microsoft.com/office/drawing/2014/main" id="{029A9487-1D2D-0F55-2212-0B258A546411}"/>
                </a:ext>
              </a:extLst>
            </p:cNvPr>
            <p:cNvSpPr/>
            <p:nvPr/>
          </p:nvSpPr>
          <p:spPr bwMode="auto">
            <a:xfrm>
              <a:off x="3175" y="6254750"/>
              <a:ext cx="12188825" cy="638175"/>
            </a:xfrm>
            <a:custGeom>
              <a:avLst/>
              <a:gdLst>
                <a:gd name="T0" fmla="*/ 1699 w 3839"/>
                <a:gd name="T1" fmla="*/ 106 h 164"/>
                <a:gd name="T2" fmla="*/ 2299 w 3839"/>
                <a:gd name="T3" fmla="*/ 11 h 164"/>
                <a:gd name="T4" fmla="*/ 2772 w 3839"/>
                <a:gd name="T5" fmla="*/ 64 h 164"/>
                <a:gd name="T6" fmla="*/ 3139 w 3839"/>
                <a:gd name="T7" fmla="*/ 99 h 164"/>
                <a:gd name="T8" fmla="*/ 3494 w 3839"/>
                <a:gd name="T9" fmla="*/ 66 h 164"/>
                <a:gd name="T10" fmla="*/ 3818 w 3839"/>
                <a:gd name="T11" fmla="*/ 111 h 164"/>
                <a:gd name="T12" fmla="*/ 3830 w 3839"/>
                <a:gd name="T13" fmla="*/ 163 h 164"/>
                <a:gd name="T14" fmla="*/ 3662 w 3839"/>
                <a:gd name="T15" fmla="*/ 157 h 164"/>
                <a:gd name="T16" fmla="*/ 3649 w 3839"/>
                <a:gd name="T17" fmla="*/ 163 h 164"/>
                <a:gd name="T18" fmla="*/ 3586 w 3839"/>
                <a:gd name="T19" fmla="*/ 163 h 164"/>
                <a:gd name="T20" fmla="*/ 3526 w 3839"/>
                <a:gd name="T21" fmla="*/ 155 h 164"/>
                <a:gd name="T22" fmla="*/ 3506 w 3839"/>
                <a:gd name="T23" fmla="*/ 163 h 164"/>
                <a:gd name="T24" fmla="*/ 3471 w 3839"/>
                <a:gd name="T25" fmla="*/ 163 h 164"/>
                <a:gd name="T26" fmla="*/ 3339 w 3839"/>
                <a:gd name="T27" fmla="*/ 163 h 164"/>
                <a:gd name="T28" fmla="*/ 3305 w 3839"/>
                <a:gd name="T29" fmla="*/ 163 h 164"/>
                <a:gd name="T30" fmla="*/ 3285 w 3839"/>
                <a:gd name="T31" fmla="*/ 155 h 164"/>
                <a:gd name="T32" fmla="*/ 3225 w 3839"/>
                <a:gd name="T33" fmla="*/ 163 h 164"/>
                <a:gd name="T34" fmla="*/ 3186 w 3839"/>
                <a:gd name="T35" fmla="*/ 161 h 164"/>
                <a:gd name="T36" fmla="*/ 3150 w 3839"/>
                <a:gd name="T37" fmla="*/ 163 h 164"/>
                <a:gd name="T38" fmla="*/ 3137 w 3839"/>
                <a:gd name="T39" fmla="*/ 162 h 164"/>
                <a:gd name="T40" fmla="*/ 2912 w 3839"/>
                <a:gd name="T41" fmla="*/ 163 h 164"/>
                <a:gd name="T42" fmla="*/ 2893 w 3839"/>
                <a:gd name="T43" fmla="*/ 157 h 164"/>
                <a:gd name="T44" fmla="*/ 2768 w 3839"/>
                <a:gd name="T45" fmla="*/ 163 h 164"/>
                <a:gd name="T46" fmla="*/ 2750 w 3839"/>
                <a:gd name="T47" fmla="*/ 157 h 164"/>
                <a:gd name="T48" fmla="*/ 2628 w 3839"/>
                <a:gd name="T49" fmla="*/ 163 h 164"/>
                <a:gd name="T50" fmla="*/ 2596 w 3839"/>
                <a:gd name="T51" fmla="*/ 163 h 164"/>
                <a:gd name="T52" fmla="*/ 2513 w 3839"/>
                <a:gd name="T53" fmla="*/ 163 h 164"/>
                <a:gd name="T54" fmla="*/ 2467 w 3839"/>
                <a:gd name="T55" fmla="*/ 156 h 164"/>
                <a:gd name="T56" fmla="*/ 2404 w 3839"/>
                <a:gd name="T57" fmla="*/ 163 h 164"/>
                <a:gd name="T58" fmla="*/ 2372 w 3839"/>
                <a:gd name="T59" fmla="*/ 163 h 164"/>
                <a:gd name="T60" fmla="*/ 2332 w 3839"/>
                <a:gd name="T61" fmla="*/ 160 h 164"/>
                <a:gd name="T62" fmla="*/ 2315 w 3839"/>
                <a:gd name="T63" fmla="*/ 163 h 164"/>
                <a:gd name="T64" fmla="*/ 2232 w 3839"/>
                <a:gd name="T65" fmla="*/ 163 h 164"/>
                <a:gd name="T66" fmla="*/ 0 w 3839"/>
                <a:gd name="T67" fmla="*/ 158 h 164"/>
                <a:gd name="T68" fmla="*/ 0 w 3839"/>
                <a:gd name="T69" fmla="*/ 86 h 164"/>
                <a:gd name="T70" fmla="*/ 22 w 3839"/>
                <a:gd name="T71" fmla="*/ 81 h 164"/>
                <a:gd name="T72" fmla="*/ 0 w 3839"/>
                <a:gd name="T73" fmla="*/ 59 h 164"/>
                <a:gd name="T74" fmla="*/ 63 w 3839"/>
                <a:gd name="T75" fmla="*/ 40 h 164"/>
                <a:gd name="T76" fmla="*/ 98 w 3839"/>
                <a:gd name="T77" fmla="*/ 33 h 164"/>
                <a:gd name="T78" fmla="*/ 124 w 3839"/>
                <a:gd name="T79" fmla="*/ 28 h 164"/>
                <a:gd name="T80" fmla="*/ 133 w 3839"/>
                <a:gd name="T81" fmla="*/ 20 h 164"/>
                <a:gd name="T82" fmla="*/ 177 w 3839"/>
                <a:gd name="T83" fmla="*/ 21 h 164"/>
                <a:gd name="T84" fmla="*/ 199 w 3839"/>
                <a:gd name="T85" fmla="*/ 8 h 164"/>
                <a:gd name="T86" fmla="*/ 431 w 3839"/>
                <a:gd name="T87" fmla="*/ 35 h 164"/>
                <a:gd name="T88" fmla="*/ 780 w 3839"/>
                <a:gd name="T89" fmla="*/ 97 h 164"/>
                <a:gd name="T90" fmla="*/ 831 w 3839"/>
                <a:gd name="T91" fmla="*/ 96 h 164"/>
                <a:gd name="T92" fmla="*/ 892 w 3839"/>
                <a:gd name="T93" fmla="*/ 88 h 164"/>
                <a:gd name="T94" fmla="*/ 953 w 3839"/>
                <a:gd name="T95" fmla="*/ 93 h 164"/>
                <a:gd name="T96" fmla="*/ 996 w 3839"/>
                <a:gd name="T97" fmla="*/ 85 h 164"/>
                <a:gd name="T98" fmla="*/ 1045 w 3839"/>
                <a:gd name="T99" fmla="*/ 89 h 164"/>
                <a:gd name="T100" fmla="*/ 1091 w 3839"/>
                <a:gd name="T101" fmla="*/ 97 h 164"/>
                <a:gd name="T102" fmla="*/ 1140 w 3839"/>
                <a:gd name="T103" fmla="*/ 108 h 164"/>
                <a:gd name="T104" fmla="*/ 1135 w 3839"/>
                <a:gd name="T105" fmla="*/ 118 h 164"/>
                <a:gd name="T106" fmla="*/ 1175 w 3839"/>
                <a:gd name="T107" fmla="*/ 114 h 164"/>
                <a:gd name="T108" fmla="*/ 1191 w 3839"/>
                <a:gd name="T109" fmla="*/ 122 h 164"/>
                <a:gd name="T110" fmla="*/ 1225 w 3839"/>
                <a:gd name="T111" fmla="*/ 120 h 164"/>
                <a:gd name="T112" fmla="*/ 1245 w 3839"/>
                <a:gd name="T113" fmla="*/ 122 h 164"/>
                <a:gd name="T114" fmla="*/ 1485 w 3839"/>
                <a:gd name="T115" fmla="*/ 12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39" h="164">
                  <a:moveTo>
                    <a:pt x="1485" y="120"/>
                  </a:moveTo>
                  <a:cubicBezTo>
                    <a:pt x="1509" y="119"/>
                    <a:pt x="1534" y="120"/>
                    <a:pt x="1559" y="118"/>
                  </a:cubicBezTo>
                  <a:cubicBezTo>
                    <a:pt x="1609" y="119"/>
                    <a:pt x="1654" y="113"/>
                    <a:pt x="1699" y="106"/>
                  </a:cubicBezTo>
                  <a:cubicBezTo>
                    <a:pt x="1777" y="93"/>
                    <a:pt x="1843" y="74"/>
                    <a:pt x="1908" y="53"/>
                  </a:cubicBezTo>
                  <a:cubicBezTo>
                    <a:pt x="1950" y="40"/>
                    <a:pt x="1995" y="28"/>
                    <a:pt x="2044" y="19"/>
                  </a:cubicBezTo>
                  <a:cubicBezTo>
                    <a:pt x="2127" y="3"/>
                    <a:pt x="2212" y="1"/>
                    <a:pt x="2299" y="11"/>
                  </a:cubicBezTo>
                  <a:cubicBezTo>
                    <a:pt x="2353" y="17"/>
                    <a:pt x="2401" y="28"/>
                    <a:pt x="2447" y="40"/>
                  </a:cubicBezTo>
                  <a:cubicBezTo>
                    <a:pt x="2505" y="56"/>
                    <a:pt x="2568" y="61"/>
                    <a:pt x="2637" y="57"/>
                  </a:cubicBezTo>
                  <a:cubicBezTo>
                    <a:pt x="2683" y="55"/>
                    <a:pt x="2729" y="54"/>
                    <a:pt x="2772" y="64"/>
                  </a:cubicBezTo>
                  <a:cubicBezTo>
                    <a:pt x="2801" y="70"/>
                    <a:pt x="2827" y="77"/>
                    <a:pt x="2852" y="86"/>
                  </a:cubicBezTo>
                  <a:cubicBezTo>
                    <a:pt x="2902" y="103"/>
                    <a:pt x="2961" y="113"/>
                    <a:pt x="3028" y="112"/>
                  </a:cubicBezTo>
                  <a:cubicBezTo>
                    <a:pt x="3068" y="112"/>
                    <a:pt x="3104" y="106"/>
                    <a:pt x="3139" y="99"/>
                  </a:cubicBezTo>
                  <a:cubicBezTo>
                    <a:pt x="3180" y="92"/>
                    <a:pt x="3220" y="83"/>
                    <a:pt x="3261" y="75"/>
                  </a:cubicBezTo>
                  <a:cubicBezTo>
                    <a:pt x="3305" y="66"/>
                    <a:pt x="3352" y="62"/>
                    <a:pt x="3401" y="61"/>
                  </a:cubicBezTo>
                  <a:cubicBezTo>
                    <a:pt x="3432" y="60"/>
                    <a:pt x="3464" y="63"/>
                    <a:pt x="3494" y="66"/>
                  </a:cubicBezTo>
                  <a:cubicBezTo>
                    <a:pt x="3534" y="71"/>
                    <a:pt x="3570" y="79"/>
                    <a:pt x="3607" y="87"/>
                  </a:cubicBezTo>
                  <a:cubicBezTo>
                    <a:pt x="3656" y="97"/>
                    <a:pt x="3705" y="108"/>
                    <a:pt x="3761" y="111"/>
                  </a:cubicBezTo>
                  <a:cubicBezTo>
                    <a:pt x="3780" y="112"/>
                    <a:pt x="3799" y="112"/>
                    <a:pt x="3818" y="111"/>
                  </a:cubicBezTo>
                  <a:cubicBezTo>
                    <a:pt x="3824" y="111"/>
                    <a:pt x="3832" y="110"/>
                    <a:pt x="3838" y="112"/>
                  </a:cubicBezTo>
                  <a:cubicBezTo>
                    <a:pt x="3838" y="128"/>
                    <a:pt x="3838" y="144"/>
                    <a:pt x="3839" y="160"/>
                  </a:cubicBezTo>
                  <a:cubicBezTo>
                    <a:pt x="3839" y="163"/>
                    <a:pt x="3837" y="163"/>
                    <a:pt x="3830" y="163"/>
                  </a:cubicBezTo>
                  <a:cubicBezTo>
                    <a:pt x="3778" y="163"/>
                    <a:pt x="3727" y="163"/>
                    <a:pt x="3675" y="163"/>
                  </a:cubicBezTo>
                  <a:cubicBezTo>
                    <a:pt x="3673" y="162"/>
                    <a:pt x="3674" y="162"/>
                    <a:pt x="3674" y="161"/>
                  </a:cubicBezTo>
                  <a:cubicBezTo>
                    <a:pt x="3674" y="158"/>
                    <a:pt x="3668" y="157"/>
                    <a:pt x="3662" y="157"/>
                  </a:cubicBezTo>
                  <a:cubicBezTo>
                    <a:pt x="3656" y="158"/>
                    <a:pt x="3660" y="160"/>
                    <a:pt x="3661" y="161"/>
                  </a:cubicBezTo>
                  <a:cubicBezTo>
                    <a:pt x="3661" y="162"/>
                    <a:pt x="3662" y="163"/>
                    <a:pt x="3661" y="163"/>
                  </a:cubicBezTo>
                  <a:cubicBezTo>
                    <a:pt x="3657" y="163"/>
                    <a:pt x="3653" y="163"/>
                    <a:pt x="3649" y="163"/>
                  </a:cubicBezTo>
                  <a:cubicBezTo>
                    <a:pt x="3633" y="155"/>
                    <a:pt x="3632" y="157"/>
                    <a:pt x="3620" y="163"/>
                  </a:cubicBezTo>
                  <a:cubicBezTo>
                    <a:pt x="3618" y="163"/>
                    <a:pt x="3617" y="163"/>
                    <a:pt x="3615" y="163"/>
                  </a:cubicBezTo>
                  <a:cubicBezTo>
                    <a:pt x="3605" y="161"/>
                    <a:pt x="3596" y="161"/>
                    <a:pt x="3586" y="163"/>
                  </a:cubicBezTo>
                  <a:cubicBezTo>
                    <a:pt x="3569" y="163"/>
                    <a:pt x="3552" y="163"/>
                    <a:pt x="3534" y="163"/>
                  </a:cubicBezTo>
                  <a:cubicBezTo>
                    <a:pt x="3532" y="162"/>
                    <a:pt x="3535" y="160"/>
                    <a:pt x="3535" y="159"/>
                  </a:cubicBezTo>
                  <a:cubicBezTo>
                    <a:pt x="3535" y="157"/>
                    <a:pt x="3532" y="155"/>
                    <a:pt x="3526" y="155"/>
                  </a:cubicBezTo>
                  <a:cubicBezTo>
                    <a:pt x="3520" y="155"/>
                    <a:pt x="3516" y="157"/>
                    <a:pt x="3517" y="159"/>
                  </a:cubicBezTo>
                  <a:cubicBezTo>
                    <a:pt x="3517" y="160"/>
                    <a:pt x="3519" y="162"/>
                    <a:pt x="3517" y="163"/>
                  </a:cubicBezTo>
                  <a:cubicBezTo>
                    <a:pt x="3513" y="163"/>
                    <a:pt x="3509" y="163"/>
                    <a:pt x="3506" y="163"/>
                  </a:cubicBezTo>
                  <a:cubicBezTo>
                    <a:pt x="3494" y="158"/>
                    <a:pt x="3491" y="157"/>
                    <a:pt x="3482" y="161"/>
                  </a:cubicBezTo>
                  <a:cubicBezTo>
                    <a:pt x="3481" y="162"/>
                    <a:pt x="3479" y="163"/>
                    <a:pt x="3477" y="163"/>
                  </a:cubicBezTo>
                  <a:cubicBezTo>
                    <a:pt x="3475" y="163"/>
                    <a:pt x="3473" y="163"/>
                    <a:pt x="3471" y="163"/>
                  </a:cubicBezTo>
                  <a:cubicBezTo>
                    <a:pt x="3463" y="161"/>
                    <a:pt x="3454" y="161"/>
                    <a:pt x="3445" y="163"/>
                  </a:cubicBezTo>
                  <a:cubicBezTo>
                    <a:pt x="3419" y="163"/>
                    <a:pt x="3392" y="163"/>
                    <a:pt x="3365" y="163"/>
                  </a:cubicBezTo>
                  <a:cubicBezTo>
                    <a:pt x="3356" y="161"/>
                    <a:pt x="3348" y="161"/>
                    <a:pt x="3339" y="163"/>
                  </a:cubicBezTo>
                  <a:cubicBezTo>
                    <a:pt x="3337" y="163"/>
                    <a:pt x="3335" y="163"/>
                    <a:pt x="3334" y="163"/>
                  </a:cubicBezTo>
                  <a:cubicBezTo>
                    <a:pt x="3332" y="163"/>
                    <a:pt x="3334" y="163"/>
                    <a:pt x="3333" y="163"/>
                  </a:cubicBezTo>
                  <a:cubicBezTo>
                    <a:pt x="3318" y="157"/>
                    <a:pt x="3317" y="157"/>
                    <a:pt x="3305" y="163"/>
                  </a:cubicBezTo>
                  <a:cubicBezTo>
                    <a:pt x="3301" y="163"/>
                    <a:pt x="3297" y="163"/>
                    <a:pt x="3293" y="163"/>
                  </a:cubicBezTo>
                  <a:cubicBezTo>
                    <a:pt x="3291" y="162"/>
                    <a:pt x="3294" y="160"/>
                    <a:pt x="3294" y="159"/>
                  </a:cubicBezTo>
                  <a:cubicBezTo>
                    <a:pt x="3294" y="157"/>
                    <a:pt x="3291" y="155"/>
                    <a:pt x="3285" y="155"/>
                  </a:cubicBezTo>
                  <a:cubicBezTo>
                    <a:pt x="3279" y="155"/>
                    <a:pt x="3275" y="157"/>
                    <a:pt x="3276" y="159"/>
                  </a:cubicBezTo>
                  <a:cubicBezTo>
                    <a:pt x="3276" y="160"/>
                    <a:pt x="3278" y="162"/>
                    <a:pt x="3276" y="163"/>
                  </a:cubicBezTo>
                  <a:cubicBezTo>
                    <a:pt x="3259" y="163"/>
                    <a:pt x="3242" y="163"/>
                    <a:pt x="3225" y="163"/>
                  </a:cubicBezTo>
                  <a:cubicBezTo>
                    <a:pt x="3215" y="161"/>
                    <a:pt x="3205" y="161"/>
                    <a:pt x="3196" y="163"/>
                  </a:cubicBezTo>
                  <a:cubicBezTo>
                    <a:pt x="3194" y="163"/>
                    <a:pt x="3192" y="163"/>
                    <a:pt x="3190" y="163"/>
                  </a:cubicBezTo>
                  <a:cubicBezTo>
                    <a:pt x="3188" y="163"/>
                    <a:pt x="3187" y="162"/>
                    <a:pt x="3186" y="161"/>
                  </a:cubicBezTo>
                  <a:cubicBezTo>
                    <a:pt x="3178" y="157"/>
                    <a:pt x="3174" y="157"/>
                    <a:pt x="3166" y="161"/>
                  </a:cubicBezTo>
                  <a:cubicBezTo>
                    <a:pt x="3165" y="162"/>
                    <a:pt x="3163" y="163"/>
                    <a:pt x="3161" y="163"/>
                  </a:cubicBezTo>
                  <a:cubicBezTo>
                    <a:pt x="3158" y="163"/>
                    <a:pt x="3154" y="163"/>
                    <a:pt x="3150" y="163"/>
                  </a:cubicBezTo>
                  <a:cubicBezTo>
                    <a:pt x="3149" y="163"/>
                    <a:pt x="3149" y="162"/>
                    <a:pt x="3149" y="162"/>
                  </a:cubicBezTo>
                  <a:cubicBezTo>
                    <a:pt x="3149" y="160"/>
                    <a:pt x="3154" y="158"/>
                    <a:pt x="3147" y="157"/>
                  </a:cubicBezTo>
                  <a:cubicBezTo>
                    <a:pt x="3140" y="157"/>
                    <a:pt x="3135" y="159"/>
                    <a:pt x="3137" y="162"/>
                  </a:cubicBezTo>
                  <a:cubicBezTo>
                    <a:pt x="3137" y="162"/>
                    <a:pt x="3136" y="163"/>
                    <a:pt x="3136" y="163"/>
                  </a:cubicBezTo>
                  <a:cubicBezTo>
                    <a:pt x="3071" y="163"/>
                    <a:pt x="3006" y="163"/>
                    <a:pt x="2941" y="163"/>
                  </a:cubicBezTo>
                  <a:cubicBezTo>
                    <a:pt x="2926" y="159"/>
                    <a:pt x="2926" y="159"/>
                    <a:pt x="2912" y="163"/>
                  </a:cubicBezTo>
                  <a:cubicBezTo>
                    <a:pt x="2910" y="163"/>
                    <a:pt x="2908" y="163"/>
                    <a:pt x="2906" y="163"/>
                  </a:cubicBezTo>
                  <a:cubicBezTo>
                    <a:pt x="2905" y="163"/>
                    <a:pt x="2905" y="163"/>
                    <a:pt x="2904" y="162"/>
                  </a:cubicBezTo>
                  <a:cubicBezTo>
                    <a:pt x="2901" y="161"/>
                    <a:pt x="2902" y="157"/>
                    <a:pt x="2893" y="157"/>
                  </a:cubicBezTo>
                  <a:cubicBezTo>
                    <a:pt x="2882" y="157"/>
                    <a:pt x="2884" y="161"/>
                    <a:pt x="2880" y="163"/>
                  </a:cubicBezTo>
                  <a:cubicBezTo>
                    <a:pt x="2853" y="163"/>
                    <a:pt x="2825" y="163"/>
                    <a:pt x="2797" y="163"/>
                  </a:cubicBezTo>
                  <a:cubicBezTo>
                    <a:pt x="2784" y="159"/>
                    <a:pt x="2784" y="159"/>
                    <a:pt x="2768" y="163"/>
                  </a:cubicBezTo>
                  <a:cubicBezTo>
                    <a:pt x="2766" y="163"/>
                    <a:pt x="2765" y="163"/>
                    <a:pt x="2763" y="163"/>
                  </a:cubicBezTo>
                  <a:cubicBezTo>
                    <a:pt x="2762" y="163"/>
                    <a:pt x="2762" y="163"/>
                    <a:pt x="2762" y="163"/>
                  </a:cubicBezTo>
                  <a:cubicBezTo>
                    <a:pt x="2759" y="160"/>
                    <a:pt x="2761" y="156"/>
                    <a:pt x="2750" y="157"/>
                  </a:cubicBezTo>
                  <a:cubicBezTo>
                    <a:pt x="2738" y="157"/>
                    <a:pt x="2744" y="161"/>
                    <a:pt x="2740" y="163"/>
                  </a:cubicBezTo>
                  <a:cubicBezTo>
                    <a:pt x="2712" y="163"/>
                    <a:pt x="2684" y="163"/>
                    <a:pt x="2657" y="163"/>
                  </a:cubicBezTo>
                  <a:cubicBezTo>
                    <a:pt x="2642" y="157"/>
                    <a:pt x="2642" y="157"/>
                    <a:pt x="2628" y="163"/>
                  </a:cubicBezTo>
                  <a:cubicBezTo>
                    <a:pt x="2625" y="163"/>
                    <a:pt x="2622" y="163"/>
                    <a:pt x="2619" y="163"/>
                  </a:cubicBezTo>
                  <a:cubicBezTo>
                    <a:pt x="2616" y="161"/>
                    <a:pt x="2620" y="156"/>
                    <a:pt x="2608" y="156"/>
                  </a:cubicBezTo>
                  <a:cubicBezTo>
                    <a:pt x="2595" y="156"/>
                    <a:pt x="2600" y="161"/>
                    <a:pt x="2596" y="163"/>
                  </a:cubicBezTo>
                  <a:cubicBezTo>
                    <a:pt x="2579" y="163"/>
                    <a:pt x="2562" y="163"/>
                    <a:pt x="2545" y="163"/>
                  </a:cubicBezTo>
                  <a:cubicBezTo>
                    <a:pt x="2537" y="161"/>
                    <a:pt x="2529" y="161"/>
                    <a:pt x="2522" y="163"/>
                  </a:cubicBezTo>
                  <a:cubicBezTo>
                    <a:pt x="2519" y="163"/>
                    <a:pt x="2516" y="163"/>
                    <a:pt x="2513" y="163"/>
                  </a:cubicBezTo>
                  <a:cubicBezTo>
                    <a:pt x="2501" y="157"/>
                    <a:pt x="2501" y="157"/>
                    <a:pt x="2484" y="163"/>
                  </a:cubicBezTo>
                  <a:cubicBezTo>
                    <a:pt x="2482" y="163"/>
                    <a:pt x="2479" y="163"/>
                    <a:pt x="2476" y="163"/>
                  </a:cubicBezTo>
                  <a:cubicBezTo>
                    <a:pt x="2474" y="161"/>
                    <a:pt x="2480" y="156"/>
                    <a:pt x="2467" y="156"/>
                  </a:cubicBezTo>
                  <a:cubicBezTo>
                    <a:pt x="2454" y="155"/>
                    <a:pt x="2459" y="160"/>
                    <a:pt x="2456" y="163"/>
                  </a:cubicBezTo>
                  <a:cubicBezTo>
                    <a:pt x="2456" y="163"/>
                    <a:pt x="2456" y="163"/>
                    <a:pt x="2456" y="163"/>
                  </a:cubicBezTo>
                  <a:cubicBezTo>
                    <a:pt x="2438" y="163"/>
                    <a:pt x="2421" y="163"/>
                    <a:pt x="2404" y="163"/>
                  </a:cubicBezTo>
                  <a:cubicBezTo>
                    <a:pt x="2395" y="161"/>
                    <a:pt x="2387" y="161"/>
                    <a:pt x="2378" y="163"/>
                  </a:cubicBezTo>
                  <a:cubicBezTo>
                    <a:pt x="2376" y="163"/>
                    <a:pt x="2374" y="163"/>
                    <a:pt x="2373" y="163"/>
                  </a:cubicBezTo>
                  <a:cubicBezTo>
                    <a:pt x="2371" y="163"/>
                    <a:pt x="2373" y="164"/>
                    <a:pt x="2372" y="163"/>
                  </a:cubicBezTo>
                  <a:cubicBezTo>
                    <a:pt x="2359" y="157"/>
                    <a:pt x="2357" y="157"/>
                    <a:pt x="2344" y="163"/>
                  </a:cubicBezTo>
                  <a:cubicBezTo>
                    <a:pt x="2340" y="163"/>
                    <a:pt x="2336" y="163"/>
                    <a:pt x="2332" y="163"/>
                  </a:cubicBezTo>
                  <a:cubicBezTo>
                    <a:pt x="2331" y="162"/>
                    <a:pt x="2332" y="161"/>
                    <a:pt x="2332" y="160"/>
                  </a:cubicBezTo>
                  <a:cubicBezTo>
                    <a:pt x="2333" y="158"/>
                    <a:pt x="2333" y="156"/>
                    <a:pt x="2326" y="156"/>
                  </a:cubicBezTo>
                  <a:cubicBezTo>
                    <a:pt x="2319" y="155"/>
                    <a:pt x="2315" y="157"/>
                    <a:pt x="2315" y="160"/>
                  </a:cubicBezTo>
                  <a:cubicBezTo>
                    <a:pt x="2316" y="161"/>
                    <a:pt x="2317" y="162"/>
                    <a:pt x="2315" y="163"/>
                  </a:cubicBezTo>
                  <a:cubicBezTo>
                    <a:pt x="2298" y="163"/>
                    <a:pt x="2281" y="163"/>
                    <a:pt x="2264" y="163"/>
                  </a:cubicBezTo>
                  <a:cubicBezTo>
                    <a:pt x="2254" y="160"/>
                    <a:pt x="2244" y="161"/>
                    <a:pt x="2235" y="163"/>
                  </a:cubicBezTo>
                  <a:cubicBezTo>
                    <a:pt x="2234" y="163"/>
                    <a:pt x="2233" y="163"/>
                    <a:pt x="2232" y="163"/>
                  </a:cubicBezTo>
                  <a:cubicBezTo>
                    <a:pt x="2222" y="161"/>
                    <a:pt x="2213" y="161"/>
                    <a:pt x="2203" y="163"/>
                  </a:cubicBezTo>
                  <a:cubicBezTo>
                    <a:pt x="1473" y="163"/>
                    <a:pt x="743" y="163"/>
                    <a:pt x="13" y="163"/>
                  </a:cubicBezTo>
                  <a:cubicBezTo>
                    <a:pt x="2" y="163"/>
                    <a:pt x="0" y="162"/>
                    <a:pt x="0" y="158"/>
                  </a:cubicBezTo>
                  <a:cubicBezTo>
                    <a:pt x="1" y="139"/>
                    <a:pt x="0" y="120"/>
                    <a:pt x="0" y="101"/>
                  </a:cubicBezTo>
                  <a:cubicBezTo>
                    <a:pt x="19" y="96"/>
                    <a:pt x="19" y="96"/>
                    <a:pt x="0" y="90"/>
                  </a:cubicBezTo>
                  <a:cubicBezTo>
                    <a:pt x="0" y="89"/>
                    <a:pt x="0" y="87"/>
                    <a:pt x="0" y="86"/>
                  </a:cubicBezTo>
                  <a:cubicBezTo>
                    <a:pt x="5" y="85"/>
                    <a:pt x="8" y="86"/>
                    <a:pt x="12" y="87"/>
                  </a:cubicBezTo>
                  <a:cubicBezTo>
                    <a:pt x="16" y="87"/>
                    <a:pt x="19" y="87"/>
                    <a:pt x="22" y="85"/>
                  </a:cubicBezTo>
                  <a:cubicBezTo>
                    <a:pt x="24" y="84"/>
                    <a:pt x="24" y="82"/>
                    <a:pt x="22" y="81"/>
                  </a:cubicBezTo>
                  <a:cubicBezTo>
                    <a:pt x="19" y="80"/>
                    <a:pt x="16" y="80"/>
                    <a:pt x="12" y="80"/>
                  </a:cubicBezTo>
                  <a:cubicBezTo>
                    <a:pt x="8" y="80"/>
                    <a:pt x="5" y="82"/>
                    <a:pt x="0" y="81"/>
                  </a:cubicBezTo>
                  <a:cubicBezTo>
                    <a:pt x="0" y="74"/>
                    <a:pt x="0" y="66"/>
                    <a:pt x="0" y="59"/>
                  </a:cubicBezTo>
                  <a:cubicBezTo>
                    <a:pt x="11" y="56"/>
                    <a:pt x="13" y="51"/>
                    <a:pt x="21" y="49"/>
                  </a:cubicBezTo>
                  <a:cubicBezTo>
                    <a:pt x="24" y="48"/>
                    <a:pt x="28" y="47"/>
                    <a:pt x="31" y="47"/>
                  </a:cubicBezTo>
                  <a:cubicBezTo>
                    <a:pt x="50" y="50"/>
                    <a:pt x="57" y="45"/>
                    <a:pt x="63" y="40"/>
                  </a:cubicBezTo>
                  <a:cubicBezTo>
                    <a:pt x="65" y="39"/>
                    <a:pt x="68" y="38"/>
                    <a:pt x="71" y="37"/>
                  </a:cubicBezTo>
                  <a:cubicBezTo>
                    <a:pt x="75" y="37"/>
                    <a:pt x="78" y="38"/>
                    <a:pt x="81" y="38"/>
                  </a:cubicBezTo>
                  <a:cubicBezTo>
                    <a:pt x="95" y="39"/>
                    <a:pt x="98" y="39"/>
                    <a:pt x="98" y="33"/>
                  </a:cubicBezTo>
                  <a:cubicBezTo>
                    <a:pt x="98" y="31"/>
                    <a:pt x="100" y="29"/>
                    <a:pt x="103" y="27"/>
                  </a:cubicBezTo>
                  <a:cubicBezTo>
                    <a:pt x="105" y="26"/>
                    <a:pt x="108" y="25"/>
                    <a:pt x="112" y="25"/>
                  </a:cubicBezTo>
                  <a:cubicBezTo>
                    <a:pt x="118" y="25"/>
                    <a:pt x="120" y="27"/>
                    <a:pt x="124" y="28"/>
                  </a:cubicBezTo>
                  <a:cubicBezTo>
                    <a:pt x="127" y="30"/>
                    <a:pt x="131" y="31"/>
                    <a:pt x="137" y="30"/>
                  </a:cubicBezTo>
                  <a:cubicBezTo>
                    <a:pt x="142" y="28"/>
                    <a:pt x="142" y="26"/>
                    <a:pt x="139" y="24"/>
                  </a:cubicBezTo>
                  <a:cubicBezTo>
                    <a:pt x="136" y="23"/>
                    <a:pt x="133" y="22"/>
                    <a:pt x="133" y="20"/>
                  </a:cubicBezTo>
                  <a:cubicBezTo>
                    <a:pt x="137" y="16"/>
                    <a:pt x="146" y="16"/>
                    <a:pt x="154" y="15"/>
                  </a:cubicBezTo>
                  <a:cubicBezTo>
                    <a:pt x="161" y="15"/>
                    <a:pt x="163" y="16"/>
                    <a:pt x="166" y="18"/>
                  </a:cubicBezTo>
                  <a:cubicBezTo>
                    <a:pt x="168" y="20"/>
                    <a:pt x="171" y="22"/>
                    <a:pt x="177" y="21"/>
                  </a:cubicBezTo>
                  <a:cubicBezTo>
                    <a:pt x="182" y="20"/>
                    <a:pt x="184" y="18"/>
                    <a:pt x="183" y="16"/>
                  </a:cubicBezTo>
                  <a:cubicBezTo>
                    <a:pt x="182" y="14"/>
                    <a:pt x="180" y="12"/>
                    <a:pt x="182" y="11"/>
                  </a:cubicBezTo>
                  <a:cubicBezTo>
                    <a:pt x="186" y="8"/>
                    <a:pt x="192" y="8"/>
                    <a:pt x="199" y="8"/>
                  </a:cubicBezTo>
                  <a:cubicBezTo>
                    <a:pt x="214" y="12"/>
                    <a:pt x="223" y="8"/>
                    <a:pt x="233" y="4"/>
                  </a:cubicBezTo>
                  <a:cubicBezTo>
                    <a:pt x="265" y="0"/>
                    <a:pt x="297" y="1"/>
                    <a:pt x="329" y="5"/>
                  </a:cubicBezTo>
                  <a:cubicBezTo>
                    <a:pt x="371" y="11"/>
                    <a:pt x="402" y="22"/>
                    <a:pt x="431" y="35"/>
                  </a:cubicBezTo>
                  <a:cubicBezTo>
                    <a:pt x="458" y="47"/>
                    <a:pt x="483" y="60"/>
                    <a:pt x="513" y="71"/>
                  </a:cubicBezTo>
                  <a:cubicBezTo>
                    <a:pt x="556" y="87"/>
                    <a:pt x="605" y="98"/>
                    <a:pt x="664" y="101"/>
                  </a:cubicBezTo>
                  <a:cubicBezTo>
                    <a:pt x="703" y="103"/>
                    <a:pt x="742" y="102"/>
                    <a:pt x="780" y="97"/>
                  </a:cubicBezTo>
                  <a:cubicBezTo>
                    <a:pt x="787" y="96"/>
                    <a:pt x="794" y="95"/>
                    <a:pt x="802" y="96"/>
                  </a:cubicBezTo>
                  <a:cubicBezTo>
                    <a:pt x="808" y="98"/>
                    <a:pt x="814" y="100"/>
                    <a:pt x="820" y="96"/>
                  </a:cubicBezTo>
                  <a:cubicBezTo>
                    <a:pt x="823" y="94"/>
                    <a:pt x="827" y="95"/>
                    <a:pt x="831" y="96"/>
                  </a:cubicBezTo>
                  <a:cubicBezTo>
                    <a:pt x="848" y="99"/>
                    <a:pt x="850" y="99"/>
                    <a:pt x="857" y="92"/>
                  </a:cubicBezTo>
                  <a:cubicBezTo>
                    <a:pt x="858" y="92"/>
                    <a:pt x="860" y="91"/>
                    <a:pt x="861" y="92"/>
                  </a:cubicBezTo>
                  <a:cubicBezTo>
                    <a:pt x="875" y="95"/>
                    <a:pt x="884" y="92"/>
                    <a:pt x="892" y="88"/>
                  </a:cubicBezTo>
                  <a:cubicBezTo>
                    <a:pt x="903" y="86"/>
                    <a:pt x="914" y="85"/>
                    <a:pt x="925" y="85"/>
                  </a:cubicBezTo>
                  <a:cubicBezTo>
                    <a:pt x="934" y="85"/>
                    <a:pt x="940" y="86"/>
                    <a:pt x="943" y="90"/>
                  </a:cubicBezTo>
                  <a:cubicBezTo>
                    <a:pt x="944" y="92"/>
                    <a:pt x="947" y="94"/>
                    <a:pt x="953" y="93"/>
                  </a:cubicBezTo>
                  <a:cubicBezTo>
                    <a:pt x="959" y="93"/>
                    <a:pt x="961" y="91"/>
                    <a:pt x="961" y="89"/>
                  </a:cubicBezTo>
                  <a:cubicBezTo>
                    <a:pt x="962" y="85"/>
                    <a:pt x="967" y="84"/>
                    <a:pt x="975" y="86"/>
                  </a:cubicBezTo>
                  <a:cubicBezTo>
                    <a:pt x="983" y="88"/>
                    <a:pt x="990" y="86"/>
                    <a:pt x="996" y="85"/>
                  </a:cubicBezTo>
                  <a:cubicBezTo>
                    <a:pt x="1003" y="84"/>
                    <a:pt x="1009" y="84"/>
                    <a:pt x="1015" y="86"/>
                  </a:cubicBezTo>
                  <a:cubicBezTo>
                    <a:pt x="1016" y="86"/>
                    <a:pt x="1017" y="86"/>
                    <a:pt x="1017" y="87"/>
                  </a:cubicBezTo>
                  <a:cubicBezTo>
                    <a:pt x="1026" y="95"/>
                    <a:pt x="1026" y="95"/>
                    <a:pt x="1045" y="89"/>
                  </a:cubicBezTo>
                  <a:cubicBezTo>
                    <a:pt x="1052" y="89"/>
                    <a:pt x="1058" y="90"/>
                    <a:pt x="1062" y="92"/>
                  </a:cubicBezTo>
                  <a:cubicBezTo>
                    <a:pt x="1063" y="92"/>
                    <a:pt x="1064" y="92"/>
                    <a:pt x="1064" y="93"/>
                  </a:cubicBezTo>
                  <a:cubicBezTo>
                    <a:pt x="1070" y="101"/>
                    <a:pt x="1070" y="101"/>
                    <a:pt x="1091" y="97"/>
                  </a:cubicBezTo>
                  <a:cubicBezTo>
                    <a:pt x="1099" y="97"/>
                    <a:pt x="1104" y="98"/>
                    <a:pt x="1109" y="101"/>
                  </a:cubicBezTo>
                  <a:cubicBezTo>
                    <a:pt x="1112" y="107"/>
                    <a:pt x="1122" y="107"/>
                    <a:pt x="1134" y="106"/>
                  </a:cubicBezTo>
                  <a:cubicBezTo>
                    <a:pt x="1137" y="106"/>
                    <a:pt x="1139" y="107"/>
                    <a:pt x="1140" y="108"/>
                  </a:cubicBezTo>
                  <a:cubicBezTo>
                    <a:pt x="1141" y="110"/>
                    <a:pt x="1135" y="111"/>
                    <a:pt x="1132" y="112"/>
                  </a:cubicBezTo>
                  <a:cubicBezTo>
                    <a:pt x="1129" y="113"/>
                    <a:pt x="1126" y="114"/>
                    <a:pt x="1129" y="116"/>
                  </a:cubicBezTo>
                  <a:cubicBezTo>
                    <a:pt x="1130" y="117"/>
                    <a:pt x="1132" y="118"/>
                    <a:pt x="1135" y="118"/>
                  </a:cubicBezTo>
                  <a:cubicBezTo>
                    <a:pt x="1140" y="118"/>
                    <a:pt x="1143" y="117"/>
                    <a:pt x="1145" y="116"/>
                  </a:cubicBezTo>
                  <a:cubicBezTo>
                    <a:pt x="1148" y="112"/>
                    <a:pt x="1151" y="110"/>
                    <a:pt x="1161" y="111"/>
                  </a:cubicBezTo>
                  <a:cubicBezTo>
                    <a:pt x="1166" y="112"/>
                    <a:pt x="1172" y="112"/>
                    <a:pt x="1175" y="114"/>
                  </a:cubicBezTo>
                  <a:cubicBezTo>
                    <a:pt x="1177" y="116"/>
                    <a:pt x="1175" y="118"/>
                    <a:pt x="1174" y="119"/>
                  </a:cubicBezTo>
                  <a:cubicBezTo>
                    <a:pt x="1172" y="121"/>
                    <a:pt x="1173" y="123"/>
                    <a:pt x="1178" y="124"/>
                  </a:cubicBezTo>
                  <a:cubicBezTo>
                    <a:pt x="1184" y="125"/>
                    <a:pt x="1189" y="124"/>
                    <a:pt x="1191" y="122"/>
                  </a:cubicBezTo>
                  <a:cubicBezTo>
                    <a:pt x="1193" y="120"/>
                    <a:pt x="1193" y="119"/>
                    <a:pt x="1197" y="118"/>
                  </a:cubicBezTo>
                  <a:cubicBezTo>
                    <a:pt x="1207" y="117"/>
                    <a:pt x="1216" y="118"/>
                    <a:pt x="1224" y="120"/>
                  </a:cubicBezTo>
                  <a:cubicBezTo>
                    <a:pt x="1225" y="120"/>
                    <a:pt x="1225" y="120"/>
                    <a:pt x="1225" y="120"/>
                  </a:cubicBezTo>
                  <a:cubicBezTo>
                    <a:pt x="1229" y="122"/>
                    <a:pt x="1219" y="124"/>
                    <a:pt x="1226" y="125"/>
                  </a:cubicBezTo>
                  <a:cubicBezTo>
                    <a:pt x="1232" y="126"/>
                    <a:pt x="1234" y="124"/>
                    <a:pt x="1237" y="123"/>
                  </a:cubicBezTo>
                  <a:cubicBezTo>
                    <a:pt x="1239" y="122"/>
                    <a:pt x="1243" y="121"/>
                    <a:pt x="1245" y="122"/>
                  </a:cubicBezTo>
                  <a:cubicBezTo>
                    <a:pt x="1257" y="126"/>
                    <a:pt x="1269" y="123"/>
                    <a:pt x="1281" y="122"/>
                  </a:cubicBezTo>
                  <a:cubicBezTo>
                    <a:pt x="1313" y="122"/>
                    <a:pt x="1345" y="124"/>
                    <a:pt x="1376" y="123"/>
                  </a:cubicBezTo>
                  <a:cubicBezTo>
                    <a:pt x="1413" y="122"/>
                    <a:pt x="1449" y="122"/>
                    <a:pt x="1485" y="120"/>
                  </a:cubicBezTo>
                  <a:close/>
                </a:path>
              </a:pathLst>
            </a:custGeom>
            <a:solidFill>
              <a:srgbClr val="FFD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6">
              <a:extLst>
                <a:ext uri="{FF2B5EF4-FFF2-40B4-BE49-F238E27FC236}">
                  <a16:creationId xmlns:a16="http://schemas.microsoft.com/office/drawing/2014/main" id="{ADAE6DD8-612B-6788-75EE-C6C4ACEF1935}"/>
                </a:ext>
              </a:extLst>
            </p:cNvPr>
            <p:cNvSpPr/>
            <p:nvPr/>
          </p:nvSpPr>
          <p:spPr bwMode="auto">
            <a:xfrm>
              <a:off x="4953000" y="6208713"/>
              <a:ext cx="7235825" cy="525462"/>
            </a:xfrm>
            <a:custGeom>
              <a:avLst/>
              <a:gdLst>
                <a:gd name="T0" fmla="*/ 2279 w 2279"/>
                <a:gd name="T1" fmla="*/ 124 h 135"/>
                <a:gd name="T2" fmla="*/ 2141 w 2279"/>
                <a:gd name="T3" fmla="*/ 118 h 135"/>
                <a:gd name="T4" fmla="*/ 1972 w 2279"/>
                <a:gd name="T5" fmla="*/ 86 h 135"/>
                <a:gd name="T6" fmla="*/ 1847 w 2279"/>
                <a:gd name="T7" fmla="*/ 74 h 135"/>
                <a:gd name="T8" fmla="*/ 1721 w 2279"/>
                <a:gd name="T9" fmla="*/ 86 h 135"/>
                <a:gd name="T10" fmla="*/ 1568 w 2279"/>
                <a:gd name="T11" fmla="*/ 115 h 135"/>
                <a:gd name="T12" fmla="*/ 1284 w 2279"/>
                <a:gd name="T13" fmla="*/ 97 h 135"/>
                <a:gd name="T14" fmla="*/ 1197 w 2279"/>
                <a:gd name="T15" fmla="*/ 75 h 135"/>
                <a:gd name="T16" fmla="*/ 1076 w 2279"/>
                <a:gd name="T17" fmla="*/ 71 h 135"/>
                <a:gd name="T18" fmla="*/ 885 w 2279"/>
                <a:gd name="T19" fmla="*/ 54 h 135"/>
                <a:gd name="T20" fmla="*/ 729 w 2279"/>
                <a:gd name="T21" fmla="*/ 23 h 135"/>
                <a:gd name="T22" fmla="*/ 446 w 2279"/>
                <a:gd name="T23" fmla="*/ 41 h 135"/>
                <a:gd name="T24" fmla="*/ 286 w 2279"/>
                <a:gd name="T25" fmla="*/ 86 h 135"/>
                <a:gd name="T26" fmla="*/ 44 w 2279"/>
                <a:gd name="T27" fmla="*/ 131 h 135"/>
                <a:gd name="T28" fmla="*/ 0 w 2279"/>
                <a:gd name="T29" fmla="*/ 130 h 135"/>
                <a:gd name="T30" fmla="*/ 319 w 2279"/>
                <a:gd name="T31" fmla="*/ 64 h 135"/>
                <a:gd name="T32" fmla="*/ 510 w 2279"/>
                <a:gd name="T33" fmla="*/ 15 h 135"/>
                <a:gd name="T34" fmla="*/ 822 w 2279"/>
                <a:gd name="T35" fmla="*/ 24 h 135"/>
                <a:gd name="T36" fmla="*/ 903 w 2279"/>
                <a:gd name="T37" fmla="*/ 44 h 135"/>
                <a:gd name="T38" fmla="*/ 1079 w 2279"/>
                <a:gd name="T39" fmla="*/ 58 h 135"/>
                <a:gd name="T40" fmla="*/ 1291 w 2279"/>
                <a:gd name="T41" fmla="*/ 84 h 135"/>
                <a:gd name="T42" fmla="*/ 1394 w 2279"/>
                <a:gd name="T43" fmla="*/ 109 h 135"/>
                <a:gd name="T44" fmla="*/ 1558 w 2279"/>
                <a:gd name="T45" fmla="*/ 103 h 135"/>
                <a:gd name="T46" fmla="*/ 1709 w 2279"/>
                <a:gd name="T47" fmla="*/ 74 h 135"/>
                <a:gd name="T48" fmla="*/ 1920 w 2279"/>
                <a:gd name="T49" fmla="*/ 66 h 135"/>
                <a:gd name="T50" fmla="*/ 2030 w 2279"/>
                <a:gd name="T51" fmla="*/ 83 h 135"/>
                <a:gd name="T52" fmla="*/ 2156 w 2279"/>
                <a:gd name="T53" fmla="*/ 107 h 135"/>
                <a:gd name="T54" fmla="*/ 2279 w 2279"/>
                <a:gd name="T55" fmla="*/ 110 h 135"/>
                <a:gd name="T56" fmla="*/ 2279 w 2279"/>
                <a:gd name="T57" fmla="*/ 1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9" h="135">
                  <a:moveTo>
                    <a:pt x="2279" y="124"/>
                  </a:moveTo>
                  <a:cubicBezTo>
                    <a:pt x="2232" y="128"/>
                    <a:pt x="2186" y="126"/>
                    <a:pt x="2141" y="118"/>
                  </a:cubicBezTo>
                  <a:cubicBezTo>
                    <a:pt x="2083" y="109"/>
                    <a:pt x="2029" y="97"/>
                    <a:pt x="1972" y="86"/>
                  </a:cubicBezTo>
                  <a:cubicBezTo>
                    <a:pt x="1933" y="78"/>
                    <a:pt x="1890" y="75"/>
                    <a:pt x="1847" y="74"/>
                  </a:cubicBezTo>
                  <a:cubicBezTo>
                    <a:pt x="1803" y="74"/>
                    <a:pt x="1761" y="78"/>
                    <a:pt x="1721" y="86"/>
                  </a:cubicBezTo>
                  <a:cubicBezTo>
                    <a:pt x="1670" y="95"/>
                    <a:pt x="1620" y="106"/>
                    <a:pt x="1568" y="115"/>
                  </a:cubicBezTo>
                  <a:cubicBezTo>
                    <a:pt x="1463" y="135"/>
                    <a:pt x="1369" y="126"/>
                    <a:pt x="1284" y="97"/>
                  </a:cubicBezTo>
                  <a:cubicBezTo>
                    <a:pt x="1257" y="88"/>
                    <a:pt x="1228" y="80"/>
                    <a:pt x="1197" y="75"/>
                  </a:cubicBezTo>
                  <a:cubicBezTo>
                    <a:pt x="1158" y="67"/>
                    <a:pt x="1116" y="69"/>
                    <a:pt x="1076" y="71"/>
                  </a:cubicBezTo>
                  <a:cubicBezTo>
                    <a:pt x="1006" y="74"/>
                    <a:pt x="943" y="69"/>
                    <a:pt x="885" y="54"/>
                  </a:cubicBezTo>
                  <a:cubicBezTo>
                    <a:pt x="836" y="41"/>
                    <a:pt x="786" y="29"/>
                    <a:pt x="729" y="23"/>
                  </a:cubicBezTo>
                  <a:cubicBezTo>
                    <a:pt x="628" y="13"/>
                    <a:pt x="534" y="20"/>
                    <a:pt x="446" y="41"/>
                  </a:cubicBezTo>
                  <a:cubicBezTo>
                    <a:pt x="389" y="54"/>
                    <a:pt x="339" y="71"/>
                    <a:pt x="286" y="86"/>
                  </a:cubicBezTo>
                  <a:cubicBezTo>
                    <a:pt x="213" y="107"/>
                    <a:pt x="135" y="124"/>
                    <a:pt x="44" y="131"/>
                  </a:cubicBezTo>
                  <a:cubicBezTo>
                    <a:pt x="30" y="132"/>
                    <a:pt x="15" y="134"/>
                    <a:pt x="0" y="130"/>
                  </a:cubicBezTo>
                  <a:cubicBezTo>
                    <a:pt x="127" y="123"/>
                    <a:pt x="225" y="95"/>
                    <a:pt x="319" y="64"/>
                  </a:cubicBezTo>
                  <a:cubicBezTo>
                    <a:pt x="377" y="44"/>
                    <a:pt x="437" y="26"/>
                    <a:pt x="510" y="15"/>
                  </a:cubicBezTo>
                  <a:cubicBezTo>
                    <a:pt x="618" y="0"/>
                    <a:pt x="722" y="4"/>
                    <a:pt x="822" y="24"/>
                  </a:cubicBezTo>
                  <a:cubicBezTo>
                    <a:pt x="851" y="30"/>
                    <a:pt x="877" y="37"/>
                    <a:pt x="903" y="44"/>
                  </a:cubicBezTo>
                  <a:cubicBezTo>
                    <a:pt x="957" y="57"/>
                    <a:pt x="1017" y="62"/>
                    <a:pt x="1079" y="58"/>
                  </a:cubicBezTo>
                  <a:cubicBezTo>
                    <a:pt x="1162" y="52"/>
                    <a:pt x="1231" y="63"/>
                    <a:pt x="1291" y="84"/>
                  </a:cubicBezTo>
                  <a:cubicBezTo>
                    <a:pt x="1322" y="94"/>
                    <a:pt x="1355" y="104"/>
                    <a:pt x="1394" y="109"/>
                  </a:cubicBezTo>
                  <a:cubicBezTo>
                    <a:pt x="1451" y="116"/>
                    <a:pt x="1505" y="113"/>
                    <a:pt x="1558" y="103"/>
                  </a:cubicBezTo>
                  <a:cubicBezTo>
                    <a:pt x="1608" y="93"/>
                    <a:pt x="1658" y="83"/>
                    <a:pt x="1709" y="74"/>
                  </a:cubicBezTo>
                  <a:cubicBezTo>
                    <a:pt x="1777" y="63"/>
                    <a:pt x="1847" y="60"/>
                    <a:pt x="1920" y="66"/>
                  </a:cubicBezTo>
                  <a:cubicBezTo>
                    <a:pt x="1959" y="69"/>
                    <a:pt x="1994" y="76"/>
                    <a:pt x="2030" y="83"/>
                  </a:cubicBezTo>
                  <a:cubicBezTo>
                    <a:pt x="2072" y="91"/>
                    <a:pt x="2113" y="100"/>
                    <a:pt x="2156" y="107"/>
                  </a:cubicBezTo>
                  <a:cubicBezTo>
                    <a:pt x="2197" y="113"/>
                    <a:pt x="2237" y="115"/>
                    <a:pt x="2279" y="110"/>
                  </a:cubicBezTo>
                  <a:cubicBezTo>
                    <a:pt x="2279" y="115"/>
                    <a:pt x="2279" y="119"/>
                    <a:pt x="2279" y="124"/>
                  </a:cubicBezTo>
                  <a:close/>
                </a:path>
              </a:pathLst>
            </a:custGeom>
            <a:solidFill>
              <a:srgbClr val="02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7">
              <a:extLst>
                <a:ext uri="{FF2B5EF4-FFF2-40B4-BE49-F238E27FC236}">
                  <a16:creationId xmlns:a16="http://schemas.microsoft.com/office/drawing/2014/main" id="{6AE56AC7-DC69-9448-74B2-CA048696C7A0}"/>
                </a:ext>
              </a:extLst>
            </p:cNvPr>
            <p:cNvSpPr/>
            <p:nvPr/>
          </p:nvSpPr>
          <p:spPr bwMode="auto">
            <a:xfrm>
              <a:off x="3175" y="6230938"/>
              <a:ext cx="4714875" cy="514350"/>
            </a:xfrm>
            <a:custGeom>
              <a:avLst/>
              <a:gdLst>
                <a:gd name="T0" fmla="*/ 1173 w 1485"/>
                <a:gd name="T1" fmla="*/ 121 h 132"/>
                <a:gd name="T2" fmla="*/ 1160 w 1485"/>
                <a:gd name="T3" fmla="*/ 119 h 132"/>
                <a:gd name="T4" fmla="*/ 1139 w 1485"/>
                <a:gd name="T5" fmla="*/ 114 h 132"/>
                <a:gd name="T6" fmla="*/ 1133 w 1485"/>
                <a:gd name="T7" fmla="*/ 113 h 132"/>
                <a:gd name="T8" fmla="*/ 1107 w 1485"/>
                <a:gd name="T9" fmla="*/ 107 h 132"/>
                <a:gd name="T10" fmla="*/ 1091 w 1485"/>
                <a:gd name="T11" fmla="*/ 104 h 132"/>
                <a:gd name="T12" fmla="*/ 1062 w 1485"/>
                <a:gd name="T13" fmla="*/ 98 h 132"/>
                <a:gd name="T14" fmla="*/ 1044 w 1485"/>
                <a:gd name="T15" fmla="*/ 96 h 132"/>
                <a:gd name="T16" fmla="*/ 1016 w 1485"/>
                <a:gd name="T17" fmla="*/ 93 h 132"/>
                <a:gd name="T18" fmla="*/ 996 w 1485"/>
                <a:gd name="T19" fmla="*/ 92 h 132"/>
                <a:gd name="T20" fmla="*/ 972 w 1485"/>
                <a:gd name="T21" fmla="*/ 92 h 132"/>
                <a:gd name="T22" fmla="*/ 968 w 1485"/>
                <a:gd name="T23" fmla="*/ 91 h 132"/>
                <a:gd name="T24" fmla="*/ 926 w 1485"/>
                <a:gd name="T25" fmla="*/ 93 h 132"/>
                <a:gd name="T26" fmla="*/ 892 w 1485"/>
                <a:gd name="T27" fmla="*/ 95 h 132"/>
                <a:gd name="T28" fmla="*/ 882 w 1485"/>
                <a:gd name="T29" fmla="*/ 97 h 132"/>
                <a:gd name="T30" fmla="*/ 827 w 1485"/>
                <a:gd name="T31" fmla="*/ 101 h 132"/>
                <a:gd name="T32" fmla="*/ 803 w 1485"/>
                <a:gd name="T33" fmla="*/ 103 h 132"/>
                <a:gd name="T34" fmla="*/ 739 w 1485"/>
                <a:gd name="T35" fmla="*/ 109 h 132"/>
                <a:gd name="T36" fmla="*/ 538 w 1485"/>
                <a:gd name="T37" fmla="*/ 88 h 132"/>
                <a:gd name="T38" fmla="*/ 426 w 1485"/>
                <a:gd name="T39" fmla="*/ 41 h 132"/>
                <a:gd name="T40" fmla="*/ 296 w 1485"/>
                <a:gd name="T41" fmla="*/ 10 h 132"/>
                <a:gd name="T42" fmla="*/ 232 w 1485"/>
                <a:gd name="T43" fmla="*/ 12 h 132"/>
                <a:gd name="T44" fmla="*/ 200 w 1485"/>
                <a:gd name="T45" fmla="*/ 15 h 132"/>
                <a:gd name="T46" fmla="*/ 184 w 1485"/>
                <a:gd name="T47" fmla="*/ 17 h 132"/>
                <a:gd name="T48" fmla="*/ 155 w 1485"/>
                <a:gd name="T49" fmla="*/ 22 h 132"/>
                <a:gd name="T50" fmla="*/ 134 w 1485"/>
                <a:gd name="T51" fmla="*/ 26 h 132"/>
                <a:gd name="T52" fmla="*/ 112 w 1485"/>
                <a:gd name="T53" fmla="*/ 32 h 132"/>
                <a:gd name="T54" fmla="*/ 106 w 1485"/>
                <a:gd name="T55" fmla="*/ 34 h 132"/>
                <a:gd name="T56" fmla="*/ 72 w 1485"/>
                <a:gd name="T57" fmla="*/ 44 h 132"/>
                <a:gd name="T58" fmla="*/ 66 w 1485"/>
                <a:gd name="T59" fmla="*/ 46 h 132"/>
                <a:gd name="T60" fmla="*/ 31 w 1485"/>
                <a:gd name="T61" fmla="*/ 54 h 132"/>
                <a:gd name="T62" fmla="*/ 23 w 1485"/>
                <a:gd name="T63" fmla="*/ 56 h 132"/>
                <a:gd name="T64" fmla="*/ 0 w 1485"/>
                <a:gd name="T65" fmla="*/ 57 h 132"/>
                <a:gd name="T66" fmla="*/ 0 w 1485"/>
                <a:gd name="T67" fmla="*/ 50 h 132"/>
                <a:gd name="T68" fmla="*/ 76 w 1485"/>
                <a:gd name="T69" fmla="*/ 33 h 132"/>
                <a:gd name="T70" fmla="*/ 279 w 1485"/>
                <a:gd name="T71" fmla="*/ 0 h 132"/>
                <a:gd name="T72" fmla="*/ 417 w 1485"/>
                <a:gd name="T73" fmla="*/ 23 h 132"/>
                <a:gd name="T74" fmla="*/ 520 w 1485"/>
                <a:gd name="T75" fmla="*/ 66 h 132"/>
                <a:gd name="T76" fmla="*/ 710 w 1485"/>
                <a:gd name="T77" fmla="*/ 97 h 132"/>
                <a:gd name="T78" fmla="*/ 797 w 1485"/>
                <a:gd name="T79" fmla="*/ 90 h 132"/>
                <a:gd name="T80" fmla="*/ 937 w 1485"/>
                <a:gd name="T81" fmla="*/ 78 h 132"/>
                <a:gd name="T82" fmla="*/ 1106 w 1485"/>
                <a:gd name="T83" fmla="*/ 93 h 132"/>
                <a:gd name="T84" fmla="*/ 1402 w 1485"/>
                <a:gd name="T85" fmla="*/ 124 h 132"/>
                <a:gd name="T86" fmla="*/ 1485 w 1485"/>
                <a:gd name="T87" fmla="*/ 126 h 132"/>
                <a:gd name="T88" fmla="*/ 1463 w 1485"/>
                <a:gd name="T89" fmla="*/ 129 h 132"/>
                <a:gd name="T90" fmla="*/ 1289 w 1485"/>
                <a:gd name="T91" fmla="*/ 130 h 132"/>
                <a:gd name="T92" fmla="*/ 1277 w 1485"/>
                <a:gd name="T93" fmla="*/ 130 h 132"/>
                <a:gd name="T94" fmla="*/ 1225 w 1485"/>
                <a:gd name="T95" fmla="*/ 127 h 132"/>
                <a:gd name="T96" fmla="*/ 1196 w 1485"/>
                <a:gd name="T97" fmla="*/ 124 h 132"/>
                <a:gd name="T98" fmla="*/ 1173 w 1485"/>
                <a:gd name="T99" fmla="*/ 12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5" h="132">
                  <a:moveTo>
                    <a:pt x="1173" y="121"/>
                  </a:moveTo>
                  <a:cubicBezTo>
                    <a:pt x="1169" y="120"/>
                    <a:pt x="1164" y="119"/>
                    <a:pt x="1160" y="119"/>
                  </a:cubicBezTo>
                  <a:cubicBezTo>
                    <a:pt x="1153" y="117"/>
                    <a:pt x="1144" y="117"/>
                    <a:pt x="1139" y="114"/>
                  </a:cubicBezTo>
                  <a:cubicBezTo>
                    <a:pt x="1137" y="114"/>
                    <a:pt x="1135" y="113"/>
                    <a:pt x="1133" y="113"/>
                  </a:cubicBezTo>
                  <a:cubicBezTo>
                    <a:pt x="1123" y="112"/>
                    <a:pt x="1113" y="111"/>
                    <a:pt x="1107" y="107"/>
                  </a:cubicBezTo>
                  <a:cubicBezTo>
                    <a:pt x="1102" y="106"/>
                    <a:pt x="1097" y="104"/>
                    <a:pt x="1091" y="104"/>
                  </a:cubicBezTo>
                  <a:cubicBezTo>
                    <a:pt x="1079" y="104"/>
                    <a:pt x="1070" y="102"/>
                    <a:pt x="1062" y="98"/>
                  </a:cubicBezTo>
                  <a:cubicBezTo>
                    <a:pt x="1056" y="97"/>
                    <a:pt x="1051" y="96"/>
                    <a:pt x="1044" y="96"/>
                  </a:cubicBezTo>
                  <a:cubicBezTo>
                    <a:pt x="1034" y="97"/>
                    <a:pt x="1024" y="95"/>
                    <a:pt x="1016" y="93"/>
                  </a:cubicBezTo>
                  <a:cubicBezTo>
                    <a:pt x="1009" y="93"/>
                    <a:pt x="1003" y="91"/>
                    <a:pt x="996" y="92"/>
                  </a:cubicBezTo>
                  <a:cubicBezTo>
                    <a:pt x="988" y="92"/>
                    <a:pt x="980" y="93"/>
                    <a:pt x="972" y="92"/>
                  </a:cubicBezTo>
                  <a:cubicBezTo>
                    <a:pt x="970" y="91"/>
                    <a:pt x="969" y="91"/>
                    <a:pt x="968" y="91"/>
                  </a:cubicBezTo>
                  <a:cubicBezTo>
                    <a:pt x="954" y="94"/>
                    <a:pt x="940" y="92"/>
                    <a:pt x="926" y="93"/>
                  </a:cubicBezTo>
                  <a:cubicBezTo>
                    <a:pt x="915" y="93"/>
                    <a:pt x="904" y="94"/>
                    <a:pt x="892" y="95"/>
                  </a:cubicBezTo>
                  <a:cubicBezTo>
                    <a:pt x="889" y="96"/>
                    <a:pt x="886" y="97"/>
                    <a:pt x="882" y="97"/>
                  </a:cubicBezTo>
                  <a:cubicBezTo>
                    <a:pt x="863" y="97"/>
                    <a:pt x="846" y="101"/>
                    <a:pt x="827" y="101"/>
                  </a:cubicBezTo>
                  <a:cubicBezTo>
                    <a:pt x="819" y="101"/>
                    <a:pt x="812" y="105"/>
                    <a:pt x="803" y="103"/>
                  </a:cubicBezTo>
                  <a:cubicBezTo>
                    <a:pt x="782" y="105"/>
                    <a:pt x="761" y="107"/>
                    <a:pt x="739" y="109"/>
                  </a:cubicBezTo>
                  <a:cubicBezTo>
                    <a:pt x="665" y="113"/>
                    <a:pt x="597" y="106"/>
                    <a:pt x="538" y="88"/>
                  </a:cubicBezTo>
                  <a:cubicBezTo>
                    <a:pt x="495" y="75"/>
                    <a:pt x="461" y="57"/>
                    <a:pt x="426" y="41"/>
                  </a:cubicBezTo>
                  <a:cubicBezTo>
                    <a:pt x="391" y="25"/>
                    <a:pt x="351" y="13"/>
                    <a:pt x="296" y="10"/>
                  </a:cubicBezTo>
                  <a:cubicBezTo>
                    <a:pt x="275" y="9"/>
                    <a:pt x="253" y="9"/>
                    <a:pt x="232" y="12"/>
                  </a:cubicBezTo>
                  <a:cubicBezTo>
                    <a:pt x="223" y="14"/>
                    <a:pt x="212" y="15"/>
                    <a:pt x="200" y="15"/>
                  </a:cubicBezTo>
                  <a:cubicBezTo>
                    <a:pt x="195" y="16"/>
                    <a:pt x="189" y="16"/>
                    <a:pt x="184" y="17"/>
                  </a:cubicBezTo>
                  <a:cubicBezTo>
                    <a:pt x="176" y="21"/>
                    <a:pt x="165" y="21"/>
                    <a:pt x="155" y="22"/>
                  </a:cubicBezTo>
                  <a:cubicBezTo>
                    <a:pt x="148" y="23"/>
                    <a:pt x="141" y="25"/>
                    <a:pt x="134" y="26"/>
                  </a:cubicBezTo>
                  <a:cubicBezTo>
                    <a:pt x="130" y="30"/>
                    <a:pt x="120" y="30"/>
                    <a:pt x="112" y="32"/>
                  </a:cubicBezTo>
                  <a:cubicBezTo>
                    <a:pt x="110" y="33"/>
                    <a:pt x="108" y="33"/>
                    <a:pt x="106" y="34"/>
                  </a:cubicBezTo>
                  <a:cubicBezTo>
                    <a:pt x="96" y="38"/>
                    <a:pt x="88" y="43"/>
                    <a:pt x="72" y="44"/>
                  </a:cubicBezTo>
                  <a:cubicBezTo>
                    <a:pt x="70" y="45"/>
                    <a:pt x="68" y="46"/>
                    <a:pt x="66" y="46"/>
                  </a:cubicBezTo>
                  <a:cubicBezTo>
                    <a:pt x="57" y="51"/>
                    <a:pt x="46" y="54"/>
                    <a:pt x="31" y="54"/>
                  </a:cubicBezTo>
                  <a:cubicBezTo>
                    <a:pt x="28" y="55"/>
                    <a:pt x="26" y="55"/>
                    <a:pt x="23" y="56"/>
                  </a:cubicBezTo>
                  <a:cubicBezTo>
                    <a:pt x="16" y="56"/>
                    <a:pt x="9" y="60"/>
                    <a:pt x="0" y="57"/>
                  </a:cubicBezTo>
                  <a:cubicBezTo>
                    <a:pt x="0" y="54"/>
                    <a:pt x="0" y="52"/>
                    <a:pt x="0" y="50"/>
                  </a:cubicBezTo>
                  <a:cubicBezTo>
                    <a:pt x="30" y="48"/>
                    <a:pt x="54" y="41"/>
                    <a:pt x="76" y="33"/>
                  </a:cubicBezTo>
                  <a:cubicBezTo>
                    <a:pt x="135" y="14"/>
                    <a:pt x="201" y="2"/>
                    <a:pt x="279" y="0"/>
                  </a:cubicBezTo>
                  <a:cubicBezTo>
                    <a:pt x="333" y="0"/>
                    <a:pt x="377" y="9"/>
                    <a:pt x="417" y="23"/>
                  </a:cubicBezTo>
                  <a:cubicBezTo>
                    <a:pt x="455" y="36"/>
                    <a:pt x="485" y="52"/>
                    <a:pt x="520" y="66"/>
                  </a:cubicBezTo>
                  <a:cubicBezTo>
                    <a:pt x="573" y="87"/>
                    <a:pt x="636" y="98"/>
                    <a:pt x="710" y="97"/>
                  </a:cubicBezTo>
                  <a:cubicBezTo>
                    <a:pt x="740" y="97"/>
                    <a:pt x="768" y="92"/>
                    <a:pt x="797" y="90"/>
                  </a:cubicBezTo>
                  <a:cubicBezTo>
                    <a:pt x="843" y="85"/>
                    <a:pt x="890" y="81"/>
                    <a:pt x="937" y="78"/>
                  </a:cubicBezTo>
                  <a:cubicBezTo>
                    <a:pt x="997" y="75"/>
                    <a:pt x="1054" y="80"/>
                    <a:pt x="1106" y="93"/>
                  </a:cubicBezTo>
                  <a:cubicBezTo>
                    <a:pt x="1196" y="115"/>
                    <a:pt x="1298" y="121"/>
                    <a:pt x="1402" y="124"/>
                  </a:cubicBezTo>
                  <a:cubicBezTo>
                    <a:pt x="1429" y="125"/>
                    <a:pt x="1457" y="125"/>
                    <a:pt x="1485" y="126"/>
                  </a:cubicBezTo>
                  <a:cubicBezTo>
                    <a:pt x="1479" y="129"/>
                    <a:pt x="1470" y="128"/>
                    <a:pt x="1463" y="129"/>
                  </a:cubicBezTo>
                  <a:cubicBezTo>
                    <a:pt x="1405" y="131"/>
                    <a:pt x="1347" y="132"/>
                    <a:pt x="1289" y="130"/>
                  </a:cubicBezTo>
                  <a:cubicBezTo>
                    <a:pt x="1285" y="130"/>
                    <a:pt x="1281" y="130"/>
                    <a:pt x="1277" y="130"/>
                  </a:cubicBezTo>
                  <a:cubicBezTo>
                    <a:pt x="1259" y="131"/>
                    <a:pt x="1242" y="129"/>
                    <a:pt x="1225" y="127"/>
                  </a:cubicBezTo>
                  <a:cubicBezTo>
                    <a:pt x="1215" y="126"/>
                    <a:pt x="1206" y="125"/>
                    <a:pt x="1196" y="124"/>
                  </a:cubicBezTo>
                  <a:cubicBezTo>
                    <a:pt x="1187" y="125"/>
                    <a:pt x="1180" y="124"/>
                    <a:pt x="1173" y="121"/>
                  </a:cubicBez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8">
              <a:extLst>
                <a:ext uri="{FF2B5EF4-FFF2-40B4-BE49-F238E27FC236}">
                  <a16:creationId xmlns:a16="http://schemas.microsoft.com/office/drawing/2014/main" id="{E60D2435-4377-A310-5B86-AE2EB3130677}"/>
                </a:ext>
              </a:extLst>
            </p:cNvPr>
            <p:cNvSpPr/>
            <p:nvPr/>
          </p:nvSpPr>
          <p:spPr bwMode="auto">
            <a:xfrm>
              <a:off x="3175" y="6554788"/>
              <a:ext cx="98425" cy="50800"/>
            </a:xfrm>
            <a:custGeom>
              <a:avLst/>
              <a:gdLst>
                <a:gd name="T0" fmla="*/ 0 w 31"/>
                <a:gd name="T1" fmla="*/ 4 h 13"/>
                <a:gd name="T2" fmla="*/ 6 w 31"/>
                <a:gd name="T3" fmla="*/ 2 h 13"/>
                <a:gd name="T4" fmla="*/ 26 w 31"/>
                <a:gd name="T5" fmla="*/ 3 h 13"/>
                <a:gd name="T6" fmla="*/ 25 w 31"/>
                <a:gd name="T7" fmla="*/ 10 h 13"/>
                <a:gd name="T8" fmla="*/ 6 w 31"/>
                <a:gd name="T9" fmla="*/ 10 h 13"/>
                <a:gd name="T10" fmla="*/ 0 w 31"/>
                <a:gd name="T11" fmla="*/ 9 h 13"/>
                <a:gd name="T12" fmla="*/ 0 w 31"/>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31" h="13">
                  <a:moveTo>
                    <a:pt x="0" y="4"/>
                  </a:moveTo>
                  <a:cubicBezTo>
                    <a:pt x="2" y="4"/>
                    <a:pt x="4" y="3"/>
                    <a:pt x="6" y="2"/>
                  </a:cubicBezTo>
                  <a:cubicBezTo>
                    <a:pt x="13" y="0"/>
                    <a:pt x="20" y="0"/>
                    <a:pt x="26" y="3"/>
                  </a:cubicBezTo>
                  <a:cubicBezTo>
                    <a:pt x="31" y="5"/>
                    <a:pt x="30" y="8"/>
                    <a:pt x="25" y="10"/>
                  </a:cubicBezTo>
                  <a:cubicBezTo>
                    <a:pt x="19" y="12"/>
                    <a:pt x="12" y="13"/>
                    <a:pt x="6" y="10"/>
                  </a:cubicBezTo>
                  <a:cubicBezTo>
                    <a:pt x="4" y="10"/>
                    <a:pt x="2" y="9"/>
                    <a:pt x="0" y="9"/>
                  </a:cubicBezTo>
                  <a:cubicBezTo>
                    <a:pt x="0" y="7"/>
                    <a:pt x="0" y="6"/>
                    <a:pt x="0"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9">
              <a:extLst>
                <a:ext uri="{FF2B5EF4-FFF2-40B4-BE49-F238E27FC236}">
                  <a16:creationId xmlns:a16="http://schemas.microsoft.com/office/drawing/2014/main" id="{BDD3EAE5-1108-9C76-4149-D47F22C4DA6A}"/>
                </a:ext>
              </a:extLst>
            </p:cNvPr>
            <p:cNvSpPr/>
            <p:nvPr/>
          </p:nvSpPr>
          <p:spPr bwMode="auto">
            <a:xfrm>
              <a:off x="11144250" y="6850063"/>
              <a:ext cx="107950" cy="39687"/>
            </a:xfrm>
            <a:custGeom>
              <a:avLst/>
              <a:gdLst>
                <a:gd name="T0" fmla="*/ 8 w 34"/>
                <a:gd name="T1" fmla="*/ 10 h 10"/>
                <a:gd name="T2" fmla="*/ 4 w 34"/>
                <a:gd name="T3" fmla="*/ 3 h 10"/>
                <a:gd name="T4" fmla="*/ 19 w 34"/>
                <a:gd name="T5" fmla="*/ 0 h 10"/>
                <a:gd name="T6" fmla="*/ 25 w 34"/>
                <a:gd name="T7" fmla="*/ 10 h 10"/>
                <a:gd name="T8" fmla="*/ 8 w 34"/>
                <a:gd name="T9" fmla="*/ 10 h 10"/>
              </a:gdLst>
              <a:ahLst/>
              <a:cxnLst>
                <a:cxn ang="0">
                  <a:pos x="T0" y="T1"/>
                </a:cxn>
                <a:cxn ang="0">
                  <a:pos x="T2" y="T3"/>
                </a:cxn>
                <a:cxn ang="0">
                  <a:pos x="T4" y="T5"/>
                </a:cxn>
                <a:cxn ang="0">
                  <a:pos x="T6" y="T7"/>
                </a:cxn>
                <a:cxn ang="0">
                  <a:pos x="T8" y="T9"/>
                </a:cxn>
              </a:cxnLst>
              <a:rect l="0" t="0" r="r" b="b"/>
              <a:pathLst>
                <a:path w="34" h="10">
                  <a:moveTo>
                    <a:pt x="8" y="10"/>
                  </a:moveTo>
                  <a:cubicBezTo>
                    <a:pt x="4" y="8"/>
                    <a:pt x="0" y="6"/>
                    <a:pt x="4" y="3"/>
                  </a:cubicBezTo>
                  <a:cubicBezTo>
                    <a:pt x="7" y="0"/>
                    <a:pt x="13" y="0"/>
                    <a:pt x="19" y="0"/>
                  </a:cubicBezTo>
                  <a:cubicBezTo>
                    <a:pt x="32" y="1"/>
                    <a:pt x="34" y="5"/>
                    <a:pt x="25" y="10"/>
                  </a:cubicBezTo>
                  <a:cubicBezTo>
                    <a:pt x="20" y="10"/>
                    <a:pt x="14" y="10"/>
                    <a:pt x="8"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10">
              <a:extLst>
                <a:ext uri="{FF2B5EF4-FFF2-40B4-BE49-F238E27FC236}">
                  <a16:creationId xmlns:a16="http://schemas.microsoft.com/office/drawing/2014/main" id="{C7E7EF4D-C823-7C9E-FEDC-05365072D0EC}"/>
                </a:ext>
              </a:extLst>
            </p:cNvPr>
            <p:cNvSpPr/>
            <p:nvPr/>
          </p:nvSpPr>
          <p:spPr bwMode="auto">
            <a:xfrm>
              <a:off x="10375900" y="6850063"/>
              <a:ext cx="111125" cy="39687"/>
            </a:xfrm>
            <a:custGeom>
              <a:avLst/>
              <a:gdLst>
                <a:gd name="T0" fmla="*/ 9 w 35"/>
                <a:gd name="T1" fmla="*/ 10 h 10"/>
                <a:gd name="T2" fmla="*/ 16 w 35"/>
                <a:gd name="T3" fmla="*/ 0 h 10"/>
                <a:gd name="T4" fmla="*/ 30 w 35"/>
                <a:gd name="T5" fmla="*/ 3 h 10"/>
                <a:gd name="T6" fmla="*/ 26 w 35"/>
                <a:gd name="T7" fmla="*/ 10 h 10"/>
                <a:gd name="T8" fmla="*/ 9 w 35"/>
                <a:gd name="T9" fmla="*/ 10 h 10"/>
              </a:gdLst>
              <a:ahLst/>
              <a:cxnLst>
                <a:cxn ang="0">
                  <a:pos x="T0" y="T1"/>
                </a:cxn>
                <a:cxn ang="0">
                  <a:pos x="T2" y="T3"/>
                </a:cxn>
                <a:cxn ang="0">
                  <a:pos x="T4" y="T5"/>
                </a:cxn>
                <a:cxn ang="0">
                  <a:pos x="T6" y="T7"/>
                </a:cxn>
                <a:cxn ang="0">
                  <a:pos x="T8" y="T9"/>
                </a:cxn>
              </a:cxnLst>
              <a:rect l="0" t="0" r="r" b="b"/>
              <a:pathLst>
                <a:path w="35" h="10">
                  <a:moveTo>
                    <a:pt x="9" y="10"/>
                  </a:moveTo>
                  <a:cubicBezTo>
                    <a:pt x="0" y="5"/>
                    <a:pt x="3" y="1"/>
                    <a:pt x="16" y="0"/>
                  </a:cubicBezTo>
                  <a:cubicBezTo>
                    <a:pt x="22" y="0"/>
                    <a:pt x="27" y="0"/>
                    <a:pt x="30" y="3"/>
                  </a:cubicBezTo>
                  <a:cubicBezTo>
                    <a:pt x="35" y="6"/>
                    <a:pt x="31" y="8"/>
                    <a:pt x="26" y="10"/>
                  </a:cubicBezTo>
                  <a:cubicBezTo>
                    <a:pt x="21" y="10"/>
                    <a:pt x="15" y="10"/>
                    <a:pt x="9"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11">
              <a:extLst>
                <a:ext uri="{FF2B5EF4-FFF2-40B4-BE49-F238E27FC236}">
                  <a16:creationId xmlns:a16="http://schemas.microsoft.com/office/drawing/2014/main" id="{6637CBE2-3135-C239-5097-33C094F1DB4D}"/>
                </a:ext>
              </a:extLst>
            </p:cNvPr>
            <p:cNvSpPr/>
            <p:nvPr/>
          </p:nvSpPr>
          <p:spPr bwMode="auto">
            <a:xfrm>
              <a:off x="7781925" y="6846888"/>
              <a:ext cx="107950" cy="42862"/>
            </a:xfrm>
            <a:custGeom>
              <a:avLst/>
              <a:gdLst>
                <a:gd name="T0" fmla="*/ 6 w 34"/>
                <a:gd name="T1" fmla="*/ 11 h 11"/>
                <a:gd name="T2" fmla="*/ 6 w 34"/>
                <a:gd name="T3" fmla="*/ 3 h 11"/>
                <a:gd name="T4" fmla="*/ 25 w 34"/>
                <a:gd name="T5" fmla="*/ 3 h 11"/>
                <a:gd name="T6" fmla="*/ 26 w 34"/>
                <a:gd name="T7" fmla="*/ 11 h 11"/>
                <a:gd name="T8" fmla="*/ 6 w 34"/>
                <a:gd name="T9" fmla="*/ 11 h 11"/>
              </a:gdLst>
              <a:ahLst/>
              <a:cxnLst>
                <a:cxn ang="0">
                  <a:pos x="T0" y="T1"/>
                </a:cxn>
                <a:cxn ang="0">
                  <a:pos x="T2" y="T3"/>
                </a:cxn>
                <a:cxn ang="0">
                  <a:pos x="T4" y="T5"/>
                </a:cxn>
                <a:cxn ang="0">
                  <a:pos x="T6" y="T7"/>
                </a:cxn>
                <a:cxn ang="0">
                  <a:pos x="T8" y="T9"/>
                </a:cxn>
              </a:cxnLst>
              <a:rect l="0" t="0" r="r" b="b"/>
              <a:pathLst>
                <a:path w="34" h="11">
                  <a:moveTo>
                    <a:pt x="6" y="11"/>
                  </a:moveTo>
                  <a:cubicBezTo>
                    <a:pt x="3" y="9"/>
                    <a:pt x="0" y="6"/>
                    <a:pt x="6" y="3"/>
                  </a:cubicBezTo>
                  <a:cubicBezTo>
                    <a:pt x="12" y="1"/>
                    <a:pt x="18" y="0"/>
                    <a:pt x="25" y="3"/>
                  </a:cubicBezTo>
                  <a:cubicBezTo>
                    <a:pt x="34" y="6"/>
                    <a:pt x="32" y="8"/>
                    <a:pt x="26" y="11"/>
                  </a:cubicBezTo>
                  <a:cubicBezTo>
                    <a:pt x="19" y="11"/>
                    <a:pt x="12" y="11"/>
                    <a:pt x="6"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2">
              <a:extLst>
                <a:ext uri="{FF2B5EF4-FFF2-40B4-BE49-F238E27FC236}">
                  <a16:creationId xmlns:a16="http://schemas.microsoft.com/office/drawing/2014/main" id="{766458AC-D7EC-22C6-BA53-B103E8558A50}"/>
                </a:ext>
              </a:extLst>
            </p:cNvPr>
            <p:cNvSpPr/>
            <p:nvPr/>
          </p:nvSpPr>
          <p:spPr bwMode="auto">
            <a:xfrm>
              <a:off x="7321550" y="6846888"/>
              <a:ext cx="117475" cy="42862"/>
            </a:xfrm>
            <a:custGeom>
              <a:avLst/>
              <a:gdLst>
                <a:gd name="T0" fmla="*/ 10 w 37"/>
                <a:gd name="T1" fmla="*/ 11 h 11"/>
                <a:gd name="T2" fmla="*/ 9 w 37"/>
                <a:gd name="T3" fmla="*/ 4 h 11"/>
                <a:gd name="T4" fmla="*/ 29 w 37"/>
                <a:gd name="T5" fmla="*/ 2 h 11"/>
                <a:gd name="T6" fmla="*/ 27 w 37"/>
                <a:gd name="T7" fmla="*/ 11 h 11"/>
                <a:gd name="T8" fmla="*/ 10 w 37"/>
                <a:gd name="T9" fmla="*/ 11 h 11"/>
              </a:gdLst>
              <a:ahLst/>
              <a:cxnLst>
                <a:cxn ang="0">
                  <a:pos x="T0" y="T1"/>
                </a:cxn>
                <a:cxn ang="0">
                  <a:pos x="T2" y="T3"/>
                </a:cxn>
                <a:cxn ang="0">
                  <a:pos x="T4" y="T5"/>
                </a:cxn>
                <a:cxn ang="0">
                  <a:pos x="T6" y="T7"/>
                </a:cxn>
                <a:cxn ang="0">
                  <a:pos x="T8" y="T9"/>
                </a:cxn>
              </a:cxnLst>
              <a:rect l="0" t="0" r="r" b="b"/>
              <a:pathLst>
                <a:path w="37" h="11">
                  <a:moveTo>
                    <a:pt x="10" y="11"/>
                  </a:moveTo>
                  <a:cubicBezTo>
                    <a:pt x="6" y="9"/>
                    <a:pt x="0" y="6"/>
                    <a:pt x="9" y="4"/>
                  </a:cubicBezTo>
                  <a:cubicBezTo>
                    <a:pt x="15" y="2"/>
                    <a:pt x="22" y="0"/>
                    <a:pt x="29" y="2"/>
                  </a:cubicBezTo>
                  <a:cubicBezTo>
                    <a:pt x="37" y="6"/>
                    <a:pt x="33" y="9"/>
                    <a:pt x="27" y="11"/>
                  </a:cubicBezTo>
                  <a:cubicBezTo>
                    <a:pt x="22" y="11"/>
                    <a:pt x="16" y="11"/>
                    <a:pt x="10"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3">
              <a:extLst>
                <a:ext uri="{FF2B5EF4-FFF2-40B4-BE49-F238E27FC236}">
                  <a16:creationId xmlns:a16="http://schemas.microsoft.com/office/drawing/2014/main" id="{B7558686-C94F-CF88-3E8F-B24A4DB6125E}"/>
                </a:ext>
              </a:extLst>
            </p:cNvPr>
            <p:cNvSpPr/>
            <p:nvPr/>
          </p:nvSpPr>
          <p:spPr bwMode="auto">
            <a:xfrm>
              <a:off x="8229600" y="6854825"/>
              <a:ext cx="107950" cy="34925"/>
            </a:xfrm>
            <a:custGeom>
              <a:avLst/>
              <a:gdLst>
                <a:gd name="T0" fmla="*/ 5 w 34"/>
                <a:gd name="T1" fmla="*/ 9 h 9"/>
                <a:gd name="T2" fmla="*/ 8 w 34"/>
                <a:gd name="T3" fmla="*/ 1 h 9"/>
                <a:gd name="T4" fmla="*/ 26 w 34"/>
                <a:gd name="T5" fmla="*/ 1 h 9"/>
                <a:gd name="T6" fmla="*/ 28 w 34"/>
                <a:gd name="T7" fmla="*/ 9 h 9"/>
                <a:gd name="T8" fmla="*/ 5 w 34"/>
                <a:gd name="T9" fmla="*/ 9 h 9"/>
              </a:gdLst>
              <a:ahLst/>
              <a:cxnLst>
                <a:cxn ang="0">
                  <a:pos x="T0" y="T1"/>
                </a:cxn>
                <a:cxn ang="0">
                  <a:pos x="T2" y="T3"/>
                </a:cxn>
                <a:cxn ang="0">
                  <a:pos x="T4" y="T5"/>
                </a:cxn>
                <a:cxn ang="0">
                  <a:pos x="T6" y="T7"/>
                </a:cxn>
                <a:cxn ang="0">
                  <a:pos x="T8" y="T9"/>
                </a:cxn>
              </a:cxnLst>
              <a:rect l="0" t="0" r="r" b="b"/>
              <a:pathLst>
                <a:path w="34" h="9">
                  <a:moveTo>
                    <a:pt x="5" y="9"/>
                  </a:moveTo>
                  <a:cubicBezTo>
                    <a:pt x="2" y="6"/>
                    <a:pt x="0" y="4"/>
                    <a:pt x="8" y="1"/>
                  </a:cubicBezTo>
                  <a:cubicBezTo>
                    <a:pt x="13" y="0"/>
                    <a:pt x="20" y="0"/>
                    <a:pt x="26" y="1"/>
                  </a:cubicBezTo>
                  <a:cubicBezTo>
                    <a:pt x="34" y="4"/>
                    <a:pt x="32" y="6"/>
                    <a:pt x="28" y="9"/>
                  </a:cubicBezTo>
                  <a:cubicBezTo>
                    <a:pt x="21" y="9"/>
                    <a:pt x="13" y="9"/>
                    <a:pt x="5" y="9"/>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14">
              <a:extLst>
                <a:ext uri="{FF2B5EF4-FFF2-40B4-BE49-F238E27FC236}">
                  <a16:creationId xmlns:a16="http://schemas.microsoft.com/office/drawing/2014/main" id="{FB732209-114C-337C-3B5D-1040BBF244AB}"/>
                </a:ext>
              </a:extLst>
            </p:cNvPr>
            <p:cNvSpPr/>
            <p:nvPr/>
          </p:nvSpPr>
          <p:spPr bwMode="auto">
            <a:xfrm>
              <a:off x="8686800" y="6854825"/>
              <a:ext cx="98425" cy="34925"/>
            </a:xfrm>
            <a:custGeom>
              <a:avLst/>
              <a:gdLst>
                <a:gd name="T0" fmla="*/ 5 w 31"/>
                <a:gd name="T1" fmla="*/ 9 h 9"/>
                <a:gd name="T2" fmla="*/ 7 w 31"/>
                <a:gd name="T3" fmla="*/ 1 h 9"/>
                <a:gd name="T4" fmla="*/ 22 w 31"/>
                <a:gd name="T5" fmla="*/ 1 h 9"/>
                <a:gd name="T6" fmla="*/ 28 w 31"/>
                <a:gd name="T7" fmla="*/ 9 h 9"/>
                <a:gd name="T8" fmla="*/ 5 w 31"/>
                <a:gd name="T9" fmla="*/ 9 h 9"/>
              </a:gdLst>
              <a:ahLst/>
              <a:cxnLst>
                <a:cxn ang="0">
                  <a:pos x="T0" y="T1"/>
                </a:cxn>
                <a:cxn ang="0">
                  <a:pos x="T2" y="T3"/>
                </a:cxn>
                <a:cxn ang="0">
                  <a:pos x="T4" y="T5"/>
                </a:cxn>
                <a:cxn ang="0">
                  <a:pos x="T6" y="T7"/>
                </a:cxn>
                <a:cxn ang="0">
                  <a:pos x="T8" y="T9"/>
                </a:cxn>
              </a:cxnLst>
              <a:rect l="0" t="0" r="r" b="b"/>
              <a:pathLst>
                <a:path w="31" h="9">
                  <a:moveTo>
                    <a:pt x="5" y="9"/>
                  </a:moveTo>
                  <a:cubicBezTo>
                    <a:pt x="1" y="6"/>
                    <a:pt x="0" y="4"/>
                    <a:pt x="7" y="1"/>
                  </a:cubicBezTo>
                  <a:cubicBezTo>
                    <a:pt x="12" y="0"/>
                    <a:pt x="17" y="0"/>
                    <a:pt x="22" y="1"/>
                  </a:cubicBezTo>
                  <a:cubicBezTo>
                    <a:pt x="31" y="3"/>
                    <a:pt x="31" y="6"/>
                    <a:pt x="28" y="9"/>
                  </a:cubicBezTo>
                  <a:cubicBezTo>
                    <a:pt x="20" y="9"/>
                    <a:pt x="12" y="9"/>
                    <a:pt x="5" y="9"/>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15">
              <a:extLst>
                <a:ext uri="{FF2B5EF4-FFF2-40B4-BE49-F238E27FC236}">
                  <a16:creationId xmlns:a16="http://schemas.microsoft.com/office/drawing/2014/main" id="{6FA44DDB-940D-7EA0-FA59-AC7B30E9C292}"/>
                </a:ext>
              </a:extLst>
            </p:cNvPr>
            <p:cNvSpPr/>
            <p:nvPr/>
          </p:nvSpPr>
          <p:spPr bwMode="auto">
            <a:xfrm>
              <a:off x="9134475" y="6854825"/>
              <a:ext cx="98425" cy="34925"/>
            </a:xfrm>
            <a:custGeom>
              <a:avLst/>
              <a:gdLst>
                <a:gd name="T0" fmla="*/ 4 w 31"/>
                <a:gd name="T1" fmla="*/ 9 h 9"/>
                <a:gd name="T2" fmla="*/ 8 w 31"/>
                <a:gd name="T3" fmla="*/ 2 h 9"/>
                <a:gd name="T4" fmla="*/ 22 w 31"/>
                <a:gd name="T5" fmla="*/ 1 h 9"/>
                <a:gd name="T6" fmla="*/ 30 w 31"/>
                <a:gd name="T7" fmla="*/ 9 h 9"/>
                <a:gd name="T8" fmla="*/ 4 w 31"/>
                <a:gd name="T9" fmla="*/ 9 h 9"/>
              </a:gdLst>
              <a:ahLst/>
              <a:cxnLst>
                <a:cxn ang="0">
                  <a:pos x="T0" y="T1"/>
                </a:cxn>
                <a:cxn ang="0">
                  <a:pos x="T2" y="T3"/>
                </a:cxn>
                <a:cxn ang="0">
                  <a:pos x="T4" y="T5"/>
                </a:cxn>
                <a:cxn ang="0">
                  <a:pos x="T6" y="T7"/>
                </a:cxn>
                <a:cxn ang="0">
                  <a:pos x="T8" y="T9"/>
                </a:cxn>
              </a:cxnLst>
              <a:rect l="0" t="0" r="r" b="b"/>
              <a:pathLst>
                <a:path w="31" h="9">
                  <a:moveTo>
                    <a:pt x="4" y="9"/>
                  </a:moveTo>
                  <a:cubicBezTo>
                    <a:pt x="0" y="6"/>
                    <a:pt x="2" y="4"/>
                    <a:pt x="8" y="2"/>
                  </a:cubicBezTo>
                  <a:cubicBezTo>
                    <a:pt x="12" y="1"/>
                    <a:pt x="17" y="0"/>
                    <a:pt x="22" y="1"/>
                  </a:cubicBezTo>
                  <a:cubicBezTo>
                    <a:pt x="31" y="3"/>
                    <a:pt x="30" y="6"/>
                    <a:pt x="30" y="9"/>
                  </a:cubicBezTo>
                  <a:cubicBezTo>
                    <a:pt x="21" y="9"/>
                    <a:pt x="13" y="9"/>
                    <a:pt x="4" y="9"/>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16">
              <a:extLst>
                <a:ext uri="{FF2B5EF4-FFF2-40B4-BE49-F238E27FC236}">
                  <a16:creationId xmlns:a16="http://schemas.microsoft.com/office/drawing/2014/main" id="{8EFF0C06-93B9-7D77-39FE-680668F94A62}"/>
                </a:ext>
              </a:extLst>
            </p:cNvPr>
            <p:cNvSpPr/>
            <p:nvPr/>
          </p:nvSpPr>
          <p:spPr bwMode="auto">
            <a:xfrm>
              <a:off x="10039350" y="6861175"/>
              <a:ext cx="95250" cy="28575"/>
            </a:xfrm>
            <a:custGeom>
              <a:avLst/>
              <a:gdLst>
                <a:gd name="T0" fmla="*/ 0 w 30"/>
                <a:gd name="T1" fmla="*/ 7 h 7"/>
                <a:gd name="T2" fmla="*/ 15 w 30"/>
                <a:gd name="T3" fmla="*/ 0 h 7"/>
                <a:gd name="T4" fmla="*/ 29 w 30"/>
                <a:gd name="T5" fmla="*/ 7 h 7"/>
                <a:gd name="T6" fmla="*/ 0 w 30"/>
                <a:gd name="T7" fmla="*/ 7 h 7"/>
              </a:gdLst>
              <a:ahLst/>
              <a:cxnLst>
                <a:cxn ang="0">
                  <a:pos x="T0" y="T1"/>
                </a:cxn>
                <a:cxn ang="0">
                  <a:pos x="T2" y="T3"/>
                </a:cxn>
                <a:cxn ang="0">
                  <a:pos x="T4" y="T5"/>
                </a:cxn>
                <a:cxn ang="0">
                  <a:pos x="T6" y="T7"/>
                </a:cxn>
              </a:cxnLst>
              <a:rect l="0" t="0" r="r" b="b"/>
              <a:pathLst>
                <a:path w="30" h="7">
                  <a:moveTo>
                    <a:pt x="0" y="7"/>
                  </a:moveTo>
                  <a:cubicBezTo>
                    <a:pt x="1" y="4"/>
                    <a:pt x="4" y="0"/>
                    <a:pt x="15" y="0"/>
                  </a:cubicBezTo>
                  <a:cubicBezTo>
                    <a:pt x="26" y="0"/>
                    <a:pt x="30" y="3"/>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17">
              <a:extLst>
                <a:ext uri="{FF2B5EF4-FFF2-40B4-BE49-F238E27FC236}">
                  <a16:creationId xmlns:a16="http://schemas.microsoft.com/office/drawing/2014/main" id="{0C1519DA-A67C-9B02-7959-D0DAE328B83B}"/>
                </a:ext>
              </a:extLst>
            </p:cNvPr>
            <p:cNvSpPr/>
            <p:nvPr/>
          </p:nvSpPr>
          <p:spPr bwMode="auto">
            <a:xfrm>
              <a:off x="11496675" y="6861175"/>
              <a:ext cx="92075" cy="28575"/>
            </a:xfrm>
            <a:custGeom>
              <a:avLst/>
              <a:gdLst>
                <a:gd name="T0" fmla="*/ 0 w 29"/>
                <a:gd name="T1" fmla="*/ 7 h 7"/>
                <a:gd name="T2" fmla="*/ 14 w 29"/>
                <a:gd name="T3" fmla="*/ 0 h 7"/>
                <a:gd name="T4" fmla="*/ 29 w 29"/>
                <a:gd name="T5" fmla="*/ 7 h 7"/>
                <a:gd name="T6" fmla="*/ 0 w 29"/>
                <a:gd name="T7" fmla="*/ 7 h 7"/>
              </a:gdLst>
              <a:ahLst/>
              <a:cxnLst>
                <a:cxn ang="0">
                  <a:pos x="T0" y="T1"/>
                </a:cxn>
                <a:cxn ang="0">
                  <a:pos x="T2" y="T3"/>
                </a:cxn>
                <a:cxn ang="0">
                  <a:pos x="T4" y="T5"/>
                </a:cxn>
                <a:cxn ang="0">
                  <a:pos x="T6" y="T7"/>
                </a:cxn>
              </a:cxnLst>
              <a:rect l="0" t="0" r="r" b="b"/>
              <a:pathLst>
                <a:path w="28" h="7">
                  <a:moveTo>
                    <a:pt x="0" y="7"/>
                  </a:moveTo>
                  <a:cubicBezTo>
                    <a:pt x="0" y="3"/>
                    <a:pt x="4" y="0"/>
                    <a:pt x="14" y="0"/>
                  </a:cubicBezTo>
                  <a:cubicBezTo>
                    <a:pt x="26" y="0"/>
                    <a:pt x="28" y="4"/>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18">
              <a:extLst>
                <a:ext uri="{FF2B5EF4-FFF2-40B4-BE49-F238E27FC236}">
                  <a16:creationId xmlns:a16="http://schemas.microsoft.com/office/drawing/2014/main" id="{93AEFA4D-8762-AFE8-9092-74B11559D47C}"/>
                </a:ext>
              </a:extLst>
            </p:cNvPr>
            <p:cNvSpPr/>
            <p:nvPr/>
          </p:nvSpPr>
          <p:spPr bwMode="auto">
            <a:xfrm>
              <a:off x="11591925" y="6850063"/>
              <a:ext cx="111125" cy="39687"/>
            </a:xfrm>
            <a:custGeom>
              <a:avLst/>
              <a:gdLst>
                <a:gd name="T0" fmla="*/ 11 w 35"/>
                <a:gd name="T1" fmla="*/ 10 h 10"/>
                <a:gd name="T2" fmla="*/ 9 w 35"/>
                <a:gd name="T3" fmla="*/ 9 h 10"/>
                <a:gd name="T4" fmla="*/ 7 w 35"/>
                <a:gd name="T5" fmla="*/ 2 h 10"/>
                <a:gd name="T6" fmla="*/ 27 w 35"/>
                <a:gd name="T7" fmla="*/ 4 h 10"/>
                <a:gd name="T8" fmla="*/ 25 w 35"/>
                <a:gd name="T9" fmla="*/ 10 h 10"/>
                <a:gd name="T10" fmla="*/ 11 w 35"/>
                <a:gd name="T11" fmla="*/ 10 h 10"/>
              </a:gdLst>
              <a:ahLst/>
              <a:cxnLst>
                <a:cxn ang="0">
                  <a:pos x="T0" y="T1"/>
                </a:cxn>
                <a:cxn ang="0">
                  <a:pos x="T2" y="T3"/>
                </a:cxn>
                <a:cxn ang="0">
                  <a:pos x="T4" y="T5"/>
                </a:cxn>
                <a:cxn ang="0">
                  <a:pos x="T6" y="T7"/>
                </a:cxn>
                <a:cxn ang="0">
                  <a:pos x="T8" y="T9"/>
                </a:cxn>
                <a:cxn ang="0">
                  <a:pos x="T10" y="T11"/>
                </a:cxn>
              </a:cxnLst>
              <a:rect l="0" t="0" r="r" b="b"/>
              <a:pathLst>
                <a:path w="35" h="10">
                  <a:moveTo>
                    <a:pt x="11" y="10"/>
                  </a:moveTo>
                  <a:cubicBezTo>
                    <a:pt x="10" y="10"/>
                    <a:pt x="10" y="10"/>
                    <a:pt x="9" y="9"/>
                  </a:cubicBezTo>
                  <a:cubicBezTo>
                    <a:pt x="5" y="7"/>
                    <a:pt x="0" y="4"/>
                    <a:pt x="7" y="2"/>
                  </a:cubicBezTo>
                  <a:cubicBezTo>
                    <a:pt x="13" y="0"/>
                    <a:pt x="21" y="3"/>
                    <a:pt x="27" y="4"/>
                  </a:cubicBezTo>
                  <a:cubicBezTo>
                    <a:pt x="35" y="6"/>
                    <a:pt x="27" y="8"/>
                    <a:pt x="25" y="10"/>
                  </a:cubicBezTo>
                  <a:cubicBezTo>
                    <a:pt x="20" y="10"/>
                    <a:pt x="15" y="10"/>
                    <a:pt x="11" y="1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19">
              <a:extLst>
                <a:ext uri="{FF2B5EF4-FFF2-40B4-BE49-F238E27FC236}">
                  <a16:creationId xmlns:a16="http://schemas.microsoft.com/office/drawing/2014/main" id="{EC741227-EEA2-874B-96FB-6F99693A60E4}"/>
                </a:ext>
              </a:extLst>
            </p:cNvPr>
            <p:cNvSpPr/>
            <p:nvPr/>
          </p:nvSpPr>
          <p:spPr bwMode="auto">
            <a:xfrm>
              <a:off x="9928225" y="6850063"/>
              <a:ext cx="107950" cy="39687"/>
            </a:xfrm>
            <a:custGeom>
              <a:avLst/>
              <a:gdLst>
                <a:gd name="T0" fmla="*/ 10 w 34"/>
                <a:gd name="T1" fmla="*/ 10 h 10"/>
                <a:gd name="T2" fmla="*/ 7 w 34"/>
                <a:gd name="T3" fmla="*/ 4 h 10"/>
                <a:gd name="T4" fmla="*/ 28 w 34"/>
                <a:gd name="T5" fmla="*/ 2 h 10"/>
                <a:gd name="T6" fmla="*/ 24 w 34"/>
                <a:gd name="T7" fmla="*/ 10 h 10"/>
                <a:gd name="T8" fmla="*/ 10 w 34"/>
                <a:gd name="T9" fmla="*/ 10 h 10"/>
              </a:gdLst>
              <a:ahLst/>
              <a:cxnLst>
                <a:cxn ang="0">
                  <a:pos x="T0" y="T1"/>
                </a:cxn>
                <a:cxn ang="0">
                  <a:pos x="T2" y="T3"/>
                </a:cxn>
                <a:cxn ang="0">
                  <a:pos x="T4" y="T5"/>
                </a:cxn>
                <a:cxn ang="0">
                  <a:pos x="T6" y="T7"/>
                </a:cxn>
                <a:cxn ang="0">
                  <a:pos x="T8" y="T9"/>
                </a:cxn>
              </a:cxnLst>
              <a:rect l="0" t="0" r="r" b="b"/>
              <a:pathLst>
                <a:path w="34" h="10">
                  <a:moveTo>
                    <a:pt x="10" y="10"/>
                  </a:moveTo>
                  <a:cubicBezTo>
                    <a:pt x="7" y="8"/>
                    <a:pt x="0" y="6"/>
                    <a:pt x="7" y="4"/>
                  </a:cubicBezTo>
                  <a:cubicBezTo>
                    <a:pt x="13" y="3"/>
                    <a:pt x="22" y="0"/>
                    <a:pt x="28" y="2"/>
                  </a:cubicBezTo>
                  <a:cubicBezTo>
                    <a:pt x="34" y="5"/>
                    <a:pt x="29" y="8"/>
                    <a:pt x="24" y="10"/>
                  </a:cubicBezTo>
                  <a:cubicBezTo>
                    <a:pt x="19" y="10"/>
                    <a:pt x="14" y="10"/>
                    <a:pt x="10"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20">
              <a:extLst>
                <a:ext uri="{FF2B5EF4-FFF2-40B4-BE49-F238E27FC236}">
                  <a16:creationId xmlns:a16="http://schemas.microsoft.com/office/drawing/2014/main" id="{E5D22FC8-FCAE-ECAB-D725-683AEE8E2353}"/>
                </a:ext>
              </a:extLst>
            </p:cNvPr>
            <p:cNvSpPr/>
            <p:nvPr/>
          </p:nvSpPr>
          <p:spPr bwMode="auto">
            <a:xfrm>
              <a:off x="3175" y="6605588"/>
              <a:ext cx="63500" cy="42862"/>
            </a:xfrm>
            <a:custGeom>
              <a:avLst/>
              <a:gdLst>
                <a:gd name="T0" fmla="*/ 0 w 20"/>
                <a:gd name="T1" fmla="*/ 0 h 11"/>
                <a:gd name="T2" fmla="*/ 19 w 20"/>
                <a:gd name="T3" fmla="*/ 6 h 11"/>
                <a:gd name="T4" fmla="*/ 0 w 20"/>
                <a:gd name="T5" fmla="*/ 11 h 11"/>
                <a:gd name="T6" fmla="*/ 0 w 20"/>
                <a:gd name="T7" fmla="*/ 0 h 11"/>
              </a:gdLst>
              <a:ahLst/>
              <a:cxnLst>
                <a:cxn ang="0">
                  <a:pos x="T0" y="T1"/>
                </a:cxn>
                <a:cxn ang="0">
                  <a:pos x="T2" y="T3"/>
                </a:cxn>
                <a:cxn ang="0">
                  <a:pos x="T4" y="T5"/>
                </a:cxn>
                <a:cxn ang="0">
                  <a:pos x="T6" y="T7"/>
                </a:cxn>
              </a:cxnLst>
              <a:rect l="0" t="0" r="r" b="b"/>
              <a:pathLst>
                <a:path w="20" h="11">
                  <a:moveTo>
                    <a:pt x="0" y="0"/>
                  </a:moveTo>
                  <a:cubicBezTo>
                    <a:pt x="10" y="0"/>
                    <a:pt x="20" y="1"/>
                    <a:pt x="19" y="6"/>
                  </a:cubicBezTo>
                  <a:cubicBezTo>
                    <a:pt x="19" y="10"/>
                    <a:pt x="10" y="11"/>
                    <a:pt x="0" y="11"/>
                  </a:cubicBezTo>
                  <a:cubicBezTo>
                    <a:pt x="0" y="8"/>
                    <a:pt x="0" y="4"/>
                    <a:pt x="0" y="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21">
              <a:extLst>
                <a:ext uri="{FF2B5EF4-FFF2-40B4-BE49-F238E27FC236}">
                  <a16:creationId xmlns:a16="http://schemas.microsoft.com/office/drawing/2014/main" id="{C204B9A2-E2C9-C837-0F6B-5704712FC146}"/>
                </a:ext>
              </a:extLst>
            </p:cNvPr>
            <p:cNvSpPr/>
            <p:nvPr/>
          </p:nvSpPr>
          <p:spPr bwMode="auto">
            <a:xfrm>
              <a:off x="7442200" y="6861175"/>
              <a:ext cx="95250" cy="28575"/>
            </a:xfrm>
            <a:custGeom>
              <a:avLst/>
              <a:gdLst>
                <a:gd name="T0" fmla="*/ 1 w 30"/>
                <a:gd name="T1" fmla="*/ 7 h 7"/>
                <a:gd name="T2" fmla="*/ 14 w 30"/>
                <a:gd name="T3" fmla="*/ 1 h 7"/>
                <a:gd name="T4" fmla="*/ 30 w 30"/>
                <a:gd name="T5" fmla="*/ 7 h 7"/>
                <a:gd name="T6" fmla="*/ 1 w 30"/>
                <a:gd name="T7" fmla="*/ 7 h 7"/>
              </a:gdLst>
              <a:ahLst/>
              <a:cxnLst>
                <a:cxn ang="0">
                  <a:pos x="T0" y="T1"/>
                </a:cxn>
                <a:cxn ang="0">
                  <a:pos x="T2" y="T3"/>
                </a:cxn>
                <a:cxn ang="0">
                  <a:pos x="T4" y="T5"/>
                </a:cxn>
                <a:cxn ang="0">
                  <a:pos x="T6" y="T7"/>
                </a:cxn>
              </a:cxnLst>
              <a:rect l="0" t="0" r="r" b="b"/>
              <a:pathLst>
                <a:path w="30" h="7">
                  <a:moveTo>
                    <a:pt x="1" y="7"/>
                  </a:moveTo>
                  <a:cubicBezTo>
                    <a:pt x="0" y="3"/>
                    <a:pt x="3" y="1"/>
                    <a:pt x="14" y="1"/>
                  </a:cubicBezTo>
                  <a:cubicBezTo>
                    <a:pt x="26" y="0"/>
                    <a:pt x="30" y="3"/>
                    <a:pt x="30" y="7"/>
                  </a:cubicBezTo>
                  <a:cubicBezTo>
                    <a:pt x="20" y="7"/>
                    <a:pt x="10" y="7"/>
                    <a:pt x="1"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22">
              <a:extLst>
                <a:ext uri="{FF2B5EF4-FFF2-40B4-BE49-F238E27FC236}">
                  <a16:creationId xmlns:a16="http://schemas.microsoft.com/office/drawing/2014/main" id="{665AE6E9-EDF3-0ED4-7E45-B1AB723FD003}"/>
                </a:ext>
              </a:extLst>
            </p:cNvPr>
            <p:cNvSpPr/>
            <p:nvPr/>
          </p:nvSpPr>
          <p:spPr bwMode="auto">
            <a:xfrm>
              <a:off x="11042650" y="6861175"/>
              <a:ext cx="92075" cy="28575"/>
            </a:xfrm>
            <a:custGeom>
              <a:avLst/>
              <a:gdLst>
                <a:gd name="T0" fmla="*/ 0 w 29"/>
                <a:gd name="T1" fmla="*/ 7 h 7"/>
                <a:gd name="T2" fmla="*/ 15 w 29"/>
                <a:gd name="T3" fmla="*/ 1 h 7"/>
                <a:gd name="T4" fmla="*/ 29 w 29"/>
                <a:gd name="T5" fmla="*/ 7 h 7"/>
                <a:gd name="T6" fmla="*/ 0 w 29"/>
                <a:gd name="T7" fmla="*/ 7 h 7"/>
              </a:gdLst>
              <a:ahLst/>
              <a:cxnLst>
                <a:cxn ang="0">
                  <a:pos x="T0" y="T1"/>
                </a:cxn>
                <a:cxn ang="0">
                  <a:pos x="T2" y="T3"/>
                </a:cxn>
                <a:cxn ang="0">
                  <a:pos x="T4" y="T5"/>
                </a:cxn>
                <a:cxn ang="0">
                  <a:pos x="T6" y="T7"/>
                </a:cxn>
              </a:cxnLst>
              <a:rect l="0" t="0" r="r" b="b"/>
              <a:pathLst>
                <a:path w="28" h="7">
                  <a:moveTo>
                    <a:pt x="0" y="7"/>
                  </a:moveTo>
                  <a:cubicBezTo>
                    <a:pt x="1" y="4"/>
                    <a:pt x="3" y="0"/>
                    <a:pt x="15" y="1"/>
                  </a:cubicBezTo>
                  <a:cubicBezTo>
                    <a:pt x="26" y="1"/>
                    <a:pt x="29" y="4"/>
                    <a:pt x="29" y="7"/>
                  </a:cubicBezTo>
                  <a:cubicBezTo>
                    <a:pt x="19"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23">
              <a:extLst>
                <a:ext uri="{FF2B5EF4-FFF2-40B4-BE49-F238E27FC236}">
                  <a16:creationId xmlns:a16="http://schemas.microsoft.com/office/drawing/2014/main" id="{5C9B9DE0-A78D-0CAB-B057-1117180CA763}"/>
                </a:ext>
              </a:extLst>
            </p:cNvPr>
            <p:cNvSpPr/>
            <p:nvPr/>
          </p:nvSpPr>
          <p:spPr bwMode="auto">
            <a:xfrm>
              <a:off x="10493375" y="6865938"/>
              <a:ext cx="95250" cy="23812"/>
            </a:xfrm>
            <a:custGeom>
              <a:avLst/>
              <a:gdLst>
                <a:gd name="T0" fmla="*/ 1 w 30"/>
                <a:gd name="T1" fmla="*/ 6 h 6"/>
                <a:gd name="T2" fmla="*/ 13 w 30"/>
                <a:gd name="T3" fmla="*/ 0 h 6"/>
                <a:gd name="T4" fmla="*/ 30 w 30"/>
                <a:gd name="T5" fmla="*/ 6 h 6"/>
                <a:gd name="T6" fmla="*/ 1 w 30"/>
                <a:gd name="T7" fmla="*/ 6 h 6"/>
              </a:gdLst>
              <a:ahLst/>
              <a:cxnLst>
                <a:cxn ang="0">
                  <a:pos x="T0" y="T1"/>
                </a:cxn>
                <a:cxn ang="0">
                  <a:pos x="T2" y="T3"/>
                </a:cxn>
                <a:cxn ang="0">
                  <a:pos x="T4" y="T5"/>
                </a:cxn>
                <a:cxn ang="0">
                  <a:pos x="T6" y="T7"/>
                </a:cxn>
              </a:cxnLst>
              <a:rect l="0" t="0" r="r" b="b"/>
              <a:pathLst>
                <a:path w="30" h="6">
                  <a:moveTo>
                    <a:pt x="1" y="6"/>
                  </a:moveTo>
                  <a:cubicBezTo>
                    <a:pt x="0" y="3"/>
                    <a:pt x="2" y="0"/>
                    <a:pt x="13" y="0"/>
                  </a:cubicBezTo>
                  <a:cubicBezTo>
                    <a:pt x="24" y="0"/>
                    <a:pt x="29" y="2"/>
                    <a:pt x="30" y="6"/>
                  </a:cubicBezTo>
                  <a:cubicBezTo>
                    <a:pt x="20" y="6"/>
                    <a:pt x="10" y="6"/>
                    <a:pt x="1"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24">
              <a:extLst>
                <a:ext uri="{FF2B5EF4-FFF2-40B4-BE49-F238E27FC236}">
                  <a16:creationId xmlns:a16="http://schemas.microsoft.com/office/drawing/2014/main" id="{B852F4F9-9D58-69E6-5658-19A33C7F9CDA}"/>
                </a:ext>
              </a:extLst>
            </p:cNvPr>
            <p:cNvSpPr/>
            <p:nvPr/>
          </p:nvSpPr>
          <p:spPr bwMode="auto">
            <a:xfrm>
              <a:off x="7889875" y="6861175"/>
              <a:ext cx="95250" cy="28575"/>
            </a:xfrm>
            <a:custGeom>
              <a:avLst/>
              <a:gdLst>
                <a:gd name="T0" fmla="*/ 0 w 30"/>
                <a:gd name="T1" fmla="*/ 7 h 7"/>
                <a:gd name="T2" fmla="*/ 17 w 30"/>
                <a:gd name="T3" fmla="*/ 1 h 7"/>
                <a:gd name="T4" fmla="*/ 29 w 30"/>
                <a:gd name="T5" fmla="*/ 7 h 7"/>
                <a:gd name="T6" fmla="*/ 0 w 30"/>
                <a:gd name="T7" fmla="*/ 7 h 7"/>
              </a:gdLst>
              <a:ahLst/>
              <a:cxnLst>
                <a:cxn ang="0">
                  <a:pos x="T0" y="T1"/>
                </a:cxn>
                <a:cxn ang="0">
                  <a:pos x="T2" y="T3"/>
                </a:cxn>
                <a:cxn ang="0">
                  <a:pos x="T4" y="T5"/>
                </a:cxn>
                <a:cxn ang="0">
                  <a:pos x="T6" y="T7"/>
                </a:cxn>
              </a:cxnLst>
              <a:rect l="0" t="0" r="r" b="b"/>
              <a:pathLst>
                <a:path w="30" h="7">
                  <a:moveTo>
                    <a:pt x="0" y="7"/>
                  </a:moveTo>
                  <a:cubicBezTo>
                    <a:pt x="3" y="4"/>
                    <a:pt x="6" y="0"/>
                    <a:pt x="17" y="1"/>
                  </a:cubicBezTo>
                  <a:cubicBezTo>
                    <a:pt x="28" y="1"/>
                    <a:pt x="30" y="4"/>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25">
              <a:extLst>
                <a:ext uri="{FF2B5EF4-FFF2-40B4-BE49-F238E27FC236}">
                  <a16:creationId xmlns:a16="http://schemas.microsoft.com/office/drawing/2014/main" id="{521EDAB9-917B-6B4F-71BB-14A7A4BBD04E}"/>
                </a:ext>
              </a:extLst>
            </p:cNvPr>
            <p:cNvSpPr/>
            <p:nvPr/>
          </p:nvSpPr>
          <p:spPr bwMode="auto">
            <a:xfrm>
              <a:off x="8347075" y="6865938"/>
              <a:ext cx="92075" cy="23812"/>
            </a:xfrm>
            <a:custGeom>
              <a:avLst/>
              <a:gdLst>
                <a:gd name="T0" fmla="*/ 0 w 29"/>
                <a:gd name="T1" fmla="*/ 6 h 6"/>
                <a:gd name="T2" fmla="*/ 13 w 29"/>
                <a:gd name="T3" fmla="*/ 0 h 6"/>
                <a:gd name="T4" fmla="*/ 29 w 29"/>
                <a:gd name="T5" fmla="*/ 6 h 6"/>
                <a:gd name="T6" fmla="*/ 0 w 29"/>
                <a:gd name="T7" fmla="*/ 6 h 6"/>
              </a:gdLst>
              <a:ahLst/>
              <a:cxnLst>
                <a:cxn ang="0">
                  <a:pos x="T0" y="T1"/>
                </a:cxn>
                <a:cxn ang="0">
                  <a:pos x="T2" y="T3"/>
                </a:cxn>
                <a:cxn ang="0">
                  <a:pos x="T4" y="T5"/>
                </a:cxn>
                <a:cxn ang="0">
                  <a:pos x="T6" y="T7"/>
                </a:cxn>
              </a:cxnLst>
              <a:rect l="0" t="0" r="r" b="b"/>
              <a:pathLst>
                <a:path w="28" h="6">
                  <a:moveTo>
                    <a:pt x="0" y="6"/>
                  </a:moveTo>
                  <a:cubicBezTo>
                    <a:pt x="0" y="3"/>
                    <a:pt x="5" y="0"/>
                    <a:pt x="13" y="0"/>
                  </a:cubicBezTo>
                  <a:cubicBezTo>
                    <a:pt x="23" y="0"/>
                    <a:pt x="28" y="2"/>
                    <a:pt x="29" y="6"/>
                  </a:cubicBezTo>
                  <a:cubicBezTo>
                    <a:pt x="19" y="6"/>
                    <a:pt x="9" y="6"/>
                    <a:pt x="0" y="6"/>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26">
              <a:extLst>
                <a:ext uri="{FF2B5EF4-FFF2-40B4-BE49-F238E27FC236}">
                  <a16:creationId xmlns:a16="http://schemas.microsoft.com/office/drawing/2014/main" id="{E744399C-6BA9-549A-C25F-E5DEE48F6DE0}"/>
                </a:ext>
              </a:extLst>
            </p:cNvPr>
            <p:cNvSpPr/>
            <p:nvPr/>
          </p:nvSpPr>
          <p:spPr bwMode="auto">
            <a:xfrm>
              <a:off x="3175" y="6450013"/>
              <a:ext cx="73025" cy="34925"/>
            </a:xfrm>
            <a:custGeom>
              <a:avLst/>
              <a:gdLst>
                <a:gd name="T0" fmla="*/ 0 w 23"/>
                <a:gd name="T1" fmla="*/ 1 h 9"/>
                <a:gd name="T2" fmla="*/ 23 w 23"/>
                <a:gd name="T3" fmla="*/ 0 h 9"/>
                <a:gd name="T4" fmla="*/ 18 w 23"/>
                <a:gd name="T5" fmla="*/ 3 h 9"/>
                <a:gd name="T6" fmla="*/ 0 w 23"/>
                <a:gd name="T7" fmla="*/ 9 h 9"/>
                <a:gd name="T8" fmla="*/ 0 w 23"/>
                <a:gd name="T9" fmla="*/ 1 h 9"/>
              </a:gdLst>
              <a:ahLst/>
              <a:cxnLst>
                <a:cxn ang="0">
                  <a:pos x="T0" y="T1"/>
                </a:cxn>
                <a:cxn ang="0">
                  <a:pos x="T2" y="T3"/>
                </a:cxn>
                <a:cxn ang="0">
                  <a:pos x="T4" y="T5"/>
                </a:cxn>
                <a:cxn ang="0">
                  <a:pos x="T6" y="T7"/>
                </a:cxn>
                <a:cxn ang="0">
                  <a:pos x="T8" y="T9"/>
                </a:cxn>
              </a:cxnLst>
              <a:rect l="0" t="0" r="r" b="b"/>
              <a:pathLst>
                <a:path w="23" h="9">
                  <a:moveTo>
                    <a:pt x="0" y="1"/>
                  </a:moveTo>
                  <a:cubicBezTo>
                    <a:pt x="8" y="1"/>
                    <a:pt x="15" y="0"/>
                    <a:pt x="23" y="0"/>
                  </a:cubicBezTo>
                  <a:cubicBezTo>
                    <a:pt x="21" y="1"/>
                    <a:pt x="17" y="1"/>
                    <a:pt x="18" y="3"/>
                  </a:cubicBezTo>
                  <a:cubicBezTo>
                    <a:pt x="18" y="7"/>
                    <a:pt x="10" y="8"/>
                    <a:pt x="0" y="9"/>
                  </a:cubicBezTo>
                  <a:cubicBezTo>
                    <a:pt x="0" y="6"/>
                    <a:pt x="0" y="3"/>
                    <a:pt x="0" y="1"/>
                  </a:cubicBezTo>
                  <a:close/>
                </a:path>
              </a:pathLst>
            </a:custGeom>
            <a:solidFill>
              <a:srgbClr val="E4B3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27">
              <a:extLst>
                <a:ext uri="{FF2B5EF4-FFF2-40B4-BE49-F238E27FC236}">
                  <a16:creationId xmlns:a16="http://schemas.microsoft.com/office/drawing/2014/main" id="{D8182759-A6E3-43EC-0147-4D974524E2C0}"/>
                </a:ext>
              </a:extLst>
            </p:cNvPr>
            <p:cNvSpPr/>
            <p:nvPr/>
          </p:nvSpPr>
          <p:spPr bwMode="auto">
            <a:xfrm>
              <a:off x="8791575" y="6869113"/>
              <a:ext cx="92075" cy="20637"/>
            </a:xfrm>
            <a:custGeom>
              <a:avLst/>
              <a:gdLst>
                <a:gd name="T0" fmla="*/ 0 w 29"/>
                <a:gd name="T1" fmla="*/ 5 h 5"/>
                <a:gd name="T2" fmla="*/ 17 w 29"/>
                <a:gd name="T3" fmla="*/ 0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2" y="2"/>
                    <a:pt x="8" y="0"/>
                    <a:pt x="17" y="0"/>
                  </a:cubicBezTo>
                  <a:cubicBezTo>
                    <a:pt x="26" y="0"/>
                    <a:pt x="29" y="2"/>
                    <a:pt x="29" y="5"/>
                  </a:cubicBezTo>
                  <a:cubicBezTo>
                    <a:pt x="20" y="5"/>
                    <a:pt x="10" y="5"/>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28">
              <a:extLst>
                <a:ext uri="{FF2B5EF4-FFF2-40B4-BE49-F238E27FC236}">
                  <a16:creationId xmlns:a16="http://schemas.microsoft.com/office/drawing/2014/main" id="{B7B26A5F-BC69-24C0-B327-8BCFAA84C959}"/>
                </a:ext>
              </a:extLst>
            </p:cNvPr>
            <p:cNvSpPr/>
            <p:nvPr/>
          </p:nvSpPr>
          <p:spPr bwMode="auto">
            <a:xfrm>
              <a:off x="9248775" y="6869113"/>
              <a:ext cx="92075" cy="20637"/>
            </a:xfrm>
            <a:custGeom>
              <a:avLst/>
              <a:gdLst>
                <a:gd name="T0" fmla="*/ 0 w 29"/>
                <a:gd name="T1" fmla="*/ 5 h 5"/>
                <a:gd name="T2" fmla="*/ 13 w 29"/>
                <a:gd name="T3" fmla="*/ 0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1" y="2"/>
                    <a:pt x="6" y="0"/>
                    <a:pt x="13" y="0"/>
                  </a:cubicBezTo>
                  <a:cubicBezTo>
                    <a:pt x="22" y="0"/>
                    <a:pt x="27" y="2"/>
                    <a:pt x="29" y="5"/>
                  </a:cubicBezTo>
                  <a:cubicBezTo>
                    <a:pt x="19" y="5"/>
                    <a:pt x="9" y="5"/>
                    <a:pt x="0" y="5"/>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29">
              <a:extLst>
                <a:ext uri="{FF2B5EF4-FFF2-40B4-BE49-F238E27FC236}">
                  <a16:creationId xmlns:a16="http://schemas.microsoft.com/office/drawing/2014/main" id="{841DBAEF-3BB7-EB3A-FC79-3DBB563EECF4}"/>
                </a:ext>
              </a:extLst>
            </p:cNvPr>
            <p:cNvSpPr/>
            <p:nvPr/>
          </p:nvSpPr>
          <p:spPr bwMode="auto">
            <a:xfrm>
              <a:off x="6997700" y="6869113"/>
              <a:ext cx="92075" cy="20637"/>
            </a:xfrm>
            <a:custGeom>
              <a:avLst/>
              <a:gdLst>
                <a:gd name="T0" fmla="*/ 0 w 29"/>
                <a:gd name="T1" fmla="*/ 5 h 5"/>
                <a:gd name="T2" fmla="*/ 12 w 29"/>
                <a:gd name="T3" fmla="*/ 2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0" y="2"/>
                    <a:pt x="6" y="2"/>
                    <a:pt x="12" y="2"/>
                  </a:cubicBezTo>
                  <a:cubicBezTo>
                    <a:pt x="19" y="2"/>
                    <a:pt x="29" y="0"/>
                    <a:pt x="29" y="5"/>
                  </a:cubicBezTo>
                  <a:cubicBezTo>
                    <a:pt x="19" y="5"/>
                    <a:pt x="10" y="5"/>
                    <a:pt x="0" y="5"/>
                  </a:cubicBezTo>
                  <a:close/>
                </a:path>
              </a:pathLst>
            </a:custGeom>
            <a:solidFill>
              <a:srgbClr val="E5B3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30">
              <a:extLst>
                <a:ext uri="{FF2B5EF4-FFF2-40B4-BE49-F238E27FC236}">
                  <a16:creationId xmlns:a16="http://schemas.microsoft.com/office/drawing/2014/main" id="{308D94FE-1254-B5C9-C548-A893AD225FEE}"/>
                </a:ext>
              </a:extLst>
            </p:cNvPr>
            <p:cNvSpPr/>
            <p:nvPr/>
          </p:nvSpPr>
          <p:spPr bwMode="auto">
            <a:xfrm>
              <a:off x="10150475" y="6869113"/>
              <a:ext cx="92075" cy="20637"/>
            </a:xfrm>
            <a:custGeom>
              <a:avLst/>
              <a:gdLst>
                <a:gd name="T0" fmla="*/ 0 w 29"/>
                <a:gd name="T1" fmla="*/ 5 h 5"/>
                <a:gd name="T2" fmla="*/ 29 w 29"/>
                <a:gd name="T3" fmla="*/ 5 h 5"/>
                <a:gd name="T4" fmla="*/ 0 w 29"/>
                <a:gd name="T5" fmla="*/ 5 h 5"/>
              </a:gdLst>
              <a:ahLst/>
              <a:cxnLst>
                <a:cxn ang="0">
                  <a:pos x="T0" y="T1"/>
                </a:cxn>
                <a:cxn ang="0">
                  <a:pos x="T2" y="T3"/>
                </a:cxn>
                <a:cxn ang="0">
                  <a:pos x="T4" y="T5"/>
                </a:cxn>
              </a:cxnLst>
              <a:rect l="0" t="0" r="r" b="b"/>
              <a:pathLst>
                <a:path w="28" h="5">
                  <a:moveTo>
                    <a:pt x="0" y="5"/>
                  </a:moveTo>
                  <a:cubicBezTo>
                    <a:pt x="12" y="0"/>
                    <a:pt x="17" y="0"/>
                    <a:pt x="29" y="5"/>
                  </a:cubicBezTo>
                  <a:cubicBezTo>
                    <a:pt x="19" y="5"/>
                    <a:pt x="9" y="5"/>
                    <a:pt x="0"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31">
              <a:extLst>
                <a:ext uri="{FF2B5EF4-FFF2-40B4-BE49-F238E27FC236}">
                  <a16:creationId xmlns:a16="http://schemas.microsoft.com/office/drawing/2014/main" id="{A66234B6-2958-A589-133C-6F38536F1EEA}"/>
                </a:ext>
              </a:extLst>
            </p:cNvPr>
            <p:cNvSpPr/>
            <p:nvPr/>
          </p:nvSpPr>
          <p:spPr bwMode="auto">
            <a:xfrm>
              <a:off x="11388725" y="6869113"/>
              <a:ext cx="92075" cy="20637"/>
            </a:xfrm>
            <a:custGeom>
              <a:avLst/>
              <a:gdLst>
                <a:gd name="T0" fmla="*/ 0 w 29"/>
                <a:gd name="T1" fmla="*/ 5 h 5"/>
                <a:gd name="T2" fmla="*/ 29 w 29"/>
                <a:gd name="T3" fmla="*/ 5 h 5"/>
                <a:gd name="T4" fmla="*/ 0 w 29"/>
                <a:gd name="T5" fmla="*/ 5 h 5"/>
              </a:gdLst>
              <a:ahLst/>
              <a:cxnLst>
                <a:cxn ang="0">
                  <a:pos x="T0" y="T1"/>
                </a:cxn>
                <a:cxn ang="0">
                  <a:pos x="T2" y="T3"/>
                </a:cxn>
                <a:cxn ang="0">
                  <a:pos x="T4" y="T5"/>
                </a:cxn>
              </a:cxnLst>
              <a:rect l="0" t="0" r="r" b="b"/>
              <a:pathLst>
                <a:path w="28" h="5">
                  <a:moveTo>
                    <a:pt x="0" y="5"/>
                  </a:moveTo>
                  <a:cubicBezTo>
                    <a:pt x="12" y="0"/>
                    <a:pt x="17" y="0"/>
                    <a:pt x="29" y="5"/>
                  </a:cubicBezTo>
                  <a:cubicBezTo>
                    <a:pt x="19" y="5"/>
                    <a:pt x="10" y="5"/>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32">
              <a:extLst>
                <a:ext uri="{FF2B5EF4-FFF2-40B4-BE49-F238E27FC236}">
                  <a16:creationId xmlns:a16="http://schemas.microsoft.com/office/drawing/2014/main" id="{2C07B59B-4837-99B5-13DD-E96BDCFFB1AB}"/>
                </a:ext>
              </a:extLst>
            </p:cNvPr>
            <p:cNvSpPr/>
            <p:nvPr/>
          </p:nvSpPr>
          <p:spPr bwMode="auto">
            <a:xfrm>
              <a:off x="7099300" y="6873875"/>
              <a:ext cx="92075" cy="15875"/>
            </a:xfrm>
            <a:custGeom>
              <a:avLst/>
              <a:gdLst>
                <a:gd name="T0" fmla="*/ 0 w 29"/>
                <a:gd name="T1" fmla="*/ 4 h 4"/>
                <a:gd name="T2" fmla="*/ 29 w 29"/>
                <a:gd name="T3" fmla="*/ 4 h 4"/>
                <a:gd name="T4" fmla="*/ 0 w 29"/>
                <a:gd name="T5" fmla="*/ 4 h 4"/>
              </a:gdLst>
              <a:ahLst/>
              <a:cxnLst>
                <a:cxn ang="0">
                  <a:pos x="T0" y="T1"/>
                </a:cxn>
                <a:cxn ang="0">
                  <a:pos x="T2" y="T3"/>
                </a:cxn>
                <a:cxn ang="0">
                  <a:pos x="T4" y="T5"/>
                </a:cxn>
              </a:cxnLst>
              <a:rect l="0" t="0" r="r" b="b"/>
              <a:pathLst>
                <a:path w="28" h="4">
                  <a:moveTo>
                    <a:pt x="0" y="4"/>
                  </a:moveTo>
                  <a:cubicBezTo>
                    <a:pt x="10" y="0"/>
                    <a:pt x="21" y="0"/>
                    <a:pt x="29" y="4"/>
                  </a:cubicBezTo>
                  <a:cubicBezTo>
                    <a:pt x="19" y="4"/>
                    <a:pt x="9" y="4"/>
                    <a:pt x="0" y="4"/>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33">
              <a:extLst>
                <a:ext uri="{FF2B5EF4-FFF2-40B4-BE49-F238E27FC236}">
                  <a16:creationId xmlns:a16="http://schemas.microsoft.com/office/drawing/2014/main" id="{2A6F4FF7-8830-CADA-1E43-D5E275B28931}"/>
                </a:ext>
              </a:extLst>
            </p:cNvPr>
            <p:cNvSpPr/>
            <p:nvPr/>
          </p:nvSpPr>
          <p:spPr bwMode="auto">
            <a:xfrm>
              <a:off x="7553325" y="687387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0" y="0"/>
                    <a:pt x="16" y="0"/>
                    <a:pt x="26" y="4"/>
                  </a:cubicBezTo>
                  <a:cubicBezTo>
                    <a:pt x="17" y="4"/>
                    <a:pt x="9" y="4"/>
                    <a:pt x="0"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34">
              <a:extLst>
                <a:ext uri="{FF2B5EF4-FFF2-40B4-BE49-F238E27FC236}">
                  <a16:creationId xmlns:a16="http://schemas.microsoft.com/office/drawing/2014/main" id="{69BF702A-D2F8-76A2-61DE-B413DA717CC1}"/>
                </a:ext>
              </a:extLst>
            </p:cNvPr>
            <p:cNvSpPr/>
            <p:nvPr/>
          </p:nvSpPr>
          <p:spPr bwMode="auto">
            <a:xfrm>
              <a:off x="10604500" y="687387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0" y="0"/>
                    <a:pt x="16" y="0"/>
                    <a:pt x="26" y="4"/>
                  </a:cubicBezTo>
                  <a:cubicBezTo>
                    <a:pt x="17" y="4"/>
                    <a:pt x="9" y="4"/>
                    <a:pt x="0" y="4"/>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35">
              <a:extLst>
                <a:ext uri="{FF2B5EF4-FFF2-40B4-BE49-F238E27FC236}">
                  <a16:creationId xmlns:a16="http://schemas.microsoft.com/office/drawing/2014/main" id="{3DA1FF63-7EB8-D068-9961-5ECA2AA594FC}"/>
                </a:ext>
              </a:extLst>
            </p:cNvPr>
            <p:cNvSpPr/>
            <p:nvPr/>
          </p:nvSpPr>
          <p:spPr bwMode="auto">
            <a:xfrm>
              <a:off x="10941050" y="687387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1" y="0"/>
                    <a:pt x="16" y="0"/>
                    <a:pt x="26" y="4"/>
                  </a:cubicBezTo>
                  <a:cubicBezTo>
                    <a:pt x="18" y="4"/>
                    <a:pt x="9" y="4"/>
                    <a:pt x="0" y="4"/>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36">
              <a:extLst>
                <a:ext uri="{FF2B5EF4-FFF2-40B4-BE49-F238E27FC236}">
                  <a16:creationId xmlns:a16="http://schemas.microsoft.com/office/drawing/2014/main" id="{7B3E2D0C-186F-01E3-304B-A8D6AFD71322}"/>
                </a:ext>
              </a:extLst>
            </p:cNvPr>
            <p:cNvSpPr/>
            <p:nvPr/>
          </p:nvSpPr>
          <p:spPr bwMode="auto">
            <a:xfrm>
              <a:off x="8010525" y="6873875"/>
              <a:ext cx="73025" cy="15875"/>
            </a:xfrm>
            <a:custGeom>
              <a:avLst/>
              <a:gdLst>
                <a:gd name="T0" fmla="*/ 0 w 23"/>
                <a:gd name="T1" fmla="*/ 4 h 4"/>
                <a:gd name="T2" fmla="*/ 23 w 23"/>
                <a:gd name="T3" fmla="*/ 4 h 4"/>
                <a:gd name="T4" fmla="*/ 0 w 23"/>
                <a:gd name="T5" fmla="*/ 4 h 4"/>
              </a:gdLst>
              <a:ahLst/>
              <a:cxnLst>
                <a:cxn ang="0">
                  <a:pos x="T0" y="T1"/>
                </a:cxn>
                <a:cxn ang="0">
                  <a:pos x="T2" y="T3"/>
                </a:cxn>
                <a:cxn ang="0">
                  <a:pos x="T4" y="T5"/>
                </a:cxn>
              </a:cxnLst>
              <a:rect l="0" t="0" r="r" b="b"/>
              <a:pathLst>
                <a:path w="23" h="4">
                  <a:moveTo>
                    <a:pt x="0" y="4"/>
                  </a:moveTo>
                  <a:cubicBezTo>
                    <a:pt x="10" y="0"/>
                    <a:pt x="14" y="0"/>
                    <a:pt x="23" y="4"/>
                  </a:cubicBezTo>
                  <a:cubicBezTo>
                    <a:pt x="15" y="4"/>
                    <a:pt x="7" y="4"/>
                    <a:pt x="0" y="4"/>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37">
              <a:extLst>
                <a:ext uri="{FF2B5EF4-FFF2-40B4-BE49-F238E27FC236}">
                  <a16:creationId xmlns:a16="http://schemas.microsoft.com/office/drawing/2014/main" id="{422A7B70-1D06-6D72-3611-1B328EB21D82}"/>
                </a:ext>
              </a:extLst>
            </p:cNvPr>
            <p:cNvSpPr/>
            <p:nvPr/>
          </p:nvSpPr>
          <p:spPr bwMode="auto">
            <a:xfrm>
              <a:off x="5622925" y="6308725"/>
              <a:ext cx="1695450" cy="377825"/>
            </a:xfrm>
            <a:custGeom>
              <a:avLst/>
              <a:gdLst>
                <a:gd name="T0" fmla="*/ 1 w 534"/>
                <a:gd name="T1" fmla="*/ 95 h 97"/>
                <a:gd name="T2" fmla="*/ 178 w 534"/>
                <a:gd name="T3" fmla="*/ 48 h 97"/>
                <a:gd name="T4" fmla="*/ 315 w 534"/>
                <a:gd name="T5" fmla="*/ 11 h 97"/>
                <a:gd name="T6" fmla="*/ 462 w 534"/>
                <a:gd name="T7" fmla="*/ 5 h 97"/>
                <a:gd name="T8" fmla="*/ 526 w 534"/>
                <a:gd name="T9" fmla="*/ 22 h 97"/>
                <a:gd name="T10" fmla="*/ 532 w 534"/>
                <a:gd name="T11" fmla="*/ 28 h 97"/>
                <a:gd name="T12" fmla="*/ 517 w 534"/>
                <a:gd name="T13" fmla="*/ 29 h 97"/>
                <a:gd name="T14" fmla="*/ 410 w 534"/>
                <a:gd name="T15" fmla="*/ 26 h 97"/>
                <a:gd name="T16" fmla="*/ 283 w 534"/>
                <a:gd name="T17" fmla="*/ 41 h 97"/>
                <a:gd name="T18" fmla="*/ 145 w 534"/>
                <a:gd name="T19" fmla="*/ 74 h 97"/>
                <a:gd name="T20" fmla="*/ 6 w 534"/>
                <a:gd name="T21" fmla="*/ 97 h 97"/>
                <a:gd name="T22" fmla="*/ 1 w 534"/>
                <a:gd name="T23"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4" h="97">
                  <a:moveTo>
                    <a:pt x="1" y="95"/>
                  </a:moveTo>
                  <a:cubicBezTo>
                    <a:pt x="67" y="84"/>
                    <a:pt x="123" y="66"/>
                    <a:pt x="178" y="48"/>
                  </a:cubicBezTo>
                  <a:cubicBezTo>
                    <a:pt x="221" y="34"/>
                    <a:pt x="261" y="19"/>
                    <a:pt x="315" y="11"/>
                  </a:cubicBezTo>
                  <a:cubicBezTo>
                    <a:pt x="362" y="4"/>
                    <a:pt x="411" y="0"/>
                    <a:pt x="462" y="5"/>
                  </a:cubicBezTo>
                  <a:cubicBezTo>
                    <a:pt x="488" y="8"/>
                    <a:pt x="510" y="13"/>
                    <a:pt x="526" y="22"/>
                  </a:cubicBezTo>
                  <a:cubicBezTo>
                    <a:pt x="530" y="23"/>
                    <a:pt x="534" y="26"/>
                    <a:pt x="532" y="28"/>
                  </a:cubicBezTo>
                  <a:cubicBezTo>
                    <a:pt x="529" y="30"/>
                    <a:pt x="522" y="29"/>
                    <a:pt x="517" y="29"/>
                  </a:cubicBezTo>
                  <a:cubicBezTo>
                    <a:pt x="482" y="29"/>
                    <a:pt x="446" y="27"/>
                    <a:pt x="410" y="26"/>
                  </a:cubicBezTo>
                  <a:cubicBezTo>
                    <a:pt x="364" y="26"/>
                    <a:pt x="322" y="32"/>
                    <a:pt x="283" y="41"/>
                  </a:cubicBezTo>
                  <a:cubicBezTo>
                    <a:pt x="235" y="51"/>
                    <a:pt x="193" y="64"/>
                    <a:pt x="145" y="74"/>
                  </a:cubicBezTo>
                  <a:cubicBezTo>
                    <a:pt x="100" y="83"/>
                    <a:pt x="55" y="92"/>
                    <a:pt x="6" y="97"/>
                  </a:cubicBezTo>
                  <a:cubicBezTo>
                    <a:pt x="3" y="97"/>
                    <a:pt x="0" y="97"/>
                    <a:pt x="1" y="95"/>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38">
              <a:extLst>
                <a:ext uri="{FF2B5EF4-FFF2-40B4-BE49-F238E27FC236}">
                  <a16:creationId xmlns:a16="http://schemas.microsoft.com/office/drawing/2014/main" id="{A7181FCA-B0C1-8D57-934D-C5B1052F5DE3}"/>
                </a:ext>
              </a:extLst>
            </p:cNvPr>
            <p:cNvSpPr/>
            <p:nvPr/>
          </p:nvSpPr>
          <p:spPr bwMode="auto">
            <a:xfrm>
              <a:off x="974725" y="6316663"/>
              <a:ext cx="942975" cy="385762"/>
            </a:xfrm>
            <a:custGeom>
              <a:avLst/>
              <a:gdLst>
                <a:gd name="T0" fmla="*/ 297 w 297"/>
                <a:gd name="T1" fmla="*/ 97 h 99"/>
                <a:gd name="T2" fmla="*/ 208 w 297"/>
                <a:gd name="T3" fmla="*/ 96 h 99"/>
                <a:gd name="T4" fmla="*/ 149 w 297"/>
                <a:gd name="T5" fmla="*/ 76 h 99"/>
                <a:gd name="T6" fmla="*/ 69 w 297"/>
                <a:gd name="T7" fmla="*/ 29 h 99"/>
                <a:gd name="T8" fmla="*/ 14 w 297"/>
                <a:gd name="T9" fmla="*/ 6 h 99"/>
                <a:gd name="T10" fmla="*/ 0 w 297"/>
                <a:gd name="T11" fmla="*/ 0 h 99"/>
                <a:gd name="T12" fmla="*/ 44 w 297"/>
                <a:gd name="T13" fmla="*/ 8 h 99"/>
                <a:gd name="T14" fmla="*/ 129 w 297"/>
                <a:gd name="T15" fmla="*/ 43 h 99"/>
                <a:gd name="T16" fmla="*/ 281 w 297"/>
                <a:gd name="T17" fmla="*/ 92 h 99"/>
                <a:gd name="T18" fmla="*/ 293 w 297"/>
                <a:gd name="T19" fmla="*/ 95 h 99"/>
                <a:gd name="T20" fmla="*/ 297 w 297"/>
                <a:gd name="T21" fmla="*/ 9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7" h="99">
                  <a:moveTo>
                    <a:pt x="297" y="97"/>
                  </a:moveTo>
                  <a:cubicBezTo>
                    <a:pt x="265" y="98"/>
                    <a:pt x="236" y="99"/>
                    <a:pt x="208" y="96"/>
                  </a:cubicBezTo>
                  <a:cubicBezTo>
                    <a:pt x="181" y="92"/>
                    <a:pt x="165" y="84"/>
                    <a:pt x="149" y="76"/>
                  </a:cubicBezTo>
                  <a:cubicBezTo>
                    <a:pt x="121" y="60"/>
                    <a:pt x="94" y="45"/>
                    <a:pt x="69" y="29"/>
                  </a:cubicBezTo>
                  <a:cubicBezTo>
                    <a:pt x="55" y="20"/>
                    <a:pt x="36" y="12"/>
                    <a:pt x="14" y="6"/>
                  </a:cubicBezTo>
                  <a:cubicBezTo>
                    <a:pt x="9" y="5"/>
                    <a:pt x="4" y="3"/>
                    <a:pt x="0" y="0"/>
                  </a:cubicBezTo>
                  <a:cubicBezTo>
                    <a:pt x="18" y="1"/>
                    <a:pt x="30" y="5"/>
                    <a:pt x="44" y="8"/>
                  </a:cubicBezTo>
                  <a:cubicBezTo>
                    <a:pt x="79" y="17"/>
                    <a:pt x="104" y="30"/>
                    <a:pt x="129" y="43"/>
                  </a:cubicBezTo>
                  <a:cubicBezTo>
                    <a:pt x="170" y="64"/>
                    <a:pt x="217" y="82"/>
                    <a:pt x="281" y="92"/>
                  </a:cubicBezTo>
                  <a:cubicBezTo>
                    <a:pt x="285" y="93"/>
                    <a:pt x="289" y="94"/>
                    <a:pt x="293" y="95"/>
                  </a:cubicBezTo>
                  <a:cubicBezTo>
                    <a:pt x="294" y="95"/>
                    <a:pt x="295" y="96"/>
                    <a:pt x="297" y="97"/>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39">
              <a:extLst>
                <a:ext uri="{FF2B5EF4-FFF2-40B4-BE49-F238E27FC236}">
                  <a16:creationId xmlns:a16="http://schemas.microsoft.com/office/drawing/2014/main" id="{042A2DEA-7DC4-432A-6C82-C60509FC2AD2}"/>
                </a:ext>
              </a:extLst>
            </p:cNvPr>
            <p:cNvSpPr/>
            <p:nvPr/>
          </p:nvSpPr>
          <p:spPr bwMode="auto">
            <a:xfrm>
              <a:off x="8493125" y="6527800"/>
              <a:ext cx="876300" cy="233362"/>
            </a:xfrm>
            <a:custGeom>
              <a:avLst/>
              <a:gdLst>
                <a:gd name="T0" fmla="*/ 0 w 276"/>
                <a:gd name="T1" fmla="*/ 0 h 60"/>
                <a:gd name="T2" fmla="*/ 124 w 276"/>
                <a:gd name="T3" fmla="*/ 18 h 60"/>
                <a:gd name="T4" fmla="*/ 245 w 276"/>
                <a:gd name="T5" fmla="*/ 51 h 60"/>
                <a:gd name="T6" fmla="*/ 268 w 276"/>
                <a:gd name="T7" fmla="*/ 54 h 60"/>
                <a:gd name="T8" fmla="*/ 275 w 276"/>
                <a:gd name="T9" fmla="*/ 55 h 60"/>
                <a:gd name="T10" fmla="*/ 269 w 276"/>
                <a:gd name="T11" fmla="*/ 58 h 60"/>
                <a:gd name="T12" fmla="*/ 212 w 276"/>
                <a:gd name="T13" fmla="*/ 59 h 60"/>
                <a:gd name="T14" fmla="*/ 92 w 276"/>
                <a:gd name="T15" fmla="*/ 29 h 60"/>
                <a:gd name="T16" fmla="*/ 15 w 276"/>
                <a:gd name="T17" fmla="*/ 5 h 60"/>
                <a:gd name="T18" fmla="*/ 0 w 276"/>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60">
                  <a:moveTo>
                    <a:pt x="0" y="0"/>
                  </a:moveTo>
                  <a:cubicBezTo>
                    <a:pt x="47" y="2"/>
                    <a:pt x="89" y="5"/>
                    <a:pt x="124" y="18"/>
                  </a:cubicBezTo>
                  <a:cubicBezTo>
                    <a:pt x="161" y="30"/>
                    <a:pt x="199" y="43"/>
                    <a:pt x="245" y="51"/>
                  </a:cubicBezTo>
                  <a:cubicBezTo>
                    <a:pt x="252" y="53"/>
                    <a:pt x="260" y="54"/>
                    <a:pt x="268" y="54"/>
                  </a:cubicBezTo>
                  <a:cubicBezTo>
                    <a:pt x="271" y="54"/>
                    <a:pt x="275" y="54"/>
                    <a:pt x="275" y="55"/>
                  </a:cubicBezTo>
                  <a:cubicBezTo>
                    <a:pt x="276" y="57"/>
                    <a:pt x="272" y="57"/>
                    <a:pt x="269" y="58"/>
                  </a:cubicBezTo>
                  <a:cubicBezTo>
                    <a:pt x="250" y="60"/>
                    <a:pt x="231" y="60"/>
                    <a:pt x="212" y="59"/>
                  </a:cubicBezTo>
                  <a:cubicBezTo>
                    <a:pt x="161" y="56"/>
                    <a:pt x="121" y="46"/>
                    <a:pt x="92" y="29"/>
                  </a:cubicBezTo>
                  <a:cubicBezTo>
                    <a:pt x="72" y="18"/>
                    <a:pt x="43" y="12"/>
                    <a:pt x="15" y="5"/>
                  </a:cubicBezTo>
                  <a:cubicBezTo>
                    <a:pt x="10" y="4"/>
                    <a:pt x="4" y="4"/>
                    <a:pt x="0" y="0"/>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40">
              <a:extLst>
                <a:ext uri="{FF2B5EF4-FFF2-40B4-BE49-F238E27FC236}">
                  <a16:creationId xmlns:a16="http://schemas.microsoft.com/office/drawing/2014/main" id="{024AA209-996D-4F50-B66D-8D19773A1232}"/>
                </a:ext>
              </a:extLst>
            </p:cNvPr>
            <p:cNvSpPr/>
            <p:nvPr/>
          </p:nvSpPr>
          <p:spPr bwMode="auto">
            <a:xfrm>
              <a:off x="10731500" y="6834188"/>
              <a:ext cx="165100" cy="47625"/>
            </a:xfrm>
            <a:custGeom>
              <a:avLst/>
              <a:gdLst>
                <a:gd name="T0" fmla="*/ 18 w 52"/>
                <a:gd name="T1" fmla="*/ 12 h 12"/>
                <a:gd name="T2" fmla="*/ 1 w 52"/>
                <a:gd name="T3" fmla="*/ 6 h 12"/>
                <a:gd name="T4" fmla="*/ 17 w 52"/>
                <a:gd name="T5" fmla="*/ 1 h 12"/>
                <a:gd name="T6" fmla="*/ 35 w 52"/>
                <a:gd name="T7" fmla="*/ 1 h 12"/>
                <a:gd name="T8" fmla="*/ 52 w 52"/>
                <a:gd name="T9" fmla="*/ 7 h 12"/>
                <a:gd name="T10" fmla="*/ 37 w 52"/>
                <a:gd name="T11" fmla="*/ 12 h 12"/>
                <a:gd name="T12" fmla="*/ 18 w 52"/>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52" h="12">
                  <a:moveTo>
                    <a:pt x="18" y="12"/>
                  </a:moveTo>
                  <a:cubicBezTo>
                    <a:pt x="6" y="12"/>
                    <a:pt x="0" y="11"/>
                    <a:pt x="1" y="6"/>
                  </a:cubicBezTo>
                  <a:cubicBezTo>
                    <a:pt x="2" y="3"/>
                    <a:pt x="8" y="0"/>
                    <a:pt x="17" y="1"/>
                  </a:cubicBezTo>
                  <a:cubicBezTo>
                    <a:pt x="23" y="1"/>
                    <a:pt x="29" y="2"/>
                    <a:pt x="35" y="1"/>
                  </a:cubicBezTo>
                  <a:cubicBezTo>
                    <a:pt x="46" y="0"/>
                    <a:pt x="51" y="3"/>
                    <a:pt x="52" y="7"/>
                  </a:cubicBezTo>
                  <a:cubicBezTo>
                    <a:pt x="52" y="11"/>
                    <a:pt x="46" y="12"/>
                    <a:pt x="37" y="12"/>
                  </a:cubicBezTo>
                  <a:cubicBezTo>
                    <a:pt x="30" y="12"/>
                    <a:pt x="23" y="11"/>
                    <a:pt x="18" y="12"/>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41">
              <a:extLst>
                <a:ext uri="{FF2B5EF4-FFF2-40B4-BE49-F238E27FC236}">
                  <a16:creationId xmlns:a16="http://schemas.microsoft.com/office/drawing/2014/main" id="{BA17147F-EAC9-C276-8F66-3FE85D62C049}"/>
                </a:ext>
              </a:extLst>
            </p:cNvPr>
            <p:cNvSpPr/>
            <p:nvPr/>
          </p:nvSpPr>
          <p:spPr bwMode="auto">
            <a:xfrm>
              <a:off x="2943225" y="6581775"/>
              <a:ext cx="222250" cy="46037"/>
            </a:xfrm>
            <a:custGeom>
              <a:avLst/>
              <a:gdLst>
                <a:gd name="T0" fmla="*/ 0 w 70"/>
                <a:gd name="T1" fmla="*/ 3 h 12"/>
                <a:gd name="T2" fmla="*/ 70 w 70"/>
                <a:gd name="T3" fmla="*/ 2 h 12"/>
                <a:gd name="T4" fmla="*/ 40 w 70"/>
                <a:gd name="T5" fmla="*/ 2 h 12"/>
                <a:gd name="T6" fmla="*/ 40 w 70"/>
                <a:gd name="T7" fmla="*/ 5 h 12"/>
                <a:gd name="T8" fmla="*/ 27 w 70"/>
                <a:gd name="T9" fmla="*/ 12 h 12"/>
                <a:gd name="T10" fmla="*/ 13 w 70"/>
                <a:gd name="T11" fmla="*/ 7 h 12"/>
                <a:gd name="T12" fmla="*/ 0 w 70"/>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70" h="12">
                  <a:moveTo>
                    <a:pt x="0" y="3"/>
                  </a:moveTo>
                  <a:cubicBezTo>
                    <a:pt x="23" y="1"/>
                    <a:pt x="46" y="0"/>
                    <a:pt x="70" y="2"/>
                  </a:cubicBezTo>
                  <a:cubicBezTo>
                    <a:pt x="60" y="6"/>
                    <a:pt x="60" y="6"/>
                    <a:pt x="40" y="2"/>
                  </a:cubicBezTo>
                  <a:cubicBezTo>
                    <a:pt x="38" y="3"/>
                    <a:pt x="40" y="4"/>
                    <a:pt x="40" y="5"/>
                  </a:cubicBezTo>
                  <a:cubicBezTo>
                    <a:pt x="42" y="9"/>
                    <a:pt x="36" y="11"/>
                    <a:pt x="27" y="12"/>
                  </a:cubicBezTo>
                  <a:cubicBezTo>
                    <a:pt x="18" y="12"/>
                    <a:pt x="14" y="10"/>
                    <a:pt x="13" y="7"/>
                  </a:cubicBezTo>
                  <a:cubicBezTo>
                    <a:pt x="12" y="3"/>
                    <a:pt x="8" y="3"/>
                    <a:pt x="0" y="3"/>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42">
              <a:extLst>
                <a:ext uri="{FF2B5EF4-FFF2-40B4-BE49-F238E27FC236}">
                  <a16:creationId xmlns:a16="http://schemas.microsoft.com/office/drawing/2014/main" id="{1869F0DA-27CE-4621-F045-6A66198573A0}"/>
                </a:ext>
              </a:extLst>
            </p:cNvPr>
            <p:cNvSpPr/>
            <p:nvPr/>
          </p:nvSpPr>
          <p:spPr bwMode="auto">
            <a:xfrm>
              <a:off x="10760075" y="6788150"/>
              <a:ext cx="107950" cy="42862"/>
            </a:xfrm>
            <a:custGeom>
              <a:avLst/>
              <a:gdLst>
                <a:gd name="T0" fmla="*/ 18 w 34"/>
                <a:gd name="T1" fmla="*/ 11 h 11"/>
                <a:gd name="T2" fmla="*/ 0 w 34"/>
                <a:gd name="T3" fmla="*/ 5 h 11"/>
                <a:gd name="T4" fmla="*/ 17 w 34"/>
                <a:gd name="T5" fmla="*/ 0 h 11"/>
                <a:gd name="T6" fmla="*/ 34 w 34"/>
                <a:gd name="T7" fmla="*/ 6 h 11"/>
                <a:gd name="T8" fmla="*/ 18 w 34"/>
                <a:gd name="T9" fmla="*/ 11 h 11"/>
              </a:gdLst>
              <a:ahLst/>
              <a:cxnLst>
                <a:cxn ang="0">
                  <a:pos x="T0" y="T1"/>
                </a:cxn>
                <a:cxn ang="0">
                  <a:pos x="T2" y="T3"/>
                </a:cxn>
                <a:cxn ang="0">
                  <a:pos x="T4" y="T5"/>
                </a:cxn>
                <a:cxn ang="0">
                  <a:pos x="T6" y="T7"/>
                </a:cxn>
                <a:cxn ang="0">
                  <a:pos x="T8" y="T9"/>
                </a:cxn>
              </a:cxnLst>
              <a:rect l="0" t="0" r="r" b="b"/>
              <a:pathLst>
                <a:path w="34" h="11">
                  <a:moveTo>
                    <a:pt x="18" y="11"/>
                  </a:moveTo>
                  <a:cubicBezTo>
                    <a:pt x="8" y="11"/>
                    <a:pt x="0" y="10"/>
                    <a:pt x="0" y="5"/>
                  </a:cubicBezTo>
                  <a:cubicBezTo>
                    <a:pt x="0" y="1"/>
                    <a:pt x="8" y="0"/>
                    <a:pt x="17" y="0"/>
                  </a:cubicBezTo>
                  <a:cubicBezTo>
                    <a:pt x="26" y="0"/>
                    <a:pt x="34" y="1"/>
                    <a:pt x="34" y="6"/>
                  </a:cubicBezTo>
                  <a:cubicBezTo>
                    <a:pt x="34" y="10"/>
                    <a:pt x="27" y="11"/>
                    <a:pt x="18"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43">
              <a:extLst>
                <a:ext uri="{FF2B5EF4-FFF2-40B4-BE49-F238E27FC236}">
                  <a16:creationId xmlns:a16="http://schemas.microsoft.com/office/drawing/2014/main" id="{66493998-602D-066A-49DA-60E3D60E797D}"/>
                </a:ext>
              </a:extLst>
            </p:cNvPr>
            <p:cNvSpPr/>
            <p:nvPr/>
          </p:nvSpPr>
          <p:spPr bwMode="auto">
            <a:xfrm>
              <a:off x="3562350" y="6675438"/>
              <a:ext cx="123825" cy="46037"/>
            </a:xfrm>
            <a:custGeom>
              <a:avLst/>
              <a:gdLst>
                <a:gd name="T0" fmla="*/ 18 w 39"/>
                <a:gd name="T1" fmla="*/ 0 h 12"/>
                <a:gd name="T2" fmla="*/ 39 w 39"/>
                <a:gd name="T3" fmla="*/ 5 h 12"/>
                <a:gd name="T4" fmla="*/ 29 w 39"/>
                <a:gd name="T5" fmla="*/ 6 h 12"/>
                <a:gd name="T6" fmla="*/ 14 w 39"/>
                <a:gd name="T7" fmla="*/ 12 h 12"/>
                <a:gd name="T8" fmla="*/ 1 w 39"/>
                <a:gd name="T9" fmla="*/ 8 h 12"/>
                <a:gd name="T10" fmla="*/ 15 w 39"/>
                <a:gd name="T11" fmla="*/ 1 h 12"/>
                <a:gd name="T12" fmla="*/ 18 w 3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9" h="12">
                  <a:moveTo>
                    <a:pt x="18" y="0"/>
                  </a:moveTo>
                  <a:cubicBezTo>
                    <a:pt x="26" y="1"/>
                    <a:pt x="33" y="2"/>
                    <a:pt x="39" y="5"/>
                  </a:cubicBezTo>
                  <a:cubicBezTo>
                    <a:pt x="36" y="5"/>
                    <a:pt x="30" y="3"/>
                    <a:pt x="29" y="6"/>
                  </a:cubicBezTo>
                  <a:cubicBezTo>
                    <a:pt x="29" y="10"/>
                    <a:pt x="24" y="12"/>
                    <a:pt x="14" y="12"/>
                  </a:cubicBezTo>
                  <a:cubicBezTo>
                    <a:pt x="8" y="12"/>
                    <a:pt x="3" y="10"/>
                    <a:pt x="1" y="8"/>
                  </a:cubicBezTo>
                  <a:cubicBezTo>
                    <a:pt x="0" y="4"/>
                    <a:pt x="7" y="2"/>
                    <a:pt x="15" y="1"/>
                  </a:cubicBezTo>
                  <a:cubicBezTo>
                    <a:pt x="16" y="1"/>
                    <a:pt x="17" y="0"/>
                    <a:pt x="18" y="0"/>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44">
              <a:extLst>
                <a:ext uri="{FF2B5EF4-FFF2-40B4-BE49-F238E27FC236}">
                  <a16:creationId xmlns:a16="http://schemas.microsoft.com/office/drawing/2014/main" id="{C464DF6D-5896-AF99-1942-5EF21773B5B9}"/>
                </a:ext>
              </a:extLst>
            </p:cNvPr>
            <p:cNvSpPr/>
            <p:nvPr/>
          </p:nvSpPr>
          <p:spPr bwMode="auto">
            <a:xfrm>
              <a:off x="358775" y="6332538"/>
              <a:ext cx="114300" cy="50800"/>
            </a:xfrm>
            <a:custGeom>
              <a:avLst/>
              <a:gdLst>
                <a:gd name="T0" fmla="*/ 0 w 36"/>
                <a:gd name="T1" fmla="*/ 6 h 13"/>
                <a:gd name="T2" fmla="*/ 22 w 36"/>
                <a:gd name="T3" fmla="*/ 0 h 13"/>
                <a:gd name="T4" fmla="*/ 34 w 36"/>
                <a:gd name="T5" fmla="*/ 7 h 13"/>
                <a:gd name="T6" fmla="*/ 23 w 36"/>
                <a:gd name="T7" fmla="*/ 12 h 13"/>
                <a:gd name="T8" fmla="*/ 10 w 36"/>
                <a:gd name="T9" fmla="*/ 10 h 13"/>
                <a:gd name="T10" fmla="*/ 0 w 36"/>
                <a:gd name="T11" fmla="*/ 6 h 13"/>
              </a:gdLst>
              <a:ahLst/>
              <a:cxnLst>
                <a:cxn ang="0">
                  <a:pos x="T0" y="T1"/>
                </a:cxn>
                <a:cxn ang="0">
                  <a:pos x="T2" y="T3"/>
                </a:cxn>
                <a:cxn ang="0">
                  <a:pos x="T4" y="T5"/>
                </a:cxn>
                <a:cxn ang="0">
                  <a:pos x="T6" y="T7"/>
                </a:cxn>
                <a:cxn ang="0">
                  <a:pos x="T8" y="T9"/>
                </a:cxn>
                <a:cxn ang="0">
                  <a:pos x="T10" y="T11"/>
                </a:cxn>
              </a:cxnLst>
              <a:rect l="0" t="0" r="r" b="b"/>
              <a:pathLst>
                <a:path w="36" h="13">
                  <a:moveTo>
                    <a:pt x="0" y="6"/>
                  </a:moveTo>
                  <a:cubicBezTo>
                    <a:pt x="6" y="3"/>
                    <a:pt x="14" y="1"/>
                    <a:pt x="22" y="0"/>
                  </a:cubicBezTo>
                  <a:cubicBezTo>
                    <a:pt x="27" y="2"/>
                    <a:pt x="36" y="3"/>
                    <a:pt x="34" y="7"/>
                  </a:cubicBezTo>
                  <a:cubicBezTo>
                    <a:pt x="33" y="10"/>
                    <a:pt x="29" y="11"/>
                    <a:pt x="23" y="12"/>
                  </a:cubicBezTo>
                  <a:cubicBezTo>
                    <a:pt x="18" y="13"/>
                    <a:pt x="14" y="12"/>
                    <a:pt x="10" y="10"/>
                  </a:cubicBezTo>
                  <a:cubicBezTo>
                    <a:pt x="6" y="9"/>
                    <a:pt x="7" y="6"/>
                    <a:pt x="0" y="6"/>
                  </a:cubicBezTo>
                  <a:close/>
                </a:path>
              </a:pathLst>
            </a:custGeom>
            <a:solidFill>
              <a:srgbClr val="E3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45">
              <a:extLst>
                <a:ext uri="{FF2B5EF4-FFF2-40B4-BE49-F238E27FC236}">
                  <a16:creationId xmlns:a16="http://schemas.microsoft.com/office/drawing/2014/main" id="{FFFB29FB-ECF5-70DA-CED5-01BEFCEE6713}"/>
                </a:ext>
              </a:extLst>
            </p:cNvPr>
            <p:cNvSpPr/>
            <p:nvPr/>
          </p:nvSpPr>
          <p:spPr bwMode="auto">
            <a:xfrm>
              <a:off x="69850" y="6457950"/>
              <a:ext cx="88900" cy="42862"/>
            </a:xfrm>
            <a:custGeom>
              <a:avLst/>
              <a:gdLst>
                <a:gd name="T0" fmla="*/ 28 w 28"/>
                <a:gd name="T1" fmla="*/ 6 h 11"/>
                <a:gd name="T2" fmla="*/ 15 w 28"/>
                <a:gd name="T3" fmla="*/ 11 h 11"/>
                <a:gd name="T4" fmla="*/ 0 w 28"/>
                <a:gd name="T5" fmla="*/ 6 h 11"/>
                <a:gd name="T6" fmla="*/ 16 w 28"/>
                <a:gd name="T7" fmla="*/ 0 h 11"/>
                <a:gd name="T8" fmla="*/ 28 w 28"/>
                <a:gd name="T9" fmla="*/ 6 h 11"/>
              </a:gdLst>
              <a:ahLst/>
              <a:cxnLst>
                <a:cxn ang="0">
                  <a:pos x="T0" y="T1"/>
                </a:cxn>
                <a:cxn ang="0">
                  <a:pos x="T2" y="T3"/>
                </a:cxn>
                <a:cxn ang="0">
                  <a:pos x="T4" y="T5"/>
                </a:cxn>
                <a:cxn ang="0">
                  <a:pos x="T6" y="T7"/>
                </a:cxn>
                <a:cxn ang="0">
                  <a:pos x="T8" y="T9"/>
                </a:cxn>
              </a:cxnLst>
              <a:rect l="0" t="0" r="r" b="b"/>
              <a:pathLst>
                <a:path w="28" h="11">
                  <a:moveTo>
                    <a:pt x="28" y="6"/>
                  </a:moveTo>
                  <a:cubicBezTo>
                    <a:pt x="28" y="9"/>
                    <a:pt x="24" y="11"/>
                    <a:pt x="15" y="11"/>
                  </a:cubicBezTo>
                  <a:cubicBezTo>
                    <a:pt x="6" y="11"/>
                    <a:pt x="0" y="9"/>
                    <a:pt x="0" y="6"/>
                  </a:cubicBezTo>
                  <a:cubicBezTo>
                    <a:pt x="0" y="2"/>
                    <a:pt x="6" y="0"/>
                    <a:pt x="16" y="0"/>
                  </a:cubicBezTo>
                  <a:cubicBezTo>
                    <a:pt x="25" y="0"/>
                    <a:pt x="28" y="2"/>
                    <a:pt x="28"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46">
              <a:extLst>
                <a:ext uri="{FF2B5EF4-FFF2-40B4-BE49-F238E27FC236}">
                  <a16:creationId xmlns:a16="http://schemas.microsoft.com/office/drawing/2014/main" id="{9441565F-7D37-F6E2-DFAC-3D1421B9A322}"/>
                </a:ext>
              </a:extLst>
            </p:cNvPr>
            <p:cNvSpPr/>
            <p:nvPr/>
          </p:nvSpPr>
          <p:spPr bwMode="auto">
            <a:xfrm>
              <a:off x="7683500" y="6838950"/>
              <a:ext cx="88900" cy="42862"/>
            </a:xfrm>
            <a:custGeom>
              <a:avLst/>
              <a:gdLst>
                <a:gd name="T0" fmla="*/ 28 w 28"/>
                <a:gd name="T1" fmla="*/ 5 h 11"/>
                <a:gd name="T2" fmla="*/ 16 w 28"/>
                <a:gd name="T3" fmla="*/ 11 h 11"/>
                <a:gd name="T4" fmla="*/ 0 w 28"/>
                <a:gd name="T5" fmla="*/ 6 h 11"/>
                <a:gd name="T6" fmla="*/ 16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8" y="9"/>
                    <a:pt x="24" y="11"/>
                    <a:pt x="16" y="11"/>
                  </a:cubicBezTo>
                  <a:cubicBezTo>
                    <a:pt x="7" y="11"/>
                    <a:pt x="0" y="9"/>
                    <a:pt x="0" y="6"/>
                  </a:cubicBezTo>
                  <a:cubicBezTo>
                    <a:pt x="0" y="2"/>
                    <a:pt x="6" y="0"/>
                    <a:pt x="16" y="0"/>
                  </a:cubicBezTo>
                  <a:cubicBezTo>
                    <a:pt x="25" y="0"/>
                    <a:pt x="28" y="2"/>
                    <a:pt x="28"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47">
              <a:extLst>
                <a:ext uri="{FF2B5EF4-FFF2-40B4-BE49-F238E27FC236}">
                  <a16:creationId xmlns:a16="http://schemas.microsoft.com/office/drawing/2014/main" id="{109ED8A5-C198-E579-82A9-01D37D7757BB}"/>
                </a:ext>
              </a:extLst>
            </p:cNvPr>
            <p:cNvSpPr/>
            <p:nvPr/>
          </p:nvSpPr>
          <p:spPr bwMode="auto">
            <a:xfrm>
              <a:off x="10521950" y="6811963"/>
              <a:ext cx="92075" cy="42862"/>
            </a:xfrm>
            <a:custGeom>
              <a:avLst/>
              <a:gdLst>
                <a:gd name="T0" fmla="*/ 0 w 29"/>
                <a:gd name="T1" fmla="*/ 6 h 11"/>
                <a:gd name="T2" fmla="*/ 13 w 29"/>
                <a:gd name="T3" fmla="*/ 0 h 11"/>
                <a:gd name="T4" fmla="*/ 29 w 29"/>
                <a:gd name="T5" fmla="*/ 6 h 11"/>
                <a:gd name="T6" fmla="*/ 13 w 29"/>
                <a:gd name="T7" fmla="*/ 11 h 11"/>
                <a:gd name="T8" fmla="*/ 0 w 29"/>
                <a:gd name="T9" fmla="*/ 6 h 11"/>
              </a:gdLst>
              <a:ahLst/>
              <a:cxnLst>
                <a:cxn ang="0">
                  <a:pos x="T0" y="T1"/>
                </a:cxn>
                <a:cxn ang="0">
                  <a:pos x="T2" y="T3"/>
                </a:cxn>
                <a:cxn ang="0">
                  <a:pos x="T4" y="T5"/>
                </a:cxn>
                <a:cxn ang="0">
                  <a:pos x="T6" y="T7"/>
                </a:cxn>
                <a:cxn ang="0">
                  <a:pos x="T8" y="T9"/>
                </a:cxn>
              </a:cxnLst>
              <a:rect l="0" t="0" r="r" b="b"/>
              <a:pathLst>
                <a:path w="28" h="11">
                  <a:moveTo>
                    <a:pt x="0" y="6"/>
                  </a:moveTo>
                  <a:cubicBezTo>
                    <a:pt x="0" y="3"/>
                    <a:pt x="4" y="0"/>
                    <a:pt x="13" y="0"/>
                  </a:cubicBezTo>
                  <a:cubicBezTo>
                    <a:pt x="22" y="0"/>
                    <a:pt x="29" y="2"/>
                    <a:pt x="29" y="6"/>
                  </a:cubicBezTo>
                  <a:cubicBezTo>
                    <a:pt x="28" y="9"/>
                    <a:pt x="22" y="11"/>
                    <a:pt x="13" y="11"/>
                  </a:cubicBezTo>
                  <a:cubicBezTo>
                    <a:pt x="4" y="11"/>
                    <a:pt x="1" y="9"/>
                    <a:pt x="0"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48">
              <a:extLst>
                <a:ext uri="{FF2B5EF4-FFF2-40B4-BE49-F238E27FC236}">
                  <a16:creationId xmlns:a16="http://schemas.microsoft.com/office/drawing/2014/main" id="{A26343E8-A21D-E75F-E648-A7C6611B7BDA}"/>
                </a:ext>
              </a:extLst>
            </p:cNvPr>
            <p:cNvSpPr/>
            <p:nvPr/>
          </p:nvSpPr>
          <p:spPr bwMode="auto">
            <a:xfrm>
              <a:off x="11360150" y="6823075"/>
              <a:ext cx="92075" cy="42862"/>
            </a:xfrm>
            <a:custGeom>
              <a:avLst/>
              <a:gdLst>
                <a:gd name="T0" fmla="*/ 15 w 29"/>
                <a:gd name="T1" fmla="*/ 0 h 11"/>
                <a:gd name="T2" fmla="*/ 29 w 29"/>
                <a:gd name="T3" fmla="*/ 5 h 11"/>
                <a:gd name="T4" fmla="*/ 15 w 29"/>
                <a:gd name="T5" fmla="*/ 11 h 11"/>
                <a:gd name="T6" fmla="*/ 1 w 29"/>
                <a:gd name="T7" fmla="*/ 6 h 11"/>
                <a:gd name="T8" fmla="*/ 15 w 29"/>
                <a:gd name="T9" fmla="*/ 0 h 11"/>
              </a:gdLst>
              <a:ahLst/>
              <a:cxnLst>
                <a:cxn ang="0">
                  <a:pos x="T0" y="T1"/>
                </a:cxn>
                <a:cxn ang="0">
                  <a:pos x="T2" y="T3"/>
                </a:cxn>
                <a:cxn ang="0">
                  <a:pos x="T4" y="T5"/>
                </a:cxn>
                <a:cxn ang="0">
                  <a:pos x="T6" y="T7"/>
                </a:cxn>
                <a:cxn ang="0">
                  <a:pos x="T8" y="T9"/>
                </a:cxn>
              </a:cxnLst>
              <a:rect l="0" t="0" r="r" b="b"/>
              <a:pathLst>
                <a:path w="28" h="11">
                  <a:moveTo>
                    <a:pt x="15" y="0"/>
                  </a:moveTo>
                  <a:cubicBezTo>
                    <a:pt x="23" y="0"/>
                    <a:pt x="29" y="2"/>
                    <a:pt x="29" y="5"/>
                  </a:cubicBezTo>
                  <a:cubicBezTo>
                    <a:pt x="29" y="9"/>
                    <a:pt x="24" y="11"/>
                    <a:pt x="15" y="11"/>
                  </a:cubicBezTo>
                  <a:cubicBezTo>
                    <a:pt x="8" y="11"/>
                    <a:pt x="1" y="9"/>
                    <a:pt x="1" y="6"/>
                  </a:cubicBezTo>
                  <a:cubicBezTo>
                    <a:pt x="0" y="2"/>
                    <a:pt x="6" y="0"/>
                    <a:pt x="15"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49">
              <a:extLst>
                <a:ext uri="{FF2B5EF4-FFF2-40B4-BE49-F238E27FC236}">
                  <a16:creationId xmlns:a16="http://schemas.microsoft.com/office/drawing/2014/main" id="{5284A54D-EA6E-8E2B-38DC-FB2826EBC5CB}"/>
                </a:ext>
              </a:extLst>
            </p:cNvPr>
            <p:cNvSpPr/>
            <p:nvPr/>
          </p:nvSpPr>
          <p:spPr bwMode="auto">
            <a:xfrm>
              <a:off x="41275" y="6503988"/>
              <a:ext cx="88900" cy="46037"/>
            </a:xfrm>
            <a:custGeom>
              <a:avLst/>
              <a:gdLst>
                <a:gd name="T0" fmla="*/ 15 w 28"/>
                <a:gd name="T1" fmla="*/ 12 h 12"/>
                <a:gd name="T2" fmla="*/ 0 w 28"/>
                <a:gd name="T3" fmla="*/ 7 h 12"/>
                <a:gd name="T4" fmla="*/ 14 w 28"/>
                <a:gd name="T5" fmla="*/ 0 h 12"/>
                <a:gd name="T6" fmla="*/ 28 w 28"/>
                <a:gd name="T7" fmla="*/ 6 h 12"/>
                <a:gd name="T8" fmla="*/ 15 w 28"/>
                <a:gd name="T9" fmla="*/ 12 h 12"/>
              </a:gdLst>
              <a:ahLst/>
              <a:cxnLst>
                <a:cxn ang="0">
                  <a:pos x="T0" y="T1"/>
                </a:cxn>
                <a:cxn ang="0">
                  <a:pos x="T2" y="T3"/>
                </a:cxn>
                <a:cxn ang="0">
                  <a:pos x="T4" y="T5"/>
                </a:cxn>
                <a:cxn ang="0">
                  <a:pos x="T6" y="T7"/>
                </a:cxn>
                <a:cxn ang="0">
                  <a:pos x="T8" y="T9"/>
                </a:cxn>
              </a:cxnLst>
              <a:rect l="0" t="0" r="r" b="b"/>
              <a:pathLst>
                <a:path w="28" h="12">
                  <a:moveTo>
                    <a:pt x="15" y="12"/>
                  </a:moveTo>
                  <a:cubicBezTo>
                    <a:pt x="6" y="11"/>
                    <a:pt x="0" y="10"/>
                    <a:pt x="0" y="7"/>
                  </a:cubicBezTo>
                  <a:cubicBezTo>
                    <a:pt x="0" y="3"/>
                    <a:pt x="5" y="0"/>
                    <a:pt x="14" y="0"/>
                  </a:cubicBezTo>
                  <a:cubicBezTo>
                    <a:pt x="22" y="0"/>
                    <a:pt x="28" y="3"/>
                    <a:pt x="28" y="6"/>
                  </a:cubicBezTo>
                  <a:cubicBezTo>
                    <a:pt x="28" y="9"/>
                    <a:pt x="24" y="12"/>
                    <a:pt x="15" y="12"/>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50">
              <a:extLst>
                <a:ext uri="{FF2B5EF4-FFF2-40B4-BE49-F238E27FC236}">
                  <a16:creationId xmlns:a16="http://schemas.microsoft.com/office/drawing/2014/main" id="{3262797C-20F4-EC3A-0FEF-2D26B9EF84AF}"/>
                </a:ext>
              </a:extLst>
            </p:cNvPr>
            <p:cNvSpPr/>
            <p:nvPr/>
          </p:nvSpPr>
          <p:spPr bwMode="auto">
            <a:xfrm>
              <a:off x="10623550" y="6826250"/>
              <a:ext cx="92075" cy="42862"/>
            </a:xfrm>
            <a:custGeom>
              <a:avLst/>
              <a:gdLst>
                <a:gd name="T0" fmla="*/ 29 w 29"/>
                <a:gd name="T1" fmla="*/ 5 h 11"/>
                <a:gd name="T2" fmla="*/ 17 w 29"/>
                <a:gd name="T3" fmla="*/ 11 h 11"/>
                <a:gd name="T4" fmla="*/ 1 w 29"/>
                <a:gd name="T5" fmla="*/ 5 h 11"/>
                <a:gd name="T6" fmla="*/ 14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9" y="8"/>
                    <a:pt x="25" y="11"/>
                    <a:pt x="17" y="11"/>
                  </a:cubicBezTo>
                  <a:cubicBezTo>
                    <a:pt x="7" y="11"/>
                    <a:pt x="1" y="9"/>
                    <a:pt x="1" y="5"/>
                  </a:cubicBezTo>
                  <a:cubicBezTo>
                    <a:pt x="0" y="2"/>
                    <a:pt x="6" y="0"/>
                    <a:pt x="14" y="0"/>
                  </a:cubicBezTo>
                  <a:cubicBezTo>
                    <a:pt x="22" y="0"/>
                    <a:pt x="29" y="1"/>
                    <a:pt x="29"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51">
              <a:extLst>
                <a:ext uri="{FF2B5EF4-FFF2-40B4-BE49-F238E27FC236}">
                  <a16:creationId xmlns:a16="http://schemas.microsoft.com/office/drawing/2014/main" id="{82B78F5A-EA33-7148-CFA6-59D48769A26B}"/>
                </a:ext>
              </a:extLst>
            </p:cNvPr>
            <p:cNvSpPr/>
            <p:nvPr/>
          </p:nvSpPr>
          <p:spPr bwMode="auto">
            <a:xfrm>
              <a:off x="11017250" y="6811963"/>
              <a:ext cx="92075" cy="42862"/>
            </a:xfrm>
            <a:custGeom>
              <a:avLst/>
              <a:gdLst>
                <a:gd name="T0" fmla="*/ 28 w 29"/>
                <a:gd name="T1" fmla="*/ 4 h 11"/>
                <a:gd name="T2" fmla="*/ 15 w 29"/>
                <a:gd name="T3" fmla="*/ 11 h 11"/>
                <a:gd name="T4" fmla="*/ 0 w 29"/>
                <a:gd name="T5" fmla="*/ 6 h 11"/>
                <a:gd name="T6" fmla="*/ 14 w 29"/>
                <a:gd name="T7" fmla="*/ 0 h 11"/>
                <a:gd name="T8" fmla="*/ 28 w 29"/>
                <a:gd name="T9" fmla="*/ 4 h 11"/>
              </a:gdLst>
              <a:ahLst/>
              <a:cxnLst>
                <a:cxn ang="0">
                  <a:pos x="T0" y="T1"/>
                </a:cxn>
                <a:cxn ang="0">
                  <a:pos x="T2" y="T3"/>
                </a:cxn>
                <a:cxn ang="0">
                  <a:pos x="T4" y="T5"/>
                </a:cxn>
                <a:cxn ang="0">
                  <a:pos x="T6" y="T7"/>
                </a:cxn>
                <a:cxn ang="0">
                  <a:pos x="T8" y="T9"/>
                </a:cxn>
              </a:cxnLst>
              <a:rect l="0" t="0" r="r" b="b"/>
              <a:pathLst>
                <a:path w="28" h="11">
                  <a:moveTo>
                    <a:pt x="28" y="4"/>
                  </a:moveTo>
                  <a:cubicBezTo>
                    <a:pt x="28" y="9"/>
                    <a:pt x="24" y="11"/>
                    <a:pt x="15" y="11"/>
                  </a:cubicBezTo>
                  <a:cubicBezTo>
                    <a:pt x="6" y="11"/>
                    <a:pt x="0" y="9"/>
                    <a:pt x="0" y="6"/>
                  </a:cubicBezTo>
                  <a:cubicBezTo>
                    <a:pt x="0" y="3"/>
                    <a:pt x="6" y="0"/>
                    <a:pt x="14" y="0"/>
                  </a:cubicBezTo>
                  <a:cubicBezTo>
                    <a:pt x="23" y="0"/>
                    <a:pt x="29" y="2"/>
                    <a:pt x="28"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52">
              <a:extLst>
                <a:ext uri="{FF2B5EF4-FFF2-40B4-BE49-F238E27FC236}">
                  <a16:creationId xmlns:a16="http://schemas.microsoft.com/office/drawing/2014/main" id="{7D9FC815-2AC2-C530-5150-4A04FBF10E4B}"/>
                </a:ext>
              </a:extLst>
            </p:cNvPr>
            <p:cNvSpPr/>
            <p:nvPr/>
          </p:nvSpPr>
          <p:spPr bwMode="auto">
            <a:xfrm>
              <a:off x="7820025" y="6799263"/>
              <a:ext cx="88900" cy="42862"/>
            </a:xfrm>
            <a:custGeom>
              <a:avLst/>
              <a:gdLst>
                <a:gd name="T0" fmla="*/ 16 w 28"/>
                <a:gd name="T1" fmla="*/ 11 h 11"/>
                <a:gd name="T2" fmla="*/ 0 w 28"/>
                <a:gd name="T3" fmla="*/ 6 h 11"/>
                <a:gd name="T4" fmla="*/ 14 w 28"/>
                <a:gd name="T5" fmla="*/ 0 h 11"/>
                <a:gd name="T6" fmla="*/ 28 w 28"/>
                <a:gd name="T7" fmla="*/ 5 h 11"/>
                <a:gd name="T8" fmla="*/ 16 w 28"/>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5" y="11"/>
                    <a:pt x="0" y="9"/>
                    <a:pt x="0" y="6"/>
                  </a:cubicBezTo>
                  <a:cubicBezTo>
                    <a:pt x="0" y="2"/>
                    <a:pt x="5" y="0"/>
                    <a:pt x="14" y="0"/>
                  </a:cubicBezTo>
                  <a:cubicBezTo>
                    <a:pt x="22" y="0"/>
                    <a:pt x="28" y="2"/>
                    <a:pt x="28" y="5"/>
                  </a:cubicBezTo>
                  <a:cubicBezTo>
                    <a:pt x="27" y="9"/>
                    <a:pt x="23" y="11"/>
                    <a:pt x="16"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53">
              <a:extLst>
                <a:ext uri="{FF2B5EF4-FFF2-40B4-BE49-F238E27FC236}">
                  <a16:creationId xmlns:a16="http://schemas.microsoft.com/office/drawing/2014/main" id="{F5F3D74B-27DC-2504-EDF6-3960738B4676}"/>
                </a:ext>
              </a:extLst>
            </p:cNvPr>
            <p:cNvSpPr/>
            <p:nvPr/>
          </p:nvSpPr>
          <p:spPr bwMode="auto">
            <a:xfrm>
              <a:off x="11125200" y="6799263"/>
              <a:ext cx="85725" cy="42862"/>
            </a:xfrm>
            <a:custGeom>
              <a:avLst/>
              <a:gdLst>
                <a:gd name="T0" fmla="*/ 13 w 27"/>
                <a:gd name="T1" fmla="*/ 0 h 11"/>
                <a:gd name="T2" fmla="*/ 27 w 27"/>
                <a:gd name="T3" fmla="*/ 5 h 11"/>
                <a:gd name="T4" fmla="*/ 13 w 27"/>
                <a:gd name="T5" fmla="*/ 11 h 11"/>
                <a:gd name="T6" fmla="*/ 0 w 27"/>
                <a:gd name="T7" fmla="*/ 6 h 11"/>
                <a:gd name="T8" fmla="*/ 13 w 27"/>
                <a:gd name="T9" fmla="*/ 0 h 11"/>
              </a:gdLst>
              <a:ahLst/>
              <a:cxnLst>
                <a:cxn ang="0">
                  <a:pos x="T0" y="T1"/>
                </a:cxn>
                <a:cxn ang="0">
                  <a:pos x="T2" y="T3"/>
                </a:cxn>
                <a:cxn ang="0">
                  <a:pos x="T4" y="T5"/>
                </a:cxn>
                <a:cxn ang="0">
                  <a:pos x="T6" y="T7"/>
                </a:cxn>
                <a:cxn ang="0">
                  <a:pos x="T8" y="T9"/>
                </a:cxn>
              </a:cxnLst>
              <a:rect l="0" t="0" r="r" b="b"/>
              <a:pathLst>
                <a:path w="27" h="11">
                  <a:moveTo>
                    <a:pt x="13" y="0"/>
                  </a:moveTo>
                  <a:cubicBezTo>
                    <a:pt x="22" y="0"/>
                    <a:pt x="27" y="2"/>
                    <a:pt x="27" y="5"/>
                  </a:cubicBezTo>
                  <a:cubicBezTo>
                    <a:pt x="27" y="8"/>
                    <a:pt x="22" y="11"/>
                    <a:pt x="13" y="11"/>
                  </a:cubicBezTo>
                  <a:cubicBezTo>
                    <a:pt x="4" y="11"/>
                    <a:pt x="0" y="9"/>
                    <a:pt x="0" y="6"/>
                  </a:cubicBezTo>
                  <a:cubicBezTo>
                    <a:pt x="0" y="2"/>
                    <a:pt x="4" y="0"/>
                    <a:pt x="13"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 name="Freeform 54">
              <a:extLst>
                <a:ext uri="{FF2B5EF4-FFF2-40B4-BE49-F238E27FC236}">
                  <a16:creationId xmlns:a16="http://schemas.microsoft.com/office/drawing/2014/main" id="{8D8DC2D2-2F3C-7280-DCB6-ACC062F95520}"/>
                </a:ext>
              </a:extLst>
            </p:cNvPr>
            <p:cNvSpPr/>
            <p:nvPr/>
          </p:nvSpPr>
          <p:spPr bwMode="auto">
            <a:xfrm>
              <a:off x="495300" y="6297613"/>
              <a:ext cx="123825" cy="53975"/>
            </a:xfrm>
            <a:custGeom>
              <a:avLst/>
              <a:gdLst>
                <a:gd name="T0" fmla="*/ 0 w 39"/>
                <a:gd name="T1" fmla="*/ 5 h 14"/>
                <a:gd name="T2" fmla="*/ 29 w 39"/>
                <a:gd name="T3" fmla="*/ 0 h 14"/>
                <a:gd name="T4" fmla="*/ 30 w 39"/>
                <a:gd name="T5" fmla="*/ 9 h 14"/>
                <a:gd name="T6" fmla="*/ 6 w 39"/>
                <a:gd name="T7" fmla="*/ 8 h 14"/>
                <a:gd name="T8" fmla="*/ 0 w 39"/>
                <a:gd name="T9" fmla="*/ 5 h 14"/>
              </a:gdLst>
              <a:ahLst/>
              <a:cxnLst>
                <a:cxn ang="0">
                  <a:pos x="T0" y="T1"/>
                </a:cxn>
                <a:cxn ang="0">
                  <a:pos x="T2" y="T3"/>
                </a:cxn>
                <a:cxn ang="0">
                  <a:pos x="T4" y="T5"/>
                </a:cxn>
                <a:cxn ang="0">
                  <a:pos x="T6" y="T7"/>
                </a:cxn>
                <a:cxn ang="0">
                  <a:pos x="T8" y="T9"/>
                </a:cxn>
              </a:cxnLst>
              <a:rect l="0" t="0" r="r" b="b"/>
              <a:pathLst>
                <a:path w="39" h="14">
                  <a:moveTo>
                    <a:pt x="0" y="5"/>
                  </a:moveTo>
                  <a:cubicBezTo>
                    <a:pt x="9" y="3"/>
                    <a:pt x="19" y="1"/>
                    <a:pt x="29" y="0"/>
                  </a:cubicBezTo>
                  <a:cubicBezTo>
                    <a:pt x="28" y="3"/>
                    <a:pt x="39" y="6"/>
                    <a:pt x="30" y="9"/>
                  </a:cubicBezTo>
                  <a:cubicBezTo>
                    <a:pt x="20" y="14"/>
                    <a:pt x="12" y="13"/>
                    <a:pt x="6" y="8"/>
                  </a:cubicBezTo>
                  <a:cubicBezTo>
                    <a:pt x="5" y="7"/>
                    <a:pt x="5" y="5"/>
                    <a:pt x="0" y="5"/>
                  </a:cubicBezTo>
                  <a:close/>
                </a:path>
              </a:pathLst>
            </a:custGeom>
            <a:solidFill>
              <a:srgbClr val="E2B1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 name="Freeform 55">
              <a:extLst>
                <a:ext uri="{FF2B5EF4-FFF2-40B4-BE49-F238E27FC236}">
                  <a16:creationId xmlns:a16="http://schemas.microsoft.com/office/drawing/2014/main" id="{A40E27EF-1B95-9073-1C5B-B2079C86C74E}"/>
                </a:ext>
              </a:extLst>
            </p:cNvPr>
            <p:cNvSpPr/>
            <p:nvPr/>
          </p:nvSpPr>
          <p:spPr bwMode="auto">
            <a:xfrm>
              <a:off x="349250" y="6386513"/>
              <a:ext cx="92075" cy="42862"/>
            </a:xfrm>
            <a:custGeom>
              <a:avLst/>
              <a:gdLst>
                <a:gd name="T0" fmla="*/ 0 w 29"/>
                <a:gd name="T1" fmla="*/ 5 h 11"/>
                <a:gd name="T2" fmla="*/ 13 w 29"/>
                <a:gd name="T3" fmla="*/ 0 h 11"/>
                <a:gd name="T4" fmla="*/ 28 w 29"/>
                <a:gd name="T5" fmla="*/ 5 h 11"/>
                <a:gd name="T6" fmla="*/ 13 w 29"/>
                <a:gd name="T7" fmla="*/ 11 h 11"/>
                <a:gd name="T8" fmla="*/ 0 w 29"/>
                <a:gd name="T9" fmla="*/ 5 h 11"/>
              </a:gdLst>
              <a:ahLst/>
              <a:cxnLst>
                <a:cxn ang="0">
                  <a:pos x="T0" y="T1"/>
                </a:cxn>
                <a:cxn ang="0">
                  <a:pos x="T2" y="T3"/>
                </a:cxn>
                <a:cxn ang="0">
                  <a:pos x="T4" y="T5"/>
                </a:cxn>
                <a:cxn ang="0">
                  <a:pos x="T6" y="T7"/>
                </a:cxn>
                <a:cxn ang="0">
                  <a:pos x="T8" y="T9"/>
                </a:cxn>
              </a:cxnLst>
              <a:rect l="0" t="0" r="r" b="b"/>
              <a:pathLst>
                <a:path w="28" h="11">
                  <a:moveTo>
                    <a:pt x="0" y="5"/>
                  </a:moveTo>
                  <a:cubicBezTo>
                    <a:pt x="0" y="2"/>
                    <a:pt x="6" y="0"/>
                    <a:pt x="13" y="0"/>
                  </a:cubicBezTo>
                  <a:cubicBezTo>
                    <a:pt x="21" y="0"/>
                    <a:pt x="29" y="2"/>
                    <a:pt x="28" y="5"/>
                  </a:cubicBezTo>
                  <a:cubicBezTo>
                    <a:pt x="28" y="9"/>
                    <a:pt x="22" y="11"/>
                    <a:pt x="13" y="11"/>
                  </a:cubicBezTo>
                  <a:cubicBezTo>
                    <a:pt x="4" y="11"/>
                    <a:pt x="0" y="9"/>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 name="Freeform 56">
              <a:extLst>
                <a:ext uri="{FF2B5EF4-FFF2-40B4-BE49-F238E27FC236}">
                  <a16:creationId xmlns:a16="http://schemas.microsoft.com/office/drawing/2014/main" id="{D5679DDA-7F43-152B-14C0-EEB19D38526C}"/>
                </a:ext>
              </a:extLst>
            </p:cNvPr>
            <p:cNvSpPr/>
            <p:nvPr/>
          </p:nvSpPr>
          <p:spPr bwMode="auto">
            <a:xfrm>
              <a:off x="3705225" y="6702425"/>
              <a:ext cx="98425" cy="46037"/>
            </a:xfrm>
            <a:custGeom>
              <a:avLst/>
              <a:gdLst>
                <a:gd name="T0" fmla="*/ 7 w 31"/>
                <a:gd name="T1" fmla="*/ 0 h 12"/>
                <a:gd name="T2" fmla="*/ 30 w 31"/>
                <a:gd name="T3" fmla="*/ 3 h 12"/>
                <a:gd name="T4" fmla="*/ 29 w 31"/>
                <a:gd name="T5" fmla="*/ 8 h 12"/>
                <a:gd name="T6" fmla="*/ 10 w 31"/>
                <a:gd name="T7" fmla="*/ 11 h 12"/>
                <a:gd name="T8" fmla="*/ 2 w 31"/>
                <a:gd name="T9" fmla="*/ 4 h 12"/>
                <a:gd name="T10" fmla="*/ 7 w 31"/>
                <a:gd name="T11" fmla="*/ 0 h 12"/>
              </a:gdLst>
              <a:ahLst/>
              <a:cxnLst>
                <a:cxn ang="0">
                  <a:pos x="T0" y="T1"/>
                </a:cxn>
                <a:cxn ang="0">
                  <a:pos x="T2" y="T3"/>
                </a:cxn>
                <a:cxn ang="0">
                  <a:pos x="T4" y="T5"/>
                </a:cxn>
                <a:cxn ang="0">
                  <a:pos x="T6" y="T7"/>
                </a:cxn>
                <a:cxn ang="0">
                  <a:pos x="T8" y="T9"/>
                </a:cxn>
                <a:cxn ang="0">
                  <a:pos x="T10" y="T11"/>
                </a:cxn>
              </a:cxnLst>
              <a:rect l="0" t="0" r="r" b="b"/>
              <a:pathLst>
                <a:path w="31" h="12">
                  <a:moveTo>
                    <a:pt x="7" y="0"/>
                  </a:moveTo>
                  <a:cubicBezTo>
                    <a:pt x="15" y="1"/>
                    <a:pt x="23" y="2"/>
                    <a:pt x="30" y="3"/>
                  </a:cubicBezTo>
                  <a:cubicBezTo>
                    <a:pt x="30" y="5"/>
                    <a:pt x="31" y="7"/>
                    <a:pt x="29" y="8"/>
                  </a:cubicBezTo>
                  <a:cubicBezTo>
                    <a:pt x="26" y="12"/>
                    <a:pt x="17" y="12"/>
                    <a:pt x="10" y="11"/>
                  </a:cubicBezTo>
                  <a:cubicBezTo>
                    <a:pt x="2" y="10"/>
                    <a:pt x="0" y="7"/>
                    <a:pt x="2" y="4"/>
                  </a:cubicBezTo>
                  <a:cubicBezTo>
                    <a:pt x="3" y="3"/>
                    <a:pt x="6" y="1"/>
                    <a:pt x="7" y="0"/>
                  </a:cubicBezTo>
                  <a:close/>
                </a:path>
              </a:pathLst>
            </a:custGeom>
            <a:solidFill>
              <a:srgbClr val="E3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 name="Freeform 57">
              <a:extLst>
                <a:ext uri="{FF2B5EF4-FFF2-40B4-BE49-F238E27FC236}">
                  <a16:creationId xmlns:a16="http://schemas.microsoft.com/office/drawing/2014/main" id="{D83C674E-5D58-423A-0C7A-50108FF6F4B8}"/>
                </a:ext>
              </a:extLst>
            </p:cNvPr>
            <p:cNvSpPr/>
            <p:nvPr/>
          </p:nvSpPr>
          <p:spPr bwMode="auto">
            <a:xfrm>
              <a:off x="11255375" y="6838950"/>
              <a:ext cx="88900" cy="42862"/>
            </a:xfrm>
            <a:custGeom>
              <a:avLst/>
              <a:gdLst>
                <a:gd name="T0" fmla="*/ 28 w 28"/>
                <a:gd name="T1" fmla="*/ 6 h 11"/>
                <a:gd name="T2" fmla="*/ 14 w 28"/>
                <a:gd name="T3" fmla="*/ 11 h 11"/>
                <a:gd name="T4" fmla="*/ 0 w 28"/>
                <a:gd name="T5" fmla="*/ 5 h 11"/>
                <a:gd name="T6" fmla="*/ 15 w 28"/>
                <a:gd name="T7" fmla="*/ 0 h 11"/>
                <a:gd name="T8" fmla="*/ 28 w 28"/>
                <a:gd name="T9" fmla="*/ 6 h 11"/>
              </a:gdLst>
              <a:ahLst/>
              <a:cxnLst>
                <a:cxn ang="0">
                  <a:pos x="T0" y="T1"/>
                </a:cxn>
                <a:cxn ang="0">
                  <a:pos x="T2" y="T3"/>
                </a:cxn>
                <a:cxn ang="0">
                  <a:pos x="T4" y="T5"/>
                </a:cxn>
                <a:cxn ang="0">
                  <a:pos x="T6" y="T7"/>
                </a:cxn>
                <a:cxn ang="0">
                  <a:pos x="T8" y="T9"/>
                </a:cxn>
              </a:cxnLst>
              <a:rect l="0" t="0" r="r" b="b"/>
              <a:pathLst>
                <a:path w="28" h="11">
                  <a:moveTo>
                    <a:pt x="28" y="6"/>
                  </a:moveTo>
                  <a:cubicBezTo>
                    <a:pt x="28" y="9"/>
                    <a:pt x="22" y="11"/>
                    <a:pt x="14" y="11"/>
                  </a:cubicBezTo>
                  <a:cubicBezTo>
                    <a:pt x="5" y="11"/>
                    <a:pt x="0" y="8"/>
                    <a:pt x="0" y="5"/>
                  </a:cubicBezTo>
                  <a:cubicBezTo>
                    <a:pt x="0" y="2"/>
                    <a:pt x="6" y="0"/>
                    <a:pt x="15" y="0"/>
                  </a:cubicBezTo>
                  <a:cubicBezTo>
                    <a:pt x="24" y="0"/>
                    <a:pt x="27" y="2"/>
                    <a:pt x="28" y="6"/>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 name="Freeform 58">
              <a:extLst>
                <a:ext uri="{FF2B5EF4-FFF2-40B4-BE49-F238E27FC236}">
                  <a16:creationId xmlns:a16="http://schemas.microsoft.com/office/drawing/2014/main" id="{7C241720-54DD-FA9D-40B4-711C7FC89EA7}"/>
                </a:ext>
              </a:extLst>
            </p:cNvPr>
            <p:cNvSpPr/>
            <p:nvPr/>
          </p:nvSpPr>
          <p:spPr bwMode="auto">
            <a:xfrm>
              <a:off x="177800" y="6472238"/>
              <a:ext cx="88900" cy="42862"/>
            </a:xfrm>
            <a:custGeom>
              <a:avLst/>
              <a:gdLst>
                <a:gd name="T0" fmla="*/ 16 w 28"/>
                <a:gd name="T1" fmla="*/ 0 h 11"/>
                <a:gd name="T2" fmla="*/ 28 w 28"/>
                <a:gd name="T3" fmla="*/ 6 h 11"/>
                <a:gd name="T4" fmla="*/ 13 w 28"/>
                <a:gd name="T5" fmla="*/ 11 h 11"/>
                <a:gd name="T6" fmla="*/ 0 w 28"/>
                <a:gd name="T7" fmla="*/ 5 h 11"/>
                <a:gd name="T8" fmla="*/ 16 w 28"/>
                <a:gd name="T9" fmla="*/ 0 h 11"/>
              </a:gdLst>
              <a:ahLst/>
              <a:cxnLst>
                <a:cxn ang="0">
                  <a:pos x="T0" y="T1"/>
                </a:cxn>
                <a:cxn ang="0">
                  <a:pos x="T2" y="T3"/>
                </a:cxn>
                <a:cxn ang="0">
                  <a:pos x="T4" y="T5"/>
                </a:cxn>
                <a:cxn ang="0">
                  <a:pos x="T6" y="T7"/>
                </a:cxn>
                <a:cxn ang="0">
                  <a:pos x="T8" y="T9"/>
                </a:cxn>
              </a:cxnLst>
              <a:rect l="0" t="0" r="r" b="b"/>
              <a:pathLst>
                <a:path w="28" h="11">
                  <a:moveTo>
                    <a:pt x="16" y="0"/>
                  </a:moveTo>
                  <a:cubicBezTo>
                    <a:pt x="23" y="0"/>
                    <a:pt x="27" y="2"/>
                    <a:pt x="28" y="6"/>
                  </a:cubicBezTo>
                  <a:cubicBezTo>
                    <a:pt x="28" y="9"/>
                    <a:pt x="21" y="11"/>
                    <a:pt x="13" y="11"/>
                  </a:cubicBezTo>
                  <a:cubicBezTo>
                    <a:pt x="5" y="11"/>
                    <a:pt x="0" y="9"/>
                    <a:pt x="0" y="5"/>
                  </a:cubicBezTo>
                  <a:cubicBezTo>
                    <a:pt x="0" y="2"/>
                    <a:pt x="5" y="0"/>
                    <a:pt x="16"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 name="Freeform 59">
              <a:extLst>
                <a:ext uri="{FF2B5EF4-FFF2-40B4-BE49-F238E27FC236}">
                  <a16:creationId xmlns:a16="http://schemas.microsoft.com/office/drawing/2014/main" id="{B12CCC28-7F7E-C351-E5BF-53E5E1983933}"/>
                </a:ext>
              </a:extLst>
            </p:cNvPr>
            <p:cNvSpPr/>
            <p:nvPr/>
          </p:nvSpPr>
          <p:spPr bwMode="auto">
            <a:xfrm>
              <a:off x="142875" y="6523038"/>
              <a:ext cx="88900" cy="42862"/>
            </a:xfrm>
            <a:custGeom>
              <a:avLst/>
              <a:gdLst>
                <a:gd name="T0" fmla="*/ 28 w 28"/>
                <a:gd name="T1" fmla="*/ 5 h 11"/>
                <a:gd name="T2" fmla="*/ 15 w 28"/>
                <a:gd name="T3" fmla="*/ 11 h 11"/>
                <a:gd name="T4" fmla="*/ 0 w 28"/>
                <a:gd name="T5" fmla="*/ 6 h 11"/>
                <a:gd name="T6" fmla="*/ 14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7" y="9"/>
                    <a:pt x="24" y="11"/>
                    <a:pt x="15" y="11"/>
                  </a:cubicBezTo>
                  <a:cubicBezTo>
                    <a:pt x="6" y="11"/>
                    <a:pt x="0" y="9"/>
                    <a:pt x="0" y="6"/>
                  </a:cubicBezTo>
                  <a:cubicBezTo>
                    <a:pt x="0" y="3"/>
                    <a:pt x="5" y="0"/>
                    <a:pt x="14" y="0"/>
                  </a:cubicBezTo>
                  <a:cubicBezTo>
                    <a:pt x="25" y="0"/>
                    <a:pt x="26" y="3"/>
                    <a:pt x="28"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 name="Freeform 60">
              <a:extLst>
                <a:ext uri="{FF2B5EF4-FFF2-40B4-BE49-F238E27FC236}">
                  <a16:creationId xmlns:a16="http://schemas.microsoft.com/office/drawing/2014/main" id="{00C95CFA-6333-667C-D19D-5823BEC04961}"/>
                </a:ext>
              </a:extLst>
            </p:cNvPr>
            <p:cNvSpPr/>
            <p:nvPr/>
          </p:nvSpPr>
          <p:spPr bwMode="auto">
            <a:xfrm>
              <a:off x="3127375" y="6608763"/>
              <a:ext cx="92075" cy="39687"/>
            </a:xfrm>
            <a:custGeom>
              <a:avLst/>
              <a:gdLst>
                <a:gd name="T0" fmla="*/ 16 w 29"/>
                <a:gd name="T1" fmla="*/ 10 h 10"/>
                <a:gd name="T2" fmla="*/ 0 w 29"/>
                <a:gd name="T3" fmla="*/ 5 h 10"/>
                <a:gd name="T4" fmla="*/ 14 w 29"/>
                <a:gd name="T5" fmla="*/ 0 h 10"/>
                <a:gd name="T6" fmla="*/ 29 w 29"/>
                <a:gd name="T7" fmla="*/ 5 h 10"/>
                <a:gd name="T8" fmla="*/ 16 w 29"/>
                <a:gd name="T9" fmla="*/ 10 h 10"/>
              </a:gdLst>
              <a:ahLst/>
              <a:cxnLst>
                <a:cxn ang="0">
                  <a:pos x="T0" y="T1"/>
                </a:cxn>
                <a:cxn ang="0">
                  <a:pos x="T2" y="T3"/>
                </a:cxn>
                <a:cxn ang="0">
                  <a:pos x="T4" y="T5"/>
                </a:cxn>
                <a:cxn ang="0">
                  <a:pos x="T6" y="T7"/>
                </a:cxn>
                <a:cxn ang="0">
                  <a:pos x="T8" y="T9"/>
                </a:cxn>
              </a:cxnLst>
              <a:rect l="0" t="0" r="r" b="b"/>
              <a:pathLst>
                <a:path w="28" h="10">
                  <a:moveTo>
                    <a:pt x="16" y="10"/>
                  </a:moveTo>
                  <a:cubicBezTo>
                    <a:pt x="6" y="10"/>
                    <a:pt x="0" y="9"/>
                    <a:pt x="0" y="5"/>
                  </a:cubicBezTo>
                  <a:cubicBezTo>
                    <a:pt x="0" y="2"/>
                    <a:pt x="6" y="0"/>
                    <a:pt x="14" y="0"/>
                  </a:cubicBezTo>
                  <a:cubicBezTo>
                    <a:pt x="22" y="0"/>
                    <a:pt x="28" y="2"/>
                    <a:pt x="29" y="5"/>
                  </a:cubicBezTo>
                  <a:cubicBezTo>
                    <a:pt x="29" y="9"/>
                    <a:pt x="23" y="10"/>
                    <a:pt x="16"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 name="Freeform 61">
              <a:extLst>
                <a:ext uri="{FF2B5EF4-FFF2-40B4-BE49-F238E27FC236}">
                  <a16:creationId xmlns:a16="http://schemas.microsoft.com/office/drawing/2014/main" id="{1B063C5D-157F-5D3C-1371-7DDBBE47081D}"/>
                </a:ext>
              </a:extLst>
            </p:cNvPr>
            <p:cNvSpPr/>
            <p:nvPr/>
          </p:nvSpPr>
          <p:spPr bwMode="auto">
            <a:xfrm>
              <a:off x="10912475" y="6826250"/>
              <a:ext cx="92075" cy="42862"/>
            </a:xfrm>
            <a:custGeom>
              <a:avLst/>
              <a:gdLst>
                <a:gd name="T0" fmla="*/ 1 w 29"/>
                <a:gd name="T1" fmla="*/ 5 h 11"/>
                <a:gd name="T2" fmla="*/ 15 w 29"/>
                <a:gd name="T3" fmla="*/ 0 h 11"/>
                <a:gd name="T4" fmla="*/ 29 w 29"/>
                <a:gd name="T5" fmla="*/ 5 h 11"/>
                <a:gd name="T6" fmla="*/ 13 w 29"/>
                <a:gd name="T7" fmla="*/ 11 h 11"/>
                <a:gd name="T8" fmla="*/ 1 w 29"/>
                <a:gd name="T9" fmla="*/ 5 h 11"/>
              </a:gdLst>
              <a:ahLst/>
              <a:cxnLst>
                <a:cxn ang="0">
                  <a:pos x="T0" y="T1"/>
                </a:cxn>
                <a:cxn ang="0">
                  <a:pos x="T2" y="T3"/>
                </a:cxn>
                <a:cxn ang="0">
                  <a:pos x="T4" y="T5"/>
                </a:cxn>
                <a:cxn ang="0">
                  <a:pos x="T6" y="T7"/>
                </a:cxn>
                <a:cxn ang="0">
                  <a:pos x="T8" y="T9"/>
                </a:cxn>
              </a:cxnLst>
              <a:rect l="0" t="0" r="r" b="b"/>
              <a:pathLst>
                <a:path w="28" h="11">
                  <a:moveTo>
                    <a:pt x="1" y="5"/>
                  </a:moveTo>
                  <a:cubicBezTo>
                    <a:pt x="0" y="1"/>
                    <a:pt x="7" y="0"/>
                    <a:pt x="15" y="0"/>
                  </a:cubicBezTo>
                  <a:cubicBezTo>
                    <a:pt x="24" y="0"/>
                    <a:pt x="29" y="2"/>
                    <a:pt x="29" y="5"/>
                  </a:cubicBezTo>
                  <a:cubicBezTo>
                    <a:pt x="28" y="9"/>
                    <a:pt x="22" y="11"/>
                    <a:pt x="13" y="11"/>
                  </a:cubicBezTo>
                  <a:cubicBezTo>
                    <a:pt x="5" y="11"/>
                    <a:pt x="1" y="8"/>
                    <a:pt x="1"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 name="Freeform 62">
              <a:extLst>
                <a:ext uri="{FF2B5EF4-FFF2-40B4-BE49-F238E27FC236}">
                  <a16:creationId xmlns:a16="http://schemas.microsoft.com/office/drawing/2014/main" id="{2C8BA58C-5232-FF8D-85EF-7E55BD8EC964}"/>
                </a:ext>
              </a:extLst>
            </p:cNvPr>
            <p:cNvSpPr/>
            <p:nvPr/>
          </p:nvSpPr>
          <p:spPr bwMode="auto">
            <a:xfrm>
              <a:off x="10175875" y="6823075"/>
              <a:ext cx="92075" cy="42862"/>
            </a:xfrm>
            <a:custGeom>
              <a:avLst/>
              <a:gdLst>
                <a:gd name="T0" fmla="*/ 19 w 29"/>
                <a:gd name="T1" fmla="*/ 0 h 11"/>
                <a:gd name="T2" fmla="*/ 29 w 29"/>
                <a:gd name="T3" fmla="*/ 6 h 11"/>
                <a:gd name="T4" fmla="*/ 14 w 29"/>
                <a:gd name="T5" fmla="*/ 11 h 11"/>
                <a:gd name="T6" fmla="*/ 1 w 29"/>
                <a:gd name="T7" fmla="*/ 5 h 11"/>
                <a:gd name="T8" fmla="*/ 19 w 29"/>
                <a:gd name="T9" fmla="*/ 0 h 11"/>
              </a:gdLst>
              <a:ahLst/>
              <a:cxnLst>
                <a:cxn ang="0">
                  <a:pos x="T0" y="T1"/>
                </a:cxn>
                <a:cxn ang="0">
                  <a:pos x="T2" y="T3"/>
                </a:cxn>
                <a:cxn ang="0">
                  <a:pos x="T4" y="T5"/>
                </a:cxn>
                <a:cxn ang="0">
                  <a:pos x="T6" y="T7"/>
                </a:cxn>
                <a:cxn ang="0">
                  <a:pos x="T8" y="T9"/>
                </a:cxn>
              </a:cxnLst>
              <a:rect l="0" t="0" r="r" b="b"/>
              <a:pathLst>
                <a:path w="28" h="11">
                  <a:moveTo>
                    <a:pt x="19" y="0"/>
                  </a:moveTo>
                  <a:cubicBezTo>
                    <a:pt x="24" y="0"/>
                    <a:pt x="28" y="3"/>
                    <a:pt x="29" y="6"/>
                  </a:cubicBezTo>
                  <a:cubicBezTo>
                    <a:pt x="29" y="10"/>
                    <a:pt x="21" y="11"/>
                    <a:pt x="14" y="11"/>
                  </a:cubicBezTo>
                  <a:cubicBezTo>
                    <a:pt x="6" y="11"/>
                    <a:pt x="0" y="9"/>
                    <a:pt x="1" y="5"/>
                  </a:cubicBezTo>
                  <a:cubicBezTo>
                    <a:pt x="1" y="2"/>
                    <a:pt x="6" y="0"/>
                    <a:pt x="19"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 name="Freeform 63">
              <a:extLst>
                <a:ext uri="{FF2B5EF4-FFF2-40B4-BE49-F238E27FC236}">
                  <a16:creationId xmlns:a16="http://schemas.microsoft.com/office/drawing/2014/main" id="{F0C05F1B-7F21-985C-2830-BFF6471B47B8}"/>
                </a:ext>
              </a:extLst>
            </p:cNvPr>
            <p:cNvSpPr/>
            <p:nvPr/>
          </p:nvSpPr>
          <p:spPr bwMode="auto">
            <a:xfrm>
              <a:off x="8134350" y="6838950"/>
              <a:ext cx="92075" cy="42862"/>
            </a:xfrm>
            <a:custGeom>
              <a:avLst/>
              <a:gdLst>
                <a:gd name="T0" fmla="*/ 16 w 29"/>
                <a:gd name="T1" fmla="*/ 11 h 11"/>
                <a:gd name="T2" fmla="*/ 1 w 29"/>
                <a:gd name="T3" fmla="*/ 6 h 11"/>
                <a:gd name="T4" fmla="*/ 14 w 29"/>
                <a:gd name="T5" fmla="*/ 0 h 11"/>
                <a:gd name="T6" fmla="*/ 29 w 29"/>
                <a:gd name="T7" fmla="*/ 6 h 11"/>
                <a:gd name="T8" fmla="*/ 16 w 29"/>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7" y="11"/>
                    <a:pt x="2" y="10"/>
                    <a:pt x="1" y="6"/>
                  </a:cubicBezTo>
                  <a:cubicBezTo>
                    <a:pt x="0" y="3"/>
                    <a:pt x="6" y="0"/>
                    <a:pt x="14" y="0"/>
                  </a:cubicBezTo>
                  <a:cubicBezTo>
                    <a:pt x="22" y="0"/>
                    <a:pt x="28" y="2"/>
                    <a:pt x="29" y="6"/>
                  </a:cubicBezTo>
                  <a:cubicBezTo>
                    <a:pt x="29" y="9"/>
                    <a:pt x="25" y="11"/>
                    <a:pt x="16"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 name="Freeform 64">
              <a:extLst>
                <a:ext uri="{FF2B5EF4-FFF2-40B4-BE49-F238E27FC236}">
                  <a16:creationId xmlns:a16="http://schemas.microsoft.com/office/drawing/2014/main" id="{7195C512-00E5-CC2C-12ED-11C961E1169A}"/>
                </a:ext>
              </a:extLst>
            </p:cNvPr>
            <p:cNvSpPr/>
            <p:nvPr/>
          </p:nvSpPr>
          <p:spPr bwMode="auto">
            <a:xfrm>
              <a:off x="8585200" y="6842125"/>
              <a:ext cx="88900" cy="42862"/>
            </a:xfrm>
            <a:custGeom>
              <a:avLst/>
              <a:gdLst>
                <a:gd name="T0" fmla="*/ 28 w 28"/>
                <a:gd name="T1" fmla="*/ 5 h 11"/>
                <a:gd name="T2" fmla="*/ 14 w 28"/>
                <a:gd name="T3" fmla="*/ 11 h 11"/>
                <a:gd name="T4" fmla="*/ 0 w 28"/>
                <a:gd name="T5" fmla="*/ 6 h 11"/>
                <a:gd name="T6" fmla="*/ 15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7" y="8"/>
                    <a:pt x="22" y="11"/>
                    <a:pt x="14" y="11"/>
                  </a:cubicBezTo>
                  <a:cubicBezTo>
                    <a:pt x="6" y="11"/>
                    <a:pt x="0" y="9"/>
                    <a:pt x="0" y="6"/>
                  </a:cubicBezTo>
                  <a:cubicBezTo>
                    <a:pt x="0" y="2"/>
                    <a:pt x="6" y="0"/>
                    <a:pt x="15" y="0"/>
                  </a:cubicBezTo>
                  <a:cubicBezTo>
                    <a:pt x="23" y="0"/>
                    <a:pt x="28" y="2"/>
                    <a:pt x="28"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 name="Freeform 65">
              <a:extLst>
                <a:ext uri="{FF2B5EF4-FFF2-40B4-BE49-F238E27FC236}">
                  <a16:creationId xmlns:a16="http://schemas.microsoft.com/office/drawing/2014/main" id="{0CA13CDF-8DF7-B098-94D2-50FCBDCB417D}"/>
                </a:ext>
              </a:extLst>
            </p:cNvPr>
            <p:cNvSpPr/>
            <p:nvPr/>
          </p:nvSpPr>
          <p:spPr bwMode="auto">
            <a:xfrm>
              <a:off x="3419475" y="6659563"/>
              <a:ext cx="88900" cy="39687"/>
            </a:xfrm>
            <a:custGeom>
              <a:avLst/>
              <a:gdLst>
                <a:gd name="T0" fmla="*/ 12 w 28"/>
                <a:gd name="T1" fmla="*/ 0 h 10"/>
                <a:gd name="T2" fmla="*/ 28 w 28"/>
                <a:gd name="T3" fmla="*/ 5 h 10"/>
                <a:gd name="T4" fmla="*/ 15 w 28"/>
                <a:gd name="T5" fmla="*/ 10 h 10"/>
                <a:gd name="T6" fmla="*/ 0 w 28"/>
                <a:gd name="T7" fmla="*/ 5 h 10"/>
                <a:gd name="T8" fmla="*/ 12 w 28"/>
                <a:gd name="T9" fmla="*/ 0 h 10"/>
              </a:gdLst>
              <a:ahLst/>
              <a:cxnLst>
                <a:cxn ang="0">
                  <a:pos x="T0" y="T1"/>
                </a:cxn>
                <a:cxn ang="0">
                  <a:pos x="T2" y="T3"/>
                </a:cxn>
                <a:cxn ang="0">
                  <a:pos x="T4" y="T5"/>
                </a:cxn>
                <a:cxn ang="0">
                  <a:pos x="T6" y="T7"/>
                </a:cxn>
                <a:cxn ang="0">
                  <a:pos x="T8" y="T9"/>
                </a:cxn>
              </a:cxnLst>
              <a:rect l="0" t="0" r="r" b="b"/>
              <a:pathLst>
                <a:path w="28" h="10">
                  <a:moveTo>
                    <a:pt x="12" y="0"/>
                  </a:moveTo>
                  <a:cubicBezTo>
                    <a:pt x="23" y="0"/>
                    <a:pt x="28" y="1"/>
                    <a:pt x="28" y="5"/>
                  </a:cubicBezTo>
                  <a:cubicBezTo>
                    <a:pt x="28" y="8"/>
                    <a:pt x="23" y="10"/>
                    <a:pt x="15" y="10"/>
                  </a:cubicBezTo>
                  <a:cubicBezTo>
                    <a:pt x="6" y="10"/>
                    <a:pt x="0" y="8"/>
                    <a:pt x="0" y="5"/>
                  </a:cubicBezTo>
                  <a:cubicBezTo>
                    <a:pt x="0" y="1"/>
                    <a:pt x="6" y="0"/>
                    <a:pt x="12"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 name="Freeform 66">
              <a:extLst>
                <a:ext uri="{FF2B5EF4-FFF2-40B4-BE49-F238E27FC236}">
                  <a16:creationId xmlns:a16="http://schemas.microsoft.com/office/drawing/2014/main" id="{AD317C47-41AE-0DB2-08BD-09A803709AC7}"/>
                </a:ext>
              </a:extLst>
            </p:cNvPr>
            <p:cNvSpPr/>
            <p:nvPr/>
          </p:nvSpPr>
          <p:spPr bwMode="auto">
            <a:xfrm>
              <a:off x="9036050" y="6842125"/>
              <a:ext cx="92075" cy="42862"/>
            </a:xfrm>
            <a:custGeom>
              <a:avLst/>
              <a:gdLst>
                <a:gd name="T0" fmla="*/ 1 w 29"/>
                <a:gd name="T1" fmla="*/ 5 h 11"/>
                <a:gd name="T2" fmla="*/ 14 w 29"/>
                <a:gd name="T3" fmla="*/ 0 h 11"/>
                <a:gd name="T4" fmla="*/ 28 w 29"/>
                <a:gd name="T5" fmla="*/ 6 h 11"/>
                <a:gd name="T6" fmla="*/ 13 w 29"/>
                <a:gd name="T7" fmla="*/ 11 h 11"/>
                <a:gd name="T8" fmla="*/ 1 w 29"/>
                <a:gd name="T9" fmla="*/ 5 h 11"/>
              </a:gdLst>
              <a:ahLst/>
              <a:cxnLst>
                <a:cxn ang="0">
                  <a:pos x="T0" y="T1"/>
                </a:cxn>
                <a:cxn ang="0">
                  <a:pos x="T2" y="T3"/>
                </a:cxn>
                <a:cxn ang="0">
                  <a:pos x="T4" y="T5"/>
                </a:cxn>
                <a:cxn ang="0">
                  <a:pos x="T6" y="T7"/>
                </a:cxn>
                <a:cxn ang="0">
                  <a:pos x="T8" y="T9"/>
                </a:cxn>
              </a:cxnLst>
              <a:rect l="0" t="0" r="r" b="b"/>
              <a:pathLst>
                <a:path w="28" h="11">
                  <a:moveTo>
                    <a:pt x="1" y="5"/>
                  </a:moveTo>
                  <a:cubicBezTo>
                    <a:pt x="0" y="2"/>
                    <a:pt x="6" y="0"/>
                    <a:pt x="14" y="0"/>
                  </a:cubicBezTo>
                  <a:cubicBezTo>
                    <a:pt x="22" y="0"/>
                    <a:pt x="29" y="2"/>
                    <a:pt x="28" y="6"/>
                  </a:cubicBezTo>
                  <a:cubicBezTo>
                    <a:pt x="28" y="9"/>
                    <a:pt x="23" y="11"/>
                    <a:pt x="13" y="11"/>
                  </a:cubicBezTo>
                  <a:cubicBezTo>
                    <a:pt x="4" y="11"/>
                    <a:pt x="1" y="9"/>
                    <a:pt x="1"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 name="Freeform 67">
              <a:extLst>
                <a:ext uri="{FF2B5EF4-FFF2-40B4-BE49-F238E27FC236}">
                  <a16:creationId xmlns:a16="http://schemas.microsoft.com/office/drawing/2014/main" id="{51AE279A-D286-7C80-74C6-B72B87EE5269}"/>
                </a:ext>
              </a:extLst>
            </p:cNvPr>
            <p:cNvSpPr/>
            <p:nvPr/>
          </p:nvSpPr>
          <p:spPr bwMode="auto">
            <a:xfrm>
              <a:off x="8026400" y="6831013"/>
              <a:ext cx="92075" cy="38100"/>
            </a:xfrm>
            <a:custGeom>
              <a:avLst/>
              <a:gdLst>
                <a:gd name="T0" fmla="*/ 16 w 29"/>
                <a:gd name="T1" fmla="*/ 10 h 10"/>
                <a:gd name="T2" fmla="*/ 1 w 29"/>
                <a:gd name="T3" fmla="*/ 4 h 10"/>
                <a:gd name="T4" fmla="*/ 15 w 29"/>
                <a:gd name="T5" fmla="*/ 0 h 10"/>
                <a:gd name="T6" fmla="*/ 29 w 29"/>
                <a:gd name="T7" fmla="*/ 5 h 10"/>
                <a:gd name="T8" fmla="*/ 16 w 29"/>
                <a:gd name="T9" fmla="*/ 10 h 10"/>
              </a:gdLst>
              <a:ahLst/>
              <a:cxnLst>
                <a:cxn ang="0">
                  <a:pos x="T0" y="T1"/>
                </a:cxn>
                <a:cxn ang="0">
                  <a:pos x="T2" y="T3"/>
                </a:cxn>
                <a:cxn ang="0">
                  <a:pos x="T4" y="T5"/>
                </a:cxn>
                <a:cxn ang="0">
                  <a:pos x="T6" y="T7"/>
                </a:cxn>
                <a:cxn ang="0">
                  <a:pos x="T8" y="T9"/>
                </a:cxn>
              </a:cxnLst>
              <a:rect l="0" t="0" r="r" b="b"/>
              <a:pathLst>
                <a:path w="28" h="10">
                  <a:moveTo>
                    <a:pt x="16" y="10"/>
                  </a:moveTo>
                  <a:cubicBezTo>
                    <a:pt x="6" y="10"/>
                    <a:pt x="0" y="8"/>
                    <a:pt x="1" y="4"/>
                  </a:cubicBezTo>
                  <a:cubicBezTo>
                    <a:pt x="1" y="1"/>
                    <a:pt x="6" y="0"/>
                    <a:pt x="15" y="0"/>
                  </a:cubicBezTo>
                  <a:cubicBezTo>
                    <a:pt x="24" y="0"/>
                    <a:pt x="29" y="1"/>
                    <a:pt x="29" y="5"/>
                  </a:cubicBezTo>
                  <a:cubicBezTo>
                    <a:pt x="29" y="8"/>
                    <a:pt x="23" y="10"/>
                    <a:pt x="16"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 name="Freeform 68">
              <a:extLst>
                <a:ext uri="{FF2B5EF4-FFF2-40B4-BE49-F238E27FC236}">
                  <a16:creationId xmlns:a16="http://schemas.microsoft.com/office/drawing/2014/main" id="{CE32C1E3-E8DD-58B5-FCB7-67E4047F28E2}"/>
                </a:ext>
              </a:extLst>
            </p:cNvPr>
            <p:cNvSpPr/>
            <p:nvPr/>
          </p:nvSpPr>
          <p:spPr bwMode="auto">
            <a:xfrm>
              <a:off x="7575550" y="6823075"/>
              <a:ext cx="88900" cy="46037"/>
            </a:xfrm>
            <a:custGeom>
              <a:avLst/>
              <a:gdLst>
                <a:gd name="T0" fmla="*/ 28 w 28"/>
                <a:gd name="T1" fmla="*/ 6 h 12"/>
                <a:gd name="T2" fmla="*/ 15 w 28"/>
                <a:gd name="T3" fmla="*/ 11 h 12"/>
                <a:gd name="T4" fmla="*/ 1 w 28"/>
                <a:gd name="T5" fmla="*/ 6 h 12"/>
                <a:gd name="T6" fmla="*/ 14 w 28"/>
                <a:gd name="T7" fmla="*/ 0 h 12"/>
                <a:gd name="T8" fmla="*/ 28 w 28"/>
                <a:gd name="T9" fmla="*/ 6 h 12"/>
              </a:gdLst>
              <a:ahLst/>
              <a:cxnLst>
                <a:cxn ang="0">
                  <a:pos x="T0" y="T1"/>
                </a:cxn>
                <a:cxn ang="0">
                  <a:pos x="T2" y="T3"/>
                </a:cxn>
                <a:cxn ang="0">
                  <a:pos x="T4" y="T5"/>
                </a:cxn>
                <a:cxn ang="0">
                  <a:pos x="T6" y="T7"/>
                </a:cxn>
                <a:cxn ang="0">
                  <a:pos x="T8" y="T9"/>
                </a:cxn>
              </a:cxnLst>
              <a:rect l="0" t="0" r="r" b="b"/>
              <a:pathLst>
                <a:path w="28" h="12">
                  <a:moveTo>
                    <a:pt x="28" y="6"/>
                  </a:moveTo>
                  <a:cubicBezTo>
                    <a:pt x="27" y="10"/>
                    <a:pt x="24" y="12"/>
                    <a:pt x="15" y="11"/>
                  </a:cubicBezTo>
                  <a:cubicBezTo>
                    <a:pt x="8" y="11"/>
                    <a:pt x="0" y="10"/>
                    <a:pt x="1" y="6"/>
                  </a:cubicBezTo>
                  <a:cubicBezTo>
                    <a:pt x="2" y="3"/>
                    <a:pt x="5" y="1"/>
                    <a:pt x="14" y="0"/>
                  </a:cubicBezTo>
                  <a:cubicBezTo>
                    <a:pt x="24" y="0"/>
                    <a:pt x="28" y="3"/>
                    <a:pt x="28"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 name="Freeform 69">
              <a:extLst>
                <a:ext uri="{FF2B5EF4-FFF2-40B4-BE49-F238E27FC236}">
                  <a16:creationId xmlns:a16="http://schemas.microsoft.com/office/drawing/2014/main" id="{EF4BCE36-030D-30F3-258B-914F4221EE33}"/>
                </a:ext>
              </a:extLst>
            </p:cNvPr>
            <p:cNvSpPr/>
            <p:nvPr/>
          </p:nvSpPr>
          <p:spPr bwMode="auto">
            <a:xfrm>
              <a:off x="3273425" y="6632575"/>
              <a:ext cx="92075" cy="42862"/>
            </a:xfrm>
            <a:custGeom>
              <a:avLst/>
              <a:gdLst>
                <a:gd name="T0" fmla="*/ 29 w 29"/>
                <a:gd name="T1" fmla="*/ 5 h 11"/>
                <a:gd name="T2" fmla="*/ 17 w 29"/>
                <a:gd name="T3" fmla="*/ 11 h 11"/>
                <a:gd name="T4" fmla="*/ 0 w 29"/>
                <a:gd name="T5" fmla="*/ 5 h 11"/>
                <a:gd name="T6" fmla="*/ 13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7" y="8"/>
                    <a:pt x="24" y="11"/>
                    <a:pt x="17" y="11"/>
                  </a:cubicBezTo>
                  <a:cubicBezTo>
                    <a:pt x="9" y="10"/>
                    <a:pt x="0" y="9"/>
                    <a:pt x="0" y="5"/>
                  </a:cubicBezTo>
                  <a:cubicBezTo>
                    <a:pt x="0" y="2"/>
                    <a:pt x="4" y="0"/>
                    <a:pt x="13" y="0"/>
                  </a:cubicBezTo>
                  <a:cubicBezTo>
                    <a:pt x="22" y="0"/>
                    <a:pt x="26" y="2"/>
                    <a:pt x="29"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 name="Freeform 70">
              <a:extLst>
                <a:ext uri="{FF2B5EF4-FFF2-40B4-BE49-F238E27FC236}">
                  <a16:creationId xmlns:a16="http://schemas.microsoft.com/office/drawing/2014/main" id="{52591BE1-EEAC-E3C2-18B6-208C0618DB0D}"/>
                </a:ext>
              </a:extLst>
            </p:cNvPr>
            <p:cNvSpPr/>
            <p:nvPr/>
          </p:nvSpPr>
          <p:spPr bwMode="auto">
            <a:xfrm>
              <a:off x="10414000" y="6799263"/>
              <a:ext cx="92075" cy="42862"/>
            </a:xfrm>
            <a:custGeom>
              <a:avLst/>
              <a:gdLst>
                <a:gd name="T0" fmla="*/ 29 w 29"/>
                <a:gd name="T1" fmla="*/ 5 h 11"/>
                <a:gd name="T2" fmla="*/ 15 w 29"/>
                <a:gd name="T3" fmla="*/ 11 h 11"/>
                <a:gd name="T4" fmla="*/ 1 w 29"/>
                <a:gd name="T5" fmla="*/ 5 h 11"/>
                <a:gd name="T6" fmla="*/ 14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7" y="9"/>
                    <a:pt x="23" y="11"/>
                    <a:pt x="15" y="11"/>
                  </a:cubicBezTo>
                  <a:cubicBezTo>
                    <a:pt x="6" y="11"/>
                    <a:pt x="0" y="8"/>
                    <a:pt x="1" y="5"/>
                  </a:cubicBezTo>
                  <a:cubicBezTo>
                    <a:pt x="1" y="2"/>
                    <a:pt x="7" y="0"/>
                    <a:pt x="14" y="0"/>
                  </a:cubicBezTo>
                  <a:cubicBezTo>
                    <a:pt x="23" y="0"/>
                    <a:pt x="27" y="2"/>
                    <a:pt x="29"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 name="Freeform 71">
              <a:extLst>
                <a:ext uri="{FF2B5EF4-FFF2-40B4-BE49-F238E27FC236}">
                  <a16:creationId xmlns:a16="http://schemas.microsoft.com/office/drawing/2014/main" id="{1FEBF889-BE01-0C44-97CF-A91DC2E91E32}"/>
                </a:ext>
              </a:extLst>
            </p:cNvPr>
            <p:cNvSpPr/>
            <p:nvPr/>
          </p:nvSpPr>
          <p:spPr bwMode="auto">
            <a:xfrm>
              <a:off x="7708900" y="6788150"/>
              <a:ext cx="92075" cy="42862"/>
            </a:xfrm>
            <a:custGeom>
              <a:avLst/>
              <a:gdLst>
                <a:gd name="T0" fmla="*/ 17 w 29"/>
                <a:gd name="T1" fmla="*/ 11 h 11"/>
                <a:gd name="T2" fmla="*/ 1 w 29"/>
                <a:gd name="T3" fmla="*/ 5 h 11"/>
                <a:gd name="T4" fmla="*/ 14 w 29"/>
                <a:gd name="T5" fmla="*/ 0 h 11"/>
                <a:gd name="T6" fmla="*/ 29 w 29"/>
                <a:gd name="T7" fmla="*/ 5 h 11"/>
                <a:gd name="T8" fmla="*/ 17 w 29"/>
                <a:gd name="T9" fmla="*/ 11 h 11"/>
              </a:gdLst>
              <a:ahLst/>
              <a:cxnLst>
                <a:cxn ang="0">
                  <a:pos x="T0" y="T1"/>
                </a:cxn>
                <a:cxn ang="0">
                  <a:pos x="T2" y="T3"/>
                </a:cxn>
                <a:cxn ang="0">
                  <a:pos x="T4" y="T5"/>
                </a:cxn>
                <a:cxn ang="0">
                  <a:pos x="T6" y="T7"/>
                </a:cxn>
                <a:cxn ang="0">
                  <a:pos x="T8" y="T9"/>
                </a:cxn>
              </a:cxnLst>
              <a:rect l="0" t="0" r="r" b="b"/>
              <a:pathLst>
                <a:path w="28" h="11">
                  <a:moveTo>
                    <a:pt x="17" y="11"/>
                  </a:moveTo>
                  <a:cubicBezTo>
                    <a:pt x="5" y="11"/>
                    <a:pt x="1" y="8"/>
                    <a:pt x="1" y="5"/>
                  </a:cubicBezTo>
                  <a:cubicBezTo>
                    <a:pt x="0" y="2"/>
                    <a:pt x="6" y="1"/>
                    <a:pt x="14" y="0"/>
                  </a:cubicBezTo>
                  <a:cubicBezTo>
                    <a:pt x="22" y="0"/>
                    <a:pt x="28" y="2"/>
                    <a:pt x="29" y="5"/>
                  </a:cubicBezTo>
                  <a:cubicBezTo>
                    <a:pt x="29" y="9"/>
                    <a:pt x="23" y="10"/>
                    <a:pt x="17"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 name="Freeform 72">
              <a:extLst>
                <a:ext uri="{FF2B5EF4-FFF2-40B4-BE49-F238E27FC236}">
                  <a16:creationId xmlns:a16="http://schemas.microsoft.com/office/drawing/2014/main" id="{A91AFADF-06D7-DC0E-46BD-DE8B0EBDBC25}"/>
                </a:ext>
              </a:extLst>
            </p:cNvPr>
            <p:cNvSpPr/>
            <p:nvPr/>
          </p:nvSpPr>
          <p:spPr bwMode="auto">
            <a:xfrm>
              <a:off x="8928100" y="6831013"/>
              <a:ext cx="92075" cy="42862"/>
            </a:xfrm>
            <a:custGeom>
              <a:avLst/>
              <a:gdLst>
                <a:gd name="T0" fmla="*/ 16 w 29"/>
                <a:gd name="T1" fmla="*/ 11 h 11"/>
                <a:gd name="T2" fmla="*/ 1 w 29"/>
                <a:gd name="T3" fmla="*/ 5 h 11"/>
                <a:gd name="T4" fmla="*/ 13 w 29"/>
                <a:gd name="T5" fmla="*/ 1 h 11"/>
                <a:gd name="T6" fmla="*/ 29 w 29"/>
                <a:gd name="T7" fmla="*/ 5 h 11"/>
                <a:gd name="T8" fmla="*/ 16 w 29"/>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6" y="11"/>
                    <a:pt x="1" y="9"/>
                    <a:pt x="1" y="5"/>
                  </a:cubicBezTo>
                  <a:cubicBezTo>
                    <a:pt x="0" y="2"/>
                    <a:pt x="6" y="1"/>
                    <a:pt x="13" y="1"/>
                  </a:cubicBezTo>
                  <a:cubicBezTo>
                    <a:pt x="21" y="0"/>
                    <a:pt x="28" y="2"/>
                    <a:pt x="29" y="5"/>
                  </a:cubicBezTo>
                  <a:cubicBezTo>
                    <a:pt x="29" y="8"/>
                    <a:pt x="25" y="11"/>
                    <a:pt x="16"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 name="Freeform 73">
              <a:extLst>
                <a:ext uri="{FF2B5EF4-FFF2-40B4-BE49-F238E27FC236}">
                  <a16:creationId xmlns:a16="http://schemas.microsoft.com/office/drawing/2014/main" id="{D8CADE52-EED4-A3BC-DA18-61C85E44A9BC}"/>
                </a:ext>
              </a:extLst>
            </p:cNvPr>
            <p:cNvSpPr/>
            <p:nvPr/>
          </p:nvSpPr>
          <p:spPr bwMode="auto">
            <a:xfrm>
              <a:off x="212725" y="6423025"/>
              <a:ext cx="82550" cy="41275"/>
            </a:xfrm>
            <a:custGeom>
              <a:avLst/>
              <a:gdLst>
                <a:gd name="T0" fmla="*/ 26 w 26"/>
                <a:gd name="T1" fmla="*/ 4 h 11"/>
                <a:gd name="T2" fmla="*/ 13 w 26"/>
                <a:gd name="T3" fmla="*/ 11 h 11"/>
                <a:gd name="T4" fmla="*/ 0 w 26"/>
                <a:gd name="T5" fmla="*/ 6 h 11"/>
                <a:gd name="T6" fmla="*/ 13 w 26"/>
                <a:gd name="T7" fmla="*/ 0 h 11"/>
                <a:gd name="T8" fmla="*/ 26 w 26"/>
                <a:gd name="T9" fmla="*/ 4 h 11"/>
              </a:gdLst>
              <a:ahLst/>
              <a:cxnLst>
                <a:cxn ang="0">
                  <a:pos x="T0" y="T1"/>
                </a:cxn>
                <a:cxn ang="0">
                  <a:pos x="T2" y="T3"/>
                </a:cxn>
                <a:cxn ang="0">
                  <a:pos x="T4" y="T5"/>
                </a:cxn>
                <a:cxn ang="0">
                  <a:pos x="T6" y="T7"/>
                </a:cxn>
                <a:cxn ang="0">
                  <a:pos x="T8" y="T9"/>
                </a:cxn>
              </a:cxnLst>
              <a:rect l="0" t="0" r="r" b="b"/>
              <a:pathLst>
                <a:path w="26" h="11">
                  <a:moveTo>
                    <a:pt x="26" y="4"/>
                  </a:moveTo>
                  <a:cubicBezTo>
                    <a:pt x="26" y="9"/>
                    <a:pt x="22" y="11"/>
                    <a:pt x="13" y="11"/>
                  </a:cubicBezTo>
                  <a:cubicBezTo>
                    <a:pt x="4" y="11"/>
                    <a:pt x="0" y="9"/>
                    <a:pt x="0" y="6"/>
                  </a:cubicBezTo>
                  <a:cubicBezTo>
                    <a:pt x="0" y="2"/>
                    <a:pt x="5" y="0"/>
                    <a:pt x="13" y="0"/>
                  </a:cubicBezTo>
                  <a:cubicBezTo>
                    <a:pt x="20" y="0"/>
                    <a:pt x="26" y="2"/>
                    <a:pt x="26"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 name="Freeform 74">
              <a:extLst>
                <a:ext uri="{FF2B5EF4-FFF2-40B4-BE49-F238E27FC236}">
                  <a16:creationId xmlns:a16="http://schemas.microsoft.com/office/drawing/2014/main" id="{50B6A5F3-A25C-62CE-764A-F28A8CD88D1C}"/>
                </a:ext>
              </a:extLst>
            </p:cNvPr>
            <p:cNvSpPr/>
            <p:nvPr/>
          </p:nvSpPr>
          <p:spPr bwMode="auto">
            <a:xfrm>
              <a:off x="7927975" y="6811963"/>
              <a:ext cx="85725" cy="42862"/>
            </a:xfrm>
            <a:custGeom>
              <a:avLst/>
              <a:gdLst>
                <a:gd name="T0" fmla="*/ 26 w 27"/>
                <a:gd name="T1" fmla="*/ 5 h 11"/>
                <a:gd name="T2" fmla="*/ 13 w 27"/>
                <a:gd name="T3" fmla="*/ 11 h 11"/>
                <a:gd name="T4" fmla="*/ 0 w 27"/>
                <a:gd name="T5" fmla="*/ 5 h 11"/>
                <a:gd name="T6" fmla="*/ 13 w 27"/>
                <a:gd name="T7" fmla="*/ 0 h 11"/>
                <a:gd name="T8" fmla="*/ 26 w 27"/>
                <a:gd name="T9" fmla="*/ 5 h 11"/>
              </a:gdLst>
              <a:ahLst/>
              <a:cxnLst>
                <a:cxn ang="0">
                  <a:pos x="T0" y="T1"/>
                </a:cxn>
                <a:cxn ang="0">
                  <a:pos x="T2" y="T3"/>
                </a:cxn>
                <a:cxn ang="0">
                  <a:pos x="T4" y="T5"/>
                </a:cxn>
                <a:cxn ang="0">
                  <a:pos x="T6" y="T7"/>
                </a:cxn>
                <a:cxn ang="0">
                  <a:pos x="T8" y="T9"/>
                </a:cxn>
              </a:cxnLst>
              <a:rect l="0" t="0" r="r" b="b"/>
              <a:pathLst>
                <a:path w="27" h="11">
                  <a:moveTo>
                    <a:pt x="26" y="5"/>
                  </a:moveTo>
                  <a:cubicBezTo>
                    <a:pt x="26" y="9"/>
                    <a:pt x="22" y="11"/>
                    <a:pt x="13" y="11"/>
                  </a:cubicBezTo>
                  <a:cubicBezTo>
                    <a:pt x="3" y="11"/>
                    <a:pt x="0" y="9"/>
                    <a:pt x="0" y="5"/>
                  </a:cubicBezTo>
                  <a:cubicBezTo>
                    <a:pt x="0" y="2"/>
                    <a:pt x="6" y="0"/>
                    <a:pt x="13" y="0"/>
                  </a:cubicBezTo>
                  <a:cubicBezTo>
                    <a:pt x="21" y="0"/>
                    <a:pt x="27" y="2"/>
                    <a:pt x="26"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 name="Freeform 75">
              <a:extLst>
                <a:ext uri="{FF2B5EF4-FFF2-40B4-BE49-F238E27FC236}">
                  <a16:creationId xmlns:a16="http://schemas.microsoft.com/office/drawing/2014/main" id="{9170FA67-DF18-D9F6-384E-970C016F8B51}"/>
                </a:ext>
              </a:extLst>
            </p:cNvPr>
            <p:cNvSpPr/>
            <p:nvPr/>
          </p:nvSpPr>
          <p:spPr bwMode="auto">
            <a:xfrm>
              <a:off x="3857625" y="6726238"/>
              <a:ext cx="200025" cy="26987"/>
            </a:xfrm>
            <a:custGeom>
              <a:avLst/>
              <a:gdLst>
                <a:gd name="T0" fmla="*/ 11 w 63"/>
                <a:gd name="T1" fmla="*/ 0 h 7"/>
                <a:gd name="T2" fmla="*/ 63 w 63"/>
                <a:gd name="T3" fmla="*/ 3 h 7"/>
                <a:gd name="T4" fmla="*/ 29 w 63"/>
                <a:gd name="T5" fmla="*/ 2 h 7"/>
                <a:gd name="T6" fmla="*/ 24 w 63"/>
                <a:gd name="T7" fmla="*/ 6 h 7"/>
                <a:gd name="T8" fmla="*/ 2 w 63"/>
                <a:gd name="T9" fmla="*/ 6 h 7"/>
                <a:gd name="T10" fmla="*/ 3 w 63"/>
                <a:gd name="T11" fmla="*/ 3 h 7"/>
                <a:gd name="T12" fmla="*/ 11 w 6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2" h="7">
                  <a:moveTo>
                    <a:pt x="11" y="0"/>
                  </a:moveTo>
                  <a:cubicBezTo>
                    <a:pt x="28" y="1"/>
                    <a:pt x="46" y="2"/>
                    <a:pt x="63" y="3"/>
                  </a:cubicBezTo>
                  <a:cubicBezTo>
                    <a:pt x="51" y="6"/>
                    <a:pt x="38" y="7"/>
                    <a:pt x="29" y="2"/>
                  </a:cubicBezTo>
                  <a:cubicBezTo>
                    <a:pt x="21" y="3"/>
                    <a:pt x="32" y="6"/>
                    <a:pt x="24" y="6"/>
                  </a:cubicBezTo>
                  <a:cubicBezTo>
                    <a:pt x="17" y="6"/>
                    <a:pt x="9" y="6"/>
                    <a:pt x="2" y="6"/>
                  </a:cubicBezTo>
                  <a:cubicBezTo>
                    <a:pt x="0" y="6"/>
                    <a:pt x="1" y="4"/>
                    <a:pt x="3" y="3"/>
                  </a:cubicBezTo>
                  <a:cubicBezTo>
                    <a:pt x="5" y="2"/>
                    <a:pt x="8" y="1"/>
                    <a:pt x="11" y="0"/>
                  </a:cubicBezTo>
                  <a:close/>
                </a:path>
              </a:pathLst>
            </a:custGeom>
            <a:solidFill>
              <a:srgbClr val="E2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 name="Freeform 76">
              <a:extLst>
                <a:ext uri="{FF2B5EF4-FFF2-40B4-BE49-F238E27FC236}">
                  <a16:creationId xmlns:a16="http://schemas.microsoft.com/office/drawing/2014/main" id="{3F194C2E-92B6-0FAF-08E4-1AC46505B78E}"/>
                </a:ext>
              </a:extLst>
            </p:cNvPr>
            <p:cNvSpPr/>
            <p:nvPr/>
          </p:nvSpPr>
          <p:spPr bwMode="auto">
            <a:xfrm>
              <a:off x="10283825" y="6838950"/>
              <a:ext cx="85725" cy="42862"/>
            </a:xfrm>
            <a:custGeom>
              <a:avLst/>
              <a:gdLst>
                <a:gd name="T0" fmla="*/ 1 w 27"/>
                <a:gd name="T1" fmla="*/ 6 h 11"/>
                <a:gd name="T2" fmla="*/ 14 w 27"/>
                <a:gd name="T3" fmla="*/ 0 h 11"/>
                <a:gd name="T4" fmla="*/ 27 w 27"/>
                <a:gd name="T5" fmla="*/ 5 h 11"/>
                <a:gd name="T6" fmla="*/ 13 w 27"/>
                <a:gd name="T7" fmla="*/ 11 h 11"/>
                <a:gd name="T8" fmla="*/ 1 w 27"/>
                <a:gd name="T9" fmla="*/ 6 h 11"/>
              </a:gdLst>
              <a:ahLst/>
              <a:cxnLst>
                <a:cxn ang="0">
                  <a:pos x="T0" y="T1"/>
                </a:cxn>
                <a:cxn ang="0">
                  <a:pos x="T2" y="T3"/>
                </a:cxn>
                <a:cxn ang="0">
                  <a:pos x="T4" y="T5"/>
                </a:cxn>
                <a:cxn ang="0">
                  <a:pos x="T6" y="T7"/>
                </a:cxn>
                <a:cxn ang="0">
                  <a:pos x="T8" y="T9"/>
                </a:cxn>
              </a:cxnLst>
              <a:rect l="0" t="0" r="r" b="b"/>
              <a:pathLst>
                <a:path w="27" h="11">
                  <a:moveTo>
                    <a:pt x="1" y="6"/>
                  </a:moveTo>
                  <a:cubicBezTo>
                    <a:pt x="1" y="2"/>
                    <a:pt x="5" y="0"/>
                    <a:pt x="14" y="0"/>
                  </a:cubicBezTo>
                  <a:cubicBezTo>
                    <a:pt x="22" y="0"/>
                    <a:pt x="27" y="2"/>
                    <a:pt x="27" y="5"/>
                  </a:cubicBezTo>
                  <a:cubicBezTo>
                    <a:pt x="26" y="8"/>
                    <a:pt x="21" y="11"/>
                    <a:pt x="13" y="11"/>
                  </a:cubicBezTo>
                  <a:cubicBezTo>
                    <a:pt x="6" y="11"/>
                    <a:pt x="0" y="9"/>
                    <a:pt x="1"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 name="Freeform 77">
              <a:extLst>
                <a:ext uri="{FF2B5EF4-FFF2-40B4-BE49-F238E27FC236}">
                  <a16:creationId xmlns:a16="http://schemas.microsoft.com/office/drawing/2014/main" id="{F00A9F14-62AA-3C6C-EECD-04A4AA631158}"/>
                </a:ext>
              </a:extLst>
            </p:cNvPr>
            <p:cNvSpPr/>
            <p:nvPr/>
          </p:nvSpPr>
          <p:spPr bwMode="auto">
            <a:xfrm>
              <a:off x="2625725" y="6600825"/>
              <a:ext cx="209550" cy="47625"/>
            </a:xfrm>
            <a:custGeom>
              <a:avLst/>
              <a:gdLst>
                <a:gd name="T0" fmla="*/ 0 w 66"/>
                <a:gd name="T1" fmla="*/ 5 h 12"/>
                <a:gd name="T2" fmla="*/ 66 w 66"/>
                <a:gd name="T3" fmla="*/ 0 h 12"/>
                <a:gd name="T4" fmla="*/ 32 w 66"/>
                <a:gd name="T5" fmla="*/ 3 h 12"/>
                <a:gd name="T6" fmla="*/ 0 w 66"/>
                <a:gd name="T7" fmla="*/ 5 h 12"/>
              </a:gdLst>
              <a:ahLst/>
              <a:cxnLst>
                <a:cxn ang="0">
                  <a:pos x="T0" y="T1"/>
                </a:cxn>
                <a:cxn ang="0">
                  <a:pos x="T2" y="T3"/>
                </a:cxn>
                <a:cxn ang="0">
                  <a:pos x="T4" y="T5"/>
                </a:cxn>
                <a:cxn ang="0">
                  <a:pos x="T6" y="T7"/>
                </a:cxn>
              </a:cxnLst>
              <a:rect l="0" t="0" r="r" b="b"/>
              <a:pathLst>
                <a:path w="66" h="12">
                  <a:moveTo>
                    <a:pt x="0" y="5"/>
                  </a:moveTo>
                  <a:cubicBezTo>
                    <a:pt x="22" y="3"/>
                    <a:pt x="44" y="1"/>
                    <a:pt x="66" y="0"/>
                  </a:cubicBezTo>
                  <a:cubicBezTo>
                    <a:pt x="56" y="8"/>
                    <a:pt x="55" y="8"/>
                    <a:pt x="32" y="3"/>
                  </a:cubicBezTo>
                  <a:cubicBezTo>
                    <a:pt x="26" y="11"/>
                    <a:pt x="22" y="12"/>
                    <a:pt x="0" y="5"/>
                  </a:cubicBezTo>
                  <a:close/>
                </a:path>
              </a:pathLst>
            </a:custGeom>
            <a:solidFill>
              <a:srgbClr val="E3B2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 name="Freeform 78">
              <a:extLst>
                <a:ext uri="{FF2B5EF4-FFF2-40B4-BE49-F238E27FC236}">
                  <a16:creationId xmlns:a16="http://schemas.microsoft.com/office/drawing/2014/main" id="{745AE129-1B66-DAFD-CE49-00E2C790A82F}"/>
                </a:ext>
              </a:extLst>
            </p:cNvPr>
            <p:cNvSpPr/>
            <p:nvPr/>
          </p:nvSpPr>
          <p:spPr bwMode="auto">
            <a:xfrm>
              <a:off x="314325" y="6437313"/>
              <a:ext cx="82550" cy="42862"/>
            </a:xfrm>
            <a:custGeom>
              <a:avLst/>
              <a:gdLst>
                <a:gd name="T0" fmla="*/ 11 w 26"/>
                <a:gd name="T1" fmla="*/ 0 h 11"/>
                <a:gd name="T2" fmla="*/ 25 w 26"/>
                <a:gd name="T3" fmla="*/ 4 h 11"/>
                <a:gd name="T4" fmla="*/ 12 w 26"/>
                <a:gd name="T5" fmla="*/ 11 h 11"/>
                <a:gd name="T6" fmla="*/ 0 w 26"/>
                <a:gd name="T7" fmla="*/ 5 h 11"/>
                <a:gd name="T8" fmla="*/ 11 w 26"/>
                <a:gd name="T9" fmla="*/ 0 h 11"/>
              </a:gdLst>
              <a:ahLst/>
              <a:cxnLst>
                <a:cxn ang="0">
                  <a:pos x="T0" y="T1"/>
                </a:cxn>
                <a:cxn ang="0">
                  <a:pos x="T2" y="T3"/>
                </a:cxn>
                <a:cxn ang="0">
                  <a:pos x="T4" y="T5"/>
                </a:cxn>
                <a:cxn ang="0">
                  <a:pos x="T6" y="T7"/>
                </a:cxn>
                <a:cxn ang="0">
                  <a:pos x="T8" y="T9"/>
                </a:cxn>
              </a:cxnLst>
              <a:rect l="0" t="0" r="r" b="b"/>
              <a:pathLst>
                <a:path w="26" h="11">
                  <a:moveTo>
                    <a:pt x="11" y="0"/>
                  </a:moveTo>
                  <a:cubicBezTo>
                    <a:pt x="20" y="0"/>
                    <a:pt x="26" y="1"/>
                    <a:pt x="25" y="4"/>
                  </a:cubicBezTo>
                  <a:cubicBezTo>
                    <a:pt x="24" y="7"/>
                    <a:pt x="20" y="10"/>
                    <a:pt x="12" y="11"/>
                  </a:cubicBezTo>
                  <a:cubicBezTo>
                    <a:pt x="5" y="11"/>
                    <a:pt x="0" y="8"/>
                    <a:pt x="0" y="5"/>
                  </a:cubicBezTo>
                  <a:cubicBezTo>
                    <a:pt x="0" y="2"/>
                    <a:pt x="5" y="0"/>
                    <a:pt x="11" y="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 name="Freeform 79">
              <a:extLst>
                <a:ext uri="{FF2B5EF4-FFF2-40B4-BE49-F238E27FC236}">
                  <a16:creationId xmlns:a16="http://schemas.microsoft.com/office/drawing/2014/main" id="{3F96E506-4CB6-97E5-8E3B-62F148248DCE}"/>
                </a:ext>
              </a:extLst>
            </p:cNvPr>
            <p:cNvSpPr/>
            <p:nvPr/>
          </p:nvSpPr>
          <p:spPr bwMode="auto">
            <a:xfrm>
              <a:off x="10302875" y="6791325"/>
              <a:ext cx="95250" cy="39687"/>
            </a:xfrm>
            <a:custGeom>
              <a:avLst/>
              <a:gdLst>
                <a:gd name="T0" fmla="*/ 29 w 30"/>
                <a:gd name="T1" fmla="*/ 5 h 10"/>
                <a:gd name="T2" fmla="*/ 15 w 30"/>
                <a:gd name="T3" fmla="*/ 9 h 10"/>
                <a:gd name="T4" fmla="*/ 2 w 30"/>
                <a:gd name="T5" fmla="*/ 4 h 10"/>
                <a:gd name="T6" fmla="*/ 22 w 30"/>
                <a:gd name="T7" fmla="*/ 1 h 10"/>
                <a:gd name="T8" fmla="*/ 29 w 30"/>
                <a:gd name="T9" fmla="*/ 5 h 10"/>
              </a:gdLst>
              <a:ahLst/>
              <a:cxnLst>
                <a:cxn ang="0">
                  <a:pos x="T0" y="T1"/>
                </a:cxn>
                <a:cxn ang="0">
                  <a:pos x="T2" y="T3"/>
                </a:cxn>
                <a:cxn ang="0">
                  <a:pos x="T4" y="T5"/>
                </a:cxn>
                <a:cxn ang="0">
                  <a:pos x="T6" y="T7"/>
                </a:cxn>
                <a:cxn ang="0">
                  <a:pos x="T8" y="T9"/>
                </a:cxn>
              </a:cxnLst>
              <a:rect l="0" t="0" r="r" b="b"/>
              <a:pathLst>
                <a:path w="30" h="10">
                  <a:moveTo>
                    <a:pt x="29" y="5"/>
                  </a:moveTo>
                  <a:cubicBezTo>
                    <a:pt x="28" y="8"/>
                    <a:pt x="23" y="10"/>
                    <a:pt x="15" y="9"/>
                  </a:cubicBezTo>
                  <a:cubicBezTo>
                    <a:pt x="7" y="9"/>
                    <a:pt x="0" y="7"/>
                    <a:pt x="2" y="4"/>
                  </a:cubicBezTo>
                  <a:cubicBezTo>
                    <a:pt x="4" y="1"/>
                    <a:pt x="14" y="1"/>
                    <a:pt x="22" y="1"/>
                  </a:cubicBezTo>
                  <a:cubicBezTo>
                    <a:pt x="30" y="0"/>
                    <a:pt x="29" y="3"/>
                    <a:pt x="29" y="5"/>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 name="Freeform 80">
              <a:extLst>
                <a:ext uri="{FF2B5EF4-FFF2-40B4-BE49-F238E27FC236}">
                  <a16:creationId xmlns:a16="http://schemas.microsoft.com/office/drawing/2014/main" id="{AFD17891-828B-E4A9-EB81-4375ADB9C37E}"/>
                </a:ext>
              </a:extLst>
            </p:cNvPr>
            <p:cNvSpPr/>
            <p:nvPr/>
          </p:nvSpPr>
          <p:spPr bwMode="auto">
            <a:xfrm>
              <a:off x="11233150" y="6791325"/>
              <a:ext cx="88900" cy="39687"/>
            </a:xfrm>
            <a:custGeom>
              <a:avLst/>
              <a:gdLst>
                <a:gd name="T0" fmla="*/ 11 w 28"/>
                <a:gd name="T1" fmla="*/ 1 h 10"/>
                <a:gd name="T2" fmla="*/ 27 w 28"/>
                <a:gd name="T3" fmla="*/ 4 h 10"/>
                <a:gd name="T4" fmla="*/ 13 w 28"/>
                <a:gd name="T5" fmla="*/ 10 h 10"/>
                <a:gd name="T6" fmla="*/ 0 w 28"/>
                <a:gd name="T7" fmla="*/ 4 h 10"/>
                <a:gd name="T8" fmla="*/ 11 w 28"/>
                <a:gd name="T9" fmla="*/ 1 h 10"/>
              </a:gdLst>
              <a:ahLst/>
              <a:cxnLst>
                <a:cxn ang="0">
                  <a:pos x="T0" y="T1"/>
                </a:cxn>
                <a:cxn ang="0">
                  <a:pos x="T2" y="T3"/>
                </a:cxn>
                <a:cxn ang="0">
                  <a:pos x="T4" y="T5"/>
                </a:cxn>
                <a:cxn ang="0">
                  <a:pos x="T6" y="T7"/>
                </a:cxn>
                <a:cxn ang="0">
                  <a:pos x="T8" y="T9"/>
                </a:cxn>
              </a:cxnLst>
              <a:rect l="0" t="0" r="r" b="b"/>
              <a:pathLst>
                <a:path w="28" h="10">
                  <a:moveTo>
                    <a:pt x="11" y="1"/>
                  </a:moveTo>
                  <a:cubicBezTo>
                    <a:pt x="16" y="2"/>
                    <a:pt x="27" y="0"/>
                    <a:pt x="27" y="4"/>
                  </a:cubicBezTo>
                  <a:cubicBezTo>
                    <a:pt x="28" y="7"/>
                    <a:pt x="22" y="10"/>
                    <a:pt x="13" y="10"/>
                  </a:cubicBezTo>
                  <a:cubicBezTo>
                    <a:pt x="4" y="9"/>
                    <a:pt x="0" y="7"/>
                    <a:pt x="0" y="4"/>
                  </a:cubicBezTo>
                  <a:cubicBezTo>
                    <a:pt x="0" y="2"/>
                    <a:pt x="3" y="0"/>
                    <a:pt x="11" y="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 name="Freeform 81">
              <a:extLst>
                <a:ext uri="{FF2B5EF4-FFF2-40B4-BE49-F238E27FC236}">
                  <a16:creationId xmlns:a16="http://schemas.microsoft.com/office/drawing/2014/main" id="{73EF4DA5-C9D3-B82A-3C22-D3452E61DEEA}"/>
                </a:ext>
              </a:extLst>
            </p:cNvPr>
            <p:cNvSpPr/>
            <p:nvPr/>
          </p:nvSpPr>
          <p:spPr bwMode="auto">
            <a:xfrm>
              <a:off x="8829675" y="6823075"/>
              <a:ext cx="82550" cy="34925"/>
            </a:xfrm>
            <a:custGeom>
              <a:avLst/>
              <a:gdLst>
                <a:gd name="T0" fmla="*/ 25 w 26"/>
                <a:gd name="T1" fmla="*/ 6 h 9"/>
                <a:gd name="T2" fmla="*/ 13 w 26"/>
                <a:gd name="T3" fmla="*/ 9 h 9"/>
                <a:gd name="T4" fmla="*/ 0 w 26"/>
                <a:gd name="T5" fmla="*/ 4 h 9"/>
                <a:gd name="T6" fmla="*/ 14 w 26"/>
                <a:gd name="T7" fmla="*/ 0 h 9"/>
                <a:gd name="T8" fmla="*/ 25 w 26"/>
                <a:gd name="T9" fmla="*/ 6 h 9"/>
              </a:gdLst>
              <a:ahLst/>
              <a:cxnLst>
                <a:cxn ang="0">
                  <a:pos x="T0" y="T1"/>
                </a:cxn>
                <a:cxn ang="0">
                  <a:pos x="T2" y="T3"/>
                </a:cxn>
                <a:cxn ang="0">
                  <a:pos x="T4" y="T5"/>
                </a:cxn>
                <a:cxn ang="0">
                  <a:pos x="T6" y="T7"/>
                </a:cxn>
                <a:cxn ang="0">
                  <a:pos x="T8" y="T9"/>
                </a:cxn>
              </a:cxnLst>
              <a:rect l="0" t="0" r="r" b="b"/>
              <a:pathLst>
                <a:path w="26" h="9">
                  <a:moveTo>
                    <a:pt x="25" y="6"/>
                  </a:moveTo>
                  <a:cubicBezTo>
                    <a:pt x="25" y="8"/>
                    <a:pt x="21" y="9"/>
                    <a:pt x="13" y="9"/>
                  </a:cubicBezTo>
                  <a:cubicBezTo>
                    <a:pt x="4" y="9"/>
                    <a:pt x="0" y="7"/>
                    <a:pt x="0" y="4"/>
                  </a:cubicBezTo>
                  <a:cubicBezTo>
                    <a:pt x="0" y="0"/>
                    <a:pt x="7" y="0"/>
                    <a:pt x="14" y="0"/>
                  </a:cubicBezTo>
                  <a:cubicBezTo>
                    <a:pt x="21" y="0"/>
                    <a:pt x="26" y="1"/>
                    <a:pt x="25" y="6"/>
                  </a:cubicBezTo>
                  <a:close/>
                </a:path>
              </a:pathLst>
            </a:custGeom>
            <a:solidFill>
              <a:srgbClr val="E9B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 name="Freeform 82">
              <a:extLst>
                <a:ext uri="{FF2B5EF4-FFF2-40B4-BE49-F238E27FC236}">
                  <a16:creationId xmlns:a16="http://schemas.microsoft.com/office/drawing/2014/main" id="{E61CFD9E-ED52-6F5F-1108-6865C632909B}"/>
                </a:ext>
              </a:extLst>
            </p:cNvPr>
            <p:cNvSpPr/>
            <p:nvPr/>
          </p:nvSpPr>
          <p:spPr bwMode="auto">
            <a:xfrm>
              <a:off x="10887075" y="6780213"/>
              <a:ext cx="82550" cy="34925"/>
            </a:xfrm>
            <a:custGeom>
              <a:avLst/>
              <a:gdLst>
                <a:gd name="T0" fmla="*/ 14 w 26"/>
                <a:gd name="T1" fmla="*/ 0 h 9"/>
                <a:gd name="T2" fmla="*/ 26 w 26"/>
                <a:gd name="T3" fmla="*/ 4 h 9"/>
                <a:gd name="T4" fmla="*/ 13 w 26"/>
                <a:gd name="T5" fmla="*/ 9 h 9"/>
                <a:gd name="T6" fmla="*/ 0 w 26"/>
                <a:gd name="T7" fmla="*/ 4 h 9"/>
                <a:gd name="T8" fmla="*/ 14 w 26"/>
                <a:gd name="T9" fmla="*/ 0 h 9"/>
              </a:gdLst>
              <a:ahLst/>
              <a:cxnLst>
                <a:cxn ang="0">
                  <a:pos x="T0" y="T1"/>
                </a:cxn>
                <a:cxn ang="0">
                  <a:pos x="T2" y="T3"/>
                </a:cxn>
                <a:cxn ang="0">
                  <a:pos x="T4" y="T5"/>
                </a:cxn>
                <a:cxn ang="0">
                  <a:pos x="T6" y="T7"/>
                </a:cxn>
                <a:cxn ang="0">
                  <a:pos x="T8" y="T9"/>
                </a:cxn>
              </a:cxnLst>
              <a:rect l="0" t="0" r="r" b="b"/>
              <a:pathLst>
                <a:path w="26" h="9">
                  <a:moveTo>
                    <a:pt x="14" y="0"/>
                  </a:moveTo>
                  <a:cubicBezTo>
                    <a:pt x="21" y="0"/>
                    <a:pt x="26" y="1"/>
                    <a:pt x="26" y="4"/>
                  </a:cubicBezTo>
                  <a:cubicBezTo>
                    <a:pt x="26" y="7"/>
                    <a:pt x="21" y="9"/>
                    <a:pt x="13" y="9"/>
                  </a:cubicBezTo>
                  <a:cubicBezTo>
                    <a:pt x="5" y="9"/>
                    <a:pt x="0" y="7"/>
                    <a:pt x="0" y="4"/>
                  </a:cubicBezTo>
                  <a:cubicBezTo>
                    <a:pt x="0" y="0"/>
                    <a:pt x="6" y="0"/>
                    <a:pt x="14"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 name="Freeform 83">
              <a:extLst>
                <a:ext uri="{FF2B5EF4-FFF2-40B4-BE49-F238E27FC236}">
                  <a16:creationId xmlns:a16="http://schemas.microsoft.com/office/drawing/2014/main" id="{718BCF89-7CC1-5A73-8D21-2F549E223FA0}"/>
                </a:ext>
              </a:extLst>
            </p:cNvPr>
            <p:cNvSpPr/>
            <p:nvPr/>
          </p:nvSpPr>
          <p:spPr bwMode="auto">
            <a:xfrm>
              <a:off x="10658475" y="6780213"/>
              <a:ext cx="82550" cy="34925"/>
            </a:xfrm>
            <a:custGeom>
              <a:avLst/>
              <a:gdLst>
                <a:gd name="T0" fmla="*/ 26 w 26"/>
                <a:gd name="T1" fmla="*/ 5 h 9"/>
                <a:gd name="T2" fmla="*/ 14 w 26"/>
                <a:gd name="T3" fmla="*/ 9 h 9"/>
                <a:gd name="T4" fmla="*/ 0 w 26"/>
                <a:gd name="T5" fmla="*/ 4 h 9"/>
                <a:gd name="T6" fmla="*/ 13 w 26"/>
                <a:gd name="T7" fmla="*/ 0 h 9"/>
                <a:gd name="T8" fmla="*/ 26 w 26"/>
                <a:gd name="T9" fmla="*/ 5 h 9"/>
              </a:gdLst>
              <a:ahLst/>
              <a:cxnLst>
                <a:cxn ang="0">
                  <a:pos x="T0" y="T1"/>
                </a:cxn>
                <a:cxn ang="0">
                  <a:pos x="T2" y="T3"/>
                </a:cxn>
                <a:cxn ang="0">
                  <a:pos x="T4" y="T5"/>
                </a:cxn>
                <a:cxn ang="0">
                  <a:pos x="T6" y="T7"/>
                </a:cxn>
                <a:cxn ang="0">
                  <a:pos x="T8" y="T9"/>
                </a:cxn>
              </a:cxnLst>
              <a:rect l="0" t="0" r="r" b="b"/>
              <a:pathLst>
                <a:path w="26" h="9">
                  <a:moveTo>
                    <a:pt x="26" y="5"/>
                  </a:moveTo>
                  <a:cubicBezTo>
                    <a:pt x="26" y="7"/>
                    <a:pt x="22" y="9"/>
                    <a:pt x="14" y="9"/>
                  </a:cubicBezTo>
                  <a:cubicBezTo>
                    <a:pt x="5" y="9"/>
                    <a:pt x="1" y="7"/>
                    <a:pt x="0" y="4"/>
                  </a:cubicBezTo>
                  <a:cubicBezTo>
                    <a:pt x="0" y="1"/>
                    <a:pt x="6" y="0"/>
                    <a:pt x="13" y="0"/>
                  </a:cubicBezTo>
                  <a:cubicBezTo>
                    <a:pt x="20" y="0"/>
                    <a:pt x="26" y="0"/>
                    <a:pt x="26" y="5"/>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 name="Freeform 84">
              <a:extLst>
                <a:ext uri="{FF2B5EF4-FFF2-40B4-BE49-F238E27FC236}">
                  <a16:creationId xmlns:a16="http://schemas.microsoft.com/office/drawing/2014/main" id="{ED425F0E-0831-089C-925F-1CD2027360C1}"/>
                </a:ext>
              </a:extLst>
            </p:cNvPr>
            <p:cNvSpPr/>
            <p:nvPr/>
          </p:nvSpPr>
          <p:spPr bwMode="auto">
            <a:xfrm>
              <a:off x="7473950" y="6815138"/>
              <a:ext cx="88900" cy="42862"/>
            </a:xfrm>
            <a:custGeom>
              <a:avLst/>
              <a:gdLst>
                <a:gd name="T0" fmla="*/ 19 w 28"/>
                <a:gd name="T1" fmla="*/ 0 h 11"/>
                <a:gd name="T2" fmla="*/ 28 w 28"/>
                <a:gd name="T3" fmla="*/ 4 h 11"/>
                <a:gd name="T4" fmla="*/ 14 w 28"/>
                <a:gd name="T5" fmla="*/ 10 h 11"/>
                <a:gd name="T6" fmla="*/ 1 w 28"/>
                <a:gd name="T7" fmla="*/ 6 h 11"/>
                <a:gd name="T8" fmla="*/ 19 w 28"/>
                <a:gd name="T9" fmla="*/ 0 h 11"/>
              </a:gdLst>
              <a:ahLst/>
              <a:cxnLst>
                <a:cxn ang="0">
                  <a:pos x="T0" y="T1"/>
                </a:cxn>
                <a:cxn ang="0">
                  <a:pos x="T2" y="T3"/>
                </a:cxn>
                <a:cxn ang="0">
                  <a:pos x="T4" y="T5"/>
                </a:cxn>
                <a:cxn ang="0">
                  <a:pos x="T6" y="T7"/>
                </a:cxn>
                <a:cxn ang="0">
                  <a:pos x="T8" y="T9"/>
                </a:cxn>
              </a:cxnLst>
              <a:rect l="0" t="0" r="r" b="b"/>
              <a:pathLst>
                <a:path w="28" h="11">
                  <a:moveTo>
                    <a:pt x="19" y="0"/>
                  </a:moveTo>
                  <a:cubicBezTo>
                    <a:pt x="26" y="0"/>
                    <a:pt x="28" y="2"/>
                    <a:pt x="28" y="4"/>
                  </a:cubicBezTo>
                  <a:cubicBezTo>
                    <a:pt x="28" y="8"/>
                    <a:pt x="23" y="10"/>
                    <a:pt x="14" y="10"/>
                  </a:cubicBezTo>
                  <a:cubicBezTo>
                    <a:pt x="7" y="11"/>
                    <a:pt x="0" y="8"/>
                    <a:pt x="1" y="6"/>
                  </a:cubicBezTo>
                  <a:cubicBezTo>
                    <a:pt x="2" y="2"/>
                    <a:pt x="13" y="2"/>
                    <a:pt x="19" y="0"/>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 name="Freeform 85">
              <a:extLst>
                <a:ext uri="{FF2B5EF4-FFF2-40B4-BE49-F238E27FC236}">
                  <a16:creationId xmlns:a16="http://schemas.microsoft.com/office/drawing/2014/main" id="{97BB0C71-652D-67F2-74EE-B61315FDFADB}"/>
                </a:ext>
              </a:extLst>
            </p:cNvPr>
            <p:cNvSpPr/>
            <p:nvPr/>
          </p:nvSpPr>
          <p:spPr bwMode="auto">
            <a:xfrm>
              <a:off x="231775" y="6364288"/>
              <a:ext cx="107950" cy="50800"/>
            </a:xfrm>
            <a:custGeom>
              <a:avLst/>
              <a:gdLst>
                <a:gd name="T0" fmla="*/ 0 w 34"/>
                <a:gd name="T1" fmla="*/ 10 h 13"/>
                <a:gd name="T2" fmla="*/ 34 w 34"/>
                <a:gd name="T3" fmla="*/ 0 h 13"/>
                <a:gd name="T4" fmla="*/ 30 w 34"/>
                <a:gd name="T5" fmla="*/ 5 h 13"/>
                <a:gd name="T6" fmla="*/ 25 w 34"/>
                <a:gd name="T7" fmla="*/ 12 h 13"/>
                <a:gd name="T8" fmla="*/ 6 w 34"/>
                <a:gd name="T9" fmla="*/ 11 h 13"/>
                <a:gd name="T10" fmla="*/ 0 w 34"/>
                <a:gd name="T11" fmla="*/ 10 h 13"/>
              </a:gdLst>
              <a:ahLst/>
              <a:cxnLst>
                <a:cxn ang="0">
                  <a:pos x="T0" y="T1"/>
                </a:cxn>
                <a:cxn ang="0">
                  <a:pos x="T2" y="T3"/>
                </a:cxn>
                <a:cxn ang="0">
                  <a:pos x="T4" y="T5"/>
                </a:cxn>
                <a:cxn ang="0">
                  <a:pos x="T6" y="T7"/>
                </a:cxn>
                <a:cxn ang="0">
                  <a:pos x="T8" y="T9"/>
                </a:cxn>
                <a:cxn ang="0">
                  <a:pos x="T10" y="T11"/>
                </a:cxn>
              </a:cxnLst>
              <a:rect l="0" t="0" r="r" b="b"/>
              <a:pathLst>
                <a:path w="34" h="13">
                  <a:moveTo>
                    <a:pt x="0" y="10"/>
                  </a:moveTo>
                  <a:cubicBezTo>
                    <a:pt x="11" y="7"/>
                    <a:pt x="22" y="3"/>
                    <a:pt x="34" y="0"/>
                  </a:cubicBezTo>
                  <a:cubicBezTo>
                    <a:pt x="33" y="2"/>
                    <a:pt x="28" y="3"/>
                    <a:pt x="30" y="5"/>
                  </a:cubicBezTo>
                  <a:cubicBezTo>
                    <a:pt x="33" y="8"/>
                    <a:pt x="32" y="10"/>
                    <a:pt x="25" y="12"/>
                  </a:cubicBezTo>
                  <a:cubicBezTo>
                    <a:pt x="19" y="13"/>
                    <a:pt x="13" y="13"/>
                    <a:pt x="6" y="11"/>
                  </a:cubicBezTo>
                  <a:cubicBezTo>
                    <a:pt x="5" y="11"/>
                    <a:pt x="2" y="11"/>
                    <a:pt x="0" y="10"/>
                  </a:cubicBezTo>
                  <a:close/>
                </a:path>
              </a:pathLst>
            </a:custGeom>
            <a:solidFill>
              <a:srgbClr val="E2B1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 name="Freeform 86">
              <a:extLst>
                <a:ext uri="{FF2B5EF4-FFF2-40B4-BE49-F238E27FC236}">
                  <a16:creationId xmlns:a16="http://schemas.microsoft.com/office/drawing/2014/main" id="{CCBC9BF7-9EF8-5E17-C5CE-0B0023D99388}"/>
                </a:ext>
              </a:extLst>
            </p:cNvPr>
            <p:cNvSpPr/>
            <p:nvPr/>
          </p:nvSpPr>
          <p:spPr bwMode="auto">
            <a:xfrm>
              <a:off x="3219450" y="6592888"/>
              <a:ext cx="98425" cy="39687"/>
            </a:xfrm>
            <a:custGeom>
              <a:avLst/>
              <a:gdLst>
                <a:gd name="T0" fmla="*/ 3 w 31"/>
                <a:gd name="T1" fmla="*/ 0 h 10"/>
                <a:gd name="T2" fmla="*/ 31 w 31"/>
                <a:gd name="T3" fmla="*/ 3 h 10"/>
                <a:gd name="T4" fmla="*/ 12 w 31"/>
                <a:gd name="T5" fmla="*/ 9 h 10"/>
                <a:gd name="T6" fmla="*/ 3 w 31"/>
                <a:gd name="T7" fmla="*/ 0 h 10"/>
              </a:gdLst>
              <a:ahLst/>
              <a:cxnLst>
                <a:cxn ang="0">
                  <a:pos x="T0" y="T1"/>
                </a:cxn>
                <a:cxn ang="0">
                  <a:pos x="T2" y="T3"/>
                </a:cxn>
                <a:cxn ang="0">
                  <a:pos x="T4" y="T5"/>
                </a:cxn>
                <a:cxn ang="0">
                  <a:pos x="T6" y="T7"/>
                </a:cxn>
              </a:cxnLst>
              <a:rect l="0" t="0" r="r" b="b"/>
              <a:pathLst>
                <a:path w="31" h="10">
                  <a:moveTo>
                    <a:pt x="3" y="0"/>
                  </a:moveTo>
                  <a:cubicBezTo>
                    <a:pt x="13" y="0"/>
                    <a:pt x="22" y="1"/>
                    <a:pt x="31" y="3"/>
                  </a:cubicBezTo>
                  <a:cubicBezTo>
                    <a:pt x="28" y="6"/>
                    <a:pt x="23" y="10"/>
                    <a:pt x="12" y="9"/>
                  </a:cubicBezTo>
                  <a:cubicBezTo>
                    <a:pt x="0" y="7"/>
                    <a:pt x="3" y="3"/>
                    <a:pt x="3" y="0"/>
                  </a:cubicBezTo>
                  <a:close/>
                </a:path>
              </a:pathLst>
            </a:custGeom>
            <a:solidFill>
              <a:srgbClr val="DEAF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 name="Freeform 87">
              <a:extLst>
                <a:ext uri="{FF2B5EF4-FFF2-40B4-BE49-F238E27FC236}">
                  <a16:creationId xmlns:a16="http://schemas.microsoft.com/office/drawing/2014/main" id="{A646A1CA-F7A2-6953-9025-B0EA347E9DEA}"/>
                </a:ext>
              </a:extLst>
            </p:cNvPr>
            <p:cNvSpPr/>
            <p:nvPr/>
          </p:nvSpPr>
          <p:spPr bwMode="auto">
            <a:xfrm>
              <a:off x="114300" y="6573838"/>
              <a:ext cx="79375" cy="39687"/>
            </a:xfrm>
            <a:custGeom>
              <a:avLst/>
              <a:gdLst>
                <a:gd name="T0" fmla="*/ 25 w 25"/>
                <a:gd name="T1" fmla="*/ 3 h 10"/>
                <a:gd name="T2" fmla="*/ 8 w 25"/>
                <a:gd name="T3" fmla="*/ 10 h 10"/>
                <a:gd name="T4" fmla="*/ 0 w 25"/>
                <a:gd name="T5" fmla="*/ 5 h 10"/>
                <a:gd name="T6" fmla="*/ 13 w 25"/>
                <a:gd name="T7" fmla="*/ 0 h 10"/>
                <a:gd name="T8" fmla="*/ 25 w 25"/>
                <a:gd name="T9" fmla="*/ 3 h 10"/>
              </a:gdLst>
              <a:ahLst/>
              <a:cxnLst>
                <a:cxn ang="0">
                  <a:pos x="T0" y="T1"/>
                </a:cxn>
                <a:cxn ang="0">
                  <a:pos x="T2" y="T3"/>
                </a:cxn>
                <a:cxn ang="0">
                  <a:pos x="T4" y="T5"/>
                </a:cxn>
                <a:cxn ang="0">
                  <a:pos x="T6" y="T7"/>
                </a:cxn>
                <a:cxn ang="0">
                  <a:pos x="T8" y="T9"/>
                </a:cxn>
              </a:cxnLst>
              <a:rect l="0" t="0" r="r" b="b"/>
              <a:pathLst>
                <a:path w="25" h="10">
                  <a:moveTo>
                    <a:pt x="25" y="3"/>
                  </a:moveTo>
                  <a:cubicBezTo>
                    <a:pt x="25" y="5"/>
                    <a:pt x="12" y="10"/>
                    <a:pt x="8" y="10"/>
                  </a:cubicBezTo>
                  <a:cubicBezTo>
                    <a:pt x="2" y="9"/>
                    <a:pt x="0" y="8"/>
                    <a:pt x="0" y="5"/>
                  </a:cubicBezTo>
                  <a:cubicBezTo>
                    <a:pt x="0" y="2"/>
                    <a:pt x="4" y="0"/>
                    <a:pt x="13" y="0"/>
                  </a:cubicBezTo>
                  <a:cubicBezTo>
                    <a:pt x="18" y="0"/>
                    <a:pt x="24" y="0"/>
                    <a:pt x="25" y="3"/>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 name="Freeform 88">
              <a:extLst>
                <a:ext uri="{FF2B5EF4-FFF2-40B4-BE49-F238E27FC236}">
                  <a16:creationId xmlns:a16="http://schemas.microsoft.com/office/drawing/2014/main" id="{887E4F0E-821B-CDCD-C769-A7E55BA91E65}"/>
                </a:ext>
              </a:extLst>
            </p:cNvPr>
            <p:cNvSpPr/>
            <p:nvPr/>
          </p:nvSpPr>
          <p:spPr bwMode="auto">
            <a:xfrm>
              <a:off x="2540000" y="6613525"/>
              <a:ext cx="193675" cy="34925"/>
            </a:xfrm>
            <a:custGeom>
              <a:avLst/>
              <a:gdLst>
                <a:gd name="T0" fmla="*/ 27 w 61"/>
                <a:gd name="T1" fmla="*/ 2 h 9"/>
                <a:gd name="T2" fmla="*/ 35 w 61"/>
                <a:gd name="T3" fmla="*/ 3 h 9"/>
                <a:gd name="T4" fmla="*/ 59 w 61"/>
                <a:gd name="T5" fmla="*/ 0 h 9"/>
                <a:gd name="T6" fmla="*/ 53 w 61"/>
                <a:gd name="T7" fmla="*/ 7 h 9"/>
                <a:gd name="T8" fmla="*/ 31 w 61"/>
                <a:gd name="T9" fmla="*/ 5 h 9"/>
                <a:gd name="T10" fmla="*/ 24 w 61"/>
                <a:gd name="T11" fmla="*/ 6 h 9"/>
                <a:gd name="T12" fmla="*/ 7 w 61"/>
                <a:gd name="T13" fmla="*/ 8 h 9"/>
                <a:gd name="T14" fmla="*/ 4 w 61"/>
                <a:gd name="T15" fmla="*/ 5 h 9"/>
                <a:gd name="T16" fmla="*/ 27 w 61"/>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9">
                  <a:moveTo>
                    <a:pt x="27" y="2"/>
                  </a:moveTo>
                  <a:cubicBezTo>
                    <a:pt x="29" y="3"/>
                    <a:pt x="33" y="3"/>
                    <a:pt x="35" y="3"/>
                  </a:cubicBezTo>
                  <a:cubicBezTo>
                    <a:pt x="47" y="8"/>
                    <a:pt x="54" y="5"/>
                    <a:pt x="59" y="0"/>
                  </a:cubicBezTo>
                  <a:cubicBezTo>
                    <a:pt x="58" y="3"/>
                    <a:pt x="61" y="6"/>
                    <a:pt x="53" y="7"/>
                  </a:cubicBezTo>
                  <a:cubicBezTo>
                    <a:pt x="46" y="7"/>
                    <a:pt x="37" y="8"/>
                    <a:pt x="31" y="5"/>
                  </a:cubicBezTo>
                  <a:cubicBezTo>
                    <a:pt x="26" y="3"/>
                    <a:pt x="24" y="2"/>
                    <a:pt x="24" y="6"/>
                  </a:cubicBezTo>
                  <a:cubicBezTo>
                    <a:pt x="24" y="9"/>
                    <a:pt x="13" y="8"/>
                    <a:pt x="7" y="8"/>
                  </a:cubicBezTo>
                  <a:cubicBezTo>
                    <a:pt x="0" y="8"/>
                    <a:pt x="3" y="6"/>
                    <a:pt x="4" y="5"/>
                  </a:cubicBezTo>
                  <a:cubicBezTo>
                    <a:pt x="11" y="3"/>
                    <a:pt x="19" y="3"/>
                    <a:pt x="27" y="2"/>
                  </a:cubicBezTo>
                  <a:close/>
                </a:path>
              </a:pathLst>
            </a:custGeom>
            <a:solidFill>
              <a:srgbClr val="E6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 name="Freeform 89">
              <a:extLst>
                <a:ext uri="{FF2B5EF4-FFF2-40B4-BE49-F238E27FC236}">
                  <a16:creationId xmlns:a16="http://schemas.microsoft.com/office/drawing/2014/main" id="{0CFAB1C5-98D9-E9B2-1C31-23EBBA8908B7}"/>
                </a:ext>
              </a:extLst>
            </p:cNvPr>
            <p:cNvSpPr/>
            <p:nvPr/>
          </p:nvSpPr>
          <p:spPr bwMode="auto">
            <a:xfrm>
              <a:off x="2882900" y="6605588"/>
              <a:ext cx="88900" cy="38100"/>
            </a:xfrm>
            <a:custGeom>
              <a:avLst/>
              <a:gdLst>
                <a:gd name="T0" fmla="*/ 15 w 28"/>
                <a:gd name="T1" fmla="*/ 8 h 10"/>
                <a:gd name="T2" fmla="*/ 1 w 28"/>
                <a:gd name="T3" fmla="*/ 5 h 10"/>
                <a:gd name="T4" fmla="*/ 15 w 28"/>
                <a:gd name="T5" fmla="*/ 0 h 10"/>
                <a:gd name="T6" fmla="*/ 28 w 28"/>
                <a:gd name="T7" fmla="*/ 5 h 10"/>
                <a:gd name="T8" fmla="*/ 15 w 28"/>
                <a:gd name="T9" fmla="*/ 8 h 10"/>
              </a:gdLst>
              <a:ahLst/>
              <a:cxnLst>
                <a:cxn ang="0">
                  <a:pos x="T0" y="T1"/>
                </a:cxn>
                <a:cxn ang="0">
                  <a:pos x="T2" y="T3"/>
                </a:cxn>
                <a:cxn ang="0">
                  <a:pos x="T4" y="T5"/>
                </a:cxn>
                <a:cxn ang="0">
                  <a:pos x="T6" y="T7"/>
                </a:cxn>
                <a:cxn ang="0">
                  <a:pos x="T8" y="T9"/>
                </a:cxn>
              </a:cxnLst>
              <a:rect l="0" t="0" r="r" b="b"/>
              <a:pathLst>
                <a:path w="28" h="10">
                  <a:moveTo>
                    <a:pt x="15" y="8"/>
                  </a:moveTo>
                  <a:cubicBezTo>
                    <a:pt x="8" y="8"/>
                    <a:pt x="0" y="9"/>
                    <a:pt x="1" y="5"/>
                  </a:cubicBezTo>
                  <a:cubicBezTo>
                    <a:pt x="1" y="2"/>
                    <a:pt x="7" y="0"/>
                    <a:pt x="15" y="0"/>
                  </a:cubicBezTo>
                  <a:cubicBezTo>
                    <a:pt x="22" y="0"/>
                    <a:pt x="27" y="3"/>
                    <a:pt x="28" y="5"/>
                  </a:cubicBezTo>
                  <a:cubicBezTo>
                    <a:pt x="28" y="10"/>
                    <a:pt x="19" y="7"/>
                    <a:pt x="15" y="8"/>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 name="Freeform 90">
              <a:extLst>
                <a:ext uri="{FF2B5EF4-FFF2-40B4-BE49-F238E27FC236}">
                  <a16:creationId xmlns:a16="http://schemas.microsoft.com/office/drawing/2014/main" id="{57DBBCEB-1EAB-D657-7479-827B6A06AD6D}"/>
                </a:ext>
              </a:extLst>
            </p:cNvPr>
            <p:cNvSpPr/>
            <p:nvPr/>
          </p:nvSpPr>
          <p:spPr bwMode="auto">
            <a:xfrm>
              <a:off x="8480425" y="6838950"/>
              <a:ext cx="85725" cy="34925"/>
            </a:xfrm>
            <a:custGeom>
              <a:avLst/>
              <a:gdLst>
                <a:gd name="T0" fmla="*/ 14 w 27"/>
                <a:gd name="T1" fmla="*/ 1 h 9"/>
                <a:gd name="T2" fmla="*/ 27 w 27"/>
                <a:gd name="T3" fmla="*/ 4 h 9"/>
                <a:gd name="T4" fmla="*/ 15 w 27"/>
                <a:gd name="T5" fmla="*/ 9 h 9"/>
                <a:gd name="T6" fmla="*/ 1 w 27"/>
                <a:gd name="T7" fmla="*/ 4 h 9"/>
                <a:gd name="T8" fmla="*/ 14 w 27"/>
                <a:gd name="T9" fmla="*/ 1 h 9"/>
              </a:gdLst>
              <a:ahLst/>
              <a:cxnLst>
                <a:cxn ang="0">
                  <a:pos x="T0" y="T1"/>
                </a:cxn>
                <a:cxn ang="0">
                  <a:pos x="T2" y="T3"/>
                </a:cxn>
                <a:cxn ang="0">
                  <a:pos x="T4" y="T5"/>
                </a:cxn>
                <a:cxn ang="0">
                  <a:pos x="T6" y="T7"/>
                </a:cxn>
                <a:cxn ang="0">
                  <a:pos x="T8" y="T9"/>
                </a:cxn>
              </a:cxnLst>
              <a:rect l="0" t="0" r="r" b="b"/>
              <a:pathLst>
                <a:path w="27" h="9">
                  <a:moveTo>
                    <a:pt x="14" y="1"/>
                  </a:moveTo>
                  <a:cubicBezTo>
                    <a:pt x="20" y="1"/>
                    <a:pt x="27" y="0"/>
                    <a:pt x="27" y="4"/>
                  </a:cubicBezTo>
                  <a:cubicBezTo>
                    <a:pt x="26" y="7"/>
                    <a:pt x="22" y="9"/>
                    <a:pt x="15" y="9"/>
                  </a:cubicBezTo>
                  <a:cubicBezTo>
                    <a:pt x="8" y="8"/>
                    <a:pt x="1" y="7"/>
                    <a:pt x="1" y="4"/>
                  </a:cubicBezTo>
                  <a:cubicBezTo>
                    <a:pt x="0" y="0"/>
                    <a:pt x="8" y="1"/>
                    <a:pt x="14" y="1"/>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 name="Freeform 91">
              <a:extLst>
                <a:ext uri="{FF2B5EF4-FFF2-40B4-BE49-F238E27FC236}">
                  <a16:creationId xmlns:a16="http://schemas.microsoft.com/office/drawing/2014/main" id="{F8BC9FA0-3594-852D-B981-6B13CC3BC5ED}"/>
                </a:ext>
              </a:extLst>
            </p:cNvPr>
            <p:cNvSpPr/>
            <p:nvPr/>
          </p:nvSpPr>
          <p:spPr bwMode="auto">
            <a:xfrm>
              <a:off x="3368675" y="6613525"/>
              <a:ext cx="98425" cy="42862"/>
            </a:xfrm>
            <a:custGeom>
              <a:avLst/>
              <a:gdLst>
                <a:gd name="T0" fmla="*/ 2 w 31"/>
                <a:gd name="T1" fmla="*/ 0 h 11"/>
                <a:gd name="T2" fmla="*/ 31 w 31"/>
                <a:gd name="T3" fmla="*/ 6 h 11"/>
                <a:gd name="T4" fmla="*/ 11 w 31"/>
                <a:gd name="T5" fmla="*/ 10 h 11"/>
                <a:gd name="T6" fmla="*/ 2 w 31"/>
                <a:gd name="T7" fmla="*/ 0 h 11"/>
              </a:gdLst>
              <a:ahLst/>
              <a:cxnLst>
                <a:cxn ang="0">
                  <a:pos x="T0" y="T1"/>
                </a:cxn>
                <a:cxn ang="0">
                  <a:pos x="T2" y="T3"/>
                </a:cxn>
                <a:cxn ang="0">
                  <a:pos x="T4" y="T5"/>
                </a:cxn>
                <a:cxn ang="0">
                  <a:pos x="T6" y="T7"/>
                </a:cxn>
              </a:cxnLst>
              <a:rect l="0" t="0" r="r" b="b"/>
              <a:pathLst>
                <a:path w="31" h="11">
                  <a:moveTo>
                    <a:pt x="2" y="0"/>
                  </a:moveTo>
                  <a:cubicBezTo>
                    <a:pt x="12" y="2"/>
                    <a:pt x="22" y="3"/>
                    <a:pt x="31" y="6"/>
                  </a:cubicBezTo>
                  <a:cubicBezTo>
                    <a:pt x="26" y="8"/>
                    <a:pt x="20" y="11"/>
                    <a:pt x="11" y="10"/>
                  </a:cubicBezTo>
                  <a:cubicBezTo>
                    <a:pt x="0" y="8"/>
                    <a:pt x="1" y="4"/>
                    <a:pt x="2" y="0"/>
                  </a:cubicBezTo>
                  <a:close/>
                </a:path>
              </a:pathLst>
            </a:custGeom>
            <a:solidFill>
              <a:srgbClr val="DEAE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 name="Freeform 92">
              <a:extLst>
                <a:ext uri="{FF2B5EF4-FFF2-40B4-BE49-F238E27FC236}">
                  <a16:creationId xmlns:a16="http://schemas.microsoft.com/office/drawing/2014/main" id="{C2E87A31-BBB0-4645-7CA4-E49B5EC7E057}"/>
                </a:ext>
              </a:extLst>
            </p:cNvPr>
            <p:cNvSpPr/>
            <p:nvPr/>
          </p:nvSpPr>
          <p:spPr bwMode="auto">
            <a:xfrm>
              <a:off x="10991850" y="6772275"/>
              <a:ext cx="88900" cy="31750"/>
            </a:xfrm>
            <a:custGeom>
              <a:avLst/>
              <a:gdLst>
                <a:gd name="T0" fmla="*/ 12 w 28"/>
                <a:gd name="T1" fmla="*/ 8 h 8"/>
                <a:gd name="T2" fmla="*/ 0 w 28"/>
                <a:gd name="T3" fmla="*/ 4 h 8"/>
                <a:gd name="T4" fmla="*/ 15 w 28"/>
                <a:gd name="T5" fmla="*/ 1 h 8"/>
                <a:gd name="T6" fmla="*/ 27 w 28"/>
                <a:gd name="T7" fmla="*/ 4 h 8"/>
                <a:gd name="T8" fmla="*/ 12 w 28"/>
                <a:gd name="T9" fmla="*/ 8 h 8"/>
              </a:gdLst>
              <a:ahLst/>
              <a:cxnLst>
                <a:cxn ang="0">
                  <a:pos x="T0" y="T1"/>
                </a:cxn>
                <a:cxn ang="0">
                  <a:pos x="T2" y="T3"/>
                </a:cxn>
                <a:cxn ang="0">
                  <a:pos x="T4" y="T5"/>
                </a:cxn>
                <a:cxn ang="0">
                  <a:pos x="T6" y="T7"/>
                </a:cxn>
                <a:cxn ang="0">
                  <a:pos x="T8" y="T9"/>
                </a:cxn>
              </a:cxnLst>
              <a:rect l="0" t="0" r="r" b="b"/>
              <a:pathLst>
                <a:path w="28" h="8">
                  <a:moveTo>
                    <a:pt x="12" y="8"/>
                  </a:moveTo>
                  <a:cubicBezTo>
                    <a:pt x="5" y="8"/>
                    <a:pt x="0" y="6"/>
                    <a:pt x="0" y="4"/>
                  </a:cubicBezTo>
                  <a:cubicBezTo>
                    <a:pt x="0" y="0"/>
                    <a:pt x="9" y="1"/>
                    <a:pt x="15" y="1"/>
                  </a:cubicBezTo>
                  <a:cubicBezTo>
                    <a:pt x="20" y="1"/>
                    <a:pt x="28" y="1"/>
                    <a:pt x="27" y="4"/>
                  </a:cubicBezTo>
                  <a:cubicBezTo>
                    <a:pt x="26" y="7"/>
                    <a:pt x="20" y="8"/>
                    <a:pt x="12" y="8"/>
                  </a:cubicBezTo>
                  <a:close/>
                </a:path>
              </a:pathLst>
            </a:custGeom>
            <a:solidFill>
              <a:srgbClr val="E7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 name="Freeform 93">
              <a:extLst>
                <a:ext uri="{FF2B5EF4-FFF2-40B4-BE49-F238E27FC236}">
                  <a16:creationId xmlns:a16="http://schemas.microsoft.com/office/drawing/2014/main" id="{C8BC4AA6-B415-84C2-4046-6FCA8359B5FF}"/>
                </a:ext>
              </a:extLst>
            </p:cNvPr>
            <p:cNvSpPr/>
            <p:nvPr/>
          </p:nvSpPr>
          <p:spPr bwMode="auto">
            <a:xfrm>
              <a:off x="10553700" y="6772275"/>
              <a:ext cx="79375" cy="31750"/>
            </a:xfrm>
            <a:custGeom>
              <a:avLst/>
              <a:gdLst>
                <a:gd name="T0" fmla="*/ 13 w 25"/>
                <a:gd name="T1" fmla="*/ 1 h 8"/>
                <a:gd name="T2" fmla="*/ 24 w 25"/>
                <a:gd name="T3" fmla="*/ 4 h 8"/>
                <a:gd name="T4" fmla="*/ 11 w 25"/>
                <a:gd name="T5" fmla="*/ 8 h 8"/>
                <a:gd name="T6" fmla="*/ 0 w 25"/>
                <a:gd name="T7" fmla="*/ 4 h 8"/>
                <a:gd name="T8" fmla="*/ 13 w 25"/>
                <a:gd name="T9" fmla="*/ 1 h 8"/>
              </a:gdLst>
              <a:ahLst/>
              <a:cxnLst>
                <a:cxn ang="0">
                  <a:pos x="T0" y="T1"/>
                </a:cxn>
                <a:cxn ang="0">
                  <a:pos x="T2" y="T3"/>
                </a:cxn>
                <a:cxn ang="0">
                  <a:pos x="T4" y="T5"/>
                </a:cxn>
                <a:cxn ang="0">
                  <a:pos x="T6" y="T7"/>
                </a:cxn>
                <a:cxn ang="0">
                  <a:pos x="T8" y="T9"/>
                </a:cxn>
              </a:cxnLst>
              <a:rect l="0" t="0" r="r" b="b"/>
              <a:pathLst>
                <a:path w="25" h="8">
                  <a:moveTo>
                    <a:pt x="13" y="1"/>
                  </a:moveTo>
                  <a:cubicBezTo>
                    <a:pt x="18" y="1"/>
                    <a:pt x="25" y="0"/>
                    <a:pt x="24" y="4"/>
                  </a:cubicBezTo>
                  <a:cubicBezTo>
                    <a:pt x="24" y="7"/>
                    <a:pt x="19" y="8"/>
                    <a:pt x="11" y="8"/>
                  </a:cubicBezTo>
                  <a:cubicBezTo>
                    <a:pt x="5" y="8"/>
                    <a:pt x="0" y="6"/>
                    <a:pt x="0" y="4"/>
                  </a:cubicBezTo>
                  <a:cubicBezTo>
                    <a:pt x="0" y="1"/>
                    <a:pt x="8" y="1"/>
                    <a:pt x="13" y="1"/>
                  </a:cubicBezTo>
                  <a:close/>
                </a:path>
              </a:pathLst>
            </a:custGeom>
            <a:solidFill>
              <a:srgbClr val="E7B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 name="Freeform 94">
              <a:extLst>
                <a:ext uri="{FF2B5EF4-FFF2-40B4-BE49-F238E27FC236}">
                  <a16:creationId xmlns:a16="http://schemas.microsoft.com/office/drawing/2014/main" id="{B66F5AFE-6F8E-C156-3020-7833494B4EF4}"/>
                </a:ext>
              </a:extLst>
            </p:cNvPr>
            <p:cNvSpPr/>
            <p:nvPr/>
          </p:nvSpPr>
          <p:spPr bwMode="auto">
            <a:xfrm>
              <a:off x="101600" y="6410325"/>
              <a:ext cx="111125" cy="42862"/>
            </a:xfrm>
            <a:custGeom>
              <a:avLst/>
              <a:gdLst>
                <a:gd name="T0" fmla="*/ 0 w 35"/>
                <a:gd name="T1" fmla="*/ 8 h 11"/>
                <a:gd name="T2" fmla="*/ 35 w 35"/>
                <a:gd name="T3" fmla="*/ 0 h 11"/>
                <a:gd name="T4" fmla="*/ 31 w 35"/>
                <a:gd name="T5" fmla="*/ 3 h 11"/>
                <a:gd name="T6" fmla="*/ 0 w 35"/>
                <a:gd name="T7" fmla="*/ 8 h 11"/>
              </a:gdLst>
              <a:ahLst/>
              <a:cxnLst>
                <a:cxn ang="0">
                  <a:pos x="T0" y="T1"/>
                </a:cxn>
                <a:cxn ang="0">
                  <a:pos x="T2" y="T3"/>
                </a:cxn>
                <a:cxn ang="0">
                  <a:pos x="T4" y="T5"/>
                </a:cxn>
                <a:cxn ang="0">
                  <a:pos x="T6" y="T7"/>
                </a:cxn>
              </a:cxnLst>
              <a:rect l="0" t="0" r="r" b="b"/>
              <a:pathLst>
                <a:path w="35" h="11">
                  <a:moveTo>
                    <a:pt x="0" y="8"/>
                  </a:moveTo>
                  <a:cubicBezTo>
                    <a:pt x="12" y="6"/>
                    <a:pt x="23" y="3"/>
                    <a:pt x="35" y="0"/>
                  </a:cubicBezTo>
                  <a:cubicBezTo>
                    <a:pt x="34" y="1"/>
                    <a:pt x="32" y="2"/>
                    <a:pt x="31" y="3"/>
                  </a:cubicBezTo>
                  <a:cubicBezTo>
                    <a:pt x="22" y="11"/>
                    <a:pt x="22" y="11"/>
                    <a:pt x="0" y="8"/>
                  </a:cubicBezTo>
                  <a:close/>
                </a:path>
              </a:pathLst>
            </a:custGeom>
            <a:solidFill>
              <a:srgbClr val="DEAF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 name="Freeform 95">
              <a:extLst>
                <a:ext uri="{FF2B5EF4-FFF2-40B4-BE49-F238E27FC236}">
                  <a16:creationId xmlns:a16="http://schemas.microsoft.com/office/drawing/2014/main" id="{A8280A64-6E3A-7857-54A9-B7A7A5C7ACBE}"/>
                </a:ext>
              </a:extLst>
            </p:cNvPr>
            <p:cNvSpPr/>
            <p:nvPr/>
          </p:nvSpPr>
          <p:spPr bwMode="auto">
            <a:xfrm>
              <a:off x="8378825" y="6834188"/>
              <a:ext cx="76200" cy="23812"/>
            </a:xfrm>
            <a:custGeom>
              <a:avLst/>
              <a:gdLst>
                <a:gd name="T0" fmla="*/ 12 w 24"/>
                <a:gd name="T1" fmla="*/ 1 h 6"/>
                <a:gd name="T2" fmla="*/ 23 w 24"/>
                <a:gd name="T3" fmla="*/ 3 h 6"/>
                <a:gd name="T4" fmla="*/ 12 w 24"/>
                <a:gd name="T5" fmla="*/ 6 h 6"/>
                <a:gd name="T6" fmla="*/ 0 w 24"/>
                <a:gd name="T7" fmla="*/ 2 h 6"/>
                <a:gd name="T8" fmla="*/ 12 w 24"/>
                <a:gd name="T9" fmla="*/ 1 h 6"/>
              </a:gdLst>
              <a:ahLst/>
              <a:cxnLst>
                <a:cxn ang="0">
                  <a:pos x="T0" y="T1"/>
                </a:cxn>
                <a:cxn ang="0">
                  <a:pos x="T2" y="T3"/>
                </a:cxn>
                <a:cxn ang="0">
                  <a:pos x="T4" y="T5"/>
                </a:cxn>
                <a:cxn ang="0">
                  <a:pos x="T6" y="T7"/>
                </a:cxn>
                <a:cxn ang="0">
                  <a:pos x="T8" y="T9"/>
                </a:cxn>
              </a:cxnLst>
              <a:rect l="0" t="0" r="r" b="b"/>
              <a:pathLst>
                <a:path w="24" h="6">
                  <a:moveTo>
                    <a:pt x="12" y="1"/>
                  </a:moveTo>
                  <a:cubicBezTo>
                    <a:pt x="16" y="1"/>
                    <a:pt x="24" y="0"/>
                    <a:pt x="23" y="3"/>
                  </a:cubicBezTo>
                  <a:cubicBezTo>
                    <a:pt x="23" y="5"/>
                    <a:pt x="18" y="6"/>
                    <a:pt x="12" y="6"/>
                  </a:cubicBezTo>
                  <a:cubicBezTo>
                    <a:pt x="6" y="6"/>
                    <a:pt x="0" y="4"/>
                    <a:pt x="0" y="2"/>
                  </a:cubicBezTo>
                  <a:cubicBezTo>
                    <a:pt x="0" y="0"/>
                    <a:pt x="8" y="1"/>
                    <a:pt x="12" y="1"/>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 name="Freeform 96">
              <a:extLst>
                <a:ext uri="{FF2B5EF4-FFF2-40B4-BE49-F238E27FC236}">
                  <a16:creationId xmlns:a16="http://schemas.microsoft.com/office/drawing/2014/main" id="{6EF293B5-21E4-8116-880E-DF10AC6C57A4}"/>
                </a:ext>
              </a:extLst>
            </p:cNvPr>
            <p:cNvSpPr/>
            <p:nvPr/>
          </p:nvSpPr>
          <p:spPr bwMode="auto">
            <a:xfrm>
              <a:off x="276225" y="6488113"/>
              <a:ext cx="63500" cy="34925"/>
            </a:xfrm>
            <a:custGeom>
              <a:avLst/>
              <a:gdLst>
                <a:gd name="T0" fmla="*/ 20 w 20"/>
                <a:gd name="T1" fmla="*/ 2 h 9"/>
                <a:gd name="T2" fmla="*/ 6 w 20"/>
                <a:gd name="T3" fmla="*/ 8 h 9"/>
                <a:gd name="T4" fmla="*/ 1 w 20"/>
                <a:gd name="T5" fmla="*/ 6 h 9"/>
                <a:gd name="T6" fmla="*/ 14 w 20"/>
                <a:gd name="T7" fmla="*/ 0 h 9"/>
                <a:gd name="T8" fmla="*/ 20 w 20"/>
                <a:gd name="T9" fmla="*/ 2 h 9"/>
              </a:gdLst>
              <a:ahLst/>
              <a:cxnLst>
                <a:cxn ang="0">
                  <a:pos x="T0" y="T1"/>
                </a:cxn>
                <a:cxn ang="0">
                  <a:pos x="T2" y="T3"/>
                </a:cxn>
                <a:cxn ang="0">
                  <a:pos x="T4" y="T5"/>
                </a:cxn>
                <a:cxn ang="0">
                  <a:pos x="T6" y="T7"/>
                </a:cxn>
                <a:cxn ang="0">
                  <a:pos x="T8" y="T9"/>
                </a:cxn>
              </a:cxnLst>
              <a:rect l="0" t="0" r="r" b="b"/>
              <a:pathLst>
                <a:path w="20" h="9">
                  <a:moveTo>
                    <a:pt x="20" y="2"/>
                  </a:moveTo>
                  <a:cubicBezTo>
                    <a:pt x="17" y="5"/>
                    <a:pt x="14" y="8"/>
                    <a:pt x="6" y="8"/>
                  </a:cubicBezTo>
                  <a:cubicBezTo>
                    <a:pt x="2" y="9"/>
                    <a:pt x="0" y="7"/>
                    <a:pt x="1" y="6"/>
                  </a:cubicBezTo>
                  <a:cubicBezTo>
                    <a:pt x="2" y="3"/>
                    <a:pt x="6" y="1"/>
                    <a:pt x="14" y="0"/>
                  </a:cubicBezTo>
                  <a:cubicBezTo>
                    <a:pt x="18" y="0"/>
                    <a:pt x="19" y="1"/>
                    <a:pt x="20" y="2"/>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 name="Freeform 97">
              <a:extLst>
                <a:ext uri="{FF2B5EF4-FFF2-40B4-BE49-F238E27FC236}">
                  <a16:creationId xmlns:a16="http://schemas.microsoft.com/office/drawing/2014/main" id="{4870159C-2B6C-F33A-3E06-DE84C5037335}"/>
                </a:ext>
              </a:extLst>
            </p:cNvPr>
            <p:cNvSpPr/>
            <p:nvPr/>
          </p:nvSpPr>
          <p:spPr bwMode="auto">
            <a:xfrm>
              <a:off x="638175" y="6278563"/>
              <a:ext cx="101600" cy="26987"/>
            </a:xfrm>
            <a:custGeom>
              <a:avLst/>
              <a:gdLst>
                <a:gd name="T0" fmla="*/ 0 w 32"/>
                <a:gd name="T1" fmla="*/ 3 h 7"/>
                <a:gd name="T2" fmla="*/ 32 w 32"/>
                <a:gd name="T3" fmla="*/ 0 h 7"/>
                <a:gd name="T4" fmla="*/ 20 w 32"/>
                <a:gd name="T5" fmla="*/ 4 h 7"/>
                <a:gd name="T6" fmla="*/ 0 w 32"/>
                <a:gd name="T7" fmla="*/ 3 h 7"/>
              </a:gdLst>
              <a:ahLst/>
              <a:cxnLst>
                <a:cxn ang="0">
                  <a:pos x="T0" y="T1"/>
                </a:cxn>
                <a:cxn ang="0">
                  <a:pos x="T2" y="T3"/>
                </a:cxn>
                <a:cxn ang="0">
                  <a:pos x="T4" y="T5"/>
                </a:cxn>
                <a:cxn ang="0">
                  <a:pos x="T6" y="T7"/>
                </a:cxn>
              </a:cxnLst>
              <a:rect l="0" t="0" r="r" b="b"/>
              <a:pathLst>
                <a:path w="32" h="7">
                  <a:moveTo>
                    <a:pt x="0" y="3"/>
                  </a:moveTo>
                  <a:cubicBezTo>
                    <a:pt x="11" y="1"/>
                    <a:pt x="21" y="0"/>
                    <a:pt x="32" y="0"/>
                  </a:cubicBezTo>
                  <a:cubicBezTo>
                    <a:pt x="30" y="2"/>
                    <a:pt x="25" y="3"/>
                    <a:pt x="20" y="4"/>
                  </a:cubicBezTo>
                  <a:cubicBezTo>
                    <a:pt x="12" y="7"/>
                    <a:pt x="6" y="6"/>
                    <a:pt x="0" y="3"/>
                  </a:cubicBezTo>
                  <a:close/>
                </a:path>
              </a:pathLst>
            </a:custGeom>
            <a:solidFill>
              <a:srgbClr val="D6AA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 name="Freeform 98">
              <a:extLst>
                <a:ext uri="{FF2B5EF4-FFF2-40B4-BE49-F238E27FC236}">
                  <a16:creationId xmlns:a16="http://schemas.microsoft.com/office/drawing/2014/main" id="{4C179E69-A209-3376-9133-405F7AD846BC}"/>
                </a:ext>
              </a:extLst>
            </p:cNvPr>
            <p:cNvSpPr/>
            <p:nvPr/>
          </p:nvSpPr>
          <p:spPr bwMode="auto">
            <a:xfrm>
              <a:off x="7620000" y="6791325"/>
              <a:ext cx="69850" cy="23812"/>
            </a:xfrm>
            <a:custGeom>
              <a:avLst/>
              <a:gdLst>
                <a:gd name="T0" fmla="*/ 22 w 22"/>
                <a:gd name="T1" fmla="*/ 3 h 6"/>
                <a:gd name="T2" fmla="*/ 9 w 22"/>
                <a:gd name="T3" fmla="*/ 6 h 6"/>
                <a:gd name="T4" fmla="*/ 1 w 22"/>
                <a:gd name="T5" fmla="*/ 4 h 6"/>
                <a:gd name="T6" fmla="*/ 16 w 22"/>
                <a:gd name="T7" fmla="*/ 1 h 6"/>
                <a:gd name="T8" fmla="*/ 22 w 22"/>
                <a:gd name="T9" fmla="*/ 3 h 6"/>
              </a:gdLst>
              <a:ahLst/>
              <a:cxnLst>
                <a:cxn ang="0">
                  <a:pos x="T0" y="T1"/>
                </a:cxn>
                <a:cxn ang="0">
                  <a:pos x="T2" y="T3"/>
                </a:cxn>
                <a:cxn ang="0">
                  <a:pos x="T4" y="T5"/>
                </a:cxn>
                <a:cxn ang="0">
                  <a:pos x="T6" y="T7"/>
                </a:cxn>
                <a:cxn ang="0">
                  <a:pos x="T8" y="T9"/>
                </a:cxn>
              </a:cxnLst>
              <a:rect l="0" t="0" r="r" b="b"/>
              <a:pathLst>
                <a:path w="22" h="6">
                  <a:moveTo>
                    <a:pt x="22" y="3"/>
                  </a:moveTo>
                  <a:cubicBezTo>
                    <a:pt x="20" y="5"/>
                    <a:pt x="16" y="6"/>
                    <a:pt x="9" y="6"/>
                  </a:cubicBezTo>
                  <a:cubicBezTo>
                    <a:pt x="6" y="6"/>
                    <a:pt x="0" y="6"/>
                    <a:pt x="1" y="4"/>
                  </a:cubicBezTo>
                  <a:cubicBezTo>
                    <a:pt x="1" y="1"/>
                    <a:pt x="11" y="2"/>
                    <a:pt x="16" y="1"/>
                  </a:cubicBezTo>
                  <a:cubicBezTo>
                    <a:pt x="19" y="0"/>
                    <a:pt x="22" y="1"/>
                    <a:pt x="22" y="3"/>
                  </a:cubicBezTo>
                  <a:close/>
                </a:path>
              </a:pathLst>
            </a:custGeom>
            <a:solidFill>
              <a:srgbClr val="E8B6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 name="Freeform 99">
              <a:extLst>
                <a:ext uri="{FF2B5EF4-FFF2-40B4-BE49-F238E27FC236}">
                  <a16:creationId xmlns:a16="http://schemas.microsoft.com/office/drawing/2014/main" id="{83A60DC5-B551-B11D-88F7-C17662EDD061}"/>
                </a:ext>
              </a:extLst>
            </p:cNvPr>
            <p:cNvSpPr/>
            <p:nvPr/>
          </p:nvSpPr>
          <p:spPr bwMode="auto">
            <a:xfrm>
              <a:off x="3517900" y="6648450"/>
              <a:ext cx="82550" cy="30162"/>
            </a:xfrm>
            <a:custGeom>
              <a:avLst/>
              <a:gdLst>
                <a:gd name="T0" fmla="*/ 0 w 26"/>
                <a:gd name="T1" fmla="*/ 0 h 8"/>
                <a:gd name="T2" fmla="*/ 26 w 26"/>
                <a:gd name="T3" fmla="*/ 6 h 8"/>
                <a:gd name="T4" fmla="*/ 0 w 26"/>
                <a:gd name="T5" fmla="*/ 0 h 8"/>
              </a:gdLst>
              <a:ahLst/>
              <a:cxnLst>
                <a:cxn ang="0">
                  <a:pos x="T0" y="T1"/>
                </a:cxn>
                <a:cxn ang="0">
                  <a:pos x="T2" y="T3"/>
                </a:cxn>
                <a:cxn ang="0">
                  <a:pos x="T4" y="T5"/>
                </a:cxn>
              </a:cxnLst>
              <a:rect l="0" t="0" r="r" b="b"/>
              <a:pathLst>
                <a:path w="26" h="8">
                  <a:moveTo>
                    <a:pt x="0" y="0"/>
                  </a:moveTo>
                  <a:cubicBezTo>
                    <a:pt x="9" y="2"/>
                    <a:pt x="18" y="4"/>
                    <a:pt x="26" y="6"/>
                  </a:cubicBezTo>
                  <a:cubicBezTo>
                    <a:pt x="6" y="8"/>
                    <a:pt x="2" y="7"/>
                    <a:pt x="0" y="0"/>
                  </a:cubicBezTo>
                  <a:close/>
                </a:path>
              </a:pathLst>
            </a:custGeom>
            <a:solidFill>
              <a:srgbClr val="DBAD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 name="Freeform 100">
              <a:extLst>
                <a:ext uri="{FF2B5EF4-FFF2-40B4-BE49-F238E27FC236}">
                  <a16:creationId xmlns:a16="http://schemas.microsoft.com/office/drawing/2014/main" id="{3F6C9772-26A1-DC4A-EEC8-F5BA904ED4E2}"/>
                </a:ext>
              </a:extLst>
            </p:cNvPr>
            <p:cNvSpPr/>
            <p:nvPr/>
          </p:nvSpPr>
          <p:spPr bwMode="auto">
            <a:xfrm>
              <a:off x="8731250" y="6823075"/>
              <a:ext cx="66675" cy="23812"/>
            </a:xfrm>
            <a:custGeom>
              <a:avLst/>
              <a:gdLst>
                <a:gd name="T0" fmla="*/ 10 w 21"/>
                <a:gd name="T1" fmla="*/ 1 h 6"/>
                <a:gd name="T2" fmla="*/ 20 w 21"/>
                <a:gd name="T3" fmla="*/ 3 h 6"/>
                <a:gd name="T4" fmla="*/ 9 w 21"/>
                <a:gd name="T5" fmla="*/ 6 h 6"/>
                <a:gd name="T6" fmla="*/ 0 w 21"/>
                <a:gd name="T7" fmla="*/ 4 h 6"/>
                <a:gd name="T8" fmla="*/ 10 w 21"/>
                <a:gd name="T9" fmla="*/ 1 h 6"/>
              </a:gdLst>
              <a:ahLst/>
              <a:cxnLst>
                <a:cxn ang="0">
                  <a:pos x="T0" y="T1"/>
                </a:cxn>
                <a:cxn ang="0">
                  <a:pos x="T2" y="T3"/>
                </a:cxn>
                <a:cxn ang="0">
                  <a:pos x="T4" y="T5"/>
                </a:cxn>
                <a:cxn ang="0">
                  <a:pos x="T6" y="T7"/>
                </a:cxn>
                <a:cxn ang="0">
                  <a:pos x="T8" y="T9"/>
                </a:cxn>
              </a:cxnLst>
              <a:rect l="0" t="0" r="r" b="b"/>
              <a:pathLst>
                <a:path w="21" h="6">
                  <a:moveTo>
                    <a:pt x="10" y="1"/>
                  </a:moveTo>
                  <a:cubicBezTo>
                    <a:pt x="15" y="2"/>
                    <a:pt x="21" y="1"/>
                    <a:pt x="20" y="3"/>
                  </a:cubicBezTo>
                  <a:cubicBezTo>
                    <a:pt x="20" y="5"/>
                    <a:pt x="15" y="6"/>
                    <a:pt x="9" y="6"/>
                  </a:cubicBezTo>
                  <a:cubicBezTo>
                    <a:pt x="5" y="6"/>
                    <a:pt x="0" y="6"/>
                    <a:pt x="0" y="4"/>
                  </a:cubicBezTo>
                  <a:cubicBezTo>
                    <a:pt x="0" y="0"/>
                    <a:pt x="7" y="2"/>
                    <a:pt x="10" y="1"/>
                  </a:cubicBezTo>
                  <a:close/>
                </a:path>
              </a:pathLst>
            </a:custGeom>
            <a:solidFill>
              <a:srgbClr val="E9B9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 name="Freeform 101">
              <a:extLst>
                <a:ext uri="{FF2B5EF4-FFF2-40B4-BE49-F238E27FC236}">
                  <a16:creationId xmlns:a16="http://schemas.microsoft.com/office/drawing/2014/main" id="{7F2147A5-6784-3047-B84E-547B327A8AFB}"/>
                </a:ext>
              </a:extLst>
            </p:cNvPr>
            <p:cNvSpPr/>
            <p:nvPr/>
          </p:nvSpPr>
          <p:spPr bwMode="auto">
            <a:xfrm>
              <a:off x="10090150" y="6831013"/>
              <a:ext cx="66675" cy="23812"/>
            </a:xfrm>
            <a:custGeom>
              <a:avLst/>
              <a:gdLst>
                <a:gd name="T0" fmla="*/ 9 w 21"/>
                <a:gd name="T1" fmla="*/ 6 h 6"/>
                <a:gd name="T2" fmla="*/ 0 w 21"/>
                <a:gd name="T3" fmla="*/ 4 h 6"/>
                <a:gd name="T4" fmla="*/ 14 w 21"/>
                <a:gd name="T5" fmla="*/ 1 h 6"/>
                <a:gd name="T6" fmla="*/ 20 w 21"/>
                <a:gd name="T7" fmla="*/ 2 h 6"/>
                <a:gd name="T8" fmla="*/ 9 w 21"/>
                <a:gd name="T9" fmla="*/ 6 h 6"/>
              </a:gdLst>
              <a:ahLst/>
              <a:cxnLst>
                <a:cxn ang="0">
                  <a:pos x="T0" y="T1"/>
                </a:cxn>
                <a:cxn ang="0">
                  <a:pos x="T2" y="T3"/>
                </a:cxn>
                <a:cxn ang="0">
                  <a:pos x="T4" y="T5"/>
                </a:cxn>
                <a:cxn ang="0">
                  <a:pos x="T6" y="T7"/>
                </a:cxn>
                <a:cxn ang="0">
                  <a:pos x="T8" y="T9"/>
                </a:cxn>
              </a:cxnLst>
              <a:rect l="0" t="0" r="r" b="b"/>
              <a:pathLst>
                <a:path w="21" h="6">
                  <a:moveTo>
                    <a:pt x="9" y="6"/>
                  </a:moveTo>
                  <a:cubicBezTo>
                    <a:pt x="4" y="6"/>
                    <a:pt x="0" y="6"/>
                    <a:pt x="0" y="4"/>
                  </a:cubicBezTo>
                  <a:cubicBezTo>
                    <a:pt x="1" y="1"/>
                    <a:pt x="9" y="2"/>
                    <a:pt x="14" y="1"/>
                  </a:cubicBezTo>
                  <a:cubicBezTo>
                    <a:pt x="17" y="0"/>
                    <a:pt x="21" y="1"/>
                    <a:pt x="20" y="2"/>
                  </a:cubicBezTo>
                  <a:cubicBezTo>
                    <a:pt x="19" y="5"/>
                    <a:pt x="14" y="6"/>
                    <a:pt x="9" y="6"/>
                  </a:cubicBezTo>
                  <a:close/>
                </a:path>
              </a:pathLst>
            </a:custGeom>
            <a:solidFill>
              <a:srgbClr val="EAB9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 name="Freeform 102">
              <a:extLst>
                <a:ext uri="{FF2B5EF4-FFF2-40B4-BE49-F238E27FC236}">
                  <a16:creationId xmlns:a16="http://schemas.microsoft.com/office/drawing/2014/main" id="{40B11C32-98BE-FE1C-B16C-EB29B1C9850B}"/>
                </a:ext>
              </a:extLst>
            </p:cNvPr>
            <p:cNvSpPr/>
            <p:nvPr/>
          </p:nvSpPr>
          <p:spPr bwMode="auto">
            <a:xfrm>
              <a:off x="11474450" y="6834188"/>
              <a:ext cx="66675" cy="20637"/>
            </a:xfrm>
            <a:custGeom>
              <a:avLst/>
              <a:gdLst>
                <a:gd name="T0" fmla="*/ 5 w 21"/>
                <a:gd name="T1" fmla="*/ 0 h 5"/>
                <a:gd name="T2" fmla="*/ 20 w 21"/>
                <a:gd name="T3" fmla="*/ 3 h 5"/>
                <a:gd name="T4" fmla="*/ 12 w 21"/>
                <a:gd name="T5" fmla="*/ 5 h 5"/>
                <a:gd name="T6" fmla="*/ 0 w 21"/>
                <a:gd name="T7" fmla="*/ 1 h 5"/>
                <a:gd name="T8" fmla="*/ 5 w 21"/>
                <a:gd name="T9" fmla="*/ 0 h 5"/>
              </a:gdLst>
              <a:ahLst/>
              <a:cxnLst>
                <a:cxn ang="0">
                  <a:pos x="T0" y="T1"/>
                </a:cxn>
                <a:cxn ang="0">
                  <a:pos x="T2" y="T3"/>
                </a:cxn>
                <a:cxn ang="0">
                  <a:pos x="T4" y="T5"/>
                </a:cxn>
                <a:cxn ang="0">
                  <a:pos x="T6" y="T7"/>
                </a:cxn>
                <a:cxn ang="0">
                  <a:pos x="T8" y="T9"/>
                </a:cxn>
              </a:cxnLst>
              <a:rect l="0" t="0" r="r" b="b"/>
              <a:pathLst>
                <a:path w="21" h="5">
                  <a:moveTo>
                    <a:pt x="5" y="0"/>
                  </a:moveTo>
                  <a:cubicBezTo>
                    <a:pt x="10" y="1"/>
                    <a:pt x="19" y="0"/>
                    <a:pt x="20" y="3"/>
                  </a:cubicBezTo>
                  <a:cubicBezTo>
                    <a:pt x="21" y="5"/>
                    <a:pt x="16" y="5"/>
                    <a:pt x="12" y="5"/>
                  </a:cubicBezTo>
                  <a:cubicBezTo>
                    <a:pt x="6" y="5"/>
                    <a:pt x="1" y="4"/>
                    <a:pt x="0" y="1"/>
                  </a:cubicBezTo>
                  <a:cubicBezTo>
                    <a:pt x="0" y="0"/>
                    <a:pt x="3" y="0"/>
                    <a:pt x="5" y="0"/>
                  </a:cubicBezTo>
                  <a:close/>
                </a:path>
              </a:pathLst>
            </a:custGeom>
            <a:solidFill>
              <a:srgbClr val="EABA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 name="Freeform 103">
              <a:extLst>
                <a:ext uri="{FF2B5EF4-FFF2-40B4-BE49-F238E27FC236}">
                  <a16:creationId xmlns:a16="http://schemas.microsoft.com/office/drawing/2014/main" id="{469C07C0-15B1-CB60-026E-9557694826A0}"/>
                </a:ext>
              </a:extLst>
            </p:cNvPr>
            <p:cNvSpPr/>
            <p:nvPr/>
          </p:nvSpPr>
          <p:spPr bwMode="auto">
            <a:xfrm>
              <a:off x="479425" y="6356350"/>
              <a:ext cx="57150" cy="30162"/>
            </a:xfrm>
            <a:custGeom>
              <a:avLst/>
              <a:gdLst>
                <a:gd name="T0" fmla="*/ 5 w 18"/>
                <a:gd name="T1" fmla="*/ 8 h 8"/>
                <a:gd name="T2" fmla="*/ 10 w 18"/>
                <a:gd name="T3" fmla="*/ 0 h 8"/>
                <a:gd name="T4" fmla="*/ 16 w 18"/>
                <a:gd name="T5" fmla="*/ 0 h 8"/>
                <a:gd name="T6" fmla="*/ 5 w 18"/>
                <a:gd name="T7" fmla="*/ 8 h 8"/>
              </a:gdLst>
              <a:ahLst/>
              <a:cxnLst>
                <a:cxn ang="0">
                  <a:pos x="T0" y="T1"/>
                </a:cxn>
                <a:cxn ang="0">
                  <a:pos x="T2" y="T3"/>
                </a:cxn>
                <a:cxn ang="0">
                  <a:pos x="T4" y="T5"/>
                </a:cxn>
                <a:cxn ang="0">
                  <a:pos x="T6" y="T7"/>
                </a:cxn>
              </a:cxnLst>
              <a:rect l="0" t="0" r="r" b="b"/>
              <a:pathLst>
                <a:path w="18" h="8">
                  <a:moveTo>
                    <a:pt x="5" y="8"/>
                  </a:moveTo>
                  <a:cubicBezTo>
                    <a:pt x="0" y="4"/>
                    <a:pt x="3" y="2"/>
                    <a:pt x="10" y="0"/>
                  </a:cubicBezTo>
                  <a:cubicBezTo>
                    <a:pt x="12" y="0"/>
                    <a:pt x="16" y="0"/>
                    <a:pt x="16" y="0"/>
                  </a:cubicBezTo>
                  <a:cubicBezTo>
                    <a:pt x="18" y="4"/>
                    <a:pt x="9" y="5"/>
                    <a:pt x="5" y="8"/>
                  </a:cubicBezTo>
                  <a:close/>
                </a:path>
              </a:pathLst>
            </a:custGeom>
            <a:solidFill>
              <a:srgbClr val="E8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 name="Freeform 104">
              <a:extLst>
                <a:ext uri="{FF2B5EF4-FFF2-40B4-BE49-F238E27FC236}">
                  <a16:creationId xmlns:a16="http://schemas.microsoft.com/office/drawing/2014/main" id="{250B4AD5-E1F0-61BF-2E38-FC1685369257}"/>
                </a:ext>
              </a:extLst>
            </p:cNvPr>
            <p:cNvSpPr/>
            <p:nvPr/>
          </p:nvSpPr>
          <p:spPr bwMode="auto">
            <a:xfrm>
              <a:off x="5549900" y="6678613"/>
              <a:ext cx="92075" cy="20637"/>
            </a:xfrm>
            <a:custGeom>
              <a:avLst/>
              <a:gdLst>
                <a:gd name="T0" fmla="*/ 24 w 29"/>
                <a:gd name="T1" fmla="*/ 0 h 5"/>
                <a:gd name="T2" fmla="*/ 29 w 29"/>
                <a:gd name="T3" fmla="*/ 2 h 5"/>
                <a:gd name="T4" fmla="*/ 0 w 29"/>
                <a:gd name="T5" fmla="*/ 5 h 5"/>
                <a:gd name="T6" fmla="*/ 24 w 29"/>
                <a:gd name="T7" fmla="*/ 0 h 5"/>
              </a:gdLst>
              <a:ahLst/>
              <a:cxnLst>
                <a:cxn ang="0">
                  <a:pos x="T0" y="T1"/>
                </a:cxn>
                <a:cxn ang="0">
                  <a:pos x="T2" y="T3"/>
                </a:cxn>
                <a:cxn ang="0">
                  <a:pos x="T4" y="T5"/>
                </a:cxn>
                <a:cxn ang="0">
                  <a:pos x="T6" y="T7"/>
                </a:cxn>
              </a:cxnLst>
              <a:rect l="0" t="0" r="r" b="b"/>
              <a:pathLst>
                <a:path w="28" h="5">
                  <a:moveTo>
                    <a:pt x="24" y="0"/>
                  </a:moveTo>
                  <a:cubicBezTo>
                    <a:pt x="25" y="1"/>
                    <a:pt x="27" y="1"/>
                    <a:pt x="29" y="2"/>
                  </a:cubicBezTo>
                  <a:cubicBezTo>
                    <a:pt x="21" y="4"/>
                    <a:pt x="12" y="4"/>
                    <a:pt x="0" y="5"/>
                  </a:cubicBezTo>
                  <a:cubicBezTo>
                    <a:pt x="9" y="2"/>
                    <a:pt x="16" y="1"/>
                    <a:pt x="24" y="0"/>
                  </a:cubicBezTo>
                  <a:close/>
                </a:path>
              </a:pathLst>
            </a:custGeom>
            <a:solidFill>
              <a:srgbClr val="FFF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218" name="Grupo 217">
            <a:extLst>
              <a:ext uri="{FF2B5EF4-FFF2-40B4-BE49-F238E27FC236}">
                <a16:creationId xmlns:a16="http://schemas.microsoft.com/office/drawing/2014/main" id="{792AE039-4AEC-F563-B5FD-87FE4030A666}"/>
              </a:ext>
            </a:extLst>
          </p:cNvPr>
          <p:cNvGrpSpPr/>
          <p:nvPr/>
        </p:nvGrpSpPr>
        <p:grpSpPr>
          <a:xfrm>
            <a:off x="0" y="-57150"/>
            <a:ext cx="12188825" cy="682627"/>
            <a:chOff x="0" y="-57150"/>
            <a:chExt cx="12188825" cy="682627"/>
          </a:xfrm>
        </p:grpSpPr>
        <p:sp>
          <p:nvSpPr>
            <p:cNvPr id="118" name="Freeform 108">
              <a:extLst>
                <a:ext uri="{FF2B5EF4-FFF2-40B4-BE49-F238E27FC236}">
                  <a16:creationId xmlns:a16="http://schemas.microsoft.com/office/drawing/2014/main" id="{E16087CD-DD3B-293A-12D1-61C8CC21E75D}"/>
                </a:ext>
              </a:extLst>
            </p:cNvPr>
            <p:cNvSpPr/>
            <p:nvPr/>
          </p:nvSpPr>
          <p:spPr bwMode="auto">
            <a:xfrm rot="10800000">
              <a:off x="0" y="-57150"/>
              <a:ext cx="12188825" cy="636589"/>
            </a:xfrm>
            <a:custGeom>
              <a:avLst/>
              <a:gdLst>
                <a:gd name="T0" fmla="*/ 1699 w 3839"/>
                <a:gd name="T1" fmla="*/ 106 h 164"/>
                <a:gd name="T2" fmla="*/ 2299 w 3839"/>
                <a:gd name="T3" fmla="*/ 11 h 164"/>
                <a:gd name="T4" fmla="*/ 2772 w 3839"/>
                <a:gd name="T5" fmla="*/ 64 h 164"/>
                <a:gd name="T6" fmla="*/ 3139 w 3839"/>
                <a:gd name="T7" fmla="*/ 99 h 164"/>
                <a:gd name="T8" fmla="*/ 3494 w 3839"/>
                <a:gd name="T9" fmla="*/ 66 h 164"/>
                <a:gd name="T10" fmla="*/ 3818 w 3839"/>
                <a:gd name="T11" fmla="*/ 111 h 164"/>
                <a:gd name="T12" fmla="*/ 3830 w 3839"/>
                <a:gd name="T13" fmla="*/ 163 h 164"/>
                <a:gd name="T14" fmla="*/ 3662 w 3839"/>
                <a:gd name="T15" fmla="*/ 157 h 164"/>
                <a:gd name="T16" fmla="*/ 3649 w 3839"/>
                <a:gd name="T17" fmla="*/ 163 h 164"/>
                <a:gd name="T18" fmla="*/ 3586 w 3839"/>
                <a:gd name="T19" fmla="*/ 163 h 164"/>
                <a:gd name="T20" fmla="*/ 3526 w 3839"/>
                <a:gd name="T21" fmla="*/ 155 h 164"/>
                <a:gd name="T22" fmla="*/ 3506 w 3839"/>
                <a:gd name="T23" fmla="*/ 163 h 164"/>
                <a:gd name="T24" fmla="*/ 3471 w 3839"/>
                <a:gd name="T25" fmla="*/ 163 h 164"/>
                <a:gd name="T26" fmla="*/ 3339 w 3839"/>
                <a:gd name="T27" fmla="*/ 163 h 164"/>
                <a:gd name="T28" fmla="*/ 3305 w 3839"/>
                <a:gd name="T29" fmla="*/ 163 h 164"/>
                <a:gd name="T30" fmla="*/ 3285 w 3839"/>
                <a:gd name="T31" fmla="*/ 155 h 164"/>
                <a:gd name="T32" fmla="*/ 3225 w 3839"/>
                <a:gd name="T33" fmla="*/ 163 h 164"/>
                <a:gd name="T34" fmla="*/ 3186 w 3839"/>
                <a:gd name="T35" fmla="*/ 161 h 164"/>
                <a:gd name="T36" fmla="*/ 3150 w 3839"/>
                <a:gd name="T37" fmla="*/ 163 h 164"/>
                <a:gd name="T38" fmla="*/ 3137 w 3839"/>
                <a:gd name="T39" fmla="*/ 162 h 164"/>
                <a:gd name="T40" fmla="*/ 2912 w 3839"/>
                <a:gd name="T41" fmla="*/ 163 h 164"/>
                <a:gd name="T42" fmla="*/ 2893 w 3839"/>
                <a:gd name="T43" fmla="*/ 157 h 164"/>
                <a:gd name="T44" fmla="*/ 2768 w 3839"/>
                <a:gd name="T45" fmla="*/ 163 h 164"/>
                <a:gd name="T46" fmla="*/ 2750 w 3839"/>
                <a:gd name="T47" fmla="*/ 157 h 164"/>
                <a:gd name="T48" fmla="*/ 2628 w 3839"/>
                <a:gd name="T49" fmla="*/ 163 h 164"/>
                <a:gd name="T50" fmla="*/ 2596 w 3839"/>
                <a:gd name="T51" fmla="*/ 163 h 164"/>
                <a:gd name="T52" fmla="*/ 2513 w 3839"/>
                <a:gd name="T53" fmla="*/ 163 h 164"/>
                <a:gd name="T54" fmla="*/ 2467 w 3839"/>
                <a:gd name="T55" fmla="*/ 156 h 164"/>
                <a:gd name="T56" fmla="*/ 2404 w 3839"/>
                <a:gd name="T57" fmla="*/ 163 h 164"/>
                <a:gd name="T58" fmla="*/ 2372 w 3839"/>
                <a:gd name="T59" fmla="*/ 163 h 164"/>
                <a:gd name="T60" fmla="*/ 2332 w 3839"/>
                <a:gd name="T61" fmla="*/ 160 h 164"/>
                <a:gd name="T62" fmla="*/ 2315 w 3839"/>
                <a:gd name="T63" fmla="*/ 163 h 164"/>
                <a:gd name="T64" fmla="*/ 2232 w 3839"/>
                <a:gd name="T65" fmla="*/ 163 h 164"/>
                <a:gd name="T66" fmla="*/ 0 w 3839"/>
                <a:gd name="T67" fmla="*/ 158 h 164"/>
                <a:gd name="T68" fmla="*/ 0 w 3839"/>
                <a:gd name="T69" fmla="*/ 86 h 164"/>
                <a:gd name="T70" fmla="*/ 22 w 3839"/>
                <a:gd name="T71" fmla="*/ 81 h 164"/>
                <a:gd name="T72" fmla="*/ 0 w 3839"/>
                <a:gd name="T73" fmla="*/ 59 h 164"/>
                <a:gd name="T74" fmla="*/ 63 w 3839"/>
                <a:gd name="T75" fmla="*/ 40 h 164"/>
                <a:gd name="T76" fmla="*/ 98 w 3839"/>
                <a:gd name="T77" fmla="*/ 33 h 164"/>
                <a:gd name="T78" fmla="*/ 124 w 3839"/>
                <a:gd name="T79" fmla="*/ 28 h 164"/>
                <a:gd name="T80" fmla="*/ 133 w 3839"/>
                <a:gd name="T81" fmla="*/ 20 h 164"/>
                <a:gd name="T82" fmla="*/ 177 w 3839"/>
                <a:gd name="T83" fmla="*/ 21 h 164"/>
                <a:gd name="T84" fmla="*/ 199 w 3839"/>
                <a:gd name="T85" fmla="*/ 8 h 164"/>
                <a:gd name="T86" fmla="*/ 431 w 3839"/>
                <a:gd name="T87" fmla="*/ 35 h 164"/>
                <a:gd name="T88" fmla="*/ 780 w 3839"/>
                <a:gd name="T89" fmla="*/ 97 h 164"/>
                <a:gd name="T90" fmla="*/ 831 w 3839"/>
                <a:gd name="T91" fmla="*/ 96 h 164"/>
                <a:gd name="T92" fmla="*/ 892 w 3839"/>
                <a:gd name="T93" fmla="*/ 88 h 164"/>
                <a:gd name="T94" fmla="*/ 953 w 3839"/>
                <a:gd name="T95" fmla="*/ 93 h 164"/>
                <a:gd name="T96" fmla="*/ 996 w 3839"/>
                <a:gd name="T97" fmla="*/ 85 h 164"/>
                <a:gd name="T98" fmla="*/ 1045 w 3839"/>
                <a:gd name="T99" fmla="*/ 89 h 164"/>
                <a:gd name="T100" fmla="*/ 1091 w 3839"/>
                <a:gd name="T101" fmla="*/ 97 h 164"/>
                <a:gd name="T102" fmla="*/ 1140 w 3839"/>
                <a:gd name="T103" fmla="*/ 108 h 164"/>
                <a:gd name="T104" fmla="*/ 1135 w 3839"/>
                <a:gd name="T105" fmla="*/ 118 h 164"/>
                <a:gd name="T106" fmla="*/ 1175 w 3839"/>
                <a:gd name="T107" fmla="*/ 114 h 164"/>
                <a:gd name="T108" fmla="*/ 1191 w 3839"/>
                <a:gd name="T109" fmla="*/ 122 h 164"/>
                <a:gd name="T110" fmla="*/ 1225 w 3839"/>
                <a:gd name="T111" fmla="*/ 120 h 164"/>
                <a:gd name="T112" fmla="*/ 1245 w 3839"/>
                <a:gd name="T113" fmla="*/ 122 h 164"/>
                <a:gd name="T114" fmla="*/ 1485 w 3839"/>
                <a:gd name="T115" fmla="*/ 12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39" h="164">
                  <a:moveTo>
                    <a:pt x="1485" y="120"/>
                  </a:moveTo>
                  <a:cubicBezTo>
                    <a:pt x="1509" y="119"/>
                    <a:pt x="1534" y="120"/>
                    <a:pt x="1559" y="118"/>
                  </a:cubicBezTo>
                  <a:cubicBezTo>
                    <a:pt x="1609" y="119"/>
                    <a:pt x="1654" y="113"/>
                    <a:pt x="1699" y="106"/>
                  </a:cubicBezTo>
                  <a:cubicBezTo>
                    <a:pt x="1777" y="93"/>
                    <a:pt x="1843" y="74"/>
                    <a:pt x="1908" y="53"/>
                  </a:cubicBezTo>
                  <a:cubicBezTo>
                    <a:pt x="1950" y="40"/>
                    <a:pt x="1995" y="28"/>
                    <a:pt x="2044" y="19"/>
                  </a:cubicBezTo>
                  <a:cubicBezTo>
                    <a:pt x="2127" y="3"/>
                    <a:pt x="2212" y="1"/>
                    <a:pt x="2299" y="11"/>
                  </a:cubicBezTo>
                  <a:cubicBezTo>
                    <a:pt x="2353" y="17"/>
                    <a:pt x="2401" y="28"/>
                    <a:pt x="2447" y="40"/>
                  </a:cubicBezTo>
                  <a:cubicBezTo>
                    <a:pt x="2505" y="56"/>
                    <a:pt x="2568" y="61"/>
                    <a:pt x="2637" y="57"/>
                  </a:cubicBezTo>
                  <a:cubicBezTo>
                    <a:pt x="2683" y="55"/>
                    <a:pt x="2729" y="54"/>
                    <a:pt x="2772" y="64"/>
                  </a:cubicBezTo>
                  <a:cubicBezTo>
                    <a:pt x="2801" y="70"/>
                    <a:pt x="2827" y="77"/>
                    <a:pt x="2852" y="86"/>
                  </a:cubicBezTo>
                  <a:cubicBezTo>
                    <a:pt x="2902" y="103"/>
                    <a:pt x="2961" y="113"/>
                    <a:pt x="3028" y="112"/>
                  </a:cubicBezTo>
                  <a:cubicBezTo>
                    <a:pt x="3068" y="112"/>
                    <a:pt x="3104" y="106"/>
                    <a:pt x="3139" y="99"/>
                  </a:cubicBezTo>
                  <a:cubicBezTo>
                    <a:pt x="3180" y="92"/>
                    <a:pt x="3220" y="83"/>
                    <a:pt x="3261" y="75"/>
                  </a:cubicBezTo>
                  <a:cubicBezTo>
                    <a:pt x="3305" y="66"/>
                    <a:pt x="3352" y="62"/>
                    <a:pt x="3401" y="61"/>
                  </a:cubicBezTo>
                  <a:cubicBezTo>
                    <a:pt x="3432" y="60"/>
                    <a:pt x="3464" y="63"/>
                    <a:pt x="3494" y="66"/>
                  </a:cubicBezTo>
                  <a:cubicBezTo>
                    <a:pt x="3534" y="71"/>
                    <a:pt x="3570" y="79"/>
                    <a:pt x="3607" y="87"/>
                  </a:cubicBezTo>
                  <a:cubicBezTo>
                    <a:pt x="3656" y="97"/>
                    <a:pt x="3705" y="108"/>
                    <a:pt x="3761" y="111"/>
                  </a:cubicBezTo>
                  <a:cubicBezTo>
                    <a:pt x="3780" y="112"/>
                    <a:pt x="3799" y="112"/>
                    <a:pt x="3818" y="111"/>
                  </a:cubicBezTo>
                  <a:cubicBezTo>
                    <a:pt x="3824" y="111"/>
                    <a:pt x="3832" y="110"/>
                    <a:pt x="3838" y="112"/>
                  </a:cubicBezTo>
                  <a:cubicBezTo>
                    <a:pt x="3838" y="128"/>
                    <a:pt x="3838" y="144"/>
                    <a:pt x="3839" y="160"/>
                  </a:cubicBezTo>
                  <a:cubicBezTo>
                    <a:pt x="3839" y="163"/>
                    <a:pt x="3837" y="163"/>
                    <a:pt x="3830" y="163"/>
                  </a:cubicBezTo>
                  <a:cubicBezTo>
                    <a:pt x="3778" y="163"/>
                    <a:pt x="3727" y="163"/>
                    <a:pt x="3675" y="163"/>
                  </a:cubicBezTo>
                  <a:cubicBezTo>
                    <a:pt x="3673" y="162"/>
                    <a:pt x="3674" y="162"/>
                    <a:pt x="3674" y="161"/>
                  </a:cubicBezTo>
                  <a:cubicBezTo>
                    <a:pt x="3674" y="158"/>
                    <a:pt x="3668" y="157"/>
                    <a:pt x="3662" y="157"/>
                  </a:cubicBezTo>
                  <a:cubicBezTo>
                    <a:pt x="3656" y="158"/>
                    <a:pt x="3660" y="160"/>
                    <a:pt x="3661" y="161"/>
                  </a:cubicBezTo>
                  <a:cubicBezTo>
                    <a:pt x="3661" y="162"/>
                    <a:pt x="3662" y="163"/>
                    <a:pt x="3661" y="163"/>
                  </a:cubicBezTo>
                  <a:cubicBezTo>
                    <a:pt x="3657" y="163"/>
                    <a:pt x="3653" y="163"/>
                    <a:pt x="3649" y="163"/>
                  </a:cubicBezTo>
                  <a:cubicBezTo>
                    <a:pt x="3633" y="155"/>
                    <a:pt x="3632" y="157"/>
                    <a:pt x="3620" y="163"/>
                  </a:cubicBezTo>
                  <a:cubicBezTo>
                    <a:pt x="3618" y="163"/>
                    <a:pt x="3617" y="163"/>
                    <a:pt x="3615" y="163"/>
                  </a:cubicBezTo>
                  <a:cubicBezTo>
                    <a:pt x="3605" y="161"/>
                    <a:pt x="3596" y="161"/>
                    <a:pt x="3586" y="163"/>
                  </a:cubicBezTo>
                  <a:cubicBezTo>
                    <a:pt x="3569" y="163"/>
                    <a:pt x="3552" y="163"/>
                    <a:pt x="3534" y="163"/>
                  </a:cubicBezTo>
                  <a:cubicBezTo>
                    <a:pt x="3532" y="162"/>
                    <a:pt x="3535" y="160"/>
                    <a:pt x="3535" y="159"/>
                  </a:cubicBezTo>
                  <a:cubicBezTo>
                    <a:pt x="3535" y="157"/>
                    <a:pt x="3532" y="155"/>
                    <a:pt x="3526" y="155"/>
                  </a:cubicBezTo>
                  <a:cubicBezTo>
                    <a:pt x="3520" y="155"/>
                    <a:pt x="3516" y="157"/>
                    <a:pt x="3517" y="159"/>
                  </a:cubicBezTo>
                  <a:cubicBezTo>
                    <a:pt x="3517" y="160"/>
                    <a:pt x="3519" y="162"/>
                    <a:pt x="3517" y="163"/>
                  </a:cubicBezTo>
                  <a:cubicBezTo>
                    <a:pt x="3513" y="163"/>
                    <a:pt x="3509" y="163"/>
                    <a:pt x="3506" y="163"/>
                  </a:cubicBezTo>
                  <a:cubicBezTo>
                    <a:pt x="3494" y="158"/>
                    <a:pt x="3491" y="157"/>
                    <a:pt x="3482" y="161"/>
                  </a:cubicBezTo>
                  <a:cubicBezTo>
                    <a:pt x="3481" y="162"/>
                    <a:pt x="3479" y="163"/>
                    <a:pt x="3477" y="163"/>
                  </a:cubicBezTo>
                  <a:cubicBezTo>
                    <a:pt x="3475" y="163"/>
                    <a:pt x="3473" y="163"/>
                    <a:pt x="3471" y="163"/>
                  </a:cubicBezTo>
                  <a:cubicBezTo>
                    <a:pt x="3463" y="161"/>
                    <a:pt x="3454" y="161"/>
                    <a:pt x="3445" y="163"/>
                  </a:cubicBezTo>
                  <a:cubicBezTo>
                    <a:pt x="3419" y="163"/>
                    <a:pt x="3392" y="163"/>
                    <a:pt x="3365" y="163"/>
                  </a:cubicBezTo>
                  <a:cubicBezTo>
                    <a:pt x="3356" y="161"/>
                    <a:pt x="3348" y="161"/>
                    <a:pt x="3339" y="163"/>
                  </a:cubicBezTo>
                  <a:cubicBezTo>
                    <a:pt x="3337" y="163"/>
                    <a:pt x="3335" y="163"/>
                    <a:pt x="3334" y="163"/>
                  </a:cubicBezTo>
                  <a:cubicBezTo>
                    <a:pt x="3332" y="163"/>
                    <a:pt x="3334" y="163"/>
                    <a:pt x="3333" y="163"/>
                  </a:cubicBezTo>
                  <a:cubicBezTo>
                    <a:pt x="3318" y="157"/>
                    <a:pt x="3317" y="157"/>
                    <a:pt x="3305" y="163"/>
                  </a:cubicBezTo>
                  <a:cubicBezTo>
                    <a:pt x="3301" y="163"/>
                    <a:pt x="3297" y="163"/>
                    <a:pt x="3293" y="163"/>
                  </a:cubicBezTo>
                  <a:cubicBezTo>
                    <a:pt x="3291" y="162"/>
                    <a:pt x="3294" y="160"/>
                    <a:pt x="3294" y="159"/>
                  </a:cubicBezTo>
                  <a:cubicBezTo>
                    <a:pt x="3294" y="157"/>
                    <a:pt x="3291" y="155"/>
                    <a:pt x="3285" y="155"/>
                  </a:cubicBezTo>
                  <a:cubicBezTo>
                    <a:pt x="3279" y="155"/>
                    <a:pt x="3275" y="157"/>
                    <a:pt x="3276" y="159"/>
                  </a:cubicBezTo>
                  <a:cubicBezTo>
                    <a:pt x="3276" y="160"/>
                    <a:pt x="3278" y="162"/>
                    <a:pt x="3276" y="163"/>
                  </a:cubicBezTo>
                  <a:cubicBezTo>
                    <a:pt x="3259" y="163"/>
                    <a:pt x="3242" y="163"/>
                    <a:pt x="3225" y="163"/>
                  </a:cubicBezTo>
                  <a:cubicBezTo>
                    <a:pt x="3215" y="161"/>
                    <a:pt x="3205" y="161"/>
                    <a:pt x="3196" y="163"/>
                  </a:cubicBezTo>
                  <a:cubicBezTo>
                    <a:pt x="3194" y="163"/>
                    <a:pt x="3192" y="163"/>
                    <a:pt x="3190" y="163"/>
                  </a:cubicBezTo>
                  <a:cubicBezTo>
                    <a:pt x="3188" y="163"/>
                    <a:pt x="3187" y="162"/>
                    <a:pt x="3186" y="161"/>
                  </a:cubicBezTo>
                  <a:cubicBezTo>
                    <a:pt x="3178" y="157"/>
                    <a:pt x="3174" y="157"/>
                    <a:pt x="3166" y="161"/>
                  </a:cubicBezTo>
                  <a:cubicBezTo>
                    <a:pt x="3165" y="162"/>
                    <a:pt x="3163" y="163"/>
                    <a:pt x="3161" y="163"/>
                  </a:cubicBezTo>
                  <a:cubicBezTo>
                    <a:pt x="3158" y="163"/>
                    <a:pt x="3154" y="163"/>
                    <a:pt x="3150" y="163"/>
                  </a:cubicBezTo>
                  <a:cubicBezTo>
                    <a:pt x="3149" y="163"/>
                    <a:pt x="3149" y="162"/>
                    <a:pt x="3149" y="162"/>
                  </a:cubicBezTo>
                  <a:cubicBezTo>
                    <a:pt x="3149" y="160"/>
                    <a:pt x="3154" y="158"/>
                    <a:pt x="3147" y="157"/>
                  </a:cubicBezTo>
                  <a:cubicBezTo>
                    <a:pt x="3140" y="157"/>
                    <a:pt x="3135" y="159"/>
                    <a:pt x="3137" y="162"/>
                  </a:cubicBezTo>
                  <a:cubicBezTo>
                    <a:pt x="3137" y="162"/>
                    <a:pt x="3136" y="163"/>
                    <a:pt x="3136" y="163"/>
                  </a:cubicBezTo>
                  <a:cubicBezTo>
                    <a:pt x="3071" y="163"/>
                    <a:pt x="3006" y="163"/>
                    <a:pt x="2941" y="163"/>
                  </a:cubicBezTo>
                  <a:cubicBezTo>
                    <a:pt x="2926" y="159"/>
                    <a:pt x="2926" y="159"/>
                    <a:pt x="2912" y="163"/>
                  </a:cubicBezTo>
                  <a:cubicBezTo>
                    <a:pt x="2910" y="163"/>
                    <a:pt x="2908" y="163"/>
                    <a:pt x="2906" y="163"/>
                  </a:cubicBezTo>
                  <a:cubicBezTo>
                    <a:pt x="2905" y="163"/>
                    <a:pt x="2905" y="163"/>
                    <a:pt x="2904" y="162"/>
                  </a:cubicBezTo>
                  <a:cubicBezTo>
                    <a:pt x="2901" y="161"/>
                    <a:pt x="2902" y="157"/>
                    <a:pt x="2893" y="157"/>
                  </a:cubicBezTo>
                  <a:cubicBezTo>
                    <a:pt x="2882" y="157"/>
                    <a:pt x="2884" y="161"/>
                    <a:pt x="2880" y="163"/>
                  </a:cubicBezTo>
                  <a:cubicBezTo>
                    <a:pt x="2853" y="163"/>
                    <a:pt x="2825" y="163"/>
                    <a:pt x="2797" y="163"/>
                  </a:cubicBezTo>
                  <a:cubicBezTo>
                    <a:pt x="2784" y="159"/>
                    <a:pt x="2784" y="159"/>
                    <a:pt x="2768" y="163"/>
                  </a:cubicBezTo>
                  <a:cubicBezTo>
                    <a:pt x="2766" y="163"/>
                    <a:pt x="2765" y="163"/>
                    <a:pt x="2763" y="163"/>
                  </a:cubicBezTo>
                  <a:cubicBezTo>
                    <a:pt x="2762" y="163"/>
                    <a:pt x="2762" y="163"/>
                    <a:pt x="2762" y="163"/>
                  </a:cubicBezTo>
                  <a:cubicBezTo>
                    <a:pt x="2759" y="160"/>
                    <a:pt x="2761" y="156"/>
                    <a:pt x="2750" y="157"/>
                  </a:cubicBezTo>
                  <a:cubicBezTo>
                    <a:pt x="2738" y="157"/>
                    <a:pt x="2744" y="161"/>
                    <a:pt x="2740" y="163"/>
                  </a:cubicBezTo>
                  <a:cubicBezTo>
                    <a:pt x="2712" y="163"/>
                    <a:pt x="2684" y="163"/>
                    <a:pt x="2657" y="163"/>
                  </a:cubicBezTo>
                  <a:cubicBezTo>
                    <a:pt x="2642" y="157"/>
                    <a:pt x="2642" y="157"/>
                    <a:pt x="2628" y="163"/>
                  </a:cubicBezTo>
                  <a:cubicBezTo>
                    <a:pt x="2625" y="163"/>
                    <a:pt x="2622" y="163"/>
                    <a:pt x="2619" y="163"/>
                  </a:cubicBezTo>
                  <a:cubicBezTo>
                    <a:pt x="2616" y="161"/>
                    <a:pt x="2620" y="156"/>
                    <a:pt x="2608" y="156"/>
                  </a:cubicBezTo>
                  <a:cubicBezTo>
                    <a:pt x="2595" y="156"/>
                    <a:pt x="2600" y="161"/>
                    <a:pt x="2596" y="163"/>
                  </a:cubicBezTo>
                  <a:cubicBezTo>
                    <a:pt x="2579" y="163"/>
                    <a:pt x="2562" y="163"/>
                    <a:pt x="2545" y="163"/>
                  </a:cubicBezTo>
                  <a:cubicBezTo>
                    <a:pt x="2537" y="161"/>
                    <a:pt x="2529" y="161"/>
                    <a:pt x="2522" y="163"/>
                  </a:cubicBezTo>
                  <a:cubicBezTo>
                    <a:pt x="2519" y="163"/>
                    <a:pt x="2516" y="163"/>
                    <a:pt x="2513" y="163"/>
                  </a:cubicBezTo>
                  <a:cubicBezTo>
                    <a:pt x="2501" y="157"/>
                    <a:pt x="2501" y="157"/>
                    <a:pt x="2484" y="163"/>
                  </a:cubicBezTo>
                  <a:cubicBezTo>
                    <a:pt x="2482" y="163"/>
                    <a:pt x="2479" y="163"/>
                    <a:pt x="2476" y="163"/>
                  </a:cubicBezTo>
                  <a:cubicBezTo>
                    <a:pt x="2474" y="161"/>
                    <a:pt x="2480" y="156"/>
                    <a:pt x="2467" y="156"/>
                  </a:cubicBezTo>
                  <a:cubicBezTo>
                    <a:pt x="2454" y="155"/>
                    <a:pt x="2459" y="160"/>
                    <a:pt x="2456" y="163"/>
                  </a:cubicBezTo>
                  <a:cubicBezTo>
                    <a:pt x="2456" y="163"/>
                    <a:pt x="2456" y="163"/>
                    <a:pt x="2456" y="163"/>
                  </a:cubicBezTo>
                  <a:cubicBezTo>
                    <a:pt x="2438" y="163"/>
                    <a:pt x="2421" y="163"/>
                    <a:pt x="2404" y="163"/>
                  </a:cubicBezTo>
                  <a:cubicBezTo>
                    <a:pt x="2395" y="161"/>
                    <a:pt x="2387" y="161"/>
                    <a:pt x="2378" y="163"/>
                  </a:cubicBezTo>
                  <a:cubicBezTo>
                    <a:pt x="2376" y="163"/>
                    <a:pt x="2374" y="163"/>
                    <a:pt x="2373" y="163"/>
                  </a:cubicBezTo>
                  <a:cubicBezTo>
                    <a:pt x="2371" y="163"/>
                    <a:pt x="2373" y="164"/>
                    <a:pt x="2372" y="163"/>
                  </a:cubicBezTo>
                  <a:cubicBezTo>
                    <a:pt x="2359" y="157"/>
                    <a:pt x="2357" y="157"/>
                    <a:pt x="2344" y="163"/>
                  </a:cubicBezTo>
                  <a:cubicBezTo>
                    <a:pt x="2340" y="163"/>
                    <a:pt x="2336" y="163"/>
                    <a:pt x="2332" y="163"/>
                  </a:cubicBezTo>
                  <a:cubicBezTo>
                    <a:pt x="2331" y="162"/>
                    <a:pt x="2332" y="161"/>
                    <a:pt x="2332" y="160"/>
                  </a:cubicBezTo>
                  <a:cubicBezTo>
                    <a:pt x="2333" y="158"/>
                    <a:pt x="2333" y="156"/>
                    <a:pt x="2326" y="156"/>
                  </a:cubicBezTo>
                  <a:cubicBezTo>
                    <a:pt x="2319" y="155"/>
                    <a:pt x="2315" y="157"/>
                    <a:pt x="2315" y="160"/>
                  </a:cubicBezTo>
                  <a:cubicBezTo>
                    <a:pt x="2316" y="161"/>
                    <a:pt x="2317" y="162"/>
                    <a:pt x="2315" y="163"/>
                  </a:cubicBezTo>
                  <a:cubicBezTo>
                    <a:pt x="2298" y="163"/>
                    <a:pt x="2281" y="163"/>
                    <a:pt x="2264" y="163"/>
                  </a:cubicBezTo>
                  <a:cubicBezTo>
                    <a:pt x="2254" y="160"/>
                    <a:pt x="2244" y="161"/>
                    <a:pt x="2235" y="163"/>
                  </a:cubicBezTo>
                  <a:cubicBezTo>
                    <a:pt x="2234" y="163"/>
                    <a:pt x="2233" y="163"/>
                    <a:pt x="2232" y="163"/>
                  </a:cubicBezTo>
                  <a:cubicBezTo>
                    <a:pt x="2222" y="161"/>
                    <a:pt x="2213" y="161"/>
                    <a:pt x="2203" y="163"/>
                  </a:cubicBezTo>
                  <a:cubicBezTo>
                    <a:pt x="1473" y="163"/>
                    <a:pt x="743" y="163"/>
                    <a:pt x="13" y="163"/>
                  </a:cubicBezTo>
                  <a:cubicBezTo>
                    <a:pt x="2" y="163"/>
                    <a:pt x="0" y="162"/>
                    <a:pt x="0" y="158"/>
                  </a:cubicBezTo>
                  <a:cubicBezTo>
                    <a:pt x="1" y="139"/>
                    <a:pt x="0" y="120"/>
                    <a:pt x="0" y="101"/>
                  </a:cubicBezTo>
                  <a:cubicBezTo>
                    <a:pt x="19" y="96"/>
                    <a:pt x="19" y="96"/>
                    <a:pt x="0" y="90"/>
                  </a:cubicBezTo>
                  <a:cubicBezTo>
                    <a:pt x="0" y="89"/>
                    <a:pt x="0" y="87"/>
                    <a:pt x="0" y="86"/>
                  </a:cubicBezTo>
                  <a:cubicBezTo>
                    <a:pt x="5" y="85"/>
                    <a:pt x="8" y="86"/>
                    <a:pt x="12" y="87"/>
                  </a:cubicBezTo>
                  <a:cubicBezTo>
                    <a:pt x="16" y="87"/>
                    <a:pt x="19" y="87"/>
                    <a:pt x="22" y="85"/>
                  </a:cubicBezTo>
                  <a:cubicBezTo>
                    <a:pt x="24" y="84"/>
                    <a:pt x="24" y="82"/>
                    <a:pt x="22" y="81"/>
                  </a:cubicBezTo>
                  <a:cubicBezTo>
                    <a:pt x="19" y="80"/>
                    <a:pt x="16" y="80"/>
                    <a:pt x="12" y="80"/>
                  </a:cubicBezTo>
                  <a:cubicBezTo>
                    <a:pt x="8" y="80"/>
                    <a:pt x="5" y="82"/>
                    <a:pt x="0" y="81"/>
                  </a:cubicBezTo>
                  <a:cubicBezTo>
                    <a:pt x="0" y="74"/>
                    <a:pt x="0" y="66"/>
                    <a:pt x="0" y="59"/>
                  </a:cubicBezTo>
                  <a:cubicBezTo>
                    <a:pt x="11" y="56"/>
                    <a:pt x="13" y="51"/>
                    <a:pt x="21" y="49"/>
                  </a:cubicBezTo>
                  <a:cubicBezTo>
                    <a:pt x="24" y="48"/>
                    <a:pt x="28" y="47"/>
                    <a:pt x="31" y="47"/>
                  </a:cubicBezTo>
                  <a:cubicBezTo>
                    <a:pt x="50" y="50"/>
                    <a:pt x="57" y="45"/>
                    <a:pt x="63" y="40"/>
                  </a:cubicBezTo>
                  <a:cubicBezTo>
                    <a:pt x="65" y="39"/>
                    <a:pt x="68" y="38"/>
                    <a:pt x="71" y="37"/>
                  </a:cubicBezTo>
                  <a:cubicBezTo>
                    <a:pt x="75" y="37"/>
                    <a:pt x="78" y="38"/>
                    <a:pt x="81" y="38"/>
                  </a:cubicBezTo>
                  <a:cubicBezTo>
                    <a:pt x="95" y="39"/>
                    <a:pt x="98" y="39"/>
                    <a:pt x="98" y="33"/>
                  </a:cubicBezTo>
                  <a:cubicBezTo>
                    <a:pt x="98" y="31"/>
                    <a:pt x="100" y="29"/>
                    <a:pt x="103" y="27"/>
                  </a:cubicBezTo>
                  <a:cubicBezTo>
                    <a:pt x="105" y="26"/>
                    <a:pt x="108" y="25"/>
                    <a:pt x="112" y="25"/>
                  </a:cubicBezTo>
                  <a:cubicBezTo>
                    <a:pt x="118" y="25"/>
                    <a:pt x="120" y="27"/>
                    <a:pt x="124" y="28"/>
                  </a:cubicBezTo>
                  <a:cubicBezTo>
                    <a:pt x="127" y="30"/>
                    <a:pt x="131" y="31"/>
                    <a:pt x="137" y="30"/>
                  </a:cubicBezTo>
                  <a:cubicBezTo>
                    <a:pt x="142" y="28"/>
                    <a:pt x="142" y="26"/>
                    <a:pt x="139" y="24"/>
                  </a:cubicBezTo>
                  <a:cubicBezTo>
                    <a:pt x="136" y="23"/>
                    <a:pt x="133" y="22"/>
                    <a:pt x="133" y="20"/>
                  </a:cubicBezTo>
                  <a:cubicBezTo>
                    <a:pt x="137" y="16"/>
                    <a:pt x="146" y="16"/>
                    <a:pt x="154" y="15"/>
                  </a:cubicBezTo>
                  <a:cubicBezTo>
                    <a:pt x="161" y="15"/>
                    <a:pt x="163" y="16"/>
                    <a:pt x="166" y="18"/>
                  </a:cubicBezTo>
                  <a:cubicBezTo>
                    <a:pt x="168" y="20"/>
                    <a:pt x="171" y="22"/>
                    <a:pt x="177" y="21"/>
                  </a:cubicBezTo>
                  <a:cubicBezTo>
                    <a:pt x="182" y="20"/>
                    <a:pt x="184" y="18"/>
                    <a:pt x="183" y="16"/>
                  </a:cubicBezTo>
                  <a:cubicBezTo>
                    <a:pt x="182" y="14"/>
                    <a:pt x="180" y="12"/>
                    <a:pt x="182" y="11"/>
                  </a:cubicBezTo>
                  <a:cubicBezTo>
                    <a:pt x="186" y="8"/>
                    <a:pt x="192" y="8"/>
                    <a:pt x="199" y="8"/>
                  </a:cubicBezTo>
                  <a:cubicBezTo>
                    <a:pt x="214" y="12"/>
                    <a:pt x="223" y="8"/>
                    <a:pt x="233" y="4"/>
                  </a:cubicBezTo>
                  <a:cubicBezTo>
                    <a:pt x="265" y="0"/>
                    <a:pt x="297" y="1"/>
                    <a:pt x="329" y="5"/>
                  </a:cubicBezTo>
                  <a:cubicBezTo>
                    <a:pt x="371" y="11"/>
                    <a:pt x="402" y="22"/>
                    <a:pt x="431" y="35"/>
                  </a:cubicBezTo>
                  <a:cubicBezTo>
                    <a:pt x="458" y="47"/>
                    <a:pt x="483" y="60"/>
                    <a:pt x="513" y="71"/>
                  </a:cubicBezTo>
                  <a:cubicBezTo>
                    <a:pt x="556" y="87"/>
                    <a:pt x="605" y="98"/>
                    <a:pt x="664" y="101"/>
                  </a:cubicBezTo>
                  <a:cubicBezTo>
                    <a:pt x="703" y="103"/>
                    <a:pt x="742" y="102"/>
                    <a:pt x="780" y="97"/>
                  </a:cubicBezTo>
                  <a:cubicBezTo>
                    <a:pt x="787" y="96"/>
                    <a:pt x="794" y="95"/>
                    <a:pt x="802" y="96"/>
                  </a:cubicBezTo>
                  <a:cubicBezTo>
                    <a:pt x="808" y="98"/>
                    <a:pt x="814" y="100"/>
                    <a:pt x="820" y="96"/>
                  </a:cubicBezTo>
                  <a:cubicBezTo>
                    <a:pt x="823" y="94"/>
                    <a:pt x="827" y="95"/>
                    <a:pt x="831" y="96"/>
                  </a:cubicBezTo>
                  <a:cubicBezTo>
                    <a:pt x="848" y="99"/>
                    <a:pt x="850" y="99"/>
                    <a:pt x="857" y="92"/>
                  </a:cubicBezTo>
                  <a:cubicBezTo>
                    <a:pt x="858" y="92"/>
                    <a:pt x="860" y="91"/>
                    <a:pt x="861" y="92"/>
                  </a:cubicBezTo>
                  <a:cubicBezTo>
                    <a:pt x="875" y="95"/>
                    <a:pt x="884" y="92"/>
                    <a:pt x="892" y="88"/>
                  </a:cubicBezTo>
                  <a:cubicBezTo>
                    <a:pt x="903" y="86"/>
                    <a:pt x="914" y="85"/>
                    <a:pt x="925" y="85"/>
                  </a:cubicBezTo>
                  <a:cubicBezTo>
                    <a:pt x="934" y="85"/>
                    <a:pt x="940" y="86"/>
                    <a:pt x="943" y="90"/>
                  </a:cubicBezTo>
                  <a:cubicBezTo>
                    <a:pt x="944" y="92"/>
                    <a:pt x="947" y="94"/>
                    <a:pt x="953" y="93"/>
                  </a:cubicBezTo>
                  <a:cubicBezTo>
                    <a:pt x="959" y="93"/>
                    <a:pt x="961" y="91"/>
                    <a:pt x="961" y="89"/>
                  </a:cubicBezTo>
                  <a:cubicBezTo>
                    <a:pt x="962" y="85"/>
                    <a:pt x="967" y="84"/>
                    <a:pt x="975" y="86"/>
                  </a:cubicBezTo>
                  <a:cubicBezTo>
                    <a:pt x="983" y="88"/>
                    <a:pt x="990" y="86"/>
                    <a:pt x="996" y="85"/>
                  </a:cubicBezTo>
                  <a:cubicBezTo>
                    <a:pt x="1003" y="84"/>
                    <a:pt x="1009" y="84"/>
                    <a:pt x="1015" y="86"/>
                  </a:cubicBezTo>
                  <a:cubicBezTo>
                    <a:pt x="1016" y="86"/>
                    <a:pt x="1017" y="86"/>
                    <a:pt x="1017" y="87"/>
                  </a:cubicBezTo>
                  <a:cubicBezTo>
                    <a:pt x="1026" y="95"/>
                    <a:pt x="1026" y="95"/>
                    <a:pt x="1045" y="89"/>
                  </a:cubicBezTo>
                  <a:cubicBezTo>
                    <a:pt x="1052" y="89"/>
                    <a:pt x="1058" y="90"/>
                    <a:pt x="1062" y="92"/>
                  </a:cubicBezTo>
                  <a:cubicBezTo>
                    <a:pt x="1063" y="92"/>
                    <a:pt x="1064" y="92"/>
                    <a:pt x="1064" y="93"/>
                  </a:cubicBezTo>
                  <a:cubicBezTo>
                    <a:pt x="1070" y="101"/>
                    <a:pt x="1070" y="101"/>
                    <a:pt x="1091" y="97"/>
                  </a:cubicBezTo>
                  <a:cubicBezTo>
                    <a:pt x="1099" y="97"/>
                    <a:pt x="1104" y="98"/>
                    <a:pt x="1109" y="101"/>
                  </a:cubicBezTo>
                  <a:cubicBezTo>
                    <a:pt x="1112" y="107"/>
                    <a:pt x="1122" y="107"/>
                    <a:pt x="1134" y="106"/>
                  </a:cubicBezTo>
                  <a:cubicBezTo>
                    <a:pt x="1137" y="106"/>
                    <a:pt x="1139" y="107"/>
                    <a:pt x="1140" y="108"/>
                  </a:cubicBezTo>
                  <a:cubicBezTo>
                    <a:pt x="1141" y="110"/>
                    <a:pt x="1135" y="111"/>
                    <a:pt x="1132" y="112"/>
                  </a:cubicBezTo>
                  <a:cubicBezTo>
                    <a:pt x="1129" y="113"/>
                    <a:pt x="1126" y="114"/>
                    <a:pt x="1129" y="116"/>
                  </a:cubicBezTo>
                  <a:cubicBezTo>
                    <a:pt x="1130" y="117"/>
                    <a:pt x="1132" y="118"/>
                    <a:pt x="1135" y="118"/>
                  </a:cubicBezTo>
                  <a:cubicBezTo>
                    <a:pt x="1140" y="118"/>
                    <a:pt x="1143" y="117"/>
                    <a:pt x="1145" y="116"/>
                  </a:cubicBezTo>
                  <a:cubicBezTo>
                    <a:pt x="1148" y="112"/>
                    <a:pt x="1151" y="110"/>
                    <a:pt x="1161" y="111"/>
                  </a:cubicBezTo>
                  <a:cubicBezTo>
                    <a:pt x="1166" y="112"/>
                    <a:pt x="1172" y="112"/>
                    <a:pt x="1175" y="114"/>
                  </a:cubicBezTo>
                  <a:cubicBezTo>
                    <a:pt x="1177" y="116"/>
                    <a:pt x="1175" y="118"/>
                    <a:pt x="1174" y="119"/>
                  </a:cubicBezTo>
                  <a:cubicBezTo>
                    <a:pt x="1172" y="121"/>
                    <a:pt x="1173" y="123"/>
                    <a:pt x="1178" y="124"/>
                  </a:cubicBezTo>
                  <a:cubicBezTo>
                    <a:pt x="1184" y="125"/>
                    <a:pt x="1189" y="124"/>
                    <a:pt x="1191" y="122"/>
                  </a:cubicBezTo>
                  <a:cubicBezTo>
                    <a:pt x="1193" y="120"/>
                    <a:pt x="1193" y="119"/>
                    <a:pt x="1197" y="118"/>
                  </a:cubicBezTo>
                  <a:cubicBezTo>
                    <a:pt x="1207" y="117"/>
                    <a:pt x="1216" y="118"/>
                    <a:pt x="1224" y="120"/>
                  </a:cubicBezTo>
                  <a:cubicBezTo>
                    <a:pt x="1225" y="120"/>
                    <a:pt x="1225" y="120"/>
                    <a:pt x="1225" y="120"/>
                  </a:cubicBezTo>
                  <a:cubicBezTo>
                    <a:pt x="1229" y="122"/>
                    <a:pt x="1219" y="124"/>
                    <a:pt x="1226" y="125"/>
                  </a:cubicBezTo>
                  <a:cubicBezTo>
                    <a:pt x="1232" y="126"/>
                    <a:pt x="1234" y="124"/>
                    <a:pt x="1237" y="123"/>
                  </a:cubicBezTo>
                  <a:cubicBezTo>
                    <a:pt x="1239" y="122"/>
                    <a:pt x="1243" y="121"/>
                    <a:pt x="1245" y="122"/>
                  </a:cubicBezTo>
                  <a:cubicBezTo>
                    <a:pt x="1257" y="126"/>
                    <a:pt x="1269" y="123"/>
                    <a:pt x="1281" y="122"/>
                  </a:cubicBezTo>
                  <a:cubicBezTo>
                    <a:pt x="1313" y="122"/>
                    <a:pt x="1345" y="124"/>
                    <a:pt x="1376" y="123"/>
                  </a:cubicBezTo>
                  <a:cubicBezTo>
                    <a:pt x="1413" y="122"/>
                    <a:pt x="1449" y="122"/>
                    <a:pt x="1485" y="120"/>
                  </a:cubicBezTo>
                  <a:close/>
                </a:path>
              </a:pathLst>
            </a:custGeom>
            <a:solidFill>
              <a:srgbClr val="FFD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 name="Freeform 109">
              <a:extLst>
                <a:ext uri="{FF2B5EF4-FFF2-40B4-BE49-F238E27FC236}">
                  <a16:creationId xmlns:a16="http://schemas.microsoft.com/office/drawing/2014/main" id="{27257D2F-9796-C583-E511-5A8FF2DE8D09}"/>
                </a:ext>
              </a:extLst>
            </p:cNvPr>
            <p:cNvSpPr/>
            <p:nvPr/>
          </p:nvSpPr>
          <p:spPr bwMode="auto">
            <a:xfrm rot="10800000">
              <a:off x="3175" y="101600"/>
              <a:ext cx="7235825" cy="523877"/>
            </a:xfrm>
            <a:custGeom>
              <a:avLst/>
              <a:gdLst>
                <a:gd name="T0" fmla="*/ 2279 w 2279"/>
                <a:gd name="T1" fmla="*/ 124 h 135"/>
                <a:gd name="T2" fmla="*/ 2141 w 2279"/>
                <a:gd name="T3" fmla="*/ 118 h 135"/>
                <a:gd name="T4" fmla="*/ 1972 w 2279"/>
                <a:gd name="T5" fmla="*/ 86 h 135"/>
                <a:gd name="T6" fmla="*/ 1847 w 2279"/>
                <a:gd name="T7" fmla="*/ 74 h 135"/>
                <a:gd name="T8" fmla="*/ 1721 w 2279"/>
                <a:gd name="T9" fmla="*/ 86 h 135"/>
                <a:gd name="T10" fmla="*/ 1568 w 2279"/>
                <a:gd name="T11" fmla="*/ 115 h 135"/>
                <a:gd name="T12" fmla="*/ 1284 w 2279"/>
                <a:gd name="T13" fmla="*/ 97 h 135"/>
                <a:gd name="T14" fmla="*/ 1197 w 2279"/>
                <a:gd name="T15" fmla="*/ 75 h 135"/>
                <a:gd name="T16" fmla="*/ 1076 w 2279"/>
                <a:gd name="T17" fmla="*/ 71 h 135"/>
                <a:gd name="T18" fmla="*/ 885 w 2279"/>
                <a:gd name="T19" fmla="*/ 54 h 135"/>
                <a:gd name="T20" fmla="*/ 729 w 2279"/>
                <a:gd name="T21" fmla="*/ 23 h 135"/>
                <a:gd name="T22" fmla="*/ 446 w 2279"/>
                <a:gd name="T23" fmla="*/ 41 h 135"/>
                <a:gd name="T24" fmla="*/ 286 w 2279"/>
                <a:gd name="T25" fmla="*/ 86 h 135"/>
                <a:gd name="T26" fmla="*/ 44 w 2279"/>
                <a:gd name="T27" fmla="*/ 131 h 135"/>
                <a:gd name="T28" fmla="*/ 0 w 2279"/>
                <a:gd name="T29" fmla="*/ 130 h 135"/>
                <a:gd name="T30" fmla="*/ 319 w 2279"/>
                <a:gd name="T31" fmla="*/ 64 h 135"/>
                <a:gd name="T32" fmla="*/ 510 w 2279"/>
                <a:gd name="T33" fmla="*/ 15 h 135"/>
                <a:gd name="T34" fmla="*/ 822 w 2279"/>
                <a:gd name="T35" fmla="*/ 24 h 135"/>
                <a:gd name="T36" fmla="*/ 903 w 2279"/>
                <a:gd name="T37" fmla="*/ 44 h 135"/>
                <a:gd name="T38" fmla="*/ 1079 w 2279"/>
                <a:gd name="T39" fmla="*/ 58 h 135"/>
                <a:gd name="T40" fmla="*/ 1291 w 2279"/>
                <a:gd name="T41" fmla="*/ 84 h 135"/>
                <a:gd name="T42" fmla="*/ 1394 w 2279"/>
                <a:gd name="T43" fmla="*/ 109 h 135"/>
                <a:gd name="T44" fmla="*/ 1558 w 2279"/>
                <a:gd name="T45" fmla="*/ 103 h 135"/>
                <a:gd name="T46" fmla="*/ 1709 w 2279"/>
                <a:gd name="T47" fmla="*/ 74 h 135"/>
                <a:gd name="T48" fmla="*/ 1920 w 2279"/>
                <a:gd name="T49" fmla="*/ 66 h 135"/>
                <a:gd name="T50" fmla="*/ 2030 w 2279"/>
                <a:gd name="T51" fmla="*/ 83 h 135"/>
                <a:gd name="T52" fmla="*/ 2156 w 2279"/>
                <a:gd name="T53" fmla="*/ 107 h 135"/>
                <a:gd name="T54" fmla="*/ 2279 w 2279"/>
                <a:gd name="T55" fmla="*/ 110 h 135"/>
                <a:gd name="T56" fmla="*/ 2279 w 2279"/>
                <a:gd name="T57" fmla="*/ 1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9" h="135">
                  <a:moveTo>
                    <a:pt x="2279" y="124"/>
                  </a:moveTo>
                  <a:cubicBezTo>
                    <a:pt x="2232" y="128"/>
                    <a:pt x="2186" y="126"/>
                    <a:pt x="2141" y="118"/>
                  </a:cubicBezTo>
                  <a:cubicBezTo>
                    <a:pt x="2083" y="109"/>
                    <a:pt x="2029" y="97"/>
                    <a:pt x="1972" y="86"/>
                  </a:cubicBezTo>
                  <a:cubicBezTo>
                    <a:pt x="1933" y="78"/>
                    <a:pt x="1890" y="75"/>
                    <a:pt x="1847" y="74"/>
                  </a:cubicBezTo>
                  <a:cubicBezTo>
                    <a:pt x="1803" y="74"/>
                    <a:pt x="1761" y="78"/>
                    <a:pt x="1721" y="86"/>
                  </a:cubicBezTo>
                  <a:cubicBezTo>
                    <a:pt x="1670" y="95"/>
                    <a:pt x="1620" y="106"/>
                    <a:pt x="1568" y="115"/>
                  </a:cubicBezTo>
                  <a:cubicBezTo>
                    <a:pt x="1463" y="135"/>
                    <a:pt x="1369" y="126"/>
                    <a:pt x="1284" y="97"/>
                  </a:cubicBezTo>
                  <a:cubicBezTo>
                    <a:pt x="1257" y="88"/>
                    <a:pt x="1228" y="80"/>
                    <a:pt x="1197" y="75"/>
                  </a:cubicBezTo>
                  <a:cubicBezTo>
                    <a:pt x="1158" y="67"/>
                    <a:pt x="1116" y="69"/>
                    <a:pt x="1076" y="71"/>
                  </a:cubicBezTo>
                  <a:cubicBezTo>
                    <a:pt x="1006" y="74"/>
                    <a:pt x="943" y="69"/>
                    <a:pt x="885" y="54"/>
                  </a:cubicBezTo>
                  <a:cubicBezTo>
                    <a:pt x="836" y="41"/>
                    <a:pt x="786" y="29"/>
                    <a:pt x="729" y="23"/>
                  </a:cubicBezTo>
                  <a:cubicBezTo>
                    <a:pt x="628" y="13"/>
                    <a:pt x="534" y="20"/>
                    <a:pt x="446" y="41"/>
                  </a:cubicBezTo>
                  <a:cubicBezTo>
                    <a:pt x="389" y="54"/>
                    <a:pt x="339" y="71"/>
                    <a:pt x="286" y="86"/>
                  </a:cubicBezTo>
                  <a:cubicBezTo>
                    <a:pt x="213" y="107"/>
                    <a:pt x="135" y="124"/>
                    <a:pt x="44" y="131"/>
                  </a:cubicBezTo>
                  <a:cubicBezTo>
                    <a:pt x="30" y="132"/>
                    <a:pt x="15" y="134"/>
                    <a:pt x="0" y="130"/>
                  </a:cubicBezTo>
                  <a:cubicBezTo>
                    <a:pt x="127" y="123"/>
                    <a:pt x="225" y="95"/>
                    <a:pt x="319" y="64"/>
                  </a:cubicBezTo>
                  <a:cubicBezTo>
                    <a:pt x="377" y="44"/>
                    <a:pt x="437" y="26"/>
                    <a:pt x="510" y="15"/>
                  </a:cubicBezTo>
                  <a:cubicBezTo>
                    <a:pt x="618" y="0"/>
                    <a:pt x="722" y="4"/>
                    <a:pt x="822" y="24"/>
                  </a:cubicBezTo>
                  <a:cubicBezTo>
                    <a:pt x="851" y="30"/>
                    <a:pt x="877" y="37"/>
                    <a:pt x="903" y="44"/>
                  </a:cubicBezTo>
                  <a:cubicBezTo>
                    <a:pt x="957" y="57"/>
                    <a:pt x="1017" y="62"/>
                    <a:pt x="1079" y="58"/>
                  </a:cubicBezTo>
                  <a:cubicBezTo>
                    <a:pt x="1162" y="52"/>
                    <a:pt x="1231" y="63"/>
                    <a:pt x="1291" y="84"/>
                  </a:cubicBezTo>
                  <a:cubicBezTo>
                    <a:pt x="1322" y="94"/>
                    <a:pt x="1355" y="104"/>
                    <a:pt x="1394" y="109"/>
                  </a:cubicBezTo>
                  <a:cubicBezTo>
                    <a:pt x="1451" y="116"/>
                    <a:pt x="1505" y="113"/>
                    <a:pt x="1558" y="103"/>
                  </a:cubicBezTo>
                  <a:cubicBezTo>
                    <a:pt x="1608" y="93"/>
                    <a:pt x="1658" y="83"/>
                    <a:pt x="1709" y="74"/>
                  </a:cubicBezTo>
                  <a:cubicBezTo>
                    <a:pt x="1777" y="63"/>
                    <a:pt x="1847" y="60"/>
                    <a:pt x="1920" y="66"/>
                  </a:cubicBezTo>
                  <a:cubicBezTo>
                    <a:pt x="1959" y="69"/>
                    <a:pt x="1994" y="76"/>
                    <a:pt x="2030" y="83"/>
                  </a:cubicBezTo>
                  <a:cubicBezTo>
                    <a:pt x="2072" y="91"/>
                    <a:pt x="2113" y="100"/>
                    <a:pt x="2156" y="107"/>
                  </a:cubicBezTo>
                  <a:cubicBezTo>
                    <a:pt x="2197" y="113"/>
                    <a:pt x="2237" y="115"/>
                    <a:pt x="2279" y="110"/>
                  </a:cubicBezTo>
                  <a:cubicBezTo>
                    <a:pt x="2279" y="115"/>
                    <a:pt x="2279" y="119"/>
                    <a:pt x="2279" y="124"/>
                  </a:cubicBezTo>
                  <a:close/>
                </a:path>
              </a:pathLst>
            </a:custGeom>
            <a:solidFill>
              <a:srgbClr val="02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 name="Freeform 110">
              <a:extLst>
                <a:ext uri="{FF2B5EF4-FFF2-40B4-BE49-F238E27FC236}">
                  <a16:creationId xmlns:a16="http://schemas.microsoft.com/office/drawing/2014/main" id="{9D984F4A-6109-5107-60F6-8DFF85D2C43F}"/>
                </a:ext>
              </a:extLst>
            </p:cNvPr>
            <p:cNvSpPr/>
            <p:nvPr/>
          </p:nvSpPr>
          <p:spPr bwMode="auto">
            <a:xfrm rot="10800000">
              <a:off x="7473950" y="90488"/>
              <a:ext cx="4714875" cy="512764"/>
            </a:xfrm>
            <a:custGeom>
              <a:avLst/>
              <a:gdLst>
                <a:gd name="T0" fmla="*/ 1173 w 1485"/>
                <a:gd name="T1" fmla="*/ 121 h 132"/>
                <a:gd name="T2" fmla="*/ 1160 w 1485"/>
                <a:gd name="T3" fmla="*/ 119 h 132"/>
                <a:gd name="T4" fmla="*/ 1139 w 1485"/>
                <a:gd name="T5" fmla="*/ 114 h 132"/>
                <a:gd name="T6" fmla="*/ 1133 w 1485"/>
                <a:gd name="T7" fmla="*/ 113 h 132"/>
                <a:gd name="T8" fmla="*/ 1107 w 1485"/>
                <a:gd name="T9" fmla="*/ 107 h 132"/>
                <a:gd name="T10" fmla="*/ 1091 w 1485"/>
                <a:gd name="T11" fmla="*/ 104 h 132"/>
                <a:gd name="T12" fmla="*/ 1062 w 1485"/>
                <a:gd name="T13" fmla="*/ 98 h 132"/>
                <a:gd name="T14" fmla="*/ 1044 w 1485"/>
                <a:gd name="T15" fmla="*/ 96 h 132"/>
                <a:gd name="T16" fmla="*/ 1016 w 1485"/>
                <a:gd name="T17" fmla="*/ 93 h 132"/>
                <a:gd name="T18" fmla="*/ 996 w 1485"/>
                <a:gd name="T19" fmla="*/ 92 h 132"/>
                <a:gd name="T20" fmla="*/ 972 w 1485"/>
                <a:gd name="T21" fmla="*/ 92 h 132"/>
                <a:gd name="T22" fmla="*/ 968 w 1485"/>
                <a:gd name="T23" fmla="*/ 91 h 132"/>
                <a:gd name="T24" fmla="*/ 926 w 1485"/>
                <a:gd name="T25" fmla="*/ 93 h 132"/>
                <a:gd name="T26" fmla="*/ 892 w 1485"/>
                <a:gd name="T27" fmla="*/ 95 h 132"/>
                <a:gd name="T28" fmla="*/ 882 w 1485"/>
                <a:gd name="T29" fmla="*/ 97 h 132"/>
                <a:gd name="T30" fmla="*/ 827 w 1485"/>
                <a:gd name="T31" fmla="*/ 101 h 132"/>
                <a:gd name="T32" fmla="*/ 803 w 1485"/>
                <a:gd name="T33" fmla="*/ 103 h 132"/>
                <a:gd name="T34" fmla="*/ 739 w 1485"/>
                <a:gd name="T35" fmla="*/ 109 h 132"/>
                <a:gd name="T36" fmla="*/ 538 w 1485"/>
                <a:gd name="T37" fmla="*/ 88 h 132"/>
                <a:gd name="T38" fmla="*/ 426 w 1485"/>
                <a:gd name="T39" fmla="*/ 41 h 132"/>
                <a:gd name="T40" fmla="*/ 296 w 1485"/>
                <a:gd name="T41" fmla="*/ 10 h 132"/>
                <a:gd name="T42" fmla="*/ 232 w 1485"/>
                <a:gd name="T43" fmla="*/ 12 h 132"/>
                <a:gd name="T44" fmla="*/ 200 w 1485"/>
                <a:gd name="T45" fmla="*/ 15 h 132"/>
                <a:gd name="T46" fmla="*/ 184 w 1485"/>
                <a:gd name="T47" fmla="*/ 17 h 132"/>
                <a:gd name="T48" fmla="*/ 155 w 1485"/>
                <a:gd name="T49" fmla="*/ 22 h 132"/>
                <a:gd name="T50" fmla="*/ 134 w 1485"/>
                <a:gd name="T51" fmla="*/ 26 h 132"/>
                <a:gd name="T52" fmla="*/ 112 w 1485"/>
                <a:gd name="T53" fmla="*/ 32 h 132"/>
                <a:gd name="T54" fmla="*/ 106 w 1485"/>
                <a:gd name="T55" fmla="*/ 34 h 132"/>
                <a:gd name="T56" fmla="*/ 72 w 1485"/>
                <a:gd name="T57" fmla="*/ 44 h 132"/>
                <a:gd name="T58" fmla="*/ 66 w 1485"/>
                <a:gd name="T59" fmla="*/ 46 h 132"/>
                <a:gd name="T60" fmla="*/ 31 w 1485"/>
                <a:gd name="T61" fmla="*/ 54 h 132"/>
                <a:gd name="T62" fmla="*/ 23 w 1485"/>
                <a:gd name="T63" fmla="*/ 56 h 132"/>
                <a:gd name="T64" fmla="*/ 0 w 1485"/>
                <a:gd name="T65" fmla="*/ 57 h 132"/>
                <a:gd name="T66" fmla="*/ 0 w 1485"/>
                <a:gd name="T67" fmla="*/ 50 h 132"/>
                <a:gd name="T68" fmla="*/ 76 w 1485"/>
                <a:gd name="T69" fmla="*/ 33 h 132"/>
                <a:gd name="T70" fmla="*/ 279 w 1485"/>
                <a:gd name="T71" fmla="*/ 0 h 132"/>
                <a:gd name="T72" fmla="*/ 417 w 1485"/>
                <a:gd name="T73" fmla="*/ 23 h 132"/>
                <a:gd name="T74" fmla="*/ 520 w 1485"/>
                <a:gd name="T75" fmla="*/ 66 h 132"/>
                <a:gd name="T76" fmla="*/ 710 w 1485"/>
                <a:gd name="T77" fmla="*/ 97 h 132"/>
                <a:gd name="T78" fmla="*/ 797 w 1485"/>
                <a:gd name="T79" fmla="*/ 90 h 132"/>
                <a:gd name="T80" fmla="*/ 937 w 1485"/>
                <a:gd name="T81" fmla="*/ 78 h 132"/>
                <a:gd name="T82" fmla="*/ 1106 w 1485"/>
                <a:gd name="T83" fmla="*/ 93 h 132"/>
                <a:gd name="T84" fmla="*/ 1402 w 1485"/>
                <a:gd name="T85" fmla="*/ 124 h 132"/>
                <a:gd name="T86" fmla="*/ 1485 w 1485"/>
                <a:gd name="T87" fmla="*/ 126 h 132"/>
                <a:gd name="T88" fmla="*/ 1463 w 1485"/>
                <a:gd name="T89" fmla="*/ 129 h 132"/>
                <a:gd name="T90" fmla="*/ 1289 w 1485"/>
                <a:gd name="T91" fmla="*/ 130 h 132"/>
                <a:gd name="T92" fmla="*/ 1277 w 1485"/>
                <a:gd name="T93" fmla="*/ 130 h 132"/>
                <a:gd name="T94" fmla="*/ 1225 w 1485"/>
                <a:gd name="T95" fmla="*/ 127 h 132"/>
                <a:gd name="T96" fmla="*/ 1196 w 1485"/>
                <a:gd name="T97" fmla="*/ 124 h 132"/>
                <a:gd name="T98" fmla="*/ 1173 w 1485"/>
                <a:gd name="T99" fmla="*/ 12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5" h="132">
                  <a:moveTo>
                    <a:pt x="1173" y="121"/>
                  </a:moveTo>
                  <a:cubicBezTo>
                    <a:pt x="1169" y="120"/>
                    <a:pt x="1164" y="119"/>
                    <a:pt x="1160" y="119"/>
                  </a:cubicBezTo>
                  <a:cubicBezTo>
                    <a:pt x="1153" y="117"/>
                    <a:pt x="1144" y="117"/>
                    <a:pt x="1139" y="114"/>
                  </a:cubicBezTo>
                  <a:cubicBezTo>
                    <a:pt x="1137" y="114"/>
                    <a:pt x="1135" y="113"/>
                    <a:pt x="1133" y="113"/>
                  </a:cubicBezTo>
                  <a:cubicBezTo>
                    <a:pt x="1123" y="112"/>
                    <a:pt x="1113" y="111"/>
                    <a:pt x="1107" y="107"/>
                  </a:cubicBezTo>
                  <a:cubicBezTo>
                    <a:pt x="1102" y="106"/>
                    <a:pt x="1097" y="104"/>
                    <a:pt x="1091" y="104"/>
                  </a:cubicBezTo>
                  <a:cubicBezTo>
                    <a:pt x="1079" y="104"/>
                    <a:pt x="1070" y="102"/>
                    <a:pt x="1062" y="98"/>
                  </a:cubicBezTo>
                  <a:cubicBezTo>
                    <a:pt x="1056" y="97"/>
                    <a:pt x="1051" y="96"/>
                    <a:pt x="1044" y="96"/>
                  </a:cubicBezTo>
                  <a:cubicBezTo>
                    <a:pt x="1034" y="97"/>
                    <a:pt x="1024" y="95"/>
                    <a:pt x="1016" y="93"/>
                  </a:cubicBezTo>
                  <a:cubicBezTo>
                    <a:pt x="1009" y="93"/>
                    <a:pt x="1003" y="91"/>
                    <a:pt x="996" y="92"/>
                  </a:cubicBezTo>
                  <a:cubicBezTo>
                    <a:pt x="988" y="92"/>
                    <a:pt x="980" y="93"/>
                    <a:pt x="972" y="92"/>
                  </a:cubicBezTo>
                  <a:cubicBezTo>
                    <a:pt x="970" y="91"/>
                    <a:pt x="969" y="91"/>
                    <a:pt x="968" y="91"/>
                  </a:cubicBezTo>
                  <a:cubicBezTo>
                    <a:pt x="954" y="94"/>
                    <a:pt x="940" y="92"/>
                    <a:pt x="926" y="93"/>
                  </a:cubicBezTo>
                  <a:cubicBezTo>
                    <a:pt x="915" y="93"/>
                    <a:pt x="904" y="94"/>
                    <a:pt x="892" y="95"/>
                  </a:cubicBezTo>
                  <a:cubicBezTo>
                    <a:pt x="889" y="96"/>
                    <a:pt x="886" y="97"/>
                    <a:pt x="882" y="97"/>
                  </a:cubicBezTo>
                  <a:cubicBezTo>
                    <a:pt x="863" y="97"/>
                    <a:pt x="846" y="101"/>
                    <a:pt x="827" y="101"/>
                  </a:cubicBezTo>
                  <a:cubicBezTo>
                    <a:pt x="819" y="101"/>
                    <a:pt x="812" y="105"/>
                    <a:pt x="803" y="103"/>
                  </a:cubicBezTo>
                  <a:cubicBezTo>
                    <a:pt x="782" y="105"/>
                    <a:pt x="761" y="107"/>
                    <a:pt x="739" y="109"/>
                  </a:cubicBezTo>
                  <a:cubicBezTo>
                    <a:pt x="665" y="113"/>
                    <a:pt x="597" y="106"/>
                    <a:pt x="538" y="88"/>
                  </a:cubicBezTo>
                  <a:cubicBezTo>
                    <a:pt x="495" y="75"/>
                    <a:pt x="461" y="57"/>
                    <a:pt x="426" y="41"/>
                  </a:cubicBezTo>
                  <a:cubicBezTo>
                    <a:pt x="391" y="25"/>
                    <a:pt x="351" y="13"/>
                    <a:pt x="296" y="10"/>
                  </a:cubicBezTo>
                  <a:cubicBezTo>
                    <a:pt x="275" y="9"/>
                    <a:pt x="253" y="9"/>
                    <a:pt x="232" y="12"/>
                  </a:cubicBezTo>
                  <a:cubicBezTo>
                    <a:pt x="223" y="14"/>
                    <a:pt x="212" y="15"/>
                    <a:pt x="200" y="15"/>
                  </a:cubicBezTo>
                  <a:cubicBezTo>
                    <a:pt x="195" y="16"/>
                    <a:pt x="189" y="16"/>
                    <a:pt x="184" y="17"/>
                  </a:cubicBezTo>
                  <a:cubicBezTo>
                    <a:pt x="176" y="21"/>
                    <a:pt x="165" y="21"/>
                    <a:pt x="155" y="22"/>
                  </a:cubicBezTo>
                  <a:cubicBezTo>
                    <a:pt x="148" y="23"/>
                    <a:pt x="141" y="25"/>
                    <a:pt x="134" y="26"/>
                  </a:cubicBezTo>
                  <a:cubicBezTo>
                    <a:pt x="130" y="30"/>
                    <a:pt x="120" y="30"/>
                    <a:pt x="112" y="32"/>
                  </a:cubicBezTo>
                  <a:cubicBezTo>
                    <a:pt x="110" y="33"/>
                    <a:pt x="108" y="33"/>
                    <a:pt x="106" y="34"/>
                  </a:cubicBezTo>
                  <a:cubicBezTo>
                    <a:pt x="96" y="38"/>
                    <a:pt x="88" y="43"/>
                    <a:pt x="72" y="44"/>
                  </a:cubicBezTo>
                  <a:cubicBezTo>
                    <a:pt x="70" y="45"/>
                    <a:pt x="68" y="46"/>
                    <a:pt x="66" y="46"/>
                  </a:cubicBezTo>
                  <a:cubicBezTo>
                    <a:pt x="57" y="51"/>
                    <a:pt x="46" y="54"/>
                    <a:pt x="31" y="54"/>
                  </a:cubicBezTo>
                  <a:cubicBezTo>
                    <a:pt x="28" y="55"/>
                    <a:pt x="26" y="55"/>
                    <a:pt x="23" y="56"/>
                  </a:cubicBezTo>
                  <a:cubicBezTo>
                    <a:pt x="16" y="56"/>
                    <a:pt x="9" y="60"/>
                    <a:pt x="0" y="57"/>
                  </a:cubicBezTo>
                  <a:cubicBezTo>
                    <a:pt x="0" y="54"/>
                    <a:pt x="0" y="52"/>
                    <a:pt x="0" y="50"/>
                  </a:cubicBezTo>
                  <a:cubicBezTo>
                    <a:pt x="30" y="48"/>
                    <a:pt x="54" y="41"/>
                    <a:pt x="76" y="33"/>
                  </a:cubicBezTo>
                  <a:cubicBezTo>
                    <a:pt x="135" y="14"/>
                    <a:pt x="201" y="2"/>
                    <a:pt x="279" y="0"/>
                  </a:cubicBezTo>
                  <a:cubicBezTo>
                    <a:pt x="333" y="0"/>
                    <a:pt x="377" y="9"/>
                    <a:pt x="417" y="23"/>
                  </a:cubicBezTo>
                  <a:cubicBezTo>
                    <a:pt x="455" y="36"/>
                    <a:pt x="485" y="52"/>
                    <a:pt x="520" y="66"/>
                  </a:cubicBezTo>
                  <a:cubicBezTo>
                    <a:pt x="573" y="87"/>
                    <a:pt x="636" y="98"/>
                    <a:pt x="710" y="97"/>
                  </a:cubicBezTo>
                  <a:cubicBezTo>
                    <a:pt x="740" y="97"/>
                    <a:pt x="768" y="92"/>
                    <a:pt x="797" y="90"/>
                  </a:cubicBezTo>
                  <a:cubicBezTo>
                    <a:pt x="843" y="85"/>
                    <a:pt x="890" y="81"/>
                    <a:pt x="937" y="78"/>
                  </a:cubicBezTo>
                  <a:cubicBezTo>
                    <a:pt x="997" y="75"/>
                    <a:pt x="1054" y="80"/>
                    <a:pt x="1106" y="93"/>
                  </a:cubicBezTo>
                  <a:cubicBezTo>
                    <a:pt x="1196" y="115"/>
                    <a:pt x="1298" y="121"/>
                    <a:pt x="1402" y="124"/>
                  </a:cubicBezTo>
                  <a:cubicBezTo>
                    <a:pt x="1429" y="125"/>
                    <a:pt x="1457" y="125"/>
                    <a:pt x="1485" y="126"/>
                  </a:cubicBezTo>
                  <a:cubicBezTo>
                    <a:pt x="1479" y="129"/>
                    <a:pt x="1470" y="128"/>
                    <a:pt x="1463" y="129"/>
                  </a:cubicBezTo>
                  <a:cubicBezTo>
                    <a:pt x="1405" y="131"/>
                    <a:pt x="1347" y="132"/>
                    <a:pt x="1289" y="130"/>
                  </a:cubicBezTo>
                  <a:cubicBezTo>
                    <a:pt x="1285" y="130"/>
                    <a:pt x="1281" y="130"/>
                    <a:pt x="1277" y="130"/>
                  </a:cubicBezTo>
                  <a:cubicBezTo>
                    <a:pt x="1259" y="131"/>
                    <a:pt x="1242" y="129"/>
                    <a:pt x="1225" y="127"/>
                  </a:cubicBezTo>
                  <a:cubicBezTo>
                    <a:pt x="1215" y="126"/>
                    <a:pt x="1206" y="125"/>
                    <a:pt x="1196" y="124"/>
                  </a:cubicBezTo>
                  <a:cubicBezTo>
                    <a:pt x="1187" y="125"/>
                    <a:pt x="1180" y="124"/>
                    <a:pt x="1173" y="121"/>
                  </a:cubicBez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 name="Freeform 111">
              <a:extLst>
                <a:ext uri="{FF2B5EF4-FFF2-40B4-BE49-F238E27FC236}">
                  <a16:creationId xmlns:a16="http://schemas.microsoft.com/office/drawing/2014/main" id="{E2C96972-DFC2-BAC4-72E3-CA2E4B040C6A}"/>
                </a:ext>
              </a:extLst>
            </p:cNvPr>
            <p:cNvSpPr/>
            <p:nvPr/>
          </p:nvSpPr>
          <p:spPr bwMode="auto">
            <a:xfrm rot="10800000">
              <a:off x="12090400" y="230188"/>
              <a:ext cx="98425" cy="50800"/>
            </a:xfrm>
            <a:custGeom>
              <a:avLst/>
              <a:gdLst>
                <a:gd name="T0" fmla="*/ 0 w 31"/>
                <a:gd name="T1" fmla="*/ 4 h 13"/>
                <a:gd name="T2" fmla="*/ 6 w 31"/>
                <a:gd name="T3" fmla="*/ 2 h 13"/>
                <a:gd name="T4" fmla="*/ 26 w 31"/>
                <a:gd name="T5" fmla="*/ 3 h 13"/>
                <a:gd name="T6" fmla="*/ 25 w 31"/>
                <a:gd name="T7" fmla="*/ 10 h 13"/>
                <a:gd name="T8" fmla="*/ 6 w 31"/>
                <a:gd name="T9" fmla="*/ 10 h 13"/>
                <a:gd name="T10" fmla="*/ 0 w 31"/>
                <a:gd name="T11" fmla="*/ 9 h 13"/>
                <a:gd name="T12" fmla="*/ 0 w 31"/>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31" h="13">
                  <a:moveTo>
                    <a:pt x="0" y="4"/>
                  </a:moveTo>
                  <a:cubicBezTo>
                    <a:pt x="2" y="4"/>
                    <a:pt x="4" y="3"/>
                    <a:pt x="6" y="2"/>
                  </a:cubicBezTo>
                  <a:cubicBezTo>
                    <a:pt x="13" y="0"/>
                    <a:pt x="20" y="0"/>
                    <a:pt x="26" y="3"/>
                  </a:cubicBezTo>
                  <a:cubicBezTo>
                    <a:pt x="31" y="5"/>
                    <a:pt x="30" y="8"/>
                    <a:pt x="25" y="10"/>
                  </a:cubicBezTo>
                  <a:cubicBezTo>
                    <a:pt x="19" y="12"/>
                    <a:pt x="12" y="13"/>
                    <a:pt x="6" y="10"/>
                  </a:cubicBezTo>
                  <a:cubicBezTo>
                    <a:pt x="4" y="10"/>
                    <a:pt x="2" y="9"/>
                    <a:pt x="0" y="9"/>
                  </a:cubicBezTo>
                  <a:cubicBezTo>
                    <a:pt x="0" y="7"/>
                    <a:pt x="0" y="6"/>
                    <a:pt x="0"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 name="Freeform 112">
              <a:extLst>
                <a:ext uri="{FF2B5EF4-FFF2-40B4-BE49-F238E27FC236}">
                  <a16:creationId xmlns:a16="http://schemas.microsoft.com/office/drawing/2014/main" id="{EC67BB00-76F3-2947-37A4-4ABE1226E5F2}"/>
                </a:ext>
              </a:extLst>
            </p:cNvPr>
            <p:cNvSpPr/>
            <p:nvPr/>
          </p:nvSpPr>
          <p:spPr bwMode="auto">
            <a:xfrm rot="10800000">
              <a:off x="939800" y="-53975"/>
              <a:ext cx="107950" cy="39688"/>
            </a:xfrm>
            <a:custGeom>
              <a:avLst/>
              <a:gdLst>
                <a:gd name="T0" fmla="*/ 8 w 34"/>
                <a:gd name="T1" fmla="*/ 10 h 10"/>
                <a:gd name="T2" fmla="*/ 4 w 34"/>
                <a:gd name="T3" fmla="*/ 3 h 10"/>
                <a:gd name="T4" fmla="*/ 19 w 34"/>
                <a:gd name="T5" fmla="*/ 0 h 10"/>
                <a:gd name="T6" fmla="*/ 25 w 34"/>
                <a:gd name="T7" fmla="*/ 10 h 10"/>
                <a:gd name="T8" fmla="*/ 8 w 34"/>
                <a:gd name="T9" fmla="*/ 10 h 10"/>
              </a:gdLst>
              <a:ahLst/>
              <a:cxnLst>
                <a:cxn ang="0">
                  <a:pos x="T0" y="T1"/>
                </a:cxn>
                <a:cxn ang="0">
                  <a:pos x="T2" y="T3"/>
                </a:cxn>
                <a:cxn ang="0">
                  <a:pos x="T4" y="T5"/>
                </a:cxn>
                <a:cxn ang="0">
                  <a:pos x="T6" y="T7"/>
                </a:cxn>
                <a:cxn ang="0">
                  <a:pos x="T8" y="T9"/>
                </a:cxn>
              </a:cxnLst>
              <a:rect l="0" t="0" r="r" b="b"/>
              <a:pathLst>
                <a:path w="34" h="10">
                  <a:moveTo>
                    <a:pt x="8" y="10"/>
                  </a:moveTo>
                  <a:cubicBezTo>
                    <a:pt x="4" y="8"/>
                    <a:pt x="0" y="6"/>
                    <a:pt x="4" y="3"/>
                  </a:cubicBezTo>
                  <a:cubicBezTo>
                    <a:pt x="7" y="0"/>
                    <a:pt x="13" y="0"/>
                    <a:pt x="19" y="0"/>
                  </a:cubicBezTo>
                  <a:cubicBezTo>
                    <a:pt x="32" y="1"/>
                    <a:pt x="34" y="5"/>
                    <a:pt x="25" y="10"/>
                  </a:cubicBezTo>
                  <a:cubicBezTo>
                    <a:pt x="20" y="10"/>
                    <a:pt x="14" y="10"/>
                    <a:pt x="8"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 name="Freeform 113">
              <a:extLst>
                <a:ext uri="{FF2B5EF4-FFF2-40B4-BE49-F238E27FC236}">
                  <a16:creationId xmlns:a16="http://schemas.microsoft.com/office/drawing/2014/main" id="{C9C986BD-CBE6-2E42-45FF-85371419A9EE}"/>
                </a:ext>
              </a:extLst>
            </p:cNvPr>
            <p:cNvSpPr/>
            <p:nvPr/>
          </p:nvSpPr>
          <p:spPr bwMode="auto">
            <a:xfrm rot="10800000">
              <a:off x="1704975" y="-53975"/>
              <a:ext cx="111125" cy="39688"/>
            </a:xfrm>
            <a:custGeom>
              <a:avLst/>
              <a:gdLst>
                <a:gd name="T0" fmla="*/ 9 w 35"/>
                <a:gd name="T1" fmla="*/ 10 h 10"/>
                <a:gd name="T2" fmla="*/ 16 w 35"/>
                <a:gd name="T3" fmla="*/ 0 h 10"/>
                <a:gd name="T4" fmla="*/ 30 w 35"/>
                <a:gd name="T5" fmla="*/ 3 h 10"/>
                <a:gd name="T6" fmla="*/ 26 w 35"/>
                <a:gd name="T7" fmla="*/ 10 h 10"/>
                <a:gd name="T8" fmla="*/ 9 w 35"/>
                <a:gd name="T9" fmla="*/ 10 h 10"/>
              </a:gdLst>
              <a:ahLst/>
              <a:cxnLst>
                <a:cxn ang="0">
                  <a:pos x="T0" y="T1"/>
                </a:cxn>
                <a:cxn ang="0">
                  <a:pos x="T2" y="T3"/>
                </a:cxn>
                <a:cxn ang="0">
                  <a:pos x="T4" y="T5"/>
                </a:cxn>
                <a:cxn ang="0">
                  <a:pos x="T6" y="T7"/>
                </a:cxn>
                <a:cxn ang="0">
                  <a:pos x="T8" y="T9"/>
                </a:cxn>
              </a:cxnLst>
              <a:rect l="0" t="0" r="r" b="b"/>
              <a:pathLst>
                <a:path w="35" h="10">
                  <a:moveTo>
                    <a:pt x="9" y="10"/>
                  </a:moveTo>
                  <a:cubicBezTo>
                    <a:pt x="0" y="5"/>
                    <a:pt x="3" y="1"/>
                    <a:pt x="16" y="0"/>
                  </a:cubicBezTo>
                  <a:cubicBezTo>
                    <a:pt x="22" y="0"/>
                    <a:pt x="27" y="0"/>
                    <a:pt x="30" y="3"/>
                  </a:cubicBezTo>
                  <a:cubicBezTo>
                    <a:pt x="35" y="6"/>
                    <a:pt x="31" y="8"/>
                    <a:pt x="26" y="10"/>
                  </a:cubicBezTo>
                  <a:cubicBezTo>
                    <a:pt x="21" y="10"/>
                    <a:pt x="15" y="10"/>
                    <a:pt x="9"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 name="Freeform 114">
              <a:extLst>
                <a:ext uri="{FF2B5EF4-FFF2-40B4-BE49-F238E27FC236}">
                  <a16:creationId xmlns:a16="http://schemas.microsoft.com/office/drawing/2014/main" id="{6BABEEBF-3C90-D708-5962-5B58C07E90BB}"/>
                </a:ext>
              </a:extLst>
            </p:cNvPr>
            <p:cNvSpPr/>
            <p:nvPr/>
          </p:nvSpPr>
          <p:spPr bwMode="auto">
            <a:xfrm rot="10800000">
              <a:off x="4302125" y="-53975"/>
              <a:ext cx="107950" cy="42863"/>
            </a:xfrm>
            <a:custGeom>
              <a:avLst/>
              <a:gdLst>
                <a:gd name="T0" fmla="*/ 6 w 34"/>
                <a:gd name="T1" fmla="*/ 11 h 11"/>
                <a:gd name="T2" fmla="*/ 6 w 34"/>
                <a:gd name="T3" fmla="*/ 3 h 11"/>
                <a:gd name="T4" fmla="*/ 25 w 34"/>
                <a:gd name="T5" fmla="*/ 3 h 11"/>
                <a:gd name="T6" fmla="*/ 26 w 34"/>
                <a:gd name="T7" fmla="*/ 11 h 11"/>
                <a:gd name="T8" fmla="*/ 6 w 34"/>
                <a:gd name="T9" fmla="*/ 11 h 11"/>
              </a:gdLst>
              <a:ahLst/>
              <a:cxnLst>
                <a:cxn ang="0">
                  <a:pos x="T0" y="T1"/>
                </a:cxn>
                <a:cxn ang="0">
                  <a:pos x="T2" y="T3"/>
                </a:cxn>
                <a:cxn ang="0">
                  <a:pos x="T4" y="T5"/>
                </a:cxn>
                <a:cxn ang="0">
                  <a:pos x="T6" y="T7"/>
                </a:cxn>
                <a:cxn ang="0">
                  <a:pos x="T8" y="T9"/>
                </a:cxn>
              </a:cxnLst>
              <a:rect l="0" t="0" r="r" b="b"/>
              <a:pathLst>
                <a:path w="34" h="11">
                  <a:moveTo>
                    <a:pt x="6" y="11"/>
                  </a:moveTo>
                  <a:cubicBezTo>
                    <a:pt x="3" y="9"/>
                    <a:pt x="0" y="6"/>
                    <a:pt x="6" y="3"/>
                  </a:cubicBezTo>
                  <a:cubicBezTo>
                    <a:pt x="12" y="1"/>
                    <a:pt x="18" y="0"/>
                    <a:pt x="25" y="3"/>
                  </a:cubicBezTo>
                  <a:cubicBezTo>
                    <a:pt x="34" y="6"/>
                    <a:pt x="32" y="8"/>
                    <a:pt x="26" y="11"/>
                  </a:cubicBezTo>
                  <a:cubicBezTo>
                    <a:pt x="19" y="11"/>
                    <a:pt x="12" y="11"/>
                    <a:pt x="6"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 name="Freeform 115">
              <a:extLst>
                <a:ext uri="{FF2B5EF4-FFF2-40B4-BE49-F238E27FC236}">
                  <a16:creationId xmlns:a16="http://schemas.microsoft.com/office/drawing/2014/main" id="{467CB4DC-884A-C2E0-D3C5-C80B7277CB94}"/>
                </a:ext>
              </a:extLst>
            </p:cNvPr>
            <p:cNvSpPr/>
            <p:nvPr/>
          </p:nvSpPr>
          <p:spPr bwMode="auto">
            <a:xfrm rot="10800000">
              <a:off x="4752975" y="-53975"/>
              <a:ext cx="117475" cy="42863"/>
            </a:xfrm>
            <a:custGeom>
              <a:avLst/>
              <a:gdLst>
                <a:gd name="T0" fmla="*/ 10 w 37"/>
                <a:gd name="T1" fmla="*/ 11 h 11"/>
                <a:gd name="T2" fmla="*/ 9 w 37"/>
                <a:gd name="T3" fmla="*/ 4 h 11"/>
                <a:gd name="T4" fmla="*/ 29 w 37"/>
                <a:gd name="T5" fmla="*/ 2 h 11"/>
                <a:gd name="T6" fmla="*/ 27 w 37"/>
                <a:gd name="T7" fmla="*/ 11 h 11"/>
                <a:gd name="T8" fmla="*/ 10 w 37"/>
                <a:gd name="T9" fmla="*/ 11 h 11"/>
              </a:gdLst>
              <a:ahLst/>
              <a:cxnLst>
                <a:cxn ang="0">
                  <a:pos x="T0" y="T1"/>
                </a:cxn>
                <a:cxn ang="0">
                  <a:pos x="T2" y="T3"/>
                </a:cxn>
                <a:cxn ang="0">
                  <a:pos x="T4" y="T5"/>
                </a:cxn>
                <a:cxn ang="0">
                  <a:pos x="T6" y="T7"/>
                </a:cxn>
                <a:cxn ang="0">
                  <a:pos x="T8" y="T9"/>
                </a:cxn>
              </a:cxnLst>
              <a:rect l="0" t="0" r="r" b="b"/>
              <a:pathLst>
                <a:path w="37" h="11">
                  <a:moveTo>
                    <a:pt x="10" y="11"/>
                  </a:moveTo>
                  <a:cubicBezTo>
                    <a:pt x="6" y="9"/>
                    <a:pt x="0" y="6"/>
                    <a:pt x="9" y="4"/>
                  </a:cubicBezTo>
                  <a:cubicBezTo>
                    <a:pt x="15" y="2"/>
                    <a:pt x="22" y="0"/>
                    <a:pt x="29" y="2"/>
                  </a:cubicBezTo>
                  <a:cubicBezTo>
                    <a:pt x="37" y="6"/>
                    <a:pt x="33" y="9"/>
                    <a:pt x="27" y="11"/>
                  </a:cubicBezTo>
                  <a:cubicBezTo>
                    <a:pt x="22" y="11"/>
                    <a:pt x="16" y="11"/>
                    <a:pt x="10"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 name="Freeform 116">
              <a:extLst>
                <a:ext uri="{FF2B5EF4-FFF2-40B4-BE49-F238E27FC236}">
                  <a16:creationId xmlns:a16="http://schemas.microsoft.com/office/drawing/2014/main" id="{9FB6C79B-1899-BE5C-6DD9-C0182A449A9F}"/>
                </a:ext>
              </a:extLst>
            </p:cNvPr>
            <p:cNvSpPr/>
            <p:nvPr/>
          </p:nvSpPr>
          <p:spPr bwMode="auto">
            <a:xfrm rot="10800000">
              <a:off x="3854450" y="-53975"/>
              <a:ext cx="107950" cy="34925"/>
            </a:xfrm>
            <a:custGeom>
              <a:avLst/>
              <a:gdLst>
                <a:gd name="T0" fmla="*/ 5 w 34"/>
                <a:gd name="T1" fmla="*/ 9 h 9"/>
                <a:gd name="T2" fmla="*/ 8 w 34"/>
                <a:gd name="T3" fmla="*/ 1 h 9"/>
                <a:gd name="T4" fmla="*/ 26 w 34"/>
                <a:gd name="T5" fmla="*/ 1 h 9"/>
                <a:gd name="T6" fmla="*/ 28 w 34"/>
                <a:gd name="T7" fmla="*/ 9 h 9"/>
                <a:gd name="T8" fmla="*/ 5 w 34"/>
                <a:gd name="T9" fmla="*/ 9 h 9"/>
              </a:gdLst>
              <a:ahLst/>
              <a:cxnLst>
                <a:cxn ang="0">
                  <a:pos x="T0" y="T1"/>
                </a:cxn>
                <a:cxn ang="0">
                  <a:pos x="T2" y="T3"/>
                </a:cxn>
                <a:cxn ang="0">
                  <a:pos x="T4" y="T5"/>
                </a:cxn>
                <a:cxn ang="0">
                  <a:pos x="T6" y="T7"/>
                </a:cxn>
                <a:cxn ang="0">
                  <a:pos x="T8" y="T9"/>
                </a:cxn>
              </a:cxnLst>
              <a:rect l="0" t="0" r="r" b="b"/>
              <a:pathLst>
                <a:path w="34" h="9">
                  <a:moveTo>
                    <a:pt x="5" y="9"/>
                  </a:moveTo>
                  <a:cubicBezTo>
                    <a:pt x="2" y="6"/>
                    <a:pt x="0" y="4"/>
                    <a:pt x="8" y="1"/>
                  </a:cubicBezTo>
                  <a:cubicBezTo>
                    <a:pt x="13" y="0"/>
                    <a:pt x="20" y="0"/>
                    <a:pt x="26" y="1"/>
                  </a:cubicBezTo>
                  <a:cubicBezTo>
                    <a:pt x="34" y="4"/>
                    <a:pt x="32" y="6"/>
                    <a:pt x="28" y="9"/>
                  </a:cubicBezTo>
                  <a:cubicBezTo>
                    <a:pt x="21" y="9"/>
                    <a:pt x="13" y="9"/>
                    <a:pt x="5" y="9"/>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 name="Freeform 117">
              <a:extLst>
                <a:ext uri="{FF2B5EF4-FFF2-40B4-BE49-F238E27FC236}">
                  <a16:creationId xmlns:a16="http://schemas.microsoft.com/office/drawing/2014/main" id="{3D246CAC-E329-8624-83FB-03035C58A44C}"/>
                </a:ext>
              </a:extLst>
            </p:cNvPr>
            <p:cNvSpPr/>
            <p:nvPr/>
          </p:nvSpPr>
          <p:spPr bwMode="auto">
            <a:xfrm rot="10800000">
              <a:off x="3406775" y="-53975"/>
              <a:ext cx="98425" cy="34925"/>
            </a:xfrm>
            <a:custGeom>
              <a:avLst/>
              <a:gdLst>
                <a:gd name="T0" fmla="*/ 5 w 31"/>
                <a:gd name="T1" fmla="*/ 9 h 9"/>
                <a:gd name="T2" fmla="*/ 7 w 31"/>
                <a:gd name="T3" fmla="*/ 1 h 9"/>
                <a:gd name="T4" fmla="*/ 22 w 31"/>
                <a:gd name="T5" fmla="*/ 1 h 9"/>
                <a:gd name="T6" fmla="*/ 28 w 31"/>
                <a:gd name="T7" fmla="*/ 9 h 9"/>
                <a:gd name="T8" fmla="*/ 5 w 31"/>
                <a:gd name="T9" fmla="*/ 9 h 9"/>
              </a:gdLst>
              <a:ahLst/>
              <a:cxnLst>
                <a:cxn ang="0">
                  <a:pos x="T0" y="T1"/>
                </a:cxn>
                <a:cxn ang="0">
                  <a:pos x="T2" y="T3"/>
                </a:cxn>
                <a:cxn ang="0">
                  <a:pos x="T4" y="T5"/>
                </a:cxn>
                <a:cxn ang="0">
                  <a:pos x="T6" y="T7"/>
                </a:cxn>
                <a:cxn ang="0">
                  <a:pos x="T8" y="T9"/>
                </a:cxn>
              </a:cxnLst>
              <a:rect l="0" t="0" r="r" b="b"/>
              <a:pathLst>
                <a:path w="31" h="9">
                  <a:moveTo>
                    <a:pt x="5" y="9"/>
                  </a:moveTo>
                  <a:cubicBezTo>
                    <a:pt x="1" y="6"/>
                    <a:pt x="0" y="4"/>
                    <a:pt x="7" y="1"/>
                  </a:cubicBezTo>
                  <a:cubicBezTo>
                    <a:pt x="12" y="0"/>
                    <a:pt x="17" y="0"/>
                    <a:pt x="22" y="1"/>
                  </a:cubicBezTo>
                  <a:cubicBezTo>
                    <a:pt x="31" y="3"/>
                    <a:pt x="31" y="6"/>
                    <a:pt x="28" y="9"/>
                  </a:cubicBezTo>
                  <a:cubicBezTo>
                    <a:pt x="20" y="9"/>
                    <a:pt x="12" y="9"/>
                    <a:pt x="5" y="9"/>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 name="Freeform 118">
              <a:extLst>
                <a:ext uri="{FF2B5EF4-FFF2-40B4-BE49-F238E27FC236}">
                  <a16:creationId xmlns:a16="http://schemas.microsoft.com/office/drawing/2014/main" id="{4DA57E8D-1F1F-C127-2FEA-881F4A636A25}"/>
                </a:ext>
              </a:extLst>
            </p:cNvPr>
            <p:cNvSpPr/>
            <p:nvPr/>
          </p:nvSpPr>
          <p:spPr bwMode="auto">
            <a:xfrm rot="10800000">
              <a:off x="2959100" y="-53975"/>
              <a:ext cx="98425" cy="34925"/>
            </a:xfrm>
            <a:custGeom>
              <a:avLst/>
              <a:gdLst>
                <a:gd name="T0" fmla="*/ 4 w 31"/>
                <a:gd name="T1" fmla="*/ 9 h 9"/>
                <a:gd name="T2" fmla="*/ 8 w 31"/>
                <a:gd name="T3" fmla="*/ 2 h 9"/>
                <a:gd name="T4" fmla="*/ 22 w 31"/>
                <a:gd name="T5" fmla="*/ 1 h 9"/>
                <a:gd name="T6" fmla="*/ 30 w 31"/>
                <a:gd name="T7" fmla="*/ 9 h 9"/>
                <a:gd name="T8" fmla="*/ 4 w 31"/>
                <a:gd name="T9" fmla="*/ 9 h 9"/>
              </a:gdLst>
              <a:ahLst/>
              <a:cxnLst>
                <a:cxn ang="0">
                  <a:pos x="T0" y="T1"/>
                </a:cxn>
                <a:cxn ang="0">
                  <a:pos x="T2" y="T3"/>
                </a:cxn>
                <a:cxn ang="0">
                  <a:pos x="T4" y="T5"/>
                </a:cxn>
                <a:cxn ang="0">
                  <a:pos x="T6" y="T7"/>
                </a:cxn>
                <a:cxn ang="0">
                  <a:pos x="T8" y="T9"/>
                </a:cxn>
              </a:cxnLst>
              <a:rect l="0" t="0" r="r" b="b"/>
              <a:pathLst>
                <a:path w="31" h="9">
                  <a:moveTo>
                    <a:pt x="4" y="9"/>
                  </a:moveTo>
                  <a:cubicBezTo>
                    <a:pt x="0" y="6"/>
                    <a:pt x="2" y="4"/>
                    <a:pt x="8" y="2"/>
                  </a:cubicBezTo>
                  <a:cubicBezTo>
                    <a:pt x="12" y="1"/>
                    <a:pt x="17" y="0"/>
                    <a:pt x="22" y="1"/>
                  </a:cubicBezTo>
                  <a:cubicBezTo>
                    <a:pt x="31" y="3"/>
                    <a:pt x="30" y="6"/>
                    <a:pt x="30" y="9"/>
                  </a:cubicBezTo>
                  <a:cubicBezTo>
                    <a:pt x="21" y="9"/>
                    <a:pt x="13" y="9"/>
                    <a:pt x="4" y="9"/>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 name="Freeform 119">
              <a:extLst>
                <a:ext uri="{FF2B5EF4-FFF2-40B4-BE49-F238E27FC236}">
                  <a16:creationId xmlns:a16="http://schemas.microsoft.com/office/drawing/2014/main" id="{3A42CE77-03A4-7459-5741-7DECE853A68B}"/>
                </a:ext>
              </a:extLst>
            </p:cNvPr>
            <p:cNvSpPr/>
            <p:nvPr/>
          </p:nvSpPr>
          <p:spPr bwMode="auto">
            <a:xfrm rot="10800000">
              <a:off x="2057400" y="-53975"/>
              <a:ext cx="95250" cy="26988"/>
            </a:xfrm>
            <a:custGeom>
              <a:avLst/>
              <a:gdLst>
                <a:gd name="T0" fmla="*/ 0 w 30"/>
                <a:gd name="T1" fmla="*/ 7 h 7"/>
                <a:gd name="T2" fmla="*/ 15 w 30"/>
                <a:gd name="T3" fmla="*/ 0 h 7"/>
                <a:gd name="T4" fmla="*/ 29 w 30"/>
                <a:gd name="T5" fmla="*/ 7 h 7"/>
                <a:gd name="T6" fmla="*/ 0 w 30"/>
                <a:gd name="T7" fmla="*/ 7 h 7"/>
              </a:gdLst>
              <a:ahLst/>
              <a:cxnLst>
                <a:cxn ang="0">
                  <a:pos x="T0" y="T1"/>
                </a:cxn>
                <a:cxn ang="0">
                  <a:pos x="T2" y="T3"/>
                </a:cxn>
                <a:cxn ang="0">
                  <a:pos x="T4" y="T5"/>
                </a:cxn>
                <a:cxn ang="0">
                  <a:pos x="T6" y="T7"/>
                </a:cxn>
              </a:cxnLst>
              <a:rect l="0" t="0" r="r" b="b"/>
              <a:pathLst>
                <a:path w="30" h="7">
                  <a:moveTo>
                    <a:pt x="0" y="7"/>
                  </a:moveTo>
                  <a:cubicBezTo>
                    <a:pt x="1" y="4"/>
                    <a:pt x="4" y="0"/>
                    <a:pt x="15" y="0"/>
                  </a:cubicBezTo>
                  <a:cubicBezTo>
                    <a:pt x="26" y="0"/>
                    <a:pt x="30" y="3"/>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 name="Freeform 120">
              <a:extLst>
                <a:ext uri="{FF2B5EF4-FFF2-40B4-BE49-F238E27FC236}">
                  <a16:creationId xmlns:a16="http://schemas.microsoft.com/office/drawing/2014/main" id="{C3EE81FF-7384-1832-2EA0-FB493FA49A53}"/>
                </a:ext>
              </a:extLst>
            </p:cNvPr>
            <p:cNvSpPr/>
            <p:nvPr/>
          </p:nvSpPr>
          <p:spPr bwMode="auto">
            <a:xfrm rot="10800000">
              <a:off x="603250" y="-53975"/>
              <a:ext cx="92075" cy="26988"/>
            </a:xfrm>
            <a:custGeom>
              <a:avLst/>
              <a:gdLst>
                <a:gd name="T0" fmla="*/ 0 w 29"/>
                <a:gd name="T1" fmla="*/ 7 h 7"/>
                <a:gd name="T2" fmla="*/ 14 w 29"/>
                <a:gd name="T3" fmla="*/ 0 h 7"/>
                <a:gd name="T4" fmla="*/ 29 w 29"/>
                <a:gd name="T5" fmla="*/ 7 h 7"/>
                <a:gd name="T6" fmla="*/ 0 w 29"/>
                <a:gd name="T7" fmla="*/ 7 h 7"/>
              </a:gdLst>
              <a:ahLst/>
              <a:cxnLst>
                <a:cxn ang="0">
                  <a:pos x="T0" y="T1"/>
                </a:cxn>
                <a:cxn ang="0">
                  <a:pos x="T2" y="T3"/>
                </a:cxn>
                <a:cxn ang="0">
                  <a:pos x="T4" y="T5"/>
                </a:cxn>
                <a:cxn ang="0">
                  <a:pos x="T6" y="T7"/>
                </a:cxn>
              </a:cxnLst>
              <a:rect l="0" t="0" r="r" b="b"/>
              <a:pathLst>
                <a:path w="28" h="7">
                  <a:moveTo>
                    <a:pt x="0" y="7"/>
                  </a:moveTo>
                  <a:cubicBezTo>
                    <a:pt x="0" y="3"/>
                    <a:pt x="4" y="0"/>
                    <a:pt x="14" y="0"/>
                  </a:cubicBezTo>
                  <a:cubicBezTo>
                    <a:pt x="26" y="0"/>
                    <a:pt x="28" y="4"/>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 name="Freeform 121">
              <a:extLst>
                <a:ext uri="{FF2B5EF4-FFF2-40B4-BE49-F238E27FC236}">
                  <a16:creationId xmlns:a16="http://schemas.microsoft.com/office/drawing/2014/main" id="{3D7D71E2-56D3-3B1B-0550-41491C13185B}"/>
                </a:ext>
              </a:extLst>
            </p:cNvPr>
            <p:cNvSpPr/>
            <p:nvPr/>
          </p:nvSpPr>
          <p:spPr bwMode="auto">
            <a:xfrm rot="10800000">
              <a:off x="488950" y="-53975"/>
              <a:ext cx="111125" cy="39688"/>
            </a:xfrm>
            <a:custGeom>
              <a:avLst/>
              <a:gdLst>
                <a:gd name="T0" fmla="*/ 11 w 35"/>
                <a:gd name="T1" fmla="*/ 10 h 10"/>
                <a:gd name="T2" fmla="*/ 9 w 35"/>
                <a:gd name="T3" fmla="*/ 9 h 10"/>
                <a:gd name="T4" fmla="*/ 7 w 35"/>
                <a:gd name="T5" fmla="*/ 2 h 10"/>
                <a:gd name="T6" fmla="*/ 27 w 35"/>
                <a:gd name="T7" fmla="*/ 4 h 10"/>
                <a:gd name="T8" fmla="*/ 25 w 35"/>
                <a:gd name="T9" fmla="*/ 10 h 10"/>
                <a:gd name="T10" fmla="*/ 11 w 35"/>
                <a:gd name="T11" fmla="*/ 10 h 10"/>
              </a:gdLst>
              <a:ahLst/>
              <a:cxnLst>
                <a:cxn ang="0">
                  <a:pos x="T0" y="T1"/>
                </a:cxn>
                <a:cxn ang="0">
                  <a:pos x="T2" y="T3"/>
                </a:cxn>
                <a:cxn ang="0">
                  <a:pos x="T4" y="T5"/>
                </a:cxn>
                <a:cxn ang="0">
                  <a:pos x="T6" y="T7"/>
                </a:cxn>
                <a:cxn ang="0">
                  <a:pos x="T8" y="T9"/>
                </a:cxn>
                <a:cxn ang="0">
                  <a:pos x="T10" y="T11"/>
                </a:cxn>
              </a:cxnLst>
              <a:rect l="0" t="0" r="r" b="b"/>
              <a:pathLst>
                <a:path w="35" h="10">
                  <a:moveTo>
                    <a:pt x="11" y="10"/>
                  </a:moveTo>
                  <a:cubicBezTo>
                    <a:pt x="10" y="10"/>
                    <a:pt x="10" y="10"/>
                    <a:pt x="9" y="9"/>
                  </a:cubicBezTo>
                  <a:cubicBezTo>
                    <a:pt x="5" y="7"/>
                    <a:pt x="0" y="4"/>
                    <a:pt x="7" y="2"/>
                  </a:cubicBezTo>
                  <a:cubicBezTo>
                    <a:pt x="13" y="0"/>
                    <a:pt x="21" y="3"/>
                    <a:pt x="27" y="4"/>
                  </a:cubicBezTo>
                  <a:cubicBezTo>
                    <a:pt x="35" y="6"/>
                    <a:pt x="27" y="8"/>
                    <a:pt x="25" y="10"/>
                  </a:cubicBezTo>
                  <a:cubicBezTo>
                    <a:pt x="20" y="10"/>
                    <a:pt x="15" y="10"/>
                    <a:pt x="11" y="1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 name="Freeform 122">
              <a:extLst>
                <a:ext uri="{FF2B5EF4-FFF2-40B4-BE49-F238E27FC236}">
                  <a16:creationId xmlns:a16="http://schemas.microsoft.com/office/drawing/2014/main" id="{AE7FFDF8-D330-DB0C-C536-DF3855E65DC9}"/>
                </a:ext>
              </a:extLst>
            </p:cNvPr>
            <p:cNvSpPr/>
            <p:nvPr/>
          </p:nvSpPr>
          <p:spPr bwMode="auto">
            <a:xfrm rot="10800000">
              <a:off x="2155825" y="-53975"/>
              <a:ext cx="107950" cy="39688"/>
            </a:xfrm>
            <a:custGeom>
              <a:avLst/>
              <a:gdLst>
                <a:gd name="T0" fmla="*/ 10 w 34"/>
                <a:gd name="T1" fmla="*/ 10 h 10"/>
                <a:gd name="T2" fmla="*/ 7 w 34"/>
                <a:gd name="T3" fmla="*/ 4 h 10"/>
                <a:gd name="T4" fmla="*/ 28 w 34"/>
                <a:gd name="T5" fmla="*/ 2 h 10"/>
                <a:gd name="T6" fmla="*/ 24 w 34"/>
                <a:gd name="T7" fmla="*/ 10 h 10"/>
                <a:gd name="T8" fmla="*/ 10 w 34"/>
                <a:gd name="T9" fmla="*/ 10 h 10"/>
              </a:gdLst>
              <a:ahLst/>
              <a:cxnLst>
                <a:cxn ang="0">
                  <a:pos x="T0" y="T1"/>
                </a:cxn>
                <a:cxn ang="0">
                  <a:pos x="T2" y="T3"/>
                </a:cxn>
                <a:cxn ang="0">
                  <a:pos x="T4" y="T5"/>
                </a:cxn>
                <a:cxn ang="0">
                  <a:pos x="T6" y="T7"/>
                </a:cxn>
                <a:cxn ang="0">
                  <a:pos x="T8" y="T9"/>
                </a:cxn>
              </a:cxnLst>
              <a:rect l="0" t="0" r="r" b="b"/>
              <a:pathLst>
                <a:path w="34" h="10">
                  <a:moveTo>
                    <a:pt x="10" y="10"/>
                  </a:moveTo>
                  <a:cubicBezTo>
                    <a:pt x="7" y="8"/>
                    <a:pt x="0" y="6"/>
                    <a:pt x="7" y="4"/>
                  </a:cubicBezTo>
                  <a:cubicBezTo>
                    <a:pt x="13" y="3"/>
                    <a:pt x="22" y="0"/>
                    <a:pt x="28" y="2"/>
                  </a:cubicBezTo>
                  <a:cubicBezTo>
                    <a:pt x="34" y="5"/>
                    <a:pt x="29" y="8"/>
                    <a:pt x="24" y="10"/>
                  </a:cubicBezTo>
                  <a:cubicBezTo>
                    <a:pt x="19" y="10"/>
                    <a:pt x="14" y="10"/>
                    <a:pt x="10"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 name="Freeform 123">
              <a:extLst>
                <a:ext uri="{FF2B5EF4-FFF2-40B4-BE49-F238E27FC236}">
                  <a16:creationId xmlns:a16="http://schemas.microsoft.com/office/drawing/2014/main" id="{39B32A69-5E75-DCF0-44C8-A9BA0D455791}"/>
                </a:ext>
              </a:extLst>
            </p:cNvPr>
            <p:cNvSpPr/>
            <p:nvPr/>
          </p:nvSpPr>
          <p:spPr bwMode="auto">
            <a:xfrm rot="10800000">
              <a:off x="12125325" y="187326"/>
              <a:ext cx="63500" cy="42863"/>
            </a:xfrm>
            <a:custGeom>
              <a:avLst/>
              <a:gdLst>
                <a:gd name="T0" fmla="*/ 0 w 20"/>
                <a:gd name="T1" fmla="*/ 0 h 11"/>
                <a:gd name="T2" fmla="*/ 19 w 20"/>
                <a:gd name="T3" fmla="*/ 6 h 11"/>
                <a:gd name="T4" fmla="*/ 0 w 20"/>
                <a:gd name="T5" fmla="*/ 11 h 11"/>
                <a:gd name="T6" fmla="*/ 0 w 20"/>
                <a:gd name="T7" fmla="*/ 0 h 11"/>
              </a:gdLst>
              <a:ahLst/>
              <a:cxnLst>
                <a:cxn ang="0">
                  <a:pos x="T0" y="T1"/>
                </a:cxn>
                <a:cxn ang="0">
                  <a:pos x="T2" y="T3"/>
                </a:cxn>
                <a:cxn ang="0">
                  <a:pos x="T4" y="T5"/>
                </a:cxn>
                <a:cxn ang="0">
                  <a:pos x="T6" y="T7"/>
                </a:cxn>
              </a:cxnLst>
              <a:rect l="0" t="0" r="r" b="b"/>
              <a:pathLst>
                <a:path w="20" h="11">
                  <a:moveTo>
                    <a:pt x="0" y="0"/>
                  </a:moveTo>
                  <a:cubicBezTo>
                    <a:pt x="10" y="0"/>
                    <a:pt x="20" y="1"/>
                    <a:pt x="19" y="6"/>
                  </a:cubicBezTo>
                  <a:cubicBezTo>
                    <a:pt x="19" y="10"/>
                    <a:pt x="10" y="11"/>
                    <a:pt x="0" y="11"/>
                  </a:cubicBezTo>
                  <a:cubicBezTo>
                    <a:pt x="0" y="8"/>
                    <a:pt x="0" y="4"/>
                    <a:pt x="0" y="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 name="Freeform 124">
              <a:extLst>
                <a:ext uri="{FF2B5EF4-FFF2-40B4-BE49-F238E27FC236}">
                  <a16:creationId xmlns:a16="http://schemas.microsoft.com/office/drawing/2014/main" id="{621FC772-C56E-B463-1585-B5F797471C4E}"/>
                </a:ext>
              </a:extLst>
            </p:cNvPr>
            <p:cNvSpPr/>
            <p:nvPr/>
          </p:nvSpPr>
          <p:spPr bwMode="auto">
            <a:xfrm rot="10800000">
              <a:off x="4654550" y="-53975"/>
              <a:ext cx="95250" cy="26988"/>
            </a:xfrm>
            <a:custGeom>
              <a:avLst/>
              <a:gdLst>
                <a:gd name="T0" fmla="*/ 1 w 30"/>
                <a:gd name="T1" fmla="*/ 7 h 7"/>
                <a:gd name="T2" fmla="*/ 14 w 30"/>
                <a:gd name="T3" fmla="*/ 1 h 7"/>
                <a:gd name="T4" fmla="*/ 30 w 30"/>
                <a:gd name="T5" fmla="*/ 7 h 7"/>
                <a:gd name="T6" fmla="*/ 1 w 30"/>
                <a:gd name="T7" fmla="*/ 7 h 7"/>
              </a:gdLst>
              <a:ahLst/>
              <a:cxnLst>
                <a:cxn ang="0">
                  <a:pos x="T0" y="T1"/>
                </a:cxn>
                <a:cxn ang="0">
                  <a:pos x="T2" y="T3"/>
                </a:cxn>
                <a:cxn ang="0">
                  <a:pos x="T4" y="T5"/>
                </a:cxn>
                <a:cxn ang="0">
                  <a:pos x="T6" y="T7"/>
                </a:cxn>
              </a:cxnLst>
              <a:rect l="0" t="0" r="r" b="b"/>
              <a:pathLst>
                <a:path w="30" h="7">
                  <a:moveTo>
                    <a:pt x="1" y="7"/>
                  </a:moveTo>
                  <a:cubicBezTo>
                    <a:pt x="0" y="3"/>
                    <a:pt x="3" y="1"/>
                    <a:pt x="14" y="1"/>
                  </a:cubicBezTo>
                  <a:cubicBezTo>
                    <a:pt x="26" y="0"/>
                    <a:pt x="30" y="3"/>
                    <a:pt x="30" y="7"/>
                  </a:cubicBezTo>
                  <a:cubicBezTo>
                    <a:pt x="20" y="7"/>
                    <a:pt x="10" y="7"/>
                    <a:pt x="1"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 name="Freeform 125">
              <a:extLst>
                <a:ext uri="{FF2B5EF4-FFF2-40B4-BE49-F238E27FC236}">
                  <a16:creationId xmlns:a16="http://schemas.microsoft.com/office/drawing/2014/main" id="{5CFBC5FD-679B-D98D-15CA-B03815660B74}"/>
                </a:ext>
              </a:extLst>
            </p:cNvPr>
            <p:cNvSpPr/>
            <p:nvPr/>
          </p:nvSpPr>
          <p:spPr bwMode="auto">
            <a:xfrm rot="10800000">
              <a:off x="1057275" y="-53975"/>
              <a:ext cx="92075" cy="26988"/>
            </a:xfrm>
            <a:custGeom>
              <a:avLst/>
              <a:gdLst>
                <a:gd name="T0" fmla="*/ 0 w 29"/>
                <a:gd name="T1" fmla="*/ 7 h 7"/>
                <a:gd name="T2" fmla="*/ 15 w 29"/>
                <a:gd name="T3" fmla="*/ 1 h 7"/>
                <a:gd name="T4" fmla="*/ 29 w 29"/>
                <a:gd name="T5" fmla="*/ 7 h 7"/>
                <a:gd name="T6" fmla="*/ 0 w 29"/>
                <a:gd name="T7" fmla="*/ 7 h 7"/>
              </a:gdLst>
              <a:ahLst/>
              <a:cxnLst>
                <a:cxn ang="0">
                  <a:pos x="T0" y="T1"/>
                </a:cxn>
                <a:cxn ang="0">
                  <a:pos x="T2" y="T3"/>
                </a:cxn>
                <a:cxn ang="0">
                  <a:pos x="T4" y="T5"/>
                </a:cxn>
                <a:cxn ang="0">
                  <a:pos x="T6" y="T7"/>
                </a:cxn>
              </a:cxnLst>
              <a:rect l="0" t="0" r="r" b="b"/>
              <a:pathLst>
                <a:path w="28" h="7">
                  <a:moveTo>
                    <a:pt x="0" y="7"/>
                  </a:moveTo>
                  <a:cubicBezTo>
                    <a:pt x="1" y="4"/>
                    <a:pt x="3" y="0"/>
                    <a:pt x="15" y="1"/>
                  </a:cubicBezTo>
                  <a:cubicBezTo>
                    <a:pt x="26" y="1"/>
                    <a:pt x="29" y="4"/>
                    <a:pt x="29" y="7"/>
                  </a:cubicBezTo>
                  <a:cubicBezTo>
                    <a:pt x="19"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 name="Freeform 126">
              <a:extLst>
                <a:ext uri="{FF2B5EF4-FFF2-40B4-BE49-F238E27FC236}">
                  <a16:creationId xmlns:a16="http://schemas.microsoft.com/office/drawing/2014/main" id="{34958982-B67F-09D2-178D-020BFAF09CF0}"/>
                </a:ext>
              </a:extLst>
            </p:cNvPr>
            <p:cNvSpPr/>
            <p:nvPr/>
          </p:nvSpPr>
          <p:spPr bwMode="auto">
            <a:xfrm rot="10800000">
              <a:off x="1603375" y="-53975"/>
              <a:ext cx="95250" cy="23813"/>
            </a:xfrm>
            <a:custGeom>
              <a:avLst/>
              <a:gdLst>
                <a:gd name="T0" fmla="*/ 1 w 30"/>
                <a:gd name="T1" fmla="*/ 6 h 6"/>
                <a:gd name="T2" fmla="*/ 13 w 30"/>
                <a:gd name="T3" fmla="*/ 0 h 6"/>
                <a:gd name="T4" fmla="*/ 30 w 30"/>
                <a:gd name="T5" fmla="*/ 6 h 6"/>
                <a:gd name="T6" fmla="*/ 1 w 30"/>
                <a:gd name="T7" fmla="*/ 6 h 6"/>
              </a:gdLst>
              <a:ahLst/>
              <a:cxnLst>
                <a:cxn ang="0">
                  <a:pos x="T0" y="T1"/>
                </a:cxn>
                <a:cxn ang="0">
                  <a:pos x="T2" y="T3"/>
                </a:cxn>
                <a:cxn ang="0">
                  <a:pos x="T4" y="T5"/>
                </a:cxn>
                <a:cxn ang="0">
                  <a:pos x="T6" y="T7"/>
                </a:cxn>
              </a:cxnLst>
              <a:rect l="0" t="0" r="r" b="b"/>
              <a:pathLst>
                <a:path w="30" h="6">
                  <a:moveTo>
                    <a:pt x="1" y="6"/>
                  </a:moveTo>
                  <a:cubicBezTo>
                    <a:pt x="0" y="3"/>
                    <a:pt x="2" y="0"/>
                    <a:pt x="13" y="0"/>
                  </a:cubicBezTo>
                  <a:cubicBezTo>
                    <a:pt x="24" y="0"/>
                    <a:pt x="29" y="2"/>
                    <a:pt x="30" y="6"/>
                  </a:cubicBezTo>
                  <a:cubicBezTo>
                    <a:pt x="20" y="6"/>
                    <a:pt x="10" y="6"/>
                    <a:pt x="1"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 name="Freeform 127">
              <a:extLst>
                <a:ext uri="{FF2B5EF4-FFF2-40B4-BE49-F238E27FC236}">
                  <a16:creationId xmlns:a16="http://schemas.microsoft.com/office/drawing/2014/main" id="{D20C2291-D4DD-468A-D878-DEA0441FAB7E}"/>
                </a:ext>
              </a:extLst>
            </p:cNvPr>
            <p:cNvSpPr/>
            <p:nvPr/>
          </p:nvSpPr>
          <p:spPr bwMode="auto">
            <a:xfrm rot="10800000">
              <a:off x="4206875" y="-53975"/>
              <a:ext cx="95250" cy="26988"/>
            </a:xfrm>
            <a:custGeom>
              <a:avLst/>
              <a:gdLst>
                <a:gd name="T0" fmla="*/ 0 w 30"/>
                <a:gd name="T1" fmla="*/ 7 h 7"/>
                <a:gd name="T2" fmla="*/ 17 w 30"/>
                <a:gd name="T3" fmla="*/ 1 h 7"/>
                <a:gd name="T4" fmla="*/ 29 w 30"/>
                <a:gd name="T5" fmla="*/ 7 h 7"/>
                <a:gd name="T6" fmla="*/ 0 w 30"/>
                <a:gd name="T7" fmla="*/ 7 h 7"/>
              </a:gdLst>
              <a:ahLst/>
              <a:cxnLst>
                <a:cxn ang="0">
                  <a:pos x="T0" y="T1"/>
                </a:cxn>
                <a:cxn ang="0">
                  <a:pos x="T2" y="T3"/>
                </a:cxn>
                <a:cxn ang="0">
                  <a:pos x="T4" y="T5"/>
                </a:cxn>
                <a:cxn ang="0">
                  <a:pos x="T6" y="T7"/>
                </a:cxn>
              </a:cxnLst>
              <a:rect l="0" t="0" r="r" b="b"/>
              <a:pathLst>
                <a:path w="30" h="7">
                  <a:moveTo>
                    <a:pt x="0" y="7"/>
                  </a:moveTo>
                  <a:cubicBezTo>
                    <a:pt x="3" y="4"/>
                    <a:pt x="6" y="0"/>
                    <a:pt x="17" y="1"/>
                  </a:cubicBezTo>
                  <a:cubicBezTo>
                    <a:pt x="28" y="1"/>
                    <a:pt x="30" y="4"/>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 name="Freeform 128">
              <a:extLst>
                <a:ext uri="{FF2B5EF4-FFF2-40B4-BE49-F238E27FC236}">
                  <a16:creationId xmlns:a16="http://schemas.microsoft.com/office/drawing/2014/main" id="{1F313D4E-9752-AECE-921A-37BCA9FD2B75}"/>
                </a:ext>
              </a:extLst>
            </p:cNvPr>
            <p:cNvSpPr/>
            <p:nvPr/>
          </p:nvSpPr>
          <p:spPr bwMode="auto">
            <a:xfrm rot="10800000">
              <a:off x="3752850" y="-53975"/>
              <a:ext cx="92075" cy="23813"/>
            </a:xfrm>
            <a:custGeom>
              <a:avLst/>
              <a:gdLst>
                <a:gd name="T0" fmla="*/ 0 w 29"/>
                <a:gd name="T1" fmla="*/ 6 h 6"/>
                <a:gd name="T2" fmla="*/ 13 w 29"/>
                <a:gd name="T3" fmla="*/ 0 h 6"/>
                <a:gd name="T4" fmla="*/ 29 w 29"/>
                <a:gd name="T5" fmla="*/ 6 h 6"/>
                <a:gd name="T6" fmla="*/ 0 w 29"/>
                <a:gd name="T7" fmla="*/ 6 h 6"/>
              </a:gdLst>
              <a:ahLst/>
              <a:cxnLst>
                <a:cxn ang="0">
                  <a:pos x="T0" y="T1"/>
                </a:cxn>
                <a:cxn ang="0">
                  <a:pos x="T2" y="T3"/>
                </a:cxn>
                <a:cxn ang="0">
                  <a:pos x="T4" y="T5"/>
                </a:cxn>
                <a:cxn ang="0">
                  <a:pos x="T6" y="T7"/>
                </a:cxn>
              </a:cxnLst>
              <a:rect l="0" t="0" r="r" b="b"/>
              <a:pathLst>
                <a:path w="28" h="6">
                  <a:moveTo>
                    <a:pt x="0" y="6"/>
                  </a:moveTo>
                  <a:cubicBezTo>
                    <a:pt x="0" y="3"/>
                    <a:pt x="5" y="0"/>
                    <a:pt x="13" y="0"/>
                  </a:cubicBezTo>
                  <a:cubicBezTo>
                    <a:pt x="23" y="0"/>
                    <a:pt x="28" y="2"/>
                    <a:pt x="29" y="6"/>
                  </a:cubicBezTo>
                  <a:cubicBezTo>
                    <a:pt x="19" y="6"/>
                    <a:pt x="9" y="6"/>
                    <a:pt x="0" y="6"/>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 name="Freeform 129">
              <a:extLst>
                <a:ext uri="{FF2B5EF4-FFF2-40B4-BE49-F238E27FC236}">
                  <a16:creationId xmlns:a16="http://schemas.microsoft.com/office/drawing/2014/main" id="{8857051F-F067-4E12-C3C5-0D4280652A75}"/>
                </a:ext>
              </a:extLst>
            </p:cNvPr>
            <p:cNvSpPr/>
            <p:nvPr/>
          </p:nvSpPr>
          <p:spPr bwMode="auto">
            <a:xfrm rot="10800000">
              <a:off x="12115800" y="350839"/>
              <a:ext cx="73025" cy="34925"/>
            </a:xfrm>
            <a:custGeom>
              <a:avLst/>
              <a:gdLst>
                <a:gd name="T0" fmla="*/ 0 w 23"/>
                <a:gd name="T1" fmla="*/ 1 h 9"/>
                <a:gd name="T2" fmla="*/ 23 w 23"/>
                <a:gd name="T3" fmla="*/ 0 h 9"/>
                <a:gd name="T4" fmla="*/ 18 w 23"/>
                <a:gd name="T5" fmla="*/ 3 h 9"/>
                <a:gd name="T6" fmla="*/ 0 w 23"/>
                <a:gd name="T7" fmla="*/ 9 h 9"/>
                <a:gd name="T8" fmla="*/ 0 w 23"/>
                <a:gd name="T9" fmla="*/ 1 h 9"/>
              </a:gdLst>
              <a:ahLst/>
              <a:cxnLst>
                <a:cxn ang="0">
                  <a:pos x="T0" y="T1"/>
                </a:cxn>
                <a:cxn ang="0">
                  <a:pos x="T2" y="T3"/>
                </a:cxn>
                <a:cxn ang="0">
                  <a:pos x="T4" y="T5"/>
                </a:cxn>
                <a:cxn ang="0">
                  <a:pos x="T6" y="T7"/>
                </a:cxn>
                <a:cxn ang="0">
                  <a:pos x="T8" y="T9"/>
                </a:cxn>
              </a:cxnLst>
              <a:rect l="0" t="0" r="r" b="b"/>
              <a:pathLst>
                <a:path w="23" h="9">
                  <a:moveTo>
                    <a:pt x="0" y="1"/>
                  </a:moveTo>
                  <a:cubicBezTo>
                    <a:pt x="8" y="1"/>
                    <a:pt x="15" y="0"/>
                    <a:pt x="23" y="0"/>
                  </a:cubicBezTo>
                  <a:cubicBezTo>
                    <a:pt x="21" y="1"/>
                    <a:pt x="17" y="1"/>
                    <a:pt x="18" y="3"/>
                  </a:cubicBezTo>
                  <a:cubicBezTo>
                    <a:pt x="18" y="7"/>
                    <a:pt x="10" y="8"/>
                    <a:pt x="0" y="9"/>
                  </a:cubicBezTo>
                  <a:cubicBezTo>
                    <a:pt x="0" y="6"/>
                    <a:pt x="0" y="3"/>
                    <a:pt x="0" y="1"/>
                  </a:cubicBezTo>
                  <a:close/>
                </a:path>
              </a:pathLst>
            </a:custGeom>
            <a:solidFill>
              <a:srgbClr val="E4B3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 name="Freeform 130">
              <a:extLst>
                <a:ext uri="{FF2B5EF4-FFF2-40B4-BE49-F238E27FC236}">
                  <a16:creationId xmlns:a16="http://schemas.microsoft.com/office/drawing/2014/main" id="{A3953900-4884-F58F-7E4B-2B1AFBB62EF1}"/>
                </a:ext>
              </a:extLst>
            </p:cNvPr>
            <p:cNvSpPr/>
            <p:nvPr/>
          </p:nvSpPr>
          <p:spPr bwMode="auto">
            <a:xfrm rot="10800000">
              <a:off x="3308350" y="-53975"/>
              <a:ext cx="92075" cy="20638"/>
            </a:xfrm>
            <a:custGeom>
              <a:avLst/>
              <a:gdLst>
                <a:gd name="T0" fmla="*/ 0 w 29"/>
                <a:gd name="T1" fmla="*/ 5 h 5"/>
                <a:gd name="T2" fmla="*/ 17 w 29"/>
                <a:gd name="T3" fmla="*/ 0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2" y="2"/>
                    <a:pt x="8" y="0"/>
                    <a:pt x="17" y="0"/>
                  </a:cubicBezTo>
                  <a:cubicBezTo>
                    <a:pt x="26" y="0"/>
                    <a:pt x="29" y="2"/>
                    <a:pt x="29" y="5"/>
                  </a:cubicBezTo>
                  <a:cubicBezTo>
                    <a:pt x="20" y="5"/>
                    <a:pt x="10" y="5"/>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 name="Freeform 131">
              <a:extLst>
                <a:ext uri="{FF2B5EF4-FFF2-40B4-BE49-F238E27FC236}">
                  <a16:creationId xmlns:a16="http://schemas.microsoft.com/office/drawing/2014/main" id="{2E858A8B-3AE1-E5A8-3ADA-20E1DD68CC62}"/>
                </a:ext>
              </a:extLst>
            </p:cNvPr>
            <p:cNvSpPr/>
            <p:nvPr/>
          </p:nvSpPr>
          <p:spPr bwMode="auto">
            <a:xfrm rot="10800000">
              <a:off x="2851150" y="-53975"/>
              <a:ext cx="92075" cy="20638"/>
            </a:xfrm>
            <a:custGeom>
              <a:avLst/>
              <a:gdLst>
                <a:gd name="T0" fmla="*/ 0 w 29"/>
                <a:gd name="T1" fmla="*/ 5 h 5"/>
                <a:gd name="T2" fmla="*/ 13 w 29"/>
                <a:gd name="T3" fmla="*/ 0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1" y="2"/>
                    <a:pt x="6" y="0"/>
                    <a:pt x="13" y="0"/>
                  </a:cubicBezTo>
                  <a:cubicBezTo>
                    <a:pt x="22" y="0"/>
                    <a:pt x="27" y="2"/>
                    <a:pt x="29" y="5"/>
                  </a:cubicBezTo>
                  <a:cubicBezTo>
                    <a:pt x="19" y="5"/>
                    <a:pt x="9" y="5"/>
                    <a:pt x="0" y="5"/>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 name="Freeform 132">
              <a:extLst>
                <a:ext uri="{FF2B5EF4-FFF2-40B4-BE49-F238E27FC236}">
                  <a16:creationId xmlns:a16="http://schemas.microsoft.com/office/drawing/2014/main" id="{88721BAE-F2A9-1969-BEA8-7CC65F58CD0D}"/>
                </a:ext>
              </a:extLst>
            </p:cNvPr>
            <p:cNvSpPr/>
            <p:nvPr/>
          </p:nvSpPr>
          <p:spPr bwMode="auto">
            <a:xfrm rot="10800000">
              <a:off x="5102225" y="-53975"/>
              <a:ext cx="92075" cy="20638"/>
            </a:xfrm>
            <a:custGeom>
              <a:avLst/>
              <a:gdLst>
                <a:gd name="T0" fmla="*/ 0 w 29"/>
                <a:gd name="T1" fmla="*/ 5 h 5"/>
                <a:gd name="T2" fmla="*/ 12 w 29"/>
                <a:gd name="T3" fmla="*/ 2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0" y="2"/>
                    <a:pt x="6" y="2"/>
                    <a:pt x="12" y="2"/>
                  </a:cubicBezTo>
                  <a:cubicBezTo>
                    <a:pt x="19" y="2"/>
                    <a:pt x="29" y="0"/>
                    <a:pt x="29" y="5"/>
                  </a:cubicBezTo>
                  <a:cubicBezTo>
                    <a:pt x="19" y="5"/>
                    <a:pt x="10" y="5"/>
                    <a:pt x="0" y="5"/>
                  </a:cubicBezTo>
                  <a:close/>
                </a:path>
              </a:pathLst>
            </a:custGeom>
            <a:solidFill>
              <a:srgbClr val="E5B3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 name="Freeform 133">
              <a:extLst>
                <a:ext uri="{FF2B5EF4-FFF2-40B4-BE49-F238E27FC236}">
                  <a16:creationId xmlns:a16="http://schemas.microsoft.com/office/drawing/2014/main" id="{A1F09DF9-DA52-14DD-DF1D-2DC899C4B6C7}"/>
                </a:ext>
              </a:extLst>
            </p:cNvPr>
            <p:cNvSpPr/>
            <p:nvPr/>
          </p:nvSpPr>
          <p:spPr bwMode="auto">
            <a:xfrm rot="10800000">
              <a:off x="1949450" y="-53975"/>
              <a:ext cx="92075" cy="20638"/>
            </a:xfrm>
            <a:custGeom>
              <a:avLst/>
              <a:gdLst>
                <a:gd name="T0" fmla="*/ 0 w 29"/>
                <a:gd name="T1" fmla="*/ 5 h 5"/>
                <a:gd name="T2" fmla="*/ 29 w 29"/>
                <a:gd name="T3" fmla="*/ 5 h 5"/>
                <a:gd name="T4" fmla="*/ 0 w 29"/>
                <a:gd name="T5" fmla="*/ 5 h 5"/>
              </a:gdLst>
              <a:ahLst/>
              <a:cxnLst>
                <a:cxn ang="0">
                  <a:pos x="T0" y="T1"/>
                </a:cxn>
                <a:cxn ang="0">
                  <a:pos x="T2" y="T3"/>
                </a:cxn>
                <a:cxn ang="0">
                  <a:pos x="T4" y="T5"/>
                </a:cxn>
              </a:cxnLst>
              <a:rect l="0" t="0" r="r" b="b"/>
              <a:pathLst>
                <a:path w="28" h="5">
                  <a:moveTo>
                    <a:pt x="0" y="5"/>
                  </a:moveTo>
                  <a:cubicBezTo>
                    <a:pt x="12" y="0"/>
                    <a:pt x="17" y="0"/>
                    <a:pt x="29" y="5"/>
                  </a:cubicBezTo>
                  <a:cubicBezTo>
                    <a:pt x="19" y="5"/>
                    <a:pt x="9" y="5"/>
                    <a:pt x="0"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 name="Freeform 134">
              <a:extLst>
                <a:ext uri="{FF2B5EF4-FFF2-40B4-BE49-F238E27FC236}">
                  <a16:creationId xmlns:a16="http://schemas.microsoft.com/office/drawing/2014/main" id="{8A9F605E-9EA5-F83B-7F45-D0DDC7F89C47}"/>
                </a:ext>
              </a:extLst>
            </p:cNvPr>
            <p:cNvSpPr/>
            <p:nvPr/>
          </p:nvSpPr>
          <p:spPr bwMode="auto">
            <a:xfrm rot="10800000">
              <a:off x="711200" y="-53975"/>
              <a:ext cx="92075" cy="20638"/>
            </a:xfrm>
            <a:custGeom>
              <a:avLst/>
              <a:gdLst>
                <a:gd name="T0" fmla="*/ 0 w 29"/>
                <a:gd name="T1" fmla="*/ 5 h 5"/>
                <a:gd name="T2" fmla="*/ 29 w 29"/>
                <a:gd name="T3" fmla="*/ 5 h 5"/>
                <a:gd name="T4" fmla="*/ 0 w 29"/>
                <a:gd name="T5" fmla="*/ 5 h 5"/>
              </a:gdLst>
              <a:ahLst/>
              <a:cxnLst>
                <a:cxn ang="0">
                  <a:pos x="T0" y="T1"/>
                </a:cxn>
                <a:cxn ang="0">
                  <a:pos x="T2" y="T3"/>
                </a:cxn>
                <a:cxn ang="0">
                  <a:pos x="T4" y="T5"/>
                </a:cxn>
              </a:cxnLst>
              <a:rect l="0" t="0" r="r" b="b"/>
              <a:pathLst>
                <a:path w="28" h="5">
                  <a:moveTo>
                    <a:pt x="0" y="5"/>
                  </a:moveTo>
                  <a:cubicBezTo>
                    <a:pt x="12" y="0"/>
                    <a:pt x="17" y="0"/>
                    <a:pt x="29" y="5"/>
                  </a:cubicBezTo>
                  <a:cubicBezTo>
                    <a:pt x="19" y="5"/>
                    <a:pt x="10" y="5"/>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 name="Freeform 135">
              <a:extLst>
                <a:ext uri="{FF2B5EF4-FFF2-40B4-BE49-F238E27FC236}">
                  <a16:creationId xmlns:a16="http://schemas.microsoft.com/office/drawing/2014/main" id="{3D8FA2F0-9694-888B-53C6-6C7894D02396}"/>
                </a:ext>
              </a:extLst>
            </p:cNvPr>
            <p:cNvSpPr/>
            <p:nvPr/>
          </p:nvSpPr>
          <p:spPr bwMode="auto">
            <a:xfrm rot="10800000">
              <a:off x="5000625" y="-53975"/>
              <a:ext cx="92075" cy="15875"/>
            </a:xfrm>
            <a:custGeom>
              <a:avLst/>
              <a:gdLst>
                <a:gd name="T0" fmla="*/ 0 w 29"/>
                <a:gd name="T1" fmla="*/ 4 h 4"/>
                <a:gd name="T2" fmla="*/ 29 w 29"/>
                <a:gd name="T3" fmla="*/ 4 h 4"/>
                <a:gd name="T4" fmla="*/ 0 w 29"/>
                <a:gd name="T5" fmla="*/ 4 h 4"/>
              </a:gdLst>
              <a:ahLst/>
              <a:cxnLst>
                <a:cxn ang="0">
                  <a:pos x="T0" y="T1"/>
                </a:cxn>
                <a:cxn ang="0">
                  <a:pos x="T2" y="T3"/>
                </a:cxn>
                <a:cxn ang="0">
                  <a:pos x="T4" y="T5"/>
                </a:cxn>
              </a:cxnLst>
              <a:rect l="0" t="0" r="r" b="b"/>
              <a:pathLst>
                <a:path w="28" h="4">
                  <a:moveTo>
                    <a:pt x="0" y="4"/>
                  </a:moveTo>
                  <a:cubicBezTo>
                    <a:pt x="10" y="0"/>
                    <a:pt x="21" y="0"/>
                    <a:pt x="29" y="4"/>
                  </a:cubicBezTo>
                  <a:cubicBezTo>
                    <a:pt x="19" y="4"/>
                    <a:pt x="9" y="4"/>
                    <a:pt x="0" y="4"/>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 name="Freeform 136">
              <a:extLst>
                <a:ext uri="{FF2B5EF4-FFF2-40B4-BE49-F238E27FC236}">
                  <a16:creationId xmlns:a16="http://schemas.microsoft.com/office/drawing/2014/main" id="{BB641944-68C7-2443-1E4A-70ECC75BDBD8}"/>
                </a:ext>
              </a:extLst>
            </p:cNvPr>
            <p:cNvSpPr/>
            <p:nvPr/>
          </p:nvSpPr>
          <p:spPr bwMode="auto">
            <a:xfrm rot="10800000">
              <a:off x="4556125" y="-5397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0" y="0"/>
                    <a:pt x="16" y="0"/>
                    <a:pt x="26" y="4"/>
                  </a:cubicBezTo>
                  <a:cubicBezTo>
                    <a:pt x="17" y="4"/>
                    <a:pt x="9" y="4"/>
                    <a:pt x="0"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 name="Freeform 137">
              <a:extLst>
                <a:ext uri="{FF2B5EF4-FFF2-40B4-BE49-F238E27FC236}">
                  <a16:creationId xmlns:a16="http://schemas.microsoft.com/office/drawing/2014/main" id="{81B9A845-0410-5D92-D5B2-F9B58093E57A}"/>
                </a:ext>
              </a:extLst>
            </p:cNvPr>
            <p:cNvSpPr/>
            <p:nvPr/>
          </p:nvSpPr>
          <p:spPr bwMode="auto">
            <a:xfrm rot="10800000">
              <a:off x="1504950" y="-5397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0" y="0"/>
                    <a:pt x="16" y="0"/>
                    <a:pt x="26" y="4"/>
                  </a:cubicBezTo>
                  <a:cubicBezTo>
                    <a:pt x="17" y="4"/>
                    <a:pt x="9" y="4"/>
                    <a:pt x="0" y="4"/>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 name="Freeform 138">
              <a:extLst>
                <a:ext uri="{FF2B5EF4-FFF2-40B4-BE49-F238E27FC236}">
                  <a16:creationId xmlns:a16="http://schemas.microsoft.com/office/drawing/2014/main" id="{A8622F44-1689-E332-934E-C3900A0678C1}"/>
                </a:ext>
              </a:extLst>
            </p:cNvPr>
            <p:cNvSpPr/>
            <p:nvPr/>
          </p:nvSpPr>
          <p:spPr bwMode="auto">
            <a:xfrm rot="10800000">
              <a:off x="1168400" y="-5397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1" y="0"/>
                    <a:pt x="16" y="0"/>
                    <a:pt x="26" y="4"/>
                  </a:cubicBezTo>
                  <a:cubicBezTo>
                    <a:pt x="18" y="4"/>
                    <a:pt x="9" y="4"/>
                    <a:pt x="0" y="4"/>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 name="Freeform 139">
              <a:extLst>
                <a:ext uri="{FF2B5EF4-FFF2-40B4-BE49-F238E27FC236}">
                  <a16:creationId xmlns:a16="http://schemas.microsoft.com/office/drawing/2014/main" id="{9BBE3620-A850-CF12-D701-4ACB8DE2738A}"/>
                </a:ext>
              </a:extLst>
            </p:cNvPr>
            <p:cNvSpPr/>
            <p:nvPr/>
          </p:nvSpPr>
          <p:spPr bwMode="auto">
            <a:xfrm rot="10800000">
              <a:off x="4108450" y="-53975"/>
              <a:ext cx="73025" cy="15875"/>
            </a:xfrm>
            <a:custGeom>
              <a:avLst/>
              <a:gdLst>
                <a:gd name="T0" fmla="*/ 0 w 23"/>
                <a:gd name="T1" fmla="*/ 4 h 4"/>
                <a:gd name="T2" fmla="*/ 23 w 23"/>
                <a:gd name="T3" fmla="*/ 4 h 4"/>
                <a:gd name="T4" fmla="*/ 0 w 23"/>
                <a:gd name="T5" fmla="*/ 4 h 4"/>
              </a:gdLst>
              <a:ahLst/>
              <a:cxnLst>
                <a:cxn ang="0">
                  <a:pos x="T0" y="T1"/>
                </a:cxn>
                <a:cxn ang="0">
                  <a:pos x="T2" y="T3"/>
                </a:cxn>
                <a:cxn ang="0">
                  <a:pos x="T4" y="T5"/>
                </a:cxn>
              </a:cxnLst>
              <a:rect l="0" t="0" r="r" b="b"/>
              <a:pathLst>
                <a:path w="23" h="4">
                  <a:moveTo>
                    <a:pt x="0" y="4"/>
                  </a:moveTo>
                  <a:cubicBezTo>
                    <a:pt x="10" y="0"/>
                    <a:pt x="14" y="0"/>
                    <a:pt x="23" y="4"/>
                  </a:cubicBezTo>
                  <a:cubicBezTo>
                    <a:pt x="15" y="4"/>
                    <a:pt x="7" y="4"/>
                    <a:pt x="0" y="4"/>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 name="Freeform 140">
              <a:extLst>
                <a:ext uri="{FF2B5EF4-FFF2-40B4-BE49-F238E27FC236}">
                  <a16:creationId xmlns:a16="http://schemas.microsoft.com/office/drawing/2014/main" id="{843D0358-99D9-0207-9FC9-88A8EA7893E4}"/>
                </a:ext>
              </a:extLst>
            </p:cNvPr>
            <p:cNvSpPr/>
            <p:nvPr/>
          </p:nvSpPr>
          <p:spPr bwMode="auto">
            <a:xfrm rot="10800000">
              <a:off x="4873625" y="147638"/>
              <a:ext cx="1695450" cy="377826"/>
            </a:xfrm>
            <a:custGeom>
              <a:avLst/>
              <a:gdLst>
                <a:gd name="T0" fmla="*/ 1 w 534"/>
                <a:gd name="T1" fmla="*/ 95 h 97"/>
                <a:gd name="T2" fmla="*/ 178 w 534"/>
                <a:gd name="T3" fmla="*/ 48 h 97"/>
                <a:gd name="T4" fmla="*/ 315 w 534"/>
                <a:gd name="T5" fmla="*/ 11 h 97"/>
                <a:gd name="T6" fmla="*/ 462 w 534"/>
                <a:gd name="T7" fmla="*/ 5 h 97"/>
                <a:gd name="T8" fmla="*/ 526 w 534"/>
                <a:gd name="T9" fmla="*/ 22 h 97"/>
                <a:gd name="T10" fmla="*/ 532 w 534"/>
                <a:gd name="T11" fmla="*/ 28 h 97"/>
                <a:gd name="T12" fmla="*/ 517 w 534"/>
                <a:gd name="T13" fmla="*/ 29 h 97"/>
                <a:gd name="T14" fmla="*/ 410 w 534"/>
                <a:gd name="T15" fmla="*/ 26 h 97"/>
                <a:gd name="T16" fmla="*/ 283 w 534"/>
                <a:gd name="T17" fmla="*/ 41 h 97"/>
                <a:gd name="T18" fmla="*/ 145 w 534"/>
                <a:gd name="T19" fmla="*/ 74 h 97"/>
                <a:gd name="T20" fmla="*/ 6 w 534"/>
                <a:gd name="T21" fmla="*/ 97 h 97"/>
                <a:gd name="T22" fmla="*/ 1 w 534"/>
                <a:gd name="T23"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4" h="97">
                  <a:moveTo>
                    <a:pt x="1" y="95"/>
                  </a:moveTo>
                  <a:cubicBezTo>
                    <a:pt x="67" y="84"/>
                    <a:pt x="123" y="66"/>
                    <a:pt x="178" y="48"/>
                  </a:cubicBezTo>
                  <a:cubicBezTo>
                    <a:pt x="221" y="34"/>
                    <a:pt x="261" y="19"/>
                    <a:pt x="315" y="11"/>
                  </a:cubicBezTo>
                  <a:cubicBezTo>
                    <a:pt x="362" y="4"/>
                    <a:pt x="411" y="0"/>
                    <a:pt x="462" y="5"/>
                  </a:cubicBezTo>
                  <a:cubicBezTo>
                    <a:pt x="488" y="8"/>
                    <a:pt x="510" y="13"/>
                    <a:pt x="526" y="22"/>
                  </a:cubicBezTo>
                  <a:cubicBezTo>
                    <a:pt x="530" y="23"/>
                    <a:pt x="534" y="26"/>
                    <a:pt x="532" y="28"/>
                  </a:cubicBezTo>
                  <a:cubicBezTo>
                    <a:pt x="529" y="30"/>
                    <a:pt x="522" y="29"/>
                    <a:pt x="517" y="29"/>
                  </a:cubicBezTo>
                  <a:cubicBezTo>
                    <a:pt x="482" y="29"/>
                    <a:pt x="446" y="27"/>
                    <a:pt x="410" y="26"/>
                  </a:cubicBezTo>
                  <a:cubicBezTo>
                    <a:pt x="364" y="26"/>
                    <a:pt x="322" y="32"/>
                    <a:pt x="283" y="41"/>
                  </a:cubicBezTo>
                  <a:cubicBezTo>
                    <a:pt x="235" y="51"/>
                    <a:pt x="193" y="64"/>
                    <a:pt x="145" y="74"/>
                  </a:cubicBezTo>
                  <a:cubicBezTo>
                    <a:pt x="100" y="83"/>
                    <a:pt x="55" y="92"/>
                    <a:pt x="6" y="97"/>
                  </a:cubicBezTo>
                  <a:cubicBezTo>
                    <a:pt x="3" y="97"/>
                    <a:pt x="0" y="97"/>
                    <a:pt x="1" y="95"/>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 name="Freeform 141">
              <a:extLst>
                <a:ext uri="{FF2B5EF4-FFF2-40B4-BE49-F238E27FC236}">
                  <a16:creationId xmlns:a16="http://schemas.microsoft.com/office/drawing/2014/main" id="{B00BE591-38F0-36D9-EFA3-E159D4CF91FA}"/>
                </a:ext>
              </a:extLst>
            </p:cNvPr>
            <p:cNvSpPr/>
            <p:nvPr/>
          </p:nvSpPr>
          <p:spPr bwMode="auto">
            <a:xfrm rot="10800000">
              <a:off x="10274300" y="133351"/>
              <a:ext cx="942975" cy="384176"/>
            </a:xfrm>
            <a:custGeom>
              <a:avLst/>
              <a:gdLst>
                <a:gd name="T0" fmla="*/ 297 w 297"/>
                <a:gd name="T1" fmla="*/ 97 h 99"/>
                <a:gd name="T2" fmla="*/ 208 w 297"/>
                <a:gd name="T3" fmla="*/ 96 h 99"/>
                <a:gd name="T4" fmla="*/ 149 w 297"/>
                <a:gd name="T5" fmla="*/ 76 h 99"/>
                <a:gd name="T6" fmla="*/ 69 w 297"/>
                <a:gd name="T7" fmla="*/ 29 h 99"/>
                <a:gd name="T8" fmla="*/ 14 w 297"/>
                <a:gd name="T9" fmla="*/ 6 h 99"/>
                <a:gd name="T10" fmla="*/ 0 w 297"/>
                <a:gd name="T11" fmla="*/ 0 h 99"/>
                <a:gd name="T12" fmla="*/ 44 w 297"/>
                <a:gd name="T13" fmla="*/ 8 h 99"/>
                <a:gd name="T14" fmla="*/ 129 w 297"/>
                <a:gd name="T15" fmla="*/ 43 h 99"/>
                <a:gd name="T16" fmla="*/ 281 w 297"/>
                <a:gd name="T17" fmla="*/ 92 h 99"/>
                <a:gd name="T18" fmla="*/ 293 w 297"/>
                <a:gd name="T19" fmla="*/ 95 h 99"/>
                <a:gd name="T20" fmla="*/ 297 w 297"/>
                <a:gd name="T21" fmla="*/ 9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7" h="99">
                  <a:moveTo>
                    <a:pt x="297" y="97"/>
                  </a:moveTo>
                  <a:cubicBezTo>
                    <a:pt x="265" y="98"/>
                    <a:pt x="236" y="99"/>
                    <a:pt x="208" y="96"/>
                  </a:cubicBezTo>
                  <a:cubicBezTo>
                    <a:pt x="181" y="92"/>
                    <a:pt x="165" y="84"/>
                    <a:pt x="149" y="76"/>
                  </a:cubicBezTo>
                  <a:cubicBezTo>
                    <a:pt x="121" y="60"/>
                    <a:pt x="94" y="45"/>
                    <a:pt x="69" y="29"/>
                  </a:cubicBezTo>
                  <a:cubicBezTo>
                    <a:pt x="55" y="20"/>
                    <a:pt x="36" y="12"/>
                    <a:pt x="14" y="6"/>
                  </a:cubicBezTo>
                  <a:cubicBezTo>
                    <a:pt x="9" y="5"/>
                    <a:pt x="4" y="3"/>
                    <a:pt x="0" y="0"/>
                  </a:cubicBezTo>
                  <a:cubicBezTo>
                    <a:pt x="18" y="1"/>
                    <a:pt x="30" y="5"/>
                    <a:pt x="44" y="8"/>
                  </a:cubicBezTo>
                  <a:cubicBezTo>
                    <a:pt x="79" y="17"/>
                    <a:pt x="104" y="30"/>
                    <a:pt x="129" y="43"/>
                  </a:cubicBezTo>
                  <a:cubicBezTo>
                    <a:pt x="170" y="64"/>
                    <a:pt x="217" y="82"/>
                    <a:pt x="281" y="92"/>
                  </a:cubicBezTo>
                  <a:cubicBezTo>
                    <a:pt x="285" y="93"/>
                    <a:pt x="289" y="94"/>
                    <a:pt x="293" y="95"/>
                  </a:cubicBezTo>
                  <a:cubicBezTo>
                    <a:pt x="294" y="95"/>
                    <a:pt x="295" y="96"/>
                    <a:pt x="297" y="97"/>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 name="Freeform 142">
              <a:extLst>
                <a:ext uri="{FF2B5EF4-FFF2-40B4-BE49-F238E27FC236}">
                  <a16:creationId xmlns:a16="http://schemas.microsoft.com/office/drawing/2014/main" id="{99A288E2-4109-8698-C035-EC1D03A72A36}"/>
                </a:ext>
              </a:extLst>
            </p:cNvPr>
            <p:cNvSpPr/>
            <p:nvPr/>
          </p:nvSpPr>
          <p:spPr bwMode="auto">
            <a:xfrm rot="10800000">
              <a:off x="2822575" y="74613"/>
              <a:ext cx="876300" cy="233363"/>
            </a:xfrm>
            <a:custGeom>
              <a:avLst/>
              <a:gdLst>
                <a:gd name="T0" fmla="*/ 0 w 276"/>
                <a:gd name="T1" fmla="*/ 0 h 60"/>
                <a:gd name="T2" fmla="*/ 124 w 276"/>
                <a:gd name="T3" fmla="*/ 18 h 60"/>
                <a:gd name="T4" fmla="*/ 245 w 276"/>
                <a:gd name="T5" fmla="*/ 51 h 60"/>
                <a:gd name="T6" fmla="*/ 268 w 276"/>
                <a:gd name="T7" fmla="*/ 54 h 60"/>
                <a:gd name="T8" fmla="*/ 275 w 276"/>
                <a:gd name="T9" fmla="*/ 55 h 60"/>
                <a:gd name="T10" fmla="*/ 269 w 276"/>
                <a:gd name="T11" fmla="*/ 58 h 60"/>
                <a:gd name="T12" fmla="*/ 212 w 276"/>
                <a:gd name="T13" fmla="*/ 59 h 60"/>
                <a:gd name="T14" fmla="*/ 92 w 276"/>
                <a:gd name="T15" fmla="*/ 29 h 60"/>
                <a:gd name="T16" fmla="*/ 15 w 276"/>
                <a:gd name="T17" fmla="*/ 5 h 60"/>
                <a:gd name="T18" fmla="*/ 0 w 276"/>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60">
                  <a:moveTo>
                    <a:pt x="0" y="0"/>
                  </a:moveTo>
                  <a:cubicBezTo>
                    <a:pt x="47" y="2"/>
                    <a:pt x="89" y="5"/>
                    <a:pt x="124" y="18"/>
                  </a:cubicBezTo>
                  <a:cubicBezTo>
                    <a:pt x="161" y="30"/>
                    <a:pt x="199" y="43"/>
                    <a:pt x="245" y="51"/>
                  </a:cubicBezTo>
                  <a:cubicBezTo>
                    <a:pt x="252" y="53"/>
                    <a:pt x="260" y="54"/>
                    <a:pt x="268" y="54"/>
                  </a:cubicBezTo>
                  <a:cubicBezTo>
                    <a:pt x="271" y="54"/>
                    <a:pt x="275" y="54"/>
                    <a:pt x="275" y="55"/>
                  </a:cubicBezTo>
                  <a:cubicBezTo>
                    <a:pt x="276" y="57"/>
                    <a:pt x="272" y="57"/>
                    <a:pt x="269" y="58"/>
                  </a:cubicBezTo>
                  <a:cubicBezTo>
                    <a:pt x="250" y="60"/>
                    <a:pt x="231" y="60"/>
                    <a:pt x="212" y="59"/>
                  </a:cubicBezTo>
                  <a:cubicBezTo>
                    <a:pt x="161" y="56"/>
                    <a:pt x="121" y="46"/>
                    <a:pt x="92" y="29"/>
                  </a:cubicBezTo>
                  <a:cubicBezTo>
                    <a:pt x="72" y="18"/>
                    <a:pt x="43" y="12"/>
                    <a:pt x="15" y="5"/>
                  </a:cubicBezTo>
                  <a:cubicBezTo>
                    <a:pt x="10" y="4"/>
                    <a:pt x="4" y="4"/>
                    <a:pt x="0" y="0"/>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 name="Freeform 143">
              <a:extLst>
                <a:ext uri="{FF2B5EF4-FFF2-40B4-BE49-F238E27FC236}">
                  <a16:creationId xmlns:a16="http://schemas.microsoft.com/office/drawing/2014/main" id="{01658928-4B54-8EA1-8240-2944FD2F5EAD}"/>
                </a:ext>
              </a:extLst>
            </p:cNvPr>
            <p:cNvSpPr/>
            <p:nvPr/>
          </p:nvSpPr>
          <p:spPr bwMode="auto">
            <a:xfrm rot="10800000">
              <a:off x="1295400" y="-46037"/>
              <a:ext cx="165100" cy="47625"/>
            </a:xfrm>
            <a:custGeom>
              <a:avLst/>
              <a:gdLst>
                <a:gd name="T0" fmla="*/ 18 w 52"/>
                <a:gd name="T1" fmla="*/ 12 h 12"/>
                <a:gd name="T2" fmla="*/ 1 w 52"/>
                <a:gd name="T3" fmla="*/ 6 h 12"/>
                <a:gd name="T4" fmla="*/ 17 w 52"/>
                <a:gd name="T5" fmla="*/ 1 h 12"/>
                <a:gd name="T6" fmla="*/ 35 w 52"/>
                <a:gd name="T7" fmla="*/ 1 h 12"/>
                <a:gd name="T8" fmla="*/ 52 w 52"/>
                <a:gd name="T9" fmla="*/ 7 h 12"/>
                <a:gd name="T10" fmla="*/ 37 w 52"/>
                <a:gd name="T11" fmla="*/ 12 h 12"/>
                <a:gd name="T12" fmla="*/ 18 w 52"/>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52" h="12">
                  <a:moveTo>
                    <a:pt x="18" y="12"/>
                  </a:moveTo>
                  <a:cubicBezTo>
                    <a:pt x="6" y="12"/>
                    <a:pt x="0" y="11"/>
                    <a:pt x="1" y="6"/>
                  </a:cubicBezTo>
                  <a:cubicBezTo>
                    <a:pt x="2" y="3"/>
                    <a:pt x="8" y="0"/>
                    <a:pt x="17" y="1"/>
                  </a:cubicBezTo>
                  <a:cubicBezTo>
                    <a:pt x="23" y="1"/>
                    <a:pt x="29" y="2"/>
                    <a:pt x="35" y="1"/>
                  </a:cubicBezTo>
                  <a:cubicBezTo>
                    <a:pt x="46" y="0"/>
                    <a:pt x="51" y="3"/>
                    <a:pt x="52" y="7"/>
                  </a:cubicBezTo>
                  <a:cubicBezTo>
                    <a:pt x="52" y="11"/>
                    <a:pt x="46" y="12"/>
                    <a:pt x="37" y="12"/>
                  </a:cubicBezTo>
                  <a:cubicBezTo>
                    <a:pt x="30" y="12"/>
                    <a:pt x="23" y="11"/>
                    <a:pt x="18" y="12"/>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 name="Freeform 144">
              <a:extLst>
                <a:ext uri="{FF2B5EF4-FFF2-40B4-BE49-F238E27FC236}">
                  <a16:creationId xmlns:a16="http://schemas.microsoft.com/office/drawing/2014/main" id="{3F7C6C32-327E-1027-1A71-293ECBD217F7}"/>
                </a:ext>
              </a:extLst>
            </p:cNvPr>
            <p:cNvSpPr/>
            <p:nvPr/>
          </p:nvSpPr>
          <p:spPr bwMode="auto">
            <a:xfrm rot="10800000">
              <a:off x="9026525" y="206376"/>
              <a:ext cx="222250" cy="46038"/>
            </a:xfrm>
            <a:custGeom>
              <a:avLst/>
              <a:gdLst>
                <a:gd name="T0" fmla="*/ 0 w 70"/>
                <a:gd name="T1" fmla="*/ 3 h 12"/>
                <a:gd name="T2" fmla="*/ 70 w 70"/>
                <a:gd name="T3" fmla="*/ 2 h 12"/>
                <a:gd name="T4" fmla="*/ 40 w 70"/>
                <a:gd name="T5" fmla="*/ 2 h 12"/>
                <a:gd name="T6" fmla="*/ 40 w 70"/>
                <a:gd name="T7" fmla="*/ 5 h 12"/>
                <a:gd name="T8" fmla="*/ 27 w 70"/>
                <a:gd name="T9" fmla="*/ 12 h 12"/>
                <a:gd name="T10" fmla="*/ 13 w 70"/>
                <a:gd name="T11" fmla="*/ 7 h 12"/>
                <a:gd name="T12" fmla="*/ 0 w 70"/>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70" h="12">
                  <a:moveTo>
                    <a:pt x="0" y="3"/>
                  </a:moveTo>
                  <a:cubicBezTo>
                    <a:pt x="23" y="1"/>
                    <a:pt x="46" y="0"/>
                    <a:pt x="70" y="2"/>
                  </a:cubicBezTo>
                  <a:cubicBezTo>
                    <a:pt x="60" y="6"/>
                    <a:pt x="60" y="6"/>
                    <a:pt x="40" y="2"/>
                  </a:cubicBezTo>
                  <a:cubicBezTo>
                    <a:pt x="38" y="3"/>
                    <a:pt x="40" y="4"/>
                    <a:pt x="40" y="5"/>
                  </a:cubicBezTo>
                  <a:cubicBezTo>
                    <a:pt x="42" y="9"/>
                    <a:pt x="36" y="11"/>
                    <a:pt x="27" y="12"/>
                  </a:cubicBezTo>
                  <a:cubicBezTo>
                    <a:pt x="18" y="12"/>
                    <a:pt x="14" y="10"/>
                    <a:pt x="13" y="7"/>
                  </a:cubicBezTo>
                  <a:cubicBezTo>
                    <a:pt x="12" y="3"/>
                    <a:pt x="8" y="3"/>
                    <a:pt x="0" y="3"/>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 name="Freeform 145">
              <a:extLst>
                <a:ext uri="{FF2B5EF4-FFF2-40B4-BE49-F238E27FC236}">
                  <a16:creationId xmlns:a16="http://schemas.microsoft.com/office/drawing/2014/main" id="{7877D48D-FB30-DF7C-8DE9-D9D7972FD9D2}"/>
                </a:ext>
              </a:extLst>
            </p:cNvPr>
            <p:cNvSpPr/>
            <p:nvPr/>
          </p:nvSpPr>
          <p:spPr bwMode="auto">
            <a:xfrm rot="10800000">
              <a:off x="1323975" y="4763"/>
              <a:ext cx="107950" cy="42863"/>
            </a:xfrm>
            <a:custGeom>
              <a:avLst/>
              <a:gdLst>
                <a:gd name="T0" fmla="*/ 18 w 34"/>
                <a:gd name="T1" fmla="*/ 11 h 11"/>
                <a:gd name="T2" fmla="*/ 0 w 34"/>
                <a:gd name="T3" fmla="*/ 5 h 11"/>
                <a:gd name="T4" fmla="*/ 17 w 34"/>
                <a:gd name="T5" fmla="*/ 0 h 11"/>
                <a:gd name="T6" fmla="*/ 34 w 34"/>
                <a:gd name="T7" fmla="*/ 6 h 11"/>
                <a:gd name="T8" fmla="*/ 18 w 34"/>
                <a:gd name="T9" fmla="*/ 11 h 11"/>
              </a:gdLst>
              <a:ahLst/>
              <a:cxnLst>
                <a:cxn ang="0">
                  <a:pos x="T0" y="T1"/>
                </a:cxn>
                <a:cxn ang="0">
                  <a:pos x="T2" y="T3"/>
                </a:cxn>
                <a:cxn ang="0">
                  <a:pos x="T4" y="T5"/>
                </a:cxn>
                <a:cxn ang="0">
                  <a:pos x="T6" y="T7"/>
                </a:cxn>
                <a:cxn ang="0">
                  <a:pos x="T8" y="T9"/>
                </a:cxn>
              </a:cxnLst>
              <a:rect l="0" t="0" r="r" b="b"/>
              <a:pathLst>
                <a:path w="34" h="11">
                  <a:moveTo>
                    <a:pt x="18" y="11"/>
                  </a:moveTo>
                  <a:cubicBezTo>
                    <a:pt x="8" y="11"/>
                    <a:pt x="0" y="10"/>
                    <a:pt x="0" y="5"/>
                  </a:cubicBezTo>
                  <a:cubicBezTo>
                    <a:pt x="0" y="1"/>
                    <a:pt x="8" y="0"/>
                    <a:pt x="17" y="0"/>
                  </a:cubicBezTo>
                  <a:cubicBezTo>
                    <a:pt x="26" y="0"/>
                    <a:pt x="34" y="1"/>
                    <a:pt x="34" y="6"/>
                  </a:cubicBezTo>
                  <a:cubicBezTo>
                    <a:pt x="34" y="10"/>
                    <a:pt x="27" y="11"/>
                    <a:pt x="18"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 name="Freeform 146">
              <a:extLst>
                <a:ext uri="{FF2B5EF4-FFF2-40B4-BE49-F238E27FC236}">
                  <a16:creationId xmlns:a16="http://schemas.microsoft.com/office/drawing/2014/main" id="{C8D09906-2C00-85F6-6F69-A2A4889031A3}"/>
                </a:ext>
              </a:extLst>
            </p:cNvPr>
            <p:cNvSpPr/>
            <p:nvPr/>
          </p:nvSpPr>
          <p:spPr bwMode="auto">
            <a:xfrm rot="10800000">
              <a:off x="8505825" y="112713"/>
              <a:ext cx="123825" cy="47625"/>
            </a:xfrm>
            <a:custGeom>
              <a:avLst/>
              <a:gdLst>
                <a:gd name="T0" fmla="*/ 18 w 39"/>
                <a:gd name="T1" fmla="*/ 0 h 12"/>
                <a:gd name="T2" fmla="*/ 39 w 39"/>
                <a:gd name="T3" fmla="*/ 5 h 12"/>
                <a:gd name="T4" fmla="*/ 29 w 39"/>
                <a:gd name="T5" fmla="*/ 6 h 12"/>
                <a:gd name="T6" fmla="*/ 14 w 39"/>
                <a:gd name="T7" fmla="*/ 12 h 12"/>
                <a:gd name="T8" fmla="*/ 1 w 39"/>
                <a:gd name="T9" fmla="*/ 8 h 12"/>
                <a:gd name="T10" fmla="*/ 15 w 39"/>
                <a:gd name="T11" fmla="*/ 1 h 12"/>
                <a:gd name="T12" fmla="*/ 18 w 3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9" h="12">
                  <a:moveTo>
                    <a:pt x="18" y="0"/>
                  </a:moveTo>
                  <a:cubicBezTo>
                    <a:pt x="26" y="1"/>
                    <a:pt x="33" y="2"/>
                    <a:pt x="39" y="5"/>
                  </a:cubicBezTo>
                  <a:cubicBezTo>
                    <a:pt x="36" y="5"/>
                    <a:pt x="30" y="3"/>
                    <a:pt x="29" y="6"/>
                  </a:cubicBezTo>
                  <a:cubicBezTo>
                    <a:pt x="29" y="10"/>
                    <a:pt x="24" y="12"/>
                    <a:pt x="14" y="12"/>
                  </a:cubicBezTo>
                  <a:cubicBezTo>
                    <a:pt x="8" y="12"/>
                    <a:pt x="3" y="10"/>
                    <a:pt x="1" y="8"/>
                  </a:cubicBezTo>
                  <a:cubicBezTo>
                    <a:pt x="0" y="4"/>
                    <a:pt x="7" y="2"/>
                    <a:pt x="15" y="1"/>
                  </a:cubicBezTo>
                  <a:cubicBezTo>
                    <a:pt x="16" y="1"/>
                    <a:pt x="17" y="0"/>
                    <a:pt x="18" y="0"/>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 name="Freeform 147">
              <a:extLst>
                <a:ext uri="{FF2B5EF4-FFF2-40B4-BE49-F238E27FC236}">
                  <a16:creationId xmlns:a16="http://schemas.microsoft.com/office/drawing/2014/main" id="{0F5C4FD6-79E5-827A-AA91-77A0AE3358B4}"/>
                </a:ext>
              </a:extLst>
            </p:cNvPr>
            <p:cNvSpPr/>
            <p:nvPr/>
          </p:nvSpPr>
          <p:spPr bwMode="auto">
            <a:xfrm rot="10800000">
              <a:off x="11718925" y="450851"/>
              <a:ext cx="114300" cy="50800"/>
            </a:xfrm>
            <a:custGeom>
              <a:avLst/>
              <a:gdLst>
                <a:gd name="T0" fmla="*/ 0 w 36"/>
                <a:gd name="T1" fmla="*/ 6 h 13"/>
                <a:gd name="T2" fmla="*/ 22 w 36"/>
                <a:gd name="T3" fmla="*/ 0 h 13"/>
                <a:gd name="T4" fmla="*/ 34 w 36"/>
                <a:gd name="T5" fmla="*/ 7 h 13"/>
                <a:gd name="T6" fmla="*/ 23 w 36"/>
                <a:gd name="T7" fmla="*/ 12 h 13"/>
                <a:gd name="T8" fmla="*/ 10 w 36"/>
                <a:gd name="T9" fmla="*/ 10 h 13"/>
                <a:gd name="T10" fmla="*/ 0 w 36"/>
                <a:gd name="T11" fmla="*/ 6 h 13"/>
              </a:gdLst>
              <a:ahLst/>
              <a:cxnLst>
                <a:cxn ang="0">
                  <a:pos x="T0" y="T1"/>
                </a:cxn>
                <a:cxn ang="0">
                  <a:pos x="T2" y="T3"/>
                </a:cxn>
                <a:cxn ang="0">
                  <a:pos x="T4" y="T5"/>
                </a:cxn>
                <a:cxn ang="0">
                  <a:pos x="T6" y="T7"/>
                </a:cxn>
                <a:cxn ang="0">
                  <a:pos x="T8" y="T9"/>
                </a:cxn>
                <a:cxn ang="0">
                  <a:pos x="T10" y="T11"/>
                </a:cxn>
              </a:cxnLst>
              <a:rect l="0" t="0" r="r" b="b"/>
              <a:pathLst>
                <a:path w="36" h="13">
                  <a:moveTo>
                    <a:pt x="0" y="6"/>
                  </a:moveTo>
                  <a:cubicBezTo>
                    <a:pt x="6" y="3"/>
                    <a:pt x="14" y="1"/>
                    <a:pt x="22" y="0"/>
                  </a:cubicBezTo>
                  <a:cubicBezTo>
                    <a:pt x="27" y="2"/>
                    <a:pt x="36" y="3"/>
                    <a:pt x="34" y="7"/>
                  </a:cubicBezTo>
                  <a:cubicBezTo>
                    <a:pt x="33" y="10"/>
                    <a:pt x="29" y="11"/>
                    <a:pt x="23" y="12"/>
                  </a:cubicBezTo>
                  <a:cubicBezTo>
                    <a:pt x="18" y="13"/>
                    <a:pt x="14" y="12"/>
                    <a:pt x="10" y="10"/>
                  </a:cubicBezTo>
                  <a:cubicBezTo>
                    <a:pt x="6" y="9"/>
                    <a:pt x="7" y="6"/>
                    <a:pt x="0" y="6"/>
                  </a:cubicBezTo>
                  <a:close/>
                </a:path>
              </a:pathLst>
            </a:custGeom>
            <a:solidFill>
              <a:srgbClr val="E3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 name="Freeform 148">
              <a:extLst>
                <a:ext uri="{FF2B5EF4-FFF2-40B4-BE49-F238E27FC236}">
                  <a16:creationId xmlns:a16="http://schemas.microsoft.com/office/drawing/2014/main" id="{9CC06E01-51D9-8898-D100-0ECC8B6C96FF}"/>
                </a:ext>
              </a:extLst>
            </p:cNvPr>
            <p:cNvSpPr/>
            <p:nvPr/>
          </p:nvSpPr>
          <p:spPr bwMode="auto">
            <a:xfrm rot="10800000">
              <a:off x="12033250" y="334964"/>
              <a:ext cx="88900" cy="42863"/>
            </a:xfrm>
            <a:custGeom>
              <a:avLst/>
              <a:gdLst>
                <a:gd name="T0" fmla="*/ 28 w 28"/>
                <a:gd name="T1" fmla="*/ 6 h 11"/>
                <a:gd name="T2" fmla="*/ 15 w 28"/>
                <a:gd name="T3" fmla="*/ 11 h 11"/>
                <a:gd name="T4" fmla="*/ 0 w 28"/>
                <a:gd name="T5" fmla="*/ 6 h 11"/>
                <a:gd name="T6" fmla="*/ 16 w 28"/>
                <a:gd name="T7" fmla="*/ 0 h 11"/>
                <a:gd name="T8" fmla="*/ 28 w 28"/>
                <a:gd name="T9" fmla="*/ 6 h 11"/>
              </a:gdLst>
              <a:ahLst/>
              <a:cxnLst>
                <a:cxn ang="0">
                  <a:pos x="T0" y="T1"/>
                </a:cxn>
                <a:cxn ang="0">
                  <a:pos x="T2" y="T3"/>
                </a:cxn>
                <a:cxn ang="0">
                  <a:pos x="T4" y="T5"/>
                </a:cxn>
                <a:cxn ang="0">
                  <a:pos x="T6" y="T7"/>
                </a:cxn>
                <a:cxn ang="0">
                  <a:pos x="T8" y="T9"/>
                </a:cxn>
              </a:cxnLst>
              <a:rect l="0" t="0" r="r" b="b"/>
              <a:pathLst>
                <a:path w="28" h="11">
                  <a:moveTo>
                    <a:pt x="28" y="6"/>
                  </a:moveTo>
                  <a:cubicBezTo>
                    <a:pt x="28" y="9"/>
                    <a:pt x="24" y="11"/>
                    <a:pt x="15" y="11"/>
                  </a:cubicBezTo>
                  <a:cubicBezTo>
                    <a:pt x="6" y="11"/>
                    <a:pt x="0" y="9"/>
                    <a:pt x="0" y="6"/>
                  </a:cubicBezTo>
                  <a:cubicBezTo>
                    <a:pt x="0" y="2"/>
                    <a:pt x="6" y="0"/>
                    <a:pt x="16" y="0"/>
                  </a:cubicBezTo>
                  <a:cubicBezTo>
                    <a:pt x="25" y="0"/>
                    <a:pt x="28" y="2"/>
                    <a:pt x="28"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 name="Freeform 149">
              <a:extLst>
                <a:ext uri="{FF2B5EF4-FFF2-40B4-BE49-F238E27FC236}">
                  <a16:creationId xmlns:a16="http://schemas.microsoft.com/office/drawing/2014/main" id="{2A395C33-C6D6-AA32-41CD-01D4044C1EF7}"/>
                </a:ext>
              </a:extLst>
            </p:cNvPr>
            <p:cNvSpPr/>
            <p:nvPr/>
          </p:nvSpPr>
          <p:spPr bwMode="auto">
            <a:xfrm rot="10800000">
              <a:off x="4419600" y="-46037"/>
              <a:ext cx="88900" cy="42863"/>
            </a:xfrm>
            <a:custGeom>
              <a:avLst/>
              <a:gdLst>
                <a:gd name="T0" fmla="*/ 28 w 28"/>
                <a:gd name="T1" fmla="*/ 5 h 11"/>
                <a:gd name="T2" fmla="*/ 16 w 28"/>
                <a:gd name="T3" fmla="*/ 11 h 11"/>
                <a:gd name="T4" fmla="*/ 0 w 28"/>
                <a:gd name="T5" fmla="*/ 6 h 11"/>
                <a:gd name="T6" fmla="*/ 16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8" y="9"/>
                    <a:pt x="24" y="11"/>
                    <a:pt x="16" y="11"/>
                  </a:cubicBezTo>
                  <a:cubicBezTo>
                    <a:pt x="7" y="11"/>
                    <a:pt x="0" y="9"/>
                    <a:pt x="0" y="6"/>
                  </a:cubicBezTo>
                  <a:cubicBezTo>
                    <a:pt x="0" y="2"/>
                    <a:pt x="6" y="0"/>
                    <a:pt x="16" y="0"/>
                  </a:cubicBezTo>
                  <a:cubicBezTo>
                    <a:pt x="25" y="0"/>
                    <a:pt x="28" y="2"/>
                    <a:pt x="28"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 name="Freeform 150">
              <a:extLst>
                <a:ext uri="{FF2B5EF4-FFF2-40B4-BE49-F238E27FC236}">
                  <a16:creationId xmlns:a16="http://schemas.microsoft.com/office/drawing/2014/main" id="{B309F93A-7BE2-F5E1-F149-F65C2CF39E1B}"/>
                </a:ext>
              </a:extLst>
            </p:cNvPr>
            <p:cNvSpPr/>
            <p:nvPr/>
          </p:nvSpPr>
          <p:spPr bwMode="auto">
            <a:xfrm rot="10800000">
              <a:off x="1577975" y="-19050"/>
              <a:ext cx="92075" cy="42863"/>
            </a:xfrm>
            <a:custGeom>
              <a:avLst/>
              <a:gdLst>
                <a:gd name="T0" fmla="*/ 0 w 29"/>
                <a:gd name="T1" fmla="*/ 6 h 11"/>
                <a:gd name="T2" fmla="*/ 13 w 29"/>
                <a:gd name="T3" fmla="*/ 0 h 11"/>
                <a:gd name="T4" fmla="*/ 29 w 29"/>
                <a:gd name="T5" fmla="*/ 6 h 11"/>
                <a:gd name="T6" fmla="*/ 13 w 29"/>
                <a:gd name="T7" fmla="*/ 11 h 11"/>
                <a:gd name="T8" fmla="*/ 0 w 29"/>
                <a:gd name="T9" fmla="*/ 6 h 11"/>
              </a:gdLst>
              <a:ahLst/>
              <a:cxnLst>
                <a:cxn ang="0">
                  <a:pos x="T0" y="T1"/>
                </a:cxn>
                <a:cxn ang="0">
                  <a:pos x="T2" y="T3"/>
                </a:cxn>
                <a:cxn ang="0">
                  <a:pos x="T4" y="T5"/>
                </a:cxn>
                <a:cxn ang="0">
                  <a:pos x="T6" y="T7"/>
                </a:cxn>
                <a:cxn ang="0">
                  <a:pos x="T8" y="T9"/>
                </a:cxn>
              </a:cxnLst>
              <a:rect l="0" t="0" r="r" b="b"/>
              <a:pathLst>
                <a:path w="28" h="11">
                  <a:moveTo>
                    <a:pt x="0" y="6"/>
                  </a:moveTo>
                  <a:cubicBezTo>
                    <a:pt x="0" y="3"/>
                    <a:pt x="4" y="0"/>
                    <a:pt x="13" y="0"/>
                  </a:cubicBezTo>
                  <a:cubicBezTo>
                    <a:pt x="22" y="0"/>
                    <a:pt x="29" y="2"/>
                    <a:pt x="29" y="6"/>
                  </a:cubicBezTo>
                  <a:cubicBezTo>
                    <a:pt x="28" y="9"/>
                    <a:pt x="22" y="11"/>
                    <a:pt x="13" y="11"/>
                  </a:cubicBezTo>
                  <a:cubicBezTo>
                    <a:pt x="4" y="11"/>
                    <a:pt x="1" y="9"/>
                    <a:pt x="0"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 name="Freeform 151">
              <a:extLst>
                <a:ext uri="{FF2B5EF4-FFF2-40B4-BE49-F238E27FC236}">
                  <a16:creationId xmlns:a16="http://schemas.microsoft.com/office/drawing/2014/main" id="{F18AFBD1-5445-268E-B527-35655678B2EF}"/>
                </a:ext>
              </a:extLst>
            </p:cNvPr>
            <p:cNvSpPr/>
            <p:nvPr/>
          </p:nvSpPr>
          <p:spPr bwMode="auto">
            <a:xfrm rot="10800000">
              <a:off x="739775" y="-30162"/>
              <a:ext cx="92075" cy="42863"/>
            </a:xfrm>
            <a:custGeom>
              <a:avLst/>
              <a:gdLst>
                <a:gd name="T0" fmla="*/ 15 w 29"/>
                <a:gd name="T1" fmla="*/ 0 h 11"/>
                <a:gd name="T2" fmla="*/ 29 w 29"/>
                <a:gd name="T3" fmla="*/ 5 h 11"/>
                <a:gd name="T4" fmla="*/ 15 w 29"/>
                <a:gd name="T5" fmla="*/ 11 h 11"/>
                <a:gd name="T6" fmla="*/ 1 w 29"/>
                <a:gd name="T7" fmla="*/ 6 h 11"/>
                <a:gd name="T8" fmla="*/ 15 w 29"/>
                <a:gd name="T9" fmla="*/ 0 h 11"/>
              </a:gdLst>
              <a:ahLst/>
              <a:cxnLst>
                <a:cxn ang="0">
                  <a:pos x="T0" y="T1"/>
                </a:cxn>
                <a:cxn ang="0">
                  <a:pos x="T2" y="T3"/>
                </a:cxn>
                <a:cxn ang="0">
                  <a:pos x="T4" y="T5"/>
                </a:cxn>
                <a:cxn ang="0">
                  <a:pos x="T6" y="T7"/>
                </a:cxn>
                <a:cxn ang="0">
                  <a:pos x="T8" y="T9"/>
                </a:cxn>
              </a:cxnLst>
              <a:rect l="0" t="0" r="r" b="b"/>
              <a:pathLst>
                <a:path w="28" h="11">
                  <a:moveTo>
                    <a:pt x="15" y="0"/>
                  </a:moveTo>
                  <a:cubicBezTo>
                    <a:pt x="23" y="0"/>
                    <a:pt x="29" y="2"/>
                    <a:pt x="29" y="5"/>
                  </a:cubicBezTo>
                  <a:cubicBezTo>
                    <a:pt x="29" y="9"/>
                    <a:pt x="24" y="11"/>
                    <a:pt x="15" y="11"/>
                  </a:cubicBezTo>
                  <a:cubicBezTo>
                    <a:pt x="8" y="11"/>
                    <a:pt x="1" y="9"/>
                    <a:pt x="1" y="6"/>
                  </a:cubicBezTo>
                  <a:cubicBezTo>
                    <a:pt x="0" y="2"/>
                    <a:pt x="6" y="0"/>
                    <a:pt x="15"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 name="Freeform 152">
              <a:extLst>
                <a:ext uri="{FF2B5EF4-FFF2-40B4-BE49-F238E27FC236}">
                  <a16:creationId xmlns:a16="http://schemas.microsoft.com/office/drawing/2014/main" id="{BC863F4C-9AE0-0F5D-23FC-4FB21075C655}"/>
                </a:ext>
              </a:extLst>
            </p:cNvPr>
            <p:cNvSpPr/>
            <p:nvPr/>
          </p:nvSpPr>
          <p:spPr bwMode="auto">
            <a:xfrm rot="10800000">
              <a:off x="12061825" y="284163"/>
              <a:ext cx="88900" cy="46038"/>
            </a:xfrm>
            <a:custGeom>
              <a:avLst/>
              <a:gdLst>
                <a:gd name="T0" fmla="*/ 15 w 28"/>
                <a:gd name="T1" fmla="*/ 12 h 12"/>
                <a:gd name="T2" fmla="*/ 0 w 28"/>
                <a:gd name="T3" fmla="*/ 7 h 12"/>
                <a:gd name="T4" fmla="*/ 14 w 28"/>
                <a:gd name="T5" fmla="*/ 0 h 12"/>
                <a:gd name="T6" fmla="*/ 28 w 28"/>
                <a:gd name="T7" fmla="*/ 6 h 12"/>
                <a:gd name="T8" fmla="*/ 15 w 28"/>
                <a:gd name="T9" fmla="*/ 12 h 12"/>
              </a:gdLst>
              <a:ahLst/>
              <a:cxnLst>
                <a:cxn ang="0">
                  <a:pos x="T0" y="T1"/>
                </a:cxn>
                <a:cxn ang="0">
                  <a:pos x="T2" y="T3"/>
                </a:cxn>
                <a:cxn ang="0">
                  <a:pos x="T4" y="T5"/>
                </a:cxn>
                <a:cxn ang="0">
                  <a:pos x="T6" y="T7"/>
                </a:cxn>
                <a:cxn ang="0">
                  <a:pos x="T8" y="T9"/>
                </a:cxn>
              </a:cxnLst>
              <a:rect l="0" t="0" r="r" b="b"/>
              <a:pathLst>
                <a:path w="28" h="12">
                  <a:moveTo>
                    <a:pt x="15" y="12"/>
                  </a:moveTo>
                  <a:cubicBezTo>
                    <a:pt x="6" y="11"/>
                    <a:pt x="0" y="10"/>
                    <a:pt x="0" y="7"/>
                  </a:cubicBezTo>
                  <a:cubicBezTo>
                    <a:pt x="0" y="3"/>
                    <a:pt x="5" y="0"/>
                    <a:pt x="14" y="0"/>
                  </a:cubicBezTo>
                  <a:cubicBezTo>
                    <a:pt x="22" y="0"/>
                    <a:pt x="28" y="3"/>
                    <a:pt x="28" y="6"/>
                  </a:cubicBezTo>
                  <a:cubicBezTo>
                    <a:pt x="28" y="9"/>
                    <a:pt x="24" y="12"/>
                    <a:pt x="15" y="12"/>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 name="Freeform 153">
              <a:extLst>
                <a:ext uri="{FF2B5EF4-FFF2-40B4-BE49-F238E27FC236}">
                  <a16:creationId xmlns:a16="http://schemas.microsoft.com/office/drawing/2014/main" id="{10DD73CF-1128-E123-45D0-A369F4A9A555}"/>
                </a:ext>
              </a:extLst>
            </p:cNvPr>
            <p:cNvSpPr/>
            <p:nvPr/>
          </p:nvSpPr>
          <p:spPr bwMode="auto">
            <a:xfrm rot="10800000">
              <a:off x="1476375" y="-33337"/>
              <a:ext cx="92075" cy="41275"/>
            </a:xfrm>
            <a:custGeom>
              <a:avLst/>
              <a:gdLst>
                <a:gd name="T0" fmla="*/ 29 w 29"/>
                <a:gd name="T1" fmla="*/ 5 h 11"/>
                <a:gd name="T2" fmla="*/ 17 w 29"/>
                <a:gd name="T3" fmla="*/ 11 h 11"/>
                <a:gd name="T4" fmla="*/ 1 w 29"/>
                <a:gd name="T5" fmla="*/ 5 h 11"/>
                <a:gd name="T6" fmla="*/ 14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9" y="8"/>
                    <a:pt x="25" y="11"/>
                    <a:pt x="17" y="11"/>
                  </a:cubicBezTo>
                  <a:cubicBezTo>
                    <a:pt x="7" y="11"/>
                    <a:pt x="1" y="9"/>
                    <a:pt x="1" y="5"/>
                  </a:cubicBezTo>
                  <a:cubicBezTo>
                    <a:pt x="0" y="2"/>
                    <a:pt x="6" y="0"/>
                    <a:pt x="14" y="0"/>
                  </a:cubicBezTo>
                  <a:cubicBezTo>
                    <a:pt x="22" y="0"/>
                    <a:pt x="29" y="1"/>
                    <a:pt x="29"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 name="Freeform 154">
              <a:extLst>
                <a:ext uri="{FF2B5EF4-FFF2-40B4-BE49-F238E27FC236}">
                  <a16:creationId xmlns:a16="http://schemas.microsoft.com/office/drawing/2014/main" id="{45A8DBA5-B609-6F3F-2F50-C5BE49C4E492}"/>
                </a:ext>
              </a:extLst>
            </p:cNvPr>
            <p:cNvSpPr/>
            <p:nvPr/>
          </p:nvSpPr>
          <p:spPr bwMode="auto">
            <a:xfrm rot="10800000">
              <a:off x="1082675" y="-19050"/>
              <a:ext cx="92075" cy="42863"/>
            </a:xfrm>
            <a:custGeom>
              <a:avLst/>
              <a:gdLst>
                <a:gd name="T0" fmla="*/ 28 w 29"/>
                <a:gd name="T1" fmla="*/ 4 h 11"/>
                <a:gd name="T2" fmla="*/ 15 w 29"/>
                <a:gd name="T3" fmla="*/ 11 h 11"/>
                <a:gd name="T4" fmla="*/ 0 w 29"/>
                <a:gd name="T5" fmla="*/ 6 h 11"/>
                <a:gd name="T6" fmla="*/ 14 w 29"/>
                <a:gd name="T7" fmla="*/ 0 h 11"/>
                <a:gd name="T8" fmla="*/ 28 w 29"/>
                <a:gd name="T9" fmla="*/ 4 h 11"/>
              </a:gdLst>
              <a:ahLst/>
              <a:cxnLst>
                <a:cxn ang="0">
                  <a:pos x="T0" y="T1"/>
                </a:cxn>
                <a:cxn ang="0">
                  <a:pos x="T2" y="T3"/>
                </a:cxn>
                <a:cxn ang="0">
                  <a:pos x="T4" y="T5"/>
                </a:cxn>
                <a:cxn ang="0">
                  <a:pos x="T6" y="T7"/>
                </a:cxn>
                <a:cxn ang="0">
                  <a:pos x="T8" y="T9"/>
                </a:cxn>
              </a:cxnLst>
              <a:rect l="0" t="0" r="r" b="b"/>
              <a:pathLst>
                <a:path w="28" h="11">
                  <a:moveTo>
                    <a:pt x="28" y="4"/>
                  </a:moveTo>
                  <a:cubicBezTo>
                    <a:pt x="28" y="9"/>
                    <a:pt x="24" y="11"/>
                    <a:pt x="15" y="11"/>
                  </a:cubicBezTo>
                  <a:cubicBezTo>
                    <a:pt x="6" y="11"/>
                    <a:pt x="0" y="9"/>
                    <a:pt x="0" y="6"/>
                  </a:cubicBezTo>
                  <a:cubicBezTo>
                    <a:pt x="0" y="3"/>
                    <a:pt x="6" y="0"/>
                    <a:pt x="14" y="0"/>
                  </a:cubicBezTo>
                  <a:cubicBezTo>
                    <a:pt x="23" y="0"/>
                    <a:pt x="29" y="2"/>
                    <a:pt x="28"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 name="Freeform 155">
              <a:extLst>
                <a:ext uri="{FF2B5EF4-FFF2-40B4-BE49-F238E27FC236}">
                  <a16:creationId xmlns:a16="http://schemas.microsoft.com/office/drawing/2014/main" id="{B50A72B2-82D6-59E3-DDF5-71FA710BA4C9}"/>
                </a:ext>
              </a:extLst>
            </p:cNvPr>
            <p:cNvSpPr/>
            <p:nvPr/>
          </p:nvSpPr>
          <p:spPr bwMode="auto">
            <a:xfrm rot="10800000">
              <a:off x="4283075" y="-6350"/>
              <a:ext cx="88900" cy="42863"/>
            </a:xfrm>
            <a:custGeom>
              <a:avLst/>
              <a:gdLst>
                <a:gd name="T0" fmla="*/ 16 w 28"/>
                <a:gd name="T1" fmla="*/ 11 h 11"/>
                <a:gd name="T2" fmla="*/ 0 w 28"/>
                <a:gd name="T3" fmla="*/ 6 h 11"/>
                <a:gd name="T4" fmla="*/ 14 w 28"/>
                <a:gd name="T5" fmla="*/ 0 h 11"/>
                <a:gd name="T6" fmla="*/ 28 w 28"/>
                <a:gd name="T7" fmla="*/ 5 h 11"/>
                <a:gd name="T8" fmla="*/ 16 w 28"/>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5" y="11"/>
                    <a:pt x="0" y="9"/>
                    <a:pt x="0" y="6"/>
                  </a:cubicBezTo>
                  <a:cubicBezTo>
                    <a:pt x="0" y="2"/>
                    <a:pt x="5" y="0"/>
                    <a:pt x="14" y="0"/>
                  </a:cubicBezTo>
                  <a:cubicBezTo>
                    <a:pt x="22" y="0"/>
                    <a:pt x="28" y="2"/>
                    <a:pt x="28" y="5"/>
                  </a:cubicBezTo>
                  <a:cubicBezTo>
                    <a:pt x="27" y="9"/>
                    <a:pt x="23" y="11"/>
                    <a:pt x="16"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 name="Freeform 156">
              <a:extLst>
                <a:ext uri="{FF2B5EF4-FFF2-40B4-BE49-F238E27FC236}">
                  <a16:creationId xmlns:a16="http://schemas.microsoft.com/office/drawing/2014/main" id="{E840C900-1852-80A0-FA71-7B3A9AD5C8F0}"/>
                </a:ext>
              </a:extLst>
            </p:cNvPr>
            <p:cNvSpPr/>
            <p:nvPr/>
          </p:nvSpPr>
          <p:spPr bwMode="auto">
            <a:xfrm rot="10800000">
              <a:off x="981075" y="-6350"/>
              <a:ext cx="85725" cy="42863"/>
            </a:xfrm>
            <a:custGeom>
              <a:avLst/>
              <a:gdLst>
                <a:gd name="T0" fmla="*/ 13 w 27"/>
                <a:gd name="T1" fmla="*/ 0 h 11"/>
                <a:gd name="T2" fmla="*/ 27 w 27"/>
                <a:gd name="T3" fmla="*/ 5 h 11"/>
                <a:gd name="T4" fmla="*/ 13 w 27"/>
                <a:gd name="T5" fmla="*/ 11 h 11"/>
                <a:gd name="T6" fmla="*/ 0 w 27"/>
                <a:gd name="T7" fmla="*/ 6 h 11"/>
                <a:gd name="T8" fmla="*/ 13 w 27"/>
                <a:gd name="T9" fmla="*/ 0 h 11"/>
              </a:gdLst>
              <a:ahLst/>
              <a:cxnLst>
                <a:cxn ang="0">
                  <a:pos x="T0" y="T1"/>
                </a:cxn>
                <a:cxn ang="0">
                  <a:pos x="T2" y="T3"/>
                </a:cxn>
                <a:cxn ang="0">
                  <a:pos x="T4" y="T5"/>
                </a:cxn>
                <a:cxn ang="0">
                  <a:pos x="T6" y="T7"/>
                </a:cxn>
                <a:cxn ang="0">
                  <a:pos x="T8" y="T9"/>
                </a:cxn>
              </a:cxnLst>
              <a:rect l="0" t="0" r="r" b="b"/>
              <a:pathLst>
                <a:path w="27" h="11">
                  <a:moveTo>
                    <a:pt x="13" y="0"/>
                  </a:moveTo>
                  <a:cubicBezTo>
                    <a:pt x="22" y="0"/>
                    <a:pt x="27" y="2"/>
                    <a:pt x="27" y="5"/>
                  </a:cubicBezTo>
                  <a:cubicBezTo>
                    <a:pt x="27" y="8"/>
                    <a:pt x="22" y="11"/>
                    <a:pt x="13" y="11"/>
                  </a:cubicBezTo>
                  <a:cubicBezTo>
                    <a:pt x="4" y="11"/>
                    <a:pt x="0" y="9"/>
                    <a:pt x="0" y="6"/>
                  </a:cubicBezTo>
                  <a:cubicBezTo>
                    <a:pt x="0" y="2"/>
                    <a:pt x="4" y="0"/>
                    <a:pt x="13"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 name="Freeform 157">
              <a:extLst>
                <a:ext uri="{FF2B5EF4-FFF2-40B4-BE49-F238E27FC236}">
                  <a16:creationId xmlns:a16="http://schemas.microsoft.com/office/drawing/2014/main" id="{CA0B54D2-0B81-A723-CC2F-044123241A44}"/>
                </a:ext>
              </a:extLst>
            </p:cNvPr>
            <p:cNvSpPr/>
            <p:nvPr/>
          </p:nvSpPr>
          <p:spPr bwMode="auto">
            <a:xfrm rot="10800000">
              <a:off x="11572875" y="482602"/>
              <a:ext cx="123825" cy="53975"/>
            </a:xfrm>
            <a:custGeom>
              <a:avLst/>
              <a:gdLst>
                <a:gd name="T0" fmla="*/ 0 w 39"/>
                <a:gd name="T1" fmla="*/ 5 h 14"/>
                <a:gd name="T2" fmla="*/ 29 w 39"/>
                <a:gd name="T3" fmla="*/ 0 h 14"/>
                <a:gd name="T4" fmla="*/ 30 w 39"/>
                <a:gd name="T5" fmla="*/ 9 h 14"/>
                <a:gd name="T6" fmla="*/ 6 w 39"/>
                <a:gd name="T7" fmla="*/ 8 h 14"/>
                <a:gd name="T8" fmla="*/ 0 w 39"/>
                <a:gd name="T9" fmla="*/ 5 h 14"/>
              </a:gdLst>
              <a:ahLst/>
              <a:cxnLst>
                <a:cxn ang="0">
                  <a:pos x="T0" y="T1"/>
                </a:cxn>
                <a:cxn ang="0">
                  <a:pos x="T2" y="T3"/>
                </a:cxn>
                <a:cxn ang="0">
                  <a:pos x="T4" y="T5"/>
                </a:cxn>
                <a:cxn ang="0">
                  <a:pos x="T6" y="T7"/>
                </a:cxn>
                <a:cxn ang="0">
                  <a:pos x="T8" y="T9"/>
                </a:cxn>
              </a:cxnLst>
              <a:rect l="0" t="0" r="r" b="b"/>
              <a:pathLst>
                <a:path w="39" h="14">
                  <a:moveTo>
                    <a:pt x="0" y="5"/>
                  </a:moveTo>
                  <a:cubicBezTo>
                    <a:pt x="9" y="3"/>
                    <a:pt x="19" y="1"/>
                    <a:pt x="29" y="0"/>
                  </a:cubicBezTo>
                  <a:cubicBezTo>
                    <a:pt x="28" y="3"/>
                    <a:pt x="39" y="6"/>
                    <a:pt x="30" y="9"/>
                  </a:cubicBezTo>
                  <a:cubicBezTo>
                    <a:pt x="20" y="14"/>
                    <a:pt x="12" y="13"/>
                    <a:pt x="6" y="8"/>
                  </a:cubicBezTo>
                  <a:cubicBezTo>
                    <a:pt x="5" y="7"/>
                    <a:pt x="5" y="5"/>
                    <a:pt x="0" y="5"/>
                  </a:cubicBezTo>
                  <a:close/>
                </a:path>
              </a:pathLst>
            </a:custGeom>
            <a:solidFill>
              <a:srgbClr val="E2B1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 name="Freeform 158">
              <a:extLst>
                <a:ext uri="{FF2B5EF4-FFF2-40B4-BE49-F238E27FC236}">
                  <a16:creationId xmlns:a16="http://schemas.microsoft.com/office/drawing/2014/main" id="{570EC230-2EC1-EEB4-FED2-360439BF4136}"/>
                </a:ext>
              </a:extLst>
            </p:cNvPr>
            <p:cNvSpPr/>
            <p:nvPr/>
          </p:nvSpPr>
          <p:spPr bwMode="auto">
            <a:xfrm rot="10800000">
              <a:off x="11750675" y="404814"/>
              <a:ext cx="92075" cy="42863"/>
            </a:xfrm>
            <a:custGeom>
              <a:avLst/>
              <a:gdLst>
                <a:gd name="T0" fmla="*/ 0 w 29"/>
                <a:gd name="T1" fmla="*/ 5 h 11"/>
                <a:gd name="T2" fmla="*/ 13 w 29"/>
                <a:gd name="T3" fmla="*/ 0 h 11"/>
                <a:gd name="T4" fmla="*/ 28 w 29"/>
                <a:gd name="T5" fmla="*/ 5 h 11"/>
                <a:gd name="T6" fmla="*/ 13 w 29"/>
                <a:gd name="T7" fmla="*/ 11 h 11"/>
                <a:gd name="T8" fmla="*/ 0 w 29"/>
                <a:gd name="T9" fmla="*/ 5 h 11"/>
              </a:gdLst>
              <a:ahLst/>
              <a:cxnLst>
                <a:cxn ang="0">
                  <a:pos x="T0" y="T1"/>
                </a:cxn>
                <a:cxn ang="0">
                  <a:pos x="T2" y="T3"/>
                </a:cxn>
                <a:cxn ang="0">
                  <a:pos x="T4" y="T5"/>
                </a:cxn>
                <a:cxn ang="0">
                  <a:pos x="T6" y="T7"/>
                </a:cxn>
                <a:cxn ang="0">
                  <a:pos x="T8" y="T9"/>
                </a:cxn>
              </a:cxnLst>
              <a:rect l="0" t="0" r="r" b="b"/>
              <a:pathLst>
                <a:path w="28" h="11">
                  <a:moveTo>
                    <a:pt x="0" y="5"/>
                  </a:moveTo>
                  <a:cubicBezTo>
                    <a:pt x="0" y="2"/>
                    <a:pt x="6" y="0"/>
                    <a:pt x="13" y="0"/>
                  </a:cubicBezTo>
                  <a:cubicBezTo>
                    <a:pt x="21" y="0"/>
                    <a:pt x="29" y="2"/>
                    <a:pt x="28" y="5"/>
                  </a:cubicBezTo>
                  <a:cubicBezTo>
                    <a:pt x="28" y="9"/>
                    <a:pt x="22" y="11"/>
                    <a:pt x="13" y="11"/>
                  </a:cubicBezTo>
                  <a:cubicBezTo>
                    <a:pt x="4" y="11"/>
                    <a:pt x="0" y="9"/>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 name="Freeform 159">
              <a:extLst>
                <a:ext uri="{FF2B5EF4-FFF2-40B4-BE49-F238E27FC236}">
                  <a16:creationId xmlns:a16="http://schemas.microsoft.com/office/drawing/2014/main" id="{3171A0EF-9501-9908-318A-7035D7FDA31D}"/>
                </a:ext>
              </a:extLst>
            </p:cNvPr>
            <p:cNvSpPr/>
            <p:nvPr/>
          </p:nvSpPr>
          <p:spPr bwMode="auto">
            <a:xfrm rot="10800000">
              <a:off x="8388350" y="85725"/>
              <a:ext cx="98425" cy="47625"/>
            </a:xfrm>
            <a:custGeom>
              <a:avLst/>
              <a:gdLst>
                <a:gd name="T0" fmla="*/ 7 w 31"/>
                <a:gd name="T1" fmla="*/ 0 h 12"/>
                <a:gd name="T2" fmla="*/ 30 w 31"/>
                <a:gd name="T3" fmla="*/ 3 h 12"/>
                <a:gd name="T4" fmla="*/ 29 w 31"/>
                <a:gd name="T5" fmla="*/ 8 h 12"/>
                <a:gd name="T6" fmla="*/ 10 w 31"/>
                <a:gd name="T7" fmla="*/ 11 h 12"/>
                <a:gd name="T8" fmla="*/ 2 w 31"/>
                <a:gd name="T9" fmla="*/ 4 h 12"/>
                <a:gd name="T10" fmla="*/ 7 w 31"/>
                <a:gd name="T11" fmla="*/ 0 h 12"/>
              </a:gdLst>
              <a:ahLst/>
              <a:cxnLst>
                <a:cxn ang="0">
                  <a:pos x="T0" y="T1"/>
                </a:cxn>
                <a:cxn ang="0">
                  <a:pos x="T2" y="T3"/>
                </a:cxn>
                <a:cxn ang="0">
                  <a:pos x="T4" y="T5"/>
                </a:cxn>
                <a:cxn ang="0">
                  <a:pos x="T6" y="T7"/>
                </a:cxn>
                <a:cxn ang="0">
                  <a:pos x="T8" y="T9"/>
                </a:cxn>
                <a:cxn ang="0">
                  <a:pos x="T10" y="T11"/>
                </a:cxn>
              </a:cxnLst>
              <a:rect l="0" t="0" r="r" b="b"/>
              <a:pathLst>
                <a:path w="31" h="12">
                  <a:moveTo>
                    <a:pt x="7" y="0"/>
                  </a:moveTo>
                  <a:cubicBezTo>
                    <a:pt x="15" y="1"/>
                    <a:pt x="23" y="2"/>
                    <a:pt x="30" y="3"/>
                  </a:cubicBezTo>
                  <a:cubicBezTo>
                    <a:pt x="30" y="5"/>
                    <a:pt x="31" y="7"/>
                    <a:pt x="29" y="8"/>
                  </a:cubicBezTo>
                  <a:cubicBezTo>
                    <a:pt x="26" y="12"/>
                    <a:pt x="17" y="12"/>
                    <a:pt x="10" y="11"/>
                  </a:cubicBezTo>
                  <a:cubicBezTo>
                    <a:pt x="2" y="10"/>
                    <a:pt x="0" y="7"/>
                    <a:pt x="2" y="4"/>
                  </a:cubicBezTo>
                  <a:cubicBezTo>
                    <a:pt x="3" y="3"/>
                    <a:pt x="6" y="1"/>
                    <a:pt x="7" y="0"/>
                  </a:cubicBezTo>
                  <a:close/>
                </a:path>
              </a:pathLst>
            </a:custGeom>
            <a:solidFill>
              <a:srgbClr val="E3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 name="Freeform 160">
              <a:extLst>
                <a:ext uri="{FF2B5EF4-FFF2-40B4-BE49-F238E27FC236}">
                  <a16:creationId xmlns:a16="http://schemas.microsoft.com/office/drawing/2014/main" id="{172B3D32-B02B-695C-F277-D6185A4DAF59}"/>
                </a:ext>
              </a:extLst>
            </p:cNvPr>
            <p:cNvSpPr/>
            <p:nvPr/>
          </p:nvSpPr>
          <p:spPr bwMode="auto">
            <a:xfrm rot="10800000">
              <a:off x="847725" y="-46037"/>
              <a:ext cx="88900" cy="42863"/>
            </a:xfrm>
            <a:custGeom>
              <a:avLst/>
              <a:gdLst>
                <a:gd name="T0" fmla="*/ 28 w 28"/>
                <a:gd name="T1" fmla="*/ 6 h 11"/>
                <a:gd name="T2" fmla="*/ 14 w 28"/>
                <a:gd name="T3" fmla="*/ 11 h 11"/>
                <a:gd name="T4" fmla="*/ 0 w 28"/>
                <a:gd name="T5" fmla="*/ 5 h 11"/>
                <a:gd name="T6" fmla="*/ 15 w 28"/>
                <a:gd name="T7" fmla="*/ 0 h 11"/>
                <a:gd name="T8" fmla="*/ 28 w 28"/>
                <a:gd name="T9" fmla="*/ 6 h 11"/>
              </a:gdLst>
              <a:ahLst/>
              <a:cxnLst>
                <a:cxn ang="0">
                  <a:pos x="T0" y="T1"/>
                </a:cxn>
                <a:cxn ang="0">
                  <a:pos x="T2" y="T3"/>
                </a:cxn>
                <a:cxn ang="0">
                  <a:pos x="T4" y="T5"/>
                </a:cxn>
                <a:cxn ang="0">
                  <a:pos x="T6" y="T7"/>
                </a:cxn>
                <a:cxn ang="0">
                  <a:pos x="T8" y="T9"/>
                </a:cxn>
              </a:cxnLst>
              <a:rect l="0" t="0" r="r" b="b"/>
              <a:pathLst>
                <a:path w="28" h="11">
                  <a:moveTo>
                    <a:pt x="28" y="6"/>
                  </a:moveTo>
                  <a:cubicBezTo>
                    <a:pt x="28" y="9"/>
                    <a:pt x="22" y="11"/>
                    <a:pt x="14" y="11"/>
                  </a:cubicBezTo>
                  <a:cubicBezTo>
                    <a:pt x="5" y="11"/>
                    <a:pt x="0" y="8"/>
                    <a:pt x="0" y="5"/>
                  </a:cubicBezTo>
                  <a:cubicBezTo>
                    <a:pt x="0" y="2"/>
                    <a:pt x="6" y="0"/>
                    <a:pt x="15" y="0"/>
                  </a:cubicBezTo>
                  <a:cubicBezTo>
                    <a:pt x="24" y="0"/>
                    <a:pt x="27" y="2"/>
                    <a:pt x="28" y="6"/>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 name="Freeform 161">
              <a:extLst>
                <a:ext uri="{FF2B5EF4-FFF2-40B4-BE49-F238E27FC236}">
                  <a16:creationId xmlns:a16="http://schemas.microsoft.com/office/drawing/2014/main" id="{56AD1F46-529D-C7E8-300C-C524E9D2DB73}"/>
                </a:ext>
              </a:extLst>
            </p:cNvPr>
            <p:cNvSpPr/>
            <p:nvPr/>
          </p:nvSpPr>
          <p:spPr bwMode="auto">
            <a:xfrm rot="10800000">
              <a:off x="11925300" y="319089"/>
              <a:ext cx="88900" cy="42863"/>
            </a:xfrm>
            <a:custGeom>
              <a:avLst/>
              <a:gdLst>
                <a:gd name="T0" fmla="*/ 16 w 28"/>
                <a:gd name="T1" fmla="*/ 0 h 11"/>
                <a:gd name="T2" fmla="*/ 28 w 28"/>
                <a:gd name="T3" fmla="*/ 6 h 11"/>
                <a:gd name="T4" fmla="*/ 13 w 28"/>
                <a:gd name="T5" fmla="*/ 11 h 11"/>
                <a:gd name="T6" fmla="*/ 0 w 28"/>
                <a:gd name="T7" fmla="*/ 5 h 11"/>
                <a:gd name="T8" fmla="*/ 16 w 28"/>
                <a:gd name="T9" fmla="*/ 0 h 11"/>
              </a:gdLst>
              <a:ahLst/>
              <a:cxnLst>
                <a:cxn ang="0">
                  <a:pos x="T0" y="T1"/>
                </a:cxn>
                <a:cxn ang="0">
                  <a:pos x="T2" y="T3"/>
                </a:cxn>
                <a:cxn ang="0">
                  <a:pos x="T4" y="T5"/>
                </a:cxn>
                <a:cxn ang="0">
                  <a:pos x="T6" y="T7"/>
                </a:cxn>
                <a:cxn ang="0">
                  <a:pos x="T8" y="T9"/>
                </a:cxn>
              </a:cxnLst>
              <a:rect l="0" t="0" r="r" b="b"/>
              <a:pathLst>
                <a:path w="28" h="11">
                  <a:moveTo>
                    <a:pt x="16" y="0"/>
                  </a:moveTo>
                  <a:cubicBezTo>
                    <a:pt x="23" y="0"/>
                    <a:pt x="27" y="2"/>
                    <a:pt x="28" y="6"/>
                  </a:cubicBezTo>
                  <a:cubicBezTo>
                    <a:pt x="28" y="9"/>
                    <a:pt x="21" y="11"/>
                    <a:pt x="13" y="11"/>
                  </a:cubicBezTo>
                  <a:cubicBezTo>
                    <a:pt x="5" y="11"/>
                    <a:pt x="0" y="9"/>
                    <a:pt x="0" y="5"/>
                  </a:cubicBezTo>
                  <a:cubicBezTo>
                    <a:pt x="0" y="2"/>
                    <a:pt x="5" y="0"/>
                    <a:pt x="16"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 name="Freeform 162">
              <a:extLst>
                <a:ext uri="{FF2B5EF4-FFF2-40B4-BE49-F238E27FC236}">
                  <a16:creationId xmlns:a16="http://schemas.microsoft.com/office/drawing/2014/main" id="{FD8F5A7D-91CC-060F-5F6B-5BBDBE7274CB}"/>
                </a:ext>
              </a:extLst>
            </p:cNvPr>
            <p:cNvSpPr/>
            <p:nvPr/>
          </p:nvSpPr>
          <p:spPr bwMode="auto">
            <a:xfrm rot="10800000">
              <a:off x="11960225" y="268288"/>
              <a:ext cx="88900" cy="42863"/>
            </a:xfrm>
            <a:custGeom>
              <a:avLst/>
              <a:gdLst>
                <a:gd name="T0" fmla="*/ 28 w 28"/>
                <a:gd name="T1" fmla="*/ 5 h 11"/>
                <a:gd name="T2" fmla="*/ 15 w 28"/>
                <a:gd name="T3" fmla="*/ 11 h 11"/>
                <a:gd name="T4" fmla="*/ 0 w 28"/>
                <a:gd name="T5" fmla="*/ 6 h 11"/>
                <a:gd name="T6" fmla="*/ 14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7" y="9"/>
                    <a:pt x="24" y="11"/>
                    <a:pt x="15" y="11"/>
                  </a:cubicBezTo>
                  <a:cubicBezTo>
                    <a:pt x="6" y="11"/>
                    <a:pt x="0" y="9"/>
                    <a:pt x="0" y="6"/>
                  </a:cubicBezTo>
                  <a:cubicBezTo>
                    <a:pt x="0" y="3"/>
                    <a:pt x="5" y="0"/>
                    <a:pt x="14" y="0"/>
                  </a:cubicBezTo>
                  <a:cubicBezTo>
                    <a:pt x="25" y="0"/>
                    <a:pt x="26" y="3"/>
                    <a:pt x="28"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 name="Freeform 163">
              <a:extLst>
                <a:ext uri="{FF2B5EF4-FFF2-40B4-BE49-F238E27FC236}">
                  <a16:creationId xmlns:a16="http://schemas.microsoft.com/office/drawing/2014/main" id="{46C5F6CF-F36D-B7C5-979B-E51F59F9F813}"/>
                </a:ext>
              </a:extLst>
            </p:cNvPr>
            <p:cNvSpPr/>
            <p:nvPr/>
          </p:nvSpPr>
          <p:spPr bwMode="auto">
            <a:xfrm rot="10800000">
              <a:off x="8972550" y="187326"/>
              <a:ext cx="92075" cy="38100"/>
            </a:xfrm>
            <a:custGeom>
              <a:avLst/>
              <a:gdLst>
                <a:gd name="T0" fmla="*/ 16 w 29"/>
                <a:gd name="T1" fmla="*/ 10 h 10"/>
                <a:gd name="T2" fmla="*/ 0 w 29"/>
                <a:gd name="T3" fmla="*/ 5 h 10"/>
                <a:gd name="T4" fmla="*/ 14 w 29"/>
                <a:gd name="T5" fmla="*/ 0 h 10"/>
                <a:gd name="T6" fmla="*/ 29 w 29"/>
                <a:gd name="T7" fmla="*/ 5 h 10"/>
                <a:gd name="T8" fmla="*/ 16 w 29"/>
                <a:gd name="T9" fmla="*/ 10 h 10"/>
              </a:gdLst>
              <a:ahLst/>
              <a:cxnLst>
                <a:cxn ang="0">
                  <a:pos x="T0" y="T1"/>
                </a:cxn>
                <a:cxn ang="0">
                  <a:pos x="T2" y="T3"/>
                </a:cxn>
                <a:cxn ang="0">
                  <a:pos x="T4" y="T5"/>
                </a:cxn>
                <a:cxn ang="0">
                  <a:pos x="T6" y="T7"/>
                </a:cxn>
                <a:cxn ang="0">
                  <a:pos x="T8" y="T9"/>
                </a:cxn>
              </a:cxnLst>
              <a:rect l="0" t="0" r="r" b="b"/>
              <a:pathLst>
                <a:path w="28" h="10">
                  <a:moveTo>
                    <a:pt x="16" y="10"/>
                  </a:moveTo>
                  <a:cubicBezTo>
                    <a:pt x="6" y="10"/>
                    <a:pt x="0" y="9"/>
                    <a:pt x="0" y="5"/>
                  </a:cubicBezTo>
                  <a:cubicBezTo>
                    <a:pt x="0" y="2"/>
                    <a:pt x="6" y="0"/>
                    <a:pt x="14" y="0"/>
                  </a:cubicBezTo>
                  <a:cubicBezTo>
                    <a:pt x="22" y="0"/>
                    <a:pt x="28" y="2"/>
                    <a:pt x="29" y="5"/>
                  </a:cubicBezTo>
                  <a:cubicBezTo>
                    <a:pt x="29" y="9"/>
                    <a:pt x="23" y="10"/>
                    <a:pt x="16"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 name="Freeform 164">
              <a:extLst>
                <a:ext uri="{FF2B5EF4-FFF2-40B4-BE49-F238E27FC236}">
                  <a16:creationId xmlns:a16="http://schemas.microsoft.com/office/drawing/2014/main" id="{1B5C5880-C3B1-162F-F4EC-A1189BA5639A}"/>
                </a:ext>
              </a:extLst>
            </p:cNvPr>
            <p:cNvSpPr/>
            <p:nvPr/>
          </p:nvSpPr>
          <p:spPr bwMode="auto">
            <a:xfrm rot="10800000">
              <a:off x="1187450" y="-33337"/>
              <a:ext cx="92075" cy="41275"/>
            </a:xfrm>
            <a:custGeom>
              <a:avLst/>
              <a:gdLst>
                <a:gd name="T0" fmla="*/ 1 w 29"/>
                <a:gd name="T1" fmla="*/ 5 h 11"/>
                <a:gd name="T2" fmla="*/ 15 w 29"/>
                <a:gd name="T3" fmla="*/ 0 h 11"/>
                <a:gd name="T4" fmla="*/ 29 w 29"/>
                <a:gd name="T5" fmla="*/ 5 h 11"/>
                <a:gd name="T6" fmla="*/ 13 w 29"/>
                <a:gd name="T7" fmla="*/ 11 h 11"/>
                <a:gd name="T8" fmla="*/ 1 w 29"/>
                <a:gd name="T9" fmla="*/ 5 h 11"/>
              </a:gdLst>
              <a:ahLst/>
              <a:cxnLst>
                <a:cxn ang="0">
                  <a:pos x="T0" y="T1"/>
                </a:cxn>
                <a:cxn ang="0">
                  <a:pos x="T2" y="T3"/>
                </a:cxn>
                <a:cxn ang="0">
                  <a:pos x="T4" y="T5"/>
                </a:cxn>
                <a:cxn ang="0">
                  <a:pos x="T6" y="T7"/>
                </a:cxn>
                <a:cxn ang="0">
                  <a:pos x="T8" y="T9"/>
                </a:cxn>
              </a:cxnLst>
              <a:rect l="0" t="0" r="r" b="b"/>
              <a:pathLst>
                <a:path w="28" h="11">
                  <a:moveTo>
                    <a:pt x="1" y="5"/>
                  </a:moveTo>
                  <a:cubicBezTo>
                    <a:pt x="0" y="1"/>
                    <a:pt x="7" y="0"/>
                    <a:pt x="15" y="0"/>
                  </a:cubicBezTo>
                  <a:cubicBezTo>
                    <a:pt x="24" y="0"/>
                    <a:pt x="29" y="2"/>
                    <a:pt x="29" y="5"/>
                  </a:cubicBezTo>
                  <a:cubicBezTo>
                    <a:pt x="28" y="9"/>
                    <a:pt x="22" y="11"/>
                    <a:pt x="13" y="11"/>
                  </a:cubicBezTo>
                  <a:cubicBezTo>
                    <a:pt x="5" y="11"/>
                    <a:pt x="1" y="8"/>
                    <a:pt x="1"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 name="Freeform 165">
              <a:extLst>
                <a:ext uri="{FF2B5EF4-FFF2-40B4-BE49-F238E27FC236}">
                  <a16:creationId xmlns:a16="http://schemas.microsoft.com/office/drawing/2014/main" id="{8329E400-E6E1-0B6E-C61F-55AFB557EDCB}"/>
                </a:ext>
              </a:extLst>
            </p:cNvPr>
            <p:cNvSpPr/>
            <p:nvPr/>
          </p:nvSpPr>
          <p:spPr bwMode="auto">
            <a:xfrm rot="10800000">
              <a:off x="1924050" y="-30162"/>
              <a:ext cx="92075" cy="42863"/>
            </a:xfrm>
            <a:custGeom>
              <a:avLst/>
              <a:gdLst>
                <a:gd name="T0" fmla="*/ 19 w 29"/>
                <a:gd name="T1" fmla="*/ 0 h 11"/>
                <a:gd name="T2" fmla="*/ 29 w 29"/>
                <a:gd name="T3" fmla="*/ 6 h 11"/>
                <a:gd name="T4" fmla="*/ 14 w 29"/>
                <a:gd name="T5" fmla="*/ 11 h 11"/>
                <a:gd name="T6" fmla="*/ 1 w 29"/>
                <a:gd name="T7" fmla="*/ 5 h 11"/>
                <a:gd name="T8" fmla="*/ 19 w 29"/>
                <a:gd name="T9" fmla="*/ 0 h 11"/>
              </a:gdLst>
              <a:ahLst/>
              <a:cxnLst>
                <a:cxn ang="0">
                  <a:pos x="T0" y="T1"/>
                </a:cxn>
                <a:cxn ang="0">
                  <a:pos x="T2" y="T3"/>
                </a:cxn>
                <a:cxn ang="0">
                  <a:pos x="T4" y="T5"/>
                </a:cxn>
                <a:cxn ang="0">
                  <a:pos x="T6" y="T7"/>
                </a:cxn>
                <a:cxn ang="0">
                  <a:pos x="T8" y="T9"/>
                </a:cxn>
              </a:cxnLst>
              <a:rect l="0" t="0" r="r" b="b"/>
              <a:pathLst>
                <a:path w="28" h="11">
                  <a:moveTo>
                    <a:pt x="19" y="0"/>
                  </a:moveTo>
                  <a:cubicBezTo>
                    <a:pt x="24" y="0"/>
                    <a:pt x="28" y="3"/>
                    <a:pt x="29" y="6"/>
                  </a:cubicBezTo>
                  <a:cubicBezTo>
                    <a:pt x="29" y="10"/>
                    <a:pt x="21" y="11"/>
                    <a:pt x="14" y="11"/>
                  </a:cubicBezTo>
                  <a:cubicBezTo>
                    <a:pt x="6" y="11"/>
                    <a:pt x="0" y="9"/>
                    <a:pt x="1" y="5"/>
                  </a:cubicBezTo>
                  <a:cubicBezTo>
                    <a:pt x="1" y="2"/>
                    <a:pt x="6" y="0"/>
                    <a:pt x="19"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 name="Freeform 166">
              <a:extLst>
                <a:ext uri="{FF2B5EF4-FFF2-40B4-BE49-F238E27FC236}">
                  <a16:creationId xmlns:a16="http://schemas.microsoft.com/office/drawing/2014/main" id="{E45E89C4-2333-E14D-E1CC-C7520FE78920}"/>
                </a:ext>
              </a:extLst>
            </p:cNvPr>
            <p:cNvSpPr/>
            <p:nvPr/>
          </p:nvSpPr>
          <p:spPr bwMode="auto">
            <a:xfrm rot="10800000">
              <a:off x="3965575" y="-46037"/>
              <a:ext cx="92075" cy="42863"/>
            </a:xfrm>
            <a:custGeom>
              <a:avLst/>
              <a:gdLst>
                <a:gd name="T0" fmla="*/ 16 w 29"/>
                <a:gd name="T1" fmla="*/ 11 h 11"/>
                <a:gd name="T2" fmla="*/ 1 w 29"/>
                <a:gd name="T3" fmla="*/ 6 h 11"/>
                <a:gd name="T4" fmla="*/ 14 w 29"/>
                <a:gd name="T5" fmla="*/ 0 h 11"/>
                <a:gd name="T6" fmla="*/ 29 w 29"/>
                <a:gd name="T7" fmla="*/ 6 h 11"/>
                <a:gd name="T8" fmla="*/ 16 w 29"/>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7" y="11"/>
                    <a:pt x="2" y="10"/>
                    <a:pt x="1" y="6"/>
                  </a:cubicBezTo>
                  <a:cubicBezTo>
                    <a:pt x="0" y="3"/>
                    <a:pt x="6" y="0"/>
                    <a:pt x="14" y="0"/>
                  </a:cubicBezTo>
                  <a:cubicBezTo>
                    <a:pt x="22" y="0"/>
                    <a:pt x="28" y="2"/>
                    <a:pt x="29" y="6"/>
                  </a:cubicBezTo>
                  <a:cubicBezTo>
                    <a:pt x="29" y="9"/>
                    <a:pt x="25" y="11"/>
                    <a:pt x="16"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 name="Freeform 167">
              <a:extLst>
                <a:ext uri="{FF2B5EF4-FFF2-40B4-BE49-F238E27FC236}">
                  <a16:creationId xmlns:a16="http://schemas.microsoft.com/office/drawing/2014/main" id="{47681636-6BA5-5A1D-2F13-970B68374FDA}"/>
                </a:ext>
              </a:extLst>
            </p:cNvPr>
            <p:cNvSpPr/>
            <p:nvPr/>
          </p:nvSpPr>
          <p:spPr bwMode="auto">
            <a:xfrm rot="10800000">
              <a:off x="3517900" y="-49212"/>
              <a:ext cx="88900" cy="42863"/>
            </a:xfrm>
            <a:custGeom>
              <a:avLst/>
              <a:gdLst>
                <a:gd name="T0" fmla="*/ 28 w 28"/>
                <a:gd name="T1" fmla="*/ 5 h 11"/>
                <a:gd name="T2" fmla="*/ 14 w 28"/>
                <a:gd name="T3" fmla="*/ 11 h 11"/>
                <a:gd name="T4" fmla="*/ 0 w 28"/>
                <a:gd name="T5" fmla="*/ 6 h 11"/>
                <a:gd name="T6" fmla="*/ 15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7" y="8"/>
                    <a:pt x="22" y="11"/>
                    <a:pt x="14" y="11"/>
                  </a:cubicBezTo>
                  <a:cubicBezTo>
                    <a:pt x="6" y="11"/>
                    <a:pt x="0" y="9"/>
                    <a:pt x="0" y="6"/>
                  </a:cubicBezTo>
                  <a:cubicBezTo>
                    <a:pt x="0" y="2"/>
                    <a:pt x="6" y="0"/>
                    <a:pt x="15" y="0"/>
                  </a:cubicBezTo>
                  <a:cubicBezTo>
                    <a:pt x="23" y="0"/>
                    <a:pt x="28" y="2"/>
                    <a:pt x="28"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 name="Freeform 168">
              <a:extLst>
                <a:ext uri="{FF2B5EF4-FFF2-40B4-BE49-F238E27FC236}">
                  <a16:creationId xmlns:a16="http://schemas.microsoft.com/office/drawing/2014/main" id="{B21D49A8-F314-9A6B-EDF9-94B927E6920A}"/>
                </a:ext>
              </a:extLst>
            </p:cNvPr>
            <p:cNvSpPr/>
            <p:nvPr/>
          </p:nvSpPr>
          <p:spPr bwMode="auto">
            <a:xfrm rot="10800000">
              <a:off x="8683625" y="136526"/>
              <a:ext cx="88900" cy="39688"/>
            </a:xfrm>
            <a:custGeom>
              <a:avLst/>
              <a:gdLst>
                <a:gd name="T0" fmla="*/ 12 w 28"/>
                <a:gd name="T1" fmla="*/ 0 h 10"/>
                <a:gd name="T2" fmla="*/ 28 w 28"/>
                <a:gd name="T3" fmla="*/ 5 h 10"/>
                <a:gd name="T4" fmla="*/ 15 w 28"/>
                <a:gd name="T5" fmla="*/ 10 h 10"/>
                <a:gd name="T6" fmla="*/ 0 w 28"/>
                <a:gd name="T7" fmla="*/ 5 h 10"/>
                <a:gd name="T8" fmla="*/ 12 w 28"/>
                <a:gd name="T9" fmla="*/ 0 h 10"/>
              </a:gdLst>
              <a:ahLst/>
              <a:cxnLst>
                <a:cxn ang="0">
                  <a:pos x="T0" y="T1"/>
                </a:cxn>
                <a:cxn ang="0">
                  <a:pos x="T2" y="T3"/>
                </a:cxn>
                <a:cxn ang="0">
                  <a:pos x="T4" y="T5"/>
                </a:cxn>
                <a:cxn ang="0">
                  <a:pos x="T6" y="T7"/>
                </a:cxn>
                <a:cxn ang="0">
                  <a:pos x="T8" y="T9"/>
                </a:cxn>
              </a:cxnLst>
              <a:rect l="0" t="0" r="r" b="b"/>
              <a:pathLst>
                <a:path w="28" h="10">
                  <a:moveTo>
                    <a:pt x="12" y="0"/>
                  </a:moveTo>
                  <a:cubicBezTo>
                    <a:pt x="23" y="0"/>
                    <a:pt x="28" y="1"/>
                    <a:pt x="28" y="5"/>
                  </a:cubicBezTo>
                  <a:cubicBezTo>
                    <a:pt x="28" y="8"/>
                    <a:pt x="23" y="10"/>
                    <a:pt x="15" y="10"/>
                  </a:cubicBezTo>
                  <a:cubicBezTo>
                    <a:pt x="6" y="10"/>
                    <a:pt x="0" y="8"/>
                    <a:pt x="0" y="5"/>
                  </a:cubicBezTo>
                  <a:cubicBezTo>
                    <a:pt x="0" y="1"/>
                    <a:pt x="6" y="0"/>
                    <a:pt x="12"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 name="Freeform 169">
              <a:extLst>
                <a:ext uri="{FF2B5EF4-FFF2-40B4-BE49-F238E27FC236}">
                  <a16:creationId xmlns:a16="http://schemas.microsoft.com/office/drawing/2014/main" id="{446321FB-5F02-E31F-27D0-19937A853288}"/>
                </a:ext>
              </a:extLst>
            </p:cNvPr>
            <p:cNvSpPr/>
            <p:nvPr/>
          </p:nvSpPr>
          <p:spPr bwMode="auto">
            <a:xfrm rot="10800000">
              <a:off x="3063875" y="-49212"/>
              <a:ext cx="92075" cy="42863"/>
            </a:xfrm>
            <a:custGeom>
              <a:avLst/>
              <a:gdLst>
                <a:gd name="T0" fmla="*/ 1 w 29"/>
                <a:gd name="T1" fmla="*/ 5 h 11"/>
                <a:gd name="T2" fmla="*/ 14 w 29"/>
                <a:gd name="T3" fmla="*/ 0 h 11"/>
                <a:gd name="T4" fmla="*/ 28 w 29"/>
                <a:gd name="T5" fmla="*/ 6 h 11"/>
                <a:gd name="T6" fmla="*/ 13 w 29"/>
                <a:gd name="T7" fmla="*/ 11 h 11"/>
                <a:gd name="T8" fmla="*/ 1 w 29"/>
                <a:gd name="T9" fmla="*/ 5 h 11"/>
              </a:gdLst>
              <a:ahLst/>
              <a:cxnLst>
                <a:cxn ang="0">
                  <a:pos x="T0" y="T1"/>
                </a:cxn>
                <a:cxn ang="0">
                  <a:pos x="T2" y="T3"/>
                </a:cxn>
                <a:cxn ang="0">
                  <a:pos x="T4" y="T5"/>
                </a:cxn>
                <a:cxn ang="0">
                  <a:pos x="T6" y="T7"/>
                </a:cxn>
                <a:cxn ang="0">
                  <a:pos x="T8" y="T9"/>
                </a:cxn>
              </a:cxnLst>
              <a:rect l="0" t="0" r="r" b="b"/>
              <a:pathLst>
                <a:path w="28" h="11">
                  <a:moveTo>
                    <a:pt x="1" y="5"/>
                  </a:moveTo>
                  <a:cubicBezTo>
                    <a:pt x="0" y="2"/>
                    <a:pt x="6" y="0"/>
                    <a:pt x="14" y="0"/>
                  </a:cubicBezTo>
                  <a:cubicBezTo>
                    <a:pt x="22" y="0"/>
                    <a:pt x="29" y="2"/>
                    <a:pt x="28" y="6"/>
                  </a:cubicBezTo>
                  <a:cubicBezTo>
                    <a:pt x="28" y="9"/>
                    <a:pt x="23" y="11"/>
                    <a:pt x="13" y="11"/>
                  </a:cubicBezTo>
                  <a:cubicBezTo>
                    <a:pt x="4" y="11"/>
                    <a:pt x="1" y="9"/>
                    <a:pt x="1"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 name="Freeform 170">
              <a:extLst>
                <a:ext uri="{FF2B5EF4-FFF2-40B4-BE49-F238E27FC236}">
                  <a16:creationId xmlns:a16="http://schemas.microsoft.com/office/drawing/2014/main" id="{40B79B9F-0455-AF9E-FE7A-86D9959CF305}"/>
                </a:ext>
              </a:extLst>
            </p:cNvPr>
            <p:cNvSpPr/>
            <p:nvPr/>
          </p:nvSpPr>
          <p:spPr bwMode="auto">
            <a:xfrm rot="10800000">
              <a:off x="4073525" y="-33337"/>
              <a:ext cx="92075" cy="38100"/>
            </a:xfrm>
            <a:custGeom>
              <a:avLst/>
              <a:gdLst>
                <a:gd name="T0" fmla="*/ 16 w 29"/>
                <a:gd name="T1" fmla="*/ 10 h 10"/>
                <a:gd name="T2" fmla="*/ 1 w 29"/>
                <a:gd name="T3" fmla="*/ 4 h 10"/>
                <a:gd name="T4" fmla="*/ 15 w 29"/>
                <a:gd name="T5" fmla="*/ 0 h 10"/>
                <a:gd name="T6" fmla="*/ 29 w 29"/>
                <a:gd name="T7" fmla="*/ 5 h 10"/>
                <a:gd name="T8" fmla="*/ 16 w 29"/>
                <a:gd name="T9" fmla="*/ 10 h 10"/>
              </a:gdLst>
              <a:ahLst/>
              <a:cxnLst>
                <a:cxn ang="0">
                  <a:pos x="T0" y="T1"/>
                </a:cxn>
                <a:cxn ang="0">
                  <a:pos x="T2" y="T3"/>
                </a:cxn>
                <a:cxn ang="0">
                  <a:pos x="T4" y="T5"/>
                </a:cxn>
                <a:cxn ang="0">
                  <a:pos x="T6" y="T7"/>
                </a:cxn>
                <a:cxn ang="0">
                  <a:pos x="T8" y="T9"/>
                </a:cxn>
              </a:cxnLst>
              <a:rect l="0" t="0" r="r" b="b"/>
              <a:pathLst>
                <a:path w="28" h="10">
                  <a:moveTo>
                    <a:pt x="16" y="10"/>
                  </a:moveTo>
                  <a:cubicBezTo>
                    <a:pt x="6" y="10"/>
                    <a:pt x="0" y="8"/>
                    <a:pt x="1" y="4"/>
                  </a:cubicBezTo>
                  <a:cubicBezTo>
                    <a:pt x="1" y="1"/>
                    <a:pt x="6" y="0"/>
                    <a:pt x="15" y="0"/>
                  </a:cubicBezTo>
                  <a:cubicBezTo>
                    <a:pt x="24" y="0"/>
                    <a:pt x="29" y="1"/>
                    <a:pt x="29" y="5"/>
                  </a:cubicBezTo>
                  <a:cubicBezTo>
                    <a:pt x="29" y="8"/>
                    <a:pt x="23" y="10"/>
                    <a:pt x="16"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 name="Freeform 171">
              <a:extLst>
                <a:ext uri="{FF2B5EF4-FFF2-40B4-BE49-F238E27FC236}">
                  <a16:creationId xmlns:a16="http://schemas.microsoft.com/office/drawing/2014/main" id="{6D0810AF-5C0A-5B86-3649-C3E22661FAE7}"/>
                </a:ext>
              </a:extLst>
            </p:cNvPr>
            <p:cNvSpPr/>
            <p:nvPr/>
          </p:nvSpPr>
          <p:spPr bwMode="auto">
            <a:xfrm rot="10800000">
              <a:off x="4527550" y="-33337"/>
              <a:ext cx="88900" cy="46038"/>
            </a:xfrm>
            <a:custGeom>
              <a:avLst/>
              <a:gdLst>
                <a:gd name="T0" fmla="*/ 28 w 28"/>
                <a:gd name="T1" fmla="*/ 6 h 12"/>
                <a:gd name="T2" fmla="*/ 15 w 28"/>
                <a:gd name="T3" fmla="*/ 11 h 12"/>
                <a:gd name="T4" fmla="*/ 1 w 28"/>
                <a:gd name="T5" fmla="*/ 6 h 12"/>
                <a:gd name="T6" fmla="*/ 14 w 28"/>
                <a:gd name="T7" fmla="*/ 0 h 12"/>
                <a:gd name="T8" fmla="*/ 28 w 28"/>
                <a:gd name="T9" fmla="*/ 6 h 12"/>
              </a:gdLst>
              <a:ahLst/>
              <a:cxnLst>
                <a:cxn ang="0">
                  <a:pos x="T0" y="T1"/>
                </a:cxn>
                <a:cxn ang="0">
                  <a:pos x="T2" y="T3"/>
                </a:cxn>
                <a:cxn ang="0">
                  <a:pos x="T4" y="T5"/>
                </a:cxn>
                <a:cxn ang="0">
                  <a:pos x="T6" y="T7"/>
                </a:cxn>
                <a:cxn ang="0">
                  <a:pos x="T8" y="T9"/>
                </a:cxn>
              </a:cxnLst>
              <a:rect l="0" t="0" r="r" b="b"/>
              <a:pathLst>
                <a:path w="28" h="12">
                  <a:moveTo>
                    <a:pt x="28" y="6"/>
                  </a:moveTo>
                  <a:cubicBezTo>
                    <a:pt x="27" y="10"/>
                    <a:pt x="24" y="12"/>
                    <a:pt x="15" y="11"/>
                  </a:cubicBezTo>
                  <a:cubicBezTo>
                    <a:pt x="8" y="11"/>
                    <a:pt x="0" y="10"/>
                    <a:pt x="1" y="6"/>
                  </a:cubicBezTo>
                  <a:cubicBezTo>
                    <a:pt x="2" y="3"/>
                    <a:pt x="5" y="1"/>
                    <a:pt x="14" y="0"/>
                  </a:cubicBezTo>
                  <a:cubicBezTo>
                    <a:pt x="24" y="0"/>
                    <a:pt x="28" y="3"/>
                    <a:pt x="28"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 name="Freeform 172">
              <a:extLst>
                <a:ext uri="{FF2B5EF4-FFF2-40B4-BE49-F238E27FC236}">
                  <a16:creationId xmlns:a16="http://schemas.microsoft.com/office/drawing/2014/main" id="{7949241F-EA79-A1B1-BE90-0BE204EE1C8D}"/>
                </a:ext>
              </a:extLst>
            </p:cNvPr>
            <p:cNvSpPr/>
            <p:nvPr/>
          </p:nvSpPr>
          <p:spPr bwMode="auto">
            <a:xfrm rot="10800000">
              <a:off x="8826500" y="160338"/>
              <a:ext cx="92075" cy="42863"/>
            </a:xfrm>
            <a:custGeom>
              <a:avLst/>
              <a:gdLst>
                <a:gd name="T0" fmla="*/ 29 w 29"/>
                <a:gd name="T1" fmla="*/ 5 h 11"/>
                <a:gd name="T2" fmla="*/ 17 w 29"/>
                <a:gd name="T3" fmla="*/ 11 h 11"/>
                <a:gd name="T4" fmla="*/ 0 w 29"/>
                <a:gd name="T5" fmla="*/ 5 h 11"/>
                <a:gd name="T6" fmla="*/ 13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7" y="8"/>
                    <a:pt x="24" y="11"/>
                    <a:pt x="17" y="11"/>
                  </a:cubicBezTo>
                  <a:cubicBezTo>
                    <a:pt x="9" y="10"/>
                    <a:pt x="0" y="9"/>
                    <a:pt x="0" y="5"/>
                  </a:cubicBezTo>
                  <a:cubicBezTo>
                    <a:pt x="0" y="2"/>
                    <a:pt x="4" y="0"/>
                    <a:pt x="13" y="0"/>
                  </a:cubicBezTo>
                  <a:cubicBezTo>
                    <a:pt x="22" y="0"/>
                    <a:pt x="26" y="2"/>
                    <a:pt x="29"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 name="Freeform 173">
              <a:extLst>
                <a:ext uri="{FF2B5EF4-FFF2-40B4-BE49-F238E27FC236}">
                  <a16:creationId xmlns:a16="http://schemas.microsoft.com/office/drawing/2014/main" id="{828E9D3A-F43E-2DD8-4932-11C59A421072}"/>
                </a:ext>
              </a:extLst>
            </p:cNvPr>
            <p:cNvSpPr/>
            <p:nvPr/>
          </p:nvSpPr>
          <p:spPr bwMode="auto">
            <a:xfrm rot="10800000">
              <a:off x="1685925" y="-6350"/>
              <a:ext cx="92075" cy="42863"/>
            </a:xfrm>
            <a:custGeom>
              <a:avLst/>
              <a:gdLst>
                <a:gd name="T0" fmla="*/ 29 w 29"/>
                <a:gd name="T1" fmla="*/ 5 h 11"/>
                <a:gd name="T2" fmla="*/ 15 w 29"/>
                <a:gd name="T3" fmla="*/ 11 h 11"/>
                <a:gd name="T4" fmla="*/ 1 w 29"/>
                <a:gd name="T5" fmla="*/ 5 h 11"/>
                <a:gd name="T6" fmla="*/ 14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7" y="9"/>
                    <a:pt x="23" y="11"/>
                    <a:pt x="15" y="11"/>
                  </a:cubicBezTo>
                  <a:cubicBezTo>
                    <a:pt x="6" y="11"/>
                    <a:pt x="0" y="8"/>
                    <a:pt x="1" y="5"/>
                  </a:cubicBezTo>
                  <a:cubicBezTo>
                    <a:pt x="1" y="2"/>
                    <a:pt x="7" y="0"/>
                    <a:pt x="14" y="0"/>
                  </a:cubicBezTo>
                  <a:cubicBezTo>
                    <a:pt x="23" y="0"/>
                    <a:pt x="27" y="2"/>
                    <a:pt x="29"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 name="Freeform 174">
              <a:extLst>
                <a:ext uri="{FF2B5EF4-FFF2-40B4-BE49-F238E27FC236}">
                  <a16:creationId xmlns:a16="http://schemas.microsoft.com/office/drawing/2014/main" id="{C1E9EAEF-0007-581E-1417-591985CDCF97}"/>
                </a:ext>
              </a:extLst>
            </p:cNvPr>
            <p:cNvSpPr/>
            <p:nvPr/>
          </p:nvSpPr>
          <p:spPr bwMode="auto">
            <a:xfrm rot="10800000">
              <a:off x="4391025" y="4763"/>
              <a:ext cx="92075" cy="42863"/>
            </a:xfrm>
            <a:custGeom>
              <a:avLst/>
              <a:gdLst>
                <a:gd name="T0" fmla="*/ 17 w 29"/>
                <a:gd name="T1" fmla="*/ 11 h 11"/>
                <a:gd name="T2" fmla="*/ 1 w 29"/>
                <a:gd name="T3" fmla="*/ 5 h 11"/>
                <a:gd name="T4" fmla="*/ 14 w 29"/>
                <a:gd name="T5" fmla="*/ 0 h 11"/>
                <a:gd name="T6" fmla="*/ 29 w 29"/>
                <a:gd name="T7" fmla="*/ 5 h 11"/>
                <a:gd name="T8" fmla="*/ 17 w 29"/>
                <a:gd name="T9" fmla="*/ 11 h 11"/>
              </a:gdLst>
              <a:ahLst/>
              <a:cxnLst>
                <a:cxn ang="0">
                  <a:pos x="T0" y="T1"/>
                </a:cxn>
                <a:cxn ang="0">
                  <a:pos x="T2" y="T3"/>
                </a:cxn>
                <a:cxn ang="0">
                  <a:pos x="T4" y="T5"/>
                </a:cxn>
                <a:cxn ang="0">
                  <a:pos x="T6" y="T7"/>
                </a:cxn>
                <a:cxn ang="0">
                  <a:pos x="T8" y="T9"/>
                </a:cxn>
              </a:cxnLst>
              <a:rect l="0" t="0" r="r" b="b"/>
              <a:pathLst>
                <a:path w="28" h="11">
                  <a:moveTo>
                    <a:pt x="17" y="11"/>
                  </a:moveTo>
                  <a:cubicBezTo>
                    <a:pt x="5" y="11"/>
                    <a:pt x="1" y="8"/>
                    <a:pt x="1" y="5"/>
                  </a:cubicBezTo>
                  <a:cubicBezTo>
                    <a:pt x="0" y="2"/>
                    <a:pt x="6" y="1"/>
                    <a:pt x="14" y="0"/>
                  </a:cubicBezTo>
                  <a:cubicBezTo>
                    <a:pt x="22" y="0"/>
                    <a:pt x="28" y="2"/>
                    <a:pt x="29" y="5"/>
                  </a:cubicBezTo>
                  <a:cubicBezTo>
                    <a:pt x="29" y="9"/>
                    <a:pt x="23" y="10"/>
                    <a:pt x="17"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 name="Freeform 175">
              <a:extLst>
                <a:ext uri="{FF2B5EF4-FFF2-40B4-BE49-F238E27FC236}">
                  <a16:creationId xmlns:a16="http://schemas.microsoft.com/office/drawing/2014/main" id="{D074E82F-86C3-8511-7500-64FE080E6AD9}"/>
                </a:ext>
              </a:extLst>
            </p:cNvPr>
            <p:cNvSpPr/>
            <p:nvPr/>
          </p:nvSpPr>
          <p:spPr bwMode="auto">
            <a:xfrm rot="10800000">
              <a:off x="3171825" y="-38100"/>
              <a:ext cx="92075" cy="42863"/>
            </a:xfrm>
            <a:custGeom>
              <a:avLst/>
              <a:gdLst>
                <a:gd name="T0" fmla="*/ 16 w 29"/>
                <a:gd name="T1" fmla="*/ 11 h 11"/>
                <a:gd name="T2" fmla="*/ 1 w 29"/>
                <a:gd name="T3" fmla="*/ 5 h 11"/>
                <a:gd name="T4" fmla="*/ 13 w 29"/>
                <a:gd name="T5" fmla="*/ 1 h 11"/>
                <a:gd name="T6" fmla="*/ 29 w 29"/>
                <a:gd name="T7" fmla="*/ 5 h 11"/>
                <a:gd name="T8" fmla="*/ 16 w 29"/>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6" y="11"/>
                    <a:pt x="1" y="9"/>
                    <a:pt x="1" y="5"/>
                  </a:cubicBezTo>
                  <a:cubicBezTo>
                    <a:pt x="0" y="2"/>
                    <a:pt x="6" y="1"/>
                    <a:pt x="13" y="1"/>
                  </a:cubicBezTo>
                  <a:cubicBezTo>
                    <a:pt x="21" y="0"/>
                    <a:pt x="28" y="2"/>
                    <a:pt x="29" y="5"/>
                  </a:cubicBezTo>
                  <a:cubicBezTo>
                    <a:pt x="29" y="8"/>
                    <a:pt x="25" y="11"/>
                    <a:pt x="16"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 name="Freeform 176">
              <a:extLst>
                <a:ext uri="{FF2B5EF4-FFF2-40B4-BE49-F238E27FC236}">
                  <a16:creationId xmlns:a16="http://schemas.microsoft.com/office/drawing/2014/main" id="{CE8365E9-8953-1F20-1698-C82A32002C04}"/>
                </a:ext>
              </a:extLst>
            </p:cNvPr>
            <p:cNvSpPr/>
            <p:nvPr/>
          </p:nvSpPr>
          <p:spPr bwMode="auto">
            <a:xfrm rot="10800000">
              <a:off x="11896725" y="369889"/>
              <a:ext cx="82550" cy="42863"/>
            </a:xfrm>
            <a:custGeom>
              <a:avLst/>
              <a:gdLst>
                <a:gd name="T0" fmla="*/ 26 w 26"/>
                <a:gd name="T1" fmla="*/ 4 h 11"/>
                <a:gd name="T2" fmla="*/ 13 w 26"/>
                <a:gd name="T3" fmla="*/ 11 h 11"/>
                <a:gd name="T4" fmla="*/ 0 w 26"/>
                <a:gd name="T5" fmla="*/ 6 h 11"/>
                <a:gd name="T6" fmla="*/ 13 w 26"/>
                <a:gd name="T7" fmla="*/ 0 h 11"/>
                <a:gd name="T8" fmla="*/ 26 w 26"/>
                <a:gd name="T9" fmla="*/ 4 h 11"/>
              </a:gdLst>
              <a:ahLst/>
              <a:cxnLst>
                <a:cxn ang="0">
                  <a:pos x="T0" y="T1"/>
                </a:cxn>
                <a:cxn ang="0">
                  <a:pos x="T2" y="T3"/>
                </a:cxn>
                <a:cxn ang="0">
                  <a:pos x="T4" y="T5"/>
                </a:cxn>
                <a:cxn ang="0">
                  <a:pos x="T6" y="T7"/>
                </a:cxn>
                <a:cxn ang="0">
                  <a:pos x="T8" y="T9"/>
                </a:cxn>
              </a:cxnLst>
              <a:rect l="0" t="0" r="r" b="b"/>
              <a:pathLst>
                <a:path w="26" h="11">
                  <a:moveTo>
                    <a:pt x="26" y="4"/>
                  </a:moveTo>
                  <a:cubicBezTo>
                    <a:pt x="26" y="9"/>
                    <a:pt x="22" y="11"/>
                    <a:pt x="13" y="11"/>
                  </a:cubicBezTo>
                  <a:cubicBezTo>
                    <a:pt x="4" y="11"/>
                    <a:pt x="0" y="9"/>
                    <a:pt x="0" y="6"/>
                  </a:cubicBezTo>
                  <a:cubicBezTo>
                    <a:pt x="0" y="2"/>
                    <a:pt x="5" y="0"/>
                    <a:pt x="13" y="0"/>
                  </a:cubicBezTo>
                  <a:cubicBezTo>
                    <a:pt x="20" y="0"/>
                    <a:pt x="26" y="2"/>
                    <a:pt x="26"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 name="Freeform 177">
              <a:extLst>
                <a:ext uri="{FF2B5EF4-FFF2-40B4-BE49-F238E27FC236}">
                  <a16:creationId xmlns:a16="http://schemas.microsoft.com/office/drawing/2014/main" id="{EC12D8E1-6E8A-4BC7-9F3E-AC542B245603}"/>
                </a:ext>
              </a:extLst>
            </p:cNvPr>
            <p:cNvSpPr/>
            <p:nvPr/>
          </p:nvSpPr>
          <p:spPr bwMode="auto">
            <a:xfrm rot="10800000">
              <a:off x="4178300" y="-19050"/>
              <a:ext cx="85725" cy="42863"/>
            </a:xfrm>
            <a:custGeom>
              <a:avLst/>
              <a:gdLst>
                <a:gd name="T0" fmla="*/ 26 w 27"/>
                <a:gd name="T1" fmla="*/ 5 h 11"/>
                <a:gd name="T2" fmla="*/ 13 w 27"/>
                <a:gd name="T3" fmla="*/ 11 h 11"/>
                <a:gd name="T4" fmla="*/ 0 w 27"/>
                <a:gd name="T5" fmla="*/ 5 h 11"/>
                <a:gd name="T6" fmla="*/ 13 w 27"/>
                <a:gd name="T7" fmla="*/ 0 h 11"/>
                <a:gd name="T8" fmla="*/ 26 w 27"/>
                <a:gd name="T9" fmla="*/ 5 h 11"/>
              </a:gdLst>
              <a:ahLst/>
              <a:cxnLst>
                <a:cxn ang="0">
                  <a:pos x="T0" y="T1"/>
                </a:cxn>
                <a:cxn ang="0">
                  <a:pos x="T2" y="T3"/>
                </a:cxn>
                <a:cxn ang="0">
                  <a:pos x="T4" y="T5"/>
                </a:cxn>
                <a:cxn ang="0">
                  <a:pos x="T6" y="T7"/>
                </a:cxn>
                <a:cxn ang="0">
                  <a:pos x="T8" y="T9"/>
                </a:cxn>
              </a:cxnLst>
              <a:rect l="0" t="0" r="r" b="b"/>
              <a:pathLst>
                <a:path w="27" h="11">
                  <a:moveTo>
                    <a:pt x="26" y="5"/>
                  </a:moveTo>
                  <a:cubicBezTo>
                    <a:pt x="26" y="9"/>
                    <a:pt x="22" y="11"/>
                    <a:pt x="13" y="11"/>
                  </a:cubicBezTo>
                  <a:cubicBezTo>
                    <a:pt x="3" y="11"/>
                    <a:pt x="0" y="9"/>
                    <a:pt x="0" y="5"/>
                  </a:cubicBezTo>
                  <a:cubicBezTo>
                    <a:pt x="0" y="2"/>
                    <a:pt x="6" y="0"/>
                    <a:pt x="13" y="0"/>
                  </a:cubicBezTo>
                  <a:cubicBezTo>
                    <a:pt x="21" y="0"/>
                    <a:pt x="27" y="2"/>
                    <a:pt x="26"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 name="Freeform 178">
              <a:extLst>
                <a:ext uri="{FF2B5EF4-FFF2-40B4-BE49-F238E27FC236}">
                  <a16:creationId xmlns:a16="http://schemas.microsoft.com/office/drawing/2014/main" id="{F8590C4A-7AC9-2E52-0AE7-04E238BF809E}"/>
                </a:ext>
              </a:extLst>
            </p:cNvPr>
            <p:cNvSpPr/>
            <p:nvPr/>
          </p:nvSpPr>
          <p:spPr bwMode="auto">
            <a:xfrm rot="10800000">
              <a:off x="8134350" y="82550"/>
              <a:ext cx="200025" cy="26988"/>
            </a:xfrm>
            <a:custGeom>
              <a:avLst/>
              <a:gdLst>
                <a:gd name="T0" fmla="*/ 11 w 63"/>
                <a:gd name="T1" fmla="*/ 0 h 7"/>
                <a:gd name="T2" fmla="*/ 63 w 63"/>
                <a:gd name="T3" fmla="*/ 3 h 7"/>
                <a:gd name="T4" fmla="*/ 29 w 63"/>
                <a:gd name="T5" fmla="*/ 2 h 7"/>
                <a:gd name="T6" fmla="*/ 24 w 63"/>
                <a:gd name="T7" fmla="*/ 6 h 7"/>
                <a:gd name="T8" fmla="*/ 2 w 63"/>
                <a:gd name="T9" fmla="*/ 6 h 7"/>
                <a:gd name="T10" fmla="*/ 3 w 63"/>
                <a:gd name="T11" fmla="*/ 3 h 7"/>
                <a:gd name="T12" fmla="*/ 11 w 6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2" h="7">
                  <a:moveTo>
                    <a:pt x="11" y="0"/>
                  </a:moveTo>
                  <a:cubicBezTo>
                    <a:pt x="28" y="1"/>
                    <a:pt x="46" y="2"/>
                    <a:pt x="63" y="3"/>
                  </a:cubicBezTo>
                  <a:cubicBezTo>
                    <a:pt x="51" y="6"/>
                    <a:pt x="38" y="7"/>
                    <a:pt x="29" y="2"/>
                  </a:cubicBezTo>
                  <a:cubicBezTo>
                    <a:pt x="21" y="3"/>
                    <a:pt x="32" y="6"/>
                    <a:pt x="24" y="6"/>
                  </a:cubicBezTo>
                  <a:cubicBezTo>
                    <a:pt x="17" y="6"/>
                    <a:pt x="9" y="6"/>
                    <a:pt x="2" y="6"/>
                  </a:cubicBezTo>
                  <a:cubicBezTo>
                    <a:pt x="0" y="6"/>
                    <a:pt x="1" y="4"/>
                    <a:pt x="3" y="3"/>
                  </a:cubicBezTo>
                  <a:cubicBezTo>
                    <a:pt x="5" y="2"/>
                    <a:pt x="8" y="1"/>
                    <a:pt x="11" y="0"/>
                  </a:cubicBezTo>
                  <a:close/>
                </a:path>
              </a:pathLst>
            </a:custGeom>
            <a:solidFill>
              <a:srgbClr val="E2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 name="Freeform 179">
              <a:extLst>
                <a:ext uri="{FF2B5EF4-FFF2-40B4-BE49-F238E27FC236}">
                  <a16:creationId xmlns:a16="http://schemas.microsoft.com/office/drawing/2014/main" id="{9ABF604B-F4AA-257B-37F0-64667096D7F1}"/>
                </a:ext>
              </a:extLst>
            </p:cNvPr>
            <p:cNvSpPr/>
            <p:nvPr/>
          </p:nvSpPr>
          <p:spPr bwMode="auto">
            <a:xfrm rot="10800000">
              <a:off x="1822450" y="-46037"/>
              <a:ext cx="85725" cy="42863"/>
            </a:xfrm>
            <a:custGeom>
              <a:avLst/>
              <a:gdLst>
                <a:gd name="T0" fmla="*/ 1 w 27"/>
                <a:gd name="T1" fmla="*/ 6 h 11"/>
                <a:gd name="T2" fmla="*/ 14 w 27"/>
                <a:gd name="T3" fmla="*/ 0 h 11"/>
                <a:gd name="T4" fmla="*/ 27 w 27"/>
                <a:gd name="T5" fmla="*/ 5 h 11"/>
                <a:gd name="T6" fmla="*/ 13 w 27"/>
                <a:gd name="T7" fmla="*/ 11 h 11"/>
                <a:gd name="T8" fmla="*/ 1 w 27"/>
                <a:gd name="T9" fmla="*/ 6 h 11"/>
              </a:gdLst>
              <a:ahLst/>
              <a:cxnLst>
                <a:cxn ang="0">
                  <a:pos x="T0" y="T1"/>
                </a:cxn>
                <a:cxn ang="0">
                  <a:pos x="T2" y="T3"/>
                </a:cxn>
                <a:cxn ang="0">
                  <a:pos x="T4" y="T5"/>
                </a:cxn>
                <a:cxn ang="0">
                  <a:pos x="T6" y="T7"/>
                </a:cxn>
                <a:cxn ang="0">
                  <a:pos x="T8" y="T9"/>
                </a:cxn>
              </a:cxnLst>
              <a:rect l="0" t="0" r="r" b="b"/>
              <a:pathLst>
                <a:path w="27" h="11">
                  <a:moveTo>
                    <a:pt x="1" y="6"/>
                  </a:moveTo>
                  <a:cubicBezTo>
                    <a:pt x="1" y="2"/>
                    <a:pt x="5" y="0"/>
                    <a:pt x="14" y="0"/>
                  </a:cubicBezTo>
                  <a:cubicBezTo>
                    <a:pt x="22" y="0"/>
                    <a:pt x="27" y="2"/>
                    <a:pt x="27" y="5"/>
                  </a:cubicBezTo>
                  <a:cubicBezTo>
                    <a:pt x="26" y="8"/>
                    <a:pt x="21" y="11"/>
                    <a:pt x="13" y="11"/>
                  </a:cubicBezTo>
                  <a:cubicBezTo>
                    <a:pt x="6" y="11"/>
                    <a:pt x="0" y="9"/>
                    <a:pt x="1"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 name="Freeform 180">
              <a:extLst>
                <a:ext uri="{FF2B5EF4-FFF2-40B4-BE49-F238E27FC236}">
                  <a16:creationId xmlns:a16="http://schemas.microsoft.com/office/drawing/2014/main" id="{70ADDA30-CAA6-F08D-89F6-77BBDA5CD849}"/>
                </a:ext>
              </a:extLst>
            </p:cNvPr>
            <p:cNvSpPr/>
            <p:nvPr/>
          </p:nvSpPr>
          <p:spPr bwMode="auto">
            <a:xfrm rot="10800000">
              <a:off x="9356725" y="187326"/>
              <a:ext cx="209550" cy="46038"/>
            </a:xfrm>
            <a:custGeom>
              <a:avLst/>
              <a:gdLst>
                <a:gd name="T0" fmla="*/ 0 w 66"/>
                <a:gd name="T1" fmla="*/ 5 h 12"/>
                <a:gd name="T2" fmla="*/ 66 w 66"/>
                <a:gd name="T3" fmla="*/ 0 h 12"/>
                <a:gd name="T4" fmla="*/ 32 w 66"/>
                <a:gd name="T5" fmla="*/ 3 h 12"/>
                <a:gd name="T6" fmla="*/ 0 w 66"/>
                <a:gd name="T7" fmla="*/ 5 h 12"/>
              </a:gdLst>
              <a:ahLst/>
              <a:cxnLst>
                <a:cxn ang="0">
                  <a:pos x="T0" y="T1"/>
                </a:cxn>
                <a:cxn ang="0">
                  <a:pos x="T2" y="T3"/>
                </a:cxn>
                <a:cxn ang="0">
                  <a:pos x="T4" y="T5"/>
                </a:cxn>
                <a:cxn ang="0">
                  <a:pos x="T6" y="T7"/>
                </a:cxn>
              </a:cxnLst>
              <a:rect l="0" t="0" r="r" b="b"/>
              <a:pathLst>
                <a:path w="66" h="12">
                  <a:moveTo>
                    <a:pt x="0" y="5"/>
                  </a:moveTo>
                  <a:cubicBezTo>
                    <a:pt x="22" y="3"/>
                    <a:pt x="44" y="1"/>
                    <a:pt x="66" y="0"/>
                  </a:cubicBezTo>
                  <a:cubicBezTo>
                    <a:pt x="56" y="8"/>
                    <a:pt x="55" y="8"/>
                    <a:pt x="32" y="3"/>
                  </a:cubicBezTo>
                  <a:cubicBezTo>
                    <a:pt x="26" y="11"/>
                    <a:pt x="22" y="12"/>
                    <a:pt x="0" y="5"/>
                  </a:cubicBezTo>
                  <a:close/>
                </a:path>
              </a:pathLst>
            </a:custGeom>
            <a:solidFill>
              <a:srgbClr val="E3B2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 name="Freeform 181">
              <a:extLst>
                <a:ext uri="{FF2B5EF4-FFF2-40B4-BE49-F238E27FC236}">
                  <a16:creationId xmlns:a16="http://schemas.microsoft.com/office/drawing/2014/main" id="{7E6269CD-5EF2-6D47-7719-9B3A32141A74}"/>
                </a:ext>
              </a:extLst>
            </p:cNvPr>
            <p:cNvSpPr/>
            <p:nvPr/>
          </p:nvSpPr>
          <p:spPr bwMode="auto">
            <a:xfrm rot="10800000">
              <a:off x="11795125" y="354014"/>
              <a:ext cx="82550" cy="42863"/>
            </a:xfrm>
            <a:custGeom>
              <a:avLst/>
              <a:gdLst>
                <a:gd name="T0" fmla="*/ 11 w 26"/>
                <a:gd name="T1" fmla="*/ 0 h 11"/>
                <a:gd name="T2" fmla="*/ 25 w 26"/>
                <a:gd name="T3" fmla="*/ 4 h 11"/>
                <a:gd name="T4" fmla="*/ 12 w 26"/>
                <a:gd name="T5" fmla="*/ 11 h 11"/>
                <a:gd name="T6" fmla="*/ 0 w 26"/>
                <a:gd name="T7" fmla="*/ 5 h 11"/>
                <a:gd name="T8" fmla="*/ 11 w 26"/>
                <a:gd name="T9" fmla="*/ 0 h 11"/>
              </a:gdLst>
              <a:ahLst/>
              <a:cxnLst>
                <a:cxn ang="0">
                  <a:pos x="T0" y="T1"/>
                </a:cxn>
                <a:cxn ang="0">
                  <a:pos x="T2" y="T3"/>
                </a:cxn>
                <a:cxn ang="0">
                  <a:pos x="T4" y="T5"/>
                </a:cxn>
                <a:cxn ang="0">
                  <a:pos x="T6" y="T7"/>
                </a:cxn>
                <a:cxn ang="0">
                  <a:pos x="T8" y="T9"/>
                </a:cxn>
              </a:cxnLst>
              <a:rect l="0" t="0" r="r" b="b"/>
              <a:pathLst>
                <a:path w="26" h="11">
                  <a:moveTo>
                    <a:pt x="11" y="0"/>
                  </a:moveTo>
                  <a:cubicBezTo>
                    <a:pt x="20" y="0"/>
                    <a:pt x="26" y="1"/>
                    <a:pt x="25" y="4"/>
                  </a:cubicBezTo>
                  <a:cubicBezTo>
                    <a:pt x="24" y="7"/>
                    <a:pt x="20" y="10"/>
                    <a:pt x="12" y="11"/>
                  </a:cubicBezTo>
                  <a:cubicBezTo>
                    <a:pt x="5" y="11"/>
                    <a:pt x="0" y="8"/>
                    <a:pt x="0" y="5"/>
                  </a:cubicBezTo>
                  <a:cubicBezTo>
                    <a:pt x="0" y="2"/>
                    <a:pt x="5" y="0"/>
                    <a:pt x="11" y="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 name="Freeform 182">
              <a:extLst>
                <a:ext uri="{FF2B5EF4-FFF2-40B4-BE49-F238E27FC236}">
                  <a16:creationId xmlns:a16="http://schemas.microsoft.com/office/drawing/2014/main" id="{CA8C9806-EEDE-CFEF-8B30-D630FCA75D7C}"/>
                </a:ext>
              </a:extLst>
            </p:cNvPr>
            <p:cNvSpPr/>
            <p:nvPr/>
          </p:nvSpPr>
          <p:spPr bwMode="auto">
            <a:xfrm rot="10800000">
              <a:off x="1793875" y="4763"/>
              <a:ext cx="95250" cy="38100"/>
            </a:xfrm>
            <a:custGeom>
              <a:avLst/>
              <a:gdLst>
                <a:gd name="T0" fmla="*/ 29 w 30"/>
                <a:gd name="T1" fmla="*/ 5 h 10"/>
                <a:gd name="T2" fmla="*/ 15 w 30"/>
                <a:gd name="T3" fmla="*/ 9 h 10"/>
                <a:gd name="T4" fmla="*/ 2 w 30"/>
                <a:gd name="T5" fmla="*/ 4 h 10"/>
                <a:gd name="T6" fmla="*/ 22 w 30"/>
                <a:gd name="T7" fmla="*/ 1 h 10"/>
                <a:gd name="T8" fmla="*/ 29 w 30"/>
                <a:gd name="T9" fmla="*/ 5 h 10"/>
              </a:gdLst>
              <a:ahLst/>
              <a:cxnLst>
                <a:cxn ang="0">
                  <a:pos x="T0" y="T1"/>
                </a:cxn>
                <a:cxn ang="0">
                  <a:pos x="T2" y="T3"/>
                </a:cxn>
                <a:cxn ang="0">
                  <a:pos x="T4" y="T5"/>
                </a:cxn>
                <a:cxn ang="0">
                  <a:pos x="T6" y="T7"/>
                </a:cxn>
                <a:cxn ang="0">
                  <a:pos x="T8" y="T9"/>
                </a:cxn>
              </a:cxnLst>
              <a:rect l="0" t="0" r="r" b="b"/>
              <a:pathLst>
                <a:path w="30" h="10">
                  <a:moveTo>
                    <a:pt x="29" y="5"/>
                  </a:moveTo>
                  <a:cubicBezTo>
                    <a:pt x="28" y="8"/>
                    <a:pt x="23" y="10"/>
                    <a:pt x="15" y="9"/>
                  </a:cubicBezTo>
                  <a:cubicBezTo>
                    <a:pt x="7" y="9"/>
                    <a:pt x="0" y="7"/>
                    <a:pt x="2" y="4"/>
                  </a:cubicBezTo>
                  <a:cubicBezTo>
                    <a:pt x="4" y="1"/>
                    <a:pt x="14" y="1"/>
                    <a:pt x="22" y="1"/>
                  </a:cubicBezTo>
                  <a:cubicBezTo>
                    <a:pt x="30" y="0"/>
                    <a:pt x="29" y="3"/>
                    <a:pt x="29" y="5"/>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 name="Freeform 183">
              <a:extLst>
                <a:ext uri="{FF2B5EF4-FFF2-40B4-BE49-F238E27FC236}">
                  <a16:creationId xmlns:a16="http://schemas.microsoft.com/office/drawing/2014/main" id="{D9514579-67BF-ABE9-7A46-3FBC1A49871E}"/>
                </a:ext>
              </a:extLst>
            </p:cNvPr>
            <p:cNvSpPr/>
            <p:nvPr/>
          </p:nvSpPr>
          <p:spPr bwMode="auto">
            <a:xfrm rot="10800000">
              <a:off x="869950" y="4763"/>
              <a:ext cx="88900" cy="38100"/>
            </a:xfrm>
            <a:custGeom>
              <a:avLst/>
              <a:gdLst>
                <a:gd name="T0" fmla="*/ 11 w 28"/>
                <a:gd name="T1" fmla="*/ 1 h 10"/>
                <a:gd name="T2" fmla="*/ 27 w 28"/>
                <a:gd name="T3" fmla="*/ 4 h 10"/>
                <a:gd name="T4" fmla="*/ 13 w 28"/>
                <a:gd name="T5" fmla="*/ 10 h 10"/>
                <a:gd name="T6" fmla="*/ 0 w 28"/>
                <a:gd name="T7" fmla="*/ 4 h 10"/>
                <a:gd name="T8" fmla="*/ 11 w 28"/>
                <a:gd name="T9" fmla="*/ 1 h 10"/>
              </a:gdLst>
              <a:ahLst/>
              <a:cxnLst>
                <a:cxn ang="0">
                  <a:pos x="T0" y="T1"/>
                </a:cxn>
                <a:cxn ang="0">
                  <a:pos x="T2" y="T3"/>
                </a:cxn>
                <a:cxn ang="0">
                  <a:pos x="T4" y="T5"/>
                </a:cxn>
                <a:cxn ang="0">
                  <a:pos x="T6" y="T7"/>
                </a:cxn>
                <a:cxn ang="0">
                  <a:pos x="T8" y="T9"/>
                </a:cxn>
              </a:cxnLst>
              <a:rect l="0" t="0" r="r" b="b"/>
              <a:pathLst>
                <a:path w="28" h="10">
                  <a:moveTo>
                    <a:pt x="11" y="1"/>
                  </a:moveTo>
                  <a:cubicBezTo>
                    <a:pt x="16" y="2"/>
                    <a:pt x="27" y="0"/>
                    <a:pt x="27" y="4"/>
                  </a:cubicBezTo>
                  <a:cubicBezTo>
                    <a:pt x="28" y="7"/>
                    <a:pt x="22" y="10"/>
                    <a:pt x="13" y="10"/>
                  </a:cubicBezTo>
                  <a:cubicBezTo>
                    <a:pt x="4" y="9"/>
                    <a:pt x="0" y="7"/>
                    <a:pt x="0" y="4"/>
                  </a:cubicBezTo>
                  <a:cubicBezTo>
                    <a:pt x="0" y="2"/>
                    <a:pt x="3" y="0"/>
                    <a:pt x="11" y="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 name="Freeform 184">
              <a:extLst>
                <a:ext uri="{FF2B5EF4-FFF2-40B4-BE49-F238E27FC236}">
                  <a16:creationId xmlns:a16="http://schemas.microsoft.com/office/drawing/2014/main" id="{1B5CB935-168A-603C-A787-D5E56F749AD2}"/>
                </a:ext>
              </a:extLst>
            </p:cNvPr>
            <p:cNvSpPr/>
            <p:nvPr/>
          </p:nvSpPr>
          <p:spPr bwMode="auto">
            <a:xfrm rot="10800000">
              <a:off x="3279775" y="-22225"/>
              <a:ext cx="82550" cy="34925"/>
            </a:xfrm>
            <a:custGeom>
              <a:avLst/>
              <a:gdLst>
                <a:gd name="T0" fmla="*/ 25 w 26"/>
                <a:gd name="T1" fmla="*/ 6 h 9"/>
                <a:gd name="T2" fmla="*/ 13 w 26"/>
                <a:gd name="T3" fmla="*/ 9 h 9"/>
                <a:gd name="T4" fmla="*/ 0 w 26"/>
                <a:gd name="T5" fmla="*/ 4 h 9"/>
                <a:gd name="T6" fmla="*/ 14 w 26"/>
                <a:gd name="T7" fmla="*/ 0 h 9"/>
                <a:gd name="T8" fmla="*/ 25 w 26"/>
                <a:gd name="T9" fmla="*/ 6 h 9"/>
              </a:gdLst>
              <a:ahLst/>
              <a:cxnLst>
                <a:cxn ang="0">
                  <a:pos x="T0" y="T1"/>
                </a:cxn>
                <a:cxn ang="0">
                  <a:pos x="T2" y="T3"/>
                </a:cxn>
                <a:cxn ang="0">
                  <a:pos x="T4" y="T5"/>
                </a:cxn>
                <a:cxn ang="0">
                  <a:pos x="T6" y="T7"/>
                </a:cxn>
                <a:cxn ang="0">
                  <a:pos x="T8" y="T9"/>
                </a:cxn>
              </a:cxnLst>
              <a:rect l="0" t="0" r="r" b="b"/>
              <a:pathLst>
                <a:path w="26" h="9">
                  <a:moveTo>
                    <a:pt x="25" y="6"/>
                  </a:moveTo>
                  <a:cubicBezTo>
                    <a:pt x="25" y="8"/>
                    <a:pt x="21" y="9"/>
                    <a:pt x="13" y="9"/>
                  </a:cubicBezTo>
                  <a:cubicBezTo>
                    <a:pt x="4" y="9"/>
                    <a:pt x="0" y="7"/>
                    <a:pt x="0" y="4"/>
                  </a:cubicBezTo>
                  <a:cubicBezTo>
                    <a:pt x="0" y="0"/>
                    <a:pt x="7" y="0"/>
                    <a:pt x="14" y="0"/>
                  </a:cubicBezTo>
                  <a:cubicBezTo>
                    <a:pt x="21" y="0"/>
                    <a:pt x="26" y="1"/>
                    <a:pt x="25" y="6"/>
                  </a:cubicBezTo>
                  <a:close/>
                </a:path>
              </a:pathLst>
            </a:custGeom>
            <a:solidFill>
              <a:srgbClr val="E9B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 name="Freeform 185">
              <a:extLst>
                <a:ext uri="{FF2B5EF4-FFF2-40B4-BE49-F238E27FC236}">
                  <a16:creationId xmlns:a16="http://schemas.microsoft.com/office/drawing/2014/main" id="{4FA07DD9-037F-898F-0975-6CD96F19C596}"/>
                </a:ext>
              </a:extLst>
            </p:cNvPr>
            <p:cNvSpPr/>
            <p:nvPr/>
          </p:nvSpPr>
          <p:spPr bwMode="auto">
            <a:xfrm rot="10800000">
              <a:off x="1222375" y="20638"/>
              <a:ext cx="82550" cy="34925"/>
            </a:xfrm>
            <a:custGeom>
              <a:avLst/>
              <a:gdLst>
                <a:gd name="T0" fmla="*/ 14 w 26"/>
                <a:gd name="T1" fmla="*/ 0 h 9"/>
                <a:gd name="T2" fmla="*/ 26 w 26"/>
                <a:gd name="T3" fmla="*/ 4 h 9"/>
                <a:gd name="T4" fmla="*/ 13 w 26"/>
                <a:gd name="T5" fmla="*/ 9 h 9"/>
                <a:gd name="T6" fmla="*/ 0 w 26"/>
                <a:gd name="T7" fmla="*/ 4 h 9"/>
                <a:gd name="T8" fmla="*/ 14 w 26"/>
                <a:gd name="T9" fmla="*/ 0 h 9"/>
              </a:gdLst>
              <a:ahLst/>
              <a:cxnLst>
                <a:cxn ang="0">
                  <a:pos x="T0" y="T1"/>
                </a:cxn>
                <a:cxn ang="0">
                  <a:pos x="T2" y="T3"/>
                </a:cxn>
                <a:cxn ang="0">
                  <a:pos x="T4" y="T5"/>
                </a:cxn>
                <a:cxn ang="0">
                  <a:pos x="T6" y="T7"/>
                </a:cxn>
                <a:cxn ang="0">
                  <a:pos x="T8" y="T9"/>
                </a:cxn>
              </a:cxnLst>
              <a:rect l="0" t="0" r="r" b="b"/>
              <a:pathLst>
                <a:path w="26" h="9">
                  <a:moveTo>
                    <a:pt x="14" y="0"/>
                  </a:moveTo>
                  <a:cubicBezTo>
                    <a:pt x="21" y="0"/>
                    <a:pt x="26" y="1"/>
                    <a:pt x="26" y="4"/>
                  </a:cubicBezTo>
                  <a:cubicBezTo>
                    <a:pt x="26" y="7"/>
                    <a:pt x="21" y="9"/>
                    <a:pt x="13" y="9"/>
                  </a:cubicBezTo>
                  <a:cubicBezTo>
                    <a:pt x="5" y="9"/>
                    <a:pt x="0" y="7"/>
                    <a:pt x="0" y="4"/>
                  </a:cubicBezTo>
                  <a:cubicBezTo>
                    <a:pt x="0" y="0"/>
                    <a:pt x="6" y="0"/>
                    <a:pt x="14"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 name="Freeform 186">
              <a:extLst>
                <a:ext uri="{FF2B5EF4-FFF2-40B4-BE49-F238E27FC236}">
                  <a16:creationId xmlns:a16="http://schemas.microsoft.com/office/drawing/2014/main" id="{EBEA1A47-D356-7944-501D-01C85CEA47BA}"/>
                </a:ext>
              </a:extLst>
            </p:cNvPr>
            <p:cNvSpPr/>
            <p:nvPr/>
          </p:nvSpPr>
          <p:spPr bwMode="auto">
            <a:xfrm rot="10800000">
              <a:off x="1450975" y="20638"/>
              <a:ext cx="82550" cy="34925"/>
            </a:xfrm>
            <a:custGeom>
              <a:avLst/>
              <a:gdLst>
                <a:gd name="T0" fmla="*/ 26 w 26"/>
                <a:gd name="T1" fmla="*/ 5 h 9"/>
                <a:gd name="T2" fmla="*/ 14 w 26"/>
                <a:gd name="T3" fmla="*/ 9 h 9"/>
                <a:gd name="T4" fmla="*/ 0 w 26"/>
                <a:gd name="T5" fmla="*/ 4 h 9"/>
                <a:gd name="T6" fmla="*/ 13 w 26"/>
                <a:gd name="T7" fmla="*/ 0 h 9"/>
                <a:gd name="T8" fmla="*/ 26 w 26"/>
                <a:gd name="T9" fmla="*/ 5 h 9"/>
              </a:gdLst>
              <a:ahLst/>
              <a:cxnLst>
                <a:cxn ang="0">
                  <a:pos x="T0" y="T1"/>
                </a:cxn>
                <a:cxn ang="0">
                  <a:pos x="T2" y="T3"/>
                </a:cxn>
                <a:cxn ang="0">
                  <a:pos x="T4" y="T5"/>
                </a:cxn>
                <a:cxn ang="0">
                  <a:pos x="T6" y="T7"/>
                </a:cxn>
                <a:cxn ang="0">
                  <a:pos x="T8" y="T9"/>
                </a:cxn>
              </a:cxnLst>
              <a:rect l="0" t="0" r="r" b="b"/>
              <a:pathLst>
                <a:path w="26" h="9">
                  <a:moveTo>
                    <a:pt x="26" y="5"/>
                  </a:moveTo>
                  <a:cubicBezTo>
                    <a:pt x="26" y="7"/>
                    <a:pt x="22" y="9"/>
                    <a:pt x="14" y="9"/>
                  </a:cubicBezTo>
                  <a:cubicBezTo>
                    <a:pt x="5" y="9"/>
                    <a:pt x="1" y="7"/>
                    <a:pt x="0" y="4"/>
                  </a:cubicBezTo>
                  <a:cubicBezTo>
                    <a:pt x="0" y="1"/>
                    <a:pt x="6" y="0"/>
                    <a:pt x="13" y="0"/>
                  </a:cubicBezTo>
                  <a:cubicBezTo>
                    <a:pt x="20" y="0"/>
                    <a:pt x="26" y="0"/>
                    <a:pt x="26" y="5"/>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 name="Freeform 187">
              <a:extLst>
                <a:ext uri="{FF2B5EF4-FFF2-40B4-BE49-F238E27FC236}">
                  <a16:creationId xmlns:a16="http://schemas.microsoft.com/office/drawing/2014/main" id="{CDE58CAF-7099-A9AB-82AD-D254855C4D11}"/>
                </a:ext>
              </a:extLst>
            </p:cNvPr>
            <p:cNvSpPr/>
            <p:nvPr/>
          </p:nvSpPr>
          <p:spPr bwMode="auto">
            <a:xfrm rot="10800000">
              <a:off x="4629150" y="-22225"/>
              <a:ext cx="88900" cy="42863"/>
            </a:xfrm>
            <a:custGeom>
              <a:avLst/>
              <a:gdLst>
                <a:gd name="T0" fmla="*/ 19 w 28"/>
                <a:gd name="T1" fmla="*/ 0 h 11"/>
                <a:gd name="T2" fmla="*/ 28 w 28"/>
                <a:gd name="T3" fmla="*/ 4 h 11"/>
                <a:gd name="T4" fmla="*/ 14 w 28"/>
                <a:gd name="T5" fmla="*/ 10 h 11"/>
                <a:gd name="T6" fmla="*/ 1 w 28"/>
                <a:gd name="T7" fmla="*/ 6 h 11"/>
                <a:gd name="T8" fmla="*/ 19 w 28"/>
                <a:gd name="T9" fmla="*/ 0 h 11"/>
              </a:gdLst>
              <a:ahLst/>
              <a:cxnLst>
                <a:cxn ang="0">
                  <a:pos x="T0" y="T1"/>
                </a:cxn>
                <a:cxn ang="0">
                  <a:pos x="T2" y="T3"/>
                </a:cxn>
                <a:cxn ang="0">
                  <a:pos x="T4" y="T5"/>
                </a:cxn>
                <a:cxn ang="0">
                  <a:pos x="T6" y="T7"/>
                </a:cxn>
                <a:cxn ang="0">
                  <a:pos x="T8" y="T9"/>
                </a:cxn>
              </a:cxnLst>
              <a:rect l="0" t="0" r="r" b="b"/>
              <a:pathLst>
                <a:path w="28" h="11">
                  <a:moveTo>
                    <a:pt x="19" y="0"/>
                  </a:moveTo>
                  <a:cubicBezTo>
                    <a:pt x="26" y="0"/>
                    <a:pt x="28" y="2"/>
                    <a:pt x="28" y="4"/>
                  </a:cubicBezTo>
                  <a:cubicBezTo>
                    <a:pt x="28" y="8"/>
                    <a:pt x="23" y="10"/>
                    <a:pt x="14" y="10"/>
                  </a:cubicBezTo>
                  <a:cubicBezTo>
                    <a:pt x="7" y="11"/>
                    <a:pt x="0" y="8"/>
                    <a:pt x="1" y="6"/>
                  </a:cubicBezTo>
                  <a:cubicBezTo>
                    <a:pt x="2" y="2"/>
                    <a:pt x="13" y="2"/>
                    <a:pt x="19" y="0"/>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 name="Freeform 188">
              <a:extLst>
                <a:ext uri="{FF2B5EF4-FFF2-40B4-BE49-F238E27FC236}">
                  <a16:creationId xmlns:a16="http://schemas.microsoft.com/office/drawing/2014/main" id="{6EAB7071-F884-0993-E87D-9671B316010E}"/>
                </a:ext>
              </a:extLst>
            </p:cNvPr>
            <p:cNvSpPr/>
            <p:nvPr/>
          </p:nvSpPr>
          <p:spPr bwMode="auto">
            <a:xfrm rot="10800000">
              <a:off x="11852275" y="420689"/>
              <a:ext cx="107950" cy="49213"/>
            </a:xfrm>
            <a:custGeom>
              <a:avLst/>
              <a:gdLst>
                <a:gd name="T0" fmla="*/ 0 w 34"/>
                <a:gd name="T1" fmla="*/ 10 h 13"/>
                <a:gd name="T2" fmla="*/ 34 w 34"/>
                <a:gd name="T3" fmla="*/ 0 h 13"/>
                <a:gd name="T4" fmla="*/ 30 w 34"/>
                <a:gd name="T5" fmla="*/ 5 h 13"/>
                <a:gd name="T6" fmla="*/ 25 w 34"/>
                <a:gd name="T7" fmla="*/ 12 h 13"/>
                <a:gd name="T8" fmla="*/ 6 w 34"/>
                <a:gd name="T9" fmla="*/ 11 h 13"/>
                <a:gd name="T10" fmla="*/ 0 w 34"/>
                <a:gd name="T11" fmla="*/ 10 h 13"/>
              </a:gdLst>
              <a:ahLst/>
              <a:cxnLst>
                <a:cxn ang="0">
                  <a:pos x="T0" y="T1"/>
                </a:cxn>
                <a:cxn ang="0">
                  <a:pos x="T2" y="T3"/>
                </a:cxn>
                <a:cxn ang="0">
                  <a:pos x="T4" y="T5"/>
                </a:cxn>
                <a:cxn ang="0">
                  <a:pos x="T6" y="T7"/>
                </a:cxn>
                <a:cxn ang="0">
                  <a:pos x="T8" y="T9"/>
                </a:cxn>
                <a:cxn ang="0">
                  <a:pos x="T10" y="T11"/>
                </a:cxn>
              </a:cxnLst>
              <a:rect l="0" t="0" r="r" b="b"/>
              <a:pathLst>
                <a:path w="34" h="13">
                  <a:moveTo>
                    <a:pt x="0" y="10"/>
                  </a:moveTo>
                  <a:cubicBezTo>
                    <a:pt x="11" y="7"/>
                    <a:pt x="22" y="3"/>
                    <a:pt x="34" y="0"/>
                  </a:cubicBezTo>
                  <a:cubicBezTo>
                    <a:pt x="33" y="2"/>
                    <a:pt x="28" y="3"/>
                    <a:pt x="30" y="5"/>
                  </a:cubicBezTo>
                  <a:cubicBezTo>
                    <a:pt x="33" y="8"/>
                    <a:pt x="32" y="10"/>
                    <a:pt x="25" y="12"/>
                  </a:cubicBezTo>
                  <a:cubicBezTo>
                    <a:pt x="19" y="13"/>
                    <a:pt x="13" y="13"/>
                    <a:pt x="6" y="11"/>
                  </a:cubicBezTo>
                  <a:cubicBezTo>
                    <a:pt x="5" y="11"/>
                    <a:pt x="2" y="11"/>
                    <a:pt x="0" y="10"/>
                  </a:cubicBezTo>
                  <a:close/>
                </a:path>
              </a:pathLst>
            </a:custGeom>
            <a:solidFill>
              <a:srgbClr val="E2B1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 name="Freeform 189">
              <a:extLst>
                <a:ext uri="{FF2B5EF4-FFF2-40B4-BE49-F238E27FC236}">
                  <a16:creationId xmlns:a16="http://schemas.microsoft.com/office/drawing/2014/main" id="{4B4A06A9-2903-5F38-5175-DC4E576FA4AA}"/>
                </a:ext>
              </a:extLst>
            </p:cNvPr>
            <p:cNvSpPr/>
            <p:nvPr/>
          </p:nvSpPr>
          <p:spPr bwMode="auto">
            <a:xfrm rot="10800000">
              <a:off x="8874125" y="203201"/>
              <a:ext cx="98425" cy="38100"/>
            </a:xfrm>
            <a:custGeom>
              <a:avLst/>
              <a:gdLst>
                <a:gd name="T0" fmla="*/ 3 w 31"/>
                <a:gd name="T1" fmla="*/ 0 h 10"/>
                <a:gd name="T2" fmla="*/ 31 w 31"/>
                <a:gd name="T3" fmla="*/ 3 h 10"/>
                <a:gd name="T4" fmla="*/ 12 w 31"/>
                <a:gd name="T5" fmla="*/ 9 h 10"/>
                <a:gd name="T6" fmla="*/ 3 w 31"/>
                <a:gd name="T7" fmla="*/ 0 h 10"/>
              </a:gdLst>
              <a:ahLst/>
              <a:cxnLst>
                <a:cxn ang="0">
                  <a:pos x="T0" y="T1"/>
                </a:cxn>
                <a:cxn ang="0">
                  <a:pos x="T2" y="T3"/>
                </a:cxn>
                <a:cxn ang="0">
                  <a:pos x="T4" y="T5"/>
                </a:cxn>
                <a:cxn ang="0">
                  <a:pos x="T6" y="T7"/>
                </a:cxn>
              </a:cxnLst>
              <a:rect l="0" t="0" r="r" b="b"/>
              <a:pathLst>
                <a:path w="31" h="10">
                  <a:moveTo>
                    <a:pt x="3" y="0"/>
                  </a:moveTo>
                  <a:cubicBezTo>
                    <a:pt x="13" y="0"/>
                    <a:pt x="22" y="1"/>
                    <a:pt x="31" y="3"/>
                  </a:cubicBezTo>
                  <a:cubicBezTo>
                    <a:pt x="28" y="6"/>
                    <a:pt x="23" y="10"/>
                    <a:pt x="12" y="9"/>
                  </a:cubicBezTo>
                  <a:cubicBezTo>
                    <a:pt x="0" y="7"/>
                    <a:pt x="3" y="3"/>
                    <a:pt x="3" y="0"/>
                  </a:cubicBezTo>
                  <a:close/>
                </a:path>
              </a:pathLst>
            </a:custGeom>
            <a:solidFill>
              <a:srgbClr val="DEAF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 name="Freeform 190">
              <a:extLst>
                <a:ext uri="{FF2B5EF4-FFF2-40B4-BE49-F238E27FC236}">
                  <a16:creationId xmlns:a16="http://schemas.microsoft.com/office/drawing/2014/main" id="{5C67D765-12C6-46D7-8802-57253E73F7EB}"/>
                </a:ext>
              </a:extLst>
            </p:cNvPr>
            <p:cNvSpPr/>
            <p:nvPr/>
          </p:nvSpPr>
          <p:spPr bwMode="auto">
            <a:xfrm rot="10800000">
              <a:off x="11998325" y="222251"/>
              <a:ext cx="79375" cy="38100"/>
            </a:xfrm>
            <a:custGeom>
              <a:avLst/>
              <a:gdLst>
                <a:gd name="T0" fmla="*/ 25 w 25"/>
                <a:gd name="T1" fmla="*/ 3 h 10"/>
                <a:gd name="T2" fmla="*/ 8 w 25"/>
                <a:gd name="T3" fmla="*/ 10 h 10"/>
                <a:gd name="T4" fmla="*/ 0 w 25"/>
                <a:gd name="T5" fmla="*/ 5 h 10"/>
                <a:gd name="T6" fmla="*/ 13 w 25"/>
                <a:gd name="T7" fmla="*/ 0 h 10"/>
                <a:gd name="T8" fmla="*/ 25 w 25"/>
                <a:gd name="T9" fmla="*/ 3 h 10"/>
              </a:gdLst>
              <a:ahLst/>
              <a:cxnLst>
                <a:cxn ang="0">
                  <a:pos x="T0" y="T1"/>
                </a:cxn>
                <a:cxn ang="0">
                  <a:pos x="T2" y="T3"/>
                </a:cxn>
                <a:cxn ang="0">
                  <a:pos x="T4" y="T5"/>
                </a:cxn>
                <a:cxn ang="0">
                  <a:pos x="T6" y="T7"/>
                </a:cxn>
                <a:cxn ang="0">
                  <a:pos x="T8" y="T9"/>
                </a:cxn>
              </a:cxnLst>
              <a:rect l="0" t="0" r="r" b="b"/>
              <a:pathLst>
                <a:path w="25" h="10">
                  <a:moveTo>
                    <a:pt x="25" y="3"/>
                  </a:moveTo>
                  <a:cubicBezTo>
                    <a:pt x="25" y="5"/>
                    <a:pt x="12" y="10"/>
                    <a:pt x="8" y="10"/>
                  </a:cubicBezTo>
                  <a:cubicBezTo>
                    <a:pt x="2" y="9"/>
                    <a:pt x="0" y="8"/>
                    <a:pt x="0" y="5"/>
                  </a:cubicBezTo>
                  <a:cubicBezTo>
                    <a:pt x="0" y="2"/>
                    <a:pt x="4" y="0"/>
                    <a:pt x="13" y="0"/>
                  </a:cubicBezTo>
                  <a:cubicBezTo>
                    <a:pt x="18" y="0"/>
                    <a:pt x="24" y="0"/>
                    <a:pt x="25" y="3"/>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 name="Freeform 191">
              <a:extLst>
                <a:ext uri="{FF2B5EF4-FFF2-40B4-BE49-F238E27FC236}">
                  <a16:creationId xmlns:a16="http://schemas.microsoft.com/office/drawing/2014/main" id="{CEE8F173-716E-96F7-5DD0-3B47F603629E}"/>
                </a:ext>
              </a:extLst>
            </p:cNvPr>
            <p:cNvSpPr/>
            <p:nvPr/>
          </p:nvSpPr>
          <p:spPr bwMode="auto">
            <a:xfrm rot="10800000">
              <a:off x="9458325" y="187326"/>
              <a:ext cx="193675" cy="34925"/>
            </a:xfrm>
            <a:custGeom>
              <a:avLst/>
              <a:gdLst>
                <a:gd name="T0" fmla="*/ 27 w 61"/>
                <a:gd name="T1" fmla="*/ 2 h 9"/>
                <a:gd name="T2" fmla="*/ 35 w 61"/>
                <a:gd name="T3" fmla="*/ 3 h 9"/>
                <a:gd name="T4" fmla="*/ 59 w 61"/>
                <a:gd name="T5" fmla="*/ 0 h 9"/>
                <a:gd name="T6" fmla="*/ 53 w 61"/>
                <a:gd name="T7" fmla="*/ 7 h 9"/>
                <a:gd name="T8" fmla="*/ 31 w 61"/>
                <a:gd name="T9" fmla="*/ 5 h 9"/>
                <a:gd name="T10" fmla="*/ 24 w 61"/>
                <a:gd name="T11" fmla="*/ 6 h 9"/>
                <a:gd name="T12" fmla="*/ 7 w 61"/>
                <a:gd name="T13" fmla="*/ 8 h 9"/>
                <a:gd name="T14" fmla="*/ 4 w 61"/>
                <a:gd name="T15" fmla="*/ 5 h 9"/>
                <a:gd name="T16" fmla="*/ 27 w 61"/>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9">
                  <a:moveTo>
                    <a:pt x="27" y="2"/>
                  </a:moveTo>
                  <a:cubicBezTo>
                    <a:pt x="29" y="3"/>
                    <a:pt x="33" y="3"/>
                    <a:pt x="35" y="3"/>
                  </a:cubicBezTo>
                  <a:cubicBezTo>
                    <a:pt x="47" y="8"/>
                    <a:pt x="54" y="5"/>
                    <a:pt x="59" y="0"/>
                  </a:cubicBezTo>
                  <a:cubicBezTo>
                    <a:pt x="58" y="3"/>
                    <a:pt x="61" y="6"/>
                    <a:pt x="53" y="7"/>
                  </a:cubicBezTo>
                  <a:cubicBezTo>
                    <a:pt x="46" y="7"/>
                    <a:pt x="37" y="8"/>
                    <a:pt x="31" y="5"/>
                  </a:cubicBezTo>
                  <a:cubicBezTo>
                    <a:pt x="26" y="3"/>
                    <a:pt x="24" y="2"/>
                    <a:pt x="24" y="6"/>
                  </a:cubicBezTo>
                  <a:cubicBezTo>
                    <a:pt x="24" y="9"/>
                    <a:pt x="13" y="8"/>
                    <a:pt x="7" y="8"/>
                  </a:cubicBezTo>
                  <a:cubicBezTo>
                    <a:pt x="0" y="8"/>
                    <a:pt x="3" y="6"/>
                    <a:pt x="4" y="5"/>
                  </a:cubicBezTo>
                  <a:cubicBezTo>
                    <a:pt x="11" y="3"/>
                    <a:pt x="19" y="3"/>
                    <a:pt x="27" y="2"/>
                  </a:cubicBezTo>
                  <a:close/>
                </a:path>
              </a:pathLst>
            </a:custGeom>
            <a:solidFill>
              <a:srgbClr val="E6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 name="Freeform 192">
              <a:extLst>
                <a:ext uri="{FF2B5EF4-FFF2-40B4-BE49-F238E27FC236}">
                  <a16:creationId xmlns:a16="http://schemas.microsoft.com/office/drawing/2014/main" id="{663F4D60-37F6-0CDB-92C9-54743709E58E}"/>
                </a:ext>
              </a:extLst>
            </p:cNvPr>
            <p:cNvSpPr/>
            <p:nvPr/>
          </p:nvSpPr>
          <p:spPr bwMode="auto">
            <a:xfrm rot="10800000">
              <a:off x="9220200" y="190501"/>
              <a:ext cx="88900" cy="39688"/>
            </a:xfrm>
            <a:custGeom>
              <a:avLst/>
              <a:gdLst>
                <a:gd name="T0" fmla="*/ 15 w 28"/>
                <a:gd name="T1" fmla="*/ 8 h 10"/>
                <a:gd name="T2" fmla="*/ 1 w 28"/>
                <a:gd name="T3" fmla="*/ 5 h 10"/>
                <a:gd name="T4" fmla="*/ 15 w 28"/>
                <a:gd name="T5" fmla="*/ 0 h 10"/>
                <a:gd name="T6" fmla="*/ 28 w 28"/>
                <a:gd name="T7" fmla="*/ 5 h 10"/>
                <a:gd name="T8" fmla="*/ 15 w 28"/>
                <a:gd name="T9" fmla="*/ 8 h 10"/>
              </a:gdLst>
              <a:ahLst/>
              <a:cxnLst>
                <a:cxn ang="0">
                  <a:pos x="T0" y="T1"/>
                </a:cxn>
                <a:cxn ang="0">
                  <a:pos x="T2" y="T3"/>
                </a:cxn>
                <a:cxn ang="0">
                  <a:pos x="T4" y="T5"/>
                </a:cxn>
                <a:cxn ang="0">
                  <a:pos x="T6" y="T7"/>
                </a:cxn>
                <a:cxn ang="0">
                  <a:pos x="T8" y="T9"/>
                </a:cxn>
              </a:cxnLst>
              <a:rect l="0" t="0" r="r" b="b"/>
              <a:pathLst>
                <a:path w="28" h="10">
                  <a:moveTo>
                    <a:pt x="15" y="8"/>
                  </a:moveTo>
                  <a:cubicBezTo>
                    <a:pt x="8" y="8"/>
                    <a:pt x="0" y="9"/>
                    <a:pt x="1" y="5"/>
                  </a:cubicBezTo>
                  <a:cubicBezTo>
                    <a:pt x="1" y="2"/>
                    <a:pt x="7" y="0"/>
                    <a:pt x="15" y="0"/>
                  </a:cubicBezTo>
                  <a:cubicBezTo>
                    <a:pt x="22" y="0"/>
                    <a:pt x="27" y="3"/>
                    <a:pt x="28" y="5"/>
                  </a:cubicBezTo>
                  <a:cubicBezTo>
                    <a:pt x="28" y="10"/>
                    <a:pt x="19" y="7"/>
                    <a:pt x="15" y="8"/>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 name="Freeform 193">
              <a:extLst>
                <a:ext uri="{FF2B5EF4-FFF2-40B4-BE49-F238E27FC236}">
                  <a16:creationId xmlns:a16="http://schemas.microsoft.com/office/drawing/2014/main" id="{52EF8403-8B52-BDD8-10E8-CE602966757C}"/>
                </a:ext>
              </a:extLst>
            </p:cNvPr>
            <p:cNvSpPr/>
            <p:nvPr/>
          </p:nvSpPr>
          <p:spPr bwMode="auto">
            <a:xfrm rot="10800000">
              <a:off x="3625850" y="-38100"/>
              <a:ext cx="85725" cy="34925"/>
            </a:xfrm>
            <a:custGeom>
              <a:avLst/>
              <a:gdLst>
                <a:gd name="T0" fmla="*/ 14 w 27"/>
                <a:gd name="T1" fmla="*/ 1 h 9"/>
                <a:gd name="T2" fmla="*/ 27 w 27"/>
                <a:gd name="T3" fmla="*/ 4 h 9"/>
                <a:gd name="T4" fmla="*/ 15 w 27"/>
                <a:gd name="T5" fmla="*/ 9 h 9"/>
                <a:gd name="T6" fmla="*/ 1 w 27"/>
                <a:gd name="T7" fmla="*/ 4 h 9"/>
                <a:gd name="T8" fmla="*/ 14 w 27"/>
                <a:gd name="T9" fmla="*/ 1 h 9"/>
              </a:gdLst>
              <a:ahLst/>
              <a:cxnLst>
                <a:cxn ang="0">
                  <a:pos x="T0" y="T1"/>
                </a:cxn>
                <a:cxn ang="0">
                  <a:pos x="T2" y="T3"/>
                </a:cxn>
                <a:cxn ang="0">
                  <a:pos x="T4" y="T5"/>
                </a:cxn>
                <a:cxn ang="0">
                  <a:pos x="T6" y="T7"/>
                </a:cxn>
                <a:cxn ang="0">
                  <a:pos x="T8" y="T9"/>
                </a:cxn>
              </a:cxnLst>
              <a:rect l="0" t="0" r="r" b="b"/>
              <a:pathLst>
                <a:path w="27" h="9">
                  <a:moveTo>
                    <a:pt x="14" y="1"/>
                  </a:moveTo>
                  <a:cubicBezTo>
                    <a:pt x="20" y="1"/>
                    <a:pt x="27" y="0"/>
                    <a:pt x="27" y="4"/>
                  </a:cubicBezTo>
                  <a:cubicBezTo>
                    <a:pt x="26" y="7"/>
                    <a:pt x="22" y="9"/>
                    <a:pt x="15" y="9"/>
                  </a:cubicBezTo>
                  <a:cubicBezTo>
                    <a:pt x="8" y="8"/>
                    <a:pt x="1" y="7"/>
                    <a:pt x="1" y="4"/>
                  </a:cubicBezTo>
                  <a:cubicBezTo>
                    <a:pt x="0" y="0"/>
                    <a:pt x="8" y="1"/>
                    <a:pt x="14" y="1"/>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 name="Freeform 194">
              <a:extLst>
                <a:ext uri="{FF2B5EF4-FFF2-40B4-BE49-F238E27FC236}">
                  <a16:creationId xmlns:a16="http://schemas.microsoft.com/office/drawing/2014/main" id="{5C1B061A-4DE4-CAD0-4264-AF211A6E94AC}"/>
                </a:ext>
              </a:extLst>
            </p:cNvPr>
            <p:cNvSpPr/>
            <p:nvPr/>
          </p:nvSpPr>
          <p:spPr bwMode="auto">
            <a:xfrm rot="10800000">
              <a:off x="8724900" y="179388"/>
              <a:ext cx="98425" cy="42863"/>
            </a:xfrm>
            <a:custGeom>
              <a:avLst/>
              <a:gdLst>
                <a:gd name="T0" fmla="*/ 2 w 31"/>
                <a:gd name="T1" fmla="*/ 0 h 11"/>
                <a:gd name="T2" fmla="*/ 31 w 31"/>
                <a:gd name="T3" fmla="*/ 6 h 11"/>
                <a:gd name="T4" fmla="*/ 11 w 31"/>
                <a:gd name="T5" fmla="*/ 10 h 11"/>
                <a:gd name="T6" fmla="*/ 2 w 31"/>
                <a:gd name="T7" fmla="*/ 0 h 11"/>
              </a:gdLst>
              <a:ahLst/>
              <a:cxnLst>
                <a:cxn ang="0">
                  <a:pos x="T0" y="T1"/>
                </a:cxn>
                <a:cxn ang="0">
                  <a:pos x="T2" y="T3"/>
                </a:cxn>
                <a:cxn ang="0">
                  <a:pos x="T4" y="T5"/>
                </a:cxn>
                <a:cxn ang="0">
                  <a:pos x="T6" y="T7"/>
                </a:cxn>
              </a:cxnLst>
              <a:rect l="0" t="0" r="r" b="b"/>
              <a:pathLst>
                <a:path w="31" h="11">
                  <a:moveTo>
                    <a:pt x="2" y="0"/>
                  </a:moveTo>
                  <a:cubicBezTo>
                    <a:pt x="12" y="2"/>
                    <a:pt x="22" y="3"/>
                    <a:pt x="31" y="6"/>
                  </a:cubicBezTo>
                  <a:cubicBezTo>
                    <a:pt x="26" y="8"/>
                    <a:pt x="20" y="11"/>
                    <a:pt x="11" y="10"/>
                  </a:cubicBezTo>
                  <a:cubicBezTo>
                    <a:pt x="0" y="8"/>
                    <a:pt x="1" y="4"/>
                    <a:pt x="2" y="0"/>
                  </a:cubicBezTo>
                  <a:close/>
                </a:path>
              </a:pathLst>
            </a:custGeom>
            <a:solidFill>
              <a:srgbClr val="DEAE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 name="Freeform 195">
              <a:extLst>
                <a:ext uri="{FF2B5EF4-FFF2-40B4-BE49-F238E27FC236}">
                  <a16:creationId xmlns:a16="http://schemas.microsoft.com/office/drawing/2014/main" id="{A35949C7-9D00-DF8E-A999-D7669438F9F9}"/>
                </a:ext>
              </a:extLst>
            </p:cNvPr>
            <p:cNvSpPr/>
            <p:nvPr/>
          </p:nvSpPr>
          <p:spPr bwMode="auto">
            <a:xfrm rot="10800000">
              <a:off x="1111250" y="31750"/>
              <a:ext cx="88900" cy="31750"/>
            </a:xfrm>
            <a:custGeom>
              <a:avLst/>
              <a:gdLst>
                <a:gd name="T0" fmla="*/ 12 w 28"/>
                <a:gd name="T1" fmla="*/ 8 h 8"/>
                <a:gd name="T2" fmla="*/ 0 w 28"/>
                <a:gd name="T3" fmla="*/ 4 h 8"/>
                <a:gd name="T4" fmla="*/ 15 w 28"/>
                <a:gd name="T5" fmla="*/ 1 h 8"/>
                <a:gd name="T6" fmla="*/ 27 w 28"/>
                <a:gd name="T7" fmla="*/ 4 h 8"/>
                <a:gd name="T8" fmla="*/ 12 w 28"/>
                <a:gd name="T9" fmla="*/ 8 h 8"/>
              </a:gdLst>
              <a:ahLst/>
              <a:cxnLst>
                <a:cxn ang="0">
                  <a:pos x="T0" y="T1"/>
                </a:cxn>
                <a:cxn ang="0">
                  <a:pos x="T2" y="T3"/>
                </a:cxn>
                <a:cxn ang="0">
                  <a:pos x="T4" y="T5"/>
                </a:cxn>
                <a:cxn ang="0">
                  <a:pos x="T6" y="T7"/>
                </a:cxn>
                <a:cxn ang="0">
                  <a:pos x="T8" y="T9"/>
                </a:cxn>
              </a:cxnLst>
              <a:rect l="0" t="0" r="r" b="b"/>
              <a:pathLst>
                <a:path w="28" h="8">
                  <a:moveTo>
                    <a:pt x="12" y="8"/>
                  </a:moveTo>
                  <a:cubicBezTo>
                    <a:pt x="5" y="8"/>
                    <a:pt x="0" y="6"/>
                    <a:pt x="0" y="4"/>
                  </a:cubicBezTo>
                  <a:cubicBezTo>
                    <a:pt x="0" y="0"/>
                    <a:pt x="9" y="1"/>
                    <a:pt x="15" y="1"/>
                  </a:cubicBezTo>
                  <a:cubicBezTo>
                    <a:pt x="20" y="1"/>
                    <a:pt x="28" y="1"/>
                    <a:pt x="27" y="4"/>
                  </a:cubicBezTo>
                  <a:cubicBezTo>
                    <a:pt x="26" y="7"/>
                    <a:pt x="20" y="8"/>
                    <a:pt x="12" y="8"/>
                  </a:cubicBezTo>
                  <a:close/>
                </a:path>
              </a:pathLst>
            </a:custGeom>
            <a:solidFill>
              <a:srgbClr val="E7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 name="Freeform 196">
              <a:extLst>
                <a:ext uri="{FF2B5EF4-FFF2-40B4-BE49-F238E27FC236}">
                  <a16:creationId xmlns:a16="http://schemas.microsoft.com/office/drawing/2014/main" id="{7687C06A-6CF9-75C2-072D-43B465177C31}"/>
                </a:ext>
              </a:extLst>
            </p:cNvPr>
            <p:cNvSpPr/>
            <p:nvPr/>
          </p:nvSpPr>
          <p:spPr bwMode="auto">
            <a:xfrm rot="10800000">
              <a:off x="1558925" y="31750"/>
              <a:ext cx="79375" cy="31750"/>
            </a:xfrm>
            <a:custGeom>
              <a:avLst/>
              <a:gdLst>
                <a:gd name="T0" fmla="*/ 13 w 25"/>
                <a:gd name="T1" fmla="*/ 1 h 8"/>
                <a:gd name="T2" fmla="*/ 24 w 25"/>
                <a:gd name="T3" fmla="*/ 4 h 8"/>
                <a:gd name="T4" fmla="*/ 11 w 25"/>
                <a:gd name="T5" fmla="*/ 8 h 8"/>
                <a:gd name="T6" fmla="*/ 0 w 25"/>
                <a:gd name="T7" fmla="*/ 4 h 8"/>
                <a:gd name="T8" fmla="*/ 13 w 25"/>
                <a:gd name="T9" fmla="*/ 1 h 8"/>
              </a:gdLst>
              <a:ahLst/>
              <a:cxnLst>
                <a:cxn ang="0">
                  <a:pos x="T0" y="T1"/>
                </a:cxn>
                <a:cxn ang="0">
                  <a:pos x="T2" y="T3"/>
                </a:cxn>
                <a:cxn ang="0">
                  <a:pos x="T4" y="T5"/>
                </a:cxn>
                <a:cxn ang="0">
                  <a:pos x="T6" y="T7"/>
                </a:cxn>
                <a:cxn ang="0">
                  <a:pos x="T8" y="T9"/>
                </a:cxn>
              </a:cxnLst>
              <a:rect l="0" t="0" r="r" b="b"/>
              <a:pathLst>
                <a:path w="25" h="8">
                  <a:moveTo>
                    <a:pt x="13" y="1"/>
                  </a:moveTo>
                  <a:cubicBezTo>
                    <a:pt x="18" y="1"/>
                    <a:pt x="25" y="0"/>
                    <a:pt x="24" y="4"/>
                  </a:cubicBezTo>
                  <a:cubicBezTo>
                    <a:pt x="24" y="7"/>
                    <a:pt x="19" y="8"/>
                    <a:pt x="11" y="8"/>
                  </a:cubicBezTo>
                  <a:cubicBezTo>
                    <a:pt x="5" y="8"/>
                    <a:pt x="0" y="6"/>
                    <a:pt x="0" y="4"/>
                  </a:cubicBezTo>
                  <a:cubicBezTo>
                    <a:pt x="0" y="1"/>
                    <a:pt x="8" y="1"/>
                    <a:pt x="13" y="1"/>
                  </a:cubicBezTo>
                  <a:close/>
                </a:path>
              </a:pathLst>
            </a:custGeom>
            <a:solidFill>
              <a:srgbClr val="E7B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 name="Freeform 197">
              <a:extLst>
                <a:ext uri="{FF2B5EF4-FFF2-40B4-BE49-F238E27FC236}">
                  <a16:creationId xmlns:a16="http://schemas.microsoft.com/office/drawing/2014/main" id="{7F23FF65-1D4D-62FD-FF07-51EC595DBC4B}"/>
                </a:ext>
              </a:extLst>
            </p:cNvPr>
            <p:cNvSpPr/>
            <p:nvPr/>
          </p:nvSpPr>
          <p:spPr bwMode="auto">
            <a:xfrm rot="10800000">
              <a:off x="11979275" y="381001"/>
              <a:ext cx="111125" cy="42863"/>
            </a:xfrm>
            <a:custGeom>
              <a:avLst/>
              <a:gdLst>
                <a:gd name="T0" fmla="*/ 0 w 35"/>
                <a:gd name="T1" fmla="*/ 8 h 11"/>
                <a:gd name="T2" fmla="*/ 35 w 35"/>
                <a:gd name="T3" fmla="*/ 0 h 11"/>
                <a:gd name="T4" fmla="*/ 31 w 35"/>
                <a:gd name="T5" fmla="*/ 3 h 11"/>
                <a:gd name="T6" fmla="*/ 0 w 35"/>
                <a:gd name="T7" fmla="*/ 8 h 11"/>
              </a:gdLst>
              <a:ahLst/>
              <a:cxnLst>
                <a:cxn ang="0">
                  <a:pos x="T0" y="T1"/>
                </a:cxn>
                <a:cxn ang="0">
                  <a:pos x="T2" y="T3"/>
                </a:cxn>
                <a:cxn ang="0">
                  <a:pos x="T4" y="T5"/>
                </a:cxn>
                <a:cxn ang="0">
                  <a:pos x="T6" y="T7"/>
                </a:cxn>
              </a:cxnLst>
              <a:rect l="0" t="0" r="r" b="b"/>
              <a:pathLst>
                <a:path w="35" h="11">
                  <a:moveTo>
                    <a:pt x="0" y="8"/>
                  </a:moveTo>
                  <a:cubicBezTo>
                    <a:pt x="12" y="6"/>
                    <a:pt x="23" y="3"/>
                    <a:pt x="35" y="0"/>
                  </a:cubicBezTo>
                  <a:cubicBezTo>
                    <a:pt x="34" y="1"/>
                    <a:pt x="32" y="2"/>
                    <a:pt x="31" y="3"/>
                  </a:cubicBezTo>
                  <a:cubicBezTo>
                    <a:pt x="22" y="11"/>
                    <a:pt x="22" y="11"/>
                    <a:pt x="0" y="8"/>
                  </a:cubicBezTo>
                  <a:close/>
                </a:path>
              </a:pathLst>
            </a:custGeom>
            <a:solidFill>
              <a:srgbClr val="DEAF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 name="Freeform 198">
              <a:extLst>
                <a:ext uri="{FF2B5EF4-FFF2-40B4-BE49-F238E27FC236}">
                  <a16:creationId xmlns:a16="http://schemas.microsoft.com/office/drawing/2014/main" id="{73F029BD-CDEE-E3F0-6631-A79543A9B747}"/>
                </a:ext>
              </a:extLst>
            </p:cNvPr>
            <p:cNvSpPr/>
            <p:nvPr/>
          </p:nvSpPr>
          <p:spPr bwMode="auto">
            <a:xfrm rot="10800000">
              <a:off x="3736975" y="-22225"/>
              <a:ext cx="76200" cy="23813"/>
            </a:xfrm>
            <a:custGeom>
              <a:avLst/>
              <a:gdLst>
                <a:gd name="T0" fmla="*/ 12 w 24"/>
                <a:gd name="T1" fmla="*/ 1 h 6"/>
                <a:gd name="T2" fmla="*/ 23 w 24"/>
                <a:gd name="T3" fmla="*/ 3 h 6"/>
                <a:gd name="T4" fmla="*/ 12 w 24"/>
                <a:gd name="T5" fmla="*/ 6 h 6"/>
                <a:gd name="T6" fmla="*/ 0 w 24"/>
                <a:gd name="T7" fmla="*/ 2 h 6"/>
                <a:gd name="T8" fmla="*/ 12 w 24"/>
                <a:gd name="T9" fmla="*/ 1 h 6"/>
              </a:gdLst>
              <a:ahLst/>
              <a:cxnLst>
                <a:cxn ang="0">
                  <a:pos x="T0" y="T1"/>
                </a:cxn>
                <a:cxn ang="0">
                  <a:pos x="T2" y="T3"/>
                </a:cxn>
                <a:cxn ang="0">
                  <a:pos x="T4" y="T5"/>
                </a:cxn>
                <a:cxn ang="0">
                  <a:pos x="T6" y="T7"/>
                </a:cxn>
                <a:cxn ang="0">
                  <a:pos x="T8" y="T9"/>
                </a:cxn>
              </a:cxnLst>
              <a:rect l="0" t="0" r="r" b="b"/>
              <a:pathLst>
                <a:path w="24" h="6">
                  <a:moveTo>
                    <a:pt x="12" y="1"/>
                  </a:moveTo>
                  <a:cubicBezTo>
                    <a:pt x="16" y="1"/>
                    <a:pt x="24" y="0"/>
                    <a:pt x="23" y="3"/>
                  </a:cubicBezTo>
                  <a:cubicBezTo>
                    <a:pt x="23" y="5"/>
                    <a:pt x="18" y="6"/>
                    <a:pt x="12" y="6"/>
                  </a:cubicBezTo>
                  <a:cubicBezTo>
                    <a:pt x="6" y="6"/>
                    <a:pt x="0" y="4"/>
                    <a:pt x="0" y="2"/>
                  </a:cubicBezTo>
                  <a:cubicBezTo>
                    <a:pt x="0" y="0"/>
                    <a:pt x="8" y="1"/>
                    <a:pt x="12" y="1"/>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 name="Freeform 199">
              <a:extLst>
                <a:ext uri="{FF2B5EF4-FFF2-40B4-BE49-F238E27FC236}">
                  <a16:creationId xmlns:a16="http://schemas.microsoft.com/office/drawing/2014/main" id="{9596E98A-366B-760C-5DCF-2C2E60140150}"/>
                </a:ext>
              </a:extLst>
            </p:cNvPr>
            <p:cNvSpPr/>
            <p:nvPr/>
          </p:nvSpPr>
          <p:spPr bwMode="auto">
            <a:xfrm rot="10800000">
              <a:off x="11852275" y="311151"/>
              <a:ext cx="63500" cy="34925"/>
            </a:xfrm>
            <a:custGeom>
              <a:avLst/>
              <a:gdLst>
                <a:gd name="T0" fmla="*/ 20 w 20"/>
                <a:gd name="T1" fmla="*/ 2 h 9"/>
                <a:gd name="T2" fmla="*/ 6 w 20"/>
                <a:gd name="T3" fmla="*/ 8 h 9"/>
                <a:gd name="T4" fmla="*/ 1 w 20"/>
                <a:gd name="T5" fmla="*/ 6 h 9"/>
                <a:gd name="T6" fmla="*/ 14 w 20"/>
                <a:gd name="T7" fmla="*/ 0 h 9"/>
                <a:gd name="T8" fmla="*/ 20 w 20"/>
                <a:gd name="T9" fmla="*/ 2 h 9"/>
              </a:gdLst>
              <a:ahLst/>
              <a:cxnLst>
                <a:cxn ang="0">
                  <a:pos x="T0" y="T1"/>
                </a:cxn>
                <a:cxn ang="0">
                  <a:pos x="T2" y="T3"/>
                </a:cxn>
                <a:cxn ang="0">
                  <a:pos x="T4" y="T5"/>
                </a:cxn>
                <a:cxn ang="0">
                  <a:pos x="T6" y="T7"/>
                </a:cxn>
                <a:cxn ang="0">
                  <a:pos x="T8" y="T9"/>
                </a:cxn>
              </a:cxnLst>
              <a:rect l="0" t="0" r="r" b="b"/>
              <a:pathLst>
                <a:path w="20" h="9">
                  <a:moveTo>
                    <a:pt x="20" y="2"/>
                  </a:moveTo>
                  <a:cubicBezTo>
                    <a:pt x="17" y="5"/>
                    <a:pt x="14" y="8"/>
                    <a:pt x="6" y="8"/>
                  </a:cubicBezTo>
                  <a:cubicBezTo>
                    <a:pt x="2" y="9"/>
                    <a:pt x="0" y="7"/>
                    <a:pt x="1" y="6"/>
                  </a:cubicBezTo>
                  <a:cubicBezTo>
                    <a:pt x="2" y="3"/>
                    <a:pt x="6" y="1"/>
                    <a:pt x="14" y="0"/>
                  </a:cubicBezTo>
                  <a:cubicBezTo>
                    <a:pt x="18" y="0"/>
                    <a:pt x="19" y="1"/>
                    <a:pt x="20" y="2"/>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 name="Freeform 200">
              <a:extLst>
                <a:ext uri="{FF2B5EF4-FFF2-40B4-BE49-F238E27FC236}">
                  <a16:creationId xmlns:a16="http://schemas.microsoft.com/office/drawing/2014/main" id="{8D4160B8-9DD7-4DE5-3198-F59EE7130163}"/>
                </a:ext>
              </a:extLst>
            </p:cNvPr>
            <p:cNvSpPr/>
            <p:nvPr/>
          </p:nvSpPr>
          <p:spPr bwMode="auto">
            <a:xfrm rot="10800000">
              <a:off x="11452225" y="528639"/>
              <a:ext cx="101600" cy="26988"/>
            </a:xfrm>
            <a:custGeom>
              <a:avLst/>
              <a:gdLst>
                <a:gd name="T0" fmla="*/ 0 w 32"/>
                <a:gd name="T1" fmla="*/ 3 h 7"/>
                <a:gd name="T2" fmla="*/ 32 w 32"/>
                <a:gd name="T3" fmla="*/ 0 h 7"/>
                <a:gd name="T4" fmla="*/ 20 w 32"/>
                <a:gd name="T5" fmla="*/ 4 h 7"/>
                <a:gd name="T6" fmla="*/ 0 w 32"/>
                <a:gd name="T7" fmla="*/ 3 h 7"/>
              </a:gdLst>
              <a:ahLst/>
              <a:cxnLst>
                <a:cxn ang="0">
                  <a:pos x="T0" y="T1"/>
                </a:cxn>
                <a:cxn ang="0">
                  <a:pos x="T2" y="T3"/>
                </a:cxn>
                <a:cxn ang="0">
                  <a:pos x="T4" y="T5"/>
                </a:cxn>
                <a:cxn ang="0">
                  <a:pos x="T6" y="T7"/>
                </a:cxn>
              </a:cxnLst>
              <a:rect l="0" t="0" r="r" b="b"/>
              <a:pathLst>
                <a:path w="32" h="7">
                  <a:moveTo>
                    <a:pt x="0" y="3"/>
                  </a:moveTo>
                  <a:cubicBezTo>
                    <a:pt x="11" y="1"/>
                    <a:pt x="21" y="0"/>
                    <a:pt x="32" y="0"/>
                  </a:cubicBezTo>
                  <a:cubicBezTo>
                    <a:pt x="30" y="2"/>
                    <a:pt x="25" y="3"/>
                    <a:pt x="20" y="4"/>
                  </a:cubicBezTo>
                  <a:cubicBezTo>
                    <a:pt x="12" y="7"/>
                    <a:pt x="6" y="6"/>
                    <a:pt x="0" y="3"/>
                  </a:cubicBezTo>
                  <a:close/>
                </a:path>
              </a:pathLst>
            </a:custGeom>
            <a:solidFill>
              <a:srgbClr val="D6AA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 name="Freeform 201">
              <a:extLst>
                <a:ext uri="{FF2B5EF4-FFF2-40B4-BE49-F238E27FC236}">
                  <a16:creationId xmlns:a16="http://schemas.microsoft.com/office/drawing/2014/main" id="{C5D54023-77DD-4F4B-0049-0D3452665718}"/>
                </a:ext>
              </a:extLst>
            </p:cNvPr>
            <p:cNvSpPr/>
            <p:nvPr/>
          </p:nvSpPr>
          <p:spPr bwMode="auto">
            <a:xfrm rot="10800000">
              <a:off x="4502150" y="20638"/>
              <a:ext cx="69850" cy="22225"/>
            </a:xfrm>
            <a:custGeom>
              <a:avLst/>
              <a:gdLst>
                <a:gd name="T0" fmla="*/ 22 w 22"/>
                <a:gd name="T1" fmla="*/ 3 h 6"/>
                <a:gd name="T2" fmla="*/ 9 w 22"/>
                <a:gd name="T3" fmla="*/ 6 h 6"/>
                <a:gd name="T4" fmla="*/ 1 w 22"/>
                <a:gd name="T5" fmla="*/ 4 h 6"/>
                <a:gd name="T6" fmla="*/ 16 w 22"/>
                <a:gd name="T7" fmla="*/ 1 h 6"/>
                <a:gd name="T8" fmla="*/ 22 w 22"/>
                <a:gd name="T9" fmla="*/ 3 h 6"/>
              </a:gdLst>
              <a:ahLst/>
              <a:cxnLst>
                <a:cxn ang="0">
                  <a:pos x="T0" y="T1"/>
                </a:cxn>
                <a:cxn ang="0">
                  <a:pos x="T2" y="T3"/>
                </a:cxn>
                <a:cxn ang="0">
                  <a:pos x="T4" y="T5"/>
                </a:cxn>
                <a:cxn ang="0">
                  <a:pos x="T6" y="T7"/>
                </a:cxn>
                <a:cxn ang="0">
                  <a:pos x="T8" y="T9"/>
                </a:cxn>
              </a:cxnLst>
              <a:rect l="0" t="0" r="r" b="b"/>
              <a:pathLst>
                <a:path w="22" h="6">
                  <a:moveTo>
                    <a:pt x="22" y="3"/>
                  </a:moveTo>
                  <a:cubicBezTo>
                    <a:pt x="20" y="5"/>
                    <a:pt x="16" y="6"/>
                    <a:pt x="9" y="6"/>
                  </a:cubicBezTo>
                  <a:cubicBezTo>
                    <a:pt x="6" y="6"/>
                    <a:pt x="0" y="6"/>
                    <a:pt x="1" y="4"/>
                  </a:cubicBezTo>
                  <a:cubicBezTo>
                    <a:pt x="1" y="1"/>
                    <a:pt x="11" y="2"/>
                    <a:pt x="16" y="1"/>
                  </a:cubicBezTo>
                  <a:cubicBezTo>
                    <a:pt x="19" y="0"/>
                    <a:pt x="22" y="1"/>
                    <a:pt x="22" y="3"/>
                  </a:cubicBezTo>
                  <a:close/>
                </a:path>
              </a:pathLst>
            </a:custGeom>
            <a:solidFill>
              <a:srgbClr val="E8B6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 name="Freeform 202">
              <a:extLst>
                <a:ext uri="{FF2B5EF4-FFF2-40B4-BE49-F238E27FC236}">
                  <a16:creationId xmlns:a16="http://schemas.microsoft.com/office/drawing/2014/main" id="{66D8BFC0-14AA-43C0-F095-16BE3F036DB1}"/>
                </a:ext>
              </a:extLst>
            </p:cNvPr>
            <p:cNvSpPr/>
            <p:nvPr/>
          </p:nvSpPr>
          <p:spPr bwMode="auto">
            <a:xfrm rot="10800000">
              <a:off x="8591550" y="155576"/>
              <a:ext cx="82550" cy="31750"/>
            </a:xfrm>
            <a:custGeom>
              <a:avLst/>
              <a:gdLst>
                <a:gd name="T0" fmla="*/ 0 w 26"/>
                <a:gd name="T1" fmla="*/ 0 h 8"/>
                <a:gd name="T2" fmla="*/ 26 w 26"/>
                <a:gd name="T3" fmla="*/ 6 h 8"/>
                <a:gd name="T4" fmla="*/ 0 w 26"/>
                <a:gd name="T5" fmla="*/ 0 h 8"/>
              </a:gdLst>
              <a:ahLst/>
              <a:cxnLst>
                <a:cxn ang="0">
                  <a:pos x="T0" y="T1"/>
                </a:cxn>
                <a:cxn ang="0">
                  <a:pos x="T2" y="T3"/>
                </a:cxn>
                <a:cxn ang="0">
                  <a:pos x="T4" y="T5"/>
                </a:cxn>
              </a:cxnLst>
              <a:rect l="0" t="0" r="r" b="b"/>
              <a:pathLst>
                <a:path w="26" h="8">
                  <a:moveTo>
                    <a:pt x="0" y="0"/>
                  </a:moveTo>
                  <a:cubicBezTo>
                    <a:pt x="9" y="2"/>
                    <a:pt x="18" y="4"/>
                    <a:pt x="26" y="6"/>
                  </a:cubicBezTo>
                  <a:cubicBezTo>
                    <a:pt x="6" y="8"/>
                    <a:pt x="2" y="7"/>
                    <a:pt x="0" y="0"/>
                  </a:cubicBezTo>
                  <a:close/>
                </a:path>
              </a:pathLst>
            </a:custGeom>
            <a:solidFill>
              <a:srgbClr val="DBAD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 name="Freeform 203">
              <a:extLst>
                <a:ext uri="{FF2B5EF4-FFF2-40B4-BE49-F238E27FC236}">
                  <a16:creationId xmlns:a16="http://schemas.microsoft.com/office/drawing/2014/main" id="{FA13D660-3A35-5A15-1919-34ADC6AEDDE2}"/>
                </a:ext>
              </a:extLst>
            </p:cNvPr>
            <p:cNvSpPr/>
            <p:nvPr/>
          </p:nvSpPr>
          <p:spPr bwMode="auto">
            <a:xfrm rot="10800000">
              <a:off x="3394075" y="-11112"/>
              <a:ext cx="66675" cy="23813"/>
            </a:xfrm>
            <a:custGeom>
              <a:avLst/>
              <a:gdLst>
                <a:gd name="T0" fmla="*/ 10 w 21"/>
                <a:gd name="T1" fmla="*/ 1 h 6"/>
                <a:gd name="T2" fmla="*/ 20 w 21"/>
                <a:gd name="T3" fmla="*/ 3 h 6"/>
                <a:gd name="T4" fmla="*/ 9 w 21"/>
                <a:gd name="T5" fmla="*/ 6 h 6"/>
                <a:gd name="T6" fmla="*/ 0 w 21"/>
                <a:gd name="T7" fmla="*/ 4 h 6"/>
                <a:gd name="T8" fmla="*/ 10 w 21"/>
                <a:gd name="T9" fmla="*/ 1 h 6"/>
              </a:gdLst>
              <a:ahLst/>
              <a:cxnLst>
                <a:cxn ang="0">
                  <a:pos x="T0" y="T1"/>
                </a:cxn>
                <a:cxn ang="0">
                  <a:pos x="T2" y="T3"/>
                </a:cxn>
                <a:cxn ang="0">
                  <a:pos x="T4" y="T5"/>
                </a:cxn>
                <a:cxn ang="0">
                  <a:pos x="T6" y="T7"/>
                </a:cxn>
                <a:cxn ang="0">
                  <a:pos x="T8" y="T9"/>
                </a:cxn>
              </a:cxnLst>
              <a:rect l="0" t="0" r="r" b="b"/>
              <a:pathLst>
                <a:path w="21" h="6">
                  <a:moveTo>
                    <a:pt x="10" y="1"/>
                  </a:moveTo>
                  <a:cubicBezTo>
                    <a:pt x="15" y="2"/>
                    <a:pt x="21" y="1"/>
                    <a:pt x="20" y="3"/>
                  </a:cubicBezTo>
                  <a:cubicBezTo>
                    <a:pt x="20" y="5"/>
                    <a:pt x="15" y="6"/>
                    <a:pt x="9" y="6"/>
                  </a:cubicBezTo>
                  <a:cubicBezTo>
                    <a:pt x="5" y="6"/>
                    <a:pt x="0" y="6"/>
                    <a:pt x="0" y="4"/>
                  </a:cubicBezTo>
                  <a:cubicBezTo>
                    <a:pt x="0" y="0"/>
                    <a:pt x="7" y="2"/>
                    <a:pt x="10" y="1"/>
                  </a:cubicBezTo>
                  <a:close/>
                </a:path>
              </a:pathLst>
            </a:custGeom>
            <a:solidFill>
              <a:srgbClr val="E9B9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 name="Freeform 204">
              <a:extLst>
                <a:ext uri="{FF2B5EF4-FFF2-40B4-BE49-F238E27FC236}">
                  <a16:creationId xmlns:a16="http://schemas.microsoft.com/office/drawing/2014/main" id="{A58FC83A-00A9-71F0-5336-541D4E17A8D4}"/>
                </a:ext>
              </a:extLst>
            </p:cNvPr>
            <p:cNvSpPr/>
            <p:nvPr/>
          </p:nvSpPr>
          <p:spPr bwMode="auto">
            <a:xfrm rot="10800000">
              <a:off x="2035175" y="-19050"/>
              <a:ext cx="66675" cy="23813"/>
            </a:xfrm>
            <a:custGeom>
              <a:avLst/>
              <a:gdLst>
                <a:gd name="T0" fmla="*/ 9 w 21"/>
                <a:gd name="T1" fmla="*/ 6 h 6"/>
                <a:gd name="T2" fmla="*/ 0 w 21"/>
                <a:gd name="T3" fmla="*/ 4 h 6"/>
                <a:gd name="T4" fmla="*/ 14 w 21"/>
                <a:gd name="T5" fmla="*/ 1 h 6"/>
                <a:gd name="T6" fmla="*/ 20 w 21"/>
                <a:gd name="T7" fmla="*/ 2 h 6"/>
                <a:gd name="T8" fmla="*/ 9 w 21"/>
                <a:gd name="T9" fmla="*/ 6 h 6"/>
              </a:gdLst>
              <a:ahLst/>
              <a:cxnLst>
                <a:cxn ang="0">
                  <a:pos x="T0" y="T1"/>
                </a:cxn>
                <a:cxn ang="0">
                  <a:pos x="T2" y="T3"/>
                </a:cxn>
                <a:cxn ang="0">
                  <a:pos x="T4" y="T5"/>
                </a:cxn>
                <a:cxn ang="0">
                  <a:pos x="T6" y="T7"/>
                </a:cxn>
                <a:cxn ang="0">
                  <a:pos x="T8" y="T9"/>
                </a:cxn>
              </a:cxnLst>
              <a:rect l="0" t="0" r="r" b="b"/>
              <a:pathLst>
                <a:path w="21" h="6">
                  <a:moveTo>
                    <a:pt x="9" y="6"/>
                  </a:moveTo>
                  <a:cubicBezTo>
                    <a:pt x="4" y="6"/>
                    <a:pt x="0" y="6"/>
                    <a:pt x="0" y="4"/>
                  </a:cubicBezTo>
                  <a:cubicBezTo>
                    <a:pt x="1" y="1"/>
                    <a:pt x="9" y="2"/>
                    <a:pt x="14" y="1"/>
                  </a:cubicBezTo>
                  <a:cubicBezTo>
                    <a:pt x="17" y="0"/>
                    <a:pt x="21" y="1"/>
                    <a:pt x="20" y="2"/>
                  </a:cubicBezTo>
                  <a:cubicBezTo>
                    <a:pt x="19" y="5"/>
                    <a:pt x="14" y="6"/>
                    <a:pt x="9" y="6"/>
                  </a:cubicBezTo>
                  <a:close/>
                </a:path>
              </a:pathLst>
            </a:custGeom>
            <a:solidFill>
              <a:srgbClr val="EAB9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 name="Freeform 205">
              <a:extLst>
                <a:ext uri="{FF2B5EF4-FFF2-40B4-BE49-F238E27FC236}">
                  <a16:creationId xmlns:a16="http://schemas.microsoft.com/office/drawing/2014/main" id="{076A7F6E-60F8-E2DF-5C92-51E3D17E6E7C}"/>
                </a:ext>
              </a:extLst>
            </p:cNvPr>
            <p:cNvSpPr/>
            <p:nvPr/>
          </p:nvSpPr>
          <p:spPr bwMode="auto">
            <a:xfrm rot="10800000">
              <a:off x="650875" y="-19050"/>
              <a:ext cx="66675" cy="20638"/>
            </a:xfrm>
            <a:custGeom>
              <a:avLst/>
              <a:gdLst>
                <a:gd name="T0" fmla="*/ 5 w 21"/>
                <a:gd name="T1" fmla="*/ 0 h 5"/>
                <a:gd name="T2" fmla="*/ 20 w 21"/>
                <a:gd name="T3" fmla="*/ 3 h 5"/>
                <a:gd name="T4" fmla="*/ 12 w 21"/>
                <a:gd name="T5" fmla="*/ 5 h 5"/>
                <a:gd name="T6" fmla="*/ 0 w 21"/>
                <a:gd name="T7" fmla="*/ 1 h 5"/>
                <a:gd name="T8" fmla="*/ 5 w 21"/>
                <a:gd name="T9" fmla="*/ 0 h 5"/>
              </a:gdLst>
              <a:ahLst/>
              <a:cxnLst>
                <a:cxn ang="0">
                  <a:pos x="T0" y="T1"/>
                </a:cxn>
                <a:cxn ang="0">
                  <a:pos x="T2" y="T3"/>
                </a:cxn>
                <a:cxn ang="0">
                  <a:pos x="T4" y="T5"/>
                </a:cxn>
                <a:cxn ang="0">
                  <a:pos x="T6" y="T7"/>
                </a:cxn>
                <a:cxn ang="0">
                  <a:pos x="T8" y="T9"/>
                </a:cxn>
              </a:cxnLst>
              <a:rect l="0" t="0" r="r" b="b"/>
              <a:pathLst>
                <a:path w="21" h="5">
                  <a:moveTo>
                    <a:pt x="5" y="0"/>
                  </a:moveTo>
                  <a:cubicBezTo>
                    <a:pt x="10" y="1"/>
                    <a:pt x="19" y="0"/>
                    <a:pt x="20" y="3"/>
                  </a:cubicBezTo>
                  <a:cubicBezTo>
                    <a:pt x="21" y="5"/>
                    <a:pt x="16" y="5"/>
                    <a:pt x="12" y="5"/>
                  </a:cubicBezTo>
                  <a:cubicBezTo>
                    <a:pt x="6" y="5"/>
                    <a:pt x="1" y="4"/>
                    <a:pt x="0" y="1"/>
                  </a:cubicBezTo>
                  <a:cubicBezTo>
                    <a:pt x="0" y="0"/>
                    <a:pt x="3" y="0"/>
                    <a:pt x="5" y="0"/>
                  </a:cubicBezTo>
                  <a:close/>
                </a:path>
              </a:pathLst>
            </a:custGeom>
            <a:solidFill>
              <a:srgbClr val="EABA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 name="Freeform 206">
              <a:extLst>
                <a:ext uri="{FF2B5EF4-FFF2-40B4-BE49-F238E27FC236}">
                  <a16:creationId xmlns:a16="http://schemas.microsoft.com/office/drawing/2014/main" id="{AF8A0488-E426-A1B6-C267-D21AC4CE9375}"/>
                </a:ext>
              </a:extLst>
            </p:cNvPr>
            <p:cNvSpPr/>
            <p:nvPr/>
          </p:nvSpPr>
          <p:spPr bwMode="auto">
            <a:xfrm rot="10800000">
              <a:off x="11655425" y="447676"/>
              <a:ext cx="57150" cy="30163"/>
            </a:xfrm>
            <a:custGeom>
              <a:avLst/>
              <a:gdLst>
                <a:gd name="T0" fmla="*/ 5 w 18"/>
                <a:gd name="T1" fmla="*/ 8 h 8"/>
                <a:gd name="T2" fmla="*/ 10 w 18"/>
                <a:gd name="T3" fmla="*/ 0 h 8"/>
                <a:gd name="T4" fmla="*/ 16 w 18"/>
                <a:gd name="T5" fmla="*/ 0 h 8"/>
                <a:gd name="T6" fmla="*/ 5 w 18"/>
                <a:gd name="T7" fmla="*/ 8 h 8"/>
              </a:gdLst>
              <a:ahLst/>
              <a:cxnLst>
                <a:cxn ang="0">
                  <a:pos x="T0" y="T1"/>
                </a:cxn>
                <a:cxn ang="0">
                  <a:pos x="T2" y="T3"/>
                </a:cxn>
                <a:cxn ang="0">
                  <a:pos x="T4" y="T5"/>
                </a:cxn>
                <a:cxn ang="0">
                  <a:pos x="T6" y="T7"/>
                </a:cxn>
              </a:cxnLst>
              <a:rect l="0" t="0" r="r" b="b"/>
              <a:pathLst>
                <a:path w="18" h="8">
                  <a:moveTo>
                    <a:pt x="5" y="8"/>
                  </a:moveTo>
                  <a:cubicBezTo>
                    <a:pt x="0" y="4"/>
                    <a:pt x="3" y="2"/>
                    <a:pt x="10" y="0"/>
                  </a:cubicBezTo>
                  <a:cubicBezTo>
                    <a:pt x="12" y="0"/>
                    <a:pt x="16" y="0"/>
                    <a:pt x="16" y="0"/>
                  </a:cubicBezTo>
                  <a:cubicBezTo>
                    <a:pt x="18" y="4"/>
                    <a:pt x="9" y="5"/>
                    <a:pt x="5" y="8"/>
                  </a:cubicBezTo>
                  <a:close/>
                </a:path>
              </a:pathLst>
            </a:custGeom>
            <a:solidFill>
              <a:srgbClr val="E8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 name="Freeform 207">
              <a:extLst>
                <a:ext uri="{FF2B5EF4-FFF2-40B4-BE49-F238E27FC236}">
                  <a16:creationId xmlns:a16="http://schemas.microsoft.com/office/drawing/2014/main" id="{802962A3-4DAE-D67C-A58F-EA0E0E73FAA3}"/>
                </a:ext>
              </a:extLst>
            </p:cNvPr>
            <p:cNvSpPr/>
            <p:nvPr/>
          </p:nvSpPr>
          <p:spPr bwMode="auto">
            <a:xfrm rot="10800000">
              <a:off x="6550025" y="136526"/>
              <a:ext cx="92075" cy="19050"/>
            </a:xfrm>
            <a:custGeom>
              <a:avLst/>
              <a:gdLst>
                <a:gd name="T0" fmla="*/ 24 w 29"/>
                <a:gd name="T1" fmla="*/ 0 h 5"/>
                <a:gd name="T2" fmla="*/ 29 w 29"/>
                <a:gd name="T3" fmla="*/ 2 h 5"/>
                <a:gd name="T4" fmla="*/ 0 w 29"/>
                <a:gd name="T5" fmla="*/ 5 h 5"/>
                <a:gd name="T6" fmla="*/ 24 w 29"/>
                <a:gd name="T7" fmla="*/ 0 h 5"/>
              </a:gdLst>
              <a:ahLst/>
              <a:cxnLst>
                <a:cxn ang="0">
                  <a:pos x="T0" y="T1"/>
                </a:cxn>
                <a:cxn ang="0">
                  <a:pos x="T2" y="T3"/>
                </a:cxn>
                <a:cxn ang="0">
                  <a:pos x="T4" y="T5"/>
                </a:cxn>
                <a:cxn ang="0">
                  <a:pos x="T6" y="T7"/>
                </a:cxn>
              </a:cxnLst>
              <a:rect l="0" t="0" r="r" b="b"/>
              <a:pathLst>
                <a:path w="28" h="5">
                  <a:moveTo>
                    <a:pt x="24" y="0"/>
                  </a:moveTo>
                  <a:cubicBezTo>
                    <a:pt x="25" y="1"/>
                    <a:pt x="27" y="1"/>
                    <a:pt x="29" y="2"/>
                  </a:cubicBezTo>
                  <a:cubicBezTo>
                    <a:pt x="21" y="4"/>
                    <a:pt x="12" y="4"/>
                    <a:pt x="0" y="5"/>
                  </a:cubicBezTo>
                  <a:cubicBezTo>
                    <a:pt x="9" y="2"/>
                    <a:pt x="16" y="1"/>
                    <a:pt x="24" y="0"/>
                  </a:cubicBezTo>
                  <a:close/>
                </a:path>
              </a:pathLst>
            </a:custGeom>
            <a:solidFill>
              <a:srgbClr val="FFF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32729181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63" presetClass="path" presetSubtype="0" accel="50000" decel="50000" fill="hold" nodeType="withEffect">
                                  <p:stCondLst>
                                    <p:cond delay="0"/>
                                  </p:stCondLst>
                                  <p:childTnLst>
                                    <p:animMotion origin="layout" path="M -0.4474 -0.00995 L 0 0" pathEditMode="relative" rAng="0" ptsTypes="AA">
                                      <p:cBhvr>
                                        <p:cTn id="8" dur="2000" fill="hold"/>
                                        <p:tgtEl>
                                          <p:spTgt spid="12"/>
                                        </p:tgtEl>
                                        <p:attrNameLst>
                                          <p:attrName>ppt_x</p:attrName>
                                          <p:attrName>ppt_y</p:attrName>
                                        </p:attrNameLst>
                                      </p:cBhvr>
                                      <p:rCtr x="22370" y="486"/>
                                    </p:animMotion>
                                  </p:childTnLst>
                                </p:cTn>
                              </p:par>
                            </p:childTnLst>
                          </p:cTn>
                        </p:par>
                        <p:par>
                          <p:cTn id="9" fill="hold" nodeType="afterGroup">
                            <p:stCondLst>
                              <p:cond delay="2000"/>
                            </p:stCondLst>
                            <p:childTnLst>
                              <p:par>
                                <p:cTn id="10" presetID="41" presetClass="entr" presetSubtype="0" fill="hold" grpId="0" nodeType="afterEffect">
                                  <p:stCondLst>
                                    <p:cond delay="0"/>
                                  </p:stCondLst>
                                  <p:iterate type="lt">
                                    <p:tmPct val="10000"/>
                                  </p:iterate>
                                  <p:childTnLst>
                                    <p:set>
                                      <p:cBhvr>
                                        <p:cTn id="11" dur="1" fill="hold">
                                          <p:stCondLst>
                                            <p:cond delay="0"/>
                                          </p:stCondLst>
                                        </p:cTn>
                                        <p:tgtEl>
                                          <p:spTgt spid="13"/>
                                        </p:tgtEl>
                                        <p:attrNameLst>
                                          <p:attrName>style.visibility</p:attrName>
                                        </p:attrNameLst>
                                      </p:cBhvr>
                                      <p:to>
                                        <p:strVal val="visible"/>
                                      </p:to>
                                    </p:set>
                                    <p:anim calcmode="lin" valueType="num">
                                      <p:cBhvr>
                                        <p:cTn id="12" dur="1500" fill="hold"/>
                                        <p:tgtEl>
                                          <p:spTgt spid="13"/>
                                        </p:tgtEl>
                                        <p:attrNameLst>
                                          <p:attrName>ppt_x</p:attrName>
                                        </p:attrNameLst>
                                      </p:cBhvr>
                                      <p:tavLst>
                                        <p:tav tm="0">
                                          <p:val>
                                            <p:strVal val="#ppt_x"/>
                                          </p:val>
                                        </p:tav>
                                        <p:tav tm="50000">
                                          <p:val>
                                            <p:strVal val="#ppt_x+.1"/>
                                          </p:val>
                                        </p:tav>
                                        <p:tav tm="100000">
                                          <p:val>
                                            <p:strVal val="#ppt_x"/>
                                          </p:val>
                                        </p:tav>
                                      </p:tavLst>
                                    </p:anim>
                                    <p:anim calcmode="lin" valueType="num">
                                      <p:cBhvr>
                                        <p:cTn id="13" dur="1500" fill="hold"/>
                                        <p:tgtEl>
                                          <p:spTgt spid="13"/>
                                        </p:tgtEl>
                                        <p:attrNameLst>
                                          <p:attrName>ppt_y</p:attrName>
                                        </p:attrNameLst>
                                      </p:cBhvr>
                                      <p:tavLst>
                                        <p:tav tm="0">
                                          <p:val>
                                            <p:strVal val="#ppt_y"/>
                                          </p:val>
                                        </p:tav>
                                        <p:tav tm="100000">
                                          <p:val>
                                            <p:strVal val="#ppt_y"/>
                                          </p:val>
                                        </p:tav>
                                      </p:tavLst>
                                    </p:anim>
                                    <p:anim calcmode="lin" valueType="num">
                                      <p:cBhvr>
                                        <p:cTn id="14" dur="1500" fill="hold"/>
                                        <p:tgtEl>
                                          <p:spTgt spid="13"/>
                                        </p:tgtEl>
                                        <p:attrNameLst>
                                          <p:attrName>ppt_h</p:attrName>
                                        </p:attrNameLst>
                                      </p:cBhvr>
                                      <p:tavLst>
                                        <p:tav tm="0">
                                          <p:val>
                                            <p:strVal val="#ppt_h/10"/>
                                          </p:val>
                                        </p:tav>
                                        <p:tav tm="50000">
                                          <p:val>
                                            <p:strVal val="#ppt_h+.01"/>
                                          </p:val>
                                        </p:tav>
                                        <p:tav tm="100000">
                                          <p:val>
                                            <p:strVal val="#ppt_h"/>
                                          </p:val>
                                        </p:tav>
                                      </p:tavLst>
                                    </p:anim>
                                    <p:anim calcmode="lin" valueType="num">
                                      <p:cBhvr>
                                        <p:cTn id="15" dur="1500" fill="hold"/>
                                        <p:tgtEl>
                                          <p:spTgt spid="13"/>
                                        </p:tgtEl>
                                        <p:attrNameLst>
                                          <p:attrName>ppt_w</p:attrName>
                                        </p:attrNameLst>
                                      </p:cBhvr>
                                      <p:tavLst>
                                        <p:tav tm="0">
                                          <p:val>
                                            <p:strVal val="#ppt_w/10"/>
                                          </p:val>
                                        </p:tav>
                                        <p:tav tm="50000">
                                          <p:val>
                                            <p:strVal val="#ppt_w+.01"/>
                                          </p:val>
                                        </p:tav>
                                        <p:tav tm="100000">
                                          <p:val>
                                            <p:strVal val="#ppt_w"/>
                                          </p:val>
                                        </p:tav>
                                      </p:tavLst>
                                    </p:anim>
                                    <p:animEffect transition="in" filter="fade">
                                      <p:cBhvr>
                                        <p:cTn id="16" dur="1500" tmFilter="0,0; .5, 1; 1, 1"/>
                                        <p:tgtEl>
                                          <p:spTgt spid="13"/>
                                        </p:tgtEl>
                                      </p:cBhvr>
                                    </p:animEffect>
                                  </p:childTnLst>
                                </p:cTn>
                              </p:par>
                            </p:childTnLst>
                          </p:cTn>
                        </p:par>
                        <p:par>
                          <p:cTn id="17" fill="hold" nodeType="afterGroup">
                            <p:stCondLst>
                              <p:cond delay="3500"/>
                            </p:stCondLst>
                            <p:childTnLst>
                              <p:par>
                                <p:cTn id="18" presetID="42" presetClass="entr" presetSubtype="0" fill="hold" nodeType="after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1000"/>
                                        <p:tgtEl>
                                          <p:spTgt spid="14"/>
                                        </p:tgtEl>
                                      </p:cBhvr>
                                    </p:animEffect>
                                    <p:anim calcmode="lin" valueType="num">
                                      <p:cBhvr>
                                        <p:cTn id="21" dur="1000" fill="hold"/>
                                        <p:tgtEl>
                                          <p:spTgt spid="14"/>
                                        </p:tgtEl>
                                        <p:attrNameLst>
                                          <p:attrName>ppt_x</p:attrName>
                                        </p:attrNameLst>
                                      </p:cBhvr>
                                      <p:tavLst>
                                        <p:tav tm="0">
                                          <p:val>
                                            <p:strVal val="#ppt_x"/>
                                          </p:val>
                                        </p:tav>
                                        <p:tav tm="100000">
                                          <p:val>
                                            <p:strVal val="#ppt_x"/>
                                          </p:val>
                                        </p:tav>
                                      </p:tavLst>
                                    </p:anim>
                                    <p:anim calcmode="lin" valueType="num">
                                      <p:cBhvr>
                                        <p:cTn id="22" dur="1000" fill="hold"/>
                                        <p:tgtEl>
                                          <p:spTgt spid="14"/>
                                        </p:tgtEl>
                                        <p:attrNameLst>
                                          <p:attrName>ppt_y</p:attrName>
                                        </p:attrNameLst>
                                      </p:cBhvr>
                                      <p:tavLst>
                                        <p:tav tm="0">
                                          <p:val>
                                            <p:strVal val="#ppt_y+.1"/>
                                          </p:val>
                                        </p:tav>
                                        <p:tav tm="100000">
                                          <p:val>
                                            <p:strVal val="#ppt_y"/>
                                          </p:val>
                                        </p:tav>
                                      </p:tavLst>
                                    </p:anim>
                                  </p:childTnLst>
                                </p:cTn>
                              </p:par>
                            </p:childTnLst>
                          </p:cTn>
                        </p:par>
                        <p:par>
                          <p:cTn id="23" fill="hold" nodeType="afterGroup">
                            <p:stCondLst>
                              <p:cond delay="4500"/>
                            </p:stCondLst>
                            <p:childTnLst>
                              <p:par>
                                <p:cTn id="24" presetID="42" presetClass="entr" presetSubtype="0" fill="hold" nodeType="after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1000"/>
                                        <p:tgtEl>
                                          <p:spTgt spid="20"/>
                                        </p:tgtEl>
                                      </p:cBhvr>
                                    </p:animEffect>
                                    <p:anim calcmode="lin" valueType="num">
                                      <p:cBhvr>
                                        <p:cTn id="27" dur="1000" fill="hold"/>
                                        <p:tgtEl>
                                          <p:spTgt spid="20"/>
                                        </p:tgtEl>
                                        <p:attrNameLst>
                                          <p:attrName>ppt_x</p:attrName>
                                        </p:attrNameLst>
                                      </p:cBhvr>
                                      <p:tavLst>
                                        <p:tav tm="0">
                                          <p:val>
                                            <p:strVal val="#ppt_x"/>
                                          </p:val>
                                        </p:tav>
                                        <p:tav tm="100000">
                                          <p:val>
                                            <p:strVal val="#ppt_x"/>
                                          </p:val>
                                        </p:tav>
                                      </p:tavLst>
                                    </p:anim>
                                    <p:anim calcmode="lin" valueType="num">
                                      <p:cBhvr>
                                        <p:cTn id="28" dur="1000" fill="hold"/>
                                        <p:tgtEl>
                                          <p:spTgt spid="20"/>
                                        </p:tgtEl>
                                        <p:attrNameLst>
                                          <p:attrName>ppt_y</p:attrName>
                                        </p:attrNameLst>
                                      </p:cBhvr>
                                      <p:tavLst>
                                        <p:tav tm="0">
                                          <p:val>
                                            <p:strVal val="#ppt_y+.1"/>
                                          </p:val>
                                        </p:tav>
                                        <p:tav tm="100000">
                                          <p:val>
                                            <p:strVal val="#ppt_y"/>
                                          </p:val>
                                        </p:tav>
                                      </p:tavLst>
                                    </p:anim>
                                  </p:childTnLst>
                                </p:cTn>
                              </p:par>
                            </p:childTnLst>
                          </p:cTn>
                        </p:par>
                        <p:par>
                          <p:cTn id="29" fill="hold" nodeType="afterGroup">
                            <p:stCondLst>
                              <p:cond delay="5500"/>
                            </p:stCondLst>
                            <p:childTnLst>
                              <p:par>
                                <p:cTn id="30" presetID="42" presetClass="entr" presetSubtype="0"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1000" fill="hold"/>
                                        <p:tgtEl>
                                          <p:spTgt spid="22"/>
                                        </p:tgtEl>
                                        <p:attrNameLst>
                                          <p:attrName>ppt_y</p:attrName>
                                        </p:attrNameLst>
                                      </p:cBhvr>
                                      <p:tavLst>
                                        <p:tav tm="0">
                                          <p:val>
                                            <p:strVal val="#ppt_y+.1"/>
                                          </p:val>
                                        </p:tav>
                                        <p:tav tm="100000">
                                          <p:val>
                                            <p:strVal val="#ppt_y"/>
                                          </p:val>
                                        </p:tav>
                                      </p:tavLst>
                                    </p:anim>
                                  </p:childTnLst>
                                </p:cTn>
                              </p:par>
                            </p:childTnLst>
                          </p:cTn>
                        </p:par>
                        <p:par>
                          <p:cTn id="35" fill="hold" nodeType="afterGroup">
                            <p:stCondLst>
                              <p:cond delay="6500"/>
                            </p:stCondLst>
                            <p:childTnLst>
                              <p:par>
                                <p:cTn id="36" presetID="16" presetClass="entr" presetSubtype="37" fill="hold" nodeType="after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barn(outVertical)">
                                      <p:cBhvr>
                                        <p:cTn id="38" dur="1000"/>
                                        <p:tgtEl>
                                          <p:spTgt spid="17"/>
                                        </p:tgtEl>
                                      </p:cBhvr>
                                    </p:animEffect>
                                  </p:childTnLst>
                                </p:cTn>
                              </p:par>
                            </p:childTnLst>
                          </p:cTn>
                        </p:par>
                        <p:par>
                          <p:cTn id="39" fill="hold" nodeType="afterGroup">
                            <p:stCondLst>
                              <p:cond delay="7500"/>
                            </p:stCondLst>
                            <p:childTnLst>
                              <p:par>
                                <p:cTn id="40" presetID="16" presetClass="entr" presetSubtype="37" fill="hold"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barn(outVertical)">
                                      <p:cBhvr>
                                        <p:cTn id="42" dur="1000"/>
                                        <p:tgtEl>
                                          <p:spTgt spid="21"/>
                                        </p:tgtEl>
                                      </p:cBhvr>
                                    </p:animEffect>
                                  </p:childTnLst>
                                </p:cTn>
                              </p:par>
                            </p:childTnLst>
                          </p:cTn>
                        </p:par>
                        <p:par>
                          <p:cTn id="43" fill="hold" nodeType="afterGroup">
                            <p:stCondLst>
                              <p:cond delay="8500"/>
                            </p:stCondLst>
                            <p:childTnLst>
                              <p:par>
                                <p:cTn id="44" presetID="16" presetClass="entr" presetSubtype="37" fill="hold" nodeType="after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barn(outVertical)">
                                      <p:cBhvr>
                                        <p:cTn id="46"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1"/>
      <p:bldP spid="17" grpId="2"/>
      <p:bldP spid="20" grpId="3"/>
      <p:bldP spid="21" grpId="4"/>
      <p:bldP spid="22" grpId="5"/>
      <p:bldP spid="23" grpId="6"/>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636"/>
        <p:cNvGrpSpPr/>
        <p:nvPr/>
      </p:nvGrpSpPr>
      <p:grpSpPr>
        <a:xfrm>
          <a:off x="0" y="0"/>
          <a:ext cx="0" cy="0"/>
          <a:chOff x="0" y="0"/>
          <a:chExt cx="0" cy="0"/>
        </a:xfrm>
      </p:grpSpPr>
      <p:sp>
        <p:nvSpPr>
          <p:cNvPr id="3" name="Rectángulo 2"/>
          <p:cNvSpPr/>
          <p:nvPr/>
        </p:nvSpPr>
        <p:spPr>
          <a:xfrm>
            <a:off x="1"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5986732 w 12192000"/>
              <a:gd name="connsiteY3" fmla="*/ 3528204 h 6858000"/>
              <a:gd name="connsiteX4" fmla="*/ 0 w 1219200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00" h="6858000">
                <a:moveTo>
                  <a:pt x="0" y="0"/>
                </a:moveTo>
                <a:lnTo>
                  <a:pt x="12192000" y="0"/>
                </a:lnTo>
                <a:lnTo>
                  <a:pt x="12192000" y="6858000"/>
                </a:lnTo>
                <a:lnTo>
                  <a:pt x="5986732" y="3528204"/>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637" name="Google Shape;1637;p48"/>
          <p:cNvSpPr txBox="1">
            <a:spLocks noGrp="1"/>
          </p:cNvSpPr>
          <p:nvPr>
            <p:ph type="title"/>
          </p:nvPr>
        </p:nvSpPr>
        <p:spPr>
          <a:xfrm>
            <a:off x="292294" y="2072512"/>
            <a:ext cx="5534462" cy="670000"/>
          </a:xfrm>
          <a:prstGeom prst="rect">
            <a:avLst/>
          </a:prstGeom>
        </p:spPr>
        <p:txBody>
          <a:bodyPr spcFirstLastPara="1" vert="horz" wrap="square" lIns="121900" tIns="121900" rIns="121900" bIns="121900" rtlCol="0" anchor="ctr" anchorCtr="0">
            <a:noAutofit/>
          </a:bodyPr>
          <a:lstStyle/>
          <a:p>
            <a:pPr algn="ctr"/>
            <a:r>
              <a:rPr lang="en" b="1">
                <a:solidFill>
                  <a:srgbClr val="FDDC07"/>
                </a:solidFill>
                <a:latin typeface="Arial Black" panose="020B0A04020102020204" pitchFamily="34" charset="0"/>
              </a:rPr>
              <a:t>AWESOME WORDS</a:t>
            </a:r>
            <a:endParaRPr b="1">
              <a:solidFill>
                <a:srgbClr val="FDDC07"/>
              </a:solidFill>
              <a:latin typeface="Arial Black" panose="020B0A04020102020204" pitchFamily="34" charset="0"/>
            </a:endParaRPr>
          </a:p>
        </p:txBody>
      </p:sp>
      <p:sp>
        <p:nvSpPr>
          <p:cNvPr id="48" name="TextBox 11">
            <a:extLst>
              <a:ext uri="{FF2B5EF4-FFF2-40B4-BE49-F238E27FC236}">
                <a16:creationId xmlns:a16="http://schemas.microsoft.com/office/drawing/2014/main" id="{28765A1A-E430-484C-9685-50871E6809BA}"/>
              </a:ext>
            </a:extLst>
          </p:cNvPr>
          <p:cNvSpPr txBox="1"/>
          <p:nvPr/>
        </p:nvSpPr>
        <p:spPr>
          <a:xfrm>
            <a:off x="533119" y="3381513"/>
            <a:ext cx="5293639" cy="830997"/>
          </a:xfrm>
          <a:prstGeom prst="rect">
            <a:avLst/>
          </a:prstGeom>
          <a:noFill/>
        </p:spPr>
        <p:txBody>
          <a:bodyPr wrap="square" rtlCol="0">
            <a:spAutoFit/>
          </a:bodyPr>
          <a:lstStyle/>
          <a:p>
            <a:pPr algn="ctr"/>
            <a:r>
              <a:rPr lang="en-US" altLang="ko-KR" sz="1200">
                <a:cs typeface="Arial" panose="020B0604020202020204"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sp>
        <p:nvSpPr>
          <p:cNvPr id="49" name="TextBox 11">
            <a:extLst>
              <a:ext uri="{FF2B5EF4-FFF2-40B4-BE49-F238E27FC236}">
                <a16:creationId xmlns:a16="http://schemas.microsoft.com/office/drawing/2014/main" id="{28765A1A-E430-484C-9685-50871E6809BA}"/>
              </a:ext>
            </a:extLst>
          </p:cNvPr>
          <p:cNvSpPr txBox="1"/>
          <p:nvPr/>
        </p:nvSpPr>
        <p:spPr>
          <a:xfrm>
            <a:off x="533117" y="4447303"/>
            <a:ext cx="5293639" cy="830997"/>
          </a:xfrm>
          <a:prstGeom prst="rect">
            <a:avLst/>
          </a:prstGeom>
          <a:noFill/>
        </p:spPr>
        <p:txBody>
          <a:bodyPr wrap="square" rtlCol="0">
            <a:spAutoFit/>
          </a:bodyPr>
          <a:lstStyle/>
          <a:p>
            <a:pPr algn="ctr"/>
            <a:r>
              <a:rPr lang="en-US" altLang="ko-KR" sz="1200">
                <a:cs typeface="Arial" panose="020B0604020202020204"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sp>
        <p:nvSpPr>
          <p:cNvPr id="50" name="TextBox 11">
            <a:extLst>
              <a:ext uri="{FF2B5EF4-FFF2-40B4-BE49-F238E27FC236}">
                <a16:creationId xmlns:a16="http://schemas.microsoft.com/office/drawing/2014/main" id="{28765A1A-E430-484C-9685-50871E6809BA}"/>
              </a:ext>
            </a:extLst>
          </p:cNvPr>
          <p:cNvSpPr txBox="1"/>
          <p:nvPr/>
        </p:nvSpPr>
        <p:spPr>
          <a:xfrm>
            <a:off x="533117" y="5521511"/>
            <a:ext cx="5293639" cy="830997"/>
          </a:xfrm>
          <a:prstGeom prst="rect">
            <a:avLst/>
          </a:prstGeom>
          <a:noFill/>
        </p:spPr>
        <p:txBody>
          <a:bodyPr wrap="square" rtlCol="0">
            <a:spAutoFit/>
          </a:bodyPr>
          <a:lstStyle/>
          <a:p>
            <a:pPr algn="ctr"/>
            <a:r>
              <a:rPr lang="en-US" altLang="ko-KR" sz="1200">
                <a:cs typeface="Arial" panose="020B0604020202020204"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grpSp>
        <p:nvGrpSpPr>
          <p:cNvPr id="29" name="Grupo 28">
            <a:extLst>
              <a:ext uri="{FF2B5EF4-FFF2-40B4-BE49-F238E27FC236}">
                <a16:creationId xmlns:a16="http://schemas.microsoft.com/office/drawing/2014/main" id="{0B1E9726-B456-6530-C07B-F03D6FABA617}"/>
              </a:ext>
            </a:extLst>
          </p:cNvPr>
          <p:cNvGrpSpPr/>
          <p:nvPr/>
        </p:nvGrpSpPr>
        <p:grpSpPr>
          <a:xfrm>
            <a:off x="6053138" y="1657351"/>
            <a:ext cx="5511800" cy="4310062"/>
            <a:chOff x="6053138" y="1657351"/>
            <a:chExt cx="5511800" cy="4310062"/>
          </a:xfrm>
        </p:grpSpPr>
        <p:sp>
          <p:nvSpPr>
            <p:cNvPr id="6" name="Freeform 5">
              <a:extLst>
                <a:ext uri="{FF2B5EF4-FFF2-40B4-BE49-F238E27FC236}">
                  <a16:creationId xmlns:a16="http://schemas.microsoft.com/office/drawing/2014/main" id="{FAD4B82C-97CC-AAF9-1EB3-5AABFA698148}"/>
                </a:ext>
              </a:extLst>
            </p:cNvPr>
            <p:cNvSpPr/>
            <p:nvPr/>
          </p:nvSpPr>
          <p:spPr bwMode="auto">
            <a:xfrm>
              <a:off x="6053138" y="1657351"/>
              <a:ext cx="5511800" cy="4310062"/>
            </a:xfrm>
            <a:custGeom>
              <a:avLst/>
              <a:gdLst>
                <a:gd name="T0" fmla="*/ 236 w 387"/>
                <a:gd name="T1" fmla="*/ 55 h 302"/>
                <a:gd name="T2" fmla="*/ 238 w 387"/>
                <a:gd name="T3" fmla="*/ 115 h 302"/>
                <a:gd name="T4" fmla="*/ 237 w 387"/>
                <a:gd name="T5" fmla="*/ 146 h 302"/>
                <a:gd name="T6" fmla="*/ 238 w 387"/>
                <a:gd name="T7" fmla="*/ 179 h 302"/>
                <a:gd name="T8" fmla="*/ 243 w 387"/>
                <a:gd name="T9" fmla="*/ 183 h 302"/>
                <a:gd name="T10" fmla="*/ 263 w 387"/>
                <a:gd name="T11" fmla="*/ 182 h 302"/>
                <a:gd name="T12" fmla="*/ 282 w 387"/>
                <a:gd name="T13" fmla="*/ 191 h 302"/>
                <a:gd name="T14" fmla="*/ 300 w 387"/>
                <a:gd name="T15" fmla="*/ 200 h 302"/>
                <a:gd name="T16" fmla="*/ 346 w 387"/>
                <a:gd name="T17" fmla="*/ 195 h 302"/>
                <a:gd name="T18" fmla="*/ 380 w 387"/>
                <a:gd name="T19" fmla="*/ 203 h 302"/>
                <a:gd name="T20" fmla="*/ 383 w 387"/>
                <a:gd name="T21" fmla="*/ 227 h 302"/>
                <a:gd name="T22" fmla="*/ 366 w 387"/>
                <a:gd name="T23" fmla="*/ 235 h 302"/>
                <a:gd name="T24" fmla="*/ 315 w 387"/>
                <a:gd name="T25" fmla="*/ 238 h 302"/>
                <a:gd name="T26" fmla="*/ 309 w 387"/>
                <a:gd name="T27" fmla="*/ 240 h 302"/>
                <a:gd name="T28" fmla="*/ 302 w 387"/>
                <a:gd name="T29" fmla="*/ 260 h 302"/>
                <a:gd name="T30" fmla="*/ 303 w 387"/>
                <a:gd name="T31" fmla="*/ 267 h 302"/>
                <a:gd name="T32" fmla="*/ 293 w 387"/>
                <a:gd name="T33" fmla="*/ 295 h 302"/>
                <a:gd name="T34" fmla="*/ 289 w 387"/>
                <a:gd name="T35" fmla="*/ 299 h 302"/>
                <a:gd name="T36" fmla="*/ 256 w 387"/>
                <a:gd name="T37" fmla="*/ 298 h 302"/>
                <a:gd name="T38" fmla="*/ 224 w 387"/>
                <a:gd name="T39" fmla="*/ 277 h 302"/>
                <a:gd name="T40" fmla="*/ 198 w 387"/>
                <a:gd name="T41" fmla="*/ 274 h 302"/>
                <a:gd name="T42" fmla="*/ 174 w 387"/>
                <a:gd name="T43" fmla="*/ 285 h 302"/>
                <a:gd name="T44" fmla="*/ 95 w 387"/>
                <a:gd name="T45" fmla="*/ 286 h 302"/>
                <a:gd name="T46" fmla="*/ 90 w 387"/>
                <a:gd name="T47" fmla="*/ 281 h 302"/>
                <a:gd name="T48" fmla="*/ 77 w 387"/>
                <a:gd name="T49" fmla="*/ 277 h 302"/>
                <a:gd name="T50" fmla="*/ 21 w 387"/>
                <a:gd name="T51" fmla="*/ 282 h 302"/>
                <a:gd name="T52" fmla="*/ 3 w 387"/>
                <a:gd name="T53" fmla="*/ 269 h 302"/>
                <a:gd name="T54" fmla="*/ 14 w 387"/>
                <a:gd name="T55" fmla="*/ 244 h 302"/>
                <a:gd name="T56" fmla="*/ 42 w 387"/>
                <a:gd name="T57" fmla="*/ 231 h 302"/>
                <a:gd name="T58" fmla="*/ 69 w 387"/>
                <a:gd name="T59" fmla="*/ 211 h 302"/>
                <a:gd name="T60" fmla="*/ 71 w 387"/>
                <a:gd name="T61" fmla="*/ 203 h 302"/>
                <a:gd name="T62" fmla="*/ 73 w 387"/>
                <a:gd name="T63" fmla="*/ 52 h 302"/>
                <a:gd name="T64" fmla="*/ 72 w 387"/>
                <a:gd name="T65" fmla="*/ 10 h 302"/>
                <a:gd name="T66" fmla="*/ 85 w 387"/>
                <a:gd name="T67" fmla="*/ 4 h 302"/>
                <a:gd name="T68" fmla="*/ 103 w 387"/>
                <a:gd name="T69" fmla="*/ 18 h 302"/>
                <a:gd name="T70" fmla="*/ 149 w 387"/>
                <a:gd name="T71" fmla="*/ 55 h 302"/>
                <a:gd name="T72" fmla="*/ 155 w 387"/>
                <a:gd name="T73" fmla="*/ 54 h 302"/>
                <a:gd name="T74" fmla="*/ 194 w 387"/>
                <a:gd name="T75" fmla="*/ 25 h 302"/>
                <a:gd name="T76" fmla="*/ 213 w 387"/>
                <a:gd name="T77" fmla="*/ 8 h 302"/>
                <a:gd name="T78" fmla="*/ 221 w 387"/>
                <a:gd name="T79" fmla="*/ 3 h 302"/>
                <a:gd name="T80" fmla="*/ 233 w 387"/>
                <a:gd name="T81" fmla="*/ 10 h 302"/>
                <a:gd name="T82" fmla="*/ 236 w 387"/>
                <a:gd name="T83" fmla="*/ 5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7" h="302">
                  <a:moveTo>
                    <a:pt x="236" y="55"/>
                  </a:moveTo>
                  <a:cubicBezTo>
                    <a:pt x="235" y="75"/>
                    <a:pt x="237" y="95"/>
                    <a:pt x="238" y="115"/>
                  </a:cubicBezTo>
                  <a:cubicBezTo>
                    <a:pt x="238" y="126"/>
                    <a:pt x="237" y="136"/>
                    <a:pt x="237" y="146"/>
                  </a:cubicBezTo>
                  <a:cubicBezTo>
                    <a:pt x="236" y="157"/>
                    <a:pt x="238" y="168"/>
                    <a:pt x="238" y="179"/>
                  </a:cubicBezTo>
                  <a:cubicBezTo>
                    <a:pt x="239" y="183"/>
                    <a:pt x="240" y="184"/>
                    <a:pt x="243" y="183"/>
                  </a:cubicBezTo>
                  <a:cubicBezTo>
                    <a:pt x="250" y="181"/>
                    <a:pt x="256" y="182"/>
                    <a:pt x="263" y="182"/>
                  </a:cubicBezTo>
                  <a:cubicBezTo>
                    <a:pt x="271" y="182"/>
                    <a:pt x="277" y="185"/>
                    <a:pt x="282" y="191"/>
                  </a:cubicBezTo>
                  <a:cubicBezTo>
                    <a:pt x="287" y="198"/>
                    <a:pt x="293" y="200"/>
                    <a:pt x="300" y="200"/>
                  </a:cubicBezTo>
                  <a:cubicBezTo>
                    <a:pt x="316" y="199"/>
                    <a:pt x="331" y="197"/>
                    <a:pt x="346" y="195"/>
                  </a:cubicBezTo>
                  <a:cubicBezTo>
                    <a:pt x="358" y="192"/>
                    <a:pt x="370" y="192"/>
                    <a:pt x="380" y="203"/>
                  </a:cubicBezTo>
                  <a:cubicBezTo>
                    <a:pt x="387" y="210"/>
                    <a:pt x="385" y="219"/>
                    <a:pt x="383" y="227"/>
                  </a:cubicBezTo>
                  <a:cubicBezTo>
                    <a:pt x="382" y="235"/>
                    <a:pt x="373" y="235"/>
                    <a:pt x="366" y="235"/>
                  </a:cubicBezTo>
                  <a:cubicBezTo>
                    <a:pt x="349" y="235"/>
                    <a:pt x="332" y="233"/>
                    <a:pt x="315" y="238"/>
                  </a:cubicBezTo>
                  <a:cubicBezTo>
                    <a:pt x="313" y="239"/>
                    <a:pt x="311" y="239"/>
                    <a:pt x="309" y="240"/>
                  </a:cubicBezTo>
                  <a:cubicBezTo>
                    <a:pt x="296" y="244"/>
                    <a:pt x="295" y="248"/>
                    <a:pt x="302" y="260"/>
                  </a:cubicBezTo>
                  <a:cubicBezTo>
                    <a:pt x="303" y="262"/>
                    <a:pt x="303" y="264"/>
                    <a:pt x="303" y="267"/>
                  </a:cubicBezTo>
                  <a:cubicBezTo>
                    <a:pt x="304" y="278"/>
                    <a:pt x="298" y="286"/>
                    <a:pt x="293" y="295"/>
                  </a:cubicBezTo>
                  <a:cubicBezTo>
                    <a:pt x="293" y="297"/>
                    <a:pt x="290" y="299"/>
                    <a:pt x="289" y="299"/>
                  </a:cubicBezTo>
                  <a:cubicBezTo>
                    <a:pt x="278" y="300"/>
                    <a:pt x="267" y="302"/>
                    <a:pt x="256" y="298"/>
                  </a:cubicBezTo>
                  <a:cubicBezTo>
                    <a:pt x="243" y="293"/>
                    <a:pt x="233" y="286"/>
                    <a:pt x="224" y="277"/>
                  </a:cubicBezTo>
                  <a:cubicBezTo>
                    <a:pt x="217" y="270"/>
                    <a:pt x="207" y="272"/>
                    <a:pt x="198" y="274"/>
                  </a:cubicBezTo>
                  <a:cubicBezTo>
                    <a:pt x="189" y="276"/>
                    <a:pt x="182" y="281"/>
                    <a:pt x="174" y="285"/>
                  </a:cubicBezTo>
                  <a:cubicBezTo>
                    <a:pt x="148" y="299"/>
                    <a:pt x="121" y="297"/>
                    <a:pt x="95" y="286"/>
                  </a:cubicBezTo>
                  <a:cubicBezTo>
                    <a:pt x="93" y="285"/>
                    <a:pt x="91" y="284"/>
                    <a:pt x="90" y="281"/>
                  </a:cubicBezTo>
                  <a:cubicBezTo>
                    <a:pt x="87" y="275"/>
                    <a:pt x="82" y="275"/>
                    <a:pt x="77" y="277"/>
                  </a:cubicBezTo>
                  <a:cubicBezTo>
                    <a:pt x="59" y="285"/>
                    <a:pt x="40" y="286"/>
                    <a:pt x="21" y="282"/>
                  </a:cubicBezTo>
                  <a:cubicBezTo>
                    <a:pt x="14" y="281"/>
                    <a:pt x="5" y="277"/>
                    <a:pt x="3" y="269"/>
                  </a:cubicBezTo>
                  <a:cubicBezTo>
                    <a:pt x="0" y="259"/>
                    <a:pt x="5" y="250"/>
                    <a:pt x="14" y="244"/>
                  </a:cubicBezTo>
                  <a:cubicBezTo>
                    <a:pt x="22" y="238"/>
                    <a:pt x="32" y="233"/>
                    <a:pt x="42" y="231"/>
                  </a:cubicBezTo>
                  <a:cubicBezTo>
                    <a:pt x="54" y="228"/>
                    <a:pt x="62" y="221"/>
                    <a:pt x="69" y="211"/>
                  </a:cubicBezTo>
                  <a:cubicBezTo>
                    <a:pt x="71" y="209"/>
                    <a:pt x="71" y="206"/>
                    <a:pt x="71" y="203"/>
                  </a:cubicBezTo>
                  <a:cubicBezTo>
                    <a:pt x="71" y="153"/>
                    <a:pt x="71" y="102"/>
                    <a:pt x="73" y="52"/>
                  </a:cubicBezTo>
                  <a:cubicBezTo>
                    <a:pt x="73" y="38"/>
                    <a:pt x="70" y="24"/>
                    <a:pt x="72" y="10"/>
                  </a:cubicBezTo>
                  <a:cubicBezTo>
                    <a:pt x="73" y="1"/>
                    <a:pt x="77" y="0"/>
                    <a:pt x="85" y="4"/>
                  </a:cubicBezTo>
                  <a:cubicBezTo>
                    <a:pt x="92" y="7"/>
                    <a:pt x="97" y="13"/>
                    <a:pt x="103" y="18"/>
                  </a:cubicBezTo>
                  <a:cubicBezTo>
                    <a:pt x="118" y="31"/>
                    <a:pt x="132" y="44"/>
                    <a:pt x="149" y="55"/>
                  </a:cubicBezTo>
                  <a:cubicBezTo>
                    <a:pt x="151" y="57"/>
                    <a:pt x="152" y="57"/>
                    <a:pt x="155" y="54"/>
                  </a:cubicBezTo>
                  <a:cubicBezTo>
                    <a:pt x="168" y="44"/>
                    <a:pt x="182" y="35"/>
                    <a:pt x="194" y="25"/>
                  </a:cubicBezTo>
                  <a:cubicBezTo>
                    <a:pt x="201" y="20"/>
                    <a:pt x="206" y="14"/>
                    <a:pt x="213" y="8"/>
                  </a:cubicBezTo>
                  <a:cubicBezTo>
                    <a:pt x="216" y="6"/>
                    <a:pt x="218" y="4"/>
                    <a:pt x="221" y="3"/>
                  </a:cubicBezTo>
                  <a:cubicBezTo>
                    <a:pt x="228" y="0"/>
                    <a:pt x="233" y="2"/>
                    <a:pt x="233" y="10"/>
                  </a:cubicBezTo>
                  <a:cubicBezTo>
                    <a:pt x="234" y="25"/>
                    <a:pt x="237" y="40"/>
                    <a:pt x="236" y="55"/>
                  </a:cubicBezTo>
                  <a:close/>
                </a:path>
              </a:pathLst>
            </a:custGeom>
            <a:solidFill>
              <a:srgbClr val="070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6">
              <a:extLst>
                <a:ext uri="{FF2B5EF4-FFF2-40B4-BE49-F238E27FC236}">
                  <a16:creationId xmlns:a16="http://schemas.microsoft.com/office/drawing/2014/main" id="{2A2CA496-9E41-28CD-99E8-53D30C68BEF9}"/>
                </a:ext>
              </a:extLst>
            </p:cNvPr>
            <p:cNvSpPr/>
            <p:nvPr/>
          </p:nvSpPr>
          <p:spPr bwMode="auto">
            <a:xfrm>
              <a:off x="7107238" y="2212975"/>
              <a:ext cx="996950" cy="3082925"/>
            </a:xfrm>
            <a:custGeom>
              <a:avLst/>
              <a:gdLst>
                <a:gd name="T0" fmla="*/ 4 w 70"/>
                <a:gd name="T1" fmla="*/ 175 h 216"/>
                <a:gd name="T2" fmla="*/ 7 w 70"/>
                <a:gd name="T3" fmla="*/ 11 h 216"/>
                <a:gd name="T4" fmla="*/ 10 w 70"/>
                <a:gd name="T5" fmla="*/ 1 h 216"/>
                <a:gd name="T6" fmla="*/ 15 w 70"/>
                <a:gd name="T7" fmla="*/ 3 h 216"/>
                <a:gd name="T8" fmla="*/ 32 w 70"/>
                <a:gd name="T9" fmla="*/ 8 h 216"/>
                <a:gd name="T10" fmla="*/ 33 w 70"/>
                <a:gd name="T11" fmla="*/ 20 h 216"/>
                <a:gd name="T12" fmla="*/ 30 w 70"/>
                <a:gd name="T13" fmla="*/ 22 h 216"/>
                <a:gd name="T14" fmla="*/ 36 w 70"/>
                <a:gd name="T15" fmla="*/ 28 h 216"/>
                <a:gd name="T16" fmla="*/ 42 w 70"/>
                <a:gd name="T17" fmla="*/ 27 h 216"/>
                <a:gd name="T18" fmla="*/ 54 w 70"/>
                <a:gd name="T19" fmla="*/ 37 h 216"/>
                <a:gd name="T20" fmla="*/ 54 w 70"/>
                <a:gd name="T21" fmla="*/ 42 h 216"/>
                <a:gd name="T22" fmla="*/ 65 w 70"/>
                <a:gd name="T23" fmla="*/ 65 h 216"/>
                <a:gd name="T24" fmla="*/ 70 w 70"/>
                <a:gd name="T25" fmla="*/ 73 h 216"/>
                <a:gd name="T26" fmla="*/ 70 w 70"/>
                <a:gd name="T27" fmla="*/ 176 h 216"/>
                <a:gd name="T28" fmla="*/ 57 w 70"/>
                <a:gd name="T29" fmla="*/ 194 h 216"/>
                <a:gd name="T30" fmla="*/ 42 w 70"/>
                <a:gd name="T31" fmla="*/ 202 h 216"/>
                <a:gd name="T32" fmla="*/ 13 w 70"/>
                <a:gd name="T33" fmla="*/ 213 h 216"/>
                <a:gd name="T34" fmla="*/ 3 w 70"/>
                <a:gd name="T35" fmla="*/ 205 h 216"/>
                <a:gd name="T36" fmla="*/ 4 w 70"/>
                <a:gd name="T37" fmla="*/ 17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216">
                  <a:moveTo>
                    <a:pt x="4" y="175"/>
                  </a:moveTo>
                  <a:cubicBezTo>
                    <a:pt x="5" y="121"/>
                    <a:pt x="6" y="66"/>
                    <a:pt x="7" y="11"/>
                  </a:cubicBezTo>
                  <a:cubicBezTo>
                    <a:pt x="7" y="8"/>
                    <a:pt x="6" y="4"/>
                    <a:pt x="10" y="1"/>
                  </a:cubicBezTo>
                  <a:cubicBezTo>
                    <a:pt x="12" y="0"/>
                    <a:pt x="13" y="2"/>
                    <a:pt x="15" y="3"/>
                  </a:cubicBezTo>
                  <a:cubicBezTo>
                    <a:pt x="21" y="3"/>
                    <a:pt x="28" y="1"/>
                    <a:pt x="32" y="8"/>
                  </a:cubicBezTo>
                  <a:cubicBezTo>
                    <a:pt x="34" y="12"/>
                    <a:pt x="34" y="16"/>
                    <a:pt x="33" y="20"/>
                  </a:cubicBezTo>
                  <a:cubicBezTo>
                    <a:pt x="33" y="22"/>
                    <a:pt x="30" y="22"/>
                    <a:pt x="30" y="22"/>
                  </a:cubicBezTo>
                  <a:cubicBezTo>
                    <a:pt x="32" y="25"/>
                    <a:pt x="33" y="28"/>
                    <a:pt x="36" y="28"/>
                  </a:cubicBezTo>
                  <a:cubicBezTo>
                    <a:pt x="39" y="28"/>
                    <a:pt x="40" y="27"/>
                    <a:pt x="42" y="27"/>
                  </a:cubicBezTo>
                  <a:cubicBezTo>
                    <a:pt x="49" y="27"/>
                    <a:pt x="52" y="31"/>
                    <a:pt x="54" y="37"/>
                  </a:cubicBezTo>
                  <a:cubicBezTo>
                    <a:pt x="54" y="39"/>
                    <a:pt x="54" y="41"/>
                    <a:pt x="54" y="42"/>
                  </a:cubicBezTo>
                  <a:cubicBezTo>
                    <a:pt x="53" y="52"/>
                    <a:pt x="56" y="60"/>
                    <a:pt x="65" y="65"/>
                  </a:cubicBezTo>
                  <a:cubicBezTo>
                    <a:pt x="69" y="66"/>
                    <a:pt x="70" y="68"/>
                    <a:pt x="70" y="73"/>
                  </a:cubicBezTo>
                  <a:cubicBezTo>
                    <a:pt x="69" y="107"/>
                    <a:pt x="69" y="141"/>
                    <a:pt x="70" y="176"/>
                  </a:cubicBezTo>
                  <a:cubicBezTo>
                    <a:pt x="70" y="189"/>
                    <a:pt x="70" y="189"/>
                    <a:pt x="57" y="194"/>
                  </a:cubicBezTo>
                  <a:cubicBezTo>
                    <a:pt x="53" y="199"/>
                    <a:pt x="47" y="199"/>
                    <a:pt x="42" y="202"/>
                  </a:cubicBezTo>
                  <a:cubicBezTo>
                    <a:pt x="33" y="206"/>
                    <a:pt x="23" y="209"/>
                    <a:pt x="13" y="213"/>
                  </a:cubicBezTo>
                  <a:cubicBezTo>
                    <a:pt x="5" y="216"/>
                    <a:pt x="2" y="214"/>
                    <a:pt x="3" y="205"/>
                  </a:cubicBezTo>
                  <a:cubicBezTo>
                    <a:pt x="3" y="195"/>
                    <a:pt x="0" y="185"/>
                    <a:pt x="4" y="175"/>
                  </a:cubicBezTo>
                  <a:close/>
                </a:path>
              </a:pathLst>
            </a:custGeom>
            <a:solidFill>
              <a:srgbClr val="FADB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7">
              <a:extLst>
                <a:ext uri="{FF2B5EF4-FFF2-40B4-BE49-F238E27FC236}">
                  <a16:creationId xmlns:a16="http://schemas.microsoft.com/office/drawing/2014/main" id="{675324C9-8476-195A-E393-84AB31C5A3F9}"/>
                </a:ext>
              </a:extLst>
            </p:cNvPr>
            <p:cNvSpPr/>
            <p:nvPr/>
          </p:nvSpPr>
          <p:spPr bwMode="auto">
            <a:xfrm>
              <a:off x="8374063" y="2384425"/>
              <a:ext cx="869950" cy="2668587"/>
            </a:xfrm>
            <a:custGeom>
              <a:avLst/>
              <a:gdLst>
                <a:gd name="T0" fmla="*/ 20 w 61"/>
                <a:gd name="T1" fmla="*/ 182 h 187"/>
                <a:gd name="T2" fmla="*/ 4 w 61"/>
                <a:gd name="T3" fmla="*/ 177 h 187"/>
                <a:gd name="T4" fmla="*/ 1 w 61"/>
                <a:gd name="T5" fmla="*/ 171 h 187"/>
                <a:gd name="T6" fmla="*/ 0 w 61"/>
                <a:gd name="T7" fmla="*/ 17 h 187"/>
                <a:gd name="T8" fmla="*/ 15 w 61"/>
                <a:gd name="T9" fmla="*/ 3 h 187"/>
                <a:gd name="T10" fmla="*/ 23 w 61"/>
                <a:gd name="T11" fmla="*/ 4 h 187"/>
                <a:gd name="T12" fmla="*/ 36 w 61"/>
                <a:gd name="T13" fmla="*/ 15 h 187"/>
                <a:gd name="T14" fmla="*/ 42 w 61"/>
                <a:gd name="T15" fmla="*/ 22 h 187"/>
                <a:gd name="T16" fmla="*/ 55 w 61"/>
                <a:gd name="T17" fmla="*/ 39 h 187"/>
                <a:gd name="T18" fmla="*/ 61 w 61"/>
                <a:gd name="T19" fmla="*/ 51 h 187"/>
                <a:gd name="T20" fmla="*/ 60 w 61"/>
                <a:gd name="T21" fmla="*/ 158 h 187"/>
                <a:gd name="T22" fmla="*/ 59 w 61"/>
                <a:gd name="T23" fmla="*/ 176 h 187"/>
                <a:gd name="T24" fmla="*/ 56 w 61"/>
                <a:gd name="T25" fmla="*/ 138 h 187"/>
                <a:gd name="T26" fmla="*/ 54 w 61"/>
                <a:gd name="T27" fmla="*/ 167 h 187"/>
                <a:gd name="T28" fmla="*/ 54 w 61"/>
                <a:gd name="T29" fmla="*/ 178 h 187"/>
                <a:gd name="T30" fmla="*/ 51 w 61"/>
                <a:gd name="T31" fmla="*/ 186 h 187"/>
                <a:gd name="T32" fmla="*/ 44 w 61"/>
                <a:gd name="T33" fmla="*/ 183 h 187"/>
                <a:gd name="T34" fmla="*/ 35 w 61"/>
                <a:gd name="T35" fmla="*/ 177 h 187"/>
                <a:gd name="T36" fmla="*/ 24 w 61"/>
                <a:gd name="T37" fmla="*/ 181 h 187"/>
                <a:gd name="T38" fmla="*/ 20 w 61"/>
                <a:gd name="T39" fmla="*/ 182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187">
                  <a:moveTo>
                    <a:pt x="20" y="182"/>
                  </a:moveTo>
                  <a:cubicBezTo>
                    <a:pt x="14" y="182"/>
                    <a:pt x="9" y="178"/>
                    <a:pt x="4" y="177"/>
                  </a:cubicBezTo>
                  <a:cubicBezTo>
                    <a:pt x="1" y="176"/>
                    <a:pt x="1" y="173"/>
                    <a:pt x="1" y="171"/>
                  </a:cubicBezTo>
                  <a:cubicBezTo>
                    <a:pt x="1" y="120"/>
                    <a:pt x="0" y="68"/>
                    <a:pt x="0" y="17"/>
                  </a:cubicBezTo>
                  <a:cubicBezTo>
                    <a:pt x="0" y="10"/>
                    <a:pt x="10" y="1"/>
                    <a:pt x="15" y="3"/>
                  </a:cubicBezTo>
                  <a:cubicBezTo>
                    <a:pt x="18" y="3"/>
                    <a:pt x="20" y="4"/>
                    <a:pt x="23" y="4"/>
                  </a:cubicBezTo>
                  <a:cubicBezTo>
                    <a:pt x="34" y="0"/>
                    <a:pt x="37" y="2"/>
                    <a:pt x="36" y="15"/>
                  </a:cubicBezTo>
                  <a:cubicBezTo>
                    <a:pt x="36" y="19"/>
                    <a:pt x="38" y="21"/>
                    <a:pt x="42" y="22"/>
                  </a:cubicBezTo>
                  <a:cubicBezTo>
                    <a:pt x="52" y="25"/>
                    <a:pt x="55" y="28"/>
                    <a:pt x="55" y="39"/>
                  </a:cubicBezTo>
                  <a:cubicBezTo>
                    <a:pt x="55" y="44"/>
                    <a:pt x="59" y="47"/>
                    <a:pt x="61" y="51"/>
                  </a:cubicBezTo>
                  <a:cubicBezTo>
                    <a:pt x="61" y="87"/>
                    <a:pt x="60" y="122"/>
                    <a:pt x="60" y="158"/>
                  </a:cubicBezTo>
                  <a:cubicBezTo>
                    <a:pt x="61" y="164"/>
                    <a:pt x="61" y="170"/>
                    <a:pt x="59" y="176"/>
                  </a:cubicBezTo>
                  <a:cubicBezTo>
                    <a:pt x="54" y="164"/>
                    <a:pt x="57" y="151"/>
                    <a:pt x="56" y="138"/>
                  </a:cubicBezTo>
                  <a:cubicBezTo>
                    <a:pt x="53" y="147"/>
                    <a:pt x="54" y="157"/>
                    <a:pt x="54" y="167"/>
                  </a:cubicBezTo>
                  <a:cubicBezTo>
                    <a:pt x="54" y="170"/>
                    <a:pt x="54" y="174"/>
                    <a:pt x="54" y="178"/>
                  </a:cubicBezTo>
                  <a:cubicBezTo>
                    <a:pt x="54" y="181"/>
                    <a:pt x="54" y="184"/>
                    <a:pt x="51" y="186"/>
                  </a:cubicBezTo>
                  <a:cubicBezTo>
                    <a:pt x="48" y="187"/>
                    <a:pt x="46" y="185"/>
                    <a:pt x="44" y="183"/>
                  </a:cubicBezTo>
                  <a:cubicBezTo>
                    <a:pt x="41" y="181"/>
                    <a:pt x="38" y="179"/>
                    <a:pt x="35" y="177"/>
                  </a:cubicBezTo>
                  <a:cubicBezTo>
                    <a:pt x="29" y="173"/>
                    <a:pt x="26" y="174"/>
                    <a:pt x="24" y="181"/>
                  </a:cubicBezTo>
                  <a:cubicBezTo>
                    <a:pt x="23" y="183"/>
                    <a:pt x="22" y="183"/>
                    <a:pt x="20" y="182"/>
                  </a:cubicBezTo>
                  <a:close/>
                </a:path>
              </a:pathLst>
            </a:custGeom>
            <a:solidFill>
              <a:srgbClr val="FADB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8">
              <a:extLst>
                <a:ext uri="{FF2B5EF4-FFF2-40B4-BE49-F238E27FC236}">
                  <a16:creationId xmlns:a16="http://schemas.microsoft.com/office/drawing/2014/main" id="{56EF4FDF-ADE2-7182-C986-0BE404A8F226}"/>
                </a:ext>
              </a:extLst>
            </p:cNvPr>
            <p:cNvSpPr/>
            <p:nvPr/>
          </p:nvSpPr>
          <p:spPr bwMode="auto">
            <a:xfrm>
              <a:off x="6324600" y="4783138"/>
              <a:ext cx="2833688" cy="898525"/>
            </a:xfrm>
            <a:custGeom>
              <a:avLst/>
              <a:gdLst>
                <a:gd name="T0" fmla="*/ 115 w 199"/>
                <a:gd name="T1" fmla="*/ 16 h 63"/>
                <a:gd name="T2" fmla="*/ 128 w 199"/>
                <a:gd name="T3" fmla="*/ 11 h 63"/>
                <a:gd name="T4" fmla="*/ 140 w 199"/>
                <a:gd name="T5" fmla="*/ 14 h 63"/>
                <a:gd name="T6" fmla="*/ 199 w 199"/>
                <a:gd name="T7" fmla="*/ 36 h 63"/>
                <a:gd name="T8" fmla="*/ 199 w 199"/>
                <a:gd name="T9" fmla="*/ 37 h 63"/>
                <a:gd name="T10" fmla="*/ 192 w 199"/>
                <a:gd name="T11" fmla="*/ 39 h 63"/>
                <a:gd name="T12" fmla="*/ 171 w 199"/>
                <a:gd name="T13" fmla="*/ 44 h 63"/>
                <a:gd name="T14" fmla="*/ 101 w 199"/>
                <a:gd name="T15" fmla="*/ 55 h 63"/>
                <a:gd name="T16" fmla="*/ 91 w 199"/>
                <a:gd name="T17" fmla="*/ 59 h 63"/>
                <a:gd name="T18" fmla="*/ 86 w 199"/>
                <a:gd name="T19" fmla="*/ 62 h 63"/>
                <a:gd name="T20" fmla="*/ 77 w 199"/>
                <a:gd name="T21" fmla="*/ 57 h 63"/>
                <a:gd name="T22" fmla="*/ 59 w 199"/>
                <a:gd name="T23" fmla="*/ 49 h 63"/>
                <a:gd name="T24" fmla="*/ 50 w 199"/>
                <a:gd name="T25" fmla="*/ 46 h 63"/>
                <a:gd name="T26" fmla="*/ 31 w 199"/>
                <a:gd name="T27" fmla="*/ 50 h 63"/>
                <a:gd name="T28" fmla="*/ 25 w 199"/>
                <a:gd name="T29" fmla="*/ 57 h 63"/>
                <a:gd name="T30" fmla="*/ 6 w 199"/>
                <a:gd name="T31" fmla="*/ 56 h 63"/>
                <a:gd name="T32" fmla="*/ 2 w 199"/>
                <a:gd name="T33" fmla="*/ 51 h 63"/>
                <a:gd name="T34" fmla="*/ 17 w 199"/>
                <a:gd name="T35" fmla="*/ 27 h 63"/>
                <a:gd name="T36" fmla="*/ 31 w 199"/>
                <a:gd name="T37" fmla="*/ 21 h 63"/>
                <a:gd name="T38" fmla="*/ 39 w 199"/>
                <a:gd name="T39" fmla="*/ 14 h 63"/>
                <a:gd name="T40" fmla="*/ 39 w 199"/>
                <a:gd name="T41" fmla="*/ 14 h 63"/>
                <a:gd name="T42" fmla="*/ 53 w 199"/>
                <a:gd name="T43" fmla="*/ 3 h 63"/>
                <a:gd name="T44" fmla="*/ 57 w 199"/>
                <a:gd name="T45" fmla="*/ 2 h 63"/>
                <a:gd name="T46" fmla="*/ 58 w 199"/>
                <a:gd name="T47" fmla="*/ 26 h 63"/>
                <a:gd name="T48" fmla="*/ 68 w 199"/>
                <a:gd name="T49" fmla="*/ 32 h 63"/>
                <a:gd name="T50" fmla="*/ 105 w 199"/>
                <a:gd name="T51" fmla="*/ 19 h 63"/>
                <a:gd name="T52" fmla="*/ 115 w 199"/>
                <a:gd name="T53"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9" h="62">
                  <a:moveTo>
                    <a:pt x="115" y="16"/>
                  </a:moveTo>
                  <a:cubicBezTo>
                    <a:pt x="119" y="14"/>
                    <a:pt x="123" y="13"/>
                    <a:pt x="128" y="11"/>
                  </a:cubicBezTo>
                  <a:cubicBezTo>
                    <a:pt x="133" y="7"/>
                    <a:pt x="136" y="12"/>
                    <a:pt x="140" y="14"/>
                  </a:cubicBezTo>
                  <a:cubicBezTo>
                    <a:pt x="160" y="22"/>
                    <a:pt x="179" y="29"/>
                    <a:pt x="199" y="36"/>
                  </a:cubicBezTo>
                  <a:cubicBezTo>
                    <a:pt x="199" y="37"/>
                    <a:pt x="199" y="37"/>
                    <a:pt x="199" y="37"/>
                  </a:cubicBezTo>
                  <a:cubicBezTo>
                    <a:pt x="197" y="39"/>
                    <a:pt x="194" y="40"/>
                    <a:pt x="192" y="39"/>
                  </a:cubicBezTo>
                  <a:cubicBezTo>
                    <a:pt x="184" y="37"/>
                    <a:pt x="178" y="41"/>
                    <a:pt x="171" y="44"/>
                  </a:cubicBezTo>
                  <a:cubicBezTo>
                    <a:pt x="148" y="52"/>
                    <a:pt x="125" y="59"/>
                    <a:pt x="101" y="55"/>
                  </a:cubicBezTo>
                  <a:cubicBezTo>
                    <a:pt x="96" y="54"/>
                    <a:pt x="93" y="55"/>
                    <a:pt x="91" y="59"/>
                  </a:cubicBezTo>
                  <a:cubicBezTo>
                    <a:pt x="90" y="61"/>
                    <a:pt x="89" y="63"/>
                    <a:pt x="86" y="62"/>
                  </a:cubicBezTo>
                  <a:cubicBezTo>
                    <a:pt x="82" y="62"/>
                    <a:pt x="78" y="60"/>
                    <a:pt x="77" y="57"/>
                  </a:cubicBezTo>
                  <a:cubicBezTo>
                    <a:pt x="73" y="49"/>
                    <a:pt x="66" y="49"/>
                    <a:pt x="59" y="49"/>
                  </a:cubicBezTo>
                  <a:cubicBezTo>
                    <a:pt x="57" y="46"/>
                    <a:pt x="54" y="44"/>
                    <a:pt x="50" y="46"/>
                  </a:cubicBezTo>
                  <a:cubicBezTo>
                    <a:pt x="44" y="48"/>
                    <a:pt x="37" y="50"/>
                    <a:pt x="31" y="50"/>
                  </a:cubicBezTo>
                  <a:cubicBezTo>
                    <a:pt x="25" y="49"/>
                    <a:pt x="26" y="54"/>
                    <a:pt x="25" y="57"/>
                  </a:cubicBezTo>
                  <a:cubicBezTo>
                    <a:pt x="18" y="58"/>
                    <a:pt x="12" y="58"/>
                    <a:pt x="6" y="56"/>
                  </a:cubicBezTo>
                  <a:cubicBezTo>
                    <a:pt x="4" y="54"/>
                    <a:pt x="0" y="54"/>
                    <a:pt x="2" y="51"/>
                  </a:cubicBezTo>
                  <a:cubicBezTo>
                    <a:pt x="8" y="44"/>
                    <a:pt x="8" y="33"/>
                    <a:pt x="17" y="27"/>
                  </a:cubicBezTo>
                  <a:cubicBezTo>
                    <a:pt x="21" y="25"/>
                    <a:pt x="26" y="22"/>
                    <a:pt x="31" y="21"/>
                  </a:cubicBezTo>
                  <a:cubicBezTo>
                    <a:pt x="35" y="20"/>
                    <a:pt x="37" y="18"/>
                    <a:pt x="39" y="14"/>
                  </a:cubicBezTo>
                  <a:cubicBezTo>
                    <a:pt x="39" y="14"/>
                    <a:pt x="39" y="14"/>
                    <a:pt x="39" y="14"/>
                  </a:cubicBezTo>
                  <a:cubicBezTo>
                    <a:pt x="45" y="12"/>
                    <a:pt x="48" y="7"/>
                    <a:pt x="53" y="3"/>
                  </a:cubicBezTo>
                  <a:cubicBezTo>
                    <a:pt x="54" y="2"/>
                    <a:pt x="55" y="0"/>
                    <a:pt x="57" y="2"/>
                  </a:cubicBezTo>
                  <a:cubicBezTo>
                    <a:pt x="59" y="10"/>
                    <a:pt x="58" y="18"/>
                    <a:pt x="58" y="26"/>
                  </a:cubicBezTo>
                  <a:cubicBezTo>
                    <a:pt x="58" y="35"/>
                    <a:pt x="58" y="36"/>
                    <a:pt x="68" y="32"/>
                  </a:cubicBezTo>
                  <a:cubicBezTo>
                    <a:pt x="80" y="27"/>
                    <a:pt x="92" y="23"/>
                    <a:pt x="105" y="19"/>
                  </a:cubicBezTo>
                  <a:cubicBezTo>
                    <a:pt x="108" y="18"/>
                    <a:pt x="112" y="17"/>
                    <a:pt x="115" y="16"/>
                  </a:cubicBezTo>
                  <a:close/>
                </a:path>
              </a:pathLst>
            </a:custGeom>
            <a:solidFill>
              <a:srgbClr val="F9DB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9">
              <a:extLst>
                <a:ext uri="{FF2B5EF4-FFF2-40B4-BE49-F238E27FC236}">
                  <a16:creationId xmlns:a16="http://schemas.microsoft.com/office/drawing/2014/main" id="{67340DFA-DDD0-A58E-5C34-6D969C2647C9}"/>
                </a:ext>
              </a:extLst>
            </p:cNvPr>
            <p:cNvSpPr/>
            <p:nvPr/>
          </p:nvSpPr>
          <p:spPr bwMode="auto">
            <a:xfrm>
              <a:off x="9158288" y="4540250"/>
              <a:ext cx="2120900" cy="1298575"/>
            </a:xfrm>
            <a:custGeom>
              <a:avLst/>
              <a:gdLst>
                <a:gd name="T0" fmla="*/ 103 w 149"/>
                <a:gd name="T1" fmla="*/ 25 h 91"/>
                <a:gd name="T2" fmla="*/ 80 w 149"/>
                <a:gd name="T3" fmla="*/ 32 h 91"/>
                <a:gd name="T4" fmla="*/ 70 w 149"/>
                <a:gd name="T5" fmla="*/ 45 h 91"/>
                <a:gd name="T6" fmla="*/ 66 w 149"/>
                <a:gd name="T7" fmla="*/ 52 h 91"/>
                <a:gd name="T8" fmla="*/ 66 w 149"/>
                <a:gd name="T9" fmla="*/ 71 h 91"/>
                <a:gd name="T10" fmla="*/ 58 w 149"/>
                <a:gd name="T11" fmla="*/ 78 h 91"/>
                <a:gd name="T12" fmla="*/ 53 w 149"/>
                <a:gd name="T13" fmla="*/ 84 h 91"/>
                <a:gd name="T14" fmla="*/ 46 w 149"/>
                <a:gd name="T15" fmla="*/ 91 h 91"/>
                <a:gd name="T16" fmla="*/ 12 w 149"/>
                <a:gd name="T17" fmla="*/ 70 h 91"/>
                <a:gd name="T18" fmla="*/ 0 w 149"/>
                <a:gd name="T19" fmla="*/ 53 h 91"/>
                <a:gd name="T20" fmla="*/ 0 w 149"/>
                <a:gd name="T21" fmla="*/ 53 h 91"/>
                <a:gd name="T22" fmla="*/ 8 w 149"/>
                <a:gd name="T23" fmla="*/ 53 h 91"/>
                <a:gd name="T24" fmla="*/ 13 w 149"/>
                <a:gd name="T25" fmla="*/ 51 h 91"/>
                <a:gd name="T26" fmla="*/ 17 w 149"/>
                <a:gd name="T27" fmla="*/ 45 h 91"/>
                <a:gd name="T28" fmla="*/ 32 w 149"/>
                <a:gd name="T29" fmla="*/ 20 h 91"/>
                <a:gd name="T30" fmla="*/ 54 w 149"/>
                <a:gd name="T31" fmla="*/ 11 h 91"/>
                <a:gd name="T32" fmla="*/ 88 w 149"/>
                <a:gd name="T33" fmla="*/ 10 h 91"/>
                <a:gd name="T34" fmla="*/ 128 w 149"/>
                <a:gd name="T35" fmla="*/ 1 h 91"/>
                <a:gd name="T36" fmla="*/ 128 w 149"/>
                <a:gd name="T37" fmla="*/ 1 h 91"/>
                <a:gd name="T38" fmla="*/ 147 w 149"/>
                <a:gd name="T39" fmla="*/ 1 h 91"/>
                <a:gd name="T40" fmla="*/ 147 w 149"/>
                <a:gd name="T41" fmla="*/ 1 h 91"/>
                <a:gd name="T42" fmla="*/ 138 w 149"/>
                <a:gd name="T43" fmla="*/ 19 h 91"/>
                <a:gd name="T44" fmla="*/ 121 w 149"/>
                <a:gd name="T45" fmla="*/ 24 h 91"/>
                <a:gd name="T46" fmla="*/ 103 w 149"/>
                <a:gd name="T47" fmla="*/ 2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9" h="91">
                  <a:moveTo>
                    <a:pt x="103" y="25"/>
                  </a:moveTo>
                  <a:cubicBezTo>
                    <a:pt x="95" y="27"/>
                    <a:pt x="87" y="28"/>
                    <a:pt x="80" y="32"/>
                  </a:cubicBezTo>
                  <a:cubicBezTo>
                    <a:pt x="74" y="35"/>
                    <a:pt x="70" y="39"/>
                    <a:pt x="70" y="45"/>
                  </a:cubicBezTo>
                  <a:cubicBezTo>
                    <a:pt x="64" y="44"/>
                    <a:pt x="65" y="48"/>
                    <a:pt x="66" y="52"/>
                  </a:cubicBezTo>
                  <a:cubicBezTo>
                    <a:pt x="67" y="58"/>
                    <a:pt x="69" y="65"/>
                    <a:pt x="66" y="71"/>
                  </a:cubicBezTo>
                  <a:cubicBezTo>
                    <a:pt x="65" y="75"/>
                    <a:pt x="62" y="77"/>
                    <a:pt x="58" y="78"/>
                  </a:cubicBezTo>
                  <a:cubicBezTo>
                    <a:pt x="55" y="78"/>
                    <a:pt x="52" y="80"/>
                    <a:pt x="53" y="84"/>
                  </a:cubicBezTo>
                  <a:cubicBezTo>
                    <a:pt x="53" y="89"/>
                    <a:pt x="51" y="91"/>
                    <a:pt x="46" y="91"/>
                  </a:cubicBezTo>
                  <a:cubicBezTo>
                    <a:pt x="33" y="87"/>
                    <a:pt x="21" y="81"/>
                    <a:pt x="12" y="70"/>
                  </a:cubicBezTo>
                  <a:cubicBezTo>
                    <a:pt x="9" y="63"/>
                    <a:pt x="2" y="60"/>
                    <a:pt x="0" y="53"/>
                  </a:cubicBezTo>
                  <a:cubicBezTo>
                    <a:pt x="0" y="53"/>
                    <a:pt x="0" y="53"/>
                    <a:pt x="0" y="53"/>
                  </a:cubicBezTo>
                  <a:cubicBezTo>
                    <a:pt x="3" y="53"/>
                    <a:pt x="5" y="53"/>
                    <a:pt x="8" y="53"/>
                  </a:cubicBezTo>
                  <a:cubicBezTo>
                    <a:pt x="11" y="55"/>
                    <a:pt x="12" y="53"/>
                    <a:pt x="13" y="51"/>
                  </a:cubicBezTo>
                  <a:cubicBezTo>
                    <a:pt x="14" y="49"/>
                    <a:pt x="15" y="46"/>
                    <a:pt x="17" y="45"/>
                  </a:cubicBezTo>
                  <a:cubicBezTo>
                    <a:pt x="22" y="37"/>
                    <a:pt x="26" y="28"/>
                    <a:pt x="32" y="20"/>
                  </a:cubicBezTo>
                  <a:cubicBezTo>
                    <a:pt x="38" y="12"/>
                    <a:pt x="44" y="9"/>
                    <a:pt x="54" y="11"/>
                  </a:cubicBezTo>
                  <a:cubicBezTo>
                    <a:pt x="66" y="14"/>
                    <a:pt x="77" y="15"/>
                    <a:pt x="88" y="10"/>
                  </a:cubicBezTo>
                  <a:cubicBezTo>
                    <a:pt x="102" y="8"/>
                    <a:pt x="115" y="4"/>
                    <a:pt x="128" y="1"/>
                  </a:cubicBezTo>
                  <a:cubicBezTo>
                    <a:pt x="128" y="1"/>
                    <a:pt x="128" y="1"/>
                    <a:pt x="128" y="1"/>
                  </a:cubicBezTo>
                  <a:cubicBezTo>
                    <a:pt x="134" y="0"/>
                    <a:pt x="141" y="0"/>
                    <a:pt x="147" y="1"/>
                  </a:cubicBezTo>
                  <a:cubicBezTo>
                    <a:pt x="147" y="1"/>
                    <a:pt x="147" y="1"/>
                    <a:pt x="147" y="1"/>
                  </a:cubicBezTo>
                  <a:cubicBezTo>
                    <a:pt x="149" y="6"/>
                    <a:pt x="144" y="15"/>
                    <a:pt x="138" y="19"/>
                  </a:cubicBezTo>
                  <a:cubicBezTo>
                    <a:pt x="133" y="22"/>
                    <a:pt x="128" y="25"/>
                    <a:pt x="121" y="24"/>
                  </a:cubicBezTo>
                  <a:cubicBezTo>
                    <a:pt x="115" y="24"/>
                    <a:pt x="109" y="23"/>
                    <a:pt x="103" y="25"/>
                  </a:cubicBezTo>
                  <a:close/>
                </a:path>
              </a:pathLst>
            </a:custGeom>
            <a:solidFill>
              <a:srgbClr val="F8DB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10">
              <a:extLst>
                <a:ext uri="{FF2B5EF4-FFF2-40B4-BE49-F238E27FC236}">
                  <a16:creationId xmlns:a16="http://schemas.microsoft.com/office/drawing/2014/main" id="{489BDC78-AB1A-03F5-B659-D18C2B567089}"/>
                </a:ext>
              </a:extLst>
            </p:cNvPr>
            <p:cNvSpPr/>
            <p:nvPr/>
          </p:nvSpPr>
          <p:spPr bwMode="auto">
            <a:xfrm>
              <a:off x="7164388" y="1771650"/>
              <a:ext cx="954088" cy="1370012"/>
            </a:xfrm>
            <a:custGeom>
              <a:avLst/>
              <a:gdLst>
                <a:gd name="T0" fmla="*/ 27 w 67"/>
                <a:gd name="T1" fmla="*/ 53 h 96"/>
                <a:gd name="T2" fmla="*/ 27 w 67"/>
                <a:gd name="T3" fmla="*/ 40 h 96"/>
                <a:gd name="T4" fmla="*/ 14 w 67"/>
                <a:gd name="T5" fmla="*/ 35 h 96"/>
                <a:gd name="T6" fmla="*/ 9 w 67"/>
                <a:gd name="T7" fmla="*/ 35 h 96"/>
                <a:gd name="T8" fmla="*/ 6 w 67"/>
                <a:gd name="T9" fmla="*/ 32 h 96"/>
                <a:gd name="T10" fmla="*/ 1 w 67"/>
                <a:gd name="T11" fmla="*/ 0 h 96"/>
                <a:gd name="T12" fmla="*/ 28 w 67"/>
                <a:gd name="T13" fmla="*/ 22 h 96"/>
                <a:gd name="T14" fmla="*/ 62 w 67"/>
                <a:gd name="T15" fmla="*/ 50 h 96"/>
                <a:gd name="T16" fmla="*/ 67 w 67"/>
                <a:gd name="T17" fmla="*/ 60 h 96"/>
                <a:gd name="T18" fmla="*/ 67 w 67"/>
                <a:gd name="T19" fmla="*/ 86 h 96"/>
                <a:gd name="T20" fmla="*/ 61 w 67"/>
                <a:gd name="T21" fmla="*/ 96 h 96"/>
                <a:gd name="T22" fmla="*/ 48 w 67"/>
                <a:gd name="T23" fmla="*/ 80 h 96"/>
                <a:gd name="T24" fmla="*/ 48 w 67"/>
                <a:gd name="T25" fmla="*/ 69 h 96"/>
                <a:gd name="T26" fmla="*/ 37 w 67"/>
                <a:gd name="T27" fmla="*/ 59 h 96"/>
                <a:gd name="T28" fmla="*/ 27 w 67"/>
                <a:gd name="T29" fmla="*/ 5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96">
                  <a:moveTo>
                    <a:pt x="27" y="53"/>
                  </a:moveTo>
                  <a:cubicBezTo>
                    <a:pt x="27" y="48"/>
                    <a:pt x="28" y="44"/>
                    <a:pt x="27" y="40"/>
                  </a:cubicBezTo>
                  <a:cubicBezTo>
                    <a:pt x="24" y="34"/>
                    <a:pt x="19" y="33"/>
                    <a:pt x="14" y="35"/>
                  </a:cubicBezTo>
                  <a:cubicBezTo>
                    <a:pt x="12" y="36"/>
                    <a:pt x="10" y="37"/>
                    <a:pt x="9" y="35"/>
                  </a:cubicBezTo>
                  <a:cubicBezTo>
                    <a:pt x="8" y="34"/>
                    <a:pt x="7" y="33"/>
                    <a:pt x="6" y="32"/>
                  </a:cubicBezTo>
                  <a:cubicBezTo>
                    <a:pt x="4" y="22"/>
                    <a:pt x="0" y="12"/>
                    <a:pt x="1" y="0"/>
                  </a:cubicBezTo>
                  <a:cubicBezTo>
                    <a:pt x="11" y="8"/>
                    <a:pt x="19" y="15"/>
                    <a:pt x="28" y="22"/>
                  </a:cubicBezTo>
                  <a:cubicBezTo>
                    <a:pt x="39" y="32"/>
                    <a:pt x="51" y="41"/>
                    <a:pt x="62" y="50"/>
                  </a:cubicBezTo>
                  <a:cubicBezTo>
                    <a:pt x="65" y="53"/>
                    <a:pt x="67" y="55"/>
                    <a:pt x="67" y="60"/>
                  </a:cubicBezTo>
                  <a:cubicBezTo>
                    <a:pt x="67" y="69"/>
                    <a:pt x="67" y="77"/>
                    <a:pt x="67" y="86"/>
                  </a:cubicBezTo>
                  <a:cubicBezTo>
                    <a:pt x="67" y="90"/>
                    <a:pt x="67" y="95"/>
                    <a:pt x="61" y="96"/>
                  </a:cubicBezTo>
                  <a:cubicBezTo>
                    <a:pt x="51" y="94"/>
                    <a:pt x="48" y="90"/>
                    <a:pt x="48" y="80"/>
                  </a:cubicBezTo>
                  <a:cubicBezTo>
                    <a:pt x="48" y="76"/>
                    <a:pt x="48" y="72"/>
                    <a:pt x="48" y="69"/>
                  </a:cubicBezTo>
                  <a:cubicBezTo>
                    <a:pt x="47" y="63"/>
                    <a:pt x="44" y="59"/>
                    <a:pt x="37" y="59"/>
                  </a:cubicBezTo>
                  <a:cubicBezTo>
                    <a:pt x="28" y="61"/>
                    <a:pt x="27" y="60"/>
                    <a:pt x="27" y="53"/>
                  </a:cubicBezTo>
                  <a:close/>
                </a:path>
              </a:pathLst>
            </a:custGeom>
            <a:solidFill>
              <a:srgbClr val="F6F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11">
              <a:extLst>
                <a:ext uri="{FF2B5EF4-FFF2-40B4-BE49-F238E27FC236}">
                  <a16:creationId xmlns:a16="http://schemas.microsoft.com/office/drawing/2014/main" id="{DF6F78B0-F799-2005-E061-7E03AB1DBE3A}"/>
                </a:ext>
              </a:extLst>
            </p:cNvPr>
            <p:cNvSpPr/>
            <p:nvPr/>
          </p:nvSpPr>
          <p:spPr bwMode="auto">
            <a:xfrm>
              <a:off x="8588375" y="1771650"/>
              <a:ext cx="711200" cy="1312862"/>
            </a:xfrm>
            <a:custGeom>
              <a:avLst/>
              <a:gdLst>
                <a:gd name="T0" fmla="*/ 7 w 50"/>
                <a:gd name="T1" fmla="*/ 48 h 92"/>
                <a:gd name="T2" fmla="*/ 0 w 50"/>
                <a:gd name="T3" fmla="*/ 46 h 92"/>
                <a:gd name="T4" fmla="*/ 3 w 50"/>
                <a:gd name="T5" fmla="*/ 38 h 92"/>
                <a:gd name="T6" fmla="*/ 48 w 50"/>
                <a:gd name="T7" fmla="*/ 0 h 92"/>
                <a:gd name="T8" fmla="*/ 49 w 50"/>
                <a:gd name="T9" fmla="*/ 15 h 92"/>
                <a:gd name="T10" fmla="*/ 49 w 50"/>
                <a:gd name="T11" fmla="*/ 87 h 92"/>
                <a:gd name="T12" fmla="*/ 48 w 50"/>
                <a:gd name="T13" fmla="*/ 92 h 92"/>
                <a:gd name="T14" fmla="*/ 39 w 50"/>
                <a:gd name="T15" fmla="*/ 81 h 92"/>
                <a:gd name="T16" fmla="*/ 27 w 50"/>
                <a:gd name="T17" fmla="*/ 66 h 92"/>
                <a:gd name="T18" fmla="*/ 21 w 50"/>
                <a:gd name="T19" fmla="*/ 55 h 92"/>
                <a:gd name="T20" fmla="*/ 18 w 50"/>
                <a:gd name="T21" fmla="*/ 45 h 92"/>
                <a:gd name="T22" fmla="*/ 10 w 50"/>
                <a:gd name="T23" fmla="*/ 47 h 92"/>
                <a:gd name="T24" fmla="*/ 7 w 50"/>
                <a:gd name="T25" fmla="*/ 4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92">
                  <a:moveTo>
                    <a:pt x="7" y="48"/>
                  </a:moveTo>
                  <a:cubicBezTo>
                    <a:pt x="4" y="50"/>
                    <a:pt x="2" y="48"/>
                    <a:pt x="0" y="46"/>
                  </a:cubicBezTo>
                  <a:cubicBezTo>
                    <a:pt x="0" y="43"/>
                    <a:pt x="1" y="40"/>
                    <a:pt x="3" y="38"/>
                  </a:cubicBezTo>
                  <a:cubicBezTo>
                    <a:pt x="17" y="26"/>
                    <a:pt x="32" y="14"/>
                    <a:pt x="48" y="0"/>
                  </a:cubicBezTo>
                  <a:cubicBezTo>
                    <a:pt x="48" y="6"/>
                    <a:pt x="49" y="10"/>
                    <a:pt x="49" y="15"/>
                  </a:cubicBezTo>
                  <a:cubicBezTo>
                    <a:pt x="49" y="39"/>
                    <a:pt x="49" y="63"/>
                    <a:pt x="49" y="87"/>
                  </a:cubicBezTo>
                  <a:cubicBezTo>
                    <a:pt x="49" y="89"/>
                    <a:pt x="50" y="91"/>
                    <a:pt x="48" y="92"/>
                  </a:cubicBezTo>
                  <a:cubicBezTo>
                    <a:pt x="42" y="91"/>
                    <a:pt x="39" y="88"/>
                    <a:pt x="39" y="81"/>
                  </a:cubicBezTo>
                  <a:cubicBezTo>
                    <a:pt x="39" y="71"/>
                    <a:pt x="37" y="69"/>
                    <a:pt x="27" y="66"/>
                  </a:cubicBezTo>
                  <a:cubicBezTo>
                    <a:pt x="21" y="64"/>
                    <a:pt x="19" y="62"/>
                    <a:pt x="21" y="55"/>
                  </a:cubicBezTo>
                  <a:cubicBezTo>
                    <a:pt x="23" y="51"/>
                    <a:pt x="21" y="48"/>
                    <a:pt x="18" y="45"/>
                  </a:cubicBezTo>
                  <a:cubicBezTo>
                    <a:pt x="15" y="43"/>
                    <a:pt x="12" y="44"/>
                    <a:pt x="10" y="47"/>
                  </a:cubicBezTo>
                  <a:cubicBezTo>
                    <a:pt x="9" y="48"/>
                    <a:pt x="8" y="49"/>
                    <a:pt x="7" y="48"/>
                  </a:cubicBezTo>
                  <a:close/>
                </a:path>
              </a:pathLst>
            </a:custGeom>
            <a:solidFill>
              <a:srgbClr val="F5F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12">
              <a:extLst>
                <a:ext uri="{FF2B5EF4-FFF2-40B4-BE49-F238E27FC236}">
                  <a16:creationId xmlns:a16="http://schemas.microsoft.com/office/drawing/2014/main" id="{38211A92-C890-3797-42CA-49DA786CA045}"/>
                </a:ext>
              </a:extLst>
            </p:cNvPr>
            <p:cNvSpPr/>
            <p:nvPr/>
          </p:nvSpPr>
          <p:spPr bwMode="auto">
            <a:xfrm>
              <a:off x="7548563" y="5295900"/>
              <a:ext cx="1779588" cy="471487"/>
            </a:xfrm>
            <a:custGeom>
              <a:avLst/>
              <a:gdLst>
                <a:gd name="T0" fmla="*/ 113 w 125"/>
                <a:gd name="T1" fmla="*/ 0 h 33"/>
                <a:gd name="T2" fmla="*/ 125 w 125"/>
                <a:gd name="T3" fmla="*/ 17 h 33"/>
                <a:gd name="T4" fmla="*/ 82 w 125"/>
                <a:gd name="T5" fmla="*/ 15 h 33"/>
                <a:gd name="T6" fmla="*/ 43 w 125"/>
                <a:gd name="T7" fmla="*/ 31 h 33"/>
                <a:gd name="T8" fmla="*/ 0 w 125"/>
                <a:gd name="T9" fmla="*/ 26 h 33"/>
                <a:gd name="T10" fmla="*/ 3 w 125"/>
                <a:gd name="T11" fmla="*/ 22 h 33"/>
                <a:gd name="T12" fmla="*/ 13 w 125"/>
                <a:gd name="T13" fmla="*/ 16 h 33"/>
                <a:gd name="T14" fmla="*/ 54 w 125"/>
                <a:gd name="T15" fmla="*/ 14 h 33"/>
                <a:gd name="T16" fmla="*/ 92 w 125"/>
                <a:gd name="T17" fmla="*/ 2 h 33"/>
                <a:gd name="T18" fmla="*/ 103 w 125"/>
                <a:gd name="T19" fmla="*/ 1 h 33"/>
                <a:gd name="T20" fmla="*/ 113 w 125"/>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33">
                  <a:moveTo>
                    <a:pt x="113" y="0"/>
                  </a:moveTo>
                  <a:cubicBezTo>
                    <a:pt x="118" y="5"/>
                    <a:pt x="124" y="9"/>
                    <a:pt x="125" y="17"/>
                  </a:cubicBezTo>
                  <a:cubicBezTo>
                    <a:pt x="111" y="7"/>
                    <a:pt x="97" y="9"/>
                    <a:pt x="82" y="15"/>
                  </a:cubicBezTo>
                  <a:cubicBezTo>
                    <a:pt x="69" y="21"/>
                    <a:pt x="58" y="30"/>
                    <a:pt x="43" y="31"/>
                  </a:cubicBezTo>
                  <a:cubicBezTo>
                    <a:pt x="29" y="32"/>
                    <a:pt x="14" y="33"/>
                    <a:pt x="0" y="26"/>
                  </a:cubicBezTo>
                  <a:cubicBezTo>
                    <a:pt x="3" y="26"/>
                    <a:pt x="3" y="23"/>
                    <a:pt x="3" y="22"/>
                  </a:cubicBezTo>
                  <a:cubicBezTo>
                    <a:pt x="5" y="18"/>
                    <a:pt x="8" y="15"/>
                    <a:pt x="13" y="16"/>
                  </a:cubicBezTo>
                  <a:cubicBezTo>
                    <a:pt x="27" y="20"/>
                    <a:pt x="41" y="17"/>
                    <a:pt x="54" y="14"/>
                  </a:cubicBezTo>
                  <a:cubicBezTo>
                    <a:pt x="67" y="12"/>
                    <a:pt x="80" y="8"/>
                    <a:pt x="92" y="2"/>
                  </a:cubicBezTo>
                  <a:cubicBezTo>
                    <a:pt x="96" y="0"/>
                    <a:pt x="100" y="0"/>
                    <a:pt x="103" y="1"/>
                  </a:cubicBezTo>
                  <a:cubicBezTo>
                    <a:pt x="107" y="2"/>
                    <a:pt x="110" y="1"/>
                    <a:pt x="113" y="0"/>
                  </a:cubicBezTo>
                  <a:close/>
                </a:path>
              </a:pathLst>
            </a:custGeom>
            <a:solidFill>
              <a:srgbClr val="E0C4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3">
              <a:extLst>
                <a:ext uri="{FF2B5EF4-FFF2-40B4-BE49-F238E27FC236}">
                  <a16:creationId xmlns:a16="http://schemas.microsoft.com/office/drawing/2014/main" id="{E7C4933A-844E-40F3-22B0-0397AF025E06}"/>
                </a:ext>
              </a:extLst>
            </p:cNvPr>
            <p:cNvSpPr/>
            <p:nvPr/>
          </p:nvSpPr>
          <p:spPr bwMode="auto">
            <a:xfrm>
              <a:off x="8645525" y="4254500"/>
              <a:ext cx="654050" cy="1012825"/>
            </a:xfrm>
            <a:custGeom>
              <a:avLst/>
              <a:gdLst>
                <a:gd name="T0" fmla="*/ 1 w 46"/>
                <a:gd name="T1" fmla="*/ 51 h 71"/>
                <a:gd name="T2" fmla="*/ 3 w 46"/>
                <a:gd name="T3" fmla="*/ 50 h 71"/>
                <a:gd name="T4" fmla="*/ 3 w 46"/>
                <a:gd name="T5" fmla="*/ 43 h 71"/>
                <a:gd name="T6" fmla="*/ 14 w 46"/>
                <a:gd name="T7" fmla="*/ 42 h 71"/>
                <a:gd name="T8" fmla="*/ 27 w 46"/>
                <a:gd name="T9" fmla="*/ 51 h 71"/>
                <a:gd name="T10" fmla="*/ 32 w 46"/>
                <a:gd name="T11" fmla="*/ 53 h 71"/>
                <a:gd name="T12" fmla="*/ 33 w 46"/>
                <a:gd name="T13" fmla="*/ 49 h 71"/>
                <a:gd name="T14" fmla="*/ 33 w 46"/>
                <a:gd name="T15" fmla="*/ 21 h 71"/>
                <a:gd name="T16" fmla="*/ 34 w 46"/>
                <a:gd name="T17" fmla="*/ 3 h 71"/>
                <a:gd name="T18" fmla="*/ 37 w 46"/>
                <a:gd name="T19" fmla="*/ 0 h 71"/>
                <a:gd name="T20" fmla="*/ 39 w 46"/>
                <a:gd name="T21" fmla="*/ 4 h 71"/>
                <a:gd name="T22" fmla="*/ 41 w 46"/>
                <a:gd name="T23" fmla="*/ 43 h 71"/>
                <a:gd name="T24" fmla="*/ 41 w 46"/>
                <a:gd name="T25" fmla="*/ 27 h 71"/>
                <a:gd name="T26" fmla="*/ 46 w 46"/>
                <a:gd name="T27" fmla="*/ 71 h 71"/>
                <a:gd name="T28" fmla="*/ 1 w 46"/>
                <a:gd name="T29" fmla="*/ 5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71">
                  <a:moveTo>
                    <a:pt x="1" y="51"/>
                  </a:moveTo>
                  <a:cubicBezTo>
                    <a:pt x="2" y="51"/>
                    <a:pt x="4" y="51"/>
                    <a:pt x="3" y="50"/>
                  </a:cubicBezTo>
                  <a:cubicBezTo>
                    <a:pt x="2" y="47"/>
                    <a:pt x="0" y="45"/>
                    <a:pt x="3" y="43"/>
                  </a:cubicBezTo>
                  <a:cubicBezTo>
                    <a:pt x="7" y="41"/>
                    <a:pt x="10" y="40"/>
                    <a:pt x="14" y="42"/>
                  </a:cubicBezTo>
                  <a:cubicBezTo>
                    <a:pt x="19" y="44"/>
                    <a:pt x="23" y="48"/>
                    <a:pt x="27" y="51"/>
                  </a:cubicBezTo>
                  <a:cubicBezTo>
                    <a:pt x="29" y="52"/>
                    <a:pt x="29" y="55"/>
                    <a:pt x="32" y="53"/>
                  </a:cubicBezTo>
                  <a:cubicBezTo>
                    <a:pt x="33" y="52"/>
                    <a:pt x="33" y="51"/>
                    <a:pt x="33" y="49"/>
                  </a:cubicBezTo>
                  <a:cubicBezTo>
                    <a:pt x="33" y="40"/>
                    <a:pt x="32" y="31"/>
                    <a:pt x="33" y="21"/>
                  </a:cubicBezTo>
                  <a:cubicBezTo>
                    <a:pt x="33" y="15"/>
                    <a:pt x="34" y="9"/>
                    <a:pt x="34" y="3"/>
                  </a:cubicBezTo>
                  <a:cubicBezTo>
                    <a:pt x="35" y="2"/>
                    <a:pt x="35" y="0"/>
                    <a:pt x="37" y="0"/>
                  </a:cubicBezTo>
                  <a:cubicBezTo>
                    <a:pt x="40" y="0"/>
                    <a:pt x="39" y="2"/>
                    <a:pt x="39" y="4"/>
                  </a:cubicBezTo>
                  <a:cubicBezTo>
                    <a:pt x="39" y="17"/>
                    <a:pt x="39" y="30"/>
                    <a:pt x="41" y="43"/>
                  </a:cubicBezTo>
                  <a:cubicBezTo>
                    <a:pt x="41" y="38"/>
                    <a:pt x="41" y="32"/>
                    <a:pt x="41" y="27"/>
                  </a:cubicBezTo>
                  <a:cubicBezTo>
                    <a:pt x="43" y="41"/>
                    <a:pt x="42" y="55"/>
                    <a:pt x="46" y="71"/>
                  </a:cubicBezTo>
                  <a:cubicBezTo>
                    <a:pt x="30" y="62"/>
                    <a:pt x="15" y="58"/>
                    <a:pt x="1" y="51"/>
                  </a:cubicBezTo>
                  <a:close/>
                </a:path>
              </a:pathLst>
            </a:custGeom>
            <a:solidFill>
              <a:srgbClr val="E3C6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14">
              <a:extLst>
                <a:ext uri="{FF2B5EF4-FFF2-40B4-BE49-F238E27FC236}">
                  <a16:creationId xmlns:a16="http://schemas.microsoft.com/office/drawing/2014/main" id="{3FAA4E55-B323-7DA4-71AB-8227FCDA09A4}"/>
                </a:ext>
              </a:extLst>
            </p:cNvPr>
            <p:cNvSpPr/>
            <p:nvPr/>
          </p:nvSpPr>
          <p:spPr bwMode="auto">
            <a:xfrm>
              <a:off x="9271000" y="4325938"/>
              <a:ext cx="1709738" cy="1012825"/>
            </a:xfrm>
            <a:custGeom>
              <a:avLst/>
              <a:gdLst>
                <a:gd name="T0" fmla="*/ 9 w 120"/>
                <a:gd name="T1" fmla="*/ 62 h 71"/>
                <a:gd name="T2" fmla="*/ 6 w 120"/>
                <a:gd name="T3" fmla="*/ 67 h 71"/>
                <a:gd name="T4" fmla="*/ 0 w 120"/>
                <a:gd name="T5" fmla="*/ 68 h 71"/>
                <a:gd name="T6" fmla="*/ 5 w 120"/>
                <a:gd name="T7" fmla="*/ 60 h 71"/>
                <a:gd name="T8" fmla="*/ 8 w 120"/>
                <a:gd name="T9" fmla="*/ 13 h 71"/>
                <a:gd name="T10" fmla="*/ 15 w 120"/>
                <a:gd name="T11" fmla="*/ 3 h 71"/>
                <a:gd name="T12" fmla="*/ 54 w 120"/>
                <a:gd name="T13" fmla="*/ 14 h 71"/>
                <a:gd name="T14" fmla="*/ 72 w 120"/>
                <a:gd name="T15" fmla="*/ 21 h 71"/>
                <a:gd name="T16" fmla="*/ 120 w 120"/>
                <a:gd name="T17" fmla="*/ 16 h 71"/>
                <a:gd name="T18" fmla="*/ 81 w 120"/>
                <a:gd name="T19" fmla="*/ 27 h 71"/>
                <a:gd name="T20" fmla="*/ 72 w 120"/>
                <a:gd name="T21" fmla="*/ 28 h 71"/>
                <a:gd name="T22" fmla="*/ 57 w 120"/>
                <a:gd name="T23" fmla="*/ 24 h 71"/>
                <a:gd name="T24" fmla="*/ 40 w 120"/>
                <a:gd name="T25" fmla="*/ 10 h 71"/>
                <a:gd name="T26" fmla="*/ 15 w 120"/>
                <a:gd name="T27" fmla="*/ 22 h 71"/>
                <a:gd name="T28" fmla="*/ 13 w 120"/>
                <a:gd name="T29" fmla="*/ 51 h 71"/>
                <a:gd name="T30" fmla="*/ 9 w 120"/>
                <a:gd name="T31" fmla="*/ 6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71">
                  <a:moveTo>
                    <a:pt x="9" y="62"/>
                  </a:moveTo>
                  <a:cubicBezTo>
                    <a:pt x="7" y="63"/>
                    <a:pt x="7" y="65"/>
                    <a:pt x="6" y="67"/>
                  </a:cubicBezTo>
                  <a:cubicBezTo>
                    <a:pt x="5" y="70"/>
                    <a:pt x="3" y="71"/>
                    <a:pt x="0" y="68"/>
                  </a:cubicBezTo>
                  <a:cubicBezTo>
                    <a:pt x="4" y="68"/>
                    <a:pt x="4" y="64"/>
                    <a:pt x="5" y="60"/>
                  </a:cubicBezTo>
                  <a:cubicBezTo>
                    <a:pt x="7" y="45"/>
                    <a:pt x="8" y="29"/>
                    <a:pt x="8" y="13"/>
                  </a:cubicBezTo>
                  <a:cubicBezTo>
                    <a:pt x="7" y="7"/>
                    <a:pt x="10" y="5"/>
                    <a:pt x="15" y="3"/>
                  </a:cubicBezTo>
                  <a:cubicBezTo>
                    <a:pt x="30" y="0"/>
                    <a:pt x="44" y="2"/>
                    <a:pt x="54" y="14"/>
                  </a:cubicBezTo>
                  <a:cubicBezTo>
                    <a:pt x="59" y="19"/>
                    <a:pt x="65" y="20"/>
                    <a:pt x="72" y="21"/>
                  </a:cubicBezTo>
                  <a:cubicBezTo>
                    <a:pt x="88" y="21"/>
                    <a:pt x="104" y="18"/>
                    <a:pt x="120" y="16"/>
                  </a:cubicBezTo>
                  <a:cubicBezTo>
                    <a:pt x="107" y="21"/>
                    <a:pt x="94" y="26"/>
                    <a:pt x="81" y="27"/>
                  </a:cubicBezTo>
                  <a:cubicBezTo>
                    <a:pt x="77" y="25"/>
                    <a:pt x="75" y="27"/>
                    <a:pt x="72" y="28"/>
                  </a:cubicBezTo>
                  <a:cubicBezTo>
                    <a:pt x="66" y="30"/>
                    <a:pt x="61" y="29"/>
                    <a:pt x="57" y="24"/>
                  </a:cubicBezTo>
                  <a:cubicBezTo>
                    <a:pt x="52" y="18"/>
                    <a:pt x="46" y="14"/>
                    <a:pt x="40" y="10"/>
                  </a:cubicBezTo>
                  <a:cubicBezTo>
                    <a:pt x="29" y="3"/>
                    <a:pt x="16" y="9"/>
                    <a:pt x="15" y="22"/>
                  </a:cubicBezTo>
                  <a:cubicBezTo>
                    <a:pt x="13" y="32"/>
                    <a:pt x="10" y="41"/>
                    <a:pt x="13" y="51"/>
                  </a:cubicBezTo>
                  <a:cubicBezTo>
                    <a:pt x="13" y="55"/>
                    <a:pt x="11" y="59"/>
                    <a:pt x="9" y="62"/>
                  </a:cubicBezTo>
                  <a:close/>
                </a:path>
              </a:pathLst>
            </a:custGeom>
            <a:solidFill>
              <a:srgbClr val="E0C4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15">
              <a:extLst>
                <a:ext uri="{FF2B5EF4-FFF2-40B4-BE49-F238E27FC236}">
                  <a16:creationId xmlns:a16="http://schemas.microsoft.com/office/drawing/2014/main" id="{71BA1C34-B312-C1B9-B7AA-1A23052B740D}"/>
                </a:ext>
              </a:extLst>
            </p:cNvPr>
            <p:cNvSpPr/>
            <p:nvPr/>
          </p:nvSpPr>
          <p:spPr bwMode="auto">
            <a:xfrm>
              <a:off x="6138863" y="4983163"/>
              <a:ext cx="768350" cy="598487"/>
            </a:xfrm>
            <a:custGeom>
              <a:avLst/>
              <a:gdLst>
                <a:gd name="T0" fmla="*/ 52 w 54"/>
                <a:gd name="T1" fmla="*/ 0 h 42"/>
                <a:gd name="T2" fmla="*/ 47 w 54"/>
                <a:gd name="T3" fmla="*/ 8 h 42"/>
                <a:gd name="T4" fmla="*/ 30 w 54"/>
                <a:gd name="T5" fmla="*/ 15 h 42"/>
                <a:gd name="T6" fmla="*/ 23 w 54"/>
                <a:gd name="T7" fmla="*/ 26 h 42"/>
                <a:gd name="T8" fmla="*/ 18 w 54"/>
                <a:gd name="T9" fmla="*/ 35 h 42"/>
                <a:gd name="T10" fmla="*/ 19 w 54"/>
                <a:gd name="T11" fmla="*/ 42 h 42"/>
                <a:gd name="T12" fmla="*/ 12 w 54"/>
                <a:gd name="T13" fmla="*/ 40 h 42"/>
                <a:gd name="T14" fmla="*/ 9 w 54"/>
                <a:gd name="T15" fmla="*/ 20 h 42"/>
                <a:gd name="T16" fmla="*/ 31 w 54"/>
                <a:gd name="T17" fmla="*/ 8 h 42"/>
                <a:gd name="T18" fmla="*/ 52 w 54"/>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2">
                  <a:moveTo>
                    <a:pt x="52" y="0"/>
                  </a:moveTo>
                  <a:cubicBezTo>
                    <a:pt x="54" y="5"/>
                    <a:pt x="52" y="7"/>
                    <a:pt x="47" y="8"/>
                  </a:cubicBezTo>
                  <a:cubicBezTo>
                    <a:pt x="41" y="9"/>
                    <a:pt x="36" y="11"/>
                    <a:pt x="30" y="15"/>
                  </a:cubicBezTo>
                  <a:cubicBezTo>
                    <a:pt x="27" y="18"/>
                    <a:pt x="24" y="21"/>
                    <a:pt x="23" y="26"/>
                  </a:cubicBezTo>
                  <a:cubicBezTo>
                    <a:pt x="23" y="30"/>
                    <a:pt x="21" y="33"/>
                    <a:pt x="18" y="35"/>
                  </a:cubicBezTo>
                  <a:cubicBezTo>
                    <a:pt x="15" y="37"/>
                    <a:pt x="17" y="39"/>
                    <a:pt x="19" y="42"/>
                  </a:cubicBezTo>
                  <a:cubicBezTo>
                    <a:pt x="16" y="42"/>
                    <a:pt x="14" y="41"/>
                    <a:pt x="12" y="40"/>
                  </a:cubicBezTo>
                  <a:cubicBezTo>
                    <a:pt x="1" y="35"/>
                    <a:pt x="0" y="28"/>
                    <a:pt x="9" y="20"/>
                  </a:cubicBezTo>
                  <a:cubicBezTo>
                    <a:pt x="15" y="14"/>
                    <a:pt x="23" y="11"/>
                    <a:pt x="31" y="8"/>
                  </a:cubicBezTo>
                  <a:cubicBezTo>
                    <a:pt x="38" y="5"/>
                    <a:pt x="45" y="3"/>
                    <a:pt x="52" y="0"/>
                  </a:cubicBezTo>
                  <a:close/>
                </a:path>
              </a:pathLst>
            </a:custGeom>
            <a:solidFill>
              <a:srgbClr val="DFC3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16">
              <a:extLst>
                <a:ext uri="{FF2B5EF4-FFF2-40B4-BE49-F238E27FC236}">
                  <a16:creationId xmlns:a16="http://schemas.microsoft.com/office/drawing/2014/main" id="{D8650761-0E7E-6C4D-A6E2-30FE7A84BD45}"/>
                </a:ext>
              </a:extLst>
            </p:cNvPr>
            <p:cNvSpPr/>
            <p:nvPr/>
          </p:nvSpPr>
          <p:spPr bwMode="auto">
            <a:xfrm>
              <a:off x="10625138" y="4554538"/>
              <a:ext cx="854075" cy="357187"/>
            </a:xfrm>
            <a:custGeom>
              <a:avLst/>
              <a:gdLst>
                <a:gd name="T0" fmla="*/ 0 w 60"/>
                <a:gd name="T1" fmla="*/ 24 h 25"/>
                <a:gd name="T2" fmla="*/ 17 w 60"/>
                <a:gd name="T3" fmla="*/ 22 h 25"/>
                <a:gd name="T4" fmla="*/ 44 w 60"/>
                <a:gd name="T5" fmla="*/ 0 h 25"/>
                <a:gd name="T6" fmla="*/ 57 w 60"/>
                <a:gd name="T7" fmla="*/ 11 h 25"/>
                <a:gd name="T8" fmla="*/ 47 w 60"/>
                <a:gd name="T9" fmla="*/ 25 h 25"/>
                <a:gd name="T10" fmla="*/ 30 w 60"/>
                <a:gd name="T11" fmla="*/ 24 h 25"/>
                <a:gd name="T12" fmla="*/ 0 w 60"/>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60" h="25">
                  <a:moveTo>
                    <a:pt x="0" y="24"/>
                  </a:moveTo>
                  <a:cubicBezTo>
                    <a:pt x="5" y="20"/>
                    <a:pt x="11" y="22"/>
                    <a:pt x="17" y="22"/>
                  </a:cubicBezTo>
                  <a:cubicBezTo>
                    <a:pt x="32" y="22"/>
                    <a:pt x="41" y="13"/>
                    <a:pt x="44" y="0"/>
                  </a:cubicBezTo>
                  <a:cubicBezTo>
                    <a:pt x="51" y="1"/>
                    <a:pt x="55" y="5"/>
                    <a:pt x="57" y="11"/>
                  </a:cubicBezTo>
                  <a:cubicBezTo>
                    <a:pt x="60" y="18"/>
                    <a:pt x="55" y="24"/>
                    <a:pt x="47" y="25"/>
                  </a:cubicBezTo>
                  <a:cubicBezTo>
                    <a:pt x="41" y="25"/>
                    <a:pt x="35" y="24"/>
                    <a:pt x="30" y="24"/>
                  </a:cubicBezTo>
                  <a:cubicBezTo>
                    <a:pt x="20" y="24"/>
                    <a:pt x="10" y="24"/>
                    <a:pt x="0" y="24"/>
                  </a:cubicBezTo>
                  <a:close/>
                </a:path>
              </a:pathLst>
            </a:custGeom>
            <a:solidFill>
              <a:srgbClr val="E1C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7">
              <a:extLst>
                <a:ext uri="{FF2B5EF4-FFF2-40B4-BE49-F238E27FC236}">
                  <a16:creationId xmlns:a16="http://schemas.microsoft.com/office/drawing/2014/main" id="{1D377C38-D5EC-514E-35DB-B2DFA16F2669}"/>
                </a:ext>
              </a:extLst>
            </p:cNvPr>
            <p:cNvSpPr/>
            <p:nvPr/>
          </p:nvSpPr>
          <p:spPr bwMode="auto">
            <a:xfrm>
              <a:off x="9812338" y="5124450"/>
              <a:ext cx="427038" cy="771525"/>
            </a:xfrm>
            <a:custGeom>
              <a:avLst/>
              <a:gdLst>
                <a:gd name="T0" fmla="*/ 19 w 30"/>
                <a:gd name="T1" fmla="*/ 30 h 54"/>
                <a:gd name="T2" fmla="*/ 18 w 30"/>
                <a:gd name="T3" fmla="*/ 12 h 54"/>
                <a:gd name="T4" fmla="*/ 17 w 30"/>
                <a:gd name="T5" fmla="*/ 5 h 54"/>
                <a:gd name="T6" fmla="*/ 21 w 30"/>
                <a:gd name="T7" fmla="*/ 0 h 54"/>
                <a:gd name="T8" fmla="*/ 24 w 30"/>
                <a:gd name="T9" fmla="*/ 4 h 54"/>
                <a:gd name="T10" fmla="*/ 29 w 30"/>
                <a:gd name="T11" fmla="*/ 28 h 54"/>
                <a:gd name="T12" fmla="*/ 0 w 30"/>
                <a:gd name="T13" fmla="*/ 50 h 54"/>
                <a:gd name="T14" fmla="*/ 5 w 30"/>
                <a:gd name="T15" fmla="*/ 42 h 54"/>
                <a:gd name="T16" fmla="*/ 11 w 30"/>
                <a:gd name="T17" fmla="*/ 35 h 54"/>
                <a:gd name="T18" fmla="*/ 11 w 30"/>
                <a:gd name="T19" fmla="*/ 42 h 54"/>
                <a:gd name="T20" fmla="*/ 19 w 30"/>
                <a:gd name="T21" fmla="*/ 39 h 54"/>
                <a:gd name="T22" fmla="*/ 23 w 30"/>
                <a:gd name="T23" fmla="*/ 34 h 54"/>
                <a:gd name="T24" fmla="*/ 24 w 30"/>
                <a:gd name="T25" fmla="*/ 29 h 54"/>
                <a:gd name="T26" fmla="*/ 19 w 30"/>
                <a:gd name="T27"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54">
                  <a:moveTo>
                    <a:pt x="19" y="30"/>
                  </a:moveTo>
                  <a:cubicBezTo>
                    <a:pt x="20" y="24"/>
                    <a:pt x="20" y="18"/>
                    <a:pt x="18" y="12"/>
                  </a:cubicBezTo>
                  <a:cubicBezTo>
                    <a:pt x="17" y="10"/>
                    <a:pt x="17" y="7"/>
                    <a:pt x="17" y="5"/>
                  </a:cubicBezTo>
                  <a:cubicBezTo>
                    <a:pt x="17" y="3"/>
                    <a:pt x="18" y="1"/>
                    <a:pt x="21" y="0"/>
                  </a:cubicBezTo>
                  <a:cubicBezTo>
                    <a:pt x="24" y="0"/>
                    <a:pt x="23" y="3"/>
                    <a:pt x="24" y="4"/>
                  </a:cubicBezTo>
                  <a:cubicBezTo>
                    <a:pt x="27" y="12"/>
                    <a:pt x="30" y="20"/>
                    <a:pt x="29" y="28"/>
                  </a:cubicBezTo>
                  <a:cubicBezTo>
                    <a:pt x="29" y="46"/>
                    <a:pt x="18" y="54"/>
                    <a:pt x="0" y="50"/>
                  </a:cubicBezTo>
                  <a:cubicBezTo>
                    <a:pt x="3" y="48"/>
                    <a:pt x="6" y="47"/>
                    <a:pt x="5" y="42"/>
                  </a:cubicBezTo>
                  <a:cubicBezTo>
                    <a:pt x="4" y="38"/>
                    <a:pt x="6" y="35"/>
                    <a:pt x="11" y="35"/>
                  </a:cubicBezTo>
                  <a:cubicBezTo>
                    <a:pt x="12" y="37"/>
                    <a:pt x="7" y="40"/>
                    <a:pt x="11" y="42"/>
                  </a:cubicBezTo>
                  <a:cubicBezTo>
                    <a:pt x="14" y="43"/>
                    <a:pt x="17" y="41"/>
                    <a:pt x="19" y="39"/>
                  </a:cubicBezTo>
                  <a:cubicBezTo>
                    <a:pt x="20" y="37"/>
                    <a:pt x="22" y="36"/>
                    <a:pt x="23" y="34"/>
                  </a:cubicBezTo>
                  <a:cubicBezTo>
                    <a:pt x="24" y="32"/>
                    <a:pt x="25" y="31"/>
                    <a:pt x="24" y="29"/>
                  </a:cubicBezTo>
                  <a:cubicBezTo>
                    <a:pt x="22" y="27"/>
                    <a:pt x="21" y="31"/>
                    <a:pt x="19" y="30"/>
                  </a:cubicBezTo>
                  <a:close/>
                </a:path>
              </a:pathLst>
            </a:custGeom>
            <a:solidFill>
              <a:srgbClr val="E9E0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8">
              <a:extLst>
                <a:ext uri="{FF2B5EF4-FFF2-40B4-BE49-F238E27FC236}">
                  <a16:creationId xmlns:a16="http://schemas.microsoft.com/office/drawing/2014/main" id="{9583EB23-8ECD-5842-D992-B4F923FC7C38}"/>
                </a:ext>
              </a:extLst>
            </p:cNvPr>
            <p:cNvSpPr/>
            <p:nvPr/>
          </p:nvSpPr>
          <p:spPr bwMode="auto">
            <a:xfrm>
              <a:off x="8132763" y="4468813"/>
              <a:ext cx="184150" cy="514350"/>
            </a:xfrm>
            <a:custGeom>
              <a:avLst/>
              <a:gdLst>
                <a:gd name="T0" fmla="*/ 13 w 13"/>
                <a:gd name="T1" fmla="*/ 36 h 36"/>
                <a:gd name="T2" fmla="*/ 1 w 13"/>
                <a:gd name="T3" fmla="*/ 33 h 36"/>
                <a:gd name="T4" fmla="*/ 1 w 13"/>
                <a:gd name="T5" fmla="*/ 7 h 36"/>
                <a:gd name="T6" fmla="*/ 6 w 13"/>
                <a:gd name="T7" fmla="*/ 0 h 36"/>
                <a:gd name="T8" fmla="*/ 10 w 13"/>
                <a:gd name="T9" fmla="*/ 7 h 36"/>
                <a:gd name="T10" fmla="*/ 10 w 13"/>
                <a:gd name="T11" fmla="*/ 27 h 36"/>
                <a:gd name="T12" fmla="*/ 13 w 13"/>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13" h="36">
                  <a:moveTo>
                    <a:pt x="13" y="36"/>
                  </a:moveTo>
                  <a:cubicBezTo>
                    <a:pt x="9" y="36"/>
                    <a:pt x="5" y="32"/>
                    <a:pt x="1" y="33"/>
                  </a:cubicBezTo>
                  <a:cubicBezTo>
                    <a:pt x="1" y="24"/>
                    <a:pt x="1" y="16"/>
                    <a:pt x="1" y="7"/>
                  </a:cubicBezTo>
                  <a:cubicBezTo>
                    <a:pt x="2" y="4"/>
                    <a:pt x="0" y="0"/>
                    <a:pt x="6" y="0"/>
                  </a:cubicBezTo>
                  <a:cubicBezTo>
                    <a:pt x="11" y="0"/>
                    <a:pt x="10" y="4"/>
                    <a:pt x="10" y="7"/>
                  </a:cubicBezTo>
                  <a:cubicBezTo>
                    <a:pt x="10" y="14"/>
                    <a:pt x="10" y="20"/>
                    <a:pt x="10" y="27"/>
                  </a:cubicBezTo>
                  <a:cubicBezTo>
                    <a:pt x="10" y="30"/>
                    <a:pt x="11" y="34"/>
                    <a:pt x="13" y="36"/>
                  </a:cubicBezTo>
                  <a:close/>
                </a:path>
              </a:pathLst>
            </a:custGeom>
            <a:solidFill>
              <a:srgbClr val="D4B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19">
              <a:extLst>
                <a:ext uri="{FF2B5EF4-FFF2-40B4-BE49-F238E27FC236}">
                  <a16:creationId xmlns:a16="http://schemas.microsoft.com/office/drawing/2014/main" id="{4D1F01B9-4733-AA67-9E5F-441DA259B875}"/>
                </a:ext>
              </a:extLst>
            </p:cNvPr>
            <p:cNvSpPr/>
            <p:nvPr/>
          </p:nvSpPr>
          <p:spPr bwMode="auto">
            <a:xfrm>
              <a:off x="6637338" y="5367338"/>
              <a:ext cx="569913" cy="242887"/>
            </a:xfrm>
            <a:custGeom>
              <a:avLst/>
              <a:gdLst>
                <a:gd name="T0" fmla="*/ 3 w 40"/>
                <a:gd name="T1" fmla="*/ 16 h 17"/>
                <a:gd name="T2" fmla="*/ 9 w 40"/>
                <a:gd name="T3" fmla="*/ 7 h 17"/>
                <a:gd name="T4" fmla="*/ 30 w 40"/>
                <a:gd name="T5" fmla="*/ 2 h 17"/>
                <a:gd name="T6" fmla="*/ 37 w 40"/>
                <a:gd name="T7" fmla="*/ 8 h 17"/>
                <a:gd name="T8" fmla="*/ 3 w 40"/>
                <a:gd name="T9" fmla="*/ 16 h 17"/>
              </a:gdLst>
              <a:ahLst/>
              <a:cxnLst>
                <a:cxn ang="0">
                  <a:pos x="T0" y="T1"/>
                </a:cxn>
                <a:cxn ang="0">
                  <a:pos x="T2" y="T3"/>
                </a:cxn>
                <a:cxn ang="0">
                  <a:pos x="T4" y="T5"/>
                </a:cxn>
                <a:cxn ang="0">
                  <a:pos x="T6" y="T7"/>
                </a:cxn>
                <a:cxn ang="0">
                  <a:pos x="T8" y="T9"/>
                </a:cxn>
              </a:cxnLst>
              <a:rect l="0" t="0" r="r" b="b"/>
              <a:pathLst>
                <a:path w="40" h="17">
                  <a:moveTo>
                    <a:pt x="3" y="16"/>
                  </a:moveTo>
                  <a:cubicBezTo>
                    <a:pt x="0" y="8"/>
                    <a:pt x="0" y="6"/>
                    <a:pt x="9" y="7"/>
                  </a:cubicBezTo>
                  <a:cubicBezTo>
                    <a:pt x="16" y="7"/>
                    <a:pt x="23" y="4"/>
                    <a:pt x="30" y="2"/>
                  </a:cubicBezTo>
                  <a:cubicBezTo>
                    <a:pt x="34" y="1"/>
                    <a:pt x="40" y="0"/>
                    <a:pt x="37" y="8"/>
                  </a:cubicBezTo>
                  <a:cubicBezTo>
                    <a:pt x="26" y="12"/>
                    <a:pt x="15" y="17"/>
                    <a:pt x="3" y="16"/>
                  </a:cubicBezTo>
                  <a:close/>
                </a:path>
              </a:pathLst>
            </a:custGeom>
            <a:solidFill>
              <a:srgbClr val="F1E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20">
              <a:extLst>
                <a:ext uri="{FF2B5EF4-FFF2-40B4-BE49-F238E27FC236}">
                  <a16:creationId xmlns:a16="http://schemas.microsoft.com/office/drawing/2014/main" id="{99F3A669-BA6A-FB62-7B71-49CA33C7F49B}"/>
                </a:ext>
              </a:extLst>
            </p:cNvPr>
            <p:cNvSpPr/>
            <p:nvPr/>
          </p:nvSpPr>
          <p:spPr bwMode="auto">
            <a:xfrm>
              <a:off x="7107238" y="4711700"/>
              <a:ext cx="854075" cy="598487"/>
            </a:xfrm>
            <a:custGeom>
              <a:avLst/>
              <a:gdLst>
                <a:gd name="T0" fmla="*/ 60 w 60"/>
                <a:gd name="T1" fmla="*/ 21 h 42"/>
                <a:gd name="T2" fmla="*/ 6 w 60"/>
                <a:gd name="T3" fmla="*/ 41 h 42"/>
                <a:gd name="T4" fmla="*/ 2 w 60"/>
                <a:gd name="T5" fmla="*/ 36 h 42"/>
                <a:gd name="T6" fmla="*/ 1 w 60"/>
                <a:gd name="T7" fmla="*/ 7 h 42"/>
                <a:gd name="T8" fmla="*/ 0 w 60"/>
                <a:gd name="T9" fmla="*/ 4 h 42"/>
                <a:gd name="T10" fmla="*/ 4 w 60"/>
                <a:gd name="T11" fmla="*/ 0 h 42"/>
                <a:gd name="T12" fmla="*/ 4 w 60"/>
                <a:gd name="T13" fmla="*/ 33 h 42"/>
                <a:gd name="T14" fmla="*/ 10 w 60"/>
                <a:gd name="T15" fmla="*/ 37 h 42"/>
                <a:gd name="T16" fmla="*/ 57 w 60"/>
                <a:gd name="T17" fmla="*/ 19 h 42"/>
                <a:gd name="T18" fmla="*/ 60 w 60"/>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42">
                  <a:moveTo>
                    <a:pt x="60" y="21"/>
                  </a:moveTo>
                  <a:cubicBezTo>
                    <a:pt x="43" y="29"/>
                    <a:pt x="24" y="34"/>
                    <a:pt x="6" y="41"/>
                  </a:cubicBezTo>
                  <a:cubicBezTo>
                    <a:pt x="1" y="42"/>
                    <a:pt x="2" y="39"/>
                    <a:pt x="2" y="36"/>
                  </a:cubicBezTo>
                  <a:cubicBezTo>
                    <a:pt x="1" y="26"/>
                    <a:pt x="1" y="16"/>
                    <a:pt x="1" y="7"/>
                  </a:cubicBezTo>
                  <a:cubicBezTo>
                    <a:pt x="0" y="6"/>
                    <a:pt x="1" y="4"/>
                    <a:pt x="0" y="4"/>
                  </a:cubicBezTo>
                  <a:cubicBezTo>
                    <a:pt x="1" y="1"/>
                    <a:pt x="3" y="1"/>
                    <a:pt x="4" y="0"/>
                  </a:cubicBezTo>
                  <a:cubicBezTo>
                    <a:pt x="4" y="11"/>
                    <a:pt x="5" y="22"/>
                    <a:pt x="4" y="33"/>
                  </a:cubicBezTo>
                  <a:cubicBezTo>
                    <a:pt x="4" y="38"/>
                    <a:pt x="6" y="38"/>
                    <a:pt x="10" y="37"/>
                  </a:cubicBezTo>
                  <a:cubicBezTo>
                    <a:pt x="26" y="31"/>
                    <a:pt x="41" y="25"/>
                    <a:pt x="57" y="19"/>
                  </a:cubicBezTo>
                  <a:cubicBezTo>
                    <a:pt x="58" y="20"/>
                    <a:pt x="59" y="20"/>
                    <a:pt x="60" y="21"/>
                  </a:cubicBezTo>
                  <a:close/>
                </a:path>
              </a:pathLst>
            </a:custGeom>
            <a:solidFill>
              <a:srgbClr val="8A76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21">
              <a:extLst>
                <a:ext uri="{FF2B5EF4-FFF2-40B4-BE49-F238E27FC236}">
                  <a16:creationId xmlns:a16="http://schemas.microsoft.com/office/drawing/2014/main" id="{B7CACB05-BD82-37B7-F8AF-3C1B638ECE5F}"/>
                </a:ext>
              </a:extLst>
            </p:cNvPr>
            <p:cNvSpPr/>
            <p:nvPr/>
          </p:nvSpPr>
          <p:spPr bwMode="auto">
            <a:xfrm>
              <a:off x="8688388" y="2341563"/>
              <a:ext cx="582613" cy="771525"/>
            </a:xfrm>
            <a:custGeom>
              <a:avLst/>
              <a:gdLst>
                <a:gd name="T0" fmla="*/ 0 w 41"/>
                <a:gd name="T1" fmla="*/ 8 h 54"/>
                <a:gd name="T2" fmla="*/ 11 w 41"/>
                <a:gd name="T3" fmla="*/ 3 h 54"/>
                <a:gd name="T4" fmla="*/ 16 w 41"/>
                <a:gd name="T5" fmla="*/ 13 h 54"/>
                <a:gd name="T6" fmla="*/ 23 w 41"/>
                <a:gd name="T7" fmla="*/ 25 h 54"/>
                <a:gd name="T8" fmla="*/ 33 w 41"/>
                <a:gd name="T9" fmla="*/ 39 h 54"/>
                <a:gd name="T10" fmla="*/ 41 w 41"/>
                <a:gd name="T11" fmla="*/ 52 h 54"/>
                <a:gd name="T12" fmla="*/ 39 w 41"/>
                <a:gd name="T13" fmla="*/ 54 h 54"/>
                <a:gd name="T14" fmla="*/ 31 w 41"/>
                <a:gd name="T15" fmla="*/ 42 h 54"/>
                <a:gd name="T16" fmla="*/ 19 w 41"/>
                <a:gd name="T17" fmla="*/ 27 h 54"/>
                <a:gd name="T18" fmla="*/ 12 w 41"/>
                <a:gd name="T19" fmla="*/ 17 h 54"/>
                <a:gd name="T20" fmla="*/ 11 w 41"/>
                <a:gd name="T21" fmla="*/ 8 h 54"/>
                <a:gd name="T22" fmla="*/ 2 w 41"/>
                <a:gd name="T23" fmla="*/ 9 h 54"/>
                <a:gd name="T24" fmla="*/ 0 w 41"/>
                <a:gd name="T25"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54">
                  <a:moveTo>
                    <a:pt x="0" y="8"/>
                  </a:moveTo>
                  <a:cubicBezTo>
                    <a:pt x="3" y="5"/>
                    <a:pt x="5" y="0"/>
                    <a:pt x="11" y="3"/>
                  </a:cubicBezTo>
                  <a:cubicBezTo>
                    <a:pt x="15" y="5"/>
                    <a:pt x="18" y="9"/>
                    <a:pt x="16" y="13"/>
                  </a:cubicBezTo>
                  <a:cubicBezTo>
                    <a:pt x="13" y="21"/>
                    <a:pt x="15" y="24"/>
                    <a:pt x="23" y="25"/>
                  </a:cubicBezTo>
                  <a:cubicBezTo>
                    <a:pt x="31" y="26"/>
                    <a:pt x="34" y="32"/>
                    <a:pt x="33" y="39"/>
                  </a:cubicBezTo>
                  <a:cubicBezTo>
                    <a:pt x="32" y="45"/>
                    <a:pt x="35" y="50"/>
                    <a:pt x="41" y="52"/>
                  </a:cubicBezTo>
                  <a:cubicBezTo>
                    <a:pt x="40" y="53"/>
                    <a:pt x="40" y="53"/>
                    <a:pt x="39" y="54"/>
                  </a:cubicBezTo>
                  <a:cubicBezTo>
                    <a:pt x="33" y="52"/>
                    <a:pt x="30" y="48"/>
                    <a:pt x="31" y="42"/>
                  </a:cubicBezTo>
                  <a:cubicBezTo>
                    <a:pt x="32" y="32"/>
                    <a:pt x="29" y="29"/>
                    <a:pt x="19" y="27"/>
                  </a:cubicBezTo>
                  <a:cubicBezTo>
                    <a:pt x="13" y="26"/>
                    <a:pt x="12" y="22"/>
                    <a:pt x="12" y="17"/>
                  </a:cubicBezTo>
                  <a:cubicBezTo>
                    <a:pt x="13" y="14"/>
                    <a:pt x="15" y="10"/>
                    <a:pt x="11" y="8"/>
                  </a:cubicBezTo>
                  <a:cubicBezTo>
                    <a:pt x="8" y="5"/>
                    <a:pt x="5" y="6"/>
                    <a:pt x="2" y="9"/>
                  </a:cubicBezTo>
                  <a:cubicBezTo>
                    <a:pt x="1" y="10"/>
                    <a:pt x="0" y="9"/>
                    <a:pt x="0" y="8"/>
                  </a:cubicBezTo>
                  <a:close/>
                </a:path>
              </a:pathLst>
            </a:custGeom>
            <a:solidFill>
              <a:srgbClr val="796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22">
              <a:extLst>
                <a:ext uri="{FF2B5EF4-FFF2-40B4-BE49-F238E27FC236}">
                  <a16:creationId xmlns:a16="http://schemas.microsoft.com/office/drawing/2014/main" id="{2DFF3806-5395-B416-63CC-60BF65265E1A}"/>
                </a:ext>
              </a:extLst>
            </p:cNvPr>
            <p:cNvSpPr/>
            <p:nvPr/>
          </p:nvSpPr>
          <p:spPr bwMode="auto">
            <a:xfrm>
              <a:off x="6878638" y="4768850"/>
              <a:ext cx="242888" cy="214312"/>
            </a:xfrm>
            <a:custGeom>
              <a:avLst/>
              <a:gdLst>
                <a:gd name="T0" fmla="*/ 16 w 17"/>
                <a:gd name="T1" fmla="*/ 0 h 15"/>
                <a:gd name="T2" fmla="*/ 17 w 17"/>
                <a:gd name="T3" fmla="*/ 3 h 15"/>
                <a:gd name="T4" fmla="*/ 0 w 17"/>
                <a:gd name="T5" fmla="*/ 15 h 15"/>
                <a:gd name="T6" fmla="*/ 16 w 17"/>
                <a:gd name="T7" fmla="*/ 0 h 15"/>
              </a:gdLst>
              <a:ahLst/>
              <a:cxnLst>
                <a:cxn ang="0">
                  <a:pos x="T0" y="T1"/>
                </a:cxn>
                <a:cxn ang="0">
                  <a:pos x="T2" y="T3"/>
                </a:cxn>
                <a:cxn ang="0">
                  <a:pos x="T4" y="T5"/>
                </a:cxn>
                <a:cxn ang="0">
                  <a:pos x="T6" y="T7"/>
                </a:cxn>
              </a:cxnLst>
              <a:rect l="0" t="0" r="r" b="b"/>
              <a:pathLst>
                <a:path w="17" h="15">
                  <a:moveTo>
                    <a:pt x="16" y="0"/>
                  </a:moveTo>
                  <a:cubicBezTo>
                    <a:pt x="17" y="0"/>
                    <a:pt x="17" y="1"/>
                    <a:pt x="17" y="3"/>
                  </a:cubicBezTo>
                  <a:cubicBezTo>
                    <a:pt x="12" y="7"/>
                    <a:pt x="8" y="15"/>
                    <a:pt x="0" y="15"/>
                  </a:cubicBezTo>
                  <a:cubicBezTo>
                    <a:pt x="6" y="10"/>
                    <a:pt x="12" y="6"/>
                    <a:pt x="16" y="0"/>
                  </a:cubicBezTo>
                  <a:close/>
                </a:path>
              </a:pathLst>
            </a:custGeom>
            <a:solidFill>
              <a:srgbClr val="DFC3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23">
              <a:extLst>
                <a:ext uri="{FF2B5EF4-FFF2-40B4-BE49-F238E27FC236}">
                  <a16:creationId xmlns:a16="http://schemas.microsoft.com/office/drawing/2014/main" id="{92BE1171-3AFF-222D-2152-3B44682B3C3D}"/>
                </a:ext>
              </a:extLst>
            </p:cNvPr>
            <p:cNvSpPr/>
            <p:nvPr/>
          </p:nvSpPr>
          <p:spPr bwMode="auto">
            <a:xfrm>
              <a:off x="10980738" y="4511675"/>
              <a:ext cx="269875" cy="42862"/>
            </a:xfrm>
            <a:custGeom>
              <a:avLst/>
              <a:gdLst>
                <a:gd name="T0" fmla="*/ 19 w 19"/>
                <a:gd name="T1" fmla="*/ 3 h 3"/>
                <a:gd name="T2" fmla="*/ 0 w 19"/>
                <a:gd name="T3" fmla="*/ 3 h 3"/>
                <a:gd name="T4" fmla="*/ 19 w 19"/>
                <a:gd name="T5" fmla="*/ 3 h 3"/>
              </a:gdLst>
              <a:ahLst/>
              <a:cxnLst>
                <a:cxn ang="0">
                  <a:pos x="T0" y="T1"/>
                </a:cxn>
                <a:cxn ang="0">
                  <a:pos x="T2" y="T3"/>
                </a:cxn>
                <a:cxn ang="0">
                  <a:pos x="T4" y="T5"/>
                </a:cxn>
              </a:cxnLst>
              <a:rect l="0" t="0" r="r" b="b"/>
              <a:pathLst>
                <a:path w="19" h="3">
                  <a:moveTo>
                    <a:pt x="19" y="3"/>
                  </a:moveTo>
                  <a:cubicBezTo>
                    <a:pt x="13" y="3"/>
                    <a:pt x="7" y="3"/>
                    <a:pt x="0" y="3"/>
                  </a:cubicBezTo>
                  <a:cubicBezTo>
                    <a:pt x="6" y="1"/>
                    <a:pt x="13" y="0"/>
                    <a:pt x="19" y="3"/>
                  </a:cubicBezTo>
                  <a:close/>
                </a:path>
              </a:pathLst>
            </a:custGeom>
            <a:solidFill>
              <a:srgbClr val="E1C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24">
              <a:extLst>
                <a:ext uri="{FF2B5EF4-FFF2-40B4-BE49-F238E27FC236}">
                  <a16:creationId xmlns:a16="http://schemas.microsoft.com/office/drawing/2014/main" id="{49FF6446-C9D3-950A-3EFE-A6F4526673A4}"/>
                </a:ext>
              </a:extLst>
            </p:cNvPr>
            <p:cNvSpPr/>
            <p:nvPr/>
          </p:nvSpPr>
          <p:spPr bwMode="auto">
            <a:xfrm>
              <a:off x="7519988" y="2455863"/>
              <a:ext cx="171450" cy="214312"/>
            </a:xfrm>
            <a:custGeom>
              <a:avLst/>
              <a:gdLst>
                <a:gd name="T0" fmla="*/ 2 w 12"/>
                <a:gd name="T1" fmla="*/ 5 h 15"/>
                <a:gd name="T2" fmla="*/ 12 w 12"/>
                <a:gd name="T3" fmla="*/ 11 h 15"/>
                <a:gd name="T4" fmla="*/ 0 w 12"/>
                <a:gd name="T5" fmla="*/ 5 h 15"/>
                <a:gd name="T6" fmla="*/ 2 w 12"/>
                <a:gd name="T7" fmla="*/ 5 h 15"/>
              </a:gdLst>
              <a:ahLst/>
              <a:cxnLst>
                <a:cxn ang="0">
                  <a:pos x="T0" y="T1"/>
                </a:cxn>
                <a:cxn ang="0">
                  <a:pos x="T2" y="T3"/>
                </a:cxn>
                <a:cxn ang="0">
                  <a:pos x="T4" y="T5"/>
                </a:cxn>
                <a:cxn ang="0">
                  <a:pos x="T6" y="T7"/>
                </a:cxn>
              </a:cxnLst>
              <a:rect l="0" t="0" r="r" b="b"/>
              <a:pathLst>
                <a:path w="12" h="15">
                  <a:moveTo>
                    <a:pt x="2" y="5"/>
                  </a:moveTo>
                  <a:cubicBezTo>
                    <a:pt x="2" y="13"/>
                    <a:pt x="8" y="10"/>
                    <a:pt x="12" y="11"/>
                  </a:cubicBezTo>
                  <a:cubicBezTo>
                    <a:pt x="5" y="15"/>
                    <a:pt x="0" y="13"/>
                    <a:pt x="0" y="5"/>
                  </a:cubicBezTo>
                  <a:cubicBezTo>
                    <a:pt x="0" y="0"/>
                    <a:pt x="1" y="5"/>
                    <a:pt x="2" y="5"/>
                  </a:cubicBezTo>
                  <a:close/>
                </a:path>
              </a:pathLst>
            </a:custGeom>
            <a:solidFill>
              <a:srgbClr val="070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25">
              <a:extLst>
                <a:ext uri="{FF2B5EF4-FFF2-40B4-BE49-F238E27FC236}">
                  <a16:creationId xmlns:a16="http://schemas.microsoft.com/office/drawing/2014/main" id="{97D48361-D6BC-B7F1-0575-02420B5B0979}"/>
                </a:ext>
              </a:extLst>
            </p:cNvPr>
            <p:cNvSpPr/>
            <p:nvPr/>
          </p:nvSpPr>
          <p:spPr bwMode="auto">
            <a:xfrm>
              <a:off x="7292975" y="2227263"/>
              <a:ext cx="255588" cy="114300"/>
            </a:xfrm>
            <a:custGeom>
              <a:avLst/>
              <a:gdLst>
                <a:gd name="T0" fmla="*/ 0 w 18"/>
                <a:gd name="T1" fmla="*/ 3 h 8"/>
                <a:gd name="T2" fmla="*/ 9 w 18"/>
                <a:gd name="T3" fmla="*/ 2 h 8"/>
                <a:gd name="T4" fmla="*/ 18 w 18"/>
                <a:gd name="T5" fmla="*/ 8 h 8"/>
                <a:gd name="T6" fmla="*/ 4 w 18"/>
                <a:gd name="T7" fmla="*/ 4 h 8"/>
                <a:gd name="T8" fmla="*/ 0 w 18"/>
                <a:gd name="T9" fmla="*/ 3 h 8"/>
              </a:gdLst>
              <a:ahLst/>
              <a:cxnLst>
                <a:cxn ang="0">
                  <a:pos x="T0" y="T1"/>
                </a:cxn>
                <a:cxn ang="0">
                  <a:pos x="T2" y="T3"/>
                </a:cxn>
                <a:cxn ang="0">
                  <a:pos x="T4" y="T5"/>
                </a:cxn>
                <a:cxn ang="0">
                  <a:pos x="T6" y="T7"/>
                </a:cxn>
                <a:cxn ang="0">
                  <a:pos x="T8" y="T9"/>
                </a:cxn>
              </a:cxnLst>
              <a:rect l="0" t="0" r="r" b="b"/>
              <a:pathLst>
                <a:path w="18" h="8">
                  <a:moveTo>
                    <a:pt x="0" y="3"/>
                  </a:moveTo>
                  <a:cubicBezTo>
                    <a:pt x="3" y="3"/>
                    <a:pt x="6" y="2"/>
                    <a:pt x="9" y="2"/>
                  </a:cubicBezTo>
                  <a:cubicBezTo>
                    <a:pt x="14" y="1"/>
                    <a:pt x="17" y="3"/>
                    <a:pt x="18" y="8"/>
                  </a:cubicBezTo>
                  <a:cubicBezTo>
                    <a:pt x="14" y="4"/>
                    <a:pt x="10" y="0"/>
                    <a:pt x="4" y="4"/>
                  </a:cubicBezTo>
                  <a:cubicBezTo>
                    <a:pt x="3" y="5"/>
                    <a:pt x="0" y="5"/>
                    <a:pt x="0" y="3"/>
                  </a:cubicBezTo>
                  <a:close/>
                </a:path>
              </a:pathLst>
            </a:custGeom>
            <a:solidFill>
              <a:srgbClr val="070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26">
              <a:extLst>
                <a:ext uri="{FF2B5EF4-FFF2-40B4-BE49-F238E27FC236}">
                  <a16:creationId xmlns:a16="http://schemas.microsoft.com/office/drawing/2014/main" id="{0956789A-C6F7-5928-E02C-C5D947DF3DA8}"/>
                </a:ext>
              </a:extLst>
            </p:cNvPr>
            <p:cNvSpPr/>
            <p:nvPr/>
          </p:nvSpPr>
          <p:spPr bwMode="auto">
            <a:xfrm>
              <a:off x="9385300" y="4354513"/>
              <a:ext cx="1039813" cy="855662"/>
            </a:xfrm>
            <a:custGeom>
              <a:avLst/>
              <a:gdLst>
                <a:gd name="T0" fmla="*/ 1 w 73"/>
                <a:gd name="T1" fmla="*/ 60 h 60"/>
                <a:gd name="T2" fmla="*/ 4 w 73"/>
                <a:gd name="T3" fmla="*/ 19 h 60"/>
                <a:gd name="T4" fmla="*/ 9 w 73"/>
                <a:gd name="T5" fmla="*/ 7 h 60"/>
                <a:gd name="T6" fmla="*/ 33 w 73"/>
                <a:gd name="T7" fmla="*/ 6 h 60"/>
                <a:gd name="T8" fmla="*/ 51 w 73"/>
                <a:gd name="T9" fmla="*/ 22 h 60"/>
                <a:gd name="T10" fmla="*/ 63 w 73"/>
                <a:gd name="T11" fmla="*/ 24 h 60"/>
                <a:gd name="T12" fmla="*/ 73 w 73"/>
                <a:gd name="T13" fmla="*/ 25 h 60"/>
                <a:gd name="T14" fmla="*/ 43 w 73"/>
                <a:gd name="T15" fmla="*/ 27 h 60"/>
                <a:gd name="T16" fmla="*/ 12 w 73"/>
                <a:gd name="T17" fmla="*/ 42 h 60"/>
                <a:gd name="T18" fmla="*/ 1 w 73"/>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60">
                  <a:moveTo>
                    <a:pt x="1" y="60"/>
                  </a:moveTo>
                  <a:cubicBezTo>
                    <a:pt x="4" y="46"/>
                    <a:pt x="0" y="32"/>
                    <a:pt x="4" y="19"/>
                  </a:cubicBezTo>
                  <a:cubicBezTo>
                    <a:pt x="6" y="15"/>
                    <a:pt x="4" y="9"/>
                    <a:pt x="9" y="7"/>
                  </a:cubicBezTo>
                  <a:cubicBezTo>
                    <a:pt x="17" y="3"/>
                    <a:pt x="25" y="0"/>
                    <a:pt x="33" y="6"/>
                  </a:cubicBezTo>
                  <a:cubicBezTo>
                    <a:pt x="39" y="11"/>
                    <a:pt x="47" y="15"/>
                    <a:pt x="51" y="22"/>
                  </a:cubicBezTo>
                  <a:cubicBezTo>
                    <a:pt x="54" y="26"/>
                    <a:pt x="58" y="26"/>
                    <a:pt x="63" y="24"/>
                  </a:cubicBezTo>
                  <a:cubicBezTo>
                    <a:pt x="66" y="22"/>
                    <a:pt x="70" y="19"/>
                    <a:pt x="73" y="25"/>
                  </a:cubicBezTo>
                  <a:cubicBezTo>
                    <a:pt x="63" y="29"/>
                    <a:pt x="53" y="29"/>
                    <a:pt x="43" y="27"/>
                  </a:cubicBezTo>
                  <a:cubicBezTo>
                    <a:pt x="26" y="24"/>
                    <a:pt x="21" y="26"/>
                    <a:pt x="12" y="42"/>
                  </a:cubicBezTo>
                  <a:cubicBezTo>
                    <a:pt x="8" y="48"/>
                    <a:pt x="6" y="55"/>
                    <a:pt x="1" y="60"/>
                  </a:cubicBezTo>
                  <a:close/>
                </a:path>
              </a:pathLst>
            </a:custGeom>
            <a:solidFill>
              <a:srgbClr val="E1C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27">
              <a:extLst>
                <a:ext uri="{FF2B5EF4-FFF2-40B4-BE49-F238E27FC236}">
                  <a16:creationId xmlns:a16="http://schemas.microsoft.com/office/drawing/2014/main" id="{E2939777-6AF6-A93A-47C6-62B1E05A8A7A}"/>
                </a:ext>
              </a:extLst>
            </p:cNvPr>
            <p:cNvSpPr/>
            <p:nvPr/>
          </p:nvSpPr>
          <p:spPr bwMode="auto">
            <a:xfrm>
              <a:off x="9883775" y="5467350"/>
              <a:ext cx="328613" cy="300037"/>
            </a:xfrm>
            <a:custGeom>
              <a:avLst/>
              <a:gdLst>
                <a:gd name="T0" fmla="*/ 14 w 23"/>
                <a:gd name="T1" fmla="*/ 6 h 21"/>
                <a:gd name="T2" fmla="*/ 19 w 23"/>
                <a:gd name="T3" fmla="*/ 0 h 21"/>
                <a:gd name="T4" fmla="*/ 19 w 23"/>
                <a:gd name="T5" fmla="*/ 11 h 21"/>
                <a:gd name="T6" fmla="*/ 5 w 23"/>
                <a:gd name="T7" fmla="*/ 20 h 21"/>
                <a:gd name="T8" fmla="*/ 2 w 23"/>
                <a:gd name="T9" fmla="*/ 15 h 21"/>
                <a:gd name="T10" fmla="*/ 6 w 23"/>
                <a:gd name="T11" fmla="*/ 11 h 21"/>
                <a:gd name="T12" fmla="*/ 14 w 23"/>
                <a:gd name="T13" fmla="*/ 6 h 21"/>
              </a:gdLst>
              <a:ahLst/>
              <a:cxnLst>
                <a:cxn ang="0">
                  <a:pos x="T0" y="T1"/>
                </a:cxn>
                <a:cxn ang="0">
                  <a:pos x="T2" y="T3"/>
                </a:cxn>
                <a:cxn ang="0">
                  <a:pos x="T4" y="T5"/>
                </a:cxn>
                <a:cxn ang="0">
                  <a:pos x="T6" y="T7"/>
                </a:cxn>
                <a:cxn ang="0">
                  <a:pos x="T8" y="T9"/>
                </a:cxn>
                <a:cxn ang="0">
                  <a:pos x="T10" y="T11"/>
                </a:cxn>
                <a:cxn ang="0">
                  <a:pos x="T12" y="T13"/>
                </a:cxn>
              </a:cxnLst>
              <a:rect l="0" t="0" r="r" b="b"/>
              <a:pathLst>
                <a:path w="23" h="21">
                  <a:moveTo>
                    <a:pt x="14" y="6"/>
                  </a:moveTo>
                  <a:cubicBezTo>
                    <a:pt x="15" y="4"/>
                    <a:pt x="17" y="2"/>
                    <a:pt x="19" y="0"/>
                  </a:cubicBezTo>
                  <a:cubicBezTo>
                    <a:pt x="21" y="4"/>
                    <a:pt x="23" y="7"/>
                    <a:pt x="19" y="11"/>
                  </a:cubicBezTo>
                  <a:cubicBezTo>
                    <a:pt x="16" y="16"/>
                    <a:pt x="12" y="21"/>
                    <a:pt x="5" y="20"/>
                  </a:cubicBezTo>
                  <a:cubicBezTo>
                    <a:pt x="1" y="20"/>
                    <a:pt x="0" y="18"/>
                    <a:pt x="2" y="15"/>
                  </a:cubicBezTo>
                  <a:cubicBezTo>
                    <a:pt x="4" y="13"/>
                    <a:pt x="5" y="12"/>
                    <a:pt x="6" y="11"/>
                  </a:cubicBezTo>
                  <a:cubicBezTo>
                    <a:pt x="10" y="11"/>
                    <a:pt x="12" y="9"/>
                    <a:pt x="14" y="6"/>
                  </a:cubicBezTo>
                  <a:close/>
                </a:path>
              </a:pathLst>
            </a:custGeom>
            <a:solidFill>
              <a:srgbClr val="F9F2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27390082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par>
                          <p:cTn id="8" fill="hold" nodeType="afterGroup">
                            <p:stCondLst>
                              <p:cond delay="500"/>
                            </p:stCondLst>
                            <p:childTnLst>
                              <p:par>
                                <p:cTn id="9" presetID="16" presetClass="entr" presetSubtype="21" fill="hold" nodeType="afterEffect">
                                  <p:stCondLst>
                                    <p:cond delay="0"/>
                                  </p:stCondLst>
                                  <p:childTnLst>
                                    <p:set>
                                      <p:cBhvr>
                                        <p:cTn id="10" dur="1" fill="hold">
                                          <p:stCondLst>
                                            <p:cond delay="0"/>
                                          </p:stCondLst>
                                        </p:cTn>
                                        <p:tgtEl>
                                          <p:spTgt spid="1637"/>
                                        </p:tgtEl>
                                        <p:attrNameLst>
                                          <p:attrName>style.visibility</p:attrName>
                                        </p:attrNameLst>
                                      </p:cBhvr>
                                      <p:to>
                                        <p:strVal val="visible"/>
                                      </p:to>
                                    </p:set>
                                    <p:animEffect transition="in" filter="barn(inVertical)">
                                      <p:cBhvr>
                                        <p:cTn id="11" dur="500"/>
                                        <p:tgtEl>
                                          <p:spTgt spid="1637"/>
                                        </p:tgtEl>
                                      </p:cBhvr>
                                    </p:animEffect>
                                  </p:childTnLst>
                                </p:cTn>
                              </p:par>
                            </p:childTnLst>
                          </p:cTn>
                        </p:par>
                        <p:par>
                          <p:cTn id="12" fill="hold" nodeType="afterGroup">
                            <p:stCondLst>
                              <p:cond delay="1000"/>
                            </p:stCondLst>
                            <p:childTnLst>
                              <p:par>
                                <p:cTn id="13" presetID="16" presetClass="entr" presetSubtype="21" fill="hold" nodeType="afterEffect">
                                  <p:stCondLst>
                                    <p:cond delay="0"/>
                                  </p:stCondLst>
                                  <p:childTnLst>
                                    <p:set>
                                      <p:cBhvr>
                                        <p:cTn id="14" dur="1" fill="hold">
                                          <p:stCondLst>
                                            <p:cond delay="0"/>
                                          </p:stCondLst>
                                        </p:cTn>
                                        <p:tgtEl>
                                          <p:spTgt spid="48"/>
                                        </p:tgtEl>
                                        <p:attrNameLst>
                                          <p:attrName>style.visibility</p:attrName>
                                        </p:attrNameLst>
                                      </p:cBhvr>
                                      <p:to>
                                        <p:strVal val="visible"/>
                                      </p:to>
                                    </p:set>
                                    <p:animEffect transition="in" filter="barn(inVertical)">
                                      <p:cBhvr>
                                        <p:cTn id="15" dur="500"/>
                                        <p:tgtEl>
                                          <p:spTgt spid="48"/>
                                        </p:tgtEl>
                                      </p:cBhvr>
                                    </p:animEffect>
                                  </p:childTnLst>
                                </p:cTn>
                              </p:par>
                            </p:childTnLst>
                          </p:cTn>
                        </p:par>
                        <p:par>
                          <p:cTn id="16" fill="hold" nodeType="afterGroup">
                            <p:stCondLst>
                              <p:cond delay="1500"/>
                            </p:stCondLst>
                            <p:childTnLst>
                              <p:par>
                                <p:cTn id="17" presetID="16" presetClass="entr" presetSubtype="21" fill="hold" nodeType="afterEffect">
                                  <p:stCondLst>
                                    <p:cond delay="0"/>
                                  </p:stCondLst>
                                  <p:childTnLst>
                                    <p:set>
                                      <p:cBhvr>
                                        <p:cTn id="18" dur="1" fill="hold">
                                          <p:stCondLst>
                                            <p:cond delay="0"/>
                                          </p:stCondLst>
                                        </p:cTn>
                                        <p:tgtEl>
                                          <p:spTgt spid="49"/>
                                        </p:tgtEl>
                                        <p:attrNameLst>
                                          <p:attrName>style.visibility</p:attrName>
                                        </p:attrNameLst>
                                      </p:cBhvr>
                                      <p:to>
                                        <p:strVal val="visible"/>
                                      </p:to>
                                    </p:set>
                                    <p:animEffect transition="in" filter="barn(inVertical)">
                                      <p:cBhvr>
                                        <p:cTn id="19" dur="500"/>
                                        <p:tgtEl>
                                          <p:spTgt spid="49"/>
                                        </p:tgtEl>
                                      </p:cBhvr>
                                    </p:animEffect>
                                  </p:childTnLst>
                                </p:cTn>
                              </p:par>
                            </p:childTnLst>
                          </p:cTn>
                        </p:par>
                        <p:par>
                          <p:cTn id="20" fill="hold" nodeType="afterGroup">
                            <p:stCondLst>
                              <p:cond delay="2000"/>
                            </p:stCondLst>
                            <p:childTnLst>
                              <p:par>
                                <p:cTn id="21" presetID="16" presetClass="entr" presetSubtype="21" fill="hold" nodeType="after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barn(inVertical)">
                                      <p:cBhvr>
                                        <p:cTn id="23"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637" grpId="1"/>
      <p:bldP spid="48" grpId="2"/>
      <p:bldP spid="49" grpId="3"/>
      <p:bldP spid="50" grpId="4"/>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75"/>
        <p:cNvGrpSpPr/>
        <p:nvPr/>
      </p:nvGrpSpPr>
      <p:grpSpPr>
        <a:xfrm>
          <a:off x="0" y="0"/>
          <a:ext cx="0" cy="0"/>
          <a:chOff x="0" y="0"/>
          <a:chExt cx="0" cy="0"/>
        </a:xfrm>
      </p:grpSpPr>
      <p:sp>
        <p:nvSpPr>
          <p:cNvPr id="3" name="Rectángulo 2"/>
          <p:cNvSpPr/>
          <p:nvPr/>
        </p:nvSpPr>
        <p:spPr>
          <a:xfrm>
            <a:off x="1" y="0"/>
            <a:ext cx="12192000" cy="6858000"/>
          </a:xfrm>
          <a:prstGeom prst="rect">
            <a:avLst/>
          </a:prstGeom>
          <a:solidFill>
            <a:srgbClr val="FFDB0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sz="2400"/>
          </a:p>
        </p:txBody>
      </p:sp>
      <p:grpSp>
        <p:nvGrpSpPr>
          <p:cNvPr id="23" name="Grupo 22">
            <a:extLst>
              <a:ext uri="{FF2B5EF4-FFF2-40B4-BE49-F238E27FC236}">
                <a16:creationId xmlns:a16="http://schemas.microsoft.com/office/drawing/2014/main" id="{FACBD681-0BC5-C05D-B592-2D09CB592EDE}"/>
              </a:ext>
            </a:extLst>
          </p:cNvPr>
          <p:cNvGrpSpPr/>
          <p:nvPr/>
        </p:nvGrpSpPr>
        <p:grpSpPr>
          <a:xfrm>
            <a:off x="687388" y="274637"/>
            <a:ext cx="4508500" cy="4613276"/>
            <a:chOff x="687388" y="274637"/>
            <a:chExt cx="4508500" cy="4613276"/>
          </a:xfrm>
        </p:grpSpPr>
        <p:sp>
          <p:nvSpPr>
            <p:cNvPr id="8" name="Freeform 5">
              <a:extLst>
                <a:ext uri="{FF2B5EF4-FFF2-40B4-BE49-F238E27FC236}">
                  <a16:creationId xmlns:a16="http://schemas.microsoft.com/office/drawing/2014/main" id="{B34CBE20-10CF-BCE7-D357-EE15BEB1DC1A}"/>
                </a:ext>
              </a:extLst>
            </p:cNvPr>
            <p:cNvSpPr/>
            <p:nvPr/>
          </p:nvSpPr>
          <p:spPr bwMode="auto">
            <a:xfrm>
              <a:off x="687388" y="615950"/>
              <a:ext cx="4460875" cy="4141788"/>
            </a:xfrm>
            <a:custGeom>
              <a:avLst/>
              <a:gdLst>
                <a:gd name="T0" fmla="*/ 482 w 549"/>
                <a:gd name="T1" fmla="*/ 293 h 510"/>
                <a:gd name="T2" fmla="*/ 493 w 549"/>
                <a:gd name="T3" fmla="*/ 403 h 510"/>
                <a:gd name="T4" fmla="*/ 461 w 549"/>
                <a:gd name="T5" fmla="*/ 415 h 510"/>
                <a:gd name="T6" fmla="*/ 461 w 549"/>
                <a:gd name="T7" fmla="*/ 440 h 510"/>
                <a:gd name="T8" fmla="*/ 447 w 549"/>
                <a:gd name="T9" fmla="*/ 458 h 510"/>
                <a:gd name="T10" fmla="*/ 334 w 549"/>
                <a:gd name="T11" fmla="*/ 488 h 510"/>
                <a:gd name="T12" fmla="*/ 238 w 549"/>
                <a:gd name="T13" fmla="*/ 472 h 510"/>
                <a:gd name="T14" fmla="*/ 200 w 549"/>
                <a:gd name="T15" fmla="*/ 508 h 510"/>
                <a:gd name="T16" fmla="*/ 186 w 549"/>
                <a:gd name="T17" fmla="*/ 450 h 510"/>
                <a:gd name="T18" fmla="*/ 142 w 549"/>
                <a:gd name="T19" fmla="*/ 436 h 510"/>
                <a:gd name="T20" fmla="*/ 58 w 549"/>
                <a:gd name="T21" fmla="*/ 479 h 510"/>
                <a:gd name="T22" fmla="*/ 77 w 549"/>
                <a:gd name="T23" fmla="*/ 415 h 510"/>
                <a:gd name="T24" fmla="*/ 55 w 549"/>
                <a:gd name="T25" fmla="*/ 394 h 510"/>
                <a:gd name="T26" fmla="*/ 50 w 549"/>
                <a:gd name="T27" fmla="*/ 369 h 510"/>
                <a:gd name="T28" fmla="*/ 36 w 549"/>
                <a:gd name="T29" fmla="*/ 326 h 510"/>
                <a:gd name="T30" fmla="*/ 30 w 549"/>
                <a:gd name="T31" fmla="*/ 300 h 510"/>
                <a:gd name="T32" fmla="*/ 83 w 549"/>
                <a:gd name="T33" fmla="*/ 250 h 510"/>
                <a:gd name="T34" fmla="*/ 23 w 549"/>
                <a:gd name="T35" fmla="*/ 214 h 510"/>
                <a:gd name="T36" fmla="*/ 46 w 549"/>
                <a:gd name="T37" fmla="*/ 198 h 510"/>
                <a:gd name="T38" fmla="*/ 99 w 549"/>
                <a:gd name="T39" fmla="*/ 153 h 510"/>
                <a:gd name="T40" fmla="*/ 97 w 549"/>
                <a:gd name="T41" fmla="*/ 91 h 510"/>
                <a:gd name="T42" fmla="*/ 156 w 549"/>
                <a:gd name="T43" fmla="*/ 123 h 510"/>
                <a:gd name="T44" fmla="*/ 192 w 549"/>
                <a:gd name="T45" fmla="*/ 88 h 510"/>
                <a:gd name="T46" fmla="*/ 219 w 549"/>
                <a:gd name="T47" fmla="*/ 86 h 510"/>
                <a:gd name="T48" fmla="*/ 262 w 549"/>
                <a:gd name="T49" fmla="*/ 110 h 510"/>
                <a:gd name="T50" fmla="*/ 336 w 549"/>
                <a:gd name="T51" fmla="*/ 10 h 510"/>
                <a:gd name="T52" fmla="*/ 370 w 549"/>
                <a:gd name="T53" fmla="*/ 25 h 510"/>
                <a:gd name="T54" fmla="*/ 406 w 549"/>
                <a:gd name="T55" fmla="*/ 89 h 510"/>
                <a:gd name="T56" fmla="*/ 450 w 549"/>
                <a:gd name="T57" fmla="*/ 64 h 510"/>
                <a:gd name="T58" fmla="*/ 442 w 549"/>
                <a:gd name="T59" fmla="*/ 117 h 510"/>
                <a:gd name="T60" fmla="*/ 461 w 549"/>
                <a:gd name="T61" fmla="*/ 125 h 510"/>
                <a:gd name="T62" fmla="*/ 488 w 549"/>
                <a:gd name="T63" fmla="*/ 194 h 510"/>
                <a:gd name="T64" fmla="*/ 544 w 549"/>
                <a:gd name="T65" fmla="*/ 205 h 510"/>
                <a:gd name="T66" fmla="*/ 492 w 549"/>
                <a:gd name="T67" fmla="*/ 25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9" h="510">
                  <a:moveTo>
                    <a:pt x="511" y="273"/>
                  </a:moveTo>
                  <a:cubicBezTo>
                    <a:pt x="500" y="281"/>
                    <a:pt x="490" y="286"/>
                    <a:pt x="482" y="293"/>
                  </a:cubicBezTo>
                  <a:cubicBezTo>
                    <a:pt x="453" y="317"/>
                    <a:pt x="453" y="361"/>
                    <a:pt x="481" y="386"/>
                  </a:cubicBezTo>
                  <a:cubicBezTo>
                    <a:pt x="487" y="391"/>
                    <a:pt x="498" y="393"/>
                    <a:pt x="493" y="403"/>
                  </a:cubicBezTo>
                  <a:cubicBezTo>
                    <a:pt x="490" y="412"/>
                    <a:pt x="480" y="414"/>
                    <a:pt x="471" y="415"/>
                  </a:cubicBezTo>
                  <a:cubicBezTo>
                    <a:pt x="468" y="415"/>
                    <a:pt x="465" y="415"/>
                    <a:pt x="461" y="415"/>
                  </a:cubicBezTo>
                  <a:cubicBezTo>
                    <a:pt x="449" y="415"/>
                    <a:pt x="445" y="419"/>
                    <a:pt x="454" y="430"/>
                  </a:cubicBezTo>
                  <a:cubicBezTo>
                    <a:pt x="456" y="433"/>
                    <a:pt x="459" y="436"/>
                    <a:pt x="461" y="440"/>
                  </a:cubicBezTo>
                  <a:cubicBezTo>
                    <a:pt x="463" y="445"/>
                    <a:pt x="473" y="450"/>
                    <a:pt x="469" y="456"/>
                  </a:cubicBezTo>
                  <a:cubicBezTo>
                    <a:pt x="464" y="465"/>
                    <a:pt x="454" y="460"/>
                    <a:pt x="447" y="458"/>
                  </a:cubicBezTo>
                  <a:cubicBezTo>
                    <a:pt x="434" y="456"/>
                    <a:pt x="424" y="449"/>
                    <a:pt x="412" y="443"/>
                  </a:cubicBezTo>
                  <a:cubicBezTo>
                    <a:pt x="363" y="417"/>
                    <a:pt x="336" y="432"/>
                    <a:pt x="334" y="488"/>
                  </a:cubicBezTo>
                  <a:cubicBezTo>
                    <a:pt x="327" y="487"/>
                    <a:pt x="326" y="480"/>
                    <a:pt x="323" y="476"/>
                  </a:cubicBezTo>
                  <a:cubicBezTo>
                    <a:pt x="298" y="447"/>
                    <a:pt x="265" y="445"/>
                    <a:pt x="238" y="472"/>
                  </a:cubicBezTo>
                  <a:cubicBezTo>
                    <a:pt x="230" y="481"/>
                    <a:pt x="223" y="491"/>
                    <a:pt x="215" y="500"/>
                  </a:cubicBezTo>
                  <a:cubicBezTo>
                    <a:pt x="211" y="504"/>
                    <a:pt x="207" y="510"/>
                    <a:pt x="200" y="508"/>
                  </a:cubicBezTo>
                  <a:cubicBezTo>
                    <a:pt x="193" y="506"/>
                    <a:pt x="191" y="498"/>
                    <a:pt x="191" y="492"/>
                  </a:cubicBezTo>
                  <a:cubicBezTo>
                    <a:pt x="189" y="478"/>
                    <a:pt x="188" y="464"/>
                    <a:pt x="186" y="450"/>
                  </a:cubicBezTo>
                  <a:cubicBezTo>
                    <a:pt x="185" y="438"/>
                    <a:pt x="180" y="428"/>
                    <a:pt x="168" y="423"/>
                  </a:cubicBezTo>
                  <a:cubicBezTo>
                    <a:pt x="156" y="419"/>
                    <a:pt x="149" y="428"/>
                    <a:pt x="142" y="436"/>
                  </a:cubicBezTo>
                  <a:cubicBezTo>
                    <a:pt x="125" y="454"/>
                    <a:pt x="106" y="468"/>
                    <a:pt x="84" y="478"/>
                  </a:cubicBezTo>
                  <a:cubicBezTo>
                    <a:pt x="75" y="482"/>
                    <a:pt x="66" y="486"/>
                    <a:pt x="58" y="479"/>
                  </a:cubicBezTo>
                  <a:cubicBezTo>
                    <a:pt x="50" y="472"/>
                    <a:pt x="56" y="464"/>
                    <a:pt x="58" y="457"/>
                  </a:cubicBezTo>
                  <a:cubicBezTo>
                    <a:pt x="62" y="442"/>
                    <a:pt x="68" y="428"/>
                    <a:pt x="77" y="415"/>
                  </a:cubicBezTo>
                  <a:cubicBezTo>
                    <a:pt x="87" y="400"/>
                    <a:pt x="80" y="395"/>
                    <a:pt x="65" y="394"/>
                  </a:cubicBezTo>
                  <a:cubicBezTo>
                    <a:pt x="62" y="394"/>
                    <a:pt x="58" y="394"/>
                    <a:pt x="55" y="394"/>
                  </a:cubicBezTo>
                  <a:cubicBezTo>
                    <a:pt x="49" y="392"/>
                    <a:pt x="43" y="390"/>
                    <a:pt x="42" y="384"/>
                  </a:cubicBezTo>
                  <a:cubicBezTo>
                    <a:pt x="40" y="377"/>
                    <a:pt x="45" y="373"/>
                    <a:pt x="50" y="369"/>
                  </a:cubicBezTo>
                  <a:cubicBezTo>
                    <a:pt x="58" y="362"/>
                    <a:pt x="73" y="359"/>
                    <a:pt x="69" y="344"/>
                  </a:cubicBezTo>
                  <a:cubicBezTo>
                    <a:pt x="64" y="330"/>
                    <a:pt x="50" y="328"/>
                    <a:pt x="36" y="326"/>
                  </a:cubicBezTo>
                  <a:cubicBezTo>
                    <a:pt x="28" y="325"/>
                    <a:pt x="17" y="324"/>
                    <a:pt x="15" y="314"/>
                  </a:cubicBezTo>
                  <a:cubicBezTo>
                    <a:pt x="14" y="307"/>
                    <a:pt x="24" y="304"/>
                    <a:pt x="30" y="300"/>
                  </a:cubicBezTo>
                  <a:cubicBezTo>
                    <a:pt x="41" y="293"/>
                    <a:pt x="52" y="288"/>
                    <a:pt x="63" y="281"/>
                  </a:cubicBezTo>
                  <a:cubicBezTo>
                    <a:pt x="74" y="274"/>
                    <a:pt x="85" y="265"/>
                    <a:pt x="83" y="250"/>
                  </a:cubicBezTo>
                  <a:cubicBezTo>
                    <a:pt x="81" y="234"/>
                    <a:pt x="68" y="229"/>
                    <a:pt x="56" y="224"/>
                  </a:cubicBezTo>
                  <a:cubicBezTo>
                    <a:pt x="45" y="220"/>
                    <a:pt x="34" y="218"/>
                    <a:pt x="23" y="214"/>
                  </a:cubicBezTo>
                  <a:cubicBezTo>
                    <a:pt x="15" y="212"/>
                    <a:pt x="7" y="209"/>
                    <a:pt x="0" y="198"/>
                  </a:cubicBezTo>
                  <a:cubicBezTo>
                    <a:pt x="17" y="198"/>
                    <a:pt x="31" y="198"/>
                    <a:pt x="46" y="198"/>
                  </a:cubicBezTo>
                  <a:cubicBezTo>
                    <a:pt x="59" y="199"/>
                    <a:pt x="71" y="196"/>
                    <a:pt x="83" y="190"/>
                  </a:cubicBezTo>
                  <a:cubicBezTo>
                    <a:pt x="98" y="182"/>
                    <a:pt x="105" y="171"/>
                    <a:pt x="99" y="153"/>
                  </a:cubicBezTo>
                  <a:cubicBezTo>
                    <a:pt x="95" y="139"/>
                    <a:pt x="88" y="125"/>
                    <a:pt x="89" y="110"/>
                  </a:cubicBezTo>
                  <a:cubicBezTo>
                    <a:pt x="89" y="103"/>
                    <a:pt x="90" y="95"/>
                    <a:pt x="97" y="91"/>
                  </a:cubicBezTo>
                  <a:cubicBezTo>
                    <a:pt x="105" y="85"/>
                    <a:pt x="111" y="92"/>
                    <a:pt x="116" y="96"/>
                  </a:cubicBezTo>
                  <a:cubicBezTo>
                    <a:pt x="130" y="105"/>
                    <a:pt x="142" y="114"/>
                    <a:pt x="156" y="123"/>
                  </a:cubicBezTo>
                  <a:cubicBezTo>
                    <a:pt x="171" y="133"/>
                    <a:pt x="180" y="130"/>
                    <a:pt x="186" y="113"/>
                  </a:cubicBezTo>
                  <a:cubicBezTo>
                    <a:pt x="189" y="105"/>
                    <a:pt x="190" y="97"/>
                    <a:pt x="192" y="88"/>
                  </a:cubicBezTo>
                  <a:cubicBezTo>
                    <a:pt x="195" y="80"/>
                    <a:pt x="196" y="67"/>
                    <a:pt x="205" y="66"/>
                  </a:cubicBezTo>
                  <a:cubicBezTo>
                    <a:pt x="213" y="65"/>
                    <a:pt x="216" y="78"/>
                    <a:pt x="219" y="86"/>
                  </a:cubicBezTo>
                  <a:cubicBezTo>
                    <a:pt x="221" y="91"/>
                    <a:pt x="223" y="97"/>
                    <a:pt x="226" y="102"/>
                  </a:cubicBezTo>
                  <a:cubicBezTo>
                    <a:pt x="236" y="121"/>
                    <a:pt x="246" y="124"/>
                    <a:pt x="262" y="110"/>
                  </a:cubicBezTo>
                  <a:cubicBezTo>
                    <a:pt x="283" y="93"/>
                    <a:pt x="296" y="70"/>
                    <a:pt x="309" y="47"/>
                  </a:cubicBezTo>
                  <a:cubicBezTo>
                    <a:pt x="317" y="33"/>
                    <a:pt x="323" y="19"/>
                    <a:pt x="336" y="10"/>
                  </a:cubicBezTo>
                  <a:cubicBezTo>
                    <a:pt x="343" y="4"/>
                    <a:pt x="351" y="0"/>
                    <a:pt x="360" y="3"/>
                  </a:cubicBezTo>
                  <a:cubicBezTo>
                    <a:pt x="369" y="7"/>
                    <a:pt x="370" y="17"/>
                    <a:pt x="370" y="25"/>
                  </a:cubicBezTo>
                  <a:cubicBezTo>
                    <a:pt x="370" y="41"/>
                    <a:pt x="370" y="56"/>
                    <a:pt x="370" y="71"/>
                  </a:cubicBezTo>
                  <a:cubicBezTo>
                    <a:pt x="372" y="96"/>
                    <a:pt x="386" y="103"/>
                    <a:pt x="406" y="89"/>
                  </a:cubicBezTo>
                  <a:cubicBezTo>
                    <a:pt x="413" y="85"/>
                    <a:pt x="418" y="79"/>
                    <a:pt x="424" y="74"/>
                  </a:cubicBezTo>
                  <a:cubicBezTo>
                    <a:pt x="432" y="67"/>
                    <a:pt x="440" y="57"/>
                    <a:pt x="450" y="64"/>
                  </a:cubicBezTo>
                  <a:cubicBezTo>
                    <a:pt x="461" y="70"/>
                    <a:pt x="454" y="81"/>
                    <a:pt x="451" y="91"/>
                  </a:cubicBezTo>
                  <a:cubicBezTo>
                    <a:pt x="448" y="99"/>
                    <a:pt x="445" y="108"/>
                    <a:pt x="442" y="117"/>
                  </a:cubicBezTo>
                  <a:cubicBezTo>
                    <a:pt x="453" y="118"/>
                    <a:pt x="459" y="108"/>
                    <a:pt x="468" y="107"/>
                  </a:cubicBezTo>
                  <a:cubicBezTo>
                    <a:pt x="470" y="115"/>
                    <a:pt x="464" y="120"/>
                    <a:pt x="461" y="125"/>
                  </a:cubicBezTo>
                  <a:cubicBezTo>
                    <a:pt x="454" y="135"/>
                    <a:pt x="450" y="146"/>
                    <a:pt x="450" y="159"/>
                  </a:cubicBezTo>
                  <a:cubicBezTo>
                    <a:pt x="449" y="188"/>
                    <a:pt x="459" y="198"/>
                    <a:pt x="488" y="194"/>
                  </a:cubicBezTo>
                  <a:cubicBezTo>
                    <a:pt x="503" y="192"/>
                    <a:pt x="518" y="190"/>
                    <a:pt x="534" y="190"/>
                  </a:cubicBezTo>
                  <a:cubicBezTo>
                    <a:pt x="547" y="189"/>
                    <a:pt x="549" y="195"/>
                    <a:pt x="544" y="205"/>
                  </a:cubicBezTo>
                  <a:cubicBezTo>
                    <a:pt x="537" y="222"/>
                    <a:pt x="522" y="231"/>
                    <a:pt x="507" y="241"/>
                  </a:cubicBezTo>
                  <a:cubicBezTo>
                    <a:pt x="501" y="245"/>
                    <a:pt x="491" y="247"/>
                    <a:pt x="492" y="257"/>
                  </a:cubicBezTo>
                  <a:cubicBezTo>
                    <a:pt x="493" y="266"/>
                    <a:pt x="501" y="269"/>
                    <a:pt x="511" y="27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6">
              <a:extLst>
                <a:ext uri="{FF2B5EF4-FFF2-40B4-BE49-F238E27FC236}">
                  <a16:creationId xmlns:a16="http://schemas.microsoft.com/office/drawing/2014/main" id="{B375E0B2-C80F-632E-D4B3-C344E8F686D3}"/>
                </a:ext>
              </a:extLst>
            </p:cNvPr>
            <p:cNvSpPr/>
            <p:nvPr/>
          </p:nvSpPr>
          <p:spPr bwMode="auto">
            <a:xfrm>
              <a:off x="2532063" y="404813"/>
              <a:ext cx="323850" cy="690563"/>
            </a:xfrm>
            <a:custGeom>
              <a:avLst/>
              <a:gdLst>
                <a:gd name="T0" fmla="*/ 39 w 40"/>
                <a:gd name="T1" fmla="*/ 39 h 85"/>
                <a:gd name="T2" fmla="*/ 35 w 40"/>
                <a:gd name="T3" fmla="*/ 72 h 85"/>
                <a:gd name="T4" fmla="*/ 25 w 40"/>
                <a:gd name="T5" fmla="*/ 85 h 85"/>
                <a:gd name="T6" fmla="*/ 12 w 40"/>
                <a:gd name="T7" fmla="*/ 76 h 85"/>
                <a:gd name="T8" fmla="*/ 5 w 40"/>
                <a:gd name="T9" fmla="*/ 14 h 85"/>
                <a:gd name="T10" fmla="*/ 22 w 40"/>
                <a:gd name="T11" fmla="*/ 1 h 85"/>
                <a:gd name="T12" fmla="*/ 39 w 40"/>
                <a:gd name="T13" fmla="*/ 19 h 85"/>
                <a:gd name="T14" fmla="*/ 39 w 40"/>
                <a:gd name="T15" fmla="*/ 39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85">
                  <a:moveTo>
                    <a:pt x="39" y="39"/>
                  </a:moveTo>
                  <a:cubicBezTo>
                    <a:pt x="40" y="51"/>
                    <a:pt x="39" y="62"/>
                    <a:pt x="35" y="72"/>
                  </a:cubicBezTo>
                  <a:cubicBezTo>
                    <a:pt x="34" y="78"/>
                    <a:pt x="32" y="84"/>
                    <a:pt x="25" y="85"/>
                  </a:cubicBezTo>
                  <a:cubicBezTo>
                    <a:pt x="19" y="85"/>
                    <a:pt x="15" y="81"/>
                    <a:pt x="12" y="76"/>
                  </a:cubicBezTo>
                  <a:cubicBezTo>
                    <a:pt x="0" y="57"/>
                    <a:pt x="0" y="36"/>
                    <a:pt x="5" y="14"/>
                  </a:cubicBezTo>
                  <a:cubicBezTo>
                    <a:pt x="7" y="7"/>
                    <a:pt x="13" y="0"/>
                    <a:pt x="22" y="1"/>
                  </a:cubicBezTo>
                  <a:cubicBezTo>
                    <a:pt x="32" y="2"/>
                    <a:pt x="37" y="9"/>
                    <a:pt x="39" y="19"/>
                  </a:cubicBezTo>
                  <a:cubicBezTo>
                    <a:pt x="40" y="26"/>
                    <a:pt x="39" y="33"/>
                    <a:pt x="39"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7">
              <a:extLst>
                <a:ext uri="{FF2B5EF4-FFF2-40B4-BE49-F238E27FC236}">
                  <a16:creationId xmlns:a16="http://schemas.microsoft.com/office/drawing/2014/main" id="{99B8A085-D55F-6673-6DCC-E5BD173C3712}"/>
                </a:ext>
              </a:extLst>
            </p:cNvPr>
            <p:cNvSpPr/>
            <p:nvPr/>
          </p:nvSpPr>
          <p:spPr bwMode="auto">
            <a:xfrm>
              <a:off x="1677988" y="4197350"/>
              <a:ext cx="317500" cy="560388"/>
            </a:xfrm>
            <a:custGeom>
              <a:avLst/>
              <a:gdLst>
                <a:gd name="T0" fmla="*/ 39 w 39"/>
                <a:gd name="T1" fmla="*/ 9 h 69"/>
                <a:gd name="T2" fmla="*/ 18 w 39"/>
                <a:gd name="T3" fmla="*/ 60 h 69"/>
                <a:gd name="T4" fmla="*/ 7 w 39"/>
                <a:gd name="T5" fmla="*/ 66 h 69"/>
                <a:gd name="T6" fmla="*/ 1 w 39"/>
                <a:gd name="T7" fmla="*/ 54 h 69"/>
                <a:gd name="T8" fmla="*/ 28 w 39"/>
                <a:gd name="T9" fmla="*/ 2 h 69"/>
                <a:gd name="T10" fmla="*/ 35 w 39"/>
                <a:gd name="T11" fmla="*/ 1 h 69"/>
                <a:gd name="T12" fmla="*/ 39 w 39"/>
                <a:gd name="T13" fmla="*/ 9 h 69"/>
              </a:gdLst>
              <a:ahLst/>
              <a:cxnLst>
                <a:cxn ang="0">
                  <a:pos x="T0" y="T1"/>
                </a:cxn>
                <a:cxn ang="0">
                  <a:pos x="T2" y="T3"/>
                </a:cxn>
                <a:cxn ang="0">
                  <a:pos x="T4" y="T5"/>
                </a:cxn>
                <a:cxn ang="0">
                  <a:pos x="T6" y="T7"/>
                </a:cxn>
                <a:cxn ang="0">
                  <a:pos x="T8" y="T9"/>
                </a:cxn>
                <a:cxn ang="0">
                  <a:pos x="T10" y="T11"/>
                </a:cxn>
                <a:cxn ang="0">
                  <a:pos x="T12" y="T13"/>
                </a:cxn>
              </a:cxnLst>
              <a:rect l="0" t="0" r="r" b="b"/>
              <a:pathLst>
                <a:path w="39" h="69">
                  <a:moveTo>
                    <a:pt x="39" y="9"/>
                  </a:moveTo>
                  <a:cubicBezTo>
                    <a:pt x="37" y="30"/>
                    <a:pt x="29" y="46"/>
                    <a:pt x="18" y="60"/>
                  </a:cubicBezTo>
                  <a:cubicBezTo>
                    <a:pt x="16" y="64"/>
                    <a:pt x="13" y="69"/>
                    <a:pt x="7" y="66"/>
                  </a:cubicBezTo>
                  <a:cubicBezTo>
                    <a:pt x="3" y="63"/>
                    <a:pt x="0" y="59"/>
                    <a:pt x="1" y="54"/>
                  </a:cubicBezTo>
                  <a:cubicBezTo>
                    <a:pt x="5" y="34"/>
                    <a:pt x="13" y="16"/>
                    <a:pt x="28" y="2"/>
                  </a:cubicBezTo>
                  <a:cubicBezTo>
                    <a:pt x="30" y="1"/>
                    <a:pt x="35" y="0"/>
                    <a:pt x="35" y="1"/>
                  </a:cubicBezTo>
                  <a:cubicBezTo>
                    <a:pt x="37" y="4"/>
                    <a:pt x="38" y="8"/>
                    <a:pt x="39"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8">
              <a:extLst>
                <a:ext uri="{FF2B5EF4-FFF2-40B4-BE49-F238E27FC236}">
                  <a16:creationId xmlns:a16="http://schemas.microsoft.com/office/drawing/2014/main" id="{F165F069-7148-44FD-3E10-93CAF39BB9C2}"/>
                </a:ext>
              </a:extLst>
            </p:cNvPr>
            <p:cNvSpPr/>
            <p:nvPr/>
          </p:nvSpPr>
          <p:spPr bwMode="auto">
            <a:xfrm>
              <a:off x="4611688" y="1663700"/>
              <a:ext cx="406400" cy="349250"/>
            </a:xfrm>
            <a:custGeom>
              <a:avLst/>
              <a:gdLst>
                <a:gd name="T0" fmla="*/ 12 w 50"/>
                <a:gd name="T1" fmla="*/ 41 h 43"/>
                <a:gd name="T2" fmla="*/ 0 w 50"/>
                <a:gd name="T3" fmla="*/ 34 h 43"/>
                <a:gd name="T4" fmla="*/ 37 w 50"/>
                <a:gd name="T5" fmla="*/ 0 h 43"/>
                <a:gd name="T6" fmla="*/ 50 w 50"/>
                <a:gd name="T7" fmla="*/ 14 h 43"/>
                <a:gd name="T8" fmla="*/ 12 w 50"/>
                <a:gd name="T9" fmla="*/ 41 h 43"/>
              </a:gdLst>
              <a:ahLst/>
              <a:cxnLst>
                <a:cxn ang="0">
                  <a:pos x="T0" y="T1"/>
                </a:cxn>
                <a:cxn ang="0">
                  <a:pos x="T2" y="T3"/>
                </a:cxn>
                <a:cxn ang="0">
                  <a:pos x="T4" y="T5"/>
                </a:cxn>
                <a:cxn ang="0">
                  <a:pos x="T6" y="T7"/>
                </a:cxn>
                <a:cxn ang="0">
                  <a:pos x="T8" y="T9"/>
                </a:cxn>
              </a:cxnLst>
              <a:rect l="0" t="0" r="r" b="b"/>
              <a:pathLst>
                <a:path w="50" h="43">
                  <a:moveTo>
                    <a:pt x="12" y="41"/>
                  </a:moveTo>
                  <a:cubicBezTo>
                    <a:pt x="7" y="41"/>
                    <a:pt x="0" y="43"/>
                    <a:pt x="0" y="34"/>
                  </a:cubicBezTo>
                  <a:cubicBezTo>
                    <a:pt x="0" y="27"/>
                    <a:pt x="29" y="0"/>
                    <a:pt x="37" y="0"/>
                  </a:cubicBezTo>
                  <a:cubicBezTo>
                    <a:pt x="46" y="0"/>
                    <a:pt x="50" y="6"/>
                    <a:pt x="50" y="14"/>
                  </a:cubicBezTo>
                  <a:cubicBezTo>
                    <a:pt x="50" y="26"/>
                    <a:pt x="29" y="41"/>
                    <a:pt x="12" y="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9">
              <a:extLst>
                <a:ext uri="{FF2B5EF4-FFF2-40B4-BE49-F238E27FC236}">
                  <a16:creationId xmlns:a16="http://schemas.microsoft.com/office/drawing/2014/main" id="{D944BBC3-F670-3550-4C19-C750F842F8D5}"/>
                </a:ext>
              </a:extLst>
            </p:cNvPr>
            <p:cNvSpPr/>
            <p:nvPr/>
          </p:nvSpPr>
          <p:spPr bwMode="auto">
            <a:xfrm>
              <a:off x="2897188" y="704850"/>
              <a:ext cx="187325" cy="357188"/>
            </a:xfrm>
            <a:custGeom>
              <a:avLst/>
              <a:gdLst>
                <a:gd name="T0" fmla="*/ 2 w 23"/>
                <a:gd name="T1" fmla="*/ 26 h 44"/>
                <a:gd name="T2" fmla="*/ 15 w 23"/>
                <a:gd name="T3" fmla="*/ 2 h 44"/>
                <a:gd name="T4" fmla="*/ 22 w 23"/>
                <a:gd name="T5" fmla="*/ 13 h 44"/>
                <a:gd name="T6" fmla="*/ 7 w 23"/>
                <a:gd name="T7" fmla="*/ 42 h 44"/>
                <a:gd name="T8" fmla="*/ 2 w 23"/>
                <a:gd name="T9" fmla="*/ 26 h 44"/>
              </a:gdLst>
              <a:ahLst/>
              <a:cxnLst>
                <a:cxn ang="0">
                  <a:pos x="T0" y="T1"/>
                </a:cxn>
                <a:cxn ang="0">
                  <a:pos x="T2" y="T3"/>
                </a:cxn>
                <a:cxn ang="0">
                  <a:pos x="T4" y="T5"/>
                </a:cxn>
                <a:cxn ang="0">
                  <a:pos x="T6" y="T7"/>
                </a:cxn>
                <a:cxn ang="0">
                  <a:pos x="T8" y="T9"/>
                </a:cxn>
              </a:cxnLst>
              <a:rect l="0" t="0" r="r" b="b"/>
              <a:pathLst>
                <a:path w="23" h="44">
                  <a:moveTo>
                    <a:pt x="2" y="26"/>
                  </a:moveTo>
                  <a:cubicBezTo>
                    <a:pt x="3" y="16"/>
                    <a:pt x="2" y="5"/>
                    <a:pt x="15" y="2"/>
                  </a:cubicBezTo>
                  <a:cubicBezTo>
                    <a:pt x="21" y="0"/>
                    <a:pt x="23" y="7"/>
                    <a:pt x="22" y="13"/>
                  </a:cubicBezTo>
                  <a:cubicBezTo>
                    <a:pt x="20" y="24"/>
                    <a:pt x="19" y="38"/>
                    <a:pt x="7" y="42"/>
                  </a:cubicBezTo>
                  <a:cubicBezTo>
                    <a:pt x="0" y="44"/>
                    <a:pt x="5" y="31"/>
                    <a:pt x="2"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0">
              <a:extLst>
                <a:ext uri="{FF2B5EF4-FFF2-40B4-BE49-F238E27FC236}">
                  <a16:creationId xmlns:a16="http://schemas.microsoft.com/office/drawing/2014/main" id="{DE9A2E3C-3634-F3EC-6D96-8E789F5B3CA5}"/>
                </a:ext>
              </a:extLst>
            </p:cNvPr>
            <p:cNvSpPr/>
            <p:nvPr/>
          </p:nvSpPr>
          <p:spPr bwMode="auto">
            <a:xfrm>
              <a:off x="4872038" y="2451100"/>
              <a:ext cx="323850" cy="276225"/>
            </a:xfrm>
            <a:custGeom>
              <a:avLst/>
              <a:gdLst>
                <a:gd name="T0" fmla="*/ 0 w 40"/>
                <a:gd name="T1" fmla="*/ 32 h 34"/>
                <a:gd name="T2" fmla="*/ 26 w 40"/>
                <a:gd name="T3" fmla="*/ 3 h 34"/>
                <a:gd name="T4" fmla="*/ 37 w 40"/>
                <a:gd name="T5" fmla="*/ 4 h 34"/>
                <a:gd name="T6" fmla="*/ 36 w 40"/>
                <a:gd name="T7" fmla="*/ 14 h 34"/>
                <a:gd name="T8" fmla="*/ 0 w 40"/>
                <a:gd name="T9" fmla="*/ 32 h 34"/>
              </a:gdLst>
              <a:ahLst/>
              <a:cxnLst>
                <a:cxn ang="0">
                  <a:pos x="T0" y="T1"/>
                </a:cxn>
                <a:cxn ang="0">
                  <a:pos x="T2" y="T3"/>
                </a:cxn>
                <a:cxn ang="0">
                  <a:pos x="T4" y="T5"/>
                </a:cxn>
                <a:cxn ang="0">
                  <a:pos x="T6" y="T7"/>
                </a:cxn>
                <a:cxn ang="0">
                  <a:pos x="T8" y="T9"/>
                </a:cxn>
              </a:cxnLst>
              <a:rect l="0" t="0" r="r" b="b"/>
              <a:pathLst>
                <a:path w="40" h="34">
                  <a:moveTo>
                    <a:pt x="0" y="32"/>
                  </a:moveTo>
                  <a:cubicBezTo>
                    <a:pt x="5" y="18"/>
                    <a:pt x="15" y="10"/>
                    <a:pt x="26" y="3"/>
                  </a:cubicBezTo>
                  <a:cubicBezTo>
                    <a:pt x="30" y="1"/>
                    <a:pt x="33" y="0"/>
                    <a:pt x="37" y="4"/>
                  </a:cubicBezTo>
                  <a:cubicBezTo>
                    <a:pt x="40" y="8"/>
                    <a:pt x="39" y="11"/>
                    <a:pt x="36" y="14"/>
                  </a:cubicBezTo>
                  <a:cubicBezTo>
                    <a:pt x="26" y="24"/>
                    <a:pt x="16" y="34"/>
                    <a:pt x="0"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11">
              <a:extLst>
                <a:ext uri="{FF2B5EF4-FFF2-40B4-BE49-F238E27FC236}">
                  <a16:creationId xmlns:a16="http://schemas.microsoft.com/office/drawing/2014/main" id="{D6B6B02D-E211-492B-93E7-031A866D4024}"/>
                </a:ext>
              </a:extLst>
            </p:cNvPr>
            <p:cNvSpPr/>
            <p:nvPr/>
          </p:nvSpPr>
          <p:spPr bwMode="auto">
            <a:xfrm>
              <a:off x="4895850" y="1273175"/>
              <a:ext cx="284162" cy="284163"/>
            </a:xfrm>
            <a:custGeom>
              <a:avLst/>
              <a:gdLst>
                <a:gd name="T0" fmla="*/ 0 w 35"/>
                <a:gd name="T1" fmla="*/ 35 h 35"/>
                <a:gd name="T2" fmla="*/ 17 w 35"/>
                <a:gd name="T3" fmla="*/ 7 h 35"/>
                <a:gd name="T4" fmla="*/ 29 w 35"/>
                <a:gd name="T5" fmla="*/ 3 h 35"/>
                <a:gd name="T6" fmla="*/ 31 w 35"/>
                <a:gd name="T7" fmla="*/ 17 h 35"/>
                <a:gd name="T8" fmla="*/ 0 w 35"/>
                <a:gd name="T9" fmla="*/ 35 h 35"/>
              </a:gdLst>
              <a:ahLst/>
              <a:cxnLst>
                <a:cxn ang="0">
                  <a:pos x="T0" y="T1"/>
                </a:cxn>
                <a:cxn ang="0">
                  <a:pos x="T2" y="T3"/>
                </a:cxn>
                <a:cxn ang="0">
                  <a:pos x="T4" y="T5"/>
                </a:cxn>
                <a:cxn ang="0">
                  <a:pos x="T6" y="T7"/>
                </a:cxn>
                <a:cxn ang="0">
                  <a:pos x="T8" y="T9"/>
                </a:cxn>
              </a:cxnLst>
              <a:rect l="0" t="0" r="r" b="b"/>
              <a:pathLst>
                <a:path w="35" h="35">
                  <a:moveTo>
                    <a:pt x="0" y="35"/>
                  </a:moveTo>
                  <a:cubicBezTo>
                    <a:pt x="5" y="25"/>
                    <a:pt x="11" y="16"/>
                    <a:pt x="17" y="7"/>
                  </a:cubicBezTo>
                  <a:cubicBezTo>
                    <a:pt x="20" y="3"/>
                    <a:pt x="25" y="0"/>
                    <a:pt x="29" y="3"/>
                  </a:cubicBezTo>
                  <a:cubicBezTo>
                    <a:pt x="35" y="6"/>
                    <a:pt x="34" y="12"/>
                    <a:pt x="31" y="17"/>
                  </a:cubicBezTo>
                  <a:cubicBezTo>
                    <a:pt x="23" y="26"/>
                    <a:pt x="13" y="32"/>
                    <a:pt x="0" y="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12">
              <a:extLst>
                <a:ext uri="{FF2B5EF4-FFF2-40B4-BE49-F238E27FC236}">
                  <a16:creationId xmlns:a16="http://schemas.microsoft.com/office/drawing/2014/main" id="{60F91DDB-AA97-0EB5-E555-EA4AD8BA99E6}"/>
                </a:ext>
              </a:extLst>
            </p:cNvPr>
            <p:cNvSpPr/>
            <p:nvPr/>
          </p:nvSpPr>
          <p:spPr bwMode="auto">
            <a:xfrm>
              <a:off x="3887788" y="908050"/>
              <a:ext cx="220662" cy="341313"/>
            </a:xfrm>
            <a:custGeom>
              <a:avLst/>
              <a:gdLst>
                <a:gd name="T0" fmla="*/ 1 w 27"/>
                <a:gd name="T1" fmla="*/ 42 h 42"/>
                <a:gd name="T2" fmla="*/ 10 w 27"/>
                <a:gd name="T3" fmla="*/ 11 h 42"/>
                <a:gd name="T4" fmla="*/ 22 w 27"/>
                <a:gd name="T5" fmla="*/ 4 h 42"/>
                <a:gd name="T6" fmla="*/ 23 w 27"/>
                <a:gd name="T7" fmla="*/ 16 h 42"/>
                <a:gd name="T8" fmla="*/ 1 w 27"/>
                <a:gd name="T9" fmla="*/ 42 h 42"/>
              </a:gdLst>
              <a:ahLst/>
              <a:cxnLst>
                <a:cxn ang="0">
                  <a:pos x="T0" y="T1"/>
                </a:cxn>
                <a:cxn ang="0">
                  <a:pos x="T2" y="T3"/>
                </a:cxn>
                <a:cxn ang="0">
                  <a:pos x="T4" y="T5"/>
                </a:cxn>
                <a:cxn ang="0">
                  <a:pos x="T6" y="T7"/>
                </a:cxn>
                <a:cxn ang="0">
                  <a:pos x="T8" y="T9"/>
                </a:cxn>
              </a:cxnLst>
              <a:rect l="0" t="0" r="r" b="b"/>
              <a:pathLst>
                <a:path w="27" h="42">
                  <a:moveTo>
                    <a:pt x="1" y="42"/>
                  </a:moveTo>
                  <a:cubicBezTo>
                    <a:pt x="0" y="29"/>
                    <a:pt x="6" y="20"/>
                    <a:pt x="10" y="11"/>
                  </a:cubicBezTo>
                  <a:cubicBezTo>
                    <a:pt x="12" y="7"/>
                    <a:pt x="17" y="0"/>
                    <a:pt x="22" y="4"/>
                  </a:cubicBezTo>
                  <a:cubicBezTo>
                    <a:pt x="27" y="6"/>
                    <a:pt x="25" y="12"/>
                    <a:pt x="23" y="16"/>
                  </a:cubicBezTo>
                  <a:cubicBezTo>
                    <a:pt x="18" y="27"/>
                    <a:pt x="12" y="36"/>
                    <a:pt x="1" y="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13">
              <a:extLst>
                <a:ext uri="{FF2B5EF4-FFF2-40B4-BE49-F238E27FC236}">
                  <a16:creationId xmlns:a16="http://schemas.microsoft.com/office/drawing/2014/main" id="{3AE195E9-BA26-64ED-A424-8F7A2BB2817B}"/>
                </a:ext>
              </a:extLst>
            </p:cNvPr>
            <p:cNvSpPr/>
            <p:nvPr/>
          </p:nvSpPr>
          <p:spPr bwMode="auto">
            <a:xfrm>
              <a:off x="914400" y="1955800"/>
              <a:ext cx="317500" cy="153988"/>
            </a:xfrm>
            <a:custGeom>
              <a:avLst/>
              <a:gdLst>
                <a:gd name="T0" fmla="*/ 0 w 39"/>
                <a:gd name="T1" fmla="*/ 4 h 19"/>
                <a:gd name="T2" fmla="*/ 29 w 39"/>
                <a:gd name="T3" fmla="*/ 4 h 19"/>
                <a:gd name="T4" fmla="*/ 38 w 39"/>
                <a:gd name="T5" fmla="*/ 13 h 19"/>
                <a:gd name="T6" fmla="*/ 27 w 39"/>
                <a:gd name="T7" fmla="*/ 18 h 19"/>
                <a:gd name="T8" fmla="*/ 0 w 39"/>
                <a:gd name="T9" fmla="*/ 4 h 19"/>
              </a:gdLst>
              <a:ahLst/>
              <a:cxnLst>
                <a:cxn ang="0">
                  <a:pos x="T0" y="T1"/>
                </a:cxn>
                <a:cxn ang="0">
                  <a:pos x="T2" y="T3"/>
                </a:cxn>
                <a:cxn ang="0">
                  <a:pos x="T4" y="T5"/>
                </a:cxn>
                <a:cxn ang="0">
                  <a:pos x="T6" y="T7"/>
                </a:cxn>
                <a:cxn ang="0">
                  <a:pos x="T8" y="T9"/>
                </a:cxn>
              </a:cxnLst>
              <a:rect l="0" t="0" r="r" b="b"/>
              <a:pathLst>
                <a:path w="39" h="19">
                  <a:moveTo>
                    <a:pt x="0" y="4"/>
                  </a:moveTo>
                  <a:cubicBezTo>
                    <a:pt x="12" y="0"/>
                    <a:pt x="21" y="1"/>
                    <a:pt x="29" y="4"/>
                  </a:cubicBezTo>
                  <a:cubicBezTo>
                    <a:pt x="34" y="5"/>
                    <a:pt x="39" y="6"/>
                    <a:pt x="38" y="13"/>
                  </a:cubicBezTo>
                  <a:cubicBezTo>
                    <a:pt x="37" y="19"/>
                    <a:pt x="32" y="18"/>
                    <a:pt x="27" y="18"/>
                  </a:cubicBezTo>
                  <a:cubicBezTo>
                    <a:pt x="18" y="16"/>
                    <a:pt x="8" y="14"/>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4">
              <a:extLst>
                <a:ext uri="{FF2B5EF4-FFF2-40B4-BE49-F238E27FC236}">
                  <a16:creationId xmlns:a16="http://schemas.microsoft.com/office/drawing/2014/main" id="{2C8E28EA-1959-0394-6B9E-182A69BFFD6C}"/>
                </a:ext>
              </a:extLst>
            </p:cNvPr>
            <p:cNvSpPr/>
            <p:nvPr/>
          </p:nvSpPr>
          <p:spPr bwMode="auto">
            <a:xfrm>
              <a:off x="1289050" y="4603750"/>
              <a:ext cx="227012" cy="284163"/>
            </a:xfrm>
            <a:custGeom>
              <a:avLst/>
              <a:gdLst>
                <a:gd name="T0" fmla="*/ 28 w 28"/>
                <a:gd name="T1" fmla="*/ 0 h 35"/>
                <a:gd name="T2" fmla="*/ 0 w 28"/>
                <a:gd name="T3" fmla="*/ 35 h 35"/>
                <a:gd name="T4" fmla="*/ 28 w 28"/>
                <a:gd name="T5" fmla="*/ 0 h 35"/>
              </a:gdLst>
              <a:ahLst/>
              <a:cxnLst>
                <a:cxn ang="0">
                  <a:pos x="T0" y="T1"/>
                </a:cxn>
                <a:cxn ang="0">
                  <a:pos x="T2" y="T3"/>
                </a:cxn>
                <a:cxn ang="0">
                  <a:pos x="T4" y="T5"/>
                </a:cxn>
              </a:cxnLst>
              <a:rect l="0" t="0" r="r" b="b"/>
              <a:pathLst>
                <a:path w="28" h="35">
                  <a:moveTo>
                    <a:pt x="28" y="0"/>
                  </a:moveTo>
                  <a:cubicBezTo>
                    <a:pt x="25" y="16"/>
                    <a:pt x="18" y="28"/>
                    <a:pt x="0" y="35"/>
                  </a:cubicBezTo>
                  <a:cubicBezTo>
                    <a:pt x="3" y="16"/>
                    <a:pt x="15" y="8"/>
                    <a:pt x="2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5">
              <a:extLst>
                <a:ext uri="{FF2B5EF4-FFF2-40B4-BE49-F238E27FC236}">
                  <a16:creationId xmlns:a16="http://schemas.microsoft.com/office/drawing/2014/main" id="{094C95CF-F97E-9737-93CC-33D1C708B492}"/>
                </a:ext>
              </a:extLst>
            </p:cNvPr>
            <p:cNvSpPr/>
            <p:nvPr/>
          </p:nvSpPr>
          <p:spPr bwMode="auto">
            <a:xfrm>
              <a:off x="776288" y="4303713"/>
              <a:ext cx="309562" cy="193675"/>
            </a:xfrm>
            <a:custGeom>
              <a:avLst/>
              <a:gdLst>
                <a:gd name="T0" fmla="*/ 38 w 38"/>
                <a:gd name="T1" fmla="*/ 0 h 24"/>
                <a:gd name="T2" fmla="*/ 3 w 38"/>
                <a:gd name="T3" fmla="*/ 24 h 24"/>
                <a:gd name="T4" fmla="*/ 0 w 38"/>
                <a:gd name="T5" fmla="*/ 20 h 24"/>
                <a:gd name="T6" fmla="*/ 38 w 38"/>
                <a:gd name="T7" fmla="*/ 0 h 24"/>
              </a:gdLst>
              <a:ahLst/>
              <a:cxnLst>
                <a:cxn ang="0">
                  <a:pos x="T0" y="T1"/>
                </a:cxn>
                <a:cxn ang="0">
                  <a:pos x="T2" y="T3"/>
                </a:cxn>
                <a:cxn ang="0">
                  <a:pos x="T4" y="T5"/>
                </a:cxn>
                <a:cxn ang="0">
                  <a:pos x="T6" y="T7"/>
                </a:cxn>
              </a:cxnLst>
              <a:rect l="0" t="0" r="r" b="b"/>
              <a:pathLst>
                <a:path w="38" h="24">
                  <a:moveTo>
                    <a:pt x="38" y="0"/>
                  </a:moveTo>
                  <a:cubicBezTo>
                    <a:pt x="27" y="17"/>
                    <a:pt x="17" y="24"/>
                    <a:pt x="3" y="24"/>
                  </a:cubicBezTo>
                  <a:cubicBezTo>
                    <a:pt x="2" y="24"/>
                    <a:pt x="0" y="21"/>
                    <a:pt x="0" y="20"/>
                  </a:cubicBezTo>
                  <a:cubicBezTo>
                    <a:pt x="7" y="7"/>
                    <a:pt x="20" y="5"/>
                    <a:pt x="3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16">
              <a:extLst>
                <a:ext uri="{FF2B5EF4-FFF2-40B4-BE49-F238E27FC236}">
                  <a16:creationId xmlns:a16="http://schemas.microsoft.com/office/drawing/2014/main" id="{9E8661AB-CED9-BF2D-CA63-6C44530F93E5}"/>
                </a:ext>
              </a:extLst>
            </p:cNvPr>
            <p:cNvSpPr/>
            <p:nvPr/>
          </p:nvSpPr>
          <p:spPr bwMode="auto">
            <a:xfrm>
              <a:off x="4635500" y="1403350"/>
              <a:ext cx="211137" cy="301625"/>
            </a:xfrm>
            <a:custGeom>
              <a:avLst/>
              <a:gdLst>
                <a:gd name="T0" fmla="*/ 0 w 26"/>
                <a:gd name="T1" fmla="*/ 37 h 37"/>
                <a:gd name="T2" fmla="*/ 12 w 26"/>
                <a:gd name="T3" fmla="*/ 7 h 37"/>
                <a:gd name="T4" fmla="*/ 22 w 26"/>
                <a:gd name="T5" fmla="*/ 3 h 37"/>
                <a:gd name="T6" fmla="*/ 23 w 26"/>
                <a:gd name="T7" fmla="*/ 14 h 37"/>
                <a:gd name="T8" fmla="*/ 0 w 26"/>
                <a:gd name="T9" fmla="*/ 37 h 37"/>
              </a:gdLst>
              <a:ahLst/>
              <a:cxnLst>
                <a:cxn ang="0">
                  <a:pos x="T0" y="T1"/>
                </a:cxn>
                <a:cxn ang="0">
                  <a:pos x="T2" y="T3"/>
                </a:cxn>
                <a:cxn ang="0">
                  <a:pos x="T4" y="T5"/>
                </a:cxn>
                <a:cxn ang="0">
                  <a:pos x="T6" y="T7"/>
                </a:cxn>
                <a:cxn ang="0">
                  <a:pos x="T8" y="T9"/>
                </a:cxn>
              </a:cxnLst>
              <a:rect l="0" t="0" r="r" b="b"/>
              <a:pathLst>
                <a:path w="26" h="37">
                  <a:moveTo>
                    <a:pt x="0" y="37"/>
                  </a:moveTo>
                  <a:cubicBezTo>
                    <a:pt x="1" y="23"/>
                    <a:pt x="5" y="14"/>
                    <a:pt x="12" y="7"/>
                  </a:cubicBezTo>
                  <a:cubicBezTo>
                    <a:pt x="15" y="4"/>
                    <a:pt x="18" y="0"/>
                    <a:pt x="22" y="3"/>
                  </a:cubicBezTo>
                  <a:cubicBezTo>
                    <a:pt x="26" y="6"/>
                    <a:pt x="25" y="11"/>
                    <a:pt x="23" y="14"/>
                  </a:cubicBezTo>
                  <a:cubicBezTo>
                    <a:pt x="19" y="23"/>
                    <a:pt x="12" y="30"/>
                    <a:pt x="0"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17">
              <a:extLst>
                <a:ext uri="{FF2B5EF4-FFF2-40B4-BE49-F238E27FC236}">
                  <a16:creationId xmlns:a16="http://schemas.microsoft.com/office/drawing/2014/main" id="{15ED0340-4C25-26EB-0778-A782FFC26288}"/>
                </a:ext>
              </a:extLst>
            </p:cNvPr>
            <p:cNvSpPr/>
            <p:nvPr/>
          </p:nvSpPr>
          <p:spPr bwMode="auto">
            <a:xfrm>
              <a:off x="2913063" y="274637"/>
              <a:ext cx="171450" cy="325438"/>
            </a:xfrm>
            <a:custGeom>
              <a:avLst/>
              <a:gdLst>
                <a:gd name="T0" fmla="*/ 14 w 21"/>
                <a:gd name="T1" fmla="*/ 0 h 40"/>
                <a:gd name="T2" fmla="*/ 10 w 21"/>
                <a:gd name="T3" fmla="*/ 40 h 40"/>
                <a:gd name="T4" fmla="*/ 14 w 21"/>
                <a:gd name="T5" fmla="*/ 0 h 40"/>
              </a:gdLst>
              <a:ahLst/>
              <a:cxnLst>
                <a:cxn ang="0">
                  <a:pos x="T0" y="T1"/>
                </a:cxn>
                <a:cxn ang="0">
                  <a:pos x="T2" y="T3"/>
                </a:cxn>
                <a:cxn ang="0">
                  <a:pos x="T4" y="T5"/>
                </a:cxn>
              </a:cxnLst>
              <a:rect l="0" t="0" r="r" b="b"/>
              <a:pathLst>
                <a:path w="21" h="40">
                  <a:moveTo>
                    <a:pt x="14" y="0"/>
                  </a:moveTo>
                  <a:cubicBezTo>
                    <a:pt x="21" y="16"/>
                    <a:pt x="18" y="27"/>
                    <a:pt x="10" y="40"/>
                  </a:cubicBezTo>
                  <a:cubicBezTo>
                    <a:pt x="1" y="25"/>
                    <a:pt x="0" y="13"/>
                    <a:pt x="1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18">
              <a:extLst>
                <a:ext uri="{FF2B5EF4-FFF2-40B4-BE49-F238E27FC236}">
                  <a16:creationId xmlns:a16="http://schemas.microsoft.com/office/drawing/2014/main" id="{F663DABC-A03D-1ECA-ED71-305EDC9E9C95}"/>
                </a:ext>
              </a:extLst>
            </p:cNvPr>
            <p:cNvSpPr/>
            <p:nvPr/>
          </p:nvSpPr>
          <p:spPr bwMode="auto">
            <a:xfrm>
              <a:off x="4473575" y="4132263"/>
              <a:ext cx="242887" cy="211138"/>
            </a:xfrm>
            <a:custGeom>
              <a:avLst/>
              <a:gdLst>
                <a:gd name="T0" fmla="*/ 0 w 30"/>
                <a:gd name="T1" fmla="*/ 3 h 26"/>
                <a:gd name="T2" fmla="*/ 23 w 30"/>
                <a:gd name="T3" fmla="*/ 9 h 26"/>
                <a:gd name="T4" fmla="*/ 27 w 30"/>
                <a:gd name="T5" fmla="*/ 20 h 26"/>
                <a:gd name="T6" fmla="*/ 15 w 30"/>
                <a:gd name="T7" fmla="*/ 19 h 26"/>
                <a:gd name="T8" fmla="*/ 0 w 30"/>
                <a:gd name="T9" fmla="*/ 3 h 26"/>
              </a:gdLst>
              <a:ahLst/>
              <a:cxnLst>
                <a:cxn ang="0">
                  <a:pos x="T0" y="T1"/>
                </a:cxn>
                <a:cxn ang="0">
                  <a:pos x="T2" y="T3"/>
                </a:cxn>
                <a:cxn ang="0">
                  <a:pos x="T4" y="T5"/>
                </a:cxn>
                <a:cxn ang="0">
                  <a:pos x="T6" y="T7"/>
                </a:cxn>
                <a:cxn ang="0">
                  <a:pos x="T8" y="T9"/>
                </a:cxn>
              </a:cxnLst>
              <a:rect l="0" t="0" r="r" b="b"/>
              <a:pathLst>
                <a:path w="30" h="26">
                  <a:moveTo>
                    <a:pt x="0" y="3"/>
                  </a:moveTo>
                  <a:cubicBezTo>
                    <a:pt x="10" y="0"/>
                    <a:pt x="16" y="5"/>
                    <a:pt x="23" y="9"/>
                  </a:cubicBezTo>
                  <a:cubicBezTo>
                    <a:pt x="28" y="11"/>
                    <a:pt x="30" y="16"/>
                    <a:pt x="27" y="20"/>
                  </a:cubicBezTo>
                  <a:cubicBezTo>
                    <a:pt x="23" y="26"/>
                    <a:pt x="18" y="23"/>
                    <a:pt x="15" y="19"/>
                  </a:cubicBezTo>
                  <a:cubicBezTo>
                    <a:pt x="10" y="14"/>
                    <a:pt x="5" y="9"/>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977" name="Google Shape;977;p43"/>
          <p:cNvSpPr txBox="1">
            <a:spLocks noGrp="1"/>
          </p:cNvSpPr>
          <p:nvPr>
            <p:ph type="subTitle" idx="1"/>
          </p:nvPr>
        </p:nvSpPr>
        <p:spPr>
          <a:xfrm>
            <a:off x="6677387" y="4414957"/>
            <a:ext cx="4696800" cy="1710800"/>
          </a:xfrm>
          <a:prstGeom prst="rect">
            <a:avLst/>
          </a:prstGeom>
        </p:spPr>
        <p:txBody>
          <a:bodyPr spcFirstLastPara="1" vert="horz" wrap="square" lIns="121900" tIns="121900" rIns="121900" bIns="121900" rtlCol="0" anchor="t" anchorCtr="0">
            <a:noAutofit/>
          </a:bodyPr>
          <a:lstStyle/>
          <a:p>
            <a:pPr marL="0" indent="0" algn="r">
              <a:spcAft>
                <a:spcPts val="2133"/>
              </a:spcAft>
            </a:pPr>
            <a:r>
              <a:rPr lang="en"/>
              <a:t>This could be the part of the presentation where you can introduce yourself, write your email…</a:t>
            </a:r>
            <a:endParaRPr/>
          </a:p>
        </p:txBody>
      </p:sp>
      <p:pic>
        <p:nvPicPr>
          <p:cNvPr id="11" name="Imagen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0452" y="2166525"/>
            <a:ext cx="3520712" cy="2063137"/>
          </a:xfrm>
          <a:prstGeom prst="rect">
            <a:avLst/>
          </a:prstGeom>
        </p:spPr>
      </p:pic>
      <p:grpSp>
        <p:nvGrpSpPr>
          <p:cNvPr id="33" name="Grupo 32">
            <a:extLst>
              <a:ext uri="{FF2B5EF4-FFF2-40B4-BE49-F238E27FC236}">
                <a16:creationId xmlns:a16="http://schemas.microsoft.com/office/drawing/2014/main" id="{9017122B-9C3C-E7CF-8D8C-F75268A36941}"/>
              </a:ext>
            </a:extLst>
          </p:cNvPr>
          <p:cNvGrpSpPr/>
          <p:nvPr/>
        </p:nvGrpSpPr>
        <p:grpSpPr>
          <a:xfrm>
            <a:off x="5524500" y="2216150"/>
            <a:ext cx="5545138" cy="2097088"/>
            <a:chOff x="5524500" y="2216150"/>
            <a:chExt cx="5545138" cy="2097088"/>
          </a:xfrm>
        </p:grpSpPr>
        <p:sp>
          <p:nvSpPr>
            <p:cNvPr id="26" name="Freeform 22">
              <a:extLst>
                <a:ext uri="{FF2B5EF4-FFF2-40B4-BE49-F238E27FC236}">
                  <a16:creationId xmlns:a16="http://schemas.microsoft.com/office/drawing/2014/main" id="{04DAEDA1-A6F9-2956-79A0-90072E40AB04}"/>
                </a:ext>
              </a:extLst>
            </p:cNvPr>
            <p:cNvSpPr/>
            <p:nvPr/>
          </p:nvSpPr>
          <p:spPr bwMode="auto">
            <a:xfrm>
              <a:off x="9358313" y="2228850"/>
              <a:ext cx="1685925" cy="2084388"/>
            </a:xfrm>
            <a:custGeom>
              <a:avLst/>
              <a:gdLst>
                <a:gd name="T0" fmla="*/ 160 w 265"/>
                <a:gd name="T1" fmla="*/ 259 h 326"/>
                <a:gd name="T2" fmla="*/ 158 w 265"/>
                <a:gd name="T3" fmla="*/ 205 h 326"/>
                <a:gd name="T4" fmla="*/ 105 w 265"/>
                <a:gd name="T5" fmla="*/ 188 h 326"/>
                <a:gd name="T6" fmla="*/ 38 w 265"/>
                <a:gd name="T7" fmla="*/ 170 h 326"/>
                <a:gd name="T8" fmla="*/ 1 w 265"/>
                <a:gd name="T9" fmla="*/ 120 h 326"/>
                <a:gd name="T10" fmla="*/ 1 w 265"/>
                <a:gd name="T11" fmla="*/ 52 h 326"/>
                <a:gd name="T12" fmla="*/ 52 w 265"/>
                <a:gd name="T13" fmla="*/ 1 h 326"/>
                <a:gd name="T14" fmla="*/ 90 w 265"/>
                <a:gd name="T15" fmla="*/ 1 h 326"/>
                <a:gd name="T16" fmla="*/ 106 w 265"/>
                <a:gd name="T17" fmla="*/ 17 h 326"/>
                <a:gd name="T18" fmla="*/ 105 w 265"/>
                <a:gd name="T19" fmla="*/ 93 h 326"/>
                <a:gd name="T20" fmla="*/ 119 w 265"/>
                <a:gd name="T21" fmla="*/ 111 h 326"/>
                <a:gd name="T22" fmla="*/ 214 w 265"/>
                <a:gd name="T23" fmla="*/ 133 h 326"/>
                <a:gd name="T24" fmla="*/ 264 w 265"/>
                <a:gd name="T25" fmla="*/ 200 h 326"/>
                <a:gd name="T26" fmla="*/ 264 w 265"/>
                <a:gd name="T27" fmla="*/ 262 h 326"/>
                <a:gd name="T28" fmla="*/ 218 w 265"/>
                <a:gd name="T29" fmla="*/ 316 h 326"/>
                <a:gd name="T30" fmla="*/ 161 w 265"/>
                <a:gd name="T31" fmla="*/ 269 h 326"/>
                <a:gd name="T32" fmla="*/ 161 w 265"/>
                <a:gd name="T33" fmla="*/ 259 h 326"/>
                <a:gd name="T34" fmla="*/ 160 w 265"/>
                <a:gd name="T35" fmla="*/ 25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5" h="326">
                  <a:moveTo>
                    <a:pt x="160" y="259"/>
                  </a:moveTo>
                  <a:cubicBezTo>
                    <a:pt x="160" y="240"/>
                    <a:pt x="167" y="216"/>
                    <a:pt x="158" y="205"/>
                  </a:cubicBezTo>
                  <a:cubicBezTo>
                    <a:pt x="148" y="193"/>
                    <a:pt x="123" y="193"/>
                    <a:pt x="105" y="188"/>
                  </a:cubicBezTo>
                  <a:cubicBezTo>
                    <a:pt x="83" y="182"/>
                    <a:pt x="60" y="176"/>
                    <a:pt x="38" y="170"/>
                  </a:cubicBezTo>
                  <a:cubicBezTo>
                    <a:pt x="12" y="162"/>
                    <a:pt x="1" y="146"/>
                    <a:pt x="1" y="120"/>
                  </a:cubicBezTo>
                  <a:cubicBezTo>
                    <a:pt x="1" y="97"/>
                    <a:pt x="0" y="74"/>
                    <a:pt x="1" y="52"/>
                  </a:cubicBezTo>
                  <a:cubicBezTo>
                    <a:pt x="2" y="19"/>
                    <a:pt x="20" y="2"/>
                    <a:pt x="52" y="1"/>
                  </a:cubicBezTo>
                  <a:cubicBezTo>
                    <a:pt x="65" y="1"/>
                    <a:pt x="78" y="2"/>
                    <a:pt x="90" y="1"/>
                  </a:cubicBezTo>
                  <a:cubicBezTo>
                    <a:pt x="103" y="0"/>
                    <a:pt x="106" y="5"/>
                    <a:pt x="106" y="17"/>
                  </a:cubicBezTo>
                  <a:cubicBezTo>
                    <a:pt x="105" y="42"/>
                    <a:pt x="106" y="68"/>
                    <a:pt x="105" y="93"/>
                  </a:cubicBezTo>
                  <a:cubicBezTo>
                    <a:pt x="105" y="104"/>
                    <a:pt x="109" y="108"/>
                    <a:pt x="119" y="111"/>
                  </a:cubicBezTo>
                  <a:cubicBezTo>
                    <a:pt x="150" y="118"/>
                    <a:pt x="182" y="125"/>
                    <a:pt x="214" y="133"/>
                  </a:cubicBezTo>
                  <a:cubicBezTo>
                    <a:pt x="254" y="144"/>
                    <a:pt x="264" y="157"/>
                    <a:pt x="264" y="200"/>
                  </a:cubicBezTo>
                  <a:cubicBezTo>
                    <a:pt x="264" y="220"/>
                    <a:pt x="265" y="241"/>
                    <a:pt x="264" y="262"/>
                  </a:cubicBezTo>
                  <a:cubicBezTo>
                    <a:pt x="264" y="290"/>
                    <a:pt x="246" y="311"/>
                    <a:pt x="218" y="316"/>
                  </a:cubicBezTo>
                  <a:cubicBezTo>
                    <a:pt x="165" y="326"/>
                    <a:pt x="161" y="323"/>
                    <a:pt x="161" y="269"/>
                  </a:cubicBezTo>
                  <a:cubicBezTo>
                    <a:pt x="161" y="266"/>
                    <a:pt x="161" y="262"/>
                    <a:pt x="161" y="259"/>
                  </a:cubicBezTo>
                  <a:cubicBezTo>
                    <a:pt x="161" y="259"/>
                    <a:pt x="160" y="259"/>
                    <a:pt x="160" y="25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23">
              <a:extLst>
                <a:ext uri="{FF2B5EF4-FFF2-40B4-BE49-F238E27FC236}">
                  <a16:creationId xmlns:a16="http://schemas.microsoft.com/office/drawing/2014/main" id="{56D03617-72E6-5992-8F6A-6C3F8B5E745F}"/>
                </a:ext>
              </a:extLst>
            </p:cNvPr>
            <p:cNvSpPr/>
            <p:nvPr/>
          </p:nvSpPr>
          <p:spPr bwMode="auto">
            <a:xfrm>
              <a:off x="6230938" y="2216150"/>
              <a:ext cx="1087438" cy="2027238"/>
            </a:xfrm>
            <a:custGeom>
              <a:avLst/>
              <a:gdLst>
                <a:gd name="T0" fmla="*/ 133 w 171"/>
                <a:gd name="T1" fmla="*/ 151 h 317"/>
                <a:gd name="T2" fmla="*/ 169 w 171"/>
                <a:gd name="T3" fmla="*/ 206 h 317"/>
                <a:gd name="T4" fmla="*/ 169 w 171"/>
                <a:gd name="T5" fmla="*/ 271 h 317"/>
                <a:gd name="T6" fmla="*/ 125 w 171"/>
                <a:gd name="T7" fmla="*/ 316 h 317"/>
                <a:gd name="T8" fmla="*/ 19 w 171"/>
                <a:gd name="T9" fmla="*/ 317 h 317"/>
                <a:gd name="T10" fmla="*/ 7 w 171"/>
                <a:gd name="T11" fmla="*/ 304 h 317"/>
                <a:gd name="T12" fmla="*/ 44 w 171"/>
                <a:gd name="T13" fmla="*/ 265 h 317"/>
                <a:gd name="T14" fmla="*/ 67 w 171"/>
                <a:gd name="T15" fmla="*/ 242 h 317"/>
                <a:gd name="T16" fmla="*/ 67 w 171"/>
                <a:gd name="T17" fmla="*/ 196 h 317"/>
                <a:gd name="T18" fmla="*/ 53 w 171"/>
                <a:gd name="T19" fmla="*/ 182 h 317"/>
                <a:gd name="T20" fmla="*/ 39 w 171"/>
                <a:gd name="T21" fmla="*/ 182 h 317"/>
                <a:gd name="T22" fmla="*/ 7 w 171"/>
                <a:gd name="T23" fmla="*/ 140 h 317"/>
                <a:gd name="T24" fmla="*/ 20 w 171"/>
                <a:gd name="T25" fmla="*/ 133 h 317"/>
                <a:gd name="T26" fmla="*/ 61 w 171"/>
                <a:gd name="T27" fmla="*/ 128 h 317"/>
                <a:gd name="T28" fmla="*/ 63 w 171"/>
                <a:gd name="T29" fmla="*/ 87 h 317"/>
                <a:gd name="T30" fmla="*/ 27 w 171"/>
                <a:gd name="T31" fmla="*/ 51 h 317"/>
                <a:gd name="T32" fmla="*/ 7 w 171"/>
                <a:gd name="T33" fmla="*/ 30 h 317"/>
                <a:gd name="T34" fmla="*/ 26 w 171"/>
                <a:gd name="T35" fmla="*/ 2 h 317"/>
                <a:gd name="T36" fmla="*/ 112 w 171"/>
                <a:gd name="T37" fmla="*/ 3 h 317"/>
                <a:gd name="T38" fmla="*/ 159 w 171"/>
                <a:gd name="T39" fmla="*/ 50 h 317"/>
                <a:gd name="T40" fmla="*/ 159 w 171"/>
                <a:gd name="T41" fmla="*/ 90 h 317"/>
                <a:gd name="T42" fmla="*/ 133 w 171"/>
                <a:gd name="T43" fmla="*/ 15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317">
                  <a:moveTo>
                    <a:pt x="133" y="151"/>
                  </a:moveTo>
                  <a:cubicBezTo>
                    <a:pt x="161" y="162"/>
                    <a:pt x="171" y="180"/>
                    <a:pt x="169" y="206"/>
                  </a:cubicBezTo>
                  <a:cubicBezTo>
                    <a:pt x="168" y="227"/>
                    <a:pt x="169" y="249"/>
                    <a:pt x="169" y="271"/>
                  </a:cubicBezTo>
                  <a:cubicBezTo>
                    <a:pt x="168" y="296"/>
                    <a:pt x="150" y="316"/>
                    <a:pt x="125" y="316"/>
                  </a:cubicBezTo>
                  <a:cubicBezTo>
                    <a:pt x="90" y="317"/>
                    <a:pt x="54" y="317"/>
                    <a:pt x="19" y="317"/>
                  </a:cubicBezTo>
                  <a:cubicBezTo>
                    <a:pt x="9" y="317"/>
                    <a:pt x="7" y="313"/>
                    <a:pt x="7" y="304"/>
                  </a:cubicBezTo>
                  <a:cubicBezTo>
                    <a:pt x="5" y="265"/>
                    <a:pt x="5" y="264"/>
                    <a:pt x="44" y="265"/>
                  </a:cubicBezTo>
                  <a:cubicBezTo>
                    <a:pt x="64" y="266"/>
                    <a:pt x="69" y="259"/>
                    <a:pt x="67" y="242"/>
                  </a:cubicBezTo>
                  <a:cubicBezTo>
                    <a:pt x="66" y="227"/>
                    <a:pt x="66" y="211"/>
                    <a:pt x="67" y="196"/>
                  </a:cubicBezTo>
                  <a:cubicBezTo>
                    <a:pt x="67" y="185"/>
                    <a:pt x="64" y="181"/>
                    <a:pt x="53" y="182"/>
                  </a:cubicBezTo>
                  <a:cubicBezTo>
                    <a:pt x="49" y="183"/>
                    <a:pt x="44" y="182"/>
                    <a:pt x="39" y="182"/>
                  </a:cubicBezTo>
                  <a:cubicBezTo>
                    <a:pt x="6" y="182"/>
                    <a:pt x="0" y="174"/>
                    <a:pt x="7" y="140"/>
                  </a:cubicBezTo>
                  <a:cubicBezTo>
                    <a:pt x="9" y="131"/>
                    <a:pt x="15" y="133"/>
                    <a:pt x="20" y="133"/>
                  </a:cubicBezTo>
                  <a:cubicBezTo>
                    <a:pt x="34" y="130"/>
                    <a:pt x="53" y="140"/>
                    <a:pt x="61" y="128"/>
                  </a:cubicBezTo>
                  <a:cubicBezTo>
                    <a:pt x="67" y="118"/>
                    <a:pt x="63" y="101"/>
                    <a:pt x="63" y="87"/>
                  </a:cubicBezTo>
                  <a:cubicBezTo>
                    <a:pt x="63" y="51"/>
                    <a:pt x="63" y="50"/>
                    <a:pt x="27" y="51"/>
                  </a:cubicBezTo>
                  <a:cubicBezTo>
                    <a:pt x="10" y="52"/>
                    <a:pt x="5" y="47"/>
                    <a:pt x="7" y="30"/>
                  </a:cubicBezTo>
                  <a:cubicBezTo>
                    <a:pt x="9" y="17"/>
                    <a:pt x="0" y="0"/>
                    <a:pt x="26" y="2"/>
                  </a:cubicBezTo>
                  <a:cubicBezTo>
                    <a:pt x="55" y="4"/>
                    <a:pt x="84" y="2"/>
                    <a:pt x="112" y="3"/>
                  </a:cubicBezTo>
                  <a:cubicBezTo>
                    <a:pt x="144" y="3"/>
                    <a:pt x="158" y="18"/>
                    <a:pt x="159" y="50"/>
                  </a:cubicBezTo>
                  <a:cubicBezTo>
                    <a:pt x="159" y="63"/>
                    <a:pt x="158" y="76"/>
                    <a:pt x="159" y="90"/>
                  </a:cubicBezTo>
                  <a:cubicBezTo>
                    <a:pt x="159" y="113"/>
                    <a:pt x="162" y="137"/>
                    <a:pt x="133" y="1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24">
              <a:extLst>
                <a:ext uri="{FF2B5EF4-FFF2-40B4-BE49-F238E27FC236}">
                  <a16:creationId xmlns:a16="http://schemas.microsoft.com/office/drawing/2014/main" id="{D8BA3710-A24B-2DFB-D265-9D3DB0C128CE}"/>
                </a:ext>
              </a:extLst>
            </p:cNvPr>
            <p:cNvSpPr/>
            <p:nvPr/>
          </p:nvSpPr>
          <p:spPr bwMode="auto">
            <a:xfrm>
              <a:off x="5524500" y="2222500"/>
              <a:ext cx="661988" cy="2027238"/>
            </a:xfrm>
            <a:custGeom>
              <a:avLst/>
              <a:gdLst>
                <a:gd name="T0" fmla="*/ 103 w 104"/>
                <a:gd name="T1" fmla="*/ 160 h 317"/>
                <a:gd name="T2" fmla="*/ 104 w 104"/>
                <a:gd name="T3" fmla="*/ 300 h 317"/>
                <a:gd name="T4" fmla="*/ 87 w 104"/>
                <a:gd name="T5" fmla="*/ 316 h 317"/>
                <a:gd name="T6" fmla="*/ 15 w 104"/>
                <a:gd name="T7" fmla="*/ 316 h 317"/>
                <a:gd name="T8" fmla="*/ 0 w 104"/>
                <a:gd name="T9" fmla="*/ 301 h 317"/>
                <a:gd name="T10" fmla="*/ 0 w 104"/>
                <a:gd name="T11" fmla="*/ 16 h 317"/>
                <a:gd name="T12" fmla="*/ 16 w 104"/>
                <a:gd name="T13" fmla="*/ 1 h 317"/>
                <a:gd name="T14" fmla="*/ 87 w 104"/>
                <a:gd name="T15" fmla="*/ 1 h 317"/>
                <a:gd name="T16" fmla="*/ 104 w 104"/>
                <a:gd name="T17" fmla="*/ 18 h 317"/>
                <a:gd name="T18" fmla="*/ 104 w 104"/>
                <a:gd name="T19" fmla="*/ 160 h 317"/>
                <a:gd name="T20" fmla="*/ 103 w 104"/>
                <a:gd name="T21" fmla="*/ 16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317">
                  <a:moveTo>
                    <a:pt x="103" y="160"/>
                  </a:moveTo>
                  <a:cubicBezTo>
                    <a:pt x="103" y="206"/>
                    <a:pt x="103" y="253"/>
                    <a:pt x="104" y="300"/>
                  </a:cubicBezTo>
                  <a:cubicBezTo>
                    <a:pt x="104" y="313"/>
                    <a:pt x="100" y="317"/>
                    <a:pt x="87" y="316"/>
                  </a:cubicBezTo>
                  <a:cubicBezTo>
                    <a:pt x="63" y="315"/>
                    <a:pt x="39" y="315"/>
                    <a:pt x="15" y="316"/>
                  </a:cubicBezTo>
                  <a:cubicBezTo>
                    <a:pt x="3" y="317"/>
                    <a:pt x="0" y="312"/>
                    <a:pt x="0" y="301"/>
                  </a:cubicBezTo>
                  <a:cubicBezTo>
                    <a:pt x="1" y="206"/>
                    <a:pt x="1" y="111"/>
                    <a:pt x="0" y="16"/>
                  </a:cubicBezTo>
                  <a:cubicBezTo>
                    <a:pt x="0" y="4"/>
                    <a:pt x="5" y="1"/>
                    <a:pt x="16" y="1"/>
                  </a:cubicBezTo>
                  <a:cubicBezTo>
                    <a:pt x="40" y="2"/>
                    <a:pt x="64" y="2"/>
                    <a:pt x="87" y="1"/>
                  </a:cubicBezTo>
                  <a:cubicBezTo>
                    <a:pt x="101" y="0"/>
                    <a:pt x="104" y="5"/>
                    <a:pt x="104" y="18"/>
                  </a:cubicBezTo>
                  <a:cubicBezTo>
                    <a:pt x="103" y="65"/>
                    <a:pt x="104" y="113"/>
                    <a:pt x="104" y="160"/>
                  </a:cubicBezTo>
                  <a:cubicBezTo>
                    <a:pt x="104" y="160"/>
                    <a:pt x="103" y="160"/>
                    <a:pt x="103" y="1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25">
              <a:extLst>
                <a:ext uri="{FF2B5EF4-FFF2-40B4-BE49-F238E27FC236}">
                  <a16:creationId xmlns:a16="http://schemas.microsoft.com/office/drawing/2014/main" id="{A0AE5FC0-2EFF-E486-E0E5-667F87A4FB53}"/>
                </a:ext>
              </a:extLst>
            </p:cNvPr>
            <p:cNvSpPr/>
            <p:nvPr/>
          </p:nvSpPr>
          <p:spPr bwMode="auto">
            <a:xfrm>
              <a:off x="8004175" y="2682875"/>
              <a:ext cx="661988" cy="1566863"/>
            </a:xfrm>
            <a:custGeom>
              <a:avLst/>
              <a:gdLst>
                <a:gd name="T0" fmla="*/ 0 w 104"/>
                <a:gd name="T1" fmla="*/ 121 h 245"/>
                <a:gd name="T2" fmla="*/ 0 w 104"/>
                <a:gd name="T3" fmla="*/ 17 h 245"/>
                <a:gd name="T4" fmla="*/ 17 w 104"/>
                <a:gd name="T5" fmla="*/ 0 h 245"/>
                <a:gd name="T6" fmla="*/ 91 w 104"/>
                <a:gd name="T7" fmla="*/ 0 h 245"/>
                <a:gd name="T8" fmla="*/ 103 w 104"/>
                <a:gd name="T9" fmla="*/ 13 h 245"/>
                <a:gd name="T10" fmla="*/ 103 w 104"/>
                <a:gd name="T11" fmla="*/ 233 h 245"/>
                <a:gd name="T12" fmla="*/ 92 w 104"/>
                <a:gd name="T13" fmla="*/ 244 h 245"/>
                <a:gd name="T14" fmla="*/ 14 w 104"/>
                <a:gd name="T15" fmla="*/ 244 h 245"/>
                <a:gd name="T16" fmla="*/ 0 w 104"/>
                <a:gd name="T17" fmla="*/ 229 h 245"/>
                <a:gd name="T18" fmla="*/ 0 w 104"/>
                <a:gd name="T19" fmla="*/ 121 h 245"/>
                <a:gd name="T20" fmla="*/ 0 w 104"/>
                <a:gd name="T21" fmla="*/ 1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245">
                  <a:moveTo>
                    <a:pt x="0" y="121"/>
                  </a:moveTo>
                  <a:cubicBezTo>
                    <a:pt x="0" y="86"/>
                    <a:pt x="1" y="52"/>
                    <a:pt x="0" y="17"/>
                  </a:cubicBezTo>
                  <a:cubicBezTo>
                    <a:pt x="0" y="4"/>
                    <a:pt x="4" y="0"/>
                    <a:pt x="17" y="0"/>
                  </a:cubicBezTo>
                  <a:cubicBezTo>
                    <a:pt x="42" y="1"/>
                    <a:pt x="66" y="1"/>
                    <a:pt x="91" y="0"/>
                  </a:cubicBezTo>
                  <a:cubicBezTo>
                    <a:pt x="100" y="0"/>
                    <a:pt x="104" y="4"/>
                    <a:pt x="103" y="13"/>
                  </a:cubicBezTo>
                  <a:cubicBezTo>
                    <a:pt x="103" y="86"/>
                    <a:pt x="103" y="160"/>
                    <a:pt x="103" y="233"/>
                  </a:cubicBezTo>
                  <a:cubicBezTo>
                    <a:pt x="103" y="241"/>
                    <a:pt x="101" y="245"/>
                    <a:pt x="92" y="244"/>
                  </a:cubicBezTo>
                  <a:cubicBezTo>
                    <a:pt x="66" y="244"/>
                    <a:pt x="40" y="244"/>
                    <a:pt x="14" y="244"/>
                  </a:cubicBezTo>
                  <a:cubicBezTo>
                    <a:pt x="2" y="245"/>
                    <a:pt x="0" y="239"/>
                    <a:pt x="0" y="229"/>
                  </a:cubicBezTo>
                  <a:cubicBezTo>
                    <a:pt x="0" y="193"/>
                    <a:pt x="0" y="157"/>
                    <a:pt x="0" y="121"/>
                  </a:cubicBezTo>
                  <a:cubicBezTo>
                    <a:pt x="0" y="121"/>
                    <a:pt x="0" y="121"/>
                    <a:pt x="0" y="1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26">
              <a:extLst>
                <a:ext uri="{FF2B5EF4-FFF2-40B4-BE49-F238E27FC236}">
                  <a16:creationId xmlns:a16="http://schemas.microsoft.com/office/drawing/2014/main" id="{94113FB8-FD5B-3FF0-4496-91DF75D59CBA}"/>
                </a:ext>
              </a:extLst>
            </p:cNvPr>
            <p:cNvSpPr/>
            <p:nvPr/>
          </p:nvSpPr>
          <p:spPr bwMode="auto">
            <a:xfrm>
              <a:off x="7426325" y="2222500"/>
              <a:ext cx="1824038" cy="371475"/>
            </a:xfrm>
            <a:custGeom>
              <a:avLst/>
              <a:gdLst>
                <a:gd name="T0" fmla="*/ 143 w 287"/>
                <a:gd name="T1" fmla="*/ 57 h 58"/>
                <a:gd name="T2" fmla="*/ 19 w 287"/>
                <a:gd name="T3" fmla="*/ 58 h 58"/>
                <a:gd name="T4" fmla="*/ 1 w 287"/>
                <a:gd name="T5" fmla="*/ 42 h 58"/>
                <a:gd name="T6" fmla="*/ 41 w 287"/>
                <a:gd name="T7" fmla="*/ 0 h 58"/>
                <a:gd name="T8" fmla="*/ 269 w 287"/>
                <a:gd name="T9" fmla="*/ 0 h 58"/>
                <a:gd name="T10" fmla="*/ 286 w 287"/>
                <a:gd name="T11" fmla="*/ 18 h 58"/>
                <a:gd name="T12" fmla="*/ 248 w 287"/>
                <a:gd name="T13" fmla="*/ 58 h 58"/>
                <a:gd name="T14" fmla="*/ 143 w 287"/>
                <a:gd name="T15" fmla="*/ 58 h 58"/>
                <a:gd name="T16" fmla="*/ 143 w 287"/>
                <a:gd name="T17"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7" h="57">
                  <a:moveTo>
                    <a:pt x="143" y="57"/>
                  </a:moveTo>
                  <a:cubicBezTo>
                    <a:pt x="101" y="57"/>
                    <a:pt x="60" y="57"/>
                    <a:pt x="19" y="58"/>
                  </a:cubicBezTo>
                  <a:cubicBezTo>
                    <a:pt x="7" y="58"/>
                    <a:pt x="1" y="55"/>
                    <a:pt x="1" y="42"/>
                  </a:cubicBezTo>
                  <a:cubicBezTo>
                    <a:pt x="1" y="0"/>
                    <a:pt x="0" y="0"/>
                    <a:pt x="41" y="0"/>
                  </a:cubicBezTo>
                  <a:cubicBezTo>
                    <a:pt x="117" y="0"/>
                    <a:pt x="193" y="1"/>
                    <a:pt x="269" y="0"/>
                  </a:cubicBezTo>
                  <a:cubicBezTo>
                    <a:pt x="283" y="0"/>
                    <a:pt x="287" y="5"/>
                    <a:pt x="286" y="18"/>
                  </a:cubicBezTo>
                  <a:cubicBezTo>
                    <a:pt x="286" y="57"/>
                    <a:pt x="286" y="57"/>
                    <a:pt x="248" y="58"/>
                  </a:cubicBezTo>
                  <a:cubicBezTo>
                    <a:pt x="213" y="58"/>
                    <a:pt x="178" y="58"/>
                    <a:pt x="143" y="58"/>
                  </a:cubicBezTo>
                  <a:cubicBezTo>
                    <a:pt x="143" y="57"/>
                    <a:pt x="143" y="57"/>
                    <a:pt x="143" y="5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27">
              <a:extLst>
                <a:ext uri="{FF2B5EF4-FFF2-40B4-BE49-F238E27FC236}">
                  <a16:creationId xmlns:a16="http://schemas.microsoft.com/office/drawing/2014/main" id="{7E423E1C-E825-8AF5-DD60-C59E68562306}"/>
                </a:ext>
              </a:extLst>
            </p:cNvPr>
            <p:cNvSpPr/>
            <p:nvPr/>
          </p:nvSpPr>
          <p:spPr bwMode="auto">
            <a:xfrm>
              <a:off x="10134600" y="2222500"/>
              <a:ext cx="935038" cy="365125"/>
            </a:xfrm>
            <a:custGeom>
              <a:avLst/>
              <a:gdLst>
                <a:gd name="T0" fmla="*/ 73 w 147"/>
                <a:gd name="T1" fmla="*/ 56 h 57"/>
                <a:gd name="T2" fmla="*/ 17 w 147"/>
                <a:gd name="T3" fmla="*/ 57 h 57"/>
                <a:gd name="T4" fmla="*/ 1 w 147"/>
                <a:gd name="T5" fmla="*/ 42 h 57"/>
                <a:gd name="T6" fmla="*/ 41 w 147"/>
                <a:gd name="T7" fmla="*/ 1 h 57"/>
                <a:gd name="T8" fmla="*/ 130 w 147"/>
                <a:gd name="T9" fmla="*/ 0 h 57"/>
                <a:gd name="T10" fmla="*/ 146 w 147"/>
                <a:gd name="T11" fmla="*/ 16 h 57"/>
                <a:gd name="T12" fmla="*/ 107 w 147"/>
                <a:gd name="T13" fmla="*/ 56 h 57"/>
                <a:gd name="T14" fmla="*/ 73 w 147"/>
                <a:gd name="T15" fmla="*/ 56 h 57"/>
                <a:gd name="T16" fmla="*/ 73 w 147"/>
                <a:gd name="T17"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57">
                  <a:moveTo>
                    <a:pt x="73" y="56"/>
                  </a:moveTo>
                  <a:cubicBezTo>
                    <a:pt x="54" y="56"/>
                    <a:pt x="36" y="56"/>
                    <a:pt x="17" y="57"/>
                  </a:cubicBezTo>
                  <a:cubicBezTo>
                    <a:pt x="6" y="57"/>
                    <a:pt x="1" y="55"/>
                    <a:pt x="1" y="42"/>
                  </a:cubicBezTo>
                  <a:cubicBezTo>
                    <a:pt x="0" y="1"/>
                    <a:pt x="0" y="1"/>
                    <a:pt x="41" y="1"/>
                  </a:cubicBezTo>
                  <a:cubicBezTo>
                    <a:pt x="70" y="1"/>
                    <a:pt x="100" y="1"/>
                    <a:pt x="130" y="0"/>
                  </a:cubicBezTo>
                  <a:cubicBezTo>
                    <a:pt x="142" y="0"/>
                    <a:pt x="146" y="4"/>
                    <a:pt x="146" y="16"/>
                  </a:cubicBezTo>
                  <a:cubicBezTo>
                    <a:pt x="147" y="57"/>
                    <a:pt x="147" y="57"/>
                    <a:pt x="107" y="56"/>
                  </a:cubicBezTo>
                  <a:cubicBezTo>
                    <a:pt x="95" y="56"/>
                    <a:pt x="84" y="56"/>
                    <a:pt x="73" y="56"/>
                  </a:cubicBezTo>
                  <a:cubicBezTo>
                    <a:pt x="73" y="56"/>
                    <a:pt x="73" y="56"/>
                    <a:pt x="73" y="5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28">
              <a:extLst>
                <a:ext uri="{FF2B5EF4-FFF2-40B4-BE49-F238E27FC236}">
                  <a16:creationId xmlns:a16="http://schemas.microsoft.com/office/drawing/2014/main" id="{ABC2CE67-0592-16BD-5BFC-C08DBF695527}"/>
                </a:ext>
              </a:extLst>
            </p:cNvPr>
            <p:cNvSpPr/>
            <p:nvPr/>
          </p:nvSpPr>
          <p:spPr bwMode="auto">
            <a:xfrm>
              <a:off x="9358313" y="3884613"/>
              <a:ext cx="941388" cy="365125"/>
            </a:xfrm>
            <a:custGeom>
              <a:avLst/>
              <a:gdLst>
                <a:gd name="T0" fmla="*/ 77 w 148"/>
                <a:gd name="T1" fmla="*/ 1 h 57"/>
                <a:gd name="T2" fmla="*/ 131 w 148"/>
                <a:gd name="T3" fmla="*/ 1 h 57"/>
                <a:gd name="T4" fmla="*/ 147 w 148"/>
                <a:gd name="T5" fmla="*/ 16 h 57"/>
                <a:gd name="T6" fmla="*/ 107 w 148"/>
                <a:gd name="T7" fmla="*/ 56 h 57"/>
                <a:gd name="T8" fmla="*/ 17 w 148"/>
                <a:gd name="T9" fmla="*/ 57 h 57"/>
                <a:gd name="T10" fmla="*/ 1 w 148"/>
                <a:gd name="T11" fmla="*/ 41 h 57"/>
                <a:gd name="T12" fmla="*/ 41 w 148"/>
                <a:gd name="T13" fmla="*/ 1 h 57"/>
                <a:gd name="T14" fmla="*/ 77 w 148"/>
                <a:gd name="T15" fmla="*/ 1 h 57"/>
                <a:gd name="T16" fmla="*/ 77 w 148"/>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57">
                  <a:moveTo>
                    <a:pt x="77" y="1"/>
                  </a:moveTo>
                  <a:cubicBezTo>
                    <a:pt x="95" y="1"/>
                    <a:pt x="113" y="1"/>
                    <a:pt x="131" y="1"/>
                  </a:cubicBezTo>
                  <a:cubicBezTo>
                    <a:pt x="142" y="0"/>
                    <a:pt x="147" y="2"/>
                    <a:pt x="147" y="16"/>
                  </a:cubicBezTo>
                  <a:cubicBezTo>
                    <a:pt x="147" y="56"/>
                    <a:pt x="148" y="56"/>
                    <a:pt x="107" y="56"/>
                  </a:cubicBezTo>
                  <a:cubicBezTo>
                    <a:pt x="77" y="56"/>
                    <a:pt x="47" y="56"/>
                    <a:pt x="17" y="57"/>
                  </a:cubicBezTo>
                  <a:cubicBezTo>
                    <a:pt x="5" y="57"/>
                    <a:pt x="1" y="53"/>
                    <a:pt x="1" y="41"/>
                  </a:cubicBezTo>
                  <a:cubicBezTo>
                    <a:pt x="1" y="1"/>
                    <a:pt x="0" y="1"/>
                    <a:pt x="41" y="1"/>
                  </a:cubicBezTo>
                  <a:cubicBezTo>
                    <a:pt x="53" y="1"/>
                    <a:pt x="65" y="1"/>
                    <a:pt x="77" y="1"/>
                  </a:cubicBezTo>
                  <a:cubicBezTo>
                    <a:pt x="77" y="1"/>
                    <a:pt x="77" y="1"/>
                    <a:pt x="77"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999" name="Grupo 998">
            <a:extLst>
              <a:ext uri="{FF2B5EF4-FFF2-40B4-BE49-F238E27FC236}">
                <a16:creationId xmlns:a16="http://schemas.microsoft.com/office/drawing/2014/main" id="{377C9E4C-2B38-399D-73AA-A648A6930BB3}"/>
              </a:ext>
            </a:extLst>
          </p:cNvPr>
          <p:cNvGrpSpPr/>
          <p:nvPr/>
        </p:nvGrpSpPr>
        <p:grpSpPr>
          <a:xfrm>
            <a:off x="1762125" y="4879976"/>
            <a:ext cx="4981575" cy="1654175"/>
            <a:chOff x="1762125" y="4879976"/>
            <a:chExt cx="4981575" cy="1654175"/>
          </a:xfrm>
        </p:grpSpPr>
        <p:sp>
          <p:nvSpPr>
            <p:cNvPr id="36" name="Freeform 32">
              <a:extLst>
                <a:ext uri="{FF2B5EF4-FFF2-40B4-BE49-F238E27FC236}">
                  <a16:creationId xmlns:a16="http://schemas.microsoft.com/office/drawing/2014/main" id="{19218539-A5E7-56EE-74FD-5D113C0C1B60}"/>
                </a:ext>
              </a:extLst>
            </p:cNvPr>
            <p:cNvSpPr/>
            <p:nvPr/>
          </p:nvSpPr>
          <p:spPr bwMode="auto">
            <a:xfrm>
              <a:off x="1762125" y="5227638"/>
              <a:ext cx="760413" cy="1201738"/>
            </a:xfrm>
            <a:custGeom>
              <a:avLst/>
              <a:gdLst>
                <a:gd name="T0" fmla="*/ 136 w 191"/>
                <a:gd name="T1" fmla="*/ 200 h 301"/>
                <a:gd name="T2" fmla="*/ 102 w 191"/>
                <a:gd name="T3" fmla="*/ 197 h 301"/>
                <a:gd name="T4" fmla="*/ 86 w 191"/>
                <a:gd name="T5" fmla="*/ 209 h 301"/>
                <a:gd name="T6" fmla="*/ 52 w 191"/>
                <a:gd name="T7" fmla="*/ 268 h 301"/>
                <a:gd name="T8" fmla="*/ 56 w 191"/>
                <a:gd name="T9" fmla="*/ 285 h 301"/>
                <a:gd name="T10" fmla="*/ 57 w 191"/>
                <a:gd name="T11" fmla="*/ 293 h 301"/>
                <a:gd name="T12" fmla="*/ 32 w 191"/>
                <a:gd name="T13" fmla="*/ 300 h 301"/>
                <a:gd name="T14" fmla="*/ 15 w 191"/>
                <a:gd name="T15" fmla="*/ 286 h 301"/>
                <a:gd name="T16" fmla="*/ 12 w 191"/>
                <a:gd name="T17" fmla="*/ 280 h 301"/>
                <a:gd name="T18" fmla="*/ 15 w 191"/>
                <a:gd name="T19" fmla="*/ 253 h 301"/>
                <a:gd name="T20" fmla="*/ 35 w 191"/>
                <a:gd name="T21" fmla="*/ 223 h 301"/>
                <a:gd name="T22" fmla="*/ 63 w 191"/>
                <a:gd name="T23" fmla="*/ 179 h 301"/>
                <a:gd name="T24" fmla="*/ 65 w 191"/>
                <a:gd name="T25" fmla="*/ 176 h 301"/>
                <a:gd name="T26" fmla="*/ 86 w 191"/>
                <a:gd name="T27" fmla="*/ 111 h 301"/>
                <a:gd name="T28" fmla="*/ 123 w 191"/>
                <a:gd name="T29" fmla="*/ 34 h 301"/>
                <a:gd name="T30" fmla="*/ 152 w 191"/>
                <a:gd name="T31" fmla="*/ 4 h 301"/>
                <a:gd name="T32" fmla="*/ 169 w 191"/>
                <a:gd name="T33" fmla="*/ 10 h 301"/>
                <a:gd name="T34" fmla="*/ 187 w 191"/>
                <a:gd name="T35" fmla="*/ 57 h 301"/>
                <a:gd name="T36" fmla="*/ 168 w 191"/>
                <a:gd name="T37" fmla="*/ 65 h 301"/>
                <a:gd name="T38" fmla="*/ 152 w 191"/>
                <a:gd name="T39" fmla="*/ 72 h 301"/>
                <a:gd name="T40" fmla="*/ 166 w 191"/>
                <a:gd name="T41" fmla="*/ 85 h 301"/>
                <a:gd name="T42" fmla="*/ 170 w 191"/>
                <a:gd name="T43" fmla="*/ 87 h 301"/>
                <a:gd name="T44" fmla="*/ 171 w 191"/>
                <a:gd name="T45" fmla="*/ 94 h 301"/>
                <a:gd name="T46" fmla="*/ 160 w 191"/>
                <a:gd name="T47" fmla="*/ 145 h 301"/>
                <a:gd name="T48" fmla="*/ 157 w 191"/>
                <a:gd name="T49" fmla="*/ 178 h 301"/>
                <a:gd name="T50" fmla="*/ 146 w 191"/>
                <a:gd name="T51" fmla="*/ 197 h 301"/>
                <a:gd name="T52" fmla="*/ 136 w 191"/>
                <a:gd name="T53" fmla="*/ 2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1" h="301">
                  <a:moveTo>
                    <a:pt x="136" y="200"/>
                  </a:moveTo>
                  <a:cubicBezTo>
                    <a:pt x="124" y="198"/>
                    <a:pt x="113" y="200"/>
                    <a:pt x="102" y="197"/>
                  </a:cubicBezTo>
                  <a:cubicBezTo>
                    <a:pt x="94" y="195"/>
                    <a:pt x="89" y="203"/>
                    <a:pt x="86" y="209"/>
                  </a:cubicBezTo>
                  <a:cubicBezTo>
                    <a:pt x="78" y="231"/>
                    <a:pt x="70" y="252"/>
                    <a:pt x="52" y="268"/>
                  </a:cubicBezTo>
                  <a:cubicBezTo>
                    <a:pt x="47" y="272"/>
                    <a:pt x="42" y="282"/>
                    <a:pt x="56" y="285"/>
                  </a:cubicBezTo>
                  <a:cubicBezTo>
                    <a:pt x="60" y="286"/>
                    <a:pt x="63" y="291"/>
                    <a:pt x="57" y="293"/>
                  </a:cubicBezTo>
                  <a:cubicBezTo>
                    <a:pt x="49" y="296"/>
                    <a:pt x="41" y="301"/>
                    <a:pt x="32" y="300"/>
                  </a:cubicBezTo>
                  <a:cubicBezTo>
                    <a:pt x="23" y="299"/>
                    <a:pt x="16" y="297"/>
                    <a:pt x="15" y="286"/>
                  </a:cubicBezTo>
                  <a:cubicBezTo>
                    <a:pt x="14" y="284"/>
                    <a:pt x="14" y="282"/>
                    <a:pt x="12" y="280"/>
                  </a:cubicBezTo>
                  <a:cubicBezTo>
                    <a:pt x="0" y="264"/>
                    <a:pt x="0" y="264"/>
                    <a:pt x="15" y="253"/>
                  </a:cubicBezTo>
                  <a:cubicBezTo>
                    <a:pt x="25" y="245"/>
                    <a:pt x="28" y="233"/>
                    <a:pt x="35" y="223"/>
                  </a:cubicBezTo>
                  <a:cubicBezTo>
                    <a:pt x="44" y="209"/>
                    <a:pt x="50" y="192"/>
                    <a:pt x="63" y="179"/>
                  </a:cubicBezTo>
                  <a:cubicBezTo>
                    <a:pt x="63" y="178"/>
                    <a:pt x="65" y="177"/>
                    <a:pt x="65" y="176"/>
                  </a:cubicBezTo>
                  <a:cubicBezTo>
                    <a:pt x="61" y="150"/>
                    <a:pt x="75" y="130"/>
                    <a:pt x="86" y="111"/>
                  </a:cubicBezTo>
                  <a:cubicBezTo>
                    <a:pt x="101" y="86"/>
                    <a:pt x="111" y="60"/>
                    <a:pt x="123" y="34"/>
                  </a:cubicBezTo>
                  <a:cubicBezTo>
                    <a:pt x="129" y="20"/>
                    <a:pt x="137" y="9"/>
                    <a:pt x="152" y="4"/>
                  </a:cubicBezTo>
                  <a:cubicBezTo>
                    <a:pt x="160" y="0"/>
                    <a:pt x="163" y="7"/>
                    <a:pt x="169" y="10"/>
                  </a:cubicBezTo>
                  <a:cubicBezTo>
                    <a:pt x="187" y="21"/>
                    <a:pt x="191" y="37"/>
                    <a:pt x="187" y="57"/>
                  </a:cubicBezTo>
                  <a:cubicBezTo>
                    <a:pt x="183" y="65"/>
                    <a:pt x="175" y="64"/>
                    <a:pt x="168" y="65"/>
                  </a:cubicBezTo>
                  <a:cubicBezTo>
                    <a:pt x="162" y="67"/>
                    <a:pt x="154" y="65"/>
                    <a:pt x="152" y="72"/>
                  </a:cubicBezTo>
                  <a:cubicBezTo>
                    <a:pt x="151" y="81"/>
                    <a:pt x="160" y="83"/>
                    <a:pt x="166" y="85"/>
                  </a:cubicBezTo>
                  <a:cubicBezTo>
                    <a:pt x="167" y="86"/>
                    <a:pt x="169" y="86"/>
                    <a:pt x="170" y="87"/>
                  </a:cubicBezTo>
                  <a:cubicBezTo>
                    <a:pt x="172" y="89"/>
                    <a:pt x="173" y="91"/>
                    <a:pt x="171" y="94"/>
                  </a:cubicBezTo>
                  <a:cubicBezTo>
                    <a:pt x="165" y="110"/>
                    <a:pt x="164" y="128"/>
                    <a:pt x="160" y="145"/>
                  </a:cubicBezTo>
                  <a:cubicBezTo>
                    <a:pt x="157" y="156"/>
                    <a:pt x="155" y="166"/>
                    <a:pt x="157" y="178"/>
                  </a:cubicBezTo>
                  <a:cubicBezTo>
                    <a:pt x="158" y="186"/>
                    <a:pt x="153" y="193"/>
                    <a:pt x="146" y="197"/>
                  </a:cubicBezTo>
                  <a:cubicBezTo>
                    <a:pt x="143" y="198"/>
                    <a:pt x="140" y="201"/>
                    <a:pt x="136" y="200"/>
                  </a:cubicBezTo>
                  <a:close/>
                </a:path>
              </a:pathLst>
            </a:custGeom>
            <a:solidFill>
              <a:srgbClr val="0B16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33">
              <a:extLst>
                <a:ext uri="{FF2B5EF4-FFF2-40B4-BE49-F238E27FC236}">
                  <a16:creationId xmlns:a16="http://schemas.microsoft.com/office/drawing/2014/main" id="{5977A8B6-0E2C-8AC5-C77B-4276A414656D}"/>
                </a:ext>
              </a:extLst>
            </p:cNvPr>
            <p:cNvSpPr/>
            <p:nvPr/>
          </p:nvSpPr>
          <p:spPr bwMode="auto">
            <a:xfrm>
              <a:off x="3313113" y="5610226"/>
              <a:ext cx="623888" cy="850900"/>
            </a:xfrm>
            <a:custGeom>
              <a:avLst/>
              <a:gdLst>
                <a:gd name="T0" fmla="*/ 74 w 157"/>
                <a:gd name="T1" fmla="*/ 17 h 213"/>
                <a:gd name="T2" fmla="*/ 84 w 157"/>
                <a:gd name="T3" fmla="*/ 75 h 213"/>
                <a:gd name="T4" fmla="*/ 89 w 157"/>
                <a:gd name="T5" fmla="*/ 88 h 213"/>
                <a:gd name="T6" fmla="*/ 102 w 157"/>
                <a:gd name="T7" fmla="*/ 145 h 213"/>
                <a:gd name="T8" fmla="*/ 113 w 157"/>
                <a:gd name="T9" fmla="*/ 169 h 213"/>
                <a:gd name="T10" fmla="*/ 141 w 157"/>
                <a:gd name="T11" fmla="*/ 175 h 213"/>
                <a:gd name="T12" fmla="*/ 153 w 157"/>
                <a:gd name="T13" fmla="*/ 179 h 213"/>
                <a:gd name="T14" fmla="*/ 149 w 157"/>
                <a:gd name="T15" fmla="*/ 189 h 213"/>
                <a:gd name="T16" fmla="*/ 103 w 157"/>
                <a:gd name="T17" fmla="*/ 207 h 213"/>
                <a:gd name="T18" fmla="*/ 94 w 157"/>
                <a:gd name="T19" fmla="*/ 200 h 213"/>
                <a:gd name="T20" fmla="*/ 87 w 157"/>
                <a:gd name="T21" fmla="*/ 175 h 213"/>
                <a:gd name="T22" fmla="*/ 78 w 157"/>
                <a:gd name="T23" fmla="*/ 167 h 213"/>
                <a:gd name="T24" fmla="*/ 55 w 157"/>
                <a:gd name="T25" fmla="*/ 112 h 213"/>
                <a:gd name="T26" fmla="*/ 43 w 157"/>
                <a:gd name="T27" fmla="*/ 81 h 213"/>
                <a:gd name="T28" fmla="*/ 39 w 157"/>
                <a:gd name="T29" fmla="*/ 180 h 213"/>
                <a:gd name="T30" fmla="*/ 51 w 157"/>
                <a:gd name="T31" fmla="*/ 196 h 213"/>
                <a:gd name="T32" fmla="*/ 59 w 157"/>
                <a:gd name="T33" fmla="*/ 205 h 213"/>
                <a:gd name="T34" fmla="*/ 50 w 157"/>
                <a:gd name="T35" fmla="*/ 211 h 213"/>
                <a:gd name="T36" fmla="*/ 36 w 157"/>
                <a:gd name="T37" fmla="*/ 213 h 213"/>
                <a:gd name="T38" fmla="*/ 20 w 157"/>
                <a:gd name="T39" fmla="*/ 190 h 213"/>
                <a:gd name="T40" fmla="*/ 16 w 157"/>
                <a:gd name="T41" fmla="*/ 174 h 213"/>
                <a:gd name="T42" fmla="*/ 12 w 157"/>
                <a:gd name="T43" fmla="*/ 166 h 213"/>
                <a:gd name="T44" fmla="*/ 6 w 157"/>
                <a:gd name="T45" fmla="*/ 50 h 213"/>
                <a:gd name="T46" fmla="*/ 4 w 157"/>
                <a:gd name="T47" fmla="*/ 33 h 213"/>
                <a:gd name="T48" fmla="*/ 7 w 157"/>
                <a:gd name="T49" fmla="*/ 16 h 213"/>
                <a:gd name="T50" fmla="*/ 24 w 157"/>
                <a:gd name="T51" fmla="*/ 0 h 213"/>
                <a:gd name="T52" fmla="*/ 56 w 157"/>
                <a:gd name="T53" fmla="*/ 2 h 213"/>
                <a:gd name="T54" fmla="*/ 74 w 157"/>
                <a:gd name="T55" fmla="*/ 1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7" h="213">
                  <a:moveTo>
                    <a:pt x="74" y="17"/>
                  </a:moveTo>
                  <a:cubicBezTo>
                    <a:pt x="79" y="36"/>
                    <a:pt x="83" y="55"/>
                    <a:pt x="84" y="75"/>
                  </a:cubicBezTo>
                  <a:cubicBezTo>
                    <a:pt x="84" y="80"/>
                    <a:pt x="88" y="83"/>
                    <a:pt x="89" y="88"/>
                  </a:cubicBezTo>
                  <a:cubicBezTo>
                    <a:pt x="93" y="107"/>
                    <a:pt x="98" y="126"/>
                    <a:pt x="102" y="145"/>
                  </a:cubicBezTo>
                  <a:cubicBezTo>
                    <a:pt x="104" y="154"/>
                    <a:pt x="107" y="162"/>
                    <a:pt x="113" y="169"/>
                  </a:cubicBezTo>
                  <a:cubicBezTo>
                    <a:pt x="120" y="178"/>
                    <a:pt x="130" y="180"/>
                    <a:pt x="141" y="175"/>
                  </a:cubicBezTo>
                  <a:cubicBezTo>
                    <a:pt x="146" y="172"/>
                    <a:pt x="150" y="174"/>
                    <a:pt x="153" y="179"/>
                  </a:cubicBezTo>
                  <a:cubicBezTo>
                    <a:pt x="157" y="185"/>
                    <a:pt x="152" y="187"/>
                    <a:pt x="149" y="189"/>
                  </a:cubicBezTo>
                  <a:cubicBezTo>
                    <a:pt x="135" y="200"/>
                    <a:pt x="117" y="200"/>
                    <a:pt x="103" y="207"/>
                  </a:cubicBezTo>
                  <a:cubicBezTo>
                    <a:pt x="97" y="211"/>
                    <a:pt x="95" y="206"/>
                    <a:pt x="94" y="200"/>
                  </a:cubicBezTo>
                  <a:cubicBezTo>
                    <a:pt x="93" y="191"/>
                    <a:pt x="96" y="180"/>
                    <a:pt x="87" y="175"/>
                  </a:cubicBezTo>
                  <a:cubicBezTo>
                    <a:pt x="82" y="173"/>
                    <a:pt x="81" y="170"/>
                    <a:pt x="78" y="167"/>
                  </a:cubicBezTo>
                  <a:cubicBezTo>
                    <a:pt x="66" y="150"/>
                    <a:pt x="62" y="131"/>
                    <a:pt x="55" y="112"/>
                  </a:cubicBezTo>
                  <a:cubicBezTo>
                    <a:pt x="51" y="102"/>
                    <a:pt x="48" y="93"/>
                    <a:pt x="43" y="81"/>
                  </a:cubicBezTo>
                  <a:cubicBezTo>
                    <a:pt x="38" y="116"/>
                    <a:pt x="42" y="148"/>
                    <a:pt x="39" y="180"/>
                  </a:cubicBezTo>
                  <a:cubicBezTo>
                    <a:pt x="38" y="188"/>
                    <a:pt x="43" y="194"/>
                    <a:pt x="51" y="196"/>
                  </a:cubicBezTo>
                  <a:cubicBezTo>
                    <a:pt x="57" y="197"/>
                    <a:pt x="59" y="200"/>
                    <a:pt x="59" y="205"/>
                  </a:cubicBezTo>
                  <a:cubicBezTo>
                    <a:pt x="59" y="211"/>
                    <a:pt x="54" y="210"/>
                    <a:pt x="50" y="211"/>
                  </a:cubicBezTo>
                  <a:cubicBezTo>
                    <a:pt x="45" y="212"/>
                    <a:pt x="40" y="213"/>
                    <a:pt x="36" y="213"/>
                  </a:cubicBezTo>
                  <a:cubicBezTo>
                    <a:pt x="14" y="212"/>
                    <a:pt x="12" y="209"/>
                    <a:pt x="20" y="190"/>
                  </a:cubicBezTo>
                  <a:cubicBezTo>
                    <a:pt x="23" y="184"/>
                    <a:pt x="25" y="178"/>
                    <a:pt x="16" y="174"/>
                  </a:cubicBezTo>
                  <a:cubicBezTo>
                    <a:pt x="14" y="173"/>
                    <a:pt x="12" y="170"/>
                    <a:pt x="12" y="166"/>
                  </a:cubicBezTo>
                  <a:cubicBezTo>
                    <a:pt x="6" y="128"/>
                    <a:pt x="0" y="89"/>
                    <a:pt x="6" y="50"/>
                  </a:cubicBezTo>
                  <a:cubicBezTo>
                    <a:pt x="7" y="44"/>
                    <a:pt x="3" y="39"/>
                    <a:pt x="4" y="33"/>
                  </a:cubicBezTo>
                  <a:cubicBezTo>
                    <a:pt x="7" y="28"/>
                    <a:pt x="7" y="22"/>
                    <a:pt x="7" y="16"/>
                  </a:cubicBezTo>
                  <a:cubicBezTo>
                    <a:pt x="7" y="1"/>
                    <a:pt x="8" y="0"/>
                    <a:pt x="24" y="0"/>
                  </a:cubicBezTo>
                  <a:cubicBezTo>
                    <a:pt x="34" y="2"/>
                    <a:pt x="45" y="2"/>
                    <a:pt x="56" y="2"/>
                  </a:cubicBezTo>
                  <a:cubicBezTo>
                    <a:pt x="72" y="2"/>
                    <a:pt x="72" y="2"/>
                    <a:pt x="74" y="17"/>
                  </a:cubicBezTo>
                  <a:close/>
                </a:path>
              </a:pathLst>
            </a:custGeom>
            <a:solidFill>
              <a:srgbClr val="0D15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34">
              <a:extLst>
                <a:ext uri="{FF2B5EF4-FFF2-40B4-BE49-F238E27FC236}">
                  <a16:creationId xmlns:a16="http://schemas.microsoft.com/office/drawing/2014/main" id="{C1EA225A-B6A7-5361-1463-53598FA85C80}"/>
                </a:ext>
              </a:extLst>
            </p:cNvPr>
            <p:cNvSpPr/>
            <p:nvPr/>
          </p:nvSpPr>
          <p:spPr bwMode="auto">
            <a:xfrm>
              <a:off x="2565400" y="5183188"/>
              <a:ext cx="422275" cy="830263"/>
            </a:xfrm>
            <a:custGeom>
              <a:avLst/>
              <a:gdLst>
                <a:gd name="T0" fmla="*/ 34 w 106"/>
                <a:gd name="T1" fmla="*/ 2 h 208"/>
                <a:gd name="T2" fmla="*/ 74 w 106"/>
                <a:gd name="T3" fmla="*/ 42 h 208"/>
                <a:gd name="T4" fmla="*/ 96 w 106"/>
                <a:gd name="T5" fmla="*/ 112 h 208"/>
                <a:gd name="T6" fmla="*/ 95 w 106"/>
                <a:gd name="T7" fmla="*/ 134 h 208"/>
                <a:gd name="T8" fmla="*/ 105 w 106"/>
                <a:gd name="T9" fmla="*/ 192 h 208"/>
                <a:gd name="T10" fmla="*/ 104 w 106"/>
                <a:gd name="T11" fmla="*/ 198 h 208"/>
                <a:gd name="T12" fmla="*/ 78 w 106"/>
                <a:gd name="T13" fmla="*/ 205 h 208"/>
                <a:gd name="T14" fmla="*/ 67 w 106"/>
                <a:gd name="T15" fmla="*/ 194 h 208"/>
                <a:gd name="T16" fmla="*/ 44 w 106"/>
                <a:gd name="T17" fmla="*/ 141 h 208"/>
                <a:gd name="T18" fmla="*/ 36 w 106"/>
                <a:gd name="T19" fmla="*/ 135 h 208"/>
                <a:gd name="T20" fmla="*/ 23 w 106"/>
                <a:gd name="T21" fmla="*/ 142 h 208"/>
                <a:gd name="T22" fmla="*/ 20 w 106"/>
                <a:gd name="T23" fmla="*/ 182 h 208"/>
                <a:gd name="T24" fmla="*/ 2 w 106"/>
                <a:gd name="T25" fmla="*/ 99 h 208"/>
                <a:gd name="T26" fmla="*/ 9 w 106"/>
                <a:gd name="T27" fmla="*/ 94 h 208"/>
                <a:gd name="T28" fmla="*/ 42 w 106"/>
                <a:gd name="T29" fmla="*/ 67 h 208"/>
                <a:gd name="T30" fmla="*/ 50 w 106"/>
                <a:gd name="T31" fmla="*/ 35 h 208"/>
                <a:gd name="T32" fmla="*/ 35 w 106"/>
                <a:gd name="T33" fmla="*/ 25 h 208"/>
                <a:gd name="T34" fmla="*/ 25 w 106"/>
                <a:gd name="T35" fmla="*/ 40 h 208"/>
                <a:gd name="T36" fmla="*/ 23 w 106"/>
                <a:gd name="T37" fmla="*/ 59 h 208"/>
                <a:gd name="T38" fmla="*/ 14 w 106"/>
                <a:gd name="T39" fmla="*/ 73 h 208"/>
                <a:gd name="T40" fmla="*/ 0 w 106"/>
                <a:gd name="T41" fmla="*/ 70 h 208"/>
                <a:gd name="T42" fmla="*/ 13 w 106"/>
                <a:gd name="T43" fmla="*/ 29 h 208"/>
                <a:gd name="T44" fmla="*/ 24 w 106"/>
                <a:gd name="T45" fmla="*/ 3 h 208"/>
                <a:gd name="T46" fmla="*/ 34 w 106"/>
                <a:gd name="T47" fmla="*/ 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5" h="208">
                  <a:moveTo>
                    <a:pt x="34" y="2"/>
                  </a:moveTo>
                  <a:cubicBezTo>
                    <a:pt x="53" y="10"/>
                    <a:pt x="65" y="25"/>
                    <a:pt x="74" y="42"/>
                  </a:cubicBezTo>
                  <a:cubicBezTo>
                    <a:pt x="85" y="64"/>
                    <a:pt x="89" y="89"/>
                    <a:pt x="96" y="112"/>
                  </a:cubicBezTo>
                  <a:cubicBezTo>
                    <a:pt x="99" y="118"/>
                    <a:pt x="95" y="126"/>
                    <a:pt x="95" y="134"/>
                  </a:cubicBezTo>
                  <a:cubicBezTo>
                    <a:pt x="95" y="154"/>
                    <a:pt x="100" y="173"/>
                    <a:pt x="105" y="192"/>
                  </a:cubicBezTo>
                  <a:cubicBezTo>
                    <a:pt x="106" y="194"/>
                    <a:pt x="106" y="197"/>
                    <a:pt x="104" y="198"/>
                  </a:cubicBezTo>
                  <a:cubicBezTo>
                    <a:pt x="95" y="201"/>
                    <a:pt x="88" y="208"/>
                    <a:pt x="78" y="205"/>
                  </a:cubicBezTo>
                  <a:cubicBezTo>
                    <a:pt x="72" y="203"/>
                    <a:pt x="69" y="199"/>
                    <a:pt x="67" y="194"/>
                  </a:cubicBezTo>
                  <a:cubicBezTo>
                    <a:pt x="59" y="177"/>
                    <a:pt x="49" y="160"/>
                    <a:pt x="44" y="141"/>
                  </a:cubicBezTo>
                  <a:cubicBezTo>
                    <a:pt x="43" y="135"/>
                    <a:pt x="40" y="134"/>
                    <a:pt x="36" y="135"/>
                  </a:cubicBezTo>
                  <a:cubicBezTo>
                    <a:pt x="30" y="135"/>
                    <a:pt x="25" y="135"/>
                    <a:pt x="23" y="142"/>
                  </a:cubicBezTo>
                  <a:cubicBezTo>
                    <a:pt x="21" y="155"/>
                    <a:pt x="21" y="168"/>
                    <a:pt x="20" y="182"/>
                  </a:cubicBezTo>
                  <a:cubicBezTo>
                    <a:pt x="17" y="154"/>
                    <a:pt x="11" y="126"/>
                    <a:pt x="2" y="99"/>
                  </a:cubicBezTo>
                  <a:cubicBezTo>
                    <a:pt x="1" y="94"/>
                    <a:pt x="6" y="93"/>
                    <a:pt x="9" y="94"/>
                  </a:cubicBezTo>
                  <a:cubicBezTo>
                    <a:pt x="29" y="95"/>
                    <a:pt x="37" y="83"/>
                    <a:pt x="42" y="67"/>
                  </a:cubicBezTo>
                  <a:cubicBezTo>
                    <a:pt x="49" y="57"/>
                    <a:pt x="56" y="48"/>
                    <a:pt x="50" y="35"/>
                  </a:cubicBezTo>
                  <a:cubicBezTo>
                    <a:pt x="46" y="30"/>
                    <a:pt x="43" y="24"/>
                    <a:pt x="35" y="25"/>
                  </a:cubicBezTo>
                  <a:cubicBezTo>
                    <a:pt x="28" y="26"/>
                    <a:pt x="28" y="34"/>
                    <a:pt x="25" y="40"/>
                  </a:cubicBezTo>
                  <a:cubicBezTo>
                    <a:pt x="22" y="46"/>
                    <a:pt x="22" y="53"/>
                    <a:pt x="23" y="59"/>
                  </a:cubicBezTo>
                  <a:cubicBezTo>
                    <a:pt x="23" y="66"/>
                    <a:pt x="19" y="70"/>
                    <a:pt x="14" y="73"/>
                  </a:cubicBezTo>
                  <a:cubicBezTo>
                    <a:pt x="8" y="75"/>
                    <a:pt x="3" y="77"/>
                    <a:pt x="0" y="70"/>
                  </a:cubicBezTo>
                  <a:cubicBezTo>
                    <a:pt x="2" y="55"/>
                    <a:pt x="12" y="44"/>
                    <a:pt x="13" y="29"/>
                  </a:cubicBezTo>
                  <a:cubicBezTo>
                    <a:pt x="15" y="20"/>
                    <a:pt x="17" y="10"/>
                    <a:pt x="24" y="3"/>
                  </a:cubicBezTo>
                  <a:cubicBezTo>
                    <a:pt x="27" y="1"/>
                    <a:pt x="30" y="0"/>
                    <a:pt x="34" y="2"/>
                  </a:cubicBezTo>
                  <a:close/>
                </a:path>
              </a:pathLst>
            </a:custGeom>
            <a:solidFill>
              <a:srgbClr val="1018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35">
              <a:extLst>
                <a:ext uri="{FF2B5EF4-FFF2-40B4-BE49-F238E27FC236}">
                  <a16:creationId xmlns:a16="http://schemas.microsoft.com/office/drawing/2014/main" id="{761C1A09-A742-9DFC-B027-28C18830A7E6}"/>
                </a:ext>
              </a:extLst>
            </p:cNvPr>
            <p:cNvSpPr/>
            <p:nvPr/>
          </p:nvSpPr>
          <p:spPr bwMode="auto">
            <a:xfrm>
              <a:off x="4219575" y="5167313"/>
              <a:ext cx="330200" cy="890588"/>
            </a:xfrm>
            <a:custGeom>
              <a:avLst/>
              <a:gdLst>
                <a:gd name="T0" fmla="*/ 4 w 83"/>
                <a:gd name="T1" fmla="*/ 138 h 223"/>
                <a:gd name="T2" fmla="*/ 15 w 83"/>
                <a:gd name="T3" fmla="*/ 89 h 223"/>
                <a:gd name="T4" fmla="*/ 7 w 83"/>
                <a:gd name="T5" fmla="*/ 82 h 223"/>
                <a:gd name="T6" fmla="*/ 14 w 83"/>
                <a:gd name="T7" fmla="*/ 12 h 223"/>
                <a:gd name="T8" fmla="*/ 16 w 83"/>
                <a:gd name="T9" fmla="*/ 2 h 223"/>
                <a:gd name="T10" fmla="*/ 26 w 83"/>
                <a:gd name="T11" fmla="*/ 8 h 223"/>
                <a:gd name="T12" fmla="*/ 31 w 83"/>
                <a:gd name="T13" fmla="*/ 58 h 223"/>
                <a:gd name="T14" fmla="*/ 54 w 83"/>
                <a:gd name="T15" fmla="*/ 89 h 223"/>
                <a:gd name="T16" fmla="*/ 69 w 83"/>
                <a:gd name="T17" fmla="*/ 98 h 223"/>
                <a:gd name="T18" fmla="*/ 72 w 83"/>
                <a:gd name="T19" fmla="*/ 117 h 223"/>
                <a:gd name="T20" fmla="*/ 82 w 83"/>
                <a:gd name="T21" fmla="*/ 172 h 223"/>
                <a:gd name="T22" fmla="*/ 83 w 83"/>
                <a:gd name="T23" fmla="*/ 217 h 223"/>
                <a:gd name="T24" fmla="*/ 65 w 83"/>
                <a:gd name="T25" fmla="*/ 223 h 223"/>
                <a:gd name="T26" fmla="*/ 14 w 83"/>
                <a:gd name="T27" fmla="*/ 221 h 223"/>
                <a:gd name="T28" fmla="*/ 4 w 83"/>
                <a:gd name="T29" fmla="*/ 209 h 223"/>
                <a:gd name="T30" fmla="*/ 4 w 83"/>
                <a:gd name="T31" fmla="*/ 207 h 223"/>
                <a:gd name="T32" fmla="*/ 4 w 83"/>
                <a:gd name="T33" fmla="*/ 13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223">
                  <a:moveTo>
                    <a:pt x="4" y="138"/>
                  </a:moveTo>
                  <a:cubicBezTo>
                    <a:pt x="2" y="121"/>
                    <a:pt x="7" y="105"/>
                    <a:pt x="15" y="89"/>
                  </a:cubicBezTo>
                  <a:cubicBezTo>
                    <a:pt x="13" y="87"/>
                    <a:pt x="10" y="85"/>
                    <a:pt x="7" y="82"/>
                  </a:cubicBezTo>
                  <a:cubicBezTo>
                    <a:pt x="27" y="60"/>
                    <a:pt x="20" y="36"/>
                    <a:pt x="14" y="12"/>
                  </a:cubicBezTo>
                  <a:cubicBezTo>
                    <a:pt x="13" y="9"/>
                    <a:pt x="12" y="4"/>
                    <a:pt x="16" y="2"/>
                  </a:cubicBezTo>
                  <a:cubicBezTo>
                    <a:pt x="21" y="0"/>
                    <a:pt x="23" y="4"/>
                    <a:pt x="26" y="8"/>
                  </a:cubicBezTo>
                  <a:cubicBezTo>
                    <a:pt x="35" y="23"/>
                    <a:pt x="33" y="41"/>
                    <a:pt x="31" y="58"/>
                  </a:cubicBezTo>
                  <a:cubicBezTo>
                    <a:pt x="29" y="83"/>
                    <a:pt x="29" y="84"/>
                    <a:pt x="54" y="89"/>
                  </a:cubicBezTo>
                  <a:cubicBezTo>
                    <a:pt x="60" y="90"/>
                    <a:pt x="67" y="91"/>
                    <a:pt x="69" y="98"/>
                  </a:cubicBezTo>
                  <a:cubicBezTo>
                    <a:pt x="67" y="105"/>
                    <a:pt x="68" y="111"/>
                    <a:pt x="72" y="117"/>
                  </a:cubicBezTo>
                  <a:cubicBezTo>
                    <a:pt x="83" y="134"/>
                    <a:pt x="81" y="153"/>
                    <a:pt x="82" y="172"/>
                  </a:cubicBezTo>
                  <a:cubicBezTo>
                    <a:pt x="83" y="187"/>
                    <a:pt x="82" y="202"/>
                    <a:pt x="83" y="217"/>
                  </a:cubicBezTo>
                  <a:cubicBezTo>
                    <a:pt x="78" y="222"/>
                    <a:pt x="71" y="223"/>
                    <a:pt x="65" y="223"/>
                  </a:cubicBezTo>
                  <a:cubicBezTo>
                    <a:pt x="48" y="222"/>
                    <a:pt x="31" y="222"/>
                    <a:pt x="14" y="221"/>
                  </a:cubicBezTo>
                  <a:cubicBezTo>
                    <a:pt x="7" y="221"/>
                    <a:pt x="0" y="220"/>
                    <a:pt x="4" y="209"/>
                  </a:cubicBezTo>
                  <a:cubicBezTo>
                    <a:pt x="5" y="209"/>
                    <a:pt x="5" y="208"/>
                    <a:pt x="4" y="207"/>
                  </a:cubicBezTo>
                  <a:cubicBezTo>
                    <a:pt x="6" y="184"/>
                    <a:pt x="6" y="161"/>
                    <a:pt x="4" y="138"/>
                  </a:cubicBezTo>
                  <a:close/>
                </a:path>
              </a:pathLst>
            </a:custGeom>
            <a:solidFill>
              <a:srgbClr val="1B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36">
              <a:extLst>
                <a:ext uri="{FF2B5EF4-FFF2-40B4-BE49-F238E27FC236}">
                  <a16:creationId xmlns:a16="http://schemas.microsoft.com/office/drawing/2014/main" id="{592F1D6B-34A2-B684-1882-281993D6F66A}"/>
                </a:ext>
              </a:extLst>
            </p:cNvPr>
            <p:cNvSpPr/>
            <p:nvPr/>
          </p:nvSpPr>
          <p:spPr bwMode="auto">
            <a:xfrm>
              <a:off x="5340350" y="5583238"/>
              <a:ext cx="269875" cy="866775"/>
            </a:xfrm>
            <a:custGeom>
              <a:avLst/>
              <a:gdLst>
                <a:gd name="T0" fmla="*/ 62 w 68"/>
                <a:gd name="T1" fmla="*/ 62 h 217"/>
                <a:gd name="T2" fmla="*/ 61 w 68"/>
                <a:gd name="T3" fmla="*/ 126 h 217"/>
                <a:gd name="T4" fmla="*/ 61 w 68"/>
                <a:gd name="T5" fmla="*/ 154 h 217"/>
                <a:gd name="T6" fmla="*/ 64 w 68"/>
                <a:gd name="T7" fmla="*/ 183 h 217"/>
                <a:gd name="T8" fmla="*/ 68 w 68"/>
                <a:gd name="T9" fmla="*/ 203 h 217"/>
                <a:gd name="T10" fmla="*/ 64 w 68"/>
                <a:gd name="T11" fmla="*/ 209 h 217"/>
                <a:gd name="T12" fmla="*/ 5 w 68"/>
                <a:gd name="T13" fmla="*/ 205 h 217"/>
                <a:gd name="T14" fmla="*/ 0 w 68"/>
                <a:gd name="T15" fmla="*/ 200 h 217"/>
                <a:gd name="T16" fmla="*/ 6 w 68"/>
                <a:gd name="T17" fmla="*/ 196 h 217"/>
                <a:gd name="T18" fmla="*/ 16 w 68"/>
                <a:gd name="T19" fmla="*/ 186 h 217"/>
                <a:gd name="T20" fmla="*/ 22 w 68"/>
                <a:gd name="T21" fmla="*/ 139 h 217"/>
                <a:gd name="T22" fmla="*/ 11 w 68"/>
                <a:gd name="T23" fmla="*/ 52 h 217"/>
                <a:gd name="T24" fmla="*/ 13 w 68"/>
                <a:gd name="T25" fmla="*/ 13 h 217"/>
                <a:gd name="T26" fmla="*/ 57 w 68"/>
                <a:gd name="T27" fmla="*/ 13 h 217"/>
                <a:gd name="T28" fmla="*/ 55 w 68"/>
                <a:gd name="T29" fmla="*/ 28 h 217"/>
                <a:gd name="T30" fmla="*/ 48 w 68"/>
                <a:gd name="T31" fmla="*/ 63 h 217"/>
                <a:gd name="T32" fmla="*/ 62 w 68"/>
                <a:gd name="T33" fmla="*/ 6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216">
                  <a:moveTo>
                    <a:pt x="62" y="62"/>
                  </a:moveTo>
                  <a:cubicBezTo>
                    <a:pt x="53" y="83"/>
                    <a:pt x="59" y="105"/>
                    <a:pt x="61" y="126"/>
                  </a:cubicBezTo>
                  <a:cubicBezTo>
                    <a:pt x="62" y="136"/>
                    <a:pt x="63" y="145"/>
                    <a:pt x="61" y="154"/>
                  </a:cubicBezTo>
                  <a:cubicBezTo>
                    <a:pt x="58" y="165"/>
                    <a:pt x="59" y="174"/>
                    <a:pt x="64" y="183"/>
                  </a:cubicBezTo>
                  <a:cubicBezTo>
                    <a:pt x="68" y="189"/>
                    <a:pt x="66" y="196"/>
                    <a:pt x="68" y="203"/>
                  </a:cubicBezTo>
                  <a:cubicBezTo>
                    <a:pt x="68" y="206"/>
                    <a:pt x="67" y="209"/>
                    <a:pt x="64" y="209"/>
                  </a:cubicBezTo>
                  <a:cubicBezTo>
                    <a:pt x="44" y="209"/>
                    <a:pt x="24" y="217"/>
                    <a:pt x="5" y="205"/>
                  </a:cubicBezTo>
                  <a:cubicBezTo>
                    <a:pt x="3" y="204"/>
                    <a:pt x="0" y="204"/>
                    <a:pt x="0" y="200"/>
                  </a:cubicBezTo>
                  <a:cubicBezTo>
                    <a:pt x="1" y="197"/>
                    <a:pt x="3" y="195"/>
                    <a:pt x="6" y="196"/>
                  </a:cubicBezTo>
                  <a:cubicBezTo>
                    <a:pt x="13" y="196"/>
                    <a:pt x="14" y="191"/>
                    <a:pt x="16" y="186"/>
                  </a:cubicBezTo>
                  <a:cubicBezTo>
                    <a:pt x="23" y="171"/>
                    <a:pt x="28" y="158"/>
                    <a:pt x="22" y="139"/>
                  </a:cubicBezTo>
                  <a:cubicBezTo>
                    <a:pt x="14" y="111"/>
                    <a:pt x="13" y="81"/>
                    <a:pt x="11" y="52"/>
                  </a:cubicBezTo>
                  <a:cubicBezTo>
                    <a:pt x="10" y="39"/>
                    <a:pt x="14" y="26"/>
                    <a:pt x="13" y="13"/>
                  </a:cubicBezTo>
                  <a:cubicBezTo>
                    <a:pt x="26" y="1"/>
                    <a:pt x="48" y="0"/>
                    <a:pt x="57" y="13"/>
                  </a:cubicBezTo>
                  <a:cubicBezTo>
                    <a:pt x="58" y="18"/>
                    <a:pt x="57" y="23"/>
                    <a:pt x="55" y="28"/>
                  </a:cubicBezTo>
                  <a:cubicBezTo>
                    <a:pt x="51" y="40"/>
                    <a:pt x="45" y="51"/>
                    <a:pt x="48" y="63"/>
                  </a:cubicBezTo>
                  <a:cubicBezTo>
                    <a:pt x="51" y="62"/>
                    <a:pt x="55" y="54"/>
                    <a:pt x="62" y="62"/>
                  </a:cubicBezTo>
                  <a:close/>
                </a:path>
              </a:pathLst>
            </a:custGeom>
            <a:solidFill>
              <a:srgbClr val="101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37">
              <a:extLst>
                <a:ext uri="{FF2B5EF4-FFF2-40B4-BE49-F238E27FC236}">
                  <a16:creationId xmlns:a16="http://schemas.microsoft.com/office/drawing/2014/main" id="{EC2CF33C-5BF4-C128-6BA0-0B2C0FEF69C4}"/>
                </a:ext>
              </a:extLst>
            </p:cNvPr>
            <p:cNvSpPr/>
            <p:nvPr/>
          </p:nvSpPr>
          <p:spPr bwMode="auto">
            <a:xfrm>
              <a:off x="6111875" y="5570538"/>
              <a:ext cx="301625" cy="411163"/>
            </a:xfrm>
            <a:custGeom>
              <a:avLst/>
              <a:gdLst>
                <a:gd name="T0" fmla="*/ 58 w 76"/>
                <a:gd name="T1" fmla="*/ 8 h 103"/>
                <a:gd name="T2" fmla="*/ 65 w 76"/>
                <a:gd name="T3" fmla="*/ 19 h 103"/>
                <a:gd name="T4" fmla="*/ 74 w 76"/>
                <a:gd name="T5" fmla="*/ 95 h 103"/>
                <a:gd name="T6" fmla="*/ 38 w 76"/>
                <a:gd name="T7" fmla="*/ 100 h 103"/>
                <a:gd name="T8" fmla="*/ 20 w 76"/>
                <a:gd name="T9" fmla="*/ 98 h 103"/>
                <a:gd name="T10" fmla="*/ 3 w 76"/>
                <a:gd name="T11" fmla="*/ 82 h 103"/>
                <a:gd name="T12" fmla="*/ 1 w 76"/>
                <a:gd name="T13" fmla="*/ 37 h 103"/>
                <a:gd name="T14" fmla="*/ 7 w 76"/>
                <a:gd name="T15" fmla="*/ 11 h 103"/>
                <a:gd name="T16" fmla="*/ 12 w 76"/>
                <a:gd name="T17" fmla="*/ 5 h 103"/>
                <a:gd name="T18" fmla="*/ 58 w 76"/>
                <a:gd name="T19" fmla="*/ 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03">
                  <a:moveTo>
                    <a:pt x="58" y="8"/>
                  </a:moveTo>
                  <a:cubicBezTo>
                    <a:pt x="61" y="11"/>
                    <a:pt x="64" y="15"/>
                    <a:pt x="65" y="19"/>
                  </a:cubicBezTo>
                  <a:cubicBezTo>
                    <a:pt x="70" y="44"/>
                    <a:pt x="76" y="69"/>
                    <a:pt x="74" y="95"/>
                  </a:cubicBezTo>
                  <a:cubicBezTo>
                    <a:pt x="62" y="97"/>
                    <a:pt x="50" y="95"/>
                    <a:pt x="38" y="100"/>
                  </a:cubicBezTo>
                  <a:cubicBezTo>
                    <a:pt x="33" y="103"/>
                    <a:pt x="26" y="102"/>
                    <a:pt x="20" y="98"/>
                  </a:cubicBezTo>
                  <a:cubicBezTo>
                    <a:pt x="8" y="100"/>
                    <a:pt x="3" y="94"/>
                    <a:pt x="3" y="82"/>
                  </a:cubicBezTo>
                  <a:cubicBezTo>
                    <a:pt x="3" y="67"/>
                    <a:pt x="2" y="52"/>
                    <a:pt x="1" y="37"/>
                  </a:cubicBezTo>
                  <a:cubicBezTo>
                    <a:pt x="0" y="27"/>
                    <a:pt x="2" y="19"/>
                    <a:pt x="7" y="11"/>
                  </a:cubicBezTo>
                  <a:cubicBezTo>
                    <a:pt x="8" y="8"/>
                    <a:pt x="10" y="6"/>
                    <a:pt x="12" y="5"/>
                  </a:cubicBezTo>
                  <a:cubicBezTo>
                    <a:pt x="28" y="3"/>
                    <a:pt x="43" y="0"/>
                    <a:pt x="58" y="8"/>
                  </a:cubicBezTo>
                  <a:close/>
                </a:path>
              </a:pathLst>
            </a:custGeom>
            <a:solidFill>
              <a:srgbClr val="21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38">
              <a:extLst>
                <a:ext uri="{FF2B5EF4-FFF2-40B4-BE49-F238E27FC236}">
                  <a16:creationId xmlns:a16="http://schemas.microsoft.com/office/drawing/2014/main" id="{C0171639-9A10-5E52-CDC5-AB92D8F06EF4}"/>
                </a:ext>
              </a:extLst>
            </p:cNvPr>
            <p:cNvSpPr/>
            <p:nvPr/>
          </p:nvSpPr>
          <p:spPr bwMode="auto">
            <a:xfrm>
              <a:off x="4824413" y="5562601"/>
              <a:ext cx="269875" cy="531813"/>
            </a:xfrm>
            <a:custGeom>
              <a:avLst/>
              <a:gdLst>
                <a:gd name="T0" fmla="*/ 12 w 68"/>
                <a:gd name="T1" fmla="*/ 111 h 133"/>
                <a:gd name="T2" fmla="*/ 3 w 68"/>
                <a:gd name="T3" fmla="*/ 94 h 133"/>
                <a:gd name="T4" fmla="*/ 3 w 68"/>
                <a:gd name="T5" fmla="*/ 43 h 133"/>
                <a:gd name="T6" fmla="*/ 7 w 68"/>
                <a:gd name="T7" fmla="*/ 13 h 133"/>
                <a:gd name="T8" fmla="*/ 19 w 68"/>
                <a:gd name="T9" fmla="*/ 3 h 133"/>
                <a:gd name="T10" fmla="*/ 21 w 68"/>
                <a:gd name="T11" fmla="*/ 2 h 133"/>
                <a:gd name="T12" fmla="*/ 56 w 68"/>
                <a:gd name="T13" fmla="*/ 29 h 133"/>
                <a:gd name="T14" fmla="*/ 63 w 68"/>
                <a:gd name="T15" fmla="*/ 98 h 133"/>
                <a:gd name="T16" fmla="*/ 56 w 68"/>
                <a:gd name="T17" fmla="*/ 114 h 133"/>
                <a:gd name="T18" fmla="*/ 51 w 68"/>
                <a:gd name="T19" fmla="*/ 133 h 133"/>
                <a:gd name="T20" fmla="*/ 47 w 68"/>
                <a:gd name="T21" fmla="*/ 124 h 133"/>
                <a:gd name="T22" fmla="*/ 37 w 68"/>
                <a:gd name="T23" fmla="*/ 118 h 133"/>
                <a:gd name="T24" fmla="*/ 12 w 68"/>
                <a:gd name="T25" fmla="*/ 11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133">
                  <a:moveTo>
                    <a:pt x="12" y="111"/>
                  </a:moveTo>
                  <a:cubicBezTo>
                    <a:pt x="4" y="107"/>
                    <a:pt x="2" y="103"/>
                    <a:pt x="3" y="94"/>
                  </a:cubicBezTo>
                  <a:cubicBezTo>
                    <a:pt x="5" y="77"/>
                    <a:pt x="7" y="60"/>
                    <a:pt x="3" y="43"/>
                  </a:cubicBezTo>
                  <a:cubicBezTo>
                    <a:pt x="0" y="32"/>
                    <a:pt x="4" y="23"/>
                    <a:pt x="7" y="13"/>
                  </a:cubicBezTo>
                  <a:cubicBezTo>
                    <a:pt x="8" y="6"/>
                    <a:pt x="12" y="3"/>
                    <a:pt x="19" y="3"/>
                  </a:cubicBezTo>
                  <a:cubicBezTo>
                    <a:pt x="19" y="3"/>
                    <a:pt x="20" y="2"/>
                    <a:pt x="21" y="2"/>
                  </a:cubicBezTo>
                  <a:cubicBezTo>
                    <a:pt x="48" y="0"/>
                    <a:pt x="52" y="3"/>
                    <a:pt x="56" y="29"/>
                  </a:cubicBezTo>
                  <a:cubicBezTo>
                    <a:pt x="56" y="52"/>
                    <a:pt x="61" y="75"/>
                    <a:pt x="63" y="98"/>
                  </a:cubicBezTo>
                  <a:cubicBezTo>
                    <a:pt x="64" y="103"/>
                    <a:pt x="68" y="111"/>
                    <a:pt x="56" y="114"/>
                  </a:cubicBezTo>
                  <a:cubicBezTo>
                    <a:pt x="49" y="115"/>
                    <a:pt x="55" y="127"/>
                    <a:pt x="51" y="133"/>
                  </a:cubicBezTo>
                  <a:cubicBezTo>
                    <a:pt x="47" y="131"/>
                    <a:pt x="47" y="127"/>
                    <a:pt x="47" y="124"/>
                  </a:cubicBezTo>
                  <a:cubicBezTo>
                    <a:pt x="45" y="118"/>
                    <a:pt x="41" y="115"/>
                    <a:pt x="37" y="118"/>
                  </a:cubicBezTo>
                  <a:cubicBezTo>
                    <a:pt x="25" y="126"/>
                    <a:pt x="19" y="117"/>
                    <a:pt x="12" y="111"/>
                  </a:cubicBezTo>
                  <a:close/>
                </a:path>
              </a:pathLst>
            </a:custGeom>
            <a:solidFill>
              <a:srgbClr val="1422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39">
              <a:extLst>
                <a:ext uri="{FF2B5EF4-FFF2-40B4-BE49-F238E27FC236}">
                  <a16:creationId xmlns:a16="http://schemas.microsoft.com/office/drawing/2014/main" id="{297E77F7-049F-FE75-A95E-9AE6B2FC2188}"/>
                </a:ext>
              </a:extLst>
            </p:cNvPr>
            <p:cNvSpPr/>
            <p:nvPr/>
          </p:nvSpPr>
          <p:spPr bwMode="auto">
            <a:xfrm>
              <a:off x="4795838" y="5032376"/>
              <a:ext cx="615950" cy="654050"/>
            </a:xfrm>
            <a:custGeom>
              <a:avLst/>
              <a:gdLst>
                <a:gd name="T0" fmla="*/ 63 w 155"/>
                <a:gd name="T1" fmla="*/ 97 h 164"/>
                <a:gd name="T2" fmla="*/ 94 w 155"/>
                <a:gd name="T3" fmla="*/ 133 h 164"/>
                <a:gd name="T4" fmla="*/ 119 w 155"/>
                <a:gd name="T5" fmla="*/ 131 h 164"/>
                <a:gd name="T6" fmla="*/ 150 w 155"/>
                <a:gd name="T7" fmla="*/ 94 h 164"/>
                <a:gd name="T8" fmla="*/ 154 w 155"/>
                <a:gd name="T9" fmla="*/ 105 h 164"/>
                <a:gd name="T10" fmla="*/ 147 w 155"/>
                <a:gd name="T11" fmla="*/ 129 h 164"/>
                <a:gd name="T12" fmla="*/ 111 w 155"/>
                <a:gd name="T13" fmla="*/ 157 h 164"/>
                <a:gd name="T14" fmla="*/ 93 w 155"/>
                <a:gd name="T15" fmla="*/ 155 h 164"/>
                <a:gd name="T16" fmla="*/ 71 w 155"/>
                <a:gd name="T17" fmla="*/ 134 h 164"/>
                <a:gd name="T18" fmla="*/ 54 w 155"/>
                <a:gd name="T19" fmla="*/ 126 h 164"/>
                <a:gd name="T20" fmla="*/ 13 w 155"/>
                <a:gd name="T21" fmla="*/ 93 h 164"/>
                <a:gd name="T22" fmla="*/ 12 w 155"/>
                <a:gd name="T23" fmla="*/ 56 h 164"/>
                <a:gd name="T24" fmla="*/ 16 w 155"/>
                <a:gd name="T25" fmla="*/ 43 h 164"/>
                <a:gd name="T26" fmla="*/ 21 w 155"/>
                <a:gd name="T27" fmla="*/ 23 h 164"/>
                <a:gd name="T28" fmla="*/ 25 w 155"/>
                <a:gd name="T29" fmla="*/ 7 h 164"/>
                <a:gd name="T30" fmla="*/ 49 w 155"/>
                <a:gd name="T31" fmla="*/ 5 h 164"/>
                <a:gd name="T32" fmla="*/ 55 w 155"/>
                <a:gd name="T33" fmla="*/ 24 h 164"/>
                <a:gd name="T34" fmla="*/ 52 w 155"/>
                <a:gd name="T35" fmla="*/ 31 h 164"/>
                <a:gd name="T36" fmla="*/ 44 w 155"/>
                <a:gd name="T37" fmla="*/ 68 h 164"/>
                <a:gd name="T38" fmla="*/ 48 w 155"/>
                <a:gd name="T39" fmla="*/ 75 h 164"/>
                <a:gd name="T40" fmla="*/ 63 w 155"/>
                <a:gd name="T41" fmla="*/ 9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5" h="164">
                  <a:moveTo>
                    <a:pt x="63" y="97"/>
                  </a:moveTo>
                  <a:cubicBezTo>
                    <a:pt x="72" y="110"/>
                    <a:pt x="81" y="123"/>
                    <a:pt x="94" y="133"/>
                  </a:cubicBezTo>
                  <a:cubicBezTo>
                    <a:pt x="102" y="140"/>
                    <a:pt x="111" y="142"/>
                    <a:pt x="119" y="131"/>
                  </a:cubicBezTo>
                  <a:cubicBezTo>
                    <a:pt x="129" y="118"/>
                    <a:pt x="143" y="109"/>
                    <a:pt x="150" y="94"/>
                  </a:cubicBezTo>
                  <a:cubicBezTo>
                    <a:pt x="155" y="96"/>
                    <a:pt x="155" y="101"/>
                    <a:pt x="154" y="105"/>
                  </a:cubicBezTo>
                  <a:cubicBezTo>
                    <a:pt x="152" y="113"/>
                    <a:pt x="153" y="122"/>
                    <a:pt x="147" y="129"/>
                  </a:cubicBezTo>
                  <a:cubicBezTo>
                    <a:pt x="136" y="139"/>
                    <a:pt x="120" y="143"/>
                    <a:pt x="111" y="157"/>
                  </a:cubicBezTo>
                  <a:cubicBezTo>
                    <a:pt x="107" y="164"/>
                    <a:pt x="96" y="164"/>
                    <a:pt x="93" y="155"/>
                  </a:cubicBezTo>
                  <a:cubicBezTo>
                    <a:pt x="89" y="143"/>
                    <a:pt x="80" y="139"/>
                    <a:pt x="71" y="134"/>
                  </a:cubicBezTo>
                  <a:cubicBezTo>
                    <a:pt x="64" y="135"/>
                    <a:pt x="59" y="131"/>
                    <a:pt x="54" y="126"/>
                  </a:cubicBezTo>
                  <a:cubicBezTo>
                    <a:pt x="40" y="115"/>
                    <a:pt x="28" y="102"/>
                    <a:pt x="13" y="93"/>
                  </a:cubicBezTo>
                  <a:cubicBezTo>
                    <a:pt x="0" y="86"/>
                    <a:pt x="0" y="66"/>
                    <a:pt x="12" y="56"/>
                  </a:cubicBezTo>
                  <a:cubicBezTo>
                    <a:pt x="17" y="52"/>
                    <a:pt x="18" y="48"/>
                    <a:pt x="16" y="43"/>
                  </a:cubicBezTo>
                  <a:cubicBezTo>
                    <a:pt x="16" y="36"/>
                    <a:pt x="22" y="30"/>
                    <a:pt x="21" y="23"/>
                  </a:cubicBezTo>
                  <a:cubicBezTo>
                    <a:pt x="22" y="17"/>
                    <a:pt x="22" y="12"/>
                    <a:pt x="25" y="7"/>
                  </a:cubicBezTo>
                  <a:cubicBezTo>
                    <a:pt x="32" y="0"/>
                    <a:pt x="41" y="0"/>
                    <a:pt x="49" y="5"/>
                  </a:cubicBezTo>
                  <a:cubicBezTo>
                    <a:pt x="56" y="10"/>
                    <a:pt x="59" y="16"/>
                    <a:pt x="55" y="24"/>
                  </a:cubicBezTo>
                  <a:cubicBezTo>
                    <a:pt x="54" y="26"/>
                    <a:pt x="53" y="29"/>
                    <a:pt x="52" y="31"/>
                  </a:cubicBezTo>
                  <a:cubicBezTo>
                    <a:pt x="46" y="43"/>
                    <a:pt x="47" y="56"/>
                    <a:pt x="44" y="68"/>
                  </a:cubicBezTo>
                  <a:cubicBezTo>
                    <a:pt x="44" y="71"/>
                    <a:pt x="46" y="73"/>
                    <a:pt x="48" y="75"/>
                  </a:cubicBezTo>
                  <a:cubicBezTo>
                    <a:pt x="52" y="83"/>
                    <a:pt x="59" y="88"/>
                    <a:pt x="63" y="97"/>
                  </a:cubicBezTo>
                  <a:close/>
                </a:path>
              </a:pathLst>
            </a:custGeom>
            <a:solidFill>
              <a:srgbClr val="DABD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40">
              <a:extLst>
                <a:ext uri="{FF2B5EF4-FFF2-40B4-BE49-F238E27FC236}">
                  <a16:creationId xmlns:a16="http://schemas.microsoft.com/office/drawing/2014/main" id="{7E51F52A-1E90-E01A-F203-581CDDA0ABCA}"/>
                </a:ext>
              </a:extLst>
            </p:cNvPr>
            <p:cNvSpPr/>
            <p:nvPr/>
          </p:nvSpPr>
          <p:spPr bwMode="auto">
            <a:xfrm>
              <a:off x="6051550" y="5238751"/>
              <a:ext cx="314325" cy="376238"/>
            </a:xfrm>
            <a:custGeom>
              <a:avLst/>
              <a:gdLst>
                <a:gd name="T0" fmla="*/ 73 w 79"/>
                <a:gd name="T1" fmla="*/ 91 h 94"/>
                <a:gd name="T2" fmla="*/ 22 w 79"/>
                <a:gd name="T3" fmla="*/ 94 h 94"/>
                <a:gd name="T4" fmla="*/ 0 w 79"/>
                <a:gd name="T5" fmla="*/ 47 h 94"/>
                <a:gd name="T6" fmla="*/ 14 w 79"/>
                <a:gd name="T7" fmla="*/ 3 h 94"/>
                <a:gd name="T8" fmla="*/ 24 w 79"/>
                <a:gd name="T9" fmla="*/ 7 h 94"/>
                <a:gd name="T10" fmla="*/ 35 w 79"/>
                <a:gd name="T11" fmla="*/ 10 h 94"/>
                <a:gd name="T12" fmla="*/ 47 w 79"/>
                <a:gd name="T13" fmla="*/ 7 h 94"/>
                <a:gd name="T14" fmla="*/ 60 w 79"/>
                <a:gd name="T15" fmla="*/ 6 h 94"/>
                <a:gd name="T16" fmla="*/ 79 w 79"/>
                <a:gd name="T17" fmla="*/ 9 h 94"/>
                <a:gd name="T18" fmla="*/ 75 w 79"/>
                <a:gd name="T19" fmla="*/ 33 h 94"/>
                <a:gd name="T20" fmla="*/ 78 w 79"/>
                <a:gd name="T21" fmla="*/ 82 h 94"/>
                <a:gd name="T22" fmla="*/ 73 w 79"/>
                <a:gd name="T23" fmla="*/ 9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94">
                  <a:moveTo>
                    <a:pt x="73" y="91"/>
                  </a:moveTo>
                  <a:cubicBezTo>
                    <a:pt x="56" y="92"/>
                    <a:pt x="39" y="87"/>
                    <a:pt x="22" y="94"/>
                  </a:cubicBezTo>
                  <a:cubicBezTo>
                    <a:pt x="11" y="80"/>
                    <a:pt x="2" y="65"/>
                    <a:pt x="0" y="47"/>
                  </a:cubicBezTo>
                  <a:cubicBezTo>
                    <a:pt x="3" y="32"/>
                    <a:pt x="7" y="17"/>
                    <a:pt x="14" y="3"/>
                  </a:cubicBezTo>
                  <a:cubicBezTo>
                    <a:pt x="17" y="5"/>
                    <a:pt x="20" y="8"/>
                    <a:pt x="24" y="7"/>
                  </a:cubicBezTo>
                  <a:cubicBezTo>
                    <a:pt x="29" y="5"/>
                    <a:pt x="32" y="8"/>
                    <a:pt x="35" y="10"/>
                  </a:cubicBezTo>
                  <a:cubicBezTo>
                    <a:pt x="40" y="14"/>
                    <a:pt x="44" y="15"/>
                    <a:pt x="47" y="7"/>
                  </a:cubicBezTo>
                  <a:cubicBezTo>
                    <a:pt x="50" y="1"/>
                    <a:pt x="55" y="0"/>
                    <a:pt x="60" y="6"/>
                  </a:cubicBezTo>
                  <a:cubicBezTo>
                    <a:pt x="66" y="7"/>
                    <a:pt x="72" y="8"/>
                    <a:pt x="79" y="9"/>
                  </a:cubicBezTo>
                  <a:cubicBezTo>
                    <a:pt x="73" y="17"/>
                    <a:pt x="70" y="24"/>
                    <a:pt x="75" y="33"/>
                  </a:cubicBezTo>
                  <a:cubicBezTo>
                    <a:pt x="78" y="49"/>
                    <a:pt x="76" y="66"/>
                    <a:pt x="78" y="82"/>
                  </a:cubicBezTo>
                  <a:cubicBezTo>
                    <a:pt x="76" y="85"/>
                    <a:pt x="75" y="88"/>
                    <a:pt x="73" y="91"/>
                  </a:cubicBezTo>
                  <a:close/>
                </a:path>
              </a:pathLst>
            </a:custGeom>
            <a:solidFill>
              <a:srgbClr val="8A87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41">
              <a:extLst>
                <a:ext uri="{FF2B5EF4-FFF2-40B4-BE49-F238E27FC236}">
                  <a16:creationId xmlns:a16="http://schemas.microsoft.com/office/drawing/2014/main" id="{CD6AD4C2-FDE6-3350-CB84-573848440023}"/>
                </a:ext>
              </a:extLst>
            </p:cNvPr>
            <p:cNvSpPr/>
            <p:nvPr/>
          </p:nvSpPr>
          <p:spPr bwMode="auto">
            <a:xfrm>
              <a:off x="3292475" y="5238751"/>
              <a:ext cx="338138" cy="379413"/>
            </a:xfrm>
            <a:custGeom>
              <a:avLst/>
              <a:gdLst>
                <a:gd name="T0" fmla="*/ 80 w 85"/>
                <a:gd name="T1" fmla="*/ 58 h 95"/>
                <a:gd name="T2" fmla="*/ 79 w 85"/>
                <a:gd name="T3" fmla="*/ 88 h 95"/>
                <a:gd name="T4" fmla="*/ 69 w 85"/>
                <a:gd name="T5" fmla="*/ 90 h 95"/>
                <a:gd name="T6" fmla="*/ 21 w 85"/>
                <a:gd name="T7" fmla="*/ 93 h 95"/>
                <a:gd name="T8" fmla="*/ 4 w 85"/>
                <a:gd name="T9" fmla="*/ 77 h 95"/>
                <a:gd name="T10" fmla="*/ 4 w 85"/>
                <a:gd name="T11" fmla="*/ 15 h 95"/>
                <a:gd name="T12" fmla="*/ 7 w 85"/>
                <a:gd name="T13" fmla="*/ 4 h 95"/>
                <a:gd name="T14" fmla="*/ 9 w 85"/>
                <a:gd name="T15" fmla="*/ 4 h 95"/>
                <a:gd name="T16" fmla="*/ 26 w 85"/>
                <a:gd name="T17" fmla="*/ 13 h 95"/>
                <a:gd name="T18" fmla="*/ 46 w 85"/>
                <a:gd name="T19" fmla="*/ 20 h 95"/>
                <a:gd name="T20" fmla="*/ 49 w 85"/>
                <a:gd name="T21" fmla="*/ 13 h 95"/>
                <a:gd name="T22" fmla="*/ 59 w 85"/>
                <a:gd name="T23" fmla="*/ 1 h 95"/>
                <a:gd name="T24" fmla="*/ 70 w 85"/>
                <a:gd name="T25" fmla="*/ 12 h 95"/>
                <a:gd name="T26" fmla="*/ 80 w 85"/>
                <a:gd name="T27" fmla="*/ 5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95">
                  <a:moveTo>
                    <a:pt x="80" y="58"/>
                  </a:moveTo>
                  <a:cubicBezTo>
                    <a:pt x="75" y="68"/>
                    <a:pt x="81" y="78"/>
                    <a:pt x="79" y="88"/>
                  </a:cubicBezTo>
                  <a:cubicBezTo>
                    <a:pt x="76" y="91"/>
                    <a:pt x="73" y="91"/>
                    <a:pt x="69" y="90"/>
                  </a:cubicBezTo>
                  <a:cubicBezTo>
                    <a:pt x="53" y="88"/>
                    <a:pt x="37" y="91"/>
                    <a:pt x="21" y="93"/>
                  </a:cubicBezTo>
                  <a:cubicBezTo>
                    <a:pt x="7" y="95"/>
                    <a:pt x="4" y="93"/>
                    <a:pt x="4" y="77"/>
                  </a:cubicBezTo>
                  <a:cubicBezTo>
                    <a:pt x="9" y="56"/>
                    <a:pt x="9" y="36"/>
                    <a:pt x="4" y="15"/>
                  </a:cubicBezTo>
                  <a:cubicBezTo>
                    <a:pt x="3" y="11"/>
                    <a:pt x="0" y="6"/>
                    <a:pt x="7" y="4"/>
                  </a:cubicBezTo>
                  <a:cubicBezTo>
                    <a:pt x="8" y="5"/>
                    <a:pt x="8" y="4"/>
                    <a:pt x="9" y="4"/>
                  </a:cubicBezTo>
                  <a:cubicBezTo>
                    <a:pt x="18" y="0"/>
                    <a:pt x="21" y="8"/>
                    <a:pt x="26" y="13"/>
                  </a:cubicBezTo>
                  <a:cubicBezTo>
                    <a:pt x="32" y="18"/>
                    <a:pt x="37" y="23"/>
                    <a:pt x="46" y="20"/>
                  </a:cubicBezTo>
                  <a:cubicBezTo>
                    <a:pt x="48" y="18"/>
                    <a:pt x="48" y="15"/>
                    <a:pt x="49" y="13"/>
                  </a:cubicBezTo>
                  <a:cubicBezTo>
                    <a:pt x="49" y="6"/>
                    <a:pt x="51" y="1"/>
                    <a:pt x="59" y="1"/>
                  </a:cubicBezTo>
                  <a:cubicBezTo>
                    <a:pt x="66" y="1"/>
                    <a:pt x="70" y="6"/>
                    <a:pt x="70" y="12"/>
                  </a:cubicBezTo>
                  <a:cubicBezTo>
                    <a:pt x="72" y="28"/>
                    <a:pt x="85" y="41"/>
                    <a:pt x="80" y="58"/>
                  </a:cubicBezTo>
                  <a:close/>
                </a:path>
              </a:pathLst>
            </a:custGeom>
            <a:solidFill>
              <a:srgbClr val="1622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42">
              <a:extLst>
                <a:ext uri="{FF2B5EF4-FFF2-40B4-BE49-F238E27FC236}">
                  <a16:creationId xmlns:a16="http://schemas.microsoft.com/office/drawing/2014/main" id="{A97CD5C9-A195-1833-F132-22CEA4275462}"/>
                </a:ext>
              </a:extLst>
            </p:cNvPr>
            <p:cNvSpPr/>
            <p:nvPr/>
          </p:nvSpPr>
          <p:spPr bwMode="auto">
            <a:xfrm>
              <a:off x="4806950" y="6005513"/>
              <a:ext cx="287338" cy="452438"/>
            </a:xfrm>
            <a:custGeom>
              <a:avLst/>
              <a:gdLst>
                <a:gd name="T0" fmla="*/ 16 w 72"/>
                <a:gd name="T1" fmla="*/ 0 h 113"/>
                <a:gd name="T2" fmla="*/ 47 w 72"/>
                <a:gd name="T3" fmla="*/ 2 h 113"/>
                <a:gd name="T4" fmla="*/ 54 w 72"/>
                <a:gd name="T5" fmla="*/ 10 h 113"/>
                <a:gd name="T6" fmla="*/ 55 w 72"/>
                <a:gd name="T7" fmla="*/ 22 h 113"/>
                <a:gd name="T8" fmla="*/ 47 w 72"/>
                <a:gd name="T9" fmla="*/ 67 h 113"/>
                <a:gd name="T10" fmla="*/ 58 w 72"/>
                <a:gd name="T11" fmla="*/ 83 h 113"/>
                <a:gd name="T12" fmla="*/ 72 w 72"/>
                <a:gd name="T13" fmla="*/ 91 h 113"/>
                <a:gd name="T14" fmla="*/ 61 w 72"/>
                <a:gd name="T15" fmla="*/ 106 h 113"/>
                <a:gd name="T16" fmla="*/ 32 w 72"/>
                <a:gd name="T17" fmla="*/ 105 h 113"/>
                <a:gd name="T18" fmla="*/ 5 w 72"/>
                <a:gd name="T19" fmla="*/ 102 h 113"/>
                <a:gd name="T20" fmla="*/ 8 w 72"/>
                <a:gd name="T21" fmla="*/ 76 h 113"/>
                <a:gd name="T22" fmla="*/ 16 w 72"/>
                <a:gd name="T2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13">
                  <a:moveTo>
                    <a:pt x="16" y="0"/>
                  </a:moveTo>
                  <a:cubicBezTo>
                    <a:pt x="26" y="5"/>
                    <a:pt x="36" y="6"/>
                    <a:pt x="47" y="2"/>
                  </a:cubicBezTo>
                  <a:cubicBezTo>
                    <a:pt x="52" y="1"/>
                    <a:pt x="55" y="4"/>
                    <a:pt x="54" y="10"/>
                  </a:cubicBezTo>
                  <a:cubicBezTo>
                    <a:pt x="54" y="14"/>
                    <a:pt x="55" y="18"/>
                    <a:pt x="55" y="22"/>
                  </a:cubicBezTo>
                  <a:cubicBezTo>
                    <a:pt x="55" y="38"/>
                    <a:pt x="51" y="52"/>
                    <a:pt x="47" y="67"/>
                  </a:cubicBezTo>
                  <a:cubicBezTo>
                    <a:pt x="44" y="77"/>
                    <a:pt x="45" y="84"/>
                    <a:pt x="58" y="83"/>
                  </a:cubicBezTo>
                  <a:cubicBezTo>
                    <a:pt x="65" y="82"/>
                    <a:pt x="72" y="84"/>
                    <a:pt x="72" y="91"/>
                  </a:cubicBezTo>
                  <a:cubicBezTo>
                    <a:pt x="72" y="97"/>
                    <a:pt x="70" y="105"/>
                    <a:pt x="61" y="106"/>
                  </a:cubicBezTo>
                  <a:cubicBezTo>
                    <a:pt x="51" y="108"/>
                    <a:pt x="42" y="108"/>
                    <a:pt x="32" y="105"/>
                  </a:cubicBezTo>
                  <a:cubicBezTo>
                    <a:pt x="23" y="103"/>
                    <a:pt x="11" y="113"/>
                    <a:pt x="5" y="102"/>
                  </a:cubicBezTo>
                  <a:cubicBezTo>
                    <a:pt x="0" y="95"/>
                    <a:pt x="6" y="84"/>
                    <a:pt x="8" y="76"/>
                  </a:cubicBezTo>
                  <a:cubicBezTo>
                    <a:pt x="13" y="51"/>
                    <a:pt x="11" y="25"/>
                    <a:pt x="16" y="0"/>
                  </a:cubicBezTo>
                  <a:close/>
                </a:path>
              </a:pathLst>
            </a:custGeom>
            <a:solidFill>
              <a:srgbClr val="0D16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43">
              <a:extLst>
                <a:ext uri="{FF2B5EF4-FFF2-40B4-BE49-F238E27FC236}">
                  <a16:creationId xmlns:a16="http://schemas.microsoft.com/office/drawing/2014/main" id="{E5EDE764-3AC8-EDEC-EBC5-39C4B1B9EFE1}"/>
                </a:ext>
              </a:extLst>
            </p:cNvPr>
            <p:cNvSpPr/>
            <p:nvPr/>
          </p:nvSpPr>
          <p:spPr bwMode="auto">
            <a:xfrm>
              <a:off x="5372100" y="5222876"/>
              <a:ext cx="234950" cy="428625"/>
            </a:xfrm>
            <a:custGeom>
              <a:avLst/>
              <a:gdLst>
                <a:gd name="T0" fmla="*/ 2 w 59"/>
                <a:gd name="T1" fmla="*/ 81 h 107"/>
                <a:gd name="T2" fmla="*/ 5 w 59"/>
                <a:gd name="T3" fmla="*/ 46 h 107"/>
                <a:gd name="T4" fmla="*/ 21 w 59"/>
                <a:gd name="T5" fmla="*/ 16 h 107"/>
                <a:gd name="T6" fmla="*/ 53 w 59"/>
                <a:gd name="T7" fmla="*/ 3 h 107"/>
                <a:gd name="T8" fmla="*/ 59 w 59"/>
                <a:gd name="T9" fmla="*/ 8 h 107"/>
                <a:gd name="T10" fmla="*/ 54 w 59"/>
                <a:gd name="T11" fmla="*/ 63 h 107"/>
                <a:gd name="T12" fmla="*/ 52 w 59"/>
                <a:gd name="T13" fmla="*/ 98 h 107"/>
                <a:gd name="T14" fmla="*/ 46 w 59"/>
                <a:gd name="T15" fmla="*/ 107 h 107"/>
                <a:gd name="T16" fmla="*/ 36 w 59"/>
                <a:gd name="T17" fmla="*/ 97 h 107"/>
                <a:gd name="T18" fmla="*/ 5 w 59"/>
                <a:gd name="T19" fmla="*/ 103 h 107"/>
                <a:gd name="T20" fmla="*/ 2 w 59"/>
                <a:gd name="T21" fmla="*/ 8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07">
                  <a:moveTo>
                    <a:pt x="2" y="81"/>
                  </a:moveTo>
                  <a:cubicBezTo>
                    <a:pt x="0" y="69"/>
                    <a:pt x="8" y="58"/>
                    <a:pt x="5" y="46"/>
                  </a:cubicBezTo>
                  <a:cubicBezTo>
                    <a:pt x="9" y="35"/>
                    <a:pt x="9" y="23"/>
                    <a:pt x="21" y="16"/>
                  </a:cubicBezTo>
                  <a:cubicBezTo>
                    <a:pt x="30" y="6"/>
                    <a:pt x="40" y="0"/>
                    <a:pt x="53" y="3"/>
                  </a:cubicBezTo>
                  <a:cubicBezTo>
                    <a:pt x="55" y="5"/>
                    <a:pt x="57" y="7"/>
                    <a:pt x="59" y="8"/>
                  </a:cubicBezTo>
                  <a:cubicBezTo>
                    <a:pt x="46" y="25"/>
                    <a:pt x="51" y="45"/>
                    <a:pt x="54" y="63"/>
                  </a:cubicBezTo>
                  <a:cubicBezTo>
                    <a:pt x="56" y="75"/>
                    <a:pt x="54" y="87"/>
                    <a:pt x="52" y="98"/>
                  </a:cubicBezTo>
                  <a:cubicBezTo>
                    <a:pt x="51" y="102"/>
                    <a:pt x="51" y="106"/>
                    <a:pt x="46" y="107"/>
                  </a:cubicBezTo>
                  <a:cubicBezTo>
                    <a:pt x="46" y="100"/>
                    <a:pt x="43" y="97"/>
                    <a:pt x="36" y="97"/>
                  </a:cubicBezTo>
                  <a:cubicBezTo>
                    <a:pt x="26" y="98"/>
                    <a:pt x="15" y="100"/>
                    <a:pt x="5" y="103"/>
                  </a:cubicBezTo>
                  <a:cubicBezTo>
                    <a:pt x="7" y="95"/>
                    <a:pt x="5" y="88"/>
                    <a:pt x="2" y="81"/>
                  </a:cubicBezTo>
                  <a:close/>
                </a:path>
              </a:pathLst>
            </a:custGeom>
            <a:solidFill>
              <a:srgbClr val="141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44">
              <a:extLst>
                <a:ext uri="{FF2B5EF4-FFF2-40B4-BE49-F238E27FC236}">
                  <a16:creationId xmlns:a16="http://schemas.microsoft.com/office/drawing/2014/main" id="{B362190F-1929-080D-ABE1-24CE0BB246A1}"/>
                </a:ext>
              </a:extLst>
            </p:cNvPr>
            <p:cNvSpPr/>
            <p:nvPr/>
          </p:nvSpPr>
          <p:spPr bwMode="auto">
            <a:xfrm>
              <a:off x="4310063" y="5156201"/>
              <a:ext cx="227013" cy="403225"/>
            </a:xfrm>
            <a:custGeom>
              <a:avLst/>
              <a:gdLst>
                <a:gd name="T0" fmla="*/ 46 w 57"/>
                <a:gd name="T1" fmla="*/ 101 h 101"/>
                <a:gd name="T2" fmla="*/ 21 w 57"/>
                <a:gd name="T3" fmla="*/ 94 h 101"/>
                <a:gd name="T4" fmla="*/ 3 w 57"/>
                <a:gd name="T5" fmla="*/ 73 h 101"/>
                <a:gd name="T6" fmla="*/ 0 w 57"/>
                <a:gd name="T7" fmla="*/ 11 h 101"/>
                <a:gd name="T8" fmla="*/ 24 w 57"/>
                <a:gd name="T9" fmla="*/ 13 h 101"/>
                <a:gd name="T10" fmla="*/ 35 w 57"/>
                <a:gd name="T11" fmla="*/ 40 h 101"/>
                <a:gd name="T12" fmla="*/ 26 w 57"/>
                <a:gd name="T13" fmla="*/ 14 h 101"/>
                <a:gd name="T14" fmla="*/ 30 w 57"/>
                <a:gd name="T15" fmla="*/ 0 h 101"/>
                <a:gd name="T16" fmla="*/ 46 w 57"/>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100">
                  <a:moveTo>
                    <a:pt x="46" y="101"/>
                  </a:moveTo>
                  <a:cubicBezTo>
                    <a:pt x="39" y="95"/>
                    <a:pt x="29" y="96"/>
                    <a:pt x="21" y="94"/>
                  </a:cubicBezTo>
                  <a:cubicBezTo>
                    <a:pt x="9" y="92"/>
                    <a:pt x="1" y="89"/>
                    <a:pt x="3" y="73"/>
                  </a:cubicBezTo>
                  <a:cubicBezTo>
                    <a:pt x="6" y="53"/>
                    <a:pt x="10" y="31"/>
                    <a:pt x="0" y="11"/>
                  </a:cubicBezTo>
                  <a:cubicBezTo>
                    <a:pt x="5" y="8"/>
                    <a:pt x="20" y="9"/>
                    <a:pt x="24" y="13"/>
                  </a:cubicBezTo>
                  <a:cubicBezTo>
                    <a:pt x="27" y="23"/>
                    <a:pt x="37" y="29"/>
                    <a:pt x="35" y="40"/>
                  </a:cubicBezTo>
                  <a:cubicBezTo>
                    <a:pt x="39" y="29"/>
                    <a:pt x="26" y="24"/>
                    <a:pt x="26" y="14"/>
                  </a:cubicBezTo>
                  <a:cubicBezTo>
                    <a:pt x="26" y="9"/>
                    <a:pt x="26" y="4"/>
                    <a:pt x="30" y="0"/>
                  </a:cubicBezTo>
                  <a:cubicBezTo>
                    <a:pt x="56" y="30"/>
                    <a:pt x="57" y="70"/>
                    <a:pt x="46" y="101"/>
                  </a:cubicBezTo>
                  <a:close/>
                </a:path>
              </a:pathLst>
            </a:custGeom>
            <a:solidFill>
              <a:srgbClr val="EEEA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45">
              <a:extLst>
                <a:ext uri="{FF2B5EF4-FFF2-40B4-BE49-F238E27FC236}">
                  <a16:creationId xmlns:a16="http://schemas.microsoft.com/office/drawing/2014/main" id="{3C4F4A6C-5984-4B43-31A1-15A848613EFE}"/>
                </a:ext>
              </a:extLst>
            </p:cNvPr>
            <p:cNvSpPr/>
            <p:nvPr/>
          </p:nvSpPr>
          <p:spPr bwMode="auto">
            <a:xfrm>
              <a:off x="4191000" y="6226176"/>
              <a:ext cx="330200" cy="307975"/>
            </a:xfrm>
            <a:custGeom>
              <a:avLst/>
              <a:gdLst>
                <a:gd name="T0" fmla="*/ 47 w 83"/>
                <a:gd name="T1" fmla="*/ 17 h 77"/>
                <a:gd name="T2" fmla="*/ 72 w 83"/>
                <a:gd name="T3" fmla="*/ 48 h 77"/>
                <a:gd name="T4" fmla="*/ 82 w 83"/>
                <a:gd name="T5" fmla="*/ 54 h 77"/>
                <a:gd name="T6" fmla="*/ 73 w 83"/>
                <a:gd name="T7" fmla="*/ 61 h 77"/>
                <a:gd name="T8" fmla="*/ 47 w 83"/>
                <a:gd name="T9" fmla="*/ 61 h 77"/>
                <a:gd name="T10" fmla="*/ 38 w 83"/>
                <a:gd name="T11" fmla="*/ 76 h 77"/>
                <a:gd name="T12" fmla="*/ 6 w 83"/>
                <a:gd name="T13" fmla="*/ 72 h 77"/>
                <a:gd name="T14" fmla="*/ 2 w 83"/>
                <a:gd name="T15" fmla="*/ 63 h 77"/>
                <a:gd name="T16" fmla="*/ 6 w 83"/>
                <a:gd name="T17" fmla="*/ 13 h 77"/>
                <a:gd name="T18" fmla="*/ 31 w 83"/>
                <a:gd name="T19" fmla="*/ 4 h 77"/>
                <a:gd name="T20" fmla="*/ 47 w 83"/>
                <a:gd name="T21"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77">
                  <a:moveTo>
                    <a:pt x="47" y="17"/>
                  </a:moveTo>
                  <a:cubicBezTo>
                    <a:pt x="46" y="37"/>
                    <a:pt x="52" y="45"/>
                    <a:pt x="72" y="48"/>
                  </a:cubicBezTo>
                  <a:cubicBezTo>
                    <a:pt x="77" y="48"/>
                    <a:pt x="82" y="49"/>
                    <a:pt x="82" y="54"/>
                  </a:cubicBezTo>
                  <a:cubicBezTo>
                    <a:pt x="83" y="61"/>
                    <a:pt x="77" y="61"/>
                    <a:pt x="73" y="61"/>
                  </a:cubicBezTo>
                  <a:cubicBezTo>
                    <a:pt x="65" y="62"/>
                    <a:pt x="57" y="61"/>
                    <a:pt x="47" y="61"/>
                  </a:cubicBezTo>
                  <a:cubicBezTo>
                    <a:pt x="57" y="75"/>
                    <a:pt x="48" y="76"/>
                    <a:pt x="38" y="76"/>
                  </a:cubicBezTo>
                  <a:cubicBezTo>
                    <a:pt x="27" y="77"/>
                    <a:pt x="17" y="74"/>
                    <a:pt x="6" y="72"/>
                  </a:cubicBezTo>
                  <a:cubicBezTo>
                    <a:pt x="0" y="72"/>
                    <a:pt x="1" y="68"/>
                    <a:pt x="2" y="63"/>
                  </a:cubicBezTo>
                  <a:cubicBezTo>
                    <a:pt x="6" y="47"/>
                    <a:pt x="7" y="30"/>
                    <a:pt x="6" y="13"/>
                  </a:cubicBezTo>
                  <a:cubicBezTo>
                    <a:pt x="14" y="9"/>
                    <a:pt x="22" y="7"/>
                    <a:pt x="31" y="4"/>
                  </a:cubicBezTo>
                  <a:cubicBezTo>
                    <a:pt x="43" y="0"/>
                    <a:pt x="48" y="5"/>
                    <a:pt x="47" y="17"/>
                  </a:cubicBezTo>
                  <a:close/>
                </a:path>
              </a:pathLst>
            </a:custGeom>
            <a:solidFill>
              <a:srgbClr val="1013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46">
              <a:extLst>
                <a:ext uri="{FF2B5EF4-FFF2-40B4-BE49-F238E27FC236}">
                  <a16:creationId xmlns:a16="http://schemas.microsoft.com/office/drawing/2014/main" id="{219D8FCD-D573-9F37-4909-BD4BA7878979}"/>
                </a:ext>
              </a:extLst>
            </p:cNvPr>
            <p:cNvSpPr/>
            <p:nvPr/>
          </p:nvSpPr>
          <p:spPr bwMode="auto">
            <a:xfrm>
              <a:off x="2398713" y="5243513"/>
              <a:ext cx="377825" cy="358775"/>
            </a:xfrm>
            <a:custGeom>
              <a:avLst/>
              <a:gdLst>
                <a:gd name="T0" fmla="*/ 43 w 95"/>
                <a:gd name="T1" fmla="*/ 54 h 90"/>
                <a:gd name="T2" fmla="*/ 62 w 95"/>
                <a:gd name="T3" fmla="*/ 43 h 90"/>
                <a:gd name="T4" fmla="*/ 66 w 95"/>
                <a:gd name="T5" fmla="*/ 18 h 90"/>
                <a:gd name="T6" fmla="*/ 92 w 95"/>
                <a:gd name="T7" fmla="*/ 15 h 90"/>
                <a:gd name="T8" fmla="*/ 95 w 95"/>
                <a:gd name="T9" fmla="*/ 19 h 90"/>
                <a:gd name="T10" fmla="*/ 87 w 95"/>
                <a:gd name="T11" fmla="*/ 52 h 90"/>
                <a:gd name="T12" fmla="*/ 51 w 95"/>
                <a:gd name="T13" fmla="*/ 82 h 90"/>
                <a:gd name="T14" fmla="*/ 44 w 95"/>
                <a:gd name="T15" fmla="*/ 84 h 90"/>
                <a:gd name="T16" fmla="*/ 11 w 95"/>
                <a:gd name="T17" fmla="*/ 90 h 90"/>
                <a:gd name="T18" fmla="*/ 8 w 95"/>
                <a:gd name="T19" fmla="*/ 84 h 90"/>
                <a:gd name="T20" fmla="*/ 23 w 95"/>
                <a:gd name="T21" fmla="*/ 57 h 90"/>
                <a:gd name="T22" fmla="*/ 43 w 95"/>
                <a:gd name="T23" fmla="*/ 5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5" h="90">
                  <a:moveTo>
                    <a:pt x="43" y="54"/>
                  </a:moveTo>
                  <a:cubicBezTo>
                    <a:pt x="54" y="59"/>
                    <a:pt x="64" y="53"/>
                    <a:pt x="62" y="43"/>
                  </a:cubicBezTo>
                  <a:cubicBezTo>
                    <a:pt x="60" y="33"/>
                    <a:pt x="62" y="26"/>
                    <a:pt x="66" y="18"/>
                  </a:cubicBezTo>
                  <a:cubicBezTo>
                    <a:pt x="73" y="1"/>
                    <a:pt x="81" y="0"/>
                    <a:pt x="92" y="15"/>
                  </a:cubicBezTo>
                  <a:cubicBezTo>
                    <a:pt x="93" y="16"/>
                    <a:pt x="94" y="18"/>
                    <a:pt x="95" y="19"/>
                  </a:cubicBezTo>
                  <a:cubicBezTo>
                    <a:pt x="95" y="31"/>
                    <a:pt x="91" y="41"/>
                    <a:pt x="87" y="52"/>
                  </a:cubicBezTo>
                  <a:cubicBezTo>
                    <a:pt x="82" y="74"/>
                    <a:pt x="74" y="81"/>
                    <a:pt x="51" y="82"/>
                  </a:cubicBezTo>
                  <a:cubicBezTo>
                    <a:pt x="48" y="82"/>
                    <a:pt x="46" y="82"/>
                    <a:pt x="44" y="84"/>
                  </a:cubicBezTo>
                  <a:cubicBezTo>
                    <a:pt x="33" y="86"/>
                    <a:pt x="21" y="81"/>
                    <a:pt x="11" y="90"/>
                  </a:cubicBezTo>
                  <a:cubicBezTo>
                    <a:pt x="10" y="88"/>
                    <a:pt x="11" y="85"/>
                    <a:pt x="8" y="84"/>
                  </a:cubicBezTo>
                  <a:cubicBezTo>
                    <a:pt x="0" y="68"/>
                    <a:pt x="3" y="62"/>
                    <a:pt x="23" y="57"/>
                  </a:cubicBezTo>
                  <a:cubicBezTo>
                    <a:pt x="30" y="53"/>
                    <a:pt x="36" y="52"/>
                    <a:pt x="43" y="54"/>
                  </a:cubicBezTo>
                  <a:close/>
                </a:path>
              </a:pathLst>
            </a:custGeom>
            <a:solidFill>
              <a:srgbClr val="EBE8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47">
              <a:extLst>
                <a:ext uri="{FF2B5EF4-FFF2-40B4-BE49-F238E27FC236}">
                  <a16:creationId xmlns:a16="http://schemas.microsoft.com/office/drawing/2014/main" id="{DB3B58F9-E0ED-0900-2055-28D7E11EE9DB}"/>
                </a:ext>
              </a:extLst>
            </p:cNvPr>
            <p:cNvSpPr/>
            <p:nvPr/>
          </p:nvSpPr>
          <p:spPr bwMode="auto">
            <a:xfrm>
              <a:off x="4108450" y="5187951"/>
              <a:ext cx="222250" cy="306388"/>
            </a:xfrm>
            <a:custGeom>
              <a:avLst/>
              <a:gdLst>
                <a:gd name="T0" fmla="*/ 45 w 56"/>
                <a:gd name="T1" fmla="*/ 6 h 77"/>
                <a:gd name="T2" fmla="*/ 50 w 56"/>
                <a:gd name="T3" fmla="*/ 56 h 77"/>
                <a:gd name="T4" fmla="*/ 35 w 56"/>
                <a:gd name="T5" fmla="*/ 77 h 77"/>
                <a:gd name="T6" fmla="*/ 13 w 56"/>
                <a:gd name="T7" fmla="*/ 69 h 77"/>
                <a:gd name="T8" fmla="*/ 9 w 56"/>
                <a:gd name="T9" fmla="*/ 26 h 77"/>
                <a:gd name="T10" fmla="*/ 21 w 56"/>
                <a:gd name="T11" fmla="*/ 0 h 77"/>
                <a:gd name="T12" fmla="*/ 45 w 56"/>
                <a:gd name="T13" fmla="*/ 6 h 77"/>
              </a:gdLst>
              <a:ahLst/>
              <a:cxnLst>
                <a:cxn ang="0">
                  <a:pos x="T0" y="T1"/>
                </a:cxn>
                <a:cxn ang="0">
                  <a:pos x="T2" y="T3"/>
                </a:cxn>
                <a:cxn ang="0">
                  <a:pos x="T4" y="T5"/>
                </a:cxn>
                <a:cxn ang="0">
                  <a:pos x="T6" y="T7"/>
                </a:cxn>
                <a:cxn ang="0">
                  <a:pos x="T8" y="T9"/>
                </a:cxn>
                <a:cxn ang="0">
                  <a:pos x="T10" y="T11"/>
                </a:cxn>
                <a:cxn ang="0">
                  <a:pos x="T12" y="T13"/>
                </a:cxn>
              </a:cxnLst>
              <a:rect l="0" t="0" r="r" b="b"/>
              <a:pathLst>
                <a:path w="56" h="77">
                  <a:moveTo>
                    <a:pt x="45" y="6"/>
                  </a:moveTo>
                  <a:cubicBezTo>
                    <a:pt x="56" y="22"/>
                    <a:pt x="49" y="39"/>
                    <a:pt x="50" y="56"/>
                  </a:cubicBezTo>
                  <a:cubicBezTo>
                    <a:pt x="51" y="66"/>
                    <a:pt x="50" y="77"/>
                    <a:pt x="35" y="77"/>
                  </a:cubicBezTo>
                  <a:cubicBezTo>
                    <a:pt x="29" y="71"/>
                    <a:pt x="19" y="76"/>
                    <a:pt x="13" y="69"/>
                  </a:cubicBezTo>
                  <a:cubicBezTo>
                    <a:pt x="0" y="55"/>
                    <a:pt x="7" y="40"/>
                    <a:pt x="9" y="26"/>
                  </a:cubicBezTo>
                  <a:cubicBezTo>
                    <a:pt x="11" y="17"/>
                    <a:pt x="17" y="9"/>
                    <a:pt x="21" y="0"/>
                  </a:cubicBezTo>
                  <a:cubicBezTo>
                    <a:pt x="30" y="0"/>
                    <a:pt x="37" y="2"/>
                    <a:pt x="45" y="6"/>
                  </a:cubicBezTo>
                  <a:close/>
                </a:path>
              </a:pathLst>
            </a:custGeom>
            <a:solidFill>
              <a:srgbClr val="EBE8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48">
              <a:extLst>
                <a:ext uri="{FF2B5EF4-FFF2-40B4-BE49-F238E27FC236}">
                  <a16:creationId xmlns:a16="http://schemas.microsoft.com/office/drawing/2014/main" id="{B1D3CBBC-870E-8D9C-37BD-52485D7923FF}"/>
                </a:ext>
              </a:extLst>
            </p:cNvPr>
            <p:cNvSpPr/>
            <p:nvPr/>
          </p:nvSpPr>
          <p:spPr bwMode="auto">
            <a:xfrm>
              <a:off x="4787900" y="5187951"/>
              <a:ext cx="290513" cy="490538"/>
            </a:xfrm>
            <a:custGeom>
              <a:avLst/>
              <a:gdLst>
                <a:gd name="T0" fmla="*/ 19 w 73"/>
                <a:gd name="T1" fmla="*/ 4 h 123"/>
                <a:gd name="T2" fmla="*/ 29 w 73"/>
                <a:gd name="T3" fmla="*/ 12 h 123"/>
                <a:gd name="T4" fmla="*/ 11 w 73"/>
                <a:gd name="T5" fmla="*/ 24 h 123"/>
                <a:gd name="T6" fmla="*/ 10 w 73"/>
                <a:gd name="T7" fmla="*/ 44 h 123"/>
                <a:gd name="T8" fmla="*/ 13 w 73"/>
                <a:gd name="T9" fmla="*/ 49 h 123"/>
                <a:gd name="T10" fmla="*/ 67 w 73"/>
                <a:gd name="T11" fmla="*/ 92 h 123"/>
                <a:gd name="T12" fmla="*/ 73 w 73"/>
                <a:gd name="T13" fmla="*/ 95 h 123"/>
                <a:gd name="T14" fmla="*/ 65 w 73"/>
                <a:gd name="T15" fmla="*/ 123 h 123"/>
                <a:gd name="T16" fmla="*/ 33 w 73"/>
                <a:gd name="T17" fmla="*/ 101 h 123"/>
                <a:gd name="T18" fmla="*/ 16 w 73"/>
                <a:gd name="T19" fmla="*/ 107 h 123"/>
                <a:gd name="T20" fmla="*/ 10 w 73"/>
                <a:gd name="T21" fmla="*/ 94 h 123"/>
                <a:gd name="T22" fmla="*/ 3 w 73"/>
                <a:gd name="T23" fmla="*/ 45 h 123"/>
                <a:gd name="T24" fmla="*/ 15 w 73"/>
                <a:gd name="T25" fmla="*/ 0 h 123"/>
                <a:gd name="T26" fmla="*/ 19 w 73"/>
                <a:gd name="T27" fmla="*/ 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123">
                  <a:moveTo>
                    <a:pt x="19" y="4"/>
                  </a:moveTo>
                  <a:cubicBezTo>
                    <a:pt x="22" y="6"/>
                    <a:pt x="25" y="9"/>
                    <a:pt x="29" y="12"/>
                  </a:cubicBezTo>
                  <a:cubicBezTo>
                    <a:pt x="22" y="15"/>
                    <a:pt x="15" y="17"/>
                    <a:pt x="11" y="24"/>
                  </a:cubicBezTo>
                  <a:cubicBezTo>
                    <a:pt x="7" y="30"/>
                    <a:pt x="7" y="37"/>
                    <a:pt x="10" y="44"/>
                  </a:cubicBezTo>
                  <a:cubicBezTo>
                    <a:pt x="11" y="46"/>
                    <a:pt x="11" y="48"/>
                    <a:pt x="13" y="49"/>
                  </a:cubicBezTo>
                  <a:cubicBezTo>
                    <a:pt x="34" y="59"/>
                    <a:pt x="49" y="79"/>
                    <a:pt x="67" y="92"/>
                  </a:cubicBezTo>
                  <a:cubicBezTo>
                    <a:pt x="69" y="94"/>
                    <a:pt x="71" y="94"/>
                    <a:pt x="73" y="95"/>
                  </a:cubicBezTo>
                  <a:cubicBezTo>
                    <a:pt x="64" y="103"/>
                    <a:pt x="66" y="113"/>
                    <a:pt x="65" y="123"/>
                  </a:cubicBezTo>
                  <a:cubicBezTo>
                    <a:pt x="61" y="99"/>
                    <a:pt x="58" y="97"/>
                    <a:pt x="33" y="101"/>
                  </a:cubicBezTo>
                  <a:cubicBezTo>
                    <a:pt x="27" y="102"/>
                    <a:pt x="19" y="97"/>
                    <a:pt x="16" y="107"/>
                  </a:cubicBezTo>
                  <a:cubicBezTo>
                    <a:pt x="14" y="103"/>
                    <a:pt x="10" y="99"/>
                    <a:pt x="10" y="94"/>
                  </a:cubicBezTo>
                  <a:cubicBezTo>
                    <a:pt x="12" y="77"/>
                    <a:pt x="6" y="61"/>
                    <a:pt x="3" y="45"/>
                  </a:cubicBezTo>
                  <a:cubicBezTo>
                    <a:pt x="0" y="28"/>
                    <a:pt x="7" y="14"/>
                    <a:pt x="15" y="0"/>
                  </a:cubicBezTo>
                  <a:cubicBezTo>
                    <a:pt x="17" y="1"/>
                    <a:pt x="18" y="2"/>
                    <a:pt x="19" y="4"/>
                  </a:cubicBezTo>
                  <a:close/>
                </a:path>
              </a:pathLst>
            </a:custGeom>
            <a:solidFill>
              <a:srgbClr val="E8E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49">
              <a:extLst>
                <a:ext uri="{FF2B5EF4-FFF2-40B4-BE49-F238E27FC236}">
                  <a16:creationId xmlns:a16="http://schemas.microsoft.com/office/drawing/2014/main" id="{A240E490-6A2E-B333-3248-B06C1FFAE48A}"/>
                </a:ext>
              </a:extLst>
            </p:cNvPr>
            <p:cNvSpPr/>
            <p:nvPr/>
          </p:nvSpPr>
          <p:spPr bwMode="auto">
            <a:xfrm>
              <a:off x="5499100" y="5254626"/>
              <a:ext cx="158750" cy="600075"/>
            </a:xfrm>
            <a:custGeom>
              <a:avLst/>
              <a:gdLst>
                <a:gd name="T0" fmla="*/ 14 w 40"/>
                <a:gd name="T1" fmla="*/ 99 h 150"/>
                <a:gd name="T2" fmla="*/ 15 w 40"/>
                <a:gd name="T3" fmla="*/ 34 h 150"/>
                <a:gd name="T4" fmla="*/ 27 w 40"/>
                <a:gd name="T5" fmla="*/ 0 h 150"/>
                <a:gd name="T6" fmla="*/ 38 w 40"/>
                <a:gd name="T7" fmla="*/ 36 h 150"/>
                <a:gd name="T8" fmla="*/ 27 w 40"/>
                <a:gd name="T9" fmla="*/ 117 h 150"/>
                <a:gd name="T10" fmla="*/ 23 w 40"/>
                <a:gd name="T11" fmla="*/ 115 h 150"/>
                <a:gd name="T12" fmla="*/ 22 w 40"/>
                <a:gd name="T13" fmla="*/ 138 h 150"/>
                <a:gd name="T14" fmla="*/ 22 w 40"/>
                <a:gd name="T15" fmla="*/ 144 h 150"/>
                <a:gd name="T16" fmla="*/ 18 w 40"/>
                <a:gd name="T17" fmla="*/ 143 h 150"/>
                <a:gd name="T18" fmla="*/ 7 w 40"/>
                <a:gd name="T19" fmla="*/ 146 h 150"/>
                <a:gd name="T20" fmla="*/ 5 w 40"/>
                <a:gd name="T21" fmla="*/ 126 h 150"/>
                <a:gd name="T22" fmla="*/ 14 w 40"/>
                <a:gd name="T23" fmla="*/ 9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50">
                  <a:moveTo>
                    <a:pt x="14" y="99"/>
                  </a:moveTo>
                  <a:cubicBezTo>
                    <a:pt x="22" y="77"/>
                    <a:pt x="19" y="56"/>
                    <a:pt x="15" y="34"/>
                  </a:cubicBezTo>
                  <a:cubicBezTo>
                    <a:pt x="13" y="21"/>
                    <a:pt x="12" y="8"/>
                    <a:pt x="27" y="0"/>
                  </a:cubicBezTo>
                  <a:cubicBezTo>
                    <a:pt x="39" y="9"/>
                    <a:pt x="40" y="22"/>
                    <a:pt x="38" y="36"/>
                  </a:cubicBezTo>
                  <a:cubicBezTo>
                    <a:pt x="35" y="63"/>
                    <a:pt x="31" y="90"/>
                    <a:pt x="27" y="117"/>
                  </a:cubicBezTo>
                  <a:cubicBezTo>
                    <a:pt x="24" y="117"/>
                    <a:pt x="23" y="115"/>
                    <a:pt x="23" y="115"/>
                  </a:cubicBezTo>
                  <a:cubicBezTo>
                    <a:pt x="25" y="121"/>
                    <a:pt x="18" y="129"/>
                    <a:pt x="22" y="138"/>
                  </a:cubicBezTo>
                  <a:cubicBezTo>
                    <a:pt x="22" y="140"/>
                    <a:pt x="22" y="142"/>
                    <a:pt x="22" y="144"/>
                  </a:cubicBezTo>
                  <a:cubicBezTo>
                    <a:pt x="20" y="144"/>
                    <a:pt x="19" y="142"/>
                    <a:pt x="18" y="143"/>
                  </a:cubicBezTo>
                  <a:cubicBezTo>
                    <a:pt x="14" y="144"/>
                    <a:pt x="8" y="150"/>
                    <a:pt x="7" y="146"/>
                  </a:cubicBezTo>
                  <a:cubicBezTo>
                    <a:pt x="4" y="140"/>
                    <a:pt x="0" y="133"/>
                    <a:pt x="5" y="126"/>
                  </a:cubicBezTo>
                  <a:cubicBezTo>
                    <a:pt x="10" y="118"/>
                    <a:pt x="14" y="109"/>
                    <a:pt x="14" y="99"/>
                  </a:cubicBezTo>
                  <a:close/>
                </a:path>
              </a:pathLst>
            </a:custGeom>
            <a:solidFill>
              <a:srgbClr val="DCBD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50">
              <a:extLst>
                <a:ext uri="{FF2B5EF4-FFF2-40B4-BE49-F238E27FC236}">
                  <a16:creationId xmlns:a16="http://schemas.microsoft.com/office/drawing/2014/main" id="{F108B141-757C-A388-1992-F3E716965D95}"/>
                </a:ext>
              </a:extLst>
            </p:cNvPr>
            <p:cNvSpPr/>
            <p:nvPr/>
          </p:nvSpPr>
          <p:spPr bwMode="auto">
            <a:xfrm>
              <a:off x="6167438" y="5946776"/>
              <a:ext cx="238125" cy="298450"/>
            </a:xfrm>
            <a:custGeom>
              <a:avLst/>
              <a:gdLst>
                <a:gd name="T0" fmla="*/ 6 w 60"/>
                <a:gd name="T1" fmla="*/ 4 h 75"/>
                <a:gd name="T2" fmla="*/ 60 w 60"/>
                <a:gd name="T3" fmla="*/ 1 h 75"/>
                <a:gd name="T4" fmla="*/ 56 w 60"/>
                <a:gd name="T5" fmla="*/ 4 h 75"/>
                <a:gd name="T6" fmla="*/ 37 w 60"/>
                <a:gd name="T7" fmla="*/ 7 h 75"/>
                <a:gd name="T8" fmla="*/ 38 w 60"/>
                <a:gd name="T9" fmla="*/ 34 h 75"/>
                <a:gd name="T10" fmla="*/ 44 w 60"/>
                <a:gd name="T11" fmla="*/ 68 h 75"/>
                <a:gd name="T12" fmla="*/ 31 w 60"/>
                <a:gd name="T13" fmla="*/ 75 h 75"/>
                <a:gd name="T14" fmla="*/ 22 w 60"/>
                <a:gd name="T15" fmla="*/ 65 h 75"/>
                <a:gd name="T16" fmla="*/ 15 w 60"/>
                <a:gd name="T17" fmla="*/ 72 h 75"/>
                <a:gd name="T18" fmla="*/ 1 w 60"/>
                <a:gd name="T19" fmla="*/ 64 h 75"/>
                <a:gd name="T20" fmla="*/ 5 w 60"/>
                <a:gd name="T21" fmla="*/ 31 h 75"/>
                <a:gd name="T22" fmla="*/ 6 w 60"/>
                <a:gd name="T23"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75">
                  <a:moveTo>
                    <a:pt x="6" y="4"/>
                  </a:moveTo>
                  <a:cubicBezTo>
                    <a:pt x="24" y="3"/>
                    <a:pt x="42" y="0"/>
                    <a:pt x="60" y="1"/>
                  </a:cubicBezTo>
                  <a:cubicBezTo>
                    <a:pt x="59" y="2"/>
                    <a:pt x="57" y="3"/>
                    <a:pt x="56" y="4"/>
                  </a:cubicBezTo>
                  <a:cubicBezTo>
                    <a:pt x="49" y="5"/>
                    <a:pt x="40" y="0"/>
                    <a:pt x="37" y="7"/>
                  </a:cubicBezTo>
                  <a:cubicBezTo>
                    <a:pt x="34" y="15"/>
                    <a:pt x="33" y="25"/>
                    <a:pt x="38" y="34"/>
                  </a:cubicBezTo>
                  <a:cubicBezTo>
                    <a:pt x="44" y="45"/>
                    <a:pt x="45" y="56"/>
                    <a:pt x="44" y="68"/>
                  </a:cubicBezTo>
                  <a:cubicBezTo>
                    <a:pt x="41" y="73"/>
                    <a:pt x="35" y="73"/>
                    <a:pt x="31" y="75"/>
                  </a:cubicBezTo>
                  <a:cubicBezTo>
                    <a:pt x="25" y="75"/>
                    <a:pt x="25" y="68"/>
                    <a:pt x="22" y="65"/>
                  </a:cubicBezTo>
                  <a:cubicBezTo>
                    <a:pt x="19" y="67"/>
                    <a:pt x="19" y="72"/>
                    <a:pt x="15" y="72"/>
                  </a:cubicBezTo>
                  <a:cubicBezTo>
                    <a:pt x="10" y="70"/>
                    <a:pt x="5" y="67"/>
                    <a:pt x="1" y="64"/>
                  </a:cubicBezTo>
                  <a:cubicBezTo>
                    <a:pt x="0" y="53"/>
                    <a:pt x="0" y="42"/>
                    <a:pt x="5" y="31"/>
                  </a:cubicBezTo>
                  <a:cubicBezTo>
                    <a:pt x="10" y="22"/>
                    <a:pt x="11" y="13"/>
                    <a:pt x="6" y="4"/>
                  </a:cubicBezTo>
                  <a:close/>
                </a:path>
              </a:pathLst>
            </a:custGeom>
            <a:solidFill>
              <a:srgbClr val="DDBE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51">
              <a:extLst>
                <a:ext uri="{FF2B5EF4-FFF2-40B4-BE49-F238E27FC236}">
                  <a16:creationId xmlns:a16="http://schemas.microsoft.com/office/drawing/2014/main" id="{17644243-3C02-82B0-BFDD-15F9BC942837}"/>
                </a:ext>
              </a:extLst>
            </p:cNvPr>
            <p:cNvSpPr/>
            <p:nvPr/>
          </p:nvSpPr>
          <p:spPr bwMode="auto">
            <a:xfrm>
              <a:off x="2827338" y="6170613"/>
              <a:ext cx="271463" cy="271463"/>
            </a:xfrm>
            <a:custGeom>
              <a:avLst/>
              <a:gdLst>
                <a:gd name="T0" fmla="*/ 55 w 68"/>
                <a:gd name="T1" fmla="*/ 0 h 68"/>
                <a:gd name="T2" fmla="*/ 66 w 68"/>
                <a:gd name="T3" fmla="*/ 51 h 68"/>
                <a:gd name="T4" fmla="*/ 59 w 68"/>
                <a:gd name="T5" fmla="*/ 63 h 68"/>
                <a:gd name="T6" fmla="*/ 10 w 68"/>
                <a:gd name="T7" fmla="*/ 65 h 68"/>
                <a:gd name="T8" fmla="*/ 1 w 68"/>
                <a:gd name="T9" fmla="*/ 61 h 68"/>
                <a:gd name="T10" fmla="*/ 6 w 68"/>
                <a:gd name="T11" fmla="*/ 50 h 68"/>
                <a:gd name="T12" fmla="*/ 15 w 68"/>
                <a:gd name="T13" fmla="*/ 44 h 68"/>
                <a:gd name="T14" fmla="*/ 31 w 68"/>
                <a:gd name="T15" fmla="*/ 12 h 68"/>
                <a:gd name="T16" fmla="*/ 55 w 68"/>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8">
                  <a:moveTo>
                    <a:pt x="55" y="0"/>
                  </a:moveTo>
                  <a:cubicBezTo>
                    <a:pt x="52" y="18"/>
                    <a:pt x="61" y="34"/>
                    <a:pt x="66" y="51"/>
                  </a:cubicBezTo>
                  <a:cubicBezTo>
                    <a:pt x="68" y="58"/>
                    <a:pt x="66" y="62"/>
                    <a:pt x="59" y="63"/>
                  </a:cubicBezTo>
                  <a:cubicBezTo>
                    <a:pt x="43" y="65"/>
                    <a:pt x="26" y="68"/>
                    <a:pt x="10" y="65"/>
                  </a:cubicBezTo>
                  <a:cubicBezTo>
                    <a:pt x="7" y="64"/>
                    <a:pt x="2" y="65"/>
                    <a:pt x="1" y="61"/>
                  </a:cubicBezTo>
                  <a:cubicBezTo>
                    <a:pt x="0" y="57"/>
                    <a:pt x="3" y="53"/>
                    <a:pt x="6" y="50"/>
                  </a:cubicBezTo>
                  <a:cubicBezTo>
                    <a:pt x="9" y="48"/>
                    <a:pt x="11" y="45"/>
                    <a:pt x="15" y="44"/>
                  </a:cubicBezTo>
                  <a:cubicBezTo>
                    <a:pt x="34" y="36"/>
                    <a:pt x="36" y="32"/>
                    <a:pt x="31" y="12"/>
                  </a:cubicBezTo>
                  <a:cubicBezTo>
                    <a:pt x="37" y="4"/>
                    <a:pt x="46" y="3"/>
                    <a:pt x="55" y="0"/>
                  </a:cubicBezTo>
                  <a:close/>
                </a:path>
              </a:pathLst>
            </a:custGeom>
            <a:solidFill>
              <a:srgbClr val="0D0F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52">
              <a:extLst>
                <a:ext uri="{FF2B5EF4-FFF2-40B4-BE49-F238E27FC236}">
                  <a16:creationId xmlns:a16="http://schemas.microsoft.com/office/drawing/2014/main" id="{E24B0919-2DB9-1518-7E0E-CE0B89E129E3}"/>
                </a:ext>
              </a:extLst>
            </p:cNvPr>
            <p:cNvSpPr/>
            <p:nvPr/>
          </p:nvSpPr>
          <p:spPr bwMode="auto">
            <a:xfrm>
              <a:off x="6115050" y="6197601"/>
              <a:ext cx="295275" cy="231775"/>
            </a:xfrm>
            <a:custGeom>
              <a:avLst/>
              <a:gdLst>
                <a:gd name="T0" fmla="*/ 14 w 74"/>
                <a:gd name="T1" fmla="*/ 1 h 58"/>
                <a:gd name="T2" fmla="*/ 28 w 74"/>
                <a:gd name="T3" fmla="*/ 8 h 58"/>
                <a:gd name="T4" fmla="*/ 45 w 74"/>
                <a:gd name="T5" fmla="*/ 32 h 58"/>
                <a:gd name="T6" fmla="*/ 43 w 74"/>
                <a:gd name="T7" fmla="*/ 11 h 58"/>
                <a:gd name="T8" fmla="*/ 57 w 74"/>
                <a:gd name="T9" fmla="*/ 5 h 58"/>
                <a:gd name="T10" fmla="*/ 73 w 74"/>
                <a:gd name="T11" fmla="*/ 45 h 58"/>
                <a:gd name="T12" fmla="*/ 68 w 74"/>
                <a:gd name="T13" fmla="*/ 54 h 58"/>
                <a:gd name="T14" fmla="*/ 46 w 74"/>
                <a:gd name="T15" fmla="*/ 54 h 58"/>
                <a:gd name="T16" fmla="*/ 7 w 74"/>
                <a:gd name="T17" fmla="*/ 45 h 58"/>
                <a:gd name="T18" fmla="*/ 1 w 74"/>
                <a:gd name="T19" fmla="*/ 37 h 58"/>
                <a:gd name="T20" fmla="*/ 14 w 74"/>
                <a:gd name="T21"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57">
                  <a:moveTo>
                    <a:pt x="14" y="1"/>
                  </a:moveTo>
                  <a:cubicBezTo>
                    <a:pt x="20" y="1"/>
                    <a:pt x="26" y="0"/>
                    <a:pt x="28" y="8"/>
                  </a:cubicBezTo>
                  <a:cubicBezTo>
                    <a:pt x="29" y="19"/>
                    <a:pt x="32" y="29"/>
                    <a:pt x="45" y="32"/>
                  </a:cubicBezTo>
                  <a:cubicBezTo>
                    <a:pt x="48" y="24"/>
                    <a:pt x="40" y="18"/>
                    <a:pt x="43" y="11"/>
                  </a:cubicBezTo>
                  <a:cubicBezTo>
                    <a:pt x="46" y="4"/>
                    <a:pt x="52" y="6"/>
                    <a:pt x="57" y="5"/>
                  </a:cubicBezTo>
                  <a:cubicBezTo>
                    <a:pt x="62" y="19"/>
                    <a:pt x="70" y="31"/>
                    <a:pt x="73" y="45"/>
                  </a:cubicBezTo>
                  <a:cubicBezTo>
                    <a:pt x="74" y="51"/>
                    <a:pt x="72" y="52"/>
                    <a:pt x="68" y="54"/>
                  </a:cubicBezTo>
                  <a:cubicBezTo>
                    <a:pt x="60" y="56"/>
                    <a:pt x="53" y="58"/>
                    <a:pt x="46" y="54"/>
                  </a:cubicBezTo>
                  <a:cubicBezTo>
                    <a:pt x="34" y="48"/>
                    <a:pt x="20" y="48"/>
                    <a:pt x="7" y="45"/>
                  </a:cubicBezTo>
                  <a:cubicBezTo>
                    <a:pt x="2" y="44"/>
                    <a:pt x="0" y="44"/>
                    <a:pt x="1" y="37"/>
                  </a:cubicBezTo>
                  <a:cubicBezTo>
                    <a:pt x="3" y="24"/>
                    <a:pt x="12" y="14"/>
                    <a:pt x="14" y="1"/>
                  </a:cubicBezTo>
                  <a:close/>
                </a:path>
              </a:pathLst>
            </a:custGeom>
            <a:solidFill>
              <a:srgbClr val="1E23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53">
              <a:extLst>
                <a:ext uri="{FF2B5EF4-FFF2-40B4-BE49-F238E27FC236}">
                  <a16:creationId xmlns:a16="http://schemas.microsoft.com/office/drawing/2014/main" id="{9F7707D9-7B8C-AF1C-299D-F3835AB25EC9}"/>
                </a:ext>
              </a:extLst>
            </p:cNvPr>
            <p:cNvSpPr/>
            <p:nvPr/>
          </p:nvSpPr>
          <p:spPr bwMode="auto">
            <a:xfrm>
              <a:off x="3189288" y="5254626"/>
              <a:ext cx="155575" cy="336550"/>
            </a:xfrm>
            <a:custGeom>
              <a:avLst/>
              <a:gdLst>
                <a:gd name="T0" fmla="*/ 33 w 39"/>
                <a:gd name="T1" fmla="*/ 0 h 84"/>
                <a:gd name="T2" fmla="*/ 37 w 39"/>
                <a:gd name="T3" fmla="*/ 16 h 84"/>
                <a:gd name="T4" fmla="*/ 35 w 39"/>
                <a:gd name="T5" fmla="*/ 71 h 84"/>
                <a:gd name="T6" fmla="*/ 33 w 39"/>
                <a:gd name="T7" fmla="*/ 74 h 84"/>
                <a:gd name="T8" fmla="*/ 18 w 39"/>
                <a:gd name="T9" fmla="*/ 84 h 84"/>
                <a:gd name="T10" fmla="*/ 2 w 39"/>
                <a:gd name="T11" fmla="*/ 59 h 84"/>
                <a:gd name="T12" fmla="*/ 18 w 39"/>
                <a:gd name="T13" fmla="*/ 10 h 84"/>
                <a:gd name="T14" fmla="*/ 33 w 39"/>
                <a:gd name="T15" fmla="*/ 0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4">
                  <a:moveTo>
                    <a:pt x="33" y="0"/>
                  </a:moveTo>
                  <a:cubicBezTo>
                    <a:pt x="28" y="7"/>
                    <a:pt x="37" y="10"/>
                    <a:pt x="37" y="16"/>
                  </a:cubicBezTo>
                  <a:cubicBezTo>
                    <a:pt x="37" y="34"/>
                    <a:pt x="39" y="53"/>
                    <a:pt x="35" y="71"/>
                  </a:cubicBezTo>
                  <a:cubicBezTo>
                    <a:pt x="35" y="72"/>
                    <a:pt x="34" y="73"/>
                    <a:pt x="33" y="74"/>
                  </a:cubicBezTo>
                  <a:cubicBezTo>
                    <a:pt x="27" y="76"/>
                    <a:pt x="23" y="80"/>
                    <a:pt x="18" y="84"/>
                  </a:cubicBezTo>
                  <a:cubicBezTo>
                    <a:pt x="4" y="81"/>
                    <a:pt x="0" y="72"/>
                    <a:pt x="2" y="59"/>
                  </a:cubicBezTo>
                  <a:cubicBezTo>
                    <a:pt x="4" y="42"/>
                    <a:pt x="7" y="25"/>
                    <a:pt x="18" y="10"/>
                  </a:cubicBezTo>
                  <a:cubicBezTo>
                    <a:pt x="21" y="5"/>
                    <a:pt x="26" y="0"/>
                    <a:pt x="33" y="0"/>
                  </a:cubicBezTo>
                  <a:close/>
                </a:path>
              </a:pathLst>
            </a:custGeom>
            <a:solidFill>
              <a:srgbClr val="E8E7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54">
              <a:extLst>
                <a:ext uri="{FF2B5EF4-FFF2-40B4-BE49-F238E27FC236}">
                  <a16:creationId xmlns:a16="http://schemas.microsoft.com/office/drawing/2014/main" id="{F3BAE201-061A-EADE-2F92-E7C1900D2FED}"/>
                </a:ext>
              </a:extLst>
            </p:cNvPr>
            <p:cNvSpPr/>
            <p:nvPr/>
          </p:nvSpPr>
          <p:spPr bwMode="auto">
            <a:xfrm>
              <a:off x="4195763" y="6057901"/>
              <a:ext cx="203200" cy="236538"/>
            </a:xfrm>
            <a:custGeom>
              <a:avLst/>
              <a:gdLst>
                <a:gd name="T0" fmla="*/ 46 w 51"/>
                <a:gd name="T1" fmla="*/ 59 h 59"/>
                <a:gd name="T2" fmla="*/ 27 w 51"/>
                <a:gd name="T3" fmla="*/ 50 h 59"/>
                <a:gd name="T4" fmla="*/ 5 w 51"/>
                <a:gd name="T5" fmla="*/ 55 h 59"/>
                <a:gd name="T6" fmla="*/ 7 w 51"/>
                <a:gd name="T7" fmla="*/ 6 h 59"/>
                <a:gd name="T8" fmla="*/ 46 w 51"/>
                <a:gd name="T9" fmla="*/ 4 h 59"/>
                <a:gd name="T10" fmla="*/ 48 w 51"/>
                <a:gd name="T11" fmla="*/ 14 h 59"/>
                <a:gd name="T12" fmla="*/ 48 w 51"/>
                <a:gd name="T13" fmla="*/ 52 h 59"/>
                <a:gd name="T14" fmla="*/ 46 w 51"/>
                <a:gd name="T15" fmla="*/ 5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9">
                  <a:moveTo>
                    <a:pt x="46" y="59"/>
                  </a:moveTo>
                  <a:cubicBezTo>
                    <a:pt x="45" y="50"/>
                    <a:pt x="33" y="43"/>
                    <a:pt x="27" y="50"/>
                  </a:cubicBezTo>
                  <a:cubicBezTo>
                    <a:pt x="19" y="59"/>
                    <a:pt x="12" y="53"/>
                    <a:pt x="5" y="55"/>
                  </a:cubicBezTo>
                  <a:cubicBezTo>
                    <a:pt x="0" y="38"/>
                    <a:pt x="3" y="22"/>
                    <a:pt x="7" y="6"/>
                  </a:cubicBezTo>
                  <a:cubicBezTo>
                    <a:pt x="16" y="0"/>
                    <a:pt x="39" y="0"/>
                    <a:pt x="46" y="4"/>
                  </a:cubicBezTo>
                  <a:cubicBezTo>
                    <a:pt x="49" y="7"/>
                    <a:pt x="51" y="10"/>
                    <a:pt x="48" y="14"/>
                  </a:cubicBezTo>
                  <a:cubicBezTo>
                    <a:pt x="47" y="26"/>
                    <a:pt x="43" y="39"/>
                    <a:pt x="48" y="52"/>
                  </a:cubicBezTo>
                  <a:cubicBezTo>
                    <a:pt x="49" y="54"/>
                    <a:pt x="48" y="58"/>
                    <a:pt x="46" y="59"/>
                  </a:cubicBezTo>
                  <a:close/>
                </a:path>
              </a:pathLst>
            </a:custGeom>
            <a:solidFill>
              <a:srgbClr val="DAB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55">
              <a:extLst>
                <a:ext uri="{FF2B5EF4-FFF2-40B4-BE49-F238E27FC236}">
                  <a16:creationId xmlns:a16="http://schemas.microsoft.com/office/drawing/2014/main" id="{8A7265AF-5D04-9041-AC0E-B7463F3EE2FE}"/>
                </a:ext>
              </a:extLst>
            </p:cNvPr>
            <p:cNvSpPr/>
            <p:nvPr/>
          </p:nvSpPr>
          <p:spPr bwMode="auto">
            <a:xfrm>
              <a:off x="6146800" y="5080001"/>
              <a:ext cx="211138" cy="263525"/>
            </a:xfrm>
            <a:custGeom>
              <a:avLst/>
              <a:gdLst>
                <a:gd name="T0" fmla="*/ 36 w 53"/>
                <a:gd name="T1" fmla="*/ 46 h 66"/>
                <a:gd name="T2" fmla="*/ 25 w 53"/>
                <a:gd name="T3" fmla="*/ 50 h 66"/>
                <a:gd name="T4" fmla="*/ 10 w 53"/>
                <a:gd name="T5" fmla="*/ 54 h 66"/>
                <a:gd name="T6" fmla="*/ 0 w 53"/>
                <a:gd name="T7" fmla="*/ 47 h 66"/>
                <a:gd name="T8" fmla="*/ 12 w 53"/>
                <a:gd name="T9" fmla="*/ 11 h 66"/>
                <a:gd name="T10" fmla="*/ 33 w 53"/>
                <a:gd name="T11" fmla="*/ 0 h 66"/>
                <a:gd name="T12" fmla="*/ 51 w 53"/>
                <a:gd name="T13" fmla="*/ 16 h 66"/>
                <a:gd name="T14" fmla="*/ 43 w 53"/>
                <a:gd name="T15" fmla="*/ 33 h 66"/>
                <a:gd name="T16" fmla="*/ 36 w 53"/>
                <a:gd name="T17" fmla="*/ 4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6">
                  <a:moveTo>
                    <a:pt x="36" y="46"/>
                  </a:moveTo>
                  <a:cubicBezTo>
                    <a:pt x="31" y="45"/>
                    <a:pt x="25" y="44"/>
                    <a:pt x="25" y="50"/>
                  </a:cubicBezTo>
                  <a:cubicBezTo>
                    <a:pt x="24" y="66"/>
                    <a:pt x="15" y="56"/>
                    <a:pt x="10" y="54"/>
                  </a:cubicBezTo>
                  <a:cubicBezTo>
                    <a:pt x="6" y="52"/>
                    <a:pt x="4" y="49"/>
                    <a:pt x="0" y="47"/>
                  </a:cubicBezTo>
                  <a:cubicBezTo>
                    <a:pt x="8" y="36"/>
                    <a:pt x="7" y="23"/>
                    <a:pt x="12" y="11"/>
                  </a:cubicBezTo>
                  <a:cubicBezTo>
                    <a:pt x="16" y="2"/>
                    <a:pt x="23" y="0"/>
                    <a:pt x="33" y="0"/>
                  </a:cubicBezTo>
                  <a:cubicBezTo>
                    <a:pt x="44" y="0"/>
                    <a:pt x="47" y="9"/>
                    <a:pt x="51" y="16"/>
                  </a:cubicBezTo>
                  <a:cubicBezTo>
                    <a:pt x="53" y="22"/>
                    <a:pt x="49" y="29"/>
                    <a:pt x="43" y="33"/>
                  </a:cubicBezTo>
                  <a:cubicBezTo>
                    <a:pt x="39" y="36"/>
                    <a:pt x="34" y="40"/>
                    <a:pt x="36" y="46"/>
                  </a:cubicBezTo>
                  <a:close/>
                </a:path>
              </a:pathLst>
            </a:custGeom>
            <a:solidFill>
              <a:srgbClr val="CBB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56">
              <a:extLst>
                <a:ext uri="{FF2B5EF4-FFF2-40B4-BE49-F238E27FC236}">
                  <a16:creationId xmlns:a16="http://schemas.microsoft.com/office/drawing/2014/main" id="{DBE4A3A0-FF0B-D2DE-0D89-B1ECDA80B6EE}"/>
                </a:ext>
              </a:extLst>
            </p:cNvPr>
            <p:cNvSpPr/>
            <p:nvPr/>
          </p:nvSpPr>
          <p:spPr bwMode="auto">
            <a:xfrm>
              <a:off x="5921375" y="5080001"/>
              <a:ext cx="185738" cy="347663"/>
            </a:xfrm>
            <a:custGeom>
              <a:avLst/>
              <a:gdLst>
                <a:gd name="T0" fmla="*/ 47 w 47"/>
                <a:gd name="T1" fmla="*/ 43 h 87"/>
                <a:gd name="T2" fmla="*/ 33 w 47"/>
                <a:gd name="T3" fmla="*/ 87 h 87"/>
                <a:gd name="T4" fmla="*/ 19 w 47"/>
                <a:gd name="T5" fmla="*/ 54 h 87"/>
                <a:gd name="T6" fmla="*/ 0 w 47"/>
                <a:gd name="T7" fmla="*/ 0 h 87"/>
                <a:gd name="T8" fmla="*/ 17 w 47"/>
                <a:gd name="T9" fmla="*/ 0 h 87"/>
                <a:gd name="T10" fmla="*/ 47 w 47"/>
                <a:gd name="T11" fmla="*/ 43 h 87"/>
              </a:gdLst>
              <a:ahLst/>
              <a:cxnLst>
                <a:cxn ang="0">
                  <a:pos x="T0" y="T1"/>
                </a:cxn>
                <a:cxn ang="0">
                  <a:pos x="T2" y="T3"/>
                </a:cxn>
                <a:cxn ang="0">
                  <a:pos x="T4" y="T5"/>
                </a:cxn>
                <a:cxn ang="0">
                  <a:pos x="T6" y="T7"/>
                </a:cxn>
                <a:cxn ang="0">
                  <a:pos x="T8" y="T9"/>
                </a:cxn>
                <a:cxn ang="0">
                  <a:pos x="T10" y="T11"/>
                </a:cxn>
              </a:cxnLst>
              <a:rect l="0" t="0" r="r" b="b"/>
              <a:pathLst>
                <a:path w="47" h="87">
                  <a:moveTo>
                    <a:pt x="47" y="43"/>
                  </a:moveTo>
                  <a:cubicBezTo>
                    <a:pt x="47" y="59"/>
                    <a:pt x="41" y="74"/>
                    <a:pt x="33" y="87"/>
                  </a:cubicBezTo>
                  <a:cubicBezTo>
                    <a:pt x="28" y="76"/>
                    <a:pt x="21" y="65"/>
                    <a:pt x="19" y="54"/>
                  </a:cubicBezTo>
                  <a:cubicBezTo>
                    <a:pt x="16" y="35"/>
                    <a:pt x="0" y="21"/>
                    <a:pt x="0" y="0"/>
                  </a:cubicBezTo>
                  <a:cubicBezTo>
                    <a:pt x="6" y="3"/>
                    <a:pt x="11" y="2"/>
                    <a:pt x="17" y="0"/>
                  </a:cubicBezTo>
                  <a:cubicBezTo>
                    <a:pt x="28" y="14"/>
                    <a:pt x="34" y="30"/>
                    <a:pt x="47" y="43"/>
                  </a:cubicBezTo>
                  <a:close/>
                </a:path>
              </a:pathLst>
            </a:custGeom>
            <a:solidFill>
              <a:srgbClr val="8274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57">
              <a:extLst>
                <a:ext uri="{FF2B5EF4-FFF2-40B4-BE49-F238E27FC236}">
                  <a16:creationId xmlns:a16="http://schemas.microsoft.com/office/drawing/2014/main" id="{81E2F00F-4F9E-3C53-6216-25F73DA78517}"/>
                </a:ext>
              </a:extLst>
            </p:cNvPr>
            <p:cNvSpPr/>
            <p:nvPr/>
          </p:nvSpPr>
          <p:spPr bwMode="auto">
            <a:xfrm>
              <a:off x="2876550" y="5949951"/>
              <a:ext cx="182563" cy="268288"/>
            </a:xfrm>
            <a:custGeom>
              <a:avLst/>
              <a:gdLst>
                <a:gd name="T0" fmla="*/ 43 w 46"/>
                <a:gd name="T1" fmla="*/ 55 h 67"/>
                <a:gd name="T2" fmla="*/ 19 w 46"/>
                <a:gd name="T3" fmla="*/ 67 h 67"/>
                <a:gd name="T4" fmla="*/ 11 w 46"/>
                <a:gd name="T5" fmla="*/ 37 h 67"/>
                <a:gd name="T6" fmla="*/ 0 w 46"/>
                <a:gd name="T7" fmla="*/ 13 h 67"/>
                <a:gd name="T8" fmla="*/ 27 w 46"/>
                <a:gd name="T9" fmla="*/ 0 h 67"/>
                <a:gd name="T10" fmla="*/ 43 w 46"/>
                <a:gd name="T11" fmla="*/ 55 h 67"/>
              </a:gdLst>
              <a:ahLst/>
              <a:cxnLst>
                <a:cxn ang="0">
                  <a:pos x="T0" y="T1"/>
                </a:cxn>
                <a:cxn ang="0">
                  <a:pos x="T2" y="T3"/>
                </a:cxn>
                <a:cxn ang="0">
                  <a:pos x="T4" y="T5"/>
                </a:cxn>
                <a:cxn ang="0">
                  <a:pos x="T6" y="T7"/>
                </a:cxn>
                <a:cxn ang="0">
                  <a:pos x="T8" y="T9"/>
                </a:cxn>
                <a:cxn ang="0">
                  <a:pos x="T10" y="T11"/>
                </a:cxn>
              </a:cxnLst>
              <a:rect l="0" t="0" r="r" b="b"/>
              <a:pathLst>
                <a:path w="46" h="67">
                  <a:moveTo>
                    <a:pt x="43" y="55"/>
                  </a:moveTo>
                  <a:cubicBezTo>
                    <a:pt x="37" y="64"/>
                    <a:pt x="28" y="65"/>
                    <a:pt x="19" y="67"/>
                  </a:cubicBezTo>
                  <a:cubicBezTo>
                    <a:pt x="12" y="58"/>
                    <a:pt x="14" y="47"/>
                    <a:pt x="11" y="37"/>
                  </a:cubicBezTo>
                  <a:cubicBezTo>
                    <a:pt x="9" y="28"/>
                    <a:pt x="6" y="20"/>
                    <a:pt x="0" y="13"/>
                  </a:cubicBezTo>
                  <a:cubicBezTo>
                    <a:pt x="8" y="6"/>
                    <a:pt x="20" y="8"/>
                    <a:pt x="27" y="0"/>
                  </a:cubicBezTo>
                  <a:cubicBezTo>
                    <a:pt x="37" y="17"/>
                    <a:pt x="46" y="34"/>
                    <a:pt x="43" y="55"/>
                  </a:cubicBezTo>
                  <a:close/>
                </a:path>
              </a:pathLst>
            </a:custGeom>
            <a:solidFill>
              <a:srgbClr val="DFBF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58">
              <a:extLst>
                <a:ext uri="{FF2B5EF4-FFF2-40B4-BE49-F238E27FC236}">
                  <a16:creationId xmlns:a16="http://schemas.microsoft.com/office/drawing/2014/main" id="{08DC44D0-4A5C-FECE-4B1E-626F95C113AD}"/>
                </a:ext>
              </a:extLst>
            </p:cNvPr>
            <p:cNvSpPr/>
            <p:nvPr/>
          </p:nvSpPr>
          <p:spPr bwMode="auto">
            <a:xfrm>
              <a:off x="3455988" y="5195888"/>
              <a:ext cx="261938" cy="274638"/>
            </a:xfrm>
            <a:custGeom>
              <a:avLst/>
              <a:gdLst>
                <a:gd name="T0" fmla="*/ 39 w 66"/>
                <a:gd name="T1" fmla="*/ 69 h 69"/>
                <a:gd name="T2" fmla="*/ 33 w 66"/>
                <a:gd name="T3" fmla="*/ 48 h 69"/>
                <a:gd name="T4" fmla="*/ 25 w 66"/>
                <a:gd name="T5" fmla="*/ 24 h 69"/>
                <a:gd name="T6" fmla="*/ 17 w 66"/>
                <a:gd name="T7" fmla="*/ 15 h 69"/>
                <a:gd name="T8" fmla="*/ 12 w 66"/>
                <a:gd name="T9" fmla="*/ 25 h 69"/>
                <a:gd name="T10" fmla="*/ 11 w 66"/>
                <a:gd name="T11" fmla="*/ 29 h 69"/>
                <a:gd name="T12" fmla="*/ 7 w 66"/>
                <a:gd name="T13" fmla="*/ 9 h 69"/>
                <a:gd name="T14" fmla="*/ 57 w 66"/>
                <a:gd name="T15" fmla="*/ 0 h 69"/>
                <a:gd name="T16" fmla="*/ 63 w 66"/>
                <a:gd name="T17" fmla="*/ 16 h 69"/>
                <a:gd name="T18" fmla="*/ 63 w 66"/>
                <a:gd name="T19" fmla="*/ 34 h 69"/>
                <a:gd name="T20" fmla="*/ 58 w 66"/>
                <a:gd name="T21" fmla="*/ 45 h 69"/>
                <a:gd name="T22" fmla="*/ 39 w 66"/>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69">
                  <a:moveTo>
                    <a:pt x="39" y="69"/>
                  </a:moveTo>
                  <a:cubicBezTo>
                    <a:pt x="41" y="61"/>
                    <a:pt x="37" y="55"/>
                    <a:pt x="33" y="48"/>
                  </a:cubicBezTo>
                  <a:cubicBezTo>
                    <a:pt x="29" y="41"/>
                    <a:pt x="27" y="32"/>
                    <a:pt x="25" y="24"/>
                  </a:cubicBezTo>
                  <a:cubicBezTo>
                    <a:pt x="24" y="19"/>
                    <a:pt x="24" y="15"/>
                    <a:pt x="17" y="15"/>
                  </a:cubicBezTo>
                  <a:cubicBezTo>
                    <a:pt x="8" y="16"/>
                    <a:pt x="13" y="21"/>
                    <a:pt x="12" y="25"/>
                  </a:cubicBezTo>
                  <a:cubicBezTo>
                    <a:pt x="12" y="26"/>
                    <a:pt x="12" y="27"/>
                    <a:pt x="11" y="29"/>
                  </a:cubicBezTo>
                  <a:cubicBezTo>
                    <a:pt x="1" y="24"/>
                    <a:pt x="0" y="21"/>
                    <a:pt x="7" y="9"/>
                  </a:cubicBezTo>
                  <a:cubicBezTo>
                    <a:pt x="24" y="9"/>
                    <a:pt x="41" y="7"/>
                    <a:pt x="57" y="0"/>
                  </a:cubicBezTo>
                  <a:cubicBezTo>
                    <a:pt x="66" y="3"/>
                    <a:pt x="63" y="10"/>
                    <a:pt x="63" y="16"/>
                  </a:cubicBezTo>
                  <a:cubicBezTo>
                    <a:pt x="63" y="22"/>
                    <a:pt x="59" y="28"/>
                    <a:pt x="63" y="34"/>
                  </a:cubicBezTo>
                  <a:cubicBezTo>
                    <a:pt x="63" y="39"/>
                    <a:pt x="62" y="44"/>
                    <a:pt x="58" y="45"/>
                  </a:cubicBezTo>
                  <a:cubicBezTo>
                    <a:pt x="45" y="49"/>
                    <a:pt x="41" y="58"/>
                    <a:pt x="39" y="69"/>
                  </a:cubicBezTo>
                  <a:close/>
                </a:path>
              </a:pathLst>
            </a:custGeom>
            <a:solidFill>
              <a:srgbClr val="E7E6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59">
              <a:extLst>
                <a:ext uri="{FF2B5EF4-FFF2-40B4-BE49-F238E27FC236}">
                  <a16:creationId xmlns:a16="http://schemas.microsoft.com/office/drawing/2014/main" id="{0CC0D786-0E89-FBA1-17C4-5DF5814137AA}"/>
                </a:ext>
              </a:extLst>
            </p:cNvPr>
            <p:cNvSpPr/>
            <p:nvPr/>
          </p:nvSpPr>
          <p:spPr bwMode="auto">
            <a:xfrm>
              <a:off x="3360738" y="5091113"/>
              <a:ext cx="190500" cy="239713"/>
            </a:xfrm>
            <a:custGeom>
              <a:avLst/>
              <a:gdLst>
                <a:gd name="T0" fmla="*/ 33 w 48"/>
                <a:gd name="T1" fmla="*/ 35 h 60"/>
                <a:gd name="T2" fmla="*/ 35 w 48"/>
                <a:gd name="T3" fmla="*/ 55 h 60"/>
                <a:gd name="T4" fmla="*/ 33 w 48"/>
                <a:gd name="T5" fmla="*/ 60 h 60"/>
                <a:gd name="T6" fmla="*/ 4 w 48"/>
                <a:gd name="T7" fmla="*/ 43 h 60"/>
                <a:gd name="T8" fmla="*/ 2 w 48"/>
                <a:gd name="T9" fmla="*/ 30 h 60"/>
                <a:gd name="T10" fmla="*/ 3 w 48"/>
                <a:gd name="T11" fmla="*/ 5 h 60"/>
                <a:gd name="T12" fmla="*/ 34 w 48"/>
                <a:gd name="T13" fmla="*/ 2 h 60"/>
                <a:gd name="T14" fmla="*/ 47 w 48"/>
                <a:gd name="T15" fmla="*/ 11 h 60"/>
                <a:gd name="T16" fmla="*/ 33 w 48"/>
                <a:gd name="T17" fmla="*/ 3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0">
                  <a:moveTo>
                    <a:pt x="33" y="35"/>
                  </a:moveTo>
                  <a:cubicBezTo>
                    <a:pt x="28" y="43"/>
                    <a:pt x="28" y="49"/>
                    <a:pt x="35" y="55"/>
                  </a:cubicBezTo>
                  <a:cubicBezTo>
                    <a:pt x="36" y="57"/>
                    <a:pt x="35" y="59"/>
                    <a:pt x="33" y="60"/>
                  </a:cubicBezTo>
                  <a:cubicBezTo>
                    <a:pt x="22" y="57"/>
                    <a:pt x="11" y="55"/>
                    <a:pt x="4" y="43"/>
                  </a:cubicBezTo>
                  <a:cubicBezTo>
                    <a:pt x="2" y="39"/>
                    <a:pt x="0" y="35"/>
                    <a:pt x="2" y="30"/>
                  </a:cubicBezTo>
                  <a:cubicBezTo>
                    <a:pt x="3" y="22"/>
                    <a:pt x="5" y="13"/>
                    <a:pt x="3" y="5"/>
                  </a:cubicBezTo>
                  <a:cubicBezTo>
                    <a:pt x="14" y="6"/>
                    <a:pt x="24" y="0"/>
                    <a:pt x="34" y="2"/>
                  </a:cubicBezTo>
                  <a:cubicBezTo>
                    <a:pt x="39" y="3"/>
                    <a:pt x="44" y="6"/>
                    <a:pt x="47" y="11"/>
                  </a:cubicBezTo>
                  <a:cubicBezTo>
                    <a:pt x="48" y="22"/>
                    <a:pt x="43" y="31"/>
                    <a:pt x="33" y="35"/>
                  </a:cubicBezTo>
                  <a:close/>
                </a:path>
              </a:pathLst>
            </a:custGeom>
            <a:solidFill>
              <a:srgbClr val="D6BB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0" name="Freeform 60">
              <a:extLst>
                <a:ext uri="{FF2B5EF4-FFF2-40B4-BE49-F238E27FC236}">
                  <a16:creationId xmlns:a16="http://schemas.microsoft.com/office/drawing/2014/main" id="{C25C997C-0B60-6F94-3AE2-86F859358A86}"/>
                </a:ext>
              </a:extLst>
            </p:cNvPr>
            <p:cNvSpPr/>
            <p:nvPr/>
          </p:nvSpPr>
          <p:spPr bwMode="auto">
            <a:xfrm>
              <a:off x="5392738" y="5016501"/>
              <a:ext cx="217488" cy="214313"/>
            </a:xfrm>
            <a:custGeom>
              <a:avLst/>
              <a:gdLst>
                <a:gd name="T0" fmla="*/ 16 w 55"/>
                <a:gd name="T1" fmla="*/ 52 h 54"/>
                <a:gd name="T2" fmla="*/ 10 w 55"/>
                <a:gd name="T3" fmla="*/ 10 h 54"/>
                <a:gd name="T4" fmla="*/ 40 w 55"/>
                <a:gd name="T5" fmla="*/ 7 h 54"/>
                <a:gd name="T6" fmla="*/ 46 w 55"/>
                <a:gd name="T7" fmla="*/ 33 h 54"/>
                <a:gd name="T8" fmla="*/ 25 w 55"/>
                <a:gd name="T9" fmla="*/ 25 h 54"/>
                <a:gd name="T10" fmla="*/ 33 w 55"/>
                <a:gd name="T11" fmla="*/ 27 h 54"/>
                <a:gd name="T12" fmla="*/ 34 w 55"/>
                <a:gd name="T13" fmla="*/ 45 h 54"/>
                <a:gd name="T14" fmla="*/ 16 w 55"/>
                <a:gd name="T15" fmla="*/ 52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4">
                  <a:moveTo>
                    <a:pt x="16" y="52"/>
                  </a:moveTo>
                  <a:cubicBezTo>
                    <a:pt x="3" y="40"/>
                    <a:pt x="0" y="22"/>
                    <a:pt x="10" y="10"/>
                  </a:cubicBezTo>
                  <a:cubicBezTo>
                    <a:pt x="16" y="2"/>
                    <a:pt x="30" y="0"/>
                    <a:pt x="40" y="7"/>
                  </a:cubicBezTo>
                  <a:cubicBezTo>
                    <a:pt x="49" y="13"/>
                    <a:pt x="55" y="21"/>
                    <a:pt x="46" y="33"/>
                  </a:cubicBezTo>
                  <a:cubicBezTo>
                    <a:pt x="39" y="32"/>
                    <a:pt x="34" y="25"/>
                    <a:pt x="25" y="25"/>
                  </a:cubicBezTo>
                  <a:cubicBezTo>
                    <a:pt x="29" y="25"/>
                    <a:pt x="31" y="26"/>
                    <a:pt x="33" y="27"/>
                  </a:cubicBezTo>
                  <a:cubicBezTo>
                    <a:pt x="43" y="34"/>
                    <a:pt x="43" y="38"/>
                    <a:pt x="34" y="45"/>
                  </a:cubicBezTo>
                  <a:cubicBezTo>
                    <a:pt x="29" y="49"/>
                    <a:pt x="24" y="54"/>
                    <a:pt x="16" y="52"/>
                  </a:cubicBezTo>
                  <a:close/>
                </a:path>
              </a:pathLst>
            </a:custGeom>
            <a:solidFill>
              <a:srgbClr val="E5C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1" name="Freeform 61">
              <a:extLst>
                <a:ext uri="{FF2B5EF4-FFF2-40B4-BE49-F238E27FC236}">
                  <a16:creationId xmlns:a16="http://schemas.microsoft.com/office/drawing/2014/main" id="{6275A64F-44AA-7653-7EFA-B6E28F61F75B}"/>
                </a:ext>
              </a:extLst>
            </p:cNvPr>
            <p:cNvSpPr/>
            <p:nvPr/>
          </p:nvSpPr>
          <p:spPr bwMode="auto">
            <a:xfrm>
              <a:off x="6305550" y="5143501"/>
              <a:ext cx="282575" cy="239713"/>
            </a:xfrm>
            <a:custGeom>
              <a:avLst/>
              <a:gdLst>
                <a:gd name="T0" fmla="*/ 9 w 71"/>
                <a:gd name="T1" fmla="*/ 55 h 60"/>
                <a:gd name="T2" fmla="*/ 15 w 71"/>
                <a:gd name="T3" fmla="*/ 33 h 60"/>
                <a:gd name="T4" fmla="*/ 63 w 71"/>
                <a:gd name="T5" fmla="*/ 0 h 60"/>
                <a:gd name="T6" fmla="*/ 71 w 71"/>
                <a:gd name="T7" fmla="*/ 9 h 60"/>
                <a:gd name="T8" fmla="*/ 66 w 71"/>
                <a:gd name="T9" fmla="*/ 17 h 60"/>
                <a:gd name="T10" fmla="*/ 26 w 71"/>
                <a:gd name="T11" fmla="*/ 52 h 60"/>
                <a:gd name="T12" fmla="*/ 9 w 71"/>
                <a:gd name="T13" fmla="*/ 55 h 60"/>
              </a:gdLst>
              <a:ahLst/>
              <a:cxnLst>
                <a:cxn ang="0">
                  <a:pos x="T0" y="T1"/>
                </a:cxn>
                <a:cxn ang="0">
                  <a:pos x="T2" y="T3"/>
                </a:cxn>
                <a:cxn ang="0">
                  <a:pos x="T4" y="T5"/>
                </a:cxn>
                <a:cxn ang="0">
                  <a:pos x="T6" y="T7"/>
                </a:cxn>
                <a:cxn ang="0">
                  <a:pos x="T8" y="T9"/>
                </a:cxn>
                <a:cxn ang="0">
                  <a:pos x="T10" y="T11"/>
                </a:cxn>
                <a:cxn ang="0">
                  <a:pos x="T12" y="T13"/>
                </a:cxn>
              </a:cxnLst>
              <a:rect l="0" t="0" r="r" b="b"/>
              <a:pathLst>
                <a:path w="71" h="60">
                  <a:moveTo>
                    <a:pt x="9" y="55"/>
                  </a:moveTo>
                  <a:cubicBezTo>
                    <a:pt x="0" y="41"/>
                    <a:pt x="1" y="40"/>
                    <a:pt x="15" y="33"/>
                  </a:cubicBezTo>
                  <a:cubicBezTo>
                    <a:pt x="28" y="18"/>
                    <a:pt x="43" y="6"/>
                    <a:pt x="63" y="0"/>
                  </a:cubicBezTo>
                  <a:cubicBezTo>
                    <a:pt x="67" y="1"/>
                    <a:pt x="70" y="4"/>
                    <a:pt x="71" y="9"/>
                  </a:cubicBezTo>
                  <a:cubicBezTo>
                    <a:pt x="70" y="12"/>
                    <a:pt x="68" y="15"/>
                    <a:pt x="66" y="17"/>
                  </a:cubicBezTo>
                  <a:cubicBezTo>
                    <a:pt x="53" y="29"/>
                    <a:pt x="40" y="41"/>
                    <a:pt x="26" y="52"/>
                  </a:cubicBezTo>
                  <a:cubicBezTo>
                    <a:pt x="21" y="56"/>
                    <a:pt x="16" y="60"/>
                    <a:pt x="9" y="55"/>
                  </a:cubicBezTo>
                  <a:close/>
                </a:path>
              </a:pathLst>
            </a:custGeom>
            <a:solidFill>
              <a:srgbClr val="8476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2" name="Freeform 62">
              <a:extLst>
                <a:ext uri="{FF2B5EF4-FFF2-40B4-BE49-F238E27FC236}">
                  <a16:creationId xmlns:a16="http://schemas.microsoft.com/office/drawing/2014/main" id="{55CD7503-0617-2559-AAEA-EE0EC08D53B6}"/>
                </a:ext>
              </a:extLst>
            </p:cNvPr>
            <p:cNvSpPr/>
            <p:nvPr/>
          </p:nvSpPr>
          <p:spPr bwMode="auto">
            <a:xfrm>
              <a:off x="4291013" y="4927601"/>
              <a:ext cx="182563" cy="200025"/>
            </a:xfrm>
            <a:custGeom>
              <a:avLst/>
              <a:gdLst>
                <a:gd name="T0" fmla="*/ 41 w 46"/>
                <a:gd name="T1" fmla="*/ 14 h 50"/>
                <a:gd name="T2" fmla="*/ 38 w 46"/>
                <a:gd name="T3" fmla="*/ 49 h 50"/>
                <a:gd name="T4" fmla="*/ 8 w 46"/>
                <a:gd name="T5" fmla="*/ 42 h 50"/>
                <a:gd name="T6" fmla="*/ 4 w 46"/>
                <a:gd name="T7" fmla="*/ 30 h 50"/>
                <a:gd name="T8" fmla="*/ 6 w 46"/>
                <a:gd name="T9" fmla="*/ 26 h 50"/>
                <a:gd name="T10" fmla="*/ 41 w 46"/>
                <a:gd name="T11" fmla="*/ 14 h 50"/>
              </a:gdLst>
              <a:ahLst/>
              <a:cxnLst>
                <a:cxn ang="0">
                  <a:pos x="T0" y="T1"/>
                </a:cxn>
                <a:cxn ang="0">
                  <a:pos x="T2" y="T3"/>
                </a:cxn>
                <a:cxn ang="0">
                  <a:pos x="T4" y="T5"/>
                </a:cxn>
                <a:cxn ang="0">
                  <a:pos x="T6" y="T7"/>
                </a:cxn>
                <a:cxn ang="0">
                  <a:pos x="T8" y="T9"/>
                </a:cxn>
                <a:cxn ang="0">
                  <a:pos x="T10" y="T11"/>
                </a:cxn>
              </a:cxnLst>
              <a:rect l="0" t="0" r="r" b="b"/>
              <a:pathLst>
                <a:path w="46" h="50">
                  <a:moveTo>
                    <a:pt x="41" y="14"/>
                  </a:moveTo>
                  <a:cubicBezTo>
                    <a:pt x="46" y="26"/>
                    <a:pt x="43" y="38"/>
                    <a:pt x="38" y="49"/>
                  </a:cubicBezTo>
                  <a:cubicBezTo>
                    <a:pt x="27" y="50"/>
                    <a:pt x="17" y="49"/>
                    <a:pt x="8" y="42"/>
                  </a:cubicBezTo>
                  <a:cubicBezTo>
                    <a:pt x="3" y="39"/>
                    <a:pt x="0" y="35"/>
                    <a:pt x="4" y="30"/>
                  </a:cubicBezTo>
                  <a:cubicBezTo>
                    <a:pt x="5" y="29"/>
                    <a:pt x="5" y="27"/>
                    <a:pt x="6" y="26"/>
                  </a:cubicBezTo>
                  <a:cubicBezTo>
                    <a:pt x="14" y="2"/>
                    <a:pt x="19" y="0"/>
                    <a:pt x="41" y="14"/>
                  </a:cubicBezTo>
                  <a:close/>
                </a:path>
              </a:pathLst>
            </a:custGeom>
            <a:solidFill>
              <a:srgbClr val="DEB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3" name="Freeform 63">
              <a:extLst>
                <a:ext uri="{FF2B5EF4-FFF2-40B4-BE49-F238E27FC236}">
                  <a16:creationId xmlns:a16="http://schemas.microsoft.com/office/drawing/2014/main" id="{03A56C4E-7DAA-72D5-E9F7-691E21124D49}"/>
                </a:ext>
              </a:extLst>
            </p:cNvPr>
            <p:cNvSpPr/>
            <p:nvPr/>
          </p:nvSpPr>
          <p:spPr bwMode="auto">
            <a:xfrm>
              <a:off x="4211638" y="6002338"/>
              <a:ext cx="354013" cy="111125"/>
            </a:xfrm>
            <a:custGeom>
              <a:avLst/>
              <a:gdLst>
                <a:gd name="T0" fmla="*/ 44 w 89"/>
                <a:gd name="T1" fmla="*/ 28 h 28"/>
                <a:gd name="T2" fmla="*/ 36 w 89"/>
                <a:gd name="T3" fmla="*/ 19 h 28"/>
                <a:gd name="T4" fmla="*/ 3 w 89"/>
                <a:gd name="T5" fmla="*/ 20 h 28"/>
                <a:gd name="T6" fmla="*/ 6 w 89"/>
                <a:gd name="T7" fmla="*/ 0 h 28"/>
                <a:gd name="T8" fmla="*/ 12 w 89"/>
                <a:gd name="T9" fmla="*/ 9 h 28"/>
                <a:gd name="T10" fmla="*/ 85 w 89"/>
                <a:gd name="T11" fmla="*/ 8 h 28"/>
                <a:gd name="T12" fmla="*/ 77 w 89"/>
                <a:gd name="T13" fmla="*/ 22 h 28"/>
                <a:gd name="T14" fmla="*/ 44 w 89"/>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28">
                  <a:moveTo>
                    <a:pt x="44" y="28"/>
                  </a:moveTo>
                  <a:cubicBezTo>
                    <a:pt x="44" y="22"/>
                    <a:pt x="41" y="19"/>
                    <a:pt x="36" y="19"/>
                  </a:cubicBezTo>
                  <a:cubicBezTo>
                    <a:pt x="25" y="19"/>
                    <a:pt x="14" y="19"/>
                    <a:pt x="3" y="20"/>
                  </a:cubicBezTo>
                  <a:cubicBezTo>
                    <a:pt x="7" y="14"/>
                    <a:pt x="0" y="6"/>
                    <a:pt x="6" y="0"/>
                  </a:cubicBezTo>
                  <a:cubicBezTo>
                    <a:pt x="8" y="4"/>
                    <a:pt x="5" y="11"/>
                    <a:pt x="12" y="9"/>
                  </a:cubicBezTo>
                  <a:cubicBezTo>
                    <a:pt x="36" y="5"/>
                    <a:pt x="61" y="12"/>
                    <a:pt x="85" y="8"/>
                  </a:cubicBezTo>
                  <a:cubicBezTo>
                    <a:pt x="89" y="16"/>
                    <a:pt x="88" y="21"/>
                    <a:pt x="77" y="22"/>
                  </a:cubicBezTo>
                  <a:cubicBezTo>
                    <a:pt x="66" y="24"/>
                    <a:pt x="55" y="23"/>
                    <a:pt x="44" y="28"/>
                  </a:cubicBezTo>
                  <a:close/>
                </a:path>
              </a:pathLst>
            </a:custGeom>
            <a:solidFill>
              <a:srgbClr val="E7E4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4" name="Freeform 64">
              <a:extLst>
                <a:ext uri="{FF2B5EF4-FFF2-40B4-BE49-F238E27FC236}">
                  <a16:creationId xmlns:a16="http://schemas.microsoft.com/office/drawing/2014/main" id="{AF2FC8CB-E936-96D0-B42F-FB80A6AD2C20}"/>
                </a:ext>
              </a:extLst>
            </p:cNvPr>
            <p:cNvSpPr/>
            <p:nvPr/>
          </p:nvSpPr>
          <p:spPr bwMode="auto">
            <a:xfrm>
              <a:off x="4254500" y="4916488"/>
              <a:ext cx="200025" cy="231775"/>
            </a:xfrm>
            <a:custGeom>
              <a:avLst/>
              <a:gdLst>
                <a:gd name="T0" fmla="*/ 50 w 50"/>
                <a:gd name="T1" fmla="*/ 17 h 58"/>
                <a:gd name="T2" fmla="*/ 40 w 50"/>
                <a:gd name="T3" fmla="*/ 15 h 58"/>
                <a:gd name="T4" fmla="*/ 19 w 50"/>
                <a:gd name="T5" fmla="*/ 25 h 58"/>
                <a:gd name="T6" fmla="*/ 15 w 50"/>
                <a:gd name="T7" fmla="*/ 36 h 58"/>
                <a:gd name="T8" fmla="*/ 17 w 50"/>
                <a:gd name="T9" fmla="*/ 41 h 58"/>
                <a:gd name="T10" fmla="*/ 44 w 50"/>
                <a:gd name="T11" fmla="*/ 48 h 58"/>
                <a:gd name="T12" fmla="*/ 47 w 50"/>
                <a:gd name="T13" fmla="*/ 52 h 58"/>
                <a:gd name="T14" fmla="*/ 44 w 50"/>
                <a:gd name="T15" fmla="*/ 55 h 58"/>
                <a:gd name="T16" fmla="*/ 32 w 50"/>
                <a:gd name="T17" fmla="*/ 55 h 58"/>
                <a:gd name="T18" fmla="*/ 19 w 50"/>
                <a:gd name="T19" fmla="*/ 58 h 58"/>
                <a:gd name="T20" fmla="*/ 6 w 50"/>
                <a:gd name="T21" fmla="*/ 18 h 58"/>
                <a:gd name="T22" fmla="*/ 29 w 50"/>
                <a:gd name="T23" fmla="*/ 0 h 58"/>
                <a:gd name="T24" fmla="*/ 50 w 50"/>
                <a:gd name="T25"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57">
                  <a:moveTo>
                    <a:pt x="50" y="17"/>
                  </a:moveTo>
                  <a:cubicBezTo>
                    <a:pt x="45" y="22"/>
                    <a:pt x="43" y="16"/>
                    <a:pt x="40" y="15"/>
                  </a:cubicBezTo>
                  <a:cubicBezTo>
                    <a:pt x="30" y="8"/>
                    <a:pt x="21" y="12"/>
                    <a:pt x="19" y="25"/>
                  </a:cubicBezTo>
                  <a:cubicBezTo>
                    <a:pt x="19" y="29"/>
                    <a:pt x="21" y="33"/>
                    <a:pt x="15" y="36"/>
                  </a:cubicBezTo>
                  <a:cubicBezTo>
                    <a:pt x="11" y="38"/>
                    <a:pt x="15" y="41"/>
                    <a:pt x="17" y="41"/>
                  </a:cubicBezTo>
                  <a:cubicBezTo>
                    <a:pt x="26" y="45"/>
                    <a:pt x="33" y="53"/>
                    <a:pt x="44" y="48"/>
                  </a:cubicBezTo>
                  <a:cubicBezTo>
                    <a:pt x="46" y="47"/>
                    <a:pt x="47" y="50"/>
                    <a:pt x="47" y="52"/>
                  </a:cubicBezTo>
                  <a:cubicBezTo>
                    <a:pt x="46" y="53"/>
                    <a:pt x="45" y="54"/>
                    <a:pt x="44" y="55"/>
                  </a:cubicBezTo>
                  <a:cubicBezTo>
                    <a:pt x="40" y="57"/>
                    <a:pt x="36" y="57"/>
                    <a:pt x="32" y="55"/>
                  </a:cubicBezTo>
                  <a:cubicBezTo>
                    <a:pt x="27" y="53"/>
                    <a:pt x="23" y="55"/>
                    <a:pt x="19" y="58"/>
                  </a:cubicBezTo>
                  <a:cubicBezTo>
                    <a:pt x="5" y="47"/>
                    <a:pt x="0" y="32"/>
                    <a:pt x="6" y="18"/>
                  </a:cubicBezTo>
                  <a:cubicBezTo>
                    <a:pt x="11" y="8"/>
                    <a:pt x="18" y="1"/>
                    <a:pt x="29" y="0"/>
                  </a:cubicBezTo>
                  <a:cubicBezTo>
                    <a:pt x="40" y="0"/>
                    <a:pt x="46" y="8"/>
                    <a:pt x="50" y="17"/>
                  </a:cubicBezTo>
                  <a:close/>
                </a:path>
              </a:pathLst>
            </a:custGeom>
            <a:solidFill>
              <a:srgbClr val="AD8A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5" name="Freeform 65">
              <a:extLst>
                <a:ext uri="{FF2B5EF4-FFF2-40B4-BE49-F238E27FC236}">
                  <a16:creationId xmlns:a16="http://schemas.microsoft.com/office/drawing/2014/main" id="{9C6DE3DD-2B37-7020-EAE4-95744BBFBB83}"/>
                </a:ext>
              </a:extLst>
            </p:cNvPr>
            <p:cNvSpPr/>
            <p:nvPr/>
          </p:nvSpPr>
          <p:spPr bwMode="auto">
            <a:xfrm>
              <a:off x="3635375" y="5080001"/>
              <a:ext cx="169863" cy="255588"/>
            </a:xfrm>
            <a:custGeom>
              <a:avLst/>
              <a:gdLst>
                <a:gd name="T0" fmla="*/ 18 w 43"/>
                <a:gd name="T1" fmla="*/ 63 h 64"/>
                <a:gd name="T2" fmla="*/ 13 w 43"/>
                <a:gd name="T3" fmla="*/ 52 h 64"/>
                <a:gd name="T4" fmla="*/ 12 w 43"/>
                <a:gd name="T5" fmla="*/ 30 h 64"/>
                <a:gd name="T6" fmla="*/ 0 w 43"/>
                <a:gd name="T7" fmla="*/ 11 h 64"/>
                <a:gd name="T8" fmla="*/ 7 w 43"/>
                <a:gd name="T9" fmla="*/ 0 h 64"/>
                <a:gd name="T10" fmla="*/ 34 w 43"/>
                <a:gd name="T11" fmla="*/ 34 h 64"/>
                <a:gd name="T12" fmla="*/ 31 w 43"/>
                <a:gd name="T13" fmla="*/ 54 h 64"/>
                <a:gd name="T14" fmla="*/ 18 w 43"/>
                <a:gd name="T15" fmla="*/ 63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64">
                  <a:moveTo>
                    <a:pt x="18" y="63"/>
                  </a:moveTo>
                  <a:cubicBezTo>
                    <a:pt x="8" y="64"/>
                    <a:pt x="13" y="56"/>
                    <a:pt x="13" y="52"/>
                  </a:cubicBezTo>
                  <a:cubicBezTo>
                    <a:pt x="14" y="45"/>
                    <a:pt x="17" y="38"/>
                    <a:pt x="12" y="30"/>
                  </a:cubicBezTo>
                  <a:cubicBezTo>
                    <a:pt x="5" y="26"/>
                    <a:pt x="3" y="19"/>
                    <a:pt x="0" y="11"/>
                  </a:cubicBezTo>
                  <a:cubicBezTo>
                    <a:pt x="1" y="7"/>
                    <a:pt x="2" y="2"/>
                    <a:pt x="7" y="0"/>
                  </a:cubicBezTo>
                  <a:cubicBezTo>
                    <a:pt x="16" y="12"/>
                    <a:pt x="24" y="23"/>
                    <a:pt x="34" y="34"/>
                  </a:cubicBezTo>
                  <a:cubicBezTo>
                    <a:pt x="43" y="43"/>
                    <a:pt x="39" y="48"/>
                    <a:pt x="31" y="54"/>
                  </a:cubicBezTo>
                  <a:cubicBezTo>
                    <a:pt x="26" y="57"/>
                    <a:pt x="20" y="57"/>
                    <a:pt x="18" y="63"/>
                  </a:cubicBezTo>
                  <a:close/>
                </a:path>
              </a:pathLst>
            </a:custGeom>
            <a:solidFill>
              <a:srgbClr val="DCB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6" name="Freeform 66">
              <a:extLst>
                <a:ext uri="{FF2B5EF4-FFF2-40B4-BE49-F238E27FC236}">
                  <a16:creationId xmlns:a16="http://schemas.microsoft.com/office/drawing/2014/main" id="{EE68E970-A613-645A-68AA-58077065BB34}"/>
                </a:ext>
              </a:extLst>
            </p:cNvPr>
            <p:cNvSpPr/>
            <p:nvPr/>
          </p:nvSpPr>
          <p:spPr bwMode="auto">
            <a:xfrm>
              <a:off x="4187825" y="5083176"/>
              <a:ext cx="242888" cy="144463"/>
            </a:xfrm>
            <a:custGeom>
              <a:avLst/>
              <a:gdLst>
                <a:gd name="T0" fmla="*/ 36 w 61"/>
                <a:gd name="T1" fmla="*/ 16 h 36"/>
                <a:gd name="T2" fmla="*/ 61 w 61"/>
                <a:gd name="T3" fmla="*/ 13 h 36"/>
                <a:gd name="T4" fmla="*/ 61 w 61"/>
                <a:gd name="T5" fmla="*/ 18 h 36"/>
                <a:gd name="T6" fmla="*/ 61 w 61"/>
                <a:gd name="T7" fmla="*/ 35 h 36"/>
                <a:gd name="T8" fmla="*/ 52 w 61"/>
                <a:gd name="T9" fmla="*/ 32 h 36"/>
                <a:gd name="T10" fmla="*/ 48 w 61"/>
                <a:gd name="T11" fmla="*/ 28 h 36"/>
                <a:gd name="T12" fmla="*/ 31 w 61"/>
                <a:gd name="T13" fmla="*/ 29 h 36"/>
                <a:gd name="T14" fmla="*/ 24 w 61"/>
                <a:gd name="T15" fmla="*/ 25 h 36"/>
                <a:gd name="T16" fmla="*/ 25 w 61"/>
                <a:gd name="T17" fmla="*/ 32 h 36"/>
                <a:gd name="T18" fmla="*/ 1 w 61"/>
                <a:gd name="T19" fmla="*/ 26 h 36"/>
                <a:gd name="T20" fmla="*/ 3 w 61"/>
                <a:gd name="T21" fmla="*/ 9 h 36"/>
                <a:gd name="T22" fmla="*/ 32 w 61"/>
                <a:gd name="T23" fmla="*/ 21 h 36"/>
                <a:gd name="T24" fmla="*/ 42 w 61"/>
                <a:gd name="T25" fmla="*/ 25 h 36"/>
                <a:gd name="T26" fmla="*/ 36 w 61"/>
                <a:gd name="T27"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36">
                  <a:moveTo>
                    <a:pt x="36" y="16"/>
                  </a:moveTo>
                  <a:cubicBezTo>
                    <a:pt x="42" y="0"/>
                    <a:pt x="52" y="13"/>
                    <a:pt x="61" y="13"/>
                  </a:cubicBezTo>
                  <a:cubicBezTo>
                    <a:pt x="61" y="15"/>
                    <a:pt x="61" y="16"/>
                    <a:pt x="61" y="18"/>
                  </a:cubicBezTo>
                  <a:cubicBezTo>
                    <a:pt x="61" y="24"/>
                    <a:pt x="61" y="29"/>
                    <a:pt x="61" y="35"/>
                  </a:cubicBezTo>
                  <a:cubicBezTo>
                    <a:pt x="57" y="36"/>
                    <a:pt x="55" y="32"/>
                    <a:pt x="52" y="32"/>
                  </a:cubicBezTo>
                  <a:cubicBezTo>
                    <a:pt x="51" y="31"/>
                    <a:pt x="49" y="29"/>
                    <a:pt x="48" y="28"/>
                  </a:cubicBezTo>
                  <a:cubicBezTo>
                    <a:pt x="43" y="35"/>
                    <a:pt x="37" y="29"/>
                    <a:pt x="31" y="29"/>
                  </a:cubicBezTo>
                  <a:cubicBezTo>
                    <a:pt x="28" y="29"/>
                    <a:pt x="28" y="23"/>
                    <a:pt x="24" y="25"/>
                  </a:cubicBezTo>
                  <a:cubicBezTo>
                    <a:pt x="21" y="27"/>
                    <a:pt x="25" y="30"/>
                    <a:pt x="25" y="32"/>
                  </a:cubicBezTo>
                  <a:cubicBezTo>
                    <a:pt x="16" y="35"/>
                    <a:pt x="9" y="30"/>
                    <a:pt x="1" y="26"/>
                  </a:cubicBezTo>
                  <a:cubicBezTo>
                    <a:pt x="2" y="21"/>
                    <a:pt x="0" y="15"/>
                    <a:pt x="3" y="9"/>
                  </a:cubicBezTo>
                  <a:cubicBezTo>
                    <a:pt x="12" y="14"/>
                    <a:pt x="23" y="14"/>
                    <a:pt x="32" y="21"/>
                  </a:cubicBezTo>
                  <a:cubicBezTo>
                    <a:pt x="35" y="23"/>
                    <a:pt x="38" y="29"/>
                    <a:pt x="42" y="25"/>
                  </a:cubicBezTo>
                  <a:cubicBezTo>
                    <a:pt x="45" y="20"/>
                    <a:pt x="36" y="20"/>
                    <a:pt x="36" y="16"/>
                  </a:cubicBezTo>
                  <a:close/>
                </a:path>
              </a:pathLst>
            </a:custGeom>
            <a:solidFill>
              <a:srgbClr val="CBB6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7" name="Freeform 67">
              <a:extLst>
                <a:ext uri="{FF2B5EF4-FFF2-40B4-BE49-F238E27FC236}">
                  <a16:creationId xmlns:a16="http://schemas.microsoft.com/office/drawing/2014/main" id="{608DBDE9-5BA6-F880-D99B-D266689B7797}"/>
                </a:ext>
              </a:extLst>
            </p:cNvPr>
            <p:cNvSpPr/>
            <p:nvPr/>
          </p:nvSpPr>
          <p:spPr bwMode="auto">
            <a:xfrm>
              <a:off x="6342063" y="5180013"/>
              <a:ext cx="258763" cy="387350"/>
            </a:xfrm>
            <a:custGeom>
              <a:avLst/>
              <a:gdLst>
                <a:gd name="T0" fmla="*/ 0 w 65"/>
                <a:gd name="T1" fmla="*/ 46 h 97"/>
                <a:gd name="T2" fmla="*/ 21 w 65"/>
                <a:gd name="T3" fmla="*/ 36 h 97"/>
                <a:gd name="T4" fmla="*/ 60 w 65"/>
                <a:gd name="T5" fmla="*/ 0 h 97"/>
                <a:gd name="T6" fmla="*/ 63 w 65"/>
                <a:gd name="T7" fmla="*/ 6 h 97"/>
                <a:gd name="T8" fmla="*/ 15 w 65"/>
                <a:gd name="T9" fmla="*/ 51 h 97"/>
                <a:gd name="T10" fmla="*/ 8 w 65"/>
                <a:gd name="T11" fmla="*/ 67 h 97"/>
                <a:gd name="T12" fmla="*/ 5 w 65"/>
                <a:gd name="T13" fmla="*/ 97 h 97"/>
                <a:gd name="T14" fmla="*/ 0 w 65"/>
                <a:gd name="T15" fmla="*/ 94 h 97"/>
                <a:gd name="T16" fmla="*/ 0 w 65"/>
                <a:gd name="T17" fmla="*/ 4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97">
                  <a:moveTo>
                    <a:pt x="0" y="46"/>
                  </a:moveTo>
                  <a:cubicBezTo>
                    <a:pt x="9" y="47"/>
                    <a:pt x="15" y="41"/>
                    <a:pt x="21" y="36"/>
                  </a:cubicBezTo>
                  <a:cubicBezTo>
                    <a:pt x="34" y="23"/>
                    <a:pt x="49" y="14"/>
                    <a:pt x="60" y="0"/>
                  </a:cubicBezTo>
                  <a:cubicBezTo>
                    <a:pt x="65" y="0"/>
                    <a:pt x="64" y="3"/>
                    <a:pt x="63" y="6"/>
                  </a:cubicBezTo>
                  <a:cubicBezTo>
                    <a:pt x="47" y="21"/>
                    <a:pt x="32" y="37"/>
                    <a:pt x="15" y="51"/>
                  </a:cubicBezTo>
                  <a:cubicBezTo>
                    <a:pt x="10" y="56"/>
                    <a:pt x="8" y="61"/>
                    <a:pt x="8" y="67"/>
                  </a:cubicBezTo>
                  <a:cubicBezTo>
                    <a:pt x="7" y="77"/>
                    <a:pt x="12" y="88"/>
                    <a:pt x="5" y="97"/>
                  </a:cubicBezTo>
                  <a:cubicBezTo>
                    <a:pt x="3" y="97"/>
                    <a:pt x="1" y="96"/>
                    <a:pt x="0" y="94"/>
                  </a:cubicBezTo>
                  <a:cubicBezTo>
                    <a:pt x="0" y="78"/>
                    <a:pt x="0" y="62"/>
                    <a:pt x="0" y="46"/>
                  </a:cubicBezTo>
                  <a:close/>
                </a:path>
              </a:pathLst>
            </a:custGeom>
            <a:solidFill>
              <a:srgbClr val="6562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8" name="Freeform 68">
              <a:extLst>
                <a:ext uri="{FF2B5EF4-FFF2-40B4-BE49-F238E27FC236}">
                  <a16:creationId xmlns:a16="http://schemas.microsoft.com/office/drawing/2014/main" id="{15647E33-B7B9-4445-15F4-D917806A52DD}"/>
                </a:ext>
              </a:extLst>
            </p:cNvPr>
            <p:cNvSpPr/>
            <p:nvPr/>
          </p:nvSpPr>
          <p:spPr bwMode="auto">
            <a:xfrm>
              <a:off x="3373438" y="4999038"/>
              <a:ext cx="214313" cy="141288"/>
            </a:xfrm>
            <a:custGeom>
              <a:avLst/>
              <a:gdLst>
                <a:gd name="T0" fmla="*/ 43 w 54"/>
                <a:gd name="T1" fmla="*/ 34 h 35"/>
                <a:gd name="T2" fmla="*/ 12 w 54"/>
                <a:gd name="T3" fmla="*/ 32 h 35"/>
                <a:gd name="T4" fmla="*/ 0 w 54"/>
                <a:gd name="T5" fmla="*/ 28 h 35"/>
                <a:gd name="T6" fmla="*/ 40 w 54"/>
                <a:gd name="T7" fmla="*/ 9 h 35"/>
                <a:gd name="T8" fmla="*/ 48 w 54"/>
                <a:gd name="T9" fmla="*/ 32 h 35"/>
                <a:gd name="T10" fmla="*/ 43 w 54"/>
                <a:gd name="T11" fmla="*/ 34 h 35"/>
              </a:gdLst>
              <a:ahLst/>
              <a:cxnLst>
                <a:cxn ang="0">
                  <a:pos x="T0" y="T1"/>
                </a:cxn>
                <a:cxn ang="0">
                  <a:pos x="T2" y="T3"/>
                </a:cxn>
                <a:cxn ang="0">
                  <a:pos x="T4" y="T5"/>
                </a:cxn>
                <a:cxn ang="0">
                  <a:pos x="T6" y="T7"/>
                </a:cxn>
                <a:cxn ang="0">
                  <a:pos x="T8" y="T9"/>
                </a:cxn>
                <a:cxn ang="0">
                  <a:pos x="T10" y="T11"/>
                </a:cxn>
              </a:cxnLst>
              <a:rect l="0" t="0" r="r" b="b"/>
              <a:pathLst>
                <a:path w="54" h="35">
                  <a:moveTo>
                    <a:pt x="43" y="34"/>
                  </a:moveTo>
                  <a:cubicBezTo>
                    <a:pt x="33" y="29"/>
                    <a:pt x="24" y="24"/>
                    <a:pt x="12" y="32"/>
                  </a:cubicBezTo>
                  <a:cubicBezTo>
                    <a:pt x="10" y="33"/>
                    <a:pt x="4" y="30"/>
                    <a:pt x="0" y="28"/>
                  </a:cubicBezTo>
                  <a:cubicBezTo>
                    <a:pt x="0" y="9"/>
                    <a:pt x="20" y="0"/>
                    <a:pt x="40" y="9"/>
                  </a:cubicBezTo>
                  <a:cubicBezTo>
                    <a:pt x="43" y="17"/>
                    <a:pt x="54" y="22"/>
                    <a:pt x="48" y="32"/>
                  </a:cubicBezTo>
                  <a:cubicBezTo>
                    <a:pt x="47" y="34"/>
                    <a:pt x="45" y="35"/>
                    <a:pt x="43" y="34"/>
                  </a:cubicBezTo>
                  <a:close/>
                </a:path>
              </a:pathLst>
            </a:custGeom>
            <a:solidFill>
              <a:srgbClr val="333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9" name="Freeform 69">
              <a:extLst>
                <a:ext uri="{FF2B5EF4-FFF2-40B4-BE49-F238E27FC236}">
                  <a16:creationId xmlns:a16="http://schemas.microsoft.com/office/drawing/2014/main" id="{1E1B9F75-2C8A-AC1C-F7F0-75D9785A72DB}"/>
                </a:ext>
              </a:extLst>
            </p:cNvPr>
            <p:cNvSpPr/>
            <p:nvPr/>
          </p:nvSpPr>
          <p:spPr bwMode="auto">
            <a:xfrm>
              <a:off x="4811713" y="4983163"/>
              <a:ext cx="246063" cy="176213"/>
            </a:xfrm>
            <a:custGeom>
              <a:avLst/>
              <a:gdLst>
                <a:gd name="T0" fmla="*/ 51 w 62"/>
                <a:gd name="T1" fmla="*/ 36 h 44"/>
                <a:gd name="T2" fmla="*/ 21 w 62"/>
                <a:gd name="T3" fmla="*/ 22 h 44"/>
                <a:gd name="T4" fmla="*/ 18 w 62"/>
                <a:gd name="T5" fmla="*/ 34 h 44"/>
                <a:gd name="T6" fmla="*/ 17 w 62"/>
                <a:gd name="T7" fmla="*/ 41 h 44"/>
                <a:gd name="T8" fmla="*/ 7 w 62"/>
                <a:gd name="T9" fmla="*/ 38 h 44"/>
                <a:gd name="T10" fmla="*/ 5 w 62"/>
                <a:gd name="T11" fmla="*/ 22 h 44"/>
                <a:gd name="T12" fmla="*/ 55 w 62"/>
                <a:gd name="T13" fmla="*/ 17 h 44"/>
                <a:gd name="T14" fmla="*/ 51 w 62"/>
                <a:gd name="T15" fmla="*/ 36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44">
                  <a:moveTo>
                    <a:pt x="51" y="36"/>
                  </a:moveTo>
                  <a:cubicBezTo>
                    <a:pt x="48" y="16"/>
                    <a:pt x="39" y="12"/>
                    <a:pt x="21" y="22"/>
                  </a:cubicBezTo>
                  <a:cubicBezTo>
                    <a:pt x="19" y="26"/>
                    <a:pt x="15" y="29"/>
                    <a:pt x="18" y="34"/>
                  </a:cubicBezTo>
                  <a:cubicBezTo>
                    <a:pt x="18" y="36"/>
                    <a:pt x="20" y="39"/>
                    <a:pt x="17" y="41"/>
                  </a:cubicBezTo>
                  <a:cubicBezTo>
                    <a:pt x="13" y="44"/>
                    <a:pt x="11" y="38"/>
                    <a:pt x="7" y="38"/>
                  </a:cubicBezTo>
                  <a:cubicBezTo>
                    <a:pt x="0" y="34"/>
                    <a:pt x="0" y="29"/>
                    <a:pt x="5" y="22"/>
                  </a:cubicBezTo>
                  <a:cubicBezTo>
                    <a:pt x="18" y="3"/>
                    <a:pt x="39" y="0"/>
                    <a:pt x="55" y="17"/>
                  </a:cubicBezTo>
                  <a:cubicBezTo>
                    <a:pt x="62" y="24"/>
                    <a:pt x="62" y="31"/>
                    <a:pt x="51" y="36"/>
                  </a:cubicBezTo>
                  <a:close/>
                </a:path>
              </a:pathLst>
            </a:custGeom>
            <a:solidFill>
              <a:srgbClr val="DBD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0" name="Freeform 70">
              <a:extLst>
                <a:ext uri="{FF2B5EF4-FFF2-40B4-BE49-F238E27FC236}">
                  <a16:creationId xmlns:a16="http://schemas.microsoft.com/office/drawing/2014/main" id="{9DA93C0C-51B5-9E9A-EAA9-7420014B9EC2}"/>
                </a:ext>
              </a:extLst>
            </p:cNvPr>
            <p:cNvSpPr/>
            <p:nvPr/>
          </p:nvSpPr>
          <p:spPr bwMode="auto">
            <a:xfrm>
              <a:off x="3260725" y="5543551"/>
              <a:ext cx="139700" cy="198438"/>
            </a:xfrm>
            <a:custGeom>
              <a:avLst/>
              <a:gdLst>
                <a:gd name="T0" fmla="*/ 0 w 35"/>
                <a:gd name="T1" fmla="*/ 12 h 50"/>
                <a:gd name="T2" fmla="*/ 15 w 35"/>
                <a:gd name="T3" fmla="*/ 2 h 50"/>
                <a:gd name="T4" fmla="*/ 27 w 35"/>
                <a:gd name="T5" fmla="*/ 15 h 50"/>
                <a:gd name="T6" fmla="*/ 35 w 35"/>
                <a:gd name="T7" fmla="*/ 20 h 50"/>
                <a:gd name="T8" fmla="*/ 24 w 35"/>
                <a:gd name="T9" fmla="*/ 33 h 50"/>
                <a:gd name="T10" fmla="*/ 17 w 35"/>
                <a:gd name="T11" fmla="*/ 50 h 50"/>
                <a:gd name="T12" fmla="*/ 0 w 35"/>
                <a:gd name="T13" fmla="*/ 12 h 50"/>
              </a:gdLst>
              <a:ahLst/>
              <a:cxnLst>
                <a:cxn ang="0">
                  <a:pos x="T0" y="T1"/>
                </a:cxn>
                <a:cxn ang="0">
                  <a:pos x="T2" y="T3"/>
                </a:cxn>
                <a:cxn ang="0">
                  <a:pos x="T4" y="T5"/>
                </a:cxn>
                <a:cxn ang="0">
                  <a:pos x="T6" y="T7"/>
                </a:cxn>
                <a:cxn ang="0">
                  <a:pos x="T8" y="T9"/>
                </a:cxn>
                <a:cxn ang="0">
                  <a:pos x="T10" y="T11"/>
                </a:cxn>
                <a:cxn ang="0">
                  <a:pos x="T12" y="T13"/>
                </a:cxn>
              </a:cxnLst>
              <a:rect l="0" t="0" r="r" b="b"/>
              <a:pathLst>
                <a:path w="35" h="50">
                  <a:moveTo>
                    <a:pt x="0" y="12"/>
                  </a:moveTo>
                  <a:cubicBezTo>
                    <a:pt x="0" y="2"/>
                    <a:pt x="6" y="0"/>
                    <a:pt x="15" y="2"/>
                  </a:cubicBezTo>
                  <a:cubicBezTo>
                    <a:pt x="16" y="9"/>
                    <a:pt x="14" y="19"/>
                    <a:pt x="27" y="15"/>
                  </a:cubicBezTo>
                  <a:cubicBezTo>
                    <a:pt x="30" y="17"/>
                    <a:pt x="35" y="13"/>
                    <a:pt x="35" y="20"/>
                  </a:cubicBezTo>
                  <a:cubicBezTo>
                    <a:pt x="26" y="19"/>
                    <a:pt x="19" y="20"/>
                    <a:pt x="24" y="33"/>
                  </a:cubicBezTo>
                  <a:cubicBezTo>
                    <a:pt x="26" y="40"/>
                    <a:pt x="23" y="46"/>
                    <a:pt x="17" y="50"/>
                  </a:cubicBezTo>
                  <a:cubicBezTo>
                    <a:pt x="11" y="37"/>
                    <a:pt x="6" y="25"/>
                    <a:pt x="0" y="12"/>
                  </a:cubicBezTo>
                  <a:close/>
                </a:path>
              </a:pathLst>
            </a:custGeom>
            <a:solidFill>
              <a:srgbClr val="D3BC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1" name="Freeform 71">
              <a:extLst>
                <a:ext uri="{FF2B5EF4-FFF2-40B4-BE49-F238E27FC236}">
                  <a16:creationId xmlns:a16="http://schemas.microsoft.com/office/drawing/2014/main" id="{4BD560D7-6381-D803-11F7-29623FAA31D1}"/>
                </a:ext>
              </a:extLst>
            </p:cNvPr>
            <p:cNvSpPr/>
            <p:nvPr/>
          </p:nvSpPr>
          <p:spPr bwMode="auto">
            <a:xfrm>
              <a:off x="3368675" y="5570538"/>
              <a:ext cx="238125" cy="107950"/>
            </a:xfrm>
            <a:custGeom>
              <a:avLst/>
              <a:gdLst>
                <a:gd name="T0" fmla="*/ 8 w 60"/>
                <a:gd name="T1" fmla="*/ 13 h 27"/>
                <a:gd name="T2" fmla="*/ 0 w 60"/>
                <a:gd name="T3" fmla="*/ 8 h 27"/>
                <a:gd name="T4" fmla="*/ 60 w 60"/>
                <a:gd name="T5" fmla="*/ 5 h 27"/>
                <a:gd name="T6" fmla="*/ 60 w 60"/>
                <a:gd name="T7" fmla="*/ 27 h 27"/>
                <a:gd name="T8" fmla="*/ 43 w 60"/>
                <a:gd name="T9" fmla="*/ 17 h 27"/>
                <a:gd name="T10" fmla="*/ 8 w 60"/>
                <a:gd name="T11" fmla="*/ 13 h 27"/>
              </a:gdLst>
              <a:ahLst/>
              <a:cxnLst>
                <a:cxn ang="0">
                  <a:pos x="T0" y="T1"/>
                </a:cxn>
                <a:cxn ang="0">
                  <a:pos x="T2" y="T3"/>
                </a:cxn>
                <a:cxn ang="0">
                  <a:pos x="T4" y="T5"/>
                </a:cxn>
                <a:cxn ang="0">
                  <a:pos x="T6" y="T7"/>
                </a:cxn>
                <a:cxn ang="0">
                  <a:pos x="T8" y="T9"/>
                </a:cxn>
                <a:cxn ang="0">
                  <a:pos x="T10" y="T11"/>
                </a:cxn>
              </a:cxnLst>
              <a:rect l="0" t="0" r="r" b="b"/>
              <a:pathLst>
                <a:path w="60" h="27">
                  <a:moveTo>
                    <a:pt x="8" y="13"/>
                  </a:moveTo>
                  <a:cubicBezTo>
                    <a:pt x="6" y="11"/>
                    <a:pt x="3" y="10"/>
                    <a:pt x="0" y="8"/>
                  </a:cubicBezTo>
                  <a:cubicBezTo>
                    <a:pt x="20" y="0"/>
                    <a:pt x="40" y="3"/>
                    <a:pt x="60" y="5"/>
                  </a:cubicBezTo>
                  <a:cubicBezTo>
                    <a:pt x="60" y="12"/>
                    <a:pt x="60" y="20"/>
                    <a:pt x="60" y="27"/>
                  </a:cubicBezTo>
                  <a:cubicBezTo>
                    <a:pt x="59" y="17"/>
                    <a:pt x="53" y="15"/>
                    <a:pt x="43" y="17"/>
                  </a:cubicBezTo>
                  <a:cubicBezTo>
                    <a:pt x="32" y="19"/>
                    <a:pt x="19" y="18"/>
                    <a:pt x="8" y="13"/>
                  </a:cubicBez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2" name="Freeform 72">
              <a:extLst>
                <a:ext uri="{FF2B5EF4-FFF2-40B4-BE49-F238E27FC236}">
                  <a16:creationId xmlns:a16="http://schemas.microsoft.com/office/drawing/2014/main" id="{2EFA132E-D89C-259B-4810-3120A9B9E979}"/>
                </a:ext>
              </a:extLst>
            </p:cNvPr>
            <p:cNvSpPr/>
            <p:nvPr/>
          </p:nvSpPr>
          <p:spPr bwMode="auto">
            <a:xfrm>
              <a:off x="2522538" y="5032376"/>
              <a:ext cx="185738" cy="166688"/>
            </a:xfrm>
            <a:custGeom>
              <a:avLst/>
              <a:gdLst>
                <a:gd name="T0" fmla="*/ 45 w 47"/>
                <a:gd name="T1" fmla="*/ 40 h 42"/>
                <a:gd name="T2" fmla="*/ 37 w 47"/>
                <a:gd name="T3" fmla="*/ 42 h 42"/>
                <a:gd name="T4" fmla="*/ 33 w 47"/>
                <a:gd name="T5" fmla="*/ 34 h 42"/>
                <a:gd name="T6" fmla="*/ 21 w 47"/>
                <a:gd name="T7" fmla="*/ 27 h 42"/>
                <a:gd name="T8" fmla="*/ 5 w 47"/>
                <a:gd name="T9" fmla="*/ 18 h 42"/>
                <a:gd name="T10" fmla="*/ 2 w 47"/>
                <a:gd name="T11" fmla="*/ 10 h 42"/>
                <a:gd name="T12" fmla="*/ 6 w 47"/>
                <a:gd name="T13" fmla="*/ 9 h 42"/>
                <a:gd name="T14" fmla="*/ 45 w 47"/>
                <a:gd name="T15" fmla="*/ 4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2">
                  <a:moveTo>
                    <a:pt x="45" y="40"/>
                  </a:moveTo>
                  <a:cubicBezTo>
                    <a:pt x="42" y="41"/>
                    <a:pt x="40" y="41"/>
                    <a:pt x="37" y="42"/>
                  </a:cubicBezTo>
                  <a:cubicBezTo>
                    <a:pt x="34" y="40"/>
                    <a:pt x="33" y="37"/>
                    <a:pt x="33" y="34"/>
                  </a:cubicBezTo>
                  <a:cubicBezTo>
                    <a:pt x="30" y="29"/>
                    <a:pt x="29" y="24"/>
                    <a:pt x="21" y="27"/>
                  </a:cubicBezTo>
                  <a:cubicBezTo>
                    <a:pt x="13" y="30"/>
                    <a:pt x="10" y="22"/>
                    <a:pt x="5" y="18"/>
                  </a:cubicBezTo>
                  <a:cubicBezTo>
                    <a:pt x="4" y="15"/>
                    <a:pt x="0" y="14"/>
                    <a:pt x="2" y="10"/>
                  </a:cubicBezTo>
                  <a:cubicBezTo>
                    <a:pt x="3" y="10"/>
                    <a:pt x="4" y="10"/>
                    <a:pt x="6" y="9"/>
                  </a:cubicBezTo>
                  <a:cubicBezTo>
                    <a:pt x="33" y="0"/>
                    <a:pt x="47" y="11"/>
                    <a:pt x="45" y="40"/>
                  </a:cubicBezTo>
                  <a:close/>
                </a:path>
              </a:pathLst>
            </a:custGeom>
            <a:solidFill>
              <a:srgbClr val="333C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3" name="Freeform 73">
              <a:extLst>
                <a:ext uri="{FF2B5EF4-FFF2-40B4-BE49-F238E27FC236}">
                  <a16:creationId xmlns:a16="http://schemas.microsoft.com/office/drawing/2014/main" id="{50029302-07C5-BC53-1797-134EC8CB3029}"/>
                </a:ext>
              </a:extLst>
            </p:cNvPr>
            <p:cNvSpPr/>
            <p:nvPr/>
          </p:nvSpPr>
          <p:spPr bwMode="auto">
            <a:xfrm>
              <a:off x="2371725" y="5051426"/>
              <a:ext cx="177800" cy="163513"/>
            </a:xfrm>
            <a:custGeom>
              <a:avLst/>
              <a:gdLst>
                <a:gd name="T0" fmla="*/ 40 w 45"/>
                <a:gd name="T1" fmla="*/ 5 h 41"/>
                <a:gd name="T2" fmla="*/ 44 w 45"/>
                <a:gd name="T3" fmla="*/ 10 h 41"/>
                <a:gd name="T4" fmla="*/ 41 w 45"/>
                <a:gd name="T5" fmla="*/ 39 h 41"/>
                <a:gd name="T6" fmla="*/ 38 w 45"/>
                <a:gd name="T7" fmla="*/ 41 h 41"/>
                <a:gd name="T8" fmla="*/ 24 w 45"/>
                <a:gd name="T9" fmla="*/ 16 h 41"/>
                <a:gd name="T10" fmla="*/ 8 w 45"/>
                <a:gd name="T11" fmla="*/ 30 h 41"/>
                <a:gd name="T12" fmla="*/ 4 w 45"/>
                <a:gd name="T13" fmla="*/ 29 h 41"/>
                <a:gd name="T14" fmla="*/ 16 w 45"/>
                <a:gd name="T15" fmla="*/ 3 h 41"/>
                <a:gd name="T16" fmla="*/ 40 w 45"/>
                <a:gd name="T17"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1">
                  <a:moveTo>
                    <a:pt x="40" y="5"/>
                  </a:moveTo>
                  <a:cubicBezTo>
                    <a:pt x="41" y="6"/>
                    <a:pt x="43" y="8"/>
                    <a:pt x="44" y="10"/>
                  </a:cubicBezTo>
                  <a:cubicBezTo>
                    <a:pt x="43" y="19"/>
                    <a:pt x="45" y="29"/>
                    <a:pt x="41" y="39"/>
                  </a:cubicBezTo>
                  <a:cubicBezTo>
                    <a:pt x="40" y="40"/>
                    <a:pt x="39" y="41"/>
                    <a:pt x="38" y="41"/>
                  </a:cubicBezTo>
                  <a:cubicBezTo>
                    <a:pt x="32" y="34"/>
                    <a:pt x="29" y="25"/>
                    <a:pt x="24" y="16"/>
                  </a:cubicBezTo>
                  <a:cubicBezTo>
                    <a:pt x="17" y="18"/>
                    <a:pt x="16" y="28"/>
                    <a:pt x="8" y="30"/>
                  </a:cubicBezTo>
                  <a:cubicBezTo>
                    <a:pt x="6" y="30"/>
                    <a:pt x="5" y="30"/>
                    <a:pt x="4" y="29"/>
                  </a:cubicBezTo>
                  <a:cubicBezTo>
                    <a:pt x="0" y="18"/>
                    <a:pt x="6" y="5"/>
                    <a:pt x="16" y="3"/>
                  </a:cubicBezTo>
                  <a:cubicBezTo>
                    <a:pt x="24" y="2"/>
                    <a:pt x="32" y="0"/>
                    <a:pt x="40" y="5"/>
                  </a:cubicBezTo>
                  <a:close/>
                </a:path>
              </a:pathLst>
            </a:custGeom>
            <a:solidFill>
              <a:srgbClr val="4D3E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4" name="Freeform 74">
              <a:extLst>
                <a:ext uri="{FF2B5EF4-FFF2-40B4-BE49-F238E27FC236}">
                  <a16:creationId xmlns:a16="http://schemas.microsoft.com/office/drawing/2014/main" id="{AF8A70B8-A7CE-E095-55BC-6C7157713541}"/>
                </a:ext>
              </a:extLst>
            </p:cNvPr>
            <p:cNvSpPr/>
            <p:nvPr/>
          </p:nvSpPr>
          <p:spPr bwMode="auto">
            <a:xfrm>
              <a:off x="5797550" y="4879976"/>
              <a:ext cx="155575" cy="192088"/>
            </a:xfrm>
            <a:custGeom>
              <a:avLst/>
              <a:gdLst>
                <a:gd name="T0" fmla="*/ 29 w 39"/>
                <a:gd name="T1" fmla="*/ 45 h 48"/>
                <a:gd name="T2" fmla="*/ 6 w 39"/>
                <a:gd name="T3" fmla="*/ 16 h 48"/>
                <a:gd name="T4" fmla="*/ 4 w 39"/>
                <a:gd name="T5" fmla="*/ 4 h 48"/>
                <a:gd name="T6" fmla="*/ 14 w 39"/>
                <a:gd name="T7" fmla="*/ 7 h 48"/>
                <a:gd name="T8" fmla="*/ 39 w 39"/>
                <a:gd name="T9" fmla="*/ 39 h 48"/>
                <a:gd name="T10" fmla="*/ 29 w 39"/>
                <a:gd name="T11" fmla="*/ 45 h 48"/>
              </a:gdLst>
              <a:ahLst/>
              <a:cxnLst>
                <a:cxn ang="0">
                  <a:pos x="T0" y="T1"/>
                </a:cxn>
                <a:cxn ang="0">
                  <a:pos x="T2" y="T3"/>
                </a:cxn>
                <a:cxn ang="0">
                  <a:pos x="T4" y="T5"/>
                </a:cxn>
                <a:cxn ang="0">
                  <a:pos x="T6" y="T7"/>
                </a:cxn>
                <a:cxn ang="0">
                  <a:pos x="T8" y="T9"/>
                </a:cxn>
                <a:cxn ang="0">
                  <a:pos x="T10" y="T11"/>
                </a:cxn>
              </a:cxnLst>
              <a:rect l="0" t="0" r="r" b="b"/>
              <a:pathLst>
                <a:path w="39" h="48">
                  <a:moveTo>
                    <a:pt x="29" y="45"/>
                  </a:moveTo>
                  <a:cubicBezTo>
                    <a:pt x="24" y="34"/>
                    <a:pt x="15" y="24"/>
                    <a:pt x="6" y="16"/>
                  </a:cubicBezTo>
                  <a:cubicBezTo>
                    <a:pt x="2" y="12"/>
                    <a:pt x="0" y="9"/>
                    <a:pt x="4" y="4"/>
                  </a:cubicBezTo>
                  <a:cubicBezTo>
                    <a:pt x="9" y="0"/>
                    <a:pt x="11" y="6"/>
                    <a:pt x="14" y="7"/>
                  </a:cubicBezTo>
                  <a:cubicBezTo>
                    <a:pt x="27" y="15"/>
                    <a:pt x="30" y="29"/>
                    <a:pt x="39" y="39"/>
                  </a:cubicBezTo>
                  <a:cubicBezTo>
                    <a:pt x="39" y="47"/>
                    <a:pt x="35" y="48"/>
                    <a:pt x="29" y="45"/>
                  </a:cubicBezTo>
                  <a:close/>
                </a:path>
              </a:pathLst>
            </a:custGeom>
            <a:solidFill>
              <a:srgbClr val="D4C0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5" name="Freeform 75">
              <a:extLst>
                <a:ext uri="{FF2B5EF4-FFF2-40B4-BE49-F238E27FC236}">
                  <a16:creationId xmlns:a16="http://schemas.microsoft.com/office/drawing/2014/main" id="{038BC01F-4166-C77D-CF65-9DF8ADB2C7A2}"/>
                </a:ext>
              </a:extLst>
            </p:cNvPr>
            <p:cNvSpPr/>
            <p:nvPr/>
          </p:nvSpPr>
          <p:spPr bwMode="auto">
            <a:xfrm>
              <a:off x="4951413" y="5156201"/>
              <a:ext cx="95250" cy="263525"/>
            </a:xfrm>
            <a:custGeom>
              <a:avLst/>
              <a:gdLst>
                <a:gd name="T0" fmla="*/ 24 w 24"/>
                <a:gd name="T1" fmla="*/ 66 h 66"/>
                <a:gd name="T2" fmla="*/ 4 w 24"/>
                <a:gd name="T3" fmla="*/ 35 h 66"/>
                <a:gd name="T4" fmla="*/ 13 w 24"/>
                <a:gd name="T5" fmla="*/ 0 h 66"/>
                <a:gd name="T6" fmla="*/ 13 w 24"/>
                <a:gd name="T7" fmla="*/ 18 h 66"/>
                <a:gd name="T8" fmla="*/ 21 w 24"/>
                <a:gd name="T9" fmla="*/ 55 h 66"/>
                <a:gd name="T10" fmla="*/ 24 w 24"/>
                <a:gd name="T11" fmla="*/ 66 h 66"/>
              </a:gdLst>
              <a:ahLst/>
              <a:cxnLst>
                <a:cxn ang="0">
                  <a:pos x="T0" y="T1"/>
                </a:cxn>
                <a:cxn ang="0">
                  <a:pos x="T2" y="T3"/>
                </a:cxn>
                <a:cxn ang="0">
                  <a:pos x="T4" y="T5"/>
                </a:cxn>
                <a:cxn ang="0">
                  <a:pos x="T6" y="T7"/>
                </a:cxn>
                <a:cxn ang="0">
                  <a:pos x="T8" y="T9"/>
                </a:cxn>
                <a:cxn ang="0">
                  <a:pos x="T10" y="T11"/>
                </a:cxn>
              </a:cxnLst>
              <a:rect l="0" t="0" r="r" b="b"/>
              <a:pathLst>
                <a:path w="24" h="66">
                  <a:moveTo>
                    <a:pt x="24" y="66"/>
                  </a:moveTo>
                  <a:cubicBezTo>
                    <a:pt x="7" y="51"/>
                    <a:pt x="5" y="39"/>
                    <a:pt x="4" y="35"/>
                  </a:cubicBezTo>
                  <a:cubicBezTo>
                    <a:pt x="0" y="21"/>
                    <a:pt x="5" y="11"/>
                    <a:pt x="13" y="0"/>
                  </a:cubicBezTo>
                  <a:cubicBezTo>
                    <a:pt x="13" y="6"/>
                    <a:pt x="13" y="12"/>
                    <a:pt x="13" y="18"/>
                  </a:cubicBezTo>
                  <a:cubicBezTo>
                    <a:pt x="13" y="31"/>
                    <a:pt x="12" y="44"/>
                    <a:pt x="21" y="55"/>
                  </a:cubicBezTo>
                  <a:cubicBezTo>
                    <a:pt x="24" y="58"/>
                    <a:pt x="24" y="62"/>
                    <a:pt x="24" y="66"/>
                  </a:cubicBezTo>
                  <a:close/>
                </a:path>
              </a:pathLst>
            </a:custGeom>
            <a:solidFill>
              <a:srgbClr val="EFEA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6" name="Freeform 76">
              <a:extLst>
                <a:ext uri="{FF2B5EF4-FFF2-40B4-BE49-F238E27FC236}">
                  <a16:creationId xmlns:a16="http://schemas.microsoft.com/office/drawing/2014/main" id="{2971F030-960E-2A62-0170-5AF6624408A3}"/>
                </a:ext>
              </a:extLst>
            </p:cNvPr>
            <p:cNvSpPr/>
            <p:nvPr/>
          </p:nvSpPr>
          <p:spPr bwMode="auto">
            <a:xfrm>
              <a:off x="6600825" y="5011738"/>
              <a:ext cx="142875" cy="144463"/>
            </a:xfrm>
            <a:custGeom>
              <a:avLst/>
              <a:gdLst>
                <a:gd name="T0" fmla="*/ 3 w 36"/>
                <a:gd name="T1" fmla="*/ 26 h 36"/>
                <a:gd name="T2" fmla="*/ 28 w 36"/>
                <a:gd name="T3" fmla="*/ 3 h 36"/>
                <a:gd name="T4" fmla="*/ 34 w 36"/>
                <a:gd name="T5" fmla="*/ 2 h 36"/>
                <a:gd name="T6" fmla="*/ 32 w 36"/>
                <a:gd name="T7" fmla="*/ 9 h 36"/>
                <a:gd name="T8" fmla="*/ 8 w 36"/>
                <a:gd name="T9" fmla="*/ 36 h 36"/>
                <a:gd name="T10" fmla="*/ 3 w 36"/>
                <a:gd name="T11" fmla="*/ 26 h 36"/>
              </a:gdLst>
              <a:ahLst/>
              <a:cxnLst>
                <a:cxn ang="0">
                  <a:pos x="T0" y="T1"/>
                </a:cxn>
                <a:cxn ang="0">
                  <a:pos x="T2" y="T3"/>
                </a:cxn>
                <a:cxn ang="0">
                  <a:pos x="T4" y="T5"/>
                </a:cxn>
                <a:cxn ang="0">
                  <a:pos x="T6" y="T7"/>
                </a:cxn>
                <a:cxn ang="0">
                  <a:pos x="T8" y="T9"/>
                </a:cxn>
                <a:cxn ang="0">
                  <a:pos x="T10" y="T11"/>
                </a:cxn>
              </a:cxnLst>
              <a:rect l="0" t="0" r="r" b="b"/>
              <a:pathLst>
                <a:path w="36" h="36">
                  <a:moveTo>
                    <a:pt x="3" y="26"/>
                  </a:moveTo>
                  <a:cubicBezTo>
                    <a:pt x="2" y="9"/>
                    <a:pt x="18" y="10"/>
                    <a:pt x="28" y="3"/>
                  </a:cubicBezTo>
                  <a:cubicBezTo>
                    <a:pt x="29" y="1"/>
                    <a:pt x="32" y="0"/>
                    <a:pt x="34" y="2"/>
                  </a:cubicBezTo>
                  <a:cubicBezTo>
                    <a:pt x="36" y="5"/>
                    <a:pt x="34" y="7"/>
                    <a:pt x="32" y="9"/>
                  </a:cubicBezTo>
                  <a:cubicBezTo>
                    <a:pt x="21" y="16"/>
                    <a:pt x="17" y="28"/>
                    <a:pt x="8" y="36"/>
                  </a:cubicBezTo>
                  <a:cubicBezTo>
                    <a:pt x="1" y="36"/>
                    <a:pt x="0" y="32"/>
                    <a:pt x="3" y="26"/>
                  </a:cubicBezTo>
                  <a:close/>
                </a:path>
              </a:pathLst>
            </a:custGeom>
            <a:solidFill>
              <a:srgbClr val="D3C1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8" name="Freeform 77">
              <a:extLst>
                <a:ext uri="{FF2B5EF4-FFF2-40B4-BE49-F238E27FC236}">
                  <a16:creationId xmlns:a16="http://schemas.microsoft.com/office/drawing/2014/main" id="{60FE1B1E-20A2-F484-DF64-C6BB2E3C7215}"/>
                </a:ext>
              </a:extLst>
            </p:cNvPr>
            <p:cNvSpPr/>
            <p:nvPr/>
          </p:nvSpPr>
          <p:spPr bwMode="auto">
            <a:xfrm>
              <a:off x="5440363" y="5091113"/>
              <a:ext cx="134938" cy="160338"/>
            </a:xfrm>
            <a:custGeom>
              <a:avLst/>
              <a:gdLst>
                <a:gd name="T0" fmla="*/ 4 w 34"/>
                <a:gd name="T1" fmla="*/ 33 h 40"/>
                <a:gd name="T2" fmla="*/ 19 w 34"/>
                <a:gd name="T3" fmla="*/ 24 h 40"/>
                <a:gd name="T4" fmla="*/ 26 w 34"/>
                <a:gd name="T5" fmla="*/ 17 h 40"/>
                <a:gd name="T6" fmla="*/ 15 w 34"/>
                <a:gd name="T7" fmla="*/ 8 h 40"/>
                <a:gd name="T8" fmla="*/ 0 w 34"/>
                <a:gd name="T9" fmla="*/ 6 h 40"/>
                <a:gd name="T10" fmla="*/ 34 w 34"/>
                <a:gd name="T11" fmla="*/ 14 h 40"/>
                <a:gd name="T12" fmla="*/ 32 w 34"/>
                <a:gd name="T13" fmla="*/ 24 h 40"/>
                <a:gd name="T14" fmla="*/ 4 w 34"/>
                <a:gd name="T15" fmla="*/ 40 h 40"/>
                <a:gd name="T16" fmla="*/ 4 w 34"/>
                <a:gd name="T17"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0">
                  <a:moveTo>
                    <a:pt x="4" y="33"/>
                  </a:moveTo>
                  <a:cubicBezTo>
                    <a:pt x="9" y="30"/>
                    <a:pt x="15" y="27"/>
                    <a:pt x="19" y="24"/>
                  </a:cubicBezTo>
                  <a:cubicBezTo>
                    <a:pt x="22" y="22"/>
                    <a:pt x="27" y="20"/>
                    <a:pt x="26" y="17"/>
                  </a:cubicBezTo>
                  <a:cubicBezTo>
                    <a:pt x="24" y="13"/>
                    <a:pt x="21" y="8"/>
                    <a:pt x="15" y="8"/>
                  </a:cubicBezTo>
                  <a:cubicBezTo>
                    <a:pt x="10" y="8"/>
                    <a:pt x="5" y="10"/>
                    <a:pt x="0" y="6"/>
                  </a:cubicBezTo>
                  <a:cubicBezTo>
                    <a:pt x="11" y="0"/>
                    <a:pt x="24" y="3"/>
                    <a:pt x="34" y="14"/>
                  </a:cubicBezTo>
                  <a:cubicBezTo>
                    <a:pt x="33" y="17"/>
                    <a:pt x="32" y="21"/>
                    <a:pt x="32" y="24"/>
                  </a:cubicBezTo>
                  <a:cubicBezTo>
                    <a:pt x="25" y="35"/>
                    <a:pt x="17" y="40"/>
                    <a:pt x="4" y="40"/>
                  </a:cubicBezTo>
                  <a:cubicBezTo>
                    <a:pt x="4" y="38"/>
                    <a:pt x="4" y="35"/>
                    <a:pt x="4" y="33"/>
                  </a:cubicBezTo>
                  <a:close/>
                </a:path>
              </a:pathLst>
            </a:custGeom>
            <a:solidFill>
              <a:srgbClr val="B8A2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9" name="Freeform 78">
              <a:extLst>
                <a:ext uri="{FF2B5EF4-FFF2-40B4-BE49-F238E27FC236}">
                  <a16:creationId xmlns:a16="http://schemas.microsoft.com/office/drawing/2014/main" id="{C3B8EA8A-64CF-7B33-D92C-2BC78C287138}"/>
                </a:ext>
              </a:extLst>
            </p:cNvPr>
            <p:cNvSpPr/>
            <p:nvPr/>
          </p:nvSpPr>
          <p:spPr bwMode="auto">
            <a:xfrm>
              <a:off x="3328988" y="5211763"/>
              <a:ext cx="163513" cy="139700"/>
            </a:xfrm>
            <a:custGeom>
              <a:avLst/>
              <a:gdLst>
                <a:gd name="T0" fmla="*/ 10 w 41"/>
                <a:gd name="T1" fmla="*/ 0 h 35"/>
                <a:gd name="T2" fmla="*/ 32 w 41"/>
                <a:gd name="T3" fmla="*/ 22 h 35"/>
                <a:gd name="T4" fmla="*/ 41 w 41"/>
                <a:gd name="T5" fmla="*/ 30 h 35"/>
                <a:gd name="T6" fmla="*/ 17 w 41"/>
                <a:gd name="T7" fmla="*/ 25 h 35"/>
                <a:gd name="T8" fmla="*/ 0 w 41"/>
                <a:gd name="T9" fmla="*/ 11 h 35"/>
                <a:gd name="T10" fmla="*/ 10 w 41"/>
                <a:gd name="T11" fmla="*/ 0 h 35"/>
              </a:gdLst>
              <a:ahLst/>
              <a:cxnLst>
                <a:cxn ang="0">
                  <a:pos x="T0" y="T1"/>
                </a:cxn>
                <a:cxn ang="0">
                  <a:pos x="T2" y="T3"/>
                </a:cxn>
                <a:cxn ang="0">
                  <a:pos x="T4" y="T5"/>
                </a:cxn>
                <a:cxn ang="0">
                  <a:pos x="T6" y="T7"/>
                </a:cxn>
                <a:cxn ang="0">
                  <a:pos x="T8" y="T9"/>
                </a:cxn>
                <a:cxn ang="0">
                  <a:pos x="T10" y="T11"/>
                </a:cxn>
              </a:cxnLst>
              <a:rect l="0" t="0" r="r" b="b"/>
              <a:pathLst>
                <a:path w="41" h="35">
                  <a:moveTo>
                    <a:pt x="10" y="0"/>
                  </a:moveTo>
                  <a:cubicBezTo>
                    <a:pt x="14" y="10"/>
                    <a:pt x="18" y="21"/>
                    <a:pt x="32" y="22"/>
                  </a:cubicBezTo>
                  <a:cubicBezTo>
                    <a:pt x="36" y="22"/>
                    <a:pt x="39" y="26"/>
                    <a:pt x="41" y="30"/>
                  </a:cubicBezTo>
                  <a:cubicBezTo>
                    <a:pt x="31" y="35"/>
                    <a:pt x="24" y="32"/>
                    <a:pt x="17" y="25"/>
                  </a:cubicBezTo>
                  <a:cubicBezTo>
                    <a:pt x="11" y="20"/>
                    <a:pt x="7" y="13"/>
                    <a:pt x="0" y="11"/>
                  </a:cubicBezTo>
                  <a:cubicBezTo>
                    <a:pt x="3" y="7"/>
                    <a:pt x="7" y="3"/>
                    <a:pt x="10" y="0"/>
                  </a:cubicBezTo>
                  <a:close/>
                </a:path>
              </a:pathLst>
            </a:custGeom>
            <a:solidFill>
              <a:srgbClr val="E2E2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0" name="Freeform 79">
              <a:extLst>
                <a:ext uri="{FF2B5EF4-FFF2-40B4-BE49-F238E27FC236}">
                  <a16:creationId xmlns:a16="http://schemas.microsoft.com/office/drawing/2014/main" id="{B2CADA9C-E047-569A-FD71-485E4B5192F6}"/>
                </a:ext>
              </a:extLst>
            </p:cNvPr>
            <p:cNvSpPr/>
            <p:nvPr/>
          </p:nvSpPr>
          <p:spPr bwMode="auto">
            <a:xfrm>
              <a:off x="3524250" y="5035551"/>
              <a:ext cx="122238" cy="107950"/>
            </a:xfrm>
            <a:custGeom>
              <a:avLst/>
              <a:gdLst>
                <a:gd name="T0" fmla="*/ 8 w 31"/>
                <a:gd name="T1" fmla="*/ 22 h 27"/>
                <a:gd name="T2" fmla="*/ 2 w 31"/>
                <a:gd name="T3" fmla="*/ 0 h 27"/>
                <a:gd name="T4" fmla="*/ 27 w 31"/>
                <a:gd name="T5" fmla="*/ 9 h 27"/>
                <a:gd name="T6" fmla="*/ 27 w 31"/>
                <a:gd name="T7" fmla="*/ 23 h 27"/>
                <a:gd name="T8" fmla="*/ 8 w 31"/>
                <a:gd name="T9" fmla="*/ 22 h 27"/>
              </a:gdLst>
              <a:ahLst/>
              <a:cxnLst>
                <a:cxn ang="0">
                  <a:pos x="T0" y="T1"/>
                </a:cxn>
                <a:cxn ang="0">
                  <a:pos x="T2" y="T3"/>
                </a:cxn>
                <a:cxn ang="0">
                  <a:pos x="T4" y="T5"/>
                </a:cxn>
                <a:cxn ang="0">
                  <a:pos x="T6" y="T7"/>
                </a:cxn>
                <a:cxn ang="0">
                  <a:pos x="T8" y="T9"/>
                </a:cxn>
              </a:cxnLst>
              <a:rect l="0" t="0" r="r" b="b"/>
              <a:pathLst>
                <a:path w="31" h="27">
                  <a:moveTo>
                    <a:pt x="8" y="22"/>
                  </a:moveTo>
                  <a:cubicBezTo>
                    <a:pt x="13" y="13"/>
                    <a:pt x="0" y="9"/>
                    <a:pt x="2" y="0"/>
                  </a:cubicBezTo>
                  <a:cubicBezTo>
                    <a:pt x="11" y="3"/>
                    <a:pt x="19" y="6"/>
                    <a:pt x="27" y="9"/>
                  </a:cubicBezTo>
                  <a:cubicBezTo>
                    <a:pt x="31" y="14"/>
                    <a:pt x="30" y="18"/>
                    <a:pt x="27" y="23"/>
                  </a:cubicBezTo>
                  <a:cubicBezTo>
                    <a:pt x="21" y="27"/>
                    <a:pt x="14" y="27"/>
                    <a:pt x="8" y="22"/>
                  </a:cubicBezTo>
                  <a:close/>
                </a:path>
              </a:pathLst>
            </a:custGeom>
            <a:solidFill>
              <a:srgbClr val="CCB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1" name="Freeform 80">
              <a:extLst>
                <a:ext uri="{FF2B5EF4-FFF2-40B4-BE49-F238E27FC236}">
                  <a16:creationId xmlns:a16="http://schemas.microsoft.com/office/drawing/2014/main" id="{8C260F94-092B-7B13-6CED-CE252BDC2486}"/>
                </a:ext>
              </a:extLst>
            </p:cNvPr>
            <p:cNvSpPr/>
            <p:nvPr/>
          </p:nvSpPr>
          <p:spPr bwMode="auto">
            <a:xfrm>
              <a:off x="2359025" y="5167313"/>
              <a:ext cx="139700" cy="123825"/>
            </a:xfrm>
            <a:custGeom>
              <a:avLst/>
              <a:gdLst>
                <a:gd name="T0" fmla="*/ 7 w 35"/>
                <a:gd name="T1" fmla="*/ 0 h 31"/>
                <a:gd name="T2" fmla="*/ 10 w 35"/>
                <a:gd name="T3" fmla="*/ 0 h 31"/>
                <a:gd name="T4" fmla="*/ 35 w 35"/>
                <a:gd name="T5" fmla="*/ 16 h 31"/>
                <a:gd name="T6" fmla="*/ 16 w 35"/>
                <a:gd name="T7" fmla="*/ 27 h 31"/>
                <a:gd name="T8" fmla="*/ 2 w 35"/>
                <a:gd name="T9" fmla="*/ 19 h 31"/>
                <a:gd name="T10" fmla="*/ 7 w 35"/>
                <a:gd name="T11" fmla="*/ 0 h 31"/>
              </a:gdLst>
              <a:ahLst/>
              <a:cxnLst>
                <a:cxn ang="0">
                  <a:pos x="T0" y="T1"/>
                </a:cxn>
                <a:cxn ang="0">
                  <a:pos x="T2" y="T3"/>
                </a:cxn>
                <a:cxn ang="0">
                  <a:pos x="T4" y="T5"/>
                </a:cxn>
                <a:cxn ang="0">
                  <a:pos x="T6" y="T7"/>
                </a:cxn>
                <a:cxn ang="0">
                  <a:pos x="T8" y="T9"/>
                </a:cxn>
                <a:cxn ang="0">
                  <a:pos x="T10" y="T11"/>
                </a:cxn>
              </a:cxnLst>
              <a:rect l="0" t="0" r="r" b="b"/>
              <a:pathLst>
                <a:path w="35" h="31">
                  <a:moveTo>
                    <a:pt x="7" y="0"/>
                  </a:moveTo>
                  <a:cubicBezTo>
                    <a:pt x="8" y="0"/>
                    <a:pt x="9" y="0"/>
                    <a:pt x="10" y="0"/>
                  </a:cubicBezTo>
                  <a:cubicBezTo>
                    <a:pt x="17" y="8"/>
                    <a:pt x="25" y="13"/>
                    <a:pt x="35" y="16"/>
                  </a:cubicBezTo>
                  <a:cubicBezTo>
                    <a:pt x="32" y="29"/>
                    <a:pt x="30" y="31"/>
                    <a:pt x="16" y="27"/>
                  </a:cubicBezTo>
                  <a:cubicBezTo>
                    <a:pt x="10" y="26"/>
                    <a:pt x="10" y="16"/>
                    <a:pt x="2" y="19"/>
                  </a:cubicBezTo>
                  <a:cubicBezTo>
                    <a:pt x="11" y="15"/>
                    <a:pt x="0" y="5"/>
                    <a:pt x="7" y="0"/>
                  </a:cubicBezTo>
                  <a:close/>
                </a:path>
              </a:pathLst>
            </a:custGeom>
            <a:solidFill>
              <a:srgbClr val="B2A3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2" name="Freeform 81">
              <a:extLst>
                <a:ext uri="{FF2B5EF4-FFF2-40B4-BE49-F238E27FC236}">
                  <a16:creationId xmlns:a16="http://schemas.microsoft.com/office/drawing/2014/main" id="{69456A32-0690-3AE8-F840-FEE056D071C3}"/>
                </a:ext>
              </a:extLst>
            </p:cNvPr>
            <p:cNvSpPr/>
            <p:nvPr/>
          </p:nvSpPr>
          <p:spPr bwMode="auto">
            <a:xfrm>
              <a:off x="5456238" y="5187951"/>
              <a:ext cx="127000" cy="100013"/>
            </a:xfrm>
            <a:custGeom>
              <a:avLst/>
              <a:gdLst>
                <a:gd name="T0" fmla="*/ 0 w 32"/>
                <a:gd name="T1" fmla="*/ 16 h 25"/>
                <a:gd name="T2" fmla="*/ 28 w 32"/>
                <a:gd name="T3" fmla="*/ 0 h 25"/>
                <a:gd name="T4" fmla="*/ 32 w 32"/>
                <a:gd name="T5" fmla="*/ 12 h 25"/>
                <a:gd name="T6" fmla="*/ 0 w 32"/>
                <a:gd name="T7" fmla="*/ 25 h 25"/>
                <a:gd name="T8" fmla="*/ 0 w 32"/>
                <a:gd name="T9" fmla="*/ 16 h 25"/>
              </a:gdLst>
              <a:ahLst/>
              <a:cxnLst>
                <a:cxn ang="0">
                  <a:pos x="T0" y="T1"/>
                </a:cxn>
                <a:cxn ang="0">
                  <a:pos x="T2" y="T3"/>
                </a:cxn>
                <a:cxn ang="0">
                  <a:pos x="T4" y="T5"/>
                </a:cxn>
                <a:cxn ang="0">
                  <a:pos x="T6" y="T7"/>
                </a:cxn>
                <a:cxn ang="0">
                  <a:pos x="T8" y="T9"/>
                </a:cxn>
              </a:cxnLst>
              <a:rect l="0" t="0" r="r" b="b"/>
              <a:pathLst>
                <a:path w="32" h="25">
                  <a:moveTo>
                    <a:pt x="0" y="16"/>
                  </a:moveTo>
                  <a:cubicBezTo>
                    <a:pt x="9" y="11"/>
                    <a:pt x="19" y="6"/>
                    <a:pt x="28" y="0"/>
                  </a:cubicBezTo>
                  <a:cubicBezTo>
                    <a:pt x="31" y="4"/>
                    <a:pt x="31" y="8"/>
                    <a:pt x="32" y="12"/>
                  </a:cubicBezTo>
                  <a:cubicBezTo>
                    <a:pt x="21" y="14"/>
                    <a:pt x="11" y="20"/>
                    <a:pt x="0" y="25"/>
                  </a:cubicBezTo>
                  <a:cubicBezTo>
                    <a:pt x="0" y="22"/>
                    <a:pt x="0" y="19"/>
                    <a:pt x="0" y="16"/>
                  </a:cubicBezTo>
                  <a:close/>
                </a:path>
              </a:pathLst>
            </a:custGeom>
            <a:solidFill>
              <a:srgbClr val="E3E0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3" name="Freeform 82">
              <a:extLst>
                <a:ext uri="{FF2B5EF4-FFF2-40B4-BE49-F238E27FC236}">
                  <a16:creationId xmlns:a16="http://schemas.microsoft.com/office/drawing/2014/main" id="{CD8DD2F3-9D44-2C3B-0800-9F90C525271F}"/>
                </a:ext>
              </a:extLst>
            </p:cNvPr>
            <p:cNvSpPr/>
            <p:nvPr/>
          </p:nvSpPr>
          <p:spPr bwMode="auto">
            <a:xfrm>
              <a:off x="6556375" y="5114926"/>
              <a:ext cx="76200" cy="88900"/>
            </a:xfrm>
            <a:custGeom>
              <a:avLst/>
              <a:gdLst>
                <a:gd name="T0" fmla="*/ 14 w 19"/>
                <a:gd name="T1" fmla="*/ 0 h 22"/>
                <a:gd name="T2" fmla="*/ 19 w 19"/>
                <a:gd name="T3" fmla="*/ 10 h 22"/>
                <a:gd name="T4" fmla="*/ 9 w 19"/>
                <a:gd name="T5" fmla="*/ 22 h 22"/>
                <a:gd name="T6" fmla="*/ 6 w 19"/>
                <a:gd name="T7" fmla="*/ 16 h 22"/>
                <a:gd name="T8" fmla="*/ 0 w 19"/>
                <a:gd name="T9" fmla="*/ 7 h 22"/>
                <a:gd name="T10" fmla="*/ 14 w 19"/>
                <a:gd name="T11" fmla="*/ 0 h 22"/>
              </a:gdLst>
              <a:ahLst/>
              <a:cxnLst>
                <a:cxn ang="0">
                  <a:pos x="T0" y="T1"/>
                </a:cxn>
                <a:cxn ang="0">
                  <a:pos x="T2" y="T3"/>
                </a:cxn>
                <a:cxn ang="0">
                  <a:pos x="T4" y="T5"/>
                </a:cxn>
                <a:cxn ang="0">
                  <a:pos x="T6" y="T7"/>
                </a:cxn>
                <a:cxn ang="0">
                  <a:pos x="T8" y="T9"/>
                </a:cxn>
                <a:cxn ang="0">
                  <a:pos x="T10" y="T11"/>
                </a:cxn>
              </a:cxnLst>
              <a:rect l="0" t="0" r="r" b="b"/>
              <a:pathLst>
                <a:path w="19" h="22">
                  <a:moveTo>
                    <a:pt x="14" y="0"/>
                  </a:moveTo>
                  <a:cubicBezTo>
                    <a:pt x="13" y="5"/>
                    <a:pt x="16" y="8"/>
                    <a:pt x="19" y="10"/>
                  </a:cubicBezTo>
                  <a:cubicBezTo>
                    <a:pt x="19" y="17"/>
                    <a:pt x="12" y="18"/>
                    <a:pt x="9" y="22"/>
                  </a:cubicBezTo>
                  <a:cubicBezTo>
                    <a:pt x="9" y="20"/>
                    <a:pt x="8" y="17"/>
                    <a:pt x="6" y="16"/>
                  </a:cubicBezTo>
                  <a:cubicBezTo>
                    <a:pt x="4" y="13"/>
                    <a:pt x="2" y="10"/>
                    <a:pt x="0" y="7"/>
                  </a:cubicBezTo>
                  <a:cubicBezTo>
                    <a:pt x="4" y="5"/>
                    <a:pt x="9" y="2"/>
                    <a:pt x="14" y="0"/>
                  </a:cubicBezTo>
                  <a:close/>
                </a:path>
              </a:pathLst>
            </a:custGeom>
            <a:solidFill>
              <a:srgbClr val="3C3A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4" name="Freeform 83">
              <a:extLst>
                <a:ext uri="{FF2B5EF4-FFF2-40B4-BE49-F238E27FC236}">
                  <a16:creationId xmlns:a16="http://schemas.microsoft.com/office/drawing/2014/main" id="{BF251470-E9EA-D88C-E2B4-F937EC668FDB}"/>
                </a:ext>
              </a:extLst>
            </p:cNvPr>
            <p:cNvSpPr/>
            <p:nvPr/>
          </p:nvSpPr>
          <p:spPr bwMode="auto">
            <a:xfrm>
              <a:off x="5913438" y="5035551"/>
              <a:ext cx="74613" cy="84138"/>
            </a:xfrm>
            <a:custGeom>
              <a:avLst/>
              <a:gdLst>
                <a:gd name="T0" fmla="*/ 0 w 19"/>
                <a:gd name="T1" fmla="*/ 6 h 21"/>
                <a:gd name="T2" fmla="*/ 10 w 19"/>
                <a:gd name="T3" fmla="*/ 0 h 21"/>
                <a:gd name="T4" fmla="*/ 19 w 19"/>
                <a:gd name="T5" fmla="*/ 11 h 21"/>
                <a:gd name="T6" fmla="*/ 6 w 19"/>
                <a:gd name="T7" fmla="*/ 21 h 21"/>
                <a:gd name="T8" fmla="*/ 2 w 19"/>
                <a:gd name="T9" fmla="*/ 11 h 21"/>
                <a:gd name="T10" fmla="*/ 0 w 19"/>
                <a:gd name="T11" fmla="*/ 6 h 21"/>
              </a:gdLst>
              <a:ahLst/>
              <a:cxnLst>
                <a:cxn ang="0">
                  <a:pos x="T0" y="T1"/>
                </a:cxn>
                <a:cxn ang="0">
                  <a:pos x="T2" y="T3"/>
                </a:cxn>
                <a:cxn ang="0">
                  <a:pos x="T4" y="T5"/>
                </a:cxn>
                <a:cxn ang="0">
                  <a:pos x="T6" y="T7"/>
                </a:cxn>
                <a:cxn ang="0">
                  <a:pos x="T8" y="T9"/>
                </a:cxn>
                <a:cxn ang="0">
                  <a:pos x="T10" y="T11"/>
                </a:cxn>
              </a:cxnLst>
              <a:rect l="0" t="0" r="r" b="b"/>
              <a:pathLst>
                <a:path w="19" h="21">
                  <a:moveTo>
                    <a:pt x="0" y="6"/>
                  </a:moveTo>
                  <a:cubicBezTo>
                    <a:pt x="4" y="7"/>
                    <a:pt x="8" y="5"/>
                    <a:pt x="10" y="0"/>
                  </a:cubicBezTo>
                  <a:cubicBezTo>
                    <a:pt x="13" y="4"/>
                    <a:pt x="16" y="8"/>
                    <a:pt x="19" y="11"/>
                  </a:cubicBezTo>
                  <a:cubicBezTo>
                    <a:pt x="15" y="14"/>
                    <a:pt x="11" y="18"/>
                    <a:pt x="6" y="21"/>
                  </a:cubicBezTo>
                  <a:cubicBezTo>
                    <a:pt x="5" y="17"/>
                    <a:pt x="3" y="14"/>
                    <a:pt x="2" y="11"/>
                  </a:cubicBezTo>
                  <a:cubicBezTo>
                    <a:pt x="1" y="10"/>
                    <a:pt x="0" y="8"/>
                    <a:pt x="0" y="6"/>
                  </a:cubicBezTo>
                  <a:close/>
                </a:path>
              </a:pathLst>
            </a:custGeom>
            <a:solidFill>
              <a:srgbClr val="3F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5" name="Freeform 84">
              <a:extLst>
                <a:ext uri="{FF2B5EF4-FFF2-40B4-BE49-F238E27FC236}">
                  <a16:creationId xmlns:a16="http://schemas.microsoft.com/office/drawing/2014/main" id="{0AE9AC0A-2C90-8EBC-2B15-6EBA134CEB5C}"/>
                </a:ext>
              </a:extLst>
            </p:cNvPr>
            <p:cNvSpPr/>
            <p:nvPr/>
          </p:nvSpPr>
          <p:spPr bwMode="auto">
            <a:xfrm>
              <a:off x="4235450" y="5718176"/>
              <a:ext cx="23813" cy="276225"/>
            </a:xfrm>
            <a:custGeom>
              <a:avLst/>
              <a:gdLst>
                <a:gd name="T0" fmla="*/ 0 w 6"/>
                <a:gd name="T1" fmla="*/ 0 h 69"/>
                <a:gd name="T2" fmla="*/ 0 w 6"/>
                <a:gd name="T3" fmla="*/ 69 h 69"/>
                <a:gd name="T4" fmla="*/ 0 w 6"/>
                <a:gd name="T5" fmla="*/ 0 h 69"/>
              </a:gdLst>
              <a:ahLst/>
              <a:cxnLst>
                <a:cxn ang="0">
                  <a:pos x="T0" y="T1"/>
                </a:cxn>
                <a:cxn ang="0">
                  <a:pos x="T2" y="T3"/>
                </a:cxn>
                <a:cxn ang="0">
                  <a:pos x="T4" y="T5"/>
                </a:cxn>
              </a:cxnLst>
              <a:rect l="0" t="0" r="r" b="b"/>
              <a:pathLst>
                <a:path w="6" h="69">
                  <a:moveTo>
                    <a:pt x="0" y="0"/>
                  </a:moveTo>
                  <a:cubicBezTo>
                    <a:pt x="3" y="23"/>
                    <a:pt x="6" y="46"/>
                    <a:pt x="0" y="69"/>
                  </a:cubicBezTo>
                  <a:cubicBezTo>
                    <a:pt x="0" y="46"/>
                    <a:pt x="0" y="23"/>
                    <a:pt x="0" y="0"/>
                  </a:cubicBezTo>
                  <a:close/>
                </a:path>
              </a:pathLst>
            </a:custGeom>
            <a:solidFill>
              <a:srgbClr val="E7E4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6" name="Freeform 85">
              <a:extLst>
                <a:ext uri="{FF2B5EF4-FFF2-40B4-BE49-F238E27FC236}">
                  <a16:creationId xmlns:a16="http://schemas.microsoft.com/office/drawing/2014/main" id="{3A5FFD09-CDA4-2308-7251-8440A0258B39}"/>
                </a:ext>
              </a:extLst>
            </p:cNvPr>
            <p:cNvSpPr/>
            <p:nvPr/>
          </p:nvSpPr>
          <p:spPr bwMode="auto">
            <a:xfrm>
              <a:off x="4840288" y="5114926"/>
              <a:ext cx="58738" cy="88900"/>
            </a:xfrm>
            <a:custGeom>
              <a:avLst/>
              <a:gdLst>
                <a:gd name="T0" fmla="*/ 0 w 15"/>
                <a:gd name="T1" fmla="*/ 5 h 22"/>
                <a:gd name="T2" fmla="*/ 6 w 15"/>
                <a:gd name="T3" fmla="*/ 6 h 22"/>
                <a:gd name="T4" fmla="*/ 9 w 15"/>
                <a:gd name="T5" fmla="*/ 2 h 22"/>
                <a:gd name="T6" fmla="*/ 14 w 15"/>
                <a:gd name="T7" fmla="*/ 2 h 22"/>
                <a:gd name="T8" fmla="*/ 6 w 15"/>
                <a:gd name="T9" fmla="*/ 22 h 22"/>
                <a:gd name="T10" fmla="*/ 2 w 15"/>
                <a:gd name="T11" fmla="*/ 18 h 22"/>
                <a:gd name="T12" fmla="*/ 0 w 15"/>
                <a:gd name="T13" fmla="*/ 5 h 22"/>
              </a:gdLst>
              <a:ahLst/>
              <a:cxnLst>
                <a:cxn ang="0">
                  <a:pos x="T0" y="T1"/>
                </a:cxn>
                <a:cxn ang="0">
                  <a:pos x="T2" y="T3"/>
                </a:cxn>
                <a:cxn ang="0">
                  <a:pos x="T4" y="T5"/>
                </a:cxn>
                <a:cxn ang="0">
                  <a:pos x="T6" y="T7"/>
                </a:cxn>
                <a:cxn ang="0">
                  <a:pos x="T8" y="T9"/>
                </a:cxn>
                <a:cxn ang="0">
                  <a:pos x="T10" y="T11"/>
                </a:cxn>
                <a:cxn ang="0">
                  <a:pos x="T12" y="T13"/>
                </a:cxn>
              </a:cxnLst>
              <a:rect l="0" t="0" r="r" b="b"/>
              <a:pathLst>
                <a:path w="15" h="22">
                  <a:moveTo>
                    <a:pt x="0" y="5"/>
                  </a:moveTo>
                  <a:cubicBezTo>
                    <a:pt x="3" y="2"/>
                    <a:pt x="4" y="5"/>
                    <a:pt x="6" y="6"/>
                  </a:cubicBezTo>
                  <a:cubicBezTo>
                    <a:pt x="12" y="8"/>
                    <a:pt x="7" y="3"/>
                    <a:pt x="9" y="2"/>
                  </a:cubicBezTo>
                  <a:cubicBezTo>
                    <a:pt x="10" y="0"/>
                    <a:pt x="12" y="1"/>
                    <a:pt x="14" y="2"/>
                  </a:cubicBezTo>
                  <a:cubicBezTo>
                    <a:pt x="15" y="10"/>
                    <a:pt x="10" y="16"/>
                    <a:pt x="6" y="22"/>
                  </a:cubicBezTo>
                  <a:cubicBezTo>
                    <a:pt x="5" y="21"/>
                    <a:pt x="3" y="19"/>
                    <a:pt x="2" y="18"/>
                  </a:cubicBezTo>
                  <a:cubicBezTo>
                    <a:pt x="3" y="14"/>
                    <a:pt x="4" y="9"/>
                    <a:pt x="0" y="5"/>
                  </a:cubicBezTo>
                  <a:close/>
                </a:path>
              </a:pathLst>
            </a:custGeom>
            <a:solidFill>
              <a:srgbClr val="A997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7" name="Freeform 86">
              <a:extLst>
                <a:ext uri="{FF2B5EF4-FFF2-40B4-BE49-F238E27FC236}">
                  <a16:creationId xmlns:a16="http://schemas.microsoft.com/office/drawing/2014/main" id="{5FDA37AA-EEB0-6250-B5D6-80BC955A93FE}"/>
                </a:ext>
              </a:extLst>
            </p:cNvPr>
            <p:cNvSpPr/>
            <p:nvPr/>
          </p:nvSpPr>
          <p:spPr bwMode="auto">
            <a:xfrm>
              <a:off x="5570538" y="5691188"/>
              <a:ext cx="44450" cy="115888"/>
            </a:xfrm>
            <a:custGeom>
              <a:avLst/>
              <a:gdLst>
                <a:gd name="T0" fmla="*/ 4 w 11"/>
                <a:gd name="T1" fmla="*/ 29 h 29"/>
                <a:gd name="T2" fmla="*/ 2 w 11"/>
                <a:gd name="T3" fmla="*/ 6 h 29"/>
                <a:gd name="T4" fmla="*/ 6 w 11"/>
                <a:gd name="T5" fmla="*/ 2 h 29"/>
                <a:gd name="T6" fmla="*/ 9 w 11"/>
                <a:gd name="T7" fmla="*/ 8 h 29"/>
                <a:gd name="T8" fmla="*/ 4 w 11"/>
                <a:gd name="T9" fmla="*/ 29 h 29"/>
              </a:gdLst>
              <a:ahLst/>
              <a:cxnLst>
                <a:cxn ang="0">
                  <a:pos x="T0" y="T1"/>
                </a:cxn>
                <a:cxn ang="0">
                  <a:pos x="T2" y="T3"/>
                </a:cxn>
                <a:cxn ang="0">
                  <a:pos x="T4" y="T5"/>
                </a:cxn>
                <a:cxn ang="0">
                  <a:pos x="T6" y="T7"/>
                </a:cxn>
                <a:cxn ang="0">
                  <a:pos x="T8" y="T9"/>
                </a:cxn>
              </a:cxnLst>
              <a:rect l="0" t="0" r="r" b="b"/>
              <a:pathLst>
                <a:path w="11" h="28">
                  <a:moveTo>
                    <a:pt x="4" y="29"/>
                  </a:moveTo>
                  <a:cubicBezTo>
                    <a:pt x="0" y="22"/>
                    <a:pt x="0" y="14"/>
                    <a:pt x="2" y="6"/>
                  </a:cubicBezTo>
                  <a:cubicBezTo>
                    <a:pt x="2" y="5"/>
                    <a:pt x="3" y="0"/>
                    <a:pt x="6" y="2"/>
                  </a:cubicBezTo>
                  <a:cubicBezTo>
                    <a:pt x="8" y="2"/>
                    <a:pt x="8" y="6"/>
                    <a:pt x="9" y="8"/>
                  </a:cubicBezTo>
                  <a:cubicBezTo>
                    <a:pt x="11" y="16"/>
                    <a:pt x="0" y="21"/>
                    <a:pt x="4" y="29"/>
                  </a:cubicBezTo>
                  <a:close/>
                </a:path>
              </a:pathLst>
            </a:custGeom>
            <a:solidFill>
              <a:srgbClr val="262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8" name="Freeform 87">
              <a:extLst>
                <a:ext uri="{FF2B5EF4-FFF2-40B4-BE49-F238E27FC236}">
                  <a16:creationId xmlns:a16="http://schemas.microsoft.com/office/drawing/2014/main" id="{76CD9280-1BC8-71F8-61C8-F801ABBB8CB3}"/>
                </a:ext>
              </a:extLst>
            </p:cNvPr>
            <p:cNvSpPr/>
            <p:nvPr/>
          </p:nvSpPr>
          <p:spPr bwMode="auto">
            <a:xfrm>
              <a:off x="3630613" y="5067301"/>
              <a:ext cx="31750" cy="60325"/>
            </a:xfrm>
            <a:custGeom>
              <a:avLst/>
              <a:gdLst>
                <a:gd name="T0" fmla="*/ 0 w 8"/>
                <a:gd name="T1" fmla="*/ 14 h 15"/>
                <a:gd name="T2" fmla="*/ 0 w 8"/>
                <a:gd name="T3" fmla="*/ 1 h 15"/>
                <a:gd name="T4" fmla="*/ 8 w 8"/>
                <a:gd name="T5" fmla="*/ 3 h 15"/>
                <a:gd name="T6" fmla="*/ 2 w 8"/>
                <a:gd name="T7" fmla="*/ 15 h 15"/>
                <a:gd name="T8" fmla="*/ 0 w 8"/>
                <a:gd name="T9" fmla="*/ 14 h 15"/>
              </a:gdLst>
              <a:ahLst/>
              <a:cxnLst>
                <a:cxn ang="0">
                  <a:pos x="T0" y="T1"/>
                </a:cxn>
                <a:cxn ang="0">
                  <a:pos x="T2" y="T3"/>
                </a:cxn>
                <a:cxn ang="0">
                  <a:pos x="T4" y="T5"/>
                </a:cxn>
                <a:cxn ang="0">
                  <a:pos x="T6" y="T7"/>
                </a:cxn>
                <a:cxn ang="0">
                  <a:pos x="T8" y="T9"/>
                </a:cxn>
              </a:cxnLst>
              <a:rect l="0" t="0" r="r" b="b"/>
              <a:pathLst>
                <a:path w="8" h="15">
                  <a:moveTo>
                    <a:pt x="0" y="14"/>
                  </a:moveTo>
                  <a:cubicBezTo>
                    <a:pt x="0" y="9"/>
                    <a:pt x="0" y="5"/>
                    <a:pt x="0" y="1"/>
                  </a:cubicBezTo>
                  <a:cubicBezTo>
                    <a:pt x="3" y="0"/>
                    <a:pt x="6" y="1"/>
                    <a:pt x="8" y="3"/>
                  </a:cubicBezTo>
                  <a:cubicBezTo>
                    <a:pt x="6" y="7"/>
                    <a:pt x="6" y="12"/>
                    <a:pt x="2" y="15"/>
                  </a:cubicBezTo>
                  <a:cubicBezTo>
                    <a:pt x="1" y="15"/>
                    <a:pt x="1" y="15"/>
                    <a:pt x="0" y="14"/>
                  </a:cubicBezTo>
                  <a:close/>
                </a:path>
              </a:pathLst>
            </a:custGeom>
            <a:solidFill>
              <a:srgbClr val="726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9" name="Freeform 88">
              <a:extLst>
                <a:ext uri="{FF2B5EF4-FFF2-40B4-BE49-F238E27FC236}">
                  <a16:creationId xmlns:a16="http://schemas.microsoft.com/office/drawing/2014/main" id="{1A013F5D-18C7-970E-EAC8-AA29C286947D}"/>
                </a:ext>
              </a:extLst>
            </p:cNvPr>
            <p:cNvSpPr/>
            <p:nvPr/>
          </p:nvSpPr>
          <p:spPr bwMode="auto">
            <a:xfrm>
              <a:off x="2422525" y="5195888"/>
              <a:ext cx="222250" cy="279400"/>
            </a:xfrm>
            <a:custGeom>
              <a:avLst/>
              <a:gdLst>
                <a:gd name="T0" fmla="*/ 0 w 56"/>
                <a:gd name="T1" fmla="*/ 20 h 70"/>
                <a:gd name="T2" fmla="*/ 21 w 56"/>
                <a:gd name="T3" fmla="*/ 9 h 70"/>
                <a:gd name="T4" fmla="*/ 24 w 56"/>
                <a:gd name="T5" fmla="*/ 5 h 70"/>
                <a:gd name="T6" fmla="*/ 26 w 56"/>
                <a:gd name="T7" fmla="*/ 3 h 70"/>
                <a:gd name="T8" fmla="*/ 39 w 56"/>
                <a:gd name="T9" fmla="*/ 9 h 70"/>
                <a:gd name="T10" fmla="*/ 51 w 56"/>
                <a:gd name="T11" fmla="*/ 26 h 70"/>
                <a:gd name="T12" fmla="*/ 37 w 56"/>
                <a:gd name="T13" fmla="*/ 66 h 70"/>
                <a:gd name="T14" fmla="*/ 19 w 56"/>
                <a:gd name="T15" fmla="*/ 69 h 70"/>
                <a:gd name="T16" fmla="*/ 18 w 56"/>
                <a:gd name="T17" fmla="*/ 66 h 70"/>
                <a:gd name="T18" fmla="*/ 19 w 56"/>
                <a:gd name="T19" fmla="*/ 50 h 70"/>
                <a:gd name="T20" fmla="*/ 0 w 56"/>
                <a:gd name="T21" fmla="*/ 2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70">
                  <a:moveTo>
                    <a:pt x="0" y="20"/>
                  </a:moveTo>
                  <a:cubicBezTo>
                    <a:pt x="9" y="21"/>
                    <a:pt x="15" y="16"/>
                    <a:pt x="21" y="9"/>
                  </a:cubicBezTo>
                  <a:cubicBezTo>
                    <a:pt x="19" y="6"/>
                    <a:pt x="21" y="5"/>
                    <a:pt x="24" y="5"/>
                  </a:cubicBezTo>
                  <a:cubicBezTo>
                    <a:pt x="24" y="4"/>
                    <a:pt x="25" y="3"/>
                    <a:pt x="26" y="3"/>
                  </a:cubicBezTo>
                  <a:cubicBezTo>
                    <a:pt x="32" y="0"/>
                    <a:pt x="35" y="6"/>
                    <a:pt x="39" y="9"/>
                  </a:cubicBezTo>
                  <a:cubicBezTo>
                    <a:pt x="47" y="12"/>
                    <a:pt x="56" y="14"/>
                    <a:pt x="51" y="26"/>
                  </a:cubicBezTo>
                  <a:cubicBezTo>
                    <a:pt x="52" y="41"/>
                    <a:pt x="43" y="53"/>
                    <a:pt x="37" y="66"/>
                  </a:cubicBezTo>
                  <a:cubicBezTo>
                    <a:pt x="32" y="70"/>
                    <a:pt x="25" y="69"/>
                    <a:pt x="19" y="69"/>
                  </a:cubicBezTo>
                  <a:cubicBezTo>
                    <a:pt x="17" y="69"/>
                    <a:pt x="17" y="68"/>
                    <a:pt x="18" y="66"/>
                  </a:cubicBezTo>
                  <a:cubicBezTo>
                    <a:pt x="18" y="61"/>
                    <a:pt x="18" y="55"/>
                    <a:pt x="19" y="50"/>
                  </a:cubicBezTo>
                  <a:cubicBezTo>
                    <a:pt x="21" y="35"/>
                    <a:pt x="10" y="27"/>
                    <a:pt x="0" y="20"/>
                  </a:cubicBez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0" name="Freeform 89">
              <a:extLst>
                <a:ext uri="{FF2B5EF4-FFF2-40B4-BE49-F238E27FC236}">
                  <a16:creationId xmlns:a16="http://schemas.microsoft.com/office/drawing/2014/main" id="{38D6D399-5423-3E1C-C935-6CA84007CA70}"/>
                </a:ext>
              </a:extLst>
            </p:cNvPr>
            <p:cNvSpPr/>
            <p:nvPr/>
          </p:nvSpPr>
          <p:spPr bwMode="auto">
            <a:xfrm>
              <a:off x="2338388" y="5459413"/>
              <a:ext cx="160338" cy="119063"/>
            </a:xfrm>
            <a:custGeom>
              <a:avLst/>
              <a:gdLst>
                <a:gd name="T0" fmla="*/ 39 w 40"/>
                <a:gd name="T1" fmla="*/ 0 h 30"/>
                <a:gd name="T2" fmla="*/ 40 w 40"/>
                <a:gd name="T3" fmla="*/ 3 h 30"/>
                <a:gd name="T4" fmla="*/ 36 w 40"/>
                <a:gd name="T5" fmla="*/ 6 h 30"/>
                <a:gd name="T6" fmla="*/ 23 w 40"/>
                <a:gd name="T7" fmla="*/ 20 h 30"/>
                <a:gd name="T8" fmla="*/ 23 w 40"/>
                <a:gd name="T9" fmla="*/ 30 h 30"/>
                <a:gd name="T10" fmla="*/ 14 w 40"/>
                <a:gd name="T11" fmla="*/ 29 h 30"/>
                <a:gd name="T12" fmla="*/ 1 w 40"/>
                <a:gd name="T13" fmla="*/ 14 h 30"/>
                <a:gd name="T14" fmla="*/ 17 w 40"/>
                <a:gd name="T15" fmla="*/ 4 h 30"/>
                <a:gd name="T16" fmla="*/ 39 w 4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0">
                  <a:moveTo>
                    <a:pt x="39" y="0"/>
                  </a:moveTo>
                  <a:cubicBezTo>
                    <a:pt x="39" y="1"/>
                    <a:pt x="40" y="2"/>
                    <a:pt x="40" y="3"/>
                  </a:cubicBezTo>
                  <a:cubicBezTo>
                    <a:pt x="39" y="4"/>
                    <a:pt x="37" y="6"/>
                    <a:pt x="36" y="6"/>
                  </a:cubicBezTo>
                  <a:cubicBezTo>
                    <a:pt x="25" y="5"/>
                    <a:pt x="22" y="11"/>
                    <a:pt x="23" y="20"/>
                  </a:cubicBezTo>
                  <a:cubicBezTo>
                    <a:pt x="24" y="24"/>
                    <a:pt x="23" y="27"/>
                    <a:pt x="23" y="30"/>
                  </a:cubicBezTo>
                  <a:cubicBezTo>
                    <a:pt x="20" y="30"/>
                    <a:pt x="17" y="30"/>
                    <a:pt x="14" y="29"/>
                  </a:cubicBezTo>
                  <a:cubicBezTo>
                    <a:pt x="7" y="26"/>
                    <a:pt x="0" y="21"/>
                    <a:pt x="1" y="14"/>
                  </a:cubicBezTo>
                  <a:cubicBezTo>
                    <a:pt x="2" y="7"/>
                    <a:pt x="10" y="5"/>
                    <a:pt x="17" y="4"/>
                  </a:cubicBezTo>
                  <a:cubicBezTo>
                    <a:pt x="25" y="4"/>
                    <a:pt x="32" y="6"/>
                    <a:pt x="39" y="0"/>
                  </a:cubicBezTo>
                  <a:close/>
                </a:path>
              </a:pathLst>
            </a:custGeom>
            <a:solidFill>
              <a:srgbClr val="A99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1" name="Freeform 90">
              <a:extLst>
                <a:ext uri="{FF2B5EF4-FFF2-40B4-BE49-F238E27FC236}">
                  <a16:creationId xmlns:a16="http://schemas.microsoft.com/office/drawing/2014/main" id="{D3F8B183-5F25-99BB-D3DE-C1A95295F3FB}"/>
                </a:ext>
              </a:extLst>
            </p:cNvPr>
            <p:cNvSpPr/>
            <p:nvPr/>
          </p:nvSpPr>
          <p:spPr bwMode="auto">
            <a:xfrm>
              <a:off x="2565400" y="5167313"/>
              <a:ext cx="103188" cy="131763"/>
            </a:xfrm>
            <a:custGeom>
              <a:avLst/>
              <a:gdLst>
                <a:gd name="T0" fmla="*/ 15 w 26"/>
                <a:gd name="T1" fmla="*/ 33 h 33"/>
                <a:gd name="T2" fmla="*/ 0 w 26"/>
                <a:gd name="T3" fmla="*/ 19 h 33"/>
                <a:gd name="T4" fmla="*/ 23 w 26"/>
                <a:gd name="T5" fmla="*/ 0 h 33"/>
                <a:gd name="T6" fmla="*/ 26 w 26"/>
                <a:gd name="T7" fmla="*/ 8 h 33"/>
                <a:gd name="T8" fmla="*/ 15 w 26"/>
                <a:gd name="T9" fmla="*/ 33 h 33"/>
              </a:gdLst>
              <a:ahLst/>
              <a:cxnLst>
                <a:cxn ang="0">
                  <a:pos x="T0" y="T1"/>
                </a:cxn>
                <a:cxn ang="0">
                  <a:pos x="T2" y="T3"/>
                </a:cxn>
                <a:cxn ang="0">
                  <a:pos x="T4" y="T5"/>
                </a:cxn>
                <a:cxn ang="0">
                  <a:pos x="T6" y="T7"/>
                </a:cxn>
                <a:cxn ang="0">
                  <a:pos x="T8" y="T9"/>
                </a:cxn>
              </a:cxnLst>
              <a:rect l="0" t="0" r="r" b="b"/>
              <a:pathLst>
                <a:path w="26" h="33">
                  <a:moveTo>
                    <a:pt x="15" y="33"/>
                  </a:moveTo>
                  <a:cubicBezTo>
                    <a:pt x="18" y="20"/>
                    <a:pt x="7" y="22"/>
                    <a:pt x="0" y="19"/>
                  </a:cubicBezTo>
                  <a:cubicBezTo>
                    <a:pt x="4" y="9"/>
                    <a:pt x="14" y="4"/>
                    <a:pt x="23" y="0"/>
                  </a:cubicBezTo>
                  <a:cubicBezTo>
                    <a:pt x="24" y="3"/>
                    <a:pt x="25" y="5"/>
                    <a:pt x="26" y="8"/>
                  </a:cubicBezTo>
                  <a:cubicBezTo>
                    <a:pt x="22" y="16"/>
                    <a:pt x="19" y="24"/>
                    <a:pt x="15" y="33"/>
                  </a:cubicBezTo>
                  <a:close/>
                </a:path>
              </a:pathLst>
            </a:custGeom>
            <a:solidFill>
              <a:srgbClr val="B5A5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2" name="Freeform 91">
              <a:extLst>
                <a:ext uri="{FF2B5EF4-FFF2-40B4-BE49-F238E27FC236}">
                  <a16:creationId xmlns:a16="http://schemas.microsoft.com/office/drawing/2014/main" id="{D3B0AAB9-9EEF-2139-DE0A-181DA9554496}"/>
                </a:ext>
              </a:extLst>
            </p:cNvPr>
            <p:cNvSpPr/>
            <p:nvPr/>
          </p:nvSpPr>
          <p:spPr bwMode="auto">
            <a:xfrm>
              <a:off x="2744788" y="5319713"/>
              <a:ext cx="50800" cy="131763"/>
            </a:xfrm>
            <a:custGeom>
              <a:avLst/>
              <a:gdLst>
                <a:gd name="T0" fmla="*/ 0 w 13"/>
                <a:gd name="T1" fmla="*/ 33 h 33"/>
                <a:gd name="T2" fmla="*/ 8 w 13"/>
                <a:gd name="T3" fmla="*/ 0 h 33"/>
                <a:gd name="T4" fmla="*/ 0 w 13"/>
                <a:gd name="T5" fmla="*/ 33 h 33"/>
              </a:gdLst>
              <a:ahLst/>
              <a:cxnLst>
                <a:cxn ang="0">
                  <a:pos x="T0" y="T1"/>
                </a:cxn>
                <a:cxn ang="0">
                  <a:pos x="T2" y="T3"/>
                </a:cxn>
                <a:cxn ang="0">
                  <a:pos x="T4" y="T5"/>
                </a:cxn>
              </a:cxnLst>
              <a:rect l="0" t="0" r="r" b="b"/>
              <a:pathLst>
                <a:path w="13" h="33">
                  <a:moveTo>
                    <a:pt x="0" y="33"/>
                  </a:moveTo>
                  <a:cubicBezTo>
                    <a:pt x="1" y="21"/>
                    <a:pt x="1" y="10"/>
                    <a:pt x="8" y="0"/>
                  </a:cubicBezTo>
                  <a:cubicBezTo>
                    <a:pt x="13" y="13"/>
                    <a:pt x="10" y="24"/>
                    <a:pt x="0" y="33"/>
                  </a:cubicBezTo>
                  <a:close/>
                </a:path>
              </a:pathLst>
            </a:custGeom>
            <a:solidFill>
              <a:srgbClr val="C3C3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3" name="Freeform 92">
              <a:extLst>
                <a:ext uri="{FF2B5EF4-FFF2-40B4-BE49-F238E27FC236}">
                  <a16:creationId xmlns:a16="http://schemas.microsoft.com/office/drawing/2014/main" id="{A4C4BFB2-805F-7D6E-7544-B3CF0F0594B9}"/>
                </a:ext>
              </a:extLst>
            </p:cNvPr>
            <p:cNvSpPr/>
            <p:nvPr/>
          </p:nvSpPr>
          <p:spPr bwMode="auto">
            <a:xfrm>
              <a:off x="4843463" y="5072063"/>
              <a:ext cx="68263" cy="50800"/>
            </a:xfrm>
            <a:custGeom>
              <a:avLst/>
              <a:gdLst>
                <a:gd name="T0" fmla="*/ 13 w 17"/>
                <a:gd name="T1" fmla="*/ 13 h 13"/>
                <a:gd name="T2" fmla="*/ 8 w 17"/>
                <a:gd name="T3" fmla="*/ 13 h 13"/>
                <a:gd name="T4" fmla="*/ 13 w 17"/>
                <a:gd name="T5" fmla="*/ 0 h 13"/>
                <a:gd name="T6" fmla="*/ 13 w 17"/>
                <a:gd name="T7" fmla="*/ 13 h 13"/>
              </a:gdLst>
              <a:ahLst/>
              <a:cxnLst>
                <a:cxn ang="0">
                  <a:pos x="T0" y="T1"/>
                </a:cxn>
                <a:cxn ang="0">
                  <a:pos x="T2" y="T3"/>
                </a:cxn>
                <a:cxn ang="0">
                  <a:pos x="T4" y="T5"/>
                </a:cxn>
                <a:cxn ang="0">
                  <a:pos x="T6" y="T7"/>
                </a:cxn>
              </a:cxnLst>
              <a:rect l="0" t="0" r="r" b="b"/>
              <a:pathLst>
                <a:path w="17" h="13">
                  <a:moveTo>
                    <a:pt x="13" y="13"/>
                  </a:moveTo>
                  <a:cubicBezTo>
                    <a:pt x="11" y="13"/>
                    <a:pt x="9" y="13"/>
                    <a:pt x="8" y="13"/>
                  </a:cubicBezTo>
                  <a:cubicBezTo>
                    <a:pt x="0" y="5"/>
                    <a:pt x="5" y="2"/>
                    <a:pt x="13" y="0"/>
                  </a:cubicBezTo>
                  <a:cubicBezTo>
                    <a:pt x="17" y="4"/>
                    <a:pt x="12" y="9"/>
                    <a:pt x="13" y="13"/>
                  </a:cubicBezTo>
                  <a:close/>
                </a:path>
              </a:pathLst>
            </a:custGeom>
            <a:solidFill>
              <a:srgbClr val="4F3B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4" name="Freeform 93">
              <a:extLst>
                <a:ext uri="{FF2B5EF4-FFF2-40B4-BE49-F238E27FC236}">
                  <a16:creationId xmlns:a16="http://schemas.microsoft.com/office/drawing/2014/main" id="{91D74804-B77D-CC3C-573A-D737E8AF939D}"/>
                </a:ext>
              </a:extLst>
            </p:cNvPr>
            <p:cNvSpPr/>
            <p:nvPr/>
          </p:nvSpPr>
          <p:spPr bwMode="auto">
            <a:xfrm>
              <a:off x="4394200" y="5187951"/>
              <a:ext cx="100013" cy="163513"/>
            </a:xfrm>
            <a:custGeom>
              <a:avLst/>
              <a:gdLst>
                <a:gd name="T0" fmla="*/ 0 w 25"/>
                <a:gd name="T1" fmla="*/ 6 h 41"/>
                <a:gd name="T2" fmla="*/ 9 w 25"/>
                <a:gd name="T3" fmla="*/ 9 h 41"/>
                <a:gd name="T4" fmla="*/ 13 w 25"/>
                <a:gd name="T5" fmla="*/ 41 h 41"/>
                <a:gd name="T6" fmla="*/ 0 w 25"/>
                <a:gd name="T7" fmla="*/ 6 h 41"/>
              </a:gdLst>
              <a:ahLst/>
              <a:cxnLst>
                <a:cxn ang="0">
                  <a:pos x="T0" y="T1"/>
                </a:cxn>
                <a:cxn ang="0">
                  <a:pos x="T2" y="T3"/>
                </a:cxn>
                <a:cxn ang="0">
                  <a:pos x="T4" y="T5"/>
                </a:cxn>
                <a:cxn ang="0">
                  <a:pos x="T6" y="T7"/>
                </a:cxn>
              </a:cxnLst>
              <a:rect l="0" t="0" r="r" b="b"/>
              <a:pathLst>
                <a:path w="25" h="41">
                  <a:moveTo>
                    <a:pt x="0" y="6"/>
                  </a:moveTo>
                  <a:cubicBezTo>
                    <a:pt x="5" y="0"/>
                    <a:pt x="6" y="7"/>
                    <a:pt x="9" y="9"/>
                  </a:cubicBezTo>
                  <a:cubicBezTo>
                    <a:pt x="12" y="18"/>
                    <a:pt x="25" y="25"/>
                    <a:pt x="13" y="41"/>
                  </a:cubicBezTo>
                  <a:cubicBezTo>
                    <a:pt x="15" y="25"/>
                    <a:pt x="5" y="17"/>
                    <a:pt x="0" y="6"/>
                  </a:cubicBezTo>
                  <a:close/>
                </a:path>
              </a:pathLst>
            </a:custGeom>
            <a:solidFill>
              <a:srgbClr val="756F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5" name="Freeform 94">
              <a:extLst>
                <a:ext uri="{FF2B5EF4-FFF2-40B4-BE49-F238E27FC236}">
                  <a16:creationId xmlns:a16="http://schemas.microsoft.com/office/drawing/2014/main" id="{84ADE4F5-D1BB-45F2-044D-90940F0274DD}"/>
                </a:ext>
              </a:extLst>
            </p:cNvPr>
            <p:cNvSpPr/>
            <p:nvPr/>
          </p:nvSpPr>
          <p:spPr bwMode="auto">
            <a:xfrm>
              <a:off x="6194425" y="6186488"/>
              <a:ext cx="139700" cy="174625"/>
            </a:xfrm>
            <a:custGeom>
              <a:avLst/>
              <a:gdLst>
                <a:gd name="T0" fmla="*/ 23 w 35"/>
                <a:gd name="T1" fmla="*/ 14 h 44"/>
                <a:gd name="T2" fmla="*/ 24 w 35"/>
                <a:gd name="T3" fmla="*/ 15 h 44"/>
                <a:gd name="T4" fmla="*/ 28 w 35"/>
                <a:gd name="T5" fmla="*/ 40 h 44"/>
                <a:gd name="T6" fmla="*/ 18 w 35"/>
                <a:gd name="T7" fmla="*/ 37 h 44"/>
                <a:gd name="T8" fmla="*/ 8 w 35"/>
                <a:gd name="T9" fmla="*/ 11 h 44"/>
                <a:gd name="T10" fmla="*/ 10 w 35"/>
                <a:gd name="T11" fmla="*/ 8 h 44"/>
                <a:gd name="T12" fmla="*/ 14 w 35"/>
                <a:gd name="T13" fmla="*/ 0 h 44"/>
                <a:gd name="T14" fmla="*/ 20 w 35"/>
                <a:gd name="T15" fmla="*/ 7 h 44"/>
                <a:gd name="T16" fmla="*/ 23 w 35"/>
                <a:gd name="T17"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4">
                  <a:moveTo>
                    <a:pt x="23" y="14"/>
                  </a:moveTo>
                  <a:cubicBezTo>
                    <a:pt x="23" y="14"/>
                    <a:pt x="24" y="15"/>
                    <a:pt x="24" y="15"/>
                  </a:cubicBezTo>
                  <a:cubicBezTo>
                    <a:pt x="26" y="23"/>
                    <a:pt x="35" y="30"/>
                    <a:pt x="28" y="40"/>
                  </a:cubicBezTo>
                  <a:cubicBezTo>
                    <a:pt x="25" y="44"/>
                    <a:pt x="20" y="39"/>
                    <a:pt x="18" y="37"/>
                  </a:cubicBezTo>
                  <a:cubicBezTo>
                    <a:pt x="9" y="31"/>
                    <a:pt x="0" y="24"/>
                    <a:pt x="8" y="11"/>
                  </a:cubicBezTo>
                  <a:cubicBezTo>
                    <a:pt x="8" y="10"/>
                    <a:pt x="9" y="9"/>
                    <a:pt x="10" y="8"/>
                  </a:cubicBezTo>
                  <a:cubicBezTo>
                    <a:pt x="10" y="5"/>
                    <a:pt x="10" y="0"/>
                    <a:pt x="14" y="0"/>
                  </a:cubicBezTo>
                  <a:cubicBezTo>
                    <a:pt x="18" y="0"/>
                    <a:pt x="18" y="4"/>
                    <a:pt x="20" y="7"/>
                  </a:cubicBezTo>
                  <a:cubicBezTo>
                    <a:pt x="21" y="9"/>
                    <a:pt x="22" y="12"/>
                    <a:pt x="23" y="14"/>
                  </a:cubicBezTo>
                  <a:close/>
                </a:path>
              </a:pathLst>
            </a:cu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6" name="Freeform 95">
              <a:extLst>
                <a:ext uri="{FF2B5EF4-FFF2-40B4-BE49-F238E27FC236}">
                  <a16:creationId xmlns:a16="http://schemas.microsoft.com/office/drawing/2014/main" id="{947AE3BB-1A13-97FD-68A1-8602D81D2D02}"/>
                </a:ext>
              </a:extLst>
            </p:cNvPr>
            <p:cNvSpPr/>
            <p:nvPr/>
          </p:nvSpPr>
          <p:spPr bwMode="auto">
            <a:xfrm>
              <a:off x="3492500" y="5122863"/>
              <a:ext cx="190500" cy="131763"/>
            </a:xfrm>
            <a:custGeom>
              <a:avLst/>
              <a:gdLst>
                <a:gd name="T0" fmla="*/ 35 w 48"/>
                <a:gd name="T1" fmla="*/ 0 h 33"/>
                <a:gd name="T2" fmla="*/ 37 w 48"/>
                <a:gd name="T3" fmla="*/ 1 h 33"/>
                <a:gd name="T4" fmla="*/ 48 w 48"/>
                <a:gd name="T5" fmla="*/ 19 h 33"/>
                <a:gd name="T6" fmla="*/ 0 w 48"/>
                <a:gd name="T7" fmla="*/ 27 h 33"/>
                <a:gd name="T8" fmla="*/ 13 w 48"/>
                <a:gd name="T9" fmla="*/ 3 h 33"/>
                <a:gd name="T10" fmla="*/ 16 w 48"/>
                <a:gd name="T11" fmla="*/ 0 h 33"/>
                <a:gd name="T12" fmla="*/ 35 w 48"/>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35" y="0"/>
                  </a:moveTo>
                  <a:cubicBezTo>
                    <a:pt x="36" y="0"/>
                    <a:pt x="37" y="0"/>
                    <a:pt x="37" y="1"/>
                  </a:cubicBezTo>
                  <a:cubicBezTo>
                    <a:pt x="42" y="6"/>
                    <a:pt x="46" y="12"/>
                    <a:pt x="48" y="19"/>
                  </a:cubicBezTo>
                  <a:cubicBezTo>
                    <a:pt x="33" y="30"/>
                    <a:pt x="17" y="33"/>
                    <a:pt x="0" y="27"/>
                  </a:cubicBezTo>
                  <a:cubicBezTo>
                    <a:pt x="5" y="20"/>
                    <a:pt x="12" y="13"/>
                    <a:pt x="13" y="3"/>
                  </a:cubicBezTo>
                  <a:cubicBezTo>
                    <a:pt x="14" y="2"/>
                    <a:pt x="15" y="1"/>
                    <a:pt x="16" y="0"/>
                  </a:cubicBezTo>
                  <a:cubicBezTo>
                    <a:pt x="23" y="0"/>
                    <a:pt x="29" y="0"/>
                    <a:pt x="35" y="0"/>
                  </a:cubicBezTo>
                  <a:close/>
                </a:path>
              </a:pathLst>
            </a:custGeom>
            <a:solidFill>
              <a:srgbClr val="FEFD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7" name="Freeform 96">
              <a:extLst>
                <a:ext uri="{FF2B5EF4-FFF2-40B4-BE49-F238E27FC236}">
                  <a16:creationId xmlns:a16="http://schemas.microsoft.com/office/drawing/2014/main" id="{3717A7EB-54CC-29F9-0CF8-131D1AD2502C}"/>
                </a:ext>
              </a:extLst>
            </p:cNvPr>
            <p:cNvSpPr/>
            <p:nvPr/>
          </p:nvSpPr>
          <p:spPr bwMode="auto">
            <a:xfrm>
              <a:off x="2509838" y="5091113"/>
              <a:ext cx="163513" cy="152400"/>
            </a:xfrm>
            <a:custGeom>
              <a:avLst/>
              <a:gdLst>
                <a:gd name="T0" fmla="*/ 37 w 41"/>
                <a:gd name="T1" fmla="*/ 19 h 38"/>
                <a:gd name="T2" fmla="*/ 14 w 41"/>
                <a:gd name="T3" fmla="*/ 38 h 38"/>
                <a:gd name="T4" fmla="*/ 4 w 41"/>
                <a:gd name="T5" fmla="*/ 29 h 38"/>
                <a:gd name="T6" fmla="*/ 9 w 41"/>
                <a:gd name="T7" fmla="*/ 0 h 38"/>
                <a:gd name="T8" fmla="*/ 16 w 41"/>
                <a:gd name="T9" fmla="*/ 7 h 38"/>
                <a:gd name="T10" fmla="*/ 24 w 41"/>
                <a:gd name="T11" fmla="*/ 10 h 38"/>
                <a:gd name="T12" fmla="*/ 23 w 41"/>
                <a:gd name="T13" fmla="*/ 2 h 38"/>
                <a:gd name="T14" fmla="*/ 40 w 41"/>
                <a:gd name="T15" fmla="*/ 9 h 38"/>
                <a:gd name="T16" fmla="*/ 37 w 41"/>
                <a:gd name="T17"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8">
                  <a:moveTo>
                    <a:pt x="37" y="19"/>
                  </a:moveTo>
                  <a:cubicBezTo>
                    <a:pt x="31" y="27"/>
                    <a:pt x="23" y="33"/>
                    <a:pt x="14" y="38"/>
                  </a:cubicBezTo>
                  <a:cubicBezTo>
                    <a:pt x="12" y="34"/>
                    <a:pt x="10" y="29"/>
                    <a:pt x="4" y="29"/>
                  </a:cubicBezTo>
                  <a:cubicBezTo>
                    <a:pt x="8" y="20"/>
                    <a:pt x="0" y="8"/>
                    <a:pt x="9" y="0"/>
                  </a:cubicBezTo>
                  <a:cubicBezTo>
                    <a:pt x="13" y="1"/>
                    <a:pt x="14" y="5"/>
                    <a:pt x="16" y="7"/>
                  </a:cubicBezTo>
                  <a:cubicBezTo>
                    <a:pt x="19" y="9"/>
                    <a:pt x="21" y="13"/>
                    <a:pt x="24" y="10"/>
                  </a:cubicBezTo>
                  <a:cubicBezTo>
                    <a:pt x="27" y="8"/>
                    <a:pt x="20" y="6"/>
                    <a:pt x="23" y="2"/>
                  </a:cubicBezTo>
                  <a:cubicBezTo>
                    <a:pt x="28" y="4"/>
                    <a:pt x="30" y="17"/>
                    <a:pt x="40" y="9"/>
                  </a:cubicBezTo>
                  <a:cubicBezTo>
                    <a:pt x="41" y="8"/>
                    <a:pt x="40" y="16"/>
                    <a:pt x="37" y="19"/>
                  </a:cubicBezTo>
                  <a:close/>
                </a:path>
              </a:pathLst>
            </a:custGeom>
            <a:solidFill>
              <a:srgbClr val="DCBD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8" name="Freeform 97">
              <a:extLst>
                <a:ext uri="{FF2B5EF4-FFF2-40B4-BE49-F238E27FC236}">
                  <a16:creationId xmlns:a16="http://schemas.microsoft.com/office/drawing/2014/main" id="{55472660-1416-0D12-F683-ECB0E2EF162E}"/>
                </a:ext>
              </a:extLst>
            </p:cNvPr>
            <p:cNvSpPr/>
            <p:nvPr/>
          </p:nvSpPr>
          <p:spPr bwMode="auto">
            <a:xfrm>
              <a:off x="2398713" y="5087938"/>
              <a:ext cx="134938" cy="150813"/>
            </a:xfrm>
            <a:custGeom>
              <a:avLst/>
              <a:gdLst>
                <a:gd name="T0" fmla="*/ 30 w 34"/>
                <a:gd name="T1" fmla="*/ 32 h 38"/>
                <a:gd name="T2" fmla="*/ 27 w 34"/>
                <a:gd name="T3" fmla="*/ 36 h 38"/>
                <a:gd name="T4" fmla="*/ 0 w 34"/>
                <a:gd name="T5" fmla="*/ 20 h 38"/>
                <a:gd name="T6" fmla="*/ 12 w 34"/>
                <a:gd name="T7" fmla="*/ 6 h 38"/>
                <a:gd name="T8" fmla="*/ 22 w 34"/>
                <a:gd name="T9" fmla="*/ 1 h 38"/>
                <a:gd name="T10" fmla="*/ 23 w 34"/>
                <a:gd name="T11" fmla="*/ 9 h 38"/>
                <a:gd name="T12" fmla="*/ 30 w 34"/>
                <a:gd name="T13" fmla="*/ 32 h 38"/>
              </a:gdLst>
              <a:ahLst/>
              <a:cxnLst>
                <a:cxn ang="0">
                  <a:pos x="T0" y="T1"/>
                </a:cxn>
                <a:cxn ang="0">
                  <a:pos x="T2" y="T3"/>
                </a:cxn>
                <a:cxn ang="0">
                  <a:pos x="T4" y="T5"/>
                </a:cxn>
                <a:cxn ang="0">
                  <a:pos x="T6" y="T7"/>
                </a:cxn>
                <a:cxn ang="0">
                  <a:pos x="T8" y="T9"/>
                </a:cxn>
                <a:cxn ang="0">
                  <a:pos x="T10" y="T11"/>
                </a:cxn>
                <a:cxn ang="0">
                  <a:pos x="T12" y="T13"/>
                </a:cxn>
              </a:cxnLst>
              <a:rect l="0" t="0" r="r" b="b"/>
              <a:pathLst>
                <a:path w="34" h="38">
                  <a:moveTo>
                    <a:pt x="30" y="32"/>
                  </a:moveTo>
                  <a:cubicBezTo>
                    <a:pt x="30" y="34"/>
                    <a:pt x="29" y="35"/>
                    <a:pt x="27" y="36"/>
                  </a:cubicBezTo>
                  <a:cubicBezTo>
                    <a:pt x="14" y="38"/>
                    <a:pt x="3" y="35"/>
                    <a:pt x="0" y="20"/>
                  </a:cubicBezTo>
                  <a:cubicBezTo>
                    <a:pt x="4" y="15"/>
                    <a:pt x="8" y="10"/>
                    <a:pt x="12" y="6"/>
                  </a:cubicBezTo>
                  <a:cubicBezTo>
                    <a:pt x="14" y="2"/>
                    <a:pt x="18" y="0"/>
                    <a:pt x="22" y="1"/>
                  </a:cubicBezTo>
                  <a:cubicBezTo>
                    <a:pt x="27" y="3"/>
                    <a:pt x="22" y="7"/>
                    <a:pt x="23" y="9"/>
                  </a:cubicBezTo>
                  <a:cubicBezTo>
                    <a:pt x="24" y="17"/>
                    <a:pt x="34" y="22"/>
                    <a:pt x="30" y="32"/>
                  </a:cubicBezTo>
                  <a:close/>
                </a:path>
              </a:pathLst>
            </a:custGeom>
            <a:solidFill>
              <a:srgbClr val="DCBD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4"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4" presetClass="entr" presetSubtype="10" fill="hold" grpId="0" nodeType="afterEffect">
                                  <p:stCondLst>
                                    <p:cond delay="0"/>
                                  </p:stCondLst>
                                  <p:childTnLst>
                                    <p:set>
                                      <p:cBhvr>
                                        <p:cTn id="11" dur="1" fill="hold">
                                          <p:stCondLst>
                                            <p:cond delay="0"/>
                                          </p:stCondLst>
                                        </p:cTn>
                                        <p:tgtEl>
                                          <p:spTgt spid="977">
                                            <p:txEl>
                                              <p:pRg st="0" end="0"/>
                                            </p:txEl>
                                          </p:spTgt>
                                        </p:tgtEl>
                                        <p:attrNameLst>
                                          <p:attrName>style.visibility</p:attrName>
                                        </p:attrNameLst>
                                      </p:cBhvr>
                                      <p:to>
                                        <p:strVal val="visible"/>
                                      </p:to>
                                    </p:set>
                                    <p:animEffect transition="in" filter="randombar(horizontal)">
                                      <p:cBhvr>
                                        <p:cTn id="12" dur="500"/>
                                        <p:tgtEl>
                                          <p:spTgt spid="97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7"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636"/>
        <p:cNvGrpSpPr/>
        <p:nvPr/>
      </p:nvGrpSpPr>
      <p:grpSpPr>
        <a:xfrm>
          <a:off x="0" y="0"/>
          <a:ext cx="0" cy="0"/>
          <a:chOff x="0" y="0"/>
          <a:chExt cx="0" cy="0"/>
        </a:xfrm>
      </p:grpSpPr>
      <p:sp>
        <p:nvSpPr>
          <p:cNvPr id="3" name="Rectángulo 2"/>
          <p:cNvSpPr/>
          <p:nvPr/>
        </p:nvSpPr>
        <p:spPr>
          <a:xfrm rot="10800000">
            <a:off x="1"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5986732 w 12192000"/>
              <a:gd name="connsiteY3" fmla="*/ 3528204 h 6858000"/>
              <a:gd name="connsiteX4" fmla="*/ 0 w 1219200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00" h="6858000">
                <a:moveTo>
                  <a:pt x="0" y="0"/>
                </a:moveTo>
                <a:lnTo>
                  <a:pt x="12192000" y="0"/>
                </a:lnTo>
                <a:lnTo>
                  <a:pt x="12192000" y="6858000"/>
                </a:lnTo>
                <a:lnTo>
                  <a:pt x="5986732" y="3528204"/>
                </a:lnTo>
                <a:lnTo>
                  <a:pt x="0" y="0"/>
                </a:lnTo>
                <a:close/>
              </a:path>
            </a:pathLst>
          </a:custGeom>
          <a:solidFill>
            <a:srgbClr val="FDDC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637" name="Google Shape;1637;p48"/>
          <p:cNvSpPr txBox="1">
            <a:spLocks noGrp="1"/>
          </p:cNvSpPr>
          <p:nvPr>
            <p:ph type="title"/>
          </p:nvPr>
        </p:nvSpPr>
        <p:spPr>
          <a:xfrm>
            <a:off x="6054739" y="2296799"/>
            <a:ext cx="5534462" cy="670000"/>
          </a:xfrm>
          <a:prstGeom prst="rect">
            <a:avLst/>
          </a:prstGeom>
        </p:spPr>
        <p:txBody>
          <a:bodyPr spcFirstLastPara="1" vert="horz" wrap="square" lIns="121900" tIns="121900" rIns="121900" bIns="121900" rtlCol="0" anchor="ctr" anchorCtr="0">
            <a:noAutofit/>
          </a:bodyPr>
          <a:lstStyle/>
          <a:p>
            <a:pPr algn="r"/>
            <a:r>
              <a:rPr lang="en" b="1">
                <a:solidFill>
                  <a:schemeClr val="tx1"/>
                </a:solidFill>
                <a:latin typeface="Arial Black" panose="020B0A04020102020204" pitchFamily="34" charset="0"/>
              </a:rPr>
              <a:t>AWESOME WORDS</a:t>
            </a:r>
            <a:endParaRPr b="1">
              <a:solidFill>
                <a:schemeClr val="tx1"/>
              </a:solidFill>
              <a:latin typeface="Arial Black" panose="020B0A04020102020204" pitchFamily="34" charset="0"/>
            </a:endParaRPr>
          </a:p>
        </p:txBody>
      </p:sp>
      <p:sp>
        <p:nvSpPr>
          <p:cNvPr id="48" name="TextBox 11">
            <a:extLst>
              <a:ext uri="{FF2B5EF4-FFF2-40B4-BE49-F238E27FC236}">
                <a16:creationId xmlns:a16="http://schemas.microsoft.com/office/drawing/2014/main" id="{28765A1A-E430-484C-9685-50871E6809BA}"/>
              </a:ext>
            </a:extLst>
          </p:cNvPr>
          <p:cNvSpPr txBox="1"/>
          <p:nvPr/>
        </p:nvSpPr>
        <p:spPr>
          <a:xfrm>
            <a:off x="6430184" y="3901158"/>
            <a:ext cx="5293639" cy="2246769"/>
          </a:xfrm>
          <a:prstGeom prst="rect">
            <a:avLst/>
          </a:prstGeom>
          <a:noFill/>
        </p:spPr>
        <p:txBody>
          <a:bodyPr wrap="square" rtlCol="0">
            <a:spAutoFit/>
          </a:bodyPr>
          <a:lstStyle/>
          <a:p>
            <a:pPr algn="r"/>
            <a:r>
              <a:rPr lang="en-US" altLang="ko-KR" sz="2000">
                <a:cs typeface="Arial" panose="020B0604020202020204"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grpSp>
        <p:nvGrpSpPr>
          <p:cNvPr id="60" name="Grupo 59">
            <a:extLst>
              <a:ext uri="{FF2B5EF4-FFF2-40B4-BE49-F238E27FC236}">
                <a16:creationId xmlns:a16="http://schemas.microsoft.com/office/drawing/2014/main" id="{A3C91406-27CA-C288-C143-9D778261EF11}"/>
              </a:ext>
            </a:extLst>
          </p:cNvPr>
          <p:cNvGrpSpPr/>
          <p:nvPr/>
        </p:nvGrpSpPr>
        <p:grpSpPr>
          <a:xfrm>
            <a:off x="1035050" y="3200400"/>
            <a:ext cx="4970463" cy="1868488"/>
            <a:chOff x="1035050" y="3200400"/>
            <a:chExt cx="4970463" cy="1868488"/>
          </a:xfrm>
        </p:grpSpPr>
        <p:sp>
          <p:nvSpPr>
            <p:cNvPr id="6" name="Freeform 5">
              <a:extLst>
                <a:ext uri="{FF2B5EF4-FFF2-40B4-BE49-F238E27FC236}">
                  <a16:creationId xmlns:a16="http://schemas.microsoft.com/office/drawing/2014/main" id="{695AE4AB-4266-BD7C-2D80-A70197C16245}"/>
                </a:ext>
              </a:extLst>
            </p:cNvPr>
            <p:cNvSpPr/>
            <p:nvPr/>
          </p:nvSpPr>
          <p:spPr bwMode="auto">
            <a:xfrm>
              <a:off x="1485900" y="3200400"/>
              <a:ext cx="3424238" cy="695325"/>
            </a:xfrm>
            <a:custGeom>
              <a:avLst/>
              <a:gdLst>
                <a:gd name="T0" fmla="*/ 0 w 319"/>
                <a:gd name="T1" fmla="*/ 5 h 64"/>
                <a:gd name="T2" fmla="*/ 6 w 319"/>
                <a:gd name="T3" fmla="*/ 4 h 64"/>
                <a:gd name="T4" fmla="*/ 214 w 319"/>
                <a:gd name="T5" fmla="*/ 3 h 64"/>
                <a:gd name="T6" fmla="*/ 271 w 319"/>
                <a:gd name="T7" fmla="*/ 2 h 64"/>
                <a:gd name="T8" fmla="*/ 293 w 319"/>
                <a:gd name="T9" fmla="*/ 10 h 64"/>
                <a:gd name="T10" fmla="*/ 291 w 319"/>
                <a:gd name="T11" fmla="*/ 24 h 64"/>
                <a:gd name="T12" fmla="*/ 286 w 319"/>
                <a:gd name="T13" fmla="*/ 31 h 64"/>
                <a:gd name="T14" fmla="*/ 295 w 319"/>
                <a:gd name="T15" fmla="*/ 33 h 64"/>
                <a:gd name="T16" fmla="*/ 318 w 319"/>
                <a:gd name="T17" fmla="*/ 36 h 64"/>
                <a:gd name="T18" fmla="*/ 313 w 319"/>
                <a:gd name="T19" fmla="*/ 40 h 64"/>
                <a:gd name="T20" fmla="*/ 301 w 319"/>
                <a:gd name="T21" fmla="*/ 43 h 64"/>
                <a:gd name="T22" fmla="*/ 318 w 319"/>
                <a:gd name="T23" fmla="*/ 62 h 64"/>
                <a:gd name="T24" fmla="*/ 313 w 319"/>
                <a:gd name="T25" fmla="*/ 62 h 64"/>
                <a:gd name="T26" fmla="*/ 291 w 319"/>
                <a:gd name="T27" fmla="*/ 61 h 64"/>
                <a:gd name="T28" fmla="*/ 283 w 319"/>
                <a:gd name="T29" fmla="*/ 63 h 64"/>
                <a:gd name="T30" fmla="*/ 269 w 319"/>
                <a:gd name="T31" fmla="*/ 50 h 64"/>
                <a:gd name="T32" fmla="*/ 262 w 319"/>
                <a:gd name="T33" fmla="*/ 43 h 64"/>
                <a:gd name="T34" fmla="*/ 253 w 319"/>
                <a:gd name="T35" fmla="*/ 42 h 64"/>
                <a:gd name="T36" fmla="*/ 233 w 319"/>
                <a:gd name="T37" fmla="*/ 40 h 64"/>
                <a:gd name="T38" fmla="*/ 230 w 319"/>
                <a:gd name="T39" fmla="*/ 37 h 64"/>
                <a:gd name="T40" fmla="*/ 216 w 319"/>
                <a:gd name="T41" fmla="*/ 45 h 64"/>
                <a:gd name="T42" fmla="*/ 201 w 319"/>
                <a:gd name="T43" fmla="*/ 48 h 64"/>
                <a:gd name="T44" fmla="*/ 180 w 319"/>
                <a:gd name="T45" fmla="*/ 43 h 64"/>
                <a:gd name="T46" fmla="*/ 187 w 319"/>
                <a:gd name="T47" fmla="*/ 20 h 64"/>
                <a:gd name="T48" fmla="*/ 227 w 319"/>
                <a:gd name="T49" fmla="*/ 12 h 64"/>
                <a:gd name="T50" fmla="*/ 246 w 319"/>
                <a:gd name="T51" fmla="*/ 6 h 64"/>
                <a:gd name="T52" fmla="*/ 257 w 319"/>
                <a:gd name="T53" fmla="*/ 7 h 64"/>
                <a:gd name="T54" fmla="*/ 278 w 319"/>
                <a:gd name="T55" fmla="*/ 8 h 64"/>
                <a:gd name="T56" fmla="*/ 231 w 319"/>
                <a:gd name="T57" fmla="*/ 7 h 64"/>
                <a:gd name="T58" fmla="*/ 190 w 319"/>
                <a:gd name="T59" fmla="*/ 7 h 64"/>
                <a:gd name="T60" fmla="*/ 182 w 319"/>
                <a:gd name="T61" fmla="*/ 8 h 64"/>
                <a:gd name="T62" fmla="*/ 158 w 319"/>
                <a:gd name="T63" fmla="*/ 9 h 64"/>
                <a:gd name="T64" fmla="*/ 94 w 319"/>
                <a:gd name="T65" fmla="*/ 7 h 64"/>
                <a:gd name="T66" fmla="*/ 87 w 319"/>
                <a:gd name="T67" fmla="*/ 7 h 64"/>
                <a:gd name="T68" fmla="*/ 58 w 319"/>
                <a:gd name="T69" fmla="*/ 7 h 64"/>
                <a:gd name="T70" fmla="*/ 10 w 319"/>
                <a:gd name="T71" fmla="*/ 7 h 64"/>
                <a:gd name="T72" fmla="*/ 0 w 319"/>
                <a:gd name="T73"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9" h="64">
                  <a:moveTo>
                    <a:pt x="0" y="5"/>
                  </a:moveTo>
                  <a:cubicBezTo>
                    <a:pt x="2" y="3"/>
                    <a:pt x="4" y="4"/>
                    <a:pt x="6" y="4"/>
                  </a:cubicBezTo>
                  <a:cubicBezTo>
                    <a:pt x="75" y="3"/>
                    <a:pt x="145" y="3"/>
                    <a:pt x="214" y="3"/>
                  </a:cubicBezTo>
                  <a:cubicBezTo>
                    <a:pt x="233" y="3"/>
                    <a:pt x="252" y="0"/>
                    <a:pt x="271" y="2"/>
                  </a:cubicBezTo>
                  <a:cubicBezTo>
                    <a:pt x="279" y="3"/>
                    <a:pt x="288" y="1"/>
                    <a:pt x="293" y="10"/>
                  </a:cubicBezTo>
                  <a:cubicBezTo>
                    <a:pt x="296" y="15"/>
                    <a:pt x="295" y="19"/>
                    <a:pt x="291" y="24"/>
                  </a:cubicBezTo>
                  <a:cubicBezTo>
                    <a:pt x="289" y="26"/>
                    <a:pt x="285" y="28"/>
                    <a:pt x="286" y="31"/>
                  </a:cubicBezTo>
                  <a:cubicBezTo>
                    <a:pt x="287" y="34"/>
                    <a:pt x="292" y="33"/>
                    <a:pt x="295" y="33"/>
                  </a:cubicBezTo>
                  <a:cubicBezTo>
                    <a:pt x="302" y="34"/>
                    <a:pt x="310" y="34"/>
                    <a:pt x="318" y="36"/>
                  </a:cubicBezTo>
                  <a:cubicBezTo>
                    <a:pt x="319" y="40"/>
                    <a:pt x="315" y="40"/>
                    <a:pt x="313" y="40"/>
                  </a:cubicBezTo>
                  <a:cubicBezTo>
                    <a:pt x="309" y="41"/>
                    <a:pt x="306" y="41"/>
                    <a:pt x="301" y="43"/>
                  </a:cubicBezTo>
                  <a:cubicBezTo>
                    <a:pt x="308" y="49"/>
                    <a:pt x="318" y="51"/>
                    <a:pt x="318" y="62"/>
                  </a:cubicBezTo>
                  <a:cubicBezTo>
                    <a:pt x="316" y="64"/>
                    <a:pt x="314" y="63"/>
                    <a:pt x="313" y="62"/>
                  </a:cubicBezTo>
                  <a:cubicBezTo>
                    <a:pt x="305" y="57"/>
                    <a:pt x="298" y="58"/>
                    <a:pt x="291" y="61"/>
                  </a:cubicBezTo>
                  <a:cubicBezTo>
                    <a:pt x="288" y="62"/>
                    <a:pt x="286" y="63"/>
                    <a:pt x="283" y="63"/>
                  </a:cubicBezTo>
                  <a:cubicBezTo>
                    <a:pt x="276" y="62"/>
                    <a:pt x="273" y="55"/>
                    <a:pt x="269" y="50"/>
                  </a:cubicBezTo>
                  <a:cubicBezTo>
                    <a:pt x="266" y="48"/>
                    <a:pt x="264" y="45"/>
                    <a:pt x="262" y="43"/>
                  </a:cubicBezTo>
                  <a:cubicBezTo>
                    <a:pt x="259" y="40"/>
                    <a:pt x="256" y="40"/>
                    <a:pt x="253" y="42"/>
                  </a:cubicBezTo>
                  <a:cubicBezTo>
                    <a:pt x="242" y="51"/>
                    <a:pt x="241" y="50"/>
                    <a:pt x="233" y="40"/>
                  </a:cubicBezTo>
                  <a:cubicBezTo>
                    <a:pt x="233" y="39"/>
                    <a:pt x="232" y="38"/>
                    <a:pt x="230" y="37"/>
                  </a:cubicBezTo>
                  <a:cubicBezTo>
                    <a:pt x="228" y="46"/>
                    <a:pt x="223" y="47"/>
                    <a:pt x="216" y="45"/>
                  </a:cubicBezTo>
                  <a:cubicBezTo>
                    <a:pt x="210" y="43"/>
                    <a:pt x="206" y="45"/>
                    <a:pt x="201" y="48"/>
                  </a:cubicBezTo>
                  <a:cubicBezTo>
                    <a:pt x="191" y="53"/>
                    <a:pt x="186" y="52"/>
                    <a:pt x="180" y="43"/>
                  </a:cubicBezTo>
                  <a:cubicBezTo>
                    <a:pt x="169" y="28"/>
                    <a:pt x="171" y="27"/>
                    <a:pt x="187" y="20"/>
                  </a:cubicBezTo>
                  <a:cubicBezTo>
                    <a:pt x="200" y="13"/>
                    <a:pt x="213" y="12"/>
                    <a:pt x="227" y="12"/>
                  </a:cubicBezTo>
                  <a:cubicBezTo>
                    <a:pt x="233" y="11"/>
                    <a:pt x="239" y="7"/>
                    <a:pt x="246" y="6"/>
                  </a:cubicBezTo>
                  <a:cubicBezTo>
                    <a:pt x="250" y="6"/>
                    <a:pt x="254" y="5"/>
                    <a:pt x="257" y="7"/>
                  </a:cubicBezTo>
                  <a:cubicBezTo>
                    <a:pt x="264" y="11"/>
                    <a:pt x="271" y="12"/>
                    <a:pt x="278" y="8"/>
                  </a:cubicBezTo>
                  <a:cubicBezTo>
                    <a:pt x="262" y="3"/>
                    <a:pt x="246" y="6"/>
                    <a:pt x="231" y="7"/>
                  </a:cubicBezTo>
                  <a:cubicBezTo>
                    <a:pt x="217" y="8"/>
                    <a:pt x="203" y="7"/>
                    <a:pt x="190" y="7"/>
                  </a:cubicBezTo>
                  <a:cubicBezTo>
                    <a:pt x="187" y="7"/>
                    <a:pt x="184" y="7"/>
                    <a:pt x="182" y="8"/>
                  </a:cubicBezTo>
                  <a:cubicBezTo>
                    <a:pt x="174" y="9"/>
                    <a:pt x="166" y="9"/>
                    <a:pt x="158" y="9"/>
                  </a:cubicBezTo>
                  <a:cubicBezTo>
                    <a:pt x="137" y="10"/>
                    <a:pt x="115" y="6"/>
                    <a:pt x="94" y="7"/>
                  </a:cubicBezTo>
                  <a:cubicBezTo>
                    <a:pt x="92" y="7"/>
                    <a:pt x="89" y="8"/>
                    <a:pt x="87" y="7"/>
                  </a:cubicBezTo>
                  <a:cubicBezTo>
                    <a:pt x="77" y="7"/>
                    <a:pt x="68" y="7"/>
                    <a:pt x="58" y="7"/>
                  </a:cubicBezTo>
                  <a:cubicBezTo>
                    <a:pt x="42" y="7"/>
                    <a:pt x="26" y="7"/>
                    <a:pt x="10" y="7"/>
                  </a:cubicBezTo>
                  <a:cubicBezTo>
                    <a:pt x="7" y="7"/>
                    <a:pt x="3" y="8"/>
                    <a:pt x="0" y="5"/>
                  </a:cubicBezTo>
                  <a:close/>
                </a:path>
              </a:pathLst>
            </a:custGeom>
            <a:solidFill>
              <a:srgbClr val="FAE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6">
              <a:extLst>
                <a:ext uri="{FF2B5EF4-FFF2-40B4-BE49-F238E27FC236}">
                  <a16:creationId xmlns:a16="http://schemas.microsoft.com/office/drawing/2014/main" id="{44F0D266-46D1-D830-3B5D-1E10037EE817}"/>
                </a:ext>
              </a:extLst>
            </p:cNvPr>
            <p:cNvSpPr/>
            <p:nvPr/>
          </p:nvSpPr>
          <p:spPr bwMode="auto">
            <a:xfrm>
              <a:off x="1066800" y="3254375"/>
              <a:ext cx="1438275" cy="944563"/>
            </a:xfrm>
            <a:custGeom>
              <a:avLst/>
              <a:gdLst>
                <a:gd name="T0" fmla="*/ 126 w 134"/>
                <a:gd name="T1" fmla="*/ 0 h 87"/>
                <a:gd name="T2" fmla="*/ 132 w 134"/>
                <a:gd name="T3" fmla="*/ 0 h 87"/>
                <a:gd name="T4" fmla="*/ 132 w 134"/>
                <a:gd name="T5" fmla="*/ 8 h 87"/>
                <a:gd name="T6" fmla="*/ 101 w 134"/>
                <a:gd name="T7" fmla="*/ 24 h 87"/>
                <a:gd name="T8" fmla="*/ 92 w 134"/>
                <a:gd name="T9" fmla="*/ 22 h 87"/>
                <a:gd name="T10" fmla="*/ 61 w 134"/>
                <a:gd name="T11" fmla="*/ 25 h 87"/>
                <a:gd name="T12" fmla="*/ 44 w 134"/>
                <a:gd name="T13" fmla="*/ 42 h 87"/>
                <a:gd name="T14" fmla="*/ 26 w 134"/>
                <a:gd name="T15" fmla="*/ 67 h 87"/>
                <a:gd name="T16" fmla="*/ 18 w 134"/>
                <a:gd name="T17" fmla="*/ 77 h 87"/>
                <a:gd name="T18" fmla="*/ 4 w 134"/>
                <a:gd name="T19" fmla="*/ 85 h 87"/>
                <a:gd name="T20" fmla="*/ 2 w 134"/>
                <a:gd name="T21" fmla="*/ 84 h 87"/>
                <a:gd name="T22" fmla="*/ 15 w 134"/>
                <a:gd name="T23" fmla="*/ 49 h 87"/>
                <a:gd name="T24" fmla="*/ 21 w 134"/>
                <a:gd name="T25" fmla="*/ 33 h 87"/>
                <a:gd name="T26" fmla="*/ 23 w 134"/>
                <a:gd name="T27" fmla="*/ 26 h 87"/>
                <a:gd name="T28" fmla="*/ 25 w 134"/>
                <a:gd name="T29" fmla="*/ 37 h 87"/>
                <a:gd name="T30" fmla="*/ 27 w 134"/>
                <a:gd name="T31" fmla="*/ 42 h 87"/>
                <a:gd name="T32" fmla="*/ 32 w 134"/>
                <a:gd name="T33" fmla="*/ 40 h 87"/>
                <a:gd name="T34" fmla="*/ 39 w 134"/>
                <a:gd name="T35" fmla="*/ 31 h 87"/>
                <a:gd name="T36" fmla="*/ 54 w 134"/>
                <a:gd name="T37" fmla="*/ 19 h 87"/>
                <a:gd name="T38" fmla="*/ 86 w 134"/>
                <a:gd name="T39" fmla="*/ 15 h 87"/>
                <a:gd name="T40" fmla="*/ 91 w 134"/>
                <a:gd name="T41" fmla="*/ 15 h 87"/>
                <a:gd name="T42" fmla="*/ 102 w 134"/>
                <a:gd name="T43" fmla="*/ 12 h 87"/>
                <a:gd name="T44" fmla="*/ 92 w 134"/>
                <a:gd name="T45" fmla="*/ 6 h 87"/>
                <a:gd name="T46" fmla="*/ 87 w 134"/>
                <a:gd name="T47" fmla="*/ 5 h 87"/>
                <a:gd name="T48" fmla="*/ 50 w 134"/>
                <a:gd name="T49" fmla="*/ 3 h 87"/>
                <a:gd name="T50" fmla="*/ 50 w 134"/>
                <a:gd name="T51" fmla="*/ 10 h 87"/>
                <a:gd name="T52" fmla="*/ 44 w 134"/>
                <a:gd name="T53" fmla="*/ 11 h 87"/>
                <a:gd name="T54" fmla="*/ 30 w 134"/>
                <a:gd name="T55" fmla="*/ 18 h 87"/>
                <a:gd name="T56" fmla="*/ 25 w 134"/>
                <a:gd name="T57" fmla="*/ 21 h 87"/>
                <a:gd name="T58" fmla="*/ 25 w 134"/>
                <a:gd name="T59" fmla="*/ 19 h 87"/>
                <a:gd name="T60" fmla="*/ 39 w 134"/>
                <a:gd name="T61" fmla="*/ 0 h 87"/>
                <a:gd name="T62" fmla="*/ 98 w 134"/>
                <a:gd name="T63" fmla="*/ 0 h 87"/>
                <a:gd name="T64" fmla="*/ 105 w 134"/>
                <a:gd name="T65" fmla="*/ 2 h 87"/>
                <a:gd name="T66" fmla="*/ 119 w 134"/>
                <a:gd name="T67" fmla="*/ 2 h 87"/>
                <a:gd name="T68" fmla="*/ 126 w 134"/>
                <a:gd name="T6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 h="87">
                  <a:moveTo>
                    <a:pt x="126" y="0"/>
                  </a:moveTo>
                  <a:cubicBezTo>
                    <a:pt x="128" y="0"/>
                    <a:pt x="130" y="0"/>
                    <a:pt x="132" y="0"/>
                  </a:cubicBezTo>
                  <a:cubicBezTo>
                    <a:pt x="134" y="3"/>
                    <a:pt x="133" y="5"/>
                    <a:pt x="132" y="8"/>
                  </a:cubicBezTo>
                  <a:cubicBezTo>
                    <a:pt x="128" y="15"/>
                    <a:pt x="109" y="25"/>
                    <a:pt x="101" y="24"/>
                  </a:cubicBezTo>
                  <a:cubicBezTo>
                    <a:pt x="98" y="23"/>
                    <a:pt x="95" y="23"/>
                    <a:pt x="92" y="22"/>
                  </a:cubicBezTo>
                  <a:cubicBezTo>
                    <a:pt x="81" y="19"/>
                    <a:pt x="71" y="24"/>
                    <a:pt x="61" y="25"/>
                  </a:cubicBezTo>
                  <a:cubicBezTo>
                    <a:pt x="52" y="26"/>
                    <a:pt x="46" y="35"/>
                    <a:pt x="44" y="42"/>
                  </a:cubicBezTo>
                  <a:cubicBezTo>
                    <a:pt x="41" y="53"/>
                    <a:pt x="32" y="58"/>
                    <a:pt x="26" y="67"/>
                  </a:cubicBezTo>
                  <a:cubicBezTo>
                    <a:pt x="24" y="70"/>
                    <a:pt x="20" y="73"/>
                    <a:pt x="18" y="77"/>
                  </a:cubicBezTo>
                  <a:cubicBezTo>
                    <a:pt x="16" y="84"/>
                    <a:pt x="11" y="87"/>
                    <a:pt x="4" y="85"/>
                  </a:cubicBezTo>
                  <a:cubicBezTo>
                    <a:pt x="3" y="85"/>
                    <a:pt x="2" y="84"/>
                    <a:pt x="2" y="84"/>
                  </a:cubicBezTo>
                  <a:cubicBezTo>
                    <a:pt x="0" y="70"/>
                    <a:pt x="4" y="58"/>
                    <a:pt x="15" y="49"/>
                  </a:cubicBezTo>
                  <a:cubicBezTo>
                    <a:pt x="20" y="45"/>
                    <a:pt x="19" y="39"/>
                    <a:pt x="21" y="33"/>
                  </a:cubicBezTo>
                  <a:cubicBezTo>
                    <a:pt x="21" y="31"/>
                    <a:pt x="19" y="28"/>
                    <a:pt x="23" y="26"/>
                  </a:cubicBezTo>
                  <a:cubicBezTo>
                    <a:pt x="26" y="29"/>
                    <a:pt x="25" y="33"/>
                    <a:pt x="25" y="37"/>
                  </a:cubicBezTo>
                  <a:cubicBezTo>
                    <a:pt x="25" y="39"/>
                    <a:pt x="24" y="41"/>
                    <a:pt x="27" y="42"/>
                  </a:cubicBezTo>
                  <a:cubicBezTo>
                    <a:pt x="29" y="43"/>
                    <a:pt x="30" y="41"/>
                    <a:pt x="32" y="40"/>
                  </a:cubicBezTo>
                  <a:cubicBezTo>
                    <a:pt x="35" y="38"/>
                    <a:pt x="37" y="35"/>
                    <a:pt x="39" y="31"/>
                  </a:cubicBezTo>
                  <a:cubicBezTo>
                    <a:pt x="41" y="24"/>
                    <a:pt x="47" y="21"/>
                    <a:pt x="54" y="19"/>
                  </a:cubicBezTo>
                  <a:cubicBezTo>
                    <a:pt x="64" y="15"/>
                    <a:pt x="75" y="15"/>
                    <a:pt x="86" y="15"/>
                  </a:cubicBezTo>
                  <a:cubicBezTo>
                    <a:pt x="88" y="15"/>
                    <a:pt x="90" y="15"/>
                    <a:pt x="91" y="15"/>
                  </a:cubicBezTo>
                  <a:cubicBezTo>
                    <a:pt x="95" y="15"/>
                    <a:pt x="102" y="17"/>
                    <a:pt x="102" y="12"/>
                  </a:cubicBezTo>
                  <a:cubicBezTo>
                    <a:pt x="103" y="7"/>
                    <a:pt x="96" y="7"/>
                    <a:pt x="92" y="6"/>
                  </a:cubicBezTo>
                  <a:cubicBezTo>
                    <a:pt x="91" y="5"/>
                    <a:pt x="89" y="5"/>
                    <a:pt x="87" y="5"/>
                  </a:cubicBezTo>
                  <a:cubicBezTo>
                    <a:pt x="74" y="6"/>
                    <a:pt x="62" y="8"/>
                    <a:pt x="50" y="3"/>
                  </a:cubicBezTo>
                  <a:cubicBezTo>
                    <a:pt x="53" y="5"/>
                    <a:pt x="53" y="7"/>
                    <a:pt x="50" y="10"/>
                  </a:cubicBezTo>
                  <a:cubicBezTo>
                    <a:pt x="49" y="11"/>
                    <a:pt x="46" y="11"/>
                    <a:pt x="44" y="11"/>
                  </a:cubicBezTo>
                  <a:cubicBezTo>
                    <a:pt x="38" y="11"/>
                    <a:pt x="34" y="13"/>
                    <a:pt x="30" y="18"/>
                  </a:cubicBezTo>
                  <a:cubicBezTo>
                    <a:pt x="29" y="20"/>
                    <a:pt x="27" y="21"/>
                    <a:pt x="25" y="21"/>
                  </a:cubicBezTo>
                  <a:cubicBezTo>
                    <a:pt x="24" y="21"/>
                    <a:pt x="24" y="20"/>
                    <a:pt x="25" y="19"/>
                  </a:cubicBezTo>
                  <a:cubicBezTo>
                    <a:pt x="30" y="13"/>
                    <a:pt x="33" y="5"/>
                    <a:pt x="39" y="0"/>
                  </a:cubicBezTo>
                  <a:cubicBezTo>
                    <a:pt x="59" y="0"/>
                    <a:pt x="78" y="0"/>
                    <a:pt x="98" y="0"/>
                  </a:cubicBezTo>
                  <a:cubicBezTo>
                    <a:pt x="100" y="1"/>
                    <a:pt x="103" y="1"/>
                    <a:pt x="105" y="2"/>
                  </a:cubicBezTo>
                  <a:cubicBezTo>
                    <a:pt x="110" y="5"/>
                    <a:pt x="115" y="7"/>
                    <a:pt x="119" y="2"/>
                  </a:cubicBezTo>
                  <a:cubicBezTo>
                    <a:pt x="121" y="0"/>
                    <a:pt x="124" y="1"/>
                    <a:pt x="126" y="0"/>
                  </a:cubicBezTo>
                  <a:close/>
                </a:path>
              </a:pathLst>
            </a:custGeom>
            <a:solidFill>
              <a:srgbClr val="F6B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7">
              <a:extLst>
                <a:ext uri="{FF2B5EF4-FFF2-40B4-BE49-F238E27FC236}">
                  <a16:creationId xmlns:a16="http://schemas.microsoft.com/office/drawing/2014/main" id="{73892ACC-078F-3160-86E3-A7C12411FA82}"/>
                </a:ext>
              </a:extLst>
            </p:cNvPr>
            <p:cNvSpPr/>
            <p:nvPr/>
          </p:nvSpPr>
          <p:spPr bwMode="auto">
            <a:xfrm>
              <a:off x="4513263" y="3309938"/>
              <a:ext cx="1492250" cy="1606550"/>
            </a:xfrm>
            <a:custGeom>
              <a:avLst/>
              <a:gdLst>
                <a:gd name="T0" fmla="*/ 36 w 139"/>
                <a:gd name="T1" fmla="*/ 27 h 148"/>
                <a:gd name="T2" fmla="*/ 7 w 139"/>
                <a:gd name="T3" fmla="*/ 24 h 148"/>
                <a:gd name="T4" fmla="*/ 5 w 139"/>
                <a:gd name="T5" fmla="*/ 16 h 148"/>
                <a:gd name="T6" fmla="*/ 11 w 139"/>
                <a:gd name="T7" fmla="*/ 0 h 148"/>
                <a:gd name="T8" fmla="*/ 10 w 139"/>
                <a:gd name="T9" fmla="*/ 14 h 148"/>
                <a:gd name="T10" fmla="*/ 5 w 139"/>
                <a:gd name="T11" fmla="*/ 20 h 148"/>
                <a:gd name="T12" fmla="*/ 13 w 139"/>
                <a:gd name="T13" fmla="*/ 21 h 148"/>
                <a:gd name="T14" fmla="*/ 56 w 139"/>
                <a:gd name="T15" fmla="*/ 25 h 148"/>
                <a:gd name="T16" fmla="*/ 59 w 139"/>
                <a:gd name="T17" fmla="*/ 25 h 148"/>
                <a:gd name="T18" fmla="*/ 91 w 139"/>
                <a:gd name="T19" fmla="*/ 41 h 148"/>
                <a:gd name="T20" fmla="*/ 88 w 139"/>
                <a:gd name="T21" fmla="*/ 52 h 148"/>
                <a:gd name="T22" fmla="*/ 79 w 139"/>
                <a:gd name="T23" fmla="*/ 60 h 148"/>
                <a:gd name="T24" fmla="*/ 91 w 139"/>
                <a:gd name="T25" fmla="*/ 66 h 148"/>
                <a:gd name="T26" fmla="*/ 120 w 139"/>
                <a:gd name="T27" fmla="*/ 69 h 148"/>
                <a:gd name="T28" fmla="*/ 130 w 139"/>
                <a:gd name="T29" fmla="*/ 98 h 148"/>
                <a:gd name="T30" fmla="*/ 129 w 139"/>
                <a:gd name="T31" fmla="*/ 107 h 148"/>
                <a:gd name="T32" fmla="*/ 129 w 139"/>
                <a:gd name="T33" fmla="*/ 111 h 148"/>
                <a:gd name="T34" fmla="*/ 114 w 139"/>
                <a:gd name="T35" fmla="*/ 143 h 148"/>
                <a:gd name="T36" fmla="*/ 94 w 139"/>
                <a:gd name="T37" fmla="*/ 147 h 148"/>
                <a:gd name="T38" fmla="*/ 44 w 139"/>
                <a:gd name="T39" fmla="*/ 144 h 148"/>
                <a:gd name="T40" fmla="*/ 34 w 139"/>
                <a:gd name="T41" fmla="*/ 140 h 148"/>
                <a:gd name="T42" fmla="*/ 40 w 139"/>
                <a:gd name="T43" fmla="*/ 133 h 148"/>
                <a:gd name="T44" fmla="*/ 33 w 139"/>
                <a:gd name="T45" fmla="*/ 131 h 148"/>
                <a:gd name="T46" fmla="*/ 33 w 139"/>
                <a:gd name="T47" fmla="*/ 130 h 148"/>
                <a:gd name="T48" fmla="*/ 34 w 139"/>
                <a:gd name="T49" fmla="*/ 128 h 148"/>
                <a:gd name="T50" fmla="*/ 44 w 139"/>
                <a:gd name="T51" fmla="*/ 129 h 148"/>
                <a:gd name="T52" fmla="*/ 46 w 139"/>
                <a:gd name="T53" fmla="*/ 138 h 148"/>
                <a:gd name="T54" fmla="*/ 50 w 139"/>
                <a:gd name="T55" fmla="*/ 140 h 148"/>
                <a:gd name="T56" fmla="*/ 106 w 139"/>
                <a:gd name="T57" fmla="*/ 141 h 148"/>
                <a:gd name="T58" fmla="*/ 117 w 139"/>
                <a:gd name="T59" fmla="*/ 126 h 148"/>
                <a:gd name="T60" fmla="*/ 119 w 139"/>
                <a:gd name="T61" fmla="*/ 120 h 148"/>
                <a:gd name="T62" fmla="*/ 122 w 139"/>
                <a:gd name="T63" fmla="*/ 103 h 148"/>
                <a:gd name="T64" fmla="*/ 125 w 139"/>
                <a:gd name="T65" fmla="*/ 95 h 148"/>
                <a:gd name="T66" fmla="*/ 127 w 139"/>
                <a:gd name="T67" fmla="*/ 83 h 148"/>
                <a:gd name="T68" fmla="*/ 121 w 139"/>
                <a:gd name="T69" fmla="*/ 74 h 148"/>
                <a:gd name="T70" fmla="*/ 89 w 139"/>
                <a:gd name="T71" fmla="*/ 71 h 148"/>
                <a:gd name="T72" fmla="*/ 87 w 139"/>
                <a:gd name="T73" fmla="*/ 71 h 148"/>
                <a:gd name="T74" fmla="*/ 75 w 139"/>
                <a:gd name="T75" fmla="*/ 64 h 148"/>
                <a:gd name="T76" fmla="*/ 75 w 139"/>
                <a:gd name="T77" fmla="*/ 54 h 148"/>
                <a:gd name="T78" fmla="*/ 86 w 139"/>
                <a:gd name="T79" fmla="*/ 46 h 148"/>
                <a:gd name="T80" fmla="*/ 85 w 139"/>
                <a:gd name="T81" fmla="*/ 42 h 148"/>
                <a:gd name="T82" fmla="*/ 76 w 139"/>
                <a:gd name="T83" fmla="*/ 33 h 148"/>
                <a:gd name="T84" fmla="*/ 70 w 139"/>
                <a:gd name="T85" fmla="*/ 29 h 148"/>
                <a:gd name="T86" fmla="*/ 38 w 139"/>
                <a:gd name="T87" fmla="*/ 28 h 148"/>
                <a:gd name="T88" fmla="*/ 36 w 139"/>
                <a:gd name="T89" fmla="*/ 2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 h="148">
                  <a:moveTo>
                    <a:pt x="36" y="27"/>
                  </a:moveTo>
                  <a:cubicBezTo>
                    <a:pt x="27" y="26"/>
                    <a:pt x="17" y="25"/>
                    <a:pt x="7" y="24"/>
                  </a:cubicBezTo>
                  <a:cubicBezTo>
                    <a:pt x="1" y="23"/>
                    <a:pt x="0" y="20"/>
                    <a:pt x="5" y="16"/>
                  </a:cubicBezTo>
                  <a:cubicBezTo>
                    <a:pt x="10" y="12"/>
                    <a:pt x="12" y="6"/>
                    <a:pt x="11" y="0"/>
                  </a:cubicBezTo>
                  <a:cubicBezTo>
                    <a:pt x="17" y="5"/>
                    <a:pt x="15" y="10"/>
                    <a:pt x="10" y="14"/>
                  </a:cubicBezTo>
                  <a:cubicBezTo>
                    <a:pt x="8" y="16"/>
                    <a:pt x="5" y="18"/>
                    <a:pt x="5" y="20"/>
                  </a:cubicBezTo>
                  <a:cubicBezTo>
                    <a:pt x="7" y="23"/>
                    <a:pt x="11" y="21"/>
                    <a:pt x="13" y="21"/>
                  </a:cubicBezTo>
                  <a:cubicBezTo>
                    <a:pt x="27" y="25"/>
                    <a:pt x="42" y="23"/>
                    <a:pt x="56" y="25"/>
                  </a:cubicBezTo>
                  <a:cubicBezTo>
                    <a:pt x="57" y="25"/>
                    <a:pt x="58" y="25"/>
                    <a:pt x="59" y="25"/>
                  </a:cubicBezTo>
                  <a:cubicBezTo>
                    <a:pt x="75" y="20"/>
                    <a:pt x="83" y="31"/>
                    <a:pt x="91" y="41"/>
                  </a:cubicBezTo>
                  <a:cubicBezTo>
                    <a:pt x="95" y="46"/>
                    <a:pt x="94" y="49"/>
                    <a:pt x="88" y="52"/>
                  </a:cubicBezTo>
                  <a:cubicBezTo>
                    <a:pt x="84" y="54"/>
                    <a:pt x="78" y="57"/>
                    <a:pt x="79" y="60"/>
                  </a:cubicBezTo>
                  <a:cubicBezTo>
                    <a:pt x="80" y="65"/>
                    <a:pt x="86" y="66"/>
                    <a:pt x="91" y="66"/>
                  </a:cubicBezTo>
                  <a:cubicBezTo>
                    <a:pt x="101" y="67"/>
                    <a:pt x="111" y="68"/>
                    <a:pt x="120" y="69"/>
                  </a:cubicBezTo>
                  <a:cubicBezTo>
                    <a:pt x="133" y="71"/>
                    <a:pt x="139" y="88"/>
                    <a:pt x="130" y="98"/>
                  </a:cubicBezTo>
                  <a:cubicBezTo>
                    <a:pt x="128" y="101"/>
                    <a:pt x="126" y="103"/>
                    <a:pt x="129" y="107"/>
                  </a:cubicBezTo>
                  <a:cubicBezTo>
                    <a:pt x="130" y="108"/>
                    <a:pt x="130" y="110"/>
                    <a:pt x="129" y="111"/>
                  </a:cubicBezTo>
                  <a:cubicBezTo>
                    <a:pt x="122" y="120"/>
                    <a:pt x="124" y="134"/>
                    <a:pt x="114" y="143"/>
                  </a:cubicBezTo>
                  <a:cubicBezTo>
                    <a:pt x="108" y="147"/>
                    <a:pt x="101" y="146"/>
                    <a:pt x="94" y="147"/>
                  </a:cubicBezTo>
                  <a:cubicBezTo>
                    <a:pt x="77" y="148"/>
                    <a:pt x="60" y="147"/>
                    <a:pt x="44" y="144"/>
                  </a:cubicBezTo>
                  <a:cubicBezTo>
                    <a:pt x="40" y="143"/>
                    <a:pt x="35" y="144"/>
                    <a:pt x="34" y="140"/>
                  </a:cubicBezTo>
                  <a:cubicBezTo>
                    <a:pt x="33" y="136"/>
                    <a:pt x="39" y="137"/>
                    <a:pt x="40" y="133"/>
                  </a:cubicBezTo>
                  <a:cubicBezTo>
                    <a:pt x="38" y="130"/>
                    <a:pt x="36" y="132"/>
                    <a:pt x="33" y="131"/>
                  </a:cubicBezTo>
                  <a:cubicBezTo>
                    <a:pt x="33" y="131"/>
                    <a:pt x="33" y="130"/>
                    <a:pt x="33" y="130"/>
                  </a:cubicBezTo>
                  <a:cubicBezTo>
                    <a:pt x="33" y="129"/>
                    <a:pt x="34" y="129"/>
                    <a:pt x="34" y="128"/>
                  </a:cubicBezTo>
                  <a:cubicBezTo>
                    <a:pt x="38" y="127"/>
                    <a:pt x="41" y="127"/>
                    <a:pt x="44" y="129"/>
                  </a:cubicBezTo>
                  <a:cubicBezTo>
                    <a:pt x="48" y="131"/>
                    <a:pt x="47" y="134"/>
                    <a:pt x="46" y="138"/>
                  </a:cubicBezTo>
                  <a:cubicBezTo>
                    <a:pt x="46" y="140"/>
                    <a:pt x="48" y="140"/>
                    <a:pt x="50" y="140"/>
                  </a:cubicBezTo>
                  <a:cubicBezTo>
                    <a:pt x="68" y="142"/>
                    <a:pt x="87" y="146"/>
                    <a:pt x="106" y="141"/>
                  </a:cubicBezTo>
                  <a:cubicBezTo>
                    <a:pt x="112" y="138"/>
                    <a:pt x="117" y="134"/>
                    <a:pt x="117" y="126"/>
                  </a:cubicBezTo>
                  <a:cubicBezTo>
                    <a:pt x="117" y="124"/>
                    <a:pt x="118" y="122"/>
                    <a:pt x="119" y="120"/>
                  </a:cubicBezTo>
                  <a:cubicBezTo>
                    <a:pt x="122" y="115"/>
                    <a:pt x="125" y="110"/>
                    <a:pt x="122" y="103"/>
                  </a:cubicBezTo>
                  <a:cubicBezTo>
                    <a:pt x="121" y="100"/>
                    <a:pt x="124" y="98"/>
                    <a:pt x="125" y="95"/>
                  </a:cubicBezTo>
                  <a:cubicBezTo>
                    <a:pt x="127" y="91"/>
                    <a:pt x="131" y="88"/>
                    <a:pt x="127" y="83"/>
                  </a:cubicBezTo>
                  <a:cubicBezTo>
                    <a:pt x="124" y="80"/>
                    <a:pt x="124" y="76"/>
                    <a:pt x="121" y="74"/>
                  </a:cubicBezTo>
                  <a:cubicBezTo>
                    <a:pt x="110" y="72"/>
                    <a:pt x="99" y="74"/>
                    <a:pt x="89" y="71"/>
                  </a:cubicBezTo>
                  <a:cubicBezTo>
                    <a:pt x="88" y="71"/>
                    <a:pt x="88" y="71"/>
                    <a:pt x="87" y="71"/>
                  </a:cubicBezTo>
                  <a:cubicBezTo>
                    <a:pt x="83" y="69"/>
                    <a:pt x="79" y="67"/>
                    <a:pt x="75" y="64"/>
                  </a:cubicBezTo>
                  <a:cubicBezTo>
                    <a:pt x="70" y="60"/>
                    <a:pt x="71" y="58"/>
                    <a:pt x="75" y="54"/>
                  </a:cubicBezTo>
                  <a:cubicBezTo>
                    <a:pt x="79" y="51"/>
                    <a:pt x="84" y="50"/>
                    <a:pt x="86" y="46"/>
                  </a:cubicBezTo>
                  <a:cubicBezTo>
                    <a:pt x="86" y="45"/>
                    <a:pt x="86" y="44"/>
                    <a:pt x="85" y="42"/>
                  </a:cubicBezTo>
                  <a:cubicBezTo>
                    <a:pt x="83" y="38"/>
                    <a:pt x="80" y="35"/>
                    <a:pt x="76" y="33"/>
                  </a:cubicBezTo>
                  <a:cubicBezTo>
                    <a:pt x="74" y="32"/>
                    <a:pt x="72" y="30"/>
                    <a:pt x="70" y="29"/>
                  </a:cubicBezTo>
                  <a:cubicBezTo>
                    <a:pt x="59" y="28"/>
                    <a:pt x="49" y="30"/>
                    <a:pt x="38" y="28"/>
                  </a:cubicBezTo>
                  <a:cubicBezTo>
                    <a:pt x="37" y="28"/>
                    <a:pt x="37" y="27"/>
                    <a:pt x="36" y="27"/>
                  </a:cubicBezTo>
                  <a:close/>
                </a:path>
              </a:pathLst>
            </a:custGeom>
            <a:solidFill>
              <a:srgbClr val="FAF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8">
              <a:extLst>
                <a:ext uri="{FF2B5EF4-FFF2-40B4-BE49-F238E27FC236}">
                  <a16:creationId xmlns:a16="http://schemas.microsoft.com/office/drawing/2014/main" id="{56F167CF-0F9B-DE72-145E-EB2B5A822B71}"/>
                </a:ext>
              </a:extLst>
            </p:cNvPr>
            <p:cNvSpPr/>
            <p:nvPr/>
          </p:nvSpPr>
          <p:spPr bwMode="auto">
            <a:xfrm>
              <a:off x="1871663" y="4687888"/>
              <a:ext cx="2801938" cy="315913"/>
            </a:xfrm>
            <a:custGeom>
              <a:avLst/>
              <a:gdLst>
                <a:gd name="T0" fmla="*/ 233 w 261"/>
                <a:gd name="T1" fmla="*/ 7 h 29"/>
                <a:gd name="T2" fmla="*/ 188 w 261"/>
                <a:gd name="T3" fmla="*/ 11 h 29"/>
                <a:gd name="T4" fmla="*/ 174 w 261"/>
                <a:gd name="T5" fmla="*/ 17 h 29"/>
                <a:gd name="T6" fmla="*/ 89 w 261"/>
                <a:gd name="T7" fmla="*/ 22 h 29"/>
                <a:gd name="T8" fmla="*/ 19 w 261"/>
                <a:gd name="T9" fmla="*/ 28 h 29"/>
                <a:gd name="T10" fmla="*/ 0 w 261"/>
                <a:gd name="T11" fmla="*/ 28 h 29"/>
                <a:gd name="T12" fmla="*/ 7 w 261"/>
                <a:gd name="T13" fmla="*/ 24 h 29"/>
                <a:gd name="T14" fmla="*/ 87 w 261"/>
                <a:gd name="T15" fmla="*/ 17 h 29"/>
                <a:gd name="T16" fmla="*/ 120 w 261"/>
                <a:gd name="T17" fmla="*/ 15 h 29"/>
                <a:gd name="T18" fmla="*/ 146 w 261"/>
                <a:gd name="T19" fmla="*/ 13 h 29"/>
                <a:gd name="T20" fmla="*/ 154 w 261"/>
                <a:gd name="T21" fmla="*/ 11 h 29"/>
                <a:gd name="T22" fmla="*/ 156 w 261"/>
                <a:gd name="T23" fmla="*/ 10 h 29"/>
                <a:gd name="T24" fmla="*/ 164 w 261"/>
                <a:gd name="T25" fmla="*/ 11 h 29"/>
                <a:gd name="T26" fmla="*/ 171 w 261"/>
                <a:gd name="T27" fmla="*/ 11 h 29"/>
                <a:gd name="T28" fmla="*/ 224 w 261"/>
                <a:gd name="T29" fmla="*/ 1 h 29"/>
                <a:gd name="T30" fmla="*/ 233 w 261"/>
                <a:gd name="T31" fmla="*/ 3 h 29"/>
                <a:gd name="T32" fmla="*/ 249 w 261"/>
                <a:gd name="T33" fmla="*/ 3 h 29"/>
                <a:gd name="T34" fmla="*/ 260 w 261"/>
                <a:gd name="T35" fmla="*/ 5 h 29"/>
                <a:gd name="T36" fmla="*/ 258 w 261"/>
                <a:gd name="T37" fmla="*/ 8 h 29"/>
                <a:gd name="T38" fmla="*/ 249 w 261"/>
                <a:gd name="T39" fmla="*/ 9 h 29"/>
                <a:gd name="T40" fmla="*/ 248 w 261"/>
                <a:gd name="T41" fmla="*/ 9 h 29"/>
                <a:gd name="T42" fmla="*/ 247 w 261"/>
                <a:gd name="T43" fmla="*/ 9 h 29"/>
                <a:gd name="T44" fmla="*/ 233 w 261"/>
                <a:gd name="T45"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1" h="28">
                  <a:moveTo>
                    <a:pt x="233" y="7"/>
                  </a:moveTo>
                  <a:cubicBezTo>
                    <a:pt x="218" y="8"/>
                    <a:pt x="203" y="11"/>
                    <a:pt x="188" y="11"/>
                  </a:cubicBezTo>
                  <a:cubicBezTo>
                    <a:pt x="183" y="11"/>
                    <a:pt x="180" y="17"/>
                    <a:pt x="174" y="17"/>
                  </a:cubicBezTo>
                  <a:cubicBezTo>
                    <a:pt x="146" y="15"/>
                    <a:pt x="117" y="21"/>
                    <a:pt x="89" y="22"/>
                  </a:cubicBezTo>
                  <a:cubicBezTo>
                    <a:pt x="66" y="23"/>
                    <a:pt x="43" y="26"/>
                    <a:pt x="19" y="28"/>
                  </a:cubicBezTo>
                  <a:cubicBezTo>
                    <a:pt x="13" y="29"/>
                    <a:pt x="7" y="29"/>
                    <a:pt x="0" y="28"/>
                  </a:cubicBezTo>
                  <a:cubicBezTo>
                    <a:pt x="0" y="24"/>
                    <a:pt x="4" y="24"/>
                    <a:pt x="7" y="24"/>
                  </a:cubicBezTo>
                  <a:cubicBezTo>
                    <a:pt x="33" y="22"/>
                    <a:pt x="60" y="20"/>
                    <a:pt x="87" y="17"/>
                  </a:cubicBezTo>
                  <a:cubicBezTo>
                    <a:pt x="98" y="16"/>
                    <a:pt x="109" y="17"/>
                    <a:pt x="120" y="15"/>
                  </a:cubicBezTo>
                  <a:cubicBezTo>
                    <a:pt x="129" y="14"/>
                    <a:pt x="137" y="13"/>
                    <a:pt x="146" y="13"/>
                  </a:cubicBezTo>
                  <a:cubicBezTo>
                    <a:pt x="149" y="13"/>
                    <a:pt x="152" y="13"/>
                    <a:pt x="154" y="11"/>
                  </a:cubicBezTo>
                  <a:cubicBezTo>
                    <a:pt x="155" y="11"/>
                    <a:pt x="156" y="11"/>
                    <a:pt x="156" y="10"/>
                  </a:cubicBezTo>
                  <a:cubicBezTo>
                    <a:pt x="159" y="10"/>
                    <a:pt x="162" y="10"/>
                    <a:pt x="164" y="11"/>
                  </a:cubicBezTo>
                  <a:cubicBezTo>
                    <a:pt x="167" y="11"/>
                    <a:pt x="169" y="12"/>
                    <a:pt x="171" y="11"/>
                  </a:cubicBezTo>
                  <a:cubicBezTo>
                    <a:pt x="188" y="3"/>
                    <a:pt x="207" y="7"/>
                    <a:pt x="224" y="1"/>
                  </a:cubicBezTo>
                  <a:cubicBezTo>
                    <a:pt x="227" y="0"/>
                    <a:pt x="230" y="2"/>
                    <a:pt x="233" y="3"/>
                  </a:cubicBezTo>
                  <a:cubicBezTo>
                    <a:pt x="239" y="5"/>
                    <a:pt x="244" y="5"/>
                    <a:pt x="249" y="3"/>
                  </a:cubicBezTo>
                  <a:cubicBezTo>
                    <a:pt x="253" y="2"/>
                    <a:pt x="257" y="1"/>
                    <a:pt x="260" y="5"/>
                  </a:cubicBezTo>
                  <a:cubicBezTo>
                    <a:pt x="261" y="7"/>
                    <a:pt x="260" y="8"/>
                    <a:pt x="258" y="8"/>
                  </a:cubicBezTo>
                  <a:cubicBezTo>
                    <a:pt x="255" y="7"/>
                    <a:pt x="252" y="7"/>
                    <a:pt x="249" y="9"/>
                  </a:cubicBezTo>
                  <a:cubicBezTo>
                    <a:pt x="248" y="9"/>
                    <a:pt x="248" y="9"/>
                    <a:pt x="248" y="9"/>
                  </a:cubicBezTo>
                  <a:cubicBezTo>
                    <a:pt x="247" y="9"/>
                    <a:pt x="247" y="9"/>
                    <a:pt x="247" y="9"/>
                  </a:cubicBezTo>
                  <a:cubicBezTo>
                    <a:pt x="242" y="11"/>
                    <a:pt x="237" y="11"/>
                    <a:pt x="233" y="7"/>
                  </a:cubicBezTo>
                  <a:close/>
                </a:path>
              </a:pathLst>
            </a:custGeom>
            <a:solidFill>
              <a:srgbClr val="FBF2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9">
              <a:extLst>
                <a:ext uri="{FF2B5EF4-FFF2-40B4-BE49-F238E27FC236}">
                  <a16:creationId xmlns:a16="http://schemas.microsoft.com/office/drawing/2014/main" id="{27E7E97F-1E09-36B9-0169-BA64416E3946}"/>
                </a:ext>
              </a:extLst>
            </p:cNvPr>
            <p:cNvSpPr/>
            <p:nvPr/>
          </p:nvSpPr>
          <p:spPr bwMode="auto">
            <a:xfrm>
              <a:off x="1130300" y="4405313"/>
              <a:ext cx="946150" cy="663575"/>
            </a:xfrm>
            <a:custGeom>
              <a:avLst/>
              <a:gdLst>
                <a:gd name="T0" fmla="*/ 69 w 88"/>
                <a:gd name="T1" fmla="*/ 54 h 61"/>
                <a:gd name="T2" fmla="*/ 88 w 88"/>
                <a:gd name="T3" fmla="*/ 54 h 61"/>
                <a:gd name="T4" fmla="*/ 29 w 88"/>
                <a:gd name="T5" fmla="*/ 52 h 61"/>
                <a:gd name="T6" fmla="*/ 23 w 88"/>
                <a:gd name="T7" fmla="*/ 52 h 61"/>
                <a:gd name="T8" fmla="*/ 16 w 88"/>
                <a:gd name="T9" fmla="*/ 48 h 61"/>
                <a:gd name="T10" fmla="*/ 19 w 88"/>
                <a:gd name="T11" fmla="*/ 44 h 61"/>
                <a:gd name="T12" fmla="*/ 19 w 88"/>
                <a:gd name="T13" fmla="*/ 37 h 61"/>
                <a:gd name="T14" fmla="*/ 11 w 88"/>
                <a:gd name="T15" fmla="*/ 22 h 61"/>
                <a:gd name="T16" fmla="*/ 0 w 88"/>
                <a:gd name="T17" fmla="*/ 3 h 61"/>
                <a:gd name="T18" fmla="*/ 13 w 88"/>
                <a:gd name="T19" fmla="*/ 6 h 61"/>
                <a:gd name="T20" fmla="*/ 14 w 88"/>
                <a:gd name="T21" fmla="*/ 14 h 61"/>
                <a:gd name="T22" fmla="*/ 25 w 88"/>
                <a:gd name="T23" fmla="*/ 34 h 61"/>
                <a:gd name="T24" fmla="*/ 32 w 88"/>
                <a:gd name="T25" fmla="*/ 43 h 61"/>
                <a:gd name="T26" fmla="*/ 49 w 88"/>
                <a:gd name="T27" fmla="*/ 52 h 61"/>
                <a:gd name="T28" fmla="*/ 69 w 88"/>
                <a:gd name="T29" fmla="*/ 5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61">
                  <a:moveTo>
                    <a:pt x="69" y="54"/>
                  </a:moveTo>
                  <a:cubicBezTo>
                    <a:pt x="76" y="54"/>
                    <a:pt x="82" y="54"/>
                    <a:pt x="88" y="54"/>
                  </a:cubicBezTo>
                  <a:cubicBezTo>
                    <a:pt x="69" y="56"/>
                    <a:pt x="49" y="61"/>
                    <a:pt x="29" y="52"/>
                  </a:cubicBezTo>
                  <a:cubicBezTo>
                    <a:pt x="27" y="51"/>
                    <a:pt x="25" y="52"/>
                    <a:pt x="23" y="52"/>
                  </a:cubicBezTo>
                  <a:cubicBezTo>
                    <a:pt x="20" y="53"/>
                    <a:pt x="17" y="51"/>
                    <a:pt x="16" y="48"/>
                  </a:cubicBezTo>
                  <a:cubicBezTo>
                    <a:pt x="15" y="46"/>
                    <a:pt x="18" y="45"/>
                    <a:pt x="19" y="44"/>
                  </a:cubicBezTo>
                  <a:cubicBezTo>
                    <a:pt x="24" y="41"/>
                    <a:pt x="23" y="39"/>
                    <a:pt x="19" y="37"/>
                  </a:cubicBezTo>
                  <a:cubicBezTo>
                    <a:pt x="13" y="33"/>
                    <a:pt x="9" y="29"/>
                    <a:pt x="11" y="22"/>
                  </a:cubicBezTo>
                  <a:cubicBezTo>
                    <a:pt x="13" y="12"/>
                    <a:pt x="8" y="7"/>
                    <a:pt x="0" y="3"/>
                  </a:cubicBezTo>
                  <a:cubicBezTo>
                    <a:pt x="5" y="0"/>
                    <a:pt x="9" y="2"/>
                    <a:pt x="13" y="6"/>
                  </a:cubicBezTo>
                  <a:cubicBezTo>
                    <a:pt x="15" y="9"/>
                    <a:pt x="15" y="12"/>
                    <a:pt x="14" y="14"/>
                  </a:cubicBezTo>
                  <a:cubicBezTo>
                    <a:pt x="14" y="23"/>
                    <a:pt x="16" y="30"/>
                    <a:pt x="25" y="34"/>
                  </a:cubicBezTo>
                  <a:cubicBezTo>
                    <a:pt x="28" y="35"/>
                    <a:pt x="30" y="40"/>
                    <a:pt x="32" y="43"/>
                  </a:cubicBezTo>
                  <a:cubicBezTo>
                    <a:pt x="36" y="49"/>
                    <a:pt x="41" y="52"/>
                    <a:pt x="49" y="52"/>
                  </a:cubicBezTo>
                  <a:cubicBezTo>
                    <a:pt x="55" y="52"/>
                    <a:pt x="63" y="50"/>
                    <a:pt x="69" y="54"/>
                  </a:cubicBezTo>
                  <a:close/>
                </a:path>
              </a:pathLst>
            </a:custGeom>
            <a:solidFill>
              <a:srgbClr val="FBF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10">
              <a:extLst>
                <a:ext uri="{FF2B5EF4-FFF2-40B4-BE49-F238E27FC236}">
                  <a16:creationId xmlns:a16="http://schemas.microsoft.com/office/drawing/2014/main" id="{D6687F74-5A41-BC90-2900-FBC8547515B5}"/>
                </a:ext>
              </a:extLst>
            </p:cNvPr>
            <p:cNvSpPr/>
            <p:nvPr/>
          </p:nvSpPr>
          <p:spPr bwMode="auto">
            <a:xfrm>
              <a:off x="1035050" y="3460750"/>
              <a:ext cx="311150" cy="1009650"/>
            </a:xfrm>
            <a:custGeom>
              <a:avLst/>
              <a:gdLst>
                <a:gd name="T0" fmla="*/ 21 w 29"/>
                <a:gd name="T1" fmla="*/ 93 h 93"/>
                <a:gd name="T2" fmla="*/ 9 w 29"/>
                <a:gd name="T3" fmla="*/ 90 h 93"/>
                <a:gd name="T4" fmla="*/ 4 w 29"/>
                <a:gd name="T5" fmla="*/ 84 h 93"/>
                <a:gd name="T6" fmla="*/ 12 w 29"/>
                <a:gd name="T7" fmla="*/ 34 h 93"/>
                <a:gd name="T8" fmla="*/ 24 w 29"/>
                <a:gd name="T9" fmla="*/ 6 h 93"/>
                <a:gd name="T10" fmla="*/ 28 w 29"/>
                <a:gd name="T11" fmla="*/ 0 h 93"/>
                <a:gd name="T12" fmla="*/ 28 w 29"/>
                <a:gd name="T13" fmla="*/ 1 h 93"/>
                <a:gd name="T14" fmla="*/ 26 w 29"/>
                <a:gd name="T15" fmla="*/ 8 h 93"/>
                <a:gd name="T16" fmla="*/ 25 w 29"/>
                <a:gd name="T17" fmla="*/ 13 h 93"/>
                <a:gd name="T18" fmla="*/ 15 w 29"/>
                <a:gd name="T19" fmla="*/ 34 h 93"/>
                <a:gd name="T20" fmla="*/ 6 w 29"/>
                <a:gd name="T21" fmla="*/ 65 h 93"/>
                <a:gd name="T22" fmla="*/ 8 w 29"/>
                <a:gd name="T23" fmla="*/ 76 h 93"/>
                <a:gd name="T24" fmla="*/ 16 w 29"/>
                <a:gd name="T25" fmla="*/ 87 h 93"/>
                <a:gd name="T26" fmla="*/ 22 w 29"/>
                <a:gd name="T27" fmla="*/ 91 h 93"/>
                <a:gd name="T28" fmla="*/ 21 w 29"/>
                <a:gd name="T29"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93">
                  <a:moveTo>
                    <a:pt x="21" y="93"/>
                  </a:moveTo>
                  <a:cubicBezTo>
                    <a:pt x="17" y="91"/>
                    <a:pt x="13" y="90"/>
                    <a:pt x="9" y="90"/>
                  </a:cubicBezTo>
                  <a:cubicBezTo>
                    <a:pt x="6" y="89"/>
                    <a:pt x="4" y="87"/>
                    <a:pt x="4" y="84"/>
                  </a:cubicBezTo>
                  <a:cubicBezTo>
                    <a:pt x="0" y="66"/>
                    <a:pt x="0" y="47"/>
                    <a:pt x="12" y="34"/>
                  </a:cubicBezTo>
                  <a:cubicBezTo>
                    <a:pt x="20" y="25"/>
                    <a:pt x="22" y="16"/>
                    <a:pt x="24" y="6"/>
                  </a:cubicBezTo>
                  <a:cubicBezTo>
                    <a:pt x="25" y="4"/>
                    <a:pt x="25" y="1"/>
                    <a:pt x="28" y="0"/>
                  </a:cubicBezTo>
                  <a:cubicBezTo>
                    <a:pt x="28" y="0"/>
                    <a:pt x="28" y="1"/>
                    <a:pt x="28" y="1"/>
                  </a:cubicBezTo>
                  <a:cubicBezTo>
                    <a:pt x="29" y="4"/>
                    <a:pt x="28" y="6"/>
                    <a:pt x="26" y="8"/>
                  </a:cubicBezTo>
                  <a:cubicBezTo>
                    <a:pt x="25" y="9"/>
                    <a:pt x="25" y="11"/>
                    <a:pt x="25" y="13"/>
                  </a:cubicBezTo>
                  <a:cubicBezTo>
                    <a:pt x="23" y="21"/>
                    <a:pt x="23" y="28"/>
                    <a:pt x="15" y="34"/>
                  </a:cubicBezTo>
                  <a:cubicBezTo>
                    <a:pt x="8" y="41"/>
                    <a:pt x="4" y="53"/>
                    <a:pt x="6" y="65"/>
                  </a:cubicBezTo>
                  <a:cubicBezTo>
                    <a:pt x="8" y="68"/>
                    <a:pt x="7" y="72"/>
                    <a:pt x="8" y="76"/>
                  </a:cubicBezTo>
                  <a:cubicBezTo>
                    <a:pt x="8" y="82"/>
                    <a:pt x="10" y="86"/>
                    <a:pt x="16" y="87"/>
                  </a:cubicBezTo>
                  <a:cubicBezTo>
                    <a:pt x="19" y="87"/>
                    <a:pt x="21" y="88"/>
                    <a:pt x="22" y="91"/>
                  </a:cubicBezTo>
                  <a:cubicBezTo>
                    <a:pt x="22" y="92"/>
                    <a:pt x="22" y="93"/>
                    <a:pt x="21" y="93"/>
                  </a:cubicBezTo>
                  <a:close/>
                </a:path>
              </a:pathLst>
            </a:custGeom>
            <a:solidFill>
              <a:srgbClr val="F7E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11">
              <a:extLst>
                <a:ext uri="{FF2B5EF4-FFF2-40B4-BE49-F238E27FC236}">
                  <a16:creationId xmlns:a16="http://schemas.microsoft.com/office/drawing/2014/main" id="{6053726C-8812-DF55-FDB7-6E7CD4E95C22}"/>
                </a:ext>
              </a:extLst>
            </p:cNvPr>
            <p:cNvSpPr/>
            <p:nvPr/>
          </p:nvSpPr>
          <p:spPr bwMode="auto">
            <a:xfrm>
              <a:off x="4545013" y="4699000"/>
              <a:ext cx="322263" cy="119063"/>
            </a:xfrm>
            <a:custGeom>
              <a:avLst/>
              <a:gdLst>
                <a:gd name="T0" fmla="*/ 0 w 30"/>
                <a:gd name="T1" fmla="*/ 8 h 11"/>
                <a:gd name="T2" fmla="*/ 11 w 30"/>
                <a:gd name="T3" fmla="*/ 5 h 11"/>
                <a:gd name="T4" fmla="*/ 15 w 30"/>
                <a:gd name="T5" fmla="*/ 1 h 11"/>
                <a:gd name="T6" fmla="*/ 30 w 30"/>
                <a:gd name="T7" fmla="*/ 3 h 11"/>
                <a:gd name="T8" fmla="*/ 30 w 30"/>
                <a:gd name="T9" fmla="*/ 3 h 11"/>
                <a:gd name="T10" fmla="*/ 19 w 30"/>
                <a:gd name="T11" fmla="*/ 7 h 11"/>
                <a:gd name="T12" fmla="*/ 0 w 30"/>
                <a:gd name="T13" fmla="*/ 8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0" y="8"/>
                  </a:moveTo>
                  <a:cubicBezTo>
                    <a:pt x="2" y="2"/>
                    <a:pt x="8" y="7"/>
                    <a:pt x="11" y="5"/>
                  </a:cubicBezTo>
                  <a:cubicBezTo>
                    <a:pt x="12" y="3"/>
                    <a:pt x="13" y="2"/>
                    <a:pt x="15" y="1"/>
                  </a:cubicBezTo>
                  <a:cubicBezTo>
                    <a:pt x="20" y="1"/>
                    <a:pt x="25" y="0"/>
                    <a:pt x="30" y="3"/>
                  </a:cubicBezTo>
                  <a:cubicBezTo>
                    <a:pt x="30" y="3"/>
                    <a:pt x="30" y="3"/>
                    <a:pt x="30" y="3"/>
                  </a:cubicBezTo>
                  <a:cubicBezTo>
                    <a:pt x="27" y="8"/>
                    <a:pt x="26" y="11"/>
                    <a:pt x="19" y="7"/>
                  </a:cubicBezTo>
                  <a:cubicBezTo>
                    <a:pt x="14" y="5"/>
                    <a:pt x="6" y="7"/>
                    <a:pt x="0" y="8"/>
                  </a:cubicBezTo>
                  <a:close/>
                </a:path>
              </a:pathLst>
            </a:custGeom>
            <a:solidFill>
              <a:srgbClr val="FAF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12">
              <a:extLst>
                <a:ext uri="{FF2B5EF4-FFF2-40B4-BE49-F238E27FC236}">
                  <a16:creationId xmlns:a16="http://schemas.microsoft.com/office/drawing/2014/main" id="{8B9F4CB0-E074-05D9-A869-6A13EA202CFE}"/>
                </a:ext>
              </a:extLst>
            </p:cNvPr>
            <p:cNvSpPr/>
            <p:nvPr/>
          </p:nvSpPr>
          <p:spPr bwMode="auto">
            <a:xfrm>
              <a:off x="4373563" y="4764088"/>
              <a:ext cx="150813" cy="119063"/>
            </a:xfrm>
            <a:custGeom>
              <a:avLst/>
              <a:gdLst>
                <a:gd name="T0" fmla="*/ 0 w 14"/>
                <a:gd name="T1" fmla="*/ 0 h 11"/>
                <a:gd name="T2" fmla="*/ 14 w 14"/>
                <a:gd name="T3" fmla="*/ 2 h 11"/>
                <a:gd name="T4" fmla="*/ 13 w 14"/>
                <a:gd name="T5" fmla="*/ 3 h 11"/>
                <a:gd name="T6" fmla="*/ 0 w 14"/>
                <a:gd name="T7" fmla="*/ 0 h 11"/>
              </a:gdLst>
              <a:ahLst/>
              <a:cxnLst>
                <a:cxn ang="0">
                  <a:pos x="T0" y="T1"/>
                </a:cxn>
                <a:cxn ang="0">
                  <a:pos x="T2" y="T3"/>
                </a:cxn>
                <a:cxn ang="0">
                  <a:pos x="T4" y="T5"/>
                </a:cxn>
                <a:cxn ang="0">
                  <a:pos x="T6" y="T7"/>
                </a:cxn>
              </a:cxnLst>
              <a:rect l="0" t="0" r="r" b="b"/>
              <a:pathLst>
                <a:path w="14" h="11">
                  <a:moveTo>
                    <a:pt x="0" y="0"/>
                  </a:moveTo>
                  <a:cubicBezTo>
                    <a:pt x="5" y="2"/>
                    <a:pt x="10" y="2"/>
                    <a:pt x="14" y="2"/>
                  </a:cubicBezTo>
                  <a:cubicBezTo>
                    <a:pt x="14" y="2"/>
                    <a:pt x="14" y="3"/>
                    <a:pt x="13" y="3"/>
                  </a:cubicBezTo>
                  <a:cubicBezTo>
                    <a:pt x="7" y="11"/>
                    <a:pt x="4" y="10"/>
                    <a:pt x="0" y="0"/>
                  </a:cubicBezTo>
                  <a:close/>
                </a:path>
              </a:pathLst>
            </a:custGeom>
            <a:solidFill>
              <a:srgbClr val="FAF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3">
              <a:extLst>
                <a:ext uri="{FF2B5EF4-FFF2-40B4-BE49-F238E27FC236}">
                  <a16:creationId xmlns:a16="http://schemas.microsoft.com/office/drawing/2014/main" id="{1666C037-0D10-2782-FBDB-3FC884C4F36A}"/>
                </a:ext>
              </a:extLst>
            </p:cNvPr>
            <p:cNvSpPr/>
            <p:nvPr/>
          </p:nvSpPr>
          <p:spPr bwMode="auto">
            <a:xfrm>
              <a:off x="1109663" y="3244850"/>
              <a:ext cx="2125663" cy="1290638"/>
            </a:xfrm>
            <a:custGeom>
              <a:avLst/>
              <a:gdLst>
                <a:gd name="T0" fmla="*/ 0 w 198"/>
                <a:gd name="T1" fmla="*/ 85 h 119"/>
                <a:gd name="T2" fmla="*/ 14 w 198"/>
                <a:gd name="T3" fmla="*/ 76 h 119"/>
                <a:gd name="T4" fmla="*/ 32 w 198"/>
                <a:gd name="T5" fmla="*/ 54 h 119"/>
                <a:gd name="T6" fmla="*/ 36 w 198"/>
                <a:gd name="T7" fmla="*/ 50 h 119"/>
                <a:gd name="T8" fmla="*/ 48 w 198"/>
                <a:gd name="T9" fmla="*/ 28 h 119"/>
                <a:gd name="T10" fmla="*/ 50 w 198"/>
                <a:gd name="T11" fmla="*/ 26 h 119"/>
                <a:gd name="T12" fmla="*/ 83 w 198"/>
                <a:gd name="T13" fmla="*/ 21 h 119"/>
                <a:gd name="T14" fmla="*/ 123 w 198"/>
                <a:gd name="T15" fmla="*/ 11 h 119"/>
                <a:gd name="T16" fmla="*/ 128 w 198"/>
                <a:gd name="T17" fmla="*/ 1 h 119"/>
                <a:gd name="T18" fmla="*/ 193 w 198"/>
                <a:gd name="T19" fmla="*/ 3 h 119"/>
                <a:gd name="T20" fmla="*/ 185 w 198"/>
                <a:gd name="T21" fmla="*/ 23 h 119"/>
                <a:gd name="T22" fmla="*/ 183 w 198"/>
                <a:gd name="T23" fmla="*/ 20 h 119"/>
                <a:gd name="T24" fmla="*/ 170 w 198"/>
                <a:gd name="T25" fmla="*/ 12 h 119"/>
                <a:gd name="T26" fmla="*/ 133 w 198"/>
                <a:gd name="T27" fmla="*/ 18 h 119"/>
                <a:gd name="T28" fmla="*/ 111 w 198"/>
                <a:gd name="T29" fmla="*/ 33 h 119"/>
                <a:gd name="T30" fmla="*/ 100 w 198"/>
                <a:gd name="T31" fmla="*/ 34 h 119"/>
                <a:gd name="T32" fmla="*/ 79 w 198"/>
                <a:gd name="T33" fmla="*/ 29 h 119"/>
                <a:gd name="T34" fmla="*/ 74 w 198"/>
                <a:gd name="T35" fmla="*/ 31 h 119"/>
                <a:gd name="T36" fmla="*/ 62 w 198"/>
                <a:gd name="T37" fmla="*/ 34 h 119"/>
                <a:gd name="T38" fmla="*/ 66 w 198"/>
                <a:gd name="T39" fmla="*/ 48 h 119"/>
                <a:gd name="T40" fmla="*/ 63 w 198"/>
                <a:gd name="T41" fmla="*/ 53 h 119"/>
                <a:gd name="T42" fmla="*/ 52 w 198"/>
                <a:gd name="T43" fmla="*/ 71 h 119"/>
                <a:gd name="T44" fmla="*/ 18 w 198"/>
                <a:gd name="T45" fmla="*/ 91 h 119"/>
                <a:gd name="T46" fmla="*/ 16 w 198"/>
                <a:gd name="T47" fmla="*/ 97 h 119"/>
                <a:gd name="T48" fmla="*/ 22 w 198"/>
                <a:gd name="T49" fmla="*/ 102 h 119"/>
                <a:gd name="T50" fmla="*/ 39 w 198"/>
                <a:gd name="T51" fmla="*/ 99 h 119"/>
                <a:gd name="T52" fmla="*/ 56 w 198"/>
                <a:gd name="T53" fmla="*/ 109 h 119"/>
                <a:gd name="T54" fmla="*/ 51 w 198"/>
                <a:gd name="T55" fmla="*/ 116 h 119"/>
                <a:gd name="T56" fmla="*/ 22 w 198"/>
                <a:gd name="T57" fmla="*/ 118 h 119"/>
                <a:gd name="T58" fmla="*/ 16 w 198"/>
                <a:gd name="T59" fmla="*/ 114 h 119"/>
                <a:gd name="T60" fmla="*/ 15 w 198"/>
                <a:gd name="T61" fmla="*/ 112 h 119"/>
                <a:gd name="T62" fmla="*/ 10 w 198"/>
                <a:gd name="T63" fmla="*/ 108 h 119"/>
                <a:gd name="T64" fmla="*/ 0 w 198"/>
                <a:gd name="T65" fmla="*/ 97 h 119"/>
                <a:gd name="T66" fmla="*/ 0 w 198"/>
                <a:gd name="T67" fmla="*/ 8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8" h="119">
                  <a:moveTo>
                    <a:pt x="0" y="85"/>
                  </a:moveTo>
                  <a:cubicBezTo>
                    <a:pt x="7" y="86"/>
                    <a:pt x="11" y="82"/>
                    <a:pt x="14" y="76"/>
                  </a:cubicBezTo>
                  <a:cubicBezTo>
                    <a:pt x="17" y="67"/>
                    <a:pt x="26" y="61"/>
                    <a:pt x="32" y="54"/>
                  </a:cubicBezTo>
                  <a:cubicBezTo>
                    <a:pt x="33" y="52"/>
                    <a:pt x="37" y="52"/>
                    <a:pt x="36" y="50"/>
                  </a:cubicBezTo>
                  <a:cubicBezTo>
                    <a:pt x="34" y="39"/>
                    <a:pt x="45" y="36"/>
                    <a:pt x="48" y="28"/>
                  </a:cubicBezTo>
                  <a:cubicBezTo>
                    <a:pt x="48" y="27"/>
                    <a:pt x="49" y="26"/>
                    <a:pt x="50" y="26"/>
                  </a:cubicBezTo>
                  <a:cubicBezTo>
                    <a:pt x="61" y="24"/>
                    <a:pt x="72" y="18"/>
                    <a:pt x="83" y="21"/>
                  </a:cubicBezTo>
                  <a:cubicBezTo>
                    <a:pt x="98" y="25"/>
                    <a:pt x="111" y="22"/>
                    <a:pt x="123" y="11"/>
                  </a:cubicBezTo>
                  <a:cubicBezTo>
                    <a:pt x="127" y="8"/>
                    <a:pt x="126" y="4"/>
                    <a:pt x="128" y="1"/>
                  </a:cubicBezTo>
                  <a:cubicBezTo>
                    <a:pt x="150" y="0"/>
                    <a:pt x="172" y="3"/>
                    <a:pt x="193" y="3"/>
                  </a:cubicBezTo>
                  <a:cubicBezTo>
                    <a:pt x="198" y="10"/>
                    <a:pt x="195" y="19"/>
                    <a:pt x="185" y="23"/>
                  </a:cubicBezTo>
                  <a:cubicBezTo>
                    <a:pt x="184" y="23"/>
                    <a:pt x="183" y="21"/>
                    <a:pt x="183" y="20"/>
                  </a:cubicBezTo>
                  <a:cubicBezTo>
                    <a:pt x="180" y="10"/>
                    <a:pt x="180" y="11"/>
                    <a:pt x="170" y="12"/>
                  </a:cubicBezTo>
                  <a:cubicBezTo>
                    <a:pt x="158" y="14"/>
                    <a:pt x="146" y="17"/>
                    <a:pt x="133" y="18"/>
                  </a:cubicBezTo>
                  <a:cubicBezTo>
                    <a:pt x="126" y="19"/>
                    <a:pt x="115" y="21"/>
                    <a:pt x="111" y="33"/>
                  </a:cubicBezTo>
                  <a:cubicBezTo>
                    <a:pt x="110" y="37"/>
                    <a:pt x="103" y="37"/>
                    <a:pt x="100" y="34"/>
                  </a:cubicBezTo>
                  <a:cubicBezTo>
                    <a:pt x="93" y="28"/>
                    <a:pt x="86" y="31"/>
                    <a:pt x="79" y="29"/>
                  </a:cubicBezTo>
                  <a:cubicBezTo>
                    <a:pt x="77" y="29"/>
                    <a:pt x="75" y="30"/>
                    <a:pt x="74" y="31"/>
                  </a:cubicBezTo>
                  <a:cubicBezTo>
                    <a:pt x="71" y="35"/>
                    <a:pt x="67" y="36"/>
                    <a:pt x="62" y="34"/>
                  </a:cubicBezTo>
                  <a:cubicBezTo>
                    <a:pt x="66" y="38"/>
                    <a:pt x="63" y="44"/>
                    <a:pt x="66" y="48"/>
                  </a:cubicBezTo>
                  <a:cubicBezTo>
                    <a:pt x="66" y="51"/>
                    <a:pt x="64" y="52"/>
                    <a:pt x="63" y="53"/>
                  </a:cubicBezTo>
                  <a:cubicBezTo>
                    <a:pt x="57" y="57"/>
                    <a:pt x="55" y="65"/>
                    <a:pt x="52" y="71"/>
                  </a:cubicBezTo>
                  <a:cubicBezTo>
                    <a:pt x="39" y="74"/>
                    <a:pt x="28" y="81"/>
                    <a:pt x="18" y="91"/>
                  </a:cubicBezTo>
                  <a:cubicBezTo>
                    <a:pt x="16" y="93"/>
                    <a:pt x="15" y="94"/>
                    <a:pt x="16" y="97"/>
                  </a:cubicBezTo>
                  <a:cubicBezTo>
                    <a:pt x="17" y="100"/>
                    <a:pt x="19" y="101"/>
                    <a:pt x="22" y="102"/>
                  </a:cubicBezTo>
                  <a:cubicBezTo>
                    <a:pt x="27" y="102"/>
                    <a:pt x="33" y="102"/>
                    <a:pt x="39" y="99"/>
                  </a:cubicBezTo>
                  <a:cubicBezTo>
                    <a:pt x="46" y="96"/>
                    <a:pt x="55" y="101"/>
                    <a:pt x="56" y="109"/>
                  </a:cubicBezTo>
                  <a:cubicBezTo>
                    <a:pt x="57" y="113"/>
                    <a:pt x="55" y="116"/>
                    <a:pt x="51" y="116"/>
                  </a:cubicBezTo>
                  <a:cubicBezTo>
                    <a:pt x="42" y="117"/>
                    <a:pt x="32" y="119"/>
                    <a:pt x="22" y="118"/>
                  </a:cubicBezTo>
                  <a:cubicBezTo>
                    <a:pt x="19" y="118"/>
                    <a:pt x="17" y="117"/>
                    <a:pt x="16" y="114"/>
                  </a:cubicBezTo>
                  <a:cubicBezTo>
                    <a:pt x="15" y="113"/>
                    <a:pt x="15" y="112"/>
                    <a:pt x="15" y="112"/>
                  </a:cubicBezTo>
                  <a:cubicBezTo>
                    <a:pt x="15" y="109"/>
                    <a:pt x="13" y="108"/>
                    <a:pt x="10" y="108"/>
                  </a:cubicBezTo>
                  <a:cubicBezTo>
                    <a:pt x="3" y="107"/>
                    <a:pt x="0" y="104"/>
                    <a:pt x="0" y="97"/>
                  </a:cubicBezTo>
                  <a:cubicBezTo>
                    <a:pt x="0" y="93"/>
                    <a:pt x="0" y="89"/>
                    <a:pt x="0" y="85"/>
                  </a:cubicBezTo>
                  <a:close/>
                </a:path>
              </a:pathLst>
            </a:custGeom>
            <a:solidFill>
              <a:srgbClr val="FAC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14">
              <a:extLst>
                <a:ext uri="{FF2B5EF4-FFF2-40B4-BE49-F238E27FC236}">
                  <a16:creationId xmlns:a16="http://schemas.microsoft.com/office/drawing/2014/main" id="{C1C9F06B-11C8-DFD4-C0A1-7CE50A59C73F}"/>
                </a:ext>
              </a:extLst>
            </p:cNvPr>
            <p:cNvSpPr/>
            <p:nvPr/>
          </p:nvSpPr>
          <p:spPr bwMode="auto">
            <a:xfrm>
              <a:off x="3289300" y="3222625"/>
              <a:ext cx="1266825" cy="738188"/>
            </a:xfrm>
            <a:custGeom>
              <a:avLst/>
              <a:gdLst>
                <a:gd name="T0" fmla="*/ 65 w 118"/>
                <a:gd name="T1" fmla="*/ 3 h 68"/>
                <a:gd name="T2" fmla="*/ 98 w 118"/>
                <a:gd name="T3" fmla="*/ 1 h 68"/>
                <a:gd name="T4" fmla="*/ 118 w 118"/>
                <a:gd name="T5" fmla="*/ 6 h 68"/>
                <a:gd name="T6" fmla="*/ 87 w 118"/>
                <a:gd name="T7" fmla="*/ 7 h 68"/>
                <a:gd name="T8" fmla="*/ 65 w 118"/>
                <a:gd name="T9" fmla="*/ 10 h 68"/>
                <a:gd name="T10" fmla="*/ 56 w 118"/>
                <a:gd name="T11" fmla="*/ 12 h 68"/>
                <a:gd name="T12" fmla="*/ 24 w 118"/>
                <a:gd name="T13" fmla="*/ 19 h 68"/>
                <a:gd name="T14" fmla="*/ 9 w 118"/>
                <a:gd name="T15" fmla="*/ 24 h 68"/>
                <a:gd name="T16" fmla="*/ 7 w 118"/>
                <a:gd name="T17" fmla="*/ 30 h 68"/>
                <a:gd name="T18" fmla="*/ 11 w 118"/>
                <a:gd name="T19" fmla="*/ 36 h 68"/>
                <a:gd name="T20" fmla="*/ 35 w 118"/>
                <a:gd name="T21" fmla="*/ 42 h 68"/>
                <a:gd name="T22" fmla="*/ 50 w 118"/>
                <a:gd name="T23" fmla="*/ 41 h 68"/>
                <a:gd name="T24" fmla="*/ 60 w 118"/>
                <a:gd name="T25" fmla="*/ 34 h 68"/>
                <a:gd name="T26" fmla="*/ 62 w 118"/>
                <a:gd name="T27" fmla="*/ 31 h 68"/>
                <a:gd name="T28" fmla="*/ 65 w 118"/>
                <a:gd name="T29" fmla="*/ 33 h 68"/>
                <a:gd name="T30" fmla="*/ 67 w 118"/>
                <a:gd name="T31" fmla="*/ 37 h 68"/>
                <a:gd name="T32" fmla="*/ 83 w 118"/>
                <a:gd name="T33" fmla="*/ 39 h 68"/>
                <a:gd name="T34" fmla="*/ 95 w 118"/>
                <a:gd name="T35" fmla="*/ 39 h 68"/>
                <a:gd name="T36" fmla="*/ 110 w 118"/>
                <a:gd name="T37" fmla="*/ 57 h 68"/>
                <a:gd name="T38" fmla="*/ 115 w 118"/>
                <a:gd name="T39" fmla="*/ 60 h 68"/>
                <a:gd name="T40" fmla="*/ 111 w 118"/>
                <a:gd name="T41" fmla="*/ 64 h 68"/>
                <a:gd name="T42" fmla="*/ 100 w 118"/>
                <a:gd name="T43" fmla="*/ 66 h 68"/>
                <a:gd name="T44" fmla="*/ 91 w 118"/>
                <a:gd name="T45" fmla="*/ 61 h 68"/>
                <a:gd name="T46" fmla="*/ 91 w 118"/>
                <a:gd name="T47" fmla="*/ 58 h 68"/>
                <a:gd name="T48" fmla="*/ 89 w 118"/>
                <a:gd name="T49" fmla="*/ 52 h 68"/>
                <a:gd name="T50" fmla="*/ 86 w 118"/>
                <a:gd name="T51" fmla="*/ 58 h 68"/>
                <a:gd name="T52" fmla="*/ 84 w 118"/>
                <a:gd name="T53" fmla="*/ 65 h 68"/>
                <a:gd name="T54" fmla="*/ 82 w 118"/>
                <a:gd name="T55" fmla="*/ 66 h 68"/>
                <a:gd name="T56" fmla="*/ 80 w 118"/>
                <a:gd name="T57" fmla="*/ 66 h 68"/>
                <a:gd name="T58" fmla="*/ 65 w 118"/>
                <a:gd name="T59" fmla="*/ 62 h 68"/>
                <a:gd name="T60" fmla="*/ 56 w 118"/>
                <a:gd name="T61" fmla="*/ 56 h 68"/>
                <a:gd name="T62" fmla="*/ 39 w 118"/>
                <a:gd name="T63" fmla="*/ 52 h 68"/>
                <a:gd name="T64" fmla="*/ 20 w 118"/>
                <a:gd name="T65" fmla="*/ 65 h 68"/>
                <a:gd name="T66" fmla="*/ 15 w 118"/>
                <a:gd name="T67" fmla="*/ 61 h 68"/>
                <a:gd name="T68" fmla="*/ 10 w 118"/>
                <a:gd name="T69" fmla="*/ 59 h 68"/>
                <a:gd name="T70" fmla="*/ 5 w 118"/>
                <a:gd name="T71" fmla="*/ 53 h 68"/>
                <a:gd name="T72" fmla="*/ 2 w 118"/>
                <a:gd name="T73" fmla="*/ 31 h 68"/>
                <a:gd name="T74" fmla="*/ 1 w 118"/>
                <a:gd name="T75" fmla="*/ 29 h 68"/>
                <a:gd name="T76" fmla="*/ 8 w 118"/>
                <a:gd name="T77" fmla="*/ 19 h 68"/>
                <a:gd name="T78" fmla="*/ 23 w 118"/>
                <a:gd name="T79" fmla="*/ 9 h 68"/>
                <a:gd name="T80" fmla="*/ 41 w 118"/>
                <a:gd name="T81" fmla="*/ 6 h 68"/>
                <a:gd name="T82" fmla="*/ 65 w 118"/>
                <a:gd name="T83"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68">
                  <a:moveTo>
                    <a:pt x="65" y="3"/>
                  </a:moveTo>
                  <a:cubicBezTo>
                    <a:pt x="76" y="3"/>
                    <a:pt x="87" y="0"/>
                    <a:pt x="98" y="1"/>
                  </a:cubicBezTo>
                  <a:cubicBezTo>
                    <a:pt x="104" y="2"/>
                    <a:pt x="110" y="3"/>
                    <a:pt x="118" y="6"/>
                  </a:cubicBezTo>
                  <a:cubicBezTo>
                    <a:pt x="107" y="9"/>
                    <a:pt x="98" y="13"/>
                    <a:pt x="87" y="7"/>
                  </a:cubicBezTo>
                  <a:cubicBezTo>
                    <a:pt x="81" y="4"/>
                    <a:pt x="72" y="5"/>
                    <a:pt x="65" y="10"/>
                  </a:cubicBezTo>
                  <a:cubicBezTo>
                    <a:pt x="62" y="12"/>
                    <a:pt x="59" y="12"/>
                    <a:pt x="56" y="12"/>
                  </a:cubicBezTo>
                  <a:cubicBezTo>
                    <a:pt x="45" y="12"/>
                    <a:pt x="33" y="10"/>
                    <a:pt x="24" y="19"/>
                  </a:cubicBezTo>
                  <a:cubicBezTo>
                    <a:pt x="20" y="22"/>
                    <a:pt x="14" y="21"/>
                    <a:pt x="9" y="24"/>
                  </a:cubicBezTo>
                  <a:cubicBezTo>
                    <a:pt x="7" y="26"/>
                    <a:pt x="5" y="27"/>
                    <a:pt x="7" y="30"/>
                  </a:cubicBezTo>
                  <a:cubicBezTo>
                    <a:pt x="9" y="32"/>
                    <a:pt x="10" y="34"/>
                    <a:pt x="11" y="36"/>
                  </a:cubicBezTo>
                  <a:cubicBezTo>
                    <a:pt x="18" y="49"/>
                    <a:pt x="22" y="51"/>
                    <a:pt x="35" y="42"/>
                  </a:cubicBezTo>
                  <a:cubicBezTo>
                    <a:pt x="40" y="38"/>
                    <a:pt x="45" y="40"/>
                    <a:pt x="50" y="41"/>
                  </a:cubicBezTo>
                  <a:cubicBezTo>
                    <a:pt x="57" y="43"/>
                    <a:pt x="60" y="41"/>
                    <a:pt x="60" y="34"/>
                  </a:cubicBezTo>
                  <a:cubicBezTo>
                    <a:pt x="60" y="33"/>
                    <a:pt x="60" y="31"/>
                    <a:pt x="62" y="31"/>
                  </a:cubicBezTo>
                  <a:cubicBezTo>
                    <a:pt x="63" y="31"/>
                    <a:pt x="64" y="32"/>
                    <a:pt x="65" y="33"/>
                  </a:cubicBezTo>
                  <a:cubicBezTo>
                    <a:pt x="66" y="34"/>
                    <a:pt x="66" y="36"/>
                    <a:pt x="67" y="37"/>
                  </a:cubicBezTo>
                  <a:cubicBezTo>
                    <a:pt x="73" y="47"/>
                    <a:pt x="76" y="47"/>
                    <a:pt x="83" y="39"/>
                  </a:cubicBezTo>
                  <a:cubicBezTo>
                    <a:pt x="88" y="34"/>
                    <a:pt x="91" y="35"/>
                    <a:pt x="95" y="39"/>
                  </a:cubicBezTo>
                  <a:cubicBezTo>
                    <a:pt x="100" y="45"/>
                    <a:pt x="105" y="50"/>
                    <a:pt x="110" y="57"/>
                  </a:cubicBezTo>
                  <a:cubicBezTo>
                    <a:pt x="112" y="58"/>
                    <a:pt x="113" y="60"/>
                    <a:pt x="115" y="60"/>
                  </a:cubicBezTo>
                  <a:cubicBezTo>
                    <a:pt x="116" y="63"/>
                    <a:pt x="114" y="64"/>
                    <a:pt x="111" y="64"/>
                  </a:cubicBezTo>
                  <a:cubicBezTo>
                    <a:pt x="107" y="63"/>
                    <a:pt x="103" y="64"/>
                    <a:pt x="100" y="66"/>
                  </a:cubicBezTo>
                  <a:cubicBezTo>
                    <a:pt x="95" y="68"/>
                    <a:pt x="92" y="66"/>
                    <a:pt x="91" y="61"/>
                  </a:cubicBezTo>
                  <a:cubicBezTo>
                    <a:pt x="91" y="60"/>
                    <a:pt x="91" y="59"/>
                    <a:pt x="91" y="58"/>
                  </a:cubicBezTo>
                  <a:cubicBezTo>
                    <a:pt x="91" y="56"/>
                    <a:pt x="92" y="52"/>
                    <a:pt x="89" y="52"/>
                  </a:cubicBezTo>
                  <a:cubicBezTo>
                    <a:pt x="86" y="52"/>
                    <a:pt x="86" y="56"/>
                    <a:pt x="86" y="58"/>
                  </a:cubicBezTo>
                  <a:cubicBezTo>
                    <a:pt x="86" y="60"/>
                    <a:pt x="86" y="63"/>
                    <a:pt x="84" y="65"/>
                  </a:cubicBezTo>
                  <a:cubicBezTo>
                    <a:pt x="84" y="65"/>
                    <a:pt x="83" y="66"/>
                    <a:pt x="82" y="66"/>
                  </a:cubicBezTo>
                  <a:cubicBezTo>
                    <a:pt x="81" y="66"/>
                    <a:pt x="80" y="66"/>
                    <a:pt x="80" y="66"/>
                  </a:cubicBezTo>
                  <a:cubicBezTo>
                    <a:pt x="76" y="59"/>
                    <a:pt x="71" y="59"/>
                    <a:pt x="65" y="62"/>
                  </a:cubicBezTo>
                  <a:cubicBezTo>
                    <a:pt x="61" y="63"/>
                    <a:pt x="58" y="60"/>
                    <a:pt x="56" y="56"/>
                  </a:cubicBezTo>
                  <a:cubicBezTo>
                    <a:pt x="53" y="48"/>
                    <a:pt x="43" y="46"/>
                    <a:pt x="39" y="52"/>
                  </a:cubicBezTo>
                  <a:cubicBezTo>
                    <a:pt x="34" y="59"/>
                    <a:pt x="25" y="59"/>
                    <a:pt x="20" y="65"/>
                  </a:cubicBezTo>
                  <a:cubicBezTo>
                    <a:pt x="17" y="67"/>
                    <a:pt x="16" y="63"/>
                    <a:pt x="15" y="61"/>
                  </a:cubicBezTo>
                  <a:cubicBezTo>
                    <a:pt x="14" y="59"/>
                    <a:pt x="12" y="59"/>
                    <a:pt x="10" y="59"/>
                  </a:cubicBezTo>
                  <a:cubicBezTo>
                    <a:pt x="7" y="58"/>
                    <a:pt x="6" y="56"/>
                    <a:pt x="5" y="53"/>
                  </a:cubicBezTo>
                  <a:cubicBezTo>
                    <a:pt x="4" y="46"/>
                    <a:pt x="5" y="38"/>
                    <a:pt x="2" y="31"/>
                  </a:cubicBezTo>
                  <a:cubicBezTo>
                    <a:pt x="2" y="30"/>
                    <a:pt x="1" y="30"/>
                    <a:pt x="1" y="29"/>
                  </a:cubicBezTo>
                  <a:cubicBezTo>
                    <a:pt x="0" y="23"/>
                    <a:pt x="4" y="20"/>
                    <a:pt x="8" y="19"/>
                  </a:cubicBezTo>
                  <a:cubicBezTo>
                    <a:pt x="14" y="17"/>
                    <a:pt x="19" y="14"/>
                    <a:pt x="23" y="9"/>
                  </a:cubicBezTo>
                  <a:cubicBezTo>
                    <a:pt x="28" y="3"/>
                    <a:pt x="35" y="5"/>
                    <a:pt x="41" y="6"/>
                  </a:cubicBezTo>
                  <a:cubicBezTo>
                    <a:pt x="49" y="7"/>
                    <a:pt x="57" y="6"/>
                    <a:pt x="65" y="3"/>
                  </a:cubicBezTo>
                  <a:close/>
                </a:path>
              </a:pathLst>
            </a:custGeom>
            <a:solidFill>
              <a:srgbClr val="F9D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15">
              <a:extLst>
                <a:ext uri="{FF2B5EF4-FFF2-40B4-BE49-F238E27FC236}">
                  <a16:creationId xmlns:a16="http://schemas.microsoft.com/office/drawing/2014/main" id="{813BA683-B960-8D4E-C295-70E9C911564F}"/>
                </a:ext>
              </a:extLst>
            </p:cNvPr>
            <p:cNvSpPr/>
            <p:nvPr/>
          </p:nvSpPr>
          <p:spPr bwMode="auto">
            <a:xfrm>
              <a:off x="4684713" y="3602038"/>
              <a:ext cx="784225" cy="325438"/>
            </a:xfrm>
            <a:custGeom>
              <a:avLst/>
              <a:gdLst>
                <a:gd name="T0" fmla="*/ 20 w 73"/>
                <a:gd name="T1" fmla="*/ 0 h 30"/>
                <a:gd name="T2" fmla="*/ 22 w 73"/>
                <a:gd name="T3" fmla="*/ 0 h 30"/>
                <a:gd name="T4" fmla="*/ 48 w 73"/>
                <a:gd name="T5" fmla="*/ 1 h 30"/>
                <a:gd name="T6" fmla="*/ 56 w 73"/>
                <a:gd name="T7" fmla="*/ 1 h 30"/>
                <a:gd name="T8" fmla="*/ 61 w 73"/>
                <a:gd name="T9" fmla="*/ 5 h 30"/>
                <a:gd name="T10" fmla="*/ 71 w 73"/>
                <a:gd name="T11" fmla="*/ 15 h 30"/>
                <a:gd name="T12" fmla="*/ 73 w 73"/>
                <a:gd name="T13" fmla="*/ 18 h 30"/>
                <a:gd name="T14" fmla="*/ 72 w 73"/>
                <a:gd name="T15" fmla="*/ 21 h 30"/>
                <a:gd name="T16" fmla="*/ 51 w 73"/>
                <a:gd name="T17" fmla="*/ 30 h 30"/>
                <a:gd name="T18" fmla="*/ 24 w 73"/>
                <a:gd name="T19" fmla="*/ 28 h 30"/>
                <a:gd name="T20" fmla="*/ 20 w 73"/>
                <a:gd name="T21" fmla="*/ 28 h 30"/>
                <a:gd name="T22" fmla="*/ 20 w 73"/>
                <a:gd name="T23" fmla="*/ 25 h 30"/>
                <a:gd name="T24" fmla="*/ 5 w 73"/>
                <a:gd name="T25" fmla="*/ 11 h 30"/>
                <a:gd name="T26" fmla="*/ 0 w 73"/>
                <a:gd name="T27" fmla="*/ 6 h 30"/>
                <a:gd name="T28" fmla="*/ 6 w 73"/>
                <a:gd name="T29" fmla="*/ 3 h 30"/>
                <a:gd name="T30" fmla="*/ 20 w 73"/>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30">
                  <a:moveTo>
                    <a:pt x="20" y="0"/>
                  </a:moveTo>
                  <a:cubicBezTo>
                    <a:pt x="21" y="0"/>
                    <a:pt x="21" y="0"/>
                    <a:pt x="22" y="0"/>
                  </a:cubicBezTo>
                  <a:cubicBezTo>
                    <a:pt x="30" y="1"/>
                    <a:pt x="39" y="1"/>
                    <a:pt x="48" y="1"/>
                  </a:cubicBezTo>
                  <a:cubicBezTo>
                    <a:pt x="51" y="0"/>
                    <a:pt x="54" y="0"/>
                    <a:pt x="56" y="1"/>
                  </a:cubicBezTo>
                  <a:cubicBezTo>
                    <a:pt x="58" y="2"/>
                    <a:pt x="60" y="3"/>
                    <a:pt x="61" y="5"/>
                  </a:cubicBezTo>
                  <a:cubicBezTo>
                    <a:pt x="64" y="9"/>
                    <a:pt x="68" y="11"/>
                    <a:pt x="71" y="15"/>
                  </a:cubicBezTo>
                  <a:cubicBezTo>
                    <a:pt x="71" y="16"/>
                    <a:pt x="72" y="17"/>
                    <a:pt x="73" y="18"/>
                  </a:cubicBezTo>
                  <a:cubicBezTo>
                    <a:pt x="73" y="19"/>
                    <a:pt x="73" y="21"/>
                    <a:pt x="72" y="21"/>
                  </a:cubicBezTo>
                  <a:cubicBezTo>
                    <a:pt x="64" y="23"/>
                    <a:pt x="59" y="30"/>
                    <a:pt x="51" y="30"/>
                  </a:cubicBezTo>
                  <a:cubicBezTo>
                    <a:pt x="43" y="26"/>
                    <a:pt x="33" y="24"/>
                    <a:pt x="24" y="28"/>
                  </a:cubicBezTo>
                  <a:cubicBezTo>
                    <a:pt x="23" y="29"/>
                    <a:pt x="21" y="29"/>
                    <a:pt x="20" y="28"/>
                  </a:cubicBezTo>
                  <a:cubicBezTo>
                    <a:pt x="19" y="27"/>
                    <a:pt x="19" y="26"/>
                    <a:pt x="20" y="25"/>
                  </a:cubicBezTo>
                  <a:cubicBezTo>
                    <a:pt x="16" y="19"/>
                    <a:pt x="14" y="12"/>
                    <a:pt x="5" y="11"/>
                  </a:cubicBezTo>
                  <a:cubicBezTo>
                    <a:pt x="3" y="11"/>
                    <a:pt x="0" y="9"/>
                    <a:pt x="0" y="6"/>
                  </a:cubicBezTo>
                  <a:cubicBezTo>
                    <a:pt x="1" y="3"/>
                    <a:pt x="4" y="3"/>
                    <a:pt x="6" y="3"/>
                  </a:cubicBezTo>
                  <a:cubicBezTo>
                    <a:pt x="10" y="1"/>
                    <a:pt x="16" y="2"/>
                    <a:pt x="20" y="0"/>
                  </a:cubicBezTo>
                  <a:close/>
                </a:path>
              </a:pathLst>
            </a:custGeom>
            <a:solidFill>
              <a:srgbClr val="F8D6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16">
              <a:extLst>
                <a:ext uri="{FF2B5EF4-FFF2-40B4-BE49-F238E27FC236}">
                  <a16:creationId xmlns:a16="http://schemas.microsoft.com/office/drawing/2014/main" id="{2ED0BE8E-2204-2ACA-7967-617CD13708D6}"/>
                </a:ext>
              </a:extLst>
            </p:cNvPr>
            <p:cNvSpPr/>
            <p:nvPr/>
          </p:nvSpPr>
          <p:spPr bwMode="auto">
            <a:xfrm>
              <a:off x="3965575" y="3732213"/>
              <a:ext cx="912813" cy="673100"/>
            </a:xfrm>
            <a:custGeom>
              <a:avLst/>
              <a:gdLst>
                <a:gd name="T0" fmla="*/ 21 w 85"/>
                <a:gd name="T1" fmla="*/ 18 h 62"/>
                <a:gd name="T2" fmla="*/ 23 w 85"/>
                <a:gd name="T3" fmla="*/ 4 h 62"/>
                <a:gd name="T4" fmla="*/ 28 w 85"/>
                <a:gd name="T5" fmla="*/ 1 h 62"/>
                <a:gd name="T6" fmla="*/ 30 w 85"/>
                <a:gd name="T7" fmla="*/ 6 h 62"/>
                <a:gd name="T8" fmla="*/ 30 w 85"/>
                <a:gd name="T9" fmla="*/ 8 h 62"/>
                <a:gd name="T10" fmla="*/ 40 w 85"/>
                <a:gd name="T11" fmla="*/ 15 h 62"/>
                <a:gd name="T12" fmla="*/ 46 w 85"/>
                <a:gd name="T13" fmla="*/ 14 h 62"/>
                <a:gd name="T14" fmla="*/ 52 w 85"/>
                <a:gd name="T15" fmla="*/ 13 h 62"/>
                <a:gd name="T16" fmla="*/ 59 w 85"/>
                <a:gd name="T17" fmla="*/ 10 h 62"/>
                <a:gd name="T18" fmla="*/ 78 w 85"/>
                <a:gd name="T19" fmla="*/ 10 h 62"/>
                <a:gd name="T20" fmla="*/ 85 w 85"/>
                <a:gd name="T21" fmla="*/ 16 h 62"/>
                <a:gd name="T22" fmla="*/ 79 w 85"/>
                <a:gd name="T23" fmla="*/ 18 h 62"/>
                <a:gd name="T24" fmla="*/ 52 w 85"/>
                <a:gd name="T25" fmla="*/ 20 h 62"/>
                <a:gd name="T26" fmla="*/ 47 w 85"/>
                <a:gd name="T27" fmla="*/ 31 h 62"/>
                <a:gd name="T28" fmla="*/ 37 w 85"/>
                <a:gd name="T29" fmla="*/ 44 h 62"/>
                <a:gd name="T30" fmla="*/ 33 w 85"/>
                <a:gd name="T31" fmla="*/ 48 h 62"/>
                <a:gd name="T32" fmla="*/ 33 w 85"/>
                <a:gd name="T33" fmla="*/ 54 h 62"/>
                <a:gd name="T34" fmla="*/ 34 w 85"/>
                <a:gd name="T35" fmla="*/ 57 h 62"/>
                <a:gd name="T36" fmla="*/ 24 w 85"/>
                <a:gd name="T37" fmla="*/ 59 h 62"/>
                <a:gd name="T38" fmla="*/ 12 w 85"/>
                <a:gd name="T39" fmla="*/ 59 h 62"/>
                <a:gd name="T40" fmla="*/ 0 w 85"/>
                <a:gd name="T41" fmla="*/ 56 h 62"/>
                <a:gd name="T42" fmla="*/ 6 w 85"/>
                <a:gd name="T43" fmla="*/ 36 h 62"/>
                <a:gd name="T44" fmla="*/ 14 w 85"/>
                <a:gd name="T45" fmla="*/ 32 h 62"/>
                <a:gd name="T46" fmla="*/ 26 w 85"/>
                <a:gd name="T47" fmla="*/ 33 h 62"/>
                <a:gd name="T48" fmla="*/ 23 w 85"/>
                <a:gd name="T49" fmla="*/ 20 h 62"/>
                <a:gd name="T50" fmla="*/ 21 w 85"/>
                <a:gd name="T51" fmla="*/ 1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5" h="62">
                  <a:moveTo>
                    <a:pt x="21" y="18"/>
                  </a:moveTo>
                  <a:cubicBezTo>
                    <a:pt x="23" y="13"/>
                    <a:pt x="18" y="8"/>
                    <a:pt x="23" y="4"/>
                  </a:cubicBezTo>
                  <a:cubicBezTo>
                    <a:pt x="24" y="2"/>
                    <a:pt x="25" y="0"/>
                    <a:pt x="28" y="1"/>
                  </a:cubicBezTo>
                  <a:cubicBezTo>
                    <a:pt x="30" y="2"/>
                    <a:pt x="30" y="4"/>
                    <a:pt x="30" y="6"/>
                  </a:cubicBezTo>
                  <a:cubicBezTo>
                    <a:pt x="30" y="7"/>
                    <a:pt x="30" y="7"/>
                    <a:pt x="30" y="8"/>
                  </a:cubicBezTo>
                  <a:cubicBezTo>
                    <a:pt x="29" y="20"/>
                    <a:pt x="33" y="21"/>
                    <a:pt x="40" y="15"/>
                  </a:cubicBezTo>
                  <a:cubicBezTo>
                    <a:pt x="42" y="13"/>
                    <a:pt x="44" y="13"/>
                    <a:pt x="46" y="14"/>
                  </a:cubicBezTo>
                  <a:cubicBezTo>
                    <a:pt x="49" y="16"/>
                    <a:pt x="51" y="16"/>
                    <a:pt x="52" y="13"/>
                  </a:cubicBezTo>
                  <a:cubicBezTo>
                    <a:pt x="55" y="12"/>
                    <a:pt x="57" y="11"/>
                    <a:pt x="59" y="10"/>
                  </a:cubicBezTo>
                  <a:cubicBezTo>
                    <a:pt x="66" y="9"/>
                    <a:pt x="72" y="7"/>
                    <a:pt x="78" y="10"/>
                  </a:cubicBezTo>
                  <a:cubicBezTo>
                    <a:pt x="81" y="12"/>
                    <a:pt x="84" y="13"/>
                    <a:pt x="85" y="16"/>
                  </a:cubicBezTo>
                  <a:cubicBezTo>
                    <a:pt x="84" y="19"/>
                    <a:pt x="81" y="19"/>
                    <a:pt x="79" y="18"/>
                  </a:cubicBezTo>
                  <a:cubicBezTo>
                    <a:pt x="70" y="13"/>
                    <a:pt x="61" y="17"/>
                    <a:pt x="52" y="20"/>
                  </a:cubicBezTo>
                  <a:cubicBezTo>
                    <a:pt x="47" y="22"/>
                    <a:pt x="46" y="27"/>
                    <a:pt x="47" y="31"/>
                  </a:cubicBezTo>
                  <a:cubicBezTo>
                    <a:pt x="47" y="39"/>
                    <a:pt x="45" y="44"/>
                    <a:pt x="37" y="44"/>
                  </a:cubicBezTo>
                  <a:cubicBezTo>
                    <a:pt x="35" y="45"/>
                    <a:pt x="34" y="46"/>
                    <a:pt x="33" y="48"/>
                  </a:cubicBezTo>
                  <a:cubicBezTo>
                    <a:pt x="32" y="50"/>
                    <a:pt x="32" y="52"/>
                    <a:pt x="33" y="54"/>
                  </a:cubicBezTo>
                  <a:cubicBezTo>
                    <a:pt x="34" y="55"/>
                    <a:pt x="34" y="56"/>
                    <a:pt x="34" y="57"/>
                  </a:cubicBezTo>
                  <a:cubicBezTo>
                    <a:pt x="31" y="61"/>
                    <a:pt x="27" y="62"/>
                    <a:pt x="24" y="59"/>
                  </a:cubicBezTo>
                  <a:cubicBezTo>
                    <a:pt x="20" y="57"/>
                    <a:pt x="16" y="58"/>
                    <a:pt x="12" y="59"/>
                  </a:cubicBezTo>
                  <a:cubicBezTo>
                    <a:pt x="7" y="61"/>
                    <a:pt x="2" y="62"/>
                    <a:pt x="0" y="56"/>
                  </a:cubicBezTo>
                  <a:cubicBezTo>
                    <a:pt x="3" y="50"/>
                    <a:pt x="4" y="43"/>
                    <a:pt x="6" y="36"/>
                  </a:cubicBezTo>
                  <a:cubicBezTo>
                    <a:pt x="7" y="32"/>
                    <a:pt x="9" y="28"/>
                    <a:pt x="14" y="32"/>
                  </a:cubicBezTo>
                  <a:cubicBezTo>
                    <a:pt x="18" y="36"/>
                    <a:pt x="22" y="38"/>
                    <a:pt x="26" y="33"/>
                  </a:cubicBezTo>
                  <a:cubicBezTo>
                    <a:pt x="30" y="28"/>
                    <a:pt x="28" y="23"/>
                    <a:pt x="23" y="20"/>
                  </a:cubicBezTo>
                  <a:cubicBezTo>
                    <a:pt x="22" y="20"/>
                    <a:pt x="21" y="19"/>
                    <a:pt x="21" y="18"/>
                  </a:cubicBezTo>
                  <a:close/>
                </a:path>
              </a:pathLst>
            </a:custGeom>
            <a:solidFill>
              <a:srgbClr val="F8D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7">
              <a:extLst>
                <a:ext uri="{FF2B5EF4-FFF2-40B4-BE49-F238E27FC236}">
                  <a16:creationId xmlns:a16="http://schemas.microsoft.com/office/drawing/2014/main" id="{5FFC9556-84E0-4E48-D442-58B4FAA85D3F}"/>
                </a:ext>
              </a:extLst>
            </p:cNvPr>
            <p:cNvSpPr/>
            <p:nvPr/>
          </p:nvSpPr>
          <p:spPr bwMode="auto">
            <a:xfrm>
              <a:off x="2935288" y="3254375"/>
              <a:ext cx="568325" cy="598488"/>
            </a:xfrm>
            <a:custGeom>
              <a:avLst/>
              <a:gdLst>
                <a:gd name="T0" fmla="*/ 15 w 53"/>
                <a:gd name="T1" fmla="*/ 22 h 55"/>
                <a:gd name="T2" fmla="*/ 23 w 53"/>
                <a:gd name="T3" fmla="*/ 2 h 55"/>
                <a:gd name="T4" fmla="*/ 47 w 53"/>
                <a:gd name="T5" fmla="*/ 1 h 55"/>
                <a:gd name="T6" fmla="*/ 52 w 53"/>
                <a:gd name="T7" fmla="*/ 2 h 55"/>
                <a:gd name="T8" fmla="*/ 51 w 53"/>
                <a:gd name="T9" fmla="*/ 7 h 55"/>
                <a:gd name="T10" fmla="*/ 39 w 53"/>
                <a:gd name="T11" fmla="*/ 16 h 55"/>
                <a:gd name="T12" fmla="*/ 36 w 53"/>
                <a:gd name="T13" fmla="*/ 27 h 55"/>
                <a:gd name="T14" fmla="*/ 36 w 53"/>
                <a:gd name="T15" fmla="*/ 27 h 55"/>
                <a:gd name="T16" fmla="*/ 13 w 53"/>
                <a:gd name="T17" fmla="*/ 55 h 55"/>
                <a:gd name="T18" fmla="*/ 6 w 53"/>
                <a:gd name="T19" fmla="*/ 48 h 55"/>
                <a:gd name="T20" fmla="*/ 9 w 53"/>
                <a:gd name="T21" fmla="*/ 29 h 55"/>
                <a:gd name="T22" fmla="*/ 15 w 53"/>
                <a:gd name="T23"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15" y="22"/>
                  </a:moveTo>
                  <a:cubicBezTo>
                    <a:pt x="20" y="16"/>
                    <a:pt x="27" y="11"/>
                    <a:pt x="23" y="2"/>
                  </a:cubicBezTo>
                  <a:cubicBezTo>
                    <a:pt x="31" y="2"/>
                    <a:pt x="39" y="1"/>
                    <a:pt x="47" y="1"/>
                  </a:cubicBezTo>
                  <a:cubicBezTo>
                    <a:pt x="49" y="0"/>
                    <a:pt x="51" y="0"/>
                    <a:pt x="52" y="2"/>
                  </a:cubicBezTo>
                  <a:cubicBezTo>
                    <a:pt x="53" y="3"/>
                    <a:pt x="52" y="5"/>
                    <a:pt x="51" y="7"/>
                  </a:cubicBezTo>
                  <a:cubicBezTo>
                    <a:pt x="48" y="11"/>
                    <a:pt x="44" y="14"/>
                    <a:pt x="39" y="16"/>
                  </a:cubicBezTo>
                  <a:cubicBezTo>
                    <a:pt x="32" y="19"/>
                    <a:pt x="32" y="20"/>
                    <a:pt x="36" y="27"/>
                  </a:cubicBezTo>
                  <a:cubicBezTo>
                    <a:pt x="36" y="27"/>
                    <a:pt x="36" y="27"/>
                    <a:pt x="36" y="27"/>
                  </a:cubicBezTo>
                  <a:cubicBezTo>
                    <a:pt x="40" y="44"/>
                    <a:pt x="27" y="55"/>
                    <a:pt x="13" y="55"/>
                  </a:cubicBezTo>
                  <a:cubicBezTo>
                    <a:pt x="9" y="55"/>
                    <a:pt x="6" y="53"/>
                    <a:pt x="6" y="48"/>
                  </a:cubicBezTo>
                  <a:cubicBezTo>
                    <a:pt x="5" y="42"/>
                    <a:pt x="0" y="34"/>
                    <a:pt x="9" y="29"/>
                  </a:cubicBezTo>
                  <a:cubicBezTo>
                    <a:pt x="12" y="28"/>
                    <a:pt x="11" y="22"/>
                    <a:pt x="15" y="22"/>
                  </a:cubicBezTo>
                  <a:close/>
                </a:path>
              </a:pathLst>
            </a:custGeom>
            <a:solidFill>
              <a:srgbClr val="F7C4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8">
              <a:extLst>
                <a:ext uri="{FF2B5EF4-FFF2-40B4-BE49-F238E27FC236}">
                  <a16:creationId xmlns:a16="http://schemas.microsoft.com/office/drawing/2014/main" id="{ABC0D550-E955-6610-689B-E20291525DEA}"/>
                </a:ext>
              </a:extLst>
            </p:cNvPr>
            <p:cNvSpPr/>
            <p:nvPr/>
          </p:nvSpPr>
          <p:spPr bwMode="auto">
            <a:xfrm>
              <a:off x="3257550" y="3233738"/>
              <a:ext cx="728663" cy="314325"/>
            </a:xfrm>
            <a:custGeom>
              <a:avLst/>
              <a:gdLst>
                <a:gd name="T0" fmla="*/ 6 w 68"/>
                <a:gd name="T1" fmla="*/ 29 h 29"/>
                <a:gd name="T2" fmla="*/ 1 w 68"/>
                <a:gd name="T3" fmla="*/ 21 h 29"/>
                <a:gd name="T4" fmla="*/ 8 w 68"/>
                <a:gd name="T5" fmla="*/ 16 h 29"/>
                <a:gd name="T6" fmla="*/ 20 w 68"/>
                <a:gd name="T7" fmla="*/ 8 h 29"/>
                <a:gd name="T8" fmla="*/ 17 w 68"/>
                <a:gd name="T9" fmla="*/ 3 h 29"/>
                <a:gd name="T10" fmla="*/ 31 w 68"/>
                <a:gd name="T11" fmla="*/ 2 h 29"/>
                <a:gd name="T12" fmla="*/ 68 w 68"/>
                <a:gd name="T13" fmla="*/ 2 h 29"/>
                <a:gd name="T14" fmla="*/ 46 w 68"/>
                <a:gd name="T15" fmla="*/ 8 h 29"/>
                <a:gd name="T16" fmla="*/ 34 w 68"/>
                <a:gd name="T17" fmla="*/ 6 h 29"/>
                <a:gd name="T18" fmla="*/ 27 w 68"/>
                <a:gd name="T19" fmla="*/ 9 h 29"/>
                <a:gd name="T20" fmla="*/ 12 w 68"/>
                <a:gd name="T21" fmla="*/ 19 h 29"/>
                <a:gd name="T22" fmla="*/ 6 w 68"/>
                <a:gd name="T2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28">
                  <a:moveTo>
                    <a:pt x="6" y="29"/>
                  </a:moveTo>
                  <a:cubicBezTo>
                    <a:pt x="3" y="27"/>
                    <a:pt x="0" y="25"/>
                    <a:pt x="1" y="21"/>
                  </a:cubicBezTo>
                  <a:cubicBezTo>
                    <a:pt x="1" y="17"/>
                    <a:pt x="5" y="17"/>
                    <a:pt x="8" y="16"/>
                  </a:cubicBezTo>
                  <a:cubicBezTo>
                    <a:pt x="13" y="15"/>
                    <a:pt x="17" y="11"/>
                    <a:pt x="20" y="8"/>
                  </a:cubicBezTo>
                  <a:cubicBezTo>
                    <a:pt x="23" y="4"/>
                    <a:pt x="20" y="4"/>
                    <a:pt x="17" y="3"/>
                  </a:cubicBezTo>
                  <a:cubicBezTo>
                    <a:pt x="21" y="0"/>
                    <a:pt x="26" y="2"/>
                    <a:pt x="31" y="2"/>
                  </a:cubicBezTo>
                  <a:cubicBezTo>
                    <a:pt x="43" y="2"/>
                    <a:pt x="55" y="2"/>
                    <a:pt x="68" y="2"/>
                  </a:cubicBezTo>
                  <a:cubicBezTo>
                    <a:pt x="62" y="9"/>
                    <a:pt x="54" y="7"/>
                    <a:pt x="46" y="8"/>
                  </a:cubicBezTo>
                  <a:cubicBezTo>
                    <a:pt x="42" y="8"/>
                    <a:pt x="38" y="6"/>
                    <a:pt x="34" y="6"/>
                  </a:cubicBezTo>
                  <a:cubicBezTo>
                    <a:pt x="32" y="6"/>
                    <a:pt x="28" y="6"/>
                    <a:pt x="27" y="9"/>
                  </a:cubicBezTo>
                  <a:cubicBezTo>
                    <a:pt x="24" y="16"/>
                    <a:pt x="18" y="17"/>
                    <a:pt x="12" y="19"/>
                  </a:cubicBezTo>
                  <a:cubicBezTo>
                    <a:pt x="7" y="21"/>
                    <a:pt x="4" y="23"/>
                    <a:pt x="6" y="29"/>
                  </a:cubicBezTo>
                  <a:close/>
                </a:path>
              </a:pathLst>
            </a:custGeom>
            <a:solidFill>
              <a:srgbClr val="F8D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19">
              <a:extLst>
                <a:ext uri="{FF2B5EF4-FFF2-40B4-BE49-F238E27FC236}">
                  <a16:creationId xmlns:a16="http://schemas.microsoft.com/office/drawing/2014/main" id="{4F0304D6-177B-3436-AFB4-AD97C84452FC}"/>
                </a:ext>
              </a:extLst>
            </p:cNvPr>
            <p:cNvSpPr/>
            <p:nvPr/>
          </p:nvSpPr>
          <p:spPr bwMode="auto">
            <a:xfrm>
              <a:off x="2119313" y="3254375"/>
              <a:ext cx="300038" cy="98425"/>
            </a:xfrm>
            <a:custGeom>
              <a:avLst/>
              <a:gdLst>
                <a:gd name="T0" fmla="*/ 28 w 28"/>
                <a:gd name="T1" fmla="*/ 0 h 9"/>
                <a:gd name="T2" fmla="*/ 20 w 28"/>
                <a:gd name="T3" fmla="*/ 5 h 9"/>
                <a:gd name="T4" fmla="*/ 11 w 28"/>
                <a:gd name="T5" fmla="*/ 7 h 9"/>
                <a:gd name="T6" fmla="*/ 0 w 28"/>
                <a:gd name="T7" fmla="*/ 0 h 9"/>
                <a:gd name="T8" fmla="*/ 28 w 28"/>
                <a:gd name="T9" fmla="*/ 0 h 9"/>
              </a:gdLst>
              <a:ahLst/>
              <a:cxnLst>
                <a:cxn ang="0">
                  <a:pos x="T0" y="T1"/>
                </a:cxn>
                <a:cxn ang="0">
                  <a:pos x="T2" y="T3"/>
                </a:cxn>
                <a:cxn ang="0">
                  <a:pos x="T4" y="T5"/>
                </a:cxn>
                <a:cxn ang="0">
                  <a:pos x="T6" y="T7"/>
                </a:cxn>
                <a:cxn ang="0">
                  <a:pos x="T8" y="T9"/>
                </a:cxn>
              </a:cxnLst>
              <a:rect l="0" t="0" r="r" b="b"/>
              <a:pathLst>
                <a:path w="28" h="9">
                  <a:moveTo>
                    <a:pt x="28" y="0"/>
                  </a:moveTo>
                  <a:cubicBezTo>
                    <a:pt x="26" y="2"/>
                    <a:pt x="22" y="2"/>
                    <a:pt x="20" y="5"/>
                  </a:cubicBezTo>
                  <a:cubicBezTo>
                    <a:pt x="18" y="9"/>
                    <a:pt x="15" y="8"/>
                    <a:pt x="11" y="7"/>
                  </a:cubicBezTo>
                  <a:cubicBezTo>
                    <a:pt x="7" y="4"/>
                    <a:pt x="3" y="2"/>
                    <a:pt x="0" y="0"/>
                  </a:cubicBezTo>
                  <a:cubicBezTo>
                    <a:pt x="9" y="0"/>
                    <a:pt x="18" y="0"/>
                    <a:pt x="28" y="0"/>
                  </a:cubicBezTo>
                  <a:close/>
                </a:path>
              </a:pathLst>
            </a:custGeom>
            <a:solidFill>
              <a:srgbClr val="FAC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20">
              <a:extLst>
                <a:ext uri="{FF2B5EF4-FFF2-40B4-BE49-F238E27FC236}">
                  <a16:creationId xmlns:a16="http://schemas.microsoft.com/office/drawing/2014/main" id="{2796E1B6-253B-D663-E379-D57A6D449B3A}"/>
                </a:ext>
              </a:extLst>
            </p:cNvPr>
            <p:cNvSpPr/>
            <p:nvPr/>
          </p:nvSpPr>
          <p:spPr bwMode="auto">
            <a:xfrm>
              <a:off x="4598988" y="3776663"/>
              <a:ext cx="300038" cy="141288"/>
            </a:xfrm>
            <a:custGeom>
              <a:avLst/>
              <a:gdLst>
                <a:gd name="T0" fmla="*/ 25 w 28"/>
                <a:gd name="T1" fmla="*/ 12 h 13"/>
                <a:gd name="T2" fmla="*/ 0 w 28"/>
                <a:gd name="T3" fmla="*/ 6 h 13"/>
                <a:gd name="T4" fmla="*/ 28 w 28"/>
                <a:gd name="T5" fmla="*/ 9 h 13"/>
                <a:gd name="T6" fmla="*/ 28 w 28"/>
                <a:gd name="T7" fmla="*/ 12 h 13"/>
                <a:gd name="T8" fmla="*/ 25 w 28"/>
                <a:gd name="T9" fmla="*/ 12 h 13"/>
              </a:gdLst>
              <a:ahLst/>
              <a:cxnLst>
                <a:cxn ang="0">
                  <a:pos x="T0" y="T1"/>
                </a:cxn>
                <a:cxn ang="0">
                  <a:pos x="T2" y="T3"/>
                </a:cxn>
                <a:cxn ang="0">
                  <a:pos x="T4" y="T5"/>
                </a:cxn>
                <a:cxn ang="0">
                  <a:pos x="T6" y="T7"/>
                </a:cxn>
                <a:cxn ang="0">
                  <a:pos x="T8" y="T9"/>
                </a:cxn>
              </a:cxnLst>
              <a:rect l="0" t="0" r="r" b="b"/>
              <a:pathLst>
                <a:path w="28" h="13">
                  <a:moveTo>
                    <a:pt x="25" y="12"/>
                  </a:moveTo>
                  <a:cubicBezTo>
                    <a:pt x="18" y="5"/>
                    <a:pt x="9" y="6"/>
                    <a:pt x="0" y="6"/>
                  </a:cubicBezTo>
                  <a:cubicBezTo>
                    <a:pt x="10" y="0"/>
                    <a:pt x="19" y="4"/>
                    <a:pt x="28" y="9"/>
                  </a:cubicBezTo>
                  <a:cubicBezTo>
                    <a:pt x="28" y="10"/>
                    <a:pt x="28" y="11"/>
                    <a:pt x="28" y="12"/>
                  </a:cubicBezTo>
                  <a:cubicBezTo>
                    <a:pt x="27" y="13"/>
                    <a:pt x="26" y="13"/>
                    <a:pt x="25" y="12"/>
                  </a:cubicBezTo>
                  <a:close/>
                </a:path>
              </a:pathLst>
            </a:custGeom>
            <a:solidFill>
              <a:srgbClr val="9577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21">
              <a:extLst>
                <a:ext uri="{FF2B5EF4-FFF2-40B4-BE49-F238E27FC236}">
                  <a16:creationId xmlns:a16="http://schemas.microsoft.com/office/drawing/2014/main" id="{1471FCAE-5C27-74AA-B7E1-F909BCD90682}"/>
                </a:ext>
              </a:extLst>
            </p:cNvPr>
            <p:cNvSpPr/>
            <p:nvPr/>
          </p:nvSpPr>
          <p:spPr bwMode="auto">
            <a:xfrm>
              <a:off x="1303338" y="3254375"/>
              <a:ext cx="922338" cy="500063"/>
            </a:xfrm>
            <a:custGeom>
              <a:avLst/>
              <a:gdLst>
                <a:gd name="T0" fmla="*/ 1 w 86"/>
                <a:gd name="T1" fmla="*/ 27 h 46"/>
                <a:gd name="T2" fmla="*/ 3 w 86"/>
                <a:gd name="T3" fmla="*/ 20 h 46"/>
                <a:gd name="T4" fmla="*/ 7 w 86"/>
                <a:gd name="T5" fmla="*/ 16 h 46"/>
                <a:gd name="T6" fmla="*/ 21 w 86"/>
                <a:gd name="T7" fmla="*/ 9 h 46"/>
                <a:gd name="T8" fmla="*/ 29 w 86"/>
                <a:gd name="T9" fmla="*/ 7 h 46"/>
                <a:gd name="T10" fmla="*/ 22 w 86"/>
                <a:gd name="T11" fmla="*/ 5 h 46"/>
                <a:gd name="T12" fmla="*/ 20 w 86"/>
                <a:gd name="T13" fmla="*/ 3 h 46"/>
                <a:gd name="T14" fmla="*/ 36 w 86"/>
                <a:gd name="T15" fmla="*/ 2 h 46"/>
                <a:gd name="T16" fmla="*/ 64 w 86"/>
                <a:gd name="T17" fmla="*/ 3 h 46"/>
                <a:gd name="T18" fmla="*/ 82 w 86"/>
                <a:gd name="T19" fmla="*/ 9 h 46"/>
                <a:gd name="T20" fmla="*/ 81 w 86"/>
                <a:gd name="T21" fmla="*/ 16 h 46"/>
                <a:gd name="T22" fmla="*/ 72 w 86"/>
                <a:gd name="T23" fmla="*/ 17 h 46"/>
                <a:gd name="T24" fmla="*/ 33 w 86"/>
                <a:gd name="T25" fmla="*/ 20 h 46"/>
                <a:gd name="T26" fmla="*/ 18 w 86"/>
                <a:gd name="T27" fmla="*/ 33 h 46"/>
                <a:gd name="T28" fmla="*/ 7 w 86"/>
                <a:gd name="T29" fmla="*/ 45 h 46"/>
                <a:gd name="T30" fmla="*/ 2 w 86"/>
                <a:gd name="T31" fmla="*/ 45 h 46"/>
                <a:gd name="T32" fmla="*/ 1 w 86"/>
                <a:gd name="T33" fmla="*/ 40 h 46"/>
                <a:gd name="T34" fmla="*/ 1 w 86"/>
                <a:gd name="T35"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46">
                  <a:moveTo>
                    <a:pt x="1" y="27"/>
                  </a:moveTo>
                  <a:cubicBezTo>
                    <a:pt x="1" y="24"/>
                    <a:pt x="1" y="22"/>
                    <a:pt x="3" y="20"/>
                  </a:cubicBezTo>
                  <a:cubicBezTo>
                    <a:pt x="4" y="19"/>
                    <a:pt x="6" y="18"/>
                    <a:pt x="7" y="16"/>
                  </a:cubicBezTo>
                  <a:cubicBezTo>
                    <a:pt x="10" y="11"/>
                    <a:pt x="14" y="9"/>
                    <a:pt x="21" y="9"/>
                  </a:cubicBezTo>
                  <a:cubicBezTo>
                    <a:pt x="23" y="9"/>
                    <a:pt x="28" y="11"/>
                    <a:pt x="29" y="7"/>
                  </a:cubicBezTo>
                  <a:cubicBezTo>
                    <a:pt x="29" y="3"/>
                    <a:pt x="24" y="7"/>
                    <a:pt x="22" y="5"/>
                  </a:cubicBezTo>
                  <a:cubicBezTo>
                    <a:pt x="22" y="4"/>
                    <a:pt x="21" y="4"/>
                    <a:pt x="20" y="3"/>
                  </a:cubicBezTo>
                  <a:cubicBezTo>
                    <a:pt x="26" y="1"/>
                    <a:pt x="32" y="0"/>
                    <a:pt x="36" y="2"/>
                  </a:cubicBezTo>
                  <a:cubicBezTo>
                    <a:pt x="46" y="7"/>
                    <a:pt x="55" y="2"/>
                    <a:pt x="64" y="3"/>
                  </a:cubicBezTo>
                  <a:cubicBezTo>
                    <a:pt x="71" y="3"/>
                    <a:pt x="77" y="5"/>
                    <a:pt x="82" y="9"/>
                  </a:cubicBezTo>
                  <a:cubicBezTo>
                    <a:pt x="86" y="11"/>
                    <a:pt x="85" y="14"/>
                    <a:pt x="81" y="16"/>
                  </a:cubicBezTo>
                  <a:cubicBezTo>
                    <a:pt x="78" y="18"/>
                    <a:pt x="75" y="17"/>
                    <a:pt x="72" y="17"/>
                  </a:cubicBezTo>
                  <a:cubicBezTo>
                    <a:pt x="59" y="18"/>
                    <a:pt x="46" y="16"/>
                    <a:pt x="33" y="20"/>
                  </a:cubicBezTo>
                  <a:cubicBezTo>
                    <a:pt x="27" y="23"/>
                    <a:pt x="20" y="25"/>
                    <a:pt x="18" y="33"/>
                  </a:cubicBezTo>
                  <a:cubicBezTo>
                    <a:pt x="17" y="39"/>
                    <a:pt x="11" y="41"/>
                    <a:pt x="7" y="45"/>
                  </a:cubicBezTo>
                  <a:cubicBezTo>
                    <a:pt x="5" y="46"/>
                    <a:pt x="3" y="46"/>
                    <a:pt x="2" y="45"/>
                  </a:cubicBezTo>
                  <a:cubicBezTo>
                    <a:pt x="0" y="44"/>
                    <a:pt x="0" y="42"/>
                    <a:pt x="1" y="40"/>
                  </a:cubicBezTo>
                  <a:cubicBezTo>
                    <a:pt x="1" y="36"/>
                    <a:pt x="1" y="31"/>
                    <a:pt x="1" y="27"/>
                  </a:cubicBezTo>
                  <a:close/>
                </a:path>
              </a:pathLst>
            </a:custGeom>
            <a:solidFill>
              <a:srgbClr val="F196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22">
              <a:extLst>
                <a:ext uri="{FF2B5EF4-FFF2-40B4-BE49-F238E27FC236}">
                  <a16:creationId xmlns:a16="http://schemas.microsoft.com/office/drawing/2014/main" id="{0A65AC28-3EE4-3630-D4AF-297A5DAA46E2}"/>
                </a:ext>
              </a:extLst>
            </p:cNvPr>
            <p:cNvSpPr/>
            <p:nvPr/>
          </p:nvSpPr>
          <p:spPr bwMode="auto">
            <a:xfrm>
              <a:off x="1087438" y="4167188"/>
              <a:ext cx="193675" cy="293688"/>
            </a:xfrm>
            <a:custGeom>
              <a:avLst/>
              <a:gdLst>
                <a:gd name="T0" fmla="*/ 2 w 18"/>
                <a:gd name="T1" fmla="*/ 0 h 27"/>
                <a:gd name="T2" fmla="*/ 4 w 18"/>
                <a:gd name="T3" fmla="*/ 11 h 27"/>
                <a:gd name="T4" fmla="*/ 13 w 18"/>
                <a:gd name="T5" fmla="*/ 21 h 27"/>
                <a:gd name="T6" fmla="*/ 18 w 18"/>
                <a:gd name="T7" fmla="*/ 27 h 27"/>
                <a:gd name="T8" fmla="*/ 16 w 18"/>
                <a:gd name="T9" fmla="*/ 27 h 27"/>
                <a:gd name="T10" fmla="*/ 13 w 18"/>
                <a:gd name="T11" fmla="*/ 24 h 27"/>
                <a:gd name="T12" fmla="*/ 0 w 18"/>
                <a:gd name="T13" fmla="*/ 8 h 27"/>
                <a:gd name="T14" fmla="*/ 1 w 18"/>
                <a:gd name="T15" fmla="*/ 0 h 27"/>
                <a:gd name="T16" fmla="*/ 2 w 18"/>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7">
                  <a:moveTo>
                    <a:pt x="2" y="0"/>
                  </a:moveTo>
                  <a:cubicBezTo>
                    <a:pt x="4" y="4"/>
                    <a:pt x="4" y="8"/>
                    <a:pt x="4" y="11"/>
                  </a:cubicBezTo>
                  <a:cubicBezTo>
                    <a:pt x="4" y="18"/>
                    <a:pt x="6" y="22"/>
                    <a:pt x="13" y="21"/>
                  </a:cubicBezTo>
                  <a:cubicBezTo>
                    <a:pt x="18" y="20"/>
                    <a:pt x="18" y="24"/>
                    <a:pt x="18" y="27"/>
                  </a:cubicBezTo>
                  <a:cubicBezTo>
                    <a:pt x="17" y="27"/>
                    <a:pt x="17" y="27"/>
                    <a:pt x="16" y="27"/>
                  </a:cubicBezTo>
                  <a:cubicBezTo>
                    <a:pt x="15" y="26"/>
                    <a:pt x="14" y="24"/>
                    <a:pt x="13" y="24"/>
                  </a:cubicBezTo>
                  <a:cubicBezTo>
                    <a:pt x="1" y="21"/>
                    <a:pt x="0" y="20"/>
                    <a:pt x="0" y="8"/>
                  </a:cubicBezTo>
                  <a:cubicBezTo>
                    <a:pt x="0" y="5"/>
                    <a:pt x="1" y="2"/>
                    <a:pt x="1" y="0"/>
                  </a:cubicBezTo>
                  <a:cubicBezTo>
                    <a:pt x="1" y="0"/>
                    <a:pt x="2" y="0"/>
                    <a:pt x="2" y="0"/>
                  </a:cubicBezTo>
                  <a:close/>
                </a:path>
              </a:pathLst>
            </a:custGeom>
            <a:solidFill>
              <a:srgbClr val="FAE1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23">
              <a:extLst>
                <a:ext uri="{FF2B5EF4-FFF2-40B4-BE49-F238E27FC236}">
                  <a16:creationId xmlns:a16="http://schemas.microsoft.com/office/drawing/2014/main" id="{B4AD1EFD-14DB-972C-2585-A14326B6A32E}"/>
                </a:ext>
              </a:extLst>
            </p:cNvPr>
            <p:cNvSpPr/>
            <p:nvPr/>
          </p:nvSpPr>
          <p:spPr bwMode="auto">
            <a:xfrm>
              <a:off x="4545013" y="4340225"/>
              <a:ext cx="1127125" cy="554038"/>
            </a:xfrm>
            <a:custGeom>
              <a:avLst/>
              <a:gdLst>
                <a:gd name="T0" fmla="*/ 14 w 105"/>
                <a:gd name="T1" fmla="*/ 36 h 51"/>
                <a:gd name="T2" fmla="*/ 11 w 105"/>
                <a:gd name="T3" fmla="*/ 38 h 51"/>
                <a:gd name="T4" fmla="*/ 0 w 105"/>
                <a:gd name="T5" fmla="*/ 36 h 51"/>
                <a:gd name="T6" fmla="*/ 6 w 105"/>
                <a:gd name="T7" fmla="*/ 32 h 51"/>
                <a:gd name="T8" fmla="*/ 14 w 105"/>
                <a:gd name="T9" fmla="*/ 30 h 51"/>
                <a:gd name="T10" fmla="*/ 13 w 105"/>
                <a:gd name="T11" fmla="*/ 28 h 51"/>
                <a:gd name="T12" fmla="*/ 5 w 105"/>
                <a:gd name="T13" fmla="*/ 24 h 51"/>
                <a:gd name="T14" fmla="*/ 13 w 105"/>
                <a:gd name="T15" fmla="*/ 20 h 51"/>
                <a:gd name="T16" fmla="*/ 20 w 105"/>
                <a:gd name="T17" fmla="*/ 18 h 51"/>
                <a:gd name="T18" fmla="*/ 30 w 105"/>
                <a:gd name="T19" fmla="*/ 30 h 51"/>
                <a:gd name="T20" fmla="*/ 48 w 105"/>
                <a:gd name="T21" fmla="*/ 33 h 51"/>
                <a:gd name="T22" fmla="*/ 55 w 105"/>
                <a:gd name="T23" fmla="*/ 30 h 51"/>
                <a:gd name="T24" fmla="*/ 61 w 105"/>
                <a:gd name="T25" fmla="*/ 21 h 51"/>
                <a:gd name="T26" fmla="*/ 64 w 105"/>
                <a:gd name="T27" fmla="*/ 22 h 51"/>
                <a:gd name="T28" fmla="*/ 77 w 105"/>
                <a:gd name="T29" fmla="*/ 18 h 51"/>
                <a:gd name="T30" fmla="*/ 71 w 105"/>
                <a:gd name="T31" fmla="*/ 9 h 51"/>
                <a:gd name="T32" fmla="*/ 85 w 105"/>
                <a:gd name="T33" fmla="*/ 2 h 51"/>
                <a:gd name="T34" fmla="*/ 98 w 105"/>
                <a:gd name="T35" fmla="*/ 6 h 51"/>
                <a:gd name="T36" fmla="*/ 104 w 105"/>
                <a:gd name="T37" fmla="*/ 8 h 51"/>
                <a:gd name="T38" fmla="*/ 105 w 105"/>
                <a:gd name="T39" fmla="*/ 14 h 51"/>
                <a:gd name="T40" fmla="*/ 104 w 105"/>
                <a:gd name="T41" fmla="*/ 19 h 51"/>
                <a:gd name="T42" fmla="*/ 101 w 105"/>
                <a:gd name="T43" fmla="*/ 26 h 51"/>
                <a:gd name="T44" fmla="*/ 94 w 105"/>
                <a:gd name="T45" fmla="*/ 31 h 51"/>
                <a:gd name="T46" fmla="*/ 74 w 105"/>
                <a:gd name="T47" fmla="*/ 40 h 51"/>
                <a:gd name="T48" fmla="*/ 76 w 105"/>
                <a:gd name="T49" fmla="*/ 46 h 51"/>
                <a:gd name="T50" fmla="*/ 90 w 105"/>
                <a:gd name="T51" fmla="*/ 46 h 51"/>
                <a:gd name="T52" fmla="*/ 104 w 105"/>
                <a:gd name="T53" fmla="*/ 47 h 51"/>
                <a:gd name="T54" fmla="*/ 86 w 105"/>
                <a:gd name="T55" fmla="*/ 50 h 51"/>
                <a:gd name="T56" fmla="*/ 42 w 105"/>
                <a:gd name="T57" fmla="*/ 47 h 51"/>
                <a:gd name="T58" fmla="*/ 40 w 105"/>
                <a:gd name="T59" fmla="*/ 42 h 51"/>
                <a:gd name="T60" fmla="*/ 43 w 105"/>
                <a:gd name="T61" fmla="*/ 38 h 51"/>
                <a:gd name="T62" fmla="*/ 36 w 105"/>
                <a:gd name="T63" fmla="*/ 34 h 51"/>
                <a:gd name="T64" fmla="*/ 30 w 105"/>
                <a:gd name="T65" fmla="*/ 35 h 51"/>
                <a:gd name="T66" fmla="*/ 14 w 105"/>
                <a:gd name="T67"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51">
                  <a:moveTo>
                    <a:pt x="14" y="36"/>
                  </a:moveTo>
                  <a:cubicBezTo>
                    <a:pt x="13" y="37"/>
                    <a:pt x="12" y="37"/>
                    <a:pt x="11" y="38"/>
                  </a:cubicBezTo>
                  <a:cubicBezTo>
                    <a:pt x="8" y="36"/>
                    <a:pt x="4" y="36"/>
                    <a:pt x="0" y="36"/>
                  </a:cubicBezTo>
                  <a:cubicBezTo>
                    <a:pt x="0" y="32"/>
                    <a:pt x="3" y="32"/>
                    <a:pt x="6" y="32"/>
                  </a:cubicBezTo>
                  <a:cubicBezTo>
                    <a:pt x="9" y="32"/>
                    <a:pt x="12" y="33"/>
                    <a:pt x="14" y="30"/>
                  </a:cubicBezTo>
                  <a:cubicBezTo>
                    <a:pt x="14" y="29"/>
                    <a:pt x="14" y="28"/>
                    <a:pt x="13" y="28"/>
                  </a:cubicBezTo>
                  <a:cubicBezTo>
                    <a:pt x="10" y="28"/>
                    <a:pt x="5" y="28"/>
                    <a:pt x="5" y="24"/>
                  </a:cubicBezTo>
                  <a:cubicBezTo>
                    <a:pt x="5" y="19"/>
                    <a:pt x="10" y="20"/>
                    <a:pt x="13" y="20"/>
                  </a:cubicBezTo>
                  <a:cubicBezTo>
                    <a:pt x="16" y="20"/>
                    <a:pt x="18" y="19"/>
                    <a:pt x="20" y="18"/>
                  </a:cubicBezTo>
                  <a:cubicBezTo>
                    <a:pt x="29" y="18"/>
                    <a:pt x="32" y="22"/>
                    <a:pt x="30" y="30"/>
                  </a:cubicBezTo>
                  <a:cubicBezTo>
                    <a:pt x="36" y="31"/>
                    <a:pt x="42" y="31"/>
                    <a:pt x="48" y="33"/>
                  </a:cubicBezTo>
                  <a:cubicBezTo>
                    <a:pt x="51" y="34"/>
                    <a:pt x="53" y="32"/>
                    <a:pt x="55" y="30"/>
                  </a:cubicBezTo>
                  <a:cubicBezTo>
                    <a:pt x="57" y="27"/>
                    <a:pt x="58" y="23"/>
                    <a:pt x="61" y="21"/>
                  </a:cubicBezTo>
                  <a:cubicBezTo>
                    <a:pt x="62" y="21"/>
                    <a:pt x="63" y="22"/>
                    <a:pt x="64" y="22"/>
                  </a:cubicBezTo>
                  <a:cubicBezTo>
                    <a:pt x="73" y="26"/>
                    <a:pt x="76" y="25"/>
                    <a:pt x="77" y="18"/>
                  </a:cubicBezTo>
                  <a:cubicBezTo>
                    <a:pt x="77" y="14"/>
                    <a:pt x="73" y="12"/>
                    <a:pt x="71" y="9"/>
                  </a:cubicBezTo>
                  <a:cubicBezTo>
                    <a:pt x="72" y="2"/>
                    <a:pt x="75" y="0"/>
                    <a:pt x="85" y="2"/>
                  </a:cubicBezTo>
                  <a:cubicBezTo>
                    <a:pt x="88" y="6"/>
                    <a:pt x="91" y="10"/>
                    <a:pt x="98" y="6"/>
                  </a:cubicBezTo>
                  <a:cubicBezTo>
                    <a:pt x="100" y="4"/>
                    <a:pt x="102" y="6"/>
                    <a:pt x="104" y="8"/>
                  </a:cubicBezTo>
                  <a:cubicBezTo>
                    <a:pt x="105" y="10"/>
                    <a:pt x="105" y="12"/>
                    <a:pt x="105" y="14"/>
                  </a:cubicBezTo>
                  <a:cubicBezTo>
                    <a:pt x="105" y="16"/>
                    <a:pt x="105" y="17"/>
                    <a:pt x="104" y="19"/>
                  </a:cubicBezTo>
                  <a:cubicBezTo>
                    <a:pt x="103" y="21"/>
                    <a:pt x="102" y="23"/>
                    <a:pt x="101" y="26"/>
                  </a:cubicBezTo>
                  <a:cubicBezTo>
                    <a:pt x="99" y="29"/>
                    <a:pt x="97" y="31"/>
                    <a:pt x="94" y="31"/>
                  </a:cubicBezTo>
                  <a:cubicBezTo>
                    <a:pt x="85" y="30"/>
                    <a:pt x="80" y="36"/>
                    <a:pt x="74" y="40"/>
                  </a:cubicBezTo>
                  <a:cubicBezTo>
                    <a:pt x="71" y="42"/>
                    <a:pt x="72" y="45"/>
                    <a:pt x="76" y="46"/>
                  </a:cubicBezTo>
                  <a:cubicBezTo>
                    <a:pt x="81" y="47"/>
                    <a:pt x="85" y="47"/>
                    <a:pt x="90" y="46"/>
                  </a:cubicBezTo>
                  <a:cubicBezTo>
                    <a:pt x="95" y="45"/>
                    <a:pt x="100" y="44"/>
                    <a:pt x="104" y="47"/>
                  </a:cubicBezTo>
                  <a:cubicBezTo>
                    <a:pt x="98" y="50"/>
                    <a:pt x="92" y="50"/>
                    <a:pt x="86" y="50"/>
                  </a:cubicBezTo>
                  <a:cubicBezTo>
                    <a:pt x="71" y="51"/>
                    <a:pt x="57" y="48"/>
                    <a:pt x="42" y="47"/>
                  </a:cubicBezTo>
                  <a:cubicBezTo>
                    <a:pt x="40" y="47"/>
                    <a:pt x="37" y="46"/>
                    <a:pt x="40" y="42"/>
                  </a:cubicBezTo>
                  <a:cubicBezTo>
                    <a:pt x="41" y="41"/>
                    <a:pt x="44" y="40"/>
                    <a:pt x="43" y="38"/>
                  </a:cubicBezTo>
                  <a:cubicBezTo>
                    <a:pt x="42" y="35"/>
                    <a:pt x="39" y="34"/>
                    <a:pt x="36" y="34"/>
                  </a:cubicBezTo>
                  <a:cubicBezTo>
                    <a:pt x="34" y="35"/>
                    <a:pt x="32" y="35"/>
                    <a:pt x="30" y="35"/>
                  </a:cubicBezTo>
                  <a:cubicBezTo>
                    <a:pt x="25" y="37"/>
                    <a:pt x="19" y="34"/>
                    <a:pt x="14" y="36"/>
                  </a:cubicBezTo>
                  <a:close/>
                </a:path>
              </a:pathLst>
            </a:custGeom>
            <a:solidFill>
              <a:srgbClr val="FAE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24">
              <a:extLst>
                <a:ext uri="{FF2B5EF4-FFF2-40B4-BE49-F238E27FC236}">
                  <a16:creationId xmlns:a16="http://schemas.microsoft.com/office/drawing/2014/main" id="{F31B810A-7145-DA29-B1AE-B29255A19BCF}"/>
                </a:ext>
              </a:extLst>
            </p:cNvPr>
            <p:cNvSpPr/>
            <p:nvPr/>
          </p:nvSpPr>
          <p:spPr bwMode="auto">
            <a:xfrm>
              <a:off x="5275263" y="4090988"/>
              <a:ext cx="687388" cy="803275"/>
            </a:xfrm>
            <a:custGeom>
              <a:avLst/>
              <a:gdLst>
                <a:gd name="T0" fmla="*/ 36 w 64"/>
                <a:gd name="T1" fmla="*/ 70 h 74"/>
                <a:gd name="T2" fmla="*/ 5 w 64"/>
                <a:gd name="T3" fmla="*/ 70 h 74"/>
                <a:gd name="T4" fmla="*/ 0 w 64"/>
                <a:gd name="T5" fmla="*/ 68 h 74"/>
                <a:gd name="T6" fmla="*/ 3 w 64"/>
                <a:gd name="T7" fmla="*/ 63 h 74"/>
                <a:gd name="T8" fmla="*/ 26 w 64"/>
                <a:gd name="T9" fmla="*/ 52 h 74"/>
                <a:gd name="T10" fmla="*/ 31 w 64"/>
                <a:gd name="T11" fmla="*/ 47 h 74"/>
                <a:gd name="T12" fmla="*/ 35 w 64"/>
                <a:gd name="T13" fmla="*/ 42 h 74"/>
                <a:gd name="T14" fmla="*/ 35 w 64"/>
                <a:gd name="T15" fmla="*/ 56 h 74"/>
                <a:gd name="T16" fmla="*/ 38 w 64"/>
                <a:gd name="T17" fmla="*/ 63 h 74"/>
                <a:gd name="T18" fmla="*/ 42 w 64"/>
                <a:gd name="T19" fmla="*/ 58 h 74"/>
                <a:gd name="T20" fmla="*/ 42 w 64"/>
                <a:gd name="T21" fmla="*/ 21 h 74"/>
                <a:gd name="T22" fmla="*/ 40 w 64"/>
                <a:gd name="T23" fmla="*/ 18 h 74"/>
                <a:gd name="T24" fmla="*/ 38 w 64"/>
                <a:gd name="T25" fmla="*/ 22 h 74"/>
                <a:gd name="T26" fmla="*/ 35 w 64"/>
                <a:gd name="T27" fmla="*/ 31 h 74"/>
                <a:gd name="T28" fmla="*/ 28 w 64"/>
                <a:gd name="T29" fmla="*/ 31 h 74"/>
                <a:gd name="T30" fmla="*/ 17 w 64"/>
                <a:gd name="T31" fmla="*/ 25 h 74"/>
                <a:gd name="T32" fmla="*/ 22 w 64"/>
                <a:gd name="T33" fmla="*/ 17 h 74"/>
                <a:gd name="T34" fmla="*/ 42 w 64"/>
                <a:gd name="T35" fmla="*/ 4 h 74"/>
                <a:gd name="T36" fmla="*/ 54 w 64"/>
                <a:gd name="T37" fmla="*/ 14 h 74"/>
                <a:gd name="T38" fmla="*/ 57 w 64"/>
                <a:gd name="T39" fmla="*/ 10 h 74"/>
                <a:gd name="T40" fmla="*/ 55 w 64"/>
                <a:gd name="T41" fmla="*/ 25 h 74"/>
                <a:gd name="T42" fmla="*/ 54 w 64"/>
                <a:gd name="T43" fmla="*/ 35 h 74"/>
                <a:gd name="T44" fmla="*/ 53 w 64"/>
                <a:gd name="T45" fmla="*/ 43 h 74"/>
                <a:gd name="T46" fmla="*/ 47 w 64"/>
                <a:gd name="T47" fmla="*/ 58 h 74"/>
                <a:gd name="T48" fmla="*/ 36 w 64"/>
                <a:gd name="T49" fmla="*/ 7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74">
                  <a:moveTo>
                    <a:pt x="36" y="70"/>
                  </a:moveTo>
                  <a:cubicBezTo>
                    <a:pt x="26" y="69"/>
                    <a:pt x="16" y="74"/>
                    <a:pt x="5" y="70"/>
                  </a:cubicBezTo>
                  <a:cubicBezTo>
                    <a:pt x="4" y="70"/>
                    <a:pt x="1" y="71"/>
                    <a:pt x="0" y="68"/>
                  </a:cubicBezTo>
                  <a:cubicBezTo>
                    <a:pt x="0" y="66"/>
                    <a:pt x="1" y="64"/>
                    <a:pt x="3" y="63"/>
                  </a:cubicBezTo>
                  <a:cubicBezTo>
                    <a:pt x="11" y="59"/>
                    <a:pt x="15" y="49"/>
                    <a:pt x="26" y="52"/>
                  </a:cubicBezTo>
                  <a:cubicBezTo>
                    <a:pt x="29" y="53"/>
                    <a:pt x="31" y="50"/>
                    <a:pt x="31" y="47"/>
                  </a:cubicBezTo>
                  <a:cubicBezTo>
                    <a:pt x="32" y="45"/>
                    <a:pt x="32" y="43"/>
                    <a:pt x="35" y="42"/>
                  </a:cubicBezTo>
                  <a:cubicBezTo>
                    <a:pt x="38" y="46"/>
                    <a:pt x="36" y="51"/>
                    <a:pt x="35" y="56"/>
                  </a:cubicBezTo>
                  <a:cubicBezTo>
                    <a:pt x="35" y="59"/>
                    <a:pt x="34" y="62"/>
                    <a:pt x="38" y="63"/>
                  </a:cubicBezTo>
                  <a:cubicBezTo>
                    <a:pt x="41" y="64"/>
                    <a:pt x="42" y="60"/>
                    <a:pt x="42" y="58"/>
                  </a:cubicBezTo>
                  <a:cubicBezTo>
                    <a:pt x="44" y="45"/>
                    <a:pt x="47" y="33"/>
                    <a:pt x="42" y="21"/>
                  </a:cubicBezTo>
                  <a:cubicBezTo>
                    <a:pt x="41" y="20"/>
                    <a:pt x="41" y="18"/>
                    <a:pt x="40" y="18"/>
                  </a:cubicBezTo>
                  <a:cubicBezTo>
                    <a:pt x="38" y="19"/>
                    <a:pt x="38" y="21"/>
                    <a:pt x="38" y="22"/>
                  </a:cubicBezTo>
                  <a:cubicBezTo>
                    <a:pt x="36" y="25"/>
                    <a:pt x="38" y="28"/>
                    <a:pt x="35" y="31"/>
                  </a:cubicBezTo>
                  <a:cubicBezTo>
                    <a:pt x="33" y="30"/>
                    <a:pt x="31" y="29"/>
                    <a:pt x="28" y="31"/>
                  </a:cubicBezTo>
                  <a:cubicBezTo>
                    <a:pt x="21" y="35"/>
                    <a:pt x="19" y="34"/>
                    <a:pt x="17" y="25"/>
                  </a:cubicBezTo>
                  <a:cubicBezTo>
                    <a:pt x="18" y="22"/>
                    <a:pt x="22" y="21"/>
                    <a:pt x="22" y="17"/>
                  </a:cubicBezTo>
                  <a:cubicBezTo>
                    <a:pt x="23" y="5"/>
                    <a:pt x="30" y="0"/>
                    <a:pt x="42" y="4"/>
                  </a:cubicBezTo>
                  <a:cubicBezTo>
                    <a:pt x="47" y="6"/>
                    <a:pt x="53" y="7"/>
                    <a:pt x="54" y="14"/>
                  </a:cubicBezTo>
                  <a:cubicBezTo>
                    <a:pt x="56" y="13"/>
                    <a:pt x="56" y="11"/>
                    <a:pt x="57" y="10"/>
                  </a:cubicBezTo>
                  <a:cubicBezTo>
                    <a:pt x="64" y="16"/>
                    <a:pt x="58" y="21"/>
                    <a:pt x="55" y="25"/>
                  </a:cubicBezTo>
                  <a:cubicBezTo>
                    <a:pt x="53" y="29"/>
                    <a:pt x="51" y="31"/>
                    <a:pt x="54" y="35"/>
                  </a:cubicBezTo>
                  <a:cubicBezTo>
                    <a:pt x="56" y="38"/>
                    <a:pt x="55" y="41"/>
                    <a:pt x="53" y="43"/>
                  </a:cubicBezTo>
                  <a:cubicBezTo>
                    <a:pt x="49" y="47"/>
                    <a:pt x="47" y="52"/>
                    <a:pt x="47" y="58"/>
                  </a:cubicBezTo>
                  <a:cubicBezTo>
                    <a:pt x="47" y="65"/>
                    <a:pt x="41" y="67"/>
                    <a:pt x="36" y="70"/>
                  </a:cubicBezTo>
                  <a:close/>
                </a:path>
              </a:pathLst>
            </a:custGeom>
            <a:solidFill>
              <a:srgbClr val="F8D8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25">
              <a:extLst>
                <a:ext uri="{FF2B5EF4-FFF2-40B4-BE49-F238E27FC236}">
                  <a16:creationId xmlns:a16="http://schemas.microsoft.com/office/drawing/2014/main" id="{FB82751C-3DDC-120B-299D-B6C8CEE207F1}"/>
                </a:ext>
              </a:extLst>
            </p:cNvPr>
            <p:cNvSpPr/>
            <p:nvPr/>
          </p:nvSpPr>
          <p:spPr bwMode="auto">
            <a:xfrm>
              <a:off x="5243513" y="3983038"/>
              <a:ext cx="644525" cy="303213"/>
            </a:xfrm>
            <a:custGeom>
              <a:avLst/>
              <a:gdLst>
                <a:gd name="T0" fmla="*/ 60 w 60"/>
                <a:gd name="T1" fmla="*/ 20 h 28"/>
                <a:gd name="T2" fmla="*/ 60 w 60"/>
                <a:gd name="T3" fmla="*/ 25 h 28"/>
                <a:gd name="T4" fmla="*/ 58 w 60"/>
                <a:gd name="T5" fmla="*/ 28 h 28"/>
                <a:gd name="T6" fmla="*/ 55 w 60"/>
                <a:gd name="T7" fmla="*/ 25 h 28"/>
                <a:gd name="T8" fmla="*/ 28 w 60"/>
                <a:gd name="T9" fmla="*/ 18 h 28"/>
                <a:gd name="T10" fmla="*/ 27 w 60"/>
                <a:gd name="T11" fmla="*/ 28 h 28"/>
                <a:gd name="T12" fmla="*/ 23 w 60"/>
                <a:gd name="T13" fmla="*/ 26 h 28"/>
                <a:gd name="T14" fmla="*/ 22 w 60"/>
                <a:gd name="T15" fmla="*/ 25 h 28"/>
                <a:gd name="T16" fmla="*/ 14 w 60"/>
                <a:gd name="T17" fmla="*/ 21 h 28"/>
                <a:gd name="T18" fmla="*/ 8 w 60"/>
                <a:gd name="T19" fmla="*/ 17 h 28"/>
                <a:gd name="T20" fmla="*/ 3 w 60"/>
                <a:gd name="T21" fmla="*/ 13 h 28"/>
                <a:gd name="T22" fmla="*/ 0 w 60"/>
                <a:gd name="T23" fmla="*/ 8 h 28"/>
                <a:gd name="T24" fmla="*/ 3 w 60"/>
                <a:gd name="T25" fmla="*/ 2 h 28"/>
                <a:gd name="T26" fmla="*/ 8 w 60"/>
                <a:gd name="T27" fmla="*/ 3 h 28"/>
                <a:gd name="T28" fmla="*/ 19 w 60"/>
                <a:gd name="T29" fmla="*/ 7 h 28"/>
                <a:gd name="T30" fmla="*/ 19 w 60"/>
                <a:gd name="T31" fmla="*/ 7 h 28"/>
                <a:gd name="T32" fmla="*/ 40 w 60"/>
                <a:gd name="T33" fmla="*/ 10 h 28"/>
                <a:gd name="T34" fmla="*/ 55 w 60"/>
                <a:gd name="T35" fmla="*/ 11 h 28"/>
                <a:gd name="T36" fmla="*/ 60 w 60"/>
                <a:gd name="T37"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28">
                  <a:moveTo>
                    <a:pt x="60" y="20"/>
                  </a:moveTo>
                  <a:cubicBezTo>
                    <a:pt x="60" y="22"/>
                    <a:pt x="60" y="23"/>
                    <a:pt x="60" y="25"/>
                  </a:cubicBezTo>
                  <a:cubicBezTo>
                    <a:pt x="60" y="26"/>
                    <a:pt x="59" y="28"/>
                    <a:pt x="58" y="28"/>
                  </a:cubicBezTo>
                  <a:cubicBezTo>
                    <a:pt x="56" y="28"/>
                    <a:pt x="56" y="26"/>
                    <a:pt x="55" y="25"/>
                  </a:cubicBezTo>
                  <a:cubicBezTo>
                    <a:pt x="52" y="15"/>
                    <a:pt x="35" y="11"/>
                    <a:pt x="28" y="18"/>
                  </a:cubicBezTo>
                  <a:cubicBezTo>
                    <a:pt x="26" y="21"/>
                    <a:pt x="27" y="25"/>
                    <a:pt x="27" y="28"/>
                  </a:cubicBezTo>
                  <a:cubicBezTo>
                    <a:pt x="25" y="28"/>
                    <a:pt x="24" y="27"/>
                    <a:pt x="23" y="26"/>
                  </a:cubicBezTo>
                  <a:cubicBezTo>
                    <a:pt x="23" y="26"/>
                    <a:pt x="22" y="26"/>
                    <a:pt x="22" y="25"/>
                  </a:cubicBezTo>
                  <a:cubicBezTo>
                    <a:pt x="19" y="23"/>
                    <a:pt x="16" y="23"/>
                    <a:pt x="14" y="21"/>
                  </a:cubicBezTo>
                  <a:cubicBezTo>
                    <a:pt x="12" y="20"/>
                    <a:pt x="10" y="18"/>
                    <a:pt x="8" y="17"/>
                  </a:cubicBezTo>
                  <a:cubicBezTo>
                    <a:pt x="6" y="16"/>
                    <a:pt x="5" y="14"/>
                    <a:pt x="3" y="13"/>
                  </a:cubicBezTo>
                  <a:cubicBezTo>
                    <a:pt x="2" y="11"/>
                    <a:pt x="0" y="10"/>
                    <a:pt x="0" y="8"/>
                  </a:cubicBezTo>
                  <a:cubicBezTo>
                    <a:pt x="0" y="5"/>
                    <a:pt x="1" y="3"/>
                    <a:pt x="3" y="2"/>
                  </a:cubicBezTo>
                  <a:cubicBezTo>
                    <a:pt x="5" y="0"/>
                    <a:pt x="7" y="1"/>
                    <a:pt x="8" y="3"/>
                  </a:cubicBezTo>
                  <a:cubicBezTo>
                    <a:pt x="11" y="6"/>
                    <a:pt x="15" y="6"/>
                    <a:pt x="19" y="7"/>
                  </a:cubicBezTo>
                  <a:cubicBezTo>
                    <a:pt x="19" y="7"/>
                    <a:pt x="19" y="7"/>
                    <a:pt x="19" y="7"/>
                  </a:cubicBezTo>
                  <a:cubicBezTo>
                    <a:pt x="26" y="10"/>
                    <a:pt x="33" y="10"/>
                    <a:pt x="40" y="10"/>
                  </a:cubicBezTo>
                  <a:cubicBezTo>
                    <a:pt x="45" y="10"/>
                    <a:pt x="50" y="9"/>
                    <a:pt x="55" y="11"/>
                  </a:cubicBezTo>
                  <a:cubicBezTo>
                    <a:pt x="57" y="14"/>
                    <a:pt x="58" y="17"/>
                    <a:pt x="60" y="20"/>
                  </a:cubicBezTo>
                  <a:close/>
                </a:path>
              </a:pathLst>
            </a:custGeom>
            <a:solidFill>
              <a:srgbClr val="F8D6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26">
              <a:extLst>
                <a:ext uri="{FF2B5EF4-FFF2-40B4-BE49-F238E27FC236}">
                  <a16:creationId xmlns:a16="http://schemas.microsoft.com/office/drawing/2014/main" id="{D6172C71-CBBB-66C7-4E6E-2FDBF586836A}"/>
                </a:ext>
              </a:extLst>
            </p:cNvPr>
            <p:cNvSpPr/>
            <p:nvPr/>
          </p:nvSpPr>
          <p:spPr bwMode="auto">
            <a:xfrm>
              <a:off x="5210175" y="3797300"/>
              <a:ext cx="279400" cy="336550"/>
            </a:xfrm>
            <a:custGeom>
              <a:avLst/>
              <a:gdLst>
                <a:gd name="T0" fmla="*/ 22 w 26"/>
                <a:gd name="T1" fmla="*/ 24 h 31"/>
                <a:gd name="T2" fmla="*/ 13 w 26"/>
                <a:gd name="T3" fmla="*/ 22 h 31"/>
                <a:gd name="T4" fmla="*/ 6 w 26"/>
                <a:gd name="T5" fmla="*/ 21 h 31"/>
                <a:gd name="T6" fmla="*/ 8 w 26"/>
                <a:gd name="T7" fmla="*/ 29 h 31"/>
                <a:gd name="T8" fmla="*/ 1 w 26"/>
                <a:gd name="T9" fmla="*/ 26 h 31"/>
                <a:gd name="T10" fmla="*/ 3 w 26"/>
                <a:gd name="T11" fmla="*/ 12 h 31"/>
                <a:gd name="T12" fmla="*/ 21 w 26"/>
                <a:gd name="T13" fmla="*/ 3 h 31"/>
                <a:gd name="T14" fmla="*/ 24 w 26"/>
                <a:gd name="T15" fmla="*/ 0 h 31"/>
                <a:gd name="T16" fmla="*/ 22 w 26"/>
                <a:gd name="T17" fmla="*/ 5 h 31"/>
                <a:gd name="T18" fmla="*/ 13 w 26"/>
                <a:gd name="T19" fmla="*/ 10 h 31"/>
                <a:gd name="T20" fmla="*/ 13 w 26"/>
                <a:gd name="T21" fmla="*/ 19 h 31"/>
                <a:gd name="T22" fmla="*/ 22 w 26"/>
                <a:gd name="T23"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1">
                  <a:moveTo>
                    <a:pt x="22" y="24"/>
                  </a:moveTo>
                  <a:cubicBezTo>
                    <a:pt x="19" y="25"/>
                    <a:pt x="16" y="24"/>
                    <a:pt x="13" y="22"/>
                  </a:cubicBezTo>
                  <a:cubicBezTo>
                    <a:pt x="11" y="21"/>
                    <a:pt x="9" y="17"/>
                    <a:pt x="6" y="21"/>
                  </a:cubicBezTo>
                  <a:cubicBezTo>
                    <a:pt x="3" y="24"/>
                    <a:pt x="6" y="26"/>
                    <a:pt x="8" y="29"/>
                  </a:cubicBezTo>
                  <a:cubicBezTo>
                    <a:pt x="4" y="31"/>
                    <a:pt x="2" y="29"/>
                    <a:pt x="1" y="26"/>
                  </a:cubicBezTo>
                  <a:cubicBezTo>
                    <a:pt x="0" y="21"/>
                    <a:pt x="0" y="16"/>
                    <a:pt x="3" y="12"/>
                  </a:cubicBezTo>
                  <a:cubicBezTo>
                    <a:pt x="9" y="9"/>
                    <a:pt x="14" y="5"/>
                    <a:pt x="21" y="3"/>
                  </a:cubicBezTo>
                  <a:cubicBezTo>
                    <a:pt x="22" y="3"/>
                    <a:pt x="23" y="1"/>
                    <a:pt x="24" y="0"/>
                  </a:cubicBezTo>
                  <a:cubicBezTo>
                    <a:pt x="26" y="3"/>
                    <a:pt x="24" y="4"/>
                    <a:pt x="22" y="5"/>
                  </a:cubicBezTo>
                  <a:cubicBezTo>
                    <a:pt x="18" y="5"/>
                    <a:pt x="16" y="9"/>
                    <a:pt x="13" y="10"/>
                  </a:cubicBezTo>
                  <a:cubicBezTo>
                    <a:pt x="4" y="14"/>
                    <a:pt x="9" y="17"/>
                    <a:pt x="13" y="19"/>
                  </a:cubicBezTo>
                  <a:cubicBezTo>
                    <a:pt x="16" y="21"/>
                    <a:pt x="19" y="23"/>
                    <a:pt x="22" y="24"/>
                  </a:cubicBezTo>
                  <a:close/>
                </a:path>
              </a:pathLst>
            </a:custGeom>
            <a:solidFill>
              <a:srgbClr val="F8D8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27">
              <a:extLst>
                <a:ext uri="{FF2B5EF4-FFF2-40B4-BE49-F238E27FC236}">
                  <a16:creationId xmlns:a16="http://schemas.microsoft.com/office/drawing/2014/main" id="{480831B4-E251-9CB1-95AA-5033414C1520}"/>
                </a:ext>
              </a:extLst>
            </p:cNvPr>
            <p:cNvSpPr/>
            <p:nvPr/>
          </p:nvSpPr>
          <p:spPr bwMode="auto">
            <a:xfrm>
              <a:off x="5446713" y="4059238"/>
              <a:ext cx="387350" cy="42863"/>
            </a:xfrm>
            <a:custGeom>
              <a:avLst/>
              <a:gdLst>
                <a:gd name="T0" fmla="*/ 36 w 36"/>
                <a:gd name="T1" fmla="*/ 4 h 4"/>
                <a:gd name="T2" fmla="*/ 8 w 36"/>
                <a:gd name="T3" fmla="*/ 4 h 4"/>
                <a:gd name="T4" fmla="*/ 0 w 36"/>
                <a:gd name="T5" fmla="*/ 0 h 4"/>
                <a:gd name="T6" fmla="*/ 36 w 36"/>
                <a:gd name="T7" fmla="*/ 4 h 4"/>
              </a:gdLst>
              <a:ahLst/>
              <a:cxnLst>
                <a:cxn ang="0">
                  <a:pos x="T0" y="T1"/>
                </a:cxn>
                <a:cxn ang="0">
                  <a:pos x="T2" y="T3"/>
                </a:cxn>
                <a:cxn ang="0">
                  <a:pos x="T4" y="T5"/>
                </a:cxn>
                <a:cxn ang="0">
                  <a:pos x="T6" y="T7"/>
                </a:cxn>
              </a:cxnLst>
              <a:rect l="0" t="0" r="r" b="b"/>
              <a:pathLst>
                <a:path w="36" h="4">
                  <a:moveTo>
                    <a:pt x="36" y="4"/>
                  </a:moveTo>
                  <a:cubicBezTo>
                    <a:pt x="27" y="4"/>
                    <a:pt x="17" y="4"/>
                    <a:pt x="8" y="4"/>
                  </a:cubicBezTo>
                  <a:cubicBezTo>
                    <a:pt x="5" y="3"/>
                    <a:pt x="1" y="4"/>
                    <a:pt x="0" y="0"/>
                  </a:cubicBezTo>
                  <a:cubicBezTo>
                    <a:pt x="12" y="2"/>
                    <a:pt x="24" y="0"/>
                    <a:pt x="36" y="4"/>
                  </a:cubicBezTo>
                  <a:close/>
                </a:path>
              </a:pathLst>
            </a:custGeom>
            <a:solidFill>
              <a:srgbClr val="F8D8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28">
              <a:extLst>
                <a:ext uri="{FF2B5EF4-FFF2-40B4-BE49-F238E27FC236}">
                  <a16:creationId xmlns:a16="http://schemas.microsoft.com/office/drawing/2014/main" id="{41C94EA9-FB51-AE48-61A2-01D4D01FF4F5}"/>
                </a:ext>
              </a:extLst>
            </p:cNvPr>
            <p:cNvSpPr/>
            <p:nvPr/>
          </p:nvSpPr>
          <p:spPr bwMode="auto">
            <a:xfrm>
              <a:off x="4921250" y="3581400"/>
              <a:ext cx="365125" cy="53975"/>
            </a:xfrm>
            <a:custGeom>
              <a:avLst/>
              <a:gdLst>
                <a:gd name="T0" fmla="*/ 34 w 34"/>
                <a:gd name="T1" fmla="*/ 3 h 5"/>
                <a:gd name="T2" fmla="*/ 7 w 34"/>
                <a:gd name="T3" fmla="*/ 3 h 5"/>
                <a:gd name="T4" fmla="*/ 0 w 34"/>
                <a:gd name="T5" fmla="*/ 2 h 5"/>
                <a:gd name="T6" fmla="*/ 34 w 34"/>
                <a:gd name="T7" fmla="*/ 3 h 5"/>
              </a:gdLst>
              <a:ahLst/>
              <a:cxnLst>
                <a:cxn ang="0">
                  <a:pos x="T0" y="T1"/>
                </a:cxn>
                <a:cxn ang="0">
                  <a:pos x="T2" y="T3"/>
                </a:cxn>
                <a:cxn ang="0">
                  <a:pos x="T4" y="T5"/>
                </a:cxn>
                <a:cxn ang="0">
                  <a:pos x="T6" y="T7"/>
                </a:cxn>
              </a:cxnLst>
              <a:rect l="0" t="0" r="r" b="b"/>
              <a:pathLst>
                <a:path w="34" h="5">
                  <a:moveTo>
                    <a:pt x="34" y="3"/>
                  </a:moveTo>
                  <a:cubicBezTo>
                    <a:pt x="25" y="5"/>
                    <a:pt x="16" y="4"/>
                    <a:pt x="7" y="3"/>
                  </a:cubicBezTo>
                  <a:cubicBezTo>
                    <a:pt x="5" y="3"/>
                    <a:pt x="2" y="4"/>
                    <a:pt x="0" y="2"/>
                  </a:cubicBezTo>
                  <a:cubicBezTo>
                    <a:pt x="11" y="2"/>
                    <a:pt x="23" y="0"/>
                    <a:pt x="34" y="3"/>
                  </a:cubicBezTo>
                  <a:close/>
                </a:path>
              </a:pathLst>
            </a:custGeom>
            <a:solidFill>
              <a:srgbClr val="FAE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29">
              <a:extLst>
                <a:ext uri="{FF2B5EF4-FFF2-40B4-BE49-F238E27FC236}">
                  <a16:creationId xmlns:a16="http://schemas.microsoft.com/office/drawing/2014/main" id="{F3DAC16C-FF70-A30B-4EAB-C340D91F322F}"/>
                </a:ext>
              </a:extLst>
            </p:cNvPr>
            <p:cNvSpPr/>
            <p:nvPr/>
          </p:nvSpPr>
          <p:spPr bwMode="auto">
            <a:xfrm>
              <a:off x="5340350" y="3656013"/>
              <a:ext cx="106363" cy="109538"/>
            </a:xfrm>
            <a:custGeom>
              <a:avLst/>
              <a:gdLst>
                <a:gd name="T0" fmla="*/ 10 w 10"/>
                <a:gd name="T1" fmla="*/ 10 h 10"/>
                <a:gd name="T2" fmla="*/ 0 w 10"/>
                <a:gd name="T3" fmla="*/ 0 h 10"/>
                <a:gd name="T4" fmla="*/ 10 w 10"/>
                <a:gd name="T5" fmla="*/ 10 h 10"/>
              </a:gdLst>
              <a:ahLst/>
              <a:cxnLst>
                <a:cxn ang="0">
                  <a:pos x="T0" y="T1"/>
                </a:cxn>
                <a:cxn ang="0">
                  <a:pos x="T2" y="T3"/>
                </a:cxn>
                <a:cxn ang="0">
                  <a:pos x="T4" y="T5"/>
                </a:cxn>
              </a:cxnLst>
              <a:rect l="0" t="0" r="r" b="b"/>
              <a:pathLst>
                <a:path w="10" h="10">
                  <a:moveTo>
                    <a:pt x="10" y="10"/>
                  </a:moveTo>
                  <a:cubicBezTo>
                    <a:pt x="6" y="7"/>
                    <a:pt x="2" y="5"/>
                    <a:pt x="0" y="0"/>
                  </a:cubicBezTo>
                  <a:cubicBezTo>
                    <a:pt x="4" y="2"/>
                    <a:pt x="8" y="5"/>
                    <a:pt x="10" y="10"/>
                  </a:cubicBezTo>
                  <a:close/>
                </a:path>
              </a:pathLst>
            </a:custGeom>
            <a:solidFill>
              <a:srgbClr val="FAE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30">
              <a:extLst>
                <a:ext uri="{FF2B5EF4-FFF2-40B4-BE49-F238E27FC236}">
                  <a16:creationId xmlns:a16="http://schemas.microsoft.com/office/drawing/2014/main" id="{032B16D8-87D5-B7C3-A076-138F268134C8}"/>
                </a:ext>
              </a:extLst>
            </p:cNvPr>
            <p:cNvSpPr/>
            <p:nvPr/>
          </p:nvSpPr>
          <p:spPr bwMode="auto">
            <a:xfrm>
              <a:off x="4695825" y="4699000"/>
              <a:ext cx="171450" cy="33338"/>
            </a:xfrm>
            <a:custGeom>
              <a:avLst/>
              <a:gdLst>
                <a:gd name="T0" fmla="*/ 0 w 16"/>
                <a:gd name="T1" fmla="*/ 3 h 3"/>
                <a:gd name="T2" fmla="*/ 16 w 16"/>
                <a:gd name="T3" fmla="*/ 2 h 3"/>
                <a:gd name="T4" fmla="*/ 16 w 16"/>
                <a:gd name="T5" fmla="*/ 3 h 3"/>
                <a:gd name="T6" fmla="*/ 0 w 16"/>
                <a:gd name="T7" fmla="*/ 3 h 3"/>
              </a:gdLst>
              <a:ahLst/>
              <a:cxnLst>
                <a:cxn ang="0">
                  <a:pos x="T0" y="T1"/>
                </a:cxn>
                <a:cxn ang="0">
                  <a:pos x="T2" y="T3"/>
                </a:cxn>
                <a:cxn ang="0">
                  <a:pos x="T4" y="T5"/>
                </a:cxn>
                <a:cxn ang="0">
                  <a:pos x="T6" y="T7"/>
                </a:cxn>
              </a:cxnLst>
              <a:rect l="0" t="0" r="r" b="b"/>
              <a:pathLst>
                <a:path w="16" h="3">
                  <a:moveTo>
                    <a:pt x="0" y="3"/>
                  </a:moveTo>
                  <a:cubicBezTo>
                    <a:pt x="5" y="0"/>
                    <a:pt x="11" y="2"/>
                    <a:pt x="16" y="2"/>
                  </a:cubicBezTo>
                  <a:cubicBezTo>
                    <a:pt x="16" y="2"/>
                    <a:pt x="16" y="3"/>
                    <a:pt x="16" y="3"/>
                  </a:cubicBezTo>
                  <a:cubicBezTo>
                    <a:pt x="11" y="3"/>
                    <a:pt x="5" y="3"/>
                    <a:pt x="0" y="3"/>
                  </a:cubicBezTo>
                  <a:close/>
                </a:path>
              </a:pathLst>
            </a:custGeom>
            <a:solidFill>
              <a:srgbClr val="FBF2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31">
              <a:extLst>
                <a:ext uri="{FF2B5EF4-FFF2-40B4-BE49-F238E27FC236}">
                  <a16:creationId xmlns:a16="http://schemas.microsoft.com/office/drawing/2014/main" id="{9BF9439A-6321-4778-31B4-C13340A3781F}"/>
                </a:ext>
              </a:extLst>
            </p:cNvPr>
            <p:cNvSpPr/>
            <p:nvPr/>
          </p:nvSpPr>
          <p:spPr bwMode="auto">
            <a:xfrm>
              <a:off x="1227138" y="3971925"/>
              <a:ext cx="3994150" cy="1009650"/>
            </a:xfrm>
            <a:custGeom>
              <a:avLst/>
              <a:gdLst>
                <a:gd name="T0" fmla="*/ 367 w 372"/>
                <a:gd name="T1" fmla="*/ 62 h 93"/>
                <a:gd name="T2" fmla="*/ 339 w 372"/>
                <a:gd name="T3" fmla="*/ 67 h 93"/>
                <a:gd name="T4" fmla="*/ 339 w 372"/>
                <a:gd name="T5" fmla="*/ 57 h 93"/>
                <a:gd name="T6" fmla="*/ 314 w 372"/>
                <a:gd name="T7" fmla="*/ 57 h 93"/>
                <a:gd name="T8" fmla="*/ 327 w 372"/>
                <a:gd name="T9" fmla="*/ 62 h 93"/>
                <a:gd name="T10" fmla="*/ 315 w 372"/>
                <a:gd name="T11" fmla="*/ 68 h 93"/>
                <a:gd name="T12" fmla="*/ 300 w 372"/>
                <a:gd name="T13" fmla="*/ 73 h 93"/>
                <a:gd name="T14" fmla="*/ 232 w 372"/>
                <a:gd name="T15" fmla="*/ 79 h 93"/>
                <a:gd name="T16" fmla="*/ 226 w 372"/>
                <a:gd name="T17" fmla="*/ 73 h 93"/>
                <a:gd name="T18" fmla="*/ 264 w 372"/>
                <a:gd name="T19" fmla="*/ 67 h 93"/>
                <a:gd name="T20" fmla="*/ 189 w 372"/>
                <a:gd name="T21" fmla="*/ 73 h 93"/>
                <a:gd name="T22" fmla="*/ 181 w 372"/>
                <a:gd name="T23" fmla="*/ 78 h 93"/>
                <a:gd name="T24" fmla="*/ 216 w 372"/>
                <a:gd name="T25" fmla="*/ 78 h 93"/>
                <a:gd name="T26" fmla="*/ 181 w 372"/>
                <a:gd name="T27" fmla="*/ 83 h 93"/>
                <a:gd name="T28" fmla="*/ 114 w 372"/>
                <a:gd name="T29" fmla="*/ 88 h 93"/>
                <a:gd name="T30" fmla="*/ 38 w 372"/>
                <a:gd name="T31" fmla="*/ 93 h 93"/>
                <a:gd name="T32" fmla="*/ 24 w 372"/>
                <a:gd name="T33" fmla="*/ 63 h 93"/>
                <a:gd name="T34" fmla="*/ 21 w 372"/>
                <a:gd name="T35" fmla="*/ 57 h 93"/>
                <a:gd name="T36" fmla="*/ 5 w 372"/>
                <a:gd name="T37" fmla="*/ 46 h 93"/>
                <a:gd name="T38" fmla="*/ 39 w 372"/>
                <a:gd name="T39" fmla="*/ 48 h 93"/>
                <a:gd name="T40" fmla="*/ 27 w 372"/>
                <a:gd name="T41" fmla="*/ 35 h 93"/>
                <a:gd name="T42" fmla="*/ 1 w 372"/>
                <a:gd name="T43" fmla="*/ 28 h 93"/>
                <a:gd name="T44" fmla="*/ 19 w 372"/>
                <a:gd name="T45" fmla="*/ 11 h 93"/>
                <a:gd name="T46" fmla="*/ 35 w 372"/>
                <a:gd name="T47" fmla="*/ 3 h 93"/>
                <a:gd name="T48" fmla="*/ 46 w 372"/>
                <a:gd name="T49" fmla="*/ 9 h 93"/>
                <a:gd name="T50" fmla="*/ 71 w 372"/>
                <a:gd name="T51" fmla="*/ 15 h 93"/>
                <a:gd name="T52" fmla="*/ 79 w 372"/>
                <a:gd name="T53" fmla="*/ 32 h 93"/>
                <a:gd name="T54" fmla="*/ 121 w 372"/>
                <a:gd name="T55" fmla="*/ 25 h 93"/>
                <a:gd name="T56" fmla="*/ 148 w 372"/>
                <a:gd name="T57" fmla="*/ 30 h 93"/>
                <a:gd name="T58" fmla="*/ 185 w 372"/>
                <a:gd name="T59" fmla="*/ 29 h 93"/>
                <a:gd name="T60" fmla="*/ 207 w 372"/>
                <a:gd name="T61" fmla="*/ 28 h 93"/>
                <a:gd name="T62" fmla="*/ 240 w 372"/>
                <a:gd name="T63" fmla="*/ 27 h 93"/>
                <a:gd name="T64" fmla="*/ 255 w 372"/>
                <a:gd name="T65" fmla="*/ 34 h 93"/>
                <a:gd name="T66" fmla="*/ 278 w 372"/>
                <a:gd name="T67" fmla="*/ 34 h 93"/>
                <a:gd name="T68" fmla="*/ 300 w 372"/>
                <a:gd name="T69" fmla="*/ 35 h 93"/>
                <a:gd name="T70" fmla="*/ 314 w 372"/>
                <a:gd name="T71" fmla="*/ 47 h 93"/>
                <a:gd name="T72" fmla="*/ 367 w 372"/>
                <a:gd name="T73" fmla="*/ 4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2" h="93">
                  <a:moveTo>
                    <a:pt x="370" y="56"/>
                  </a:moveTo>
                  <a:cubicBezTo>
                    <a:pt x="369" y="58"/>
                    <a:pt x="368" y="60"/>
                    <a:pt x="367" y="62"/>
                  </a:cubicBezTo>
                  <a:cubicBezTo>
                    <a:pt x="364" y="70"/>
                    <a:pt x="359" y="72"/>
                    <a:pt x="352" y="68"/>
                  </a:cubicBezTo>
                  <a:cubicBezTo>
                    <a:pt x="348" y="66"/>
                    <a:pt x="343" y="67"/>
                    <a:pt x="339" y="67"/>
                  </a:cubicBezTo>
                  <a:cubicBezTo>
                    <a:pt x="337" y="67"/>
                    <a:pt x="334" y="66"/>
                    <a:pt x="335" y="62"/>
                  </a:cubicBezTo>
                  <a:cubicBezTo>
                    <a:pt x="336" y="60"/>
                    <a:pt x="341" y="60"/>
                    <a:pt x="339" y="57"/>
                  </a:cubicBezTo>
                  <a:cubicBezTo>
                    <a:pt x="337" y="55"/>
                    <a:pt x="333" y="53"/>
                    <a:pt x="331" y="54"/>
                  </a:cubicBezTo>
                  <a:cubicBezTo>
                    <a:pt x="326" y="57"/>
                    <a:pt x="320" y="54"/>
                    <a:pt x="314" y="57"/>
                  </a:cubicBezTo>
                  <a:cubicBezTo>
                    <a:pt x="316" y="60"/>
                    <a:pt x="318" y="61"/>
                    <a:pt x="321" y="60"/>
                  </a:cubicBezTo>
                  <a:cubicBezTo>
                    <a:pt x="324" y="59"/>
                    <a:pt x="326" y="60"/>
                    <a:pt x="327" y="62"/>
                  </a:cubicBezTo>
                  <a:cubicBezTo>
                    <a:pt x="328" y="65"/>
                    <a:pt x="325" y="66"/>
                    <a:pt x="323" y="67"/>
                  </a:cubicBezTo>
                  <a:cubicBezTo>
                    <a:pt x="321" y="68"/>
                    <a:pt x="318" y="69"/>
                    <a:pt x="315" y="68"/>
                  </a:cubicBezTo>
                  <a:cubicBezTo>
                    <a:pt x="312" y="66"/>
                    <a:pt x="310" y="67"/>
                    <a:pt x="309" y="70"/>
                  </a:cubicBezTo>
                  <a:cubicBezTo>
                    <a:pt x="306" y="73"/>
                    <a:pt x="302" y="74"/>
                    <a:pt x="300" y="73"/>
                  </a:cubicBezTo>
                  <a:cubicBezTo>
                    <a:pt x="285" y="66"/>
                    <a:pt x="271" y="74"/>
                    <a:pt x="257" y="74"/>
                  </a:cubicBezTo>
                  <a:cubicBezTo>
                    <a:pt x="249" y="74"/>
                    <a:pt x="240" y="74"/>
                    <a:pt x="232" y="79"/>
                  </a:cubicBezTo>
                  <a:cubicBezTo>
                    <a:pt x="228" y="81"/>
                    <a:pt x="221" y="79"/>
                    <a:pt x="216" y="78"/>
                  </a:cubicBezTo>
                  <a:cubicBezTo>
                    <a:pt x="217" y="73"/>
                    <a:pt x="222" y="74"/>
                    <a:pt x="226" y="73"/>
                  </a:cubicBezTo>
                  <a:cubicBezTo>
                    <a:pt x="236" y="72"/>
                    <a:pt x="247" y="70"/>
                    <a:pt x="257" y="70"/>
                  </a:cubicBezTo>
                  <a:cubicBezTo>
                    <a:pt x="260" y="69"/>
                    <a:pt x="263" y="69"/>
                    <a:pt x="264" y="67"/>
                  </a:cubicBezTo>
                  <a:cubicBezTo>
                    <a:pt x="264" y="66"/>
                    <a:pt x="264" y="65"/>
                    <a:pt x="264" y="65"/>
                  </a:cubicBezTo>
                  <a:cubicBezTo>
                    <a:pt x="238" y="64"/>
                    <a:pt x="213" y="63"/>
                    <a:pt x="189" y="73"/>
                  </a:cubicBezTo>
                  <a:cubicBezTo>
                    <a:pt x="183" y="75"/>
                    <a:pt x="176" y="73"/>
                    <a:pt x="169" y="76"/>
                  </a:cubicBezTo>
                  <a:cubicBezTo>
                    <a:pt x="173" y="78"/>
                    <a:pt x="177" y="78"/>
                    <a:pt x="181" y="78"/>
                  </a:cubicBezTo>
                  <a:cubicBezTo>
                    <a:pt x="191" y="77"/>
                    <a:pt x="200" y="78"/>
                    <a:pt x="209" y="76"/>
                  </a:cubicBezTo>
                  <a:cubicBezTo>
                    <a:pt x="211" y="76"/>
                    <a:pt x="214" y="76"/>
                    <a:pt x="216" y="78"/>
                  </a:cubicBezTo>
                  <a:cubicBezTo>
                    <a:pt x="214" y="81"/>
                    <a:pt x="212" y="81"/>
                    <a:pt x="210" y="81"/>
                  </a:cubicBezTo>
                  <a:cubicBezTo>
                    <a:pt x="200" y="80"/>
                    <a:pt x="190" y="83"/>
                    <a:pt x="181" y="83"/>
                  </a:cubicBezTo>
                  <a:cubicBezTo>
                    <a:pt x="177" y="84"/>
                    <a:pt x="172" y="83"/>
                    <a:pt x="168" y="83"/>
                  </a:cubicBezTo>
                  <a:cubicBezTo>
                    <a:pt x="150" y="83"/>
                    <a:pt x="132" y="87"/>
                    <a:pt x="114" y="88"/>
                  </a:cubicBezTo>
                  <a:cubicBezTo>
                    <a:pt x="99" y="89"/>
                    <a:pt x="84" y="90"/>
                    <a:pt x="69" y="91"/>
                  </a:cubicBezTo>
                  <a:cubicBezTo>
                    <a:pt x="59" y="92"/>
                    <a:pt x="49" y="93"/>
                    <a:pt x="38" y="93"/>
                  </a:cubicBezTo>
                  <a:cubicBezTo>
                    <a:pt x="29" y="93"/>
                    <a:pt x="26" y="87"/>
                    <a:pt x="22" y="80"/>
                  </a:cubicBezTo>
                  <a:cubicBezTo>
                    <a:pt x="19" y="75"/>
                    <a:pt x="18" y="68"/>
                    <a:pt x="24" y="63"/>
                  </a:cubicBezTo>
                  <a:cubicBezTo>
                    <a:pt x="25" y="62"/>
                    <a:pt x="26" y="61"/>
                    <a:pt x="25" y="59"/>
                  </a:cubicBezTo>
                  <a:cubicBezTo>
                    <a:pt x="25" y="57"/>
                    <a:pt x="23" y="57"/>
                    <a:pt x="21" y="57"/>
                  </a:cubicBezTo>
                  <a:cubicBezTo>
                    <a:pt x="19" y="57"/>
                    <a:pt x="16" y="58"/>
                    <a:pt x="13" y="57"/>
                  </a:cubicBezTo>
                  <a:cubicBezTo>
                    <a:pt x="7" y="56"/>
                    <a:pt x="4" y="53"/>
                    <a:pt x="5" y="46"/>
                  </a:cubicBezTo>
                  <a:cubicBezTo>
                    <a:pt x="9" y="52"/>
                    <a:pt x="15" y="49"/>
                    <a:pt x="20" y="49"/>
                  </a:cubicBezTo>
                  <a:cubicBezTo>
                    <a:pt x="27" y="49"/>
                    <a:pt x="33" y="48"/>
                    <a:pt x="39" y="48"/>
                  </a:cubicBezTo>
                  <a:cubicBezTo>
                    <a:pt x="44" y="48"/>
                    <a:pt x="46" y="45"/>
                    <a:pt x="43" y="41"/>
                  </a:cubicBezTo>
                  <a:cubicBezTo>
                    <a:pt x="38" y="32"/>
                    <a:pt x="36" y="31"/>
                    <a:pt x="27" y="35"/>
                  </a:cubicBezTo>
                  <a:cubicBezTo>
                    <a:pt x="21" y="38"/>
                    <a:pt x="14" y="37"/>
                    <a:pt x="8" y="37"/>
                  </a:cubicBezTo>
                  <a:cubicBezTo>
                    <a:pt x="3" y="36"/>
                    <a:pt x="3" y="31"/>
                    <a:pt x="1" y="28"/>
                  </a:cubicBezTo>
                  <a:cubicBezTo>
                    <a:pt x="0" y="25"/>
                    <a:pt x="3" y="24"/>
                    <a:pt x="5" y="23"/>
                  </a:cubicBezTo>
                  <a:cubicBezTo>
                    <a:pt x="10" y="19"/>
                    <a:pt x="15" y="15"/>
                    <a:pt x="19" y="11"/>
                  </a:cubicBezTo>
                  <a:cubicBezTo>
                    <a:pt x="22" y="7"/>
                    <a:pt x="25" y="4"/>
                    <a:pt x="30" y="6"/>
                  </a:cubicBezTo>
                  <a:cubicBezTo>
                    <a:pt x="33" y="8"/>
                    <a:pt x="34" y="4"/>
                    <a:pt x="35" y="3"/>
                  </a:cubicBezTo>
                  <a:cubicBezTo>
                    <a:pt x="37" y="0"/>
                    <a:pt x="39" y="1"/>
                    <a:pt x="41" y="4"/>
                  </a:cubicBezTo>
                  <a:cubicBezTo>
                    <a:pt x="44" y="5"/>
                    <a:pt x="44" y="8"/>
                    <a:pt x="46" y="9"/>
                  </a:cubicBezTo>
                  <a:cubicBezTo>
                    <a:pt x="51" y="15"/>
                    <a:pt x="58" y="14"/>
                    <a:pt x="65" y="14"/>
                  </a:cubicBezTo>
                  <a:cubicBezTo>
                    <a:pt x="67" y="14"/>
                    <a:pt x="69" y="13"/>
                    <a:pt x="71" y="15"/>
                  </a:cubicBezTo>
                  <a:cubicBezTo>
                    <a:pt x="72" y="18"/>
                    <a:pt x="71" y="20"/>
                    <a:pt x="71" y="23"/>
                  </a:cubicBezTo>
                  <a:cubicBezTo>
                    <a:pt x="70" y="31"/>
                    <a:pt x="70" y="31"/>
                    <a:pt x="79" y="32"/>
                  </a:cubicBezTo>
                  <a:cubicBezTo>
                    <a:pt x="92" y="32"/>
                    <a:pt x="104" y="31"/>
                    <a:pt x="115" y="23"/>
                  </a:cubicBezTo>
                  <a:cubicBezTo>
                    <a:pt x="117" y="23"/>
                    <a:pt x="119" y="23"/>
                    <a:pt x="121" y="25"/>
                  </a:cubicBezTo>
                  <a:cubicBezTo>
                    <a:pt x="128" y="32"/>
                    <a:pt x="129" y="33"/>
                    <a:pt x="138" y="29"/>
                  </a:cubicBezTo>
                  <a:cubicBezTo>
                    <a:pt x="141" y="28"/>
                    <a:pt x="144" y="28"/>
                    <a:pt x="148" y="30"/>
                  </a:cubicBezTo>
                  <a:cubicBezTo>
                    <a:pt x="149" y="31"/>
                    <a:pt x="151" y="32"/>
                    <a:pt x="153" y="31"/>
                  </a:cubicBezTo>
                  <a:cubicBezTo>
                    <a:pt x="163" y="25"/>
                    <a:pt x="174" y="34"/>
                    <a:pt x="185" y="29"/>
                  </a:cubicBezTo>
                  <a:cubicBezTo>
                    <a:pt x="186" y="28"/>
                    <a:pt x="188" y="29"/>
                    <a:pt x="190" y="29"/>
                  </a:cubicBezTo>
                  <a:cubicBezTo>
                    <a:pt x="196" y="32"/>
                    <a:pt x="202" y="32"/>
                    <a:pt x="207" y="28"/>
                  </a:cubicBezTo>
                  <a:cubicBezTo>
                    <a:pt x="209" y="26"/>
                    <a:pt x="212" y="26"/>
                    <a:pt x="214" y="27"/>
                  </a:cubicBezTo>
                  <a:cubicBezTo>
                    <a:pt x="223" y="34"/>
                    <a:pt x="232" y="30"/>
                    <a:pt x="240" y="27"/>
                  </a:cubicBezTo>
                  <a:cubicBezTo>
                    <a:pt x="245" y="25"/>
                    <a:pt x="248" y="23"/>
                    <a:pt x="250" y="29"/>
                  </a:cubicBezTo>
                  <a:cubicBezTo>
                    <a:pt x="250" y="32"/>
                    <a:pt x="254" y="32"/>
                    <a:pt x="255" y="34"/>
                  </a:cubicBezTo>
                  <a:cubicBezTo>
                    <a:pt x="259" y="39"/>
                    <a:pt x="264" y="38"/>
                    <a:pt x="268" y="35"/>
                  </a:cubicBezTo>
                  <a:cubicBezTo>
                    <a:pt x="272" y="31"/>
                    <a:pt x="275" y="32"/>
                    <a:pt x="278" y="34"/>
                  </a:cubicBezTo>
                  <a:cubicBezTo>
                    <a:pt x="282" y="39"/>
                    <a:pt x="285" y="37"/>
                    <a:pt x="289" y="34"/>
                  </a:cubicBezTo>
                  <a:cubicBezTo>
                    <a:pt x="293" y="32"/>
                    <a:pt x="296" y="33"/>
                    <a:pt x="300" y="35"/>
                  </a:cubicBezTo>
                  <a:cubicBezTo>
                    <a:pt x="301" y="36"/>
                    <a:pt x="301" y="37"/>
                    <a:pt x="301" y="38"/>
                  </a:cubicBezTo>
                  <a:cubicBezTo>
                    <a:pt x="302" y="46"/>
                    <a:pt x="308" y="47"/>
                    <a:pt x="314" y="47"/>
                  </a:cubicBezTo>
                  <a:cubicBezTo>
                    <a:pt x="322" y="48"/>
                    <a:pt x="330" y="46"/>
                    <a:pt x="338" y="45"/>
                  </a:cubicBezTo>
                  <a:cubicBezTo>
                    <a:pt x="348" y="44"/>
                    <a:pt x="358" y="42"/>
                    <a:pt x="367" y="48"/>
                  </a:cubicBezTo>
                  <a:cubicBezTo>
                    <a:pt x="370" y="50"/>
                    <a:pt x="372" y="52"/>
                    <a:pt x="370" y="56"/>
                  </a:cubicBezTo>
                  <a:close/>
                </a:path>
              </a:pathLst>
            </a:custGeom>
            <a:solidFill>
              <a:srgbClr val="FAE1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32">
              <a:extLst>
                <a:ext uri="{FF2B5EF4-FFF2-40B4-BE49-F238E27FC236}">
                  <a16:creationId xmlns:a16="http://schemas.microsoft.com/office/drawing/2014/main" id="{8C5E6F6C-D46E-21DC-F06D-37F5474CCD90}"/>
                </a:ext>
              </a:extLst>
            </p:cNvPr>
            <p:cNvSpPr/>
            <p:nvPr/>
          </p:nvSpPr>
          <p:spPr bwMode="auto">
            <a:xfrm>
              <a:off x="1260475" y="4460875"/>
              <a:ext cx="1909763" cy="552450"/>
            </a:xfrm>
            <a:custGeom>
              <a:avLst/>
              <a:gdLst>
                <a:gd name="T0" fmla="*/ 2 w 178"/>
                <a:gd name="T1" fmla="*/ 1 h 51"/>
                <a:gd name="T2" fmla="*/ 15 w 178"/>
                <a:gd name="T3" fmla="*/ 11 h 51"/>
                <a:gd name="T4" fmla="*/ 21 w 178"/>
                <a:gd name="T5" fmla="*/ 9 h 51"/>
                <a:gd name="T6" fmla="*/ 27 w 178"/>
                <a:gd name="T7" fmla="*/ 14 h 51"/>
                <a:gd name="T8" fmla="*/ 23 w 178"/>
                <a:gd name="T9" fmla="*/ 19 h 51"/>
                <a:gd name="T10" fmla="*/ 19 w 178"/>
                <a:gd name="T11" fmla="*/ 26 h 51"/>
                <a:gd name="T12" fmla="*/ 46 w 178"/>
                <a:gd name="T13" fmla="*/ 47 h 51"/>
                <a:gd name="T14" fmla="*/ 95 w 178"/>
                <a:gd name="T15" fmla="*/ 43 h 51"/>
                <a:gd name="T16" fmla="*/ 173 w 178"/>
                <a:gd name="T17" fmla="*/ 38 h 51"/>
                <a:gd name="T18" fmla="*/ 178 w 178"/>
                <a:gd name="T19" fmla="*/ 38 h 51"/>
                <a:gd name="T20" fmla="*/ 175 w 178"/>
                <a:gd name="T21" fmla="*/ 39 h 51"/>
                <a:gd name="T22" fmla="*/ 123 w 178"/>
                <a:gd name="T23" fmla="*/ 43 h 51"/>
                <a:gd name="T24" fmla="*/ 59 w 178"/>
                <a:gd name="T25" fmla="*/ 48 h 51"/>
                <a:gd name="T26" fmla="*/ 57 w 178"/>
                <a:gd name="T27" fmla="*/ 49 h 51"/>
                <a:gd name="T28" fmla="*/ 38 w 178"/>
                <a:gd name="T29" fmla="*/ 49 h 51"/>
                <a:gd name="T30" fmla="*/ 16 w 178"/>
                <a:gd name="T31" fmla="*/ 37 h 51"/>
                <a:gd name="T32" fmla="*/ 8 w 178"/>
                <a:gd name="T33" fmla="*/ 29 h 51"/>
                <a:gd name="T34" fmla="*/ 1 w 178"/>
                <a:gd name="T35" fmla="*/ 14 h 51"/>
                <a:gd name="T36" fmla="*/ 0 w 178"/>
                <a:gd name="T37" fmla="*/ 1 h 51"/>
                <a:gd name="T38" fmla="*/ 0 w 178"/>
                <a:gd name="T39" fmla="*/ 0 h 51"/>
                <a:gd name="T40" fmla="*/ 2 w 178"/>
                <a:gd name="T41" fmla="*/ 0 h 51"/>
                <a:gd name="T42" fmla="*/ 2 w 178"/>
                <a:gd name="T4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8" h="51">
                  <a:moveTo>
                    <a:pt x="2" y="1"/>
                  </a:moveTo>
                  <a:cubicBezTo>
                    <a:pt x="3" y="8"/>
                    <a:pt x="8" y="12"/>
                    <a:pt x="15" y="11"/>
                  </a:cubicBezTo>
                  <a:cubicBezTo>
                    <a:pt x="17" y="10"/>
                    <a:pt x="19" y="9"/>
                    <a:pt x="21" y="9"/>
                  </a:cubicBezTo>
                  <a:cubicBezTo>
                    <a:pt x="24" y="9"/>
                    <a:pt x="26" y="11"/>
                    <a:pt x="27" y="14"/>
                  </a:cubicBezTo>
                  <a:cubicBezTo>
                    <a:pt x="28" y="16"/>
                    <a:pt x="26" y="18"/>
                    <a:pt x="23" y="19"/>
                  </a:cubicBezTo>
                  <a:cubicBezTo>
                    <a:pt x="21" y="20"/>
                    <a:pt x="18" y="21"/>
                    <a:pt x="19" y="26"/>
                  </a:cubicBezTo>
                  <a:cubicBezTo>
                    <a:pt x="24" y="44"/>
                    <a:pt x="27" y="49"/>
                    <a:pt x="46" y="47"/>
                  </a:cubicBezTo>
                  <a:cubicBezTo>
                    <a:pt x="62" y="46"/>
                    <a:pt x="79" y="43"/>
                    <a:pt x="95" y="43"/>
                  </a:cubicBezTo>
                  <a:cubicBezTo>
                    <a:pt x="121" y="42"/>
                    <a:pt x="147" y="37"/>
                    <a:pt x="173" y="38"/>
                  </a:cubicBezTo>
                  <a:cubicBezTo>
                    <a:pt x="174" y="38"/>
                    <a:pt x="176" y="38"/>
                    <a:pt x="178" y="38"/>
                  </a:cubicBezTo>
                  <a:cubicBezTo>
                    <a:pt x="177" y="38"/>
                    <a:pt x="176" y="39"/>
                    <a:pt x="175" y="39"/>
                  </a:cubicBezTo>
                  <a:cubicBezTo>
                    <a:pt x="158" y="38"/>
                    <a:pt x="140" y="41"/>
                    <a:pt x="123" y="43"/>
                  </a:cubicBezTo>
                  <a:cubicBezTo>
                    <a:pt x="102" y="44"/>
                    <a:pt x="81" y="46"/>
                    <a:pt x="59" y="48"/>
                  </a:cubicBezTo>
                  <a:cubicBezTo>
                    <a:pt x="59" y="48"/>
                    <a:pt x="58" y="48"/>
                    <a:pt x="57" y="49"/>
                  </a:cubicBezTo>
                  <a:cubicBezTo>
                    <a:pt x="51" y="49"/>
                    <a:pt x="44" y="48"/>
                    <a:pt x="38" y="49"/>
                  </a:cubicBezTo>
                  <a:cubicBezTo>
                    <a:pt x="27" y="51"/>
                    <a:pt x="21" y="45"/>
                    <a:pt x="16" y="37"/>
                  </a:cubicBezTo>
                  <a:cubicBezTo>
                    <a:pt x="15" y="33"/>
                    <a:pt x="12" y="30"/>
                    <a:pt x="8" y="29"/>
                  </a:cubicBezTo>
                  <a:cubicBezTo>
                    <a:pt x="2" y="26"/>
                    <a:pt x="1" y="20"/>
                    <a:pt x="1" y="14"/>
                  </a:cubicBezTo>
                  <a:cubicBezTo>
                    <a:pt x="0" y="10"/>
                    <a:pt x="0" y="6"/>
                    <a:pt x="0" y="1"/>
                  </a:cubicBezTo>
                  <a:cubicBezTo>
                    <a:pt x="0" y="1"/>
                    <a:pt x="0" y="0"/>
                    <a:pt x="0" y="0"/>
                  </a:cubicBezTo>
                  <a:cubicBezTo>
                    <a:pt x="1" y="0"/>
                    <a:pt x="1" y="0"/>
                    <a:pt x="2" y="0"/>
                  </a:cubicBezTo>
                  <a:cubicBezTo>
                    <a:pt x="2" y="0"/>
                    <a:pt x="2" y="1"/>
                    <a:pt x="2" y="1"/>
                  </a:cubicBezTo>
                  <a:close/>
                </a:path>
              </a:pathLst>
            </a:custGeom>
            <a:solidFill>
              <a:srgbClr val="FAEB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33">
              <a:extLst>
                <a:ext uri="{FF2B5EF4-FFF2-40B4-BE49-F238E27FC236}">
                  <a16:creationId xmlns:a16="http://schemas.microsoft.com/office/drawing/2014/main" id="{78BCCB00-CE1F-10E1-A6F2-C238FB1B2AD5}"/>
                </a:ext>
              </a:extLst>
            </p:cNvPr>
            <p:cNvSpPr/>
            <p:nvPr/>
          </p:nvSpPr>
          <p:spPr bwMode="auto">
            <a:xfrm>
              <a:off x="1731963" y="3319463"/>
              <a:ext cx="1363663" cy="955675"/>
            </a:xfrm>
            <a:custGeom>
              <a:avLst/>
              <a:gdLst>
                <a:gd name="T0" fmla="*/ 127 w 127"/>
                <a:gd name="T1" fmla="*/ 16 h 88"/>
                <a:gd name="T2" fmla="*/ 123 w 127"/>
                <a:gd name="T3" fmla="*/ 24 h 88"/>
                <a:gd name="T4" fmla="*/ 117 w 127"/>
                <a:gd name="T5" fmla="*/ 26 h 88"/>
                <a:gd name="T6" fmla="*/ 115 w 127"/>
                <a:gd name="T7" fmla="*/ 34 h 88"/>
                <a:gd name="T8" fmla="*/ 117 w 127"/>
                <a:gd name="T9" fmla="*/ 38 h 88"/>
                <a:gd name="T10" fmla="*/ 125 w 127"/>
                <a:gd name="T11" fmla="*/ 51 h 88"/>
                <a:gd name="T12" fmla="*/ 122 w 127"/>
                <a:gd name="T13" fmla="*/ 77 h 88"/>
                <a:gd name="T14" fmla="*/ 119 w 127"/>
                <a:gd name="T15" fmla="*/ 84 h 88"/>
                <a:gd name="T16" fmla="*/ 111 w 127"/>
                <a:gd name="T17" fmla="*/ 87 h 88"/>
                <a:gd name="T18" fmla="*/ 109 w 127"/>
                <a:gd name="T19" fmla="*/ 80 h 88"/>
                <a:gd name="T20" fmla="*/ 112 w 127"/>
                <a:gd name="T21" fmla="*/ 64 h 88"/>
                <a:gd name="T22" fmla="*/ 111 w 127"/>
                <a:gd name="T23" fmla="*/ 57 h 88"/>
                <a:gd name="T24" fmla="*/ 104 w 127"/>
                <a:gd name="T25" fmla="*/ 61 h 88"/>
                <a:gd name="T26" fmla="*/ 101 w 127"/>
                <a:gd name="T27" fmla="*/ 72 h 88"/>
                <a:gd name="T28" fmla="*/ 97 w 127"/>
                <a:gd name="T29" fmla="*/ 83 h 88"/>
                <a:gd name="T30" fmla="*/ 90 w 127"/>
                <a:gd name="T31" fmla="*/ 87 h 88"/>
                <a:gd name="T32" fmla="*/ 86 w 127"/>
                <a:gd name="T33" fmla="*/ 80 h 88"/>
                <a:gd name="T34" fmla="*/ 89 w 127"/>
                <a:gd name="T35" fmla="*/ 66 h 88"/>
                <a:gd name="T36" fmla="*/ 88 w 127"/>
                <a:gd name="T37" fmla="*/ 58 h 88"/>
                <a:gd name="T38" fmla="*/ 80 w 127"/>
                <a:gd name="T39" fmla="*/ 61 h 88"/>
                <a:gd name="T40" fmla="*/ 72 w 127"/>
                <a:gd name="T41" fmla="*/ 68 h 88"/>
                <a:gd name="T42" fmla="*/ 67 w 127"/>
                <a:gd name="T43" fmla="*/ 66 h 88"/>
                <a:gd name="T44" fmla="*/ 64 w 127"/>
                <a:gd name="T45" fmla="*/ 55 h 88"/>
                <a:gd name="T46" fmla="*/ 59 w 127"/>
                <a:gd name="T47" fmla="*/ 36 h 88"/>
                <a:gd name="T48" fmla="*/ 51 w 127"/>
                <a:gd name="T49" fmla="*/ 33 h 88"/>
                <a:gd name="T50" fmla="*/ 36 w 127"/>
                <a:gd name="T51" fmla="*/ 33 h 88"/>
                <a:gd name="T52" fmla="*/ 12 w 127"/>
                <a:gd name="T53" fmla="*/ 41 h 88"/>
                <a:gd name="T54" fmla="*/ 7 w 127"/>
                <a:gd name="T55" fmla="*/ 42 h 88"/>
                <a:gd name="T56" fmla="*/ 4 w 127"/>
                <a:gd name="T57" fmla="*/ 40 h 88"/>
                <a:gd name="T58" fmla="*/ 1 w 127"/>
                <a:gd name="T59" fmla="*/ 25 h 88"/>
                <a:gd name="T60" fmla="*/ 6 w 127"/>
                <a:gd name="T61" fmla="*/ 24 h 88"/>
                <a:gd name="T62" fmla="*/ 14 w 127"/>
                <a:gd name="T63" fmla="*/ 23 h 88"/>
                <a:gd name="T64" fmla="*/ 23 w 127"/>
                <a:gd name="T65" fmla="*/ 20 h 88"/>
                <a:gd name="T66" fmla="*/ 32 w 127"/>
                <a:gd name="T67" fmla="*/ 21 h 88"/>
                <a:gd name="T68" fmla="*/ 41 w 127"/>
                <a:gd name="T69" fmla="*/ 24 h 88"/>
                <a:gd name="T70" fmla="*/ 52 w 127"/>
                <a:gd name="T71" fmla="*/ 21 h 88"/>
                <a:gd name="T72" fmla="*/ 53 w 127"/>
                <a:gd name="T73" fmla="*/ 18 h 88"/>
                <a:gd name="T74" fmla="*/ 76 w 127"/>
                <a:gd name="T75" fmla="*/ 9 h 88"/>
                <a:gd name="T76" fmla="*/ 112 w 127"/>
                <a:gd name="T77" fmla="*/ 3 h 88"/>
                <a:gd name="T78" fmla="*/ 127 w 127"/>
                <a:gd name="T79" fmla="*/ 13 h 88"/>
                <a:gd name="T80" fmla="*/ 127 w 127"/>
                <a:gd name="T81"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7" h="88">
                  <a:moveTo>
                    <a:pt x="127" y="16"/>
                  </a:moveTo>
                  <a:cubicBezTo>
                    <a:pt x="125" y="18"/>
                    <a:pt x="127" y="23"/>
                    <a:pt x="123" y="24"/>
                  </a:cubicBezTo>
                  <a:cubicBezTo>
                    <a:pt x="121" y="25"/>
                    <a:pt x="119" y="25"/>
                    <a:pt x="117" y="26"/>
                  </a:cubicBezTo>
                  <a:cubicBezTo>
                    <a:pt x="110" y="28"/>
                    <a:pt x="110" y="28"/>
                    <a:pt x="115" y="34"/>
                  </a:cubicBezTo>
                  <a:cubicBezTo>
                    <a:pt x="116" y="36"/>
                    <a:pt x="117" y="37"/>
                    <a:pt x="117" y="38"/>
                  </a:cubicBezTo>
                  <a:cubicBezTo>
                    <a:pt x="116" y="45"/>
                    <a:pt x="121" y="48"/>
                    <a:pt x="125" y="51"/>
                  </a:cubicBezTo>
                  <a:cubicBezTo>
                    <a:pt x="124" y="60"/>
                    <a:pt x="124" y="69"/>
                    <a:pt x="122" y="77"/>
                  </a:cubicBezTo>
                  <a:cubicBezTo>
                    <a:pt x="121" y="79"/>
                    <a:pt x="121" y="82"/>
                    <a:pt x="119" y="84"/>
                  </a:cubicBezTo>
                  <a:cubicBezTo>
                    <a:pt x="117" y="87"/>
                    <a:pt x="115" y="88"/>
                    <a:pt x="111" y="87"/>
                  </a:cubicBezTo>
                  <a:cubicBezTo>
                    <a:pt x="108" y="86"/>
                    <a:pt x="108" y="83"/>
                    <a:pt x="109" y="80"/>
                  </a:cubicBezTo>
                  <a:cubicBezTo>
                    <a:pt x="109" y="75"/>
                    <a:pt x="111" y="69"/>
                    <a:pt x="112" y="64"/>
                  </a:cubicBezTo>
                  <a:cubicBezTo>
                    <a:pt x="112" y="62"/>
                    <a:pt x="114" y="59"/>
                    <a:pt x="111" y="57"/>
                  </a:cubicBezTo>
                  <a:cubicBezTo>
                    <a:pt x="108" y="56"/>
                    <a:pt x="106" y="58"/>
                    <a:pt x="104" y="61"/>
                  </a:cubicBezTo>
                  <a:cubicBezTo>
                    <a:pt x="102" y="64"/>
                    <a:pt x="102" y="68"/>
                    <a:pt x="101" y="72"/>
                  </a:cubicBezTo>
                  <a:cubicBezTo>
                    <a:pt x="100" y="76"/>
                    <a:pt x="100" y="80"/>
                    <a:pt x="97" y="83"/>
                  </a:cubicBezTo>
                  <a:cubicBezTo>
                    <a:pt x="96" y="86"/>
                    <a:pt x="93" y="88"/>
                    <a:pt x="90" y="87"/>
                  </a:cubicBezTo>
                  <a:cubicBezTo>
                    <a:pt x="86" y="86"/>
                    <a:pt x="86" y="83"/>
                    <a:pt x="86" y="80"/>
                  </a:cubicBezTo>
                  <a:cubicBezTo>
                    <a:pt x="86" y="75"/>
                    <a:pt x="88" y="70"/>
                    <a:pt x="89" y="66"/>
                  </a:cubicBezTo>
                  <a:cubicBezTo>
                    <a:pt x="89" y="63"/>
                    <a:pt x="91" y="60"/>
                    <a:pt x="88" y="58"/>
                  </a:cubicBezTo>
                  <a:cubicBezTo>
                    <a:pt x="85" y="56"/>
                    <a:pt x="82" y="59"/>
                    <a:pt x="80" y="61"/>
                  </a:cubicBezTo>
                  <a:cubicBezTo>
                    <a:pt x="78" y="64"/>
                    <a:pt x="76" y="68"/>
                    <a:pt x="72" y="68"/>
                  </a:cubicBezTo>
                  <a:cubicBezTo>
                    <a:pt x="70" y="68"/>
                    <a:pt x="69" y="67"/>
                    <a:pt x="67" y="66"/>
                  </a:cubicBezTo>
                  <a:cubicBezTo>
                    <a:pt x="59" y="63"/>
                    <a:pt x="59" y="62"/>
                    <a:pt x="64" y="55"/>
                  </a:cubicBezTo>
                  <a:cubicBezTo>
                    <a:pt x="70" y="47"/>
                    <a:pt x="68" y="40"/>
                    <a:pt x="59" y="36"/>
                  </a:cubicBezTo>
                  <a:cubicBezTo>
                    <a:pt x="56" y="35"/>
                    <a:pt x="53" y="34"/>
                    <a:pt x="51" y="33"/>
                  </a:cubicBezTo>
                  <a:cubicBezTo>
                    <a:pt x="46" y="32"/>
                    <a:pt x="41" y="32"/>
                    <a:pt x="36" y="33"/>
                  </a:cubicBezTo>
                  <a:cubicBezTo>
                    <a:pt x="28" y="36"/>
                    <a:pt x="19" y="38"/>
                    <a:pt x="12" y="41"/>
                  </a:cubicBezTo>
                  <a:cubicBezTo>
                    <a:pt x="10" y="42"/>
                    <a:pt x="9" y="42"/>
                    <a:pt x="7" y="42"/>
                  </a:cubicBezTo>
                  <a:cubicBezTo>
                    <a:pt x="6" y="41"/>
                    <a:pt x="4" y="40"/>
                    <a:pt x="4" y="40"/>
                  </a:cubicBezTo>
                  <a:cubicBezTo>
                    <a:pt x="6" y="34"/>
                    <a:pt x="3" y="30"/>
                    <a:pt x="1" y="25"/>
                  </a:cubicBezTo>
                  <a:cubicBezTo>
                    <a:pt x="0" y="22"/>
                    <a:pt x="5" y="22"/>
                    <a:pt x="6" y="24"/>
                  </a:cubicBezTo>
                  <a:cubicBezTo>
                    <a:pt x="10" y="28"/>
                    <a:pt x="12" y="27"/>
                    <a:pt x="14" y="23"/>
                  </a:cubicBezTo>
                  <a:cubicBezTo>
                    <a:pt x="16" y="20"/>
                    <a:pt x="19" y="18"/>
                    <a:pt x="23" y="20"/>
                  </a:cubicBezTo>
                  <a:cubicBezTo>
                    <a:pt x="26" y="21"/>
                    <a:pt x="29" y="21"/>
                    <a:pt x="32" y="21"/>
                  </a:cubicBezTo>
                  <a:cubicBezTo>
                    <a:pt x="36" y="20"/>
                    <a:pt x="38" y="22"/>
                    <a:pt x="41" y="24"/>
                  </a:cubicBezTo>
                  <a:cubicBezTo>
                    <a:pt x="46" y="28"/>
                    <a:pt x="50" y="27"/>
                    <a:pt x="52" y="21"/>
                  </a:cubicBezTo>
                  <a:cubicBezTo>
                    <a:pt x="52" y="20"/>
                    <a:pt x="52" y="19"/>
                    <a:pt x="53" y="18"/>
                  </a:cubicBezTo>
                  <a:cubicBezTo>
                    <a:pt x="61" y="15"/>
                    <a:pt x="68" y="9"/>
                    <a:pt x="76" y="9"/>
                  </a:cubicBezTo>
                  <a:cubicBezTo>
                    <a:pt x="88" y="9"/>
                    <a:pt x="100" y="5"/>
                    <a:pt x="112" y="3"/>
                  </a:cubicBezTo>
                  <a:cubicBezTo>
                    <a:pt x="125" y="1"/>
                    <a:pt x="125" y="0"/>
                    <a:pt x="127" y="13"/>
                  </a:cubicBezTo>
                  <a:cubicBezTo>
                    <a:pt x="127" y="14"/>
                    <a:pt x="127" y="15"/>
                    <a:pt x="127" y="16"/>
                  </a:cubicBezTo>
                  <a:close/>
                </a:path>
              </a:pathLst>
            </a:custGeom>
            <a:solidFill>
              <a:srgbClr val="F9D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34">
              <a:extLst>
                <a:ext uri="{FF2B5EF4-FFF2-40B4-BE49-F238E27FC236}">
                  <a16:creationId xmlns:a16="http://schemas.microsoft.com/office/drawing/2014/main" id="{88FCEE9A-0966-8C83-AC9D-9FBB9DB1465B}"/>
                </a:ext>
              </a:extLst>
            </p:cNvPr>
            <p:cNvSpPr/>
            <p:nvPr/>
          </p:nvSpPr>
          <p:spPr bwMode="auto">
            <a:xfrm>
              <a:off x="1668463" y="3754438"/>
              <a:ext cx="203200" cy="325438"/>
            </a:xfrm>
            <a:custGeom>
              <a:avLst/>
              <a:gdLst>
                <a:gd name="T0" fmla="*/ 13 w 19"/>
                <a:gd name="T1" fmla="*/ 2 h 30"/>
                <a:gd name="T2" fmla="*/ 16 w 19"/>
                <a:gd name="T3" fmla="*/ 0 h 30"/>
                <a:gd name="T4" fmla="*/ 15 w 19"/>
                <a:gd name="T5" fmla="*/ 7 h 30"/>
                <a:gd name="T6" fmla="*/ 7 w 19"/>
                <a:gd name="T7" fmla="*/ 27 h 30"/>
                <a:gd name="T8" fmla="*/ 3 w 19"/>
                <a:gd name="T9" fmla="*/ 30 h 30"/>
                <a:gd name="T10" fmla="*/ 0 w 19"/>
                <a:gd name="T11" fmla="*/ 24 h 30"/>
                <a:gd name="T12" fmla="*/ 13 w 19"/>
                <a:gd name="T13" fmla="*/ 2 h 30"/>
              </a:gdLst>
              <a:ahLst/>
              <a:cxnLst>
                <a:cxn ang="0">
                  <a:pos x="T0" y="T1"/>
                </a:cxn>
                <a:cxn ang="0">
                  <a:pos x="T2" y="T3"/>
                </a:cxn>
                <a:cxn ang="0">
                  <a:pos x="T4" y="T5"/>
                </a:cxn>
                <a:cxn ang="0">
                  <a:pos x="T6" y="T7"/>
                </a:cxn>
                <a:cxn ang="0">
                  <a:pos x="T8" y="T9"/>
                </a:cxn>
                <a:cxn ang="0">
                  <a:pos x="T10" y="T11"/>
                </a:cxn>
                <a:cxn ang="0">
                  <a:pos x="T12" y="T13"/>
                </a:cxn>
              </a:cxnLst>
              <a:rect l="0" t="0" r="r" b="b"/>
              <a:pathLst>
                <a:path w="19" h="30">
                  <a:moveTo>
                    <a:pt x="13" y="2"/>
                  </a:moveTo>
                  <a:cubicBezTo>
                    <a:pt x="14" y="1"/>
                    <a:pt x="15" y="1"/>
                    <a:pt x="16" y="0"/>
                  </a:cubicBezTo>
                  <a:cubicBezTo>
                    <a:pt x="19" y="3"/>
                    <a:pt x="18" y="5"/>
                    <a:pt x="15" y="7"/>
                  </a:cubicBezTo>
                  <a:cubicBezTo>
                    <a:pt x="6" y="14"/>
                    <a:pt x="4" y="18"/>
                    <a:pt x="7" y="27"/>
                  </a:cubicBezTo>
                  <a:cubicBezTo>
                    <a:pt x="7" y="29"/>
                    <a:pt x="5" y="30"/>
                    <a:pt x="3" y="30"/>
                  </a:cubicBezTo>
                  <a:cubicBezTo>
                    <a:pt x="1" y="29"/>
                    <a:pt x="1" y="26"/>
                    <a:pt x="0" y="24"/>
                  </a:cubicBezTo>
                  <a:cubicBezTo>
                    <a:pt x="0" y="13"/>
                    <a:pt x="6" y="7"/>
                    <a:pt x="13" y="2"/>
                  </a:cubicBezTo>
                  <a:close/>
                </a:path>
              </a:pathLst>
            </a:custGeom>
            <a:solidFill>
              <a:srgbClr val="5F46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35">
              <a:extLst>
                <a:ext uri="{FF2B5EF4-FFF2-40B4-BE49-F238E27FC236}">
                  <a16:creationId xmlns:a16="http://schemas.microsoft.com/office/drawing/2014/main" id="{0D3918E6-CA74-8185-58C7-1839E7EC1E63}"/>
                </a:ext>
              </a:extLst>
            </p:cNvPr>
            <p:cNvSpPr/>
            <p:nvPr/>
          </p:nvSpPr>
          <p:spPr bwMode="auto">
            <a:xfrm>
              <a:off x="2493963" y="3808413"/>
              <a:ext cx="1793875" cy="554038"/>
            </a:xfrm>
            <a:custGeom>
              <a:avLst/>
              <a:gdLst>
                <a:gd name="T0" fmla="*/ 7 w 167"/>
                <a:gd name="T1" fmla="*/ 16 h 51"/>
                <a:gd name="T2" fmla="*/ 20 w 167"/>
                <a:gd name="T3" fmla="*/ 9 h 51"/>
                <a:gd name="T4" fmla="*/ 21 w 167"/>
                <a:gd name="T5" fmla="*/ 14 h 51"/>
                <a:gd name="T6" fmla="*/ 17 w 167"/>
                <a:gd name="T7" fmla="*/ 34 h 51"/>
                <a:gd name="T8" fmla="*/ 18 w 167"/>
                <a:gd name="T9" fmla="*/ 41 h 51"/>
                <a:gd name="T10" fmla="*/ 25 w 167"/>
                <a:gd name="T11" fmla="*/ 37 h 51"/>
                <a:gd name="T12" fmla="*/ 30 w 167"/>
                <a:gd name="T13" fmla="*/ 17 h 51"/>
                <a:gd name="T14" fmla="*/ 42 w 167"/>
                <a:gd name="T15" fmla="*/ 9 h 51"/>
                <a:gd name="T16" fmla="*/ 44 w 167"/>
                <a:gd name="T17" fmla="*/ 13 h 51"/>
                <a:gd name="T18" fmla="*/ 40 w 167"/>
                <a:gd name="T19" fmla="*/ 35 h 51"/>
                <a:gd name="T20" fmla="*/ 41 w 167"/>
                <a:gd name="T21" fmla="*/ 41 h 51"/>
                <a:gd name="T22" fmla="*/ 46 w 167"/>
                <a:gd name="T23" fmla="*/ 38 h 51"/>
                <a:gd name="T24" fmla="*/ 49 w 167"/>
                <a:gd name="T25" fmla="*/ 16 h 51"/>
                <a:gd name="T26" fmla="*/ 51 w 167"/>
                <a:gd name="T27" fmla="*/ 12 h 51"/>
                <a:gd name="T28" fmla="*/ 53 w 167"/>
                <a:gd name="T29" fmla="*/ 6 h 51"/>
                <a:gd name="T30" fmla="*/ 70 w 167"/>
                <a:gd name="T31" fmla="*/ 7 h 51"/>
                <a:gd name="T32" fmla="*/ 74 w 167"/>
                <a:gd name="T33" fmla="*/ 7 h 51"/>
                <a:gd name="T34" fmla="*/ 85 w 167"/>
                <a:gd name="T35" fmla="*/ 3 h 51"/>
                <a:gd name="T36" fmla="*/ 91 w 167"/>
                <a:gd name="T37" fmla="*/ 6 h 51"/>
                <a:gd name="T38" fmla="*/ 93 w 167"/>
                <a:gd name="T39" fmla="*/ 12 h 51"/>
                <a:gd name="T40" fmla="*/ 94 w 167"/>
                <a:gd name="T41" fmla="*/ 18 h 51"/>
                <a:gd name="T42" fmla="*/ 87 w 167"/>
                <a:gd name="T43" fmla="*/ 37 h 51"/>
                <a:gd name="T44" fmla="*/ 91 w 167"/>
                <a:gd name="T45" fmla="*/ 28 h 51"/>
                <a:gd name="T46" fmla="*/ 111 w 167"/>
                <a:gd name="T47" fmla="*/ 9 h 51"/>
                <a:gd name="T48" fmla="*/ 126 w 167"/>
                <a:gd name="T49" fmla="*/ 13 h 51"/>
                <a:gd name="T50" fmla="*/ 130 w 167"/>
                <a:gd name="T51" fmla="*/ 26 h 51"/>
                <a:gd name="T52" fmla="*/ 116 w 167"/>
                <a:gd name="T53" fmla="*/ 36 h 51"/>
                <a:gd name="T54" fmla="*/ 112 w 167"/>
                <a:gd name="T55" fmla="*/ 28 h 51"/>
                <a:gd name="T56" fmla="*/ 114 w 167"/>
                <a:gd name="T57" fmla="*/ 21 h 51"/>
                <a:gd name="T58" fmla="*/ 107 w 167"/>
                <a:gd name="T59" fmla="*/ 32 h 51"/>
                <a:gd name="T60" fmla="*/ 112 w 167"/>
                <a:gd name="T61" fmla="*/ 38 h 51"/>
                <a:gd name="T62" fmla="*/ 126 w 167"/>
                <a:gd name="T63" fmla="*/ 33 h 51"/>
                <a:gd name="T64" fmla="*/ 132 w 167"/>
                <a:gd name="T65" fmla="*/ 19 h 51"/>
                <a:gd name="T66" fmla="*/ 150 w 167"/>
                <a:gd name="T67" fmla="*/ 11 h 51"/>
                <a:gd name="T68" fmla="*/ 157 w 167"/>
                <a:gd name="T69" fmla="*/ 11 h 51"/>
                <a:gd name="T70" fmla="*/ 157 w 167"/>
                <a:gd name="T71" fmla="*/ 11 h 51"/>
                <a:gd name="T72" fmla="*/ 158 w 167"/>
                <a:gd name="T73" fmla="*/ 11 h 51"/>
                <a:gd name="T74" fmla="*/ 167 w 167"/>
                <a:gd name="T75" fmla="*/ 19 h 51"/>
                <a:gd name="T76" fmla="*/ 161 w 167"/>
                <a:gd name="T77" fmla="*/ 31 h 51"/>
                <a:gd name="T78" fmla="*/ 148 w 167"/>
                <a:gd name="T79" fmla="*/ 23 h 51"/>
                <a:gd name="T80" fmla="*/ 142 w 167"/>
                <a:gd name="T81" fmla="*/ 42 h 51"/>
                <a:gd name="T82" fmla="*/ 137 w 167"/>
                <a:gd name="T83" fmla="*/ 49 h 51"/>
                <a:gd name="T84" fmla="*/ 130 w 167"/>
                <a:gd name="T85" fmla="*/ 39 h 51"/>
                <a:gd name="T86" fmla="*/ 104 w 167"/>
                <a:gd name="T87" fmla="*/ 48 h 51"/>
                <a:gd name="T88" fmla="*/ 92 w 167"/>
                <a:gd name="T89" fmla="*/ 43 h 51"/>
                <a:gd name="T90" fmla="*/ 79 w 167"/>
                <a:gd name="T91" fmla="*/ 49 h 51"/>
                <a:gd name="T92" fmla="*/ 74 w 167"/>
                <a:gd name="T93" fmla="*/ 47 h 51"/>
                <a:gd name="T94" fmla="*/ 64 w 167"/>
                <a:gd name="T95" fmla="*/ 47 h 51"/>
                <a:gd name="T96" fmla="*/ 49 w 167"/>
                <a:gd name="T97" fmla="*/ 45 h 51"/>
                <a:gd name="T98" fmla="*/ 44 w 167"/>
                <a:gd name="T99" fmla="*/ 46 h 51"/>
                <a:gd name="T100" fmla="*/ 28 w 167"/>
                <a:gd name="T101" fmla="*/ 46 h 51"/>
                <a:gd name="T102" fmla="*/ 21 w 167"/>
                <a:gd name="T103" fmla="*/ 47 h 51"/>
                <a:gd name="T104" fmla="*/ 2 w 167"/>
                <a:gd name="T105" fmla="*/ 41 h 51"/>
                <a:gd name="T106" fmla="*/ 5 w 167"/>
                <a:gd name="T107" fmla="*/ 23 h 51"/>
                <a:gd name="T108" fmla="*/ 7 w 167"/>
                <a:gd name="T109"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7" h="51">
                  <a:moveTo>
                    <a:pt x="7" y="16"/>
                  </a:moveTo>
                  <a:cubicBezTo>
                    <a:pt x="9" y="9"/>
                    <a:pt x="15" y="10"/>
                    <a:pt x="20" y="9"/>
                  </a:cubicBezTo>
                  <a:cubicBezTo>
                    <a:pt x="23" y="9"/>
                    <a:pt x="22" y="12"/>
                    <a:pt x="21" y="14"/>
                  </a:cubicBezTo>
                  <a:cubicBezTo>
                    <a:pt x="20" y="21"/>
                    <a:pt x="18" y="28"/>
                    <a:pt x="17" y="34"/>
                  </a:cubicBezTo>
                  <a:cubicBezTo>
                    <a:pt x="17" y="37"/>
                    <a:pt x="15" y="40"/>
                    <a:pt x="18" y="41"/>
                  </a:cubicBezTo>
                  <a:cubicBezTo>
                    <a:pt x="22" y="42"/>
                    <a:pt x="24" y="40"/>
                    <a:pt x="25" y="37"/>
                  </a:cubicBezTo>
                  <a:cubicBezTo>
                    <a:pt x="28" y="31"/>
                    <a:pt x="29" y="24"/>
                    <a:pt x="30" y="17"/>
                  </a:cubicBezTo>
                  <a:cubicBezTo>
                    <a:pt x="31" y="9"/>
                    <a:pt x="37" y="10"/>
                    <a:pt x="42" y="9"/>
                  </a:cubicBezTo>
                  <a:cubicBezTo>
                    <a:pt x="46" y="8"/>
                    <a:pt x="45" y="11"/>
                    <a:pt x="44" y="13"/>
                  </a:cubicBezTo>
                  <a:cubicBezTo>
                    <a:pt x="43" y="20"/>
                    <a:pt x="41" y="28"/>
                    <a:pt x="40" y="35"/>
                  </a:cubicBezTo>
                  <a:cubicBezTo>
                    <a:pt x="39" y="37"/>
                    <a:pt x="38" y="40"/>
                    <a:pt x="41" y="41"/>
                  </a:cubicBezTo>
                  <a:cubicBezTo>
                    <a:pt x="43" y="42"/>
                    <a:pt x="46" y="40"/>
                    <a:pt x="46" y="38"/>
                  </a:cubicBezTo>
                  <a:cubicBezTo>
                    <a:pt x="49" y="31"/>
                    <a:pt x="54" y="24"/>
                    <a:pt x="49" y="16"/>
                  </a:cubicBezTo>
                  <a:cubicBezTo>
                    <a:pt x="48" y="14"/>
                    <a:pt x="49" y="13"/>
                    <a:pt x="51" y="12"/>
                  </a:cubicBezTo>
                  <a:cubicBezTo>
                    <a:pt x="55" y="11"/>
                    <a:pt x="54" y="9"/>
                    <a:pt x="53" y="6"/>
                  </a:cubicBezTo>
                  <a:cubicBezTo>
                    <a:pt x="61" y="0"/>
                    <a:pt x="66" y="0"/>
                    <a:pt x="70" y="7"/>
                  </a:cubicBezTo>
                  <a:cubicBezTo>
                    <a:pt x="72" y="9"/>
                    <a:pt x="73" y="9"/>
                    <a:pt x="74" y="7"/>
                  </a:cubicBezTo>
                  <a:cubicBezTo>
                    <a:pt x="77" y="4"/>
                    <a:pt x="81" y="4"/>
                    <a:pt x="85" y="3"/>
                  </a:cubicBezTo>
                  <a:cubicBezTo>
                    <a:pt x="87" y="4"/>
                    <a:pt x="91" y="1"/>
                    <a:pt x="91" y="6"/>
                  </a:cubicBezTo>
                  <a:cubicBezTo>
                    <a:pt x="90" y="8"/>
                    <a:pt x="89" y="11"/>
                    <a:pt x="93" y="12"/>
                  </a:cubicBezTo>
                  <a:cubicBezTo>
                    <a:pt x="99" y="13"/>
                    <a:pt x="96" y="16"/>
                    <a:pt x="94" y="18"/>
                  </a:cubicBezTo>
                  <a:cubicBezTo>
                    <a:pt x="88" y="24"/>
                    <a:pt x="86" y="28"/>
                    <a:pt x="87" y="37"/>
                  </a:cubicBezTo>
                  <a:cubicBezTo>
                    <a:pt x="90" y="35"/>
                    <a:pt x="90" y="31"/>
                    <a:pt x="91" y="28"/>
                  </a:cubicBezTo>
                  <a:cubicBezTo>
                    <a:pt x="94" y="18"/>
                    <a:pt x="101" y="12"/>
                    <a:pt x="111" y="9"/>
                  </a:cubicBezTo>
                  <a:cubicBezTo>
                    <a:pt x="117" y="8"/>
                    <a:pt x="122" y="9"/>
                    <a:pt x="126" y="13"/>
                  </a:cubicBezTo>
                  <a:cubicBezTo>
                    <a:pt x="131" y="16"/>
                    <a:pt x="132" y="21"/>
                    <a:pt x="130" y="26"/>
                  </a:cubicBezTo>
                  <a:cubicBezTo>
                    <a:pt x="128" y="32"/>
                    <a:pt x="120" y="37"/>
                    <a:pt x="116" y="36"/>
                  </a:cubicBezTo>
                  <a:cubicBezTo>
                    <a:pt x="111" y="35"/>
                    <a:pt x="110" y="32"/>
                    <a:pt x="112" y="28"/>
                  </a:cubicBezTo>
                  <a:cubicBezTo>
                    <a:pt x="113" y="26"/>
                    <a:pt x="115" y="24"/>
                    <a:pt x="114" y="21"/>
                  </a:cubicBezTo>
                  <a:cubicBezTo>
                    <a:pt x="109" y="23"/>
                    <a:pt x="107" y="27"/>
                    <a:pt x="107" y="32"/>
                  </a:cubicBezTo>
                  <a:cubicBezTo>
                    <a:pt x="107" y="35"/>
                    <a:pt x="109" y="37"/>
                    <a:pt x="112" y="38"/>
                  </a:cubicBezTo>
                  <a:cubicBezTo>
                    <a:pt x="118" y="39"/>
                    <a:pt x="123" y="37"/>
                    <a:pt x="126" y="33"/>
                  </a:cubicBezTo>
                  <a:cubicBezTo>
                    <a:pt x="129" y="29"/>
                    <a:pt x="131" y="24"/>
                    <a:pt x="132" y="19"/>
                  </a:cubicBezTo>
                  <a:cubicBezTo>
                    <a:pt x="134" y="8"/>
                    <a:pt x="140" y="5"/>
                    <a:pt x="150" y="11"/>
                  </a:cubicBezTo>
                  <a:cubicBezTo>
                    <a:pt x="152" y="12"/>
                    <a:pt x="154" y="11"/>
                    <a:pt x="157" y="11"/>
                  </a:cubicBezTo>
                  <a:cubicBezTo>
                    <a:pt x="157" y="11"/>
                    <a:pt x="157" y="11"/>
                    <a:pt x="157" y="11"/>
                  </a:cubicBezTo>
                  <a:cubicBezTo>
                    <a:pt x="158" y="11"/>
                    <a:pt x="158" y="11"/>
                    <a:pt x="158" y="11"/>
                  </a:cubicBezTo>
                  <a:cubicBezTo>
                    <a:pt x="162" y="13"/>
                    <a:pt x="166" y="14"/>
                    <a:pt x="167" y="19"/>
                  </a:cubicBezTo>
                  <a:cubicBezTo>
                    <a:pt x="167" y="24"/>
                    <a:pt x="166" y="29"/>
                    <a:pt x="161" y="31"/>
                  </a:cubicBezTo>
                  <a:cubicBezTo>
                    <a:pt x="154" y="33"/>
                    <a:pt x="150" y="30"/>
                    <a:pt x="148" y="23"/>
                  </a:cubicBezTo>
                  <a:cubicBezTo>
                    <a:pt x="144" y="29"/>
                    <a:pt x="144" y="36"/>
                    <a:pt x="142" y="42"/>
                  </a:cubicBezTo>
                  <a:cubicBezTo>
                    <a:pt x="141" y="45"/>
                    <a:pt x="141" y="48"/>
                    <a:pt x="137" y="49"/>
                  </a:cubicBezTo>
                  <a:cubicBezTo>
                    <a:pt x="132" y="48"/>
                    <a:pt x="126" y="49"/>
                    <a:pt x="130" y="39"/>
                  </a:cubicBezTo>
                  <a:cubicBezTo>
                    <a:pt x="121" y="46"/>
                    <a:pt x="113" y="46"/>
                    <a:pt x="104" y="48"/>
                  </a:cubicBezTo>
                  <a:cubicBezTo>
                    <a:pt x="99" y="50"/>
                    <a:pt x="96" y="42"/>
                    <a:pt x="92" y="43"/>
                  </a:cubicBezTo>
                  <a:cubicBezTo>
                    <a:pt x="87" y="44"/>
                    <a:pt x="84" y="49"/>
                    <a:pt x="79" y="49"/>
                  </a:cubicBezTo>
                  <a:cubicBezTo>
                    <a:pt x="77" y="48"/>
                    <a:pt x="75" y="48"/>
                    <a:pt x="74" y="47"/>
                  </a:cubicBezTo>
                  <a:cubicBezTo>
                    <a:pt x="70" y="44"/>
                    <a:pt x="67" y="45"/>
                    <a:pt x="64" y="47"/>
                  </a:cubicBezTo>
                  <a:cubicBezTo>
                    <a:pt x="59" y="50"/>
                    <a:pt x="53" y="50"/>
                    <a:pt x="49" y="45"/>
                  </a:cubicBezTo>
                  <a:cubicBezTo>
                    <a:pt x="47" y="42"/>
                    <a:pt x="45" y="45"/>
                    <a:pt x="44" y="46"/>
                  </a:cubicBezTo>
                  <a:cubicBezTo>
                    <a:pt x="38" y="49"/>
                    <a:pt x="33" y="51"/>
                    <a:pt x="28" y="46"/>
                  </a:cubicBezTo>
                  <a:cubicBezTo>
                    <a:pt x="25" y="43"/>
                    <a:pt x="23" y="46"/>
                    <a:pt x="21" y="47"/>
                  </a:cubicBezTo>
                  <a:cubicBezTo>
                    <a:pt x="11" y="51"/>
                    <a:pt x="6" y="49"/>
                    <a:pt x="2" y="41"/>
                  </a:cubicBezTo>
                  <a:cubicBezTo>
                    <a:pt x="0" y="34"/>
                    <a:pt x="3" y="28"/>
                    <a:pt x="5" y="23"/>
                  </a:cubicBezTo>
                  <a:cubicBezTo>
                    <a:pt x="5" y="20"/>
                    <a:pt x="6" y="18"/>
                    <a:pt x="7" y="16"/>
                  </a:cubicBezTo>
                  <a:close/>
                </a:path>
              </a:pathLst>
            </a:custGeom>
            <a:solidFill>
              <a:srgbClr val="0D0B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36">
              <a:extLst>
                <a:ext uri="{FF2B5EF4-FFF2-40B4-BE49-F238E27FC236}">
                  <a16:creationId xmlns:a16="http://schemas.microsoft.com/office/drawing/2014/main" id="{7075982E-6EA5-719D-2CD9-F43C9E4C61B9}"/>
                </a:ext>
              </a:extLst>
            </p:cNvPr>
            <p:cNvSpPr/>
            <p:nvPr/>
          </p:nvSpPr>
          <p:spPr bwMode="auto">
            <a:xfrm>
              <a:off x="3386138" y="3732213"/>
              <a:ext cx="793750" cy="531813"/>
            </a:xfrm>
            <a:custGeom>
              <a:avLst/>
              <a:gdLst>
                <a:gd name="T0" fmla="*/ 74 w 74"/>
                <a:gd name="T1" fmla="*/ 18 h 49"/>
                <a:gd name="T2" fmla="*/ 66 w 74"/>
                <a:gd name="T3" fmla="*/ 21 h 49"/>
                <a:gd name="T4" fmla="*/ 63 w 74"/>
                <a:gd name="T5" fmla="*/ 16 h 49"/>
                <a:gd name="T6" fmla="*/ 51 w 74"/>
                <a:gd name="T7" fmla="*/ 22 h 49"/>
                <a:gd name="T8" fmla="*/ 48 w 74"/>
                <a:gd name="T9" fmla="*/ 37 h 49"/>
                <a:gd name="T10" fmla="*/ 40 w 74"/>
                <a:gd name="T11" fmla="*/ 45 h 49"/>
                <a:gd name="T12" fmla="*/ 22 w 74"/>
                <a:gd name="T13" fmla="*/ 43 h 49"/>
                <a:gd name="T14" fmla="*/ 27 w 74"/>
                <a:gd name="T15" fmla="*/ 26 h 49"/>
                <a:gd name="T16" fmla="*/ 33 w 74"/>
                <a:gd name="T17" fmla="*/ 25 h 49"/>
                <a:gd name="T18" fmla="*/ 34 w 74"/>
                <a:gd name="T19" fmla="*/ 31 h 49"/>
                <a:gd name="T20" fmla="*/ 33 w 74"/>
                <a:gd name="T21" fmla="*/ 32 h 49"/>
                <a:gd name="T22" fmla="*/ 30 w 74"/>
                <a:gd name="T23" fmla="*/ 40 h 49"/>
                <a:gd name="T24" fmla="*/ 35 w 74"/>
                <a:gd name="T25" fmla="*/ 41 h 49"/>
                <a:gd name="T26" fmla="*/ 46 w 74"/>
                <a:gd name="T27" fmla="*/ 32 h 49"/>
                <a:gd name="T28" fmla="*/ 39 w 74"/>
                <a:gd name="T29" fmla="*/ 19 h 49"/>
                <a:gd name="T30" fmla="*/ 9 w 74"/>
                <a:gd name="T31" fmla="*/ 39 h 49"/>
                <a:gd name="T32" fmla="*/ 6 w 74"/>
                <a:gd name="T33" fmla="*/ 47 h 49"/>
                <a:gd name="T34" fmla="*/ 2 w 74"/>
                <a:gd name="T35" fmla="*/ 48 h 49"/>
                <a:gd name="T36" fmla="*/ 1 w 74"/>
                <a:gd name="T37" fmla="*/ 44 h 49"/>
                <a:gd name="T38" fmla="*/ 4 w 74"/>
                <a:gd name="T39" fmla="*/ 28 h 49"/>
                <a:gd name="T40" fmla="*/ 12 w 74"/>
                <a:gd name="T41" fmla="*/ 22 h 49"/>
                <a:gd name="T42" fmla="*/ 7 w 74"/>
                <a:gd name="T43" fmla="*/ 15 h 49"/>
                <a:gd name="T44" fmla="*/ 8 w 74"/>
                <a:gd name="T45" fmla="*/ 13 h 49"/>
                <a:gd name="T46" fmla="*/ 9 w 74"/>
                <a:gd name="T47" fmla="*/ 19 h 49"/>
                <a:gd name="T48" fmla="*/ 17 w 74"/>
                <a:gd name="T49" fmla="*/ 12 h 49"/>
                <a:gd name="T50" fmla="*/ 26 w 74"/>
                <a:gd name="T51" fmla="*/ 6 h 49"/>
                <a:gd name="T52" fmla="*/ 40 w 74"/>
                <a:gd name="T53" fmla="*/ 0 h 49"/>
                <a:gd name="T54" fmla="*/ 50 w 74"/>
                <a:gd name="T55" fmla="*/ 9 h 49"/>
                <a:gd name="T56" fmla="*/ 59 w 74"/>
                <a:gd name="T57" fmla="*/ 12 h 49"/>
                <a:gd name="T58" fmla="*/ 69 w 74"/>
                <a:gd name="T59" fmla="*/ 16 h 49"/>
                <a:gd name="T60" fmla="*/ 74 w 74"/>
                <a:gd name="T61"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 h="49">
                  <a:moveTo>
                    <a:pt x="74" y="18"/>
                  </a:moveTo>
                  <a:cubicBezTo>
                    <a:pt x="71" y="19"/>
                    <a:pt x="69" y="20"/>
                    <a:pt x="66" y="21"/>
                  </a:cubicBezTo>
                  <a:cubicBezTo>
                    <a:pt x="64" y="20"/>
                    <a:pt x="67" y="15"/>
                    <a:pt x="63" y="16"/>
                  </a:cubicBezTo>
                  <a:cubicBezTo>
                    <a:pt x="58" y="17"/>
                    <a:pt x="53" y="16"/>
                    <a:pt x="51" y="22"/>
                  </a:cubicBezTo>
                  <a:cubicBezTo>
                    <a:pt x="50" y="27"/>
                    <a:pt x="49" y="32"/>
                    <a:pt x="48" y="37"/>
                  </a:cubicBezTo>
                  <a:cubicBezTo>
                    <a:pt x="46" y="42"/>
                    <a:pt x="43" y="43"/>
                    <a:pt x="40" y="45"/>
                  </a:cubicBezTo>
                  <a:cubicBezTo>
                    <a:pt x="33" y="49"/>
                    <a:pt x="25" y="48"/>
                    <a:pt x="22" y="43"/>
                  </a:cubicBezTo>
                  <a:cubicBezTo>
                    <a:pt x="20" y="40"/>
                    <a:pt x="22" y="31"/>
                    <a:pt x="27" y="26"/>
                  </a:cubicBezTo>
                  <a:cubicBezTo>
                    <a:pt x="29" y="25"/>
                    <a:pt x="31" y="23"/>
                    <a:pt x="33" y="25"/>
                  </a:cubicBezTo>
                  <a:cubicBezTo>
                    <a:pt x="35" y="26"/>
                    <a:pt x="35" y="29"/>
                    <a:pt x="34" y="31"/>
                  </a:cubicBezTo>
                  <a:cubicBezTo>
                    <a:pt x="34" y="31"/>
                    <a:pt x="33" y="31"/>
                    <a:pt x="33" y="32"/>
                  </a:cubicBezTo>
                  <a:cubicBezTo>
                    <a:pt x="33" y="35"/>
                    <a:pt x="27" y="35"/>
                    <a:pt x="30" y="40"/>
                  </a:cubicBezTo>
                  <a:cubicBezTo>
                    <a:pt x="31" y="42"/>
                    <a:pt x="33" y="42"/>
                    <a:pt x="35" y="41"/>
                  </a:cubicBezTo>
                  <a:cubicBezTo>
                    <a:pt x="40" y="39"/>
                    <a:pt x="45" y="37"/>
                    <a:pt x="46" y="32"/>
                  </a:cubicBezTo>
                  <a:cubicBezTo>
                    <a:pt x="47" y="26"/>
                    <a:pt x="45" y="22"/>
                    <a:pt x="39" y="19"/>
                  </a:cubicBezTo>
                  <a:cubicBezTo>
                    <a:pt x="27" y="13"/>
                    <a:pt x="12" y="23"/>
                    <a:pt x="9" y="39"/>
                  </a:cubicBezTo>
                  <a:cubicBezTo>
                    <a:pt x="8" y="42"/>
                    <a:pt x="9" y="45"/>
                    <a:pt x="6" y="47"/>
                  </a:cubicBezTo>
                  <a:cubicBezTo>
                    <a:pt x="5" y="48"/>
                    <a:pt x="4" y="49"/>
                    <a:pt x="2" y="48"/>
                  </a:cubicBezTo>
                  <a:cubicBezTo>
                    <a:pt x="0" y="48"/>
                    <a:pt x="0" y="46"/>
                    <a:pt x="1" y="44"/>
                  </a:cubicBezTo>
                  <a:cubicBezTo>
                    <a:pt x="2" y="39"/>
                    <a:pt x="4" y="34"/>
                    <a:pt x="4" y="28"/>
                  </a:cubicBezTo>
                  <a:cubicBezTo>
                    <a:pt x="5" y="22"/>
                    <a:pt x="11" y="25"/>
                    <a:pt x="12" y="22"/>
                  </a:cubicBezTo>
                  <a:cubicBezTo>
                    <a:pt x="14" y="18"/>
                    <a:pt x="4" y="20"/>
                    <a:pt x="7" y="15"/>
                  </a:cubicBezTo>
                  <a:cubicBezTo>
                    <a:pt x="7" y="14"/>
                    <a:pt x="8" y="13"/>
                    <a:pt x="8" y="13"/>
                  </a:cubicBezTo>
                  <a:cubicBezTo>
                    <a:pt x="8" y="14"/>
                    <a:pt x="8" y="15"/>
                    <a:pt x="9" y="19"/>
                  </a:cubicBezTo>
                  <a:cubicBezTo>
                    <a:pt x="11" y="14"/>
                    <a:pt x="13" y="12"/>
                    <a:pt x="17" y="12"/>
                  </a:cubicBezTo>
                  <a:cubicBezTo>
                    <a:pt x="20" y="12"/>
                    <a:pt x="24" y="10"/>
                    <a:pt x="26" y="6"/>
                  </a:cubicBezTo>
                  <a:cubicBezTo>
                    <a:pt x="29" y="0"/>
                    <a:pt x="34" y="0"/>
                    <a:pt x="40" y="0"/>
                  </a:cubicBezTo>
                  <a:cubicBezTo>
                    <a:pt x="45" y="1"/>
                    <a:pt x="49" y="3"/>
                    <a:pt x="50" y="9"/>
                  </a:cubicBezTo>
                  <a:cubicBezTo>
                    <a:pt x="51" y="14"/>
                    <a:pt x="55" y="15"/>
                    <a:pt x="59" y="12"/>
                  </a:cubicBezTo>
                  <a:cubicBezTo>
                    <a:pt x="65" y="9"/>
                    <a:pt x="69" y="6"/>
                    <a:pt x="69" y="16"/>
                  </a:cubicBezTo>
                  <a:cubicBezTo>
                    <a:pt x="70" y="19"/>
                    <a:pt x="72" y="17"/>
                    <a:pt x="74" y="18"/>
                  </a:cubicBezTo>
                  <a:close/>
                </a:path>
              </a:pathLst>
            </a:custGeom>
            <a:solidFill>
              <a:srgbClr val="F8D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37">
              <a:extLst>
                <a:ext uri="{FF2B5EF4-FFF2-40B4-BE49-F238E27FC236}">
                  <a16:creationId xmlns:a16="http://schemas.microsoft.com/office/drawing/2014/main" id="{B4ED0A4D-FF70-C90F-79D4-C914C0D4264F}"/>
                </a:ext>
              </a:extLst>
            </p:cNvPr>
            <p:cNvSpPr/>
            <p:nvPr/>
          </p:nvSpPr>
          <p:spPr bwMode="auto">
            <a:xfrm>
              <a:off x="2881313" y="3548063"/>
              <a:ext cx="525463" cy="390525"/>
            </a:xfrm>
            <a:custGeom>
              <a:avLst/>
              <a:gdLst>
                <a:gd name="T0" fmla="*/ 49 w 49"/>
                <a:gd name="T1" fmla="*/ 27 h 36"/>
                <a:gd name="T2" fmla="*/ 36 w 49"/>
                <a:gd name="T3" fmla="*/ 35 h 36"/>
                <a:gd name="T4" fmla="*/ 32 w 49"/>
                <a:gd name="T5" fmla="*/ 32 h 36"/>
                <a:gd name="T6" fmla="*/ 26 w 49"/>
                <a:gd name="T7" fmla="*/ 27 h 36"/>
                <a:gd name="T8" fmla="*/ 17 w 49"/>
                <a:gd name="T9" fmla="*/ 30 h 36"/>
                <a:gd name="T10" fmla="*/ 9 w 49"/>
                <a:gd name="T11" fmla="*/ 20 h 36"/>
                <a:gd name="T12" fmla="*/ 6 w 49"/>
                <a:gd name="T13" fmla="*/ 14 h 36"/>
                <a:gd name="T14" fmla="*/ 2 w 49"/>
                <a:gd name="T15" fmla="*/ 7 h 36"/>
                <a:gd name="T16" fmla="*/ 11 w 49"/>
                <a:gd name="T17" fmla="*/ 3 h 36"/>
                <a:gd name="T18" fmla="*/ 16 w 49"/>
                <a:gd name="T19" fmla="*/ 3 h 36"/>
                <a:gd name="T20" fmla="*/ 10 w 49"/>
                <a:gd name="T21" fmla="*/ 9 h 36"/>
                <a:gd name="T22" fmla="*/ 13 w 49"/>
                <a:gd name="T23" fmla="*/ 24 h 36"/>
                <a:gd name="T24" fmla="*/ 20 w 49"/>
                <a:gd name="T25" fmla="*/ 26 h 36"/>
                <a:gd name="T26" fmla="*/ 41 w 49"/>
                <a:gd name="T27" fmla="*/ 0 h 36"/>
                <a:gd name="T28" fmla="*/ 44 w 49"/>
                <a:gd name="T29" fmla="*/ 12 h 36"/>
                <a:gd name="T30" fmla="*/ 45 w 49"/>
                <a:gd name="T31" fmla="*/ 25 h 36"/>
                <a:gd name="T32" fmla="*/ 49 w 49"/>
                <a:gd name="T33"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36">
                  <a:moveTo>
                    <a:pt x="49" y="27"/>
                  </a:moveTo>
                  <a:cubicBezTo>
                    <a:pt x="43" y="27"/>
                    <a:pt x="41" y="34"/>
                    <a:pt x="36" y="35"/>
                  </a:cubicBezTo>
                  <a:cubicBezTo>
                    <a:pt x="32" y="36"/>
                    <a:pt x="31" y="35"/>
                    <a:pt x="32" y="32"/>
                  </a:cubicBezTo>
                  <a:cubicBezTo>
                    <a:pt x="33" y="26"/>
                    <a:pt x="30" y="26"/>
                    <a:pt x="26" y="27"/>
                  </a:cubicBezTo>
                  <a:cubicBezTo>
                    <a:pt x="23" y="28"/>
                    <a:pt x="20" y="29"/>
                    <a:pt x="17" y="30"/>
                  </a:cubicBezTo>
                  <a:cubicBezTo>
                    <a:pt x="12" y="29"/>
                    <a:pt x="8" y="26"/>
                    <a:pt x="9" y="20"/>
                  </a:cubicBezTo>
                  <a:cubicBezTo>
                    <a:pt x="9" y="18"/>
                    <a:pt x="8" y="16"/>
                    <a:pt x="6" y="14"/>
                  </a:cubicBezTo>
                  <a:cubicBezTo>
                    <a:pt x="4" y="12"/>
                    <a:pt x="0" y="11"/>
                    <a:pt x="2" y="7"/>
                  </a:cubicBezTo>
                  <a:cubicBezTo>
                    <a:pt x="4" y="3"/>
                    <a:pt x="7" y="3"/>
                    <a:pt x="11" y="3"/>
                  </a:cubicBezTo>
                  <a:cubicBezTo>
                    <a:pt x="12" y="3"/>
                    <a:pt x="14" y="3"/>
                    <a:pt x="16" y="3"/>
                  </a:cubicBezTo>
                  <a:cubicBezTo>
                    <a:pt x="14" y="5"/>
                    <a:pt x="9" y="6"/>
                    <a:pt x="10" y="9"/>
                  </a:cubicBezTo>
                  <a:cubicBezTo>
                    <a:pt x="11" y="14"/>
                    <a:pt x="12" y="19"/>
                    <a:pt x="13" y="24"/>
                  </a:cubicBezTo>
                  <a:cubicBezTo>
                    <a:pt x="14" y="26"/>
                    <a:pt x="18" y="26"/>
                    <a:pt x="20" y="26"/>
                  </a:cubicBezTo>
                  <a:cubicBezTo>
                    <a:pt x="33" y="24"/>
                    <a:pt x="40" y="16"/>
                    <a:pt x="41" y="0"/>
                  </a:cubicBezTo>
                  <a:cubicBezTo>
                    <a:pt x="47" y="2"/>
                    <a:pt x="43" y="8"/>
                    <a:pt x="44" y="12"/>
                  </a:cubicBezTo>
                  <a:cubicBezTo>
                    <a:pt x="45" y="16"/>
                    <a:pt x="45" y="20"/>
                    <a:pt x="45" y="25"/>
                  </a:cubicBezTo>
                  <a:cubicBezTo>
                    <a:pt x="45" y="28"/>
                    <a:pt x="48" y="26"/>
                    <a:pt x="49" y="27"/>
                  </a:cubicBezTo>
                  <a:close/>
                </a:path>
              </a:pathLst>
            </a:custGeom>
            <a:solidFill>
              <a:srgbClr val="F8D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38">
              <a:extLst>
                <a:ext uri="{FF2B5EF4-FFF2-40B4-BE49-F238E27FC236}">
                  <a16:creationId xmlns:a16="http://schemas.microsoft.com/office/drawing/2014/main" id="{8FDA2EE4-89DE-F336-C9F5-9DB013FBF81E}"/>
                </a:ext>
              </a:extLst>
            </p:cNvPr>
            <p:cNvSpPr/>
            <p:nvPr/>
          </p:nvSpPr>
          <p:spPr bwMode="auto">
            <a:xfrm>
              <a:off x="4427538" y="3862388"/>
              <a:ext cx="815975" cy="412750"/>
            </a:xfrm>
            <a:custGeom>
              <a:avLst/>
              <a:gdLst>
                <a:gd name="T0" fmla="*/ 41 w 76"/>
                <a:gd name="T1" fmla="*/ 4 h 38"/>
                <a:gd name="T2" fmla="*/ 44 w 76"/>
                <a:gd name="T3" fmla="*/ 4 h 38"/>
                <a:gd name="T4" fmla="*/ 47 w 76"/>
                <a:gd name="T5" fmla="*/ 3 h 38"/>
                <a:gd name="T6" fmla="*/ 67 w 76"/>
                <a:gd name="T7" fmla="*/ 2 h 38"/>
                <a:gd name="T8" fmla="*/ 73 w 76"/>
                <a:gd name="T9" fmla="*/ 17 h 38"/>
                <a:gd name="T10" fmla="*/ 58 w 76"/>
                <a:gd name="T11" fmla="*/ 29 h 38"/>
                <a:gd name="T12" fmla="*/ 38 w 76"/>
                <a:gd name="T13" fmla="*/ 36 h 38"/>
                <a:gd name="T14" fmla="*/ 20 w 76"/>
                <a:gd name="T15" fmla="*/ 38 h 38"/>
                <a:gd name="T16" fmla="*/ 4 w 76"/>
                <a:gd name="T17" fmla="*/ 30 h 38"/>
                <a:gd name="T18" fmla="*/ 8 w 76"/>
                <a:gd name="T19" fmla="*/ 7 h 38"/>
                <a:gd name="T20" fmla="*/ 35 w 76"/>
                <a:gd name="T21" fmla="*/ 4 h 38"/>
                <a:gd name="T22" fmla="*/ 41 w 76"/>
                <a:gd name="T23"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38">
                  <a:moveTo>
                    <a:pt x="41" y="4"/>
                  </a:moveTo>
                  <a:cubicBezTo>
                    <a:pt x="42" y="4"/>
                    <a:pt x="43" y="4"/>
                    <a:pt x="44" y="4"/>
                  </a:cubicBezTo>
                  <a:cubicBezTo>
                    <a:pt x="45" y="4"/>
                    <a:pt x="47" y="4"/>
                    <a:pt x="47" y="3"/>
                  </a:cubicBezTo>
                  <a:cubicBezTo>
                    <a:pt x="54" y="1"/>
                    <a:pt x="60" y="0"/>
                    <a:pt x="67" y="2"/>
                  </a:cubicBezTo>
                  <a:cubicBezTo>
                    <a:pt x="74" y="5"/>
                    <a:pt x="76" y="10"/>
                    <a:pt x="73" y="17"/>
                  </a:cubicBezTo>
                  <a:cubicBezTo>
                    <a:pt x="70" y="23"/>
                    <a:pt x="64" y="27"/>
                    <a:pt x="58" y="29"/>
                  </a:cubicBezTo>
                  <a:cubicBezTo>
                    <a:pt x="52" y="32"/>
                    <a:pt x="45" y="35"/>
                    <a:pt x="38" y="36"/>
                  </a:cubicBezTo>
                  <a:cubicBezTo>
                    <a:pt x="32" y="38"/>
                    <a:pt x="26" y="38"/>
                    <a:pt x="20" y="38"/>
                  </a:cubicBezTo>
                  <a:cubicBezTo>
                    <a:pt x="13" y="38"/>
                    <a:pt x="6" y="37"/>
                    <a:pt x="4" y="30"/>
                  </a:cubicBezTo>
                  <a:cubicBezTo>
                    <a:pt x="2" y="22"/>
                    <a:pt x="0" y="14"/>
                    <a:pt x="8" y="7"/>
                  </a:cubicBezTo>
                  <a:cubicBezTo>
                    <a:pt x="15" y="2"/>
                    <a:pt x="28" y="0"/>
                    <a:pt x="35" y="4"/>
                  </a:cubicBezTo>
                  <a:cubicBezTo>
                    <a:pt x="38" y="5"/>
                    <a:pt x="39" y="7"/>
                    <a:pt x="41" y="4"/>
                  </a:cubicBezTo>
                  <a:close/>
                </a:path>
              </a:pathLst>
            </a:custGeom>
            <a:solidFill>
              <a:srgbClr val="FDD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39">
              <a:extLst>
                <a:ext uri="{FF2B5EF4-FFF2-40B4-BE49-F238E27FC236}">
                  <a16:creationId xmlns:a16="http://schemas.microsoft.com/office/drawing/2014/main" id="{0F7D55E7-90F3-CC53-F30C-30ED6D069CC6}"/>
                </a:ext>
              </a:extLst>
            </p:cNvPr>
            <p:cNvSpPr/>
            <p:nvPr/>
          </p:nvSpPr>
          <p:spPr bwMode="auto">
            <a:xfrm>
              <a:off x="4932363" y="3841750"/>
              <a:ext cx="417513" cy="422275"/>
            </a:xfrm>
            <a:custGeom>
              <a:avLst/>
              <a:gdLst>
                <a:gd name="T0" fmla="*/ 10 w 39"/>
                <a:gd name="T1" fmla="*/ 30 h 39"/>
                <a:gd name="T2" fmla="*/ 23 w 39"/>
                <a:gd name="T3" fmla="*/ 19 h 39"/>
                <a:gd name="T4" fmla="*/ 17 w 39"/>
                <a:gd name="T5" fmla="*/ 5 h 39"/>
                <a:gd name="T6" fmla="*/ 0 w 39"/>
                <a:gd name="T7" fmla="*/ 5 h 39"/>
                <a:gd name="T8" fmla="*/ 29 w 39"/>
                <a:gd name="T9" fmla="*/ 8 h 39"/>
                <a:gd name="T10" fmla="*/ 29 w 39"/>
                <a:gd name="T11" fmla="*/ 20 h 39"/>
                <a:gd name="T12" fmla="*/ 34 w 39"/>
                <a:gd name="T13" fmla="*/ 25 h 39"/>
                <a:gd name="T14" fmla="*/ 38 w 39"/>
                <a:gd name="T15" fmla="*/ 28 h 39"/>
                <a:gd name="T16" fmla="*/ 36 w 39"/>
                <a:gd name="T17" fmla="*/ 31 h 39"/>
                <a:gd name="T18" fmla="*/ 27 w 39"/>
                <a:gd name="T19" fmla="*/ 35 h 39"/>
                <a:gd name="T20" fmla="*/ 23 w 39"/>
                <a:gd name="T21" fmla="*/ 38 h 39"/>
                <a:gd name="T22" fmla="*/ 22 w 39"/>
                <a:gd name="T23" fmla="*/ 33 h 39"/>
                <a:gd name="T24" fmla="*/ 25 w 39"/>
                <a:gd name="T25" fmla="*/ 23 h 39"/>
                <a:gd name="T26" fmla="*/ 14 w 39"/>
                <a:gd name="T27" fmla="*/ 32 h 39"/>
                <a:gd name="T28" fmla="*/ 10 w 39"/>
                <a:gd name="T29"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39">
                  <a:moveTo>
                    <a:pt x="10" y="30"/>
                  </a:moveTo>
                  <a:cubicBezTo>
                    <a:pt x="15" y="27"/>
                    <a:pt x="20" y="25"/>
                    <a:pt x="23" y="19"/>
                  </a:cubicBezTo>
                  <a:cubicBezTo>
                    <a:pt x="28" y="12"/>
                    <a:pt x="25" y="6"/>
                    <a:pt x="17" y="5"/>
                  </a:cubicBezTo>
                  <a:cubicBezTo>
                    <a:pt x="11" y="4"/>
                    <a:pt x="6" y="5"/>
                    <a:pt x="0" y="5"/>
                  </a:cubicBezTo>
                  <a:cubicBezTo>
                    <a:pt x="11" y="0"/>
                    <a:pt x="21" y="1"/>
                    <a:pt x="29" y="8"/>
                  </a:cubicBezTo>
                  <a:cubicBezTo>
                    <a:pt x="29" y="12"/>
                    <a:pt x="29" y="16"/>
                    <a:pt x="29" y="20"/>
                  </a:cubicBezTo>
                  <a:cubicBezTo>
                    <a:pt x="28" y="24"/>
                    <a:pt x="30" y="25"/>
                    <a:pt x="34" y="25"/>
                  </a:cubicBezTo>
                  <a:cubicBezTo>
                    <a:pt x="35" y="26"/>
                    <a:pt x="37" y="27"/>
                    <a:pt x="38" y="28"/>
                  </a:cubicBezTo>
                  <a:cubicBezTo>
                    <a:pt x="39" y="31"/>
                    <a:pt x="37" y="31"/>
                    <a:pt x="36" y="31"/>
                  </a:cubicBezTo>
                  <a:cubicBezTo>
                    <a:pt x="32" y="30"/>
                    <a:pt x="29" y="32"/>
                    <a:pt x="27" y="35"/>
                  </a:cubicBezTo>
                  <a:cubicBezTo>
                    <a:pt x="26" y="37"/>
                    <a:pt x="25" y="39"/>
                    <a:pt x="23" y="38"/>
                  </a:cubicBezTo>
                  <a:cubicBezTo>
                    <a:pt x="21" y="37"/>
                    <a:pt x="22" y="34"/>
                    <a:pt x="22" y="33"/>
                  </a:cubicBezTo>
                  <a:cubicBezTo>
                    <a:pt x="22" y="30"/>
                    <a:pt x="23" y="27"/>
                    <a:pt x="25" y="23"/>
                  </a:cubicBezTo>
                  <a:cubicBezTo>
                    <a:pt x="21" y="28"/>
                    <a:pt x="18" y="30"/>
                    <a:pt x="14" y="32"/>
                  </a:cubicBezTo>
                  <a:cubicBezTo>
                    <a:pt x="13" y="32"/>
                    <a:pt x="10" y="34"/>
                    <a:pt x="10" y="30"/>
                  </a:cubicBezTo>
                  <a:close/>
                </a:path>
              </a:pathLst>
            </a:custGeom>
            <a:solidFill>
              <a:srgbClr val="9577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40">
              <a:extLst>
                <a:ext uri="{FF2B5EF4-FFF2-40B4-BE49-F238E27FC236}">
                  <a16:creationId xmlns:a16="http://schemas.microsoft.com/office/drawing/2014/main" id="{FC6CC0DA-7E90-ABCB-4D41-FE0FD1D184F8}"/>
                </a:ext>
              </a:extLst>
            </p:cNvPr>
            <p:cNvSpPr/>
            <p:nvPr/>
          </p:nvSpPr>
          <p:spPr bwMode="auto">
            <a:xfrm>
              <a:off x="4276725" y="4079875"/>
              <a:ext cx="1235075" cy="542925"/>
            </a:xfrm>
            <a:custGeom>
              <a:avLst/>
              <a:gdLst>
                <a:gd name="T0" fmla="*/ 71 w 115"/>
                <a:gd name="T1" fmla="*/ 8 h 50"/>
                <a:gd name="T2" fmla="*/ 86 w 115"/>
                <a:gd name="T3" fmla="*/ 0 h 50"/>
                <a:gd name="T4" fmla="*/ 85 w 115"/>
                <a:gd name="T5" fmla="*/ 15 h 50"/>
                <a:gd name="T6" fmla="*/ 99 w 115"/>
                <a:gd name="T7" fmla="*/ 6 h 50"/>
                <a:gd name="T8" fmla="*/ 104 w 115"/>
                <a:gd name="T9" fmla="*/ 11 h 50"/>
                <a:gd name="T10" fmla="*/ 114 w 115"/>
                <a:gd name="T11" fmla="*/ 16 h 50"/>
                <a:gd name="T12" fmla="*/ 114 w 115"/>
                <a:gd name="T13" fmla="*/ 16 h 50"/>
                <a:gd name="T14" fmla="*/ 108 w 115"/>
                <a:gd name="T15" fmla="*/ 25 h 50"/>
                <a:gd name="T16" fmla="*/ 97 w 115"/>
                <a:gd name="T17" fmla="*/ 28 h 50"/>
                <a:gd name="T18" fmla="*/ 98 w 115"/>
                <a:gd name="T19" fmla="*/ 34 h 50"/>
                <a:gd name="T20" fmla="*/ 104 w 115"/>
                <a:gd name="T21" fmla="*/ 41 h 50"/>
                <a:gd name="T22" fmla="*/ 88 w 115"/>
                <a:gd name="T23" fmla="*/ 47 h 50"/>
                <a:gd name="T24" fmla="*/ 86 w 115"/>
                <a:gd name="T25" fmla="*/ 46 h 50"/>
                <a:gd name="T26" fmla="*/ 83 w 115"/>
                <a:gd name="T27" fmla="*/ 40 h 50"/>
                <a:gd name="T28" fmla="*/ 54 w 115"/>
                <a:gd name="T29" fmla="*/ 35 h 50"/>
                <a:gd name="T30" fmla="*/ 31 w 115"/>
                <a:gd name="T31" fmla="*/ 38 h 50"/>
                <a:gd name="T32" fmla="*/ 16 w 115"/>
                <a:gd name="T33" fmla="*/ 29 h 50"/>
                <a:gd name="T34" fmla="*/ 15 w 115"/>
                <a:gd name="T35" fmla="*/ 26 h 50"/>
                <a:gd name="T36" fmla="*/ 3 w 115"/>
                <a:gd name="T37" fmla="*/ 22 h 50"/>
                <a:gd name="T38" fmla="*/ 1 w 115"/>
                <a:gd name="T39" fmla="*/ 16 h 50"/>
                <a:gd name="T40" fmla="*/ 8 w 115"/>
                <a:gd name="T41" fmla="*/ 12 h 50"/>
                <a:gd name="T42" fmla="*/ 16 w 115"/>
                <a:gd name="T43" fmla="*/ 12 h 50"/>
                <a:gd name="T44" fmla="*/ 53 w 115"/>
                <a:gd name="T45" fmla="*/ 14 h 50"/>
                <a:gd name="T46" fmla="*/ 71 w 115"/>
                <a:gd name="T4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5" h="50">
                  <a:moveTo>
                    <a:pt x="71" y="8"/>
                  </a:moveTo>
                  <a:cubicBezTo>
                    <a:pt x="78" y="10"/>
                    <a:pt x="81" y="3"/>
                    <a:pt x="86" y="0"/>
                  </a:cubicBezTo>
                  <a:cubicBezTo>
                    <a:pt x="87" y="5"/>
                    <a:pt x="85" y="10"/>
                    <a:pt x="85" y="15"/>
                  </a:cubicBezTo>
                  <a:cubicBezTo>
                    <a:pt x="87" y="6"/>
                    <a:pt x="93" y="6"/>
                    <a:pt x="99" y="6"/>
                  </a:cubicBezTo>
                  <a:cubicBezTo>
                    <a:pt x="101" y="8"/>
                    <a:pt x="103" y="9"/>
                    <a:pt x="104" y="11"/>
                  </a:cubicBezTo>
                  <a:cubicBezTo>
                    <a:pt x="106" y="15"/>
                    <a:pt x="111" y="13"/>
                    <a:pt x="114" y="16"/>
                  </a:cubicBezTo>
                  <a:cubicBezTo>
                    <a:pt x="114" y="16"/>
                    <a:pt x="114" y="16"/>
                    <a:pt x="114" y="16"/>
                  </a:cubicBezTo>
                  <a:cubicBezTo>
                    <a:pt x="115" y="23"/>
                    <a:pt x="114" y="25"/>
                    <a:pt x="108" y="25"/>
                  </a:cubicBezTo>
                  <a:cubicBezTo>
                    <a:pt x="104" y="25"/>
                    <a:pt x="100" y="26"/>
                    <a:pt x="97" y="28"/>
                  </a:cubicBezTo>
                  <a:cubicBezTo>
                    <a:pt x="94" y="30"/>
                    <a:pt x="94" y="31"/>
                    <a:pt x="98" y="34"/>
                  </a:cubicBezTo>
                  <a:cubicBezTo>
                    <a:pt x="101" y="35"/>
                    <a:pt x="104" y="37"/>
                    <a:pt x="104" y="41"/>
                  </a:cubicBezTo>
                  <a:cubicBezTo>
                    <a:pt x="100" y="50"/>
                    <a:pt x="99" y="50"/>
                    <a:pt x="88" y="47"/>
                  </a:cubicBezTo>
                  <a:cubicBezTo>
                    <a:pt x="88" y="47"/>
                    <a:pt x="87" y="46"/>
                    <a:pt x="86" y="46"/>
                  </a:cubicBezTo>
                  <a:cubicBezTo>
                    <a:pt x="85" y="44"/>
                    <a:pt x="84" y="42"/>
                    <a:pt x="83" y="40"/>
                  </a:cubicBezTo>
                  <a:cubicBezTo>
                    <a:pt x="75" y="32"/>
                    <a:pt x="64" y="35"/>
                    <a:pt x="54" y="35"/>
                  </a:cubicBezTo>
                  <a:cubicBezTo>
                    <a:pt x="47" y="36"/>
                    <a:pt x="39" y="38"/>
                    <a:pt x="31" y="38"/>
                  </a:cubicBezTo>
                  <a:cubicBezTo>
                    <a:pt x="24" y="38"/>
                    <a:pt x="18" y="36"/>
                    <a:pt x="16" y="29"/>
                  </a:cubicBezTo>
                  <a:cubicBezTo>
                    <a:pt x="16" y="28"/>
                    <a:pt x="15" y="27"/>
                    <a:pt x="15" y="26"/>
                  </a:cubicBezTo>
                  <a:cubicBezTo>
                    <a:pt x="12" y="22"/>
                    <a:pt x="7" y="23"/>
                    <a:pt x="3" y="22"/>
                  </a:cubicBezTo>
                  <a:cubicBezTo>
                    <a:pt x="0" y="21"/>
                    <a:pt x="1" y="18"/>
                    <a:pt x="1" y="16"/>
                  </a:cubicBezTo>
                  <a:cubicBezTo>
                    <a:pt x="4" y="15"/>
                    <a:pt x="5" y="12"/>
                    <a:pt x="8" y="12"/>
                  </a:cubicBezTo>
                  <a:cubicBezTo>
                    <a:pt x="11" y="11"/>
                    <a:pt x="14" y="10"/>
                    <a:pt x="16" y="12"/>
                  </a:cubicBezTo>
                  <a:cubicBezTo>
                    <a:pt x="25" y="18"/>
                    <a:pt x="41" y="19"/>
                    <a:pt x="53" y="14"/>
                  </a:cubicBezTo>
                  <a:cubicBezTo>
                    <a:pt x="59" y="12"/>
                    <a:pt x="65" y="10"/>
                    <a:pt x="71" y="8"/>
                  </a:cubicBezTo>
                  <a:close/>
                </a:path>
              </a:pathLst>
            </a:custGeom>
            <a:solidFill>
              <a:srgbClr val="EDC7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41">
              <a:extLst>
                <a:ext uri="{FF2B5EF4-FFF2-40B4-BE49-F238E27FC236}">
                  <a16:creationId xmlns:a16="http://schemas.microsoft.com/office/drawing/2014/main" id="{7DE0BF55-C469-B062-17A0-C3D44AF16930}"/>
                </a:ext>
              </a:extLst>
            </p:cNvPr>
            <p:cNvSpPr/>
            <p:nvPr/>
          </p:nvSpPr>
          <p:spPr bwMode="auto">
            <a:xfrm>
              <a:off x="4287838" y="3927475"/>
              <a:ext cx="579438" cy="401638"/>
            </a:xfrm>
            <a:custGeom>
              <a:avLst/>
              <a:gdLst>
                <a:gd name="T0" fmla="*/ 52 w 54"/>
                <a:gd name="T1" fmla="*/ 28 h 37"/>
                <a:gd name="T2" fmla="*/ 53 w 54"/>
                <a:gd name="T3" fmla="*/ 28 h 37"/>
                <a:gd name="T4" fmla="*/ 53 w 54"/>
                <a:gd name="T5" fmla="*/ 30 h 37"/>
                <a:gd name="T6" fmla="*/ 18 w 54"/>
                <a:gd name="T7" fmla="*/ 29 h 37"/>
                <a:gd name="T8" fmla="*/ 20 w 54"/>
                <a:gd name="T9" fmla="*/ 37 h 37"/>
                <a:gd name="T10" fmla="*/ 16 w 54"/>
                <a:gd name="T11" fmla="*/ 33 h 37"/>
                <a:gd name="T12" fmla="*/ 5 w 54"/>
                <a:gd name="T13" fmla="*/ 29 h 37"/>
                <a:gd name="T14" fmla="*/ 0 w 54"/>
                <a:gd name="T15" fmla="*/ 30 h 37"/>
                <a:gd name="T16" fmla="*/ 7 w 54"/>
                <a:gd name="T17" fmla="*/ 24 h 37"/>
                <a:gd name="T18" fmla="*/ 14 w 54"/>
                <a:gd name="T19" fmla="*/ 15 h 37"/>
                <a:gd name="T20" fmla="*/ 17 w 54"/>
                <a:gd name="T21" fmla="*/ 3 h 37"/>
                <a:gd name="T22" fmla="*/ 21 w 54"/>
                <a:gd name="T23" fmla="*/ 1 h 37"/>
                <a:gd name="T24" fmla="*/ 18 w 54"/>
                <a:gd name="T25" fmla="*/ 22 h 37"/>
                <a:gd name="T26" fmla="*/ 30 w 54"/>
                <a:gd name="T27" fmla="*/ 30 h 37"/>
                <a:gd name="T28" fmla="*/ 52 w 54"/>
                <a:gd name="T29"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37">
                  <a:moveTo>
                    <a:pt x="52" y="28"/>
                  </a:moveTo>
                  <a:cubicBezTo>
                    <a:pt x="53" y="28"/>
                    <a:pt x="53" y="28"/>
                    <a:pt x="53" y="28"/>
                  </a:cubicBezTo>
                  <a:cubicBezTo>
                    <a:pt x="54" y="29"/>
                    <a:pt x="54" y="29"/>
                    <a:pt x="53" y="30"/>
                  </a:cubicBezTo>
                  <a:cubicBezTo>
                    <a:pt x="42" y="32"/>
                    <a:pt x="30" y="34"/>
                    <a:pt x="18" y="29"/>
                  </a:cubicBezTo>
                  <a:cubicBezTo>
                    <a:pt x="19" y="32"/>
                    <a:pt x="20" y="35"/>
                    <a:pt x="20" y="37"/>
                  </a:cubicBezTo>
                  <a:cubicBezTo>
                    <a:pt x="17" y="37"/>
                    <a:pt x="17" y="35"/>
                    <a:pt x="16" y="33"/>
                  </a:cubicBezTo>
                  <a:cubicBezTo>
                    <a:pt x="14" y="26"/>
                    <a:pt x="11" y="25"/>
                    <a:pt x="5" y="29"/>
                  </a:cubicBezTo>
                  <a:cubicBezTo>
                    <a:pt x="3" y="29"/>
                    <a:pt x="2" y="31"/>
                    <a:pt x="0" y="30"/>
                  </a:cubicBezTo>
                  <a:cubicBezTo>
                    <a:pt x="1" y="26"/>
                    <a:pt x="4" y="24"/>
                    <a:pt x="7" y="24"/>
                  </a:cubicBezTo>
                  <a:cubicBezTo>
                    <a:pt x="14" y="24"/>
                    <a:pt x="15" y="20"/>
                    <a:pt x="14" y="15"/>
                  </a:cubicBezTo>
                  <a:cubicBezTo>
                    <a:pt x="14" y="10"/>
                    <a:pt x="15" y="6"/>
                    <a:pt x="17" y="3"/>
                  </a:cubicBezTo>
                  <a:cubicBezTo>
                    <a:pt x="18" y="1"/>
                    <a:pt x="19" y="0"/>
                    <a:pt x="21" y="1"/>
                  </a:cubicBezTo>
                  <a:cubicBezTo>
                    <a:pt x="16" y="7"/>
                    <a:pt x="17" y="15"/>
                    <a:pt x="18" y="22"/>
                  </a:cubicBezTo>
                  <a:cubicBezTo>
                    <a:pt x="19" y="27"/>
                    <a:pt x="24" y="29"/>
                    <a:pt x="30" y="30"/>
                  </a:cubicBezTo>
                  <a:cubicBezTo>
                    <a:pt x="37" y="30"/>
                    <a:pt x="45" y="30"/>
                    <a:pt x="52" y="28"/>
                  </a:cubicBezTo>
                  <a:close/>
                </a:path>
              </a:pathLst>
            </a:custGeom>
            <a:solidFill>
              <a:srgbClr val="9673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42">
              <a:extLst>
                <a:ext uri="{FF2B5EF4-FFF2-40B4-BE49-F238E27FC236}">
                  <a16:creationId xmlns:a16="http://schemas.microsoft.com/office/drawing/2014/main" id="{627B7843-4290-4CA4-4045-F3A5E3F18DE4}"/>
                </a:ext>
              </a:extLst>
            </p:cNvPr>
            <p:cNvSpPr/>
            <p:nvPr/>
          </p:nvSpPr>
          <p:spPr bwMode="auto">
            <a:xfrm>
              <a:off x="4308475" y="4297363"/>
              <a:ext cx="150813" cy="65088"/>
            </a:xfrm>
            <a:custGeom>
              <a:avLst/>
              <a:gdLst>
                <a:gd name="T0" fmla="*/ 0 w 14"/>
                <a:gd name="T1" fmla="*/ 2 h 6"/>
                <a:gd name="T2" fmla="*/ 13 w 14"/>
                <a:gd name="T3" fmla="*/ 3 h 6"/>
                <a:gd name="T4" fmla="*/ 12 w 14"/>
                <a:gd name="T5" fmla="*/ 6 h 6"/>
                <a:gd name="T6" fmla="*/ 2 w 14"/>
                <a:gd name="T7" fmla="*/ 4 h 6"/>
                <a:gd name="T8" fmla="*/ 0 w 14"/>
                <a:gd name="T9" fmla="*/ 2 h 6"/>
              </a:gdLst>
              <a:ahLst/>
              <a:cxnLst>
                <a:cxn ang="0">
                  <a:pos x="T0" y="T1"/>
                </a:cxn>
                <a:cxn ang="0">
                  <a:pos x="T2" y="T3"/>
                </a:cxn>
                <a:cxn ang="0">
                  <a:pos x="T4" y="T5"/>
                </a:cxn>
                <a:cxn ang="0">
                  <a:pos x="T6" y="T7"/>
                </a:cxn>
                <a:cxn ang="0">
                  <a:pos x="T8" y="T9"/>
                </a:cxn>
              </a:cxnLst>
              <a:rect l="0" t="0" r="r" b="b"/>
              <a:pathLst>
                <a:path w="14" h="6">
                  <a:moveTo>
                    <a:pt x="0" y="2"/>
                  </a:moveTo>
                  <a:cubicBezTo>
                    <a:pt x="4" y="0"/>
                    <a:pt x="8" y="2"/>
                    <a:pt x="13" y="3"/>
                  </a:cubicBezTo>
                  <a:cubicBezTo>
                    <a:pt x="14" y="3"/>
                    <a:pt x="14" y="5"/>
                    <a:pt x="12" y="6"/>
                  </a:cubicBezTo>
                  <a:cubicBezTo>
                    <a:pt x="9" y="5"/>
                    <a:pt x="5" y="4"/>
                    <a:pt x="2" y="4"/>
                  </a:cubicBezTo>
                  <a:cubicBezTo>
                    <a:pt x="1" y="3"/>
                    <a:pt x="1" y="2"/>
                    <a:pt x="0" y="2"/>
                  </a:cubicBezTo>
                  <a:close/>
                </a:path>
              </a:pathLst>
            </a:custGeom>
            <a:solidFill>
              <a:srgbClr val="9673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43">
              <a:extLst>
                <a:ext uri="{FF2B5EF4-FFF2-40B4-BE49-F238E27FC236}">
                  <a16:creationId xmlns:a16="http://schemas.microsoft.com/office/drawing/2014/main" id="{404CCFC1-F836-4B65-20DD-A7CDCDACE209}"/>
                </a:ext>
              </a:extLst>
            </p:cNvPr>
            <p:cNvSpPr/>
            <p:nvPr/>
          </p:nvSpPr>
          <p:spPr bwMode="auto">
            <a:xfrm>
              <a:off x="5608638" y="4243388"/>
              <a:ext cx="192088" cy="585788"/>
            </a:xfrm>
            <a:custGeom>
              <a:avLst/>
              <a:gdLst>
                <a:gd name="T0" fmla="*/ 5 w 18"/>
                <a:gd name="T1" fmla="*/ 7 h 54"/>
                <a:gd name="T2" fmla="*/ 8 w 18"/>
                <a:gd name="T3" fmla="*/ 0 h 54"/>
                <a:gd name="T4" fmla="*/ 13 w 18"/>
                <a:gd name="T5" fmla="*/ 6 h 54"/>
                <a:gd name="T6" fmla="*/ 13 w 18"/>
                <a:gd name="T7" fmla="*/ 44 h 54"/>
                <a:gd name="T8" fmla="*/ 5 w 18"/>
                <a:gd name="T9" fmla="*/ 52 h 54"/>
                <a:gd name="T10" fmla="*/ 3 w 18"/>
                <a:gd name="T11" fmla="*/ 41 h 54"/>
                <a:gd name="T12" fmla="*/ 4 w 18"/>
                <a:gd name="T13" fmla="*/ 28 h 54"/>
                <a:gd name="T14" fmla="*/ 4 w 18"/>
                <a:gd name="T15" fmla="*/ 23 h 54"/>
                <a:gd name="T16" fmla="*/ 5 w 18"/>
                <a:gd name="T17" fmla="*/ 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54">
                  <a:moveTo>
                    <a:pt x="5" y="7"/>
                  </a:moveTo>
                  <a:cubicBezTo>
                    <a:pt x="6" y="4"/>
                    <a:pt x="4" y="0"/>
                    <a:pt x="8" y="0"/>
                  </a:cubicBezTo>
                  <a:cubicBezTo>
                    <a:pt x="11" y="0"/>
                    <a:pt x="12" y="4"/>
                    <a:pt x="13" y="6"/>
                  </a:cubicBezTo>
                  <a:cubicBezTo>
                    <a:pt x="18" y="19"/>
                    <a:pt x="16" y="31"/>
                    <a:pt x="13" y="44"/>
                  </a:cubicBezTo>
                  <a:cubicBezTo>
                    <a:pt x="12" y="48"/>
                    <a:pt x="11" y="54"/>
                    <a:pt x="5" y="52"/>
                  </a:cubicBezTo>
                  <a:cubicBezTo>
                    <a:pt x="0" y="51"/>
                    <a:pt x="0" y="45"/>
                    <a:pt x="3" y="41"/>
                  </a:cubicBezTo>
                  <a:cubicBezTo>
                    <a:pt x="5" y="37"/>
                    <a:pt x="4" y="32"/>
                    <a:pt x="4" y="28"/>
                  </a:cubicBezTo>
                  <a:cubicBezTo>
                    <a:pt x="4" y="26"/>
                    <a:pt x="4" y="25"/>
                    <a:pt x="4" y="23"/>
                  </a:cubicBezTo>
                  <a:cubicBezTo>
                    <a:pt x="6" y="18"/>
                    <a:pt x="3" y="12"/>
                    <a:pt x="5" y="7"/>
                  </a:cubicBezTo>
                  <a:close/>
                </a:path>
              </a:pathLst>
            </a:custGeom>
            <a:solidFill>
              <a:srgbClr val="EEB7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44">
              <a:extLst>
                <a:ext uri="{FF2B5EF4-FFF2-40B4-BE49-F238E27FC236}">
                  <a16:creationId xmlns:a16="http://schemas.microsoft.com/office/drawing/2014/main" id="{E981372D-639E-9039-B60D-C585043A0272}"/>
                </a:ext>
              </a:extLst>
            </p:cNvPr>
            <p:cNvSpPr/>
            <p:nvPr/>
          </p:nvSpPr>
          <p:spPr bwMode="auto">
            <a:xfrm>
              <a:off x="5264150" y="4254500"/>
              <a:ext cx="268288" cy="215900"/>
            </a:xfrm>
            <a:custGeom>
              <a:avLst/>
              <a:gdLst>
                <a:gd name="T0" fmla="*/ 6 w 25"/>
                <a:gd name="T1" fmla="*/ 18 h 20"/>
                <a:gd name="T2" fmla="*/ 1 w 25"/>
                <a:gd name="T3" fmla="*/ 15 h 20"/>
                <a:gd name="T4" fmla="*/ 3 w 25"/>
                <a:gd name="T5" fmla="*/ 11 h 20"/>
                <a:gd name="T6" fmla="*/ 15 w 25"/>
                <a:gd name="T7" fmla="*/ 8 h 20"/>
                <a:gd name="T8" fmla="*/ 22 w 25"/>
                <a:gd name="T9" fmla="*/ 0 h 20"/>
                <a:gd name="T10" fmla="*/ 25 w 25"/>
                <a:gd name="T11" fmla="*/ 3 h 20"/>
                <a:gd name="T12" fmla="*/ 18 w 25"/>
                <a:gd name="T13" fmla="*/ 10 h 20"/>
                <a:gd name="T14" fmla="*/ 7 w 25"/>
                <a:gd name="T15" fmla="*/ 13 h 20"/>
                <a:gd name="T16" fmla="*/ 6 w 25"/>
                <a:gd name="T17"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0">
                  <a:moveTo>
                    <a:pt x="6" y="18"/>
                  </a:moveTo>
                  <a:cubicBezTo>
                    <a:pt x="3" y="20"/>
                    <a:pt x="2" y="17"/>
                    <a:pt x="1" y="15"/>
                  </a:cubicBezTo>
                  <a:cubicBezTo>
                    <a:pt x="0" y="14"/>
                    <a:pt x="1" y="12"/>
                    <a:pt x="3" y="11"/>
                  </a:cubicBezTo>
                  <a:cubicBezTo>
                    <a:pt x="7" y="8"/>
                    <a:pt x="11" y="8"/>
                    <a:pt x="15" y="8"/>
                  </a:cubicBezTo>
                  <a:cubicBezTo>
                    <a:pt x="20" y="7"/>
                    <a:pt x="23" y="5"/>
                    <a:pt x="22" y="0"/>
                  </a:cubicBezTo>
                  <a:cubicBezTo>
                    <a:pt x="23" y="1"/>
                    <a:pt x="24" y="2"/>
                    <a:pt x="25" y="3"/>
                  </a:cubicBezTo>
                  <a:cubicBezTo>
                    <a:pt x="24" y="7"/>
                    <a:pt x="21" y="9"/>
                    <a:pt x="18" y="10"/>
                  </a:cubicBezTo>
                  <a:cubicBezTo>
                    <a:pt x="15" y="11"/>
                    <a:pt x="11" y="11"/>
                    <a:pt x="7" y="13"/>
                  </a:cubicBezTo>
                  <a:cubicBezTo>
                    <a:pt x="4" y="14"/>
                    <a:pt x="2" y="15"/>
                    <a:pt x="6" y="18"/>
                  </a:cubicBezTo>
                  <a:close/>
                </a:path>
              </a:pathLst>
            </a:custGeom>
            <a:solidFill>
              <a:srgbClr val="9577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45">
              <a:extLst>
                <a:ext uri="{FF2B5EF4-FFF2-40B4-BE49-F238E27FC236}">
                  <a16:creationId xmlns:a16="http://schemas.microsoft.com/office/drawing/2014/main" id="{C02D701B-8FA5-FD61-AA91-A1613C53D20D}"/>
                </a:ext>
              </a:extLst>
            </p:cNvPr>
            <p:cNvSpPr/>
            <p:nvPr/>
          </p:nvSpPr>
          <p:spPr bwMode="auto">
            <a:xfrm>
              <a:off x="5221288" y="4525963"/>
              <a:ext cx="182563" cy="119063"/>
            </a:xfrm>
            <a:custGeom>
              <a:avLst/>
              <a:gdLst>
                <a:gd name="T0" fmla="*/ 0 w 17"/>
                <a:gd name="T1" fmla="*/ 6 h 11"/>
                <a:gd name="T2" fmla="*/ 16 w 17"/>
                <a:gd name="T3" fmla="*/ 0 h 11"/>
                <a:gd name="T4" fmla="*/ 11 w 17"/>
                <a:gd name="T5" fmla="*/ 9 h 11"/>
                <a:gd name="T6" fmla="*/ 0 w 17"/>
                <a:gd name="T7" fmla="*/ 6 h 11"/>
              </a:gdLst>
              <a:ahLst/>
              <a:cxnLst>
                <a:cxn ang="0">
                  <a:pos x="T0" y="T1"/>
                </a:cxn>
                <a:cxn ang="0">
                  <a:pos x="T2" y="T3"/>
                </a:cxn>
                <a:cxn ang="0">
                  <a:pos x="T4" y="T5"/>
                </a:cxn>
                <a:cxn ang="0">
                  <a:pos x="T6" y="T7"/>
                </a:cxn>
              </a:cxnLst>
              <a:rect l="0" t="0" r="r" b="b"/>
              <a:pathLst>
                <a:path w="17" h="11">
                  <a:moveTo>
                    <a:pt x="0" y="6"/>
                  </a:moveTo>
                  <a:cubicBezTo>
                    <a:pt x="6" y="6"/>
                    <a:pt x="13" y="7"/>
                    <a:pt x="16" y="0"/>
                  </a:cubicBezTo>
                  <a:cubicBezTo>
                    <a:pt x="17" y="4"/>
                    <a:pt x="15" y="7"/>
                    <a:pt x="11" y="9"/>
                  </a:cubicBezTo>
                  <a:cubicBezTo>
                    <a:pt x="7" y="11"/>
                    <a:pt x="3" y="10"/>
                    <a:pt x="0" y="6"/>
                  </a:cubicBezTo>
                  <a:close/>
                </a:path>
              </a:pathLst>
            </a:custGeom>
            <a:solidFill>
              <a:srgbClr val="7465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46">
              <a:extLst>
                <a:ext uri="{FF2B5EF4-FFF2-40B4-BE49-F238E27FC236}">
                  <a16:creationId xmlns:a16="http://schemas.microsoft.com/office/drawing/2014/main" id="{5260D818-D759-2F52-B385-1055D261D20A}"/>
                </a:ext>
              </a:extLst>
            </p:cNvPr>
            <p:cNvSpPr/>
            <p:nvPr/>
          </p:nvSpPr>
          <p:spPr bwMode="auto">
            <a:xfrm>
              <a:off x="5640388" y="4319588"/>
              <a:ext cx="42863" cy="173038"/>
            </a:xfrm>
            <a:custGeom>
              <a:avLst/>
              <a:gdLst>
                <a:gd name="T0" fmla="*/ 2 w 4"/>
                <a:gd name="T1" fmla="*/ 0 h 16"/>
                <a:gd name="T2" fmla="*/ 1 w 4"/>
                <a:gd name="T3" fmla="*/ 16 h 16"/>
                <a:gd name="T4" fmla="*/ 1 w 4"/>
                <a:gd name="T5" fmla="*/ 10 h 16"/>
                <a:gd name="T6" fmla="*/ 2 w 4"/>
                <a:gd name="T7" fmla="*/ 0 h 16"/>
              </a:gdLst>
              <a:ahLst/>
              <a:cxnLst>
                <a:cxn ang="0">
                  <a:pos x="T0" y="T1"/>
                </a:cxn>
                <a:cxn ang="0">
                  <a:pos x="T2" y="T3"/>
                </a:cxn>
                <a:cxn ang="0">
                  <a:pos x="T4" y="T5"/>
                </a:cxn>
                <a:cxn ang="0">
                  <a:pos x="T6" y="T7"/>
                </a:cxn>
              </a:cxnLst>
              <a:rect l="0" t="0" r="r" b="b"/>
              <a:pathLst>
                <a:path w="4" h="16">
                  <a:moveTo>
                    <a:pt x="2" y="0"/>
                  </a:moveTo>
                  <a:cubicBezTo>
                    <a:pt x="2" y="5"/>
                    <a:pt x="4" y="11"/>
                    <a:pt x="1" y="16"/>
                  </a:cubicBezTo>
                  <a:cubicBezTo>
                    <a:pt x="1" y="14"/>
                    <a:pt x="1" y="12"/>
                    <a:pt x="1" y="10"/>
                  </a:cubicBezTo>
                  <a:cubicBezTo>
                    <a:pt x="1" y="6"/>
                    <a:pt x="0" y="3"/>
                    <a:pt x="2" y="0"/>
                  </a:cubicBezTo>
                  <a:close/>
                </a:path>
              </a:pathLst>
            </a:custGeom>
            <a:solidFill>
              <a:srgbClr val="F8D6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47">
              <a:extLst>
                <a:ext uri="{FF2B5EF4-FFF2-40B4-BE49-F238E27FC236}">
                  <a16:creationId xmlns:a16="http://schemas.microsoft.com/office/drawing/2014/main" id="{794802B9-AE39-0589-7B32-296807BD0C85}"/>
                </a:ext>
              </a:extLst>
            </p:cNvPr>
            <p:cNvSpPr/>
            <p:nvPr/>
          </p:nvSpPr>
          <p:spPr bwMode="auto">
            <a:xfrm>
              <a:off x="5360988" y="4198938"/>
              <a:ext cx="139700" cy="55563"/>
            </a:xfrm>
            <a:custGeom>
              <a:avLst/>
              <a:gdLst>
                <a:gd name="T0" fmla="*/ 13 w 13"/>
                <a:gd name="T1" fmla="*/ 5 h 5"/>
                <a:gd name="T2" fmla="*/ 2 w 13"/>
                <a:gd name="T3" fmla="*/ 2 h 5"/>
                <a:gd name="T4" fmla="*/ 3 w 13"/>
                <a:gd name="T5" fmla="*/ 0 h 5"/>
                <a:gd name="T6" fmla="*/ 13 w 13"/>
                <a:gd name="T7" fmla="*/ 5 h 5"/>
              </a:gdLst>
              <a:ahLst/>
              <a:cxnLst>
                <a:cxn ang="0">
                  <a:pos x="T0" y="T1"/>
                </a:cxn>
                <a:cxn ang="0">
                  <a:pos x="T2" y="T3"/>
                </a:cxn>
                <a:cxn ang="0">
                  <a:pos x="T4" y="T5"/>
                </a:cxn>
                <a:cxn ang="0">
                  <a:pos x="T6" y="T7"/>
                </a:cxn>
              </a:cxnLst>
              <a:rect l="0" t="0" r="r" b="b"/>
              <a:pathLst>
                <a:path w="13" h="5">
                  <a:moveTo>
                    <a:pt x="13" y="5"/>
                  </a:moveTo>
                  <a:cubicBezTo>
                    <a:pt x="9" y="4"/>
                    <a:pt x="5" y="4"/>
                    <a:pt x="2" y="2"/>
                  </a:cubicBezTo>
                  <a:cubicBezTo>
                    <a:pt x="0" y="1"/>
                    <a:pt x="1" y="0"/>
                    <a:pt x="3" y="0"/>
                  </a:cubicBezTo>
                  <a:cubicBezTo>
                    <a:pt x="6" y="2"/>
                    <a:pt x="11" y="1"/>
                    <a:pt x="13" y="5"/>
                  </a:cubicBezTo>
                  <a:close/>
                </a:path>
              </a:pathLst>
            </a:custGeom>
            <a:solidFill>
              <a:srgbClr val="9577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48">
              <a:extLst>
                <a:ext uri="{FF2B5EF4-FFF2-40B4-BE49-F238E27FC236}">
                  <a16:creationId xmlns:a16="http://schemas.microsoft.com/office/drawing/2014/main" id="{B6AEEE20-94DF-6D43-00A8-461E4B401E3E}"/>
                </a:ext>
              </a:extLst>
            </p:cNvPr>
            <p:cNvSpPr/>
            <p:nvPr/>
          </p:nvSpPr>
          <p:spPr bwMode="auto">
            <a:xfrm>
              <a:off x="1700213" y="3656013"/>
              <a:ext cx="847725" cy="684213"/>
            </a:xfrm>
            <a:custGeom>
              <a:avLst/>
              <a:gdLst>
                <a:gd name="T0" fmla="*/ 0 w 79"/>
                <a:gd name="T1" fmla="*/ 39 h 63"/>
                <a:gd name="T2" fmla="*/ 4 w 79"/>
                <a:gd name="T3" fmla="*/ 36 h 63"/>
                <a:gd name="T4" fmla="*/ 12 w 79"/>
                <a:gd name="T5" fmla="*/ 15 h 63"/>
                <a:gd name="T6" fmla="*/ 13 w 79"/>
                <a:gd name="T7" fmla="*/ 9 h 63"/>
                <a:gd name="T8" fmla="*/ 39 w 79"/>
                <a:gd name="T9" fmla="*/ 1 h 63"/>
                <a:gd name="T10" fmla="*/ 54 w 79"/>
                <a:gd name="T11" fmla="*/ 1 h 63"/>
                <a:gd name="T12" fmla="*/ 60 w 79"/>
                <a:gd name="T13" fmla="*/ 2 h 63"/>
                <a:gd name="T14" fmla="*/ 73 w 79"/>
                <a:gd name="T15" fmla="*/ 13 h 63"/>
                <a:gd name="T16" fmla="*/ 67 w 79"/>
                <a:gd name="T17" fmla="*/ 28 h 63"/>
                <a:gd name="T18" fmla="*/ 64 w 79"/>
                <a:gd name="T19" fmla="*/ 30 h 63"/>
                <a:gd name="T20" fmla="*/ 74 w 79"/>
                <a:gd name="T21" fmla="*/ 36 h 63"/>
                <a:gd name="T22" fmla="*/ 72 w 79"/>
                <a:gd name="T23" fmla="*/ 53 h 63"/>
                <a:gd name="T24" fmla="*/ 51 w 79"/>
                <a:gd name="T25" fmla="*/ 62 h 63"/>
                <a:gd name="T26" fmla="*/ 27 w 79"/>
                <a:gd name="T27" fmla="*/ 63 h 63"/>
                <a:gd name="T28" fmla="*/ 23 w 79"/>
                <a:gd name="T29" fmla="*/ 58 h 63"/>
                <a:gd name="T30" fmla="*/ 26 w 79"/>
                <a:gd name="T31" fmla="*/ 44 h 63"/>
                <a:gd name="T32" fmla="*/ 29 w 79"/>
                <a:gd name="T33" fmla="*/ 23 h 63"/>
                <a:gd name="T34" fmla="*/ 37 w 79"/>
                <a:gd name="T35" fmla="*/ 14 h 63"/>
                <a:gd name="T36" fmla="*/ 46 w 79"/>
                <a:gd name="T37" fmla="*/ 20 h 63"/>
                <a:gd name="T38" fmla="*/ 49 w 79"/>
                <a:gd name="T39" fmla="*/ 25 h 63"/>
                <a:gd name="T40" fmla="*/ 57 w 79"/>
                <a:gd name="T41" fmla="*/ 19 h 63"/>
                <a:gd name="T42" fmla="*/ 55 w 79"/>
                <a:gd name="T43" fmla="*/ 13 h 63"/>
                <a:gd name="T44" fmla="*/ 18 w 79"/>
                <a:gd name="T45" fmla="*/ 29 h 63"/>
                <a:gd name="T46" fmla="*/ 19 w 79"/>
                <a:gd name="T47" fmla="*/ 33 h 63"/>
                <a:gd name="T48" fmla="*/ 27 w 79"/>
                <a:gd name="T49" fmla="*/ 37 h 63"/>
                <a:gd name="T50" fmla="*/ 21 w 79"/>
                <a:gd name="T51" fmla="*/ 45 h 63"/>
                <a:gd name="T52" fmla="*/ 0 w 79"/>
                <a:gd name="T53"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9" h="62">
                  <a:moveTo>
                    <a:pt x="0" y="39"/>
                  </a:moveTo>
                  <a:cubicBezTo>
                    <a:pt x="1" y="38"/>
                    <a:pt x="2" y="37"/>
                    <a:pt x="4" y="36"/>
                  </a:cubicBezTo>
                  <a:cubicBezTo>
                    <a:pt x="1" y="27"/>
                    <a:pt x="3" y="22"/>
                    <a:pt x="12" y="15"/>
                  </a:cubicBezTo>
                  <a:cubicBezTo>
                    <a:pt x="15" y="14"/>
                    <a:pt x="14" y="11"/>
                    <a:pt x="13" y="9"/>
                  </a:cubicBezTo>
                  <a:cubicBezTo>
                    <a:pt x="21" y="4"/>
                    <a:pt x="30" y="3"/>
                    <a:pt x="39" y="1"/>
                  </a:cubicBezTo>
                  <a:cubicBezTo>
                    <a:pt x="44" y="0"/>
                    <a:pt x="49" y="0"/>
                    <a:pt x="54" y="1"/>
                  </a:cubicBezTo>
                  <a:cubicBezTo>
                    <a:pt x="56" y="1"/>
                    <a:pt x="58" y="2"/>
                    <a:pt x="60" y="2"/>
                  </a:cubicBezTo>
                  <a:cubicBezTo>
                    <a:pt x="66" y="4"/>
                    <a:pt x="71" y="7"/>
                    <a:pt x="73" y="13"/>
                  </a:cubicBezTo>
                  <a:cubicBezTo>
                    <a:pt x="75" y="19"/>
                    <a:pt x="71" y="24"/>
                    <a:pt x="67" y="28"/>
                  </a:cubicBezTo>
                  <a:cubicBezTo>
                    <a:pt x="66" y="28"/>
                    <a:pt x="65" y="29"/>
                    <a:pt x="64" y="30"/>
                  </a:cubicBezTo>
                  <a:cubicBezTo>
                    <a:pt x="68" y="32"/>
                    <a:pt x="72" y="33"/>
                    <a:pt x="74" y="36"/>
                  </a:cubicBezTo>
                  <a:cubicBezTo>
                    <a:pt x="79" y="42"/>
                    <a:pt x="78" y="47"/>
                    <a:pt x="72" y="53"/>
                  </a:cubicBezTo>
                  <a:cubicBezTo>
                    <a:pt x="66" y="60"/>
                    <a:pt x="59" y="62"/>
                    <a:pt x="51" y="62"/>
                  </a:cubicBezTo>
                  <a:cubicBezTo>
                    <a:pt x="43" y="63"/>
                    <a:pt x="35" y="63"/>
                    <a:pt x="27" y="63"/>
                  </a:cubicBezTo>
                  <a:cubicBezTo>
                    <a:pt x="23" y="63"/>
                    <a:pt x="22" y="62"/>
                    <a:pt x="23" y="58"/>
                  </a:cubicBezTo>
                  <a:cubicBezTo>
                    <a:pt x="25" y="53"/>
                    <a:pt x="25" y="48"/>
                    <a:pt x="26" y="44"/>
                  </a:cubicBezTo>
                  <a:cubicBezTo>
                    <a:pt x="27" y="37"/>
                    <a:pt x="27" y="30"/>
                    <a:pt x="29" y="23"/>
                  </a:cubicBezTo>
                  <a:cubicBezTo>
                    <a:pt x="31" y="19"/>
                    <a:pt x="33" y="15"/>
                    <a:pt x="37" y="14"/>
                  </a:cubicBezTo>
                  <a:cubicBezTo>
                    <a:pt x="43" y="12"/>
                    <a:pt x="46" y="14"/>
                    <a:pt x="46" y="20"/>
                  </a:cubicBezTo>
                  <a:cubicBezTo>
                    <a:pt x="46" y="23"/>
                    <a:pt x="46" y="25"/>
                    <a:pt x="49" y="25"/>
                  </a:cubicBezTo>
                  <a:cubicBezTo>
                    <a:pt x="53" y="25"/>
                    <a:pt x="56" y="23"/>
                    <a:pt x="57" y="19"/>
                  </a:cubicBezTo>
                  <a:cubicBezTo>
                    <a:pt x="58" y="17"/>
                    <a:pt x="57" y="15"/>
                    <a:pt x="55" y="13"/>
                  </a:cubicBezTo>
                  <a:cubicBezTo>
                    <a:pt x="44" y="8"/>
                    <a:pt x="21" y="17"/>
                    <a:pt x="18" y="29"/>
                  </a:cubicBezTo>
                  <a:cubicBezTo>
                    <a:pt x="17" y="31"/>
                    <a:pt x="16" y="33"/>
                    <a:pt x="19" y="33"/>
                  </a:cubicBezTo>
                  <a:cubicBezTo>
                    <a:pt x="23" y="33"/>
                    <a:pt x="26" y="33"/>
                    <a:pt x="27" y="37"/>
                  </a:cubicBezTo>
                  <a:cubicBezTo>
                    <a:pt x="27" y="42"/>
                    <a:pt x="24" y="43"/>
                    <a:pt x="21" y="45"/>
                  </a:cubicBezTo>
                  <a:cubicBezTo>
                    <a:pt x="13" y="46"/>
                    <a:pt x="6" y="46"/>
                    <a:pt x="0" y="39"/>
                  </a:cubicBezTo>
                  <a:close/>
                </a:path>
              </a:pathLst>
            </a:custGeom>
            <a:solidFill>
              <a:srgbClr val="0C0B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49">
              <a:extLst>
                <a:ext uri="{FF2B5EF4-FFF2-40B4-BE49-F238E27FC236}">
                  <a16:creationId xmlns:a16="http://schemas.microsoft.com/office/drawing/2014/main" id="{AA426BE7-213E-0D29-6A67-E4ADBBE92FE4}"/>
                </a:ext>
              </a:extLst>
            </p:cNvPr>
            <p:cNvSpPr/>
            <p:nvPr/>
          </p:nvSpPr>
          <p:spPr bwMode="auto">
            <a:xfrm>
              <a:off x="2987675" y="4611688"/>
              <a:ext cx="1117600" cy="239713"/>
            </a:xfrm>
            <a:custGeom>
              <a:avLst/>
              <a:gdLst>
                <a:gd name="T0" fmla="*/ 52 w 104"/>
                <a:gd name="T1" fmla="*/ 19 h 22"/>
                <a:gd name="T2" fmla="*/ 16 w 104"/>
                <a:gd name="T3" fmla="*/ 21 h 22"/>
                <a:gd name="T4" fmla="*/ 3 w 104"/>
                <a:gd name="T5" fmla="*/ 19 h 22"/>
                <a:gd name="T6" fmla="*/ 0 w 104"/>
                <a:gd name="T7" fmla="*/ 16 h 22"/>
                <a:gd name="T8" fmla="*/ 3 w 104"/>
                <a:gd name="T9" fmla="*/ 14 h 22"/>
                <a:gd name="T10" fmla="*/ 46 w 104"/>
                <a:gd name="T11" fmla="*/ 6 h 22"/>
                <a:gd name="T12" fmla="*/ 53 w 104"/>
                <a:gd name="T13" fmla="*/ 5 h 22"/>
                <a:gd name="T14" fmla="*/ 76 w 104"/>
                <a:gd name="T15" fmla="*/ 4 h 22"/>
                <a:gd name="T16" fmla="*/ 97 w 104"/>
                <a:gd name="T17" fmla="*/ 3 h 22"/>
                <a:gd name="T18" fmla="*/ 104 w 104"/>
                <a:gd name="T19" fmla="*/ 5 h 22"/>
                <a:gd name="T20" fmla="*/ 97 w 104"/>
                <a:gd name="T21" fmla="*/ 13 h 22"/>
                <a:gd name="T22" fmla="*/ 55 w 104"/>
                <a:gd name="T23" fmla="*/ 17 h 22"/>
                <a:gd name="T24" fmla="*/ 52 w 104"/>
                <a:gd name="T25"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22">
                  <a:moveTo>
                    <a:pt x="52" y="19"/>
                  </a:moveTo>
                  <a:cubicBezTo>
                    <a:pt x="40" y="20"/>
                    <a:pt x="28" y="21"/>
                    <a:pt x="16" y="21"/>
                  </a:cubicBezTo>
                  <a:cubicBezTo>
                    <a:pt x="12" y="22"/>
                    <a:pt x="7" y="21"/>
                    <a:pt x="3" y="19"/>
                  </a:cubicBezTo>
                  <a:cubicBezTo>
                    <a:pt x="1" y="19"/>
                    <a:pt x="0" y="18"/>
                    <a:pt x="0" y="16"/>
                  </a:cubicBezTo>
                  <a:cubicBezTo>
                    <a:pt x="1" y="15"/>
                    <a:pt x="2" y="14"/>
                    <a:pt x="3" y="14"/>
                  </a:cubicBezTo>
                  <a:cubicBezTo>
                    <a:pt x="18" y="14"/>
                    <a:pt x="31" y="7"/>
                    <a:pt x="46" y="6"/>
                  </a:cubicBezTo>
                  <a:cubicBezTo>
                    <a:pt x="48" y="6"/>
                    <a:pt x="51" y="6"/>
                    <a:pt x="53" y="5"/>
                  </a:cubicBezTo>
                  <a:cubicBezTo>
                    <a:pt x="60" y="2"/>
                    <a:pt x="68" y="0"/>
                    <a:pt x="76" y="4"/>
                  </a:cubicBezTo>
                  <a:cubicBezTo>
                    <a:pt x="83" y="7"/>
                    <a:pt x="90" y="2"/>
                    <a:pt x="97" y="3"/>
                  </a:cubicBezTo>
                  <a:cubicBezTo>
                    <a:pt x="100" y="4"/>
                    <a:pt x="104" y="1"/>
                    <a:pt x="104" y="5"/>
                  </a:cubicBezTo>
                  <a:cubicBezTo>
                    <a:pt x="104" y="9"/>
                    <a:pt x="102" y="13"/>
                    <a:pt x="97" y="13"/>
                  </a:cubicBezTo>
                  <a:cubicBezTo>
                    <a:pt x="83" y="13"/>
                    <a:pt x="69" y="15"/>
                    <a:pt x="55" y="17"/>
                  </a:cubicBezTo>
                  <a:cubicBezTo>
                    <a:pt x="54" y="18"/>
                    <a:pt x="52" y="18"/>
                    <a:pt x="52" y="19"/>
                  </a:cubicBezTo>
                  <a:close/>
                </a:path>
              </a:pathLst>
            </a:custGeom>
            <a:solidFill>
              <a:srgbClr val="F6C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50">
              <a:extLst>
                <a:ext uri="{FF2B5EF4-FFF2-40B4-BE49-F238E27FC236}">
                  <a16:creationId xmlns:a16="http://schemas.microsoft.com/office/drawing/2014/main" id="{3238F08E-C43F-BC1E-336A-4E00351E6901}"/>
                </a:ext>
              </a:extLst>
            </p:cNvPr>
            <p:cNvSpPr/>
            <p:nvPr/>
          </p:nvSpPr>
          <p:spPr bwMode="auto">
            <a:xfrm>
              <a:off x="1851025" y="3754438"/>
              <a:ext cx="514350" cy="390525"/>
            </a:xfrm>
            <a:custGeom>
              <a:avLst/>
              <a:gdLst>
                <a:gd name="T0" fmla="*/ 7 w 48"/>
                <a:gd name="T1" fmla="*/ 36 h 36"/>
                <a:gd name="T2" fmla="*/ 9 w 48"/>
                <a:gd name="T3" fmla="*/ 34 h 36"/>
                <a:gd name="T4" fmla="*/ 11 w 48"/>
                <a:gd name="T5" fmla="*/ 27 h 36"/>
                <a:gd name="T6" fmla="*/ 2 w 48"/>
                <a:gd name="T7" fmla="*/ 28 h 36"/>
                <a:gd name="T8" fmla="*/ 14 w 48"/>
                <a:gd name="T9" fmla="*/ 5 h 36"/>
                <a:gd name="T10" fmla="*/ 41 w 48"/>
                <a:gd name="T11" fmla="*/ 2 h 36"/>
                <a:gd name="T12" fmla="*/ 43 w 48"/>
                <a:gd name="T13" fmla="*/ 14 h 36"/>
                <a:gd name="T14" fmla="*/ 38 w 48"/>
                <a:gd name="T15" fmla="*/ 18 h 36"/>
                <a:gd name="T16" fmla="*/ 30 w 48"/>
                <a:gd name="T17" fmla="*/ 12 h 36"/>
                <a:gd name="T18" fmla="*/ 29 w 48"/>
                <a:gd name="T19" fmla="*/ 6 h 36"/>
                <a:gd name="T20" fmla="*/ 18 w 48"/>
                <a:gd name="T21" fmla="*/ 11 h 36"/>
                <a:gd name="T22" fmla="*/ 13 w 48"/>
                <a:gd name="T23" fmla="*/ 32 h 36"/>
                <a:gd name="T24" fmla="*/ 12 w 48"/>
                <a:gd name="T25" fmla="*/ 35 h 36"/>
                <a:gd name="T26" fmla="*/ 7 w 48"/>
                <a:gd name="T2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36">
                  <a:moveTo>
                    <a:pt x="7" y="36"/>
                  </a:moveTo>
                  <a:cubicBezTo>
                    <a:pt x="8" y="35"/>
                    <a:pt x="8" y="35"/>
                    <a:pt x="9" y="34"/>
                  </a:cubicBezTo>
                  <a:cubicBezTo>
                    <a:pt x="11" y="32"/>
                    <a:pt x="13" y="30"/>
                    <a:pt x="11" y="27"/>
                  </a:cubicBezTo>
                  <a:cubicBezTo>
                    <a:pt x="8" y="23"/>
                    <a:pt x="5" y="26"/>
                    <a:pt x="2" y="28"/>
                  </a:cubicBezTo>
                  <a:cubicBezTo>
                    <a:pt x="0" y="19"/>
                    <a:pt x="4" y="11"/>
                    <a:pt x="14" y="5"/>
                  </a:cubicBezTo>
                  <a:cubicBezTo>
                    <a:pt x="23" y="0"/>
                    <a:pt x="32" y="0"/>
                    <a:pt x="41" y="2"/>
                  </a:cubicBezTo>
                  <a:cubicBezTo>
                    <a:pt x="48" y="4"/>
                    <a:pt x="48" y="9"/>
                    <a:pt x="43" y="14"/>
                  </a:cubicBezTo>
                  <a:cubicBezTo>
                    <a:pt x="42" y="16"/>
                    <a:pt x="40" y="17"/>
                    <a:pt x="38" y="18"/>
                  </a:cubicBezTo>
                  <a:cubicBezTo>
                    <a:pt x="31" y="21"/>
                    <a:pt x="30" y="20"/>
                    <a:pt x="30" y="12"/>
                  </a:cubicBezTo>
                  <a:cubicBezTo>
                    <a:pt x="29" y="10"/>
                    <a:pt x="35" y="7"/>
                    <a:pt x="29" y="6"/>
                  </a:cubicBezTo>
                  <a:cubicBezTo>
                    <a:pt x="25" y="6"/>
                    <a:pt x="20" y="6"/>
                    <a:pt x="18" y="11"/>
                  </a:cubicBezTo>
                  <a:cubicBezTo>
                    <a:pt x="16" y="18"/>
                    <a:pt x="15" y="25"/>
                    <a:pt x="13" y="32"/>
                  </a:cubicBezTo>
                  <a:cubicBezTo>
                    <a:pt x="13" y="33"/>
                    <a:pt x="12" y="34"/>
                    <a:pt x="12" y="35"/>
                  </a:cubicBezTo>
                  <a:cubicBezTo>
                    <a:pt x="10" y="35"/>
                    <a:pt x="9" y="36"/>
                    <a:pt x="7" y="36"/>
                  </a:cubicBezTo>
                  <a:close/>
                </a:path>
              </a:pathLst>
            </a:custGeom>
            <a:solidFill>
              <a:srgbClr val="EFD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51">
              <a:extLst>
                <a:ext uri="{FF2B5EF4-FFF2-40B4-BE49-F238E27FC236}">
                  <a16:creationId xmlns:a16="http://schemas.microsoft.com/office/drawing/2014/main" id="{767AE5F3-2967-18F4-A403-53A663BB06AB}"/>
                </a:ext>
              </a:extLst>
            </p:cNvPr>
            <p:cNvSpPr/>
            <p:nvPr/>
          </p:nvSpPr>
          <p:spPr bwMode="auto">
            <a:xfrm>
              <a:off x="4437063" y="4384675"/>
              <a:ext cx="730250" cy="141288"/>
            </a:xfrm>
            <a:custGeom>
              <a:avLst/>
              <a:gdLst>
                <a:gd name="T0" fmla="*/ 1 w 68"/>
                <a:gd name="T1" fmla="*/ 1 h 13"/>
                <a:gd name="T2" fmla="*/ 1 w 68"/>
                <a:gd name="T3" fmla="*/ 0 h 13"/>
                <a:gd name="T4" fmla="*/ 30 w 68"/>
                <a:gd name="T5" fmla="*/ 7 h 13"/>
                <a:gd name="T6" fmla="*/ 63 w 68"/>
                <a:gd name="T7" fmla="*/ 7 h 13"/>
                <a:gd name="T8" fmla="*/ 68 w 68"/>
                <a:gd name="T9" fmla="*/ 12 h 13"/>
                <a:gd name="T10" fmla="*/ 28 w 68"/>
                <a:gd name="T11" fmla="*/ 11 h 13"/>
                <a:gd name="T12" fmla="*/ 9 w 68"/>
                <a:gd name="T13" fmla="*/ 10 h 13"/>
                <a:gd name="T14" fmla="*/ 1 w 68"/>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3">
                  <a:moveTo>
                    <a:pt x="1" y="1"/>
                  </a:moveTo>
                  <a:cubicBezTo>
                    <a:pt x="1" y="1"/>
                    <a:pt x="1" y="0"/>
                    <a:pt x="1" y="0"/>
                  </a:cubicBezTo>
                  <a:cubicBezTo>
                    <a:pt x="8" y="13"/>
                    <a:pt x="20" y="8"/>
                    <a:pt x="30" y="7"/>
                  </a:cubicBezTo>
                  <a:cubicBezTo>
                    <a:pt x="41" y="6"/>
                    <a:pt x="51" y="4"/>
                    <a:pt x="63" y="7"/>
                  </a:cubicBezTo>
                  <a:cubicBezTo>
                    <a:pt x="66" y="8"/>
                    <a:pt x="67" y="8"/>
                    <a:pt x="68" y="12"/>
                  </a:cubicBezTo>
                  <a:cubicBezTo>
                    <a:pt x="55" y="5"/>
                    <a:pt x="41" y="9"/>
                    <a:pt x="28" y="11"/>
                  </a:cubicBezTo>
                  <a:cubicBezTo>
                    <a:pt x="21" y="11"/>
                    <a:pt x="15" y="12"/>
                    <a:pt x="9" y="10"/>
                  </a:cubicBezTo>
                  <a:cubicBezTo>
                    <a:pt x="4" y="9"/>
                    <a:pt x="0" y="7"/>
                    <a:pt x="1" y="1"/>
                  </a:cubicBezTo>
                  <a:close/>
                </a:path>
              </a:pathLst>
            </a:custGeom>
            <a:solidFill>
              <a:srgbClr val="795E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52">
              <a:extLst>
                <a:ext uri="{FF2B5EF4-FFF2-40B4-BE49-F238E27FC236}">
                  <a16:creationId xmlns:a16="http://schemas.microsoft.com/office/drawing/2014/main" id="{49AC1B4B-851A-60FB-E4EB-4C46A9C9189E}"/>
                </a:ext>
              </a:extLst>
            </p:cNvPr>
            <p:cNvSpPr/>
            <p:nvPr/>
          </p:nvSpPr>
          <p:spPr bwMode="auto">
            <a:xfrm>
              <a:off x="2473325" y="3983038"/>
              <a:ext cx="96838" cy="271463"/>
            </a:xfrm>
            <a:custGeom>
              <a:avLst/>
              <a:gdLst>
                <a:gd name="T0" fmla="*/ 0 w 9"/>
                <a:gd name="T1" fmla="*/ 23 h 25"/>
                <a:gd name="T2" fmla="*/ 2 w 9"/>
                <a:gd name="T3" fmla="*/ 6 h 25"/>
                <a:gd name="T4" fmla="*/ 9 w 9"/>
                <a:gd name="T5" fmla="*/ 0 h 25"/>
                <a:gd name="T6" fmla="*/ 4 w 9"/>
                <a:gd name="T7" fmla="*/ 25 h 25"/>
                <a:gd name="T8" fmla="*/ 0 w 9"/>
                <a:gd name="T9" fmla="*/ 23 h 25"/>
              </a:gdLst>
              <a:ahLst/>
              <a:cxnLst>
                <a:cxn ang="0">
                  <a:pos x="T0" y="T1"/>
                </a:cxn>
                <a:cxn ang="0">
                  <a:pos x="T2" y="T3"/>
                </a:cxn>
                <a:cxn ang="0">
                  <a:pos x="T4" y="T5"/>
                </a:cxn>
                <a:cxn ang="0">
                  <a:pos x="T6" y="T7"/>
                </a:cxn>
                <a:cxn ang="0">
                  <a:pos x="T8" y="T9"/>
                </a:cxn>
              </a:cxnLst>
              <a:rect l="0" t="0" r="r" b="b"/>
              <a:pathLst>
                <a:path w="9" h="25">
                  <a:moveTo>
                    <a:pt x="0" y="23"/>
                  </a:moveTo>
                  <a:cubicBezTo>
                    <a:pt x="3" y="18"/>
                    <a:pt x="5" y="12"/>
                    <a:pt x="2" y="6"/>
                  </a:cubicBezTo>
                  <a:cubicBezTo>
                    <a:pt x="6" y="5"/>
                    <a:pt x="7" y="2"/>
                    <a:pt x="9" y="0"/>
                  </a:cubicBezTo>
                  <a:cubicBezTo>
                    <a:pt x="8" y="8"/>
                    <a:pt x="6" y="16"/>
                    <a:pt x="4" y="25"/>
                  </a:cubicBezTo>
                  <a:cubicBezTo>
                    <a:pt x="3" y="24"/>
                    <a:pt x="1" y="24"/>
                    <a:pt x="0" y="23"/>
                  </a:cubicBezTo>
                  <a:close/>
                </a:path>
              </a:pathLst>
            </a:custGeom>
            <a:solidFill>
              <a:srgbClr val="D4C6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53">
              <a:extLst>
                <a:ext uri="{FF2B5EF4-FFF2-40B4-BE49-F238E27FC236}">
                  <a16:creationId xmlns:a16="http://schemas.microsoft.com/office/drawing/2014/main" id="{4C2548F6-EE4A-41A5-29E8-0CACFC3AF93F}"/>
                </a:ext>
              </a:extLst>
            </p:cNvPr>
            <p:cNvSpPr/>
            <p:nvPr/>
          </p:nvSpPr>
          <p:spPr bwMode="auto">
            <a:xfrm>
              <a:off x="2119313" y="3635375"/>
              <a:ext cx="160338" cy="31750"/>
            </a:xfrm>
            <a:custGeom>
              <a:avLst/>
              <a:gdLst>
                <a:gd name="T0" fmla="*/ 15 w 15"/>
                <a:gd name="T1" fmla="*/ 3 h 3"/>
                <a:gd name="T2" fmla="*/ 0 w 15"/>
                <a:gd name="T3" fmla="*/ 3 h 3"/>
                <a:gd name="T4" fmla="*/ 15 w 15"/>
                <a:gd name="T5" fmla="*/ 3 h 3"/>
              </a:gdLst>
              <a:ahLst/>
              <a:cxnLst>
                <a:cxn ang="0">
                  <a:pos x="T0" y="T1"/>
                </a:cxn>
                <a:cxn ang="0">
                  <a:pos x="T2" y="T3"/>
                </a:cxn>
                <a:cxn ang="0">
                  <a:pos x="T4" y="T5"/>
                </a:cxn>
              </a:cxnLst>
              <a:rect l="0" t="0" r="r" b="b"/>
              <a:pathLst>
                <a:path w="15" h="3">
                  <a:moveTo>
                    <a:pt x="15" y="3"/>
                  </a:moveTo>
                  <a:cubicBezTo>
                    <a:pt x="10" y="3"/>
                    <a:pt x="5" y="3"/>
                    <a:pt x="0" y="3"/>
                  </a:cubicBezTo>
                  <a:cubicBezTo>
                    <a:pt x="5" y="0"/>
                    <a:pt x="10" y="1"/>
                    <a:pt x="15" y="3"/>
                  </a:cubicBezTo>
                  <a:close/>
                </a:path>
              </a:pathLst>
            </a:custGeom>
            <a:solidFill>
              <a:srgbClr val="FAC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54">
              <a:extLst>
                <a:ext uri="{FF2B5EF4-FFF2-40B4-BE49-F238E27FC236}">
                  <a16:creationId xmlns:a16="http://schemas.microsoft.com/office/drawing/2014/main" id="{81603092-536E-3106-9DD0-AA78099073E3}"/>
                </a:ext>
              </a:extLst>
            </p:cNvPr>
            <p:cNvSpPr/>
            <p:nvPr/>
          </p:nvSpPr>
          <p:spPr bwMode="auto">
            <a:xfrm>
              <a:off x="1689100" y="3819525"/>
              <a:ext cx="139700" cy="228600"/>
            </a:xfrm>
            <a:custGeom>
              <a:avLst/>
              <a:gdLst>
                <a:gd name="T0" fmla="*/ 13 w 13"/>
                <a:gd name="T1" fmla="*/ 0 h 21"/>
                <a:gd name="T2" fmla="*/ 5 w 13"/>
                <a:gd name="T3" fmla="*/ 21 h 21"/>
                <a:gd name="T4" fmla="*/ 1 w 13"/>
                <a:gd name="T5" fmla="*/ 15 h 21"/>
                <a:gd name="T6" fmla="*/ 13 w 13"/>
                <a:gd name="T7" fmla="*/ 0 h 21"/>
              </a:gdLst>
              <a:ahLst/>
              <a:cxnLst>
                <a:cxn ang="0">
                  <a:pos x="T0" y="T1"/>
                </a:cxn>
                <a:cxn ang="0">
                  <a:pos x="T2" y="T3"/>
                </a:cxn>
                <a:cxn ang="0">
                  <a:pos x="T4" y="T5"/>
                </a:cxn>
                <a:cxn ang="0">
                  <a:pos x="T6" y="T7"/>
                </a:cxn>
              </a:cxnLst>
              <a:rect l="0" t="0" r="r" b="b"/>
              <a:pathLst>
                <a:path w="13" h="21">
                  <a:moveTo>
                    <a:pt x="13" y="0"/>
                  </a:moveTo>
                  <a:cubicBezTo>
                    <a:pt x="7" y="6"/>
                    <a:pt x="4" y="12"/>
                    <a:pt x="5" y="21"/>
                  </a:cubicBezTo>
                  <a:cubicBezTo>
                    <a:pt x="0" y="20"/>
                    <a:pt x="1" y="17"/>
                    <a:pt x="1" y="15"/>
                  </a:cubicBezTo>
                  <a:cubicBezTo>
                    <a:pt x="2" y="8"/>
                    <a:pt x="5" y="2"/>
                    <a:pt x="13" y="0"/>
                  </a:cubicBezTo>
                  <a:close/>
                </a:path>
              </a:pathLst>
            </a:custGeom>
            <a:solidFill>
              <a:srgbClr val="BCAA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55">
              <a:extLst>
                <a:ext uri="{FF2B5EF4-FFF2-40B4-BE49-F238E27FC236}">
                  <a16:creationId xmlns:a16="http://schemas.microsoft.com/office/drawing/2014/main" id="{B3416378-41D6-D66F-C428-1046064E7DEB}"/>
                </a:ext>
              </a:extLst>
            </p:cNvPr>
            <p:cNvSpPr/>
            <p:nvPr/>
          </p:nvSpPr>
          <p:spPr bwMode="auto">
            <a:xfrm>
              <a:off x="3138488" y="3983038"/>
              <a:ext cx="182563" cy="280988"/>
            </a:xfrm>
            <a:custGeom>
              <a:avLst/>
              <a:gdLst>
                <a:gd name="T0" fmla="*/ 13 w 17"/>
                <a:gd name="T1" fmla="*/ 7 h 26"/>
                <a:gd name="T2" fmla="*/ 10 w 17"/>
                <a:gd name="T3" fmla="*/ 22 h 26"/>
                <a:gd name="T4" fmla="*/ 3 w 17"/>
                <a:gd name="T5" fmla="*/ 25 h 26"/>
                <a:gd name="T6" fmla="*/ 2 w 17"/>
                <a:gd name="T7" fmla="*/ 20 h 26"/>
                <a:gd name="T8" fmla="*/ 4 w 17"/>
                <a:gd name="T9" fmla="*/ 7 h 26"/>
                <a:gd name="T10" fmla="*/ 11 w 17"/>
                <a:gd name="T11" fmla="*/ 1 h 26"/>
                <a:gd name="T12" fmla="*/ 13 w 17"/>
                <a:gd name="T13" fmla="*/ 7 h 26"/>
              </a:gdLst>
              <a:ahLst/>
              <a:cxnLst>
                <a:cxn ang="0">
                  <a:pos x="T0" y="T1"/>
                </a:cxn>
                <a:cxn ang="0">
                  <a:pos x="T2" y="T3"/>
                </a:cxn>
                <a:cxn ang="0">
                  <a:pos x="T4" y="T5"/>
                </a:cxn>
                <a:cxn ang="0">
                  <a:pos x="T6" y="T7"/>
                </a:cxn>
                <a:cxn ang="0">
                  <a:pos x="T8" y="T9"/>
                </a:cxn>
                <a:cxn ang="0">
                  <a:pos x="T10" y="T11"/>
                </a:cxn>
                <a:cxn ang="0">
                  <a:pos x="T12" y="T13"/>
                </a:cxn>
              </a:cxnLst>
              <a:rect l="0" t="0" r="r" b="b"/>
              <a:pathLst>
                <a:path w="17" h="26">
                  <a:moveTo>
                    <a:pt x="13" y="7"/>
                  </a:moveTo>
                  <a:cubicBezTo>
                    <a:pt x="14" y="13"/>
                    <a:pt x="12" y="18"/>
                    <a:pt x="10" y="22"/>
                  </a:cubicBezTo>
                  <a:cubicBezTo>
                    <a:pt x="8" y="25"/>
                    <a:pt x="6" y="26"/>
                    <a:pt x="3" y="25"/>
                  </a:cubicBezTo>
                  <a:cubicBezTo>
                    <a:pt x="0" y="25"/>
                    <a:pt x="2" y="22"/>
                    <a:pt x="2" y="20"/>
                  </a:cubicBezTo>
                  <a:cubicBezTo>
                    <a:pt x="3" y="15"/>
                    <a:pt x="4" y="11"/>
                    <a:pt x="4" y="7"/>
                  </a:cubicBezTo>
                  <a:cubicBezTo>
                    <a:pt x="5" y="4"/>
                    <a:pt x="5" y="0"/>
                    <a:pt x="11" y="1"/>
                  </a:cubicBezTo>
                  <a:cubicBezTo>
                    <a:pt x="17" y="1"/>
                    <a:pt x="13" y="5"/>
                    <a:pt x="13" y="7"/>
                  </a:cubicBezTo>
                  <a:close/>
                </a:path>
              </a:pathLst>
            </a:custGeom>
            <a:solidFill>
              <a:srgbClr val="E1C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56">
              <a:extLst>
                <a:ext uri="{FF2B5EF4-FFF2-40B4-BE49-F238E27FC236}">
                  <a16:creationId xmlns:a16="http://schemas.microsoft.com/office/drawing/2014/main" id="{011A2156-85E3-FC61-72F3-8BD77A2B2D8A}"/>
                </a:ext>
              </a:extLst>
            </p:cNvPr>
            <p:cNvSpPr/>
            <p:nvPr/>
          </p:nvSpPr>
          <p:spPr bwMode="auto">
            <a:xfrm>
              <a:off x="2108200" y="4059238"/>
              <a:ext cx="246063" cy="204788"/>
            </a:xfrm>
            <a:custGeom>
              <a:avLst/>
              <a:gdLst>
                <a:gd name="T0" fmla="*/ 14 w 23"/>
                <a:gd name="T1" fmla="*/ 0 h 19"/>
                <a:gd name="T2" fmla="*/ 23 w 23"/>
                <a:gd name="T3" fmla="*/ 7 h 19"/>
                <a:gd name="T4" fmla="*/ 11 w 23"/>
                <a:gd name="T5" fmla="*/ 18 h 19"/>
                <a:gd name="T6" fmla="*/ 0 w 23"/>
                <a:gd name="T7" fmla="*/ 12 h 19"/>
                <a:gd name="T8" fmla="*/ 14 w 23"/>
                <a:gd name="T9" fmla="*/ 0 h 19"/>
              </a:gdLst>
              <a:ahLst/>
              <a:cxnLst>
                <a:cxn ang="0">
                  <a:pos x="T0" y="T1"/>
                </a:cxn>
                <a:cxn ang="0">
                  <a:pos x="T2" y="T3"/>
                </a:cxn>
                <a:cxn ang="0">
                  <a:pos x="T4" y="T5"/>
                </a:cxn>
                <a:cxn ang="0">
                  <a:pos x="T6" y="T7"/>
                </a:cxn>
                <a:cxn ang="0">
                  <a:pos x="T8" y="T9"/>
                </a:cxn>
              </a:cxnLst>
              <a:rect l="0" t="0" r="r" b="b"/>
              <a:pathLst>
                <a:path w="23" h="19">
                  <a:moveTo>
                    <a:pt x="14" y="0"/>
                  </a:moveTo>
                  <a:cubicBezTo>
                    <a:pt x="18" y="1"/>
                    <a:pt x="23" y="0"/>
                    <a:pt x="23" y="7"/>
                  </a:cubicBezTo>
                  <a:cubicBezTo>
                    <a:pt x="22" y="12"/>
                    <a:pt x="16" y="19"/>
                    <a:pt x="11" y="18"/>
                  </a:cubicBezTo>
                  <a:cubicBezTo>
                    <a:pt x="7" y="17"/>
                    <a:pt x="1" y="19"/>
                    <a:pt x="0" y="12"/>
                  </a:cubicBezTo>
                  <a:cubicBezTo>
                    <a:pt x="0" y="4"/>
                    <a:pt x="4" y="0"/>
                    <a:pt x="14" y="0"/>
                  </a:cubicBezTo>
                  <a:close/>
                </a:path>
              </a:pathLst>
            </a:custGeom>
            <a:solidFill>
              <a:srgbClr val="EFD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38950617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2" presetClass="entr" presetSubtype="0" fill="hold" nodeType="afterEffect">
                                  <p:stCondLst>
                                    <p:cond delay="0"/>
                                  </p:stCondLst>
                                  <p:childTnLst>
                                    <p:set>
                                      <p:cBhvr>
                                        <p:cTn id="12" dur="1" fill="hold">
                                          <p:stCondLst>
                                            <p:cond delay="0"/>
                                          </p:stCondLst>
                                        </p:cTn>
                                        <p:tgtEl>
                                          <p:spTgt spid="1637"/>
                                        </p:tgtEl>
                                        <p:attrNameLst>
                                          <p:attrName>style.visibility</p:attrName>
                                        </p:attrNameLst>
                                      </p:cBhvr>
                                      <p:to>
                                        <p:strVal val="visible"/>
                                      </p:to>
                                    </p:set>
                                    <p:animEffect transition="in" filter="fade">
                                      <p:cBhvr>
                                        <p:cTn id="13" dur="1000"/>
                                        <p:tgtEl>
                                          <p:spTgt spid="1637"/>
                                        </p:tgtEl>
                                      </p:cBhvr>
                                    </p:animEffect>
                                    <p:anim calcmode="lin" valueType="num">
                                      <p:cBhvr>
                                        <p:cTn id="14" dur="1000" fill="hold"/>
                                        <p:tgtEl>
                                          <p:spTgt spid="1637"/>
                                        </p:tgtEl>
                                        <p:attrNameLst>
                                          <p:attrName>ppt_x</p:attrName>
                                        </p:attrNameLst>
                                      </p:cBhvr>
                                      <p:tavLst>
                                        <p:tav tm="0">
                                          <p:val>
                                            <p:strVal val="#ppt_x"/>
                                          </p:val>
                                        </p:tav>
                                        <p:tav tm="100000">
                                          <p:val>
                                            <p:strVal val="#ppt_x"/>
                                          </p:val>
                                        </p:tav>
                                      </p:tavLst>
                                    </p:anim>
                                    <p:anim calcmode="lin" valueType="num">
                                      <p:cBhvr>
                                        <p:cTn id="15" dur="1000" fill="hold"/>
                                        <p:tgtEl>
                                          <p:spTgt spid="1637"/>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2" presetClass="entr" presetSubtype="0"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1000"/>
                                        <p:tgtEl>
                                          <p:spTgt spid="48"/>
                                        </p:tgtEl>
                                      </p:cBhvr>
                                    </p:animEffect>
                                    <p:anim calcmode="lin" valueType="num">
                                      <p:cBhvr>
                                        <p:cTn id="20" dur="1000" fill="hold"/>
                                        <p:tgtEl>
                                          <p:spTgt spid="48"/>
                                        </p:tgtEl>
                                        <p:attrNameLst>
                                          <p:attrName>ppt_x</p:attrName>
                                        </p:attrNameLst>
                                      </p:cBhvr>
                                      <p:tavLst>
                                        <p:tav tm="0">
                                          <p:val>
                                            <p:strVal val="#ppt_x"/>
                                          </p:val>
                                        </p:tav>
                                        <p:tav tm="100000">
                                          <p:val>
                                            <p:strVal val="#ppt_x"/>
                                          </p:val>
                                        </p:tav>
                                      </p:tavLst>
                                    </p:anim>
                                    <p:anim calcmode="lin" valueType="num">
                                      <p:cBhvr>
                                        <p:cTn id="21" dur="1000" fill="hold"/>
                                        <p:tgtEl>
                                          <p:spTgt spid="4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637" grpId="1"/>
      <p:bldP spid="48" grpId="2"/>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DF5F9B3-3D2D-4917-A604-30E579D99B74}"/>
              </a:ext>
            </a:extLst>
          </p:cNvPr>
          <p:cNvSpPr/>
          <p:nvPr/>
        </p:nvSpPr>
        <p:spPr>
          <a:xfrm>
            <a:off x="0" y="0"/>
            <a:ext cx="12192000" cy="6858000"/>
          </a:xfrm>
          <a:prstGeom prst="rect">
            <a:avLst/>
          </a:prstGeom>
          <a:solidFill>
            <a:srgbClr val="FED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2" descr="ᴮᴱ Research BTS 🔍⁷ (@ResearchBTS) | Twitter">
            <a:extLst>
              <a:ext uri="{FF2B5EF4-FFF2-40B4-BE49-F238E27FC236}">
                <a16:creationId xmlns:a16="http://schemas.microsoft.com/office/drawing/2014/main" id="{792AE13E-E0DB-436D-A749-F09FB9A08E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68085" b="3995"/>
          <a:stretch>
            <a:fillRect/>
          </a:stretch>
        </p:blipFill>
        <p:spPr bwMode="auto">
          <a:xfrm>
            <a:off x="0" y="4935163"/>
            <a:ext cx="12192001" cy="1914723"/>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descr="BTS Merilis Video Trailer Comeback “Butter” Berbentuk Lelehan Mentega -  Potensi Bisnis">
            <a:extLst>
              <a:ext uri="{FF2B5EF4-FFF2-40B4-BE49-F238E27FC236}">
                <a16:creationId xmlns:a16="http://schemas.microsoft.com/office/drawing/2014/main" id="{0A4473B9-D5B6-4A00-AEE4-36B23D0CA9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6675" t="15648" r="16313" b="11609"/>
          <a:stretch>
            <a:fillRect/>
          </a:stretch>
        </p:blipFill>
        <p:spPr bwMode="auto">
          <a:xfrm>
            <a:off x="221202" y="1598988"/>
            <a:ext cx="4910151" cy="3404681"/>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D7F09404-EBAA-417F-943B-006D6686C4DE}"/>
              </a:ext>
            </a:extLst>
          </p:cNvPr>
          <p:cNvSpPr txBox="1"/>
          <p:nvPr/>
        </p:nvSpPr>
        <p:spPr>
          <a:xfrm>
            <a:off x="598152" y="650103"/>
            <a:ext cx="4470323"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7200" b="0" i="0" u="none" strike="noStrike" kern="1200" cap="none" spc="600" normalizeH="0" baseline="0" noProof="0">
                <a:ln>
                  <a:noFill/>
                </a:ln>
                <a:solidFill>
                  <a:prstClr val="black"/>
                </a:solidFill>
                <a:effectLst/>
                <a:uLnTx/>
                <a:uFillTx/>
                <a:latin typeface="Lobster 1.4" panose="02000506000000020003" pitchFamily="50" charset="0"/>
                <a:ea typeface="+mn-ea"/>
                <a:cs typeface="+mn-cs"/>
              </a:rPr>
              <a:t>Add Title</a:t>
            </a:r>
          </a:p>
        </p:txBody>
      </p:sp>
      <p:sp>
        <p:nvSpPr>
          <p:cNvPr id="20" name="TextBox 19">
            <a:extLst>
              <a:ext uri="{FF2B5EF4-FFF2-40B4-BE49-F238E27FC236}">
                <a16:creationId xmlns:a16="http://schemas.microsoft.com/office/drawing/2014/main" id="{62042CBC-374F-4D04-9CA0-EBCD83A1FD59}"/>
              </a:ext>
            </a:extLst>
          </p:cNvPr>
          <p:cNvSpPr txBox="1"/>
          <p:nvPr/>
        </p:nvSpPr>
        <p:spPr>
          <a:xfrm>
            <a:off x="6752158" y="896325"/>
            <a:ext cx="4194003"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2800" b="1" i="0" u="none" strike="noStrike" kern="1200" cap="none" spc="0" normalizeH="0" baseline="0" noProof="0">
                <a:ln>
                  <a:noFill/>
                </a:ln>
                <a:solidFill>
                  <a:prstClr val="black"/>
                </a:solidFill>
                <a:effectLst/>
                <a:uLnTx/>
                <a:uFillTx/>
                <a:latin typeface="Cutewritten" panose="02000503000000000000" pitchFamily="2" charset="0"/>
                <a:ea typeface="+mn-ea"/>
                <a:cs typeface="+mn-cs"/>
              </a:rPr>
              <a:t>Add text here add text here add text here add text here</a:t>
            </a:r>
          </a:p>
        </p:txBody>
      </p:sp>
      <p:sp>
        <p:nvSpPr>
          <p:cNvPr id="22" name="TextBox 21">
            <a:extLst>
              <a:ext uri="{FF2B5EF4-FFF2-40B4-BE49-F238E27FC236}">
                <a16:creationId xmlns:a16="http://schemas.microsoft.com/office/drawing/2014/main" id="{BA549DBE-6BB5-4E64-B761-F8FA14051BB6}"/>
              </a:ext>
            </a:extLst>
          </p:cNvPr>
          <p:cNvSpPr txBox="1"/>
          <p:nvPr/>
        </p:nvSpPr>
        <p:spPr>
          <a:xfrm>
            <a:off x="7429852" y="2369141"/>
            <a:ext cx="4194003"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2800" b="1" i="0" u="none" strike="noStrike" kern="1200" cap="none" spc="0" normalizeH="0" baseline="0" noProof="0">
                <a:ln>
                  <a:noFill/>
                </a:ln>
                <a:solidFill>
                  <a:prstClr val="black"/>
                </a:solidFill>
                <a:effectLst/>
                <a:uLnTx/>
                <a:uFillTx/>
                <a:latin typeface="Cutewritten" panose="02000503000000000000" pitchFamily="2" charset="0"/>
                <a:ea typeface="+mn-ea"/>
                <a:cs typeface="+mn-cs"/>
              </a:rPr>
              <a:t>Add text here add text here add text here add text here</a:t>
            </a:r>
          </a:p>
        </p:txBody>
      </p:sp>
      <p:sp>
        <p:nvSpPr>
          <p:cNvPr id="23" name="TextBox 22">
            <a:extLst>
              <a:ext uri="{FF2B5EF4-FFF2-40B4-BE49-F238E27FC236}">
                <a16:creationId xmlns:a16="http://schemas.microsoft.com/office/drawing/2014/main" id="{B81970B6-E0D3-4297-B2C0-08D546CCAC4E}"/>
              </a:ext>
            </a:extLst>
          </p:cNvPr>
          <p:cNvSpPr txBox="1"/>
          <p:nvPr/>
        </p:nvSpPr>
        <p:spPr>
          <a:xfrm>
            <a:off x="6752158" y="3815216"/>
            <a:ext cx="4194003"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2800" b="1" i="0" u="none" strike="noStrike" kern="1200" cap="none" spc="0" normalizeH="0" baseline="0" noProof="0">
                <a:ln>
                  <a:noFill/>
                </a:ln>
                <a:solidFill>
                  <a:prstClr val="black"/>
                </a:solidFill>
                <a:effectLst/>
                <a:uLnTx/>
                <a:uFillTx/>
                <a:latin typeface="Cutewritten" panose="02000503000000000000" pitchFamily="2" charset="0"/>
                <a:ea typeface="+mn-ea"/>
                <a:cs typeface="+mn-cs"/>
              </a:rPr>
              <a:t>Add text here add text here add text here add text here</a:t>
            </a:r>
          </a:p>
        </p:txBody>
      </p:sp>
      <p:grpSp>
        <p:nvGrpSpPr>
          <p:cNvPr id="10" name="Group 9">
            <a:extLst>
              <a:ext uri="{FF2B5EF4-FFF2-40B4-BE49-F238E27FC236}">
                <a16:creationId xmlns:a16="http://schemas.microsoft.com/office/drawing/2014/main" id="{E6163AF6-9D2B-4D4E-88DA-DEA9A7D0CC82}"/>
              </a:ext>
            </a:extLst>
          </p:cNvPr>
          <p:cNvGrpSpPr/>
          <p:nvPr/>
        </p:nvGrpSpPr>
        <p:grpSpPr>
          <a:xfrm>
            <a:off x="5352554" y="850516"/>
            <a:ext cx="1569362" cy="1045724"/>
            <a:chOff x="6293704" y="1656652"/>
            <a:chExt cx="2623204" cy="1588560"/>
          </a:xfrm>
        </p:grpSpPr>
        <p:pic>
          <p:nvPicPr>
            <p:cNvPr id="9" name="Picture 10" descr="the bts logo on the butter packaging is such a cute  detail#BTS_Butterpic.twitter.com/01kYqtzrTJ - EUPH0RIAL0VE">
              <a:extLst>
                <a:ext uri="{FF2B5EF4-FFF2-40B4-BE49-F238E27FC236}">
                  <a16:creationId xmlns:a16="http://schemas.microsoft.com/office/drawing/2014/main" id="{175726F5-F5D6-4212-B9F2-F9B3E4C50C62}"/>
                </a:ext>
              </a:extLst>
            </p:cNvPr>
            <p:cNvPicPr>
              <a:picLocks noChangeAspect="1" noChangeArrowheads="1"/>
            </p:cNvPicPr>
            <p:nvPr/>
          </p:nvPicPr>
          <p:blipFill>
            <a:blip r:embed="rId5">
              <a:biLevel thresh="50000"/>
              <a:extLst>
                <a:ext uri="{BEBA8EAE-BF5A-486C-A8C5-ECC9F3942E4B}">
                  <a14:imgProps xmlns:a14="http://schemas.microsoft.com/office/drawing/2010/main">
                    <a14:imgLayer r:embed="rId6">
                      <a14:imgEffect>
                        <a14:backgroundRemoval t="9955" b="89955" l="9955" r="95695"/>
                      </a14:imgEffect>
                    </a14:imgLayer>
                  </a14:imgProps>
                </a:ext>
                <a:ext uri="{28A0092B-C50C-407E-A947-70E740481C1C}">
                  <a14:useLocalDpi xmlns:a14="http://schemas.microsoft.com/office/drawing/2010/main" val="0"/>
                </a:ext>
              </a:extLst>
            </a:blip>
            <a:srcRect t="22879" b="16563"/>
            <a:stretch>
              <a:fillRect/>
            </a:stretch>
          </p:blipFill>
          <p:spPr bwMode="auto">
            <a:xfrm>
              <a:off x="6293704" y="1656652"/>
              <a:ext cx="2623204" cy="158856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ED04EF96-5C47-40E4-89AA-F2D33589A69B}"/>
                </a:ext>
              </a:extLst>
            </p:cNvPr>
            <p:cNvSpPr/>
            <p:nvPr/>
          </p:nvSpPr>
          <p:spPr>
            <a:xfrm>
              <a:off x="7003915" y="2217907"/>
              <a:ext cx="972767" cy="389107"/>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4" name="TextBox 23">
            <a:extLst>
              <a:ext uri="{FF2B5EF4-FFF2-40B4-BE49-F238E27FC236}">
                <a16:creationId xmlns:a16="http://schemas.microsoft.com/office/drawing/2014/main" id="{329E2E0B-B136-42D2-B7EA-F9AEF1503827}"/>
              </a:ext>
            </a:extLst>
          </p:cNvPr>
          <p:cNvSpPr txBox="1"/>
          <p:nvPr/>
        </p:nvSpPr>
        <p:spPr>
          <a:xfrm>
            <a:off x="5668781" y="1136276"/>
            <a:ext cx="7992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2800" b="1" i="0" u="none" strike="noStrike" kern="1200" cap="none" spc="0" normalizeH="0" baseline="0" noProof="0">
                <a:ln>
                  <a:noFill/>
                </a:ln>
                <a:solidFill>
                  <a:prstClr val="black"/>
                </a:solidFill>
                <a:effectLst/>
                <a:uLnTx/>
                <a:uFillTx/>
                <a:latin typeface="Montserrat" panose="00000500000000000000" pitchFamily="2" charset="0"/>
                <a:ea typeface="+mn-ea"/>
                <a:cs typeface="+mn-cs"/>
              </a:rPr>
              <a:t>1</a:t>
            </a:r>
          </a:p>
        </p:txBody>
      </p:sp>
      <p:grpSp>
        <p:nvGrpSpPr>
          <p:cNvPr id="11" name="Group 10">
            <a:extLst>
              <a:ext uri="{FF2B5EF4-FFF2-40B4-BE49-F238E27FC236}">
                <a16:creationId xmlns:a16="http://schemas.microsoft.com/office/drawing/2014/main" id="{23906C3E-45EB-4341-BC1B-22A5B69DCF41}"/>
              </a:ext>
            </a:extLst>
          </p:cNvPr>
          <p:cNvGrpSpPr/>
          <p:nvPr/>
        </p:nvGrpSpPr>
        <p:grpSpPr>
          <a:xfrm>
            <a:off x="6030247" y="2322625"/>
            <a:ext cx="1569362" cy="1045724"/>
            <a:chOff x="6293701" y="1656652"/>
            <a:chExt cx="2623203" cy="1588560"/>
          </a:xfrm>
        </p:grpSpPr>
        <p:pic>
          <p:nvPicPr>
            <p:cNvPr id="12" name="Picture 10" descr="the bts logo on the butter packaging is such a cute  detail#BTS_Butterpic.twitter.com/01kYqtzrTJ - EUPH0RIAL0VE">
              <a:extLst>
                <a:ext uri="{FF2B5EF4-FFF2-40B4-BE49-F238E27FC236}">
                  <a16:creationId xmlns:a16="http://schemas.microsoft.com/office/drawing/2014/main" id="{C767C3C7-91F2-457E-B8D3-CD1D606E2AC0}"/>
                </a:ext>
              </a:extLst>
            </p:cNvPr>
            <p:cNvPicPr>
              <a:picLocks noChangeAspect="1" noChangeArrowheads="1"/>
            </p:cNvPicPr>
            <p:nvPr/>
          </p:nvPicPr>
          <p:blipFill>
            <a:blip r:embed="rId5">
              <a:biLevel thresh="50000"/>
              <a:extLst>
                <a:ext uri="{BEBA8EAE-BF5A-486C-A8C5-ECC9F3942E4B}">
                  <a14:imgProps xmlns:a14="http://schemas.microsoft.com/office/drawing/2010/main">
                    <a14:imgLayer r:embed="rId6">
                      <a14:imgEffect>
                        <a14:backgroundRemoval t="9955" b="89955" l="9955" r="95695"/>
                      </a14:imgEffect>
                    </a14:imgLayer>
                  </a14:imgProps>
                </a:ext>
                <a:ext uri="{28A0092B-C50C-407E-A947-70E740481C1C}">
                  <a14:useLocalDpi xmlns:a14="http://schemas.microsoft.com/office/drawing/2010/main" val="0"/>
                </a:ext>
              </a:extLst>
            </a:blip>
            <a:srcRect t="22879" b="16563"/>
            <a:stretch>
              <a:fillRect/>
            </a:stretch>
          </p:blipFill>
          <p:spPr bwMode="auto">
            <a:xfrm>
              <a:off x="6293701" y="1656652"/>
              <a:ext cx="2623203" cy="1588560"/>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a:extLst>
                <a:ext uri="{FF2B5EF4-FFF2-40B4-BE49-F238E27FC236}">
                  <a16:creationId xmlns:a16="http://schemas.microsoft.com/office/drawing/2014/main" id="{C6CFE987-13D9-4986-BAE3-E70F5414D629}"/>
                </a:ext>
              </a:extLst>
            </p:cNvPr>
            <p:cNvSpPr/>
            <p:nvPr/>
          </p:nvSpPr>
          <p:spPr>
            <a:xfrm>
              <a:off x="7003915" y="2217906"/>
              <a:ext cx="972766" cy="389107"/>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5" name="TextBox 24">
            <a:extLst>
              <a:ext uri="{FF2B5EF4-FFF2-40B4-BE49-F238E27FC236}">
                <a16:creationId xmlns:a16="http://schemas.microsoft.com/office/drawing/2014/main" id="{40CB2E08-44B7-4F01-B1CB-FA3FCF622D7E}"/>
              </a:ext>
            </a:extLst>
          </p:cNvPr>
          <p:cNvSpPr txBox="1"/>
          <p:nvPr/>
        </p:nvSpPr>
        <p:spPr>
          <a:xfrm>
            <a:off x="6344176" y="2629273"/>
            <a:ext cx="7992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2800" b="1" i="0" u="none" strike="noStrike" kern="1200" cap="none" spc="0" normalizeH="0" baseline="0" noProof="0">
                <a:ln>
                  <a:noFill/>
                </a:ln>
                <a:solidFill>
                  <a:prstClr val="black"/>
                </a:solidFill>
                <a:effectLst/>
                <a:uLnTx/>
                <a:uFillTx/>
                <a:latin typeface="Montserrat" panose="00000500000000000000" pitchFamily="2" charset="0"/>
                <a:ea typeface="+mn-ea"/>
                <a:cs typeface="+mn-cs"/>
              </a:rPr>
              <a:t>2</a:t>
            </a:r>
          </a:p>
        </p:txBody>
      </p:sp>
      <p:grpSp>
        <p:nvGrpSpPr>
          <p:cNvPr id="15" name="Group 14">
            <a:extLst>
              <a:ext uri="{FF2B5EF4-FFF2-40B4-BE49-F238E27FC236}">
                <a16:creationId xmlns:a16="http://schemas.microsoft.com/office/drawing/2014/main" id="{BEA02499-E24C-41F1-8B79-0B67BE7DD97C}"/>
              </a:ext>
            </a:extLst>
          </p:cNvPr>
          <p:cNvGrpSpPr/>
          <p:nvPr/>
        </p:nvGrpSpPr>
        <p:grpSpPr>
          <a:xfrm>
            <a:off x="5352553" y="3794734"/>
            <a:ext cx="1569362" cy="1045724"/>
            <a:chOff x="6293701" y="1656652"/>
            <a:chExt cx="2623203" cy="1588560"/>
          </a:xfrm>
        </p:grpSpPr>
        <p:pic>
          <p:nvPicPr>
            <p:cNvPr id="16" name="Picture 10" descr="the bts logo on the butter packaging is such a cute  detail#BTS_Butterpic.twitter.com/01kYqtzrTJ - EUPH0RIAL0VE">
              <a:extLst>
                <a:ext uri="{FF2B5EF4-FFF2-40B4-BE49-F238E27FC236}">
                  <a16:creationId xmlns:a16="http://schemas.microsoft.com/office/drawing/2014/main" id="{1CFBE8AE-3A27-4A36-BB29-C303B0277238}"/>
                </a:ext>
              </a:extLst>
            </p:cNvPr>
            <p:cNvPicPr>
              <a:picLocks noChangeAspect="1" noChangeArrowheads="1"/>
            </p:cNvPicPr>
            <p:nvPr/>
          </p:nvPicPr>
          <p:blipFill>
            <a:blip r:embed="rId5">
              <a:biLevel thresh="50000"/>
              <a:extLst>
                <a:ext uri="{BEBA8EAE-BF5A-486C-A8C5-ECC9F3942E4B}">
                  <a14:imgProps xmlns:a14="http://schemas.microsoft.com/office/drawing/2010/main">
                    <a14:imgLayer r:embed="rId6">
                      <a14:imgEffect>
                        <a14:backgroundRemoval t="9955" b="89955" l="9955" r="95695"/>
                      </a14:imgEffect>
                    </a14:imgLayer>
                  </a14:imgProps>
                </a:ext>
                <a:ext uri="{28A0092B-C50C-407E-A947-70E740481C1C}">
                  <a14:useLocalDpi xmlns:a14="http://schemas.microsoft.com/office/drawing/2010/main" val="0"/>
                </a:ext>
              </a:extLst>
            </a:blip>
            <a:srcRect t="22879" b="16563"/>
            <a:stretch>
              <a:fillRect/>
            </a:stretch>
          </p:blipFill>
          <p:spPr bwMode="auto">
            <a:xfrm>
              <a:off x="6293701" y="1656652"/>
              <a:ext cx="2623203" cy="1588560"/>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a:extLst>
                <a:ext uri="{FF2B5EF4-FFF2-40B4-BE49-F238E27FC236}">
                  <a16:creationId xmlns:a16="http://schemas.microsoft.com/office/drawing/2014/main" id="{19ED0009-86AF-4842-A044-A8EACFE62389}"/>
                </a:ext>
              </a:extLst>
            </p:cNvPr>
            <p:cNvSpPr/>
            <p:nvPr/>
          </p:nvSpPr>
          <p:spPr>
            <a:xfrm>
              <a:off x="7003915" y="2217906"/>
              <a:ext cx="972766" cy="389107"/>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6" name="TextBox 25">
            <a:extLst>
              <a:ext uri="{FF2B5EF4-FFF2-40B4-BE49-F238E27FC236}">
                <a16:creationId xmlns:a16="http://schemas.microsoft.com/office/drawing/2014/main" id="{1BD4960C-D280-4A84-84D6-BEBC439D7DF7}"/>
              </a:ext>
            </a:extLst>
          </p:cNvPr>
          <p:cNvSpPr txBox="1"/>
          <p:nvPr/>
        </p:nvSpPr>
        <p:spPr>
          <a:xfrm>
            <a:off x="5696349" y="4101972"/>
            <a:ext cx="7992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2800" b="1" i="0" u="none" strike="noStrike" kern="1200" cap="none" spc="0" normalizeH="0" baseline="0" noProof="0">
                <a:ln>
                  <a:noFill/>
                </a:ln>
                <a:solidFill>
                  <a:prstClr val="black"/>
                </a:solidFill>
                <a:effectLst/>
                <a:uLnTx/>
                <a:uFillTx/>
                <a:latin typeface="Montserrat" panose="00000500000000000000" pitchFamily="2" charset="0"/>
                <a:ea typeface="+mn-ea"/>
                <a:cs typeface="+mn-cs"/>
              </a:rPr>
              <a:t>3</a:t>
            </a:r>
          </a:p>
        </p:txBody>
      </p:sp>
    </p:spTree>
    <p:extLst>
      <p:ext uri="{BB962C8B-B14F-4D97-AF65-F5344CB8AC3E}">
        <p14:creationId xmlns:p14="http://schemas.microsoft.com/office/powerpoint/2010/main" val="251766854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8" dur="1000" fill="hold"/>
                                        <p:tgtEl>
                                          <p:spTgt spid="8"/>
                                        </p:tgtEl>
                                        <p:attrNameLst>
                                          <p:attrName>ppt_y</p:attrName>
                                        </p:attrNameLst>
                                      </p:cBhvr>
                                      <p:tavLst>
                                        <p:tav tm="0">
                                          <p:val>
                                            <p:strVal val="#ppt_y"/>
                                          </p:val>
                                        </p:tav>
                                        <p:tav tm="100000">
                                          <p:val>
                                            <p:strVal val="#ppt_y"/>
                                          </p:val>
                                        </p:tav>
                                      </p:tavLst>
                                    </p:anim>
                                    <p:anim calcmode="lin" valueType="num">
                                      <p:cBhvr>
                                        <p:cTn id="9" dur="10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10" dur="10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11" dur="1000" tmFilter="0,0; .5, 1; 1, 1"/>
                                        <p:tgtEl>
                                          <p:spTgt spid="8"/>
                                        </p:tgtEl>
                                      </p:cBhvr>
                                    </p:animEffect>
                                  </p:childTnLst>
                                </p:cTn>
                              </p:par>
                            </p:childTnLst>
                          </p:cTn>
                        </p:par>
                        <p:par>
                          <p:cTn id="12" fill="hold" nodeType="afterGroup">
                            <p:stCondLst>
                              <p:cond delay="1000"/>
                            </p:stCondLst>
                            <p:childTnLst>
                              <p:par>
                                <p:cTn id="13" presetID="18" presetClass="entr" presetSubtype="6"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strips(downRight)">
                                      <p:cBhvr>
                                        <p:cTn id="15" dur="2000"/>
                                        <p:tgtEl>
                                          <p:spTgt spid="7"/>
                                        </p:tgtEl>
                                      </p:cBhvr>
                                    </p:animEffect>
                                  </p:childTnLst>
                                </p:cTn>
                              </p:par>
                            </p:childTnLst>
                          </p:cTn>
                        </p:par>
                        <p:par>
                          <p:cTn id="16" fill="hold" nodeType="afterGroup">
                            <p:stCondLst>
                              <p:cond delay="3000"/>
                            </p:stCondLst>
                            <p:childTnLst>
                              <p:par>
                                <p:cTn id="17" presetID="23" presetClass="entr" presetSubtype="16"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500" fill="hold"/>
                                        <p:tgtEl>
                                          <p:spTgt spid="20"/>
                                        </p:tgtEl>
                                        <p:attrNameLst>
                                          <p:attrName>ppt_w</p:attrName>
                                        </p:attrNameLst>
                                      </p:cBhvr>
                                      <p:tavLst>
                                        <p:tav tm="0">
                                          <p:val>
                                            <p:fltVal val="0"/>
                                          </p:val>
                                        </p:tav>
                                        <p:tav tm="100000">
                                          <p:val>
                                            <p:strVal val="#ppt_w"/>
                                          </p:val>
                                        </p:tav>
                                      </p:tavLst>
                                    </p:anim>
                                    <p:anim calcmode="lin" valueType="num">
                                      <p:cBhvr>
                                        <p:cTn id="20" dur="1500" fill="hold"/>
                                        <p:tgtEl>
                                          <p:spTgt spid="20"/>
                                        </p:tgtEl>
                                        <p:attrNameLst>
                                          <p:attrName>ppt_h</p:attrName>
                                        </p:attrNameLst>
                                      </p:cBhvr>
                                      <p:tavLst>
                                        <p:tav tm="0">
                                          <p:val>
                                            <p:fltVal val="0"/>
                                          </p:val>
                                        </p:tav>
                                        <p:tav tm="100000">
                                          <p:val>
                                            <p:strVal val="#ppt_h"/>
                                          </p:val>
                                        </p:tav>
                                      </p:tavLst>
                                    </p:anim>
                                  </p:childTnLst>
                                </p:cTn>
                              </p:par>
                            </p:childTnLst>
                          </p:cTn>
                        </p:par>
                        <p:par>
                          <p:cTn id="21" fill="hold" nodeType="afterGroup">
                            <p:stCondLst>
                              <p:cond delay="4500"/>
                            </p:stCondLst>
                            <p:childTnLst>
                              <p:par>
                                <p:cTn id="22" presetID="23" presetClass="entr" presetSubtype="16"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1500" fill="hold"/>
                                        <p:tgtEl>
                                          <p:spTgt spid="22"/>
                                        </p:tgtEl>
                                        <p:attrNameLst>
                                          <p:attrName>ppt_w</p:attrName>
                                        </p:attrNameLst>
                                      </p:cBhvr>
                                      <p:tavLst>
                                        <p:tav tm="0">
                                          <p:val>
                                            <p:fltVal val="0"/>
                                          </p:val>
                                        </p:tav>
                                        <p:tav tm="100000">
                                          <p:val>
                                            <p:strVal val="#ppt_w"/>
                                          </p:val>
                                        </p:tav>
                                      </p:tavLst>
                                    </p:anim>
                                    <p:anim calcmode="lin" valueType="num">
                                      <p:cBhvr>
                                        <p:cTn id="25" dur="1500" fill="hold"/>
                                        <p:tgtEl>
                                          <p:spTgt spid="22"/>
                                        </p:tgtEl>
                                        <p:attrNameLst>
                                          <p:attrName>ppt_h</p:attrName>
                                        </p:attrNameLst>
                                      </p:cBhvr>
                                      <p:tavLst>
                                        <p:tav tm="0">
                                          <p:val>
                                            <p:fltVal val="0"/>
                                          </p:val>
                                        </p:tav>
                                        <p:tav tm="100000">
                                          <p:val>
                                            <p:strVal val="#ppt_h"/>
                                          </p:val>
                                        </p:tav>
                                      </p:tavLst>
                                    </p:anim>
                                  </p:childTnLst>
                                </p:cTn>
                              </p:par>
                            </p:childTnLst>
                          </p:cTn>
                        </p:par>
                        <p:par>
                          <p:cTn id="26" fill="hold" nodeType="afterGroup">
                            <p:stCondLst>
                              <p:cond delay="6000"/>
                            </p:stCondLst>
                            <p:childTnLst>
                              <p:par>
                                <p:cTn id="27" presetID="23" presetClass="entr" presetSubtype="16" fill="hold" nodeType="afterEffect">
                                  <p:stCondLst>
                                    <p:cond delay="0"/>
                                  </p:stCondLst>
                                  <p:childTnLst>
                                    <p:set>
                                      <p:cBhvr>
                                        <p:cTn id="28" dur="1" fill="hold">
                                          <p:stCondLst>
                                            <p:cond delay="0"/>
                                          </p:stCondLst>
                                        </p:cTn>
                                        <p:tgtEl>
                                          <p:spTgt spid="23"/>
                                        </p:tgtEl>
                                        <p:attrNameLst>
                                          <p:attrName>style.visibility</p:attrName>
                                        </p:attrNameLst>
                                      </p:cBhvr>
                                      <p:to>
                                        <p:strVal val="visible"/>
                                      </p:to>
                                    </p:set>
                                    <p:anim calcmode="lin" valueType="num">
                                      <p:cBhvr>
                                        <p:cTn id="29" dur="1500" fill="hold"/>
                                        <p:tgtEl>
                                          <p:spTgt spid="23"/>
                                        </p:tgtEl>
                                        <p:attrNameLst>
                                          <p:attrName>ppt_w</p:attrName>
                                        </p:attrNameLst>
                                      </p:cBhvr>
                                      <p:tavLst>
                                        <p:tav tm="0">
                                          <p:val>
                                            <p:fltVal val="0"/>
                                          </p:val>
                                        </p:tav>
                                        <p:tav tm="100000">
                                          <p:val>
                                            <p:strVal val="#ppt_w"/>
                                          </p:val>
                                        </p:tav>
                                      </p:tavLst>
                                    </p:anim>
                                    <p:anim calcmode="lin" valueType="num">
                                      <p:cBhvr>
                                        <p:cTn id="30" dur="1500" fill="hold"/>
                                        <p:tgtEl>
                                          <p:spTgt spid="2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1"/>
      <p:bldP spid="22" grpId="2"/>
      <p:bldP spid="23" grpId="3"/>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2193E659-84E6-4375-AE61-C5C5605F1FA3}"/>
              </a:ext>
            </a:extLst>
          </p:cNvPr>
          <p:cNvGrpSpPr/>
          <p:nvPr/>
        </p:nvGrpSpPr>
        <p:grpSpPr>
          <a:xfrm>
            <a:off x="0" y="-239485"/>
            <a:ext cx="12192000" cy="7293427"/>
            <a:chOff x="0" y="0"/>
            <a:chExt cx="12192000" cy="6858000"/>
          </a:xfrm>
        </p:grpSpPr>
        <p:sp>
          <p:nvSpPr>
            <p:cNvPr id="2" name="Rectangle 1">
              <a:extLst>
                <a:ext uri="{FF2B5EF4-FFF2-40B4-BE49-F238E27FC236}">
                  <a16:creationId xmlns:a16="http://schemas.microsoft.com/office/drawing/2014/main" id="{4C89D972-F0AA-401F-827D-6A7D458C5B6F}"/>
                </a:ext>
              </a:extLst>
            </p:cNvPr>
            <p:cNvSpPr/>
            <p:nvPr/>
          </p:nvSpPr>
          <p:spPr>
            <a:xfrm>
              <a:off x="0" y="0"/>
              <a:ext cx="12192000" cy="6858000"/>
            </a:xfrm>
            <a:prstGeom prst="rect">
              <a:avLst/>
            </a:prstGeom>
            <a:solidFill>
              <a:srgbClr val="A0321C"/>
            </a:solidFill>
            <a:ln>
              <a:no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Rectangle 3">
              <a:extLst>
                <a:ext uri="{FF2B5EF4-FFF2-40B4-BE49-F238E27FC236}">
                  <a16:creationId xmlns:a16="http://schemas.microsoft.com/office/drawing/2014/main" id="{A2B4383E-C3AA-4CD6-A381-8E7F9A3078E6}"/>
                </a:ext>
              </a:extLst>
            </p:cNvPr>
            <p:cNvSpPr/>
            <p:nvPr/>
          </p:nvSpPr>
          <p:spPr>
            <a:xfrm>
              <a:off x="11734799" y="0"/>
              <a:ext cx="130628" cy="6858000"/>
            </a:xfrm>
            <a:prstGeom prst="rect">
              <a:avLst/>
            </a:prstGeom>
            <a:solidFill>
              <a:srgbClr val="A0321C"/>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1CFF12B8-F68D-4058-AF05-AF9B6B2AD766}"/>
                </a:ext>
              </a:extLst>
            </p:cNvPr>
            <p:cNvSpPr/>
            <p:nvPr/>
          </p:nvSpPr>
          <p:spPr>
            <a:xfrm>
              <a:off x="11190513" y="0"/>
              <a:ext cx="130628" cy="6858000"/>
            </a:xfrm>
            <a:prstGeom prst="rect">
              <a:avLst/>
            </a:prstGeom>
            <a:solidFill>
              <a:srgbClr val="A0321C"/>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B02A5823-9E8D-415E-8641-64ABCC2BE860}"/>
                </a:ext>
              </a:extLst>
            </p:cNvPr>
            <p:cNvSpPr/>
            <p:nvPr/>
          </p:nvSpPr>
          <p:spPr>
            <a:xfrm>
              <a:off x="10646227" y="0"/>
              <a:ext cx="130628" cy="6858000"/>
            </a:xfrm>
            <a:prstGeom prst="rect">
              <a:avLst/>
            </a:prstGeom>
            <a:solidFill>
              <a:srgbClr val="A0321C"/>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2EDC7992-5B58-45B4-B641-5DE7C39CA2B2}"/>
                </a:ext>
              </a:extLst>
            </p:cNvPr>
            <p:cNvSpPr/>
            <p:nvPr/>
          </p:nvSpPr>
          <p:spPr>
            <a:xfrm>
              <a:off x="10101941" y="0"/>
              <a:ext cx="130628" cy="6858000"/>
            </a:xfrm>
            <a:prstGeom prst="rect">
              <a:avLst/>
            </a:prstGeom>
            <a:solidFill>
              <a:srgbClr val="A0321C"/>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69C97260-B926-40DB-82AA-C514C36B9F1F}"/>
                </a:ext>
              </a:extLst>
            </p:cNvPr>
            <p:cNvSpPr/>
            <p:nvPr/>
          </p:nvSpPr>
          <p:spPr>
            <a:xfrm>
              <a:off x="9557655" y="0"/>
              <a:ext cx="130628" cy="6858000"/>
            </a:xfrm>
            <a:prstGeom prst="rect">
              <a:avLst/>
            </a:prstGeom>
            <a:solidFill>
              <a:srgbClr val="A0321C"/>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F35D2684-8561-4917-9665-C3FC28A77931}"/>
                </a:ext>
              </a:extLst>
            </p:cNvPr>
            <p:cNvSpPr/>
            <p:nvPr/>
          </p:nvSpPr>
          <p:spPr>
            <a:xfrm>
              <a:off x="9013369" y="0"/>
              <a:ext cx="130628" cy="6858000"/>
            </a:xfrm>
            <a:prstGeom prst="rect">
              <a:avLst/>
            </a:prstGeom>
            <a:solidFill>
              <a:srgbClr val="A0321C"/>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0CB4B60D-BE21-4E03-BF50-EE9807E737C9}"/>
                </a:ext>
              </a:extLst>
            </p:cNvPr>
            <p:cNvSpPr/>
            <p:nvPr/>
          </p:nvSpPr>
          <p:spPr>
            <a:xfrm>
              <a:off x="8469083" y="0"/>
              <a:ext cx="130628" cy="6858000"/>
            </a:xfrm>
            <a:prstGeom prst="rect">
              <a:avLst/>
            </a:prstGeom>
            <a:solidFill>
              <a:srgbClr val="A0321C"/>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72B5BF3B-063E-426C-B94D-FA74C9E1203C}"/>
                </a:ext>
              </a:extLst>
            </p:cNvPr>
            <p:cNvSpPr/>
            <p:nvPr/>
          </p:nvSpPr>
          <p:spPr>
            <a:xfrm>
              <a:off x="7924797" y="0"/>
              <a:ext cx="130628" cy="6858000"/>
            </a:xfrm>
            <a:prstGeom prst="rect">
              <a:avLst/>
            </a:prstGeom>
            <a:solidFill>
              <a:srgbClr val="A0321C"/>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3460586B-7F42-4230-8765-C4B43F9E21BE}"/>
                </a:ext>
              </a:extLst>
            </p:cNvPr>
            <p:cNvSpPr/>
            <p:nvPr/>
          </p:nvSpPr>
          <p:spPr>
            <a:xfrm>
              <a:off x="7380511" y="0"/>
              <a:ext cx="130628" cy="6858000"/>
            </a:xfrm>
            <a:prstGeom prst="rect">
              <a:avLst/>
            </a:prstGeom>
            <a:solidFill>
              <a:srgbClr val="A0321C"/>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E5D0DB2C-1D49-452F-9CA4-1D13D1B5421C}"/>
                </a:ext>
              </a:extLst>
            </p:cNvPr>
            <p:cNvSpPr/>
            <p:nvPr/>
          </p:nvSpPr>
          <p:spPr>
            <a:xfrm>
              <a:off x="6836225" y="0"/>
              <a:ext cx="130628" cy="6858000"/>
            </a:xfrm>
            <a:prstGeom prst="rect">
              <a:avLst/>
            </a:prstGeom>
            <a:solidFill>
              <a:srgbClr val="A0321C"/>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2C8C4C92-FFDA-40A7-B597-E353C191253D}"/>
                </a:ext>
              </a:extLst>
            </p:cNvPr>
            <p:cNvSpPr/>
            <p:nvPr/>
          </p:nvSpPr>
          <p:spPr>
            <a:xfrm>
              <a:off x="6291939" y="0"/>
              <a:ext cx="130628" cy="6858000"/>
            </a:xfrm>
            <a:prstGeom prst="rect">
              <a:avLst/>
            </a:prstGeom>
            <a:solidFill>
              <a:srgbClr val="A0321C"/>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Rectangle 14">
              <a:extLst>
                <a:ext uri="{FF2B5EF4-FFF2-40B4-BE49-F238E27FC236}">
                  <a16:creationId xmlns:a16="http://schemas.microsoft.com/office/drawing/2014/main" id="{251DE6FC-BF29-47B8-806D-E2249F604099}"/>
                </a:ext>
              </a:extLst>
            </p:cNvPr>
            <p:cNvSpPr/>
            <p:nvPr/>
          </p:nvSpPr>
          <p:spPr>
            <a:xfrm>
              <a:off x="5747653" y="0"/>
              <a:ext cx="130628" cy="6858000"/>
            </a:xfrm>
            <a:prstGeom prst="rect">
              <a:avLst/>
            </a:prstGeom>
            <a:solidFill>
              <a:srgbClr val="A0321C"/>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Rectangle 15">
              <a:extLst>
                <a:ext uri="{FF2B5EF4-FFF2-40B4-BE49-F238E27FC236}">
                  <a16:creationId xmlns:a16="http://schemas.microsoft.com/office/drawing/2014/main" id="{1D65DCA5-4CA7-4C43-9095-813EF1083AED}"/>
                </a:ext>
              </a:extLst>
            </p:cNvPr>
            <p:cNvSpPr/>
            <p:nvPr/>
          </p:nvSpPr>
          <p:spPr>
            <a:xfrm>
              <a:off x="5203367" y="0"/>
              <a:ext cx="130628" cy="6858000"/>
            </a:xfrm>
            <a:prstGeom prst="rect">
              <a:avLst/>
            </a:prstGeom>
            <a:solidFill>
              <a:srgbClr val="A0321C"/>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573C0449-D58F-43F1-BA4B-48FE91BDD52A}"/>
                </a:ext>
              </a:extLst>
            </p:cNvPr>
            <p:cNvSpPr/>
            <p:nvPr/>
          </p:nvSpPr>
          <p:spPr>
            <a:xfrm>
              <a:off x="4659081" y="0"/>
              <a:ext cx="130628" cy="6858000"/>
            </a:xfrm>
            <a:prstGeom prst="rect">
              <a:avLst/>
            </a:prstGeom>
            <a:solidFill>
              <a:srgbClr val="A0321C"/>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100DC858-38AA-402E-B968-276E963ECB9E}"/>
                </a:ext>
              </a:extLst>
            </p:cNvPr>
            <p:cNvSpPr/>
            <p:nvPr/>
          </p:nvSpPr>
          <p:spPr>
            <a:xfrm>
              <a:off x="4114795" y="0"/>
              <a:ext cx="130628" cy="6858000"/>
            </a:xfrm>
            <a:prstGeom prst="rect">
              <a:avLst/>
            </a:prstGeom>
            <a:solidFill>
              <a:srgbClr val="A0321C"/>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Rectangle 18">
              <a:extLst>
                <a:ext uri="{FF2B5EF4-FFF2-40B4-BE49-F238E27FC236}">
                  <a16:creationId xmlns:a16="http://schemas.microsoft.com/office/drawing/2014/main" id="{3A93E092-F470-4A04-89DD-566A60AC50F8}"/>
                </a:ext>
              </a:extLst>
            </p:cNvPr>
            <p:cNvSpPr/>
            <p:nvPr/>
          </p:nvSpPr>
          <p:spPr>
            <a:xfrm>
              <a:off x="3570509" y="0"/>
              <a:ext cx="130628" cy="6858000"/>
            </a:xfrm>
            <a:prstGeom prst="rect">
              <a:avLst/>
            </a:prstGeom>
            <a:solidFill>
              <a:srgbClr val="A0321C"/>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8E0CAC0B-D3A9-490C-B4F5-17F9D3E35A40}"/>
                </a:ext>
              </a:extLst>
            </p:cNvPr>
            <p:cNvSpPr/>
            <p:nvPr/>
          </p:nvSpPr>
          <p:spPr>
            <a:xfrm>
              <a:off x="3026223" y="0"/>
              <a:ext cx="130628" cy="6858000"/>
            </a:xfrm>
            <a:prstGeom prst="rect">
              <a:avLst/>
            </a:prstGeom>
            <a:solidFill>
              <a:srgbClr val="A0321C"/>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3E2D9531-CD4F-4E8E-B183-42F6E04CB092}"/>
                </a:ext>
              </a:extLst>
            </p:cNvPr>
            <p:cNvSpPr/>
            <p:nvPr/>
          </p:nvSpPr>
          <p:spPr>
            <a:xfrm>
              <a:off x="2481937" y="0"/>
              <a:ext cx="130628" cy="6858000"/>
            </a:xfrm>
            <a:prstGeom prst="rect">
              <a:avLst/>
            </a:prstGeom>
            <a:solidFill>
              <a:srgbClr val="A0321C"/>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8185053E-3947-4354-8C93-7386DD60FD61}"/>
                </a:ext>
              </a:extLst>
            </p:cNvPr>
            <p:cNvSpPr/>
            <p:nvPr/>
          </p:nvSpPr>
          <p:spPr>
            <a:xfrm>
              <a:off x="1937651" y="0"/>
              <a:ext cx="130628" cy="6858000"/>
            </a:xfrm>
            <a:prstGeom prst="rect">
              <a:avLst/>
            </a:prstGeom>
            <a:solidFill>
              <a:srgbClr val="A0321C"/>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00F40CE7-A198-4101-A28D-9D4FE453BF95}"/>
                </a:ext>
              </a:extLst>
            </p:cNvPr>
            <p:cNvSpPr/>
            <p:nvPr/>
          </p:nvSpPr>
          <p:spPr>
            <a:xfrm>
              <a:off x="1393365" y="0"/>
              <a:ext cx="130628" cy="6858000"/>
            </a:xfrm>
            <a:prstGeom prst="rect">
              <a:avLst/>
            </a:prstGeom>
            <a:solidFill>
              <a:srgbClr val="A0321C"/>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5B2CEFE6-2061-49DC-9428-2275D972F32C}"/>
                </a:ext>
              </a:extLst>
            </p:cNvPr>
            <p:cNvSpPr/>
            <p:nvPr/>
          </p:nvSpPr>
          <p:spPr>
            <a:xfrm>
              <a:off x="849079" y="0"/>
              <a:ext cx="130628" cy="6858000"/>
            </a:xfrm>
            <a:prstGeom prst="rect">
              <a:avLst/>
            </a:prstGeom>
            <a:solidFill>
              <a:srgbClr val="A0321C"/>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E5B3DEB6-7D32-4DF1-A0CE-2BE6B98EB857}"/>
                </a:ext>
              </a:extLst>
            </p:cNvPr>
            <p:cNvSpPr/>
            <p:nvPr/>
          </p:nvSpPr>
          <p:spPr>
            <a:xfrm>
              <a:off x="304793" y="0"/>
              <a:ext cx="130628" cy="6858000"/>
            </a:xfrm>
            <a:prstGeom prst="rect">
              <a:avLst/>
            </a:prstGeom>
            <a:solidFill>
              <a:srgbClr val="A0321C"/>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30" name="Rectangle 29">
            <a:extLst>
              <a:ext uri="{FF2B5EF4-FFF2-40B4-BE49-F238E27FC236}">
                <a16:creationId xmlns:a16="http://schemas.microsoft.com/office/drawing/2014/main" id="{78DD00C9-AF59-4A61-883D-ECD454B34916}"/>
              </a:ext>
            </a:extLst>
          </p:cNvPr>
          <p:cNvSpPr/>
          <p:nvPr/>
        </p:nvSpPr>
        <p:spPr>
          <a:xfrm>
            <a:off x="1215800" y="-283035"/>
            <a:ext cx="4886319" cy="7293428"/>
          </a:xfrm>
          <a:prstGeom prst="rect">
            <a:avLst/>
          </a:prstGeom>
          <a:solidFill>
            <a:srgbClr val="D09B4C"/>
          </a:solidFill>
          <a:ln>
            <a:noFill/>
          </a:ln>
          <a:effectLst>
            <a:outerShdw blurRad="50800" dist="38100" algn="l" rotWithShape="0">
              <a:prstClr val="black">
                <a:alpha val="40000"/>
              </a:prstClr>
            </a:out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9B9A491A-3670-4E16-83E8-51061A123190}"/>
              </a:ext>
            </a:extLst>
          </p:cNvPr>
          <p:cNvSpPr/>
          <p:nvPr/>
        </p:nvSpPr>
        <p:spPr>
          <a:xfrm>
            <a:off x="6080340" y="-283033"/>
            <a:ext cx="4884634" cy="7293428"/>
          </a:xfrm>
          <a:prstGeom prst="rect">
            <a:avLst/>
          </a:prstGeom>
          <a:solidFill>
            <a:srgbClr val="D09B4C"/>
          </a:solidFill>
          <a:ln>
            <a:noFill/>
          </a:ln>
          <a:effectLst>
            <a:outerShdw blurRad="50800" dist="38100" dir="10800000" algn="r" rotWithShape="0">
              <a:prstClr val="black">
                <a:alpha val="40000"/>
              </a:prstClr>
            </a:out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9A4C3F02-DAF5-4B88-907B-CB277970851A}"/>
              </a:ext>
            </a:extLst>
          </p:cNvPr>
          <p:cNvSpPr/>
          <p:nvPr/>
        </p:nvSpPr>
        <p:spPr>
          <a:xfrm>
            <a:off x="-1" y="0"/>
            <a:ext cx="1219202" cy="6858000"/>
          </a:xfrm>
          <a:prstGeom prst="rect">
            <a:avLst/>
          </a:prstGeom>
          <a:solidFill>
            <a:srgbClr val="CA8E36"/>
          </a:solidFill>
          <a:ln>
            <a:noFill/>
          </a:ln>
          <a:effectLst>
            <a:outerShdw blurRad="50800" dist="38100" sx="102000" sy="102000" algn="l"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0677891D-F8BD-4881-865C-DDD4C625AFAE}"/>
              </a:ext>
            </a:extLst>
          </p:cNvPr>
          <p:cNvSpPr/>
          <p:nvPr/>
        </p:nvSpPr>
        <p:spPr>
          <a:xfrm>
            <a:off x="10992866" y="0"/>
            <a:ext cx="1227026" cy="6858000"/>
          </a:xfrm>
          <a:prstGeom prst="rect">
            <a:avLst/>
          </a:prstGeom>
          <a:solidFill>
            <a:srgbClr val="CA8E36"/>
          </a:solidFill>
          <a:ln>
            <a:noFill/>
          </a:ln>
          <a:effectLst>
            <a:outerShdw blurRad="50800" dist="38100" dir="10800000" sx="102000" sy="102000" algn="r"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AAFEDAA7-B158-4422-A566-54A727850321}"/>
              </a:ext>
            </a:extLst>
          </p:cNvPr>
          <p:cNvSpPr txBox="1"/>
          <p:nvPr/>
        </p:nvSpPr>
        <p:spPr>
          <a:xfrm>
            <a:off x="1412851" y="697289"/>
            <a:ext cx="9366298"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7200" b="0" i="0" u="none" strike="noStrike" kern="1200" cap="none" spc="600" normalizeH="0" baseline="0" noProof="0">
                <a:ln>
                  <a:noFill/>
                </a:ln>
                <a:solidFill>
                  <a:srgbClr val="FEDC00"/>
                </a:solidFill>
                <a:effectLst/>
                <a:uLnTx/>
                <a:uFillTx/>
                <a:latin typeface="Lobster 1.4" panose="02000506000000020003" pitchFamily="50" charset="0"/>
                <a:ea typeface="+mn-ea"/>
                <a:cs typeface="+mn-cs"/>
              </a:rPr>
              <a:t>Add Title Here!!!</a:t>
            </a:r>
          </a:p>
        </p:txBody>
      </p:sp>
      <p:pic>
        <p:nvPicPr>
          <p:cNvPr id="36" name="Picture 6" descr="BTS Merilis Video Trailer Comeback “Butter” Berbentuk Lelehan Mentega -  Potensi Bisnis">
            <a:extLst>
              <a:ext uri="{FF2B5EF4-FFF2-40B4-BE49-F238E27FC236}">
                <a16:creationId xmlns:a16="http://schemas.microsoft.com/office/drawing/2014/main" id="{806C9447-60E3-40E7-A7B8-AAE828834E2B}"/>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0000" b="90000" l="10000" r="90000"/>
                    </a14:imgEffect>
                  </a14:imgLayer>
                </a14:imgProps>
              </a:ext>
              <a:ext uri="{28A0092B-C50C-407E-A947-70E740481C1C}">
                <a14:useLocalDpi xmlns:a14="http://schemas.microsoft.com/office/drawing/2010/main" val="0"/>
              </a:ext>
            </a:extLst>
          </a:blip>
          <a:srcRect l="16402" r="12465"/>
          <a:stretch>
            <a:fillRect/>
          </a:stretch>
        </p:blipFill>
        <p:spPr bwMode="auto">
          <a:xfrm>
            <a:off x="7111861" y="3877763"/>
            <a:ext cx="2942550" cy="2642324"/>
          </a:xfrm>
          <a:prstGeom prst="rect">
            <a:avLst/>
          </a:prstGeom>
          <a:noFill/>
          <a:extLst>
            <a:ext uri="{909E8E84-426E-40DD-AFC4-6F175D3DCCD1}">
              <a14:hiddenFill xmlns:a14="http://schemas.microsoft.com/office/drawing/2010/main">
                <a:solidFill>
                  <a:srgbClr val="FFFFFF"/>
                </a:solidFill>
              </a14:hiddenFill>
            </a:ext>
          </a:extLst>
        </p:spPr>
      </p:pic>
      <p:sp>
        <p:nvSpPr>
          <p:cNvPr id="35" name="TextBox 34">
            <a:extLst>
              <a:ext uri="{FF2B5EF4-FFF2-40B4-BE49-F238E27FC236}">
                <a16:creationId xmlns:a16="http://schemas.microsoft.com/office/drawing/2014/main" id="{0D1747FE-AB57-4D77-9DC4-DFFCD86E5257}"/>
              </a:ext>
            </a:extLst>
          </p:cNvPr>
          <p:cNvSpPr txBox="1"/>
          <p:nvPr/>
        </p:nvSpPr>
        <p:spPr>
          <a:xfrm>
            <a:off x="5150957" y="2348601"/>
            <a:ext cx="5337057"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3200" b="1" i="0" u="none" strike="noStrike" kern="1200" cap="none" spc="0" normalizeH="0" baseline="0" noProof="0">
                <a:ln>
                  <a:noFill/>
                </a:ln>
                <a:solidFill>
                  <a:prstClr val="white"/>
                </a:solidFill>
                <a:effectLst/>
                <a:uLnTx/>
                <a:uFillTx/>
                <a:latin typeface="Cutewritten" panose="02000503000000000000" pitchFamily="2" charset="0"/>
                <a:ea typeface="+mn-ea"/>
                <a:cs typeface="+mn-cs"/>
              </a:rPr>
              <a:t>Add text here add text here add text here add text here add text here add text here add text here</a:t>
            </a:r>
          </a:p>
        </p:txBody>
      </p:sp>
      <p:sp>
        <p:nvSpPr>
          <p:cNvPr id="37" name="TextBox 36">
            <a:extLst>
              <a:ext uri="{FF2B5EF4-FFF2-40B4-BE49-F238E27FC236}">
                <a16:creationId xmlns:a16="http://schemas.microsoft.com/office/drawing/2014/main" id="{F70C17B6-4234-4A26-9D4D-1755AB815C4A}"/>
              </a:ext>
            </a:extLst>
          </p:cNvPr>
          <p:cNvSpPr txBox="1"/>
          <p:nvPr/>
        </p:nvSpPr>
        <p:spPr>
          <a:xfrm>
            <a:off x="1683302" y="4492462"/>
            <a:ext cx="5345959"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3200" b="1" i="0" u="none" strike="noStrike" kern="1200" cap="none" spc="0" normalizeH="0" baseline="0" noProof="0">
                <a:ln>
                  <a:noFill/>
                </a:ln>
                <a:solidFill>
                  <a:prstClr val="white"/>
                </a:solidFill>
                <a:effectLst/>
                <a:uLnTx/>
                <a:uFillTx/>
                <a:latin typeface="Cutewritten" panose="02000503000000000000" pitchFamily="2" charset="0"/>
                <a:ea typeface="+mn-ea"/>
                <a:cs typeface="+mn-cs"/>
              </a:rPr>
              <a:t>Add text here add text here add text here add text here add text here add text here add text here</a:t>
            </a:r>
          </a:p>
        </p:txBody>
      </p:sp>
      <p:pic>
        <p:nvPicPr>
          <p:cNvPr id="38" name="Picture 6" descr="BTS Merilis Video Trailer Comeback “Butter” Berbentuk Lelehan Mentega -  Potensi Bisnis">
            <a:extLst>
              <a:ext uri="{FF2B5EF4-FFF2-40B4-BE49-F238E27FC236}">
                <a16:creationId xmlns:a16="http://schemas.microsoft.com/office/drawing/2014/main" id="{B4E3C9B0-F571-4C39-8EB1-02FFFE23C256}"/>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0000" b="90000" l="10000" r="90000"/>
                    </a14:imgEffect>
                  </a14:imgLayer>
                </a14:imgProps>
              </a:ext>
              <a:ext uri="{28A0092B-C50C-407E-A947-70E740481C1C}">
                <a14:useLocalDpi xmlns:a14="http://schemas.microsoft.com/office/drawing/2010/main" val="0"/>
              </a:ext>
            </a:extLst>
          </a:blip>
          <a:srcRect l="16402" r="12465"/>
          <a:stretch>
            <a:fillRect/>
          </a:stretch>
        </p:blipFill>
        <p:spPr bwMode="auto">
          <a:xfrm flipH="1">
            <a:off x="2128796" y="1941166"/>
            <a:ext cx="2942550" cy="26423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970792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35" presetClass="path" presetSubtype="0" accel="50000" decel="50000" fill="hold" grpId="0" nodeType="afterEffect">
                                  <p:stCondLst>
                                    <p:cond delay="0"/>
                                  </p:stCondLst>
                                  <p:childTnLst>
                                    <p:animMotion origin="layout" path="M -2.08333E-07 7.40741E-07 L -0.43919 -0.00625" pathEditMode="relative" rAng="0" ptsTypes="AA">
                                      <p:cBhvr>
                                        <p:cTn id="6" dur="2000" fill="hold"/>
                                        <p:tgtEl>
                                          <p:spTgt spid="30"/>
                                        </p:tgtEl>
                                        <p:attrNameLst>
                                          <p:attrName>ppt_x</p:attrName>
                                          <p:attrName>ppt_y</p:attrName>
                                        </p:attrNameLst>
                                      </p:cBhvr>
                                      <p:rCtr x="-21966" y="-324"/>
                                    </p:animMotion>
                                  </p:childTnLst>
                                </p:cTn>
                              </p:par>
                              <p:par>
                                <p:cTn id="7" presetID="63" presetClass="path" presetSubtype="0" accel="50000" decel="50000" fill="hold" nodeType="withEffect">
                                  <p:stCondLst>
                                    <p:cond delay="0"/>
                                  </p:stCondLst>
                                  <p:childTnLst>
                                    <p:animMotion origin="layout" path="M 1.66667E-06 7.40741E-07 L 0.42943 -0.00625" pathEditMode="relative" rAng="0" ptsTypes="AA">
                                      <p:cBhvr>
                                        <p:cTn id="8" dur="2000" fill="hold"/>
                                        <p:tgtEl>
                                          <p:spTgt spid="31"/>
                                        </p:tgtEl>
                                        <p:attrNameLst>
                                          <p:attrName>ppt_x</p:attrName>
                                          <p:attrName>ppt_y</p:attrName>
                                        </p:attrNameLst>
                                      </p:cBhvr>
                                      <p:rCtr x="21471" y="-324"/>
                                    </p:animMotion>
                                  </p:childTnLst>
                                </p:cTn>
                              </p:par>
                            </p:childTnLst>
                          </p:cTn>
                        </p:par>
                        <p:par>
                          <p:cTn id="9" fill="hold" nodeType="afterGroup">
                            <p:stCondLst>
                              <p:cond delay="2000"/>
                            </p:stCondLst>
                            <p:childTnLst>
                              <p:par>
                                <p:cTn id="10" presetID="41" presetClass="entr" presetSubtype="0" fill="hold" nodeType="afterEffect">
                                  <p:stCondLst>
                                    <p:cond delay="0"/>
                                  </p:stCondLst>
                                  <p:iterate type="lt">
                                    <p:tmPct val="10000"/>
                                  </p:iterate>
                                  <p:childTnLst>
                                    <p:set>
                                      <p:cBhvr>
                                        <p:cTn id="11" dur="1" fill="hold">
                                          <p:stCondLst>
                                            <p:cond delay="0"/>
                                          </p:stCondLst>
                                        </p:cTn>
                                        <p:tgtEl>
                                          <p:spTgt spid="34"/>
                                        </p:tgtEl>
                                        <p:attrNameLst>
                                          <p:attrName>style.visibility</p:attrName>
                                        </p:attrNameLst>
                                      </p:cBhvr>
                                      <p:to>
                                        <p:strVal val="visible"/>
                                      </p:to>
                                    </p:set>
                                    <p:anim calcmode="lin" valueType="num">
                                      <p:cBhvr>
                                        <p:cTn id="12" dur="1500" fill="hold"/>
                                        <p:tgtEl>
                                          <p:spTgt spid="34"/>
                                        </p:tgtEl>
                                        <p:attrNameLst>
                                          <p:attrName>ppt_x</p:attrName>
                                        </p:attrNameLst>
                                      </p:cBhvr>
                                      <p:tavLst>
                                        <p:tav tm="0">
                                          <p:val>
                                            <p:strVal val="#ppt_x"/>
                                          </p:val>
                                        </p:tav>
                                        <p:tav tm="50000">
                                          <p:val>
                                            <p:strVal val="#ppt_x+.1"/>
                                          </p:val>
                                        </p:tav>
                                        <p:tav tm="100000">
                                          <p:val>
                                            <p:strVal val="#ppt_x"/>
                                          </p:val>
                                        </p:tav>
                                      </p:tavLst>
                                    </p:anim>
                                    <p:anim calcmode="lin" valueType="num">
                                      <p:cBhvr>
                                        <p:cTn id="13" dur="1500" fill="hold"/>
                                        <p:tgtEl>
                                          <p:spTgt spid="34"/>
                                        </p:tgtEl>
                                        <p:attrNameLst>
                                          <p:attrName>ppt_y</p:attrName>
                                        </p:attrNameLst>
                                      </p:cBhvr>
                                      <p:tavLst>
                                        <p:tav tm="0">
                                          <p:val>
                                            <p:strVal val="#ppt_y"/>
                                          </p:val>
                                        </p:tav>
                                        <p:tav tm="100000">
                                          <p:val>
                                            <p:strVal val="#ppt_y"/>
                                          </p:val>
                                        </p:tav>
                                      </p:tavLst>
                                    </p:anim>
                                    <p:anim calcmode="lin" valueType="num">
                                      <p:cBhvr>
                                        <p:cTn id="14" dur="1500" fill="hold"/>
                                        <p:tgtEl>
                                          <p:spTgt spid="34"/>
                                        </p:tgtEl>
                                        <p:attrNameLst>
                                          <p:attrName>ppt_h</p:attrName>
                                        </p:attrNameLst>
                                      </p:cBhvr>
                                      <p:tavLst>
                                        <p:tav tm="0">
                                          <p:val>
                                            <p:strVal val="#ppt_h/10"/>
                                          </p:val>
                                        </p:tav>
                                        <p:tav tm="50000">
                                          <p:val>
                                            <p:strVal val="#ppt_h+.01"/>
                                          </p:val>
                                        </p:tav>
                                        <p:tav tm="100000">
                                          <p:val>
                                            <p:strVal val="#ppt_h"/>
                                          </p:val>
                                        </p:tav>
                                      </p:tavLst>
                                    </p:anim>
                                    <p:anim calcmode="lin" valueType="num">
                                      <p:cBhvr>
                                        <p:cTn id="15" dur="1500" fill="hold"/>
                                        <p:tgtEl>
                                          <p:spTgt spid="34"/>
                                        </p:tgtEl>
                                        <p:attrNameLst>
                                          <p:attrName>ppt_w</p:attrName>
                                        </p:attrNameLst>
                                      </p:cBhvr>
                                      <p:tavLst>
                                        <p:tav tm="0">
                                          <p:val>
                                            <p:strVal val="#ppt_w/10"/>
                                          </p:val>
                                        </p:tav>
                                        <p:tav tm="50000">
                                          <p:val>
                                            <p:strVal val="#ppt_w+.01"/>
                                          </p:val>
                                        </p:tav>
                                        <p:tav tm="100000">
                                          <p:val>
                                            <p:strVal val="#ppt_w"/>
                                          </p:val>
                                        </p:tav>
                                      </p:tavLst>
                                    </p:anim>
                                    <p:animEffect transition="in" filter="fade">
                                      <p:cBhvr>
                                        <p:cTn id="16" dur="1500" tmFilter="0,0; .5, 1; 1, 1"/>
                                        <p:tgtEl>
                                          <p:spTgt spid="34"/>
                                        </p:tgtEl>
                                      </p:cBhvr>
                                    </p:animEffect>
                                  </p:childTnLst>
                                </p:cTn>
                              </p:par>
                            </p:childTnLst>
                          </p:cTn>
                        </p:par>
                        <p:par>
                          <p:cTn id="17" fill="hold" nodeType="afterGroup">
                            <p:stCondLst>
                              <p:cond delay="3500"/>
                            </p:stCondLst>
                            <p:childTnLst>
                              <p:par>
                                <p:cTn id="18" presetID="18" presetClass="entr" presetSubtype="12" fill="hold" nodeType="afterEffect">
                                  <p:stCondLst>
                                    <p:cond delay="0"/>
                                  </p:stCondLst>
                                  <p:childTnLst>
                                    <p:set>
                                      <p:cBhvr>
                                        <p:cTn id="19" dur="1" fill="hold">
                                          <p:stCondLst>
                                            <p:cond delay="0"/>
                                          </p:stCondLst>
                                        </p:cTn>
                                        <p:tgtEl>
                                          <p:spTgt spid="38"/>
                                        </p:tgtEl>
                                        <p:attrNameLst>
                                          <p:attrName>style.visibility</p:attrName>
                                        </p:attrNameLst>
                                      </p:cBhvr>
                                      <p:to>
                                        <p:strVal val="visible"/>
                                      </p:to>
                                    </p:set>
                                    <p:animEffect transition="in" filter="strips(downLeft)">
                                      <p:cBhvr>
                                        <p:cTn id="20" dur="1500"/>
                                        <p:tgtEl>
                                          <p:spTgt spid="38"/>
                                        </p:tgtEl>
                                      </p:cBhvr>
                                    </p:animEffect>
                                  </p:childTnLst>
                                </p:cTn>
                              </p:par>
                              <p:par>
                                <p:cTn id="21" presetID="22" presetClass="entr" presetSubtype="8" fill="hold" nodeType="with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wipe(left)">
                                      <p:cBhvr>
                                        <p:cTn id="23" dur="1500"/>
                                        <p:tgtEl>
                                          <p:spTgt spid="35"/>
                                        </p:tgtEl>
                                      </p:cBhvr>
                                    </p:animEffect>
                                  </p:childTnLst>
                                </p:cTn>
                              </p:par>
                            </p:childTnLst>
                          </p:cTn>
                        </p:par>
                        <p:par>
                          <p:cTn id="24" fill="hold" nodeType="afterGroup">
                            <p:stCondLst>
                              <p:cond delay="5000"/>
                            </p:stCondLst>
                            <p:childTnLst>
                              <p:par>
                                <p:cTn id="25" presetID="18" presetClass="entr" presetSubtype="6" fill="hold"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strips(downRight)">
                                      <p:cBhvr>
                                        <p:cTn id="27" dur="1500"/>
                                        <p:tgtEl>
                                          <p:spTgt spid="36"/>
                                        </p:tgtEl>
                                      </p:cBhvr>
                                    </p:animEffect>
                                  </p:childTnLst>
                                </p:cTn>
                              </p:par>
                              <p:par>
                                <p:cTn id="28" presetID="22" presetClass="entr" presetSubtype="2" fill="hold" nodeType="with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wipe(right)">
                                      <p:cBhvr>
                                        <p:cTn id="30" dur="1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1"/>
      <p:bldP spid="34" grpId="2"/>
      <p:bldP spid="35" grpId="3"/>
      <p:bldP spid="37" grpId="4"/>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0161917" y="31240"/>
            <a:ext cx="2030082" cy="6860914"/>
          </a:xfrm>
          <a:prstGeom prst="rect">
            <a:avLst/>
          </a:prstGeom>
          <a:solidFill>
            <a:srgbClr val="EFCC3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3074" name="Picture 2" descr="K-Pop megaband BTS breaks own YouTube record with 'Butter' | Music – Gulf  News"/>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 y="31240"/>
            <a:ext cx="10297805" cy="6860914"/>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Rounded Corners 13">
            <a:extLst>
              <a:ext uri="{FF2B5EF4-FFF2-40B4-BE49-F238E27FC236}">
                <a16:creationId xmlns:a16="http://schemas.microsoft.com/office/drawing/2014/main" id="{6605646E-7F95-4041-BA72-75AC7553FA75}"/>
              </a:ext>
            </a:extLst>
          </p:cNvPr>
          <p:cNvSpPr/>
          <p:nvPr/>
        </p:nvSpPr>
        <p:spPr>
          <a:xfrm>
            <a:off x="6531927" y="2994006"/>
            <a:ext cx="3872821" cy="616117"/>
          </a:xfrm>
          <a:prstGeom prst="roundRect">
            <a:avLst/>
          </a:prstGeom>
          <a:solidFill>
            <a:schemeClr val="bg2">
              <a:lumMod val="10000"/>
            </a:schemeClr>
          </a:solidFill>
          <a:ln w="38100">
            <a:solidFill>
              <a:srgbClr val="FED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TextBox 16">
            <a:extLst>
              <a:ext uri="{FF2B5EF4-FFF2-40B4-BE49-F238E27FC236}">
                <a16:creationId xmlns:a16="http://schemas.microsoft.com/office/drawing/2014/main" id="{017906EE-FDED-436F-A4FC-BBE0A0B61769}"/>
              </a:ext>
            </a:extLst>
          </p:cNvPr>
          <p:cNvSpPr txBox="1"/>
          <p:nvPr/>
        </p:nvSpPr>
        <p:spPr>
          <a:xfrm>
            <a:off x="6360071" y="3019567"/>
            <a:ext cx="421653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2800" b="0" i="0" u="none" strike="noStrike" kern="1200" cap="none" spc="0" normalizeH="0" baseline="0" noProof="0">
                <a:ln>
                  <a:noFill/>
                </a:ln>
                <a:solidFill>
                  <a:prstClr val="white"/>
                </a:solidFill>
                <a:effectLst/>
                <a:uLnTx/>
                <a:uFillTx/>
                <a:latin typeface="Cutewritten" panose="02000503000000000000" pitchFamily="2" charset="0"/>
                <a:ea typeface="+mn-ea"/>
                <a:cs typeface="+mn-cs"/>
              </a:rPr>
              <a:t>Add text add text</a:t>
            </a:r>
          </a:p>
        </p:txBody>
      </p:sp>
      <p:sp>
        <p:nvSpPr>
          <p:cNvPr id="20" name="Rectangle: Rounded Corners 19">
            <a:extLst>
              <a:ext uri="{FF2B5EF4-FFF2-40B4-BE49-F238E27FC236}">
                <a16:creationId xmlns:a16="http://schemas.microsoft.com/office/drawing/2014/main" id="{708CA3FF-F3E0-44EE-AA07-E4BF2ECE919F}"/>
              </a:ext>
            </a:extLst>
          </p:cNvPr>
          <p:cNvSpPr/>
          <p:nvPr/>
        </p:nvSpPr>
        <p:spPr>
          <a:xfrm>
            <a:off x="6531927" y="3734957"/>
            <a:ext cx="3872821" cy="616117"/>
          </a:xfrm>
          <a:prstGeom prst="roundRect">
            <a:avLst/>
          </a:prstGeom>
          <a:solidFill>
            <a:schemeClr val="bg2">
              <a:lumMod val="10000"/>
            </a:schemeClr>
          </a:solidFill>
          <a:ln w="38100">
            <a:solidFill>
              <a:srgbClr val="FED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0CCB4971-4675-47CC-BB56-14568E259969}"/>
              </a:ext>
            </a:extLst>
          </p:cNvPr>
          <p:cNvSpPr txBox="1"/>
          <p:nvPr/>
        </p:nvSpPr>
        <p:spPr>
          <a:xfrm>
            <a:off x="6360071" y="3760518"/>
            <a:ext cx="421653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2800" b="0" i="0" u="none" strike="noStrike" kern="1200" cap="none" spc="0" normalizeH="0" baseline="0" noProof="0">
                <a:ln>
                  <a:noFill/>
                </a:ln>
                <a:solidFill>
                  <a:prstClr val="white"/>
                </a:solidFill>
                <a:effectLst/>
                <a:uLnTx/>
                <a:uFillTx/>
                <a:latin typeface="Cutewritten" panose="02000503000000000000" pitchFamily="2" charset="0"/>
                <a:ea typeface="+mn-ea"/>
                <a:cs typeface="+mn-cs"/>
              </a:rPr>
              <a:t>Add text add text</a:t>
            </a:r>
          </a:p>
        </p:txBody>
      </p:sp>
      <p:sp>
        <p:nvSpPr>
          <p:cNvPr id="22" name="Rectangle: Rounded Corners 21">
            <a:extLst>
              <a:ext uri="{FF2B5EF4-FFF2-40B4-BE49-F238E27FC236}">
                <a16:creationId xmlns:a16="http://schemas.microsoft.com/office/drawing/2014/main" id="{A7186CE2-1422-4297-9F7D-C76A478F2C6A}"/>
              </a:ext>
            </a:extLst>
          </p:cNvPr>
          <p:cNvSpPr/>
          <p:nvPr/>
        </p:nvSpPr>
        <p:spPr>
          <a:xfrm>
            <a:off x="6531927" y="4430724"/>
            <a:ext cx="3872821" cy="616117"/>
          </a:xfrm>
          <a:prstGeom prst="roundRect">
            <a:avLst/>
          </a:prstGeom>
          <a:solidFill>
            <a:schemeClr val="bg2">
              <a:lumMod val="10000"/>
            </a:schemeClr>
          </a:solidFill>
          <a:ln w="38100">
            <a:solidFill>
              <a:srgbClr val="FED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TextBox 22">
            <a:extLst>
              <a:ext uri="{FF2B5EF4-FFF2-40B4-BE49-F238E27FC236}">
                <a16:creationId xmlns:a16="http://schemas.microsoft.com/office/drawing/2014/main" id="{58FBF480-622E-41C2-9DC9-410A04789601}"/>
              </a:ext>
            </a:extLst>
          </p:cNvPr>
          <p:cNvSpPr txBox="1"/>
          <p:nvPr/>
        </p:nvSpPr>
        <p:spPr>
          <a:xfrm>
            <a:off x="6360071" y="4456285"/>
            <a:ext cx="421653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2800" b="0" i="0" u="none" strike="noStrike" kern="1200" cap="none" spc="0" normalizeH="0" baseline="0" noProof="0">
                <a:ln>
                  <a:noFill/>
                </a:ln>
                <a:solidFill>
                  <a:prstClr val="white"/>
                </a:solidFill>
                <a:effectLst/>
                <a:uLnTx/>
                <a:uFillTx/>
                <a:latin typeface="Cutewritten" panose="02000503000000000000" pitchFamily="2" charset="0"/>
                <a:ea typeface="+mn-ea"/>
                <a:cs typeface="+mn-cs"/>
              </a:rPr>
              <a:t>Add text add text</a:t>
            </a:r>
          </a:p>
        </p:txBody>
      </p:sp>
      <p:grpSp>
        <p:nvGrpSpPr>
          <p:cNvPr id="3122" name="Grupo 3121">
            <a:extLst>
              <a:ext uri="{FF2B5EF4-FFF2-40B4-BE49-F238E27FC236}">
                <a16:creationId xmlns:a16="http://schemas.microsoft.com/office/drawing/2014/main" id="{7F5C249A-AEE3-84A0-E453-F146C11A7D01}"/>
              </a:ext>
            </a:extLst>
          </p:cNvPr>
          <p:cNvGrpSpPr/>
          <p:nvPr/>
        </p:nvGrpSpPr>
        <p:grpSpPr>
          <a:xfrm>
            <a:off x="3175" y="6208713"/>
            <a:ext cx="12188825" cy="684212"/>
            <a:chOff x="3175" y="6208713"/>
            <a:chExt cx="12188825" cy="684212"/>
          </a:xfrm>
        </p:grpSpPr>
        <p:sp>
          <p:nvSpPr>
            <p:cNvPr id="6" name="Freeform 5">
              <a:extLst>
                <a:ext uri="{FF2B5EF4-FFF2-40B4-BE49-F238E27FC236}">
                  <a16:creationId xmlns:a16="http://schemas.microsoft.com/office/drawing/2014/main" id="{B2712EB4-C500-F986-1B2D-027B791A1FAF}"/>
                </a:ext>
              </a:extLst>
            </p:cNvPr>
            <p:cNvSpPr/>
            <p:nvPr/>
          </p:nvSpPr>
          <p:spPr bwMode="auto">
            <a:xfrm>
              <a:off x="3175" y="6254750"/>
              <a:ext cx="12188825" cy="638175"/>
            </a:xfrm>
            <a:custGeom>
              <a:avLst/>
              <a:gdLst>
                <a:gd name="T0" fmla="*/ 1699 w 3839"/>
                <a:gd name="T1" fmla="*/ 106 h 164"/>
                <a:gd name="T2" fmla="*/ 2299 w 3839"/>
                <a:gd name="T3" fmla="*/ 11 h 164"/>
                <a:gd name="T4" fmla="*/ 2772 w 3839"/>
                <a:gd name="T5" fmla="*/ 64 h 164"/>
                <a:gd name="T6" fmla="*/ 3139 w 3839"/>
                <a:gd name="T7" fmla="*/ 99 h 164"/>
                <a:gd name="T8" fmla="*/ 3494 w 3839"/>
                <a:gd name="T9" fmla="*/ 66 h 164"/>
                <a:gd name="T10" fmla="*/ 3818 w 3839"/>
                <a:gd name="T11" fmla="*/ 111 h 164"/>
                <a:gd name="T12" fmla="*/ 3830 w 3839"/>
                <a:gd name="T13" fmla="*/ 163 h 164"/>
                <a:gd name="T14" fmla="*/ 3662 w 3839"/>
                <a:gd name="T15" fmla="*/ 157 h 164"/>
                <a:gd name="T16" fmla="*/ 3649 w 3839"/>
                <a:gd name="T17" fmla="*/ 163 h 164"/>
                <a:gd name="T18" fmla="*/ 3586 w 3839"/>
                <a:gd name="T19" fmla="*/ 163 h 164"/>
                <a:gd name="T20" fmla="*/ 3526 w 3839"/>
                <a:gd name="T21" fmla="*/ 155 h 164"/>
                <a:gd name="T22" fmla="*/ 3506 w 3839"/>
                <a:gd name="T23" fmla="*/ 163 h 164"/>
                <a:gd name="T24" fmla="*/ 3471 w 3839"/>
                <a:gd name="T25" fmla="*/ 163 h 164"/>
                <a:gd name="T26" fmla="*/ 3339 w 3839"/>
                <a:gd name="T27" fmla="*/ 163 h 164"/>
                <a:gd name="T28" fmla="*/ 3305 w 3839"/>
                <a:gd name="T29" fmla="*/ 163 h 164"/>
                <a:gd name="T30" fmla="*/ 3285 w 3839"/>
                <a:gd name="T31" fmla="*/ 155 h 164"/>
                <a:gd name="T32" fmla="*/ 3225 w 3839"/>
                <a:gd name="T33" fmla="*/ 163 h 164"/>
                <a:gd name="T34" fmla="*/ 3186 w 3839"/>
                <a:gd name="T35" fmla="*/ 161 h 164"/>
                <a:gd name="T36" fmla="*/ 3150 w 3839"/>
                <a:gd name="T37" fmla="*/ 163 h 164"/>
                <a:gd name="T38" fmla="*/ 3137 w 3839"/>
                <a:gd name="T39" fmla="*/ 162 h 164"/>
                <a:gd name="T40" fmla="*/ 2912 w 3839"/>
                <a:gd name="T41" fmla="*/ 163 h 164"/>
                <a:gd name="T42" fmla="*/ 2893 w 3839"/>
                <a:gd name="T43" fmla="*/ 157 h 164"/>
                <a:gd name="T44" fmla="*/ 2768 w 3839"/>
                <a:gd name="T45" fmla="*/ 163 h 164"/>
                <a:gd name="T46" fmla="*/ 2750 w 3839"/>
                <a:gd name="T47" fmla="*/ 157 h 164"/>
                <a:gd name="T48" fmla="*/ 2628 w 3839"/>
                <a:gd name="T49" fmla="*/ 163 h 164"/>
                <a:gd name="T50" fmla="*/ 2596 w 3839"/>
                <a:gd name="T51" fmla="*/ 163 h 164"/>
                <a:gd name="T52" fmla="*/ 2513 w 3839"/>
                <a:gd name="T53" fmla="*/ 163 h 164"/>
                <a:gd name="T54" fmla="*/ 2467 w 3839"/>
                <a:gd name="T55" fmla="*/ 156 h 164"/>
                <a:gd name="T56" fmla="*/ 2404 w 3839"/>
                <a:gd name="T57" fmla="*/ 163 h 164"/>
                <a:gd name="T58" fmla="*/ 2372 w 3839"/>
                <a:gd name="T59" fmla="*/ 163 h 164"/>
                <a:gd name="T60" fmla="*/ 2332 w 3839"/>
                <a:gd name="T61" fmla="*/ 160 h 164"/>
                <a:gd name="T62" fmla="*/ 2315 w 3839"/>
                <a:gd name="T63" fmla="*/ 163 h 164"/>
                <a:gd name="T64" fmla="*/ 2232 w 3839"/>
                <a:gd name="T65" fmla="*/ 163 h 164"/>
                <a:gd name="T66" fmla="*/ 0 w 3839"/>
                <a:gd name="T67" fmla="*/ 158 h 164"/>
                <a:gd name="T68" fmla="*/ 0 w 3839"/>
                <a:gd name="T69" fmla="*/ 86 h 164"/>
                <a:gd name="T70" fmla="*/ 22 w 3839"/>
                <a:gd name="T71" fmla="*/ 81 h 164"/>
                <a:gd name="T72" fmla="*/ 0 w 3839"/>
                <a:gd name="T73" fmla="*/ 59 h 164"/>
                <a:gd name="T74" fmla="*/ 63 w 3839"/>
                <a:gd name="T75" fmla="*/ 40 h 164"/>
                <a:gd name="T76" fmla="*/ 98 w 3839"/>
                <a:gd name="T77" fmla="*/ 33 h 164"/>
                <a:gd name="T78" fmla="*/ 124 w 3839"/>
                <a:gd name="T79" fmla="*/ 28 h 164"/>
                <a:gd name="T80" fmla="*/ 133 w 3839"/>
                <a:gd name="T81" fmla="*/ 20 h 164"/>
                <a:gd name="T82" fmla="*/ 177 w 3839"/>
                <a:gd name="T83" fmla="*/ 21 h 164"/>
                <a:gd name="T84" fmla="*/ 199 w 3839"/>
                <a:gd name="T85" fmla="*/ 8 h 164"/>
                <a:gd name="T86" fmla="*/ 431 w 3839"/>
                <a:gd name="T87" fmla="*/ 35 h 164"/>
                <a:gd name="T88" fmla="*/ 780 w 3839"/>
                <a:gd name="T89" fmla="*/ 97 h 164"/>
                <a:gd name="T90" fmla="*/ 831 w 3839"/>
                <a:gd name="T91" fmla="*/ 96 h 164"/>
                <a:gd name="T92" fmla="*/ 892 w 3839"/>
                <a:gd name="T93" fmla="*/ 88 h 164"/>
                <a:gd name="T94" fmla="*/ 953 w 3839"/>
                <a:gd name="T95" fmla="*/ 93 h 164"/>
                <a:gd name="T96" fmla="*/ 996 w 3839"/>
                <a:gd name="T97" fmla="*/ 85 h 164"/>
                <a:gd name="T98" fmla="*/ 1045 w 3839"/>
                <a:gd name="T99" fmla="*/ 89 h 164"/>
                <a:gd name="T100" fmla="*/ 1091 w 3839"/>
                <a:gd name="T101" fmla="*/ 97 h 164"/>
                <a:gd name="T102" fmla="*/ 1140 w 3839"/>
                <a:gd name="T103" fmla="*/ 108 h 164"/>
                <a:gd name="T104" fmla="*/ 1135 w 3839"/>
                <a:gd name="T105" fmla="*/ 118 h 164"/>
                <a:gd name="T106" fmla="*/ 1175 w 3839"/>
                <a:gd name="T107" fmla="*/ 114 h 164"/>
                <a:gd name="T108" fmla="*/ 1191 w 3839"/>
                <a:gd name="T109" fmla="*/ 122 h 164"/>
                <a:gd name="T110" fmla="*/ 1225 w 3839"/>
                <a:gd name="T111" fmla="*/ 120 h 164"/>
                <a:gd name="T112" fmla="*/ 1245 w 3839"/>
                <a:gd name="T113" fmla="*/ 122 h 164"/>
                <a:gd name="T114" fmla="*/ 1485 w 3839"/>
                <a:gd name="T115" fmla="*/ 12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39" h="164">
                  <a:moveTo>
                    <a:pt x="1485" y="120"/>
                  </a:moveTo>
                  <a:cubicBezTo>
                    <a:pt x="1509" y="119"/>
                    <a:pt x="1534" y="120"/>
                    <a:pt x="1559" y="118"/>
                  </a:cubicBezTo>
                  <a:cubicBezTo>
                    <a:pt x="1609" y="119"/>
                    <a:pt x="1654" y="113"/>
                    <a:pt x="1699" y="106"/>
                  </a:cubicBezTo>
                  <a:cubicBezTo>
                    <a:pt x="1777" y="93"/>
                    <a:pt x="1843" y="74"/>
                    <a:pt x="1908" y="53"/>
                  </a:cubicBezTo>
                  <a:cubicBezTo>
                    <a:pt x="1950" y="40"/>
                    <a:pt x="1995" y="28"/>
                    <a:pt x="2044" y="19"/>
                  </a:cubicBezTo>
                  <a:cubicBezTo>
                    <a:pt x="2127" y="3"/>
                    <a:pt x="2212" y="1"/>
                    <a:pt x="2299" y="11"/>
                  </a:cubicBezTo>
                  <a:cubicBezTo>
                    <a:pt x="2353" y="17"/>
                    <a:pt x="2401" y="28"/>
                    <a:pt x="2447" y="40"/>
                  </a:cubicBezTo>
                  <a:cubicBezTo>
                    <a:pt x="2505" y="56"/>
                    <a:pt x="2568" y="61"/>
                    <a:pt x="2637" y="57"/>
                  </a:cubicBezTo>
                  <a:cubicBezTo>
                    <a:pt x="2683" y="55"/>
                    <a:pt x="2729" y="54"/>
                    <a:pt x="2772" y="64"/>
                  </a:cubicBezTo>
                  <a:cubicBezTo>
                    <a:pt x="2801" y="70"/>
                    <a:pt x="2827" y="77"/>
                    <a:pt x="2852" y="86"/>
                  </a:cubicBezTo>
                  <a:cubicBezTo>
                    <a:pt x="2902" y="103"/>
                    <a:pt x="2961" y="113"/>
                    <a:pt x="3028" y="112"/>
                  </a:cubicBezTo>
                  <a:cubicBezTo>
                    <a:pt x="3068" y="112"/>
                    <a:pt x="3104" y="106"/>
                    <a:pt x="3139" y="99"/>
                  </a:cubicBezTo>
                  <a:cubicBezTo>
                    <a:pt x="3180" y="92"/>
                    <a:pt x="3220" y="83"/>
                    <a:pt x="3261" y="75"/>
                  </a:cubicBezTo>
                  <a:cubicBezTo>
                    <a:pt x="3305" y="66"/>
                    <a:pt x="3352" y="62"/>
                    <a:pt x="3401" y="61"/>
                  </a:cubicBezTo>
                  <a:cubicBezTo>
                    <a:pt x="3432" y="60"/>
                    <a:pt x="3464" y="63"/>
                    <a:pt x="3494" y="66"/>
                  </a:cubicBezTo>
                  <a:cubicBezTo>
                    <a:pt x="3534" y="71"/>
                    <a:pt x="3570" y="79"/>
                    <a:pt x="3607" y="87"/>
                  </a:cubicBezTo>
                  <a:cubicBezTo>
                    <a:pt x="3656" y="97"/>
                    <a:pt x="3705" y="108"/>
                    <a:pt x="3761" y="111"/>
                  </a:cubicBezTo>
                  <a:cubicBezTo>
                    <a:pt x="3780" y="112"/>
                    <a:pt x="3799" y="112"/>
                    <a:pt x="3818" y="111"/>
                  </a:cubicBezTo>
                  <a:cubicBezTo>
                    <a:pt x="3824" y="111"/>
                    <a:pt x="3832" y="110"/>
                    <a:pt x="3838" y="112"/>
                  </a:cubicBezTo>
                  <a:cubicBezTo>
                    <a:pt x="3838" y="128"/>
                    <a:pt x="3838" y="144"/>
                    <a:pt x="3839" y="160"/>
                  </a:cubicBezTo>
                  <a:cubicBezTo>
                    <a:pt x="3839" y="163"/>
                    <a:pt x="3837" y="163"/>
                    <a:pt x="3830" y="163"/>
                  </a:cubicBezTo>
                  <a:cubicBezTo>
                    <a:pt x="3778" y="163"/>
                    <a:pt x="3727" y="163"/>
                    <a:pt x="3675" y="163"/>
                  </a:cubicBezTo>
                  <a:cubicBezTo>
                    <a:pt x="3673" y="162"/>
                    <a:pt x="3674" y="162"/>
                    <a:pt x="3674" y="161"/>
                  </a:cubicBezTo>
                  <a:cubicBezTo>
                    <a:pt x="3674" y="158"/>
                    <a:pt x="3668" y="157"/>
                    <a:pt x="3662" y="157"/>
                  </a:cubicBezTo>
                  <a:cubicBezTo>
                    <a:pt x="3656" y="158"/>
                    <a:pt x="3660" y="160"/>
                    <a:pt x="3661" y="161"/>
                  </a:cubicBezTo>
                  <a:cubicBezTo>
                    <a:pt x="3661" y="162"/>
                    <a:pt x="3662" y="163"/>
                    <a:pt x="3661" y="163"/>
                  </a:cubicBezTo>
                  <a:cubicBezTo>
                    <a:pt x="3657" y="163"/>
                    <a:pt x="3653" y="163"/>
                    <a:pt x="3649" y="163"/>
                  </a:cubicBezTo>
                  <a:cubicBezTo>
                    <a:pt x="3633" y="155"/>
                    <a:pt x="3632" y="157"/>
                    <a:pt x="3620" y="163"/>
                  </a:cubicBezTo>
                  <a:cubicBezTo>
                    <a:pt x="3618" y="163"/>
                    <a:pt x="3617" y="163"/>
                    <a:pt x="3615" y="163"/>
                  </a:cubicBezTo>
                  <a:cubicBezTo>
                    <a:pt x="3605" y="161"/>
                    <a:pt x="3596" y="161"/>
                    <a:pt x="3586" y="163"/>
                  </a:cubicBezTo>
                  <a:cubicBezTo>
                    <a:pt x="3569" y="163"/>
                    <a:pt x="3552" y="163"/>
                    <a:pt x="3534" y="163"/>
                  </a:cubicBezTo>
                  <a:cubicBezTo>
                    <a:pt x="3532" y="162"/>
                    <a:pt x="3535" y="160"/>
                    <a:pt x="3535" y="159"/>
                  </a:cubicBezTo>
                  <a:cubicBezTo>
                    <a:pt x="3535" y="157"/>
                    <a:pt x="3532" y="155"/>
                    <a:pt x="3526" y="155"/>
                  </a:cubicBezTo>
                  <a:cubicBezTo>
                    <a:pt x="3520" y="155"/>
                    <a:pt x="3516" y="157"/>
                    <a:pt x="3517" y="159"/>
                  </a:cubicBezTo>
                  <a:cubicBezTo>
                    <a:pt x="3517" y="160"/>
                    <a:pt x="3519" y="162"/>
                    <a:pt x="3517" y="163"/>
                  </a:cubicBezTo>
                  <a:cubicBezTo>
                    <a:pt x="3513" y="163"/>
                    <a:pt x="3509" y="163"/>
                    <a:pt x="3506" y="163"/>
                  </a:cubicBezTo>
                  <a:cubicBezTo>
                    <a:pt x="3494" y="158"/>
                    <a:pt x="3491" y="157"/>
                    <a:pt x="3482" y="161"/>
                  </a:cubicBezTo>
                  <a:cubicBezTo>
                    <a:pt x="3481" y="162"/>
                    <a:pt x="3479" y="163"/>
                    <a:pt x="3477" y="163"/>
                  </a:cubicBezTo>
                  <a:cubicBezTo>
                    <a:pt x="3475" y="163"/>
                    <a:pt x="3473" y="163"/>
                    <a:pt x="3471" y="163"/>
                  </a:cubicBezTo>
                  <a:cubicBezTo>
                    <a:pt x="3463" y="161"/>
                    <a:pt x="3454" y="161"/>
                    <a:pt x="3445" y="163"/>
                  </a:cubicBezTo>
                  <a:cubicBezTo>
                    <a:pt x="3419" y="163"/>
                    <a:pt x="3392" y="163"/>
                    <a:pt x="3365" y="163"/>
                  </a:cubicBezTo>
                  <a:cubicBezTo>
                    <a:pt x="3356" y="161"/>
                    <a:pt x="3348" y="161"/>
                    <a:pt x="3339" y="163"/>
                  </a:cubicBezTo>
                  <a:cubicBezTo>
                    <a:pt x="3337" y="163"/>
                    <a:pt x="3335" y="163"/>
                    <a:pt x="3334" y="163"/>
                  </a:cubicBezTo>
                  <a:cubicBezTo>
                    <a:pt x="3332" y="163"/>
                    <a:pt x="3334" y="163"/>
                    <a:pt x="3333" y="163"/>
                  </a:cubicBezTo>
                  <a:cubicBezTo>
                    <a:pt x="3318" y="157"/>
                    <a:pt x="3317" y="157"/>
                    <a:pt x="3305" y="163"/>
                  </a:cubicBezTo>
                  <a:cubicBezTo>
                    <a:pt x="3301" y="163"/>
                    <a:pt x="3297" y="163"/>
                    <a:pt x="3293" y="163"/>
                  </a:cubicBezTo>
                  <a:cubicBezTo>
                    <a:pt x="3291" y="162"/>
                    <a:pt x="3294" y="160"/>
                    <a:pt x="3294" y="159"/>
                  </a:cubicBezTo>
                  <a:cubicBezTo>
                    <a:pt x="3294" y="157"/>
                    <a:pt x="3291" y="155"/>
                    <a:pt x="3285" y="155"/>
                  </a:cubicBezTo>
                  <a:cubicBezTo>
                    <a:pt x="3279" y="155"/>
                    <a:pt x="3275" y="157"/>
                    <a:pt x="3276" y="159"/>
                  </a:cubicBezTo>
                  <a:cubicBezTo>
                    <a:pt x="3276" y="160"/>
                    <a:pt x="3278" y="162"/>
                    <a:pt x="3276" y="163"/>
                  </a:cubicBezTo>
                  <a:cubicBezTo>
                    <a:pt x="3259" y="163"/>
                    <a:pt x="3242" y="163"/>
                    <a:pt x="3225" y="163"/>
                  </a:cubicBezTo>
                  <a:cubicBezTo>
                    <a:pt x="3215" y="161"/>
                    <a:pt x="3205" y="161"/>
                    <a:pt x="3196" y="163"/>
                  </a:cubicBezTo>
                  <a:cubicBezTo>
                    <a:pt x="3194" y="163"/>
                    <a:pt x="3192" y="163"/>
                    <a:pt x="3190" y="163"/>
                  </a:cubicBezTo>
                  <a:cubicBezTo>
                    <a:pt x="3188" y="163"/>
                    <a:pt x="3187" y="162"/>
                    <a:pt x="3186" y="161"/>
                  </a:cubicBezTo>
                  <a:cubicBezTo>
                    <a:pt x="3178" y="157"/>
                    <a:pt x="3174" y="157"/>
                    <a:pt x="3166" y="161"/>
                  </a:cubicBezTo>
                  <a:cubicBezTo>
                    <a:pt x="3165" y="162"/>
                    <a:pt x="3163" y="163"/>
                    <a:pt x="3161" y="163"/>
                  </a:cubicBezTo>
                  <a:cubicBezTo>
                    <a:pt x="3158" y="163"/>
                    <a:pt x="3154" y="163"/>
                    <a:pt x="3150" y="163"/>
                  </a:cubicBezTo>
                  <a:cubicBezTo>
                    <a:pt x="3149" y="163"/>
                    <a:pt x="3149" y="162"/>
                    <a:pt x="3149" y="162"/>
                  </a:cubicBezTo>
                  <a:cubicBezTo>
                    <a:pt x="3149" y="160"/>
                    <a:pt x="3154" y="158"/>
                    <a:pt x="3147" y="157"/>
                  </a:cubicBezTo>
                  <a:cubicBezTo>
                    <a:pt x="3140" y="157"/>
                    <a:pt x="3135" y="159"/>
                    <a:pt x="3137" y="162"/>
                  </a:cubicBezTo>
                  <a:cubicBezTo>
                    <a:pt x="3137" y="162"/>
                    <a:pt x="3136" y="163"/>
                    <a:pt x="3136" y="163"/>
                  </a:cubicBezTo>
                  <a:cubicBezTo>
                    <a:pt x="3071" y="163"/>
                    <a:pt x="3006" y="163"/>
                    <a:pt x="2941" y="163"/>
                  </a:cubicBezTo>
                  <a:cubicBezTo>
                    <a:pt x="2926" y="159"/>
                    <a:pt x="2926" y="159"/>
                    <a:pt x="2912" y="163"/>
                  </a:cubicBezTo>
                  <a:cubicBezTo>
                    <a:pt x="2910" y="163"/>
                    <a:pt x="2908" y="163"/>
                    <a:pt x="2906" y="163"/>
                  </a:cubicBezTo>
                  <a:cubicBezTo>
                    <a:pt x="2905" y="163"/>
                    <a:pt x="2905" y="163"/>
                    <a:pt x="2904" y="162"/>
                  </a:cubicBezTo>
                  <a:cubicBezTo>
                    <a:pt x="2901" y="161"/>
                    <a:pt x="2902" y="157"/>
                    <a:pt x="2893" y="157"/>
                  </a:cubicBezTo>
                  <a:cubicBezTo>
                    <a:pt x="2882" y="157"/>
                    <a:pt x="2884" y="161"/>
                    <a:pt x="2880" y="163"/>
                  </a:cubicBezTo>
                  <a:cubicBezTo>
                    <a:pt x="2853" y="163"/>
                    <a:pt x="2825" y="163"/>
                    <a:pt x="2797" y="163"/>
                  </a:cubicBezTo>
                  <a:cubicBezTo>
                    <a:pt x="2784" y="159"/>
                    <a:pt x="2784" y="159"/>
                    <a:pt x="2768" y="163"/>
                  </a:cubicBezTo>
                  <a:cubicBezTo>
                    <a:pt x="2766" y="163"/>
                    <a:pt x="2765" y="163"/>
                    <a:pt x="2763" y="163"/>
                  </a:cubicBezTo>
                  <a:cubicBezTo>
                    <a:pt x="2762" y="163"/>
                    <a:pt x="2762" y="163"/>
                    <a:pt x="2762" y="163"/>
                  </a:cubicBezTo>
                  <a:cubicBezTo>
                    <a:pt x="2759" y="160"/>
                    <a:pt x="2761" y="156"/>
                    <a:pt x="2750" y="157"/>
                  </a:cubicBezTo>
                  <a:cubicBezTo>
                    <a:pt x="2738" y="157"/>
                    <a:pt x="2744" y="161"/>
                    <a:pt x="2740" y="163"/>
                  </a:cubicBezTo>
                  <a:cubicBezTo>
                    <a:pt x="2712" y="163"/>
                    <a:pt x="2684" y="163"/>
                    <a:pt x="2657" y="163"/>
                  </a:cubicBezTo>
                  <a:cubicBezTo>
                    <a:pt x="2642" y="157"/>
                    <a:pt x="2642" y="157"/>
                    <a:pt x="2628" y="163"/>
                  </a:cubicBezTo>
                  <a:cubicBezTo>
                    <a:pt x="2625" y="163"/>
                    <a:pt x="2622" y="163"/>
                    <a:pt x="2619" y="163"/>
                  </a:cubicBezTo>
                  <a:cubicBezTo>
                    <a:pt x="2616" y="161"/>
                    <a:pt x="2620" y="156"/>
                    <a:pt x="2608" y="156"/>
                  </a:cubicBezTo>
                  <a:cubicBezTo>
                    <a:pt x="2595" y="156"/>
                    <a:pt x="2600" y="161"/>
                    <a:pt x="2596" y="163"/>
                  </a:cubicBezTo>
                  <a:cubicBezTo>
                    <a:pt x="2579" y="163"/>
                    <a:pt x="2562" y="163"/>
                    <a:pt x="2545" y="163"/>
                  </a:cubicBezTo>
                  <a:cubicBezTo>
                    <a:pt x="2537" y="161"/>
                    <a:pt x="2529" y="161"/>
                    <a:pt x="2522" y="163"/>
                  </a:cubicBezTo>
                  <a:cubicBezTo>
                    <a:pt x="2519" y="163"/>
                    <a:pt x="2516" y="163"/>
                    <a:pt x="2513" y="163"/>
                  </a:cubicBezTo>
                  <a:cubicBezTo>
                    <a:pt x="2501" y="157"/>
                    <a:pt x="2501" y="157"/>
                    <a:pt x="2484" y="163"/>
                  </a:cubicBezTo>
                  <a:cubicBezTo>
                    <a:pt x="2482" y="163"/>
                    <a:pt x="2479" y="163"/>
                    <a:pt x="2476" y="163"/>
                  </a:cubicBezTo>
                  <a:cubicBezTo>
                    <a:pt x="2474" y="161"/>
                    <a:pt x="2480" y="156"/>
                    <a:pt x="2467" y="156"/>
                  </a:cubicBezTo>
                  <a:cubicBezTo>
                    <a:pt x="2454" y="155"/>
                    <a:pt x="2459" y="160"/>
                    <a:pt x="2456" y="163"/>
                  </a:cubicBezTo>
                  <a:cubicBezTo>
                    <a:pt x="2456" y="163"/>
                    <a:pt x="2456" y="163"/>
                    <a:pt x="2456" y="163"/>
                  </a:cubicBezTo>
                  <a:cubicBezTo>
                    <a:pt x="2438" y="163"/>
                    <a:pt x="2421" y="163"/>
                    <a:pt x="2404" y="163"/>
                  </a:cubicBezTo>
                  <a:cubicBezTo>
                    <a:pt x="2395" y="161"/>
                    <a:pt x="2387" y="161"/>
                    <a:pt x="2378" y="163"/>
                  </a:cubicBezTo>
                  <a:cubicBezTo>
                    <a:pt x="2376" y="163"/>
                    <a:pt x="2374" y="163"/>
                    <a:pt x="2373" y="163"/>
                  </a:cubicBezTo>
                  <a:cubicBezTo>
                    <a:pt x="2371" y="163"/>
                    <a:pt x="2373" y="164"/>
                    <a:pt x="2372" y="163"/>
                  </a:cubicBezTo>
                  <a:cubicBezTo>
                    <a:pt x="2359" y="157"/>
                    <a:pt x="2357" y="157"/>
                    <a:pt x="2344" y="163"/>
                  </a:cubicBezTo>
                  <a:cubicBezTo>
                    <a:pt x="2340" y="163"/>
                    <a:pt x="2336" y="163"/>
                    <a:pt x="2332" y="163"/>
                  </a:cubicBezTo>
                  <a:cubicBezTo>
                    <a:pt x="2331" y="162"/>
                    <a:pt x="2332" y="161"/>
                    <a:pt x="2332" y="160"/>
                  </a:cubicBezTo>
                  <a:cubicBezTo>
                    <a:pt x="2333" y="158"/>
                    <a:pt x="2333" y="156"/>
                    <a:pt x="2326" y="156"/>
                  </a:cubicBezTo>
                  <a:cubicBezTo>
                    <a:pt x="2319" y="155"/>
                    <a:pt x="2315" y="157"/>
                    <a:pt x="2315" y="160"/>
                  </a:cubicBezTo>
                  <a:cubicBezTo>
                    <a:pt x="2316" y="161"/>
                    <a:pt x="2317" y="162"/>
                    <a:pt x="2315" y="163"/>
                  </a:cubicBezTo>
                  <a:cubicBezTo>
                    <a:pt x="2298" y="163"/>
                    <a:pt x="2281" y="163"/>
                    <a:pt x="2264" y="163"/>
                  </a:cubicBezTo>
                  <a:cubicBezTo>
                    <a:pt x="2254" y="160"/>
                    <a:pt x="2244" y="161"/>
                    <a:pt x="2235" y="163"/>
                  </a:cubicBezTo>
                  <a:cubicBezTo>
                    <a:pt x="2234" y="163"/>
                    <a:pt x="2233" y="163"/>
                    <a:pt x="2232" y="163"/>
                  </a:cubicBezTo>
                  <a:cubicBezTo>
                    <a:pt x="2222" y="161"/>
                    <a:pt x="2213" y="161"/>
                    <a:pt x="2203" y="163"/>
                  </a:cubicBezTo>
                  <a:cubicBezTo>
                    <a:pt x="1473" y="163"/>
                    <a:pt x="743" y="163"/>
                    <a:pt x="13" y="163"/>
                  </a:cubicBezTo>
                  <a:cubicBezTo>
                    <a:pt x="2" y="163"/>
                    <a:pt x="0" y="162"/>
                    <a:pt x="0" y="158"/>
                  </a:cubicBezTo>
                  <a:cubicBezTo>
                    <a:pt x="1" y="139"/>
                    <a:pt x="0" y="120"/>
                    <a:pt x="0" y="101"/>
                  </a:cubicBezTo>
                  <a:cubicBezTo>
                    <a:pt x="19" y="96"/>
                    <a:pt x="19" y="96"/>
                    <a:pt x="0" y="90"/>
                  </a:cubicBezTo>
                  <a:cubicBezTo>
                    <a:pt x="0" y="89"/>
                    <a:pt x="0" y="87"/>
                    <a:pt x="0" y="86"/>
                  </a:cubicBezTo>
                  <a:cubicBezTo>
                    <a:pt x="5" y="85"/>
                    <a:pt x="8" y="86"/>
                    <a:pt x="12" y="87"/>
                  </a:cubicBezTo>
                  <a:cubicBezTo>
                    <a:pt x="16" y="87"/>
                    <a:pt x="19" y="87"/>
                    <a:pt x="22" y="85"/>
                  </a:cubicBezTo>
                  <a:cubicBezTo>
                    <a:pt x="24" y="84"/>
                    <a:pt x="24" y="82"/>
                    <a:pt x="22" y="81"/>
                  </a:cubicBezTo>
                  <a:cubicBezTo>
                    <a:pt x="19" y="80"/>
                    <a:pt x="16" y="80"/>
                    <a:pt x="12" y="80"/>
                  </a:cubicBezTo>
                  <a:cubicBezTo>
                    <a:pt x="8" y="80"/>
                    <a:pt x="5" y="82"/>
                    <a:pt x="0" y="81"/>
                  </a:cubicBezTo>
                  <a:cubicBezTo>
                    <a:pt x="0" y="74"/>
                    <a:pt x="0" y="66"/>
                    <a:pt x="0" y="59"/>
                  </a:cubicBezTo>
                  <a:cubicBezTo>
                    <a:pt x="11" y="56"/>
                    <a:pt x="13" y="51"/>
                    <a:pt x="21" y="49"/>
                  </a:cubicBezTo>
                  <a:cubicBezTo>
                    <a:pt x="24" y="48"/>
                    <a:pt x="28" y="47"/>
                    <a:pt x="31" y="47"/>
                  </a:cubicBezTo>
                  <a:cubicBezTo>
                    <a:pt x="50" y="50"/>
                    <a:pt x="57" y="45"/>
                    <a:pt x="63" y="40"/>
                  </a:cubicBezTo>
                  <a:cubicBezTo>
                    <a:pt x="65" y="39"/>
                    <a:pt x="68" y="38"/>
                    <a:pt x="71" y="37"/>
                  </a:cubicBezTo>
                  <a:cubicBezTo>
                    <a:pt x="75" y="37"/>
                    <a:pt x="78" y="38"/>
                    <a:pt x="81" y="38"/>
                  </a:cubicBezTo>
                  <a:cubicBezTo>
                    <a:pt x="95" y="39"/>
                    <a:pt x="98" y="39"/>
                    <a:pt x="98" y="33"/>
                  </a:cubicBezTo>
                  <a:cubicBezTo>
                    <a:pt x="98" y="31"/>
                    <a:pt x="100" y="29"/>
                    <a:pt x="103" y="27"/>
                  </a:cubicBezTo>
                  <a:cubicBezTo>
                    <a:pt x="105" y="26"/>
                    <a:pt x="108" y="25"/>
                    <a:pt x="112" y="25"/>
                  </a:cubicBezTo>
                  <a:cubicBezTo>
                    <a:pt x="118" y="25"/>
                    <a:pt x="120" y="27"/>
                    <a:pt x="124" y="28"/>
                  </a:cubicBezTo>
                  <a:cubicBezTo>
                    <a:pt x="127" y="30"/>
                    <a:pt x="131" y="31"/>
                    <a:pt x="137" y="30"/>
                  </a:cubicBezTo>
                  <a:cubicBezTo>
                    <a:pt x="142" y="28"/>
                    <a:pt x="142" y="26"/>
                    <a:pt x="139" y="24"/>
                  </a:cubicBezTo>
                  <a:cubicBezTo>
                    <a:pt x="136" y="23"/>
                    <a:pt x="133" y="22"/>
                    <a:pt x="133" y="20"/>
                  </a:cubicBezTo>
                  <a:cubicBezTo>
                    <a:pt x="137" y="16"/>
                    <a:pt x="146" y="16"/>
                    <a:pt x="154" y="15"/>
                  </a:cubicBezTo>
                  <a:cubicBezTo>
                    <a:pt x="161" y="15"/>
                    <a:pt x="163" y="16"/>
                    <a:pt x="166" y="18"/>
                  </a:cubicBezTo>
                  <a:cubicBezTo>
                    <a:pt x="168" y="20"/>
                    <a:pt x="171" y="22"/>
                    <a:pt x="177" y="21"/>
                  </a:cubicBezTo>
                  <a:cubicBezTo>
                    <a:pt x="182" y="20"/>
                    <a:pt x="184" y="18"/>
                    <a:pt x="183" y="16"/>
                  </a:cubicBezTo>
                  <a:cubicBezTo>
                    <a:pt x="182" y="14"/>
                    <a:pt x="180" y="12"/>
                    <a:pt x="182" y="11"/>
                  </a:cubicBezTo>
                  <a:cubicBezTo>
                    <a:pt x="186" y="8"/>
                    <a:pt x="192" y="8"/>
                    <a:pt x="199" y="8"/>
                  </a:cubicBezTo>
                  <a:cubicBezTo>
                    <a:pt x="214" y="12"/>
                    <a:pt x="223" y="8"/>
                    <a:pt x="233" y="4"/>
                  </a:cubicBezTo>
                  <a:cubicBezTo>
                    <a:pt x="265" y="0"/>
                    <a:pt x="297" y="1"/>
                    <a:pt x="329" y="5"/>
                  </a:cubicBezTo>
                  <a:cubicBezTo>
                    <a:pt x="371" y="11"/>
                    <a:pt x="402" y="22"/>
                    <a:pt x="431" y="35"/>
                  </a:cubicBezTo>
                  <a:cubicBezTo>
                    <a:pt x="458" y="47"/>
                    <a:pt x="483" y="60"/>
                    <a:pt x="513" y="71"/>
                  </a:cubicBezTo>
                  <a:cubicBezTo>
                    <a:pt x="556" y="87"/>
                    <a:pt x="605" y="98"/>
                    <a:pt x="664" y="101"/>
                  </a:cubicBezTo>
                  <a:cubicBezTo>
                    <a:pt x="703" y="103"/>
                    <a:pt x="742" y="102"/>
                    <a:pt x="780" y="97"/>
                  </a:cubicBezTo>
                  <a:cubicBezTo>
                    <a:pt x="787" y="96"/>
                    <a:pt x="794" y="95"/>
                    <a:pt x="802" y="96"/>
                  </a:cubicBezTo>
                  <a:cubicBezTo>
                    <a:pt x="808" y="98"/>
                    <a:pt x="814" y="100"/>
                    <a:pt x="820" y="96"/>
                  </a:cubicBezTo>
                  <a:cubicBezTo>
                    <a:pt x="823" y="94"/>
                    <a:pt x="827" y="95"/>
                    <a:pt x="831" y="96"/>
                  </a:cubicBezTo>
                  <a:cubicBezTo>
                    <a:pt x="848" y="99"/>
                    <a:pt x="850" y="99"/>
                    <a:pt x="857" y="92"/>
                  </a:cubicBezTo>
                  <a:cubicBezTo>
                    <a:pt x="858" y="92"/>
                    <a:pt x="860" y="91"/>
                    <a:pt x="861" y="92"/>
                  </a:cubicBezTo>
                  <a:cubicBezTo>
                    <a:pt x="875" y="95"/>
                    <a:pt x="884" y="92"/>
                    <a:pt x="892" y="88"/>
                  </a:cubicBezTo>
                  <a:cubicBezTo>
                    <a:pt x="903" y="86"/>
                    <a:pt x="914" y="85"/>
                    <a:pt x="925" y="85"/>
                  </a:cubicBezTo>
                  <a:cubicBezTo>
                    <a:pt x="934" y="85"/>
                    <a:pt x="940" y="86"/>
                    <a:pt x="943" y="90"/>
                  </a:cubicBezTo>
                  <a:cubicBezTo>
                    <a:pt x="944" y="92"/>
                    <a:pt x="947" y="94"/>
                    <a:pt x="953" y="93"/>
                  </a:cubicBezTo>
                  <a:cubicBezTo>
                    <a:pt x="959" y="93"/>
                    <a:pt x="961" y="91"/>
                    <a:pt x="961" y="89"/>
                  </a:cubicBezTo>
                  <a:cubicBezTo>
                    <a:pt x="962" y="85"/>
                    <a:pt x="967" y="84"/>
                    <a:pt x="975" y="86"/>
                  </a:cubicBezTo>
                  <a:cubicBezTo>
                    <a:pt x="983" y="88"/>
                    <a:pt x="990" y="86"/>
                    <a:pt x="996" y="85"/>
                  </a:cubicBezTo>
                  <a:cubicBezTo>
                    <a:pt x="1003" y="84"/>
                    <a:pt x="1009" y="84"/>
                    <a:pt x="1015" y="86"/>
                  </a:cubicBezTo>
                  <a:cubicBezTo>
                    <a:pt x="1016" y="86"/>
                    <a:pt x="1017" y="86"/>
                    <a:pt x="1017" y="87"/>
                  </a:cubicBezTo>
                  <a:cubicBezTo>
                    <a:pt x="1026" y="95"/>
                    <a:pt x="1026" y="95"/>
                    <a:pt x="1045" y="89"/>
                  </a:cubicBezTo>
                  <a:cubicBezTo>
                    <a:pt x="1052" y="89"/>
                    <a:pt x="1058" y="90"/>
                    <a:pt x="1062" y="92"/>
                  </a:cubicBezTo>
                  <a:cubicBezTo>
                    <a:pt x="1063" y="92"/>
                    <a:pt x="1064" y="92"/>
                    <a:pt x="1064" y="93"/>
                  </a:cubicBezTo>
                  <a:cubicBezTo>
                    <a:pt x="1070" y="101"/>
                    <a:pt x="1070" y="101"/>
                    <a:pt x="1091" y="97"/>
                  </a:cubicBezTo>
                  <a:cubicBezTo>
                    <a:pt x="1099" y="97"/>
                    <a:pt x="1104" y="98"/>
                    <a:pt x="1109" y="101"/>
                  </a:cubicBezTo>
                  <a:cubicBezTo>
                    <a:pt x="1112" y="107"/>
                    <a:pt x="1122" y="107"/>
                    <a:pt x="1134" y="106"/>
                  </a:cubicBezTo>
                  <a:cubicBezTo>
                    <a:pt x="1137" y="106"/>
                    <a:pt x="1139" y="107"/>
                    <a:pt x="1140" y="108"/>
                  </a:cubicBezTo>
                  <a:cubicBezTo>
                    <a:pt x="1141" y="110"/>
                    <a:pt x="1135" y="111"/>
                    <a:pt x="1132" y="112"/>
                  </a:cubicBezTo>
                  <a:cubicBezTo>
                    <a:pt x="1129" y="113"/>
                    <a:pt x="1126" y="114"/>
                    <a:pt x="1129" y="116"/>
                  </a:cubicBezTo>
                  <a:cubicBezTo>
                    <a:pt x="1130" y="117"/>
                    <a:pt x="1132" y="118"/>
                    <a:pt x="1135" y="118"/>
                  </a:cubicBezTo>
                  <a:cubicBezTo>
                    <a:pt x="1140" y="118"/>
                    <a:pt x="1143" y="117"/>
                    <a:pt x="1145" y="116"/>
                  </a:cubicBezTo>
                  <a:cubicBezTo>
                    <a:pt x="1148" y="112"/>
                    <a:pt x="1151" y="110"/>
                    <a:pt x="1161" y="111"/>
                  </a:cubicBezTo>
                  <a:cubicBezTo>
                    <a:pt x="1166" y="112"/>
                    <a:pt x="1172" y="112"/>
                    <a:pt x="1175" y="114"/>
                  </a:cubicBezTo>
                  <a:cubicBezTo>
                    <a:pt x="1177" y="116"/>
                    <a:pt x="1175" y="118"/>
                    <a:pt x="1174" y="119"/>
                  </a:cubicBezTo>
                  <a:cubicBezTo>
                    <a:pt x="1172" y="121"/>
                    <a:pt x="1173" y="123"/>
                    <a:pt x="1178" y="124"/>
                  </a:cubicBezTo>
                  <a:cubicBezTo>
                    <a:pt x="1184" y="125"/>
                    <a:pt x="1189" y="124"/>
                    <a:pt x="1191" y="122"/>
                  </a:cubicBezTo>
                  <a:cubicBezTo>
                    <a:pt x="1193" y="120"/>
                    <a:pt x="1193" y="119"/>
                    <a:pt x="1197" y="118"/>
                  </a:cubicBezTo>
                  <a:cubicBezTo>
                    <a:pt x="1207" y="117"/>
                    <a:pt x="1216" y="118"/>
                    <a:pt x="1224" y="120"/>
                  </a:cubicBezTo>
                  <a:cubicBezTo>
                    <a:pt x="1225" y="120"/>
                    <a:pt x="1225" y="120"/>
                    <a:pt x="1225" y="120"/>
                  </a:cubicBezTo>
                  <a:cubicBezTo>
                    <a:pt x="1229" y="122"/>
                    <a:pt x="1219" y="124"/>
                    <a:pt x="1226" y="125"/>
                  </a:cubicBezTo>
                  <a:cubicBezTo>
                    <a:pt x="1232" y="126"/>
                    <a:pt x="1234" y="124"/>
                    <a:pt x="1237" y="123"/>
                  </a:cubicBezTo>
                  <a:cubicBezTo>
                    <a:pt x="1239" y="122"/>
                    <a:pt x="1243" y="121"/>
                    <a:pt x="1245" y="122"/>
                  </a:cubicBezTo>
                  <a:cubicBezTo>
                    <a:pt x="1257" y="126"/>
                    <a:pt x="1269" y="123"/>
                    <a:pt x="1281" y="122"/>
                  </a:cubicBezTo>
                  <a:cubicBezTo>
                    <a:pt x="1313" y="122"/>
                    <a:pt x="1345" y="124"/>
                    <a:pt x="1376" y="123"/>
                  </a:cubicBezTo>
                  <a:cubicBezTo>
                    <a:pt x="1413" y="122"/>
                    <a:pt x="1449" y="122"/>
                    <a:pt x="1485" y="120"/>
                  </a:cubicBezTo>
                  <a:close/>
                </a:path>
              </a:pathLst>
            </a:custGeom>
            <a:solidFill>
              <a:srgbClr val="FFD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6">
              <a:extLst>
                <a:ext uri="{FF2B5EF4-FFF2-40B4-BE49-F238E27FC236}">
                  <a16:creationId xmlns:a16="http://schemas.microsoft.com/office/drawing/2014/main" id="{FCE99311-27DC-1331-4959-E1C9AD8E78E8}"/>
                </a:ext>
              </a:extLst>
            </p:cNvPr>
            <p:cNvSpPr/>
            <p:nvPr/>
          </p:nvSpPr>
          <p:spPr bwMode="auto">
            <a:xfrm>
              <a:off x="4953000" y="6208713"/>
              <a:ext cx="7235825" cy="525462"/>
            </a:xfrm>
            <a:custGeom>
              <a:avLst/>
              <a:gdLst>
                <a:gd name="T0" fmla="*/ 2279 w 2279"/>
                <a:gd name="T1" fmla="*/ 124 h 135"/>
                <a:gd name="T2" fmla="*/ 2141 w 2279"/>
                <a:gd name="T3" fmla="*/ 118 h 135"/>
                <a:gd name="T4" fmla="*/ 1972 w 2279"/>
                <a:gd name="T5" fmla="*/ 86 h 135"/>
                <a:gd name="T6" fmla="*/ 1847 w 2279"/>
                <a:gd name="T7" fmla="*/ 74 h 135"/>
                <a:gd name="T8" fmla="*/ 1721 w 2279"/>
                <a:gd name="T9" fmla="*/ 86 h 135"/>
                <a:gd name="T10" fmla="*/ 1568 w 2279"/>
                <a:gd name="T11" fmla="*/ 115 h 135"/>
                <a:gd name="T12" fmla="*/ 1284 w 2279"/>
                <a:gd name="T13" fmla="*/ 97 h 135"/>
                <a:gd name="T14" fmla="*/ 1197 w 2279"/>
                <a:gd name="T15" fmla="*/ 75 h 135"/>
                <a:gd name="T16" fmla="*/ 1076 w 2279"/>
                <a:gd name="T17" fmla="*/ 71 h 135"/>
                <a:gd name="T18" fmla="*/ 885 w 2279"/>
                <a:gd name="T19" fmla="*/ 54 h 135"/>
                <a:gd name="T20" fmla="*/ 729 w 2279"/>
                <a:gd name="T21" fmla="*/ 23 h 135"/>
                <a:gd name="T22" fmla="*/ 446 w 2279"/>
                <a:gd name="T23" fmla="*/ 41 h 135"/>
                <a:gd name="T24" fmla="*/ 286 w 2279"/>
                <a:gd name="T25" fmla="*/ 86 h 135"/>
                <a:gd name="T26" fmla="*/ 44 w 2279"/>
                <a:gd name="T27" fmla="*/ 131 h 135"/>
                <a:gd name="T28" fmla="*/ 0 w 2279"/>
                <a:gd name="T29" fmla="*/ 130 h 135"/>
                <a:gd name="T30" fmla="*/ 319 w 2279"/>
                <a:gd name="T31" fmla="*/ 64 h 135"/>
                <a:gd name="T32" fmla="*/ 510 w 2279"/>
                <a:gd name="T33" fmla="*/ 15 h 135"/>
                <a:gd name="T34" fmla="*/ 822 w 2279"/>
                <a:gd name="T35" fmla="*/ 24 h 135"/>
                <a:gd name="T36" fmla="*/ 903 w 2279"/>
                <a:gd name="T37" fmla="*/ 44 h 135"/>
                <a:gd name="T38" fmla="*/ 1079 w 2279"/>
                <a:gd name="T39" fmla="*/ 58 h 135"/>
                <a:gd name="T40" fmla="*/ 1291 w 2279"/>
                <a:gd name="T41" fmla="*/ 84 h 135"/>
                <a:gd name="T42" fmla="*/ 1394 w 2279"/>
                <a:gd name="T43" fmla="*/ 109 h 135"/>
                <a:gd name="T44" fmla="*/ 1558 w 2279"/>
                <a:gd name="T45" fmla="*/ 103 h 135"/>
                <a:gd name="T46" fmla="*/ 1709 w 2279"/>
                <a:gd name="T47" fmla="*/ 74 h 135"/>
                <a:gd name="T48" fmla="*/ 1920 w 2279"/>
                <a:gd name="T49" fmla="*/ 66 h 135"/>
                <a:gd name="T50" fmla="*/ 2030 w 2279"/>
                <a:gd name="T51" fmla="*/ 83 h 135"/>
                <a:gd name="T52" fmla="*/ 2156 w 2279"/>
                <a:gd name="T53" fmla="*/ 107 h 135"/>
                <a:gd name="T54" fmla="*/ 2279 w 2279"/>
                <a:gd name="T55" fmla="*/ 110 h 135"/>
                <a:gd name="T56" fmla="*/ 2279 w 2279"/>
                <a:gd name="T57" fmla="*/ 1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9" h="135">
                  <a:moveTo>
                    <a:pt x="2279" y="124"/>
                  </a:moveTo>
                  <a:cubicBezTo>
                    <a:pt x="2232" y="128"/>
                    <a:pt x="2186" y="126"/>
                    <a:pt x="2141" y="118"/>
                  </a:cubicBezTo>
                  <a:cubicBezTo>
                    <a:pt x="2083" y="109"/>
                    <a:pt x="2029" y="97"/>
                    <a:pt x="1972" y="86"/>
                  </a:cubicBezTo>
                  <a:cubicBezTo>
                    <a:pt x="1933" y="78"/>
                    <a:pt x="1890" y="75"/>
                    <a:pt x="1847" y="74"/>
                  </a:cubicBezTo>
                  <a:cubicBezTo>
                    <a:pt x="1803" y="74"/>
                    <a:pt x="1761" y="78"/>
                    <a:pt x="1721" y="86"/>
                  </a:cubicBezTo>
                  <a:cubicBezTo>
                    <a:pt x="1670" y="95"/>
                    <a:pt x="1620" y="106"/>
                    <a:pt x="1568" y="115"/>
                  </a:cubicBezTo>
                  <a:cubicBezTo>
                    <a:pt x="1463" y="135"/>
                    <a:pt x="1369" y="126"/>
                    <a:pt x="1284" y="97"/>
                  </a:cubicBezTo>
                  <a:cubicBezTo>
                    <a:pt x="1257" y="88"/>
                    <a:pt x="1228" y="80"/>
                    <a:pt x="1197" y="75"/>
                  </a:cubicBezTo>
                  <a:cubicBezTo>
                    <a:pt x="1158" y="67"/>
                    <a:pt x="1116" y="69"/>
                    <a:pt x="1076" y="71"/>
                  </a:cubicBezTo>
                  <a:cubicBezTo>
                    <a:pt x="1006" y="74"/>
                    <a:pt x="943" y="69"/>
                    <a:pt x="885" y="54"/>
                  </a:cubicBezTo>
                  <a:cubicBezTo>
                    <a:pt x="836" y="41"/>
                    <a:pt x="786" y="29"/>
                    <a:pt x="729" y="23"/>
                  </a:cubicBezTo>
                  <a:cubicBezTo>
                    <a:pt x="628" y="13"/>
                    <a:pt x="534" y="20"/>
                    <a:pt x="446" y="41"/>
                  </a:cubicBezTo>
                  <a:cubicBezTo>
                    <a:pt x="389" y="54"/>
                    <a:pt x="339" y="71"/>
                    <a:pt x="286" y="86"/>
                  </a:cubicBezTo>
                  <a:cubicBezTo>
                    <a:pt x="213" y="107"/>
                    <a:pt x="135" y="124"/>
                    <a:pt x="44" y="131"/>
                  </a:cubicBezTo>
                  <a:cubicBezTo>
                    <a:pt x="30" y="132"/>
                    <a:pt x="15" y="134"/>
                    <a:pt x="0" y="130"/>
                  </a:cubicBezTo>
                  <a:cubicBezTo>
                    <a:pt x="127" y="123"/>
                    <a:pt x="225" y="95"/>
                    <a:pt x="319" y="64"/>
                  </a:cubicBezTo>
                  <a:cubicBezTo>
                    <a:pt x="377" y="44"/>
                    <a:pt x="437" y="26"/>
                    <a:pt x="510" y="15"/>
                  </a:cubicBezTo>
                  <a:cubicBezTo>
                    <a:pt x="618" y="0"/>
                    <a:pt x="722" y="4"/>
                    <a:pt x="822" y="24"/>
                  </a:cubicBezTo>
                  <a:cubicBezTo>
                    <a:pt x="851" y="30"/>
                    <a:pt x="877" y="37"/>
                    <a:pt x="903" y="44"/>
                  </a:cubicBezTo>
                  <a:cubicBezTo>
                    <a:pt x="957" y="57"/>
                    <a:pt x="1017" y="62"/>
                    <a:pt x="1079" y="58"/>
                  </a:cubicBezTo>
                  <a:cubicBezTo>
                    <a:pt x="1162" y="52"/>
                    <a:pt x="1231" y="63"/>
                    <a:pt x="1291" y="84"/>
                  </a:cubicBezTo>
                  <a:cubicBezTo>
                    <a:pt x="1322" y="94"/>
                    <a:pt x="1355" y="104"/>
                    <a:pt x="1394" y="109"/>
                  </a:cubicBezTo>
                  <a:cubicBezTo>
                    <a:pt x="1451" y="116"/>
                    <a:pt x="1505" y="113"/>
                    <a:pt x="1558" y="103"/>
                  </a:cubicBezTo>
                  <a:cubicBezTo>
                    <a:pt x="1608" y="93"/>
                    <a:pt x="1658" y="83"/>
                    <a:pt x="1709" y="74"/>
                  </a:cubicBezTo>
                  <a:cubicBezTo>
                    <a:pt x="1777" y="63"/>
                    <a:pt x="1847" y="60"/>
                    <a:pt x="1920" y="66"/>
                  </a:cubicBezTo>
                  <a:cubicBezTo>
                    <a:pt x="1959" y="69"/>
                    <a:pt x="1994" y="76"/>
                    <a:pt x="2030" y="83"/>
                  </a:cubicBezTo>
                  <a:cubicBezTo>
                    <a:pt x="2072" y="91"/>
                    <a:pt x="2113" y="100"/>
                    <a:pt x="2156" y="107"/>
                  </a:cubicBezTo>
                  <a:cubicBezTo>
                    <a:pt x="2197" y="113"/>
                    <a:pt x="2237" y="115"/>
                    <a:pt x="2279" y="110"/>
                  </a:cubicBezTo>
                  <a:cubicBezTo>
                    <a:pt x="2279" y="115"/>
                    <a:pt x="2279" y="119"/>
                    <a:pt x="2279" y="124"/>
                  </a:cubicBezTo>
                  <a:close/>
                </a:path>
              </a:pathLst>
            </a:custGeom>
            <a:solidFill>
              <a:srgbClr val="02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7">
              <a:extLst>
                <a:ext uri="{FF2B5EF4-FFF2-40B4-BE49-F238E27FC236}">
                  <a16:creationId xmlns:a16="http://schemas.microsoft.com/office/drawing/2014/main" id="{B8F8708D-20B5-4D90-A4D9-05E5F6C4C8C9}"/>
                </a:ext>
              </a:extLst>
            </p:cNvPr>
            <p:cNvSpPr/>
            <p:nvPr/>
          </p:nvSpPr>
          <p:spPr bwMode="auto">
            <a:xfrm>
              <a:off x="3175" y="6230938"/>
              <a:ext cx="4714875" cy="514350"/>
            </a:xfrm>
            <a:custGeom>
              <a:avLst/>
              <a:gdLst>
                <a:gd name="T0" fmla="*/ 1173 w 1485"/>
                <a:gd name="T1" fmla="*/ 121 h 132"/>
                <a:gd name="T2" fmla="*/ 1160 w 1485"/>
                <a:gd name="T3" fmla="*/ 119 h 132"/>
                <a:gd name="T4" fmla="*/ 1139 w 1485"/>
                <a:gd name="T5" fmla="*/ 114 h 132"/>
                <a:gd name="T6" fmla="*/ 1133 w 1485"/>
                <a:gd name="T7" fmla="*/ 113 h 132"/>
                <a:gd name="T8" fmla="*/ 1107 w 1485"/>
                <a:gd name="T9" fmla="*/ 107 h 132"/>
                <a:gd name="T10" fmla="*/ 1091 w 1485"/>
                <a:gd name="T11" fmla="*/ 104 h 132"/>
                <a:gd name="T12" fmla="*/ 1062 w 1485"/>
                <a:gd name="T13" fmla="*/ 98 h 132"/>
                <a:gd name="T14" fmla="*/ 1044 w 1485"/>
                <a:gd name="T15" fmla="*/ 96 h 132"/>
                <a:gd name="T16" fmla="*/ 1016 w 1485"/>
                <a:gd name="T17" fmla="*/ 93 h 132"/>
                <a:gd name="T18" fmla="*/ 996 w 1485"/>
                <a:gd name="T19" fmla="*/ 92 h 132"/>
                <a:gd name="T20" fmla="*/ 972 w 1485"/>
                <a:gd name="T21" fmla="*/ 92 h 132"/>
                <a:gd name="T22" fmla="*/ 968 w 1485"/>
                <a:gd name="T23" fmla="*/ 91 h 132"/>
                <a:gd name="T24" fmla="*/ 926 w 1485"/>
                <a:gd name="T25" fmla="*/ 93 h 132"/>
                <a:gd name="T26" fmla="*/ 892 w 1485"/>
                <a:gd name="T27" fmla="*/ 95 h 132"/>
                <a:gd name="T28" fmla="*/ 882 w 1485"/>
                <a:gd name="T29" fmla="*/ 97 h 132"/>
                <a:gd name="T30" fmla="*/ 827 w 1485"/>
                <a:gd name="T31" fmla="*/ 101 h 132"/>
                <a:gd name="T32" fmla="*/ 803 w 1485"/>
                <a:gd name="T33" fmla="*/ 103 h 132"/>
                <a:gd name="T34" fmla="*/ 739 w 1485"/>
                <a:gd name="T35" fmla="*/ 109 h 132"/>
                <a:gd name="T36" fmla="*/ 538 w 1485"/>
                <a:gd name="T37" fmla="*/ 88 h 132"/>
                <a:gd name="T38" fmla="*/ 426 w 1485"/>
                <a:gd name="T39" fmla="*/ 41 h 132"/>
                <a:gd name="T40" fmla="*/ 296 w 1485"/>
                <a:gd name="T41" fmla="*/ 10 h 132"/>
                <a:gd name="T42" fmla="*/ 232 w 1485"/>
                <a:gd name="T43" fmla="*/ 12 h 132"/>
                <a:gd name="T44" fmla="*/ 200 w 1485"/>
                <a:gd name="T45" fmla="*/ 15 h 132"/>
                <a:gd name="T46" fmla="*/ 184 w 1485"/>
                <a:gd name="T47" fmla="*/ 17 h 132"/>
                <a:gd name="T48" fmla="*/ 155 w 1485"/>
                <a:gd name="T49" fmla="*/ 22 h 132"/>
                <a:gd name="T50" fmla="*/ 134 w 1485"/>
                <a:gd name="T51" fmla="*/ 26 h 132"/>
                <a:gd name="T52" fmla="*/ 112 w 1485"/>
                <a:gd name="T53" fmla="*/ 32 h 132"/>
                <a:gd name="T54" fmla="*/ 106 w 1485"/>
                <a:gd name="T55" fmla="*/ 34 h 132"/>
                <a:gd name="T56" fmla="*/ 72 w 1485"/>
                <a:gd name="T57" fmla="*/ 44 h 132"/>
                <a:gd name="T58" fmla="*/ 66 w 1485"/>
                <a:gd name="T59" fmla="*/ 46 h 132"/>
                <a:gd name="T60" fmla="*/ 31 w 1485"/>
                <a:gd name="T61" fmla="*/ 54 h 132"/>
                <a:gd name="T62" fmla="*/ 23 w 1485"/>
                <a:gd name="T63" fmla="*/ 56 h 132"/>
                <a:gd name="T64" fmla="*/ 0 w 1485"/>
                <a:gd name="T65" fmla="*/ 57 h 132"/>
                <a:gd name="T66" fmla="*/ 0 w 1485"/>
                <a:gd name="T67" fmla="*/ 50 h 132"/>
                <a:gd name="T68" fmla="*/ 76 w 1485"/>
                <a:gd name="T69" fmla="*/ 33 h 132"/>
                <a:gd name="T70" fmla="*/ 279 w 1485"/>
                <a:gd name="T71" fmla="*/ 0 h 132"/>
                <a:gd name="T72" fmla="*/ 417 w 1485"/>
                <a:gd name="T73" fmla="*/ 23 h 132"/>
                <a:gd name="T74" fmla="*/ 520 w 1485"/>
                <a:gd name="T75" fmla="*/ 66 h 132"/>
                <a:gd name="T76" fmla="*/ 710 w 1485"/>
                <a:gd name="T77" fmla="*/ 97 h 132"/>
                <a:gd name="T78" fmla="*/ 797 w 1485"/>
                <a:gd name="T79" fmla="*/ 90 h 132"/>
                <a:gd name="T80" fmla="*/ 937 w 1485"/>
                <a:gd name="T81" fmla="*/ 78 h 132"/>
                <a:gd name="T82" fmla="*/ 1106 w 1485"/>
                <a:gd name="T83" fmla="*/ 93 h 132"/>
                <a:gd name="T84" fmla="*/ 1402 w 1485"/>
                <a:gd name="T85" fmla="*/ 124 h 132"/>
                <a:gd name="T86" fmla="*/ 1485 w 1485"/>
                <a:gd name="T87" fmla="*/ 126 h 132"/>
                <a:gd name="T88" fmla="*/ 1463 w 1485"/>
                <a:gd name="T89" fmla="*/ 129 h 132"/>
                <a:gd name="T90" fmla="*/ 1289 w 1485"/>
                <a:gd name="T91" fmla="*/ 130 h 132"/>
                <a:gd name="T92" fmla="*/ 1277 w 1485"/>
                <a:gd name="T93" fmla="*/ 130 h 132"/>
                <a:gd name="T94" fmla="*/ 1225 w 1485"/>
                <a:gd name="T95" fmla="*/ 127 h 132"/>
                <a:gd name="T96" fmla="*/ 1196 w 1485"/>
                <a:gd name="T97" fmla="*/ 124 h 132"/>
                <a:gd name="T98" fmla="*/ 1173 w 1485"/>
                <a:gd name="T99" fmla="*/ 12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5" h="132">
                  <a:moveTo>
                    <a:pt x="1173" y="121"/>
                  </a:moveTo>
                  <a:cubicBezTo>
                    <a:pt x="1169" y="120"/>
                    <a:pt x="1164" y="119"/>
                    <a:pt x="1160" y="119"/>
                  </a:cubicBezTo>
                  <a:cubicBezTo>
                    <a:pt x="1153" y="117"/>
                    <a:pt x="1144" y="117"/>
                    <a:pt x="1139" y="114"/>
                  </a:cubicBezTo>
                  <a:cubicBezTo>
                    <a:pt x="1137" y="114"/>
                    <a:pt x="1135" y="113"/>
                    <a:pt x="1133" y="113"/>
                  </a:cubicBezTo>
                  <a:cubicBezTo>
                    <a:pt x="1123" y="112"/>
                    <a:pt x="1113" y="111"/>
                    <a:pt x="1107" y="107"/>
                  </a:cubicBezTo>
                  <a:cubicBezTo>
                    <a:pt x="1102" y="106"/>
                    <a:pt x="1097" y="104"/>
                    <a:pt x="1091" y="104"/>
                  </a:cubicBezTo>
                  <a:cubicBezTo>
                    <a:pt x="1079" y="104"/>
                    <a:pt x="1070" y="102"/>
                    <a:pt x="1062" y="98"/>
                  </a:cubicBezTo>
                  <a:cubicBezTo>
                    <a:pt x="1056" y="97"/>
                    <a:pt x="1051" y="96"/>
                    <a:pt x="1044" y="96"/>
                  </a:cubicBezTo>
                  <a:cubicBezTo>
                    <a:pt x="1034" y="97"/>
                    <a:pt x="1024" y="95"/>
                    <a:pt x="1016" y="93"/>
                  </a:cubicBezTo>
                  <a:cubicBezTo>
                    <a:pt x="1009" y="93"/>
                    <a:pt x="1003" y="91"/>
                    <a:pt x="996" y="92"/>
                  </a:cubicBezTo>
                  <a:cubicBezTo>
                    <a:pt x="988" y="92"/>
                    <a:pt x="980" y="93"/>
                    <a:pt x="972" y="92"/>
                  </a:cubicBezTo>
                  <a:cubicBezTo>
                    <a:pt x="970" y="91"/>
                    <a:pt x="969" y="91"/>
                    <a:pt x="968" y="91"/>
                  </a:cubicBezTo>
                  <a:cubicBezTo>
                    <a:pt x="954" y="94"/>
                    <a:pt x="940" y="92"/>
                    <a:pt x="926" y="93"/>
                  </a:cubicBezTo>
                  <a:cubicBezTo>
                    <a:pt x="915" y="93"/>
                    <a:pt x="904" y="94"/>
                    <a:pt x="892" y="95"/>
                  </a:cubicBezTo>
                  <a:cubicBezTo>
                    <a:pt x="889" y="96"/>
                    <a:pt x="886" y="97"/>
                    <a:pt x="882" y="97"/>
                  </a:cubicBezTo>
                  <a:cubicBezTo>
                    <a:pt x="863" y="97"/>
                    <a:pt x="846" y="101"/>
                    <a:pt x="827" y="101"/>
                  </a:cubicBezTo>
                  <a:cubicBezTo>
                    <a:pt x="819" y="101"/>
                    <a:pt x="812" y="105"/>
                    <a:pt x="803" y="103"/>
                  </a:cubicBezTo>
                  <a:cubicBezTo>
                    <a:pt x="782" y="105"/>
                    <a:pt x="761" y="107"/>
                    <a:pt x="739" y="109"/>
                  </a:cubicBezTo>
                  <a:cubicBezTo>
                    <a:pt x="665" y="113"/>
                    <a:pt x="597" y="106"/>
                    <a:pt x="538" y="88"/>
                  </a:cubicBezTo>
                  <a:cubicBezTo>
                    <a:pt x="495" y="75"/>
                    <a:pt x="461" y="57"/>
                    <a:pt x="426" y="41"/>
                  </a:cubicBezTo>
                  <a:cubicBezTo>
                    <a:pt x="391" y="25"/>
                    <a:pt x="351" y="13"/>
                    <a:pt x="296" y="10"/>
                  </a:cubicBezTo>
                  <a:cubicBezTo>
                    <a:pt x="275" y="9"/>
                    <a:pt x="253" y="9"/>
                    <a:pt x="232" y="12"/>
                  </a:cubicBezTo>
                  <a:cubicBezTo>
                    <a:pt x="223" y="14"/>
                    <a:pt x="212" y="15"/>
                    <a:pt x="200" y="15"/>
                  </a:cubicBezTo>
                  <a:cubicBezTo>
                    <a:pt x="195" y="16"/>
                    <a:pt x="189" y="16"/>
                    <a:pt x="184" y="17"/>
                  </a:cubicBezTo>
                  <a:cubicBezTo>
                    <a:pt x="176" y="21"/>
                    <a:pt x="165" y="21"/>
                    <a:pt x="155" y="22"/>
                  </a:cubicBezTo>
                  <a:cubicBezTo>
                    <a:pt x="148" y="23"/>
                    <a:pt x="141" y="25"/>
                    <a:pt x="134" y="26"/>
                  </a:cubicBezTo>
                  <a:cubicBezTo>
                    <a:pt x="130" y="30"/>
                    <a:pt x="120" y="30"/>
                    <a:pt x="112" y="32"/>
                  </a:cubicBezTo>
                  <a:cubicBezTo>
                    <a:pt x="110" y="33"/>
                    <a:pt x="108" y="33"/>
                    <a:pt x="106" y="34"/>
                  </a:cubicBezTo>
                  <a:cubicBezTo>
                    <a:pt x="96" y="38"/>
                    <a:pt x="88" y="43"/>
                    <a:pt x="72" y="44"/>
                  </a:cubicBezTo>
                  <a:cubicBezTo>
                    <a:pt x="70" y="45"/>
                    <a:pt x="68" y="46"/>
                    <a:pt x="66" y="46"/>
                  </a:cubicBezTo>
                  <a:cubicBezTo>
                    <a:pt x="57" y="51"/>
                    <a:pt x="46" y="54"/>
                    <a:pt x="31" y="54"/>
                  </a:cubicBezTo>
                  <a:cubicBezTo>
                    <a:pt x="28" y="55"/>
                    <a:pt x="26" y="55"/>
                    <a:pt x="23" y="56"/>
                  </a:cubicBezTo>
                  <a:cubicBezTo>
                    <a:pt x="16" y="56"/>
                    <a:pt x="9" y="60"/>
                    <a:pt x="0" y="57"/>
                  </a:cubicBezTo>
                  <a:cubicBezTo>
                    <a:pt x="0" y="54"/>
                    <a:pt x="0" y="52"/>
                    <a:pt x="0" y="50"/>
                  </a:cubicBezTo>
                  <a:cubicBezTo>
                    <a:pt x="30" y="48"/>
                    <a:pt x="54" y="41"/>
                    <a:pt x="76" y="33"/>
                  </a:cubicBezTo>
                  <a:cubicBezTo>
                    <a:pt x="135" y="14"/>
                    <a:pt x="201" y="2"/>
                    <a:pt x="279" y="0"/>
                  </a:cubicBezTo>
                  <a:cubicBezTo>
                    <a:pt x="333" y="0"/>
                    <a:pt x="377" y="9"/>
                    <a:pt x="417" y="23"/>
                  </a:cubicBezTo>
                  <a:cubicBezTo>
                    <a:pt x="455" y="36"/>
                    <a:pt x="485" y="52"/>
                    <a:pt x="520" y="66"/>
                  </a:cubicBezTo>
                  <a:cubicBezTo>
                    <a:pt x="573" y="87"/>
                    <a:pt x="636" y="98"/>
                    <a:pt x="710" y="97"/>
                  </a:cubicBezTo>
                  <a:cubicBezTo>
                    <a:pt x="740" y="97"/>
                    <a:pt x="768" y="92"/>
                    <a:pt x="797" y="90"/>
                  </a:cubicBezTo>
                  <a:cubicBezTo>
                    <a:pt x="843" y="85"/>
                    <a:pt x="890" y="81"/>
                    <a:pt x="937" y="78"/>
                  </a:cubicBezTo>
                  <a:cubicBezTo>
                    <a:pt x="997" y="75"/>
                    <a:pt x="1054" y="80"/>
                    <a:pt x="1106" y="93"/>
                  </a:cubicBezTo>
                  <a:cubicBezTo>
                    <a:pt x="1196" y="115"/>
                    <a:pt x="1298" y="121"/>
                    <a:pt x="1402" y="124"/>
                  </a:cubicBezTo>
                  <a:cubicBezTo>
                    <a:pt x="1429" y="125"/>
                    <a:pt x="1457" y="125"/>
                    <a:pt x="1485" y="126"/>
                  </a:cubicBezTo>
                  <a:cubicBezTo>
                    <a:pt x="1479" y="129"/>
                    <a:pt x="1470" y="128"/>
                    <a:pt x="1463" y="129"/>
                  </a:cubicBezTo>
                  <a:cubicBezTo>
                    <a:pt x="1405" y="131"/>
                    <a:pt x="1347" y="132"/>
                    <a:pt x="1289" y="130"/>
                  </a:cubicBezTo>
                  <a:cubicBezTo>
                    <a:pt x="1285" y="130"/>
                    <a:pt x="1281" y="130"/>
                    <a:pt x="1277" y="130"/>
                  </a:cubicBezTo>
                  <a:cubicBezTo>
                    <a:pt x="1259" y="131"/>
                    <a:pt x="1242" y="129"/>
                    <a:pt x="1225" y="127"/>
                  </a:cubicBezTo>
                  <a:cubicBezTo>
                    <a:pt x="1215" y="126"/>
                    <a:pt x="1206" y="125"/>
                    <a:pt x="1196" y="124"/>
                  </a:cubicBezTo>
                  <a:cubicBezTo>
                    <a:pt x="1187" y="125"/>
                    <a:pt x="1180" y="124"/>
                    <a:pt x="1173" y="121"/>
                  </a:cubicBez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8">
              <a:extLst>
                <a:ext uri="{FF2B5EF4-FFF2-40B4-BE49-F238E27FC236}">
                  <a16:creationId xmlns:a16="http://schemas.microsoft.com/office/drawing/2014/main" id="{721523DA-A30E-EA85-CFCA-4DBE0A7C39F6}"/>
                </a:ext>
              </a:extLst>
            </p:cNvPr>
            <p:cNvSpPr/>
            <p:nvPr/>
          </p:nvSpPr>
          <p:spPr bwMode="auto">
            <a:xfrm>
              <a:off x="3175" y="6554788"/>
              <a:ext cx="98425" cy="50800"/>
            </a:xfrm>
            <a:custGeom>
              <a:avLst/>
              <a:gdLst>
                <a:gd name="T0" fmla="*/ 0 w 31"/>
                <a:gd name="T1" fmla="*/ 4 h 13"/>
                <a:gd name="T2" fmla="*/ 6 w 31"/>
                <a:gd name="T3" fmla="*/ 2 h 13"/>
                <a:gd name="T4" fmla="*/ 26 w 31"/>
                <a:gd name="T5" fmla="*/ 3 h 13"/>
                <a:gd name="T6" fmla="*/ 25 w 31"/>
                <a:gd name="T7" fmla="*/ 10 h 13"/>
                <a:gd name="T8" fmla="*/ 6 w 31"/>
                <a:gd name="T9" fmla="*/ 10 h 13"/>
                <a:gd name="T10" fmla="*/ 0 w 31"/>
                <a:gd name="T11" fmla="*/ 9 h 13"/>
                <a:gd name="T12" fmla="*/ 0 w 31"/>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31" h="13">
                  <a:moveTo>
                    <a:pt x="0" y="4"/>
                  </a:moveTo>
                  <a:cubicBezTo>
                    <a:pt x="2" y="4"/>
                    <a:pt x="4" y="3"/>
                    <a:pt x="6" y="2"/>
                  </a:cubicBezTo>
                  <a:cubicBezTo>
                    <a:pt x="13" y="0"/>
                    <a:pt x="20" y="0"/>
                    <a:pt x="26" y="3"/>
                  </a:cubicBezTo>
                  <a:cubicBezTo>
                    <a:pt x="31" y="5"/>
                    <a:pt x="30" y="8"/>
                    <a:pt x="25" y="10"/>
                  </a:cubicBezTo>
                  <a:cubicBezTo>
                    <a:pt x="19" y="12"/>
                    <a:pt x="12" y="13"/>
                    <a:pt x="6" y="10"/>
                  </a:cubicBezTo>
                  <a:cubicBezTo>
                    <a:pt x="4" y="10"/>
                    <a:pt x="2" y="9"/>
                    <a:pt x="0" y="9"/>
                  </a:cubicBezTo>
                  <a:cubicBezTo>
                    <a:pt x="0" y="7"/>
                    <a:pt x="0" y="6"/>
                    <a:pt x="0"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9">
              <a:extLst>
                <a:ext uri="{FF2B5EF4-FFF2-40B4-BE49-F238E27FC236}">
                  <a16:creationId xmlns:a16="http://schemas.microsoft.com/office/drawing/2014/main" id="{59330CD8-BC63-9C2A-17BC-1BF6ADFF73EC}"/>
                </a:ext>
              </a:extLst>
            </p:cNvPr>
            <p:cNvSpPr/>
            <p:nvPr/>
          </p:nvSpPr>
          <p:spPr bwMode="auto">
            <a:xfrm>
              <a:off x="11144250" y="6850063"/>
              <a:ext cx="107950" cy="39687"/>
            </a:xfrm>
            <a:custGeom>
              <a:avLst/>
              <a:gdLst>
                <a:gd name="T0" fmla="*/ 8 w 34"/>
                <a:gd name="T1" fmla="*/ 10 h 10"/>
                <a:gd name="T2" fmla="*/ 4 w 34"/>
                <a:gd name="T3" fmla="*/ 3 h 10"/>
                <a:gd name="T4" fmla="*/ 19 w 34"/>
                <a:gd name="T5" fmla="*/ 0 h 10"/>
                <a:gd name="T6" fmla="*/ 25 w 34"/>
                <a:gd name="T7" fmla="*/ 10 h 10"/>
                <a:gd name="T8" fmla="*/ 8 w 34"/>
                <a:gd name="T9" fmla="*/ 10 h 10"/>
              </a:gdLst>
              <a:ahLst/>
              <a:cxnLst>
                <a:cxn ang="0">
                  <a:pos x="T0" y="T1"/>
                </a:cxn>
                <a:cxn ang="0">
                  <a:pos x="T2" y="T3"/>
                </a:cxn>
                <a:cxn ang="0">
                  <a:pos x="T4" y="T5"/>
                </a:cxn>
                <a:cxn ang="0">
                  <a:pos x="T6" y="T7"/>
                </a:cxn>
                <a:cxn ang="0">
                  <a:pos x="T8" y="T9"/>
                </a:cxn>
              </a:cxnLst>
              <a:rect l="0" t="0" r="r" b="b"/>
              <a:pathLst>
                <a:path w="34" h="10">
                  <a:moveTo>
                    <a:pt x="8" y="10"/>
                  </a:moveTo>
                  <a:cubicBezTo>
                    <a:pt x="4" y="8"/>
                    <a:pt x="0" y="6"/>
                    <a:pt x="4" y="3"/>
                  </a:cubicBezTo>
                  <a:cubicBezTo>
                    <a:pt x="7" y="0"/>
                    <a:pt x="13" y="0"/>
                    <a:pt x="19" y="0"/>
                  </a:cubicBezTo>
                  <a:cubicBezTo>
                    <a:pt x="32" y="1"/>
                    <a:pt x="34" y="5"/>
                    <a:pt x="25" y="10"/>
                  </a:cubicBezTo>
                  <a:cubicBezTo>
                    <a:pt x="20" y="10"/>
                    <a:pt x="14" y="10"/>
                    <a:pt x="8"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10">
              <a:extLst>
                <a:ext uri="{FF2B5EF4-FFF2-40B4-BE49-F238E27FC236}">
                  <a16:creationId xmlns:a16="http://schemas.microsoft.com/office/drawing/2014/main" id="{C06BEA8F-D2C3-77E9-7A34-B65E222FD907}"/>
                </a:ext>
              </a:extLst>
            </p:cNvPr>
            <p:cNvSpPr/>
            <p:nvPr/>
          </p:nvSpPr>
          <p:spPr bwMode="auto">
            <a:xfrm>
              <a:off x="10375900" y="6850063"/>
              <a:ext cx="111125" cy="39687"/>
            </a:xfrm>
            <a:custGeom>
              <a:avLst/>
              <a:gdLst>
                <a:gd name="T0" fmla="*/ 9 w 35"/>
                <a:gd name="T1" fmla="*/ 10 h 10"/>
                <a:gd name="T2" fmla="*/ 16 w 35"/>
                <a:gd name="T3" fmla="*/ 0 h 10"/>
                <a:gd name="T4" fmla="*/ 30 w 35"/>
                <a:gd name="T5" fmla="*/ 3 h 10"/>
                <a:gd name="T6" fmla="*/ 26 w 35"/>
                <a:gd name="T7" fmla="*/ 10 h 10"/>
                <a:gd name="T8" fmla="*/ 9 w 35"/>
                <a:gd name="T9" fmla="*/ 10 h 10"/>
              </a:gdLst>
              <a:ahLst/>
              <a:cxnLst>
                <a:cxn ang="0">
                  <a:pos x="T0" y="T1"/>
                </a:cxn>
                <a:cxn ang="0">
                  <a:pos x="T2" y="T3"/>
                </a:cxn>
                <a:cxn ang="0">
                  <a:pos x="T4" y="T5"/>
                </a:cxn>
                <a:cxn ang="0">
                  <a:pos x="T6" y="T7"/>
                </a:cxn>
                <a:cxn ang="0">
                  <a:pos x="T8" y="T9"/>
                </a:cxn>
              </a:cxnLst>
              <a:rect l="0" t="0" r="r" b="b"/>
              <a:pathLst>
                <a:path w="35" h="10">
                  <a:moveTo>
                    <a:pt x="9" y="10"/>
                  </a:moveTo>
                  <a:cubicBezTo>
                    <a:pt x="0" y="5"/>
                    <a:pt x="3" y="1"/>
                    <a:pt x="16" y="0"/>
                  </a:cubicBezTo>
                  <a:cubicBezTo>
                    <a:pt x="22" y="0"/>
                    <a:pt x="27" y="0"/>
                    <a:pt x="30" y="3"/>
                  </a:cubicBezTo>
                  <a:cubicBezTo>
                    <a:pt x="35" y="6"/>
                    <a:pt x="31" y="8"/>
                    <a:pt x="26" y="10"/>
                  </a:cubicBezTo>
                  <a:cubicBezTo>
                    <a:pt x="21" y="10"/>
                    <a:pt x="15" y="10"/>
                    <a:pt x="9"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11">
              <a:extLst>
                <a:ext uri="{FF2B5EF4-FFF2-40B4-BE49-F238E27FC236}">
                  <a16:creationId xmlns:a16="http://schemas.microsoft.com/office/drawing/2014/main" id="{74DDE246-3086-1DD4-DA4F-15E4395A36DA}"/>
                </a:ext>
              </a:extLst>
            </p:cNvPr>
            <p:cNvSpPr/>
            <p:nvPr/>
          </p:nvSpPr>
          <p:spPr bwMode="auto">
            <a:xfrm>
              <a:off x="7781925" y="6846888"/>
              <a:ext cx="107950" cy="42862"/>
            </a:xfrm>
            <a:custGeom>
              <a:avLst/>
              <a:gdLst>
                <a:gd name="T0" fmla="*/ 6 w 34"/>
                <a:gd name="T1" fmla="*/ 11 h 11"/>
                <a:gd name="T2" fmla="*/ 6 w 34"/>
                <a:gd name="T3" fmla="*/ 3 h 11"/>
                <a:gd name="T4" fmla="*/ 25 w 34"/>
                <a:gd name="T5" fmla="*/ 3 h 11"/>
                <a:gd name="T6" fmla="*/ 26 w 34"/>
                <a:gd name="T7" fmla="*/ 11 h 11"/>
                <a:gd name="T8" fmla="*/ 6 w 34"/>
                <a:gd name="T9" fmla="*/ 11 h 11"/>
              </a:gdLst>
              <a:ahLst/>
              <a:cxnLst>
                <a:cxn ang="0">
                  <a:pos x="T0" y="T1"/>
                </a:cxn>
                <a:cxn ang="0">
                  <a:pos x="T2" y="T3"/>
                </a:cxn>
                <a:cxn ang="0">
                  <a:pos x="T4" y="T5"/>
                </a:cxn>
                <a:cxn ang="0">
                  <a:pos x="T6" y="T7"/>
                </a:cxn>
                <a:cxn ang="0">
                  <a:pos x="T8" y="T9"/>
                </a:cxn>
              </a:cxnLst>
              <a:rect l="0" t="0" r="r" b="b"/>
              <a:pathLst>
                <a:path w="34" h="11">
                  <a:moveTo>
                    <a:pt x="6" y="11"/>
                  </a:moveTo>
                  <a:cubicBezTo>
                    <a:pt x="3" y="9"/>
                    <a:pt x="0" y="6"/>
                    <a:pt x="6" y="3"/>
                  </a:cubicBezTo>
                  <a:cubicBezTo>
                    <a:pt x="12" y="1"/>
                    <a:pt x="18" y="0"/>
                    <a:pt x="25" y="3"/>
                  </a:cubicBezTo>
                  <a:cubicBezTo>
                    <a:pt x="34" y="6"/>
                    <a:pt x="32" y="8"/>
                    <a:pt x="26" y="11"/>
                  </a:cubicBezTo>
                  <a:cubicBezTo>
                    <a:pt x="19" y="11"/>
                    <a:pt x="12" y="11"/>
                    <a:pt x="6"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12">
              <a:extLst>
                <a:ext uri="{FF2B5EF4-FFF2-40B4-BE49-F238E27FC236}">
                  <a16:creationId xmlns:a16="http://schemas.microsoft.com/office/drawing/2014/main" id="{5AA2A45F-6600-91AF-85CA-6855E7D7C5F9}"/>
                </a:ext>
              </a:extLst>
            </p:cNvPr>
            <p:cNvSpPr/>
            <p:nvPr/>
          </p:nvSpPr>
          <p:spPr bwMode="auto">
            <a:xfrm>
              <a:off x="7321550" y="6846888"/>
              <a:ext cx="117475" cy="42862"/>
            </a:xfrm>
            <a:custGeom>
              <a:avLst/>
              <a:gdLst>
                <a:gd name="T0" fmla="*/ 10 w 37"/>
                <a:gd name="T1" fmla="*/ 11 h 11"/>
                <a:gd name="T2" fmla="*/ 9 w 37"/>
                <a:gd name="T3" fmla="*/ 4 h 11"/>
                <a:gd name="T4" fmla="*/ 29 w 37"/>
                <a:gd name="T5" fmla="*/ 2 h 11"/>
                <a:gd name="T6" fmla="*/ 27 w 37"/>
                <a:gd name="T7" fmla="*/ 11 h 11"/>
                <a:gd name="T8" fmla="*/ 10 w 37"/>
                <a:gd name="T9" fmla="*/ 11 h 11"/>
              </a:gdLst>
              <a:ahLst/>
              <a:cxnLst>
                <a:cxn ang="0">
                  <a:pos x="T0" y="T1"/>
                </a:cxn>
                <a:cxn ang="0">
                  <a:pos x="T2" y="T3"/>
                </a:cxn>
                <a:cxn ang="0">
                  <a:pos x="T4" y="T5"/>
                </a:cxn>
                <a:cxn ang="0">
                  <a:pos x="T6" y="T7"/>
                </a:cxn>
                <a:cxn ang="0">
                  <a:pos x="T8" y="T9"/>
                </a:cxn>
              </a:cxnLst>
              <a:rect l="0" t="0" r="r" b="b"/>
              <a:pathLst>
                <a:path w="37" h="11">
                  <a:moveTo>
                    <a:pt x="10" y="11"/>
                  </a:moveTo>
                  <a:cubicBezTo>
                    <a:pt x="6" y="9"/>
                    <a:pt x="0" y="6"/>
                    <a:pt x="9" y="4"/>
                  </a:cubicBezTo>
                  <a:cubicBezTo>
                    <a:pt x="15" y="2"/>
                    <a:pt x="22" y="0"/>
                    <a:pt x="29" y="2"/>
                  </a:cubicBezTo>
                  <a:cubicBezTo>
                    <a:pt x="37" y="6"/>
                    <a:pt x="33" y="9"/>
                    <a:pt x="27" y="11"/>
                  </a:cubicBezTo>
                  <a:cubicBezTo>
                    <a:pt x="22" y="11"/>
                    <a:pt x="16" y="11"/>
                    <a:pt x="10"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13">
              <a:extLst>
                <a:ext uri="{FF2B5EF4-FFF2-40B4-BE49-F238E27FC236}">
                  <a16:creationId xmlns:a16="http://schemas.microsoft.com/office/drawing/2014/main" id="{3E2751F9-A935-4FAD-BE91-38C37BB93556}"/>
                </a:ext>
              </a:extLst>
            </p:cNvPr>
            <p:cNvSpPr/>
            <p:nvPr/>
          </p:nvSpPr>
          <p:spPr bwMode="auto">
            <a:xfrm>
              <a:off x="8229600" y="6854825"/>
              <a:ext cx="107950" cy="34925"/>
            </a:xfrm>
            <a:custGeom>
              <a:avLst/>
              <a:gdLst>
                <a:gd name="T0" fmla="*/ 5 w 34"/>
                <a:gd name="T1" fmla="*/ 9 h 9"/>
                <a:gd name="T2" fmla="*/ 8 w 34"/>
                <a:gd name="T3" fmla="*/ 1 h 9"/>
                <a:gd name="T4" fmla="*/ 26 w 34"/>
                <a:gd name="T5" fmla="*/ 1 h 9"/>
                <a:gd name="T6" fmla="*/ 28 w 34"/>
                <a:gd name="T7" fmla="*/ 9 h 9"/>
                <a:gd name="T8" fmla="*/ 5 w 34"/>
                <a:gd name="T9" fmla="*/ 9 h 9"/>
              </a:gdLst>
              <a:ahLst/>
              <a:cxnLst>
                <a:cxn ang="0">
                  <a:pos x="T0" y="T1"/>
                </a:cxn>
                <a:cxn ang="0">
                  <a:pos x="T2" y="T3"/>
                </a:cxn>
                <a:cxn ang="0">
                  <a:pos x="T4" y="T5"/>
                </a:cxn>
                <a:cxn ang="0">
                  <a:pos x="T6" y="T7"/>
                </a:cxn>
                <a:cxn ang="0">
                  <a:pos x="T8" y="T9"/>
                </a:cxn>
              </a:cxnLst>
              <a:rect l="0" t="0" r="r" b="b"/>
              <a:pathLst>
                <a:path w="34" h="9">
                  <a:moveTo>
                    <a:pt x="5" y="9"/>
                  </a:moveTo>
                  <a:cubicBezTo>
                    <a:pt x="2" y="6"/>
                    <a:pt x="0" y="4"/>
                    <a:pt x="8" y="1"/>
                  </a:cubicBezTo>
                  <a:cubicBezTo>
                    <a:pt x="13" y="0"/>
                    <a:pt x="20" y="0"/>
                    <a:pt x="26" y="1"/>
                  </a:cubicBezTo>
                  <a:cubicBezTo>
                    <a:pt x="34" y="4"/>
                    <a:pt x="32" y="6"/>
                    <a:pt x="28" y="9"/>
                  </a:cubicBezTo>
                  <a:cubicBezTo>
                    <a:pt x="21" y="9"/>
                    <a:pt x="13" y="9"/>
                    <a:pt x="5" y="9"/>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4">
              <a:extLst>
                <a:ext uri="{FF2B5EF4-FFF2-40B4-BE49-F238E27FC236}">
                  <a16:creationId xmlns:a16="http://schemas.microsoft.com/office/drawing/2014/main" id="{4D8820BD-50B6-2811-1B22-1ABA26A6E791}"/>
                </a:ext>
              </a:extLst>
            </p:cNvPr>
            <p:cNvSpPr/>
            <p:nvPr/>
          </p:nvSpPr>
          <p:spPr bwMode="auto">
            <a:xfrm>
              <a:off x="8686800" y="6854825"/>
              <a:ext cx="98425" cy="34925"/>
            </a:xfrm>
            <a:custGeom>
              <a:avLst/>
              <a:gdLst>
                <a:gd name="T0" fmla="*/ 5 w 31"/>
                <a:gd name="T1" fmla="*/ 9 h 9"/>
                <a:gd name="T2" fmla="*/ 7 w 31"/>
                <a:gd name="T3" fmla="*/ 1 h 9"/>
                <a:gd name="T4" fmla="*/ 22 w 31"/>
                <a:gd name="T5" fmla="*/ 1 h 9"/>
                <a:gd name="T6" fmla="*/ 28 w 31"/>
                <a:gd name="T7" fmla="*/ 9 h 9"/>
                <a:gd name="T8" fmla="*/ 5 w 31"/>
                <a:gd name="T9" fmla="*/ 9 h 9"/>
              </a:gdLst>
              <a:ahLst/>
              <a:cxnLst>
                <a:cxn ang="0">
                  <a:pos x="T0" y="T1"/>
                </a:cxn>
                <a:cxn ang="0">
                  <a:pos x="T2" y="T3"/>
                </a:cxn>
                <a:cxn ang="0">
                  <a:pos x="T4" y="T5"/>
                </a:cxn>
                <a:cxn ang="0">
                  <a:pos x="T6" y="T7"/>
                </a:cxn>
                <a:cxn ang="0">
                  <a:pos x="T8" y="T9"/>
                </a:cxn>
              </a:cxnLst>
              <a:rect l="0" t="0" r="r" b="b"/>
              <a:pathLst>
                <a:path w="31" h="9">
                  <a:moveTo>
                    <a:pt x="5" y="9"/>
                  </a:moveTo>
                  <a:cubicBezTo>
                    <a:pt x="1" y="6"/>
                    <a:pt x="0" y="4"/>
                    <a:pt x="7" y="1"/>
                  </a:cubicBezTo>
                  <a:cubicBezTo>
                    <a:pt x="12" y="0"/>
                    <a:pt x="17" y="0"/>
                    <a:pt x="22" y="1"/>
                  </a:cubicBezTo>
                  <a:cubicBezTo>
                    <a:pt x="31" y="3"/>
                    <a:pt x="31" y="6"/>
                    <a:pt x="28" y="9"/>
                  </a:cubicBezTo>
                  <a:cubicBezTo>
                    <a:pt x="20" y="9"/>
                    <a:pt x="12" y="9"/>
                    <a:pt x="5" y="9"/>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5">
              <a:extLst>
                <a:ext uri="{FF2B5EF4-FFF2-40B4-BE49-F238E27FC236}">
                  <a16:creationId xmlns:a16="http://schemas.microsoft.com/office/drawing/2014/main" id="{D4E1D760-005F-215D-9DC3-E9F4FCB2695C}"/>
                </a:ext>
              </a:extLst>
            </p:cNvPr>
            <p:cNvSpPr/>
            <p:nvPr/>
          </p:nvSpPr>
          <p:spPr bwMode="auto">
            <a:xfrm>
              <a:off x="9134475" y="6854825"/>
              <a:ext cx="98425" cy="34925"/>
            </a:xfrm>
            <a:custGeom>
              <a:avLst/>
              <a:gdLst>
                <a:gd name="T0" fmla="*/ 4 w 31"/>
                <a:gd name="T1" fmla="*/ 9 h 9"/>
                <a:gd name="T2" fmla="*/ 8 w 31"/>
                <a:gd name="T3" fmla="*/ 2 h 9"/>
                <a:gd name="T4" fmla="*/ 22 w 31"/>
                <a:gd name="T5" fmla="*/ 1 h 9"/>
                <a:gd name="T6" fmla="*/ 30 w 31"/>
                <a:gd name="T7" fmla="*/ 9 h 9"/>
                <a:gd name="T8" fmla="*/ 4 w 31"/>
                <a:gd name="T9" fmla="*/ 9 h 9"/>
              </a:gdLst>
              <a:ahLst/>
              <a:cxnLst>
                <a:cxn ang="0">
                  <a:pos x="T0" y="T1"/>
                </a:cxn>
                <a:cxn ang="0">
                  <a:pos x="T2" y="T3"/>
                </a:cxn>
                <a:cxn ang="0">
                  <a:pos x="T4" y="T5"/>
                </a:cxn>
                <a:cxn ang="0">
                  <a:pos x="T6" y="T7"/>
                </a:cxn>
                <a:cxn ang="0">
                  <a:pos x="T8" y="T9"/>
                </a:cxn>
              </a:cxnLst>
              <a:rect l="0" t="0" r="r" b="b"/>
              <a:pathLst>
                <a:path w="31" h="9">
                  <a:moveTo>
                    <a:pt x="4" y="9"/>
                  </a:moveTo>
                  <a:cubicBezTo>
                    <a:pt x="0" y="6"/>
                    <a:pt x="2" y="4"/>
                    <a:pt x="8" y="2"/>
                  </a:cubicBezTo>
                  <a:cubicBezTo>
                    <a:pt x="12" y="1"/>
                    <a:pt x="17" y="0"/>
                    <a:pt x="22" y="1"/>
                  </a:cubicBezTo>
                  <a:cubicBezTo>
                    <a:pt x="31" y="3"/>
                    <a:pt x="30" y="6"/>
                    <a:pt x="30" y="9"/>
                  </a:cubicBezTo>
                  <a:cubicBezTo>
                    <a:pt x="21" y="9"/>
                    <a:pt x="13" y="9"/>
                    <a:pt x="4" y="9"/>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16">
              <a:extLst>
                <a:ext uri="{FF2B5EF4-FFF2-40B4-BE49-F238E27FC236}">
                  <a16:creationId xmlns:a16="http://schemas.microsoft.com/office/drawing/2014/main" id="{8B91F24B-42B8-474B-3921-E5CCA58A1DAF}"/>
                </a:ext>
              </a:extLst>
            </p:cNvPr>
            <p:cNvSpPr/>
            <p:nvPr/>
          </p:nvSpPr>
          <p:spPr bwMode="auto">
            <a:xfrm>
              <a:off x="10039350" y="6861175"/>
              <a:ext cx="95250" cy="28575"/>
            </a:xfrm>
            <a:custGeom>
              <a:avLst/>
              <a:gdLst>
                <a:gd name="T0" fmla="*/ 0 w 30"/>
                <a:gd name="T1" fmla="*/ 7 h 7"/>
                <a:gd name="T2" fmla="*/ 15 w 30"/>
                <a:gd name="T3" fmla="*/ 0 h 7"/>
                <a:gd name="T4" fmla="*/ 29 w 30"/>
                <a:gd name="T5" fmla="*/ 7 h 7"/>
                <a:gd name="T6" fmla="*/ 0 w 30"/>
                <a:gd name="T7" fmla="*/ 7 h 7"/>
              </a:gdLst>
              <a:ahLst/>
              <a:cxnLst>
                <a:cxn ang="0">
                  <a:pos x="T0" y="T1"/>
                </a:cxn>
                <a:cxn ang="0">
                  <a:pos x="T2" y="T3"/>
                </a:cxn>
                <a:cxn ang="0">
                  <a:pos x="T4" y="T5"/>
                </a:cxn>
                <a:cxn ang="0">
                  <a:pos x="T6" y="T7"/>
                </a:cxn>
              </a:cxnLst>
              <a:rect l="0" t="0" r="r" b="b"/>
              <a:pathLst>
                <a:path w="30" h="7">
                  <a:moveTo>
                    <a:pt x="0" y="7"/>
                  </a:moveTo>
                  <a:cubicBezTo>
                    <a:pt x="1" y="4"/>
                    <a:pt x="4" y="0"/>
                    <a:pt x="15" y="0"/>
                  </a:cubicBezTo>
                  <a:cubicBezTo>
                    <a:pt x="26" y="0"/>
                    <a:pt x="30" y="3"/>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17">
              <a:extLst>
                <a:ext uri="{FF2B5EF4-FFF2-40B4-BE49-F238E27FC236}">
                  <a16:creationId xmlns:a16="http://schemas.microsoft.com/office/drawing/2014/main" id="{79BFF9FA-70D2-47F6-FCB4-5CF18A792084}"/>
                </a:ext>
              </a:extLst>
            </p:cNvPr>
            <p:cNvSpPr/>
            <p:nvPr/>
          </p:nvSpPr>
          <p:spPr bwMode="auto">
            <a:xfrm>
              <a:off x="11496675" y="6861175"/>
              <a:ext cx="92075" cy="28575"/>
            </a:xfrm>
            <a:custGeom>
              <a:avLst/>
              <a:gdLst>
                <a:gd name="T0" fmla="*/ 0 w 29"/>
                <a:gd name="T1" fmla="*/ 7 h 7"/>
                <a:gd name="T2" fmla="*/ 14 w 29"/>
                <a:gd name="T3" fmla="*/ 0 h 7"/>
                <a:gd name="T4" fmla="*/ 29 w 29"/>
                <a:gd name="T5" fmla="*/ 7 h 7"/>
                <a:gd name="T6" fmla="*/ 0 w 29"/>
                <a:gd name="T7" fmla="*/ 7 h 7"/>
              </a:gdLst>
              <a:ahLst/>
              <a:cxnLst>
                <a:cxn ang="0">
                  <a:pos x="T0" y="T1"/>
                </a:cxn>
                <a:cxn ang="0">
                  <a:pos x="T2" y="T3"/>
                </a:cxn>
                <a:cxn ang="0">
                  <a:pos x="T4" y="T5"/>
                </a:cxn>
                <a:cxn ang="0">
                  <a:pos x="T6" y="T7"/>
                </a:cxn>
              </a:cxnLst>
              <a:rect l="0" t="0" r="r" b="b"/>
              <a:pathLst>
                <a:path w="28" h="7">
                  <a:moveTo>
                    <a:pt x="0" y="7"/>
                  </a:moveTo>
                  <a:cubicBezTo>
                    <a:pt x="0" y="3"/>
                    <a:pt x="4" y="0"/>
                    <a:pt x="14" y="0"/>
                  </a:cubicBezTo>
                  <a:cubicBezTo>
                    <a:pt x="26" y="0"/>
                    <a:pt x="28" y="4"/>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18">
              <a:extLst>
                <a:ext uri="{FF2B5EF4-FFF2-40B4-BE49-F238E27FC236}">
                  <a16:creationId xmlns:a16="http://schemas.microsoft.com/office/drawing/2014/main" id="{3CB1FB15-5F38-24A5-80CF-60E247748D90}"/>
                </a:ext>
              </a:extLst>
            </p:cNvPr>
            <p:cNvSpPr/>
            <p:nvPr/>
          </p:nvSpPr>
          <p:spPr bwMode="auto">
            <a:xfrm>
              <a:off x="11591925" y="6850063"/>
              <a:ext cx="111125" cy="39687"/>
            </a:xfrm>
            <a:custGeom>
              <a:avLst/>
              <a:gdLst>
                <a:gd name="T0" fmla="*/ 11 w 35"/>
                <a:gd name="T1" fmla="*/ 10 h 10"/>
                <a:gd name="T2" fmla="*/ 9 w 35"/>
                <a:gd name="T3" fmla="*/ 9 h 10"/>
                <a:gd name="T4" fmla="*/ 7 w 35"/>
                <a:gd name="T5" fmla="*/ 2 h 10"/>
                <a:gd name="T6" fmla="*/ 27 w 35"/>
                <a:gd name="T7" fmla="*/ 4 h 10"/>
                <a:gd name="T8" fmla="*/ 25 w 35"/>
                <a:gd name="T9" fmla="*/ 10 h 10"/>
                <a:gd name="T10" fmla="*/ 11 w 35"/>
                <a:gd name="T11" fmla="*/ 10 h 10"/>
              </a:gdLst>
              <a:ahLst/>
              <a:cxnLst>
                <a:cxn ang="0">
                  <a:pos x="T0" y="T1"/>
                </a:cxn>
                <a:cxn ang="0">
                  <a:pos x="T2" y="T3"/>
                </a:cxn>
                <a:cxn ang="0">
                  <a:pos x="T4" y="T5"/>
                </a:cxn>
                <a:cxn ang="0">
                  <a:pos x="T6" y="T7"/>
                </a:cxn>
                <a:cxn ang="0">
                  <a:pos x="T8" y="T9"/>
                </a:cxn>
                <a:cxn ang="0">
                  <a:pos x="T10" y="T11"/>
                </a:cxn>
              </a:cxnLst>
              <a:rect l="0" t="0" r="r" b="b"/>
              <a:pathLst>
                <a:path w="35" h="10">
                  <a:moveTo>
                    <a:pt x="11" y="10"/>
                  </a:moveTo>
                  <a:cubicBezTo>
                    <a:pt x="10" y="10"/>
                    <a:pt x="10" y="10"/>
                    <a:pt x="9" y="9"/>
                  </a:cubicBezTo>
                  <a:cubicBezTo>
                    <a:pt x="5" y="7"/>
                    <a:pt x="0" y="4"/>
                    <a:pt x="7" y="2"/>
                  </a:cubicBezTo>
                  <a:cubicBezTo>
                    <a:pt x="13" y="0"/>
                    <a:pt x="21" y="3"/>
                    <a:pt x="27" y="4"/>
                  </a:cubicBezTo>
                  <a:cubicBezTo>
                    <a:pt x="35" y="6"/>
                    <a:pt x="27" y="8"/>
                    <a:pt x="25" y="10"/>
                  </a:cubicBezTo>
                  <a:cubicBezTo>
                    <a:pt x="20" y="10"/>
                    <a:pt x="15" y="10"/>
                    <a:pt x="11" y="1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19">
              <a:extLst>
                <a:ext uri="{FF2B5EF4-FFF2-40B4-BE49-F238E27FC236}">
                  <a16:creationId xmlns:a16="http://schemas.microsoft.com/office/drawing/2014/main" id="{96CF33FB-45CC-8DF3-AF48-AD17A6FBA619}"/>
                </a:ext>
              </a:extLst>
            </p:cNvPr>
            <p:cNvSpPr/>
            <p:nvPr/>
          </p:nvSpPr>
          <p:spPr bwMode="auto">
            <a:xfrm>
              <a:off x="9928225" y="6850063"/>
              <a:ext cx="107950" cy="39687"/>
            </a:xfrm>
            <a:custGeom>
              <a:avLst/>
              <a:gdLst>
                <a:gd name="T0" fmla="*/ 10 w 34"/>
                <a:gd name="T1" fmla="*/ 10 h 10"/>
                <a:gd name="T2" fmla="*/ 7 w 34"/>
                <a:gd name="T3" fmla="*/ 4 h 10"/>
                <a:gd name="T4" fmla="*/ 28 w 34"/>
                <a:gd name="T5" fmla="*/ 2 h 10"/>
                <a:gd name="T6" fmla="*/ 24 w 34"/>
                <a:gd name="T7" fmla="*/ 10 h 10"/>
                <a:gd name="T8" fmla="*/ 10 w 34"/>
                <a:gd name="T9" fmla="*/ 10 h 10"/>
              </a:gdLst>
              <a:ahLst/>
              <a:cxnLst>
                <a:cxn ang="0">
                  <a:pos x="T0" y="T1"/>
                </a:cxn>
                <a:cxn ang="0">
                  <a:pos x="T2" y="T3"/>
                </a:cxn>
                <a:cxn ang="0">
                  <a:pos x="T4" y="T5"/>
                </a:cxn>
                <a:cxn ang="0">
                  <a:pos x="T6" y="T7"/>
                </a:cxn>
                <a:cxn ang="0">
                  <a:pos x="T8" y="T9"/>
                </a:cxn>
              </a:cxnLst>
              <a:rect l="0" t="0" r="r" b="b"/>
              <a:pathLst>
                <a:path w="34" h="10">
                  <a:moveTo>
                    <a:pt x="10" y="10"/>
                  </a:moveTo>
                  <a:cubicBezTo>
                    <a:pt x="7" y="8"/>
                    <a:pt x="0" y="6"/>
                    <a:pt x="7" y="4"/>
                  </a:cubicBezTo>
                  <a:cubicBezTo>
                    <a:pt x="13" y="3"/>
                    <a:pt x="22" y="0"/>
                    <a:pt x="28" y="2"/>
                  </a:cubicBezTo>
                  <a:cubicBezTo>
                    <a:pt x="34" y="5"/>
                    <a:pt x="29" y="8"/>
                    <a:pt x="24" y="10"/>
                  </a:cubicBezTo>
                  <a:cubicBezTo>
                    <a:pt x="19" y="10"/>
                    <a:pt x="14" y="10"/>
                    <a:pt x="10"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20">
              <a:extLst>
                <a:ext uri="{FF2B5EF4-FFF2-40B4-BE49-F238E27FC236}">
                  <a16:creationId xmlns:a16="http://schemas.microsoft.com/office/drawing/2014/main" id="{B304019C-B911-E13A-E918-F9CB55980775}"/>
                </a:ext>
              </a:extLst>
            </p:cNvPr>
            <p:cNvSpPr/>
            <p:nvPr/>
          </p:nvSpPr>
          <p:spPr bwMode="auto">
            <a:xfrm>
              <a:off x="3175" y="6605588"/>
              <a:ext cx="63500" cy="42862"/>
            </a:xfrm>
            <a:custGeom>
              <a:avLst/>
              <a:gdLst>
                <a:gd name="T0" fmla="*/ 0 w 20"/>
                <a:gd name="T1" fmla="*/ 0 h 11"/>
                <a:gd name="T2" fmla="*/ 19 w 20"/>
                <a:gd name="T3" fmla="*/ 6 h 11"/>
                <a:gd name="T4" fmla="*/ 0 w 20"/>
                <a:gd name="T5" fmla="*/ 11 h 11"/>
                <a:gd name="T6" fmla="*/ 0 w 20"/>
                <a:gd name="T7" fmla="*/ 0 h 11"/>
              </a:gdLst>
              <a:ahLst/>
              <a:cxnLst>
                <a:cxn ang="0">
                  <a:pos x="T0" y="T1"/>
                </a:cxn>
                <a:cxn ang="0">
                  <a:pos x="T2" y="T3"/>
                </a:cxn>
                <a:cxn ang="0">
                  <a:pos x="T4" y="T5"/>
                </a:cxn>
                <a:cxn ang="0">
                  <a:pos x="T6" y="T7"/>
                </a:cxn>
              </a:cxnLst>
              <a:rect l="0" t="0" r="r" b="b"/>
              <a:pathLst>
                <a:path w="20" h="11">
                  <a:moveTo>
                    <a:pt x="0" y="0"/>
                  </a:moveTo>
                  <a:cubicBezTo>
                    <a:pt x="10" y="0"/>
                    <a:pt x="20" y="1"/>
                    <a:pt x="19" y="6"/>
                  </a:cubicBezTo>
                  <a:cubicBezTo>
                    <a:pt x="19" y="10"/>
                    <a:pt x="10" y="11"/>
                    <a:pt x="0" y="11"/>
                  </a:cubicBezTo>
                  <a:cubicBezTo>
                    <a:pt x="0" y="8"/>
                    <a:pt x="0" y="4"/>
                    <a:pt x="0" y="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21">
              <a:extLst>
                <a:ext uri="{FF2B5EF4-FFF2-40B4-BE49-F238E27FC236}">
                  <a16:creationId xmlns:a16="http://schemas.microsoft.com/office/drawing/2014/main" id="{5D840577-B8EE-DF3C-4CBA-23ABE41B18CD}"/>
                </a:ext>
              </a:extLst>
            </p:cNvPr>
            <p:cNvSpPr/>
            <p:nvPr/>
          </p:nvSpPr>
          <p:spPr bwMode="auto">
            <a:xfrm>
              <a:off x="7442200" y="6861175"/>
              <a:ext cx="95250" cy="28575"/>
            </a:xfrm>
            <a:custGeom>
              <a:avLst/>
              <a:gdLst>
                <a:gd name="T0" fmla="*/ 1 w 30"/>
                <a:gd name="T1" fmla="*/ 7 h 7"/>
                <a:gd name="T2" fmla="*/ 14 w 30"/>
                <a:gd name="T3" fmla="*/ 1 h 7"/>
                <a:gd name="T4" fmla="*/ 30 w 30"/>
                <a:gd name="T5" fmla="*/ 7 h 7"/>
                <a:gd name="T6" fmla="*/ 1 w 30"/>
                <a:gd name="T7" fmla="*/ 7 h 7"/>
              </a:gdLst>
              <a:ahLst/>
              <a:cxnLst>
                <a:cxn ang="0">
                  <a:pos x="T0" y="T1"/>
                </a:cxn>
                <a:cxn ang="0">
                  <a:pos x="T2" y="T3"/>
                </a:cxn>
                <a:cxn ang="0">
                  <a:pos x="T4" y="T5"/>
                </a:cxn>
                <a:cxn ang="0">
                  <a:pos x="T6" y="T7"/>
                </a:cxn>
              </a:cxnLst>
              <a:rect l="0" t="0" r="r" b="b"/>
              <a:pathLst>
                <a:path w="30" h="7">
                  <a:moveTo>
                    <a:pt x="1" y="7"/>
                  </a:moveTo>
                  <a:cubicBezTo>
                    <a:pt x="0" y="3"/>
                    <a:pt x="3" y="1"/>
                    <a:pt x="14" y="1"/>
                  </a:cubicBezTo>
                  <a:cubicBezTo>
                    <a:pt x="26" y="0"/>
                    <a:pt x="30" y="3"/>
                    <a:pt x="30" y="7"/>
                  </a:cubicBezTo>
                  <a:cubicBezTo>
                    <a:pt x="20" y="7"/>
                    <a:pt x="10" y="7"/>
                    <a:pt x="1"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22">
              <a:extLst>
                <a:ext uri="{FF2B5EF4-FFF2-40B4-BE49-F238E27FC236}">
                  <a16:creationId xmlns:a16="http://schemas.microsoft.com/office/drawing/2014/main" id="{637B6EBF-214B-1675-CB1F-B8B4CBA7ED14}"/>
                </a:ext>
              </a:extLst>
            </p:cNvPr>
            <p:cNvSpPr/>
            <p:nvPr/>
          </p:nvSpPr>
          <p:spPr bwMode="auto">
            <a:xfrm>
              <a:off x="11042650" y="6861175"/>
              <a:ext cx="92075" cy="28575"/>
            </a:xfrm>
            <a:custGeom>
              <a:avLst/>
              <a:gdLst>
                <a:gd name="T0" fmla="*/ 0 w 29"/>
                <a:gd name="T1" fmla="*/ 7 h 7"/>
                <a:gd name="T2" fmla="*/ 15 w 29"/>
                <a:gd name="T3" fmla="*/ 1 h 7"/>
                <a:gd name="T4" fmla="*/ 29 w 29"/>
                <a:gd name="T5" fmla="*/ 7 h 7"/>
                <a:gd name="T6" fmla="*/ 0 w 29"/>
                <a:gd name="T7" fmla="*/ 7 h 7"/>
              </a:gdLst>
              <a:ahLst/>
              <a:cxnLst>
                <a:cxn ang="0">
                  <a:pos x="T0" y="T1"/>
                </a:cxn>
                <a:cxn ang="0">
                  <a:pos x="T2" y="T3"/>
                </a:cxn>
                <a:cxn ang="0">
                  <a:pos x="T4" y="T5"/>
                </a:cxn>
                <a:cxn ang="0">
                  <a:pos x="T6" y="T7"/>
                </a:cxn>
              </a:cxnLst>
              <a:rect l="0" t="0" r="r" b="b"/>
              <a:pathLst>
                <a:path w="28" h="7">
                  <a:moveTo>
                    <a:pt x="0" y="7"/>
                  </a:moveTo>
                  <a:cubicBezTo>
                    <a:pt x="1" y="4"/>
                    <a:pt x="3" y="0"/>
                    <a:pt x="15" y="1"/>
                  </a:cubicBezTo>
                  <a:cubicBezTo>
                    <a:pt x="26" y="1"/>
                    <a:pt x="29" y="4"/>
                    <a:pt x="29" y="7"/>
                  </a:cubicBezTo>
                  <a:cubicBezTo>
                    <a:pt x="19"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23">
              <a:extLst>
                <a:ext uri="{FF2B5EF4-FFF2-40B4-BE49-F238E27FC236}">
                  <a16:creationId xmlns:a16="http://schemas.microsoft.com/office/drawing/2014/main" id="{877A8F9B-6DAC-9201-0374-45C3D7E786F5}"/>
                </a:ext>
              </a:extLst>
            </p:cNvPr>
            <p:cNvSpPr/>
            <p:nvPr/>
          </p:nvSpPr>
          <p:spPr bwMode="auto">
            <a:xfrm>
              <a:off x="10493375" y="6865938"/>
              <a:ext cx="95250" cy="23812"/>
            </a:xfrm>
            <a:custGeom>
              <a:avLst/>
              <a:gdLst>
                <a:gd name="T0" fmla="*/ 1 w 30"/>
                <a:gd name="T1" fmla="*/ 6 h 6"/>
                <a:gd name="T2" fmla="*/ 13 w 30"/>
                <a:gd name="T3" fmla="*/ 0 h 6"/>
                <a:gd name="T4" fmla="*/ 30 w 30"/>
                <a:gd name="T5" fmla="*/ 6 h 6"/>
                <a:gd name="T6" fmla="*/ 1 w 30"/>
                <a:gd name="T7" fmla="*/ 6 h 6"/>
              </a:gdLst>
              <a:ahLst/>
              <a:cxnLst>
                <a:cxn ang="0">
                  <a:pos x="T0" y="T1"/>
                </a:cxn>
                <a:cxn ang="0">
                  <a:pos x="T2" y="T3"/>
                </a:cxn>
                <a:cxn ang="0">
                  <a:pos x="T4" y="T5"/>
                </a:cxn>
                <a:cxn ang="0">
                  <a:pos x="T6" y="T7"/>
                </a:cxn>
              </a:cxnLst>
              <a:rect l="0" t="0" r="r" b="b"/>
              <a:pathLst>
                <a:path w="30" h="6">
                  <a:moveTo>
                    <a:pt x="1" y="6"/>
                  </a:moveTo>
                  <a:cubicBezTo>
                    <a:pt x="0" y="3"/>
                    <a:pt x="2" y="0"/>
                    <a:pt x="13" y="0"/>
                  </a:cubicBezTo>
                  <a:cubicBezTo>
                    <a:pt x="24" y="0"/>
                    <a:pt x="29" y="2"/>
                    <a:pt x="30" y="6"/>
                  </a:cubicBezTo>
                  <a:cubicBezTo>
                    <a:pt x="20" y="6"/>
                    <a:pt x="10" y="6"/>
                    <a:pt x="1"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24">
              <a:extLst>
                <a:ext uri="{FF2B5EF4-FFF2-40B4-BE49-F238E27FC236}">
                  <a16:creationId xmlns:a16="http://schemas.microsoft.com/office/drawing/2014/main" id="{9FD21447-20BD-CE39-9033-6C63F0CF7D6E}"/>
                </a:ext>
              </a:extLst>
            </p:cNvPr>
            <p:cNvSpPr/>
            <p:nvPr/>
          </p:nvSpPr>
          <p:spPr bwMode="auto">
            <a:xfrm>
              <a:off x="7889875" y="6861175"/>
              <a:ext cx="95250" cy="28575"/>
            </a:xfrm>
            <a:custGeom>
              <a:avLst/>
              <a:gdLst>
                <a:gd name="T0" fmla="*/ 0 w 30"/>
                <a:gd name="T1" fmla="*/ 7 h 7"/>
                <a:gd name="T2" fmla="*/ 17 w 30"/>
                <a:gd name="T3" fmla="*/ 1 h 7"/>
                <a:gd name="T4" fmla="*/ 29 w 30"/>
                <a:gd name="T5" fmla="*/ 7 h 7"/>
                <a:gd name="T6" fmla="*/ 0 w 30"/>
                <a:gd name="T7" fmla="*/ 7 h 7"/>
              </a:gdLst>
              <a:ahLst/>
              <a:cxnLst>
                <a:cxn ang="0">
                  <a:pos x="T0" y="T1"/>
                </a:cxn>
                <a:cxn ang="0">
                  <a:pos x="T2" y="T3"/>
                </a:cxn>
                <a:cxn ang="0">
                  <a:pos x="T4" y="T5"/>
                </a:cxn>
                <a:cxn ang="0">
                  <a:pos x="T6" y="T7"/>
                </a:cxn>
              </a:cxnLst>
              <a:rect l="0" t="0" r="r" b="b"/>
              <a:pathLst>
                <a:path w="30" h="7">
                  <a:moveTo>
                    <a:pt x="0" y="7"/>
                  </a:moveTo>
                  <a:cubicBezTo>
                    <a:pt x="3" y="4"/>
                    <a:pt x="6" y="0"/>
                    <a:pt x="17" y="1"/>
                  </a:cubicBezTo>
                  <a:cubicBezTo>
                    <a:pt x="28" y="1"/>
                    <a:pt x="30" y="4"/>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25">
              <a:extLst>
                <a:ext uri="{FF2B5EF4-FFF2-40B4-BE49-F238E27FC236}">
                  <a16:creationId xmlns:a16="http://schemas.microsoft.com/office/drawing/2014/main" id="{B8D4BEC5-49C4-6A9D-0EC5-B4918B933347}"/>
                </a:ext>
              </a:extLst>
            </p:cNvPr>
            <p:cNvSpPr/>
            <p:nvPr/>
          </p:nvSpPr>
          <p:spPr bwMode="auto">
            <a:xfrm>
              <a:off x="8347075" y="6865938"/>
              <a:ext cx="92075" cy="23812"/>
            </a:xfrm>
            <a:custGeom>
              <a:avLst/>
              <a:gdLst>
                <a:gd name="T0" fmla="*/ 0 w 29"/>
                <a:gd name="T1" fmla="*/ 6 h 6"/>
                <a:gd name="T2" fmla="*/ 13 w 29"/>
                <a:gd name="T3" fmla="*/ 0 h 6"/>
                <a:gd name="T4" fmla="*/ 29 w 29"/>
                <a:gd name="T5" fmla="*/ 6 h 6"/>
                <a:gd name="T6" fmla="*/ 0 w 29"/>
                <a:gd name="T7" fmla="*/ 6 h 6"/>
              </a:gdLst>
              <a:ahLst/>
              <a:cxnLst>
                <a:cxn ang="0">
                  <a:pos x="T0" y="T1"/>
                </a:cxn>
                <a:cxn ang="0">
                  <a:pos x="T2" y="T3"/>
                </a:cxn>
                <a:cxn ang="0">
                  <a:pos x="T4" y="T5"/>
                </a:cxn>
                <a:cxn ang="0">
                  <a:pos x="T6" y="T7"/>
                </a:cxn>
              </a:cxnLst>
              <a:rect l="0" t="0" r="r" b="b"/>
              <a:pathLst>
                <a:path w="28" h="6">
                  <a:moveTo>
                    <a:pt x="0" y="6"/>
                  </a:moveTo>
                  <a:cubicBezTo>
                    <a:pt x="0" y="3"/>
                    <a:pt x="5" y="0"/>
                    <a:pt x="13" y="0"/>
                  </a:cubicBezTo>
                  <a:cubicBezTo>
                    <a:pt x="23" y="0"/>
                    <a:pt x="28" y="2"/>
                    <a:pt x="29" y="6"/>
                  </a:cubicBezTo>
                  <a:cubicBezTo>
                    <a:pt x="19" y="6"/>
                    <a:pt x="9" y="6"/>
                    <a:pt x="0" y="6"/>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26">
              <a:extLst>
                <a:ext uri="{FF2B5EF4-FFF2-40B4-BE49-F238E27FC236}">
                  <a16:creationId xmlns:a16="http://schemas.microsoft.com/office/drawing/2014/main" id="{98D76C4F-93A6-052F-F1A6-EDCA23BCC53D}"/>
                </a:ext>
              </a:extLst>
            </p:cNvPr>
            <p:cNvSpPr/>
            <p:nvPr/>
          </p:nvSpPr>
          <p:spPr bwMode="auto">
            <a:xfrm>
              <a:off x="3175" y="6450013"/>
              <a:ext cx="73025" cy="34925"/>
            </a:xfrm>
            <a:custGeom>
              <a:avLst/>
              <a:gdLst>
                <a:gd name="T0" fmla="*/ 0 w 23"/>
                <a:gd name="T1" fmla="*/ 1 h 9"/>
                <a:gd name="T2" fmla="*/ 23 w 23"/>
                <a:gd name="T3" fmla="*/ 0 h 9"/>
                <a:gd name="T4" fmla="*/ 18 w 23"/>
                <a:gd name="T5" fmla="*/ 3 h 9"/>
                <a:gd name="T6" fmla="*/ 0 w 23"/>
                <a:gd name="T7" fmla="*/ 9 h 9"/>
                <a:gd name="T8" fmla="*/ 0 w 23"/>
                <a:gd name="T9" fmla="*/ 1 h 9"/>
              </a:gdLst>
              <a:ahLst/>
              <a:cxnLst>
                <a:cxn ang="0">
                  <a:pos x="T0" y="T1"/>
                </a:cxn>
                <a:cxn ang="0">
                  <a:pos x="T2" y="T3"/>
                </a:cxn>
                <a:cxn ang="0">
                  <a:pos x="T4" y="T5"/>
                </a:cxn>
                <a:cxn ang="0">
                  <a:pos x="T6" y="T7"/>
                </a:cxn>
                <a:cxn ang="0">
                  <a:pos x="T8" y="T9"/>
                </a:cxn>
              </a:cxnLst>
              <a:rect l="0" t="0" r="r" b="b"/>
              <a:pathLst>
                <a:path w="23" h="9">
                  <a:moveTo>
                    <a:pt x="0" y="1"/>
                  </a:moveTo>
                  <a:cubicBezTo>
                    <a:pt x="8" y="1"/>
                    <a:pt x="15" y="0"/>
                    <a:pt x="23" y="0"/>
                  </a:cubicBezTo>
                  <a:cubicBezTo>
                    <a:pt x="21" y="1"/>
                    <a:pt x="17" y="1"/>
                    <a:pt x="18" y="3"/>
                  </a:cubicBezTo>
                  <a:cubicBezTo>
                    <a:pt x="18" y="7"/>
                    <a:pt x="10" y="8"/>
                    <a:pt x="0" y="9"/>
                  </a:cubicBezTo>
                  <a:cubicBezTo>
                    <a:pt x="0" y="6"/>
                    <a:pt x="0" y="3"/>
                    <a:pt x="0" y="1"/>
                  </a:cubicBezTo>
                  <a:close/>
                </a:path>
              </a:pathLst>
            </a:custGeom>
            <a:solidFill>
              <a:srgbClr val="E4B3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27">
              <a:extLst>
                <a:ext uri="{FF2B5EF4-FFF2-40B4-BE49-F238E27FC236}">
                  <a16:creationId xmlns:a16="http://schemas.microsoft.com/office/drawing/2014/main" id="{F5D5FEFB-954F-EC10-C48C-5916F14D3BD3}"/>
                </a:ext>
              </a:extLst>
            </p:cNvPr>
            <p:cNvSpPr/>
            <p:nvPr/>
          </p:nvSpPr>
          <p:spPr bwMode="auto">
            <a:xfrm>
              <a:off x="8791575" y="6869113"/>
              <a:ext cx="92075" cy="20637"/>
            </a:xfrm>
            <a:custGeom>
              <a:avLst/>
              <a:gdLst>
                <a:gd name="T0" fmla="*/ 0 w 29"/>
                <a:gd name="T1" fmla="*/ 5 h 5"/>
                <a:gd name="T2" fmla="*/ 17 w 29"/>
                <a:gd name="T3" fmla="*/ 0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2" y="2"/>
                    <a:pt x="8" y="0"/>
                    <a:pt x="17" y="0"/>
                  </a:cubicBezTo>
                  <a:cubicBezTo>
                    <a:pt x="26" y="0"/>
                    <a:pt x="29" y="2"/>
                    <a:pt x="29" y="5"/>
                  </a:cubicBezTo>
                  <a:cubicBezTo>
                    <a:pt x="20" y="5"/>
                    <a:pt x="10" y="5"/>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28">
              <a:extLst>
                <a:ext uri="{FF2B5EF4-FFF2-40B4-BE49-F238E27FC236}">
                  <a16:creationId xmlns:a16="http://schemas.microsoft.com/office/drawing/2014/main" id="{94F1D547-85C4-38FB-D726-EF251D49D774}"/>
                </a:ext>
              </a:extLst>
            </p:cNvPr>
            <p:cNvSpPr/>
            <p:nvPr/>
          </p:nvSpPr>
          <p:spPr bwMode="auto">
            <a:xfrm>
              <a:off x="9248775" y="6869113"/>
              <a:ext cx="92075" cy="20637"/>
            </a:xfrm>
            <a:custGeom>
              <a:avLst/>
              <a:gdLst>
                <a:gd name="T0" fmla="*/ 0 w 29"/>
                <a:gd name="T1" fmla="*/ 5 h 5"/>
                <a:gd name="T2" fmla="*/ 13 w 29"/>
                <a:gd name="T3" fmla="*/ 0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1" y="2"/>
                    <a:pt x="6" y="0"/>
                    <a:pt x="13" y="0"/>
                  </a:cubicBezTo>
                  <a:cubicBezTo>
                    <a:pt x="22" y="0"/>
                    <a:pt x="27" y="2"/>
                    <a:pt x="29" y="5"/>
                  </a:cubicBezTo>
                  <a:cubicBezTo>
                    <a:pt x="19" y="5"/>
                    <a:pt x="9" y="5"/>
                    <a:pt x="0" y="5"/>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29">
              <a:extLst>
                <a:ext uri="{FF2B5EF4-FFF2-40B4-BE49-F238E27FC236}">
                  <a16:creationId xmlns:a16="http://schemas.microsoft.com/office/drawing/2014/main" id="{13577078-777E-6F42-C1A0-D5209E773B69}"/>
                </a:ext>
              </a:extLst>
            </p:cNvPr>
            <p:cNvSpPr/>
            <p:nvPr/>
          </p:nvSpPr>
          <p:spPr bwMode="auto">
            <a:xfrm>
              <a:off x="6997700" y="6869113"/>
              <a:ext cx="92075" cy="20637"/>
            </a:xfrm>
            <a:custGeom>
              <a:avLst/>
              <a:gdLst>
                <a:gd name="T0" fmla="*/ 0 w 29"/>
                <a:gd name="T1" fmla="*/ 5 h 5"/>
                <a:gd name="T2" fmla="*/ 12 w 29"/>
                <a:gd name="T3" fmla="*/ 2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0" y="2"/>
                    <a:pt x="6" y="2"/>
                    <a:pt x="12" y="2"/>
                  </a:cubicBezTo>
                  <a:cubicBezTo>
                    <a:pt x="19" y="2"/>
                    <a:pt x="29" y="0"/>
                    <a:pt x="29" y="5"/>
                  </a:cubicBezTo>
                  <a:cubicBezTo>
                    <a:pt x="19" y="5"/>
                    <a:pt x="10" y="5"/>
                    <a:pt x="0" y="5"/>
                  </a:cubicBezTo>
                  <a:close/>
                </a:path>
              </a:pathLst>
            </a:custGeom>
            <a:solidFill>
              <a:srgbClr val="E5B3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30">
              <a:extLst>
                <a:ext uri="{FF2B5EF4-FFF2-40B4-BE49-F238E27FC236}">
                  <a16:creationId xmlns:a16="http://schemas.microsoft.com/office/drawing/2014/main" id="{17201E99-D880-E6B7-B70F-0E9AA2EB8E80}"/>
                </a:ext>
              </a:extLst>
            </p:cNvPr>
            <p:cNvSpPr/>
            <p:nvPr/>
          </p:nvSpPr>
          <p:spPr bwMode="auto">
            <a:xfrm>
              <a:off x="10150475" y="6869113"/>
              <a:ext cx="92075" cy="20637"/>
            </a:xfrm>
            <a:custGeom>
              <a:avLst/>
              <a:gdLst>
                <a:gd name="T0" fmla="*/ 0 w 29"/>
                <a:gd name="T1" fmla="*/ 5 h 5"/>
                <a:gd name="T2" fmla="*/ 29 w 29"/>
                <a:gd name="T3" fmla="*/ 5 h 5"/>
                <a:gd name="T4" fmla="*/ 0 w 29"/>
                <a:gd name="T5" fmla="*/ 5 h 5"/>
              </a:gdLst>
              <a:ahLst/>
              <a:cxnLst>
                <a:cxn ang="0">
                  <a:pos x="T0" y="T1"/>
                </a:cxn>
                <a:cxn ang="0">
                  <a:pos x="T2" y="T3"/>
                </a:cxn>
                <a:cxn ang="0">
                  <a:pos x="T4" y="T5"/>
                </a:cxn>
              </a:cxnLst>
              <a:rect l="0" t="0" r="r" b="b"/>
              <a:pathLst>
                <a:path w="28" h="5">
                  <a:moveTo>
                    <a:pt x="0" y="5"/>
                  </a:moveTo>
                  <a:cubicBezTo>
                    <a:pt x="12" y="0"/>
                    <a:pt x="17" y="0"/>
                    <a:pt x="29" y="5"/>
                  </a:cubicBezTo>
                  <a:cubicBezTo>
                    <a:pt x="19" y="5"/>
                    <a:pt x="9" y="5"/>
                    <a:pt x="0"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31">
              <a:extLst>
                <a:ext uri="{FF2B5EF4-FFF2-40B4-BE49-F238E27FC236}">
                  <a16:creationId xmlns:a16="http://schemas.microsoft.com/office/drawing/2014/main" id="{7ABF2880-676E-7267-80D3-1B5D66D05BC4}"/>
                </a:ext>
              </a:extLst>
            </p:cNvPr>
            <p:cNvSpPr/>
            <p:nvPr/>
          </p:nvSpPr>
          <p:spPr bwMode="auto">
            <a:xfrm>
              <a:off x="11388725" y="6869113"/>
              <a:ext cx="92075" cy="20637"/>
            </a:xfrm>
            <a:custGeom>
              <a:avLst/>
              <a:gdLst>
                <a:gd name="T0" fmla="*/ 0 w 29"/>
                <a:gd name="T1" fmla="*/ 5 h 5"/>
                <a:gd name="T2" fmla="*/ 29 w 29"/>
                <a:gd name="T3" fmla="*/ 5 h 5"/>
                <a:gd name="T4" fmla="*/ 0 w 29"/>
                <a:gd name="T5" fmla="*/ 5 h 5"/>
              </a:gdLst>
              <a:ahLst/>
              <a:cxnLst>
                <a:cxn ang="0">
                  <a:pos x="T0" y="T1"/>
                </a:cxn>
                <a:cxn ang="0">
                  <a:pos x="T2" y="T3"/>
                </a:cxn>
                <a:cxn ang="0">
                  <a:pos x="T4" y="T5"/>
                </a:cxn>
              </a:cxnLst>
              <a:rect l="0" t="0" r="r" b="b"/>
              <a:pathLst>
                <a:path w="28" h="5">
                  <a:moveTo>
                    <a:pt x="0" y="5"/>
                  </a:moveTo>
                  <a:cubicBezTo>
                    <a:pt x="12" y="0"/>
                    <a:pt x="17" y="0"/>
                    <a:pt x="29" y="5"/>
                  </a:cubicBezTo>
                  <a:cubicBezTo>
                    <a:pt x="19" y="5"/>
                    <a:pt x="10" y="5"/>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32">
              <a:extLst>
                <a:ext uri="{FF2B5EF4-FFF2-40B4-BE49-F238E27FC236}">
                  <a16:creationId xmlns:a16="http://schemas.microsoft.com/office/drawing/2014/main" id="{0528F016-E8BE-6A12-4E48-F47FC22A612B}"/>
                </a:ext>
              </a:extLst>
            </p:cNvPr>
            <p:cNvSpPr/>
            <p:nvPr/>
          </p:nvSpPr>
          <p:spPr bwMode="auto">
            <a:xfrm>
              <a:off x="7099300" y="6873875"/>
              <a:ext cx="92075" cy="15875"/>
            </a:xfrm>
            <a:custGeom>
              <a:avLst/>
              <a:gdLst>
                <a:gd name="T0" fmla="*/ 0 w 29"/>
                <a:gd name="T1" fmla="*/ 4 h 4"/>
                <a:gd name="T2" fmla="*/ 29 w 29"/>
                <a:gd name="T3" fmla="*/ 4 h 4"/>
                <a:gd name="T4" fmla="*/ 0 w 29"/>
                <a:gd name="T5" fmla="*/ 4 h 4"/>
              </a:gdLst>
              <a:ahLst/>
              <a:cxnLst>
                <a:cxn ang="0">
                  <a:pos x="T0" y="T1"/>
                </a:cxn>
                <a:cxn ang="0">
                  <a:pos x="T2" y="T3"/>
                </a:cxn>
                <a:cxn ang="0">
                  <a:pos x="T4" y="T5"/>
                </a:cxn>
              </a:cxnLst>
              <a:rect l="0" t="0" r="r" b="b"/>
              <a:pathLst>
                <a:path w="28" h="4">
                  <a:moveTo>
                    <a:pt x="0" y="4"/>
                  </a:moveTo>
                  <a:cubicBezTo>
                    <a:pt x="10" y="0"/>
                    <a:pt x="21" y="0"/>
                    <a:pt x="29" y="4"/>
                  </a:cubicBezTo>
                  <a:cubicBezTo>
                    <a:pt x="19" y="4"/>
                    <a:pt x="9" y="4"/>
                    <a:pt x="0" y="4"/>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33">
              <a:extLst>
                <a:ext uri="{FF2B5EF4-FFF2-40B4-BE49-F238E27FC236}">
                  <a16:creationId xmlns:a16="http://schemas.microsoft.com/office/drawing/2014/main" id="{D2C0F7D5-2E24-8E20-EA82-66048972D91B}"/>
                </a:ext>
              </a:extLst>
            </p:cNvPr>
            <p:cNvSpPr/>
            <p:nvPr/>
          </p:nvSpPr>
          <p:spPr bwMode="auto">
            <a:xfrm>
              <a:off x="7553325" y="687387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0" y="0"/>
                    <a:pt x="16" y="0"/>
                    <a:pt x="26" y="4"/>
                  </a:cubicBezTo>
                  <a:cubicBezTo>
                    <a:pt x="17" y="4"/>
                    <a:pt x="9" y="4"/>
                    <a:pt x="0"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34">
              <a:extLst>
                <a:ext uri="{FF2B5EF4-FFF2-40B4-BE49-F238E27FC236}">
                  <a16:creationId xmlns:a16="http://schemas.microsoft.com/office/drawing/2014/main" id="{06D88963-23D3-BC3D-6714-836EC6D1F0B1}"/>
                </a:ext>
              </a:extLst>
            </p:cNvPr>
            <p:cNvSpPr/>
            <p:nvPr/>
          </p:nvSpPr>
          <p:spPr bwMode="auto">
            <a:xfrm>
              <a:off x="10604500" y="687387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0" y="0"/>
                    <a:pt x="16" y="0"/>
                    <a:pt x="26" y="4"/>
                  </a:cubicBezTo>
                  <a:cubicBezTo>
                    <a:pt x="17" y="4"/>
                    <a:pt x="9" y="4"/>
                    <a:pt x="0" y="4"/>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35">
              <a:extLst>
                <a:ext uri="{FF2B5EF4-FFF2-40B4-BE49-F238E27FC236}">
                  <a16:creationId xmlns:a16="http://schemas.microsoft.com/office/drawing/2014/main" id="{FB7ACDEE-17E8-E885-4C83-CA2B2F5E4CD2}"/>
                </a:ext>
              </a:extLst>
            </p:cNvPr>
            <p:cNvSpPr/>
            <p:nvPr/>
          </p:nvSpPr>
          <p:spPr bwMode="auto">
            <a:xfrm>
              <a:off x="10941050" y="687387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1" y="0"/>
                    <a:pt x="16" y="0"/>
                    <a:pt x="26" y="4"/>
                  </a:cubicBezTo>
                  <a:cubicBezTo>
                    <a:pt x="18" y="4"/>
                    <a:pt x="9" y="4"/>
                    <a:pt x="0" y="4"/>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36">
              <a:extLst>
                <a:ext uri="{FF2B5EF4-FFF2-40B4-BE49-F238E27FC236}">
                  <a16:creationId xmlns:a16="http://schemas.microsoft.com/office/drawing/2014/main" id="{BE8FED6C-9013-A91B-8781-69468174F0BB}"/>
                </a:ext>
              </a:extLst>
            </p:cNvPr>
            <p:cNvSpPr/>
            <p:nvPr/>
          </p:nvSpPr>
          <p:spPr bwMode="auto">
            <a:xfrm>
              <a:off x="8010525" y="6873875"/>
              <a:ext cx="73025" cy="15875"/>
            </a:xfrm>
            <a:custGeom>
              <a:avLst/>
              <a:gdLst>
                <a:gd name="T0" fmla="*/ 0 w 23"/>
                <a:gd name="T1" fmla="*/ 4 h 4"/>
                <a:gd name="T2" fmla="*/ 23 w 23"/>
                <a:gd name="T3" fmla="*/ 4 h 4"/>
                <a:gd name="T4" fmla="*/ 0 w 23"/>
                <a:gd name="T5" fmla="*/ 4 h 4"/>
              </a:gdLst>
              <a:ahLst/>
              <a:cxnLst>
                <a:cxn ang="0">
                  <a:pos x="T0" y="T1"/>
                </a:cxn>
                <a:cxn ang="0">
                  <a:pos x="T2" y="T3"/>
                </a:cxn>
                <a:cxn ang="0">
                  <a:pos x="T4" y="T5"/>
                </a:cxn>
              </a:cxnLst>
              <a:rect l="0" t="0" r="r" b="b"/>
              <a:pathLst>
                <a:path w="23" h="4">
                  <a:moveTo>
                    <a:pt x="0" y="4"/>
                  </a:moveTo>
                  <a:cubicBezTo>
                    <a:pt x="10" y="0"/>
                    <a:pt x="14" y="0"/>
                    <a:pt x="23" y="4"/>
                  </a:cubicBezTo>
                  <a:cubicBezTo>
                    <a:pt x="15" y="4"/>
                    <a:pt x="7" y="4"/>
                    <a:pt x="0" y="4"/>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37">
              <a:extLst>
                <a:ext uri="{FF2B5EF4-FFF2-40B4-BE49-F238E27FC236}">
                  <a16:creationId xmlns:a16="http://schemas.microsoft.com/office/drawing/2014/main" id="{E9260A61-670D-F4B9-81AF-E87BC612C617}"/>
                </a:ext>
              </a:extLst>
            </p:cNvPr>
            <p:cNvSpPr/>
            <p:nvPr/>
          </p:nvSpPr>
          <p:spPr bwMode="auto">
            <a:xfrm>
              <a:off x="5622925" y="6308725"/>
              <a:ext cx="1695450" cy="377825"/>
            </a:xfrm>
            <a:custGeom>
              <a:avLst/>
              <a:gdLst>
                <a:gd name="T0" fmla="*/ 1 w 534"/>
                <a:gd name="T1" fmla="*/ 95 h 97"/>
                <a:gd name="T2" fmla="*/ 178 w 534"/>
                <a:gd name="T3" fmla="*/ 48 h 97"/>
                <a:gd name="T4" fmla="*/ 315 w 534"/>
                <a:gd name="T5" fmla="*/ 11 h 97"/>
                <a:gd name="T6" fmla="*/ 462 w 534"/>
                <a:gd name="T7" fmla="*/ 5 h 97"/>
                <a:gd name="T8" fmla="*/ 526 w 534"/>
                <a:gd name="T9" fmla="*/ 22 h 97"/>
                <a:gd name="T10" fmla="*/ 532 w 534"/>
                <a:gd name="T11" fmla="*/ 28 h 97"/>
                <a:gd name="T12" fmla="*/ 517 w 534"/>
                <a:gd name="T13" fmla="*/ 29 h 97"/>
                <a:gd name="T14" fmla="*/ 410 w 534"/>
                <a:gd name="T15" fmla="*/ 26 h 97"/>
                <a:gd name="T16" fmla="*/ 283 w 534"/>
                <a:gd name="T17" fmla="*/ 41 h 97"/>
                <a:gd name="T18" fmla="*/ 145 w 534"/>
                <a:gd name="T19" fmla="*/ 74 h 97"/>
                <a:gd name="T20" fmla="*/ 6 w 534"/>
                <a:gd name="T21" fmla="*/ 97 h 97"/>
                <a:gd name="T22" fmla="*/ 1 w 534"/>
                <a:gd name="T23"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4" h="97">
                  <a:moveTo>
                    <a:pt x="1" y="95"/>
                  </a:moveTo>
                  <a:cubicBezTo>
                    <a:pt x="67" y="84"/>
                    <a:pt x="123" y="66"/>
                    <a:pt x="178" y="48"/>
                  </a:cubicBezTo>
                  <a:cubicBezTo>
                    <a:pt x="221" y="34"/>
                    <a:pt x="261" y="19"/>
                    <a:pt x="315" y="11"/>
                  </a:cubicBezTo>
                  <a:cubicBezTo>
                    <a:pt x="362" y="4"/>
                    <a:pt x="411" y="0"/>
                    <a:pt x="462" y="5"/>
                  </a:cubicBezTo>
                  <a:cubicBezTo>
                    <a:pt x="488" y="8"/>
                    <a:pt x="510" y="13"/>
                    <a:pt x="526" y="22"/>
                  </a:cubicBezTo>
                  <a:cubicBezTo>
                    <a:pt x="530" y="23"/>
                    <a:pt x="534" y="26"/>
                    <a:pt x="532" y="28"/>
                  </a:cubicBezTo>
                  <a:cubicBezTo>
                    <a:pt x="529" y="30"/>
                    <a:pt x="522" y="29"/>
                    <a:pt x="517" y="29"/>
                  </a:cubicBezTo>
                  <a:cubicBezTo>
                    <a:pt x="482" y="29"/>
                    <a:pt x="446" y="27"/>
                    <a:pt x="410" y="26"/>
                  </a:cubicBezTo>
                  <a:cubicBezTo>
                    <a:pt x="364" y="26"/>
                    <a:pt x="322" y="32"/>
                    <a:pt x="283" y="41"/>
                  </a:cubicBezTo>
                  <a:cubicBezTo>
                    <a:pt x="235" y="51"/>
                    <a:pt x="193" y="64"/>
                    <a:pt x="145" y="74"/>
                  </a:cubicBezTo>
                  <a:cubicBezTo>
                    <a:pt x="100" y="83"/>
                    <a:pt x="55" y="92"/>
                    <a:pt x="6" y="97"/>
                  </a:cubicBezTo>
                  <a:cubicBezTo>
                    <a:pt x="3" y="97"/>
                    <a:pt x="0" y="97"/>
                    <a:pt x="1" y="95"/>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38">
              <a:extLst>
                <a:ext uri="{FF2B5EF4-FFF2-40B4-BE49-F238E27FC236}">
                  <a16:creationId xmlns:a16="http://schemas.microsoft.com/office/drawing/2014/main" id="{94CC0F88-EB54-956F-F5F8-F092FA5592B0}"/>
                </a:ext>
              </a:extLst>
            </p:cNvPr>
            <p:cNvSpPr/>
            <p:nvPr/>
          </p:nvSpPr>
          <p:spPr bwMode="auto">
            <a:xfrm>
              <a:off x="974725" y="6316663"/>
              <a:ext cx="942975" cy="385762"/>
            </a:xfrm>
            <a:custGeom>
              <a:avLst/>
              <a:gdLst>
                <a:gd name="T0" fmla="*/ 297 w 297"/>
                <a:gd name="T1" fmla="*/ 97 h 99"/>
                <a:gd name="T2" fmla="*/ 208 w 297"/>
                <a:gd name="T3" fmla="*/ 96 h 99"/>
                <a:gd name="T4" fmla="*/ 149 w 297"/>
                <a:gd name="T5" fmla="*/ 76 h 99"/>
                <a:gd name="T6" fmla="*/ 69 w 297"/>
                <a:gd name="T7" fmla="*/ 29 h 99"/>
                <a:gd name="T8" fmla="*/ 14 w 297"/>
                <a:gd name="T9" fmla="*/ 6 h 99"/>
                <a:gd name="T10" fmla="*/ 0 w 297"/>
                <a:gd name="T11" fmla="*/ 0 h 99"/>
                <a:gd name="T12" fmla="*/ 44 w 297"/>
                <a:gd name="T13" fmla="*/ 8 h 99"/>
                <a:gd name="T14" fmla="*/ 129 w 297"/>
                <a:gd name="T15" fmla="*/ 43 h 99"/>
                <a:gd name="T16" fmla="*/ 281 w 297"/>
                <a:gd name="T17" fmla="*/ 92 h 99"/>
                <a:gd name="T18" fmla="*/ 293 w 297"/>
                <a:gd name="T19" fmla="*/ 95 h 99"/>
                <a:gd name="T20" fmla="*/ 297 w 297"/>
                <a:gd name="T21" fmla="*/ 9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7" h="99">
                  <a:moveTo>
                    <a:pt x="297" y="97"/>
                  </a:moveTo>
                  <a:cubicBezTo>
                    <a:pt x="265" y="98"/>
                    <a:pt x="236" y="99"/>
                    <a:pt x="208" y="96"/>
                  </a:cubicBezTo>
                  <a:cubicBezTo>
                    <a:pt x="181" y="92"/>
                    <a:pt x="165" y="84"/>
                    <a:pt x="149" y="76"/>
                  </a:cubicBezTo>
                  <a:cubicBezTo>
                    <a:pt x="121" y="60"/>
                    <a:pt x="94" y="45"/>
                    <a:pt x="69" y="29"/>
                  </a:cubicBezTo>
                  <a:cubicBezTo>
                    <a:pt x="55" y="20"/>
                    <a:pt x="36" y="12"/>
                    <a:pt x="14" y="6"/>
                  </a:cubicBezTo>
                  <a:cubicBezTo>
                    <a:pt x="9" y="5"/>
                    <a:pt x="4" y="3"/>
                    <a:pt x="0" y="0"/>
                  </a:cubicBezTo>
                  <a:cubicBezTo>
                    <a:pt x="18" y="1"/>
                    <a:pt x="30" y="5"/>
                    <a:pt x="44" y="8"/>
                  </a:cubicBezTo>
                  <a:cubicBezTo>
                    <a:pt x="79" y="17"/>
                    <a:pt x="104" y="30"/>
                    <a:pt x="129" y="43"/>
                  </a:cubicBezTo>
                  <a:cubicBezTo>
                    <a:pt x="170" y="64"/>
                    <a:pt x="217" y="82"/>
                    <a:pt x="281" y="92"/>
                  </a:cubicBezTo>
                  <a:cubicBezTo>
                    <a:pt x="285" y="93"/>
                    <a:pt x="289" y="94"/>
                    <a:pt x="293" y="95"/>
                  </a:cubicBezTo>
                  <a:cubicBezTo>
                    <a:pt x="294" y="95"/>
                    <a:pt x="295" y="96"/>
                    <a:pt x="297" y="97"/>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39">
              <a:extLst>
                <a:ext uri="{FF2B5EF4-FFF2-40B4-BE49-F238E27FC236}">
                  <a16:creationId xmlns:a16="http://schemas.microsoft.com/office/drawing/2014/main" id="{96FC31BF-566B-34E5-3053-2C792F926961}"/>
                </a:ext>
              </a:extLst>
            </p:cNvPr>
            <p:cNvSpPr/>
            <p:nvPr/>
          </p:nvSpPr>
          <p:spPr bwMode="auto">
            <a:xfrm>
              <a:off x="8493125" y="6527800"/>
              <a:ext cx="876300" cy="233362"/>
            </a:xfrm>
            <a:custGeom>
              <a:avLst/>
              <a:gdLst>
                <a:gd name="T0" fmla="*/ 0 w 276"/>
                <a:gd name="T1" fmla="*/ 0 h 60"/>
                <a:gd name="T2" fmla="*/ 124 w 276"/>
                <a:gd name="T3" fmla="*/ 18 h 60"/>
                <a:gd name="T4" fmla="*/ 245 w 276"/>
                <a:gd name="T5" fmla="*/ 51 h 60"/>
                <a:gd name="T6" fmla="*/ 268 w 276"/>
                <a:gd name="T7" fmla="*/ 54 h 60"/>
                <a:gd name="T8" fmla="*/ 275 w 276"/>
                <a:gd name="T9" fmla="*/ 55 h 60"/>
                <a:gd name="T10" fmla="*/ 269 w 276"/>
                <a:gd name="T11" fmla="*/ 58 h 60"/>
                <a:gd name="T12" fmla="*/ 212 w 276"/>
                <a:gd name="T13" fmla="*/ 59 h 60"/>
                <a:gd name="T14" fmla="*/ 92 w 276"/>
                <a:gd name="T15" fmla="*/ 29 h 60"/>
                <a:gd name="T16" fmla="*/ 15 w 276"/>
                <a:gd name="T17" fmla="*/ 5 h 60"/>
                <a:gd name="T18" fmla="*/ 0 w 276"/>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60">
                  <a:moveTo>
                    <a:pt x="0" y="0"/>
                  </a:moveTo>
                  <a:cubicBezTo>
                    <a:pt x="47" y="2"/>
                    <a:pt x="89" y="5"/>
                    <a:pt x="124" y="18"/>
                  </a:cubicBezTo>
                  <a:cubicBezTo>
                    <a:pt x="161" y="30"/>
                    <a:pt x="199" y="43"/>
                    <a:pt x="245" y="51"/>
                  </a:cubicBezTo>
                  <a:cubicBezTo>
                    <a:pt x="252" y="53"/>
                    <a:pt x="260" y="54"/>
                    <a:pt x="268" y="54"/>
                  </a:cubicBezTo>
                  <a:cubicBezTo>
                    <a:pt x="271" y="54"/>
                    <a:pt x="275" y="54"/>
                    <a:pt x="275" y="55"/>
                  </a:cubicBezTo>
                  <a:cubicBezTo>
                    <a:pt x="276" y="57"/>
                    <a:pt x="272" y="57"/>
                    <a:pt x="269" y="58"/>
                  </a:cubicBezTo>
                  <a:cubicBezTo>
                    <a:pt x="250" y="60"/>
                    <a:pt x="231" y="60"/>
                    <a:pt x="212" y="59"/>
                  </a:cubicBezTo>
                  <a:cubicBezTo>
                    <a:pt x="161" y="56"/>
                    <a:pt x="121" y="46"/>
                    <a:pt x="92" y="29"/>
                  </a:cubicBezTo>
                  <a:cubicBezTo>
                    <a:pt x="72" y="18"/>
                    <a:pt x="43" y="12"/>
                    <a:pt x="15" y="5"/>
                  </a:cubicBezTo>
                  <a:cubicBezTo>
                    <a:pt x="10" y="4"/>
                    <a:pt x="4" y="4"/>
                    <a:pt x="0" y="0"/>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40">
              <a:extLst>
                <a:ext uri="{FF2B5EF4-FFF2-40B4-BE49-F238E27FC236}">
                  <a16:creationId xmlns:a16="http://schemas.microsoft.com/office/drawing/2014/main" id="{3D85760D-1486-F472-CCF9-A8378318ECAA}"/>
                </a:ext>
              </a:extLst>
            </p:cNvPr>
            <p:cNvSpPr/>
            <p:nvPr/>
          </p:nvSpPr>
          <p:spPr bwMode="auto">
            <a:xfrm>
              <a:off x="10731500" y="6834188"/>
              <a:ext cx="165100" cy="47625"/>
            </a:xfrm>
            <a:custGeom>
              <a:avLst/>
              <a:gdLst>
                <a:gd name="T0" fmla="*/ 18 w 52"/>
                <a:gd name="T1" fmla="*/ 12 h 12"/>
                <a:gd name="T2" fmla="*/ 1 w 52"/>
                <a:gd name="T3" fmla="*/ 6 h 12"/>
                <a:gd name="T4" fmla="*/ 17 w 52"/>
                <a:gd name="T5" fmla="*/ 1 h 12"/>
                <a:gd name="T6" fmla="*/ 35 w 52"/>
                <a:gd name="T7" fmla="*/ 1 h 12"/>
                <a:gd name="T8" fmla="*/ 52 w 52"/>
                <a:gd name="T9" fmla="*/ 7 h 12"/>
                <a:gd name="T10" fmla="*/ 37 w 52"/>
                <a:gd name="T11" fmla="*/ 12 h 12"/>
                <a:gd name="T12" fmla="*/ 18 w 52"/>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52" h="12">
                  <a:moveTo>
                    <a:pt x="18" y="12"/>
                  </a:moveTo>
                  <a:cubicBezTo>
                    <a:pt x="6" y="12"/>
                    <a:pt x="0" y="11"/>
                    <a:pt x="1" y="6"/>
                  </a:cubicBezTo>
                  <a:cubicBezTo>
                    <a:pt x="2" y="3"/>
                    <a:pt x="8" y="0"/>
                    <a:pt x="17" y="1"/>
                  </a:cubicBezTo>
                  <a:cubicBezTo>
                    <a:pt x="23" y="1"/>
                    <a:pt x="29" y="2"/>
                    <a:pt x="35" y="1"/>
                  </a:cubicBezTo>
                  <a:cubicBezTo>
                    <a:pt x="46" y="0"/>
                    <a:pt x="51" y="3"/>
                    <a:pt x="52" y="7"/>
                  </a:cubicBezTo>
                  <a:cubicBezTo>
                    <a:pt x="52" y="11"/>
                    <a:pt x="46" y="12"/>
                    <a:pt x="37" y="12"/>
                  </a:cubicBezTo>
                  <a:cubicBezTo>
                    <a:pt x="30" y="12"/>
                    <a:pt x="23" y="11"/>
                    <a:pt x="18" y="12"/>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41">
              <a:extLst>
                <a:ext uri="{FF2B5EF4-FFF2-40B4-BE49-F238E27FC236}">
                  <a16:creationId xmlns:a16="http://schemas.microsoft.com/office/drawing/2014/main" id="{EFFB6451-9FF0-EB70-FB3F-528A324E81DC}"/>
                </a:ext>
              </a:extLst>
            </p:cNvPr>
            <p:cNvSpPr/>
            <p:nvPr/>
          </p:nvSpPr>
          <p:spPr bwMode="auto">
            <a:xfrm>
              <a:off x="2943225" y="6581775"/>
              <a:ext cx="222250" cy="46037"/>
            </a:xfrm>
            <a:custGeom>
              <a:avLst/>
              <a:gdLst>
                <a:gd name="T0" fmla="*/ 0 w 70"/>
                <a:gd name="T1" fmla="*/ 3 h 12"/>
                <a:gd name="T2" fmla="*/ 70 w 70"/>
                <a:gd name="T3" fmla="*/ 2 h 12"/>
                <a:gd name="T4" fmla="*/ 40 w 70"/>
                <a:gd name="T5" fmla="*/ 2 h 12"/>
                <a:gd name="T6" fmla="*/ 40 w 70"/>
                <a:gd name="T7" fmla="*/ 5 h 12"/>
                <a:gd name="T8" fmla="*/ 27 w 70"/>
                <a:gd name="T9" fmla="*/ 12 h 12"/>
                <a:gd name="T10" fmla="*/ 13 w 70"/>
                <a:gd name="T11" fmla="*/ 7 h 12"/>
                <a:gd name="T12" fmla="*/ 0 w 70"/>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70" h="12">
                  <a:moveTo>
                    <a:pt x="0" y="3"/>
                  </a:moveTo>
                  <a:cubicBezTo>
                    <a:pt x="23" y="1"/>
                    <a:pt x="46" y="0"/>
                    <a:pt x="70" y="2"/>
                  </a:cubicBezTo>
                  <a:cubicBezTo>
                    <a:pt x="60" y="6"/>
                    <a:pt x="60" y="6"/>
                    <a:pt x="40" y="2"/>
                  </a:cubicBezTo>
                  <a:cubicBezTo>
                    <a:pt x="38" y="3"/>
                    <a:pt x="40" y="4"/>
                    <a:pt x="40" y="5"/>
                  </a:cubicBezTo>
                  <a:cubicBezTo>
                    <a:pt x="42" y="9"/>
                    <a:pt x="36" y="11"/>
                    <a:pt x="27" y="12"/>
                  </a:cubicBezTo>
                  <a:cubicBezTo>
                    <a:pt x="18" y="12"/>
                    <a:pt x="14" y="10"/>
                    <a:pt x="13" y="7"/>
                  </a:cubicBezTo>
                  <a:cubicBezTo>
                    <a:pt x="12" y="3"/>
                    <a:pt x="8" y="3"/>
                    <a:pt x="0" y="3"/>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42">
              <a:extLst>
                <a:ext uri="{FF2B5EF4-FFF2-40B4-BE49-F238E27FC236}">
                  <a16:creationId xmlns:a16="http://schemas.microsoft.com/office/drawing/2014/main" id="{93B029B5-4000-9F22-367A-EB1DF2F5ACDD}"/>
                </a:ext>
              </a:extLst>
            </p:cNvPr>
            <p:cNvSpPr/>
            <p:nvPr/>
          </p:nvSpPr>
          <p:spPr bwMode="auto">
            <a:xfrm>
              <a:off x="10760075" y="6788150"/>
              <a:ext cx="107950" cy="42862"/>
            </a:xfrm>
            <a:custGeom>
              <a:avLst/>
              <a:gdLst>
                <a:gd name="T0" fmla="*/ 18 w 34"/>
                <a:gd name="T1" fmla="*/ 11 h 11"/>
                <a:gd name="T2" fmla="*/ 0 w 34"/>
                <a:gd name="T3" fmla="*/ 5 h 11"/>
                <a:gd name="T4" fmla="*/ 17 w 34"/>
                <a:gd name="T5" fmla="*/ 0 h 11"/>
                <a:gd name="T6" fmla="*/ 34 w 34"/>
                <a:gd name="T7" fmla="*/ 6 h 11"/>
                <a:gd name="T8" fmla="*/ 18 w 34"/>
                <a:gd name="T9" fmla="*/ 11 h 11"/>
              </a:gdLst>
              <a:ahLst/>
              <a:cxnLst>
                <a:cxn ang="0">
                  <a:pos x="T0" y="T1"/>
                </a:cxn>
                <a:cxn ang="0">
                  <a:pos x="T2" y="T3"/>
                </a:cxn>
                <a:cxn ang="0">
                  <a:pos x="T4" y="T5"/>
                </a:cxn>
                <a:cxn ang="0">
                  <a:pos x="T6" y="T7"/>
                </a:cxn>
                <a:cxn ang="0">
                  <a:pos x="T8" y="T9"/>
                </a:cxn>
              </a:cxnLst>
              <a:rect l="0" t="0" r="r" b="b"/>
              <a:pathLst>
                <a:path w="34" h="11">
                  <a:moveTo>
                    <a:pt x="18" y="11"/>
                  </a:moveTo>
                  <a:cubicBezTo>
                    <a:pt x="8" y="11"/>
                    <a:pt x="0" y="10"/>
                    <a:pt x="0" y="5"/>
                  </a:cubicBezTo>
                  <a:cubicBezTo>
                    <a:pt x="0" y="1"/>
                    <a:pt x="8" y="0"/>
                    <a:pt x="17" y="0"/>
                  </a:cubicBezTo>
                  <a:cubicBezTo>
                    <a:pt x="26" y="0"/>
                    <a:pt x="34" y="1"/>
                    <a:pt x="34" y="6"/>
                  </a:cubicBezTo>
                  <a:cubicBezTo>
                    <a:pt x="34" y="10"/>
                    <a:pt x="27" y="11"/>
                    <a:pt x="18"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43">
              <a:extLst>
                <a:ext uri="{FF2B5EF4-FFF2-40B4-BE49-F238E27FC236}">
                  <a16:creationId xmlns:a16="http://schemas.microsoft.com/office/drawing/2014/main" id="{8F219553-91E3-DB72-ABCA-A93ACA089166}"/>
                </a:ext>
              </a:extLst>
            </p:cNvPr>
            <p:cNvSpPr/>
            <p:nvPr/>
          </p:nvSpPr>
          <p:spPr bwMode="auto">
            <a:xfrm>
              <a:off x="3562350" y="6675438"/>
              <a:ext cx="123825" cy="46037"/>
            </a:xfrm>
            <a:custGeom>
              <a:avLst/>
              <a:gdLst>
                <a:gd name="T0" fmla="*/ 18 w 39"/>
                <a:gd name="T1" fmla="*/ 0 h 12"/>
                <a:gd name="T2" fmla="*/ 39 w 39"/>
                <a:gd name="T3" fmla="*/ 5 h 12"/>
                <a:gd name="T4" fmla="*/ 29 w 39"/>
                <a:gd name="T5" fmla="*/ 6 h 12"/>
                <a:gd name="T6" fmla="*/ 14 w 39"/>
                <a:gd name="T7" fmla="*/ 12 h 12"/>
                <a:gd name="T8" fmla="*/ 1 w 39"/>
                <a:gd name="T9" fmla="*/ 8 h 12"/>
                <a:gd name="T10" fmla="*/ 15 w 39"/>
                <a:gd name="T11" fmla="*/ 1 h 12"/>
                <a:gd name="T12" fmla="*/ 18 w 3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9" h="12">
                  <a:moveTo>
                    <a:pt x="18" y="0"/>
                  </a:moveTo>
                  <a:cubicBezTo>
                    <a:pt x="26" y="1"/>
                    <a:pt x="33" y="2"/>
                    <a:pt x="39" y="5"/>
                  </a:cubicBezTo>
                  <a:cubicBezTo>
                    <a:pt x="36" y="5"/>
                    <a:pt x="30" y="3"/>
                    <a:pt x="29" y="6"/>
                  </a:cubicBezTo>
                  <a:cubicBezTo>
                    <a:pt x="29" y="10"/>
                    <a:pt x="24" y="12"/>
                    <a:pt x="14" y="12"/>
                  </a:cubicBezTo>
                  <a:cubicBezTo>
                    <a:pt x="8" y="12"/>
                    <a:pt x="3" y="10"/>
                    <a:pt x="1" y="8"/>
                  </a:cubicBezTo>
                  <a:cubicBezTo>
                    <a:pt x="0" y="4"/>
                    <a:pt x="7" y="2"/>
                    <a:pt x="15" y="1"/>
                  </a:cubicBezTo>
                  <a:cubicBezTo>
                    <a:pt x="16" y="1"/>
                    <a:pt x="17" y="0"/>
                    <a:pt x="18" y="0"/>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44">
              <a:extLst>
                <a:ext uri="{FF2B5EF4-FFF2-40B4-BE49-F238E27FC236}">
                  <a16:creationId xmlns:a16="http://schemas.microsoft.com/office/drawing/2014/main" id="{B380F80A-D3CD-D382-CD68-608396120268}"/>
                </a:ext>
              </a:extLst>
            </p:cNvPr>
            <p:cNvSpPr/>
            <p:nvPr/>
          </p:nvSpPr>
          <p:spPr bwMode="auto">
            <a:xfrm>
              <a:off x="358775" y="6332538"/>
              <a:ext cx="114300" cy="50800"/>
            </a:xfrm>
            <a:custGeom>
              <a:avLst/>
              <a:gdLst>
                <a:gd name="T0" fmla="*/ 0 w 36"/>
                <a:gd name="T1" fmla="*/ 6 h 13"/>
                <a:gd name="T2" fmla="*/ 22 w 36"/>
                <a:gd name="T3" fmla="*/ 0 h 13"/>
                <a:gd name="T4" fmla="*/ 34 w 36"/>
                <a:gd name="T5" fmla="*/ 7 h 13"/>
                <a:gd name="T6" fmla="*/ 23 w 36"/>
                <a:gd name="T7" fmla="*/ 12 h 13"/>
                <a:gd name="T8" fmla="*/ 10 w 36"/>
                <a:gd name="T9" fmla="*/ 10 h 13"/>
                <a:gd name="T10" fmla="*/ 0 w 36"/>
                <a:gd name="T11" fmla="*/ 6 h 13"/>
              </a:gdLst>
              <a:ahLst/>
              <a:cxnLst>
                <a:cxn ang="0">
                  <a:pos x="T0" y="T1"/>
                </a:cxn>
                <a:cxn ang="0">
                  <a:pos x="T2" y="T3"/>
                </a:cxn>
                <a:cxn ang="0">
                  <a:pos x="T4" y="T5"/>
                </a:cxn>
                <a:cxn ang="0">
                  <a:pos x="T6" y="T7"/>
                </a:cxn>
                <a:cxn ang="0">
                  <a:pos x="T8" y="T9"/>
                </a:cxn>
                <a:cxn ang="0">
                  <a:pos x="T10" y="T11"/>
                </a:cxn>
              </a:cxnLst>
              <a:rect l="0" t="0" r="r" b="b"/>
              <a:pathLst>
                <a:path w="36" h="13">
                  <a:moveTo>
                    <a:pt x="0" y="6"/>
                  </a:moveTo>
                  <a:cubicBezTo>
                    <a:pt x="6" y="3"/>
                    <a:pt x="14" y="1"/>
                    <a:pt x="22" y="0"/>
                  </a:cubicBezTo>
                  <a:cubicBezTo>
                    <a:pt x="27" y="2"/>
                    <a:pt x="36" y="3"/>
                    <a:pt x="34" y="7"/>
                  </a:cubicBezTo>
                  <a:cubicBezTo>
                    <a:pt x="33" y="10"/>
                    <a:pt x="29" y="11"/>
                    <a:pt x="23" y="12"/>
                  </a:cubicBezTo>
                  <a:cubicBezTo>
                    <a:pt x="18" y="13"/>
                    <a:pt x="14" y="12"/>
                    <a:pt x="10" y="10"/>
                  </a:cubicBezTo>
                  <a:cubicBezTo>
                    <a:pt x="6" y="9"/>
                    <a:pt x="7" y="6"/>
                    <a:pt x="0" y="6"/>
                  </a:cubicBezTo>
                  <a:close/>
                </a:path>
              </a:pathLst>
            </a:custGeom>
            <a:solidFill>
              <a:srgbClr val="E3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45">
              <a:extLst>
                <a:ext uri="{FF2B5EF4-FFF2-40B4-BE49-F238E27FC236}">
                  <a16:creationId xmlns:a16="http://schemas.microsoft.com/office/drawing/2014/main" id="{320E971E-5D64-6A14-CBE4-CE200F4D40BC}"/>
                </a:ext>
              </a:extLst>
            </p:cNvPr>
            <p:cNvSpPr/>
            <p:nvPr/>
          </p:nvSpPr>
          <p:spPr bwMode="auto">
            <a:xfrm>
              <a:off x="69850" y="6457950"/>
              <a:ext cx="88900" cy="42862"/>
            </a:xfrm>
            <a:custGeom>
              <a:avLst/>
              <a:gdLst>
                <a:gd name="T0" fmla="*/ 28 w 28"/>
                <a:gd name="T1" fmla="*/ 6 h 11"/>
                <a:gd name="T2" fmla="*/ 15 w 28"/>
                <a:gd name="T3" fmla="*/ 11 h 11"/>
                <a:gd name="T4" fmla="*/ 0 w 28"/>
                <a:gd name="T5" fmla="*/ 6 h 11"/>
                <a:gd name="T6" fmla="*/ 16 w 28"/>
                <a:gd name="T7" fmla="*/ 0 h 11"/>
                <a:gd name="T8" fmla="*/ 28 w 28"/>
                <a:gd name="T9" fmla="*/ 6 h 11"/>
              </a:gdLst>
              <a:ahLst/>
              <a:cxnLst>
                <a:cxn ang="0">
                  <a:pos x="T0" y="T1"/>
                </a:cxn>
                <a:cxn ang="0">
                  <a:pos x="T2" y="T3"/>
                </a:cxn>
                <a:cxn ang="0">
                  <a:pos x="T4" y="T5"/>
                </a:cxn>
                <a:cxn ang="0">
                  <a:pos x="T6" y="T7"/>
                </a:cxn>
                <a:cxn ang="0">
                  <a:pos x="T8" y="T9"/>
                </a:cxn>
              </a:cxnLst>
              <a:rect l="0" t="0" r="r" b="b"/>
              <a:pathLst>
                <a:path w="28" h="11">
                  <a:moveTo>
                    <a:pt x="28" y="6"/>
                  </a:moveTo>
                  <a:cubicBezTo>
                    <a:pt x="28" y="9"/>
                    <a:pt x="24" y="11"/>
                    <a:pt x="15" y="11"/>
                  </a:cubicBezTo>
                  <a:cubicBezTo>
                    <a:pt x="6" y="11"/>
                    <a:pt x="0" y="9"/>
                    <a:pt x="0" y="6"/>
                  </a:cubicBezTo>
                  <a:cubicBezTo>
                    <a:pt x="0" y="2"/>
                    <a:pt x="6" y="0"/>
                    <a:pt x="16" y="0"/>
                  </a:cubicBezTo>
                  <a:cubicBezTo>
                    <a:pt x="25" y="0"/>
                    <a:pt x="28" y="2"/>
                    <a:pt x="28"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46">
              <a:extLst>
                <a:ext uri="{FF2B5EF4-FFF2-40B4-BE49-F238E27FC236}">
                  <a16:creationId xmlns:a16="http://schemas.microsoft.com/office/drawing/2014/main" id="{D45EDCDA-AD4C-1AF6-AF25-E6EC6749FE01}"/>
                </a:ext>
              </a:extLst>
            </p:cNvPr>
            <p:cNvSpPr/>
            <p:nvPr/>
          </p:nvSpPr>
          <p:spPr bwMode="auto">
            <a:xfrm>
              <a:off x="7683500" y="6838950"/>
              <a:ext cx="88900" cy="42862"/>
            </a:xfrm>
            <a:custGeom>
              <a:avLst/>
              <a:gdLst>
                <a:gd name="T0" fmla="*/ 28 w 28"/>
                <a:gd name="T1" fmla="*/ 5 h 11"/>
                <a:gd name="T2" fmla="*/ 16 w 28"/>
                <a:gd name="T3" fmla="*/ 11 h 11"/>
                <a:gd name="T4" fmla="*/ 0 w 28"/>
                <a:gd name="T5" fmla="*/ 6 h 11"/>
                <a:gd name="T6" fmla="*/ 16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8" y="9"/>
                    <a:pt x="24" y="11"/>
                    <a:pt x="16" y="11"/>
                  </a:cubicBezTo>
                  <a:cubicBezTo>
                    <a:pt x="7" y="11"/>
                    <a:pt x="0" y="9"/>
                    <a:pt x="0" y="6"/>
                  </a:cubicBezTo>
                  <a:cubicBezTo>
                    <a:pt x="0" y="2"/>
                    <a:pt x="6" y="0"/>
                    <a:pt x="16" y="0"/>
                  </a:cubicBezTo>
                  <a:cubicBezTo>
                    <a:pt x="25" y="0"/>
                    <a:pt x="28" y="2"/>
                    <a:pt x="28"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47">
              <a:extLst>
                <a:ext uri="{FF2B5EF4-FFF2-40B4-BE49-F238E27FC236}">
                  <a16:creationId xmlns:a16="http://schemas.microsoft.com/office/drawing/2014/main" id="{156895E9-D873-1809-FB20-C1227B85BE5E}"/>
                </a:ext>
              </a:extLst>
            </p:cNvPr>
            <p:cNvSpPr/>
            <p:nvPr/>
          </p:nvSpPr>
          <p:spPr bwMode="auto">
            <a:xfrm>
              <a:off x="10521950" y="6811963"/>
              <a:ext cx="92075" cy="42862"/>
            </a:xfrm>
            <a:custGeom>
              <a:avLst/>
              <a:gdLst>
                <a:gd name="T0" fmla="*/ 0 w 29"/>
                <a:gd name="T1" fmla="*/ 6 h 11"/>
                <a:gd name="T2" fmla="*/ 13 w 29"/>
                <a:gd name="T3" fmla="*/ 0 h 11"/>
                <a:gd name="T4" fmla="*/ 29 w 29"/>
                <a:gd name="T5" fmla="*/ 6 h 11"/>
                <a:gd name="T6" fmla="*/ 13 w 29"/>
                <a:gd name="T7" fmla="*/ 11 h 11"/>
                <a:gd name="T8" fmla="*/ 0 w 29"/>
                <a:gd name="T9" fmla="*/ 6 h 11"/>
              </a:gdLst>
              <a:ahLst/>
              <a:cxnLst>
                <a:cxn ang="0">
                  <a:pos x="T0" y="T1"/>
                </a:cxn>
                <a:cxn ang="0">
                  <a:pos x="T2" y="T3"/>
                </a:cxn>
                <a:cxn ang="0">
                  <a:pos x="T4" y="T5"/>
                </a:cxn>
                <a:cxn ang="0">
                  <a:pos x="T6" y="T7"/>
                </a:cxn>
                <a:cxn ang="0">
                  <a:pos x="T8" y="T9"/>
                </a:cxn>
              </a:cxnLst>
              <a:rect l="0" t="0" r="r" b="b"/>
              <a:pathLst>
                <a:path w="28" h="11">
                  <a:moveTo>
                    <a:pt x="0" y="6"/>
                  </a:moveTo>
                  <a:cubicBezTo>
                    <a:pt x="0" y="3"/>
                    <a:pt x="4" y="0"/>
                    <a:pt x="13" y="0"/>
                  </a:cubicBezTo>
                  <a:cubicBezTo>
                    <a:pt x="22" y="0"/>
                    <a:pt x="29" y="2"/>
                    <a:pt x="29" y="6"/>
                  </a:cubicBezTo>
                  <a:cubicBezTo>
                    <a:pt x="28" y="9"/>
                    <a:pt x="22" y="11"/>
                    <a:pt x="13" y="11"/>
                  </a:cubicBezTo>
                  <a:cubicBezTo>
                    <a:pt x="4" y="11"/>
                    <a:pt x="1" y="9"/>
                    <a:pt x="0"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48">
              <a:extLst>
                <a:ext uri="{FF2B5EF4-FFF2-40B4-BE49-F238E27FC236}">
                  <a16:creationId xmlns:a16="http://schemas.microsoft.com/office/drawing/2014/main" id="{7342BBE0-453B-7A55-96AE-6AB7A6947378}"/>
                </a:ext>
              </a:extLst>
            </p:cNvPr>
            <p:cNvSpPr/>
            <p:nvPr/>
          </p:nvSpPr>
          <p:spPr bwMode="auto">
            <a:xfrm>
              <a:off x="11360150" y="6823075"/>
              <a:ext cx="92075" cy="42862"/>
            </a:xfrm>
            <a:custGeom>
              <a:avLst/>
              <a:gdLst>
                <a:gd name="T0" fmla="*/ 15 w 29"/>
                <a:gd name="T1" fmla="*/ 0 h 11"/>
                <a:gd name="T2" fmla="*/ 29 w 29"/>
                <a:gd name="T3" fmla="*/ 5 h 11"/>
                <a:gd name="T4" fmla="*/ 15 w 29"/>
                <a:gd name="T5" fmla="*/ 11 h 11"/>
                <a:gd name="T6" fmla="*/ 1 w 29"/>
                <a:gd name="T7" fmla="*/ 6 h 11"/>
                <a:gd name="T8" fmla="*/ 15 w 29"/>
                <a:gd name="T9" fmla="*/ 0 h 11"/>
              </a:gdLst>
              <a:ahLst/>
              <a:cxnLst>
                <a:cxn ang="0">
                  <a:pos x="T0" y="T1"/>
                </a:cxn>
                <a:cxn ang="0">
                  <a:pos x="T2" y="T3"/>
                </a:cxn>
                <a:cxn ang="0">
                  <a:pos x="T4" y="T5"/>
                </a:cxn>
                <a:cxn ang="0">
                  <a:pos x="T6" y="T7"/>
                </a:cxn>
                <a:cxn ang="0">
                  <a:pos x="T8" y="T9"/>
                </a:cxn>
              </a:cxnLst>
              <a:rect l="0" t="0" r="r" b="b"/>
              <a:pathLst>
                <a:path w="28" h="11">
                  <a:moveTo>
                    <a:pt x="15" y="0"/>
                  </a:moveTo>
                  <a:cubicBezTo>
                    <a:pt x="23" y="0"/>
                    <a:pt x="29" y="2"/>
                    <a:pt x="29" y="5"/>
                  </a:cubicBezTo>
                  <a:cubicBezTo>
                    <a:pt x="29" y="9"/>
                    <a:pt x="24" y="11"/>
                    <a:pt x="15" y="11"/>
                  </a:cubicBezTo>
                  <a:cubicBezTo>
                    <a:pt x="8" y="11"/>
                    <a:pt x="1" y="9"/>
                    <a:pt x="1" y="6"/>
                  </a:cubicBezTo>
                  <a:cubicBezTo>
                    <a:pt x="0" y="2"/>
                    <a:pt x="6" y="0"/>
                    <a:pt x="15"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49">
              <a:extLst>
                <a:ext uri="{FF2B5EF4-FFF2-40B4-BE49-F238E27FC236}">
                  <a16:creationId xmlns:a16="http://schemas.microsoft.com/office/drawing/2014/main" id="{D9D97F85-C544-A257-7168-F7056BC29C13}"/>
                </a:ext>
              </a:extLst>
            </p:cNvPr>
            <p:cNvSpPr/>
            <p:nvPr/>
          </p:nvSpPr>
          <p:spPr bwMode="auto">
            <a:xfrm>
              <a:off x="41275" y="6503988"/>
              <a:ext cx="88900" cy="46037"/>
            </a:xfrm>
            <a:custGeom>
              <a:avLst/>
              <a:gdLst>
                <a:gd name="T0" fmla="*/ 15 w 28"/>
                <a:gd name="T1" fmla="*/ 12 h 12"/>
                <a:gd name="T2" fmla="*/ 0 w 28"/>
                <a:gd name="T3" fmla="*/ 7 h 12"/>
                <a:gd name="T4" fmla="*/ 14 w 28"/>
                <a:gd name="T5" fmla="*/ 0 h 12"/>
                <a:gd name="T6" fmla="*/ 28 w 28"/>
                <a:gd name="T7" fmla="*/ 6 h 12"/>
                <a:gd name="T8" fmla="*/ 15 w 28"/>
                <a:gd name="T9" fmla="*/ 12 h 12"/>
              </a:gdLst>
              <a:ahLst/>
              <a:cxnLst>
                <a:cxn ang="0">
                  <a:pos x="T0" y="T1"/>
                </a:cxn>
                <a:cxn ang="0">
                  <a:pos x="T2" y="T3"/>
                </a:cxn>
                <a:cxn ang="0">
                  <a:pos x="T4" y="T5"/>
                </a:cxn>
                <a:cxn ang="0">
                  <a:pos x="T6" y="T7"/>
                </a:cxn>
                <a:cxn ang="0">
                  <a:pos x="T8" y="T9"/>
                </a:cxn>
              </a:cxnLst>
              <a:rect l="0" t="0" r="r" b="b"/>
              <a:pathLst>
                <a:path w="28" h="12">
                  <a:moveTo>
                    <a:pt x="15" y="12"/>
                  </a:moveTo>
                  <a:cubicBezTo>
                    <a:pt x="6" y="11"/>
                    <a:pt x="0" y="10"/>
                    <a:pt x="0" y="7"/>
                  </a:cubicBezTo>
                  <a:cubicBezTo>
                    <a:pt x="0" y="3"/>
                    <a:pt x="5" y="0"/>
                    <a:pt x="14" y="0"/>
                  </a:cubicBezTo>
                  <a:cubicBezTo>
                    <a:pt x="22" y="0"/>
                    <a:pt x="28" y="3"/>
                    <a:pt x="28" y="6"/>
                  </a:cubicBezTo>
                  <a:cubicBezTo>
                    <a:pt x="28" y="9"/>
                    <a:pt x="24" y="12"/>
                    <a:pt x="15" y="12"/>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50">
              <a:extLst>
                <a:ext uri="{FF2B5EF4-FFF2-40B4-BE49-F238E27FC236}">
                  <a16:creationId xmlns:a16="http://schemas.microsoft.com/office/drawing/2014/main" id="{56557276-EACF-4928-118A-551DF474933E}"/>
                </a:ext>
              </a:extLst>
            </p:cNvPr>
            <p:cNvSpPr/>
            <p:nvPr/>
          </p:nvSpPr>
          <p:spPr bwMode="auto">
            <a:xfrm>
              <a:off x="10623550" y="6826250"/>
              <a:ext cx="92075" cy="42862"/>
            </a:xfrm>
            <a:custGeom>
              <a:avLst/>
              <a:gdLst>
                <a:gd name="T0" fmla="*/ 29 w 29"/>
                <a:gd name="T1" fmla="*/ 5 h 11"/>
                <a:gd name="T2" fmla="*/ 17 w 29"/>
                <a:gd name="T3" fmla="*/ 11 h 11"/>
                <a:gd name="T4" fmla="*/ 1 w 29"/>
                <a:gd name="T5" fmla="*/ 5 h 11"/>
                <a:gd name="T6" fmla="*/ 14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9" y="8"/>
                    <a:pt x="25" y="11"/>
                    <a:pt x="17" y="11"/>
                  </a:cubicBezTo>
                  <a:cubicBezTo>
                    <a:pt x="7" y="11"/>
                    <a:pt x="1" y="9"/>
                    <a:pt x="1" y="5"/>
                  </a:cubicBezTo>
                  <a:cubicBezTo>
                    <a:pt x="0" y="2"/>
                    <a:pt x="6" y="0"/>
                    <a:pt x="14" y="0"/>
                  </a:cubicBezTo>
                  <a:cubicBezTo>
                    <a:pt x="22" y="0"/>
                    <a:pt x="29" y="1"/>
                    <a:pt x="29"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51">
              <a:extLst>
                <a:ext uri="{FF2B5EF4-FFF2-40B4-BE49-F238E27FC236}">
                  <a16:creationId xmlns:a16="http://schemas.microsoft.com/office/drawing/2014/main" id="{431D374F-A947-015D-760F-5B1122F10EE5}"/>
                </a:ext>
              </a:extLst>
            </p:cNvPr>
            <p:cNvSpPr/>
            <p:nvPr/>
          </p:nvSpPr>
          <p:spPr bwMode="auto">
            <a:xfrm>
              <a:off x="11017250" y="6811963"/>
              <a:ext cx="92075" cy="42862"/>
            </a:xfrm>
            <a:custGeom>
              <a:avLst/>
              <a:gdLst>
                <a:gd name="T0" fmla="*/ 28 w 29"/>
                <a:gd name="T1" fmla="*/ 4 h 11"/>
                <a:gd name="T2" fmla="*/ 15 w 29"/>
                <a:gd name="T3" fmla="*/ 11 h 11"/>
                <a:gd name="T4" fmla="*/ 0 w 29"/>
                <a:gd name="T5" fmla="*/ 6 h 11"/>
                <a:gd name="T6" fmla="*/ 14 w 29"/>
                <a:gd name="T7" fmla="*/ 0 h 11"/>
                <a:gd name="T8" fmla="*/ 28 w 29"/>
                <a:gd name="T9" fmla="*/ 4 h 11"/>
              </a:gdLst>
              <a:ahLst/>
              <a:cxnLst>
                <a:cxn ang="0">
                  <a:pos x="T0" y="T1"/>
                </a:cxn>
                <a:cxn ang="0">
                  <a:pos x="T2" y="T3"/>
                </a:cxn>
                <a:cxn ang="0">
                  <a:pos x="T4" y="T5"/>
                </a:cxn>
                <a:cxn ang="0">
                  <a:pos x="T6" y="T7"/>
                </a:cxn>
                <a:cxn ang="0">
                  <a:pos x="T8" y="T9"/>
                </a:cxn>
              </a:cxnLst>
              <a:rect l="0" t="0" r="r" b="b"/>
              <a:pathLst>
                <a:path w="28" h="11">
                  <a:moveTo>
                    <a:pt x="28" y="4"/>
                  </a:moveTo>
                  <a:cubicBezTo>
                    <a:pt x="28" y="9"/>
                    <a:pt x="24" y="11"/>
                    <a:pt x="15" y="11"/>
                  </a:cubicBezTo>
                  <a:cubicBezTo>
                    <a:pt x="6" y="11"/>
                    <a:pt x="0" y="9"/>
                    <a:pt x="0" y="6"/>
                  </a:cubicBezTo>
                  <a:cubicBezTo>
                    <a:pt x="0" y="3"/>
                    <a:pt x="6" y="0"/>
                    <a:pt x="14" y="0"/>
                  </a:cubicBezTo>
                  <a:cubicBezTo>
                    <a:pt x="23" y="0"/>
                    <a:pt x="29" y="2"/>
                    <a:pt x="28"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52">
              <a:extLst>
                <a:ext uri="{FF2B5EF4-FFF2-40B4-BE49-F238E27FC236}">
                  <a16:creationId xmlns:a16="http://schemas.microsoft.com/office/drawing/2014/main" id="{026395B7-1DCE-373D-B618-EF26F9D673B1}"/>
                </a:ext>
              </a:extLst>
            </p:cNvPr>
            <p:cNvSpPr/>
            <p:nvPr/>
          </p:nvSpPr>
          <p:spPr bwMode="auto">
            <a:xfrm>
              <a:off x="7820025" y="6799263"/>
              <a:ext cx="88900" cy="42862"/>
            </a:xfrm>
            <a:custGeom>
              <a:avLst/>
              <a:gdLst>
                <a:gd name="T0" fmla="*/ 16 w 28"/>
                <a:gd name="T1" fmla="*/ 11 h 11"/>
                <a:gd name="T2" fmla="*/ 0 w 28"/>
                <a:gd name="T3" fmla="*/ 6 h 11"/>
                <a:gd name="T4" fmla="*/ 14 w 28"/>
                <a:gd name="T5" fmla="*/ 0 h 11"/>
                <a:gd name="T6" fmla="*/ 28 w 28"/>
                <a:gd name="T7" fmla="*/ 5 h 11"/>
                <a:gd name="T8" fmla="*/ 16 w 28"/>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5" y="11"/>
                    <a:pt x="0" y="9"/>
                    <a:pt x="0" y="6"/>
                  </a:cubicBezTo>
                  <a:cubicBezTo>
                    <a:pt x="0" y="2"/>
                    <a:pt x="5" y="0"/>
                    <a:pt x="14" y="0"/>
                  </a:cubicBezTo>
                  <a:cubicBezTo>
                    <a:pt x="22" y="0"/>
                    <a:pt x="28" y="2"/>
                    <a:pt x="28" y="5"/>
                  </a:cubicBezTo>
                  <a:cubicBezTo>
                    <a:pt x="27" y="9"/>
                    <a:pt x="23" y="11"/>
                    <a:pt x="16"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53">
              <a:extLst>
                <a:ext uri="{FF2B5EF4-FFF2-40B4-BE49-F238E27FC236}">
                  <a16:creationId xmlns:a16="http://schemas.microsoft.com/office/drawing/2014/main" id="{B54D35AA-6CE8-1710-658C-C2864E42F693}"/>
                </a:ext>
              </a:extLst>
            </p:cNvPr>
            <p:cNvSpPr/>
            <p:nvPr/>
          </p:nvSpPr>
          <p:spPr bwMode="auto">
            <a:xfrm>
              <a:off x="11125200" y="6799263"/>
              <a:ext cx="85725" cy="42862"/>
            </a:xfrm>
            <a:custGeom>
              <a:avLst/>
              <a:gdLst>
                <a:gd name="T0" fmla="*/ 13 w 27"/>
                <a:gd name="T1" fmla="*/ 0 h 11"/>
                <a:gd name="T2" fmla="*/ 27 w 27"/>
                <a:gd name="T3" fmla="*/ 5 h 11"/>
                <a:gd name="T4" fmla="*/ 13 w 27"/>
                <a:gd name="T5" fmla="*/ 11 h 11"/>
                <a:gd name="T6" fmla="*/ 0 w 27"/>
                <a:gd name="T7" fmla="*/ 6 h 11"/>
                <a:gd name="T8" fmla="*/ 13 w 27"/>
                <a:gd name="T9" fmla="*/ 0 h 11"/>
              </a:gdLst>
              <a:ahLst/>
              <a:cxnLst>
                <a:cxn ang="0">
                  <a:pos x="T0" y="T1"/>
                </a:cxn>
                <a:cxn ang="0">
                  <a:pos x="T2" y="T3"/>
                </a:cxn>
                <a:cxn ang="0">
                  <a:pos x="T4" y="T5"/>
                </a:cxn>
                <a:cxn ang="0">
                  <a:pos x="T6" y="T7"/>
                </a:cxn>
                <a:cxn ang="0">
                  <a:pos x="T8" y="T9"/>
                </a:cxn>
              </a:cxnLst>
              <a:rect l="0" t="0" r="r" b="b"/>
              <a:pathLst>
                <a:path w="27" h="11">
                  <a:moveTo>
                    <a:pt x="13" y="0"/>
                  </a:moveTo>
                  <a:cubicBezTo>
                    <a:pt x="22" y="0"/>
                    <a:pt x="27" y="2"/>
                    <a:pt x="27" y="5"/>
                  </a:cubicBezTo>
                  <a:cubicBezTo>
                    <a:pt x="27" y="8"/>
                    <a:pt x="22" y="11"/>
                    <a:pt x="13" y="11"/>
                  </a:cubicBezTo>
                  <a:cubicBezTo>
                    <a:pt x="4" y="11"/>
                    <a:pt x="0" y="9"/>
                    <a:pt x="0" y="6"/>
                  </a:cubicBezTo>
                  <a:cubicBezTo>
                    <a:pt x="0" y="2"/>
                    <a:pt x="4" y="0"/>
                    <a:pt x="13"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54">
              <a:extLst>
                <a:ext uri="{FF2B5EF4-FFF2-40B4-BE49-F238E27FC236}">
                  <a16:creationId xmlns:a16="http://schemas.microsoft.com/office/drawing/2014/main" id="{0ED44295-94C1-DD94-67AD-A6F2425B1547}"/>
                </a:ext>
              </a:extLst>
            </p:cNvPr>
            <p:cNvSpPr/>
            <p:nvPr/>
          </p:nvSpPr>
          <p:spPr bwMode="auto">
            <a:xfrm>
              <a:off x="495300" y="6297613"/>
              <a:ext cx="123825" cy="53975"/>
            </a:xfrm>
            <a:custGeom>
              <a:avLst/>
              <a:gdLst>
                <a:gd name="T0" fmla="*/ 0 w 39"/>
                <a:gd name="T1" fmla="*/ 5 h 14"/>
                <a:gd name="T2" fmla="*/ 29 w 39"/>
                <a:gd name="T3" fmla="*/ 0 h 14"/>
                <a:gd name="T4" fmla="*/ 30 w 39"/>
                <a:gd name="T5" fmla="*/ 9 h 14"/>
                <a:gd name="T6" fmla="*/ 6 w 39"/>
                <a:gd name="T7" fmla="*/ 8 h 14"/>
                <a:gd name="T8" fmla="*/ 0 w 39"/>
                <a:gd name="T9" fmla="*/ 5 h 14"/>
              </a:gdLst>
              <a:ahLst/>
              <a:cxnLst>
                <a:cxn ang="0">
                  <a:pos x="T0" y="T1"/>
                </a:cxn>
                <a:cxn ang="0">
                  <a:pos x="T2" y="T3"/>
                </a:cxn>
                <a:cxn ang="0">
                  <a:pos x="T4" y="T5"/>
                </a:cxn>
                <a:cxn ang="0">
                  <a:pos x="T6" y="T7"/>
                </a:cxn>
                <a:cxn ang="0">
                  <a:pos x="T8" y="T9"/>
                </a:cxn>
              </a:cxnLst>
              <a:rect l="0" t="0" r="r" b="b"/>
              <a:pathLst>
                <a:path w="39" h="14">
                  <a:moveTo>
                    <a:pt x="0" y="5"/>
                  </a:moveTo>
                  <a:cubicBezTo>
                    <a:pt x="9" y="3"/>
                    <a:pt x="19" y="1"/>
                    <a:pt x="29" y="0"/>
                  </a:cubicBezTo>
                  <a:cubicBezTo>
                    <a:pt x="28" y="3"/>
                    <a:pt x="39" y="6"/>
                    <a:pt x="30" y="9"/>
                  </a:cubicBezTo>
                  <a:cubicBezTo>
                    <a:pt x="20" y="14"/>
                    <a:pt x="12" y="13"/>
                    <a:pt x="6" y="8"/>
                  </a:cubicBezTo>
                  <a:cubicBezTo>
                    <a:pt x="5" y="7"/>
                    <a:pt x="5" y="5"/>
                    <a:pt x="0" y="5"/>
                  </a:cubicBezTo>
                  <a:close/>
                </a:path>
              </a:pathLst>
            </a:custGeom>
            <a:solidFill>
              <a:srgbClr val="E2B1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55">
              <a:extLst>
                <a:ext uri="{FF2B5EF4-FFF2-40B4-BE49-F238E27FC236}">
                  <a16:creationId xmlns:a16="http://schemas.microsoft.com/office/drawing/2014/main" id="{C946C40D-23A3-DD4E-4431-47BDDAF29678}"/>
                </a:ext>
              </a:extLst>
            </p:cNvPr>
            <p:cNvSpPr/>
            <p:nvPr/>
          </p:nvSpPr>
          <p:spPr bwMode="auto">
            <a:xfrm>
              <a:off x="349250" y="6386513"/>
              <a:ext cx="92075" cy="42862"/>
            </a:xfrm>
            <a:custGeom>
              <a:avLst/>
              <a:gdLst>
                <a:gd name="T0" fmla="*/ 0 w 29"/>
                <a:gd name="T1" fmla="*/ 5 h 11"/>
                <a:gd name="T2" fmla="*/ 13 w 29"/>
                <a:gd name="T3" fmla="*/ 0 h 11"/>
                <a:gd name="T4" fmla="*/ 28 w 29"/>
                <a:gd name="T5" fmla="*/ 5 h 11"/>
                <a:gd name="T6" fmla="*/ 13 w 29"/>
                <a:gd name="T7" fmla="*/ 11 h 11"/>
                <a:gd name="T8" fmla="*/ 0 w 29"/>
                <a:gd name="T9" fmla="*/ 5 h 11"/>
              </a:gdLst>
              <a:ahLst/>
              <a:cxnLst>
                <a:cxn ang="0">
                  <a:pos x="T0" y="T1"/>
                </a:cxn>
                <a:cxn ang="0">
                  <a:pos x="T2" y="T3"/>
                </a:cxn>
                <a:cxn ang="0">
                  <a:pos x="T4" y="T5"/>
                </a:cxn>
                <a:cxn ang="0">
                  <a:pos x="T6" y="T7"/>
                </a:cxn>
                <a:cxn ang="0">
                  <a:pos x="T8" y="T9"/>
                </a:cxn>
              </a:cxnLst>
              <a:rect l="0" t="0" r="r" b="b"/>
              <a:pathLst>
                <a:path w="28" h="11">
                  <a:moveTo>
                    <a:pt x="0" y="5"/>
                  </a:moveTo>
                  <a:cubicBezTo>
                    <a:pt x="0" y="2"/>
                    <a:pt x="6" y="0"/>
                    <a:pt x="13" y="0"/>
                  </a:cubicBezTo>
                  <a:cubicBezTo>
                    <a:pt x="21" y="0"/>
                    <a:pt x="29" y="2"/>
                    <a:pt x="28" y="5"/>
                  </a:cubicBezTo>
                  <a:cubicBezTo>
                    <a:pt x="28" y="9"/>
                    <a:pt x="22" y="11"/>
                    <a:pt x="13" y="11"/>
                  </a:cubicBezTo>
                  <a:cubicBezTo>
                    <a:pt x="4" y="11"/>
                    <a:pt x="0" y="9"/>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72" name="Freeform 56">
              <a:extLst>
                <a:ext uri="{FF2B5EF4-FFF2-40B4-BE49-F238E27FC236}">
                  <a16:creationId xmlns:a16="http://schemas.microsoft.com/office/drawing/2014/main" id="{7B8450BC-B6B6-BA0B-A9A4-47A1683456BC}"/>
                </a:ext>
              </a:extLst>
            </p:cNvPr>
            <p:cNvSpPr/>
            <p:nvPr/>
          </p:nvSpPr>
          <p:spPr bwMode="auto">
            <a:xfrm>
              <a:off x="3705225" y="6702425"/>
              <a:ext cx="98425" cy="46037"/>
            </a:xfrm>
            <a:custGeom>
              <a:avLst/>
              <a:gdLst>
                <a:gd name="T0" fmla="*/ 7 w 31"/>
                <a:gd name="T1" fmla="*/ 0 h 12"/>
                <a:gd name="T2" fmla="*/ 30 w 31"/>
                <a:gd name="T3" fmla="*/ 3 h 12"/>
                <a:gd name="T4" fmla="*/ 29 w 31"/>
                <a:gd name="T5" fmla="*/ 8 h 12"/>
                <a:gd name="T6" fmla="*/ 10 w 31"/>
                <a:gd name="T7" fmla="*/ 11 h 12"/>
                <a:gd name="T8" fmla="*/ 2 w 31"/>
                <a:gd name="T9" fmla="*/ 4 h 12"/>
                <a:gd name="T10" fmla="*/ 7 w 31"/>
                <a:gd name="T11" fmla="*/ 0 h 12"/>
              </a:gdLst>
              <a:ahLst/>
              <a:cxnLst>
                <a:cxn ang="0">
                  <a:pos x="T0" y="T1"/>
                </a:cxn>
                <a:cxn ang="0">
                  <a:pos x="T2" y="T3"/>
                </a:cxn>
                <a:cxn ang="0">
                  <a:pos x="T4" y="T5"/>
                </a:cxn>
                <a:cxn ang="0">
                  <a:pos x="T6" y="T7"/>
                </a:cxn>
                <a:cxn ang="0">
                  <a:pos x="T8" y="T9"/>
                </a:cxn>
                <a:cxn ang="0">
                  <a:pos x="T10" y="T11"/>
                </a:cxn>
              </a:cxnLst>
              <a:rect l="0" t="0" r="r" b="b"/>
              <a:pathLst>
                <a:path w="31" h="12">
                  <a:moveTo>
                    <a:pt x="7" y="0"/>
                  </a:moveTo>
                  <a:cubicBezTo>
                    <a:pt x="15" y="1"/>
                    <a:pt x="23" y="2"/>
                    <a:pt x="30" y="3"/>
                  </a:cubicBezTo>
                  <a:cubicBezTo>
                    <a:pt x="30" y="5"/>
                    <a:pt x="31" y="7"/>
                    <a:pt x="29" y="8"/>
                  </a:cubicBezTo>
                  <a:cubicBezTo>
                    <a:pt x="26" y="12"/>
                    <a:pt x="17" y="12"/>
                    <a:pt x="10" y="11"/>
                  </a:cubicBezTo>
                  <a:cubicBezTo>
                    <a:pt x="2" y="10"/>
                    <a:pt x="0" y="7"/>
                    <a:pt x="2" y="4"/>
                  </a:cubicBezTo>
                  <a:cubicBezTo>
                    <a:pt x="3" y="3"/>
                    <a:pt x="6" y="1"/>
                    <a:pt x="7" y="0"/>
                  </a:cubicBezTo>
                  <a:close/>
                </a:path>
              </a:pathLst>
            </a:custGeom>
            <a:solidFill>
              <a:srgbClr val="E3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73" name="Freeform 57">
              <a:extLst>
                <a:ext uri="{FF2B5EF4-FFF2-40B4-BE49-F238E27FC236}">
                  <a16:creationId xmlns:a16="http://schemas.microsoft.com/office/drawing/2014/main" id="{65E0007D-7C6A-25A6-C1A8-AB5DDA0D2FE5}"/>
                </a:ext>
              </a:extLst>
            </p:cNvPr>
            <p:cNvSpPr/>
            <p:nvPr/>
          </p:nvSpPr>
          <p:spPr bwMode="auto">
            <a:xfrm>
              <a:off x="11255375" y="6838950"/>
              <a:ext cx="88900" cy="42862"/>
            </a:xfrm>
            <a:custGeom>
              <a:avLst/>
              <a:gdLst>
                <a:gd name="T0" fmla="*/ 28 w 28"/>
                <a:gd name="T1" fmla="*/ 6 h 11"/>
                <a:gd name="T2" fmla="*/ 14 w 28"/>
                <a:gd name="T3" fmla="*/ 11 h 11"/>
                <a:gd name="T4" fmla="*/ 0 w 28"/>
                <a:gd name="T5" fmla="*/ 5 h 11"/>
                <a:gd name="T6" fmla="*/ 15 w 28"/>
                <a:gd name="T7" fmla="*/ 0 h 11"/>
                <a:gd name="T8" fmla="*/ 28 w 28"/>
                <a:gd name="T9" fmla="*/ 6 h 11"/>
              </a:gdLst>
              <a:ahLst/>
              <a:cxnLst>
                <a:cxn ang="0">
                  <a:pos x="T0" y="T1"/>
                </a:cxn>
                <a:cxn ang="0">
                  <a:pos x="T2" y="T3"/>
                </a:cxn>
                <a:cxn ang="0">
                  <a:pos x="T4" y="T5"/>
                </a:cxn>
                <a:cxn ang="0">
                  <a:pos x="T6" y="T7"/>
                </a:cxn>
                <a:cxn ang="0">
                  <a:pos x="T8" y="T9"/>
                </a:cxn>
              </a:cxnLst>
              <a:rect l="0" t="0" r="r" b="b"/>
              <a:pathLst>
                <a:path w="28" h="11">
                  <a:moveTo>
                    <a:pt x="28" y="6"/>
                  </a:moveTo>
                  <a:cubicBezTo>
                    <a:pt x="28" y="9"/>
                    <a:pt x="22" y="11"/>
                    <a:pt x="14" y="11"/>
                  </a:cubicBezTo>
                  <a:cubicBezTo>
                    <a:pt x="5" y="11"/>
                    <a:pt x="0" y="8"/>
                    <a:pt x="0" y="5"/>
                  </a:cubicBezTo>
                  <a:cubicBezTo>
                    <a:pt x="0" y="2"/>
                    <a:pt x="6" y="0"/>
                    <a:pt x="15" y="0"/>
                  </a:cubicBezTo>
                  <a:cubicBezTo>
                    <a:pt x="24" y="0"/>
                    <a:pt x="27" y="2"/>
                    <a:pt x="28" y="6"/>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75" name="Freeform 58">
              <a:extLst>
                <a:ext uri="{FF2B5EF4-FFF2-40B4-BE49-F238E27FC236}">
                  <a16:creationId xmlns:a16="http://schemas.microsoft.com/office/drawing/2014/main" id="{1220394F-A350-DCE9-2209-D5CDA325DCBA}"/>
                </a:ext>
              </a:extLst>
            </p:cNvPr>
            <p:cNvSpPr/>
            <p:nvPr/>
          </p:nvSpPr>
          <p:spPr bwMode="auto">
            <a:xfrm>
              <a:off x="177800" y="6472238"/>
              <a:ext cx="88900" cy="42862"/>
            </a:xfrm>
            <a:custGeom>
              <a:avLst/>
              <a:gdLst>
                <a:gd name="T0" fmla="*/ 16 w 28"/>
                <a:gd name="T1" fmla="*/ 0 h 11"/>
                <a:gd name="T2" fmla="*/ 28 w 28"/>
                <a:gd name="T3" fmla="*/ 6 h 11"/>
                <a:gd name="T4" fmla="*/ 13 w 28"/>
                <a:gd name="T5" fmla="*/ 11 h 11"/>
                <a:gd name="T6" fmla="*/ 0 w 28"/>
                <a:gd name="T7" fmla="*/ 5 h 11"/>
                <a:gd name="T8" fmla="*/ 16 w 28"/>
                <a:gd name="T9" fmla="*/ 0 h 11"/>
              </a:gdLst>
              <a:ahLst/>
              <a:cxnLst>
                <a:cxn ang="0">
                  <a:pos x="T0" y="T1"/>
                </a:cxn>
                <a:cxn ang="0">
                  <a:pos x="T2" y="T3"/>
                </a:cxn>
                <a:cxn ang="0">
                  <a:pos x="T4" y="T5"/>
                </a:cxn>
                <a:cxn ang="0">
                  <a:pos x="T6" y="T7"/>
                </a:cxn>
                <a:cxn ang="0">
                  <a:pos x="T8" y="T9"/>
                </a:cxn>
              </a:cxnLst>
              <a:rect l="0" t="0" r="r" b="b"/>
              <a:pathLst>
                <a:path w="28" h="11">
                  <a:moveTo>
                    <a:pt x="16" y="0"/>
                  </a:moveTo>
                  <a:cubicBezTo>
                    <a:pt x="23" y="0"/>
                    <a:pt x="27" y="2"/>
                    <a:pt x="28" y="6"/>
                  </a:cubicBezTo>
                  <a:cubicBezTo>
                    <a:pt x="28" y="9"/>
                    <a:pt x="21" y="11"/>
                    <a:pt x="13" y="11"/>
                  </a:cubicBezTo>
                  <a:cubicBezTo>
                    <a:pt x="5" y="11"/>
                    <a:pt x="0" y="9"/>
                    <a:pt x="0" y="5"/>
                  </a:cubicBezTo>
                  <a:cubicBezTo>
                    <a:pt x="0" y="2"/>
                    <a:pt x="5" y="0"/>
                    <a:pt x="16"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76" name="Freeform 59">
              <a:extLst>
                <a:ext uri="{FF2B5EF4-FFF2-40B4-BE49-F238E27FC236}">
                  <a16:creationId xmlns:a16="http://schemas.microsoft.com/office/drawing/2014/main" id="{131A3804-CF15-4A05-E4E6-78DF94E495B1}"/>
                </a:ext>
              </a:extLst>
            </p:cNvPr>
            <p:cNvSpPr/>
            <p:nvPr/>
          </p:nvSpPr>
          <p:spPr bwMode="auto">
            <a:xfrm>
              <a:off x="142875" y="6523038"/>
              <a:ext cx="88900" cy="42862"/>
            </a:xfrm>
            <a:custGeom>
              <a:avLst/>
              <a:gdLst>
                <a:gd name="T0" fmla="*/ 28 w 28"/>
                <a:gd name="T1" fmla="*/ 5 h 11"/>
                <a:gd name="T2" fmla="*/ 15 w 28"/>
                <a:gd name="T3" fmla="*/ 11 h 11"/>
                <a:gd name="T4" fmla="*/ 0 w 28"/>
                <a:gd name="T5" fmla="*/ 6 h 11"/>
                <a:gd name="T6" fmla="*/ 14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7" y="9"/>
                    <a:pt x="24" y="11"/>
                    <a:pt x="15" y="11"/>
                  </a:cubicBezTo>
                  <a:cubicBezTo>
                    <a:pt x="6" y="11"/>
                    <a:pt x="0" y="9"/>
                    <a:pt x="0" y="6"/>
                  </a:cubicBezTo>
                  <a:cubicBezTo>
                    <a:pt x="0" y="3"/>
                    <a:pt x="5" y="0"/>
                    <a:pt x="14" y="0"/>
                  </a:cubicBezTo>
                  <a:cubicBezTo>
                    <a:pt x="25" y="0"/>
                    <a:pt x="26" y="3"/>
                    <a:pt x="28"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77" name="Freeform 60">
              <a:extLst>
                <a:ext uri="{FF2B5EF4-FFF2-40B4-BE49-F238E27FC236}">
                  <a16:creationId xmlns:a16="http://schemas.microsoft.com/office/drawing/2014/main" id="{A7CFDB24-F888-2F5F-8BE0-25CACFB2774F}"/>
                </a:ext>
              </a:extLst>
            </p:cNvPr>
            <p:cNvSpPr/>
            <p:nvPr/>
          </p:nvSpPr>
          <p:spPr bwMode="auto">
            <a:xfrm>
              <a:off x="3127375" y="6608763"/>
              <a:ext cx="92075" cy="39687"/>
            </a:xfrm>
            <a:custGeom>
              <a:avLst/>
              <a:gdLst>
                <a:gd name="T0" fmla="*/ 16 w 29"/>
                <a:gd name="T1" fmla="*/ 10 h 10"/>
                <a:gd name="T2" fmla="*/ 0 w 29"/>
                <a:gd name="T3" fmla="*/ 5 h 10"/>
                <a:gd name="T4" fmla="*/ 14 w 29"/>
                <a:gd name="T5" fmla="*/ 0 h 10"/>
                <a:gd name="T6" fmla="*/ 29 w 29"/>
                <a:gd name="T7" fmla="*/ 5 h 10"/>
                <a:gd name="T8" fmla="*/ 16 w 29"/>
                <a:gd name="T9" fmla="*/ 10 h 10"/>
              </a:gdLst>
              <a:ahLst/>
              <a:cxnLst>
                <a:cxn ang="0">
                  <a:pos x="T0" y="T1"/>
                </a:cxn>
                <a:cxn ang="0">
                  <a:pos x="T2" y="T3"/>
                </a:cxn>
                <a:cxn ang="0">
                  <a:pos x="T4" y="T5"/>
                </a:cxn>
                <a:cxn ang="0">
                  <a:pos x="T6" y="T7"/>
                </a:cxn>
                <a:cxn ang="0">
                  <a:pos x="T8" y="T9"/>
                </a:cxn>
              </a:cxnLst>
              <a:rect l="0" t="0" r="r" b="b"/>
              <a:pathLst>
                <a:path w="28" h="10">
                  <a:moveTo>
                    <a:pt x="16" y="10"/>
                  </a:moveTo>
                  <a:cubicBezTo>
                    <a:pt x="6" y="10"/>
                    <a:pt x="0" y="9"/>
                    <a:pt x="0" y="5"/>
                  </a:cubicBezTo>
                  <a:cubicBezTo>
                    <a:pt x="0" y="2"/>
                    <a:pt x="6" y="0"/>
                    <a:pt x="14" y="0"/>
                  </a:cubicBezTo>
                  <a:cubicBezTo>
                    <a:pt x="22" y="0"/>
                    <a:pt x="28" y="2"/>
                    <a:pt x="29" y="5"/>
                  </a:cubicBezTo>
                  <a:cubicBezTo>
                    <a:pt x="29" y="9"/>
                    <a:pt x="23" y="10"/>
                    <a:pt x="16"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78" name="Freeform 61">
              <a:extLst>
                <a:ext uri="{FF2B5EF4-FFF2-40B4-BE49-F238E27FC236}">
                  <a16:creationId xmlns:a16="http://schemas.microsoft.com/office/drawing/2014/main" id="{21058421-E5BB-A858-110C-43273C98651F}"/>
                </a:ext>
              </a:extLst>
            </p:cNvPr>
            <p:cNvSpPr/>
            <p:nvPr/>
          </p:nvSpPr>
          <p:spPr bwMode="auto">
            <a:xfrm>
              <a:off x="10912475" y="6826250"/>
              <a:ext cx="92075" cy="42862"/>
            </a:xfrm>
            <a:custGeom>
              <a:avLst/>
              <a:gdLst>
                <a:gd name="T0" fmla="*/ 1 w 29"/>
                <a:gd name="T1" fmla="*/ 5 h 11"/>
                <a:gd name="T2" fmla="*/ 15 w 29"/>
                <a:gd name="T3" fmla="*/ 0 h 11"/>
                <a:gd name="T4" fmla="*/ 29 w 29"/>
                <a:gd name="T5" fmla="*/ 5 h 11"/>
                <a:gd name="T6" fmla="*/ 13 w 29"/>
                <a:gd name="T7" fmla="*/ 11 h 11"/>
                <a:gd name="T8" fmla="*/ 1 w 29"/>
                <a:gd name="T9" fmla="*/ 5 h 11"/>
              </a:gdLst>
              <a:ahLst/>
              <a:cxnLst>
                <a:cxn ang="0">
                  <a:pos x="T0" y="T1"/>
                </a:cxn>
                <a:cxn ang="0">
                  <a:pos x="T2" y="T3"/>
                </a:cxn>
                <a:cxn ang="0">
                  <a:pos x="T4" y="T5"/>
                </a:cxn>
                <a:cxn ang="0">
                  <a:pos x="T6" y="T7"/>
                </a:cxn>
                <a:cxn ang="0">
                  <a:pos x="T8" y="T9"/>
                </a:cxn>
              </a:cxnLst>
              <a:rect l="0" t="0" r="r" b="b"/>
              <a:pathLst>
                <a:path w="28" h="11">
                  <a:moveTo>
                    <a:pt x="1" y="5"/>
                  </a:moveTo>
                  <a:cubicBezTo>
                    <a:pt x="0" y="1"/>
                    <a:pt x="7" y="0"/>
                    <a:pt x="15" y="0"/>
                  </a:cubicBezTo>
                  <a:cubicBezTo>
                    <a:pt x="24" y="0"/>
                    <a:pt x="29" y="2"/>
                    <a:pt x="29" y="5"/>
                  </a:cubicBezTo>
                  <a:cubicBezTo>
                    <a:pt x="28" y="9"/>
                    <a:pt x="22" y="11"/>
                    <a:pt x="13" y="11"/>
                  </a:cubicBezTo>
                  <a:cubicBezTo>
                    <a:pt x="5" y="11"/>
                    <a:pt x="1" y="8"/>
                    <a:pt x="1"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79" name="Freeform 62">
              <a:extLst>
                <a:ext uri="{FF2B5EF4-FFF2-40B4-BE49-F238E27FC236}">
                  <a16:creationId xmlns:a16="http://schemas.microsoft.com/office/drawing/2014/main" id="{C8473620-CD44-F170-E882-5B3588D9F29E}"/>
                </a:ext>
              </a:extLst>
            </p:cNvPr>
            <p:cNvSpPr/>
            <p:nvPr/>
          </p:nvSpPr>
          <p:spPr bwMode="auto">
            <a:xfrm>
              <a:off x="10175875" y="6823075"/>
              <a:ext cx="92075" cy="42862"/>
            </a:xfrm>
            <a:custGeom>
              <a:avLst/>
              <a:gdLst>
                <a:gd name="T0" fmla="*/ 19 w 29"/>
                <a:gd name="T1" fmla="*/ 0 h 11"/>
                <a:gd name="T2" fmla="*/ 29 w 29"/>
                <a:gd name="T3" fmla="*/ 6 h 11"/>
                <a:gd name="T4" fmla="*/ 14 w 29"/>
                <a:gd name="T5" fmla="*/ 11 h 11"/>
                <a:gd name="T6" fmla="*/ 1 w 29"/>
                <a:gd name="T7" fmla="*/ 5 h 11"/>
                <a:gd name="T8" fmla="*/ 19 w 29"/>
                <a:gd name="T9" fmla="*/ 0 h 11"/>
              </a:gdLst>
              <a:ahLst/>
              <a:cxnLst>
                <a:cxn ang="0">
                  <a:pos x="T0" y="T1"/>
                </a:cxn>
                <a:cxn ang="0">
                  <a:pos x="T2" y="T3"/>
                </a:cxn>
                <a:cxn ang="0">
                  <a:pos x="T4" y="T5"/>
                </a:cxn>
                <a:cxn ang="0">
                  <a:pos x="T6" y="T7"/>
                </a:cxn>
                <a:cxn ang="0">
                  <a:pos x="T8" y="T9"/>
                </a:cxn>
              </a:cxnLst>
              <a:rect l="0" t="0" r="r" b="b"/>
              <a:pathLst>
                <a:path w="28" h="11">
                  <a:moveTo>
                    <a:pt x="19" y="0"/>
                  </a:moveTo>
                  <a:cubicBezTo>
                    <a:pt x="24" y="0"/>
                    <a:pt x="28" y="3"/>
                    <a:pt x="29" y="6"/>
                  </a:cubicBezTo>
                  <a:cubicBezTo>
                    <a:pt x="29" y="10"/>
                    <a:pt x="21" y="11"/>
                    <a:pt x="14" y="11"/>
                  </a:cubicBezTo>
                  <a:cubicBezTo>
                    <a:pt x="6" y="11"/>
                    <a:pt x="0" y="9"/>
                    <a:pt x="1" y="5"/>
                  </a:cubicBezTo>
                  <a:cubicBezTo>
                    <a:pt x="1" y="2"/>
                    <a:pt x="6" y="0"/>
                    <a:pt x="19"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0" name="Freeform 63">
              <a:extLst>
                <a:ext uri="{FF2B5EF4-FFF2-40B4-BE49-F238E27FC236}">
                  <a16:creationId xmlns:a16="http://schemas.microsoft.com/office/drawing/2014/main" id="{67A9B145-9F07-65D3-4F17-621951FDCFEF}"/>
                </a:ext>
              </a:extLst>
            </p:cNvPr>
            <p:cNvSpPr/>
            <p:nvPr/>
          </p:nvSpPr>
          <p:spPr bwMode="auto">
            <a:xfrm>
              <a:off x="8134350" y="6838950"/>
              <a:ext cx="92075" cy="42862"/>
            </a:xfrm>
            <a:custGeom>
              <a:avLst/>
              <a:gdLst>
                <a:gd name="T0" fmla="*/ 16 w 29"/>
                <a:gd name="T1" fmla="*/ 11 h 11"/>
                <a:gd name="T2" fmla="*/ 1 w 29"/>
                <a:gd name="T3" fmla="*/ 6 h 11"/>
                <a:gd name="T4" fmla="*/ 14 w 29"/>
                <a:gd name="T5" fmla="*/ 0 h 11"/>
                <a:gd name="T6" fmla="*/ 29 w 29"/>
                <a:gd name="T7" fmla="*/ 6 h 11"/>
                <a:gd name="T8" fmla="*/ 16 w 29"/>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7" y="11"/>
                    <a:pt x="2" y="10"/>
                    <a:pt x="1" y="6"/>
                  </a:cubicBezTo>
                  <a:cubicBezTo>
                    <a:pt x="0" y="3"/>
                    <a:pt x="6" y="0"/>
                    <a:pt x="14" y="0"/>
                  </a:cubicBezTo>
                  <a:cubicBezTo>
                    <a:pt x="22" y="0"/>
                    <a:pt x="28" y="2"/>
                    <a:pt x="29" y="6"/>
                  </a:cubicBezTo>
                  <a:cubicBezTo>
                    <a:pt x="29" y="9"/>
                    <a:pt x="25" y="11"/>
                    <a:pt x="16"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1" name="Freeform 64">
              <a:extLst>
                <a:ext uri="{FF2B5EF4-FFF2-40B4-BE49-F238E27FC236}">
                  <a16:creationId xmlns:a16="http://schemas.microsoft.com/office/drawing/2014/main" id="{A3D5520D-4BF6-31BC-4E6D-A61D852AC50F}"/>
                </a:ext>
              </a:extLst>
            </p:cNvPr>
            <p:cNvSpPr/>
            <p:nvPr/>
          </p:nvSpPr>
          <p:spPr bwMode="auto">
            <a:xfrm>
              <a:off x="8585200" y="6842125"/>
              <a:ext cx="88900" cy="42862"/>
            </a:xfrm>
            <a:custGeom>
              <a:avLst/>
              <a:gdLst>
                <a:gd name="T0" fmla="*/ 28 w 28"/>
                <a:gd name="T1" fmla="*/ 5 h 11"/>
                <a:gd name="T2" fmla="*/ 14 w 28"/>
                <a:gd name="T3" fmla="*/ 11 h 11"/>
                <a:gd name="T4" fmla="*/ 0 w 28"/>
                <a:gd name="T5" fmla="*/ 6 h 11"/>
                <a:gd name="T6" fmla="*/ 15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7" y="8"/>
                    <a:pt x="22" y="11"/>
                    <a:pt x="14" y="11"/>
                  </a:cubicBezTo>
                  <a:cubicBezTo>
                    <a:pt x="6" y="11"/>
                    <a:pt x="0" y="9"/>
                    <a:pt x="0" y="6"/>
                  </a:cubicBezTo>
                  <a:cubicBezTo>
                    <a:pt x="0" y="2"/>
                    <a:pt x="6" y="0"/>
                    <a:pt x="15" y="0"/>
                  </a:cubicBezTo>
                  <a:cubicBezTo>
                    <a:pt x="23" y="0"/>
                    <a:pt x="28" y="2"/>
                    <a:pt x="28"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2" name="Freeform 65">
              <a:extLst>
                <a:ext uri="{FF2B5EF4-FFF2-40B4-BE49-F238E27FC236}">
                  <a16:creationId xmlns:a16="http://schemas.microsoft.com/office/drawing/2014/main" id="{33B05CFE-32AF-E330-07B2-8A86182B4F35}"/>
                </a:ext>
              </a:extLst>
            </p:cNvPr>
            <p:cNvSpPr/>
            <p:nvPr/>
          </p:nvSpPr>
          <p:spPr bwMode="auto">
            <a:xfrm>
              <a:off x="3419475" y="6659563"/>
              <a:ext cx="88900" cy="39687"/>
            </a:xfrm>
            <a:custGeom>
              <a:avLst/>
              <a:gdLst>
                <a:gd name="T0" fmla="*/ 12 w 28"/>
                <a:gd name="T1" fmla="*/ 0 h 10"/>
                <a:gd name="T2" fmla="*/ 28 w 28"/>
                <a:gd name="T3" fmla="*/ 5 h 10"/>
                <a:gd name="T4" fmla="*/ 15 w 28"/>
                <a:gd name="T5" fmla="*/ 10 h 10"/>
                <a:gd name="T6" fmla="*/ 0 w 28"/>
                <a:gd name="T7" fmla="*/ 5 h 10"/>
                <a:gd name="T8" fmla="*/ 12 w 28"/>
                <a:gd name="T9" fmla="*/ 0 h 10"/>
              </a:gdLst>
              <a:ahLst/>
              <a:cxnLst>
                <a:cxn ang="0">
                  <a:pos x="T0" y="T1"/>
                </a:cxn>
                <a:cxn ang="0">
                  <a:pos x="T2" y="T3"/>
                </a:cxn>
                <a:cxn ang="0">
                  <a:pos x="T4" y="T5"/>
                </a:cxn>
                <a:cxn ang="0">
                  <a:pos x="T6" y="T7"/>
                </a:cxn>
                <a:cxn ang="0">
                  <a:pos x="T8" y="T9"/>
                </a:cxn>
              </a:cxnLst>
              <a:rect l="0" t="0" r="r" b="b"/>
              <a:pathLst>
                <a:path w="28" h="10">
                  <a:moveTo>
                    <a:pt x="12" y="0"/>
                  </a:moveTo>
                  <a:cubicBezTo>
                    <a:pt x="23" y="0"/>
                    <a:pt x="28" y="1"/>
                    <a:pt x="28" y="5"/>
                  </a:cubicBezTo>
                  <a:cubicBezTo>
                    <a:pt x="28" y="8"/>
                    <a:pt x="23" y="10"/>
                    <a:pt x="15" y="10"/>
                  </a:cubicBezTo>
                  <a:cubicBezTo>
                    <a:pt x="6" y="10"/>
                    <a:pt x="0" y="8"/>
                    <a:pt x="0" y="5"/>
                  </a:cubicBezTo>
                  <a:cubicBezTo>
                    <a:pt x="0" y="1"/>
                    <a:pt x="6" y="0"/>
                    <a:pt x="12"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3" name="Freeform 66">
              <a:extLst>
                <a:ext uri="{FF2B5EF4-FFF2-40B4-BE49-F238E27FC236}">
                  <a16:creationId xmlns:a16="http://schemas.microsoft.com/office/drawing/2014/main" id="{7B11674F-B296-B6E9-9C3C-5CD313F41C8F}"/>
                </a:ext>
              </a:extLst>
            </p:cNvPr>
            <p:cNvSpPr/>
            <p:nvPr/>
          </p:nvSpPr>
          <p:spPr bwMode="auto">
            <a:xfrm>
              <a:off x="9036050" y="6842125"/>
              <a:ext cx="92075" cy="42862"/>
            </a:xfrm>
            <a:custGeom>
              <a:avLst/>
              <a:gdLst>
                <a:gd name="T0" fmla="*/ 1 w 29"/>
                <a:gd name="T1" fmla="*/ 5 h 11"/>
                <a:gd name="T2" fmla="*/ 14 w 29"/>
                <a:gd name="T3" fmla="*/ 0 h 11"/>
                <a:gd name="T4" fmla="*/ 28 w 29"/>
                <a:gd name="T5" fmla="*/ 6 h 11"/>
                <a:gd name="T6" fmla="*/ 13 w 29"/>
                <a:gd name="T7" fmla="*/ 11 h 11"/>
                <a:gd name="T8" fmla="*/ 1 w 29"/>
                <a:gd name="T9" fmla="*/ 5 h 11"/>
              </a:gdLst>
              <a:ahLst/>
              <a:cxnLst>
                <a:cxn ang="0">
                  <a:pos x="T0" y="T1"/>
                </a:cxn>
                <a:cxn ang="0">
                  <a:pos x="T2" y="T3"/>
                </a:cxn>
                <a:cxn ang="0">
                  <a:pos x="T4" y="T5"/>
                </a:cxn>
                <a:cxn ang="0">
                  <a:pos x="T6" y="T7"/>
                </a:cxn>
                <a:cxn ang="0">
                  <a:pos x="T8" y="T9"/>
                </a:cxn>
              </a:cxnLst>
              <a:rect l="0" t="0" r="r" b="b"/>
              <a:pathLst>
                <a:path w="28" h="11">
                  <a:moveTo>
                    <a:pt x="1" y="5"/>
                  </a:moveTo>
                  <a:cubicBezTo>
                    <a:pt x="0" y="2"/>
                    <a:pt x="6" y="0"/>
                    <a:pt x="14" y="0"/>
                  </a:cubicBezTo>
                  <a:cubicBezTo>
                    <a:pt x="22" y="0"/>
                    <a:pt x="29" y="2"/>
                    <a:pt x="28" y="6"/>
                  </a:cubicBezTo>
                  <a:cubicBezTo>
                    <a:pt x="28" y="9"/>
                    <a:pt x="23" y="11"/>
                    <a:pt x="13" y="11"/>
                  </a:cubicBezTo>
                  <a:cubicBezTo>
                    <a:pt x="4" y="11"/>
                    <a:pt x="1" y="9"/>
                    <a:pt x="1"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4" name="Freeform 67">
              <a:extLst>
                <a:ext uri="{FF2B5EF4-FFF2-40B4-BE49-F238E27FC236}">
                  <a16:creationId xmlns:a16="http://schemas.microsoft.com/office/drawing/2014/main" id="{0A40E713-0A1B-AA7B-C779-F51AB06812BB}"/>
                </a:ext>
              </a:extLst>
            </p:cNvPr>
            <p:cNvSpPr/>
            <p:nvPr/>
          </p:nvSpPr>
          <p:spPr bwMode="auto">
            <a:xfrm>
              <a:off x="8026400" y="6831013"/>
              <a:ext cx="92075" cy="38100"/>
            </a:xfrm>
            <a:custGeom>
              <a:avLst/>
              <a:gdLst>
                <a:gd name="T0" fmla="*/ 16 w 29"/>
                <a:gd name="T1" fmla="*/ 10 h 10"/>
                <a:gd name="T2" fmla="*/ 1 w 29"/>
                <a:gd name="T3" fmla="*/ 4 h 10"/>
                <a:gd name="T4" fmla="*/ 15 w 29"/>
                <a:gd name="T5" fmla="*/ 0 h 10"/>
                <a:gd name="T6" fmla="*/ 29 w 29"/>
                <a:gd name="T7" fmla="*/ 5 h 10"/>
                <a:gd name="T8" fmla="*/ 16 w 29"/>
                <a:gd name="T9" fmla="*/ 10 h 10"/>
              </a:gdLst>
              <a:ahLst/>
              <a:cxnLst>
                <a:cxn ang="0">
                  <a:pos x="T0" y="T1"/>
                </a:cxn>
                <a:cxn ang="0">
                  <a:pos x="T2" y="T3"/>
                </a:cxn>
                <a:cxn ang="0">
                  <a:pos x="T4" y="T5"/>
                </a:cxn>
                <a:cxn ang="0">
                  <a:pos x="T6" y="T7"/>
                </a:cxn>
                <a:cxn ang="0">
                  <a:pos x="T8" y="T9"/>
                </a:cxn>
              </a:cxnLst>
              <a:rect l="0" t="0" r="r" b="b"/>
              <a:pathLst>
                <a:path w="28" h="10">
                  <a:moveTo>
                    <a:pt x="16" y="10"/>
                  </a:moveTo>
                  <a:cubicBezTo>
                    <a:pt x="6" y="10"/>
                    <a:pt x="0" y="8"/>
                    <a:pt x="1" y="4"/>
                  </a:cubicBezTo>
                  <a:cubicBezTo>
                    <a:pt x="1" y="1"/>
                    <a:pt x="6" y="0"/>
                    <a:pt x="15" y="0"/>
                  </a:cubicBezTo>
                  <a:cubicBezTo>
                    <a:pt x="24" y="0"/>
                    <a:pt x="29" y="1"/>
                    <a:pt x="29" y="5"/>
                  </a:cubicBezTo>
                  <a:cubicBezTo>
                    <a:pt x="29" y="8"/>
                    <a:pt x="23" y="10"/>
                    <a:pt x="16"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5" name="Freeform 68">
              <a:extLst>
                <a:ext uri="{FF2B5EF4-FFF2-40B4-BE49-F238E27FC236}">
                  <a16:creationId xmlns:a16="http://schemas.microsoft.com/office/drawing/2014/main" id="{44C04AB8-6DC2-213E-98D6-E2671789B747}"/>
                </a:ext>
              </a:extLst>
            </p:cNvPr>
            <p:cNvSpPr/>
            <p:nvPr/>
          </p:nvSpPr>
          <p:spPr bwMode="auto">
            <a:xfrm>
              <a:off x="7575550" y="6823075"/>
              <a:ext cx="88900" cy="46037"/>
            </a:xfrm>
            <a:custGeom>
              <a:avLst/>
              <a:gdLst>
                <a:gd name="T0" fmla="*/ 28 w 28"/>
                <a:gd name="T1" fmla="*/ 6 h 12"/>
                <a:gd name="T2" fmla="*/ 15 w 28"/>
                <a:gd name="T3" fmla="*/ 11 h 12"/>
                <a:gd name="T4" fmla="*/ 1 w 28"/>
                <a:gd name="T5" fmla="*/ 6 h 12"/>
                <a:gd name="T6" fmla="*/ 14 w 28"/>
                <a:gd name="T7" fmla="*/ 0 h 12"/>
                <a:gd name="T8" fmla="*/ 28 w 28"/>
                <a:gd name="T9" fmla="*/ 6 h 12"/>
              </a:gdLst>
              <a:ahLst/>
              <a:cxnLst>
                <a:cxn ang="0">
                  <a:pos x="T0" y="T1"/>
                </a:cxn>
                <a:cxn ang="0">
                  <a:pos x="T2" y="T3"/>
                </a:cxn>
                <a:cxn ang="0">
                  <a:pos x="T4" y="T5"/>
                </a:cxn>
                <a:cxn ang="0">
                  <a:pos x="T6" y="T7"/>
                </a:cxn>
                <a:cxn ang="0">
                  <a:pos x="T8" y="T9"/>
                </a:cxn>
              </a:cxnLst>
              <a:rect l="0" t="0" r="r" b="b"/>
              <a:pathLst>
                <a:path w="28" h="12">
                  <a:moveTo>
                    <a:pt x="28" y="6"/>
                  </a:moveTo>
                  <a:cubicBezTo>
                    <a:pt x="27" y="10"/>
                    <a:pt x="24" y="12"/>
                    <a:pt x="15" y="11"/>
                  </a:cubicBezTo>
                  <a:cubicBezTo>
                    <a:pt x="8" y="11"/>
                    <a:pt x="0" y="10"/>
                    <a:pt x="1" y="6"/>
                  </a:cubicBezTo>
                  <a:cubicBezTo>
                    <a:pt x="2" y="3"/>
                    <a:pt x="5" y="1"/>
                    <a:pt x="14" y="0"/>
                  </a:cubicBezTo>
                  <a:cubicBezTo>
                    <a:pt x="24" y="0"/>
                    <a:pt x="28" y="3"/>
                    <a:pt x="28"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6" name="Freeform 69">
              <a:extLst>
                <a:ext uri="{FF2B5EF4-FFF2-40B4-BE49-F238E27FC236}">
                  <a16:creationId xmlns:a16="http://schemas.microsoft.com/office/drawing/2014/main" id="{C0EEE343-D588-5A08-9116-BBBF07A5D5F5}"/>
                </a:ext>
              </a:extLst>
            </p:cNvPr>
            <p:cNvSpPr/>
            <p:nvPr/>
          </p:nvSpPr>
          <p:spPr bwMode="auto">
            <a:xfrm>
              <a:off x="3273425" y="6632575"/>
              <a:ext cx="92075" cy="42862"/>
            </a:xfrm>
            <a:custGeom>
              <a:avLst/>
              <a:gdLst>
                <a:gd name="T0" fmla="*/ 29 w 29"/>
                <a:gd name="T1" fmla="*/ 5 h 11"/>
                <a:gd name="T2" fmla="*/ 17 w 29"/>
                <a:gd name="T3" fmla="*/ 11 h 11"/>
                <a:gd name="T4" fmla="*/ 0 w 29"/>
                <a:gd name="T5" fmla="*/ 5 h 11"/>
                <a:gd name="T6" fmla="*/ 13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7" y="8"/>
                    <a:pt x="24" y="11"/>
                    <a:pt x="17" y="11"/>
                  </a:cubicBezTo>
                  <a:cubicBezTo>
                    <a:pt x="9" y="10"/>
                    <a:pt x="0" y="9"/>
                    <a:pt x="0" y="5"/>
                  </a:cubicBezTo>
                  <a:cubicBezTo>
                    <a:pt x="0" y="2"/>
                    <a:pt x="4" y="0"/>
                    <a:pt x="13" y="0"/>
                  </a:cubicBezTo>
                  <a:cubicBezTo>
                    <a:pt x="22" y="0"/>
                    <a:pt x="26" y="2"/>
                    <a:pt x="29"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7" name="Freeform 70">
              <a:extLst>
                <a:ext uri="{FF2B5EF4-FFF2-40B4-BE49-F238E27FC236}">
                  <a16:creationId xmlns:a16="http://schemas.microsoft.com/office/drawing/2014/main" id="{8358E890-00FF-BF1B-C7B9-0E87C51ACFF9}"/>
                </a:ext>
              </a:extLst>
            </p:cNvPr>
            <p:cNvSpPr/>
            <p:nvPr/>
          </p:nvSpPr>
          <p:spPr bwMode="auto">
            <a:xfrm>
              <a:off x="10414000" y="6799263"/>
              <a:ext cx="92075" cy="42862"/>
            </a:xfrm>
            <a:custGeom>
              <a:avLst/>
              <a:gdLst>
                <a:gd name="T0" fmla="*/ 29 w 29"/>
                <a:gd name="T1" fmla="*/ 5 h 11"/>
                <a:gd name="T2" fmla="*/ 15 w 29"/>
                <a:gd name="T3" fmla="*/ 11 h 11"/>
                <a:gd name="T4" fmla="*/ 1 w 29"/>
                <a:gd name="T5" fmla="*/ 5 h 11"/>
                <a:gd name="T6" fmla="*/ 14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7" y="9"/>
                    <a:pt x="23" y="11"/>
                    <a:pt x="15" y="11"/>
                  </a:cubicBezTo>
                  <a:cubicBezTo>
                    <a:pt x="6" y="11"/>
                    <a:pt x="0" y="8"/>
                    <a:pt x="1" y="5"/>
                  </a:cubicBezTo>
                  <a:cubicBezTo>
                    <a:pt x="1" y="2"/>
                    <a:pt x="7" y="0"/>
                    <a:pt x="14" y="0"/>
                  </a:cubicBezTo>
                  <a:cubicBezTo>
                    <a:pt x="23" y="0"/>
                    <a:pt x="27" y="2"/>
                    <a:pt x="29"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8" name="Freeform 71">
              <a:extLst>
                <a:ext uri="{FF2B5EF4-FFF2-40B4-BE49-F238E27FC236}">
                  <a16:creationId xmlns:a16="http://schemas.microsoft.com/office/drawing/2014/main" id="{2E90E577-D307-1D85-FB4B-09429305471B}"/>
                </a:ext>
              </a:extLst>
            </p:cNvPr>
            <p:cNvSpPr/>
            <p:nvPr/>
          </p:nvSpPr>
          <p:spPr bwMode="auto">
            <a:xfrm>
              <a:off x="7708900" y="6788150"/>
              <a:ext cx="92075" cy="42862"/>
            </a:xfrm>
            <a:custGeom>
              <a:avLst/>
              <a:gdLst>
                <a:gd name="T0" fmla="*/ 17 w 29"/>
                <a:gd name="T1" fmla="*/ 11 h 11"/>
                <a:gd name="T2" fmla="*/ 1 w 29"/>
                <a:gd name="T3" fmla="*/ 5 h 11"/>
                <a:gd name="T4" fmla="*/ 14 w 29"/>
                <a:gd name="T5" fmla="*/ 0 h 11"/>
                <a:gd name="T6" fmla="*/ 29 w 29"/>
                <a:gd name="T7" fmla="*/ 5 h 11"/>
                <a:gd name="T8" fmla="*/ 17 w 29"/>
                <a:gd name="T9" fmla="*/ 11 h 11"/>
              </a:gdLst>
              <a:ahLst/>
              <a:cxnLst>
                <a:cxn ang="0">
                  <a:pos x="T0" y="T1"/>
                </a:cxn>
                <a:cxn ang="0">
                  <a:pos x="T2" y="T3"/>
                </a:cxn>
                <a:cxn ang="0">
                  <a:pos x="T4" y="T5"/>
                </a:cxn>
                <a:cxn ang="0">
                  <a:pos x="T6" y="T7"/>
                </a:cxn>
                <a:cxn ang="0">
                  <a:pos x="T8" y="T9"/>
                </a:cxn>
              </a:cxnLst>
              <a:rect l="0" t="0" r="r" b="b"/>
              <a:pathLst>
                <a:path w="28" h="11">
                  <a:moveTo>
                    <a:pt x="17" y="11"/>
                  </a:moveTo>
                  <a:cubicBezTo>
                    <a:pt x="5" y="11"/>
                    <a:pt x="1" y="8"/>
                    <a:pt x="1" y="5"/>
                  </a:cubicBezTo>
                  <a:cubicBezTo>
                    <a:pt x="0" y="2"/>
                    <a:pt x="6" y="1"/>
                    <a:pt x="14" y="0"/>
                  </a:cubicBezTo>
                  <a:cubicBezTo>
                    <a:pt x="22" y="0"/>
                    <a:pt x="28" y="2"/>
                    <a:pt x="29" y="5"/>
                  </a:cubicBezTo>
                  <a:cubicBezTo>
                    <a:pt x="29" y="9"/>
                    <a:pt x="23" y="10"/>
                    <a:pt x="17"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9" name="Freeform 72">
              <a:extLst>
                <a:ext uri="{FF2B5EF4-FFF2-40B4-BE49-F238E27FC236}">
                  <a16:creationId xmlns:a16="http://schemas.microsoft.com/office/drawing/2014/main" id="{860717A5-03B5-9BD3-A78A-4D3268A5F08E}"/>
                </a:ext>
              </a:extLst>
            </p:cNvPr>
            <p:cNvSpPr/>
            <p:nvPr/>
          </p:nvSpPr>
          <p:spPr bwMode="auto">
            <a:xfrm>
              <a:off x="8928100" y="6831013"/>
              <a:ext cx="92075" cy="42862"/>
            </a:xfrm>
            <a:custGeom>
              <a:avLst/>
              <a:gdLst>
                <a:gd name="T0" fmla="*/ 16 w 29"/>
                <a:gd name="T1" fmla="*/ 11 h 11"/>
                <a:gd name="T2" fmla="*/ 1 w 29"/>
                <a:gd name="T3" fmla="*/ 5 h 11"/>
                <a:gd name="T4" fmla="*/ 13 w 29"/>
                <a:gd name="T5" fmla="*/ 1 h 11"/>
                <a:gd name="T6" fmla="*/ 29 w 29"/>
                <a:gd name="T7" fmla="*/ 5 h 11"/>
                <a:gd name="T8" fmla="*/ 16 w 29"/>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6" y="11"/>
                    <a:pt x="1" y="9"/>
                    <a:pt x="1" y="5"/>
                  </a:cubicBezTo>
                  <a:cubicBezTo>
                    <a:pt x="0" y="2"/>
                    <a:pt x="6" y="1"/>
                    <a:pt x="13" y="1"/>
                  </a:cubicBezTo>
                  <a:cubicBezTo>
                    <a:pt x="21" y="0"/>
                    <a:pt x="28" y="2"/>
                    <a:pt x="29" y="5"/>
                  </a:cubicBezTo>
                  <a:cubicBezTo>
                    <a:pt x="29" y="8"/>
                    <a:pt x="25" y="11"/>
                    <a:pt x="16"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0" name="Freeform 73">
              <a:extLst>
                <a:ext uri="{FF2B5EF4-FFF2-40B4-BE49-F238E27FC236}">
                  <a16:creationId xmlns:a16="http://schemas.microsoft.com/office/drawing/2014/main" id="{BF3E45DF-2D74-8C20-23F6-F53EC706F283}"/>
                </a:ext>
              </a:extLst>
            </p:cNvPr>
            <p:cNvSpPr/>
            <p:nvPr/>
          </p:nvSpPr>
          <p:spPr bwMode="auto">
            <a:xfrm>
              <a:off x="212725" y="6423025"/>
              <a:ext cx="82550" cy="41275"/>
            </a:xfrm>
            <a:custGeom>
              <a:avLst/>
              <a:gdLst>
                <a:gd name="T0" fmla="*/ 26 w 26"/>
                <a:gd name="T1" fmla="*/ 4 h 11"/>
                <a:gd name="T2" fmla="*/ 13 w 26"/>
                <a:gd name="T3" fmla="*/ 11 h 11"/>
                <a:gd name="T4" fmla="*/ 0 w 26"/>
                <a:gd name="T5" fmla="*/ 6 h 11"/>
                <a:gd name="T6" fmla="*/ 13 w 26"/>
                <a:gd name="T7" fmla="*/ 0 h 11"/>
                <a:gd name="T8" fmla="*/ 26 w 26"/>
                <a:gd name="T9" fmla="*/ 4 h 11"/>
              </a:gdLst>
              <a:ahLst/>
              <a:cxnLst>
                <a:cxn ang="0">
                  <a:pos x="T0" y="T1"/>
                </a:cxn>
                <a:cxn ang="0">
                  <a:pos x="T2" y="T3"/>
                </a:cxn>
                <a:cxn ang="0">
                  <a:pos x="T4" y="T5"/>
                </a:cxn>
                <a:cxn ang="0">
                  <a:pos x="T6" y="T7"/>
                </a:cxn>
                <a:cxn ang="0">
                  <a:pos x="T8" y="T9"/>
                </a:cxn>
              </a:cxnLst>
              <a:rect l="0" t="0" r="r" b="b"/>
              <a:pathLst>
                <a:path w="26" h="11">
                  <a:moveTo>
                    <a:pt x="26" y="4"/>
                  </a:moveTo>
                  <a:cubicBezTo>
                    <a:pt x="26" y="9"/>
                    <a:pt x="22" y="11"/>
                    <a:pt x="13" y="11"/>
                  </a:cubicBezTo>
                  <a:cubicBezTo>
                    <a:pt x="4" y="11"/>
                    <a:pt x="0" y="9"/>
                    <a:pt x="0" y="6"/>
                  </a:cubicBezTo>
                  <a:cubicBezTo>
                    <a:pt x="0" y="2"/>
                    <a:pt x="5" y="0"/>
                    <a:pt x="13" y="0"/>
                  </a:cubicBezTo>
                  <a:cubicBezTo>
                    <a:pt x="20" y="0"/>
                    <a:pt x="26" y="2"/>
                    <a:pt x="26"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1" name="Freeform 74">
              <a:extLst>
                <a:ext uri="{FF2B5EF4-FFF2-40B4-BE49-F238E27FC236}">
                  <a16:creationId xmlns:a16="http://schemas.microsoft.com/office/drawing/2014/main" id="{5839544D-6BCB-27D0-58B2-42EBC81D8B19}"/>
                </a:ext>
              </a:extLst>
            </p:cNvPr>
            <p:cNvSpPr/>
            <p:nvPr/>
          </p:nvSpPr>
          <p:spPr bwMode="auto">
            <a:xfrm>
              <a:off x="7927975" y="6811963"/>
              <a:ext cx="85725" cy="42862"/>
            </a:xfrm>
            <a:custGeom>
              <a:avLst/>
              <a:gdLst>
                <a:gd name="T0" fmla="*/ 26 w 27"/>
                <a:gd name="T1" fmla="*/ 5 h 11"/>
                <a:gd name="T2" fmla="*/ 13 w 27"/>
                <a:gd name="T3" fmla="*/ 11 h 11"/>
                <a:gd name="T4" fmla="*/ 0 w 27"/>
                <a:gd name="T5" fmla="*/ 5 h 11"/>
                <a:gd name="T6" fmla="*/ 13 w 27"/>
                <a:gd name="T7" fmla="*/ 0 h 11"/>
                <a:gd name="T8" fmla="*/ 26 w 27"/>
                <a:gd name="T9" fmla="*/ 5 h 11"/>
              </a:gdLst>
              <a:ahLst/>
              <a:cxnLst>
                <a:cxn ang="0">
                  <a:pos x="T0" y="T1"/>
                </a:cxn>
                <a:cxn ang="0">
                  <a:pos x="T2" y="T3"/>
                </a:cxn>
                <a:cxn ang="0">
                  <a:pos x="T4" y="T5"/>
                </a:cxn>
                <a:cxn ang="0">
                  <a:pos x="T6" y="T7"/>
                </a:cxn>
                <a:cxn ang="0">
                  <a:pos x="T8" y="T9"/>
                </a:cxn>
              </a:cxnLst>
              <a:rect l="0" t="0" r="r" b="b"/>
              <a:pathLst>
                <a:path w="27" h="11">
                  <a:moveTo>
                    <a:pt x="26" y="5"/>
                  </a:moveTo>
                  <a:cubicBezTo>
                    <a:pt x="26" y="9"/>
                    <a:pt x="22" y="11"/>
                    <a:pt x="13" y="11"/>
                  </a:cubicBezTo>
                  <a:cubicBezTo>
                    <a:pt x="3" y="11"/>
                    <a:pt x="0" y="9"/>
                    <a:pt x="0" y="5"/>
                  </a:cubicBezTo>
                  <a:cubicBezTo>
                    <a:pt x="0" y="2"/>
                    <a:pt x="6" y="0"/>
                    <a:pt x="13" y="0"/>
                  </a:cubicBezTo>
                  <a:cubicBezTo>
                    <a:pt x="21" y="0"/>
                    <a:pt x="27" y="2"/>
                    <a:pt x="26"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2" name="Freeform 75">
              <a:extLst>
                <a:ext uri="{FF2B5EF4-FFF2-40B4-BE49-F238E27FC236}">
                  <a16:creationId xmlns:a16="http://schemas.microsoft.com/office/drawing/2014/main" id="{2EE17CF7-A5A4-B0CE-FC00-CA8BFF25E9CA}"/>
                </a:ext>
              </a:extLst>
            </p:cNvPr>
            <p:cNvSpPr/>
            <p:nvPr/>
          </p:nvSpPr>
          <p:spPr bwMode="auto">
            <a:xfrm>
              <a:off x="3857625" y="6726238"/>
              <a:ext cx="200025" cy="26987"/>
            </a:xfrm>
            <a:custGeom>
              <a:avLst/>
              <a:gdLst>
                <a:gd name="T0" fmla="*/ 11 w 63"/>
                <a:gd name="T1" fmla="*/ 0 h 7"/>
                <a:gd name="T2" fmla="*/ 63 w 63"/>
                <a:gd name="T3" fmla="*/ 3 h 7"/>
                <a:gd name="T4" fmla="*/ 29 w 63"/>
                <a:gd name="T5" fmla="*/ 2 h 7"/>
                <a:gd name="T6" fmla="*/ 24 w 63"/>
                <a:gd name="T7" fmla="*/ 6 h 7"/>
                <a:gd name="T8" fmla="*/ 2 w 63"/>
                <a:gd name="T9" fmla="*/ 6 h 7"/>
                <a:gd name="T10" fmla="*/ 3 w 63"/>
                <a:gd name="T11" fmla="*/ 3 h 7"/>
                <a:gd name="T12" fmla="*/ 11 w 6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2" h="7">
                  <a:moveTo>
                    <a:pt x="11" y="0"/>
                  </a:moveTo>
                  <a:cubicBezTo>
                    <a:pt x="28" y="1"/>
                    <a:pt x="46" y="2"/>
                    <a:pt x="63" y="3"/>
                  </a:cubicBezTo>
                  <a:cubicBezTo>
                    <a:pt x="51" y="6"/>
                    <a:pt x="38" y="7"/>
                    <a:pt x="29" y="2"/>
                  </a:cubicBezTo>
                  <a:cubicBezTo>
                    <a:pt x="21" y="3"/>
                    <a:pt x="32" y="6"/>
                    <a:pt x="24" y="6"/>
                  </a:cubicBezTo>
                  <a:cubicBezTo>
                    <a:pt x="17" y="6"/>
                    <a:pt x="9" y="6"/>
                    <a:pt x="2" y="6"/>
                  </a:cubicBezTo>
                  <a:cubicBezTo>
                    <a:pt x="0" y="6"/>
                    <a:pt x="1" y="4"/>
                    <a:pt x="3" y="3"/>
                  </a:cubicBezTo>
                  <a:cubicBezTo>
                    <a:pt x="5" y="2"/>
                    <a:pt x="8" y="1"/>
                    <a:pt x="11" y="0"/>
                  </a:cubicBezTo>
                  <a:close/>
                </a:path>
              </a:pathLst>
            </a:custGeom>
            <a:solidFill>
              <a:srgbClr val="E2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3" name="Freeform 76">
              <a:extLst>
                <a:ext uri="{FF2B5EF4-FFF2-40B4-BE49-F238E27FC236}">
                  <a16:creationId xmlns:a16="http://schemas.microsoft.com/office/drawing/2014/main" id="{CB3BCE59-EB02-7C4B-ED33-C760ACCA2BBE}"/>
                </a:ext>
              </a:extLst>
            </p:cNvPr>
            <p:cNvSpPr/>
            <p:nvPr/>
          </p:nvSpPr>
          <p:spPr bwMode="auto">
            <a:xfrm>
              <a:off x="10283825" y="6838950"/>
              <a:ext cx="85725" cy="42862"/>
            </a:xfrm>
            <a:custGeom>
              <a:avLst/>
              <a:gdLst>
                <a:gd name="T0" fmla="*/ 1 w 27"/>
                <a:gd name="T1" fmla="*/ 6 h 11"/>
                <a:gd name="T2" fmla="*/ 14 w 27"/>
                <a:gd name="T3" fmla="*/ 0 h 11"/>
                <a:gd name="T4" fmla="*/ 27 w 27"/>
                <a:gd name="T5" fmla="*/ 5 h 11"/>
                <a:gd name="T6" fmla="*/ 13 w 27"/>
                <a:gd name="T7" fmla="*/ 11 h 11"/>
                <a:gd name="T8" fmla="*/ 1 w 27"/>
                <a:gd name="T9" fmla="*/ 6 h 11"/>
              </a:gdLst>
              <a:ahLst/>
              <a:cxnLst>
                <a:cxn ang="0">
                  <a:pos x="T0" y="T1"/>
                </a:cxn>
                <a:cxn ang="0">
                  <a:pos x="T2" y="T3"/>
                </a:cxn>
                <a:cxn ang="0">
                  <a:pos x="T4" y="T5"/>
                </a:cxn>
                <a:cxn ang="0">
                  <a:pos x="T6" y="T7"/>
                </a:cxn>
                <a:cxn ang="0">
                  <a:pos x="T8" y="T9"/>
                </a:cxn>
              </a:cxnLst>
              <a:rect l="0" t="0" r="r" b="b"/>
              <a:pathLst>
                <a:path w="27" h="11">
                  <a:moveTo>
                    <a:pt x="1" y="6"/>
                  </a:moveTo>
                  <a:cubicBezTo>
                    <a:pt x="1" y="2"/>
                    <a:pt x="5" y="0"/>
                    <a:pt x="14" y="0"/>
                  </a:cubicBezTo>
                  <a:cubicBezTo>
                    <a:pt x="22" y="0"/>
                    <a:pt x="27" y="2"/>
                    <a:pt x="27" y="5"/>
                  </a:cubicBezTo>
                  <a:cubicBezTo>
                    <a:pt x="26" y="8"/>
                    <a:pt x="21" y="11"/>
                    <a:pt x="13" y="11"/>
                  </a:cubicBezTo>
                  <a:cubicBezTo>
                    <a:pt x="6" y="11"/>
                    <a:pt x="0" y="9"/>
                    <a:pt x="1"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4" name="Freeform 77">
              <a:extLst>
                <a:ext uri="{FF2B5EF4-FFF2-40B4-BE49-F238E27FC236}">
                  <a16:creationId xmlns:a16="http://schemas.microsoft.com/office/drawing/2014/main" id="{2A246181-FE9A-6980-2713-0F39F0E3B937}"/>
                </a:ext>
              </a:extLst>
            </p:cNvPr>
            <p:cNvSpPr/>
            <p:nvPr/>
          </p:nvSpPr>
          <p:spPr bwMode="auto">
            <a:xfrm>
              <a:off x="2625725" y="6600825"/>
              <a:ext cx="209550" cy="47625"/>
            </a:xfrm>
            <a:custGeom>
              <a:avLst/>
              <a:gdLst>
                <a:gd name="T0" fmla="*/ 0 w 66"/>
                <a:gd name="T1" fmla="*/ 5 h 12"/>
                <a:gd name="T2" fmla="*/ 66 w 66"/>
                <a:gd name="T3" fmla="*/ 0 h 12"/>
                <a:gd name="T4" fmla="*/ 32 w 66"/>
                <a:gd name="T5" fmla="*/ 3 h 12"/>
                <a:gd name="T6" fmla="*/ 0 w 66"/>
                <a:gd name="T7" fmla="*/ 5 h 12"/>
              </a:gdLst>
              <a:ahLst/>
              <a:cxnLst>
                <a:cxn ang="0">
                  <a:pos x="T0" y="T1"/>
                </a:cxn>
                <a:cxn ang="0">
                  <a:pos x="T2" y="T3"/>
                </a:cxn>
                <a:cxn ang="0">
                  <a:pos x="T4" y="T5"/>
                </a:cxn>
                <a:cxn ang="0">
                  <a:pos x="T6" y="T7"/>
                </a:cxn>
              </a:cxnLst>
              <a:rect l="0" t="0" r="r" b="b"/>
              <a:pathLst>
                <a:path w="66" h="12">
                  <a:moveTo>
                    <a:pt x="0" y="5"/>
                  </a:moveTo>
                  <a:cubicBezTo>
                    <a:pt x="22" y="3"/>
                    <a:pt x="44" y="1"/>
                    <a:pt x="66" y="0"/>
                  </a:cubicBezTo>
                  <a:cubicBezTo>
                    <a:pt x="56" y="8"/>
                    <a:pt x="55" y="8"/>
                    <a:pt x="32" y="3"/>
                  </a:cubicBezTo>
                  <a:cubicBezTo>
                    <a:pt x="26" y="11"/>
                    <a:pt x="22" y="12"/>
                    <a:pt x="0" y="5"/>
                  </a:cubicBezTo>
                  <a:close/>
                </a:path>
              </a:pathLst>
            </a:custGeom>
            <a:solidFill>
              <a:srgbClr val="E3B2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5" name="Freeform 78">
              <a:extLst>
                <a:ext uri="{FF2B5EF4-FFF2-40B4-BE49-F238E27FC236}">
                  <a16:creationId xmlns:a16="http://schemas.microsoft.com/office/drawing/2014/main" id="{FE4D33F8-E8F5-0AB5-8337-4FDC21DF58C5}"/>
                </a:ext>
              </a:extLst>
            </p:cNvPr>
            <p:cNvSpPr/>
            <p:nvPr/>
          </p:nvSpPr>
          <p:spPr bwMode="auto">
            <a:xfrm>
              <a:off x="314325" y="6437313"/>
              <a:ext cx="82550" cy="42862"/>
            </a:xfrm>
            <a:custGeom>
              <a:avLst/>
              <a:gdLst>
                <a:gd name="T0" fmla="*/ 11 w 26"/>
                <a:gd name="T1" fmla="*/ 0 h 11"/>
                <a:gd name="T2" fmla="*/ 25 w 26"/>
                <a:gd name="T3" fmla="*/ 4 h 11"/>
                <a:gd name="T4" fmla="*/ 12 w 26"/>
                <a:gd name="T5" fmla="*/ 11 h 11"/>
                <a:gd name="T6" fmla="*/ 0 w 26"/>
                <a:gd name="T7" fmla="*/ 5 h 11"/>
                <a:gd name="T8" fmla="*/ 11 w 26"/>
                <a:gd name="T9" fmla="*/ 0 h 11"/>
              </a:gdLst>
              <a:ahLst/>
              <a:cxnLst>
                <a:cxn ang="0">
                  <a:pos x="T0" y="T1"/>
                </a:cxn>
                <a:cxn ang="0">
                  <a:pos x="T2" y="T3"/>
                </a:cxn>
                <a:cxn ang="0">
                  <a:pos x="T4" y="T5"/>
                </a:cxn>
                <a:cxn ang="0">
                  <a:pos x="T6" y="T7"/>
                </a:cxn>
                <a:cxn ang="0">
                  <a:pos x="T8" y="T9"/>
                </a:cxn>
              </a:cxnLst>
              <a:rect l="0" t="0" r="r" b="b"/>
              <a:pathLst>
                <a:path w="26" h="11">
                  <a:moveTo>
                    <a:pt x="11" y="0"/>
                  </a:moveTo>
                  <a:cubicBezTo>
                    <a:pt x="20" y="0"/>
                    <a:pt x="26" y="1"/>
                    <a:pt x="25" y="4"/>
                  </a:cubicBezTo>
                  <a:cubicBezTo>
                    <a:pt x="24" y="7"/>
                    <a:pt x="20" y="10"/>
                    <a:pt x="12" y="11"/>
                  </a:cubicBezTo>
                  <a:cubicBezTo>
                    <a:pt x="5" y="11"/>
                    <a:pt x="0" y="8"/>
                    <a:pt x="0" y="5"/>
                  </a:cubicBezTo>
                  <a:cubicBezTo>
                    <a:pt x="0" y="2"/>
                    <a:pt x="5" y="0"/>
                    <a:pt x="11" y="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6" name="Freeform 79">
              <a:extLst>
                <a:ext uri="{FF2B5EF4-FFF2-40B4-BE49-F238E27FC236}">
                  <a16:creationId xmlns:a16="http://schemas.microsoft.com/office/drawing/2014/main" id="{4282F23F-BC0A-37E7-FB79-64EE80B2F4C4}"/>
                </a:ext>
              </a:extLst>
            </p:cNvPr>
            <p:cNvSpPr/>
            <p:nvPr/>
          </p:nvSpPr>
          <p:spPr bwMode="auto">
            <a:xfrm>
              <a:off x="10302875" y="6791325"/>
              <a:ext cx="95250" cy="39687"/>
            </a:xfrm>
            <a:custGeom>
              <a:avLst/>
              <a:gdLst>
                <a:gd name="T0" fmla="*/ 29 w 30"/>
                <a:gd name="T1" fmla="*/ 5 h 10"/>
                <a:gd name="T2" fmla="*/ 15 w 30"/>
                <a:gd name="T3" fmla="*/ 9 h 10"/>
                <a:gd name="T4" fmla="*/ 2 w 30"/>
                <a:gd name="T5" fmla="*/ 4 h 10"/>
                <a:gd name="T6" fmla="*/ 22 w 30"/>
                <a:gd name="T7" fmla="*/ 1 h 10"/>
                <a:gd name="T8" fmla="*/ 29 w 30"/>
                <a:gd name="T9" fmla="*/ 5 h 10"/>
              </a:gdLst>
              <a:ahLst/>
              <a:cxnLst>
                <a:cxn ang="0">
                  <a:pos x="T0" y="T1"/>
                </a:cxn>
                <a:cxn ang="0">
                  <a:pos x="T2" y="T3"/>
                </a:cxn>
                <a:cxn ang="0">
                  <a:pos x="T4" y="T5"/>
                </a:cxn>
                <a:cxn ang="0">
                  <a:pos x="T6" y="T7"/>
                </a:cxn>
                <a:cxn ang="0">
                  <a:pos x="T8" y="T9"/>
                </a:cxn>
              </a:cxnLst>
              <a:rect l="0" t="0" r="r" b="b"/>
              <a:pathLst>
                <a:path w="30" h="10">
                  <a:moveTo>
                    <a:pt x="29" y="5"/>
                  </a:moveTo>
                  <a:cubicBezTo>
                    <a:pt x="28" y="8"/>
                    <a:pt x="23" y="10"/>
                    <a:pt x="15" y="9"/>
                  </a:cubicBezTo>
                  <a:cubicBezTo>
                    <a:pt x="7" y="9"/>
                    <a:pt x="0" y="7"/>
                    <a:pt x="2" y="4"/>
                  </a:cubicBezTo>
                  <a:cubicBezTo>
                    <a:pt x="4" y="1"/>
                    <a:pt x="14" y="1"/>
                    <a:pt x="22" y="1"/>
                  </a:cubicBezTo>
                  <a:cubicBezTo>
                    <a:pt x="30" y="0"/>
                    <a:pt x="29" y="3"/>
                    <a:pt x="29" y="5"/>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7" name="Freeform 80">
              <a:extLst>
                <a:ext uri="{FF2B5EF4-FFF2-40B4-BE49-F238E27FC236}">
                  <a16:creationId xmlns:a16="http://schemas.microsoft.com/office/drawing/2014/main" id="{877B40C4-A5B8-2BE4-9BC3-3B062BEB033A}"/>
                </a:ext>
              </a:extLst>
            </p:cNvPr>
            <p:cNvSpPr/>
            <p:nvPr/>
          </p:nvSpPr>
          <p:spPr bwMode="auto">
            <a:xfrm>
              <a:off x="11233150" y="6791325"/>
              <a:ext cx="88900" cy="39687"/>
            </a:xfrm>
            <a:custGeom>
              <a:avLst/>
              <a:gdLst>
                <a:gd name="T0" fmla="*/ 11 w 28"/>
                <a:gd name="T1" fmla="*/ 1 h 10"/>
                <a:gd name="T2" fmla="*/ 27 w 28"/>
                <a:gd name="T3" fmla="*/ 4 h 10"/>
                <a:gd name="T4" fmla="*/ 13 w 28"/>
                <a:gd name="T5" fmla="*/ 10 h 10"/>
                <a:gd name="T6" fmla="*/ 0 w 28"/>
                <a:gd name="T7" fmla="*/ 4 h 10"/>
                <a:gd name="T8" fmla="*/ 11 w 28"/>
                <a:gd name="T9" fmla="*/ 1 h 10"/>
              </a:gdLst>
              <a:ahLst/>
              <a:cxnLst>
                <a:cxn ang="0">
                  <a:pos x="T0" y="T1"/>
                </a:cxn>
                <a:cxn ang="0">
                  <a:pos x="T2" y="T3"/>
                </a:cxn>
                <a:cxn ang="0">
                  <a:pos x="T4" y="T5"/>
                </a:cxn>
                <a:cxn ang="0">
                  <a:pos x="T6" y="T7"/>
                </a:cxn>
                <a:cxn ang="0">
                  <a:pos x="T8" y="T9"/>
                </a:cxn>
              </a:cxnLst>
              <a:rect l="0" t="0" r="r" b="b"/>
              <a:pathLst>
                <a:path w="28" h="10">
                  <a:moveTo>
                    <a:pt x="11" y="1"/>
                  </a:moveTo>
                  <a:cubicBezTo>
                    <a:pt x="16" y="2"/>
                    <a:pt x="27" y="0"/>
                    <a:pt x="27" y="4"/>
                  </a:cubicBezTo>
                  <a:cubicBezTo>
                    <a:pt x="28" y="7"/>
                    <a:pt x="22" y="10"/>
                    <a:pt x="13" y="10"/>
                  </a:cubicBezTo>
                  <a:cubicBezTo>
                    <a:pt x="4" y="9"/>
                    <a:pt x="0" y="7"/>
                    <a:pt x="0" y="4"/>
                  </a:cubicBezTo>
                  <a:cubicBezTo>
                    <a:pt x="0" y="2"/>
                    <a:pt x="3" y="0"/>
                    <a:pt x="11" y="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8" name="Freeform 81">
              <a:extLst>
                <a:ext uri="{FF2B5EF4-FFF2-40B4-BE49-F238E27FC236}">
                  <a16:creationId xmlns:a16="http://schemas.microsoft.com/office/drawing/2014/main" id="{F15FC725-BCA0-F7C0-E9AD-E6B802D843C7}"/>
                </a:ext>
              </a:extLst>
            </p:cNvPr>
            <p:cNvSpPr/>
            <p:nvPr/>
          </p:nvSpPr>
          <p:spPr bwMode="auto">
            <a:xfrm>
              <a:off x="8829675" y="6823075"/>
              <a:ext cx="82550" cy="34925"/>
            </a:xfrm>
            <a:custGeom>
              <a:avLst/>
              <a:gdLst>
                <a:gd name="T0" fmla="*/ 25 w 26"/>
                <a:gd name="T1" fmla="*/ 6 h 9"/>
                <a:gd name="T2" fmla="*/ 13 w 26"/>
                <a:gd name="T3" fmla="*/ 9 h 9"/>
                <a:gd name="T4" fmla="*/ 0 w 26"/>
                <a:gd name="T5" fmla="*/ 4 h 9"/>
                <a:gd name="T6" fmla="*/ 14 w 26"/>
                <a:gd name="T7" fmla="*/ 0 h 9"/>
                <a:gd name="T8" fmla="*/ 25 w 26"/>
                <a:gd name="T9" fmla="*/ 6 h 9"/>
              </a:gdLst>
              <a:ahLst/>
              <a:cxnLst>
                <a:cxn ang="0">
                  <a:pos x="T0" y="T1"/>
                </a:cxn>
                <a:cxn ang="0">
                  <a:pos x="T2" y="T3"/>
                </a:cxn>
                <a:cxn ang="0">
                  <a:pos x="T4" y="T5"/>
                </a:cxn>
                <a:cxn ang="0">
                  <a:pos x="T6" y="T7"/>
                </a:cxn>
                <a:cxn ang="0">
                  <a:pos x="T8" y="T9"/>
                </a:cxn>
              </a:cxnLst>
              <a:rect l="0" t="0" r="r" b="b"/>
              <a:pathLst>
                <a:path w="26" h="9">
                  <a:moveTo>
                    <a:pt x="25" y="6"/>
                  </a:moveTo>
                  <a:cubicBezTo>
                    <a:pt x="25" y="8"/>
                    <a:pt x="21" y="9"/>
                    <a:pt x="13" y="9"/>
                  </a:cubicBezTo>
                  <a:cubicBezTo>
                    <a:pt x="4" y="9"/>
                    <a:pt x="0" y="7"/>
                    <a:pt x="0" y="4"/>
                  </a:cubicBezTo>
                  <a:cubicBezTo>
                    <a:pt x="0" y="0"/>
                    <a:pt x="7" y="0"/>
                    <a:pt x="14" y="0"/>
                  </a:cubicBezTo>
                  <a:cubicBezTo>
                    <a:pt x="21" y="0"/>
                    <a:pt x="26" y="1"/>
                    <a:pt x="25" y="6"/>
                  </a:cubicBezTo>
                  <a:close/>
                </a:path>
              </a:pathLst>
            </a:custGeom>
            <a:solidFill>
              <a:srgbClr val="E9B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9" name="Freeform 82">
              <a:extLst>
                <a:ext uri="{FF2B5EF4-FFF2-40B4-BE49-F238E27FC236}">
                  <a16:creationId xmlns:a16="http://schemas.microsoft.com/office/drawing/2014/main" id="{E4DAB88D-6130-5551-8BAB-E1C8E438144F}"/>
                </a:ext>
              </a:extLst>
            </p:cNvPr>
            <p:cNvSpPr/>
            <p:nvPr/>
          </p:nvSpPr>
          <p:spPr bwMode="auto">
            <a:xfrm>
              <a:off x="10887075" y="6780213"/>
              <a:ext cx="82550" cy="34925"/>
            </a:xfrm>
            <a:custGeom>
              <a:avLst/>
              <a:gdLst>
                <a:gd name="T0" fmla="*/ 14 w 26"/>
                <a:gd name="T1" fmla="*/ 0 h 9"/>
                <a:gd name="T2" fmla="*/ 26 w 26"/>
                <a:gd name="T3" fmla="*/ 4 h 9"/>
                <a:gd name="T4" fmla="*/ 13 w 26"/>
                <a:gd name="T5" fmla="*/ 9 h 9"/>
                <a:gd name="T6" fmla="*/ 0 w 26"/>
                <a:gd name="T7" fmla="*/ 4 h 9"/>
                <a:gd name="T8" fmla="*/ 14 w 26"/>
                <a:gd name="T9" fmla="*/ 0 h 9"/>
              </a:gdLst>
              <a:ahLst/>
              <a:cxnLst>
                <a:cxn ang="0">
                  <a:pos x="T0" y="T1"/>
                </a:cxn>
                <a:cxn ang="0">
                  <a:pos x="T2" y="T3"/>
                </a:cxn>
                <a:cxn ang="0">
                  <a:pos x="T4" y="T5"/>
                </a:cxn>
                <a:cxn ang="0">
                  <a:pos x="T6" y="T7"/>
                </a:cxn>
                <a:cxn ang="0">
                  <a:pos x="T8" y="T9"/>
                </a:cxn>
              </a:cxnLst>
              <a:rect l="0" t="0" r="r" b="b"/>
              <a:pathLst>
                <a:path w="26" h="9">
                  <a:moveTo>
                    <a:pt x="14" y="0"/>
                  </a:moveTo>
                  <a:cubicBezTo>
                    <a:pt x="21" y="0"/>
                    <a:pt x="26" y="1"/>
                    <a:pt x="26" y="4"/>
                  </a:cubicBezTo>
                  <a:cubicBezTo>
                    <a:pt x="26" y="7"/>
                    <a:pt x="21" y="9"/>
                    <a:pt x="13" y="9"/>
                  </a:cubicBezTo>
                  <a:cubicBezTo>
                    <a:pt x="5" y="9"/>
                    <a:pt x="0" y="7"/>
                    <a:pt x="0" y="4"/>
                  </a:cubicBezTo>
                  <a:cubicBezTo>
                    <a:pt x="0" y="0"/>
                    <a:pt x="6" y="0"/>
                    <a:pt x="14"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0" name="Freeform 83">
              <a:extLst>
                <a:ext uri="{FF2B5EF4-FFF2-40B4-BE49-F238E27FC236}">
                  <a16:creationId xmlns:a16="http://schemas.microsoft.com/office/drawing/2014/main" id="{6D22163E-372A-9793-3309-E3A125CC8421}"/>
                </a:ext>
              </a:extLst>
            </p:cNvPr>
            <p:cNvSpPr/>
            <p:nvPr/>
          </p:nvSpPr>
          <p:spPr bwMode="auto">
            <a:xfrm>
              <a:off x="10658475" y="6780213"/>
              <a:ext cx="82550" cy="34925"/>
            </a:xfrm>
            <a:custGeom>
              <a:avLst/>
              <a:gdLst>
                <a:gd name="T0" fmla="*/ 26 w 26"/>
                <a:gd name="T1" fmla="*/ 5 h 9"/>
                <a:gd name="T2" fmla="*/ 14 w 26"/>
                <a:gd name="T3" fmla="*/ 9 h 9"/>
                <a:gd name="T4" fmla="*/ 0 w 26"/>
                <a:gd name="T5" fmla="*/ 4 h 9"/>
                <a:gd name="T6" fmla="*/ 13 w 26"/>
                <a:gd name="T7" fmla="*/ 0 h 9"/>
                <a:gd name="T8" fmla="*/ 26 w 26"/>
                <a:gd name="T9" fmla="*/ 5 h 9"/>
              </a:gdLst>
              <a:ahLst/>
              <a:cxnLst>
                <a:cxn ang="0">
                  <a:pos x="T0" y="T1"/>
                </a:cxn>
                <a:cxn ang="0">
                  <a:pos x="T2" y="T3"/>
                </a:cxn>
                <a:cxn ang="0">
                  <a:pos x="T4" y="T5"/>
                </a:cxn>
                <a:cxn ang="0">
                  <a:pos x="T6" y="T7"/>
                </a:cxn>
                <a:cxn ang="0">
                  <a:pos x="T8" y="T9"/>
                </a:cxn>
              </a:cxnLst>
              <a:rect l="0" t="0" r="r" b="b"/>
              <a:pathLst>
                <a:path w="26" h="9">
                  <a:moveTo>
                    <a:pt x="26" y="5"/>
                  </a:moveTo>
                  <a:cubicBezTo>
                    <a:pt x="26" y="7"/>
                    <a:pt x="22" y="9"/>
                    <a:pt x="14" y="9"/>
                  </a:cubicBezTo>
                  <a:cubicBezTo>
                    <a:pt x="5" y="9"/>
                    <a:pt x="1" y="7"/>
                    <a:pt x="0" y="4"/>
                  </a:cubicBezTo>
                  <a:cubicBezTo>
                    <a:pt x="0" y="1"/>
                    <a:pt x="6" y="0"/>
                    <a:pt x="13" y="0"/>
                  </a:cubicBezTo>
                  <a:cubicBezTo>
                    <a:pt x="20" y="0"/>
                    <a:pt x="26" y="0"/>
                    <a:pt x="26" y="5"/>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1" name="Freeform 84">
              <a:extLst>
                <a:ext uri="{FF2B5EF4-FFF2-40B4-BE49-F238E27FC236}">
                  <a16:creationId xmlns:a16="http://schemas.microsoft.com/office/drawing/2014/main" id="{B4075B99-5E6B-DCE8-7315-C434C9F4CCAA}"/>
                </a:ext>
              </a:extLst>
            </p:cNvPr>
            <p:cNvSpPr/>
            <p:nvPr/>
          </p:nvSpPr>
          <p:spPr bwMode="auto">
            <a:xfrm>
              <a:off x="7473950" y="6815138"/>
              <a:ext cx="88900" cy="42862"/>
            </a:xfrm>
            <a:custGeom>
              <a:avLst/>
              <a:gdLst>
                <a:gd name="T0" fmla="*/ 19 w 28"/>
                <a:gd name="T1" fmla="*/ 0 h 11"/>
                <a:gd name="T2" fmla="*/ 28 w 28"/>
                <a:gd name="T3" fmla="*/ 4 h 11"/>
                <a:gd name="T4" fmla="*/ 14 w 28"/>
                <a:gd name="T5" fmla="*/ 10 h 11"/>
                <a:gd name="T6" fmla="*/ 1 w 28"/>
                <a:gd name="T7" fmla="*/ 6 h 11"/>
                <a:gd name="T8" fmla="*/ 19 w 28"/>
                <a:gd name="T9" fmla="*/ 0 h 11"/>
              </a:gdLst>
              <a:ahLst/>
              <a:cxnLst>
                <a:cxn ang="0">
                  <a:pos x="T0" y="T1"/>
                </a:cxn>
                <a:cxn ang="0">
                  <a:pos x="T2" y="T3"/>
                </a:cxn>
                <a:cxn ang="0">
                  <a:pos x="T4" y="T5"/>
                </a:cxn>
                <a:cxn ang="0">
                  <a:pos x="T6" y="T7"/>
                </a:cxn>
                <a:cxn ang="0">
                  <a:pos x="T8" y="T9"/>
                </a:cxn>
              </a:cxnLst>
              <a:rect l="0" t="0" r="r" b="b"/>
              <a:pathLst>
                <a:path w="28" h="11">
                  <a:moveTo>
                    <a:pt x="19" y="0"/>
                  </a:moveTo>
                  <a:cubicBezTo>
                    <a:pt x="26" y="0"/>
                    <a:pt x="28" y="2"/>
                    <a:pt x="28" y="4"/>
                  </a:cubicBezTo>
                  <a:cubicBezTo>
                    <a:pt x="28" y="8"/>
                    <a:pt x="23" y="10"/>
                    <a:pt x="14" y="10"/>
                  </a:cubicBezTo>
                  <a:cubicBezTo>
                    <a:pt x="7" y="11"/>
                    <a:pt x="0" y="8"/>
                    <a:pt x="1" y="6"/>
                  </a:cubicBezTo>
                  <a:cubicBezTo>
                    <a:pt x="2" y="2"/>
                    <a:pt x="13" y="2"/>
                    <a:pt x="19" y="0"/>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2" name="Freeform 85">
              <a:extLst>
                <a:ext uri="{FF2B5EF4-FFF2-40B4-BE49-F238E27FC236}">
                  <a16:creationId xmlns:a16="http://schemas.microsoft.com/office/drawing/2014/main" id="{2EB401E3-C66E-DD2D-E8FE-B94CD7B64F46}"/>
                </a:ext>
              </a:extLst>
            </p:cNvPr>
            <p:cNvSpPr/>
            <p:nvPr/>
          </p:nvSpPr>
          <p:spPr bwMode="auto">
            <a:xfrm>
              <a:off x="231775" y="6364288"/>
              <a:ext cx="107950" cy="50800"/>
            </a:xfrm>
            <a:custGeom>
              <a:avLst/>
              <a:gdLst>
                <a:gd name="T0" fmla="*/ 0 w 34"/>
                <a:gd name="T1" fmla="*/ 10 h 13"/>
                <a:gd name="T2" fmla="*/ 34 w 34"/>
                <a:gd name="T3" fmla="*/ 0 h 13"/>
                <a:gd name="T4" fmla="*/ 30 w 34"/>
                <a:gd name="T5" fmla="*/ 5 h 13"/>
                <a:gd name="T6" fmla="*/ 25 w 34"/>
                <a:gd name="T7" fmla="*/ 12 h 13"/>
                <a:gd name="T8" fmla="*/ 6 w 34"/>
                <a:gd name="T9" fmla="*/ 11 h 13"/>
                <a:gd name="T10" fmla="*/ 0 w 34"/>
                <a:gd name="T11" fmla="*/ 10 h 13"/>
              </a:gdLst>
              <a:ahLst/>
              <a:cxnLst>
                <a:cxn ang="0">
                  <a:pos x="T0" y="T1"/>
                </a:cxn>
                <a:cxn ang="0">
                  <a:pos x="T2" y="T3"/>
                </a:cxn>
                <a:cxn ang="0">
                  <a:pos x="T4" y="T5"/>
                </a:cxn>
                <a:cxn ang="0">
                  <a:pos x="T6" y="T7"/>
                </a:cxn>
                <a:cxn ang="0">
                  <a:pos x="T8" y="T9"/>
                </a:cxn>
                <a:cxn ang="0">
                  <a:pos x="T10" y="T11"/>
                </a:cxn>
              </a:cxnLst>
              <a:rect l="0" t="0" r="r" b="b"/>
              <a:pathLst>
                <a:path w="34" h="13">
                  <a:moveTo>
                    <a:pt x="0" y="10"/>
                  </a:moveTo>
                  <a:cubicBezTo>
                    <a:pt x="11" y="7"/>
                    <a:pt x="22" y="3"/>
                    <a:pt x="34" y="0"/>
                  </a:cubicBezTo>
                  <a:cubicBezTo>
                    <a:pt x="33" y="2"/>
                    <a:pt x="28" y="3"/>
                    <a:pt x="30" y="5"/>
                  </a:cubicBezTo>
                  <a:cubicBezTo>
                    <a:pt x="33" y="8"/>
                    <a:pt x="32" y="10"/>
                    <a:pt x="25" y="12"/>
                  </a:cubicBezTo>
                  <a:cubicBezTo>
                    <a:pt x="19" y="13"/>
                    <a:pt x="13" y="13"/>
                    <a:pt x="6" y="11"/>
                  </a:cubicBezTo>
                  <a:cubicBezTo>
                    <a:pt x="5" y="11"/>
                    <a:pt x="2" y="11"/>
                    <a:pt x="0" y="10"/>
                  </a:cubicBezTo>
                  <a:close/>
                </a:path>
              </a:pathLst>
            </a:custGeom>
            <a:solidFill>
              <a:srgbClr val="E2B1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3" name="Freeform 86">
              <a:extLst>
                <a:ext uri="{FF2B5EF4-FFF2-40B4-BE49-F238E27FC236}">
                  <a16:creationId xmlns:a16="http://schemas.microsoft.com/office/drawing/2014/main" id="{5E32A7F8-0150-F46F-05E1-361C22F7E6AD}"/>
                </a:ext>
              </a:extLst>
            </p:cNvPr>
            <p:cNvSpPr/>
            <p:nvPr/>
          </p:nvSpPr>
          <p:spPr bwMode="auto">
            <a:xfrm>
              <a:off x="3219450" y="6592888"/>
              <a:ext cx="98425" cy="39687"/>
            </a:xfrm>
            <a:custGeom>
              <a:avLst/>
              <a:gdLst>
                <a:gd name="T0" fmla="*/ 3 w 31"/>
                <a:gd name="T1" fmla="*/ 0 h 10"/>
                <a:gd name="T2" fmla="*/ 31 w 31"/>
                <a:gd name="T3" fmla="*/ 3 h 10"/>
                <a:gd name="T4" fmla="*/ 12 w 31"/>
                <a:gd name="T5" fmla="*/ 9 h 10"/>
                <a:gd name="T6" fmla="*/ 3 w 31"/>
                <a:gd name="T7" fmla="*/ 0 h 10"/>
              </a:gdLst>
              <a:ahLst/>
              <a:cxnLst>
                <a:cxn ang="0">
                  <a:pos x="T0" y="T1"/>
                </a:cxn>
                <a:cxn ang="0">
                  <a:pos x="T2" y="T3"/>
                </a:cxn>
                <a:cxn ang="0">
                  <a:pos x="T4" y="T5"/>
                </a:cxn>
                <a:cxn ang="0">
                  <a:pos x="T6" y="T7"/>
                </a:cxn>
              </a:cxnLst>
              <a:rect l="0" t="0" r="r" b="b"/>
              <a:pathLst>
                <a:path w="31" h="10">
                  <a:moveTo>
                    <a:pt x="3" y="0"/>
                  </a:moveTo>
                  <a:cubicBezTo>
                    <a:pt x="13" y="0"/>
                    <a:pt x="22" y="1"/>
                    <a:pt x="31" y="3"/>
                  </a:cubicBezTo>
                  <a:cubicBezTo>
                    <a:pt x="28" y="6"/>
                    <a:pt x="23" y="10"/>
                    <a:pt x="12" y="9"/>
                  </a:cubicBezTo>
                  <a:cubicBezTo>
                    <a:pt x="0" y="7"/>
                    <a:pt x="3" y="3"/>
                    <a:pt x="3" y="0"/>
                  </a:cubicBezTo>
                  <a:close/>
                </a:path>
              </a:pathLst>
            </a:custGeom>
            <a:solidFill>
              <a:srgbClr val="DEAF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4" name="Freeform 87">
              <a:extLst>
                <a:ext uri="{FF2B5EF4-FFF2-40B4-BE49-F238E27FC236}">
                  <a16:creationId xmlns:a16="http://schemas.microsoft.com/office/drawing/2014/main" id="{5AA6FE85-ADAC-E431-FDFA-0D77939EA127}"/>
                </a:ext>
              </a:extLst>
            </p:cNvPr>
            <p:cNvSpPr/>
            <p:nvPr/>
          </p:nvSpPr>
          <p:spPr bwMode="auto">
            <a:xfrm>
              <a:off x="114300" y="6573838"/>
              <a:ext cx="79375" cy="39687"/>
            </a:xfrm>
            <a:custGeom>
              <a:avLst/>
              <a:gdLst>
                <a:gd name="T0" fmla="*/ 25 w 25"/>
                <a:gd name="T1" fmla="*/ 3 h 10"/>
                <a:gd name="T2" fmla="*/ 8 w 25"/>
                <a:gd name="T3" fmla="*/ 10 h 10"/>
                <a:gd name="T4" fmla="*/ 0 w 25"/>
                <a:gd name="T5" fmla="*/ 5 h 10"/>
                <a:gd name="T6" fmla="*/ 13 w 25"/>
                <a:gd name="T7" fmla="*/ 0 h 10"/>
                <a:gd name="T8" fmla="*/ 25 w 25"/>
                <a:gd name="T9" fmla="*/ 3 h 10"/>
              </a:gdLst>
              <a:ahLst/>
              <a:cxnLst>
                <a:cxn ang="0">
                  <a:pos x="T0" y="T1"/>
                </a:cxn>
                <a:cxn ang="0">
                  <a:pos x="T2" y="T3"/>
                </a:cxn>
                <a:cxn ang="0">
                  <a:pos x="T4" y="T5"/>
                </a:cxn>
                <a:cxn ang="0">
                  <a:pos x="T6" y="T7"/>
                </a:cxn>
                <a:cxn ang="0">
                  <a:pos x="T8" y="T9"/>
                </a:cxn>
              </a:cxnLst>
              <a:rect l="0" t="0" r="r" b="b"/>
              <a:pathLst>
                <a:path w="25" h="10">
                  <a:moveTo>
                    <a:pt x="25" y="3"/>
                  </a:moveTo>
                  <a:cubicBezTo>
                    <a:pt x="25" y="5"/>
                    <a:pt x="12" y="10"/>
                    <a:pt x="8" y="10"/>
                  </a:cubicBezTo>
                  <a:cubicBezTo>
                    <a:pt x="2" y="9"/>
                    <a:pt x="0" y="8"/>
                    <a:pt x="0" y="5"/>
                  </a:cubicBezTo>
                  <a:cubicBezTo>
                    <a:pt x="0" y="2"/>
                    <a:pt x="4" y="0"/>
                    <a:pt x="13" y="0"/>
                  </a:cubicBezTo>
                  <a:cubicBezTo>
                    <a:pt x="18" y="0"/>
                    <a:pt x="24" y="0"/>
                    <a:pt x="25" y="3"/>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5" name="Freeform 88">
              <a:extLst>
                <a:ext uri="{FF2B5EF4-FFF2-40B4-BE49-F238E27FC236}">
                  <a16:creationId xmlns:a16="http://schemas.microsoft.com/office/drawing/2014/main" id="{B0C30F56-BEB4-8AA2-FD2D-F52D1690BD6C}"/>
                </a:ext>
              </a:extLst>
            </p:cNvPr>
            <p:cNvSpPr/>
            <p:nvPr/>
          </p:nvSpPr>
          <p:spPr bwMode="auto">
            <a:xfrm>
              <a:off x="2540000" y="6613525"/>
              <a:ext cx="193675" cy="34925"/>
            </a:xfrm>
            <a:custGeom>
              <a:avLst/>
              <a:gdLst>
                <a:gd name="T0" fmla="*/ 27 w 61"/>
                <a:gd name="T1" fmla="*/ 2 h 9"/>
                <a:gd name="T2" fmla="*/ 35 w 61"/>
                <a:gd name="T3" fmla="*/ 3 h 9"/>
                <a:gd name="T4" fmla="*/ 59 w 61"/>
                <a:gd name="T5" fmla="*/ 0 h 9"/>
                <a:gd name="T6" fmla="*/ 53 w 61"/>
                <a:gd name="T7" fmla="*/ 7 h 9"/>
                <a:gd name="T8" fmla="*/ 31 w 61"/>
                <a:gd name="T9" fmla="*/ 5 h 9"/>
                <a:gd name="T10" fmla="*/ 24 w 61"/>
                <a:gd name="T11" fmla="*/ 6 h 9"/>
                <a:gd name="T12" fmla="*/ 7 w 61"/>
                <a:gd name="T13" fmla="*/ 8 h 9"/>
                <a:gd name="T14" fmla="*/ 4 w 61"/>
                <a:gd name="T15" fmla="*/ 5 h 9"/>
                <a:gd name="T16" fmla="*/ 27 w 61"/>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9">
                  <a:moveTo>
                    <a:pt x="27" y="2"/>
                  </a:moveTo>
                  <a:cubicBezTo>
                    <a:pt x="29" y="3"/>
                    <a:pt x="33" y="3"/>
                    <a:pt x="35" y="3"/>
                  </a:cubicBezTo>
                  <a:cubicBezTo>
                    <a:pt x="47" y="8"/>
                    <a:pt x="54" y="5"/>
                    <a:pt x="59" y="0"/>
                  </a:cubicBezTo>
                  <a:cubicBezTo>
                    <a:pt x="58" y="3"/>
                    <a:pt x="61" y="6"/>
                    <a:pt x="53" y="7"/>
                  </a:cubicBezTo>
                  <a:cubicBezTo>
                    <a:pt x="46" y="7"/>
                    <a:pt x="37" y="8"/>
                    <a:pt x="31" y="5"/>
                  </a:cubicBezTo>
                  <a:cubicBezTo>
                    <a:pt x="26" y="3"/>
                    <a:pt x="24" y="2"/>
                    <a:pt x="24" y="6"/>
                  </a:cubicBezTo>
                  <a:cubicBezTo>
                    <a:pt x="24" y="9"/>
                    <a:pt x="13" y="8"/>
                    <a:pt x="7" y="8"/>
                  </a:cubicBezTo>
                  <a:cubicBezTo>
                    <a:pt x="0" y="8"/>
                    <a:pt x="3" y="6"/>
                    <a:pt x="4" y="5"/>
                  </a:cubicBezTo>
                  <a:cubicBezTo>
                    <a:pt x="11" y="3"/>
                    <a:pt x="19" y="3"/>
                    <a:pt x="27" y="2"/>
                  </a:cubicBezTo>
                  <a:close/>
                </a:path>
              </a:pathLst>
            </a:custGeom>
            <a:solidFill>
              <a:srgbClr val="E6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6" name="Freeform 89">
              <a:extLst>
                <a:ext uri="{FF2B5EF4-FFF2-40B4-BE49-F238E27FC236}">
                  <a16:creationId xmlns:a16="http://schemas.microsoft.com/office/drawing/2014/main" id="{1A22278A-2F83-61CF-63EB-A8484C8AE801}"/>
                </a:ext>
              </a:extLst>
            </p:cNvPr>
            <p:cNvSpPr/>
            <p:nvPr/>
          </p:nvSpPr>
          <p:spPr bwMode="auto">
            <a:xfrm>
              <a:off x="2882900" y="6605588"/>
              <a:ext cx="88900" cy="38100"/>
            </a:xfrm>
            <a:custGeom>
              <a:avLst/>
              <a:gdLst>
                <a:gd name="T0" fmla="*/ 15 w 28"/>
                <a:gd name="T1" fmla="*/ 8 h 10"/>
                <a:gd name="T2" fmla="*/ 1 w 28"/>
                <a:gd name="T3" fmla="*/ 5 h 10"/>
                <a:gd name="T4" fmla="*/ 15 w 28"/>
                <a:gd name="T5" fmla="*/ 0 h 10"/>
                <a:gd name="T6" fmla="*/ 28 w 28"/>
                <a:gd name="T7" fmla="*/ 5 h 10"/>
                <a:gd name="T8" fmla="*/ 15 w 28"/>
                <a:gd name="T9" fmla="*/ 8 h 10"/>
              </a:gdLst>
              <a:ahLst/>
              <a:cxnLst>
                <a:cxn ang="0">
                  <a:pos x="T0" y="T1"/>
                </a:cxn>
                <a:cxn ang="0">
                  <a:pos x="T2" y="T3"/>
                </a:cxn>
                <a:cxn ang="0">
                  <a:pos x="T4" y="T5"/>
                </a:cxn>
                <a:cxn ang="0">
                  <a:pos x="T6" y="T7"/>
                </a:cxn>
                <a:cxn ang="0">
                  <a:pos x="T8" y="T9"/>
                </a:cxn>
              </a:cxnLst>
              <a:rect l="0" t="0" r="r" b="b"/>
              <a:pathLst>
                <a:path w="28" h="10">
                  <a:moveTo>
                    <a:pt x="15" y="8"/>
                  </a:moveTo>
                  <a:cubicBezTo>
                    <a:pt x="8" y="8"/>
                    <a:pt x="0" y="9"/>
                    <a:pt x="1" y="5"/>
                  </a:cubicBezTo>
                  <a:cubicBezTo>
                    <a:pt x="1" y="2"/>
                    <a:pt x="7" y="0"/>
                    <a:pt x="15" y="0"/>
                  </a:cubicBezTo>
                  <a:cubicBezTo>
                    <a:pt x="22" y="0"/>
                    <a:pt x="27" y="3"/>
                    <a:pt x="28" y="5"/>
                  </a:cubicBezTo>
                  <a:cubicBezTo>
                    <a:pt x="28" y="10"/>
                    <a:pt x="19" y="7"/>
                    <a:pt x="15" y="8"/>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7" name="Freeform 90">
              <a:extLst>
                <a:ext uri="{FF2B5EF4-FFF2-40B4-BE49-F238E27FC236}">
                  <a16:creationId xmlns:a16="http://schemas.microsoft.com/office/drawing/2014/main" id="{97D65EBA-4EE0-6533-9F1E-99E1F885F871}"/>
                </a:ext>
              </a:extLst>
            </p:cNvPr>
            <p:cNvSpPr/>
            <p:nvPr/>
          </p:nvSpPr>
          <p:spPr bwMode="auto">
            <a:xfrm>
              <a:off x="8480425" y="6838950"/>
              <a:ext cx="85725" cy="34925"/>
            </a:xfrm>
            <a:custGeom>
              <a:avLst/>
              <a:gdLst>
                <a:gd name="T0" fmla="*/ 14 w 27"/>
                <a:gd name="T1" fmla="*/ 1 h 9"/>
                <a:gd name="T2" fmla="*/ 27 w 27"/>
                <a:gd name="T3" fmla="*/ 4 h 9"/>
                <a:gd name="T4" fmla="*/ 15 w 27"/>
                <a:gd name="T5" fmla="*/ 9 h 9"/>
                <a:gd name="T6" fmla="*/ 1 w 27"/>
                <a:gd name="T7" fmla="*/ 4 h 9"/>
                <a:gd name="T8" fmla="*/ 14 w 27"/>
                <a:gd name="T9" fmla="*/ 1 h 9"/>
              </a:gdLst>
              <a:ahLst/>
              <a:cxnLst>
                <a:cxn ang="0">
                  <a:pos x="T0" y="T1"/>
                </a:cxn>
                <a:cxn ang="0">
                  <a:pos x="T2" y="T3"/>
                </a:cxn>
                <a:cxn ang="0">
                  <a:pos x="T4" y="T5"/>
                </a:cxn>
                <a:cxn ang="0">
                  <a:pos x="T6" y="T7"/>
                </a:cxn>
                <a:cxn ang="0">
                  <a:pos x="T8" y="T9"/>
                </a:cxn>
              </a:cxnLst>
              <a:rect l="0" t="0" r="r" b="b"/>
              <a:pathLst>
                <a:path w="27" h="9">
                  <a:moveTo>
                    <a:pt x="14" y="1"/>
                  </a:moveTo>
                  <a:cubicBezTo>
                    <a:pt x="20" y="1"/>
                    <a:pt x="27" y="0"/>
                    <a:pt x="27" y="4"/>
                  </a:cubicBezTo>
                  <a:cubicBezTo>
                    <a:pt x="26" y="7"/>
                    <a:pt x="22" y="9"/>
                    <a:pt x="15" y="9"/>
                  </a:cubicBezTo>
                  <a:cubicBezTo>
                    <a:pt x="8" y="8"/>
                    <a:pt x="1" y="7"/>
                    <a:pt x="1" y="4"/>
                  </a:cubicBezTo>
                  <a:cubicBezTo>
                    <a:pt x="0" y="0"/>
                    <a:pt x="8" y="1"/>
                    <a:pt x="14" y="1"/>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8" name="Freeform 91">
              <a:extLst>
                <a:ext uri="{FF2B5EF4-FFF2-40B4-BE49-F238E27FC236}">
                  <a16:creationId xmlns:a16="http://schemas.microsoft.com/office/drawing/2014/main" id="{5F2991B2-223B-1AB9-25B0-3180A0FCB0D2}"/>
                </a:ext>
              </a:extLst>
            </p:cNvPr>
            <p:cNvSpPr/>
            <p:nvPr/>
          </p:nvSpPr>
          <p:spPr bwMode="auto">
            <a:xfrm>
              <a:off x="3368675" y="6613525"/>
              <a:ext cx="98425" cy="42862"/>
            </a:xfrm>
            <a:custGeom>
              <a:avLst/>
              <a:gdLst>
                <a:gd name="T0" fmla="*/ 2 w 31"/>
                <a:gd name="T1" fmla="*/ 0 h 11"/>
                <a:gd name="T2" fmla="*/ 31 w 31"/>
                <a:gd name="T3" fmla="*/ 6 h 11"/>
                <a:gd name="T4" fmla="*/ 11 w 31"/>
                <a:gd name="T5" fmla="*/ 10 h 11"/>
                <a:gd name="T6" fmla="*/ 2 w 31"/>
                <a:gd name="T7" fmla="*/ 0 h 11"/>
              </a:gdLst>
              <a:ahLst/>
              <a:cxnLst>
                <a:cxn ang="0">
                  <a:pos x="T0" y="T1"/>
                </a:cxn>
                <a:cxn ang="0">
                  <a:pos x="T2" y="T3"/>
                </a:cxn>
                <a:cxn ang="0">
                  <a:pos x="T4" y="T5"/>
                </a:cxn>
                <a:cxn ang="0">
                  <a:pos x="T6" y="T7"/>
                </a:cxn>
              </a:cxnLst>
              <a:rect l="0" t="0" r="r" b="b"/>
              <a:pathLst>
                <a:path w="31" h="11">
                  <a:moveTo>
                    <a:pt x="2" y="0"/>
                  </a:moveTo>
                  <a:cubicBezTo>
                    <a:pt x="12" y="2"/>
                    <a:pt x="22" y="3"/>
                    <a:pt x="31" y="6"/>
                  </a:cubicBezTo>
                  <a:cubicBezTo>
                    <a:pt x="26" y="8"/>
                    <a:pt x="20" y="11"/>
                    <a:pt x="11" y="10"/>
                  </a:cubicBezTo>
                  <a:cubicBezTo>
                    <a:pt x="0" y="8"/>
                    <a:pt x="1" y="4"/>
                    <a:pt x="2" y="0"/>
                  </a:cubicBezTo>
                  <a:close/>
                </a:path>
              </a:pathLst>
            </a:custGeom>
            <a:solidFill>
              <a:srgbClr val="DEAE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9" name="Freeform 92">
              <a:extLst>
                <a:ext uri="{FF2B5EF4-FFF2-40B4-BE49-F238E27FC236}">
                  <a16:creationId xmlns:a16="http://schemas.microsoft.com/office/drawing/2014/main" id="{442434F8-E04B-8E1B-9874-EFE2287EE1C7}"/>
                </a:ext>
              </a:extLst>
            </p:cNvPr>
            <p:cNvSpPr/>
            <p:nvPr/>
          </p:nvSpPr>
          <p:spPr bwMode="auto">
            <a:xfrm>
              <a:off x="10991850" y="6772275"/>
              <a:ext cx="88900" cy="31750"/>
            </a:xfrm>
            <a:custGeom>
              <a:avLst/>
              <a:gdLst>
                <a:gd name="T0" fmla="*/ 12 w 28"/>
                <a:gd name="T1" fmla="*/ 8 h 8"/>
                <a:gd name="T2" fmla="*/ 0 w 28"/>
                <a:gd name="T3" fmla="*/ 4 h 8"/>
                <a:gd name="T4" fmla="*/ 15 w 28"/>
                <a:gd name="T5" fmla="*/ 1 h 8"/>
                <a:gd name="T6" fmla="*/ 27 w 28"/>
                <a:gd name="T7" fmla="*/ 4 h 8"/>
                <a:gd name="T8" fmla="*/ 12 w 28"/>
                <a:gd name="T9" fmla="*/ 8 h 8"/>
              </a:gdLst>
              <a:ahLst/>
              <a:cxnLst>
                <a:cxn ang="0">
                  <a:pos x="T0" y="T1"/>
                </a:cxn>
                <a:cxn ang="0">
                  <a:pos x="T2" y="T3"/>
                </a:cxn>
                <a:cxn ang="0">
                  <a:pos x="T4" y="T5"/>
                </a:cxn>
                <a:cxn ang="0">
                  <a:pos x="T6" y="T7"/>
                </a:cxn>
                <a:cxn ang="0">
                  <a:pos x="T8" y="T9"/>
                </a:cxn>
              </a:cxnLst>
              <a:rect l="0" t="0" r="r" b="b"/>
              <a:pathLst>
                <a:path w="28" h="8">
                  <a:moveTo>
                    <a:pt x="12" y="8"/>
                  </a:moveTo>
                  <a:cubicBezTo>
                    <a:pt x="5" y="8"/>
                    <a:pt x="0" y="6"/>
                    <a:pt x="0" y="4"/>
                  </a:cubicBezTo>
                  <a:cubicBezTo>
                    <a:pt x="0" y="0"/>
                    <a:pt x="9" y="1"/>
                    <a:pt x="15" y="1"/>
                  </a:cubicBezTo>
                  <a:cubicBezTo>
                    <a:pt x="20" y="1"/>
                    <a:pt x="28" y="1"/>
                    <a:pt x="27" y="4"/>
                  </a:cubicBezTo>
                  <a:cubicBezTo>
                    <a:pt x="26" y="7"/>
                    <a:pt x="20" y="8"/>
                    <a:pt x="12" y="8"/>
                  </a:cubicBezTo>
                  <a:close/>
                </a:path>
              </a:pathLst>
            </a:custGeom>
            <a:solidFill>
              <a:srgbClr val="E7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0" name="Freeform 93">
              <a:extLst>
                <a:ext uri="{FF2B5EF4-FFF2-40B4-BE49-F238E27FC236}">
                  <a16:creationId xmlns:a16="http://schemas.microsoft.com/office/drawing/2014/main" id="{996E16E1-AD3E-35A9-C427-61FA143D2042}"/>
                </a:ext>
              </a:extLst>
            </p:cNvPr>
            <p:cNvSpPr/>
            <p:nvPr/>
          </p:nvSpPr>
          <p:spPr bwMode="auto">
            <a:xfrm>
              <a:off x="10553700" y="6772275"/>
              <a:ext cx="79375" cy="31750"/>
            </a:xfrm>
            <a:custGeom>
              <a:avLst/>
              <a:gdLst>
                <a:gd name="T0" fmla="*/ 13 w 25"/>
                <a:gd name="T1" fmla="*/ 1 h 8"/>
                <a:gd name="T2" fmla="*/ 24 w 25"/>
                <a:gd name="T3" fmla="*/ 4 h 8"/>
                <a:gd name="T4" fmla="*/ 11 w 25"/>
                <a:gd name="T5" fmla="*/ 8 h 8"/>
                <a:gd name="T6" fmla="*/ 0 w 25"/>
                <a:gd name="T7" fmla="*/ 4 h 8"/>
                <a:gd name="T8" fmla="*/ 13 w 25"/>
                <a:gd name="T9" fmla="*/ 1 h 8"/>
              </a:gdLst>
              <a:ahLst/>
              <a:cxnLst>
                <a:cxn ang="0">
                  <a:pos x="T0" y="T1"/>
                </a:cxn>
                <a:cxn ang="0">
                  <a:pos x="T2" y="T3"/>
                </a:cxn>
                <a:cxn ang="0">
                  <a:pos x="T4" y="T5"/>
                </a:cxn>
                <a:cxn ang="0">
                  <a:pos x="T6" y="T7"/>
                </a:cxn>
                <a:cxn ang="0">
                  <a:pos x="T8" y="T9"/>
                </a:cxn>
              </a:cxnLst>
              <a:rect l="0" t="0" r="r" b="b"/>
              <a:pathLst>
                <a:path w="25" h="8">
                  <a:moveTo>
                    <a:pt x="13" y="1"/>
                  </a:moveTo>
                  <a:cubicBezTo>
                    <a:pt x="18" y="1"/>
                    <a:pt x="25" y="0"/>
                    <a:pt x="24" y="4"/>
                  </a:cubicBezTo>
                  <a:cubicBezTo>
                    <a:pt x="24" y="7"/>
                    <a:pt x="19" y="8"/>
                    <a:pt x="11" y="8"/>
                  </a:cubicBezTo>
                  <a:cubicBezTo>
                    <a:pt x="5" y="8"/>
                    <a:pt x="0" y="6"/>
                    <a:pt x="0" y="4"/>
                  </a:cubicBezTo>
                  <a:cubicBezTo>
                    <a:pt x="0" y="1"/>
                    <a:pt x="8" y="1"/>
                    <a:pt x="13" y="1"/>
                  </a:cubicBezTo>
                  <a:close/>
                </a:path>
              </a:pathLst>
            </a:custGeom>
            <a:solidFill>
              <a:srgbClr val="E7B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1" name="Freeform 94">
              <a:extLst>
                <a:ext uri="{FF2B5EF4-FFF2-40B4-BE49-F238E27FC236}">
                  <a16:creationId xmlns:a16="http://schemas.microsoft.com/office/drawing/2014/main" id="{5E40978C-1C32-0E44-B17A-D8BF56663679}"/>
                </a:ext>
              </a:extLst>
            </p:cNvPr>
            <p:cNvSpPr/>
            <p:nvPr/>
          </p:nvSpPr>
          <p:spPr bwMode="auto">
            <a:xfrm>
              <a:off x="101600" y="6410325"/>
              <a:ext cx="111125" cy="42862"/>
            </a:xfrm>
            <a:custGeom>
              <a:avLst/>
              <a:gdLst>
                <a:gd name="T0" fmla="*/ 0 w 35"/>
                <a:gd name="T1" fmla="*/ 8 h 11"/>
                <a:gd name="T2" fmla="*/ 35 w 35"/>
                <a:gd name="T3" fmla="*/ 0 h 11"/>
                <a:gd name="T4" fmla="*/ 31 w 35"/>
                <a:gd name="T5" fmla="*/ 3 h 11"/>
                <a:gd name="T6" fmla="*/ 0 w 35"/>
                <a:gd name="T7" fmla="*/ 8 h 11"/>
              </a:gdLst>
              <a:ahLst/>
              <a:cxnLst>
                <a:cxn ang="0">
                  <a:pos x="T0" y="T1"/>
                </a:cxn>
                <a:cxn ang="0">
                  <a:pos x="T2" y="T3"/>
                </a:cxn>
                <a:cxn ang="0">
                  <a:pos x="T4" y="T5"/>
                </a:cxn>
                <a:cxn ang="0">
                  <a:pos x="T6" y="T7"/>
                </a:cxn>
              </a:cxnLst>
              <a:rect l="0" t="0" r="r" b="b"/>
              <a:pathLst>
                <a:path w="35" h="11">
                  <a:moveTo>
                    <a:pt x="0" y="8"/>
                  </a:moveTo>
                  <a:cubicBezTo>
                    <a:pt x="12" y="6"/>
                    <a:pt x="23" y="3"/>
                    <a:pt x="35" y="0"/>
                  </a:cubicBezTo>
                  <a:cubicBezTo>
                    <a:pt x="34" y="1"/>
                    <a:pt x="32" y="2"/>
                    <a:pt x="31" y="3"/>
                  </a:cubicBezTo>
                  <a:cubicBezTo>
                    <a:pt x="22" y="11"/>
                    <a:pt x="22" y="11"/>
                    <a:pt x="0" y="8"/>
                  </a:cubicBezTo>
                  <a:close/>
                </a:path>
              </a:pathLst>
            </a:custGeom>
            <a:solidFill>
              <a:srgbClr val="DEAF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2" name="Freeform 95">
              <a:extLst>
                <a:ext uri="{FF2B5EF4-FFF2-40B4-BE49-F238E27FC236}">
                  <a16:creationId xmlns:a16="http://schemas.microsoft.com/office/drawing/2014/main" id="{7B659CB4-BB3E-2F00-D06E-C12157E36EA9}"/>
                </a:ext>
              </a:extLst>
            </p:cNvPr>
            <p:cNvSpPr/>
            <p:nvPr/>
          </p:nvSpPr>
          <p:spPr bwMode="auto">
            <a:xfrm>
              <a:off x="8378825" y="6834188"/>
              <a:ext cx="76200" cy="23812"/>
            </a:xfrm>
            <a:custGeom>
              <a:avLst/>
              <a:gdLst>
                <a:gd name="T0" fmla="*/ 12 w 24"/>
                <a:gd name="T1" fmla="*/ 1 h 6"/>
                <a:gd name="T2" fmla="*/ 23 w 24"/>
                <a:gd name="T3" fmla="*/ 3 h 6"/>
                <a:gd name="T4" fmla="*/ 12 w 24"/>
                <a:gd name="T5" fmla="*/ 6 h 6"/>
                <a:gd name="T6" fmla="*/ 0 w 24"/>
                <a:gd name="T7" fmla="*/ 2 h 6"/>
                <a:gd name="T8" fmla="*/ 12 w 24"/>
                <a:gd name="T9" fmla="*/ 1 h 6"/>
              </a:gdLst>
              <a:ahLst/>
              <a:cxnLst>
                <a:cxn ang="0">
                  <a:pos x="T0" y="T1"/>
                </a:cxn>
                <a:cxn ang="0">
                  <a:pos x="T2" y="T3"/>
                </a:cxn>
                <a:cxn ang="0">
                  <a:pos x="T4" y="T5"/>
                </a:cxn>
                <a:cxn ang="0">
                  <a:pos x="T6" y="T7"/>
                </a:cxn>
                <a:cxn ang="0">
                  <a:pos x="T8" y="T9"/>
                </a:cxn>
              </a:cxnLst>
              <a:rect l="0" t="0" r="r" b="b"/>
              <a:pathLst>
                <a:path w="24" h="6">
                  <a:moveTo>
                    <a:pt x="12" y="1"/>
                  </a:moveTo>
                  <a:cubicBezTo>
                    <a:pt x="16" y="1"/>
                    <a:pt x="24" y="0"/>
                    <a:pt x="23" y="3"/>
                  </a:cubicBezTo>
                  <a:cubicBezTo>
                    <a:pt x="23" y="5"/>
                    <a:pt x="18" y="6"/>
                    <a:pt x="12" y="6"/>
                  </a:cubicBezTo>
                  <a:cubicBezTo>
                    <a:pt x="6" y="6"/>
                    <a:pt x="0" y="4"/>
                    <a:pt x="0" y="2"/>
                  </a:cubicBezTo>
                  <a:cubicBezTo>
                    <a:pt x="0" y="0"/>
                    <a:pt x="8" y="1"/>
                    <a:pt x="12" y="1"/>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3" name="Freeform 96">
              <a:extLst>
                <a:ext uri="{FF2B5EF4-FFF2-40B4-BE49-F238E27FC236}">
                  <a16:creationId xmlns:a16="http://schemas.microsoft.com/office/drawing/2014/main" id="{83A01715-3646-B371-7709-3124AEFF651C}"/>
                </a:ext>
              </a:extLst>
            </p:cNvPr>
            <p:cNvSpPr/>
            <p:nvPr/>
          </p:nvSpPr>
          <p:spPr bwMode="auto">
            <a:xfrm>
              <a:off x="276225" y="6488113"/>
              <a:ext cx="63500" cy="34925"/>
            </a:xfrm>
            <a:custGeom>
              <a:avLst/>
              <a:gdLst>
                <a:gd name="T0" fmla="*/ 20 w 20"/>
                <a:gd name="T1" fmla="*/ 2 h 9"/>
                <a:gd name="T2" fmla="*/ 6 w 20"/>
                <a:gd name="T3" fmla="*/ 8 h 9"/>
                <a:gd name="T4" fmla="*/ 1 w 20"/>
                <a:gd name="T5" fmla="*/ 6 h 9"/>
                <a:gd name="T6" fmla="*/ 14 w 20"/>
                <a:gd name="T7" fmla="*/ 0 h 9"/>
                <a:gd name="T8" fmla="*/ 20 w 20"/>
                <a:gd name="T9" fmla="*/ 2 h 9"/>
              </a:gdLst>
              <a:ahLst/>
              <a:cxnLst>
                <a:cxn ang="0">
                  <a:pos x="T0" y="T1"/>
                </a:cxn>
                <a:cxn ang="0">
                  <a:pos x="T2" y="T3"/>
                </a:cxn>
                <a:cxn ang="0">
                  <a:pos x="T4" y="T5"/>
                </a:cxn>
                <a:cxn ang="0">
                  <a:pos x="T6" y="T7"/>
                </a:cxn>
                <a:cxn ang="0">
                  <a:pos x="T8" y="T9"/>
                </a:cxn>
              </a:cxnLst>
              <a:rect l="0" t="0" r="r" b="b"/>
              <a:pathLst>
                <a:path w="20" h="9">
                  <a:moveTo>
                    <a:pt x="20" y="2"/>
                  </a:moveTo>
                  <a:cubicBezTo>
                    <a:pt x="17" y="5"/>
                    <a:pt x="14" y="8"/>
                    <a:pt x="6" y="8"/>
                  </a:cubicBezTo>
                  <a:cubicBezTo>
                    <a:pt x="2" y="9"/>
                    <a:pt x="0" y="7"/>
                    <a:pt x="1" y="6"/>
                  </a:cubicBezTo>
                  <a:cubicBezTo>
                    <a:pt x="2" y="3"/>
                    <a:pt x="6" y="1"/>
                    <a:pt x="14" y="0"/>
                  </a:cubicBezTo>
                  <a:cubicBezTo>
                    <a:pt x="18" y="0"/>
                    <a:pt x="19" y="1"/>
                    <a:pt x="20" y="2"/>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4" name="Freeform 97">
              <a:extLst>
                <a:ext uri="{FF2B5EF4-FFF2-40B4-BE49-F238E27FC236}">
                  <a16:creationId xmlns:a16="http://schemas.microsoft.com/office/drawing/2014/main" id="{06120E1F-928E-D9C9-D7A3-6F6E912667F5}"/>
                </a:ext>
              </a:extLst>
            </p:cNvPr>
            <p:cNvSpPr/>
            <p:nvPr/>
          </p:nvSpPr>
          <p:spPr bwMode="auto">
            <a:xfrm>
              <a:off x="638175" y="6278563"/>
              <a:ext cx="101600" cy="26987"/>
            </a:xfrm>
            <a:custGeom>
              <a:avLst/>
              <a:gdLst>
                <a:gd name="T0" fmla="*/ 0 w 32"/>
                <a:gd name="T1" fmla="*/ 3 h 7"/>
                <a:gd name="T2" fmla="*/ 32 w 32"/>
                <a:gd name="T3" fmla="*/ 0 h 7"/>
                <a:gd name="T4" fmla="*/ 20 w 32"/>
                <a:gd name="T5" fmla="*/ 4 h 7"/>
                <a:gd name="T6" fmla="*/ 0 w 32"/>
                <a:gd name="T7" fmla="*/ 3 h 7"/>
              </a:gdLst>
              <a:ahLst/>
              <a:cxnLst>
                <a:cxn ang="0">
                  <a:pos x="T0" y="T1"/>
                </a:cxn>
                <a:cxn ang="0">
                  <a:pos x="T2" y="T3"/>
                </a:cxn>
                <a:cxn ang="0">
                  <a:pos x="T4" y="T5"/>
                </a:cxn>
                <a:cxn ang="0">
                  <a:pos x="T6" y="T7"/>
                </a:cxn>
              </a:cxnLst>
              <a:rect l="0" t="0" r="r" b="b"/>
              <a:pathLst>
                <a:path w="32" h="7">
                  <a:moveTo>
                    <a:pt x="0" y="3"/>
                  </a:moveTo>
                  <a:cubicBezTo>
                    <a:pt x="11" y="1"/>
                    <a:pt x="21" y="0"/>
                    <a:pt x="32" y="0"/>
                  </a:cubicBezTo>
                  <a:cubicBezTo>
                    <a:pt x="30" y="2"/>
                    <a:pt x="25" y="3"/>
                    <a:pt x="20" y="4"/>
                  </a:cubicBezTo>
                  <a:cubicBezTo>
                    <a:pt x="12" y="7"/>
                    <a:pt x="6" y="6"/>
                    <a:pt x="0" y="3"/>
                  </a:cubicBezTo>
                  <a:close/>
                </a:path>
              </a:pathLst>
            </a:custGeom>
            <a:solidFill>
              <a:srgbClr val="D6AA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5" name="Freeform 98">
              <a:extLst>
                <a:ext uri="{FF2B5EF4-FFF2-40B4-BE49-F238E27FC236}">
                  <a16:creationId xmlns:a16="http://schemas.microsoft.com/office/drawing/2014/main" id="{95D70B7B-167A-2CF7-781C-3D94DA8C3058}"/>
                </a:ext>
              </a:extLst>
            </p:cNvPr>
            <p:cNvSpPr/>
            <p:nvPr/>
          </p:nvSpPr>
          <p:spPr bwMode="auto">
            <a:xfrm>
              <a:off x="7620000" y="6791325"/>
              <a:ext cx="69850" cy="23812"/>
            </a:xfrm>
            <a:custGeom>
              <a:avLst/>
              <a:gdLst>
                <a:gd name="T0" fmla="*/ 22 w 22"/>
                <a:gd name="T1" fmla="*/ 3 h 6"/>
                <a:gd name="T2" fmla="*/ 9 w 22"/>
                <a:gd name="T3" fmla="*/ 6 h 6"/>
                <a:gd name="T4" fmla="*/ 1 w 22"/>
                <a:gd name="T5" fmla="*/ 4 h 6"/>
                <a:gd name="T6" fmla="*/ 16 w 22"/>
                <a:gd name="T7" fmla="*/ 1 h 6"/>
                <a:gd name="T8" fmla="*/ 22 w 22"/>
                <a:gd name="T9" fmla="*/ 3 h 6"/>
              </a:gdLst>
              <a:ahLst/>
              <a:cxnLst>
                <a:cxn ang="0">
                  <a:pos x="T0" y="T1"/>
                </a:cxn>
                <a:cxn ang="0">
                  <a:pos x="T2" y="T3"/>
                </a:cxn>
                <a:cxn ang="0">
                  <a:pos x="T4" y="T5"/>
                </a:cxn>
                <a:cxn ang="0">
                  <a:pos x="T6" y="T7"/>
                </a:cxn>
                <a:cxn ang="0">
                  <a:pos x="T8" y="T9"/>
                </a:cxn>
              </a:cxnLst>
              <a:rect l="0" t="0" r="r" b="b"/>
              <a:pathLst>
                <a:path w="22" h="6">
                  <a:moveTo>
                    <a:pt x="22" y="3"/>
                  </a:moveTo>
                  <a:cubicBezTo>
                    <a:pt x="20" y="5"/>
                    <a:pt x="16" y="6"/>
                    <a:pt x="9" y="6"/>
                  </a:cubicBezTo>
                  <a:cubicBezTo>
                    <a:pt x="6" y="6"/>
                    <a:pt x="0" y="6"/>
                    <a:pt x="1" y="4"/>
                  </a:cubicBezTo>
                  <a:cubicBezTo>
                    <a:pt x="1" y="1"/>
                    <a:pt x="11" y="2"/>
                    <a:pt x="16" y="1"/>
                  </a:cubicBezTo>
                  <a:cubicBezTo>
                    <a:pt x="19" y="0"/>
                    <a:pt x="22" y="1"/>
                    <a:pt x="22" y="3"/>
                  </a:cubicBezTo>
                  <a:close/>
                </a:path>
              </a:pathLst>
            </a:custGeom>
            <a:solidFill>
              <a:srgbClr val="E8B6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6" name="Freeform 99">
              <a:extLst>
                <a:ext uri="{FF2B5EF4-FFF2-40B4-BE49-F238E27FC236}">
                  <a16:creationId xmlns:a16="http://schemas.microsoft.com/office/drawing/2014/main" id="{C139593B-0EAD-84CD-5765-384F7741F5F6}"/>
                </a:ext>
              </a:extLst>
            </p:cNvPr>
            <p:cNvSpPr/>
            <p:nvPr/>
          </p:nvSpPr>
          <p:spPr bwMode="auto">
            <a:xfrm>
              <a:off x="3517900" y="6648450"/>
              <a:ext cx="82550" cy="30162"/>
            </a:xfrm>
            <a:custGeom>
              <a:avLst/>
              <a:gdLst>
                <a:gd name="T0" fmla="*/ 0 w 26"/>
                <a:gd name="T1" fmla="*/ 0 h 8"/>
                <a:gd name="T2" fmla="*/ 26 w 26"/>
                <a:gd name="T3" fmla="*/ 6 h 8"/>
                <a:gd name="T4" fmla="*/ 0 w 26"/>
                <a:gd name="T5" fmla="*/ 0 h 8"/>
              </a:gdLst>
              <a:ahLst/>
              <a:cxnLst>
                <a:cxn ang="0">
                  <a:pos x="T0" y="T1"/>
                </a:cxn>
                <a:cxn ang="0">
                  <a:pos x="T2" y="T3"/>
                </a:cxn>
                <a:cxn ang="0">
                  <a:pos x="T4" y="T5"/>
                </a:cxn>
              </a:cxnLst>
              <a:rect l="0" t="0" r="r" b="b"/>
              <a:pathLst>
                <a:path w="26" h="8">
                  <a:moveTo>
                    <a:pt x="0" y="0"/>
                  </a:moveTo>
                  <a:cubicBezTo>
                    <a:pt x="9" y="2"/>
                    <a:pt x="18" y="4"/>
                    <a:pt x="26" y="6"/>
                  </a:cubicBezTo>
                  <a:cubicBezTo>
                    <a:pt x="6" y="8"/>
                    <a:pt x="2" y="7"/>
                    <a:pt x="0" y="0"/>
                  </a:cubicBezTo>
                  <a:close/>
                </a:path>
              </a:pathLst>
            </a:custGeom>
            <a:solidFill>
              <a:srgbClr val="DBAD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7" name="Freeform 100">
              <a:extLst>
                <a:ext uri="{FF2B5EF4-FFF2-40B4-BE49-F238E27FC236}">
                  <a16:creationId xmlns:a16="http://schemas.microsoft.com/office/drawing/2014/main" id="{4EB0E00B-30D5-FA7A-F5CB-B1BDF0DD4F08}"/>
                </a:ext>
              </a:extLst>
            </p:cNvPr>
            <p:cNvSpPr/>
            <p:nvPr/>
          </p:nvSpPr>
          <p:spPr bwMode="auto">
            <a:xfrm>
              <a:off x="8731250" y="6823075"/>
              <a:ext cx="66675" cy="23812"/>
            </a:xfrm>
            <a:custGeom>
              <a:avLst/>
              <a:gdLst>
                <a:gd name="T0" fmla="*/ 10 w 21"/>
                <a:gd name="T1" fmla="*/ 1 h 6"/>
                <a:gd name="T2" fmla="*/ 20 w 21"/>
                <a:gd name="T3" fmla="*/ 3 h 6"/>
                <a:gd name="T4" fmla="*/ 9 w 21"/>
                <a:gd name="T5" fmla="*/ 6 h 6"/>
                <a:gd name="T6" fmla="*/ 0 w 21"/>
                <a:gd name="T7" fmla="*/ 4 h 6"/>
                <a:gd name="T8" fmla="*/ 10 w 21"/>
                <a:gd name="T9" fmla="*/ 1 h 6"/>
              </a:gdLst>
              <a:ahLst/>
              <a:cxnLst>
                <a:cxn ang="0">
                  <a:pos x="T0" y="T1"/>
                </a:cxn>
                <a:cxn ang="0">
                  <a:pos x="T2" y="T3"/>
                </a:cxn>
                <a:cxn ang="0">
                  <a:pos x="T4" y="T5"/>
                </a:cxn>
                <a:cxn ang="0">
                  <a:pos x="T6" y="T7"/>
                </a:cxn>
                <a:cxn ang="0">
                  <a:pos x="T8" y="T9"/>
                </a:cxn>
              </a:cxnLst>
              <a:rect l="0" t="0" r="r" b="b"/>
              <a:pathLst>
                <a:path w="21" h="6">
                  <a:moveTo>
                    <a:pt x="10" y="1"/>
                  </a:moveTo>
                  <a:cubicBezTo>
                    <a:pt x="15" y="2"/>
                    <a:pt x="21" y="1"/>
                    <a:pt x="20" y="3"/>
                  </a:cubicBezTo>
                  <a:cubicBezTo>
                    <a:pt x="20" y="5"/>
                    <a:pt x="15" y="6"/>
                    <a:pt x="9" y="6"/>
                  </a:cubicBezTo>
                  <a:cubicBezTo>
                    <a:pt x="5" y="6"/>
                    <a:pt x="0" y="6"/>
                    <a:pt x="0" y="4"/>
                  </a:cubicBezTo>
                  <a:cubicBezTo>
                    <a:pt x="0" y="0"/>
                    <a:pt x="7" y="2"/>
                    <a:pt x="10" y="1"/>
                  </a:cubicBezTo>
                  <a:close/>
                </a:path>
              </a:pathLst>
            </a:custGeom>
            <a:solidFill>
              <a:srgbClr val="E9B9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8" name="Freeform 101">
              <a:extLst>
                <a:ext uri="{FF2B5EF4-FFF2-40B4-BE49-F238E27FC236}">
                  <a16:creationId xmlns:a16="http://schemas.microsoft.com/office/drawing/2014/main" id="{CDDBEB0F-E9D7-5750-AC21-BBB9C473C37E}"/>
                </a:ext>
              </a:extLst>
            </p:cNvPr>
            <p:cNvSpPr/>
            <p:nvPr/>
          </p:nvSpPr>
          <p:spPr bwMode="auto">
            <a:xfrm>
              <a:off x="10090150" y="6831013"/>
              <a:ext cx="66675" cy="23812"/>
            </a:xfrm>
            <a:custGeom>
              <a:avLst/>
              <a:gdLst>
                <a:gd name="T0" fmla="*/ 9 w 21"/>
                <a:gd name="T1" fmla="*/ 6 h 6"/>
                <a:gd name="T2" fmla="*/ 0 w 21"/>
                <a:gd name="T3" fmla="*/ 4 h 6"/>
                <a:gd name="T4" fmla="*/ 14 w 21"/>
                <a:gd name="T5" fmla="*/ 1 h 6"/>
                <a:gd name="T6" fmla="*/ 20 w 21"/>
                <a:gd name="T7" fmla="*/ 2 h 6"/>
                <a:gd name="T8" fmla="*/ 9 w 21"/>
                <a:gd name="T9" fmla="*/ 6 h 6"/>
              </a:gdLst>
              <a:ahLst/>
              <a:cxnLst>
                <a:cxn ang="0">
                  <a:pos x="T0" y="T1"/>
                </a:cxn>
                <a:cxn ang="0">
                  <a:pos x="T2" y="T3"/>
                </a:cxn>
                <a:cxn ang="0">
                  <a:pos x="T4" y="T5"/>
                </a:cxn>
                <a:cxn ang="0">
                  <a:pos x="T6" y="T7"/>
                </a:cxn>
                <a:cxn ang="0">
                  <a:pos x="T8" y="T9"/>
                </a:cxn>
              </a:cxnLst>
              <a:rect l="0" t="0" r="r" b="b"/>
              <a:pathLst>
                <a:path w="21" h="6">
                  <a:moveTo>
                    <a:pt x="9" y="6"/>
                  </a:moveTo>
                  <a:cubicBezTo>
                    <a:pt x="4" y="6"/>
                    <a:pt x="0" y="6"/>
                    <a:pt x="0" y="4"/>
                  </a:cubicBezTo>
                  <a:cubicBezTo>
                    <a:pt x="1" y="1"/>
                    <a:pt x="9" y="2"/>
                    <a:pt x="14" y="1"/>
                  </a:cubicBezTo>
                  <a:cubicBezTo>
                    <a:pt x="17" y="0"/>
                    <a:pt x="21" y="1"/>
                    <a:pt x="20" y="2"/>
                  </a:cubicBezTo>
                  <a:cubicBezTo>
                    <a:pt x="19" y="5"/>
                    <a:pt x="14" y="6"/>
                    <a:pt x="9" y="6"/>
                  </a:cubicBezTo>
                  <a:close/>
                </a:path>
              </a:pathLst>
            </a:custGeom>
            <a:solidFill>
              <a:srgbClr val="EAB9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9" name="Freeform 102">
              <a:extLst>
                <a:ext uri="{FF2B5EF4-FFF2-40B4-BE49-F238E27FC236}">
                  <a16:creationId xmlns:a16="http://schemas.microsoft.com/office/drawing/2014/main" id="{D9D65FFB-4B8D-6793-5CA1-568074B91DF2}"/>
                </a:ext>
              </a:extLst>
            </p:cNvPr>
            <p:cNvSpPr/>
            <p:nvPr/>
          </p:nvSpPr>
          <p:spPr bwMode="auto">
            <a:xfrm>
              <a:off x="11474450" y="6834188"/>
              <a:ext cx="66675" cy="20637"/>
            </a:xfrm>
            <a:custGeom>
              <a:avLst/>
              <a:gdLst>
                <a:gd name="T0" fmla="*/ 5 w 21"/>
                <a:gd name="T1" fmla="*/ 0 h 5"/>
                <a:gd name="T2" fmla="*/ 20 w 21"/>
                <a:gd name="T3" fmla="*/ 3 h 5"/>
                <a:gd name="T4" fmla="*/ 12 w 21"/>
                <a:gd name="T5" fmla="*/ 5 h 5"/>
                <a:gd name="T6" fmla="*/ 0 w 21"/>
                <a:gd name="T7" fmla="*/ 1 h 5"/>
                <a:gd name="T8" fmla="*/ 5 w 21"/>
                <a:gd name="T9" fmla="*/ 0 h 5"/>
              </a:gdLst>
              <a:ahLst/>
              <a:cxnLst>
                <a:cxn ang="0">
                  <a:pos x="T0" y="T1"/>
                </a:cxn>
                <a:cxn ang="0">
                  <a:pos x="T2" y="T3"/>
                </a:cxn>
                <a:cxn ang="0">
                  <a:pos x="T4" y="T5"/>
                </a:cxn>
                <a:cxn ang="0">
                  <a:pos x="T6" y="T7"/>
                </a:cxn>
                <a:cxn ang="0">
                  <a:pos x="T8" y="T9"/>
                </a:cxn>
              </a:cxnLst>
              <a:rect l="0" t="0" r="r" b="b"/>
              <a:pathLst>
                <a:path w="21" h="5">
                  <a:moveTo>
                    <a:pt x="5" y="0"/>
                  </a:moveTo>
                  <a:cubicBezTo>
                    <a:pt x="10" y="1"/>
                    <a:pt x="19" y="0"/>
                    <a:pt x="20" y="3"/>
                  </a:cubicBezTo>
                  <a:cubicBezTo>
                    <a:pt x="21" y="5"/>
                    <a:pt x="16" y="5"/>
                    <a:pt x="12" y="5"/>
                  </a:cubicBezTo>
                  <a:cubicBezTo>
                    <a:pt x="6" y="5"/>
                    <a:pt x="1" y="4"/>
                    <a:pt x="0" y="1"/>
                  </a:cubicBezTo>
                  <a:cubicBezTo>
                    <a:pt x="0" y="0"/>
                    <a:pt x="3" y="0"/>
                    <a:pt x="5" y="0"/>
                  </a:cubicBezTo>
                  <a:close/>
                </a:path>
              </a:pathLst>
            </a:custGeom>
            <a:solidFill>
              <a:srgbClr val="EABA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20" name="Freeform 103">
              <a:extLst>
                <a:ext uri="{FF2B5EF4-FFF2-40B4-BE49-F238E27FC236}">
                  <a16:creationId xmlns:a16="http://schemas.microsoft.com/office/drawing/2014/main" id="{4DA90083-8CC1-C67C-EB7B-F38FCD53FB2D}"/>
                </a:ext>
              </a:extLst>
            </p:cNvPr>
            <p:cNvSpPr/>
            <p:nvPr/>
          </p:nvSpPr>
          <p:spPr bwMode="auto">
            <a:xfrm>
              <a:off x="479425" y="6356350"/>
              <a:ext cx="57150" cy="30162"/>
            </a:xfrm>
            <a:custGeom>
              <a:avLst/>
              <a:gdLst>
                <a:gd name="T0" fmla="*/ 5 w 18"/>
                <a:gd name="T1" fmla="*/ 8 h 8"/>
                <a:gd name="T2" fmla="*/ 10 w 18"/>
                <a:gd name="T3" fmla="*/ 0 h 8"/>
                <a:gd name="T4" fmla="*/ 16 w 18"/>
                <a:gd name="T5" fmla="*/ 0 h 8"/>
                <a:gd name="T6" fmla="*/ 5 w 18"/>
                <a:gd name="T7" fmla="*/ 8 h 8"/>
              </a:gdLst>
              <a:ahLst/>
              <a:cxnLst>
                <a:cxn ang="0">
                  <a:pos x="T0" y="T1"/>
                </a:cxn>
                <a:cxn ang="0">
                  <a:pos x="T2" y="T3"/>
                </a:cxn>
                <a:cxn ang="0">
                  <a:pos x="T4" y="T5"/>
                </a:cxn>
                <a:cxn ang="0">
                  <a:pos x="T6" y="T7"/>
                </a:cxn>
              </a:cxnLst>
              <a:rect l="0" t="0" r="r" b="b"/>
              <a:pathLst>
                <a:path w="18" h="8">
                  <a:moveTo>
                    <a:pt x="5" y="8"/>
                  </a:moveTo>
                  <a:cubicBezTo>
                    <a:pt x="0" y="4"/>
                    <a:pt x="3" y="2"/>
                    <a:pt x="10" y="0"/>
                  </a:cubicBezTo>
                  <a:cubicBezTo>
                    <a:pt x="12" y="0"/>
                    <a:pt x="16" y="0"/>
                    <a:pt x="16" y="0"/>
                  </a:cubicBezTo>
                  <a:cubicBezTo>
                    <a:pt x="18" y="4"/>
                    <a:pt x="9" y="5"/>
                    <a:pt x="5" y="8"/>
                  </a:cubicBezTo>
                  <a:close/>
                </a:path>
              </a:pathLst>
            </a:custGeom>
            <a:solidFill>
              <a:srgbClr val="E8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21" name="Freeform 104">
              <a:extLst>
                <a:ext uri="{FF2B5EF4-FFF2-40B4-BE49-F238E27FC236}">
                  <a16:creationId xmlns:a16="http://schemas.microsoft.com/office/drawing/2014/main" id="{4ED95ABB-06CC-C2A6-7CE8-280FCEC1D8C4}"/>
                </a:ext>
              </a:extLst>
            </p:cNvPr>
            <p:cNvSpPr/>
            <p:nvPr/>
          </p:nvSpPr>
          <p:spPr bwMode="auto">
            <a:xfrm>
              <a:off x="5549900" y="6678613"/>
              <a:ext cx="92075" cy="20637"/>
            </a:xfrm>
            <a:custGeom>
              <a:avLst/>
              <a:gdLst>
                <a:gd name="T0" fmla="*/ 24 w 29"/>
                <a:gd name="T1" fmla="*/ 0 h 5"/>
                <a:gd name="T2" fmla="*/ 29 w 29"/>
                <a:gd name="T3" fmla="*/ 2 h 5"/>
                <a:gd name="T4" fmla="*/ 0 w 29"/>
                <a:gd name="T5" fmla="*/ 5 h 5"/>
                <a:gd name="T6" fmla="*/ 24 w 29"/>
                <a:gd name="T7" fmla="*/ 0 h 5"/>
              </a:gdLst>
              <a:ahLst/>
              <a:cxnLst>
                <a:cxn ang="0">
                  <a:pos x="T0" y="T1"/>
                </a:cxn>
                <a:cxn ang="0">
                  <a:pos x="T2" y="T3"/>
                </a:cxn>
                <a:cxn ang="0">
                  <a:pos x="T4" y="T5"/>
                </a:cxn>
                <a:cxn ang="0">
                  <a:pos x="T6" y="T7"/>
                </a:cxn>
              </a:cxnLst>
              <a:rect l="0" t="0" r="r" b="b"/>
              <a:pathLst>
                <a:path w="28" h="5">
                  <a:moveTo>
                    <a:pt x="24" y="0"/>
                  </a:moveTo>
                  <a:cubicBezTo>
                    <a:pt x="25" y="1"/>
                    <a:pt x="27" y="1"/>
                    <a:pt x="29" y="2"/>
                  </a:cubicBezTo>
                  <a:cubicBezTo>
                    <a:pt x="21" y="4"/>
                    <a:pt x="12" y="4"/>
                    <a:pt x="0" y="5"/>
                  </a:cubicBezTo>
                  <a:cubicBezTo>
                    <a:pt x="9" y="2"/>
                    <a:pt x="16" y="1"/>
                    <a:pt x="24" y="0"/>
                  </a:cubicBezTo>
                  <a:close/>
                </a:path>
              </a:pathLst>
            </a:custGeom>
            <a:solidFill>
              <a:srgbClr val="FFF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3225" name="Grupo 3224">
            <a:extLst>
              <a:ext uri="{FF2B5EF4-FFF2-40B4-BE49-F238E27FC236}">
                <a16:creationId xmlns:a16="http://schemas.microsoft.com/office/drawing/2014/main" id="{7BEA1E01-8288-52E7-7D6B-257556DA59A1}"/>
              </a:ext>
            </a:extLst>
          </p:cNvPr>
          <p:cNvGrpSpPr/>
          <p:nvPr/>
        </p:nvGrpSpPr>
        <p:grpSpPr>
          <a:xfrm>
            <a:off x="0" y="-38100"/>
            <a:ext cx="12188825" cy="682625"/>
            <a:chOff x="0" y="-38100"/>
            <a:chExt cx="12188825" cy="682625"/>
          </a:xfrm>
        </p:grpSpPr>
        <p:sp>
          <p:nvSpPr>
            <p:cNvPr id="3125" name="Freeform 108">
              <a:extLst>
                <a:ext uri="{FF2B5EF4-FFF2-40B4-BE49-F238E27FC236}">
                  <a16:creationId xmlns:a16="http://schemas.microsoft.com/office/drawing/2014/main" id="{C4B89B3B-32B9-3C7A-2F22-976C8E09AAD8}"/>
                </a:ext>
              </a:extLst>
            </p:cNvPr>
            <p:cNvSpPr/>
            <p:nvPr/>
          </p:nvSpPr>
          <p:spPr bwMode="auto">
            <a:xfrm rot="10800000">
              <a:off x="0" y="-38100"/>
              <a:ext cx="12188825" cy="636588"/>
            </a:xfrm>
            <a:custGeom>
              <a:avLst/>
              <a:gdLst>
                <a:gd name="T0" fmla="*/ 1699 w 3839"/>
                <a:gd name="T1" fmla="*/ 106 h 164"/>
                <a:gd name="T2" fmla="*/ 2299 w 3839"/>
                <a:gd name="T3" fmla="*/ 11 h 164"/>
                <a:gd name="T4" fmla="*/ 2772 w 3839"/>
                <a:gd name="T5" fmla="*/ 64 h 164"/>
                <a:gd name="T6" fmla="*/ 3139 w 3839"/>
                <a:gd name="T7" fmla="*/ 99 h 164"/>
                <a:gd name="T8" fmla="*/ 3494 w 3839"/>
                <a:gd name="T9" fmla="*/ 66 h 164"/>
                <a:gd name="T10" fmla="*/ 3818 w 3839"/>
                <a:gd name="T11" fmla="*/ 111 h 164"/>
                <a:gd name="T12" fmla="*/ 3830 w 3839"/>
                <a:gd name="T13" fmla="*/ 163 h 164"/>
                <a:gd name="T14" fmla="*/ 3662 w 3839"/>
                <a:gd name="T15" fmla="*/ 157 h 164"/>
                <a:gd name="T16" fmla="*/ 3649 w 3839"/>
                <a:gd name="T17" fmla="*/ 163 h 164"/>
                <a:gd name="T18" fmla="*/ 3586 w 3839"/>
                <a:gd name="T19" fmla="*/ 163 h 164"/>
                <a:gd name="T20" fmla="*/ 3526 w 3839"/>
                <a:gd name="T21" fmla="*/ 155 h 164"/>
                <a:gd name="T22" fmla="*/ 3506 w 3839"/>
                <a:gd name="T23" fmla="*/ 163 h 164"/>
                <a:gd name="T24" fmla="*/ 3471 w 3839"/>
                <a:gd name="T25" fmla="*/ 163 h 164"/>
                <a:gd name="T26" fmla="*/ 3339 w 3839"/>
                <a:gd name="T27" fmla="*/ 163 h 164"/>
                <a:gd name="T28" fmla="*/ 3305 w 3839"/>
                <a:gd name="T29" fmla="*/ 163 h 164"/>
                <a:gd name="T30" fmla="*/ 3285 w 3839"/>
                <a:gd name="T31" fmla="*/ 155 h 164"/>
                <a:gd name="T32" fmla="*/ 3225 w 3839"/>
                <a:gd name="T33" fmla="*/ 163 h 164"/>
                <a:gd name="T34" fmla="*/ 3186 w 3839"/>
                <a:gd name="T35" fmla="*/ 161 h 164"/>
                <a:gd name="T36" fmla="*/ 3150 w 3839"/>
                <a:gd name="T37" fmla="*/ 163 h 164"/>
                <a:gd name="T38" fmla="*/ 3137 w 3839"/>
                <a:gd name="T39" fmla="*/ 162 h 164"/>
                <a:gd name="T40" fmla="*/ 2912 w 3839"/>
                <a:gd name="T41" fmla="*/ 163 h 164"/>
                <a:gd name="T42" fmla="*/ 2893 w 3839"/>
                <a:gd name="T43" fmla="*/ 157 h 164"/>
                <a:gd name="T44" fmla="*/ 2768 w 3839"/>
                <a:gd name="T45" fmla="*/ 163 h 164"/>
                <a:gd name="T46" fmla="*/ 2750 w 3839"/>
                <a:gd name="T47" fmla="*/ 157 h 164"/>
                <a:gd name="T48" fmla="*/ 2628 w 3839"/>
                <a:gd name="T49" fmla="*/ 163 h 164"/>
                <a:gd name="T50" fmla="*/ 2596 w 3839"/>
                <a:gd name="T51" fmla="*/ 163 h 164"/>
                <a:gd name="T52" fmla="*/ 2513 w 3839"/>
                <a:gd name="T53" fmla="*/ 163 h 164"/>
                <a:gd name="T54" fmla="*/ 2467 w 3839"/>
                <a:gd name="T55" fmla="*/ 156 h 164"/>
                <a:gd name="T56" fmla="*/ 2404 w 3839"/>
                <a:gd name="T57" fmla="*/ 163 h 164"/>
                <a:gd name="T58" fmla="*/ 2372 w 3839"/>
                <a:gd name="T59" fmla="*/ 163 h 164"/>
                <a:gd name="T60" fmla="*/ 2332 w 3839"/>
                <a:gd name="T61" fmla="*/ 160 h 164"/>
                <a:gd name="T62" fmla="*/ 2315 w 3839"/>
                <a:gd name="T63" fmla="*/ 163 h 164"/>
                <a:gd name="T64" fmla="*/ 2232 w 3839"/>
                <a:gd name="T65" fmla="*/ 163 h 164"/>
                <a:gd name="T66" fmla="*/ 0 w 3839"/>
                <a:gd name="T67" fmla="*/ 158 h 164"/>
                <a:gd name="T68" fmla="*/ 0 w 3839"/>
                <a:gd name="T69" fmla="*/ 86 h 164"/>
                <a:gd name="T70" fmla="*/ 22 w 3839"/>
                <a:gd name="T71" fmla="*/ 81 h 164"/>
                <a:gd name="T72" fmla="*/ 0 w 3839"/>
                <a:gd name="T73" fmla="*/ 59 h 164"/>
                <a:gd name="T74" fmla="*/ 63 w 3839"/>
                <a:gd name="T75" fmla="*/ 40 h 164"/>
                <a:gd name="T76" fmla="*/ 98 w 3839"/>
                <a:gd name="T77" fmla="*/ 33 h 164"/>
                <a:gd name="T78" fmla="*/ 124 w 3839"/>
                <a:gd name="T79" fmla="*/ 28 h 164"/>
                <a:gd name="T80" fmla="*/ 133 w 3839"/>
                <a:gd name="T81" fmla="*/ 20 h 164"/>
                <a:gd name="T82" fmla="*/ 177 w 3839"/>
                <a:gd name="T83" fmla="*/ 21 h 164"/>
                <a:gd name="T84" fmla="*/ 199 w 3839"/>
                <a:gd name="T85" fmla="*/ 8 h 164"/>
                <a:gd name="T86" fmla="*/ 431 w 3839"/>
                <a:gd name="T87" fmla="*/ 35 h 164"/>
                <a:gd name="T88" fmla="*/ 780 w 3839"/>
                <a:gd name="T89" fmla="*/ 97 h 164"/>
                <a:gd name="T90" fmla="*/ 831 w 3839"/>
                <a:gd name="T91" fmla="*/ 96 h 164"/>
                <a:gd name="T92" fmla="*/ 892 w 3839"/>
                <a:gd name="T93" fmla="*/ 88 h 164"/>
                <a:gd name="T94" fmla="*/ 953 w 3839"/>
                <a:gd name="T95" fmla="*/ 93 h 164"/>
                <a:gd name="T96" fmla="*/ 996 w 3839"/>
                <a:gd name="T97" fmla="*/ 85 h 164"/>
                <a:gd name="T98" fmla="*/ 1045 w 3839"/>
                <a:gd name="T99" fmla="*/ 89 h 164"/>
                <a:gd name="T100" fmla="*/ 1091 w 3839"/>
                <a:gd name="T101" fmla="*/ 97 h 164"/>
                <a:gd name="T102" fmla="*/ 1140 w 3839"/>
                <a:gd name="T103" fmla="*/ 108 h 164"/>
                <a:gd name="T104" fmla="*/ 1135 w 3839"/>
                <a:gd name="T105" fmla="*/ 118 h 164"/>
                <a:gd name="T106" fmla="*/ 1175 w 3839"/>
                <a:gd name="T107" fmla="*/ 114 h 164"/>
                <a:gd name="T108" fmla="*/ 1191 w 3839"/>
                <a:gd name="T109" fmla="*/ 122 h 164"/>
                <a:gd name="T110" fmla="*/ 1225 w 3839"/>
                <a:gd name="T111" fmla="*/ 120 h 164"/>
                <a:gd name="T112" fmla="*/ 1245 w 3839"/>
                <a:gd name="T113" fmla="*/ 122 h 164"/>
                <a:gd name="T114" fmla="*/ 1485 w 3839"/>
                <a:gd name="T115" fmla="*/ 12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39" h="164">
                  <a:moveTo>
                    <a:pt x="1485" y="120"/>
                  </a:moveTo>
                  <a:cubicBezTo>
                    <a:pt x="1509" y="119"/>
                    <a:pt x="1534" y="120"/>
                    <a:pt x="1559" y="118"/>
                  </a:cubicBezTo>
                  <a:cubicBezTo>
                    <a:pt x="1609" y="119"/>
                    <a:pt x="1654" y="113"/>
                    <a:pt x="1699" y="106"/>
                  </a:cubicBezTo>
                  <a:cubicBezTo>
                    <a:pt x="1777" y="93"/>
                    <a:pt x="1843" y="74"/>
                    <a:pt x="1908" y="53"/>
                  </a:cubicBezTo>
                  <a:cubicBezTo>
                    <a:pt x="1950" y="40"/>
                    <a:pt x="1995" y="28"/>
                    <a:pt x="2044" y="19"/>
                  </a:cubicBezTo>
                  <a:cubicBezTo>
                    <a:pt x="2127" y="3"/>
                    <a:pt x="2212" y="1"/>
                    <a:pt x="2299" y="11"/>
                  </a:cubicBezTo>
                  <a:cubicBezTo>
                    <a:pt x="2353" y="17"/>
                    <a:pt x="2401" y="28"/>
                    <a:pt x="2447" y="40"/>
                  </a:cubicBezTo>
                  <a:cubicBezTo>
                    <a:pt x="2505" y="56"/>
                    <a:pt x="2568" y="61"/>
                    <a:pt x="2637" y="57"/>
                  </a:cubicBezTo>
                  <a:cubicBezTo>
                    <a:pt x="2683" y="55"/>
                    <a:pt x="2729" y="54"/>
                    <a:pt x="2772" y="64"/>
                  </a:cubicBezTo>
                  <a:cubicBezTo>
                    <a:pt x="2801" y="70"/>
                    <a:pt x="2827" y="77"/>
                    <a:pt x="2852" y="86"/>
                  </a:cubicBezTo>
                  <a:cubicBezTo>
                    <a:pt x="2902" y="103"/>
                    <a:pt x="2961" y="113"/>
                    <a:pt x="3028" y="112"/>
                  </a:cubicBezTo>
                  <a:cubicBezTo>
                    <a:pt x="3068" y="112"/>
                    <a:pt x="3104" y="106"/>
                    <a:pt x="3139" y="99"/>
                  </a:cubicBezTo>
                  <a:cubicBezTo>
                    <a:pt x="3180" y="92"/>
                    <a:pt x="3220" y="83"/>
                    <a:pt x="3261" y="75"/>
                  </a:cubicBezTo>
                  <a:cubicBezTo>
                    <a:pt x="3305" y="66"/>
                    <a:pt x="3352" y="62"/>
                    <a:pt x="3401" y="61"/>
                  </a:cubicBezTo>
                  <a:cubicBezTo>
                    <a:pt x="3432" y="60"/>
                    <a:pt x="3464" y="63"/>
                    <a:pt x="3494" y="66"/>
                  </a:cubicBezTo>
                  <a:cubicBezTo>
                    <a:pt x="3534" y="71"/>
                    <a:pt x="3570" y="79"/>
                    <a:pt x="3607" y="87"/>
                  </a:cubicBezTo>
                  <a:cubicBezTo>
                    <a:pt x="3656" y="97"/>
                    <a:pt x="3705" y="108"/>
                    <a:pt x="3761" y="111"/>
                  </a:cubicBezTo>
                  <a:cubicBezTo>
                    <a:pt x="3780" y="112"/>
                    <a:pt x="3799" y="112"/>
                    <a:pt x="3818" y="111"/>
                  </a:cubicBezTo>
                  <a:cubicBezTo>
                    <a:pt x="3824" y="111"/>
                    <a:pt x="3832" y="110"/>
                    <a:pt x="3838" y="112"/>
                  </a:cubicBezTo>
                  <a:cubicBezTo>
                    <a:pt x="3838" y="128"/>
                    <a:pt x="3838" y="144"/>
                    <a:pt x="3839" y="160"/>
                  </a:cubicBezTo>
                  <a:cubicBezTo>
                    <a:pt x="3839" y="163"/>
                    <a:pt x="3837" y="163"/>
                    <a:pt x="3830" y="163"/>
                  </a:cubicBezTo>
                  <a:cubicBezTo>
                    <a:pt x="3778" y="163"/>
                    <a:pt x="3727" y="163"/>
                    <a:pt x="3675" y="163"/>
                  </a:cubicBezTo>
                  <a:cubicBezTo>
                    <a:pt x="3673" y="162"/>
                    <a:pt x="3674" y="162"/>
                    <a:pt x="3674" y="161"/>
                  </a:cubicBezTo>
                  <a:cubicBezTo>
                    <a:pt x="3674" y="158"/>
                    <a:pt x="3668" y="157"/>
                    <a:pt x="3662" y="157"/>
                  </a:cubicBezTo>
                  <a:cubicBezTo>
                    <a:pt x="3656" y="158"/>
                    <a:pt x="3660" y="160"/>
                    <a:pt x="3661" y="161"/>
                  </a:cubicBezTo>
                  <a:cubicBezTo>
                    <a:pt x="3661" y="162"/>
                    <a:pt x="3662" y="163"/>
                    <a:pt x="3661" y="163"/>
                  </a:cubicBezTo>
                  <a:cubicBezTo>
                    <a:pt x="3657" y="163"/>
                    <a:pt x="3653" y="163"/>
                    <a:pt x="3649" y="163"/>
                  </a:cubicBezTo>
                  <a:cubicBezTo>
                    <a:pt x="3633" y="155"/>
                    <a:pt x="3632" y="157"/>
                    <a:pt x="3620" y="163"/>
                  </a:cubicBezTo>
                  <a:cubicBezTo>
                    <a:pt x="3618" y="163"/>
                    <a:pt x="3617" y="163"/>
                    <a:pt x="3615" y="163"/>
                  </a:cubicBezTo>
                  <a:cubicBezTo>
                    <a:pt x="3605" y="161"/>
                    <a:pt x="3596" y="161"/>
                    <a:pt x="3586" y="163"/>
                  </a:cubicBezTo>
                  <a:cubicBezTo>
                    <a:pt x="3569" y="163"/>
                    <a:pt x="3552" y="163"/>
                    <a:pt x="3534" y="163"/>
                  </a:cubicBezTo>
                  <a:cubicBezTo>
                    <a:pt x="3532" y="162"/>
                    <a:pt x="3535" y="160"/>
                    <a:pt x="3535" y="159"/>
                  </a:cubicBezTo>
                  <a:cubicBezTo>
                    <a:pt x="3535" y="157"/>
                    <a:pt x="3532" y="155"/>
                    <a:pt x="3526" y="155"/>
                  </a:cubicBezTo>
                  <a:cubicBezTo>
                    <a:pt x="3520" y="155"/>
                    <a:pt x="3516" y="157"/>
                    <a:pt x="3517" y="159"/>
                  </a:cubicBezTo>
                  <a:cubicBezTo>
                    <a:pt x="3517" y="160"/>
                    <a:pt x="3519" y="162"/>
                    <a:pt x="3517" y="163"/>
                  </a:cubicBezTo>
                  <a:cubicBezTo>
                    <a:pt x="3513" y="163"/>
                    <a:pt x="3509" y="163"/>
                    <a:pt x="3506" y="163"/>
                  </a:cubicBezTo>
                  <a:cubicBezTo>
                    <a:pt x="3494" y="158"/>
                    <a:pt x="3491" y="157"/>
                    <a:pt x="3482" y="161"/>
                  </a:cubicBezTo>
                  <a:cubicBezTo>
                    <a:pt x="3481" y="162"/>
                    <a:pt x="3479" y="163"/>
                    <a:pt x="3477" y="163"/>
                  </a:cubicBezTo>
                  <a:cubicBezTo>
                    <a:pt x="3475" y="163"/>
                    <a:pt x="3473" y="163"/>
                    <a:pt x="3471" y="163"/>
                  </a:cubicBezTo>
                  <a:cubicBezTo>
                    <a:pt x="3463" y="161"/>
                    <a:pt x="3454" y="161"/>
                    <a:pt x="3445" y="163"/>
                  </a:cubicBezTo>
                  <a:cubicBezTo>
                    <a:pt x="3419" y="163"/>
                    <a:pt x="3392" y="163"/>
                    <a:pt x="3365" y="163"/>
                  </a:cubicBezTo>
                  <a:cubicBezTo>
                    <a:pt x="3356" y="161"/>
                    <a:pt x="3348" y="161"/>
                    <a:pt x="3339" y="163"/>
                  </a:cubicBezTo>
                  <a:cubicBezTo>
                    <a:pt x="3337" y="163"/>
                    <a:pt x="3335" y="163"/>
                    <a:pt x="3334" y="163"/>
                  </a:cubicBezTo>
                  <a:cubicBezTo>
                    <a:pt x="3332" y="163"/>
                    <a:pt x="3334" y="163"/>
                    <a:pt x="3333" y="163"/>
                  </a:cubicBezTo>
                  <a:cubicBezTo>
                    <a:pt x="3318" y="157"/>
                    <a:pt x="3317" y="157"/>
                    <a:pt x="3305" y="163"/>
                  </a:cubicBezTo>
                  <a:cubicBezTo>
                    <a:pt x="3301" y="163"/>
                    <a:pt x="3297" y="163"/>
                    <a:pt x="3293" y="163"/>
                  </a:cubicBezTo>
                  <a:cubicBezTo>
                    <a:pt x="3291" y="162"/>
                    <a:pt x="3294" y="160"/>
                    <a:pt x="3294" y="159"/>
                  </a:cubicBezTo>
                  <a:cubicBezTo>
                    <a:pt x="3294" y="157"/>
                    <a:pt x="3291" y="155"/>
                    <a:pt x="3285" y="155"/>
                  </a:cubicBezTo>
                  <a:cubicBezTo>
                    <a:pt x="3279" y="155"/>
                    <a:pt x="3275" y="157"/>
                    <a:pt x="3276" y="159"/>
                  </a:cubicBezTo>
                  <a:cubicBezTo>
                    <a:pt x="3276" y="160"/>
                    <a:pt x="3278" y="162"/>
                    <a:pt x="3276" y="163"/>
                  </a:cubicBezTo>
                  <a:cubicBezTo>
                    <a:pt x="3259" y="163"/>
                    <a:pt x="3242" y="163"/>
                    <a:pt x="3225" y="163"/>
                  </a:cubicBezTo>
                  <a:cubicBezTo>
                    <a:pt x="3215" y="161"/>
                    <a:pt x="3205" y="161"/>
                    <a:pt x="3196" y="163"/>
                  </a:cubicBezTo>
                  <a:cubicBezTo>
                    <a:pt x="3194" y="163"/>
                    <a:pt x="3192" y="163"/>
                    <a:pt x="3190" y="163"/>
                  </a:cubicBezTo>
                  <a:cubicBezTo>
                    <a:pt x="3188" y="163"/>
                    <a:pt x="3187" y="162"/>
                    <a:pt x="3186" y="161"/>
                  </a:cubicBezTo>
                  <a:cubicBezTo>
                    <a:pt x="3178" y="157"/>
                    <a:pt x="3174" y="157"/>
                    <a:pt x="3166" y="161"/>
                  </a:cubicBezTo>
                  <a:cubicBezTo>
                    <a:pt x="3165" y="162"/>
                    <a:pt x="3163" y="163"/>
                    <a:pt x="3161" y="163"/>
                  </a:cubicBezTo>
                  <a:cubicBezTo>
                    <a:pt x="3158" y="163"/>
                    <a:pt x="3154" y="163"/>
                    <a:pt x="3150" y="163"/>
                  </a:cubicBezTo>
                  <a:cubicBezTo>
                    <a:pt x="3149" y="163"/>
                    <a:pt x="3149" y="162"/>
                    <a:pt x="3149" y="162"/>
                  </a:cubicBezTo>
                  <a:cubicBezTo>
                    <a:pt x="3149" y="160"/>
                    <a:pt x="3154" y="158"/>
                    <a:pt x="3147" y="157"/>
                  </a:cubicBezTo>
                  <a:cubicBezTo>
                    <a:pt x="3140" y="157"/>
                    <a:pt x="3135" y="159"/>
                    <a:pt x="3137" y="162"/>
                  </a:cubicBezTo>
                  <a:cubicBezTo>
                    <a:pt x="3137" y="162"/>
                    <a:pt x="3136" y="163"/>
                    <a:pt x="3136" y="163"/>
                  </a:cubicBezTo>
                  <a:cubicBezTo>
                    <a:pt x="3071" y="163"/>
                    <a:pt x="3006" y="163"/>
                    <a:pt x="2941" y="163"/>
                  </a:cubicBezTo>
                  <a:cubicBezTo>
                    <a:pt x="2926" y="159"/>
                    <a:pt x="2926" y="159"/>
                    <a:pt x="2912" y="163"/>
                  </a:cubicBezTo>
                  <a:cubicBezTo>
                    <a:pt x="2910" y="163"/>
                    <a:pt x="2908" y="163"/>
                    <a:pt x="2906" y="163"/>
                  </a:cubicBezTo>
                  <a:cubicBezTo>
                    <a:pt x="2905" y="163"/>
                    <a:pt x="2905" y="163"/>
                    <a:pt x="2904" y="162"/>
                  </a:cubicBezTo>
                  <a:cubicBezTo>
                    <a:pt x="2901" y="161"/>
                    <a:pt x="2902" y="157"/>
                    <a:pt x="2893" y="157"/>
                  </a:cubicBezTo>
                  <a:cubicBezTo>
                    <a:pt x="2882" y="157"/>
                    <a:pt x="2884" y="161"/>
                    <a:pt x="2880" y="163"/>
                  </a:cubicBezTo>
                  <a:cubicBezTo>
                    <a:pt x="2853" y="163"/>
                    <a:pt x="2825" y="163"/>
                    <a:pt x="2797" y="163"/>
                  </a:cubicBezTo>
                  <a:cubicBezTo>
                    <a:pt x="2784" y="159"/>
                    <a:pt x="2784" y="159"/>
                    <a:pt x="2768" y="163"/>
                  </a:cubicBezTo>
                  <a:cubicBezTo>
                    <a:pt x="2766" y="163"/>
                    <a:pt x="2765" y="163"/>
                    <a:pt x="2763" y="163"/>
                  </a:cubicBezTo>
                  <a:cubicBezTo>
                    <a:pt x="2762" y="163"/>
                    <a:pt x="2762" y="163"/>
                    <a:pt x="2762" y="163"/>
                  </a:cubicBezTo>
                  <a:cubicBezTo>
                    <a:pt x="2759" y="160"/>
                    <a:pt x="2761" y="156"/>
                    <a:pt x="2750" y="157"/>
                  </a:cubicBezTo>
                  <a:cubicBezTo>
                    <a:pt x="2738" y="157"/>
                    <a:pt x="2744" y="161"/>
                    <a:pt x="2740" y="163"/>
                  </a:cubicBezTo>
                  <a:cubicBezTo>
                    <a:pt x="2712" y="163"/>
                    <a:pt x="2684" y="163"/>
                    <a:pt x="2657" y="163"/>
                  </a:cubicBezTo>
                  <a:cubicBezTo>
                    <a:pt x="2642" y="157"/>
                    <a:pt x="2642" y="157"/>
                    <a:pt x="2628" y="163"/>
                  </a:cubicBezTo>
                  <a:cubicBezTo>
                    <a:pt x="2625" y="163"/>
                    <a:pt x="2622" y="163"/>
                    <a:pt x="2619" y="163"/>
                  </a:cubicBezTo>
                  <a:cubicBezTo>
                    <a:pt x="2616" y="161"/>
                    <a:pt x="2620" y="156"/>
                    <a:pt x="2608" y="156"/>
                  </a:cubicBezTo>
                  <a:cubicBezTo>
                    <a:pt x="2595" y="156"/>
                    <a:pt x="2600" y="161"/>
                    <a:pt x="2596" y="163"/>
                  </a:cubicBezTo>
                  <a:cubicBezTo>
                    <a:pt x="2579" y="163"/>
                    <a:pt x="2562" y="163"/>
                    <a:pt x="2545" y="163"/>
                  </a:cubicBezTo>
                  <a:cubicBezTo>
                    <a:pt x="2537" y="161"/>
                    <a:pt x="2529" y="161"/>
                    <a:pt x="2522" y="163"/>
                  </a:cubicBezTo>
                  <a:cubicBezTo>
                    <a:pt x="2519" y="163"/>
                    <a:pt x="2516" y="163"/>
                    <a:pt x="2513" y="163"/>
                  </a:cubicBezTo>
                  <a:cubicBezTo>
                    <a:pt x="2501" y="157"/>
                    <a:pt x="2501" y="157"/>
                    <a:pt x="2484" y="163"/>
                  </a:cubicBezTo>
                  <a:cubicBezTo>
                    <a:pt x="2482" y="163"/>
                    <a:pt x="2479" y="163"/>
                    <a:pt x="2476" y="163"/>
                  </a:cubicBezTo>
                  <a:cubicBezTo>
                    <a:pt x="2474" y="161"/>
                    <a:pt x="2480" y="156"/>
                    <a:pt x="2467" y="156"/>
                  </a:cubicBezTo>
                  <a:cubicBezTo>
                    <a:pt x="2454" y="155"/>
                    <a:pt x="2459" y="160"/>
                    <a:pt x="2456" y="163"/>
                  </a:cubicBezTo>
                  <a:cubicBezTo>
                    <a:pt x="2456" y="163"/>
                    <a:pt x="2456" y="163"/>
                    <a:pt x="2456" y="163"/>
                  </a:cubicBezTo>
                  <a:cubicBezTo>
                    <a:pt x="2438" y="163"/>
                    <a:pt x="2421" y="163"/>
                    <a:pt x="2404" y="163"/>
                  </a:cubicBezTo>
                  <a:cubicBezTo>
                    <a:pt x="2395" y="161"/>
                    <a:pt x="2387" y="161"/>
                    <a:pt x="2378" y="163"/>
                  </a:cubicBezTo>
                  <a:cubicBezTo>
                    <a:pt x="2376" y="163"/>
                    <a:pt x="2374" y="163"/>
                    <a:pt x="2373" y="163"/>
                  </a:cubicBezTo>
                  <a:cubicBezTo>
                    <a:pt x="2371" y="163"/>
                    <a:pt x="2373" y="164"/>
                    <a:pt x="2372" y="163"/>
                  </a:cubicBezTo>
                  <a:cubicBezTo>
                    <a:pt x="2359" y="157"/>
                    <a:pt x="2357" y="157"/>
                    <a:pt x="2344" y="163"/>
                  </a:cubicBezTo>
                  <a:cubicBezTo>
                    <a:pt x="2340" y="163"/>
                    <a:pt x="2336" y="163"/>
                    <a:pt x="2332" y="163"/>
                  </a:cubicBezTo>
                  <a:cubicBezTo>
                    <a:pt x="2331" y="162"/>
                    <a:pt x="2332" y="161"/>
                    <a:pt x="2332" y="160"/>
                  </a:cubicBezTo>
                  <a:cubicBezTo>
                    <a:pt x="2333" y="158"/>
                    <a:pt x="2333" y="156"/>
                    <a:pt x="2326" y="156"/>
                  </a:cubicBezTo>
                  <a:cubicBezTo>
                    <a:pt x="2319" y="155"/>
                    <a:pt x="2315" y="157"/>
                    <a:pt x="2315" y="160"/>
                  </a:cubicBezTo>
                  <a:cubicBezTo>
                    <a:pt x="2316" y="161"/>
                    <a:pt x="2317" y="162"/>
                    <a:pt x="2315" y="163"/>
                  </a:cubicBezTo>
                  <a:cubicBezTo>
                    <a:pt x="2298" y="163"/>
                    <a:pt x="2281" y="163"/>
                    <a:pt x="2264" y="163"/>
                  </a:cubicBezTo>
                  <a:cubicBezTo>
                    <a:pt x="2254" y="160"/>
                    <a:pt x="2244" y="161"/>
                    <a:pt x="2235" y="163"/>
                  </a:cubicBezTo>
                  <a:cubicBezTo>
                    <a:pt x="2234" y="163"/>
                    <a:pt x="2233" y="163"/>
                    <a:pt x="2232" y="163"/>
                  </a:cubicBezTo>
                  <a:cubicBezTo>
                    <a:pt x="2222" y="161"/>
                    <a:pt x="2213" y="161"/>
                    <a:pt x="2203" y="163"/>
                  </a:cubicBezTo>
                  <a:cubicBezTo>
                    <a:pt x="1473" y="163"/>
                    <a:pt x="743" y="163"/>
                    <a:pt x="13" y="163"/>
                  </a:cubicBezTo>
                  <a:cubicBezTo>
                    <a:pt x="2" y="163"/>
                    <a:pt x="0" y="162"/>
                    <a:pt x="0" y="158"/>
                  </a:cubicBezTo>
                  <a:cubicBezTo>
                    <a:pt x="1" y="139"/>
                    <a:pt x="0" y="120"/>
                    <a:pt x="0" y="101"/>
                  </a:cubicBezTo>
                  <a:cubicBezTo>
                    <a:pt x="19" y="96"/>
                    <a:pt x="19" y="96"/>
                    <a:pt x="0" y="90"/>
                  </a:cubicBezTo>
                  <a:cubicBezTo>
                    <a:pt x="0" y="89"/>
                    <a:pt x="0" y="87"/>
                    <a:pt x="0" y="86"/>
                  </a:cubicBezTo>
                  <a:cubicBezTo>
                    <a:pt x="5" y="85"/>
                    <a:pt x="8" y="86"/>
                    <a:pt x="12" y="87"/>
                  </a:cubicBezTo>
                  <a:cubicBezTo>
                    <a:pt x="16" y="87"/>
                    <a:pt x="19" y="87"/>
                    <a:pt x="22" y="85"/>
                  </a:cubicBezTo>
                  <a:cubicBezTo>
                    <a:pt x="24" y="84"/>
                    <a:pt x="24" y="82"/>
                    <a:pt x="22" y="81"/>
                  </a:cubicBezTo>
                  <a:cubicBezTo>
                    <a:pt x="19" y="80"/>
                    <a:pt x="16" y="80"/>
                    <a:pt x="12" y="80"/>
                  </a:cubicBezTo>
                  <a:cubicBezTo>
                    <a:pt x="8" y="80"/>
                    <a:pt x="5" y="82"/>
                    <a:pt x="0" y="81"/>
                  </a:cubicBezTo>
                  <a:cubicBezTo>
                    <a:pt x="0" y="74"/>
                    <a:pt x="0" y="66"/>
                    <a:pt x="0" y="59"/>
                  </a:cubicBezTo>
                  <a:cubicBezTo>
                    <a:pt x="11" y="56"/>
                    <a:pt x="13" y="51"/>
                    <a:pt x="21" y="49"/>
                  </a:cubicBezTo>
                  <a:cubicBezTo>
                    <a:pt x="24" y="48"/>
                    <a:pt x="28" y="47"/>
                    <a:pt x="31" y="47"/>
                  </a:cubicBezTo>
                  <a:cubicBezTo>
                    <a:pt x="50" y="50"/>
                    <a:pt x="57" y="45"/>
                    <a:pt x="63" y="40"/>
                  </a:cubicBezTo>
                  <a:cubicBezTo>
                    <a:pt x="65" y="39"/>
                    <a:pt x="68" y="38"/>
                    <a:pt x="71" y="37"/>
                  </a:cubicBezTo>
                  <a:cubicBezTo>
                    <a:pt x="75" y="37"/>
                    <a:pt x="78" y="38"/>
                    <a:pt x="81" y="38"/>
                  </a:cubicBezTo>
                  <a:cubicBezTo>
                    <a:pt x="95" y="39"/>
                    <a:pt x="98" y="39"/>
                    <a:pt x="98" y="33"/>
                  </a:cubicBezTo>
                  <a:cubicBezTo>
                    <a:pt x="98" y="31"/>
                    <a:pt x="100" y="29"/>
                    <a:pt x="103" y="27"/>
                  </a:cubicBezTo>
                  <a:cubicBezTo>
                    <a:pt x="105" y="26"/>
                    <a:pt x="108" y="25"/>
                    <a:pt x="112" y="25"/>
                  </a:cubicBezTo>
                  <a:cubicBezTo>
                    <a:pt x="118" y="25"/>
                    <a:pt x="120" y="27"/>
                    <a:pt x="124" y="28"/>
                  </a:cubicBezTo>
                  <a:cubicBezTo>
                    <a:pt x="127" y="30"/>
                    <a:pt x="131" y="31"/>
                    <a:pt x="137" y="30"/>
                  </a:cubicBezTo>
                  <a:cubicBezTo>
                    <a:pt x="142" y="28"/>
                    <a:pt x="142" y="26"/>
                    <a:pt x="139" y="24"/>
                  </a:cubicBezTo>
                  <a:cubicBezTo>
                    <a:pt x="136" y="23"/>
                    <a:pt x="133" y="22"/>
                    <a:pt x="133" y="20"/>
                  </a:cubicBezTo>
                  <a:cubicBezTo>
                    <a:pt x="137" y="16"/>
                    <a:pt x="146" y="16"/>
                    <a:pt x="154" y="15"/>
                  </a:cubicBezTo>
                  <a:cubicBezTo>
                    <a:pt x="161" y="15"/>
                    <a:pt x="163" y="16"/>
                    <a:pt x="166" y="18"/>
                  </a:cubicBezTo>
                  <a:cubicBezTo>
                    <a:pt x="168" y="20"/>
                    <a:pt x="171" y="22"/>
                    <a:pt x="177" y="21"/>
                  </a:cubicBezTo>
                  <a:cubicBezTo>
                    <a:pt x="182" y="20"/>
                    <a:pt x="184" y="18"/>
                    <a:pt x="183" y="16"/>
                  </a:cubicBezTo>
                  <a:cubicBezTo>
                    <a:pt x="182" y="14"/>
                    <a:pt x="180" y="12"/>
                    <a:pt x="182" y="11"/>
                  </a:cubicBezTo>
                  <a:cubicBezTo>
                    <a:pt x="186" y="8"/>
                    <a:pt x="192" y="8"/>
                    <a:pt x="199" y="8"/>
                  </a:cubicBezTo>
                  <a:cubicBezTo>
                    <a:pt x="214" y="12"/>
                    <a:pt x="223" y="8"/>
                    <a:pt x="233" y="4"/>
                  </a:cubicBezTo>
                  <a:cubicBezTo>
                    <a:pt x="265" y="0"/>
                    <a:pt x="297" y="1"/>
                    <a:pt x="329" y="5"/>
                  </a:cubicBezTo>
                  <a:cubicBezTo>
                    <a:pt x="371" y="11"/>
                    <a:pt x="402" y="22"/>
                    <a:pt x="431" y="35"/>
                  </a:cubicBezTo>
                  <a:cubicBezTo>
                    <a:pt x="458" y="47"/>
                    <a:pt x="483" y="60"/>
                    <a:pt x="513" y="71"/>
                  </a:cubicBezTo>
                  <a:cubicBezTo>
                    <a:pt x="556" y="87"/>
                    <a:pt x="605" y="98"/>
                    <a:pt x="664" y="101"/>
                  </a:cubicBezTo>
                  <a:cubicBezTo>
                    <a:pt x="703" y="103"/>
                    <a:pt x="742" y="102"/>
                    <a:pt x="780" y="97"/>
                  </a:cubicBezTo>
                  <a:cubicBezTo>
                    <a:pt x="787" y="96"/>
                    <a:pt x="794" y="95"/>
                    <a:pt x="802" y="96"/>
                  </a:cubicBezTo>
                  <a:cubicBezTo>
                    <a:pt x="808" y="98"/>
                    <a:pt x="814" y="100"/>
                    <a:pt x="820" y="96"/>
                  </a:cubicBezTo>
                  <a:cubicBezTo>
                    <a:pt x="823" y="94"/>
                    <a:pt x="827" y="95"/>
                    <a:pt x="831" y="96"/>
                  </a:cubicBezTo>
                  <a:cubicBezTo>
                    <a:pt x="848" y="99"/>
                    <a:pt x="850" y="99"/>
                    <a:pt x="857" y="92"/>
                  </a:cubicBezTo>
                  <a:cubicBezTo>
                    <a:pt x="858" y="92"/>
                    <a:pt x="860" y="91"/>
                    <a:pt x="861" y="92"/>
                  </a:cubicBezTo>
                  <a:cubicBezTo>
                    <a:pt x="875" y="95"/>
                    <a:pt x="884" y="92"/>
                    <a:pt x="892" y="88"/>
                  </a:cubicBezTo>
                  <a:cubicBezTo>
                    <a:pt x="903" y="86"/>
                    <a:pt x="914" y="85"/>
                    <a:pt x="925" y="85"/>
                  </a:cubicBezTo>
                  <a:cubicBezTo>
                    <a:pt x="934" y="85"/>
                    <a:pt x="940" y="86"/>
                    <a:pt x="943" y="90"/>
                  </a:cubicBezTo>
                  <a:cubicBezTo>
                    <a:pt x="944" y="92"/>
                    <a:pt x="947" y="94"/>
                    <a:pt x="953" y="93"/>
                  </a:cubicBezTo>
                  <a:cubicBezTo>
                    <a:pt x="959" y="93"/>
                    <a:pt x="961" y="91"/>
                    <a:pt x="961" y="89"/>
                  </a:cubicBezTo>
                  <a:cubicBezTo>
                    <a:pt x="962" y="85"/>
                    <a:pt x="967" y="84"/>
                    <a:pt x="975" y="86"/>
                  </a:cubicBezTo>
                  <a:cubicBezTo>
                    <a:pt x="983" y="88"/>
                    <a:pt x="990" y="86"/>
                    <a:pt x="996" y="85"/>
                  </a:cubicBezTo>
                  <a:cubicBezTo>
                    <a:pt x="1003" y="84"/>
                    <a:pt x="1009" y="84"/>
                    <a:pt x="1015" y="86"/>
                  </a:cubicBezTo>
                  <a:cubicBezTo>
                    <a:pt x="1016" y="86"/>
                    <a:pt x="1017" y="86"/>
                    <a:pt x="1017" y="87"/>
                  </a:cubicBezTo>
                  <a:cubicBezTo>
                    <a:pt x="1026" y="95"/>
                    <a:pt x="1026" y="95"/>
                    <a:pt x="1045" y="89"/>
                  </a:cubicBezTo>
                  <a:cubicBezTo>
                    <a:pt x="1052" y="89"/>
                    <a:pt x="1058" y="90"/>
                    <a:pt x="1062" y="92"/>
                  </a:cubicBezTo>
                  <a:cubicBezTo>
                    <a:pt x="1063" y="92"/>
                    <a:pt x="1064" y="92"/>
                    <a:pt x="1064" y="93"/>
                  </a:cubicBezTo>
                  <a:cubicBezTo>
                    <a:pt x="1070" y="101"/>
                    <a:pt x="1070" y="101"/>
                    <a:pt x="1091" y="97"/>
                  </a:cubicBezTo>
                  <a:cubicBezTo>
                    <a:pt x="1099" y="97"/>
                    <a:pt x="1104" y="98"/>
                    <a:pt x="1109" y="101"/>
                  </a:cubicBezTo>
                  <a:cubicBezTo>
                    <a:pt x="1112" y="107"/>
                    <a:pt x="1122" y="107"/>
                    <a:pt x="1134" y="106"/>
                  </a:cubicBezTo>
                  <a:cubicBezTo>
                    <a:pt x="1137" y="106"/>
                    <a:pt x="1139" y="107"/>
                    <a:pt x="1140" y="108"/>
                  </a:cubicBezTo>
                  <a:cubicBezTo>
                    <a:pt x="1141" y="110"/>
                    <a:pt x="1135" y="111"/>
                    <a:pt x="1132" y="112"/>
                  </a:cubicBezTo>
                  <a:cubicBezTo>
                    <a:pt x="1129" y="113"/>
                    <a:pt x="1126" y="114"/>
                    <a:pt x="1129" y="116"/>
                  </a:cubicBezTo>
                  <a:cubicBezTo>
                    <a:pt x="1130" y="117"/>
                    <a:pt x="1132" y="118"/>
                    <a:pt x="1135" y="118"/>
                  </a:cubicBezTo>
                  <a:cubicBezTo>
                    <a:pt x="1140" y="118"/>
                    <a:pt x="1143" y="117"/>
                    <a:pt x="1145" y="116"/>
                  </a:cubicBezTo>
                  <a:cubicBezTo>
                    <a:pt x="1148" y="112"/>
                    <a:pt x="1151" y="110"/>
                    <a:pt x="1161" y="111"/>
                  </a:cubicBezTo>
                  <a:cubicBezTo>
                    <a:pt x="1166" y="112"/>
                    <a:pt x="1172" y="112"/>
                    <a:pt x="1175" y="114"/>
                  </a:cubicBezTo>
                  <a:cubicBezTo>
                    <a:pt x="1177" y="116"/>
                    <a:pt x="1175" y="118"/>
                    <a:pt x="1174" y="119"/>
                  </a:cubicBezTo>
                  <a:cubicBezTo>
                    <a:pt x="1172" y="121"/>
                    <a:pt x="1173" y="123"/>
                    <a:pt x="1178" y="124"/>
                  </a:cubicBezTo>
                  <a:cubicBezTo>
                    <a:pt x="1184" y="125"/>
                    <a:pt x="1189" y="124"/>
                    <a:pt x="1191" y="122"/>
                  </a:cubicBezTo>
                  <a:cubicBezTo>
                    <a:pt x="1193" y="120"/>
                    <a:pt x="1193" y="119"/>
                    <a:pt x="1197" y="118"/>
                  </a:cubicBezTo>
                  <a:cubicBezTo>
                    <a:pt x="1207" y="117"/>
                    <a:pt x="1216" y="118"/>
                    <a:pt x="1224" y="120"/>
                  </a:cubicBezTo>
                  <a:cubicBezTo>
                    <a:pt x="1225" y="120"/>
                    <a:pt x="1225" y="120"/>
                    <a:pt x="1225" y="120"/>
                  </a:cubicBezTo>
                  <a:cubicBezTo>
                    <a:pt x="1229" y="122"/>
                    <a:pt x="1219" y="124"/>
                    <a:pt x="1226" y="125"/>
                  </a:cubicBezTo>
                  <a:cubicBezTo>
                    <a:pt x="1232" y="126"/>
                    <a:pt x="1234" y="124"/>
                    <a:pt x="1237" y="123"/>
                  </a:cubicBezTo>
                  <a:cubicBezTo>
                    <a:pt x="1239" y="122"/>
                    <a:pt x="1243" y="121"/>
                    <a:pt x="1245" y="122"/>
                  </a:cubicBezTo>
                  <a:cubicBezTo>
                    <a:pt x="1257" y="126"/>
                    <a:pt x="1269" y="123"/>
                    <a:pt x="1281" y="122"/>
                  </a:cubicBezTo>
                  <a:cubicBezTo>
                    <a:pt x="1313" y="122"/>
                    <a:pt x="1345" y="124"/>
                    <a:pt x="1376" y="123"/>
                  </a:cubicBezTo>
                  <a:cubicBezTo>
                    <a:pt x="1413" y="122"/>
                    <a:pt x="1449" y="122"/>
                    <a:pt x="1485" y="120"/>
                  </a:cubicBezTo>
                  <a:close/>
                </a:path>
              </a:pathLst>
            </a:custGeom>
            <a:solidFill>
              <a:srgbClr val="FFD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26" name="Freeform 109">
              <a:extLst>
                <a:ext uri="{FF2B5EF4-FFF2-40B4-BE49-F238E27FC236}">
                  <a16:creationId xmlns:a16="http://schemas.microsoft.com/office/drawing/2014/main" id="{D2E403D1-E529-2397-4B76-8628A2C11C1C}"/>
                </a:ext>
              </a:extLst>
            </p:cNvPr>
            <p:cNvSpPr/>
            <p:nvPr/>
          </p:nvSpPr>
          <p:spPr bwMode="auto">
            <a:xfrm rot="10800000">
              <a:off x="3175" y="120650"/>
              <a:ext cx="7235825" cy="523875"/>
            </a:xfrm>
            <a:custGeom>
              <a:avLst/>
              <a:gdLst>
                <a:gd name="T0" fmla="*/ 2279 w 2279"/>
                <a:gd name="T1" fmla="*/ 124 h 135"/>
                <a:gd name="T2" fmla="*/ 2141 w 2279"/>
                <a:gd name="T3" fmla="*/ 118 h 135"/>
                <a:gd name="T4" fmla="*/ 1972 w 2279"/>
                <a:gd name="T5" fmla="*/ 86 h 135"/>
                <a:gd name="T6" fmla="*/ 1847 w 2279"/>
                <a:gd name="T7" fmla="*/ 74 h 135"/>
                <a:gd name="T8" fmla="*/ 1721 w 2279"/>
                <a:gd name="T9" fmla="*/ 86 h 135"/>
                <a:gd name="T10" fmla="*/ 1568 w 2279"/>
                <a:gd name="T11" fmla="*/ 115 h 135"/>
                <a:gd name="T12" fmla="*/ 1284 w 2279"/>
                <a:gd name="T13" fmla="*/ 97 h 135"/>
                <a:gd name="T14" fmla="*/ 1197 w 2279"/>
                <a:gd name="T15" fmla="*/ 75 h 135"/>
                <a:gd name="T16" fmla="*/ 1076 w 2279"/>
                <a:gd name="T17" fmla="*/ 71 h 135"/>
                <a:gd name="T18" fmla="*/ 885 w 2279"/>
                <a:gd name="T19" fmla="*/ 54 h 135"/>
                <a:gd name="T20" fmla="*/ 729 w 2279"/>
                <a:gd name="T21" fmla="*/ 23 h 135"/>
                <a:gd name="T22" fmla="*/ 446 w 2279"/>
                <a:gd name="T23" fmla="*/ 41 h 135"/>
                <a:gd name="T24" fmla="*/ 286 w 2279"/>
                <a:gd name="T25" fmla="*/ 86 h 135"/>
                <a:gd name="T26" fmla="*/ 44 w 2279"/>
                <a:gd name="T27" fmla="*/ 131 h 135"/>
                <a:gd name="T28" fmla="*/ 0 w 2279"/>
                <a:gd name="T29" fmla="*/ 130 h 135"/>
                <a:gd name="T30" fmla="*/ 319 w 2279"/>
                <a:gd name="T31" fmla="*/ 64 h 135"/>
                <a:gd name="T32" fmla="*/ 510 w 2279"/>
                <a:gd name="T33" fmla="*/ 15 h 135"/>
                <a:gd name="T34" fmla="*/ 822 w 2279"/>
                <a:gd name="T35" fmla="*/ 24 h 135"/>
                <a:gd name="T36" fmla="*/ 903 w 2279"/>
                <a:gd name="T37" fmla="*/ 44 h 135"/>
                <a:gd name="T38" fmla="*/ 1079 w 2279"/>
                <a:gd name="T39" fmla="*/ 58 h 135"/>
                <a:gd name="T40" fmla="*/ 1291 w 2279"/>
                <a:gd name="T41" fmla="*/ 84 h 135"/>
                <a:gd name="T42" fmla="*/ 1394 w 2279"/>
                <a:gd name="T43" fmla="*/ 109 h 135"/>
                <a:gd name="T44" fmla="*/ 1558 w 2279"/>
                <a:gd name="T45" fmla="*/ 103 h 135"/>
                <a:gd name="T46" fmla="*/ 1709 w 2279"/>
                <a:gd name="T47" fmla="*/ 74 h 135"/>
                <a:gd name="T48" fmla="*/ 1920 w 2279"/>
                <a:gd name="T49" fmla="*/ 66 h 135"/>
                <a:gd name="T50" fmla="*/ 2030 w 2279"/>
                <a:gd name="T51" fmla="*/ 83 h 135"/>
                <a:gd name="T52" fmla="*/ 2156 w 2279"/>
                <a:gd name="T53" fmla="*/ 107 h 135"/>
                <a:gd name="T54" fmla="*/ 2279 w 2279"/>
                <a:gd name="T55" fmla="*/ 110 h 135"/>
                <a:gd name="T56" fmla="*/ 2279 w 2279"/>
                <a:gd name="T57" fmla="*/ 1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9" h="135">
                  <a:moveTo>
                    <a:pt x="2279" y="124"/>
                  </a:moveTo>
                  <a:cubicBezTo>
                    <a:pt x="2232" y="128"/>
                    <a:pt x="2186" y="126"/>
                    <a:pt x="2141" y="118"/>
                  </a:cubicBezTo>
                  <a:cubicBezTo>
                    <a:pt x="2083" y="109"/>
                    <a:pt x="2029" y="97"/>
                    <a:pt x="1972" y="86"/>
                  </a:cubicBezTo>
                  <a:cubicBezTo>
                    <a:pt x="1933" y="78"/>
                    <a:pt x="1890" y="75"/>
                    <a:pt x="1847" y="74"/>
                  </a:cubicBezTo>
                  <a:cubicBezTo>
                    <a:pt x="1803" y="74"/>
                    <a:pt x="1761" y="78"/>
                    <a:pt x="1721" y="86"/>
                  </a:cubicBezTo>
                  <a:cubicBezTo>
                    <a:pt x="1670" y="95"/>
                    <a:pt x="1620" y="106"/>
                    <a:pt x="1568" y="115"/>
                  </a:cubicBezTo>
                  <a:cubicBezTo>
                    <a:pt x="1463" y="135"/>
                    <a:pt x="1369" y="126"/>
                    <a:pt x="1284" y="97"/>
                  </a:cubicBezTo>
                  <a:cubicBezTo>
                    <a:pt x="1257" y="88"/>
                    <a:pt x="1228" y="80"/>
                    <a:pt x="1197" y="75"/>
                  </a:cubicBezTo>
                  <a:cubicBezTo>
                    <a:pt x="1158" y="67"/>
                    <a:pt x="1116" y="69"/>
                    <a:pt x="1076" y="71"/>
                  </a:cubicBezTo>
                  <a:cubicBezTo>
                    <a:pt x="1006" y="74"/>
                    <a:pt x="943" y="69"/>
                    <a:pt x="885" y="54"/>
                  </a:cubicBezTo>
                  <a:cubicBezTo>
                    <a:pt x="836" y="41"/>
                    <a:pt x="786" y="29"/>
                    <a:pt x="729" y="23"/>
                  </a:cubicBezTo>
                  <a:cubicBezTo>
                    <a:pt x="628" y="13"/>
                    <a:pt x="534" y="20"/>
                    <a:pt x="446" y="41"/>
                  </a:cubicBezTo>
                  <a:cubicBezTo>
                    <a:pt x="389" y="54"/>
                    <a:pt x="339" y="71"/>
                    <a:pt x="286" y="86"/>
                  </a:cubicBezTo>
                  <a:cubicBezTo>
                    <a:pt x="213" y="107"/>
                    <a:pt x="135" y="124"/>
                    <a:pt x="44" y="131"/>
                  </a:cubicBezTo>
                  <a:cubicBezTo>
                    <a:pt x="30" y="132"/>
                    <a:pt x="15" y="134"/>
                    <a:pt x="0" y="130"/>
                  </a:cubicBezTo>
                  <a:cubicBezTo>
                    <a:pt x="127" y="123"/>
                    <a:pt x="225" y="95"/>
                    <a:pt x="319" y="64"/>
                  </a:cubicBezTo>
                  <a:cubicBezTo>
                    <a:pt x="377" y="44"/>
                    <a:pt x="437" y="26"/>
                    <a:pt x="510" y="15"/>
                  </a:cubicBezTo>
                  <a:cubicBezTo>
                    <a:pt x="618" y="0"/>
                    <a:pt x="722" y="4"/>
                    <a:pt x="822" y="24"/>
                  </a:cubicBezTo>
                  <a:cubicBezTo>
                    <a:pt x="851" y="30"/>
                    <a:pt x="877" y="37"/>
                    <a:pt x="903" y="44"/>
                  </a:cubicBezTo>
                  <a:cubicBezTo>
                    <a:pt x="957" y="57"/>
                    <a:pt x="1017" y="62"/>
                    <a:pt x="1079" y="58"/>
                  </a:cubicBezTo>
                  <a:cubicBezTo>
                    <a:pt x="1162" y="52"/>
                    <a:pt x="1231" y="63"/>
                    <a:pt x="1291" y="84"/>
                  </a:cubicBezTo>
                  <a:cubicBezTo>
                    <a:pt x="1322" y="94"/>
                    <a:pt x="1355" y="104"/>
                    <a:pt x="1394" y="109"/>
                  </a:cubicBezTo>
                  <a:cubicBezTo>
                    <a:pt x="1451" y="116"/>
                    <a:pt x="1505" y="113"/>
                    <a:pt x="1558" y="103"/>
                  </a:cubicBezTo>
                  <a:cubicBezTo>
                    <a:pt x="1608" y="93"/>
                    <a:pt x="1658" y="83"/>
                    <a:pt x="1709" y="74"/>
                  </a:cubicBezTo>
                  <a:cubicBezTo>
                    <a:pt x="1777" y="63"/>
                    <a:pt x="1847" y="60"/>
                    <a:pt x="1920" y="66"/>
                  </a:cubicBezTo>
                  <a:cubicBezTo>
                    <a:pt x="1959" y="69"/>
                    <a:pt x="1994" y="76"/>
                    <a:pt x="2030" y="83"/>
                  </a:cubicBezTo>
                  <a:cubicBezTo>
                    <a:pt x="2072" y="91"/>
                    <a:pt x="2113" y="100"/>
                    <a:pt x="2156" y="107"/>
                  </a:cubicBezTo>
                  <a:cubicBezTo>
                    <a:pt x="2197" y="113"/>
                    <a:pt x="2237" y="115"/>
                    <a:pt x="2279" y="110"/>
                  </a:cubicBezTo>
                  <a:cubicBezTo>
                    <a:pt x="2279" y="115"/>
                    <a:pt x="2279" y="119"/>
                    <a:pt x="2279" y="124"/>
                  </a:cubicBezTo>
                  <a:close/>
                </a:path>
              </a:pathLst>
            </a:custGeom>
            <a:solidFill>
              <a:srgbClr val="02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27" name="Freeform 110">
              <a:extLst>
                <a:ext uri="{FF2B5EF4-FFF2-40B4-BE49-F238E27FC236}">
                  <a16:creationId xmlns:a16="http://schemas.microsoft.com/office/drawing/2014/main" id="{77D065D8-FF5A-AD73-FC77-692A7F1D2E99}"/>
                </a:ext>
              </a:extLst>
            </p:cNvPr>
            <p:cNvSpPr/>
            <p:nvPr/>
          </p:nvSpPr>
          <p:spPr bwMode="auto">
            <a:xfrm rot="10800000">
              <a:off x="7473950" y="109537"/>
              <a:ext cx="4714875" cy="512763"/>
            </a:xfrm>
            <a:custGeom>
              <a:avLst/>
              <a:gdLst>
                <a:gd name="T0" fmla="*/ 1173 w 1485"/>
                <a:gd name="T1" fmla="*/ 121 h 132"/>
                <a:gd name="T2" fmla="*/ 1160 w 1485"/>
                <a:gd name="T3" fmla="*/ 119 h 132"/>
                <a:gd name="T4" fmla="*/ 1139 w 1485"/>
                <a:gd name="T5" fmla="*/ 114 h 132"/>
                <a:gd name="T6" fmla="*/ 1133 w 1485"/>
                <a:gd name="T7" fmla="*/ 113 h 132"/>
                <a:gd name="T8" fmla="*/ 1107 w 1485"/>
                <a:gd name="T9" fmla="*/ 107 h 132"/>
                <a:gd name="T10" fmla="*/ 1091 w 1485"/>
                <a:gd name="T11" fmla="*/ 104 h 132"/>
                <a:gd name="T12" fmla="*/ 1062 w 1485"/>
                <a:gd name="T13" fmla="*/ 98 h 132"/>
                <a:gd name="T14" fmla="*/ 1044 w 1485"/>
                <a:gd name="T15" fmla="*/ 96 h 132"/>
                <a:gd name="T16" fmla="*/ 1016 w 1485"/>
                <a:gd name="T17" fmla="*/ 93 h 132"/>
                <a:gd name="T18" fmla="*/ 996 w 1485"/>
                <a:gd name="T19" fmla="*/ 92 h 132"/>
                <a:gd name="T20" fmla="*/ 972 w 1485"/>
                <a:gd name="T21" fmla="*/ 92 h 132"/>
                <a:gd name="T22" fmla="*/ 968 w 1485"/>
                <a:gd name="T23" fmla="*/ 91 h 132"/>
                <a:gd name="T24" fmla="*/ 926 w 1485"/>
                <a:gd name="T25" fmla="*/ 93 h 132"/>
                <a:gd name="T26" fmla="*/ 892 w 1485"/>
                <a:gd name="T27" fmla="*/ 95 h 132"/>
                <a:gd name="T28" fmla="*/ 882 w 1485"/>
                <a:gd name="T29" fmla="*/ 97 h 132"/>
                <a:gd name="T30" fmla="*/ 827 w 1485"/>
                <a:gd name="T31" fmla="*/ 101 h 132"/>
                <a:gd name="T32" fmla="*/ 803 w 1485"/>
                <a:gd name="T33" fmla="*/ 103 h 132"/>
                <a:gd name="T34" fmla="*/ 739 w 1485"/>
                <a:gd name="T35" fmla="*/ 109 h 132"/>
                <a:gd name="T36" fmla="*/ 538 w 1485"/>
                <a:gd name="T37" fmla="*/ 88 h 132"/>
                <a:gd name="T38" fmla="*/ 426 w 1485"/>
                <a:gd name="T39" fmla="*/ 41 h 132"/>
                <a:gd name="T40" fmla="*/ 296 w 1485"/>
                <a:gd name="T41" fmla="*/ 10 h 132"/>
                <a:gd name="T42" fmla="*/ 232 w 1485"/>
                <a:gd name="T43" fmla="*/ 12 h 132"/>
                <a:gd name="T44" fmla="*/ 200 w 1485"/>
                <a:gd name="T45" fmla="*/ 15 h 132"/>
                <a:gd name="T46" fmla="*/ 184 w 1485"/>
                <a:gd name="T47" fmla="*/ 17 h 132"/>
                <a:gd name="T48" fmla="*/ 155 w 1485"/>
                <a:gd name="T49" fmla="*/ 22 h 132"/>
                <a:gd name="T50" fmla="*/ 134 w 1485"/>
                <a:gd name="T51" fmla="*/ 26 h 132"/>
                <a:gd name="T52" fmla="*/ 112 w 1485"/>
                <a:gd name="T53" fmla="*/ 32 h 132"/>
                <a:gd name="T54" fmla="*/ 106 w 1485"/>
                <a:gd name="T55" fmla="*/ 34 h 132"/>
                <a:gd name="T56" fmla="*/ 72 w 1485"/>
                <a:gd name="T57" fmla="*/ 44 h 132"/>
                <a:gd name="T58" fmla="*/ 66 w 1485"/>
                <a:gd name="T59" fmla="*/ 46 h 132"/>
                <a:gd name="T60" fmla="*/ 31 w 1485"/>
                <a:gd name="T61" fmla="*/ 54 h 132"/>
                <a:gd name="T62" fmla="*/ 23 w 1485"/>
                <a:gd name="T63" fmla="*/ 56 h 132"/>
                <a:gd name="T64" fmla="*/ 0 w 1485"/>
                <a:gd name="T65" fmla="*/ 57 h 132"/>
                <a:gd name="T66" fmla="*/ 0 w 1485"/>
                <a:gd name="T67" fmla="*/ 50 h 132"/>
                <a:gd name="T68" fmla="*/ 76 w 1485"/>
                <a:gd name="T69" fmla="*/ 33 h 132"/>
                <a:gd name="T70" fmla="*/ 279 w 1485"/>
                <a:gd name="T71" fmla="*/ 0 h 132"/>
                <a:gd name="T72" fmla="*/ 417 w 1485"/>
                <a:gd name="T73" fmla="*/ 23 h 132"/>
                <a:gd name="T74" fmla="*/ 520 w 1485"/>
                <a:gd name="T75" fmla="*/ 66 h 132"/>
                <a:gd name="T76" fmla="*/ 710 w 1485"/>
                <a:gd name="T77" fmla="*/ 97 h 132"/>
                <a:gd name="T78" fmla="*/ 797 w 1485"/>
                <a:gd name="T79" fmla="*/ 90 h 132"/>
                <a:gd name="T80" fmla="*/ 937 w 1485"/>
                <a:gd name="T81" fmla="*/ 78 h 132"/>
                <a:gd name="T82" fmla="*/ 1106 w 1485"/>
                <a:gd name="T83" fmla="*/ 93 h 132"/>
                <a:gd name="T84" fmla="*/ 1402 w 1485"/>
                <a:gd name="T85" fmla="*/ 124 h 132"/>
                <a:gd name="T86" fmla="*/ 1485 w 1485"/>
                <a:gd name="T87" fmla="*/ 126 h 132"/>
                <a:gd name="T88" fmla="*/ 1463 w 1485"/>
                <a:gd name="T89" fmla="*/ 129 h 132"/>
                <a:gd name="T90" fmla="*/ 1289 w 1485"/>
                <a:gd name="T91" fmla="*/ 130 h 132"/>
                <a:gd name="T92" fmla="*/ 1277 w 1485"/>
                <a:gd name="T93" fmla="*/ 130 h 132"/>
                <a:gd name="T94" fmla="*/ 1225 w 1485"/>
                <a:gd name="T95" fmla="*/ 127 h 132"/>
                <a:gd name="T96" fmla="*/ 1196 w 1485"/>
                <a:gd name="T97" fmla="*/ 124 h 132"/>
                <a:gd name="T98" fmla="*/ 1173 w 1485"/>
                <a:gd name="T99" fmla="*/ 12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5" h="132">
                  <a:moveTo>
                    <a:pt x="1173" y="121"/>
                  </a:moveTo>
                  <a:cubicBezTo>
                    <a:pt x="1169" y="120"/>
                    <a:pt x="1164" y="119"/>
                    <a:pt x="1160" y="119"/>
                  </a:cubicBezTo>
                  <a:cubicBezTo>
                    <a:pt x="1153" y="117"/>
                    <a:pt x="1144" y="117"/>
                    <a:pt x="1139" y="114"/>
                  </a:cubicBezTo>
                  <a:cubicBezTo>
                    <a:pt x="1137" y="114"/>
                    <a:pt x="1135" y="113"/>
                    <a:pt x="1133" y="113"/>
                  </a:cubicBezTo>
                  <a:cubicBezTo>
                    <a:pt x="1123" y="112"/>
                    <a:pt x="1113" y="111"/>
                    <a:pt x="1107" y="107"/>
                  </a:cubicBezTo>
                  <a:cubicBezTo>
                    <a:pt x="1102" y="106"/>
                    <a:pt x="1097" y="104"/>
                    <a:pt x="1091" y="104"/>
                  </a:cubicBezTo>
                  <a:cubicBezTo>
                    <a:pt x="1079" y="104"/>
                    <a:pt x="1070" y="102"/>
                    <a:pt x="1062" y="98"/>
                  </a:cubicBezTo>
                  <a:cubicBezTo>
                    <a:pt x="1056" y="97"/>
                    <a:pt x="1051" y="96"/>
                    <a:pt x="1044" y="96"/>
                  </a:cubicBezTo>
                  <a:cubicBezTo>
                    <a:pt x="1034" y="97"/>
                    <a:pt x="1024" y="95"/>
                    <a:pt x="1016" y="93"/>
                  </a:cubicBezTo>
                  <a:cubicBezTo>
                    <a:pt x="1009" y="93"/>
                    <a:pt x="1003" y="91"/>
                    <a:pt x="996" y="92"/>
                  </a:cubicBezTo>
                  <a:cubicBezTo>
                    <a:pt x="988" y="92"/>
                    <a:pt x="980" y="93"/>
                    <a:pt x="972" y="92"/>
                  </a:cubicBezTo>
                  <a:cubicBezTo>
                    <a:pt x="970" y="91"/>
                    <a:pt x="969" y="91"/>
                    <a:pt x="968" y="91"/>
                  </a:cubicBezTo>
                  <a:cubicBezTo>
                    <a:pt x="954" y="94"/>
                    <a:pt x="940" y="92"/>
                    <a:pt x="926" y="93"/>
                  </a:cubicBezTo>
                  <a:cubicBezTo>
                    <a:pt x="915" y="93"/>
                    <a:pt x="904" y="94"/>
                    <a:pt x="892" y="95"/>
                  </a:cubicBezTo>
                  <a:cubicBezTo>
                    <a:pt x="889" y="96"/>
                    <a:pt x="886" y="97"/>
                    <a:pt x="882" y="97"/>
                  </a:cubicBezTo>
                  <a:cubicBezTo>
                    <a:pt x="863" y="97"/>
                    <a:pt x="846" y="101"/>
                    <a:pt x="827" y="101"/>
                  </a:cubicBezTo>
                  <a:cubicBezTo>
                    <a:pt x="819" y="101"/>
                    <a:pt x="812" y="105"/>
                    <a:pt x="803" y="103"/>
                  </a:cubicBezTo>
                  <a:cubicBezTo>
                    <a:pt x="782" y="105"/>
                    <a:pt x="761" y="107"/>
                    <a:pt x="739" y="109"/>
                  </a:cubicBezTo>
                  <a:cubicBezTo>
                    <a:pt x="665" y="113"/>
                    <a:pt x="597" y="106"/>
                    <a:pt x="538" y="88"/>
                  </a:cubicBezTo>
                  <a:cubicBezTo>
                    <a:pt x="495" y="75"/>
                    <a:pt x="461" y="57"/>
                    <a:pt x="426" y="41"/>
                  </a:cubicBezTo>
                  <a:cubicBezTo>
                    <a:pt x="391" y="25"/>
                    <a:pt x="351" y="13"/>
                    <a:pt x="296" y="10"/>
                  </a:cubicBezTo>
                  <a:cubicBezTo>
                    <a:pt x="275" y="9"/>
                    <a:pt x="253" y="9"/>
                    <a:pt x="232" y="12"/>
                  </a:cubicBezTo>
                  <a:cubicBezTo>
                    <a:pt x="223" y="14"/>
                    <a:pt x="212" y="15"/>
                    <a:pt x="200" y="15"/>
                  </a:cubicBezTo>
                  <a:cubicBezTo>
                    <a:pt x="195" y="16"/>
                    <a:pt x="189" y="16"/>
                    <a:pt x="184" y="17"/>
                  </a:cubicBezTo>
                  <a:cubicBezTo>
                    <a:pt x="176" y="21"/>
                    <a:pt x="165" y="21"/>
                    <a:pt x="155" y="22"/>
                  </a:cubicBezTo>
                  <a:cubicBezTo>
                    <a:pt x="148" y="23"/>
                    <a:pt x="141" y="25"/>
                    <a:pt x="134" y="26"/>
                  </a:cubicBezTo>
                  <a:cubicBezTo>
                    <a:pt x="130" y="30"/>
                    <a:pt x="120" y="30"/>
                    <a:pt x="112" y="32"/>
                  </a:cubicBezTo>
                  <a:cubicBezTo>
                    <a:pt x="110" y="33"/>
                    <a:pt x="108" y="33"/>
                    <a:pt x="106" y="34"/>
                  </a:cubicBezTo>
                  <a:cubicBezTo>
                    <a:pt x="96" y="38"/>
                    <a:pt x="88" y="43"/>
                    <a:pt x="72" y="44"/>
                  </a:cubicBezTo>
                  <a:cubicBezTo>
                    <a:pt x="70" y="45"/>
                    <a:pt x="68" y="46"/>
                    <a:pt x="66" y="46"/>
                  </a:cubicBezTo>
                  <a:cubicBezTo>
                    <a:pt x="57" y="51"/>
                    <a:pt x="46" y="54"/>
                    <a:pt x="31" y="54"/>
                  </a:cubicBezTo>
                  <a:cubicBezTo>
                    <a:pt x="28" y="55"/>
                    <a:pt x="26" y="55"/>
                    <a:pt x="23" y="56"/>
                  </a:cubicBezTo>
                  <a:cubicBezTo>
                    <a:pt x="16" y="56"/>
                    <a:pt x="9" y="60"/>
                    <a:pt x="0" y="57"/>
                  </a:cubicBezTo>
                  <a:cubicBezTo>
                    <a:pt x="0" y="54"/>
                    <a:pt x="0" y="52"/>
                    <a:pt x="0" y="50"/>
                  </a:cubicBezTo>
                  <a:cubicBezTo>
                    <a:pt x="30" y="48"/>
                    <a:pt x="54" y="41"/>
                    <a:pt x="76" y="33"/>
                  </a:cubicBezTo>
                  <a:cubicBezTo>
                    <a:pt x="135" y="14"/>
                    <a:pt x="201" y="2"/>
                    <a:pt x="279" y="0"/>
                  </a:cubicBezTo>
                  <a:cubicBezTo>
                    <a:pt x="333" y="0"/>
                    <a:pt x="377" y="9"/>
                    <a:pt x="417" y="23"/>
                  </a:cubicBezTo>
                  <a:cubicBezTo>
                    <a:pt x="455" y="36"/>
                    <a:pt x="485" y="52"/>
                    <a:pt x="520" y="66"/>
                  </a:cubicBezTo>
                  <a:cubicBezTo>
                    <a:pt x="573" y="87"/>
                    <a:pt x="636" y="98"/>
                    <a:pt x="710" y="97"/>
                  </a:cubicBezTo>
                  <a:cubicBezTo>
                    <a:pt x="740" y="97"/>
                    <a:pt x="768" y="92"/>
                    <a:pt x="797" y="90"/>
                  </a:cubicBezTo>
                  <a:cubicBezTo>
                    <a:pt x="843" y="85"/>
                    <a:pt x="890" y="81"/>
                    <a:pt x="937" y="78"/>
                  </a:cubicBezTo>
                  <a:cubicBezTo>
                    <a:pt x="997" y="75"/>
                    <a:pt x="1054" y="80"/>
                    <a:pt x="1106" y="93"/>
                  </a:cubicBezTo>
                  <a:cubicBezTo>
                    <a:pt x="1196" y="115"/>
                    <a:pt x="1298" y="121"/>
                    <a:pt x="1402" y="124"/>
                  </a:cubicBezTo>
                  <a:cubicBezTo>
                    <a:pt x="1429" y="125"/>
                    <a:pt x="1457" y="125"/>
                    <a:pt x="1485" y="126"/>
                  </a:cubicBezTo>
                  <a:cubicBezTo>
                    <a:pt x="1479" y="129"/>
                    <a:pt x="1470" y="128"/>
                    <a:pt x="1463" y="129"/>
                  </a:cubicBezTo>
                  <a:cubicBezTo>
                    <a:pt x="1405" y="131"/>
                    <a:pt x="1347" y="132"/>
                    <a:pt x="1289" y="130"/>
                  </a:cubicBezTo>
                  <a:cubicBezTo>
                    <a:pt x="1285" y="130"/>
                    <a:pt x="1281" y="130"/>
                    <a:pt x="1277" y="130"/>
                  </a:cubicBezTo>
                  <a:cubicBezTo>
                    <a:pt x="1259" y="131"/>
                    <a:pt x="1242" y="129"/>
                    <a:pt x="1225" y="127"/>
                  </a:cubicBezTo>
                  <a:cubicBezTo>
                    <a:pt x="1215" y="126"/>
                    <a:pt x="1206" y="125"/>
                    <a:pt x="1196" y="124"/>
                  </a:cubicBezTo>
                  <a:cubicBezTo>
                    <a:pt x="1187" y="125"/>
                    <a:pt x="1180" y="124"/>
                    <a:pt x="1173" y="121"/>
                  </a:cubicBez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28" name="Freeform 111">
              <a:extLst>
                <a:ext uri="{FF2B5EF4-FFF2-40B4-BE49-F238E27FC236}">
                  <a16:creationId xmlns:a16="http://schemas.microsoft.com/office/drawing/2014/main" id="{6A21BA84-C6D8-0419-97EA-D530C1768F76}"/>
                </a:ext>
              </a:extLst>
            </p:cNvPr>
            <p:cNvSpPr/>
            <p:nvPr/>
          </p:nvSpPr>
          <p:spPr bwMode="auto">
            <a:xfrm rot="10800000">
              <a:off x="12090400" y="249237"/>
              <a:ext cx="98425" cy="50800"/>
            </a:xfrm>
            <a:custGeom>
              <a:avLst/>
              <a:gdLst>
                <a:gd name="T0" fmla="*/ 0 w 31"/>
                <a:gd name="T1" fmla="*/ 4 h 13"/>
                <a:gd name="T2" fmla="*/ 6 w 31"/>
                <a:gd name="T3" fmla="*/ 2 h 13"/>
                <a:gd name="T4" fmla="*/ 26 w 31"/>
                <a:gd name="T5" fmla="*/ 3 h 13"/>
                <a:gd name="T6" fmla="*/ 25 w 31"/>
                <a:gd name="T7" fmla="*/ 10 h 13"/>
                <a:gd name="T8" fmla="*/ 6 w 31"/>
                <a:gd name="T9" fmla="*/ 10 h 13"/>
                <a:gd name="T10" fmla="*/ 0 w 31"/>
                <a:gd name="T11" fmla="*/ 9 h 13"/>
                <a:gd name="T12" fmla="*/ 0 w 31"/>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31" h="13">
                  <a:moveTo>
                    <a:pt x="0" y="4"/>
                  </a:moveTo>
                  <a:cubicBezTo>
                    <a:pt x="2" y="4"/>
                    <a:pt x="4" y="3"/>
                    <a:pt x="6" y="2"/>
                  </a:cubicBezTo>
                  <a:cubicBezTo>
                    <a:pt x="13" y="0"/>
                    <a:pt x="20" y="0"/>
                    <a:pt x="26" y="3"/>
                  </a:cubicBezTo>
                  <a:cubicBezTo>
                    <a:pt x="31" y="5"/>
                    <a:pt x="30" y="8"/>
                    <a:pt x="25" y="10"/>
                  </a:cubicBezTo>
                  <a:cubicBezTo>
                    <a:pt x="19" y="12"/>
                    <a:pt x="12" y="13"/>
                    <a:pt x="6" y="10"/>
                  </a:cubicBezTo>
                  <a:cubicBezTo>
                    <a:pt x="4" y="10"/>
                    <a:pt x="2" y="9"/>
                    <a:pt x="0" y="9"/>
                  </a:cubicBezTo>
                  <a:cubicBezTo>
                    <a:pt x="0" y="7"/>
                    <a:pt x="0" y="6"/>
                    <a:pt x="0"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29" name="Freeform 112">
              <a:extLst>
                <a:ext uri="{FF2B5EF4-FFF2-40B4-BE49-F238E27FC236}">
                  <a16:creationId xmlns:a16="http://schemas.microsoft.com/office/drawing/2014/main" id="{0E8D4AAE-8B27-D85B-E0B6-8EDD398AA616}"/>
                </a:ext>
              </a:extLst>
            </p:cNvPr>
            <p:cNvSpPr/>
            <p:nvPr/>
          </p:nvSpPr>
          <p:spPr bwMode="auto">
            <a:xfrm rot="10800000">
              <a:off x="939800" y="-34925"/>
              <a:ext cx="107950" cy="39688"/>
            </a:xfrm>
            <a:custGeom>
              <a:avLst/>
              <a:gdLst>
                <a:gd name="T0" fmla="*/ 8 w 34"/>
                <a:gd name="T1" fmla="*/ 10 h 10"/>
                <a:gd name="T2" fmla="*/ 4 w 34"/>
                <a:gd name="T3" fmla="*/ 3 h 10"/>
                <a:gd name="T4" fmla="*/ 19 w 34"/>
                <a:gd name="T5" fmla="*/ 0 h 10"/>
                <a:gd name="T6" fmla="*/ 25 w 34"/>
                <a:gd name="T7" fmla="*/ 10 h 10"/>
                <a:gd name="T8" fmla="*/ 8 w 34"/>
                <a:gd name="T9" fmla="*/ 10 h 10"/>
              </a:gdLst>
              <a:ahLst/>
              <a:cxnLst>
                <a:cxn ang="0">
                  <a:pos x="T0" y="T1"/>
                </a:cxn>
                <a:cxn ang="0">
                  <a:pos x="T2" y="T3"/>
                </a:cxn>
                <a:cxn ang="0">
                  <a:pos x="T4" y="T5"/>
                </a:cxn>
                <a:cxn ang="0">
                  <a:pos x="T6" y="T7"/>
                </a:cxn>
                <a:cxn ang="0">
                  <a:pos x="T8" y="T9"/>
                </a:cxn>
              </a:cxnLst>
              <a:rect l="0" t="0" r="r" b="b"/>
              <a:pathLst>
                <a:path w="34" h="10">
                  <a:moveTo>
                    <a:pt x="8" y="10"/>
                  </a:moveTo>
                  <a:cubicBezTo>
                    <a:pt x="4" y="8"/>
                    <a:pt x="0" y="6"/>
                    <a:pt x="4" y="3"/>
                  </a:cubicBezTo>
                  <a:cubicBezTo>
                    <a:pt x="7" y="0"/>
                    <a:pt x="13" y="0"/>
                    <a:pt x="19" y="0"/>
                  </a:cubicBezTo>
                  <a:cubicBezTo>
                    <a:pt x="32" y="1"/>
                    <a:pt x="34" y="5"/>
                    <a:pt x="25" y="10"/>
                  </a:cubicBezTo>
                  <a:cubicBezTo>
                    <a:pt x="20" y="10"/>
                    <a:pt x="14" y="10"/>
                    <a:pt x="8"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0" name="Freeform 113">
              <a:extLst>
                <a:ext uri="{FF2B5EF4-FFF2-40B4-BE49-F238E27FC236}">
                  <a16:creationId xmlns:a16="http://schemas.microsoft.com/office/drawing/2014/main" id="{43154935-0195-3F82-6B95-22D29E349F20}"/>
                </a:ext>
              </a:extLst>
            </p:cNvPr>
            <p:cNvSpPr/>
            <p:nvPr/>
          </p:nvSpPr>
          <p:spPr bwMode="auto">
            <a:xfrm rot="10800000">
              <a:off x="1704975" y="-34925"/>
              <a:ext cx="111125" cy="39688"/>
            </a:xfrm>
            <a:custGeom>
              <a:avLst/>
              <a:gdLst>
                <a:gd name="T0" fmla="*/ 9 w 35"/>
                <a:gd name="T1" fmla="*/ 10 h 10"/>
                <a:gd name="T2" fmla="*/ 16 w 35"/>
                <a:gd name="T3" fmla="*/ 0 h 10"/>
                <a:gd name="T4" fmla="*/ 30 w 35"/>
                <a:gd name="T5" fmla="*/ 3 h 10"/>
                <a:gd name="T6" fmla="*/ 26 w 35"/>
                <a:gd name="T7" fmla="*/ 10 h 10"/>
                <a:gd name="T8" fmla="*/ 9 w 35"/>
                <a:gd name="T9" fmla="*/ 10 h 10"/>
              </a:gdLst>
              <a:ahLst/>
              <a:cxnLst>
                <a:cxn ang="0">
                  <a:pos x="T0" y="T1"/>
                </a:cxn>
                <a:cxn ang="0">
                  <a:pos x="T2" y="T3"/>
                </a:cxn>
                <a:cxn ang="0">
                  <a:pos x="T4" y="T5"/>
                </a:cxn>
                <a:cxn ang="0">
                  <a:pos x="T6" y="T7"/>
                </a:cxn>
                <a:cxn ang="0">
                  <a:pos x="T8" y="T9"/>
                </a:cxn>
              </a:cxnLst>
              <a:rect l="0" t="0" r="r" b="b"/>
              <a:pathLst>
                <a:path w="35" h="10">
                  <a:moveTo>
                    <a:pt x="9" y="10"/>
                  </a:moveTo>
                  <a:cubicBezTo>
                    <a:pt x="0" y="5"/>
                    <a:pt x="3" y="1"/>
                    <a:pt x="16" y="0"/>
                  </a:cubicBezTo>
                  <a:cubicBezTo>
                    <a:pt x="22" y="0"/>
                    <a:pt x="27" y="0"/>
                    <a:pt x="30" y="3"/>
                  </a:cubicBezTo>
                  <a:cubicBezTo>
                    <a:pt x="35" y="6"/>
                    <a:pt x="31" y="8"/>
                    <a:pt x="26" y="10"/>
                  </a:cubicBezTo>
                  <a:cubicBezTo>
                    <a:pt x="21" y="10"/>
                    <a:pt x="15" y="10"/>
                    <a:pt x="9"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1" name="Freeform 114">
              <a:extLst>
                <a:ext uri="{FF2B5EF4-FFF2-40B4-BE49-F238E27FC236}">
                  <a16:creationId xmlns:a16="http://schemas.microsoft.com/office/drawing/2014/main" id="{23570691-7185-6311-5ECC-996FCC61BF63}"/>
                </a:ext>
              </a:extLst>
            </p:cNvPr>
            <p:cNvSpPr/>
            <p:nvPr/>
          </p:nvSpPr>
          <p:spPr bwMode="auto">
            <a:xfrm rot="10800000">
              <a:off x="4302125" y="-34925"/>
              <a:ext cx="107950" cy="42863"/>
            </a:xfrm>
            <a:custGeom>
              <a:avLst/>
              <a:gdLst>
                <a:gd name="T0" fmla="*/ 6 w 34"/>
                <a:gd name="T1" fmla="*/ 11 h 11"/>
                <a:gd name="T2" fmla="*/ 6 w 34"/>
                <a:gd name="T3" fmla="*/ 3 h 11"/>
                <a:gd name="T4" fmla="*/ 25 w 34"/>
                <a:gd name="T5" fmla="*/ 3 h 11"/>
                <a:gd name="T6" fmla="*/ 26 w 34"/>
                <a:gd name="T7" fmla="*/ 11 h 11"/>
                <a:gd name="T8" fmla="*/ 6 w 34"/>
                <a:gd name="T9" fmla="*/ 11 h 11"/>
              </a:gdLst>
              <a:ahLst/>
              <a:cxnLst>
                <a:cxn ang="0">
                  <a:pos x="T0" y="T1"/>
                </a:cxn>
                <a:cxn ang="0">
                  <a:pos x="T2" y="T3"/>
                </a:cxn>
                <a:cxn ang="0">
                  <a:pos x="T4" y="T5"/>
                </a:cxn>
                <a:cxn ang="0">
                  <a:pos x="T6" y="T7"/>
                </a:cxn>
                <a:cxn ang="0">
                  <a:pos x="T8" y="T9"/>
                </a:cxn>
              </a:cxnLst>
              <a:rect l="0" t="0" r="r" b="b"/>
              <a:pathLst>
                <a:path w="34" h="11">
                  <a:moveTo>
                    <a:pt x="6" y="11"/>
                  </a:moveTo>
                  <a:cubicBezTo>
                    <a:pt x="3" y="9"/>
                    <a:pt x="0" y="6"/>
                    <a:pt x="6" y="3"/>
                  </a:cubicBezTo>
                  <a:cubicBezTo>
                    <a:pt x="12" y="1"/>
                    <a:pt x="18" y="0"/>
                    <a:pt x="25" y="3"/>
                  </a:cubicBezTo>
                  <a:cubicBezTo>
                    <a:pt x="34" y="6"/>
                    <a:pt x="32" y="8"/>
                    <a:pt x="26" y="11"/>
                  </a:cubicBezTo>
                  <a:cubicBezTo>
                    <a:pt x="19" y="11"/>
                    <a:pt x="12" y="11"/>
                    <a:pt x="6"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2" name="Freeform 115">
              <a:extLst>
                <a:ext uri="{FF2B5EF4-FFF2-40B4-BE49-F238E27FC236}">
                  <a16:creationId xmlns:a16="http://schemas.microsoft.com/office/drawing/2014/main" id="{C4EB400A-624B-9B79-82B6-7EEC835C2F2A}"/>
                </a:ext>
              </a:extLst>
            </p:cNvPr>
            <p:cNvSpPr/>
            <p:nvPr/>
          </p:nvSpPr>
          <p:spPr bwMode="auto">
            <a:xfrm rot="10800000">
              <a:off x="4752975" y="-34925"/>
              <a:ext cx="117475" cy="42863"/>
            </a:xfrm>
            <a:custGeom>
              <a:avLst/>
              <a:gdLst>
                <a:gd name="T0" fmla="*/ 10 w 37"/>
                <a:gd name="T1" fmla="*/ 11 h 11"/>
                <a:gd name="T2" fmla="*/ 9 w 37"/>
                <a:gd name="T3" fmla="*/ 4 h 11"/>
                <a:gd name="T4" fmla="*/ 29 w 37"/>
                <a:gd name="T5" fmla="*/ 2 h 11"/>
                <a:gd name="T6" fmla="*/ 27 w 37"/>
                <a:gd name="T7" fmla="*/ 11 h 11"/>
                <a:gd name="T8" fmla="*/ 10 w 37"/>
                <a:gd name="T9" fmla="*/ 11 h 11"/>
              </a:gdLst>
              <a:ahLst/>
              <a:cxnLst>
                <a:cxn ang="0">
                  <a:pos x="T0" y="T1"/>
                </a:cxn>
                <a:cxn ang="0">
                  <a:pos x="T2" y="T3"/>
                </a:cxn>
                <a:cxn ang="0">
                  <a:pos x="T4" y="T5"/>
                </a:cxn>
                <a:cxn ang="0">
                  <a:pos x="T6" y="T7"/>
                </a:cxn>
                <a:cxn ang="0">
                  <a:pos x="T8" y="T9"/>
                </a:cxn>
              </a:cxnLst>
              <a:rect l="0" t="0" r="r" b="b"/>
              <a:pathLst>
                <a:path w="37" h="11">
                  <a:moveTo>
                    <a:pt x="10" y="11"/>
                  </a:moveTo>
                  <a:cubicBezTo>
                    <a:pt x="6" y="9"/>
                    <a:pt x="0" y="6"/>
                    <a:pt x="9" y="4"/>
                  </a:cubicBezTo>
                  <a:cubicBezTo>
                    <a:pt x="15" y="2"/>
                    <a:pt x="22" y="0"/>
                    <a:pt x="29" y="2"/>
                  </a:cubicBezTo>
                  <a:cubicBezTo>
                    <a:pt x="37" y="6"/>
                    <a:pt x="33" y="9"/>
                    <a:pt x="27" y="11"/>
                  </a:cubicBezTo>
                  <a:cubicBezTo>
                    <a:pt x="22" y="11"/>
                    <a:pt x="16" y="11"/>
                    <a:pt x="10"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3" name="Freeform 116">
              <a:extLst>
                <a:ext uri="{FF2B5EF4-FFF2-40B4-BE49-F238E27FC236}">
                  <a16:creationId xmlns:a16="http://schemas.microsoft.com/office/drawing/2014/main" id="{9BC957FD-B9F8-14EC-623A-CFC87E712ACE}"/>
                </a:ext>
              </a:extLst>
            </p:cNvPr>
            <p:cNvSpPr/>
            <p:nvPr/>
          </p:nvSpPr>
          <p:spPr bwMode="auto">
            <a:xfrm rot="10800000">
              <a:off x="3854450" y="-34925"/>
              <a:ext cx="107950" cy="34925"/>
            </a:xfrm>
            <a:custGeom>
              <a:avLst/>
              <a:gdLst>
                <a:gd name="T0" fmla="*/ 5 w 34"/>
                <a:gd name="T1" fmla="*/ 9 h 9"/>
                <a:gd name="T2" fmla="*/ 8 w 34"/>
                <a:gd name="T3" fmla="*/ 1 h 9"/>
                <a:gd name="T4" fmla="*/ 26 w 34"/>
                <a:gd name="T5" fmla="*/ 1 h 9"/>
                <a:gd name="T6" fmla="*/ 28 w 34"/>
                <a:gd name="T7" fmla="*/ 9 h 9"/>
                <a:gd name="T8" fmla="*/ 5 w 34"/>
                <a:gd name="T9" fmla="*/ 9 h 9"/>
              </a:gdLst>
              <a:ahLst/>
              <a:cxnLst>
                <a:cxn ang="0">
                  <a:pos x="T0" y="T1"/>
                </a:cxn>
                <a:cxn ang="0">
                  <a:pos x="T2" y="T3"/>
                </a:cxn>
                <a:cxn ang="0">
                  <a:pos x="T4" y="T5"/>
                </a:cxn>
                <a:cxn ang="0">
                  <a:pos x="T6" y="T7"/>
                </a:cxn>
                <a:cxn ang="0">
                  <a:pos x="T8" y="T9"/>
                </a:cxn>
              </a:cxnLst>
              <a:rect l="0" t="0" r="r" b="b"/>
              <a:pathLst>
                <a:path w="34" h="9">
                  <a:moveTo>
                    <a:pt x="5" y="9"/>
                  </a:moveTo>
                  <a:cubicBezTo>
                    <a:pt x="2" y="6"/>
                    <a:pt x="0" y="4"/>
                    <a:pt x="8" y="1"/>
                  </a:cubicBezTo>
                  <a:cubicBezTo>
                    <a:pt x="13" y="0"/>
                    <a:pt x="20" y="0"/>
                    <a:pt x="26" y="1"/>
                  </a:cubicBezTo>
                  <a:cubicBezTo>
                    <a:pt x="34" y="4"/>
                    <a:pt x="32" y="6"/>
                    <a:pt x="28" y="9"/>
                  </a:cubicBezTo>
                  <a:cubicBezTo>
                    <a:pt x="21" y="9"/>
                    <a:pt x="13" y="9"/>
                    <a:pt x="5" y="9"/>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4" name="Freeform 117">
              <a:extLst>
                <a:ext uri="{FF2B5EF4-FFF2-40B4-BE49-F238E27FC236}">
                  <a16:creationId xmlns:a16="http://schemas.microsoft.com/office/drawing/2014/main" id="{F0DD44BC-DB0B-BE9A-E70A-46AB40ECE077}"/>
                </a:ext>
              </a:extLst>
            </p:cNvPr>
            <p:cNvSpPr/>
            <p:nvPr/>
          </p:nvSpPr>
          <p:spPr bwMode="auto">
            <a:xfrm rot="10800000">
              <a:off x="3406775" y="-34925"/>
              <a:ext cx="98425" cy="34925"/>
            </a:xfrm>
            <a:custGeom>
              <a:avLst/>
              <a:gdLst>
                <a:gd name="T0" fmla="*/ 5 w 31"/>
                <a:gd name="T1" fmla="*/ 9 h 9"/>
                <a:gd name="T2" fmla="*/ 7 w 31"/>
                <a:gd name="T3" fmla="*/ 1 h 9"/>
                <a:gd name="T4" fmla="*/ 22 w 31"/>
                <a:gd name="T5" fmla="*/ 1 h 9"/>
                <a:gd name="T6" fmla="*/ 28 w 31"/>
                <a:gd name="T7" fmla="*/ 9 h 9"/>
                <a:gd name="T8" fmla="*/ 5 w 31"/>
                <a:gd name="T9" fmla="*/ 9 h 9"/>
              </a:gdLst>
              <a:ahLst/>
              <a:cxnLst>
                <a:cxn ang="0">
                  <a:pos x="T0" y="T1"/>
                </a:cxn>
                <a:cxn ang="0">
                  <a:pos x="T2" y="T3"/>
                </a:cxn>
                <a:cxn ang="0">
                  <a:pos x="T4" y="T5"/>
                </a:cxn>
                <a:cxn ang="0">
                  <a:pos x="T6" y="T7"/>
                </a:cxn>
                <a:cxn ang="0">
                  <a:pos x="T8" y="T9"/>
                </a:cxn>
              </a:cxnLst>
              <a:rect l="0" t="0" r="r" b="b"/>
              <a:pathLst>
                <a:path w="31" h="9">
                  <a:moveTo>
                    <a:pt x="5" y="9"/>
                  </a:moveTo>
                  <a:cubicBezTo>
                    <a:pt x="1" y="6"/>
                    <a:pt x="0" y="4"/>
                    <a:pt x="7" y="1"/>
                  </a:cubicBezTo>
                  <a:cubicBezTo>
                    <a:pt x="12" y="0"/>
                    <a:pt x="17" y="0"/>
                    <a:pt x="22" y="1"/>
                  </a:cubicBezTo>
                  <a:cubicBezTo>
                    <a:pt x="31" y="3"/>
                    <a:pt x="31" y="6"/>
                    <a:pt x="28" y="9"/>
                  </a:cubicBezTo>
                  <a:cubicBezTo>
                    <a:pt x="20" y="9"/>
                    <a:pt x="12" y="9"/>
                    <a:pt x="5" y="9"/>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5" name="Freeform 118">
              <a:extLst>
                <a:ext uri="{FF2B5EF4-FFF2-40B4-BE49-F238E27FC236}">
                  <a16:creationId xmlns:a16="http://schemas.microsoft.com/office/drawing/2014/main" id="{D342F544-F61F-28D6-A525-CAA7BFDF178A}"/>
                </a:ext>
              </a:extLst>
            </p:cNvPr>
            <p:cNvSpPr/>
            <p:nvPr/>
          </p:nvSpPr>
          <p:spPr bwMode="auto">
            <a:xfrm rot="10800000">
              <a:off x="2959100" y="-34925"/>
              <a:ext cx="98425" cy="34925"/>
            </a:xfrm>
            <a:custGeom>
              <a:avLst/>
              <a:gdLst>
                <a:gd name="T0" fmla="*/ 4 w 31"/>
                <a:gd name="T1" fmla="*/ 9 h 9"/>
                <a:gd name="T2" fmla="*/ 8 w 31"/>
                <a:gd name="T3" fmla="*/ 2 h 9"/>
                <a:gd name="T4" fmla="*/ 22 w 31"/>
                <a:gd name="T5" fmla="*/ 1 h 9"/>
                <a:gd name="T6" fmla="*/ 30 w 31"/>
                <a:gd name="T7" fmla="*/ 9 h 9"/>
                <a:gd name="T8" fmla="*/ 4 w 31"/>
                <a:gd name="T9" fmla="*/ 9 h 9"/>
              </a:gdLst>
              <a:ahLst/>
              <a:cxnLst>
                <a:cxn ang="0">
                  <a:pos x="T0" y="T1"/>
                </a:cxn>
                <a:cxn ang="0">
                  <a:pos x="T2" y="T3"/>
                </a:cxn>
                <a:cxn ang="0">
                  <a:pos x="T4" y="T5"/>
                </a:cxn>
                <a:cxn ang="0">
                  <a:pos x="T6" y="T7"/>
                </a:cxn>
                <a:cxn ang="0">
                  <a:pos x="T8" y="T9"/>
                </a:cxn>
              </a:cxnLst>
              <a:rect l="0" t="0" r="r" b="b"/>
              <a:pathLst>
                <a:path w="31" h="9">
                  <a:moveTo>
                    <a:pt x="4" y="9"/>
                  </a:moveTo>
                  <a:cubicBezTo>
                    <a:pt x="0" y="6"/>
                    <a:pt x="2" y="4"/>
                    <a:pt x="8" y="2"/>
                  </a:cubicBezTo>
                  <a:cubicBezTo>
                    <a:pt x="12" y="1"/>
                    <a:pt x="17" y="0"/>
                    <a:pt x="22" y="1"/>
                  </a:cubicBezTo>
                  <a:cubicBezTo>
                    <a:pt x="31" y="3"/>
                    <a:pt x="30" y="6"/>
                    <a:pt x="30" y="9"/>
                  </a:cubicBezTo>
                  <a:cubicBezTo>
                    <a:pt x="21" y="9"/>
                    <a:pt x="13" y="9"/>
                    <a:pt x="4" y="9"/>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6" name="Freeform 119">
              <a:extLst>
                <a:ext uri="{FF2B5EF4-FFF2-40B4-BE49-F238E27FC236}">
                  <a16:creationId xmlns:a16="http://schemas.microsoft.com/office/drawing/2014/main" id="{0A216956-9ED6-DD66-96B6-BC2A49085C93}"/>
                </a:ext>
              </a:extLst>
            </p:cNvPr>
            <p:cNvSpPr/>
            <p:nvPr/>
          </p:nvSpPr>
          <p:spPr bwMode="auto">
            <a:xfrm rot="10800000">
              <a:off x="2057400" y="-34925"/>
              <a:ext cx="95250" cy="26988"/>
            </a:xfrm>
            <a:custGeom>
              <a:avLst/>
              <a:gdLst>
                <a:gd name="T0" fmla="*/ 0 w 30"/>
                <a:gd name="T1" fmla="*/ 7 h 7"/>
                <a:gd name="T2" fmla="*/ 15 w 30"/>
                <a:gd name="T3" fmla="*/ 0 h 7"/>
                <a:gd name="T4" fmla="*/ 29 w 30"/>
                <a:gd name="T5" fmla="*/ 7 h 7"/>
                <a:gd name="T6" fmla="*/ 0 w 30"/>
                <a:gd name="T7" fmla="*/ 7 h 7"/>
              </a:gdLst>
              <a:ahLst/>
              <a:cxnLst>
                <a:cxn ang="0">
                  <a:pos x="T0" y="T1"/>
                </a:cxn>
                <a:cxn ang="0">
                  <a:pos x="T2" y="T3"/>
                </a:cxn>
                <a:cxn ang="0">
                  <a:pos x="T4" y="T5"/>
                </a:cxn>
                <a:cxn ang="0">
                  <a:pos x="T6" y="T7"/>
                </a:cxn>
              </a:cxnLst>
              <a:rect l="0" t="0" r="r" b="b"/>
              <a:pathLst>
                <a:path w="30" h="7">
                  <a:moveTo>
                    <a:pt x="0" y="7"/>
                  </a:moveTo>
                  <a:cubicBezTo>
                    <a:pt x="1" y="4"/>
                    <a:pt x="4" y="0"/>
                    <a:pt x="15" y="0"/>
                  </a:cubicBezTo>
                  <a:cubicBezTo>
                    <a:pt x="26" y="0"/>
                    <a:pt x="30" y="3"/>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7" name="Freeform 120">
              <a:extLst>
                <a:ext uri="{FF2B5EF4-FFF2-40B4-BE49-F238E27FC236}">
                  <a16:creationId xmlns:a16="http://schemas.microsoft.com/office/drawing/2014/main" id="{7329AA91-C88C-BDF6-5CC5-9E25CB7BCAAC}"/>
                </a:ext>
              </a:extLst>
            </p:cNvPr>
            <p:cNvSpPr/>
            <p:nvPr/>
          </p:nvSpPr>
          <p:spPr bwMode="auto">
            <a:xfrm rot="10800000">
              <a:off x="603250" y="-34925"/>
              <a:ext cx="92075" cy="26988"/>
            </a:xfrm>
            <a:custGeom>
              <a:avLst/>
              <a:gdLst>
                <a:gd name="T0" fmla="*/ 0 w 29"/>
                <a:gd name="T1" fmla="*/ 7 h 7"/>
                <a:gd name="T2" fmla="*/ 14 w 29"/>
                <a:gd name="T3" fmla="*/ 0 h 7"/>
                <a:gd name="T4" fmla="*/ 29 w 29"/>
                <a:gd name="T5" fmla="*/ 7 h 7"/>
                <a:gd name="T6" fmla="*/ 0 w 29"/>
                <a:gd name="T7" fmla="*/ 7 h 7"/>
              </a:gdLst>
              <a:ahLst/>
              <a:cxnLst>
                <a:cxn ang="0">
                  <a:pos x="T0" y="T1"/>
                </a:cxn>
                <a:cxn ang="0">
                  <a:pos x="T2" y="T3"/>
                </a:cxn>
                <a:cxn ang="0">
                  <a:pos x="T4" y="T5"/>
                </a:cxn>
                <a:cxn ang="0">
                  <a:pos x="T6" y="T7"/>
                </a:cxn>
              </a:cxnLst>
              <a:rect l="0" t="0" r="r" b="b"/>
              <a:pathLst>
                <a:path w="28" h="7">
                  <a:moveTo>
                    <a:pt x="0" y="7"/>
                  </a:moveTo>
                  <a:cubicBezTo>
                    <a:pt x="0" y="3"/>
                    <a:pt x="4" y="0"/>
                    <a:pt x="14" y="0"/>
                  </a:cubicBezTo>
                  <a:cubicBezTo>
                    <a:pt x="26" y="0"/>
                    <a:pt x="28" y="4"/>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8" name="Freeform 121">
              <a:extLst>
                <a:ext uri="{FF2B5EF4-FFF2-40B4-BE49-F238E27FC236}">
                  <a16:creationId xmlns:a16="http://schemas.microsoft.com/office/drawing/2014/main" id="{408A742B-EEEF-7688-8DD7-35E5A99F0B55}"/>
                </a:ext>
              </a:extLst>
            </p:cNvPr>
            <p:cNvSpPr/>
            <p:nvPr/>
          </p:nvSpPr>
          <p:spPr bwMode="auto">
            <a:xfrm rot="10800000">
              <a:off x="488950" y="-34925"/>
              <a:ext cx="111125" cy="39688"/>
            </a:xfrm>
            <a:custGeom>
              <a:avLst/>
              <a:gdLst>
                <a:gd name="T0" fmla="*/ 11 w 35"/>
                <a:gd name="T1" fmla="*/ 10 h 10"/>
                <a:gd name="T2" fmla="*/ 9 w 35"/>
                <a:gd name="T3" fmla="*/ 9 h 10"/>
                <a:gd name="T4" fmla="*/ 7 w 35"/>
                <a:gd name="T5" fmla="*/ 2 h 10"/>
                <a:gd name="T6" fmla="*/ 27 w 35"/>
                <a:gd name="T7" fmla="*/ 4 h 10"/>
                <a:gd name="T8" fmla="*/ 25 w 35"/>
                <a:gd name="T9" fmla="*/ 10 h 10"/>
                <a:gd name="T10" fmla="*/ 11 w 35"/>
                <a:gd name="T11" fmla="*/ 10 h 10"/>
              </a:gdLst>
              <a:ahLst/>
              <a:cxnLst>
                <a:cxn ang="0">
                  <a:pos x="T0" y="T1"/>
                </a:cxn>
                <a:cxn ang="0">
                  <a:pos x="T2" y="T3"/>
                </a:cxn>
                <a:cxn ang="0">
                  <a:pos x="T4" y="T5"/>
                </a:cxn>
                <a:cxn ang="0">
                  <a:pos x="T6" y="T7"/>
                </a:cxn>
                <a:cxn ang="0">
                  <a:pos x="T8" y="T9"/>
                </a:cxn>
                <a:cxn ang="0">
                  <a:pos x="T10" y="T11"/>
                </a:cxn>
              </a:cxnLst>
              <a:rect l="0" t="0" r="r" b="b"/>
              <a:pathLst>
                <a:path w="35" h="10">
                  <a:moveTo>
                    <a:pt x="11" y="10"/>
                  </a:moveTo>
                  <a:cubicBezTo>
                    <a:pt x="10" y="10"/>
                    <a:pt x="10" y="10"/>
                    <a:pt x="9" y="9"/>
                  </a:cubicBezTo>
                  <a:cubicBezTo>
                    <a:pt x="5" y="7"/>
                    <a:pt x="0" y="4"/>
                    <a:pt x="7" y="2"/>
                  </a:cubicBezTo>
                  <a:cubicBezTo>
                    <a:pt x="13" y="0"/>
                    <a:pt x="21" y="3"/>
                    <a:pt x="27" y="4"/>
                  </a:cubicBezTo>
                  <a:cubicBezTo>
                    <a:pt x="35" y="6"/>
                    <a:pt x="27" y="8"/>
                    <a:pt x="25" y="10"/>
                  </a:cubicBezTo>
                  <a:cubicBezTo>
                    <a:pt x="20" y="10"/>
                    <a:pt x="15" y="10"/>
                    <a:pt x="11" y="1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9" name="Freeform 122">
              <a:extLst>
                <a:ext uri="{FF2B5EF4-FFF2-40B4-BE49-F238E27FC236}">
                  <a16:creationId xmlns:a16="http://schemas.microsoft.com/office/drawing/2014/main" id="{57076B09-6E41-2F07-D638-D06B15D6B9A5}"/>
                </a:ext>
              </a:extLst>
            </p:cNvPr>
            <p:cNvSpPr/>
            <p:nvPr/>
          </p:nvSpPr>
          <p:spPr bwMode="auto">
            <a:xfrm rot="10800000">
              <a:off x="2155825" y="-34925"/>
              <a:ext cx="107950" cy="39688"/>
            </a:xfrm>
            <a:custGeom>
              <a:avLst/>
              <a:gdLst>
                <a:gd name="T0" fmla="*/ 10 w 34"/>
                <a:gd name="T1" fmla="*/ 10 h 10"/>
                <a:gd name="T2" fmla="*/ 7 w 34"/>
                <a:gd name="T3" fmla="*/ 4 h 10"/>
                <a:gd name="T4" fmla="*/ 28 w 34"/>
                <a:gd name="T5" fmla="*/ 2 h 10"/>
                <a:gd name="T6" fmla="*/ 24 w 34"/>
                <a:gd name="T7" fmla="*/ 10 h 10"/>
                <a:gd name="T8" fmla="*/ 10 w 34"/>
                <a:gd name="T9" fmla="*/ 10 h 10"/>
              </a:gdLst>
              <a:ahLst/>
              <a:cxnLst>
                <a:cxn ang="0">
                  <a:pos x="T0" y="T1"/>
                </a:cxn>
                <a:cxn ang="0">
                  <a:pos x="T2" y="T3"/>
                </a:cxn>
                <a:cxn ang="0">
                  <a:pos x="T4" y="T5"/>
                </a:cxn>
                <a:cxn ang="0">
                  <a:pos x="T6" y="T7"/>
                </a:cxn>
                <a:cxn ang="0">
                  <a:pos x="T8" y="T9"/>
                </a:cxn>
              </a:cxnLst>
              <a:rect l="0" t="0" r="r" b="b"/>
              <a:pathLst>
                <a:path w="34" h="10">
                  <a:moveTo>
                    <a:pt x="10" y="10"/>
                  </a:moveTo>
                  <a:cubicBezTo>
                    <a:pt x="7" y="8"/>
                    <a:pt x="0" y="6"/>
                    <a:pt x="7" y="4"/>
                  </a:cubicBezTo>
                  <a:cubicBezTo>
                    <a:pt x="13" y="3"/>
                    <a:pt x="22" y="0"/>
                    <a:pt x="28" y="2"/>
                  </a:cubicBezTo>
                  <a:cubicBezTo>
                    <a:pt x="34" y="5"/>
                    <a:pt x="29" y="8"/>
                    <a:pt x="24" y="10"/>
                  </a:cubicBezTo>
                  <a:cubicBezTo>
                    <a:pt x="19" y="10"/>
                    <a:pt x="14" y="10"/>
                    <a:pt x="10"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0" name="Freeform 123">
              <a:extLst>
                <a:ext uri="{FF2B5EF4-FFF2-40B4-BE49-F238E27FC236}">
                  <a16:creationId xmlns:a16="http://schemas.microsoft.com/office/drawing/2014/main" id="{A062CCD0-CC33-E2FE-4633-EB62FB33B184}"/>
                </a:ext>
              </a:extLst>
            </p:cNvPr>
            <p:cNvSpPr/>
            <p:nvPr/>
          </p:nvSpPr>
          <p:spPr bwMode="auto">
            <a:xfrm rot="10800000">
              <a:off x="12125325" y="206375"/>
              <a:ext cx="63500" cy="42863"/>
            </a:xfrm>
            <a:custGeom>
              <a:avLst/>
              <a:gdLst>
                <a:gd name="T0" fmla="*/ 0 w 20"/>
                <a:gd name="T1" fmla="*/ 0 h 11"/>
                <a:gd name="T2" fmla="*/ 19 w 20"/>
                <a:gd name="T3" fmla="*/ 6 h 11"/>
                <a:gd name="T4" fmla="*/ 0 w 20"/>
                <a:gd name="T5" fmla="*/ 11 h 11"/>
                <a:gd name="T6" fmla="*/ 0 w 20"/>
                <a:gd name="T7" fmla="*/ 0 h 11"/>
              </a:gdLst>
              <a:ahLst/>
              <a:cxnLst>
                <a:cxn ang="0">
                  <a:pos x="T0" y="T1"/>
                </a:cxn>
                <a:cxn ang="0">
                  <a:pos x="T2" y="T3"/>
                </a:cxn>
                <a:cxn ang="0">
                  <a:pos x="T4" y="T5"/>
                </a:cxn>
                <a:cxn ang="0">
                  <a:pos x="T6" y="T7"/>
                </a:cxn>
              </a:cxnLst>
              <a:rect l="0" t="0" r="r" b="b"/>
              <a:pathLst>
                <a:path w="20" h="11">
                  <a:moveTo>
                    <a:pt x="0" y="0"/>
                  </a:moveTo>
                  <a:cubicBezTo>
                    <a:pt x="10" y="0"/>
                    <a:pt x="20" y="1"/>
                    <a:pt x="19" y="6"/>
                  </a:cubicBezTo>
                  <a:cubicBezTo>
                    <a:pt x="19" y="10"/>
                    <a:pt x="10" y="11"/>
                    <a:pt x="0" y="11"/>
                  </a:cubicBezTo>
                  <a:cubicBezTo>
                    <a:pt x="0" y="8"/>
                    <a:pt x="0" y="4"/>
                    <a:pt x="0" y="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1" name="Freeform 124">
              <a:extLst>
                <a:ext uri="{FF2B5EF4-FFF2-40B4-BE49-F238E27FC236}">
                  <a16:creationId xmlns:a16="http://schemas.microsoft.com/office/drawing/2014/main" id="{84A19167-5A0F-85DB-885D-DA8FC3FBD2E5}"/>
                </a:ext>
              </a:extLst>
            </p:cNvPr>
            <p:cNvSpPr/>
            <p:nvPr/>
          </p:nvSpPr>
          <p:spPr bwMode="auto">
            <a:xfrm rot="10800000">
              <a:off x="4654550" y="-34925"/>
              <a:ext cx="95250" cy="26988"/>
            </a:xfrm>
            <a:custGeom>
              <a:avLst/>
              <a:gdLst>
                <a:gd name="T0" fmla="*/ 1 w 30"/>
                <a:gd name="T1" fmla="*/ 7 h 7"/>
                <a:gd name="T2" fmla="*/ 14 w 30"/>
                <a:gd name="T3" fmla="*/ 1 h 7"/>
                <a:gd name="T4" fmla="*/ 30 w 30"/>
                <a:gd name="T5" fmla="*/ 7 h 7"/>
                <a:gd name="T6" fmla="*/ 1 w 30"/>
                <a:gd name="T7" fmla="*/ 7 h 7"/>
              </a:gdLst>
              <a:ahLst/>
              <a:cxnLst>
                <a:cxn ang="0">
                  <a:pos x="T0" y="T1"/>
                </a:cxn>
                <a:cxn ang="0">
                  <a:pos x="T2" y="T3"/>
                </a:cxn>
                <a:cxn ang="0">
                  <a:pos x="T4" y="T5"/>
                </a:cxn>
                <a:cxn ang="0">
                  <a:pos x="T6" y="T7"/>
                </a:cxn>
              </a:cxnLst>
              <a:rect l="0" t="0" r="r" b="b"/>
              <a:pathLst>
                <a:path w="30" h="7">
                  <a:moveTo>
                    <a:pt x="1" y="7"/>
                  </a:moveTo>
                  <a:cubicBezTo>
                    <a:pt x="0" y="3"/>
                    <a:pt x="3" y="1"/>
                    <a:pt x="14" y="1"/>
                  </a:cubicBezTo>
                  <a:cubicBezTo>
                    <a:pt x="26" y="0"/>
                    <a:pt x="30" y="3"/>
                    <a:pt x="30" y="7"/>
                  </a:cubicBezTo>
                  <a:cubicBezTo>
                    <a:pt x="20" y="7"/>
                    <a:pt x="10" y="7"/>
                    <a:pt x="1"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2" name="Freeform 125">
              <a:extLst>
                <a:ext uri="{FF2B5EF4-FFF2-40B4-BE49-F238E27FC236}">
                  <a16:creationId xmlns:a16="http://schemas.microsoft.com/office/drawing/2014/main" id="{207C458F-2F46-35BD-D6F8-1F3BD3A57358}"/>
                </a:ext>
              </a:extLst>
            </p:cNvPr>
            <p:cNvSpPr/>
            <p:nvPr/>
          </p:nvSpPr>
          <p:spPr bwMode="auto">
            <a:xfrm rot="10800000">
              <a:off x="1057275" y="-34925"/>
              <a:ext cx="92075" cy="26988"/>
            </a:xfrm>
            <a:custGeom>
              <a:avLst/>
              <a:gdLst>
                <a:gd name="T0" fmla="*/ 0 w 29"/>
                <a:gd name="T1" fmla="*/ 7 h 7"/>
                <a:gd name="T2" fmla="*/ 15 w 29"/>
                <a:gd name="T3" fmla="*/ 1 h 7"/>
                <a:gd name="T4" fmla="*/ 29 w 29"/>
                <a:gd name="T5" fmla="*/ 7 h 7"/>
                <a:gd name="T6" fmla="*/ 0 w 29"/>
                <a:gd name="T7" fmla="*/ 7 h 7"/>
              </a:gdLst>
              <a:ahLst/>
              <a:cxnLst>
                <a:cxn ang="0">
                  <a:pos x="T0" y="T1"/>
                </a:cxn>
                <a:cxn ang="0">
                  <a:pos x="T2" y="T3"/>
                </a:cxn>
                <a:cxn ang="0">
                  <a:pos x="T4" y="T5"/>
                </a:cxn>
                <a:cxn ang="0">
                  <a:pos x="T6" y="T7"/>
                </a:cxn>
              </a:cxnLst>
              <a:rect l="0" t="0" r="r" b="b"/>
              <a:pathLst>
                <a:path w="28" h="7">
                  <a:moveTo>
                    <a:pt x="0" y="7"/>
                  </a:moveTo>
                  <a:cubicBezTo>
                    <a:pt x="1" y="4"/>
                    <a:pt x="3" y="0"/>
                    <a:pt x="15" y="1"/>
                  </a:cubicBezTo>
                  <a:cubicBezTo>
                    <a:pt x="26" y="1"/>
                    <a:pt x="29" y="4"/>
                    <a:pt x="29" y="7"/>
                  </a:cubicBezTo>
                  <a:cubicBezTo>
                    <a:pt x="19"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3" name="Freeform 126">
              <a:extLst>
                <a:ext uri="{FF2B5EF4-FFF2-40B4-BE49-F238E27FC236}">
                  <a16:creationId xmlns:a16="http://schemas.microsoft.com/office/drawing/2014/main" id="{537144EE-9C87-F605-DB78-7D5E05CEF46E}"/>
                </a:ext>
              </a:extLst>
            </p:cNvPr>
            <p:cNvSpPr/>
            <p:nvPr/>
          </p:nvSpPr>
          <p:spPr bwMode="auto">
            <a:xfrm rot="10800000">
              <a:off x="1603375" y="-34925"/>
              <a:ext cx="95250" cy="23813"/>
            </a:xfrm>
            <a:custGeom>
              <a:avLst/>
              <a:gdLst>
                <a:gd name="T0" fmla="*/ 1 w 30"/>
                <a:gd name="T1" fmla="*/ 6 h 6"/>
                <a:gd name="T2" fmla="*/ 13 w 30"/>
                <a:gd name="T3" fmla="*/ 0 h 6"/>
                <a:gd name="T4" fmla="*/ 30 w 30"/>
                <a:gd name="T5" fmla="*/ 6 h 6"/>
                <a:gd name="T6" fmla="*/ 1 w 30"/>
                <a:gd name="T7" fmla="*/ 6 h 6"/>
              </a:gdLst>
              <a:ahLst/>
              <a:cxnLst>
                <a:cxn ang="0">
                  <a:pos x="T0" y="T1"/>
                </a:cxn>
                <a:cxn ang="0">
                  <a:pos x="T2" y="T3"/>
                </a:cxn>
                <a:cxn ang="0">
                  <a:pos x="T4" y="T5"/>
                </a:cxn>
                <a:cxn ang="0">
                  <a:pos x="T6" y="T7"/>
                </a:cxn>
              </a:cxnLst>
              <a:rect l="0" t="0" r="r" b="b"/>
              <a:pathLst>
                <a:path w="30" h="6">
                  <a:moveTo>
                    <a:pt x="1" y="6"/>
                  </a:moveTo>
                  <a:cubicBezTo>
                    <a:pt x="0" y="3"/>
                    <a:pt x="2" y="0"/>
                    <a:pt x="13" y="0"/>
                  </a:cubicBezTo>
                  <a:cubicBezTo>
                    <a:pt x="24" y="0"/>
                    <a:pt x="29" y="2"/>
                    <a:pt x="30" y="6"/>
                  </a:cubicBezTo>
                  <a:cubicBezTo>
                    <a:pt x="20" y="6"/>
                    <a:pt x="10" y="6"/>
                    <a:pt x="1"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4" name="Freeform 127">
              <a:extLst>
                <a:ext uri="{FF2B5EF4-FFF2-40B4-BE49-F238E27FC236}">
                  <a16:creationId xmlns:a16="http://schemas.microsoft.com/office/drawing/2014/main" id="{DF13F845-E499-A451-8318-D4B447CB746A}"/>
                </a:ext>
              </a:extLst>
            </p:cNvPr>
            <p:cNvSpPr/>
            <p:nvPr/>
          </p:nvSpPr>
          <p:spPr bwMode="auto">
            <a:xfrm rot="10800000">
              <a:off x="4206875" y="-34925"/>
              <a:ext cx="95250" cy="26988"/>
            </a:xfrm>
            <a:custGeom>
              <a:avLst/>
              <a:gdLst>
                <a:gd name="T0" fmla="*/ 0 w 30"/>
                <a:gd name="T1" fmla="*/ 7 h 7"/>
                <a:gd name="T2" fmla="*/ 17 w 30"/>
                <a:gd name="T3" fmla="*/ 1 h 7"/>
                <a:gd name="T4" fmla="*/ 29 w 30"/>
                <a:gd name="T5" fmla="*/ 7 h 7"/>
                <a:gd name="T6" fmla="*/ 0 w 30"/>
                <a:gd name="T7" fmla="*/ 7 h 7"/>
              </a:gdLst>
              <a:ahLst/>
              <a:cxnLst>
                <a:cxn ang="0">
                  <a:pos x="T0" y="T1"/>
                </a:cxn>
                <a:cxn ang="0">
                  <a:pos x="T2" y="T3"/>
                </a:cxn>
                <a:cxn ang="0">
                  <a:pos x="T4" y="T5"/>
                </a:cxn>
                <a:cxn ang="0">
                  <a:pos x="T6" y="T7"/>
                </a:cxn>
              </a:cxnLst>
              <a:rect l="0" t="0" r="r" b="b"/>
              <a:pathLst>
                <a:path w="30" h="7">
                  <a:moveTo>
                    <a:pt x="0" y="7"/>
                  </a:moveTo>
                  <a:cubicBezTo>
                    <a:pt x="3" y="4"/>
                    <a:pt x="6" y="0"/>
                    <a:pt x="17" y="1"/>
                  </a:cubicBezTo>
                  <a:cubicBezTo>
                    <a:pt x="28" y="1"/>
                    <a:pt x="30" y="4"/>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5" name="Freeform 128">
              <a:extLst>
                <a:ext uri="{FF2B5EF4-FFF2-40B4-BE49-F238E27FC236}">
                  <a16:creationId xmlns:a16="http://schemas.microsoft.com/office/drawing/2014/main" id="{AC6A12EF-6444-6066-2D4C-B02E805A440B}"/>
                </a:ext>
              </a:extLst>
            </p:cNvPr>
            <p:cNvSpPr/>
            <p:nvPr/>
          </p:nvSpPr>
          <p:spPr bwMode="auto">
            <a:xfrm rot="10800000">
              <a:off x="3752850" y="-34925"/>
              <a:ext cx="92075" cy="23813"/>
            </a:xfrm>
            <a:custGeom>
              <a:avLst/>
              <a:gdLst>
                <a:gd name="T0" fmla="*/ 0 w 29"/>
                <a:gd name="T1" fmla="*/ 6 h 6"/>
                <a:gd name="T2" fmla="*/ 13 w 29"/>
                <a:gd name="T3" fmla="*/ 0 h 6"/>
                <a:gd name="T4" fmla="*/ 29 w 29"/>
                <a:gd name="T5" fmla="*/ 6 h 6"/>
                <a:gd name="T6" fmla="*/ 0 w 29"/>
                <a:gd name="T7" fmla="*/ 6 h 6"/>
              </a:gdLst>
              <a:ahLst/>
              <a:cxnLst>
                <a:cxn ang="0">
                  <a:pos x="T0" y="T1"/>
                </a:cxn>
                <a:cxn ang="0">
                  <a:pos x="T2" y="T3"/>
                </a:cxn>
                <a:cxn ang="0">
                  <a:pos x="T4" y="T5"/>
                </a:cxn>
                <a:cxn ang="0">
                  <a:pos x="T6" y="T7"/>
                </a:cxn>
              </a:cxnLst>
              <a:rect l="0" t="0" r="r" b="b"/>
              <a:pathLst>
                <a:path w="28" h="6">
                  <a:moveTo>
                    <a:pt x="0" y="6"/>
                  </a:moveTo>
                  <a:cubicBezTo>
                    <a:pt x="0" y="3"/>
                    <a:pt x="5" y="0"/>
                    <a:pt x="13" y="0"/>
                  </a:cubicBezTo>
                  <a:cubicBezTo>
                    <a:pt x="23" y="0"/>
                    <a:pt x="28" y="2"/>
                    <a:pt x="29" y="6"/>
                  </a:cubicBezTo>
                  <a:cubicBezTo>
                    <a:pt x="19" y="6"/>
                    <a:pt x="9" y="6"/>
                    <a:pt x="0" y="6"/>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6" name="Freeform 129">
              <a:extLst>
                <a:ext uri="{FF2B5EF4-FFF2-40B4-BE49-F238E27FC236}">
                  <a16:creationId xmlns:a16="http://schemas.microsoft.com/office/drawing/2014/main" id="{7558F654-86DF-3BC2-755F-1646FB837E75}"/>
                </a:ext>
              </a:extLst>
            </p:cNvPr>
            <p:cNvSpPr/>
            <p:nvPr/>
          </p:nvSpPr>
          <p:spPr bwMode="auto">
            <a:xfrm rot="10800000">
              <a:off x="12115800" y="369887"/>
              <a:ext cx="73025" cy="34925"/>
            </a:xfrm>
            <a:custGeom>
              <a:avLst/>
              <a:gdLst>
                <a:gd name="T0" fmla="*/ 0 w 23"/>
                <a:gd name="T1" fmla="*/ 1 h 9"/>
                <a:gd name="T2" fmla="*/ 23 w 23"/>
                <a:gd name="T3" fmla="*/ 0 h 9"/>
                <a:gd name="T4" fmla="*/ 18 w 23"/>
                <a:gd name="T5" fmla="*/ 3 h 9"/>
                <a:gd name="T6" fmla="*/ 0 w 23"/>
                <a:gd name="T7" fmla="*/ 9 h 9"/>
                <a:gd name="T8" fmla="*/ 0 w 23"/>
                <a:gd name="T9" fmla="*/ 1 h 9"/>
              </a:gdLst>
              <a:ahLst/>
              <a:cxnLst>
                <a:cxn ang="0">
                  <a:pos x="T0" y="T1"/>
                </a:cxn>
                <a:cxn ang="0">
                  <a:pos x="T2" y="T3"/>
                </a:cxn>
                <a:cxn ang="0">
                  <a:pos x="T4" y="T5"/>
                </a:cxn>
                <a:cxn ang="0">
                  <a:pos x="T6" y="T7"/>
                </a:cxn>
                <a:cxn ang="0">
                  <a:pos x="T8" y="T9"/>
                </a:cxn>
              </a:cxnLst>
              <a:rect l="0" t="0" r="r" b="b"/>
              <a:pathLst>
                <a:path w="23" h="9">
                  <a:moveTo>
                    <a:pt x="0" y="1"/>
                  </a:moveTo>
                  <a:cubicBezTo>
                    <a:pt x="8" y="1"/>
                    <a:pt x="15" y="0"/>
                    <a:pt x="23" y="0"/>
                  </a:cubicBezTo>
                  <a:cubicBezTo>
                    <a:pt x="21" y="1"/>
                    <a:pt x="17" y="1"/>
                    <a:pt x="18" y="3"/>
                  </a:cubicBezTo>
                  <a:cubicBezTo>
                    <a:pt x="18" y="7"/>
                    <a:pt x="10" y="8"/>
                    <a:pt x="0" y="9"/>
                  </a:cubicBezTo>
                  <a:cubicBezTo>
                    <a:pt x="0" y="6"/>
                    <a:pt x="0" y="3"/>
                    <a:pt x="0" y="1"/>
                  </a:cubicBezTo>
                  <a:close/>
                </a:path>
              </a:pathLst>
            </a:custGeom>
            <a:solidFill>
              <a:srgbClr val="E4B3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7" name="Freeform 130">
              <a:extLst>
                <a:ext uri="{FF2B5EF4-FFF2-40B4-BE49-F238E27FC236}">
                  <a16:creationId xmlns:a16="http://schemas.microsoft.com/office/drawing/2014/main" id="{B7A0DEB7-EA6A-DF7B-BED0-C2E0392167AC}"/>
                </a:ext>
              </a:extLst>
            </p:cNvPr>
            <p:cNvSpPr/>
            <p:nvPr/>
          </p:nvSpPr>
          <p:spPr bwMode="auto">
            <a:xfrm rot="10800000">
              <a:off x="3308350" y="-34925"/>
              <a:ext cx="92075" cy="20638"/>
            </a:xfrm>
            <a:custGeom>
              <a:avLst/>
              <a:gdLst>
                <a:gd name="T0" fmla="*/ 0 w 29"/>
                <a:gd name="T1" fmla="*/ 5 h 5"/>
                <a:gd name="T2" fmla="*/ 17 w 29"/>
                <a:gd name="T3" fmla="*/ 0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2" y="2"/>
                    <a:pt x="8" y="0"/>
                    <a:pt x="17" y="0"/>
                  </a:cubicBezTo>
                  <a:cubicBezTo>
                    <a:pt x="26" y="0"/>
                    <a:pt x="29" y="2"/>
                    <a:pt x="29" y="5"/>
                  </a:cubicBezTo>
                  <a:cubicBezTo>
                    <a:pt x="20" y="5"/>
                    <a:pt x="10" y="5"/>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8" name="Freeform 131">
              <a:extLst>
                <a:ext uri="{FF2B5EF4-FFF2-40B4-BE49-F238E27FC236}">
                  <a16:creationId xmlns:a16="http://schemas.microsoft.com/office/drawing/2014/main" id="{B73E73D1-409F-A934-C90F-61DAE5087FC3}"/>
                </a:ext>
              </a:extLst>
            </p:cNvPr>
            <p:cNvSpPr/>
            <p:nvPr/>
          </p:nvSpPr>
          <p:spPr bwMode="auto">
            <a:xfrm rot="10800000">
              <a:off x="2851150" y="-34925"/>
              <a:ext cx="92075" cy="20638"/>
            </a:xfrm>
            <a:custGeom>
              <a:avLst/>
              <a:gdLst>
                <a:gd name="T0" fmla="*/ 0 w 29"/>
                <a:gd name="T1" fmla="*/ 5 h 5"/>
                <a:gd name="T2" fmla="*/ 13 w 29"/>
                <a:gd name="T3" fmla="*/ 0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1" y="2"/>
                    <a:pt x="6" y="0"/>
                    <a:pt x="13" y="0"/>
                  </a:cubicBezTo>
                  <a:cubicBezTo>
                    <a:pt x="22" y="0"/>
                    <a:pt x="27" y="2"/>
                    <a:pt x="29" y="5"/>
                  </a:cubicBezTo>
                  <a:cubicBezTo>
                    <a:pt x="19" y="5"/>
                    <a:pt x="9" y="5"/>
                    <a:pt x="0" y="5"/>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9" name="Freeform 132">
              <a:extLst>
                <a:ext uri="{FF2B5EF4-FFF2-40B4-BE49-F238E27FC236}">
                  <a16:creationId xmlns:a16="http://schemas.microsoft.com/office/drawing/2014/main" id="{0251A4B8-9F3F-A7E1-CE71-67D0BF3AAEDD}"/>
                </a:ext>
              </a:extLst>
            </p:cNvPr>
            <p:cNvSpPr/>
            <p:nvPr/>
          </p:nvSpPr>
          <p:spPr bwMode="auto">
            <a:xfrm rot="10800000">
              <a:off x="5102225" y="-34925"/>
              <a:ext cx="92075" cy="20638"/>
            </a:xfrm>
            <a:custGeom>
              <a:avLst/>
              <a:gdLst>
                <a:gd name="T0" fmla="*/ 0 w 29"/>
                <a:gd name="T1" fmla="*/ 5 h 5"/>
                <a:gd name="T2" fmla="*/ 12 w 29"/>
                <a:gd name="T3" fmla="*/ 2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0" y="2"/>
                    <a:pt x="6" y="2"/>
                    <a:pt x="12" y="2"/>
                  </a:cubicBezTo>
                  <a:cubicBezTo>
                    <a:pt x="19" y="2"/>
                    <a:pt x="29" y="0"/>
                    <a:pt x="29" y="5"/>
                  </a:cubicBezTo>
                  <a:cubicBezTo>
                    <a:pt x="19" y="5"/>
                    <a:pt x="10" y="5"/>
                    <a:pt x="0" y="5"/>
                  </a:cubicBezTo>
                  <a:close/>
                </a:path>
              </a:pathLst>
            </a:custGeom>
            <a:solidFill>
              <a:srgbClr val="E5B3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0" name="Freeform 133">
              <a:extLst>
                <a:ext uri="{FF2B5EF4-FFF2-40B4-BE49-F238E27FC236}">
                  <a16:creationId xmlns:a16="http://schemas.microsoft.com/office/drawing/2014/main" id="{DFAFBEE7-4869-D738-04BF-3EBF6E643AEA}"/>
                </a:ext>
              </a:extLst>
            </p:cNvPr>
            <p:cNvSpPr/>
            <p:nvPr/>
          </p:nvSpPr>
          <p:spPr bwMode="auto">
            <a:xfrm rot="10800000">
              <a:off x="1949450" y="-34925"/>
              <a:ext cx="92075" cy="20638"/>
            </a:xfrm>
            <a:custGeom>
              <a:avLst/>
              <a:gdLst>
                <a:gd name="T0" fmla="*/ 0 w 29"/>
                <a:gd name="T1" fmla="*/ 5 h 5"/>
                <a:gd name="T2" fmla="*/ 29 w 29"/>
                <a:gd name="T3" fmla="*/ 5 h 5"/>
                <a:gd name="T4" fmla="*/ 0 w 29"/>
                <a:gd name="T5" fmla="*/ 5 h 5"/>
              </a:gdLst>
              <a:ahLst/>
              <a:cxnLst>
                <a:cxn ang="0">
                  <a:pos x="T0" y="T1"/>
                </a:cxn>
                <a:cxn ang="0">
                  <a:pos x="T2" y="T3"/>
                </a:cxn>
                <a:cxn ang="0">
                  <a:pos x="T4" y="T5"/>
                </a:cxn>
              </a:cxnLst>
              <a:rect l="0" t="0" r="r" b="b"/>
              <a:pathLst>
                <a:path w="28" h="5">
                  <a:moveTo>
                    <a:pt x="0" y="5"/>
                  </a:moveTo>
                  <a:cubicBezTo>
                    <a:pt x="12" y="0"/>
                    <a:pt x="17" y="0"/>
                    <a:pt x="29" y="5"/>
                  </a:cubicBezTo>
                  <a:cubicBezTo>
                    <a:pt x="19" y="5"/>
                    <a:pt x="9" y="5"/>
                    <a:pt x="0"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1" name="Freeform 134">
              <a:extLst>
                <a:ext uri="{FF2B5EF4-FFF2-40B4-BE49-F238E27FC236}">
                  <a16:creationId xmlns:a16="http://schemas.microsoft.com/office/drawing/2014/main" id="{A99AB85C-BDF1-CFF6-01F7-9844DDEDF53F}"/>
                </a:ext>
              </a:extLst>
            </p:cNvPr>
            <p:cNvSpPr/>
            <p:nvPr/>
          </p:nvSpPr>
          <p:spPr bwMode="auto">
            <a:xfrm rot="10800000">
              <a:off x="711200" y="-34925"/>
              <a:ext cx="92075" cy="20638"/>
            </a:xfrm>
            <a:custGeom>
              <a:avLst/>
              <a:gdLst>
                <a:gd name="T0" fmla="*/ 0 w 29"/>
                <a:gd name="T1" fmla="*/ 5 h 5"/>
                <a:gd name="T2" fmla="*/ 29 w 29"/>
                <a:gd name="T3" fmla="*/ 5 h 5"/>
                <a:gd name="T4" fmla="*/ 0 w 29"/>
                <a:gd name="T5" fmla="*/ 5 h 5"/>
              </a:gdLst>
              <a:ahLst/>
              <a:cxnLst>
                <a:cxn ang="0">
                  <a:pos x="T0" y="T1"/>
                </a:cxn>
                <a:cxn ang="0">
                  <a:pos x="T2" y="T3"/>
                </a:cxn>
                <a:cxn ang="0">
                  <a:pos x="T4" y="T5"/>
                </a:cxn>
              </a:cxnLst>
              <a:rect l="0" t="0" r="r" b="b"/>
              <a:pathLst>
                <a:path w="28" h="5">
                  <a:moveTo>
                    <a:pt x="0" y="5"/>
                  </a:moveTo>
                  <a:cubicBezTo>
                    <a:pt x="12" y="0"/>
                    <a:pt x="17" y="0"/>
                    <a:pt x="29" y="5"/>
                  </a:cubicBezTo>
                  <a:cubicBezTo>
                    <a:pt x="19" y="5"/>
                    <a:pt x="10" y="5"/>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2" name="Freeform 135">
              <a:extLst>
                <a:ext uri="{FF2B5EF4-FFF2-40B4-BE49-F238E27FC236}">
                  <a16:creationId xmlns:a16="http://schemas.microsoft.com/office/drawing/2014/main" id="{9378AD3D-FA15-F2B7-5456-FD9DFD651270}"/>
                </a:ext>
              </a:extLst>
            </p:cNvPr>
            <p:cNvSpPr/>
            <p:nvPr/>
          </p:nvSpPr>
          <p:spPr bwMode="auto">
            <a:xfrm rot="10800000">
              <a:off x="5000625" y="-34925"/>
              <a:ext cx="92075" cy="15875"/>
            </a:xfrm>
            <a:custGeom>
              <a:avLst/>
              <a:gdLst>
                <a:gd name="T0" fmla="*/ 0 w 29"/>
                <a:gd name="T1" fmla="*/ 4 h 4"/>
                <a:gd name="T2" fmla="*/ 29 w 29"/>
                <a:gd name="T3" fmla="*/ 4 h 4"/>
                <a:gd name="T4" fmla="*/ 0 w 29"/>
                <a:gd name="T5" fmla="*/ 4 h 4"/>
              </a:gdLst>
              <a:ahLst/>
              <a:cxnLst>
                <a:cxn ang="0">
                  <a:pos x="T0" y="T1"/>
                </a:cxn>
                <a:cxn ang="0">
                  <a:pos x="T2" y="T3"/>
                </a:cxn>
                <a:cxn ang="0">
                  <a:pos x="T4" y="T5"/>
                </a:cxn>
              </a:cxnLst>
              <a:rect l="0" t="0" r="r" b="b"/>
              <a:pathLst>
                <a:path w="28" h="4">
                  <a:moveTo>
                    <a:pt x="0" y="4"/>
                  </a:moveTo>
                  <a:cubicBezTo>
                    <a:pt x="10" y="0"/>
                    <a:pt x="21" y="0"/>
                    <a:pt x="29" y="4"/>
                  </a:cubicBezTo>
                  <a:cubicBezTo>
                    <a:pt x="19" y="4"/>
                    <a:pt x="9" y="4"/>
                    <a:pt x="0" y="4"/>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3" name="Freeform 136">
              <a:extLst>
                <a:ext uri="{FF2B5EF4-FFF2-40B4-BE49-F238E27FC236}">
                  <a16:creationId xmlns:a16="http://schemas.microsoft.com/office/drawing/2014/main" id="{FE43C787-6FC9-5AA7-68AB-762DF46DA88A}"/>
                </a:ext>
              </a:extLst>
            </p:cNvPr>
            <p:cNvSpPr/>
            <p:nvPr/>
          </p:nvSpPr>
          <p:spPr bwMode="auto">
            <a:xfrm rot="10800000">
              <a:off x="4556125" y="-3492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0" y="0"/>
                    <a:pt x="16" y="0"/>
                    <a:pt x="26" y="4"/>
                  </a:cubicBezTo>
                  <a:cubicBezTo>
                    <a:pt x="17" y="4"/>
                    <a:pt x="9" y="4"/>
                    <a:pt x="0"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4" name="Freeform 137">
              <a:extLst>
                <a:ext uri="{FF2B5EF4-FFF2-40B4-BE49-F238E27FC236}">
                  <a16:creationId xmlns:a16="http://schemas.microsoft.com/office/drawing/2014/main" id="{19187753-9BA5-CE83-C25A-796C03D9B8FF}"/>
                </a:ext>
              </a:extLst>
            </p:cNvPr>
            <p:cNvSpPr/>
            <p:nvPr/>
          </p:nvSpPr>
          <p:spPr bwMode="auto">
            <a:xfrm rot="10800000">
              <a:off x="1504950" y="-3492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0" y="0"/>
                    <a:pt x="16" y="0"/>
                    <a:pt x="26" y="4"/>
                  </a:cubicBezTo>
                  <a:cubicBezTo>
                    <a:pt x="17" y="4"/>
                    <a:pt x="9" y="4"/>
                    <a:pt x="0" y="4"/>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5" name="Freeform 138">
              <a:extLst>
                <a:ext uri="{FF2B5EF4-FFF2-40B4-BE49-F238E27FC236}">
                  <a16:creationId xmlns:a16="http://schemas.microsoft.com/office/drawing/2014/main" id="{55090403-2D6F-ECF6-1457-03B24EE8940C}"/>
                </a:ext>
              </a:extLst>
            </p:cNvPr>
            <p:cNvSpPr/>
            <p:nvPr/>
          </p:nvSpPr>
          <p:spPr bwMode="auto">
            <a:xfrm rot="10800000">
              <a:off x="1168400" y="-3492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1" y="0"/>
                    <a:pt x="16" y="0"/>
                    <a:pt x="26" y="4"/>
                  </a:cubicBezTo>
                  <a:cubicBezTo>
                    <a:pt x="18" y="4"/>
                    <a:pt x="9" y="4"/>
                    <a:pt x="0" y="4"/>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6" name="Freeform 139">
              <a:extLst>
                <a:ext uri="{FF2B5EF4-FFF2-40B4-BE49-F238E27FC236}">
                  <a16:creationId xmlns:a16="http://schemas.microsoft.com/office/drawing/2014/main" id="{A516EA0F-3613-4450-ED1C-D8594396E895}"/>
                </a:ext>
              </a:extLst>
            </p:cNvPr>
            <p:cNvSpPr/>
            <p:nvPr/>
          </p:nvSpPr>
          <p:spPr bwMode="auto">
            <a:xfrm rot="10800000">
              <a:off x="4108450" y="-34925"/>
              <a:ext cx="73025" cy="15875"/>
            </a:xfrm>
            <a:custGeom>
              <a:avLst/>
              <a:gdLst>
                <a:gd name="T0" fmla="*/ 0 w 23"/>
                <a:gd name="T1" fmla="*/ 4 h 4"/>
                <a:gd name="T2" fmla="*/ 23 w 23"/>
                <a:gd name="T3" fmla="*/ 4 h 4"/>
                <a:gd name="T4" fmla="*/ 0 w 23"/>
                <a:gd name="T5" fmla="*/ 4 h 4"/>
              </a:gdLst>
              <a:ahLst/>
              <a:cxnLst>
                <a:cxn ang="0">
                  <a:pos x="T0" y="T1"/>
                </a:cxn>
                <a:cxn ang="0">
                  <a:pos x="T2" y="T3"/>
                </a:cxn>
                <a:cxn ang="0">
                  <a:pos x="T4" y="T5"/>
                </a:cxn>
              </a:cxnLst>
              <a:rect l="0" t="0" r="r" b="b"/>
              <a:pathLst>
                <a:path w="23" h="4">
                  <a:moveTo>
                    <a:pt x="0" y="4"/>
                  </a:moveTo>
                  <a:cubicBezTo>
                    <a:pt x="10" y="0"/>
                    <a:pt x="14" y="0"/>
                    <a:pt x="23" y="4"/>
                  </a:cubicBezTo>
                  <a:cubicBezTo>
                    <a:pt x="15" y="4"/>
                    <a:pt x="7" y="4"/>
                    <a:pt x="0" y="4"/>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7" name="Freeform 140">
              <a:extLst>
                <a:ext uri="{FF2B5EF4-FFF2-40B4-BE49-F238E27FC236}">
                  <a16:creationId xmlns:a16="http://schemas.microsoft.com/office/drawing/2014/main" id="{0C73F46D-0D83-A97A-E631-FE568A6CD676}"/>
                </a:ext>
              </a:extLst>
            </p:cNvPr>
            <p:cNvSpPr/>
            <p:nvPr/>
          </p:nvSpPr>
          <p:spPr bwMode="auto">
            <a:xfrm rot="10800000">
              <a:off x="4873625" y="166688"/>
              <a:ext cx="1695450" cy="377825"/>
            </a:xfrm>
            <a:custGeom>
              <a:avLst/>
              <a:gdLst>
                <a:gd name="T0" fmla="*/ 1 w 534"/>
                <a:gd name="T1" fmla="*/ 95 h 97"/>
                <a:gd name="T2" fmla="*/ 178 w 534"/>
                <a:gd name="T3" fmla="*/ 48 h 97"/>
                <a:gd name="T4" fmla="*/ 315 w 534"/>
                <a:gd name="T5" fmla="*/ 11 h 97"/>
                <a:gd name="T6" fmla="*/ 462 w 534"/>
                <a:gd name="T7" fmla="*/ 5 h 97"/>
                <a:gd name="T8" fmla="*/ 526 w 534"/>
                <a:gd name="T9" fmla="*/ 22 h 97"/>
                <a:gd name="T10" fmla="*/ 532 w 534"/>
                <a:gd name="T11" fmla="*/ 28 h 97"/>
                <a:gd name="T12" fmla="*/ 517 w 534"/>
                <a:gd name="T13" fmla="*/ 29 h 97"/>
                <a:gd name="T14" fmla="*/ 410 w 534"/>
                <a:gd name="T15" fmla="*/ 26 h 97"/>
                <a:gd name="T16" fmla="*/ 283 w 534"/>
                <a:gd name="T17" fmla="*/ 41 h 97"/>
                <a:gd name="T18" fmla="*/ 145 w 534"/>
                <a:gd name="T19" fmla="*/ 74 h 97"/>
                <a:gd name="T20" fmla="*/ 6 w 534"/>
                <a:gd name="T21" fmla="*/ 97 h 97"/>
                <a:gd name="T22" fmla="*/ 1 w 534"/>
                <a:gd name="T23"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4" h="97">
                  <a:moveTo>
                    <a:pt x="1" y="95"/>
                  </a:moveTo>
                  <a:cubicBezTo>
                    <a:pt x="67" y="84"/>
                    <a:pt x="123" y="66"/>
                    <a:pt x="178" y="48"/>
                  </a:cubicBezTo>
                  <a:cubicBezTo>
                    <a:pt x="221" y="34"/>
                    <a:pt x="261" y="19"/>
                    <a:pt x="315" y="11"/>
                  </a:cubicBezTo>
                  <a:cubicBezTo>
                    <a:pt x="362" y="4"/>
                    <a:pt x="411" y="0"/>
                    <a:pt x="462" y="5"/>
                  </a:cubicBezTo>
                  <a:cubicBezTo>
                    <a:pt x="488" y="8"/>
                    <a:pt x="510" y="13"/>
                    <a:pt x="526" y="22"/>
                  </a:cubicBezTo>
                  <a:cubicBezTo>
                    <a:pt x="530" y="23"/>
                    <a:pt x="534" y="26"/>
                    <a:pt x="532" y="28"/>
                  </a:cubicBezTo>
                  <a:cubicBezTo>
                    <a:pt x="529" y="30"/>
                    <a:pt x="522" y="29"/>
                    <a:pt x="517" y="29"/>
                  </a:cubicBezTo>
                  <a:cubicBezTo>
                    <a:pt x="482" y="29"/>
                    <a:pt x="446" y="27"/>
                    <a:pt x="410" y="26"/>
                  </a:cubicBezTo>
                  <a:cubicBezTo>
                    <a:pt x="364" y="26"/>
                    <a:pt x="322" y="32"/>
                    <a:pt x="283" y="41"/>
                  </a:cubicBezTo>
                  <a:cubicBezTo>
                    <a:pt x="235" y="51"/>
                    <a:pt x="193" y="64"/>
                    <a:pt x="145" y="74"/>
                  </a:cubicBezTo>
                  <a:cubicBezTo>
                    <a:pt x="100" y="83"/>
                    <a:pt x="55" y="92"/>
                    <a:pt x="6" y="97"/>
                  </a:cubicBezTo>
                  <a:cubicBezTo>
                    <a:pt x="3" y="97"/>
                    <a:pt x="0" y="97"/>
                    <a:pt x="1" y="95"/>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8" name="Freeform 141">
              <a:extLst>
                <a:ext uri="{FF2B5EF4-FFF2-40B4-BE49-F238E27FC236}">
                  <a16:creationId xmlns:a16="http://schemas.microsoft.com/office/drawing/2014/main" id="{E66BFCA7-8187-F176-6045-3436C8EEAF99}"/>
                </a:ext>
              </a:extLst>
            </p:cNvPr>
            <p:cNvSpPr/>
            <p:nvPr/>
          </p:nvSpPr>
          <p:spPr bwMode="auto">
            <a:xfrm rot="10800000">
              <a:off x="10274300" y="152400"/>
              <a:ext cx="942975" cy="384175"/>
            </a:xfrm>
            <a:custGeom>
              <a:avLst/>
              <a:gdLst>
                <a:gd name="T0" fmla="*/ 297 w 297"/>
                <a:gd name="T1" fmla="*/ 97 h 99"/>
                <a:gd name="T2" fmla="*/ 208 w 297"/>
                <a:gd name="T3" fmla="*/ 96 h 99"/>
                <a:gd name="T4" fmla="*/ 149 w 297"/>
                <a:gd name="T5" fmla="*/ 76 h 99"/>
                <a:gd name="T6" fmla="*/ 69 w 297"/>
                <a:gd name="T7" fmla="*/ 29 h 99"/>
                <a:gd name="T8" fmla="*/ 14 w 297"/>
                <a:gd name="T9" fmla="*/ 6 h 99"/>
                <a:gd name="T10" fmla="*/ 0 w 297"/>
                <a:gd name="T11" fmla="*/ 0 h 99"/>
                <a:gd name="T12" fmla="*/ 44 w 297"/>
                <a:gd name="T13" fmla="*/ 8 h 99"/>
                <a:gd name="T14" fmla="*/ 129 w 297"/>
                <a:gd name="T15" fmla="*/ 43 h 99"/>
                <a:gd name="T16" fmla="*/ 281 w 297"/>
                <a:gd name="T17" fmla="*/ 92 h 99"/>
                <a:gd name="T18" fmla="*/ 293 w 297"/>
                <a:gd name="T19" fmla="*/ 95 h 99"/>
                <a:gd name="T20" fmla="*/ 297 w 297"/>
                <a:gd name="T21" fmla="*/ 9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7" h="99">
                  <a:moveTo>
                    <a:pt x="297" y="97"/>
                  </a:moveTo>
                  <a:cubicBezTo>
                    <a:pt x="265" y="98"/>
                    <a:pt x="236" y="99"/>
                    <a:pt x="208" y="96"/>
                  </a:cubicBezTo>
                  <a:cubicBezTo>
                    <a:pt x="181" y="92"/>
                    <a:pt x="165" y="84"/>
                    <a:pt x="149" y="76"/>
                  </a:cubicBezTo>
                  <a:cubicBezTo>
                    <a:pt x="121" y="60"/>
                    <a:pt x="94" y="45"/>
                    <a:pt x="69" y="29"/>
                  </a:cubicBezTo>
                  <a:cubicBezTo>
                    <a:pt x="55" y="20"/>
                    <a:pt x="36" y="12"/>
                    <a:pt x="14" y="6"/>
                  </a:cubicBezTo>
                  <a:cubicBezTo>
                    <a:pt x="9" y="5"/>
                    <a:pt x="4" y="3"/>
                    <a:pt x="0" y="0"/>
                  </a:cubicBezTo>
                  <a:cubicBezTo>
                    <a:pt x="18" y="1"/>
                    <a:pt x="30" y="5"/>
                    <a:pt x="44" y="8"/>
                  </a:cubicBezTo>
                  <a:cubicBezTo>
                    <a:pt x="79" y="17"/>
                    <a:pt x="104" y="30"/>
                    <a:pt x="129" y="43"/>
                  </a:cubicBezTo>
                  <a:cubicBezTo>
                    <a:pt x="170" y="64"/>
                    <a:pt x="217" y="82"/>
                    <a:pt x="281" y="92"/>
                  </a:cubicBezTo>
                  <a:cubicBezTo>
                    <a:pt x="285" y="93"/>
                    <a:pt x="289" y="94"/>
                    <a:pt x="293" y="95"/>
                  </a:cubicBezTo>
                  <a:cubicBezTo>
                    <a:pt x="294" y="95"/>
                    <a:pt x="295" y="96"/>
                    <a:pt x="297" y="97"/>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9" name="Freeform 142">
              <a:extLst>
                <a:ext uri="{FF2B5EF4-FFF2-40B4-BE49-F238E27FC236}">
                  <a16:creationId xmlns:a16="http://schemas.microsoft.com/office/drawing/2014/main" id="{78AC4B60-B3AD-1518-0705-E7DB348B6F4F}"/>
                </a:ext>
              </a:extLst>
            </p:cNvPr>
            <p:cNvSpPr/>
            <p:nvPr/>
          </p:nvSpPr>
          <p:spPr bwMode="auto">
            <a:xfrm rot="10800000">
              <a:off x="2822575" y="93663"/>
              <a:ext cx="876300" cy="233363"/>
            </a:xfrm>
            <a:custGeom>
              <a:avLst/>
              <a:gdLst>
                <a:gd name="T0" fmla="*/ 0 w 276"/>
                <a:gd name="T1" fmla="*/ 0 h 60"/>
                <a:gd name="T2" fmla="*/ 124 w 276"/>
                <a:gd name="T3" fmla="*/ 18 h 60"/>
                <a:gd name="T4" fmla="*/ 245 w 276"/>
                <a:gd name="T5" fmla="*/ 51 h 60"/>
                <a:gd name="T6" fmla="*/ 268 w 276"/>
                <a:gd name="T7" fmla="*/ 54 h 60"/>
                <a:gd name="T8" fmla="*/ 275 w 276"/>
                <a:gd name="T9" fmla="*/ 55 h 60"/>
                <a:gd name="T10" fmla="*/ 269 w 276"/>
                <a:gd name="T11" fmla="*/ 58 h 60"/>
                <a:gd name="T12" fmla="*/ 212 w 276"/>
                <a:gd name="T13" fmla="*/ 59 h 60"/>
                <a:gd name="T14" fmla="*/ 92 w 276"/>
                <a:gd name="T15" fmla="*/ 29 h 60"/>
                <a:gd name="T16" fmla="*/ 15 w 276"/>
                <a:gd name="T17" fmla="*/ 5 h 60"/>
                <a:gd name="T18" fmla="*/ 0 w 276"/>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60">
                  <a:moveTo>
                    <a:pt x="0" y="0"/>
                  </a:moveTo>
                  <a:cubicBezTo>
                    <a:pt x="47" y="2"/>
                    <a:pt x="89" y="5"/>
                    <a:pt x="124" y="18"/>
                  </a:cubicBezTo>
                  <a:cubicBezTo>
                    <a:pt x="161" y="30"/>
                    <a:pt x="199" y="43"/>
                    <a:pt x="245" y="51"/>
                  </a:cubicBezTo>
                  <a:cubicBezTo>
                    <a:pt x="252" y="53"/>
                    <a:pt x="260" y="54"/>
                    <a:pt x="268" y="54"/>
                  </a:cubicBezTo>
                  <a:cubicBezTo>
                    <a:pt x="271" y="54"/>
                    <a:pt x="275" y="54"/>
                    <a:pt x="275" y="55"/>
                  </a:cubicBezTo>
                  <a:cubicBezTo>
                    <a:pt x="276" y="57"/>
                    <a:pt x="272" y="57"/>
                    <a:pt x="269" y="58"/>
                  </a:cubicBezTo>
                  <a:cubicBezTo>
                    <a:pt x="250" y="60"/>
                    <a:pt x="231" y="60"/>
                    <a:pt x="212" y="59"/>
                  </a:cubicBezTo>
                  <a:cubicBezTo>
                    <a:pt x="161" y="56"/>
                    <a:pt x="121" y="46"/>
                    <a:pt x="92" y="29"/>
                  </a:cubicBezTo>
                  <a:cubicBezTo>
                    <a:pt x="72" y="18"/>
                    <a:pt x="43" y="12"/>
                    <a:pt x="15" y="5"/>
                  </a:cubicBezTo>
                  <a:cubicBezTo>
                    <a:pt x="10" y="4"/>
                    <a:pt x="4" y="4"/>
                    <a:pt x="0" y="0"/>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0" name="Freeform 143">
              <a:extLst>
                <a:ext uri="{FF2B5EF4-FFF2-40B4-BE49-F238E27FC236}">
                  <a16:creationId xmlns:a16="http://schemas.microsoft.com/office/drawing/2014/main" id="{3FD629F2-F03E-79E1-3B80-9648EA7B00AA}"/>
                </a:ext>
              </a:extLst>
            </p:cNvPr>
            <p:cNvSpPr/>
            <p:nvPr/>
          </p:nvSpPr>
          <p:spPr bwMode="auto">
            <a:xfrm rot="10800000">
              <a:off x="1295400" y="-26987"/>
              <a:ext cx="165100" cy="47625"/>
            </a:xfrm>
            <a:custGeom>
              <a:avLst/>
              <a:gdLst>
                <a:gd name="T0" fmla="*/ 18 w 52"/>
                <a:gd name="T1" fmla="*/ 12 h 12"/>
                <a:gd name="T2" fmla="*/ 1 w 52"/>
                <a:gd name="T3" fmla="*/ 6 h 12"/>
                <a:gd name="T4" fmla="*/ 17 w 52"/>
                <a:gd name="T5" fmla="*/ 1 h 12"/>
                <a:gd name="T6" fmla="*/ 35 w 52"/>
                <a:gd name="T7" fmla="*/ 1 h 12"/>
                <a:gd name="T8" fmla="*/ 52 w 52"/>
                <a:gd name="T9" fmla="*/ 7 h 12"/>
                <a:gd name="T10" fmla="*/ 37 w 52"/>
                <a:gd name="T11" fmla="*/ 12 h 12"/>
                <a:gd name="T12" fmla="*/ 18 w 52"/>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52" h="12">
                  <a:moveTo>
                    <a:pt x="18" y="12"/>
                  </a:moveTo>
                  <a:cubicBezTo>
                    <a:pt x="6" y="12"/>
                    <a:pt x="0" y="11"/>
                    <a:pt x="1" y="6"/>
                  </a:cubicBezTo>
                  <a:cubicBezTo>
                    <a:pt x="2" y="3"/>
                    <a:pt x="8" y="0"/>
                    <a:pt x="17" y="1"/>
                  </a:cubicBezTo>
                  <a:cubicBezTo>
                    <a:pt x="23" y="1"/>
                    <a:pt x="29" y="2"/>
                    <a:pt x="35" y="1"/>
                  </a:cubicBezTo>
                  <a:cubicBezTo>
                    <a:pt x="46" y="0"/>
                    <a:pt x="51" y="3"/>
                    <a:pt x="52" y="7"/>
                  </a:cubicBezTo>
                  <a:cubicBezTo>
                    <a:pt x="52" y="11"/>
                    <a:pt x="46" y="12"/>
                    <a:pt x="37" y="12"/>
                  </a:cubicBezTo>
                  <a:cubicBezTo>
                    <a:pt x="30" y="12"/>
                    <a:pt x="23" y="11"/>
                    <a:pt x="18" y="12"/>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1" name="Freeform 144">
              <a:extLst>
                <a:ext uri="{FF2B5EF4-FFF2-40B4-BE49-F238E27FC236}">
                  <a16:creationId xmlns:a16="http://schemas.microsoft.com/office/drawing/2014/main" id="{497AE58F-7036-78EA-8255-1DAA8301A708}"/>
                </a:ext>
              </a:extLst>
            </p:cNvPr>
            <p:cNvSpPr/>
            <p:nvPr/>
          </p:nvSpPr>
          <p:spPr bwMode="auto">
            <a:xfrm rot="10800000">
              <a:off x="9026525" y="225425"/>
              <a:ext cx="222250" cy="46038"/>
            </a:xfrm>
            <a:custGeom>
              <a:avLst/>
              <a:gdLst>
                <a:gd name="T0" fmla="*/ 0 w 70"/>
                <a:gd name="T1" fmla="*/ 3 h 12"/>
                <a:gd name="T2" fmla="*/ 70 w 70"/>
                <a:gd name="T3" fmla="*/ 2 h 12"/>
                <a:gd name="T4" fmla="*/ 40 w 70"/>
                <a:gd name="T5" fmla="*/ 2 h 12"/>
                <a:gd name="T6" fmla="*/ 40 w 70"/>
                <a:gd name="T7" fmla="*/ 5 h 12"/>
                <a:gd name="T8" fmla="*/ 27 w 70"/>
                <a:gd name="T9" fmla="*/ 12 h 12"/>
                <a:gd name="T10" fmla="*/ 13 w 70"/>
                <a:gd name="T11" fmla="*/ 7 h 12"/>
                <a:gd name="T12" fmla="*/ 0 w 70"/>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70" h="12">
                  <a:moveTo>
                    <a:pt x="0" y="3"/>
                  </a:moveTo>
                  <a:cubicBezTo>
                    <a:pt x="23" y="1"/>
                    <a:pt x="46" y="0"/>
                    <a:pt x="70" y="2"/>
                  </a:cubicBezTo>
                  <a:cubicBezTo>
                    <a:pt x="60" y="6"/>
                    <a:pt x="60" y="6"/>
                    <a:pt x="40" y="2"/>
                  </a:cubicBezTo>
                  <a:cubicBezTo>
                    <a:pt x="38" y="3"/>
                    <a:pt x="40" y="4"/>
                    <a:pt x="40" y="5"/>
                  </a:cubicBezTo>
                  <a:cubicBezTo>
                    <a:pt x="42" y="9"/>
                    <a:pt x="36" y="11"/>
                    <a:pt x="27" y="12"/>
                  </a:cubicBezTo>
                  <a:cubicBezTo>
                    <a:pt x="18" y="12"/>
                    <a:pt x="14" y="10"/>
                    <a:pt x="13" y="7"/>
                  </a:cubicBezTo>
                  <a:cubicBezTo>
                    <a:pt x="12" y="3"/>
                    <a:pt x="8" y="3"/>
                    <a:pt x="0" y="3"/>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2" name="Freeform 145">
              <a:extLst>
                <a:ext uri="{FF2B5EF4-FFF2-40B4-BE49-F238E27FC236}">
                  <a16:creationId xmlns:a16="http://schemas.microsoft.com/office/drawing/2014/main" id="{828A6380-5078-7502-8B78-B3FAE8C4AB2A}"/>
                </a:ext>
              </a:extLst>
            </p:cNvPr>
            <p:cNvSpPr/>
            <p:nvPr/>
          </p:nvSpPr>
          <p:spPr bwMode="auto">
            <a:xfrm rot="10800000">
              <a:off x="1323975" y="23813"/>
              <a:ext cx="107950" cy="42863"/>
            </a:xfrm>
            <a:custGeom>
              <a:avLst/>
              <a:gdLst>
                <a:gd name="T0" fmla="*/ 18 w 34"/>
                <a:gd name="T1" fmla="*/ 11 h 11"/>
                <a:gd name="T2" fmla="*/ 0 w 34"/>
                <a:gd name="T3" fmla="*/ 5 h 11"/>
                <a:gd name="T4" fmla="*/ 17 w 34"/>
                <a:gd name="T5" fmla="*/ 0 h 11"/>
                <a:gd name="T6" fmla="*/ 34 w 34"/>
                <a:gd name="T7" fmla="*/ 6 h 11"/>
                <a:gd name="T8" fmla="*/ 18 w 34"/>
                <a:gd name="T9" fmla="*/ 11 h 11"/>
              </a:gdLst>
              <a:ahLst/>
              <a:cxnLst>
                <a:cxn ang="0">
                  <a:pos x="T0" y="T1"/>
                </a:cxn>
                <a:cxn ang="0">
                  <a:pos x="T2" y="T3"/>
                </a:cxn>
                <a:cxn ang="0">
                  <a:pos x="T4" y="T5"/>
                </a:cxn>
                <a:cxn ang="0">
                  <a:pos x="T6" y="T7"/>
                </a:cxn>
                <a:cxn ang="0">
                  <a:pos x="T8" y="T9"/>
                </a:cxn>
              </a:cxnLst>
              <a:rect l="0" t="0" r="r" b="b"/>
              <a:pathLst>
                <a:path w="34" h="11">
                  <a:moveTo>
                    <a:pt x="18" y="11"/>
                  </a:moveTo>
                  <a:cubicBezTo>
                    <a:pt x="8" y="11"/>
                    <a:pt x="0" y="10"/>
                    <a:pt x="0" y="5"/>
                  </a:cubicBezTo>
                  <a:cubicBezTo>
                    <a:pt x="0" y="1"/>
                    <a:pt x="8" y="0"/>
                    <a:pt x="17" y="0"/>
                  </a:cubicBezTo>
                  <a:cubicBezTo>
                    <a:pt x="26" y="0"/>
                    <a:pt x="34" y="1"/>
                    <a:pt x="34" y="6"/>
                  </a:cubicBezTo>
                  <a:cubicBezTo>
                    <a:pt x="34" y="10"/>
                    <a:pt x="27" y="11"/>
                    <a:pt x="18"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3" name="Freeform 146">
              <a:extLst>
                <a:ext uri="{FF2B5EF4-FFF2-40B4-BE49-F238E27FC236}">
                  <a16:creationId xmlns:a16="http://schemas.microsoft.com/office/drawing/2014/main" id="{A5239EE4-8EEF-7557-F296-A2BDF0596E3E}"/>
                </a:ext>
              </a:extLst>
            </p:cNvPr>
            <p:cNvSpPr/>
            <p:nvPr/>
          </p:nvSpPr>
          <p:spPr bwMode="auto">
            <a:xfrm rot="10800000">
              <a:off x="8505825" y="131762"/>
              <a:ext cx="123825" cy="47625"/>
            </a:xfrm>
            <a:custGeom>
              <a:avLst/>
              <a:gdLst>
                <a:gd name="T0" fmla="*/ 18 w 39"/>
                <a:gd name="T1" fmla="*/ 0 h 12"/>
                <a:gd name="T2" fmla="*/ 39 w 39"/>
                <a:gd name="T3" fmla="*/ 5 h 12"/>
                <a:gd name="T4" fmla="*/ 29 w 39"/>
                <a:gd name="T5" fmla="*/ 6 h 12"/>
                <a:gd name="T6" fmla="*/ 14 w 39"/>
                <a:gd name="T7" fmla="*/ 12 h 12"/>
                <a:gd name="T8" fmla="*/ 1 w 39"/>
                <a:gd name="T9" fmla="*/ 8 h 12"/>
                <a:gd name="T10" fmla="*/ 15 w 39"/>
                <a:gd name="T11" fmla="*/ 1 h 12"/>
                <a:gd name="T12" fmla="*/ 18 w 3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9" h="12">
                  <a:moveTo>
                    <a:pt x="18" y="0"/>
                  </a:moveTo>
                  <a:cubicBezTo>
                    <a:pt x="26" y="1"/>
                    <a:pt x="33" y="2"/>
                    <a:pt x="39" y="5"/>
                  </a:cubicBezTo>
                  <a:cubicBezTo>
                    <a:pt x="36" y="5"/>
                    <a:pt x="30" y="3"/>
                    <a:pt x="29" y="6"/>
                  </a:cubicBezTo>
                  <a:cubicBezTo>
                    <a:pt x="29" y="10"/>
                    <a:pt x="24" y="12"/>
                    <a:pt x="14" y="12"/>
                  </a:cubicBezTo>
                  <a:cubicBezTo>
                    <a:pt x="8" y="12"/>
                    <a:pt x="3" y="10"/>
                    <a:pt x="1" y="8"/>
                  </a:cubicBezTo>
                  <a:cubicBezTo>
                    <a:pt x="0" y="4"/>
                    <a:pt x="7" y="2"/>
                    <a:pt x="15" y="1"/>
                  </a:cubicBezTo>
                  <a:cubicBezTo>
                    <a:pt x="16" y="1"/>
                    <a:pt x="17" y="0"/>
                    <a:pt x="18" y="0"/>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4" name="Freeform 147">
              <a:extLst>
                <a:ext uri="{FF2B5EF4-FFF2-40B4-BE49-F238E27FC236}">
                  <a16:creationId xmlns:a16="http://schemas.microsoft.com/office/drawing/2014/main" id="{B7EECB0D-53EE-8373-F9D5-F5C9E1D7EEF9}"/>
                </a:ext>
              </a:extLst>
            </p:cNvPr>
            <p:cNvSpPr/>
            <p:nvPr/>
          </p:nvSpPr>
          <p:spPr bwMode="auto">
            <a:xfrm rot="10800000">
              <a:off x="11718925" y="469900"/>
              <a:ext cx="114300" cy="50800"/>
            </a:xfrm>
            <a:custGeom>
              <a:avLst/>
              <a:gdLst>
                <a:gd name="T0" fmla="*/ 0 w 36"/>
                <a:gd name="T1" fmla="*/ 6 h 13"/>
                <a:gd name="T2" fmla="*/ 22 w 36"/>
                <a:gd name="T3" fmla="*/ 0 h 13"/>
                <a:gd name="T4" fmla="*/ 34 w 36"/>
                <a:gd name="T5" fmla="*/ 7 h 13"/>
                <a:gd name="T6" fmla="*/ 23 w 36"/>
                <a:gd name="T7" fmla="*/ 12 h 13"/>
                <a:gd name="T8" fmla="*/ 10 w 36"/>
                <a:gd name="T9" fmla="*/ 10 h 13"/>
                <a:gd name="T10" fmla="*/ 0 w 36"/>
                <a:gd name="T11" fmla="*/ 6 h 13"/>
              </a:gdLst>
              <a:ahLst/>
              <a:cxnLst>
                <a:cxn ang="0">
                  <a:pos x="T0" y="T1"/>
                </a:cxn>
                <a:cxn ang="0">
                  <a:pos x="T2" y="T3"/>
                </a:cxn>
                <a:cxn ang="0">
                  <a:pos x="T4" y="T5"/>
                </a:cxn>
                <a:cxn ang="0">
                  <a:pos x="T6" y="T7"/>
                </a:cxn>
                <a:cxn ang="0">
                  <a:pos x="T8" y="T9"/>
                </a:cxn>
                <a:cxn ang="0">
                  <a:pos x="T10" y="T11"/>
                </a:cxn>
              </a:cxnLst>
              <a:rect l="0" t="0" r="r" b="b"/>
              <a:pathLst>
                <a:path w="36" h="13">
                  <a:moveTo>
                    <a:pt x="0" y="6"/>
                  </a:moveTo>
                  <a:cubicBezTo>
                    <a:pt x="6" y="3"/>
                    <a:pt x="14" y="1"/>
                    <a:pt x="22" y="0"/>
                  </a:cubicBezTo>
                  <a:cubicBezTo>
                    <a:pt x="27" y="2"/>
                    <a:pt x="36" y="3"/>
                    <a:pt x="34" y="7"/>
                  </a:cubicBezTo>
                  <a:cubicBezTo>
                    <a:pt x="33" y="10"/>
                    <a:pt x="29" y="11"/>
                    <a:pt x="23" y="12"/>
                  </a:cubicBezTo>
                  <a:cubicBezTo>
                    <a:pt x="18" y="13"/>
                    <a:pt x="14" y="12"/>
                    <a:pt x="10" y="10"/>
                  </a:cubicBezTo>
                  <a:cubicBezTo>
                    <a:pt x="6" y="9"/>
                    <a:pt x="7" y="6"/>
                    <a:pt x="0" y="6"/>
                  </a:cubicBezTo>
                  <a:close/>
                </a:path>
              </a:pathLst>
            </a:custGeom>
            <a:solidFill>
              <a:srgbClr val="E3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5" name="Freeform 148">
              <a:extLst>
                <a:ext uri="{FF2B5EF4-FFF2-40B4-BE49-F238E27FC236}">
                  <a16:creationId xmlns:a16="http://schemas.microsoft.com/office/drawing/2014/main" id="{D68237B1-65F1-D70C-978F-FEF3223618B0}"/>
                </a:ext>
              </a:extLst>
            </p:cNvPr>
            <p:cNvSpPr/>
            <p:nvPr/>
          </p:nvSpPr>
          <p:spPr bwMode="auto">
            <a:xfrm rot="10800000">
              <a:off x="12033250" y="354012"/>
              <a:ext cx="88900" cy="42863"/>
            </a:xfrm>
            <a:custGeom>
              <a:avLst/>
              <a:gdLst>
                <a:gd name="T0" fmla="*/ 28 w 28"/>
                <a:gd name="T1" fmla="*/ 6 h 11"/>
                <a:gd name="T2" fmla="*/ 15 w 28"/>
                <a:gd name="T3" fmla="*/ 11 h 11"/>
                <a:gd name="T4" fmla="*/ 0 w 28"/>
                <a:gd name="T5" fmla="*/ 6 h 11"/>
                <a:gd name="T6" fmla="*/ 16 w 28"/>
                <a:gd name="T7" fmla="*/ 0 h 11"/>
                <a:gd name="T8" fmla="*/ 28 w 28"/>
                <a:gd name="T9" fmla="*/ 6 h 11"/>
              </a:gdLst>
              <a:ahLst/>
              <a:cxnLst>
                <a:cxn ang="0">
                  <a:pos x="T0" y="T1"/>
                </a:cxn>
                <a:cxn ang="0">
                  <a:pos x="T2" y="T3"/>
                </a:cxn>
                <a:cxn ang="0">
                  <a:pos x="T4" y="T5"/>
                </a:cxn>
                <a:cxn ang="0">
                  <a:pos x="T6" y="T7"/>
                </a:cxn>
                <a:cxn ang="0">
                  <a:pos x="T8" y="T9"/>
                </a:cxn>
              </a:cxnLst>
              <a:rect l="0" t="0" r="r" b="b"/>
              <a:pathLst>
                <a:path w="28" h="11">
                  <a:moveTo>
                    <a:pt x="28" y="6"/>
                  </a:moveTo>
                  <a:cubicBezTo>
                    <a:pt x="28" y="9"/>
                    <a:pt x="24" y="11"/>
                    <a:pt x="15" y="11"/>
                  </a:cubicBezTo>
                  <a:cubicBezTo>
                    <a:pt x="6" y="11"/>
                    <a:pt x="0" y="9"/>
                    <a:pt x="0" y="6"/>
                  </a:cubicBezTo>
                  <a:cubicBezTo>
                    <a:pt x="0" y="2"/>
                    <a:pt x="6" y="0"/>
                    <a:pt x="16" y="0"/>
                  </a:cubicBezTo>
                  <a:cubicBezTo>
                    <a:pt x="25" y="0"/>
                    <a:pt x="28" y="2"/>
                    <a:pt x="28"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6" name="Freeform 149">
              <a:extLst>
                <a:ext uri="{FF2B5EF4-FFF2-40B4-BE49-F238E27FC236}">
                  <a16:creationId xmlns:a16="http://schemas.microsoft.com/office/drawing/2014/main" id="{15F6635B-D2DA-5367-B468-B2EF40144070}"/>
                </a:ext>
              </a:extLst>
            </p:cNvPr>
            <p:cNvSpPr/>
            <p:nvPr/>
          </p:nvSpPr>
          <p:spPr bwMode="auto">
            <a:xfrm rot="10800000">
              <a:off x="4419600" y="-26987"/>
              <a:ext cx="88900" cy="42863"/>
            </a:xfrm>
            <a:custGeom>
              <a:avLst/>
              <a:gdLst>
                <a:gd name="T0" fmla="*/ 28 w 28"/>
                <a:gd name="T1" fmla="*/ 5 h 11"/>
                <a:gd name="T2" fmla="*/ 16 w 28"/>
                <a:gd name="T3" fmla="*/ 11 h 11"/>
                <a:gd name="T4" fmla="*/ 0 w 28"/>
                <a:gd name="T5" fmla="*/ 6 h 11"/>
                <a:gd name="T6" fmla="*/ 16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8" y="9"/>
                    <a:pt x="24" y="11"/>
                    <a:pt x="16" y="11"/>
                  </a:cubicBezTo>
                  <a:cubicBezTo>
                    <a:pt x="7" y="11"/>
                    <a:pt x="0" y="9"/>
                    <a:pt x="0" y="6"/>
                  </a:cubicBezTo>
                  <a:cubicBezTo>
                    <a:pt x="0" y="2"/>
                    <a:pt x="6" y="0"/>
                    <a:pt x="16" y="0"/>
                  </a:cubicBezTo>
                  <a:cubicBezTo>
                    <a:pt x="25" y="0"/>
                    <a:pt x="28" y="2"/>
                    <a:pt x="28"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7" name="Freeform 150">
              <a:extLst>
                <a:ext uri="{FF2B5EF4-FFF2-40B4-BE49-F238E27FC236}">
                  <a16:creationId xmlns:a16="http://schemas.microsoft.com/office/drawing/2014/main" id="{C1494C23-D983-4B2B-2400-022B7F41C4AB}"/>
                </a:ext>
              </a:extLst>
            </p:cNvPr>
            <p:cNvSpPr/>
            <p:nvPr/>
          </p:nvSpPr>
          <p:spPr bwMode="auto">
            <a:xfrm rot="10800000">
              <a:off x="1577975" y="0"/>
              <a:ext cx="92075" cy="42863"/>
            </a:xfrm>
            <a:custGeom>
              <a:avLst/>
              <a:gdLst>
                <a:gd name="T0" fmla="*/ 0 w 29"/>
                <a:gd name="T1" fmla="*/ 6 h 11"/>
                <a:gd name="T2" fmla="*/ 13 w 29"/>
                <a:gd name="T3" fmla="*/ 0 h 11"/>
                <a:gd name="T4" fmla="*/ 29 w 29"/>
                <a:gd name="T5" fmla="*/ 6 h 11"/>
                <a:gd name="T6" fmla="*/ 13 w 29"/>
                <a:gd name="T7" fmla="*/ 11 h 11"/>
                <a:gd name="T8" fmla="*/ 0 w 29"/>
                <a:gd name="T9" fmla="*/ 6 h 11"/>
              </a:gdLst>
              <a:ahLst/>
              <a:cxnLst>
                <a:cxn ang="0">
                  <a:pos x="T0" y="T1"/>
                </a:cxn>
                <a:cxn ang="0">
                  <a:pos x="T2" y="T3"/>
                </a:cxn>
                <a:cxn ang="0">
                  <a:pos x="T4" y="T5"/>
                </a:cxn>
                <a:cxn ang="0">
                  <a:pos x="T6" y="T7"/>
                </a:cxn>
                <a:cxn ang="0">
                  <a:pos x="T8" y="T9"/>
                </a:cxn>
              </a:cxnLst>
              <a:rect l="0" t="0" r="r" b="b"/>
              <a:pathLst>
                <a:path w="28" h="11">
                  <a:moveTo>
                    <a:pt x="0" y="6"/>
                  </a:moveTo>
                  <a:cubicBezTo>
                    <a:pt x="0" y="3"/>
                    <a:pt x="4" y="0"/>
                    <a:pt x="13" y="0"/>
                  </a:cubicBezTo>
                  <a:cubicBezTo>
                    <a:pt x="22" y="0"/>
                    <a:pt x="29" y="2"/>
                    <a:pt x="29" y="6"/>
                  </a:cubicBezTo>
                  <a:cubicBezTo>
                    <a:pt x="28" y="9"/>
                    <a:pt x="22" y="11"/>
                    <a:pt x="13" y="11"/>
                  </a:cubicBezTo>
                  <a:cubicBezTo>
                    <a:pt x="4" y="11"/>
                    <a:pt x="1" y="9"/>
                    <a:pt x="0"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8" name="Freeform 151">
              <a:extLst>
                <a:ext uri="{FF2B5EF4-FFF2-40B4-BE49-F238E27FC236}">
                  <a16:creationId xmlns:a16="http://schemas.microsoft.com/office/drawing/2014/main" id="{2F144020-FE6A-CCB1-C0D3-8FC4AFF5714C}"/>
                </a:ext>
              </a:extLst>
            </p:cNvPr>
            <p:cNvSpPr/>
            <p:nvPr/>
          </p:nvSpPr>
          <p:spPr bwMode="auto">
            <a:xfrm rot="10800000">
              <a:off x="739775" y="-11112"/>
              <a:ext cx="92075" cy="42863"/>
            </a:xfrm>
            <a:custGeom>
              <a:avLst/>
              <a:gdLst>
                <a:gd name="T0" fmla="*/ 15 w 29"/>
                <a:gd name="T1" fmla="*/ 0 h 11"/>
                <a:gd name="T2" fmla="*/ 29 w 29"/>
                <a:gd name="T3" fmla="*/ 5 h 11"/>
                <a:gd name="T4" fmla="*/ 15 w 29"/>
                <a:gd name="T5" fmla="*/ 11 h 11"/>
                <a:gd name="T6" fmla="*/ 1 w 29"/>
                <a:gd name="T7" fmla="*/ 6 h 11"/>
                <a:gd name="T8" fmla="*/ 15 w 29"/>
                <a:gd name="T9" fmla="*/ 0 h 11"/>
              </a:gdLst>
              <a:ahLst/>
              <a:cxnLst>
                <a:cxn ang="0">
                  <a:pos x="T0" y="T1"/>
                </a:cxn>
                <a:cxn ang="0">
                  <a:pos x="T2" y="T3"/>
                </a:cxn>
                <a:cxn ang="0">
                  <a:pos x="T4" y="T5"/>
                </a:cxn>
                <a:cxn ang="0">
                  <a:pos x="T6" y="T7"/>
                </a:cxn>
                <a:cxn ang="0">
                  <a:pos x="T8" y="T9"/>
                </a:cxn>
              </a:cxnLst>
              <a:rect l="0" t="0" r="r" b="b"/>
              <a:pathLst>
                <a:path w="28" h="11">
                  <a:moveTo>
                    <a:pt x="15" y="0"/>
                  </a:moveTo>
                  <a:cubicBezTo>
                    <a:pt x="23" y="0"/>
                    <a:pt x="29" y="2"/>
                    <a:pt x="29" y="5"/>
                  </a:cubicBezTo>
                  <a:cubicBezTo>
                    <a:pt x="29" y="9"/>
                    <a:pt x="24" y="11"/>
                    <a:pt x="15" y="11"/>
                  </a:cubicBezTo>
                  <a:cubicBezTo>
                    <a:pt x="8" y="11"/>
                    <a:pt x="1" y="9"/>
                    <a:pt x="1" y="6"/>
                  </a:cubicBezTo>
                  <a:cubicBezTo>
                    <a:pt x="0" y="2"/>
                    <a:pt x="6" y="0"/>
                    <a:pt x="15"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9" name="Freeform 152">
              <a:extLst>
                <a:ext uri="{FF2B5EF4-FFF2-40B4-BE49-F238E27FC236}">
                  <a16:creationId xmlns:a16="http://schemas.microsoft.com/office/drawing/2014/main" id="{8C423EF0-D9EF-A0EA-25F3-F6574D6D646A}"/>
                </a:ext>
              </a:extLst>
            </p:cNvPr>
            <p:cNvSpPr/>
            <p:nvPr/>
          </p:nvSpPr>
          <p:spPr bwMode="auto">
            <a:xfrm rot="10800000">
              <a:off x="12061825" y="303212"/>
              <a:ext cx="88900" cy="46038"/>
            </a:xfrm>
            <a:custGeom>
              <a:avLst/>
              <a:gdLst>
                <a:gd name="T0" fmla="*/ 15 w 28"/>
                <a:gd name="T1" fmla="*/ 12 h 12"/>
                <a:gd name="T2" fmla="*/ 0 w 28"/>
                <a:gd name="T3" fmla="*/ 7 h 12"/>
                <a:gd name="T4" fmla="*/ 14 w 28"/>
                <a:gd name="T5" fmla="*/ 0 h 12"/>
                <a:gd name="T6" fmla="*/ 28 w 28"/>
                <a:gd name="T7" fmla="*/ 6 h 12"/>
                <a:gd name="T8" fmla="*/ 15 w 28"/>
                <a:gd name="T9" fmla="*/ 12 h 12"/>
              </a:gdLst>
              <a:ahLst/>
              <a:cxnLst>
                <a:cxn ang="0">
                  <a:pos x="T0" y="T1"/>
                </a:cxn>
                <a:cxn ang="0">
                  <a:pos x="T2" y="T3"/>
                </a:cxn>
                <a:cxn ang="0">
                  <a:pos x="T4" y="T5"/>
                </a:cxn>
                <a:cxn ang="0">
                  <a:pos x="T6" y="T7"/>
                </a:cxn>
                <a:cxn ang="0">
                  <a:pos x="T8" y="T9"/>
                </a:cxn>
              </a:cxnLst>
              <a:rect l="0" t="0" r="r" b="b"/>
              <a:pathLst>
                <a:path w="28" h="12">
                  <a:moveTo>
                    <a:pt x="15" y="12"/>
                  </a:moveTo>
                  <a:cubicBezTo>
                    <a:pt x="6" y="11"/>
                    <a:pt x="0" y="10"/>
                    <a:pt x="0" y="7"/>
                  </a:cubicBezTo>
                  <a:cubicBezTo>
                    <a:pt x="0" y="3"/>
                    <a:pt x="5" y="0"/>
                    <a:pt x="14" y="0"/>
                  </a:cubicBezTo>
                  <a:cubicBezTo>
                    <a:pt x="22" y="0"/>
                    <a:pt x="28" y="3"/>
                    <a:pt x="28" y="6"/>
                  </a:cubicBezTo>
                  <a:cubicBezTo>
                    <a:pt x="28" y="9"/>
                    <a:pt x="24" y="12"/>
                    <a:pt x="15" y="12"/>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0" name="Freeform 153">
              <a:extLst>
                <a:ext uri="{FF2B5EF4-FFF2-40B4-BE49-F238E27FC236}">
                  <a16:creationId xmlns:a16="http://schemas.microsoft.com/office/drawing/2014/main" id="{2ADFF7A8-618F-D1B9-28DC-D029FA6E547F}"/>
                </a:ext>
              </a:extLst>
            </p:cNvPr>
            <p:cNvSpPr/>
            <p:nvPr/>
          </p:nvSpPr>
          <p:spPr bwMode="auto">
            <a:xfrm rot="10800000">
              <a:off x="1476375" y="-14287"/>
              <a:ext cx="92075" cy="41275"/>
            </a:xfrm>
            <a:custGeom>
              <a:avLst/>
              <a:gdLst>
                <a:gd name="T0" fmla="*/ 29 w 29"/>
                <a:gd name="T1" fmla="*/ 5 h 11"/>
                <a:gd name="T2" fmla="*/ 17 w 29"/>
                <a:gd name="T3" fmla="*/ 11 h 11"/>
                <a:gd name="T4" fmla="*/ 1 w 29"/>
                <a:gd name="T5" fmla="*/ 5 h 11"/>
                <a:gd name="T6" fmla="*/ 14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9" y="8"/>
                    <a:pt x="25" y="11"/>
                    <a:pt x="17" y="11"/>
                  </a:cubicBezTo>
                  <a:cubicBezTo>
                    <a:pt x="7" y="11"/>
                    <a:pt x="1" y="9"/>
                    <a:pt x="1" y="5"/>
                  </a:cubicBezTo>
                  <a:cubicBezTo>
                    <a:pt x="0" y="2"/>
                    <a:pt x="6" y="0"/>
                    <a:pt x="14" y="0"/>
                  </a:cubicBezTo>
                  <a:cubicBezTo>
                    <a:pt x="22" y="0"/>
                    <a:pt x="29" y="1"/>
                    <a:pt x="29"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1" name="Freeform 154">
              <a:extLst>
                <a:ext uri="{FF2B5EF4-FFF2-40B4-BE49-F238E27FC236}">
                  <a16:creationId xmlns:a16="http://schemas.microsoft.com/office/drawing/2014/main" id="{0027924D-3E8B-292E-A0BD-73586B50689F}"/>
                </a:ext>
              </a:extLst>
            </p:cNvPr>
            <p:cNvSpPr/>
            <p:nvPr/>
          </p:nvSpPr>
          <p:spPr bwMode="auto">
            <a:xfrm rot="10800000">
              <a:off x="1082675" y="0"/>
              <a:ext cx="92075" cy="42863"/>
            </a:xfrm>
            <a:custGeom>
              <a:avLst/>
              <a:gdLst>
                <a:gd name="T0" fmla="*/ 28 w 29"/>
                <a:gd name="T1" fmla="*/ 4 h 11"/>
                <a:gd name="T2" fmla="*/ 15 w 29"/>
                <a:gd name="T3" fmla="*/ 11 h 11"/>
                <a:gd name="T4" fmla="*/ 0 w 29"/>
                <a:gd name="T5" fmla="*/ 6 h 11"/>
                <a:gd name="T6" fmla="*/ 14 w 29"/>
                <a:gd name="T7" fmla="*/ 0 h 11"/>
                <a:gd name="T8" fmla="*/ 28 w 29"/>
                <a:gd name="T9" fmla="*/ 4 h 11"/>
              </a:gdLst>
              <a:ahLst/>
              <a:cxnLst>
                <a:cxn ang="0">
                  <a:pos x="T0" y="T1"/>
                </a:cxn>
                <a:cxn ang="0">
                  <a:pos x="T2" y="T3"/>
                </a:cxn>
                <a:cxn ang="0">
                  <a:pos x="T4" y="T5"/>
                </a:cxn>
                <a:cxn ang="0">
                  <a:pos x="T6" y="T7"/>
                </a:cxn>
                <a:cxn ang="0">
                  <a:pos x="T8" y="T9"/>
                </a:cxn>
              </a:cxnLst>
              <a:rect l="0" t="0" r="r" b="b"/>
              <a:pathLst>
                <a:path w="28" h="11">
                  <a:moveTo>
                    <a:pt x="28" y="4"/>
                  </a:moveTo>
                  <a:cubicBezTo>
                    <a:pt x="28" y="9"/>
                    <a:pt x="24" y="11"/>
                    <a:pt x="15" y="11"/>
                  </a:cubicBezTo>
                  <a:cubicBezTo>
                    <a:pt x="6" y="11"/>
                    <a:pt x="0" y="9"/>
                    <a:pt x="0" y="6"/>
                  </a:cubicBezTo>
                  <a:cubicBezTo>
                    <a:pt x="0" y="3"/>
                    <a:pt x="6" y="0"/>
                    <a:pt x="14" y="0"/>
                  </a:cubicBezTo>
                  <a:cubicBezTo>
                    <a:pt x="23" y="0"/>
                    <a:pt x="29" y="2"/>
                    <a:pt x="28"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2" name="Freeform 155">
              <a:extLst>
                <a:ext uri="{FF2B5EF4-FFF2-40B4-BE49-F238E27FC236}">
                  <a16:creationId xmlns:a16="http://schemas.microsoft.com/office/drawing/2014/main" id="{87525789-78A3-A8B0-8FB3-CA93E6BFD689}"/>
                </a:ext>
              </a:extLst>
            </p:cNvPr>
            <p:cNvSpPr/>
            <p:nvPr/>
          </p:nvSpPr>
          <p:spPr bwMode="auto">
            <a:xfrm rot="10800000">
              <a:off x="4283075" y="12700"/>
              <a:ext cx="88900" cy="42863"/>
            </a:xfrm>
            <a:custGeom>
              <a:avLst/>
              <a:gdLst>
                <a:gd name="T0" fmla="*/ 16 w 28"/>
                <a:gd name="T1" fmla="*/ 11 h 11"/>
                <a:gd name="T2" fmla="*/ 0 w 28"/>
                <a:gd name="T3" fmla="*/ 6 h 11"/>
                <a:gd name="T4" fmla="*/ 14 w 28"/>
                <a:gd name="T5" fmla="*/ 0 h 11"/>
                <a:gd name="T6" fmla="*/ 28 w 28"/>
                <a:gd name="T7" fmla="*/ 5 h 11"/>
                <a:gd name="T8" fmla="*/ 16 w 28"/>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5" y="11"/>
                    <a:pt x="0" y="9"/>
                    <a:pt x="0" y="6"/>
                  </a:cubicBezTo>
                  <a:cubicBezTo>
                    <a:pt x="0" y="2"/>
                    <a:pt x="5" y="0"/>
                    <a:pt x="14" y="0"/>
                  </a:cubicBezTo>
                  <a:cubicBezTo>
                    <a:pt x="22" y="0"/>
                    <a:pt x="28" y="2"/>
                    <a:pt x="28" y="5"/>
                  </a:cubicBezTo>
                  <a:cubicBezTo>
                    <a:pt x="27" y="9"/>
                    <a:pt x="23" y="11"/>
                    <a:pt x="16"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3" name="Freeform 156">
              <a:extLst>
                <a:ext uri="{FF2B5EF4-FFF2-40B4-BE49-F238E27FC236}">
                  <a16:creationId xmlns:a16="http://schemas.microsoft.com/office/drawing/2014/main" id="{D8D19205-2C3E-6E61-2B84-4AA920624364}"/>
                </a:ext>
              </a:extLst>
            </p:cNvPr>
            <p:cNvSpPr/>
            <p:nvPr/>
          </p:nvSpPr>
          <p:spPr bwMode="auto">
            <a:xfrm rot="10800000">
              <a:off x="981075" y="12700"/>
              <a:ext cx="85725" cy="42863"/>
            </a:xfrm>
            <a:custGeom>
              <a:avLst/>
              <a:gdLst>
                <a:gd name="T0" fmla="*/ 13 w 27"/>
                <a:gd name="T1" fmla="*/ 0 h 11"/>
                <a:gd name="T2" fmla="*/ 27 w 27"/>
                <a:gd name="T3" fmla="*/ 5 h 11"/>
                <a:gd name="T4" fmla="*/ 13 w 27"/>
                <a:gd name="T5" fmla="*/ 11 h 11"/>
                <a:gd name="T6" fmla="*/ 0 w 27"/>
                <a:gd name="T7" fmla="*/ 6 h 11"/>
                <a:gd name="T8" fmla="*/ 13 w 27"/>
                <a:gd name="T9" fmla="*/ 0 h 11"/>
              </a:gdLst>
              <a:ahLst/>
              <a:cxnLst>
                <a:cxn ang="0">
                  <a:pos x="T0" y="T1"/>
                </a:cxn>
                <a:cxn ang="0">
                  <a:pos x="T2" y="T3"/>
                </a:cxn>
                <a:cxn ang="0">
                  <a:pos x="T4" y="T5"/>
                </a:cxn>
                <a:cxn ang="0">
                  <a:pos x="T6" y="T7"/>
                </a:cxn>
                <a:cxn ang="0">
                  <a:pos x="T8" y="T9"/>
                </a:cxn>
              </a:cxnLst>
              <a:rect l="0" t="0" r="r" b="b"/>
              <a:pathLst>
                <a:path w="27" h="11">
                  <a:moveTo>
                    <a:pt x="13" y="0"/>
                  </a:moveTo>
                  <a:cubicBezTo>
                    <a:pt x="22" y="0"/>
                    <a:pt x="27" y="2"/>
                    <a:pt x="27" y="5"/>
                  </a:cubicBezTo>
                  <a:cubicBezTo>
                    <a:pt x="27" y="8"/>
                    <a:pt x="22" y="11"/>
                    <a:pt x="13" y="11"/>
                  </a:cubicBezTo>
                  <a:cubicBezTo>
                    <a:pt x="4" y="11"/>
                    <a:pt x="0" y="9"/>
                    <a:pt x="0" y="6"/>
                  </a:cubicBezTo>
                  <a:cubicBezTo>
                    <a:pt x="0" y="2"/>
                    <a:pt x="4" y="0"/>
                    <a:pt x="13"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4" name="Freeform 157">
              <a:extLst>
                <a:ext uri="{FF2B5EF4-FFF2-40B4-BE49-F238E27FC236}">
                  <a16:creationId xmlns:a16="http://schemas.microsoft.com/office/drawing/2014/main" id="{66921CCE-0778-5A79-1BE0-2C45F154FECA}"/>
                </a:ext>
              </a:extLst>
            </p:cNvPr>
            <p:cNvSpPr/>
            <p:nvPr/>
          </p:nvSpPr>
          <p:spPr bwMode="auto">
            <a:xfrm rot="10800000">
              <a:off x="11572875" y="501650"/>
              <a:ext cx="123825" cy="53975"/>
            </a:xfrm>
            <a:custGeom>
              <a:avLst/>
              <a:gdLst>
                <a:gd name="T0" fmla="*/ 0 w 39"/>
                <a:gd name="T1" fmla="*/ 5 h 14"/>
                <a:gd name="T2" fmla="*/ 29 w 39"/>
                <a:gd name="T3" fmla="*/ 0 h 14"/>
                <a:gd name="T4" fmla="*/ 30 w 39"/>
                <a:gd name="T5" fmla="*/ 9 h 14"/>
                <a:gd name="T6" fmla="*/ 6 w 39"/>
                <a:gd name="T7" fmla="*/ 8 h 14"/>
                <a:gd name="T8" fmla="*/ 0 w 39"/>
                <a:gd name="T9" fmla="*/ 5 h 14"/>
              </a:gdLst>
              <a:ahLst/>
              <a:cxnLst>
                <a:cxn ang="0">
                  <a:pos x="T0" y="T1"/>
                </a:cxn>
                <a:cxn ang="0">
                  <a:pos x="T2" y="T3"/>
                </a:cxn>
                <a:cxn ang="0">
                  <a:pos x="T4" y="T5"/>
                </a:cxn>
                <a:cxn ang="0">
                  <a:pos x="T6" y="T7"/>
                </a:cxn>
                <a:cxn ang="0">
                  <a:pos x="T8" y="T9"/>
                </a:cxn>
              </a:cxnLst>
              <a:rect l="0" t="0" r="r" b="b"/>
              <a:pathLst>
                <a:path w="39" h="14">
                  <a:moveTo>
                    <a:pt x="0" y="5"/>
                  </a:moveTo>
                  <a:cubicBezTo>
                    <a:pt x="9" y="3"/>
                    <a:pt x="19" y="1"/>
                    <a:pt x="29" y="0"/>
                  </a:cubicBezTo>
                  <a:cubicBezTo>
                    <a:pt x="28" y="3"/>
                    <a:pt x="39" y="6"/>
                    <a:pt x="30" y="9"/>
                  </a:cubicBezTo>
                  <a:cubicBezTo>
                    <a:pt x="20" y="14"/>
                    <a:pt x="12" y="13"/>
                    <a:pt x="6" y="8"/>
                  </a:cubicBezTo>
                  <a:cubicBezTo>
                    <a:pt x="5" y="7"/>
                    <a:pt x="5" y="5"/>
                    <a:pt x="0" y="5"/>
                  </a:cubicBezTo>
                  <a:close/>
                </a:path>
              </a:pathLst>
            </a:custGeom>
            <a:solidFill>
              <a:srgbClr val="E2B1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5" name="Freeform 158">
              <a:extLst>
                <a:ext uri="{FF2B5EF4-FFF2-40B4-BE49-F238E27FC236}">
                  <a16:creationId xmlns:a16="http://schemas.microsoft.com/office/drawing/2014/main" id="{C2AD8E44-B2B3-F028-F8F5-99DA920304E6}"/>
                </a:ext>
              </a:extLst>
            </p:cNvPr>
            <p:cNvSpPr/>
            <p:nvPr/>
          </p:nvSpPr>
          <p:spPr bwMode="auto">
            <a:xfrm rot="10800000">
              <a:off x="11750675" y="423862"/>
              <a:ext cx="92075" cy="42863"/>
            </a:xfrm>
            <a:custGeom>
              <a:avLst/>
              <a:gdLst>
                <a:gd name="T0" fmla="*/ 0 w 29"/>
                <a:gd name="T1" fmla="*/ 5 h 11"/>
                <a:gd name="T2" fmla="*/ 13 w 29"/>
                <a:gd name="T3" fmla="*/ 0 h 11"/>
                <a:gd name="T4" fmla="*/ 28 w 29"/>
                <a:gd name="T5" fmla="*/ 5 h 11"/>
                <a:gd name="T6" fmla="*/ 13 w 29"/>
                <a:gd name="T7" fmla="*/ 11 h 11"/>
                <a:gd name="T8" fmla="*/ 0 w 29"/>
                <a:gd name="T9" fmla="*/ 5 h 11"/>
              </a:gdLst>
              <a:ahLst/>
              <a:cxnLst>
                <a:cxn ang="0">
                  <a:pos x="T0" y="T1"/>
                </a:cxn>
                <a:cxn ang="0">
                  <a:pos x="T2" y="T3"/>
                </a:cxn>
                <a:cxn ang="0">
                  <a:pos x="T4" y="T5"/>
                </a:cxn>
                <a:cxn ang="0">
                  <a:pos x="T6" y="T7"/>
                </a:cxn>
                <a:cxn ang="0">
                  <a:pos x="T8" y="T9"/>
                </a:cxn>
              </a:cxnLst>
              <a:rect l="0" t="0" r="r" b="b"/>
              <a:pathLst>
                <a:path w="28" h="11">
                  <a:moveTo>
                    <a:pt x="0" y="5"/>
                  </a:moveTo>
                  <a:cubicBezTo>
                    <a:pt x="0" y="2"/>
                    <a:pt x="6" y="0"/>
                    <a:pt x="13" y="0"/>
                  </a:cubicBezTo>
                  <a:cubicBezTo>
                    <a:pt x="21" y="0"/>
                    <a:pt x="29" y="2"/>
                    <a:pt x="28" y="5"/>
                  </a:cubicBezTo>
                  <a:cubicBezTo>
                    <a:pt x="28" y="9"/>
                    <a:pt x="22" y="11"/>
                    <a:pt x="13" y="11"/>
                  </a:cubicBezTo>
                  <a:cubicBezTo>
                    <a:pt x="4" y="11"/>
                    <a:pt x="0" y="9"/>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6" name="Freeform 159">
              <a:extLst>
                <a:ext uri="{FF2B5EF4-FFF2-40B4-BE49-F238E27FC236}">
                  <a16:creationId xmlns:a16="http://schemas.microsoft.com/office/drawing/2014/main" id="{0DDB8974-1A87-BF67-BC97-9D466BE2052D}"/>
                </a:ext>
              </a:extLst>
            </p:cNvPr>
            <p:cNvSpPr/>
            <p:nvPr/>
          </p:nvSpPr>
          <p:spPr bwMode="auto">
            <a:xfrm rot="10800000">
              <a:off x="8388350" y="104775"/>
              <a:ext cx="98425" cy="47625"/>
            </a:xfrm>
            <a:custGeom>
              <a:avLst/>
              <a:gdLst>
                <a:gd name="T0" fmla="*/ 7 w 31"/>
                <a:gd name="T1" fmla="*/ 0 h 12"/>
                <a:gd name="T2" fmla="*/ 30 w 31"/>
                <a:gd name="T3" fmla="*/ 3 h 12"/>
                <a:gd name="T4" fmla="*/ 29 w 31"/>
                <a:gd name="T5" fmla="*/ 8 h 12"/>
                <a:gd name="T6" fmla="*/ 10 w 31"/>
                <a:gd name="T7" fmla="*/ 11 h 12"/>
                <a:gd name="T8" fmla="*/ 2 w 31"/>
                <a:gd name="T9" fmla="*/ 4 h 12"/>
                <a:gd name="T10" fmla="*/ 7 w 31"/>
                <a:gd name="T11" fmla="*/ 0 h 12"/>
              </a:gdLst>
              <a:ahLst/>
              <a:cxnLst>
                <a:cxn ang="0">
                  <a:pos x="T0" y="T1"/>
                </a:cxn>
                <a:cxn ang="0">
                  <a:pos x="T2" y="T3"/>
                </a:cxn>
                <a:cxn ang="0">
                  <a:pos x="T4" y="T5"/>
                </a:cxn>
                <a:cxn ang="0">
                  <a:pos x="T6" y="T7"/>
                </a:cxn>
                <a:cxn ang="0">
                  <a:pos x="T8" y="T9"/>
                </a:cxn>
                <a:cxn ang="0">
                  <a:pos x="T10" y="T11"/>
                </a:cxn>
              </a:cxnLst>
              <a:rect l="0" t="0" r="r" b="b"/>
              <a:pathLst>
                <a:path w="31" h="12">
                  <a:moveTo>
                    <a:pt x="7" y="0"/>
                  </a:moveTo>
                  <a:cubicBezTo>
                    <a:pt x="15" y="1"/>
                    <a:pt x="23" y="2"/>
                    <a:pt x="30" y="3"/>
                  </a:cubicBezTo>
                  <a:cubicBezTo>
                    <a:pt x="30" y="5"/>
                    <a:pt x="31" y="7"/>
                    <a:pt x="29" y="8"/>
                  </a:cubicBezTo>
                  <a:cubicBezTo>
                    <a:pt x="26" y="12"/>
                    <a:pt x="17" y="12"/>
                    <a:pt x="10" y="11"/>
                  </a:cubicBezTo>
                  <a:cubicBezTo>
                    <a:pt x="2" y="10"/>
                    <a:pt x="0" y="7"/>
                    <a:pt x="2" y="4"/>
                  </a:cubicBezTo>
                  <a:cubicBezTo>
                    <a:pt x="3" y="3"/>
                    <a:pt x="6" y="1"/>
                    <a:pt x="7" y="0"/>
                  </a:cubicBezTo>
                  <a:close/>
                </a:path>
              </a:pathLst>
            </a:custGeom>
            <a:solidFill>
              <a:srgbClr val="E3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7" name="Freeform 160">
              <a:extLst>
                <a:ext uri="{FF2B5EF4-FFF2-40B4-BE49-F238E27FC236}">
                  <a16:creationId xmlns:a16="http://schemas.microsoft.com/office/drawing/2014/main" id="{4250DE40-1E5E-DB59-B8EF-722961D93B73}"/>
                </a:ext>
              </a:extLst>
            </p:cNvPr>
            <p:cNvSpPr/>
            <p:nvPr/>
          </p:nvSpPr>
          <p:spPr bwMode="auto">
            <a:xfrm rot="10800000">
              <a:off x="847725" y="-26987"/>
              <a:ext cx="88900" cy="42863"/>
            </a:xfrm>
            <a:custGeom>
              <a:avLst/>
              <a:gdLst>
                <a:gd name="T0" fmla="*/ 28 w 28"/>
                <a:gd name="T1" fmla="*/ 6 h 11"/>
                <a:gd name="T2" fmla="*/ 14 w 28"/>
                <a:gd name="T3" fmla="*/ 11 h 11"/>
                <a:gd name="T4" fmla="*/ 0 w 28"/>
                <a:gd name="T5" fmla="*/ 5 h 11"/>
                <a:gd name="T6" fmla="*/ 15 w 28"/>
                <a:gd name="T7" fmla="*/ 0 h 11"/>
                <a:gd name="T8" fmla="*/ 28 w 28"/>
                <a:gd name="T9" fmla="*/ 6 h 11"/>
              </a:gdLst>
              <a:ahLst/>
              <a:cxnLst>
                <a:cxn ang="0">
                  <a:pos x="T0" y="T1"/>
                </a:cxn>
                <a:cxn ang="0">
                  <a:pos x="T2" y="T3"/>
                </a:cxn>
                <a:cxn ang="0">
                  <a:pos x="T4" y="T5"/>
                </a:cxn>
                <a:cxn ang="0">
                  <a:pos x="T6" y="T7"/>
                </a:cxn>
                <a:cxn ang="0">
                  <a:pos x="T8" y="T9"/>
                </a:cxn>
              </a:cxnLst>
              <a:rect l="0" t="0" r="r" b="b"/>
              <a:pathLst>
                <a:path w="28" h="11">
                  <a:moveTo>
                    <a:pt x="28" y="6"/>
                  </a:moveTo>
                  <a:cubicBezTo>
                    <a:pt x="28" y="9"/>
                    <a:pt x="22" y="11"/>
                    <a:pt x="14" y="11"/>
                  </a:cubicBezTo>
                  <a:cubicBezTo>
                    <a:pt x="5" y="11"/>
                    <a:pt x="0" y="8"/>
                    <a:pt x="0" y="5"/>
                  </a:cubicBezTo>
                  <a:cubicBezTo>
                    <a:pt x="0" y="2"/>
                    <a:pt x="6" y="0"/>
                    <a:pt x="15" y="0"/>
                  </a:cubicBezTo>
                  <a:cubicBezTo>
                    <a:pt x="24" y="0"/>
                    <a:pt x="27" y="2"/>
                    <a:pt x="28" y="6"/>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8" name="Freeform 161">
              <a:extLst>
                <a:ext uri="{FF2B5EF4-FFF2-40B4-BE49-F238E27FC236}">
                  <a16:creationId xmlns:a16="http://schemas.microsoft.com/office/drawing/2014/main" id="{50CF2BFE-DDED-FB7B-6A82-1D5FA56209D9}"/>
                </a:ext>
              </a:extLst>
            </p:cNvPr>
            <p:cNvSpPr/>
            <p:nvPr/>
          </p:nvSpPr>
          <p:spPr bwMode="auto">
            <a:xfrm rot="10800000">
              <a:off x="11925300" y="338137"/>
              <a:ext cx="88900" cy="42863"/>
            </a:xfrm>
            <a:custGeom>
              <a:avLst/>
              <a:gdLst>
                <a:gd name="T0" fmla="*/ 16 w 28"/>
                <a:gd name="T1" fmla="*/ 0 h 11"/>
                <a:gd name="T2" fmla="*/ 28 w 28"/>
                <a:gd name="T3" fmla="*/ 6 h 11"/>
                <a:gd name="T4" fmla="*/ 13 w 28"/>
                <a:gd name="T5" fmla="*/ 11 h 11"/>
                <a:gd name="T6" fmla="*/ 0 w 28"/>
                <a:gd name="T7" fmla="*/ 5 h 11"/>
                <a:gd name="T8" fmla="*/ 16 w 28"/>
                <a:gd name="T9" fmla="*/ 0 h 11"/>
              </a:gdLst>
              <a:ahLst/>
              <a:cxnLst>
                <a:cxn ang="0">
                  <a:pos x="T0" y="T1"/>
                </a:cxn>
                <a:cxn ang="0">
                  <a:pos x="T2" y="T3"/>
                </a:cxn>
                <a:cxn ang="0">
                  <a:pos x="T4" y="T5"/>
                </a:cxn>
                <a:cxn ang="0">
                  <a:pos x="T6" y="T7"/>
                </a:cxn>
                <a:cxn ang="0">
                  <a:pos x="T8" y="T9"/>
                </a:cxn>
              </a:cxnLst>
              <a:rect l="0" t="0" r="r" b="b"/>
              <a:pathLst>
                <a:path w="28" h="11">
                  <a:moveTo>
                    <a:pt x="16" y="0"/>
                  </a:moveTo>
                  <a:cubicBezTo>
                    <a:pt x="23" y="0"/>
                    <a:pt x="27" y="2"/>
                    <a:pt x="28" y="6"/>
                  </a:cubicBezTo>
                  <a:cubicBezTo>
                    <a:pt x="28" y="9"/>
                    <a:pt x="21" y="11"/>
                    <a:pt x="13" y="11"/>
                  </a:cubicBezTo>
                  <a:cubicBezTo>
                    <a:pt x="5" y="11"/>
                    <a:pt x="0" y="9"/>
                    <a:pt x="0" y="5"/>
                  </a:cubicBezTo>
                  <a:cubicBezTo>
                    <a:pt x="0" y="2"/>
                    <a:pt x="5" y="0"/>
                    <a:pt x="16"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9" name="Freeform 162">
              <a:extLst>
                <a:ext uri="{FF2B5EF4-FFF2-40B4-BE49-F238E27FC236}">
                  <a16:creationId xmlns:a16="http://schemas.microsoft.com/office/drawing/2014/main" id="{98AC8A9E-691F-DD45-CAE2-D650356B36D2}"/>
                </a:ext>
              </a:extLst>
            </p:cNvPr>
            <p:cNvSpPr/>
            <p:nvPr/>
          </p:nvSpPr>
          <p:spPr bwMode="auto">
            <a:xfrm rot="10800000">
              <a:off x="11960225" y="287337"/>
              <a:ext cx="88900" cy="42863"/>
            </a:xfrm>
            <a:custGeom>
              <a:avLst/>
              <a:gdLst>
                <a:gd name="T0" fmla="*/ 28 w 28"/>
                <a:gd name="T1" fmla="*/ 5 h 11"/>
                <a:gd name="T2" fmla="*/ 15 w 28"/>
                <a:gd name="T3" fmla="*/ 11 h 11"/>
                <a:gd name="T4" fmla="*/ 0 w 28"/>
                <a:gd name="T5" fmla="*/ 6 h 11"/>
                <a:gd name="T6" fmla="*/ 14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7" y="9"/>
                    <a:pt x="24" y="11"/>
                    <a:pt x="15" y="11"/>
                  </a:cubicBezTo>
                  <a:cubicBezTo>
                    <a:pt x="6" y="11"/>
                    <a:pt x="0" y="9"/>
                    <a:pt x="0" y="6"/>
                  </a:cubicBezTo>
                  <a:cubicBezTo>
                    <a:pt x="0" y="3"/>
                    <a:pt x="5" y="0"/>
                    <a:pt x="14" y="0"/>
                  </a:cubicBezTo>
                  <a:cubicBezTo>
                    <a:pt x="25" y="0"/>
                    <a:pt x="26" y="3"/>
                    <a:pt x="28"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0" name="Freeform 163">
              <a:extLst>
                <a:ext uri="{FF2B5EF4-FFF2-40B4-BE49-F238E27FC236}">
                  <a16:creationId xmlns:a16="http://schemas.microsoft.com/office/drawing/2014/main" id="{F6A905D5-8B3B-18D4-55E9-4189ACCD2CA5}"/>
                </a:ext>
              </a:extLst>
            </p:cNvPr>
            <p:cNvSpPr/>
            <p:nvPr/>
          </p:nvSpPr>
          <p:spPr bwMode="auto">
            <a:xfrm rot="10800000">
              <a:off x="8972550" y="206375"/>
              <a:ext cx="92075" cy="38100"/>
            </a:xfrm>
            <a:custGeom>
              <a:avLst/>
              <a:gdLst>
                <a:gd name="T0" fmla="*/ 16 w 29"/>
                <a:gd name="T1" fmla="*/ 10 h 10"/>
                <a:gd name="T2" fmla="*/ 0 w 29"/>
                <a:gd name="T3" fmla="*/ 5 h 10"/>
                <a:gd name="T4" fmla="*/ 14 w 29"/>
                <a:gd name="T5" fmla="*/ 0 h 10"/>
                <a:gd name="T6" fmla="*/ 29 w 29"/>
                <a:gd name="T7" fmla="*/ 5 h 10"/>
                <a:gd name="T8" fmla="*/ 16 w 29"/>
                <a:gd name="T9" fmla="*/ 10 h 10"/>
              </a:gdLst>
              <a:ahLst/>
              <a:cxnLst>
                <a:cxn ang="0">
                  <a:pos x="T0" y="T1"/>
                </a:cxn>
                <a:cxn ang="0">
                  <a:pos x="T2" y="T3"/>
                </a:cxn>
                <a:cxn ang="0">
                  <a:pos x="T4" y="T5"/>
                </a:cxn>
                <a:cxn ang="0">
                  <a:pos x="T6" y="T7"/>
                </a:cxn>
                <a:cxn ang="0">
                  <a:pos x="T8" y="T9"/>
                </a:cxn>
              </a:cxnLst>
              <a:rect l="0" t="0" r="r" b="b"/>
              <a:pathLst>
                <a:path w="28" h="10">
                  <a:moveTo>
                    <a:pt x="16" y="10"/>
                  </a:moveTo>
                  <a:cubicBezTo>
                    <a:pt x="6" y="10"/>
                    <a:pt x="0" y="9"/>
                    <a:pt x="0" y="5"/>
                  </a:cubicBezTo>
                  <a:cubicBezTo>
                    <a:pt x="0" y="2"/>
                    <a:pt x="6" y="0"/>
                    <a:pt x="14" y="0"/>
                  </a:cubicBezTo>
                  <a:cubicBezTo>
                    <a:pt x="22" y="0"/>
                    <a:pt x="28" y="2"/>
                    <a:pt x="29" y="5"/>
                  </a:cubicBezTo>
                  <a:cubicBezTo>
                    <a:pt x="29" y="9"/>
                    <a:pt x="23" y="10"/>
                    <a:pt x="16"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1" name="Freeform 164">
              <a:extLst>
                <a:ext uri="{FF2B5EF4-FFF2-40B4-BE49-F238E27FC236}">
                  <a16:creationId xmlns:a16="http://schemas.microsoft.com/office/drawing/2014/main" id="{CC1A3B5A-F82B-FFC8-B0EF-6A9559D1B6D4}"/>
                </a:ext>
              </a:extLst>
            </p:cNvPr>
            <p:cNvSpPr/>
            <p:nvPr/>
          </p:nvSpPr>
          <p:spPr bwMode="auto">
            <a:xfrm rot="10800000">
              <a:off x="1187450" y="-14287"/>
              <a:ext cx="92075" cy="41275"/>
            </a:xfrm>
            <a:custGeom>
              <a:avLst/>
              <a:gdLst>
                <a:gd name="T0" fmla="*/ 1 w 29"/>
                <a:gd name="T1" fmla="*/ 5 h 11"/>
                <a:gd name="T2" fmla="*/ 15 w 29"/>
                <a:gd name="T3" fmla="*/ 0 h 11"/>
                <a:gd name="T4" fmla="*/ 29 w 29"/>
                <a:gd name="T5" fmla="*/ 5 h 11"/>
                <a:gd name="T6" fmla="*/ 13 w 29"/>
                <a:gd name="T7" fmla="*/ 11 h 11"/>
                <a:gd name="T8" fmla="*/ 1 w 29"/>
                <a:gd name="T9" fmla="*/ 5 h 11"/>
              </a:gdLst>
              <a:ahLst/>
              <a:cxnLst>
                <a:cxn ang="0">
                  <a:pos x="T0" y="T1"/>
                </a:cxn>
                <a:cxn ang="0">
                  <a:pos x="T2" y="T3"/>
                </a:cxn>
                <a:cxn ang="0">
                  <a:pos x="T4" y="T5"/>
                </a:cxn>
                <a:cxn ang="0">
                  <a:pos x="T6" y="T7"/>
                </a:cxn>
                <a:cxn ang="0">
                  <a:pos x="T8" y="T9"/>
                </a:cxn>
              </a:cxnLst>
              <a:rect l="0" t="0" r="r" b="b"/>
              <a:pathLst>
                <a:path w="28" h="11">
                  <a:moveTo>
                    <a:pt x="1" y="5"/>
                  </a:moveTo>
                  <a:cubicBezTo>
                    <a:pt x="0" y="1"/>
                    <a:pt x="7" y="0"/>
                    <a:pt x="15" y="0"/>
                  </a:cubicBezTo>
                  <a:cubicBezTo>
                    <a:pt x="24" y="0"/>
                    <a:pt x="29" y="2"/>
                    <a:pt x="29" y="5"/>
                  </a:cubicBezTo>
                  <a:cubicBezTo>
                    <a:pt x="28" y="9"/>
                    <a:pt x="22" y="11"/>
                    <a:pt x="13" y="11"/>
                  </a:cubicBezTo>
                  <a:cubicBezTo>
                    <a:pt x="5" y="11"/>
                    <a:pt x="1" y="8"/>
                    <a:pt x="1"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2" name="Freeform 165">
              <a:extLst>
                <a:ext uri="{FF2B5EF4-FFF2-40B4-BE49-F238E27FC236}">
                  <a16:creationId xmlns:a16="http://schemas.microsoft.com/office/drawing/2014/main" id="{02AB328A-DF9A-D717-037E-D1A80AD2E36A}"/>
                </a:ext>
              </a:extLst>
            </p:cNvPr>
            <p:cNvSpPr/>
            <p:nvPr/>
          </p:nvSpPr>
          <p:spPr bwMode="auto">
            <a:xfrm rot="10800000">
              <a:off x="1924050" y="-11112"/>
              <a:ext cx="92075" cy="42863"/>
            </a:xfrm>
            <a:custGeom>
              <a:avLst/>
              <a:gdLst>
                <a:gd name="T0" fmla="*/ 19 w 29"/>
                <a:gd name="T1" fmla="*/ 0 h 11"/>
                <a:gd name="T2" fmla="*/ 29 w 29"/>
                <a:gd name="T3" fmla="*/ 6 h 11"/>
                <a:gd name="T4" fmla="*/ 14 w 29"/>
                <a:gd name="T5" fmla="*/ 11 h 11"/>
                <a:gd name="T6" fmla="*/ 1 w 29"/>
                <a:gd name="T7" fmla="*/ 5 h 11"/>
                <a:gd name="T8" fmla="*/ 19 w 29"/>
                <a:gd name="T9" fmla="*/ 0 h 11"/>
              </a:gdLst>
              <a:ahLst/>
              <a:cxnLst>
                <a:cxn ang="0">
                  <a:pos x="T0" y="T1"/>
                </a:cxn>
                <a:cxn ang="0">
                  <a:pos x="T2" y="T3"/>
                </a:cxn>
                <a:cxn ang="0">
                  <a:pos x="T4" y="T5"/>
                </a:cxn>
                <a:cxn ang="0">
                  <a:pos x="T6" y="T7"/>
                </a:cxn>
                <a:cxn ang="0">
                  <a:pos x="T8" y="T9"/>
                </a:cxn>
              </a:cxnLst>
              <a:rect l="0" t="0" r="r" b="b"/>
              <a:pathLst>
                <a:path w="28" h="11">
                  <a:moveTo>
                    <a:pt x="19" y="0"/>
                  </a:moveTo>
                  <a:cubicBezTo>
                    <a:pt x="24" y="0"/>
                    <a:pt x="28" y="3"/>
                    <a:pt x="29" y="6"/>
                  </a:cubicBezTo>
                  <a:cubicBezTo>
                    <a:pt x="29" y="10"/>
                    <a:pt x="21" y="11"/>
                    <a:pt x="14" y="11"/>
                  </a:cubicBezTo>
                  <a:cubicBezTo>
                    <a:pt x="6" y="11"/>
                    <a:pt x="0" y="9"/>
                    <a:pt x="1" y="5"/>
                  </a:cubicBezTo>
                  <a:cubicBezTo>
                    <a:pt x="1" y="2"/>
                    <a:pt x="6" y="0"/>
                    <a:pt x="19"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3" name="Freeform 166">
              <a:extLst>
                <a:ext uri="{FF2B5EF4-FFF2-40B4-BE49-F238E27FC236}">
                  <a16:creationId xmlns:a16="http://schemas.microsoft.com/office/drawing/2014/main" id="{1C6724A3-636E-EB1F-76D0-F186B9B1E854}"/>
                </a:ext>
              </a:extLst>
            </p:cNvPr>
            <p:cNvSpPr/>
            <p:nvPr/>
          </p:nvSpPr>
          <p:spPr bwMode="auto">
            <a:xfrm rot="10800000">
              <a:off x="3965575" y="-26987"/>
              <a:ext cx="92075" cy="42863"/>
            </a:xfrm>
            <a:custGeom>
              <a:avLst/>
              <a:gdLst>
                <a:gd name="T0" fmla="*/ 16 w 29"/>
                <a:gd name="T1" fmla="*/ 11 h 11"/>
                <a:gd name="T2" fmla="*/ 1 w 29"/>
                <a:gd name="T3" fmla="*/ 6 h 11"/>
                <a:gd name="T4" fmla="*/ 14 w 29"/>
                <a:gd name="T5" fmla="*/ 0 h 11"/>
                <a:gd name="T6" fmla="*/ 29 w 29"/>
                <a:gd name="T7" fmla="*/ 6 h 11"/>
                <a:gd name="T8" fmla="*/ 16 w 29"/>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7" y="11"/>
                    <a:pt x="2" y="10"/>
                    <a:pt x="1" y="6"/>
                  </a:cubicBezTo>
                  <a:cubicBezTo>
                    <a:pt x="0" y="3"/>
                    <a:pt x="6" y="0"/>
                    <a:pt x="14" y="0"/>
                  </a:cubicBezTo>
                  <a:cubicBezTo>
                    <a:pt x="22" y="0"/>
                    <a:pt x="28" y="2"/>
                    <a:pt x="29" y="6"/>
                  </a:cubicBezTo>
                  <a:cubicBezTo>
                    <a:pt x="29" y="9"/>
                    <a:pt x="25" y="11"/>
                    <a:pt x="16"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4" name="Freeform 167">
              <a:extLst>
                <a:ext uri="{FF2B5EF4-FFF2-40B4-BE49-F238E27FC236}">
                  <a16:creationId xmlns:a16="http://schemas.microsoft.com/office/drawing/2014/main" id="{4659ADE4-C36D-1795-B7D0-F392D0D17566}"/>
                </a:ext>
              </a:extLst>
            </p:cNvPr>
            <p:cNvSpPr/>
            <p:nvPr/>
          </p:nvSpPr>
          <p:spPr bwMode="auto">
            <a:xfrm rot="10800000">
              <a:off x="3517900" y="-30162"/>
              <a:ext cx="88900" cy="42863"/>
            </a:xfrm>
            <a:custGeom>
              <a:avLst/>
              <a:gdLst>
                <a:gd name="T0" fmla="*/ 28 w 28"/>
                <a:gd name="T1" fmla="*/ 5 h 11"/>
                <a:gd name="T2" fmla="*/ 14 w 28"/>
                <a:gd name="T3" fmla="*/ 11 h 11"/>
                <a:gd name="T4" fmla="*/ 0 w 28"/>
                <a:gd name="T5" fmla="*/ 6 h 11"/>
                <a:gd name="T6" fmla="*/ 15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7" y="8"/>
                    <a:pt x="22" y="11"/>
                    <a:pt x="14" y="11"/>
                  </a:cubicBezTo>
                  <a:cubicBezTo>
                    <a:pt x="6" y="11"/>
                    <a:pt x="0" y="9"/>
                    <a:pt x="0" y="6"/>
                  </a:cubicBezTo>
                  <a:cubicBezTo>
                    <a:pt x="0" y="2"/>
                    <a:pt x="6" y="0"/>
                    <a:pt x="15" y="0"/>
                  </a:cubicBezTo>
                  <a:cubicBezTo>
                    <a:pt x="23" y="0"/>
                    <a:pt x="28" y="2"/>
                    <a:pt x="28"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5" name="Freeform 168">
              <a:extLst>
                <a:ext uri="{FF2B5EF4-FFF2-40B4-BE49-F238E27FC236}">
                  <a16:creationId xmlns:a16="http://schemas.microsoft.com/office/drawing/2014/main" id="{35D787ED-67E2-E2BD-0A96-7E92B8DC1D20}"/>
                </a:ext>
              </a:extLst>
            </p:cNvPr>
            <p:cNvSpPr/>
            <p:nvPr/>
          </p:nvSpPr>
          <p:spPr bwMode="auto">
            <a:xfrm rot="10800000">
              <a:off x="8683625" y="155575"/>
              <a:ext cx="88900" cy="39688"/>
            </a:xfrm>
            <a:custGeom>
              <a:avLst/>
              <a:gdLst>
                <a:gd name="T0" fmla="*/ 12 w 28"/>
                <a:gd name="T1" fmla="*/ 0 h 10"/>
                <a:gd name="T2" fmla="*/ 28 w 28"/>
                <a:gd name="T3" fmla="*/ 5 h 10"/>
                <a:gd name="T4" fmla="*/ 15 w 28"/>
                <a:gd name="T5" fmla="*/ 10 h 10"/>
                <a:gd name="T6" fmla="*/ 0 w 28"/>
                <a:gd name="T7" fmla="*/ 5 h 10"/>
                <a:gd name="T8" fmla="*/ 12 w 28"/>
                <a:gd name="T9" fmla="*/ 0 h 10"/>
              </a:gdLst>
              <a:ahLst/>
              <a:cxnLst>
                <a:cxn ang="0">
                  <a:pos x="T0" y="T1"/>
                </a:cxn>
                <a:cxn ang="0">
                  <a:pos x="T2" y="T3"/>
                </a:cxn>
                <a:cxn ang="0">
                  <a:pos x="T4" y="T5"/>
                </a:cxn>
                <a:cxn ang="0">
                  <a:pos x="T6" y="T7"/>
                </a:cxn>
                <a:cxn ang="0">
                  <a:pos x="T8" y="T9"/>
                </a:cxn>
              </a:cxnLst>
              <a:rect l="0" t="0" r="r" b="b"/>
              <a:pathLst>
                <a:path w="28" h="10">
                  <a:moveTo>
                    <a:pt x="12" y="0"/>
                  </a:moveTo>
                  <a:cubicBezTo>
                    <a:pt x="23" y="0"/>
                    <a:pt x="28" y="1"/>
                    <a:pt x="28" y="5"/>
                  </a:cubicBezTo>
                  <a:cubicBezTo>
                    <a:pt x="28" y="8"/>
                    <a:pt x="23" y="10"/>
                    <a:pt x="15" y="10"/>
                  </a:cubicBezTo>
                  <a:cubicBezTo>
                    <a:pt x="6" y="10"/>
                    <a:pt x="0" y="8"/>
                    <a:pt x="0" y="5"/>
                  </a:cubicBezTo>
                  <a:cubicBezTo>
                    <a:pt x="0" y="1"/>
                    <a:pt x="6" y="0"/>
                    <a:pt x="12"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6" name="Freeform 169">
              <a:extLst>
                <a:ext uri="{FF2B5EF4-FFF2-40B4-BE49-F238E27FC236}">
                  <a16:creationId xmlns:a16="http://schemas.microsoft.com/office/drawing/2014/main" id="{072B6D64-841C-4EF3-9D61-719482DE4E6D}"/>
                </a:ext>
              </a:extLst>
            </p:cNvPr>
            <p:cNvSpPr/>
            <p:nvPr/>
          </p:nvSpPr>
          <p:spPr bwMode="auto">
            <a:xfrm rot="10800000">
              <a:off x="3063875" y="-30162"/>
              <a:ext cx="92075" cy="42863"/>
            </a:xfrm>
            <a:custGeom>
              <a:avLst/>
              <a:gdLst>
                <a:gd name="T0" fmla="*/ 1 w 29"/>
                <a:gd name="T1" fmla="*/ 5 h 11"/>
                <a:gd name="T2" fmla="*/ 14 w 29"/>
                <a:gd name="T3" fmla="*/ 0 h 11"/>
                <a:gd name="T4" fmla="*/ 28 w 29"/>
                <a:gd name="T5" fmla="*/ 6 h 11"/>
                <a:gd name="T6" fmla="*/ 13 w 29"/>
                <a:gd name="T7" fmla="*/ 11 h 11"/>
                <a:gd name="T8" fmla="*/ 1 w 29"/>
                <a:gd name="T9" fmla="*/ 5 h 11"/>
              </a:gdLst>
              <a:ahLst/>
              <a:cxnLst>
                <a:cxn ang="0">
                  <a:pos x="T0" y="T1"/>
                </a:cxn>
                <a:cxn ang="0">
                  <a:pos x="T2" y="T3"/>
                </a:cxn>
                <a:cxn ang="0">
                  <a:pos x="T4" y="T5"/>
                </a:cxn>
                <a:cxn ang="0">
                  <a:pos x="T6" y="T7"/>
                </a:cxn>
                <a:cxn ang="0">
                  <a:pos x="T8" y="T9"/>
                </a:cxn>
              </a:cxnLst>
              <a:rect l="0" t="0" r="r" b="b"/>
              <a:pathLst>
                <a:path w="28" h="11">
                  <a:moveTo>
                    <a:pt x="1" y="5"/>
                  </a:moveTo>
                  <a:cubicBezTo>
                    <a:pt x="0" y="2"/>
                    <a:pt x="6" y="0"/>
                    <a:pt x="14" y="0"/>
                  </a:cubicBezTo>
                  <a:cubicBezTo>
                    <a:pt x="22" y="0"/>
                    <a:pt x="29" y="2"/>
                    <a:pt x="28" y="6"/>
                  </a:cubicBezTo>
                  <a:cubicBezTo>
                    <a:pt x="28" y="9"/>
                    <a:pt x="23" y="11"/>
                    <a:pt x="13" y="11"/>
                  </a:cubicBezTo>
                  <a:cubicBezTo>
                    <a:pt x="4" y="11"/>
                    <a:pt x="1" y="9"/>
                    <a:pt x="1"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7" name="Freeform 170">
              <a:extLst>
                <a:ext uri="{FF2B5EF4-FFF2-40B4-BE49-F238E27FC236}">
                  <a16:creationId xmlns:a16="http://schemas.microsoft.com/office/drawing/2014/main" id="{FB5B7EC0-F4D2-D40C-44FC-466566F856F9}"/>
                </a:ext>
              </a:extLst>
            </p:cNvPr>
            <p:cNvSpPr/>
            <p:nvPr/>
          </p:nvSpPr>
          <p:spPr bwMode="auto">
            <a:xfrm rot="10800000">
              <a:off x="4073525" y="-14287"/>
              <a:ext cx="92075" cy="38100"/>
            </a:xfrm>
            <a:custGeom>
              <a:avLst/>
              <a:gdLst>
                <a:gd name="T0" fmla="*/ 16 w 29"/>
                <a:gd name="T1" fmla="*/ 10 h 10"/>
                <a:gd name="T2" fmla="*/ 1 w 29"/>
                <a:gd name="T3" fmla="*/ 4 h 10"/>
                <a:gd name="T4" fmla="*/ 15 w 29"/>
                <a:gd name="T5" fmla="*/ 0 h 10"/>
                <a:gd name="T6" fmla="*/ 29 w 29"/>
                <a:gd name="T7" fmla="*/ 5 h 10"/>
                <a:gd name="T8" fmla="*/ 16 w 29"/>
                <a:gd name="T9" fmla="*/ 10 h 10"/>
              </a:gdLst>
              <a:ahLst/>
              <a:cxnLst>
                <a:cxn ang="0">
                  <a:pos x="T0" y="T1"/>
                </a:cxn>
                <a:cxn ang="0">
                  <a:pos x="T2" y="T3"/>
                </a:cxn>
                <a:cxn ang="0">
                  <a:pos x="T4" y="T5"/>
                </a:cxn>
                <a:cxn ang="0">
                  <a:pos x="T6" y="T7"/>
                </a:cxn>
                <a:cxn ang="0">
                  <a:pos x="T8" y="T9"/>
                </a:cxn>
              </a:cxnLst>
              <a:rect l="0" t="0" r="r" b="b"/>
              <a:pathLst>
                <a:path w="28" h="10">
                  <a:moveTo>
                    <a:pt x="16" y="10"/>
                  </a:moveTo>
                  <a:cubicBezTo>
                    <a:pt x="6" y="10"/>
                    <a:pt x="0" y="8"/>
                    <a:pt x="1" y="4"/>
                  </a:cubicBezTo>
                  <a:cubicBezTo>
                    <a:pt x="1" y="1"/>
                    <a:pt x="6" y="0"/>
                    <a:pt x="15" y="0"/>
                  </a:cubicBezTo>
                  <a:cubicBezTo>
                    <a:pt x="24" y="0"/>
                    <a:pt x="29" y="1"/>
                    <a:pt x="29" y="5"/>
                  </a:cubicBezTo>
                  <a:cubicBezTo>
                    <a:pt x="29" y="8"/>
                    <a:pt x="23" y="10"/>
                    <a:pt x="16"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8" name="Freeform 171">
              <a:extLst>
                <a:ext uri="{FF2B5EF4-FFF2-40B4-BE49-F238E27FC236}">
                  <a16:creationId xmlns:a16="http://schemas.microsoft.com/office/drawing/2014/main" id="{A7E69D5B-18E7-A98B-F1B5-DF77EA05839B}"/>
                </a:ext>
              </a:extLst>
            </p:cNvPr>
            <p:cNvSpPr/>
            <p:nvPr/>
          </p:nvSpPr>
          <p:spPr bwMode="auto">
            <a:xfrm rot="10800000">
              <a:off x="4527550" y="-14287"/>
              <a:ext cx="88900" cy="46038"/>
            </a:xfrm>
            <a:custGeom>
              <a:avLst/>
              <a:gdLst>
                <a:gd name="T0" fmla="*/ 28 w 28"/>
                <a:gd name="T1" fmla="*/ 6 h 12"/>
                <a:gd name="T2" fmla="*/ 15 w 28"/>
                <a:gd name="T3" fmla="*/ 11 h 12"/>
                <a:gd name="T4" fmla="*/ 1 w 28"/>
                <a:gd name="T5" fmla="*/ 6 h 12"/>
                <a:gd name="T6" fmla="*/ 14 w 28"/>
                <a:gd name="T7" fmla="*/ 0 h 12"/>
                <a:gd name="T8" fmla="*/ 28 w 28"/>
                <a:gd name="T9" fmla="*/ 6 h 12"/>
              </a:gdLst>
              <a:ahLst/>
              <a:cxnLst>
                <a:cxn ang="0">
                  <a:pos x="T0" y="T1"/>
                </a:cxn>
                <a:cxn ang="0">
                  <a:pos x="T2" y="T3"/>
                </a:cxn>
                <a:cxn ang="0">
                  <a:pos x="T4" y="T5"/>
                </a:cxn>
                <a:cxn ang="0">
                  <a:pos x="T6" y="T7"/>
                </a:cxn>
                <a:cxn ang="0">
                  <a:pos x="T8" y="T9"/>
                </a:cxn>
              </a:cxnLst>
              <a:rect l="0" t="0" r="r" b="b"/>
              <a:pathLst>
                <a:path w="28" h="12">
                  <a:moveTo>
                    <a:pt x="28" y="6"/>
                  </a:moveTo>
                  <a:cubicBezTo>
                    <a:pt x="27" y="10"/>
                    <a:pt x="24" y="12"/>
                    <a:pt x="15" y="11"/>
                  </a:cubicBezTo>
                  <a:cubicBezTo>
                    <a:pt x="8" y="11"/>
                    <a:pt x="0" y="10"/>
                    <a:pt x="1" y="6"/>
                  </a:cubicBezTo>
                  <a:cubicBezTo>
                    <a:pt x="2" y="3"/>
                    <a:pt x="5" y="1"/>
                    <a:pt x="14" y="0"/>
                  </a:cubicBezTo>
                  <a:cubicBezTo>
                    <a:pt x="24" y="0"/>
                    <a:pt x="28" y="3"/>
                    <a:pt x="28"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9" name="Freeform 172">
              <a:extLst>
                <a:ext uri="{FF2B5EF4-FFF2-40B4-BE49-F238E27FC236}">
                  <a16:creationId xmlns:a16="http://schemas.microsoft.com/office/drawing/2014/main" id="{F7D2D7B8-9756-5A5D-C5BA-58358653D550}"/>
                </a:ext>
              </a:extLst>
            </p:cNvPr>
            <p:cNvSpPr/>
            <p:nvPr/>
          </p:nvSpPr>
          <p:spPr bwMode="auto">
            <a:xfrm rot="10800000">
              <a:off x="8826500" y="179387"/>
              <a:ext cx="92075" cy="42863"/>
            </a:xfrm>
            <a:custGeom>
              <a:avLst/>
              <a:gdLst>
                <a:gd name="T0" fmla="*/ 29 w 29"/>
                <a:gd name="T1" fmla="*/ 5 h 11"/>
                <a:gd name="T2" fmla="*/ 17 w 29"/>
                <a:gd name="T3" fmla="*/ 11 h 11"/>
                <a:gd name="T4" fmla="*/ 0 w 29"/>
                <a:gd name="T5" fmla="*/ 5 h 11"/>
                <a:gd name="T6" fmla="*/ 13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7" y="8"/>
                    <a:pt x="24" y="11"/>
                    <a:pt x="17" y="11"/>
                  </a:cubicBezTo>
                  <a:cubicBezTo>
                    <a:pt x="9" y="10"/>
                    <a:pt x="0" y="9"/>
                    <a:pt x="0" y="5"/>
                  </a:cubicBezTo>
                  <a:cubicBezTo>
                    <a:pt x="0" y="2"/>
                    <a:pt x="4" y="0"/>
                    <a:pt x="13" y="0"/>
                  </a:cubicBezTo>
                  <a:cubicBezTo>
                    <a:pt x="22" y="0"/>
                    <a:pt x="26" y="2"/>
                    <a:pt x="29"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0" name="Freeform 173">
              <a:extLst>
                <a:ext uri="{FF2B5EF4-FFF2-40B4-BE49-F238E27FC236}">
                  <a16:creationId xmlns:a16="http://schemas.microsoft.com/office/drawing/2014/main" id="{4CA519BC-3F3A-8879-4A23-4D4F07F9C2F5}"/>
                </a:ext>
              </a:extLst>
            </p:cNvPr>
            <p:cNvSpPr/>
            <p:nvPr/>
          </p:nvSpPr>
          <p:spPr bwMode="auto">
            <a:xfrm rot="10800000">
              <a:off x="1685925" y="12700"/>
              <a:ext cx="92075" cy="42863"/>
            </a:xfrm>
            <a:custGeom>
              <a:avLst/>
              <a:gdLst>
                <a:gd name="T0" fmla="*/ 29 w 29"/>
                <a:gd name="T1" fmla="*/ 5 h 11"/>
                <a:gd name="T2" fmla="*/ 15 w 29"/>
                <a:gd name="T3" fmla="*/ 11 h 11"/>
                <a:gd name="T4" fmla="*/ 1 w 29"/>
                <a:gd name="T5" fmla="*/ 5 h 11"/>
                <a:gd name="T6" fmla="*/ 14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7" y="9"/>
                    <a:pt x="23" y="11"/>
                    <a:pt x="15" y="11"/>
                  </a:cubicBezTo>
                  <a:cubicBezTo>
                    <a:pt x="6" y="11"/>
                    <a:pt x="0" y="8"/>
                    <a:pt x="1" y="5"/>
                  </a:cubicBezTo>
                  <a:cubicBezTo>
                    <a:pt x="1" y="2"/>
                    <a:pt x="7" y="0"/>
                    <a:pt x="14" y="0"/>
                  </a:cubicBezTo>
                  <a:cubicBezTo>
                    <a:pt x="23" y="0"/>
                    <a:pt x="27" y="2"/>
                    <a:pt x="29"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1" name="Freeform 174">
              <a:extLst>
                <a:ext uri="{FF2B5EF4-FFF2-40B4-BE49-F238E27FC236}">
                  <a16:creationId xmlns:a16="http://schemas.microsoft.com/office/drawing/2014/main" id="{84FDF1DE-A207-7415-3CCC-6E37D561D48D}"/>
                </a:ext>
              </a:extLst>
            </p:cNvPr>
            <p:cNvSpPr/>
            <p:nvPr/>
          </p:nvSpPr>
          <p:spPr bwMode="auto">
            <a:xfrm rot="10800000">
              <a:off x="4391025" y="23813"/>
              <a:ext cx="92075" cy="42863"/>
            </a:xfrm>
            <a:custGeom>
              <a:avLst/>
              <a:gdLst>
                <a:gd name="T0" fmla="*/ 17 w 29"/>
                <a:gd name="T1" fmla="*/ 11 h 11"/>
                <a:gd name="T2" fmla="*/ 1 w 29"/>
                <a:gd name="T3" fmla="*/ 5 h 11"/>
                <a:gd name="T4" fmla="*/ 14 w 29"/>
                <a:gd name="T5" fmla="*/ 0 h 11"/>
                <a:gd name="T6" fmla="*/ 29 w 29"/>
                <a:gd name="T7" fmla="*/ 5 h 11"/>
                <a:gd name="T8" fmla="*/ 17 w 29"/>
                <a:gd name="T9" fmla="*/ 11 h 11"/>
              </a:gdLst>
              <a:ahLst/>
              <a:cxnLst>
                <a:cxn ang="0">
                  <a:pos x="T0" y="T1"/>
                </a:cxn>
                <a:cxn ang="0">
                  <a:pos x="T2" y="T3"/>
                </a:cxn>
                <a:cxn ang="0">
                  <a:pos x="T4" y="T5"/>
                </a:cxn>
                <a:cxn ang="0">
                  <a:pos x="T6" y="T7"/>
                </a:cxn>
                <a:cxn ang="0">
                  <a:pos x="T8" y="T9"/>
                </a:cxn>
              </a:cxnLst>
              <a:rect l="0" t="0" r="r" b="b"/>
              <a:pathLst>
                <a:path w="28" h="11">
                  <a:moveTo>
                    <a:pt x="17" y="11"/>
                  </a:moveTo>
                  <a:cubicBezTo>
                    <a:pt x="5" y="11"/>
                    <a:pt x="1" y="8"/>
                    <a:pt x="1" y="5"/>
                  </a:cubicBezTo>
                  <a:cubicBezTo>
                    <a:pt x="0" y="2"/>
                    <a:pt x="6" y="1"/>
                    <a:pt x="14" y="0"/>
                  </a:cubicBezTo>
                  <a:cubicBezTo>
                    <a:pt x="22" y="0"/>
                    <a:pt x="28" y="2"/>
                    <a:pt x="29" y="5"/>
                  </a:cubicBezTo>
                  <a:cubicBezTo>
                    <a:pt x="29" y="9"/>
                    <a:pt x="23" y="10"/>
                    <a:pt x="17"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2" name="Freeform 175">
              <a:extLst>
                <a:ext uri="{FF2B5EF4-FFF2-40B4-BE49-F238E27FC236}">
                  <a16:creationId xmlns:a16="http://schemas.microsoft.com/office/drawing/2014/main" id="{BC281CC1-E1B4-A9F0-10C2-6E9E83FC0532}"/>
                </a:ext>
              </a:extLst>
            </p:cNvPr>
            <p:cNvSpPr/>
            <p:nvPr/>
          </p:nvSpPr>
          <p:spPr bwMode="auto">
            <a:xfrm rot="10800000">
              <a:off x="3171825" y="-19050"/>
              <a:ext cx="92075" cy="42863"/>
            </a:xfrm>
            <a:custGeom>
              <a:avLst/>
              <a:gdLst>
                <a:gd name="T0" fmla="*/ 16 w 29"/>
                <a:gd name="T1" fmla="*/ 11 h 11"/>
                <a:gd name="T2" fmla="*/ 1 w 29"/>
                <a:gd name="T3" fmla="*/ 5 h 11"/>
                <a:gd name="T4" fmla="*/ 13 w 29"/>
                <a:gd name="T5" fmla="*/ 1 h 11"/>
                <a:gd name="T6" fmla="*/ 29 w 29"/>
                <a:gd name="T7" fmla="*/ 5 h 11"/>
                <a:gd name="T8" fmla="*/ 16 w 29"/>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6" y="11"/>
                    <a:pt x="1" y="9"/>
                    <a:pt x="1" y="5"/>
                  </a:cubicBezTo>
                  <a:cubicBezTo>
                    <a:pt x="0" y="2"/>
                    <a:pt x="6" y="1"/>
                    <a:pt x="13" y="1"/>
                  </a:cubicBezTo>
                  <a:cubicBezTo>
                    <a:pt x="21" y="0"/>
                    <a:pt x="28" y="2"/>
                    <a:pt x="29" y="5"/>
                  </a:cubicBezTo>
                  <a:cubicBezTo>
                    <a:pt x="29" y="8"/>
                    <a:pt x="25" y="11"/>
                    <a:pt x="16"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3" name="Freeform 176">
              <a:extLst>
                <a:ext uri="{FF2B5EF4-FFF2-40B4-BE49-F238E27FC236}">
                  <a16:creationId xmlns:a16="http://schemas.microsoft.com/office/drawing/2014/main" id="{A4635633-817F-B944-016C-FE076D73E03A}"/>
                </a:ext>
              </a:extLst>
            </p:cNvPr>
            <p:cNvSpPr/>
            <p:nvPr/>
          </p:nvSpPr>
          <p:spPr bwMode="auto">
            <a:xfrm rot="10800000">
              <a:off x="11896725" y="388937"/>
              <a:ext cx="82550" cy="42863"/>
            </a:xfrm>
            <a:custGeom>
              <a:avLst/>
              <a:gdLst>
                <a:gd name="T0" fmla="*/ 26 w 26"/>
                <a:gd name="T1" fmla="*/ 4 h 11"/>
                <a:gd name="T2" fmla="*/ 13 w 26"/>
                <a:gd name="T3" fmla="*/ 11 h 11"/>
                <a:gd name="T4" fmla="*/ 0 w 26"/>
                <a:gd name="T5" fmla="*/ 6 h 11"/>
                <a:gd name="T6" fmla="*/ 13 w 26"/>
                <a:gd name="T7" fmla="*/ 0 h 11"/>
                <a:gd name="T8" fmla="*/ 26 w 26"/>
                <a:gd name="T9" fmla="*/ 4 h 11"/>
              </a:gdLst>
              <a:ahLst/>
              <a:cxnLst>
                <a:cxn ang="0">
                  <a:pos x="T0" y="T1"/>
                </a:cxn>
                <a:cxn ang="0">
                  <a:pos x="T2" y="T3"/>
                </a:cxn>
                <a:cxn ang="0">
                  <a:pos x="T4" y="T5"/>
                </a:cxn>
                <a:cxn ang="0">
                  <a:pos x="T6" y="T7"/>
                </a:cxn>
                <a:cxn ang="0">
                  <a:pos x="T8" y="T9"/>
                </a:cxn>
              </a:cxnLst>
              <a:rect l="0" t="0" r="r" b="b"/>
              <a:pathLst>
                <a:path w="26" h="11">
                  <a:moveTo>
                    <a:pt x="26" y="4"/>
                  </a:moveTo>
                  <a:cubicBezTo>
                    <a:pt x="26" y="9"/>
                    <a:pt x="22" y="11"/>
                    <a:pt x="13" y="11"/>
                  </a:cubicBezTo>
                  <a:cubicBezTo>
                    <a:pt x="4" y="11"/>
                    <a:pt x="0" y="9"/>
                    <a:pt x="0" y="6"/>
                  </a:cubicBezTo>
                  <a:cubicBezTo>
                    <a:pt x="0" y="2"/>
                    <a:pt x="5" y="0"/>
                    <a:pt x="13" y="0"/>
                  </a:cubicBezTo>
                  <a:cubicBezTo>
                    <a:pt x="20" y="0"/>
                    <a:pt x="26" y="2"/>
                    <a:pt x="26"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4" name="Freeform 177">
              <a:extLst>
                <a:ext uri="{FF2B5EF4-FFF2-40B4-BE49-F238E27FC236}">
                  <a16:creationId xmlns:a16="http://schemas.microsoft.com/office/drawing/2014/main" id="{B021826D-669E-9916-B9FB-6FC0574E1E31}"/>
                </a:ext>
              </a:extLst>
            </p:cNvPr>
            <p:cNvSpPr/>
            <p:nvPr/>
          </p:nvSpPr>
          <p:spPr bwMode="auto">
            <a:xfrm rot="10800000">
              <a:off x="4178300" y="0"/>
              <a:ext cx="85725" cy="42863"/>
            </a:xfrm>
            <a:custGeom>
              <a:avLst/>
              <a:gdLst>
                <a:gd name="T0" fmla="*/ 26 w 27"/>
                <a:gd name="T1" fmla="*/ 5 h 11"/>
                <a:gd name="T2" fmla="*/ 13 w 27"/>
                <a:gd name="T3" fmla="*/ 11 h 11"/>
                <a:gd name="T4" fmla="*/ 0 w 27"/>
                <a:gd name="T5" fmla="*/ 5 h 11"/>
                <a:gd name="T6" fmla="*/ 13 w 27"/>
                <a:gd name="T7" fmla="*/ 0 h 11"/>
                <a:gd name="T8" fmla="*/ 26 w 27"/>
                <a:gd name="T9" fmla="*/ 5 h 11"/>
              </a:gdLst>
              <a:ahLst/>
              <a:cxnLst>
                <a:cxn ang="0">
                  <a:pos x="T0" y="T1"/>
                </a:cxn>
                <a:cxn ang="0">
                  <a:pos x="T2" y="T3"/>
                </a:cxn>
                <a:cxn ang="0">
                  <a:pos x="T4" y="T5"/>
                </a:cxn>
                <a:cxn ang="0">
                  <a:pos x="T6" y="T7"/>
                </a:cxn>
                <a:cxn ang="0">
                  <a:pos x="T8" y="T9"/>
                </a:cxn>
              </a:cxnLst>
              <a:rect l="0" t="0" r="r" b="b"/>
              <a:pathLst>
                <a:path w="27" h="11">
                  <a:moveTo>
                    <a:pt x="26" y="5"/>
                  </a:moveTo>
                  <a:cubicBezTo>
                    <a:pt x="26" y="9"/>
                    <a:pt x="22" y="11"/>
                    <a:pt x="13" y="11"/>
                  </a:cubicBezTo>
                  <a:cubicBezTo>
                    <a:pt x="3" y="11"/>
                    <a:pt x="0" y="9"/>
                    <a:pt x="0" y="5"/>
                  </a:cubicBezTo>
                  <a:cubicBezTo>
                    <a:pt x="0" y="2"/>
                    <a:pt x="6" y="0"/>
                    <a:pt x="13" y="0"/>
                  </a:cubicBezTo>
                  <a:cubicBezTo>
                    <a:pt x="21" y="0"/>
                    <a:pt x="27" y="2"/>
                    <a:pt x="26"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5" name="Freeform 178">
              <a:extLst>
                <a:ext uri="{FF2B5EF4-FFF2-40B4-BE49-F238E27FC236}">
                  <a16:creationId xmlns:a16="http://schemas.microsoft.com/office/drawing/2014/main" id="{180062B7-972B-4930-F4D2-944DDCA70A87}"/>
                </a:ext>
              </a:extLst>
            </p:cNvPr>
            <p:cNvSpPr/>
            <p:nvPr/>
          </p:nvSpPr>
          <p:spPr bwMode="auto">
            <a:xfrm rot="10800000">
              <a:off x="8134350" y="101600"/>
              <a:ext cx="200025" cy="26988"/>
            </a:xfrm>
            <a:custGeom>
              <a:avLst/>
              <a:gdLst>
                <a:gd name="T0" fmla="*/ 11 w 63"/>
                <a:gd name="T1" fmla="*/ 0 h 7"/>
                <a:gd name="T2" fmla="*/ 63 w 63"/>
                <a:gd name="T3" fmla="*/ 3 h 7"/>
                <a:gd name="T4" fmla="*/ 29 w 63"/>
                <a:gd name="T5" fmla="*/ 2 h 7"/>
                <a:gd name="T6" fmla="*/ 24 w 63"/>
                <a:gd name="T7" fmla="*/ 6 h 7"/>
                <a:gd name="T8" fmla="*/ 2 w 63"/>
                <a:gd name="T9" fmla="*/ 6 h 7"/>
                <a:gd name="T10" fmla="*/ 3 w 63"/>
                <a:gd name="T11" fmla="*/ 3 h 7"/>
                <a:gd name="T12" fmla="*/ 11 w 6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2" h="7">
                  <a:moveTo>
                    <a:pt x="11" y="0"/>
                  </a:moveTo>
                  <a:cubicBezTo>
                    <a:pt x="28" y="1"/>
                    <a:pt x="46" y="2"/>
                    <a:pt x="63" y="3"/>
                  </a:cubicBezTo>
                  <a:cubicBezTo>
                    <a:pt x="51" y="6"/>
                    <a:pt x="38" y="7"/>
                    <a:pt x="29" y="2"/>
                  </a:cubicBezTo>
                  <a:cubicBezTo>
                    <a:pt x="21" y="3"/>
                    <a:pt x="32" y="6"/>
                    <a:pt x="24" y="6"/>
                  </a:cubicBezTo>
                  <a:cubicBezTo>
                    <a:pt x="17" y="6"/>
                    <a:pt x="9" y="6"/>
                    <a:pt x="2" y="6"/>
                  </a:cubicBezTo>
                  <a:cubicBezTo>
                    <a:pt x="0" y="6"/>
                    <a:pt x="1" y="4"/>
                    <a:pt x="3" y="3"/>
                  </a:cubicBezTo>
                  <a:cubicBezTo>
                    <a:pt x="5" y="2"/>
                    <a:pt x="8" y="1"/>
                    <a:pt x="11" y="0"/>
                  </a:cubicBezTo>
                  <a:close/>
                </a:path>
              </a:pathLst>
            </a:custGeom>
            <a:solidFill>
              <a:srgbClr val="E2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6" name="Freeform 179">
              <a:extLst>
                <a:ext uri="{FF2B5EF4-FFF2-40B4-BE49-F238E27FC236}">
                  <a16:creationId xmlns:a16="http://schemas.microsoft.com/office/drawing/2014/main" id="{9834CC58-46E0-FB78-5BEB-3C96115E5183}"/>
                </a:ext>
              </a:extLst>
            </p:cNvPr>
            <p:cNvSpPr/>
            <p:nvPr/>
          </p:nvSpPr>
          <p:spPr bwMode="auto">
            <a:xfrm rot="10800000">
              <a:off x="1822450" y="-26987"/>
              <a:ext cx="85725" cy="42863"/>
            </a:xfrm>
            <a:custGeom>
              <a:avLst/>
              <a:gdLst>
                <a:gd name="T0" fmla="*/ 1 w 27"/>
                <a:gd name="T1" fmla="*/ 6 h 11"/>
                <a:gd name="T2" fmla="*/ 14 w 27"/>
                <a:gd name="T3" fmla="*/ 0 h 11"/>
                <a:gd name="T4" fmla="*/ 27 w 27"/>
                <a:gd name="T5" fmla="*/ 5 h 11"/>
                <a:gd name="T6" fmla="*/ 13 w 27"/>
                <a:gd name="T7" fmla="*/ 11 h 11"/>
                <a:gd name="T8" fmla="*/ 1 w 27"/>
                <a:gd name="T9" fmla="*/ 6 h 11"/>
              </a:gdLst>
              <a:ahLst/>
              <a:cxnLst>
                <a:cxn ang="0">
                  <a:pos x="T0" y="T1"/>
                </a:cxn>
                <a:cxn ang="0">
                  <a:pos x="T2" y="T3"/>
                </a:cxn>
                <a:cxn ang="0">
                  <a:pos x="T4" y="T5"/>
                </a:cxn>
                <a:cxn ang="0">
                  <a:pos x="T6" y="T7"/>
                </a:cxn>
                <a:cxn ang="0">
                  <a:pos x="T8" y="T9"/>
                </a:cxn>
              </a:cxnLst>
              <a:rect l="0" t="0" r="r" b="b"/>
              <a:pathLst>
                <a:path w="27" h="11">
                  <a:moveTo>
                    <a:pt x="1" y="6"/>
                  </a:moveTo>
                  <a:cubicBezTo>
                    <a:pt x="1" y="2"/>
                    <a:pt x="5" y="0"/>
                    <a:pt x="14" y="0"/>
                  </a:cubicBezTo>
                  <a:cubicBezTo>
                    <a:pt x="22" y="0"/>
                    <a:pt x="27" y="2"/>
                    <a:pt x="27" y="5"/>
                  </a:cubicBezTo>
                  <a:cubicBezTo>
                    <a:pt x="26" y="8"/>
                    <a:pt x="21" y="11"/>
                    <a:pt x="13" y="11"/>
                  </a:cubicBezTo>
                  <a:cubicBezTo>
                    <a:pt x="6" y="11"/>
                    <a:pt x="0" y="9"/>
                    <a:pt x="1"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7" name="Freeform 180">
              <a:extLst>
                <a:ext uri="{FF2B5EF4-FFF2-40B4-BE49-F238E27FC236}">
                  <a16:creationId xmlns:a16="http://schemas.microsoft.com/office/drawing/2014/main" id="{DFAFE360-67BF-6F22-5163-B7DB582123F3}"/>
                </a:ext>
              </a:extLst>
            </p:cNvPr>
            <p:cNvSpPr/>
            <p:nvPr/>
          </p:nvSpPr>
          <p:spPr bwMode="auto">
            <a:xfrm rot="10800000">
              <a:off x="9356725" y="206375"/>
              <a:ext cx="209550" cy="46038"/>
            </a:xfrm>
            <a:custGeom>
              <a:avLst/>
              <a:gdLst>
                <a:gd name="T0" fmla="*/ 0 w 66"/>
                <a:gd name="T1" fmla="*/ 5 h 12"/>
                <a:gd name="T2" fmla="*/ 66 w 66"/>
                <a:gd name="T3" fmla="*/ 0 h 12"/>
                <a:gd name="T4" fmla="*/ 32 w 66"/>
                <a:gd name="T5" fmla="*/ 3 h 12"/>
                <a:gd name="T6" fmla="*/ 0 w 66"/>
                <a:gd name="T7" fmla="*/ 5 h 12"/>
              </a:gdLst>
              <a:ahLst/>
              <a:cxnLst>
                <a:cxn ang="0">
                  <a:pos x="T0" y="T1"/>
                </a:cxn>
                <a:cxn ang="0">
                  <a:pos x="T2" y="T3"/>
                </a:cxn>
                <a:cxn ang="0">
                  <a:pos x="T4" y="T5"/>
                </a:cxn>
                <a:cxn ang="0">
                  <a:pos x="T6" y="T7"/>
                </a:cxn>
              </a:cxnLst>
              <a:rect l="0" t="0" r="r" b="b"/>
              <a:pathLst>
                <a:path w="66" h="12">
                  <a:moveTo>
                    <a:pt x="0" y="5"/>
                  </a:moveTo>
                  <a:cubicBezTo>
                    <a:pt x="22" y="3"/>
                    <a:pt x="44" y="1"/>
                    <a:pt x="66" y="0"/>
                  </a:cubicBezTo>
                  <a:cubicBezTo>
                    <a:pt x="56" y="8"/>
                    <a:pt x="55" y="8"/>
                    <a:pt x="32" y="3"/>
                  </a:cubicBezTo>
                  <a:cubicBezTo>
                    <a:pt x="26" y="11"/>
                    <a:pt x="22" y="12"/>
                    <a:pt x="0" y="5"/>
                  </a:cubicBezTo>
                  <a:close/>
                </a:path>
              </a:pathLst>
            </a:custGeom>
            <a:solidFill>
              <a:srgbClr val="E3B2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8" name="Freeform 181">
              <a:extLst>
                <a:ext uri="{FF2B5EF4-FFF2-40B4-BE49-F238E27FC236}">
                  <a16:creationId xmlns:a16="http://schemas.microsoft.com/office/drawing/2014/main" id="{7573E818-E622-DBE6-AF63-A6A531624B9F}"/>
                </a:ext>
              </a:extLst>
            </p:cNvPr>
            <p:cNvSpPr/>
            <p:nvPr/>
          </p:nvSpPr>
          <p:spPr bwMode="auto">
            <a:xfrm rot="10800000">
              <a:off x="11795125" y="373062"/>
              <a:ext cx="82550" cy="42863"/>
            </a:xfrm>
            <a:custGeom>
              <a:avLst/>
              <a:gdLst>
                <a:gd name="T0" fmla="*/ 11 w 26"/>
                <a:gd name="T1" fmla="*/ 0 h 11"/>
                <a:gd name="T2" fmla="*/ 25 w 26"/>
                <a:gd name="T3" fmla="*/ 4 h 11"/>
                <a:gd name="T4" fmla="*/ 12 w 26"/>
                <a:gd name="T5" fmla="*/ 11 h 11"/>
                <a:gd name="T6" fmla="*/ 0 w 26"/>
                <a:gd name="T7" fmla="*/ 5 h 11"/>
                <a:gd name="T8" fmla="*/ 11 w 26"/>
                <a:gd name="T9" fmla="*/ 0 h 11"/>
              </a:gdLst>
              <a:ahLst/>
              <a:cxnLst>
                <a:cxn ang="0">
                  <a:pos x="T0" y="T1"/>
                </a:cxn>
                <a:cxn ang="0">
                  <a:pos x="T2" y="T3"/>
                </a:cxn>
                <a:cxn ang="0">
                  <a:pos x="T4" y="T5"/>
                </a:cxn>
                <a:cxn ang="0">
                  <a:pos x="T6" y="T7"/>
                </a:cxn>
                <a:cxn ang="0">
                  <a:pos x="T8" y="T9"/>
                </a:cxn>
              </a:cxnLst>
              <a:rect l="0" t="0" r="r" b="b"/>
              <a:pathLst>
                <a:path w="26" h="11">
                  <a:moveTo>
                    <a:pt x="11" y="0"/>
                  </a:moveTo>
                  <a:cubicBezTo>
                    <a:pt x="20" y="0"/>
                    <a:pt x="26" y="1"/>
                    <a:pt x="25" y="4"/>
                  </a:cubicBezTo>
                  <a:cubicBezTo>
                    <a:pt x="24" y="7"/>
                    <a:pt x="20" y="10"/>
                    <a:pt x="12" y="11"/>
                  </a:cubicBezTo>
                  <a:cubicBezTo>
                    <a:pt x="5" y="11"/>
                    <a:pt x="0" y="8"/>
                    <a:pt x="0" y="5"/>
                  </a:cubicBezTo>
                  <a:cubicBezTo>
                    <a:pt x="0" y="2"/>
                    <a:pt x="5" y="0"/>
                    <a:pt x="11" y="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9" name="Freeform 182">
              <a:extLst>
                <a:ext uri="{FF2B5EF4-FFF2-40B4-BE49-F238E27FC236}">
                  <a16:creationId xmlns:a16="http://schemas.microsoft.com/office/drawing/2014/main" id="{2B099C80-67FE-5D4D-E38D-95D4BB089055}"/>
                </a:ext>
              </a:extLst>
            </p:cNvPr>
            <p:cNvSpPr/>
            <p:nvPr/>
          </p:nvSpPr>
          <p:spPr bwMode="auto">
            <a:xfrm rot="10800000">
              <a:off x="1793875" y="23813"/>
              <a:ext cx="95250" cy="38100"/>
            </a:xfrm>
            <a:custGeom>
              <a:avLst/>
              <a:gdLst>
                <a:gd name="T0" fmla="*/ 29 w 30"/>
                <a:gd name="T1" fmla="*/ 5 h 10"/>
                <a:gd name="T2" fmla="*/ 15 w 30"/>
                <a:gd name="T3" fmla="*/ 9 h 10"/>
                <a:gd name="T4" fmla="*/ 2 w 30"/>
                <a:gd name="T5" fmla="*/ 4 h 10"/>
                <a:gd name="T6" fmla="*/ 22 w 30"/>
                <a:gd name="T7" fmla="*/ 1 h 10"/>
                <a:gd name="T8" fmla="*/ 29 w 30"/>
                <a:gd name="T9" fmla="*/ 5 h 10"/>
              </a:gdLst>
              <a:ahLst/>
              <a:cxnLst>
                <a:cxn ang="0">
                  <a:pos x="T0" y="T1"/>
                </a:cxn>
                <a:cxn ang="0">
                  <a:pos x="T2" y="T3"/>
                </a:cxn>
                <a:cxn ang="0">
                  <a:pos x="T4" y="T5"/>
                </a:cxn>
                <a:cxn ang="0">
                  <a:pos x="T6" y="T7"/>
                </a:cxn>
                <a:cxn ang="0">
                  <a:pos x="T8" y="T9"/>
                </a:cxn>
              </a:cxnLst>
              <a:rect l="0" t="0" r="r" b="b"/>
              <a:pathLst>
                <a:path w="30" h="10">
                  <a:moveTo>
                    <a:pt x="29" y="5"/>
                  </a:moveTo>
                  <a:cubicBezTo>
                    <a:pt x="28" y="8"/>
                    <a:pt x="23" y="10"/>
                    <a:pt x="15" y="9"/>
                  </a:cubicBezTo>
                  <a:cubicBezTo>
                    <a:pt x="7" y="9"/>
                    <a:pt x="0" y="7"/>
                    <a:pt x="2" y="4"/>
                  </a:cubicBezTo>
                  <a:cubicBezTo>
                    <a:pt x="4" y="1"/>
                    <a:pt x="14" y="1"/>
                    <a:pt x="22" y="1"/>
                  </a:cubicBezTo>
                  <a:cubicBezTo>
                    <a:pt x="30" y="0"/>
                    <a:pt x="29" y="3"/>
                    <a:pt x="29" y="5"/>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0" name="Freeform 183">
              <a:extLst>
                <a:ext uri="{FF2B5EF4-FFF2-40B4-BE49-F238E27FC236}">
                  <a16:creationId xmlns:a16="http://schemas.microsoft.com/office/drawing/2014/main" id="{2BCB855D-19D3-031D-C0D1-D4D05670A6E3}"/>
                </a:ext>
              </a:extLst>
            </p:cNvPr>
            <p:cNvSpPr/>
            <p:nvPr/>
          </p:nvSpPr>
          <p:spPr bwMode="auto">
            <a:xfrm rot="10800000">
              <a:off x="869950" y="23813"/>
              <a:ext cx="88900" cy="38100"/>
            </a:xfrm>
            <a:custGeom>
              <a:avLst/>
              <a:gdLst>
                <a:gd name="T0" fmla="*/ 11 w 28"/>
                <a:gd name="T1" fmla="*/ 1 h 10"/>
                <a:gd name="T2" fmla="*/ 27 w 28"/>
                <a:gd name="T3" fmla="*/ 4 h 10"/>
                <a:gd name="T4" fmla="*/ 13 w 28"/>
                <a:gd name="T5" fmla="*/ 10 h 10"/>
                <a:gd name="T6" fmla="*/ 0 w 28"/>
                <a:gd name="T7" fmla="*/ 4 h 10"/>
                <a:gd name="T8" fmla="*/ 11 w 28"/>
                <a:gd name="T9" fmla="*/ 1 h 10"/>
              </a:gdLst>
              <a:ahLst/>
              <a:cxnLst>
                <a:cxn ang="0">
                  <a:pos x="T0" y="T1"/>
                </a:cxn>
                <a:cxn ang="0">
                  <a:pos x="T2" y="T3"/>
                </a:cxn>
                <a:cxn ang="0">
                  <a:pos x="T4" y="T5"/>
                </a:cxn>
                <a:cxn ang="0">
                  <a:pos x="T6" y="T7"/>
                </a:cxn>
                <a:cxn ang="0">
                  <a:pos x="T8" y="T9"/>
                </a:cxn>
              </a:cxnLst>
              <a:rect l="0" t="0" r="r" b="b"/>
              <a:pathLst>
                <a:path w="28" h="10">
                  <a:moveTo>
                    <a:pt x="11" y="1"/>
                  </a:moveTo>
                  <a:cubicBezTo>
                    <a:pt x="16" y="2"/>
                    <a:pt x="27" y="0"/>
                    <a:pt x="27" y="4"/>
                  </a:cubicBezTo>
                  <a:cubicBezTo>
                    <a:pt x="28" y="7"/>
                    <a:pt x="22" y="10"/>
                    <a:pt x="13" y="10"/>
                  </a:cubicBezTo>
                  <a:cubicBezTo>
                    <a:pt x="4" y="9"/>
                    <a:pt x="0" y="7"/>
                    <a:pt x="0" y="4"/>
                  </a:cubicBezTo>
                  <a:cubicBezTo>
                    <a:pt x="0" y="2"/>
                    <a:pt x="3" y="0"/>
                    <a:pt x="11" y="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1" name="Freeform 184">
              <a:extLst>
                <a:ext uri="{FF2B5EF4-FFF2-40B4-BE49-F238E27FC236}">
                  <a16:creationId xmlns:a16="http://schemas.microsoft.com/office/drawing/2014/main" id="{3154CC1D-8A03-8749-9AD3-F4C560671E96}"/>
                </a:ext>
              </a:extLst>
            </p:cNvPr>
            <p:cNvSpPr/>
            <p:nvPr/>
          </p:nvSpPr>
          <p:spPr bwMode="auto">
            <a:xfrm rot="10800000">
              <a:off x="3279775" y="-3175"/>
              <a:ext cx="82550" cy="34925"/>
            </a:xfrm>
            <a:custGeom>
              <a:avLst/>
              <a:gdLst>
                <a:gd name="T0" fmla="*/ 25 w 26"/>
                <a:gd name="T1" fmla="*/ 6 h 9"/>
                <a:gd name="T2" fmla="*/ 13 w 26"/>
                <a:gd name="T3" fmla="*/ 9 h 9"/>
                <a:gd name="T4" fmla="*/ 0 w 26"/>
                <a:gd name="T5" fmla="*/ 4 h 9"/>
                <a:gd name="T6" fmla="*/ 14 w 26"/>
                <a:gd name="T7" fmla="*/ 0 h 9"/>
                <a:gd name="T8" fmla="*/ 25 w 26"/>
                <a:gd name="T9" fmla="*/ 6 h 9"/>
              </a:gdLst>
              <a:ahLst/>
              <a:cxnLst>
                <a:cxn ang="0">
                  <a:pos x="T0" y="T1"/>
                </a:cxn>
                <a:cxn ang="0">
                  <a:pos x="T2" y="T3"/>
                </a:cxn>
                <a:cxn ang="0">
                  <a:pos x="T4" y="T5"/>
                </a:cxn>
                <a:cxn ang="0">
                  <a:pos x="T6" y="T7"/>
                </a:cxn>
                <a:cxn ang="0">
                  <a:pos x="T8" y="T9"/>
                </a:cxn>
              </a:cxnLst>
              <a:rect l="0" t="0" r="r" b="b"/>
              <a:pathLst>
                <a:path w="26" h="9">
                  <a:moveTo>
                    <a:pt x="25" y="6"/>
                  </a:moveTo>
                  <a:cubicBezTo>
                    <a:pt x="25" y="8"/>
                    <a:pt x="21" y="9"/>
                    <a:pt x="13" y="9"/>
                  </a:cubicBezTo>
                  <a:cubicBezTo>
                    <a:pt x="4" y="9"/>
                    <a:pt x="0" y="7"/>
                    <a:pt x="0" y="4"/>
                  </a:cubicBezTo>
                  <a:cubicBezTo>
                    <a:pt x="0" y="0"/>
                    <a:pt x="7" y="0"/>
                    <a:pt x="14" y="0"/>
                  </a:cubicBezTo>
                  <a:cubicBezTo>
                    <a:pt x="21" y="0"/>
                    <a:pt x="26" y="1"/>
                    <a:pt x="25" y="6"/>
                  </a:cubicBezTo>
                  <a:close/>
                </a:path>
              </a:pathLst>
            </a:custGeom>
            <a:solidFill>
              <a:srgbClr val="E9B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2" name="Freeform 185">
              <a:extLst>
                <a:ext uri="{FF2B5EF4-FFF2-40B4-BE49-F238E27FC236}">
                  <a16:creationId xmlns:a16="http://schemas.microsoft.com/office/drawing/2014/main" id="{78569CDD-E5F2-C993-2938-6E8D54ADEC86}"/>
                </a:ext>
              </a:extLst>
            </p:cNvPr>
            <p:cNvSpPr/>
            <p:nvPr/>
          </p:nvSpPr>
          <p:spPr bwMode="auto">
            <a:xfrm rot="10800000">
              <a:off x="1222375" y="39688"/>
              <a:ext cx="82550" cy="34925"/>
            </a:xfrm>
            <a:custGeom>
              <a:avLst/>
              <a:gdLst>
                <a:gd name="T0" fmla="*/ 14 w 26"/>
                <a:gd name="T1" fmla="*/ 0 h 9"/>
                <a:gd name="T2" fmla="*/ 26 w 26"/>
                <a:gd name="T3" fmla="*/ 4 h 9"/>
                <a:gd name="T4" fmla="*/ 13 w 26"/>
                <a:gd name="T5" fmla="*/ 9 h 9"/>
                <a:gd name="T6" fmla="*/ 0 w 26"/>
                <a:gd name="T7" fmla="*/ 4 h 9"/>
                <a:gd name="T8" fmla="*/ 14 w 26"/>
                <a:gd name="T9" fmla="*/ 0 h 9"/>
              </a:gdLst>
              <a:ahLst/>
              <a:cxnLst>
                <a:cxn ang="0">
                  <a:pos x="T0" y="T1"/>
                </a:cxn>
                <a:cxn ang="0">
                  <a:pos x="T2" y="T3"/>
                </a:cxn>
                <a:cxn ang="0">
                  <a:pos x="T4" y="T5"/>
                </a:cxn>
                <a:cxn ang="0">
                  <a:pos x="T6" y="T7"/>
                </a:cxn>
                <a:cxn ang="0">
                  <a:pos x="T8" y="T9"/>
                </a:cxn>
              </a:cxnLst>
              <a:rect l="0" t="0" r="r" b="b"/>
              <a:pathLst>
                <a:path w="26" h="9">
                  <a:moveTo>
                    <a:pt x="14" y="0"/>
                  </a:moveTo>
                  <a:cubicBezTo>
                    <a:pt x="21" y="0"/>
                    <a:pt x="26" y="1"/>
                    <a:pt x="26" y="4"/>
                  </a:cubicBezTo>
                  <a:cubicBezTo>
                    <a:pt x="26" y="7"/>
                    <a:pt x="21" y="9"/>
                    <a:pt x="13" y="9"/>
                  </a:cubicBezTo>
                  <a:cubicBezTo>
                    <a:pt x="5" y="9"/>
                    <a:pt x="0" y="7"/>
                    <a:pt x="0" y="4"/>
                  </a:cubicBezTo>
                  <a:cubicBezTo>
                    <a:pt x="0" y="0"/>
                    <a:pt x="6" y="0"/>
                    <a:pt x="14"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3" name="Freeform 186">
              <a:extLst>
                <a:ext uri="{FF2B5EF4-FFF2-40B4-BE49-F238E27FC236}">
                  <a16:creationId xmlns:a16="http://schemas.microsoft.com/office/drawing/2014/main" id="{F99FAB6D-C35B-0D1F-2EBA-3C0B3614D7BA}"/>
                </a:ext>
              </a:extLst>
            </p:cNvPr>
            <p:cNvSpPr/>
            <p:nvPr/>
          </p:nvSpPr>
          <p:spPr bwMode="auto">
            <a:xfrm rot="10800000">
              <a:off x="1450975" y="39688"/>
              <a:ext cx="82550" cy="34925"/>
            </a:xfrm>
            <a:custGeom>
              <a:avLst/>
              <a:gdLst>
                <a:gd name="T0" fmla="*/ 26 w 26"/>
                <a:gd name="T1" fmla="*/ 5 h 9"/>
                <a:gd name="T2" fmla="*/ 14 w 26"/>
                <a:gd name="T3" fmla="*/ 9 h 9"/>
                <a:gd name="T4" fmla="*/ 0 w 26"/>
                <a:gd name="T5" fmla="*/ 4 h 9"/>
                <a:gd name="T6" fmla="*/ 13 w 26"/>
                <a:gd name="T7" fmla="*/ 0 h 9"/>
                <a:gd name="T8" fmla="*/ 26 w 26"/>
                <a:gd name="T9" fmla="*/ 5 h 9"/>
              </a:gdLst>
              <a:ahLst/>
              <a:cxnLst>
                <a:cxn ang="0">
                  <a:pos x="T0" y="T1"/>
                </a:cxn>
                <a:cxn ang="0">
                  <a:pos x="T2" y="T3"/>
                </a:cxn>
                <a:cxn ang="0">
                  <a:pos x="T4" y="T5"/>
                </a:cxn>
                <a:cxn ang="0">
                  <a:pos x="T6" y="T7"/>
                </a:cxn>
                <a:cxn ang="0">
                  <a:pos x="T8" y="T9"/>
                </a:cxn>
              </a:cxnLst>
              <a:rect l="0" t="0" r="r" b="b"/>
              <a:pathLst>
                <a:path w="26" h="9">
                  <a:moveTo>
                    <a:pt x="26" y="5"/>
                  </a:moveTo>
                  <a:cubicBezTo>
                    <a:pt x="26" y="7"/>
                    <a:pt x="22" y="9"/>
                    <a:pt x="14" y="9"/>
                  </a:cubicBezTo>
                  <a:cubicBezTo>
                    <a:pt x="5" y="9"/>
                    <a:pt x="1" y="7"/>
                    <a:pt x="0" y="4"/>
                  </a:cubicBezTo>
                  <a:cubicBezTo>
                    <a:pt x="0" y="1"/>
                    <a:pt x="6" y="0"/>
                    <a:pt x="13" y="0"/>
                  </a:cubicBezTo>
                  <a:cubicBezTo>
                    <a:pt x="20" y="0"/>
                    <a:pt x="26" y="0"/>
                    <a:pt x="26" y="5"/>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4" name="Freeform 187">
              <a:extLst>
                <a:ext uri="{FF2B5EF4-FFF2-40B4-BE49-F238E27FC236}">
                  <a16:creationId xmlns:a16="http://schemas.microsoft.com/office/drawing/2014/main" id="{E1BE22CE-D140-499E-782F-43D2F24FE331}"/>
                </a:ext>
              </a:extLst>
            </p:cNvPr>
            <p:cNvSpPr/>
            <p:nvPr/>
          </p:nvSpPr>
          <p:spPr bwMode="auto">
            <a:xfrm rot="10800000">
              <a:off x="4629150" y="-3175"/>
              <a:ext cx="88900" cy="42863"/>
            </a:xfrm>
            <a:custGeom>
              <a:avLst/>
              <a:gdLst>
                <a:gd name="T0" fmla="*/ 19 w 28"/>
                <a:gd name="T1" fmla="*/ 0 h 11"/>
                <a:gd name="T2" fmla="*/ 28 w 28"/>
                <a:gd name="T3" fmla="*/ 4 h 11"/>
                <a:gd name="T4" fmla="*/ 14 w 28"/>
                <a:gd name="T5" fmla="*/ 10 h 11"/>
                <a:gd name="T6" fmla="*/ 1 w 28"/>
                <a:gd name="T7" fmla="*/ 6 h 11"/>
                <a:gd name="T8" fmla="*/ 19 w 28"/>
                <a:gd name="T9" fmla="*/ 0 h 11"/>
              </a:gdLst>
              <a:ahLst/>
              <a:cxnLst>
                <a:cxn ang="0">
                  <a:pos x="T0" y="T1"/>
                </a:cxn>
                <a:cxn ang="0">
                  <a:pos x="T2" y="T3"/>
                </a:cxn>
                <a:cxn ang="0">
                  <a:pos x="T4" y="T5"/>
                </a:cxn>
                <a:cxn ang="0">
                  <a:pos x="T6" y="T7"/>
                </a:cxn>
                <a:cxn ang="0">
                  <a:pos x="T8" y="T9"/>
                </a:cxn>
              </a:cxnLst>
              <a:rect l="0" t="0" r="r" b="b"/>
              <a:pathLst>
                <a:path w="28" h="11">
                  <a:moveTo>
                    <a:pt x="19" y="0"/>
                  </a:moveTo>
                  <a:cubicBezTo>
                    <a:pt x="26" y="0"/>
                    <a:pt x="28" y="2"/>
                    <a:pt x="28" y="4"/>
                  </a:cubicBezTo>
                  <a:cubicBezTo>
                    <a:pt x="28" y="8"/>
                    <a:pt x="23" y="10"/>
                    <a:pt x="14" y="10"/>
                  </a:cubicBezTo>
                  <a:cubicBezTo>
                    <a:pt x="7" y="11"/>
                    <a:pt x="0" y="8"/>
                    <a:pt x="1" y="6"/>
                  </a:cubicBezTo>
                  <a:cubicBezTo>
                    <a:pt x="2" y="2"/>
                    <a:pt x="13" y="2"/>
                    <a:pt x="19" y="0"/>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5" name="Freeform 188">
              <a:extLst>
                <a:ext uri="{FF2B5EF4-FFF2-40B4-BE49-F238E27FC236}">
                  <a16:creationId xmlns:a16="http://schemas.microsoft.com/office/drawing/2014/main" id="{390E6455-2F32-EF9E-9312-9E7080698884}"/>
                </a:ext>
              </a:extLst>
            </p:cNvPr>
            <p:cNvSpPr/>
            <p:nvPr/>
          </p:nvSpPr>
          <p:spPr bwMode="auto">
            <a:xfrm rot="10800000">
              <a:off x="11852275" y="439737"/>
              <a:ext cx="107950" cy="49213"/>
            </a:xfrm>
            <a:custGeom>
              <a:avLst/>
              <a:gdLst>
                <a:gd name="T0" fmla="*/ 0 w 34"/>
                <a:gd name="T1" fmla="*/ 10 h 13"/>
                <a:gd name="T2" fmla="*/ 34 w 34"/>
                <a:gd name="T3" fmla="*/ 0 h 13"/>
                <a:gd name="T4" fmla="*/ 30 w 34"/>
                <a:gd name="T5" fmla="*/ 5 h 13"/>
                <a:gd name="T6" fmla="*/ 25 w 34"/>
                <a:gd name="T7" fmla="*/ 12 h 13"/>
                <a:gd name="T8" fmla="*/ 6 w 34"/>
                <a:gd name="T9" fmla="*/ 11 h 13"/>
                <a:gd name="T10" fmla="*/ 0 w 34"/>
                <a:gd name="T11" fmla="*/ 10 h 13"/>
              </a:gdLst>
              <a:ahLst/>
              <a:cxnLst>
                <a:cxn ang="0">
                  <a:pos x="T0" y="T1"/>
                </a:cxn>
                <a:cxn ang="0">
                  <a:pos x="T2" y="T3"/>
                </a:cxn>
                <a:cxn ang="0">
                  <a:pos x="T4" y="T5"/>
                </a:cxn>
                <a:cxn ang="0">
                  <a:pos x="T6" y="T7"/>
                </a:cxn>
                <a:cxn ang="0">
                  <a:pos x="T8" y="T9"/>
                </a:cxn>
                <a:cxn ang="0">
                  <a:pos x="T10" y="T11"/>
                </a:cxn>
              </a:cxnLst>
              <a:rect l="0" t="0" r="r" b="b"/>
              <a:pathLst>
                <a:path w="34" h="13">
                  <a:moveTo>
                    <a:pt x="0" y="10"/>
                  </a:moveTo>
                  <a:cubicBezTo>
                    <a:pt x="11" y="7"/>
                    <a:pt x="22" y="3"/>
                    <a:pt x="34" y="0"/>
                  </a:cubicBezTo>
                  <a:cubicBezTo>
                    <a:pt x="33" y="2"/>
                    <a:pt x="28" y="3"/>
                    <a:pt x="30" y="5"/>
                  </a:cubicBezTo>
                  <a:cubicBezTo>
                    <a:pt x="33" y="8"/>
                    <a:pt x="32" y="10"/>
                    <a:pt x="25" y="12"/>
                  </a:cubicBezTo>
                  <a:cubicBezTo>
                    <a:pt x="19" y="13"/>
                    <a:pt x="13" y="13"/>
                    <a:pt x="6" y="11"/>
                  </a:cubicBezTo>
                  <a:cubicBezTo>
                    <a:pt x="5" y="11"/>
                    <a:pt x="2" y="11"/>
                    <a:pt x="0" y="10"/>
                  </a:cubicBezTo>
                  <a:close/>
                </a:path>
              </a:pathLst>
            </a:custGeom>
            <a:solidFill>
              <a:srgbClr val="E2B1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6" name="Freeform 189">
              <a:extLst>
                <a:ext uri="{FF2B5EF4-FFF2-40B4-BE49-F238E27FC236}">
                  <a16:creationId xmlns:a16="http://schemas.microsoft.com/office/drawing/2014/main" id="{BB2042FC-F2CE-19C9-2DB9-D5FA5CB473AB}"/>
                </a:ext>
              </a:extLst>
            </p:cNvPr>
            <p:cNvSpPr/>
            <p:nvPr/>
          </p:nvSpPr>
          <p:spPr bwMode="auto">
            <a:xfrm rot="10800000">
              <a:off x="8874125" y="222250"/>
              <a:ext cx="98425" cy="38100"/>
            </a:xfrm>
            <a:custGeom>
              <a:avLst/>
              <a:gdLst>
                <a:gd name="T0" fmla="*/ 3 w 31"/>
                <a:gd name="T1" fmla="*/ 0 h 10"/>
                <a:gd name="T2" fmla="*/ 31 w 31"/>
                <a:gd name="T3" fmla="*/ 3 h 10"/>
                <a:gd name="T4" fmla="*/ 12 w 31"/>
                <a:gd name="T5" fmla="*/ 9 h 10"/>
                <a:gd name="T6" fmla="*/ 3 w 31"/>
                <a:gd name="T7" fmla="*/ 0 h 10"/>
              </a:gdLst>
              <a:ahLst/>
              <a:cxnLst>
                <a:cxn ang="0">
                  <a:pos x="T0" y="T1"/>
                </a:cxn>
                <a:cxn ang="0">
                  <a:pos x="T2" y="T3"/>
                </a:cxn>
                <a:cxn ang="0">
                  <a:pos x="T4" y="T5"/>
                </a:cxn>
                <a:cxn ang="0">
                  <a:pos x="T6" y="T7"/>
                </a:cxn>
              </a:cxnLst>
              <a:rect l="0" t="0" r="r" b="b"/>
              <a:pathLst>
                <a:path w="31" h="10">
                  <a:moveTo>
                    <a:pt x="3" y="0"/>
                  </a:moveTo>
                  <a:cubicBezTo>
                    <a:pt x="13" y="0"/>
                    <a:pt x="22" y="1"/>
                    <a:pt x="31" y="3"/>
                  </a:cubicBezTo>
                  <a:cubicBezTo>
                    <a:pt x="28" y="6"/>
                    <a:pt x="23" y="10"/>
                    <a:pt x="12" y="9"/>
                  </a:cubicBezTo>
                  <a:cubicBezTo>
                    <a:pt x="0" y="7"/>
                    <a:pt x="3" y="3"/>
                    <a:pt x="3" y="0"/>
                  </a:cubicBezTo>
                  <a:close/>
                </a:path>
              </a:pathLst>
            </a:custGeom>
            <a:solidFill>
              <a:srgbClr val="DEAF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7" name="Freeform 190">
              <a:extLst>
                <a:ext uri="{FF2B5EF4-FFF2-40B4-BE49-F238E27FC236}">
                  <a16:creationId xmlns:a16="http://schemas.microsoft.com/office/drawing/2014/main" id="{BE44EF01-46B2-E034-F514-41CA1172ECE0}"/>
                </a:ext>
              </a:extLst>
            </p:cNvPr>
            <p:cNvSpPr/>
            <p:nvPr/>
          </p:nvSpPr>
          <p:spPr bwMode="auto">
            <a:xfrm rot="10800000">
              <a:off x="11998325" y="241300"/>
              <a:ext cx="79375" cy="38100"/>
            </a:xfrm>
            <a:custGeom>
              <a:avLst/>
              <a:gdLst>
                <a:gd name="T0" fmla="*/ 25 w 25"/>
                <a:gd name="T1" fmla="*/ 3 h 10"/>
                <a:gd name="T2" fmla="*/ 8 w 25"/>
                <a:gd name="T3" fmla="*/ 10 h 10"/>
                <a:gd name="T4" fmla="*/ 0 w 25"/>
                <a:gd name="T5" fmla="*/ 5 h 10"/>
                <a:gd name="T6" fmla="*/ 13 w 25"/>
                <a:gd name="T7" fmla="*/ 0 h 10"/>
                <a:gd name="T8" fmla="*/ 25 w 25"/>
                <a:gd name="T9" fmla="*/ 3 h 10"/>
              </a:gdLst>
              <a:ahLst/>
              <a:cxnLst>
                <a:cxn ang="0">
                  <a:pos x="T0" y="T1"/>
                </a:cxn>
                <a:cxn ang="0">
                  <a:pos x="T2" y="T3"/>
                </a:cxn>
                <a:cxn ang="0">
                  <a:pos x="T4" y="T5"/>
                </a:cxn>
                <a:cxn ang="0">
                  <a:pos x="T6" y="T7"/>
                </a:cxn>
                <a:cxn ang="0">
                  <a:pos x="T8" y="T9"/>
                </a:cxn>
              </a:cxnLst>
              <a:rect l="0" t="0" r="r" b="b"/>
              <a:pathLst>
                <a:path w="25" h="10">
                  <a:moveTo>
                    <a:pt x="25" y="3"/>
                  </a:moveTo>
                  <a:cubicBezTo>
                    <a:pt x="25" y="5"/>
                    <a:pt x="12" y="10"/>
                    <a:pt x="8" y="10"/>
                  </a:cubicBezTo>
                  <a:cubicBezTo>
                    <a:pt x="2" y="9"/>
                    <a:pt x="0" y="8"/>
                    <a:pt x="0" y="5"/>
                  </a:cubicBezTo>
                  <a:cubicBezTo>
                    <a:pt x="0" y="2"/>
                    <a:pt x="4" y="0"/>
                    <a:pt x="13" y="0"/>
                  </a:cubicBezTo>
                  <a:cubicBezTo>
                    <a:pt x="18" y="0"/>
                    <a:pt x="24" y="0"/>
                    <a:pt x="25" y="3"/>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8" name="Freeform 191">
              <a:extLst>
                <a:ext uri="{FF2B5EF4-FFF2-40B4-BE49-F238E27FC236}">
                  <a16:creationId xmlns:a16="http://schemas.microsoft.com/office/drawing/2014/main" id="{A4392496-5BBC-7216-69B2-45BA0A7DC598}"/>
                </a:ext>
              </a:extLst>
            </p:cNvPr>
            <p:cNvSpPr/>
            <p:nvPr/>
          </p:nvSpPr>
          <p:spPr bwMode="auto">
            <a:xfrm rot="10800000">
              <a:off x="9458325" y="206375"/>
              <a:ext cx="193675" cy="34925"/>
            </a:xfrm>
            <a:custGeom>
              <a:avLst/>
              <a:gdLst>
                <a:gd name="T0" fmla="*/ 27 w 61"/>
                <a:gd name="T1" fmla="*/ 2 h 9"/>
                <a:gd name="T2" fmla="*/ 35 w 61"/>
                <a:gd name="T3" fmla="*/ 3 h 9"/>
                <a:gd name="T4" fmla="*/ 59 w 61"/>
                <a:gd name="T5" fmla="*/ 0 h 9"/>
                <a:gd name="T6" fmla="*/ 53 w 61"/>
                <a:gd name="T7" fmla="*/ 7 h 9"/>
                <a:gd name="T8" fmla="*/ 31 w 61"/>
                <a:gd name="T9" fmla="*/ 5 h 9"/>
                <a:gd name="T10" fmla="*/ 24 w 61"/>
                <a:gd name="T11" fmla="*/ 6 h 9"/>
                <a:gd name="T12" fmla="*/ 7 w 61"/>
                <a:gd name="T13" fmla="*/ 8 h 9"/>
                <a:gd name="T14" fmla="*/ 4 w 61"/>
                <a:gd name="T15" fmla="*/ 5 h 9"/>
                <a:gd name="T16" fmla="*/ 27 w 61"/>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9">
                  <a:moveTo>
                    <a:pt x="27" y="2"/>
                  </a:moveTo>
                  <a:cubicBezTo>
                    <a:pt x="29" y="3"/>
                    <a:pt x="33" y="3"/>
                    <a:pt x="35" y="3"/>
                  </a:cubicBezTo>
                  <a:cubicBezTo>
                    <a:pt x="47" y="8"/>
                    <a:pt x="54" y="5"/>
                    <a:pt x="59" y="0"/>
                  </a:cubicBezTo>
                  <a:cubicBezTo>
                    <a:pt x="58" y="3"/>
                    <a:pt x="61" y="6"/>
                    <a:pt x="53" y="7"/>
                  </a:cubicBezTo>
                  <a:cubicBezTo>
                    <a:pt x="46" y="7"/>
                    <a:pt x="37" y="8"/>
                    <a:pt x="31" y="5"/>
                  </a:cubicBezTo>
                  <a:cubicBezTo>
                    <a:pt x="26" y="3"/>
                    <a:pt x="24" y="2"/>
                    <a:pt x="24" y="6"/>
                  </a:cubicBezTo>
                  <a:cubicBezTo>
                    <a:pt x="24" y="9"/>
                    <a:pt x="13" y="8"/>
                    <a:pt x="7" y="8"/>
                  </a:cubicBezTo>
                  <a:cubicBezTo>
                    <a:pt x="0" y="8"/>
                    <a:pt x="3" y="6"/>
                    <a:pt x="4" y="5"/>
                  </a:cubicBezTo>
                  <a:cubicBezTo>
                    <a:pt x="11" y="3"/>
                    <a:pt x="19" y="3"/>
                    <a:pt x="27" y="2"/>
                  </a:cubicBezTo>
                  <a:close/>
                </a:path>
              </a:pathLst>
            </a:custGeom>
            <a:solidFill>
              <a:srgbClr val="E6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9" name="Freeform 192">
              <a:extLst>
                <a:ext uri="{FF2B5EF4-FFF2-40B4-BE49-F238E27FC236}">
                  <a16:creationId xmlns:a16="http://schemas.microsoft.com/office/drawing/2014/main" id="{62BD992F-E257-249F-357C-45D891025B98}"/>
                </a:ext>
              </a:extLst>
            </p:cNvPr>
            <p:cNvSpPr/>
            <p:nvPr/>
          </p:nvSpPr>
          <p:spPr bwMode="auto">
            <a:xfrm rot="10800000">
              <a:off x="9220200" y="209550"/>
              <a:ext cx="88900" cy="39688"/>
            </a:xfrm>
            <a:custGeom>
              <a:avLst/>
              <a:gdLst>
                <a:gd name="T0" fmla="*/ 15 w 28"/>
                <a:gd name="T1" fmla="*/ 8 h 10"/>
                <a:gd name="T2" fmla="*/ 1 w 28"/>
                <a:gd name="T3" fmla="*/ 5 h 10"/>
                <a:gd name="T4" fmla="*/ 15 w 28"/>
                <a:gd name="T5" fmla="*/ 0 h 10"/>
                <a:gd name="T6" fmla="*/ 28 w 28"/>
                <a:gd name="T7" fmla="*/ 5 h 10"/>
                <a:gd name="T8" fmla="*/ 15 w 28"/>
                <a:gd name="T9" fmla="*/ 8 h 10"/>
              </a:gdLst>
              <a:ahLst/>
              <a:cxnLst>
                <a:cxn ang="0">
                  <a:pos x="T0" y="T1"/>
                </a:cxn>
                <a:cxn ang="0">
                  <a:pos x="T2" y="T3"/>
                </a:cxn>
                <a:cxn ang="0">
                  <a:pos x="T4" y="T5"/>
                </a:cxn>
                <a:cxn ang="0">
                  <a:pos x="T6" y="T7"/>
                </a:cxn>
                <a:cxn ang="0">
                  <a:pos x="T8" y="T9"/>
                </a:cxn>
              </a:cxnLst>
              <a:rect l="0" t="0" r="r" b="b"/>
              <a:pathLst>
                <a:path w="28" h="10">
                  <a:moveTo>
                    <a:pt x="15" y="8"/>
                  </a:moveTo>
                  <a:cubicBezTo>
                    <a:pt x="8" y="8"/>
                    <a:pt x="0" y="9"/>
                    <a:pt x="1" y="5"/>
                  </a:cubicBezTo>
                  <a:cubicBezTo>
                    <a:pt x="1" y="2"/>
                    <a:pt x="7" y="0"/>
                    <a:pt x="15" y="0"/>
                  </a:cubicBezTo>
                  <a:cubicBezTo>
                    <a:pt x="22" y="0"/>
                    <a:pt x="27" y="3"/>
                    <a:pt x="28" y="5"/>
                  </a:cubicBezTo>
                  <a:cubicBezTo>
                    <a:pt x="28" y="10"/>
                    <a:pt x="19" y="7"/>
                    <a:pt x="15" y="8"/>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0" name="Freeform 193">
              <a:extLst>
                <a:ext uri="{FF2B5EF4-FFF2-40B4-BE49-F238E27FC236}">
                  <a16:creationId xmlns:a16="http://schemas.microsoft.com/office/drawing/2014/main" id="{A79A2763-33E9-C61E-961F-E174BACAB036}"/>
                </a:ext>
              </a:extLst>
            </p:cNvPr>
            <p:cNvSpPr/>
            <p:nvPr/>
          </p:nvSpPr>
          <p:spPr bwMode="auto">
            <a:xfrm rot="10800000">
              <a:off x="3625850" y="-19050"/>
              <a:ext cx="85725" cy="34925"/>
            </a:xfrm>
            <a:custGeom>
              <a:avLst/>
              <a:gdLst>
                <a:gd name="T0" fmla="*/ 14 w 27"/>
                <a:gd name="T1" fmla="*/ 1 h 9"/>
                <a:gd name="T2" fmla="*/ 27 w 27"/>
                <a:gd name="T3" fmla="*/ 4 h 9"/>
                <a:gd name="T4" fmla="*/ 15 w 27"/>
                <a:gd name="T5" fmla="*/ 9 h 9"/>
                <a:gd name="T6" fmla="*/ 1 w 27"/>
                <a:gd name="T7" fmla="*/ 4 h 9"/>
                <a:gd name="T8" fmla="*/ 14 w 27"/>
                <a:gd name="T9" fmla="*/ 1 h 9"/>
              </a:gdLst>
              <a:ahLst/>
              <a:cxnLst>
                <a:cxn ang="0">
                  <a:pos x="T0" y="T1"/>
                </a:cxn>
                <a:cxn ang="0">
                  <a:pos x="T2" y="T3"/>
                </a:cxn>
                <a:cxn ang="0">
                  <a:pos x="T4" y="T5"/>
                </a:cxn>
                <a:cxn ang="0">
                  <a:pos x="T6" y="T7"/>
                </a:cxn>
                <a:cxn ang="0">
                  <a:pos x="T8" y="T9"/>
                </a:cxn>
              </a:cxnLst>
              <a:rect l="0" t="0" r="r" b="b"/>
              <a:pathLst>
                <a:path w="27" h="9">
                  <a:moveTo>
                    <a:pt x="14" y="1"/>
                  </a:moveTo>
                  <a:cubicBezTo>
                    <a:pt x="20" y="1"/>
                    <a:pt x="27" y="0"/>
                    <a:pt x="27" y="4"/>
                  </a:cubicBezTo>
                  <a:cubicBezTo>
                    <a:pt x="26" y="7"/>
                    <a:pt x="22" y="9"/>
                    <a:pt x="15" y="9"/>
                  </a:cubicBezTo>
                  <a:cubicBezTo>
                    <a:pt x="8" y="8"/>
                    <a:pt x="1" y="7"/>
                    <a:pt x="1" y="4"/>
                  </a:cubicBezTo>
                  <a:cubicBezTo>
                    <a:pt x="0" y="0"/>
                    <a:pt x="8" y="1"/>
                    <a:pt x="14" y="1"/>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1" name="Freeform 194">
              <a:extLst>
                <a:ext uri="{FF2B5EF4-FFF2-40B4-BE49-F238E27FC236}">
                  <a16:creationId xmlns:a16="http://schemas.microsoft.com/office/drawing/2014/main" id="{66CE8D2D-B665-8870-B294-DEE4DE1AD77A}"/>
                </a:ext>
              </a:extLst>
            </p:cNvPr>
            <p:cNvSpPr/>
            <p:nvPr/>
          </p:nvSpPr>
          <p:spPr bwMode="auto">
            <a:xfrm rot="10800000">
              <a:off x="8724900" y="198437"/>
              <a:ext cx="98425" cy="42863"/>
            </a:xfrm>
            <a:custGeom>
              <a:avLst/>
              <a:gdLst>
                <a:gd name="T0" fmla="*/ 2 w 31"/>
                <a:gd name="T1" fmla="*/ 0 h 11"/>
                <a:gd name="T2" fmla="*/ 31 w 31"/>
                <a:gd name="T3" fmla="*/ 6 h 11"/>
                <a:gd name="T4" fmla="*/ 11 w 31"/>
                <a:gd name="T5" fmla="*/ 10 h 11"/>
                <a:gd name="T6" fmla="*/ 2 w 31"/>
                <a:gd name="T7" fmla="*/ 0 h 11"/>
              </a:gdLst>
              <a:ahLst/>
              <a:cxnLst>
                <a:cxn ang="0">
                  <a:pos x="T0" y="T1"/>
                </a:cxn>
                <a:cxn ang="0">
                  <a:pos x="T2" y="T3"/>
                </a:cxn>
                <a:cxn ang="0">
                  <a:pos x="T4" y="T5"/>
                </a:cxn>
                <a:cxn ang="0">
                  <a:pos x="T6" y="T7"/>
                </a:cxn>
              </a:cxnLst>
              <a:rect l="0" t="0" r="r" b="b"/>
              <a:pathLst>
                <a:path w="31" h="11">
                  <a:moveTo>
                    <a:pt x="2" y="0"/>
                  </a:moveTo>
                  <a:cubicBezTo>
                    <a:pt x="12" y="2"/>
                    <a:pt x="22" y="3"/>
                    <a:pt x="31" y="6"/>
                  </a:cubicBezTo>
                  <a:cubicBezTo>
                    <a:pt x="26" y="8"/>
                    <a:pt x="20" y="11"/>
                    <a:pt x="11" y="10"/>
                  </a:cubicBezTo>
                  <a:cubicBezTo>
                    <a:pt x="0" y="8"/>
                    <a:pt x="1" y="4"/>
                    <a:pt x="2" y="0"/>
                  </a:cubicBezTo>
                  <a:close/>
                </a:path>
              </a:pathLst>
            </a:custGeom>
            <a:solidFill>
              <a:srgbClr val="DEAE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2" name="Freeform 195">
              <a:extLst>
                <a:ext uri="{FF2B5EF4-FFF2-40B4-BE49-F238E27FC236}">
                  <a16:creationId xmlns:a16="http://schemas.microsoft.com/office/drawing/2014/main" id="{7EF91658-1EDA-255E-49C0-E708EC0E4356}"/>
                </a:ext>
              </a:extLst>
            </p:cNvPr>
            <p:cNvSpPr/>
            <p:nvPr/>
          </p:nvSpPr>
          <p:spPr bwMode="auto">
            <a:xfrm rot="10800000">
              <a:off x="1111250" y="50800"/>
              <a:ext cx="88900" cy="31750"/>
            </a:xfrm>
            <a:custGeom>
              <a:avLst/>
              <a:gdLst>
                <a:gd name="T0" fmla="*/ 12 w 28"/>
                <a:gd name="T1" fmla="*/ 8 h 8"/>
                <a:gd name="T2" fmla="*/ 0 w 28"/>
                <a:gd name="T3" fmla="*/ 4 h 8"/>
                <a:gd name="T4" fmla="*/ 15 w 28"/>
                <a:gd name="T5" fmla="*/ 1 h 8"/>
                <a:gd name="T6" fmla="*/ 27 w 28"/>
                <a:gd name="T7" fmla="*/ 4 h 8"/>
                <a:gd name="T8" fmla="*/ 12 w 28"/>
                <a:gd name="T9" fmla="*/ 8 h 8"/>
              </a:gdLst>
              <a:ahLst/>
              <a:cxnLst>
                <a:cxn ang="0">
                  <a:pos x="T0" y="T1"/>
                </a:cxn>
                <a:cxn ang="0">
                  <a:pos x="T2" y="T3"/>
                </a:cxn>
                <a:cxn ang="0">
                  <a:pos x="T4" y="T5"/>
                </a:cxn>
                <a:cxn ang="0">
                  <a:pos x="T6" y="T7"/>
                </a:cxn>
                <a:cxn ang="0">
                  <a:pos x="T8" y="T9"/>
                </a:cxn>
              </a:cxnLst>
              <a:rect l="0" t="0" r="r" b="b"/>
              <a:pathLst>
                <a:path w="28" h="8">
                  <a:moveTo>
                    <a:pt x="12" y="8"/>
                  </a:moveTo>
                  <a:cubicBezTo>
                    <a:pt x="5" y="8"/>
                    <a:pt x="0" y="6"/>
                    <a:pt x="0" y="4"/>
                  </a:cubicBezTo>
                  <a:cubicBezTo>
                    <a:pt x="0" y="0"/>
                    <a:pt x="9" y="1"/>
                    <a:pt x="15" y="1"/>
                  </a:cubicBezTo>
                  <a:cubicBezTo>
                    <a:pt x="20" y="1"/>
                    <a:pt x="28" y="1"/>
                    <a:pt x="27" y="4"/>
                  </a:cubicBezTo>
                  <a:cubicBezTo>
                    <a:pt x="26" y="7"/>
                    <a:pt x="20" y="8"/>
                    <a:pt x="12" y="8"/>
                  </a:cubicBezTo>
                  <a:close/>
                </a:path>
              </a:pathLst>
            </a:custGeom>
            <a:solidFill>
              <a:srgbClr val="E7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3" name="Freeform 196">
              <a:extLst>
                <a:ext uri="{FF2B5EF4-FFF2-40B4-BE49-F238E27FC236}">
                  <a16:creationId xmlns:a16="http://schemas.microsoft.com/office/drawing/2014/main" id="{0A3458A4-2959-4A0E-5D8E-96A93C8912AC}"/>
                </a:ext>
              </a:extLst>
            </p:cNvPr>
            <p:cNvSpPr/>
            <p:nvPr/>
          </p:nvSpPr>
          <p:spPr bwMode="auto">
            <a:xfrm rot="10800000">
              <a:off x="1558925" y="50800"/>
              <a:ext cx="79375" cy="31750"/>
            </a:xfrm>
            <a:custGeom>
              <a:avLst/>
              <a:gdLst>
                <a:gd name="T0" fmla="*/ 13 w 25"/>
                <a:gd name="T1" fmla="*/ 1 h 8"/>
                <a:gd name="T2" fmla="*/ 24 w 25"/>
                <a:gd name="T3" fmla="*/ 4 h 8"/>
                <a:gd name="T4" fmla="*/ 11 w 25"/>
                <a:gd name="T5" fmla="*/ 8 h 8"/>
                <a:gd name="T6" fmla="*/ 0 w 25"/>
                <a:gd name="T7" fmla="*/ 4 h 8"/>
                <a:gd name="T8" fmla="*/ 13 w 25"/>
                <a:gd name="T9" fmla="*/ 1 h 8"/>
              </a:gdLst>
              <a:ahLst/>
              <a:cxnLst>
                <a:cxn ang="0">
                  <a:pos x="T0" y="T1"/>
                </a:cxn>
                <a:cxn ang="0">
                  <a:pos x="T2" y="T3"/>
                </a:cxn>
                <a:cxn ang="0">
                  <a:pos x="T4" y="T5"/>
                </a:cxn>
                <a:cxn ang="0">
                  <a:pos x="T6" y="T7"/>
                </a:cxn>
                <a:cxn ang="0">
                  <a:pos x="T8" y="T9"/>
                </a:cxn>
              </a:cxnLst>
              <a:rect l="0" t="0" r="r" b="b"/>
              <a:pathLst>
                <a:path w="25" h="8">
                  <a:moveTo>
                    <a:pt x="13" y="1"/>
                  </a:moveTo>
                  <a:cubicBezTo>
                    <a:pt x="18" y="1"/>
                    <a:pt x="25" y="0"/>
                    <a:pt x="24" y="4"/>
                  </a:cubicBezTo>
                  <a:cubicBezTo>
                    <a:pt x="24" y="7"/>
                    <a:pt x="19" y="8"/>
                    <a:pt x="11" y="8"/>
                  </a:cubicBezTo>
                  <a:cubicBezTo>
                    <a:pt x="5" y="8"/>
                    <a:pt x="0" y="6"/>
                    <a:pt x="0" y="4"/>
                  </a:cubicBezTo>
                  <a:cubicBezTo>
                    <a:pt x="0" y="1"/>
                    <a:pt x="8" y="1"/>
                    <a:pt x="13" y="1"/>
                  </a:cubicBezTo>
                  <a:close/>
                </a:path>
              </a:pathLst>
            </a:custGeom>
            <a:solidFill>
              <a:srgbClr val="E7B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4" name="Freeform 197">
              <a:extLst>
                <a:ext uri="{FF2B5EF4-FFF2-40B4-BE49-F238E27FC236}">
                  <a16:creationId xmlns:a16="http://schemas.microsoft.com/office/drawing/2014/main" id="{419B1BBF-65F9-9883-0D5E-385380B56C43}"/>
                </a:ext>
              </a:extLst>
            </p:cNvPr>
            <p:cNvSpPr/>
            <p:nvPr/>
          </p:nvSpPr>
          <p:spPr bwMode="auto">
            <a:xfrm rot="10800000">
              <a:off x="11979275" y="400050"/>
              <a:ext cx="111125" cy="42863"/>
            </a:xfrm>
            <a:custGeom>
              <a:avLst/>
              <a:gdLst>
                <a:gd name="T0" fmla="*/ 0 w 35"/>
                <a:gd name="T1" fmla="*/ 8 h 11"/>
                <a:gd name="T2" fmla="*/ 35 w 35"/>
                <a:gd name="T3" fmla="*/ 0 h 11"/>
                <a:gd name="T4" fmla="*/ 31 w 35"/>
                <a:gd name="T5" fmla="*/ 3 h 11"/>
                <a:gd name="T6" fmla="*/ 0 w 35"/>
                <a:gd name="T7" fmla="*/ 8 h 11"/>
              </a:gdLst>
              <a:ahLst/>
              <a:cxnLst>
                <a:cxn ang="0">
                  <a:pos x="T0" y="T1"/>
                </a:cxn>
                <a:cxn ang="0">
                  <a:pos x="T2" y="T3"/>
                </a:cxn>
                <a:cxn ang="0">
                  <a:pos x="T4" y="T5"/>
                </a:cxn>
                <a:cxn ang="0">
                  <a:pos x="T6" y="T7"/>
                </a:cxn>
              </a:cxnLst>
              <a:rect l="0" t="0" r="r" b="b"/>
              <a:pathLst>
                <a:path w="35" h="11">
                  <a:moveTo>
                    <a:pt x="0" y="8"/>
                  </a:moveTo>
                  <a:cubicBezTo>
                    <a:pt x="12" y="6"/>
                    <a:pt x="23" y="3"/>
                    <a:pt x="35" y="0"/>
                  </a:cubicBezTo>
                  <a:cubicBezTo>
                    <a:pt x="34" y="1"/>
                    <a:pt x="32" y="2"/>
                    <a:pt x="31" y="3"/>
                  </a:cubicBezTo>
                  <a:cubicBezTo>
                    <a:pt x="22" y="11"/>
                    <a:pt x="22" y="11"/>
                    <a:pt x="0" y="8"/>
                  </a:cubicBezTo>
                  <a:close/>
                </a:path>
              </a:pathLst>
            </a:custGeom>
            <a:solidFill>
              <a:srgbClr val="DEAF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5" name="Freeform 198">
              <a:extLst>
                <a:ext uri="{FF2B5EF4-FFF2-40B4-BE49-F238E27FC236}">
                  <a16:creationId xmlns:a16="http://schemas.microsoft.com/office/drawing/2014/main" id="{BD895C72-A128-767A-725D-BA583F165D17}"/>
                </a:ext>
              </a:extLst>
            </p:cNvPr>
            <p:cNvSpPr/>
            <p:nvPr/>
          </p:nvSpPr>
          <p:spPr bwMode="auto">
            <a:xfrm rot="10800000">
              <a:off x="3736975" y="-3175"/>
              <a:ext cx="76200" cy="23813"/>
            </a:xfrm>
            <a:custGeom>
              <a:avLst/>
              <a:gdLst>
                <a:gd name="T0" fmla="*/ 12 w 24"/>
                <a:gd name="T1" fmla="*/ 1 h 6"/>
                <a:gd name="T2" fmla="*/ 23 w 24"/>
                <a:gd name="T3" fmla="*/ 3 h 6"/>
                <a:gd name="T4" fmla="*/ 12 w 24"/>
                <a:gd name="T5" fmla="*/ 6 h 6"/>
                <a:gd name="T6" fmla="*/ 0 w 24"/>
                <a:gd name="T7" fmla="*/ 2 h 6"/>
                <a:gd name="T8" fmla="*/ 12 w 24"/>
                <a:gd name="T9" fmla="*/ 1 h 6"/>
              </a:gdLst>
              <a:ahLst/>
              <a:cxnLst>
                <a:cxn ang="0">
                  <a:pos x="T0" y="T1"/>
                </a:cxn>
                <a:cxn ang="0">
                  <a:pos x="T2" y="T3"/>
                </a:cxn>
                <a:cxn ang="0">
                  <a:pos x="T4" y="T5"/>
                </a:cxn>
                <a:cxn ang="0">
                  <a:pos x="T6" y="T7"/>
                </a:cxn>
                <a:cxn ang="0">
                  <a:pos x="T8" y="T9"/>
                </a:cxn>
              </a:cxnLst>
              <a:rect l="0" t="0" r="r" b="b"/>
              <a:pathLst>
                <a:path w="24" h="6">
                  <a:moveTo>
                    <a:pt x="12" y="1"/>
                  </a:moveTo>
                  <a:cubicBezTo>
                    <a:pt x="16" y="1"/>
                    <a:pt x="24" y="0"/>
                    <a:pt x="23" y="3"/>
                  </a:cubicBezTo>
                  <a:cubicBezTo>
                    <a:pt x="23" y="5"/>
                    <a:pt x="18" y="6"/>
                    <a:pt x="12" y="6"/>
                  </a:cubicBezTo>
                  <a:cubicBezTo>
                    <a:pt x="6" y="6"/>
                    <a:pt x="0" y="4"/>
                    <a:pt x="0" y="2"/>
                  </a:cubicBezTo>
                  <a:cubicBezTo>
                    <a:pt x="0" y="0"/>
                    <a:pt x="8" y="1"/>
                    <a:pt x="12" y="1"/>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6" name="Freeform 199">
              <a:extLst>
                <a:ext uri="{FF2B5EF4-FFF2-40B4-BE49-F238E27FC236}">
                  <a16:creationId xmlns:a16="http://schemas.microsoft.com/office/drawing/2014/main" id="{9864B2D9-AAC7-032B-42E2-34CE1CD1A382}"/>
                </a:ext>
              </a:extLst>
            </p:cNvPr>
            <p:cNvSpPr/>
            <p:nvPr/>
          </p:nvSpPr>
          <p:spPr bwMode="auto">
            <a:xfrm rot="10800000">
              <a:off x="11852275" y="330200"/>
              <a:ext cx="63500" cy="34925"/>
            </a:xfrm>
            <a:custGeom>
              <a:avLst/>
              <a:gdLst>
                <a:gd name="T0" fmla="*/ 20 w 20"/>
                <a:gd name="T1" fmla="*/ 2 h 9"/>
                <a:gd name="T2" fmla="*/ 6 w 20"/>
                <a:gd name="T3" fmla="*/ 8 h 9"/>
                <a:gd name="T4" fmla="*/ 1 w 20"/>
                <a:gd name="T5" fmla="*/ 6 h 9"/>
                <a:gd name="T6" fmla="*/ 14 w 20"/>
                <a:gd name="T7" fmla="*/ 0 h 9"/>
                <a:gd name="T8" fmla="*/ 20 w 20"/>
                <a:gd name="T9" fmla="*/ 2 h 9"/>
              </a:gdLst>
              <a:ahLst/>
              <a:cxnLst>
                <a:cxn ang="0">
                  <a:pos x="T0" y="T1"/>
                </a:cxn>
                <a:cxn ang="0">
                  <a:pos x="T2" y="T3"/>
                </a:cxn>
                <a:cxn ang="0">
                  <a:pos x="T4" y="T5"/>
                </a:cxn>
                <a:cxn ang="0">
                  <a:pos x="T6" y="T7"/>
                </a:cxn>
                <a:cxn ang="0">
                  <a:pos x="T8" y="T9"/>
                </a:cxn>
              </a:cxnLst>
              <a:rect l="0" t="0" r="r" b="b"/>
              <a:pathLst>
                <a:path w="20" h="9">
                  <a:moveTo>
                    <a:pt x="20" y="2"/>
                  </a:moveTo>
                  <a:cubicBezTo>
                    <a:pt x="17" y="5"/>
                    <a:pt x="14" y="8"/>
                    <a:pt x="6" y="8"/>
                  </a:cubicBezTo>
                  <a:cubicBezTo>
                    <a:pt x="2" y="9"/>
                    <a:pt x="0" y="7"/>
                    <a:pt x="1" y="6"/>
                  </a:cubicBezTo>
                  <a:cubicBezTo>
                    <a:pt x="2" y="3"/>
                    <a:pt x="6" y="1"/>
                    <a:pt x="14" y="0"/>
                  </a:cubicBezTo>
                  <a:cubicBezTo>
                    <a:pt x="18" y="0"/>
                    <a:pt x="19" y="1"/>
                    <a:pt x="20" y="2"/>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7" name="Freeform 200">
              <a:extLst>
                <a:ext uri="{FF2B5EF4-FFF2-40B4-BE49-F238E27FC236}">
                  <a16:creationId xmlns:a16="http://schemas.microsoft.com/office/drawing/2014/main" id="{7F9E9CD9-22C7-48EF-756A-E9C94350F449}"/>
                </a:ext>
              </a:extLst>
            </p:cNvPr>
            <p:cNvSpPr/>
            <p:nvPr/>
          </p:nvSpPr>
          <p:spPr bwMode="auto">
            <a:xfrm rot="10800000">
              <a:off x="11452225" y="547687"/>
              <a:ext cx="101600" cy="26988"/>
            </a:xfrm>
            <a:custGeom>
              <a:avLst/>
              <a:gdLst>
                <a:gd name="T0" fmla="*/ 0 w 32"/>
                <a:gd name="T1" fmla="*/ 3 h 7"/>
                <a:gd name="T2" fmla="*/ 32 w 32"/>
                <a:gd name="T3" fmla="*/ 0 h 7"/>
                <a:gd name="T4" fmla="*/ 20 w 32"/>
                <a:gd name="T5" fmla="*/ 4 h 7"/>
                <a:gd name="T6" fmla="*/ 0 w 32"/>
                <a:gd name="T7" fmla="*/ 3 h 7"/>
              </a:gdLst>
              <a:ahLst/>
              <a:cxnLst>
                <a:cxn ang="0">
                  <a:pos x="T0" y="T1"/>
                </a:cxn>
                <a:cxn ang="0">
                  <a:pos x="T2" y="T3"/>
                </a:cxn>
                <a:cxn ang="0">
                  <a:pos x="T4" y="T5"/>
                </a:cxn>
                <a:cxn ang="0">
                  <a:pos x="T6" y="T7"/>
                </a:cxn>
              </a:cxnLst>
              <a:rect l="0" t="0" r="r" b="b"/>
              <a:pathLst>
                <a:path w="32" h="7">
                  <a:moveTo>
                    <a:pt x="0" y="3"/>
                  </a:moveTo>
                  <a:cubicBezTo>
                    <a:pt x="11" y="1"/>
                    <a:pt x="21" y="0"/>
                    <a:pt x="32" y="0"/>
                  </a:cubicBezTo>
                  <a:cubicBezTo>
                    <a:pt x="30" y="2"/>
                    <a:pt x="25" y="3"/>
                    <a:pt x="20" y="4"/>
                  </a:cubicBezTo>
                  <a:cubicBezTo>
                    <a:pt x="12" y="7"/>
                    <a:pt x="6" y="6"/>
                    <a:pt x="0" y="3"/>
                  </a:cubicBezTo>
                  <a:close/>
                </a:path>
              </a:pathLst>
            </a:custGeom>
            <a:solidFill>
              <a:srgbClr val="D6AA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8" name="Freeform 201">
              <a:extLst>
                <a:ext uri="{FF2B5EF4-FFF2-40B4-BE49-F238E27FC236}">
                  <a16:creationId xmlns:a16="http://schemas.microsoft.com/office/drawing/2014/main" id="{33E48BCF-B1A6-0EF3-3546-AEA8E5CF06AF}"/>
                </a:ext>
              </a:extLst>
            </p:cNvPr>
            <p:cNvSpPr/>
            <p:nvPr/>
          </p:nvSpPr>
          <p:spPr bwMode="auto">
            <a:xfrm rot="10800000">
              <a:off x="4502150" y="39688"/>
              <a:ext cx="69850" cy="22225"/>
            </a:xfrm>
            <a:custGeom>
              <a:avLst/>
              <a:gdLst>
                <a:gd name="T0" fmla="*/ 22 w 22"/>
                <a:gd name="T1" fmla="*/ 3 h 6"/>
                <a:gd name="T2" fmla="*/ 9 w 22"/>
                <a:gd name="T3" fmla="*/ 6 h 6"/>
                <a:gd name="T4" fmla="*/ 1 w 22"/>
                <a:gd name="T5" fmla="*/ 4 h 6"/>
                <a:gd name="T6" fmla="*/ 16 w 22"/>
                <a:gd name="T7" fmla="*/ 1 h 6"/>
                <a:gd name="T8" fmla="*/ 22 w 22"/>
                <a:gd name="T9" fmla="*/ 3 h 6"/>
              </a:gdLst>
              <a:ahLst/>
              <a:cxnLst>
                <a:cxn ang="0">
                  <a:pos x="T0" y="T1"/>
                </a:cxn>
                <a:cxn ang="0">
                  <a:pos x="T2" y="T3"/>
                </a:cxn>
                <a:cxn ang="0">
                  <a:pos x="T4" y="T5"/>
                </a:cxn>
                <a:cxn ang="0">
                  <a:pos x="T6" y="T7"/>
                </a:cxn>
                <a:cxn ang="0">
                  <a:pos x="T8" y="T9"/>
                </a:cxn>
              </a:cxnLst>
              <a:rect l="0" t="0" r="r" b="b"/>
              <a:pathLst>
                <a:path w="22" h="6">
                  <a:moveTo>
                    <a:pt x="22" y="3"/>
                  </a:moveTo>
                  <a:cubicBezTo>
                    <a:pt x="20" y="5"/>
                    <a:pt x="16" y="6"/>
                    <a:pt x="9" y="6"/>
                  </a:cubicBezTo>
                  <a:cubicBezTo>
                    <a:pt x="6" y="6"/>
                    <a:pt x="0" y="6"/>
                    <a:pt x="1" y="4"/>
                  </a:cubicBezTo>
                  <a:cubicBezTo>
                    <a:pt x="1" y="1"/>
                    <a:pt x="11" y="2"/>
                    <a:pt x="16" y="1"/>
                  </a:cubicBezTo>
                  <a:cubicBezTo>
                    <a:pt x="19" y="0"/>
                    <a:pt x="22" y="1"/>
                    <a:pt x="22" y="3"/>
                  </a:cubicBezTo>
                  <a:close/>
                </a:path>
              </a:pathLst>
            </a:custGeom>
            <a:solidFill>
              <a:srgbClr val="E8B6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9" name="Freeform 202">
              <a:extLst>
                <a:ext uri="{FF2B5EF4-FFF2-40B4-BE49-F238E27FC236}">
                  <a16:creationId xmlns:a16="http://schemas.microsoft.com/office/drawing/2014/main" id="{FE055CCB-A61B-59B4-EC2F-30FF74B3CC78}"/>
                </a:ext>
              </a:extLst>
            </p:cNvPr>
            <p:cNvSpPr/>
            <p:nvPr/>
          </p:nvSpPr>
          <p:spPr bwMode="auto">
            <a:xfrm rot="10800000">
              <a:off x="8591550" y="174625"/>
              <a:ext cx="82550" cy="31750"/>
            </a:xfrm>
            <a:custGeom>
              <a:avLst/>
              <a:gdLst>
                <a:gd name="T0" fmla="*/ 0 w 26"/>
                <a:gd name="T1" fmla="*/ 0 h 8"/>
                <a:gd name="T2" fmla="*/ 26 w 26"/>
                <a:gd name="T3" fmla="*/ 6 h 8"/>
                <a:gd name="T4" fmla="*/ 0 w 26"/>
                <a:gd name="T5" fmla="*/ 0 h 8"/>
              </a:gdLst>
              <a:ahLst/>
              <a:cxnLst>
                <a:cxn ang="0">
                  <a:pos x="T0" y="T1"/>
                </a:cxn>
                <a:cxn ang="0">
                  <a:pos x="T2" y="T3"/>
                </a:cxn>
                <a:cxn ang="0">
                  <a:pos x="T4" y="T5"/>
                </a:cxn>
              </a:cxnLst>
              <a:rect l="0" t="0" r="r" b="b"/>
              <a:pathLst>
                <a:path w="26" h="8">
                  <a:moveTo>
                    <a:pt x="0" y="0"/>
                  </a:moveTo>
                  <a:cubicBezTo>
                    <a:pt x="9" y="2"/>
                    <a:pt x="18" y="4"/>
                    <a:pt x="26" y="6"/>
                  </a:cubicBezTo>
                  <a:cubicBezTo>
                    <a:pt x="6" y="8"/>
                    <a:pt x="2" y="7"/>
                    <a:pt x="0" y="0"/>
                  </a:cubicBezTo>
                  <a:close/>
                </a:path>
              </a:pathLst>
            </a:custGeom>
            <a:solidFill>
              <a:srgbClr val="DBAD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20" name="Freeform 203">
              <a:extLst>
                <a:ext uri="{FF2B5EF4-FFF2-40B4-BE49-F238E27FC236}">
                  <a16:creationId xmlns:a16="http://schemas.microsoft.com/office/drawing/2014/main" id="{3E15168A-C4AE-3F5A-4037-9AB33F8CD926}"/>
                </a:ext>
              </a:extLst>
            </p:cNvPr>
            <p:cNvSpPr/>
            <p:nvPr/>
          </p:nvSpPr>
          <p:spPr bwMode="auto">
            <a:xfrm rot="10800000">
              <a:off x="3394075" y="7938"/>
              <a:ext cx="66675" cy="23813"/>
            </a:xfrm>
            <a:custGeom>
              <a:avLst/>
              <a:gdLst>
                <a:gd name="T0" fmla="*/ 10 w 21"/>
                <a:gd name="T1" fmla="*/ 1 h 6"/>
                <a:gd name="T2" fmla="*/ 20 w 21"/>
                <a:gd name="T3" fmla="*/ 3 h 6"/>
                <a:gd name="T4" fmla="*/ 9 w 21"/>
                <a:gd name="T5" fmla="*/ 6 h 6"/>
                <a:gd name="T6" fmla="*/ 0 w 21"/>
                <a:gd name="T7" fmla="*/ 4 h 6"/>
                <a:gd name="T8" fmla="*/ 10 w 21"/>
                <a:gd name="T9" fmla="*/ 1 h 6"/>
              </a:gdLst>
              <a:ahLst/>
              <a:cxnLst>
                <a:cxn ang="0">
                  <a:pos x="T0" y="T1"/>
                </a:cxn>
                <a:cxn ang="0">
                  <a:pos x="T2" y="T3"/>
                </a:cxn>
                <a:cxn ang="0">
                  <a:pos x="T4" y="T5"/>
                </a:cxn>
                <a:cxn ang="0">
                  <a:pos x="T6" y="T7"/>
                </a:cxn>
                <a:cxn ang="0">
                  <a:pos x="T8" y="T9"/>
                </a:cxn>
              </a:cxnLst>
              <a:rect l="0" t="0" r="r" b="b"/>
              <a:pathLst>
                <a:path w="21" h="6">
                  <a:moveTo>
                    <a:pt x="10" y="1"/>
                  </a:moveTo>
                  <a:cubicBezTo>
                    <a:pt x="15" y="2"/>
                    <a:pt x="21" y="1"/>
                    <a:pt x="20" y="3"/>
                  </a:cubicBezTo>
                  <a:cubicBezTo>
                    <a:pt x="20" y="5"/>
                    <a:pt x="15" y="6"/>
                    <a:pt x="9" y="6"/>
                  </a:cubicBezTo>
                  <a:cubicBezTo>
                    <a:pt x="5" y="6"/>
                    <a:pt x="0" y="6"/>
                    <a:pt x="0" y="4"/>
                  </a:cubicBezTo>
                  <a:cubicBezTo>
                    <a:pt x="0" y="0"/>
                    <a:pt x="7" y="2"/>
                    <a:pt x="10" y="1"/>
                  </a:cubicBezTo>
                  <a:close/>
                </a:path>
              </a:pathLst>
            </a:custGeom>
            <a:solidFill>
              <a:srgbClr val="E9B9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21" name="Freeform 204">
              <a:extLst>
                <a:ext uri="{FF2B5EF4-FFF2-40B4-BE49-F238E27FC236}">
                  <a16:creationId xmlns:a16="http://schemas.microsoft.com/office/drawing/2014/main" id="{FC62396B-C5A2-866C-867C-010637B67D55}"/>
                </a:ext>
              </a:extLst>
            </p:cNvPr>
            <p:cNvSpPr/>
            <p:nvPr/>
          </p:nvSpPr>
          <p:spPr bwMode="auto">
            <a:xfrm rot="10800000">
              <a:off x="2035175" y="0"/>
              <a:ext cx="66675" cy="23813"/>
            </a:xfrm>
            <a:custGeom>
              <a:avLst/>
              <a:gdLst>
                <a:gd name="T0" fmla="*/ 9 w 21"/>
                <a:gd name="T1" fmla="*/ 6 h 6"/>
                <a:gd name="T2" fmla="*/ 0 w 21"/>
                <a:gd name="T3" fmla="*/ 4 h 6"/>
                <a:gd name="T4" fmla="*/ 14 w 21"/>
                <a:gd name="T5" fmla="*/ 1 h 6"/>
                <a:gd name="T6" fmla="*/ 20 w 21"/>
                <a:gd name="T7" fmla="*/ 2 h 6"/>
                <a:gd name="T8" fmla="*/ 9 w 21"/>
                <a:gd name="T9" fmla="*/ 6 h 6"/>
              </a:gdLst>
              <a:ahLst/>
              <a:cxnLst>
                <a:cxn ang="0">
                  <a:pos x="T0" y="T1"/>
                </a:cxn>
                <a:cxn ang="0">
                  <a:pos x="T2" y="T3"/>
                </a:cxn>
                <a:cxn ang="0">
                  <a:pos x="T4" y="T5"/>
                </a:cxn>
                <a:cxn ang="0">
                  <a:pos x="T6" y="T7"/>
                </a:cxn>
                <a:cxn ang="0">
                  <a:pos x="T8" y="T9"/>
                </a:cxn>
              </a:cxnLst>
              <a:rect l="0" t="0" r="r" b="b"/>
              <a:pathLst>
                <a:path w="21" h="6">
                  <a:moveTo>
                    <a:pt x="9" y="6"/>
                  </a:moveTo>
                  <a:cubicBezTo>
                    <a:pt x="4" y="6"/>
                    <a:pt x="0" y="6"/>
                    <a:pt x="0" y="4"/>
                  </a:cubicBezTo>
                  <a:cubicBezTo>
                    <a:pt x="1" y="1"/>
                    <a:pt x="9" y="2"/>
                    <a:pt x="14" y="1"/>
                  </a:cubicBezTo>
                  <a:cubicBezTo>
                    <a:pt x="17" y="0"/>
                    <a:pt x="21" y="1"/>
                    <a:pt x="20" y="2"/>
                  </a:cubicBezTo>
                  <a:cubicBezTo>
                    <a:pt x="19" y="5"/>
                    <a:pt x="14" y="6"/>
                    <a:pt x="9" y="6"/>
                  </a:cubicBezTo>
                  <a:close/>
                </a:path>
              </a:pathLst>
            </a:custGeom>
            <a:solidFill>
              <a:srgbClr val="EAB9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22" name="Freeform 205">
              <a:extLst>
                <a:ext uri="{FF2B5EF4-FFF2-40B4-BE49-F238E27FC236}">
                  <a16:creationId xmlns:a16="http://schemas.microsoft.com/office/drawing/2014/main" id="{86E05FBB-A092-FB88-0110-E0A58D541771}"/>
                </a:ext>
              </a:extLst>
            </p:cNvPr>
            <p:cNvSpPr/>
            <p:nvPr/>
          </p:nvSpPr>
          <p:spPr bwMode="auto">
            <a:xfrm rot="10800000">
              <a:off x="650875" y="0"/>
              <a:ext cx="66675" cy="20638"/>
            </a:xfrm>
            <a:custGeom>
              <a:avLst/>
              <a:gdLst>
                <a:gd name="T0" fmla="*/ 5 w 21"/>
                <a:gd name="T1" fmla="*/ 0 h 5"/>
                <a:gd name="T2" fmla="*/ 20 w 21"/>
                <a:gd name="T3" fmla="*/ 3 h 5"/>
                <a:gd name="T4" fmla="*/ 12 w 21"/>
                <a:gd name="T5" fmla="*/ 5 h 5"/>
                <a:gd name="T6" fmla="*/ 0 w 21"/>
                <a:gd name="T7" fmla="*/ 1 h 5"/>
                <a:gd name="T8" fmla="*/ 5 w 21"/>
                <a:gd name="T9" fmla="*/ 0 h 5"/>
              </a:gdLst>
              <a:ahLst/>
              <a:cxnLst>
                <a:cxn ang="0">
                  <a:pos x="T0" y="T1"/>
                </a:cxn>
                <a:cxn ang="0">
                  <a:pos x="T2" y="T3"/>
                </a:cxn>
                <a:cxn ang="0">
                  <a:pos x="T4" y="T5"/>
                </a:cxn>
                <a:cxn ang="0">
                  <a:pos x="T6" y="T7"/>
                </a:cxn>
                <a:cxn ang="0">
                  <a:pos x="T8" y="T9"/>
                </a:cxn>
              </a:cxnLst>
              <a:rect l="0" t="0" r="r" b="b"/>
              <a:pathLst>
                <a:path w="21" h="5">
                  <a:moveTo>
                    <a:pt x="5" y="0"/>
                  </a:moveTo>
                  <a:cubicBezTo>
                    <a:pt x="10" y="1"/>
                    <a:pt x="19" y="0"/>
                    <a:pt x="20" y="3"/>
                  </a:cubicBezTo>
                  <a:cubicBezTo>
                    <a:pt x="21" y="5"/>
                    <a:pt x="16" y="5"/>
                    <a:pt x="12" y="5"/>
                  </a:cubicBezTo>
                  <a:cubicBezTo>
                    <a:pt x="6" y="5"/>
                    <a:pt x="1" y="4"/>
                    <a:pt x="0" y="1"/>
                  </a:cubicBezTo>
                  <a:cubicBezTo>
                    <a:pt x="0" y="0"/>
                    <a:pt x="3" y="0"/>
                    <a:pt x="5" y="0"/>
                  </a:cubicBezTo>
                  <a:close/>
                </a:path>
              </a:pathLst>
            </a:custGeom>
            <a:solidFill>
              <a:srgbClr val="EABA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23" name="Freeform 206">
              <a:extLst>
                <a:ext uri="{FF2B5EF4-FFF2-40B4-BE49-F238E27FC236}">
                  <a16:creationId xmlns:a16="http://schemas.microsoft.com/office/drawing/2014/main" id="{0F5A98ED-8F0F-7CDE-BF53-B5CEB5AEBC3D}"/>
                </a:ext>
              </a:extLst>
            </p:cNvPr>
            <p:cNvSpPr/>
            <p:nvPr/>
          </p:nvSpPr>
          <p:spPr bwMode="auto">
            <a:xfrm rot="10800000">
              <a:off x="11655425" y="466725"/>
              <a:ext cx="57150" cy="30163"/>
            </a:xfrm>
            <a:custGeom>
              <a:avLst/>
              <a:gdLst>
                <a:gd name="T0" fmla="*/ 5 w 18"/>
                <a:gd name="T1" fmla="*/ 8 h 8"/>
                <a:gd name="T2" fmla="*/ 10 w 18"/>
                <a:gd name="T3" fmla="*/ 0 h 8"/>
                <a:gd name="T4" fmla="*/ 16 w 18"/>
                <a:gd name="T5" fmla="*/ 0 h 8"/>
                <a:gd name="T6" fmla="*/ 5 w 18"/>
                <a:gd name="T7" fmla="*/ 8 h 8"/>
              </a:gdLst>
              <a:ahLst/>
              <a:cxnLst>
                <a:cxn ang="0">
                  <a:pos x="T0" y="T1"/>
                </a:cxn>
                <a:cxn ang="0">
                  <a:pos x="T2" y="T3"/>
                </a:cxn>
                <a:cxn ang="0">
                  <a:pos x="T4" y="T5"/>
                </a:cxn>
                <a:cxn ang="0">
                  <a:pos x="T6" y="T7"/>
                </a:cxn>
              </a:cxnLst>
              <a:rect l="0" t="0" r="r" b="b"/>
              <a:pathLst>
                <a:path w="18" h="8">
                  <a:moveTo>
                    <a:pt x="5" y="8"/>
                  </a:moveTo>
                  <a:cubicBezTo>
                    <a:pt x="0" y="4"/>
                    <a:pt x="3" y="2"/>
                    <a:pt x="10" y="0"/>
                  </a:cubicBezTo>
                  <a:cubicBezTo>
                    <a:pt x="12" y="0"/>
                    <a:pt x="16" y="0"/>
                    <a:pt x="16" y="0"/>
                  </a:cubicBezTo>
                  <a:cubicBezTo>
                    <a:pt x="18" y="4"/>
                    <a:pt x="9" y="5"/>
                    <a:pt x="5" y="8"/>
                  </a:cubicBezTo>
                  <a:close/>
                </a:path>
              </a:pathLst>
            </a:custGeom>
            <a:solidFill>
              <a:srgbClr val="E8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24" name="Freeform 207">
              <a:extLst>
                <a:ext uri="{FF2B5EF4-FFF2-40B4-BE49-F238E27FC236}">
                  <a16:creationId xmlns:a16="http://schemas.microsoft.com/office/drawing/2014/main" id="{87E1A594-EFD6-7944-7B8F-7927ED3EB1D7}"/>
                </a:ext>
              </a:extLst>
            </p:cNvPr>
            <p:cNvSpPr/>
            <p:nvPr/>
          </p:nvSpPr>
          <p:spPr bwMode="auto">
            <a:xfrm rot="10800000">
              <a:off x="6550025" y="155575"/>
              <a:ext cx="92075" cy="19050"/>
            </a:xfrm>
            <a:custGeom>
              <a:avLst/>
              <a:gdLst>
                <a:gd name="T0" fmla="*/ 24 w 29"/>
                <a:gd name="T1" fmla="*/ 0 h 5"/>
                <a:gd name="T2" fmla="*/ 29 w 29"/>
                <a:gd name="T3" fmla="*/ 2 h 5"/>
                <a:gd name="T4" fmla="*/ 0 w 29"/>
                <a:gd name="T5" fmla="*/ 5 h 5"/>
                <a:gd name="T6" fmla="*/ 24 w 29"/>
                <a:gd name="T7" fmla="*/ 0 h 5"/>
              </a:gdLst>
              <a:ahLst/>
              <a:cxnLst>
                <a:cxn ang="0">
                  <a:pos x="T0" y="T1"/>
                </a:cxn>
                <a:cxn ang="0">
                  <a:pos x="T2" y="T3"/>
                </a:cxn>
                <a:cxn ang="0">
                  <a:pos x="T4" y="T5"/>
                </a:cxn>
                <a:cxn ang="0">
                  <a:pos x="T6" y="T7"/>
                </a:cxn>
              </a:cxnLst>
              <a:rect l="0" t="0" r="r" b="b"/>
              <a:pathLst>
                <a:path w="28" h="5">
                  <a:moveTo>
                    <a:pt x="24" y="0"/>
                  </a:moveTo>
                  <a:cubicBezTo>
                    <a:pt x="25" y="1"/>
                    <a:pt x="27" y="1"/>
                    <a:pt x="29" y="2"/>
                  </a:cubicBezTo>
                  <a:cubicBezTo>
                    <a:pt x="21" y="4"/>
                    <a:pt x="12" y="4"/>
                    <a:pt x="0" y="5"/>
                  </a:cubicBezTo>
                  <a:cubicBezTo>
                    <a:pt x="9" y="2"/>
                    <a:pt x="16" y="1"/>
                    <a:pt x="24" y="0"/>
                  </a:cubicBezTo>
                  <a:close/>
                </a:path>
              </a:pathLst>
            </a:custGeom>
            <a:solidFill>
              <a:srgbClr val="FFF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270005945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2" presetClass="entr" presetSubtype="0" fill="hold"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1000"/>
                                        <p:tgtEl>
                                          <p:spTgt spid="20"/>
                                        </p:tgtEl>
                                      </p:cBhvr>
                                    </p:animEffect>
                                    <p:anim calcmode="lin" valueType="num">
                                      <p:cBhvr>
                                        <p:cTn id="14" dur="1000" fill="hold"/>
                                        <p:tgtEl>
                                          <p:spTgt spid="20"/>
                                        </p:tgtEl>
                                        <p:attrNameLst>
                                          <p:attrName>ppt_x</p:attrName>
                                        </p:attrNameLst>
                                      </p:cBhvr>
                                      <p:tavLst>
                                        <p:tav tm="0">
                                          <p:val>
                                            <p:strVal val="#ppt_x"/>
                                          </p:val>
                                        </p:tav>
                                        <p:tav tm="100000">
                                          <p:val>
                                            <p:strVal val="#ppt_x"/>
                                          </p:val>
                                        </p:tav>
                                      </p:tavLst>
                                    </p:anim>
                                    <p:anim calcmode="lin" valueType="num">
                                      <p:cBhvr>
                                        <p:cTn id="15" dur="1000" fill="hold"/>
                                        <p:tgtEl>
                                          <p:spTgt spid="20"/>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2" presetClass="entr" presetSubtype="0" fill="hold"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anim calcmode="lin" valueType="num">
                                      <p:cBhvr>
                                        <p:cTn id="20" dur="1000" fill="hold"/>
                                        <p:tgtEl>
                                          <p:spTgt spid="22"/>
                                        </p:tgtEl>
                                        <p:attrNameLst>
                                          <p:attrName>ppt_x</p:attrName>
                                        </p:attrNameLst>
                                      </p:cBhvr>
                                      <p:tavLst>
                                        <p:tav tm="0">
                                          <p:val>
                                            <p:strVal val="#ppt_x"/>
                                          </p:val>
                                        </p:tav>
                                        <p:tav tm="100000">
                                          <p:val>
                                            <p:strVal val="#ppt_x"/>
                                          </p:val>
                                        </p:tav>
                                      </p:tavLst>
                                    </p:anim>
                                    <p:anim calcmode="lin" valueType="num">
                                      <p:cBhvr>
                                        <p:cTn id="21" dur="1000" fill="hold"/>
                                        <p:tgtEl>
                                          <p:spTgt spid="22"/>
                                        </p:tgtEl>
                                        <p:attrNameLst>
                                          <p:attrName>ppt_y</p:attrName>
                                        </p:attrNameLst>
                                      </p:cBhvr>
                                      <p:tavLst>
                                        <p:tav tm="0">
                                          <p:val>
                                            <p:strVal val="#ppt_y+.1"/>
                                          </p:val>
                                        </p:tav>
                                        <p:tav tm="100000">
                                          <p:val>
                                            <p:strVal val="#ppt_y"/>
                                          </p:val>
                                        </p:tav>
                                      </p:tavLst>
                                    </p:anim>
                                  </p:childTnLst>
                                </p:cTn>
                              </p:par>
                            </p:childTnLst>
                          </p:cTn>
                        </p:par>
                        <p:par>
                          <p:cTn id="22" fill="hold" nodeType="afterGroup">
                            <p:stCondLst>
                              <p:cond delay="3000"/>
                            </p:stCondLst>
                            <p:childTnLst>
                              <p:par>
                                <p:cTn id="23" presetID="16" presetClass="entr" presetSubtype="37"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barn(outVertical)">
                                      <p:cBhvr>
                                        <p:cTn id="25" dur="1000"/>
                                        <p:tgtEl>
                                          <p:spTgt spid="17"/>
                                        </p:tgtEl>
                                      </p:cBhvr>
                                    </p:animEffect>
                                  </p:childTnLst>
                                </p:cTn>
                              </p:par>
                            </p:childTnLst>
                          </p:cTn>
                        </p:par>
                        <p:par>
                          <p:cTn id="26" fill="hold" nodeType="afterGroup">
                            <p:stCondLst>
                              <p:cond delay="4000"/>
                            </p:stCondLst>
                            <p:childTnLst>
                              <p:par>
                                <p:cTn id="27" presetID="16" presetClass="entr" presetSubtype="37"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barn(outVertical)">
                                      <p:cBhvr>
                                        <p:cTn id="29" dur="1000"/>
                                        <p:tgtEl>
                                          <p:spTgt spid="21"/>
                                        </p:tgtEl>
                                      </p:cBhvr>
                                    </p:animEffect>
                                  </p:childTnLst>
                                </p:cTn>
                              </p:par>
                            </p:childTnLst>
                          </p:cTn>
                        </p:par>
                        <p:par>
                          <p:cTn id="30" fill="hold" nodeType="afterGroup">
                            <p:stCondLst>
                              <p:cond delay="5000"/>
                            </p:stCondLst>
                            <p:childTnLst>
                              <p:par>
                                <p:cTn id="31" presetID="16" presetClass="entr" presetSubtype="37" fill="hold" nodeType="after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barn(outVertical)">
                                      <p:cBhvr>
                                        <p:cTn id="33"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7" grpId="1"/>
      <p:bldP spid="20" grpId="2"/>
      <p:bldP spid="21" grpId="3"/>
      <p:bldP spid="22" grpId="4"/>
      <p:bldP spid="23" grpId="5"/>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7530F00-9546-4F3B-AFEB-5FF7C1768152}"/>
              </a:ext>
            </a:extLst>
          </p:cNvPr>
          <p:cNvSpPr/>
          <p:nvPr/>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Picture 2" descr="BTS">
            <a:extLst>
              <a:ext uri="{FF2B5EF4-FFF2-40B4-BE49-F238E27FC236}">
                <a16:creationId xmlns:a16="http://schemas.microsoft.com/office/drawing/2014/main" id="{F56F025B-91BA-4BD8-BB8B-40AB013719A7}"/>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62959" b="98225" l="356" r="99170">
                        <a14:foregroundMark x1="830" y1="89349" x2="99288" y2="89822"/>
                        <a14:foregroundMark x1="1305" y1="84024" x2="22064" y2="88284"/>
                        <a14:foregroundMark x1="8422" y1="82604" x2="9015" y2="86509"/>
                        <a14:foregroundMark x1="23606" y1="88757" x2="40451" y2="79645"/>
                        <a14:foregroundMark x1="46856" y1="80237" x2="57770" y2="79290"/>
                        <a14:foregroundMark x1="61566" y1="70414" x2="73547" y2="78935"/>
                        <a14:foregroundMark x1="63227" y1="65207" x2="72954" y2="67811"/>
                      </a14:backgroundRemoval>
                    </a14:imgEffect>
                  </a14:imgLayer>
                </a14:imgProps>
              </a:ext>
              <a:ext uri="{28A0092B-C50C-407E-A947-70E740481C1C}">
                <a14:useLocalDpi xmlns:a14="http://schemas.microsoft.com/office/drawing/2010/main" val="0"/>
              </a:ext>
            </a:extLst>
          </a:blip>
          <a:srcRect l="478" t="63011" r="266" b="9838"/>
          <a:stretch>
            <a:fillRect/>
          </a:stretch>
        </p:blipFill>
        <p:spPr bwMode="auto">
          <a:xfrm>
            <a:off x="0" y="3492703"/>
            <a:ext cx="12273826" cy="3365298"/>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070CB061-0C98-426A-B9FE-93F69FEEF4BF}"/>
              </a:ext>
            </a:extLst>
          </p:cNvPr>
          <p:cNvSpPr txBox="1"/>
          <p:nvPr/>
        </p:nvSpPr>
        <p:spPr>
          <a:xfrm>
            <a:off x="2389762" y="143875"/>
            <a:ext cx="7412476"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7200" b="0" i="0" u="none" strike="noStrike" kern="1200" cap="none" spc="600" normalizeH="0" baseline="0" noProof="0">
                <a:ln>
                  <a:noFill/>
                </a:ln>
                <a:solidFill>
                  <a:prstClr val="black"/>
                </a:solidFill>
                <a:effectLst/>
                <a:uLnTx/>
                <a:uFillTx/>
                <a:latin typeface="Lobster 1.4" panose="02000506000000020003" pitchFamily="50" charset="0"/>
                <a:ea typeface="+mn-ea"/>
                <a:cs typeface="+mn-cs"/>
              </a:rPr>
              <a:t>Add Title Here</a:t>
            </a:r>
          </a:p>
        </p:txBody>
      </p:sp>
      <p:sp>
        <p:nvSpPr>
          <p:cNvPr id="8" name="TextBox 7">
            <a:extLst>
              <a:ext uri="{FF2B5EF4-FFF2-40B4-BE49-F238E27FC236}">
                <a16:creationId xmlns:a16="http://schemas.microsoft.com/office/drawing/2014/main" id="{3DCC72B7-5880-4FAC-AC75-69E5FCAF1AEC}"/>
              </a:ext>
            </a:extLst>
          </p:cNvPr>
          <p:cNvSpPr txBox="1"/>
          <p:nvPr/>
        </p:nvSpPr>
        <p:spPr>
          <a:xfrm>
            <a:off x="2389762" y="1071350"/>
            <a:ext cx="7412476"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3200" b="1" i="0" u="none" strike="noStrike" kern="1200" cap="none" spc="0" normalizeH="0" baseline="0" noProof="0">
                <a:ln>
                  <a:noFill/>
                </a:ln>
                <a:solidFill>
                  <a:prstClr val="black"/>
                </a:solidFill>
                <a:effectLst/>
                <a:uLnTx/>
                <a:uFillTx/>
                <a:latin typeface="Cutewritten" panose="02000503000000000000" pitchFamily="2" charset="0"/>
                <a:ea typeface="+mn-ea"/>
                <a:cs typeface="+mn-cs"/>
              </a:rPr>
              <a:t>Add text here add text here</a:t>
            </a:r>
          </a:p>
        </p:txBody>
      </p:sp>
      <p:sp>
        <p:nvSpPr>
          <p:cNvPr id="12" name="TextBox 11">
            <a:extLst>
              <a:ext uri="{FF2B5EF4-FFF2-40B4-BE49-F238E27FC236}">
                <a16:creationId xmlns:a16="http://schemas.microsoft.com/office/drawing/2014/main" id="{25A5B381-4ADE-4093-85C8-DF488F7AECD5}"/>
              </a:ext>
            </a:extLst>
          </p:cNvPr>
          <p:cNvSpPr txBox="1"/>
          <p:nvPr/>
        </p:nvSpPr>
        <p:spPr>
          <a:xfrm>
            <a:off x="357821" y="1937572"/>
            <a:ext cx="1485088"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6000" b="0" i="0" u="none" strike="noStrike" kern="1200" cap="none" spc="0" normalizeH="0" baseline="0" noProof="0">
                <a:ln>
                  <a:noFill/>
                </a:ln>
                <a:solidFill>
                  <a:prstClr val="black"/>
                </a:solidFill>
                <a:effectLst/>
                <a:uLnTx/>
                <a:uFillTx/>
                <a:latin typeface="Lobster 1.4" panose="02000506000000020003" pitchFamily="50" charset="0"/>
                <a:ea typeface="+mn-ea"/>
                <a:cs typeface="+mn-cs"/>
              </a:rPr>
              <a:t>1</a:t>
            </a:r>
          </a:p>
        </p:txBody>
      </p:sp>
      <p:sp>
        <p:nvSpPr>
          <p:cNvPr id="13" name="TextBox 12">
            <a:extLst>
              <a:ext uri="{FF2B5EF4-FFF2-40B4-BE49-F238E27FC236}">
                <a16:creationId xmlns:a16="http://schemas.microsoft.com/office/drawing/2014/main" id="{6C6FC5E0-2633-41C4-A333-07022C595252}"/>
              </a:ext>
            </a:extLst>
          </p:cNvPr>
          <p:cNvSpPr txBox="1"/>
          <p:nvPr/>
        </p:nvSpPr>
        <p:spPr>
          <a:xfrm>
            <a:off x="357821" y="3121763"/>
            <a:ext cx="1485088"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6000" b="0" i="0" u="none" strike="noStrike" kern="1200" cap="none" spc="0" normalizeH="0" baseline="0" noProof="0">
                <a:ln>
                  <a:noFill/>
                </a:ln>
                <a:solidFill>
                  <a:prstClr val="black"/>
                </a:solidFill>
                <a:effectLst/>
                <a:uLnTx/>
                <a:uFillTx/>
                <a:latin typeface="Lobster 1.4" panose="02000506000000020003" pitchFamily="50" charset="0"/>
                <a:ea typeface="+mn-ea"/>
                <a:cs typeface="+mn-cs"/>
              </a:rPr>
              <a:t>2</a:t>
            </a:r>
          </a:p>
        </p:txBody>
      </p:sp>
      <p:sp>
        <p:nvSpPr>
          <p:cNvPr id="14" name="TextBox 13">
            <a:extLst>
              <a:ext uri="{FF2B5EF4-FFF2-40B4-BE49-F238E27FC236}">
                <a16:creationId xmlns:a16="http://schemas.microsoft.com/office/drawing/2014/main" id="{A97B6055-1723-4ADC-BEC0-73ADBBB7DFF3}"/>
              </a:ext>
            </a:extLst>
          </p:cNvPr>
          <p:cNvSpPr txBox="1"/>
          <p:nvPr/>
        </p:nvSpPr>
        <p:spPr>
          <a:xfrm>
            <a:off x="357821" y="4306168"/>
            <a:ext cx="1485088"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6000" b="0" i="0" u="none" strike="noStrike" kern="1200" cap="none" spc="0" normalizeH="0" baseline="0" noProof="0">
                <a:ln>
                  <a:noFill/>
                </a:ln>
                <a:solidFill>
                  <a:prstClr val="black"/>
                </a:solidFill>
                <a:effectLst/>
                <a:uLnTx/>
                <a:uFillTx/>
                <a:latin typeface="Lobster 1.4" panose="02000506000000020003" pitchFamily="50" charset="0"/>
                <a:ea typeface="+mn-ea"/>
                <a:cs typeface="+mn-cs"/>
              </a:rPr>
              <a:t>3</a:t>
            </a:r>
          </a:p>
        </p:txBody>
      </p:sp>
      <p:sp>
        <p:nvSpPr>
          <p:cNvPr id="15" name="TextBox 14">
            <a:extLst>
              <a:ext uri="{FF2B5EF4-FFF2-40B4-BE49-F238E27FC236}">
                <a16:creationId xmlns:a16="http://schemas.microsoft.com/office/drawing/2014/main" id="{A2A2A8B5-CF82-48AD-BE8E-5781D8D3170D}"/>
              </a:ext>
            </a:extLst>
          </p:cNvPr>
          <p:cNvSpPr txBox="1"/>
          <p:nvPr/>
        </p:nvSpPr>
        <p:spPr>
          <a:xfrm>
            <a:off x="1210615" y="2039469"/>
            <a:ext cx="4439054"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1600" b="1" i="0" u="none" strike="noStrike" kern="1200" cap="none" spc="0" normalizeH="0" baseline="0" noProof="0">
                <a:ln>
                  <a:noFill/>
                </a:ln>
                <a:solidFill>
                  <a:prstClr val="black"/>
                </a:solidFill>
                <a:effectLst/>
                <a:uLnTx/>
                <a:uFillTx/>
                <a:latin typeface="Cutewritten" panose="02000503000000000000" pitchFamily="2" charset="0"/>
                <a:ea typeface="+mn-ea"/>
                <a:cs typeface="+mn-cs"/>
              </a:rPr>
              <a:t>Add text here add text here add text here add text here</a:t>
            </a:r>
          </a:p>
        </p:txBody>
      </p:sp>
      <p:sp>
        <p:nvSpPr>
          <p:cNvPr id="22" name="TextBox 21">
            <a:extLst>
              <a:ext uri="{FF2B5EF4-FFF2-40B4-BE49-F238E27FC236}">
                <a16:creationId xmlns:a16="http://schemas.microsoft.com/office/drawing/2014/main" id="{01FB76D2-7ACF-40B6-8373-DC2AA8548FCF}"/>
              </a:ext>
            </a:extLst>
          </p:cNvPr>
          <p:cNvSpPr txBox="1"/>
          <p:nvPr/>
        </p:nvSpPr>
        <p:spPr>
          <a:xfrm>
            <a:off x="1210615" y="3213770"/>
            <a:ext cx="4439054"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1600" b="1" i="0" u="none" strike="noStrike" kern="1200" cap="none" spc="0" normalizeH="0" baseline="0" noProof="0">
                <a:ln>
                  <a:noFill/>
                </a:ln>
                <a:solidFill>
                  <a:prstClr val="black"/>
                </a:solidFill>
                <a:effectLst/>
                <a:uLnTx/>
                <a:uFillTx/>
                <a:latin typeface="Cutewritten" panose="02000503000000000000" pitchFamily="2" charset="0"/>
                <a:ea typeface="+mn-ea"/>
                <a:cs typeface="+mn-cs"/>
              </a:rPr>
              <a:t>Add text here add text here add text here add text here</a:t>
            </a:r>
          </a:p>
        </p:txBody>
      </p:sp>
      <p:sp>
        <p:nvSpPr>
          <p:cNvPr id="23" name="TextBox 22">
            <a:extLst>
              <a:ext uri="{FF2B5EF4-FFF2-40B4-BE49-F238E27FC236}">
                <a16:creationId xmlns:a16="http://schemas.microsoft.com/office/drawing/2014/main" id="{9631002B-D6D6-4463-A53A-6DCD8A5058A4}"/>
              </a:ext>
            </a:extLst>
          </p:cNvPr>
          <p:cNvSpPr txBox="1"/>
          <p:nvPr/>
        </p:nvSpPr>
        <p:spPr>
          <a:xfrm>
            <a:off x="1210615" y="4336619"/>
            <a:ext cx="4439054"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1600" b="1" i="0" u="none" strike="noStrike" kern="1200" cap="none" spc="0" normalizeH="0" baseline="0" noProof="0">
                <a:ln>
                  <a:noFill/>
                </a:ln>
                <a:solidFill>
                  <a:prstClr val="black"/>
                </a:solidFill>
                <a:effectLst/>
                <a:uLnTx/>
                <a:uFillTx/>
                <a:latin typeface="Cutewritten" panose="02000503000000000000" pitchFamily="2" charset="0"/>
                <a:ea typeface="+mn-ea"/>
                <a:cs typeface="+mn-cs"/>
              </a:rPr>
              <a:t>Add text here add text here add text here add text here</a:t>
            </a:r>
          </a:p>
        </p:txBody>
      </p:sp>
      <p:sp>
        <p:nvSpPr>
          <p:cNvPr id="24" name="TextBox 23">
            <a:extLst>
              <a:ext uri="{FF2B5EF4-FFF2-40B4-BE49-F238E27FC236}">
                <a16:creationId xmlns:a16="http://schemas.microsoft.com/office/drawing/2014/main" id="{70A644A4-7FF8-4063-B13B-AB8CDD9FF070}"/>
              </a:ext>
            </a:extLst>
          </p:cNvPr>
          <p:cNvSpPr txBox="1"/>
          <p:nvPr/>
        </p:nvSpPr>
        <p:spPr>
          <a:xfrm>
            <a:off x="5996621" y="1937572"/>
            <a:ext cx="1485088"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6000" b="0" i="0" u="none" strike="noStrike" kern="1200" cap="none" spc="0" normalizeH="0" baseline="0" noProof="0">
                <a:ln>
                  <a:noFill/>
                </a:ln>
                <a:solidFill>
                  <a:prstClr val="black"/>
                </a:solidFill>
                <a:effectLst/>
                <a:uLnTx/>
                <a:uFillTx/>
                <a:latin typeface="Lobster 1.4" panose="02000506000000020003" pitchFamily="50" charset="0"/>
                <a:ea typeface="+mn-ea"/>
                <a:cs typeface="+mn-cs"/>
              </a:rPr>
              <a:t>4</a:t>
            </a:r>
          </a:p>
        </p:txBody>
      </p:sp>
      <p:sp>
        <p:nvSpPr>
          <p:cNvPr id="25" name="TextBox 24">
            <a:extLst>
              <a:ext uri="{FF2B5EF4-FFF2-40B4-BE49-F238E27FC236}">
                <a16:creationId xmlns:a16="http://schemas.microsoft.com/office/drawing/2014/main" id="{73D33319-AFF4-441D-9339-166FEEB84EF2}"/>
              </a:ext>
            </a:extLst>
          </p:cNvPr>
          <p:cNvSpPr txBox="1"/>
          <p:nvPr/>
        </p:nvSpPr>
        <p:spPr>
          <a:xfrm>
            <a:off x="6849415" y="2039469"/>
            <a:ext cx="4439054"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1600" b="1" i="0" u="none" strike="noStrike" kern="1200" cap="none" spc="0" normalizeH="0" baseline="0" noProof="0">
                <a:ln>
                  <a:noFill/>
                </a:ln>
                <a:solidFill>
                  <a:prstClr val="black"/>
                </a:solidFill>
                <a:effectLst/>
                <a:uLnTx/>
                <a:uFillTx/>
                <a:latin typeface="Cutewritten" panose="02000503000000000000" pitchFamily="2" charset="0"/>
                <a:ea typeface="+mn-ea"/>
                <a:cs typeface="+mn-cs"/>
              </a:rPr>
              <a:t>Add text here add text here add text here add text here</a:t>
            </a:r>
          </a:p>
        </p:txBody>
      </p:sp>
      <p:sp>
        <p:nvSpPr>
          <p:cNvPr id="26" name="TextBox 25">
            <a:extLst>
              <a:ext uri="{FF2B5EF4-FFF2-40B4-BE49-F238E27FC236}">
                <a16:creationId xmlns:a16="http://schemas.microsoft.com/office/drawing/2014/main" id="{C32DAAA1-C351-4286-8567-29D7156305B5}"/>
              </a:ext>
            </a:extLst>
          </p:cNvPr>
          <p:cNvSpPr txBox="1"/>
          <p:nvPr/>
        </p:nvSpPr>
        <p:spPr>
          <a:xfrm>
            <a:off x="5996621" y="3121763"/>
            <a:ext cx="1485088"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6000" b="0" i="0" u="none" strike="noStrike" kern="1200" cap="none" spc="0" normalizeH="0" baseline="0" noProof="0">
                <a:ln>
                  <a:noFill/>
                </a:ln>
                <a:solidFill>
                  <a:prstClr val="black"/>
                </a:solidFill>
                <a:effectLst/>
                <a:uLnTx/>
                <a:uFillTx/>
                <a:latin typeface="Lobster 1.4" panose="02000506000000020003" pitchFamily="50" charset="0"/>
                <a:ea typeface="+mn-ea"/>
                <a:cs typeface="+mn-cs"/>
              </a:rPr>
              <a:t>5</a:t>
            </a:r>
          </a:p>
        </p:txBody>
      </p:sp>
      <p:sp>
        <p:nvSpPr>
          <p:cNvPr id="27" name="TextBox 26">
            <a:extLst>
              <a:ext uri="{FF2B5EF4-FFF2-40B4-BE49-F238E27FC236}">
                <a16:creationId xmlns:a16="http://schemas.microsoft.com/office/drawing/2014/main" id="{67AB7D32-F9AD-4AD6-BF21-2F5974739887}"/>
              </a:ext>
            </a:extLst>
          </p:cNvPr>
          <p:cNvSpPr txBox="1"/>
          <p:nvPr/>
        </p:nvSpPr>
        <p:spPr>
          <a:xfrm>
            <a:off x="6849415" y="3223660"/>
            <a:ext cx="4439054"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1600" b="1" i="0" u="none" strike="noStrike" kern="1200" cap="none" spc="0" normalizeH="0" baseline="0" noProof="0">
                <a:ln>
                  <a:noFill/>
                </a:ln>
                <a:solidFill>
                  <a:prstClr val="black"/>
                </a:solidFill>
                <a:effectLst/>
                <a:uLnTx/>
                <a:uFillTx/>
                <a:latin typeface="Cutewritten" panose="02000503000000000000" pitchFamily="2" charset="0"/>
                <a:ea typeface="+mn-ea"/>
                <a:cs typeface="+mn-cs"/>
              </a:rPr>
              <a:t>Add text here add text here add text here add text here</a:t>
            </a:r>
          </a:p>
        </p:txBody>
      </p:sp>
    </p:spTree>
    <p:extLst>
      <p:ext uri="{BB962C8B-B14F-4D97-AF65-F5344CB8AC3E}">
        <p14:creationId xmlns:p14="http://schemas.microsoft.com/office/powerpoint/2010/main" val="231739977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7"/>
                                        </p:tgtEl>
                                        <p:attrNameLst>
                                          <p:attrName>style.visibility</p:attrName>
                                        </p:attrNameLst>
                                      </p:cBhvr>
                                      <p:to>
                                        <p:strVal val="visible"/>
                                      </p:to>
                                    </p:set>
                                    <p:anim calcmode="lin" valueType="num">
                                      <p:cBhvr>
                                        <p:cTn id="7" dur="1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8" dur="1500" fill="hold"/>
                                        <p:tgtEl>
                                          <p:spTgt spid="7"/>
                                        </p:tgtEl>
                                        <p:attrNameLst>
                                          <p:attrName>ppt_y</p:attrName>
                                        </p:attrNameLst>
                                      </p:cBhvr>
                                      <p:tavLst>
                                        <p:tav tm="0">
                                          <p:val>
                                            <p:strVal val="#ppt_y"/>
                                          </p:val>
                                        </p:tav>
                                        <p:tav tm="100000">
                                          <p:val>
                                            <p:strVal val="#ppt_y"/>
                                          </p:val>
                                        </p:tav>
                                      </p:tavLst>
                                    </p:anim>
                                    <p:anim calcmode="lin" valueType="num">
                                      <p:cBhvr>
                                        <p:cTn id="9" dur="1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10" dur="1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11" dur="1500" tmFilter="0,0; .5, 1; 1, 1"/>
                                        <p:tgtEl>
                                          <p:spTgt spid="7"/>
                                        </p:tgtEl>
                                      </p:cBhvr>
                                    </p:animEffect>
                                  </p:childTnLst>
                                </p:cTn>
                              </p:par>
                            </p:childTnLst>
                          </p:cTn>
                        </p:par>
                        <p:par>
                          <p:cTn id="12" fill="hold" nodeType="afterGroup">
                            <p:stCondLst>
                              <p:cond delay="1500"/>
                            </p:stCondLst>
                            <p:childTnLst>
                              <p:par>
                                <p:cTn id="13" presetID="23" presetClass="entr" presetSubtype="16"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1000" fill="hold"/>
                                        <p:tgtEl>
                                          <p:spTgt spid="8"/>
                                        </p:tgtEl>
                                        <p:attrNameLst>
                                          <p:attrName>ppt_w</p:attrName>
                                        </p:attrNameLst>
                                      </p:cBhvr>
                                      <p:tavLst>
                                        <p:tav tm="0">
                                          <p:val>
                                            <p:fltVal val="0"/>
                                          </p:val>
                                        </p:tav>
                                        <p:tav tm="100000">
                                          <p:val>
                                            <p:strVal val="#ppt_w"/>
                                          </p:val>
                                        </p:tav>
                                      </p:tavLst>
                                    </p:anim>
                                    <p:anim calcmode="lin" valueType="num">
                                      <p:cBhvr>
                                        <p:cTn id="16" dur="1000" fill="hold"/>
                                        <p:tgtEl>
                                          <p:spTgt spid="8"/>
                                        </p:tgtEl>
                                        <p:attrNameLst>
                                          <p:attrName>ppt_h</p:attrName>
                                        </p:attrNameLst>
                                      </p:cBhvr>
                                      <p:tavLst>
                                        <p:tav tm="0">
                                          <p:val>
                                            <p:fltVal val="0"/>
                                          </p:val>
                                        </p:tav>
                                        <p:tav tm="100000">
                                          <p:val>
                                            <p:strVal val="#ppt_h"/>
                                          </p:val>
                                        </p:tav>
                                      </p:tavLst>
                                    </p:anim>
                                  </p:childTnLst>
                                </p:cTn>
                              </p:par>
                            </p:childTnLst>
                          </p:cTn>
                        </p:par>
                        <p:par>
                          <p:cTn id="17" fill="hold" nodeType="afterGroup">
                            <p:stCondLst>
                              <p:cond delay="2500"/>
                            </p:stCondLst>
                            <p:childTnLst>
                              <p:par>
                                <p:cTn id="18" presetID="23" presetClass="entr" presetSubtype="16" fill="hold" nodeType="afterEffect">
                                  <p:stCondLst>
                                    <p:cond delay="0"/>
                                  </p:stCondLst>
                                  <p:childTnLst>
                                    <p:set>
                                      <p:cBhvr>
                                        <p:cTn id="19" dur="1" fill="hold">
                                          <p:stCondLst>
                                            <p:cond delay="0"/>
                                          </p:stCondLst>
                                        </p:cTn>
                                        <p:tgtEl>
                                          <p:spTgt spid="12"/>
                                        </p:tgtEl>
                                        <p:attrNameLst>
                                          <p:attrName>style.visibility</p:attrName>
                                        </p:attrNameLst>
                                      </p:cBhvr>
                                      <p:to>
                                        <p:strVal val="visible"/>
                                      </p:to>
                                    </p:set>
                                    <p:anim calcmode="lin" valueType="num">
                                      <p:cBhvr>
                                        <p:cTn id="20" dur="1000" fill="hold"/>
                                        <p:tgtEl>
                                          <p:spTgt spid="12"/>
                                        </p:tgtEl>
                                        <p:attrNameLst>
                                          <p:attrName>ppt_w</p:attrName>
                                        </p:attrNameLst>
                                      </p:cBhvr>
                                      <p:tavLst>
                                        <p:tav tm="0">
                                          <p:val>
                                            <p:fltVal val="0"/>
                                          </p:val>
                                        </p:tav>
                                        <p:tav tm="100000">
                                          <p:val>
                                            <p:strVal val="#ppt_w"/>
                                          </p:val>
                                        </p:tav>
                                      </p:tavLst>
                                    </p:anim>
                                    <p:anim calcmode="lin" valueType="num">
                                      <p:cBhvr>
                                        <p:cTn id="21" dur="1000" fill="hold"/>
                                        <p:tgtEl>
                                          <p:spTgt spid="12"/>
                                        </p:tgtEl>
                                        <p:attrNameLst>
                                          <p:attrName>ppt_h</p:attrName>
                                        </p:attrNameLst>
                                      </p:cBhvr>
                                      <p:tavLst>
                                        <p:tav tm="0">
                                          <p:val>
                                            <p:fltVal val="0"/>
                                          </p:val>
                                        </p:tav>
                                        <p:tav tm="100000">
                                          <p:val>
                                            <p:strVal val="#ppt_h"/>
                                          </p:val>
                                        </p:tav>
                                      </p:tavLst>
                                    </p:anim>
                                  </p:childTnLst>
                                </p:cTn>
                              </p:par>
                            </p:childTnLst>
                          </p:cTn>
                        </p:par>
                        <p:par>
                          <p:cTn id="22" fill="hold" nodeType="afterGroup">
                            <p:stCondLst>
                              <p:cond delay="3500"/>
                            </p:stCondLst>
                            <p:childTnLst>
                              <p:par>
                                <p:cTn id="23" presetID="12" presetClass="entr" presetSubtype="4" fill="hold" nodeType="after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1500"/>
                                        <p:tgtEl>
                                          <p:spTgt spid="15"/>
                                        </p:tgtEl>
                                        <p:attrNameLst>
                                          <p:attrName>ppt_y</p:attrName>
                                        </p:attrNameLst>
                                      </p:cBhvr>
                                      <p:tavLst>
                                        <p:tav tm="0">
                                          <p:val>
                                            <p:strVal val="#ppt_y+#ppt_h*1.125000"/>
                                          </p:val>
                                        </p:tav>
                                        <p:tav tm="100000">
                                          <p:val>
                                            <p:strVal val="#ppt_y"/>
                                          </p:val>
                                        </p:tav>
                                      </p:tavLst>
                                    </p:anim>
                                    <p:animEffect transition="in" filter="wipe(up)">
                                      <p:cBhvr>
                                        <p:cTn id="26" dur="1500"/>
                                        <p:tgtEl>
                                          <p:spTgt spid="15"/>
                                        </p:tgtEl>
                                      </p:cBhvr>
                                    </p:animEffect>
                                  </p:childTnLst>
                                </p:cTn>
                              </p:par>
                            </p:childTnLst>
                          </p:cTn>
                        </p:par>
                        <p:par>
                          <p:cTn id="27" fill="hold" nodeType="afterGroup">
                            <p:stCondLst>
                              <p:cond delay="5000"/>
                            </p:stCondLst>
                            <p:childTnLst>
                              <p:par>
                                <p:cTn id="28" presetID="23" presetClass="entr" presetSubtype="16" fill="hold" nodeType="afterEffect">
                                  <p:stCondLst>
                                    <p:cond delay="0"/>
                                  </p:stCondLst>
                                  <p:childTnLst>
                                    <p:set>
                                      <p:cBhvr>
                                        <p:cTn id="29" dur="1" fill="hold">
                                          <p:stCondLst>
                                            <p:cond delay="0"/>
                                          </p:stCondLst>
                                        </p:cTn>
                                        <p:tgtEl>
                                          <p:spTgt spid="13"/>
                                        </p:tgtEl>
                                        <p:attrNameLst>
                                          <p:attrName>style.visibility</p:attrName>
                                        </p:attrNameLst>
                                      </p:cBhvr>
                                      <p:to>
                                        <p:strVal val="visible"/>
                                      </p:to>
                                    </p:set>
                                    <p:anim calcmode="lin" valueType="num">
                                      <p:cBhvr>
                                        <p:cTn id="30" dur="1000" fill="hold"/>
                                        <p:tgtEl>
                                          <p:spTgt spid="13"/>
                                        </p:tgtEl>
                                        <p:attrNameLst>
                                          <p:attrName>ppt_w</p:attrName>
                                        </p:attrNameLst>
                                      </p:cBhvr>
                                      <p:tavLst>
                                        <p:tav tm="0">
                                          <p:val>
                                            <p:fltVal val="0"/>
                                          </p:val>
                                        </p:tav>
                                        <p:tav tm="100000">
                                          <p:val>
                                            <p:strVal val="#ppt_w"/>
                                          </p:val>
                                        </p:tav>
                                      </p:tavLst>
                                    </p:anim>
                                    <p:anim calcmode="lin" valueType="num">
                                      <p:cBhvr>
                                        <p:cTn id="31" dur="1000" fill="hold"/>
                                        <p:tgtEl>
                                          <p:spTgt spid="13"/>
                                        </p:tgtEl>
                                        <p:attrNameLst>
                                          <p:attrName>ppt_h</p:attrName>
                                        </p:attrNameLst>
                                      </p:cBhvr>
                                      <p:tavLst>
                                        <p:tav tm="0">
                                          <p:val>
                                            <p:fltVal val="0"/>
                                          </p:val>
                                        </p:tav>
                                        <p:tav tm="100000">
                                          <p:val>
                                            <p:strVal val="#ppt_h"/>
                                          </p:val>
                                        </p:tav>
                                      </p:tavLst>
                                    </p:anim>
                                  </p:childTnLst>
                                </p:cTn>
                              </p:par>
                            </p:childTnLst>
                          </p:cTn>
                        </p:par>
                        <p:par>
                          <p:cTn id="32" fill="hold" nodeType="afterGroup">
                            <p:stCondLst>
                              <p:cond delay="6000"/>
                            </p:stCondLst>
                            <p:childTnLst>
                              <p:par>
                                <p:cTn id="33" presetID="12" presetClass="entr" presetSubtype="4" fill="hold" nodeType="afterEffect">
                                  <p:stCondLst>
                                    <p:cond delay="0"/>
                                  </p:stCondLst>
                                  <p:childTnLst>
                                    <p:set>
                                      <p:cBhvr>
                                        <p:cTn id="34" dur="1" fill="hold">
                                          <p:stCondLst>
                                            <p:cond delay="0"/>
                                          </p:stCondLst>
                                        </p:cTn>
                                        <p:tgtEl>
                                          <p:spTgt spid="22"/>
                                        </p:tgtEl>
                                        <p:attrNameLst>
                                          <p:attrName>style.visibility</p:attrName>
                                        </p:attrNameLst>
                                      </p:cBhvr>
                                      <p:to>
                                        <p:strVal val="visible"/>
                                      </p:to>
                                    </p:set>
                                    <p:anim calcmode="lin" valueType="num">
                                      <p:cBhvr additive="base">
                                        <p:cTn id="35" dur="1500"/>
                                        <p:tgtEl>
                                          <p:spTgt spid="22"/>
                                        </p:tgtEl>
                                        <p:attrNameLst>
                                          <p:attrName>ppt_y</p:attrName>
                                        </p:attrNameLst>
                                      </p:cBhvr>
                                      <p:tavLst>
                                        <p:tav tm="0">
                                          <p:val>
                                            <p:strVal val="#ppt_y+#ppt_h*1.125000"/>
                                          </p:val>
                                        </p:tav>
                                        <p:tav tm="100000">
                                          <p:val>
                                            <p:strVal val="#ppt_y"/>
                                          </p:val>
                                        </p:tav>
                                      </p:tavLst>
                                    </p:anim>
                                    <p:animEffect transition="in" filter="wipe(up)">
                                      <p:cBhvr>
                                        <p:cTn id="36" dur="1500"/>
                                        <p:tgtEl>
                                          <p:spTgt spid="22"/>
                                        </p:tgtEl>
                                      </p:cBhvr>
                                    </p:animEffect>
                                  </p:childTnLst>
                                </p:cTn>
                              </p:par>
                            </p:childTnLst>
                          </p:cTn>
                        </p:par>
                        <p:par>
                          <p:cTn id="37" fill="hold" nodeType="afterGroup">
                            <p:stCondLst>
                              <p:cond delay="7500"/>
                            </p:stCondLst>
                            <p:childTnLst>
                              <p:par>
                                <p:cTn id="38" presetID="23" presetClass="entr" presetSubtype="16"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 calcmode="lin" valueType="num">
                                      <p:cBhvr>
                                        <p:cTn id="40" dur="1000" fill="hold"/>
                                        <p:tgtEl>
                                          <p:spTgt spid="14"/>
                                        </p:tgtEl>
                                        <p:attrNameLst>
                                          <p:attrName>ppt_w</p:attrName>
                                        </p:attrNameLst>
                                      </p:cBhvr>
                                      <p:tavLst>
                                        <p:tav tm="0">
                                          <p:val>
                                            <p:fltVal val="0"/>
                                          </p:val>
                                        </p:tav>
                                        <p:tav tm="100000">
                                          <p:val>
                                            <p:strVal val="#ppt_w"/>
                                          </p:val>
                                        </p:tav>
                                      </p:tavLst>
                                    </p:anim>
                                    <p:anim calcmode="lin" valueType="num">
                                      <p:cBhvr>
                                        <p:cTn id="41" dur="1000" fill="hold"/>
                                        <p:tgtEl>
                                          <p:spTgt spid="14"/>
                                        </p:tgtEl>
                                        <p:attrNameLst>
                                          <p:attrName>ppt_h</p:attrName>
                                        </p:attrNameLst>
                                      </p:cBhvr>
                                      <p:tavLst>
                                        <p:tav tm="0">
                                          <p:val>
                                            <p:fltVal val="0"/>
                                          </p:val>
                                        </p:tav>
                                        <p:tav tm="100000">
                                          <p:val>
                                            <p:strVal val="#ppt_h"/>
                                          </p:val>
                                        </p:tav>
                                      </p:tavLst>
                                    </p:anim>
                                  </p:childTnLst>
                                </p:cTn>
                              </p:par>
                            </p:childTnLst>
                          </p:cTn>
                        </p:par>
                        <p:par>
                          <p:cTn id="42" fill="hold" nodeType="afterGroup">
                            <p:stCondLst>
                              <p:cond delay="8500"/>
                            </p:stCondLst>
                            <p:childTnLst>
                              <p:par>
                                <p:cTn id="43" presetID="12" presetClass="entr" presetSubtype="4" fill="hold"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additive="base">
                                        <p:cTn id="45" dur="1500"/>
                                        <p:tgtEl>
                                          <p:spTgt spid="23"/>
                                        </p:tgtEl>
                                        <p:attrNameLst>
                                          <p:attrName>ppt_y</p:attrName>
                                        </p:attrNameLst>
                                      </p:cBhvr>
                                      <p:tavLst>
                                        <p:tav tm="0">
                                          <p:val>
                                            <p:strVal val="#ppt_y+#ppt_h*1.125000"/>
                                          </p:val>
                                        </p:tav>
                                        <p:tav tm="100000">
                                          <p:val>
                                            <p:strVal val="#ppt_y"/>
                                          </p:val>
                                        </p:tav>
                                      </p:tavLst>
                                    </p:anim>
                                    <p:animEffect transition="in" filter="wipe(up)">
                                      <p:cBhvr>
                                        <p:cTn id="46" dur="1500"/>
                                        <p:tgtEl>
                                          <p:spTgt spid="23"/>
                                        </p:tgtEl>
                                      </p:cBhvr>
                                    </p:animEffect>
                                  </p:childTnLst>
                                </p:cTn>
                              </p:par>
                            </p:childTnLst>
                          </p:cTn>
                        </p:par>
                        <p:par>
                          <p:cTn id="47" fill="hold" nodeType="afterGroup">
                            <p:stCondLst>
                              <p:cond delay="10000"/>
                            </p:stCondLst>
                            <p:childTnLst>
                              <p:par>
                                <p:cTn id="48" presetID="23" presetClass="entr" presetSubtype="16" fill="hold" nodeType="after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p:cTn id="50" dur="1000" fill="hold"/>
                                        <p:tgtEl>
                                          <p:spTgt spid="24"/>
                                        </p:tgtEl>
                                        <p:attrNameLst>
                                          <p:attrName>ppt_w</p:attrName>
                                        </p:attrNameLst>
                                      </p:cBhvr>
                                      <p:tavLst>
                                        <p:tav tm="0">
                                          <p:val>
                                            <p:fltVal val="0"/>
                                          </p:val>
                                        </p:tav>
                                        <p:tav tm="100000">
                                          <p:val>
                                            <p:strVal val="#ppt_w"/>
                                          </p:val>
                                        </p:tav>
                                      </p:tavLst>
                                    </p:anim>
                                    <p:anim calcmode="lin" valueType="num">
                                      <p:cBhvr>
                                        <p:cTn id="51" dur="1000" fill="hold"/>
                                        <p:tgtEl>
                                          <p:spTgt spid="24"/>
                                        </p:tgtEl>
                                        <p:attrNameLst>
                                          <p:attrName>ppt_h</p:attrName>
                                        </p:attrNameLst>
                                      </p:cBhvr>
                                      <p:tavLst>
                                        <p:tav tm="0">
                                          <p:val>
                                            <p:fltVal val="0"/>
                                          </p:val>
                                        </p:tav>
                                        <p:tav tm="100000">
                                          <p:val>
                                            <p:strVal val="#ppt_h"/>
                                          </p:val>
                                        </p:tav>
                                      </p:tavLst>
                                    </p:anim>
                                  </p:childTnLst>
                                </p:cTn>
                              </p:par>
                            </p:childTnLst>
                          </p:cTn>
                        </p:par>
                        <p:par>
                          <p:cTn id="52" fill="hold" nodeType="afterGroup">
                            <p:stCondLst>
                              <p:cond delay="11000"/>
                            </p:stCondLst>
                            <p:childTnLst>
                              <p:par>
                                <p:cTn id="53" presetID="12" presetClass="entr" presetSubtype="4"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500"/>
                                        <p:tgtEl>
                                          <p:spTgt spid="25"/>
                                        </p:tgtEl>
                                        <p:attrNameLst>
                                          <p:attrName>ppt_y</p:attrName>
                                        </p:attrNameLst>
                                      </p:cBhvr>
                                      <p:tavLst>
                                        <p:tav tm="0">
                                          <p:val>
                                            <p:strVal val="#ppt_y+#ppt_h*1.125000"/>
                                          </p:val>
                                        </p:tav>
                                        <p:tav tm="100000">
                                          <p:val>
                                            <p:strVal val="#ppt_y"/>
                                          </p:val>
                                        </p:tav>
                                      </p:tavLst>
                                    </p:anim>
                                    <p:animEffect transition="in" filter="wipe(up)">
                                      <p:cBhvr>
                                        <p:cTn id="56" dur="1500"/>
                                        <p:tgtEl>
                                          <p:spTgt spid="25"/>
                                        </p:tgtEl>
                                      </p:cBhvr>
                                    </p:animEffect>
                                  </p:childTnLst>
                                </p:cTn>
                              </p:par>
                            </p:childTnLst>
                          </p:cTn>
                        </p:par>
                        <p:par>
                          <p:cTn id="57" fill="hold" nodeType="afterGroup">
                            <p:stCondLst>
                              <p:cond delay="12500"/>
                            </p:stCondLst>
                            <p:childTnLst>
                              <p:par>
                                <p:cTn id="58" presetID="23" presetClass="entr" presetSubtype="16" fill="hold" nodeType="afterEffect">
                                  <p:stCondLst>
                                    <p:cond delay="0"/>
                                  </p:stCondLst>
                                  <p:childTnLst>
                                    <p:set>
                                      <p:cBhvr>
                                        <p:cTn id="59" dur="1" fill="hold">
                                          <p:stCondLst>
                                            <p:cond delay="0"/>
                                          </p:stCondLst>
                                        </p:cTn>
                                        <p:tgtEl>
                                          <p:spTgt spid="26"/>
                                        </p:tgtEl>
                                        <p:attrNameLst>
                                          <p:attrName>style.visibility</p:attrName>
                                        </p:attrNameLst>
                                      </p:cBhvr>
                                      <p:to>
                                        <p:strVal val="visible"/>
                                      </p:to>
                                    </p:set>
                                    <p:anim calcmode="lin" valueType="num">
                                      <p:cBhvr>
                                        <p:cTn id="60" dur="1000" fill="hold"/>
                                        <p:tgtEl>
                                          <p:spTgt spid="26"/>
                                        </p:tgtEl>
                                        <p:attrNameLst>
                                          <p:attrName>ppt_w</p:attrName>
                                        </p:attrNameLst>
                                      </p:cBhvr>
                                      <p:tavLst>
                                        <p:tav tm="0">
                                          <p:val>
                                            <p:fltVal val="0"/>
                                          </p:val>
                                        </p:tav>
                                        <p:tav tm="100000">
                                          <p:val>
                                            <p:strVal val="#ppt_w"/>
                                          </p:val>
                                        </p:tav>
                                      </p:tavLst>
                                    </p:anim>
                                    <p:anim calcmode="lin" valueType="num">
                                      <p:cBhvr>
                                        <p:cTn id="61" dur="1000" fill="hold"/>
                                        <p:tgtEl>
                                          <p:spTgt spid="26"/>
                                        </p:tgtEl>
                                        <p:attrNameLst>
                                          <p:attrName>ppt_h</p:attrName>
                                        </p:attrNameLst>
                                      </p:cBhvr>
                                      <p:tavLst>
                                        <p:tav tm="0">
                                          <p:val>
                                            <p:fltVal val="0"/>
                                          </p:val>
                                        </p:tav>
                                        <p:tav tm="100000">
                                          <p:val>
                                            <p:strVal val="#ppt_h"/>
                                          </p:val>
                                        </p:tav>
                                      </p:tavLst>
                                    </p:anim>
                                  </p:childTnLst>
                                </p:cTn>
                              </p:par>
                            </p:childTnLst>
                          </p:cTn>
                        </p:par>
                        <p:par>
                          <p:cTn id="62" fill="hold" nodeType="afterGroup">
                            <p:stCondLst>
                              <p:cond delay="13500"/>
                            </p:stCondLst>
                            <p:childTnLst>
                              <p:par>
                                <p:cTn id="63" presetID="12" presetClass="entr" presetSubtype="4" fill="hold" nodeType="after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1500"/>
                                        <p:tgtEl>
                                          <p:spTgt spid="27"/>
                                        </p:tgtEl>
                                        <p:attrNameLst>
                                          <p:attrName>ppt_y</p:attrName>
                                        </p:attrNameLst>
                                      </p:cBhvr>
                                      <p:tavLst>
                                        <p:tav tm="0">
                                          <p:val>
                                            <p:strVal val="#ppt_y+#ppt_h*1.125000"/>
                                          </p:val>
                                        </p:tav>
                                        <p:tav tm="100000">
                                          <p:val>
                                            <p:strVal val="#ppt_y"/>
                                          </p:val>
                                        </p:tav>
                                      </p:tavLst>
                                    </p:anim>
                                    <p:animEffect transition="in" filter="wipe(up)">
                                      <p:cBhvr>
                                        <p:cTn id="66" dur="1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1"/>
      <p:bldP spid="12" grpId="2"/>
      <p:bldP spid="13" grpId="3"/>
      <p:bldP spid="14" grpId="4"/>
      <p:bldP spid="15" grpId="5"/>
      <p:bldP spid="22" grpId="6"/>
      <p:bldP spid="23" grpId="7"/>
      <p:bldP spid="24" grpId="8"/>
      <p:bldP spid="25" grpId="9"/>
      <p:bldP spid="26" grpId="10"/>
      <p:bldP spid="27" grpId="1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BF12AF8-106E-442F-AD5A-B3F06B91A313}"/>
              </a:ext>
            </a:extLst>
          </p:cNvPr>
          <p:cNvSpPr/>
          <p:nvPr/>
        </p:nvSpPr>
        <p:spPr>
          <a:xfrm>
            <a:off x="0" y="0"/>
            <a:ext cx="12192000" cy="6858000"/>
          </a:xfrm>
          <a:prstGeom prst="rect">
            <a:avLst/>
          </a:prstGeom>
          <a:solidFill>
            <a:srgbClr val="FED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TextBox 12">
            <a:extLst>
              <a:ext uri="{FF2B5EF4-FFF2-40B4-BE49-F238E27FC236}">
                <a16:creationId xmlns:a16="http://schemas.microsoft.com/office/drawing/2014/main" id="{7BD9FCC6-94DC-4DE4-B1B6-00977ADFC3EA}"/>
              </a:ext>
            </a:extLst>
          </p:cNvPr>
          <p:cNvSpPr txBox="1"/>
          <p:nvPr/>
        </p:nvSpPr>
        <p:spPr>
          <a:xfrm>
            <a:off x="2276813" y="1167992"/>
            <a:ext cx="7638374" cy="999476"/>
          </a:xfrm>
          <a:prstGeom prst="rect">
            <a:avLst/>
          </a:prstGeom>
          <a:noFill/>
        </p:spPr>
        <p:txBody>
          <a:bodyPr wrap="square" rtlCol="0">
            <a:prstTxWarp prst="textArchUp">
              <a:avLst/>
            </a:prstTxWarp>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7200" b="0" i="0" u="none" strike="noStrike" kern="1200" cap="none" spc="600" normalizeH="0" baseline="0" noProof="0">
                <a:ln w="38100">
                  <a:noFill/>
                </a:ln>
                <a:solidFill>
                  <a:srgbClr val="E7E6E6">
                    <a:lumMod val="10000"/>
                  </a:srgbClr>
                </a:solidFill>
                <a:effectLst/>
                <a:uLnTx/>
                <a:uFillTx/>
                <a:latin typeface="Lobster 1.4" panose="02000506000000020003" pitchFamily="50" charset="0"/>
                <a:ea typeface="+mn-ea"/>
                <a:cs typeface="+mn-cs"/>
              </a:rPr>
              <a:t>Add Title Here</a:t>
            </a:r>
          </a:p>
        </p:txBody>
      </p:sp>
      <p:pic>
        <p:nvPicPr>
          <p:cNvPr id="15" name="Picture 12" descr="BTS Butter Cassette | K-Pop Merch">
            <a:extLst>
              <a:ext uri="{FF2B5EF4-FFF2-40B4-BE49-F238E27FC236}">
                <a16:creationId xmlns:a16="http://schemas.microsoft.com/office/drawing/2014/main" id="{397118AE-0218-4387-83C6-3B32C60C1007}"/>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10000" b="90000" l="4167" r="96481">
                        <a14:foregroundMark x1="56296" y1="22685" x2="85648" y2="70556"/>
                        <a14:foregroundMark x1="56296" y1="72130" x2="84352" y2="23611"/>
                        <a14:foregroundMark x1="66204" y1="22037" x2="85648" y2="22685"/>
                        <a14:foregroundMark x1="85926" y1="22963" x2="85926" y2="62222"/>
                        <a14:foregroundMark x1="85926" y1="70185" x2="61667" y2="70833"/>
                        <a14:foregroundMark x1="56944" y1="65741" x2="56296" y2="25833"/>
                        <a14:foregroundMark x1="14167" y1="21389" x2="13796" y2="70556"/>
                        <a14:foregroundMark x1="14167" y1="71852" x2="12870" y2="22685"/>
                        <a14:foregroundMark x1="61759" y1="71111" x2="56296" y2="71111"/>
                      </a14:backgroundRemoval>
                    </a14:imgEffect>
                  </a14:imgLayer>
                </a14:imgProps>
              </a:ext>
              <a:ext uri="{28A0092B-C50C-407E-A947-70E740481C1C}">
                <a14:useLocalDpi xmlns:a14="http://schemas.microsoft.com/office/drawing/2010/main" val="0"/>
              </a:ext>
            </a:extLst>
          </a:blip>
          <a:srcRect l="50000" t="14902" r="8558" b="20523"/>
          <a:stretch>
            <a:fillRect/>
          </a:stretch>
        </p:blipFill>
        <p:spPr bwMode="auto">
          <a:xfrm rot="16200000">
            <a:off x="5044841" y="2340601"/>
            <a:ext cx="1933892" cy="3013410"/>
          </a:xfrm>
          <a:prstGeom prst="rect">
            <a:avLst/>
          </a:prstGeom>
          <a:noFill/>
          <a:extLst>
            <a:ext uri="{909E8E84-426E-40DD-AFC4-6F175D3DCCD1}">
              <a14:hiddenFill xmlns:a14="http://schemas.microsoft.com/office/drawing/2010/main">
                <a:solidFill>
                  <a:srgbClr val="FFFFFF"/>
                </a:solidFill>
              </a14:hiddenFill>
            </a:ext>
          </a:extLst>
        </p:spPr>
      </p:pic>
      <p:sp>
        <p:nvSpPr>
          <p:cNvPr id="5" name="Oval 4">
            <a:extLst>
              <a:ext uri="{FF2B5EF4-FFF2-40B4-BE49-F238E27FC236}">
                <a16:creationId xmlns:a16="http://schemas.microsoft.com/office/drawing/2014/main" id="{300DBB6B-594D-4CBD-8B16-8BC6FD939973}"/>
              </a:ext>
            </a:extLst>
          </p:cNvPr>
          <p:cNvSpPr/>
          <p:nvPr/>
        </p:nvSpPr>
        <p:spPr>
          <a:xfrm rot="676166">
            <a:off x="7924319" y="2171546"/>
            <a:ext cx="3428468" cy="1906028"/>
          </a:xfrm>
          <a:custGeom>
            <a:avLst/>
            <a:gdLst>
              <a:gd name="connsiteX0" fmla="*/ 5764 w 3854940"/>
              <a:gd name="connsiteY0" fmla="*/ 1086989 h 1592307"/>
              <a:gd name="connsiteX1" fmla="*/ 446391 w 3854940"/>
              <a:gd name="connsiteY1" fmla="*/ 392976 h 1592307"/>
              <a:gd name="connsiteX2" fmla="*/ 1586177 w 3854940"/>
              <a:gd name="connsiteY2" fmla="*/ 228394 h 1592307"/>
              <a:gd name="connsiteX3" fmla="*/ 2579338 w 3854940"/>
              <a:gd name="connsiteY3" fmla="*/ 53373 h 1592307"/>
              <a:gd name="connsiteX4" fmla="*/ 3274257 w 3854940"/>
              <a:gd name="connsiteY4" fmla="*/ 54310 h 1592307"/>
              <a:gd name="connsiteX5" fmla="*/ 3849992 w 3854940"/>
              <a:gd name="connsiteY5" fmla="*/ 765257 h 1592307"/>
              <a:gd name="connsiteX6" fmla="*/ 3121857 w 3854940"/>
              <a:gd name="connsiteY6" fmla="*/ 1239643 h 1592307"/>
              <a:gd name="connsiteX7" fmla="*/ 1707745 w 3854940"/>
              <a:gd name="connsiteY7" fmla="*/ 1392043 h 1592307"/>
              <a:gd name="connsiteX8" fmla="*/ 480257 w 3854940"/>
              <a:gd name="connsiteY8" fmla="*/ 1561376 h 1592307"/>
              <a:gd name="connsiteX9" fmla="*/ 5764 w 3854940"/>
              <a:gd name="connsiteY9" fmla="*/ 1086989 h 159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54940" h="1592307">
                <a:moveTo>
                  <a:pt x="5764" y="1086989"/>
                </a:moveTo>
                <a:cubicBezTo>
                  <a:pt x="-33747" y="722923"/>
                  <a:pt x="131683" y="505907"/>
                  <a:pt x="446391" y="392976"/>
                </a:cubicBezTo>
                <a:cubicBezTo>
                  <a:pt x="761099" y="280045"/>
                  <a:pt x="1230686" y="284994"/>
                  <a:pt x="1586177" y="228394"/>
                </a:cubicBezTo>
                <a:cubicBezTo>
                  <a:pt x="1941668" y="171794"/>
                  <a:pt x="2294112" y="104123"/>
                  <a:pt x="2579338" y="53373"/>
                </a:cubicBezTo>
                <a:cubicBezTo>
                  <a:pt x="2864564" y="2623"/>
                  <a:pt x="3006241" y="-36080"/>
                  <a:pt x="3274257" y="54310"/>
                </a:cubicBezTo>
                <a:cubicBezTo>
                  <a:pt x="3588965" y="99508"/>
                  <a:pt x="3897968" y="302413"/>
                  <a:pt x="3849992" y="765257"/>
                </a:cubicBezTo>
                <a:cubicBezTo>
                  <a:pt x="3826329" y="940235"/>
                  <a:pt x="3422454" y="1183156"/>
                  <a:pt x="3121857" y="1239643"/>
                </a:cubicBezTo>
                <a:cubicBezTo>
                  <a:pt x="2821260" y="1296130"/>
                  <a:pt x="2148012" y="1338421"/>
                  <a:pt x="1707745" y="1392043"/>
                </a:cubicBezTo>
                <a:cubicBezTo>
                  <a:pt x="1267478" y="1445665"/>
                  <a:pt x="794965" y="1674307"/>
                  <a:pt x="480257" y="1561376"/>
                </a:cubicBezTo>
                <a:cubicBezTo>
                  <a:pt x="165549" y="1448445"/>
                  <a:pt x="45275" y="1451055"/>
                  <a:pt x="5764" y="1086989"/>
                </a:cubicBezTo>
                <a:close/>
              </a:path>
            </a:pathLst>
          </a:custGeom>
          <a:solidFill>
            <a:schemeClr val="tx1"/>
          </a:solidFill>
          <a:ln w="57150">
            <a:solidFill>
              <a:schemeClr val="tx1">
                <a:lumMod val="95000"/>
                <a:lumOff val="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Oval 4">
            <a:extLst>
              <a:ext uri="{FF2B5EF4-FFF2-40B4-BE49-F238E27FC236}">
                <a16:creationId xmlns:a16="http://schemas.microsoft.com/office/drawing/2014/main" id="{0D7347A6-43C0-4BD1-8346-0FBED8AB2322}"/>
              </a:ext>
            </a:extLst>
          </p:cNvPr>
          <p:cNvSpPr/>
          <p:nvPr/>
        </p:nvSpPr>
        <p:spPr>
          <a:xfrm rot="676166">
            <a:off x="7924319" y="4380301"/>
            <a:ext cx="3428468" cy="1906028"/>
          </a:xfrm>
          <a:custGeom>
            <a:avLst/>
            <a:gdLst>
              <a:gd name="connsiteX0" fmla="*/ 5764 w 3854940"/>
              <a:gd name="connsiteY0" fmla="*/ 1086989 h 1592307"/>
              <a:gd name="connsiteX1" fmla="*/ 446391 w 3854940"/>
              <a:gd name="connsiteY1" fmla="*/ 392976 h 1592307"/>
              <a:gd name="connsiteX2" fmla="*/ 1586177 w 3854940"/>
              <a:gd name="connsiteY2" fmla="*/ 228394 h 1592307"/>
              <a:gd name="connsiteX3" fmla="*/ 2579338 w 3854940"/>
              <a:gd name="connsiteY3" fmla="*/ 53373 h 1592307"/>
              <a:gd name="connsiteX4" fmla="*/ 3274257 w 3854940"/>
              <a:gd name="connsiteY4" fmla="*/ 54310 h 1592307"/>
              <a:gd name="connsiteX5" fmla="*/ 3849992 w 3854940"/>
              <a:gd name="connsiteY5" fmla="*/ 765257 h 1592307"/>
              <a:gd name="connsiteX6" fmla="*/ 3121857 w 3854940"/>
              <a:gd name="connsiteY6" fmla="*/ 1239643 h 1592307"/>
              <a:gd name="connsiteX7" fmla="*/ 1707745 w 3854940"/>
              <a:gd name="connsiteY7" fmla="*/ 1392043 h 1592307"/>
              <a:gd name="connsiteX8" fmla="*/ 480257 w 3854940"/>
              <a:gd name="connsiteY8" fmla="*/ 1561376 h 1592307"/>
              <a:gd name="connsiteX9" fmla="*/ 5764 w 3854940"/>
              <a:gd name="connsiteY9" fmla="*/ 1086989 h 159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54940" h="1592307">
                <a:moveTo>
                  <a:pt x="5764" y="1086989"/>
                </a:moveTo>
                <a:cubicBezTo>
                  <a:pt x="-33747" y="722923"/>
                  <a:pt x="131683" y="505907"/>
                  <a:pt x="446391" y="392976"/>
                </a:cubicBezTo>
                <a:cubicBezTo>
                  <a:pt x="761099" y="280045"/>
                  <a:pt x="1230686" y="284994"/>
                  <a:pt x="1586177" y="228394"/>
                </a:cubicBezTo>
                <a:cubicBezTo>
                  <a:pt x="1941668" y="171794"/>
                  <a:pt x="2294112" y="104123"/>
                  <a:pt x="2579338" y="53373"/>
                </a:cubicBezTo>
                <a:cubicBezTo>
                  <a:pt x="2864564" y="2623"/>
                  <a:pt x="3006241" y="-36080"/>
                  <a:pt x="3274257" y="54310"/>
                </a:cubicBezTo>
                <a:cubicBezTo>
                  <a:pt x="3588965" y="99508"/>
                  <a:pt x="3897968" y="302413"/>
                  <a:pt x="3849992" y="765257"/>
                </a:cubicBezTo>
                <a:cubicBezTo>
                  <a:pt x="3826329" y="940235"/>
                  <a:pt x="3422454" y="1183156"/>
                  <a:pt x="3121857" y="1239643"/>
                </a:cubicBezTo>
                <a:cubicBezTo>
                  <a:pt x="2821260" y="1296130"/>
                  <a:pt x="2148012" y="1338421"/>
                  <a:pt x="1707745" y="1392043"/>
                </a:cubicBezTo>
                <a:cubicBezTo>
                  <a:pt x="1267478" y="1445665"/>
                  <a:pt x="794965" y="1674307"/>
                  <a:pt x="480257" y="1561376"/>
                </a:cubicBezTo>
                <a:cubicBezTo>
                  <a:pt x="165549" y="1448445"/>
                  <a:pt x="45275" y="1451055"/>
                  <a:pt x="5764" y="1086989"/>
                </a:cubicBezTo>
                <a:close/>
              </a:path>
            </a:pathLst>
          </a:custGeom>
          <a:solidFill>
            <a:schemeClr val="tx1"/>
          </a:solidFill>
          <a:ln w="57150">
            <a:solidFill>
              <a:schemeClr val="tx1">
                <a:lumMod val="95000"/>
                <a:lumOff val="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Oval 4">
            <a:extLst>
              <a:ext uri="{FF2B5EF4-FFF2-40B4-BE49-F238E27FC236}">
                <a16:creationId xmlns:a16="http://schemas.microsoft.com/office/drawing/2014/main" id="{7B7A6AD0-0DFD-4673-BE3A-1FD02CA3B7D0}"/>
              </a:ext>
            </a:extLst>
          </p:cNvPr>
          <p:cNvSpPr/>
          <p:nvPr/>
        </p:nvSpPr>
        <p:spPr>
          <a:xfrm rot="676166">
            <a:off x="839213" y="2171547"/>
            <a:ext cx="3428468" cy="1906028"/>
          </a:xfrm>
          <a:custGeom>
            <a:avLst/>
            <a:gdLst>
              <a:gd name="connsiteX0" fmla="*/ 5764 w 3854940"/>
              <a:gd name="connsiteY0" fmla="*/ 1086989 h 1592307"/>
              <a:gd name="connsiteX1" fmla="*/ 446391 w 3854940"/>
              <a:gd name="connsiteY1" fmla="*/ 392976 h 1592307"/>
              <a:gd name="connsiteX2" fmla="*/ 1586177 w 3854940"/>
              <a:gd name="connsiteY2" fmla="*/ 228394 h 1592307"/>
              <a:gd name="connsiteX3" fmla="*/ 2579338 w 3854940"/>
              <a:gd name="connsiteY3" fmla="*/ 53373 h 1592307"/>
              <a:gd name="connsiteX4" fmla="*/ 3274257 w 3854940"/>
              <a:gd name="connsiteY4" fmla="*/ 54310 h 1592307"/>
              <a:gd name="connsiteX5" fmla="*/ 3849992 w 3854940"/>
              <a:gd name="connsiteY5" fmla="*/ 765257 h 1592307"/>
              <a:gd name="connsiteX6" fmla="*/ 3121857 w 3854940"/>
              <a:gd name="connsiteY6" fmla="*/ 1239643 h 1592307"/>
              <a:gd name="connsiteX7" fmla="*/ 1707745 w 3854940"/>
              <a:gd name="connsiteY7" fmla="*/ 1392043 h 1592307"/>
              <a:gd name="connsiteX8" fmla="*/ 480257 w 3854940"/>
              <a:gd name="connsiteY8" fmla="*/ 1561376 h 1592307"/>
              <a:gd name="connsiteX9" fmla="*/ 5764 w 3854940"/>
              <a:gd name="connsiteY9" fmla="*/ 1086989 h 159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54940" h="1592307">
                <a:moveTo>
                  <a:pt x="5764" y="1086989"/>
                </a:moveTo>
                <a:cubicBezTo>
                  <a:pt x="-33747" y="722923"/>
                  <a:pt x="131683" y="505907"/>
                  <a:pt x="446391" y="392976"/>
                </a:cubicBezTo>
                <a:cubicBezTo>
                  <a:pt x="761099" y="280045"/>
                  <a:pt x="1230686" y="284994"/>
                  <a:pt x="1586177" y="228394"/>
                </a:cubicBezTo>
                <a:cubicBezTo>
                  <a:pt x="1941668" y="171794"/>
                  <a:pt x="2294112" y="104123"/>
                  <a:pt x="2579338" y="53373"/>
                </a:cubicBezTo>
                <a:cubicBezTo>
                  <a:pt x="2864564" y="2623"/>
                  <a:pt x="3006241" y="-36080"/>
                  <a:pt x="3274257" y="54310"/>
                </a:cubicBezTo>
                <a:cubicBezTo>
                  <a:pt x="3588965" y="99508"/>
                  <a:pt x="3897968" y="302413"/>
                  <a:pt x="3849992" y="765257"/>
                </a:cubicBezTo>
                <a:cubicBezTo>
                  <a:pt x="3826329" y="940235"/>
                  <a:pt x="3422454" y="1183156"/>
                  <a:pt x="3121857" y="1239643"/>
                </a:cubicBezTo>
                <a:cubicBezTo>
                  <a:pt x="2821260" y="1296130"/>
                  <a:pt x="2148012" y="1338421"/>
                  <a:pt x="1707745" y="1392043"/>
                </a:cubicBezTo>
                <a:cubicBezTo>
                  <a:pt x="1267478" y="1445665"/>
                  <a:pt x="794965" y="1674307"/>
                  <a:pt x="480257" y="1561376"/>
                </a:cubicBezTo>
                <a:cubicBezTo>
                  <a:pt x="165549" y="1448445"/>
                  <a:pt x="45275" y="1451055"/>
                  <a:pt x="5764" y="1086989"/>
                </a:cubicBezTo>
                <a:close/>
              </a:path>
            </a:pathLst>
          </a:custGeom>
          <a:solidFill>
            <a:schemeClr val="tx1"/>
          </a:solidFill>
          <a:ln w="57150">
            <a:solidFill>
              <a:schemeClr val="tx1">
                <a:lumMod val="95000"/>
                <a:lumOff val="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Oval 4">
            <a:extLst>
              <a:ext uri="{FF2B5EF4-FFF2-40B4-BE49-F238E27FC236}">
                <a16:creationId xmlns:a16="http://schemas.microsoft.com/office/drawing/2014/main" id="{61FBC678-F8A1-4057-8056-6D5741805F34}"/>
              </a:ext>
            </a:extLst>
          </p:cNvPr>
          <p:cNvSpPr/>
          <p:nvPr/>
        </p:nvSpPr>
        <p:spPr>
          <a:xfrm rot="676166">
            <a:off x="839213" y="4380301"/>
            <a:ext cx="3428468" cy="1906028"/>
          </a:xfrm>
          <a:custGeom>
            <a:avLst/>
            <a:gdLst>
              <a:gd name="connsiteX0" fmla="*/ 5764 w 3854940"/>
              <a:gd name="connsiteY0" fmla="*/ 1086989 h 1592307"/>
              <a:gd name="connsiteX1" fmla="*/ 446391 w 3854940"/>
              <a:gd name="connsiteY1" fmla="*/ 392976 h 1592307"/>
              <a:gd name="connsiteX2" fmla="*/ 1586177 w 3854940"/>
              <a:gd name="connsiteY2" fmla="*/ 228394 h 1592307"/>
              <a:gd name="connsiteX3" fmla="*/ 2579338 w 3854940"/>
              <a:gd name="connsiteY3" fmla="*/ 53373 h 1592307"/>
              <a:gd name="connsiteX4" fmla="*/ 3274257 w 3854940"/>
              <a:gd name="connsiteY4" fmla="*/ 54310 h 1592307"/>
              <a:gd name="connsiteX5" fmla="*/ 3849992 w 3854940"/>
              <a:gd name="connsiteY5" fmla="*/ 765257 h 1592307"/>
              <a:gd name="connsiteX6" fmla="*/ 3121857 w 3854940"/>
              <a:gd name="connsiteY6" fmla="*/ 1239643 h 1592307"/>
              <a:gd name="connsiteX7" fmla="*/ 1707745 w 3854940"/>
              <a:gd name="connsiteY7" fmla="*/ 1392043 h 1592307"/>
              <a:gd name="connsiteX8" fmla="*/ 480257 w 3854940"/>
              <a:gd name="connsiteY8" fmla="*/ 1561376 h 1592307"/>
              <a:gd name="connsiteX9" fmla="*/ 5764 w 3854940"/>
              <a:gd name="connsiteY9" fmla="*/ 1086989 h 159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54940" h="1592307">
                <a:moveTo>
                  <a:pt x="5764" y="1086989"/>
                </a:moveTo>
                <a:cubicBezTo>
                  <a:pt x="-33747" y="722923"/>
                  <a:pt x="131683" y="505907"/>
                  <a:pt x="446391" y="392976"/>
                </a:cubicBezTo>
                <a:cubicBezTo>
                  <a:pt x="761099" y="280045"/>
                  <a:pt x="1230686" y="284994"/>
                  <a:pt x="1586177" y="228394"/>
                </a:cubicBezTo>
                <a:cubicBezTo>
                  <a:pt x="1941668" y="171794"/>
                  <a:pt x="2294112" y="104123"/>
                  <a:pt x="2579338" y="53373"/>
                </a:cubicBezTo>
                <a:cubicBezTo>
                  <a:pt x="2864564" y="2623"/>
                  <a:pt x="3006241" y="-36080"/>
                  <a:pt x="3274257" y="54310"/>
                </a:cubicBezTo>
                <a:cubicBezTo>
                  <a:pt x="3588965" y="99508"/>
                  <a:pt x="3897968" y="302413"/>
                  <a:pt x="3849992" y="765257"/>
                </a:cubicBezTo>
                <a:cubicBezTo>
                  <a:pt x="3826329" y="940235"/>
                  <a:pt x="3422454" y="1183156"/>
                  <a:pt x="3121857" y="1239643"/>
                </a:cubicBezTo>
                <a:cubicBezTo>
                  <a:pt x="2821260" y="1296130"/>
                  <a:pt x="2148012" y="1338421"/>
                  <a:pt x="1707745" y="1392043"/>
                </a:cubicBezTo>
                <a:cubicBezTo>
                  <a:pt x="1267478" y="1445665"/>
                  <a:pt x="794965" y="1674307"/>
                  <a:pt x="480257" y="1561376"/>
                </a:cubicBezTo>
                <a:cubicBezTo>
                  <a:pt x="165549" y="1448445"/>
                  <a:pt x="45275" y="1451055"/>
                  <a:pt x="5764" y="1086989"/>
                </a:cubicBezTo>
                <a:close/>
              </a:path>
            </a:pathLst>
          </a:custGeom>
          <a:solidFill>
            <a:schemeClr val="tx1"/>
          </a:solidFill>
          <a:ln w="57150">
            <a:solidFill>
              <a:schemeClr val="tx1">
                <a:lumMod val="95000"/>
                <a:lumOff val="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8" name="Group 37">
            <a:extLst>
              <a:ext uri="{FF2B5EF4-FFF2-40B4-BE49-F238E27FC236}">
                <a16:creationId xmlns:a16="http://schemas.microsoft.com/office/drawing/2014/main" id="{82C7DE22-AA99-42C6-87BF-CDC5C5024856}"/>
              </a:ext>
            </a:extLst>
          </p:cNvPr>
          <p:cNvGrpSpPr/>
          <p:nvPr/>
        </p:nvGrpSpPr>
        <p:grpSpPr>
          <a:xfrm>
            <a:off x="7621312" y="1794849"/>
            <a:ext cx="1156625" cy="999476"/>
            <a:chOff x="7621312" y="1794849"/>
            <a:chExt cx="1156625" cy="999476"/>
          </a:xfrm>
        </p:grpSpPr>
        <p:sp>
          <p:nvSpPr>
            <p:cNvPr id="28" name="Speech Bubble: Oval 5">
              <a:extLst>
                <a:ext uri="{FF2B5EF4-FFF2-40B4-BE49-F238E27FC236}">
                  <a16:creationId xmlns:a16="http://schemas.microsoft.com/office/drawing/2014/main" id="{8510F2C5-4576-4384-8F58-C0B0E88C0535}"/>
                </a:ext>
              </a:extLst>
            </p:cNvPr>
            <p:cNvSpPr/>
            <p:nvPr/>
          </p:nvSpPr>
          <p:spPr>
            <a:xfrm flipH="1">
              <a:off x="7621312" y="1794849"/>
              <a:ext cx="1156625" cy="999476"/>
            </a:xfrm>
            <a:custGeom>
              <a:avLst/>
              <a:gdLst>
                <a:gd name="connsiteX0" fmla="*/ 551690 w 2387758"/>
                <a:gd name="connsiteY0" fmla="*/ 1960800 h 1960800"/>
                <a:gd name="connsiteX1" fmla="*/ 450509 w 2387758"/>
                <a:gd name="connsiteY1" fmla="*/ 1610856 h 1960800"/>
                <a:gd name="connsiteX2" fmla="*/ 311085 w 2387758"/>
                <a:gd name="connsiteY2" fmla="*/ 211926 h 1960800"/>
                <a:gd name="connsiteX3" fmla="*/ 1884942 w 2387758"/>
                <a:gd name="connsiteY3" fmla="*/ 80375 h 1960800"/>
                <a:gd name="connsiteX4" fmla="*/ 2387754 w 2387758"/>
                <a:gd name="connsiteY4" fmla="*/ 950246 h 1960800"/>
                <a:gd name="connsiteX5" fmla="*/ 1811239 w 2387758"/>
                <a:gd name="connsiteY5" fmla="*/ 1662690 h 1960800"/>
                <a:gd name="connsiteX6" fmla="*/ 940421 w 2387758"/>
                <a:gd name="connsiteY6" fmla="*/ 1722257 h 1960800"/>
                <a:gd name="connsiteX7" fmla="*/ 551690 w 2387758"/>
                <a:gd name="connsiteY7" fmla="*/ 1960800 h 196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7758" h="1960800">
                  <a:moveTo>
                    <a:pt x="551690" y="1960800"/>
                  </a:moveTo>
                  <a:lnTo>
                    <a:pt x="450509" y="1610856"/>
                  </a:lnTo>
                  <a:cubicBezTo>
                    <a:pt x="-311682" y="1317465"/>
                    <a:pt x="72013" y="467006"/>
                    <a:pt x="311085" y="211926"/>
                  </a:cubicBezTo>
                  <a:cubicBezTo>
                    <a:pt x="550157" y="-43154"/>
                    <a:pt x="1538830" y="-42678"/>
                    <a:pt x="1884942" y="80375"/>
                  </a:cubicBezTo>
                  <a:cubicBezTo>
                    <a:pt x="2231054" y="203428"/>
                    <a:pt x="2388749" y="703460"/>
                    <a:pt x="2387754" y="950246"/>
                  </a:cubicBezTo>
                  <a:cubicBezTo>
                    <a:pt x="2386759" y="1197032"/>
                    <a:pt x="2043995" y="1576355"/>
                    <a:pt x="1811239" y="1662690"/>
                  </a:cubicBezTo>
                  <a:cubicBezTo>
                    <a:pt x="1578483" y="1749025"/>
                    <a:pt x="1161635" y="1655639"/>
                    <a:pt x="940421" y="1722257"/>
                  </a:cubicBezTo>
                  <a:lnTo>
                    <a:pt x="551690" y="1960800"/>
                  </a:lnTo>
                  <a:close/>
                </a:path>
              </a:pathLst>
            </a:custGeom>
            <a:solidFill>
              <a:schemeClr val="bg1"/>
            </a:solidFill>
            <a:ln w="381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Sun 6">
              <a:extLst>
                <a:ext uri="{FF2B5EF4-FFF2-40B4-BE49-F238E27FC236}">
                  <a16:creationId xmlns:a16="http://schemas.microsoft.com/office/drawing/2014/main" id="{DFABB71E-4B9B-4843-8262-B79084FFEAA0}"/>
                </a:ext>
              </a:extLst>
            </p:cNvPr>
            <p:cNvSpPr/>
            <p:nvPr/>
          </p:nvSpPr>
          <p:spPr>
            <a:xfrm>
              <a:off x="7867986" y="1896008"/>
              <a:ext cx="663275" cy="656208"/>
            </a:xfrm>
            <a:prstGeom prst="sun">
              <a:avLst/>
            </a:prstGeom>
            <a:solidFill>
              <a:srgbClr val="FEDC00"/>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7" name="Group 36">
            <a:extLst>
              <a:ext uri="{FF2B5EF4-FFF2-40B4-BE49-F238E27FC236}">
                <a16:creationId xmlns:a16="http://schemas.microsoft.com/office/drawing/2014/main" id="{48935055-AA4C-4B9D-B6AB-F462C8B31626}"/>
              </a:ext>
            </a:extLst>
          </p:cNvPr>
          <p:cNvGrpSpPr/>
          <p:nvPr/>
        </p:nvGrpSpPr>
        <p:grpSpPr>
          <a:xfrm>
            <a:off x="3348457" y="1794849"/>
            <a:ext cx="1156625" cy="999476"/>
            <a:chOff x="3348457" y="1794849"/>
            <a:chExt cx="1156625" cy="999476"/>
          </a:xfrm>
        </p:grpSpPr>
        <p:sp>
          <p:nvSpPr>
            <p:cNvPr id="27" name="Speech Bubble: Oval 5">
              <a:extLst>
                <a:ext uri="{FF2B5EF4-FFF2-40B4-BE49-F238E27FC236}">
                  <a16:creationId xmlns:a16="http://schemas.microsoft.com/office/drawing/2014/main" id="{4DA4117D-D86E-4862-967B-9FB495188816}"/>
                </a:ext>
              </a:extLst>
            </p:cNvPr>
            <p:cNvSpPr/>
            <p:nvPr/>
          </p:nvSpPr>
          <p:spPr>
            <a:xfrm>
              <a:off x="3348457" y="1794849"/>
              <a:ext cx="1156625" cy="999476"/>
            </a:xfrm>
            <a:custGeom>
              <a:avLst/>
              <a:gdLst>
                <a:gd name="connsiteX0" fmla="*/ 551690 w 2387758"/>
                <a:gd name="connsiteY0" fmla="*/ 1960800 h 1960800"/>
                <a:gd name="connsiteX1" fmla="*/ 450509 w 2387758"/>
                <a:gd name="connsiteY1" fmla="*/ 1610856 h 1960800"/>
                <a:gd name="connsiteX2" fmla="*/ 311085 w 2387758"/>
                <a:gd name="connsiteY2" fmla="*/ 211926 h 1960800"/>
                <a:gd name="connsiteX3" fmla="*/ 1884942 w 2387758"/>
                <a:gd name="connsiteY3" fmla="*/ 80375 h 1960800"/>
                <a:gd name="connsiteX4" fmla="*/ 2387754 w 2387758"/>
                <a:gd name="connsiteY4" fmla="*/ 950246 h 1960800"/>
                <a:gd name="connsiteX5" fmla="*/ 1811239 w 2387758"/>
                <a:gd name="connsiteY5" fmla="*/ 1662690 h 1960800"/>
                <a:gd name="connsiteX6" fmla="*/ 940421 w 2387758"/>
                <a:gd name="connsiteY6" fmla="*/ 1722257 h 1960800"/>
                <a:gd name="connsiteX7" fmla="*/ 551690 w 2387758"/>
                <a:gd name="connsiteY7" fmla="*/ 1960800 h 196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7758" h="1960800">
                  <a:moveTo>
                    <a:pt x="551690" y="1960800"/>
                  </a:moveTo>
                  <a:lnTo>
                    <a:pt x="450509" y="1610856"/>
                  </a:lnTo>
                  <a:cubicBezTo>
                    <a:pt x="-311682" y="1317465"/>
                    <a:pt x="72013" y="467006"/>
                    <a:pt x="311085" y="211926"/>
                  </a:cubicBezTo>
                  <a:cubicBezTo>
                    <a:pt x="550157" y="-43154"/>
                    <a:pt x="1538830" y="-42678"/>
                    <a:pt x="1884942" y="80375"/>
                  </a:cubicBezTo>
                  <a:cubicBezTo>
                    <a:pt x="2231054" y="203428"/>
                    <a:pt x="2388749" y="703460"/>
                    <a:pt x="2387754" y="950246"/>
                  </a:cubicBezTo>
                  <a:cubicBezTo>
                    <a:pt x="2386759" y="1197032"/>
                    <a:pt x="2043995" y="1576355"/>
                    <a:pt x="1811239" y="1662690"/>
                  </a:cubicBezTo>
                  <a:cubicBezTo>
                    <a:pt x="1578483" y="1749025"/>
                    <a:pt x="1161635" y="1655639"/>
                    <a:pt x="940421" y="1722257"/>
                  </a:cubicBezTo>
                  <a:lnTo>
                    <a:pt x="551690" y="1960800"/>
                  </a:lnTo>
                  <a:close/>
                </a:path>
              </a:pathLst>
            </a:custGeom>
            <a:solidFill>
              <a:schemeClr val="bg1"/>
            </a:solidFill>
            <a:ln w="381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Star: 5 Points 7">
              <a:extLst>
                <a:ext uri="{FF2B5EF4-FFF2-40B4-BE49-F238E27FC236}">
                  <a16:creationId xmlns:a16="http://schemas.microsoft.com/office/drawing/2014/main" id="{722CB5E0-0D4F-4F79-921C-CCB40B1C6E94}"/>
                </a:ext>
              </a:extLst>
            </p:cNvPr>
            <p:cNvSpPr/>
            <p:nvPr/>
          </p:nvSpPr>
          <p:spPr>
            <a:xfrm rot="20869120">
              <a:off x="3739028" y="1937289"/>
              <a:ext cx="606971" cy="573647"/>
            </a:xfrm>
            <a:prstGeom prst="star5">
              <a:avLst/>
            </a:prstGeom>
            <a:solidFill>
              <a:srgbClr val="FEDC00"/>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Star: 5 Points 28">
              <a:extLst>
                <a:ext uri="{FF2B5EF4-FFF2-40B4-BE49-F238E27FC236}">
                  <a16:creationId xmlns:a16="http://schemas.microsoft.com/office/drawing/2014/main" id="{4676ECF0-1B1C-4767-A2F6-E168CC0F7E8F}"/>
                </a:ext>
              </a:extLst>
            </p:cNvPr>
            <p:cNvSpPr/>
            <p:nvPr/>
          </p:nvSpPr>
          <p:spPr>
            <a:xfrm rot="19377160">
              <a:off x="3593919" y="2289026"/>
              <a:ext cx="264086" cy="309703"/>
            </a:xfrm>
            <a:prstGeom prst="star5">
              <a:avLst/>
            </a:prstGeom>
            <a:solidFill>
              <a:srgbClr val="FEDC00"/>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40" name="Group 39">
            <a:extLst>
              <a:ext uri="{FF2B5EF4-FFF2-40B4-BE49-F238E27FC236}">
                <a16:creationId xmlns:a16="http://schemas.microsoft.com/office/drawing/2014/main" id="{E88995E6-7108-4F58-950D-09A96A678771}"/>
              </a:ext>
            </a:extLst>
          </p:cNvPr>
          <p:cNvGrpSpPr/>
          <p:nvPr/>
        </p:nvGrpSpPr>
        <p:grpSpPr>
          <a:xfrm>
            <a:off x="459875" y="4090121"/>
            <a:ext cx="1156625" cy="999476"/>
            <a:chOff x="459875" y="4090121"/>
            <a:chExt cx="1156625" cy="999476"/>
          </a:xfrm>
        </p:grpSpPr>
        <p:sp>
          <p:nvSpPr>
            <p:cNvPr id="26" name="Speech Bubble: Oval 5">
              <a:extLst>
                <a:ext uri="{FF2B5EF4-FFF2-40B4-BE49-F238E27FC236}">
                  <a16:creationId xmlns:a16="http://schemas.microsoft.com/office/drawing/2014/main" id="{A3094BFC-9FDC-4C8A-85C2-F5C1289002B4}"/>
                </a:ext>
              </a:extLst>
            </p:cNvPr>
            <p:cNvSpPr/>
            <p:nvPr/>
          </p:nvSpPr>
          <p:spPr>
            <a:xfrm flipH="1">
              <a:off x="459875" y="4090121"/>
              <a:ext cx="1156625" cy="999476"/>
            </a:xfrm>
            <a:custGeom>
              <a:avLst/>
              <a:gdLst>
                <a:gd name="connsiteX0" fmla="*/ 551690 w 2387758"/>
                <a:gd name="connsiteY0" fmla="*/ 1960800 h 1960800"/>
                <a:gd name="connsiteX1" fmla="*/ 450509 w 2387758"/>
                <a:gd name="connsiteY1" fmla="*/ 1610856 h 1960800"/>
                <a:gd name="connsiteX2" fmla="*/ 311085 w 2387758"/>
                <a:gd name="connsiteY2" fmla="*/ 211926 h 1960800"/>
                <a:gd name="connsiteX3" fmla="*/ 1884942 w 2387758"/>
                <a:gd name="connsiteY3" fmla="*/ 80375 h 1960800"/>
                <a:gd name="connsiteX4" fmla="*/ 2387754 w 2387758"/>
                <a:gd name="connsiteY4" fmla="*/ 950246 h 1960800"/>
                <a:gd name="connsiteX5" fmla="*/ 1811239 w 2387758"/>
                <a:gd name="connsiteY5" fmla="*/ 1662690 h 1960800"/>
                <a:gd name="connsiteX6" fmla="*/ 940421 w 2387758"/>
                <a:gd name="connsiteY6" fmla="*/ 1722257 h 1960800"/>
                <a:gd name="connsiteX7" fmla="*/ 551690 w 2387758"/>
                <a:gd name="connsiteY7" fmla="*/ 1960800 h 196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7758" h="1960800">
                  <a:moveTo>
                    <a:pt x="551690" y="1960800"/>
                  </a:moveTo>
                  <a:lnTo>
                    <a:pt x="450509" y="1610856"/>
                  </a:lnTo>
                  <a:cubicBezTo>
                    <a:pt x="-311682" y="1317465"/>
                    <a:pt x="72013" y="467006"/>
                    <a:pt x="311085" y="211926"/>
                  </a:cubicBezTo>
                  <a:cubicBezTo>
                    <a:pt x="550157" y="-43154"/>
                    <a:pt x="1538830" y="-42678"/>
                    <a:pt x="1884942" y="80375"/>
                  </a:cubicBezTo>
                  <a:cubicBezTo>
                    <a:pt x="2231054" y="203428"/>
                    <a:pt x="2388749" y="703460"/>
                    <a:pt x="2387754" y="950246"/>
                  </a:cubicBezTo>
                  <a:cubicBezTo>
                    <a:pt x="2386759" y="1197032"/>
                    <a:pt x="2043995" y="1576355"/>
                    <a:pt x="1811239" y="1662690"/>
                  </a:cubicBezTo>
                  <a:cubicBezTo>
                    <a:pt x="1578483" y="1749025"/>
                    <a:pt x="1161635" y="1655639"/>
                    <a:pt x="940421" y="1722257"/>
                  </a:cubicBezTo>
                  <a:lnTo>
                    <a:pt x="551690" y="1960800"/>
                  </a:lnTo>
                  <a:close/>
                </a:path>
              </a:pathLst>
            </a:custGeom>
            <a:solidFill>
              <a:schemeClr val="bg1"/>
            </a:solidFill>
            <a:ln w="381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Heart 10">
              <a:extLst>
                <a:ext uri="{FF2B5EF4-FFF2-40B4-BE49-F238E27FC236}">
                  <a16:creationId xmlns:a16="http://schemas.microsoft.com/office/drawing/2014/main" id="{BA6C4F14-49EA-480D-BAC3-D2AE23EF6D58}"/>
                </a:ext>
              </a:extLst>
            </p:cNvPr>
            <p:cNvSpPr/>
            <p:nvPr/>
          </p:nvSpPr>
          <p:spPr>
            <a:xfrm rot="20808996">
              <a:off x="738928" y="4296046"/>
              <a:ext cx="613248" cy="534733"/>
            </a:xfrm>
            <a:prstGeom prst="heart">
              <a:avLst/>
            </a:prstGeom>
            <a:solidFill>
              <a:srgbClr val="FEDC00"/>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9" name="Group 38">
            <a:extLst>
              <a:ext uri="{FF2B5EF4-FFF2-40B4-BE49-F238E27FC236}">
                <a16:creationId xmlns:a16="http://schemas.microsoft.com/office/drawing/2014/main" id="{E11F43C9-BC58-4F20-9C9A-F05DD6FBED69}"/>
              </a:ext>
            </a:extLst>
          </p:cNvPr>
          <p:cNvGrpSpPr/>
          <p:nvPr/>
        </p:nvGrpSpPr>
        <p:grpSpPr>
          <a:xfrm>
            <a:off x="10499169" y="4063675"/>
            <a:ext cx="1156625" cy="999476"/>
            <a:chOff x="10499169" y="4063675"/>
            <a:chExt cx="1156625" cy="999476"/>
          </a:xfrm>
        </p:grpSpPr>
        <p:sp>
          <p:nvSpPr>
            <p:cNvPr id="6" name="Speech Bubble: Oval 5">
              <a:extLst>
                <a:ext uri="{FF2B5EF4-FFF2-40B4-BE49-F238E27FC236}">
                  <a16:creationId xmlns:a16="http://schemas.microsoft.com/office/drawing/2014/main" id="{FC0B3C16-DF93-4D1C-A05F-F93B16D36992}"/>
                </a:ext>
              </a:extLst>
            </p:cNvPr>
            <p:cNvSpPr/>
            <p:nvPr/>
          </p:nvSpPr>
          <p:spPr>
            <a:xfrm>
              <a:off x="10499169" y="4063675"/>
              <a:ext cx="1156625" cy="999476"/>
            </a:xfrm>
            <a:custGeom>
              <a:avLst/>
              <a:gdLst>
                <a:gd name="connsiteX0" fmla="*/ 551690 w 2387758"/>
                <a:gd name="connsiteY0" fmla="*/ 1960800 h 1960800"/>
                <a:gd name="connsiteX1" fmla="*/ 450509 w 2387758"/>
                <a:gd name="connsiteY1" fmla="*/ 1610856 h 1960800"/>
                <a:gd name="connsiteX2" fmla="*/ 311085 w 2387758"/>
                <a:gd name="connsiteY2" fmla="*/ 211926 h 1960800"/>
                <a:gd name="connsiteX3" fmla="*/ 1884942 w 2387758"/>
                <a:gd name="connsiteY3" fmla="*/ 80375 h 1960800"/>
                <a:gd name="connsiteX4" fmla="*/ 2387754 w 2387758"/>
                <a:gd name="connsiteY4" fmla="*/ 950246 h 1960800"/>
                <a:gd name="connsiteX5" fmla="*/ 1811239 w 2387758"/>
                <a:gd name="connsiteY5" fmla="*/ 1662690 h 1960800"/>
                <a:gd name="connsiteX6" fmla="*/ 940421 w 2387758"/>
                <a:gd name="connsiteY6" fmla="*/ 1722257 h 1960800"/>
                <a:gd name="connsiteX7" fmla="*/ 551690 w 2387758"/>
                <a:gd name="connsiteY7" fmla="*/ 1960800 h 196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7758" h="1960800">
                  <a:moveTo>
                    <a:pt x="551690" y="1960800"/>
                  </a:moveTo>
                  <a:lnTo>
                    <a:pt x="450509" y="1610856"/>
                  </a:lnTo>
                  <a:cubicBezTo>
                    <a:pt x="-311682" y="1317465"/>
                    <a:pt x="72013" y="467006"/>
                    <a:pt x="311085" y="211926"/>
                  </a:cubicBezTo>
                  <a:cubicBezTo>
                    <a:pt x="550157" y="-43154"/>
                    <a:pt x="1538830" y="-42678"/>
                    <a:pt x="1884942" y="80375"/>
                  </a:cubicBezTo>
                  <a:cubicBezTo>
                    <a:pt x="2231054" y="203428"/>
                    <a:pt x="2388749" y="703460"/>
                    <a:pt x="2387754" y="950246"/>
                  </a:cubicBezTo>
                  <a:cubicBezTo>
                    <a:pt x="2386759" y="1197032"/>
                    <a:pt x="2043995" y="1576355"/>
                    <a:pt x="1811239" y="1662690"/>
                  </a:cubicBezTo>
                  <a:cubicBezTo>
                    <a:pt x="1578483" y="1749025"/>
                    <a:pt x="1161635" y="1655639"/>
                    <a:pt x="940421" y="1722257"/>
                  </a:cubicBezTo>
                  <a:lnTo>
                    <a:pt x="551690" y="1960800"/>
                  </a:lnTo>
                  <a:close/>
                </a:path>
              </a:pathLst>
            </a:custGeom>
            <a:solidFill>
              <a:schemeClr val="bg1"/>
            </a:solidFill>
            <a:ln w="381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Lightning Bolt 15">
              <a:extLst>
                <a:ext uri="{FF2B5EF4-FFF2-40B4-BE49-F238E27FC236}">
                  <a16:creationId xmlns:a16="http://schemas.microsoft.com/office/drawing/2014/main" id="{EBA3031E-C597-4181-9656-ED2FDF833A1A}"/>
                </a:ext>
              </a:extLst>
            </p:cNvPr>
            <p:cNvSpPr/>
            <p:nvPr/>
          </p:nvSpPr>
          <p:spPr>
            <a:xfrm rot="663505" flipH="1">
              <a:off x="10988776" y="4211560"/>
              <a:ext cx="414103" cy="669736"/>
            </a:xfrm>
            <a:prstGeom prst="lightningBolt">
              <a:avLst/>
            </a:prstGeom>
            <a:solidFill>
              <a:srgbClr val="FEDC00"/>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ghtning Bolt 29">
              <a:extLst>
                <a:ext uri="{FF2B5EF4-FFF2-40B4-BE49-F238E27FC236}">
                  <a16:creationId xmlns:a16="http://schemas.microsoft.com/office/drawing/2014/main" id="{D498C6FD-A66D-439D-8DAF-00D8F328DEA4}"/>
                </a:ext>
              </a:extLst>
            </p:cNvPr>
            <p:cNvSpPr/>
            <p:nvPr/>
          </p:nvSpPr>
          <p:spPr>
            <a:xfrm rot="19637400" flipH="1">
              <a:off x="10704481" y="4250693"/>
              <a:ext cx="381266" cy="383219"/>
            </a:xfrm>
            <a:prstGeom prst="lightningBolt">
              <a:avLst/>
            </a:prstGeom>
            <a:solidFill>
              <a:srgbClr val="FEDC00"/>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32" name="Picture 12" descr="BTS Butter Cassette | K-Pop Merch">
            <a:extLst>
              <a:ext uri="{FF2B5EF4-FFF2-40B4-BE49-F238E27FC236}">
                <a16:creationId xmlns:a16="http://schemas.microsoft.com/office/drawing/2014/main" id="{A2790E4F-BC0C-49C5-8BA9-81F37962FD14}"/>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10000" b="90000" l="4167" r="96481">
                        <a14:foregroundMark x1="56296" y1="22685" x2="85648" y2="70556"/>
                        <a14:foregroundMark x1="56296" y1="72130" x2="84352" y2="23611"/>
                        <a14:foregroundMark x1="66204" y1="22037" x2="85648" y2="22685"/>
                        <a14:foregroundMark x1="85926" y1="22963" x2="85926" y2="62222"/>
                        <a14:foregroundMark x1="85926" y1="70185" x2="61667" y2="70833"/>
                        <a14:foregroundMark x1="56944" y1="65741" x2="56296" y2="25833"/>
                        <a14:foregroundMark x1="14167" y1="21389" x2="13796" y2="70556"/>
                        <a14:foregroundMark x1="14167" y1="71852" x2="12870" y2="22685"/>
                        <a14:foregroundMark x1="61759" y1="71111" x2="56296" y2="71111"/>
                      </a14:backgroundRemoval>
                    </a14:imgEffect>
                  </a14:imgLayer>
                </a14:imgProps>
              </a:ext>
              <a:ext uri="{28A0092B-C50C-407E-A947-70E740481C1C}">
                <a14:useLocalDpi xmlns:a14="http://schemas.microsoft.com/office/drawing/2010/main" val="0"/>
              </a:ext>
            </a:extLst>
          </a:blip>
          <a:srcRect l="50000" t="14902" r="8558" b="20523"/>
          <a:stretch>
            <a:fillRect/>
          </a:stretch>
        </p:blipFill>
        <p:spPr bwMode="auto">
          <a:xfrm rot="16200000">
            <a:off x="5387853" y="2692532"/>
            <a:ext cx="1933892" cy="3013410"/>
          </a:xfrm>
          <a:prstGeom prst="rect">
            <a:avLst/>
          </a:prstGeom>
          <a:noFill/>
          <a:extLst>
            <a:ext uri="{909E8E84-426E-40DD-AFC4-6F175D3DCCD1}">
              <a14:hiddenFill xmlns:a14="http://schemas.microsoft.com/office/drawing/2010/main">
                <a:solidFill>
                  <a:srgbClr val="FFFFFF"/>
                </a:solidFill>
              </a14:hiddenFill>
            </a:ext>
          </a:extLst>
        </p:spPr>
      </p:pic>
      <p:sp>
        <p:nvSpPr>
          <p:cNvPr id="33" name="TextBox 32">
            <a:extLst>
              <a:ext uri="{FF2B5EF4-FFF2-40B4-BE49-F238E27FC236}">
                <a16:creationId xmlns:a16="http://schemas.microsoft.com/office/drawing/2014/main" id="{BF653802-19FC-4888-9622-F851BD70F457}"/>
              </a:ext>
            </a:extLst>
          </p:cNvPr>
          <p:cNvSpPr txBox="1"/>
          <p:nvPr/>
        </p:nvSpPr>
        <p:spPr>
          <a:xfrm>
            <a:off x="8333548" y="2506737"/>
            <a:ext cx="2829919"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2400" b="1" i="0" u="none" strike="noStrike" kern="1200" cap="none" spc="0" normalizeH="0" baseline="0" noProof="0">
                <a:ln>
                  <a:noFill/>
                </a:ln>
                <a:solidFill>
                  <a:schemeClr val="bg1"/>
                </a:solidFill>
                <a:effectLst/>
                <a:uLnTx/>
                <a:uFillTx/>
                <a:latin typeface="Cutewritten" panose="02000503000000000000" pitchFamily="2" charset="0"/>
                <a:ea typeface="+mn-ea"/>
                <a:cs typeface="+mn-cs"/>
              </a:rPr>
              <a:t>Add text here add text here add text here add text here</a:t>
            </a:r>
          </a:p>
        </p:txBody>
      </p:sp>
      <p:sp>
        <p:nvSpPr>
          <p:cNvPr id="34" name="TextBox 33">
            <a:extLst>
              <a:ext uri="{FF2B5EF4-FFF2-40B4-BE49-F238E27FC236}">
                <a16:creationId xmlns:a16="http://schemas.microsoft.com/office/drawing/2014/main" id="{731C56CC-659E-495F-9840-AF2E48604702}"/>
              </a:ext>
            </a:extLst>
          </p:cNvPr>
          <p:cNvSpPr txBox="1"/>
          <p:nvPr/>
        </p:nvSpPr>
        <p:spPr>
          <a:xfrm>
            <a:off x="8114142" y="4738390"/>
            <a:ext cx="2829919"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2400" b="1" i="0" u="none" strike="noStrike" kern="1200" cap="none" spc="0" normalizeH="0" baseline="0" noProof="0">
                <a:ln>
                  <a:noFill/>
                </a:ln>
                <a:solidFill>
                  <a:schemeClr val="bg1"/>
                </a:solidFill>
                <a:effectLst/>
                <a:uLnTx/>
                <a:uFillTx/>
                <a:latin typeface="Cutewritten" panose="02000503000000000000" pitchFamily="2" charset="0"/>
                <a:ea typeface="+mn-ea"/>
                <a:cs typeface="+mn-cs"/>
              </a:rPr>
              <a:t>Add text here add text here add text here add text here</a:t>
            </a:r>
          </a:p>
        </p:txBody>
      </p:sp>
      <p:sp>
        <p:nvSpPr>
          <p:cNvPr id="35" name="TextBox 34">
            <a:extLst>
              <a:ext uri="{FF2B5EF4-FFF2-40B4-BE49-F238E27FC236}">
                <a16:creationId xmlns:a16="http://schemas.microsoft.com/office/drawing/2014/main" id="{921A40A8-E81D-40DB-BD0C-767AEACB4597}"/>
              </a:ext>
            </a:extLst>
          </p:cNvPr>
          <p:cNvSpPr txBox="1"/>
          <p:nvPr/>
        </p:nvSpPr>
        <p:spPr>
          <a:xfrm>
            <a:off x="957300" y="2546327"/>
            <a:ext cx="2829919"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2400" b="1" i="0" u="none" strike="noStrike" kern="1200" cap="none" spc="0" normalizeH="0" baseline="0" noProof="0">
                <a:ln>
                  <a:noFill/>
                </a:ln>
                <a:solidFill>
                  <a:schemeClr val="bg1"/>
                </a:solidFill>
                <a:effectLst/>
                <a:uLnTx/>
                <a:uFillTx/>
                <a:latin typeface="Cutewritten" panose="02000503000000000000" pitchFamily="2" charset="0"/>
                <a:ea typeface="+mn-ea"/>
                <a:cs typeface="+mn-cs"/>
              </a:rPr>
              <a:t>Add text here add text here add text here add text here</a:t>
            </a:r>
          </a:p>
        </p:txBody>
      </p:sp>
      <p:sp>
        <p:nvSpPr>
          <p:cNvPr id="36" name="TextBox 35">
            <a:extLst>
              <a:ext uri="{FF2B5EF4-FFF2-40B4-BE49-F238E27FC236}">
                <a16:creationId xmlns:a16="http://schemas.microsoft.com/office/drawing/2014/main" id="{947FB9B2-DC64-40BA-8D36-D1B4CC325793}"/>
              </a:ext>
            </a:extLst>
          </p:cNvPr>
          <p:cNvSpPr txBox="1"/>
          <p:nvPr/>
        </p:nvSpPr>
        <p:spPr>
          <a:xfrm>
            <a:off x="1279460" y="4706542"/>
            <a:ext cx="2829919"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2400" b="1" i="0" u="none" strike="noStrike" kern="1200" cap="none" spc="0" normalizeH="0" baseline="0" noProof="0">
                <a:ln>
                  <a:noFill/>
                </a:ln>
                <a:solidFill>
                  <a:schemeClr val="bg1"/>
                </a:solidFill>
                <a:effectLst/>
                <a:uLnTx/>
                <a:uFillTx/>
                <a:latin typeface="Cutewritten" panose="02000503000000000000" pitchFamily="2" charset="0"/>
                <a:ea typeface="+mn-ea"/>
                <a:cs typeface="+mn-cs"/>
              </a:rPr>
              <a:t>Add text here add text here add text here add text here</a:t>
            </a:r>
          </a:p>
        </p:txBody>
      </p:sp>
    </p:spTree>
    <p:extLst>
      <p:ext uri="{BB962C8B-B14F-4D97-AF65-F5344CB8AC3E}">
        <p14:creationId xmlns:p14="http://schemas.microsoft.com/office/powerpoint/2010/main" val="377544989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2" presetClass="entr" presetSubtype="0" fill="hold" nodeType="afterEffect">
                                  <p:stCondLst>
                                    <p:cond delay="0"/>
                                  </p:stCondLst>
                                  <p:childTnLst>
                                    <p:set>
                                      <p:cBhvr>
                                        <p:cTn id="12" dur="1" fill="hold">
                                          <p:stCondLst>
                                            <p:cond delay="0"/>
                                          </p:stCondLst>
                                        </p:cTn>
                                        <p:tgtEl>
                                          <p:spTgt spid="32"/>
                                        </p:tgtEl>
                                        <p:attrNameLst>
                                          <p:attrName>style.visibility</p:attrName>
                                        </p:attrNameLst>
                                      </p:cBhvr>
                                      <p:to>
                                        <p:strVal val="visible"/>
                                      </p:to>
                                    </p:set>
                                    <p:animEffect transition="in" filter="fade">
                                      <p:cBhvr>
                                        <p:cTn id="13" dur="1000"/>
                                        <p:tgtEl>
                                          <p:spTgt spid="32"/>
                                        </p:tgtEl>
                                      </p:cBhvr>
                                    </p:animEffect>
                                    <p:anim calcmode="lin" valueType="num">
                                      <p:cBhvr>
                                        <p:cTn id="14" dur="1000" fill="hold"/>
                                        <p:tgtEl>
                                          <p:spTgt spid="32"/>
                                        </p:tgtEl>
                                        <p:attrNameLst>
                                          <p:attrName>ppt_x</p:attrName>
                                        </p:attrNameLst>
                                      </p:cBhvr>
                                      <p:tavLst>
                                        <p:tav tm="0">
                                          <p:val>
                                            <p:strVal val="#ppt_x"/>
                                          </p:val>
                                        </p:tav>
                                        <p:tav tm="100000">
                                          <p:val>
                                            <p:strVal val="#ppt_x"/>
                                          </p:val>
                                        </p:tav>
                                      </p:tavLst>
                                    </p:anim>
                                    <p:anim calcmode="lin" valueType="num">
                                      <p:cBhvr>
                                        <p:cTn id="15" dur="1000" fill="hold"/>
                                        <p:tgtEl>
                                          <p:spTgt spid="32"/>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1" presetClass="entr" presetSubtype="0" fill="hold" grpId="0" nodeType="afterEffect">
                                  <p:stCondLst>
                                    <p:cond delay="0"/>
                                  </p:stCondLst>
                                  <p:iterate type="lt">
                                    <p:tmPct val="10000"/>
                                  </p:iterate>
                                  <p:childTnLst>
                                    <p:set>
                                      <p:cBhvr>
                                        <p:cTn id="18" dur="1" fill="hold">
                                          <p:stCondLst>
                                            <p:cond delay="0"/>
                                          </p:stCondLst>
                                        </p:cTn>
                                        <p:tgtEl>
                                          <p:spTgt spid="13"/>
                                        </p:tgtEl>
                                        <p:attrNameLst>
                                          <p:attrName>style.visibility</p:attrName>
                                        </p:attrNameLst>
                                      </p:cBhvr>
                                      <p:to>
                                        <p:strVal val="visible"/>
                                      </p:to>
                                    </p:set>
                                    <p:anim calcmode="lin" valueType="num">
                                      <p:cBhvr>
                                        <p:cTn id="19" dur="1500" fill="hold"/>
                                        <p:tgtEl>
                                          <p:spTgt spid="13"/>
                                        </p:tgtEl>
                                        <p:attrNameLst>
                                          <p:attrName>ppt_x</p:attrName>
                                        </p:attrNameLst>
                                      </p:cBhvr>
                                      <p:tavLst>
                                        <p:tav tm="0">
                                          <p:val>
                                            <p:strVal val="#ppt_x"/>
                                          </p:val>
                                        </p:tav>
                                        <p:tav tm="50000">
                                          <p:val>
                                            <p:strVal val="#ppt_x+.1"/>
                                          </p:val>
                                        </p:tav>
                                        <p:tav tm="100000">
                                          <p:val>
                                            <p:strVal val="#ppt_x"/>
                                          </p:val>
                                        </p:tav>
                                      </p:tavLst>
                                    </p:anim>
                                    <p:anim calcmode="lin" valueType="num">
                                      <p:cBhvr>
                                        <p:cTn id="20" dur="1500" fill="hold"/>
                                        <p:tgtEl>
                                          <p:spTgt spid="13"/>
                                        </p:tgtEl>
                                        <p:attrNameLst>
                                          <p:attrName>ppt_y</p:attrName>
                                        </p:attrNameLst>
                                      </p:cBhvr>
                                      <p:tavLst>
                                        <p:tav tm="0">
                                          <p:val>
                                            <p:strVal val="#ppt_y"/>
                                          </p:val>
                                        </p:tav>
                                        <p:tav tm="100000">
                                          <p:val>
                                            <p:strVal val="#ppt_y"/>
                                          </p:val>
                                        </p:tav>
                                      </p:tavLst>
                                    </p:anim>
                                    <p:anim calcmode="lin" valueType="num">
                                      <p:cBhvr>
                                        <p:cTn id="21" dur="1500" fill="hold"/>
                                        <p:tgtEl>
                                          <p:spTgt spid="13"/>
                                        </p:tgtEl>
                                        <p:attrNameLst>
                                          <p:attrName>ppt_h</p:attrName>
                                        </p:attrNameLst>
                                      </p:cBhvr>
                                      <p:tavLst>
                                        <p:tav tm="0">
                                          <p:val>
                                            <p:strVal val="#ppt_h/10"/>
                                          </p:val>
                                        </p:tav>
                                        <p:tav tm="50000">
                                          <p:val>
                                            <p:strVal val="#ppt_h+.01"/>
                                          </p:val>
                                        </p:tav>
                                        <p:tav tm="100000">
                                          <p:val>
                                            <p:strVal val="#ppt_h"/>
                                          </p:val>
                                        </p:tav>
                                      </p:tavLst>
                                    </p:anim>
                                    <p:anim calcmode="lin" valueType="num">
                                      <p:cBhvr>
                                        <p:cTn id="22" dur="1500" fill="hold"/>
                                        <p:tgtEl>
                                          <p:spTgt spid="13"/>
                                        </p:tgtEl>
                                        <p:attrNameLst>
                                          <p:attrName>ppt_w</p:attrName>
                                        </p:attrNameLst>
                                      </p:cBhvr>
                                      <p:tavLst>
                                        <p:tav tm="0">
                                          <p:val>
                                            <p:strVal val="#ppt_w/10"/>
                                          </p:val>
                                        </p:tav>
                                        <p:tav tm="50000">
                                          <p:val>
                                            <p:strVal val="#ppt_w+.01"/>
                                          </p:val>
                                        </p:tav>
                                        <p:tav tm="100000">
                                          <p:val>
                                            <p:strVal val="#ppt_w"/>
                                          </p:val>
                                        </p:tav>
                                      </p:tavLst>
                                    </p:anim>
                                    <p:animEffect transition="in" filter="fade">
                                      <p:cBhvr>
                                        <p:cTn id="23" dur="1500" tmFilter="0,0; .5, 1; 1, 1"/>
                                        <p:tgtEl>
                                          <p:spTgt spid="13"/>
                                        </p:tgtEl>
                                      </p:cBhvr>
                                    </p:animEffect>
                                  </p:childTnLst>
                                </p:cTn>
                              </p:par>
                            </p:childTnLst>
                          </p:cTn>
                        </p:par>
                        <p:par>
                          <p:cTn id="24" fill="hold" nodeType="afterGroup">
                            <p:stCondLst>
                              <p:cond delay="3500"/>
                            </p:stCondLst>
                            <p:childTnLst>
                              <p:par>
                                <p:cTn id="25" presetID="26" presetClass="entr" presetSubtype="0" fill="hold"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wipe(down)">
                                      <p:cBhvr>
                                        <p:cTn id="27" dur="435">
                                          <p:stCondLst>
                                            <p:cond delay="0"/>
                                          </p:stCondLst>
                                        </p:cTn>
                                        <p:tgtEl>
                                          <p:spTgt spid="37"/>
                                        </p:tgtEl>
                                      </p:cBhvr>
                                    </p:animEffect>
                                    <p:anim calcmode="lin" valueType="num">
                                      <p:cBhvr>
                                        <p:cTn id="28" dur="1367" tmFilter="0,0; 0.14,0.36; 0.43,0.73; 0.71,0.91; 1.0,1.0">
                                          <p:stCondLst>
                                            <p:cond delay="0"/>
                                          </p:stCondLst>
                                        </p:cTn>
                                        <p:tgtEl>
                                          <p:spTgt spid="37"/>
                                        </p:tgtEl>
                                        <p:attrNameLst>
                                          <p:attrName>ppt_x</p:attrName>
                                        </p:attrNameLst>
                                      </p:cBhvr>
                                      <p:tavLst>
                                        <p:tav tm="0">
                                          <p:val>
                                            <p:strVal val="#ppt_x-0.25"/>
                                          </p:val>
                                        </p:tav>
                                        <p:tav tm="100000">
                                          <p:val>
                                            <p:strVal val="#ppt_x"/>
                                          </p:val>
                                        </p:tav>
                                      </p:tavLst>
                                    </p:anim>
                                    <p:anim calcmode="lin" valueType="num">
                                      <p:cBhvr>
                                        <p:cTn id="29" dur="498" tmFilter="0.0,0.0; 0.25,0.07; 0.50,0.2; 0.75,0.467; 1.0,1.0">
                                          <p:stCondLst>
                                            <p:cond delay="0"/>
                                          </p:stCondLst>
                                        </p:cTn>
                                        <p:tgtEl>
                                          <p:spTgt spid="37"/>
                                        </p:tgtEl>
                                        <p:attrNameLst>
                                          <p:attrName>ppt_y</p:attrName>
                                        </p:attrNameLst>
                                      </p:cBhvr>
                                      <p:tavLst>
                                        <p:tav tm="0" fmla="#ppt_y-sin(pi*$)/3">
                                          <p:val>
                                            <p:fltVal val="0.5"/>
                                          </p:val>
                                        </p:tav>
                                        <p:tav tm="100000">
                                          <p:val>
                                            <p:fltVal val="1"/>
                                          </p:val>
                                        </p:tav>
                                      </p:tavLst>
                                    </p:anim>
                                    <p:anim calcmode="lin" valueType="num">
                                      <p:cBhvr>
                                        <p:cTn id="30" dur="498" tmFilter="0, 0; 0.125,0.2665; 0.25,0.4; 0.375,0.465; 0.5,0.5;  0.625,0.535; 0.75,0.6; 0.875,0.7335; 1,1">
                                          <p:stCondLst>
                                            <p:cond delay="498"/>
                                          </p:stCondLst>
                                        </p:cTn>
                                        <p:tgtEl>
                                          <p:spTgt spid="37"/>
                                        </p:tgtEl>
                                        <p:attrNameLst>
                                          <p:attrName>ppt_y</p:attrName>
                                        </p:attrNameLst>
                                      </p:cBhvr>
                                      <p:tavLst>
                                        <p:tav tm="0" fmla="#ppt_y-sin(pi*$)/9">
                                          <p:val>
                                            <p:fltVal val="0"/>
                                          </p:val>
                                        </p:tav>
                                        <p:tav tm="100000">
                                          <p:val>
                                            <p:fltVal val="1"/>
                                          </p:val>
                                        </p:tav>
                                      </p:tavLst>
                                    </p:anim>
                                    <p:anim calcmode="lin" valueType="num">
                                      <p:cBhvr>
                                        <p:cTn id="31" dur="249" tmFilter="0, 0; 0.125,0.2665; 0.25,0.4; 0.375,0.465; 0.5,0.5;  0.625,0.535; 0.75,0.6; 0.875,0.7335; 1,1">
                                          <p:stCondLst>
                                            <p:cond delay="993"/>
                                          </p:stCondLst>
                                        </p:cTn>
                                        <p:tgtEl>
                                          <p:spTgt spid="37"/>
                                        </p:tgtEl>
                                        <p:attrNameLst>
                                          <p:attrName>ppt_y</p:attrName>
                                        </p:attrNameLst>
                                      </p:cBhvr>
                                      <p:tavLst>
                                        <p:tav tm="0" fmla="#ppt_y-sin(pi*$)/27">
                                          <p:val>
                                            <p:fltVal val="0"/>
                                          </p:val>
                                        </p:tav>
                                        <p:tav tm="100000">
                                          <p:val>
                                            <p:fltVal val="1"/>
                                          </p:val>
                                        </p:tav>
                                      </p:tavLst>
                                    </p:anim>
                                    <p:anim calcmode="lin" valueType="num">
                                      <p:cBhvr>
                                        <p:cTn id="32" dur="123" tmFilter="0, 0; 0.125,0.2665; 0.25,0.4; 0.375,0.465; 0.5,0.5;  0.625,0.535; 0.75,0.6; 0.875,0.7335; 1,1">
                                          <p:stCondLst>
                                            <p:cond delay="1242"/>
                                          </p:stCondLst>
                                        </p:cTn>
                                        <p:tgtEl>
                                          <p:spTgt spid="37"/>
                                        </p:tgtEl>
                                        <p:attrNameLst>
                                          <p:attrName>ppt_y</p:attrName>
                                        </p:attrNameLst>
                                      </p:cBhvr>
                                      <p:tavLst>
                                        <p:tav tm="0" fmla="#ppt_y-sin(pi*$)/81">
                                          <p:val>
                                            <p:fltVal val="0"/>
                                          </p:val>
                                        </p:tav>
                                        <p:tav tm="100000">
                                          <p:val>
                                            <p:fltVal val="1"/>
                                          </p:val>
                                        </p:tav>
                                      </p:tavLst>
                                    </p:anim>
                                    <p:animScale>
                                      <p:cBhvr>
                                        <p:cTn id="33" dur="20">
                                          <p:stCondLst>
                                            <p:cond delay="487"/>
                                          </p:stCondLst>
                                        </p:cTn>
                                        <p:tgtEl>
                                          <p:spTgt spid="37"/>
                                        </p:tgtEl>
                                      </p:cBhvr>
                                      <p:to x="100000" y="60000"/>
                                    </p:animScale>
                                    <p:animScale>
                                      <p:cBhvr>
                                        <p:cTn id="34" dur="124" decel="50000">
                                          <p:stCondLst>
                                            <p:cond delay="507"/>
                                          </p:stCondLst>
                                        </p:cTn>
                                        <p:tgtEl>
                                          <p:spTgt spid="37"/>
                                        </p:tgtEl>
                                      </p:cBhvr>
                                      <p:to x="100000" y="100000"/>
                                    </p:animScale>
                                    <p:animScale>
                                      <p:cBhvr>
                                        <p:cTn id="35" dur="20">
                                          <p:stCondLst>
                                            <p:cond delay="984"/>
                                          </p:stCondLst>
                                        </p:cTn>
                                        <p:tgtEl>
                                          <p:spTgt spid="37"/>
                                        </p:tgtEl>
                                      </p:cBhvr>
                                      <p:to x="100000" y="80000"/>
                                    </p:animScale>
                                    <p:animScale>
                                      <p:cBhvr>
                                        <p:cTn id="36" dur="124" decel="50000">
                                          <p:stCondLst>
                                            <p:cond delay="1004"/>
                                          </p:stCondLst>
                                        </p:cTn>
                                        <p:tgtEl>
                                          <p:spTgt spid="37"/>
                                        </p:tgtEl>
                                      </p:cBhvr>
                                      <p:to x="100000" y="100000"/>
                                    </p:animScale>
                                    <p:animScale>
                                      <p:cBhvr>
                                        <p:cTn id="37" dur="20">
                                          <p:stCondLst>
                                            <p:cond delay="1231"/>
                                          </p:stCondLst>
                                        </p:cTn>
                                        <p:tgtEl>
                                          <p:spTgt spid="37"/>
                                        </p:tgtEl>
                                      </p:cBhvr>
                                      <p:to x="100000" y="90000"/>
                                    </p:animScale>
                                    <p:animScale>
                                      <p:cBhvr>
                                        <p:cTn id="38" dur="124" decel="50000">
                                          <p:stCondLst>
                                            <p:cond delay="1251"/>
                                          </p:stCondLst>
                                        </p:cTn>
                                        <p:tgtEl>
                                          <p:spTgt spid="37"/>
                                        </p:tgtEl>
                                      </p:cBhvr>
                                      <p:to x="100000" y="100000"/>
                                    </p:animScale>
                                    <p:animScale>
                                      <p:cBhvr>
                                        <p:cTn id="39" dur="20">
                                          <p:stCondLst>
                                            <p:cond delay="1356"/>
                                          </p:stCondLst>
                                        </p:cTn>
                                        <p:tgtEl>
                                          <p:spTgt spid="37"/>
                                        </p:tgtEl>
                                      </p:cBhvr>
                                      <p:to x="100000" y="95000"/>
                                    </p:animScale>
                                    <p:animScale>
                                      <p:cBhvr>
                                        <p:cTn id="40" dur="124" decel="50000">
                                          <p:stCondLst>
                                            <p:cond delay="1376"/>
                                          </p:stCondLst>
                                        </p:cTn>
                                        <p:tgtEl>
                                          <p:spTgt spid="37"/>
                                        </p:tgtEl>
                                      </p:cBhvr>
                                      <p:to x="100000" y="100000"/>
                                    </p:animScale>
                                  </p:childTnLst>
                                </p:cTn>
                              </p:par>
                            </p:childTnLst>
                          </p:cTn>
                        </p:par>
                        <p:par>
                          <p:cTn id="41" fill="hold" nodeType="afterGroup">
                            <p:stCondLst>
                              <p:cond delay="5000"/>
                            </p:stCondLst>
                            <p:childTnLst>
                              <p:par>
                                <p:cTn id="42" presetID="21" presetClass="entr" presetSubtype="2" fill="hold"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wheel(2)">
                                      <p:cBhvr>
                                        <p:cTn id="44" dur="2000"/>
                                        <p:tgtEl>
                                          <p:spTgt spid="24"/>
                                        </p:tgtEl>
                                      </p:cBhvr>
                                    </p:animEffect>
                                  </p:childTnLst>
                                </p:cTn>
                              </p:par>
                            </p:childTnLst>
                          </p:cTn>
                        </p:par>
                        <p:par>
                          <p:cTn id="45" fill="hold" nodeType="afterGroup">
                            <p:stCondLst>
                              <p:cond delay="7000"/>
                            </p:stCondLst>
                            <p:childTnLst>
                              <p:par>
                                <p:cTn id="46" presetID="22" presetClass="entr" presetSubtype="2" fill="hold" nodeType="afterEffect">
                                  <p:stCondLst>
                                    <p:cond delay="0"/>
                                  </p:stCondLst>
                                  <p:childTnLst>
                                    <p:set>
                                      <p:cBhvr>
                                        <p:cTn id="47" dur="1" fill="hold">
                                          <p:stCondLst>
                                            <p:cond delay="0"/>
                                          </p:stCondLst>
                                        </p:cTn>
                                        <p:tgtEl>
                                          <p:spTgt spid="35"/>
                                        </p:tgtEl>
                                        <p:attrNameLst>
                                          <p:attrName>style.visibility</p:attrName>
                                        </p:attrNameLst>
                                      </p:cBhvr>
                                      <p:to>
                                        <p:strVal val="visible"/>
                                      </p:to>
                                    </p:set>
                                    <p:animEffect transition="in" filter="wipe(right)">
                                      <p:cBhvr>
                                        <p:cTn id="48" dur="1000"/>
                                        <p:tgtEl>
                                          <p:spTgt spid="35"/>
                                        </p:tgtEl>
                                      </p:cBhvr>
                                    </p:animEffect>
                                  </p:childTnLst>
                                </p:cTn>
                              </p:par>
                            </p:childTnLst>
                          </p:cTn>
                        </p:par>
                        <p:par>
                          <p:cTn id="49" fill="hold" nodeType="afterGroup">
                            <p:stCondLst>
                              <p:cond delay="8000"/>
                            </p:stCondLst>
                            <p:childTnLst>
                              <p:par>
                                <p:cTn id="50" presetID="26" presetClass="entr" presetSubtype="0" fill="hold" nodeType="afterEffect">
                                  <p:stCondLst>
                                    <p:cond delay="0"/>
                                  </p:stCondLst>
                                  <p:childTnLst>
                                    <p:set>
                                      <p:cBhvr>
                                        <p:cTn id="51" dur="1" fill="hold">
                                          <p:stCondLst>
                                            <p:cond delay="0"/>
                                          </p:stCondLst>
                                        </p:cTn>
                                        <p:tgtEl>
                                          <p:spTgt spid="38"/>
                                        </p:tgtEl>
                                        <p:attrNameLst>
                                          <p:attrName>style.visibility</p:attrName>
                                        </p:attrNameLst>
                                      </p:cBhvr>
                                      <p:to>
                                        <p:strVal val="visible"/>
                                      </p:to>
                                    </p:set>
                                    <p:animEffect transition="in" filter="wipe(down)">
                                      <p:cBhvr>
                                        <p:cTn id="52" dur="435">
                                          <p:stCondLst>
                                            <p:cond delay="0"/>
                                          </p:stCondLst>
                                        </p:cTn>
                                        <p:tgtEl>
                                          <p:spTgt spid="38"/>
                                        </p:tgtEl>
                                      </p:cBhvr>
                                    </p:animEffect>
                                    <p:anim calcmode="lin" valueType="num">
                                      <p:cBhvr>
                                        <p:cTn id="53" dur="1367" tmFilter="0,0; 0.14,0.36; 0.43,0.73; 0.71,0.91; 1.0,1.0">
                                          <p:stCondLst>
                                            <p:cond delay="0"/>
                                          </p:stCondLst>
                                        </p:cTn>
                                        <p:tgtEl>
                                          <p:spTgt spid="38"/>
                                        </p:tgtEl>
                                        <p:attrNameLst>
                                          <p:attrName>ppt_x</p:attrName>
                                        </p:attrNameLst>
                                      </p:cBhvr>
                                      <p:tavLst>
                                        <p:tav tm="0">
                                          <p:val>
                                            <p:strVal val="#ppt_x-0.25"/>
                                          </p:val>
                                        </p:tav>
                                        <p:tav tm="100000">
                                          <p:val>
                                            <p:strVal val="#ppt_x"/>
                                          </p:val>
                                        </p:tav>
                                      </p:tavLst>
                                    </p:anim>
                                    <p:anim calcmode="lin" valueType="num">
                                      <p:cBhvr>
                                        <p:cTn id="54" dur="498" tmFilter="0.0,0.0; 0.25,0.07; 0.50,0.2; 0.75,0.467; 1.0,1.0">
                                          <p:stCondLst>
                                            <p:cond delay="0"/>
                                          </p:stCondLst>
                                        </p:cTn>
                                        <p:tgtEl>
                                          <p:spTgt spid="38"/>
                                        </p:tgtEl>
                                        <p:attrNameLst>
                                          <p:attrName>ppt_y</p:attrName>
                                        </p:attrNameLst>
                                      </p:cBhvr>
                                      <p:tavLst>
                                        <p:tav tm="0" fmla="#ppt_y-sin(pi*$)/3">
                                          <p:val>
                                            <p:fltVal val="0.5"/>
                                          </p:val>
                                        </p:tav>
                                        <p:tav tm="100000">
                                          <p:val>
                                            <p:fltVal val="1"/>
                                          </p:val>
                                        </p:tav>
                                      </p:tavLst>
                                    </p:anim>
                                    <p:anim calcmode="lin" valueType="num">
                                      <p:cBhvr>
                                        <p:cTn id="55" dur="498" tmFilter="0, 0; 0.125,0.2665; 0.25,0.4; 0.375,0.465; 0.5,0.5;  0.625,0.535; 0.75,0.6; 0.875,0.7335; 1,1">
                                          <p:stCondLst>
                                            <p:cond delay="498"/>
                                          </p:stCondLst>
                                        </p:cTn>
                                        <p:tgtEl>
                                          <p:spTgt spid="38"/>
                                        </p:tgtEl>
                                        <p:attrNameLst>
                                          <p:attrName>ppt_y</p:attrName>
                                        </p:attrNameLst>
                                      </p:cBhvr>
                                      <p:tavLst>
                                        <p:tav tm="0" fmla="#ppt_y-sin(pi*$)/9">
                                          <p:val>
                                            <p:fltVal val="0"/>
                                          </p:val>
                                        </p:tav>
                                        <p:tav tm="100000">
                                          <p:val>
                                            <p:fltVal val="1"/>
                                          </p:val>
                                        </p:tav>
                                      </p:tavLst>
                                    </p:anim>
                                    <p:anim calcmode="lin" valueType="num">
                                      <p:cBhvr>
                                        <p:cTn id="56" dur="249" tmFilter="0, 0; 0.125,0.2665; 0.25,0.4; 0.375,0.465; 0.5,0.5;  0.625,0.535; 0.75,0.6; 0.875,0.7335; 1,1">
                                          <p:stCondLst>
                                            <p:cond delay="993"/>
                                          </p:stCondLst>
                                        </p:cTn>
                                        <p:tgtEl>
                                          <p:spTgt spid="38"/>
                                        </p:tgtEl>
                                        <p:attrNameLst>
                                          <p:attrName>ppt_y</p:attrName>
                                        </p:attrNameLst>
                                      </p:cBhvr>
                                      <p:tavLst>
                                        <p:tav tm="0" fmla="#ppt_y-sin(pi*$)/27">
                                          <p:val>
                                            <p:fltVal val="0"/>
                                          </p:val>
                                        </p:tav>
                                        <p:tav tm="100000">
                                          <p:val>
                                            <p:fltVal val="1"/>
                                          </p:val>
                                        </p:tav>
                                      </p:tavLst>
                                    </p:anim>
                                    <p:anim calcmode="lin" valueType="num">
                                      <p:cBhvr>
                                        <p:cTn id="57" dur="123" tmFilter="0, 0; 0.125,0.2665; 0.25,0.4; 0.375,0.465; 0.5,0.5;  0.625,0.535; 0.75,0.6; 0.875,0.7335; 1,1">
                                          <p:stCondLst>
                                            <p:cond delay="1242"/>
                                          </p:stCondLst>
                                        </p:cTn>
                                        <p:tgtEl>
                                          <p:spTgt spid="38"/>
                                        </p:tgtEl>
                                        <p:attrNameLst>
                                          <p:attrName>ppt_y</p:attrName>
                                        </p:attrNameLst>
                                      </p:cBhvr>
                                      <p:tavLst>
                                        <p:tav tm="0" fmla="#ppt_y-sin(pi*$)/81">
                                          <p:val>
                                            <p:fltVal val="0"/>
                                          </p:val>
                                        </p:tav>
                                        <p:tav tm="100000">
                                          <p:val>
                                            <p:fltVal val="1"/>
                                          </p:val>
                                        </p:tav>
                                      </p:tavLst>
                                    </p:anim>
                                    <p:animScale>
                                      <p:cBhvr>
                                        <p:cTn id="58" dur="20">
                                          <p:stCondLst>
                                            <p:cond delay="487"/>
                                          </p:stCondLst>
                                        </p:cTn>
                                        <p:tgtEl>
                                          <p:spTgt spid="38"/>
                                        </p:tgtEl>
                                      </p:cBhvr>
                                      <p:to x="100000" y="60000"/>
                                    </p:animScale>
                                    <p:animScale>
                                      <p:cBhvr>
                                        <p:cTn id="59" dur="124" decel="50000">
                                          <p:stCondLst>
                                            <p:cond delay="507"/>
                                          </p:stCondLst>
                                        </p:cTn>
                                        <p:tgtEl>
                                          <p:spTgt spid="38"/>
                                        </p:tgtEl>
                                      </p:cBhvr>
                                      <p:to x="100000" y="100000"/>
                                    </p:animScale>
                                    <p:animScale>
                                      <p:cBhvr>
                                        <p:cTn id="60" dur="20">
                                          <p:stCondLst>
                                            <p:cond delay="984"/>
                                          </p:stCondLst>
                                        </p:cTn>
                                        <p:tgtEl>
                                          <p:spTgt spid="38"/>
                                        </p:tgtEl>
                                      </p:cBhvr>
                                      <p:to x="100000" y="80000"/>
                                    </p:animScale>
                                    <p:animScale>
                                      <p:cBhvr>
                                        <p:cTn id="61" dur="124" decel="50000">
                                          <p:stCondLst>
                                            <p:cond delay="1004"/>
                                          </p:stCondLst>
                                        </p:cTn>
                                        <p:tgtEl>
                                          <p:spTgt spid="38"/>
                                        </p:tgtEl>
                                      </p:cBhvr>
                                      <p:to x="100000" y="100000"/>
                                    </p:animScale>
                                    <p:animScale>
                                      <p:cBhvr>
                                        <p:cTn id="62" dur="20">
                                          <p:stCondLst>
                                            <p:cond delay="1231"/>
                                          </p:stCondLst>
                                        </p:cTn>
                                        <p:tgtEl>
                                          <p:spTgt spid="38"/>
                                        </p:tgtEl>
                                      </p:cBhvr>
                                      <p:to x="100000" y="90000"/>
                                    </p:animScale>
                                    <p:animScale>
                                      <p:cBhvr>
                                        <p:cTn id="63" dur="124" decel="50000">
                                          <p:stCondLst>
                                            <p:cond delay="1251"/>
                                          </p:stCondLst>
                                        </p:cTn>
                                        <p:tgtEl>
                                          <p:spTgt spid="38"/>
                                        </p:tgtEl>
                                      </p:cBhvr>
                                      <p:to x="100000" y="100000"/>
                                    </p:animScale>
                                    <p:animScale>
                                      <p:cBhvr>
                                        <p:cTn id="64" dur="20">
                                          <p:stCondLst>
                                            <p:cond delay="1356"/>
                                          </p:stCondLst>
                                        </p:cTn>
                                        <p:tgtEl>
                                          <p:spTgt spid="38"/>
                                        </p:tgtEl>
                                      </p:cBhvr>
                                      <p:to x="100000" y="95000"/>
                                    </p:animScale>
                                    <p:animScale>
                                      <p:cBhvr>
                                        <p:cTn id="65" dur="124" decel="50000">
                                          <p:stCondLst>
                                            <p:cond delay="1376"/>
                                          </p:stCondLst>
                                        </p:cTn>
                                        <p:tgtEl>
                                          <p:spTgt spid="38"/>
                                        </p:tgtEl>
                                      </p:cBhvr>
                                      <p:to x="100000" y="100000"/>
                                    </p:animScale>
                                  </p:childTnLst>
                                </p:cTn>
                              </p:par>
                            </p:childTnLst>
                          </p:cTn>
                        </p:par>
                        <p:par>
                          <p:cTn id="66" fill="hold" nodeType="afterGroup">
                            <p:stCondLst>
                              <p:cond delay="9500"/>
                            </p:stCondLst>
                            <p:childTnLst>
                              <p:par>
                                <p:cTn id="67" presetID="21" presetClass="entr" presetSubtype="2" fill="hold" nodeType="after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wheel(2)">
                                      <p:cBhvr>
                                        <p:cTn id="69" dur="2000"/>
                                        <p:tgtEl>
                                          <p:spTgt spid="5"/>
                                        </p:tgtEl>
                                      </p:cBhvr>
                                    </p:animEffect>
                                  </p:childTnLst>
                                </p:cTn>
                              </p:par>
                            </p:childTnLst>
                          </p:cTn>
                        </p:par>
                        <p:par>
                          <p:cTn id="70" fill="hold" nodeType="afterGroup">
                            <p:stCondLst>
                              <p:cond delay="11500"/>
                            </p:stCondLst>
                            <p:childTnLst>
                              <p:par>
                                <p:cTn id="71" presetID="22" presetClass="entr" presetSubtype="8" fill="hold"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left)">
                                      <p:cBhvr>
                                        <p:cTn id="73" dur="1000"/>
                                        <p:tgtEl>
                                          <p:spTgt spid="33"/>
                                        </p:tgtEl>
                                      </p:cBhvr>
                                    </p:animEffect>
                                  </p:childTnLst>
                                </p:cTn>
                              </p:par>
                            </p:childTnLst>
                          </p:cTn>
                        </p:par>
                        <p:par>
                          <p:cTn id="74" fill="hold" nodeType="afterGroup">
                            <p:stCondLst>
                              <p:cond delay="12500"/>
                            </p:stCondLst>
                            <p:childTnLst>
                              <p:par>
                                <p:cTn id="75" presetID="26" presetClass="entr" presetSubtype="0"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Effect transition="in" filter="wipe(down)">
                                      <p:cBhvr>
                                        <p:cTn id="77" dur="435">
                                          <p:stCondLst>
                                            <p:cond delay="0"/>
                                          </p:stCondLst>
                                        </p:cTn>
                                        <p:tgtEl>
                                          <p:spTgt spid="40"/>
                                        </p:tgtEl>
                                      </p:cBhvr>
                                    </p:animEffect>
                                    <p:anim calcmode="lin" valueType="num">
                                      <p:cBhvr>
                                        <p:cTn id="78" dur="1367" tmFilter="0,0; 0.14,0.36; 0.43,0.73; 0.71,0.91; 1.0,1.0">
                                          <p:stCondLst>
                                            <p:cond delay="0"/>
                                          </p:stCondLst>
                                        </p:cTn>
                                        <p:tgtEl>
                                          <p:spTgt spid="40"/>
                                        </p:tgtEl>
                                        <p:attrNameLst>
                                          <p:attrName>ppt_x</p:attrName>
                                        </p:attrNameLst>
                                      </p:cBhvr>
                                      <p:tavLst>
                                        <p:tav tm="0">
                                          <p:val>
                                            <p:strVal val="#ppt_x-0.25"/>
                                          </p:val>
                                        </p:tav>
                                        <p:tav tm="100000">
                                          <p:val>
                                            <p:strVal val="#ppt_x"/>
                                          </p:val>
                                        </p:tav>
                                      </p:tavLst>
                                    </p:anim>
                                    <p:anim calcmode="lin" valueType="num">
                                      <p:cBhvr>
                                        <p:cTn id="79" dur="498" tmFilter="0.0,0.0; 0.25,0.07; 0.50,0.2; 0.75,0.467; 1.0,1.0">
                                          <p:stCondLst>
                                            <p:cond delay="0"/>
                                          </p:stCondLst>
                                        </p:cTn>
                                        <p:tgtEl>
                                          <p:spTgt spid="40"/>
                                        </p:tgtEl>
                                        <p:attrNameLst>
                                          <p:attrName>ppt_y</p:attrName>
                                        </p:attrNameLst>
                                      </p:cBhvr>
                                      <p:tavLst>
                                        <p:tav tm="0" fmla="#ppt_y-sin(pi*$)/3">
                                          <p:val>
                                            <p:fltVal val="0.5"/>
                                          </p:val>
                                        </p:tav>
                                        <p:tav tm="100000">
                                          <p:val>
                                            <p:fltVal val="1"/>
                                          </p:val>
                                        </p:tav>
                                      </p:tavLst>
                                    </p:anim>
                                    <p:anim calcmode="lin" valueType="num">
                                      <p:cBhvr>
                                        <p:cTn id="80" dur="498" tmFilter="0, 0; 0.125,0.2665; 0.25,0.4; 0.375,0.465; 0.5,0.5;  0.625,0.535; 0.75,0.6; 0.875,0.7335; 1,1">
                                          <p:stCondLst>
                                            <p:cond delay="498"/>
                                          </p:stCondLst>
                                        </p:cTn>
                                        <p:tgtEl>
                                          <p:spTgt spid="40"/>
                                        </p:tgtEl>
                                        <p:attrNameLst>
                                          <p:attrName>ppt_y</p:attrName>
                                        </p:attrNameLst>
                                      </p:cBhvr>
                                      <p:tavLst>
                                        <p:tav tm="0" fmla="#ppt_y-sin(pi*$)/9">
                                          <p:val>
                                            <p:fltVal val="0"/>
                                          </p:val>
                                        </p:tav>
                                        <p:tav tm="100000">
                                          <p:val>
                                            <p:fltVal val="1"/>
                                          </p:val>
                                        </p:tav>
                                      </p:tavLst>
                                    </p:anim>
                                    <p:anim calcmode="lin" valueType="num">
                                      <p:cBhvr>
                                        <p:cTn id="81" dur="249" tmFilter="0, 0; 0.125,0.2665; 0.25,0.4; 0.375,0.465; 0.5,0.5;  0.625,0.535; 0.75,0.6; 0.875,0.7335; 1,1">
                                          <p:stCondLst>
                                            <p:cond delay="993"/>
                                          </p:stCondLst>
                                        </p:cTn>
                                        <p:tgtEl>
                                          <p:spTgt spid="40"/>
                                        </p:tgtEl>
                                        <p:attrNameLst>
                                          <p:attrName>ppt_y</p:attrName>
                                        </p:attrNameLst>
                                      </p:cBhvr>
                                      <p:tavLst>
                                        <p:tav tm="0" fmla="#ppt_y-sin(pi*$)/27">
                                          <p:val>
                                            <p:fltVal val="0"/>
                                          </p:val>
                                        </p:tav>
                                        <p:tav tm="100000">
                                          <p:val>
                                            <p:fltVal val="1"/>
                                          </p:val>
                                        </p:tav>
                                      </p:tavLst>
                                    </p:anim>
                                    <p:anim calcmode="lin" valueType="num">
                                      <p:cBhvr>
                                        <p:cTn id="82" dur="123" tmFilter="0, 0; 0.125,0.2665; 0.25,0.4; 0.375,0.465; 0.5,0.5;  0.625,0.535; 0.75,0.6; 0.875,0.7335; 1,1">
                                          <p:stCondLst>
                                            <p:cond delay="1242"/>
                                          </p:stCondLst>
                                        </p:cTn>
                                        <p:tgtEl>
                                          <p:spTgt spid="40"/>
                                        </p:tgtEl>
                                        <p:attrNameLst>
                                          <p:attrName>ppt_y</p:attrName>
                                        </p:attrNameLst>
                                      </p:cBhvr>
                                      <p:tavLst>
                                        <p:tav tm="0" fmla="#ppt_y-sin(pi*$)/81">
                                          <p:val>
                                            <p:fltVal val="0"/>
                                          </p:val>
                                        </p:tav>
                                        <p:tav tm="100000">
                                          <p:val>
                                            <p:fltVal val="1"/>
                                          </p:val>
                                        </p:tav>
                                      </p:tavLst>
                                    </p:anim>
                                    <p:animScale>
                                      <p:cBhvr>
                                        <p:cTn id="83" dur="20">
                                          <p:stCondLst>
                                            <p:cond delay="487"/>
                                          </p:stCondLst>
                                        </p:cTn>
                                        <p:tgtEl>
                                          <p:spTgt spid="40"/>
                                        </p:tgtEl>
                                      </p:cBhvr>
                                      <p:to x="100000" y="60000"/>
                                    </p:animScale>
                                    <p:animScale>
                                      <p:cBhvr>
                                        <p:cTn id="84" dur="124" decel="50000">
                                          <p:stCondLst>
                                            <p:cond delay="507"/>
                                          </p:stCondLst>
                                        </p:cTn>
                                        <p:tgtEl>
                                          <p:spTgt spid="40"/>
                                        </p:tgtEl>
                                      </p:cBhvr>
                                      <p:to x="100000" y="100000"/>
                                    </p:animScale>
                                    <p:animScale>
                                      <p:cBhvr>
                                        <p:cTn id="85" dur="20">
                                          <p:stCondLst>
                                            <p:cond delay="984"/>
                                          </p:stCondLst>
                                        </p:cTn>
                                        <p:tgtEl>
                                          <p:spTgt spid="40"/>
                                        </p:tgtEl>
                                      </p:cBhvr>
                                      <p:to x="100000" y="80000"/>
                                    </p:animScale>
                                    <p:animScale>
                                      <p:cBhvr>
                                        <p:cTn id="86" dur="124" decel="50000">
                                          <p:stCondLst>
                                            <p:cond delay="1004"/>
                                          </p:stCondLst>
                                        </p:cTn>
                                        <p:tgtEl>
                                          <p:spTgt spid="40"/>
                                        </p:tgtEl>
                                      </p:cBhvr>
                                      <p:to x="100000" y="100000"/>
                                    </p:animScale>
                                    <p:animScale>
                                      <p:cBhvr>
                                        <p:cTn id="87" dur="20">
                                          <p:stCondLst>
                                            <p:cond delay="1231"/>
                                          </p:stCondLst>
                                        </p:cTn>
                                        <p:tgtEl>
                                          <p:spTgt spid="40"/>
                                        </p:tgtEl>
                                      </p:cBhvr>
                                      <p:to x="100000" y="90000"/>
                                    </p:animScale>
                                    <p:animScale>
                                      <p:cBhvr>
                                        <p:cTn id="88" dur="124" decel="50000">
                                          <p:stCondLst>
                                            <p:cond delay="1251"/>
                                          </p:stCondLst>
                                        </p:cTn>
                                        <p:tgtEl>
                                          <p:spTgt spid="40"/>
                                        </p:tgtEl>
                                      </p:cBhvr>
                                      <p:to x="100000" y="100000"/>
                                    </p:animScale>
                                    <p:animScale>
                                      <p:cBhvr>
                                        <p:cTn id="89" dur="20">
                                          <p:stCondLst>
                                            <p:cond delay="1356"/>
                                          </p:stCondLst>
                                        </p:cTn>
                                        <p:tgtEl>
                                          <p:spTgt spid="40"/>
                                        </p:tgtEl>
                                      </p:cBhvr>
                                      <p:to x="100000" y="95000"/>
                                    </p:animScale>
                                    <p:animScale>
                                      <p:cBhvr>
                                        <p:cTn id="90" dur="124" decel="50000">
                                          <p:stCondLst>
                                            <p:cond delay="1376"/>
                                          </p:stCondLst>
                                        </p:cTn>
                                        <p:tgtEl>
                                          <p:spTgt spid="40"/>
                                        </p:tgtEl>
                                      </p:cBhvr>
                                      <p:to x="100000" y="100000"/>
                                    </p:animScale>
                                  </p:childTnLst>
                                </p:cTn>
                              </p:par>
                            </p:childTnLst>
                          </p:cTn>
                        </p:par>
                        <p:par>
                          <p:cTn id="91" fill="hold" nodeType="afterGroup">
                            <p:stCondLst>
                              <p:cond delay="14000"/>
                            </p:stCondLst>
                            <p:childTnLst>
                              <p:par>
                                <p:cTn id="92" presetID="21" presetClass="entr" presetSubtype="2" fill="hold"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heel(2)">
                                      <p:cBhvr>
                                        <p:cTn id="94" dur="2000"/>
                                        <p:tgtEl>
                                          <p:spTgt spid="25"/>
                                        </p:tgtEl>
                                      </p:cBhvr>
                                    </p:animEffect>
                                  </p:childTnLst>
                                </p:cTn>
                              </p:par>
                            </p:childTnLst>
                          </p:cTn>
                        </p:par>
                        <p:par>
                          <p:cTn id="95" fill="hold" nodeType="afterGroup">
                            <p:stCondLst>
                              <p:cond delay="16000"/>
                            </p:stCondLst>
                            <p:childTnLst>
                              <p:par>
                                <p:cTn id="96" presetID="22" presetClass="entr" presetSubtype="8" fill="hold" nodeType="afterEffect">
                                  <p:stCondLst>
                                    <p:cond delay="0"/>
                                  </p:stCondLst>
                                  <p:childTnLst>
                                    <p:set>
                                      <p:cBhvr>
                                        <p:cTn id="97" dur="1" fill="hold">
                                          <p:stCondLst>
                                            <p:cond delay="0"/>
                                          </p:stCondLst>
                                        </p:cTn>
                                        <p:tgtEl>
                                          <p:spTgt spid="36"/>
                                        </p:tgtEl>
                                        <p:attrNameLst>
                                          <p:attrName>style.visibility</p:attrName>
                                        </p:attrNameLst>
                                      </p:cBhvr>
                                      <p:to>
                                        <p:strVal val="visible"/>
                                      </p:to>
                                    </p:set>
                                    <p:animEffect transition="in" filter="wipe(left)">
                                      <p:cBhvr>
                                        <p:cTn id="98" dur="1000"/>
                                        <p:tgtEl>
                                          <p:spTgt spid="36"/>
                                        </p:tgtEl>
                                      </p:cBhvr>
                                    </p:animEffect>
                                  </p:childTnLst>
                                </p:cTn>
                              </p:par>
                            </p:childTnLst>
                          </p:cTn>
                        </p:par>
                        <p:par>
                          <p:cTn id="99" fill="hold" nodeType="afterGroup">
                            <p:stCondLst>
                              <p:cond delay="17000"/>
                            </p:stCondLst>
                            <p:childTnLst>
                              <p:par>
                                <p:cTn id="100" presetID="26" presetClass="entr" presetSubtype="0" fill="hold" nodeType="afterEffect">
                                  <p:stCondLst>
                                    <p:cond delay="0"/>
                                  </p:stCondLst>
                                  <p:childTnLst>
                                    <p:set>
                                      <p:cBhvr>
                                        <p:cTn id="101" dur="1" fill="hold">
                                          <p:stCondLst>
                                            <p:cond delay="0"/>
                                          </p:stCondLst>
                                        </p:cTn>
                                        <p:tgtEl>
                                          <p:spTgt spid="39"/>
                                        </p:tgtEl>
                                        <p:attrNameLst>
                                          <p:attrName>style.visibility</p:attrName>
                                        </p:attrNameLst>
                                      </p:cBhvr>
                                      <p:to>
                                        <p:strVal val="visible"/>
                                      </p:to>
                                    </p:set>
                                    <p:animEffect transition="in" filter="wipe(down)">
                                      <p:cBhvr>
                                        <p:cTn id="102" dur="435">
                                          <p:stCondLst>
                                            <p:cond delay="0"/>
                                          </p:stCondLst>
                                        </p:cTn>
                                        <p:tgtEl>
                                          <p:spTgt spid="39"/>
                                        </p:tgtEl>
                                      </p:cBhvr>
                                    </p:animEffect>
                                    <p:anim calcmode="lin" valueType="num">
                                      <p:cBhvr>
                                        <p:cTn id="103" dur="1367" tmFilter="0,0; 0.14,0.36; 0.43,0.73; 0.71,0.91; 1.0,1.0">
                                          <p:stCondLst>
                                            <p:cond delay="0"/>
                                          </p:stCondLst>
                                        </p:cTn>
                                        <p:tgtEl>
                                          <p:spTgt spid="39"/>
                                        </p:tgtEl>
                                        <p:attrNameLst>
                                          <p:attrName>ppt_x</p:attrName>
                                        </p:attrNameLst>
                                      </p:cBhvr>
                                      <p:tavLst>
                                        <p:tav tm="0">
                                          <p:val>
                                            <p:strVal val="#ppt_x-0.25"/>
                                          </p:val>
                                        </p:tav>
                                        <p:tav tm="100000">
                                          <p:val>
                                            <p:strVal val="#ppt_x"/>
                                          </p:val>
                                        </p:tav>
                                      </p:tavLst>
                                    </p:anim>
                                    <p:anim calcmode="lin" valueType="num">
                                      <p:cBhvr>
                                        <p:cTn id="104" dur="498" tmFilter="0.0,0.0; 0.25,0.07; 0.50,0.2; 0.75,0.467; 1.0,1.0">
                                          <p:stCondLst>
                                            <p:cond delay="0"/>
                                          </p:stCondLst>
                                        </p:cTn>
                                        <p:tgtEl>
                                          <p:spTgt spid="39"/>
                                        </p:tgtEl>
                                        <p:attrNameLst>
                                          <p:attrName>ppt_y</p:attrName>
                                        </p:attrNameLst>
                                      </p:cBhvr>
                                      <p:tavLst>
                                        <p:tav tm="0" fmla="#ppt_y-sin(pi*$)/3">
                                          <p:val>
                                            <p:fltVal val="0.5"/>
                                          </p:val>
                                        </p:tav>
                                        <p:tav tm="100000">
                                          <p:val>
                                            <p:fltVal val="1"/>
                                          </p:val>
                                        </p:tav>
                                      </p:tavLst>
                                    </p:anim>
                                    <p:anim calcmode="lin" valueType="num">
                                      <p:cBhvr>
                                        <p:cTn id="105" dur="498" tmFilter="0, 0; 0.125,0.2665; 0.25,0.4; 0.375,0.465; 0.5,0.5;  0.625,0.535; 0.75,0.6; 0.875,0.7335; 1,1">
                                          <p:stCondLst>
                                            <p:cond delay="498"/>
                                          </p:stCondLst>
                                        </p:cTn>
                                        <p:tgtEl>
                                          <p:spTgt spid="39"/>
                                        </p:tgtEl>
                                        <p:attrNameLst>
                                          <p:attrName>ppt_y</p:attrName>
                                        </p:attrNameLst>
                                      </p:cBhvr>
                                      <p:tavLst>
                                        <p:tav tm="0" fmla="#ppt_y-sin(pi*$)/9">
                                          <p:val>
                                            <p:fltVal val="0"/>
                                          </p:val>
                                        </p:tav>
                                        <p:tav tm="100000">
                                          <p:val>
                                            <p:fltVal val="1"/>
                                          </p:val>
                                        </p:tav>
                                      </p:tavLst>
                                    </p:anim>
                                    <p:anim calcmode="lin" valueType="num">
                                      <p:cBhvr>
                                        <p:cTn id="106" dur="249" tmFilter="0, 0; 0.125,0.2665; 0.25,0.4; 0.375,0.465; 0.5,0.5;  0.625,0.535; 0.75,0.6; 0.875,0.7335; 1,1">
                                          <p:stCondLst>
                                            <p:cond delay="993"/>
                                          </p:stCondLst>
                                        </p:cTn>
                                        <p:tgtEl>
                                          <p:spTgt spid="39"/>
                                        </p:tgtEl>
                                        <p:attrNameLst>
                                          <p:attrName>ppt_y</p:attrName>
                                        </p:attrNameLst>
                                      </p:cBhvr>
                                      <p:tavLst>
                                        <p:tav tm="0" fmla="#ppt_y-sin(pi*$)/27">
                                          <p:val>
                                            <p:fltVal val="0"/>
                                          </p:val>
                                        </p:tav>
                                        <p:tav tm="100000">
                                          <p:val>
                                            <p:fltVal val="1"/>
                                          </p:val>
                                        </p:tav>
                                      </p:tavLst>
                                    </p:anim>
                                    <p:anim calcmode="lin" valueType="num">
                                      <p:cBhvr>
                                        <p:cTn id="107" dur="123" tmFilter="0, 0; 0.125,0.2665; 0.25,0.4; 0.375,0.465; 0.5,0.5;  0.625,0.535; 0.75,0.6; 0.875,0.7335; 1,1">
                                          <p:stCondLst>
                                            <p:cond delay="1242"/>
                                          </p:stCondLst>
                                        </p:cTn>
                                        <p:tgtEl>
                                          <p:spTgt spid="39"/>
                                        </p:tgtEl>
                                        <p:attrNameLst>
                                          <p:attrName>ppt_y</p:attrName>
                                        </p:attrNameLst>
                                      </p:cBhvr>
                                      <p:tavLst>
                                        <p:tav tm="0" fmla="#ppt_y-sin(pi*$)/81">
                                          <p:val>
                                            <p:fltVal val="0"/>
                                          </p:val>
                                        </p:tav>
                                        <p:tav tm="100000">
                                          <p:val>
                                            <p:fltVal val="1"/>
                                          </p:val>
                                        </p:tav>
                                      </p:tavLst>
                                    </p:anim>
                                    <p:animScale>
                                      <p:cBhvr>
                                        <p:cTn id="108" dur="20">
                                          <p:stCondLst>
                                            <p:cond delay="487"/>
                                          </p:stCondLst>
                                        </p:cTn>
                                        <p:tgtEl>
                                          <p:spTgt spid="39"/>
                                        </p:tgtEl>
                                      </p:cBhvr>
                                      <p:to x="100000" y="60000"/>
                                    </p:animScale>
                                    <p:animScale>
                                      <p:cBhvr>
                                        <p:cTn id="109" dur="124" decel="50000">
                                          <p:stCondLst>
                                            <p:cond delay="507"/>
                                          </p:stCondLst>
                                        </p:cTn>
                                        <p:tgtEl>
                                          <p:spTgt spid="39"/>
                                        </p:tgtEl>
                                      </p:cBhvr>
                                      <p:to x="100000" y="100000"/>
                                    </p:animScale>
                                    <p:animScale>
                                      <p:cBhvr>
                                        <p:cTn id="110" dur="20">
                                          <p:stCondLst>
                                            <p:cond delay="984"/>
                                          </p:stCondLst>
                                        </p:cTn>
                                        <p:tgtEl>
                                          <p:spTgt spid="39"/>
                                        </p:tgtEl>
                                      </p:cBhvr>
                                      <p:to x="100000" y="80000"/>
                                    </p:animScale>
                                    <p:animScale>
                                      <p:cBhvr>
                                        <p:cTn id="111" dur="124" decel="50000">
                                          <p:stCondLst>
                                            <p:cond delay="1004"/>
                                          </p:stCondLst>
                                        </p:cTn>
                                        <p:tgtEl>
                                          <p:spTgt spid="39"/>
                                        </p:tgtEl>
                                      </p:cBhvr>
                                      <p:to x="100000" y="100000"/>
                                    </p:animScale>
                                    <p:animScale>
                                      <p:cBhvr>
                                        <p:cTn id="112" dur="20">
                                          <p:stCondLst>
                                            <p:cond delay="1231"/>
                                          </p:stCondLst>
                                        </p:cTn>
                                        <p:tgtEl>
                                          <p:spTgt spid="39"/>
                                        </p:tgtEl>
                                      </p:cBhvr>
                                      <p:to x="100000" y="90000"/>
                                    </p:animScale>
                                    <p:animScale>
                                      <p:cBhvr>
                                        <p:cTn id="113" dur="124" decel="50000">
                                          <p:stCondLst>
                                            <p:cond delay="1251"/>
                                          </p:stCondLst>
                                        </p:cTn>
                                        <p:tgtEl>
                                          <p:spTgt spid="39"/>
                                        </p:tgtEl>
                                      </p:cBhvr>
                                      <p:to x="100000" y="100000"/>
                                    </p:animScale>
                                    <p:animScale>
                                      <p:cBhvr>
                                        <p:cTn id="114" dur="20">
                                          <p:stCondLst>
                                            <p:cond delay="1356"/>
                                          </p:stCondLst>
                                        </p:cTn>
                                        <p:tgtEl>
                                          <p:spTgt spid="39"/>
                                        </p:tgtEl>
                                      </p:cBhvr>
                                      <p:to x="100000" y="95000"/>
                                    </p:animScale>
                                    <p:animScale>
                                      <p:cBhvr>
                                        <p:cTn id="115" dur="124" decel="50000">
                                          <p:stCondLst>
                                            <p:cond delay="1376"/>
                                          </p:stCondLst>
                                        </p:cTn>
                                        <p:tgtEl>
                                          <p:spTgt spid="39"/>
                                        </p:tgtEl>
                                      </p:cBhvr>
                                      <p:to x="100000" y="100000"/>
                                    </p:animScale>
                                  </p:childTnLst>
                                </p:cTn>
                              </p:par>
                            </p:childTnLst>
                          </p:cTn>
                        </p:par>
                        <p:par>
                          <p:cTn id="116" fill="hold" nodeType="afterGroup">
                            <p:stCondLst>
                              <p:cond delay="18500"/>
                            </p:stCondLst>
                            <p:childTnLst>
                              <p:par>
                                <p:cTn id="117" presetID="21" presetClass="entr" presetSubtype="2" fill="hold" nodeType="afterEffect">
                                  <p:stCondLst>
                                    <p:cond delay="0"/>
                                  </p:stCondLst>
                                  <p:childTnLst>
                                    <p:set>
                                      <p:cBhvr>
                                        <p:cTn id="118" dur="1" fill="hold">
                                          <p:stCondLst>
                                            <p:cond delay="0"/>
                                          </p:stCondLst>
                                        </p:cTn>
                                        <p:tgtEl>
                                          <p:spTgt spid="19"/>
                                        </p:tgtEl>
                                        <p:attrNameLst>
                                          <p:attrName>style.visibility</p:attrName>
                                        </p:attrNameLst>
                                      </p:cBhvr>
                                      <p:to>
                                        <p:strVal val="visible"/>
                                      </p:to>
                                    </p:set>
                                    <p:animEffect transition="in" filter="wheel(2)">
                                      <p:cBhvr>
                                        <p:cTn id="119" dur="2000"/>
                                        <p:tgtEl>
                                          <p:spTgt spid="19"/>
                                        </p:tgtEl>
                                      </p:cBhvr>
                                    </p:animEffect>
                                  </p:childTnLst>
                                </p:cTn>
                              </p:par>
                            </p:childTnLst>
                          </p:cTn>
                        </p:par>
                        <p:par>
                          <p:cTn id="120" fill="hold" nodeType="afterGroup">
                            <p:stCondLst>
                              <p:cond delay="20500"/>
                            </p:stCondLst>
                            <p:childTnLst>
                              <p:par>
                                <p:cTn id="121" presetID="22" presetClass="entr" presetSubtype="2" fill="hold" nodeType="afterEffect">
                                  <p:stCondLst>
                                    <p:cond delay="0"/>
                                  </p:stCondLst>
                                  <p:childTnLst>
                                    <p:set>
                                      <p:cBhvr>
                                        <p:cTn id="122" dur="1" fill="hold">
                                          <p:stCondLst>
                                            <p:cond delay="0"/>
                                          </p:stCondLst>
                                        </p:cTn>
                                        <p:tgtEl>
                                          <p:spTgt spid="34"/>
                                        </p:tgtEl>
                                        <p:attrNameLst>
                                          <p:attrName>style.visibility</p:attrName>
                                        </p:attrNameLst>
                                      </p:cBhvr>
                                      <p:to>
                                        <p:strVal val="visible"/>
                                      </p:to>
                                    </p:set>
                                    <p:animEffect transition="in" filter="wipe(right)">
                                      <p:cBhvr>
                                        <p:cTn id="123" dur="1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 grpId="1"/>
      <p:bldP spid="19" grpId="2"/>
      <p:bldP spid="24" grpId="3"/>
      <p:bldP spid="25" grpId="4"/>
      <p:bldP spid="33" grpId="5"/>
      <p:bldP spid="34" grpId="6"/>
      <p:bldP spid="35" grpId="7"/>
      <p:bldP spid="36" grpId="8"/>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a:extLst>
              <a:ext uri="{FF2B5EF4-FFF2-40B4-BE49-F238E27FC236}">
                <a16:creationId xmlns:a16="http://schemas.microsoft.com/office/drawing/2014/main" id="{A4C7F88B-AE4D-4EDC-B3C6-ED7585852ED4}"/>
              </a:ext>
            </a:extLst>
          </p:cNvPr>
          <p:cNvSpPr txBox="1"/>
          <p:nvPr/>
        </p:nvSpPr>
        <p:spPr>
          <a:xfrm>
            <a:off x="438721" y="824779"/>
            <a:ext cx="6740154" cy="1323439"/>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8000" b="0" i="0" u="none" strike="noStrike" kern="1200" cap="none" spc="600" normalizeH="0" baseline="0" noProof="0">
                <a:ln>
                  <a:noFill/>
                </a:ln>
                <a:solidFill>
                  <a:srgbClr val="DDB040"/>
                </a:solidFill>
                <a:effectLst/>
                <a:uLnTx/>
                <a:uFillTx/>
                <a:latin typeface="Arial Rounded MT Bold" panose="020F0704030504030204" pitchFamily="34" charset="0"/>
              </a:rPr>
              <a:t>Add Title</a:t>
            </a:r>
          </a:p>
        </p:txBody>
      </p:sp>
      <p:sp>
        <p:nvSpPr>
          <p:cNvPr id="16" name="TextBox 11">
            <a:extLst>
              <a:ext uri="{FF2B5EF4-FFF2-40B4-BE49-F238E27FC236}">
                <a16:creationId xmlns:a16="http://schemas.microsoft.com/office/drawing/2014/main" id="{28765A1A-E430-484C-9685-50871E6809BA}"/>
              </a:ext>
            </a:extLst>
          </p:cNvPr>
          <p:cNvSpPr txBox="1"/>
          <p:nvPr/>
        </p:nvSpPr>
        <p:spPr>
          <a:xfrm>
            <a:off x="1161982" y="3282267"/>
            <a:ext cx="5293639" cy="830997"/>
          </a:xfrm>
          <a:prstGeom prst="rect">
            <a:avLst/>
          </a:prstGeom>
          <a:noFill/>
        </p:spPr>
        <p:txBody>
          <a:bodyPr wrap="square" rtlCol="0">
            <a:spAutoFit/>
          </a:bodyPr>
          <a:lstStyle/>
          <a:p>
            <a:pPr algn="ctr"/>
            <a:r>
              <a:rPr lang="en-US" altLang="ko-KR" sz="1200">
                <a:cs typeface="Arial" panose="020B0604020202020204"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sp>
        <p:nvSpPr>
          <p:cNvPr id="17" name="TextBox 11">
            <a:extLst>
              <a:ext uri="{FF2B5EF4-FFF2-40B4-BE49-F238E27FC236}">
                <a16:creationId xmlns:a16="http://schemas.microsoft.com/office/drawing/2014/main" id="{28765A1A-E430-484C-9685-50871E6809BA}"/>
              </a:ext>
            </a:extLst>
          </p:cNvPr>
          <p:cNvSpPr txBox="1"/>
          <p:nvPr/>
        </p:nvSpPr>
        <p:spPr>
          <a:xfrm>
            <a:off x="1161980" y="4234870"/>
            <a:ext cx="5293639" cy="830997"/>
          </a:xfrm>
          <a:prstGeom prst="rect">
            <a:avLst/>
          </a:prstGeom>
          <a:noFill/>
        </p:spPr>
        <p:txBody>
          <a:bodyPr wrap="square" rtlCol="0">
            <a:spAutoFit/>
          </a:bodyPr>
          <a:lstStyle/>
          <a:p>
            <a:pPr algn="ctr"/>
            <a:r>
              <a:rPr lang="en-US" altLang="ko-KR" sz="1200">
                <a:cs typeface="Arial" panose="020B0604020202020204"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sp>
        <p:nvSpPr>
          <p:cNvPr id="18" name="TextBox 11">
            <a:extLst>
              <a:ext uri="{FF2B5EF4-FFF2-40B4-BE49-F238E27FC236}">
                <a16:creationId xmlns:a16="http://schemas.microsoft.com/office/drawing/2014/main" id="{28765A1A-E430-484C-9685-50871E6809BA}"/>
              </a:ext>
            </a:extLst>
          </p:cNvPr>
          <p:cNvSpPr txBox="1"/>
          <p:nvPr/>
        </p:nvSpPr>
        <p:spPr>
          <a:xfrm>
            <a:off x="1161979" y="5187473"/>
            <a:ext cx="5293639" cy="830997"/>
          </a:xfrm>
          <a:prstGeom prst="rect">
            <a:avLst/>
          </a:prstGeom>
          <a:noFill/>
        </p:spPr>
        <p:txBody>
          <a:bodyPr wrap="square" rtlCol="0">
            <a:spAutoFit/>
          </a:bodyPr>
          <a:lstStyle/>
          <a:p>
            <a:pPr algn="ctr"/>
            <a:r>
              <a:rPr lang="en-US" altLang="ko-KR" sz="1200">
                <a:cs typeface="Arial" panose="020B0604020202020204"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sp>
        <p:nvSpPr>
          <p:cNvPr id="20" name="TextBox 11">
            <a:extLst>
              <a:ext uri="{FF2B5EF4-FFF2-40B4-BE49-F238E27FC236}">
                <a16:creationId xmlns:a16="http://schemas.microsoft.com/office/drawing/2014/main" id="{28765A1A-E430-484C-9685-50871E6809BA}"/>
              </a:ext>
            </a:extLst>
          </p:cNvPr>
          <p:cNvSpPr txBox="1"/>
          <p:nvPr/>
        </p:nvSpPr>
        <p:spPr>
          <a:xfrm>
            <a:off x="1161979" y="2329664"/>
            <a:ext cx="5293639" cy="830997"/>
          </a:xfrm>
          <a:prstGeom prst="rect">
            <a:avLst/>
          </a:prstGeom>
          <a:noFill/>
        </p:spPr>
        <p:txBody>
          <a:bodyPr wrap="square" rtlCol="0">
            <a:spAutoFit/>
          </a:bodyPr>
          <a:lstStyle/>
          <a:p>
            <a:pPr algn="ctr"/>
            <a:r>
              <a:rPr lang="en-US" altLang="ko-KR" sz="1200">
                <a:cs typeface="Arial" panose="020B0604020202020204"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grpSp>
        <p:nvGrpSpPr>
          <p:cNvPr id="37" name="Grupo 36">
            <a:extLst>
              <a:ext uri="{FF2B5EF4-FFF2-40B4-BE49-F238E27FC236}">
                <a16:creationId xmlns:a16="http://schemas.microsoft.com/office/drawing/2014/main" id="{3CF10B0B-23DC-6CD8-7FF4-E3A0456F7AC1}"/>
              </a:ext>
            </a:extLst>
          </p:cNvPr>
          <p:cNvGrpSpPr/>
          <p:nvPr/>
        </p:nvGrpSpPr>
        <p:grpSpPr>
          <a:xfrm>
            <a:off x="6611938" y="1419225"/>
            <a:ext cx="5353051" cy="5100638"/>
            <a:chOff x="6611938" y="1419225"/>
            <a:chExt cx="5353051" cy="5100638"/>
          </a:xfrm>
        </p:grpSpPr>
        <p:sp>
          <p:nvSpPr>
            <p:cNvPr id="4" name="Freeform 5">
              <a:extLst>
                <a:ext uri="{FF2B5EF4-FFF2-40B4-BE49-F238E27FC236}">
                  <a16:creationId xmlns:a16="http://schemas.microsoft.com/office/drawing/2014/main" id="{219C0102-90D1-0F47-D639-3E4019E723E4}"/>
                </a:ext>
              </a:extLst>
            </p:cNvPr>
            <p:cNvSpPr/>
            <p:nvPr/>
          </p:nvSpPr>
          <p:spPr bwMode="auto">
            <a:xfrm>
              <a:off x="9383713" y="2005013"/>
              <a:ext cx="2470150" cy="4008438"/>
            </a:xfrm>
            <a:custGeom>
              <a:avLst/>
              <a:gdLst>
                <a:gd name="T0" fmla="*/ 23 w 156"/>
                <a:gd name="T1" fmla="*/ 229 h 253"/>
                <a:gd name="T2" fmla="*/ 13 w 156"/>
                <a:gd name="T3" fmla="*/ 250 h 253"/>
                <a:gd name="T4" fmla="*/ 0 w 156"/>
                <a:gd name="T5" fmla="*/ 244 h 253"/>
                <a:gd name="T6" fmla="*/ 8 w 156"/>
                <a:gd name="T7" fmla="*/ 224 h 253"/>
                <a:gd name="T8" fmla="*/ 19 w 156"/>
                <a:gd name="T9" fmla="*/ 217 h 253"/>
                <a:gd name="T10" fmla="*/ 39 w 156"/>
                <a:gd name="T11" fmla="*/ 200 h 253"/>
                <a:gd name="T12" fmla="*/ 62 w 156"/>
                <a:gd name="T13" fmla="*/ 166 h 253"/>
                <a:gd name="T14" fmla="*/ 137 w 156"/>
                <a:gd name="T15" fmla="*/ 74 h 253"/>
                <a:gd name="T16" fmla="*/ 136 w 156"/>
                <a:gd name="T17" fmla="*/ 10 h 253"/>
                <a:gd name="T18" fmla="*/ 134 w 156"/>
                <a:gd name="T19" fmla="*/ 0 h 253"/>
                <a:gd name="T20" fmla="*/ 141 w 156"/>
                <a:gd name="T21" fmla="*/ 4 h 253"/>
                <a:gd name="T22" fmla="*/ 155 w 156"/>
                <a:gd name="T23" fmla="*/ 41 h 253"/>
                <a:gd name="T24" fmla="*/ 155 w 156"/>
                <a:gd name="T25" fmla="*/ 63 h 253"/>
                <a:gd name="T26" fmla="*/ 154 w 156"/>
                <a:gd name="T27" fmla="*/ 68 h 253"/>
                <a:gd name="T28" fmla="*/ 144 w 156"/>
                <a:gd name="T29" fmla="*/ 94 h 253"/>
                <a:gd name="T30" fmla="*/ 144 w 156"/>
                <a:gd name="T31" fmla="*/ 94 h 253"/>
                <a:gd name="T32" fmla="*/ 103 w 156"/>
                <a:gd name="T33" fmla="*/ 145 h 253"/>
                <a:gd name="T34" fmla="*/ 68 w 156"/>
                <a:gd name="T35" fmla="*/ 179 h 253"/>
                <a:gd name="T36" fmla="*/ 58 w 156"/>
                <a:gd name="T37" fmla="*/ 190 h 253"/>
                <a:gd name="T38" fmla="*/ 58 w 156"/>
                <a:gd name="T39" fmla="*/ 190 h 253"/>
                <a:gd name="T40" fmla="*/ 53 w 156"/>
                <a:gd name="T41" fmla="*/ 206 h 253"/>
                <a:gd name="T42" fmla="*/ 45 w 156"/>
                <a:gd name="T43" fmla="*/ 220 h 253"/>
                <a:gd name="T44" fmla="*/ 34 w 156"/>
                <a:gd name="T45" fmla="*/ 222 h 253"/>
                <a:gd name="T46" fmla="*/ 23 w 156"/>
                <a:gd name="T47" fmla="*/ 229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6" h="253">
                  <a:moveTo>
                    <a:pt x="23" y="229"/>
                  </a:moveTo>
                  <a:cubicBezTo>
                    <a:pt x="20" y="236"/>
                    <a:pt x="21" y="245"/>
                    <a:pt x="13" y="250"/>
                  </a:cubicBezTo>
                  <a:cubicBezTo>
                    <a:pt x="8" y="250"/>
                    <a:pt x="1" y="253"/>
                    <a:pt x="0" y="244"/>
                  </a:cubicBezTo>
                  <a:cubicBezTo>
                    <a:pt x="2" y="237"/>
                    <a:pt x="5" y="231"/>
                    <a:pt x="8" y="224"/>
                  </a:cubicBezTo>
                  <a:cubicBezTo>
                    <a:pt x="10" y="220"/>
                    <a:pt x="14" y="217"/>
                    <a:pt x="19" y="217"/>
                  </a:cubicBezTo>
                  <a:cubicBezTo>
                    <a:pt x="30" y="217"/>
                    <a:pt x="37" y="211"/>
                    <a:pt x="39" y="200"/>
                  </a:cubicBezTo>
                  <a:cubicBezTo>
                    <a:pt x="42" y="185"/>
                    <a:pt x="52" y="176"/>
                    <a:pt x="62" y="166"/>
                  </a:cubicBezTo>
                  <a:cubicBezTo>
                    <a:pt x="92" y="139"/>
                    <a:pt x="120" y="111"/>
                    <a:pt x="137" y="74"/>
                  </a:cubicBezTo>
                  <a:cubicBezTo>
                    <a:pt x="147" y="53"/>
                    <a:pt x="145" y="31"/>
                    <a:pt x="136" y="10"/>
                  </a:cubicBezTo>
                  <a:cubicBezTo>
                    <a:pt x="134" y="7"/>
                    <a:pt x="132" y="4"/>
                    <a:pt x="134" y="0"/>
                  </a:cubicBezTo>
                  <a:cubicBezTo>
                    <a:pt x="137" y="0"/>
                    <a:pt x="139" y="2"/>
                    <a:pt x="141" y="4"/>
                  </a:cubicBezTo>
                  <a:cubicBezTo>
                    <a:pt x="149" y="15"/>
                    <a:pt x="154" y="27"/>
                    <a:pt x="155" y="41"/>
                  </a:cubicBezTo>
                  <a:cubicBezTo>
                    <a:pt x="155" y="48"/>
                    <a:pt x="156" y="55"/>
                    <a:pt x="155" y="63"/>
                  </a:cubicBezTo>
                  <a:cubicBezTo>
                    <a:pt x="155" y="64"/>
                    <a:pt x="154" y="66"/>
                    <a:pt x="154" y="68"/>
                  </a:cubicBezTo>
                  <a:cubicBezTo>
                    <a:pt x="152" y="77"/>
                    <a:pt x="148" y="86"/>
                    <a:pt x="144" y="94"/>
                  </a:cubicBezTo>
                  <a:cubicBezTo>
                    <a:pt x="144" y="94"/>
                    <a:pt x="144" y="94"/>
                    <a:pt x="144" y="94"/>
                  </a:cubicBezTo>
                  <a:cubicBezTo>
                    <a:pt x="132" y="112"/>
                    <a:pt x="119" y="129"/>
                    <a:pt x="103" y="145"/>
                  </a:cubicBezTo>
                  <a:cubicBezTo>
                    <a:pt x="92" y="156"/>
                    <a:pt x="81" y="169"/>
                    <a:pt x="68" y="179"/>
                  </a:cubicBezTo>
                  <a:cubicBezTo>
                    <a:pt x="64" y="182"/>
                    <a:pt x="61" y="186"/>
                    <a:pt x="58" y="190"/>
                  </a:cubicBezTo>
                  <a:cubicBezTo>
                    <a:pt x="58" y="190"/>
                    <a:pt x="58" y="190"/>
                    <a:pt x="58" y="190"/>
                  </a:cubicBezTo>
                  <a:cubicBezTo>
                    <a:pt x="55" y="195"/>
                    <a:pt x="55" y="201"/>
                    <a:pt x="53" y="206"/>
                  </a:cubicBezTo>
                  <a:cubicBezTo>
                    <a:pt x="51" y="211"/>
                    <a:pt x="49" y="216"/>
                    <a:pt x="45" y="220"/>
                  </a:cubicBezTo>
                  <a:cubicBezTo>
                    <a:pt x="41" y="222"/>
                    <a:pt x="38" y="222"/>
                    <a:pt x="34" y="222"/>
                  </a:cubicBezTo>
                  <a:cubicBezTo>
                    <a:pt x="29" y="223"/>
                    <a:pt x="25" y="224"/>
                    <a:pt x="23" y="229"/>
                  </a:cubicBezTo>
                  <a:close/>
                </a:path>
              </a:pathLst>
            </a:custGeom>
            <a:solidFill>
              <a:srgbClr val="F8F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 name="Freeform 6">
              <a:extLst>
                <a:ext uri="{FF2B5EF4-FFF2-40B4-BE49-F238E27FC236}">
                  <a16:creationId xmlns:a16="http://schemas.microsoft.com/office/drawing/2014/main" id="{B9B9227D-45C0-4E57-6B75-A9DD29BB4CF4}"/>
                </a:ext>
              </a:extLst>
            </p:cNvPr>
            <p:cNvSpPr/>
            <p:nvPr/>
          </p:nvSpPr>
          <p:spPr bwMode="auto">
            <a:xfrm>
              <a:off x="6786563" y="2449513"/>
              <a:ext cx="2295525" cy="4070350"/>
            </a:xfrm>
            <a:custGeom>
              <a:avLst/>
              <a:gdLst>
                <a:gd name="T0" fmla="*/ 101 w 145"/>
                <a:gd name="T1" fmla="*/ 180 h 257"/>
                <a:gd name="T2" fmla="*/ 92 w 145"/>
                <a:gd name="T3" fmla="*/ 176 h 257"/>
                <a:gd name="T4" fmla="*/ 82 w 145"/>
                <a:gd name="T5" fmla="*/ 167 h 257"/>
                <a:gd name="T6" fmla="*/ 80 w 145"/>
                <a:gd name="T7" fmla="*/ 159 h 257"/>
                <a:gd name="T8" fmla="*/ 69 w 145"/>
                <a:gd name="T9" fmla="*/ 142 h 257"/>
                <a:gd name="T10" fmla="*/ 45 w 145"/>
                <a:gd name="T11" fmla="*/ 128 h 257"/>
                <a:gd name="T12" fmla="*/ 43 w 145"/>
                <a:gd name="T13" fmla="*/ 126 h 257"/>
                <a:gd name="T14" fmla="*/ 41 w 145"/>
                <a:gd name="T15" fmla="*/ 118 h 257"/>
                <a:gd name="T16" fmla="*/ 28 w 145"/>
                <a:gd name="T17" fmla="*/ 91 h 257"/>
                <a:gd name="T18" fmla="*/ 14 w 145"/>
                <a:gd name="T19" fmla="*/ 72 h 257"/>
                <a:gd name="T20" fmla="*/ 2 w 145"/>
                <a:gd name="T21" fmla="*/ 17 h 257"/>
                <a:gd name="T22" fmla="*/ 7 w 145"/>
                <a:gd name="T23" fmla="*/ 1 h 257"/>
                <a:gd name="T24" fmla="*/ 10 w 145"/>
                <a:gd name="T25" fmla="*/ 5 h 257"/>
                <a:gd name="T26" fmla="*/ 37 w 145"/>
                <a:gd name="T27" fmla="*/ 83 h 257"/>
                <a:gd name="T28" fmla="*/ 51 w 145"/>
                <a:gd name="T29" fmla="*/ 115 h 257"/>
                <a:gd name="T30" fmla="*/ 63 w 145"/>
                <a:gd name="T31" fmla="*/ 130 h 257"/>
                <a:gd name="T32" fmla="*/ 70 w 145"/>
                <a:gd name="T33" fmla="*/ 132 h 257"/>
                <a:gd name="T34" fmla="*/ 88 w 145"/>
                <a:gd name="T35" fmla="*/ 154 h 257"/>
                <a:gd name="T36" fmla="*/ 100 w 145"/>
                <a:gd name="T37" fmla="*/ 168 h 257"/>
                <a:gd name="T38" fmla="*/ 123 w 145"/>
                <a:gd name="T39" fmla="*/ 201 h 257"/>
                <a:gd name="T40" fmla="*/ 123 w 145"/>
                <a:gd name="T41" fmla="*/ 224 h 257"/>
                <a:gd name="T42" fmla="*/ 128 w 145"/>
                <a:gd name="T43" fmla="*/ 243 h 257"/>
                <a:gd name="T44" fmla="*/ 143 w 145"/>
                <a:gd name="T45" fmla="*/ 245 h 257"/>
                <a:gd name="T46" fmla="*/ 145 w 145"/>
                <a:gd name="T47" fmla="*/ 248 h 257"/>
                <a:gd name="T48" fmla="*/ 118 w 145"/>
                <a:gd name="T49" fmla="*/ 246 h 257"/>
                <a:gd name="T50" fmla="*/ 114 w 145"/>
                <a:gd name="T51" fmla="*/ 239 h 257"/>
                <a:gd name="T52" fmla="*/ 115 w 145"/>
                <a:gd name="T53" fmla="*/ 215 h 257"/>
                <a:gd name="T54" fmla="*/ 108 w 145"/>
                <a:gd name="T55" fmla="*/ 188 h 257"/>
                <a:gd name="T56" fmla="*/ 101 w 145"/>
                <a:gd name="T57"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5" h="257">
                  <a:moveTo>
                    <a:pt x="101" y="180"/>
                  </a:moveTo>
                  <a:cubicBezTo>
                    <a:pt x="98" y="177"/>
                    <a:pt x="95" y="177"/>
                    <a:pt x="92" y="176"/>
                  </a:cubicBezTo>
                  <a:cubicBezTo>
                    <a:pt x="87" y="175"/>
                    <a:pt x="84" y="172"/>
                    <a:pt x="82" y="167"/>
                  </a:cubicBezTo>
                  <a:cubicBezTo>
                    <a:pt x="81" y="164"/>
                    <a:pt x="80" y="162"/>
                    <a:pt x="80" y="159"/>
                  </a:cubicBezTo>
                  <a:cubicBezTo>
                    <a:pt x="80" y="152"/>
                    <a:pt x="75" y="147"/>
                    <a:pt x="69" y="142"/>
                  </a:cubicBezTo>
                  <a:cubicBezTo>
                    <a:pt x="60" y="139"/>
                    <a:pt x="50" y="138"/>
                    <a:pt x="45" y="128"/>
                  </a:cubicBezTo>
                  <a:cubicBezTo>
                    <a:pt x="44" y="127"/>
                    <a:pt x="44" y="126"/>
                    <a:pt x="43" y="126"/>
                  </a:cubicBezTo>
                  <a:cubicBezTo>
                    <a:pt x="42" y="123"/>
                    <a:pt x="42" y="121"/>
                    <a:pt x="41" y="118"/>
                  </a:cubicBezTo>
                  <a:cubicBezTo>
                    <a:pt x="41" y="107"/>
                    <a:pt x="35" y="99"/>
                    <a:pt x="28" y="91"/>
                  </a:cubicBezTo>
                  <a:cubicBezTo>
                    <a:pt x="23" y="85"/>
                    <a:pt x="18" y="78"/>
                    <a:pt x="14" y="72"/>
                  </a:cubicBezTo>
                  <a:cubicBezTo>
                    <a:pt x="5" y="55"/>
                    <a:pt x="0" y="37"/>
                    <a:pt x="2" y="17"/>
                  </a:cubicBezTo>
                  <a:cubicBezTo>
                    <a:pt x="2" y="11"/>
                    <a:pt x="2" y="5"/>
                    <a:pt x="7" y="1"/>
                  </a:cubicBezTo>
                  <a:cubicBezTo>
                    <a:pt x="10" y="0"/>
                    <a:pt x="10" y="3"/>
                    <a:pt x="10" y="5"/>
                  </a:cubicBezTo>
                  <a:cubicBezTo>
                    <a:pt x="6" y="35"/>
                    <a:pt x="19" y="60"/>
                    <a:pt x="37" y="83"/>
                  </a:cubicBezTo>
                  <a:cubicBezTo>
                    <a:pt x="44" y="92"/>
                    <a:pt x="50" y="102"/>
                    <a:pt x="51" y="115"/>
                  </a:cubicBezTo>
                  <a:cubicBezTo>
                    <a:pt x="51" y="122"/>
                    <a:pt x="55" y="127"/>
                    <a:pt x="63" y="130"/>
                  </a:cubicBezTo>
                  <a:cubicBezTo>
                    <a:pt x="65" y="131"/>
                    <a:pt x="68" y="131"/>
                    <a:pt x="70" y="132"/>
                  </a:cubicBezTo>
                  <a:cubicBezTo>
                    <a:pt x="83" y="136"/>
                    <a:pt x="87" y="140"/>
                    <a:pt x="88" y="154"/>
                  </a:cubicBezTo>
                  <a:cubicBezTo>
                    <a:pt x="89" y="161"/>
                    <a:pt x="92" y="166"/>
                    <a:pt x="100" y="168"/>
                  </a:cubicBezTo>
                  <a:cubicBezTo>
                    <a:pt x="115" y="174"/>
                    <a:pt x="123" y="185"/>
                    <a:pt x="123" y="201"/>
                  </a:cubicBezTo>
                  <a:cubicBezTo>
                    <a:pt x="123" y="209"/>
                    <a:pt x="123" y="217"/>
                    <a:pt x="123" y="224"/>
                  </a:cubicBezTo>
                  <a:cubicBezTo>
                    <a:pt x="122" y="231"/>
                    <a:pt x="122" y="238"/>
                    <a:pt x="128" y="243"/>
                  </a:cubicBezTo>
                  <a:cubicBezTo>
                    <a:pt x="132" y="247"/>
                    <a:pt x="138" y="245"/>
                    <a:pt x="143" y="245"/>
                  </a:cubicBezTo>
                  <a:cubicBezTo>
                    <a:pt x="144" y="246"/>
                    <a:pt x="145" y="246"/>
                    <a:pt x="145" y="248"/>
                  </a:cubicBezTo>
                  <a:cubicBezTo>
                    <a:pt x="136" y="257"/>
                    <a:pt x="127" y="257"/>
                    <a:pt x="118" y="246"/>
                  </a:cubicBezTo>
                  <a:cubicBezTo>
                    <a:pt x="116" y="244"/>
                    <a:pt x="114" y="242"/>
                    <a:pt x="114" y="239"/>
                  </a:cubicBezTo>
                  <a:cubicBezTo>
                    <a:pt x="114" y="231"/>
                    <a:pt x="114" y="223"/>
                    <a:pt x="115" y="215"/>
                  </a:cubicBezTo>
                  <a:cubicBezTo>
                    <a:pt x="117" y="205"/>
                    <a:pt x="114" y="196"/>
                    <a:pt x="108" y="188"/>
                  </a:cubicBezTo>
                  <a:cubicBezTo>
                    <a:pt x="106" y="186"/>
                    <a:pt x="104" y="182"/>
                    <a:pt x="101" y="180"/>
                  </a:cubicBezTo>
                  <a:close/>
                </a:path>
              </a:pathLst>
            </a:custGeom>
            <a:solidFill>
              <a:srgbClr val="3429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 name="Freeform 7">
              <a:extLst>
                <a:ext uri="{FF2B5EF4-FFF2-40B4-BE49-F238E27FC236}">
                  <a16:creationId xmlns:a16="http://schemas.microsoft.com/office/drawing/2014/main" id="{B75DBACD-10E6-F545-D886-00CA940FAB99}"/>
                </a:ext>
              </a:extLst>
            </p:cNvPr>
            <p:cNvSpPr/>
            <p:nvPr/>
          </p:nvSpPr>
          <p:spPr bwMode="auto">
            <a:xfrm>
              <a:off x="9209088" y="1450975"/>
              <a:ext cx="1631950" cy="966788"/>
            </a:xfrm>
            <a:custGeom>
              <a:avLst/>
              <a:gdLst>
                <a:gd name="T0" fmla="*/ 2 w 103"/>
                <a:gd name="T1" fmla="*/ 47 h 61"/>
                <a:gd name="T2" fmla="*/ 21 w 103"/>
                <a:gd name="T3" fmla="*/ 28 h 61"/>
                <a:gd name="T4" fmla="*/ 75 w 103"/>
                <a:gd name="T5" fmla="*/ 1 h 61"/>
                <a:gd name="T6" fmla="*/ 103 w 103"/>
                <a:gd name="T7" fmla="*/ 5 h 61"/>
                <a:gd name="T8" fmla="*/ 97 w 103"/>
                <a:gd name="T9" fmla="*/ 7 h 61"/>
                <a:gd name="T10" fmla="*/ 62 w 103"/>
                <a:gd name="T11" fmla="*/ 16 h 61"/>
                <a:gd name="T12" fmla="*/ 31 w 103"/>
                <a:gd name="T13" fmla="*/ 39 h 61"/>
                <a:gd name="T14" fmla="*/ 17 w 103"/>
                <a:gd name="T15" fmla="*/ 57 h 61"/>
                <a:gd name="T16" fmla="*/ 11 w 103"/>
                <a:gd name="T17" fmla="*/ 61 h 61"/>
                <a:gd name="T18" fmla="*/ 3 w 103"/>
                <a:gd name="T19" fmla="*/ 51 h 61"/>
                <a:gd name="T20" fmla="*/ 2 w 103"/>
                <a:gd name="T21"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61">
                  <a:moveTo>
                    <a:pt x="2" y="47"/>
                  </a:moveTo>
                  <a:cubicBezTo>
                    <a:pt x="9" y="42"/>
                    <a:pt x="14" y="34"/>
                    <a:pt x="21" y="28"/>
                  </a:cubicBezTo>
                  <a:cubicBezTo>
                    <a:pt x="36" y="13"/>
                    <a:pt x="54" y="4"/>
                    <a:pt x="75" y="1"/>
                  </a:cubicBezTo>
                  <a:cubicBezTo>
                    <a:pt x="84" y="0"/>
                    <a:pt x="94" y="3"/>
                    <a:pt x="103" y="5"/>
                  </a:cubicBezTo>
                  <a:cubicBezTo>
                    <a:pt x="102" y="7"/>
                    <a:pt x="99" y="7"/>
                    <a:pt x="97" y="7"/>
                  </a:cubicBezTo>
                  <a:cubicBezTo>
                    <a:pt x="84" y="7"/>
                    <a:pt x="73" y="11"/>
                    <a:pt x="62" y="16"/>
                  </a:cubicBezTo>
                  <a:cubicBezTo>
                    <a:pt x="49" y="20"/>
                    <a:pt x="39" y="29"/>
                    <a:pt x="31" y="39"/>
                  </a:cubicBezTo>
                  <a:cubicBezTo>
                    <a:pt x="26" y="44"/>
                    <a:pt x="20" y="49"/>
                    <a:pt x="17" y="57"/>
                  </a:cubicBezTo>
                  <a:cubicBezTo>
                    <a:pt x="15" y="59"/>
                    <a:pt x="14" y="61"/>
                    <a:pt x="11" y="61"/>
                  </a:cubicBezTo>
                  <a:cubicBezTo>
                    <a:pt x="7" y="58"/>
                    <a:pt x="6" y="54"/>
                    <a:pt x="3" y="51"/>
                  </a:cubicBezTo>
                  <a:cubicBezTo>
                    <a:pt x="2" y="50"/>
                    <a:pt x="0" y="48"/>
                    <a:pt x="2" y="47"/>
                  </a:cubicBezTo>
                  <a:close/>
                </a:path>
              </a:pathLst>
            </a:custGeom>
            <a:solidFill>
              <a:srgbClr val="F6D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8">
              <a:extLst>
                <a:ext uri="{FF2B5EF4-FFF2-40B4-BE49-F238E27FC236}">
                  <a16:creationId xmlns:a16="http://schemas.microsoft.com/office/drawing/2014/main" id="{4122C5C3-4B0D-5366-8332-91232100E075}"/>
                </a:ext>
              </a:extLst>
            </p:cNvPr>
            <p:cNvSpPr/>
            <p:nvPr/>
          </p:nvSpPr>
          <p:spPr bwMode="auto">
            <a:xfrm>
              <a:off x="7229476" y="1482725"/>
              <a:ext cx="2170113" cy="1030288"/>
            </a:xfrm>
            <a:custGeom>
              <a:avLst/>
              <a:gdLst>
                <a:gd name="T0" fmla="*/ 127 w 137"/>
                <a:gd name="T1" fmla="*/ 45 h 65"/>
                <a:gd name="T2" fmla="*/ 136 w 137"/>
                <a:gd name="T3" fmla="*/ 59 h 65"/>
                <a:gd name="T4" fmla="*/ 135 w 137"/>
                <a:gd name="T5" fmla="*/ 64 h 65"/>
                <a:gd name="T6" fmla="*/ 129 w 137"/>
                <a:gd name="T7" fmla="*/ 63 h 65"/>
                <a:gd name="T8" fmla="*/ 123 w 137"/>
                <a:gd name="T9" fmla="*/ 55 h 65"/>
                <a:gd name="T10" fmla="*/ 80 w 137"/>
                <a:gd name="T11" fmla="*/ 20 h 65"/>
                <a:gd name="T12" fmla="*/ 15 w 137"/>
                <a:gd name="T13" fmla="*/ 21 h 65"/>
                <a:gd name="T14" fmla="*/ 4 w 137"/>
                <a:gd name="T15" fmla="*/ 26 h 65"/>
                <a:gd name="T16" fmla="*/ 0 w 137"/>
                <a:gd name="T17" fmla="*/ 24 h 65"/>
                <a:gd name="T18" fmla="*/ 2 w 137"/>
                <a:gd name="T19" fmla="*/ 20 h 65"/>
                <a:gd name="T20" fmla="*/ 52 w 137"/>
                <a:gd name="T21" fmla="*/ 2 h 65"/>
                <a:gd name="T22" fmla="*/ 61 w 137"/>
                <a:gd name="T23" fmla="*/ 3 h 65"/>
                <a:gd name="T24" fmla="*/ 127 w 137"/>
                <a:gd name="T25" fmla="*/ 4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65">
                  <a:moveTo>
                    <a:pt x="127" y="45"/>
                  </a:moveTo>
                  <a:cubicBezTo>
                    <a:pt x="130" y="50"/>
                    <a:pt x="135" y="53"/>
                    <a:pt x="136" y="59"/>
                  </a:cubicBezTo>
                  <a:cubicBezTo>
                    <a:pt x="137" y="61"/>
                    <a:pt x="137" y="63"/>
                    <a:pt x="135" y="64"/>
                  </a:cubicBezTo>
                  <a:cubicBezTo>
                    <a:pt x="133" y="65"/>
                    <a:pt x="131" y="64"/>
                    <a:pt x="129" y="63"/>
                  </a:cubicBezTo>
                  <a:cubicBezTo>
                    <a:pt x="127" y="61"/>
                    <a:pt x="125" y="58"/>
                    <a:pt x="123" y="55"/>
                  </a:cubicBezTo>
                  <a:cubicBezTo>
                    <a:pt x="112" y="40"/>
                    <a:pt x="97" y="28"/>
                    <a:pt x="80" y="20"/>
                  </a:cubicBezTo>
                  <a:cubicBezTo>
                    <a:pt x="58" y="9"/>
                    <a:pt x="36" y="9"/>
                    <a:pt x="15" y="21"/>
                  </a:cubicBezTo>
                  <a:cubicBezTo>
                    <a:pt x="11" y="23"/>
                    <a:pt x="8" y="25"/>
                    <a:pt x="4" y="26"/>
                  </a:cubicBezTo>
                  <a:cubicBezTo>
                    <a:pt x="2" y="26"/>
                    <a:pt x="1" y="26"/>
                    <a:pt x="0" y="24"/>
                  </a:cubicBezTo>
                  <a:cubicBezTo>
                    <a:pt x="0" y="22"/>
                    <a:pt x="1" y="21"/>
                    <a:pt x="2" y="20"/>
                  </a:cubicBezTo>
                  <a:cubicBezTo>
                    <a:pt x="17" y="8"/>
                    <a:pt x="33" y="0"/>
                    <a:pt x="52" y="2"/>
                  </a:cubicBezTo>
                  <a:cubicBezTo>
                    <a:pt x="55" y="3"/>
                    <a:pt x="58" y="2"/>
                    <a:pt x="61" y="3"/>
                  </a:cubicBezTo>
                  <a:cubicBezTo>
                    <a:pt x="89" y="8"/>
                    <a:pt x="109" y="24"/>
                    <a:pt x="127" y="45"/>
                  </a:cubicBezTo>
                  <a:close/>
                </a:path>
              </a:pathLst>
            </a:custGeom>
            <a:solidFill>
              <a:srgbClr val="322A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9">
              <a:extLst>
                <a:ext uri="{FF2B5EF4-FFF2-40B4-BE49-F238E27FC236}">
                  <a16:creationId xmlns:a16="http://schemas.microsoft.com/office/drawing/2014/main" id="{5D35F6B0-2C6B-4443-1082-66134ADB854C}"/>
                </a:ext>
              </a:extLst>
            </p:cNvPr>
            <p:cNvSpPr/>
            <p:nvPr/>
          </p:nvSpPr>
          <p:spPr bwMode="auto">
            <a:xfrm>
              <a:off x="10096501" y="1514475"/>
              <a:ext cx="1868488" cy="1631950"/>
            </a:xfrm>
            <a:custGeom>
              <a:avLst/>
              <a:gdLst>
                <a:gd name="T0" fmla="*/ 4 w 118"/>
                <a:gd name="T1" fmla="*/ 11 h 103"/>
                <a:gd name="T2" fmla="*/ 47 w 118"/>
                <a:gd name="T3" fmla="*/ 1 h 103"/>
                <a:gd name="T4" fmla="*/ 113 w 118"/>
                <a:gd name="T5" fmla="*/ 87 h 103"/>
                <a:gd name="T6" fmla="*/ 110 w 118"/>
                <a:gd name="T7" fmla="*/ 102 h 103"/>
                <a:gd name="T8" fmla="*/ 108 w 118"/>
                <a:gd name="T9" fmla="*/ 99 h 103"/>
                <a:gd name="T10" fmla="*/ 108 w 118"/>
                <a:gd name="T11" fmla="*/ 95 h 103"/>
                <a:gd name="T12" fmla="*/ 108 w 118"/>
                <a:gd name="T13" fmla="*/ 71 h 103"/>
                <a:gd name="T14" fmla="*/ 89 w 118"/>
                <a:gd name="T15" fmla="*/ 31 h 103"/>
                <a:gd name="T16" fmla="*/ 83 w 118"/>
                <a:gd name="T17" fmla="*/ 27 h 103"/>
                <a:gd name="T18" fmla="*/ 13 w 118"/>
                <a:gd name="T19" fmla="*/ 14 h 103"/>
                <a:gd name="T20" fmla="*/ 6 w 118"/>
                <a:gd name="T21" fmla="*/ 15 h 103"/>
                <a:gd name="T22" fmla="*/ 4 w 118"/>
                <a:gd name="T23" fmla="*/ 1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103">
                  <a:moveTo>
                    <a:pt x="4" y="11"/>
                  </a:moveTo>
                  <a:cubicBezTo>
                    <a:pt x="17" y="3"/>
                    <a:pt x="32" y="0"/>
                    <a:pt x="47" y="1"/>
                  </a:cubicBezTo>
                  <a:cubicBezTo>
                    <a:pt x="91" y="7"/>
                    <a:pt x="118" y="43"/>
                    <a:pt x="113" y="87"/>
                  </a:cubicBezTo>
                  <a:cubicBezTo>
                    <a:pt x="112" y="92"/>
                    <a:pt x="111" y="97"/>
                    <a:pt x="110" y="102"/>
                  </a:cubicBezTo>
                  <a:cubicBezTo>
                    <a:pt x="107" y="103"/>
                    <a:pt x="107" y="101"/>
                    <a:pt x="108" y="99"/>
                  </a:cubicBezTo>
                  <a:cubicBezTo>
                    <a:pt x="108" y="98"/>
                    <a:pt x="108" y="96"/>
                    <a:pt x="108" y="95"/>
                  </a:cubicBezTo>
                  <a:cubicBezTo>
                    <a:pt x="109" y="87"/>
                    <a:pt x="109" y="79"/>
                    <a:pt x="108" y="71"/>
                  </a:cubicBezTo>
                  <a:cubicBezTo>
                    <a:pt x="106" y="56"/>
                    <a:pt x="100" y="42"/>
                    <a:pt x="89" y="31"/>
                  </a:cubicBezTo>
                  <a:cubicBezTo>
                    <a:pt x="87" y="31"/>
                    <a:pt x="85" y="29"/>
                    <a:pt x="83" y="27"/>
                  </a:cubicBezTo>
                  <a:cubicBezTo>
                    <a:pt x="62" y="10"/>
                    <a:pt x="39" y="5"/>
                    <a:pt x="13" y="14"/>
                  </a:cubicBezTo>
                  <a:cubicBezTo>
                    <a:pt x="11" y="14"/>
                    <a:pt x="8" y="15"/>
                    <a:pt x="6" y="15"/>
                  </a:cubicBezTo>
                  <a:cubicBezTo>
                    <a:pt x="3" y="15"/>
                    <a:pt x="0" y="14"/>
                    <a:pt x="4" y="11"/>
                  </a:cubicBezTo>
                  <a:close/>
                </a:path>
              </a:pathLst>
            </a:custGeom>
            <a:solidFill>
              <a:srgbClr val="2F27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10">
              <a:extLst>
                <a:ext uri="{FF2B5EF4-FFF2-40B4-BE49-F238E27FC236}">
                  <a16:creationId xmlns:a16="http://schemas.microsoft.com/office/drawing/2014/main" id="{FC44EA09-CE00-D1E5-A844-5C5556C15929}"/>
                </a:ext>
              </a:extLst>
            </p:cNvPr>
            <p:cNvSpPr/>
            <p:nvPr/>
          </p:nvSpPr>
          <p:spPr bwMode="auto">
            <a:xfrm>
              <a:off x="6611938" y="1450975"/>
              <a:ext cx="1584325" cy="3025775"/>
            </a:xfrm>
            <a:custGeom>
              <a:avLst/>
              <a:gdLst>
                <a:gd name="T0" fmla="*/ 100 w 100"/>
                <a:gd name="T1" fmla="*/ 5 h 191"/>
                <a:gd name="T2" fmla="*/ 90 w 100"/>
                <a:gd name="T3" fmla="*/ 5 h 191"/>
                <a:gd name="T4" fmla="*/ 32 w 100"/>
                <a:gd name="T5" fmla="*/ 21 h 191"/>
                <a:gd name="T6" fmla="*/ 7 w 100"/>
                <a:gd name="T7" fmla="*/ 71 h 191"/>
                <a:gd name="T8" fmla="*/ 27 w 100"/>
                <a:gd name="T9" fmla="*/ 135 h 191"/>
                <a:gd name="T10" fmla="*/ 40 w 100"/>
                <a:gd name="T11" fmla="*/ 153 h 191"/>
                <a:gd name="T12" fmla="*/ 47 w 100"/>
                <a:gd name="T13" fmla="*/ 170 h 191"/>
                <a:gd name="T14" fmla="*/ 55 w 100"/>
                <a:gd name="T15" fmla="*/ 189 h 191"/>
                <a:gd name="T16" fmla="*/ 56 w 100"/>
                <a:gd name="T17" fmla="*/ 191 h 191"/>
                <a:gd name="T18" fmla="*/ 43 w 100"/>
                <a:gd name="T19" fmla="*/ 178 h 191"/>
                <a:gd name="T20" fmla="*/ 30 w 100"/>
                <a:gd name="T21" fmla="*/ 146 h 191"/>
                <a:gd name="T22" fmla="*/ 5 w 100"/>
                <a:gd name="T23" fmla="*/ 104 h 191"/>
                <a:gd name="T24" fmla="*/ 5 w 100"/>
                <a:gd name="T25" fmla="*/ 58 h 191"/>
                <a:gd name="T26" fmla="*/ 25 w 100"/>
                <a:gd name="T27" fmla="*/ 20 h 191"/>
                <a:gd name="T28" fmla="*/ 48 w 100"/>
                <a:gd name="T29" fmla="*/ 6 h 191"/>
                <a:gd name="T30" fmla="*/ 78 w 100"/>
                <a:gd name="T31" fmla="*/ 0 h 191"/>
                <a:gd name="T32" fmla="*/ 100 w 100"/>
                <a:gd name="T3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91">
                  <a:moveTo>
                    <a:pt x="100" y="5"/>
                  </a:moveTo>
                  <a:cubicBezTo>
                    <a:pt x="97" y="5"/>
                    <a:pt x="93" y="5"/>
                    <a:pt x="90" y="5"/>
                  </a:cubicBezTo>
                  <a:cubicBezTo>
                    <a:pt x="69" y="3"/>
                    <a:pt x="49" y="7"/>
                    <a:pt x="32" y="21"/>
                  </a:cubicBezTo>
                  <a:cubicBezTo>
                    <a:pt x="17" y="34"/>
                    <a:pt x="9" y="51"/>
                    <a:pt x="7" y="71"/>
                  </a:cubicBezTo>
                  <a:cubicBezTo>
                    <a:pt x="5" y="95"/>
                    <a:pt x="14" y="116"/>
                    <a:pt x="27" y="135"/>
                  </a:cubicBezTo>
                  <a:cubicBezTo>
                    <a:pt x="32" y="141"/>
                    <a:pt x="36" y="147"/>
                    <a:pt x="40" y="153"/>
                  </a:cubicBezTo>
                  <a:cubicBezTo>
                    <a:pt x="44" y="158"/>
                    <a:pt x="47" y="163"/>
                    <a:pt x="47" y="170"/>
                  </a:cubicBezTo>
                  <a:cubicBezTo>
                    <a:pt x="46" y="178"/>
                    <a:pt x="49" y="184"/>
                    <a:pt x="55" y="189"/>
                  </a:cubicBezTo>
                  <a:cubicBezTo>
                    <a:pt x="55" y="189"/>
                    <a:pt x="56" y="190"/>
                    <a:pt x="56" y="191"/>
                  </a:cubicBezTo>
                  <a:cubicBezTo>
                    <a:pt x="46" y="190"/>
                    <a:pt x="44" y="188"/>
                    <a:pt x="43" y="178"/>
                  </a:cubicBezTo>
                  <a:cubicBezTo>
                    <a:pt x="43" y="166"/>
                    <a:pt x="38" y="156"/>
                    <a:pt x="30" y="146"/>
                  </a:cubicBezTo>
                  <a:cubicBezTo>
                    <a:pt x="19" y="134"/>
                    <a:pt x="10" y="119"/>
                    <a:pt x="5" y="104"/>
                  </a:cubicBezTo>
                  <a:cubicBezTo>
                    <a:pt x="0" y="89"/>
                    <a:pt x="2" y="73"/>
                    <a:pt x="5" y="58"/>
                  </a:cubicBezTo>
                  <a:cubicBezTo>
                    <a:pt x="8" y="43"/>
                    <a:pt x="15" y="30"/>
                    <a:pt x="25" y="20"/>
                  </a:cubicBezTo>
                  <a:cubicBezTo>
                    <a:pt x="32" y="14"/>
                    <a:pt x="39" y="9"/>
                    <a:pt x="48" y="6"/>
                  </a:cubicBezTo>
                  <a:cubicBezTo>
                    <a:pt x="57" y="2"/>
                    <a:pt x="68" y="0"/>
                    <a:pt x="78" y="0"/>
                  </a:cubicBezTo>
                  <a:cubicBezTo>
                    <a:pt x="86" y="0"/>
                    <a:pt x="93" y="2"/>
                    <a:pt x="100" y="5"/>
                  </a:cubicBezTo>
                  <a:close/>
                </a:path>
              </a:pathLst>
            </a:custGeom>
            <a:solidFill>
              <a:srgbClr val="F9F0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11">
              <a:extLst>
                <a:ext uri="{FF2B5EF4-FFF2-40B4-BE49-F238E27FC236}">
                  <a16:creationId xmlns:a16="http://schemas.microsoft.com/office/drawing/2014/main" id="{61E3CE02-07AF-D3B1-1E9B-C6A9A9AF9977}"/>
                </a:ext>
              </a:extLst>
            </p:cNvPr>
            <p:cNvSpPr/>
            <p:nvPr/>
          </p:nvSpPr>
          <p:spPr bwMode="auto">
            <a:xfrm>
              <a:off x="8385176" y="5300663"/>
              <a:ext cx="269875" cy="1046163"/>
            </a:xfrm>
            <a:custGeom>
              <a:avLst/>
              <a:gdLst>
                <a:gd name="T0" fmla="*/ 0 w 17"/>
                <a:gd name="T1" fmla="*/ 0 h 66"/>
                <a:gd name="T2" fmla="*/ 7 w 17"/>
                <a:gd name="T3" fmla="*/ 6 h 66"/>
                <a:gd name="T4" fmla="*/ 8 w 17"/>
                <a:gd name="T5" fmla="*/ 42 h 66"/>
                <a:gd name="T6" fmla="*/ 15 w 17"/>
                <a:gd name="T7" fmla="*/ 60 h 66"/>
                <a:gd name="T8" fmla="*/ 17 w 17"/>
                <a:gd name="T9" fmla="*/ 66 h 66"/>
                <a:gd name="T10" fmla="*/ 2 w 17"/>
                <a:gd name="T11" fmla="*/ 42 h 66"/>
                <a:gd name="T12" fmla="*/ 2 w 17"/>
                <a:gd name="T13" fmla="*/ 9 h 66"/>
                <a:gd name="T14" fmla="*/ 0 w 17"/>
                <a:gd name="T15" fmla="*/ 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6">
                  <a:moveTo>
                    <a:pt x="0" y="0"/>
                  </a:moveTo>
                  <a:cubicBezTo>
                    <a:pt x="3" y="1"/>
                    <a:pt x="5" y="3"/>
                    <a:pt x="7" y="6"/>
                  </a:cubicBezTo>
                  <a:cubicBezTo>
                    <a:pt x="9" y="18"/>
                    <a:pt x="8" y="30"/>
                    <a:pt x="8" y="42"/>
                  </a:cubicBezTo>
                  <a:cubicBezTo>
                    <a:pt x="8" y="49"/>
                    <a:pt x="9" y="55"/>
                    <a:pt x="15" y="60"/>
                  </a:cubicBezTo>
                  <a:cubicBezTo>
                    <a:pt x="15" y="62"/>
                    <a:pt x="16" y="64"/>
                    <a:pt x="17" y="66"/>
                  </a:cubicBezTo>
                  <a:cubicBezTo>
                    <a:pt x="5" y="62"/>
                    <a:pt x="2" y="53"/>
                    <a:pt x="2" y="42"/>
                  </a:cubicBezTo>
                  <a:cubicBezTo>
                    <a:pt x="3" y="31"/>
                    <a:pt x="2" y="20"/>
                    <a:pt x="2" y="9"/>
                  </a:cubicBezTo>
                  <a:cubicBezTo>
                    <a:pt x="2" y="6"/>
                    <a:pt x="2" y="3"/>
                    <a:pt x="0" y="0"/>
                  </a:cubicBezTo>
                  <a:close/>
                </a:path>
              </a:pathLst>
            </a:custGeom>
            <a:solidFill>
              <a:srgbClr val="F3E8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12">
              <a:extLst>
                <a:ext uri="{FF2B5EF4-FFF2-40B4-BE49-F238E27FC236}">
                  <a16:creationId xmlns:a16="http://schemas.microsoft.com/office/drawing/2014/main" id="{56363189-B110-9978-B057-53E626D68D8A}"/>
                </a:ext>
              </a:extLst>
            </p:cNvPr>
            <p:cNvSpPr/>
            <p:nvPr/>
          </p:nvSpPr>
          <p:spPr bwMode="auto">
            <a:xfrm>
              <a:off x="7878763" y="4699000"/>
              <a:ext cx="206375" cy="395288"/>
            </a:xfrm>
            <a:custGeom>
              <a:avLst/>
              <a:gdLst>
                <a:gd name="T0" fmla="*/ 0 w 13"/>
                <a:gd name="T1" fmla="*/ 0 h 25"/>
                <a:gd name="T2" fmla="*/ 13 w 13"/>
                <a:gd name="T3" fmla="*/ 25 h 25"/>
                <a:gd name="T4" fmla="*/ 1 w 13"/>
                <a:gd name="T5" fmla="*/ 9 h 25"/>
                <a:gd name="T6" fmla="*/ 0 w 13"/>
                <a:gd name="T7" fmla="*/ 0 h 25"/>
              </a:gdLst>
              <a:ahLst/>
              <a:cxnLst>
                <a:cxn ang="0">
                  <a:pos x="T0" y="T1"/>
                </a:cxn>
                <a:cxn ang="0">
                  <a:pos x="T2" y="T3"/>
                </a:cxn>
                <a:cxn ang="0">
                  <a:pos x="T4" y="T5"/>
                </a:cxn>
                <a:cxn ang="0">
                  <a:pos x="T6" y="T7"/>
                </a:cxn>
              </a:cxnLst>
              <a:rect l="0" t="0" r="r" b="b"/>
              <a:pathLst>
                <a:path w="13" h="25">
                  <a:moveTo>
                    <a:pt x="0" y="0"/>
                  </a:moveTo>
                  <a:cubicBezTo>
                    <a:pt x="11" y="4"/>
                    <a:pt x="13" y="9"/>
                    <a:pt x="13" y="25"/>
                  </a:cubicBezTo>
                  <a:cubicBezTo>
                    <a:pt x="3" y="22"/>
                    <a:pt x="2" y="20"/>
                    <a:pt x="1" y="9"/>
                  </a:cubicBezTo>
                  <a:cubicBezTo>
                    <a:pt x="1" y="6"/>
                    <a:pt x="1" y="3"/>
                    <a:pt x="0" y="0"/>
                  </a:cubicBezTo>
                  <a:close/>
                </a:path>
              </a:pathLst>
            </a:custGeom>
            <a:solidFill>
              <a:srgbClr val="ECD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13">
              <a:extLst>
                <a:ext uri="{FF2B5EF4-FFF2-40B4-BE49-F238E27FC236}">
                  <a16:creationId xmlns:a16="http://schemas.microsoft.com/office/drawing/2014/main" id="{94D9C0CF-B3F9-3D6F-A87F-5541274B7D09}"/>
                </a:ext>
              </a:extLst>
            </p:cNvPr>
            <p:cNvSpPr/>
            <p:nvPr/>
          </p:nvSpPr>
          <p:spPr bwMode="auto">
            <a:xfrm>
              <a:off x="10302876" y="4286250"/>
              <a:ext cx="742950" cy="728663"/>
            </a:xfrm>
            <a:custGeom>
              <a:avLst/>
              <a:gdLst>
                <a:gd name="T0" fmla="*/ 0 w 47"/>
                <a:gd name="T1" fmla="*/ 46 h 46"/>
                <a:gd name="T2" fmla="*/ 10 w 47"/>
                <a:gd name="T3" fmla="*/ 33 h 46"/>
                <a:gd name="T4" fmla="*/ 44 w 47"/>
                <a:gd name="T5" fmla="*/ 0 h 46"/>
                <a:gd name="T6" fmla="*/ 46 w 47"/>
                <a:gd name="T7" fmla="*/ 2 h 46"/>
                <a:gd name="T8" fmla="*/ 0 w 47"/>
                <a:gd name="T9" fmla="*/ 46 h 46"/>
              </a:gdLst>
              <a:ahLst/>
              <a:cxnLst>
                <a:cxn ang="0">
                  <a:pos x="T0" y="T1"/>
                </a:cxn>
                <a:cxn ang="0">
                  <a:pos x="T2" y="T3"/>
                </a:cxn>
                <a:cxn ang="0">
                  <a:pos x="T4" y="T5"/>
                </a:cxn>
                <a:cxn ang="0">
                  <a:pos x="T6" y="T7"/>
                </a:cxn>
                <a:cxn ang="0">
                  <a:pos x="T8" y="T9"/>
                </a:cxn>
              </a:cxnLst>
              <a:rect l="0" t="0" r="r" b="b"/>
              <a:pathLst>
                <a:path w="47" h="46">
                  <a:moveTo>
                    <a:pt x="0" y="46"/>
                  </a:moveTo>
                  <a:cubicBezTo>
                    <a:pt x="1" y="41"/>
                    <a:pt x="5" y="37"/>
                    <a:pt x="10" y="33"/>
                  </a:cubicBezTo>
                  <a:cubicBezTo>
                    <a:pt x="22" y="23"/>
                    <a:pt x="33" y="12"/>
                    <a:pt x="44" y="0"/>
                  </a:cubicBezTo>
                  <a:cubicBezTo>
                    <a:pt x="46" y="0"/>
                    <a:pt x="47" y="1"/>
                    <a:pt x="46" y="2"/>
                  </a:cubicBezTo>
                  <a:cubicBezTo>
                    <a:pt x="32" y="18"/>
                    <a:pt x="16" y="32"/>
                    <a:pt x="0" y="46"/>
                  </a:cubicBezTo>
                  <a:close/>
                </a:path>
              </a:pathLst>
            </a:custGeom>
            <a:solidFill>
              <a:srgbClr val="6E6C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14">
              <a:extLst>
                <a:ext uri="{FF2B5EF4-FFF2-40B4-BE49-F238E27FC236}">
                  <a16:creationId xmlns:a16="http://schemas.microsoft.com/office/drawing/2014/main" id="{1E7F66B7-2169-C100-D42B-13974CFADFBF}"/>
                </a:ext>
              </a:extLst>
            </p:cNvPr>
            <p:cNvSpPr/>
            <p:nvPr/>
          </p:nvSpPr>
          <p:spPr bwMode="auto">
            <a:xfrm>
              <a:off x="9161463" y="5775325"/>
              <a:ext cx="444500" cy="317500"/>
            </a:xfrm>
            <a:custGeom>
              <a:avLst/>
              <a:gdLst>
                <a:gd name="T0" fmla="*/ 15 w 28"/>
                <a:gd name="T1" fmla="*/ 6 h 20"/>
                <a:gd name="T2" fmla="*/ 25 w 28"/>
                <a:gd name="T3" fmla="*/ 10 h 20"/>
                <a:gd name="T4" fmla="*/ 27 w 28"/>
                <a:gd name="T5" fmla="*/ 12 h 20"/>
                <a:gd name="T6" fmla="*/ 6 w 28"/>
                <a:gd name="T7" fmla="*/ 9 h 20"/>
                <a:gd name="T8" fmla="*/ 0 w 28"/>
                <a:gd name="T9" fmla="*/ 6 h 20"/>
                <a:gd name="T10" fmla="*/ 1 w 28"/>
                <a:gd name="T11" fmla="*/ 4 h 20"/>
                <a:gd name="T12" fmla="*/ 15 w 28"/>
                <a:gd name="T13" fmla="*/ 6 h 20"/>
              </a:gdLst>
              <a:ahLst/>
              <a:cxnLst>
                <a:cxn ang="0">
                  <a:pos x="T0" y="T1"/>
                </a:cxn>
                <a:cxn ang="0">
                  <a:pos x="T2" y="T3"/>
                </a:cxn>
                <a:cxn ang="0">
                  <a:pos x="T4" y="T5"/>
                </a:cxn>
                <a:cxn ang="0">
                  <a:pos x="T6" y="T7"/>
                </a:cxn>
                <a:cxn ang="0">
                  <a:pos x="T8" y="T9"/>
                </a:cxn>
                <a:cxn ang="0">
                  <a:pos x="T10" y="T11"/>
                </a:cxn>
                <a:cxn ang="0">
                  <a:pos x="T12" y="T13"/>
                </a:cxn>
              </a:cxnLst>
              <a:rect l="0" t="0" r="r" b="b"/>
              <a:pathLst>
                <a:path w="28" h="20">
                  <a:moveTo>
                    <a:pt x="15" y="6"/>
                  </a:moveTo>
                  <a:cubicBezTo>
                    <a:pt x="17" y="11"/>
                    <a:pt x="21" y="12"/>
                    <a:pt x="25" y="10"/>
                  </a:cubicBezTo>
                  <a:cubicBezTo>
                    <a:pt x="28" y="9"/>
                    <a:pt x="28" y="10"/>
                    <a:pt x="27" y="12"/>
                  </a:cubicBezTo>
                  <a:cubicBezTo>
                    <a:pt x="19" y="20"/>
                    <a:pt x="18" y="20"/>
                    <a:pt x="6" y="9"/>
                  </a:cubicBezTo>
                  <a:cubicBezTo>
                    <a:pt x="4" y="8"/>
                    <a:pt x="1" y="10"/>
                    <a:pt x="0" y="6"/>
                  </a:cubicBezTo>
                  <a:cubicBezTo>
                    <a:pt x="0" y="5"/>
                    <a:pt x="0" y="4"/>
                    <a:pt x="1" y="4"/>
                  </a:cubicBezTo>
                  <a:cubicBezTo>
                    <a:pt x="8" y="0"/>
                    <a:pt x="11" y="0"/>
                    <a:pt x="15" y="6"/>
                  </a:cubicBezTo>
                  <a:close/>
                </a:path>
              </a:pathLst>
            </a:custGeom>
            <a:solidFill>
              <a:srgbClr val="352F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15">
              <a:extLst>
                <a:ext uri="{FF2B5EF4-FFF2-40B4-BE49-F238E27FC236}">
                  <a16:creationId xmlns:a16="http://schemas.microsoft.com/office/drawing/2014/main" id="{7CF70612-C850-EC4D-EA15-9B7DC9366A85}"/>
                </a:ext>
              </a:extLst>
            </p:cNvPr>
            <p:cNvSpPr/>
            <p:nvPr/>
          </p:nvSpPr>
          <p:spPr bwMode="auto">
            <a:xfrm>
              <a:off x="10998201" y="3494088"/>
              <a:ext cx="666750" cy="823913"/>
            </a:xfrm>
            <a:custGeom>
              <a:avLst/>
              <a:gdLst>
                <a:gd name="T0" fmla="*/ 2 w 42"/>
                <a:gd name="T1" fmla="*/ 52 h 52"/>
                <a:gd name="T2" fmla="*/ 0 w 42"/>
                <a:gd name="T3" fmla="*/ 50 h 52"/>
                <a:gd name="T4" fmla="*/ 39 w 42"/>
                <a:gd name="T5" fmla="*/ 2 h 52"/>
                <a:gd name="T6" fmla="*/ 42 w 42"/>
                <a:gd name="T7" fmla="*/ 0 h 52"/>
                <a:gd name="T8" fmla="*/ 35 w 42"/>
                <a:gd name="T9" fmla="*/ 13 h 52"/>
                <a:gd name="T10" fmla="*/ 2 w 42"/>
                <a:gd name="T11" fmla="*/ 52 h 52"/>
              </a:gdLst>
              <a:ahLst/>
              <a:cxnLst>
                <a:cxn ang="0">
                  <a:pos x="T0" y="T1"/>
                </a:cxn>
                <a:cxn ang="0">
                  <a:pos x="T2" y="T3"/>
                </a:cxn>
                <a:cxn ang="0">
                  <a:pos x="T4" y="T5"/>
                </a:cxn>
                <a:cxn ang="0">
                  <a:pos x="T6" y="T7"/>
                </a:cxn>
                <a:cxn ang="0">
                  <a:pos x="T8" y="T9"/>
                </a:cxn>
                <a:cxn ang="0">
                  <a:pos x="T10" y="T11"/>
                </a:cxn>
              </a:cxnLst>
              <a:rect l="0" t="0" r="r" b="b"/>
              <a:pathLst>
                <a:path w="42" h="52">
                  <a:moveTo>
                    <a:pt x="2" y="52"/>
                  </a:moveTo>
                  <a:cubicBezTo>
                    <a:pt x="2" y="52"/>
                    <a:pt x="1" y="51"/>
                    <a:pt x="0" y="50"/>
                  </a:cubicBezTo>
                  <a:cubicBezTo>
                    <a:pt x="14" y="35"/>
                    <a:pt x="28" y="19"/>
                    <a:pt x="39" y="2"/>
                  </a:cubicBezTo>
                  <a:cubicBezTo>
                    <a:pt x="40" y="1"/>
                    <a:pt x="41" y="1"/>
                    <a:pt x="42" y="0"/>
                  </a:cubicBezTo>
                  <a:cubicBezTo>
                    <a:pt x="41" y="5"/>
                    <a:pt x="38" y="9"/>
                    <a:pt x="35" y="13"/>
                  </a:cubicBezTo>
                  <a:cubicBezTo>
                    <a:pt x="25" y="27"/>
                    <a:pt x="15" y="40"/>
                    <a:pt x="2" y="52"/>
                  </a:cubicBezTo>
                  <a:close/>
                </a:path>
              </a:pathLst>
            </a:custGeom>
            <a:solidFill>
              <a:srgbClr val="918D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6">
              <a:extLst>
                <a:ext uri="{FF2B5EF4-FFF2-40B4-BE49-F238E27FC236}">
                  <a16:creationId xmlns:a16="http://schemas.microsoft.com/office/drawing/2014/main" id="{EDEDF257-EE63-3B5C-6082-427522C63F53}"/>
                </a:ext>
              </a:extLst>
            </p:cNvPr>
            <p:cNvSpPr/>
            <p:nvPr/>
          </p:nvSpPr>
          <p:spPr bwMode="auto">
            <a:xfrm>
              <a:off x="9731376" y="5459413"/>
              <a:ext cx="381000" cy="174625"/>
            </a:xfrm>
            <a:custGeom>
              <a:avLst/>
              <a:gdLst>
                <a:gd name="T0" fmla="*/ 1 w 24"/>
                <a:gd name="T1" fmla="*/ 11 h 11"/>
                <a:gd name="T2" fmla="*/ 8 w 24"/>
                <a:gd name="T3" fmla="*/ 3 h 11"/>
                <a:gd name="T4" fmla="*/ 22 w 24"/>
                <a:gd name="T5" fmla="*/ 1 h 11"/>
                <a:gd name="T6" fmla="*/ 24 w 24"/>
                <a:gd name="T7" fmla="*/ 3 h 11"/>
                <a:gd name="T8" fmla="*/ 9 w 24"/>
                <a:gd name="T9" fmla="*/ 9 h 11"/>
                <a:gd name="T10" fmla="*/ 1 w 24"/>
                <a:gd name="T11" fmla="*/ 11 h 11"/>
              </a:gdLst>
              <a:ahLst/>
              <a:cxnLst>
                <a:cxn ang="0">
                  <a:pos x="T0" y="T1"/>
                </a:cxn>
                <a:cxn ang="0">
                  <a:pos x="T2" y="T3"/>
                </a:cxn>
                <a:cxn ang="0">
                  <a:pos x="T4" y="T5"/>
                </a:cxn>
                <a:cxn ang="0">
                  <a:pos x="T6" y="T7"/>
                </a:cxn>
                <a:cxn ang="0">
                  <a:pos x="T8" y="T9"/>
                </a:cxn>
                <a:cxn ang="0">
                  <a:pos x="T10" y="T11"/>
                </a:cxn>
              </a:cxnLst>
              <a:rect l="0" t="0" r="r" b="b"/>
              <a:pathLst>
                <a:path w="24" h="11">
                  <a:moveTo>
                    <a:pt x="1" y="11"/>
                  </a:moveTo>
                  <a:cubicBezTo>
                    <a:pt x="0" y="5"/>
                    <a:pt x="4" y="3"/>
                    <a:pt x="8" y="3"/>
                  </a:cubicBezTo>
                  <a:cubicBezTo>
                    <a:pt x="13" y="2"/>
                    <a:pt x="17" y="2"/>
                    <a:pt x="22" y="1"/>
                  </a:cubicBezTo>
                  <a:cubicBezTo>
                    <a:pt x="23" y="0"/>
                    <a:pt x="24" y="1"/>
                    <a:pt x="24" y="3"/>
                  </a:cubicBezTo>
                  <a:cubicBezTo>
                    <a:pt x="20" y="7"/>
                    <a:pt x="15" y="9"/>
                    <a:pt x="9" y="9"/>
                  </a:cubicBezTo>
                  <a:cubicBezTo>
                    <a:pt x="6" y="9"/>
                    <a:pt x="4" y="9"/>
                    <a:pt x="1" y="11"/>
                  </a:cubicBezTo>
                  <a:close/>
                </a:path>
              </a:pathLst>
            </a:custGeom>
            <a:solidFill>
              <a:srgbClr val="3D3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17">
              <a:extLst>
                <a:ext uri="{FF2B5EF4-FFF2-40B4-BE49-F238E27FC236}">
                  <a16:creationId xmlns:a16="http://schemas.microsoft.com/office/drawing/2014/main" id="{8534A01B-6930-731F-D1D3-F178F5C06DE3}"/>
                </a:ext>
              </a:extLst>
            </p:cNvPr>
            <p:cNvSpPr/>
            <p:nvPr/>
          </p:nvSpPr>
          <p:spPr bwMode="auto">
            <a:xfrm>
              <a:off x="9050338" y="5870575"/>
              <a:ext cx="206375" cy="508000"/>
            </a:xfrm>
            <a:custGeom>
              <a:avLst/>
              <a:gdLst>
                <a:gd name="T0" fmla="*/ 8 w 13"/>
                <a:gd name="T1" fmla="*/ 0 h 32"/>
                <a:gd name="T2" fmla="*/ 13 w 13"/>
                <a:gd name="T3" fmla="*/ 3 h 32"/>
                <a:gd name="T4" fmla="*/ 8 w 13"/>
                <a:gd name="T5" fmla="*/ 10 h 32"/>
                <a:gd name="T6" fmla="*/ 2 w 13"/>
                <a:gd name="T7" fmla="*/ 32 h 32"/>
                <a:gd name="T8" fmla="*/ 0 w 13"/>
                <a:gd name="T9" fmla="*/ 30 h 32"/>
                <a:gd name="T10" fmla="*/ 1 w 13"/>
                <a:gd name="T11" fmla="*/ 11 h 32"/>
                <a:gd name="T12" fmla="*/ 8 w 13"/>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3" h="32">
                  <a:moveTo>
                    <a:pt x="8" y="0"/>
                  </a:moveTo>
                  <a:cubicBezTo>
                    <a:pt x="10" y="1"/>
                    <a:pt x="11" y="2"/>
                    <a:pt x="13" y="3"/>
                  </a:cubicBezTo>
                  <a:cubicBezTo>
                    <a:pt x="7" y="3"/>
                    <a:pt x="8" y="7"/>
                    <a:pt x="8" y="10"/>
                  </a:cubicBezTo>
                  <a:cubicBezTo>
                    <a:pt x="8" y="18"/>
                    <a:pt x="8" y="26"/>
                    <a:pt x="2" y="32"/>
                  </a:cubicBezTo>
                  <a:cubicBezTo>
                    <a:pt x="1" y="31"/>
                    <a:pt x="0" y="31"/>
                    <a:pt x="0" y="30"/>
                  </a:cubicBezTo>
                  <a:cubicBezTo>
                    <a:pt x="1" y="24"/>
                    <a:pt x="1" y="17"/>
                    <a:pt x="1" y="11"/>
                  </a:cubicBezTo>
                  <a:cubicBezTo>
                    <a:pt x="2" y="7"/>
                    <a:pt x="2" y="1"/>
                    <a:pt x="8" y="0"/>
                  </a:cubicBezTo>
                  <a:close/>
                </a:path>
              </a:pathLst>
            </a:custGeom>
            <a:solidFill>
              <a:srgbClr val="63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18">
              <a:extLst>
                <a:ext uri="{FF2B5EF4-FFF2-40B4-BE49-F238E27FC236}">
                  <a16:creationId xmlns:a16="http://schemas.microsoft.com/office/drawing/2014/main" id="{97014237-9098-870F-AD82-7FAC9E2F75FF}"/>
                </a:ext>
              </a:extLst>
            </p:cNvPr>
            <p:cNvSpPr/>
            <p:nvPr/>
          </p:nvSpPr>
          <p:spPr bwMode="auto">
            <a:xfrm>
              <a:off x="10080626" y="5014913"/>
              <a:ext cx="222250" cy="492125"/>
            </a:xfrm>
            <a:custGeom>
              <a:avLst/>
              <a:gdLst>
                <a:gd name="T0" fmla="*/ 2 w 14"/>
                <a:gd name="T1" fmla="*/ 31 h 31"/>
                <a:gd name="T2" fmla="*/ 0 w 14"/>
                <a:gd name="T3" fmla="*/ 29 h 31"/>
                <a:gd name="T4" fmla="*/ 8 w 14"/>
                <a:gd name="T5" fmla="*/ 15 h 31"/>
                <a:gd name="T6" fmla="*/ 14 w 14"/>
                <a:gd name="T7" fmla="*/ 0 h 31"/>
                <a:gd name="T8" fmla="*/ 2 w 14"/>
                <a:gd name="T9" fmla="*/ 31 h 31"/>
              </a:gdLst>
              <a:ahLst/>
              <a:cxnLst>
                <a:cxn ang="0">
                  <a:pos x="T0" y="T1"/>
                </a:cxn>
                <a:cxn ang="0">
                  <a:pos x="T2" y="T3"/>
                </a:cxn>
                <a:cxn ang="0">
                  <a:pos x="T4" y="T5"/>
                </a:cxn>
                <a:cxn ang="0">
                  <a:pos x="T6" y="T7"/>
                </a:cxn>
                <a:cxn ang="0">
                  <a:pos x="T8" y="T9"/>
                </a:cxn>
              </a:cxnLst>
              <a:rect l="0" t="0" r="r" b="b"/>
              <a:pathLst>
                <a:path w="14" h="31">
                  <a:moveTo>
                    <a:pt x="2" y="31"/>
                  </a:moveTo>
                  <a:cubicBezTo>
                    <a:pt x="1" y="30"/>
                    <a:pt x="0" y="29"/>
                    <a:pt x="0" y="29"/>
                  </a:cubicBezTo>
                  <a:cubicBezTo>
                    <a:pt x="4" y="25"/>
                    <a:pt x="6" y="20"/>
                    <a:pt x="8" y="15"/>
                  </a:cubicBezTo>
                  <a:cubicBezTo>
                    <a:pt x="9" y="10"/>
                    <a:pt x="9" y="4"/>
                    <a:pt x="14" y="0"/>
                  </a:cubicBezTo>
                  <a:cubicBezTo>
                    <a:pt x="12" y="11"/>
                    <a:pt x="10" y="22"/>
                    <a:pt x="2" y="31"/>
                  </a:cubicBezTo>
                  <a:close/>
                </a:path>
              </a:pathLst>
            </a:custGeom>
            <a:solidFill>
              <a:srgbClr val="6E6C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19">
              <a:extLst>
                <a:ext uri="{FF2B5EF4-FFF2-40B4-BE49-F238E27FC236}">
                  <a16:creationId xmlns:a16="http://schemas.microsoft.com/office/drawing/2014/main" id="{B4A17862-0789-A107-1B82-5847BC3459BA}"/>
                </a:ext>
              </a:extLst>
            </p:cNvPr>
            <p:cNvSpPr/>
            <p:nvPr/>
          </p:nvSpPr>
          <p:spPr bwMode="auto">
            <a:xfrm>
              <a:off x="11664951" y="3082925"/>
              <a:ext cx="173038" cy="411163"/>
            </a:xfrm>
            <a:custGeom>
              <a:avLst/>
              <a:gdLst>
                <a:gd name="T0" fmla="*/ 9 w 11"/>
                <a:gd name="T1" fmla="*/ 0 h 26"/>
                <a:gd name="T2" fmla="*/ 11 w 11"/>
                <a:gd name="T3" fmla="*/ 3 h 26"/>
                <a:gd name="T4" fmla="*/ 0 w 11"/>
                <a:gd name="T5" fmla="*/ 26 h 26"/>
                <a:gd name="T6" fmla="*/ 9 w 11"/>
                <a:gd name="T7" fmla="*/ 0 h 26"/>
              </a:gdLst>
              <a:ahLst/>
              <a:cxnLst>
                <a:cxn ang="0">
                  <a:pos x="T0" y="T1"/>
                </a:cxn>
                <a:cxn ang="0">
                  <a:pos x="T2" y="T3"/>
                </a:cxn>
                <a:cxn ang="0">
                  <a:pos x="T4" y="T5"/>
                </a:cxn>
                <a:cxn ang="0">
                  <a:pos x="T6" y="T7"/>
                </a:cxn>
              </a:cxnLst>
              <a:rect l="0" t="0" r="r" b="b"/>
              <a:pathLst>
                <a:path w="11" h="26">
                  <a:moveTo>
                    <a:pt x="9" y="0"/>
                  </a:moveTo>
                  <a:cubicBezTo>
                    <a:pt x="9" y="1"/>
                    <a:pt x="10" y="2"/>
                    <a:pt x="11" y="3"/>
                  </a:cubicBezTo>
                  <a:cubicBezTo>
                    <a:pt x="8" y="11"/>
                    <a:pt x="6" y="19"/>
                    <a:pt x="0" y="26"/>
                  </a:cubicBezTo>
                  <a:cubicBezTo>
                    <a:pt x="3" y="17"/>
                    <a:pt x="6" y="9"/>
                    <a:pt x="9" y="0"/>
                  </a:cubicBezTo>
                  <a:close/>
                </a:path>
              </a:pathLst>
            </a:custGeom>
            <a:solidFill>
              <a:srgbClr val="918D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20">
              <a:extLst>
                <a:ext uri="{FF2B5EF4-FFF2-40B4-BE49-F238E27FC236}">
                  <a16:creationId xmlns:a16="http://schemas.microsoft.com/office/drawing/2014/main" id="{46276468-BB7D-D49E-FA23-E21DA0F5AC40}"/>
                </a:ext>
              </a:extLst>
            </p:cNvPr>
            <p:cNvSpPr/>
            <p:nvPr/>
          </p:nvSpPr>
          <p:spPr bwMode="auto">
            <a:xfrm>
              <a:off x="6864351" y="1562100"/>
              <a:ext cx="4830763" cy="4768850"/>
            </a:xfrm>
            <a:custGeom>
              <a:avLst/>
              <a:gdLst>
                <a:gd name="T0" fmla="*/ 160 w 305"/>
                <a:gd name="T1" fmla="*/ 272 h 301"/>
                <a:gd name="T2" fmla="*/ 146 w 305"/>
                <a:gd name="T3" fmla="*/ 271 h 301"/>
                <a:gd name="T4" fmla="*/ 134 w 305"/>
                <a:gd name="T5" fmla="*/ 283 h 301"/>
                <a:gd name="T6" fmla="*/ 130 w 305"/>
                <a:gd name="T7" fmla="*/ 297 h 301"/>
                <a:gd name="T8" fmla="*/ 122 w 305"/>
                <a:gd name="T9" fmla="*/ 300 h 301"/>
                <a:gd name="T10" fmla="*/ 115 w 305"/>
                <a:gd name="T11" fmla="*/ 280 h 301"/>
                <a:gd name="T12" fmla="*/ 116 w 305"/>
                <a:gd name="T13" fmla="*/ 258 h 301"/>
                <a:gd name="T14" fmla="*/ 94 w 305"/>
                <a:gd name="T15" fmla="*/ 226 h 301"/>
                <a:gd name="T16" fmla="*/ 81 w 305"/>
                <a:gd name="T17" fmla="*/ 210 h 301"/>
                <a:gd name="T18" fmla="*/ 65 w 305"/>
                <a:gd name="T19" fmla="*/ 190 h 301"/>
                <a:gd name="T20" fmla="*/ 43 w 305"/>
                <a:gd name="T21" fmla="*/ 166 h 301"/>
                <a:gd name="T22" fmla="*/ 35 w 305"/>
                <a:gd name="T23" fmla="*/ 146 h 301"/>
                <a:gd name="T24" fmla="*/ 17 w 305"/>
                <a:gd name="T25" fmla="*/ 121 h 301"/>
                <a:gd name="T26" fmla="*/ 4 w 305"/>
                <a:gd name="T27" fmla="*/ 62 h 301"/>
                <a:gd name="T28" fmla="*/ 18 w 305"/>
                <a:gd name="T29" fmla="*/ 27 h 301"/>
                <a:gd name="T30" fmla="*/ 27 w 305"/>
                <a:gd name="T31" fmla="*/ 20 h 301"/>
                <a:gd name="T32" fmla="*/ 118 w 305"/>
                <a:gd name="T33" fmla="*/ 21 h 301"/>
                <a:gd name="T34" fmla="*/ 152 w 305"/>
                <a:gd name="T35" fmla="*/ 55 h 301"/>
                <a:gd name="T36" fmla="*/ 159 w 305"/>
                <a:gd name="T37" fmla="*/ 54 h 301"/>
                <a:gd name="T38" fmla="*/ 163 w 305"/>
                <a:gd name="T39" fmla="*/ 50 h 301"/>
                <a:gd name="T40" fmla="*/ 203 w 305"/>
                <a:gd name="T41" fmla="*/ 13 h 301"/>
                <a:gd name="T42" fmla="*/ 210 w 305"/>
                <a:gd name="T43" fmla="*/ 11 h 301"/>
                <a:gd name="T44" fmla="*/ 287 w 305"/>
                <a:gd name="T45" fmla="*/ 22 h 301"/>
                <a:gd name="T46" fmla="*/ 293 w 305"/>
                <a:gd name="T47" fmla="*/ 28 h 301"/>
                <a:gd name="T48" fmla="*/ 304 w 305"/>
                <a:gd name="T49" fmla="*/ 61 h 301"/>
                <a:gd name="T50" fmla="*/ 294 w 305"/>
                <a:gd name="T51" fmla="*/ 111 h 301"/>
                <a:gd name="T52" fmla="*/ 220 w 305"/>
                <a:gd name="T53" fmla="*/ 198 h 301"/>
                <a:gd name="T54" fmla="*/ 201 w 305"/>
                <a:gd name="T55" fmla="*/ 227 h 301"/>
                <a:gd name="T56" fmla="*/ 177 w 305"/>
                <a:gd name="T57" fmla="*/ 247 h 301"/>
                <a:gd name="T58" fmla="*/ 167 w 305"/>
                <a:gd name="T59" fmla="*/ 256 h 301"/>
                <a:gd name="T60" fmla="*/ 160 w 305"/>
                <a:gd name="T61" fmla="*/ 27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5" h="301">
                  <a:moveTo>
                    <a:pt x="160" y="272"/>
                  </a:moveTo>
                  <a:cubicBezTo>
                    <a:pt x="155" y="268"/>
                    <a:pt x="151" y="267"/>
                    <a:pt x="146" y="271"/>
                  </a:cubicBezTo>
                  <a:cubicBezTo>
                    <a:pt x="135" y="270"/>
                    <a:pt x="134" y="271"/>
                    <a:pt x="134" y="283"/>
                  </a:cubicBezTo>
                  <a:cubicBezTo>
                    <a:pt x="134" y="288"/>
                    <a:pt x="134" y="293"/>
                    <a:pt x="130" y="297"/>
                  </a:cubicBezTo>
                  <a:cubicBezTo>
                    <a:pt x="128" y="299"/>
                    <a:pt x="126" y="301"/>
                    <a:pt x="122" y="300"/>
                  </a:cubicBezTo>
                  <a:cubicBezTo>
                    <a:pt x="115" y="295"/>
                    <a:pt x="115" y="287"/>
                    <a:pt x="115" y="280"/>
                  </a:cubicBezTo>
                  <a:cubicBezTo>
                    <a:pt x="115" y="273"/>
                    <a:pt x="116" y="266"/>
                    <a:pt x="116" y="258"/>
                  </a:cubicBezTo>
                  <a:cubicBezTo>
                    <a:pt x="116" y="242"/>
                    <a:pt x="109" y="232"/>
                    <a:pt x="94" y="226"/>
                  </a:cubicBezTo>
                  <a:cubicBezTo>
                    <a:pt x="85" y="223"/>
                    <a:pt x="81" y="219"/>
                    <a:pt x="81" y="210"/>
                  </a:cubicBezTo>
                  <a:cubicBezTo>
                    <a:pt x="81" y="197"/>
                    <a:pt x="77" y="193"/>
                    <a:pt x="65" y="190"/>
                  </a:cubicBezTo>
                  <a:cubicBezTo>
                    <a:pt x="49" y="187"/>
                    <a:pt x="43" y="181"/>
                    <a:pt x="43" y="166"/>
                  </a:cubicBezTo>
                  <a:cubicBezTo>
                    <a:pt x="43" y="158"/>
                    <a:pt x="39" y="152"/>
                    <a:pt x="35" y="146"/>
                  </a:cubicBezTo>
                  <a:cubicBezTo>
                    <a:pt x="29" y="138"/>
                    <a:pt x="22" y="130"/>
                    <a:pt x="17" y="121"/>
                  </a:cubicBezTo>
                  <a:cubicBezTo>
                    <a:pt x="6" y="102"/>
                    <a:pt x="0" y="83"/>
                    <a:pt x="4" y="62"/>
                  </a:cubicBezTo>
                  <a:cubicBezTo>
                    <a:pt x="3" y="48"/>
                    <a:pt x="10" y="37"/>
                    <a:pt x="18" y="27"/>
                  </a:cubicBezTo>
                  <a:cubicBezTo>
                    <a:pt x="21" y="24"/>
                    <a:pt x="24" y="22"/>
                    <a:pt x="27" y="20"/>
                  </a:cubicBezTo>
                  <a:cubicBezTo>
                    <a:pt x="52" y="0"/>
                    <a:pt x="89" y="0"/>
                    <a:pt x="118" y="21"/>
                  </a:cubicBezTo>
                  <a:cubicBezTo>
                    <a:pt x="131" y="30"/>
                    <a:pt x="143" y="41"/>
                    <a:pt x="152" y="55"/>
                  </a:cubicBezTo>
                  <a:cubicBezTo>
                    <a:pt x="155" y="60"/>
                    <a:pt x="158" y="60"/>
                    <a:pt x="159" y="54"/>
                  </a:cubicBezTo>
                  <a:cubicBezTo>
                    <a:pt x="161" y="52"/>
                    <a:pt x="162" y="51"/>
                    <a:pt x="163" y="50"/>
                  </a:cubicBezTo>
                  <a:cubicBezTo>
                    <a:pt x="173" y="34"/>
                    <a:pt x="187" y="22"/>
                    <a:pt x="203" y="13"/>
                  </a:cubicBezTo>
                  <a:cubicBezTo>
                    <a:pt x="205" y="12"/>
                    <a:pt x="207" y="12"/>
                    <a:pt x="210" y="11"/>
                  </a:cubicBezTo>
                  <a:cubicBezTo>
                    <a:pt x="237" y="1"/>
                    <a:pt x="263" y="2"/>
                    <a:pt x="287" y="22"/>
                  </a:cubicBezTo>
                  <a:cubicBezTo>
                    <a:pt x="289" y="24"/>
                    <a:pt x="292" y="25"/>
                    <a:pt x="293" y="28"/>
                  </a:cubicBezTo>
                  <a:cubicBezTo>
                    <a:pt x="297" y="39"/>
                    <a:pt x="302" y="49"/>
                    <a:pt x="304" y="61"/>
                  </a:cubicBezTo>
                  <a:cubicBezTo>
                    <a:pt x="305" y="79"/>
                    <a:pt x="303" y="95"/>
                    <a:pt x="294" y="111"/>
                  </a:cubicBezTo>
                  <a:cubicBezTo>
                    <a:pt x="275" y="144"/>
                    <a:pt x="249" y="172"/>
                    <a:pt x="220" y="198"/>
                  </a:cubicBezTo>
                  <a:cubicBezTo>
                    <a:pt x="211" y="206"/>
                    <a:pt x="203" y="214"/>
                    <a:pt x="201" y="227"/>
                  </a:cubicBezTo>
                  <a:cubicBezTo>
                    <a:pt x="198" y="241"/>
                    <a:pt x="192" y="245"/>
                    <a:pt x="177" y="247"/>
                  </a:cubicBezTo>
                  <a:cubicBezTo>
                    <a:pt x="171" y="247"/>
                    <a:pt x="168" y="251"/>
                    <a:pt x="167" y="256"/>
                  </a:cubicBezTo>
                  <a:cubicBezTo>
                    <a:pt x="166" y="262"/>
                    <a:pt x="163" y="267"/>
                    <a:pt x="160" y="272"/>
                  </a:cubicBezTo>
                  <a:close/>
                </a:path>
              </a:pathLst>
            </a:custGeom>
            <a:solidFill>
              <a:srgbClr val="FFD7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21">
              <a:extLst>
                <a:ext uri="{FF2B5EF4-FFF2-40B4-BE49-F238E27FC236}">
                  <a16:creationId xmlns:a16="http://schemas.microsoft.com/office/drawing/2014/main" id="{950A60E0-C03E-7BEE-5A35-A2728E809466}"/>
                </a:ext>
              </a:extLst>
            </p:cNvPr>
            <p:cNvSpPr/>
            <p:nvPr/>
          </p:nvSpPr>
          <p:spPr bwMode="auto">
            <a:xfrm>
              <a:off x="11806238" y="2638425"/>
              <a:ext cx="47625" cy="381000"/>
            </a:xfrm>
            <a:custGeom>
              <a:avLst/>
              <a:gdLst>
                <a:gd name="T0" fmla="*/ 0 w 3"/>
                <a:gd name="T1" fmla="*/ 0 h 24"/>
                <a:gd name="T2" fmla="*/ 0 w 3"/>
                <a:gd name="T3" fmla="*/ 24 h 24"/>
                <a:gd name="T4" fmla="*/ 0 w 3"/>
                <a:gd name="T5" fmla="*/ 0 h 24"/>
              </a:gdLst>
              <a:ahLst/>
              <a:cxnLst>
                <a:cxn ang="0">
                  <a:pos x="T0" y="T1"/>
                </a:cxn>
                <a:cxn ang="0">
                  <a:pos x="T2" y="T3"/>
                </a:cxn>
                <a:cxn ang="0">
                  <a:pos x="T4" y="T5"/>
                </a:cxn>
              </a:cxnLst>
              <a:rect l="0" t="0" r="r" b="b"/>
              <a:pathLst>
                <a:path w="3" h="24">
                  <a:moveTo>
                    <a:pt x="0" y="0"/>
                  </a:moveTo>
                  <a:cubicBezTo>
                    <a:pt x="3" y="8"/>
                    <a:pt x="3" y="16"/>
                    <a:pt x="0" y="24"/>
                  </a:cubicBezTo>
                  <a:cubicBezTo>
                    <a:pt x="0" y="16"/>
                    <a:pt x="0" y="8"/>
                    <a:pt x="0" y="0"/>
                  </a:cubicBezTo>
                  <a:close/>
                </a:path>
              </a:pathLst>
            </a:custGeom>
            <a:solidFill>
              <a:srgbClr val="918D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22">
              <a:extLst>
                <a:ext uri="{FF2B5EF4-FFF2-40B4-BE49-F238E27FC236}">
                  <a16:creationId xmlns:a16="http://schemas.microsoft.com/office/drawing/2014/main" id="{E4861CE6-CF1B-2DD5-EC21-C8621585AA7D}"/>
                </a:ext>
              </a:extLst>
            </p:cNvPr>
            <p:cNvSpPr/>
            <p:nvPr/>
          </p:nvSpPr>
          <p:spPr bwMode="auto">
            <a:xfrm>
              <a:off x="6659563" y="1419225"/>
              <a:ext cx="1377950" cy="2170113"/>
            </a:xfrm>
            <a:custGeom>
              <a:avLst/>
              <a:gdLst>
                <a:gd name="T0" fmla="*/ 24 w 87"/>
                <a:gd name="T1" fmla="*/ 137 h 137"/>
                <a:gd name="T2" fmla="*/ 3 w 87"/>
                <a:gd name="T3" fmla="*/ 95 h 137"/>
                <a:gd name="T4" fmla="*/ 18 w 87"/>
                <a:gd name="T5" fmla="*/ 32 h 137"/>
                <a:gd name="T6" fmla="*/ 87 w 87"/>
                <a:gd name="T7" fmla="*/ 7 h 137"/>
                <a:gd name="T8" fmla="*/ 37 w 87"/>
                <a:gd name="T9" fmla="*/ 28 h 137"/>
                <a:gd name="T10" fmla="*/ 20 w 87"/>
                <a:gd name="T11" fmla="*/ 53 h 137"/>
                <a:gd name="T12" fmla="*/ 15 w 87"/>
                <a:gd name="T13" fmla="*/ 66 h 137"/>
                <a:gd name="T14" fmla="*/ 21 w 87"/>
                <a:gd name="T15" fmla="*/ 129 h 137"/>
                <a:gd name="T16" fmla="*/ 24 w 87"/>
                <a:gd name="T1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37">
                  <a:moveTo>
                    <a:pt x="24" y="137"/>
                  </a:moveTo>
                  <a:cubicBezTo>
                    <a:pt x="13" y="125"/>
                    <a:pt x="5" y="112"/>
                    <a:pt x="3" y="95"/>
                  </a:cubicBezTo>
                  <a:cubicBezTo>
                    <a:pt x="0" y="73"/>
                    <a:pt x="2" y="51"/>
                    <a:pt x="18" y="32"/>
                  </a:cubicBezTo>
                  <a:cubicBezTo>
                    <a:pt x="36" y="10"/>
                    <a:pt x="59" y="0"/>
                    <a:pt x="87" y="7"/>
                  </a:cubicBezTo>
                  <a:cubicBezTo>
                    <a:pt x="68" y="8"/>
                    <a:pt x="51" y="14"/>
                    <a:pt x="37" y="28"/>
                  </a:cubicBezTo>
                  <a:cubicBezTo>
                    <a:pt x="32" y="37"/>
                    <a:pt x="24" y="43"/>
                    <a:pt x="20" y="53"/>
                  </a:cubicBezTo>
                  <a:cubicBezTo>
                    <a:pt x="19" y="57"/>
                    <a:pt x="18" y="62"/>
                    <a:pt x="15" y="66"/>
                  </a:cubicBezTo>
                  <a:cubicBezTo>
                    <a:pt x="9" y="88"/>
                    <a:pt x="11" y="109"/>
                    <a:pt x="21" y="129"/>
                  </a:cubicBezTo>
                  <a:cubicBezTo>
                    <a:pt x="23" y="132"/>
                    <a:pt x="25" y="134"/>
                    <a:pt x="24" y="137"/>
                  </a:cubicBezTo>
                  <a:close/>
                </a:path>
              </a:pathLst>
            </a:custGeom>
            <a:solidFill>
              <a:srgbClr val="F7D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23">
              <a:extLst>
                <a:ext uri="{FF2B5EF4-FFF2-40B4-BE49-F238E27FC236}">
                  <a16:creationId xmlns:a16="http://schemas.microsoft.com/office/drawing/2014/main" id="{13486EED-7EA7-735F-0F35-1CA68489303E}"/>
                </a:ext>
              </a:extLst>
            </p:cNvPr>
            <p:cNvSpPr/>
            <p:nvPr/>
          </p:nvSpPr>
          <p:spPr bwMode="auto">
            <a:xfrm>
              <a:off x="8464551" y="5395913"/>
              <a:ext cx="190500" cy="855663"/>
            </a:xfrm>
            <a:custGeom>
              <a:avLst/>
              <a:gdLst>
                <a:gd name="T0" fmla="*/ 10 w 12"/>
                <a:gd name="T1" fmla="*/ 54 h 54"/>
                <a:gd name="T2" fmla="*/ 1 w 12"/>
                <a:gd name="T3" fmla="*/ 46 h 54"/>
                <a:gd name="T4" fmla="*/ 2 w 12"/>
                <a:gd name="T5" fmla="*/ 0 h 54"/>
                <a:gd name="T6" fmla="*/ 11 w 12"/>
                <a:gd name="T7" fmla="*/ 28 h 54"/>
                <a:gd name="T8" fmla="*/ 10 w 12"/>
                <a:gd name="T9" fmla="*/ 54 h 54"/>
              </a:gdLst>
              <a:ahLst/>
              <a:cxnLst>
                <a:cxn ang="0">
                  <a:pos x="T0" y="T1"/>
                </a:cxn>
                <a:cxn ang="0">
                  <a:pos x="T2" y="T3"/>
                </a:cxn>
                <a:cxn ang="0">
                  <a:pos x="T4" y="T5"/>
                </a:cxn>
                <a:cxn ang="0">
                  <a:pos x="T6" y="T7"/>
                </a:cxn>
                <a:cxn ang="0">
                  <a:pos x="T8" y="T9"/>
                </a:cxn>
              </a:cxnLst>
              <a:rect l="0" t="0" r="r" b="b"/>
              <a:pathLst>
                <a:path w="12" h="54">
                  <a:moveTo>
                    <a:pt x="10" y="54"/>
                  </a:moveTo>
                  <a:cubicBezTo>
                    <a:pt x="4" y="54"/>
                    <a:pt x="2" y="50"/>
                    <a:pt x="1" y="46"/>
                  </a:cubicBezTo>
                  <a:cubicBezTo>
                    <a:pt x="0" y="31"/>
                    <a:pt x="0" y="15"/>
                    <a:pt x="2" y="0"/>
                  </a:cubicBezTo>
                  <a:cubicBezTo>
                    <a:pt x="11" y="7"/>
                    <a:pt x="12" y="18"/>
                    <a:pt x="11" y="28"/>
                  </a:cubicBezTo>
                  <a:cubicBezTo>
                    <a:pt x="11" y="37"/>
                    <a:pt x="10" y="45"/>
                    <a:pt x="10" y="54"/>
                  </a:cubicBezTo>
                  <a:close/>
                </a:path>
              </a:pathLst>
            </a:custGeom>
            <a:solidFill>
              <a:srgbClr val="F1D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24">
              <a:extLst>
                <a:ext uri="{FF2B5EF4-FFF2-40B4-BE49-F238E27FC236}">
                  <a16:creationId xmlns:a16="http://schemas.microsoft.com/office/drawing/2014/main" id="{5A07CF0E-E220-C802-C4EC-B65DC220C04C}"/>
                </a:ext>
              </a:extLst>
            </p:cNvPr>
            <p:cNvSpPr/>
            <p:nvPr/>
          </p:nvSpPr>
          <p:spPr bwMode="auto">
            <a:xfrm>
              <a:off x="8797926" y="5775325"/>
              <a:ext cx="379413" cy="619125"/>
            </a:xfrm>
            <a:custGeom>
              <a:avLst/>
              <a:gdLst>
                <a:gd name="T0" fmla="*/ 0 w 24"/>
                <a:gd name="T1" fmla="*/ 34 h 39"/>
                <a:gd name="T2" fmla="*/ 10 w 24"/>
                <a:gd name="T3" fmla="*/ 17 h 39"/>
                <a:gd name="T4" fmla="*/ 10 w 24"/>
                <a:gd name="T5" fmla="*/ 12 h 39"/>
                <a:gd name="T6" fmla="*/ 13 w 24"/>
                <a:gd name="T7" fmla="*/ 2 h 39"/>
                <a:gd name="T8" fmla="*/ 24 w 24"/>
                <a:gd name="T9" fmla="*/ 5 h 39"/>
                <a:gd name="T10" fmla="*/ 24 w 24"/>
                <a:gd name="T11" fmla="*/ 6 h 39"/>
                <a:gd name="T12" fmla="*/ 19 w 24"/>
                <a:gd name="T13" fmla="*/ 23 h 39"/>
                <a:gd name="T14" fmla="*/ 16 w 24"/>
                <a:gd name="T15" fmla="*/ 36 h 39"/>
                <a:gd name="T16" fmla="*/ 0 w 24"/>
                <a:gd name="T17"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9">
                  <a:moveTo>
                    <a:pt x="0" y="34"/>
                  </a:moveTo>
                  <a:cubicBezTo>
                    <a:pt x="8" y="31"/>
                    <a:pt x="11" y="25"/>
                    <a:pt x="10" y="17"/>
                  </a:cubicBezTo>
                  <a:cubicBezTo>
                    <a:pt x="10" y="15"/>
                    <a:pt x="10" y="14"/>
                    <a:pt x="10" y="12"/>
                  </a:cubicBezTo>
                  <a:cubicBezTo>
                    <a:pt x="10" y="8"/>
                    <a:pt x="10" y="4"/>
                    <a:pt x="13" y="2"/>
                  </a:cubicBezTo>
                  <a:cubicBezTo>
                    <a:pt x="17" y="0"/>
                    <a:pt x="21" y="2"/>
                    <a:pt x="24" y="5"/>
                  </a:cubicBezTo>
                  <a:cubicBezTo>
                    <a:pt x="24" y="5"/>
                    <a:pt x="24" y="6"/>
                    <a:pt x="24" y="6"/>
                  </a:cubicBezTo>
                  <a:cubicBezTo>
                    <a:pt x="19" y="11"/>
                    <a:pt x="19" y="17"/>
                    <a:pt x="19" y="23"/>
                  </a:cubicBezTo>
                  <a:cubicBezTo>
                    <a:pt x="19" y="28"/>
                    <a:pt x="20" y="33"/>
                    <a:pt x="16" y="36"/>
                  </a:cubicBezTo>
                  <a:cubicBezTo>
                    <a:pt x="10" y="38"/>
                    <a:pt x="5" y="39"/>
                    <a:pt x="0" y="34"/>
                  </a:cubicBezTo>
                  <a:close/>
                </a:path>
              </a:pathLst>
            </a:custGeom>
            <a:solidFill>
              <a:srgbClr val="F7F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25">
              <a:extLst>
                <a:ext uri="{FF2B5EF4-FFF2-40B4-BE49-F238E27FC236}">
                  <a16:creationId xmlns:a16="http://schemas.microsoft.com/office/drawing/2014/main" id="{6EBFEFBF-1C70-5FF2-E888-3BA5A1A4E357}"/>
                </a:ext>
              </a:extLst>
            </p:cNvPr>
            <p:cNvSpPr/>
            <p:nvPr/>
          </p:nvSpPr>
          <p:spPr bwMode="auto">
            <a:xfrm>
              <a:off x="7245351" y="3875088"/>
              <a:ext cx="254000" cy="569913"/>
            </a:xfrm>
            <a:custGeom>
              <a:avLst/>
              <a:gdLst>
                <a:gd name="T0" fmla="*/ 15 w 16"/>
                <a:gd name="T1" fmla="*/ 36 h 36"/>
                <a:gd name="T2" fmla="*/ 5 w 16"/>
                <a:gd name="T3" fmla="*/ 24 h 36"/>
                <a:gd name="T4" fmla="*/ 0 w 16"/>
                <a:gd name="T5" fmla="*/ 0 h 36"/>
                <a:gd name="T6" fmla="*/ 15 w 16"/>
                <a:gd name="T7" fmla="*/ 36 h 36"/>
              </a:gdLst>
              <a:ahLst/>
              <a:cxnLst>
                <a:cxn ang="0">
                  <a:pos x="T0" y="T1"/>
                </a:cxn>
                <a:cxn ang="0">
                  <a:pos x="T2" y="T3"/>
                </a:cxn>
                <a:cxn ang="0">
                  <a:pos x="T4" y="T5"/>
                </a:cxn>
                <a:cxn ang="0">
                  <a:pos x="T6" y="T7"/>
                </a:cxn>
              </a:cxnLst>
              <a:rect l="0" t="0" r="r" b="b"/>
              <a:pathLst>
                <a:path w="16" h="36">
                  <a:moveTo>
                    <a:pt x="15" y="36"/>
                  </a:moveTo>
                  <a:cubicBezTo>
                    <a:pt x="8" y="35"/>
                    <a:pt x="5" y="30"/>
                    <a:pt x="5" y="24"/>
                  </a:cubicBezTo>
                  <a:cubicBezTo>
                    <a:pt x="5" y="15"/>
                    <a:pt x="2" y="8"/>
                    <a:pt x="0" y="0"/>
                  </a:cubicBezTo>
                  <a:cubicBezTo>
                    <a:pt x="11" y="9"/>
                    <a:pt x="16" y="21"/>
                    <a:pt x="15" y="36"/>
                  </a:cubicBezTo>
                  <a:close/>
                </a:path>
              </a:pathLst>
            </a:custGeom>
            <a:solidFill>
              <a:srgbClr val="E9D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26">
              <a:extLst>
                <a:ext uri="{FF2B5EF4-FFF2-40B4-BE49-F238E27FC236}">
                  <a16:creationId xmlns:a16="http://schemas.microsoft.com/office/drawing/2014/main" id="{D77074BB-6206-0D63-F375-EDE614E5922B}"/>
                </a:ext>
              </a:extLst>
            </p:cNvPr>
            <p:cNvSpPr/>
            <p:nvPr/>
          </p:nvSpPr>
          <p:spPr bwMode="auto">
            <a:xfrm>
              <a:off x="6896101" y="1862138"/>
              <a:ext cx="396875" cy="682625"/>
            </a:xfrm>
            <a:custGeom>
              <a:avLst/>
              <a:gdLst>
                <a:gd name="T0" fmla="*/ 0 w 25"/>
                <a:gd name="T1" fmla="*/ 38 h 43"/>
                <a:gd name="T2" fmla="*/ 22 w 25"/>
                <a:gd name="T3" fmla="*/ 0 h 43"/>
                <a:gd name="T4" fmla="*/ 25 w 25"/>
                <a:gd name="T5" fmla="*/ 1 h 43"/>
                <a:gd name="T6" fmla="*/ 7 w 25"/>
                <a:gd name="T7" fmla="*/ 25 h 43"/>
                <a:gd name="T8" fmla="*/ 2 w 25"/>
                <a:gd name="T9" fmla="*/ 43 h 43"/>
                <a:gd name="T10" fmla="*/ 0 w 25"/>
                <a:gd name="T11" fmla="*/ 38 h 43"/>
              </a:gdLst>
              <a:ahLst/>
              <a:cxnLst>
                <a:cxn ang="0">
                  <a:pos x="T0" y="T1"/>
                </a:cxn>
                <a:cxn ang="0">
                  <a:pos x="T2" y="T3"/>
                </a:cxn>
                <a:cxn ang="0">
                  <a:pos x="T4" y="T5"/>
                </a:cxn>
                <a:cxn ang="0">
                  <a:pos x="T6" y="T7"/>
                </a:cxn>
                <a:cxn ang="0">
                  <a:pos x="T8" y="T9"/>
                </a:cxn>
                <a:cxn ang="0">
                  <a:pos x="T10" y="T11"/>
                </a:cxn>
              </a:cxnLst>
              <a:rect l="0" t="0" r="r" b="b"/>
              <a:pathLst>
                <a:path w="25" h="43">
                  <a:moveTo>
                    <a:pt x="0" y="38"/>
                  </a:moveTo>
                  <a:cubicBezTo>
                    <a:pt x="3" y="23"/>
                    <a:pt x="11" y="10"/>
                    <a:pt x="22" y="0"/>
                  </a:cubicBezTo>
                  <a:cubicBezTo>
                    <a:pt x="23" y="0"/>
                    <a:pt x="24" y="1"/>
                    <a:pt x="25" y="1"/>
                  </a:cubicBezTo>
                  <a:cubicBezTo>
                    <a:pt x="19" y="9"/>
                    <a:pt x="11" y="15"/>
                    <a:pt x="7" y="25"/>
                  </a:cubicBezTo>
                  <a:cubicBezTo>
                    <a:pt x="5" y="31"/>
                    <a:pt x="3" y="37"/>
                    <a:pt x="2" y="43"/>
                  </a:cubicBezTo>
                  <a:cubicBezTo>
                    <a:pt x="1" y="41"/>
                    <a:pt x="2" y="39"/>
                    <a:pt x="0" y="38"/>
                  </a:cubicBezTo>
                  <a:close/>
                </a:path>
              </a:pathLst>
            </a:custGeom>
            <a:solidFill>
              <a:srgbClr val="9F7A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27">
              <a:extLst>
                <a:ext uri="{FF2B5EF4-FFF2-40B4-BE49-F238E27FC236}">
                  <a16:creationId xmlns:a16="http://schemas.microsoft.com/office/drawing/2014/main" id="{EE0B4BB8-0004-2816-FF86-1A618CBA2A8F}"/>
                </a:ext>
              </a:extLst>
            </p:cNvPr>
            <p:cNvSpPr/>
            <p:nvPr/>
          </p:nvSpPr>
          <p:spPr bwMode="auto">
            <a:xfrm>
              <a:off x="9447213" y="1689100"/>
              <a:ext cx="744538" cy="665163"/>
            </a:xfrm>
            <a:custGeom>
              <a:avLst/>
              <a:gdLst>
                <a:gd name="T0" fmla="*/ 47 w 47"/>
                <a:gd name="T1" fmla="*/ 3 h 42"/>
                <a:gd name="T2" fmla="*/ 0 w 47"/>
                <a:gd name="T3" fmla="*/ 42 h 42"/>
                <a:gd name="T4" fmla="*/ 13 w 47"/>
                <a:gd name="T5" fmla="*/ 24 h 42"/>
                <a:gd name="T6" fmla="*/ 45 w 47"/>
                <a:gd name="T7" fmla="*/ 0 h 42"/>
                <a:gd name="T8" fmla="*/ 47 w 47"/>
                <a:gd name="T9" fmla="*/ 3 h 42"/>
              </a:gdLst>
              <a:ahLst/>
              <a:cxnLst>
                <a:cxn ang="0">
                  <a:pos x="T0" y="T1"/>
                </a:cxn>
                <a:cxn ang="0">
                  <a:pos x="T2" y="T3"/>
                </a:cxn>
                <a:cxn ang="0">
                  <a:pos x="T4" y="T5"/>
                </a:cxn>
                <a:cxn ang="0">
                  <a:pos x="T6" y="T7"/>
                </a:cxn>
                <a:cxn ang="0">
                  <a:pos x="T8" y="T9"/>
                </a:cxn>
              </a:cxnLst>
              <a:rect l="0" t="0" r="r" b="b"/>
              <a:pathLst>
                <a:path w="47" h="42">
                  <a:moveTo>
                    <a:pt x="47" y="3"/>
                  </a:moveTo>
                  <a:cubicBezTo>
                    <a:pt x="28" y="13"/>
                    <a:pt x="14" y="26"/>
                    <a:pt x="0" y="42"/>
                  </a:cubicBezTo>
                  <a:cubicBezTo>
                    <a:pt x="2" y="34"/>
                    <a:pt x="8" y="29"/>
                    <a:pt x="13" y="24"/>
                  </a:cubicBezTo>
                  <a:cubicBezTo>
                    <a:pt x="22" y="14"/>
                    <a:pt x="32" y="4"/>
                    <a:pt x="45" y="0"/>
                  </a:cubicBezTo>
                  <a:cubicBezTo>
                    <a:pt x="43" y="2"/>
                    <a:pt x="45" y="3"/>
                    <a:pt x="47" y="3"/>
                  </a:cubicBezTo>
                  <a:close/>
                </a:path>
              </a:pathLst>
            </a:custGeom>
            <a:solidFill>
              <a:srgbClr val="6750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28">
              <a:extLst>
                <a:ext uri="{FF2B5EF4-FFF2-40B4-BE49-F238E27FC236}">
                  <a16:creationId xmlns:a16="http://schemas.microsoft.com/office/drawing/2014/main" id="{059C6DBA-9782-81F3-48E2-E5E29740ADC5}"/>
                </a:ext>
              </a:extLst>
            </p:cNvPr>
            <p:cNvSpPr/>
            <p:nvPr/>
          </p:nvSpPr>
          <p:spPr bwMode="auto">
            <a:xfrm>
              <a:off x="8877301" y="2797175"/>
              <a:ext cx="458788" cy="1504950"/>
            </a:xfrm>
            <a:custGeom>
              <a:avLst/>
              <a:gdLst>
                <a:gd name="T0" fmla="*/ 26 w 29"/>
                <a:gd name="T1" fmla="*/ 86 h 95"/>
                <a:gd name="T2" fmla="*/ 5 w 29"/>
                <a:gd name="T3" fmla="*/ 94 h 95"/>
                <a:gd name="T4" fmla="*/ 0 w 29"/>
                <a:gd name="T5" fmla="*/ 91 h 95"/>
                <a:gd name="T6" fmla="*/ 0 w 29"/>
                <a:gd name="T7" fmla="*/ 8 h 95"/>
                <a:gd name="T8" fmla="*/ 0 w 29"/>
                <a:gd name="T9" fmla="*/ 0 h 95"/>
                <a:gd name="T10" fmla="*/ 27 w 29"/>
                <a:gd name="T11" fmla="*/ 23 h 95"/>
                <a:gd name="T12" fmla="*/ 29 w 29"/>
                <a:gd name="T13" fmla="*/ 32 h 95"/>
                <a:gd name="T14" fmla="*/ 29 w 29"/>
                <a:gd name="T15" fmla="*/ 78 h 95"/>
                <a:gd name="T16" fmla="*/ 26 w 29"/>
                <a:gd name="T17" fmla="*/ 8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95">
                  <a:moveTo>
                    <a:pt x="26" y="86"/>
                  </a:moveTo>
                  <a:cubicBezTo>
                    <a:pt x="19" y="89"/>
                    <a:pt x="12" y="91"/>
                    <a:pt x="5" y="94"/>
                  </a:cubicBezTo>
                  <a:cubicBezTo>
                    <a:pt x="2" y="95"/>
                    <a:pt x="0" y="95"/>
                    <a:pt x="0" y="91"/>
                  </a:cubicBezTo>
                  <a:cubicBezTo>
                    <a:pt x="0" y="63"/>
                    <a:pt x="0" y="36"/>
                    <a:pt x="0" y="8"/>
                  </a:cubicBezTo>
                  <a:cubicBezTo>
                    <a:pt x="0" y="6"/>
                    <a:pt x="0" y="4"/>
                    <a:pt x="0" y="0"/>
                  </a:cubicBezTo>
                  <a:cubicBezTo>
                    <a:pt x="10" y="8"/>
                    <a:pt x="20" y="14"/>
                    <a:pt x="27" y="23"/>
                  </a:cubicBezTo>
                  <a:cubicBezTo>
                    <a:pt x="29" y="26"/>
                    <a:pt x="29" y="29"/>
                    <a:pt x="29" y="32"/>
                  </a:cubicBezTo>
                  <a:cubicBezTo>
                    <a:pt x="29" y="47"/>
                    <a:pt x="29" y="62"/>
                    <a:pt x="29" y="78"/>
                  </a:cubicBezTo>
                  <a:cubicBezTo>
                    <a:pt x="29" y="81"/>
                    <a:pt x="29" y="84"/>
                    <a:pt x="26" y="86"/>
                  </a:cubicBezTo>
                  <a:close/>
                </a:path>
              </a:pathLst>
            </a:custGeom>
            <a:solidFill>
              <a:srgbClr val="0505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29">
              <a:extLst>
                <a:ext uri="{FF2B5EF4-FFF2-40B4-BE49-F238E27FC236}">
                  <a16:creationId xmlns:a16="http://schemas.microsoft.com/office/drawing/2014/main" id="{D05C011B-FA7C-D062-FC2E-DE2D85D3224E}"/>
                </a:ext>
              </a:extLst>
            </p:cNvPr>
            <p:cNvSpPr/>
            <p:nvPr/>
          </p:nvSpPr>
          <p:spPr bwMode="auto">
            <a:xfrm>
              <a:off x="9336088" y="2797175"/>
              <a:ext cx="458788" cy="1520825"/>
            </a:xfrm>
            <a:custGeom>
              <a:avLst/>
              <a:gdLst>
                <a:gd name="T0" fmla="*/ 3 w 29"/>
                <a:gd name="T1" fmla="*/ 20 h 96"/>
                <a:gd name="T2" fmla="*/ 29 w 29"/>
                <a:gd name="T3" fmla="*/ 0 h 96"/>
                <a:gd name="T4" fmla="*/ 29 w 29"/>
                <a:gd name="T5" fmla="*/ 21 h 96"/>
                <a:gd name="T6" fmla="*/ 29 w 29"/>
                <a:gd name="T7" fmla="*/ 87 h 96"/>
                <a:gd name="T8" fmla="*/ 21 w 29"/>
                <a:gd name="T9" fmla="*/ 93 h 96"/>
                <a:gd name="T10" fmla="*/ 3 w 29"/>
                <a:gd name="T11" fmla="*/ 86 h 96"/>
                <a:gd name="T12" fmla="*/ 0 w 29"/>
                <a:gd name="T13" fmla="*/ 77 h 96"/>
                <a:gd name="T14" fmla="*/ 0 w 29"/>
                <a:gd name="T15" fmla="*/ 33 h 96"/>
                <a:gd name="T16" fmla="*/ 3 w 29"/>
                <a:gd name="T17" fmla="*/ 2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96">
                  <a:moveTo>
                    <a:pt x="3" y="20"/>
                  </a:moveTo>
                  <a:cubicBezTo>
                    <a:pt x="11" y="14"/>
                    <a:pt x="19" y="7"/>
                    <a:pt x="29" y="0"/>
                  </a:cubicBezTo>
                  <a:cubicBezTo>
                    <a:pt x="29" y="8"/>
                    <a:pt x="29" y="15"/>
                    <a:pt x="29" y="21"/>
                  </a:cubicBezTo>
                  <a:cubicBezTo>
                    <a:pt x="29" y="43"/>
                    <a:pt x="29" y="65"/>
                    <a:pt x="29" y="87"/>
                  </a:cubicBezTo>
                  <a:cubicBezTo>
                    <a:pt x="29" y="93"/>
                    <a:pt x="28" y="96"/>
                    <a:pt x="21" y="93"/>
                  </a:cubicBezTo>
                  <a:cubicBezTo>
                    <a:pt x="15" y="90"/>
                    <a:pt x="9" y="89"/>
                    <a:pt x="3" y="86"/>
                  </a:cubicBezTo>
                  <a:cubicBezTo>
                    <a:pt x="0" y="84"/>
                    <a:pt x="0" y="80"/>
                    <a:pt x="0" y="77"/>
                  </a:cubicBezTo>
                  <a:cubicBezTo>
                    <a:pt x="0" y="62"/>
                    <a:pt x="0" y="48"/>
                    <a:pt x="0" y="33"/>
                  </a:cubicBezTo>
                  <a:cubicBezTo>
                    <a:pt x="0" y="28"/>
                    <a:pt x="1" y="24"/>
                    <a:pt x="3" y="20"/>
                  </a:cubicBezTo>
                  <a:close/>
                </a:path>
              </a:pathLst>
            </a:custGeom>
            <a:solidFill>
              <a:srgbClr val="080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30">
              <a:extLst>
                <a:ext uri="{FF2B5EF4-FFF2-40B4-BE49-F238E27FC236}">
                  <a16:creationId xmlns:a16="http://schemas.microsoft.com/office/drawing/2014/main" id="{8C6C2E85-7C65-CB3C-A701-76A85A8CA68B}"/>
                </a:ext>
              </a:extLst>
            </p:cNvPr>
            <p:cNvSpPr/>
            <p:nvPr/>
          </p:nvSpPr>
          <p:spPr bwMode="auto">
            <a:xfrm>
              <a:off x="9288463" y="3114675"/>
              <a:ext cx="95250" cy="1046163"/>
            </a:xfrm>
            <a:custGeom>
              <a:avLst/>
              <a:gdLst>
                <a:gd name="T0" fmla="*/ 6 w 6"/>
                <a:gd name="T1" fmla="*/ 0 h 66"/>
                <a:gd name="T2" fmla="*/ 6 w 6"/>
                <a:gd name="T3" fmla="*/ 66 h 66"/>
                <a:gd name="T4" fmla="*/ 0 w 6"/>
                <a:gd name="T5" fmla="*/ 66 h 66"/>
                <a:gd name="T6" fmla="*/ 1 w 6"/>
                <a:gd name="T7" fmla="*/ 3 h 66"/>
                <a:gd name="T8" fmla="*/ 6 w 6"/>
                <a:gd name="T9" fmla="*/ 0 h 66"/>
              </a:gdLst>
              <a:ahLst/>
              <a:cxnLst>
                <a:cxn ang="0">
                  <a:pos x="T0" y="T1"/>
                </a:cxn>
                <a:cxn ang="0">
                  <a:pos x="T2" y="T3"/>
                </a:cxn>
                <a:cxn ang="0">
                  <a:pos x="T4" y="T5"/>
                </a:cxn>
                <a:cxn ang="0">
                  <a:pos x="T6" y="T7"/>
                </a:cxn>
                <a:cxn ang="0">
                  <a:pos x="T8" y="T9"/>
                </a:cxn>
              </a:cxnLst>
              <a:rect l="0" t="0" r="r" b="b"/>
              <a:pathLst>
                <a:path w="6" h="66">
                  <a:moveTo>
                    <a:pt x="6" y="0"/>
                  </a:moveTo>
                  <a:cubicBezTo>
                    <a:pt x="5" y="22"/>
                    <a:pt x="5" y="44"/>
                    <a:pt x="6" y="66"/>
                  </a:cubicBezTo>
                  <a:cubicBezTo>
                    <a:pt x="4" y="66"/>
                    <a:pt x="2" y="66"/>
                    <a:pt x="0" y="66"/>
                  </a:cubicBezTo>
                  <a:cubicBezTo>
                    <a:pt x="1" y="45"/>
                    <a:pt x="1" y="24"/>
                    <a:pt x="1" y="3"/>
                  </a:cubicBezTo>
                  <a:cubicBezTo>
                    <a:pt x="4" y="5"/>
                    <a:pt x="4" y="0"/>
                    <a:pt x="6" y="0"/>
                  </a:cubicBezTo>
                  <a:close/>
                </a:path>
              </a:pathLst>
            </a:custGeom>
            <a:solidFill>
              <a:srgbClr val="DDC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40" name="Grupo 139">
            <a:extLst>
              <a:ext uri="{FF2B5EF4-FFF2-40B4-BE49-F238E27FC236}">
                <a16:creationId xmlns:a16="http://schemas.microsoft.com/office/drawing/2014/main" id="{69F2EC72-D6FB-D0F2-28FB-BB7758C523EB}"/>
              </a:ext>
            </a:extLst>
          </p:cNvPr>
          <p:cNvGrpSpPr/>
          <p:nvPr/>
        </p:nvGrpSpPr>
        <p:grpSpPr>
          <a:xfrm>
            <a:off x="3175" y="6208713"/>
            <a:ext cx="12188825" cy="684212"/>
            <a:chOff x="3175" y="6208713"/>
            <a:chExt cx="12188825" cy="684212"/>
          </a:xfrm>
        </p:grpSpPr>
        <p:sp>
          <p:nvSpPr>
            <p:cNvPr id="40" name="Freeform 34">
              <a:extLst>
                <a:ext uri="{FF2B5EF4-FFF2-40B4-BE49-F238E27FC236}">
                  <a16:creationId xmlns:a16="http://schemas.microsoft.com/office/drawing/2014/main" id="{1A238485-C387-27E2-ADF6-D1C720BE65BC}"/>
                </a:ext>
              </a:extLst>
            </p:cNvPr>
            <p:cNvSpPr/>
            <p:nvPr/>
          </p:nvSpPr>
          <p:spPr bwMode="auto">
            <a:xfrm>
              <a:off x="3175" y="6254750"/>
              <a:ext cx="12188825" cy="638175"/>
            </a:xfrm>
            <a:custGeom>
              <a:avLst/>
              <a:gdLst>
                <a:gd name="T0" fmla="*/ 1699 w 3839"/>
                <a:gd name="T1" fmla="*/ 106 h 164"/>
                <a:gd name="T2" fmla="*/ 2299 w 3839"/>
                <a:gd name="T3" fmla="*/ 11 h 164"/>
                <a:gd name="T4" fmla="*/ 2772 w 3839"/>
                <a:gd name="T5" fmla="*/ 64 h 164"/>
                <a:gd name="T6" fmla="*/ 3139 w 3839"/>
                <a:gd name="T7" fmla="*/ 99 h 164"/>
                <a:gd name="T8" fmla="*/ 3494 w 3839"/>
                <a:gd name="T9" fmla="*/ 66 h 164"/>
                <a:gd name="T10" fmla="*/ 3818 w 3839"/>
                <a:gd name="T11" fmla="*/ 111 h 164"/>
                <a:gd name="T12" fmla="*/ 3830 w 3839"/>
                <a:gd name="T13" fmla="*/ 163 h 164"/>
                <a:gd name="T14" fmla="*/ 3662 w 3839"/>
                <a:gd name="T15" fmla="*/ 157 h 164"/>
                <a:gd name="T16" fmla="*/ 3649 w 3839"/>
                <a:gd name="T17" fmla="*/ 163 h 164"/>
                <a:gd name="T18" fmla="*/ 3586 w 3839"/>
                <a:gd name="T19" fmla="*/ 163 h 164"/>
                <a:gd name="T20" fmla="*/ 3526 w 3839"/>
                <a:gd name="T21" fmla="*/ 155 h 164"/>
                <a:gd name="T22" fmla="*/ 3506 w 3839"/>
                <a:gd name="T23" fmla="*/ 163 h 164"/>
                <a:gd name="T24" fmla="*/ 3471 w 3839"/>
                <a:gd name="T25" fmla="*/ 163 h 164"/>
                <a:gd name="T26" fmla="*/ 3339 w 3839"/>
                <a:gd name="T27" fmla="*/ 163 h 164"/>
                <a:gd name="T28" fmla="*/ 3305 w 3839"/>
                <a:gd name="T29" fmla="*/ 163 h 164"/>
                <a:gd name="T30" fmla="*/ 3285 w 3839"/>
                <a:gd name="T31" fmla="*/ 155 h 164"/>
                <a:gd name="T32" fmla="*/ 3225 w 3839"/>
                <a:gd name="T33" fmla="*/ 163 h 164"/>
                <a:gd name="T34" fmla="*/ 3186 w 3839"/>
                <a:gd name="T35" fmla="*/ 161 h 164"/>
                <a:gd name="T36" fmla="*/ 3150 w 3839"/>
                <a:gd name="T37" fmla="*/ 163 h 164"/>
                <a:gd name="T38" fmla="*/ 3137 w 3839"/>
                <a:gd name="T39" fmla="*/ 162 h 164"/>
                <a:gd name="T40" fmla="*/ 2912 w 3839"/>
                <a:gd name="T41" fmla="*/ 163 h 164"/>
                <a:gd name="T42" fmla="*/ 2893 w 3839"/>
                <a:gd name="T43" fmla="*/ 157 h 164"/>
                <a:gd name="T44" fmla="*/ 2768 w 3839"/>
                <a:gd name="T45" fmla="*/ 163 h 164"/>
                <a:gd name="T46" fmla="*/ 2750 w 3839"/>
                <a:gd name="T47" fmla="*/ 157 h 164"/>
                <a:gd name="T48" fmla="*/ 2628 w 3839"/>
                <a:gd name="T49" fmla="*/ 163 h 164"/>
                <a:gd name="T50" fmla="*/ 2596 w 3839"/>
                <a:gd name="T51" fmla="*/ 163 h 164"/>
                <a:gd name="T52" fmla="*/ 2513 w 3839"/>
                <a:gd name="T53" fmla="*/ 163 h 164"/>
                <a:gd name="T54" fmla="*/ 2467 w 3839"/>
                <a:gd name="T55" fmla="*/ 156 h 164"/>
                <a:gd name="T56" fmla="*/ 2404 w 3839"/>
                <a:gd name="T57" fmla="*/ 163 h 164"/>
                <a:gd name="T58" fmla="*/ 2372 w 3839"/>
                <a:gd name="T59" fmla="*/ 163 h 164"/>
                <a:gd name="T60" fmla="*/ 2332 w 3839"/>
                <a:gd name="T61" fmla="*/ 160 h 164"/>
                <a:gd name="T62" fmla="*/ 2315 w 3839"/>
                <a:gd name="T63" fmla="*/ 163 h 164"/>
                <a:gd name="T64" fmla="*/ 2232 w 3839"/>
                <a:gd name="T65" fmla="*/ 163 h 164"/>
                <a:gd name="T66" fmla="*/ 0 w 3839"/>
                <a:gd name="T67" fmla="*/ 158 h 164"/>
                <a:gd name="T68" fmla="*/ 0 w 3839"/>
                <a:gd name="T69" fmla="*/ 86 h 164"/>
                <a:gd name="T70" fmla="*/ 22 w 3839"/>
                <a:gd name="T71" fmla="*/ 81 h 164"/>
                <a:gd name="T72" fmla="*/ 0 w 3839"/>
                <a:gd name="T73" fmla="*/ 59 h 164"/>
                <a:gd name="T74" fmla="*/ 63 w 3839"/>
                <a:gd name="T75" fmla="*/ 40 h 164"/>
                <a:gd name="T76" fmla="*/ 98 w 3839"/>
                <a:gd name="T77" fmla="*/ 33 h 164"/>
                <a:gd name="T78" fmla="*/ 124 w 3839"/>
                <a:gd name="T79" fmla="*/ 28 h 164"/>
                <a:gd name="T80" fmla="*/ 133 w 3839"/>
                <a:gd name="T81" fmla="*/ 20 h 164"/>
                <a:gd name="T82" fmla="*/ 177 w 3839"/>
                <a:gd name="T83" fmla="*/ 21 h 164"/>
                <a:gd name="T84" fmla="*/ 199 w 3839"/>
                <a:gd name="T85" fmla="*/ 8 h 164"/>
                <a:gd name="T86" fmla="*/ 431 w 3839"/>
                <a:gd name="T87" fmla="*/ 35 h 164"/>
                <a:gd name="T88" fmla="*/ 780 w 3839"/>
                <a:gd name="T89" fmla="*/ 97 h 164"/>
                <a:gd name="T90" fmla="*/ 831 w 3839"/>
                <a:gd name="T91" fmla="*/ 96 h 164"/>
                <a:gd name="T92" fmla="*/ 892 w 3839"/>
                <a:gd name="T93" fmla="*/ 88 h 164"/>
                <a:gd name="T94" fmla="*/ 953 w 3839"/>
                <a:gd name="T95" fmla="*/ 93 h 164"/>
                <a:gd name="T96" fmla="*/ 996 w 3839"/>
                <a:gd name="T97" fmla="*/ 85 h 164"/>
                <a:gd name="T98" fmla="*/ 1045 w 3839"/>
                <a:gd name="T99" fmla="*/ 89 h 164"/>
                <a:gd name="T100" fmla="*/ 1091 w 3839"/>
                <a:gd name="T101" fmla="*/ 97 h 164"/>
                <a:gd name="T102" fmla="*/ 1140 w 3839"/>
                <a:gd name="T103" fmla="*/ 108 h 164"/>
                <a:gd name="T104" fmla="*/ 1135 w 3839"/>
                <a:gd name="T105" fmla="*/ 118 h 164"/>
                <a:gd name="T106" fmla="*/ 1175 w 3839"/>
                <a:gd name="T107" fmla="*/ 114 h 164"/>
                <a:gd name="T108" fmla="*/ 1191 w 3839"/>
                <a:gd name="T109" fmla="*/ 122 h 164"/>
                <a:gd name="T110" fmla="*/ 1225 w 3839"/>
                <a:gd name="T111" fmla="*/ 120 h 164"/>
                <a:gd name="T112" fmla="*/ 1245 w 3839"/>
                <a:gd name="T113" fmla="*/ 122 h 164"/>
                <a:gd name="T114" fmla="*/ 1485 w 3839"/>
                <a:gd name="T115" fmla="*/ 12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39" h="164">
                  <a:moveTo>
                    <a:pt x="1485" y="120"/>
                  </a:moveTo>
                  <a:cubicBezTo>
                    <a:pt x="1509" y="119"/>
                    <a:pt x="1534" y="120"/>
                    <a:pt x="1559" y="118"/>
                  </a:cubicBezTo>
                  <a:cubicBezTo>
                    <a:pt x="1609" y="119"/>
                    <a:pt x="1654" y="113"/>
                    <a:pt x="1699" y="106"/>
                  </a:cubicBezTo>
                  <a:cubicBezTo>
                    <a:pt x="1777" y="93"/>
                    <a:pt x="1843" y="74"/>
                    <a:pt x="1908" y="53"/>
                  </a:cubicBezTo>
                  <a:cubicBezTo>
                    <a:pt x="1950" y="40"/>
                    <a:pt x="1995" y="28"/>
                    <a:pt x="2044" y="19"/>
                  </a:cubicBezTo>
                  <a:cubicBezTo>
                    <a:pt x="2127" y="3"/>
                    <a:pt x="2212" y="1"/>
                    <a:pt x="2299" y="11"/>
                  </a:cubicBezTo>
                  <a:cubicBezTo>
                    <a:pt x="2353" y="17"/>
                    <a:pt x="2401" y="28"/>
                    <a:pt x="2447" y="40"/>
                  </a:cubicBezTo>
                  <a:cubicBezTo>
                    <a:pt x="2505" y="56"/>
                    <a:pt x="2568" y="61"/>
                    <a:pt x="2637" y="57"/>
                  </a:cubicBezTo>
                  <a:cubicBezTo>
                    <a:pt x="2683" y="55"/>
                    <a:pt x="2729" y="54"/>
                    <a:pt x="2772" y="64"/>
                  </a:cubicBezTo>
                  <a:cubicBezTo>
                    <a:pt x="2801" y="70"/>
                    <a:pt x="2827" y="77"/>
                    <a:pt x="2852" y="86"/>
                  </a:cubicBezTo>
                  <a:cubicBezTo>
                    <a:pt x="2902" y="103"/>
                    <a:pt x="2961" y="113"/>
                    <a:pt x="3028" y="112"/>
                  </a:cubicBezTo>
                  <a:cubicBezTo>
                    <a:pt x="3068" y="112"/>
                    <a:pt x="3104" y="106"/>
                    <a:pt x="3139" y="99"/>
                  </a:cubicBezTo>
                  <a:cubicBezTo>
                    <a:pt x="3180" y="92"/>
                    <a:pt x="3220" y="83"/>
                    <a:pt x="3261" y="75"/>
                  </a:cubicBezTo>
                  <a:cubicBezTo>
                    <a:pt x="3305" y="66"/>
                    <a:pt x="3352" y="62"/>
                    <a:pt x="3401" y="61"/>
                  </a:cubicBezTo>
                  <a:cubicBezTo>
                    <a:pt x="3432" y="60"/>
                    <a:pt x="3464" y="63"/>
                    <a:pt x="3494" y="66"/>
                  </a:cubicBezTo>
                  <a:cubicBezTo>
                    <a:pt x="3534" y="71"/>
                    <a:pt x="3570" y="79"/>
                    <a:pt x="3607" y="87"/>
                  </a:cubicBezTo>
                  <a:cubicBezTo>
                    <a:pt x="3656" y="97"/>
                    <a:pt x="3705" y="108"/>
                    <a:pt x="3761" y="111"/>
                  </a:cubicBezTo>
                  <a:cubicBezTo>
                    <a:pt x="3780" y="112"/>
                    <a:pt x="3799" y="112"/>
                    <a:pt x="3818" y="111"/>
                  </a:cubicBezTo>
                  <a:cubicBezTo>
                    <a:pt x="3824" y="111"/>
                    <a:pt x="3832" y="110"/>
                    <a:pt x="3838" y="112"/>
                  </a:cubicBezTo>
                  <a:cubicBezTo>
                    <a:pt x="3838" y="128"/>
                    <a:pt x="3838" y="144"/>
                    <a:pt x="3839" y="160"/>
                  </a:cubicBezTo>
                  <a:cubicBezTo>
                    <a:pt x="3839" y="163"/>
                    <a:pt x="3837" y="163"/>
                    <a:pt x="3830" y="163"/>
                  </a:cubicBezTo>
                  <a:cubicBezTo>
                    <a:pt x="3778" y="163"/>
                    <a:pt x="3727" y="163"/>
                    <a:pt x="3675" y="163"/>
                  </a:cubicBezTo>
                  <a:cubicBezTo>
                    <a:pt x="3673" y="162"/>
                    <a:pt x="3674" y="162"/>
                    <a:pt x="3674" y="161"/>
                  </a:cubicBezTo>
                  <a:cubicBezTo>
                    <a:pt x="3674" y="158"/>
                    <a:pt x="3668" y="157"/>
                    <a:pt x="3662" y="157"/>
                  </a:cubicBezTo>
                  <a:cubicBezTo>
                    <a:pt x="3656" y="158"/>
                    <a:pt x="3660" y="160"/>
                    <a:pt x="3661" y="161"/>
                  </a:cubicBezTo>
                  <a:cubicBezTo>
                    <a:pt x="3661" y="162"/>
                    <a:pt x="3662" y="163"/>
                    <a:pt x="3661" y="163"/>
                  </a:cubicBezTo>
                  <a:cubicBezTo>
                    <a:pt x="3657" y="163"/>
                    <a:pt x="3653" y="163"/>
                    <a:pt x="3649" y="163"/>
                  </a:cubicBezTo>
                  <a:cubicBezTo>
                    <a:pt x="3633" y="155"/>
                    <a:pt x="3632" y="157"/>
                    <a:pt x="3620" y="163"/>
                  </a:cubicBezTo>
                  <a:cubicBezTo>
                    <a:pt x="3618" y="163"/>
                    <a:pt x="3617" y="163"/>
                    <a:pt x="3615" y="163"/>
                  </a:cubicBezTo>
                  <a:cubicBezTo>
                    <a:pt x="3605" y="161"/>
                    <a:pt x="3596" y="161"/>
                    <a:pt x="3586" y="163"/>
                  </a:cubicBezTo>
                  <a:cubicBezTo>
                    <a:pt x="3569" y="163"/>
                    <a:pt x="3552" y="163"/>
                    <a:pt x="3534" y="163"/>
                  </a:cubicBezTo>
                  <a:cubicBezTo>
                    <a:pt x="3532" y="162"/>
                    <a:pt x="3535" y="160"/>
                    <a:pt x="3535" y="159"/>
                  </a:cubicBezTo>
                  <a:cubicBezTo>
                    <a:pt x="3535" y="157"/>
                    <a:pt x="3532" y="155"/>
                    <a:pt x="3526" y="155"/>
                  </a:cubicBezTo>
                  <a:cubicBezTo>
                    <a:pt x="3520" y="155"/>
                    <a:pt x="3516" y="157"/>
                    <a:pt x="3517" y="159"/>
                  </a:cubicBezTo>
                  <a:cubicBezTo>
                    <a:pt x="3517" y="160"/>
                    <a:pt x="3519" y="162"/>
                    <a:pt x="3517" y="163"/>
                  </a:cubicBezTo>
                  <a:cubicBezTo>
                    <a:pt x="3513" y="163"/>
                    <a:pt x="3509" y="163"/>
                    <a:pt x="3506" y="163"/>
                  </a:cubicBezTo>
                  <a:cubicBezTo>
                    <a:pt x="3494" y="158"/>
                    <a:pt x="3491" y="157"/>
                    <a:pt x="3482" y="161"/>
                  </a:cubicBezTo>
                  <a:cubicBezTo>
                    <a:pt x="3481" y="162"/>
                    <a:pt x="3479" y="163"/>
                    <a:pt x="3477" y="163"/>
                  </a:cubicBezTo>
                  <a:cubicBezTo>
                    <a:pt x="3475" y="163"/>
                    <a:pt x="3473" y="163"/>
                    <a:pt x="3471" y="163"/>
                  </a:cubicBezTo>
                  <a:cubicBezTo>
                    <a:pt x="3463" y="161"/>
                    <a:pt x="3454" y="161"/>
                    <a:pt x="3445" y="163"/>
                  </a:cubicBezTo>
                  <a:cubicBezTo>
                    <a:pt x="3419" y="163"/>
                    <a:pt x="3392" y="163"/>
                    <a:pt x="3365" y="163"/>
                  </a:cubicBezTo>
                  <a:cubicBezTo>
                    <a:pt x="3356" y="161"/>
                    <a:pt x="3348" y="161"/>
                    <a:pt x="3339" y="163"/>
                  </a:cubicBezTo>
                  <a:cubicBezTo>
                    <a:pt x="3337" y="163"/>
                    <a:pt x="3335" y="163"/>
                    <a:pt x="3334" y="163"/>
                  </a:cubicBezTo>
                  <a:cubicBezTo>
                    <a:pt x="3332" y="163"/>
                    <a:pt x="3334" y="163"/>
                    <a:pt x="3333" y="163"/>
                  </a:cubicBezTo>
                  <a:cubicBezTo>
                    <a:pt x="3318" y="157"/>
                    <a:pt x="3317" y="157"/>
                    <a:pt x="3305" y="163"/>
                  </a:cubicBezTo>
                  <a:cubicBezTo>
                    <a:pt x="3301" y="163"/>
                    <a:pt x="3297" y="163"/>
                    <a:pt x="3293" y="163"/>
                  </a:cubicBezTo>
                  <a:cubicBezTo>
                    <a:pt x="3291" y="162"/>
                    <a:pt x="3294" y="160"/>
                    <a:pt x="3294" y="159"/>
                  </a:cubicBezTo>
                  <a:cubicBezTo>
                    <a:pt x="3294" y="157"/>
                    <a:pt x="3291" y="155"/>
                    <a:pt x="3285" y="155"/>
                  </a:cubicBezTo>
                  <a:cubicBezTo>
                    <a:pt x="3279" y="155"/>
                    <a:pt x="3275" y="157"/>
                    <a:pt x="3276" y="159"/>
                  </a:cubicBezTo>
                  <a:cubicBezTo>
                    <a:pt x="3276" y="160"/>
                    <a:pt x="3278" y="162"/>
                    <a:pt x="3276" y="163"/>
                  </a:cubicBezTo>
                  <a:cubicBezTo>
                    <a:pt x="3259" y="163"/>
                    <a:pt x="3242" y="163"/>
                    <a:pt x="3225" y="163"/>
                  </a:cubicBezTo>
                  <a:cubicBezTo>
                    <a:pt x="3215" y="161"/>
                    <a:pt x="3205" y="161"/>
                    <a:pt x="3196" y="163"/>
                  </a:cubicBezTo>
                  <a:cubicBezTo>
                    <a:pt x="3194" y="163"/>
                    <a:pt x="3192" y="163"/>
                    <a:pt x="3190" y="163"/>
                  </a:cubicBezTo>
                  <a:cubicBezTo>
                    <a:pt x="3188" y="163"/>
                    <a:pt x="3187" y="162"/>
                    <a:pt x="3186" y="161"/>
                  </a:cubicBezTo>
                  <a:cubicBezTo>
                    <a:pt x="3178" y="157"/>
                    <a:pt x="3174" y="157"/>
                    <a:pt x="3166" y="161"/>
                  </a:cubicBezTo>
                  <a:cubicBezTo>
                    <a:pt x="3165" y="162"/>
                    <a:pt x="3163" y="163"/>
                    <a:pt x="3161" y="163"/>
                  </a:cubicBezTo>
                  <a:cubicBezTo>
                    <a:pt x="3158" y="163"/>
                    <a:pt x="3154" y="163"/>
                    <a:pt x="3150" y="163"/>
                  </a:cubicBezTo>
                  <a:cubicBezTo>
                    <a:pt x="3149" y="163"/>
                    <a:pt x="3149" y="162"/>
                    <a:pt x="3149" y="162"/>
                  </a:cubicBezTo>
                  <a:cubicBezTo>
                    <a:pt x="3149" y="160"/>
                    <a:pt x="3154" y="158"/>
                    <a:pt x="3147" y="157"/>
                  </a:cubicBezTo>
                  <a:cubicBezTo>
                    <a:pt x="3140" y="157"/>
                    <a:pt x="3135" y="159"/>
                    <a:pt x="3137" y="162"/>
                  </a:cubicBezTo>
                  <a:cubicBezTo>
                    <a:pt x="3137" y="162"/>
                    <a:pt x="3136" y="163"/>
                    <a:pt x="3136" y="163"/>
                  </a:cubicBezTo>
                  <a:cubicBezTo>
                    <a:pt x="3071" y="163"/>
                    <a:pt x="3006" y="163"/>
                    <a:pt x="2941" y="163"/>
                  </a:cubicBezTo>
                  <a:cubicBezTo>
                    <a:pt x="2926" y="159"/>
                    <a:pt x="2926" y="159"/>
                    <a:pt x="2912" y="163"/>
                  </a:cubicBezTo>
                  <a:cubicBezTo>
                    <a:pt x="2910" y="163"/>
                    <a:pt x="2908" y="163"/>
                    <a:pt x="2906" y="163"/>
                  </a:cubicBezTo>
                  <a:cubicBezTo>
                    <a:pt x="2905" y="163"/>
                    <a:pt x="2905" y="163"/>
                    <a:pt x="2904" y="162"/>
                  </a:cubicBezTo>
                  <a:cubicBezTo>
                    <a:pt x="2901" y="161"/>
                    <a:pt x="2902" y="157"/>
                    <a:pt x="2893" y="157"/>
                  </a:cubicBezTo>
                  <a:cubicBezTo>
                    <a:pt x="2882" y="157"/>
                    <a:pt x="2884" y="161"/>
                    <a:pt x="2880" y="163"/>
                  </a:cubicBezTo>
                  <a:cubicBezTo>
                    <a:pt x="2853" y="163"/>
                    <a:pt x="2825" y="163"/>
                    <a:pt x="2797" y="163"/>
                  </a:cubicBezTo>
                  <a:cubicBezTo>
                    <a:pt x="2784" y="159"/>
                    <a:pt x="2784" y="159"/>
                    <a:pt x="2768" y="163"/>
                  </a:cubicBezTo>
                  <a:cubicBezTo>
                    <a:pt x="2766" y="163"/>
                    <a:pt x="2765" y="163"/>
                    <a:pt x="2763" y="163"/>
                  </a:cubicBezTo>
                  <a:cubicBezTo>
                    <a:pt x="2762" y="163"/>
                    <a:pt x="2762" y="163"/>
                    <a:pt x="2762" y="163"/>
                  </a:cubicBezTo>
                  <a:cubicBezTo>
                    <a:pt x="2759" y="160"/>
                    <a:pt x="2761" y="156"/>
                    <a:pt x="2750" y="157"/>
                  </a:cubicBezTo>
                  <a:cubicBezTo>
                    <a:pt x="2738" y="157"/>
                    <a:pt x="2744" y="161"/>
                    <a:pt x="2740" y="163"/>
                  </a:cubicBezTo>
                  <a:cubicBezTo>
                    <a:pt x="2712" y="163"/>
                    <a:pt x="2684" y="163"/>
                    <a:pt x="2657" y="163"/>
                  </a:cubicBezTo>
                  <a:cubicBezTo>
                    <a:pt x="2642" y="157"/>
                    <a:pt x="2642" y="157"/>
                    <a:pt x="2628" y="163"/>
                  </a:cubicBezTo>
                  <a:cubicBezTo>
                    <a:pt x="2625" y="163"/>
                    <a:pt x="2622" y="163"/>
                    <a:pt x="2619" y="163"/>
                  </a:cubicBezTo>
                  <a:cubicBezTo>
                    <a:pt x="2616" y="161"/>
                    <a:pt x="2620" y="156"/>
                    <a:pt x="2608" y="156"/>
                  </a:cubicBezTo>
                  <a:cubicBezTo>
                    <a:pt x="2595" y="156"/>
                    <a:pt x="2600" y="161"/>
                    <a:pt x="2596" y="163"/>
                  </a:cubicBezTo>
                  <a:cubicBezTo>
                    <a:pt x="2579" y="163"/>
                    <a:pt x="2562" y="163"/>
                    <a:pt x="2545" y="163"/>
                  </a:cubicBezTo>
                  <a:cubicBezTo>
                    <a:pt x="2537" y="161"/>
                    <a:pt x="2529" y="161"/>
                    <a:pt x="2522" y="163"/>
                  </a:cubicBezTo>
                  <a:cubicBezTo>
                    <a:pt x="2519" y="163"/>
                    <a:pt x="2516" y="163"/>
                    <a:pt x="2513" y="163"/>
                  </a:cubicBezTo>
                  <a:cubicBezTo>
                    <a:pt x="2501" y="157"/>
                    <a:pt x="2501" y="157"/>
                    <a:pt x="2484" y="163"/>
                  </a:cubicBezTo>
                  <a:cubicBezTo>
                    <a:pt x="2482" y="163"/>
                    <a:pt x="2479" y="163"/>
                    <a:pt x="2476" y="163"/>
                  </a:cubicBezTo>
                  <a:cubicBezTo>
                    <a:pt x="2474" y="161"/>
                    <a:pt x="2480" y="156"/>
                    <a:pt x="2467" y="156"/>
                  </a:cubicBezTo>
                  <a:cubicBezTo>
                    <a:pt x="2454" y="155"/>
                    <a:pt x="2459" y="160"/>
                    <a:pt x="2456" y="163"/>
                  </a:cubicBezTo>
                  <a:cubicBezTo>
                    <a:pt x="2456" y="163"/>
                    <a:pt x="2456" y="163"/>
                    <a:pt x="2456" y="163"/>
                  </a:cubicBezTo>
                  <a:cubicBezTo>
                    <a:pt x="2438" y="163"/>
                    <a:pt x="2421" y="163"/>
                    <a:pt x="2404" y="163"/>
                  </a:cubicBezTo>
                  <a:cubicBezTo>
                    <a:pt x="2395" y="161"/>
                    <a:pt x="2387" y="161"/>
                    <a:pt x="2378" y="163"/>
                  </a:cubicBezTo>
                  <a:cubicBezTo>
                    <a:pt x="2376" y="163"/>
                    <a:pt x="2374" y="163"/>
                    <a:pt x="2373" y="163"/>
                  </a:cubicBezTo>
                  <a:cubicBezTo>
                    <a:pt x="2371" y="163"/>
                    <a:pt x="2373" y="164"/>
                    <a:pt x="2372" y="163"/>
                  </a:cubicBezTo>
                  <a:cubicBezTo>
                    <a:pt x="2359" y="157"/>
                    <a:pt x="2357" y="157"/>
                    <a:pt x="2344" y="163"/>
                  </a:cubicBezTo>
                  <a:cubicBezTo>
                    <a:pt x="2340" y="163"/>
                    <a:pt x="2336" y="163"/>
                    <a:pt x="2332" y="163"/>
                  </a:cubicBezTo>
                  <a:cubicBezTo>
                    <a:pt x="2331" y="162"/>
                    <a:pt x="2332" y="161"/>
                    <a:pt x="2332" y="160"/>
                  </a:cubicBezTo>
                  <a:cubicBezTo>
                    <a:pt x="2333" y="158"/>
                    <a:pt x="2333" y="156"/>
                    <a:pt x="2326" y="156"/>
                  </a:cubicBezTo>
                  <a:cubicBezTo>
                    <a:pt x="2319" y="155"/>
                    <a:pt x="2315" y="157"/>
                    <a:pt x="2315" y="160"/>
                  </a:cubicBezTo>
                  <a:cubicBezTo>
                    <a:pt x="2316" y="161"/>
                    <a:pt x="2317" y="162"/>
                    <a:pt x="2315" y="163"/>
                  </a:cubicBezTo>
                  <a:cubicBezTo>
                    <a:pt x="2298" y="163"/>
                    <a:pt x="2281" y="163"/>
                    <a:pt x="2264" y="163"/>
                  </a:cubicBezTo>
                  <a:cubicBezTo>
                    <a:pt x="2254" y="160"/>
                    <a:pt x="2244" y="161"/>
                    <a:pt x="2235" y="163"/>
                  </a:cubicBezTo>
                  <a:cubicBezTo>
                    <a:pt x="2234" y="163"/>
                    <a:pt x="2233" y="163"/>
                    <a:pt x="2232" y="163"/>
                  </a:cubicBezTo>
                  <a:cubicBezTo>
                    <a:pt x="2222" y="161"/>
                    <a:pt x="2213" y="161"/>
                    <a:pt x="2203" y="163"/>
                  </a:cubicBezTo>
                  <a:cubicBezTo>
                    <a:pt x="1473" y="163"/>
                    <a:pt x="743" y="163"/>
                    <a:pt x="13" y="163"/>
                  </a:cubicBezTo>
                  <a:cubicBezTo>
                    <a:pt x="2" y="163"/>
                    <a:pt x="0" y="162"/>
                    <a:pt x="0" y="158"/>
                  </a:cubicBezTo>
                  <a:cubicBezTo>
                    <a:pt x="1" y="139"/>
                    <a:pt x="0" y="120"/>
                    <a:pt x="0" y="101"/>
                  </a:cubicBezTo>
                  <a:cubicBezTo>
                    <a:pt x="19" y="96"/>
                    <a:pt x="19" y="96"/>
                    <a:pt x="0" y="90"/>
                  </a:cubicBezTo>
                  <a:cubicBezTo>
                    <a:pt x="0" y="89"/>
                    <a:pt x="0" y="87"/>
                    <a:pt x="0" y="86"/>
                  </a:cubicBezTo>
                  <a:cubicBezTo>
                    <a:pt x="5" y="85"/>
                    <a:pt x="8" y="86"/>
                    <a:pt x="12" y="87"/>
                  </a:cubicBezTo>
                  <a:cubicBezTo>
                    <a:pt x="16" y="87"/>
                    <a:pt x="19" y="87"/>
                    <a:pt x="22" y="85"/>
                  </a:cubicBezTo>
                  <a:cubicBezTo>
                    <a:pt x="24" y="84"/>
                    <a:pt x="24" y="82"/>
                    <a:pt x="22" y="81"/>
                  </a:cubicBezTo>
                  <a:cubicBezTo>
                    <a:pt x="19" y="80"/>
                    <a:pt x="16" y="80"/>
                    <a:pt x="12" y="80"/>
                  </a:cubicBezTo>
                  <a:cubicBezTo>
                    <a:pt x="8" y="80"/>
                    <a:pt x="5" y="82"/>
                    <a:pt x="0" y="81"/>
                  </a:cubicBezTo>
                  <a:cubicBezTo>
                    <a:pt x="0" y="74"/>
                    <a:pt x="0" y="66"/>
                    <a:pt x="0" y="59"/>
                  </a:cubicBezTo>
                  <a:cubicBezTo>
                    <a:pt x="11" y="56"/>
                    <a:pt x="13" y="51"/>
                    <a:pt x="21" y="49"/>
                  </a:cubicBezTo>
                  <a:cubicBezTo>
                    <a:pt x="24" y="48"/>
                    <a:pt x="28" y="47"/>
                    <a:pt x="31" y="47"/>
                  </a:cubicBezTo>
                  <a:cubicBezTo>
                    <a:pt x="50" y="50"/>
                    <a:pt x="57" y="45"/>
                    <a:pt x="63" y="40"/>
                  </a:cubicBezTo>
                  <a:cubicBezTo>
                    <a:pt x="65" y="39"/>
                    <a:pt x="68" y="38"/>
                    <a:pt x="71" y="37"/>
                  </a:cubicBezTo>
                  <a:cubicBezTo>
                    <a:pt x="75" y="37"/>
                    <a:pt x="78" y="38"/>
                    <a:pt x="81" y="38"/>
                  </a:cubicBezTo>
                  <a:cubicBezTo>
                    <a:pt x="95" y="39"/>
                    <a:pt x="98" y="39"/>
                    <a:pt x="98" y="33"/>
                  </a:cubicBezTo>
                  <a:cubicBezTo>
                    <a:pt x="98" y="31"/>
                    <a:pt x="100" y="29"/>
                    <a:pt x="103" y="27"/>
                  </a:cubicBezTo>
                  <a:cubicBezTo>
                    <a:pt x="105" y="26"/>
                    <a:pt x="108" y="25"/>
                    <a:pt x="112" y="25"/>
                  </a:cubicBezTo>
                  <a:cubicBezTo>
                    <a:pt x="118" y="25"/>
                    <a:pt x="120" y="27"/>
                    <a:pt x="124" y="28"/>
                  </a:cubicBezTo>
                  <a:cubicBezTo>
                    <a:pt x="127" y="30"/>
                    <a:pt x="131" y="31"/>
                    <a:pt x="137" y="30"/>
                  </a:cubicBezTo>
                  <a:cubicBezTo>
                    <a:pt x="142" y="28"/>
                    <a:pt x="142" y="26"/>
                    <a:pt x="139" y="24"/>
                  </a:cubicBezTo>
                  <a:cubicBezTo>
                    <a:pt x="136" y="23"/>
                    <a:pt x="133" y="22"/>
                    <a:pt x="133" y="20"/>
                  </a:cubicBezTo>
                  <a:cubicBezTo>
                    <a:pt x="137" y="16"/>
                    <a:pt x="146" y="16"/>
                    <a:pt x="154" y="15"/>
                  </a:cubicBezTo>
                  <a:cubicBezTo>
                    <a:pt x="161" y="15"/>
                    <a:pt x="163" y="16"/>
                    <a:pt x="166" y="18"/>
                  </a:cubicBezTo>
                  <a:cubicBezTo>
                    <a:pt x="168" y="20"/>
                    <a:pt x="171" y="22"/>
                    <a:pt x="177" y="21"/>
                  </a:cubicBezTo>
                  <a:cubicBezTo>
                    <a:pt x="182" y="20"/>
                    <a:pt x="184" y="18"/>
                    <a:pt x="183" y="16"/>
                  </a:cubicBezTo>
                  <a:cubicBezTo>
                    <a:pt x="182" y="14"/>
                    <a:pt x="180" y="12"/>
                    <a:pt x="182" y="11"/>
                  </a:cubicBezTo>
                  <a:cubicBezTo>
                    <a:pt x="186" y="8"/>
                    <a:pt x="192" y="8"/>
                    <a:pt x="199" y="8"/>
                  </a:cubicBezTo>
                  <a:cubicBezTo>
                    <a:pt x="214" y="12"/>
                    <a:pt x="223" y="8"/>
                    <a:pt x="233" y="4"/>
                  </a:cubicBezTo>
                  <a:cubicBezTo>
                    <a:pt x="265" y="0"/>
                    <a:pt x="297" y="1"/>
                    <a:pt x="329" y="5"/>
                  </a:cubicBezTo>
                  <a:cubicBezTo>
                    <a:pt x="371" y="11"/>
                    <a:pt x="402" y="22"/>
                    <a:pt x="431" y="35"/>
                  </a:cubicBezTo>
                  <a:cubicBezTo>
                    <a:pt x="458" y="47"/>
                    <a:pt x="483" y="60"/>
                    <a:pt x="513" y="71"/>
                  </a:cubicBezTo>
                  <a:cubicBezTo>
                    <a:pt x="556" y="87"/>
                    <a:pt x="605" y="98"/>
                    <a:pt x="664" y="101"/>
                  </a:cubicBezTo>
                  <a:cubicBezTo>
                    <a:pt x="703" y="103"/>
                    <a:pt x="742" y="102"/>
                    <a:pt x="780" y="97"/>
                  </a:cubicBezTo>
                  <a:cubicBezTo>
                    <a:pt x="787" y="96"/>
                    <a:pt x="794" y="95"/>
                    <a:pt x="802" y="96"/>
                  </a:cubicBezTo>
                  <a:cubicBezTo>
                    <a:pt x="808" y="98"/>
                    <a:pt x="814" y="100"/>
                    <a:pt x="820" y="96"/>
                  </a:cubicBezTo>
                  <a:cubicBezTo>
                    <a:pt x="823" y="94"/>
                    <a:pt x="827" y="95"/>
                    <a:pt x="831" y="96"/>
                  </a:cubicBezTo>
                  <a:cubicBezTo>
                    <a:pt x="848" y="99"/>
                    <a:pt x="850" y="99"/>
                    <a:pt x="857" y="92"/>
                  </a:cubicBezTo>
                  <a:cubicBezTo>
                    <a:pt x="858" y="92"/>
                    <a:pt x="860" y="91"/>
                    <a:pt x="861" y="92"/>
                  </a:cubicBezTo>
                  <a:cubicBezTo>
                    <a:pt x="875" y="95"/>
                    <a:pt x="884" y="92"/>
                    <a:pt x="892" y="88"/>
                  </a:cubicBezTo>
                  <a:cubicBezTo>
                    <a:pt x="903" y="86"/>
                    <a:pt x="914" y="85"/>
                    <a:pt x="925" y="85"/>
                  </a:cubicBezTo>
                  <a:cubicBezTo>
                    <a:pt x="934" y="85"/>
                    <a:pt x="940" y="86"/>
                    <a:pt x="943" y="90"/>
                  </a:cubicBezTo>
                  <a:cubicBezTo>
                    <a:pt x="944" y="92"/>
                    <a:pt x="947" y="94"/>
                    <a:pt x="953" y="93"/>
                  </a:cubicBezTo>
                  <a:cubicBezTo>
                    <a:pt x="959" y="93"/>
                    <a:pt x="961" y="91"/>
                    <a:pt x="961" y="89"/>
                  </a:cubicBezTo>
                  <a:cubicBezTo>
                    <a:pt x="962" y="85"/>
                    <a:pt x="967" y="84"/>
                    <a:pt x="975" y="86"/>
                  </a:cubicBezTo>
                  <a:cubicBezTo>
                    <a:pt x="983" y="88"/>
                    <a:pt x="990" y="86"/>
                    <a:pt x="996" y="85"/>
                  </a:cubicBezTo>
                  <a:cubicBezTo>
                    <a:pt x="1003" y="84"/>
                    <a:pt x="1009" y="84"/>
                    <a:pt x="1015" y="86"/>
                  </a:cubicBezTo>
                  <a:cubicBezTo>
                    <a:pt x="1016" y="86"/>
                    <a:pt x="1017" y="86"/>
                    <a:pt x="1017" y="87"/>
                  </a:cubicBezTo>
                  <a:cubicBezTo>
                    <a:pt x="1026" y="95"/>
                    <a:pt x="1026" y="95"/>
                    <a:pt x="1045" y="89"/>
                  </a:cubicBezTo>
                  <a:cubicBezTo>
                    <a:pt x="1052" y="89"/>
                    <a:pt x="1058" y="90"/>
                    <a:pt x="1062" y="92"/>
                  </a:cubicBezTo>
                  <a:cubicBezTo>
                    <a:pt x="1063" y="92"/>
                    <a:pt x="1064" y="92"/>
                    <a:pt x="1064" y="93"/>
                  </a:cubicBezTo>
                  <a:cubicBezTo>
                    <a:pt x="1070" y="101"/>
                    <a:pt x="1070" y="101"/>
                    <a:pt x="1091" y="97"/>
                  </a:cubicBezTo>
                  <a:cubicBezTo>
                    <a:pt x="1099" y="97"/>
                    <a:pt x="1104" y="98"/>
                    <a:pt x="1109" y="101"/>
                  </a:cubicBezTo>
                  <a:cubicBezTo>
                    <a:pt x="1112" y="107"/>
                    <a:pt x="1122" y="107"/>
                    <a:pt x="1134" y="106"/>
                  </a:cubicBezTo>
                  <a:cubicBezTo>
                    <a:pt x="1137" y="106"/>
                    <a:pt x="1139" y="107"/>
                    <a:pt x="1140" y="108"/>
                  </a:cubicBezTo>
                  <a:cubicBezTo>
                    <a:pt x="1141" y="110"/>
                    <a:pt x="1135" y="111"/>
                    <a:pt x="1132" y="112"/>
                  </a:cubicBezTo>
                  <a:cubicBezTo>
                    <a:pt x="1129" y="113"/>
                    <a:pt x="1126" y="114"/>
                    <a:pt x="1129" y="116"/>
                  </a:cubicBezTo>
                  <a:cubicBezTo>
                    <a:pt x="1130" y="117"/>
                    <a:pt x="1132" y="118"/>
                    <a:pt x="1135" y="118"/>
                  </a:cubicBezTo>
                  <a:cubicBezTo>
                    <a:pt x="1140" y="118"/>
                    <a:pt x="1143" y="117"/>
                    <a:pt x="1145" y="116"/>
                  </a:cubicBezTo>
                  <a:cubicBezTo>
                    <a:pt x="1148" y="112"/>
                    <a:pt x="1151" y="110"/>
                    <a:pt x="1161" y="111"/>
                  </a:cubicBezTo>
                  <a:cubicBezTo>
                    <a:pt x="1166" y="112"/>
                    <a:pt x="1172" y="112"/>
                    <a:pt x="1175" y="114"/>
                  </a:cubicBezTo>
                  <a:cubicBezTo>
                    <a:pt x="1177" y="116"/>
                    <a:pt x="1175" y="118"/>
                    <a:pt x="1174" y="119"/>
                  </a:cubicBezTo>
                  <a:cubicBezTo>
                    <a:pt x="1172" y="121"/>
                    <a:pt x="1173" y="123"/>
                    <a:pt x="1178" y="124"/>
                  </a:cubicBezTo>
                  <a:cubicBezTo>
                    <a:pt x="1184" y="125"/>
                    <a:pt x="1189" y="124"/>
                    <a:pt x="1191" y="122"/>
                  </a:cubicBezTo>
                  <a:cubicBezTo>
                    <a:pt x="1193" y="120"/>
                    <a:pt x="1193" y="119"/>
                    <a:pt x="1197" y="118"/>
                  </a:cubicBezTo>
                  <a:cubicBezTo>
                    <a:pt x="1207" y="117"/>
                    <a:pt x="1216" y="118"/>
                    <a:pt x="1224" y="120"/>
                  </a:cubicBezTo>
                  <a:cubicBezTo>
                    <a:pt x="1225" y="120"/>
                    <a:pt x="1225" y="120"/>
                    <a:pt x="1225" y="120"/>
                  </a:cubicBezTo>
                  <a:cubicBezTo>
                    <a:pt x="1229" y="122"/>
                    <a:pt x="1219" y="124"/>
                    <a:pt x="1226" y="125"/>
                  </a:cubicBezTo>
                  <a:cubicBezTo>
                    <a:pt x="1232" y="126"/>
                    <a:pt x="1234" y="124"/>
                    <a:pt x="1237" y="123"/>
                  </a:cubicBezTo>
                  <a:cubicBezTo>
                    <a:pt x="1239" y="122"/>
                    <a:pt x="1243" y="121"/>
                    <a:pt x="1245" y="122"/>
                  </a:cubicBezTo>
                  <a:cubicBezTo>
                    <a:pt x="1257" y="126"/>
                    <a:pt x="1269" y="123"/>
                    <a:pt x="1281" y="122"/>
                  </a:cubicBezTo>
                  <a:cubicBezTo>
                    <a:pt x="1313" y="122"/>
                    <a:pt x="1345" y="124"/>
                    <a:pt x="1376" y="123"/>
                  </a:cubicBezTo>
                  <a:cubicBezTo>
                    <a:pt x="1413" y="122"/>
                    <a:pt x="1449" y="122"/>
                    <a:pt x="1485" y="120"/>
                  </a:cubicBezTo>
                  <a:close/>
                </a:path>
              </a:pathLst>
            </a:custGeom>
            <a:solidFill>
              <a:srgbClr val="FFD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35">
              <a:extLst>
                <a:ext uri="{FF2B5EF4-FFF2-40B4-BE49-F238E27FC236}">
                  <a16:creationId xmlns:a16="http://schemas.microsoft.com/office/drawing/2014/main" id="{DC56CC51-ACC0-5CA0-409F-A09887DCAEC3}"/>
                </a:ext>
              </a:extLst>
            </p:cNvPr>
            <p:cNvSpPr/>
            <p:nvPr/>
          </p:nvSpPr>
          <p:spPr bwMode="auto">
            <a:xfrm>
              <a:off x="4953000" y="6208713"/>
              <a:ext cx="7235825" cy="525462"/>
            </a:xfrm>
            <a:custGeom>
              <a:avLst/>
              <a:gdLst>
                <a:gd name="T0" fmla="*/ 2279 w 2279"/>
                <a:gd name="T1" fmla="*/ 124 h 135"/>
                <a:gd name="T2" fmla="*/ 2141 w 2279"/>
                <a:gd name="T3" fmla="*/ 118 h 135"/>
                <a:gd name="T4" fmla="*/ 1972 w 2279"/>
                <a:gd name="T5" fmla="*/ 86 h 135"/>
                <a:gd name="T6" fmla="*/ 1847 w 2279"/>
                <a:gd name="T7" fmla="*/ 74 h 135"/>
                <a:gd name="T8" fmla="*/ 1721 w 2279"/>
                <a:gd name="T9" fmla="*/ 86 h 135"/>
                <a:gd name="T10" fmla="*/ 1568 w 2279"/>
                <a:gd name="T11" fmla="*/ 115 h 135"/>
                <a:gd name="T12" fmla="*/ 1284 w 2279"/>
                <a:gd name="T13" fmla="*/ 97 h 135"/>
                <a:gd name="T14" fmla="*/ 1197 w 2279"/>
                <a:gd name="T15" fmla="*/ 75 h 135"/>
                <a:gd name="T16" fmla="*/ 1076 w 2279"/>
                <a:gd name="T17" fmla="*/ 71 h 135"/>
                <a:gd name="T18" fmla="*/ 885 w 2279"/>
                <a:gd name="T19" fmla="*/ 54 h 135"/>
                <a:gd name="T20" fmla="*/ 729 w 2279"/>
                <a:gd name="T21" fmla="*/ 23 h 135"/>
                <a:gd name="T22" fmla="*/ 446 w 2279"/>
                <a:gd name="T23" fmla="*/ 41 h 135"/>
                <a:gd name="T24" fmla="*/ 286 w 2279"/>
                <a:gd name="T25" fmla="*/ 86 h 135"/>
                <a:gd name="T26" fmla="*/ 44 w 2279"/>
                <a:gd name="T27" fmla="*/ 131 h 135"/>
                <a:gd name="T28" fmla="*/ 0 w 2279"/>
                <a:gd name="T29" fmla="*/ 130 h 135"/>
                <a:gd name="T30" fmla="*/ 319 w 2279"/>
                <a:gd name="T31" fmla="*/ 64 h 135"/>
                <a:gd name="T32" fmla="*/ 510 w 2279"/>
                <a:gd name="T33" fmla="*/ 15 h 135"/>
                <a:gd name="T34" fmla="*/ 822 w 2279"/>
                <a:gd name="T35" fmla="*/ 24 h 135"/>
                <a:gd name="T36" fmla="*/ 903 w 2279"/>
                <a:gd name="T37" fmla="*/ 44 h 135"/>
                <a:gd name="T38" fmla="*/ 1079 w 2279"/>
                <a:gd name="T39" fmla="*/ 58 h 135"/>
                <a:gd name="T40" fmla="*/ 1291 w 2279"/>
                <a:gd name="T41" fmla="*/ 84 h 135"/>
                <a:gd name="T42" fmla="*/ 1394 w 2279"/>
                <a:gd name="T43" fmla="*/ 109 h 135"/>
                <a:gd name="T44" fmla="*/ 1558 w 2279"/>
                <a:gd name="T45" fmla="*/ 103 h 135"/>
                <a:gd name="T46" fmla="*/ 1709 w 2279"/>
                <a:gd name="T47" fmla="*/ 74 h 135"/>
                <a:gd name="T48" fmla="*/ 1920 w 2279"/>
                <a:gd name="T49" fmla="*/ 66 h 135"/>
                <a:gd name="T50" fmla="*/ 2030 w 2279"/>
                <a:gd name="T51" fmla="*/ 83 h 135"/>
                <a:gd name="T52" fmla="*/ 2156 w 2279"/>
                <a:gd name="T53" fmla="*/ 107 h 135"/>
                <a:gd name="T54" fmla="*/ 2279 w 2279"/>
                <a:gd name="T55" fmla="*/ 110 h 135"/>
                <a:gd name="T56" fmla="*/ 2279 w 2279"/>
                <a:gd name="T57" fmla="*/ 1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9" h="135">
                  <a:moveTo>
                    <a:pt x="2279" y="124"/>
                  </a:moveTo>
                  <a:cubicBezTo>
                    <a:pt x="2232" y="128"/>
                    <a:pt x="2186" y="126"/>
                    <a:pt x="2141" y="118"/>
                  </a:cubicBezTo>
                  <a:cubicBezTo>
                    <a:pt x="2083" y="109"/>
                    <a:pt x="2029" y="97"/>
                    <a:pt x="1972" y="86"/>
                  </a:cubicBezTo>
                  <a:cubicBezTo>
                    <a:pt x="1933" y="78"/>
                    <a:pt x="1890" y="75"/>
                    <a:pt x="1847" y="74"/>
                  </a:cubicBezTo>
                  <a:cubicBezTo>
                    <a:pt x="1803" y="74"/>
                    <a:pt x="1761" y="78"/>
                    <a:pt x="1721" y="86"/>
                  </a:cubicBezTo>
                  <a:cubicBezTo>
                    <a:pt x="1670" y="95"/>
                    <a:pt x="1620" y="106"/>
                    <a:pt x="1568" y="115"/>
                  </a:cubicBezTo>
                  <a:cubicBezTo>
                    <a:pt x="1463" y="135"/>
                    <a:pt x="1369" y="126"/>
                    <a:pt x="1284" y="97"/>
                  </a:cubicBezTo>
                  <a:cubicBezTo>
                    <a:pt x="1257" y="88"/>
                    <a:pt x="1228" y="80"/>
                    <a:pt x="1197" y="75"/>
                  </a:cubicBezTo>
                  <a:cubicBezTo>
                    <a:pt x="1158" y="67"/>
                    <a:pt x="1116" y="69"/>
                    <a:pt x="1076" y="71"/>
                  </a:cubicBezTo>
                  <a:cubicBezTo>
                    <a:pt x="1006" y="74"/>
                    <a:pt x="943" y="69"/>
                    <a:pt x="885" y="54"/>
                  </a:cubicBezTo>
                  <a:cubicBezTo>
                    <a:pt x="836" y="41"/>
                    <a:pt x="786" y="29"/>
                    <a:pt x="729" y="23"/>
                  </a:cubicBezTo>
                  <a:cubicBezTo>
                    <a:pt x="628" y="13"/>
                    <a:pt x="534" y="20"/>
                    <a:pt x="446" y="41"/>
                  </a:cubicBezTo>
                  <a:cubicBezTo>
                    <a:pt x="389" y="54"/>
                    <a:pt x="339" y="71"/>
                    <a:pt x="286" y="86"/>
                  </a:cubicBezTo>
                  <a:cubicBezTo>
                    <a:pt x="213" y="107"/>
                    <a:pt x="135" y="124"/>
                    <a:pt x="44" y="131"/>
                  </a:cubicBezTo>
                  <a:cubicBezTo>
                    <a:pt x="30" y="132"/>
                    <a:pt x="15" y="134"/>
                    <a:pt x="0" y="130"/>
                  </a:cubicBezTo>
                  <a:cubicBezTo>
                    <a:pt x="127" y="123"/>
                    <a:pt x="225" y="95"/>
                    <a:pt x="319" y="64"/>
                  </a:cubicBezTo>
                  <a:cubicBezTo>
                    <a:pt x="377" y="44"/>
                    <a:pt x="437" y="26"/>
                    <a:pt x="510" y="15"/>
                  </a:cubicBezTo>
                  <a:cubicBezTo>
                    <a:pt x="618" y="0"/>
                    <a:pt x="722" y="4"/>
                    <a:pt x="822" y="24"/>
                  </a:cubicBezTo>
                  <a:cubicBezTo>
                    <a:pt x="851" y="30"/>
                    <a:pt x="877" y="37"/>
                    <a:pt x="903" y="44"/>
                  </a:cubicBezTo>
                  <a:cubicBezTo>
                    <a:pt x="957" y="57"/>
                    <a:pt x="1017" y="62"/>
                    <a:pt x="1079" y="58"/>
                  </a:cubicBezTo>
                  <a:cubicBezTo>
                    <a:pt x="1162" y="52"/>
                    <a:pt x="1231" y="63"/>
                    <a:pt x="1291" y="84"/>
                  </a:cubicBezTo>
                  <a:cubicBezTo>
                    <a:pt x="1322" y="94"/>
                    <a:pt x="1355" y="104"/>
                    <a:pt x="1394" y="109"/>
                  </a:cubicBezTo>
                  <a:cubicBezTo>
                    <a:pt x="1451" y="116"/>
                    <a:pt x="1505" y="113"/>
                    <a:pt x="1558" y="103"/>
                  </a:cubicBezTo>
                  <a:cubicBezTo>
                    <a:pt x="1608" y="93"/>
                    <a:pt x="1658" y="83"/>
                    <a:pt x="1709" y="74"/>
                  </a:cubicBezTo>
                  <a:cubicBezTo>
                    <a:pt x="1777" y="63"/>
                    <a:pt x="1847" y="60"/>
                    <a:pt x="1920" y="66"/>
                  </a:cubicBezTo>
                  <a:cubicBezTo>
                    <a:pt x="1959" y="69"/>
                    <a:pt x="1994" y="76"/>
                    <a:pt x="2030" y="83"/>
                  </a:cubicBezTo>
                  <a:cubicBezTo>
                    <a:pt x="2072" y="91"/>
                    <a:pt x="2113" y="100"/>
                    <a:pt x="2156" y="107"/>
                  </a:cubicBezTo>
                  <a:cubicBezTo>
                    <a:pt x="2197" y="113"/>
                    <a:pt x="2237" y="115"/>
                    <a:pt x="2279" y="110"/>
                  </a:cubicBezTo>
                  <a:cubicBezTo>
                    <a:pt x="2279" y="115"/>
                    <a:pt x="2279" y="119"/>
                    <a:pt x="2279" y="124"/>
                  </a:cubicBezTo>
                  <a:close/>
                </a:path>
              </a:pathLst>
            </a:custGeom>
            <a:solidFill>
              <a:srgbClr val="02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36">
              <a:extLst>
                <a:ext uri="{FF2B5EF4-FFF2-40B4-BE49-F238E27FC236}">
                  <a16:creationId xmlns:a16="http://schemas.microsoft.com/office/drawing/2014/main" id="{3268D349-816F-95BE-F03B-5DE9F8ACB8F8}"/>
                </a:ext>
              </a:extLst>
            </p:cNvPr>
            <p:cNvSpPr/>
            <p:nvPr/>
          </p:nvSpPr>
          <p:spPr bwMode="auto">
            <a:xfrm>
              <a:off x="3175" y="6230938"/>
              <a:ext cx="4714875" cy="514350"/>
            </a:xfrm>
            <a:custGeom>
              <a:avLst/>
              <a:gdLst>
                <a:gd name="T0" fmla="*/ 1173 w 1485"/>
                <a:gd name="T1" fmla="*/ 121 h 132"/>
                <a:gd name="T2" fmla="*/ 1160 w 1485"/>
                <a:gd name="T3" fmla="*/ 119 h 132"/>
                <a:gd name="T4" fmla="*/ 1139 w 1485"/>
                <a:gd name="T5" fmla="*/ 114 h 132"/>
                <a:gd name="T6" fmla="*/ 1133 w 1485"/>
                <a:gd name="T7" fmla="*/ 113 h 132"/>
                <a:gd name="T8" fmla="*/ 1107 w 1485"/>
                <a:gd name="T9" fmla="*/ 107 h 132"/>
                <a:gd name="T10" fmla="*/ 1091 w 1485"/>
                <a:gd name="T11" fmla="*/ 104 h 132"/>
                <a:gd name="T12" fmla="*/ 1062 w 1485"/>
                <a:gd name="T13" fmla="*/ 98 h 132"/>
                <a:gd name="T14" fmla="*/ 1044 w 1485"/>
                <a:gd name="T15" fmla="*/ 96 h 132"/>
                <a:gd name="T16" fmla="*/ 1016 w 1485"/>
                <a:gd name="T17" fmla="*/ 93 h 132"/>
                <a:gd name="T18" fmla="*/ 996 w 1485"/>
                <a:gd name="T19" fmla="*/ 92 h 132"/>
                <a:gd name="T20" fmla="*/ 972 w 1485"/>
                <a:gd name="T21" fmla="*/ 92 h 132"/>
                <a:gd name="T22" fmla="*/ 968 w 1485"/>
                <a:gd name="T23" fmla="*/ 91 h 132"/>
                <a:gd name="T24" fmla="*/ 926 w 1485"/>
                <a:gd name="T25" fmla="*/ 93 h 132"/>
                <a:gd name="T26" fmla="*/ 892 w 1485"/>
                <a:gd name="T27" fmla="*/ 95 h 132"/>
                <a:gd name="T28" fmla="*/ 882 w 1485"/>
                <a:gd name="T29" fmla="*/ 97 h 132"/>
                <a:gd name="T30" fmla="*/ 827 w 1485"/>
                <a:gd name="T31" fmla="*/ 101 h 132"/>
                <a:gd name="T32" fmla="*/ 803 w 1485"/>
                <a:gd name="T33" fmla="*/ 103 h 132"/>
                <a:gd name="T34" fmla="*/ 739 w 1485"/>
                <a:gd name="T35" fmla="*/ 109 h 132"/>
                <a:gd name="T36" fmla="*/ 538 w 1485"/>
                <a:gd name="T37" fmla="*/ 88 h 132"/>
                <a:gd name="T38" fmla="*/ 426 w 1485"/>
                <a:gd name="T39" fmla="*/ 41 h 132"/>
                <a:gd name="T40" fmla="*/ 296 w 1485"/>
                <a:gd name="T41" fmla="*/ 10 h 132"/>
                <a:gd name="T42" fmla="*/ 232 w 1485"/>
                <a:gd name="T43" fmla="*/ 12 h 132"/>
                <a:gd name="T44" fmla="*/ 200 w 1485"/>
                <a:gd name="T45" fmla="*/ 15 h 132"/>
                <a:gd name="T46" fmla="*/ 184 w 1485"/>
                <a:gd name="T47" fmla="*/ 17 h 132"/>
                <a:gd name="T48" fmla="*/ 155 w 1485"/>
                <a:gd name="T49" fmla="*/ 22 h 132"/>
                <a:gd name="T50" fmla="*/ 134 w 1485"/>
                <a:gd name="T51" fmla="*/ 26 h 132"/>
                <a:gd name="T52" fmla="*/ 112 w 1485"/>
                <a:gd name="T53" fmla="*/ 32 h 132"/>
                <a:gd name="T54" fmla="*/ 106 w 1485"/>
                <a:gd name="T55" fmla="*/ 34 h 132"/>
                <a:gd name="T56" fmla="*/ 72 w 1485"/>
                <a:gd name="T57" fmla="*/ 44 h 132"/>
                <a:gd name="T58" fmla="*/ 66 w 1485"/>
                <a:gd name="T59" fmla="*/ 46 h 132"/>
                <a:gd name="T60" fmla="*/ 31 w 1485"/>
                <a:gd name="T61" fmla="*/ 54 h 132"/>
                <a:gd name="T62" fmla="*/ 23 w 1485"/>
                <a:gd name="T63" fmla="*/ 56 h 132"/>
                <a:gd name="T64" fmla="*/ 0 w 1485"/>
                <a:gd name="T65" fmla="*/ 57 h 132"/>
                <a:gd name="T66" fmla="*/ 0 w 1485"/>
                <a:gd name="T67" fmla="*/ 50 h 132"/>
                <a:gd name="T68" fmla="*/ 76 w 1485"/>
                <a:gd name="T69" fmla="*/ 33 h 132"/>
                <a:gd name="T70" fmla="*/ 279 w 1485"/>
                <a:gd name="T71" fmla="*/ 0 h 132"/>
                <a:gd name="T72" fmla="*/ 417 w 1485"/>
                <a:gd name="T73" fmla="*/ 23 h 132"/>
                <a:gd name="T74" fmla="*/ 520 w 1485"/>
                <a:gd name="T75" fmla="*/ 66 h 132"/>
                <a:gd name="T76" fmla="*/ 710 w 1485"/>
                <a:gd name="T77" fmla="*/ 97 h 132"/>
                <a:gd name="T78" fmla="*/ 797 w 1485"/>
                <a:gd name="T79" fmla="*/ 90 h 132"/>
                <a:gd name="T80" fmla="*/ 937 w 1485"/>
                <a:gd name="T81" fmla="*/ 78 h 132"/>
                <a:gd name="T82" fmla="*/ 1106 w 1485"/>
                <a:gd name="T83" fmla="*/ 93 h 132"/>
                <a:gd name="T84" fmla="*/ 1402 w 1485"/>
                <a:gd name="T85" fmla="*/ 124 h 132"/>
                <a:gd name="T86" fmla="*/ 1485 w 1485"/>
                <a:gd name="T87" fmla="*/ 126 h 132"/>
                <a:gd name="T88" fmla="*/ 1463 w 1485"/>
                <a:gd name="T89" fmla="*/ 129 h 132"/>
                <a:gd name="T90" fmla="*/ 1289 w 1485"/>
                <a:gd name="T91" fmla="*/ 130 h 132"/>
                <a:gd name="T92" fmla="*/ 1277 w 1485"/>
                <a:gd name="T93" fmla="*/ 130 h 132"/>
                <a:gd name="T94" fmla="*/ 1225 w 1485"/>
                <a:gd name="T95" fmla="*/ 127 h 132"/>
                <a:gd name="T96" fmla="*/ 1196 w 1485"/>
                <a:gd name="T97" fmla="*/ 124 h 132"/>
                <a:gd name="T98" fmla="*/ 1173 w 1485"/>
                <a:gd name="T99" fmla="*/ 12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5" h="132">
                  <a:moveTo>
                    <a:pt x="1173" y="121"/>
                  </a:moveTo>
                  <a:cubicBezTo>
                    <a:pt x="1169" y="120"/>
                    <a:pt x="1164" y="119"/>
                    <a:pt x="1160" y="119"/>
                  </a:cubicBezTo>
                  <a:cubicBezTo>
                    <a:pt x="1153" y="117"/>
                    <a:pt x="1144" y="117"/>
                    <a:pt x="1139" y="114"/>
                  </a:cubicBezTo>
                  <a:cubicBezTo>
                    <a:pt x="1137" y="114"/>
                    <a:pt x="1135" y="113"/>
                    <a:pt x="1133" y="113"/>
                  </a:cubicBezTo>
                  <a:cubicBezTo>
                    <a:pt x="1123" y="112"/>
                    <a:pt x="1113" y="111"/>
                    <a:pt x="1107" y="107"/>
                  </a:cubicBezTo>
                  <a:cubicBezTo>
                    <a:pt x="1102" y="106"/>
                    <a:pt x="1097" y="104"/>
                    <a:pt x="1091" y="104"/>
                  </a:cubicBezTo>
                  <a:cubicBezTo>
                    <a:pt x="1079" y="104"/>
                    <a:pt x="1070" y="102"/>
                    <a:pt x="1062" y="98"/>
                  </a:cubicBezTo>
                  <a:cubicBezTo>
                    <a:pt x="1056" y="97"/>
                    <a:pt x="1051" y="96"/>
                    <a:pt x="1044" y="96"/>
                  </a:cubicBezTo>
                  <a:cubicBezTo>
                    <a:pt x="1034" y="97"/>
                    <a:pt x="1024" y="95"/>
                    <a:pt x="1016" y="93"/>
                  </a:cubicBezTo>
                  <a:cubicBezTo>
                    <a:pt x="1009" y="93"/>
                    <a:pt x="1003" y="91"/>
                    <a:pt x="996" y="92"/>
                  </a:cubicBezTo>
                  <a:cubicBezTo>
                    <a:pt x="988" y="92"/>
                    <a:pt x="980" y="93"/>
                    <a:pt x="972" y="92"/>
                  </a:cubicBezTo>
                  <a:cubicBezTo>
                    <a:pt x="970" y="91"/>
                    <a:pt x="969" y="91"/>
                    <a:pt x="968" y="91"/>
                  </a:cubicBezTo>
                  <a:cubicBezTo>
                    <a:pt x="954" y="94"/>
                    <a:pt x="940" y="92"/>
                    <a:pt x="926" y="93"/>
                  </a:cubicBezTo>
                  <a:cubicBezTo>
                    <a:pt x="915" y="93"/>
                    <a:pt x="904" y="94"/>
                    <a:pt x="892" y="95"/>
                  </a:cubicBezTo>
                  <a:cubicBezTo>
                    <a:pt x="889" y="96"/>
                    <a:pt x="886" y="97"/>
                    <a:pt x="882" y="97"/>
                  </a:cubicBezTo>
                  <a:cubicBezTo>
                    <a:pt x="863" y="97"/>
                    <a:pt x="846" y="101"/>
                    <a:pt x="827" y="101"/>
                  </a:cubicBezTo>
                  <a:cubicBezTo>
                    <a:pt x="819" y="101"/>
                    <a:pt x="812" y="105"/>
                    <a:pt x="803" y="103"/>
                  </a:cubicBezTo>
                  <a:cubicBezTo>
                    <a:pt x="782" y="105"/>
                    <a:pt x="761" y="107"/>
                    <a:pt x="739" y="109"/>
                  </a:cubicBezTo>
                  <a:cubicBezTo>
                    <a:pt x="665" y="113"/>
                    <a:pt x="597" y="106"/>
                    <a:pt x="538" y="88"/>
                  </a:cubicBezTo>
                  <a:cubicBezTo>
                    <a:pt x="495" y="75"/>
                    <a:pt x="461" y="57"/>
                    <a:pt x="426" y="41"/>
                  </a:cubicBezTo>
                  <a:cubicBezTo>
                    <a:pt x="391" y="25"/>
                    <a:pt x="351" y="13"/>
                    <a:pt x="296" y="10"/>
                  </a:cubicBezTo>
                  <a:cubicBezTo>
                    <a:pt x="275" y="9"/>
                    <a:pt x="253" y="9"/>
                    <a:pt x="232" y="12"/>
                  </a:cubicBezTo>
                  <a:cubicBezTo>
                    <a:pt x="223" y="14"/>
                    <a:pt x="212" y="15"/>
                    <a:pt x="200" y="15"/>
                  </a:cubicBezTo>
                  <a:cubicBezTo>
                    <a:pt x="195" y="16"/>
                    <a:pt x="189" y="16"/>
                    <a:pt x="184" y="17"/>
                  </a:cubicBezTo>
                  <a:cubicBezTo>
                    <a:pt x="176" y="21"/>
                    <a:pt x="165" y="21"/>
                    <a:pt x="155" y="22"/>
                  </a:cubicBezTo>
                  <a:cubicBezTo>
                    <a:pt x="148" y="23"/>
                    <a:pt x="141" y="25"/>
                    <a:pt x="134" y="26"/>
                  </a:cubicBezTo>
                  <a:cubicBezTo>
                    <a:pt x="130" y="30"/>
                    <a:pt x="120" y="30"/>
                    <a:pt x="112" y="32"/>
                  </a:cubicBezTo>
                  <a:cubicBezTo>
                    <a:pt x="110" y="33"/>
                    <a:pt x="108" y="33"/>
                    <a:pt x="106" y="34"/>
                  </a:cubicBezTo>
                  <a:cubicBezTo>
                    <a:pt x="96" y="38"/>
                    <a:pt x="88" y="43"/>
                    <a:pt x="72" y="44"/>
                  </a:cubicBezTo>
                  <a:cubicBezTo>
                    <a:pt x="70" y="45"/>
                    <a:pt x="68" y="46"/>
                    <a:pt x="66" y="46"/>
                  </a:cubicBezTo>
                  <a:cubicBezTo>
                    <a:pt x="57" y="51"/>
                    <a:pt x="46" y="54"/>
                    <a:pt x="31" y="54"/>
                  </a:cubicBezTo>
                  <a:cubicBezTo>
                    <a:pt x="28" y="55"/>
                    <a:pt x="26" y="55"/>
                    <a:pt x="23" y="56"/>
                  </a:cubicBezTo>
                  <a:cubicBezTo>
                    <a:pt x="16" y="56"/>
                    <a:pt x="9" y="60"/>
                    <a:pt x="0" y="57"/>
                  </a:cubicBezTo>
                  <a:cubicBezTo>
                    <a:pt x="0" y="54"/>
                    <a:pt x="0" y="52"/>
                    <a:pt x="0" y="50"/>
                  </a:cubicBezTo>
                  <a:cubicBezTo>
                    <a:pt x="30" y="48"/>
                    <a:pt x="54" y="41"/>
                    <a:pt x="76" y="33"/>
                  </a:cubicBezTo>
                  <a:cubicBezTo>
                    <a:pt x="135" y="14"/>
                    <a:pt x="201" y="2"/>
                    <a:pt x="279" y="0"/>
                  </a:cubicBezTo>
                  <a:cubicBezTo>
                    <a:pt x="333" y="0"/>
                    <a:pt x="377" y="9"/>
                    <a:pt x="417" y="23"/>
                  </a:cubicBezTo>
                  <a:cubicBezTo>
                    <a:pt x="455" y="36"/>
                    <a:pt x="485" y="52"/>
                    <a:pt x="520" y="66"/>
                  </a:cubicBezTo>
                  <a:cubicBezTo>
                    <a:pt x="573" y="87"/>
                    <a:pt x="636" y="98"/>
                    <a:pt x="710" y="97"/>
                  </a:cubicBezTo>
                  <a:cubicBezTo>
                    <a:pt x="740" y="97"/>
                    <a:pt x="768" y="92"/>
                    <a:pt x="797" y="90"/>
                  </a:cubicBezTo>
                  <a:cubicBezTo>
                    <a:pt x="843" y="85"/>
                    <a:pt x="890" y="81"/>
                    <a:pt x="937" y="78"/>
                  </a:cubicBezTo>
                  <a:cubicBezTo>
                    <a:pt x="997" y="75"/>
                    <a:pt x="1054" y="80"/>
                    <a:pt x="1106" y="93"/>
                  </a:cubicBezTo>
                  <a:cubicBezTo>
                    <a:pt x="1196" y="115"/>
                    <a:pt x="1298" y="121"/>
                    <a:pt x="1402" y="124"/>
                  </a:cubicBezTo>
                  <a:cubicBezTo>
                    <a:pt x="1429" y="125"/>
                    <a:pt x="1457" y="125"/>
                    <a:pt x="1485" y="126"/>
                  </a:cubicBezTo>
                  <a:cubicBezTo>
                    <a:pt x="1479" y="129"/>
                    <a:pt x="1470" y="128"/>
                    <a:pt x="1463" y="129"/>
                  </a:cubicBezTo>
                  <a:cubicBezTo>
                    <a:pt x="1405" y="131"/>
                    <a:pt x="1347" y="132"/>
                    <a:pt x="1289" y="130"/>
                  </a:cubicBezTo>
                  <a:cubicBezTo>
                    <a:pt x="1285" y="130"/>
                    <a:pt x="1281" y="130"/>
                    <a:pt x="1277" y="130"/>
                  </a:cubicBezTo>
                  <a:cubicBezTo>
                    <a:pt x="1259" y="131"/>
                    <a:pt x="1242" y="129"/>
                    <a:pt x="1225" y="127"/>
                  </a:cubicBezTo>
                  <a:cubicBezTo>
                    <a:pt x="1215" y="126"/>
                    <a:pt x="1206" y="125"/>
                    <a:pt x="1196" y="124"/>
                  </a:cubicBezTo>
                  <a:cubicBezTo>
                    <a:pt x="1187" y="125"/>
                    <a:pt x="1180" y="124"/>
                    <a:pt x="1173" y="121"/>
                  </a:cubicBez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37">
              <a:extLst>
                <a:ext uri="{FF2B5EF4-FFF2-40B4-BE49-F238E27FC236}">
                  <a16:creationId xmlns:a16="http://schemas.microsoft.com/office/drawing/2014/main" id="{CB8151E8-0904-D668-F479-688502C506DD}"/>
                </a:ext>
              </a:extLst>
            </p:cNvPr>
            <p:cNvSpPr/>
            <p:nvPr/>
          </p:nvSpPr>
          <p:spPr bwMode="auto">
            <a:xfrm>
              <a:off x="3175" y="6554788"/>
              <a:ext cx="98425" cy="50800"/>
            </a:xfrm>
            <a:custGeom>
              <a:avLst/>
              <a:gdLst>
                <a:gd name="T0" fmla="*/ 0 w 31"/>
                <a:gd name="T1" fmla="*/ 4 h 13"/>
                <a:gd name="T2" fmla="*/ 6 w 31"/>
                <a:gd name="T3" fmla="*/ 2 h 13"/>
                <a:gd name="T4" fmla="*/ 26 w 31"/>
                <a:gd name="T5" fmla="*/ 3 h 13"/>
                <a:gd name="T6" fmla="*/ 25 w 31"/>
                <a:gd name="T7" fmla="*/ 10 h 13"/>
                <a:gd name="T8" fmla="*/ 6 w 31"/>
                <a:gd name="T9" fmla="*/ 10 h 13"/>
                <a:gd name="T10" fmla="*/ 0 w 31"/>
                <a:gd name="T11" fmla="*/ 9 h 13"/>
                <a:gd name="T12" fmla="*/ 0 w 31"/>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31" h="13">
                  <a:moveTo>
                    <a:pt x="0" y="4"/>
                  </a:moveTo>
                  <a:cubicBezTo>
                    <a:pt x="2" y="4"/>
                    <a:pt x="4" y="3"/>
                    <a:pt x="6" y="2"/>
                  </a:cubicBezTo>
                  <a:cubicBezTo>
                    <a:pt x="13" y="0"/>
                    <a:pt x="20" y="0"/>
                    <a:pt x="26" y="3"/>
                  </a:cubicBezTo>
                  <a:cubicBezTo>
                    <a:pt x="31" y="5"/>
                    <a:pt x="30" y="8"/>
                    <a:pt x="25" y="10"/>
                  </a:cubicBezTo>
                  <a:cubicBezTo>
                    <a:pt x="19" y="12"/>
                    <a:pt x="12" y="13"/>
                    <a:pt x="6" y="10"/>
                  </a:cubicBezTo>
                  <a:cubicBezTo>
                    <a:pt x="4" y="10"/>
                    <a:pt x="2" y="9"/>
                    <a:pt x="0" y="9"/>
                  </a:cubicBezTo>
                  <a:cubicBezTo>
                    <a:pt x="0" y="7"/>
                    <a:pt x="0" y="6"/>
                    <a:pt x="0"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38">
              <a:extLst>
                <a:ext uri="{FF2B5EF4-FFF2-40B4-BE49-F238E27FC236}">
                  <a16:creationId xmlns:a16="http://schemas.microsoft.com/office/drawing/2014/main" id="{45F099E9-ADEA-8D75-798F-C077BCB11FD6}"/>
                </a:ext>
              </a:extLst>
            </p:cNvPr>
            <p:cNvSpPr/>
            <p:nvPr/>
          </p:nvSpPr>
          <p:spPr bwMode="auto">
            <a:xfrm>
              <a:off x="11144250" y="6850063"/>
              <a:ext cx="107950" cy="39687"/>
            </a:xfrm>
            <a:custGeom>
              <a:avLst/>
              <a:gdLst>
                <a:gd name="T0" fmla="*/ 8 w 34"/>
                <a:gd name="T1" fmla="*/ 10 h 10"/>
                <a:gd name="T2" fmla="*/ 4 w 34"/>
                <a:gd name="T3" fmla="*/ 3 h 10"/>
                <a:gd name="T4" fmla="*/ 19 w 34"/>
                <a:gd name="T5" fmla="*/ 0 h 10"/>
                <a:gd name="T6" fmla="*/ 25 w 34"/>
                <a:gd name="T7" fmla="*/ 10 h 10"/>
                <a:gd name="T8" fmla="*/ 8 w 34"/>
                <a:gd name="T9" fmla="*/ 10 h 10"/>
              </a:gdLst>
              <a:ahLst/>
              <a:cxnLst>
                <a:cxn ang="0">
                  <a:pos x="T0" y="T1"/>
                </a:cxn>
                <a:cxn ang="0">
                  <a:pos x="T2" y="T3"/>
                </a:cxn>
                <a:cxn ang="0">
                  <a:pos x="T4" y="T5"/>
                </a:cxn>
                <a:cxn ang="0">
                  <a:pos x="T6" y="T7"/>
                </a:cxn>
                <a:cxn ang="0">
                  <a:pos x="T8" y="T9"/>
                </a:cxn>
              </a:cxnLst>
              <a:rect l="0" t="0" r="r" b="b"/>
              <a:pathLst>
                <a:path w="34" h="10">
                  <a:moveTo>
                    <a:pt x="8" y="10"/>
                  </a:moveTo>
                  <a:cubicBezTo>
                    <a:pt x="4" y="8"/>
                    <a:pt x="0" y="6"/>
                    <a:pt x="4" y="3"/>
                  </a:cubicBezTo>
                  <a:cubicBezTo>
                    <a:pt x="7" y="0"/>
                    <a:pt x="13" y="0"/>
                    <a:pt x="19" y="0"/>
                  </a:cubicBezTo>
                  <a:cubicBezTo>
                    <a:pt x="32" y="1"/>
                    <a:pt x="34" y="5"/>
                    <a:pt x="25" y="10"/>
                  </a:cubicBezTo>
                  <a:cubicBezTo>
                    <a:pt x="20" y="10"/>
                    <a:pt x="14" y="10"/>
                    <a:pt x="8"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39">
              <a:extLst>
                <a:ext uri="{FF2B5EF4-FFF2-40B4-BE49-F238E27FC236}">
                  <a16:creationId xmlns:a16="http://schemas.microsoft.com/office/drawing/2014/main" id="{D147E4F9-CAAF-6EFC-0240-F8E96063EFBE}"/>
                </a:ext>
              </a:extLst>
            </p:cNvPr>
            <p:cNvSpPr/>
            <p:nvPr/>
          </p:nvSpPr>
          <p:spPr bwMode="auto">
            <a:xfrm>
              <a:off x="10375900" y="6850063"/>
              <a:ext cx="111125" cy="39687"/>
            </a:xfrm>
            <a:custGeom>
              <a:avLst/>
              <a:gdLst>
                <a:gd name="T0" fmla="*/ 9 w 35"/>
                <a:gd name="T1" fmla="*/ 10 h 10"/>
                <a:gd name="T2" fmla="*/ 16 w 35"/>
                <a:gd name="T3" fmla="*/ 0 h 10"/>
                <a:gd name="T4" fmla="*/ 30 w 35"/>
                <a:gd name="T5" fmla="*/ 3 h 10"/>
                <a:gd name="T6" fmla="*/ 26 w 35"/>
                <a:gd name="T7" fmla="*/ 10 h 10"/>
                <a:gd name="T8" fmla="*/ 9 w 35"/>
                <a:gd name="T9" fmla="*/ 10 h 10"/>
              </a:gdLst>
              <a:ahLst/>
              <a:cxnLst>
                <a:cxn ang="0">
                  <a:pos x="T0" y="T1"/>
                </a:cxn>
                <a:cxn ang="0">
                  <a:pos x="T2" y="T3"/>
                </a:cxn>
                <a:cxn ang="0">
                  <a:pos x="T4" y="T5"/>
                </a:cxn>
                <a:cxn ang="0">
                  <a:pos x="T6" y="T7"/>
                </a:cxn>
                <a:cxn ang="0">
                  <a:pos x="T8" y="T9"/>
                </a:cxn>
              </a:cxnLst>
              <a:rect l="0" t="0" r="r" b="b"/>
              <a:pathLst>
                <a:path w="35" h="10">
                  <a:moveTo>
                    <a:pt x="9" y="10"/>
                  </a:moveTo>
                  <a:cubicBezTo>
                    <a:pt x="0" y="5"/>
                    <a:pt x="3" y="1"/>
                    <a:pt x="16" y="0"/>
                  </a:cubicBezTo>
                  <a:cubicBezTo>
                    <a:pt x="22" y="0"/>
                    <a:pt x="27" y="0"/>
                    <a:pt x="30" y="3"/>
                  </a:cubicBezTo>
                  <a:cubicBezTo>
                    <a:pt x="35" y="6"/>
                    <a:pt x="31" y="8"/>
                    <a:pt x="26" y="10"/>
                  </a:cubicBezTo>
                  <a:cubicBezTo>
                    <a:pt x="21" y="10"/>
                    <a:pt x="15" y="10"/>
                    <a:pt x="9"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40">
              <a:extLst>
                <a:ext uri="{FF2B5EF4-FFF2-40B4-BE49-F238E27FC236}">
                  <a16:creationId xmlns:a16="http://schemas.microsoft.com/office/drawing/2014/main" id="{67235493-8316-94FD-674A-5928C85CD2A3}"/>
                </a:ext>
              </a:extLst>
            </p:cNvPr>
            <p:cNvSpPr/>
            <p:nvPr/>
          </p:nvSpPr>
          <p:spPr bwMode="auto">
            <a:xfrm>
              <a:off x="7781925" y="6846888"/>
              <a:ext cx="107950" cy="42862"/>
            </a:xfrm>
            <a:custGeom>
              <a:avLst/>
              <a:gdLst>
                <a:gd name="T0" fmla="*/ 6 w 34"/>
                <a:gd name="T1" fmla="*/ 11 h 11"/>
                <a:gd name="T2" fmla="*/ 6 w 34"/>
                <a:gd name="T3" fmla="*/ 3 h 11"/>
                <a:gd name="T4" fmla="*/ 25 w 34"/>
                <a:gd name="T5" fmla="*/ 3 h 11"/>
                <a:gd name="T6" fmla="*/ 26 w 34"/>
                <a:gd name="T7" fmla="*/ 11 h 11"/>
                <a:gd name="T8" fmla="*/ 6 w 34"/>
                <a:gd name="T9" fmla="*/ 11 h 11"/>
              </a:gdLst>
              <a:ahLst/>
              <a:cxnLst>
                <a:cxn ang="0">
                  <a:pos x="T0" y="T1"/>
                </a:cxn>
                <a:cxn ang="0">
                  <a:pos x="T2" y="T3"/>
                </a:cxn>
                <a:cxn ang="0">
                  <a:pos x="T4" y="T5"/>
                </a:cxn>
                <a:cxn ang="0">
                  <a:pos x="T6" y="T7"/>
                </a:cxn>
                <a:cxn ang="0">
                  <a:pos x="T8" y="T9"/>
                </a:cxn>
              </a:cxnLst>
              <a:rect l="0" t="0" r="r" b="b"/>
              <a:pathLst>
                <a:path w="34" h="11">
                  <a:moveTo>
                    <a:pt x="6" y="11"/>
                  </a:moveTo>
                  <a:cubicBezTo>
                    <a:pt x="3" y="9"/>
                    <a:pt x="0" y="6"/>
                    <a:pt x="6" y="3"/>
                  </a:cubicBezTo>
                  <a:cubicBezTo>
                    <a:pt x="12" y="1"/>
                    <a:pt x="18" y="0"/>
                    <a:pt x="25" y="3"/>
                  </a:cubicBezTo>
                  <a:cubicBezTo>
                    <a:pt x="34" y="6"/>
                    <a:pt x="32" y="8"/>
                    <a:pt x="26" y="11"/>
                  </a:cubicBezTo>
                  <a:cubicBezTo>
                    <a:pt x="19" y="11"/>
                    <a:pt x="12" y="11"/>
                    <a:pt x="6"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41">
              <a:extLst>
                <a:ext uri="{FF2B5EF4-FFF2-40B4-BE49-F238E27FC236}">
                  <a16:creationId xmlns:a16="http://schemas.microsoft.com/office/drawing/2014/main" id="{54D68468-4801-928E-AB50-FDBB0FE54A6F}"/>
                </a:ext>
              </a:extLst>
            </p:cNvPr>
            <p:cNvSpPr/>
            <p:nvPr/>
          </p:nvSpPr>
          <p:spPr bwMode="auto">
            <a:xfrm>
              <a:off x="7321550" y="6846888"/>
              <a:ext cx="117475" cy="42862"/>
            </a:xfrm>
            <a:custGeom>
              <a:avLst/>
              <a:gdLst>
                <a:gd name="T0" fmla="*/ 10 w 37"/>
                <a:gd name="T1" fmla="*/ 11 h 11"/>
                <a:gd name="T2" fmla="*/ 9 w 37"/>
                <a:gd name="T3" fmla="*/ 4 h 11"/>
                <a:gd name="T4" fmla="*/ 29 w 37"/>
                <a:gd name="T5" fmla="*/ 2 h 11"/>
                <a:gd name="T6" fmla="*/ 27 w 37"/>
                <a:gd name="T7" fmla="*/ 11 h 11"/>
                <a:gd name="T8" fmla="*/ 10 w 37"/>
                <a:gd name="T9" fmla="*/ 11 h 11"/>
              </a:gdLst>
              <a:ahLst/>
              <a:cxnLst>
                <a:cxn ang="0">
                  <a:pos x="T0" y="T1"/>
                </a:cxn>
                <a:cxn ang="0">
                  <a:pos x="T2" y="T3"/>
                </a:cxn>
                <a:cxn ang="0">
                  <a:pos x="T4" y="T5"/>
                </a:cxn>
                <a:cxn ang="0">
                  <a:pos x="T6" y="T7"/>
                </a:cxn>
                <a:cxn ang="0">
                  <a:pos x="T8" y="T9"/>
                </a:cxn>
              </a:cxnLst>
              <a:rect l="0" t="0" r="r" b="b"/>
              <a:pathLst>
                <a:path w="37" h="11">
                  <a:moveTo>
                    <a:pt x="10" y="11"/>
                  </a:moveTo>
                  <a:cubicBezTo>
                    <a:pt x="6" y="9"/>
                    <a:pt x="0" y="6"/>
                    <a:pt x="9" y="4"/>
                  </a:cubicBezTo>
                  <a:cubicBezTo>
                    <a:pt x="15" y="2"/>
                    <a:pt x="22" y="0"/>
                    <a:pt x="29" y="2"/>
                  </a:cubicBezTo>
                  <a:cubicBezTo>
                    <a:pt x="37" y="6"/>
                    <a:pt x="33" y="9"/>
                    <a:pt x="27" y="11"/>
                  </a:cubicBezTo>
                  <a:cubicBezTo>
                    <a:pt x="22" y="11"/>
                    <a:pt x="16" y="11"/>
                    <a:pt x="10"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42">
              <a:extLst>
                <a:ext uri="{FF2B5EF4-FFF2-40B4-BE49-F238E27FC236}">
                  <a16:creationId xmlns:a16="http://schemas.microsoft.com/office/drawing/2014/main" id="{9F63FD7B-12DF-F136-C076-CAD1870BFACE}"/>
                </a:ext>
              </a:extLst>
            </p:cNvPr>
            <p:cNvSpPr/>
            <p:nvPr/>
          </p:nvSpPr>
          <p:spPr bwMode="auto">
            <a:xfrm>
              <a:off x="8229600" y="6854825"/>
              <a:ext cx="107950" cy="34925"/>
            </a:xfrm>
            <a:custGeom>
              <a:avLst/>
              <a:gdLst>
                <a:gd name="T0" fmla="*/ 5 w 34"/>
                <a:gd name="T1" fmla="*/ 9 h 9"/>
                <a:gd name="T2" fmla="*/ 8 w 34"/>
                <a:gd name="T3" fmla="*/ 1 h 9"/>
                <a:gd name="T4" fmla="*/ 26 w 34"/>
                <a:gd name="T5" fmla="*/ 1 h 9"/>
                <a:gd name="T6" fmla="*/ 28 w 34"/>
                <a:gd name="T7" fmla="*/ 9 h 9"/>
                <a:gd name="T8" fmla="*/ 5 w 34"/>
                <a:gd name="T9" fmla="*/ 9 h 9"/>
              </a:gdLst>
              <a:ahLst/>
              <a:cxnLst>
                <a:cxn ang="0">
                  <a:pos x="T0" y="T1"/>
                </a:cxn>
                <a:cxn ang="0">
                  <a:pos x="T2" y="T3"/>
                </a:cxn>
                <a:cxn ang="0">
                  <a:pos x="T4" y="T5"/>
                </a:cxn>
                <a:cxn ang="0">
                  <a:pos x="T6" y="T7"/>
                </a:cxn>
                <a:cxn ang="0">
                  <a:pos x="T8" y="T9"/>
                </a:cxn>
              </a:cxnLst>
              <a:rect l="0" t="0" r="r" b="b"/>
              <a:pathLst>
                <a:path w="34" h="9">
                  <a:moveTo>
                    <a:pt x="5" y="9"/>
                  </a:moveTo>
                  <a:cubicBezTo>
                    <a:pt x="2" y="6"/>
                    <a:pt x="0" y="4"/>
                    <a:pt x="8" y="1"/>
                  </a:cubicBezTo>
                  <a:cubicBezTo>
                    <a:pt x="13" y="0"/>
                    <a:pt x="20" y="0"/>
                    <a:pt x="26" y="1"/>
                  </a:cubicBezTo>
                  <a:cubicBezTo>
                    <a:pt x="34" y="4"/>
                    <a:pt x="32" y="6"/>
                    <a:pt x="28" y="9"/>
                  </a:cubicBezTo>
                  <a:cubicBezTo>
                    <a:pt x="21" y="9"/>
                    <a:pt x="13" y="9"/>
                    <a:pt x="5" y="9"/>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43">
              <a:extLst>
                <a:ext uri="{FF2B5EF4-FFF2-40B4-BE49-F238E27FC236}">
                  <a16:creationId xmlns:a16="http://schemas.microsoft.com/office/drawing/2014/main" id="{2C81A34F-E807-7BF6-4B6A-EA77E28F66C8}"/>
                </a:ext>
              </a:extLst>
            </p:cNvPr>
            <p:cNvSpPr/>
            <p:nvPr/>
          </p:nvSpPr>
          <p:spPr bwMode="auto">
            <a:xfrm>
              <a:off x="8686800" y="6854825"/>
              <a:ext cx="98425" cy="34925"/>
            </a:xfrm>
            <a:custGeom>
              <a:avLst/>
              <a:gdLst>
                <a:gd name="T0" fmla="*/ 5 w 31"/>
                <a:gd name="T1" fmla="*/ 9 h 9"/>
                <a:gd name="T2" fmla="*/ 7 w 31"/>
                <a:gd name="T3" fmla="*/ 1 h 9"/>
                <a:gd name="T4" fmla="*/ 22 w 31"/>
                <a:gd name="T5" fmla="*/ 1 h 9"/>
                <a:gd name="T6" fmla="*/ 28 w 31"/>
                <a:gd name="T7" fmla="*/ 9 h 9"/>
                <a:gd name="T8" fmla="*/ 5 w 31"/>
                <a:gd name="T9" fmla="*/ 9 h 9"/>
              </a:gdLst>
              <a:ahLst/>
              <a:cxnLst>
                <a:cxn ang="0">
                  <a:pos x="T0" y="T1"/>
                </a:cxn>
                <a:cxn ang="0">
                  <a:pos x="T2" y="T3"/>
                </a:cxn>
                <a:cxn ang="0">
                  <a:pos x="T4" y="T5"/>
                </a:cxn>
                <a:cxn ang="0">
                  <a:pos x="T6" y="T7"/>
                </a:cxn>
                <a:cxn ang="0">
                  <a:pos x="T8" y="T9"/>
                </a:cxn>
              </a:cxnLst>
              <a:rect l="0" t="0" r="r" b="b"/>
              <a:pathLst>
                <a:path w="31" h="9">
                  <a:moveTo>
                    <a:pt x="5" y="9"/>
                  </a:moveTo>
                  <a:cubicBezTo>
                    <a:pt x="1" y="6"/>
                    <a:pt x="0" y="4"/>
                    <a:pt x="7" y="1"/>
                  </a:cubicBezTo>
                  <a:cubicBezTo>
                    <a:pt x="12" y="0"/>
                    <a:pt x="17" y="0"/>
                    <a:pt x="22" y="1"/>
                  </a:cubicBezTo>
                  <a:cubicBezTo>
                    <a:pt x="31" y="3"/>
                    <a:pt x="31" y="6"/>
                    <a:pt x="28" y="9"/>
                  </a:cubicBezTo>
                  <a:cubicBezTo>
                    <a:pt x="20" y="9"/>
                    <a:pt x="12" y="9"/>
                    <a:pt x="5" y="9"/>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44">
              <a:extLst>
                <a:ext uri="{FF2B5EF4-FFF2-40B4-BE49-F238E27FC236}">
                  <a16:creationId xmlns:a16="http://schemas.microsoft.com/office/drawing/2014/main" id="{F7694D96-5C4C-D0DA-AB4D-137DBD621511}"/>
                </a:ext>
              </a:extLst>
            </p:cNvPr>
            <p:cNvSpPr/>
            <p:nvPr/>
          </p:nvSpPr>
          <p:spPr bwMode="auto">
            <a:xfrm>
              <a:off x="9134475" y="6854825"/>
              <a:ext cx="98425" cy="34925"/>
            </a:xfrm>
            <a:custGeom>
              <a:avLst/>
              <a:gdLst>
                <a:gd name="T0" fmla="*/ 4 w 31"/>
                <a:gd name="T1" fmla="*/ 9 h 9"/>
                <a:gd name="T2" fmla="*/ 8 w 31"/>
                <a:gd name="T3" fmla="*/ 2 h 9"/>
                <a:gd name="T4" fmla="*/ 22 w 31"/>
                <a:gd name="T5" fmla="*/ 1 h 9"/>
                <a:gd name="T6" fmla="*/ 30 w 31"/>
                <a:gd name="T7" fmla="*/ 9 h 9"/>
                <a:gd name="T8" fmla="*/ 4 w 31"/>
                <a:gd name="T9" fmla="*/ 9 h 9"/>
              </a:gdLst>
              <a:ahLst/>
              <a:cxnLst>
                <a:cxn ang="0">
                  <a:pos x="T0" y="T1"/>
                </a:cxn>
                <a:cxn ang="0">
                  <a:pos x="T2" y="T3"/>
                </a:cxn>
                <a:cxn ang="0">
                  <a:pos x="T4" y="T5"/>
                </a:cxn>
                <a:cxn ang="0">
                  <a:pos x="T6" y="T7"/>
                </a:cxn>
                <a:cxn ang="0">
                  <a:pos x="T8" y="T9"/>
                </a:cxn>
              </a:cxnLst>
              <a:rect l="0" t="0" r="r" b="b"/>
              <a:pathLst>
                <a:path w="31" h="9">
                  <a:moveTo>
                    <a:pt x="4" y="9"/>
                  </a:moveTo>
                  <a:cubicBezTo>
                    <a:pt x="0" y="6"/>
                    <a:pt x="2" y="4"/>
                    <a:pt x="8" y="2"/>
                  </a:cubicBezTo>
                  <a:cubicBezTo>
                    <a:pt x="12" y="1"/>
                    <a:pt x="17" y="0"/>
                    <a:pt x="22" y="1"/>
                  </a:cubicBezTo>
                  <a:cubicBezTo>
                    <a:pt x="31" y="3"/>
                    <a:pt x="30" y="6"/>
                    <a:pt x="30" y="9"/>
                  </a:cubicBezTo>
                  <a:cubicBezTo>
                    <a:pt x="21" y="9"/>
                    <a:pt x="13" y="9"/>
                    <a:pt x="4" y="9"/>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45">
              <a:extLst>
                <a:ext uri="{FF2B5EF4-FFF2-40B4-BE49-F238E27FC236}">
                  <a16:creationId xmlns:a16="http://schemas.microsoft.com/office/drawing/2014/main" id="{5968C089-E851-ED6F-CF6D-1C73FC2A3BEE}"/>
                </a:ext>
              </a:extLst>
            </p:cNvPr>
            <p:cNvSpPr/>
            <p:nvPr/>
          </p:nvSpPr>
          <p:spPr bwMode="auto">
            <a:xfrm>
              <a:off x="10039350" y="6861175"/>
              <a:ext cx="95250" cy="28575"/>
            </a:xfrm>
            <a:custGeom>
              <a:avLst/>
              <a:gdLst>
                <a:gd name="T0" fmla="*/ 0 w 30"/>
                <a:gd name="T1" fmla="*/ 7 h 7"/>
                <a:gd name="T2" fmla="*/ 15 w 30"/>
                <a:gd name="T3" fmla="*/ 0 h 7"/>
                <a:gd name="T4" fmla="*/ 29 w 30"/>
                <a:gd name="T5" fmla="*/ 7 h 7"/>
                <a:gd name="T6" fmla="*/ 0 w 30"/>
                <a:gd name="T7" fmla="*/ 7 h 7"/>
              </a:gdLst>
              <a:ahLst/>
              <a:cxnLst>
                <a:cxn ang="0">
                  <a:pos x="T0" y="T1"/>
                </a:cxn>
                <a:cxn ang="0">
                  <a:pos x="T2" y="T3"/>
                </a:cxn>
                <a:cxn ang="0">
                  <a:pos x="T4" y="T5"/>
                </a:cxn>
                <a:cxn ang="0">
                  <a:pos x="T6" y="T7"/>
                </a:cxn>
              </a:cxnLst>
              <a:rect l="0" t="0" r="r" b="b"/>
              <a:pathLst>
                <a:path w="30" h="7">
                  <a:moveTo>
                    <a:pt x="0" y="7"/>
                  </a:moveTo>
                  <a:cubicBezTo>
                    <a:pt x="1" y="4"/>
                    <a:pt x="4" y="0"/>
                    <a:pt x="15" y="0"/>
                  </a:cubicBezTo>
                  <a:cubicBezTo>
                    <a:pt x="26" y="0"/>
                    <a:pt x="30" y="3"/>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46">
              <a:extLst>
                <a:ext uri="{FF2B5EF4-FFF2-40B4-BE49-F238E27FC236}">
                  <a16:creationId xmlns:a16="http://schemas.microsoft.com/office/drawing/2014/main" id="{ADC3AC24-2BFC-D94A-6318-990B0082AAF0}"/>
                </a:ext>
              </a:extLst>
            </p:cNvPr>
            <p:cNvSpPr/>
            <p:nvPr/>
          </p:nvSpPr>
          <p:spPr bwMode="auto">
            <a:xfrm>
              <a:off x="11496675" y="6861175"/>
              <a:ext cx="92075" cy="28575"/>
            </a:xfrm>
            <a:custGeom>
              <a:avLst/>
              <a:gdLst>
                <a:gd name="T0" fmla="*/ 0 w 29"/>
                <a:gd name="T1" fmla="*/ 7 h 7"/>
                <a:gd name="T2" fmla="*/ 14 w 29"/>
                <a:gd name="T3" fmla="*/ 0 h 7"/>
                <a:gd name="T4" fmla="*/ 29 w 29"/>
                <a:gd name="T5" fmla="*/ 7 h 7"/>
                <a:gd name="T6" fmla="*/ 0 w 29"/>
                <a:gd name="T7" fmla="*/ 7 h 7"/>
              </a:gdLst>
              <a:ahLst/>
              <a:cxnLst>
                <a:cxn ang="0">
                  <a:pos x="T0" y="T1"/>
                </a:cxn>
                <a:cxn ang="0">
                  <a:pos x="T2" y="T3"/>
                </a:cxn>
                <a:cxn ang="0">
                  <a:pos x="T4" y="T5"/>
                </a:cxn>
                <a:cxn ang="0">
                  <a:pos x="T6" y="T7"/>
                </a:cxn>
              </a:cxnLst>
              <a:rect l="0" t="0" r="r" b="b"/>
              <a:pathLst>
                <a:path w="28" h="7">
                  <a:moveTo>
                    <a:pt x="0" y="7"/>
                  </a:moveTo>
                  <a:cubicBezTo>
                    <a:pt x="0" y="3"/>
                    <a:pt x="4" y="0"/>
                    <a:pt x="14" y="0"/>
                  </a:cubicBezTo>
                  <a:cubicBezTo>
                    <a:pt x="26" y="0"/>
                    <a:pt x="28" y="4"/>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47">
              <a:extLst>
                <a:ext uri="{FF2B5EF4-FFF2-40B4-BE49-F238E27FC236}">
                  <a16:creationId xmlns:a16="http://schemas.microsoft.com/office/drawing/2014/main" id="{F5C80AAF-158A-68BF-8D0E-B49B860673C6}"/>
                </a:ext>
              </a:extLst>
            </p:cNvPr>
            <p:cNvSpPr/>
            <p:nvPr/>
          </p:nvSpPr>
          <p:spPr bwMode="auto">
            <a:xfrm>
              <a:off x="11591925" y="6850063"/>
              <a:ext cx="111125" cy="39687"/>
            </a:xfrm>
            <a:custGeom>
              <a:avLst/>
              <a:gdLst>
                <a:gd name="T0" fmla="*/ 11 w 35"/>
                <a:gd name="T1" fmla="*/ 10 h 10"/>
                <a:gd name="T2" fmla="*/ 9 w 35"/>
                <a:gd name="T3" fmla="*/ 9 h 10"/>
                <a:gd name="T4" fmla="*/ 7 w 35"/>
                <a:gd name="T5" fmla="*/ 2 h 10"/>
                <a:gd name="T6" fmla="*/ 27 w 35"/>
                <a:gd name="T7" fmla="*/ 4 h 10"/>
                <a:gd name="T8" fmla="*/ 25 w 35"/>
                <a:gd name="T9" fmla="*/ 10 h 10"/>
                <a:gd name="T10" fmla="*/ 11 w 35"/>
                <a:gd name="T11" fmla="*/ 10 h 10"/>
              </a:gdLst>
              <a:ahLst/>
              <a:cxnLst>
                <a:cxn ang="0">
                  <a:pos x="T0" y="T1"/>
                </a:cxn>
                <a:cxn ang="0">
                  <a:pos x="T2" y="T3"/>
                </a:cxn>
                <a:cxn ang="0">
                  <a:pos x="T4" y="T5"/>
                </a:cxn>
                <a:cxn ang="0">
                  <a:pos x="T6" y="T7"/>
                </a:cxn>
                <a:cxn ang="0">
                  <a:pos x="T8" y="T9"/>
                </a:cxn>
                <a:cxn ang="0">
                  <a:pos x="T10" y="T11"/>
                </a:cxn>
              </a:cxnLst>
              <a:rect l="0" t="0" r="r" b="b"/>
              <a:pathLst>
                <a:path w="35" h="10">
                  <a:moveTo>
                    <a:pt x="11" y="10"/>
                  </a:moveTo>
                  <a:cubicBezTo>
                    <a:pt x="10" y="10"/>
                    <a:pt x="10" y="10"/>
                    <a:pt x="9" y="9"/>
                  </a:cubicBezTo>
                  <a:cubicBezTo>
                    <a:pt x="5" y="7"/>
                    <a:pt x="0" y="4"/>
                    <a:pt x="7" y="2"/>
                  </a:cubicBezTo>
                  <a:cubicBezTo>
                    <a:pt x="13" y="0"/>
                    <a:pt x="21" y="3"/>
                    <a:pt x="27" y="4"/>
                  </a:cubicBezTo>
                  <a:cubicBezTo>
                    <a:pt x="35" y="6"/>
                    <a:pt x="27" y="8"/>
                    <a:pt x="25" y="10"/>
                  </a:cubicBezTo>
                  <a:cubicBezTo>
                    <a:pt x="20" y="10"/>
                    <a:pt x="15" y="10"/>
                    <a:pt x="11" y="1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48">
              <a:extLst>
                <a:ext uri="{FF2B5EF4-FFF2-40B4-BE49-F238E27FC236}">
                  <a16:creationId xmlns:a16="http://schemas.microsoft.com/office/drawing/2014/main" id="{349F25C9-AE94-25DC-298C-B3898A7A1E5F}"/>
                </a:ext>
              </a:extLst>
            </p:cNvPr>
            <p:cNvSpPr/>
            <p:nvPr/>
          </p:nvSpPr>
          <p:spPr bwMode="auto">
            <a:xfrm>
              <a:off x="9928225" y="6850063"/>
              <a:ext cx="107950" cy="39687"/>
            </a:xfrm>
            <a:custGeom>
              <a:avLst/>
              <a:gdLst>
                <a:gd name="T0" fmla="*/ 10 w 34"/>
                <a:gd name="T1" fmla="*/ 10 h 10"/>
                <a:gd name="T2" fmla="*/ 7 w 34"/>
                <a:gd name="T3" fmla="*/ 4 h 10"/>
                <a:gd name="T4" fmla="*/ 28 w 34"/>
                <a:gd name="T5" fmla="*/ 2 h 10"/>
                <a:gd name="T6" fmla="*/ 24 w 34"/>
                <a:gd name="T7" fmla="*/ 10 h 10"/>
                <a:gd name="T8" fmla="*/ 10 w 34"/>
                <a:gd name="T9" fmla="*/ 10 h 10"/>
              </a:gdLst>
              <a:ahLst/>
              <a:cxnLst>
                <a:cxn ang="0">
                  <a:pos x="T0" y="T1"/>
                </a:cxn>
                <a:cxn ang="0">
                  <a:pos x="T2" y="T3"/>
                </a:cxn>
                <a:cxn ang="0">
                  <a:pos x="T4" y="T5"/>
                </a:cxn>
                <a:cxn ang="0">
                  <a:pos x="T6" y="T7"/>
                </a:cxn>
                <a:cxn ang="0">
                  <a:pos x="T8" y="T9"/>
                </a:cxn>
              </a:cxnLst>
              <a:rect l="0" t="0" r="r" b="b"/>
              <a:pathLst>
                <a:path w="34" h="10">
                  <a:moveTo>
                    <a:pt x="10" y="10"/>
                  </a:moveTo>
                  <a:cubicBezTo>
                    <a:pt x="7" y="8"/>
                    <a:pt x="0" y="6"/>
                    <a:pt x="7" y="4"/>
                  </a:cubicBezTo>
                  <a:cubicBezTo>
                    <a:pt x="13" y="3"/>
                    <a:pt x="22" y="0"/>
                    <a:pt x="28" y="2"/>
                  </a:cubicBezTo>
                  <a:cubicBezTo>
                    <a:pt x="34" y="5"/>
                    <a:pt x="29" y="8"/>
                    <a:pt x="24" y="10"/>
                  </a:cubicBezTo>
                  <a:cubicBezTo>
                    <a:pt x="19" y="10"/>
                    <a:pt x="14" y="10"/>
                    <a:pt x="10"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49">
              <a:extLst>
                <a:ext uri="{FF2B5EF4-FFF2-40B4-BE49-F238E27FC236}">
                  <a16:creationId xmlns:a16="http://schemas.microsoft.com/office/drawing/2014/main" id="{7B8B3F2B-6AFB-51C8-54DB-EEC2C6F2CC96}"/>
                </a:ext>
              </a:extLst>
            </p:cNvPr>
            <p:cNvSpPr/>
            <p:nvPr/>
          </p:nvSpPr>
          <p:spPr bwMode="auto">
            <a:xfrm>
              <a:off x="3175" y="6605588"/>
              <a:ext cx="63500" cy="42862"/>
            </a:xfrm>
            <a:custGeom>
              <a:avLst/>
              <a:gdLst>
                <a:gd name="T0" fmla="*/ 0 w 20"/>
                <a:gd name="T1" fmla="*/ 0 h 11"/>
                <a:gd name="T2" fmla="*/ 19 w 20"/>
                <a:gd name="T3" fmla="*/ 6 h 11"/>
                <a:gd name="T4" fmla="*/ 0 w 20"/>
                <a:gd name="T5" fmla="*/ 11 h 11"/>
                <a:gd name="T6" fmla="*/ 0 w 20"/>
                <a:gd name="T7" fmla="*/ 0 h 11"/>
              </a:gdLst>
              <a:ahLst/>
              <a:cxnLst>
                <a:cxn ang="0">
                  <a:pos x="T0" y="T1"/>
                </a:cxn>
                <a:cxn ang="0">
                  <a:pos x="T2" y="T3"/>
                </a:cxn>
                <a:cxn ang="0">
                  <a:pos x="T4" y="T5"/>
                </a:cxn>
                <a:cxn ang="0">
                  <a:pos x="T6" y="T7"/>
                </a:cxn>
              </a:cxnLst>
              <a:rect l="0" t="0" r="r" b="b"/>
              <a:pathLst>
                <a:path w="20" h="11">
                  <a:moveTo>
                    <a:pt x="0" y="0"/>
                  </a:moveTo>
                  <a:cubicBezTo>
                    <a:pt x="10" y="0"/>
                    <a:pt x="20" y="1"/>
                    <a:pt x="19" y="6"/>
                  </a:cubicBezTo>
                  <a:cubicBezTo>
                    <a:pt x="19" y="10"/>
                    <a:pt x="10" y="11"/>
                    <a:pt x="0" y="11"/>
                  </a:cubicBezTo>
                  <a:cubicBezTo>
                    <a:pt x="0" y="8"/>
                    <a:pt x="0" y="4"/>
                    <a:pt x="0" y="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50">
              <a:extLst>
                <a:ext uri="{FF2B5EF4-FFF2-40B4-BE49-F238E27FC236}">
                  <a16:creationId xmlns:a16="http://schemas.microsoft.com/office/drawing/2014/main" id="{2965C1CE-2C3B-199C-FB7E-55D221D6951C}"/>
                </a:ext>
              </a:extLst>
            </p:cNvPr>
            <p:cNvSpPr/>
            <p:nvPr/>
          </p:nvSpPr>
          <p:spPr bwMode="auto">
            <a:xfrm>
              <a:off x="7442200" y="6861175"/>
              <a:ext cx="95250" cy="28575"/>
            </a:xfrm>
            <a:custGeom>
              <a:avLst/>
              <a:gdLst>
                <a:gd name="T0" fmla="*/ 1 w 30"/>
                <a:gd name="T1" fmla="*/ 7 h 7"/>
                <a:gd name="T2" fmla="*/ 14 w 30"/>
                <a:gd name="T3" fmla="*/ 1 h 7"/>
                <a:gd name="T4" fmla="*/ 30 w 30"/>
                <a:gd name="T5" fmla="*/ 7 h 7"/>
                <a:gd name="T6" fmla="*/ 1 w 30"/>
                <a:gd name="T7" fmla="*/ 7 h 7"/>
              </a:gdLst>
              <a:ahLst/>
              <a:cxnLst>
                <a:cxn ang="0">
                  <a:pos x="T0" y="T1"/>
                </a:cxn>
                <a:cxn ang="0">
                  <a:pos x="T2" y="T3"/>
                </a:cxn>
                <a:cxn ang="0">
                  <a:pos x="T4" y="T5"/>
                </a:cxn>
                <a:cxn ang="0">
                  <a:pos x="T6" y="T7"/>
                </a:cxn>
              </a:cxnLst>
              <a:rect l="0" t="0" r="r" b="b"/>
              <a:pathLst>
                <a:path w="30" h="7">
                  <a:moveTo>
                    <a:pt x="1" y="7"/>
                  </a:moveTo>
                  <a:cubicBezTo>
                    <a:pt x="0" y="3"/>
                    <a:pt x="3" y="1"/>
                    <a:pt x="14" y="1"/>
                  </a:cubicBezTo>
                  <a:cubicBezTo>
                    <a:pt x="26" y="0"/>
                    <a:pt x="30" y="3"/>
                    <a:pt x="30" y="7"/>
                  </a:cubicBezTo>
                  <a:cubicBezTo>
                    <a:pt x="20" y="7"/>
                    <a:pt x="10" y="7"/>
                    <a:pt x="1"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51">
              <a:extLst>
                <a:ext uri="{FF2B5EF4-FFF2-40B4-BE49-F238E27FC236}">
                  <a16:creationId xmlns:a16="http://schemas.microsoft.com/office/drawing/2014/main" id="{D27064A0-A273-6266-2E63-FE61F282259D}"/>
                </a:ext>
              </a:extLst>
            </p:cNvPr>
            <p:cNvSpPr/>
            <p:nvPr/>
          </p:nvSpPr>
          <p:spPr bwMode="auto">
            <a:xfrm>
              <a:off x="11042650" y="6861175"/>
              <a:ext cx="92075" cy="28575"/>
            </a:xfrm>
            <a:custGeom>
              <a:avLst/>
              <a:gdLst>
                <a:gd name="T0" fmla="*/ 0 w 29"/>
                <a:gd name="T1" fmla="*/ 7 h 7"/>
                <a:gd name="T2" fmla="*/ 15 w 29"/>
                <a:gd name="T3" fmla="*/ 1 h 7"/>
                <a:gd name="T4" fmla="*/ 29 w 29"/>
                <a:gd name="T5" fmla="*/ 7 h 7"/>
                <a:gd name="T6" fmla="*/ 0 w 29"/>
                <a:gd name="T7" fmla="*/ 7 h 7"/>
              </a:gdLst>
              <a:ahLst/>
              <a:cxnLst>
                <a:cxn ang="0">
                  <a:pos x="T0" y="T1"/>
                </a:cxn>
                <a:cxn ang="0">
                  <a:pos x="T2" y="T3"/>
                </a:cxn>
                <a:cxn ang="0">
                  <a:pos x="T4" y="T5"/>
                </a:cxn>
                <a:cxn ang="0">
                  <a:pos x="T6" y="T7"/>
                </a:cxn>
              </a:cxnLst>
              <a:rect l="0" t="0" r="r" b="b"/>
              <a:pathLst>
                <a:path w="28" h="7">
                  <a:moveTo>
                    <a:pt x="0" y="7"/>
                  </a:moveTo>
                  <a:cubicBezTo>
                    <a:pt x="1" y="4"/>
                    <a:pt x="3" y="0"/>
                    <a:pt x="15" y="1"/>
                  </a:cubicBezTo>
                  <a:cubicBezTo>
                    <a:pt x="26" y="1"/>
                    <a:pt x="29" y="4"/>
                    <a:pt x="29" y="7"/>
                  </a:cubicBezTo>
                  <a:cubicBezTo>
                    <a:pt x="19"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52">
              <a:extLst>
                <a:ext uri="{FF2B5EF4-FFF2-40B4-BE49-F238E27FC236}">
                  <a16:creationId xmlns:a16="http://schemas.microsoft.com/office/drawing/2014/main" id="{6D584960-5526-0076-8734-D232665D9636}"/>
                </a:ext>
              </a:extLst>
            </p:cNvPr>
            <p:cNvSpPr/>
            <p:nvPr/>
          </p:nvSpPr>
          <p:spPr bwMode="auto">
            <a:xfrm>
              <a:off x="10493375" y="6865938"/>
              <a:ext cx="95250" cy="23812"/>
            </a:xfrm>
            <a:custGeom>
              <a:avLst/>
              <a:gdLst>
                <a:gd name="T0" fmla="*/ 1 w 30"/>
                <a:gd name="T1" fmla="*/ 6 h 6"/>
                <a:gd name="T2" fmla="*/ 13 w 30"/>
                <a:gd name="T3" fmla="*/ 0 h 6"/>
                <a:gd name="T4" fmla="*/ 30 w 30"/>
                <a:gd name="T5" fmla="*/ 6 h 6"/>
                <a:gd name="T6" fmla="*/ 1 w 30"/>
                <a:gd name="T7" fmla="*/ 6 h 6"/>
              </a:gdLst>
              <a:ahLst/>
              <a:cxnLst>
                <a:cxn ang="0">
                  <a:pos x="T0" y="T1"/>
                </a:cxn>
                <a:cxn ang="0">
                  <a:pos x="T2" y="T3"/>
                </a:cxn>
                <a:cxn ang="0">
                  <a:pos x="T4" y="T5"/>
                </a:cxn>
                <a:cxn ang="0">
                  <a:pos x="T6" y="T7"/>
                </a:cxn>
              </a:cxnLst>
              <a:rect l="0" t="0" r="r" b="b"/>
              <a:pathLst>
                <a:path w="30" h="6">
                  <a:moveTo>
                    <a:pt x="1" y="6"/>
                  </a:moveTo>
                  <a:cubicBezTo>
                    <a:pt x="0" y="3"/>
                    <a:pt x="2" y="0"/>
                    <a:pt x="13" y="0"/>
                  </a:cubicBezTo>
                  <a:cubicBezTo>
                    <a:pt x="24" y="0"/>
                    <a:pt x="29" y="2"/>
                    <a:pt x="30" y="6"/>
                  </a:cubicBezTo>
                  <a:cubicBezTo>
                    <a:pt x="20" y="6"/>
                    <a:pt x="10" y="6"/>
                    <a:pt x="1"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53">
              <a:extLst>
                <a:ext uri="{FF2B5EF4-FFF2-40B4-BE49-F238E27FC236}">
                  <a16:creationId xmlns:a16="http://schemas.microsoft.com/office/drawing/2014/main" id="{EAE33F9F-40EF-9393-6233-5A2F232731D9}"/>
                </a:ext>
              </a:extLst>
            </p:cNvPr>
            <p:cNvSpPr/>
            <p:nvPr/>
          </p:nvSpPr>
          <p:spPr bwMode="auto">
            <a:xfrm>
              <a:off x="7889875" y="6861175"/>
              <a:ext cx="95250" cy="28575"/>
            </a:xfrm>
            <a:custGeom>
              <a:avLst/>
              <a:gdLst>
                <a:gd name="T0" fmla="*/ 0 w 30"/>
                <a:gd name="T1" fmla="*/ 7 h 7"/>
                <a:gd name="T2" fmla="*/ 17 w 30"/>
                <a:gd name="T3" fmla="*/ 1 h 7"/>
                <a:gd name="T4" fmla="*/ 29 w 30"/>
                <a:gd name="T5" fmla="*/ 7 h 7"/>
                <a:gd name="T6" fmla="*/ 0 w 30"/>
                <a:gd name="T7" fmla="*/ 7 h 7"/>
              </a:gdLst>
              <a:ahLst/>
              <a:cxnLst>
                <a:cxn ang="0">
                  <a:pos x="T0" y="T1"/>
                </a:cxn>
                <a:cxn ang="0">
                  <a:pos x="T2" y="T3"/>
                </a:cxn>
                <a:cxn ang="0">
                  <a:pos x="T4" y="T5"/>
                </a:cxn>
                <a:cxn ang="0">
                  <a:pos x="T6" y="T7"/>
                </a:cxn>
              </a:cxnLst>
              <a:rect l="0" t="0" r="r" b="b"/>
              <a:pathLst>
                <a:path w="30" h="7">
                  <a:moveTo>
                    <a:pt x="0" y="7"/>
                  </a:moveTo>
                  <a:cubicBezTo>
                    <a:pt x="3" y="4"/>
                    <a:pt x="6" y="0"/>
                    <a:pt x="17" y="1"/>
                  </a:cubicBezTo>
                  <a:cubicBezTo>
                    <a:pt x="28" y="1"/>
                    <a:pt x="30" y="4"/>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54">
              <a:extLst>
                <a:ext uri="{FF2B5EF4-FFF2-40B4-BE49-F238E27FC236}">
                  <a16:creationId xmlns:a16="http://schemas.microsoft.com/office/drawing/2014/main" id="{77336416-A78E-1A54-05C1-3CAE4546EC31}"/>
                </a:ext>
              </a:extLst>
            </p:cNvPr>
            <p:cNvSpPr/>
            <p:nvPr/>
          </p:nvSpPr>
          <p:spPr bwMode="auto">
            <a:xfrm>
              <a:off x="8347075" y="6865938"/>
              <a:ext cx="92075" cy="23812"/>
            </a:xfrm>
            <a:custGeom>
              <a:avLst/>
              <a:gdLst>
                <a:gd name="T0" fmla="*/ 0 w 29"/>
                <a:gd name="T1" fmla="*/ 6 h 6"/>
                <a:gd name="T2" fmla="*/ 13 w 29"/>
                <a:gd name="T3" fmla="*/ 0 h 6"/>
                <a:gd name="T4" fmla="*/ 29 w 29"/>
                <a:gd name="T5" fmla="*/ 6 h 6"/>
                <a:gd name="T6" fmla="*/ 0 w 29"/>
                <a:gd name="T7" fmla="*/ 6 h 6"/>
              </a:gdLst>
              <a:ahLst/>
              <a:cxnLst>
                <a:cxn ang="0">
                  <a:pos x="T0" y="T1"/>
                </a:cxn>
                <a:cxn ang="0">
                  <a:pos x="T2" y="T3"/>
                </a:cxn>
                <a:cxn ang="0">
                  <a:pos x="T4" y="T5"/>
                </a:cxn>
                <a:cxn ang="0">
                  <a:pos x="T6" y="T7"/>
                </a:cxn>
              </a:cxnLst>
              <a:rect l="0" t="0" r="r" b="b"/>
              <a:pathLst>
                <a:path w="28" h="6">
                  <a:moveTo>
                    <a:pt x="0" y="6"/>
                  </a:moveTo>
                  <a:cubicBezTo>
                    <a:pt x="0" y="3"/>
                    <a:pt x="5" y="0"/>
                    <a:pt x="13" y="0"/>
                  </a:cubicBezTo>
                  <a:cubicBezTo>
                    <a:pt x="23" y="0"/>
                    <a:pt x="28" y="2"/>
                    <a:pt x="29" y="6"/>
                  </a:cubicBezTo>
                  <a:cubicBezTo>
                    <a:pt x="19" y="6"/>
                    <a:pt x="9" y="6"/>
                    <a:pt x="0" y="6"/>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55">
              <a:extLst>
                <a:ext uri="{FF2B5EF4-FFF2-40B4-BE49-F238E27FC236}">
                  <a16:creationId xmlns:a16="http://schemas.microsoft.com/office/drawing/2014/main" id="{371D5E0C-A365-0677-B2FE-86003AA587D9}"/>
                </a:ext>
              </a:extLst>
            </p:cNvPr>
            <p:cNvSpPr/>
            <p:nvPr/>
          </p:nvSpPr>
          <p:spPr bwMode="auto">
            <a:xfrm>
              <a:off x="3175" y="6450013"/>
              <a:ext cx="73025" cy="34925"/>
            </a:xfrm>
            <a:custGeom>
              <a:avLst/>
              <a:gdLst>
                <a:gd name="T0" fmla="*/ 0 w 23"/>
                <a:gd name="T1" fmla="*/ 1 h 9"/>
                <a:gd name="T2" fmla="*/ 23 w 23"/>
                <a:gd name="T3" fmla="*/ 0 h 9"/>
                <a:gd name="T4" fmla="*/ 18 w 23"/>
                <a:gd name="T5" fmla="*/ 3 h 9"/>
                <a:gd name="T6" fmla="*/ 0 w 23"/>
                <a:gd name="T7" fmla="*/ 9 h 9"/>
                <a:gd name="T8" fmla="*/ 0 w 23"/>
                <a:gd name="T9" fmla="*/ 1 h 9"/>
              </a:gdLst>
              <a:ahLst/>
              <a:cxnLst>
                <a:cxn ang="0">
                  <a:pos x="T0" y="T1"/>
                </a:cxn>
                <a:cxn ang="0">
                  <a:pos x="T2" y="T3"/>
                </a:cxn>
                <a:cxn ang="0">
                  <a:pos x="T4" y="T5"/>
                </a:cxn>
                <a:cxn ang="0">
                  <a:pos x="T6" y="T7"/>
                </a:cxn>
                <a:cxn ang="0">
                  <a:pos x="T8" y="T9"/>
                </a:cxn>
              </a:cxnLst>
              <a:rect l="0" t="0" r="r" b="b"/>
              <a:pathLst>
                <a:path w="23" h="9">
                  <a:moveTo>
                    <a:pt x="0" y="1"/>
                  </a:moveTo>
                  <a:cubicBezTo>
                    <a:pt x="8" y="1"/>
                    <a:pt x="15" y="0"/>
                    <a:pt x="23" y="0"/>
                  </a:cubicBezTo>
                  <a:cubicBezTo>
                    <a:pt x="21" y="1"/>
                    <a:pt x="17" y="1"/>
                    <a:pt x="18" y="3"/>
                  </a:cubicBezTo>
                  <a:cubicBezTo>
                    <a:pt x="18" y="7"/>
                    <a:pt x="10" y="8"/>
                    <a:pt x="0" y="9"/>
                  </a:cubicBezTo>
                  <a:cubicBezTo>
                    <a:pt x="0" y="6"/>
                    <a:pt x="0" y="3"/>
                    <a:pt x="0" y="1"/>
                  </a:cubicBezTo>
                  <a:close/>
                </a:path>
              </a:pathLst>
            </a:custGeom>
            <a:solidFill>
              <a:srgbClr val="E4B3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56">
              <a:extLst>
                <a:ext uri="{FF2B5EF4-FFF2-40B4-BE49-F238E27FC236}">
                  <a16:creationId xmlns:a16="http://schemas.microsoft.com/office/drawing/2014/main" id="{3BD0D721-9B2E-FCF6-F972-71131C3E3C1A}"/>
                </a:ext>
              </a:extLst>
            </p:cNvPr>
            <p:cNvSpPr/>
            <p:nvPr/>
          </p:nvSpPr>
          <p:spPr bwMode="auto">
            <a:xfrm>
              <a:off x="8791575" y="6869113"/>
              <a:ext cx="92075" cy="20637"/>
            </a:xfrm>
            <a:custGeom>
              <a:avLst/>
              <a:gdLst>
                <a:gd name="T0" fmla="*/ 0 w 29"/>
                <a:gd name="T1" fmla="*/ 5 h 5"/>
                <a:gd name="T2" fmla="*/ 17 w 29"/>
                <a:gd name="T3" fmla="*/ 0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2" y="2"/>
                    <a:pt x="8" y="0"/>
                    <a:pt x="17" y="0"/>
                  </a:cubicBezTo>
                  <a:cubicBezTo>
                    <a:pt x="26" y="0"/>
                    <a:pt x="29" y="2"/>
                    <a:pt x="29" y="5"/>
                  </a:cubicBezTo>
                  <a:cubicBezTo>
                    <a:pt x="20" y="5"/>
                    <a:pt x="10" y="5"/>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57">
              <a:extLst>
                <a:ext uri="{FF2B5EF4-FFF2-40B4-BE49-F238E27FC236}">
                  <a16:creationId xmlns:a16="http://schemas.microsoft.com/office/drawing/2014/main" id="{CE44F2D4-5879-16BE-07E6-E6D591D5BCCB}"/>
                </a:ext>
              </a:extLst>
            </p:cNvPr>
            <p:cNvSpPr/>
            <p:nvPr/>
          </p:nvSpPr>
          <p:spPr bwMode="auto">
            <a:xfrm>
              <a:off x="9248775" y="6869113"/>
              <a:ext cx="92075" cy="20637"/>
            </a:xfrm>
            <a:custGeom>
              <a:avLst/>
              <a:gdLst>
                <a:gd name="T0" fmla="*/ 0 w 29"/>
                <a:gd name="T1" fmla="*/ 5 h 5"/>
                <a:gd name="T2" fmla="*/ 13 w 29"/>
                <a:gd name="T3" fmla="*/ 0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1" y="2"/>
                    <a:pt x="6" y="0"/>
                    <a:pt x="13" y="0"/>
                  </a:cubicBezTo>
                  <a:cubicBezTo>
                    <a:pt x="22" y="0"/>
                    <a:pt x="27" y="2"/>
                    <a:pt x="29" y="5"/>
                  </a:cubicBezTo>
                  <a:cubicBezTo>
                    <a:pt x="19" y="5"/>
                    <a:pt x="9" y="5"/>
                    <a:pt x="0" y="5"/>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 name="Freeform 58">
              <a:extLst>
                <a:ext uri="{FF2B5EF4-FFF2-40B4-BE49-F238E27FC236}">
                  <a16:creationId xmlns:a16="http://schemas.microsoft.com/office/drawing/2014/main" id="{E4B1D12D-C792-CF89-253A-305652CD5906}"/>
                </a:ext>
              </a:extLst>
            </p:cNvPr>
            <p:cNvSpPr/>
            <p:nvPr/>
          </p:nvSpPr>
          <p:spPr bwMode="auto">
            <a:xfrm>
              <a:off x="6997700" y="6869113"/>
              <a:ext cx="92075" cy="20637"/>
            </a:xfrm>
            <a:custGeom>
              <a:avLst/>
              <a:gdLst>
                <a:gd name="T0" fmla="*/ 0 w 29"/>
                <a:gd name="T1" fmla="*/ 5 h 5"/>
                <a:gd name="T2" fmla="*/ 12 w 29"/>
                <a:gd name="T3" fmla="*/ 2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0" y="2"/>
                    <a:pt x="6" y="2"/>
                    <a:pt x="12" y="2"/>
                  </a:cubicBezTo>
                  <a:cubicBezTo>
                    <a:pt x="19" y="2"/>
                    <a:pt x="29" y="0"/>
                    <a:pt x="29" y="5"/>
                  </a:cubicBezTo>
                  <a:cubicBezTo>
                    <a:pt x="19" y="5"/>
                    <a:pt x="10" y="5"/>
                    <a:pt x="0" y="5"/>
                  </a:cubicBezTo>
                  <a:close/>
                </a:path>
              </a:pathLst>
            </a:custGeom>
            <a:solidFill>
              <a:srgbClr val="E5B3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 name="Freeform 59">
              <a:extLst>
                <a:ext uri="{FF2B5EF4-FFF2-40B4-BE49-F238E27FC236}">
                  <a16:creationId xmlns:a16="http://schemas.microsoft.com/office/drawing/2014/main" id="{9482D337-D75D-4E5C-2ABF-74706151394E}"/>
                </a:ext>
              </a:extLst>
            </p:cNvPr>
            <p:cNvSpPr/>
            <p:nvPr/>
          </p:nvSpPr>
          <p:spPr bwMode="auto">
            <a:xfrm>
              <a:off x="10150475" y="6869113"/>
              <a:ext cx="92075" cy="20637"/>
            </a:xfrm>
            <a:custGeom>
              <a:avLst/>
              <a:gdLst>
                <a:gd name="T0" fmla="*/ 0 w 29"/>
                <a:gd name="T1" fmla="*/ 5 h 5"/>
                <a:gd name="T2" fmla="*/ 29 w 29"/>
                <a:gd name="T3" fmla="*/ 5 h 5"/>
                <a:gd name="T4" fmla="*/ 0 w 29"/>
                <a:gd name="T5" fmla="*/ 5 h 5"/>
              </a:gdLst>
              <a:ahLst/>
              <a:cxnLst>
                <a:cxn ang="0">
                  <a:pos x="T0" y="T1"/>
                </a:cxn>
                <a:cxn ang="0">
                  <a:pos x="T2" y="T3"/>
                </a:cxn>
                <a:cxn ang="0">
                  <a:pos x="T4" y="T5"/>
                </a:cxn>
              </a:cxnLst>
              <a:rect l="0" t="0" r="r" b="b"/>
              <a:pathLst>
                <a:path w="28" h="5">
                  <a:moveTo>
                    <a:pt x="0" y="5"/>
                  </a:moveTo>
                  <a:cubicBezTo>
                    <a:pt x="12" y="0"/>
                    <a:pt x="17" y="0"/>
                    <a:pt x="29" y="5"/>
                  </a:cubicBezTo>
                  <a:cubicBezTo>
                    <a:pt x="19" y="5"/>
                    <a:pt x="9" y="5"/>
                    <a:pt x="0"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 name="Freeform 60">
              <a:extLst>
                <a:ext uri="{FF2B5EF4-FFF2-40B4-BE49-F238E27FC236}">
                  <a16:creationId xmlns:a16="http://schemas.microsoft.com/office/drawing/2014/main" id="{1CC03BA7-BDB1-C355-722F-945FD4132FA0}"/>
                </a:ext>
              </a:extLst>
            </p:cNvPr>
            <p:cNvSpPr/>
            <p:nvPr/>
          </p:nvSpPr>
          <p:spPr bwMode="auto">
            <a:xfrm>
              <a:off x="11388725" y="6869113"/>
              <a:ext cx="92075" cy="20637"/>
            </a:xfrm>
            <a:custGeom>
              <a:avLst/>
              <a:gdLst>
                <a:gd name="T0" fmla="*/ 0 w 29"/>
                <a:gd name="T1" fmla="*/ 5 h 5"/>
                <a:gd name="T2" fmla="*/ 29 w 29"/>
                <a:gd name="T3" fmla="*/ 5 h 5"/>
                <a:gd name="T4" fmla="*/ 0 w 29"/>
                <a:gd name="T5" fmla="*/ 5 h 5"/>
              </a:gdLst>
              <a:ahLst/>
              <a:cxnLst>
                <a:cxn ang="0">
                  <a:pos x="T0" y="T1"/>
                </a:cxn>
                <a:cxn ang="0">
                  <a:pos x="T2" y="T3"/>
                </a:cxn>
                <a:cxn ang="0">
                  <a:pos x="T4" y="T5"/>
                </a:cxn>
              </a:cxnLst>
              <a:rect l="0" t="0" r="r" b="b"/>
              <a:pathLst>
                <a:path w="28" h="5">
                  <a:moveTo>
                    <a:pt x="0" y="5"/>
                  </a:moveTo>
                  <a:cubicBezTo>
                    <a:pt x="12" y="0"/>
                    <a:pt x="17" y="0"/>
                    <a:pt x="29" y="5"/>
                  </a:cubicBezTo>
                  <a:cubicBezTo>
                    <a:pt x="19" y="5"/>
                    <a:pt x="10" y="5"/>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 name="Freeform 61">
              <a:extLst>
                <a:ext uri="{FF2B5EF4-FFF2-40B4-BE49-F238E27FC236}">
                  <a16:creationId xmlns:a16="http://schemas.microsoft.com/office/drawing/2014/main" id="{F3DAA476-7EA6-C531-3A93-E2C5E944D181}"/>
                </a:ext>
              </a:extLst>
            </p:cNvPr>
            <p:cNvSpPr/>
            <p:nvPr/>
          </p:nvSpPr>
          <p:spPr bwMode="auto">
            <a:xfrm>
              <a:off x="7099300" y="6873875"/>
              <a:ext cx="92075" cy="15875"/>
            </a:xfrm>
            <a:custGeom>
              <a:avLst/>
              <a:gdLst>
                <a:gd name="T0" fmla="*/ 0 w 29"/>
                <a:gd name="T1" fmla="*/ 4 h 4"/>
                <a:gd name="T2" fmla="*/ 29 w 29"/>
                <a:gd name="T3" fmla="*/ 4 h 4"/>
                <a:gd name="T4" fmla="*/ 0 w 29"/>
                <a:gd name="T5" fmla="*/ 4 h 4"/>
              </a:gdLst>
              <a:ahLst/>
              <a:cxnLst>
                <a:cxn ang="0">
                  <a:pos x="T0" y="T1"/>
                </a:cxn>
                <a:cxn ang="0">
                  <a:pos x="T2" y="T3"/>
                </a:cxn>
                <a:cxn ang="0">
                  <a:pos x="T4" y="T5"/>
                </a:cxn>
              </a:cxnLst>
              <a:rect l="0" t="0" r="r" b="b"/>
              <a:pathLst>
                <a:path w="28" h="4">
                  <a:moveTo>
                    <a:pt x="0" y="4"/>
                  </a:moveTo>
                  <a:cubicBezTo>
                    <a:pt x="10" y="0"/>
                    <a:pt x="21" y="0"/>
                    <a:pt x="29" y="4"/>
                  </a:cubicBezTo>
                  <a:cubicBezTo>
                    <a:pt x="19" y="4"/>
                    <a:pt x="9" y="4"/>
                    <a:pt x="0" y="4"/>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 name="Freeform 62">
              <a:extLst>
                <a:ext uri="{FF2B5EF4-FFF2-40B4-BE49-F238E27FC236}">
                  <a16:creationId xmlns:a16="http://schemas.microsoft.com/office/drawing/2014/main" id="{F7EBD753-DE8D-5FCC-8791-297BBA438771}"/>
                </a:ext>
              </a:extLst>
            </p:cNvPr>
            <p:cNvSpPr/>
            <p:nvPr/>
          </p:nvSpPr>
          <p:spPr bwMode="auto">
            <a:xfrm>
              <a:off x="7553325" y="687387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0" y="0"/>
                    <a:pt x="16" y="0"/>
                    <a:pt x="26" y="4"/>
                  </a:cubicBezTo>
                  <a:cubicBezTo>
                    <a:pt x="17" y="4"/>
                    <a:pt x="9" y="4"/>
                    <a:pt x="0"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 name="Freeform 63">
              <a:extLst>
                <a:ext uri="{FF2B5EF4-FFF2-40B4-BE49-F238E27FC236}">
                  <a16:creationId xmlns:a16="http://schemas.microsoft.com/office/drawing/2014/main" id="{2AC367AF-4110-E0DB-D737-99A136B18B30}"/>
                </a:ext>
              </a:extLst>
            </p:cNvPr>
            <p:cNvSpPr/>
            <p:nvPr/>
          </p:nvSpPr>
          <p:spPr bwMode="auto">
            <a:xfrm>
              <a:off x="10604500" y="687387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0" y="0"/>
                    <a:pt x="16" y="0"/>
                    <a:pt x="26" y="4"/>
                  </a:cubicBezTo>
                  <a:cubicBezTo>
                    <a:pt x="17" y="4"/>
                    <a:pt x="9" y="4"/>
                    <a:pt x="0" y="4"/>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 name="Freeform 64">
              <a:extLst>
                <a:ext uri="{FF2B5EF4-FFF2-40B4-BE49-F238E27FC236}">
                  <a16:creationId xmlns:a16="http://schemas.microsoft.com/office/drawing/2014/main" id="{F3F6F377-4CCC-CD72-4561-A7700B3408AC}"/>
                </a:ext>
              </a:extLst>
            </p:cNvPr>
            <p:cNvSpPr/>
            <p:nvPr/>
          </p:nvSpPr>
          <p:spPr bwMode="auto">
            <a:xfrm>
              <a:off x="10941050" y="687387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1" y="0"/>
                    <a:pt x="16" y="0"/>
                    <a:pt x="26" y="4"/>
                  </a:cubicBezTo>
                  <a:cubicBezTo>
                    <a:pt x="18" y="4"/>
                    <a:pt x="9" y="4"/>
                    <a:pt x="0" y="4"/>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 name="Freeform 65">
              <a:extLst>
                <a:ext uri="{FF2B5EF4-FFF2-40B4-BE49-F238E27FC236}">
                  <a16:creationId xmlns:a16="http://schemas.microsoft.com/office/drawing/2014/main" id="{D7FD1B35-05E9-3F0A-8490-CA1682E02D3A}"/>
                </a:ext>
              </a:extLst>
            </p:cNvPr>
            <p:cNvSpPr/>
            <p:nvPr/>
          </p:nvSpPr>
          <p:spPr bwMode="auto">
            <a:xfrm>
              <a:off x="8010525" y="6873875"/>
              <a:ext cx="73025" cy="15875"/>
            </a:xfrm>
            <a:custGeom>
              <a:avLst/>
              <a:gdLst>
                <a:gd name="T0" fmla="*/ 0 w 23"/>
                <a:gd name="T1" fmla="*/ 4 h 4"/>
                <a:gd name="T2" fmla="*/ 23 w 23"/>
                <a:gd name="T3" fmla="*/ 4 h 4"/>
                <a:gd name="T4" fmla="*/ 0 w 23"/>
                <a:gd name="T5" fmla="*/ 4 h 4"/>
              </a:gdLst>
              <a:ahLst/>
              <a:cxnLst>
                <a:cxn ang="0">
                  <a:pos x="T0" y="T1"/>
                </a:cxn>
                <a:cxn ang="0">
                  <a:pos x="T2" y="T3"/>
                </a:cxn>
                <a:cxn ang="0">
                  <a:pos x="T4" y="T5"/>
                </a:cxn>
              </a:cxnLst>
              <a:rect l="0" t="0" r="r" b="b"/>
              <a:pathLst>
                <a:path w="23" h="4">
                  <a:moveTo>
                    <a:pt x="0" y="4"/>
                  </a:moveTo>
                  <a:cubicBezTo>
                    <a:pt x="10" y="0"/>
                    <a:pt x="14" y="0"/>
                    <a:pt x="23" y="4"/>
                  </a:cubicBezTo>
                  <a:cubicBezTo>
                    <a:pt x="15" y="4"/>
                    <a:pt x="7" y="4"/>
                    <a:pt x="0" y="4"/>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 name="Freeform 66">
              <a:extLst>
                <a:ext uri="{FF2B5EF4-FFF2-40B4-BE49-F238E27FC236}">
                  <a16:creationId xmlns:a16="http://schemas.microsoft.com/office/drawing/2014/main" id="{605C34E0-8A79-F788-EFE1-11E0017B4310}"/>
                </a:ext>
              </a:extLst>
            </p:cNvPr>
            <p:cNvSpPr/>
            <p:nvPr/>
          </p:nvSpPr>
          <p:spPr bwMode="auto">
            <a:xfrm>
              <a:off x="5622925" y="6308725"/>
              <a:ext cx="1695450" cy="377825"/>
            </a:xfrm>
            <a:custGeom>
              <a:avLst/>
              <a:gdLst>
                <a:gd name="T0" fmla="*/ 1 w 534"/>
                <a:gd name="T1" fmla="*/ 95 h 97"/>
                <a:gd name="T2" fmla="*/ 178 w 534"/>
                <a:gd name="T3" fmla="*/ 48 h 97"/>
                <a:gd name="T4" fmla="*/ 315 w 534"/>
                <a:gd name="T5" fmla="*/ 11 h 97"/>
                <a:gd name="T6" fmla="*/ 462 w 534"/>
                <a:gd name="T7" fmla="*/ 5 h 97"/>
                <a:gd name="T8" fmla="*/ 526 w 534"/>
                <a:gd name="T9" fmla="*/ 22 h 97"/>
                <a:gd name="T10" fmla="*/ 532 w 534"/>
                <a:gd name="T11" fmla="*/ 28 h 97"/>
                <a:gd name="T12" fmla="*/ 517 w 534"/>
                <a:gd name="T13" fmla="*/ 29 h 97"/>
                <a:gd name="T14" fmla="*/ 410 w 534"/>
                <a:gd name="T15" fmla="*/ 26 h 97"/>
                <a:gd name="T16" fmla="*/ 283 w 534"/>
                <a:gd name="T17" fmla="*/ 41 h 97"/>
                <a:gd name="T18" fmla="*/ 145 w 534"/>
                <a:gd name="T19" fmla="*/ 74 h 97"/>
                <a:gd name="T20" fmla="*/ 6 w 534"/>
                <a:gd name="T21" fmla="*/ 97 h 97"/>
                <a:gd name="T22" fmla="*/ 1 w 534"/>
                <a:gd name="T23"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4" h="97">
                  <a:moveTo>
                    <a:pt x="1" y="95"/>
                  </a:moveTo>
                  <a:cubicBezTo>
                    <a:pt x="67" y="84"/>
                    <a:pt x="123" y="66"/>
                    <a:pt x="178" y="48"/>
                  </a:cubicBezTo>
                  <a:cubicBezTo>
                    <a:pt x="221" y="34"/>
                    <a:pt x="261" y="19"/>
                    <a:pt x="315" y="11"/>
                  </a:cubicBezTo>
                  <a:cubicBezTo>
                    <a:pt x="362" y="4"/>
                    <a:pt x="411" y="0"/>
                    <a:pt x="462" y="5"/>
                  </a:cubicBezTo>
                  <a:cubicBezTo>
                    <a:pt x="488" y="8"/>
                    <a:pt x="510" y="13"/>
                    <a:pt x="526" y="22"/>
                  </a:cubicBezTo>
                  <a:cubicBezTo>
                    <a:pt x="530" y="23"/>
                    <a:pt x="534" y="26"/>
                    <a:pt x="532" y="28"/>
                  </a:cubicBezTo>
                  <a:cubicBezTo>
                    <a:pt x="529" y="30"/>
                    <a:pt x="522" y="29"/>
                    <a:pt x="517" y="29"/>
                  </a:cubicBezTo>
                  <a:cubicBezTo>
                    <a:pt x="482" y="29"/>
                    <a:pt x="446" y="27"/>
                    <a:pt x="410" y="26"/>
                  </a:cubicBezTo>
                  <a:cubicBezTo>
                    <a:pt x="364" y="26"/>
                    <a:pt x="322" y="32"/>
                    <a:pt x="283" y="41"/>
                  </a:cubicBezTo>
                  <a:cubicBezTo>
                    <a:pt x="235" y="51"/>
                    <a:pt x="193" y="64"/>
                    <a:pt x="145" y="74"/>
                  </a:cubicBezTo>
                  <a:cubicBezTo>
                    <a:pt x="100" y="83"/>
                    <a:pt x="55" y="92"/>
                    <a:pt x="6" y="97"/>
                  </a:cubicBezTo>
                  <a:cubicBezTo>
                    <a:pt x="3" y="97"/>
                    <a:pt x="0" y="97"/>
                    <a:pt x="1" y="95"/>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 name="Freeform 67">
              <a:extLst>
                <a:ext uri="{FF2B5EF4-FFF2-40B4-BE49-F238E27FC236}">
                  <a16:creationId xmlns:a16="http://schemas.microsoft.com/office/drawing/2014/main" id="{061E1EB6-3DB2-1C94-D2E3-ED7ACB6A59C6}"/>
                </a:ext>
              </a:extLst>
            </p:cNvPr>
            <p:cNvSpPr/>
            <p:nvPr/>
          </p:nvSpPr>
          <p:spPr bwMode="auto">
            <a:xfrm>
              <a:off x="974725" y="6316663"/>
              <a:ext cx="942975" cy="385762"/>
            </a:xfrm>
            <a:custGeom>
              <a:avLst/>
              <a:gdLst>
                <a:gd name="T0" fmla="*/ 297 w 297"/>
                <a:gd name="T1" fmla="*/ 97 h 99"/>
                <a:gd name="T2" fmla="*/ 208 w 297"/>
                <a:gd name="T3" fmla="*/ 96 h 99"/>
                <a:gd name="T4" fmla="*/ 149 w 297"/>
                <a:gd name="T5" fmla="*/ 76 h 99"/>
                <a:gd name="T6" fmla="*/ 69 w 297"/>
                <a:gd name="T7" fmla="*/ 29 h 99"/>
                <a:gd name="T8" fmla="*/ 14 w 297"/>
                <a:gd name="T9" fmla="*/ 6 h 99"/>
                <a:gd name="T10" fmla="*/ 0 w 297"/>
                <a:gd name="T11" fmla="*/ 0 h 99"/>
                <a:gd name="T12" fmla="*/ 44 w 297"/>
                <a:gd name="T13" fmla="*/ 8 h 99"/>
                <a:gd name="T14" fmla="*/ 129 w 297"/>
                <a:gd name="T15" fmla="*/ 43 h 99"/>
                <a:gd name="T16" fmla="*/ 281 w 297"/>
                <a:gd name="T17" fmla="*/ 92 h 99"/>
                <a:gd name="T18" fmla="*/ 293 w 297"/>
                <a:gd name="T19" fmla="*/ 95 h 99"/>
                <a:gd name="T20" fmla="*/ 297 w 297"/>
                <a:gd name="T21" fmla="*/ 9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7" h="99">
                  <a:moveTo>
                    <a:pt x="297" y="97"/>
                  </a:moveTo>
                  <a:cubicBezTo>
                    <a:pt x="265" y="98"/>
                    <a:pt x="236" y="99"/>
                    <a:pt x="208" y="96"/>
                  </a:cubicBezTo>
                  <a:cubicBezTo>
                    <a:pt x="181" y="92"/>
                    <a:pt x="165" y="84"/>
                    <a:pt x="149" y="76"/>
                  </a:cubicBezTo>
                  <a:cubicBezTo>
                    <a:pt x="121" y="60"/>
                    <a:pt x="94" y="45"/>
                    <a:pt x="69" y="29"/>
                  </a:cubicBezTo>
                  <a:cubicBezTo>
                    <a:pt x="55" y="20"/>
                    <a:pt x="36" y="12"/>
                    <a:pt x="14" y="6"/>
                  </a:cubicBezTo>
                  <a:cubicBezTo>
                    <a:pt x="9" y="5"/>
                    <a:pt x="4" y="3"/>
                    <a:pt x="0" y="0"/>
                  </a:cubicBezTo>
                  <a:cubicBezTo>
                    <a:pt x="18" y="1"/>
                    <a:pt x="30" y="5"/>
                    <a:pt x="44" y="8"/>
                  </a:cubicBezTo>
                  <a:cubicBezTo>
                    <a:pt x="79" y="17"/>
                    <a:pt x="104" y="30"/>
                    <a:pt x="129" y="43"/>
                  </a:cubicBezTo>
                  <a:cubicBezTo>
                    <a:pt x="170" y="64"/>
                    <a:pt x="217" y="82"/>
                    <a:pt x="281" y="92"/>
                  </a:cubicBezTo>
                  <a:cubicBezTo>
                    <a:pt x="285" y="93"/>
                    <a:pt x="289" y="94"/>
                    <a:pt x="293" y="95"/>
                  </a:cubicBezTo>
                  <a:cubicBezTo>
                    <a:pt x="294" y="95"/>
                    <a:pt x="295" y="96"/>
                    <a:pt x="297" y="97"/>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 name="Freeform 68">
              <a:extLst>
                <a:ext uri="{FF2B5EF4-FFF2-40B4-BE49-F238E27FC236}">
                  <a16:creationId xmlns:a16="http://schemas.microsoft.com/office/drawing/2014/main" id="{975CADC4-5510-6E3B-10AF-90F66BEA7D76}"/>
                </a:ext>
              </a:extLst>
            </p:cNvPr>
            <p:cNvSpPr/>
            <p:nvPr/>
          </p:nvSpPr>
          <p:spPr bwMode="auto">
            <a:xfrm>
              <a:off x="8493125" y="6527800"/>
              <a:ext cx="876300" cy="233362"/>
            </a:xfrm>
            <a:custGeom>
              <a:avLst/>
              <a:gdLst>
                <a:gd name="T0" fmla="*/ 0 w 276"/>
                <a:gd name="T1" fmla="*/ 0 h 60"/>
                <a:gd name="T2" fmla="*/ 124 w 276"/>
                <a:gd name="T3" fmla="*/ 18 h 60"/>
                <a:gd name="T4" fmla="*/ 245 w 276"/>
                <a:gd name="T5" fmla="*/ 51 h 60"/>
                <a:gd name="T6" fmla="*/ 268 w 276"/>
                <a:gd name="T7" fmla="*/ 54 h 60"/>
                <a:gd name="T8" fmla="*/ 275 w 276"/>
                <a:gd name="T9" fmla="*/ 55 h 60"/>
                <a:gd name="T10" fmla="*/ 269 w 276"/>
                <a:gd name="T11" fmla="*/ 58 h 60"/>
                <a:gd name="T12" fmla="*/ 212 w 276"/>
                <a:gd name="T13" fmla="*/ 59 h 60"/>
                <a:gd name="T14" fmla="*/ 92 w 276"/>
                <a:gd name="T15" fmla="*/ 29 h 60"/>
                <a:gd name="T16" fmla="*/ 15 w 276"/>
                <a:gd name="T17" fmla="*/ 5 h 60"/>
                <a:gd name="T18" fmla="*/ 0 w 276"/>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60">
                  <a:moveTo>
                    <a:pt x="0" y="0"/>
                  </a:moveTo>
                  <a:cubicBezTo>
                    <a:pt x="47" y="2"/>
                    <a:pt x="89" y="5"/>
                    <a:pt x="124" y="18"/>
                  </a:cubicBezTo>
                  <a:cubicBezTo>
                    <a:pt x="161" y="30"/>
                    <a:pt x="199" y="43"/>
                    <a:pt x="245" y="51"/>
                  </a:cubicBezTo>
                  <a:cubicBezTo>
                    <a:pt x="252" y="53"/>
                    <a:pt x="260" y="54"/>
                    <a:pt x="268" y="54"/>
                  </a:cubicBezTo>
                  <a:cubicBezTo>
                    <a:pt x="271" y="54"/>
                    <a:pt x="275" y="54"/>
                    <a:pt x="275" y="55"/>
                  </a:cubicBezTo>
                  <a:cubicBezTo>
                    <a:pt x="276" y="57"/>
                    <a:pt x="272" y="57"/>
                    <a:pt x="269" y="58"/>
                  </a:cubicBezTo>
                  <a:cubicBezTo>
                    <a:pt x="250" y="60"/>
                    <a:pt x="231" y="60"/>
                    <a:pt x="212" y="59"/>
                  </a:cubicBezTo>
                  <a:cubicBezTo>
                    <a:pt x="161" y="56"/>
                    <a:pt x="121" y="46"/>
                    <a:pt x="92" y="29"/>
                  </a:cubicBezTo>
                  <a:cubicBezTo>
                    <a:pt x="72" y="18"/>
                    <a:pt x="43" y="12"/>
                    <a:pt x="15" y="5"/>
                  </a:cubicBezTo>
                  <a:cubicBezTo>
                    <a:pt x="10" y="4"/>
                    <a:pt x="4" y="4"/>
                    <a:pt x="0" y="0"/>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 name="Freeform 69">
              <a:extLst>
                <a:ext uri="{FF2B5EF4-FFF2-40B4-BE49-F238E27FC236}">
                  <a16:creationId xmlns:a16="http://schemas.microsoft.com/office/drawing/2014/main" id="{F76DDB5F-EE61-F328-2B6E-3091B3107289}"/>
                </a:ext>
              </a:extLst>
            </p:cNvPr>
            <p:cNvSpPr/>
            <p:nvPr/>
          </p:nvSpPr>
          <p:spPr bwMode="auto">
            <a:xfrm>
              <a:off x="10731500" y="6834188"/>
              <a:ext cx="165100" cy="47625"/>
            </a:xfrm>
            <a:custGeom>
              <a:avLst/>
              <a:gdLst>
                <a:gd name="T0" fmla="*/ 18 w 52"/>
                <a:gd name="T1" fmla="*/ 12 h 12"/>
                <a:gd name="T2" fmla="*/ 1 w 52"/>
                <a:gd name="T3" fmla="*/ 6 h 12"/>
                <a:gd name="T4" fmla="*/ 17 w 52"/>
                <a:gd name="T5" fmla="*/ 1 h 12"/>
                <a:gd name="T6" fmla="*/ 35 w 52"/>
                <a:gd name="T7" fmla="*/ 1 h 12"/>
                <a:gd name="T8" fmla="*/ 52 w 52"/>
                <a:gd name="T9" fmla="*/ 7 h 12"/>
                <a:gd name="T10" fmla="*/ 37 w 52"/>
                <a:gd name="T11" fmla="*/ 12 h 12"/>
                <a:gd name="T12" fmla="*/ 18 w 52"/>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52" h="12">
                  <a:moveTo>
                    <a:pt x="18" y="12"/>
                  </a:moveTo>
                  <a:cubicBezTo>
                    <a:pt x="6" y="12"/>
                    <a:pt x="0" y="11"/>
                    <a:pt x="1" y="6"/>
                  </a:cubicBezTo>
                  <a:cubicBezTo>
                    <a:pt x="2" y="3"/>
                    <a:pt x="8" y="0"/>
                    <a:pt x="17" y="1"/>
                  </a:cubicBezTo>
                  <a:cubicBezTo>
                    <a:pt x="23" y="1"/>
                    <a:pt x="29" y="2"/>
                    <a:pt x="35" y="1"/>
                  </a:cubicBezTo>
                  <a:cubicBezTo>
                    <a:pt x="46" y="0"/>
                    <a:pt x="51" y="3"/>
                    <a:pt x="52" y="7"/>
                  </a:cubicBezTo>
                  <a:cubicBezTo>
                    <a:pt x="52" y="11"/>
                    <a:pt x="46" y="12"/>
                    <a:pt x="37" y="12"/>
                  </a:cubicBezTo>
                  <a:cubicBezTo>
                    <a:pt x="30" y="12"/>
                    <a:pt x="23" y="11"/>
                    <a:pt x="18" y="12"/>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 name="Freeform 70">
              <a:extLst>
                <a:ext uri="{FF2B5EF4-FFF2-40B4-BE49-F238E27FC236}">
                  <a16:creationId xmlns:a16="http://schemas.microsoft.com/office/drawing/2014/main" id="{85501811-3F0E-A39F-20EE-206CBB697468}"/>
                </a:ext>
              </a:extLst>
            </p:cNvPr>
            <p:cNvSpPr/>
            <p:nvPr/>
          </p:nvSpPr>
          <p:spPr bwMode="auto">
            <a:xfrm>
              <a:off x="2943225" y="6581775"/>
              <a:ext cx="222250" cy="46037"/>
            </a:xfrm>
            <a:custGeom>
              <a:avLst/>
              <a:gdLst>
                <a:gd name="T0" fmla="*/ 0 w 70"/>
                <a:gd name="T1" fmla="*/ 3 h 12"/>
                <a:gd name="T2" fmla="*/ 70 w 70"/>
                <a:gd name="T3" fmla="*/ 2 h 12"/>
                <a:gd name="T4" fmla="*/ 40 w 70"/>
                <a:gd name="T5" fmla="*/ 2 h 12"/>
                <a:gd name="T6" fmla="*/ 40 w 70"/>
                <a:gd name="T7" fmla="*/ 5 h 12"/>
                <a:gd name="T8" fmla="*/ 27 w 70"/>
                <a:gd name="T9" fmla="*/ 12 h 12"/>
                <a:gd name="T10" fmla="*/ 13 w 70"/>
                <a:gd name="T11" fmla="*/ 7 h 12"/>
                <a:gd name="T12" fmla="*/ 0 w 70"/>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70" h="12">
                  <a:moveTo>
                    <a:pt x="0" y="3"/>
                  </a:moveTo>
                  <a:cubicBezTo>
                    <a:pt x="23" y="1"/>
                    <a:pt x="46" y="0"/>
                    <a:pt x="70" y="2"/>
                  </a:cubicBezTo>
                  <a:cubicBezTo>
                    <a:pt x="60" y="6"/>
                    <a:pt x="60" y="6"/>
                    <a:pt x="40" y="2"/>
                  </a:cubicBezTo>
                  <a:cubicBezTo>
                    <a:pt x="38" y="3"/>
                    <a:pt x="40" y="4"/>
                    <a:pt x="40" y="5"/>
                  </a:cubicBezTo>
                  <a:cubicBezTo>
                    <a:pt x="42" y="9"/>
                    <a:pt x="36" y="11"/>
                    <a:pt x="27" y="12"/>
                  </a:cubicBezTo>
                  <a:cubicBezTo>
                    <a:pt x="18" y="12"/>
                    <a:pt x="14" y="10"/>
                    <a:pt x="13" y="7"/>
                  </a:cubicBezTo>
                  <a:cubicBezTo>
                    <a:pt x="12" y="3"/>
                    <a:pt x="8" y="3"/>
                    <a:pt x="0" y="3"/>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 name="Freeform 71">
              <a:extLst>
                <a:ext uri="{FF2B5EF4-FFF2-40B4-BE49-F238E27FC236}">
                  <a16:creationId xmlns:a16="http://schemas.microsoft.com/office/drawing/2014/main" id="{003259D5-3D77-6821-1790-E7B5012CA1AD}"/>
                </a:ext>
              </a:extLst>
            </p:cNvPr>
            <p:cNvSpPr/>
            <p:nvPr/>
          </p:nvSpPr>
          <p:spPr bwMode="auto">
            <a:xfrm>
              <a:off x="10760075" y="6788150"/>
              <a:ext cx="107950" cy="42862"/>
            </a:xfrm>
            <a:custGeom>
              <a:avLst/>
              <a:gdLst>
                <a:gd name="T0" fmla="*/ 18 w 34"/>
                <a:gd name="T1" fmla="*/ 11 h 11"/>
                <a:gd name="T2" fmla="*/ 0 w 34"/>
                <a:gd name="T3" fmla="*/ 5 h 11"/>
                <a:gd name="T4" fmla="*/ 17 w 34"/>
                <a:gd name="T5" fmla="*/ 0 h 11"/>
                <a:gd name="T6" fmla="*/ 34 w 34"/>
                <a:gd name="T7" fmla="*/ 6 h 11"/>
                <a:gd name="T8" fmla="*/ 18 w 34"/>
                <a:gd name="T9" fmla="*/ 11 h 11"/>
              </a:gdLst>
              <a:ahLst/>
              <a:cxnLst>
                <a:cxn ang="0">
                  <a:pos x="T0" y="T1"/>
                </a:cxn>
                <a:cxn ang="0">
                  <a:pos x="T2" y="T3"/>
                </a:cxn>
                <a:cxn ang="0">
                  <a:pos x="T4" y="T5"/>
                </a:cxn>
                <a:cxn ang="0">
                  <a:pos x="T6" y="T7"/>
                </a:cxn>
                <a:cxn ang="0">
                  <a:pos x="T8" y="T9"/>
                </a:cxn>
              </a:cxnLst>
              <a:rect l="0" t="0" r="r" b="b"/>
              <a:pathLst>
                <a:path w="34" h="11">
                  <a:moveTo>
                    <a:pt x="18" y="11"/>
                  </a:moveTo>
                  <a:cubicBezTo>
                    <a:pt x="8" y="11"/>
                    <a:pt x="0" y="10"/>
                    <a:pt x="0" y="5"/>
                  </a:cubicBezTo>
                  <a:cubicBezTo>
                    <a:pt x="0" y="1"/>
                    <a:pt x="8" y="0"/>
                    <a:pt x="17" y="0"/>
                  </a:cubicBezTo>
                  <a:cubicBezTo>
                    <a:pt x="26" y="0"/>
                    <a:pt x="34" y="1"/>
                    <a:pt x="34" y="6"/>
                  </a:cubicBezTo>
                  <a:cubicBezTo>
                    <a:pt x="34" y="10"/>
                    <a:pt x="27" y="11"/>
                    <a:pt x="18"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 name="Freeform 72">
              <a:extLst>
                <a:ext uri="{FF2B5EF4-FFF2-40B4-BE49-F238E27FC236}">
                  <a16:creationId xmlns:a16="http://schemas.microsoft.com/office/drawing/2014/main" id="{EB86D09C-1D25-ED86-9C3F-0A99B2656509}"/>
                </a:ext>
              </a:extLst>
            </p:cNvPr>
            <p:cNvSpPr/>
            <p:nvPr/>
          </p:nvSpPr>
          <p:spPr bwMode="auto">
            <a:xfrm>
              <a:off x="3562350" y="6675438"/>
              <a:ext cx="123825" cy="46037"/>
            </a:xfrm>
            <a:custGeom>
              <a:avLst/>
              <a:gdLst>
                <a:gd name="T0" fmla="*/ 18 w 39"/>
                <a:gd name="T1" fmla="*/ 0 h 12"/>
                <a:gd name="T2" fmla="*/ 39 w 39"/>
                <a:gd name="T3" fmla="*/ 5 h 12"/>
                <a:gd name="T4" fmla="*/ 29 w 39"/>
                <a:gd name="T5" fmla="*/ 6 h 12"/>
                <a:gd name="T6" fmla="*/ 14 w 39"/>
                <a:gd name="T7" fmla="*/ 12 h 12"/>
                <a:gd name="T8" fmla="*/ 1 w 39"/>
                <a:gd name="T9" fmla="*/ 8 h 12"/>
                <a:gd name="T10" fmla="*/ 15 w 39"/>
                <a:gd name="T11" fmla="*/ 1 h 12"/>
                <a:gd name="T12" fmla="*/ 18 w 3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9" h="12">
                  <a:moveTo>
                    <a:pt x="18" y="0"/>
                  </a:moveTo>
                  <a:cubicBezTo>
                    <a:pt x="26" y="1"/>
                    <a:pt x="33" y="2"/>
                    <a:pt x="39" y="5"/>
                  </a:cubicBezTo>
                  <a:cubicBezTo>
                    <a:pt x="36" y="5"/>
                    <a:pt x="30" y="3"/>
                    <a:pt x="29" y="6"/>
                  </a:cubicBezTo>
                  <a:cubicBezTo>
                    <a:pt x="29" y="10"/>
                    <a:pt x="24" y="12"/>
                    <a:pt x="14" y="12"/>
                  </a:cubicBezTo>
                  <a:cubicBezTo>
                    <a:pt x="8" y="12"/>
                    <a:pt x="3" y="10"/>
                    <a:pt x="1" y="8"/>
                  </a:cubicBezTo>
                  <a:cubicBezTo>
                    <a:pt x="0" y="4"/>
                    <a:pt x="7" y="2"/>
                    <a:pt x="15" y="1"/>
                  </a:cubicBezTo>
                  <a:cubicBezTo>
                    <a:pt x="16" y="1"/>
                    <a:pt x="17" y="0"/>
                    <a:pt x="18" y="0"/>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 name="Freeform 73">
              <a:extLst>
                <a:ext uri="{FF2B5EF4-FFF2-40B4-BE49-F238E27FC236}">
                  <a16:creationId xmlns:a16="http://schemas.microsoft.com/office/drawing/2014/main" id="{992CA254-470C-87B2-1353-D98593E55289}"/>
                </a:ext>
              </a:extLst>
            </p:cNvPr>
            <p:cNvSpPr/>
            <p:nvPr/>
          </p:nvSpPr>
          <p:spPr bwMode="auto">
            <a:xfrm>
              <a:off x="358775" y="6332538"/>
              <a:ext cx="114300" cy="50800"/>
            </a:xfrm>
            <a:custGeom>
              <a:avLst/>
              <a:gdLst>
                <a:gd name="T0" fmla="*/ 0 w 36"/>
                <a:gd name="T1" fmla="*/ 6 h 13"/>
                <a:gd name="T2" fmla="*/ 22 w 36"/>
                <a:gd name="T3" fmla="*/ 0 h 13"/>
                <a:gd name="T4" fmla="*/ 34 w 36"/>
                <a:gd name="T5" fmla="*/ 7 h 13"/>
                <a:gd name="T6" fmla="*/ 23 w 36"/>
                <a:gd name="T7" fmla="*/ 12 h 13"/>
                <a:gd name="T8" fmla="*/ 10 w 36"/>
                <a:gd name="T9" fmla="*/ 10 h 13"/>
                <a:gd name="T10" fmla="*/ 0 w 36"/>
                <a:gd name="T11" fmla="*/ 6 h 13"/>
              </a:gdLst>
              <a:ahLst/>
              <a:cxnLst>
                <a:cxn ang="0">
                  <a:pos x="T0" y="T1"/>
                </a:cxn>
                <a:cxn ang="0">
                  <a:pos x="T2" y="T3"/>
                </a:cxn>
                <a:cxn ang="0">
                  <a:pos x="T4" y="T5"/>
                </a:cxn>
                <a:cxn ang="0">
                  <a:pos x="T6" y="T7"/>
                </a:cxn>
                <a:cxn ang="0">
                  <a:pos x="T8" y="T9"/>
                </a:cxn>
                <a:cxn ang="0">
                  <a:pos x="T10" y="T11"/>
                </a:cxn>
              </a:cxnLst>
              <a:rect l="0" t="0" r="r" b="b"/>
              <a:pathLst>
                <a:path w="36" h="13">
                  <a:moveTo>
                    <a:pt x="0" y="6"/>
                  </a:moveTo>
                  <a:cubicBezTo>
                    <a:pt x="6" y="3"/>
                    <a:pt x="14" y="1"/>
                    <a:pt x="22" y="0"/>
                  </a:cubicBezTo>
                  <a:cubicBezTo>
                    <a:pt x="27" y="2"/>
                    <a:pt x="36" y="3"/>
                    <a:pt x="34" y="7"/>
                  </a:cubicBezTo>
                  <a:cubicBezTo>
                    <a:pt x="33" y="10"/>
                    <a:pt x="29" y="11"/>
                    <a:pt x="23" y="12"/>
                  </a:cubicBezTo>
                  <a:cubicBezTo>
                    <a:pt x="18" y="13"/>
                    <a:pt x="14" y="12"/>
                    <a:pt x="10" y="10"/>
                  </a:cubicBezTo>
                  <a:cubicBezTo>
                    <a:pt x="6" y="9"/>
                    <a:pt x="7" y="6"/>
                    <a:pt x="0" y="6"/>
                  </a:cubicBezTo>
                  <a:close/>
                </a:path>
              </a:pathLst>
            </a:custGeom>
            <a:solidFill>
              <a:srgbClr val="E3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 name="Freeform 74">
              <a:extLst>
                <a:ext uri="{FF2B5EF4-FFF2-40B4-BE49-F238E27FC236}">
                  <a16:creationId xmlns:a16="http://schemas.microsoft.com/office/drawing/2014/main" id="{EC693B54-B79F-4334-8E7B-29C421492A02}"/>
                </a:ext>
              </a:extLst>
            </p:cNvPr>
            <p:cNvSpPr/>
            <p:nvPr/>
          </p:nvSpPr>
          <p:spPr bwMode="auto">
            <a:xfrm>
              <a:off x="69850" y="6457950"/>
              <a:ext cx="88900" cy="42862"/>
            </a:xfrm>
            <a:custGeom>
              <a:avLst/>
              <a:gdLst>
                <a:gd name="T0" fmla="*/ 28 w 28"/>
                <a:gd name="T1" fmla="*/ 6 h 11"/>
                <a:gd name="T2" fmla="*/ 15 w 28"/>
                <a:gd name="T3" fmla="*/ 11 h 11"/>
                <a:gd name="T4" fmla="*/ 0 w 28"/>
                <a:gd name="T5" fmla="*/ 6 h 11"/>
                <a:gd name="T6" fmla="*/ 16 w 28"/>
                <a:gd name="T7" fmla="*/ 0 h 11"/>
                <a:gd name="T8" fmla="*/ 28 w 28"/>
                <a:gd name="T9" fmla="*/ 6 h 11"/>
              </a:gdLst>
              <a:ahLst/>
              <a:cxnLst>
                <a:cxn ang="0">
                  <a:pos x="T0" y="T1"/>
                </a:cxn>
                <a:cxn ang="0">
                  <a:pos x="T2" y="T3"/>
                </a:cxn>
                <a:cxn ang="0">
                  <a:pos x="T4" y="T5"/>
                </a:cxn>
                <a:cxn ang="0">
                  <a:pos x="T6" y="T7"/>
                </a:cxn>
                <a:cxn ang="0">
                  <a:pos x="T8" y="T9"/>
                </a:cxn>
              </a:cxnLst>
              <a:rect l="0" t="0" r="r" b="b"/>
              <a:pathLst>
                <a:path w="28" h="11">
                  <a:moveTo>
                    <a:pt x="28" y="6"/>
                  </a:moveTo>
                  <a:cubicBezTo>
                    <a:pt x="28" y="9"/>
                    <a:pt x="24" y="11"/>
                    <a:pt x="15" y="11"/>
                  </a:cubicBezTo>
                  <a:cubicBezTo>
                    <a:pt x="6" y="11"/>
                    <a:pt x="0" y="9"/>
                    <a:pt x="0" y="6"/>
                  </a:cubicBezTo>
                  <a:cubicBezTo>
                    <a:pt x="0" y="2"/>
                    <a:pt x="6" y="0"/>
                    <a:pt x="16" y="0"/>
                  </a:cubicBezTo>
                  <a:cubicBezTo>
                    <a:pt x="25" y="0"/>
                    <a:pt x="28" y="2"/>
                    <a:pt x="28"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 name="Freeform 75">
              <a:extLst>
                <a:ext uri="{FF2B5EF4-FFF2-40B4-BE49-F238E27FC236}">
                  <a16:creationId xmlns:a16="http://schemas.microsoft.com/office/drawing/2014/main" id="{BB47A11E-08D3-C3D6-2662-D6648EB66B55}"/>
                </a:ext>
              </a:extLst>
            </p:cNvPr>
            <p:cNvSpPr/>
            <p:nvPr/>
          </p:nvSpPr>
          <p:spPr bwMode="auto">
            <a:xfrm>
              <a:off x="7683500" y="6838950"/>
              <a:ext cx="88900" cy="42862"/>
            </a:xfrm>
            <a:custGeom>
              <a:avLst/>
              <a:gdLst>
                <a:gd name="T0" fmla="*/ 28 w 28"/>
                <a:gd name="T1" fmla="*/ 5 h 11"/>
                <a:gd name="T2" fmla="*/ 16 w 28"/>
                <a:gd name="T3" fmla="*/ 11 h 11"/>
                <a:gd name="T4" fmla="*/ 0 w 28"/>
                <a:gd name="T5" fmla="*/ 6 h 11"/>
                <a:gd name="T6" fmla="*/ 16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8" y="9"/>
                    <a:pt x="24" y="11"/>
                    <a:pt x="16" y="11"/>
                  </a:cubicBezTo>
                  <a:cubicBezTo>
                    <a:pt x="7" y="11"/>
                    <a:pt x="0" y="9"/>
                    <a:pt x="0" y="6"/>
                  </a:cubicBezTo>
                  <a:cubicBezTo>
                    <a:pt x="0" y="2"/>
                    <a:pt x="6" y="0"/>
                    <a:pt x="16" y="0"/>
                  </a:cubicBezTo>
                  <a:cubicBezTo>
                    <a:pt x="25" y="0"/>
                    <a:pt x="28" y="2"/>
                    <a:pt x="28"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 name="Freeform 76">
              <a:extLst>
                <a:ext uri="{FF2B5EF4-FFF2-40B4-BE49-F238E27FC236}">
                  <a16:creationId xmlns:a16="http://schemas.microsoft.com/office/drawing/2014/main" id="{634CBB21-F43B-E429-3D32-E48067C11FE3}"/>
                </a:ext>
              </a:extLst>
            </p:cNvPr>
            <p:cNvSpPr/>
            <p:nvPr/>
          </p:nvSpPr>
          <p:spPr bwMode="auto">
            <a:xfrm>
              <a:off x="10521950" y="6811963"/>
              <a:ext cx="92075" cy="42862"/>
            </a:xfrm>
            <a:custGeom>
              <a:avLst/>
              <a:gdLst>
                <a:gd name="T0" fmla="*/ 0 w 29"/>
                <a:gd name="T1" fmla="*/ 6 h 11"/>
                <a:gd name="T2" fmla="*/ 13 w 29"/>
                <a:gd name="T3" fmla="*/ 0 h 11"/>
                <a:gd name="T4" fmla="*/ 29 w 29"/>
                <a:gd name="T5" fmla="*/ 6 h 11"/>
                <a:gd name="T6" fmla="*/ 13 w 29"/>
                <a:gd name="T7" fmla="*/ 11 h 11"/>
                <a:gd name="T8" fmla="*/ 0 w 29"/>
                <a:gd name="T9" fmla="*/ 6 h 11"/>
              </a:gdLst>
              <a:ahLst/>
              <a:cxnLst>
                <a:cxn ang="0">
                  <a:pos x="T0" y="T1"/>
                </a:cxn>
                <a:cxn ang="0">
                  <a:pos x="T2" y="T3"/>
                </a:cxn>
                <a:cxn ang="0">
                  <a:pos x="T4" y="T5"/>
                </a:cxn>
                <a:cxn ang="0">
                  <a:pos x="T6" y="T7"/>
                </a:cxn>
                <a:cxn ang="0">
                  <a:pos x="T8" y="T9"/>
                </a:cxn>
              </a:cxnLst>
              <a:rect l="0" t="0" r="r" b="b"/>
              <a:pathLst>
                <a:path w="28" h="11">
                  <a:moveTo>
                    <a:pt x="0" y="6"/>
                  </a:moveTo>
                  <a:cubicBezTo>
                    <a:pt x="0" y="3"/>
                    <a:pt x="4" y="0"/>
                    <a:pt x="13" y="0"/>
                  </a:cubicBezTo>
                  <a:cubicBezTo>
                    <a:pt x="22" y="0"/>
                    <a:pt x="29" y="2"/>
                    <a:pt x="29" y="6"/>
                  </a:cubicBezTo>
                  <a:cubicBezTo>
                    <a:pt x="28" y="9"/>
                    <a:pt x="22" y="11"/>
                    <a:pt x="13" y="11"/>
                  </a:cubicBezTo>
                  <a:cubicBezTo>
                    <a:pt x="4" y="11"/>
                    <a:pt x="1" y="9"/>
                    <a:pt x="0"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 name="Freeform 77">
              <a:extLst>
                <a:ext uri="{FF2B5EF4-FFF2-40B4-BE49-F238E27FC236}">
                  <a16:creationId xmlns:a16="http://schemas.microsoft.com/office/drawing/2014/main" id="{B4F290FE-E0F5-639B-73D0-E2AB1E9C50E0}"/>
                </a:ext>
              </a:extLst>
            </p:cNvPr>
            <p:cNvSpPr/>
            <p:nvPr/>
          </p:nvSpPr>
          <p:spPr bwMode="auto">
            <a:xfrm>
              <a:off x="11360150" y="6823075"/>
              <a:ext cx="92075" cy="42862"/>
            </a:xfrm>
            <a:custGeom>
              <a:avLst/>
              <a:gdLst>
                <a:gd name="T0" fmla="*/ 15 w 29"/>
                <a:gd name="T1" fmla="*/ 0 h 11"/>
                <a:gd name="T2" fmla="*/ 29 w 29"/>
                <a:gd name="T3" fmla="*/ 5 h 11"/>
                <a:gd name="T4" fmla="*/ 15 w 29"/>
                <a:gd name="T5" fmla="*/ 11 h 11"/>
                <a:gd name="T6" fmla="*/ 1 w 29"/>
                <a:gd name="T7" fmla="*/ 6 h 11"/>
                <a:gd name="T8" fmla="*/ 15 w 29"/>
                <a:gd name="T9" fmla="*/ 0 h 11"/>
              </a:gdLst>
              <a:ahLst/>
              <a:cxnLst>
                <a:cxn ang="0">
                  <a:pos x="T0" y="T1"/>
                </a:cxn>
                <a:cxn ang="0">
                  <a:pos x="T2" y="T3"/>
                </a:cxn>
                <a:cxn ang="0">
                  <a:pos x="T4" y="T5"/>
                </a:cxn>
                <a:cxn ang="0">
                  <a:pos x="T6" y="T7"/>
                </a:cxn>
                <a:cxn ang="0">
                  <a:pos x="T8" y="T9"/>
                </a:cxn>
              </a:cxnLst>
              <a:rect l="0" t="0" r="r" b="b"/>
              <a:pathLst>
                <a:path w="28" h="11">
                  <a:moveTo>
                    <a:pt x="15" y="0"/>
                  </a:moveTo>
                  <a:cubicBezTo>
                    <a:pt x="23" y="0"/>
                    <a:pt x="29" y="2"/>
                    <a:pt x="29" y="5"/>
                  </a:cubicBezTo>
                  <a:cubicBezTo>
                    <a:pt x="29" y="9"/>
                    <a:pt x="24" y="11"/>
                    <a:pt x="15" y="11"/>
                  </a:cubicBezTo>
                  <a:cubicBezTo>
                    <a:pt x="8" y="11"/>
                    <a:pt x="1" y="9"/>
                    <a:pt x="1" y="6"/>
                  </a:cubicBezTo>
                  <a:cubicBezTo>
                    <a:pt x="0" y="2"/>
                    <a:pt x="6" y="0"/>
                    <a:pt x="15"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 name="Freeform 78">
              <a:extLst>
                <a:ext uri="{FF2B5EF4-FFF2-40B4-BE49-F238E27FC236}">
                  <a16:creationId xmlns:a16="http://schemas.microsoft.com/office/drawing/2014/main" id="{2D279033-F486-A178-2C85-0955E1F5B835}"/>
                </a:ext>
              </a:extLst>
            </p:cNvPr>
            <p:cNvSpPr/>
            <p:nvPr/>
          </p:nvSpPr>
          <p:spPr bwMode="auto">
            <a:xfrm>
              <a:off x="41275" y="6503988"/>
              <a:ext cx="88900" cy="46037"/>
            </a:xfrm>
            <a:custGeom>
              <a:avLst/>
              <a:gdLst>
                <a:gd name="T0" fmla="*/ 15 w 28"/>
                <a:gd name="T1" fmla="*/ 12 h 12"/>
                <a:gd name="T2" fmla="*/ 0 w 28"/>
                <a:gd name="T3" fmla="*/ 7 h 12"/>
                <a:gd name="T4" fmla="*/ 14 w 28"/>
                <a:gd name="T5" fmla="*/ 0 h 12"/>
                <a:gd name="T6" fmla="*/ 28 w 28"/>
                <a:gd name="T7" fmla="*/ 6 h 12"/>
                <a:gd name="T8" fmla="*/ 15 w 28"/>
                <a:gd name="T9" fmla="*/ 12 h 12"/>
              </a:gdLst>
              <a:ahLst/>
              <a:cxnLst>
                <a:cxn ang="0">
                  <a:pos x="T0" y="T1"/>
                </a:cxn>
                <a:cxn ang="0">
                  <a:pos x="T2" y="T3"/>
                </a:cxn>
                <a:cxn ang="0">
                  <a:pos x="T4" y="T5"/>
                </a:cxn>
                <a:cxn ang="0">
                  <a:pos x="T6" y="T7"/>
                </a:cxn>
                <a:cxn ang="0">
                  <a:pos x="T8" y="T9"/>
                </a:cxn>
              </a:cxnLst>
              <a:rect l="0" t="0" r="r" b="b"/>
              <a:pathLst>
                <a:path w="28" h="12">
                  <a:moveTo>
                    <a:pt x="15" y="12"/>
                  </a:moveTo>
                  <a:cubicBezTo>
                    <a:pt x="6" y="11"/>
                    <a:pt x="0" y="10"/>
                    <a:pt x="0" y="7"/>
                  </a:cubicBezTo>
                  <a:cubicBezTo>
                    <a:pt x="0" y="3"/>
                    <a:pt x="5" y="0"/>
                    <a:pt x="14" y="0"/>
                  </a:cubicBezTo>
                  <a:cubicBezTo>
                    <a:pt x="22" y="0"/>
                    <a:pt x="28" y="3"/>
                    <a:pt x="28" y="6"/>
                  </a:cubicBezTo>
                  <a:cubicBezTo>
                    <a:pt x="28" y="9"/>
                    <a:pt x="24" y="12"/>
                    <a:pt x="15" y="12"/>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 name="Freeform 79">
              <a:extLst>
                <a:ext uri="{FF2B5EF4-FFF2-40B4-BE49-F238E27FC236}">
                  <a16:creationId xmlns:a16="http://schemas.microsoft.com/office/drawing/2014/main" id="{AEC097F4-E93A-5E90-D8C7-025799D1C182}"/>
                </a:ext>
              </a:extLst>
            </p:cNvPr>
            <p:cNvSpPr/>
            <p:nvPr/>
          </p:nvSpPr>
          <p:spPr bwMode="auto">
            <a:xfrm>
              <a:off x="10623550" y="6826250"/>
              <a:ext cx="92075" cy="42862"/>
            </a:xfrm>
            <a:custGeom>
              <a:avLst/>
              <a:gdLst>
                <a:gd name="T0" fmla="*/ 29 w 29"/>
                <a:gd name="T1" fmla="*/ 5 h 11"/>
                <a:gd name="T2" fmla="*/ 17 w 29"/>
                <a:gd name="T3" fmla="*/ 11 h 11"/>
                <a:gd name="T4" fmla="*/ 1 w 29"/>
                <a:gd name="T5" fmla="*/ 5 h 11"/>
                <a:gd name="T6" fmla="*/ 14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9" y="8"/>
                    <a:pt x="25" y="11"/>
                    <a:pt x="17" y="11"/>
                  </a:cubicBezTo>
                  <a:cubicBezTo>
                    <a:pt x="7" y="11"/>
                    <a:pt x="1" y="9"/>
                    <a:pt x="1" y="5"/>
                  </a:cubicBezTo>
                  <a:cubicBezTo>
                    <a:pt x="0" y="2"/>
                    <a:pt x="6" y="0"/>
                    <a:pt x="14" y="0"/>
                  </a:cubicBezTo>
                  <a:cubicBezTo>
                    <a:pt x="22" y="0"/>
                    <a:pt x="29" y="1"/>
                    <a:pt x="29"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 name="Freeform 80">
              <a:extLst>
                <a:ext uri="{FF2B5EF4-FFF2-40B4-BE49-F238E27FC236}">
                  <a16:creationId xmlns:a16="http://schemas.microsoft.com/office/drawing/2014/main" id="{92F86FE6-A1C7-36BC-5A44-A2AEB58A2A86}"/>
                </a:ext>
              </a:extLst>
            </p:cNvPr>
            <p:cNvSpPr/>
            <p:nvPr/>
          </p:nvSpPr>
          <p:spPr bwMode="auto">
            <a:xfrm>
              <a:off x="11017250" y="6811963"/>
              <a:ext cx="92075" cy="42862"/>
            </a:xfrm>
            <a:custGeom>
              <a:avLst/>
              <a:gdLst>
                <a:gd name="T0" fmla="*/ 28 w 29"/>
                <a:gd name="T1" fmla="*/ 4 h 11"/>
                <a:gd name="T2" fmla="*/ 15 w 29"/>
                <a:gd name="T3" fmla="*/ 11 h 11"/>
                <a:gd name="T4" fmla="*/ 0 w 29"/>
                <a:gd name="T5" fmla="*/ 6 h 11"/>
                <a:gd name="T6" fmla="*/ 14 w 29"/>
                <a:gd name="T7" fmla="*/ 0 h 11"/>
                <a:gd name="T8" fmla="*/ 28 w 29"/>
                <a:gd name="T9" fmla="*/ 4 h 11"/>
              </a:gdLst>
              <a:ahLst/>
              <a:cxnLst>
                <a:cxn ang="0">
                  <a:pos x="T0" y="T1"/>
                </a:cxn>
                <a:cxn ang="0">
                  <a:pos x="T2" y="T3"/>
                </a:cxn>
                <a:cxn ang="0">
                  <a:pos x="T4" y="T5"/>
                </a:cxn>
                <a:cxn ang="0">
                  <a:pos x="T6" y="T7"/>
                </a:cxn>
                <a:cxn ang="0">
                  <a:pos x="T8" y="T9"/>
                </a:cxn>
              </a:cxnLst>
              <a:rect l="0" t="0" r="r" b="b"/>
              <a:pathLst>
                <a:path w="28" h="11">
                  <a:moveTo>
                    <a:pt x="28" y="4"/>
                  </a:moveTo>
                  <a:cubicBezTo>
                    <a:pt x="28" y="9"/>
                    <a:pt x="24" y="11"/>
                    <a:pt x="15" y="11"/>
                  </a:cubicBezTo>
                  <a:cubicBezTo>
                    <a:pt x="6" y="11"/>
                    <a:pt x="0" y="9"/>
                    <a:pt x="0" y="6"/>
                  </a:cubicBezTo>
                  <a:cubicBezTo>
                    <a:pt x="0" y="3"/>
                    <a:pt x="6" y="0"/>
                    <a:pt x="14" y="0"/>
                  </a:cubicBezTo>
                  <a:cubicBezTo>
                    <a:pt x="23" y="0"/>
                    <a:pt x="29" y="2"/>
                    <a:pt x="28"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 name="Freeform 81">
              <a:extLst>
                <a:ext uri="{FF2B5EF4-FFF2-40B4-BE49-F238E27FC236}">
                  <a16:creationId xmlns:a16="http://schemas.microsoft.com/office/drawing/2014/main" id="{4A6B493B-446D-B690-7835-5580D19893FA}"/>
                </a:ext>
              </a:extLst>
            </p:cNvPr>
            <p:cNvSpPr/>
            <p:nvPr/>
          </p:nvSpPr>
          <p:spPr bwMode="auto">
            <a:xfrm>
              <a:off x="7820025" y="6799263"/>
              <a:ext cx="88900" cy="42862"/>
            </a:xfrm>
            <a:custGeom>
              <a:avLst/>
              <a:gdLst>
                <a:gd name="T0" fmla="*/ 16 w 28"/>
                <a:gd name="T1" fmla="*/ 11 h 11"/>
                <a:gd name="T2" fmla="*/ 0 w 28"/>
                <a:gd name="T3" fmla="*/ 6 h 11"/>
                <a:gd name="T4" fmla="*/ 14 w 28"/>
                <a:gd name="T5" fmla="*/ 0 h 11"/>
                <a:gd name="T6" fmla="*/ 28 w 28"/>
                <a:gd name="T7" fmla="*/ 5 h 11"/>
                <a:gd name="T8" fmla="*/ 16 w 28"/>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5" y="11"/>
                    <a:pt x="0" y="9"/>
                    <a:pt x="0" y="6"/>
                  </a:cubicBezTo>
                  <a:cubicBezTo>
                    <a:pt x="0" y="2"/>
                    <a:pt x="5" y="0"/>
                    <a:pt x="14" y="0"/>
                  </a:cubicBezTo>
                  <a:cubicBezTo>
                    <a:pt x="22" y="0"/>
                    <a:pt x="28" y="2"/>
                    <a:pt x="28" y="5"/>
                  </a:cubicBezTo>
                  <a:cubicBezTo>
                    <a:pt x="27" y="9"/>
                    <a:pt x="23" y="11"/>
                    <a:pt x="16"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 name="Freeform 82">
              <a:extLst>
                <a:ext uri="{FF2B5EF4-FFF2-40B4-BE49-F238E27FC236}">
                  <a16:creationId xmlns:a16="http://schemas.microsoft.com/office/drawing/2014/main" id="{918AF3AA-FBF7-5A2A-811B-203CB96BC911}"/>
                </a:ext>
              </a:extLst>
            </p:cNvPr>
            <p:cNvSpPr/>
            <p:nvPr/>
          </p:nvSpPr>
          <p:spPr bwMode="auto">
            <a:xfrm>
              <a:off x="11125200" y="6799263"/>
              <a:ext cx="85725" cy="42862"/>
            </a:xfrm>
            <a:custGeom>
              <a:avLst/>
              <a:gdLst>
                <a:gd name="T0" fmla="*/ 13 w 27"/>
                <a:gd name="T1" fmla="*/ 0 h 11"/>
                <a:gd name="T2" fmla="*/ 27 w 27"/>
                <a:gd name="T3" fmla="*/ 5 h 11"/>
                <a:gd name="T4" fmla="*/ 13 w 27"/>
                <a:gd name="T5" fmla="*/ 11 h 11"/>
                <a:gd name="T6" fmla="*/ 0 w 27"/>
                <a:gd name="T7" fmla="*/ 6 h 11"/>
                <a:gd name="T8" fmla="*/ 13 w 27"/>
                <a:gd name="T9" fmla="*/ 0 h 11"/>
              </a:gdLst>
              <a:ahLst/>
              <a:cxnLst>
                <a:cxn ang="0">
                  <a:pos x="T0" y="T1"/>
                </a:cxn>
                <a:cxn ang="0">
                  <a:pos x="T2" y="T3"/>
                </a:cxn>
                <a:cxn ang="0">
                  <a:pos x="T4" y="T5"/>
                </a:cxn>
                <a:cxn ang="0">
                  <a:pos x="T6" y="T7"/>
                </a:cxn>
                <a:cxn ang="0">
                  <a:pos x="T8" y="T9"/>
                </a:cxn>
              </a:cxnLst>
              <a:rect l="0" t="0" r="r" b="b"/>
              <a:pathLst>
                <a:path w="27" h="11">
                  <a:moveTo>
                    <a:pt x="13" y="0"/>
                  </a:moveTo>
                  <a:cubicBezTo>
                    <a:pt x="22" y="0"/>
                    <a:pt x="27" y="2"/>
                    <a:pt x="27" y="5"/>
                  </a:cubicBezTo>
                  <a:cubicBezTo>
                    <a:pt x="27" y="8"/>
                    <a:pt x="22" y="11"/>
                    <a:pt x="13" y="11"/>
                  </a:cubicBezTo>
                  <a:cubicBezTo>
                    <a:pt x="4" y="11"/>
                    <a:pt x="0" y="9"/>
                    <a:pt x="0" y="6"/>
                  </a:cubicBezTo>
                  <a:cubicBezTo>
                    <a:pt x="0" y="2"/>
                    <a:pt x="4" y="0"/>
                    <a:pt x="13"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 name="Freeform 83">
              <a:extLst>
                <a:ext uri="{FF2B5EF4-FFF2-40B4-BE49-F238E27FC236}">
                  <a16:creationId xmlns:a16="http://schemas.microsoft.com/office/drawing/2014/main" id="{10B8F43B-4D3C-292D-61A9-5865DD839AFC}"/>
                </a:ext>
              </a:extLst>
            </p:cNvPr>
            <p:cNvSpPr/>
            <p:nvPr/>
          </p:nvSpPr>
          <p:spPr bwMode="auto">
            <a:xfrm>
              <a:off x="495300" y="6297613"/>
              <a:ext cx="123825" cy="53975"/>
            </a:xfrm>
            <a:custGeom>
              <a:avLst/>
              <a:gdLst>
                <a:gd name="T0" fmla="*/ 0 w 39"/>
                <a:gd name="T1" fmla="*/ 5 h 14"/>
                <a:gd name="T2" fmla="*/ 29 w 39"/>
                <a:gd name="T3" fmla="*/ 0 h 14"/>
                <a:gd name="T4" fmla="*/ 30 w 39"/>
                <a:gd name="T5" fmla="*/ 9 h 14"/>
                <a:gd name="T6" fmla="*/ 6 w 39"/>
                <a:gd name="T7" fmla="*/ 8 h 14"/>
                <a:gd name="T8" fmla="*/ 0 w 39"/>
                <a:gd name="T9" fmla="*/ 5 h 14"/>
              </a:gdLst>
              <a:ahLst/>
              <a:cxnLst>
                <a:cxn ang="0">
                  <a:pos x="T0" y="T1"/>
                </a:cxn>
                <a:cxn ang="0">
                  <a:pos x="T2" y="T3"/>
                </a:cxn>
                <a:cxn ang="0">
                  <a:pos x="T4" y="T5"/>
                </a:cxn>
                <a:cxn ang="0">
                  <a:pos x="T6" y="T7"/>
                </a:cxn>
                <a:cxn ang="0">
                  <a:pos x="T8" y="T9"/>
                </a:cxn>
              </a:cxnLst>
              <a:rect l="0" t="0" r="r" b="b"/>
              <a:pathLst>
                <a:path w="39" h="14">
                  <a:moveTo>
                    <a:pt x="0" y="5"/>
                  </a:moveTo>
                  <a:cubicBezTo>
                    <a:pt x="9" y="3"/>
                    <a:pt x="19" y="1"/>
                    <a:pt x="29" y="0"/>
                  </a:cubicBezTo>
                  <a:cubicBezTo>
                    <a:pt x="28" y="3"/>
                    <a:pt x="39" y="6"/>
                    <a:pt x="30" y="9"/>
                  </a:cubicBezTo>
                  <a:cubicBezTo>
                    <a:pt x="20" y="14"/>
                    <a:pt x="12" y="13"/>
                    <a:pt x="6" y="8"/>
                  </a:cubicBezTo>
                  <a:cubicBezTo>
                    <a:pt x="5" y="7"/>
                    <a:pt x="5" y="5"/>
                    <a:pt x="0" y="5"/>
                  </a:cubicBezTo>
                  <a:close/>
                </a:path>
              </a:pathLst>
            </a:custGeom>
            <a:solidFill>
              <a:srgbClr val="E2B1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 name="Freeform 84">
              <a:extLst>
                <a:ext uri="{FF2B5EF4-FFF2-40B4-BE49-F238E27FC236}">
                  <a16:creationId xmlns:a16="http://schemas.microsoft.com/office/drawing/2014/main" id="{09FB0AEA-E40F-69F5-9DDB-4E7566AAF136}"/>
                </a:ext>
              </a:extLst>
            </p:cNvPr>
            <p:cNvSpPr/>
            <p:nvPr/>
          </p:nvSpPr>
          <p:spPr bwMode="auto">
            <a:xfrm>
              <a:off x="349250" y="6386513"/>
              <a:ext cx="92075" cy="42862"/>
            </a:xfrm>
            <a:custGeom>
              <a:avLst/>
              <a:gdLst>
                <a:gd name="T0" fmla="*/ 0 w 29"/>
                <a:gd name="T1" fmla="*/ 5 h 11"/>
                <a:gd name="T2" fmla="*/ 13 w 29"/>
                <a:gd name="T3" fmla="*/ 0 h 11"/>
                <a:gd name="T4" fmla="*/ 28 w 29"/>
                <a:gd name="T5" fmla="*/ 5 h 11"/>
                <a:gd name="T6" fmla="*/ 13 w 29"/>
                <a:gd name="T7" fmla="*/ 11 h 11"/>
                <a:gd name="T8" fmla="*/ 0 w 29"/>
                <a:gd name="T9" fmla="*/ 5 h 11"/>
              </a:gdLst>
              <a:ahLst/>
              <a:cxnLst>
                <a:cxn ang="0">
                  <a:pos x="T0" y="T1"/>
                </a:cxn>
                <a:cxn ang="0">
                  <a:pos x="T2" y="T3"/>
                </a:cxn>
                <a:cxn ang="0">
                  <a:pos x="T4" y="T5"/>
                </a:cxn>
                <a:cxn ang="0">
                  <a:pos x="T6" y="T7"/>
                </a:cxn>
                <a:cxn ang="0">
                  <a:pos x="T8" y="T9"/>
                </a:cxn>
              </a:cxnLst>
              <a:rect l="0" t="0" r="r" b="b"/>
              <a:pathLst>
                <a:path w="28" h="11">
                  <a:moveTo>
                    <a:pt x="0" y="5"/>
                  </a:moveTo>
                  <a:cubicBezTo>
                    <a:pt x="0" y="2"/>
                    <a:pt x="6" y="0"/>
                    <a:pt x="13" y="0"/>
                  </a:cubicBezTo>
                  <a:cubicBezTo>
                    <a:pt x="21" y="0"/>
                    <a:pt x="29" y="2"/>
                    <a:pt x="28" y="5"/>
                  </a:cubicBezTo>
                  <a:cubicBezTo>
                    <a:pt x="28" y="9"/>
                    <a:pt x="22" y="11"/>
                    <a:pt x="13" y="11"/>
                  </a:cubicBezTo>
                  <a:cubicBezTo>
                    <a:pt x="4" y="11"/>
                    <a:pt x="0" y="9"/>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 name="Freeform 85">
              <a:extLst>
                <a:ext uri="{FF2B5EF4-FFF2-40B4-BE49-F238E27FC236}">
                  <a16:creationId xmlns:a16="http://schemas.microsoft.com/office/drawing/2014/main" id="{70BF21E0-798C-A542-15E6-FE492868912D}"/>
                </a:ext>
              </a:extLst>
            </p:cNvPr>
            <p:cNvSpPr/>
            <p:nvPr/>
          </p:nvSpPr>
          <p:spPr bwMode="auto">
            <a:xfrm>
              <a:off x="3705225" y="6702425"/>
              <a:ext cx="98425" cy="46037"/>
            </a:xfrm>
            <a:custGeom>
              <a:avLst/>
              <a:gdLst>
                <a:gd name="T0" fmla="*/ 7 w 31"/>
                <a:gd name="T1" fmla="*/ 0 h 12"/>
                <a:gd name="T2" fmla="*/ 30 w 31"/>
                <a:gd name="T3" fmla="*/ 3 h 12"/>
                <a:gd name="T4" fmla="*/ 29 w 31"/>
                <a:gd name="T5" fmla="*/ 8 h 12"/>
                <a:gd name="T6" fmla="*/ 10 w 31"/>
                <a:gd name="T7" fmla="*/ 11 h 12"/>
                <a:gd name="T8" fmla="*/ 2 w 31"/>
                <a:gd name="T9" fmla="*/ 4 h 12"/>
                <a:gd name="T10" fmla="*/ 7 w 31"/>
                <a:gd name="T11" fmla="*/ 0 h 12"/>
              </a:gdLst>
              <a:ahLst/>
              <a:cxnLst>
                <a:cxn ang="0">
                  <a:pos x="T0" y="T1"/>
                </a:cxn>
                <a:cxn ang="0">
                  <a:pos x="T2" y="T3"/>
                </a:cxn>
                <a:cxn ang="0">
                  <a:pos x="T4" y="T5"/>
                </a:cxn>
                <a:cxn ang="0">
                  <a:pos x="T6" y="T7"/>
                </a:cxn>
                <a:cxn ang="0">
                  <a:pos x="T8" y="T9"/>
                </a:cxn>
                <a:cxn ang="0">
                  <a:pos x="T10" y="T11"/>
                </a:cxn>
              </a:cxnLst>
              <a:rect l="0" t="0" r="r" b="b"/>
              <a:pathLst>
                <a:path w="31" h="12">
                  <a:moveTo>
                    <a:pt x="7" y="0"/>
                  </a:moveTo>
                  <a:cubicBezTo>
                    <a:pt x="15" y="1"/>
                    <a:pt x="23" y="2"/>
                    <a:pt x="30" y="3"/>
                  </a:cubicBezTo>
                  <a:cubicBezTo>
                    <a:pt x="30" y="5"/>
                    <a:pt x="31" y="7"/>
                    <a:pt x="29" y="8"/>
                  </a:cubicBezTo>
                  <a:cubicBezTo>
                    <a:pt x="26" y="12"/>
                    <a:pt x="17" y="12"/>
                    <a:pt x="10" y="11"/>
                  </a:cubicBezTo>
                  <a:cubicBezTo>
                    <a:pt x="2" y="10"/>
                    <a:pt x="0" y="7"/>
                    <a:pt x="2" y="4"/>
                  </a:cubicBezTo>
                  <a:cubicBezTo>
                    <a:pt x="3" y="3"/>
                    <a:pt x="6" y="1"/>
                    <a:pt x="7" y="0"/>
                  </a:cubicBezTo>
                  <a:close/>
                </a:path>
              </a:pathLst>
            </a:custGeom>
            <a:solidFill>
              <a:srgbClr val="E3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 name="Freeform 86">
              <a:extLst>
                <a:ext uri="{FF2B5EF4-FFF2-40B4-BE49-F238E27FC236}">
                  <a16:creationId xmlns:a16="http://schemas.microsoft.com/office/drawing/2014/main" id="{8F8ACC15-CC32-5154-AB3D-D0C945E77115}"/>
                </a:ext>
              </a:extLst>
            </p:cNvPr>
            <p:cNvSpPr/>
            <p:nvPr/>
          </p:nvSpPr>
          <p:spPr bwMode="auto">
            <a:xfrm>
              <a:off x="11255375" y="6838950"/>
              <a:ext cx="88900" cy="42862"/>
            </a:xfrm>
            <a:custGeom>
              <a:avLst/>
              <a:gdLst>
                <a:gd name="T0" fmla="*/ 28 w 28"/>
                <a:gd name="T1" fmla="*/ 6 h 11"/>
                <a:gd name="T2" fmla="*/ 14 w 28"/>
                <a:gd name="T3" fmla="*/ 11 h 11"/>
                <a:gd name="T4" fmla="*/ 0 w 28"/>
                <a:gd name="T5" fmla="*/ 5 h 11"/>
                <a:gd name="T6" fmla="*/ 15 w 28"/>
                <a:gd name="T7" fmla="*/ 0 h 11"/>
                <a:gd name="T8" fmla="*/ 28 w 28"/>
                <a:gd name="T9" fmla="*/ 6 h 11"/>
              </a:gdLst>
              <a:ahLst/>
              <a:cxnLst>
                <a:cxn ang="0">
                  <a:pos x="T0" y="T1"/>
                </a:cxn>
                <a:cxn ang="0">
                  <a:pos x="T2" y="T3"/>
                </a:cxn>
                <a:cxn ang="0">
                  <a:pos x="T4" y="T5"/>
                </a:cxn>
                <a:cxn ang="0">
                  <a:pos x="T6" y="T7"/>
                </a:cxn>
                <a:cxn ang="0">
                  <a:pos x="T8" y="T9"/>
                </a:cxn>
              </a:cxnLst>
              <a:rect l="0" t="0" r="r" b="b"/>
              <a:pathLst>
                <a:path w="28" h="11">
                  <a:moveTo>
                    <a:pt x="28" y="6"/>
                  </a:moveTo>
                  <a:cubicBezTo>
                    <a:pt x="28" y="9"/>
                    <a:pt x="22" y="11"/>
                    <a:pt x="14" y="11"/>
                  </a:cubicBezTo>
                  <a:cubicBezTo>
                    <a:pt x="5" y="11"/>
                    <a:pt x="0" y="8"/>
                    <a:pt x="0" y="5"/>
                  </a:cubicBezTo>
                  <a:cubicBezTo>
                    <a:pt x="0" y="2"/>
                    <a:pt x="6" y="0"/>
                    <a:pt x="15" y="0"/>
                  </a:cubicBezTo>
                  <a:cubicBezTo>
                    <a:pt x="24" y="0"/>
                    <a:pt x="27" y="2"/>
                    <a:pt x="28" y="6"/>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 name="Freeform 87">
              <a:extLst>
                <a:ext uri="{FF2B5EF4-FFF2-40B4-BE49-F238E27FC236}">
                  <a16:creationId xmlns:a16="http://schemas.microsoft.com/office/drawing/2014/main" id="{88828262-7C41-9029-E0B2-A04F444B219D}"/>
                </a:ext>
              </a:extLst>
            </p:cNvPr>
            <p:cNvSpPr/>
            <p:nvPr/>
          </p:nvSpPr>
          <p:spPr bwMode="auto">
            <a:xfrm>
              <a:off x="177800" y="6472238"/>
              <a:ext cx="88900" cy="42862"/>
            </a:xfrm>
            <a:custGeom>
              <a:avLst/>
              <a:gdLst>
                <a:gd name="T0" fmla="*/ 16 w 28"/>
                <a:gd name="T1" fmla="*/ 0 h 11"/>
                <a:gd name="T2" fmla="*/ 28 w 28"/>
                <a:gd name="T3" fmla="*/ 6 h 11"/>
                <a:gd name="T4" fmla="*/ 13 w 28"/>
                <a:gd name="T5" fmla="*/ 11 h 11"/>
                <a:gd name="T6" fmla="*/ 0 w 28"/>
                <a:gd name="T7" fmla="*/ 5 h 11"/>
                <a:gd name="T8" fmla="*/ 16 w 28"/>
                <a:gd name="T9" fmla="*/ 0 h 11"/>
              </a:gdLst>
              <a:ahLst/>
              <a:cxnLst>
                <a:cxn ang="0">
                  <a:pos x="T0" y="T1"/>
                </a:cxn>
                <a:cxn ang="0">
                  <a:pos x="T2" y="T3"/>
                </a:cxn>
                <a:cxn ang="0">
                  <a:pos x="T4" y="T5"/>
                </a:cxn>
                <a:cxn ang="0">
                  <a:pos x="T6" y="T7"/>
                </a:cxn>
                <a:cxn ang="0">
                  <a:pos x="T8" y="T9"/>
                </a:cxn>
              </a:cxnLst>
              <a:rect l="0" t="0" r="r" b="b"/>
              <a:pathLst>
                <a:path w="28" h="11">
                  <a:moveTo>
                    <a:pt x="16" y="0"/>
                  </a:moveTo>
                  <a:cubicBezTo>
                    <a:pt x="23" y="0"/>
                    <a:pt x="27" y="2"/>
                    <a:pt x="28" y="6"/>
                  </a:cubicBezTo>
                  <a:cubicBezTo>
                    <a:pt x="28" y="9"/>
                    <a:pt x="21" y="11"/>
                    <a:pt x="13" y="11"/>
                  </a:cubicBezTo>
                  <a:cubicBezTo>
                    <a:pt x="5" y="11"/>
                    <a:pt x="0" y="9"/>
                    <a:pt x="0" y="5"/>
                  </a:cubicBezTo>
                  <a:cubicBezTo>
                    <a:pt x="0" y="2"/>
                    <a:pt x="5" y="0"/>
                    <a:pt x="16"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 name="Freeform 88">
              <a:extLst>
                <a:ext uri="{FF2B5EF4-FFF2-40B4-BE49-F238E27FC236}">
                  <a16:creationId xmlns:a16="http://schemas.microsoft.com/office/drawing/2014/main" id="{D75E2530-14FE-1DFF-C61C-073031ECFE25}"/>
                </a:ext>
              </a:extLst>
            </p:cNvPr>
            <p:cNvSpPr/>
            <p:nvPr/>
          </p:nvSpPr>
          <p:spPr bwMode="auto">
            <a:xfrm>
              <a:off x="142875" y="6523038"/>
              <a:ext cx="88900" cy="42862"/>
            </a:xfrm>
            <a:custGeom>
              <a:avLst/>
              <a:gdLst>
                <a:gd name="T0" fmla="*/ 28 w 28"/>
                <a:gd name="T1" fmla="*/ 5 h 11"/>
                <a:gd name="T2" fmla="*/ 15 w 28"/>
                <a:gd name="T3" fmla="*/ 11 h 11"/>
                <a:gd name="T4" fmla="*/ 0 w 28"/>
                <a:gd name="T5" fmla="*/ 6 h 11"/>
                <a:gd name="T6" fmla="*/ 14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7" y="9"/>
                    <a:pt x="24" y="11"/>
                    <a:pt x="15" y="11"/>
                  </a:cubicBezTo>
                  <a:cubicBezTo>
                    <a:pt x="6" y="11"/>
                    <a:pt x="0" y="9"/>
                    <a:pt x="0" y="6"/>
                  </a:cubicBezTo>
                  <a:cubicBezTo>
                    <a:pt x="0" y="3"/>
                    <a:pt x="5" y="0"/>
                    <a:pt x="14" y="0"/>
                  </a:cubicBezTo>
                  <a:cubicBezTo>
                    <a:pt x="25" y="0"/>
                    <a:pt x="26" y="3"/>
                    <a:pt x="28"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 name="Freeform 89">
              <a:extLst>
                <a:ext uri="{FF2B5EF4-FFF2-40B4-BE49-F238E27FC236}">
                  <a16:creationId xmlns:a16="http://schemas.microsoft.com/office/drawing/2014/main" id="{334D31C0-11FF-D733-C74A-1191A29B9D06}"/>
                </a:ext>
              </a:extLst>
            </p:cNvPr>
            <p:cNvSpPr/>
            <p:nvPr/>
          </p:nvSpPr>
          <p:spPr bwMode="auto">
            <a:xfrm>
              <a:off x="3127375" y="6608763"/>
              <a:ext cx="92075" cy="39687"/>
            </a:xfrm>
            <a:custGeom>
              <a:avLst/>
              <a:gdLst>
                <a:gd name="T0" fmla="*/ 16 w 29"/>
                <a:gd name="T1" fmla="*/ 10 h 10"/>
                <a:gd name="T2" fmla="*/ 0 w 29"/>
                <a:gd name="T3" fmla="*/ 5 h 10"/>
                <a:gd name="T4" fmla="*/ 14 w 29"/>
                <a:gd name="T5" fmla="*/ 0 h 10"/>
                <a:gd name="T6" fmla="*/ 29 w 29"/>
                <a:gd name="T7" fmla="*/ 5 h 10"/>
                <a:gd name="T8" fmla="*/ 16 w 29"/>
                <a:gd name="T9" fmla="*/ 10 h 10"/>
              </a:gdLst>
              <a:ahLst/>
              <a:cxnLst>
                <a:cxn ang="0">
                  <a:pos x="T0" y="T1"/>
                </a:cxn>
                <a:cxn ang="0">
                  <a:pos x="T2" y="T3"/>
                </a:cxn>
                <a:cxn ang="0">
                  <a:pos x="T4" y="T5"/>
                </a:cxn>
                <a:cxn ang="0">
                  <a:pos x="T6" y="T7"/>
                </a:cxn>
                <a:cxn ang="0">
                  <a:pos x="T8" y="T9"/>
                </a:cxn>
              </a:cxnLst>
              <a:rect l="0" t="0" r="r" b="b"/>
              <a:pathLst>
                <a:path w="28" h="10">
                  <a:moveTo>
                    <a:pt x="16" y="10"/>
                  </a:moveTo>
                  <a:cubicBezTo>
                    <a:pt x="6" y="10"/>
                    <a:pt x="0" y="9"/>
                    <a:pt x="0" y="5"/>
                  </a:cubicBezTo>
                  <a:cubicBezTo>
                    <a:pt x="0" y="2"/>
                    <a:pt x="6" y="0"/>
                    <a:pt x="14" y="0"/>
                  </a:cubicBezTo>
                  <a:cubicBezTo>
                    <a:pt x="22" y="0"/>
                    <a:pt x="28" y="2"/>
                    <a:pt x="29" y="5"/>
                  </a:cubicBezTo>
                  <a:cubicBezTo>
                    <a:pt x="29" y="9"/>
                    <a:pt x="23" y="10"/>
                    <a:pt x="16"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 name="Freeform 90">
              <a:extLst>
                <a:ext uri="{FF2B5EF4-FFF2-40B4-BE49-F238E27FC236}">
                  <a16:creationId xmlns:a16="http://schemas.microsoft.com/office/drawing/2014/main" id="{3BD05F7A-78DA-CFC4-46EF-EE7D79D6B352}"/>
                </a:ext>
              </a:extLst>
            </p:cNvPr>
            <p:cNvSpPr/>
            <p:nvPr/>
          </p:nvSpPr>
          <p:spPr bwMode="auto">
            <a:xfrm>
              <a:off x="10912475" y="6826250"/>
              <a:ext cx="92075" cy="42862"/>
            </a:xfrm>
            <a:custGeom>
              <a:avLst/>
              <a:gdLst>
                <a:gd name="T0" fmla="*/ 1 w 29"/>
                <a:gd name="T1" fmla="*/ 5 h 11"/>
                <a:gd name="T2" fmla="*/ 15 w 29"/>
                <a:gd name="T3" fmla="*/ 0 h 11"/>
                <a:gd name="T4" fmla="*/ 29 w 29"/>
                <a:gd name="T5" fmla="*/ 5 h 11"/>
                <a:gd name="T6" fmla="*/ 13 w 29"/>
                <a:gd name="T7" fmla="*/ 11 h 11"/>
                <a:gd name="T8" fmla="*/ 1 w 29"/>
                <a:gd name="T9" fmla="*/ 5 h 11"/>
              </a:gdLst>
              <a:ahLst/>
              <a:cxnLst>
                <a:cxn ang="0">
                  <a:pos x="T0" y="T1"/>
                </a:cxn>
                <a:cxn ang="0">
                  <a:pos x="T2" y="T3"/>
                </a:cxn>
                <a:cxn ang="0">
                  <a:pos x="T4" y="T5"/>
                </a:cxn>
                <a:cxn ang="0">
                  <a:pos x="T6" y="T7"/>
                </a:cxn>
                <a:cxn ang="0">
                  <a:pos x="T8" y="T9"/>
                </a:cxn>
              </a:cxnLst>
              <a:rect l="0" t="0" r="r" b="b"/>
              <a:pathLst>
                <a:path w="28" h="11">
                  <a:moveTo>
                    <a:pt x="1" y="5"/>
                  </a:moveTo>
                  <a:cubicBezTo>
                    <a:pt x="0" y="1"/>
                    <a:pt x="7" y="0"/>
                    <a:pt x="15" y="0"/>
                  </a:cubicBezTo>
                  <a:cubicBezTo>
                    <a:pt x="24" y="0"/>
                    <a:pt x="29" y="2"/>
                    <a:pt x="29" y="5"/>
                  </a:cubicBezTo>
                  <a:cubicBezTo>
                    <a:pt x="28" y="9"/>
                    <a:pt x="22" y="11"/>
                    <a:pt x="13" y="11"/>
                  </a:cubicBezTo>
                  <a:cubicBezTo>
                    <a:pt x="5" y="11"/>
                    <a:pt x="1" y="8"/>
                    <a:pt x="1"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 name="Freeform 91">
              <a:extLst>
                <a:ext uri="{FF2B5EF4-FFF2-40B4-BE49-F238E27FC236}">
                  <a16:creationId xmlns:a16="http://schemas.microsoft.com/office/drawing/2014/main" id="{B298BF82-D5D3-2072-3195-682C4185545D}"/>
                </a:ext>
              </a:extLst>
            </p:cNvPr>
            <p:cNvSpPr/>
            <p:nvPr/>
          </p:nvSpPr>
          <p:spPr bwMode="auto">
            <a:xfrm>
              <a:off x="10175875" y="6823075"/>
              <a:ext cx="92075" cy="42862"/>
            </a:xfrm>
            <a:custGeom>
              <a:avLst/>
              <a:gdLst>
                <a:gd name="T0" fmla="*/ 19 w 29"/>
                <a:gd name="T1" fmla="*/ 0 h 11"/>
                <a:gd name="T2" fmla="*/ 29 w 29"/>
                <a:gd name="T3" fmla="*/ 6 h 11"/>
                <a:gd name="T4" fmla="*/ 14 w 29"/>
                <a:gd name="T5" fmla="*/ 11 h 11"/>
                <a:gd name="T6" fmla="*/ 1 w 29"/>
                <a:gd name="T7" fmla="*/ 5 h 11"/>
                <a:gd name="T8" fmla="*/ 19 w 29"/>
                <a:gd name="T9" fmla="*/ 0 h 11"/>
              </a:gdLst>
              <a:ahLst/>
              <a:cxnLst>
                <a:cxn ang="0">
                  <a:pos x="T0" y="T1"/>
                </a:cxn>
                <a:cxn ang="0">
                  <a:pos x="T2" y="T3"/>
                </a:cxn>
                <a:cxn ang="0">
                  <a:pos x="T4" y="T5"/>
                </a:cxn>
                <a:cxn ang="0">
                  <a:pos x="T6" y="T7"/>
                </a:cxn>
                <a:cxn ang="0">
                  <a:pos x="T8" y="T9"/>
                </a:cxn>
              </a:cxnLst>
              <a:rect l="0" t="0" r="r" b="b"/>
              <a:pathLst>
                <a:path w="28" h="11">
                  <a:moveTo>
                    <a:pt x="19" y="0"/>
                  </a:moveTo>
                  <a:cubicBezTo>
                    <a:pt x="24" y="0"/>
                    <a:pt x="28" y="3"/>
                    <a:pt x="29" y="6"/>
                  </a:cubicBezTo>
                  <a:cubicBezTo>
                    <a:pt x="29" y="10"/>
                    <a:pt x="21" y="11"/>
                    <a:pt x="14" y="11"/>
                  </a:cubicBezTo>
                  <a:cubicBezTo>
                    <a:pt x="6" y="11"/>
                    <a:pt x="0" y="9"/>
                    <a:pt x="1" y="5"/>
                  </a:cubicBezTo>
                  <a:cubicBezTo>
                    <a:pt x="1" y="2"/>
                    <a:pt x="6" y="0"/>
                    <a:pt x="19"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 name="Freeform 92">
              <a:extLst>
                <a:ext uri="{FF2B5EF4-FFF2-40B4-BE49-F238E27FC236}">
                  <a16:creationId xmlns:a16="http://schemas.microsoft.com/office/drawing/2014/main" id="{195F0923-AE07-99B0-56BD-BC2FEC39695F}"/>
                </a:ext>
              </a:extLst>
            </p:cNvPr>
            <p:cNvSpPr/>
            <p:nvPr/>
          </p:nvSpPr>
          <p:spPr bwMode="auto">
            <a:xfrm>
              <a:off x="8134350" y="6838950"/>
              <a:ext cx="92075" cy="42862"/>
            </a:xfrm>
            <a:custGeom>
              <a:avLst/>
              <a:gdLst>
                <a:gd name="T0" fmla="*/ 16 w 29"/>
                <a:gd name="T1" fmla="*/ 11 h 11"/>
                <a:gd name="T2" fmla="*/ 1 w 29"/>
                <a:gd name="T3" fmla="*/ 6 h 11"/>
                <a:gd name="T4" fmla="*/ 14 w 29"/>
                <a:gd name="T5" fmla="*/ 0 h 11"/>
                <a:gd name="T6" fmla="*/ 29 w 29"/>
                <a:gd name="T7" fmla="*/ 6 h 11"/>
                <a:gd name="T8" fmla="*/ 16 w 29"/>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7" y="11"/>
                    <a:pt x="2" y="10"/>
                    <a:pt x="1" y="6"/>
                  </a:cubicBezTo>
                  <a:cubicBezTo>
                    <a:pt x="0" y="3"/>
                    <a:pt x="6" y="0"/>
                    <a:pt x="14" y="0"/>
                  </a:cubicBezTo>
                  <a:cubicBezTo>
                    <a:pt x="22" y="0"/>
                    <a:pt x="28" y="2"/>
                    <a:pt x="29" y="6"/>
                  </a:cubicBezTo>
                  <a:cubicBezTo>
                    <a:pt x="29" y="9"/>
                    <a:pt x="25" y="11"/>
                    <a:pt x="16"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 name="Freeform 93">
              <a:extLst>
                <a:ext uri="{FF2B5EF4-FFF2-40B4-BE49-F238E27FC236}">
                  <a16:creationId xmlns:a16="http://schemas.microsoft.com/office/drawing/2014/main" id="{DCFB76CB-60A2-DCDB-A4BA-2499F4EAE83B}"/>
                </a:ext>
              </a:extLst>
            </p:cNvPr>
            <p:cNvSpPr/>
            <p:nvPr/>
          </p:nvSpPr>
          <p:spPr bwMode="auto">
            <a:xfrm>
              <a:off x="8585200" y="6842125"/>
              <a:ext cx="88900" cy="42862"/>
            </a:xfrm>
            <a:custGeom>
              <a:avLst/>
              <a:gdLst>
                <a:gd name="T0" fmla="*/ 28 w 28"/>
                <a:gd name="T1" fmla="*/ 5 h 11"/>
                <a:gd name="T2" fmla="*/ 14 w 28"/>
                <a:gd name="T3" fmla="*/ 11 h 11"/>
                <a:gd name="T4" fmla="*/ 0 w 28"/>
                <a:gd name="T5" fmla="*/ 6 h 11"/>
                <a:gd name="T6" fmla="*/ 15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7" y="8"/>
                    <a:pt x="22" y="11"/>
                    <a:pt x="14" y="11"/>
                  </a:cubicBezTo>
                  <a:cubicBezTo>
                    <a:pt x="6" y="11"/>
                    <a:pt x="0" y="9"/>
                    <a:pt x="0" y="6"/>
                  </a:cubicBezTo>
                  <a:cubicBezTo>
                    <a:pt x="0" y="2"/>
                    <a:pt x="6" y="0"/>
                    <a:pt x="15" y="0"/>
                  </a:cubicBezTo>
                  <a:cubicBezTo>
                    <a:pt x="23" y="0"/>
                    <a:pt x="28" y="2"/>
                    <a:pt x="28"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 name="Freeform 94">
              <a:extLst>
                <a:ext uri="{FF2B5EF4-FFF2-40B4-BE49-F238E27FC236}">
                  <a16:creationId xmlns:a16="http://schemas.microsoft.com/office/drawing/2014/main" id="{787073CB-4797-08BF-FED2-A12CC5800A76}"/>
                </a:ext>
              </a:extLst>
            </p:cNvPr>
            <p:cNvSpPr/>
            <p:nvPr/>
          </p:nvSpPr>
          <p:spPr bwMode="auto">
            <a:xfrm>
              <a:off x="3419475" y="6659563"/>
              <a:ext cx="88900" cy="39687"/>
            </a:xfrm>
            <a:custGeom>
              <a:avLst/>
              <a:gdLst>
                <a:gd name="T0" fmla="*/ 12 w 28"/>
                <a:gd name="T1" fmla="*/ 0 h 10"/>
                <a:gd name="T2" fmla="*/ 28 w 28"/>
                <a:gd name="T3" fmla="*/ 5 h 10"/>
                <a:gd name="T4" fmla="*/ 15 w 28"/>
                <a:gd name="T5" fmla="*/ 10 h 10"/>
                <a:gd name="T6" fmla="*/ 0 w 28"/>
                <a:gd name="T7" fmla="*/ 5 h 10"/>
                <a:gd name="T8" fmla="*/ 12 w 28"/>
                <a:gd name="T9" fmla="*/ 0 h 10"/>
              </a:gdLst>
              <a:ahLst/>
              <a:cxnLst>
                <a:cxn ang="0">
                  <a:pos x="T0" y="T1"/>
                </a:cxn>
                <a:cxn ang="0">
                  <a:pos x="T2" y="T3"/>
                </a:cxn>
                <a:cxn ang="0">
                  <a:pos x="T4" y="T5"/>
                </a:cxn>
                <a:cxn ang="0">
                  <a:pos x="T6" y="T7"/>
                </a:cxn>
                <a:cxn ang="0">
                  <a:pos x="T8" y="T9"/>
                </a:cxn>
              </a:cxnLst>
              <a:rect l="0" t="0" r="r" b="b"/>
              <a:pathLst>
                <a:path w="28" h="10">
                  <a:moveTo>
                    <a:pt x="12" y="0"/>
                  </a:moveTo>
                  <a:cubicBezTo>
                    <a:pt x="23" y="0"/>
                    <a:pt x="28" y="1"/>
                    <a:pt x="28" y="5"/>
                  </a:cubicBezTo>
                  <a:cubicBezTo>
                    <a:pt x="28" y="8"/>
                    <a:pt x="23" y="10"/>
                    <a:pt x="15" y="10"/>
                  </a:cubicBezTo>
                  <a:cubicBezTo>
                    <a:pt x="6" y="10"/>
                    <a:pt x="0" y="8"/>
                    <a:pt x="0" y="5"/>
                  </a:cubicBezTo>
                  <a:cubicBezTo>
                    <a:pt x="0" y="1"/>
                    <a:pt x="6" y="0"/>
                    <a:pt x="12"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 name="Freeform 95">
              <a:extLst>
                <a:ext uri="{FF2B5EF4-FFF2-40B4-BE49-F238E27FC236}">
                  <a16:creationId xmlns:a16="http://schemas.microsoft.com/office/drawing/2014/main" id="{39B38F9B-E774-21E8-CF6E-42BC577C641A}"/>
                </a:ext>
              </a:extLst>
            </p:cNvPr>
            <p:cNvSpPr/>
            <p:nvPr/>
          </p:nvSpPr>
          <p:spPr bwMode="auto">
            <a:xfrm>
              <a:off x="9036050" y="6842125"/>
              <a:ext cx="92075" cy="42862"/>
            </a:xfrm>
            <a:custGeom>
              <a:avLst/>
              <a:gdLst>
                <a:gd name="T0" fmla="*/ 1 w 29"/>
                <a:gd name="T1" fmla="*/ 5 h 11"/>
                <a:gd name="T2" fmla="*/ 14 w 29"/>
                <a:gd name="T3" fmla="*/ 0 h 11"/>
                <a:gd name="T4" fmla="*/ 28 w 29"/>
                <a:gd name="T5" fmla="*/ 6 h 11"/>
                <a:gd name="T6" fmla="*/ 13 w 29"/>
                <a:gd name="T7" fmla="*/ 11 h 11"/>
                <a:gd name="T8" fmla="*/ 1 w 29"/>
                <a:gd name="T9" fmla="*/ 5 h 11"/>
              </a:gdLst>
              <a:ahLst/>
              <a:cxnLst>
                <a:cxn ang="0">
                  <a:pos x="T0" y="T1"/>
                </a:cxn>
                <a:cxn ang="0">
                  <a:pos x="T2" y="T3"/>
                </a:cxn>
                <a:cxn ang="0">
                  <a:pos x="T4" y="T5"/>
                </a:cxn>
                <a:cxn ang="0">
                  <a:pos x="T6" y="T7"/>
                </a:cxn>
                <a:cxn ang="0">
                  <a:pos x="T8" y="T9"/>
                </a:cxn>
              </a:cxnLst>
              <a:rect l="0" t="0" r="r" b="b"/>
              <a:pathLst>
                <a:path w="28" h="11">
                  <a:moveTo>
                    <a:pt x="1" y="5"/>
                  </a:moveTo>
                  <a:cubicBezTo>
                    <a:pt x="0" y="2"/>
                    <a:pt x="6" y="0"/>
                    <a:pt x="14" y="0"/>
                  </a:cubicBezTo>
                  <a:cubicBezTo>
                    <a:pt x="22" y="0"/>
                    <a:pt x="29" y="2"/>
                    <a:pt x="28" y="6"/>
                  </a:cubicBezTo>
                  <a:cubicBezTo>
                    <a:pt x="28" y="9"/>
                    <a:pt x="23" y="11"/>
                    <a:pt x="13" y="11"/>
                  </a:cubicBezTo>
                  <a:cubicBezTo>
                    <a:pt x="4" y="11"/>
                    <a:pt x="1" y="9"/>
                    <a:pt x="1"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 name="Freeform 96">
              <a:extLst>
                <a:ext uri="{FF2B5EF4-FFF2-40B4-BE49-F238E27FC236}">
                  <a16:creationId xmlns:a16="http://schemas.microsoft.com/office/drawing/2014/main" id="{6F3C2863-C3C0-6E83-D8DB-5508AC94F886}"/>
                </a:ext>
              </a:extLst>
            </p:cNvPr>
            <p:cNvSpPr/>
            <p:nvPr/>
          </p:nvSpPr>
          <p:spPr bwMode="auto">
            <a:xfrm>
              <a:off x="8026400" y="6831013"/>
              <a:ext cx="92075" cy="38100"/>
            </a:xfrm>
            <a:custGeom>
              <a:avLst/>
              <a:gdLst>
                <a:gd name="T0" fmla="*/ 16 w 29"/>
                <a:gd name="T1" fmla="*/ 10 h 10"/>
                <a:gd name="T2" fmla="*/ 1 w 29"/>
                <a:gd name="T3" fmla="*/ 4 h 10"/>
                <a:gd name="T4" fmla="*/ 15 w 29"/>
                <a:gd name="T5" fmla="*/ 0 h 10"/>
                <a:gd name="T6" fmla="*/ 29 w 29"/>
                <a:gd name="T7" fmla="*/ 5 h 10"/>
                <a:gd name="T8" fmla="*/ 16 w 29"/>
                <a:gd name="T9" fmla="*/ 10 h 10"/>
              </a:gdLst>
              <a:ahLst/>
              <a:cxnLst>
                <a:cxn ang="0">
                  <a:pos x="T0" y="T1"/>
                </a:cxn>
                <a:cxn ang="0">
                  <a:pos x="T2" y="T3"/>
                </a:cxn>
                <a:cxn ang="0">
                  <a:pos x="T4" y="T5"/>
                </a:cxn>
                <a:cxn ang="0">
                  <a:pos x="T6" y="T7"/>
                </a:cxn>
                <a:cxn ang="0">
                  <a:pos x="T8" y="T9"/>
                </a:cxn>
              </a:cxnLst>
              <a:rect l="0" t="0" r="r" b="b"/>
              <a:pathLst>
                <a:path w="28" h="10">
                  <a:moveTo>
                    <a:pt x="16" y="10"/>
                  </a:moveTo>
                  <a:cubicBezTo>
                    <a:pt x="6" y="10"/>
                    <a:pt x="0" y="8"/>
                    <a:pt x="1" y="4"/>
                  </a:cubicBezTo>
                  <a:cubicBezTo>
                    <a:pt x="1" y="1"/>
                    <a:pt x="6" y="0"/>
                    <a:pt x="15" y="0"/>
                  </a:cubicBezTo>
                  <a:cubicBezTo>
                    <a:pt x="24" y="0"/>
                    <a:pt x="29" y="1"/>
                    <a:pt x="29" y="5"/>
                  </a:cubicBezTo>
                  <a:cubicBezTo>
                    <a:pt x="29" y="8"/>
                    <a:pt x="23" y="10"/>
                    <a:pt x="16"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 name="Freeform 97">
              <a:extLst>
                <a:ext uri="{FF2B5EF4-FFF2-40B4-BE49-F238E27FC236}">
                  <a16:creationId xmlns:a16="http://schemas.microsoft.com/office/drawing/2014/main" id="{F4C8EAAA-AF77-6591-6A51-C372E4EA9846}"/>
                </a:ext>
              </a:extLst>
            </p:cNvPr>
            <p:cNvSpPr/>
            <p:nvPr/>
          </p:nvSpPr>
          <p:spPr bwMode="auto">
            <a:xfrm>
              <a:off x="7575550" y="6823075"/>
              <a:ext cx="88900" cy="46037"/>
            </a:xfrm>
            <a:custGeom>
              <a:avLst/>
              <a:gdLst>
                <a:gd name="T0" fmla="*/ 28 w 28"/>
                <a:gd name="T1" fmla="*/ 6 h 12"/>
                <a:gd name="T2" fmla="*/ 15 w 28"/>
                <a:gd name="T3" fmla="*/ 11 h 12"/>
                <a:gd name="T4" fmla="*/ 1 w 28"/>
                <a:gd name="T5" fmla="*/ 6 h 12"/>
                <a:gd name="T6" fmla="*/ 14 w 28"/>
                <a:gd name="T7" fmla="*/ 0 h 12"/>
                <a:gd name="T8" fmla="*/ 28 w 28"/>
                <a:gd name="T9" fmla="*/ 6 h 12"/>
              </a:gdLst>
              <a:ahLst/>
              <a:cxnLst>
                <a:cxn ang="0">
                  <a:pos x="T0" y="T1"/>
                </a:cxn>
                <a:cxn ang="0">
                  <a:pos x="T2" y="T3"/>
                </a:cxn>
                <a:cxn ang="0">
                  <a:pos x="T4" y="T5"/>
                </a:cxn>
                <a:cxn ang="0">
                  <a:pos x="T6" y="T7"/>
                </a:cxn>
                <a:cxn ang="0">
                  <a:pos x="T8" y="T9"/>
                </a:cxn>
              </a:cxnLst>
              <a:rect l="0" t="0" r="r" b="b"/>
              <a:pathLst>
                <a:path w="28" h="12">
                  <a:moveTo>
                    <a:pt x="28" y="6"/>
                  </a:moveTo>
                  <a:cubicBezTo>
                    <a:pt x="27" y="10"/>
                    <a:pt x="24" y="12"/>
                    <a:pt x="15" y="11"/>
                  </a:cubicBezTo>
                  <a:cubicBezTo>
                    <a:pt x="8" y="11"/>
                    <a:pt x="0" y="10"/>
                    <a:pt x="1" y="6"/>
                  </a:cubicBezTo>
                  <a:cubicBezTo>
                    <a:pt x="2" y="3"/>
                    <a:pt x="5" y="1"/>
                    <a:pt x="14" y="0"/>
                  </a:cubicBezTo>
                  <a:cubicBezTo>
                    <a:pt x="24" y="0"/>
                    <a:pt x="28" y="3"/>
                    <a:pt x="28"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 name="Freeform 98">
              <a:extLst>
                <a:ext uri="{FF2B5EF4-FFF2-40B4-BE49-F238E27FC236}">
                  <a16:creationId xmlns:a16="http://schemas.microsoft.com/office/drawing/2014/main" id="{E7554593-37E2-3207-B702-198F4E3215BC}"/>
                </a:ext>
              </a:extLst>
            </p:cNvPr>
            <p:cNvSpPr/>
            <p:nvPr/>
          </p:nvSpPr>
          <p:spPr bwMode="auto">
            <a:xfrm>
              <a:off x="3273425" y="6632575"/>
              <a:ext cx="92075" cy="42862"/>
            </a:xfrm>
            <a:custGeom>
              <a:avLst/>
              <a:gdLst>
                <a:gd name="T0" fmla="*/ 29 w 29"/>
                <a:gd name="T1" fmla="*/ 5 h 11"/>
                <a:gd name="T2" fmla="*/ 17 w 29"/>
                <a:gd name="T3" fmla="*/ 11 h 11"/>
                <a:gd name="T4" fmla="*/ 0 w 29"/>
                <a:gd name="T5" fmla="*/ 5 h 11"/>
                <a:gd name="T6" fmla="*/ 13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7" y="8"/>
                    <a:pt x="24" y="11"/>
                    <a:pt x="17" y="11"/>
                  </a:cubicBezTo>
                  <a:cubicBezTo>
                    <a:pt x="9" y="10"/>
                    <a:pt x="0" y="9"/>
                    <a:pt x="0" y="5"/>
                  </a:cubicBezTo>
                  <a:cubicBezTo>
                    <a:pt x="0" y="2"/>
                    <a:pt x="4" y="0"/>
                    <a:pt x="13" y="0"/>
                  </a:cubicBezTo>
                  <a:cubicBezTo>
                    <a:pt x="22" y="0"/>
                    <a:pt x="26" y="2"/>
                    <a:pt x="29"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 name="Freeform 99">
              <a:extLst>
                <a:ext uri="{FF2B5EF4-FFF2-40B4-BE49-F238E27FC236}">
                  <a16:creationId xmlns:a16="http://schemas.microsoft.com/office/drawing/2014/main" id="{26411A71-F73A-7B08-2129-0C59B4C0D331}"/>
                </a:ext>
              </a:extLst>
            </p:cNvPr>
            <p:cNvSpPr/>
            <p:nvPr/>
          </p:nvSpPr>
          <p:spPr bwMode="auto">
            <a:xfrm>
              <a:off x="10414000" y="6799263"/>
              <a:ext cx="92075" cy="42862"/>
            </a:xfrm>
            <a:custGeom>
              <a:avLst/>
              <a:gdLst>
                <a:gd name="T0" fmla="*/ 29 w 29"/>
                <a:gd name="T1" fmla="*/ 5 h 11"/>
                <a:gd name="T2" fmla="*/ 15 w 29"/>
                <a:gd name="T3" fmla="*/ 11 h 11"/>
                <a:gd name="T4" fmla="*/ 1 w 29"/>
                <a:gd name="T5" fmla="*/ 5 h 11"/>
                <a:gd name="T6" fmla="*/ 14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7" y="9"/>
                    <a:pt x="23" y="11"/>
                    <a:pt x="15" y="11"/>
                  </a:cubicBezTo>
                  <a:cubicBezTo>
                    <a:pt x="6" y="11"/>
                    <a:pt x="0" y="8"/>
                    <a:pt x="1" y="5"/>
                  </a:cubicBezTo>
                  <a:cubicBezTo>
                    <a:pt x="1" y="2"/>
                    <a:pt x="7" y="0"/>
                    <a:pt x="14" y="0"/>
                  </a:cubicBezTo>
                  <a:cubicBezTo>
                    <a:pt x="23" y="0"/>
                    <a:pt x="27" y="2"/>
                    <a:pt x="29"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 name="Freeform 100">
              <a:extLst>
                <a:ext uri="{FF2B5EF4-FFF2-40B4-BE49-F238E27FC236}">
                  <a16:creationId xmlns:a16="http://schemas.microsoft.com/office/drawing/2014/main" id="{A5F3EBEF-F459-A15F-E2E8-9F91E1C81A48}"/>
                </a:ext>
              </a:extLst>
            </p:cNvPr>
            <p:cNvSpPr/>
            <p:nvPr/>
          </p:nvSpPr>
          <p:spPr bwMode="auto">
            <a:xfrm>
              <a:off x="7708900" y="6788150"/>
              <a:ext cx="92075" cy="42862"/>
            </a:xfrm>
            <a:custGeom>
              <a:avLst/>
              <a:gdLst>
                <a:gd name="T0" fmla="*/ 17 w 29"/>
                <a:gd name="T1" fmla="*/ 11 h 11"/>
                <a:gd name="T2" fmla="*/ 1 w 29"/>
                <a:gd name="T3" fmla="*/ 5 h 11"/>
                <a:gd name="T4" fmla="*/ 14 w 29"/>
                <a:gd name="T5" fmla="*/ 0 h 11"/>
                <a:gd name="T6" fmla="*/ 29 w 29"/>
                <a:gd name="T7" fmla="*/ 5 h 11"/>
                <a:gd name="T8" fmla="*/ 17 w 29"/>
                <a:gd name="T9" fmla="*/ 11 h 11"/>
              </a:gdLst>
              <a:ahLst/>
              <a:cxnLst>
                <a:cxn ang="0">
                  <a:pos x="T0" y="T1"/>
                </a:cxn>
                <a:cxn ang="0">
                  <a:pos x="T2" y="T3"/>
                </a:cxn>
                <a:cxn ang="0">
                  <a:pos x="T4" y="T5"/>
                </a:cxn>
                <a:cxn ang="0">
                  <a:pos x="T6" y="T7"/>
                </a:cxn>
                <a:cxn ang="0">
                  <a:pos x="T8" y="T9"/>
                </a:cxn>
              </a:cxnLst>
              <a:rect l="0" t="0" r="r" b="b"/>
              <a:pathLst>
                <a:path w="28" h="11">
                  <a:moveTo>
                    <a:pt x="17" y="11"/>
                  </a:moveTo>
                  <a:cubicBezTo>
                    <a:pt x="5" y="11"/>
                    <a:pt x="1" y="8"/>
                    <a:pt x="1" y="5"/>
                  </a:cubicBezTo>
                  <a:cubicBezTo>
                    <a:pt x="0" y="2"/>
                    <a:pt x="6" y="1"/>
                    <a:pt x="14" y="0"/>
                  </a:cubicBezTo>
                  <a:cubicBezTo>
                    <a:pt x="22" y="0"/>
                    <a:pt x="28" y="2"/>
                    <a:pt x="29" y="5"/>
                  </a:cubicBezTo>
                  <a:cubicBezTo>
                    <a:pt x="29" y="9"/>
                    <a:pt x="23" y="10"/>
                    <a:pt x="17"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 name="Freeform 101">
              <a:extLst>
                <a:ext uri="{FF2B5EF4-FFF2-40B4-BE49-F238E27FC236}">
                  <a16:creationId xmlns:a16="http://schemas.microsoft.com/office/drawing/2014/main" id="{94E2BDE6-6FBD-808A-FED1-1AAE43EBD41D}"/>
                </a:ext>
              </a:extLst>
            </p:cNvPr>
            <p:cNvSpPr/>
            <p:nvPr/>
          </p:nvSpPr>
          <p:spPr bwMode="auto">
            <a:xfrm>
              <a:off x="8928100" y="6831013"/>
              <a:ext cx="92075" cy="42862"/>
            </a:xfrm>
            <a:custGeom>
              <a:avLst/>
              <a:gdLst>
                <a:gd name="T0" fmla="*/ 16 w 29"/>
                <a:gd name="T1" fmla="*/ 11 h 11"/>
                <a:gd name="T2" fmla="*/ 1 w 29"/>
                <a:gd name="T3" fmla="*/ 5 h 11"/>
                <a:gd name="T4" fmla="*/ 13 w 29"/>
                <a:gd name="T5" fmla="*/ 1 h 11"/>
                <a:gd name="T6" fmla="*/ 29 w 29"/>
                <a:gd name="T7" fmla="*/ 5 h 11"/>
                <a:gd name="T8" fmla="*/ 16 w 29"/>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6" y="11"/>
                    <a:pt x="1" y="9"/>
                    <a:pt x="1" y="5"/>
                  </a:cubicBezTo>
                  <a:cubicBezTo>
                    <a:pt x="0" y="2"/>
                    <a:pt x="6" y="1"/>
                    <a:pt x="13" y="1"/>
                  </a:cubicBezTo>
                  <a:cubicBezTo>
                    <a:pt x="21" y="0"/>
                    <a:pt x="28" y="2"/>
                    <a:pt x="29" y="5"/>
                  </a:cubicBezTo>
                  <a:cubicBezTo>
                    <a:pt x="29" y="8"/>
                    <a:pt x="25" y="11"/>
                    <a:pt x="16"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 name="Freeform 102">
              <a:extLst>
                <a:ext uri="{FF2B5EF4-FFF2-40B4-BE49-F238E27FC236}">
                  <a16:creationId xmlns:a16="http://schemas.microsoft.com/office/drawing/2014/main" id="{16367A2A-A668-EFE6-D5A7-334946A3BEFA}"/>
                </a:ext>
              </a:extLst>
            </p:cNvPr>
            <p:cNvSpPr/>
            <p:nvPr/>
          </p:nvSpPr>
          <p:spPr bwMode="auto">
            <a:xfrm>
              <a:off x="212725" y="6423025"/>
              <a:ext cx="82550" cy="41275"/>
            </a:xfrm>
            <a:custGeom>
              <a:avLst/>
              <a:gdLst>
                <a:gd name="T0" fmla="*/ 26 w 26"/>
                <a:gd name="T1" fmla="*/ 4 h 11"/>
                <a:gd name="T2" fmla="*/ 13 w 26"/>
                <a:gd name="T3" fmla="*/ 11 h 11"/>
                <a:gd name="T4" fmla="*/ 0 w 26"/>
                <a:gd name="T5" fmla="*/ 6 h 11"/>
                <a:gd name="T6" fmla="*/ 13 w 26"/>
                <a:gd name="T7" fmla="*/ 0 h 11"/>
                <a:gd name="T8" fmla="*/ 26 w 26"/>
                <a:gd name="T9" fmla="*/ 4 h 11"/>
              </a:gdLst>
              <a:ahLst/>
              <a:cxnLst>
                <a:cxn ang="0">
                  <a:pos x="T0" y="T1"/>
                </a:cxn>
                <a:cxn ang="0">
                  <a:pos x="T2" y="T3"/>
                </a:cxn>
                <a:cxn ang="0">
                  <a:pos x="T4" y="T5"/>
                </a:cxn>
                <a:cxn ang="0">
                  <a:pos x="T6" y="T7"/>
                </a:cxn>
                <a:cxn ang="0">
                  <a:pos x="T8" y="T9"/>
                </a:cxn>
              </a:cxnLst>
              <a:rect l="0" t="0" r="r" b="b"/>
              <a:pathLst>
                <a:path w="26" h="11">
                  <a:moveTo>
                    <a:pt x="26" y="4"/>
                  </a:moveTo>
                  <a:cubicBezTo>
                    <a:pt x="26" y="9"/>
                    <a:pt x="22" y="11"/>
                    <a:pt x="13" y="11"/>
                  </a:cubicBezTo>
                  <a:cubicBezTo>
                    <a:pt x="4" y="11"/>
                    <a:pt x="0" y="9"/>
                    <a:pt x="0" y="6"/>
                  </a:cubicBezTo>
                  <a:cubicBezTo>
                    <a:pt x="0" y="2"/>
                    <a:pt x="5" y="0"/>
                    <a:pt x="13" y="0"/>
                  </a:cubicBezTo>
                  <a:cubicBezTo>
                    <a:pt x="20" y="0"/>
                    <a:pt x="26" y="2"/>
                    <a:pt x="26"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 name="Freeform 103">
              <a:extLst>
                <a:ext uri="{FF2B5EF4-FFF2-40B4-BE49-F238E27FC236}">
                  <a16:creationId xmlns:a16="http://schemas.microsoft.com/office/drawing/2014/main" id="{8F8656E2-F0BB-4EED-06AD-0C6683621CA2}"/>
                </a:ext>
              </a:extLst>
            </p:cNvPr>
            <p:cNvSpPr/>
            <p:nvPr/>
          </p:nvSpPr>
          <p:spPr bwMode="auto">
            <a:xfrm>
              <a:off x="7927975" y="6811963"/>
              <a:ext cx="85725" cy="42862"/>
            </a:xfrm>
            <a:custGeom>
              <a:avLst/>
              <a:gdLst>
                <a:gd name="T0" fmla="*/ 26 w 27"/>
                <a:gd name="T1" fmla="*/ 5 h 11"/>
                <a:gd name="T2" fmla="*/ 13 w 27"/>
                <a:gd name="T3" fmla="*/ 11 h 11"/>
                <a:gd name="T4" fmla="*/ 0 w 27"/>
                <a:gd name="T5" fmla="*/ 5 h 11"/>
                <a:gd name="T6" fmla="*/ 13 w 27"/>
                <a:gd name="T7" fmla="*/ 0 h 11"/>
                <a:gd name="T8" fmla="*/ 26 w 27"/>
                <a:gd name="T9" fmla="*/ 5 h 11"/>
              </a:gdLst>
              <a:ahLst/>
              <a:cxnLst>
                <a:cxn ang="0">
                  <a:pos x="T0" y="T1"/>
                </a:cxn>
                <a:cxn ang="0">
                  <a:pos x="T2" y="T3"/>
                </a:cxn>
                <a:cxn ang="0">
                  <a:pos x="T4" y="T5"/>
                </a:cxn>
                <a:cxn ang="0">
                  <a:pos x="T6" y="T7"/>
                </a:cxn>
                <a:cxn ang="0">
                  <a:pos x="T8" y="T9"/>
                </a:cxn>
              </a:cxnLst>
              <a:rect l="0" t="0" r="r" b="b"/>
              <a:pathLst>
                <a:path w="27" h="11">
                  <a:moveTo>
                    <a:pt x="26" y="5"/>
                  </a:moveTo>
                  <a:cubicBezTo>
                    <a:pt x="26" y="9"/>
                    <a:pt x="22" y="11"/>
                    <a:pt x="13" y="11"/>
                  </a:cubicBezTo>
                  <a:cubicBezTo>
                    <a:pt x="3" y="11"/>
                    <a:pt x="0" y="9"/>
                    <a:pt x="0" y="5"/>
                  </a:cubicBezTo>
                  <a:cubicBezTo>
                    <a:pt x="0" y="2"/>
                    <a:pt x="6" y="0"/>
                    <a:pt x="13" y="0"/>
                  </a:cubicBezTo>
                  <a:cubicBezTo>
                    <a:pt x="21" y="0"/>
                    <a:pt x="27" y="2"/>
                    <a:pt x="26"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 name="Freeform 104">
              <a:extLst>
                <a:ext uri="{FF2B5EF4-FFF2-40B4-BE49-F238E27FC236}">
                  <a16:creationId xmlns:a16="http://schemas.microsoft.com/office/drawing/2014/main" id="{F1A4A2EC-6617-1CA6-BB47-06E87ED60AC4}"/>
                </a:ext>
              </a:extLst>
            </p:cNvPr>
            <p:cNvSpPr/>
            <p:nvPr/>
          </p:nvSpPr>
          <p:spPr bwMode="auto">
            <a:xfrm>
              <a:off x="3857625" y="6726238"/>
              <a:ext cx="200025" cy="26987"/>
            </a:xfrm>
            <a:custGeom>
              <a:avLst/>
              <a:gdLst>
                <a:gd name="T0" fmla="*/ 11 w 63"/>
                <a:gd name="T1" fmla="*/ 0 h 7"/>
                <a:gd name="T2" fmla="*/ 63 w 63"/>
                <a:gd name="T3" fmla="*/ 3 h 7"/>
                <a:gd name="T4" fmla="*/ 29 w 63"/>
                <a:gd name="T5" fmla="*/ 2 h 7"/>
                <a:gd name="T6" fmla="*/ 24 w 63"/>
                <a:gd name="T7" fmla="*/ 6 h 7"/>
                <a:gd name="T8" fmla="*/ 2 w 63"/>
                <a:gd name="T9" fmla="*/ 6 h 7"/>
                <a:gd name="T10" fmla="*/ 3 w 63"/>
                <a:gd name="T11" fmla="*/ 3 h 7"/>
                <a:gd name="T12" fmla="*/ 11 w 6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2" h="7">
                  <a:moveTo>
                    <a:pt x="11" y="0"/>
                  </a:moveTo>
                  <a:cubicBezTo>
                    <a:pt x="28" y="1"/>
                    <a:pt x="46" y="2"/>
                    <a:pt x="63" y="3"/>
                  </a:cubicBezTo>
                  <a:cubicBezTo>
                    <a:pt x="51" y="6"/>
                    <a:pt x="38" y="7"/>
                    <a:pt x="29" y="2"/>
                  </a:cubicBezTo>
                  <a:cubicBezTo>
                    <a:pt x="21" y="3"/>
                    <a:pt x="32" y="6"/>
                    <a:pt x="24" y="6"/>
                  </a:cubicBezTo>
                  <a:cubicBezTo>
                    <a:pt x="17" y="6"/>
                    <a:pt x="9" y="6"/>
                    <a:pt x="2" y="6"/>
                  </a:cubicBezTo>
                  <a:cubicBezTo>
                    <a:pt x="0" y="6"/>
                    <a:pt x="1" y="4"/>
                    <a:pt x="3" y="3"/>
                  </a:cubicBezTo>
                  <a:cubicBezTo>
                    <a:pt x="5" y="2"/>
                    <a:pt x="8" y="1"/>
                    <a:pt x="11" y="0"/>
                  </a:cubicBezTo>
                  <a:close/>
                </a:path>
              </a:pathLst>
            </a:custGeom>
            <a:solidFill>
              <a:srgbClr val="E2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 name="Freeform 105">
              <a:extLst>
                <a:ext uri="{FF2B5EF4-FFF2-40B4-BE49-F238E27FC236}">
                  <a16:creationId xmlns:a16="http://schemas.microsoft.com/office/drawing/2014/main" id="{23A4B954-BAD5-20C3-1F01-62CCD193A149}"/>
                </a:ext>
              </a:extLst>
            </p:cNvPr>
            <p:cNvSpPr/>
            <p:nvPr/>
          </p:nvSpPr>
          <p:spPr bwMode="auto">
            <a:xfrm>
              <a:off x="10283825" y="6838950"/>
              <a:ext cx="85725" cy="42862"/>
            </a:xfrm>
            <a:custGeom>
              <a:avLst/>
              <a:gdLst>
                <a:gd name="T0" fmla="*/ 1 w 27"/>
                <a:gd name="T1" fmla="*/ 6 h 11"/>
                <a:gd name="T2" fmla="*/ 14 w 27"/>
                <a:gd name="T3" fmla="*/ 0 h 11"/>
                <a:gd name="T4" fmla="*/ 27 w 27"/>
                <a:gd name="T5" fmla="*/ 5 h 11"/>
                <a:gd name="T6" fmla="*/ 13 w 27"/>
                <a:gd name="T7" fmla="*/ 11 h 11"/>
                <a:gd name="T8" fmla="*/ 1 w 27"/>
                <a:gd name="T9" fmla="*/ 6 h 11"/>
              </a:gdLst>
              <a:ahLst/>
              <a:cxnLst>
                <a:cxn ang="0">
                  <a:pos x="T0" y="T1"/>
                </a:cxn>
                <a:cxn ang="0">
                  <a:pos x="T2" y="T3"/>
                </a:cxn>
                <a:cxn ang="0">
                  <a:pos x="T4" y="T5"/>
                </a:cxn>
                <a:cxn ang="0">
                  <a:pos x="T6" y="T7"/>
                </a:cxn>
                <a:cxn ang="0">
                  <a:pos x="T8" y="T9"/>
                </a:cxn>
              </a:cxnLst>
              <a:rect l="0" t="0" r="r" b="b"/>
              <a:pathLst>
                <a:path w="27" h="11">
                  <a:moveTo>
                    <a:pt x="1" y="6"/>
                  </a:moveTo>
                  <a:cubicBezTo>
                    <a:pt x="1" y="2"/>
                    <a:pt x="5" y="0"/>
                    <a:pt x="14" y="0"/>
                  </a:cubicBezTo>
                  <a:cubicBezTo>
                    <a:pt x="22" y="0"/>
                    <a:pt x="27" y="2"/>
                    <a:pt x="27" y="5"/>
                  </a:cubicBezTo>
                  <a:cubicBezTo>
                    <a:pt x="26" y="8"/>
                    <a:pt x="21" y="11"/>
                    <a:pt x="13" y="11"/>
                  </a:cubicBezTo>
                  <a:cubicBezTo>
                    <a:pt x="6" y="11"/>
                    <a:pt x="0" y="9"/>
                    <a:pt x="1"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 name="Freeform 106">
              <a:extLst>
                <a:ext uri="{FF2B5EF4-FFF2-40B4-BE49-F238E27FC236}">
                  <a16:creationId xmlns:a16="http://schemas.microsoft.com/office/drawing/2014/main" id="{EE2E3FBF-8E3D-7232-55EE-25A18007043E}"/>
                </a:ext>
              </a:extLst>
            </p:cNvPr>
            <p:cNvSpPr/>
            <p:nvPr/>
          </p:nvSpPr>
          <p:spPr bwMode="auto">
            <a:xfrm>
              <a:off x="2625725" y="6600825"/>
              <a:ext cx="209550" cy="47625"/>
            </a:xfrm>
            <a:custGeom>
              <a:avLst/>
              <a:gdLst>
                <a:gd name="T0" fmla="*/ 0 w 66"/>
                <a:gd name="T1" fmla="*/ 5 h 12"/>
                <a:gd name="T2" fmla="*/ 66 w 66"/>
                <a:gd name="T3" fmla="*/ 0 h 12"/>
                <a:gd name="T4" fmla="*/ 32 w 66"/>
                <a:gd name="T5" fmla="*/ 3 h 12"/>
                <a:gd name="T6" fmla="*/ 0 w 66"/>
                <a:gd name="T7" fmla="*/ 5 h 12"/>
              </a:gdLst>
              <a:ahLst/>
              <a:cxnLst>
                <a:cxn ang="0">
                  <a:pos x="T0" y="T1"/>
                </a:cxn>
                <a:cxn ang="0">
                  <a:pos x="T2" y="T3"/>
                </a:cxn>
                <a:cxn ang="0">
                  <a:pos x="T4" y="T5"/>
                </a:cxn>
                <a:cxn ang="0">
                  <a:pos x="T6" y="T7"/>
                </a:cxn>
              </a:cxnLst>
              <a:rect l="0" t="0" r="r" b="b"/>
              <a:pathLst>
                <a:path w="66" h="12">
                  <a:moveTo>
                    <a:pt x="0" y="5"/>
                  </a:moveTo>
                  <a:cubicBezTo>
                    <a:pt x="22" y="3"/>
                    <a:pt x="44" y="1"/>
                    <a:pt x="66" y="0"/>
                  </a:cubicBezTo>
                  <a:cubicBezTo>
                    <a:pt x="56" y="8"/>
                    <a:pt x="55" y="8"/>
                    <a:pt x="32" y="3"/>
                  </a:cubicBezTo>
                  <a:cubicBezTo>
                    <a:pt x="26" y="11"/>
                    <a:pt x="22" y="12"/>
                    <a:pt x="0" y="5"/>
                  </a:cubicBezTo>
                  <a:close/>
                </a:path>
              </a:pathLst>
            </a:custGeom>
            <a:solidFill>
              <a:srgbClr val="E3B2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 name="Freeform 107">
              <a:extLst>
                <a:ext uri="{FF2B5EF4-FFF2-40B4-BE49-F238E27FC236}">
                  <a16:creationId xmlns:a16="http://schemas.microsoft.com/office/drawing/2014/main" id="{2CCF8C20-01FD-953F-E64F-5C9EA5830E76}"/>
                </a:ext>
              </a:extLst>
            </p:cNvPr>
            <p:cNvSpPr/>
            <p:nvPr/>
          </p:nvSpPr>
          <p:spPr bwMode="auto">
            <a:xfrm>
              <a:off x="314325" y="6437313"/>
              <a:ext cx="82550" cy="42862"/>
            </a:xfrm>
            <a:custGeom>
              <a:avLst/>
              <a:gdLst>
                <a:gd name="T0" fmla="*/ 11 w 26"/>
                <a:gd name="T1" fmla="*/ 0 h 11"/>
                <a:gd name="T2" fmla="*/ 25 w 26"/>
                <a:gd name="T3" fmla="*/ 4 h 11"/>
                <a:gd name="T4" fmla="*/ 12 w 26"/>
                <a:gd name="T5" fmla="*/ 11 h 11"/>
                <a:gd name="T6" fmla="*/ 0 w 26"/>
                <a:gd name="T7" fmla="*/ 5 h 11"/>
                <a:gd name="T8" fmla="*/ 11 w 26"/>
                <a:gd name="T9" fmla="*/ 0 h 11"/>
              </a:gdLst>
              <a:ahLst/>
              <a:cxnLst>
                <a:cxn ang="0">
                  <a:pos x="T0" y="T1"/>
                </a:cxn>
                <a:cxn ang="0">
                  <a:pos x="T2" y="T3"/>
                </a:cxn>
                <a:cxn ang="0">
                  <a:pos x="T4" y="T5"/>
                </a:cxn>
                <a:cxn ang="0">
                  <a:pos x="T6" y="T7"/>
                </a:cxn>
                <a:cxn ang="0">
                  <a:pos x="T8" y="T9"/>
                </a:cxn>
              </a:cxnLst>
              <a:rect l="0" t="0" r="r" b="b"/>
              <a:pathLst>
                <a:path w="26" h="11">
                  <a:moveTo>
                    <a:pt x="11" y="0"/>
                  </a:moveTo>
                  <a:cubicBezTo>
                    <a:pt x="20" y="0"/>
                    <a:pt x="26" y="1"/>
                    <a:pt x="25" y="4"/>
                  </a:cubicBezTo>
                  <a:cubicBezTo>
                    <a:pt x="24" y="7"/>
                    <a:pt x="20" y="10"/>
                    <a:pt x="12" y="11"/>
                  </a:cubicBezTo>
                  <a:cubicBezTo>
                    <a:pt x="5" y="11"/>
                    <a:pt x="0" y="8"/>
                    <a:pt x="0" y="5"/>
                  </a:cubicBezTo>
                  <a:cubicBezTo>
                    <a:pt x="0" y="2"/>
                    <a:pt x="5" y="0"/>
                    <a:pt x="11" y="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 name="Freeform 108">
              <a:extLst>
                <a:ext uri="{FF2B5EF4-FFF2-40B4-BE49-F238E27FC236}">
                  <a16:creationId xmlns:a16="http://schemas.microsoft.com/office/drawing/2014/main" id="{B554BA15-353B-019F-AF4F-0B08049A2E9E}"/>
                </a:ext>
              </a:extLst>
            </p:cNvPr>
            <p:cNvSpPr/>
            <p:nvPr/>
          </p:nvSpPr>
          <p:spPr bwMode="auto">
            <a:xfrm>
              <a:off x="10302875" y="6791325"/>
              <a:ext cx="95250" cy="39687"/>
            </a:xfrm>
            <a:custGeom>
              <a:avLst/>
              <a:gdLst>
                <a:gd name="T0" fmla="*/ 29 w 30"/>
                <a:gd name="T1" fmla="*/ 5 h 10"/>
                <a:gd name="T2" fmla="*/ 15 w 30"/>
                <a:gd name="T3" fmla="*/ 9 h 10"/>
                <a:gd name="T4" fmla="*/ 2 w 30"/>
                <a:gd name="T5" fmla="*/ 4 h 10"/>
                <a:gd name="T6" fmla="*/ 22 w 30"/>
                <a:gd name="T7" fmla="*/ 1 h 10"/>
                <a:gd name="T8" fmla="*/ 29 w 30"/>
                <a:gd name="T9" fmla="*/ 5 h 10"/>
              </a:gdLst>
              <a:ahLst/>
              <a:cxnLst>
                <a:cxn ang="0">
                  <a:pos x="T0" y="T1"/>
                </a:cxn>
                <a:cxn ang="0">
                  <a:pos x="T2" y="T3"/>
                </a:cxn>
                <a:cxn ang="0">
                  <a:pos x="T4" y="T5"/>
                </a:cxn>
                <a:cxn ang="0">
                  <a:pos x="T6" y="T7"/>
                </a:cxn>
                <a:cxn ang="0">
                  <a:pos x="T8" y="T9"/>
                </a:cxn>
              </a:cxnLst>
              <a:rect l="0" t="0" r="r" b="b"/>
              <a:pathLst>
                <a:path w="30" h="10">
                  <a:moveTo>
                    <a:pt x="29" y="5"/>
                  </a:moveTo>
                  <a:cubicBezTo>
                    <a:pt x="28" y="8"/>
                    <a:pt x="23" y="10"/>
                    <a:pt x="15" y="9"/>
                  </a:cubicBezTo>
                  <a:cubicBezTo>
                    <a:pt x="7" y="9"/>
                    <a:pt x="0" y="7"/>
                    <a:pt x="2" y="4"/>
                  </a:cubicBezTo>
                  <a:cubicBezTo>
                    <a:pt x="4" y="1"/>
                    <a:pt x="14" y="1"/>
                    <a:pt x="22" y="1"/>
                  </a:cubicBezTo>
                  <a:cubicBezTo>
                    <a:pt x="30" y="0"/>
                    <a:pt x="29" y="3"/>
                    <a:pt x="29" y="5"/>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 name="Freeform 109">
              <a:extLst>
                <a:ext uri="{FF2B5EF4-FFF2-40B4-BE49-F238E27FC236}">
                  <a16:creationId xmlns:a16="http://schemas.microsoft.com/office/drawing/2014/main" id="{F7CA5FDA-F9A6-34D5-AA98-0CE962C153C1}"/>
                </a:ext>
              </a:extLst>
            </p:cNvPr>
            <p:cNvSpPr/>
            <p:nvPr/>
          </p:nvSpPr>
          <p:spPr bwMode="auto">
            <a:xfrm>
              <a:off x="11233150" y="6791325"/>
              <a:ext cx="88900" cy="39687"/>
            </a:xfrm>
            <a:custGeom>
              <a:avLst/>
              <a:gdLst>
                <a:gd name="T0" fmla="*/ 11 w 28"/>
                <a:gd name="T1" fmla="*/ 1 h 10"/>
                <a:gd name="T2" fmla="*/ 27 w 28"/>
                <a:gd name="T3" fmla="*/ 4 h 10"/>
                <a:gd name="T4" fmla="*/ 13 w 28"/>
                <a:gd name="T5" fmla="*/ 10 h 10"/>
                <a:gd name="T6" fmla="*/ 0 w 28"/>
                <a:gd name="T7" fmla="*/ 4 h 10"/>
                <a:gd name="T8" fmla="*/ 11 w 28"/>
                <a:gd name="T9" fmla="*/ 1 h 10"/>
              </a:gdLst>
              <a:ahLst/>
              <a:cxnLst>
                <a:cxn ang="0">
                  <a:pos x="T0" y="T1"/>
                </a:cxn>
                <a:cxn ang="0">
                  <a:pos x="T2" y="T3"/>
                </a:cxn>
                <a:cxn ang="0">
                  <a:pos x="T4" y="T5"/>
                </a:cxn>
                <a:cxn ang="0">
                  <a:pos x="T6" y="T7"/>
                </a:cxn>
                <a:cxn ang="0">
                  <a:pos x="T8" y="T9"/>
                </a:cxn>
              </a:cxnLst>
              <a:rect l="0" t="0" r="r" b="b"/>
              <a:pathLst>
                <a:path w="28" h="10">
                  <a:moveTo>
                    <a:pt x="11" y="1"/>
                  </a:moveTo>
                  <a:cubicBezTo>
                    <a:pt x="16" y="2"/>
                    <a:pt x="27" y="0"/>
                    <a:pt x="27" y="4"/>
                  </a:cubicBezTo>
                  <a:cubicBezTo>
                    <a:pt x="28" y="7"/>
                    <a:pt x="22" y="10"/>
                    <a:pt x="13" y="10"/>
                  </a:cubicBezTo>
                  <a:cubicBezTo>
                    <a:pt x="4" y="9"/>
                    <a:pt x="0" y="7"/>
                    <a:pt x="0" y="4"/>
                  </a:cubicBezTo>
                  <a:cubicBezTo>
                    <a:pt x="0" y="2"/>
                    <a:pt x="3" y="0"/>
                    <a:pt x="11" y="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 name="Freeform 110">
              <a:extLst>
                <a:ext uri="{FF2B5EF4-FFF2-40B4-BE49-F238E27FC236}">
                  <a16:creationId xmlns:a16="http://schemas.microsoft.com/office/drawing/2014/main" id="{FAE4D0BD-30AA-5FAD-3BF4-ABB27BDE9512}"/>
                </a:ext>
              </a:extLst>
            </p:cNvPr>
            <p:cNvSpPr/>
            <p:nvPr/>
          </p:nvSpPr>
          <p:spPr bwMode="auto">
            <a:xfrm>
              <a:off x="8829675" y="6823075"/>
              <a:ext cx="82550" cy="34925"/>
            </a:xfrm>
            <a:custGeom>
              <a:avLst/>
              <a:gdLst>
                <a:gd name="T0" fmla="*/ 25 w 26"/>
                <a:gd name="T1" fmla="*/ 6 h 9"/>
                <a:gd name="T2" fmla="*/ 13 w 26"/>
                <a:gd name="T3" fmla="*/ 9 h 9"/>
                <a:gd name="T4" fmla="*/ 0 w 26"/>
                <a:gd name="T5" fmla="*/ 4 h 9"/>
                <a:gd name="T6" fmla="*/ 14 w 26"/>
                <a:gd name="T7" fmla="*/ 0 h 9"/>
                <a:gd name="T8" fmla="*/ 25 w 26"/>
                <a:gd name="T9" fmla="*/ 6 h 9"/>
              </a:gdLst>
              <a:ahLst/>
              <a:cxnLst>
                <a:cxn ang="0">
                  <a:pos x="T0" y="T1"/>
                </a:cxn>
                <a:cxn ang="0">
                  <a:pos x="T2" y="T3"/>
                </a:cxn>
                <a:cxn ang="0">
                  <a:pos x="T4" y="T5"/>
                </a:cxn>
                <a:cxn ang="0">
                  <a:pos x="T6" y="T7"/>
                </a:cxn>
                <a:cxn ang="0">
                  <a:pos x="T8" y="T9"/>
                </a:cxn>
              </a:cxnLst>
              <a:rect l="0" t="0" r="r" b="b"/>
              <a:pathLst>
                <a:path w="26" h="9">
                  <a:moveTo>
                    <a:pt x="25" y="6"/>
                  </a:moveTo>
                  <a:cubicBezTo>
                    <a:pt x="25" y="8"/>
                    <a:pt x="21" y="9"/>
                    <a:pt x="13" y="9"/>
                  </a:cubicBezTo>
                  <a:cubicBezTo>
                    <a:pt x="4" y="9"/>
                    <a:pt x="0" y="7"/>
                    <a:pt x="0" y="4"/>
                  </a:cubicBezTo>
                  <a:cubicBezTo>
                    <a:pt x="0" y="0"/>
                    <a:pt x="7" y="0"/>
                    <a:pt x="14" y="0"/>
                  </a:cubicBezTo>
                  <a:cubicBezTo>
                    <a:pt x="21" y="0"/>
                    <a:pt x="26" y="1"/>
                    <a:pt x="25" y="6"/>
                  </a:cubicBezTo>
                  <a:close/>
                </a:path>
              </a:pathLst>
            </a:custGeom>
            <a:solidFill>
              <a:srgbClr val="E9B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 name="Freeform 111">
              <a:extLst>
                <a:ext uri="{FF2B5EF4-FFF2-40B4-BE49-F238E27FC236}">
                  <a16:creationId xmlns:a16="http://schemas.microsoft.com/office/drawing/2014/main" id="{EEA3C39F-80DC-E301-39C9-CC1365E460B4}"/>
                </a:ext>
              </a:extLst>
            </p:cNvPr>
            <p:cNvSpPr/>
            <p:nvPr/>
          </p:nvSpPr>
          <p:spPr bwMode="auto">
            <a:xfrm>
              <a:off x="10887075" y="6780213"/>
              <a:ext cx="82550" cy="34925"/>
            </a:xfrm>
            <a:custGeom>
              <a:avLst/>
              <a:gdLst>
                <a:gd name="T0" fmla="*/ 14 w 26"/>
                <a:gd name="T1" fmla="*/ 0 h 9"/>
                <a:gd name="T2" fmla="*/ 26 w 26"/>
                <a:gd name="T3" fmla="*/ 4 h 9"/>
                <a:gd name="T4" fmla="*/ 13 w 26"/>
                <a:gd name="T5" fmla="*/ 9 h 9"/>
                <a:gd name="T6" fmla="*/ 0 w 26"/>
                <a:gd name="T7" fmla="*/ 4 h 9"/>
                <a:gd name="T8" fmla="*/ 14 w 26"/>
                <a:gd name="T9" fmla="*/ 0 h 9"/>
              </a:gdLst>
              <a:ahLst/>
              <a:cxnLst>
                <a:cxn ang="0">
                  <a:pos x="T0" y="T1"/>
                </a:cxn>
                <a:cxn ang="0">
                  <a:pos x="T2" y="T3"/>
                </a:cxn>
                <a:cxn ang="0">
                  <a:pos x="T4" y="T5"/>
                </a:cxn>
                <a:cxn ang="0">
                  <a:pos x="T6" y="T7"/>
                </a:cxn>
                <a:cxn ang="0">
                  <a:pos x="T8" y="T9"/>
                </a:cxn>
              </a:cxnLst>
              <a:rect l="0" t="0" r="r" b="b"/>
              <a:pathLst>
                <a:path w="26" h="9">
                  <a:moveTo>
                    <a:pt x="14" y="0"/>
                  </a:moveTo>
                  <a:cubicBezTo>
                    <a:pt x="21" y="0"/>
                    <a:pt x="26" y="1"/>
                    <a:pt x="26" y="4"/>
                  </a:cubicBezTo>
                  <a:cubicBezTo>
                    <a:pt x="26" y="7"/>
                    <a:pt x="21" y="9"/>
                    <a:pt x="13" y="9"/>
                  </a:cubicBezTo>
                  <a:cubicBezTo>
                    <a:pt x="5" y="9"/>
                    <a:pt x="0" y="7"/>
                    <a:pt x="0" y="4"/>
                  </a:cubicBezTo>
                  <a:cubicBezTo>
                    <a:pt x="0" y="0"/>
                    <a:pt x="6" y="0"/>
                    <a:pt x="14"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 name="Freeform 112">
              <a:extLst>
                <a:ext uri="{FF2B5EF4-FFF2-40B4-BE49-F238E27FC236}">
                  <a16:creationId xmlns:a16="http://schemas.microsoft.com/office/drawing/2014/main" id="{6EEF6E59-8E34-9FC3-CA04-9CE332A920AC}"/>
                </a:ext>
              </a:extLst>
            </p:cNvPr>
            <p:cNvSpPr/>
            <p:nvPr/>
          </p:nvSpPr>
          <p:spPr bwMode="auto">
            <a:xfrm>
              <a:off x="10658475" y="6780213"/>
              <a:ext cx="82550" cy="34925"/>
            </a:xfrm>
            <a:custGeom>
              <a:avLst/>
              <a:gdLst>
                <a:gd name="T0" fmla="*/ 26 w 26"/>
                <a:gd name="T1" fmla="*/ 5 h 9"/>
                <a:gd name="T2" fmla="*/ 14 w 26"/>
                <a:gd name="T3" fmla="*/ 9 h 9"/>
                <a:gd name="T4" fmla="*/ 0 w 26"/>
                <a:gd name="T5" fmla="*/ 4 h 9"/>
                <a:gd name="T6" fmla="*/ 13 w 26"/>
                <a:gd name="T7" fmla="*/ 0 h 9"/>
                <a:gd name="T8" fmla="*/ 26 w 26"/>
                <a:gd name="T9" fmla="*/ 5 h 9"/>
              </a:gdLst>
              <a:ahLst/>
              <a:cxnLst>
                <a:cxn ang="0">
                  <a:pos x="T0" y="T1"/>
                </a:cxn>
                <a:cxn ang="0">
                  <a:pos x="T2" y="T3"/>
                </a:cxn>
                <a:cxn ang="0">
                  <a:pos x="T4" y="T5"/>
                </a:cxn>
                <a:cxn ang="0">
                  <a:pos x="T6" y="T7"/>
                </a:cxn>
                <a:cxn ang="0">
                  <a:pos x="T8" y="T9"/>
                </a:cxn>
              </a:cxnLst>
              <a:rect l="0" t="0" r="r" b="b"/>
              <a:pathLst>
                <a:path w="26" h="9">
                  <a:moveTo>
                    <a:pt x="26" y="5"/>
                  </a:moveTo>
                  <a:cubicBezTo>
                    <a:pt x="26" y="7"/>
                    <a:pt x="22" y="9"/>
                    <a:pt x="14" y="9"/>
                  </a:cubicBezTo>
                  <a:cubicBezTo>
                    <a:pt x="5" y="9"/>
                    <a:pt x="1" y="7"/>
                    <a:pt x="0" y="4"/>
                  </a:cubicBezTo>
                  <a:cubicBezTo>
                    <a:pt x="0" y="1"/>
                    <a:pt x="6" y="0"/>
                    <a:pt x="13" y="0"/>
                  </a:cubicBezTo>
                  <a:cubicBezTo>
                    <a:pt x="20" y="0"/>
                    <a:pt x="26" y="0"/>
                    <a:pt x="26" y="5"/>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 name="Freeform 113">
              <a:extLst>
                <a:ext uri="{FF2B5EF4-FFF2-40B4-BE49-F238E27FC236}">
                  <a16:creationId xmlns:a16="http://schemas.microsoft.com/office/drawing/2014/main" id="{FC09B53F-7A76-56B9-773E-FA1AABE4A219}"/>
                </a:ext>
              </a:extLst>
            </p:cNvPr>
            <p:cNvSpPr/>
            <p:nvPr/>
          </p:nvSpPr>
          <p:spPr bwMode="auto">
            <a:xfrm>
              <a:off x="7473950" y="6815138"/>
              <a:ext cx="88900" cy="42862"/>
            </a:xfrm>
            <a:custGeom>
              <a:avLst/>
              <a:gdLst>
                <a:gd name="T0" fmla="*/ 19 w 28"/>
                <a:gd name="T1" fmla="*/ 0 h 11"/>
                <a:gd name="T2" fmla="*/ 28 w 28"/>
                <a:gd name="T3" fmla="*/ 4 h 11"/>
                <a:gd name="T4" fmla="*/ 14 w 28"/>
                <a:gd name="T5" fmla="*/ 10 h 11"/>
                <a:gd name="T6" fmla="*/ 1 w 28"/>
                <a:gd name="T7" fmla="*/ 6 h 11"/>
                <a:gd name="T8" fmla="*/ 19 w 28"/>
                <a:gd name="T9" fmla="*/ 0 h 11"/>
              </a:gdLst>
              <a:ahLst/>
              <a:cxnLst>
                <a:cxn ang="0">
                  <a:pos x="T0" y="T1"/>
                </a:cxn>
                <a:cxn ang="0">
                  <a:pos x="T2" y="T3"/>
                </a:cxn>
                <a:cxn ang="0">
                  <a:pos x="T4" y="T5"/>
                </a:cxn>
                <a:cxn ang="0">
                  <a:pos x="T6" y="T7"/>
                </a:cxn>
                <a:cxn ang="0">
                  <a:pos x="T8" y="T9"/>
                </a:cxn>
              </a:cxnLst>
              <a:rect l="0" t="0" r="r" b="b"/>
              <a:pathLst>
                <a:path w="28" h="11">
                  <a:moveTo>
                    <a:pt x="19" y="0"/>
                  </a:moveTo>
                  <a:cubicBezTo>
                    <a:pt x="26" y="0"/>
                    <a:pt x="28" y="2"/>
                    <a:pt x="28" y="4"/>
                  </a:cubicBezTo>
                  <a:cubicBezTo>
                    <a:pt x="28" y="8"/>
                    <a:pt x="23" y="10"/>
                    <a:pt x="14" y="10"/>
                  </a:cubicBezTo>
                  <a:cubicBezTo>
                    <a:pt x="7" y="11"/>
                    <a:pt x="0" y="8"/>
                    <a:pt x="1" y="6"/>
                  </a:cubicBezTo>
                  <a:cubicBezTo>
                    <a:pt x="2" y="2"/>
                    <a:pt x="13" y="2"/>
                    <a:pt x="19" y="0"/>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 name="Freeform 114">
              <a:extLst>
                <a:ext uri="{FF2B5EF4-FFF2-40B4-BE49-F238E27FC236}">
                  <a16:creationId xmlns:a16="http://schemas.microsoft.com/office/drawing/2014/main" id="{2AB881F6-98B9-2604-D2F0-85803C3E7473}"/>
                </a:ext>
              </a:extLst>
            </p:cNvPr>
            <p:cNvSpPr/>
            <p:nvPr/>
          </p:nvSpPr>
          <p:spPr bwMode="auto">
            <a:xfrm>
              <a:off x="231775" y="6364288"/>
              <a:ext cx="107950" cy="50800"/>
            </a:xfrm>
            <a:custGeom>
              <a:avLst/>
              <a:gdLst>
                <a:gd name="T0" fmla="*/ 0 w 34"/>
                <a:gd name="T1" fmla="*/ 10 h 13"/>
                <a:gd name="T2" fmla="*/ 34 w 34"/>
                <a:gd name="T3" fmla="*/ 0 h 13"/>
                <a:gd name="T4" fmla="*/ 30 w 34"/>
                <a:gd name="T5" fmla="*/ 5 h 13"/>
                <a:gd name="T6" fmla="*/ 25 w 34"/>
                <a:gd name="T7" fmla="*/ 12 h 13"/>
                <a:gd name="T8" fmla="*/ 6 w 34"/>
                <a:gd name="T9" fmla="*/ 11 h 13"/>
                <a:gd name="T10" fmla="*/ 0 w 34"/>
                <a:gd name="T11" fmla="*/ 10 h 13"/>
              </a:gdLst>
              <a:ahLst/>
              <a:cxnLst>
                <a:cxn ang="0">
                  <a:pos x="T0" y="T1"/>
                </a:cxn>
                <a:cxn ang="0">
                  <a:pos x="T2" y="T3"/>
                </a:cxn>
                <a:cxn ang="0">
                  <a:pos x="T4" y="T5"/>
                </a:cxn>
                <a:cxn ang="0">
                  <a:pos x="T6" y="T7"/>
                </a:cxn>
                <a:cxn ang="0">
                  <a:pos x="T8" y="T9"/>
                </a:cxn>
                <a:cxn ang="0">
                  <a:pos x="T10" y="T11"/>
                </a:cxn>
              </a:cxnLst>
              <a:rect l="0" t="0" r="r" b="b"/>
              <a:pathLst>
                <a:path w="34" h="13">
                  <a:moveTo>
                    <a:pt x="0" y="10"/>
                  </a:moveTo>
                  <a:cubicBezTo>
                    <a:pt x="11" y="7"/>
                    <a:pt x="22" y="3"/>
                    <a:pt x="34" y="0"/>
                  </a:cubicBezTo>
                  <a:cubicBezTo>
                    <a:pt x="33" y="2"/>
                    <a:pt x="28" y="3"/>
                    <a:pt x="30" y="5"/>
                  </a:cubicBezTo>
                  <a:cubicBezTo>
                    <a:pt x="33" y="8"/>
                    <a:pt x="32" y="10"/>
                    <a:pt x="25" y="12"/>
                  </a:cubicBezTo>
                  <a:cubicBezTo>
                    <a:pt x="19" y="13"/>
                    <a:pt x="13" y="13"/>
                    <a:pt x="6" y="11"/>
                  </a:cubicBezTo>
                  <a:cubicBezTo>
                    <a:pt x="5" y="11"/>
                    <a:pt x="2" y="11"/>
                    <a:pt x="0" y="10"/>
                  </a:cubicBezTo>
                  <a:close/>
                </a:path>
              </a:pathLst>
            </a:custGeom>
            <a:solidFill>
              <a:srgbClr val="E2B1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 name="Freeform 115">
              <a:extLst>
                <a:ext uri="{FF2B5EF4-FFF2-40B4-BE49-F238E27FC236}">
                  <a16:creationId xmlns:a16="http://schemas.microsoft.com/office/drawing/2014/main" id="{79501EF6-13E5-153E-0ED2-7A9BC570A686}"/>
                </a:ext>
              </a:extLst>
            </p:cNvPr>
            <p:cNvSpPr/>
            <p:nvPr/>
          </p:nvSpPr>
          <p:spPr bwMode="auto">
            <a:xfrm>
              <a:off x="3219450" y="6592888"/>
              <a:ext cx="98425" cy="39687"/>
            </a:xfrm>
            <a:custGeom>
              <a:avLst/>
              <a:gdLst>
                <a:gd name="T0" fmla="*/ 3 w 31"/>
                <a:gd name="T1" fmla="*/ 0 h 10"/>
                <a:gd name="T2" fmla="*/ 31 w 31"/>
                <a:gd name="T3" fmla="*/ 3 h 10"/>
                <a:gd name="T4" fmla="*/ 12 w 31"/>
                <a:gd name="T5" fmla="*/ 9 h 10"/>
                <a:gd name="T6" fmla="*/ 3 w 31"/>
                <a:gd name="T7" fmla="*/ 0 h 10"/>
              </a:gdLst>
              <a:ahLst/>
              <a:cxnLst>
                <a:cxn ang="0">
                  <a:pos x="T0" y="T1"/>
                </a:cxn>
                <a:cxn ang="0">
                  <a:pos x="T2" y="T3"/>
                </a:cxn>
                <a:cxn ang="0">
                  <a:pos x="T4" y="T5"/>
                </a:cxn>
                <a:cxn ang="0">
                  <a:pos x="T6" y="T7"/>
                </a:cxn>
              </a:cxnLst>
              <a:rect l="0" t="0" r="r" b="b"/>
              <a:pathLst>
                <a:path w="31" h="10">
                  <a:moveTo>
                    <a:pt x="3" y="0"/>
                  </a:moveTo>
                  <a:cubicBezTo>
                    <a:pt x="13" y="0"/>
                    <a:pt x="22" y="1"/>
                    <a:pt x="31" y="3"/>
                  </a:cubicBezTo>
                  <a:cubicBezTo>
                    <a:pt x="28" y="6"/>
                    <a:pt x="23" y="10"/>
                    <a:pt x="12" y="9"/>
                  </a:cubicBezTo>
                  <a:cubicBezTo>
                    <a:pt x="0" y="7"/>
                    <a:pt x="3" y="3"/>
                    <a:pt x="3" y="0"/>
                  </a:cubicBezTo>
                  <a:close/>
                </a:path>
              </a:pathLst>
            </a:custGeom>
            <a:solidFill>
              <a:srgbClr val="DEAF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 name="Freeform 116">
              <a:extLst>
                <a:ext uri="{FF2B5EF4-FFF2-40B4-BE49-F238E27FC236}">
                  <a16:creationId xmlns:a16="http://schemas.microsoft.com/office/drawing/2014/main" id="{55829AFC-DCFB-514B-DCFF-F31097001F69}"/>
                </a:ext>
              </a:extLst>
            </p:cNvPr>
            <p:cNvSpPr/>
            <p:nvPr/>
          </p:nvSpPr>
          <p:spPr bwMode="auto">
            <a:xfrm>
              <a:off x="114300" y="6573838"/>
              <a:ext cx="79375" cy="39687"/>
            </a:xfrm>
            <a:custGeom>
              <a:avLst/>
              <a:gdLst>
                <a:gd name="T0" fmla="*/ 25 w 25"/>
                <a:gd name="T1" fmla="*/ 3 h 10"/>
                <a:gd name="T2" fmla="*/ 8 w 25"/>
                <a:gd name="T3" fmla="*/ 10 h 10"/>
                <a:gd name="T4" fmla="*/ 0 w 25"/>
                <a:gd name="T5" fmla="*/ 5 h 10"/>
                <a:gd name="T6" fmla="*/ 13 w 25"/>
                <a:gd name="T7" fmla="*/ 0 h 10"/>
                <a:gd name="T8" fmla="*/ 25 w 25"/>
                <a:gd name="T9" fmla="*/ 3 h 10"/>
              </a:gdLst>
              <a:ahLst/>
              <a:cxnLst>
                <a:cxn ang="0">
                  <a:pos x="T0" y="T1"/>
                </a:cxn>
                <a:cxn ang="0">
                  <a:pos x="T2" y="T3"/>
                </a:cxn>
                <a:cxn ang="0">
                  <a:pos x="T4" y="T5"/>
                </a:cxn>
                <a:cxn ang="0">
                  <a:pos x="T6" y="T7"/>
                </a:cxn>
                <a:cxn ang="0">
                  <a:pos x="T8" y="T9"/>
                </a:cxn>
              </a:cxnLst>
              <a:rect l="0" t="0" r="r" b="b"/>
              <a:pathLst>
                <a:path w="25" h="10">
                  <a:moveTo>
                    <a:pt x="25" y="3"/>
                  </a:moveTo>
                  <a:cubicBezTo>
                    <a:pt x="25" y="5"/>
                    <a:pt x="12" y="10"/>
                    <a:pt x="8" y="10"/>
                  </a:cubicBezTo>
                  <a:cubicBezTo>
                    <a:pt x="2" y="9"/>
                    <a:pt x="0" y="8"/>
                    <a:pt x="0" y="5"/>
                  </a:cubicBezTo>
                  <a:cubicBezTo>
                    <a:pt x="0" y="2"/>
                    <a:pt x="4" y="0"/>
                    <a:pt x="13" y="0"/>
                  </a:cubicBezTo>
                  <a:cubicBezTo>
                    <a:pt x="18" y="0"/>
                    <a:pt x="24" y="0"/>
                    <a:pt x="25" y="3"/>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 name="Freeform 117">
              <a:extLst>
                <a:ext uri="{FF2B5EF4-FFF2-40B4-BE49-F238E27FC236}">
                  <a16:creationId xmlns:a16="http://schemas.microsoft.com/office/drawing/2014/main" id="{4B8C5399-8C7A-6074-4944-0E5A5B3A56F5}"/>
                </a:ext>
              </a:extLst>
            </p:cNvPr>
            <p:cNvSpPr/>
            <p:nvPr/>
          </p:nvSpPr>
          <p:spPr bwMode="auto">
            <a:xfrm>
              <a:off x="2540000" y="6613525"/>
              <a:ext cx="193675" cy="34925"/>
            </a:xfrm>
            <a:custGeom>
              <a:avLst/>
              <a:gdLst>
                <a:gd name="T0" fmla="*/ 27 w 61"/>
                <a:gd name="T1" fmla="*/ 2 h 9"/>
                <a:gd name="T2" fmla="*/ 35 w 61"/>
                <a:gd name="T3" fmla="*/ 3 h 9"/>
                <a:gd name="T4" fmla="*/ 59 w 61"/>
                <a:gd name="T5" fmla="*/ 0 h 9"/>
                <a:gd name="T6" fmla="*/ 53 w 61"/>
                <a:gd name="T7" fmla="*/ 7 h 9"/>
                <a:gd name="T8" fmla="*/ 31 w 61"/>
                <a:gd name="T9" fmla="*/ 5 h 9"/>
                <a:gd name="T10" fmla="*/ 24 w 61"/>
                <a:gd name="T11" fmla="*/ 6 h 9"/>
                <a:gd name="T12" fmla="*/ 7 w 61"/>
                <a:gd name="T13" fmla="*/ 8 h 9"/>
                <a:gd name="T14" fmla="*/ 4 w 61"/>
                <a:gd name="T15" fmla="*/ 5 h 9"/>
                <a:gd name="T16" fmla="*/ 27 w 61"/>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9">
                  <a:moveTo>
                    <a:pt x="27" y="2"/>
                  </a:moveTo>
                  <a:cubicBezTo>
                    <a:pt x="29" y="3"/>
                    <a:pt x="33" y="3"/>
                    <a:pt x="35" y="3"/>
                  </a:cubicBezTo>
                  <a:cubicBezTo>
                    <a:pt x="47" y="8"/>
                    <a:pt x="54" y="5"/>
                    <a:pt x="59" y="0"/>
                  </a:cubicBezTo>
                  <a:cubicBezTo>
                    <a:pt x="58" y="3"/>
                    <a:pt x="61" y="6"/>
                    <a:pt x="53" y="7"/>
                  </a:cubicBezTo>
                  <a:cubicBezTo>
                    <a:pt x="46" y="7"/>
                    <a:pt x="37" y="8"/>
                    <a:pt x="31" y="5"/>
                  </a:cubicBezTo>
                  <a:cubicBezTo>
                    <a:pt x="26" y="3"/>
                    <a:pt x="24" y="2"/>
                    <a:pt x="24" y="6"/>
                  </a:cubicBezTo>
                  <a:cubicBezTo>
                    <a:pt x="24" y="9"/>
                    <a:pt x="13" y="8"/>
                    <a:pt x="7" y="8"/>
                  </a:cubicBezTo>
                  <a:cubicBezTo>
                    <a:pt x="0" y="8"/>
                    <a:pt x="3" y="6"/>
                    <a:pt x="4" y="5"/>
                  </a:cubicBezTo>
                  <a:cubicBezTo>
                    <a:pt x="11" y="3"/>
                    <a:pt x="19" y="3"/>
                    <a:pt x="27" y="2"/>
                  </a:cubicBezTo>
                  <a:close/>
                </a:path>
              </a:pathLst>
            </a:custGeom>
            <a:solidFill>
              <a:srgbClr val="E6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 name="Freeform 118">
              <a:extLst>
                <a:ext uri="{FF2B5EF4-FFF2-40B4-BE49-F238E27FC236}">
                  <a16:creationId xmlns:a16="http://schemas.microsoft.com/office/drawing/2014/main" id="{297BB61D-F926-3D3B-A572-550409D5B2AC}"/>
                </a:ext>
              </a:extLst>
            </p:cNvPr>
            <p:cNvSpPr/>
            <p:nvPr/>
          </p:nvSpPr>
          <p:spPr bwMode="auto">
            <a:xfrm>
              <a:off x="2882900" y="6605588"/>
              <a:ext cx="88900" cy="38100"/>
            </a:xfrm>
            <a:custGeom>
              <a:avLst/>
              <a:gdLst>
                <a:gd name="T0" fmla="*/ 15 w 28"/>
                <a:gd name="T1" fmla="*/ 8 h 10"/>
                <a:gd name="T2" fmla="*/ 1 w 28"/>
                <a:gd name="T3" fmla="*/ 5 h 10"/>
                <a:gd name="T4" fmla="*/ 15 w 28"/>
                <a:gd name="T5" fmla="*/ 0 h 10"/>
                <a:gd name="T6" fmla="*/ 28 w 28"/>
                <a:gd name="T7" fmla="*/ 5 h 10"/>
                <a:gd name="T8" fmla="*/ 15 w 28"/>
                <a:gd name="T9" fmla="*/ 8 h 10"/>
              </a:gdLst>
              <a:ahLst/>
              <a:cxnLst>
                <a:cxn ang="0">
                  <a:pos x="T0" y="T1"/>
                </a:cxn>
                <a:cxn ang="0">
                  <a:pos x="T2" y="T3"/>
                </a:cxn>
                <a:cxn ang="0">
                  <a:pos x="T4" y="T5"/>
                </a:cxn>
                <a:cxn ang="0">
                  <a:pos x="T6" y="T7"/>
                </a:cxn>
                <a:cxn ang="0">
                  <a:pos x="T8" y="T9"/>
                </a:cxn>
              </a:cxnLst>
              <a:rect l="0" t="0" r="r" b="b"/>
              <a:pathLst>
                <a:path w="28" h="10">
                  <a:moveTo>
                    <a:pt x="15" y="8"/>
                  </a:moveTo>
                  <a:cubicBezTo>
                    <a:pt x="8" y="8"/>
                    <a:pt x="0" y="9"/>
                    <a:pt x="1" y="5"/>
                  </a:cubicBezTo>
                  <a:cubicBezTo>
                    <a:pt x="1" y="2"/>
                    <a:pt x="7" y="0"/>
                    <a:pt x="15" y="0"/>
                  </a:cubicBezTo>
                  <a:cubicBezTo>
                    <a:pt x="22" y="0"/>
                    <a:pt x="27" y="3"/>
                    <a:pt x="28" y="5"/>
                  </a:cubicBezTo>
                  <a:cubicBezTo>
                    <a:pt x="28" y="10"/>
                    <a:pt x="19" y="7"/>
                    <a:pt x="15" y="8"/>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 name="Freeform 119">
              <a:extLst>
                <a:ext uri="{FF2B5EF4-FFF2-40B4-BE49-F238E27FC236}">
                  <a16:creationId xmlns:a16="http://schemas.microsoft.com/office/drawing/2014/main" id="{F5831997-2F4B-71DC-3261-7D7BD4A67D7E}"/>
                </a:ext>
              </a:extLst>
            </p:cNvPr>
            <p:cNvSpPr/>
            <p:nvPr/>
          </p:nvSpPr>
          <p:spPr bwMode="auto">
            <a:xfrm>
              <a:off x="8480425" y="6838950"/>
              <a:ext cx="85725" cy="34925"/>
            </a:xfrm>
            <a:custGeom>
              <a:avLst/>
              <a:gdLst>
                <a:gd name="T0" fmla="*/ 14 w 27"/>
                <a:gd name="T1" fmla="*/ 1 h 9"/>
                <a:gd name="T2" fmla="*/ 27 w 27"/>
                <a:gd name="T3" fmla="*/ 4 h 9"/>
                <a:gd name="T4" fmla="*/ 15 w 27"/>
                <a:gd name="T5" fmla="*/ 9 h 9"/>
                <a:gd name="T6" fmla="*/ 1 w 27"/>
                <a:gd name="T7" fmla="*/ 4 h 9"/>
                <a:gd name="T8" fmla="*/ 14 w 27"/>
                <a:gd name="T9" fmla="*/ 1 h 9"/>
              </a:gdLst>
              <a:ahLst/>
              <a:cxnLst>
                <a:cxn ang="0">
                  <a:pos x="T0" y="T1"/>
                </a:cxn>
                <a:cxn ang="0">
                  <a:pos x="T2" y="T3"/>
                </a:cxn>
                <a:cxn ang="0">
                  <a:pos x="T4" y="T5"/>
                </a:cxn>
                <a:cxn ang="0">
                  <a:pos x="T6" y="T7"/>
                </a:cxn>
                <a:cxn ang="0">
                  <a:pos x="T8" y="T9"/>
                </a:cxn>
              </a:cxnLst>
              <a:rect l="0" t="0" r="r" b="b"/>
              <a:pathLst>
                <a:path w="27" h="9">
                  <a:moveTo>
                    <a:pt x="14" y="1"/>
                  </a:moveTo>
                  <a:cubicBezTo>
                    <a:pt x="20" y="1"/>
                    <a:pt x="27" y="0"/>
                    <a:pt x="27" y="4"/>
                  </a:cubicBezTo>
                  <a:cubicBezTo>
                    <a:pt x="26" y="7"/>
                    <a:pt x="22" y="9"/>
                    <a:pt x="15" y="9"/>
                  </a:cubicBezTo>
                  <a:cubicBezTo>
                    <a:pt x="8" y="8"/>
                    <a:pt x="1" y="7"/>
                    <a:pt x="1" y="4"/>
                  </a:cubicBezTo>
                  <a:cubicBezTo>
                    <a:pt x="0" y="0"/>
                    <a:pt x="8" y="1"/>
                    <a:pt x="14" y="1"/>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 name="Freeform 120">
              <a:extLst>
                <a:ext uri="{FF2B5EF4-FFF2-40B4-BE49-F238E27FC236}">
                  <a16:creationId xmlns:a16="http://schemas.microsoft.com/office/drawing/2014/main" id="{0393C81A-D6B2-FD17-A51D-8605506839A7}"/>
                </a:ext>
              </a:extLst>
            </p:cNvPr>
            <p:cNvSpPr/>
            <p:nvPr/>
          </p:nvSpPr>
          <p:spPr bwMode="auto">
            <a:xfrm>
              <a:off x="3368675" y="6613525"/>
              <a:ext cx="98425" cy="42862"/>
            </a:xfrm>
            <a:custGeom>
              <a:avLst/>
              <a:gdLst>
                <a:gd name="T0" fmla="*/ 2 w 31"/>
                <a:gd name="T1" fmla="*/ 0 h 11"/>
                <a:gd name="T2" fmla="*/ 31 w 31"/>
                <a:gd name="T3" fmla="*/ 6 h 11"/>
                <a:gd name="T4" fmla="*/ 11 w 31"/>
                <a:gd name="T5" fmla="*/ 10 h 11"/>
                <a:gd name="T6" fmla="*/ 2 w 31"/>
                <a:gd name="T7" fmla="*/ 0 h 11"/>
              </a:gdLst>
              <a:ahLst/>
              <a:cxnLst>
                <a:cxn ang="0">
                  <a:pos x="T0" y="T1"/>
                </a:cxn>
                <a:cxn ang="0">
                  <a:pos x="T2" y="T3"/>
                </a:cxn>
                <a:cxn ang="0">
                  <a:pos x="T4" y="T5"/>
                </a:cxn>
                <a:cxn ang="0">
                  <a:pos x="T6" y="T7"/>
                </a:cxn>
              </a:cxnLst>
              <a:rect l="0" t="0" r="r" b="b"/>
              <a:pathLst>
                <a:path w="31" h="11">
                  <a:moveTo>
                    <a:pt x="2" y="0"/>
                  </a:moveTo>
                  <a:cubicBezTo>
                    <a:pt x="12" y="2"/>
                    <a:pt x="22" y="3"/>
                    <a:pt x="31" y="6"/>
                  </a:cubicBezTo>
                  <a:cubicBezTo>
                    <a:pt x="26" y="8"/>
                    <a:pt x="20" y="11"/>
                    <a:pt x="11" y="10"/>
                  </a:cubicBezTo>
                  <a:cubicBezTo>
                    <a:pt x="0" y="8"/>
                    <a:pt x="1" y="4"/>
                    <a:pt x="2" y="0"/>
                  </a:cubicBezTo>
                  <a:close/>
                </a:path>
              </a:pathLst>
            </a:custGeom>
            <a:solidFill>
              <a:srgbClr val="DEAE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 name="Freeform 121">
              <a:extLst>
                <a:ext uri="{FF2B5EF4-FFF2-40B4-BE49-F238E27FC236}">
                  <a16:creationId xmlns:a16="http://schemas.microsoft.com/office/drawing/2014/main" id="{8EB53192-E663-A190-8695-6DA1D99D9E68}"/>
                </a:ext>
              </a:extLst>
            </p:cNvPr>
            <p:cNvSpPr/>
            <p:nvPr/>
          </p:nvSpPr>
          <p:spPr bwMode="auto">
            <a:xfrm>
              <a:off x="10991850" y="6772275"/>
              <a:ext cx="88900" cy="31750"/>
            </a:xfrm>
            <a:custGeom>
              <a:avLst/>
              <a:gdLst>
                <a:gd name="T0" fmla="*/ 12 w 28"/>
                <a:gd name="T1" fmla="*/ 8 h 8"/>
                <a:gd name="T2" fmla="*/ 0 w 28"/>
                <a:gd name="T3" fmla="*/ 4 h 8"/>
                <a:gd name="T4" fmla="*/ 15 w 28"/>
                <a:gd name="T5" fmla="*/ 1 h 8"/>
                <a:gd name="T6" fmla="*/ 27 w 28"/>
                <a:gd name="T7" fmla="*/ 4 h 8"/>
                <a:gd name="T8" fmla="*/ 12 w 28"/>
                <a:gd name="T9" fmla="*/ 8 h 8"/>
              </a:gdLst>
              <a:ahLst/>
              <a:cxnLst>
                <a:cxn ang="0">
                  <a:pos x="T0" y="T1"/>
                </a:cxn>
                <a:cxn ang="0">
                  <a:pos x="T2" y="T3"/>
                </a:cxn>
                <a:cxn ang="0">
                  <a:pos x="T4" y="T5"/>
                </a:cxn>
                <a:cxn ang="0">
                  <a:pos x="T6" y="T7"/>
                </a:cxn>
                <a:cxn ang="0">
                  <a:pos x="T8" y="T9"/>
                </a:cxn>
              </a:cxnLst>
              <a:rect l="0" t="0" r="r" b="b"/>
              <a:pathLst>
                <a:path w="28" h="8">
                  <a:moveTo>
                    <a:pt x="12" y="8"/>
                  </a:moveTo>
                  <a:cubicBezTo>
                    <a:pt x="5" y="8"/>
                    <a:pt x="0" y="6"/>
                    <a:pt x="0" y="4"/>
                  </a:cubicBezTo>
                  <a:cubicBezTo>
                    <a:pt x="0" y="0"/>
                    <a:pt x="9" y="1"/>
                    <a:pt x="15" y="1"/>
                  </a:cubicBezTo>
                  <a:cubicBezTo>
                    <a:pt x="20" y="1"/>
                    <a:pt x="28" y="1"/>
                    <a:pt x="27" y="4"/>
                  </a:cubicBezTo>
                  <a:cubicBezTo>
                    <a:pt x="26" y="7"/>
                    <a:pt x="20" y="8"/>
                    <a:pt x="12" y="8"/>
                  </a:cubicBezTo>
                  <a:close/>
                </a:path>
              </a:pathLst>
            </a:custGeom>
            <a:solidFill>
              <a:srgbClr val="E7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 name="Freeform 122">
              <a:extLst>
                <a:ext uri="{FF2B5EF4-FFF2-40B4-BE49-F238E27FC236}">
                  <a16:creationId xmlns:a16="http://schemas.microsoft.com/office/drawing/2014/main" id="{D3C1AE34-09D6-E825-1EA3-B378D52DD3C8}"/>
                </a:ext>
              </a:extLst>
            </p:cNvPr>
            <p:cNvSpPr/>
            <p:nvPr/>
          </p:nvSpPr>
          <p:spPr bwMode="auto">
            <a:xfrm>
              <a:off x="10553700" y="6772275"/>
              <a:ext cx="79375" cy="31750"/>
            </a:xfrm>
            <a:custGeom>
              <a:avLst/>
              <a:gdLst>
                <a:gd name="T0" fmla="*/ 13 w 25"/>
                <a:gd name="T1" fmla="*/ 1 h 8"/>
                <a:gd name="T2" fmla="*/ 24 w 25"/>
                <a:gd name="T3" fmla="*/ 4 h 8"/>
                <a:gd name="T4" fmla="*/ 11 w 25"/>
                <a:gd name="T5" fmla="*/ 8 h 8"/>
                <a:gd name="T6" fmla="*/ 0 w 25"/>
                <a:gd name="T7" fmla="*/ 4 h 8"/>
                <a:gd name="T8" fmla="*/ 13 w 25"/>
                <a:gd name="T9" fmla="*/ 1 h 8"/>
              </a:gdLst>
              <a:ahLst/>
              <a:cxnLst>
                <a:cxn ang="0">
                  <a:pos x="T0" y="T1"/>
                </a:cxn>
                <a:cxn ang="0">
                  <a:pos x="T2" y="T3"/>
                </a:cxn>
                <a:cxn ang="0">
                  <a:pos x="T4" y="T5"/>
                </a:cxn>
                <a:cxn ang="0">
                  <a:pos x="T6" y="T7"/>
                </a:cxn>
                <a:cxn ang="0">
                  <a:pos x="T8" y="T9"/>
                </a:cxn>
              </a:cxnLst>
              <a:rect l="0" t="0" r="r" b="b"/>
              <a:pathLst>
                <a:path w="25" h="8">
                  <a:moveTo>
                    <a:pt x="13" y="1"/>
                  </a:moveTo>
                  <a:cubicBezTo>
                    <a:pt x="18" y="1"/>
                    <a:pt x="25" y="0"/>
                    <a:pt x="24" y="4"/>
                  </a:cubicBezTo>
                  <a:cubicBezTo>
                    <a:pt x="24" y="7"/>
                    <a:pt x="19" y="8"/>
                    <a:pt x="11" y="8"/>
                  </a:cubicBezTo>
                  <a:cubicBezTo>
                    <a:pt x="5" y="8"/>
                    <a:pt x="0" y="6"/>
                    <a:pt x="0" y="4"/>
                  </a:cubicBezTo>
                  <a:cubicBezTo>
                    <a:pt x="0" y="1"/>
                    <a:pt x="8" y="1"/>
                    <a:pt x="13" y="1"/>
                  </a:cubicBezTo>
                  <a:close/>
                </a:path>
              </a:pathLst>
            </a:custGeom>
            <a:solidFill>
              <a:srgbClr val="E7B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 name="Freeform 123">
              <a:extLst>
                <a:ext uri="{FF2B5EF4-FFF2-40B4-BE49-F238E27FC236}">
                  <a16:creationId xmlns:a16="http://schemas.microsoft.com/office/drawing/2014/main" id="{F85E5778-5DCB-6217-A863-8971DE34498B}"/>
                </a:ext>
              </a:extLst>
            </p:cNvPr>
            <p:cNvSpPr/>
            <p:nvPr/>
          </p:nvSpPr>
          <p:spPr bwMode="auto">
            <a:xfrm>
              <a:off x="101600" y="6410325"/>
              <a:ext cx="111125" cy="42862"/>
            </a:xfrm>
            <a:custGeom>
              <a:avLst/>
              <a:gdLst>
                <a:gd name="T0" fmla="*/ 0 w 35"/>
                <a:gd name="T1" fmla="*/ 8 h 11"/>
                <a:gd name="T2" fmla="*/ 35 w 35"/>
                <a:gd name="T3" fmla="*/ 0 h 11"/>
                <a:gd name="T4" fmla="*/ 31 w 35"/>
                <a:gd name="T5" fmla="*/ 3 h 11"/>
                <a:gd name="T6" fmla="*/ 0 w 35"/>
                <a:gd name="T7" fmla="*/ 8 h 11"/>
              </a:gdLst>
              <a:ahLst/>
              <a:cxnLst>
                <a:cxn ang="0">
                  <a:pos x="T0" y="T1"/>
                </a:cxn>
                <a:cxn ang="0">
                  <a:pos x="T2" y="T3"/>
                </a:cxn>
                <a:cxn ang="0">
                  <a:pos x="T4" y="T5"/>
                </a:cxn>
                <a:cxn ang="0">
                  <a:pos x="T6" y="T7"/>
                </a:cxn>
              </a:cxnLst>
              <a:rect l="0" t="0" r="r" b="b"/>
              <a:pathLst>
                <a:path w="35" h="11">
                  <a:moveTo>
                    <a:pt x="0" y="8"/>
                  </a:moveTo>
                  <a:cubicBezTo>
                    <a:pt x="12" y="6"/>
                    <a:pt x="23" y="3"/>
                    <a:pt x="35" y="0"/>
                  </a:cubicBezTo>
                  <a:cubicBezTo>
                    <a:pt x="34" y="1"/>
                    <a:pt x="32" y="2"/>
                    <a:pt x="31" y="3"/>
                  </a:cubicBezTo>
                  <a:cubicBezTo>
                    <a:pt x="22" y="11"/>
                    <a:pt x="22" y="11"/>
                    <a:pt x="0" y="8"/>
                  </a:cubicBezTo>
                  <a:close/>
                </a:path>
              </a:pathLst>
            </a:custGeom>
            <a:solidFill>
              <a:srgbClr val="DEAF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 name="Freeform 124">
              <a:extLst>
                <a:ext uri="{FF2B5EF4-FFF2-40B4-BE49-F238E27FC236}">
                  <a16:creationId xmlns:a16="http://schemas.microsoft.com/office/drawing/2014/main" id="{62E42A58-B09C-62CB-CBF3-33FEA716D172}"/>
                </a:ext>
              </a:extLst>
            </p:cNvPr>
            <p:cNvSpPr/>
            <p:nvPr/>
          </p:nvSpPr>
          <p:spPr bwMode="auto">
            <a:xfrm>
              <a:off x="8378825" y="6834188"/>
              <a:ext cx="76200" cy="23812"/>
            </a:xfrm>
            <a:custGeom>
              <a:avLst/>
              <a:gdLst>
                <a:gd name="T0" fmla="*/ 12 w 24"/>
                <a:gd name="T1" fmla="*/ 1 h 6"/>
                <a:gd name="T2" fmla="*/ 23 w 24"/>
                <a:gd name="T3" fmla="*/ 3 h 6"/>
                <a:gd name="T4" fmla="*/ 12 w 24"/>
                <a:gd name="T5" fmla="*/ 6 h 6"/>
                <a:gd name="T6" fmla="*/ 0 w 24"/>
                <a:gd name="T7" fmla="*/ 2 h 6"/>
                <a:gd name="T8" fmla="*/ 12 w 24"/>
                <a:gd name="T9" fmla="*/ 1 h 6"/>
              </a:gdLst>
              <a:ahLst/>
              <a:cxnLst>
                <a:cxn ang="0">
                  <a:pos x="T0" y="T1"/>
                </a:cxn>
                <a:cxn ang="0">
                  <a:pos x="T2" y="T3"/>
                </a:cxn>
                <a:cxn ang="0">
                  <a:pos x="T4" y="T5"/>
                </a:cxn>
                <a:cxn ang="0">
                  <a:pos x="T6" y="T7"/>
                </a:cxn>
                <a:cxn ang="0">
                  <a:pos x="T8" y="T9"/>
                </a:cxn>
              </a:cxnLst>
              <a:rect l="0" t="0" r="r" b="b"/>
              <a:pathLst>
                <a:path w="24" h="6">
                  <a:moveTo>
                    <a:pt x="12" y="1"/>
                  </a:moveTo>
                  <a:cubicBezTo>
                    <a:pt x="16" y="1"/>
                    <a:pt x="24" y="0"/>
                    <a:pt x="23" y="3"/>
                  </a:cubicBezTo>
                  <a:cubicBezTo>
                    <a:pt x="23" y="5"/>
                    <a:pt x="18" y="6"/>
                    <a:pt x="12" y="6"/>
                  </a:cubicBezTo>
                  <a:cubicBezTo>
                    <a:pt x="6" y="6"/>
                    <a:pt x="0" y="4"/>
                    <a:pt x="0" y="2"/>
                  </a:cubicBezTo>
                  <a:cubicBezTo>
                    <a:pt x="0" y="0"/>
                    <a:pt x="8" y="1"/>
                    <a:pt x="12" y="1"/>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 name="Freeform 125">
              <a:extLst>
                <a:ext uri="{FF2B5EF4-FFF2-40B4-BE49-F238E27FC236}">
                  <a16:creationId xmlns:a16="http://schemas.microsoft.com/office/drawing/2014/main" id="{F8603992-FC9A-57BF-E69C-BD3422A2BE9E}"/>
                </a:ext>
              </a:extLst>
            </p:cNvPr>
            <p:cNvSpPr/>
            <p:nvPr/>
          </p:nvSpPr>
          <p:spPr bwMode="auto">
            <a:xfrm>
              <a:off x="276225" y="6488113"/>
              <a:ext cx="63500" cy="34925"/>
            </a:xfrm>
            <a:custGeom>
              <a:avLst/>
              <a:gdLst>
                <a:gd name="T0" fmla="*/ 20 w 20"/>
                <a:gd name="T1" fmla="*/ 2 h 9"/>
                <a:gd name="T2" fmla="*/ 6 w 20"/>
                <a:gd name="T3" fmla="*/ 8 h 9"/>
                <a:gd name="T4" fmla="*/ 1 w 20"/>
                <a:gd name="T5" fmla="*/ 6 h 9"/>
                <a:gd name="T6" fmla="*/ 14 w 20"/>
                <a:gd name="T7" fmla="*/ 0 h 9"/>
                <a:gd name="T8" fmla="*/ 20 w 20"/>
                <a:gd name="T9" fmla="*/ 2 h 9"/>
              </a:gdLst>
              <a:ahLst/>
              <a:cxnLst>
                <a:cxn ang="0">
                  <a:pos x="T0" y="T1"/>
                </a:cxn>
                <a:cxn ang="0">
                  <a:pos x="T2" y="T3"/>
                </a:cxn>
                <a:cxn ang="0">
                  <a:pos x="T4" y="T5"/>
                </a:cxn>
                <a:cxn ang="0">
                  <a:pos x="T6" y="T7"/>
                </a:cxn>
                <a:cxn ang="0">
                  <a:pos x="T8" y="T9"/>
                </a:cxn>
              </a:cxnLst>
              <a:rect l="0" t="0" r="r" b="b"/>
              <a:pathLst>
                <a:path w="20" h="9">
                  <a:moveTo>
                    <a:pt x="20" y="2"/>
                  </a:moveTo>
                  <a:cubicBezTo>
                    <a:pt x="17" y="5"/>
                    <a:pt x="14" y="8"/>
                    <a:pt x="6" y="8"/>
                  </a:cubicBezTo>
                  <a:cubicBezTo>
                    <a:pt x="2" y="9"/>
                    <a:pt x="0" y="7"/>
                    <a:pt x="1" y="6"/>
                  </a:cubicBezTo>
                  <a:cubicBezTo>
                    <a:pt x="2" y="3"/>
                    <a:pt x="6" y="1"/>
                    <a:pt x="14" y="0"/>
                  </a:cubicBezTo>
                  <a:cubicBezTo>
                    <a:pt x="18" y="0"/>
                    <a:pt x="19" y="1"/>
                    <a:pt x="20" y="2"/>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 name="Freeform 126">
              <a:extLst>
                <a:ext uri="{FF2B5EF4-FFF2-40B4-BE49-F238E27FC236}">
                  <a16:creationId xmlns:a16="http://schemas.microsoft.com/office/drawing/2014/main" id="{3674AEBF-1E6C-818B-0154-096F797EAE0C}"/>
                </a:ext>
              </a:extLst>
            </p:cNvPr>
            <p:cNvSpPr/>
            <p:nvPr/>
          </p:nvSpPr>
          <p:spPr bwMode="auto">
            <a:xfrm>
              <a:off x="638175" y="6278563"/>
              <a:ext cx="101600" cy="26987"/>
            </a:xfrm>
            <a:custGeom>
              <a:avLst/>
              <a:gdLst>
                <a:gd name="T0" fmla="*/ 0 w 32"/>
                <a:gd name="T1" fmla="*/ 3 h 7"/>
                <a:gd name="T2" fmla="*/ 32 w 32"/>
                <a:gd name="T3" fmla="*/ 0 h 7"/>
                <a:gd name="T4" fmla="*/ 20 w 32"/>
                <a:gd name="T5" fmla="*/ 4 h 7"/>
                <a:gd name="T6" fmla="*/ 0 w 32"/>
                <a:gd name="T7" fmla="*/ 3 h 7"/>
              </a:gdLst>
              <a:ahLst/>
              <a:cxnLst>
                <a:cxn ang="0">
                  <a:pos x="T0" y="T1"/>
                </a:cxn>
                <a:cxn ang="0">
                  <a:pos x="T2" y="T3"/>
                </a:cxn>
                <a:cxn ang="0">
                  <a:pos x="T4" y="T5"/>
                </a:cxn>
                <a:cxn ang="0">
                  <a:pos x="T6" y="T7"/>
                </a:cxn>
              </a:cxnLst>
              <a:rect l="0" t="0" r="r" b="b"/>
              <a:pathLst>
                <a:path w="32" h="7">
                  <a:moveTo>
                    <a:pt x="0" y="3"/>
                  </a:moveTo>
                  <a:cubicBezTo>
                    <a:pt x="11" y="1"/>
                    <a:pt x="21" y="0"/>
                    <a:pt x="32" y="0"/>
                  </a:cubicBezTo>
                  <a:cubicBezTo>
                    <a:pt x="30" y="2"/>
                    <a:pt x="25" y="3"/>
                    <a:pt x="20" y="4"/>
                  </a:cubicBezTo>
                  <a:cubicBezTo>
                    <a:pt x="12" y="7"/>
                    <a:pt x="6" y="6"/>
                    <a:pt x="0" y="3"/>
                  </a:cubicBezTo>
                  <a:close/>
                </a:path>
              </a:pathLst>
            </a:custGeom>
            <a:solidFill>
              <a:srgbClr val="D6AA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 name="Freeform 127">
              <a:extLst>
                <a:ext uri="{FF2B5EF4-FFF2-40B4-BE49-F238E27FC236}">
                  <a16:creationId xmlns:a16="http://schemas.microsoft.com/office/drawing/2014/main" id="{F7A7E4E7-59B3-1678-EC2C-5B3243BB7E5A}"/>
                </a:ext>
              </a:extLst>
            </p:cNvPr>
            <p:cNvSpPr/>
            <p:nvPr/>
          </p:nvSpPr>
          <p:spPr bwMode="auto">
            <a:xfrm>
              <a:off x="7620000" y="6791325"/>
              <a:ext cx="69850" cy="23812"/>
            </a:xfrm>
            <a:custGeom>
              <a:avLst/>
              <a:gdLst>
                <a:gd name="T0" fmla="*/ 22 w 22"/>
                <a:gd name="T1" fmla="*/ 3 h 6"/>
                <a:gd name="T2" fmla="*/ 9 w 22"/>
                <a:gd name="T3" fmla="*/ 6 h 6"/>
                <a:gd name="T4" fmla="*/ 1 w 22"/>
                <a:gd name="T5" fmla="*/ 4 h 6"/>
                <a:gd name="T6" fmla="*/ 16 w 22"/>
                <a:gd name="T7" fmla="*/ 1 h 6"/>
                <a:gd name="T8" fmla="*/ 22 w 22"/>
                <a:gd name="T9" fmla="*/ 3 h 6"/>
              </a:gdLst>
              <a:ahLst/>
              <a:cxnLst>
                <a:cxn ang="0">
                  <a:pos x="T0" y="T1"/>
                </a:cxn>
                <a:cxn ang="0">
                  <a:pos x="T2" y="T3"/>
                </a:cxn>
                <a:cxn ang="0">
                  <a:pos x="T4" y="T5"/>
                </a:cxn>
                <a:cxn ang="0">
                  <a:pos x="T6" y="T7"/>
                </a:cxn>
                <a:cxn ang="0">
                  <a:pos x="T8" y="T9"/>
                </a:cxn>
              </a:cxnLst>
              <a:rect l="0" t="0" r="r" b="b"/>
              <a:pathLst>
                <a:path w="22" h="6">
                  <a:moveTo>
                    <a:pt x="22" y="3"/>
                  </a:moveTo>
                  <a:cubicBezTo>
                    <a:pt x="20" y="5"/>
                    <a:pt x="16" y="6"/>
                    <a:pt x="9" y="6"/>
                  </a:cubicBezTo>
                  <a:cubicBezTo>
                    <a:pt x="6" y="6"/>
                    <a:pt x="0" y="6"/>
                    <a:pt x="1" y="4"/>
                  </a:cubicBezTo>
                  <a:cubicBezTo>
                    <a:pt x="1" y="1"/>
                    <a:pt x="11" y="2"/>
                    <a:pt x="16" y="1"/>
                  </a:cubicBezTo>
                  <a:cubicBezTo>
                    <a:pt x="19" y="0"/>
                    <a:pt x="22" y="1"/>
                    <a:pt x="22" y="3"/>
                  </a:cubicBezTo>
                  <a:close/>
                </a:path>
              </a:pathLst>
            </a:custGeom>
            <a:solidFill>
              <a:srgbClr val="E8B6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 name="Freeform 128">
              <a:extLst>
                <a:ext uri="{FF2B5EF4-FFF2-40B4-BE49-F238E27FC236}">
                  <a16:creationId xmlns:a16="http://schemas.microsoft.com/office/drawing/2014/main" id="{A45E11B1-A00D-A055-39B5-19D69A5A95AB}"/>
                </a:ext>
              </a:extLst>
            </p:cNvPr>
            <p:cNvSpPr/>
            <p:nvPr/>
          </p:nvSpPr>
          <p:spPr bwMode="auto">
            <a:xfrm>
              <a:off x="3517900" y="6648450"/>
              <a:ext cx="82550" cy="30162"/>
            </a:xfrm>
            <a:custGeom>
              <a:avLst/>
              <a:gdLst>
                <a:gd name="T0" fmla="*/ 0 w 26"/>
                <a:gd name="T1" fmla="*/ 0 h 8"/>
                <a:gd name="T2" fmla="*/ 26 w 26"/>
                <a:gd name="T3" fmla="*/ 6 h 8"/>
                <a:gd name="T4" fmla="*/ 0 w 26"/>
                <a:gd name="T5" fmla="*/ 0 h 8"/>
              </a:gdLst>
              <a:ahLst/>
              <a:cxnLst>
                <a:cxn ang="0">
                  <a:pos x="T0" y="T1"/>
                </a:cxn>
                <a:cxn ang="0">
                  <a:pos x="T2" y="T3"/>
                </a:cxn>
                <a:cxn ang="0">
                  <a:pos x="T4" y="T5"/>
                </a:cxn>
              </a:cxnLst>
              <a:rect l="0" t="0" r="r" b="b"/>
              <a:pathLst>
                <a:path w="26" h="8">
                  <a:moveTo>
                    <a:pt x="0" y="0"/>
                  </a:moveTo>
                  <a:cubicBezTo>
                    <a:pt x="9" y="2"/>
                    <a:pt x="18" y="4"/>
                    <a:pt x="26" y="6"/>
                  </a:cubicBezTo>
                  <a:cubicBezTo>
                    <a:pt x="6" y="8"/>
                    <a:pt x="2" y="7"/>
                    <a:pt x="0" y="0"/>
                  </a:cubicBezTo>
                  <a:close/>
                </a:path>
              </a:pathLst>
            </a:custGeom>
            <a:solidFill>
              <a:srgbClr val="DBAD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 name="Freeform 129">
              <a:extLst>
                <a:ext uri="{FF2B5EF4-FFF2-40B4-BE49-F238E27FC236}">
                  <a16:creationId xmlns:a16="http://schemas.microsoft.com/office/drawing/2014/main" id="{26554C64-542D-DE74-CEF9-13C6B613CE9C}"/>
                </a:ext>
              </a:extLst>
            </p:cNvPr>
            <p:cNvSpPr/>
            <p:nvPr/>
          </p:nvSpPr>
          <p:spPr bwMode="auto">
            <a:xfrm>
              <a:off x="8731250" y="6823075"/>
              <a:ext cx="66675" cy="23812"/>
            </a:xfrm>
            <a:custGeom>
              <a:avLst/>
              <a:gdLst>
                <a:gd name="T0" fmla="*/ 10 w 21"/>
                <a:gd name="T1" fmla="*/ 1 h 6"/>
                <a:gd name="T2" fmla="*/ 20 w 21"/>
                <a:gd name="T3" fmla="*/ 3 h 6"/>
                <a:gd name="T4" fmla="*/ 9 w 21"/>
                <a:gd name="T5" fmla="*/ 6 h 6"/>
                <a:gd name="T6" fmla="*/ 0 w 21"/>
                <a:gd name="T7" fmla="*/ 4 h 6"/>
                <a:gd name="T8" fmla="*/ 10 w 21"/>
                <a:gd name="T9" fmla="*/ 1 h 6"/>
              </a:gdLst>
              <a:ahLst/>
              <a:cxnLst>
                <a:cxn ang="0">
                  <a:pos x="T0" y="T1"/>
                </a:cxn>
                <a:cxn ang="0">
                  <a:pos x="T2" y="T3"/>
                </a:cxn>
                <a:cxn ang="0">
                  <a:pos x="T4" y="T5"/>
                </a:cxn>
                <a:cxn ang="0">
                  <a:pos x="T6" y="T7"/>
                </a:cxn>
                <a:cxn ang="0">
                  <a:pos x="T8" y="T9"/>
                </a:cxn>
              </a:cxnLst>
              <a:rect l="0" t="0" r="r" b="b"/>
              <a:pathLst>
                <a:path w="21" h="6">
                  <a:moveTo>
                    <a:pt x="10" y="1"/>
                  </a:moveTo>
                  <a:cubicBezTo>
                    <a:pt x="15" y="2"/>
                    <a:pt x="21" y="1"/>
                    <a:pt x="20" y="3"/>
                  </a:cubicBezTo>
                  <a:cubicBezTo>
                    <a:pt x="20" y="5"/>
                    <a:pt x="15" y="6"/>
                    <a:pt x="9" y="6"/>
                  </a:cubicBezTo>
                  <a:cubicBezTo>
                    <a:pt x="5" y="6"/>
                    <a:pt x="0" y="6"/>
                    <a:pt x="0" y="4"/>
                  </a:cubicBezTo>
                  <a:cubicBezTo>
                    <a:pt x="0" y="0"/>
                    <a:pt x="7" y="2"/>
                    <a:pt x="10" y="1"/>
                  </a:cubicBezTo>
                  <a:close/>
                </a:path>
              </a:pathLst>
            </a:custGeom>
            <a:solidFill>
              <a:srgbClr val="E9B9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 name="Freeform 130">
              <a:extLst>
                <a:ext uri="{FF2B5EF4-FFF2-40B4-BE49-F238E27FC236}">
                  <a16:creationId xmlns:a16="http://schemas.microsoft.com/office/drawing/2014/main" id="{3DE1A4BE-AEDE-36D9-984C-FE2495F2FB84}"/>
                </a:ext>
              </a:extLst>
            </p:cNvPr>
            <p:cNvSpPr/>
            <p:nvPr/>
          </p:nvSpPr>
          <p:spPr bwMode="auto">
            <a:xfrm>
              <a:off x="10090150" y="6831013"/>
              <a:ext cx="66675" cy="23812"/>
            </a:xfrm>
            <a:custGeom>
              <a:avLst/>
              <a:gdLst>
                <a:gd name="T0" fmla="*/ 9 w 21"/>
                <a:gd name="T1" fmla="*/ 6 h 6"/>
                <a:gd name="T2" fmla="*/ 0 w 21"/>
                <a:gd name="T3" fmla="*/ 4 h 6"/>
                <a:gd name="T4" fmla="*/ 14 w 21"/>
                <a:gd name="T5" fmla="*/ 1 h 6"/>
                <a:gd name="T6" fmla="*/ 20 w 21"/>
                <a:gd name="T7" fmla="*/ 2 h 6"/>
                <a:gd name="T8" fmla="*/ 9 w 21"/>
                <a:gd name="T9" fmla="*/ 6 h 6"/>
              </a:gdLst>
              <a:ahLst/>
              <a:cxnLst>
                <a:cxn ang="0">
                  <a:pos x="T0" y="T1"/>
                </a:cxn>
                <a:cxn ang="0">
                  <a:pos x="T2" y="T3"/>
                </a:cxn>
                <a:cxn ang="0">
                  <a:pos x="T4" y="T5"/>
                </a:cxn>
                <a:cxn ang="0">
                  <a:pos x="T6" y="T7"/>
                </a:cxn>
                <a:cxn ang="0">
                  <a:pos x="T8" y="T9"/>
                </a:cxn>
              </a:cxnLst>
              <a:rect l="0" t="0" r="r" b="b"/>
              <a:pathLst>
                <a:path w="21" h="6">
                  <a:moveTo>
                    <a:pt x="9" y="6"/>
                  </a:moveTo>
                  <a:cubicBezTo>
                    <a:pt x="4" y="6"/>
                    <a:pt x="0" y="6"/>
                    <a:pt x="0" y="4"/>
                  </a:cubicBezTo>
                  <a:cubicBezTo>
                    <a:pt x="1" y="1"/>
                    <a:pt x="9" y="2"/>
                    <a:pt x="14" y="1"/>
                  </a:cubicBezTo>
                  <a:cubicBezTo>
                    <a:pt x="17" y="0"/>
                    <a:pt x="21" y="1"/>
                    <a:pt x="20" y="2"/>
                  </a:cubicBezTo>
                  <a:cubicBezTo>
                    <a:pt x="19" y="5"/>
                    <a:pt x="14" y="6"/>
                    <a:pt x="9" y="6"/>
                  </a:cubicBezTo>
                  <a:close/>
                </a:path>
              </a:pathLst>
            </a:custGeom>
            <a:solidFill>
              <a:srgbClr val="EAB9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 name="Freeform 131">
              <a:extLst>
                <a:ext uri="{FF2B5EF4-FFF2-40B4-BE49-F238E27FC236}">
                  <a16:creationId xmlns:a16="http://schemas.microsoft.com/office/drawing/2014/main" id="{483895C5-E4E0-E8F8-6F70-D11B8FCFB524}"/>
                </a:ext>
              </a:extLst>
            </p:cNvPr>
            <p:cNvSpPr/>
            <p:nvPr/>
          </p:nvSpPr>
          <p:spPr bwMode="auto">
            <a:xfrm>
              <a:off x="11474450" y="6834188"/>
              <a:ext cx="66675" cy="20637"/>
            </a:xfrm>
            <a:custGeom>
              <a:avLst/>
              <a:gdLst>
                <a:gd name="T0" fmla="*/ 5 w 21"/>
                <a:gd name="T1" fmla="*/ 0 h 5"/>
                <a:gd name="T2" fmla="*/ 20 w 21"/>
                <a:gd name="T3" fmla="*/ 3 h 5"/>
                <a:gd name="T4" fmla="*/ 12 w 21"/>
                <a:gd name="T5" fmla="*/ 5 h 5"/>
                <a:gd name="T6" fmla="*/ 0 w 21"/>
                <a:gd name="T7" fmla="*/ 1 h 5"/>
                <a:gd name="T8" fmla="*/ 5 w 21"/>
                <a:gd name="T9" fmla="*/ 0 h 5"/>
              </a:gdLst>
              <a:ahLst/>
              <a:cxnLst>
                <a:cxn ang="0">
                  <a:pos x="T0" y="T1"/>
                </a:cxn>
                <a:cxn ang="0">
                  <a:pos x="T2" y="T3"/>
                </a:cxn>
                <a:cxn ang="0">
                  <a:pos x="T4" y="T5"/>
                </a:cxn>
                <a:cxn ang="0">
                  <a:pos x="T6" y="T7"/>
                </a:cxn>
                <a:cxn ang="0">
                  <a:pos x="T8" y="T9"/>
                </a:cxn>
              </a:cxnLst>
              <a:rect l="0" t="0" r="r" b="b"/>
              <a:pathLst>
                <a:path w="21" h="5">
                  <a:moveTo>
                    <a:pt x="5" y="0"/>
                  </a:moveTo>
                  <a:cubicBezTo>
                    <a:pt x="10" y="1"/>
                    <a:pt x="19" y="0"/>
                    <a:pt x="20" y="3"/>
                  </a:cubicBezTo>
                  <a:cubicBezTo>
                    <a:pt x="21" y="5"/>
                    <a:pt x="16" y="5"/>
                    <a:pt x="12" y="5"/>
                  </a:cubicBezTo>
                  <a:cubicBezTo>
                    <a:pt x="6" y="5"/>
                    <a:pt x="1" y="4"/>
                    <a:pt x="0" y="1"/>
                  </a:cubicBezTo>
                  <a:cubicBezTo>
                    <a:pt x="0" y="0"/>
                    <a:pt x="3" y="0"/>
                    <a:pt x="5" y="0"/>
                  </a:cubicBezTo>
                  <a:close/>
                </a:path>
              </a:pathLst>
            </a:custGeom>
            <a:solidFill>
              <a:srgbClr val="EABA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 name="Freeform 132">
              <a:extLst>
                <a:ext uri="{FF2B5EF4-FFF2-40B4-BE49-F238E27FC236}">
                  <a16:creationId xmlns:a16="http://schemas.microsoft.com/office/drawing/2014/main" id="{BCEEBE82-DEE5-011B-A53E-E90F31B8E78E}"/>
                </a:ext>
              </a:extLst>
            </p:cNvPr>
            <p:cNvSpPr/>
            <p:nvPr/>
          </p:nvSpPr>
          <p:spPr bwMode="auto">
            <a:xfrm>
              <a:off x="479425" y="6356350"/>
              <a:ext cx="57150" cy="30162"/>
            </a:xfrm>
            <a:custGeom>
              <a:avLst/>
              <a:gdLst>
                <a:gd name="T0" fmla="*/ 5 w 18"/>
                <a:gd name="T1" fmla="*/ 8 h 8"/>
                <a:gd name="T2" fmla="*/ 10 w 18"/>
                <a:gd name="T3" fmla="*/ 0 h 8"/>
                <a:gd name="T4" fmla="*/ 16 w 18"/>
                <a:gd name="T5" fmla="*/ 0 h 8"/>
                <a:gd name="T6" fmla="*/ 5 w 18"/>
                <a:gd name="T7" fmla="*/ 8 h 8"/>
              </a:gdLst>
              <a:ahLst/>
              <a:cxnLst>
                <a:cxn ang="0">
                  <a:pos x="T0" y="T1"/>
                </a:cxn>
                <a:cxn ang="0">
                  <a:pos x="T2" y="T3"/>
                </a:cxn>
                <a:cxn ang="0">
                  <a:pos x="T4" y="T5"/>
                </a:cxn>
                <a:cxn ang="0">
                  <a:pos x="T6" y="T7"/>
                </a:cxn>
              </a:cxnLst>
              <a:rect l="0" t="0" r="r" b="b"/>
              <a:pathLst>
                <a:path w="18" h="8">
                  <a:moveTo>
                    <a:pt x="5" y="8"/>
                  </a:moveTo>
                  <a:cubicBezTo>
                    <a:pt x="0" y="4"/>
                    <a:pt x="3" y="2"/>
                    <a:pt x="10" y="0"/>
                  </a:cubicBezTo>
                  <a:cubicBezTo>
                    <a:pt x="12" y="0"/>
                    <a:pt x="16" y="0"/>
                    <a:pt x="16" y="0"/>
                  </a:cubicBezTo>
                  <a:cubicBezTo>
                    <a:pt x="18" y="4"/>
                    <a:pt x="9" y="5"/>
                    <a:pt x="5" y="8"/>
                  </a:cubicBezTo>
                  <a:close/>
                </a:path>
              </a:pathLst>
            </a:custGeom>
            <a:solidFill>
              <a:srgbClr val="E8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 name="Freeform 133">
              <a:extLst>
                <a:ext uri="{FF2B5EF4-FFF2-40B4-BE49-F238E27FC236}">
                  <a16:creationId xmlns:a16="http://schemas.microsoft.com/office/drawing/2014/main" id="{D44BD366-48A5-E72F-8607-76B486D735F9}"/>
                </a:ext>
              </a:extLst>
            </p:cNvPr>
            <p:cNvSpPr/>
            <p:nvPr/>
          </p:nvSpPr>
          <p:spPr bwMode="auto">
            <a:xfrm>
              <a:off x="5549900" y="6678613"/>
              <a:ext cx="92075" cy="20637"/>
            </a:xfrm>
            <a:custGeom>
              <a:avLst/>
              <a:gdLst>
                <a:gd name="T0" fmla="*/ 24 w 29"/>
                <a:gd name="T1" fmla="*/ 0 h 5"/>
                <a:gd name="T2" fmla="*/ 29 w 29"/>
                <a:gd name="T3" fmla="*/ 2 h 5"/>
                <a:gd name="T4" fmla="*/ 0 w 29"/>
                <a:gd name="T5" fmla="*/ 5 h 5"/>
                <a:gd name="T6" fmla="*/ 24 w 29"/>
                <a:gd name="T7" fmla="*/ 0 h 5"/>
              </a:gdLst>
              <a:ahLst/>
              <a:cxnLst>
                <a:cxn ang="0">
                  <a:pos x="T0" y="T1"/>
                </a:cxn>
                <a:cxn ang="0">
                  <a:pos x="T2" y="T3"/>
                </a:cxn>
                <a:cxn ang="0">
                  <a:pos x="T4" y="T5"/>
                </a:cxn>
                <a:cxn ang="0">
                  <a:pos x="T6" y="T7"/>
                </a:cxn>
              </a:cxnLst>
              <a:rect l="0" t="0" r="r" b="b"/>
              <a:pathLst>
                <a:path w="28" h="5">
                  <a:moveTo>
                    <a:pt x="24" y="0"/>
                  </a:moveTo>
                  <a:cubicBezTo>
                    <a:pt x="25" y="1"/>
                    <a:pt x="27" y="1"/>
                    <a:pt x="29" y="2"/>
                  </a:cubicBezTo>
                  <a:cubicBezTo>
                    <a:pt x="21" y="4"/>
                    <a:pt x="12" y="4"/>
                    <a:pt x="0" y="5"/>
                  </a:cubicBezTo>
                  <a:cubicBezTo>
                    <a:pt x="9" y="2"/>
                    <a:pt x="16" y="1"/>
                    <a:pt x="24" y="0"/>
                  </a:cubicBezTo>
                  <a:close/>
                </a:path>
              </a:pathLst>
            </a:custGeom>
            <a:solidFill>
              <a:srgbClr val="FFF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35049049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8" dur="1000" fill="hold"/>
                                        <p:tgtEl>
                                          <p:spTgt spid="25"/>
                                        </p:tgtEl>
                                        <p:attrNameLst>
                                          <p:attrName>ppt_y</p:attrName>
                                        </p:attrNameLst>
                                      </p:cBhvr>
                                      <p:tavLst>
                                        <p:tav tm="0">
                                          <p:val>
                                            <p:strVal val="#ppt_y"/>
                                          </p:val>
                                        </p:tav>
                                        <p:tav tm="100000">
                                          <p:val>
                                            <p:strVal val="#ppt_y"/>
                                          </p:val>
                                        </p:tav>
                                      </p:tavLst>
                                    </p:anim>
                                    <p:anim calcmode="lin" valueType="num">
                                      <p:cBhvr>
                                        <p:cTn id="9" dur="10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0" dur="10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1000" tmFilter="0,0; .5, 1; 1, 1"/>
                                        <p:tgtEl>
                                          <p:spTgt spid="25"/>
                                        </p:tgtEl>
                                      </p:cBhvr>
                                    </p:animEffect>
                                  </p:childTnLst>
                                </p:cTn>
                              </p:par>
                            </p:childTnLst>
                          </p:cTn>
                        </p:par>
                        <p:par>
                          <p:cTn id="12" fill="hold" nodeType="afterGroup">
                            <p:stCondLst>
                              <p:cond delay="1000"/>
                            </p:stCondLst>
                            <p:childTnLst>
                              <p:par>
                                <p:cTn id="13" presetID="26" presetClass="entr" presetSubtype="0"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down)">
                                      <p:cBhvr>
                                        <p:cTn id="15" dur="580">
                                          <p:stCondLst>
                                            <p:cond delay="0"/>
                                          </p:stCondLst>
                                        </p:cTn>
                                        <p:tgtEl>
                                          <p:spTgt spid="20"/>
                                        </p:tgtEl>
                                      </p:cBhvr>
                                    </p:animEffect>
                                    <p:anim calcmode="lin" valueType="num">
                                      <p:cBhvr>
                                        <p:cTn id="16" dur="1822"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20"/>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20"/>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20"/>
                                        </p:tgtEl>
                                        <p:attrNameLst>
                                          <p:attrName>ppt_y</p:attrName>
                                        </p:attrNameLst>
                                      </p:cBhvr>
                                      <p:tavLst>
                                        <p:tav tm="0" fmla="#ppt_y-sin(pi*$)/81">
                                          <p:val>
                                            <p:fltVal val="0"/>
                                          </p:val>
                                        </p:tav>
                                        <p:tav tm="100000">
                                          <p:val>
                                            <p:fltVal val="1"/>
                                          </p:val>
                                        </p:tav>
                                      </p:tavLst>
                                    </p:anim>
                                    <p:animScale>
                                      <p:cBhvr>
                                        <p:cTn id="21" dur="26">
                                          <p:stCondLst>
                                            <p:cond delay="650"/>
                                          </p:stCondLst>
                                        </p:cTn>
                                        <p:tgtEl>
                                          <p:spTgt spid="20"/>
                                        </p:tgtEl>
                                      </p:cBhvr>
                                      <p:to x="100000" y="60000"/>
                                    </p:animScale>
                                    <p:animScale>
                                      <p:cBhvr>
                                        <p:cTn id="22" dur="166" decel="50000">
                                          <p:stCondLst>
                                            <p:cond delay="676"/>
                                          </p:stCondLst>
                                        </p:cTn>
                                        <p:tgtEl>
                                          <p:spTgt spid="20"/>
                                        </p:tgtEl>
                                      </p:cBhvr>
                                      <p:to x="100000" y="100000"/>
                                    </p:animScale>
                                    <p:animScale>
                                      <p:cBhvr>
                                        <p:cTn id="23" dur="26">
                                          <p:stCondLst>
                                            <p:cond delay="1312"/>
                                          </p:stCondLst>
                                        </p:cTn>
                                        <p:tgtEl>
                                          <p:spTgt spid="20"/>
                                        </p:tgtEl>
                                      </p:cBhvr>
                                      <p:to x="100000" y="80000"/>
                                    </p:animScale>
                                    <p:animScale>
                                      <p:cBhvr>
                                        <p:cTn id="24" dur="166" decel="50000">
                                          <p:stCondLst>
                                            <p:cond delay="1338"/>
                                          </p:stCondLst>
                                        </p:cTn>
                                        <p:tgtEl>
                                          <p:spTgt spid="20"/>
                                        </p:tgtEl>
                                      </p:cBhvr>
                                      <p:to x="100000" y="100000"/>
                                    </p:animScale>
                                    <p:animScale>
                                      <p:cBhvr>
                                        <p:cTn id="25" dur="26">
                                          <p:stCondLst>
                                            <p:cond delay="1642"/>
                                          </p:stCondLst>
                                        </p:cTn>
                                        <p:tgtEl>
                                          <p:spTgt spid="20"/>
                                        </p:tgtEl>
                                      </p:cBhvr>
                                      <p:to x="100000" y="90000"/>
                                    </p:animScale>
                                    <p:animScale>
                                      <p:cBhvr>
                                        <p:cTn id="26" dur="166" decel="50000">
                                          <p:stCondLst>
                                            <p:cond delay="1668"/>
                                          </p:stCondLst>
                                        </p:cTn>
                                        <p:tgtEl>
                                          <p:spTgt spid="20"/>
                                        </p:tgtEl>
                                      </p:cBhvr>
                                      <p:to x="100000" y="100000"/>
                                    </p:animScale>
                                    <p:animScale>
                                      <p:cBhvr>
                                        <p:cTn id="27" dur="26">
                                          <p:stCondLst>
                                            <p:cond delay="1808"/>
                                          </p:stCondLst>
                                        </p:cTn>
                                        <p:tgtEl>
                                          <p:spTgt spid="20"/>
                                        </p:tgtEl>
                                      </p:cBhvr>
                                      <p:to x="100000" y="95000"/>
                                    </p:animScale>
                                    <p:animScale>
                                      <p:cBhvr>
                                        <p:cTn id="28" dur="166" decel="50000">
                                          <p:stCondLst>
                                            <p:cond delay="1834"/>
                                          </p:stCondLst>
                                        </p:cTn>
                                        <p:tgtEl>
                                          <p:spTgt spid="20"/>
                                        </p:tgtEl>
                                      </p:cBhvr>
                                      <p:to x="100000" y="100000"/>
                                    </p:animScale>
                                  </p:childTnLst>
                                </p:cTn>
                              </p:par>
                            </p:childTnLst>
                          </p:cTn>
                        </p:par>
                        <p:par>
                          <p:cTn id="29" fill="hold" nodeType="afterGroup">
                            <p:stCondLst>
                              <p:cond delay="3000"/>
                            </p:stCondLst>
                            <p:childTnLst>
                              <p:par>
                                <p:cTn id="30" presetID="26" presetClass="entr" presetSubtype="0" fill="hold" nodeType="after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wipe(down)">
                                      <p:cBhvr>
                                        <p:cTn id="32" dur="580">
                                          <p:stCondLst>
                                            <p:cond delay="0"/>
                                          </p:stCondLst>
                                        </p:cTn>
                                        <p:tgtEl>
                                          <p:spTgt spid="16"/>
                                        </p:tgtEl>
                                      </p:cBhvr>
                                    </p:animEffect>
                                    <p:anim calcmode="lin" valueType="num">
                                      <p:cBhvr>
                                        <p:cTn id="33"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38" dur="26">
                                          <p:stCondLst>
                                            <p:cond delay="650"/>
                                          </p:stCondLst>
                                        </p:cTn>
                                        <p:tgtEl>
                                          <p:spTgt spid="16"/>
                                        </p:tgtEl>
                                      </p:cBhvr>
                                      <p:to x="100000" y="60000"/>
                                    </p:animScale>
                                    <p:animScale>
                                      <p:cBhvr>
                                        <p:cTn id="39" dur="166" decel="50000">
                                          <p:stCondLst>
                                            <p:cond delay="676"/>
                                          </p:stCondLst>
                                        </p:cTn>
                                        <p:tgtEl>
                                          <p:spTgt spid="16"/>
                                        </p:tgtEl>
                                      </p:cBhvr>
                                      <p:to x="100000" y="100000"/>
                                    </p:animScale>
                                    <p:animScale>
                                      <p:cBhvr>
                                        <p:cTn id="40" dur="26">
                                          <p:stCondLst>
                                            <p:cond delay="1312"/>
                                          </p:stCondLst>
                                        </p:cTn>
                                        <p:tgtEl>
                                          <p:spTgt spid="16"/>
                                        </p:tgtEl>
                                      </p:cBhvr>
                                      <p:to x="100000" y="80000"/>
                                    </p:animScale>
                                    <p:animScale>
                                      <p:cBhvr>
                                        <p:cTn id="41" dur="166" decel="50000">
                                          <p:stCondLst>
                                            <p:cond delay="1338"/>
                                          </p:stCondLst>
                                        </p:cTn>
                                        <p:tgtEl>
                                          <p:spTgt spid="16"/>
                                        </p:tgtEl>
                                      </p:cBhvr>
                                      <p:to x="100000" y="100000"/>
                                    </p:animScale>
                                    <p:animScale>
                                      <p:cBhvr>
                                        <p:cTn id="42" dur="26">
                                          <p:stCondLst>
                                            <p:cond delay="1642"/>
                                          </p:stCondLst>
                                        </p:cTn>
                                        <p:tgtEl>
                                          <p:spTgt spid="16"/>
                                        </p:tgtEl>
                                      </p:cBhvr>
                                      <p:to x="100000" y="90000"/>
                                    </p:animScale>
                                    <p:animScale>
                                      <p:cBhvr>
                                        <p:cTn id="43" dur="166" decel="50000">
                                          <p:stCondLst>
                                            <p:cond delay="1668"/>
                                          </p:stCondLst>
                                        </p:cTn>
                                        <p:tgtEl>
                                          <p:spTgt spid="16"/>
                                        </p:tgtEl>
                                      </p:cBhvr>
                                      <p:to x="100000" y="100000"/>
                                    </p:animScale>
                                    <p:animScale>
                                      <p:cBhvr>
                                        <p:cTn id="44" dur="26">
                                          <p:stCondLst>
                                            <p:cond delay="1808"/>
                                          </p:stCondLst>
                                        </p:cTn>
                                        <p:tgtEl>
                                          <p:spTgt spid="16"/>
                                        </p:tgtEl>
                                      </p:cBhvr>
                                      <p:to x="100000" y="95000"/>
                                    </p:animScale>
                                    <p:animScale>
                                      <p:cBhvr>
                                        <p:cTn id="45" dur="166" decel="50000">
                                          <p:stCondLst>
                                            <p:cond delay="1834"/>
                                          </p:stCondLst>
                                        </p:cTn>
                                        <p:tgtEl>
                                          <p:spTgt spid="16"/>
                                        </p:tgtEl>
                                      </p:cBhvr>
                                      <p:to x="100000" y="100000"/>
                                    </p:animScale>
                                  </p:childTnLst>
                                </p:cTn>
                              </p:par>
                            </p:childTnLst>
                          </p:cTn>
                        </p:par>
                        <p:par>
                          <p:cTn id="46" fill="hold" nodeType="afterGroup">
                            <p:stCondLst>
                              <p:cond delay="5000"/>
                            </p:stCondLst>
                            <p:childTnLst>
                              <p:par>
                                <p:cTn id="47" presetID="26" presetClass="entr" presetSubtype="0" fill="hold" nodeType="after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wipe(down)">
                                      <p:cBhvr>
                                        <p:cTn id="49" dur="580">
                                          <p:stCondLst>
                                            <p:cond delay="0"/>
                                          </p:stCondLst>
                                        </p:cTn>
                                        <p:tgtEl>
                                          <p:spTgt spid="17"/>
                                        </p:tgtEl>
                                      </p:cBhvr>
                                    </p:animEffect>
                                    <p:anim calcmode="lin" valueType="num">
                                      <p:cBhvr>
                                        <p:cTn id="50"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51"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52"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53"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54"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55" dur="26">
                                          <p:stCondLst>
                                            <p:cond delay="650"/>
                                          </p:stCondLst>
                                        </p:cTn>
                                        <p:tgtEl>
                                          <p:spTgt spid="17"/>
                                        </p:tgtEl>
                                      </p:cBhvr>
                                      <p:to x="100000" y="60000"/>
                                    </p:animScale>
                                    <p:animScale>
                                      <p:cBhvr>
                                        <p:cTn id="56" dur="166" decel="50000">
                                          <p:stCondLst>
                                            <p:cond delay="676"/>
                                          </p:stCondLst>
                                        </p:cTn>
                                        <p:tgtEl>
                                          <p:spTgt spid="17"/>
                                        </p:tgtEl>
                                      </p:cBhvr>
                                      <p:to x="100000" y="100000"/>
                                    </p:animScale>
                                    <p:animScale>
                                      <p:cBhvr>
                                        <p:cTn id="57" dur="26">
                                          <p:stCondLst>
                                            <p:cond delay="1312"/>
                                          </p:stCondLst>
                                        </p:cTn>
                                        <p:tgtEl>
                                          <p:spTgt spid="17"/>
                                        </p:tgtEl>
                                      </p:cBhvr>
                                      <p:to x="100000" y="80000"/>
                                    </p:animScale>
                                    <p:animScale>
                                      <p:cBhvr>
                                        <p:cTn id="58" dur="166" decel="50000">
                                          <p:stCondLst>
                                            <p:cond delay="1338"/>
                                          </p:stCondLst>
                                        </p:cTn>
                                        <p:tgtEl>
                                          <p:spTgt spid="17"/>
                                        </p:tgtEl>
                                      </p:cBhvr>
                                      <p:to x="100000" y="100000"/>
                                    </p:animScale>
                                    <p:animScale>
                                      <p:cBhvr>
                                        <p:cTn id="59" dur="26">
                                          <p:stCondLst>
                                            <p:cond delay="1642"/>
                                          </p:stCondLst>
                                        </p:cTn>
                                        <p:tgtEl>
                                          <p:spTgt spid="17"/>
                                        </p:tgtEl>
                                      </p:cBhvr>
                                      <p:to x="100000" y="90000"/>
                                    </p:animScale>
                                    <p:animScale>
                                      <p:cBhvr>
                                        <p:cTn id="60" dur="166" decel="50000">
                                          <p:stCondLst>
                                            <p:cond delay="1668"/>
                                          </p:stCondLst>
                                        </p:cTn>
                                        <p:tgtEl>
                                          <p:spTgt spid="17"/>
                                        </p:tgtEl>
                                      </p:cBhvr>
                                      <p:to x="100000" y="100000"/>
                                    </p:animScale>
                                    <p:animScale>
                                      <p:cBhvr>
                                        <p:cTn id="61" dur="26">
                                          <p:stCondLst>
                                            <p:cond delay="1808"/>
                                          </p:stCondLst>
                                        </p:cTn>
                                        <p:tgtEl>
                                          <p:spTgt spid="17"/>
                                        </p:tgtEl>
                                      </p:cBhvr>
                                      <p:to x="100000" y="95000"/>
                                    </p:animScale>
                                    <p:animScale>
                                      <p:cBhvr>
                                        <p:cTn id="62" dur="166" decel="50000">
                                          <p:stCondLst>
                                            <p:cond delay="1834"/>
                                          </p:stCondLst>
                                        </p:cTn>
                                        <p:tgtEl>
                                          <p:spTgt spid="17"/>
                                        </p:tgtEl>
                                      </p:cBhvr>
                                      <p:to x="100000" y="100000"/>
                                    </p:animScale>
                                  </p:childTnLst>
                                </p:cTn>
                              </p:par>
                            </p:childTnLst>
                          </p:cTn>
                        </p:par>
                        <p:par>
                          <p:cTn id="63" fill="hold" nodeType="afterGroup">
                            <p:stCondLst>
                              <p:cond delay="7000"/>
                            </p:stCondLst>
                            <p:childTnLst>
                              <p:par>
                                <p:cTn id="64" presetID="26" presetClass="entr" presetSubtype="0" fill="hold"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down)">
                                      <p:cBhvr>
                                        <p:cTn id="66" dur="580">
                                          <p:stCondLst>
                                            <p:cond delay="0"/>
                                          </p:stCondLst>
                                        </p:cTn>
                                        <p:tgtEl>
                                          <p:spTgt spid="18"/>
                                        </p:tgtEl>
                                      </p:cBhvr>
                                    </p:animEffect>
                                    <p:anim calcmode="lin" valueType="num">
                                      <p:cBhvr>
                                        <p:cTn id="67"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68"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69"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70"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71"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72" dur="26">
                                          <p:stCondLst>
                                            <p:cond delay="650"/>
                                          </p:stCondLst>
                                        </p:cTn>
                                        <p:tgtEl>
                                          <p:spTgt spid="18"/>
                                        </p:tgtEl>
                                      </p:cBhvr>
                                      <p:to x="100000" y="60000"/>
                                    </p:animScale>
                                    <p:animScale>
                                      <p:cBhvr>
                                        <p:cTn id="73" dur="166" decel="50000">
                                          <p:stCondLst>
                                            <p:cond delay="676"/>
                                          </p:stCondLst>
                                        </p:cTn>
                                        <p:tgtEl>
                                          <p:spTgt spid="18"/>
                                        </p:tgtEl>
                                      </p:cBhvr>
                                      <p:to x="100000" y="100000"/>
                                    </p:animScale>
                                    <p:animScale>
                                      <p:cBhvr>
                                        <p:cTn id="74" dur="26">
                                          <p:stCondLst>
                                            <p:cond delay="1312"/>
                                          </p:stCondLst>
                                        </p:cTn>
                                        <p:tgtEl>
                                          <p:spTgt spid="18"/>
                                        </p:tgtEl>
                                      </p:cBhvr>
                                      <p:to x="100000" y="80000"/>
                                    </p:animScale>
                                    <p:animScale>
                                      <p:cBhvr>
                                        <p:cTn id="75" dur="166" decel="50000">
                                          <p:stCondLst>
                                            <p:cond delay="1338"/>
                                          </p:stCondLst>
                                        </p:cTn>
                                        <p:tgtEl>
                                          <p:spTgt spid="18"/>
                                        </p:tgtEl>
                                      </p:cBhvr>
                                      <p:to x="100000" y="100000"/>
                                    </p:animScale>
                                    <p:animScale>
                                      <p:cBhvr>
                                        <p:cTn id="76" dur="26">
                                          <p:stCondLst>
                                            <p:cond delay="1642"/>
                                          </p:stCondLst>
                                        </p:cTn>
                                        <p:tgtEl>
                                          <p:spTgt spid="18"/>
                                        </p:tgtEl>
                                      </p:cBhvr>
                                      <p:to x="100000" y="90000"/>
                                    </p:animScale>
                                    <p:animScale>
                                      <p:cBhvr>
                                        <p:cTn id="77" dur="166" decel="50000">
                                          <p:stCondLst>
                                            <p:cond delay="1668"/>
                                          </p:stCondLst>
                                        </p:cTn>
                                        <p:tgtEl>
                                          <p:spTgt spid="18"/>
                                        </p:tgtEl>
                                      </p:cBhvr>
                                      <p:to x="100000" y="100000"/>
                                    </p:animScale>
                                    <p:animScale>
                                      <p:cBhvr>
                                        <p:cTn id="78" dur="26">
                                          <p:stCondLst>
                                            <p:cond delay="1808"/>
                                          </p:stCondLst>
                                        </p:cTn>
                                        <p:tgtEl>
                                          <p:spTgt spid="18"/>
                                        </p:tgtEl>
                                      </p:cBhvr>
                                      <p:to x="100000" y="95000"/>
                                    </p:animScale>
                                    <p:animScale>
                                      <p:cBhvr>
                                        <p:cTn id="79" dur="166" decel="50000">
                                          <p:stCondLst>
                                            <p:cond delay="1834"/>
                                          </p:stCondLst>
                                        </p:cTn>
                                        <p:tgtEl>
                                          <p:spTgt spid="1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16" grpId="1"/>
      <p:bldP spid="17" grpId="2"/>
      <p:bldP spid="18" grpId="3"/>
      <p:bldP spid="20" grpId="4"/>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ángulo redondeado 24"/>
          <p:cNvSpPr/>
          <p:nvPr/>
        </p:nvSpPr>
        <p:spPr>
          <a:xfrm>
            <a:off x="327804" y="2408238"/>
            <a:ext cx="11473132" cy="4147837"/>
          </a:xfrm>
          <a:prstGeom prst="roundRect">
            <a:avLst/>
          </a:prstGeom>
          <a:solidFill>
            <a:srgbClr val="EFCC3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2" name="AutoShape 3"/>
          <p:cNvSpPr>
            <a:spLocks noChangeAspect="1" noChangeArrowheads="1" noTextEdit="1"/>
          </p:cNvSpPr>
          <p:nvPr/>
        </p:nvSpPr>
        <p:spPr bwMode="auto">
          <a:xfrm>
            <a:off x="0" y="0"/>
            <a:ext cx="6075363"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1" name="Rectángulo 20"/>
          <p:cNvSpPr/>
          <p:nvPr/>
        </p:nvSpPr>
        <p:spPr>
          <a:xfrm>
            <a:off x="0" y="0"/>
            <a:ext cx="12192000" cy="215660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22" name="Imagen 21"/>
          <p:cNvPicPr>
            <a:picLocks noChangeAspect="1"/>
          </p:cNvPicPr>
          <p:nvPr/>
        </p:nvPicPr>
        <p:blipFill>
          <a:blip r:embed="rId3"/>
          <a:stretch>
            <a:fillRect/>
          </a:stretch>
        </p:blipFill>
        <p:spPr>
          <a:xfrm>
            <a:off x="3260929" y="407091"/>
            <a:ext cx="5417382" cy="1384003"/>
          </a:xfrm>
          <a:prstGeom prst="rect">
            <a:avLst/>
          </a:prstGeom>
        </p:spPr>
      </p:pic>
      <p:sp>
        <p:nvSpPr>
          <p:cNvPr id="28" name="TextBox 11">
            <a:extLst>
              <a:ext uri="{FF2B5EF4-FFF2-40B4-BE49-F238E27FC236}">
                <a16:creationId xmlns:a16="http://schemas.microsoft.com/office/drawing/2014/main" id="{28765A1A-E430-484C-9685-50871E6809BA}"/>
              </a:ext>
            </a:extLst>
          </p:cNvPr>
          <p:cNvSpPr txBox="1"/>
          <p:nvPr/>
        </p:nvSpPr>
        <p:spPr>
          <a:xfrm>
            <a:off x="2842077" y="2595743"/>
            <a:ext cx="6900438" cy="1077218"/>
          </a:xfrm>
          <a:prstGeom prst="rect">
            <a:avLst/>
          </a:prstGeom>
          <a:noFill/>
        </p:spPr>
        <p:txBody>
          <a:bodyPr wrap="square" rtlCol="0">
            <a:spAutoFit/>
          </a:bodyPr>
          <a:lstStyle/>
          <a:p>
            <a:pPr algn="ctr"/>
            <a:r>
              <a:rPr lang="en-US" altLang="ko-KR" sz="1600">
                <a:solidFill>
                  <a:schemeClr val="bg1"/>
                </a:solidFill>
                <a:cs typeface="Arial" panose="020B0604020202020204"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grpSp>
        <p:nvGrpSpPr>
          <p:cNvPr id="15" name="Grupo 14">
            <a:extLst>
              <a:ext uri="{FF2B5EF4-FFF2-40B4-BE49-F238E27FC236}">
                <a16:creationId xmlns:a16="http://schemas.microsoft.com/office/drawing/2014/main" id="{95D013F4-5515-5287-0A83-DF96D55B3184}"/>
              </a:ext>
            </a:extLst>
          </p:cNvPr>
          <p:cNvGrpSpPr/>
          <p:nvPr/>
        </p:nvGrpSpPr>
        <p:grpSpPr>
          <a:xfrm>
            <a:off x="176213" y="500063"/>
            <a:ext cx="3032124" cy="2187574"/>
            <a:chOff x="176213" y="500063"/>
            <a:chExt cx="3032124" cy="2187574"/>
          </a:xfrm>
        </p:grpSpPr>
        <p:sp>
          <p:nvSpPr>
            <p:cNvPr id="4" name="Freeform 5">
              <a:extLst>
                <a:ext uri="{FF2B5EF4-FFF2-40B4-BE49-F238E27FC236}">
                  <a16:creationId xmlns:a16="http://schemas.microsoft.com/office/drawing/2014/main" id="{42B04074-BA67-D56B-5D80-97278AF6C062}"/>
                </a:ext>
              </a:extLst>
            </p:cNvPr>
            <p:cNvSpPr/>
            <p:nvPr/>
          </p:nvSpPr>
          <p:spPr bwMode="auto">
            <a:xfrm>
              <a:off x="176213" y="500063"/>
              <a:ext cx="3032124" cy="2187574"/>
            </a:xfrm>
            <a:custGeom>
              <a:avLst/>
              <a:gdLst>
                <a:gd name="T0" fmla="*/ 802 w 806"/>
                <a:gd name="T1" fmla="*/ 251 h 580"/>
                <a:gd name="T2" fmla="*/ 745 w 806"/>
                <a:gd name="T3" fmla="*/ 363 h 580"/>
                <a:gd name="T4" fmla="*/ 592 w 806"/>
                <a:gd name="T5" fmla="*/ 462 h 580"/>
                <a:gd name="T6" fmla="*/ 574 w 806"/>
                <a:gd name="T7" fmla="*/ 492 h 580"/>
                <a:gd name="T8" fmla="*/ 530 w 806"/>
                <a:gd name="T9" fmla="*/ 556 h 580"/>
                <a:gd name="T10" fmla="*/ 395 w 806"/>
                <a:gd name="T11" fmla="*/ 560 h 580"/>
                <a:gd name="T12" fmla="*/ 275 w 806"/>
                <a:gd name="T13" fmla="*/ 486 h 580"/>
                <a:gd name="T14" fmla="*/ 88 w 806"/>
                <a:gd name="T15" fmla="*/ 382 h 580"/>
                <a:gd name="T16" fmla="*/ 24 w 806"/>
                <a:gd name="T17" fmla="*/ 216 h 580"/>
                <a:gd name="T18" fmla="*/ 118 w 806"/>
                <a:gd name="T19" fmla="*/ 157 h 580"/>
                <a:gd name="T20" fmla="*/ 189 w 806"/>
                <a:gd name="T21" fmla="*/ 132 h 580"/>
                <a:gd name="T22" fmla="*/ 356 w 806"/>
                <a:gd name="T23" fmla="*/ 27 h 580"/>
                <a:gd name="T24" fmla="*/ 494 w 806"/>
                <a:gd name="T25" fmla="*/ 26 h 580"/>
                <a:gd name="T26" fmla="*/ 757 w 806"/>
                <a:gd name="T27" fmla="*/ 168 h 580"/>
                <a:gd name="T28" fmla="*/ 802 w 806"/>
                <a:gd name="T29" fmla="*/ 25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5" h="580">
                  <a:moveTo>
                    <a:pt x="802" y="251"/>
                  </a:moveTo>
                  <a:cubicBezTo>
                    <a:pt x="806" y="299"/>
                    <a:pt x="783" y="335"/>
                    <a:pt x="745" y="363"/>
                  </a:cubicBezTo>
                  <a:cubicBezTo>
                    <a:pt x="696" y="400"/>
                    <a:pt x="644" y="430"/>
                    <a:pt x="592" y="462"/>
                  </a:cubicBezTo>
                  <a:cubicBezTo>
                    <a:pt x="581" y="469"/>
                    <a:pt x="574" y="477"/>
                    <a:pt x="574" y="492"/>
                  </a:cubicBezTo>
                  <a:cubicBezTo>
                    <a:pt x="573" y="522"/>
                    <a:pt x="557" y="543"/>
                    <a:pt x="530" y="556"/>
                  </a:cubicBezTo>
                  <a:cubicBezTo>
                    <a:pt x="486" y="577"/>
                    <a:pt x="441" y="580"/>
                    <a:pt x="395" y="560"/>
                  </a:cubicBezTo>
                  <a:cubicBezTo>
                    <a:pt x="352" y="540"/>
                    <a:pt x="315" y="510"/>
                    <a:pt x="275" y="486"/>
                  </a:cubicBezTo>
                  <a:cubicBezTo>
                    <a:pt x="213" y="450"/>
                    <a:pt x="153" y="412"/>
                    <a:pt x="88" y="382"/>
                  </a:cubicBezTo>
                  <a:cubicBezTo>
                    <a:pt x="29" y="355"/>
                    <a:pt x="0" y="276"/>
                    <a:pt x="24" y="216"/>
                  </a:cubicBezTo>
                  <a:cubicBezTo>
                    <a:pt x="41" y="175"/>
                    <a:pt x="77" y="158"/>
                    <a:pt x="118" y="157"/>
                  </a:cubicBezTo>
                  <a:cubicBezTo>
                    <a:pt x="146" y="157"/>
                    <a:pt x="167" y="148"/>
                    <a:pt x="189" y="132"/>
                  </a:cubicBezTo>
                  <a:cubicBezTo>
                    <a:pt x="242" y="93"/>
                    <a:pt x="298" y="59"/>
                    <a:pt x="356" y="27"/>
                  </a:cubicBezTo>
                  <a:cubicBezTo>
                    <a:pt x="402" y="2"/>
                    <a:pt x="447" y="0"/>
                    <a:pt x="494" y="26"/>
                  </a:cubicBezTo>
                  <a:cubicBezTo>
                    <a:pt x="581" y="75"/>
                    <a:pt x="669" y="122"/>
                    <a:pt x="757" y="168"/>
                  </a:cubicBezTo>
                  <a:cubicBezTo>
                    <a:pt x="790" y="186"/>
                    <a:pt x="806" y="212"/>
                    <a:pt x="802" y="25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 name="Freeform 6">
              <a:extLst>
                <a:ext uri="{FF2B5EF4-FFF2-40B4-BE49-F238E27FC236}">
                  <a16:creationId xmlns:a16="http://schemas.microsoft.com/office/drawing/2014/main" id="{D02F850C-8339-989C-4F95-CEC7B5760347}"/>
                </a:ext>
              </a:extLst>
            </p:cNvPr>
            <p:cNvSpPr/>
            <p:nvPr/>
          </p:nvSpPr>
          <p:spPr bwMode="auto">
            <a:xfrm>
              <a:off x="300038" y="555625"/>
              <a:ext cx="2863850" cy="1751012"/>
            </a:xfrm>
            <a:custGeom>
              <a:avLst/>
              <a:gdLst>
                <a:gd name="T0" fmla="*/ 423 w 761"/>
                <a:gd name="T1" fmla="*/ 462 h 464"/>
                <a:gd name="T2" fmla="*/ 334 w 761"/>
                <a:gd name="T3" fmla="*/ 431 h 464"/>
                <a:gd name="T4" fmla="*/ 214 w 761"/>
                <a:gd name="T5" fmla="*/ 356 h 464"/>
                <a:gd name="T6" fmla="*/ 64 w 761"/>
                <a:gd name="T7" fmla="*/ 282 h 464"/>
                <a:gd name="T8" fmla="*/ 18 w 761"/>
                <a:gd name="T9" fmla="*/ 248 h 464"/>
                <a:gd name="T10" fmla="*/ 21 w 761"/>
                <a:gd name="T11" fmla="*/ 184 h 464"/>
                <a:gd name="T12" fmla="*/ 105 w 761"/>
                <a:gd name="T13" fmla="*/ 155 h 464"/>
                <a:gd name="T14" fmla="*/ 149 w 761"/>
                <a:gd name="T15" fmla="*/ 141 h 464"/>
                <a:gd name="T16" fmla="*/ 332 w 761"/>
                <a:gd name="T17" fmla="*/ 24 h 464"/>
                <a:gd name="T18" fmla="*/ 457 w 761"/>
                <a:gd name="T19" fmla="*/ 25 h 464"/>
                <a:gd name="T20" fmla="*/ 722 w 761"/>
                <a:gd name="T21" fmla="*/ 168 h 464"/>
                <a:gd name="T22" fmla="*/ 732 w 761"/>
                <a:gd name="T23" fmla="*/ 236 h 464"/>
                <a:gd name="T24" fmla="*/ 667 w 761"/>
                <a:gd name="T25" fmla="*/ 283 h 464"/>
                <a:gd name="T26" fmla="*/ 540 w 761"/>
                <a:gd name="T27" fmla="*/ 362 h 464"/>
                <a:gd name="T28" fmla="*/ 525 w 761"/>
                <a:gd name="T29" fmla="*/ 393 h 464"/>
                <a:gd name="T30" fmla="*/ 504 w 761"/>
                <a:gd name="T31" fmla="*/ 439 h 464"/>
                <a:gd name="T32" fmla="*/ 423 w 761"/>
                <a:gd name="T33" fmla="*/ 462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1" h="463">
                  <a:moveTo>
                    <a:pt x="423" y="462"/>
                  </a:moveTo>
                  <a:cubicBezTo>
                    <a:pt x="391" y="464"/>
                    <a:pt x="362" y="448"/>
                    <a:pt x="334" y="431"/>
                  </a:cubicBezTo>
                  <a:cubicBezTo>
                    <a:pt x="294" y="407"/>
                    <a:pt x="256" y="379"/>
                    <a:pt x="214" y="356"/>
                  </a:cubicBezTo>
                  <a:cubicBezTo>
                    <a:pt x="165" y="329"/>
                    <a:pt x="115" y="305"/>
                    <a:pt x="64" y="282"/>
                  </a:cubicBezTo>
                  <a:cubicBezTo>
                    <a:pt x="46" y="274"/>
                    <a:pt x="30" y="264"/>
                    <a:pt x="18" y="248"/>
                  </a:cubicBezTo>
                  <a:cubicBezTo>
                    <a:pt x="0" y="226"/>
                    <a:pt x="1" y="204"/>
                    <a:pt x="21" y="184"/>
                  </a:cubicBezTo>
                  <a:cubicBezTo>
                    <a:pt x="44" y="161"/>
                    <a:pt x="74" y="153"/>
                    <a:pt x="105" y="155"/>
                  </a:cubicBezTo>
                  <a:cubicBezTo>
                    <a:pt x="122" y="156"/>
                    <a:pt x="136" y="151"/>
                    <a:pt x="149" y="141"/>
                  </a:cubicBezTo>
                  <a:cubicBezTo>
                    <a:pt x="207" y="97"/>
                    <a:pt x="269" y="59"/>
                    <a:pt x="332" y="24"/>
                  </a:cubicBezTo>
                  <a:cubicBezTo>
                    <a:pt x="374" y="1"/>
                    <a:pt x="414" y="0"/>
                    <a:pt x="457" y="25"/>
                  </a:cubicBezTo>
                  <a:cubicBezTo>
                    <a:pt x="545" y="74"/>
                    <a:pt x="634" y="121"/>
                    <a:pt x="722" y="168"/>
                  </a:cubicBezTo>
                  <a:cubicBezTo>
                    <a:pt x="758" y="188"/>
                    <a:pt x="761" y="207"/>
                    <a:pt x="732" y="236"/>
                  </a:cubicBezTo>
                  <a:cubicBezTo>
                    <a:pt x="712" y="255"/>
                    <a:pt x="689" y="268"/>
                    <a:pt x="667" y="283"/>
                  </a:cubicBezTo>
                  <a:cubicBezTo>
                    <a:pt x="625" y="309"/>
                    <a:pt x="583" y="336"/>
                    <a:pt x="540" y="362"/>
                  </a:cubicBezTo>
                  <a:cubicBezTo>
                    <a:pt x="528" y="370"/>
                    <a:pt x="522" y="378"/>
                    <a:pt x="525" y="393"/>
                  </a:cubicBezTo>
                  <a:cubicBezTo>
                    <a:pt x="529" y="413"/>
                    <a:pt x="520" y="428"/>
                    <a:pt x="504" y="439"/>
                  </a:cubicBezTo>
                  <a:cubicBezTo>
                    <a:pt x="481" y="456"/>
                    <a:pt x="454" y="462"/>
                    <a:pt x="423" y="462"/>
                  </a:cubicBezTo>
                  <a:close/>
                </a:path>
              </a:pathLst>
            </a:custGeom>
            <a:solidFill>
              <a:srgbClr val="FFE0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 name="Freeform 7">
              <a:extLst>
                <a:ext uri="{FF2B5EF4-FFF2-40B4-BE49-F238E27FC236}">
                  <a16:creationId xmlns:a16="http://schemas.microsoft.com/office/drawing/2014/main" id="{D36824CA-2D8D-0975-A5D1-1198932CD315}"/>
                </a:ext>
              </a:extLst>
            </p:cNvPr>
            <p:cNvSpPr/>
            <p:nvPr/>
          </p:nvSpPr>
          <p:spPr bwMode="auto">
            <a:xfrm>
              <a:off x="300038" y="1476375"/>
              <a:ext cx="2032000" cy="1128712"/>
            </a:xfrm>
            <a:custGeom>
              <a:avLst/>
              <a:gdLst>
                <a:gd name="T0" fmla="*/ 528 w 540"/>
                <a:gd name="T1" fmla="*/ 191 h 299"/>
                <a:gd name="T2" fmla="*/ 418 w 540"/>
                <a:gd name="T3" fmla="*/ 299 h 299"/>
                <a:gd name="T4" fmla="*/ 315 w 540"/>
                <a:gd name="T5" fmla="*/ 256 h 299"/>
                <a:gd name="T6" fmla="*/ 103 w 540"/>
                <a:gd name="T7" fmla="*/ 129 h 299"/>
                <a:gd name="T8" fmla="*/ 65 w 540"/>
                <a:gd name="T9" fmla="*/ 111 h 299"/>
                <a:gd name="T10" fmla="*/ 0 w 540"/>
                <a:gd name="T11" fmla="*/ 0 h 299"/>
                <a:gd name="T12" fmla="*/ 130 w 540"/>
                <a:gd name="T13" fmla="*/ 80 h 299"/>
                <a:gd name="T14" fmla="*/ 300 w 540"/>
                <a:gd name="T15" fmla="*/ 179 h 299"/>
                <a:gd name="T16" fmla="*/ 362 w 540"/>
                <a:gd name="T17" fmla="*/ 215 h 299"/>
                <a:gd name="T18" fmla="*/ 528 w 540"/>
                <a:gd name="T19" fmla="*/ 19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299">
                  <a:moveTo>
                    <a:pt x="528" y="191"/>
                  </a:moveTo>
                  <a:cubicBezTo>
                    <a:pt x="540" y="271"/>
                    <a:pt x="494" y="299"/>
                    <a:pt x="418" y="299"/>
                  </a:cubicBezTo>
                  <a:cubicBezTo>
                    <a:pt x="379" y="299"/>
                    <a:pt x="346" y="278"/>
                    <a:pt x="315" y="256"/>
                  </a:cubicBezTo>
                  <a:cubicBezTo>
                    <a:pt x="246" y="210"/>
                    <a:pt x="175" y="169"/>
                    <a:pt x="103" y="129"/>
                  </a:cubicBezTo>
                  <a:cubicBezTo>
                    <a:pt x="90" y="123"/>
                    <a:pt x="78" y="117"/>
                    <a:pt x="65" y="111"/>
                  </a:cubicBezTo>
                  <a:cubicBezTo>
                    <a:pt x="19" y="91"/>
                    <a:pt x="3" y="53"/>
                    <a:pt x="0" y="0"/>
                  </a:cubicBezTo>
                  <a:cubicBezTo>
                    <a:pt x="35" y="46"/>
                    <a:pt x="85" y="58"/>
                    <a:pt x="130" y="80"/>
                  </a:cubicBezTo>
                  <a:cubicBezTo>
                    <a:pt x="189" y="110"/>
                    <a:pt x="246" y="141"/>
                    <a:pt x="300" y="179"/>
                  </a:cubicBezTo>
                  <a:cubicBezTo>
                    <a:pt x="320" y="193"/>
                    <a:pt x="341" y="205"/>
                    <a:pt x="362" y="215"/>
                  </a:cubicBezTo>
                  <a:cubicBezTo>
                    <a:pt x="422" y="242"/>
                    <a:pt x="476" y="232"/>
                    <a:pt x="528" y="191"/>
                  </a:cubicBezTo>
                  <a:close/>
                </a:path>
              </a:pathLst>
            </a:custGeom>
            <a:solidFill>
              <a:srgbClr val="F8B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8">
              <a:extLst>
                <a:ext uri="{FF2B5EF4-FFF2-40B4-BE49-F238E27FC236}">
                  <a16:creationId xmlns:a16="http://schemas.microsoft.com/office/drawing/2014/main" id="{6BDED7BC-7DD3-8700-BC4E-D9AEA8C9C75C}"/>
                </a:ext>
              </a:extLst>
            </p:cNvPr>
            <p:cNvSpPr/>
            <p:nvPr/>
          </p:nvSpPr>
          <p:spPr bwMode="auto">
            <a:xfrm>
              <a:off x="2282825" y="1404938"/>
              <a:ext cx="868362" cy="822325"/>
            </a:xfrm>
            <a:custGeom>
              <a:avLst/>
              <a:gdLst>
                <a:gd name="T0" fmla="*/ 15 w 231"/>
                <a:gd name="T1" fmla="*/ 218 h 218"/>
                <a:gd name="T2" fmla="*/ 13 w 231"/>
                <a:gd name="T3" fmla="*/ 194 h 218"/>
                <a:gd name="T4" fmla="*/ 46 w 231"/>
                <a:gd name="T5" fmla="*/ 129 h 218"/>
                <a:gd name="T6" fmla="*/ 169 w 231"/>
                <a:gd name="T7" fmla="*/ 52 h 218"/>
                <a:gd name="T8" fmla="*/ 229 w 231"/>
                <a:gd name="T9" fmla="*/ 0 h 218"/>
                <a:gd name="T10" fmla="*/ 203 w 231"/>
                <a:gd name="T11" fmla="*/ 89 h 218"/>
                <a:gd name="T12" fmla="*/ 162 w 231"/>
                <a:gd name="T13" fmla="*/ 123 h 218"/>
                <a:gd name="T14" fmla="*/ 15 w 231"/>
                <a:gd name="T15" fmla="*/ 218 h 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1" h="218">
                  <a:moveTo>
                    <a:pt x="15" y="218"/>
                  </a:moveTo>
                  <a:cubicBezTo>
                    <a:pt x="14" y="208"/>
                    <a:pt x="15" y="200"/>
                    <a:pt x="13" y="194"/>
                  </a:cubicBezTo>
                  <a:cubicBezTo>
                    <a:pt x="0" y="160"/>
                    <a:pt x="19" y="144"/>
                    <a:pt x="46" y="129"/>
                  </a:cubicBezTo>
                  <a:cubicBezTo>
                    <a:pt x="88" y="105"/>
                    <a:pt x="128" y="78"/>
                    <a:pt x="169" y="52"/>
                  </a:cubicBezTo>
                  <a:cubicBezTo>
                    <a:pt x="191" y="38"/>
                    <a:pt x="211" y="23"/>
                    <a:pt x="229" y="0"/>
                  </a:cubicBezTo>
                  <a:cubicBezTo>
                    <a:pt x="231" y="35"/>
                    <a:pt x="226" y="64"/>
                    <a:pt x="203" y="89"/>
                  </a:cubicBezTo>
                  <a:cubicBezTo>
                    <a:pt x="191" y="102"/>
                    <a:pt x="177" y="113"/>
                    <a:pt x="162" y="123"/>
                  </a:cubicBezTo>
                  <a:cubicBezTo>
                    <a:pt x="114" y="155"/>
                    <a:pt x="65" y="186"/>
                    <a:pt x="15" y="218"/>
                  </a:cubicBezTo>
                  <a:close/>
                </a:path>
              </a:pathLst>
            </a:custGeom>
            <a:solidFill>
              <a:srgbClr val="F8B6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9">
              <a:extLst>
                <a:ext uri="{FF2B5EF4-FFF2-40B4-BE49-F238E27FC236}">
                  <a16:creationId xmlns:a16="http://schemas.microsoft.com/office/drawing/2014/main" id="{2654536F-EC01-38FB-06C2-A4E9034052D6}"/>
                </a:ext>
              </a:extLst>
            </p:cNvPr>
            <p:cNvSpPr/>
            <p:nvPr/>
          </p:nvSpPr>
          <p:spPr bwMode="auto">
            <a:xfrm>
              <a:off x="1082675" y="842963"/>
              <a:ext cx="1365250" cy="939800"/>
            </a:xfrm>
            <a:custGeom>
              <a:avLst/>
              <a:gdLst>
                <a:gd name="T0" fmla="*/ 184 w 363"/>
                <a:gd name="T1" fmla="*/ 0 h 249"/>
                <a:gd name="T2" fmla="*/ 229 w 363"/>
                <a:gd name="T3" fmla="*/ 11 h 249"/>
                <a:gd name="T4" fmla="*/ 313 w 363"/>
                <a:gd name="T5" fmla="*/ 57 h 249"/>
                <a:gd name="T6" fmla="*/ 333 w 363"/>
                <a:gd name="T7" fmla="*/ 96 h 249"/>
                <a:gd name="T8" fmla="*/ 344 w 363"/>
                <a:gd name="T9" fmla="*/ 119 h 249"/>
                <a:gd name="T10" fmla="*/ 342 w 363"/>
                <a:gd name="T11" fmla="*/ 161 h 249"/>
                <a:gd name="T12" fmla="*/ 324 w 363"/>
                <a:gd name="T13" fmla="*/ 186 h 249"/>
                <a:gd name="T14" fmla="*/ 284 w 363"/>
                <a:gd name="T15" fmla="*/ 212 h 249"/>
                <a:gd name="T16" fmla="*/ 211 w 363"/>
                <a:gd name="T17" fmla="*/ 228 h 249"/>
                <a:gd name="T18" fmla="*/ 129 w 363"/>
                <a:gd name="T19" fmla="*/ 226 h 249"/>
                <a:gd name="T20" fmla="*/ 53 w 363"/>
                <a:gd name="T21" fmla="*/ 194 h 249"/>
                <a:gd name="T22" fmla="*/ 25 w 363"/>
                <a:gd name="T23" fmla="*/ 156 h 249"/>
                <a:gd name="T24" fmla="*/ 18 w 363"/>
                <a:gd name="T25" fmla="*/ 141 h 249"/>
                <a:gd name="T26" fmla="*/ 19 w 363"/>
                <a:gd name="T27" fmla="*/ 94 h 249"/>
                <a:gd name="T28" fmla="*/ 50 w 363"/>
                <a:gd name="T29" fmla="*/ 66 h 249"/>
                <a:gd name="T30" fmla="*/ 184 w 363"/>
                <a:gd name="T31"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3" h="249">
                  <a:moveTo>
                    <a:pt x="184" y="0"/>
                  </a:moveTo>
                  <a:cubicBezTo>
                    <a:pt x="200" y="0"/>
                    <a:pt x="215" y="5"/>
                    <a:pt x="229" y="11"/>
                  </a:cubicBezTo>
                  <a:cubicBezTo>
                    <a:pt x="258" y="23"/>
                    <a:pt x="286" y="40"/>
                    <a:pt x="313" y="57"/>
                  </a:cubicBezTo>
                  <a:cubicBezTo>
                    <a:pt x="328" y="66"/>
                    <a:pt x="336" y="78"/>
                    <a:pt x="333" y="96"/>
                  </a:cubicBezTo>
                  <a:cubicBezTo>
                    <a:pt x="331" y="107"/>
                    <a:pt x="335" y="113"/>
                    <a:pt x="344" y="119"/>
                  </a:cubicBezTo>
                  <a:cubicBezTo>
                    <a:pt x="363" y="132"/>
                    <a:pt x="362" y="150"/>
                    <a:pt x="342" y="161"/>
                  </a:cubicBezTo>
                  <a:cubicBezTo>
                    <a:pt x="331" y="167"/>
                    <a:pt x="326" y="174"/>
                    <a:pt x="324" y="186"/>
                  </a:cubicBezTo>
                  <a:cubicBezTo>
                    <a:pt x="321" y="206"/>
                    <a:pt x="305" y="217"/>
                    <a:pt x="284" y="212"/>
                  </a:cubicBezTo>
                  <a:cubicBezTo>
                    <a:pt x="256" y="205"/>
                    <a:pt x="234" y="213"/>
                    <a:pt x="211" y="228"/>
                  </a:cubicBezTo>
                  <a:cubicBezTo>
                    <a:pt x="180" y="249"/>
                    <a:pt x="159" y="249"/>
                    <a:pt x="129" y="226"/>
                  </a:cubicBezTo>
                  <a:cubicBezTo>
                    <a:pt x="106" y="208"/>
                    <a:pt x="82" y="197"/>
                    <a:pt x="53" y="194"/>
                  </a:cubicBezTo>
                  <a:cubicBezTo>
                    <a:pt x="29" y="193"/>
                    <a:pt x="20" y="179"/>
                    <a:pt x="25" y="156"/>
                  </a:cubicBezTo>
                  <a:cubicBezTo>
                    <a:pt x="27" y="148"/>
                    <a:pt x="23" y="145"/>
                    <a:pt x="18" y="141"/>
                  </a:cubicBezTo>
                  <a:cubicBezTo>
                    <a:pt x="1" y="126"/>
                    <a:pt x="0" y="107"/>
                    <a:pt x="19" y="94"/>
                  </a:cubicBezTo>
                  <a:cubicBezTo>
                    <a:pt x="31" y="86"/>
                    <a:pt x="39" y="74"/>
                    <a:pt x="50" y="66"/>
                  </a:cubicBezTo>
                  <a:cubicBezTo>
                    <a:pt x="89" y="33"/>
                    <a:pt x="133" y="10"/>
                    <a:pt x="18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10">
              <a:extLst>
                <a:ext uri="{FF2B5EF4-FFF2-40B4-BE49-F238E27FC236}">
                  <a16:creationId xmlns:a16="http://schemas.microsoft.com/office/drawing/2014/main" id="{29529339-07DC-D598-670E-62E461DAE5FE}"/>
                </a:ext>
              </a:extLst>
            </p:cNvPr>
            <p:cNvSpPr/>
            <p:nvPr/>
          </p:nvSpPr>
          <p:spPr bwMode="auto">
            <a:xfrm>
              <a:off x="1285875" y="876300"/>
              <a:ext cx="1000125" cy="574675"/>
            </a:xfrm>
            <a:custGeom>
              <a:avLst/>
              <a:gdLst>
                <a:gd name="T0" fmla="*/ 3 w 266"/>
                <a:gd name="T1" fmla="*/ 65 h 152"/>
                <a:gd name="T2" fmla="*/ 115 w 266"/>
                <a:gd name="T3" fmla="*/ 6 h 152"/>
                <a:gd name="T4" fmla="*/ 169 w 266"/>
                <a:gd name="T5" fmla="*/ 12 h 152"/>
                <a:gd name="T6" fmla="*/ 251 w 266"/>
                <a:gd name="T7" fmla="*/ 56 h 152"/>
                <a:gd name="T8" fmla="*/ 266 w 266"/>
                <a:gd name="T9" fmla="*/ 76 h 152"/>
                <a:gd name="T10" fmla="*/ 150 w 266"/>
                <a:gd name="T11" fmla="*/ 148 h 152"/>
                <a:gd name="T12" fmla="*/ 107 w 266"/>
                <a:gd name="T13" fmla="*/ 144 h 152"/>
                <a:gd name="T14" fmla="*/ 11 w 266"/>
                <a:gd name="T15" fmla="*/ 92 h 152"/>
                <a:gd name="T16" fmla="*/ 1 w 266"/>
                <a:gd name="T17" fmla="*/ 80 h 152"/>
                <a:gd name="T18" fmla="*/ 3 w 266"/>
                <a:gd name="T19" fmla="*/ 6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152">
                  <a:moveTo>
                    <a:pt x="3" y="65"/>
                  </a:moveTo>
                  <a:cubicBezTo>
                    <a:pt x="36" y="38"/>
                    <a:pt x="74" y="19"/>
                    <a:pt x="115" y="6"/>
                  </a:cubicBezTo>
                  <a:cubicBezTo>
                    <a:pt x="133" y="0"/>
                    <a:pt x="151" y="4"/>
                    <a:pt x="169" y="12"/>
                  </a:cubicBezTo>
                  <a:cubicBezTo>
                    <a:pt x="198" y="24"/>
                    <a:pt x="225" y="40"/>
                    <a:pt x="251" y="56"/>
                  </a:cubicBezTo>
                  <a:cubicBezTo>
                    <a:pt x="259" y="61"/>
                    <a:pt x="264" y="68"/>
                    <a:pt x="266" y="76"/>
                  </a:cubicBezTo>
                  <a:cubicBezTo>
                    <a:pt x="236" y="115"/>
                    <a:pt x="196" y="136"/>
                    <a:pt x="150" y="148"/>
                  </a:cubicBezTo>
                  <a:cubicBezTo>
                    <a:pt x="136" y="152"/>
                    <a:pt x="121" y="149"/>
                    <a:pt x="107" y="144"/>
                  </a:cubicBezTo>
                  <a:cubicBezTo>
                    <a:pt x="73" y="130"/>
                    <a:pt x="41" y="114"/>
                    <a:pt x="11" y="92"/>
                  </a:cubicBezTo>
                  <a:cubicBezTo>
                    <a:pt x="7" y="89"/>
                    <a:pt x="3" y="85"/>
                    <a:pt x="1" y="80"/>
                  </a:cubicBezTo>
                  <a:cubicBezTo>
                    <a:pt x="1" y="75"/>
                    <a:pt x="0" y="70"/>
                    <a:pt x="3" y="65"/>
                  </a:cubicBezTo>
                  <a:close/>
                </a:path>
              </a:pathLst>
            </a:custGeom>
            <a:solidFill>
              <a:srgbClr val="FFE6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11">
              <a:extLst>
                <a:ext uri="{FF2B5EF4-FFF2-40B4-BE49-F238E27FC236}">
                  <a16:creationId xmlns:a16="http://schemas.microsoft.com/office/drawing/2014/main" id="{E36470B2-0C72-6431-4B6C-CE92E5781839}"/>
                </a:ext>
              </a:extLst>
            </p:cNvPr>
            <p:cNvSpPr/>
            <p:nvPr/>
          </p:nvSpPr>
          <p:spPr bwMode="auto">
            <a:xfrm>
              <a:off x="1138238" y="1196975"/>
              <a:ext cx="1243012" cy="536575"/>
            </a:xfrm>
            <a:custGeom>
              <a:avLst/>
              <a:gdLst>
                <a:gd name="T0" fmla="*/ 310 w 330"/>
                <a:gd name="T1" fmla="*/ 28 h 142"/>
                <a:gd name="T2" fmla="*/ 329 w 330"/>
                <a:gd name="T3" fmla="*/ 45 h 142"/>
                <a:gd name="T4" fmla="*/ 314 w 330"/>
                <a:gd name="T5" fmla="*/ 61 h 142"/>
                <a:gd name="T6" fmla="*/ 298 w 330"/>
                <a:gd name="T7" fmla="*/ 85 h 142"/>
                <a:gd name="T8" fmla="*/ 267 w 330"/>
                <a:gd name="T9" fmla="*/ 106 h 142"/>
                <a:gd name="T10" fmla="*/ 190 w 330"/>
                <a:gd name="T11" fmla="*/ 124 h 142"/>
                <a:gd name="T12" fmla="*/ 119 w 330"/>
                <a:gd name="T13" fmla="*/ 121 h 142"/>
                <a:gd name="T14" fmla="*/ 43 w 330"/>
                <a:gd name="T15" fmla="*/ 90 h 142"/>
                <a:gd name="T16" fmla="*/ 23 w 330"/>
                <a:gd name="T17" fmla="*/ 61 h 142"/>
                <a:gd name="T18" fmla="*/ 12 w 330"/>
                <a:gd name="T19" fmla="*/ 39 h 142"/>
                <a:gd name="T20" fmla="*/ 4 w 330"/>
                <a:gd name="T21" fmla="*/ 19 h 142"/>
                <a:gd name="T22" fmla="*/ 25 w 330"/>
                <a:gd name="T23" fmla="*/ 1 h 142"/>
                <a:gd name="T24" fmla="*/ 31 w 330"/>
                <a:gd name="T25" fmla="*/ 11 h 142"/>
                <a:gd name="T26" fmla="*/ 145 w 330"/>
                <a:gd name="T27" fmla="*/ 83 h 142"/>
                <a:gd name="T28" fmla="*/ 191 w 330"/>
                <a:gd name="T29" fmla="*/ 86 h 142"/>
                <a:gd name="T30" fmla="*/ 257 w 330"/>
                <a:gd name="T31" fmla="*/ 63 h 142"/>
                <a:gd name="T32" fmla="*/ 310 w 330"/>
                <a:gd name="T33" fmla="*/ 2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142">
                  <a:moveTo>
                    <a:pt x="310" y="28"/>
                  </a:moveTo>
                  <a:cubicBezTo>
                    <a:pt x="319" y="30"/>
                    <a:pt x="328" y="35"/>
                    <a:pt x="329" y="45"/>
                  </a:cubicBezTo>
                  <a:cubicBezTo>
                    <a:pt x="330" y="55"/>
                    <a:pt x="321" y="58"/>
                    <a:pt x="314" y="61"/>
                  </a:cubicBezTo>
                  <a:cubicBezTo>
                    <a:pt x="304" y="66"/>
                    <a:pt x="300" y="75"/>
                    <a:pt x="298" y="85"/>
                  </a:cubicBezTo>
                  <a:cubicBezTo>
                    <a:pt x="296" y="104"/>
                    <a:pt x="283" y="111"/>
                    <a:pt x="267" y="106"/>
                  </a:cubicBezTo>
                  <a:cubicBezTo>
                    <a:pt x="238" y="99"/>
                    <a:pt x="214" y="109"/>
                    <a:pt x="190" y="124"/>
                  </a:cubicBezTo>
                  <a:cubicBezTo>
                    <a:pt x="162" y="142"/>
                    <a:pt x="146" y="142"/>
                    <a:pt x="119" y="121"/>
                  </a:cubicBezTo>
                  <a:cubicBezTo>
                    <a:pt x="97" y="104"/>
                    <a:pt x="73" y="91"/>
                    <a:pt x="43" y="90"/>
                  </a:cubicBezTo>
                  <a:cubicBezTo>
                    <a:pt x="25" y="90"/>
                    <a:pt x="18" y="79"/>
                    <a:pt x="23" y="61"/>
                  </a:cubicBezTo>
                  <a:cubicBezTo>
                    <a:pt x="27" y="48"/>
                    <a:pt x="19" y="44"/>
                    <a:pt x="12" y="39"/>
                  </a:cubicBezTo>
                  <a:cubicBezTo>
                    <a:pt x="5" y="34"/>
                    <a:pt x="0" y="28"/>
                    <a:pt x="4" y="19"/>
                  </a:cubicBezTo>
                  <a:cubicBezTo>
                    <a:pt x="8" y="9"/>
                    <a:pt x="16" y="3"/>
                    <a:pt x="25" y="1"/>
                  </a:cubicBezTo>
                  <a:cubicBezTo>
                    <a:pt x="32" y="0"/>
                    <a:pt x="29" y="7"/>
                    <a:pt x="31" y="11"/>
                  </a:cubicBezTo>
                  <a:cubicBezTo>
                    <a:pt x="58" y="52"/>
                    <a:pt x="99" y="71"/>
                    <a:pt x="145" y="83"/>
                  </a:cubicBezTo>
                  <a:cubicBezTo>
                    <a:pt x="160" y="87"/>
                    <a:pt x="175" y="86"/>
                    <a:pt x="191" y="86"/>
                  </a:cubicBezTo>
                  <a:cubicBezTo>
                    <a:pt x="216" y="89"/>
                    <a:pt x="237" y="75"/>
                    <a:pt x="257" y="63"/>
                  </a:cubicBezTo>
                  <a:cubicBezTo>
                    <a:pt x="276" y="53"/>
                    <a:pt x="291" y="38"/>
                    <a:pt x="310" y="28"/>
                  </a:cubicBezTo>
                  <a:close/>
                </a:path>
              </a:pathLst>
            </a:custGeom>
            <a:solidFill>
              <a:srgbClr val="FFE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12">
              <a:extLst>
                <a:ext uri="{FF2B5EF4-FFF2-40B4-BE49-F238E27FC236}">
                  <a16:creationId xmlns:a16="http://schemas.microsoft.com/office/drawing/2014/main" id="{1D868C12-4BFB-87DD-4E46-16ED5CC22D27}"/>
                </a:ext>
              </a:extLst>
            </p:cNvPr>
            <p:cNvSpPr/>
            <p:nvPr/>
          </p:nvSpPr>
          <p:spPr bwMode="auto">
            <a:xfrm>
              <a:off x="1274763" y="1163638"/>
              <a:ext cx="1011237" cy="388937"/>
            </a:xfrm>
            <a:custGeom>
              <a:avLst/>
              <a:gdLst>
                <a:gd name="T0" fmla="*/ 158 w 269"/>
                <a:gd name="T1" fmla="*/ 100 h 103"/>
                <a:gd name="T2" fmla="*/ 106 w 269"/>
                <a:gd name="T3" fmla="*/ 97 h 103"/>
                <a:gd name="T4" fmla="*/ 24 w 269"/>
                <a:gd name="T5" fmla="*/ 52 h 103"/>
                <a:gd name="T6" fmla="*/ 6 w 269"/>
                <a:gd name="T7" fmla="*/ 5 h 103"/>
                <a:gd name="T8" fmla="*/ 97 w 269"/>
                <a:gd name="T9" fmla="*/ 58 h 103"/>
                <a:gd name="T10" fmla="*/ 216 w 269"/>
                <a:gd name="T11" fmla="*/ 41 h 103"/>
                <a:gd name="T12" fmla="*/ 269 w 269"/>
                <a:gd name="T13" fmla="*/ 0 h 103"/>
                <a:gd name="T14" fmla="*/ 269 w 269"/>
                <a:gd name="T15" fmla="*/ 21 h 103"/>
                <a:gd name="T16" fmla="*/ 250 w 269"/>
                <a:gd name="T17" fmla="*/ 51 h 103"/>
                <a:gd name="T18" fmla="*/ 158 w 269"/>
                <a:gd name="T19"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9" h="103">
                  <a:moveTo>
                    <a:pt x="158" y="100"/>
                  </a:moveTo>
                  <a:cubicBezTo>
                    <a:pt x="141" y="100"/>
                    <a:pt x="123" y="103"/>
                    <a:pt x="106" y="97"/>
                  </a:cubicBezTo>
                  <a:cubicBezTo>
                    <a:pt x="77" y="84"/>
                    <a:pt x="50" y="70"/>
                    <a:pt x="24" y="52"/>
                  </a:cubicBezTo>
                  <a:cubicBezTo>
                    <a:pt x="1" y="36"/>
                    <a:pt x="0" y="34"/>
                    <a:pt x="6" y="5"/>
                  </a:cubicBezTo>
                  <a:cubicBezTo>
                    <a:pt x="34" y="27"/>
                    <a:pt x="65" y="42"/>
                    <a:pt x="97" y="58"/>
                  </a:cubicBezTo>
                  <a:cubicBezTo>
                    <a:pt x="140" y="80"/>
                    <a:pt x="178" y="62"/>
                    <a:pt x="216" y="41"/>
                  </a:cubicBezTo>
                  <a:cubicBezTo>
                    <a:pt x="236" y="30"/>
                    <a:pt x="249" y="11"/>
                    <a:pt x="269" y="0"/>
                  </a:cubicBezTo>
                  <a:cubicBezTo>
                    <a:pt x="269" y="7"/>
                    <a:pt x="269" y="14"/>
                    <a:pt x="269" y="21"/>
                  </a:cubicBezTo>
                  <a:cubicBezTo>
                    <a:pt x="269" y="34"/>
                    <a:pt x="261" y="43"/>
                    <a:pt x="250" y="51"/>
                  </a:cubicBezTo>
                  <a:cubicBezTo>
                    <a:pt x="222" y="73"/>
                    <a:pt x="192" y="90"/>
                    <a:pt x="158" y="100"/>
                  </a:cubicBezTo>
                  <a:close/>
                </a:path>
              </a:pathLst>
            </a:custGeom>
            <a:solidFill>
              <a:srgbClr val="FCC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13">
              <a:extLst>
                <a:ext uri="{FF2B5EF4-FFF2-40B4-BE49-F238E27FC236}">
                  <a16:creationId xmlns:a16="http://schemas.microsoft.com/office/drawing/2014/main" id="{52259F78-AE86-A127-B342-D9119521C1BE}"/>
                </a:ext>
              </a:extLst>
            </p:cNvPr>
            <p:cNvSpPr/>
            <p:nvPr/>
          </p:nvSpPr>
          <p:spPr bwMode="auto">
            <a:xfrm>
              <a:off x="1255713" y="1122363"/>
              <a:ext cx="417512" cy="406400"/>
            </a:xfrm>
            <a:custGeom>
              <a:avLst/>
              <a:gdLst>
                <a:gd name="T0" fmla="*/ 11 w 111"/>
                <a:gd name="T1" fmla="*/ 16 h 108"/>
                <a:gd name="T2" fmla="*/ 36 w 111"/>
                <a:gd name="T3" fmla="*/ 62 h 108"/>
                <a:gd name="T4" fmla="*/ 95 w 111"/>
                <a:gd name="T5" fmla="*/ 96 h 108"/>
                <a:gd name="T6" fmla="*/ 111 w 111"/>
                <a:gd name="T7" fmla="*/ 108 h 108"/>
                <a:gd name="T8" fmla="*/ 6 w 111"/>
                <a:gd name="T9" fmla="*/ 51 h 108"/>
                <a:gd name="T10" fmla="*/ 0 w 111"/>
                <a:gd name="T11" fmla="*/ 31 h 108"/>
                <a:gd name="T12" fmla="*/ 7 w 111"/>
                <a:gd name="T13" fmla="*/ 26 h 108"/>
                <a:gd name="T14" fmla="*/ 11 w 111"/>
                <a:gd name="T15" fmla="*/ 0 h 108"/>
                <a:gd name="T16" fmla="*/ 11 w 111"/>
                <a:gd name="T17" fmla="*/ 1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08">
                  <a:moveTo>
                    <a:pt x="11" y="16"/>
                  </a:moveTo>
                  <a:cubicBezTo>
                    <a:pt x="6" y="38"/>
                    <a:pt x="17" y="52"/>
                    <a:pt x="36" y="62"/>
                  </a:cubicBezTo>
                  <a:cubicBezTo>
                    <a:pt x="56" y="73"/>
                    <a:pt x="76" y="85"/>
                    <a:pt x="95" y="96"/>
                  </a:cubicBezTo>
                  <a:cubicBezTo>
                    <a:pt x="101" y="99"/>
                    <a:pt x="108" y="100"/>
                    <a:pt x="111" y="108"/>
                  </a:cubicBezTo>
                  <a:cubicBezTo>
                    <a:pt x="70" y="100"/>
                    <a:pt x="37" y="76"/>
                    <a:pt x="6" y="51"/>
                  </a:cubicBezTo>
                  <a:cubicBezTo>
                    <a:pt x="1" y="47"/>
                    <a:pt x="0" y="39"/>
                    <a:pt x="0" y="31"/>
                  </a:cubicBezTo>
                  <a:cubicBezTo>
                    <a:pt x="6" y="36"/>
                    <a:pt x="7" y="32"/>
                    <a:pt x="7" y="26"/>
                  </a:cubicBezTo>
                  <a:cubicBezTo>
                    <a:pt x="8" y="18"/>
                    <a:pt x="3" y="8"/>
                    <a:pt x="11" y="0"/>
                  </a:cubicBezTo>
                  <a:cubicBezTo>
                    <a:pt x="11" y="5"/>
                    <a:pt x="11" y="10"/>
                    <a:pt x="11"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4">
              <a:extLst>
                <a:ext uri="{FF2B5EF4-FFF2-40B4-BE49-F238E27FC236}">
                  <a16:creationId xmlns:a16="http://schemas.microsoft.com/office/drawing/2014/main" id="{C3ED50A0-1C8D-0A27-D3D3-8B69CFC94FE0}"/>
                </a:ext>
              </a:extLst>
            </p:cNvPr>
            <p:cNvSpPr/>
            <p:nvPr/>
          </p:nvSpPr>
          <p:spPr bwMode="auto">
            <a:xfrm>
              <a:off x="1868488" y="1243013"/>
              <a:ext cx="436562" cy="298450"/>
            </a:xfrm>
            <a:custGeom>
              <a:avLst/>
              <a:gdLst>
                <a:gd name="T0" fmla="*/ 0 w 116"/>
                <a:gd name="T1" fmla="*/ 79 h 79"/>
                <a:gd name="T2" fmla="*/ 88 w 116"/>
                <a:gd name="T3" fmla="*/ 28 h 79"/>
                <a:gd name="T4" fmla="*/ 111 w 116"/>
                <a:gd name="T5" fmla="*/ 0 h 79"/>
                <a:gd name="T6" fmla="*/ 116 w 116"/>
                <a:gd name="T7" fmla="*/ 16 h 79"/>
                <a:gd name="T8" fmla="*/ 0 w 116"/>
                <a:gd name="T9" fmla="*/ 79 h 79"/>
              </a:gdLst>
              <a:ahLst/>
              <a:cxnLst>
                <a:cxn ang="0">
                  <a:pos x="T0" y="T1"/>
                </a:cxn>
                <a:cxn ang="0">
                  <a:pos x="T2" y="T3"/>
                </a:cxn>
                <a:cxn ang="0">
                  <a:pos x="T4" y="T5"/>
                </a:cxn>
                <a:cxn ang="0">
                  <a:pos x="T6" y="T7"/>
                </a:cxn>
                <a:cxn ang="0">
                  <a:pos x="T8" y="T9"/>
                </a:cxn>
              </a:cxnLst>
              <a:rect l="0" t="0" r="r" b="b"/>
              <a:pathLst>
                <a:path w="115" h="79">
                  <a:moveTo>
                    <a:pt x="0" y="79"/>
                  </a:moveTo>
                  <a:cubicBezTo>
                    <a:pt x="29" y="61"/>
                    <a:pt x="62" y="50"/>
                    <a:pt x="88" y="28"/>
                  </a:cubicBezTo>
                  <a:cubicBezTo>
                    <a:pt x="98" y="20"/>
                    <a:pt x="107" y="12"/>
                    <a:pt x="111" y="0"/>
                  </a:cubicBezTo>
                  <a:cubicBezTo>
                    <a:pt x="112" y="5"/>
                    <a:pt x="112" y="11"/>
                    <a:pt x="116" y="16"/>
                  </a:cubicBezTo>
                  <a:cubicBezTo>
                    <a:pt x="83" y="48"/>
                    <a:pt x="48" y="75"/>
                    <a:pt x="0" y="7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35" name="Grupo 34">
            <a:extLst>
              <a:ext uri="{FF2B5EF4-FFF2-40B4-BE49-F238E27FC236}">
                <a16:creationId xmlns:a16="http://schemas.microsoft.com/office/drawing/2014/main" id="{568FB26F-EA0F-795C-55D4-816CA3ACFDBC}"/>
              </a:ext>
            </a:extLst>
          </p:cNvPr>
          <p:cNvGrpSpPr/>
          <p:nvPr/>
        </p:nvGrpSpPr>
        <p:grpSpPr>
          <a:xfrm>
            <a:off x="9105900" y="436563"/>
            <a:ext cx="3033713" cy="2185988"/>
            <a:chOff x="9105900" y="436563"/>
            <a:chExt cx="3033713" cy="2185988"/>
          </a:xfrm>
        </p:grpSpPr>
        <p:sp>
          <p:nvSpPr>
            <p:cNvPr id="18" name="Freeform 18">
              <a:extLst>
                <a:ext uri="{FF2B5EF4-FFF2-40B4-BE49-F238E27FC236}">
                  <a16:creationId xmlns:a16="http://schemas.microsoft.com/office/drawing/2014/main" id="{A6118CF6-B2D4-5E68-A2FB-76A53DBD364B}"/>
                </a:ext>
              </a:extLst>
            </p:cNvPr>
            <p:cNvSpPr/>
            <p:nvPr/>
          </p:nvSpPr>
          <p:spPr bwMode="auto">
            <a:xfrm>
              <a:off x="9105900" y="436563"/>
              <a:ext cx="3033713" cy="2185988"/>
            </a:xfrm>
            <a:custGeom>
              <a:avLst/>
              <a:gdLst>
                <a:gd name="T0" fmla="*/ 802 w 806"/>
                <a:gd name="T1" fmla="*/ 251 h 580"/>
                <a:gd name="T2" fmla="*/ 745 w 806"/>
                <a:gd name="T3" fmla="*/ 363 h 580"/>
                <a:gd name="T4" fmla="*/ 592 w 806"/>
                <a:gd name="T5" fmla="*/ 462 h 580"/>
                <a:gd name="T6" fmla="*/ 574 w 806"/>
                <a:gd name="T7" fmla="*/ 492 h 580"/>
                <a:gd name="T8" fmla="*/ 530 w 806"/>
                <a:gd name="T9" fmla="*/ 556 h 580"/>
                <a:gd name="T10" fmla="*/ 395 w 806"/>
                <a:gd name="T11" fmla="*/ 560 h 580"/>
                <a:gd name="T12" fmla="*/ 275 w 806"/>
                <a:gd name="T13" fmla="*/ 486 h 580"/>
                <a:gd name="T14" fmla="*/ 88 w 806"/>
                <a:gd name="T15" fmla="*/ 382 h 580"/>
                <a:gd name="T16" fmla="*/ 24 w 806"/>
                <a:gd name="T17" fmla="*/ 216 h 580"/>
                <a:gd name="T18" fmla="*/ 118 w 806"/>
                <a:gd name="T19" fmla="*/ 157 h 580"/>
                <a:gd name="T20" fmla="*/ 189 w 806"/>
                <a:gd name="T21" fmla="*/ 132 h 580"/>
                <a:gd name="T22" fmla="*/ 356 w 806"/>
                <a:gd name="T23" fmla="*/ 27 h 580"/>
                <a:gd name="T24" fmla="*/ 494 w 806"/>
                <a:gd name="T25" fmla="*/ 26 h 580"/>
                <a:gd name="T26" fmla="*/ 757 w 806"/>
                <a:gd name="T27" fmla="*/ 168 h 580"/>
                <a:gd name="T28" fmla="*/ 802 w 806"/>
                <a:gd name="T29" fmla="*/ 25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5" h="580">
                  <a:moveTo>
                    <a:pt x="802" y="251"/>
                  </a:moveTo>
                  <a:cubicBezTo>
                    <a:pt x="806" y="299"/>
                    <a:pt x="783" y="335"/>
                    <a:pt x="745" y="363"/>
                  </a:cubicBezTo>
                  <a:cubicBezTo>
                    <a:pt x="696" y="400"/>
                    <a:pt x="644" y="430"/>
                    <a:pt x="592" y="462"/>
                  </a:cubicBezTo>
                  <a:cubicBezTo>
                    <a:pt x="581" y="469"/>
                    <a:pt x="574" y="477"/>
                    <a:pt x="574" y="492"/>
                  </a:cubicBezTo>
                  <a:cubicBezTo>
                    <a:pt x="573" y="522"/>
                    <a:pt x="557" y="543"/>
                    <a:pt x="530" y="556"/>
                  </a:cubicBezTo>
                  <a:cubicBezTo>
                    <a:pt x="486" y="577"/>
                    <a:pt x="441" y="580"/>
                    <a:pt x="395" y="560"/>
                  </a:cubicBezTo>
                  <a:cubicBezTo>
                    <a:pt x="352" y="540"/>
                    <a:pt x="315" y="510"/>
                    <a:pt x="275" y="486"/>
                  </a:cubicBezTo>
                  <a:cubicBezTo>
                    <a:pt x="213" y="450"/>
                    <a:pt x="153" y="412"/>
                    <a:pt x="88" y="382"/>
                  </a:cubicBezTo>
                  <a:cubicBezTo>
                    <a:pt x="29" y="355"/>
                    <a:pt x="0" y="276"/>
                    <a:pt x="24" y="216"/>
                  </a:cubicBezTo>
                  <a:cubicBezTo>
                    <a:pt x="41" y="175"/>
                    <a:pt x="77" y="158"/>
                    <a:pt x="118" y="157"/>
                  </a:cubicBezTo>
                  <a:cubicBezTo>
                    <a:pt x="146" y="157"/>
                    <a:pt x="167" y="148"/>
                    <a:pt x="189" y="132"/>
                  </a:cubicBezTo>
                  <a:cubicBezTo>
                    <a:pt x="242" y="93"/>
                    <a:pt x="298" y="59"/>
                    <a:pt x="356" y="27"/>
                  </a:cubicBezTo>
                  <a:cubicBezTo>
                    <a:pt x="402" y="2"/>
                    <a:pt x="447" y="0"/>
                    <a:pt x="494" y="26"/>
                  </a:cubicBezTo>
                  <a:cubicBezTo>
                    <a:pt x="581" y="75"/>
                    <a:pt x="669" y="122"/>
                    <a:pt x="757" y="168"/>
                  </a:cubicBezTo>
                  <a:cubicBezTo>
                    <a:pt x="790" y="186"/>
                    <a:pt x="806" y="212"/>
                    <a:pt x="802" y="25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9">
              <a:extLst>
                <a:ext uri="{FF2B5EF4-FFF2-40B4-BE49-F238E27FC236}">
                  <a16:creationId xmlns:a16="http://schemas.microsoft.com/office/drawing/2014/main" id="{D4850247-9FBB-80F0-3AFF-B2804CB4FC60}"/>
                </a:ext>
              </a:extLst>
            </p:cNvPr>
            <p:cNvSpPr/>
            <p:nvPr/>
          </p:nvSpPr>
          <p:spPr bwMode="auto">
            <a:xfrm>
              <a:off x="9229725" y="492126"/>
              <a:ext cx="2865438" cy="1749425"/>
            </a:xfrm>
            <a:custGeom>
              <a:avLst/>
              <a:gdLst>
                <a:gd name="T0" fmla="*/ 423 w 761"/>
                <a:gd name="T1" fmla="*/ 462 h 464"/>
                <a:gd name="T2" fmla="*/ 334 w 761"/>
                <a:gd name="T3" fmla="*/ 431 h 464"/>
                <a:gd name="T4" fmla="*/ 214 w 761"/>
                <a:gd name="T5" fmla="*/ 356 h 464"/>
                <a:gd name="T6" fmla="*/ 64 w 761"/>
                <a:gd name="T7" fmla="*/ 282 h 464"/>
                <a:gd name="T8" fmla="*/ 18 w 761"/>
                <a:gd name="T9" fmla="*/ 248 h 464"/>
                <a:gd name="T10" fmla="*/ 21 w 761"/>
                <a:gd name="T11" fmla="*/ 184 h 464"/>
                <a:gd name="T12" fmla="*/ 105 w 761"/>
                <a:gd name="T13" fmla="*/ 155 h 464"/>
                <a:gd name="T14" fmla="*/ 149 w 761"/>
                <a:gd name="T15" fmla="*/ 141 h 464"/>
                <a:gd name="T16" fmla="*/ 332 w 761"/>
                <a:gd name="T17" fmla="*/ 24 h 464"/>
                <a:gd name="T18" fmla="*/ 457 w 761"/>
                <a:gd name="T19" fmla="*/ 25 h 464"/>
                <a:gd name="T20" fmla="*/ 722 w 761"/>
                <a:gd name="T21" fmla="*/ 168 h 464"/>
                <a:gd name="T22" fmla="*/ 732 w 761"/>
                <a:gd name="T23" fmla="*/ 236 h 464"/>
                <a:gd name="T24" fmla="*/ 667 w 761"/>
                <a:gd name="T25" fmla="*/ 283 h 464"/>
                <a:gd name="T26" fmla="*/ 540 w 761"/>
                <a:gd name="T27" fmla="*/ 362 h 464"/>
                <a:gd name="T28" fmla="*/ 525 w 761"/>
                <a:gd name="T29" fmla="*/ 393 h 464"/>
                <a:gd name="T30" fmla="*/ 504 w 761"/>
                <a:gd name="T31" fmla="*/ 439 h 464"/>
                <a:gd name="T32" fmla="*/ 423 w 761"/>
                <a:gd name="T33" fmla="*/ 462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1" h="463">
                  <a:moveTo>
                    <a:pt x="423" y="462"/>
                  </a:moveTo>
                  <a:cubicBezTo>
                    <a:pt x="391" y="464"/>
                    <a:pt x="362" y="448"/>
                    <a:pt x="334" y="431"/>
                  </a:cubicBezTo>
                  <a:cubicBezTo>
                    <a:pt x="294" y="407"/>
                    <a:pt x="256" y="379"/>
                    <a:pt x="214" y="356"/>
                  </a:cubicBezTo>
                  <a:cubicBezTo>
                    <a:pt x="165" y="329"/>
                    <a:pt x="115" y="305"/>
                    <a:pt x="64" y="282"/>
                  </a:cubicBezTo>
                  <a:cubicBezTo>
                    <a:pt x="46" y="274"/>
                    <a:pt x="30" y="264"/>
                    <a:pt x="18" y="248"/>
                  </a:cubicBezTo>
                  <a:cubicBezTo>
                    <a:pt x="0" y="226"/>
                    <a:pt x="1" y="204"/>
                    <a:pt x="21" y="184"/>
                  </a:cubicBezTo>
                  <a:cubicBezTo>
                    <a:pt x="44" y="161"/>
                    <a:pt x="74" y="153"/>
                    <a:pt x="105" y="155"/>
                  </a:cubicBezTo>
                  <a:cubicBezTo>
                    <a:pt x="122" y="156"/>
                    <a:pt x="136" y="151"/>
                    <a:pt x="149" y="141"/>
                  </a:cubicBezTo>
                  <a:cubicBezTo>
                    <a:pt x="207" y="97"/>
                    <a:pt x="269" y="59"/>
                    <a:pt x="332" y="24"/>
                  </a:cubicBezTo>
                  <a:cubicBezTo>
                    <a:pt x="374" y="1"/>
                    <a:pt x="414" y="0"/>
                    <a:pt x="457" y="25"/>
                  </a:cubicBezTo>
                  <a:cubicBezTo>
                    <a:pt x="545" y="74"/>
                    <a:pt x="634" y="121"/>
                    <a:pt x="722" y="168"/>
                  </a:cubicBezTo>
                  <a:cubicBezTo>
                    <a:pt x="758" y="188"/>
                    <a:pt x="761" y="207"/>
                    <a:pt x="732" y="236"/>
                  </a:cubicBezTo>
                  <a:cubicBezTo>
                    <a:pt x="712" y="255"/>
                    <a:pt x="689" y="268"/>
                    <a:pt x="667" y="283"/>
                  </a:cubicBezTo>
                  <a:cubicBezTo>
                    <a:pt x="625" y="309"/>
                    <a:pt x="583" y="336"/>
                    <a:pt x="540" y="362"/>
                  </a:cubicBezTo>
                  <a:cubicBezTo>
                    <a:pt x="528" y="370"/>
                    <a:pt x="522" y="378"/>
                    <a:pt x="525" y="393"/>
                  </a:cubicBezTo>
                  <a:cubicBezTo>
                    <a:pt x="529" y="413"/>
                    <a:pt x="520" y="428"/>
                    <a:pt x="504" y="439"/>
                  </a:cubicBezTo>
                  <a:cubicBezTo>
                    <a:pt x="481" y="456"/>
                    <a:pt x="454" y="462"/>
                    <a:pt x="423" y="462"/>
                  </a:cubicBezTo>
                  <a:close/>
                </a:path>
              </a:pathLst>
            </a:custGeom>
            <a:solidFill>
              <a:srgbClr val="FFE0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20">
              <a:extLst>
                <a:ext uri="{FF2B5EF4-FFF2-40B4-BE49-F238E27FC236}">
                  <a16:creationId xmlns:a16="http://schemas.microsoft.com/office/drawing/2014/main" id="{8E4CC207-52FA-97FF-C8B5-C4D2F9431446}"/>
                </a:ext>
              </a:extLst>
            </p:cNvPr>
            <p:cNvSpPr/>
            <p:nvPr/>
          </p:nvSpPr>
          <p:spPr bwMode="auto">
            <a:xfrm>
              <a:off x="9229725" y="1412876"/>
              <a:ext cx="2033588" cy="1127125"/>
            </a:xfrm>
            <a:custGeom>
              <a:avLst/>
              <a:gdLst>
                <a:gd name="T0" fmla="*/ 528 w 540"/>
                <a:gd name="T1" fmla="*/ 191 h 299"/>
                <a:gd name="T2" fmla="*/ 418 w 540"/>
                <a:gd name="T3" fmla="*/ 299 h 299"/>
                <a:gd name="T4" fmla="*/ 315 w 540"/>
                <a:gd name="T5" fmla="*/ 256 h 299"/>
                <a:gd name="T6" fmla="*/ 103 w 540"/>
                <a:gd name="T7" fmla="*/ 129 h 299"/>
                <a:gd name="T8" fmla="*/ 65 w 540"/>
                <a:gd name="T9" fmla="*/ 111 h 299"/>
                <a:gd name="T10" fmla="*/ 0 w 540"/>
                <a:gd name="T11" fmla="*/ 0 h 299"/>
                <a:gd name="T12" fmla="*/ 130 w 540"/>
                <a:gd name="T13" fmla="*/ 80 h 299"/>
                <a:gd name="T14" fmla="*/ 300 w 540"/>
                <a:gd name="T15" fmla="*/ 179 h 299"/>
                <a:gd name="T16" fmla="*/ 362 w 540"/>
                <a:gd name="T17" fmla="*/ 215 h 299"/>
                <a:gd name="T18" fmla="*/ 528 w 540"/>
                <a:gd name="T19" fmla="*/ 19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299">
                  <a:moveTo>
                    <a:pt x="528" y="191"/>
                  </a:moveTo>
                  <a:cubicBezTo>
                    <a:pt x="540" y="271"/>
                    <a:pt x="494" y="299"/>
                    <a:pt x="418" y="299"/>
                  </a:cubicBezTo>
                  <a:cubicBezTo>
                    <a:pt x="379" y="299"/>
                    <a:pt x="346" y="278"/>
                    <a:pt x="315" y="256"/>
                  </a:cubicBezTo>
                  <a:cubicBezTo>
                    <a:pt x="246" y="210"/>
                    <a:pt x="175" y="169"/>
                    <a:pt x="103" y="129"/>
                  </a:cubicBezTo>
                  <a:cubicBezTo>
                    <a:pt x="90" y="123"/>
                    <a:pt x="78" y="117"/>
                    <a:pt x="65" y="111"/>
                  </a:cubicBezTo>
                  <a:cubicBezTo>
                    <a:pt x="19" y="91"/>
                    <a:pt x="3" y="53"/>
                    <a:pt x="0" y="0"/>
                  </a:cubicBezTo>
                  <a:cubicBezTo>
                    <a:pt x="35" y="46"/>
                    <a:pt x="85" y="58"/>
                    <a:pt x="130" y="80"/>
                  </a:cubicBezTo>
                  <a:cubicBezTo>
                    <a:pt x="189" y="110"/>
                    <a:pt x="246" y="141"/>
                    <a:pt x="300" y="179"/>
                  </a:cubicBezTo>
                  <a:cubicBezTo>
                    <a:pt x="320" y="193"/>
                    <a:pt x="341" y="205"/>
                    <a:pt x="362" y="215"/>
                  </a:cubicBezTo>
                  <a:cubicBezTo>
                    <a:pt x="422" y="242"/>
                    <a:pt x="476" y="232"/>
                    <a:pt x="528" y="191"/>
                  </a:cubicBezTo>
                  <a:close/>
                </a:path>
              </a:pathLst>
            </a:custGeom>
            <a:solidFill>
              <a:srgbClr val="F8B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21">
              <a:extLst>
                <a:ext uri="{FF2B5EF4-FFF2-40B4-BE49-F238E27FC236}">
                  <a16:creationId xmlns:a16="http://schemas.microsoft.com/office/drawing/2014/main" id="{16439811-C60E-FBD2-54B2-29EF992A6442}"/>
                </a:ext>
              </a:extLst>
            </p:cNvPr>
            <p:cNvSpPr/>
            <p:nvPr/>
          </p:nvSpPr>
          <p:spPr bwMode="auto">
            <a:xfrm>
              <a:off x="11214100" y="1341438"/>
              <a:ext cx="868363" cy="820738"/>
            </a:xfrm>
            <a:custGeom>
              <a:avLst/>
              <a:gdLst>
                <a:gd name="T0" fmla="*/ 15 w 231"/>
                <a:gd name="T1" fmla="*/ 218 h 218"/>
                <a:gd name="T2" fmla="*/ 13 w 231"/>
                <a:gd name="T3" fmla="*/ 194 h 218"/>
                <a:gd name="T4" fmla="*/ 46 w 231"/>
                <a:gd name="T5" fmla="*/ 129 h 218"/>
                <a:gd name="T6" fmla="*/ 169 w 231"/>
                <a:gd name="T7" fmla="*/ 52 h 218"/>
                <a:gd name="T8" fmla="*/ 229 w 231"/>
                <a:gd name="T9" fmla="*/ 0 h 218"/>
                <a:gd name="T10" fmla="*/ 203 w 231"/>
                <a:gd name="T11" fmla="*/ 89 h 218"/>
                <a:gd name="T12" fmla="*/ 162 w 231"/>
                <a:gd name="T13" fmla="*/ 123 h 218"/>
                <a:gd name="T14" fmla="*/ 15 w 231"/>
                <a:gd name="T15" fmla="*/ 218 h 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1" h="218">
                  <a:moveTo>
                    <a:pt x="15" y="218"/>
                  </a:moveTo>
                  <a:cubicBezTo>
                    <a:pt x="14" y="208"/>
                    <a:pt x="15" y="200"/>
                    <a:pt x="13" y="194"/>
                  </a:cubicBezTo>
                  <a:cubicBezTo>
                    <a:pt x="0" y="160"/>
                    <a:pt x="19" y="144"/>
                    <a:pt x="46" y="129"/>
                  </a:cubicBezTo>
                  <a:cubicBezTo>
                    <a:pt x="88" y="105"/>
                    <a:pt x="128" y="78"/>
                    <a:pt x="169" y="52"/>
                  </a:cubicBezTo>
                  <a:cubicBezTo>
                    <a:pt x="191" y="38"/>
                    <a:pt x="211" y="23"/>
                    <a:pt x="229" y="0"/>
                  </a:cubicBezTo>
                  <a:cubicBezTo>
                    <a:pt x="231" y="35"/>
                    <a:pt x="226" y="64"/>
                    <a:pt x="203" y="89"/>
                  </a:cubicBezTo>
                  <a:cubicBezTo>
                    <a:pt x="191" y="102"/>
                    <a:pt x="177" y="113"/>
                    <a:pt x="162" y="123"/>
                  </a:cubicBezTo>
                  <a:cubicBezTo>
                    <a:pt x="114" y="155"/>
                    <a:pt x="65" y="186"/>
                    <a:pt x="15" y="218"/>
                  </a:cubicBezTo>
                  <a:close/>
                </a:path>
              </a:pathLst>
            </a:custGeom>
            <a:solidFill>
              <a:srgbClr val="F8B6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22">
              <a:extLst>
                <a:ext uri="{FF2B5EF4-FFF2-40B4-BE49-F238E27FC236}">
                  <a16:creationId xmlns:a16="http://schemas.microsoft.com/office/drawing/2014/main" id="{02A778AF-4264-86DE-4892-0CB0CD03DA89}"/>
                </a:ext>
              </a:extLst>
            </p:cNvPr>
            <p:cNvSpPr/>
            <p:nvPr/>
          </p:nvSpPr>
          <p:spPr bwMode="auto">
            <a:xfrm>
              <a:off x="10012363" y="779463"/>
              <a:ext cx="1366838" cy="938213"/>
            </a:xfrm>
            <a:custGeom>
              <a:avLst/>
              <a:gdLst>
                <a:gd name="T0" fmla="*/ 184 w 363"/>
                <a:gd name="T1" fmla="*/ 0 h 249"/>
                <a:gd name="T2" fmla="*/ 229 w 363"/>
                <a:gd name="T3" fmla="*/ 11 h 249"/>
                <a:gd name="T4" fmla="*/ 313 w 363"/>
                <a:gd name="T5" fmla="*/ 57 h 249"/>
                <a:gd name="T6" fmla="*/ 333 w 363"/>
                <a:gd name="T7" fmla="*/ 96 h 249"/>
                <a:gd name="T8" fmla="*/ 344 w 363"/>
                <a:gd name="T9" fmla="*/ 119 h 249"/>
                <a:gd name="T10" fmla="*/ 342 w 363"/>
                <a:gd name="T11" fmla="*/ 161 h 249"/>
                <a:gd name="T12" fmla="*/ 324 w 363"/>
                <a:gd name="T13" fmla="*/ 186 h 249"/>
                <a:gd name="T14" fmla="*/ 284 w 363"/>
                <a:gd name="T15" fmla="*/ 212 h 249"/>
                <a:gd name="T16" fmla="*/ 211 w 363"/>
                <a:gd name="T17" fmla="*/ 228 h 249"/>
                <a:gd name="T18" fmla="*/ 129 w 363"/>
                <a:gd name="T19" fmla="*/ 226 h 249"/>
                <a:gd name="T20" fmla="*/ 53 w 363"/>
                <a:gd name="T21" fmla="*/ 194 h 249"/>
                <a:gd name="T22" fmla="*/ 25 w 363"/>
                <a:gd name="T23" fmla="*/ 156 h 249"/>
                <a:gd name="T24" fmla="*/ 18 w 363"/>
                <a:gd name="T25" fmla="*/ 141 h 249"/>
                <a:gd name="T26" fmla="*/ 19 w 363"/>
                <a:gd name="T27" fmla="*/ 94 h 249"/>
                <a:gd name="T28" fmla="*/ 50 w 363"/>
                <a:gd name="T29" fmla="*/ 66 h 249"/>
                <a:gd name="T30" fmla="*/ 184 w 363"/>
                <a:gd name="T31"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3" h="249">
                  <a:moveTo>
                    <a:pt x="184" y="0"/>
                  </a:moveTo>
                  <a:cubicBezTo>
                    <a:pt x="200" y="0"/>
                    <a:pt x="215" y="5"/>
                    <a:pt x="229" y="11"/>
                  </a:cubicBezTo>
                  <a:cubicBezTo>
                    <a:pt x="258" y="23"/>
                    <a:pt x="286" y="40"/>
                    <a:pt x="313" y="57"/>
                  </a:cubicBezTo>
                  <a:cubicBezTo>
                    <a:pt x="328" y="66"/>
                    <a:pt x="336" y="78"/>
                    <a:pt x="333" y="96"/>
                  </a:cubicBezTo>
                  <a:cubicBezTo>
                    <a:pt x="331" y="107"/>
                    <a:pt x="335" y="113"/>
                    <a:pt x="344" y="119"/>
                  </a:cubicBezTo>
                  <a:cubicBezTo>
                    <a:pt x="363" y="132"/>
                    <a:pt x="362" y="150"/>
                    <a:pt x="342" y="161"/>
                  </a:cubicBezTo>
                  <a:cubicBezTo>
                    <a:pt x="331" y="167"/>
                    <a:pt x="326" y="174"/>
                    <a:pt x="324" y="186"/>
                  </a:cubicBezTo>
                  <a:cubicBezTo>
                    <a:pt x="321" y="206"/>
                    <a:pt x="305" y="217"/>
                    <a:pt x="284" y="212"/>
                  </a:cubicBezTo>
                  <a:cubicBezTo>
                    <a:pt x="256" y="205"/>
                    <a:pt x="234" y="213"/>
                    <a:pt x="211" y="228"/>
                  </a:cubicBezTo>
                  <a:cubicBezTo>
                    <a:pt x="180" y="249"/>
                    <a:pt x="159" y="249"/>
                    <a:pt x="129" y="226"/>
                  </a:cubicBezTo>
                  <a:cubicBezTo>
                    <a:pt x="106" y="208"/>
                    <a:pt x="82" y="197"/>
                    <a:pt x="53" y="194"/>
                  </a:cubicBezTo>
                  <a:cubicBezTo>
                    <a:pt x="29" y="193"/>
                    <a:pt x="20" y="179"/>
                    <a:pt x="25" y="156"/>
                  </a:cubicBezTo>
                  <a:cubicBezTo>
                    <a:pt x="27" y="148"/>
                    <a:pt x="23" y="145"/>
                    <a:pt x="18" y="141"/>
                  </a:cubicBezTo>
                  <a:cubicBezTo>
                    <a:pt x="1" y="126"/>
                    <a:pt x="0" y="107"/>
                    <a:pt x="19" y="94"/>
                  </a:cubicBezTo>
                  <a:cubicBezTo>
                    <a:pt x="31" y="86"/>
                    <a:pt x="39" y="74"/>
                    <a:pt x="50" y="66"/>
                  </a:cubicBezTo>
                  <a:cubicBezTo>
                    <a:pt x="89" y="33"/>
                    <a:pt x="133" y="10"/>
                    <a:pt x="18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23">
              <a:extLst>
                <a:ext uri="{FF2B5EF4-FFF2-40B4-BE49-F238E27FC236}">
                  <a16:creationId xmlns:a16="http://schemas.microsoft.com/office/drawing/2014/main" id="{5D81F707-9D2B-6E6A-303E-A86EE5212206}"/>
                </a:ext>
              </a:extLst>
            </p:cNvPr>
            <p:cNvSpPr/>
            <p:nvPr/>
          </p:nvSpPr>
          <p:spPr bwMode="auto">
            <a:xfrm>
              <a:off x="10215563" y="812801"/>
              <a:ext cx="1001713" cy="573088"/>
            </a:xfrm>
            <a:custGeom>
              <a:avLst/>
              <a:gdLst>
                <a:gd name="T0" fmla="*/ 3 w 266"/>
                <a:gd name="T1" fmla="*/ 65 h 152"/>
                <a:gd name="T2" fmla="*/ 115 w 266"/>
                <a:gd name="T3" fmla="*/ 6 h 152"/>
                <a:gd name="T4" fmla="*/ 169 w 266"/>
                <a:gd name="T5" fmla="*/ 12 h 152"/>
                <a:gd name="T6" fmla="*/ 251 w 266"/>
                <a:gd name="T7" fmla="*/ 56 h 152"/>
                <a:gd name="T8" fmla="*/ 266 w 266"/>
                <a:gd name="T9" fmla="*/ 76 h 152"/>
                <a:gd name="T10" fmla="*/ 150 w 266"/>
                <a:gd name="T11" fmla="*/ 148 h 152"/>
                <a:gd name="T12" fmla="*/ 107 w 266"/>
                <a:gd name="T13" fmla="*/ 144 h 152"/>
                <a:gd name="T14" fmla="*/ 11 w 266"/>
                <a:gd name="T15" fmla="*/ 92 h 152"/>
                <a:gd name="T16" fmla="*/ 1 w 266"/>
                <a:gd name="T17" fmla="*/ 80 h 152"/>
                <a:gd name="T18" fmla="*/ 3 w 266"/>
                <a:gd name="T19" fmla="*/ 6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152">
                  <a:moveTo>
                    <a:pt x="3" y="65"/>
                  </a:moveTo>
                  <a:cubicBezTo>
                    <a:pt x="36" y="38"/>
                    <a:pt x="74" y="19"/>
                    <a:pt x="115" y="6"/>
                  </a:cubicBezTo>
                  <a:cubicBezTo>
                    <a:pt x="133" y="0"/>
                    <a:pt x="151" y="4"/>
                    <a:pt x="169" y="12"/>
                  </a:cubicBezTo>
                  <a:cubicBezTo>
                    <a:pt x="198" y="24"/>
                    <a:pt x="225" y="40"/>
                    <a:pt x="251" y="56"/>
                  </a:cubicBezTo>
                  <a:cubicBezTo>
                    <a:pt x="259" y="61"/>
                    <a:pt x="264" y="68"/>
                    <a:pt x="266" y="76"/>
                  </a:cubicBezTo>
                  <a:cubicBezTo>
                    <a:pt x="236" y="115"/>
                    <a:pt x="196" y="136"/>
                    <a:pt x="150" y="148"/>
                  </a:cubicBezTo>
                  <a:cubicBezTo>
                    <a:pt x="136" y="152"/>
                    <a:pt x="121" y="149"/>
                    <a:pt x="107" y="144"/>
                  </a:cubicBezTo>
                  <a:cubicBezTo>
                    <a:pt x="73" y="130"/>
                    <a:pt x="41" y="114"/>
                    <a:pt x="11" y="92"/>
                  </a:cubicBezTo>
                  <a:cubicBezTo>
                    <a:pt x="7" y="89"/>
                    <a:pt x="3" y="85"/>
                    <a:pt x="1" y="80"/>
                  </a:cubicBezTo>
                  <a:cubicBezTo>
                    <a:pt x="1" y="75"/>
                    <a:pt x="0" y="70"/>
                    <a:pt x="3" y="65"/>
                  </a:cubicBezTo>
                  <a:close/>
                </a:path>
              </a:pathLst>
            </a:custGeom>
            <a:solidFill>
              <a:srgbClr val="FFE6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24">
              <a:extLst>
                <a:ext uri="{FF2B5EF4-FFF2-40B4-BE49-F238E27FC236}">
                  <a16:creationId xmlns:a16="http://schemas.microsoft.com/office/drawing/2014/main" id="{45451BC6-3F6B-4AB5-BD5F-226298611CEB}"/>
                </a:ext>
              </a:extLst>
            </p:cNvPr>
            <p:cNvSpPr/>
            <p:nvPr/>
          </p:nvSpPr>
          <p:spPr bwMode="auto">
            <a:xfrm>
              <a:off x="10069513" y="1133476"/>
              <a:ext cx="1241425" cy="534988"/>
            </a:xfrm>
            <a:custGeom>
              <a:avLst/>
              <a:gdLst>
                <a:gd name="T0" fmla="*/ 310 w 330"/>
                <a:gd name="T1" fmla="*/ 28 h 142"/>
                <a:gd name="T2" fmla="*/ 329 w 330"/>
                <a:gd name="T3" fmla="*/ 45 h 142"/>
                <a:gd name="T4" fmla="*/ 314 w 330"/>
                <a:gd name="T5" fmla="*/ 61 h 142"/>
                <a:gd name="T6" fmla="*/ 298 w 330"/>
                <a:gd name="T7" fmla="*/ 85 h 142"/>
                <a:gd name="T8" fmla="*/ 267 w 330"/>
                <a:gd name="T9" fmla="*/ 106 h 142"/>
                <a:gd name="T10" fmla="*/ 190 w 330"/>
                <a:gd name="T11" fmla="*/ 124 h 142"/>
                <a:gd name="T12" fmla="*/ 119 w 330"/>
                <a:gd name="T13" fmla="*/ 121 h 142"/>
                <a:gd name="T14" fmla="*/ 43 w 330"/>
                <a:gd name="T15" fmla="*/ 90 h 142"/>
                <a:gd name="T16" fmla="*/ 23 w 330"/>
                <a:gd name="T17" fmla="*/ 61 h 142"/>
                <a:gd name="T18" fmla="*/ 12 w 330"/>
                <a:gd name="T19" fmla="*/ 39 h 142"/>
                <a:gd name="T20" fmla="*/ 4 w 330"/>
                <a:gd name="T21" fmla="*/ 19 h 142"/>
                <a:gd name="T22" fmla="*/ 25 w 330"/>
                <a:gd name="T23" fmla="*/ 1 h 142"/>
                <a:gd name="T24" fmla="*/ 31 w 330"/>
                <a:gd name="T25" fmla="*/ 11 h 142"/>
                <a:gd name="T26" fmla="*/ 145 w 330"/>
                <a:gd name="T27" fmla="*/ 83 h 142"/>
                <a:gd name="T28" fmla="*/ 191 w 330"/>
                <a:gd name="T29" fmla="*/ 86 h 142"/>
                <a:gd name="T30" fmla="*/ 257 w 330"/>
                <a:gd name="T31" fmla="*/ 63 h 142"/>
                <a:gd name="T32" fmla="*/ 310 w 330"/>
                <a:gd name="T33" fmla="*/ 2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142">
                  <a:moveTo>
                    <a:pt x="310" y="28"/>
                  </a:moveTo>
                  <a:cubicBezTo>
                    <a:pt x="319" y="30"/>
                    <a:pt x="328" y="35"/>
                    <a:pt x="329" y="45"/>
                  </a:cubicBezTo>
                  <a:cubicBezTo>
                    <a:pt x="330" y="55"/>
                    <a:pt x="321" y="58"/>
                    <a:pt x="314" y="61"/>
                  </a:cubicBezTo>
                  <a:cubicBezTo>
                    <a:pt x="304" y="66"/>
                    <a:pt x="300" y="75"/>
                    <a:pt x="298" y="85"/>
                  </a:cubicBezTo>
                  <a:cubicBezTo>
                    <a:pt x="296" y="104"/>
                    <a:pt x="283" y="111"/>
                    <a:pt x="267" y="106"/>
                  </a:cubicBezTo>
                  <a:cubicBezTo>
                    <a:pt x="238" y="99"/>
                    <a:pt x="214" y="109"/>
                    <a:pt x="190" y="124"/>
                  </a:cubicBezTo>
                  <a:cubicBezTo>
                    <a:pt x="162" y="142"/>
                    <a:pt x="146" y="142"/>
                    <a:pt x="119" y="121"/>
                  </a:cubicBezTo>
                  <a:cubicBezTo>
                    <a:pt x="97" y="104"/>
                    <a:pt x="73" y="91"/>
                    <a:pt x="43" y="90"/>
                  </a:cubicBezTo>
                  <a:cubicBezTo>
                    <a:pt x="25" y="90"/>
                    <a:pt x="18" y="79"/>
                    <a:pt x="23" y="61"/>
                  </a:cubicBezTo>
                  <a:cubicBezTo>
                    <a:pt x="27" y="48"/>
                    <a:pt x="19" y="44"/>
                    <a:pt x="12" y="39"/>
                  </a:cubicBezTo>
                  <a:cubicBezTo>
                    <a:pt x="5" y="34"/>
                    <a:pt x="0" y="28"/>
                    <a:pt x="4" y="19"/>
                  </a:cubicBezTo>
                  <a:cubicBezTo>
                    <a:pt x="8" y="9"/>
                    <a:pt x="16" y="3"/>
                    <a:pt x="25" y="1"/>
                  </a:cubicBezTo>
                  <a:cubicBezTo>
                    <a:pt x="32" y="0"/>
                    <a:pt x="29" y="7"/>
                    <a:pt x="31" y="11"/>
                  </a:cubicBezTo>
                  <a:cubicBezTo>
                    <a:pt x="58" y="52"/>
                    <a:pt x="99" y="71"/>
                    <a:pt x="145" y="83"/>
                  </a:cubicBezTo>
                  <a:cubicBezTo>
                    <a:pt x="160" y="87"/>
                    <a:pt x="175" y="86"/>
                    <a:pt x="191" y="86"/>
                  </a:cubicBezTo>
                  <a:cubicBezTo>
                    <a:pt x="216" y="89"/>
                    <a:pt x="237" y="75"/>
                    <a:pt x="257" y="63"/>
                  </a:cubicBezTo>
                  <a:cubicBezTo>
                    <a:pt x="276" y="53"/>
                    <a:pt x="291" y="38"/>
                    <a:pt x="310" y="28"/>
                  </a:cubicBezTo>
                  <a:close/>
                </a:path>
              </a:pathLst>
            </a:custGeom>
            <a:solidFill>
              <a:srgbClr val="FFE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25">
              <a:extLst>
                <a:ext uri="{FF2B5EF4-FFF2-40B4-BE49-F238E27FC236}">
                  <a16:creationId xmlns:a16="http://schemas.microsoft.com/office/drawing/2014/main" id="{F5FCB3FD-5BC8-6F7F-EE88-98C89D0A70D9}"/>
                </a:ext>
              </a:extLst>
            </p:cNvPr>
            <p:cNvSpPr/>
            <p:nvPr/>
          </p:nvSpPr>
          <p:spPr bwMode="auto">
            <a:xfrm>
              <a:off x="10204450" y="1100138"/>
              <a:ext cx="1012825" cy="387350"/>
            </a:xfrm>
            <a:custGeom>
              <a:avLst/>
              <a:gdLst>
                <a:gd name="T0" fmla="*/ 158 w 269"/>
                <a:gd name="T1" fmla="*/ 100 h 103"/>
                <a:gd name="T2" fmla="*/ 106 w 269"/>
                <a:gd name="T3" fmla="*/ 97 h 103"/>
                <a:gd name="T4" fmla="*/ 24 w 269"/>
                <a:gd name="T5" fmla="*/ 52 h 103"/>
                <a:gd name="T6" fmla="*/ 6 w 269"/>
                <a:gd name="T7" fmla="*/ 5 h 103"/>
                <a:gd name="T8" fmla="*/ 97 w 269"/>
                <a:gd name="T9" fmla="*/ 58 h 103"/>
                <a:gd name="T10" fmla="*/ 216 w 269"/>
                <a:gd name="T11" fmla="*/ 41 h 103"/>
                <a:gd name="T12" fmla="*/ 269 w 269"/>
                <a:gd name="T13" fmla="*/ 0 h 103"/>
                <a:gd name="T14" fmla="*/ 269 w 269"/>
                <a:gd name="T15" fmla="*/ 21 h 103"/>
                <a:gd name="T16" fmla="*/ 250 w 269"/>
                <a:gd name="T17" fmla="*/ 51 h 103"/>
                <a:gd name="T18" fmla="*/ 158 w 269"/>
                <a:gd name="T19"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9" h="103">
                  <a:moveTo>
                    <a:pt x="158" y="100"/>
                  </a:moveTo>
                  <a:cubicBezTo>
                    <a:pt x="141" y="100"/>
                    <a:pt x="123" y="103"/>
                    <a:pt x="106" y="97"/>
                  </a:cubicBezTo>
                  <a:cubicBezTo>
                    <a:pt x="77" y="84"/>
                    <a:pt x="50" y="70"/>
                    <a:pt x="24" y="52"/>
                  </a:cubicBezTo>
                  <a:cubicBezTo>
                    <a:pt x="1" y="36"/>
                    <a:pt x="0" y="34"/>
                    <a:pt x="6" y="5"/>
                  </a:cubicBezTo>
                  <a:cubicBezTo>
                    <a:pt x="34" y="27"/>
                    <a:pt x="65" y="42"/>
                    <a:pt x="97" y="58"/>
                  </a:cubicBezTo>
                  <a:cubicBezTo>
                    <a:pt x="140" y="80"/>
                    <a:pt x="178" y="62"/>
                    <a:pt x="216" y="41"/>
                  </a:cubicBezTo>
                  <a:cubicBezTo>
                    <a:pt x="236" y="30"/>
                    <a:pt x="249" y="11"/>
                    <a:pt x="269" y="0"/>
                  </a:cubicBezTo>
                  <a:cubicBezTo>
                    <a:pt x="269" y="7"/>
                    <a:pt x="269" y="14"/>
                    <a:pt x="269" y="21"/>
                  </a:cubicBezTo>
                  <a:cubicBezTo>
                    <a:pt x="269" y="34"/>
                    <a:pt x="261" y="43"/>
                    <a:pt x="250" y="51"/>
                  </a:cubicBezTo>
                  <a:cubicBezTo>
                    <a:pt x="222" y="73"/>
                    <a:pt x="192" y="90"/>
                    <a:pt x="158" y="100"/>
                  </a:cubicBezTo>
                  <a:close/>
                </a:path>
              </a:pathLst>
            </a:custGeom>
            <a:solidFill>
              <a:srgbClr val="FCC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26">
              <a:extLst>
                <a:ext uri="{FF2B5EF4-FFF2-40B4-BE49-F238E27FC236}">
                  <a16:creationId xmlns:a16="http://schemas.microsoft.com/office/drawing/2014/main" id="{F2A43DFC-0157-5192-BAD9-550F98118247}"/>
                </a:ext>
              </a:extLst>
            </p:cNvPr>
            <p:cNvSpPr/>
            <p:nvPr/>
          </p:nvSpPr>
          <p:spPr bwMode="auto">
            <a:xfrm>
              <a:off x="10185400" y="1058863"/>
              <a:ext cx="419100" cy="406400"/>
            </a:xfrm>
            <a:custGeom>
              <a:avLst/>
              <a:gdLst>
                <a:gd name="T0" fmla="*/ 11 w 111"/>
                <a:gd name="T1" fmla="*/ 16 h 108"/>
                <a:gd name="T2" fmla="*/ 36 w 111"/>
                <a:gd name="T3" fmla="*/ 62 h 108"/>
                <a:gd name="T4" fmla="*/ 95 w 111"/>
                <a:gd name="T5" fmla="*/ 96 h 108"/>
                <a:gd name="T6" fmla="*/ 111 w 111"/>
                <a:gd name="T7" fmla="*/ 108 h 108"/>
                <a:gd name="T8" fmla="*/ 6 w 111"/>
                <a:gd name="T9" fmla="*/ 51 h 108"/>
                <a:gd name="T10" fmla="*/ 0 w 111"/>
                <a:gd name="T11" fmla="*/ 31 h 108"/>
                <a:gd name="T12" fmla="*/ 7 w 111"/>
                <a:gd name="T13" fmla="*/ 26 h 108"/>
                <a:gd name="T14" fmla="*/ 11 w 111"/>
                <a:gd name="T15" fmla="*/ 0 h 108"/>
                <a:gd name="T16" fmla="*/ 11 w 111"/>
                <a:gd name="T17" fmla="*/ 1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08">
                  <a:moveTo>
                    <a:pt x="11" y="16"/>
                  </a:moveTo>
                  <a:cubicBezTo>
                    <a:pt x="6" y="38"/>
                    <a:pt x="17" y="52"/>
                    <a:pt x="36" y="62"/>
                  </a:cubicBezTo>
                  <a:cubicBezTo>
                    <a:pt x="56" y="73"/>
                    <a:pt x="76" y="85"/>
                    <a:pt x="95" y="96"/>
                  </a:cubicBezTo>
                  <a:cubicBezTo>
                    <a:pt x="101" y="99"/>
                    <a:pt x="108" y="100"/>
                    <a:pt x="111" y="108"/>
                  </a:cubicBezTo>
                  <a:cubicBezTo>
                    <a:pt x="70" y="100"/>
                    <a:pt x="37" y="76"/>
                    <a:pt x="6" y="51"/>
                  </a:cubicBezTo>
                  <a:cubicBezTo>
                    <a:pt x="1" y="47"/>
                    <a:pt x="0" y="39"/>
                    <a:pt x="0" y="31"/>
                  </a:cubicBezTo>
                  <a:cubicBezTo>
                    <a:pt x="6" y="36"/>
                    <a:pt x="7" y="32"/>
                    <a:pt x="7" y="26"/>
                  </a:cubicBezTo>
                  <a:cubicBezTo>
                    <a:pt x="8" y="18"/>
                    <a:pt x="3" y="8"/>
                    <a:pt x="11" y="0"/>
                  </a:cubicBezTo>
                  <a:cubicBezTo>
                    <a:pt x="11" y="5"/>
                    <a:pt x="11" y="10"/>
                    <a:pt x="11"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27">
              <a:extLst>
                <a:ext uri="{FF2B5EF4-FFF2-40B4-BE49-F238E27FC236}">
                  <a16:creationId xmlns:a16="http://schemas.microsoft.com/office/drawing/2014/main" id="{BC522937-DE8B-CFFA-63C6-ACD12584C520}"/>
                </a:ext>
              </a:extLst>
            </p:cNvPr>
            <p:cNvSpPr/>
            <p:nvPr/>
          </p:nvSpPr>
          <p:spPr bwMode="auto">
            <a:xfrm>
              <a:off x="10799763" y="1179513"/>
              <a:ext cx="436563" cy="296863"/>
            </a:xfrm>
            <a:custGeom>
              <a:avLst/>
              <a:gdLst>
                <a:gd name="T0" fmla="*/ 0 w 116"/>
                <a:gd name="T1" fmla="*/ 79 h 79"/>
                <a:gd name="T2" fmla="*/ 88 w 116"/>
                <a:gd name="T3" fmla="*/ 28 h 79"/>
                <a:gd name="T4" fmla="*/ 111 w 116"/>
                <a:gd name="T5" fmla="*/ 0 h 79"/>
                <a:gd name="T6" fmla="*/ 116 w 116"/>
                <a:gd name="T7" fmla="*/ 16 h 79"/>
                <a:gd name="T8" fmla="*/ 0 w 116"/>
                <a:gd name="T9" fmla="*/ 79 h 79"/>
              </a:gdLst>
              <a:ahLst/>
              <a:cxnLst>
                <a:cxn ang="0">
                  <a:pos x="T0" y="T1"/>
                </a:cxn>
                <a:cxn ang="0">
                  <a:pos x="T2" y="T3"/>
                </a:cxn>
                <a:cxn ang="0">
                  <a:pos x="T4" y="T5"/>
                </a:cxn>
                <a:cxn ang="0">
                  <a:pos x="T6" y="T7"/>
                </a:cxn>
                <a:cxn ang="0">
                  <a:pos x="T8" y="T9"/>
                </a:cxn>
              </a:cxnLst>
              <a:rect l="0" t="0" r="r" b="b"/>
              <a:pathLst>
                <a:path w="115" h="79">
                  <a:moveTo>
                    <a:pt x="0" y="79"/>
                  </a:moveTo>
                  <a:cubicBezTo>
                    <a:pt x="29" y="61"/>
                    <a:pt x="62" y="50"/>
                    <a:pt x="88" y="28"/>
                  </a:cubicBezTo>
                  <a:cubicBezTo>
                    <a:pt x="98" y="20"/>
                    <a:pt x="107" y="12"/>
                    <a:pt x="111" y="0"/>
                  </a:cubicBezTo>
                  <a:cubicBezTo>
                    <a:pt x="112" y="5"/>
                    <a:pt x="112" y="11"/>
                    <a:pt x="116" y="16"/>
                  </a:cubicBezTo>
                  <a:cubicBezTo>
                    <a:pt x="83" y="48"/>
                    <a:pt x="48" y="75"/>
                    <a:pt x="0" y="7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40" name="Grupo 139">
            <a:extLst>
              <a:ext uri="{FF2B5EF4-FFF2-40B4-BE49-F238E27FC236}">
                <a16:creationId xmlns:a16="http://schemas.microsoft.com/office/drawing/2014/main" id="{2E352345-CC1A-B7C4-E502-FB77075B3528}"/>
              </a:ext>
            </a:extLst>
          </p:cNvPr>
          <p:cNvGrpSpPr/>
          <p:nvPr/>
        </p:nvGrpSpPr>
        <p:grpSpPr>
          <a:xfrm>
            <a:off x="1522413" y="3675062"/>
            <a:ext cx="9740900" cy="2551114"/>
            <a:chOff x="1522413" y="3675062"/>
            <a:chExt cx="9740900" cy="2551114"/>
          </a:xfrm>
        </p:grpSpPr>
        <p:sp>
          <p:nvSpPr>
            <p:cNvPr id="38" name="Freeform 31">
              <a:extLst>
                <a:ext uri="{FF2B5EF4-FFF2-40B4-BE49-F238E27FC236}">
                  <a16:creationId xmlns:a16="http://schemas.microsoft.com/office/drawing/2014/main" id="{65AA5B28-F54A-4A03-C133-F7042679494B}"/>
                </a:ext>
              </a:extLst>
            </p:cNvPr>
            <p:cNvSpPr/>
            <p:nvPr/>
          </p:nvSpPr>
          <p:spPr bwMode="auto">
            <a:xfrm>
              <a:off x="1522413" y="4719638"/>
              <a:ext cx="1955800" cy="1487488"/>
            </a:xfrm>
            <a:custGeom>
              <a:avLst/>
              <a:gdLst>
                <a:gd name="T0" fmla="*/ 189 w 320"/>
                <a:gd name="T1" fmla="*/ 0 h 242"/>
                <a:gd name="T2" fmla="*/ 253 w 320"/>
                <a:gd name="T3" fmla="*/ 8 h 242"/>
                <a:gd name="T4" fmla="*/ 301 w 320"/>
                <a:gd name="T5" fmla="*/ 49 h 242"/>
                <a:gd name="T6" fmla="*/ 308 w 320"/>
                <a:gd name="T7" fmla="*/ 206 h 242"/>
                <a:gd name="T8" fmla="*/ 266 w 320"/>
                <a:gd name="T9" fmla="*/ 234 h 242"/>
                <a:gd name="T10" fmla="*/ 214 w 320"/>
                <a:gd name="T11" fmla="*/ 232 h 242"/>
                <a:gd name="T12" fmla="*/ 81 w 320"/>
                <a:gd name="T13" fmla="*/ 224 h 242"/>
                <a:gd name="T14" fmla="*/ 67 w 320"/>
                <a:gd name="T15" fmla="*/ 229 h 242"/>
                <a:gd name="T16" fmla="*/ 0 w 320"/>
                <a:gd name="T17" fmla="*/ 187 h 242"/>
                <a:gd name="T18" fmla="*/ 21 w 320"/>
                <a:gd name="T19" fmla="*/ 48 h 242"/>
                <a:gd name="T20" fmla="*/ 71 w 320"/>
                <a:gd name="T21" fmla="*/ 8 h 242"/>
                <a:gd name="T22" fmla="*/ 133 w 320"/>
                <a:gd name="T23" fmla="*/ 0 h 242"/>
                <a:gd name="T24" fmla="*/ 133 w 320"/>
                <a:gd name="T25" fmla="*/ 17 h 242"/>
                <a:gd name="T26" fmla="*/ 120 w 320"/>
                <a:gd name="T27" fmla="*/ 39 h 242"/>
                <a:gd name="T28" fmla="*/ 117 w 320"/>
                <a:gd name="T29" fmla="*/ 67 h 242"/>
                <a:gd name="T30" fmla="*/ 122 w 320"/>
                <a:gd name="T31" fmla="*/ 66 h 242"/>
                <a:gd name="T32" fmla="*/ 129 w 320"/>
                <a:gd name="T33" fmla="*/ 75 h 242"/>
                <a:gd name="T34" fmla="*/ 129 w 320"/>
                <a:gd name="T35" fmla="*/ 86 h 242"/>
                <a:gd name="T36" fmla="*/ 142 w 320"/>
                <a:gd name="T37" fmla="*/ 86 h 242"/>
                <a:gd name="T38" fmla="*/ 150 w 320"/>
                <a:gd name="T39" fmla="*/ 74 h 242"/>
                <a:gd name="T40" fmla="*/ 159 w 320"/>
                <a:gd name="T41" fmla="*/ 76 h 242"/>
                <a:gd name="T42" fmla="*/ 169 w 320"/>
                <a:gd name="T43" fmla="*/ 108 h 242"/>
                <a:gd name="T44" fmla="*/ 157 w 320"/>
                <a:gd name="T45" fmla="*/ 142 h 242"/>
                <a:gd name="T46" fmla="*/ 148 w 320"/>
                <a:gd name="T47" fmla="*/ 158 h 242"/>
                <a:gd name="T48" fmla="*/ 165 w 320"/>
                <a:gd name="T49" fmla="*/ 162 h 242"/>
                <a:gd name="T50" fmla="*/ 199 w 320"/>
                <a:gd name="T51" fmla="*/ 133 h 242"/>
                <a:gd name="T52" fmla="*/ 197 w 320"/>
                <a:gd name="T53" fmla="*/ 27 h 242"/>
                <a:gd name="T54" fmla="*/ 186 w 320"/>
                <a:gd name="T55" fmla="*/ 11 h 242"/>
                <a:gd name="T56" fmla="*/ 189 w 320"/>
                <a:gd name="T5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0" h="241">
                  <a:moveTo>
                    <a:pt x="189" y="0"/>
                  </a:moveTo>
                  <a:cubicBezTo>
                    <a:pt x="210" y="9"/>
                    <a:pt x="231" y="8"/>
                    <a:pt x="253" y="8"/>
                  </a:cubicBezTo>
                  <a:cubicBezTo>
                    <a:pt x="277" y="10"/>
                    <a:pt x="292" y="25"/>
                    <a:pt x="301" y="49"/>
                  </a:cubicBezTo>
                  <a:cubicBezTo>
                    <a:pt x="320" y="101"/>
                    <a:pt x="311" y="153"/>
                    <a:pt x="308" y="206"/>
                  </a:cubicBezTo>
                  <a:cubicBezTo>
                    <a:pt x="307" y="222"/>
                    <a:pt x="289" y="234"/>
                    <a:pt x="266" y="234"/>
                  </a:cubicBezTo>
                  <a:cubicBezTo>
                    <a:pt x="249" y="235"/>
                    <a:pt x="231" y="234"/>
                    <a:pt x="214" y="232"/>
                  </a:cubicBezTo>
                  <a:cubicBezTo>
                    <a:pt x="170" y="227"/>
                    <a:pt x="125" y="236"/>
                    <a:pt x="81" y="224"/>
                  </a:cubicBezTo>
                  <a:cubicBezTo>
                    <a:pt x="75" y="223"/>
                    <a:pt x="72" y="228"/>
                    <a:pt x="67" y="229"/>
                  </a:cubicBezTo>
                  <a:cubicBezTo>
                    <a:pt x="28" y="242"/>
                    <a:pt x="0" y="233"/>
                    <a:pt x="0" y="187"/>
                  </a:cubicBezTo>
                  <a:cubicBezTo>
                    <a:pt x="1" y="139"/>
                    <a:pt x="11" y="94"/>
                    <a:pt x="21" y="48"/>
                  </a:cubicBezTo>
                  <a:cubicBezTo>
                    <a:pt x="26" y="24"/>
                    <a:pt x="47" y="8"/>
                    <a:pt x="71" y="8"/>
                  </a:cubicBezTo>
                  <a:cubicBezTo>
                    <a:pt x="92" y="7"/>
                    <a:pt x="113" y="7"/>
                    <a:pt x="133" y="0"/>
                  </a:cubicBezTo>
                  <a:cubicBezTo>
                    <a:pt x="138" y="6"/>
                    <a:pt x="137" y="11"/>
                    <a:pt x="133" y="17"/>
                  </a:cubicBezTo>
                  <a:cubicBezTo>
                    <a:pt x="122" y="20"/>
                    <a:pt x="122" y="30"/>
                    <a:pt x="120" y="39"/>
                  </a:cubicBezTo>
                  <a:cubicBezTo>
                    <a:pt x="118" y="48"/>
                    <a:pt x="118" y="58"/>
                    <a:pt x="117" y="67"/>
                  </a:cubicBezTo>
                  <a:cubicBezTo>
                    <a:pt x="117" y="70"/>
                    <a:pt x="120" y="65"/>
                    <a:pt x="122" y="66"/>
                  </a:cubicBezTo>
                  <a:cubicBezTo>
                    <a:pt x="129" y="66"/>
                    <a:pt x="130" y="69"/>
                    <a:pt x="129" y="75"/>
                  </a:cubicBezTo>
                  <a:cubicBezTo>
                    <a:pt x="127" y="79"/>
                    <a:pt x="126" y="83"/>
                    <a:pt x="129" y="86"/>
                  </a:cubicBezTo>
                  <a:cubicBezTo>
                    <a:pt x="133" y="92"/>
                    <a:pt x="137" y="95"/>
                    <a:pt x="142" y="86"/>
                  </a:cubicBezTo>
                  <a:cubicBezTo>
                    <a:pt x="144" y="82"/>
                    <a:pt x="145" y="76"/>
                    <a:pt x="150" y="74"/>
                  </a:cubicBezTo>
                  <a:cubicBezTo>
                    <a:pt x="153" y="73"/>
                    <a:pt x="156" y="74"/>
                    <a:pt x="159" y="76"/>
                  </a:cubicBezTo>
                  <a:cubicBezTo>
                    <a:pt x="165" y="86"/>
                    <a:pt x="165" y="98"/>
                    <a:pt x="169" y="108"/>
                  </a:cubicBezTo>
                  <a:cubicBezTo>
                    <a:pt x="176" y="123"/>
                    <a:pt x="168" y="133"/>
                    <a:pt x="157" y="142"/>
                  </a:cubicBezTo>
                  <a:cubicBezTo>
                    <a:pt x="153" y="147"/>
                    <a:pt x="145" y="151"/>
                    <a:pt x="148" y="158"/>
                  </a:cubicBezTo>
                  <a:cubicBezTo>
                    <a:pt x="151" y="164"/>
                    <a:pt x="159" y="162"/>
                    <a:pt x="165" y="162"/>
                  </a:cubicBezTo>
                  <a:cubicBezTo>
                    <a:pt x="193" y="163"/>
                    <a:pt x="195" y="161"/>
                    <a:pt x="199" y="133"/>
                  </a:cubicBezTo>
                  <a:cubicBezTo>
                    <a:pt x="203" y="98"/>
                    <a:pt x="206" y="63"/>
                    <a:pt x="197" y="27"/>
                  </a:cubicBezTo>
                  <a:cubicBezTo>
                    <a:pt x="196" y="20"/>
                    <a:pt x="190" y="17"/>
                    <a:pt x="186" y="11"/>
                  </a:cubicBezTo>
                  <a:cubicBezTo>
                    <a:pt x="185" y="7"/>
                    <a:pt x="185" y="3"/>
                    <a:pt x="189" y="0"/>
                  </a:cubicBezTo>
                  <a:close/>
                </a:path>
              </a:pathLst>
            </a:custGeom>
            <a:solidFill>
              <a:srgbClr val="0203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32">
              <a:extLst>
                <a:ext uri="{FF2B5EF4-FFF2-40B4-BE49-F238E27FC236}">
                  <a16:creationId xmlns:a16="http://schemas.microsoft.com/office/drawing/2014/main" id="{F7F7ED5B-42A7-8B49-03F4-80B4368F04EB}"/>
                </a:ext>
              </a:extLst>
            </p:cNvPr>
            <p:cNvSpPr/>
            <p:nvPr/>
          </p:nvSpPr>
          <p:spPr bwMode="auto">
            <a:xfrm>
              <a:off x="5502276" y="4794250"/>
              <a:ext cx="1878013" cy="1247775"/>
            </a:xfrm>
            <a:custGeom>
              <a:avLst/>
              <a:gdLst>
                <a:gd name="T0" fmla="*/ 202 w 307"/>
                <a:gd name="T1" fmla="*/ 15 h 203"/>
                <a:gd name="T2" fmla="*/ 273 w 307"/>
                <a:gd name="T3" fmla="*/ 6 h 203"/>
                <a:gd name="T4" fmla="*/ 298 w 307"/>
                <a:gd name="T5" fmla="*/ 49 h 203"/>
                <a:gd name="T6" fmla="*/ 306 w 307"/>
                <a:gd name="T7" fmla="*/ 162 h 203"/>
                <a:gd name="T8" fmla="*/ 275 w 307"/>
                <a:gd name="T9" fmla="*/ 197 h 203"/>
                <a:gd name="T10" fmla="*/ 128 w 307"/>
                <a:gd name="T11" fmla="*/ 196 h 203"/>
                <a:gd name="T12" fmla="*/ 113 w 307"/>
                <a:gd name="T13" fmla="*/ 189 h 203"/>
                <a:gd name="T14" fmla="*/ 113 w 307"/>
                <a:gd name="T15" fmla="*/ 186 h 203"/>
                <a:gd name="T16" fmla="*/ 111 w 307"/>
                <a:gd name="T17" fmla="*/ 161 h 203"/>
                <a:gd name="T18" fmla="*/ 85 w 307"/>
                <a:gd name="T19" fmla="*/ 159 h 203"/>
                <a:gd name="T20" fmla="*/ 68 w 307"/>
                <a:gd name="T21" fmla="*/ 175 h 203"/>
                <a:gd name="T22" fmla="*/ 31 w 307"/>
                <a:gd name="T23" fmla="*/ 193 h 203"/>
                <a:gd name="T24" fmla="*/ 2 w 307"/>
                <a:gd name="T25" fmla="*/ 159 h 203"/>
                <a:gd name="T26" fmla="*/ 43 w 307"/>
                <a:gd name="T27" fmla="*/ 52 h 203"/>
                <a:gd name="T28" fmla="*/ 59 w 307"/>
                <a:gd name="T29" fmla="*/ 25 h 203"/>
                <a:gd name="T30" fmla="*/ 97 w 307"/>
                <a:gd name="T31" fmla="*/ 11 h 203"/>
                <a:gd name="T32" fmla="*/ 104 w 307"/>
                <a:gd name="T33" fmla="*/ 14 h 203"/>
                <a:gd name="T34" fmla="*/ 125 w 307"/>
                <a:gd name="T35" fmla="*/ 36 h 203"/>
                <a:gd name="T36" fmla="*/ 140 w 307"/>
                <a:gd name="T37" fmla="*/ 48 h 203"/>
                <a:gd name="T38" fmla="*/ 150 w 307"/>
                <a:gd name="T39" fmla="*/ 44 h 203"/>
                <a:gd name="T40" fmla="*/ 168 w 307"/>
                <a:gd name="T41" fmla="*/ 40 h 203"/>
                <a:gd name="T42" fmla="*/ 202 w 307"/>
                <a:gd name="T43" fmla="*/ 1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7" h="203">
                  <a:moveTo>
                    <a:pt x="202" y="15"/>
                  </a:moveTo>
                  <a:cubicBezTo>
                    <a:pt x="224" y="0"/>
                    <a:pt x="250" y="1"/>
                    <a:pt x="273" y="6"/>
                  </a:cubicBezTo>
                  <a:cubicBezTo>
                    <a:pt x="292" y="10"/>
                    <a:pt x="297" y="30"/>
                    <a:pt x="298" y="49"/>
                  </a:cubicBezTo>
                  <a:cubicBezTo>
                    <a:pt x="299" y="87"/>
                    <a:pt x="307" y="124"/>
                    <a:pt x="306" y="162"/>
                  </a:cubicBezTo>
                  <a:cubicBezTo>
                    <a:pt x="305" y="191"/>
                    <a:pt x="303" y="193"/>
                    <a:pt x="275" y="197"/>
                  </a:cubicBezTo>
                  <a:cubicBezTo>
                    <a:pt x="226" y="203"/>
                    <a:pt x="177" y="202"/>
                    <a:pt x="128" y="196"/>
                  </a:cubicBezTo>
                  <a:cubicBezTo>
                    <a:pt x="122" y="195"/>
                    <a:pt x="116" y="195"/>
                    <a:pt x="113" y="189"/>
                  </a:cubicBezTo>
                  <a:cubicBezTo>
                    <a:pt x="113" y="188"/>
                    <a:pt x="113" y="187"/>
                    <a:pt x="113" y="186"/>
                  </a:cubicBezTo>
                  <a:cubicBezTo>
                    <a:pt x="115" y="177"/>
                    <a:pt x="123" y="168"/>
                    <a:pt x="111" y="161"/>
                  </a:cubicBezTo>
                  <a:cubicBezTo>
                    <a:pt x="103" y="157"/>
                    <a:pt x="95" y="147"/>
                    <a:pt x="85" y="159"/>
                  </a:cubicBezTo>
                  <a:cubicBezTo>
                    <a:pt x="79" y="164"/>
                    <a:pt x="77" y="174"/>
                    <a:pt x="68" y="175"/>
                  </a:cubicBezTo>
                  <a:cubicBezTo>
                    <a:pt x="57" y="184"/>
                    <a:pt x="47" y="194"/>
                    <a:pt x="31" y="193"/>
                  </a:cubicBezTo>
                  <a:cubicBezTo>
                    <a:pt x="11" y="192"/>
                    <a:pt x="0" y="179"/>
                    <a:pt x="2" y="159"/>
                  </a:cubicBezTo>
                  <a:cubicBezTo>
                    <a:pt x="6" y="120"/>
                    <a:pt x="26" y="87"/>
                    <a:pt x="43" y="52"/>
                  </a:cubicBezTo>
                  <a:cubicBezTo>
                    <a:pt x="48" y="43"/>
                    <a:pt x="52" y="33"/>
                    <a:pt x="59" y="25"/>
                  </a:cubicBezTo>
                  <a:cubicBezTo>
                    <a:pt x="68" y="13"/>
                    <a:pt x="81" y="6"/>
                    <a:pt x="97" y="11"/>
                  </a:cubicBezTo>
                  <a:cubicBezTo>
                    <a:pt x="100" y="11"/>
                    <a:pt x="102" y="12"/>
                    <a:pt x="104" y="14"/>
                  </a:cubicBezTo>
                  <a:cubicBezTo>
                    <a:pt x="111" y="21"/>
                    <a:pt x="122" y="25"/>
                    <a:pt x="125" y="36"/>
                  </a:cubicBezTo>
                  <a:cubicBezTo>
                    <a:pt x="126" y="45"/>
                    <a:pt x="126" y="54"/>
                    <a:pt x="140" y="48"/>
                  </a:cubicBezTo>
                  <a:cubicBezTo>
                    <a:pt x="143" y="46"/>
                    <a:pt x="146" y="45"/>
                    <a:pt x="150" y="44"/>
                  </a:cubicBezTo>
                  <a:cubicBezTo>
                    <a:pt x="156" y="42"/>
                    <a:pt x="162" y="43"/>
                    <a:pt x="168" y="40"/>
                  </a:cubicBezTo>
                  <a:cubicBezTo>
                    <a:pt x="183" y="37"/>
                    <a:pt x="190" y="23"/>
                    <a:pt x="202" y="15"/>
                  </a:cubicBezTo>
                  <a:close/>
                </a:path>
              </a:pathLst>
            </a:custGeom>
            <a:solidFill>
              <a:srgbClr val="0305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33">
              <a:extLst>
                <a:ext uri="{FF2B5EF4-FFF2-40B4-BE49-F238E27FC236}">
                  <a16:creationId xmlns:a16="http://schemas.microsoft.com/office/drawing/2014/main" id="{7B629DAC-9B92-E91B-10CA-4F21C5685829}"/>
                </a:ext>
              </a:extLst>
            </p:cNvPr>
            <p:cNvSpPr/>
            <p:nvPr/>
          </p:nvSpPr>
          <p:spPr bwMode="auto">
            <a:xfrm>
              <a:off x="3570288" y="4854575"/>
              <a:ext cx="960438" cy="1200150"/>
            </a:xfrm>
            <a:custGeom>
              <a:avLst/>
              <a:gdLst>
                <a:gd name="T0" fmla="*/ 146 w 157"/>
                <a:gd name="T1" fmla="*/ 189 h 195"/>
                <a:gd name="T2" fmla="*/ 77 w 157"/>
                <a:gd name="T3" fmla="*/ 181 h 195"/>
                <a:gd name="T4" fmla="*/ 63 w 157"/>
                <a:gd name="T5" fmla="*/ 181 h 195"/>
                <a:gd name="T6" fmla="*/ 16 w 157"/>
                <a:gd name="T7" fmla="*/ 186 h 195"/>
                <a:gd name="T8" fmla="*/ 2 w 157"/>
                <a:gd name="T9" fmla="*/ 139 h 195"/>
                <a:gd name="T10" fmla="*/ 25 w 157"/>
                <a:gd name="T11" fmla="*/ 36 h 195"/>
                <a:gd name="T12" fmla="*/ 44 w 157"/>
                <a:gd name="T13" fmla="*/ 17 h 195"/>
                <a:gd name="T14" fmla="*/ 81 w 157"/>
                <a:gd name="T15" fmla="*/ 2 h 195"/>
                <a:gd name="T16" fmla="*/ 86 w 157"/>
                <a:gd name="T17" fmla="*/ 0 h 195"/>
                <a:gd name="T18" fmla="*/ 105 w 157"/>
                <a:gd name="T19" fmla="*/ 24 h 195"/>
                <a:gd name="T20" fmla="*/ 132 w 157"/>
                <a:gd name="T21" fmla="*/ 32 h 195"/>
                <a:gd name="T22" fmla="*/ 143 w 157"/>
                <a:gd name="T23" fmla="*/ 44 h 195"/>
                <a:gd name="T24" fmla="*/ 152 w 157"/>
                <a:gd name="T25" fmla="*/ 75 h 195"/>
                <a:gd name="T26" fmla="*/ 152 w 157"/>
                <a:gd name="T27" fmla="*/ 82 h 195"/>
                <a:gd name="T28" fmla="*/ 156 w 157"/>
                <a:gd name="T29" fmla="*/ 156 h 195"/>
                <a:gd name="T30" fmla="*/ 146 w 157"/>
                <a:gd name="T31" fmla="*/ 18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95">
                  <a:moveTo>
                    <a:pt x="146" y="189"/>
                  </a:moveTo>
                  <a:cubicBezTo>
                    <a:pt x="122" y="191"/>
                    <a:pt x="99" y="190"/>
                    <a:pt x="77" y="181"/>
                  </a:cubicBezTo>
                  <a:cubicBezTo>
                    <a:pt x="72" y="179"/>
                    <a:pt x="69" y="177"/>
                    <a:pt x="63" y="181"/>
                  </a:cubicBezTo>
                  <a:cubicBezTo>
                    <a:pt x="49" y="191"/>
                    <a:pt x="31" y="195"/>
                    <a:pt x="16" y="186"/>
                  </a:cubicBezTo>
                  <a:cubicBezTo>
                    <a:pt x="0" y="175"/>
                    <a:pt x="0" y="156"/>
                    <a:pt x="2" y="139"/>
                  </a:cubicBezTo>
                  <a:cubicBezTo>
                    <a:pt x="6" y="104"/>
                    <a:pt x="13" y="70"/>
                    <a:pt x="25" y="36"/>
                  </a:cubicBezTo>
                  <a:cubicBezTo>
                    <a:pt x="28" y="26"/>
                    <a:pt x="33" y="20"/>
                    <a:pt x="44" y="17"/>
                  </a:cubicBezTo>
                  <a:cubicBezTo>
                    <a:pt x="57" y="14"/>
                    <a:pt x="69" y="7"/>
                    <a:pt x="81" y="2"/>
                  </a:cubicBezTo>
                  <a:cubicBezTo>
                    <a:pt x="82" y="1"/>
                    <a:pt x="84" y="0"/>
                    <a:pt x="86" y="0"/>
                  </a:cubicBezTo>
                  <a:cubicBezTo>
                    <a:pt x="96" y="5"/>
                    <a:pt x="102" y="15"/>
                    <a:pt x="105" y="24"/>
                  </a:cubicBezTo>
                  <a:cubicBezTo>
                    <a:pt x="110" y="42"/>
                    <a:pt x="120" y="41"/>
                    <a:pt x="132" y="32"/>
                  </a:cubicBezTo>
                  <a:cubicBezTo>
                    <a:pt x="140" y="32"/>
                    <a:pt x="142" y="38"/>
                    <a:pt x="143" y="44"/>
                  </a:cubicBezTo>
                  <a:cubicBezTo>
                    <a:pt x="143" y="55"/>
                    <a:pt x="147" y="65"/>
                    <a:pt x="152" y="75"/>
                  </a:cubicBezTo>
                  <a:cubicBezTo>
                    <a:pt x="153" y="78"/>
                    <a:pt x="153" y="80"/>
                    <a:pt x="152" y="82"/>
                  </a:cubicBezTo>
                  <a:cubicBezTo>
                    <a:pt x="156" y="107"/>
                    <a:pt x="157" y="132"/>
                    <a:pt x="156" y="156"/>
                  </a:cubicBezTo>
                  <a:cubicBezTo>
                    <a:pt x="155" y="168"/>
                    <a:pt x="155" y="180"/>
                    <a:pt x="146" y="189"/>
                  </a:cubicBezTo>
                  <a:close/>
                </a:path>
              </a:pathLst>
            </a:custGeom>
            <a:solidFill>
              <a:srgbClr val="0204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34">
              <a:extLst>
                <a:ext uri="{FF2B5EF4-FFF2-40B4-BE49-F238E27FC236}">
                  <a16:creationId xmlns:a16="http://schemas.microsoft.com/office/drawing/2014/main" id="{ADAA9214-D690-C589-2F70-3E8F2E14A898}"/>
                </a:ext>
              </a:extLst>
            </p:cNvPr>
            <p:cNvSpPr/>
            <p:nvPr/>
          </p:nvSpPr>
          <p:spPr bwMode="auto">
            <a:xfrm>
              <a:off x="4438651" y="4811713"/>
              <a:ext cx="960438" cy="1254125"/>
            </a:xfrm>
            <a:custGeom>
              <a:avLst/>
              <a:gdLst>
                <a:gd name="T0" fmla="*/ 8 w 157"/>
                <a:gd name="T1" fmla="*/ 83 h 204"/>
                <a:gd name="T2" fmla="*/ 8 w 157"/>
                <a:gd name="T3" fmla="*/ 83 h 204"/>
                <a:gd name="T4" fmla="*/ 0 w 157"/>
                <a:gd name="T5" fmla="*/ 56 h 204"/>
                <a:gd name="T6" fmla="*/ 3 w 157"/>
                <a:gd name="T7" fmla="*/ 47 h 204"/>
                <a:gd name="T8" fmla="*/ 10 w 157"/>
                <a:gd name="T9" fmla="*/ 38 h 204"/>
                <a:gd name="T10" fmla="*/ 53 w 157"/>
                <a:gd name="T11" fmla="*/ 41 h 204"/>
                <a:gd name="T12" fmla="*/ 40 w 157"/>
                <a:gd name="T13" fmla="*/ 14 h 204"/>
                <a:gd name="T14" fmla="*/ 40 w 157"/>
                <a:gd name="T15" fmla="*/ 1 h 204"/>
                <a:gd name="T16" fmla="*/ 63 w 157"/>
                <a:gd name="T17" fmla="*/ 7 h 204"/>
                <a:gd name="T18" fmla="*/ 133 w 157"/>
                <a:gd name="T19" fmla="*/ 38 h 204"/>
                <a:gd name="T20" fmla="*/ 156 w 157"/>
                <a:gd name="T21" fmla="*/ 70 h 204"/>
                <a:gd name="T22" fmla="*/ 152 w 157"/>
                <a:gd name="T23" fmla="*/ 171 h 204"/>
                <a:gd name="T24" fmla="*/ 121 w 157"/>
                <a:gd name="T25" fmla="*/ 198 h 204"/>
                <a:gd name="T26" fmla="*/ 67 w 157"/>
                <a:gd name="T27" fmla="*/ 196 h 204"/>
                <a:gd name="T28" fmla="*/ 56 w 157"/>
                <a:gd name="T29" fmla="*/ 194 h 204"/>
                <a:gd name="T30" fmla="*/ 52 w 157"/>
                <a:gd name="T31" fmla="*/ 188 h 204"/>
                <a:gd name="T32" fmla="*/ 29 w 157"/>
                <a:gd name="T33" fmla="*/ 129 h 204"/>
                <a:gd name="T34" fmla="*/ 8 w 157"/>
                <a:gd name="T35" fmla="*/ 8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4">
                  <a:moveTo>
                    <a:pt x="8" y="83"/>
                  </a:moveTo>
                  <a:cubicBezTo>
                    <a:pt x="8" y="83"/>
                    <a:pt x="8" y="83"/>
                    <a:pt x="8" y="83"/>
                  </a:cubicBezTo>
                  <a:cubicBezTo>
                    <a:pt x="2" y="75"/>
                    <a:pt x="0" y="66"/>
                    <a:pt x="0" y="56"/>
                  </a:cubicBezTo>
                  <a:cubicBezTo>
                    <a:pt x="0" y="53"/>
                    <a:pt x="1" y="50"/>
                    <a:pt x="3" y="47"/>
                  </a:cubicBezTo>
                  <a:cubicBezTo>
                    <a:pt x="5" y="44"/>
                    <a:pt x="7" y="41"/>
                    <a:pt x="10" y="38"/>
                  </a:cubicBezTo>
                  <a:cubicBezTo>
                    <a:pt x="30" y="15"/>
                    <a:pt x="41" y="17"/>
                    <a:pt x="53" y="41"/>
                  </a:cubicBezTo>
                  <a:cubicBezTo>
                    <a:pt x="50" y="33"/>
                    <a:pt x="47" y="23"/>
                    <a:pt x="40" y="14"/>
                  </a:cubicBezTo>
                  <a:cubicBezTo>
                    <a:pt x="37" y="10"/>
                    <a:pt x="36" y="5"/>
                    <a:pt x="40" y="1"/>
                  </a:cubicBezTo>
                  <a:cubicBezTo>
                    <a:pt x="48" y="0"/>
                    <a:pt x="55" y="2"/>
                    <a:pt x="63" y="7"/>
                  </a:cubicBezTo>
                  <a:cubicBezTo>
                    <a:pt x="86" y="19"/>
                    <a:pt x="110" y="28"/>
                    <a:pt x="133" y="38"/>
                  </a:cubicBezTo>
                  <a:cubicBezTo>
                    <a:pt x="149" y="44"/>
                    <a:pt x="157" y="52"/>
                    <a:pt x="156" y="70"/>
                  </a:cubicBezTo>
                  <a:cubicBezTo>
                    <a:pt x="154" y="104"/>
                    <a:pt x="154" y="137"/>
                    <a:pt x="152" y="171"/>
                  </a:cubicBezTo>
                  <a:cubicBezTo>
                    <a:pt x="151" y="189"/>
                    <a:pt x="136" y="204"/>
                    <a:pt x="121" y="198"/>
                  </a:cubicBezTo>
                  <a:cubicBezTo>
                    <a:pt x="102" y="190"/>
                    <a:pt x="85" y="195"/>
                    <a:pt x="67" y="196"/>
                  </a:cubicBezTo>
                  <a:cubicBezTo>
                    <a:pt x="63" y="196"/>
                    <a:pt x="60" y="195"/>
                    <a:pt x="56" y="194"/>
                  </a:cubicBezTo>
                  <a:cubicBezTo>
                    <a:pt x="54" y="193"/>
                    <a:pt x="52" y="190"/>
                    <a:pt x="52" y="188"/>
                  </a:cubicBezTo>
                  <a:cubicBezTo>
                    <a:pt x="58" y="163"/>
                    <a:pt x="43" y="146"/>
                    <a:pt x="29" y="129"/>
                  </a:cubicBezTo>
                  <a:cubicBezTo>
                    <a:pt x="18" y="116"/>
                    <a:pt x="8" y="101"/>
                    <a:pt x="8" y="83"/>
                  </a:cubicBezTo>
                  <a:close/>
                </a:path>
              </a:pathLst>
            </a:custGeom>
            <a:solidFill>
              <a:srgbClr val="0204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35">
              <a:extLst>
                <a:ext uri="{FF2B5EF4-FFF2-40B4-BE49-F238E27FC236}">
                  <a16:creationId xmlns:a16="http://schemas.microsoft.com/office/drawing/2014/main" id="{493D1CB1-9CF8-062D-B6D9-76456EF37915}"/>
                </a:ext>
              </a:extLst>
            </p:cNvPr>
            <p:cNvSpPr/>
            <p:nvPr/>
          </p:nvSpPr>
          <p:spPr bwMode="auto">
            <a:xfrm>
              <a:off x="5948363" y="3957638"/>
              <a:ext cx="838200" cy="577850"/>
            </a:xfrm>
            <a:custGeom>
              <a:avLst/>
              <a:gdLst>
                <a:gd name="T0" fmla="*/ 0 w 137"/>
                <a:gd name="T1" fmla="*/ 63 h 94"/>
                <a:gd name="T2" fmla="*/ 52 w 137"/>
                <a:gd name="T3" fmla="*/ 11 h 94"/>
                <a:gd name="T4" fmla="*/ 112 w 137"/>
                <a:gd name="T5" fmla="*/ 14 h 94"/>
                <a:gd name="T6" fmla="*/ 129 w 137"/>
                <a:gd name="T7" fmla="*/ 65 h 94"/>
                <a:gd name="T8" fmla="*/ 105 w 137"/>
                <a:gd name="T9" fmla="*/ 76 h 94"/>
                <a:gd name="T10" fmla="*/ 81 w 137"/>
                <a:gd name="T11" fmla="*/ 75 h 94"/>
                <a:gd name="T12" fmla="*/ 52 w 137"/>
                <a:gd name="T13" fmla="*/ 81 h 94"/>
                <a:gd name="T14" fmla="*/ 30 w 137"/>
                <a:gd name="T15" fmla="*/ 91 h 94"/>
                <a:gd name="T16" fmla="*/ 18 w 137"/>
                <a:gd name="T17" fmla="*/ 93 h 94"/>
                <a:gd name="T18" fmla="*/ 0 w 137"/>
                <a:gd name="T19" fmla="*/ 6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94">
                  <a:moveTo>
                    <a:pt x="0" y="63"/>
                  </a:moveTo>
                  <a:cubicBezTo>
                    <a:pt x="6" y="33"/>
                    <a:pt x="23" y="19"/>
                    <a:pt x="52" y="11"/>
                  </a:cubicBezTo>
                  <a:cubicBezTo>
                    <a:pt x="73" y="5"/>
                    <a:pt x="92" y="0"/>
                    <a:pt x="112" y="14"/>
                  </a:cubicBezTo>
                  <a:cubicBezTo>
                    <a:pt x="131" y="27"/>
                    <a:pt x="137" y="40"/>
                    <a:pt x="129" y="65"/>
                  </a:cubicBezTo>
                  <a:cubicBezTo>
                    <a:pt x="119" y="64"/>
                    <a:pt x="116" y="79"/>
                    <a:pt x="105" y="76"/>
                  </a:cubicBezTo>
                  <a:cubicBezTo>
                    <a:pt x="97" y="74"/>
                    <a:pt x="89" y="74"/>
                    <a:pt x="81" y="75"/>
                  </a:cubicBezTo>
                  <a:cubicBezTo>
                    <a:pt x="70" y="70"/>
                    <a:pt x="59" y="68"/>
                    <a:pt x="52" y="81"/>
                  </a:cubicBezTo>
                  <a:cubicBezTo>
                    <a:pt x="45" y="84"/>
                    <a:pt x="38" y="88"/>
                    <a:pt x="30" y="91"/>
                  </a:cubicBezTo>
                  <a:cubicBezTo>
                    <a:pt x="26" y="92"/>
                    <a:pt x="22" y="94"/>
                    <a:pt x="18" y="93"/>
                  </a:cubicBezTo>
                  <a:cubicBezTo>
                    <a:pt x="5" y="87"/>
                    <a:pt x="3" y="75"/>
                    <a:pt x="0" y="63"/>
                  </a:cubicBezTo>
                  <a:close/>
                </a:path>
              </a:pathLst>
            </a:custGeom>
            <a:solidFill>
              <a:srgbClr val="DAC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36">
              <a:extLst>
                <a:ext uri="{FF2B5EF4-FFF2-40B4-BE49-F238E27FC236}">
                  <a16:creationId xmlns:a16="http://schemas.microsoft.com/office/drawing/2014/main" id="{BB6805E6-2C43-5E95-EFA4-C7143461837B}"/>
                </a:ext>
              </a:extLst>
            </p:cNvPr>
            <p:cNvSpPr/>
            <p:nvPr/>
          </p:nvSpPr>
          <p:spPr bwMode="auto">
            <a:xfrm>
              <a:off x="2189163" y="4030663"/>
              <a:ext cx="623888" cy="714375"/>
            </a:xfrm>
            <a:custGeom>
              <a:avLst/>
              <a:gdLst>
                <a:gd name="T0" fmla="*/ 19 w 102"/>
                <a:gd name="T1" fmla="*/ 76 h 116"/>
                <a:gd name="T2" fmla="*/ 11 w 102"/>
                <a:gd name="T3" fmla="*/ 62 h 116"/>
                <a:gd name="T4" fmla="*/ 1 w 102"/>
                <a:gd name="T5" fmla="*/ 30 h 116"/>
                <a:gd name="T6" fmla="*/ 12 w 102"/>
                <a:gd name="T7" fmla="*/ 13 h 116"/>
                <a:gd name="T8" fmla="*/ 45 w 102"/>
                <a:gd name="T9" fmla="*/ 15 h 116"/>
                <a:gd name="T10" fmla="*/ 55 w 102"/>
                <a:gd name="T11" fmla="*/ 1 h 116"/>
                <a:gd name="T12" fmla="*/ 66 w 102"/>
                <a:gd name="T13" fmla="*/ 14 h 116"/>
                <a:gd name="T14" fmla="*/ 83 w 102"/>
                <a:gd name="T15" fmla="*/ 24 h 116"/>
                <a:gd name="T16" fmla="*/ 99 w 102"/>
                <a:gd name="T17" fmla="*/ 26 h 116"/>
                <a:gd name="T18" fmla="*/ 101 w 102"/>
                <a:gd name="T19" fmla="*/ 35 h 116"/>
                <a:gd name="T20" fmla="*/ 95 w 102"/>
                <a:gd name="T21" fmla="*/ 58 h 116"/>
                <a:gd name="T22" fmla="*/ 88 w 102"/>
                <a:gd name="T23" fmla="*/ 71 h 116"/>
                <a:gd name="T24" fmla="*/ 64 w 102"/>
                <a:gd name="T25" fmla="*/ 95 h 116"/>
                <a:gd name="T26" fmla="*/ 49 w 102"/>
                <a:gd name="T27" fmla="*/ 110 h 116"/>
                <a:gd name="T28" fmla="*/ 35 w 102"/>
                <a:gd name="T29" fmla="*/ 103 h 116"/>
                <a:gd name="T30" fmla="*/ 23 w 102"/>
                <a:gd name="T31" fmla="*/ 83 h 116"/>
                <a:gd name="T32" fmla="*/ 19 w 102"/>
                <a:gd name="T33" fmla="*/ 7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2" h="115">
                  <a:moveTo>
                    <a:pt x="19" y="76"/>
                  </a:moveTo>
                  <a:cubicBezTo>
                    <a:pt x="17" y="72"/>
                    <a:pt x="14" y="67"/>
                    <a:pt x="11" y="62"/>
                  </a:cubicBezTo>
                  <a:cubicBezTo>
                    <a:pt x="8" y="51"/>
                    <a:pt x="2" y="41"/>
                    <a:pt x="1" y="30"/>
                  </a:cubicBezTo>
                  <a:cubicBezTo>
                    <a:pt x="3" y="23"/>
                    <a:pt x="0" y="12"/>
                    <a:pt x="12" y="13"/>
                  </a:cubicBezTo>
                  <a:cubicBezTo>
                    <a:pt x="22" y="25"/>
                    <a:pt x="33" y="27"/>
                    <a:pt x="45" y="15"/>
                  </a:cubicBezTo>
                  <a:cubicBezTo>
                    <a:pt x="50" y="11"/>
                    <a:pt x="46" y="0"/>
                    <a:pt x="55" y="1"/>
                  </a:cubicBezTo>
                  <a:cubicBezTo>
                    <a:pt x="61" y="1"/>
                    <a:pt x="64" y="8"/>
                    <a:pt x="66" y="14"/>
                  </a:cubicBezTo>
                  <a:cubicBezTo>
                    <a:pt x="69" y="23"/>
                    <a:pt x="74" y="25"/>
                    <a:pt x="83" y="24"/>
                  </a:cubicBezTo>
                  <a:cubicBezTo>
                    <a:pt x="88" y="23"/>
                    <a:pt x="94" y="20"/>
                    <a:pt x="99" y="26"/>
                  </a:cubicBezTo>
                  <a:cubicBezTo>
                    <a:pt x="100" y="29"/>
                    <a:pt x="101" y="32"/>
                    <a:pt x="101" y="35"/>
                  </a:cubicBezTo>
                  <a:cubicBezTo>
                    <a:pt x="102" y="44"/>
                    <a:pt x="101" y="51"/>
                    <a:pt x="95" y="58"/>
                  </a:cubicBezTo>
                  <a:cubicBezTo>
                    <a:pt x="93" y="62"/>
                    <a:pt x="90" y="67"/>
                    <a:pt x="88" y="71"/>
                  </a:cubicBezTo>
                  <a:cubicBezTo>
                    <a:pt x="83" y="82"/>
                    <a:pt x="76" y="91"/>
                    <a:pt x="64" y="95"/>
                  </a:cubicBezTo>
                  <a:cubicBezTo>
                    <a:pt x="57" y="98"/>
                    <a:pt x="53" y="104"/>
                    <a:pt x="49" y="110"/>
                  </a:cubicBezTo>
                  <a:cubicBezTo>
                    <a:pt x="40" y="116"/>
                    <a:pt x="37" y="111"/>
                    <a:pt x="35" y="103"/>
                  </a:cubicBezTo>
                  <a:cubicBezTo>
                    <a:pt x="35" y="94"/>
                    <a:pt x="28" y="90"/>
                    <a:pt x="23" y="83"/>
                  </a:cubicBezTo>
                  <a:cubicBezTo>
                    <a:pt x="21" y="81"/>
                    <a:pt x="21" y="78"/>
                    <a:pt x="19" y="76"/>
                  </a:cubicBezTo>
                  <a:close/>
                </a:path>
              </a:pathLst>
            </a:custGeom>
            <a:solidFill>
              <a:srgbClr val="DEB0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37">
              <a:extLst>
                <a:ext uri="{FF2B5EF4-FFF2-40B4-BE49-F238E27FC236}">
                  <a16:creationId xmlns:a16="http://schemas.microsoft.com/office/drawing/2014/main" id="{C98BB3CE-E9B6-E11A-C852-3783874B673E}"/>
                </a:ext>
              </a:extLst>
            </p:cNvPr>
            <p:cNvSpPr/>
            <p:nvPr/>
          </p:nvSpPr>
          <p:spPr bwMode="auto">
            <a:xfrm>
              <a:off x="2139951" y="3754438"/>
              <a:ext cx="806450" cy="498475"/>
            </a:xfrm>
            <a:custGeom>
              <a:avLst/>
              <a:gdLst>
                <a:gd name="T0" fmla="*/ 72 w 132"/>
                <a:gd name="T1" fmla="*/ 61 h 81"/>
                <a:gd name="T2" fmla="*/ 63 w 132"/>
                <a:gd name="T3" fmla="*/ 49 h 81"/>
                <a:gd name="T4" fmla="*/ 56 w 132"/>
                <a:gd name="T5" fmla="*/ 62 h 81"/>
                <a:gd name="T6" fmla="*/ 20 w 132"/>
                <a:gd name="T7" fmla="*/ 61 h 81"/>
                <a:gd name="T8" fmla="*/ 13 w 132"/>
                <a:gd name="T9" fmla="*/ 74 h 81"/>
                <a:gd name="T10" fmla="*/ 1 w 132"/>
                <a:gd name="T11" fmla="*/ 65 h 81"/>
                <a:gd name="T12" fmla="*/ 0 w 132"/>
                <a:gd name="T13" fmla="*/ 57 h 81"/>
                <a:gd name="T14" fmla="*/ 2 w 132"/>
                <a:gd name="T15" fmla="*/ 38 h 81"/>
                <a:gd name="T16" fmla="*/ 12 w 132"/>
                <a:gd name="T17" fmla="*/ 20 h 81"/>
                <a:gd name="T18" fmla="*/ 25 w 132"/>
                <a:gd name="T19" fmla="*/ 28 h 81"/>
                <a:gd name="T20" fmla="*/ 37 w 132"/>
                <a:gd name="T21" fmla="*/ 28 h 81"/>
                <a:gd name="T22" fmla="*/ 42 w 132"/>
                <a:gd name="T23" fmla="*/ 27 h 81"/>
                <a:gd name="T24" fmla="*/ 57 w 132"/>
                <a:gd name="T25" fmla="*/ 27 h 81"/>
                <a:gd name="T26" fmla="*/ 62 w 132"/>
                <a:gd name="T27" fmla="*/ 24 h 81"/>
                <a:gd name="T28" fmla="*/ 89 w 132"/>
                <a:gd name="T29" fmla="*/ 21 h 81"/>
                <a:gd name="T30" fmla="*/ 99 w 132"/>
                <a:gd name="T31" fmla="*/ 21 h 81"/>
                <a:gd name="T32" fmla="*/ 123 w 132"/>
                <a:gd name="T33" fmla="*/ 27 h 81"/>
                <a:gd name="T34" fmla="*/ 119 w 132"/>
                <a:gd name="T35" fmla="*/ 65 h 81"/>
                <a:gd name="T36" fmla="*/ 104 w 132"/>
                <a:gd name="T37" fmla="*/ 77 h 81"/>
                <a:gd name="T38" fmla="*/ 104 w 132"/>
                <a:gd name="T39" fmla="*/ 70 h 81"/>
                <a:gd name="T40" fmla="*/ 72 w 132"/>
                <a:gd name="T41"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 h="81">
                  <a:moveTo>
                    <a:pt x="72" y="61"/>
                  </a:moveTo>
                  <a:cubicBezTo>
                    <a:pt x="69" y="57"/>
                    <a:pt x="66" y="52"/>
                    <a:pt x="63" y="49"/>
                  </a:cubicBezTo>
                  <a:cubicBezTo>
                    <a:pt x="51" y="49"/>
                    <a:pt x="72" y="65"/>
                    <a:pt x="56" y="62"/>
                  </a:cubicBezTo>
                  <a:cubicBezTo>
                    <a:pt x="43" y="69"/>
                    <a:pt x="31" y="72"/>
                    <a:pt x="20" y="61"/>
                  </a:cubicBezTo>
                  <a:cubicBezTo>
                    <a:pt x="10" y="62"/>
                    <a:pt x="19" y="71"/>
                    <a:pt x="13" y="74"/>
                  </a:cubicBezTo>
                  <a:cubicBezTo>
                    <a:pt x="7" y="74"/>
                    <a:pt x="5" y="68"/>
                    <a:pt x="1" y="65"/>
                  </a:cubicBezTo>
                  <a:cubicBezTo>
                    <a:pt x="1" y="63"/>
                    <a:pt x="0" y="60"/>
                    <a:pt x="0" y="57"/>
                  </a:cubicBezTo>
                  <a:cubicBezTo>
                    <a:pt x="4" y="51"/>
                    <a:pt x="2" y="44"/>
                    <a:pt x="2" y="38"/>
                  </a:cubicBezTo>
                  <a:cubicBezTo>
                    <a:pt x="2" y="30"/>
                    <a:pt x="5" y="23"/>
                    <a:pt x="12" y="20"/>
                  </a:cubicBezTo>
                  <a:cubicBezTo>
                    <a:pt x="19" y="17"/>
                    <a:pt x="22" y="23"/>
                    <a:pt x="25" y="28"/>
                  </a:cubicBezTo>
                  <a:cubicBezTo>
                    <a:pt x="29" y="35"/>
                    <a:pt x="33" y="30"/>
                    <a:pt x="37" y="28"/>
                  </a:cubicBezTo>
                  <a:cubicBezTo>
                    <a:pt x="38" y="28"/>
                    <a:pt x="40" y="27"/>
                    <a:pt x="42" y="27"/>
                  </a:cubicBezTo>
                  <a:cubicBezTo>
                    <a:pt x="47" y="27"/>
                    <a:pt x="52" y="30"/>
                    <a:pt x="57" y="27"/>
                  </a:cubicBezTo>
                  <a:cubicBezTo>
                    <a:pt x="59" y="26"/>
                    <a:pt x="60" y="25"/>
                    <a:pt x="62" y="24"/>
                  </a:cubicBezTo>
                  <a:cubicBezTo>
                    <a:pt x="71" y="21"/>
                    <a:pt x="80" y="22"/>
                    <a:pt x="89" y="21"/>
                  </a:cubicBezTo>
                  <a:cubicBezTo>
                    <a:pt x="92" y="21"/>
                    <a:pt x="97" y="23"/>
                    <a:pt x="99" y="21"/>
                  </a:cubicBezTo>
                  <a:cubicBezTo>
                    <a:pt x="114" y="0"/>
                    <a:pt x="117" y="18"/>
                    <a:pt x="123" y="27"/>
                  </a:cubicBezTo>
                  <a:cubicBezTo>
                    <a:pt x="127" y="40"/>
                    <a:pt x="132" y="54"/>
                    <a:pt x="119" y="65"/>
                  </a:cubicBezTo>
                  <a:cubicBezTo>
                    <a:pt x="115" y="71"/>
                    <a:pt x="115" y="81"/>
                    <a:pt x="104" y="77"/>
                  </a:cubicBezTo>
                  <a:cubicBezTo>
                    <a:pt x="104" y="75"/>
                    <a:pt x="104" y="72"/>
                    <a:pt x="104" y="70"/>
                  </a:cubicBezTo>
                  <a:cubicBezTo>
                    <a:pt x="95" y="61"/>
                    <a:pt x="81" y="68"/>
                    <a:pt x="72" y="61"/>
                  </a:cubicBezTo>
                  <a:close/>
                </a:path>
              </a:pathLst>
            </a:custGeom>
            <a:solidFill>
              <a:srgbClr val="E7EA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38">
              <a:extLst>
                <a:ext uri="{FF2B5EF4-FFF2-40B4-BE49-F238E27FC236}">
                  <a16:creationId xmlns:a16="http://schemas.microsoft.com/office/drawing/2014/main" id="{13ADA878-7610-11D1-6C4B-4942F2DC52C3}"/>
                </a:ext>
              </a:extLst>
            </p:cNvPr>
            <p:cNvSpPr/>
            <p:nvPr/>
          </p:nvSpPr>
          <p:spPr bwMode="auto">
            <a:xfrm>
              <a:off x="4445001" y="5322888"/>
              <a:ext cx="379413" cy="700088"/>
            </a:xfrm>
            <a:custGeom>
              <a:avLst/>
              <a:gdLst>
                <a:gd name="T0" fmla="*/ 7 w 62"/>
                <a:gd name="T1" fmla="*/ 0 h 114"/>
                <a:gd name="T2" fmla="*/ 48 w 62"/>
                <a:gd name="T3" fmla="*/ 61 h 114"/>
                <a:gd name="T4" fmla="*/ 55 w 62"/>
                <a:gd name="T5" fmla="*/ 111 h 114"/>
                <a:gd name="T6" fmla="*/ 3 w 62"/>
                <a:gd name="T7" fmla="*/ 113 h 114"/>
                <a:gd name="T8" fmla="*/ 3 w 62"/>
                <a:gd name="T9" fmla="*/ 16 h 114"/>
                <a:gd name="T10" fmla="*/ 7 w 62"/>
                <a:gd name="T11" fmla="*/ 0 h 114"/>
              </a:gdLst>
              <a:ahLst/>
              <a:cxnLst>
                <a:cxn ang="0">
                  <a:pos x="T0" y="T1"/>
                </a:cxn>
                <a:cxn ang="0">
                  <a:pos x="T2" y="T3"/>
                </a:cxn>
                <a:cxn ang="0">
                  <a:pos x="T4" y="T5"/>
                </a:cxn>
                <a:cxn ang="0">
                  <a:pos x="T6" y="T7"/>
                </a:cxn>
                <a:cxn ang="0">
                  <a:pos x="T8" y="T9"/>
                </a:cxn>
                <a:cxn ang="0">
                  <a:pos x="T10" y="T11"/>
                </a:cxn>
              </a:cxnLst>
              <a:rect l="0" t="0" r="r" b="b"/>
              <a:pathLst>
                <a:path w="62" h="114">
                  <a:moveTo>
                    <a:pt x="7" y="0"/>
                  </a:moveTo>
                  <a:cubicBezTo>
                    <a:pt x="17" y="23"/>
                    <a:pt x="31" y="43"/>
                    <a:pt x="48" y="61"/>
                  </a:cubicBezTo>
                  <a:cubicBezTo>
                    <a:pt x="62" y="76"/>
                    <a:pt x="57" y="94"/>
                    <a:pt x="55" y="111"/>
                  </a:cubicBezTo>
                  <a:cubicBezTo>
                    <a:pt x="37" y="114"/>
                    <a:pt x="20" y="114"/>
                    <a:pt x="3" y="113"/>
                  </a:cubicBezTo>
                  <a:cubicBezTo>
                    <a:pt x="8" y="81"/>
                    <a:pt x="8" y="49"/>
                    <a:pt x="3" y="16"/>
                  </a:cubicBezTo>
                  <a:cubicBezTo>
                    <a:pt x="3" y="11"/>
                    <a:pt x="0" y="4"/>
                    <a:pt x="7" y="0"/>
                  </a:cubicBezTo>
                  <a:close/>
                </a:path>
              </a:pathLst>
            </a:custGeom>
            <a:solidFill>
              <a:srgbClr val="E9EA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39">
              <a:extLst>
                <a:ext uri="{FF2B5EF4-FFF2-40B4-BE49-F238E27FC236}">
                  <a16:creationId xmlns:a16="http://schemas.microsoft.com/office/drawing/2014/main" id="{B604C071-CADB-D1CB-A6AB-26E6F446BF4D}"/>
                </a:ext>
              </a:extLst>
            </p:cNvPr>
            <p:cNvSpPr/>
            <p:nvPr/>
          </p:nvSpPr>
          <p:spPr bwMode="auto">
            <a:xfrm>
              <a:off x="3857626" y="3914775"/>
              <a:ext cx="733425" cy="638175"/>
            </a:xfrm>
            <a:custGeom>
              <a:avLst/>
              <a:gdLst>
                <a:gd name="T0" fmla="*/ 15 w 120"/>
                <a:gd name="T1" fmla="*/ 99 h 104"/>
                <a:gd name="T2" fmla="*/ 1 w 120"/>
                <a:gd name="T3" fmla="*/ 85 h 104"/>
                <a:gd name="T4" fmla="*/ 26 w 120"/>
                <a:gd name="T5" fmla="*/ 37 h 104"/>
                <a:gd name="T6" fmla="*/ 45 w 120"/>
                <a:gd name="T7" fmla="*/ 24 h 104"/>
                <a:gd name="T8" fmla="*/ 92 w 120"/>
                <a:gd name="T9" fmla="*/ 4 h 104"/>
                <a:gd name="T10" fmla="*/ 115 w 120"/>
                <a:gd name="T11" fmla="*/ 15 h 104"/>
                <a:gd name="T12" fmla="*/ 106 w 120"/>
                <a:gd name="T13" fmla="*/ 29 h 104"/>
                <a:gd name="T14" fmla="*/ 67 w 120"/>
                <a:gd name="T15" fmla="*/ 46 h 104"/>
                <a:gd name="T16" fmla="*/ 63 w 120"/>
                <a:gd name="T17" fmla="*/ 49 h 104"/>
                <a:gd name="T18" fmla="*/ 35 w 120"/>
                <a:gd name="T19" fmla="*/ 63 h 104"/>
                <a:gd name="T20" fmla="*/ 26 w 120"/>
                <a:gd name="T21" fmla="*/ 65 h 104"/>
                <a:gd name="T22" fmla="*/ 34 w 120"/>
                <a:gd name="T23" fmla="*/ 66 h 104"/>
                <a:gd name="T24" fmla="*/ 46 w 120"/>
                <a:gd name="T25" fmla="*/ 73 h 104"/>
                <a:gd name="T26" fmla="*/ 63 w 120"/>
                <a:gd name="T27" fmla="*/ 89 h 104"/>
                <a:gd name="T28" fmla="*/ 50 w 120"/>
                <a:gd name="T29" fmla="*/ 100 h 104"/>
                <a:gd name="T30" fmla="*/ 43 w 120"/>
                <a:gd name="T31" fmla="*/ 91 h 104"/>
                <a:gd name="T32" fmla="*/ 39 w 120"/>
                <a:gd name="T33" fmla="*/ 103 h 104"/>
                <a:gd name="T34" fmla="*/ 22 w 120"/>
                <a:gd name="T35" fmla="*/ 102 h 104"/>
                <a:gd name="T36" fmla="*/ 15 w 120"/>
                <a:gd name="T37" fmla="*/ 9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0" h="104">
                  <a:moveTo>
                    <a:pt x="15" y="99"/>
                  </a:moveTo>
                  <a:cubicBezTo>
                    <a:pt x="9" y="96"/>
                    <a:pt x="17" y="81"/>
                    <a:pt x="1" y="85"/>
                  </a:cubicBezTo>
                  <a:cubicBezTo>
                    <a:pt x="0" y="85"/>
                    <a:pt x="19" y="36"/>
                    <a:pt x="26" y="37"/>
                  </a:cubicBezTo>
                  <a:cubicBezTo>
                    <a:pt x="37" y="38"/>
                    <a:pt x="40" y="31"/>
                    <a:pt x="45" y="24"/>
                  </a:cubicBezTo>
                  <a:cubicBezTo>
                    <a:pt x="56" y="7"/>
                    <a:pt x="72" y="4"/>
                    <a:pt x="92" y="4"/>
                  </a:cubicBezTo>
                  <a:cubicBezTo>
                    <a:pt x="102" y="4"/>
                    <a:pt x="112" y="0"/>
                    <a:pt x="115" y="15"/>
                  </a:cubicBezTo>
                  <a:cubicBezTo>
                    <a:pt x="120" y="24"/>
                    <a:pt x="112" y="25"/>
                    <a:pt x="106" y="29"/>
                  </a:cubicBezTo>
                  <a:cubicBezTo>
                    <a:pt x="94" y="36"/>
                    <a:pt x="80" y="40"/>
                    <a:pt x="67" y="46"/>
                  </a:cubicBezTo>
                  <a:cubicBezTo>
                    <a:pt x="66" y="47"/>
                    <a:pt x="64" y="48"/>
                    <a:pt x="63" y="49"/>
                  </a:cubicBezTo>
                  <a:cubicBezTo>
                    <a:pt x="51" y="49"/>
                    <a:pt x="47" y="63"/>
                    <a:pt x="35" y="63"/>
                  </a:cubicBezTo>
                  <a:cubicBezTo>
                    <a:pt x="32" y="63"/>
                    <a:pt x="29" y="64"/>
                    <a:pt x="26" y="65"/>
                  </a:cubicBezTo>
                  <a:cubicBezTo>
                    <a:pt x="28" y="67"/>
                    <a:pt x="31" y="64"/>
                    <a:pt x="34" y="66"/>
                  </a:cubicBezTo>
                  <a:cubicBezTo>
                    <a:pt x="38" y="67"/>
                    <a:pt x="40" y="75"/>
                    <a:pt x="46" y="73"/>
                  </a:cubicBezTo>
                  <a:cubicBezTo>
                    <a:pt x="56" y="74"/>
                    <a:pt x="63" y="79"/>
                    <a:pt x="63" y="89"/>
                  </a:cubicBezTo>
                  <a:cubicBezTo>
                    <a:pt x="63" y="96"/>
                    <a:pt x="59" y="101"/>
                    <a:pt x="50" y="100"/>
                  </a:cubicBezTo>
                  <a:cubicBezTo>
                    <a:pt x="48" y="97"/>
                    <a:pt x="47" y="93"/>
                    <a:pt x="43" y="91"/>
                  </a:cubicBezTo>
                  <a:cubicBezTo>
                    <a:pt x="50" y="98"/>
                    <a:pt x="47" y="101"/>
                    <a:pt x="39" y="103"/>
                  </a:cubicBezTo>
                  <a:cubicBezTo>
                    <a:pt x="33" y="104"/>
                    <a:pt x="28" y="100"/>
                    <a:pt x="22" y="102"/>
                  </a:cubicBezTo>
                  <a:cubicBezTo>
                    <a:pt x="19" y="102"/>
                    <a:pt x="17" y="101"/>
                    <a:pt x="15" y="99"/>
                  </a:cubicBezTo>
                  <a:close/>
                </a:path>
              </a:pathLst>
            </a:custGeom>
            <a:solidFill>
              <a:srgbClr val="686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40">
              <a:extLst>
                <a:ext uri="{FF2B5EF4-FFF2-40B4-BE49-F238E27FC236}">
                  <a16:creationId xmlns:a16="http://schemas.microsoft.com/office/drawing/2014/main" id="{50450003-273F-CAF3-4E38-F2CA090BC37F}"/>
                </a:ext>
              </a:extLst>
            </p:cNvPr>
            <p:cNvSpPr/>
            <p:nvPr/>
          </p:nvSpPr>
          <p:spPr bwMode="auto">
            <a:xfrm>
              <a:off x="4005263" y="4602163"/>
              <a:ext cx="819150" cy="566738"/>
            </a:xfrm>
            <a:custGeom>
              <a:avLst/>
              <a:gdLst>
                <a:gd name="T0" fmla="*/ 111 w 134"/>
                <a:gd name="T1" fmla="*/ 35 h 92"/>
                <a:gd name="T2" fmla="*/ 130 w 134"/>
                <a:gd name="T3" fmla="*/ 92 h 92"/>
                <a:gd name="T4" fmla="*/ 119 w 134"/>
                <a:gd name="T5" fmla="*/ 74 h 92"/>
                <a:gd name="T6" fmla="*/ 89 w 134"/>
                <a:gd name="T7" fmla="*/ 71 h 92"/>
                <a:gd name="T8" fmla="*/ 78 w 134"/>
                <a:gd name="T9" fmla="*/ 82 h 92"/>
                <a:gd name="T10" fmla="*/ 58 w 134"/>
                <a:gd name="T11" fmla="*/ 64 h 92"/>
                <a:gd name="T12" fmla="*/ 54 w 134"/>
                <a:gd name="T13" fmla="*/ 60 h 92"/>
                <a:gd name="T14" fmla="*/ 24 w 134"/>
                <a:gd name="T15" fmla="*/ 46 h 92"/>
                <a:gd name="T16" fmla="*/ 14 w 134"/>
                <a:gd name="T17" fmla="*/ 44 h 92"/>
                <a:gd name="T18" fmla="*/ 12 w 134"/>
                <a:gd name="T19" fmla="*/ 44 h 92"/>
                <a:gd name="T20" fmla="*/ 10 w 134"/>
                <a:gd name="T21" fmla="*/ 43 h 92"/>
                <a:gd name="T22" fmla="*/ 9 w 134"/>
                <a:gd name="T23" fmla="*/ 40 h 92"/>
                <a:gd name="T24" fmla="*/ 2 w 134"/>
                <a:gd name="T25" fmla="*/ 22 h 92"/>
                <a:gd name="T26" fmla="*/ 7 w 134"/>
                <a:gd name="T27" fmla="*/ 4 h 92"/>
                <a:gd name="T28" fmla="*/ 22 w 134"/>
                <a:gd name="T29" fmla="*/ 10 h 92"/>
                <a:gd name="T30" fmla="*/ 78 w 134"/>
                <a:gd name="T31" fmla="*/ 43 h 92"/>
                <a:gd name="T32" fmla="*/ 99 w 134"/>
                <a:gd name="T33" fmla="*/ 40 h 92"/>
                <a:gd name="T34" fmla="*/ 111 w 134"/>
                <a:gd name="T35" fmla="*/ 3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92">
                  <a:moveTo>
                    <a:pt x="111" y="35"/>
                  </a:moveTo>
                  <a:cubicBezTo>
                    <a:pt x="121" y="53"/>
                    <a:pt x="134" y="69"/>
                    <a:pt x="130" y="92"/>
                  </a:cubicBezTo>
                  <a:cubicBezTo>
                    <a:pt x="121" y="89"/>
                    <a:pt x="122" y="80"/>
                    <a:pt x="119" y="74"/>
                  </a:cubicBezTo>
                  <a:cubicBezTo>
                    <a:pt x="109" y="56"/>
                    <a:pt x="103" y="55"/>
                    <a:pt x="89" y="71"/>
                  </a:cubicBezTo>
                  <a:cubicBezTo>
                    <a:pt x="85" y="74"/>
                    <a:pt x="82" y="78"/>
                    <a:pt x="78" y="82"/>
                  </a:cubicBezTo>
                  <a:cubicBezTo>
                    <a:pt x="67" y="81"/>
                    <a:pt x="68" y="67"/>
                    <a:pt x="58" y="64"/>
                  </a:cubicBezTo>
                  <a:cubicBezTo>
                    <a:pt x="57" y="63"/>
                    <a:pt x="55" y="62"/>
                    <a:pt x="54" y="60"/>
                  </a:cubicBezTo>
                  <a:cubicBezTo>
                    <a:pt x="44" y="56"/>
                    <a:pt x="37" y="44"/>
                    <a:pt x="24" y="46"/>
                  </a:cubicBezTo>
                  <a:cubicBezTo>
                    <a:pt x="20" y="47"/>
                    <a:pt x="17" y="45"/>
                    <a:pt x="14" y="44"/>
                  </a:cubicBezTo>
                  <a:cubicBezTo>
                    <a:pt x="12" y="44"/>
                    <a:pt x="12" y="44"/>
                    <a:pt x="12" y="44"/>
                  </a:cubicBezTo>
                  <a:cubicBezTo>
                    <a:pt x="12" y="44"/>
                    <a:pt x="10" y="43"/>
                    <a:pt x="10" y="43"/>
                  </a:cubicBezTo>
                  <a:cubicBezTo>
                    <a:pt x="10" y="42"/>
                    <a:pt x="9" y="41"/>
                    <a:pt x="9" y="40"/>
                  </a:cubicBezTo>
                  <a:cubicBezTo>
                    <a:pt x="9" y="33"/>
                    <a:pt x="3" y="28"/>
                    <a:pt x="2" y="22"/>
                  </a:cubicBezTo>
                  <a:cubicBezTo>
                    <a:pt x="2" y="15"/>
                    <a:pt x="0" y="7"/>
                    <a:pt x="7" y="4"/>
                  </a:cubicBezTo>
                  <a:cubicBezTo>
                    <a:pt x="13" y="0"/>
                    <a:pt x="18" y="6"/>
                    <a:pt x="22" y="10"/>
                  </a:cubicBezTo>
                  <a:cubicBezTo>
                    <a:pt x="38" y="25"/>
                    <a:pt x="57" y="36"/>
                    <a:pt x="78" y="43"/>
                  </a:cubicBezTo>
                  <a:cubicBezTo>
                    <a:pt x="86" y="49"/>
                    <a:pt x="93" y="50"/>
                    <a:pt x="99" y="40"/>
                  </a:cubicBezTo>
                  <a:cubicBezTo>
                    <a:pt x="101" y="36"/>
                    <a:pt x="105" y="32"/>
                    <a:pt x="111" y="35"/>
                  </a:cubicBezTo>
                  <a:close/>
                </a:path>
              </a:pathLst>
            </a:custGeom>
            <a:solidFill>
              <a:srgbClr val="EAC5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41">
              <a:extLst>
                <a:ext uri="{FF2B5EF4-FFF2-40B4-BE49-F238E27FC236}">
                  <a16:creationId xmlns:a16="http://schemas.microsoft.com/office/drawing/2014/main" id="{628F883B-33A2-255E-50AD-D7E560C9B083}"/>
                </a:ext>
              </a:extLst>
            </p:cNvPr>
            <p:cNvSpPr/>
            <p:nvPr/>
          </p:nvSpPr>
          <p:spPr bwMode="auto">
            <a:xfrm>
              <a:off x="2268538" y="4498975"/>
              <a:ext cx="465138" cy="614363"/>
            </a:xfrm>
            <a:custGeom>
              <a:avLst/>
              <a:gdLst>
                <a:gd name="T0" fmla="*/ 26 w 76"/>
                <a:gd name="T1" fmla="*/ 24 h 100"/>
                <a:gd name="T2" fmla="*/ 34 w 76"/>
                <a:gd name="T3" fmla="*/ 32 h 100"/>
                <a:gd name="T4" fmla="*/ 71 w 76"/>
                <a:gd name="T5" fmla="*/ 9 h 100"/>
                <a:gd name="T6" fmla="*/ 67 w 76"/>
                <a:gd name="T7" fmla="*/ 36 h 100"/>
                <a:gd name="T8" fmla="*/ 68 w 76"/>
                <a:gd name="T9" fmla="*/ 47 h 100"/>
                <a:gd name="T10" fmla="*/ 64 w 76"/>
                <a:gd name="T11" fmla="*/ 70 h 100"/>
                <a:gd name="T12" fmla="*/ 56 w 76"/>
                <a:gd name="T13" fmla="*/ 71 h 100"/>
                <a:gd name="T14" fmla="*/ 33 w 76"/>
                <a:gd name="T15" fmla="*/ 69 h 100"/>
                <a:gd name="T16" fmla="*/ 21 w 76"/>
                <a:gd name="T17" fmla="*/ 83 h 100"/>
                <a:gd name="T18" fmla="*/ 8 w 76"/>
                <a:gd name="T19" fmla="*/ 94 h 100"/>
                <a:gd name="T20" fmla="*/ 6 w 76"/>
                <a:gd name="T21" fmla="*/ 89 h 100"/>
                <a:gd name="T22" fmla="*/ 7 w 76"/>
                <a:gd name="T23" fmla="*/ 63 h 100"/>
                <a:gd name="T24" fmla="*/ 7 w 76"/>
                <a:gd name="T25" fmla="*/ 52 h 100"/>
                <a:gd name="T26" fmla="*/ 11 w 76"/>
                <a:gd name="T27" fmla="*/ 36 h 100"/>
                <a:gd name="T28" fmla="*/ 6 w 76"/>
                <a:gd name="T29" fmla="*/ 0 h 100"/>
                <a:gd name="T30" fmla="*/ 11 w 76"/>
                <a:gd name="T31" fmla="*/ 4 h 100"/>
                <a:gd name="T32" fmla="*/ 26 w 76"/>
                <a:gd name="T33" fmla="*/ 2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00">
                  <a:moveTo>
                    <a:pt x="26" y="24"/>
                  </a:moveTo>
                  <a:cubicBezTo>
                    <a:pt x="28" y="28"/>
                    <a:pt x="24" y="37"/>
                    <a:pt x="34" y="32"/>
                  </a:cubicBezTo>
                  <a:cubicBezTo>
                    <a:pt x="49" y="28"/>
                    <a:pt x="55" y="11"/>
                    <a:pt x="71" y="9"/>
                  </a:cubicBezTo>
                  <a:cubicBezTo>
                    <a:pt x="71" y="18"/>
                    <a:pt x="64" y="27"/>
                    <a:pt x="67" y="36"/>
                  </a:cubicBezTo>
                  <a:cubicBezTo>
                    <a:pt x="67" y="40"/>
                    <a:pt x="67" y="44"/>
                    <a:pt x="68" y="47"/>
                  </a:cubicBezTo>
                  <a:cubicBezTo>
                    <a:pt x="73" y="56"/>
                    <a:pt x="76" y="64"/>
                    <a:pt x="64" y="70"/>
                  </a:cubicBezTo>
                  <a:cubicBezTo>
                    <a:pt x="61" y="71"/>
                    <a:pt x="58" y="71"/>
                    <a:pt x="56" y="71"/>
                  </a:cubicBezTo>
                  <a:cubicBezTo>
                    <a:pt x="48" y="65"/>
                    <a:pt x="41" y="67"/>
                    <a:pt x="33" y="69"/>
                  </a:cubicBezTo>
                  <a:cubicBezTo>
                    <a:pt x="21" y="67"/>
                    <a:pt x="25" y="79"/>
                    <a:pt x="21" y="83"/>
                  </a:cubicBezTo>
                  <a:cubicBezTo>
                    <a:pt x="18" y="88"/>
                    <a:pt x="21" y="100"/>
                    <a:pt x="8" y="94"/>
                  </a:cubicBezTo>
                  <a:cubicBezTo>
                    <a:pt x="8" y="92"/>
                    <a:pt x="7" y="91"/>
                    <a:pt x="6" y="89"/>
                  </a:cubicBezTo>
                  <a:cubicBezTo>
                    <a:pt x="4" y="80"/>
                    <a:pt x="11" y="72"/>
                    <a:pt x="7" y="63"/>
                  </a:cubicBezTo>
                  <a:cubicBezTo>
                    <a:pt x="6" y="59"/>
                    <a:pt x="5" y="56"/>
                    <a:pt x="7" y="52"/>
                  </a:cubicBezTo>
                  <a:cubicBezTo>
                    <a:pt x="13" y="48"/>
                    <a:pt x="10" y="42"/>
                    <a:pt x="11" y="36"/>
                  </a:cubicBezTo>
                  <a:cubicBezTo>
                    <a:pt x="17" y="23"/>
                    <a:pt x="0" y="13"/>
                    <a:pt x="6" y="0"/>
                  </a:cubicBezTo>
                  <a:cubicBezTo>
                    <a:pt x="8" y="2"/>
                    <a:pt x="9" y="3"/>
                    <a:pt x="11" y="4"/>
                  </a:cubicBezTo>
                  <a:cubicBezTo>
                    <a:pt x="15" y="12"/>
                    <a:pt x="22" y="17"/>
                    <a:pt x="26" y="24"/>
                  </a:cubicBezTo>
                  <a:close/>
                </a:path>
              </a:pathLst>
            </a:custGeom>
            <a:solidFill>
              <a:srgbClr val="D2A7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42">
              <a:extLst>
                <a:ext uri="{FF2B5EF4-FFF2-40B4-BE49-F238E27FC236}">
                  <a16:creationId xmlns:a16="http://schemas.microsoft.com/office/drawing/2014/main" id="{AC0540BA-1F91-6D3D-22E8-304642398FF6}"/>
                </a:ext>
              </a:extLst>
            </p:cNvPr>
            <p:cNvSpPr/>
            <p:nvPr/>
          </p:nvSpPr>
          <p:spPr bwMode="auto">
            <a:xfrm>
              <a:off x="4224338" y="4024313"/>
              <a:ext cx="569913" cy="314325"/>
            </a:xfrm>
            <a:custGeom>
              <a:avLst/>
              <a:gdLst>
                <a:gd name="T0" fmla="*/ 70 w 93"/>
                <a:gd name="T1" fmla="*/ 0 h 51"/>
                <a:gd name="T2" fmla="*/ 75 w 93"/>
                <a:gd name="T3" fmla="*/ 43 h 51"/>
                <a:gd name="T4" fmla="*/ 53 w 93"/>
                <a:gd name="T5" fmla="*/ 47 h 51"/>
                <a:gd name="T6" fmla="*/ 11 w 93"/>
                <a:gd name="T7" fmla="*/ 43 h 51"/>
                <a:gd name="T8" fmla="*/ 0 w 93"/>
                <a:gd name="T9" fmla="*/ 35 h 51"/>
                <a:gd name="T10" fmla="*/ 2 w 93"/>
                <a:gd name="T11" fmla="*/ 30 h 51"/>
                <a:gd name="T12" fmla="*/ 3 w 93"/>
                <a:gd name="T13" fmla="*/ 28 h 51"/>
                <a:gd name="T14" fmla="*/ 70 w 9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51">
                  <a:moveTo>
                    <a:pt x="70" y="0"/>
                  </a:moveTo>
                  <a:cubicBezTo>
                    <a:pt x="92" y="8"/>
                    <a:pt x="93" y="19"/>
                    <a:pt x="75" y="43"/>
                  </a:cubicBezTo>
                  <a:cubicBezTo>
                    <a:pt x="69" y="48"/>
                    <a:pt x="63" y="51"/>
                    <a:pt x="53" y="47"/>
                  </a:cubicBezTo>
                  <a:cubicBezTo>
                    <a:pt x="40" y="43"/>
                    <a:pt x="25" y="39"/>
                    <a:pt x="11" y="43"/>
                  </a:cubicBezTo>
                  <a:cubicBezTo>
                    <a:pt x="5" y="43"/>
                    <a:pt x="2" y="40"/>
                    <a:pt x="0" y="35"/>
                  </a:cubicBezTo>
                  <a:cubicBezTo>
                    <a:pt x="0" y="33"/>
                    <a:pt x="1" y="31"/>
                    <a:pt x="2" y="30"/>
                  </a:cubicBezTo>
                  <a:cubicBezTo>
                    <a:pt x="3" y="28"/>
                    <a:pt x="3" y="28"/>
                    <a:pt x="3" y="28"/>
                  </a:cubicBezTo>
                  <a:cubicBezTo>
                    <a:pt x="27" y="21"/>
                    <a:pt x="46" y="5"/>
                    <a:pt x="70" y="0"/>
                  </a:cubicBezTo>
                  <a:close/>
                </a:path>
              </a:pathLst>
            </a:custGeom>
            <a:solidFill>
              <a:srgbClr val="6861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43">
              <a:extLst>
                <a:ext uri="{FF2B5EF4-FFF2-40B4-BE49-F238E27FC236}">
                  <a16:creationId xmlns:a16="http://schemas.microsoft.com/office/drawing/2014/main" id="{D18BAA21-21F4-0916-F571-502D26FFCC0D}"/>
                </a:ext>
              </a:extLst>
            </p:cNvPr>
            <p:cNvSpPr/>
            <p:nvPr/>
          </p:nvSpPr>
          <p:spPr bwMode="auto">
            <a:xfrm>
              <a:off x="2268538" y="3675062"/>
              <a:ext cx="476250" cy="306388"/>
            </a:xfrm>
            <a:custGeom>
              <a:avLst/>
              <a:gdLst>
                <a:gd name="T0" fmla="*/ 23 w 78"/>
                <a:gd name="T1" fmla="*/ 42 h 50"/>
                <a:gd name="T2" fmla="*/ 19 w 78"/>
                <a:gd name="T3" fmla="*/ 42 h 50"/>
                <a:gd name="T4" fmla="*/ 2 w 78"/>
                <a:gd name="T5" fmla="*/ 37 h 50"/>
                <a:gd name="T6" fmla="*/ 2 w 78"/>
                <a:gd name="T7" fmla="*/ 18 h 50"/>
                <a:gd name="T8" fmla="*/ 67 w 78"/>
                <a:gd name="T9" fmla="*/ 9 h 50"/>
                <a:gd name="T10" fmla="*/ 55 w 78"/>
                <a:gd name="T11" fmla="*/ 36 h 50"/>
                <a:gd name="T12" fmla="*/ 39 w 78"/>
                <a:gd name="T13" fmla="*/ 42 h 50"/>
                <a:gd name="T14" fmla="*/ 39 w 78"/>
                <a:gd name="T15" fmla="*/ 42 h 50"/>
                <a:gd name="T16" fmla="*/ 23 w 78"/>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0">
                  <a:moveTo>
                    <a:pt x="23" y="42"/>
                  </a:moveTo>
                  <a:cubicBezTo>
                    <a:pt x="21" y="42"/>
                    <a:pt x="20" y="42"/>
                    <a:pt x="19" y="42"/>
                  </a:cubicBezTo>
                  <a:cubicBezTo>
                    <a:pt x="11" y="48"/>
                    <a:pt x="5" y="50"/>
                    <a:pt x="2" y="37"/>
                  </a:cubicBezTo>
                  <a:cubicBezTo>
                    <a:pt x="1" y="30"/>
                    <a:pt x="0" y="24"/>
                    <a:pt x="2" y="18"/>
                  </a:cubicBezTo>
                  <a:cubicBezTo>
                    <a:pt x="23" y="8"/>
                    <a:pt x="44" y="0"/>
                    <a:pt x="67" y="9"/>
                  </a:cubicBezTo>
                  <a:cubicBezTo>
                    <a:pt x="78" y="26"/>
                    <a:pt x="74" y="35"/>
                    <a:pt x="55" y="36"/>
                  </a:cubicBezTo>
                  <a:cubicBezTo>
                    <a:pt x="49" y="37"/>
                    <a:pt x="42" y="35"/>
                    <a:pt x="39" y="42"/>
                  </a:cubicBezTo>
                  <a:cubicBezTo>
                    <a:pt x="39" y="42"/>
                    <a:pt x="39" y="42"/>
                    <a:pt x="39" y="42"/>
                  </a:cubicBezTo>
                  <a:cubicBezTo>
                    <a:pt x="33" y="48"/>
                    <a:pt x="28" y="39"/>
                    <a:pt x="23" y="42"/>
                  </a:cubicBezTo>
                  <a:close/>
                </a:path>
              </a:pathLst>
            </a:custGeom>
            <a:solidFill>
              <a:srgbClr val="EEE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44">
              <a:extLst>
                <a:ext uri="{FF2B5EF4-FFF2-40B4-BE49-F238E27FC236}">
                  <a16:creationId xmlns:a16="http://schemas.microsoft.com/office/drawing/2014/main" id="{3C3E002B-453B-2D04-44DD-7060F4E2CDA6}"/>
                </a:ext>
              </a:extLst>
            </p:cNvPr>
            <p:cNvSpPr/>
            <p:nvPr/>
          </p:nvSpPr>
          <p:spPr bwMode="auto">
            <a:xfrm>
              <a:off x="3887788" y="4522788"/>
              <a:ext cx="606425" cy="369888"/>
            </a:xfrm>
            <a:custGeom>
              <a:avLst/>
              <a:gdLst>
                <a:gd name="T0" fmla="*/ 97 w 99"/>
                <a:gd name="T1" fmla="*/ 60 h 60"/>
                <a:gd name="T2" fmla="*/ 59 w 99"/>
                <a:gd name="T3" fmla="*/ 44 h 60"/>
                <a:gd name="T4" fmla="*/ 28 w 99"/>
                <a:gd name="T5" fmla="*/ 18 h 60"/>
                <a:gd name="T6" fmla="*/ 32 w 99"/>
                <a:gd name="T7" fmla="*/ 44 h 60"/>
                <a:gd name="T8" fmla="*/ 28 w 99"/>
                <a:gd name="T9" fmla="*/ 53 h 60"/>
                <a:gd name="T10" fmla="*/ 13 w 99"/>
                <a:gd name="T11" fmla="*/ 32 h 60"/>
                <a:gd name="T12" fmla="*/ 6 w 99"/>
                <a:gd name="T13" fmla="*/ 12 h 60"/>
                <a:gd name="T14" fmla="*/ 6 w 99"/>
                <a:gd name="T15" fmla="*/ 12 h 60"/>
                <a:gd name="T16" fmla="*/ 10 w 99"/>
                <a:gd name="T17" fmla="*/ 0 h 60"/>
                <a:gd name="T18" fmla="*/ 17 w 99"/>
                <a:gd name="T19" fmla="*/ 1 h 60"/>
                <a:gd name="T20" fmla="*/ 56 w 99"/>
                <a:gd name="T21" fmla="*/ 22 h 60"/>
                <a:gd name="T22" fmla="*/ 62 w 99"/>
                <a:gd name="T23" fmla="*/ 27 h 60"/>
                <a:gd name="T24" fmla="*/ 98 w 99"/>
                <a:gd name="T25" fmla="*/ 55 h 60"/>
                <a:gd name="T26" fmla="*/ 97 w 99"/>
                <a:gd name="T2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9" h="60">
                  <a:moveTo>
                    <a:pt x="97" y="60"/>
                  </a:moveTo>
                  <a:cubicBezTo>
                    <a:pt x="83" y="60"/>
                    <a:pt x="71" y="51"/>
                    <a:pt x="59" y="44"/>
                  </a:cubicBezTo>
                  <a:cubicBezTo>
                    <a:pt x="47" y="38"/>
                    <a:pt x="39" y="27"/>
                    <a:pt x="28" y="18"/>
                  </a:cubicBezTo>
                  <a:cubicBezTo>
                    <a:pt x="24" y="29"/>
                    <a:pt x="24" y="37"/>
                    <a:pt x="32" y="44"/>
                  </a:cubicBezTo>
                  <a:cubicBezTo>
                    <a:pt x="38" y="50"/>
                    <a:pt x="34" y="52"/>
                    <a:pt x="28" y="53"/>
                  </a:cubicBezTo>
                  <a:cubicBezTo>
                    <a:pt x="17" y="50"/>
                    <a:pt x="16" y="41"/>
                    <a:pt x="13" y="32"/>
                  </a:cubicBezTo>
                  <a:cubicBezTo>
                    <a:pt x="11" y="25"/>
                    <a:pt x="11" y="17"/>
                    <a:pt x="6" y="12"/>
                  </a:cubicBezTo>
                  <a:cubicBezTo>
                    <a:pt x="6" y="12"/>
                    <a:pt x="6" y="12"/>
                    <a:pt x="6" y="12"/>
                  </a:cubicBezTo>
                  <a:cubicBezTo>
                    <a:pt x="8" y="8"/>
                    <a:pt x="0" y="1"/>
                    <a:pt x="10" y="0"/>
                  </a:cubicBezTo>
                  <a:cubicBezTo>
                    <a:pt x="12" y="1"/>
                    <a:pt x="15" y="1"/>
                    <a:pt x="17" y="1"/>
                  </a:cubicBezTo>
                  <a:cubicBezTo>
                    <a:pt x="33" y="2"/>
                    <a:pt x="44" y="13"/>
                    <a:pt x="56" y="22"/>
                  </a:cubicBezTo>
                  <a:cubicBezTo>
                    <a:pt x="58" y="23"/>
                    <a:pt x="60" y="25"/>
                    <a:pt x="62" y="27"/>
                  </a:cubicBezTo>
                  <a:cubicBezTo>
                    <a:pt x="71" y="40"/>
                    <a:pt x="89" y="42"/>
                    <a:pt x="98" y="55"/>
                  </a:cubicBezTo>
                  <a:cubicBezTo>
                    <a:pt x="99" y="57"/>
                    <a:pt x="99" y="59"/>
                    <a:pt x="97" y="60"/>
                  </a:cubicBezTo>
                  <a:close/>
                </a:path>
              </a:pathLst>
            </a:custGeom>
            <a:solidFill>
              <a:srgbClr val="E1B4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45">
              <a:extLst>
                <a:ext uri="{FF2B5EF4-FFF2-40B4-BE49-F238E27FC236}">
                  <a16:creationId xmlns:a16="http://schemas.microsoft.com/office/drawing/2014/main" id="{820CB7F3-35AD-EADD-6AAC-9A665EAE0D4C}"/>
                </a:ext>
              </a:extLst>
            </p:cNvPr>
            <p:cNvSpPr/>
            <p:nvPr/>
          </p:nvSpPr>
          <p:spPr bwMode="auto">
            <a:xfrm>
              <a:off x="6151563" y="4289425"/>
              <a:ext cx="585788" cy="295275"/>
            </a:xfrm>
            <a:custGeom>
              <a:avLst/>
              <a:gdLst>
                <a:gd name="T0" fmla="*/ 71 w 96"/>
                <a:gd name="T1" fmla="*/ 19 h 48"/>
                <a:gd name="T2" fmla="*/ 84 w 96"/>
                <a:gd name="T3" fmla="*/ 2 h 48"/>
                <a:gd name="T4" fmla="*/ 96 w 96"/>
                <a:gd name="T5" fmla="*/ 11 h 48"/>
                <a:gd name="T6" fmla="*/ 92 w 96"/>
                <a:gd name="T7" fmla="*/ 19 h 48"/>
                <a:gd name="T8" fmla="*/ 85 w 96"/>
                <a:gd name="T9" fmla="*/ 26 h 48"/>
                <a:gd name="T10" fmla="*/ 76 w 96"/>
                <a:gd name="T11" fmla="*/ 32 h 48"/>
                <a:gd name="T12" fmla="*/ 2 w 96"/>
                <a:gd name="T13" fmla="*/ 46 h 48"/>
                <a:gd name="T14" fmla="*/ 0 w 96"/>
                <a:gd name="T15" fmla="*/ 38 h 48"/>
                <a:gd name="T16" fmla="*/ 14 w 96"/>
                <a:gd name="T17" fmla="*/ 28 h 48"/>
                <a:gd name="T18" fmla="*/ 15 w 96"/>
                <a:gd name="T19" fmla="*/ 23 h 48"/>
                <a:gd name="T20" fmla="*/ 48 w 96"/>
                <a:gd name="T21" fmla="*/ 17 h 48"/>
                <a:gd name="T22" fmla="*/ 71 w 96"/>
                <a:gd name="T23" fmla="*/ 1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48">
                  <a:moveTo>
                    <a:pt x="71" y="19"/>
                  </a:moveTo>
                  <a:cubicBezTo>
                    <a:pt x="84" y="20"/>
                    <a:pt x="84" y="10"/>
                    <a:pt x="84" y="2"/>
                  </a:cubicBezTo>
                  <a:cubicBezTo>
                    <a:pt x="92" y="0"/>
                    <a:pt x="91" y="9"/>
                    <a:pt x="96" y="11"/>
                  </a:cubicBezTo>
                  <a:cubicBezTo>
                    <a:pt x="95" y="14"/>
                    <a:pt x="93" y="16"/>
                    <a:pt x="92" y="19"/>
                  </a:cubicBezTo>
                  <a:cubicBezTo>
                    <a:pt x="90" y="22"/>
                    <a:pt x="88" y="25"/>
                    <a:pt x="85" y="26"/>
                  </a:cubicBezTo>
                  <a:cubicBezTo>
                    <a:pt x="82" y="28"/>
                    <a:pt x="79" y="30"/>
                    <a:pt x="76" y="32"/>
                  </a:cubicBezTo>
                  <a:cubicBezTo>
                    <a:pt x="52" y="38"/>
                    <a:pt x="28" y="48"/>
                    <a:pt x="2" y="46"/>
                  </a:cubicBezTo>
                  <a:cubicBezTo>
                    <a:pt x="0" y="44"/>
                    <a:pt x="0" y="41"/>
                    <a:pt x="0" y="38"/>
                  </a:cubicBezTo>
                  <a:cubicBezTo>
                    <a:pt x="3" y="32"/>
                    <a:pt x="8" y="28"/>
                    <a:pt x="14" y="28"/>
                  </a:cubicBezTo>
                  <a:cubicBezTo>
                    <a:pt x="28" y="29"/>
                    <a:pt x="8" y="23"/>
                    <a:pt x="15" y="23"/>
                  </a:cubicBezTo>
                  <a:cubicBezTo>
                    <a:pt x="23" y="6"/>
                    <a:pt x="35" y="7"/>
                    <a:pt x="48" y="17"/>
                  </a:cubicBezTo>
                  <a:cubicBezTo>
                    <a:pt x="55" y="21"/>
                    <a:pt x="63" y="17"/>
                    <a:pt x="71" y="19"/>
                  </a:cubicBezTo>
                  <a:close/>
                </a:path>
              </a:pathLst>
            </a:custGeom>
            <a:solidFill>
              <a:srgbClr val="BE9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46">
              <a:extLst>
                <a:ext uri="{FF2B5EF4-FFF2-40B4-BE49-F238E27FC236}">
                  <a16:creationId xmlns:a16="http://schemas.microsoft.com/office/drawing/2014/main" id="{452325C9-E6EC-B801-4B7F-9CABF2B63874}"/>
                </a:ext>
              </a:extLst>
            </p:cNvPr>
            <p:cNvSpPr/>
            <p:nvPr/>
          </p:nvSpPr>
          <p:spPr bwMode="auto">
            <a:xfrm>
              <a:off x="4286251" y="4191000"/>
              <a:ext cx="409575" cy="265113"/>
            </a:xfrm>
            <a:custGeom>
              <a:avLst/>
              <a:gdLst>
                <a:gd name="T0" fmla="*/ 0 w 67"/>
                <a:gd name="T1" fmla="*/ 14 h 43"/>
                <a:gd name="T2" fmla="*/ 41 w 67"/>
                <a:gd name="T3" fmla="*/ 14 h 43"/>
                <a:gd name="T4" fmla="*/ 63 w 67"/>
                <a:gd name="T5" fmla="*/ 10 h 43"/>
                <a:gd name="T6" fmla="*/ 65 w 67"/>
                <a:gd name="T7" fmla="*/ 16 h 43"/>
                <a:gd name="T8" fmla="*/ 64 w 67"/>
                <a:gd name="T9" fmla="*/ 31 h 43"/>
                <a:gd name="T10" fmla="*/ 56 w 67"/>
                <a:gd name="T11" fmla="*/ 43 h 43"/>
                <a:gd name="T12" fmla="*/ 27 w 67"/>
                <a:gd name="T13" fmla="*/ 38 h 43"/>
                <a:gd name="T14" fmla="*/ 0 w 67"/>
                <a:gd name="T15" fmla="*/ 14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43">
                  <a:moveTo>
                    <a:pt x="0" y="14"/>
                  </a:moveTo>
                  <a:cubicBezTo>
                    <a:pt x="14" y="0"/>
                    <a:pt x="27" y="14"/>
                    <a:pt x="41" y="14"/>
                  </a:cubicBezTo>
                  <a:cubicBezTo>
                    <a:pt x="49" y="14"/>
                    <a:pt x="58" y="24"/>
                    <a:pt x="63" y="10"/>
                  </a:cubicBezTo>
                  <a:cubicBezTo>
                    <a:pt x="64" y="12"/>
                    <a:pt x="65" y="14"/>
                    <a:pt x="65" y="16"/>
                  </a:cubicBezTo>
                  <a:cubicBezTo>
                    <a:pt x="67" y="21"/>
                    <a:pt x="60" y="26"/>
                    <a:pt x="64" y="31"/>
                  </a:cubicBezTo>
                  <a:cubicBezTo>
                    <a:pt x="65" y="37"/>
                    <a:pt x="64" y="43"/>
                    <a:pt x="56" y="43"/>
                  </a:cubicBezTo>
                  <a:cubicBezTo>
                    <a:pt x="48" y="37"/>
                    <a:pt x="40" y="29"/>
                    <a:pt x="27" y="38"/>
                  </a:cubicBezTo>
                  <a:cubicBezTo>
                    <a:pt x="20" y="43"/>
                    <a:pt x="1" y="26"/>
                    <a:pt x="0" y="14"/>
                  </a:cubicBezTo>
                  <a:close/>
                </a:path>
              </a:pathLst>
            </a:custGeom>
            <a:solidFill>
              <a:srgbClr val="6A55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47">
              <a:extLst>
                <a:ext uri="{FF2B5EF4-FFF2-40B4-BE49-F238E27FC236}">
                  <a16:creationId xmlns:a16="http://schemas.microsoft.com/office/drawing/2014/main" id="{729144F0-B5E5-3F5E-5C84-B8DE21CD9378}"/>
                </a:ext>
              </a:extLst>
            </p:cNvPr>
            <p:cNvSpPr/>
            <p:nvPr/>
          </p:nvSpPr>
          <p:spPr bwMode="auto">
            <a:xfrm>
              <a:off x="5943601" y="4467225"/>
              <a:ext cx="244475" cy="430213"/>
            </a:xfrm>
            <a:custGeom>
              <a:avLst/>
              <a:gdLst>
                <a:gd name="T0" fmla="*/ 37 w 40"/>
                <a:gd name="T1" fmla="*/ 9 h 70"/>
                <a:gd name="T2" fmla="*/ 38 w 40"/>
                <a:gd name="T3" fmla="*/ 17 h 70"/>
                <a:gd name="T4" fmla="*/ 40 w 40"/>
                <a:gd name="T5" fmla="*/ 22 h 70"/>
                <a:gd name="T6" fmla="*/ 38 w 40"/>
                <a:gd name="T7" fmla="*/ 38 h 70"/>
                <a:gd name="T8" fmla="*/ 29 w 40"/>
                <a:gd name="T9" fmla="*/ 70 h 70"/>
                <a:gd name="T10" fmla="*/ 25 w 40"/>
                <a:gd name="T11" fmla="*/ 64 h 70"/>
                <a:gd name="T12" fmla="*/ 20 w 40"/>
                <a:gd name="T13" fmla="*/ 15 h 70"/>
                <a:gd name="T14" fmla="*/ 21 w 40"/>
                <a:gd name="T15" fmla="*/ 8 h 70"/>
                <a:gd name="T16" fmla="*/ 30 w 40"/>
                <a:gd name="T17" fmla="*/ 5 h 70"/>
                <a:gd name="T18" fmla="*/ 37 w 40"/>
                <a:gd name="T19"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70">
                  <a:moveTo>
                    <a:pt x="37" y="9"/>
                  </a:moveTo>
                  <a:cubicBezTo>
                    <a:pt x="37" y="12"/>
                    <a:pt x="37" y="15"/>
                    <a:pt x="38" y="17"/>
                  </a:cubicBezTo>
                  <a:cubicBezTo>
                    <a:pt x="39" y="19"/>
                    <a:pt x="39" y="20"/>
                    <a:pt x="40" y="22"/>
                  </a:cubicBezTo>
                  <a:cubicBezTo>
                    <a:pt x="39" y="28"/>
                    <a:pt x="38" y="33"/>
                    <a:pt x="38" y="38"/>
                  </a:cubicBezTo>
                  <a:cubicBezTo>
                    <a:pt x="36" y="49"/>
                    <a:pt x="40" y="61"/>
                    <a:pt x="29" y="70"/>
                  </a:cubicBezTo>
                  <a:cubicBezTo>
                    <a:pt x="28" y="68"/>
                    <a:pt x="26" y="66"/>
                    <a:pt x="25" y="64"/>
                  </a:cubicBezTo>
                  <a:cubicBezTo>
                    <a:pt x="19" y="48"/>
                    <a:pt x="0" y="33"/>
                    <a:pt x="20" y="15"/>
                  </a:cubicBezTo>
                  <a:cubicBezTo>
                    <a:pt x="19" y="12"/>
                    <a:pt x="19" y="10"/>
                    <a:pt x="21" y="8"/>
                  </a:cubicBezTo>
                  <a:cubicBezTo>
                    <a:pt x="23" y="3"/>
                    <a:pt x="25" y="0"/>
                    <a:pt x="30" y="5"/>
                  </a:cubicBezTo>
                  <a:cubicBezTo>
                    <a:pt x="33" y="6"/>
                    <a:pt x="35" y="7"/>
                    <a:pt x="37" y="9"/>
                  </a:cubicBezTo>
                  <a:close/>
                </a:path>
              </a:pathLst>
            </a:custGeom>
            <a:solidFill>
              <a:srgbClr val="E0B5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48">
              <a:extLst>
                <a:ext uri="{FF2B5EF4-FFF2-40B4-BE49-F238E27FC236}">
                  <a16:creationId xmlns:a16="http://schemas.microsoft.com/office/drawing/2014/main" id="{14F232A2-AAE3-1D86-2DE7-028E7C6D7CA8}"/>
                </a:ext>
              </a:extLst>
            </p:cNvPr>
            <p:cNvSpPr/>
            <p:nvPr/>
          </p:nvSpPr>
          <p:spPr bwMode="auto">
            <a:xfrm>
              <a:off x="6383338" y="4749800"/>
              <a:ext cx="280988" cy="357188"/>
            </a:xfrm>
            <a:custGeom>
              <a:avLst/>
              <a:gdLst>
                <a:gd name="T0" fmla="*/ 25 w 46"/>
                <a:gd name="T1" fmla="*/ 52 h 58"/>
                <a:gd name="T2" fmla="*/ 4 w 46"/>
                <a:gd name="T3" fmla="*/ 54 h 58"/>
                <a:gd name="T4" fmla="*/ 0 w 46"/>
                <a:gd name="T5" fmla="*/ 26 h 58"/>
                <a:gd name="T6" fmla="*/ 43 w 46"/>
                <a:gd name="T7" fmla="*/ 0 h 58"/>
                <a:gd name="T8" fmla="*/ 42 w 46"/>
                <a:gd name="T9" fmla="*/ 8 h 58"/>
                <a:gd name="T10" fmla="*/ 46 w 46"/>
                <a:gd name="T11" fmla="*/ 21 h 58"/>
                <a:gd name="T12" fmla="*/ 25 w 46"/>
                <a:gd name="T13" fmla="*/ 52 h 58"/>
              </a:gdLst>
              <a:ahLst/>
              <a:cxnLst>
                <a:cxn ang="0">
                  <a:pos x="T0" y="T1"/>
                </a:cxn>
                <a:cxn ang="0">
                  <a:pos x="T2" y="T3"/>
                </a:cxn>
                <a:cxn ang="0">
                  <a:pos x="T4" y="T5"/>
                </a:cxn>
                <a:cxn ang="0">
                  <a:pos x="T6" y="T7"/>
                </a:cxn>
                <a:cxn ang="0">
                  <a:pos x="T8" y="T9"/>
                </a:cxn>
                <a:cxn ang="0">
                  <a:pos x="T10" y="T11"/>
                </a:cxn>
                <a:cxn ang="0">
                  <a:pos x="T12" y="T13"/>
                </a:cxn>
              </a:cxnLst>
              <a:rect l="0" t="0" r="r" b="b"/>
              <a:pathLst>
                <a:path w="46" h="57">
                  <a:moveTo>
                    <a:pt x="25" y="52"/>
                  </a:moveTo>
                  <a:cubicBezTo>
                    <a:pt x="19" y="58"/>
                    <a:pt x="11" y="55"/>
                    <a:pt x="4" y="54"/>
                  </a:cubicBezTo>
                  <a:cubicBezTo>
                    <a:pt x="2" y="45"/>
                    <a:pt x="6" y="35"/>
                    <a:pt x="0" y="26"/>
                  </a:cubicBezTo>
                  <a:cubicBezTo>
                    <a:pt x="16" y="20"/>
                    <a:pt x="27" y="6"/>
                    <a:pt x="43" y="0"/>
                  </a:cubicBezTo>
                  <a:cubicBezTo>
                    <a:pt x="44" y="2"/>
                    <a:pt x="43" y="5"/>
                    <a:pt x="42" y="8"/>
                  </a:cubicBezTo>
                  <a:cubicBezTo>
                    <a:pt x="42" y="13"/>
                    <a:pt x="41" y="18"/>
                    <a:pt x="46" y="21"/>
                  </a:cubicBezTo>
                  <a:cubicBezTo>
                    <a:pt x="45" y="36"/>
                    <a:pt x="32" y="42"/>
                    <a:pt x="25" y="52"/>
                  </a:cubicBezTo>
                  <a:close/>
                </a:path>
              </a:pathLst>
            </a:custGeom>
            <a:solidFill>
              <a:srgbClr val="936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49">
              <a:extLst>
                <a:ext uri="{FF2B5EF4-FFF2-40B4-BE49-F238E27FC236}">
                  <a16:creationId xmlns:a16="http://schemas.microsoft.com/office/drawing/2014/main" id="{6096720E-FE09-7532-210C-A55A2D7629FB}"/>
                </a:ext>
              </a:extLst>
            </p:cNvPr>
            <p:cNvSpPr/>
            <p:nvPr/>
          </p:nvSpPr>
          <p:spPr bwMode="auto">
            <a:xfrm>
              <a:off x="2506663" y="3729038"/>
              <a:ext cx="385763" cy="209550"/>
            </a:xfrm>
            <a:custGeom>
              <a:avLst/>
              <a:gdLst>
                <a:gd name="T0" fmla="*/ 0 w 63"/>
                <a:gd name="T1" fmla="*/ 33 h 34"/>
                <a:gd name="T2" fmla="*/ 11 w 63"/>
                <a:gd name="T3" fmla="*/ 23 h 34"/>
                <a:gd name="T4" fmla="*/ 28 w 63"/>
                <a:gd name="T5" fmla="*/ 0 h 34"/>
                <a:gd name="T6" fmla="*/ 63 w 63"/>
                <a:gd name="T7" fmla="*/ 31 h 34"/>
                <a:gd name="T8" fmla="*/ 52 w 63"/>
                <a:gd name="T9" fmla="*/ 17 h 34"/>
                <a:gd name="T10" fmla="*/ 44 w 63"/>
                <a:gd name="T11" fmla="*/ 34 h 34"/>
                <a:gd name="T12" fmla="*/ 0 w 6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62" h="34">
                  <a:moveTo>
                    <a:pt x="0" y="33"/>
                  </a:moveTo>
                  <a:cubicBezTo>
                    <a:pt x="1" y="27"/>
                    <a:pt x="2" y="22"/>
                    <a:pt x="11" y="23"/>
                  </a:cubicBezTo>
                  <a:cubicBezTo>
                    <a:pt x="31" y="26"/>
                    <a:pt x="33" y="16"/>
                    <a:pt x="28" y="0"/>
                  </a:cubicBezTo>
                  <a:cubicBezTo>
                    <a:pt x="44" y="5"/>
                    <a:pt x="61" y="10"/>
                    <a:pt x="63" y="31"/>
                  </a:cubicBezTo>
                  <a:cubicBezTo>
                    <a:pt x="59" y="26"/>
                    <a:pt x="55" y="21"/>
                    <a:pt x="52" y="17"/>
                  </a:cubicBezTo>
                  <a:cubicBezTo>
                    <a:pt x="39" y="22"/>
                    <a:pt x="52" y="30"/>
                    <a:pt x="44" y="34"/>
                  </a:cubicBezTo>
                  <a:cubicBezTo>
                    <a:pt x="30" y="27"/>
                    <a:pt x="15" y="30"/>
                    <a:pt x="0" y="33"/>
                  </a:cubicBezTo>
                  <a:close/>
                </a:path>
              </a:pathLst>
            </a:custGeom>
            <a:solidFill>
              <a:srgbClr val="F4F4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50">
              <a:extLst>
                <a:ext uri="{FF2B5EF4-FFF2-40B4-BE49-F238E27FC236}">
                  <a16:creationId xmlns:a16="http://schemas.microsoft.com/office/drawing/2014/main" id="{A1B69C15-2AD9-20B4-CDE7-4D4BAE1AB981}"/>
                </a:ext>
              </a:extLst>
            </p:cNvPr>
            <p:cNvSpPr/>
            <p:nvPr/>
          </p:nvSpPr>
          <p:spPr bwMode="auto">
            <a:xfrm>
              <a:off x="2120901" y="3784600"/>
              <a:ext cx="263525" cy="320675"/>
            </a:xfrm>
            <a:custGeom>
              <a:avLst/>
              <a:gdLst>
                <a:gd name="T0" fmla="*/ 26 w 43"/>
                <a:gd name="T1" fmla="*/ 0 h 52"/>
                <a:gd name="T2" fmla="*/ 31 w 43"/>
                <a:gd name="T3" fmla="*/ 18 h 52"/>
                <a:gd name="T4" fmla="*/ 43 w 43"/>
                <a:gd name="T5" fmla="*/ 24 h 52"/>
                <a:gd name="T6" fmla="*/ 33 w 43"/>
                <a:gd name="T7" fmla="*/ 38 h 52"/>
                <a:gd name="T8" fmla="*/ 26 w 43"/>
                <a:gd name="T9" fmla="*/ 32 h 52"/>
                <a:gd name="T10" fmla="*/ 17 w 43"/>
                <a:gd name="T11" fmla="*/ 19 h 52"/>
                <a:gd name="T12" fmla="*/ 7 w 43"/>
                <a:gd name="T13" fmla="*/ 35 h 52"/>
                <a:gd name="T14" fmla="*/ 3 w 43"/>
                <a:gd name="T15" fmla="*/ 52 h 52"/>
                <a:gd name="T16" fmla="*/ 26 w 43"/>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2">
                  <a:moveTo>
                    <a:pt x="26" y="0"/>
                  </a:moveTo>
                  <a:cubicBezTo>
                    <a:pt x="32" y="4"/>
                    <a:pt x="31" y="12"/>
                    <a:pt x="31" y="18"/>
                  </a:cubicBezTo>
                  <a:cubicBezTo>
                    <a:pt x="30" y="29"/>
                    <a:pt x="37" y="24"/>
                    <a:pt x="43" y="24"/>
                  </a:cubicBezTo>
                  <a:cubicBezTo>
                    <a:pt x="39" y="29"/>
                    <a:pt x="36" y="34"/>
                    <a:pt x="33" y="38"/>
                  </a:cubicBezTo>
                  <a:cubicBezTo>
                    <a:pt x="27" y="38"/>
                    <a:pt x="28" y="34"/>
                    <a:pt x="26" y="32"/>
                  </a:cubicBezTo>
                  <a:cubicBezTo>
                    <a:pt x="23" y="27"/>
                    <a:pt x="25" y="17"/>
                    <a:pt x="17" y="19"/>
                  </a:cubicBezTo>
                  <a:cubicBezTo>
                    <a:pt x="9" y="20"/>
                    <a:pt x="7" y="27"/>
                    <a:pt x="7" y="35"/>
                  </a:cubicBezTo>
                  <a:cubicBezTo>
                    <a:pt x="7" y="41"/>
                    <a:pt x="9" y="47"/>
                    <a:pt x="3" y="52"/>
                  </a:cubicBezTo>
                  <a:cubicBezTo>
                    <a:pt x="0" y="30"/>
                    <a:pt x="2" y="10"/>
                    <a:pt x="26" y="0"/>
                  </a:cubicBezTo>
                  <a:close/>
                </a:path>
              </a:pathLst>
            </a:custGeom>
            <a:solidFill>
              <a:srgbClr val="F2F3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51">
              <a:extLst>
                <a:ext uri="{FF2B5EF4-FFF2-40B4-BE49-F238E27FC236}">
                  <a16:creationId xmlns:a16="http://schemas.microsoft.com/office/drawing/2014/main" id="{E73885C5-AD9F-DC96-43BF-3B3DDDE151EA}"/>
                </a:ext>
              </a:extLst>
            </p:cNvPr>
            <p:cNvSpPr/>
            <p:nvPr/>
          </p:nvSpPr>
          <p:spPr bwMode="auto">
            <a:xfrm>
              <a:off x="5918201" y="5753100"/>
              <a:ext cx="280988" cy="209550"/>
            </a:xfrm>
            <a:custGeom>
              <a:avLst/>
              <a:gdLst>
                <a:gd name="T0" fmla="*/ 0 w 46"/>
                <a:gd name="T1" fmla="*/ 19 h 34"/>
                <a:gd name="T2" fmla="*/ 13 w 46"/>
                <a:gd name="T3" fmla="*/ 0 h 34"/>
                <a:gd name="T4" fmla="*/ 46 w 46"/>
                <a:gd name="T5" fmla="*/ 32 h 34"/>
                <a:gd name="T6" fmla="*/ 45 w 46"/>
                <a:gd name="T7" fmla="*/ 33 h 34"/>
                <a:gd name="T8" fmla="*/ 0 w 46"/>
                <a:gd name="T9" fmla="*/ 19 h 34"/>
              </a:gdLst>
              <a:ahLst/>
              <a:cxnLst>
                <a:cxn ang="0">
                  <a:pos x="T0" y="T1"/>
                </a:cxn>
                <a:cxn ang="0">
                  <a:pos x="T2" y="T3"/>
                </a:cxn>
                <a:cxn ang="0">
                  <a:pos x="T4" y="T5"/>
                </a:cxn>
                <a:cxn ang="0">
                  <a:pos x="T6" y="T7"/>
                </a:cxn>
                <a:cxn ang="0">
                  <a:pos x="T8" y="T9"/>
                </a:cxn>
              </a:cxnLst>
              <a:rect l="0" t="0" r="r" b="b"/>
              <a:pathLst>
                <a:path w="46" h="34">
                  <a:moveTo>
                    <a:pt x="0" y="19"/>
                  </a:moveTo>
                  <a:cubicBezTo>
                    <a:pt x="4" y="13"/>
                    <a:pt x="9" y="6"/>
                    <a:pt x="13" y="0"/>
                  </a:cubicBezTo>
                  <a:cubicBezTo>
                    <a:pt x="24" y="11"/>
                    <a:pt x="36" y="20"/>
                    <a:pt x="46" y="32"/>
                  </a:cubicBezTo>
                  <a:cubicBezTo>
                    <a:pt x="46" y="32"/>
                    <a:pt x="45" y="33"/>
                    <a:pt x="45" y="33"/>
                  </a:cubicBezTo>
                  <a:cubicBezTo>
                    <a:pt x="28" y="34"/>
                    <a:pt x="12" y="34"/>
                    <a:pt x="0" y="19"/>
                  </a:cubicBezTo>
                  <a:close/>
                </a:path>
              </a:pathLst>
            </a:custGeom>
            <a:solidFill>
              <a:srgbClr val="DDAE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52">
              <a:extLst>
                <a:ext uri="{FF2B5EF4-FFF2-40B4-BE49-F238E27FC236}">
                  <a16:creationId xmlns:a16="http://schemas.microsoft.com/office/drawing/2014/main" id="{7D173811-46B9-C5B3-A6B9-74D2A5772EE2}"/>
                </a:ext>
              </a:extLst>
            </p:cNvPr>
            <p:cNvSpPr/>
            <p:nvPr/>
          </p:nvSpPr>
          <p:spPr bwMode="auto">
            <a:xfrm>
              <a:off x="4243388" y="4006850"/>
              <a:ext cx="409575" cy="196850"/>
            </a:xfrm>
            <a:custGeom>
              <a:avLst/>
              <a:gdLst>
                <a:gd name="T0" fmla="*/ 67 w 67"/>
                <a:gd name="T1" fmla="*/ 3 h 32"/>
                <a:gd name="T2" fmla="*/ 0 w 67"/>
                <a:gd name="T3" fmla="*/ 31 h 32"/>
                <a:gd name="T4" fmla="*/ 9 w 67"/>
                <a:gd name="T5" fmla="*/ 20 h 32"/>
                <a:gd name="T6" fmla="*/ 50 w 67"/>
                <a:gd name="T7" fmla="*/ 5 h 32"/>
                <a:gd name="T8" fmla="*/ 52 w 67"/>
                <a:gd name="T9" fmla="*/ 0 h 32"/>
                <a:gd name="T10" fmla="*/ 67 w 67"/>
                <a:gd name="T11" fmla="*/ 3 h 32"/>
              </a:gdLst>
              <a:ahLst/>
              <a:cxnLst>
                <a:cxn ang="0">
                  <a:pos x="T0" y="T1"/>
                </a:cxn>
                <a:cxn ang="0">
                  <a:pos x="T2" y="T3"/>
                </a:cxn>
                <a:cxn ang="0">
                  <a:pos x="T4" y="T5"/>
                </a:cxn>
                <a:cxn ang="0">
                  <a:pos x="T6" y="T7"/>
                </a:cxn>
                <a:cxn ang="0">
                  <a:pos x="T8" y="T9"/>
                </a:cxn>
                <a:cxn ang="0">
                  <a:pos x="T10" y="T11"/>
                </a:cxn>
              </a:cxnLst>
              <a:rect l="0" t="0" r="r" b="b"/>
              <a:pathLst>
                <a:path w="67" h="32">
                  <a:moveTo>
                    <a:pt x="67" y="3"/>
                  </a:moveTo>
                  <a:cubicBezTo>
                    <a:pt x="45" y="12"/>
                    <a:pt x="27" y="32"/>
                    <a:pt x="0" y="31"/>
                  </a:cubicBezTo>
                  <a:cubicBezTo>
                    <a:pt x="1" y="25"/>
                    <a:pt x="3" y="19"/>
                    <a:pt x="9" y="20"/>
                  </a:cubicBezTo>
                  <a:cubicBezTo>
                    <a:pt x="26" y="24"/>
                    <a:pt x="34" y="4"/>
                    <a:pt x="50" y="5"/>
                  </a:cubicBezTo>
                  <a:cubicBezTo>
                    <a:pt x="50" y="5"/>
                    <a:pt x="51" y="2"/>
                    <a:pt x="52" y="0"/>
                  </a:cubicBezTo>
                  <a:cubicBezTo>
                    <a:pt x="57" y="1"/>
                    <a:pt x="62" y="2"/>
                    <a:pt x="67" y="3"/>
                  </a:cubicBezTo>
                  <a:close/>
                </a:path>
              </a:pathLst>
            </a:custGeom>
            <a:solidFill>
              <a:srgbClr val="A29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53">
              <a:extLst>
                <a:ext uri="{FF2B5EF4-FFF2-40B4-BE49-F238E27FC236}">
                  <a16:creationId xmlns:a16="http://schemas.microsoft.com/office/drawing/2014/main" id="{421D0707-756A-11BC-2FD0-FD9F67139BB2}"/>
                </a:ext>
              </a:extLst>
            </p:cNvPr>
            <p:cNvSpPr/>
            <p:nvPr/>
          </p:nvSpPr>
          <p:spPr bwMode="auto">
            <a:xfrm>
              <a:off x="2476501" y="4467225"/>
              <a:ext cx="257175" cy="239713"/>
            </a:xfrm>
            <a:custGeom>
              <a:avLst/>
              <a:gdLst>
                <a:gd name="T0" fmla="*/ 37 w 42"/>
                <a:gd name="T1" fmla="*/ 14 h 39"/>
                <a:gd name="T2" fmla="*/ 20 w 42"/>
                <a:gd name="T3" fmla="*/ 32 h 39"/>
                <a:gd name="T4" fmla="*/ 0 w 42"/>
                <a:gd name="T5" fmla="*/ 37 h 39"/>
                <a:gd name="T6" fmla="*/ 11 w 42"/>
                <a:gd name="T7" fmla="*/ 21 h 39"/>
                <a:gd name="T8" fmla="*/ 41 w 42"/>
                <a:gd name="T9" fmla="*/ 0 h 39"/>
                <a:gd name="T10" fmla="*/ 37 w 42"/>
                <a:gd name="T11" fmla="*/ 14 h 39"/>
              </a:gdLst>
              <a:ahLst/>
              <a:cxnLst>
                <a:cxn ang="0">
                  <a:pos x="T0" y="T1"/>
                </a:cxn>
                <a:cxn ang="0">
                  <a:pos x="T2" y="T3"/>
                </a:cxn>
                <a:cxn ang="0">
                  <a:pos x="T4" y="T5"/>
                </a:cxn>
                <a:cxn ang="0">
                  <a:pos x="T6" y="T7"/>
                </a:cxn>
                <a:cxn ang="0">
                  <a:pos x="T8" y="T9"/>
                </a:cxn>
                <a:cxn ang="0">
                  <a:pos x="T10" y="T11"/>
                </a:cxn>
              </a:cxnLst>
              <a:rect l="0" t="0" r="r" b="b"/>
              <a:pathLst>
                <a:path w="42" h="39">
                  <a:moveTo>
                    <a:pt x="37" y="14"/>
                  </a:moveTo>
                  <a:cubicBezTo>
                    <a:pt x="28" y="17"/>
                    <a:pt x="25" y="26"/>
                    <a:pt x="20" y="32"/>
                  </a:cubicBezTo>
                  <a:cubicBezTo>
                    <a:pt x="14" y="38"/>
                    <a:pt x="8" y="39"/>
                    <a:pt x="0" y="37"/>
                  </a:cubicBezTo>
                  <a:cubicBezTo>
                    <a:pt x="1" y="30"/>
                    <a:pt x="1" y="23"/>
                    <a:pt x="11" y="21"/>
                  </a:cubicBezTo>
                  <a:cubicBezTo>
                    <a:pt x="24" y="19"/>
                    <a:pt x="31" y="8"/>
                    <a:pt x="41" y="0"/>
                  </a:cubicBezTo>
                  <a:cubicBezTo>
                    <a:pt x="40" y="5"/>
                    <a:pt x="42" y="10"/>
                    <a:pt x="37" y="14"/>
                  </a:cubicBezTo>
                  <a:close/>
                </a:path>
              </a:pathLst>
            </a:custGeom>
            <a:solidFill>
              <a:srgbClr val="9D6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54">
              <a:extLst>
                <a:ext uri="{FF2B5EF4-FFF2-40B4-BE49-F238E27FC236}">
                  <a16:creationId xmlns:a16="http://schemas.microsoft.com/office/drawing/2014/main" id="{6E009A61-67C5-7ADA-A45C-853F8D7D3041}"/>
                </a:ext>
              </a:extLst>
            </p:cNvPr>
            <p:cNvSpPr/>
            <p:nvPr/>
          </p:nvSpPr>
          <p:spPr bwMode="auto">
            <a:xfrm>
              <a:off x="2133601" y="4154488"/>
              <a:ext cx="128588" cy="257175"/>
            </a:xfrm>
            <a:custGeom>
              <a:avLst/>
              <a:gdLst>
                <a:gd name="T0" fmla="*/ 2 w 21"/>
                <a:gd name="T1" fmla="*/ 0 h 42"/>
                <a:gd name="T2" fmla="*/ 14 w 21"/>
                <a:gd name="T3" fmla="*/ 9 h 42"/>
                <a:gd name="T4" fmla="*/ 20 w 21"/>
                <a:gd name="T5" fmla="*/ 42 h 42"/>
                <a:gd name="T6" fmla="*/ 2 w 21"/>
                <a:gd name="T7" fmla="*/ 0 h 42"/>
              </a:gdLst>
              <a:ahLst/>
              <a:cxnLst>
                <a:cxn ang="0">
                  <a:pos x="T0" y="T1"/>
                </a:cxn>
                <a:cxn ang="0">
                  <a:pos x="T2" y="T3"/>
                </a:cxn>
                <a:cxn ang="0">
                  <a:pos x="T4" y="T5"/>
                </a:cxn>
                <a:cxn ang="0">
                  <a:pos x="T6" y="T7"/>
                </a:cxn>
              </a:cxnLst>
              <a:rect l="0" t="0" r="r" b="b"/>
              <a:pathLst>
                <a:path w="21" h="42">
                  <a:moveTo>
                    <a:pt x="2" y="0"/>
                  </a:moveTo>
                  <a:cubicBezTo>
                    <a:pt x="8" y="0"/>
                    <a:pt x="10" y="6"/>
                    <a:pt x="14" y="9"/>
                  </a:cubicBezTo>
                  <a:cubicBezTo>
                    <a:pt x="20" y="19"/>
                    <a:pt x="21" y="30"/>
                    <a:pt x="20" y="42"/>
                  </a:cubicBezTo>
                  <a:cubicBezTo>
                    <a:pt x="5" y="32"/>
                    <a:pt x="0" y="18"/>
                    <a:pt x="2" y="0"/>
                  </a:cubicBezTo>
                  <a:close/>
                </a:path>
              </a:pathLst>
            </a:custGeom>
            <a:solidFill>
              <a:srgbClr val="B37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55">
              <a:extLst>
                <a:ext uri="{FF2B5EF4-FFF2-40B4-BE49-F238E27FC236}">
                  <a16:creationId xmlns:a16="http://schemas.microsoft.com/office/drawing/2014/main" id="{4F2CDFFB-DBDC-141D-4AE2-CFB92A02C766}"/>
                </a:ext>
              </a:extLst>
            </p:cNvPr>
            <p:cNvSpPr/>
            <p:nvPr/>
          </p:nvSpPr>
          <p:spPr bwMode="auto">
            <a:xfrm>
              <a:off x="6535738" y="4879975"/>
              <a:ext cx="201613" cy="190500"/>
            </a:xfrm>
            <a:custGeom>
              <a:avLst/>
              <a:gdLst>
                <a:gd name="T0" fmla="*/ 0 w 33"/>
                <a:gd name="T1" fmla="*/ 31 h 31"/>
                <a:gd name="T2" fmla="*/ 21 w 33"/>
                <a:gd name="T3" fmla="*/ 0 h 31"/>
                <a:gd name="T4" fmla="*/ 33 w 33"/>
                <a:gd name="T5" fmla="*/ 1 h 31"/>
                <a:gd name="T6" fmla="*/ 0 w 33"/>
                <a:gd name="T7" fmla="*/ 31 h 31"/>
              </a:gdLst>
              <a:ahLst/>
              <a:cxnLst>
                <a:cxn ang="0">
                  <a:pos x="T0" y="T1"/>
                </a:cxn>
                <a:cxn ang="0">
                  <a:pos x="T2" y="T3"/>
                </a:cxn>
                <a:cxn ang="0">
                  <a:pos x="T4" y="T5"/>
                </a:cxn>
                <a:cxn ang="0">
                  <a:pos x="T6" y="T7"/>
                </a:cxn>
              </a:cxnLst>
              <a:rect l="0" t="0" r="r" b="b"/>
              <a:pathLst>
                <a:path w="33" h="31">
                  <a:moveTo>
                    <a:pt x="0" y="31"/>
                  </a:moveTo>
                  <a:cubicBezTo>
                    <a:pt x="1" y="17"/>
                    <a:pt x="14" y="11"/>
                    <a:pt x="21" y="0"/>
                  </a:cubicBezTo>
                  <a:cubicBezTo>
                    <a:pt x="25" y="1"/>
                    <a:pt x="29" y="1"/>
                    <a:pt x="33" y="1"/>
                  </a:cubicBezTo>
                  <a:cubicBezTo>
                    <a:pt x="27" y="17"/>
                    <a:pt x="15" y="26"/>
                    <a:pt x="0" y="31"/>
                  </a:cubicBezTo>
                  <a:close/>
                </a:path>
              </a:pathLst>
            </a:custGeom>
            <a:solidFill>
              <a:srgbClr val="E8D5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56">
              <a:extLst>
                <a:ext uri="{FF2B5EF4-FFF2-40B4-BE49-F238E27FC236}">
                  <a16:creationId xmlns:a16="http://schemas.microsoft.com/office/drawing/2014/main" id="{C3C931E9-831A-7858-F895-7449A2CDBFB8}"/>
                </a:ext>
              </a:extLst>
            </p:cNvPr>
            <p:cNvSpPr/>
            <p:nvPr/>
          </p:nvSpPr>
          <p:spPr bwMode="auto">
            <a:xfrm>
              <a:off x="2770188" y="4154488"/>
              <a:ext cx="122238" cy="233363"/>
            </a:xfrm>
            <a:custGeom>
              <a:avLst/>
              <a:gdLst>
                <a:gd name="T0" fmla="*/ 1 w 20"/>
                <a:gd name="T1" fmla="*/ 12 h 38"/>
                <a:gd name="T2" fmla="*/ 16 w 20"/>
                <a:gd name="T3" fmla="*/ 0 h 38"/>
                <a:gd name="T4" fmla="*/ 0 w 20"/>
                <a:gd name="T5" fmla="*/ 38 h 38"/>
                <a:gd name="T6" fmla="*/ 1 w 20"/>
                <a:gd name="T7" fmla="*/ 12 h 38"/>
              </a:gdLst>
              <a:ahLst/>
              <a:cxnLst>
                <a:cxn ang="0">
                  <a:pos x="T0" y="T1"/>
                </a:cxn>
                <a:cxn ang="0">
                  <a:pos x="T2" y="T3"/>
                </a:cxn>
                <a:cxn ang="0">
                  <a:pos x="T4" y="T5"/>
                </a:cxn>
                <a:cxn ang="0">
                  <a:pos x="T6" y="T7"/>
                </a:cxn>
              </a:cxnLst>
              <a:rect l="0" t="0" r="r" b="b"/>
              <a:pathLst>
                <a:path w="20" h="38">
                  <a:moveTo>
                    <a:pt x="1" y="12"/>
                  </a:moveTo>
                  <a:cubicBezTo>
                    <a:pt x="8" y="11"/>
                    <a:pt x="10" y="2"/>
                    <a:pt x="16" y="0"/>
                  </a:cubicBezTo>
                  <a:cubicBezTo>
                    <a:pt x="16" y="15"/>
                    <a:pt x="20" y="31"/>
                    <a:pt x="0" y="38"/>
                  </a:cubicBezTo>
                  <a:cubicBezTo>
                    <a:pt x="0" y="29"/>
                    <a:pt x="0" y="20"/>
                    <a:pt x="1" y="12"/>
                  </a:cubicBezTo>
                  <a:close/>
                </a:path>
              </a:pathLst>
            </a:custGeom>
            <a:solidFill>
              <a:srgbClr val="B673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 name="Freeform 57">
              <a:extLst>
                <a:ext uri="{FF2B5EF4-FFF2-40B4-BE49-F238E27FC236}">
                  <a16:creationId xmlns:a16="http://schemas.microsoft.com/office/drawing/2014/main" id="{F7D28058-7923-1F06-445E-AA4E724A50EA}"/>
                </a:ext>
              </a:extLst>
            </p:cNvPr>
            <p:cNvSpPr/>
            <p:nvPr/>
          </p:nvSpPr>
          <p:spPr bwMode="auto">
            <a:xfrm>
              <a:off x="4481513" y="4683125"/>
              <a:ext cx="214313" cy="282575"/>
            </a:xfrm>
            <a:custGeom>
              <a:avLst/>
              <a:gdLst>
                <a:gd name="T0" fmla="*/ 0 w 35"/>
                <a:gd name="T1" fmla="*/ 34 h 46"/>
                <a:gd name="T2" fmla="*/ 1 w 35"/>
                <a:gd name="T3" fmla="*/ 31 h 46"/>
                <a:gd name="T4" fmla="*/ 26 w 35"/>
                <a:gd name="T5" fmla="*/ 5 h 46"/>
                <a:gd name="T6" fmla="*/ 34 w 35"/>
                <a:gd name="T7" fmla="*/ 3 h 46"/>
                <a:gd name="T8" fmla="*/ 33 w 35"/>
                <a:gd name="T9" fmla="*/ 15 h 46"/>
                <a:gd name="T10" fmla="*/ 33 w 35"/>
                <a:gd name="T11" fmla="*/ 22 h 46"/>
                <a:gd name="T12" fmla="*/ 24 w 35"/>
                <a:gd name="T13" fmla="*/ 32 h 46"/>
                <a:gd name="T14" fmla="*/ 0 w 35"/>
                <a:gd name="T15" fmla="*/ 34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46">
                  <a:moveTo>
                    <a:pt x="0" y="34"/>
                  </a:moveTo>
                  <a:cubicBezTo>
                    <a:pt x="1" y="33"/>
                    <a:pt x="1" y="32"/>
                    <a:pt x="1" y="31"/>
                  </a:cubicBezTo>
                  <a:cubicBezTo>
                    <a:pt x="11" y="23"/>
                    <a:pt x="21" y="17"/>
                    <a:pt x="26" y="5"/>
                  </a:cubicBezTo>
                  <a:cubicBezTo>
                    <a:pt x="27" y="2"/>
                    <a:pt x="30" y="0"/>
                    <a:pt x="34" y="3"/>
                  </a:cubicBezTo>
                  <a:cubicBezTo>
                    <a:pt x="35" y="7"/>
                    <a:pt x="35" y="11"/>
                    <a:pt x="33" y="15"/>
                  </a:cubicBezTo>
                  <a:cubicBezTo>
                    <a:pt x="33" y="17"/>
                    <a:pt x="33" y="20"/>
                    <a:pt x="33" y="22"/>
                  </a:cubicBezTo>
                  <a:cubicBezTo>
                    <a:pt x="28" y="24"/>
                    <a:pt x="26" y="28"/>
                    <a:pt x="24" y="32"/>
                  </a:cubicBezTo>
                  <a:cubicBezTo>
                    <a:pt x="17" y="46"/>
                    <a:pt x="9" y="45"/>
                    <a:pt x="0" y="34"/>
                  </a:cubicBezTo>
                  <a:close/>
                </a:path>
              </a:pathLst>
            </a:custGeom>
            <a:solidFill>
              <a:srgbClr val="AD6A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 name="Freeform 58">
              <a:extLst>
                <a:ext uri="{FF2B5EF4-FFF2-40B4-BE49-F238E27FC236}">
                  <a16:creationId xmlns:a16="http://schemas.microsoft.com/office/drawing/2014/main" id="{3B7C7815-3F60-1F16-F5C5-D821D69B04EA}"/>
                </a:ext>
              </a:extLst>
            </p:cNvPr>
            <p:cNvSpPr/>
            <p:nvPr/>
          </p:nvSpPr>
          <p:spPr bwMode="auto">
            <a:xfrm>
              <a:off x="6597651" y="4541838"/>
              <a:ext cx="171450" cy="257175"/>
            </a:xfrm>
            <a:custGeom>
              <a:avLst/>
              <a:gdLst>
                <a:gd name="T0" fmla="*/ 7 w 28"/>
                <a:gd name="T1" fmla="*/ 42 h 42"/>
                <a:gd name="T2" fmla="*/ 6 w 28"/>
                <a:gd name="T3" fmla="*/ 31 h 42"/>
                <a:gd name="T4" fmla="*/ 7 w 28"/>
                <a:gd name="T5" fmla="*/ 10 h 42"/>
                <a:gd name="T6" fmla="*/ 17 w 28"/>
                <a:gd name="T7" fmla="*/ 1 h 42"/>
                <a:gd name="T8" fmla="*/ 22 w 28"/>
                <a:gd name="T9" fmla="*/ 2 h 42"/>
                <a:gd name="T10" fmla="*/ 7 w 28"/>
                <a:gd name="T11" fmla="*/ 42 h 42"/>
              </a:gdLst>
              <a:ahLst/>
              <a:cxnLst>
                <a:cxn ang="0">
                  <a:pos x="T0" y="T1"/>
                </a:cxn>
                <a:cxn ang="0">
                  <a:pos x="T2" y="T3"/>
                </a:cxn>
                <a:cxn ang="0">
                  <a:pos x="T4" y="T5"/>
                </a:cxn>
                <a:cxn ang="0">
                  <a:pos x="T6" y="T7"/>
                </a:cxn>
                <a:cxn ang="0">
                  <a:pos x="T8" y="T9"/>
                </a:cxn>
                <a:cxn ang="0">
                  <a:pos x="T10" y="T11"/>
                </a:cxn>
              </a:cxnLst>
              <a:rect l="0" t="0" r="r" b="b"/>
              <a:pathLst>
                <a:path w="28" h="42">
                  <a:moveTo>
                    <a:pt x="7" y="42"/>
                  </a:moveTo>
                  <a:cubicBezTo>
                    <a:pt x="7" y="38"/>
                    <a:pt x="7" y="35"/>
                    <a:pt x="6" y="31"/>
                  </a:cubicBezTo>
                  <a:cubicBezTo>
                    <a:pt x="0" y="24"/>
                    <a:pt x="5" y="17"/>
                    <a:pt x="7" y="10"/>
                  </a:cubicBezTo>
                  <a:cubicBezTo>
                    <a:pt x="10" y="6"/>
                    <a:pt x="13" y="3"/>
                    <a:pt x="17" y="1"/>
                  </a:cubicBezTo>
                  <a:cubicBezTo>
                    <a:pt x="19" y="0"/>
                    <a:pt x="20" y="0"/>
                    <a:pt x="22" y="2"/>
                  </a:cubicBezTo>
                  <a:cubicBezTo>
                    <a:pt x="28" y="19"/>
                    <a:pt x="15" y="29"/>
                    <a:pt x="7" y="42"/>
                  </a:cubicBezTo>
                  <a:close/>
                </a:path>
              </a:pathLst>
            </a:custGeom>
            <a:solidFill>
              <a:srgbClr val="B49F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 name="Freeform 59">
              <a:extLst>
                <a:ext uri="{FF2B5EF4-FFF2-40B4-BE49-F238E27FC236}">
                  <a16:creationId xmlns:a16="http://schemas.microsoft.com/office/drawing/2014/main" id="{157154DE-602D-F1D8-A38C-6C439D8BF840}"/>
                </a:ext>
              </a:extLst>
            </p:cNvPr>
            <p:cNvSpPr/>
            <p:nvPr/>
          </p:nvSpPr>
          <p:spPr bwMode="auto">
            <a:xfrm>
              <a:off x="5911851" y="4344988"/>
              <a:ext cx="160338" cy="214313"/>
            </a:xfrm>
            <a:custGeom>
              <a:avLst/>
              <a:gdLst>
                <a:gd name="T0" fmla="*/ 26 w 26"/>
                <a:gd name="T1" fmla="*/ 28 h 35"/>
                <a:gd name="T2" fmla="*/ 25 w 26"/>
                <a:gd name="T3" fmla="*/ 35 h 35"/>
                <a:gd name="T4" fmla="*/ 6 w 26"/>
                <a:gd name="T5" fmla="*/ 0 h 35"/>
                <a:gd name="T6" fmla="*/ 26 w 26"/>
                <a:gd name="T7" fmla="*/ 28 h 35"/>
              </a:gdLst>
              <a:ahLst/>
              <a:cxnLst>
                <a:cxn ang="0">
                  <a:pos x="T0" y="T1"/>
                </a:cxn>
                <a:cxn ang="0">
                  <a:pos x="T2" y="T3"/>
                </a:cxn>
                <a:cxn ang="0">
                  <a:pos x="T4" y="T5"/>
                </a:cxn>
                <a:cxn ang="0">
                  <a:pos x="T6" y="T7"/>
                </a:cxn>
              </a:cxnLst>
              <a:rect l="0" t="0" r="r" b="b"/>
              <a:pathLst>
                <a:path w="26" h="35">
                  <a:moveTo>
                    <a:pt x="26" y="28"/>
                  </a:moveTo>
                  <a:cubicBezTo>
                    <a:pt x="26" y="30"/>
                    <a:pt x="25" y="32"/>
                    <a:pt x="25" y="35"/>
                  </a:cubicBezTo>
                  <a:cubicBezTo>
                    <a:pt x="13" y="26"/>
                    <a:pt x="0" y="18"/>
                    <a:pt x="6" y="0"/>
                  </a:cubicBezTo>
                  <a:cubicBezTo>
                    <a:pt x="16" y="7"/>
                    <a:pt x="12" y="24"/>
                    <a:pt x="26" y="28"/>
                  </a:cubicBezTo>
                  <a:close/>
                </a:path>
              </a:pathLst>
            </a:custGeom>
            <a:solidFill>
              <a:srgbClr val="B499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 name="Freeform 60">
              <a:extLst>
                <a:ext uri="{FF2B5EF4-FFF2-40B4-BE49-F238E27FC236}">
                  <a16:creationId xmlns:a16="http://schemas.microsoft.com/office/drawing/2014/main" id="{E2661790-C510-CDD2-D775-EBC65A7C3F05}"/>
                </a:ext>
              </a:extLst>
            </p:cNvPr>
            <p:cNvSpPr/>
            <p:nvPr/>
          </p:nvSpPr>
          <p:spPr bwMode="auto">
            <a:xfrm>
              <a:off x="4616451" y="4381500"/>
              <a:ext cx="128588" cy="171450"/>
            </a:xfrm>
            <a:custGeom>
              <a:avLst/>
              <a:gdLst>
                <a:gd name="T0" fmla="*/ 3 w 21"/>
                <a:gd name="T1" fmla="*/ 11 h 28"/>
                <a:gd name="T2" fmla="*/ 10 w 21"/>
                <a:gd name="T3" fmla="*/ 0 h 28"/>
                <a:gd name="T4" fmla="*/ 11 w 21"/>
                <a:gd name="T5" fmla="*/ 24 h 28"/>
                <a:gd name="T6" fmla="*/ 10 w 21"/>
                <a:gd name="T7" fmla="*/ 28 h 28"/>
                <a:gd name="T8" fmla="*/ 3 w 21"/>
                <a:gd name="T9" fmla="*/ 24 h 28"/>
                <a:gd name="T10" fmla="*/ 3 w 21"/>
                <a:gd name="T11" fmla="*/ 11 h 28"/>
              </a:gdLst>
              <a:ahLst/>
              <a:cxnLst>
                <a:cxn ang="0">
                  <a:pos x="T0" y="T1"/>
                </a:cxn>
                <a:cxn ang="0">
                  <a:pos x="T2" y="T3"/>
                </a:cxn>
                <a:cxn ang="0">
                  <a:pos x="T4" y="T5"/>
                </a:cxn>
                <a:cxn ang="0">
                  <a:pos x="T6" y="T7"/>
                </a:cxn>
                <a:cxn ang="0">
                  <a:pos x="T8" y="T9"/>
                </a:cxn>
                <a:cxn ang="0">
                  <a:pos x="T10" y="T11"/>
                </a:cxn>
              </a:cxnLst>
              <a:rect l="0" t="0" r="r" b="b"/>
              <a:pathLst>
                <a:path w="21" h="28">
                  <a:moveTo>
                    <a:pt x="3" y="11"/>
                  </a:moveTo>
                  <a:cubicBezTo>
                    <a:pt x="8" y="10"/>
                    <a:pt x="7" y="3"/>
                    <a:pt x="10" y="0"/>
                  </a:cubicBezTo>
                  <a:cubicBezTo>
                    <a:pt x="21" y="8"/>
                    <a:pt x="9" y="16"/>
                    <a:pt x="11" y="24"/>
                  </a:cubicBezTo>
                  <a:cubicBezTo>
                    <a:pt x="12" y="26"/>
                    <a:pt x="12" y="27"/>
                    <a:pt x="10" y="28"/>
                  </a:cubicBezTo>
                  <a:cubicBezTo>
                    <a:pt x="7" y="28"/>
                    <a:pt x="5" y="26"/>
                    <a:pt x="3" y="24"/>
                  </a:cubicBezTo>
                  <a:cubicBezTo>
                    <a:pt x="1" y="20"/>
                    <a:pt x="0" y="16"/>
                    <a:pt x="3" y="11"/>
                  </a:cubicBezTo>
                  <a:close/>
                </a:path>
              </a:pathLst>
            </a:custGeom>
            <a:solidFill>
              <a:srgbClr val="BC73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 name="Freeform 61">
              <a:extLst>
                <a:ext uri="{FF2B5EF4-FFF2-40B4-BE49-F238E27FC236}">
                  <a16:creationId xmlns:a16="http://schemas.microsoft.com/office/drawing/2014/main" id="{2B934C22-A45E-CE4C-00AC-9DD37C518798}"/>
                </a:ext>
              </a:extLst>
            </p:cNvPr>
            <p:cNvSpPr/>
            <p:nvPr/>
          </p:nvSpPr>
          <p:spPr bwMode="auto">
            <a:xfrm>
              <a:off x="4640263" y="4529138"/>
              <a:ext cx="79375" cy="246063"/>
            </a:xfrm>
            <a:custGeom>
              <a:avLst/>
              <a:gdLst>
                <a:gd name="T0" fmla="*/ 6 w 13"/>
                <a:gd name="T1" fmla="*/ 4 h 40"/>
                <a:gd name="T2" fmla="*/ 7 w 13"/>
                <a:gd name="T3" fmla="*/ 0 h 40"/>
                <a:gd name="T4" fmla="*/ 7 w 13"/>
                <a:gd name="T5" fmla="*/ 40 h 40"/>
                <a:gd name="T6" fmla="*/ 7 w 13"/>
                <a:gd name="T7" fmla="*/ 26 h 40"/>
                <a:gd name="T8" fmla="*/ 6 w 13"/>
                <a:gd name="T9" fmla="*/ 4 h 40"/>
              </a:gdLst>
              <a:ahLst/>
              <a:cxnLst>
                <a:cxn ang="0">
                  <a:pos x="T0" y="T1"/>
                </a:cxn>
                <a:cxn ang="0">
                  <a:pos x="T2" y="T3"/>
                </a:cxn>
                <a:cxn ang="0">
                  <a:pos x="T4" y="T5"/>
                </a:cxn>
                <a:cxn ang="0">
                  <a:pos x="T6" y="T7"/>
                </a:cxn>
                <a:cxn ang="0">
                  <a:pos x="T8" y="T9"/>
                </a:cxn>
              </a:cxnLst>
              <a:rect l="0" t="0" r="r" b="b"/>
              <a:pathLst>
                <a:path w="13" h="40">
                  <a:moveTo>
                    <a:pt x="6" y="4"/>
                  </a:moveTo>
                  <a:cubicBezTo>
                    <a:pt x="6" y="2"/>
                    <a:pt x="6" y="1"/>
                    <a:pt x="7" y="0"/>
                  </a:cubicBezTo>
                  <a:cubicBezTo>
                    <a:pt x="13" y="13"/>
                    <a:pt x="12" y="26"/>
                    <a:pt x="7" y="40"/>
                  </a:cubicBezTo>
                  <a:cubicBezTo>
                    <a:pt x="7" y="35"/>
                    <a:pt x="7" y="31"/>
                    <a:pt x="7" y="26"/>
                  </a:cubicBezTo>
                  <a:cubicBezTo>
                    <a:pt x="0" y="19"/>
                    <a:pt x="0" y="11"/>
                    <a:pt x="6" y="4"/>
                  </a:cubicBezTo>
                  <a:close/>
                </a:path>
              </a:pathLst>
            </a:custGeom>
            <a:solidFill>
              <a:srgbClr val="CD9B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 name="Freeform 62">
              <a:extLst>
                <a:ext uri="{FF2B5EF4-FFF2-40B4-BE49-F238E27FC236}">
                  <a16:creationId xmlns:a16="http://schemas.microsoft.com/office/drawing/2014/main" id="{46831BC3-24A8-751D-060E-0F257BB09AC4}"/>
                </a:ext>
              </a:extLst>
            </p:cNvPr>
            <p:cNvSpPr/>
            <p:nvPr/>
          </p:nvSpPr>
          <p:spPr bwMode="auto">
            <a:xfrm>
              <a:off x="6640513" y="4406900"/>
              <a:ext cx="103188" cy="152400"/>
            </a:xfrm>
            <a:custGeom>
              <a:avLst/>
              <a:gdLst>
                <a:gd name="T0" fmla="*/ 15 w 17"/>
                <a:gd name="T1" fmla="*/ 24 h 25"/>
                <a:gd name="T2" fmla="*/ 11 w 17"/>
                <a:gd name="T3" fmla="*/ 25 h 25"/>
                <a:gd name="T4" fmla="*/ 5 w 17"/>
                <a:gd name="T5" fmla="*/ 4 h 25"/>
                <a:gd name="T6" fmla="*/ 12 w 17"/>
                <a:gd name="T7" fmla="*/ 0 h 25"/>
                <a:gd name="T8" fmla="*/ 15 w 17"/>
                <a:gd name="T9" fmla="*/ 24 h 25"/>
              </a:gdLst>
              <a:ahLst/>
              <a:cxnLst>
                <a:cxn ang="0">
                  <a:pos x="T0" y="T1"/>
                </a:cxn>
                <a:cxn ang="0">
                  <a:pos x="T2" y="T3"/>
                </a:cxn>
                <a:cxn ang="0">
                  <a:pos x="T4" y="T5"/>
                </a:cxn>
                <a:cxn ang="0">
                  <a:pos x="T6" y="T7"/>
                </a:cxn>
                <a:cxn ang="0">
                  <a:pos x="T8" y="T9"/>
                </a:cxn>
              </a:cxnLst>
              <a:rect l="0" t="0" r="r" b="b"/>
              <a:pathLst>
                <a:path w="17" h="25">
                  <a:moveTo>
                    <a:pt x="15" y="24"/>
                  </a:moveTo>
                  <a:cubicBezTo>
                    <a:pt x="13" y="24"/>
                    <a:pt x="12" y="24"/>
                    <a:pt x="11" y="25"/>
                  </a:cubicBezTo>
                  <a:cubicBezTo>
                    <a:pt x="5" y="19"/>
                    <a:pt x="0" y="13"/>
                    <a:pt x="5" y="4"/>
                  </a:cubicBezTo>
                  <a:cubicBezTo>
                    <a:pt x="7" y="3"/>
                    <a:pt x="10" y="2"/>
                    <a:pt x="12" y="0"/>
                  </a:cubicBezTo>
                  <a:cubicBezTo>
                    <a:pt x="17" y="8"/>
                    <a:pt x="16" y="16"/>
                    <a:pt x="15" y="24"/>
                  </a:cubicBezTo>
                  <a:close/>
                </a:path>
              </a:pathLst>
            </a:custGeom>
            <a:solidFill>
              <a:srgbClr val="D7A8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 name="Freeform 63">
              <a:extLst>
                <a:ext uri="{FF2B5EF4-FFF2-40B4-BE49-F238E27FC236}">
                  <a16:creationId xmlns:a16="http://schemas.microsoft.com/office/drawing/2014/main" id="{3EB3BCB2-E098-8F6F-585C-7F4D062657B8}"/>
                </a:ext>
              </a:extLst>
            </p:cNvPr>
            <p:cNvSpPr/>
            <p:nvPr/>
          </p:nvSpPr>
          <p:spPr bwMode="auto">
            <a:xfrm>
              <a:off x="7539038" y="4854575"/>
              <a:ext cx="1717675" cy="1260475"/>
            </a:xfrm>
            <a:custGeom>
              <a:avLst/>
              <a:gdLst>
                <a:gd name="T0" fmla="*/ 245 w 281"/>
                <a:gd name="T1" fmla="*/ 6 h 205"/>
                <a:gd name="T2" fmla="*/ 275 w 281"/>
                <a:gd name="T3" fmla="*/ 32 h 205"/>
                <a:gd name="T4" fmla="*/ 273 w 281"/>
                <a:gd name="T5" fmla="*/ 163 h 205"/>
                <a:gd name="T6" fmla="*/ 270 w 281"/>
                <a:gd name="T7" fmla="*/ 175 h 205"/>
                <a:gd name="T8" fmla="*/ 250 w 281"/>
                <a:gd name="T9" fmla="*/ 202 h 205"/>
                <a:gd name="T10" fmla="*/ 218 w 281"/>
                <a:gd name="T11" fmla="*/ 184 h 205"/>
                <a:gd name="T12" fmla="*/ 203 w 281"/>
                <a:gd name="T13" fmla="*/ 178 h 205"/>
                <a:gd name="T14" fmla="*/ 67 w 281"/>
                <a:gd name="T15" fmla="*/ 174 h 205"/>
                <a:gd name="T16" fmla="*/ 56 w 281"/>
                <a:gd name="T17" fmla="*/ 183 h 205"/>
                <a:gd name="T18" fmla="*/ 37 w 281"/>
                <a:gd name="T19" fmla="*/ 201 h 205"/>
                <a:gd name="T20" fmla="*/ 12 w 281"/>
                <a:gd name="T21" fmla="*/ 184 h 205"/>
                <a:gd name="T22" fmla="*/ 1 w 281"/>
                <a:gd name="T23" fmla="*/ 137 h 205"/>
                <a:gd name="T24" fmla="*/ 10 w 281"/>
                <a:gd name="T25" fmla="*/ 30 h 205"/>
                <a:gd name="T26" fmla="*/ 44 w 281"/>
                <a:gd name="T27" fmla="*/ 1 h 205"/>
                <a:gd name="T28" fmla="*/ 57 w 281"/>
                <a:gd name="T29" fmla="*/ 29 h 205"/>
                <a:gd name="T30" fmla="*/ 58 w 281"/>
                <a:gd name="T31" fmla="*/ 46 h 205"/>
                <a:gd name="T32" fmla="*/ 63 w 281"/>
                <a:gd name="T33" fmla="*/ 20 h 205"/>
                <a:gd name="T34" fmla="*/ 99 w 281"/>
                <a:gd name="T35" fmla="*/ 10 h 205"/>
                <a:gd name="T36" fmla="*/ 142 w 281"/>
                <a:gd name="T37" fmla="*/ 27 h 205"/>
                <a:gd name="T38" fmla="*/ 152 w 281"/>
                <a:gd name="T39" fmla="*/ 46 h 205"/>
                <a:gd name="T40" fmla="*/ 152 w 281"/>
                <a:gd name="T41" fmla="*/ 44 h 205"/>
                <a:gd name="T42" fmla="*/ 155 w 281"/>
                <a:gd name="T43" fmla="*/ 30 h 205"/>
                <a:gd name="T44" fmla="*/ 194 w 281"/>
                <a:gd name="T45" fmla="*/ 16 h 205"/>
                <a:gd name="T46" fmla="*/ 227 w 281"/>
                <a:gd name="T47" fmla="*/ 17 h 205"/>
                <a:gd name="T48" fmla="*/ 239 w 281"/>
                <a:gd name="T49" fmla="*/ 25 h 205"/>
                <a:gd name="T50" fmla="*/ 245 w 281"/>
                <a:gd name="T51" fmla="*/ 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1" h="205">
                  <a:moveTo>
                    <a:pt x="245" y="6"/>
                  </a:moveTo>
                  <a:cubicBezTo>
                    <a:pt x="261" y="8"/>
                    <a:pt x="275" y="14"/>
                    <a:pt x="275" y="32"/>
                  </a:cubicBezTo>
                  <a:cubicBezTo>
                    <a:pt x="276" y="76"/>
                    <a:pt x="281" y="120"/>
                    <a:pt x="273" y="163"/>
                  </a:cubicBezTo>
                  <a:cubicBezTo>
                    <a:pt x="272" y="167"/>
                    <a:pt x="272" y="171"/>
                    <a:pt x="270" y="175"/>
                  </a:cubicBezTo>
                  <a:cubicBezTo>
                    <a:pt x="265" y="185"/>
                    <a:pt x="264" y="199"/>
                    <a:pt x="250" y="202"/>
                  </a:cubicBezTo>
                  <a:cubicBezTo>
                    <a:pt x="235" y="205"/>
                    <a:pt x="224" y="197"/>
                    <a:pt x="218" y="184"/>
                  </a:cubicBezTo>
                  <a:cubicBezTo>
                    <a:pt x="214" y="177"/>
                    <a:pt x="209" y="177"/>
                    <a:pt x="203" y="178"/>
                  </a:cubicBezTo>
                  <a:cubicBezTo>
                    <a:pt x="158" y="185"/>
                    <a:pt x="112" y="187"/>
                    <a:pt x="67" y="174"/>
                  </a:cubicBezTo>
                  <a:cubicBezTo>
                    <a:pt x="58" y="171"/>
                    <a:pt x="58" y="179"/>
                    <a:pt x="56" y="183"/>
                  </a:cubicBezTo>
                  <a:cubicBezTo>
                    <a:pt x="52" y="192"/>
                    <a:pt x="48" y="201"/>
                    <a:pt x="37" y="201"/>
                  </a:cubicBezTo>
                  <a:cubicBezTo>
                    <a:pt x="25" y="201"/>
                    <a:pt x="17" y="195"/>
                    <a:pt x="12" y="184"/>
                  </a:cubicBezTo>
                  <a:cubicBezTo>
                    <a:pt x="3" y="169"/>
                    <a:pt x="0" y="153"/>
                    <a:pt x="1" y="137"/>
                  </a:cubicBezTo>
                  <a:cubicBezTo>
                    <a:pt x="3" y="101"/>
                    <a:pt x="6" y="65"/>
                    <a:pt x="10" y="30"/>
                  </a:cubicBezTo>
                  <a:cubicBezTo>
                    <a:pt x="12" y="11"/>
                    <a:pt x="23" y="0"/>
                    <a:pt x="44" y="1"/>
                  </a:cubicBezTo>
                  <a:cubicBezTo>
                    <a:pt x="45" y="12"/>
                    <a:pt x="44" y="24"/>
                    <a:pt x="57" y="29"/>
                  </a:cubicBezTo>
                  <a:cubicBezTo>
                    <a:pt x="60" y="35"/>
                    <a:pt x="58" y="41"/>
                    <a:pt x="58" y="46"/>
                  </a:cubicBezTo>
                  <a:cubicBezTo>
                    <a:pt x="60" y="38"/>
                    <a:pt x="54" y="27"/>
                    <a:pt x="63" y="20"/>
                  </a:cubicBezTo>
                  <a:cubicBezTo>
                    <a:pt x="74" y="12"/>
                    <a:pt x="86" y="10"/>
                    <a:pt x="99" y="10"/>
                  </a:cubicBezTo>
                  <a:cubicBezTo>
                    <a:pt x="114" y="14"/>
                    <a:pt x="130" y="14"/>
                    <a:pt x="142" y="27"/>
                  </a:cubicBezTo>
                  <a:cubicBezTo>
                    <a:pt x="146" y="32"/>
                    <a:pt x="149" y="39"/>
                    <a:pt x="152" y="46"/>
                  </a:cubicBezTo>
                  <a:cubicBezTo>
                    <a:pt x="152" y="48"/>
                    <a:pt x="153" y="45"/>
                    <a:pt x="152" y="44"/>
                  </a:cubicBezTo>
                  <a:cubicBezTo>
                    <a:pt x="149" y="39"/>
                    <a:pt x="152" y="35"/>
                    <a:pt x="155" y="30"/>
                  </a:cubicBezTo>
                  <a:cubicBezTo>
                    <a:pt x="165" y="17"/>
                    <a:pt x="179" y="17"/>
                    <a:pt x="194" y="16"/>
                  </a:cubicBezTo>
                  <a:cubicBezTo>
                    <a:pt x="205" y="16"/>
                    <a:pt x="216" y="18"/>
                    <a:pt x="227" y="17"/>
                  </a:cubicBezTo>
                  <a:cubicBezTo>
                    <a:pt x="233" y="16"/>
                    <a:pt x="237" y="19"/>
                    <a:pt x="239" y="25"/>
                  </a:cubicBezTo>
                  <a:cubicBezTo>
                    <a:pt x="237" y="17"/>
                    <a:pt x="236" y="10"/>
                    <a:pt x="245" y="6"/>
                  </a:cubicBezTo>
                  <a:close/>
                </a:path>
              </a:pathLst>
            </a:custGeom>
            <a:solidFill>
              <a:srgbClr val="02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 name="Freeform 64">
              <a:extLst>
                <a:ext uri="{FF2B5EF4-FFF2-40B4-BE49-F238E27FC236}">
                  <a16:creationId xmlns:a16="http://schemas.microsoft.com/office/drawing/2014/main" id="{DC669C2D-621D-D294-35B5-D470C4470600}"/>
                </a:ext>
              </a:extLst>
            </p:cNvPr>
            <p:cNvSpPr/>
            <p:nvPr/>
          </p:nvSpPr>
          <p:spPr bwMode="auto">
            <a:xfrm>
              <a:off x="9434513" y="4745038"/>
              <a:ext cx="1204913" cy="1395413"/>
            </a:xfrm>
            <a:custGeom>
              <a:avLst/>
              <a:gdLst>
                <a:gd name="T0" fmla="*/ 35 w 197"/>
                <a:gd name="T1" fmla="*/ 223 h 227"/>
                <a:gd name="T2" fmla="*/ 2 w 197"/>
                <a:gd name="T3" fmla="*/ 196 h 227"/>
                <a:gd name="T4" fmla="*/ 6 w 197"/>
                <a:gd name="T5" fmla="*/ 72 h 227"/>
                <a:gd name="T6" fmla="*/ 42 w 197"/>
                <a:gd name="T7" fmla="*/ 23 h 227"/>
                <a:gd name="T8" fmla="*/ 105 w 197"/>
                <a:gd name="T9" fmla="*/ 3 h 227"/>
                <a:gd name="T10" fmla="*/ 132 w 197"/>
                <a:gd name="T11" fmla="*/ 31 h 227"/>
                <a:gd name="T12" fmla="*/ 139 w 197"/>
                <a:gd name="T13" fmla="*/ 43 h 227"/>
                <a:gd name="T14" fmla="*/ 195 w 197"/>
                <a:gd name="T15" fmla="*/ 146 h 227"/>
                <a:gd name="T16" fmla="*/ 196 w 197"/>
                <a:gd name="T17" fmla="*/ 158 h 227"/>
                <a:gd name="T18" fmla="*/ 186 w 197"/>
                <a:gd name="T19" fmla="*/ 165 h 227"/>
                <a:gd name="T20" fmla="*/ 90 w 197"/>
                <a:gd name="T21" fmla="*/ 181 h 227"/>
                <a:gd name="T22" fmla="*/ 41 w 197"/>
                <a:gd name="T23" fmla="*/ 205 h 227"/>
                <a:gd name="T24" fmla="*/ 35 w 197"/>
                <a:gd name="T25" fmla="*/ 22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7" h="226">
                  <a:moveTo>
                    <a:pt x="35" y="223"/>
                  </a:moveTo>
                  <a:cubicBezTo>
                    <a:pt x="7" y="227"/>
                    <a:pt x="3" y="224"/>
                    <a:pt x="2" y="196"/>
                  </a:cubicBezTo>
                  <a:cubicBezTo>
                    <a:pt x="0" y="155"/>
                    <a:pt x="0" y="114"/>
                    <a:pt x="6" y="72"/>
                  </a:cubicBezTo>
                  <a:cubicBezTo>
                    <a:pt x="10" y="49"/>
                    <a:pt x="21" y="33"/>
                    <a:pt x="42" y="23"/>
                  </a:cubicBezTo>
                  <a:cubicBezTo>
                    <a:pt x="62" y="14"/>
                    <a:pt x="81" y="0"/>
                    <a:pt x="105" y="3"/>
                  </a:cubicBezTo>
                  <a:cubicBezTo>
                    <a:pt x="113" y="14"/>
                    <a:pt x="122" y="22"/>
                    <a:pt x="132" y="31"/>
                  </a:cubicBezTo>
                  <a:cubicBezTo>
                    <a:pt x="135" y="35"/>
                    <a:pt x="136" y="39"/>
                    <a:pt x="139" y="43"/>
                  </a:cubicBezTo>
                  <a:cubicBezTo>
                    <a:pt x="164" y="74"/>
                    <a:pt x="174" y="113"/>
                    <a:pt x="195" y="146"/>
                  </a:cubicBezTo>
                  <a:cubicBezTo>
                    <a:pt x="197" y="150"/>
                    <a:pt x="197" y="154"/>
                    <a:pt x="196" y="158"/>
                  </a:cubicBezTo>
                  <a:cubicBezTo>
                    <a:pt x="194" y="162"/>
                    <a:pt x="191" y="164"/>
                    <a:pt x="186" y="165"/>
                  </a:cubicBezTo>
                  <a:cubicBezTo>
                    <a:pt x="154" y="166"/>
                    <a:pt x="122" y="174"/>
                    <a:pt x="90" y="181"/>
                  </a:cubicBezTo>
                  <a:cubicBezTo>
                    <a:pt x="72" y="185"/>
                    <a:pt x="55" y="192"/>
                    <a:pt x="41" y="205"/>
                  </a:cubicBezTo>
                  <a:cubicBezTo>
                    <a:pt x="32" y="209"/>
                    <a:pt x="38" y="217"/>
                    <a:pt x="35" y="223"/>
                  </a:cubicBezTo>
                  <a:close/>
                </a:path>
              </a:pathLst>
            </a:custGeom>
            <a:solidFill>
              <a:srgbClr val="0304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 name="Freeform 65">
              <a:extLst>
                <a:ext uri="{FF2B5EF4-FFF2-40B4-BE49-F238E27FC236}">
                  <a16:creationId xmlns:a16="http://schemas.microsoft.com/office/drawing/2014/main" id="{31A5A295-3F15-C2D1-9BAA-099C43E54124}"/>
                </a:ext>
              </a:extLst>
            </p:cNvPr>
            <p:cNvSpPr/>
            <p:nvPr/>
          </p:nvSpPr>
          <p:spPr bwMode="auto">
            <a:xfrm>
              <a:off x="10437813" y="4794250"/>
              <a:ext cx="825500" cy="1290638"/>
            </a:xfrm>
            <a:custGeom>
              <a:avLst/>
              <a:gdLst>
                <a:gd name="T0" fmla="*/ 33 w 135"/>
                <a:gd name="T1" fmla="*/ 0 h 210"/>
                <a:gd name="T2" fmla="*/ 108 w 135"/>
                <a:gd name="T3" fmla="*/ 27 h 210"/>
                <a:gd name="T4" fmla="*/ 125 w 135"/>
                <a:gd name="T5" fmla="*/ 76 h 210"/>
                <a:gd name="T6" fmla="*/ 133 w 135"/>
                <a:gd name="T7" fmla="*/ 177 h 210"/>
                <a:gd name="T8" fmla="*/ 101 w 135"/>
                <a:gd name="T9" fmla="*/ 206 h 210"/>
                <a:gd name="T10" fmla="*/ 106 w 135"/>
                <a:gd name="T11" fmla="*/ 188 h 210"/>
                <a:gd name="T12" fmla="*/ 95 w 135"/>
                <a:gd name="T13" fmla="*/ 155 h 210"/>
                <a:gd name="T14" fmla="*/ 12 w 135"/>
                <a:gd name="T15" fmla="*/ 64 h 210"/>
                <a:gd name="T16" fmla="*/ 17 w 135"/>
                <a:gd name="T17" fmla="*/ 16 h 210"/>
                <a:gd name="T18" fmla="*/ 33 w 135"/>
                <a:gd name="T1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210">
                  <a:moveTo>
                    <a:pt x="33" y="0"/>
                  </a:moveTo>
                  <a:cubicBezTo>
                    <a:pt x="60" y="3"/>
                    <a:pt x="85" y="12"/>
                    <a:pt x="108" y="27"/>
                  </a:cubicBezTo>
                  <a:cubicBezTo>
                    <a:pt x="125" y="38"/>
                    <a:pt x="123" y="59"/>
                    <a:pt x="125" y="76"/>
                  </a:cubicBezTo>
                  <a:cubicBezTo>
                    <a:pt x="129" y="109"/>
                    <a:pt x="130" y="143"/>
                    <a:pt x="133" y="177"/>
                  </a:cubicBezTo>
                  <a:cubicBezTo>
                    <a:pt x="135" y="207"/>
                    <a:pt x="132" y="210"/>
                    <a:pt x="101" y="206"/>
                  </a:cubicBezTo>
                  <a:cubicBezTo>
                    <a:pt x="98" y="199"/>
                    <a:pt x="103" y="194"/>
                    <a:pt x="106" y="188"/>
                  </a:cubicBezTo>
                  <a:cubicBezTo>
                    <a:pt x="113" y="173"/>
                    <a:pt x="110" y="162"/>
                    <a:pt x="95" y="155"/>
                  </a:cubicBezTo>
                  <a:cubicBezTo>
                    <a:pt x="66" y="126"/>
                    <a:pt x="35" y="99"/>
                    <a:pt x="12" y="64"/>
                  </a:cubicBezTo>
                  <a:cubicBezTo>
                    <a:pt x="0" y="47"/>
                    <a:pt x="2" y="32"/>
                    <a:pt x="17" y="16"/>
                  </a:cubicBezTo>
                  <a:cubicBezTo>
                    <a:pt x="22" y="10"/>
                    <a:pt x="26" y="4"/>
                    <a:pt x="33" y="0"/>
                  </a:cubicBezTo>
                  <a:close/>
                </a:path>
              </a:pathLst>
            </a:custGeom>
            <a:solidFill>
              <a:srgbClr val="0405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 name="Freeform 66">
              <a:extLst>
                <a:ext uri="{FF2B5EF4-FFF2-40B4-BE49-F238E27FC236}">
                  <a16:creationId xmlns:a16="http://schemas.microsoft.com/office/drawing/2014/main" id="{9F2E8FA0-E948-B570-AFCD-5561C36A5ED4}"/>
                </a:ext>
              </a:extLst>
            </p:cNvPr>
            <p:cNvSpPr/>
            <p:nvPr/>
          </p:nvSpPr>
          <p:spPr bwMode="auto">
            <a:xfrm>
              <a:off x="7839076" y="3876675"/>
              <a:ext cx="977900" cy="750888"/>
            </a:xfrm>
            <a:custGeom>
              <a:avLst/>
              <a:gdLst>
                <a:gd name="T0" fmla="*/ 1 w 160"/>
                <a:gd name="T1" fmla="*/ 90 h 122"/>
                <a:gd name="T2" fmla="*/ 12 w 160"/>
                <a:gd name="T3" fmla="*/ 93 h 122"/>
                <a:gd name="T4" fmla="*/ 13 w 160"/>
                <a:gd name="T5" fmla="*/ 80 h 122"/>
                <a:gd name="T6" fmla="*/ 7 w 160"/>
                <a:gd name="T7" fmla="*/ 83 h 122"/>
                <a:gd name="T8" fmla="*/ 1 w 160"/>
                <a:gd name="T9" fmla="*/ 75 h 122"/>
                <a:gd name="T10" fmla="*/ 30 w 160"/>
                <a:gd name="T11" fmla="*/ 32 h 122"/>
                <a:gd name="T12" fmla="*/ 65 w 160"/>
                <a:gd name="T13" fmla="*/ 10 h 122"/>
                <a:gd name="T14" fmla="*/ 103 w 160"/>
                <a:gd name="T15" fmla="*/ 8 h 122"/>
                <a:gd name="T16" fmla="*/ 147 w 160"/>
                <a:gd name="T17" fmla="*/ 8 h 122"/>
                <a:gd name="T18" fmla="*/ 145 w 160"/>
                <a:gd name="T19" fmla="*/ 33 h 122"/>
                <a:gd name="T20" fmla="*/ 142 w 160"/>
                <a:gd name="T21" fmla="*/ 86 h 122"/>
                <a:gd name="T22" fmla="*/ 122 w 160"/>
                <a:gd name="T23" fmla="*/ 95 h 122"/>
                <a:gd name="T24" fmla="*/ 118 w 160"/>
                <a:gd name="T25" fmla="*/ 88 h 122"/>
                <a:gd name="T26" fmla="*/ 104 w 160"/>
                <a:gd name="T27" fmla="*/ 81 h 122"/>
                <a:gd name="T28" fmla="*/ 84 w 160"/>
                <a:gd name="T29" fmla="*/ 84 h 122"/>
                <a:gd name="T30" fmla="*/ 74 w 160"/>
                <a:gd name="T31" fmla="*/ 69 h 122"/>
                <a:gd name="T32" fmla="*/ 55 w 160"/>
                <a:gd name="T33" fmla="*/ 65 h 122"/>
                <a:gd name="T34" fmla="*/ 77 w 160"/>
                <a:gd name="T35" fmla="*/ 86 h 122"/>
                <a:gd name="T36" fmla="*/ 69 w 160"/>
                <a:gd name="T37" fmla="*/ 92 h 122"/>
                <a:gd name="T38" fmla="*/ 47 w 160"/>
                <a:gd name="T39" fmla="*/ 109 h 122"/>
                <a:gd name="T40" fmla="*/ 24 w 160"/>
                <a:gd name="T41" fmla="*/ 106 h 122"/>
                <a:gd name="T42" fmla="*/ 12 w 160"/>
                <a:gd name="T43" fmla="*/ 117 h 122"/>
                <a:gd name="T44" fmla="*/ 1 w 160"/>
                <a:gd name="T4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0" h="122">
                  <a:moveTo>
                    <a:pt x="1" y="90"/>
                  </a:moveTo>
                  <a:cubicBezTo>
                    <a:pt x="5" y="92"/>
                    <a:pt x="8" y="98"/>
                    <a:pt x="12" y="93"/>
                  </a:cubicBezTo>
                  <a:cubicBezTo>
                    <a:pt x="15" y="90"/>
                    <a:pt x="16" y="84"/>
                    <a:pt x="13" y="80"/>
                  </a:cubicBezTo>
                  <a:cubicBezTo>
                    <a:pt x="6" y="73"/>
                    <a:pt x="9" y="83"/>
                    <a:pt x="7" y="83"/>
                  </a:cubicBezTo>
                  <a:cubicBezTo>
                    <a:pt x="0" y="85"/>
                    <a:pt x="1" y="79"/>
                    <a:pt x="1" y="75"/>
                  </a:cubicBezTo>
                  <a:cubicBezTo>
                    <a:pt x="3" y="56"/>
                    <a:pt x="15" y="39"/>
                    <a:pt x="30" y="32"/>
                  </a:cubicBezTo>
                  <a:cubicBezTo>
                    <a:pt x="43" y="26"/>
                    <a:pt x="53" y="17"/>
                    <a:pt x="65" y="10"/>
                  </a:cubicBezTo>
                  <a:cubicBezTo>
                    <a:pt x="78" y="2"/>
                    <a:pt x="90" y="0"/>
                    <a:pt x="103" y="8"/>
                  </a:cubicBezTo>
                  <a:cubicBezTo>
                    <a:pt x="115" y="16"/>
                    <a:pt x="129" y="17"/>
                    <a:pt x="147" y="8"/>
                  </a:cubicBezTo>
                  <a:cubicBezTo>
                    <a:pt x="137" y="19"/>
                    <a:pt x="138" y="24"/>
                    <a:pt x="145" y="33"/>
                  </a:cubicBezTo>
                  <a:cubicBezTo>
                    <a:pt x="160" y="50"/>
                    <a:pt x="151" y="69"/>
                    <a:pt x="142" y="86"/>
                  </a:cubicBezTo>
                  <a:cubicBezTo>
                    <a:pt x="135" y="87"/>
                    <a:pt x="134" y="105"/>
                    <a:pt x="122" y="95"/>
                  </a:cubicBezTo>
                  <a:cubicBezTo>
                    <a:pt x="120" y="93"/>
                    <a:pt x="119" y="90"/>
                    <a:pt x="118" y="88"/>
                  </a:cubicBezTo>
                  <a:cubicBezTo>
                    <a:pt x="115" y="81"/>
                    <a:pt x="111" y="79"/>
                    <a:pt x="104" y="81"/>
                  </a:cubicBezTo>
                  <a:cubicBezTo>
                    <a:pt x="97" y="84"/>
                    <a:pt x="91" y="89"/>
                    <a:pt x="84" y="84"/>
                  </a:cubicBezTo>
                  <a:cubicBezTo>
                    <a:pt x="79" y="80"/>
                    <a:pt x="76" y="75"/>
                    <a:pt x="74" y="69"/>
                  </a:cubicBezTo>
                  <a:cubicBezTo>
                    <a:pt x="71" y="56"/>
                    <a:pt x="64" y="59"/>
                    <a:pt x="55" y="65"/>
                  </a:cubicBezTo>
                  <a:cubicBezTo>
                    <a:pt x="63" y="71"/>
                    <a:pt x="73" y="75"/>
                    <a:pt x="77" y="86"/>
                  </a:cubicBezTo>
                  <a:cubicBezTo>
                    <a:pt x="76" y="90"/>
                    <a:pt x="73" y="92"/>
                    <a:pt x="69" y="92"/>
                  </a:cubicBezTo>
                  <a:cubicBezTo>
                    <a:pt x="56" y="90"/>
                    <a:pt x="49" y="97"/>
                    <a:pt x="47" y="109"/>
                  </a:cubicBezTo>
                  <a:cubicBezTo>
                    <a:pt x="38" y="122"/>
                    <a:pt x="32" y="105"/>
                    <a:pt x="24" y="106"/>
                  </a:cubicBezTo>
                  <a:cubicBezTo>
                    <a:pt x="9" y="98"/>
                    <a:pt x="18" y="115"/>
                    <a:pt x="12" y="117"/>
                  </a:cubicBezTo>
                  <a:cubicBezTo>
                    <a:pt x="4" y="110"/>
                    <a:pt x="1" y="100"/>
                    <a:pt x="1" y="90"/>
                  </a:cubicBezTo>
                  <a:close/>
                </a:path>
              </a:pathLst>
            </a:custGeom>
            <a:solidFill>
              <a:srgbClr val="2D32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 name="Freeform 67">
              <a:extLst>
                <a:ext uri="{FF2B5EF4-FFF2-40B4-BE49-F238E27FC236}">
                  <a16:creationId xmlns:a16="http://schemas.microsoft.com/office/drawing/2014/main" id="{1EF5FC3B-D979-A1DF-FDCB-1726DCDA053D}"/>
                </a:ext>
              </a:extLst>
            </p:cNvPr>
            <p:cNvSpPr/>
            <p:nvPr/>
          </p:nvSpPr>
          <p:spPr bwMode="auto">
            <a:xfrm>
              <a:off x="10236201" y="4689475"/>
              <a:ext cx="842963" cy="1365250"/>
            </a:xfrm>
            <a:custGeom>
              <a:avLst/>
              <a:gdLst>
                <a:gd name="T0" fmla="*/ 66 w 138"/>
                <a:gd name="T1" fmla="*/ 17 h 222"/>
                <a:gd name="T2" fmla="*/ 51 w 138"/>
                <a:gd name="T3" fmla="*/ 40 h 222"/>
                <a:gd name="T4" fmla="*/ 45 w 138"/>
                <a:gd name="T5" fmla="*/ 71 h 222"/>
                <a:gd name="T6" fmla="*/ 131 w 138"/>
                <a:gd name="T7" fmla="*/ 168 h 222"/>
                <a:gd name="T8" fmla="*/ 136 w 138"/>
                <a:gd name="T9" fmla="*/ 197 h 222"/>
                <a:gd name="T10" fmla="*/ 102 w 138"/>
                <a:gd name="T11" fmla="*/ 212 h 222"/>
                <a:gd name="T12" fmla="*/ 74 w 138"/>
                <a:gd name="T13" fmla="*/ 190 h 222"/>
                <a:gd name="T14" fmla="*/ 63 w 138"/>
                <a:gd name="T15" fmla="*/ 165 h 222"/>
                <a:gd name="T16" fmla="*/ 3 w 138"/>
                <a:gd name="T17" fmla="*/ 54 h 222"/>
                <a:gd name="T18" fmla="*/ 5 w 138"/>
                <a:gd name="T19" fmla="*/ 45 h 222"/>
                <a:gd name="T20" fmla="*/ 24 w 138"/>
                <a:gd name="T21" fmla="*/ 27 h 222"/>
                <a:gd name="T22" fmla="*/ 24 w 138"/>
                <a:gd name="T23" fmla="*/ 6 h 222"/>
                <a:gd name="T24" fmla="*/ 43 w 138"/>
                <a:gd name="T25" fmla="*/ 9 h 222"/>
                <a:gd name="T26" fmla="*/ 43 w 138"/>
                <a:gd name="T27" fmla="*/ 9 h 222"/>
                <a:gd name="T28" fmla="*/ 55 w 138"/>
                <a:gd name="T29" fmla="*/ 16 h 222"/>
                <a:gd name="T30" fmla="*/ 64 w 138"/>
                <a:gd name="T31" fmla="*/ 17 h 222"/>
                <a:gd name="T32" fmla="*/ 66 w 138"/>
                <a:gd name="T33" fmla="*/ 1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221">
                  <a:moveTo>
                    <a:pt x="66" y="17"/>
                  </a:moveTo>
                  <a:cubicBezTo>
                    <a:pt x="65" y="27"/>
                    <a:pt x="58" y="34"/>
                    <a:pt x="51" y="40"/>
                  </a:cubicBezTo>
                  <a:cubicBezTo>
                    <a:pt x="39" y="49"/>
                    <a:pt x="38" y="60"/>
                    <a:pt x="45" y="71"/>
                  </a:cubicBezTo>
                  <a:cubicBezTo>
                    <a:pt x="69" y="108"/>
                    <a:pt x="100" y="138"/>
                    <a:pt x="131" y="168"/>
                  </a:cubicBezTo>
                  <a:cubicBezTo>
                    <a:pt x="138" y="177"/>
                    <a:pt x="138" y="187"/>
                    <a:pt x="136" y="197"/>
                  </a:cubicBezTo>
                  <a:cubicBezTo>
                    <a:pt x="133" y="215"/>
                    <a:pt x="118" y="222"/>
                    <a:pt x="102" y="212"/>
                  </a:cubicBezTo>
                  <a:cubicBezTo>
                    <a:pt x="93" y="206"/>
                    <a:pt x="83" y="199"/>
                    <a:pt x="74" y="190"/>
                  </a:cubicBezTo>
                  <a:cubicBezTo>
                    <a:pt x="68" y="183"/>
                    <a:pt x="64" y="175"/>
                    <a:pt x="63" y="165"/>
                  </a:cubicBezTo>
                  <a:cubicBezTo>
                    <a:pt x="40" y="130"/>
                    <a:pt x="29" y="88"/>
                    <a:pt x="3" y="54"/>
                  </a:cubicBezTo>
                  <a:cubicBezTo>
                    <a:pt x="1" y="50"/>
                    <a:pt x="0" y="46"/>
                    <a:pt x="5" y="45"/>
                  </a:cubicBezTo>
                  <a:cubicBezTo>
                    <a:pt x="15" y="42"/>
                    <a:pt x="19" y="34"/>
                    <a:pt x="24" y="27"/>
                  </a:cubicBezTo>
                  <a:cubicBezTo>
                    <a:pt x="22" y="20"/>
                    <a:pt x="15" y="13"/>
                    <a:pt x="24" y="6"/>
                  </a:cubicBezTo>
                  <a:cubicBezTo>
                    <a:pt x="32" y="0"/>
                    <a:pt x="37" y="6"/>
                    <a:pt x="43" y="9"/>
                  </a:cubicBezTo>
                  <a:cubicBezTo>
                    <a:pt x="43" y="9"/>
                    <a:pt x="43" y="9"/>
                    <a:pt x="43" y="9"/>
                  </a:cubicBezTo>
                  <a:cubicBezTo>
                    <a:pt x="46" y="13"/>
                    <a:pt x="44" y="25"/>
                    <a:pt x="55" y="16"/>
                  </a:cubicBezTo>
                  <a:cubicBezTo>
                    <a:pt x="57" y="14"/>
                    <a:pt x="61" y="15"/>
                    <a:pt x="64" y="17"/>
                  </a:cubicBezTo>
                  <a:lnTo>
                    <a:pt x="66" y="17"/>
                  </a:lnTo>
                  <a:close/>
                </a:path>
              </a:pathLst>
            </a:custGeom>
            <a:solidFill>
              <a:srgbClr val="EDC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 name="Freeform 68">
              <a:extLst>
                <a:ext uri="{FF2B5EF4-FFF2-40B4-BE49-F238E27FC236}">
                  <a16:creationId xmlns:a16="http://schemas.microsoft.com/office/drawing/2014/main" id="{251B22D0-6DD6-1204-9A8C-BFC7A80C187A}"/>
                </a:ext>
              </a:extLst>
            </p:cNvPr>
            <p:cNvSpPr/>
            <p:nvPr/>
          </p:nvSpPr>
          <p:spPr bwMode="auto">
            <a:xfrm>
              <a:off x="9642476" y="5716588"/>
              <a:ext cx="1050925" cy="436563"/>
            </a:xfrm>
            <a:custGeom>
              <a:avLst/>
              <a:gdLst>
                <a:gd name="T0" fmla="*/ 0 w 172"/>
                <a:gd name="T1" fmla="*/ 47 h 71"/>
                <a:gd name="T2" fmla="*/ 39 w 172"/>
                <a:gd name="T3" fmla="*/ 21 h 71"/>
                <a:gd name="T4" fmla="*/ 153 w 172"/>
                <a:gd name="T5" fmla="*/ 3 h 71"/>
                <a:gd name="T6" fmla="*/ 157 w 172"/>
                <a:gd name="T7" fmla="*/ 32 h 71"/>
                <a:gd name="T8" fmla="*/ 94 w 172"/>
                <a:gd name="T9" fmla="*/ 56 h 71"/>
                <a:gd name="T10" fmla="*/ 75 w 172"/>
                <a:gd name="T11" fmla="*/ 62 h 71"/>
                <a:gd name="T12" fmla="*/ 69 w 172"/>
                <a:gd name="T13" fmla="*/ 62 h 71"/>
                <a:gd name="T14" fmla="*/ 16 w 172"/>
                <a:gd name="T15" fmla="*/ 62 h 71"/>
                <a:gd name="T16" fmla="*/ 0 w 172"/>
                <a:gd name="T17"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71">
                  <a:moveTo>
                    <a:pt x="0" y="47"/>
                  </a:moveTo>
                  <a:cubicBezTo>
                    <a:pt x="10" y="34"/>
                    <a:pt x="23" y="25"/>
                    <a:pt x="39" y="21"/>
                  </a:cubicBezTo>
                  <a:cubicBezTo>
                    <a:pt x="77" y="12"/>
                    <a:pt x="114" y="0"/>
                    <a:pt x="153" y="3"/>
                  </a:cubicBezTo>
                  <a:cubicBezTo>
                    <a:pt x="170" y="12"/>
                    <a:pt x="172" y="20"/>
                    <a:pt x="157" y="32"/>
                  </a:cubicBezTo>
                  <a:cubicBezTo>
                    <a:pt x="139" y="46"/>
                    <a:pt x="115" y="48"/>
                    <a:pt x="94" y="56"/>
                  </a:cubicBezTo>
                  <a:cubicBezTo>
                    <a:pt x="87" y="59"/>
                    <a:pt x="81" y="60"/>
                    <a:pt x="75" y="62"/>
                  </a:cubicBezTo>
                  <a:cubicBezTo>
                    <a:pt x="73" y="62"/>
                    <a:pt x="71" y="62"/>
                    <a:pt x="69" y="62"/>
                  </a:cubicBezTo>
                  <a:cubicBezTo>
                    <a:pt x="51" y="67"/>
                    <a:pt x="34" y="71"/>
                    <a:pt x="16" y="62"/>
                  </a:cubicBezTo>
                  <a:cubicBezTo>
                    <a:pt x="9" y="59"/>
                    <a:pt x="1" y="57"/>
                    <a:pt x="0" y="47"/>
                  </a:cubicBezTo>
                  <a:close/>
                </a:path>
              </a:pathLst>
            </a:custGeom>
            <a:solidFill>
              <a:srgbClr val="EDC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 name="Freeform 69">
              <a:extLst>
                <a:ext uri="{FF2B5EF4-FFF2-40B4-BE49-F238E27FC236}">
                  <a16:creationId xmlns:a16="http://schemas.microsoft.com/office/drawing/2014/main" id="{511E2EDB-37CE-9FCB-3F4E-4D2B1460F8BB}"/>
                </a:ext>
              </a:extLst>
            </p:cNvPr>
            <p:cNvSpPr/>
            <p:nvPr/>
          </p:nvSpPr>
          <p:spPr bwMode="auto">
            <a:xfrm>
              <a:off x="9906001" y="3729038"/>
              <a:ext cx="819150" cy="750888"/>
            </a:xfrm>
            <a:custGeom>
              <a:avLst/>
              <a:gdLst>
                <a:gd name="T0" fmla="*/ 6 w 134"/>
                <a:gd name="T1" fmla="*/ 53 h 122"/>
                <a:gd name="T2" fmla="*/ 28 w 134"/>
                <a:gd name="T3" fmla="*/ 16 h 122"/>
                <a:gd name="T4" fmla="*/ 79 w 134"/>
                <a:gd name="T5" fmla="*/ 15 h 122"/>
                <a:gd name="T6" fmla="*/ 95 w 134"/>
                <a:gd name="T7" fmla="*/ 21 h 122"/>
                <a:gd name="T8" fmla="*/ 128 w 134"/>
                <a:gd name="T9" fmla="*/ 45 h 122"/>
                <a:gd name="T10" fmla="*/ 118 w 134"/>
                <a:gd name="T11" fmla="*/ 91 h 122"/>
                <a:gd name="T12" fmla="*/ 109 w 134"/>
                <a:gd name="T13" fmla="*/ 121 h 122"/>
                <a:gd name="T14" fmla="*/ 104 w 134"/>
                <a:gd name="T15" fmla="*/ 121 h 122"/>
                <a:gd name="T16" fmla="*/ 99 w 134"/>
                <a:gd name="T17" fmla="*/ 94 h 122"/>
                <a:gd name="T18" fmla="*/ 83 w 134"/>
                <a:gd name="T19" fmla="*/ 84 h 122"/>
                <a:gd name="T20" fmla="*/ 72 w 134"/>
                <a:gd name="T21" fmla="*/ 78 h 122"/>
                <a:gd name="T22" fmla="*/ 77 w 134"/>
                <a:gd name="T23" fmla="*/ 68 h 122"/>
                <a:gd name="T24" fmla="*/ 93 w 134"/>
                <a:gd name="T25" fmla="*/ 50 h 122"/>
                <a:gd name="T26" fmla="*/ 46 w 134"/>
                <a:gd name="T27" fmla="*/ 48 h 122"/>
                <a:gd name="T28" fmla="*/ 32 w 134"/>
                <a:gd name="T29" fmla="*/ 64 h 122"/>
                <a:gd name="T30" fmla="*/ 30 w 134"/>
                <a:gd name="T31" fmla="*/ 65 h 122"/>
                <a:gd name="T32" fmla="*/ 14 w 134"/>
                <a:gd name="T33" fmla="*/ 77 h 122"/>
                <a:gd name="T34" fmla="*/ 6 w 134"/>
                <a:gd name="T35" fmla="*/ 5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22">
                  <a:moveTo>
                    <a:pt x="6" y="53"/>
                  </a:moveTo>
                  <a:cubicBezTo>
                    <a:pt x="0" y="37"/>
                    <a:pt x="4" y="30"/>
                    <a:pt x="28" y="16"/>
                  </a:cubicBezTo>
                  <a:cubicBezTo>
                    <a:pt x="51" y="1"/>
                    <a:pt x="67" y="0"/>
                    <a:pt x="79" y="15"/>
                  </a:cubicBezTo>
                  <a:cubicBezTo>
                    <a:pt x="84" y="21"/>
                    <a:pt x="89" y="20"/>
                    <a:pt x="95" y="21"/>
                  </a:cubicBezTo>
                  <a:cubicBezTo>
                    <a:pt x="111" y="22"/>
                    <a:pt x="123" y="29"/>
                    <a:pt x="128" y="45"/>
                  </a:cubicBezTo>
                  <a:cubicBezTo>
                    <a:pt x="134" y="62"/>
                    <a:pt x="134" y="78"/>
                    <a:pt x="118" y="91"/>
                  </a:cubicBezTo>
                  <a:cubicBezTo>
                    <a:pt x="109" y="99"/>
                    <a:pt x="114" y="112"/>
                    <a:pt x="109" y="121"/>
                  </a:cubicBezTo>
                  <a:cubicBezTo>
                    <a:pt x="107" y="122"/>
                    <a:pt x="105" y="122"/>
                    <a:pt x="104" y="121"/>
                  </a:cubicBezTo>
                  <a:cubicBezTo>
                    <a:pt x="98" y="113"/>
                    <a:pt x="100" y="103"/>
                    <a:pt x="99" y="94"/>
                  </a:cubicBezTo>
                  <a:cubicBezTo>
                    <a:pt x="99" y="83"/>
                    <a:pt x="93" y="79"/>
                    <a:pt x="83" y="84"/>
                  </a:cubicBezTo>
                  <a:cubicBezTo>
                    <a:pt x="78" y="84"/>
                    <a:pt x="73" y="84"/>
                    <a:pt x="72" y="78"/>
                  </a:cubicBezTo>
                  <a:cubicBezTo>
                    <a:pt x="71" y="74"/>
                    <a:pt x="74" y="71"/>
                    <a:pt x="77" y="68"/>
                  </a:cubicBezTo>
                  <a:cubicBezTo>
                    <a:pt x="84" y="64"/>
                    <a:pt x="95" y="62"/>
                    <a:pt x="93" y="50"/>
                  </a:cubicBezTo>
                  <a:cubicBezTo>
                    <a:pt x="78" y="34"/>
                    <a:pt x="61" y="33"/>
                    <a:pt x="46" y="48"/>
                  </a:cubicBezTo>
                  <a:cubicBezTo>
                    <a:pt x="42" y="53"/>
                    <a:pt x="38" y="60"/>
                    <a:pt x="32" y="64"/>
                  </a:cubicBezTo>
                  <a:cubicBezTo>
                    <a:pt x="30" y="66"/>
                    <a:pt x="32" y="64"/>
                    <a:pt x="30" y="65"/>
                  </a:cubicBezTo>
                  <a:cubicBezTo>
                    <a:pt x="23" y="67"/>
                    <a:pt x="25" y="82"/>
                    <a:pt x="14" y="77"/>
                  </a:cubicBezTo>
                  <a:cubicBezTo>
                    <a:pt x="3" y="72"/>
                    <a:pt x="6" y="62"/>
                    <a:pt x="6" y="53"/>
                  </a:cubicBezTo>
                  <a:close/>
                </a:path>
              </a:pathLst>
            </a:custGeom>
            <a:solidFill>
              <a:srgbClr val="6B48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 name="Freeform 70">
              <a:extLst>
                <a:ext uri="{FF2B5EF4-FFF2-40B4-BE49-F238E27FC236}">
                  <a16:creationId xmlns:a16="http://schemas.microsoft.com/office/drawing/2014/main" id="{5A5CD3EF-9A2F-8741-FDC1-9D128B52B4DB}"/>
                </a:ext>
              </a:extLst>
            </p:cNvPr>
            <p:cNvSpPr/>
            <p:nvPr/>
          </p:nvSpPr>
          <p:spPr bwMode="auto">
            <a:xfrm>
              <a:off x="7899401" y="4706938"/>
              <a:ext cx="1052513" cy="393700"/>
            </a:xfrm>
            <a:custGeom>
              <a:avLst/>
              <a:gdLst>
                <a:gd name="T0" fmla="*/ 80 w 172"/>
                <a:gd name="T1" fmla="*/ 55 h 64"/>
                <a:gd name="T2" fmla="*/ 40 w 172"/>
                <a:gd name="T3" fmla="*/ 39 h 64"/>
                <a:gd name="T4" fmla="*/ 0 w 172"/>
                <a:gd name="T5" fmla="*/ 18 h 64"/>
                <a:gd name="T6" fmla="*/ 32 w 172"/>
                <a:gd name="T7" fmla="*/ 14 h 64"/>
                <a:gd name="T8" fmla="*/ 50 w 172"/>
                <a:gd name="T9" fmla="*/ 0 h 64"/>
                <a:gd name="T10" fmla="*/ 109 w 172"/>
                <a:gd name="T11" fmla="*/ 0 h 64"/>
                <a:gd name="T12" fmla="*/ 118 w 172"/>
                <a:gd name="T13" fmla="*/ 11 h 64"/>
                <a:gd name="T14" fmla="*/ 154 w 172"/>
                <a:gd name="T15" fmla="*/ 14 h 64"/>
                <a:gd name="T16" fmla="*/ 127 w 172"/>
                <a:gd name="T17" fmla="*/ 31 h 64"/>
                <a:gd name="T18" fmla="*/ 163 w 172"/>
                <a:gd name="T19" fmla="*/ 35 h 64"/>
                <a:gd name="T20" fmla="*/ 170 w 172"/>
                <a:gd name="T21" fmla="*/ 44 h 64"/>
                <a:gd name="T22" fmla="*/ 113 w 172"/>
                <a:gd name="T23" fmla="*/ 48 h 64"/>
                <a:gd name="T24" fmla="*/ 98 w 172"/>
                <a:gd name="T25" fmla="*/ 58 h 64"/>
                <a:gd name="T26" fmla="*/ 80 w 172"/>
                <a:gd name="T27" fmla="*/ 5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64">
                  <a:moveTo>
                    <a:pt x="80" y="55"/>
                  </a:moveTo>
                  <a:cubicBezTo>
                    <a:pt x="70" y="42"/>
                    <a:pt x="53" y="45"/>
                    <a:pt x="40" y="39"/>
                  </a:cubicBezTo>
                  <a:cubicBezTo>
                    <a:pt x="32" y="22"/>
                    <a:pt x="12" y="27"/>
                    <a:pt x="0" y="18"/>
                  </a:cubicBezTo>
                  <a:cubicBezTo>
                    <a:pt x="10" y="12"/>
                    <a:pt x="21" y="14"/>
                    <a:pt x="32" y="14"/>
                  </a:cubicBezTo>
                  <a:cubicBezTo>
                    <a:pt x="39" y="10"/>
                    <a:pt x="41" y="0"/>
                    <a:pt x="50" y="0"/>
                  </a:cubicBezTo>
                  <a:cubicBezTo>
                    <a:pt x="70" y="4"/>
                    <a:pt x="90" y="0"/>
                    <a:pt x="109" y="0"/>
                  </a:cubicBezTo>
                  <a:cubicBezTo>
                    <a:pt x="114" y="2"/>
                    <a:pt x="120" y="4"/>
                    <a:pt x="118" y="11"/>
                  </a:cubicBezTo>
                  <a:cubicBezTo>
                    <a:pt x="129" y="17"/>
                    <a:pt x="142" y="11"/>
                    <a:pt x="154" y="14"/>
                  </a:cubicBezTo>
                  <a:cubicBezTo>
                    <a:pt x="149" y="29"/>
                    <a:pt x="133" y="24"/>
                    <a:pt x="127" y="31"/>
                  </a:cubicBezTo>
                  <a:cubicBezTo>
                    <a:pt x="137" y="27"/>
                    <a:pt x="150" y="31"/>
                    <a:pt x="163" y="35"/>
                  </a:cubicBezTo>
                  <a:cubicBezTo>
                    <a:pt x="167" y="36"/>
                    <a:pt x="172" y="37"/>
                    <a:pt x="170" y="44"/>
                  </a:cubicBezTo>
                  <a:cubicBezTo>
                    <a:pt x="152" y="51"/>
                    <a:pt x="132" y="44"/>
                    <a:pt x="113" y="48"/>
                  </a:cubicBezTo>
                  <a:cubicBezTo>
                    <a:pt x="106" y="50"/>
                    <a:pt x="101" y="52"/>
                    <a:pt x="98" y="58"/>
                  </a:cubicBezTo>
                  <a:cubicBezTo>
                    <a:pt x="91" y="64"/>
                    <a:pt x="85" y="58"/>
                    <a:pt x="80" y="55"/>
                  </a:cubicBezTo>
                  <a:close/>
                </a:path>
              </a:pathLst>
            </a:custGeom>
            <a:solidFill>
              <a:srgbClr val="DBA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 name="Freeform 71">
              <a:extLst>
                <a:ext uri="{FF2B5EF4-FFF2-40B4-BE49-F238E27FC236}">
                  <a16:creationId xmlns:a16="http://schemas.microsoft.com/office/drawing/2014/main" id="{0B5BABB5-D412-E089-5414-E08B735E4C65}"/>
                </a:ext>
              </a:extLst>
            </p:cNvPr>
            <p:cNvSpPr/>
            <p:nvPr/>
          </p:nvSpPr>
          <p:spPr bwMode="auto">
            <a:xfrm>
              <a:off x="7716838" y="4811713"/>
              <a:ext cx="469900" cy="228600"/>
            </a:xfrm>
            <a:custGeom>
              <a:avLst/>
              <a:gdLst>
                <a:gd name="T0" fmla="*/ 30 w 77"/>
                <a:gd name="T1" fmla="*/ 1 h 37"/>
                <a:gd name="T2" fmla="*/ 74 w 77"/>
                <a:gd name="T3" fmla="*/ 18 h 37"/>
                <a:gd name="T4" fmla="*/ 70 w 77"/>
                <a:gd name="T5" fmla="*/ 22 h 37"/>
                <a:gd name="T6" fmla="*/ 36 w 77"/>
                <a:gd name="T7" fmla="*/ 29 h 37"/>
                <a:gd name="T8" fmla="*/ 23 w 77"/>
                <a:gd name="T9" fmla="*/ 37 h 37"/>
                <a:gd name="T10" fmla="*/ 15 w 77"/>
                <a:gd name="T11" fmla="*/ 8 h 37"/>
                <a:gd name="T12" fmla="*/ 30 w 77"/>
                <a:gd name="T13" fmla="*/ 1 h 37"/>
              </a:gdLst>
              <a:ahLst/>
              <a:cxnLst>
                <a:cxn ang="0">
                  <a:pos x="T0" y="T1"/>
                </a:cxn>
                <a:cxn ang="0">
                  <a:pos x="T2" y="T3"/>
                </a:cxn>
                <a:cxn ang="0">
                  <a:pos x="T4" y="T5"/>
                </a:cxn>
                <a:cxn ang="0">
                  <a:pos x="T6" y="T7"/>
                </a:cxn>
                <a:cxn ang="0">
                  <a:pos x="T8" y="T9"/>
                </a:cxn>
                <a:cxn ang="0">
                  <a:pos x="T10" y="T11"/>
                </a:cxn>
                <a:cxn ang="0">
                  <a:pos x="T12" y="T13"/>
                </a:cxn>
              </a:cxnLst>
              <a:rect l="0" t="0" r="r" b="b"/>
              <a:pathLst>
                <a:path w="77" h="37">
                  <a:moveTo>
                    <a:pt x="30" y="1"/>
                  </a:moveTo>
                  <a:cubicBezTo>
                    <a:pt x="47" y="0"/>
                    <a:pt x="64" y="0"/>
                    <a:pt x="74" y="18"/>
                  </a:cubicBezTo>
                  <a:cubicBezTo>
                    <a:pt x="77" y="22"/>
                    <a:pt x="72" y="20"/>
                    <a:pt x="70" y="22"/>
                  </a:cubicBezTo>
                  <a:cubicBezTo>
                    <a:pt x="59" y="24"/>
                    <a:pt x="47" y="27"/>
                    <a:pt x="36" y="29"/>
                  </a:cubicBezTo>
                  <a:cubicBezTo>
                    <a:pt x="31" y="32"/>
                    <a:pt x="28" y="35"/>
                    <a:pt x="23" y="37"/>
                  </a:cubicBezTo>
                  <a:cubicBezTo>
                    <a:pt x="0" y="33"/>
                    <a:pt x="8" y="21"/>
                    <a:pt x="15" y="8"/>
                  </a:cubicBezTo>
                  <a:cubicBezTo>
                    <a:pt x="18" y="3"/>
                    <a:pt x="23" y="0"/>
                    <a:pt x="30" y="1"/>
                  </a:cubicBezTo>
                  <a:close/>
                </a:path>
              </a:pathLst>
            </a:custGeom>
            <a:solidFill>
              <a:srgbClr val="E6C2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 name="Freeform 72">
              <a:extLst>
                <a:ext uri="{FF2B5EF4-FFF2-40B4-BE49-F238E27FC236}">
                  <a16:creationId xmlns:a16="http://schemas.microsoft.com/office/drawing/2014/main" id="{6D0271CA-C1EF-4F39-4C5B-5FFF4082F603}"/>
                </a:ext>
              </a:extLst>
            </p:cNvPr>
            <p:cNvSpPr/>
            <p:nvPr/>
          </p:nvSpPr>
          <p:spPr bwMode="auto">
            <a:xfrm>
              <a:off x="10669588" y="5721350"/>
              <a:ext cx="514350" cy="369888"/>
            </a:xfrm>
            <a:custGeom>
              <a:avLst/>
              <a:gdLst>
                <a:gd name="T0" fmla="*/ 5 w 84"/>
                <a:gd name="T1" fmla="*/ 16 h 60"/>
                <a:gd name="T2" fmla="*/ 32 w 84"/>
                <a:gd name="T3" fmla="*/ 39 h 60"/>
                <a:gd name="T4" fmla="*/ 52 w 84"/>
                <a:gd name="T5" fmla="*/ 43 h 60"/>
                <a:gd name="T6" fmla="*/ 61 w 84"/>
                <a:gd name="T7" fmla="*/ 24 h 60"/>
                <a:gd name="T8" fmla="*/ 60 w 84"/>
                <a:gd name="T9" fmla="*/ 0 h 60"/>
                <a:gd name="T10" fmla="*/ 72 w 84"/>
                <a:gd name="T11" fmla="*/ 41 h 60"/>
                <a:gd name="T12" fmla="*/ 63 w 84"/>
                <a:gd name="T13" fmla="*/ 55 h 60"/>
                <a:gd name="T14" fmla="*/ 24 w 84"/>
                <a:gd name="T15" fmla="*/ 46 h 60"/>
                <a:gd name="T16" fmla="*/ 6 w 84"/>
                <a:gd name="T17" fmla="*/ 30 h 60"/>
                <a:gd name="T18" fmla="*/ 5 w 84"/>
                <a:gd name="T19"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60">
                  <a:moveTo>
                    <a:pt x="5" y="16"/>
                  </a:moveTo>
                  <a:cubicBezTo>
                    <a:pt x="14" y="24"/>
                    <a:pt x="22" y="32"/>
                    <a:pt x="32" y="39"/>
                  </a:cubicBezTo>
                  <a:cubicBezTo>
                    <a:pt x="38" y="43"/>
                    <a:pt x="44" y="47"/>
                    <a:pt x="52" y="43"/>
                  </a:cubicBezTo>
                  <a:cubicBezTo>
                    <a:pt x="59" y="38"/>
                    <a:pt x="61" y="32"/>
                    <a:pt x="61" y="24"/>
                  </a:cubicBezTo>
                  <a:cubicBezTo>
                    <a:pt x="60" y="16"/>
                    <a:pt x="60" y="8"/>
                    <a:pt x="60" y="0"/>
                  </a:cubicBezTo>
                  <a:cubicBezTo>
                    <a:pt x="81" y="13"/>
                    <a:pt x="84" y="21"/>
                    <a:pt x="72" y="41"/>
                  </a:cubicBezTo>
                  <a:cubicBezTo>
                    <a:pt x="69" y="46"/>
                    <a:pt x="66" y="51"/>
                    <a:pt x="63" y="55"/>
                  </a:cubicBezTo>
                  <a:cubicBezTo>
                    <a:pt x="48" y="60"/>
                    <a:pt x="35" y="58"/>
                    <a:pt x="24" y="46"/>
                  </a:cubicBezTo>
                  <a:cubicBezTo>
                    <a:pt x="18" y="40"/>
                    <a:pt x="12" y="35"/>
                    <a:pt x="6" y="30"/>
                  </a:cubicBezTo>
                  <a:cubicBezTo>
                    <a:pt x="2" y="26"/>
                    <a:pt x="0" y="22"/>
                    <a:pt x="5" y="16"/>
                  </a:cubicBezTo>
                  <a:close/>
                </a:path>
              </a:pathLst>
            </a:custGeom>
            <a:solidFill>
              <a:srgbClr val="D88C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 name="Freeform 73">
              <a:extLst>
                <a:ext uri="{FF2B5EF4-FFF2-40B4-BE49-F238E27FC236}">
                  <a16:creationId xmlns:a16="http://schemas.microsoft.com/office/drawing/2014/main" id="{CDDA3D60-64F0-3B7C-06C7-2B95E84920E9}"/>
                </a:ext>
              </a:extLst>
            </p:cNvPr>
            <p:cNvSpPr/>
            <p:nvPr/>
          </p:nvSpPr>
          <p:spPr bwMode="auto">
            <a:xfrm>
              <a:off x="9893301" y="4056063"/>
              <a:ext cx="287338" cy="620713"/>
            </a:xfrm>
            <a:custGeom>
              <a:avLst/>
              <a:gdLst>
                <a:gd name="T0" fmla="*/ 8 w 47"/>
                <a:gd name="T1" fmla="*/ 0 h 101"/>
                <a:gd name="T2" fmla="*/ 11 w 47"/>
                <a:gd name="T3" fmla="*/ 7 h 101"/>
                <a:gd name="T4" fmla="*/ 17 w 47"/>
                <a:gd name="T5" fmla="*/ 20 h 101"/>
                <a:gd name="T6" fmla="*/ 22 w 47"/>
                <a:gd name="T7" fmla="*/ 10 h 101"/>
                <a:gd name="T8" fmla="*/ 32 w 47"/>
                <a:gd name="T9" fmla="*/ 9 h 101"/>
                <a:gd name="T10" fmla="*/ 35 w 47"/>
                <a:gd name="T11" fmla="*/ 19 h 101"/>
                <a:gd name="T12" fmla="*/ 39 w 47"/>
                <a:gd name="T13" fmla="*/ 68 h 101"/>
                <a:gd name="T14" fmla="*/ 47 w 47"/>
                <a:gd name="T15" fmla="*/ 90 h 101"/>
                <a:gd name="T16" fmla="*/ 40 w 47"/>
                <a:gd name="T17" fmla="*/ 101 h 101"/>
                <a:gd name="T18" fmla="*/ 25 w 47"/>
                <a:gd name="T19" fmla="*/ 67 h 101"/>
                <a:gd name="T20" fmla="*/ 16 w 47"/>
                <a:gd name="T21" fmla="*/ 34 h 101"/>
                <a:gd name="T22" fmla="*/ 8 w 4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100">
                  <a:moveTo>
                    <a:pt x="8" y="0"/>
                  </a:moveTo>
                  <a:cubicBezTo>
                    <a:pt x="9" y="3"/>
                    <a:pt x="11" y="5"/>
                    <a:pt x="11" y="7"/>
                  </a:cubicBezTo>
                  <a:cubicBezTo>
                    <a:pt x="12" y="13"/>
                    <a:pt x="11" y="20"/>
                    <a:pt x="17" y="20"/>
                  </a:cubicBezTo>
                  <a:cubicBezTo>
                    <a:pt x="28" y="22"/>
                    <a:pt x="17" y="12"/>
                    <a:pt x="22" y="10"/>
                  </a:cubicBezTo>
                  <a:cubicBezTo>
                    <a:pt x="25" y="8"/>
                    <a:pt x="28" y="4"/>
                    <a:pt x="32" y="9"/>
                  </a:cubicBezTo>
                  <a:cubicBezTo>
                    <a:pt x="35" y="12"/>
                    <a:pt x="35" y="16"/>
                    <a:pt x="35" y="19"/>
                  </a:cubicBezTo>
                  <a:cubicBezTo>
                    <a:pt x="36" y="36"/>
                    <a:pt x="35" y="52"/>
                    <a:pt x="39" y="68"/>
                  </a:cubicBezTo>
                  <a:cubicBezTo>
                    <a:pt x="42" y="75"/>
                    <a:pt x="46" y="82"/>
                    <a:pt x="47" y="90"/>
                  </a:cubicBezTo>
                  <a:cubicBezTo>
                    <a:pt x="47" y="95"/>
                    <a:pt x="47" y="100"/>
                    <a:pt x="40" y="101"/>
                  </a:cubicBezTo>
                  <a:cubicBezTo>
                    <a:pt x="24" y="94"/>
                    <a:pt x="12" y="88"/>
                    <a:pt x="25" y="67"/>
                  </a:cubicBezTo>
                  <a:cubicBezTo>
                    <a:pt x="29" y="59"/>
                    <a:pt x="26" y="43"/>
                    <a:pt x="16" y="34"/>
                  </a:cubicBezTo>
                  <a:cubicBezTo>
                    <a:pt x="7" y="25"/>
                    <a:pt x="0" y="14"/>
                    <a:pt x="8" y="0"/>
                  </a:cubicBezTo>
                  <a:close/>
                </a:path>
              </a:pathLst>
            </a:custGeom>
            <a:solidFill>
              <a:srgbClr val="5F3E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 name="Freeform 74">
              <a:extLst>
                <a:ext uri="{FF2B5EF4-FFF2-40B4-BE49-F238E27FC236}">
                  <a16:creationId xmlns:a16="http://schemas.microsoft.com/office/drawing/2014/main" id="{12969FD5-3E10-80A0-1D80-971B33F7542E}"/>
                </a:ext>
              </a:extLst>
            </p:cNvPr>
            <p:cNvSpPr/>
            <p:nvPr/>
          </p:nvSpPr>
          <p:spPr bwMode="auto">
            <a:xfrm>
              <a:off x="10180638" y="4548188"/>
              <a:ext cx="317500" cy="374650"/>
            </a:xfrm>
            <a:custGeom>
              <a:avLst/>
              <a:gdLst>
                <a:gd name="T0" fmla="*/ 52 w 52"/>
                <a:gd name="T1" fmla="*/ 32 h 61"/>
                <a:gd name="T2" fmla="*/ 41 w 52"/>
                <a:gd name="T3" fmla="*/ 30 h 61"/>
                <a:gd name="T4" fmla="*/ 33 w 52"/>
                <a:gd name="T5" fmla="*/ 37 h 61"/>
                <a:gd name="T6" fmla="*/ 39 w 52"/>
                <a:gd name="T7" fmla="*/ 42 h 61"/>
                <a:gd name="T8" fmla="*/ 40 w 52"/>
                <a:gd name="T9" fmla="*/ 52 h 61"/>
                <a:gd name="T10" fmla="*/ 6 w 52"/>
                <a:gd name="T11" fmla="*/ 56 h 61"/>
                <a:gd name="T12" fmla="*/ 1 w 52"/>
                <a:gd name="T13" fmla="*/ 34 h 61"/>
                <a:gd name="T14" fmla="*/ 11 w 52"/>
                <a:gd name="T15" fmla="*/ 16 h 61"/>
                <a:gd name="T16" fmla="*/ 13 w 52"/>
                <a:gd name="T17" fmla="*/ 2 h 61"/>
                <a:gd name="T18" fmla="*/ 27 w 52"/>
                <a:gd name="T19" fmla="*/ 1 h 61"/>
                <a:gd name="T20" fmla="*/ 47 w 52"/>
                <a:gd name="T21" fmla="*/ 11 h 61"/>
                <a:gd name="T22" fmla="*/ 45 w 52"/>
                <a:gd name="T23" fmla="*/ 21 h 61"/>
                <a:gd name="T24" fmla="*/ 52 w 52"/>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61">
                  <a:moveTo>
                    <a:pt x="52" y="32"/>
                  </a:moveTo>
                  <a:cubicBezTo>
                    <a:pt x="49" y="31"/>
                    <a:pt x="45" y="29"/>
                    <a:pt x="41" y="30"/>
                  </a:cubicBezTo>
                  <a:cubicBezTo>
                    <a:pt x="38" y="31"/>
                    <a:pt x="34" y="34"/>
                    <a:pt x="33" y="37"/>
                  </a:cubicBezTo>
                  <a:cubicBezTo>
                    <a:pt x="31" y="42"/>
                    <a:pt x="37" y="40"/>
                    <a:pt x="39" y="42"/>
                  </a:cubicBezTo>
                  <a:cubicBezTo>
                    <a:pt x="42" y="45"/>
                    <a:pt x="46" y="48"/>
                    <a:pt x="40" y="52"/>
                  </a:cubicBezTo>
                  <a:cubicBezTo>
                    <a:pt x="28" y="50"/>
                    <a:pt x="18" y="61"/>
                    <a:pt x="6" y="56"/>
                  </a:cubicBezTo>
                  <a:cubicBezTo>
                    <a:pt x="1" y="49"/>
                    <a:pt x="0" y="42"/>
                    <a:pt x="1" y="34"/>
                  </a:cubicBezTo>
                  <a:cubicBezTo>
                    <a:pt x="2" y="27"/>
                    <a:pt x="10" y="23"/>
                    <a:pt x="11" y="16"/>
                  </a:cubicBezTo>
                  <a:cubicBezTo>
                    <a:pt x="14" y="12"/>
                    <a:pt x="9" y="6"/>
                    <a:pt x="13" y="2"/>
                  </a:cubicBezTo>
                  <a:cubicBezTo>
                    <a:pt x="18" y="0"/>
                    <a:pt x="22" y="0"/>
                    <a:pt x="27" y="1"/>
                  </a:cubicBezTo>
                  <a:cubicBezTo>
                    <a:pt x="32" y="8"/>
                    <a:pt x="42" y="4"/>
                    <a:pt x="47" y="11"/>
                  </a:cubicBezTo>
                  <a:cubicBezTo>
                    <a:pt x="48" y="15"/>
                    <a:pt x="47" y="18"/>
                    <a:pt x="45" y="21"/>
                  </a:cubicBezTo>
                  <a:cubicBezTo>
                    <a:pt x="47" y="25"/>
                    <a:pt x="50" y="28"/>
                    <a:pt x="52" y="32"/>
                  </a:cubicBezTo>
                  <a:close/>
                </a:path>
              </a:pathLst>
            </a:custGeom>
            <a:solidFill>
              <a:srgbClr val="E0B1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 name="Freeform 75">
              <a:extLst>
                <a:ext uri="{FF2B5EF4-FFF2-40B4-BE49-F238E27FC236}">
                  <a16:creationId xmlns:a16="http://schemas.microsoft.com/office/drawing/2014/main" id="{17B30B53-F91D-AAC4-7942-3888591A061F}"/>
                </a:ext>
              </a:extLst>
            </p:cNvPr>
            <p:cNvSpPr/>
            <p:nvPr/>
          </p:nvSpPr>
          <p:spPr bwMode="auto">
            <a:xfrm>
              <a:off x="10101263" y="5703888"/>
              <a:ext cx="714375" cy="393700"/>
            </a:xfrm>
            <a:custGeom>
              <a:avLst/>
              <a:gdLst>
                <a:gd name="T0" fmla="*/ 98 w 117"/>
                <a:gd name="T1" fmla="*/ 19 h 64"/>
                <a:gd name="T2" fmla="*/ 117 w 117"/>
                <a:gd name="T3" fmla="*/ 49 h 64"/>
                <a:gd name="T4" fmla="*/ 74 w 117"/>
                <a:gd name="T5" fmla="*/ 43 h 64"/>
                <a:gd name="T6" fmla="*/ 0 w 117"/>
                <a:gd name="T7" fmla="*/ 64 h 64"/>
                <a:gd name="T8" fmla="*/ 53 w 117"/>
                <a:gd name="T9" fmla="*/ 44 h 64"/>
                <a:gd name="T10" fmla="*/ 79 w 117"/>
                <a:gd name="T11" fmla="*/ 31 h 64"/>
                <a:gd name="T12" fmla="*/ 78 w 117"/>
                <a:gd name="T13" fmla="*/ 5 h 64"/>
                <a:gd name="T14" fmla="*/ 85 w 117"/>
                <a:gd name="T15" fmla="*/ 0 h 64"/>
                <a:gd name="T16" fmla="*/ 98 w 117"/>
                <a:gd name="T17"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64">
                  <a:moveTo>
                    <a:pt x="98" y="19"/>
                  </a:moveTo>
                  <a:cubicBezTo>
                    <a:pt x="97" y="34"/>
                    <a:pt x="114" y="37"/>
                    <a:pt x="117" y="49"/>
                  </a:cubicBezTo>
                  <a:cubicBezTo>
                    <a:pt x="104" y="36"/>
                    <a:pt x="91" y="38"/>
                    <a:pt x="74" y="43"/>
                  </a:cubicBezTo>
                  <a:cubicBezTo>
                    <a:pt x="50" y="51"/>
                    <a:pt x="26" y="63"/>
                    <a:pt x="0" y="64"/>
                  </a:cubicBezTo>
                  <a:cubicBezTo>
                    <a:pt x="16" y="53"/>
                    <a:pt x="35" y="51"/>
                    <a:pt x="53" y="44"/>
                  </a:cubicBezTo>
                  <a:cubicBezTo>
                    <a:pt x="63" y="41"/>
                    <a:pt x="71" y="36"/>
                    <a:pt x="79" y="31"/>
                  </a:cubicBezTo>
                  <a:cubicBezTo>
                    <a:pt x="94" y="20"/>
                    <a:pt x="89" y="13"/>
                    <a:pt x="78" y="5"/>
                  </a:cubicBezTo>
                  <a:cubicBezTo>
                    <a:pt x="81" y="4"/>
                    <a:pt x="85" y="4"/>
                    <a:pt x="85" y="0"/>
                  </a:cubicBezTo>
                  <a:cubicBezTo>
                    <a:pt x="89" y="6"/>
                    <a:pt x="93" y="13"/>
                    <a:pt x="98" y="19"/>
                  </a:cubicBezTo>
                  <a:close/>
                </a:path>
              </a:pathLst>
            </a:custGeom>
            <a:solidFill>
              <a:srgbClr val="CF8D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 name="Freeform 76">
              <a:extLst>
                <a:ext uri="{FF2B5EF4-FFF2-40B4-BE49-F238E27FC236}">
                  <a16:creationId xmlns:a16="http://schemas.microsoft.com/office/drawing/2014/main" id="{533F65AC-3C5D-E89D-CFD3-52DB1F0F83F7}"/>
                </a:ext>
              </a:extLst>
            </p:cNvPr>
            <p:cNvSpPr/>
            <p:nvPr/>
          </p:nvSpPr>
          <p:spPr bwMode="auto">
            <a:xfrm>
              <a:off x="8585201" y="4794250"/>
              <a:ext cx="457200" cy="276225"/>
            </a:xfrm>
            <a:custGeom>
              <a:avLst/>
              <a:gdLst>
                <a:gd name="T0" fmla="*/ 58 w 75"/>
                <a:gd name="T1" fmla="*/ 30 h 45"/>
                <a:gd name="T2" fmla="*/ 0 w 75"/>
                <a:gd name="T3" fmla="*/ 19 h 45"/>
                <a:gd name="T4" fmla="*/ 42 w 75"/>
                <a:gd name="T5" fmla="*/ 0 h 45"/>
                <a:gd name="T6" fmla="*/ 74 w 75"/>
                <a:gd name="T7" fmla="*/ 16 h 45"/>
                <a:gd name="T8" fmla="*/ 68 w 75"/>
                <a:gd name="T9" fmla="*/ 45 h 45"/>
                <a:gd name="T10" fmla="*/ 58 w 75"/>
                <a:gd name="T11" fmla="*/ 30 h 45"/>
              </a:gdLst>
              <a:ahLst/>
              <a:cxnLst>
                <a:cxn ang="0">
                  <a:pos x="T0" y="T1"/>
                </a:cxn>
                <a:cxn ang="0">
                  <a:pos x="T2" y="T3"/>
                </a:cxn>
                <a:cxn ang="0">
                  <a:pos x="T4" y="T5"/>
                </a:cxn>
                <a:cxn ang="0">
                  <a:pos x="T6" y="T7"/>
                </a:cxn>
                <a:cxn ang="0">
                  <a:pos x="T8" y="T9"/>
                </a:cxn>
                <a:cxn ang="0">
                  <a:pos x="T10" y="T11"/>
                </a:cxn>
              </a:cxnLst>
              <a:rect l="0" t="0" r="r" b="b"/>
              <a:pathLst>
                <a:path w="75" h="45">
                  <a:moveTo>
                    <a:pt x="58" y="30"/>
                  </a:moveTo>
                  <a:cubicBezTo>
                    <a:pt x="41" y="19"/>
                    <a:pt x="21" y="21"/>
                    <a:pt x="0" y="19"/>
                  </a:cubicBezTo>
                  <a:cubicBezTo>
                    <a:pt x="15" y="12"/>
                    <a:pt x="27" y="3"/>
                    <a:pt x="42" y="0"/>
                  </a:cubicBezTo>
                  <a:cubicBezTo>
                    <a:pt x="46" y="19"/>
                    <a:pt x="61" y="16"/>
                    <a:pt x="74" y="16"/>
                  </a:cubicBezTo>
                  <a:cubicBezTo>
                    <a:pt x="67" y="25"/>
                    <a:pt x="75" y="36"/>
                    <a:pt x="68" y="45"/>
                  </a:cubicBezTo>
                  <a:cubicBezTo>
                    <a:pt x="64" y="40"/>
                    <a:pt x="68" y="30"/>
                    <a:pt x="58" y="30"/>
                  </a:cubicBezTo>
                  <a:close/>
                </a:path>
              </a:pathLst>
            </a:custGeom>
            <a:solidFill>
              <a:srgbClr val="E7C2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 name="Freeform 77">
              <a:extLst>
                <a:ext uri="{FF2B5EF4-FFF2-40B4-BE49-F238E27FC236}">
                  <a16:creationId xmlns:a16="http://schemas.microsoft.com/office/drawing/2014/main" id="{56F8881E-ABF8-60C2-9F0E-8156DFEE13C6}"/>
                </a:ext>
              </a:extLst>
            </p:cNvPr>
            <p:cNvSpPr/>
            <p:nvPr/>
          </p:nvSpPr>
          <p:spPr bwMode="auto">
            <a:xfrm>
              <a:off x="9563101" y="6005513"/>
              <a:ext cx="501650" cy="220663"/>
            </a:xfrm>
            <a:custGeom>
              <a:avLst/>
              <a:gdLst>
                <a:gd name="T0" fmla="*/ 13 w 82"/>
                <a:gd name="T1" fmla="*/ 0 h 36"/>
                <a:gd name="T2" fmla="*/ 82 w 82"/>
                <a:gd name="T3" fmla="*/ 15 h 36"/>
                <a:gd name="T4" fmla="*/ 14 w 82"/>
                <a:gd name="T5" fmla="*/ 18 h 36"/>
                <a:gd name="T6" fmla="*/ 13 w 82"/>
                <a:gd name="T7" fmla="*/ 0 h 36"/>
              </a:gdLst>
              <a:ahLst/>
              <a:cxnLst>
                <a:cxn ang="0">
                  <a:pos x="T0" y="T1"/>
                </a:cxn>
                <a:cxn ang="0">
                  <a:pos x="T2" y="T3"/>
                </a:cxn>
                <a:cxn ang="0">
                  <a:pos x="T4" y="T5"/>
                </a:cxn>
                <a:cxn ang="0">
                  <a:pos x="T6" y="T7"/>
                </a:cxn>
              </a:cxnLst>
              <a:rect l="0" t="0" r="r" b="b"/>
              <a:pathLst>
                <a:path w="82" h="36">
                  <a:moveTo>
                    <a:pt x="13" y="0"/>
                  </a:moveTo>
                  <a:cubicBezTo>
                    <a:pt x="33" y="19"/>
                    <a:pt x="58" y="13"/>
                    <a:pt x="82" y="15"/>
                  </a:cubicBezTo>
                  <a:cubicBezTo>
                    <a:pt x="60" y="30"/>
                    <a:pt x="38" y="36"/>
                    <a:pt x="14" y="18"/>
                  </a:cubicBezTo>
                  <a:cubicBezTo>
                    <a:pt x="15" y="12"/>
                    <a:pt x="0" y="7"/>
                    <a:pt x="13" y="0"/>
                  </a:cubicBezTo>
                  <a:close/>
                </a:path>
              </a:pathLst>
            </a:custGeom>
            <a:solidFill>
              <a:srgbClr val="D78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 name="Freeform 78">
              <a:extLst>
                <a:ext uri="{FF2B5EF4-FFF2-40B4-BE49-F238E27FC236}">
                  <a16:creationId xmlns:a16="http://schemas.microsoft.com/office/drawing/2014/main" id="{880CCDBC-64FE-A623-75A5-2AABEFC1DEE6}"/>
                </a:ext>
              </a:extLst>
            </p:cNvPr>
            <p:cNvSpPr/>
            <p:nvPr/>
          </p:nvSpPr>
          <p:spPr bwMode="auto">
            <a:xfrm>
              <a:off x="8094663" y="4394200"/>
              <a:ext cx="250825" cy="319088"/>
            </a:xfrm>
            <a:custGeom>
              <a:avLst/>
              <a:gdLst>
                <a:gd name="T0" fmla="*/ 2 w 41"/>
                <a:gd name="T1" fmla="*/ 25 h 52"/>
                <a:gd name="T2" fmla="*/ 25 w 41"/>
                <a:gd name="T3" fmla="*/ 5 h 52"/>
                <a:gd name="T4" fmla="*/ 16 w 41"/>
                <a:gd name="T5" fmla="*/ 47 h 52"/>
                <a:gd name="T6" fmla="*/ 6 w 41"/>
                <a:gd name="T7" fmla="*/ 48 h 52"/>
                <a:gd name="T8" fmla="*/ 4 w 41"/>
                <a:gd name="T9" fmla="*/ 43 h 52"/>
                <a:gd name="T10" fmla="*/ 2 w 41"/>
                <a:gd name="T11" fmla="*/ 25 h 52"/>
              </a:gdLst>
              <a:ahLst/>
              <a:cxnLst>
                <a:cxn ang="0">
                  <a:pos x="T0" y="T1"/>
                </a:cxn>
                <a:cxn ang="0">
                  <a:pos x="T2" y="T3"/>
                </a:cxn>
                <a:cxn ang="0">
                  <a:pos x="T4" y="T5"/>
                </a:cxn>
                <a:cxn ang="0">
                  <a:pos x="T6" y="T7"/>
                </a:cxn>
                <a:cxn ang="0">
                  <a:pos x="T8" y="T9"/>
                </a:cxn>
                <a:cxn ang="0">
                  <a:pos x="T10" y="T11"/>
                </a:cxn>
              </a:cxnLst>
              <a:rect l="0" t="0" r="r" b="b"/>
              <a:pathLst>
                <a:path w="41" h="52">
                  <a:moveTo>
                    <a:pt x="2" y="25"/>
                  </a:moveTo>
                  <a:cubicBezTo>
                    <a:pt x="0" y="5"/>
                    <a:pt x="6" y="0"/>
                    <a:pt x="25" y="5"/>
                  </a:cubicBezTo>
                  <a:cubicBezTo>
                    <a:pt x="41" y="25"/>
                    <a:pt x="41" y="26"/>
                    <a:pt x="16" y="47"/>
                  </a:cubicBezTo>
                  <a:cubicBezTo>
                    <a:pt x="13" y="49"/>
                    <a:pt x="9" y="52"/>
                    <a:pt x="6" y="48"/>
                  </a:cubicBezTo>
                  <a:cubicBezTo>
                    <a:pt x="5" y="46"/>
                    <a:pt x="5" y="45"/>
                    <a:pt x="4" y="43"/>
                  </a:cubicBezTo>
                  <a:cubicBezTo>
                    <a:pt x="1" y="38"/>
                    <a:pt x="2" y="31"/>
                    <a:pt x="2" y="25"/>
                  </a:cubicBezTo>
                  <a:close/>
                </a:path>
              </a:pathLst>
            </a:custGeom>
            <a:solidFill>
              <a:srgbClr val="E4A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 name="Freeform 79">
              <a:extLst>
                <a:ext uri="{FF2B5EF4-FFF2-40B4-BE49-F238E27FC236}">
                  <a16:creationId xmlns:a16="http://schemas.microsoft.com/office/drawing/2014/main" id="{1B066EEF-FF5D-7E91-8343-3C5C548AACB0}"/>
                </a:ext>
              </a:extLst>
            </p:cNvPr>
            <p:cNvSpPr/>
            <p:nvPr/>
          </p:nvSpPr>
          <p:spPr bwMode="auto">
            <a:xfrm>
              <a:off x="10455276" y="4467225"/>
              <a:ext cx="190500" cy="209550"/>
            </a:xfrm>
            <a:custGeom>
              <a:avLst/>
              <a:gdLst>
                <a:gd name="T0" fmla="*/ 0 w 31"/>
                <a:gd name="T1" fmla="*/ 34 h 34"/>
                <a:gd name="T2" fmla="*/ 0 w 31"/>
                <a:gd name="T3" fmla="*/ 21 h 34"/>
                <a:gd name="T4" fmla="*/ 9 w 31"/>
                <a:gd name="T5" fmla="*/ 1 h 34"/>
                <a:gd name="T6" fmla="*/ 14 w 31"/>
                <a:gd name="T7" fmla="*/ 1 h 34"/>
                <a:gd name="T8" fmla="*/ 19 w 31"/>
                <a:gd name="T9" fmla="*/ 1 h 34"/>
                <a:gd name="T10" fmla="*/ 0 w 31"/>
                <a:gd name="T11" fmla="*/ 34 h 34"/>
              </a:gdLst>
              <a:ahLst/>
              <a:cxnLst>
                <a:cxn ang="0">
                  <a:pos x="T0" y="T1"/>
                </a:cxn>
                <a:cxn ang="0">
                  <a:pos x="T2" y="T3"/>
                </a:cxn>
                <a:cxn ang="0">
                  <a:pos x="T4" y="T5"/>
                </a:cxn>
                <a:cxn ang="0">
                  <a:pos x="T6" y="T7"/>
                </a:cxn>
                <a:cxn ang="0">
                  <a:pos x="T8" y="T9"/>
                </a:cxn>
                <a:cxn ang="0">
                  <a:pos x="T10" y="T11"/>
                </a:cxn>
              </a:cxnLst>
              <a:rect l="0" t="0" r="r" b="b"/>
              <a:pathLst>
                <a:path w="31" h="34">
                  <a:moveTo>
                    <a:pt x="0" y="34"/>
                  </a:moveTo>
                  <a:cubicBezTo>
                    <a:pt x="0" y="30"/>
                    <a:pt x="0" y="26"/>
                    <a:pt x="0" y="21"/>
                  </a:cubicBezTo>
                  <a:cubicBezTo>
                    <a:pt x="0" y="13"/>
                    <a:pt x="4" y="7"/>
                    <a:pt x="9" y="1"/>
                  </a:cubicBezTo>
                  <a:cubicBezTo>
                    <a:pt x="11" y="0"/>
                    <a:pt x="13" y="0"/>
                    <a:pt x="14" y="1"/>
                  </a:cubicBezTo>
                  <a:cubicBezTo>
                    <a:pt x="16" y="1"/>
                    <a:pt x="17" y="1"/>
                    <a:pt x="19" y="1"/>
                  </a:cubicBezTo>
                  <a:cubicBezTo>
                    <a:pt x="31" y="23"/>
                    <a:pt x="29" y="28"/>
                    <a:pt x="0" y="34"/>
                  </a:cubicBezTo>
                  <a:close/>
                </a:path>
              </a:pathLst>
            </a:custGeom>
            <a:solidFill>
              <a:srgbClr val="4F32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 name="Freeform 80">
              <a:extLst>
                <a:ext uri="{FF2B5EF4-FFF2-40B4-BE49-F238E27FC236}">
                  <a16:creationId xmlns:a16="http://schemas.microsoft.com/office/drawing/2014/main" id="{8C1A68F7-8116-2F39-827D-814DFFAEABFC}"/>
                </a:ext>
              </a:extLst>
            </p:cNvPr>
            <p:cNvSpPr/>
            <p:nvPr/>
          </p:nvSpPr>
          <p:spPr bwMode="auto">
            <a:xfrm>
              <a:off x="10075863" y="4725988"/>
              <a:ext cx="171450" cy="220663"/>
            </a:xfrm>
            <a:custGeom>
              <a:avLst/>
              <a:gdLst>
                <a:gd name="T0" fmla="*/ 21 w 28"/>
                <a:gd name="T1" fmla="*/ 4 h 36"/>
                <a:gd name="T2" fmla="*/ 26 w 28"/>
                <a:gd name="T3" fmla="*/ 28 h 36"/>
                <a:gd name="T4" fmla="*/ 25 w 28"/>
                <a:gd name="T5" fmla="*/ 36 h 36"/>
                <a:gd name="T6" fmla="*/ 0 w 28"/>
                <a:gd name="T7" fmla="*/ 6 h 36"/>
                <a:gd name="T8" fmla="*/ 5 w 28"/>
                <a:gd name="T9" fmla="*/ 4 h 36"/>
                <a:gd name="T10" fmla="*/ 21 w 28"/>
                <a:gd name="T11" fmla="*/ 4 h 36"/>
              </a:gdLst>
              <a:ahLst/>
              <a:cxnLst>
                <a:cxn ang="0">
                  <a:pos x="T0" y="T1"/>
                </a:cxn>
                <a:cxn ang="0">
                  <a:pos x="T2" y="T3"/>
                </a:cxn>
                <a:cxn ang="0">
                  <a:pos x="T4" y="T5"/>
                </a:cxn>
                <a:cxn ang="0">
                  <a:pos x="T6" y="T7"/>
                </a:cxn>
                <a:cxn ang="0">
                  <a:pos x="T8" y="T9"/>
                </a:cxn>
                <a:cxn ang="0">
                  <a:pos x="T10" y="T11"/>
                </a:cxn>
              </a:cxnLst>
              <a:rect l="0" t="0" r="r" b="b"/>
              <a:pathLst>
                <a:path w="28" h="36">
                  <a:moveTo>
                    <a:pt x="21" y="4"/>
                  </a:moveTo>
                  <a:cubicBezTo>
                    <a:pt x="23" y="12"/>
                    <a:pt x="24" y="20"/>
                    <a:pt x="26" y="28"/>
                  </a:cubicBezTo>
                  <a:cubicBezTo>
                    <a:pt x="28" y="31"/>
                    <a:pt x="27" y="33"/>
                    <a:pt x="25" y="36"/>
                  </a:cubicBezTo>
                  <a:cubicBezTo>
                    <a:pt x="11" y="30"/>
                    <a:pt x="2" y="22"/>
                    <a:pt x="0" y="6"/>
                  </a:cubicBezTo>
                  <a:cubicBezTo>
                    <a:pt x="2" y="6"/>
                    <a:pt x="4" y="5"/>
                    <a:pt x="5" y="4"/>
                  </a:cubicBezTo>
                  <a:cubicBezTo>
                    <a:pt x="11" y="2"/>
                    <a:pt x="16" y="0"/>
                    <a:pt x="21" y="4"/>
                  </a:cubicBezTo>
                  <a:close/>
                </a:path>
              </a:pathLst>
            </a:custGeom>
            <a:solidFill>
              <a:srgbClr val="E7C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 name="Freeform 81">
              <a:extLst>
                <a:ext uri="{FF2B5EF4-FFF2-40B4-BE49-F238E27FC236}">
                  <a16:creationId xmlns:a16="http://schemas.microsoft.com/office/drawing/2014/main" id="{065002F7-C16A-2DAB-176D-CE33A0EE65D8}"/>
                </a:ext>
              </a:extLst>
            </p:cNvPr>
            <p:cNvSpPr/>
            <p:nvPr/>
          </p:nvSpPr>
          <p:spPr bwMode="auto">
            <a:xfrm>
              <a:off x="8553451" y="4351338"/>
              <a:ext cx="171450" cy="276225"/>
            </a:xfrm>
            <a:custGeom>
              <a:avLst/>
              <a:gdLst>
                <a:gd name="T0" fmla="*/ 7 w 28"/>
                <a:gd name="T1" fmla="*/ 15 h 45"/>
                <a:gd name="T2" fmla="*/ 15 w 28"/>
                <a:gd name="T3" fmla="*/ 1 h 45"/>
                <a:gd name="T4" fmla="*/ 25 w 28"/>
                <a:gd name="T5" fmla="*/ 9 h 45"/>
                <a:gd name="T6" fmla="*/ 10 w 28"/>
                <a:gd name="T7" fmla="*/ 45 h 45"/>
                <a:gd name="T8" fmla="*/ 5 w 28"/>
                <a:gd name="T9" fmla="*/ 43 h 45"/>
                <a:gd name="T10" fmla="*/ 7 w 28"/>
                <a:gd name="T11" fmla="*/ 15 h 45"/>
              </a:gdLst>
              <a:ahLst/>
              <a:cxnLst>
                <a:cxn ang="0">
                  <a:pos x="T0" y="T1"/>
                </a:cxn>
                <a:cxn ang="0">
                  <a:pos x="T2" y="T3"/>
                </a:cxn>
                <a:cxn ang="0">
                  <a:pos x="T4" y="T5"/>
                </a:cxn>
                <a:cxn ang="0">
                  <a:pos x="T6" y="T7"/>
                </a:cxn>
                <a:cxn ang="0">
                  <a:pos x="T8" y="T9"/>
                </a:cxn>
                <a:cxn ang="0">
                  <a:pos x="T10" y="T11"/>
                </a:cxn>
              </a:cxnLst>
              <a:rect l="0" t="0" r="r" b="b"/>
              <a:pathLst>
                <a:path w="28" h="45">
                  <a:moveTo>
                    <a:pt x="7" y="15"/>
                  </a:moveTo>
                  <a:cubicBezTo>
                    <a:pt x="14" y="14"/>
                    <a:pt x="14" y="14"/>
                    <a:pt x="15" y="1"/>
                  </a:cubicBezTo>
                  <a:cubicBezTo>
                    <a:pt x="22" y="0"/>
                    <a:pt x="21" y="7"/>
                    <a:pt x="25" y="9"/>
                  </a:cubicBezTo>
                  <a:cubicBezTo>
                    <a:pt x="28" y="24"/>
                    <a:pt x="10" y="31"/>
                    <a:pt x="10" y="45"/>
                  </a:cubicBezTo>
                  <a:cubicBezTo>
                    <a:pt x="8" y="45"/>
                    <a:pt x="6" y="45"/>
                    <a:pt x="5" y="43"/>
                  </a:cubicBezTo>
                  <a:cubicBezTo>
                    <a:pt x="4" y="34"/>
                    <a:pt x="0" y="24"/>
                    <a:pt x="7" y="15"/>
                  </a:cubicBezTo>
                  <a:close/>
                </a:path>
              </a:pathLst>
            </a:custGeom>
            <a:solidFill>
              <a:srgbClr val="D79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 name="Freeform 82">
              <a:extLst>
                <a:ext uri="{FF2B5EF4-FFF2-40B4-BE49-F238E27FC236}">
                  <a16:creationId xmlns:a16="http://schemas.microsoft.com/office/drawing/2014/main" id="{03C79A53-1C5C-CDA8-E69B-C0AFCE9C135D}"/>
                </a:ext>
              </a:extLst>
            </p:cNvPr>
            <p:cNvSpPr/>
            <p:nvPr/>
          </p:nvSpPr>
          <p:spPr bwMode="auto">
            <a:xfrm>
              <a:off x="10107613" y="4591050"/>
              <a:ext cx="182563" cy="177800"/>
            </a:xfrm>
            <a:custGeom>
              <a:avLst/>
              <a:gdLst>
                <a:gd name="T0" fmla="*/ 16 w 30"/>
                <a:gd name="T1" fmla="*/ 26 h 29"/>
                <a:gd name="T2" fmla="*/ 0 w 30"/>
                <a:gd name="T3" fmla="*/ 26 h 29"/>
                <a:gd name="T4" fmla="*/ 5 w 30"/>
                <a:gd name="T5" fmla="*/ 14 h 29"/>
                <a:gd name="T6" fmla="*/ 9 w 30"/>
                <a:gd name="T7" fmla="*/ 1 h 29"/>
                <a:gd name="T8" fmla="*/ 23 w 30"/>
                <a:gd name="T9" fmla="*/ 10 h 29"/>
                <a:gd name="T10" fmla="*/ 16 w 30"/>
                <a:gd name="T11" fmla="*/ 26 h 29"/>
              </a:gdLst>
              <a:ahLst/>
              <a:cxnLst>
                <a:cxn ang="0">
                  <a:pos x="T0" y="T1"/>
                </a:cxn>
                <a:cxn ang="0">
                  <a:pos x="T2" y="T3"/>
                </a:cxn>
                <a:cxn ang="0">
                  <a:pos x="T4" y="T5"/>
                </a:cxn>
                <a:cxn ang="0">
                  <a:pos x="T6" y="T7"/>
                </a:cxn>
                <a:cxn ang="0">
                  <a:pos x="T8" y="T9"/>
                </a:cxn>
                <a:cxn ang="0">
                  <a:pos x="T10" y="T11"/>
                </a:cxn>
              </a:cxnLst>
              <a:rect l="0" t="0" r="r" b="b"/>
              <a:pathLst>
                <a:path w="30" h="28">
                  <a:moveTo>
                    <a:pt x="16" y="26"/>
                  </a:moveTo>
                  <a:cubicBezTo>
                    <a:pt x="11" y="28"/>
                    <a:pt x="6" y="29"/>
                    <a:pt x="0" y="26"/>
                  </a:cubicBezTo>
                  <a:cubicBezTo>
                    <a:pt x="1" y="22"/>
                    <a:pt x="11" y="21"/>
                    <a:pt x="5" y="14"/>
                  </a:cubicBezTo>
                  <a:cubicBezTo>
                    <a:pt x="10" y="11"/>
                    <a:pt x="8" y="5"/>
                    <a:pt x="9" y="1"/>
                  </a:cubicBezTo>
                  <a:cubicBezTo>
                    <a:pt x="16" y="0"/>
                    <a:pt x="22" y="1"/>
                    <a:pt x="23" y="10"/>
                  </a:cubicBezTo>
                  <a:cubicBezTo>
                    <a:pt x="30" y="20"/>
                    <a:pt x="19" y="21"/>
                    <a:pt x="16" y="26"/>
                  </a:cubicBezTo>
                  <a:close/>
                </a:path>
              </a:pathLst>
            </a:custGeom>
            <a:solidFill>
              <a:srgbClr val="B57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 name="Freeform 83">
              <a:extLst>
                <a:ext uri="{FF2B5EF4-FFF2-40B4-BE49-F238E27FC236}">
                  <a16:creationId xmlns:a16="http://schemas.microsoft.com/office/drawing/2014/main" id="{E91062E1-209C-1169-7F98-B09DB7E6DC3C}"/>
                </a:ext>
              </a:extLst>
            </p:cNvPr>
            <p:cNvSpPr/>
            <p:nvPr/>
          </p:nvSpPr>
          <p:spPr bwMode="auto">
            <a:xfrm>
              <a:off x="7985126" y="4460875"/>
              <a:ext cx="152400" cy="203200"/>
            </a:xfrm>
            <a:custGeom>
              <a:avLst/>
              <a:gdLst>
                <a:gd name="T0" fmla="*/ 20 w 25"/>
                <a:gd name="T1" fmla="*/ 14 h 33"/>
                <a:gd name="T2" fmla="*/ 22 w 25"/>
                <a:gd name="T3" fmla="*/ 32 h 33"/>
                <a:gd name="T4" fmla="*/ 0 w 25"/>
                <a:gd name="T5" fmla="*/ 11 h 33"/>
                <a:gd name="T6" fmla="*/ 20 w 25"/>
                <a:gd name="T7" fmla="*/ 14 h 33"/>
              </a:gdLst>
              <a:ahLst/>
              <a:cxnLst>
                <a:cxn ang="0">
                  <a:pos x="T0" y="T1"/>
                </a:cxn>
                <a:cxn ang="0">
                  <a:pos x="T2" y="T3"/>
                </a:cxn>
                <a:cxn ang="0">
                  <a:pos x="T4" y="T5"/>
                </a:cxn>
                <a:cxn ang="0">
                  <a:pos x="T6" y="T7"/>
                </a:cxn>
              </a:cxnLst>
              <a:rect l="0" t="0" r="r" b="b"/>
              <a:pathLst>
                <a:path w="25" h="33">
                  <a:moveTo>
                    <a:pt x="20" y="14"/>
                  </a:moveTo>
                  <a:cubicBezTo>
                    <a:pt x="25" y="20"/>
                    <a:pt x="24" y="26"/>
                    <a:pt x="22" y="32"/>
                  </a:cubicBezTo>
                  <a:cubicBezTo>
                    <a:pt x="8" y="33"/>
                    <a:pt x="6" y="20"/>
                    <a:pt x="0" y="11"/>
                  </a:cubicBezTo>
                  <a:cubicBezTo>
                    <a:pt x="9" y="0"/>
                    <a:pt x="12" y="19"/>
                    <a:pt x="20" y="14"/>
                  </a:cubicBezTo>
                  <a:close/>
                </a:path>
              </a:pathLst>
            </a:custGeom>
            <a:solidFill>
              <a:srgbClr val="A558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 name="Freeform 84">
              <a:extLst>
                <a:ext uri="{FF2B5EF4-FFF2-40B4-BE49-F238E27FC236}">
                  <a16:creationId xmlns:a16="http://schemas.microsoft.com/office/drawing/2014/main" id="{5E4C2D54-8775-9E21-8B14-F5B6FB39309C}"/>
                </a:ext>
              </a:extLst>
            </p:cNvPr>
            <p:cNvSpPr/>
            <p:nvPr/>
          </p:nvSpPr>
          <p:spPr bwMode="auto">
            <a:xfrm>
              <a:off x="10461626" y="4745038"/>
              <a:ext cx="165100" cy="177800"/>
            </a:xfrm>
            <a:custGeom>
              <a:avLst/>
              <a:gdLst>
                <a:gd name="T0" fmla="*/ 27 w 27"/>
                <a:gd name="T1" fmla="*/ 8 h 29"/>
                <a:gd name="T2" fmla="*/ 9 w 27"/>
                <a:gd name="T3" fmla="*/ 29 h 29"/>
                <a:gd name="T4" fmla="*/ 6 w 27"/>
                <a:gd name="T5" fmla="*/ 0 h 29"/>
                <a:gd name="T6" fmla="*/ 27 w 27"/>
                <a:gd name="T7" fmla="*/ 8 h 29"/>
              </a:gdLst>
              <a:ahLst/>
              <a:cxnLst>
                <a:cxn ang="0">
                  <a:pos x="T0" y="T1"/>
                </a:cxn>
                <a:cxn ang="0">
                  <a:pos x="T2" y="T3"/>
                </a:cxn>
                <a:cxn ang="0">
                  <a:pos x="T4" y="T5"/>
                </a:cxn>
                <a:cxn ang="0">
                  <a:pos x="T6" y="T7"/>
                </a:cxn>
              </a:cxnLst>
              <a:rect l="0" t="0" r="r" b="b"/>
              <a:pathLst>
                <a:path w="27" h="28">
                  <a:moveTo>
                    <a:pt x="27" y="8"/>
                  </a:moveTo>
                  <a:cubicBezTo>
                    <a:pt x="13" y="6"/>
                    <a:pt x="15" y="19"/>
                    <a:pt x="9" y="29"/>
                  </a:cubicBezTo>
                  <a:cubicBezTo>
                    <a:pt x="6" y="17"/>
                    <a:pt x="0" y="9"/>
                    <a:pt x="6" y="0"/>
                  </a:cubicBezTo>
                  <a:cubicBezTo>
                    <a:pt x="14" y="0"/>
                    <a:pt x="21" y="4"/>
                    <a:pt x="27" y="8"/>
                  </a:cubicBezTo>
                  <a:close/>
                </a:path>
              </a:pathLst>
            </a:custGeom>
            <a:solidFill>
              <a:srgbClr val="E0B1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 name="Freeform 85">
              <a:extLst>
                <a:ext uri="{FF2B5EF4-FFF2-40B4-BE49-F238E27FC236}">
                  <a16:creationId xmlns:a16="http://schemas.microsoft.com/office/drawing/2014/main" id="{D3818D47-5832-068B-C79B-5B8485202619}"/>
                </a:ext>
              </a:extLst>
            </p:cNvPr>
            <p:cNvSpPr/>
            <p:nvPr/>
          </p:nvSpPr>
          <p:spPr bwMode="auto">
            <a:xfrm>
              <a:off x="8553451" y="4627563"/>
              <a:ext cx="122238" cy="147638"/>
            </a:xfrm>
            <a:custGeom>
              <a:avLst/>
              <a:gdLst>
                <a:gd name="T0" fmla="*/ 7 w 20"/>
                <a:gd name="T1" fmla="*/ 1 h 24"/>
                <a:gd name="T2" fmla="*/ 10 w 20"/>
                <a:gd name="T3" fmla="*/ 0 h 24"/>
                <a:gd name="T4" fmla="*/ 11 w 20"/>
                <a:gd name="T5" fmla="*/ 24 h 24"/>
                <a:gd name="T6" fmla="*/ 2 w 20"/>
                <a:gd name="T7" fmla="*/ 15 h 24"/>
                <a:gd name="T8" fmla="*/ 7 w 20"/>
                <a:gd name="T9" fmla="*/ 1 h 24"/>
              </a:gdLst>
              <a:ahLst/>
              <a:cxnLst>
                <a:cxn ang="0">
                  <a:pos x="T0" y="T1"/>
                </a:cxn>
                <a:cxn ang="0">
                  <a:pos x="T2" y="T3"/>
                </a:cxn>
                <a:cxn ang="0">
                  <a:pos x="T4" y="T5"/>
                </a:cxn>
                <a:cxn ang="0">
                  <a:pos x="T6" y="T7"/>
                </a:cxn>
                <a:cxn ang="0">
                  <a:pos x="T8" y="T9"/>
                </a:cxn>
              </a:cxnLst>
              <a:rect l="0" t="0" r="r" b="b"/>
              <a:pathLst>
                <a:path w="20" h="24">
                  <a:moveTo>
                    <a:pt x="7" y="1"/>
                  </a:moveTo>
                  <a:cubicBezTo>
                    <a:pt x="8" y="1"/>
                    <a:pt x="9" y="1"/>
                    <a:pt x="10" y="0"/>
                  </a:cubicBezTo>
                  <a:cubicBezTo>
                    <a:pt x="15" y="8"/>
                    <a:pt x="20" y="15"/>
                    <a:pt x="11" y="24"/>
                  </a:cubicBezTo>
                  <a:cubicBezTo>
                    <a:pt x="9" y="19"/>
                    <a:pt x="1" y="22"/>
                    <a:pt x="2" y="15"/>
                  </a:cubicBezTo>
                  <a:cubicBezTo>
                    <a:pt x="0" y="9"/>
                    <a:pt x="1" y="4"/>
                    <a:pt x="7" y="1"/>
                  </a:cubicBezTo>
                  <a:close/>
                </a:path>
              </a:pathLst>
            </a:custGeom>
            <a:solidFill>
              <a:srgbClr val="3324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 name="Freeform 86">
              <a:extLst>
                <a:ext uri="{FF2B5EF4-FFF2-40B4-BE49-F238E27FC236}">
                  <a16:creationId xmlns:a16="http://schemas.microsoft.com/office/drawing/2014/main" id="{500DCFCF-4E1D-7380-6677-B55E328751F5}"/>
                </a:ext>
              </a:extLst>
            </p:cNvPr>
            <p:cNvSpPr/>
            <p:nvPr/>
          </p:nvSpPr>
          <p:spPr bwMode="auto">
            <a:xfrm>
              <a:off x="8094663" y="4676775"/>
              <a:ext cx="104775" cy="128588"/>
            </a:xfrm>
            <a:custGeom>
              <a:avLst/>
              <a:gdLst>
                <a:gd name="T0" fmla="*/ 6 w 17"/>
                <a:gd name="T1" fmla="*/ 2 h 21"/>
                <a:gd name="T2" fmla="*/ 12 w 17"/>
                <a:gd name="T3" fmla="*/ 0 h 21"/>
                <a:gd name="T4" fmla="*/ 17 w 17"/>
                <a:gd name="T5" fmla="*/ 7 h 21"/>
                <a:gd name="T6" fmla="*/ 0 w 17"/>
                <a:gd name="T7" fmla="*/ 19 h 21"/>
                <a:gd name="T8" fmla="*/ 6 w 17"/>
                <a:gd name="T9" fmla="*/ 2 h 21"/>
              </a:gdLst>
              <a:ahLst/>
              <a:cxnLst>
                <a:cxn ang="0">
                  <a:pos x="T0" y="T1"/>
                </a:cxn>
                <a:cxn ang="0">
                  <a:pos x="T2" y="T3"/>
                </a:cxn>
                <a:cxn ang="0">
                  <a:pos x="T4" y="T5"/>
                </a:cxn>
                <a:cxn ang="0">
                  <a:pos x="T6" y="T7"/>
                </a:cxn>
                <a:cxn ang="0">
                  <a:pos x="T8" y="T9"/>
                </a:cxn>
              </a:cxnLst>
              <a:rect l="0" t="0" r="r" b="b"/>
              <a:pathLst>
                <a:path w="17" h="21">
                  <a:moveTo>
                    <a:pt x="6" y="2"/>
                  </a:moveTo>
                  <a:cubicBezTo>
                    <a:pt x="8" y="1"/>
                    <a:pt x="10" y="1"/>
                    <a:pt x="12" y="0"/>
                  </a:cubicBezTo>
                  <a:cubicBezTo>
                    <a:pt x="16" y="1"/>
                    <a:pt x="17" y="4"/>
                    <a:pt x="17" y="7"/>
                  </a:cubicBezTo>
                  <a:cubicBezTo>
                    <a:pt x="10" y="9"/>
                    <a:pt x="10" y="21"/>
                    <a:pt x="0" y="19"/>
                  </a:cubicBezTo>
                  <a:cubicBezTo>
                    <a:pt x="2" y="13"/>
                    <a:pt x="4" y="7"/>
                    <a:pt x="6" y="2"/>
                  </a:cubicBezTo>
                  <a:close/>
                </a:path>
              </a:pathLst>
            </a:custGeom>
            <a:solidFill>
              <a:srgbClr val="8F6B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 name="Freeform 87">
              <a:extLst>
                <a:ext uri="{FF2B5EF4-FFF2-40B4-BE49-F238E27FC236}">
                  <a16:creationId xmlns:a16="http://schemas.microsoft.com/office/drawing/2014/main" id="{6E3D7826-95B1-4AA7-49B3-2783D1CBCFDE}"/>
                </a:ext>
              </a:extLst>
            </p:cNvPr>
            <p:cNvSpPr/>
            <p:nvPr/>
          </p:nvSpPr>
          <p:spPr bwMode="auto">
            <a:xfrm>
              <a:off x="2328863" y="4867275"/>
              <a:ext cx="508000" cy="909638"/>
            </a:xfrm>
            <a:custGeom>
              <a:avLst/>
              <a:gdLst>
                <a:gd name="T0" fmla="*/ 69 w 83"/>
                <a:gd name="T1" fmla="*/ 0 h 148"/>
                <a:gd name="T2" fmla="*/ 75 w 83"/>
                <a:gd name="T3" fmla="*/ 95 h 148"/>
                <a:gd name="T4" fmla="*/ 73 w 83"/>
                <a:gd name="T5" fmla="*/ 103 h 148"/>
                <a:gd name="T6" fmla="*/ 64 w 83"/>
                <a:gd name="T7" fmla="*/ 141 h 148"/>
                <a:gd name="T8" fmla="*/ 11 w 83"/>
                <a:gd name="T9" fmla="*/ 144 h 148"/>
                <a:gd name="T10" fmla="*/ 6 w 83"/>
                <a:gd name="T11" fmla="*/ 131 h 148"/>
                <a:gd name="T12" fmla="*/ 23 w 83"/>
                <a:gd name="T13" fmla="*/ 112 h 148"/>
                <a:gd name="T14" fmla="*/ 33 w 83"/>
                <a:gd name="T15" fmla="*/ 84 h 148"/>
                <a:gd name="T16" fmla="*/ 35 w 83"/>
                <a:gd name="T17" fmla="*/ 79 h 148"/>
                <a:gd name="T18" fmla="*/ 58 w 83"/>
                <a:gd name="T19" fmla="*/ 10 h 148"/>
                <a:gd name="T20" fmla="*/ 69 w 83"/>
                <a:gd name="T2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148">
                  <a:moveTo>
                    <a:pt x="69" y="0"/>
                  </a:moveTo>
                  <a:cubicBezTo>
                    <a:pt x="83" y="31"/>
                    <a:pt x="76" y="63"/>
                    <a:pt x="75" y="95"/>
                  </a:cubicBezTo>
                  <a:cubicBezTo>
                    <a:pt x="75" y="98"/>
                    <a:pt x="74" y="100"/>
                    <a:pt x="73" y="103"/>
                  </a:cubicBezTo>
                  <a:cubicBezTo>
                    <a:pt x="72" y="116"/>
                    <a:pt x="74" y="137"/>
                    <a:pt x="64" y="141"/>
                  </a:cubicBezTo>
                  <a:cubicBezTo>
                    <a:pt x="49" y="148"/>
                    <a:pt x="29" y="144"/>
                    <a:pt x="11" y="144"/>
                  </a:cubicBezTo>
                  <a:cubicBezTo>
                    <a:pt x="1" y="144"/>
                    <a:pt x="0" y="138"/>
                    <a:pt x="6" y="131"/>
                  </a:cubicBezTo>
                  <a:cubicBezTo>
                    <a:pt x="12" y="125"/>
                    <a:pt x="16" y="117"/>
                    <a:pt x="23" y="112"/>
                  </a:cubicBezTo>
                  <a:cubicBezTo>
                    <a:pt x="35" y="105"/>
                    <a:pt x="36" y="96"/>
                    <a:pt x="33" y="84"/>
                  </a:cubicBezTo>
                  <a:cubicBezTo>
                    <a:pt x="33" y="82"/>
                    <a:pt x="34" y="81"/>
                    <a:pt x="35" y="79"/>
                  </a:cubicBezTo>
                  <a:cubicBezTo>
                    <a:pt x="51" y="58"/>
                    <a:pt x="52" y="33"/>
                    <a:pt x="58" y="10"/>
                  </a:cubicBezTo>
                  <a:cubicBezTo>
                    <a:pt x="61" y="6"/>
                    <a:pt x="63" y="2"/>
                    <a:pt x="69" y="0"/>
                  </a:cubicBezTo>
                  <a:close/>
                </a:path>
              </a:pathLst>
            </a:custGeom>
            <a:solidFill>
              <a:srgbClr val="EFF4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 name="Freeform 88">
              <a:extLst>
                <a:ext uri="{FF2B5EF4-FFF2-40B4-BE49-F238E27FC236}">
                  <a16:creationId xmlns:a16="http://schemas.microsoft.com/office/drawing/2014/main" id="{F793A86C-9568-364C-468C-9952B84C8181}"/>
                </a:ext>
              </a:extLst>
            </p:cNvPr>
            <p:cNvSpPr/>
            <p:nvPr/>
          </p:nvSpPr>
          <p:spPr bwMode="auto">
            <a:xfrm>
              <a:off x="2189163" y="4843463"/>
              <a:ext cx="396875" cy="430213"/>
            </a:xfrm>
            <a:custGeom>
              <a:avLst/>
              <a:gdLst>
                <a:gd name="T0" fmla="*/ 23 w 65"/>
                <a:gd name="T1" fmla="*/ 35 h 70"/>
                <a:gd name="T2" fmla="*/ 33 w 65"/>
                <a:gd name="T3" fmla="*/ 12 h 70"/>
                <a:gd name="T4" fmla="*/ 48 w 65"/>
                <a:gd name="T5" fmla="*/ 12 h 70"/>
                <a:gd name="T6" fmla="*/ 53 w 65"/>
                <a:gd name="T7" fmla="*/ 54 h 70"/>
                <a:gd name="T8" fmla="*/ 47 w 65"/>
                <a:gd name="T9" fmla="*/ 56 h 70"/>
                <a:gd name="T10" fmla="*/ 41 w 65"/>
                <a:gd name="T11" fmla="*/ 56 h 70"/>
                <a:gd name="T12" fmla="*/ 15 w 65"/>
                <a:gd name="T13" fmla="*/ 70 h 70"/>
                <a:gd name="T14" fmla="*/ 16 w 65"/>
                <a:gd name="T15" fmla="*/ 47 h 70"/>
                <a:gd name="T16" fmla="*/ 23 w 65"/>
                <a:gd name="T17"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70">
                  <a:moveTo>
                    <a:pt x="23" y="35"/>
                  </a:moveTo>
                  <a:cubicBezTo>
                    <a:pt x="33" y="31"/>
                    <a:pt x="30" y="20"/>
                    <a:pt x="33" y="12"/>
                  </a:cubicBezTo>
                  <a:cubicBezTo>
                    <a:pt x="39" y="0"/>
                    <a:pt x="43" y="3"/>
                    <a:pt x="48" y="12"/>
                  </a:cubicBezTo>
                  <a:cubicBezTo>
                    <a:pt x="65" y="24"/>
                    <a:pt x="54" y="40"/>
                    <a:pt x="53" y="54"/>
                  </a:cubicBezTo>
                  <a:cubicBezTo>
                    <a:pt x="52" y="56"/>
                    <a:pt x="50" y="59"/>
                    <a:pt x="47" y="56"/>
                  </a:cubicBezTo>
                  <a:cubicBezTo>
                    <a:pt x="45" y="56"/>
                    <a:pt x="43" y="56"/>
                    <a:pt x="41" y="56"/>
                  </a:cubicBezTo>
                  <a:cubicBezTo>
                    <a:pt x="33" y="63"/>
                    <a:pt x="26" y="69"/>
                    <a:pt x="15" y="70"/>
                  </a:cubicBezTo>
                  <a:cubicBezTo>
                    <a:pt x="0" y="62"/>
                    <a:pt x="21" y="55"/>
                    <a:pt x="16" y="47"/>
                  </a:cubicBezTo>
                  <a:cubicBezTo>
                    <a:pt x="14" y="41"/>
                    <a:pt x="16" y="37"/>
                    <a:pt x="23" y="35"/>
                  </a:cubicBezTo>
                  <a:close/>
                </a:path>
              </a:pathLst>
            </a:custGeom>
            <a:solidFill>
              <a:srgbClr val="DEB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 name="Freeform 89">
              <a:extLst>
                <a:ext uri="{FF2B5EF4-FFF2-40B4-BE49-F238E27FC236}">
                  <a16:creationId xmlns:a16="http://schemas.microsoft.com/office/drawing/2014/main" id="{FBD216D3-61A9-0825-47E8-844C72B17C77}"/>
                </a:ext>
              </a:extLst>
            </p:cNvPr>
            <p:cNvSpPr/>
            <p:nvPr/>
          </p:nvSpPr>
          <p:spPr bwMode="auto">
            <a:xfrm>
              <a:off x="2476501" y="4916488"/>
              <a:ext cx="231775" cy="466725"/>
            </a:xfrm>
            <a:custGeom>
              <a:avLst/>
              <a:gdLst>
                <a:gd name="T0" fmla="*/ 0 w 38"/>
                <a:gd name="T1" fmla="*/ 44 h 76"/>
                <a:gd name="T2" fmla="*/ 4 w 38"/>
                <a:gd name="T3" fmla="*/ 40 h 76"/>
                <a:gd name="T4" fmla="*/ 18 w 38"/>
                <a:gd name="T5" fmla="*/ 2 h 76"/>
                <a:gd name="T6" fmla="*/ 34 w 38"/>
                <a:gd name="T7" fmla="*/ 20 h 76"/>
                <a:gd name="T8" fmla="*/ 12 w 38"/>
                <a:gd name="T9" fmla="*/ 76 h 76"/>
                <a:gd name="T10" fmla="*/ 9 w 38"/>
                <a:gd name="T11" fmla="*/ 76 h 76"/>
                <a:gd name="T12" fmla="*/ 0 w 38"/>
                <a:gd name="T13" fmla="*/ 44 h 76"/>
              </a:gdLst>
              <a:ahLst/>
              <a:cxnLst>
                <a:cxn ang="0">
                  <a:pos x="T0" y="T1"/>
                </a:cxn>
                <a:cxn ang="0">
                  <a:pos x="T2" y="T3"/>
                </a:cxn>
                <a:cxn ang="0">
                  <a:pos x="T4" y="T5"/>
                </a:cxn>
                <a:cxn ang="0">
                  <a:pos x="T6" y="T7"/>
                </a:cxn>
                <a:cxn ang="0">
                  <a:pos x="T8" y="T9"/>
                </a:cxn>
                <a:cxn ang="0">
                  <a:pos x="T10" y="T11"/>
                </a:cxn>
                <a:cxn ang="0">
                  <a:pos x="T12" y="T13"/>
                </a:cxn>
              </a:cxnLst>
              <a:rect l="0" t="0" r="r" b="b"/>
              <a:pathLst>
                <a:path w="38" h="76">
                  <a:moveTo>
                    <a:pt x="0" y="44"/>
                  </a:moveTo>
                  <a:cubicBezTo>
                    <a:pt x="1" y="43"/>
                    <a:pt x="3" y="42"/>
                    <a:pt x="4" y="40"/>
                  </a:cubicBezTo>
                  <a:cubicBezTo>
                    <a:pt x="9" y="28"/>
                    <a:pt x="6" y="12"/>
                    <a:pt x="18" y="2"/>
                  </a:cubicBezTo>
                  <a:cubicBezTo>
                    <a:pt x="32" y="0"/>
                    <a:pt x="38" y="5"/>
                    <a:pt x="34" y="20"/>
                  </a:cubicBezTo>
                  <a:cubicBezTo>
                    <a:pt x="28" y="39"/>
                    <a:pt x="25" y="60"/>
                    <a:pt x="12" y="76"/>
                  </a:cubicBezTo>
                  <a:cubicBezTo>
                    <a:pt x="11" y="76"/>
                    <a:pt x="10" y="76"/>
                    <a:pt x="9" y="76"/>
                  </a:cubicBezTo>
                  <a:cubicBezTo>
                    <a:pt x="2" y="66"/>
                    <a:pt x="1" y="55"/>
                    <a:pt x="0" y="44"/>
                  </a:cubicBezTo>
                  <a:close/>
                </a:path>
              </a:pathLst>
            </a:custGeom>
            <a:solidFill>
              <a:srgbClr val="E9EC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 name="Freeform 90">
              <a:extLst>
                <a:ext uri="{FF2B5EF4-FFF2-40B4-BE49-F238E27FC236}">
                  <a16:creationId xmlns:a16="http://schemas.microsoft.com/office/drawing/2014/main" id="{DB3F940F-101A-B38B-5E7D-B765F4861BC8}"/>
                </a:ext>
              </a:extLst>
            </p:cNvPr>
            <p:cNvSpPr/>
            <p:nvPr/>
          </p:nvSpPr>
          <p:spPr bwMode="auto">
            <a:xfrm>
              <a:off x="2195513" y="4762500"/>
              <a:ext cx="146050" cy="423863"/>
            </a:xfrm>
            <a:custGeom>
              <a:avLst/>
              <a:gdLst>
                <a:gd name="T0" fmla="*/ 22 w 24"/>
                <a:gd name="T1" fmla="*/ 48 h 69"/>
                <a:gd name="T2" fmla="*/ 15 w 24"/>
                <a:gd name="T3" fmla="*/ 60 h 69"/>
                <a:gd name="T4" fmla="*/ 3 w 24"/>
                <a:gd name="T5" fmla="*/ 69 h 69"/>
                <a:gd name="T6" fmla="*/ 8 w 24"/>
                <a:gd name="T7" fmla="*/ 14 h 69"/>
                <a:gd name="T8" fmla="*/ 19 w 24"/>
                <a:gd name="T9" fmla="*/ 9 h 69"/>
                <a:gd name="T10" fmla="*/ 24 w 24"/>
                <a:gd name="T11" fmla="*/ 18 h 69"/>
                <a:gd name="T12" fmla="*/ 22 w 24"/>
                <a:gd name="T13" fmla="*/ 46 h 69"/>
                <a:gd name="T14" fmla="*/ 22 w 24"/>
                <a:gd name="T15" fmla="*/ 4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69">
                  <a:moveTo>
                    <a:pt x="22" y="48"/>
                  </a:moveTo>
                  <a:cubicBezTo>
                    <a:pt x="20" y="52"/>
                    <a:pt x="17" y="56"/>
                    <a:pt x="15" y="60"/>
                  </a:cubicBezTo>
                  <a:cubicBezTo>
                    <a:pt x="12" y="63"/>
                    <a:pt x="8" y="65"/>
                    <a:pt x="3" y="69"/>
                  </a:cubicBezTo>
                  <a:cubicBezTo>
                    <a:pt x="0" y="49"/>
                    <a:pt x="4" y="31"/>
                    <a:pt x="8" y="14"/>
                  </a:cubicBezTo>
                  <a:cubicBezTo>
                    <a:pt x="8" y="9"/>
                    <a:pt x="11" y="0"/>
                    <a:pt x="19" y="9"/>
                  </a:cubicBezTo>
                  <a:cubicBezTo>
                    <a:pt x="19" y="14"/>
                    <a:pt x="22" y="15"/>
                    <a:pt x="24" y="18"/>
                  </a:cubicBezTo>
                  <a:cubicBezTo>
                    <a:pt x="23" y="27"/>
                    <a:pt x="19" y="36"/>
                    <a:pt x="22" y="46"/>
                  </a:cubicBezTo>
                  <a:cubicBezTo>
                    <a:pt x="22" y="47"/>
                    <a:pt x="22" y="47"/>
                    <a:pt x="22" y="48"/>
                  </a:cubicBezTo>
                  <a:close/>
                </a:path>
              </a:pathLst>
            </a:custGeom>
            <a:solidFill>
              <a:srgbClr val="F0F5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 name="Freeform 91">
              <a:extLst>
                <a:ext uri="{FF2B5EF4-FFF2-40B4-BE49-F238E27FC236}">
                  <a16:creationId xmlns:a16="http://schemas.microsoft.com/office/drawing/2014/main" id="{F6FA6D5C-65C8-D458-F52A-E7AAF4C024A0}"/>
                </a:ext>
              </a:extLst>
            </p:cNvPr>
            <p:cNvSpPr/>
            <p:nvPr/>
          </p:nvSpPr>
          <p:spPr bwMode="auto">
            <a:xfrm>
              <a:off x="2279651" y="5186363"/>
              <a:ext cx="160338" cy="160338"/>
            </a:xfrm>
            <a:custGeom>
              <a:avLst/>
              <a:gdLst>
                <a:gd name="T0" fmla="*/ 0 w 26"/>
                <a:gd name="T1" fmla="*/ 14 h 26"/>
                <a:gd name="T2" fmla="*/ 26 w 26"/>
                <a:gd name="T3" fmla="*/ 0 h 26"/>
                <a:gd name="T4" fmla="*/ 16 w 26"/>
                <a:gd name="T5" fmla="*/ 26 h 26"/>
                <a:gd name="T6" fmla="*/ 0 w 26"/>
                <a:gd name="T7" fmla="*/ 14 h 26"/>
              </a:gdLst>
              <a:ahLst/>
              <a:cxnLst>
                <a:cxn ang="0">
                  <a:pos x="T0" y="T1"/>
                </a:cxn>
                <a:cxn ang="0">
                  <a:pos x="T2" y="T3"/>
                </a:cxn>
                <a:cxn ang="0">
                  <a:pos x="T4" y="T5"/>
                </a:cxn>
                <a:cxn ang="0">
                  <a:pos x="T6" y="T7"/>
                </a:cxn>
              </a:cxnLst>
              <a:rect l="0" t="0" r="r" b="b"/>
              <a:pathLst>
                <a:path w="26" h="26">
                  <a:moveTo>
                    <a:pt x="0" y="14"/>
                  </a:moveTo>
                  <a:cubicBezTo>
                    <a:pt x="6" y="5"/>
                    <a:pt x="16" y="2"/>
                    <a:pt x="26" y="0"/>
                  </a:cubicBezTo>
                  <a:cubicBezTo>
                    <a:pt x="23" y="9"/>
                    <a:pt x="19" y="17"/>
                    <a:pt x="16" y="26"/>
                  </a:cubicBezTo>
                  <a:cubicBezTo>
                    <a:pt x="9" y="24"/>
                    <a:pt x="4" y="19"/>
                    <a:pt x="0" y="14"/>
                  </a:cubicBezTo>
                  <a:close/>
                </a:path>
              </a:pathLst>
            </a:custGeom>
            <a:solidFill>
              <a:srgbClr val="CC98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 name="Freeform 92">
              <a:extLst>
                <a:ext uri="{FF2B5EF4-FFF2-40B4-BE49-F238E27FC236}">
                  <a16:creationId xmlns:a16="http://schemas.microsoft.com/office/drawing/2014/main" id="{2B5EA1FB-E462-0BB1-8291-01240339A41C}"/>
                </a:ext>
              </a:extLst>
            </p:cNvPr>
            <p:cNvSpPr/>
            <p:nvPr/>
          </p:nvSpPr>
          <p:spPr bwMode="auto">
            <a:xfrm>
              <a:off x="2647951" y="4787900"/>
              <a:ext cx="122238" cy="147638"/>
            </a:xfrm>
            <a:custGeom>
              <a:avLst/>
              <a:gdLst>
                <a:gd name="T0" fmla="*/ 17 w 20"/>
                <a:gd name="T1" fmla="*/ 13 h 24"/>
                <a:gd name="T2" fmla="*/ 10 w 20"/>
                <a:gd name="T3" fmla="*/ 21 h 24"/>
                <a:gd name="T4" fmla="*/ 0 w 20"/>
                <a:gd name="T5" fmla="*/ 21 h 24"/>
                <a:gd name="T6" fmla="*/ 6 w 20"/>
                <a:gd name="T7" fmla="*/ 0 h 24"/>
                <a:gd name="T8" fmla="*/ 17 w 20"/>
                <a:gd name="T9" fmla="*/ 13 h 24"/>
              </a:gdLst>
              <a:ahLst/>
              <a:cxnLst>
                <a:cxn ang="0">
                  <a:pos x="T0" y="T1"/>
                </a:cxn>
                <a:cxn ang="0">
                  <a:pos x="T2" y="T3"/>
                </a:cxn>
                <a:cxn ang="0">
                  <a:pos x="T4" y="T5"/>
                </a:cxn>
                <a:cxn ang="0">
                  <a:pos x="T6" y="T7"/>
                </a:cxn>
                <a:cxn ang="0">
                  <a:pos x="T8" y="T9"/>
                </a:cxn>
              </a:cxnLst>
              <a:rect l="0" t="0" r="r" b="b"/>
              <a:pathLst>
                <a:path w="20" h="24">
                  <a:moveTo>
                    <a:pt x="17" y="13"/>
                  </a:moveTo>
                  <a:cubicBezTo>
                    <a:pt x="14" y="16"/>
                    <a:pt x="12" y="19"/>
                    <a:pt x="10" y="21"/>
                  </a:cubicBezTo>
                  <a:cubicBezTo>
                    <a:pt x="6" y="24"/>
                    <a:pt x="3" y="24"/>
                    <a:pt x="0" y="21"/>
                  </a:cubicBezTo>
                  <a:cubicBezTo>
                    <a:pt x="9" y="16"/>
                    <a:pt x="3" y="7"/>
                    <a:pt x="6" y="0"/>
                  </a:cubicBezTo>
                  <a:cubicBezTo>
                    <a:pt x="14" y="0"/>
                    <a:pt x="20" y="3"/>
                    <a:pt x="17" y="13"/>
                  </a:cubicBezTo>
                  <a:close/>
                </a:path>
              </a:pathLst>
            </a:custGeom>
            <a:solidFill>
              <a:srgbClr val="AC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 name="Freeform 93">
              <a:extLst>
                <a:ext uri="{FF2B5EF4-FFF2-40B4-BE49-F238E27FC236}">
                  <a16:creationId xmlns:a16="http://schemas.microsoft.com/office/drawing/2014/main" id="{97C2A67A-94FD-609D-9F3D-0B67F9A2CDE9}"/>
                </a:ext>
              </a:extLst>
            </p:cNvPr>
            <p:cNvSpPr/>
            <p:nvPr/>
          </p:nvSpPr>
          <p:spPr bwMode="auto">
            <a:xfrm>
              <a:off x="6119813" y="4695825"/>
              <a:ext cx="379413" cy="430213"/>
            </a:xfrm>
            <a:custGeom>
              <a:avLst/>
              <a:gdLst>
                <a:gd name="T0" fmla="*/ 47 w 62"/>
                <a:gd name="T1" fmla="*/ 36 h 70"/>
                <a:gd name="T2" fmla="*/ 47 w 62"/>
                <a:gd name="T3" fmla="*/ 63 h 70"/>
                <a:gd name="T4" fmla="*/ 41 w 62"/>
                <a:gd name="T5" fmla="*/ 69 h 70"/>
                <a:gd name="T6" fmla="*/ 20 w 62"/>
                <a:gd name="T7" fmla="*/ 51 h 70"/>
                <a:gd name="T8" fmla="*/ 0 w 62"/>
                <a:gd name="T9" fmla="*/ 33 h 70"/>
                <a:gd name="T10" fmla="*/ 4 w 62"/>
                <a:gd name="T11" fmla="*/ 0 h 70"/>
                <a:gd name="T12" fmla="*/ 24 w 62"/>
                <a:gd name="T13" fmla="*/ 17 h 70"/>
                <a:gd name="T14" fmla="*/ 47 w 62"/>
                <a:gd name="T15" fmla="*/ 36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70">
                  <a:moveTo>
                    <a:pt x="47" y="36"/>
                  </a:moveTo>
                  <a:cubicBezTo>
                    <a:pt x="62" y="44"/>
                    <a:pt x="50" y="54"/>
                    <a:pt x="47" y="63"/>
                  </a:cubicBezTo>
                  <a:cubicBezTo>
                    <a:pt x="45" y="65"/>
                    <a:pt x="43" y="67"/>
                    <a:pt x="41" y="69"/>
                  </a:cubicBezTo>
                  <a:cubicBezTo>
                    <a:pt x="28" y="70"/>
                    <a:pt x="25" y="60"/>
                    <a:pt x="20" y="51"/>
                  </a:cubicBezTo>
                  <a:cubicBezTo>
                    <a:pt x="15" y="44"/>
                    <a:pt x="3" y="43"/>
                    <a:pt x="0" y="33"/>
                  </a:cubicBezTo>
                  <a:cubicBezTo>
                    <a:pt x="2" y="22"/>
                    <a:pt x="3" y="11"/>
                    <a:pt x="4" y="0"/>
                  </a:cubicBezTo>
                  <a:cubicBezTo>
                    <a:pt x="14" y="3"/>
                    <a:pt x="16" y="13"/>
                    <a:pt x="24" y="17"/>
                  </a:cubicBezTo>
                  <a:cubicBezTo>
                    <a:pt x="32" y="23"/>
                    <a:pt x="40" y="28"/>
                    <a:pt x="47" y="36"/>
                  </a:cubicBezTo>
                  <a:close/>
                </a:path>
              </a:pathLst>
            </a:custGeom>
            <a:solidFill>
              <a:srgbClr val="EFD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 name="Freeform 94">
              <a:extLst>
                <a:ext uri="{FF2B5EF4-FFF2-40B4-BE49-F238E27FC236}">
                  <a16:creationId xmlns:a16="http://schemas.microsoft.com/office/drawing/2014/main" id="{F620027F-38CE-C653-8544-85ACE4D1CF28}"/>
                </a:ext>
              </a:extLst>
            </p:cNvPr>
            <p:cNvSpPr/>
            <p:nvPr/>
          </p:nvSpPr>
          <p:spPr bwMode="auto">
            <a:xfrm>
              <a:off x="5997576" y="5605463"/>
              <a:ext cx="300038" cy="344488"/>
            </a:xfrm>
            <a:custGeom>
              <a:avLst/>
              <a:gdLst>
                <a:gd name="T0" fmla="*/ 33 w 49"/>
                <a:gd name="T1" fmla="*/ 56 h 56"/>
                <a:gd name="T2" fmla="*/ 0 w 49"/>
                <a:gd name="T3" fmla="*/ 24 h 56"/>
                <a:gd name="T4" fmla="*/ 30 w 49"/>
                <a:gd name="T5" fmla="*/ 23 h 56"/>
                <a:gd name="T6" fmla="*/ 33 w 49"/>
                <a:gd name="T7" fmla="*/ 56 h 56"/>
              </a:gdLst>
              <a:ahLst/>
              <a:cxnLst>
                <a:cxn ang="0">
                  <a:pos x="T0" y="T1"/>
                </a:cxn>
                <a:cxn ang="0">
                  <a:pos x="T2" y="T3"/>
                </a:cxn>
                <a:cxn ang="0">
                  <a:pos x="T4" y="T5"/>
                </a:cxn>
                <a:cxn ang="0">
                  <a:pos x="T6" y="T7"/>
                </a:cxn>
              </a:cxnLst>
              <a:rect l="0" t="0" r="r" b="b"/>
              <a:pathLst>
                <a:path w="49" h="56">
                  <a:moveTo>
                    <a:pt x="33" y="56"/>
                  </a:moveTo>
                  <a:cubicBezTo>
                    <a:pt x="16" y="51"/>
                    <a:pt x="4" y="41"/>
                    <a:pt x="0" y="24"/>
                  </a:cubicBezTo>
                  <a:cubicBezTo>
                    <a:pt x="10" y="0"/>
                    <a:pt x="20" y="19"/>
                    <a:pt x="30" y="23"/>
                  </a:cubicBezTo>
                  <a:cubicBezTo>
                    <a:pt x="49" y="33"/>
                    <a:pt x="49" y="40"/>
                    <a:pt x="33" y="56"/>
                  </a:cubicBezTo>
                  <a:close/>
                </a:path>
              </a:pathLst>
            </a:custGeom>
            <a:solidFill>
              <a:srgbClr val="E8D0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 name="Freeform 95">
              <a:extLst>
                <a:ext uri="{FF2B5EF4-FFF2-40B4-BE49-F238E27FC236}">
                  <a16:creationId xmlns:a16="http://schemas.microsoft.com/office/drawing/2014/main" id="{E5752E20-AFD3-94AF-29C7-4037CC93FBFD}"/>
                </a:ext>
              </a:extLst>
            </p:cNvPr>
            <p:cNvSpPr/>
            <p:nvPr/>
          </p:nvSpPr>
          <p:spPr bwMode="auto">
            <a:xfrm>
              <a:off x="6224588" y="5008563"/>
              <a:ext cx="146050" cy="147638"/>
            </a:xfrm>
            <a:custGeom>
              <a:avLst/>
              <a:gdLst>
                <a:gd name="T0" fmla="*/ 3 w 24"/>
                <a:gd name="T1" fmla="*/ 0 h 24"/>
                <a:gd name="T2" fmla="*/ 24 w 24"/>
                <a:gd name="T3" fmla="*/ 18 h 24"/>
                <a:gd name="T4" fmla="*/ 3 w 24"/>
                <a:gd name="T5" fmla="*/ 0 h 24"/>
              </a:gdLst>
              <a:ahLst/>
              <a:cxnLst>
                <a:cxn ang="0">
                  <a:pos x="T0" y="T1"/>
                </a:cxn>
                <a:cxn ang="0">
                  <a:pos x="T2" y="T3"/>
                </a:cxn>
                <a:cxn ang="0">
                  <a:pos x="T4" y="T5"/>
                </a:cxn>
              </a:cxnLst>
              <a:rect l="0" t="0" r="r" b="b"/>
              <a:pathLst>
                <a:path w="24" h="24">
                  <a:moveTo>
                    <a:pt x="3" y="0"/>
                  </a:moveTo>
                  <a:cubicBezTo>
                    <a:pt x="10" y="6"/>
                    <a:pt x="17" y="12"/>
                    <a:pt x="24" y="18"/>
                  </a:cubicBezTo>
                  <a:cubicBezTo>
                    <a:pt x="5" y="24"/>
                    <a:pt x="0" y="19"/>
                    <a:pt x="3" y="0"/>
                  </a:cubicBezTo>
                  <a:close/>
                </a:path>
              </a:pathLst>
            </a:custGeom>
            <a:solidFill>
              <a:srgbClr val="DBA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 name="Freeform 96">
              <a:extLst>
                <a:ext uri="{FF2B5EF4-FFF2-40B4-BE49-F238E27FC236}">
                  <a16:creationId xmlns:a16="http://schemas.microsoft.com/office/drawing/2014/main" id="{FB77A467-557D-2945-2E89-D80200AFCABA}"/>
                </a:ext>
              </a:extLst>
            </p:cNvPr>
            <p:cNvSpPr/>
            <p:nvPr/>
          </p:nvSpPr>
          <p:spPr bwMode="auto">
            <a:xfrm>
              <a:off x="4090988" y="4867275"/>
              <a:ext cx="298450" cy="295275"/>
            </a:xfrm>
            <a:custGeom>
              <a:avLst/>
              <a:gdLst>
                <a:gd name="T0" fmla="*/ 0 w 49"/>
                <a:gd name="T1" fmla="*/ 1 h 48"/>
                <a:gd name="T2" fmla="*/ 13 w 49"/>
                <a:gd name="T3" fmla="*/ 0 h 48"/>
                <a:gd name="T4" fmla="*/ 44 w 49"/>
                <a:gd name="T5" fmla="*/ 16 h 48"/>
                <a:gd name="T6" fmla="*/ 45 w 49"/>
                <a:gd name="T7" fmla="*/ 16 h 48"/>
                <a:gd name="T8" fmla="*/ 45 w 49"/>
                <a:gd name="T9" fmla="*/ 33 h 48"/>
                <a:gd name="T10" fmla="*/ 33 w 49"/>
                <a:gd name="T11" fmla="*/ 46 h 48"/>
                <a:gd name="T12" fmla="*/ 16 w 49"/>
                <a:gd name="T13" fmla="*/ 31 h 48"/>
                <a:gd name="T14" fmla="*/ 0 w 49"/>
                <a:gd name="T15" fmla="*/ 1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8">
                  <a:moveTo>
                    <a:pt x="0" y="1"/>
                  </a:moveTo>
                  <a:cubicBezTo>
                    <a:pt x="4" y="0"/>
                    <a:pt x="8" y="0"/>
                    <a:pt x="13" y="0"/>
                  </a:cubicBezTo>
                  <a:cubicBezTo>
                    <a:pt x="25" y="2"/>
                    <a:pt x="34" y="11"/>
                    <a:pt x="44" y="16"/>
                  </a:cubicBezTo>
                  <a:cubicBezTo>
                    <a:pt x="45" y="16"/>
                    <a:pt x="45" y="16"/>
                    <a:pt x="45" y="16"/>
                  </a:cubicBezTo>
                  <a:cubicBezTo>
                    <a:pt x="48" y="22"/>
                    <a:pt x="49" y="27"/>
                    <a:pt x="45" y="33"/>
                  </a:cubicBezTo>
                  <a:cubicBezTo>
                    <a:pt x="42" y="39"/>
                    <a:pt x="41" y="48"/>
                    <a:pt x="33" y="46"/>
                  </a:cubicBezTo>
                  <a:cubicBezTo>
                    <a:pt x="26" y="44"/>
                    <a:pt x="16" y="40"/>
                    <a:pt x="16" y="31"/>
                  </a:cubicBezTo>
                  <a:cubicBezTo>
                    <a:pt x="16" y="17"/>
                    <a:pt x="5" y="11"/>
                    <a:pt x="0" y="1"/>
                  </a:cubicBezTo>
                  <a:close/>
                </a:path>
              </a:pathLst>
            </a:custGeom>
            <a:solidFill>
              <a:srgbClr val="EFCD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 name="Freeform 97">
              <a:extLst>
                <a:ext uri="{FF2B5EF4-FFF2-40B4-BE49-F238E27FC236}">
                  <a16:creationId xmlns:a16="http://schemas.microsoft.com/office/drawing/2014/main" id="{C5A04C3B-79AE-C68C-4E37-7BB4A6C4DA41}"/>
                </a:ext>
              </a:extLst>
            </p:cNvPr>
            <p:cNvSpPr/>
            <p:nvPr/>
          </p:nvSpPr>
          <p:spPr bwMode="auto">
            <a:xfrm>
              <a:off x="4365626" y="4965700"/>
              <a:ext cx="122238" cy="190500"/>
            </a:xfrm>
            <a:custGeom>
              <a:avLst/>
              <a:gdLst>
                <a:gd name="T0" fmla="*/ 0 w 20"/>
                <a:gd name="T1" fmla="*/ 17 h 31"/>
                <a:gd name="T2" fmla="*/ 0 w 20"/>
                <a:gd name="T3" fmla="*/ 0 h 31"/>
                <a:gd name="T4" fmla="*/ 19 w 20"/>
                <a:gd name="T5" fmla="*/ 23 h 31"/>
                <a:gd name="T6" fmla="*/ 16 w 20"/>
                <a:gd name="T7" fmla="*/ 30 h 31"/>
                <a:gd name="T8" fmla="*/ 8 w 20"/>
                <a:gd name="T9" fmla="*/ 29 h 31"/>
                <a:gd name="T10" fmla="*/ 0 w 20"/>
                <a:gd name="T11" fmla="*/ 17 h 31"/>
              </a:gdLst>
              <a:ahLst/>
              <a:cxnLst>
                <a:cxn ang="0">
                  <a:pos x="T0" y="T1"/>
                </a:cxn>
                <a:cxn ang="0">
                  <a:pos x="T2" y="T3"/>
                </a:cxn>
                <a:cxn ang="0">
                  <a:pos x="T4" y="T5"/>
                </a:cxn>
                <a:cxn ang="0">
                  <a:pos x="T6" y="T7"/>
                </a:cxn>
                <a:cxn ang="0">
                  <a:pos x="T8" y="T9"/>
                </a:cxn>
                <a:cxn ang="0">
                  <a:pos x="T10" y="T11"/>
                </a:cxn>
              </a:cxnLst>
              <a:rect l="0" t="0" r="r" b="b"/>
              <a:pathLst>
                <a:path w="20" h="31">
                  <a:moveTo>
                    <a:pt x="0" y="17"/>
                  </a:moveTo>
                  <a:cubicBezTo>
                    <a:pt x="0" y="11"/>
                    <a:pt x="0" y="6"/>
                    <a:pt x="0" y="0"/>
                  </a:cubicBezTo>
                  <a:cubicBezTo>
                    <a:pt x="11" y="3"/>
                    <a:pt x="14" y="14"/>
                    <a:pt x="19" y="23"/>
                  </a:cubicBezTo>
                  <a:cubicBezTo>
                    <a:pt x="20" y="26"/>
                    <a:pt x="19" y="28"/>
                    <a:pt x="16" y="30"/>
                  </a:cubicBezTo>
                  <a:cubicBezTo>
                    <a:pt x="13" y="31"/>
                    <a:pt x="11" y="31"/>
                    <a:pt x="8" y="29"/>
                  </a:cubicBezTo>
                  <a:cubicBezTo>
                    <a:pt x="5" y="25"/>
                    <a:pt x="10" y="15"/>
                    <a:pt x="0" y="17"/>
                  </a:cubicBezTo>
                  <a:close/>
                </a:path>
              </a:pathLst>
            </a:custGeom>
            <a:solidFill>
              <a:srgbClr val="C58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 name="Freeform 98">
              <a:extLst>
                <a:ext uri="{FF2B5EF4-FFF2-40B4-BE49-F238E27FC236}">
                  <a16:creationId xmlns:a16="http://schemas.microsoft.com/office/drawing/2014/main" id="{B22D45EA-3188-364A-4DB7-A945EFC571CA}"/>
                </a:ext>
              </a:extLst>
            </p:cNvPr>
            <p:cNvSpPr/>
            <p:nvPr/>
          </p:nvSpPr>
          <p:spPr bwMode="auto">
            <a:xfrm>
              <a:off x="4395788" y="5143500"/>
              <a:ext cx="92075" cy="179388"/>
            </a:xfrm>
            <a:custGeom>
              <a:avLst/>
              <a:gdLst>
                <a:gd name="T0" fmla="*/ 3 w 15"/>
                <a:gd name="T1" fmla="*/ 0 h 29"/>
                <a:gd name="T2" fmla="*/ 11 w 15"/>
                <a:gd name="T3" fmla="*/ 1 h 29"/>
                <a:gd name="T4" fmla="*/ 15 w 15"/>
                <a:gd name="T5" fmla="*/ 29 h 29"/>
                <a:gd name="T6" fmla="*/ 3 w 15"/>
                <a:gd name="T7" fmla="*/ 0 h 29"/>
              </a:gdLst>
              <a:ahLst/>
              <a:cxnLst>
                <a:cxn ang="0">
                  <a:pos x="T0" y="T1"/>
                </a:cxn>
                <a:cxn ang="0">
                  <a:pos x="T2" y="T3"/>
                </a:cxn>
                <a:cxn ang="0">
                  <a:pos x="T4" y="T5"/>
                </a:cxn>
                <a:cxn ang="0">
                  <a:pos x="T6" y="T7"/>
                </a:cxn>
              </a:cxnLst>
              <a:rect l="0" t="0" r="r" b="b"/>
              <a:pathLst>
                <a:path w="15" h="28">
                  <a:moveTo>
                    <a:pt x="3" y="0"/>
                  </a:moveTo>
                  <a:cubicBezTo>
                    <a:pt x="6" y="0"/>
                    <a:pt x="9" y="1"/>
                    <a:pt x="11" y="1"/>
                  </a:cubicBezTo>
                  <a:cubicBezTo>
                    <a:pt x="9" y="11"/>
                    <a:pt x="13" y="20"/>
                    <a:pt x="15" y="29"/>
                  </a:cubicBezTo>
                  <a:cubicBezTo>
                    <a:pt x="0" y="24"/>
                    <a:pt x="6" y="10"/>
                    <a:pt x="3" y="0"/>
                  </a:cubicBezTo>
                  <a:close/>
                </a:path>
              </a:pathLst>
            </a:custGeom>
            <a:solidFill>
              <a:srgbClr val="9796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 name="Freeform 99">
              <a:extLst>
                <a:ext uri="{FF2B5EF4-FFF2-40B4-BE49-F238E27FC236}">
                  <a16:creationId xmlns:a16="http://schemas.microsoft.com/office/drawing/2014/main" id="{66FBCD41-5E24-985A-FE8D-37739498921C}"/>
                </a:ext>
              </a:extLst>
            </p:cNvPr>
            <p:cNvSpPr/>
            <p:nvPr/>
          </p:nvSpPr>
          <p:spPr bwMode="auto">
            <a:xfrm>
              <a:off x="6126163" y="4430713"/>
              <a:ext cx="214313" cy="92075"/>
            </a:xfrm>
            <a:custGeom>
              <a:avLst/>
              <a:gdLst>
                <a:gd name="T0" fmla="*/ 7 w 35"/>
                <a:gd name="T1" fmla="*/ 15 h 15"/>
                <a:gd name="T2" fmla="*/ 0 w 35"/>
                <a:gd name="T3" fmla="*/ 11 h 15"/>
                <a:gd name="T4" fmla="*/ 19 w 35"/>
                <a:gd name="T5" fmla="*/ 0 h 15"/>
                <a:gd name="T6" fmla="*/ 35 w 35"/>
                <a:gd name="T7" fmla="*/ 5 h 15"/>
                <a:gd name="T8" fmla="*/ 7 w 35"/>
                <a:gd name="T9" fmla="*/ 15 h 15"/>
              </a:gdLst>
              <a:ahLst/>
              <a:cxnLst>
                <a:cxn ang="0">
                  <a:pos x="T0" y="T1"/>
                </a:cxn>
                <a:cxn ang="0">
                  <a:pos x="T2" y="T3"/>
                </a:cxn>
                <a:cxn ang="0">
                  <a:pos x="T4" y="T5"/>
                </a:cxn>
                <a:cxn ang="0">
                  <a:pos x="T6" y="T7"/>
                </a:cxn>
                <a:cxn ang="0">
                  <a:pos x="T8" y="T9"/>
                </a:cxn>
              </a:cxnLst>
              <a:rect l="0" t="0" r="r" b="b"/>
              <a:pathLst>
                <a:path w="35" h="15">
                  <a:moveTo>
                    <a:pt x="7" y="15"/>
                  </a:moveTo>
                  <a:cubicBezTo>
                    <a:pt x="5" y="14"/>
                    <a:pt x="3" y="13"/>
                    <a:pt x="0" y="11"/>
                  </a:cubicBezTo>
                  <a:cubicBezTo>
                    <a:pt x="7" y="7"/>
                    <a:pt x="13" y="4"/>
                    <a:pt x="19" y="0"/>
                  </a:cubicBezTo>
                  <a:cubicBezTo>
                    <a:pt x="23" y="1"/>
                    <a:pt x="28" y="3"/>
                    <a:pt x="35" y="5"/>
                  </a:cubicBezTo>
                  <a:cubicBezTo>
                    <a:pt x="24" y="9"/>
                    <a:pt x="12" y="5"/>
                    <a:pt x="7" y="15"/>
                  </a:cubicBezTo>
                  <a:close/>
                </a:path>
              </a:pathLst>
            </a:custGeom>
            <a:solidFill>
              <a:srgbClr val="575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 name="Freeform 100">
              <a:extLst>
                <a:ext uri="{FF2B5EF4-FFF2-40B4-BE49-F238E27FC236}">
                  <a16:creationId xmlns:a16="http://schemas.microsoft.com/office/drawing/2014/main" id="{1C048A3E-8363-DB07-5A21-75D1D81104FA}"/>
                </a:ext>
              </a:extLst>
            </p:cNvPr>
            <p:cNvSpPr/>
            <p:nvPr/>
          </p:nvSpPr>
          <p:spPr bwMode="auto">
            <a:xfrm>
              <a:off x="6402388" y="4362450"/>
              <a:ext cx="182563" cy="80963"/>
            </a:xfrm>
            <a:custGeom>
              <a:avLst/>
              <a:gdLst>
                <a:gd name="T0" fmla="*/ 30 w 30"/>
                <a:gd name="T1" fmla="*/ 7 h 13"/>
                <a:gd name="T2" fmla="*/ 6 w 30"/>
                <a:gd name="T3" fmla="*/ 13 h 13"/>
                <a:gd name="T4" fmla="*/ 7 w 30"/>
                <a:gd name="T5" fmla="*/ 5 h 13"/>
                <a:gd name="T6" fmla="*/ 30 w 30"/>
                <a:gd name="T7" fmla="*/ 7 h 13"/>
              </a:gdLst>
              <a:ahLst/>
              <a:cxnLst>
                <a:cxn ang="0">
                  <a:pos x="T0" y="T1"/>
                </a:cxn>
                <a:cxn ang="0">
                  <a:pos x="T2" y="T3"/>
                </a:cxn>
                <a:cxn ang="0">
                  <a:pos x="T4" y="T5"/>
                </a:cxn>
                <a:cxn ang="0">
                  <a:pos x="T6" y="T7"/>
                </a:cxn>
              </a:cxnLst>
              <a:rect l="0" t="0" r="r" b="b"/>
              <a:pathLst>
                <a:path w="30" h="13">
                  <a:moveTo>
                    <a:pt x="30" y="7"/>
                  </a:moveTo>
                  <a:cubicBezTo>
                    <a:pt x="22" y="9"/>
                    <a:pt x="14" y="13"/>
                    <a:pt x="6" y="13"/>
                  </a:cubicBezTo>
                  <a:cubicBezTo>
                    <a:pt x="0" y="12"/>
                    <a:pt x="4" y="8"/>
                    <a:pt x="7" y="5"/>
                  </a:cubicBezTo>
                  <a:cubicBezTo>
                    <a:pt x="15" y="3"/>
                    <a:pt x="23" y="0"/>
                    <a:pt x="30" y="7"/>
                  </a:cubicBezTo>
                  <a:close/>
                </a:path>
              </a:pathLst>
            </a:custGeom>
            <a:solidFill>
              <a:srgbClr val="676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 name="Freeform 101">
              <a:extLst>
                <a:ext uri="{FF2B5EF4-FFF2-40B4-BE49-F238E27FC236}">
                  <a16:creationId xmlns:a16="http://schemas.microsoft.com/office/drawing/2014/main" id="{87E79307-733B-22C2-8D77-C277A9F10AB6}"/>
                </a:ext>
              </a:extLst>
            </p:cNvPr>
            <p:cNvSpPr/>
            <p:nvPr/>
          </p:nvSpPr>
          <p:spPr bwMode="auto">
            <a:xfrm>
              <a:off x="2555876" y="4073525"/>
              <a:ext cx="219075" cy="190500"/>
            </a:xfrm>
            <a:custGeom>
              <a:avLst/>
              <a:gdLst>
                <a:gd name="T0" fmla="*/ 4 w 36"/>
                <a:gd name="T1" fmla="*/ 9 h 31"/>
                <a:gd name="T2" fmla="*/ 36 w 36"/>
                <a:gd name="T3" fmla="*/ 18 h 31"/>
                <a:gd name="T4" fmla="*/ 2 w 36"/>
                <a:gd name="T5" fmla="*/ 17 h 31"/>
                <a:gd name="T6" fmla="*/ 4 w 36"/>
                <a:gd name="T7" fmla="*/ 9 h 31"/>
              </a:gdLst>
              <a:ahLst/>
              <a:cxnLst>
                <a:cxn ang="0">
                  <a:pos x="T0" y="T1"/>
                </a:cxn>
                <a:cxn ang="0">
                  <a:pos x="T2" y="T3"/>
                </a:cxn>
                <a:cxn ang="0">
                  <a:pos x="T4" y="T5"/>
                </a:cxn>
                <a:cxn ang="0">
                  <a:pos x="T6" y="T7"/>
                </a:cxn>
              </a:cxnLst>
              <a:rect l="0" t="0" r="r" b="b"/>
              <a:pathLst>
                <a:path w="36" h="31">
                  <a:moveTo>
                    <a:pt x="4" y="9"/>
                  </a:moveTo>
                  <a:cubicBezTo>
                    <a:pt x="16" y="8"/>
                    <a:pt x="30" y="0"/>
                    <a:pt x="36" y="18"/>
                  </a:cubicBezTo>
                  <a:cubicBezTo>
                    <a:pt x="25" y="20"/>
                    <a:pt x="13" y="31"/>
                    <a:pt x="2" y="17"/>
                  </a:cubicBezTo>
                  <a:cubicBezTo>
                    <a:pt x="0" y="13"/>
                    <a:pt x="0" y="11"/>
                    <a:pt x="4" y="9"/>
                  </a:cubicBezTo>
                  <a:close/>
                </a:path>
              </a:pathLst>
            </a:custGeom>
            <a:solidFill>
              <a:srgbClr val="7166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 name="Freeform 102">
              <a:extLst>
                <a:ext uri="{FF2B5EF4-FFF2-40B4-BE49-F238E27FC236}">
                  <a16:creationId xmlns:a16="http://schemas.microsoft.com/office/drawing/2014/main" id="{93CD65FC-1B36-C1B3-324E-0280F32CD22C}"/>
                </a:ext>
              </a:extLst>
            </p:cNvPr>
            <p:cNvSpPr/>
            <p:nvPr/>
          </p:nvSpPr>
          <p:spPr bwMode="auto">
            <a:xfrm>
              <a:off x="2262188" y="4129088"/>
              <a:ext cx="220663" cy="117475"/>
            </a:xfrm>
            <a:custGeom>
              <a:avLst/>
              <a:gdLst>
                <a:gd name="T0" fmla="*/ 0 w 36"/>
                <a:gd name="T1" fmla="*/ 0 h 19"/>
                <a:gd name="T2" fmla="*/ 36 w 36"/>
                <a:gd name="T3" fmla="*/ 1 h 19"/>
                <a:gd name="T4" fmla="*/ 0 w 36"/>
                <a:gd name="T5" fmla="*/ 0 h 19"/>
              </a:gdLst>
              <a:ahLst/>
              <a:cxnLst>
                <a:cxn ang="0">
                  <a:pos x="T0" y="T1"/>
                </a:cxn>
                <a:cxn ang="0">
                  <a:pos x="T2" y="T3"/>
                </a:cxn>
                <a:cxn ang="0">
                  <a:pos x="T4" y="T5"/>
                </a:cxn>
              </a:cxnLst>
              <a:rect l="0" t="0" r="r" b="b"/>
              <a:pathLst>
                <a:path w="36" h="19">
                  <a:moveTo>
                    <a:pt x="0" y="0"/>
                  </a:moveTo>
                  <a:cubicBezTo>
                    <a:pt x="11" y="3"/>
                    <a:pt x="24" y="2"/>
                    <a:pt x="36" y="1"/>
                  </a:cubicBezTo>
                  <a:cubicBezTo>
                    <a:pt x="21" y="19"/>
                    <a:pt x="8" y="19"/>
                    <a:pt x="0" y="0"/>
                  </a:cubicBezTo>
                  <a:close/>
                </a:path>
              </a:pathLst>
            </a:custGeom>
            <a:solidFill>
              <a:srgbClr val="564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 name="Freeform 103">
              <a:extLst>
                <a:ext uri="{FF2B5EF4-FFF2-40B4-BE49-F238E27FC236}">
                  <a16:creationId xmlns:a16="http://schemas.microsoft.com/office/drawing/2014/main" id="{31F34D0F-F381-D19B-1DBF-602EE6AED48A}"/>
                </a:ext>
              </a:extLst>
            </p:cNvPr>
            <p:cNvSpPr/>
            <p:nvPr/>
          </p:nvSpPr>
          <p:spPr bwMode="auto">
            <a:xfrm>
              <a:off x="2335213" y="4522788"/>
              <a:ext cx="109538" cy="123825"/>
            </a:xfrm>
            <a:custGeom>
              <a:avLst/>
              <a:gdLst>
                <a:gd name="T0" fmla="*/ 15 w 18"/>
                <a:gd name="T1" fmla="*/ 20 h 20"/>
                <a:gd name="T2" fmla="*/ 0 w 18"/>
                <a:gd name="T3" fmla="*/ 0 h 20"/>
                <a:gd name="T4" fmla="*/ 15 w 18"/>
                <a:gd name="T5" fmla="*/ 20 h 20"/>
              </a:gdLst>
              <a:ahLst/>
              <a:cxnLst>
                <a:cxn ang="0">
                  <a:pos x="T0" y="T1"/>
                </a:cxn>
                <a:cxn ang="0">
                  <a:pos x="T2" y="T3"/>
                </a:cxn>
                <a:cxn ang="0">
                  <a:pos x="T4" y="T5"/>
                </a:cxn>
              </a:cxnLst>
              <a:rect l="0" t="0" r="r" b="b"/>
              <a:pathLst>
                <a:path w="18" h="20">
                  <a:moveTo>
                    <a:pt x="15" y="20"/>
                  </a:moveTo>
                  <a:cubicBezTo>
                    <a:pt x="6" y="17"/>
                    <a:pt x="1" y="10"/>
                    <a:pt x="0" y="0"/>
                  </a:cubicBezTo>
                  <a:cubicBezTo>
                    <a:pt x="7" y="5"/>
                    <a:pt x="18" y="7"/>
                    <a:pt x="15" y="20"/>
                  </a:cubicBezTo>
                  <a:close/>
                </a:path>
              </a:pathLst>
            </a:custGeom>
            <a:solidFill>
              <a:srgbClr val="986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 name="Freeform 104">
              <a:extLst>
                <a:ext uri="{FF2B5EF4-FFF2-40B4-BE49-F238E27FC236}">
                  <a16:creationId xmlns:a16="http://schemas.microsoft.com/office/drawing/2014/main" id="{9D31DA02-F96C-EB2D-A2BB-D6AB73BD49A4}"/>
                </a:ext>
              </a:extLst>
            </p:cNvPr>
            <p:cNvSpPr/>
            <p:nvPr/>
          </p:nvSpPr>
          <p:spPr bwMode="auto">
            <a:xfrm>
              <a:off x="2451101" y="4357688"/>
              <a:ext cx="134938" cy="85725"/>
            </a:xfrm>
            <a:custGeom>
              <a:avLst/>
              <a:gdLst>
                <a:gd name="T0" fmla="*/ 22 w 22"/>
                <a:gd name="T1" fmla="*/ 0 h 14"/>
                <a:gd name="T2" fmla="*/ 0 w 22"/>
                <a:gd name="T3" fmla="*/ 3 h 14"/>
                <a:gd name="T4" fmla="*/ 22 w 22"/>
                <a:gd name="T5" fmla="*/ 0 h 14"/>
              </a:gdLst>
              <a:ahLst/>
              <a:cxnLst>
                <a:cxn ang="0">
                  <a:pos x="T0" y="T1"/>
                </a:cxn>
                <a:cxn ang="0">
                  <a:pos x="T2" y="T3"/>
                </a:cxn>
                <a:cxn ang="0">
                  <a:pos x="T4" y="T5"/>
                </a:cxn>
              </a:cxnLst>
              <a:rect l="0" t="0" r="r" b="b"/>
              <a:pathLst>
                <a:path w="22" h="14">
                  <a:moveTo>
                    <a:pt x="22" y="0"/>
                  </a:moveTo>
                  <a:cubicBezTo>
                    <a:pt x="13" y="10"/>
                    <a:pt x="8" y="14"/>
                    <a:pt x="0" y="3"/>
                  </a:cubicBezTo>
                  <a:cubicBezTo>
                    <a:pt x="7" y="2"/>
                    <a:pt x="13" y="1"/>
                    <a:pt x="22" y="0"/>
                  </a:cubicBezTo>
                  <a:close/>
                </a:path>
              </a:pathLst>
            </a:custGeom>
            <a:solidFill>
              <a:srgbClr val="B17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 name="Freeform 105">
              <a:extLst>
                <a:ext uri="{FF2B5EF4-FFF2-40B4-BE49-F238E27FC236}">
                  <a16:creationId xmlns:a16="http://schemas.microsoft.com/office/drawing/2014/main" id="{E854BC38-B54B-9B0D-3728-3B438485552B}"/>
                </a:ext>
              </a:extLst>
            </p:cNvPr>
            <p:cNvSpPr/>
            <p:nvPr/>
          </p:nvSpPr>
          <p:spPr bwMode="auto">
            <a:xfrm>
              <a:off x="2384426" y="3865563"/>
              <a:ext cx="122238" cy="158750"/>
            </a:xfrm>
            <a:custGeom>
              <a:avLst/>
              <a:gdLst>
                <a:gd name="T0" fmla="*/ 4 w 20"/>
                <a:gd name="T1" fmla="*/ 11 h 26"/>
                <a:gd name="T2" fmla="*/ 3 w 20"/>
                <a:gd name="T3" fmla="*/ 3 h 26"/>
                <a:gd name="T4" fmla="*/ 11 w 20"/>
                <a:gd name="T5" fmla="*/ 5 h 26"/>
                <a:gd name="T6" fmla="*/ 20 w 20"/>
                <a:gd name="T7" fmla="*/ 11 h 26"/>
                <a:gd name="T8" fmla="*/ 4 w 20"/>
                <a:gd name="T9" fmla="*/ 11 h 26"/>
              </a:gdLst>
              <a:ahLst/>
              <a:cxnLst>
                <a:cxn ang="0">
                  <a:pos x="T0" y="T1"/>
                </a:cxn>
                <a:cxn ang="0">
                  <a:pos x="T2" y="T3"/>
                </a:cxn>
                <a:cxn ang="0">
                  <a:pos x="T4" y="T5"/>
                </a:cxn>
                <a:cxn ang="0">
                  <a:pos x="T6" y="T7"/>
                </a:cxn>
                <a:cxn ang="0">
                  <a:pos x="T8" y="T9"/>
                </a:cxn>
              </a:cxnLst>
              <a:rect l="0" t="0" r="r" b="b"/>
              <a:pathLst>
                <a:path w="20" h="26">
                  <a:moveTo>
                    <a:pt x="4" y="11"/>
                  </a:moveTo>
                  <a:cubicBezTo>
                    <a:pt x="3" y="8"/>
                    <a:pt x="0" y="5"/>
                    <a:pt x="3" y="3"/>
                  </a:cubicBezTo>
                  <a:cubicBezTo>
                    <a:pt x="7" y="0"/>
                    <a:pt x="9" y="3"/>
                    <a:pt x="11" y="5"/>
                  </a:cubicBezTo>
                  <a:cubicBezTo>
                    <a:pt x="13" y="9"/>
                    <a:pt x="16" y="11"/>
                    <a:pt x="20" y="11"/>
                  </a:cubicBezTo>
                  <a:cubicBezTo>
                    <a:pt x="14" y="26"/>
                    <a:pt x="9" y="14"/>
                    <a:pt x="4" y="11"/>
                  </a:cubicBezTo>
                  <a:close/>
                </a:path>
              </a:pathLst>
            </a:custGeom>
            <a:solidFill>
              <a:srgbClr val="F2F3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 name="Freeform 106">
              <a:extLst>
                <a:ext uri="{FF2B5EF4-FFF2-40B4-BE49-F238E27FC236}">
                  <a16:creationId xmlns:a16="http://schemas.microsoft.com/office/drawing/2014/main" id="{FD2D2C06-E85D-E9B5-C27E-6B077D68B400}"/>
                </a:ext>
              </a:extLst>
            </p:cNvPr>
            <p:cNvSpPr/>
            <p:nvPr/>
          </p:nvSpPr>
          <p:spPr bwMode="auto">
            <a:xfrm>
              <a:off x="4102101" y="4227513"/>
              <a:ext cx="557213" cy="498475"/>
            </a:xfrm>
            <a:custGeom>
              <a:avLst/>
              <a:gdLst>
                <a:gd name="T0" fmla="*/ 87 w 91"/>
                <a:gd name="T1" fmla="*/ 36 h 81"/>
                <a:gd name="T2" fmla="*/ 91 w 91"/>
                <a:gd name="T3" fmla="*/ 48 h 81"/>
                <a:gd name="T4" fmla="*/ 79 w 91"/>
                <a:gd name="T5" fmla="*/ 58 h 81"/>
                <a:gd name="T6" fmla="*/ 41 w 91"/>
                <a:gd name="T7" fmla="*/ 76 h 81"/>
                <a:gd name="T8" fmla="*/ 23 w 91"/>
                <a:gd name="T9" fmla="*/ 77 h 81"/>
                <a:gd name="T10" fmla="*/ 19 w 91"/>
                <a:gd name="T11" fmla="*/ 72 h 81"/>
                <a:gd name="T12" fmla="*/ 11 w 91"/>
                <a:gd name="T13" fmla="*/ 49 h 81"/>
                <a:gd name="T14" fmla="*/ 3 w 91"/>
                <a:gd name="T15" fmla="*/ 24 h 81"/>
                <a:gd name="T16" fmla="*/ 22 w 91"/>
                <a:gd name="T17" fmla="*/ 1 h 81"/>
                <a:gd name="T18" fmla="*/ 30 w 91"/>
                <a:gd name="T19" fmla="*/ 8 h 81"/>
                <a:gd name="T20" fmla="*/ 39 w 91"/>
                <a:gd name="T21" fmla="*/ 18 h 81"/>
                <a:gd name="T22" fmla="*/ 48 w 91"/>
                <a:gd name="T23" fmla="*/ 33 h 81"/>
                <a:gd name="T24" fmla="*/ 87 w 91"/>
                <a:gd name="T25"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81">
                  <a:moveTo>
                    <a:pt x="87" y="36"/>
                  </a:moveTo>
                  <a:cubicBezTo>
                    <a:pt x="88" y="40"/>
                    <a:pt x="89" y="44"/>
                    <a:pt x="91" y="48"/>
                  </a:cubicBezTo>
                  <a:cubicBezTo>
                    <a:pt x="89" y="53"/>
                    <a:pt x="85" y="58"/>
                    <a:pt x="79" y="58"/>
                  </a:cubicBezTo>
                  <a:cubicBezTo>
                    <a:pt x="64" y="60"/>
                    <a:pt x="52" y="66"/>
                    <a:pt x="41" y="76"/>
                  </a:cubicBezTo>
                  <a:cubicBezTo>
                    <a:pt x="36" y="81"/>
                    <a:pt x="29" y="81"/>
                    <a:pt x="23" y="77"/>
                  </a:cubicBezTo>
                  <a:cubicBezTo>
                    <a:pt x="22" y="75"/>
                    <a:pt x="20" y="74"/>
                    <a:pt x="19" y="72"/>
                  </a:cubicBezTo>
                  <a:cubicBezTo>
                    <a:pt x="13" y="65"/>
                    <a:pt x="2" y="60"/>
                    <a:pt x="11" y="49"/>
                  </a:cubicBezTo>
                  <a:cubicBezTo>
                    <a:pt x="23" y="39"/>
                    <a:pt x="21" y="33"/>
                    <a:pt x="3" y="24"/>
                  </a:cubicBezTo>
                  <a:cubicBezTo>
                    <a:pt x="0" y="9"/>
                    <a:pt x="7" y="0"/>
                    <a:pt x="22" y="1"/>
                  </a:cubicBezTo>
                  <a:cubicBezTo>
                    <a:pt x="25" y="3"/>
                    <a:pt x="28" y="6"/>
                    <a:pt x="30" y="8"/>
                  </a:cubicBezTo>
                  <a:cubicBezTo>
                    <a:pt x="34" y="18"/>
                    <a:pt x="34" y="18"/>
                    <a:pt x="39" y="18"/>
                  </a:cubicBezTo>
                  <a:cubicBezTo>
                    <a:pt x="54" y="15"/>
                    <a:pt x="54" y="15"/>
                    <a:pt x="48" y="33"/>
                  </a:cubicBezTo>
                  <a:cubicBezTo>
                    <a:pt x="63" y="21"/>
                    <a:pt x="78" y="10"/>
                    <a:pt x="87" y="36"/>
                  </a:cubicBezTo>
                  <a:close/>
                </a:path>
              </a:pathLst>
            </a:custGeom>
            <a:solidFill>
              <a:srgbClr val="EDBD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 name="Freeform 107">
              <a:extLst>
                <a:ext uri="{FF2B5EF4-FFF2-40B4-BE49-F238E27FC236}">
                  <a16:creationId xmlns:a16="http://schemas.microsoft.com/office/drawing/2014/main" id="{75614C54-319F-8E7A-5877-35059E01EAB0}"/>
                </a:ext>
              </a:extLst>
            </p:cNvPr>
            <p:cNvSpPr/>
            <p:nvPr/>
          </p:nvSpPr>
          <p:spPr bwMode="auto">
            <a:xfrm>
              <a:off x="3992563" y="4437063"/>
              <a:ext cx="225425" cy="233363"/>
            </a:xfrm>
            <a:custGeom>
              <a:avLst/>
              <a:gdLst>
                <a:gd name="T0" fmla="*/ 29 w 37"/>
                <a:gd name="T1" fmla="*/ 15 h 38"/>
                <a:gd name="T2" fmla="*/ 37 w 37"/>
                <a:gd name="T3" fmla="*/ 38 h 38"/>
                <a:gd name="T4" fmla="*/ 0 w 37"/>
                <a:gd name="T5" fmla="*/ 15 h 38"/>
                <a:gd name="T6" fmla="*/ 20 w 37"/>
                <a:gd name="T7" fmla="*/ 11 h 38"/>
                <a:gd name="T8" fmla="*/ 11 w 37"/>
                <a:gd name="T9" fmla="*/ 3 h 38"/>
                <a:gd name="T10" fmla="*/ 13 w 37"/>
                <a:gd name="T11" fmla="*/ 1 h 38"/>
                <a:gd name="T12" fmla="*/ 29 w 37"/>
                <a:gd name="T13" fmla="*/ 15 h 38"/>
              </a:gdLst>
              <a:ahLst/>
              <a:cxnLst>
                <a:cxn ang="0">
                  <a:pos x="T0" y="T1"/>
                </a:cxn>
                <a:cxn ang="0">
                  <a:pos x="T2" y="T3"/>
                </a:cxn>
                <a:cxn ang="0">
                  <a:pos x="T4" y="T5"/>
                </a:cxn>
                <a:cxn ang="0">
                  <a:pos x="T6" y="T7"/>
                </a:cxn>
                <a:cxn ang="0">
                  <a:pos x="T8" y="T9"/>
                </a:cxn>
                <a:cxn ang="0">
                  <a:pos x="T10" y="T11"/>
                </a:cxn>
                <a:cxn ang="0">
                  <a:pos x="T12" y="T13"/>
                </a:cxn>
              </a:cxnLst>
              <a:rect l="0" t="0" r="r" b="b"/>
              <a:pathLst>
                <a:path w="37" h="38">
                  <a:moveTo>
                    <a:pt x="29" y="15"/>
                  </a:moveTo>
                  <a:cubicBezTo>
                    <a:pt x="28" y="24"/>
                    <a:pt x="33" y="31"/>
                    <a:pt x="37" y="38"/>
                  </a:cubicBezTo>
                  <a:cubicBezTo>
                    <a:pt x="25" y="31"/>
                    <a:pt x="12" y="23"/>
                    <a:pt x="0" y="15"/>
                  </a:cubicBezTo>
                  <a:cubicBezTo>
                    <a:pt x="5" y="0"/>
                    <a:pt x="14" y="22"/>
                    <a:pt x="20" y="11"/>
                  </a:cubicBezTo>
                  <a:cubicBezTo>
                    <a:pt x="20" y="7"/>
                    <a:pt x="12" y="8"/>
                    <a:pt x="11" y="3"/>
                  </a:cubicBezTo>
                  <a:cubicBezTo>
                    <a:pt x="11" y="2"/>
                    <a:pt x="12" y="1"/>
                    <a:pt x="13" y="1"/>
                  </a:cubicBezTo>
                  <a:cubicBezTo>
                    <a:pt x="21" y="2"/>
                    <a:pt x="28" y="5"/>
                    <a:pt x="29" y="15"/>
                  </a:cubicBezTo>
                  <a:close/>
                </a:path>
              </a:pathLst>
            </a:custGeom>
            <a:solidFill>
              <a:srgbClr val="4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 name="Freeform 108">
              <a:extLst>
                <a:ext uri="{FF2B5EF4-FFF2-40B4-BE49-F238E27FC236}">
                  <a16:creationId xmlns:a16="http://schemas.microsoft.com/office/drawing/2014/main" id="{0DB572C6-0B9A-FC9E-7EB2-8E5473933DAA}"/>
                </a:ext>
              </a:extLst>
            </p:cNvPr>
            <p:cNvSpPr/>
            <p:nvPr/>
          </p:nvSpPr>
          <p:spPr bwMode="auto">
            <a:xfrm>
              <a:off x="4052888" y="4178300"/>
              <a:ext cx="184150" cy="215900"/>
            </a:xfrm>
            <a:custGeom>
              <a:avLst/>
              <a:gdLst>
                <a:gd name="T0" fmla="*/ 30 w 30"/>
                <a:gd name="T1" fmla="*/ 9 h 35"/>
                <a:gd name="T2" fmla="*/ 11 w 30"/>
                <a:gd name="T3" fmla="*/ 32 h 35"/>
                <a:gd name="T4" fmla="*/ 2 w 30"/>
                <a:gd name="T5" fmla="*/ 24 h 35"/>
                <a:gd name="T6" fmla="*/ 3 w 30"/>
                <a:gd name="T7" fmla="*/ 16 h 35"/>
                <a:gd name="T8" fmla="*/ 15 w 30"/>
                <a:gd name="T9" fmla="*/ 8 h 35"/>
                <a:gd name="T10" fmla="*/ 30 w 30"/>
                <a:gd name="T11" fmla="*/ 5 h 35"/>
                <a:gd name="T12" fmla="*/ 30 w 30"/>
                <a:gd name="T13" fmla="*/ 9 h 35"/>
              </a:gdLst>
              <a:ahLst/>
              <a:cxnLst>
                <a:cxn ang="0">
                  <a:pos x="T0" y="T1"/>
                </a:cxn>
                <a:cxn ang="0">
                  <a:pos x="T2" y="T3"/>
                </a:cxn>
                <a:cxn ang="0">
                  <a:pos x="T4" y="T5"/>
                </a:cxn>
                <a:cxn ang="0">
                  <a:pos x="T6" y="T7"/>
                </a:cxn>
                <a:cxn ang="0">
                  <a:pos x="T8" y="T9"/>
                </a:cxn>
                <a:cxn ang="0">
                  <a:pos x="T10" y="T11"/>
                </a:cxn>
                <a:cxn ang="0">
                  <a:pos x="T12" y="T13"/>
                </a:cxn>
              </a:cxnLst>
              <a:rect l="0" t="0" r="r" b="b"/>
              <a:pathLst>
                <a:path w="30" h="35">
                  <a:moveTo>
                    <a:pt x="30" y="9"/>
                  </a:moveTo>
                  <a:cubicBezTo>
                    <a:pt x="17" y="12"/>
                    <a:pt x="11" y="19"/>
                    <a:pt x="11" y="32"/>
                  </a:cubicBezTo>
                  <a:cubicBezTo>
                    <a:pt x="2" y="35"/>
                    <a:pt x="3" y="28"/>
                    <a:pt x="2" y="24"/>
                  </a:cubicBezTo>
                  <a:cubicBezTo>
                    <a:pt x="0" y="21"/>
                    <a:pt x="0" y="19"/>
                    <a:pt x="3" y="16"/>
                  </a:cubicBezTo>
                  <a:cubicBezTo>
                    <a:pt x="8" y="16"/>
                    <a:pt x="12" y="13"/>
                    <a:pt x="15" y="8"/>
                  </a:cubicBezTo>
                  <a:cubicBezTo>
                    <a:pt x="18" y="0"/>
                    <a:pt x="24" y="0"/>
                    <a:pt x="30" y="5"/>
                  </a:cubicBezTo>
                  <a:cubicBezTo>
                    <a:pt x="30" y="6"/>
                    <a:pt x="30" y="8"/>
                    <a:pt x="30" y="9"/>
                  </a:cubicBezTo>
                  <a:close/>
                </a:path>
              </a:pathLst>
            </a:custGeom>
            <a:solidFill>
              <a:srgbClr val="312B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 name="Freeform 109">
              <a:extLst>
                <a:ext uri="{FF2B5EF4-FFF2-40B4-BE49-F238E27FC236}">
                  <a16:creationId xmlns:a16="http://schemas.microsoft.com/office/drawing/2014/main" id="{FC0E301B-C6B6-EC65-79D1-AC052E2A9F72}"/>
                </a:ext>
              </a:extLst>
            </p:cNvPr>
            <p:cNvSpPr/>
            <p:nvPr/>
          </p:nvSpPr>
          <p:spPr bwMode="auto">
            <a:xfrm>
              <a:off x="3937001" y="4252913"/>
              <a:ext cx="134938" cy="115888"/>
            </a:xfrm>
            <a:custGeom>
              <a:avLst/>
              <a:gdLst>
                <a:gd name="T0" fmla="*/ 22 w 22"/>
                <a:gd name="T1" fmla="*/ 4 h 19"/>
                <a:gd name="T2" fmla="*/ 21 w 22"/>
                <a:gd name="T3" fmla="*/ 12 h 19"/>
                <a:gd name="T4" fmla="*/ 0 w 22"/>
                <a:gd name="T5" fmla="*/ 0 h 19"/>
                <a:gd name="T6" fmla="*/ 22 w 22"/>
                <a:gd name="T7" fmla="*/ 4 h 19"/>
              </a:gdLst>
              <a:ahLst/>
              <a:cxnLst>
                <a:cxn ang="0">
                  <a:pos x="T0" y="T1"/>
                </a:cxn>
                <a:cxn ang="0">
                  <a:pos x="T2" y="T3"/>
                </a:cxn>
                <a:cxn ang="0">
                  <a:pos x="T4" y="T5"/>
                </a:cxn>
                <a:cxn ang="0">
                  <a:pos x="T6" y="T7"/>
                </a:cxn>
              </a:cxnLst>
              <a:rect l="0" t="0" r="r" b="b"/>
              <a:pathLst>
                <a:path w="22" h="19">
                  <a:moveTo>
                    <a:pt x="22" y="4"/>
                  </a:moveTo>
                  <a:cubicBezTo>
                    <a:pt x="21" y="7"/>
                    <a:pt x="21" y="9"/>
                    <a:pt x="21" y="12"/>
                  </a:cubicBezTo>
                  <a:cubicBezTo>
                    <a:pt x="11" y="19"/>
                    <a:pt x="5" y="16"/>
                    <a:pt x="0" y="0"/>
                  </a:cubicBezTo>
                  <a:cubicBezTo>
                    <a:pt x="9" y="7"/>
                    <a:pt x="15" y="7"/>
                    <a:pt x="22" y="4"/>
                  </a:cubicBezTo>
                  <a:close/>
                </a:path>
              </a:pathLst>
            </a:custGeom>
            <a:solidFill>
              <a:srgbClr val="A093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 name="Freeform 110">
              <a:extLst>
                <a:ext uri="{FF2B5EF4-FFF2-40B4-BE49-F238E27FC236}">
                  <a16:creationId xmlns:a16="http://schemas.microsoft.com/office/drawing/2014/main" id="{F10CE823-8699-4CD0-6086-E39930039338}"/>
                </a:ext>
              </a:extLst>
            </p:cNvPr>
            <p:cNvSpPr/>
            <p:nvPr/>
          </p:nvSpPr>
          <p:spPr bwMode="auto">
            <a:xfrm>
              <a:off x="4151313" y="4805363"/>
              <a:ext cx="207963" cy="160338"/>
            </a:xfrm>
            <a:custGeom>
              <a:avLst/>
              <a:gdLst>
                <a:gd name="T0" fmla="*/ 34 w 34"/>
                <a:gd name="T1" fmla="*/ 26 h 26"/>
                <a:gd name="T2" fmla="*/ 3 w 34"/>
                <a:gd name="T3" fmla="*/ 10 h 26"/>
                <a:gd name="T4" fmla="*/ 0 w 34"/>
                <a:gd name="T5" fmla="*/ 3 h 26"/>
                <a:gd name="T6" fmla="*/ 4 w 34"/>
                <a:gd name="T7" fmla="*/ 2 h 26"/>
                <a:gd name="T8" fmla="*/ 34 w 34"/>
                <a:gd name="T9" fmla="*/ 26 h 26"/>
              </a:gdLst>
              <a:ahLst/>
              <a:cxnLst>
                <a:cxn ang="0">
                  <a:pos x="T0" y="T1"/>
                </a:cxn>
                <a:cxn ang="0">
                  <a:pos x="T2" y="T3"/>
                </a:cxn>
                <a:cxn ang="0">
                  <a:pos x="T4" y="T5"/>
                </a:cxn>
                <a:cxn ang="0">
                  <a:pos x="T6" y="T7"/>
                </a:cxn>
                <a:cxn ang="0">
                  <a:pos x="T8" y="T9"/>
                </a:cxn>
              </a:cxnLst>
              <a:rect l="0" t="0" r="r" b="b"/>
              <a:pathLst>
                <a:path w="34" h="26">
                  <a:moveTo>
                    <a:pt x="34" y="26"/>
                  </a:moveTo>
                  <a:cubicBezTo>
                    <a:pt x="22" y="24"/>
                    <a:pt x="13" y="17"/>
                    <a:pt x="3" y="10"/>
                  </a:cubicBezTo>
                  <a:cubicBezTo>
                    <a:pt x="2" y="8"/>
                    <a:pt x="0" y="5"/>
                    <a:pt x="0" y="3"/>
                  </a:cubicBezTo>
                  <a:cubicBezTo>
                    <a:pt x="0" y="0"/>
                    <a:pt x="3" y="1"/>
                    <a:pt x="4" y="2"/>
                  </a:cubicBezTo>
                  <a:cubicBezTo>
                    <a:pt x="12" y="13"/>
                    <a:pt x="27" y="15"/>
                    <a:pt x="34" y="26"/>
                  </a:cubicBezTo>
                  <a:close/>
                </a:path>
              </a:pathLst>
            </a:custGeom>
            <a:solidFill>
              <a:srgbClr val="E1B4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 name="Freeform 111">
              <a:extLst>
                <a:ext uri="{FF2B5EF4-FFF2-40B4-BE49-F238E27FC236}">
                  <a16:creationId xmlns:a16="http://schemas.microsoft.com/office/drawing/2014/main" id="{F83E0BE4-F7F9-885F-B42B-3B3A06FDE561}"/>
                </a:ext>
              </a:extLst>
            </p:cNvPr>
            <p:cNvSpPr/>
            <p:nvPr/>
          </p:nvSpPr>
          <p:spPr bwMode="auto">
            <a:xfrm>
              <a:off x="2439988" y="4794250"/>
              <a:ext cx="158750" cy="368300"/>
            </a:xfrm>
            <a:custGeom>
              <a:avLst/>
              <a:gdLst>
                <a:gd name="T0" fmla="*/ 24 w 26"/>
                <a:gd name="T1" fmla="*/ 25 h 60"/>
                <a:gd name="T2" fmla="*/ 10 w 26"/>
                <a:gd name="T3" fmla="*/ 60 h 60"/>
                <a:gd name="T4" fmla="*/ 11 w 26"/>
                <a:gd name="T5" fmla="*/ 43 h 60"/>
                <a:gd name="T6" fmla="*/ 7 w 26"/>
                <a:gd name="T7" fmla="*/ 20 h 60"/>
                <a:gd name="T8" fmla="*/ 24 w 26"/>
                <a:gd name="T9" fmla="*/ 0 h 60"/>
                <a:gd name="T10" fmla="*/ 26 w 26"/>
                <a:gd name="T11" fmla="*/ 20 h 60"/>
                <a:gd name="T12" fmla="*/ 24 w 26"/>
                <a:gd name="T13" fmla="*/ 25 h 60"/>
              </a:gdLst>
              <a:ahLst/>
              <a:cxnLst>
                <a:cxn ang="0">
                  <a:pos x="T0" y="T1"/>
                </a:cxn>
                <a:cxn ang="0">
                  <a:pos x="T2" y="T3"/>
                </a:cxn>
                <a:cxn ang="0">
                  <a:pos x="T4" y="T5"/>
                </a:cxn>
                <a:cxn ang="0">
                  <a:pos x="T6" y="T7"/>
                </a:cxn>
                <a:cxn ang="0">
                  <a:pos x="T8" y="T9"/>
                </a:cxn>
                <a:cxn ang="0">
                  <a:pos x="T10" y="T11"/>
                </a:cxn>
                <a:cxn ang="0">
                  <a:pos x="T12" y="T13"/>
                </a:cxn>
              </a:cxnLst>
              <a:rect l="0" t="0" r="r" b="b"/>
              <a:pathLst>
                <a:path w="26" h="60">
                  <a:moveTo>
                    <a:pt x="24" y="25"/>
                  </a:moveTo>
                  <a:cubicBezTo>
                    <a:pt x="20" y="37"/>
                    <a:pt x="18" y="50"/>
                    <a:pt x="10" y="60"/>
                  </a:cubicBezTo>
                  <a:cubicBezTo>
                    <a:pt x="0" y="54"/>
                    <a:pt x="13" y="49"/>
                    <a:pt x="11" y="43"/>
                  </a:cubicBezTo>
                  <a:cubicBezTo>
                    <a:pt x="9" y="35"/>
                    <a:pt x="12" y="27"/>
                    <a:pt x="7" y="20"/>
                  </a:cubicBezTo>
                  <a:cubicBezTo>
                    <a:pt x="11" y="13"/>
                    <a:pt x="22" y="17"/>
                    <a:pt x="24" y="0"/>
                  </a:cubicBezTo>
                  <a:cubicBezTo>
                    <a:pt x="25" y="12"/>
                    <a:pt x="26" y="16"/>
                    <a:pt x="26" y="20"/>
                  </a:cubicBezTo>
                  <a:cubicBezTo>
                    <a:pt x="26" y="22"/>
                    <a:pt x="25" y="23"/>
                    <a:pt x="24" y="25"/>
                  </a:cubicBezTo>
                  <a:close/>
                </a:path>
              </a:pathLst>
            </a:custGeom>
            <a:solidFill>
              <a:srgbClr val="B47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 name="Freeform 112">
              <a:extLst>
                <a:ext uri="{FF2B5EF4-FFF2-40B4-BE49-F238E27FC236}">
                  <a16:creationId xmlns:a16="http://schemas.microsoft.com/office/drawing/2014/main" id="{16A2E269-CD0A-673F-937E-CC9DF90AD7FC}"/>
                </a:ext>
              </a:extLst>
            </p:cNvPr>
            <p:cNvSpPr/>
            <p:nvPr/>
          </p:nvSpPr>
          <p:spPr bwMode="auto">
            <a:xfrm>
              <a:off x="2549526" y="4916488"/>
              <a:ext cx="158750" cy="466725"/>
            </a:xfrm>
            <a:custGeom>
              <a:avLst/>
              <a:gdLst>
                <a:gd name="T0" fmla="*/ 6 w 26"/>
                <a:gd name="T1" fmla="*/ 5 h 76"/>
                <a:gd name="T2" fmla="*/ 8 w 26"/>
                <a:gd name="T3" fmla="*/ 0 h 76"/>
                <a:gd name="T4" fmla="*/ 16 w 26"/>
                <a:gd name="T5" fmla="*/ 0 h 76"/>
                <a:gd name="T6" fmla="*/ 26 w 26"/>
                <a:gd name="T7" fmla="*/ 0 h 76"/>
                <a:gd name="T8" fmla="*/ 12 w 26"/>
                <a:gd name="T9" fmla="*/ 60 h 76"/>
                <a:gd name="T10" fmla="*/ 0 w 26"/>
                <a:gd name="T11" fmla="*/ 76 h 76"/>
                <a:gd name="T12" fmla="*/ 19 w 26"/>
                <a:gd name="T13" fmla="*/ 19 h 76"/>
                <a:gd name="T14" fmla="*/ 6 w 26"/>
                <a:gd name="T15" fmla="*/ 5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76">
                  <a:moveTo>
                    <a:pt x="6" y="5"/>
                  </a:moveTo>
                  <a:cubicBezTo>
                    <a:pt x="7" y="3"/>
                    <a:pt x="7" y="2"/>
                    <a:pt x="8" y="0"/>
                  </a:cubicBezTo>
                  <a:cubicBezTo>
                    <a:pt x="11" y="0"/>
                    <a:pt x="14" y="0"/>
                    <a:pt x="16" y="0"/>
                  </a:cubicBezTo>
                  <a:cubicBezTo>
                    <a:pt x="19" y="0"/>
                    <a:pt x="22" y="0"/>
                    <a:pt x="26" y="0"/>
                  </a:cubicBezTo>
                  <a:cubicBezTo>
                    <a:pt x="23" y="21"/>
                    <a:pt x="22" y="42"/>
                    <a:pt x="12" y="60"/>
                  </a:cubicBezTo>
                  <a:cubicBezTo>
                    <a:pt x="9" y="66"/>
                    <a:pt x="9" y="75"/>
                    <a:pt x="0" y="76"/>
                  </a:cubicBezTo>
                  <a:cubicBezTo>
                    <a:pt x="8" y="58"/>
                    <a:pt x="14" y="39"/>
                    <a:pt x="19" y="19"/>
                  </a:cubicBezTo>
                  <a:cubicBezTo>
                    <a:pt x="23" y="6"/>
                    <a:pt x="18" y="2"/>
                    <a:pt x="6" y="5"/>
                  </a:cubicBezTo>
                  <a:close/>
                </a:path>
              </a:pathLst>
            </a:custGeom>
            <a:solidFill>
              <a:srgbClr val="979A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 name="Freeform 113">
              <a:extLst>
                <a:ext uri="{FF2B5EF4-FFF2-40B4-BE49-F238E27FC236}">
                  <a16:creationId xmlns:a16="http://schemas.microsoft.com/office/drawing/2014/main" id="{85E58EB1-4E8F-A71C-931B-3B4DBDA73809}"/>
                </a:ext>
              </a:extLst>
            </p:cNvPr>
            <p:cNvSpPr/>
            <p:nvPr/>
          </p:nvSpPr>
          <p:spPr bwMode="auto">
            <a:xfrm>
              <a:off x="2286001" y="4873625"/>
              <a:ext cx="98425" cy="171450"/>
            </a:xfrm>
            <a:custGeom>
              <a:avLst/>
              <a:gdLst>
                <a:gd name="T0" fmla="*/ 7 w 16"/>
                <a:gd name="T1" fmla="*/ 28 h 28"/>
                <a:gd name="T2" fmla="*/ 9 w 16"/>
                <a:gd name="T3" fmla="*/ 0 h 28"/>
                <a:gd name="T4" fmla="*/ 7 w 16"/>
                <a:gd name="T5" fmla="*/ 28 h 28"/>
              </a:gdLst>
              <a:ahLst/>
              <a:cxnLst>
                <a:cxn ang="0">
                  <a:pos x="T0" y="T1"/>
                </a:cxn>
                <a:cxn ang="0">
                  <a:pos x="T2" y="T3"/>
                </a:cxn>
                <a:cxn ang="0">
                  <a:pos x="T4" y="T5"/>
                </a:cxn>
              </a:cxnLst>
              <a:rect l="0" t="0" r="r" b="b"/>
              <a:pathLst>
                <a:path w="16" h="28">
                  <a:moveTo>
                    <a:pt x="7" y="28"/>
                  </a:moveTo>
                  <a:cubicBezTo>
                    <a:pt x="4" y="18"/>
                    <a:pt x="0" y="9"/>
                    <a:pt x="9" y="0"/>
                  </a:cubicBezTo>
                  <a:cubicBezTo>
                    <a:pt x="16" y="10"/>
                    <a:pt x="6" y="18"/>
                    <a:pt x="7" y="28"/>
                  </a:cubicBezTo>
                  <a:close/>
                </a:path>
              </a:pathLst>
            </a:custGeom>
            <a:solidFill>
              <a:srgbClr val="DEB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 name="Freeform 114">
              <a:extLst>
                <a:ext uri="{FF2B5EF4-FFF2-40B4-BE49-F238E27FC236}">
                  <a16:creationId xmlns:a16="http://schemas.microsoft.com/office/drawing/2014/main" id="{691A478A-0A8A-09D5-F563-031E39CDAE99}"/>
                </a:ext>
              </a:extLst>
            </p:cNvPr>
            <p:cNvSpPr/>
            <p:nvPr/>
          </p:nvSpPr>
          <p:spPr bwMode="auto">
            <a:xfrm>
              <a:off x="4243388" y="4522788"/>
              <a:ext cx="439738" cy="374650"/>
            </a:xfrm>
            <a:custGeom>
              <a:avLst/>
              <a:gdLst>
                <a:gd name="T0" fmla="*/ 0 w 72"/>
                <a:gd name="T1" fmla="*/ 29 h 61"/>
                <a:gd name="T2" fmla="*/ 8 w 72"/>
                <a:gd name="T3" fmla="*/ 28 h 61"/>
                <a:gd name="T4" fmla="*/ 68 w 72"/>
                <a:gd name="T5" fmla="*/ 0 h 61"/>
                <a:gd name="T6" fmla="*/ 71 w 72"/>
                <a:gd name="T7" fmla="*/ 5 h 61"/>
                <a:gd name="T8" fmla="*/ 72 w 72"/>
                <a:gd name="T9" fmla="*/ 27 h 61"/>
                <a:gd name="T10" fmla="*/ 40 w 72"/>
                <a:gd name="T11" fmla="*/ 57 h 61"/>
                <a:gd name="T12" fmla="*/ 0 w 72"/>
                <a:gd name="T13" fmla="*/ 29 h 61"/>
              </a:gdLst>
              <a:ahLst/>
              <a:cxnLst>
                <a:cxn ang="0">
                  <a:pos x="T0" y="T1"/>
                </a:cxn>
                <a:cxn ang="0">
                  <a:pos x="T2" y="T3"/>
                </a:cxn>
                <a:cxn ang="0">
                  <a:pos x="T4" y="T5"/>
                </a:cxn>
                <a:cxn ang="0">
                  <a:pos x="T6" y="T7"/>
                </a:cxn>
                <a:cxn ang="0">
                  <a:pos x="T8" y="T9"/>
                </a:cxn>
                <a:cxn ang="0">
                  <a:pos x="T10" y="T11"/>
                </a:cxn>
                <a:cxn ang="0">
                  <a:pos x="T12" y="T13"/>
                </a:cxn>
              </a:cxnLst>
              <a:rect l="0" t="0" r="r" b="b"/>
              <a:pathLst>
                <a:path w="72" h="61">
                  <a:moveTo>
                    <a:pt x="0" y="29"/>
                  </a:moveTo>
                  <a:cubicBezTo>
                    <a:pt x="3" y="28"/>
                    <a:pt x="6" y="29"/>
                    <a:pt x="8" y="28"/>
                  </a:cubicBezTo>
                  <a:cubicBezTo>
                    <a:pt x="24" y="11"/>
                    <a:pt x="47" y="7"/>
                    <a:pt x="68" y="0"/>
                  </a:cubicBezTo>
                  <a:cubicBezTo>
                    <a:pt x="69" y="2"/>
                    <a:pt x="70" y="3"/>
                    <a:pt x="71" y="5"/>
                  </a:cubicBezTo>
                  <a:cubicBezTo>
                    <a:pt x="71" y="12"/>
                    <a:pt x="71" y="20"/>
                    <a:pt x="72" y="27"/>
                  </a:cubicBezTo>
                  <a:cubicBezTo>
                    <a:pt x="64" y="41"/>
                    <a:pt x="64" y="61"/>
                    <a:pt x="40" y="57"/>
                  </a:cubicBezTo>
                  <a:cubicBezTo>
                    <a:pt x="26" y="48"/>
                    <a:pt x="9" y="45"/>
                    <a:pt x="0" y="29"/>
                  </a:cubicBezTo>
                  <a:close/>
                </a:path>
              </a:pathLst>
            </a:custGeom>
            <a:solidFill>
              <a:srgbClr val="EF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 name="Freeform 115">
              <a:extLst>
                <a:ext uri="{FF2B5EF4-FFF2-40B4-BE49-F238E27FC236}">
                  <a16:creationId xmlns:a16="http://schemas.microsoft.com/office/drawing/2014/main" id="{E4EF912C-A761-C34B-F9DD-C5472ADC77B1}"/>
                </a:ext>
              </a:extLst>
            </p:cNvPr>
            <p:cNvSpPr/>
            <p:nvPr/>
          </p:nvSpPr>
          <p:spPr bwMode="auto">
            <a:xfrm>
              <a:off x="6145213" y="4449763"/>
              <a:ext cx="549275" cy="466725"/>
            </a:xfrm>
            <a:custGeom>
              <a:avLst/>
              <a:gdLst>
                <a:gd name="T0" fmla="*/ 43 w 90"/>
                <a:gd name="T1" fmla="*/ 76 h 76"/>
                <a:gd name="T2" fmla="*/ 16 w 90"/>
                <a:gd name="T3" fmla="*/ 61 h 76"/>
                <a:gd name="T4" fmla="*/ 4 w 90"/>
                <a:gd name="T5" fmla="*/ 25 h 76"/>
                <a:gd name="T6" fmla="*/ 5 w 90"/>
                <a:gd name="T7" fmla="*/ 20 h 76"/>
                <a:gd name="T8" fmla="*/ 67 w 90"/>
                <a:gd name="T9" fmla="*/ 5 h 76"/>
                <a:gd name="T10" fmla="*/ 77 w 90"/>
                <a:gd name="T11" fmla="*/ 0 h 76"/>
                <a:gd name="T12" fmla="*/ 86 w 90"/>
                <a:gd name="T13" fmla="*/ 25 h 76"/>
                <a:gd name="T14" fmla="*/ 80 w 90"/>
                <a:gd name="T15" fmla="*/ 46 h 76"/>
                <a:gd name="T16" fmla="*/ 43 w 90"/>
                <a:gd name="T1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76">
                  <a:moveTo>
                    <a:pt x="43" y="76"/>
                  </a:moveTo>
                  <a:cubicBezTo>
                    <a:pt x="32" y="74"/>
                    <a:pt x="25" y="67"/>
                    <a:pt x="16" y="61"/>
                  </a:cubicBezTo>
                  <a:cubicBezTo>
                    <a:pt x="10" y="50"/>
                    <a:pt x="0" y="40"/>
                    <a:pt x="4" y="25"/>
                  </a:cubicBezTo>
                  <a:cubicBezTo>
                    <a:pt x="4" y="24"/>
                    <a:pt x="4" y="22"/>
                    <a:pt x="5" y="20"/>
                  </a:cubicBezTo>
                  <a:cubicBezTo>
                    <a:pt x="24" y="12"/>
                    <a:pt x="45" y="7"/>
                    <a:pt x="67" y="5"/>
                  </a:cubicBezTo>
                  <a:cubicBezTo>
                    <a:pt x="71" y="4"/>
                    <a:pt x="74" y="3"/>
                    <a:pt x="77" y="0"/>
                  </a:cubicBezTo>
                  <a:cubicBezTo>
                    <a:pt x="88" y="5"/>
                    <a:pt x="90" y="14"/>
                    <a:pt x="86" y="25"/>
                  </a:cubicBezTo>
                  <a:cubicBezTo>
                    <a:pt x="84" y="32"/>
                    <a:pt x="82" y="39"/>
                    <a:pt x="80" y="46"/>
                  </a:cubicBezTo>
                  <a:cubicBezTo>
                    <a:pt x="74" y="63"/>
                    <a:pt x="63" y="76"/>
                    <a:pt x="43" y="76"/>
                  </a:cubicBezTo>
                  <a:close/>
                </a:path>
              </a:pathLst>
            </a:custGeom>
            <a:solidFill>
              <a:srgbClr val="EBC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 name="Freeform 116">
              <a:extLst>
                <a:ext uri="{FF2B5EF4-FFF2-40B4-BE49-F238E27FC236}">
                  <a16:creationId xmlns:a16="http://schemas.microsoft.com/office/drawing/2014/main" id="{B97E54B8-B101-A1F9-12BD-F0EB96981E6B}"/>
                </a:ext>
              </a:extLst>
            </p:cNvPr>
            <p:cNvSpPr/>
            <p:nvPr/>
          </p:nvSpPr>
          <p:spPr bwMode="auto">
            <a:xfrm>
              <a:off x="6615113" y="4424363"/>
              <a:ext cx="92075" cy="177800"/>
            </a:xfrm>
            <a:custGeom>
              <a:avLst/>
              <a:gdLst>
                <a:gd name="T0" fmla="*/ 9 w 15"/>
                <a:gd name="T1" fmla="*/ 29 h 29"/>
                <a:gd name="T2" fmla="*/ 0 w 15"/>
                <a:gd name="T3" fmla="*/ 4 h 29"/>
                <a:gd name="T4" fmla="*/ 9 w 15"/>
                <a:gd name="T5" fmla="*/ 1 h 29"/>
                <a:gd name="T6" fmla="*/ 15 w 15"/>
                <a:gd name="T7" fmla="*/ 22 h 29"/>
                <a:gd name="T8" fmla="*/ 9 w 15"/>
                <a:gd name="T9" fmla="*/ 29 h 29"/>
              </a:gdLst>
              <a:ahLst/>
              <a:cxnLst>
                <a:cxn ang="0">
                  <a:pos x="T0" y="T1"/>
                </a:cxn>
                <a:cxn ang="0">
                  <a:pos x="T2" y="T3"/>
                </a:cxn>
                <a:cxn ang="0">
                  <a:pos x="T4" y="T5"/>
                </a:cxn>
                <a:cxn ang="0">
                  <a:pos x="T6" y="T7"/>
                </a:cxn>
                <a:cxn ang="0">
                  <a:pos x="T8" y="T9"/>
                </a:cxn>
              </a:cxnLst>
              <a:rect l="0" t="0" r="r" b="b"/>
              <a:pathLst>
                <a:path w="15" h="28">
                  <a:moveTo>
                    <a:pt x="9" y="29"/>
                  </a:moveTo>
                  <a:cubicBezTo>
                    <a:pt x="6" y="20"/>
                    <a:pt x="7" y="10"/>
                    <a:pt x="0" y="4"/>
                  </a:cubicBezTo>
                  <a:cubicBezTo>
                    <a:pt x="2" y="1"/>
                    <a:pt x="5" y="0"/>
                    <a:pt x="9" y="1"/>
                  </a:cubicBezTo>
                  <a:cubicBezTo>
                    <a:pt x="11" y="8"/>
                    <a:pt x="13" y="15"/>
                    <a:pt x="15" y="22"/>
                  </a:cubicBezTo>
                  <a:cubicBezTo>
                    <a:pt x="15" y="26"/>
                    <a:pt x="13" y="28"/>
                    <a:pt x="9" y="29"/>
                  </a:cubicBezTo>
                  <a:close/>
                </a:path>
              </a:pathLst>
            </a:custGeom>
            <a:solidFill>
              <a:srgbClr val="A17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 name="Freeform 117">
              <a:extLst>
                <a:ext uri="{FF2B5EF4-FFF2-40B4-BE49-F238E27FC236}">
                  <a16:creationId xmlns:a16="http://schemas.microsoft.com/office/drawing/2014/main" id="{31356D66-5F8D-D023-BCA0-CCA02ED88A43}"/>
                </a:ext>
              </a:extLst>
            </p:cNvPr>
            <p:cNvSpPr/>
            <p:nvPr/>
          </p:nvSpPr>
          <p:spPr bwMode="auto">
            <a:xfrm>
              <a:off x="6132513" y="4602163"/>
              <a:ext cx="109538" cy="222250"/>
            </a:xfrm>
            <a:custGeom>
              <a:avLst/>
              <a:gdLst>
                <a:gd name="T0" fmla="*/ 6 w 18"/>
                <a:gd name="T1" fmla="*/ 0 h 36"/>
                <a:gd name="T2" fmla="*/ 18 w 18"/>
                <a:gd name="T3" fmla="*/ 36 h 36"/>
                <a:gd name="T4" fmla="*/ 2 w 18"/>
                <a:gd name="T5" fmla="*/ 15 h 36"/>
                <a:gd name="T6" fmla="*/ 6 w 18"/>
                <a:gd name="T7" fmla="*/ 0 h 36"/>
              </a:gdLst>
              <a:ahLst/>
              <a:cxnLst>
                <a:cxn ang="0">
                  <a:pos x="T0" y="T1"/>
                </a:cxn>
                <a:cxn ang="0">
                  <a:pos x="T2" y="T3"/>
                </a:cxn>
                <a:cxn ang="0">
                  <a:pos x="T4" y="T5"/>
                </a:cxn>
                <a:cxn ang="0">
                  <a:pos x="T6" y="T7"/>
                </a:cxn>
              </a:cxnLst>
              <a:rect l="0" t="0" r="r" b="b"/>
              <a:pathLst>
                <a:path w="18" h="36">
                  <a:moveTo>
                    <a:pt x="6" y="0"/>
                  </a:moveTo>
                  <a:cubicBezTo>
                    <a:pt x="10" y="12"/>
                    <a:pt x="14" y="24"/>
                    <a:pt x="18" y="36"/>
                  </a:cubicBezTo>
                  <a:cubicBezTo>
                    <a:pt x="11" y="30"/>
                    <a:pt x="6" y="24"/>
                    <a:pt x="2" y="15"/>
                  </a:cubicBezTo>
                  <a:cubicBezTo>
                    <a:pt x="3" y="10"/>
                    <a:pt x="0" y="4"/>
                    <a:pt x="6" y="0"/>
                  </a:cubicBezTo>
                  <a:close/>
                </a:path>
              </a:pathLst>
            </a:custGeom>
            <a:solidFill>
              <a:srgbClr val="BC8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 name="Freeform 118">
              <a:extLst>
                <a:ext uri="{FF2B5EF4-FFF2-40B4-BE49-F238E27FC236}">
                  <a16:creationId xmlns:a16="http://schemas.microsoft.com/office/drawing/2014/main" id="{19525782-19BE-C398-E0B2-448ABA7901AB}"/>
                </a:ext>
              </a:extLst>
            </p:cNvPr>
            <p:cNvSpPr/>
            <p:nvPr/>
          </p:nvSpPr>
          <p:spPr bwMode="auto">
            <a:xfrm>
              <a:off x="7856538" y="4991100"/>
              <a:ext cx="79375" cy="207963"/>
            </a:xfrm>
            <a:custGeom>
              <a:avLst/>
              <a:gdLst>
                <a:gd name="T0" fmla="*/ 0 w 13"/>
                <a:gd name="T1" fmla="*/ 8 h 34"/>
                <a:gd name="T2" fmla="*/ 13 w 13"/>
                <a:gd name="T3" fmla="*/ 0 h 34"/>
                <a:gd name="T4" fmla="*/ 6 w 13"/>
                <a:gd name="T5" fmla="*/ 34 h 34"/>
                <a:gd name="T6" fmla="*/ 0 w 13"/>
                <a:gd name="T7" fmla="*/ 8 h 34"/>
              </a:gdLst>
              <a:ahLst/>
              <a:cxnLst>
                <a:cxn ang="0">
                  <a:pos x="T0" y="T1"/>
                </a:cxn>
                <a:cxn ang="0">
                  <a:pos x="T2" y="T3"/>
                </a:cxn>
                <a:cxn ang="0">
                  <a:pos x="T4" y="T5"/>
                </a:cxn>
                <a:cxn ang="0">
                  <a:pos x="T6" y="T7"/>
                </a:cxn>
              </a:cxnLst>
              <a:rect l="0" t="0" r="r" b="b"/>
              <a:pathLst>
                <a:path w="13" h="34">
                  <a:moveTo>
                    <a:pt x="0" y="8"/>
                  </a:moveTo>
                  <a:cubicBezTo>
                    <a:pt x="3" y="3"/>
                    <a:pt x="7" y="0"/>
                    <a:pt x="13" y="0"/>
                  </a:cubicBezTo>
                  <a:cubicBezTo>
                    <a:pt x="6" y="10"/>
                    <a:pt x="11" y="23"/>
                    <a:pt x="6" y="34"/>
                  </a:cubicBezTo>
                  <a:cubicBezTo>
                    <a:pt x="0" y="26"/>
                    <a:pt x="8" y="15"/>
                    <a:pt x="0" y="8"/>
                  </a:cubicBezTo>
                  <a:close/>
                </a:path>
              </a:pathLst>
            </a:custGeom>
            <a:solidFill>
              <a:srgbClr val="DD9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 name="Freeform 119">
              <a:extLst>
                <a:ext uri="{FF2B5EF4-FFF2-40B4-BE49-F238E27FC236}">
                  <a16:creationId xmlns:a16="http://schemas.microsoft.com/office/drawing/2014/main" id="{5AA82076-9AE1-74A4-8C1E-B82D28A991C6}"/>
                </a:ext>
              </a:extLst>
            </p:cNvPr>
            <p:cNvSpPr/>
            <p:nvPr/>
          </p:nvSpPr>
          <p:spPr bwMode="auto">
            <a:xfrm>
              <a:off x="8388351" y="5045075"/>
              <a:ext cx="111125" cy="123825"/>
            </a:xfrm>
            <a:custGeom>
              <a:avLst/>
              <a:gdLst>
                <a:gd name="T0" fmla="*/ 0 w 18"/>
                <a:gd name="T1" fmla="*/ 0 h 20"/>
                <a:gd name="T2" fmla="*/ 18 w 18"/>
                <a:gd name="T3" fmla="*/ 3 h 20"/>
                <a:gd name="T4" fmla="*/ 12 w 18"/>
                <a:gd name="T5" fmla="*/ 20 h 20"/>
                <a:gd name="T6" fmla="*/ 0 w 18"/>
                <a:gd name="T7" fmla="*/ 0 h 20"/>
              </a:gdLst>
              <a:ahLst/>
              <a:cxnLst>
                <a:cxn ang="0">
                  <a:pos x="T0" y="T1"/>
                </a:cxn>
                <a:cxn ang="0">
                  <a:pos x="T2" y="T3"/>
                </a:cxn>
                <a:cxn ang="0">
                  <a:pos x="T4" y="T5"/>
                </a:cxn>
                <a:cxn ang="0">
                  <a:pos x="T6" y="T7"/>
                </a:cxn>
              </a:cxnLst>
              <a:rect l="0" t="0" r="r" b="b"/>
              <a:pathLst>
                <a:path w="18" h="20">
                  <a:moveTo>
                    <a:pt x="0" y="0"/>
                  </a:moveTo>
                  <a:cubicBezTo>
                    <a:pt x="6" y="1"/>
                    <a:pt x="12" y="2"/>
                    <a:pt x="18" y="3"/>
                  </a:cubicBezTo>
                  <a:cubicBezTo>
                    <a:pt x="16" y="8"/>
                    <a:pt x="15" y="13"/>
                    <a:pt x="12" y="20"/>
                  </a:cubicBezTo>
                  <a:cubicBezTo>
                    <a:pt x="7" y="12"/>
                    <a:pt x="4" y="6"/>
                    <a:pt x="0" y="0"/>
                  </a:cubicBezTo>
                  <a:close/>
                </a:path>
              </a:pathLst>
            </a:custGeom>
            <a:solidFill>
              <a:srgbClr val="DDC4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 name="Freeform 120">
              <a:extLst>
                <a:ext uri="{FF2B5EF4-FFF2-40B4-BE49-F238E27FC236}">
                  <a16:creationId xmlns:a16="http://schemas.microsoft.com/office/drawing/2014/main" id="{259E9F42-F87E-80FB-73DD-2630661B0694}"/>
                </a:ext>
              </a:extLst>
            </p:cNvPr>
            <p:cNvSpPr/>
            <p:nvPr/>
          </p:nvSpPr>
          <p:spPr bwMode="auto">
            <a:xfrm>
              <a:off x="10229851" y="4799013"/>
              <a:ext cx="195263" cy="222250"/>
            </a:xfrm>
            <a:custGeom>
              <a:avLst/>
              <a:gdLst>
                <a:gd name="T0" fmla="*/ 0 w 32"/>
                <a:gd name="T1" fmla="*/ 24 h 36"/>
                <a:gd name="T2" fmla="*/ 1 w 32"/>
                <a:gd name="T3" fmla="*/ 16 h 36"/>
                <a:gd name="T4" fmla="*/ 32 w 32"/>
                <a:gd name="T5" fmla="*/ 11 h 36"/>
                <a:gd name="T6" fmla="*/ 4 w 32"/>
                <a:gd name="T7" fmla="*/ 36 h 36"/>
                <a:gd name="T8" fmla="*/ 0 w 32"/>
                <a:gd name="T9" fmla="*/ 24 h 36"/>
              </a:gdLst>
              <a:ahLst/>
              <a:cxnLst>
                <a:cxn ang="0">
                  <a:pos x="T0" y="T1"/>
                </a:cxn>
                <a:cxn ang="0">
                  <a:pos x="T2" y="T3"/>
                </a:cxn>
                <a:cxn ang="0">
                  <a:pos x="T4" y="T5"/>
                </a:cxn>
                <a:cxn ang="0">
                  <a:pos x="T6" y="T7"/>
                </a:cxn>
                <a:cxn ang="0">
                  <a:pos x="T8" y="T9"/>
                </a:cxn>
              </a:cxnLst>
              <a:rect l="0" t="0" r="r" b="b"/>
              <a:pathLst>
                <a:path w="32" h="36">
                  <a:moveTo>
                    <a:pt x="0" y="24"/>
                  </a:moveTo>
                  <a:cubicBezTo>
                    <a:pt x="0" y="21"/>
                    <a:pt x="0" y="18"/>
                    <a:pt x="1" y="16"/>
                  </a:cubicBezTo>
                  <a:cubicBezTo>
                    <a:pt x="11" y="12"/>
                    <a:pt x="20" y="0"/>
                    <a:pt x="32" y="11"/>
                  </a:cubicBezTo>
                  <a:cubicBezTo>
                    <a:pt x="23" y="20"/>
                    <a:pt x="17" y="31"/>
                    <a:pt x="4" y="36"/>
                  </a:cubicBezTo>
                  <a:cubicBezTo>
                    <a:pt x="0" y="33"/>
                    <a:pt x="0" y="28"/>
                    <a:pt x="0" y="24"/>
                  </a:cubicBezTo>
                  <a:close/>
                </a:path>
              </a:pathLst>
            </a:custGeom>
            <a:solidFill>
              <a:srgbClr val="CC8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 name="Freeform 121">
              <a:extLst>
                <a:ext uri="{FF2B5EF4-FFF2-40B4-BE49-F238E27FC236}">
                  <a16:creationId xmlns:a16="http://schemas.microsoft.com/office/drawing/2014/main" id="{3D1531C4-9E82-F278-74EA-DCB46D2DB88B}"/>
                </a:ext>
              </a:extLst>
            </p:cNvPr>
            <p:cNvSpPr/>
            <p:nvPr/>
          </p:nvSpPr>
          <p:spPr bwMode="auto">
            <a:xfrm>
              <a:off x="8169276" y="4338638"/>
              <a:ext cx="439738" cy="436563"/>
            </a:xfrm>
            <a:custGeom>
              <a:avLst/>
              <a:gdLst>
                <a:gd name="T0" fmla="*/ 5 w 72"/>
                <a:gd name="T1" fmla="*/ 62 h 71"/>
                <a:gd name="T2" fmla="*/ 0 w 72"/>
                <a:gd name="T3" fmla="*/ 55 h 71"/>
                <a:gd name="T4" fmla="*/ 2 w 72"/>
                <a:gd name="T5" fmla="*/ 52 h 71"/>
                <a:gd name="T6" fmla="*/ 13 w 72"/>
                <a:gd name="T7" fmla="*/ 14 h 71"/>
                <a:gd name="T8" fmla="*/ 22 w 72"/>
                <a:gd name="T9" fmla="*/ 10 h 71"/>
                <a:gd name="T10" fmla="*/ 32 w 72"/>
                <a:gd name="T11" fmla="*/ 6 h 71"/>
                <a:gd name="T12" fmla="*/ 49 w 72"/>
                <a:gd name="T13" fmla="*/ 1 h 71"/>
                <a:gd name="T14" fmla="*/ 68 w 72"/>
                <a:gd name="T15" fmla="*/ 11 h 71"/>
                <a:gd name="T16" fmla="*/ 70 w 72"/>
                <a:gd name="T17" fmla="*/ 17 h 71"/>
                <a:gd name="T18" fmla="*/ 70 w 72"/>
                <a:gd name="T19" fmla="*/ 48 h 71"/>
                <a:gd name="T20" fmla="*/ 65 w 72"/>
                <a:gd name="T21" fmla="*/ 62 h 71"/>
                <a:gd name="T22" fmla="*/ 5 w 72"/>
                <a:gd name="T23" fmla="*/ 6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71">
                  <a:moveTo>
                    <a:pt x="5" y="62"/>
                  </a:moveTo>
                  <a:cubicBezTo>
                    <a:pt x="3" y="60"/>
                    <a:pt x="2" y="58"/>
                    <a:pt x="0" y="55"/>
                  </a:cubicBezTo>
                  <a:cubicBezTo>
                    <a:pt x="1" y="54"/>
                    <a:pt x="1" y="53"/>
                    <a:pt x="2" y="52"/>
                  </a:cubicBezTo>
                  <a:cubicBezTo>
                    <a:pt x="15" y="42"/>
                    <a:pt x="23" y="31"/>
                    <a:pt x="13" y="14"/>
                  </a:cubicBezTo>
                  <a:cubicBezTo>
                    <a:pt x="17" y="14"/>
                    <a:pt x="20" y="13"/>
                    <a:pt x="22" y="10"/>
                  </a:cubicBezTo>
                  <a:cubicBezTo>
                    <a:pt x="24" y="6"/>
                    <a:pt x="26" y="2"/>
                    <a:pt x="32" y="6"/>
                  </a:cubicBezTo>
                  <a:cubicBezTo>
                    <a:pt x="40" y="12"/>
                    <a:pt x="42" y="0"/>
                    <a:pt x="49" y="1"/>
                  </a:cubicBezTo>
                  <a:cubicBezTo>
                    <a:pt x="56" y="13"/>
                    <a:pt x="56" y="13"/>
                    <a:pt x="68" y="11"/>
                  </a:cubicBezTo>
                  <a:cubicBezTo>
                    <a:pt x="69" y="13"/>
                    <a:pt x="69" y="15"/>
                    <a:pt x="70" y="17"/>
                  </a:cubicBezTo>
                  <a:cubicBezTo>
                    <a:pt x="72" y="27"/>
                    <a:pt x="72" y="38"/>
                    <a:pt x="70" y="48"/>
                  </a:cubicBezTo>
                  <a:cubicBezTo>
                    <a:pt x="70" y="53"/>
                    <a:pt x="69" y="58"/>
                    <a:pt x="65" y="62"/>
                  </a:cubicBezTo>
                  <a:cubicBezTo>
                    <a:pt x="45" y="69"/>
                    <a:pt x="25" y="71"/>
                    <a:pt x="5" y="62"/>
                  </a:cubicBezTo>
                  <a:close/>
                </a:path>
              </a:pathLst>
            </a:custGeom>
            <a:solidFill>
              <a:srgbClr val="E5BB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 name="Freeform 122">
              <a:extLst>
                <a:ext uri="{FF2B5EF4-FFF2-40B4-BE49-F238E27FC236}">
                  <a16:creationId xmlns:a16="http://schemas.microsoft.com/office/drawing/2014/main" id="{A93B9E50-001A-940B-3385-4F98ACAA566B}"/>
                </a:ext>
              </a:extLst>
            </p:cNvPr>
            <p:cNvSpPr/>
            <p:nvPr/>
          </p:nvSpPr>
          <p:spPr bwMode="auto">
            <a:xfrm>
              <a:off x="8094663" y="4178300"/>
              <a:ext cx="269875" cy="222250"/>
            </a:xfrm>
            <a:custGeom>
              <a:avLst/>
              <a:gdLst>
                <a:gd name="T0" fmla="*/ 44 w 44"/>
                <a:gd name="T1" fmla="*/ 32 h 36"/>
                <a:gd name="T2" fmla="*/ 34 w 44"/>
                <a:gd name="T3" fmla="*/ 36 h 36"/>
                <a:gd name="T4" fmla="*/ 9 w 44"/>
                <a:gd name="T5" fmla="*/ 27 h 36"/>
                <a:gd name="T6" fmla="*/ 1 w 44"/>
                <a:gd name="T7" fmla="*/ 21 h 36"/>
                <a:gd name="T8" fmla="*/ 6 w 44"/>
                <a:gd name="T9" fmla="*/ 12 h 36"/>
                <a:gd name="T10" fmla="*/ 20 w 44"/>
                <a:gd name="T11" fmla="*/ 4 h 36"/>
                <a:gd name="T12" fmla="*/ 38 w 44"/>
                <a:gd name="T13" fmla="*/ 16 h 36"/>
                <a:gd name="T14" fmla="*/ 44 w 44"/>
                <a:gd name="T15" fmla="*/ 32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6">
                  <a:moveTo>
                    <a:pt x="44" y="32"/>
                  </a:moveTo>
                  <a:cubicBezTo>
                    <a:pt x="40" y="34"/>
                    <a:pt x="37" y="35"/>
                    <a:pt x="34" y="36"/>
                  </a:cubicBezTo>
                  <a:cubicBezTo>
                    <a:pt x="26" y="33"/>
                    <a:pt x="20" y="24"/>
                    <a:pt x="9" y="27"/>
                  </a:cubicBezTo>
                  <a:cubicBezTo>
                    <a:pt x="6" y="29"/>
                    <a:pt x="2" y="25"/>
                    <a:pt x="1" y="21"/>
                  </a:cubicBezTo>
                  <a:cubicBezTo>
                    <a:pt x="0" y="16"/>
                    <a:pt x="2" y="13"/>
                    <a:pt x="6" y="12"/>
                  </a:cubicBezTo>
                  <a:cubicBezTo>
                    <a:pt x="11" y="10"/>
                    <a:pt x="15" y="6"/>
                    <a:pt x="20" y="4"/>
                  </a:cubicBezTo>
                  <a:cubicBezTo>
                    <a:pt x="31" y="0"/>
                    <a:pt x="39" y="2"/>
                    <a:pt x="38" y="16"/>
                  </a:cubicBezTo>
                  <a:cubicBezTo>
                    <a:pt x="38" y="22"/>
                    <a:pt x="38" y="28"/>
                    <a:pt x="44" y="32"/>
                  </a:cubicBezTo>
                  <a:close/>
                </a:path>
              </a:pathLst>
            </a:custGeom>
            <a:solidFill>
              <a:srgbClr val="E7B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 name="Freeform 123">
              <a:extLst>
                <a:ext uri="{FF2B5EF4-FFF2-40B4-BE49-F238E27FC236}">
                  <a16:creationId xmlns:a16="http://schemas.microsoft.com/office/drawing/2014/main" id="{F9D37B76-01EB-68A1-03F5-C24225599BF5}"/>
                </a:ext>
              </a:extLst>
            </p:cNvPr>
            <p:cNvSpPr/>
            <p:nvPr/>
          </p:nvSpPr>
          <p:spPr bwMode="auto">
            <a:xfrm>
              <a:off x="8462963" y="4289425"/>
              <a:ext cx="133350" cy="215900"/>
            </a:xfrm>
            <a:custGeom>
              <a:avLst/>
              <a:gdLst>
                <a:gd name="T0" fmla="*/ 20 w 22"/>
                <a:gd name="T1" fmla="*/ 19 h 35"/>
                <a:gd name="T2" fmla="*/ 14 w 22"/>
                <a:gd name="T3" fmla="*/ 35 h 35"/>
                <a:gd name="T4" fmla="*/ 1 w 22"/>
                <a:gd name="T5" fmla="*/ 9 h 35"/>
                <a:gd name="T6" fmla="*/ 20 w 22"/>
                <a:gd name="T7" fmla="*/ 19 h 35"/>
              </a:gdLst>
              <a:ahLst/>
              <a:cxnLst>
                <a:cxn ang="0">
                  <a:pos x="T0" y="T1"/>
                </a:cxn>
                <a:cxn ang="0">
                  <a:pos x="T2" y="T3"/>
                </a:cxn>
                <a:cxn ang="0">
                  <a:pos x="T4" y="T5"/>
                </a:cxn>
                <a:cxn ang="0">
                  <a:pos x="T6" y="T7"/>
                </a:cxn>
              </a:cxnLst>
              <a:rect l="0" t="0" r="r" b="b"/>
              <a:pathLst>
                <a:path w="22" h="35">
                  <a:moveTo>
                    <a:pt x="20" y="19"/>
                  </a:moveTo>
                  <a:cubicBezTo>
                    <a:pt x="10" y="21"/>
                    <a:pt x="22" y="31"/>
                    <a:pt x="14" y="35"/>
                  </a:cubicBezTo>
                  <a:cubicBezTo>
                    <a:pt x="1" y="31"/>
                    <a:pt x="0" y="21"/>
                    <a:pt x="1" y="9"/>
                  </a:cubicBezTo>
                  <a:cubicBezTo>
                    <a:pt x="14" y="0"/>
                    <a:pt x="16" y="11"/>
                    <a:pt x="20" y="19"/>
                  </a:cubicBezTo>
                  <a:close/>
                </a:path>
              </a:pathLst>
            </a:custGeom>
            <a:solidFill>
              <a:srgbClr val="D999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 name="Freeform 124">
              <a:extLst>
                <a:ext uri="{FF2B5EF4-FFF2-40B4-BE49-F238E27FC236}">
                  <a16:creationId xmlns:a16="http://schemas.microsoft.com/office/drawing/2014/main" id="{E799B417-4D81-F283-407C-BCB58EF67DA5}"/>
                </a:ext>
              </a:extLst>
            </p:cNvPr>
            <p:cNvSpPr/>
            <p:nvPr/>
          </p:nvSpPr>
          <p:spPr bwMode="auto">
            <a:xfrm>
              <a:off x="10082213" y="3932238"/>
              <a:ext cx="452438" cy="449263"/>
            </a:xfrm>
            <a:custGeom>
              <a:avLst/>
              <a:gdLst>
                <a:gd name="T0" fmla="*/ 0 w 74"/>
                <a:gd name="T1" fmla="*/ 40 h 73"/>
                <a:gd name="T2" fmla="*/ 1 w 74"/>
                <a:gd name="T3" fmla="*/ 29 h 73"/>
                <a:gd name="T4" fmla="*/ 13 w 74"/>
                <a:gd name="T5" fmla="*/ 13 h 73"/>
                <a:gd name="T6" fmla="*/ 69 w 74"/>
                <a:gd name="T7" fmla="*/ 16 h 73"/>
                <a:gd name="T8" fmla="*/ 60 w 74"/>
                <a:gd name="T9" fmla="*/ 35 h 73"/>
                <a:gd name="T10" fmla="*/ 46 w 74"/>
                <a:gd name="T11" fmla="*/ 43 h 73"/>
                <a:gd name="T12" fmla="*/ 52 w 74"/>
                <a:gd name="T13" fmla="*/ 46 h 73"/>
                <a:gd name="T14" fmla="*/ 21 w 74"/>
                <a:gd name="T15" fmla="*/ 63 h 73"/>
                <a:gd name="T16" fmla="*/ 4 w 74"/>
                <a:gd name="T17" fmla="*/ 44 h 73"/>
                <a:gd name="T18" fmla="*/ 0 w 74"/>
                <a:gd name="T19" fmla="*/ 4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3">
                  <a:moveTo>
                    <a:pt x="0" y="40"/>
                  </a:moveTo>
                  <a:cubicBezTo>
                    <a:pt x="0" y="36"/>
                    <a:pt x="0" y="33"/>
                    <a:pt x="1" y="29"/>
                  </a:cubicBezTo>
                  <a:cubicBezTo>
                    <a:pt x="5" y="24"/>
                    <a:pt x="9" y="19"/>
                    <a:pt x="13" y="13"/>
                  </a:cubicBezTo>
                  <a:cubicBezTo>
                    <a:pt x="31" y="0"/>
                    <a:pt x="53" y="1"/>
                    <a:pt x="69" y="16"/>
                  </a:cubicBezTo>
                  <a:cubicBezTo>
                    <a:pt x="73" y="26"/>
                    <a:pt x="74" y="34"/>
                    <a:pt x="60" y="35"/>
                  </a:cubicBezTo>
                  <a:cubicBezTo>
                    <a:pt x="54" y="35"/>
                    <a:pt x="47" y="38"/>
                    <a:pt x="46" y="43"/>
                  </a:cubicBezTo>
                  <a:cubicBezTo>
                    <a:pt x="44" y="50"/>
                    <a:pt x="49" y="47"/>
                    <a:pt x="52" y="46"/>
                  </a:cubicBezTo>
                  <a:cubicBezTo>
                    <a:pt x="50" y="68"/>
                    <a:pt x="42" y="73"/>
                    <a:pt x="21" y="63"/>
                  </a:cubicBezTo>
                  <a:cubicBezTo>
                    <a:pt x="20" y="52"/>
                    <a:pt x="15" y="45"/>
                    <a:pt x="4" y="44"/>
                  </a:cubicBezTo>
                  <a:cubicBezTo>
                    <a:pt x="2" y="43"/>
                    <a:pt x="1" y="42"/>
                    <a:pt x="0" y="40"/>
                  </a:cubicBezTo>
                  <a:close/>
                </a:path>
              </a:pathLst>
            </a:custGeom>
            <a:solidFill>
              <a:srgbClr val="EEC8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 name="Freeform 125">
              <a:extLst>
                <a:ext uri="{FF2B5EF4-FFF2-40B4-BE49-F238E27FC236}">
                  <a16:creationId xmlns:a16="http://schemas.microsoft.com/office/drawing/2014/main" id="{3979F81E-6177-267B-331C-C1CAB0FC0561}"/>
                </a:ext>
              </a:extLst>
            </p:cNvPr>
            <p:cNvSpPr/>
            <p:nvPr/>
          </p:nvSpPr>
          <p:spPr bwMode="auto">
            <a:xfrm>
              <a:off x="10064751" y="4154488"/>
              <a:ext cx="488950" cy="344488"/>
            </a:xfrm>
            <a:custGeom>
              <a:avLst/>
              <a:gdLst>
                <a:gd name="T0" fmla="*/ 3 w 80"/>
                <a:gd name="T1" fmla="*/ 4 h 56"/>
                <a:gd name="T2" fmla="*/ 8 w 80"/>
                <a:gd name="T3" fmla="*/ 5 h 56"/>
                <a:gd name="T4" fmla="*/ 22 w 80"/>
                <a:gd name="T5" fmla="*/ 23 h 56"/>
                <a:gd name="T6" fmla="*/ 55 w 80"/>
                <a:gd name="T7" fmla="*/ 10 h 56"/>
                <a:gd name="T8" fmla="*/ 80 w 80"/>
                <a:gd name="T9" fmla="*/ 22 h 56"/>
                <a:gd name="T10" fmla="*/ 78 w 80"/>
                <a:gd name="T11" fmla="*/ 52 h 56"/>
                <a:gd name="T12" fmla="*/ 76 w 80"/>
                <a:gd name="T13" fmla="*/ 53 h 56"/>
                <a:gd name="T14" fmla="*/ 68 w 80"/>
                <a:gd name="T15" fmla="*/ 46 h 56"/>
                <a:gd name="T16" fmla="*/ 14 w 80"/>
                <a:gd name="T17" fmla="*/ 51 h 56"/>
                <a:gd name="T18" fmla="*/ 7 w 80"/>
                <a:gd name="T19" fmla="*/ 53 h 56"/>
                <a:gd name="T20" fmla="*/ 3 w 80"/>
                <a:gd name="T21" fmla="*/ 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56">
                  <a:moveTo>
                    <a:pt x="3" y="4"/>
                  </a:moveTo>
                  <a:cubicBezTo>
                    <a:pt x="5" y="4"/>
                    <a:pt x="7" y="5"/>
                    <a:pt x="8" y="5"/>
                  </a:cubicBezTo>
                  <a:cubicBezTo>
                    <a:pt x="14" y="10"/>
                    <a:pt x="25" y="11"/>
                    <a:pt x="22" y="23"/>
                  </a:cubicBezTo>
                  <a:cubicBezTo>
                    <a:pt x="38" y="31"/>
                    <a:pt x="49" y="26"/>
                    <a:pt x="55" y="10"/>
                  </a:cubicBezTo>
                  <a:cubicBezTo>
                    <a:pt x="74" y="0"/>
                    <a:pt x="80" y="3"/>
                    <a:pt x="80" y="22"/>
                  </a:cubicBezTo>
                  <a:cubicBezTo>
                    <a:pt x="80" y="32"/>
                    <a:pt x="79" y="42"/>
                    <a:pt x="78" y="52"/>
                  </a:cubicBezTo>
                  <a:cubicBezTo>
                    <a:pt x="77" y="52"/>
                    <a:pt x="76" y="53"/>
                    <a:pt x="76" y="53"/>
                  </a:cubicBezTo>
                  <a:cubicBezTo>
                    <a:pt x="72" y="52"/>
                    <a:pt x="72" y="44"/>
                    <a:pt x="68" y="46"/>
                  </a:cubicBezTo>
                  <a:cubicBezTo>
                    <a:pt x="50" y="56"/>
                    <a:pt x="32" y="53"/>
                    <a:pt x="14" y="51"/>
                  </a:cubicBezTo>
                  <a:cubicBezTo>
                    <a:pt x="12" y="50"/>
                    <a:pt x="9" y="52"/>
                    <a:pt x="7" y="53"/>
                  </a:cubicBezTo>
                  <a:cubicBezTo>
                    <a:pt x="0" y="37"/>
                    <a:pt x="3" y="21"/>
                    <a:pt x="3" y="4"/>
                  </a:cubicBezTo>
                  <a:close/>
                </a:path>
              </a:pathLst>
            </a:custGeom>
            <a:solidFill>
              <a:srgbClr val="E6B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 name="Freeform 126">
              <a:extLst>
                <a:ext uri="{FF2B5EF4-FFF2-40B4-BE49-F238E27FC236}">
                  <a16:creationId xmlns:a16="http://schemas.microsoft.com/office/drawing/2014/main" id="{30E989BF-DF5E-BD35-7A31-B4ABAB35E0E7}"/>
                </a:ext>
              </a:extLst>
            </p:cNvPr>
            <p:cNvSpPr/>
            <p:nvPr/>
          </p:nvSpPr>
          <p:spPr bwMode="auto">
            <a:xfrm>
              <a:off x="10161588" y="3902075"/>
              <a:ext cx="355600" cy="128588"/>
            </a:xfrm>
            <a:custGeom>
              <a:avLst/>
              <a:gdLst>
                <a:gd name="T0" fmla="*/ 56 w 58"/>
                <a:gd name="T1" fmla="*/ 21 h 21"/>
                <a:gd name="T2" fmla="*/ 0 w 58"/>
                <a:gd name="T3" fmla="*/ 18 h 21"/>
                <a:gd name="T4" fmla="*/ 58 w 58"/>
                <a:gd name="T5" fmla="*/ 16 h 21"/>
                <a:gd name="T6" fmla="*/ 56 w 58"/>
                <a:gd name="T7" fmla="*/ 21 h 21"/>
              </a:gdLst>
              <a:ahLst/>
              <a:cxnLst>
                <a:cxn ang="0">
                  <a:pos x="T0" y="T1"/>
                </a:cxn>
                <a:cxn ang="0">
                  <a:pos x="T2" y="T3"/>
                </a:cxn>
                <a:cxn ang="0">
                  <a:pos x="T4" y="T5"/>
                </a:cxn>
                <a:cxn ang="0">
                  <a:pos x="T6" y="T7"/>
                </a:cxn>
              </a:cxnLst>
              <a:rect l="0" t="0" r="r" b="b"/>
              <a:pathLst>
                <a:path w="57" h="21">
                  <a:moveTo>
                    <a:pt x="56" y="21"/>
                  </a:moveTo>
                  <a:cubicBezTo>
                    <a:pt x="37" y="12"/>
                    <a:pt x="19" y="9"/>
                    <a:pt x="0" y="18"/>
                  </a:cubicBezTo>
                  <a:cubicBezTo>
                    <a:pt x="12" y="1"/>
                    <a:pt x="46" y="0"/>
                    <a:pt x="58" y="16"/>
                  </a:cubicBezTo>
                  <a:cubicBezTo>
                    <a:pt x="58" y="17"/>
                    <a:pt x="56" y="19"/>
                    <a:pt x="56" y="21"/>
                  </a:cubicBezTo>
                  <a:close/>
                </a:path>
              </a:pathLst>
            </a:custGeom>
            <a:solidFill>
              <a:srgbClr val="442F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 name="Freeform 127">
              <a:extLst>
                <a:ext uri="{FF2B5EF4-FFF2-40B4-BE49-F238E27FC236}">
                  <a16:creationId xmlns:a16="http://schemas.microsoft.com/office/drawing/2014/main" id="{BA9FC29F-5B1F-A8B5-A60F-7866BA36895F}"/>
                </a:ext>
              </a:extLst>
            </p:cNvPr>
            <p:cNvSpPr/>
            <p:nvPr/>
          </p:nvSpPr>
          <p:spPr bwMode="auto">
            <a:xfrm>
              <a:off x="10101263" y="4375150"/>
              <a:ext cx="427038" cy="301625"/>
            </a:xfrm>
            <a:custGeom>
              <a:avLst/>
              <a:gdLst>
                <a:gd name="T0" fmla="*/ 1 w 70"/>
                <a:gd name="T1" fmla="*/ 17 h 49"/>
                <a:gd name="T2" fmla="*/ 15 w 70"/>
                <a:gd name="T3" fmla="*/ 9 h 49"/>
                <a:gd name="T4" fmla="*/ 55 w 70"/>
                <a:gd name="T5" fmla="*/ 7 h 49"/>
                <a:gd name="T6" fmla="*/ 70 w 70"/>
                <a:gd name="T7" fmla="*/ 17 h 49"/>
                <a:gd name="T8" fmla="*/ 58 w 70"/>
                <a:gd name="T9" fmla="*/ 36 h 49"/>
                <a:gd name="T10" fmla="*/ 41 w 70"/>
                <a:gd name="T11" fmla="*/ 32 h 49"/>
                <a:gd name="T12" fmla="*/ 25 w 70"/>
                <a:gd name="T13" fmla="*/ 32 h 49"/>
                <a:gd name="T14" fmla="*/ 33 w 70"/>
                <a:gd name="T15" fmla="*/ 40 h 49"/>
                <a:gd name="T16" fmla="*/ 24 w 70"/>
                <a:gd name="T17" fmla="*/ 45 h 49"/>
                <a:gd name="T18" fmla="*/ 10 w 70"/>
                <a:gd name="T19" fmla="*/ 36 h 49"/>
                <a:gd name="T20" fmla="*/ 1 w 70"/>
                <a:gd name="T21"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49">
                  <a:moveTo>
                    <a:pt x="1" y="17"/>
                  </a:moveTo>
                  <a:cubicBezTo>
                    <a:pt x="0" y="5"/>
                    <a:pt x="8" y="6"/>
                    <a:pt x="15" y="9"/>
                  </a:cubicBezTo>
                  <a:cubicBezTo>
                    <a:pt x="29" y="14"/>
                    <a:pt x="43" y="13"/>
                    <a:pt x="55" y="7"/>
                  </a:cubicBezTo>
                  <a:cubicBezTo>
                    <a:pt x="69" y="0"/>
                    <a:pt x="70" y="7"/>
                    <a:pt x="70" y="17"/>
                  </a:cubicBezTo>
                  <a:cubicBezTo>
                    <a:pt x="68" y="25"/>
                    <a:pt x="63" y="31"/>
                    <a:pt x="58" y="36"/>
                  </a:cubicBezTo>
                  <a:cubicBezTo>
                    <a:pt x="52" y="38"/>
                    <a:pt x="43" y="49"/>
                    <a:pt x="41" y="32"/>
                  </a:cubicBezTo>
                  <a:cubicBezTo>
                    <a:pt x="36" y="22"/>
                    <a:pt x="31" y="27"/>
                    <a:pt x="25" y="32"/>
                  </a:cubicBezTo>
                  <a:cubicBezTo>
                    <a:pt x="26" y="37"/>
                    <a:pt x="35" y="34"/>
                    <a:pt x="33" y="40"/>
                  </a:cubicBezTo>
                  <a:cubicBezTo>
                    <a:pt x="33" y="44"/>
                    <a:pt x="28" y="44"/>
                    <a:pt x="24" y="45"/>
                  </a:cubicBezTo>
                  <a:cubicBezTo>
                    <a:pt x="19" y="42"/>
                    <a:pt x="15" y="39"/>
                    <a:pt x="10" y="36"/>
                  </a:cubicBezTo>
                  <a:cubicBezTo>
                    <a:pt x="6" y="30"/>
                    <a:pt x="1" y="25"/>
                    <a:pt x="1" y="17"/>
                  </a:cubicBezTo>
                  <a:close/>
                </a:path>
              </a:pathLst>
            </a:custGeom>
            <a:solidFill>
              <a:srgbClr val="F0CD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 name="Freeform 128">
              <a:extLst>
                <a:ext uri="{FF2B5EF4-FFF2-40B4-BE49-F238E27FC236}">
                  <a16:creationId xmlns:a16="http://schemas.microsoft.com/office/drawing/2014/main" id="{DD139B40-42FF-736A-8C98-212D89E794C9}"/>
                </a:ext>
              </a:extLst>
            </p:cNvPr>
            <p:cNvSpPr/>
            <p:nvPr/>
          </p:nvSpPr>
          <p:spPr bwMode="auto">
            <a:xfrm>
              <a:off x="10253663" y="4498975"/>
              <a:ext cx="141288" cy="73025"/>
            </a:xfrm>
            <a:custGeom>
              <a:avLst/>
              <a:gdLst>
                <a:gd name="T0" fmla="*/ 0 w 23"/>
                <a:gd name="T1" fmla="*/ 12 h 12"/>
                <a:gd name="T2" fmla="*/ 13 w 23"/>
                <a:gd name="T3" fmla="*/ 2 h 12"/>
                <a:gd name="T4" fmla="*/ 16 w 23"/>
                <a:gd name="T5" fmla="*/ 12 h 12"/>
                <a:gd name="T6" fmla="*/ 0 w 23"/>
                <a:gd name="T7" fmla="*/ 12 h 12"/>
              </a:gdLst>
              <a:ahLst/>
              <a:cxnLst>
                <a:cxn ang="0">
                  <a:pos x="T0" y="T1"/>
                </a:cxn>
                <a:cxn ang="0">
                  <a:pos x="T2" y="T3"/>
                </a:cxn>
                <a:cxn ang="0">
                  <a:pos x="T4" y="T5"/>
                </a:cxn>
                <a:cxn ang="0">
                  <a:pos x="T6" y="T7"/>
                </a:cxn>
              </a:cxnLst>
              <a:rect l="0" t="0" r="r" b="b"/>
              <a:pathLst>
                <a:path w="23" h="12">
                  <a:moveTo>
                    <a:pt x="0" y="12"/>
                  </a:moveTo>
                  <a:cubicBezTo>
                    <a:pt x="0" y="3"/>
                    <a:pt x="5" y="0"/>
                    <a:pt x="13" y="2"/>
                  </a:cubicBezTo>
                  <a:cubicBezTo>
                    <a:pt x="18" y="3"/>
                    <a:pt x="23" y="6"/>
                    <a:pt x="16" y="12"/>
                  </a:cubicBezTo>
                  <a:cubicBezTo>
                    <a:pt x="11" y="12"/>
                    <a:pt x="6" y="12"/>
                    <a:pt x="0" y="12"/>
                  </a:cubicBezTo>
                  <a:close/>
                </a:path>
              </a:pathLst>
            </a:custGeom>
            <a:solidFill>
              <a:srgbClr val="DB7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 name="Freeform 129">
              <a:extLst>
                <a:ext uri="{FF2B5EF4-FFF2-40B4-BE49-F238E27FC236}">
                  <a16:creationId xmlns:a16="http://schemas.microsoft.com/office/drawing/2014/main" id="{8DC1D55F-35E5-BC2C-2D53-83EE94D7A4B8}"/>
                </a:ext>
              </a:extLst>
            </p:cNvPr>
            <p:cNvSpPr/>
            <p:nvPr/>
          </p:nvSpPr>
          <p:spPr bwMode="auto">
            <a:xfrm>
              <a:off x="4457701" y="4706938"/>
              <a:ext cx="128588" cy="80963"/>
            </a:xfrm>
            <a:custGeom>
              <a:avLst/>
              <a:gdLst>
                <a:gd name="T0" fmla="*/ 21 w 21"/>
                <a:gd name="T1" fmla="*/ 0 h 13"/>
                <a:gd name="T2" fmla="*/ 0 w 21"/>
                <a:gd name="T3" fmla="*/ 9 h 13"/>
                <a:gd name="T4" fmla="*/ 21 w 21"/>
                <a:gd name="T5" fmla="*/ 0 h 13"/>
              </a:gdLst>
              <a:ahLst/>
              <a:cxnLst>
                <a:cxn ang="0">
                  <a:pos x="T0" y="T1"/>
                </a:cxn>
                <a:cxn ang="0">
                  <a:pos x="T2" y="T3"/>
                </a:cxn>
                <a:cxn ang="0">
                  <a:pos x="T4" y="T5"/>
                </a:cxn>
              </a:cxnLst>
              <a:rect l="0" t="0" r="r" b="b"/>
              <a:pathLst>
                <a:path w="21" h="13">
                  <a:moveTo>
                    <a:pt x="21" y="0"/>
                  </a:moveTo>
                  <a:cubicBezTo>
                    <a:pt x="14" y="9"/>
                    <a:pt x="9" y="13"/>
                    <a:pt x="0" y="9"/>
                  </a:cubicBezTo>
                  <a:cubicBezTo>
                    <a:pt x="4" y="3"/>
                    <a:pt x="10" y="1"/>
                    <a:pt x="21" y="0"/>
                  </a:cubicBezTo>
                  <a:close/>
                </a:path>
              </a:pathLst>
            </a:custGeom>
            <a:solidFill>
              <a:srgbClr val="DD7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 name="Freeform 130">
              <a:extLst>
                <a:ext uri="{FF2B5EF4-FFF2-40B4-BE49-F238E27FC236}">
                  <a16:creationId xmlns:a16="http://schemas.microsoft.com/office/drawing/2014/main" id="{FA593ECB-251B-0C85-E379-516A431DA432}"/>
                </a:ext>
              </a:extLst>
            </p:cNvPr>
            <p:cNvSpPr/>
            <p:nvPr/>
          </p:nvSpPr>
          <p:spPr bwMode="auto">
            <a:xfrm>
              <a:off x="6402388" y="4745038"/>
              <a:ext cx="103188" cy="73025"/>
            </a:xfrm>
            <a:custGeom>
              <a:avLst/>
              <a:gdLst>
                <a:gd name="T0" fmla="*/ 17 w 17"/>
                <a:gd name="T1" fmla="*/ 4 h 12"/>
                <a:gd name="T2" fmla="*/ 7 w 17"/>
                <a:gd name="T3" fmla="*/ 11 h 12"/>
                <a:gd name="T4" fmla="*/ 1 w 17"/>
                <a:gd name="T5" fmla="*/ 5 h 12"/>
                <a:gd name="T6" fmla="*/ 11 w 17"/>
                <a:gd name="T7" fmla="*/ 0 h 12"/>
                <a:gd name="T8" fmla="*/ 17 w 17"/>
                <a:gd name="T9" fmla="*/ 4 h 12"/>
              </a:gdLst>
              <a:ahLst/>
              <a:cxnLst>
                <a:cxn ang="0">
                  <a:pos x="T0" y="T1"/>
                </a:cxn>
                <a:cxn ang="0">
                  <a:pos x="T2" y="T3"/>
                </a:cxn>
                <a:cxn ang="0">
                  <a:pos x="T4" y="T5"/>
                </a:cxn>
                <a:cxn ang="0">
                  <a:pos x="T6" y="T7"/>
                </a:cxn>
                <a:cxn ang="0">
                  <a:pos x="T8" y="T9"/>
                </a:cxn>
              </a:cxnLst>
              <a:rect l="0" t="0" r="r" b="b"/>
              <a:pathLst>
                <a:path w="17" h="12">
                  <a:moveTo>
                    <a:pt x="17" y="4"/>
                  </a:moveTo>
                  <a:cubicBezTo>
                    <a:pt x="15" y="9"/>
                    <a:pt x="12" y="12"/>
                    <a:pt x="7" y="11"/>
                  </a:cubicBezTo>
                  <a:cubicBezTo>
                    <a:pt x="4" y="10"/>
                    <a:pt x="0" y="9"/>
                    <a:pt x="1" y="5"/>
                  </a:cubicBezTo>
                  <a:cubicBezTo>
                    <a:pt x="3" y="1"/>
                    <a:pt x="7" y="0"/>
                    <a:pt x="11" y="0"/>
                  </a:cubicBezTo>
                  <a:cubicBezTo>
                    <a:pt x="14" y="0"/>
                    <a:pt x="17" y="0"/>
                    <a:pt x="17" y="4"/>
                  </a:cubicBezTo>
                  <a:close/>
                </a:path>
              </a:pathLst>
            </a:custGeom>
            <a:solidFill>
              <a:srgbClr val="D57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 name="Freeform 131">
              <a:extLst>
                <a:ext uri="{FF2B5EF4-FFF2-40B4-BE49-F238E27FC236}">
                  <a16:creationId xmlns:a16="http://schemas.microsoft.com/office/drawing/2014/main" id="{0EBC4328-A6C5-6AA6-9286-8C0FF809DEC7}"/>
                </a:ext>
              </a:extLst>
            </p:cNvPr>
            <p:cNvSpPr/>
            <p:nvPr/>
          </p:nvSpPr>
          <p:spPr bwMode="auto">
            <a:xfrm>
              <a:off x="8297863" y="4657725"/>
              <a:ext cx="176213" cy="68263"/>
            </a:xfrm>
            <a:custGeom>
              <a:avLst/>
              <a:gdLst>
                <a:gd name="T0" fmla="*/ 29 w 29"/>
                <a:gd name="T1" fmla="*/ 0 h 11"/>
                <a:gd name="T2" fmla="*/ 0 w 29"/>
                <a:gd name="T3" fmla="*/ 9 h 11"/>
                <a:gd name="T4" fmla="*/ 29 w 29"/>
                <a:gd name="T5" fmla="*/ 0 h 11"/>
              </a:gdLst>
              <a:ahLst/>
              <a:cxnLst>
                <a:cxn ang="0">
                  <a:pos x="T0" y="T1"/>
                </a:cxn>
                <a:cxn ang="0">
                  <a:pos x="T2" y="T3"/>
                </a:cxn>
                <a:cxn ang="0">
                  <a:pos x="T4" y="T5"/>
                </a:cxn>
              </a:cxnLst>
              <a:rect l="0" t="0" r="r" b="b"/>
              <a:pathLst>
                <a:path w="28" h="11">
                  <a:moveTo>
                    <a:pt x="29" y="0"/>
                  </a:moveTo>
                  <a:cubicBezTo>
                    <a:pt x="22" y="8"/>
                    <a:pt x="14" y="11"/>
                    <a:pt x="0" y="9"/>
                  </a:cubicBezTo>
                  <a:cubicBezTo>
                    <a:pt x="10" y="0"/>
                    <a:pt x="20" y="2"/>
                    <a:pt x="29" y="0"/>
                  </a:cubicBezTo>
                  <a:close/>
                </a:path>
              </a:pathLst>
            </a:custGeom>
            <a:solidFill>
              <a:srgbClr val="B85E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 name="Freeform 132">
              <a:extLst>
                <a:ext uri="{FF2B5EF4-FFF2-40B4-BE49-F238E27FC236}">
                  <a16:creationId xmlns:a16="http://schemas.microsoft.com/office/drawing/2014/main" id="{B7851501-0926-A3C4-6BA7-59FB4DF15BA2}"/>
                </a:ext>
              </a:extLst>
            </p:cNvPr>
            <p:cNvSpPr/>
            <p:nvPr/>
          </p:nvSpPr>
          <p:spPr bwMode="auto">
            <a:xfrm>
              <a:off x="10112376" y="4184650"/>
              <a:ext cx="171450" cy="111125"/>
            </a:xfrm>
            <a:custGeom>
              <a:avLst/>
              <a:gdLst>
                <a:gd name="T0" fmla="*/ 14 w 28"/>
                <a:gd name="T1" fmla="*/ 18 h 18"/>
                <a:gd name="T2" fmla="*/ 0 w 28"/>
                <a:gd name="T3" fmla="*/ 0 h 18"/>
                <a:gd name="T4" fmla="*/ 28 w 28"/>
                <a:gd name="T5" fmla="*/ 0 h 18"/>
                <a:gd name="T6" fmla="*/ 14 w 28"/>
                <a:gd name="T7" fmla="*/ 18 h 18"/>
              </a:gdLst>
              <a:ahLst/>
              <a:cxnLst>
                <a:cxn ang="0">
                  <a:pos x="T0" y="T1"/>
                </a:cxn>
                <a:cxn ang="0">
                  <a:pos x="T2" y="T3"/>
                </a:cxn>
                <a:cxn ang="0">
                  <a:pos x="T4" y="T5"/>
                </a:cxn>
                <a:cxn ang="0">
                  <a:pos x="T6" y="T7"/>
                </a:cxn>
              </a:cxnLst>
              <a:rect l="0" t="0" r="r" b="b"/>
              <a:pathLst>
                <a:path w="28" h="18">
                  <a:moveTo>
                    <a:pt x="14" y="18"/>
                  </a:moveTo>
                  <a:cubicBezTo>
                    <a:pt x="13" y="9"/>
                    <a:pt x="0" y="10"/>
                    <a:pt x="0" y="0"/>
                  </a:cubicBezTo>
                  <a:cubicBezTo>
                    <a:pt x="8" y="6"/>
                    <a:pt x="17" y="1"/>
                    <a:pt x="28" y="0"/>
                  </a:cubicBezTo>
                  <a:cubicBezTo>
                    <a:pt x="22" y="8"/>
                    <a:pt x="18" y="13"/>
                    <a:pt x="14" y="18"/>
                  </a:cubicBezTo>
                  <a:close/>
                </a:path>
              </a:pathLst>
            </a:custGeom>
            <a:solidFill>
              <a:srgbClr val="362B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11910321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1000"/>
                                        <p:tgtEl>
                                          <p:spTgt spid="25"/>
                                        </p:tgtEl>
                                      </p:cBhvr>
                                    </p:animEffect>
                                    <p:anim calcmode="lin" valueType="num">
                                      <p:cBhvr>
                                        <p:cTn id="8" dur="1000" fill="hold"/>
                                        <p:tgtEl>
                                          <p:spTgt spid="25"/>
                                        </p:tgtEl>
                                        <p:attrNameLst>
                                          <p:attrName>ppt_x</p:attrName>
                                        </p:attrNameLst>
                                      </p:cBhvr>
                                      <p:tavLst>
                                        <p:tav tm="0">
                                          <p:val>
                                            <p:strVal val="#ppt_x"/>
                                          </p:val>
                                        </p:tav>
                                        <p:tav tm="100000">
                                          <p:val>
                                            <p:strVal val="#ppt_x"/>
                                          </p:val>
                                        </p:tav>
                                      </p:tavLst>
                                    </p:anim>
                                    <p:anim calcmode="lin" valueType="num">
                                      <p:cBhvr>
                                        <p:cTn id="9" dur="1000" fill="hold"/>
                                        <p:tgtEl>
                                          <p:spTgt spid="25"/>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2" presetClass="entr" presetSubtype="0" fill="hold"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1000"/>
                                        <p:tgtEl>
                                          <p:spTgt spid="12"/>
                                        </p:tgtEl>
                                      </p:cBhvr>
                                    </p:animEffect>
                                    <p:anim calcmode="lin" valueType="num">
                                      <p:cBhvr>
                                        <p:cTn id="14" dur="1000" fill="hold"/>
                                        <p:tgtEl>
                                          <p:spTgt spid="12"/>
                                        </p:tgtEl>
                                        <p:attrNameLst>
                                          <p:attrName>ppt_x</p:attrName>
                                        </p:attrNameLst>
                                      </p:cBhvr>
                                      <p:tavLst>
                                        <p:tav tm="0">
                                          <p:val>
                                            <p:strVal val="#ppt_x"/>
                                          </p:val>
                                        </p:tav>
                                        <p:tav tm="100000">
                                          <p:val>
                                            <p:strVal val="#ppt_x"/>
                                          </p:val>
                                        </p:tav>
                                      </p:tavLst>
                                    </p:anim>
                                    <p:anim calcmode="lin" valueType="num">
                                      <p:cBhvr>
                                        <p:cTn id="15" dur="1000" fill="hold"/>
                                        <p:tgtEl>
                                          <p:spTgt spid="12"/>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2"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1000"/>
                                        <p:tgtEl>
                                          <p:spTgt spid="21"/>
                                        </p:tgtEl>
                                      </p:cBhvr>
                                    </p:animEffect>
                                    <p:anim calcmode="lin" valueType="num">
                                      <p:cBhvr>
                                        <p:cTn id="20" dur="1000" fill="hold"/>
                                        <p:tgtEl>
                                          <p:spTgt spid="21"/>
                                        </p:tgtEl>
                                        <p:attrNameLst>
                                          <p:attrName>ppt_x</p:attrName>
                                        </p:attrNameLst>
                                      </p:cBhvr>
                                      <p:tavLst>
                                        <p:tav tm="0">
                                          <p:val>
                                            <p:strVal val="#ppt_x"/>
                                          </p:val>
                                        </p:tav>
                                        <p:tav tm="100000">
                                          <p:val>
                                            <p:strVal val="#ppt_x"/>
                                          </p:val>
                                        </p:tav>
                                      </p:tavLst>
                                    </p:anim>
                                    <p:anim calcmode="lin" valueType="num">
                                      <p:cBhvr>
                                        <p:cTn id="21" dur="1000" fill="hold"/>
                                        <p:tgtEl>
                                          <p:spTgt spid="21"/>
                                        </p:tgtEl>
                                        <p:attrNameLst>
                                          <p:attrName>ppt_y</p:attrName>
                                        </p:attrNameLst>
                                      </p:cBhvr>
                                      <p:tavLst>
                                        <p:tav tm="0">
                                          <p:val>
                                            <p:strVal val="#ppt_y+.1"/>
                                          </p:val>
                                        </p:tav>
                                        <p:tav tm="100000">
                                          <p:val>
                                            <p:strVal val="#ppt_y"/>
                                          </p:val>
                                        </p:tav>
                                      </p:tavLst>
                                    </p:anim>
                                  </p:childTnLst>
                                </p:cTn>
                              </p:par>
                            </p:childTnLst>
                          </p:cTn>
                        </p:par>
                        <p:par>
                          <p:cTn id="22" fill="hold" nodeType="afterGroup">
                            <p:stCondLst>
                              <p:cond delay="3000"/>
                            </p:stCondLst>
                            <p:childTnLst>
                              <p:par>
                                <p:cTn id="23" presetID="42" presetClass="entr" presetSubtype="0" fill="hold"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1000"/>
                                        <p:tgtEl>
                                          <p:spTgt spid="22"/>
                                        </p:tgtEl>
                                      </p:cBhvr>
                                    </p:animEffect>
                                    <p:anim calcmode="lin" valueType="num">
                                      <p:cBhvr>
                                        <p:cTn id="26" dur="1000" fill="hold"/>
                                        <p:tgtEl>
                                          <p:spTgt spid="22"/>
                                        </p:tgtEl>
                                        <p:attrNameLst>
                                          <p:attrName>ppt_x</p:attrName>
                                        </p:attrNameLst>
                                      </p:cBhvr>
                                      <p:tavLst>
                                        <p:tav tm="0">
                                          <p:val>
                                            <p:strVal val="#ppt_x"/>
                                          </p:val>
                                        </p:tav>
                                        <p:tav tm="100000">
                                          <p:val>
                                            <p:strVal val="#ppt_x"/>
                                          </p:val>
                                        </p:tav>
                                      </p:tavLst>
                                    </p:anim>
                                    <p:anim calcmode="lin" valueType="num">
                                      <p:cBhvr>
                                        <p:cTn id="27" dur="1000" fill="hold"/>
                                        <p:tgtEl>
                                          <p:spTgt spid="22"/>
                                        </p:tgtEl>
                                        <p:attrNameLst>
                                          <p:attrName>ppt_y</p:attrName>
                                        </p:attrNameLst>
                                      </p:cBhvr>
                                      <p:tavLst>
                                        <p:tav tm="0">
                                          <p:val>
                                            <p:strVal val="#ppt_y+.1"/>
                                          </p:val>
                                        </p:tav>
                                        <p:tav tm="100000">
                                          <p:val>
                                            <p:strVal val="#ppt_y"/>
                                          </p:val>
                                        </p:tav>
                                      </p:tavLst>
                                    </p:anim>
                                  </p:childTnLst>
                                </p:cTn>
                              </p:par>
                            </p:childTnLst>
                          </p:cTn>
                        </p:par>
                        <p:par>
                          <p:cTn id="28" fill="hold" nodeType="afterGroup">
                            <p:stCondLst>
                              <p:cond delay="4000"/>
                            </p:stCondLst>
                            <p:childTnLst>
                              <p:par>
                                <p:cTn id="29" presetID="42" presetClass="entr" presetSubtype="0" fill="hold" nodeType="afterEffect">
                                  <p:stCondLst>
                                    <p:cond delay="0"/>
                                  </p:stCondLst>
                                  <p:childTnLst>
                                    <p:set>
                                      <p:cBhvr>
                                        <p:cTn id="30" dur="1" fill="hold">
                                          <p:stCondLst>
                                            <p:cond delay="0"/>
                                          </p:stCondLst>
                                        </p:cTn>
                                        <p:tgtEl>
                                          <p:spTgt spid="28"/>
                                        </p:tgtEl>
                                        <p:attrNameLst>
                                          <p:attrName>style.visibility</p:attrName>
                                        </p:attrNameLst>
                                      </p:cBhvr>
                                      <p:to>
                                        <p:strVal val="visible"/>
                                      </p:to>
                                    </p:set>
                                    <p:animEffect transition="in" filter="fade">
                                      <p:cBhvr>
                                        <p:cTn id="31" dur="1000"/>
                                        <p:tgtEl>
                                          <p:spTgt spid="28"/>
                                        </p:tgtEl>
                                      </p:cBhvr>
                                    </p:animEffect>
                                    <p:anim calcmode="lin" valueType="num">
                                      <p:cBhvr>
                                        <p:cTn id="32" dur="1000" fill="hold"/>
                                        <p:tgtEl>
                                          <p:spTgt spid="28"/>
                                        </p:tgtEl>
                                        <p:attrNameLst>
                                          <p:attrName>ppt_x</p:attrName>
                                        </p:attrNameLst>
                                      </p:cBhvr>
                                      <p:tavLst>
                                        <p:tav tm="0">
                                          <p:val>
                                            <p:strVal val="#ppt_x"/>
                                          </p:val>
                                        </p:tav>
                                        <p:tav tm="100000">
                                          <p:val>
                                            <p:strVal val="#ppt_x"/>
                                          </p:val>
                                        </p:tav>
                                      </p:tavLst>
                                    </p:anim>
                                    <p:anim calcmode="lin" valueType="num">
                                      <p:cBhvr>
                                        <p:cTn id="33"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12" grpId="1"/>
      <p:bldP spid="21" grpId="2"/>
      <p:bldP spid="28" grpId="3"/>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FEDC00"/>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BF12AF8-106E-442F-AD5A-B3F06B91A313}"/>
              </a:ext>
            </a:extLst>
          </p:cNvPr>
          <p:cNvSpPr/>
          <p:nvPr/>
        </p:nvSpPr>
        <p:spPr>
          <a:xfrm>
            <a:off x="0" y="0"/>
            <a:ext cx="12191999" cy="6858000"/>
          </a:xfrm>
          <a:prstGeom prst="rect">
            <a:avLst/>
          </a:prstGeom>
          <a:solidFill>
            <a:schemeClr val="bg2">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oup 2">
            <a:extLst>
              <a:ext uri="{FF2B5EF4-FFF2-40B4-BE49-F238E27FC236}">
                <a16:creationId xmlns:a16="http://schemas.microsoft.com/office/drawing/2014/main" id="{EF288D69-0AEE-41A5-A111-10F17422297F}"/>
              </a:ext>
            </a:extLst>
          </p:cNvPr>
          <p:cNvGrpSpPr/>
          <p:nvPr/>
        </p:nvGrpSpPr>
        <p:grpSpPr>
          <a:xfrm>
            <a:off x="0" y="-1"/>
            <a:ext cx="5729006" cy="6858000"/>
            <a:chOff x="0" y="-1"/>
            <a:chExt cx="5729006" cy="6858000"/>
          </a:xfrm>
        </p:grpSpPr>
        <p:sp>
          <p:nvSpPr>
            <p:cNvPr id="31" name="Rectangle 30">
              <a:extLst>
                <a:ext uri="{FF2B5EF4-FFF2-40B4-BE49-F238E27FC236}">
                  <a16:creationId xmlns:a16="http://schemas.microsoft.com/office/drawing/2014/main" id="{C4A6E71E-9CC9-4EC3-BD25-DE74907A8EC4}"/>
                </a:ext>
              </a:extLst>
            </p:cNvPr>
            <p:cNvSpPr/>
            <p:nvPr/>
          </p:nvSpPr>
          <p:spPr>
            <a:xfrm>
              <a:off x="0" y="-1"/>
              <a:ext cx="5729006" cy="6858000"/>
            </a:xfrm>
            <a:prstGeom prst="rect">
              <a:avLst/>
            </a:prstGeom>
            <a:solidFill>
              <a:srgbClr val="FED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 name="Picture 14">
              <a:extLst>
                <a:ext uri="{FF2B5EF4-FFF2-40B4-BE49-F238E27FC236}">
                  <a16:creationId xmlns:a16="http://schemas.microsoft.com/office/drawing/2014/main" id="{545A6CC9-302E-4525-AE12-F3960BF6518C}"/>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25900" b="88300" l="0" r="90000">
                          <a14:backgroundMark x1="66700" y1="77500" x2="81400" y2="69700"/>
                        </a14:backgroundRemoval>
                      </a14:imgEffect>
                    </a14:imgLayer>
                  </a14:imgProps>
                </a:ext>
                <a:ext uri="{28A0092B-C50C-407E-A947-70E740481C1C}">
                  <a14:useLocalDpi xmlns:a14="http://schemas.microsoft.com/office/drawing/2010/main" val="0"/>
                </a:ext>
              </a:extLst>
            </a:blip>
            <a:srcRect l="10327" t="20861" r="35378" b="21192"/>
            <a:stretch>
              <a:fillRect/>
            </a:stretch>
          </p:blipFill>
          <p:spPr bwMode="auto">
            <a:xfrm>
              <a:off x="359005" y="2175472"/>
              <a:ext cx="3298595" cy="3520478"/>
            </a:xfrm>
            <a:prstGeom prst="rect">
              <a:avLst/>
            </a:prstGeom>
            <a:noFill/>
            <a:extLst>
              <a:ext uri="{909E8E84-426E-40DD-AFC4-6F175D3DCCD1}">
                <a14:hiddenFill xmlns:a14="http://schemas.microsoft.com/office/drawing/2010/main">
                  <a:solidFill>
                    <a:srgbClr val="FFFFFF"/>
                  </a:solidFill>
                </a14:hiddenFill>
              </a:ext>
            </a:extLst>
          </p:spPr>
        </p:pic>
      </p:grpSp>
      <p:sp>
        <p:nvSpPr>
          <p:cNvPr id="32" name="Rectangle 31">
            <a:extLst>
              <a:ext uri="{FF2B5EF4-FFF2-40B4-BE49-F238E27FC236}">
                <a16:creationId xmlns:a16="http://schemas.microsoft.com/office/drawing/2014/main" id="{FB233E26-59DA-4DFB-B1AE-2961F460B9BA}"/>
              </a:ext>
            </a:extLst>
          </p:cNvPr>
          <p:cNvSpPr/>
          <p:nvPr/>
        </p:nvSpPr>
        <p:spPr>
          <a:xfrm>
            <a:off x="5729006" y="0"/>
            <a:ext cx="6474751" cy="6858000"/>
          </a:xfrm>
          <a:prstGeom prst="rect">
            <a:avLst/>
          </a:prstGeom>
          <a:solidFill>
            <a:schemeClr val="bg2">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75562125-70C8-4638-85AE-E0D91F005252}"/>
              </a:ext>
            </a:extLst>
          </p:cNvPr>
          <p:cNvSpPr txBox="1"/>
          <p:nvPr/>
        </p:nvSpPr>
        <p:spPr>
          <a:xfrm>
            <a:off x="343418" y="769365"/>
            <a:ext cx="504217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4800" b="0" i="0" u="none" strike="noStrike" kern="1200" cap="none" spc="600" normalizeH="0" baseline="0" noProof="0">
                <a:ln>
                  <a:noFill/>
                </a:ln>
                <a:solidFill>
                  <a:schemeClr val="bg1"/>
                </a:solidFill>
                <a:effectLst/>
                <a:uLnTx/>
                <a:uFillTx/>
                <a:latin typeface="Arial Black" panose="020B0A04020102020204" pitchFamily="34" charset="0"/>
              </a:rPr>
              <a:t>Conclusion</a:t>
            </a:r>
          </a:p>
        </p:txBody>
      </p:sp>
      <p:pic>
        <p:nvPicPr>
          <p:cNvPr id="33" name="Picture 14">
            <a:extLst>
              <a:ext uri="{FF2B5EF4-FFF2-40B4-BE49-F238E27FC236}">
                <a16:creationId xmlns:a16="http://schemas.microsoft.com/office/drawing/2014/main" id="{3793D67D-7D51-434D-9318-DF79543AF66A}"/>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25900" b="88300" l="0" r="90000">
                        <a14:backgroundMark x1="66700" y1="77500" x2="81400" y2="69700"/>
                      </a14:backgroundRemoval>
                    </a14:imgEffect>
                  </a14:imgLayer>
                </a14:imgProps>
              </a:ext>
              <a:ext uri="{28A0092B-C50C-407E-A947-70E740481C1C}">
                <a14:useLocalDpi xmlns:a14="http://schemas.microsoft.com/office/drawing/2010/main" val="0"/>
              </a:ext>
            </a:extLst>
          </a:blip>
          <a:srcRect l="65965" t="20861" r="386" b="21192"/>
          <a:stretch>
            <a:fillRect/>
          </a:stretch>
        </p:blipFill>
        <p:spPr bwMode="auto">
          <a:xfrm>
            <a:off x="3672945" y="2175472"/>
            <a:ext cx="2044303" cy="3520478"/>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18" descr="Jadwal Promosi Butter BTS 2021: MV Dirilis 21 Mei di HYBE Labels - Tirto.ID">
            <a:extLst>
              <a:ext uri="{FF2B5EF4-FFF2-40B4-BE49-F238E27FC236}">
                <a16:creationId xmlns:a16="http://schemas.microsoft.com/office/drawing/2014/main" id="{39668E3E-81B2-4D45-AF56-F758EF4C15A2}"/>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9609" b="95730" l="27200" r="73000">
                        <a14:foregroundMark x1="40800" y1="23132" x2="33200" y2="38790"/>
                      </a14:backgroundRemoval>
                    </a14:imgEffect>
                  </a14:imgLayer>
                </a14:imgProps>
              </a:ext>
              <a:ext uri="{28A0092B-C50C-407E-A947-70E740481C1C}">
                <a14:useLocalDpi xmlns:a14="http://schemas.microsoft.com/office/drawing/2010/main" val="0"/>
              </a:ext>
            </a:extLst>
          </a:blip>
          <a:srcRect l="24944" r="26016"/>
          <a:stretch>
            <a:fillRect/>
          </a:stretch>
        </p:blipFill>
        <p:spPr bwMode="auto">
          <a:xfrm>
            <a:off x="6391346" y="620918"/>
            <a:ext cx="1279984" cy="1466849"/>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18" descr="Jadwal Promosi Butter BTS 2021: MV Dirilis 21 Mei di HYBE Labels - Tirto.ID">
            <a:extLst>
              <a:ext uri="{FF2B5EF4-FFF2-40B4-BE49-F238E27FC236}">
                <a16:creationId xmlns:a16="http://schemas.microsoft.com/office/drawing/2014/main" id="{E8CAC961-53A7-423D-9A56-281299ECE50A}"/>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9609" b="95730" l="27200" r="73000">
                        <a14:foregroundMark x1="40800" y1="23132" x2="33200" y2="38790"/>
                      </a14:backgroundRemoval>
                    </a14:imgEffect>
                  </a14:imgLayer>
                </a14:imgProps>
              </a:ext>
              <a:ext uri="{28A0092B-C50C-407E-A947-70E740481C1C}">
                <a14:useLocalDpi xmlns:a14="http://schemas.microsoft.com/office/drawing/2010/main" val="0"/>
              </a:ext>
            </a:extLst>
          </a:blip>
          <a:srcRect l="24944" r="26016"/>
          <a:stretch>
            <a:fillRect/>
          </a:stretch>
        </p:blipFill>
        <p:spPr bwMode="auto">
          <a:xfrm>
            <a:off x="10434582" y="2695575"/>
            <a:ext cx="1279984" cy="1466849"/>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18" descr="Jadwal Promosi Butter BTS 2021: MV Dirilis 21 Mei di HYBE Labels - Tirto.ID">
            <a:extLst>
              <a:ext uri="{FF2B5EF4-FFF2-40B4-BE49-F238E27FC236}">
                <a16:creationId xmlns:a16="http://schemas.microsoft.com/office/drawing/2014/main" id="{00D32D33-BBD9-4B0D-8886-6804A63FC60E}"/>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9609" b="95730" l="27200" r="73000">
                        <a14:foregroundMark x1="40800" y1="23132" x2="33200" y2="38790"/>
                      </a14:backgroundRemoval>
                    </a14:imgEffect>
                  </a14:imgLayer>
                </a14:imgProps>
              </a:ext>
              <a:ext uri="{28A0092B-C50C-407E-A947-70E740481C1C}">
                <a14:useLocalDpi xmlns:a14="http://schemas.microsoft.com/office/drawing/2010/main" val="0"/>
              </a:ext>
            </a:extLst>
          </a:blip>
          <a:srcRect l="24944" r="26016"/>
          <a:stretch>
            <a:fillRect/>
          </a:stretch>
        </p:blipFill>
        <p:spPr bwMode="auto">
          <a:xfrm>
            <a:off x="6391346" y="4770236"/>
            <a:ext cx="1279984" cy="1466849"/>
          </a:xfrm>
          <a:prstGeom prst="rect">
            <a:avLst/>
          </a:prstGeom>
          <a:noFill/>
          <a:extLst>
            <a:ext uri="{909E8E84-426E-40DD-AFC4-6F175D3DCCD1}">
              <a14:hiddenFill xmlns:a14="http://schemas.microsoft.com/office/drawing/2010/main">
                <a:solidFill>
                  <a:srgbClr val="FFFFFF"/>
                </a:solidFill>
              </a14:hiddenFill>
            </a:ext>
          </a:extLst>
        </p:spPr>
      </p:pic>
      <p:sp>
        <p:nvSpPr>
          <p:cNvPr id="38" name="TextBox 37">
            <a:extLst>
              <a:ext uri="{FF2B5EF4-FFF2-40B4-BE49-F238E27FC236}">
                <a16:creationId xmlns:a16="http://schemas.microsoft.com/office/drawing/2014/main" id="{3FE2DF04-F659-4EC1-AD6D-F3A94F47C247}"/>
              </a:ext>
            </a:extLst>
          </p:cNvPr>
          <p:cNvSpPr txBox="1"/>
          <p:nvPr/>
        </p:nvSpPr>
        <p:spPr>
          <a:xfrm>
            <a:off x="7671330" y="677031"/>
            <a:ext cx="4043236" cy="1384995"/>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id-ID" sz="2800" b="1" i="0" u="none" strike="noStrike" kern="1200" cap="none" spc="0" normalizeH="0" baseline="0" noProof="0">
                <a:ln>
                  <a:noFill/>
                </a:ln>
                <a:solidFill>
                  <a:prstClr val="white"/>
                </a:solidFill>
                <a:effectLst/>
                <a:uLnTx/>
                <a:uFillTx/>
                <a:latin typeface="Cutewritten" panose="02000503000000000000" pitchFamily="2" charset="0"/>
                <a:ea typeface="+mn-ea"/>
                <a:cs typeface="+mn-cs"/>
              </a:rPr>
              <a:t>Add text here add text here add text here add text here add text here add text here</a:t>
            </a:r>
          </a:p>
        </p:txBody>
      </p:sp>
      <p:sp>
        <p:nvSpPr>
          <p:cNvPr id="39" name="TextBox 38">
            <a:extLst>
              <a:ext uri="{FF2B5EF4-FFF2-40B4-BE49-F238E27FC236}">
                <a16:creationId xmlns:a16="http://schemas.microsoft.com/office/drawing/2014/main" id="{CDC62CE2-B3EC-44FD-9223-1201842AB2AA}"/>
              </a:ext>
            </a:extLst>
          </p:cNvPr>
          <p:cNvSpPr txBox="1"/>
          <p:nvPr/>
        </p:nvSpPr>
        <p:spPr>
          <a:xfrm>
            <a:off x="6427386" y="2736501"/>
            <a:ext cx="4043236" cy="1384995"/>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id-ID" sz="2800" b="1" i="0" u="none" strike="noStrike" kern="1200" cap="none" spc="0" normalizeH="0" baseline="0" noProof="0">
                <a:ln>
                  <a:noFill/>
                </a:ln>
                <a:solidFill>
                  <a:prstClr val="white"/>
                </a:solidFill>
                <a:effectLst/>
                <a:uLnTx/>
                <a:uFillTx/>
                <a:latin typeface="Cutewritten" panose="02000503000000000000" pitchFamily="2" charset="0"/>
                <a:ea typeface="+mn-ea"/>
                <a:cs typeface="+mn-cs"/>
              </a:rPr>
              <a:t>Add text here add text here add text here add text here add text here add text here</a:t>
            </a:r>
          </a:p>
        </p:txBody>
      </p:sp>
      <p:sp>
        <p:nvSpPr>
          <p:cNvPr id="40" name="TextBox 39">
            <a:extLst>
              <a:ext uri="{FF2B5EF4-FFF2-40B4-BE49-F238E27FC236}">
                <a16:creationId xmlns:a16="http://schemas.microsoft.com/office/drawing/2014/main" id="{EB7EA87E-5C98-4DB1-9540-94B9D7DFDCB7}"/>
              </a:ext>
            </a:extLst>
          </p:cNvPr>
          <p:cNvSpPr txBox="1"/>
          <p:nvPr/>
        </p:nvSpPr>
        <p:spPr>
          <a:xfrm>
            <a:off x="7671330" y="4836899"/>
            <a:ext cx="4043236" cy="1384995"/>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id-ID" sz="2800" b="1" i="0" u="none" strike="noStrike" kern="1200" cap="none" spc="0" normalizeH="0" baseline="0" noProof="0">
                <a:ln>
                  <a:noFill/>
                </a:ln>
                <a:solidFill>
                  <a:prstClr val="white"/>
                </a:solidFill>
                <a:effectLst/>
                <a:uLnTx/>
                <a:uFillTx/>
                <a:latin typeface="Cutewritten" panose="02000503000000000000" pitchFamily="2" charset="0"/>
                <a:ea typeface="+mn-ea"/>
                <a:cs typeface="+mn-cs"/>
              </a:rPr>
              <a:t>Add text here add text here add text here add text here add text here add text here</a:t>
            </a:r>
          </a:p>
        </p:txBody>
      </p:sp>
    </p:spTree>
    <p:extLst>
      <p:ext uri="{BB962C8B-B14F-4D97-AF65-F5344CB8AC3E}">
        <p14:creationId xmlns:p14="http://schemas.microsoft.com/office/powerpoint/2010/main" val="14055976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63" presetClass="path" presetSubtype="0" accel="50000" decel="50000" fill="hold" grpId="1" nodeType="withEffect">
                                  <p:stCondLst>
                                    <p:cond delay="0"/>
                                  </p:stCondLst>
                                  <p:childTnLst>
                                    <p:animMotion origin="layout" path="M -1.02188 0 L 0 0" pathEditMode="relative" rAng="0" ptsTypes="AA">
                                      <p:cBhvr>
                                        <p:cTn id="8" dur="2000" fill="hold"/>
                                        <p:tgtEl>
                                          <p:spTgt spid="2"/>
                                        </p:tgtEl>
                                        <p:attrNameLst>
                                          <p:attrName>ppt_x</p:attrName>
                                          <p:attrName>ppt_y</p:attrName>
                                        </p:attrNameLst>
                                      </p:cBhvr>
                                      <p:rCtr x="51094" y="0"/>
                                    </p:animMotion>
                                  </p:childTnLst>
                                </p:cTn>
                              </p:par>
                            </p:childTnLst>
                          </p:cTn>
                        </p:par>
                        <p:par>
                          <p:cTn id="9" fill="hold" nodeType="afterGroup">
                            <p:stCondLst>
                              <p:cond delay="2000"/>
                            </p:stCondLst>
                            <p:childTnLst>
                              <p:par>
                                <p:cTn id="10" presetID="1" presetClass="entr" presetSubtype="0" fill="hold" nodeType="afterEffect">
                                  <p:stCondLst>
                                    <p:cond delay="250"/>
                                  </p:stCondLst>
                                  <p:childTnLst>
                                    <p:set>
                                      <p:cBhvr>
                                        <p:cTn id="11" dur="1" fill="hold">
                                          <p:stCondLst>
                                            <p:cond delay="0"/>
                                          </p:stCondLst>
                                        </p:cTn>
                                        <p:tgtEl>
                                          <p:spTgt spid="32"/>
                                        </p:tgtEl>
                                        <p:attrNameLst>
                                          <p:attrName>style.visibility</p:attrName>
                                        </p:attrNameLst>
                                      </p:cBhvr>
                                      <p:to>
                                        <p:strVal val="visible"/>
                                      </p:to>
                                    </p:set>
                                  </p:childTnLst>
                                </p:cTn>
                              </p:par>
                            </p:childTnLst>
                          </p:cTn>
                        </p:par>
                        <p:par>
                          <p:cTn id="12" fill="hold" nodeType="afterGroup">
                            <p:stCondLst>
                              <p:cond delay="2251"/>
                            </p:stCondLst>
                            <p:childTnLst>
                              <p:par>
                                <p:cTn id="13" presetID="1" presetClass="entr" presetSubtype="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childTnLst>
                                </p:cTn>
                              </p:par>
                              <p:par>
                                <p:cTn id="15" presetID="35" presetClass="path" presetSubtype="0" accel="50000" decel="50000" fill="hold" nodeType="withEffect">
                                  <p:stCondLst>
                                    <p:cond delay="0"/>
                                  </p:stCondLst>
                                  <p:childTnLst>
                                    <p:animMotion origin="layout" path="M 0.53502 0 L 4.16667E-06 0" pathEditMode="relative" rAng="0" ptsTypes="AA">
                                      <p:cBhvr>
                                        <p:cTn id="16" dur="2000" fill="hold"/>
                                        <p:tgtEl>
                                          <p:spTgt spid="3"/>
                                        </p:tgtEl>
                                        <p:attrNameLst>
                                          <p:attrName>ppt_x</p:attrName>
                                          <p:attrName>ppt_y</p:attrName>
                                        </p:attrNameLst>
                                      </p:cBhvr>
                                      <p:rCtr x="-26758" y="0"/>
                                    </p:animMotion>
                                  </p:childTnLst>
                                </p:cTn>
                              </p:par>
                            </p:childTnLst>
                          </p:cTn>
                        </p:par>
                        <p:par>
                          <p:cTn id="17" fill="hold" nodeType="afterGroup">
                            <p:stCondLst>
                              <p:cond delay="4251"/>
                            </p:stCondLst>
                            <p:childTnLst>
                              <p:par>
                                <p:cTn id="18" presetID="41" presetClass="entr" presetSubtype="0" fill="hold" nodeType="afterEffect">
                                  <p:stCondLst>
                                    <p:cond delay="0"/>
                                  </p:stCondLst>
                                  <p:iterate type="lt">
                                    <p:tmPct val="10000"/>
                                  </p:iterate>
                                  <p:childTnLst>
                                    <p:set>
                                      <p:cBhvr>
                                        <p:cTn id="19" dur="1" fill="hold">
                                          <p:stCondLst>
                                            <p:cond delay="0"/>
                                          </p:stCondLst>
                                        </p:cTn>
                                        <p:tgtEl>
                                          <p:spTgt spid="15"/>
                                        </p:tgtEl>
                                        <p:attrNameLst>
                                          <p:attrName>style.visibility</p:attrName>
                                        </p:attrNameLst>
                                      </p:cBhvr>
                                      <p:to>
                                        <p:strVal val="visible"/>
                                      </p:to>
                                    </p:set>
                                    <p:anim calcmode="lin" valueType="num">
                                      <p:cBhvr>
                                        <p:cTn id="20" dur="500" fill="hold"/>
                                        <p:tgtEl>
                                          <p:spTgt spid="15"/>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15"/>
                                        </p:tgtEl>
                                        <p:attrNameLst>
                                          <p:attrName>ppt_y</p:attrName>
                                        </p:attrNameLst>
                                      </p:cBhvr>
                                      <p:tavLst>
                                        <p:tav tm="0">
                                          <p:val>
                                            <p:strVal val="#ppt_y"/>
                                          </p:val>
                                        </p:tav>
                                        <p:tav tm="100000">
                                          <p:val>
                                            <p:strVal val="#ppt_y"/>
                                          </p:val>
                                        </p:tav>
                                      </p:tavLst>
                                    </p:anim>
                                    <p:anim calcmode="lin" valueType="num">
                                      <p:cBhvr>
                                        <p:cTn id="22" dur="500" fill="hold"/>
                                        <p:tgtEl>
                                          <p:spTgt spid="15"/>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15"/>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15"/>
                                        </p:tgtEl>
                                      </p:cBhvr>
                                    </p:animEffect>
                                  </p:childTnLst>
                                </p:cTn>
                              </p:par>
                            </p:childTnLst>
                          </p:cTn>
                        </p:par>
                        <p:par>
                          <p:cTn id="25" fill="hold" nodeType="afterGroup">
                            <p:stCondLst>
                              <p:cond delay="4751"/>
                            </p:stCondLst>
                            <p:childTnLst>
                              <p:par>
                                <p:cTn id="26" presetID="1" presetClass="entr" presetSubtype="0" fill="hold" nodeType="afterEffect">
                                  <p:stCondLst>
                                    <p:cond delay="0"/>
                                  </p:stCondLst>
                                  <p:childTnLst>
                                    <p:set>
                                      <p:cBhvr>
                                        <p:cTn id="27" dur="1" fill="hold">
                                          <p:stCondLst>
                                            <p:cond delay="0"/>
                                          </p:stCondLst>
                                        </p:cTn>
                                        <p:tgtEl>
                                          <p:spTgt spid="33"/>
                                        </p:tgtEl>
                                        <p:attrNameLst>
                                          <p:attrName>style.visibility</p:attrName>
                                        </p:attrNameLst>
                                      </p:cBhvr>
                                      <p:to>
                                        <p:strVal val="visible"/>
                                      </p:to>
                                    </p:set>
                                  </p:childTnLst>
                                </p:cTn>
                              </p:par>
                              <p:par>
                                <p:cTn id="28" presetID="63" presetClass="path" presetSubtype="0" accel="50000" decel="50000" fill="hold" nodeType="withEffect">
                                  <p:stCondLst>
                                    <p:cond delay="0"/>
                                  </p:stCondLst>
                                  <p:childTnLst>
                                    <p:animMotion origin="layout" path="M -0.21628 -0.00162 L 3.95833E-06 -2.59259E-06" pathEditMode="relative" rAng="0" ptsTypes="AA">
                                      <p:cBhvr>
                                        <p:cTn id="29" dur="2000" fill="hold"/>
                                        <p:tgtEl>
                                          <p:spTgt spid="33"/>
                                        </p:tgtEl>
                                        <p:attrNameLst>
                                          <p:attrName>ppt_x</p:attrName>
                                          <p:attrName>ppt_y</p:attrName>
                                        </p:attrNameLst>
                                      </p:cBhvr>
                                      <p:rCtr x="10807" y="69"/>
                                    </p:animMotion>
                                  </p:childTnLst>
                                </p:cTn>
                              </p:par>
                            </p:childTnLst>
                          </p:cTn>
                        </p:par>
                        <p:par>
                          <p:cTn id="30" fill="hold" nodeType="afterGroup">
                            <p:stCondLst>
                              <p:cond delay="6751"/>
                            </p:stCondLst>
                            <p:childTnLst>
                              <p:par>
                                <p:cTn id="31" presetID="31" presetClass="entr" presetSubtype="0" fill="hold" nodeType="afterEffect">
                                  <p:stCondLst>
                                    <p:cond delay="0"/>
                                  </p:stCondLst>
                                  <p:childTnLst>
                                    <p:set>
                                      <p:cBhvr>
                                        <p:cTn id="32" dur="1" fill="hold">
                                          <p:stCondLst>
                                            <p:cond delay="0"/>
                                          </p:stCondLst>
                                        </p:cTn>
                                        <p:tgtEl>
                                          <p:spTgt spid="35"/>
                                        </p:tgtEl>
                                        <p:attrNameLst>
                                          <p:attrName>style.visibility</p:attrName>
                                        </p:attrNameLst>
                                      </p:cBhvr>
                                      <p:to>
                                        <p:strVal val="visible"/>
                                      </p:to>
                                    </p:set>
                                    <p:anim calcmode="lin" valueType="num">
                                      <p:cBhvr>
                                        <p:cTn id="33" dur="1000" fill="hold"/>
                                        <p:tgtEl>
                                          <p:spTgt spid="35"/>
                                        </p:tgtEl>
                                        <p:attrNameLst>
                                          <p:attrName>ppt_w</p:attrName>
                                        </p:attrNameLst>
                                      </p:cBhvr>
                                      <p:tavLst>
                                        <p:tav tm="0">
                                          <p:val>
                                            <p:fltVal val="0"/>
                                          </p:val>
                                        </p:tav>
                                        <p:tav tm="100000">
                                          <p:val>
                                            <p:strVal val="#ppt_w"/>
                                          </p:val>
                                        </p:tav>
                                      </p:tavLst>
                                    </p:anim>
                                    <p:anim calcmode="lin" valueType="num">
                                      <p:cBhvr>
                                        <p:cTn id="34" dur="1000" fill="hold"/>
                                        <p:tgtEl>
                                          <p:spTgt spid="35"/>
                                        </p:tgtEl>
                                        <p:attrNameLst>
                                          <p:attrName>ppt_h</p:attrName>
                                        </p:attrNameLst>
                                      </p:cBhvr>
                                      <p:tavLst>
                                        <p:tav tm="0">
                                          <p:val>
                                            <p:fltVal val="0"/>
                                          </p:val>
                                        </p:tav>
                                        <p:tav tm="100000">
                                          <p:val>
                                            <p:strVal val="#ppt_h"/>
                                          </p:val>
                                        </p:tav>
                                      </p:tavLst>
                                    </p:anim>
                                    <p:anim calcmode="lin" valueType="num">
                                      <p:cBhvr>
                                        <p:cTn id="35" dur="1000" fill="hold"/>
                                        <p:tgtEl>
                                          <p:spTgt spid="35"/>
                                        </p:tgtEl>
                                        <p:attrNameLst>
                                          <p:attrName>style.rotation</p:attrName>
                                        </p:attrNameLst>
                                      </p:cBhvr>
                                      <p:tavLst>
                                        <p:tav tm="0">
                                          <p:val>
                                            <p:fltVal val="90"/>
                                          </p:val>
                                        </p:tav>
                                        <p:tav tm="100000">
                                          <p:val>
                                            <p:fltVal val="0"/>
                                          </p:val>
                                        </p:tav>
                                      </p:tavLst>
                                    </p:anim>
                                    <p:animEffect transition="in" filter="fade">
                                      <p:cBhvr>
                                        <p:cTn id="36" dur="1000"/>
                                        <p:tgtEl>
                                          <p:spTgt spid="35"/>
                                        </p:tgtEl>
                                      </p:cBhvr>
                                    </p:animEffect>
                                  </p:childTnLst>
                                </p:cTn>
                              </p:par>
                            </p:childTnLst>
                          </p:cTn>
                        </p:par>
                        <p:par>
                          <p:cTn id="37" fill="hold" nodeType="afterGroup">
                            <p:stCondLst>
                              <p:cond delay="7751"/>
                            </p:stCondLst>
                            <p:childTnLst>
                              <p:par>
                                <p:cTn id="38" presetID="16" presetClass="entr" presetSubtype="37"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barn(outVertical)">
                                      <p:cBhvr>
                                        <p:cTn id="40" dur="1500"/>
                                        <p:tgtEl>
                                          <p:spTgt spid="38"/>
                                        </p:tgtEl>
                                      </p:cBhvr>
                                    </p:animEffect>
                                  </p:childTnLst>
                                </p:cTn>
                              </p:par>
                            </p:childTnLst>
                          </p:cTn>
                        </p:par>
                        <p:par>
                          <p:cTn id="41" fill="hold" nodeType="afterGroup">
                            <p:stCondLst>
                              <p:cond delay="9251"/>
                            </p:stCondLst>
                            <p:childTnLst>
                              <p:par>
                                <p:cTn id="42" presetID="31" presetClass="entr" presetSubtype="0" fill="hold" nodeType="afterEffect">
                                  <p:stCondLst>
                                    <p:cond delay="0"/>
                                  </p:stCondLst>
                                  <p:childTnLst>
                                    <p:set>
                                      <p:cBhvr>
                                        <p:cTn id="43" dur="1" fill="hold">
                                          <p:stCondLst>
                                            <p:cond delay="0"/>
                                          </p:stCondLst>
                                        </p:cTn>
                                        <p:tgtEl>
                                          <p:spTgt spid="36"/>
                                        </p:tgtEl>
                                        <p:attrNameLst>
                                          <p:attrName>style.visibility</p:attrName>
                                        </p:attrNameLst>
                                      </p:cBhvr>
                                      <p:to>
                                        <p:strVal val="visible"/>
                                      </p:to>
                                    </p:set>
                                    <p:anim calcmode="lin" valueType="num">
                                      <p:cBhvr>
                                        <p:cTn id="44" dur="1000" fill="hold"/>
                                        <p:tgtEl>
                                          <p:spTgt spid="36"/>
                                        </p:tgtEl>
                                        <p:attrNameLst>
                                          <p:attrName>ppt_w</p:attrName>
                                        </p:attrNameLst>
                                      </p:cBhvr>
                                      <p:tavLst>
                                        <p:tav tm="0">
                                          <p:val>
                                            <p:fltVal val="0"/>
                                          </p:val>
                                        </p:tav>
                                        <p:tav tm="100000">
                                          <p:val>
                                            <p:strVal val="#ppt_w"/>
                                          </p:val>
                                        </p:tav>
                                      </p:tavLst>
                                    </p:anim>
                                    <p:anim calcmode="lin" valueType="num">
                                      <p:cBhvr>
                                        <p:cTn id="45" dur="1000" fill="hold"/>
                                        <p:tgtEl>
                                          <p:spTgt spid="36"/>
                                        </p:tgtEl>
                                        <p:attrNameLst>
                                          <p:attrName>ppt_h</p:attrName>
                                        </p:attrNameLst>
                                      </p:cBhvr>
                                      <p:tavLst>
                                        <p:tav tm="0">
                                          <p:val>
                                            <p:fltVal val="0"/>
                                          </p:val>
                                        </p:tav>
                                        <p:tav tm="100000">
                                          <p:val>
                                            <p:strVal val="#ppt_h"/>
                                          </p:val>
                                        </p:tav>
                                      </p:tavLst>
                                    </p:anim>
                                    <p:anim calcmode="lin" valueType="num">
                                      <p:cBhvr>
                                        <p:cTn id="46" dur="1000" fill="hold"/>
                                        <p:tgtEl>
                                          <p:spTgt spid="36"/>
                                        </p:tgtEl>
                                        <p:attrNameLst>
                                          <p:attrName>style.rotation</p:attrName>
                                        </p:attrNameLst>
                                      </p:cBhvr>
                                      <p:tavLst>
                                        <p:tav tm="0">
                                          <p:val>
                                            <p:fltVal val="90"/>
                                          </p:val>
                                        </p:tav>
                                        <p:tav tm="100000">
                                          <p:val>
                                            <p:fltVal val="0"/>
                                          </p:val>
                                        </p:tav>
                                      </p:tavLst>
                                    </p:anim>
                                    <p:animEffect transition="in" filter="fade">
                                      <p:cBhvr>
                                        <p:cTn id="47" dur="1000"/>
                                        <p:tgtEl>
                                          <p:spTgt spid="36"/>
                                        </p:tgtEl>
                                      </p:cBhvr>
                                    </p:animEffect>
                                  </p:childTnLst>
                                </p:cTn>
                              </p:par>
                            </p:childTnLst>
                          </p:cTn>
                        </p:par>
                        <p:par>
                          <p:cTn id="48" fill="hold" nodeType="afterGroup">
                            <p:stCondLst>
                              <p:cond delay="10251"/>
                            </p:stCondLst>
                            <p:childTnLst>
                              <p:par>
                                <p:cTn id="49" presetID="16" presetClass="entr" presetSubtype="37" fill="hold"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barn(outVertical)">
                                      <p:cBhvr>
                                        <p:cTn id="51" dur="1500"/>
                                        <p:tgtEl>
                                          <p:spTgt spid="39"/>
                                        </p:tgtEl>
                                      </p:cBhvr>
                                    </p:animEffect>
                                  </p:childTnLst>
                                </p:cTn>
                              </p:par>
                            </p:childTnLst>
                          </p:cTn>
                        </p:par>
                        <p:par>
                          <p:cTn id="52" fill="hold" nodeType="afterGroup">
                            <p:stCondLst>
                              <p:cond delay="11751"/>
                            </p:stCondLst>
                            <p:childTnLst>
                              <p:par>
                                <p:cTn id="53" presetID="31" presetClass="entr" presetSubtype="0"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 calcmode="lin" valueType="num">
                                      <p:cBhvr>
                                        <p:cTn id="55" dur="1000" fill="hold"/>
                                        <p:tgtEl>
                                          <p:spTgt spid="37"/>
                                        </p:tgtEl>
                                        <p:attrNameLst>
                                          <p:attrName>ppt_w</p:attrName>
                                        </p:attrNameLst>
                                      </p:cBhvr>
                                      <p:tavLst>
                                        <p:tav tm="0">
                                          <p:val>
                                            <p:fltVal val="0"/>
                                          </p:val>
                                        </p:tav>
                                        <p:tav tm="100000">
                                          <p:val>
                                            <p:strVal val="#ppt_w"/>
                                          </p:val>
                                        </p:tav>
                                      </p:tavLst>
                                    </p:anim>
                                    <p:anim calcmode="lin" valueType="num">
                                      <p:cBhvr>
                                        <p:cTn id="56" dur="1000" fill="hold"/>
                                        <p:tgtEl>
                                          <p:spTgt spid="37"/>
                                        </p:tgtEl>
                                        <p:attrNameLst>
                                          <p:attrName>ppt_h</p:attrName>
                                        </p:attrNameLst>
                                      </p:cBhvr>
                                      <p:tavLst>
                                        <p:tav tm="0">
                                          <p:val>
                                            <p:fltVal val="0"/>
                                          </p:val>
                                        </p:tav>
                                        <p:tav tm="100000">
                                          <p:val>
                                            <p:strVal val="#ppt_h"/>
                                          </p:val>
                                        </p:tav>
                                      </p:tavLst>
                                    </p:anim>
                                    <p:anim calcmode="lin" valueType="num">
                                      <p:cBhvr>
                                        <p:cTn id="57" dur="1000" fill="hold"/>
                                        <p:tgtEl>
                                          <p:spTgt spid="37"/>
                                        </p:tgtEl>
                                        <p:attrNameLst>
                                          <p:attrName>style.rotation</p:attrName>
                                        </p:attrNameLst>
                                      </p:cBhvr>
                                      <p:tavLst>
                                        <p:tav tm="0">
                                          <p:val>
                                            <p:fltVal val="90"/>
                                          </p:val>
                                        </p:tav>
                                        <p:tav tm="100000">
                                          <p:val>
                                            <p:fltVal val="0"/>
                                          </p:val>
                                        </p:tav>
                                      </p:tavLst>
                                    </p:anim>
                                    <p:animEffect transition="in" filter="fade">
                                      <p:cBhvr>
                                        <p:cTn id="58" dur="1000"/>
                                        <p:tgtEl>
                                          <p:spTgt spid="37"/>
                                        </p:tgtEl>
                                      </p:cBhvr>
                                    </p:animEffect>
                                  </p:childTnLst>
                                </p:cTn>
                              </p:par>
                            </p:childTnLst>
                          </p:cTn>
                        </p:par>
                        <p:par>
                          <p:cTn id="59" fill="hold" nodeType="afterGroup">
                            <p:stCondLst>
                              <p:cond delay="12751"/>
                            </p:stCondLst>
                            <p:childTnLst>
                              <p:par>
                                <p:cTn id="60" presetID="16" presetClass="entr" presetSubtype="37" fill="hold"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barn(outVertical)">
                                      <p:cBhvr>
                                        <p:cTn id="62" dur="1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animBg="1"/>
      <p:bldP spid="2" grpId="1" animBg="1"/>
      <p:bldP spid="32" grpId="2"/>
      <p:bldP spid="15" grpId="3"/>
      <p:bldP spid="38" grpId="4"/>
      <p:bldP spid="39" grpId="5"/>
      <p:bldP spid="40" grpId="6"/>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A30D17"/>
        </a:solidFill>
        <a:effectLst/>
      </p:bgPr>
    </p:bg>
    <p:spTree>
      <p:nvGrpSpPr>
        <p:cNvPr id="1" name=""/>
        <p:cNvGrpSpPr/>
        <p:nvPr/>
      </p:nvGrpSpPr>
      <p:grpSpPr>
        <a:xfrm>
          <a:off x="0" y="0"/>
          <a:ext cx="0" cy="0"/>
          <a:chOff x="0" y="0"/>
          <a:chExt cx="0" cy="0"/>
        </a:xfrm>
      </p:grpSpPr>
      <p:sp>
        <p:nvSpPr>
          <p:cNvPr id="2" name="Rectángulo 1"/>
          <p:cNvSpPr/>
          <p:nvPr/>
        </p:nvSpPr>
        <p:spPr>
          <a:xfrm>
            <a:off x="0" y="1"/>
            <a:ext cx="12192000" cy="6858000"/>
          </a:xfrm>
          <a:prstGeom prst="rect">
            <a:avLst/>
          </a:prstGeom>
          <a:solidFill>
            <a:srgbClr val="FDDC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1" name="Rectángulo 20"/>
          <p:cNvSpPr/>
          <p:nvPr/>
        </p:nvSpPr>
        <p:spPr>
          <a:xfrm>
            <a:off x="274160" y="220315"/>
            <a:ext cx="11708290" cy="6555548"/>
          </a:xfrm>
          <a:prstGeom prst="rect">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4" name="TextBox 3">
            <a:extLst>
              <a:ext uri="{FF2B5EF4-FFF2-40B4-BE49-F238E27FC236}">
                <a16:creationId xmlns:a16="http://schemas.microsoft.com/office/drawing/2014/main" id="{8BBA408F-A3C7-154E-9D7D-B1916783511F}"/>
              </a:ext>
            </a:extLst>
          </p:cNvPr>
          <p:cNvSpPr txBox="1"/>
          <p:nvPr/>
        </p:nvSpPr>
        <p:spPr>
          <a:xfrm>
            <a:off x="5503290" y="3093568"/>
            <a:ext cx="6888662" cy="1446550"/>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sz="8800" b="1" i="0" u="none" strike="noStrike" kern="1200" cap="none" spc="0" normalizeH="0" baseline="0" noProof="0">
                <a:ln>
                  <a:noFill/>
                </a:ln>
                <a:solidFill>
                  <a:srgbClr val="FEDC00"/>
                </a:solidFill>
                <a:effectLst/>
                <a:uLnTx/>
                <a:uFillTx/>
                <a:latin typeface="Lobster 1.4" panose="02000506000000020003" pitchFamily="2" charset="0"/>
                <a:ea typeface="+mn-ea"/>
                <a:cs typeface="+mn-cs"/>
              </a:rPr>
              <a:t>Add a Title</a:t>
            </a:r>
          </a:p>
        </p:txBody>
      </p:sp>
      <p:pic>
        <p:nvPicPr>
          <p:cNvPr id="5" name="Picture 8">
            <a:extLst>
              <a:ext uri="{FF2B5EF4-FFF2-40B4-BE49-F238E27FC236}">
                <a16:creationId xmlns:a16="http://schemas.microsoft.com/office/drawing/2014/main" id="{86F92795-B5E0-F542-8279-F5605A97843A}"/>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4387390" y="2622888"/>
            <a:ext cx="3417219" cy="2507384"/>
          </a:xfrm>
          <a:prstGeom prst="rect">
            <a:avLst/>
          </a:prstGeom>
        </p:spPr>
      </p:pic>
      <p:sp>
        <p:nvSpPr>
          <p:cNvPr id="6" name="TextBox 11">
            <a:extLst>
              <a:ext uri="{FF2B5EF4-FFF2-40B4-BE49-F238E27FC236}">
                <a16:creationId xmlns:a16="http://schemas.microsoft.com/office/drawing/2014/main" id="{28765A1A-E430-484C-9685-50871E6809BA}"/>
              </a:ext>
            </a:extLst>
          </p:cNvPr>
          <p:cNvSpPr txBox="1"/>
          <p:nvPr/>
        </p:nvSpPr>
        <p:spPr>
          <a:xfrm>
            <a:off x="399453" y="2262571"/>
            <a:ext cx="4141359" cy="1077218"/>
          </a:xfrm>
          <a:prstGeom prst="rect">
            <a:avLst/>
          </a:prstGeom>
          <a:noFill/>
        </p:spPr>
        <p:txBody>
          <a:bodyPr wrap="square" rtlCol="0">
            <a:spAutoFit/>
          </a:bodyPr>
          <a:lstStyle/>
          <a:p>
            <a:pPr algn="ctr"/>
            <a:r>
              <a:rPr lang="en-US" altLang="ko-KR" sz="1600" b="1">
                <a:solidFill>
                  <a:schemeClr val="bg1"/>
                </a:solidFill>
                <a:cs typeface="Arial" panose="020B0604020202020204" pitchFamily="34" charset="0"/>
              </a:rPr>
              <a:t>You can simply impress your audience and add a unique zing and appeal to your Presentations. Easy to and appeal to your Presentations. </a:t>
            </a:r>
          </a:p>
        </p:txBody>
      </p:sp>
      <p:sp>
        <p:nvSpPr>
          <p:cNvPr id="7" name="TextBox 11">
            <a:extLst>
              <a:ext uri="{FF2B5EF4-FFF2-40B4-BE49-F238E27FC236}">
                <a16:creationId xmlns:a16="http://schemas.microsoft.com/office/drawing/2014/main" id="{28765A1A-E430-484C-9685-50871E6809BA}"/>
              </a:ext>
            </a:extLst>
          </p:cNvPr>
          <p:cNvSpPr txBox="1"/>
          <p:nvPr/>
        </p:nvSpPr>
        <p:spPr>
          <a:xfrm>
            <a:off x="474112" y="3401344"/>
            <a:ext cx="2666047" cy="1323439"/>
          </a:xfrm>
          <a:prstGeom prst="rect">
            <a:avLst/>
          </a:prstGeom>
          <a:noFill/>
        </p:spPr>
        <p:txBody>
          <a:bodyPr wrap="square" rtlCol="0">
            <a:spAutoFit/>
          </a:bodyPr>
          <a:lstStyle/>
          <a:p>
            <a:r>
              <a:rPr lang="en-US" altLang="ko-KR" sz="1600" b="1">
                <a:solidFill>
                  <a:schemeClr val="bg1"/>
                </a:solidFill>
                <a:cs typeface="Arial" panose="020B0604020202020204" pitchFamily="34" charset="0"/>
              </a:rPr>
              <a:t>You can simply impress your audience and add a unique zing and appeal to your Presentations. Easy to and appeal to your Presentations. </a:t>
            </a:r>
          </a:p>
        </p:txBody>
      </p:sp>
      <p:sp>
        <p:nvSpPr>
          <p:cNvPr id="8" name="TextBox 11">
            <a:extLst>
              <a:ext uri="{FF2B5EF4-FFF2-40B4-BE49-F238E27FC236}">
                <a16:creationId xmlns:a16="http://schemas.microsoft.com/office/drawing/2014/main" id="{28765A1A-E430-484C-9685-50871E6809BA}"/>
              </a:ext>
            </a:extLst>
          </p:cNvPr>
          <p:cNvSpPr txBox="1"/>
          <p:nvPr/>
        </p:nvSpPr>
        <p:spPr>
          <a:xfrm>
            <a:off x="474112" y="5092698"/>
            <a:ext cx="2666047" cy="1323439"/>
          </a:xfrm>
          <a:prstGeom prst="rect">
            <a:avLst/>
          </a:prstGeom>
          <a:noFill/>
        </p:spPr>
        <p:txBody>
          <a:bodyPr wrap="square" rtlCol="0">
            <a:spAutoFit/>
          </a:bodyPr>
          <a:lstStyle/>
          <a:p>
            <a:r>
              <a:rPr lang="en-US" altLang="ko-KR" sz="1600" b="1">
                <a:solidFill>
                  <a:schemeClr val="bg1"/>
                </a:solidFill>
                <a:cs typeface="Arial" panose="020B0604020202020204" pitchFamily="34" charset="0"/>
              </a:rPr>
              <a:t>You can simply impress your audience and add a unique zing and appeal to your Presentations. Easy to and appeal to your Presentations. </a:t>
            </a:r>
          </a:p>
        </p:txBody>
      </p:sp>
      <p:sp>
        <p:nvSpPr>
          <p:cNvPr id="9" name="TextBox 11">
            <a:extLst>
              <a:ext uri="{FF2B5EF4-FFF2-40B4-BE49-F238E27FC236}">
                <a16:creationId xmlns:a16="http://schemas.microsoft.com/office/drawing/2014/main" id="{28765A1A-E430-484C-9685-50871E6809BA}"/>
              </a:ext>
            </a:extLst>
          </p:cNvPr>
          <p:cNvSpPr txBox="1"/>
          <p:nvPr/>
        </p:nvSpPr>
        <p:spPr>
          <a:xfrm>
            <a:off x="7702098" y="2181468"/>
            <a:ext cx="4141359" cy="1077218"/>
          </a:xfrm>
          <a:prstGeom prst="rect">
            <a:avLst/>
          </a:prstGeom>
          <a:noFill/>
        </p:spPr>
        <p:txBody>
          <a:bodyPr wrap="square" rtlCol="0">
            <a:spAutoFit/>
          </a:bodyPr>
          <a:lstStyle/>
          <a:p>
            <a:pPr algn="r"/>
            <a:r>
              <a:rPr lang="en-US" altLang="ko-KR" sz="1600" b="1">
                <a:solidFill>
                  <a:schemeClr val="bg1"/>
                </a:solidFill>
                <a:cs typeface="Arial" panose="020B0604020202020204" pitchFamily="34" charset="0"/>
              </a:rPr>
              <a:t>You can simply impress your audience and add a unique zing and appeal to your Presentations. Easy to and appeal to your Presentations. </a:t>
            </a:r>
          </a:p>
        </p:txBody>
      </p:sp>
      <p:sp>
        <p:nvSpPr>
          <p:cNvPr id="10" name="TextBox 11">
            <a:extLst>
              <a:ext uri="{FF2B5EF4-FFF2-40B4-BE49-F238E27FC236}">
                <a16:creationId xmlns:a16="http://schemas.microsoft.com/office/drawing/2014/main" id="{28765A1A-E430-484C-9685-50871E6809BA}"/>
              </a:ext>
            </a:extLst>
          </p:cNvPr>
          <p:cNvSpPr txBox="1"/>
          <p:nvPr/>
        </p:nvSpPr>
        <p:spPr>
          <a:xfrm>
            <a:off x="9177410" y="3320241"/>
            <a:ext cx="2666047" cy="1323439"/>
          </a:xfrm>
          <a:prstGeom prst="rect">
            <a:avLst/>
          </a:prstGeom>
          <a:noFill/>
        </p:spPr>
        <p:txBody>
          <a:bodyPr wrap="square" rtlCol="0">
            <a:spAutoFit/>
          </a:bodyPr>
          <a:lstStyle/>
          <a:p>
            <a:pPr algn="r"/>
            <a:r>
              <a:rPr lang="en-US" altLang="ko-KR" sz="1600" b="1">
                <a:solidFill>
                  <a:schemeClr val="bg1"/>
                </a:solidFill>
                <a:cs typeface="Arial" panose="020B0604020202020204" pitchFamily="34" charset="0"/>
              </a:rPr>
              <a:t>You can simply impress your audience and add a unique zing and appeal to your Presentations. Easy to and appeal to your Presentations. </a:t>
            </a:r>
          </a:p>
        </p:txBody>
      </p:sp>
      <p:sp>
        <p:nvSpPr>
          <p:cNvPr id="11" name="TextBox 11">
            <a:extLst>
              <a:ext uri="{FF2B5EF4-FFF2-40B4-BE49-F238E27FC236}">
                <a16:creationId xmlns:a16="http://schemas.microsoft.com/office/drawing/2014/main" id="{28765A1A-E430-484C-9685-50871E6809BA}"/>
              </a:ext>
            </a:extLst>
          </p:cNvPr>
          <p:cNvSpPr txBox="1"/>
          <p:nvPr/>
        </p:nvSpPr>
        <p:spPr>
          <a:xfrm>
            <a:off x="9177410" y="5011595"/>
            <a:ext cx="2666047" cy="1323439"/>
          </a:xfrm>
          <a:prstGeom prst="rect">
            <a:avLst/>
          </a:prstGeom>
          <a:noFill/>
        </p:spPr>
        <p:txBody>
          <a:bodyPr wrap="square" rtlCol="0">
            <a:spAutoFit/>
          </a:bodyPr>
          <a:lstStyle/>
          <a:p>
            <a:pPr algn="r"/>
            <a:r>
              <a:rPr lang="en-US" altLang="ko-KR" sz="1600" b="1">
                <a:solidFill>
                  <a:schemeClr val="bg1"/>
                </a:solidFill>
                <a:cs typeface="Arial" panose="020B0604020202020204" pitchFamily="34" charset="0"/>
              </a:rPr>
              <a:t>You can simply impress your audience and add a unique zing and appeal to your Presentations. Easy to and appeal to your Presentations. </a:t>
            </a:r>
          </a:p>
        </p:txBody>
      </p:sp>
      <p:grpSp>
        <p:nvGrpSpPr>
          <p:cNvPr id="20" name="Grupo 19"/>
          <p:cNvGrpSpPr/>
          <p:nvPr/>
        </p:nvGrpSpPr>
        <p:grpSpPr>
          <a:xfrm>
            <a:off x="3423712" y="5116246"/>
            <a:ext cx="5067297" cy="1659736"/>
            <a:chOff x="3140159" y="3887199"/>
            <a:chExt cx="6940551" cy="2273300"/>
          </a:xfrm>
        </p:grpSpPr>
        <p:sp>
          <p:nvSpPr>
            <p:cNvPr id="15" name="Freeform 5"/>
            <p:cNvSpPr>
              <a:spLocks noEditPoints="1"/>
            </p:cNvSpPr>
            <p:nvPr/>
          </p:nvSpPr>
          <p:spPr bwMode="auto">
            <a:xfrm>
              <a:off x="3140159" y="4068174"/>
              <a:ext cx="1852613" cy="1963738"/>
            </a:xfrm>
            <a:custGeom>
              <a:avLst/>
              <a:gdLst>
                <a:gd name="T0" fmla="*/ 392 w 493"/>
                <a:gd name="T1" fmla="*/ 510 h 521"/>
                <a:gd name="T2" fmla="*/ 420 w 493"/>
                <a:gd name="T3" fmla="*/ 486 h 521"/>
                <a:gd name="T4" fmla="*/ 444 w 493"/>
                <a:gd name="T5" fmla="*/ 453 h 521"/>
                <a:gd name="T6" fmla="*/ 425 w 493"/>
                <a:gd name="T7" fmla="*/ 375 h 521"/>
                <a:gd name="T8" fmla="*/ 409 w 493"/>
                <a:gd name="T9" fmla="*/ 356 h 521"/>
                <a:gd name="T10" fmla="*/ 391 w 493"/>
                <a:gd name="T11" fmla="*/ 331 h 521"/>
                <a:gd name="T12" fmla="*/ 360 w 493"/>
                <a:gd name="T13" fmla="*/ 255 h 521"/>
                <a:gd name="T14" fmla="*/ 331 w 493"/>
                <a:gd name="T15" fmla="*/ 284 h 521"/>
                <a:gd name="T16" fmla="*/ 327 w 493"/>
                <a:gd name="T17" fmla="*/ 324 h 521"/>
                <a:gd name="T18" fmla="*/ 322 w 493"/>
                <a:gd name="T19" fmla="*/ 306 h 521"/>
                <a:gd name="T20" fmla="*/ 306 w 493"/>
                <a:gd name="T21" fmla="*/ 212 h 521"/>
                <a:gd name="T22" fmla="*/ 288 w 493"/>
                <a:gd name="T23" fmla="*/ 198 h 521"/>
                <a:gd name="T24" fmla="*/ 246 w 493"/>
                <a:gd name="T25" fmla="*/ 232 h 521"/>
                <a:gd name="T26" fmla="*/ 230 w 493"/>
                <a:gd name="T27" fmla="*/ 306 h 521"/>
                <a:gd name="T28" fmla="*/ 229 w 493"/>
                <a:gd name="T29" fmla="*/ 345 h 521"/>
                <a:gd name="T30" fmla="*/ 228 w 493"/>
                <a:gd name="T31" fmla="*/ 355 h 521"/>
                <a:gd name="T32" fmla="*/ 203 w 493"/>
                <a:gd name="T33" fmla="*/ 397 h 521"/>
                <a:gd name="T34" fmla="*/ 201 w 493"/>
                <a:gd name="T35" fmla="*/ 368 h 521"/>
                <a:gd name="T36" fmla="*/ 151 w 493"/>
                <a:gd name="T37" fmla="*/ 363 h 521"/>
                <a:gd name="T38" fmla="*/ 127 w 493"/>
                <a:gd name="T39" fmla="*/ 384 h 521"/>
                <a:gd name="T40" fmla="*/ 79 w 493"/>
                <a:gd name="T41" fmla="*/ 466 h 521"/>
                <a:gd name="T42" fmla="*/ 70 w 493"/>
                <a:gd name="T43" fmla="*/ 486 h 521"/>
                <a:gd name="T44" fmla="*/ 91 w 493"/>
                <a:gd name="T45" fmla="*/ 499 h 521"/>
                <a:gd name="T46" fmla="*/ 90 w 493"/>
                <a:gd name="T47" fmla="*/ 505 h 521"/>
                <a:gd name="T48" fmla="*/ 51 w 493"/>
                <a:gd name="T49" fmla="*/ 514 h 521"/>
                <a:gd name="T50" fmla="*/ 22 w 493"/>
                <a:gd name="T51" fmla="*/ 494 h 521"/>
                <a:gd name="T52" fmla="*/ 17 w 493"/>
                <a:gd name="T53" fmla="*/ 483 h 521"/>
                <a:gd name="T54" fmla="*/ 19 w 493"/>
                <a:gd name="T55" fmla="*/ 448 h 521"/>
                <a:gd name="T56" fmla="*/ 54 w 493"/>
                <a:gd name="T57" fmla="*/ 399 h 521"/>
                <a:gd name="T58" fmla="*/ 93 w 493"/>
                <a:gd name="T59" fmla="*/ 336 h 521"/>
                <a:gd name="T60" fmla="*/ 96 w 493"/>
                <a:gd name="T61" fmla="*/ 331 h 521"/>
                <a:gd name="T62" fmla="*/ 128 w 493"/>
                <a:gd name="T63" fmla="*/ 234 h 521"/>
                <a:gd name="T64" fmla="*/ 181 w 493"/>
                <a:gd name="T65" fmla="*/ 123 h 521"/>
                <a:gd name="T66" fmla="*/ 231 w 493"/>
                <a:gd name="T67" fmla="*/ 73 h 521"/>
                <a:gd name="T68" fmla="*/ 232 w 493"/>
                <a:gd name="T69" fmla="*/ 35 h 521"/>
                <a:gd name="T70" fmla="*/ 277 w 493"/>
                <a:gd name="T71" fmla="*/ 9 h 521"/>
                <a:gd name="T72" fmla="*/ 298 w 493"/>
                <a:gd name="T73" fmla="*/ 8 h 521"/>
                <a:gd name="T74" fmla="*/ 350 w 493"/>
                <a:gd name="T75" fmla="*/ 41 h 521"/>
                <a:gd name="T76" fmla="*/ 361 w 493"/>
                <a:gd name="T77" fmla="*/ 63 h 521"/>
                <a:gd name="T78" fmla="*/ 432 w 493"/>
                <a:gd name="T79" fmla="*/ 186 h 521"/>
                <a:gd name="T80" fmla="*/ 443 w 493"/>
                <a:gd name="T81" fmla="*/ 287 h 521"/>
                <a:gd name="T82" fmla="*/ 467 w 493"/>
                <a:gd name="T83" fmla="*/ 364 h 521"/>
                <a:gd name="T84" fmla="*/ 477 w 493"/>
                <a:gd name="T85" fmla="*/ 421 h 521"/>
                <a:gd name="T86" fmla="*/ 492 w 493"/>
                <a:gd name="T87" fmla="*/ 496 h 521"/>
                <a:gd name="T88" fmla="*/ 486 w 493"/>
                <a:gd name="T89" fmla="*/ 513 h 521"/>
                <a:gd name="T90" fmla="*/ 392 w 493"/>
                <a:gd name="T91" fmla="*/ 510 h 521"/>
                <a:gd name="T92" fmla="*/ 278 w 493"/>
                <a:gd name="T93" fmla="*/ 162 h 521"/>
                <a:gd name="T94" fmla="*/ 307 w 493"/>
                <a:gd name="T95" fmla="*/ 145 h 521"/>
                <a:gd name="T96" fmla="*/ 321 w 493"/>
                <a:gd name="T97" fmla="*/ 96 h 521"/>
                <a:gd name="T98" fmla="*/ 313 w 493"/>
                <a:gd name="T99" fmla="*/ 78 h 521"/>
                <a:gd name="T100" fmla="*/ 287 w 493"/>
                <a:gd name="T101" fmla="*/ 63 h 521"/>
                <a:gd name="T102" fmla="*/ 264 w 493"/>
                <a:gd name="T103" fmla="*/ 102 h 521"/>
                <a:gd name="T104" fmla="*/ 278 w 493"/>
                <a:gd name="T105" fmla="*/ 162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2" h="521">
                  <a:moveTo>
                    <a:pt x="392" y="510"/>
                  </a:moveTo>
                  <a:cubicBezTo>
                    <a:pt x="403" y="500"/>
                    <a:pt x="411" y="488"/>
                    <a:pt x="420" y="486"/>
                  </a:cubicBezTo>
                  <a:cubicBezTo>
                    <a:pt x="442" y="483"/>
                    <a:pt x="447" y="469"/>
                    <a:pt x="444" y="453"/>
                  </a:cubicBezTo>
                  <a:cubicBezTo>
                    <a:pt x="440" y="426"/>
                    <a:pt x="433" y="401"/>
                    <a:pt x="425" y="375"/>
                  </a:cubicBezTo>
                  <a:cubicBezTo>
                    <a:pt x="423" y="368"/>
                    <a:pt x="414" y="363"/>
                    <a:pt x="409" y="356"/>
                  </a:cubicBezTo>
                  <a:cubicBezTo>
                    <a:pt x="403" y="348"/>
                    <a:pt x="395" y="340"/>
                    <a:pt x="391" y="331"/>
                  </a:cubicBezTo>
                  <a:cubicBezTo>
                    <a:pt x="380" y="306"/>
                    <a:pt x="370" y="281"/>
                    <a:pt x="360" y="255"/>
                  </a:cubicBezTo>
                  <a:cubicBezTo>
                    <a:pt x="335" y="253"/>
                    <a:pt x="332" y="255"/>
                    <a:pt x="331" y="284"/>
                  </a:cubicBezTo>
                  <a:cubicBezTo>
                    <a:pt x="330" y="297"/>
                    <a:pt x="330" y="310"/>
                    <a:pt x="327" y="324"/>
                  </a:cubicBezTo>
                  <a:cubicBezTo>
                    <a:pt x="325" y="318"/>
                    <a:pt x="321" y="312"/>
                    <a:pt x="322" y="306"/>
                  </a:cubicBezTo>
                  <a:cubicBezTo>
                    <a:pt x="328" y="273"/>
                    <a:pt x="309" y="244"/>
                    <a:pt x="306" y="212"/>
                  </a:cubicBezTo>
                  <a:cubicBezTo>
                    <a:pt x="305" y="201"/>
                    <a:pt x="298" y="198"/>
                    <a:pt x="288" y="198"/>
                  </a:cubicBezTo>
                  <a:cubicBezTo>
                    <a:pt x="256" y="198"/>
                    <a:pt x="252" y="202"/>
                    <a:pt x="246" y="232"/>
                  </a:cubicBezTo>
                  <a:cubicBezTo>
                    <a:pt x="242" y="257"/>
                    <a:pt x="235" y="281"/>
                    <a:pt x="230" y="306"/>
                  </a:cubicBezTo>
                  <a:cubicBezTo>
                    <a:pt x="228" y="319"/>
                    <a:pt x="230" y="332"/>
                    <a:pt x="229" y="345"/>
                  </a:cubicBezTo>
                  <a:cubicBezTo>
                    <a:pt x="229" y="349"/>
                    <a:pt x="229" y="355"/>
                    <a:pt x="228" y="355"/>
                  </a:cubicBezTo>
                  <a:cubicBezTo>
                    <a:pt x="204" y="359"/>
                    <a:pt x="206" y="379"/>
                    <a:pt x="203" y="397"/>
                  </a:cubicBezTo>
                  <a:cubicBezTo>
                    <a:pt x="203" y="387"/>
                    <a:pt x="202" y="377"/>
                    <a:pt x="201" y="368"/>
                  </a:cubicBezTo>
                  <a:cubicBezTo>
                    <a:pt x="184" y="366"/>
                    <a:pt x="167" y="361"/>
                    <a:pt x="151" y="363"/>
                  </a:cubicBezTo>
                  <a:cubicBezTo>
                    <a:pt x="142" y="365"/>
                    <a:pt x="131" y="375"/>
                    <a:pt x="127" y="384"/>
                  </a:cubicBezTo>
                  <a:cubicBezTo>
                    <a:pt x="114" y="413"/>
                    <a:pt x="105" y="444"/>
                    <a:pt x="79" y="466"/>
                  </a:cubicBezTo>
                  <a:cubicBezTo>
                    <a:pt x="74" y="470"/>
                    <a:pt x="73" y="479"/>
                    <a:pt x="70" y="486"/>
                  </a:cubicBezTo>
                  <a:cubicBezTo>
                    <a:pt x="78" y="491"/>
                    <a:pt x="84" y="495"/>
                    <a:pt x="91" y="499"/>
                  </a:cubicBezTo>
                  <a:cubicBezTo>
                    <a:pt x="90" y="501"/>
                    <a:pt x="90" y="503"/>
                    <a:pt x="90" y="505"/>
                  </a:cubicBezTo>
                  <a:cubicBezTo>
                    <a:pt x="77" y="508"/>
                    <a:pt x="64" y="513"/>
                    <a:pt x="51" y="514"/>
                  </a:cubicBezTo>
                  <a:cubicBezTo>
                    <a:pt x="36" y="516"/>
                    <a:pt x="24" y="511"/>
                    <a:pt x="22" y="494"/>
                  </a:cubicBezTo>
                  <a:cubicBezTo>
                    <a:pt x="22" y="490"/>
                    <a:pt x="19" y="486"/>
                    <a:pt x="17" y="483"/>
                  </a:cubicBezTo>
                  <a:cubicBezTo>
                    <a:pt x="0" y="465"/>
                    <a:pt x="1" y="467"/>
                    <a:pt x="19" y="448"/>
                  </a:cubicBezTo>
                  <a:cubicBezTo>
                    <a:pt x="33" y="434"/>
                    <a:pt x="43" y="416"/>
                    <a:pt x="54" y="399"/>
                  </a:cubicBezTo>
                  <a:cubicBezTo>
                    <a:pt x="67" y="378"/>
                    <a:pt x="80" y="357"/>
                    <a:pt x="93" y="336"/>
                  </a:cubicBezTo>
                  <a:cubicBezTo>
                    <a:pt x="95" y="334"/>
                    <a:pt x="96" y="332"/>
                    <a:pt x="96" y="331"/>
                  </a:cubicBezTo>
                  <a:cubicBezTo>
                    <a:pt x="91" y="294"/>
                    <a:pt x="114" y="265"/>
                    <a:pt x="128" y="234"/>
                  </a:cubicBezTo>
                  <a:cubicBezTo>
                    <a:pt x="144" y="197"/>
                    <a:pt x="166" y="161"/>
                    <a:pt x="181" y="123"/>
                  </a:cubicBezTo>
                  <a:cubicBezTo>
                    <a:pt x="191" y="97"/>
                    <a:pt x="209" y="81"/>
                    <a:pt x="231" y="73"/>
                  </a:cubicBezTo>
                  <a:cubicBezTo>
                    <a:pt x="231" y="58"/>
                    <a:pt x="230" y="46"/>
                    <a:pt x="232" y="35"/>
                  </a:cubicBezTo>
                  <a:cubicBezTo>
                    <a:pt x="234" y="14"/>
                    <a:pt x="248" y="6"/>
                    <a:pt x="277" y="9"/>
                  </a:cubicBezTo>
                  <a:cubicBezTo>
                    <a:pt x="284" y="9"/>
                    <a:pt x="291" y="10"/>
                    <a:pt x="298" y="8"/>
                  </a:cubicBezTo>
                  <a:cubicBezTo>
                    <a:pt x="325" y="0"/>
                    <a:pt x="344" y="12"/>
                    <a:pt x="350" y="41"/>
                  </a:cubicBezTo>
                  <a:cubicBezTo>
                    <a:pt x="352" y="49"/>
                    <a:pt x="355" y="60"/>
                    <a:pt x="361" y="63"/>
                  </a:cubicBezTo>
                  <a:cubicBezTo>
                    <a:pt x="406" y="92"/>
                    <a:pt x="416" y="140"/>
                    <a:pt x="432" y="186"/>
                  </a:cubicBezTo>
                  <a:cubicBezTo>
                    <a:pt x="444" y="220"/>
                    <a:pt x="433" y="254"/>
                    <a:pt x="443" y="287"/>
                  </a:cubicBezTo>
                  <a:cubicBezTo>
                    <a:pt x="450" y="313"/>
                    <a:pt x="460" y="338"/>
                    <a:pt x="467" y="364"/>
                  </a:cubicBezTo>
                  <a:cubicBezTo>
                    <a:pt x="472" y="383"/>
                    <a:pt x="473" y="402"/>
                    <a:pt x="477" y="421"/>
                  </a:cubicBezTo>
                  <a:cubicBezTo>
                    <a:pt x="482" y="446"/>
                    <a:pt x="488" y="471"/>
                    <a:pt x="492" y="496"/>
                  </a:cubicBezTo>
                  <a:cubicBezTo>
                    <a:pt x="493" y="501"/>
                    <a:pt x="490" y="510"/>
                    <a:pt x="486" y="513"/>
                  </a:cubicBezTo>
                  <a:cubicBezTo>
                    <a:pt x="473" y="521"/>
                    <a:pt x="416" y="519"/>
                    <a:pt x="392" y="510"/>
                  </a:cubicBezTo>
                  <a:close/>
                  <a:moveTo>
                    <a:pt x="278" y="162"/>
                  </a:moveTo>
                  <a:cubicBezTo>
                    <a:pt x="289" y="165"/>
                    <a:pt x="302" y="165"/>
                    <a:pt x="307" y="145"/>
                  </a:cubicBezTo>
                  <a:cubicBezTo>
                    <a:pt x="311" y="128"/>
                    <a:pt x="317" y="113"/>
                    <a:pt x="321" y="96"/>
                  </a:cubicBezTo>
                  <a:cubicBezTo>
                    <a:pt x="322" y="91"/>
                    <a:pt x="318" y="82"/>
                    <a:pt x="313" y="78"/>
                  </a:cubicBezTo>
                  <a:cubicBezTo>
                    <a:pt x="306" y="72"/>
                    <a:pt x="296" y="68"/>
                    <a:pt x="287" y="63"/>
                  </a:cubicBezTo>
                  <a:cubicBezTo>
                    <a:pt x="277" y="74"/>
                    <a:pt x="261" y="83"/>
                    <a:pt x="264" y="102"/>
                  </a:cubicBezTo>
                  <a:cubicBezTo>
                    <a:pt x="267" y="121"/>
                    <a:pt x="273" y="139"/>
                    <a:pt x="278" y="16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6" name="Freeform 6"/>
            <p:cNvSpPr/>
            <p:nvPr/>
          </p:nvSpPr>
          <p:spPr bwMode="auto">
            <a:xfrm>
              <a:off x="7374022" y="4023724"/>
              <a:ext cx="1201738" cy="2005013"/>
            </a:xfrm>
            <a:custGeom>
              <a:avLst/>
              <a:gdLst>
                <a:gd name="T0" fmla="*/ 302 w 320"/>
                <a:gd name="T1" fmla="*/ 521 h 532"/>
                <a:gd name="T2" fmla="*/ 204 w 320"/>
                <a:gd name="T3" fmla="*/ 516 h 532"/>
                <a:gd name="T4" fmla="*/ 243 w 320"/>
                <a:gd name="T5" fmla="*/ 458 h 532"/>
                <a:gd name="T6" fmla="*/ 219 w 320"/>
                <a:gd name="T7" fmla="*/ 199 h 532"/>
                <a:gd name="T8" fmla="*/ 212 w 320"/>
                <a:gd name="T9" fmla="*/ 198 h 532"/>
                <a:gd name="T10" fmla="*/ 159 w 320"/>
                <a:gd name="T11" fmla="*/ 246 h 532"/>
                <a:gd name="T12" fmla="*/ 135 w 320"/>
                <a:gd name="T13" fmla="*/ 239 h 532"/>
                <a:gd name="T14" fmla="*/ 100 w 320"/>
                <a:gd name="T15" fmla="*/ 206 h 532"/>
                <a:gd name="T16" fmla="*/ 94 w 320"/>
                <a:gd name="T17" fmla="*/ 283 h 532"/>
                <a:gd name="T18" fmla="*/ 102 w 320"/>
                <a:gd name="T19" fmla="*/ 354 h 532"/>
                <a:gd name="T20" fmla="*/ 92 w 320"/>
                <a:gd name="T21" fmla="*/ 375 h 532"/>
                <a:gd name="T22" fmla="*/ 87 w 320"/>
                <a:gd name="T23" fmla="*/ 386 h 532"/>
                <a:gd name="T24" fmla="*/ 72 w 320"/>
                <a:gd name="T25" fmla="*/ 474 h 532"/>
                <a:gd name="T26" fmla="*/ 88 w 320"/>
                <a:gd name="T27" fmla="*/ 495 h 532"/>
                <a:gd name="T28" fmla="*/ 109 w 320"/>
                <a:gd name="T29" fmla="*/ 508 h 532"/>
                <a:gd name="T30" fmla="*/ 91 w 320"/>
                <a:gd name="T31" fmla="*/ 530 h 532"/>
                <a:gd name="T32" fmla="*/ 71 w 320"/>
                <a:gd name="T33" fmla="*/ 530 h 532"/>
                <a:gd name="T34" fmla="*/ 23 w 320"/>
                <a:gd name="T35" fmla="*/ 530 h 532"/>
                <a:gd name="T36" fmla="*/ 11 w 320"/>
                <a:gd name="T37" fmla="*/ 525 h 532"/>
                <a:gd name="T38" fmla="*/ 25 w 320"/>
                <a:gd name="T39" fmla="*/ 380 h 532"/>
                <a:gd name="T40" fmla="*/ 24 w 320"/>
                <a:gd name="T41" fmla="*/ 371 h 532"/>
                <a:gd name="T42" fmla="*/ 14 w 320"/>
                <a:gd name="T43" fmla="*/ 337 h 532"/>
                <a:gd name="T44" fmla="*/ 13 w 320"/>
                <a:gd name="T45" fmla="*/ 265 h 532"/>
                <a:gd name="T46" fmla="*/ 12 w 320"/>
                <a:gd name="T47" fmla="*/ 255 h 532"/>
                <a:gd name="T48" fmla="*/ 7 w 320"/>
                <a:gd name="T49" fmla="*/ 156 h 532"/>
                <a:gd name="T50" fmla="*/ 18 w 320"/>
                <a:gd name="T51" fmla="*/ 68 h 532"/>
                <a:gd name="T52" fmla="*/ 18 w 320"/>
                <a:gd name="T53" fmla="*/ 51 h 532"/>
                <a:gd name="T54" fmla="*/ 33 w 320"/>
                <a:gd name="T55" fmla="*/ 7 h 532"/>
                <a:gd name="T56" fmla="*/ 87 w 320"/>
                <a:gd name="T57" fmla="*/ 22 h 532"/>
                <a:gd name="T58" fmla="*/ 88 w 320"/>
                <a:gd name="T59" fmla="*/ 36 h 532"/>
                <a:gd name="T60" fmla="*/ 65 w 320"/>
                <a:gd name="T61" fmla="*/ 72 h 532"/>
                <a:gd name="T62" fmla="*/ 63 w 320"/>
                <a:gd name="T63" fmla="*/ 96 h 532"/>
                <a:gd name="T64" fmla="*/ 90 w 320"/>
                <a:gd name="T65" fmla="*/ 155 h 532"/>
                <a:gd name="T66" fmla="*/ 148 w 320"/>
                <a:gd name="T67" fmla="*/ 214 h 532"/>
                <a:gd name="T68" fmla="*/ 165 w 320"/>
                <a:gd name="T69" fmla="*/ 212 h 532"/>
                <a:gd name="T70" fmla="*/ 226 w 320"/>
                <a:gd name="T71" fmla="*/ 128 h 532"/>
                <a:gd name="T72" fmla="*/ 235 w 320"/>
                <a:gd name="T73" fmla="*/ 113 h 532"/>
                <a:gd name="T74" fmla="*/ 240 w 320"/>
                <a:gd name="T75" fmla="*/ 77 h 532"/>
                <a:gd name="T76" fmla="*/ 228 w 320"/>
                <a:gd name="T77" fmla="*/ 34 h 532"/>
                <a:gd name="T78" fmla="*/ 244 w 320"/>
                <a:gd name="T79" fmla="*/ 13 h 532"/>
                <a:gd name="T80" fmla="*/ 283 w 320"/>
                <a:gd name="T81" fmla="*/ 20 h 532"/>
                <a:gd name="T82" fmla="*/ 289 w 320"/>
                <a:gd name="T83" fmla="*/ 47 h 532"/>
                <a:gd name="T84" fmla="*/ 302 w 320"/>
                <a:gd name="T85" fmla="*/ 96 h 532"/>
                <a:gd name="T86" fmla="*/ 315 w 320"/>
                <a:gd name="T87" fmla="*/ 149 h 532"/>
                <a:gd name="T88" fmla="*/ 299 w 320"/>
                <a:gd name="T89" fmla="*/ 269 h 532"/>
                <a:gd name="T90" fmla="*/ 286 w 320"/>
                <a:gd name="T91" fmla="*/ 331 h 532"/>
                <a:gd name="T92" fmla="*/ 285 w 320"/>
                <a:gd name="T93" fmla="*/ 353 h 532"/>
                <a:gd name="T94" fmla="*/ 288 w 320"/>
                <a:gd name="T95" fmla="*/ 455 h 532"/>
                <a:gd name="T96" fmla="*/ 293 w 320"/>
                <a:gd name="T97" fmla="*/ 482 h 532"/>
                <a:gd name="T98" fmla="*/ 302 w 320"/>
                <a:gd name="T99" fmla="*/ 521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0" h="532">
                  <a:moveTo>
                    <a:pt x="302" y="521"/>
                  </a:moveTo>
                  <a:cubicBezTo>
                    <a:pt x="261" y="532"/>
                    <a:pt x="228" y="529"/>
                    <a:pt x="204" y="516"/>
                  </a:cubicBezTo>
                  <a:cubicBezTo>
                    <a:pt x="217" y="496"/>
                    <a:pt x="230" y="477"/>
                    <a:pt x="243" y="458"/>
                  </a:cubicBezTo>
                  <a:cubicBezTo>
                    <a:pt x="216" y="373"/>
                    <a:pt x="219" y="286"/>
                    <a:pt x="219" y="199"/>
                  </a:cubicBezTo>
                  <a:cubicBezTo>
                    <a:pt x="217" y="199"/>
                    <a:pt x="214" y="198"/>
                    <a:pt x="212" y="198"/>
                  </a:cubicBezTo>
                  <a:cubicBezTo>
                    <a:pt x="195" y="214"/>
                    <a:pt x="177" y="230"/>
                    <a:pt x="159" y="246"/>
                  </a:cubicBezTo>
                  <a:cubicBezTo>
                    <a:pt x="148" y="256"/>
                    <a:pt x="140" y="247"/>
                    <a:pt x="135" y="239"/>
                  </a:cubicBezTo>
                  <a:cubicBezTo>
                    <a:pt x="124" y="218"/>
                    <a:pt x="124" y="217"/>
                    <a:pt x="100" y="206"/>
                  </a:cubicBezTo>
                  <a:cubicBezTo>
                    <a:pt x="79" y="230"/>
                    <a:pt x="93" y="257"/>
                    <a:pt x="94" y="283"/>
                  </a:cubicBezTo>
                  <a:cubicBezTo>
                    <a:pt x="94" y="307"/>
                    <a:pt x="100" y="330"/>
                    <a:pt x="102" y="354"/>
                  </a:cubicBezTo>
                  <a:cubicBezTo>
                    <a:pt x="103" y="362"/>
                    <a:pt x="109" y="374"/>
                    <a:pt x="92" y="375"/>
                  </a:cubicBezTo>
                  <a:cubicBezTo>
                    <a:pt x="91" y="375"/>
                    <a:pt x="88" y="382"/>
                    <a:pt x="87" y="386"/>
                  </a:cubicBezTo>
                  <a:cubicBezTo>
                    <a:pt x="82" y="415"/>
                    <a:pt x="77" y="445"/>
                    <a:pt x="72" y="474"/>
                  </a:cubicBezTo>
                  <a:cubicBezTo>
                    <a:pt x="69" y="488"/>
                    <a:pt x="72" y="495"/>
                    <a:pt x="88" y="495"/>
                  </a:cubicBezTo>
                  <a:cubicBezTo>
                    <a:pt x="96" y="495"/>
                    <a:pt x="108" y="503"/>
                    <a:pt x="109" y="508"/>
                  </a:cubicBezTo>
                  <a:cubicBezTo>
                    <a:pt x="110" y="518"/>
                    <a:pt x="104" y="529"/>
                    <a:pt x="91" y="530"/>
                  </a:cubicBezTo>
                  <a:cubicBezTo>
                    <a:pt x="84" y="530"/>
                    <a:pt x="77" y="530"/>
                    <a:pt x="71" y="530"/>
                  </a:cubicBezTo>
                  <a:cubicBezTo>
                    <a:pt x="55" y="531"/>
                    <a:pt x="39" y="531"/>
                    <a:pt x="23" y="530"/>
                  </a:cubicBezTo>
                  <a:cubicBezTo>
                    <a:pt x="18" y="530"/>
                    <a:pt x="13" y="526"/>
                    <a:pt x="11" y="525"/>
                  </a:cubicBezTo>
                  <a:cubicBezTo>
                    <a:pt x="16" y="475"/>
                    <a:pt x="21" y="428"/>
                    <a:pt x="25" y="380"/>
                  </a:cubicBezTo>
                  <a:cubicBezTo>
                    <a:pt x="25" y="377"/>
                    <a:pt x="25" y="372"/>
                    <a:pt x="24" y="371"/>
                  </a:cubicBezTo>
                  <a:cubicBezTo>
                    <a:pt x="5" y="364"/>
                    <a:pt x="15" y="349"/>
                    <a:pt x="14" y="337"/>
                  </a:cubicBezTo>
                  <a:cubicBezTo>
                    <a:pt x="14" y="313"/>
                    <a:pt x="13" y="289"/>
                    <a:pt x="13" y="265"/>
                  </a:cubicBezTo>
                  <a:cubicBezTo>
                    <a:pt x="12" y="262"/>
                    <a:pt x="11" y="258"/>
                    <a:pt x="12" y="255"/>
                  </a:cubicBezTo>
                  <a:cubicBezTo>
                    <a:pt x="24" y="222"/>
                    <a:pt x="14" y="189"/>
                    <a:pt x="7" y="156"/>
                  </a:cubicBezTo>
                  <a:cubicBezTo>
                    <a:pt x="0" y="125"/>
                    <a:pt x="5" y="96"/>
                    <a:pt x="18" y="68"/>
                  </a:cubicBezTo>
                  <a:cubicBezTo>
                    <a:pt x="20" y="63"/>
                    <a:pt x="20" y="56"/>
                    <a:pt x="18" y="51"/>
                  </a:cubicBezTo>
                  <a:cubicBezTo>
                    <a:pt x="7" y="31"/>
                    <a:pt x="11" y="17"/>
                    <a:pt x="33" y="7"/>
                  </a:cubicBezTo>
                  <a:cubicBezTo>
                    <a:pt x="48" y="0"/>
                    <a:pt x="79" y="8"/>
                    <a:pt x="87" y="22"/>
                  </a:cubicBezTo>
                  <a:cubicBezTo>
                    <a:pt x="89" y="26"/>
                    <a:pt x="90" y="33"/>
                    <a:pt x="88" y="36"/>
                  </a:cubicBezTo>
                  <a:cubicBezTo>
                    <a:pt x="81" y="49"/>
                    <a:pt x="71" y="60"/>
                    <a:pt x="65" y="72"/>
                  </a:cubicBezTo>
                  <a:cubicBezTo>
                    <a:pt x="62" y="79"/>
                    <a:pt x="60" y="89"/>
                    <a:pt x="63" y="96"/>
                  </a:cubicBezTo>
                  <a:cubicBezTo>
                    <a:pt x="70" y="116"/>
                    <a:pt x="77" y="138"/>
                    <a:pt x="90" y="155"/>
                  </a:cubicBezTo>
                  <a:cubicBezTo>
                    <a:pt x="106" y="177"/>
                    <a:pt x="128" y="195"/>
                    <a:pt x="148" y="214"/>
                  </a:cubicBezTo>
                  <a:cubicBezTo>
                    <a:pt x="151" y="217"/>
                    <a:pt x="161" y="215"/>
                    <a:pt x="165" y="212"/>
                  </a:cubicBezTo>
                  <a:cubicBezTo>
                    <a:pt x="190" y="188"/>
                    <a:pt x="219" y="166"/>
                    <a:pt x="226" y="128"/>
                  </a:cubicBezTo>
                  <a:cubicBezTo>
                    <a:pt x="227" y="123"/>
                    <a:pt x="231" y="116"/>
                    <a:pt x="235" y="113"/>
                  </a:cubicBezTo>
                  <a:cubicBezTo>
                    <a:pt x="254" y="103"/>
                    <a:pt x="245" y="91"/>
                    <a:pt x="240" y="77"/>
                  </a:cubicBezTo>
                  <a:cubicBezTo>
                    <a:pt x="234" y="63"/>
                    <a:pt x="229" y="49"/>
                    <a:pt x="228" y="34"/>
                  </a:cubicBezTo>
                  <a:cubicBezTo>
                    <a:pt x="228" y="27"/>
                    <a:pt x="238" y="13"/>
                    <a:pt x="244" y="13"/>
                  </a:cubicBezTo>
                  <a:cubicBezTo>
                    <a:pt x="257" y="11"/>
                    <a:pt x="272" y="14"/>
                    <a:pt x="283" y="20"/>
                  </a:cubicBezTo>
                  <a:cubicBezTo>
                    <a:pt x="289" y="23"/>
                    <a:pt x="292" y="40"/>
                    <a:pt x="289" y="47"/>
                  </a:cubicBezTo>
                  <a:cubicBezTo>
                    <a:pt x="276" y="69"/>
                    <a:pt x="285" y="83"/>
                    <a:pt x="302" y="96"/>
                  </a:cubicBezTo>
                  <a:cubicBezTo>
                    <a:pt x="320" y="110"/>
                    <a:pt x="317" y="130"/>
                    <a:pt x="315" y="149"/>
                  </a:cubicBezTo>
                  <a:cubicBezTo>
                    <a:pt x="310" y="189"/>
                    <a:pt x="305" y="229"/>
                    <a:pt x="299" y="269"/>
                  </a:cubicBezTo>
                  <a:cubicBezTo>
                    <a:pt x="296" y="290"/>
                    <a:pt x="290" y="311"/>
                    <a:pt x="286" y="331"/>
                  </a:cubicBezTo>
                  <a:cubicBezTo>
                    <a:pt x="285" y="338"/>
                    <a:pt x="285" y="345"/>
                    <a:pt x="285" y="353"/>
                  </a:cubicBezTo>
                  <a:cubicBezTo>
                    <a:pt x="286" y="387"/>
                    <a:pt x="287" y="421"/>
                    <a:pt x="288" y="455"/>
                  </a:cubicBezTo>
                  <a:cubicBezTo>
                    <a:pt x="289" y="464"/>
                    <a:pt x="291" y="473"/>
                    <a:pt x="293" y="482"/>
                  </a:cubicBezTo>
                  <a:cubicBezTo>
                    <a:pt x="296" y="495"/>
                    <a:pt x="299" y="507"/>
                    <a:pt x="302" y="5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7" name="Freeform 7"/>
            <p:cNvSpPr>
              <a:spLocks noEditPoints="1"/>
            </p:cNvSpPr>
            <p:nvPr/>
          </p:nvSpPr>
          <p:spPr bwMode="auto">
            <a:xfrm>
              <a:off x="5130884" y="4015786"/>
              <a:ext cx="1041400" cy="2035175"/>
            </a:xfrm>
            <a:custGeom>
              <a:avLst/>
              <a:gdLst>
                <a:gd name="T0" fmla="*/ 277 w 277"/>
                <a:gd name="T1" fmla="*/ 503 h 540"/>
                <a:gd name="T2" fmla="*/ 186 w 277"/>
                <a:gd name="T3" fmla="*/ 539 h 540"/>
                <a:gd name="T4" fmla="*/ 164 w 277"/>
                <a:gd name="T5" fmla="*/ 474 h 540"/>
                <a:gd name="T6" fmla="*/ 117 w 277"/>
                <a:gd name="T7" fmla="*/ 366 h 540"/>
                <a:gd name="T8" fmla="*/ 112 w 277"/>
                <a:gd name="T9" fmla="*/ 353 h 540"/>
                <a:gd name="T10" fmla="*/ 105 w 277"/>
                <a:gd name="T11" fmla="*/ 353 h 540"/>
                <a:gd name="T12" fmla="*/ 105 w 277"/>
                <a:gd name="T13" fmla="*/ 426 h 540"/>
                <a:gd name="T14" fmla="*/ 104 w 277"/>
                <a:gd name="T15" fmla="*/ 487 h 540"/>
                <a:gd name="T16" fmla="*/ 123 w 277"/>
                <a:gd name="T17" fmla="*/ 518 h 540"/>
                <a:gd name="T18" fmla="*/ 132 w 277"/>
                <a:gd name="T19" fmla="*/ 531 h 540"/>
                <a:gd name="T20" fmla="*/ 122 w 277"/>
                <a:gd name="T21" fmla="*/ 539 h 540"/>
                <a:gd name="T22" fmla="*/ 66 w 277"/>
                <a:gd name="T23" fmla="*/ 540 h 540"/>
                <a:gd name="T24" fmla="*/ 74 w 277"/>
                <a:gd name="T25" fmla="*/ 512 h 540"/>
                <a:gd name="T26" fmla="*/ 69 w 277"/>
                <a:gd name="T27" fmla="*/ 484 h 540"/>
                <a:gd name="T28" fmla="*/ 64 w 277"/>
                <a:gd name="T29" fmla="*/ 475 h 540"/>
                <a:gd name="T30" fmla="*/ 53 w 277"/>
                <a:gd name="T31" fmla="*/ 312 h 540"/>
                <a:gd name="T32" fmla="*/ 42 w 277"/>
                <a:gd name="T33" fmla="*/ 255 h 540"/>
                <a:gd name="T34" fmla="*/ 29 w 277"/>
                <a:gd name="T35" fmla="*/ 224 h 540"/>
                <a:gd name="T36" fmla="*/ 22 w 277"/>
                <a:gd name="T37" fmla="*/ 213 h 540"/>
                <a:gd name="T38" fmla="*/ 5 w 277"/>
                <a:gd name="T39" fmla="*/ 180 h 540"/>
                <a:gd name="T40" fmla="*/ 22 w 277"/>
                <a:gd name="T41" fmla="*/ 121 h 540"/>
                <a:gd name="T42" fmla="*/ 46 w 277"/>
                <a:gd name="T43" fmla="*/ 99 h 540"/>
                <a:gd name="T44" fmla="*/ 71 w 277"/>
                <a:gd name="T45" fmla="*/ 51 h 540"/>
                <a:gd name="T46" fmla="*/ 119 w 277"/>
                <a:gd name="T47" fmla="*/ 10 h 540"/>
                <a:gd name="T48" fmla="*/ 168 w 277"/>
                <a:gd name="T49" fmla="*/ 28 h 540"/>
                <a:gd name="T50" fmla="*/ 190 w 277"/>
                <a:gd name="T51" fmla="*/ 50 h 540"/>
                <a:gd name="T52" fmla="*/ 214 w 277"/>
                <a:gd name="T53" fmla="*/ 79 h 540"/>
                <a:gd name="T54" fmla="*/ 208 w 277"/>
                <a:gd name="T55" fmla="*/ 110 h 540"/>
                <a:gd name="T56" fmla="*/ 191 w 277"/>
                <a:gd name="T57" fmla="*/ 129 h 540"/>
                <a:gd name="T58" fmla="*/ 182 w 277"/>
                <a:gd name="T59" fmla="*/ 139 h 540"/>
                <a:gd name="T60" fmla="*/ 153 w 277"/>
                <a:gd name="T61" fmla="*/ 198 h 540"/>
                <a:gd name="T62" fmla="*/ 169 w 277"/>
                <a:gd name="T63" fmla="*/ 338 h 540"/>
                <a:gd name="T64" fmla="*/ 176 w 277"/>
                <a:gd name="T65" fmla="*/ 358 h 540"/>
                <a:gd name="T66" fmla="*/ 197 w 277"/>
                <a:gd name="T67" fmla="*/ 445 h 540"/>
                <a:gd name="T68" fmla="*/ 229 w 277"/>
                <a:gd name="T69" fmla="*/ 488 h 540"/>
                <a:gd name="T70" fmla="*/ 250 w 277"/>
                <a:gd name="T71" fmla="*/ 487 h 540"/>
                <a:gd name="T72" fmla="*/ 277 w 277"/>
                <a:gd name="T73" fmla="*/ 503 h 540"/>
                <a:gd name="T74" fmla="*/ 190 w 277"/>
                <a:gd name="T75" fmla="*/ 84 h 540"/>
                <a:gd name="T76" fmla="*/ 172 w 277"/>
                <a:gd name="T77" fmla="*/ 52 h 540"/>
                <a:gd name="T78" fmla="*/ 132 w 277"/>
                <a:gd name="T79" fmla="*/ 51 h 540"/>
                <a:gd name="T80" fmla="*/ 106 w 277"/>
                <a:gd name="T81" fmla="*/ 97 h 540"/>
                <a:gd name="T82" fmla="*/ 190 w 277"/>
                <a:gd name="T83" fmla="*/ 84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7" h="540">
                  <a:moveTo>
                    <a:pt x="277" y="503"/>
                  </a:moveTo>
                  <a:cubicBezTo>
                    <a:pt x="247" y="515"/>
                    <a:pt x="218" y="526"/>
                    <a:pt x="186" y="539"/>
                  </a:cubicBezTo>
                  <a:cubicBezTo>
                    <a:pt x="184" y="512"/>
                    <a:pt x="178" y="494"/>
                    <a:pt x="164" y="474"/>
                  </a:cubicBezTo>
                  <a:cubicBezTo>
                    <a:pt x="142" y="442"/>
                    <a:pt x="132" y="402"/>
                    <a:pt x="117" y="366"/>
                  </a:cubicBezTo>
                  <a:cubicBezTo>
                    <a:pt x="115" y="361"/>
                    <a:pt x="114" y="357"/>
                    <a:pt x="112" y="353"/>
                  </a:cubicBezTo>
                  <a:cubicBezTo>
                    <a:pt x="110" y="353"/>
                    <a:pt x="108" y="353"/>
                    <a:pt x="105" y="353"/>
                  </a:cubicBezTo>
                  <a:cubicBezTo>
                    <a:pt x="105" y="377"/>
                    <a:pt x="106" y="401"/>
                    <a:pt x="105" y="426"/>
                  </a:cubicBezTo>
                  <a:cubicBezTo>
                    <a:pt x="105" y="446"/>
                    <a:pt x="105" y="467"/>
                    <a:pt x="104" y="487"/>
                  </a:cubicBezTo>
                  <a:cubicBezTo>
                    <a:pt x="103" y="502"/>
                    <a:pt x="106" y="513"/>
                    <a:pt x="123" y="518"/>
                  </a:cubicBezTo>
                  <a:cubicBezTo>
                    <a:pt x="127" y="519"/>
                    <a:pt x="131" y="526"/>
                    <a:pt x="132" y="531"/>
                  </a:cubicBezTo>
                  <a:cubicBezTo>
                    <a:pt x="132" y="533"/>
                    <a:pt x="125" y="539"/>
                    <a:pt x="122" y="539"/>
                  </a:cubicBezTo>
                  <a:cubicBezTo>
                    <a:pt x="104" y="540"/>
                    <a:pt x="87" y="540"/>
                    <a:pt x="66" y="540"/>
                  </a:cubicBezTo>
                  <a:cubicBezTo>
                    <a:pt x="70" y="527"/>
                    <a:pt x="70" y="519"/>
                    <a:pt x="74" y="512"/>
                  </a:cubicBezTo>
                  <a:cubicBezTo>
                    <a:pt x="80" y="501"/>
                    <a:pt x="82" y="492"/>
                    <a:pt x="69" y="484"/>
                  </a:cubicBezTo>
                  <a:cubicBezTo>
                    <a:pt x="67" y="482"/>
                    <a:pt x="65" y="478"/>
                    <a:pt x="64" y="475"/>
                  </a:cubicBezTo>
                  <a:cubicBezTo>
                    <a:pt x="55" y="421"/>
                    <a:pt x="49" y="367"/>
                    <a:pt x="53" y="312"/>
                  </a:cubicBezTo>
                  <a:cubicBezTo>
                    <a:pt x="54" y="294"/>
                    <a:pt x="47" y="274"/>
                    <a:pt x="42" y="255"/>
                  </a:cubicBezTo>
                  <a:cubicBezTo>
                    <a:pt x="40" y="244"/>
                    <a:pt x="34" y="234"/>
                    <a:pt x="29" y="224"/>
                  </a:cubicBezTo>
                  <a:cubicBezTo>
                    <a:pt x="27" y="220"/>
                    <a:pt x="25" y="213"/>
                    <a:pt x="22" y="213"/>
                  </a:cubicBezTo>
                  <a:cubicBezTo>
                    <a:pt x="0" y="211"/>
                    <a:pt x="2" y="194"/>
                    <a:pt x="5" y="180"/>
                  </a:cubicBezTo>
                  <a:cubicBezTo>
                    <a:pt x="9" y="160"/>
                    <a:pt x="14" y="140"/>
                    <a:pt x="22" y="121"/>
                  </a:cubicBezTo>
                  <a:cubicBezTo>
                    <a:pt x="26" y="112"/>
                    <a:pt x="36" y="104"/>
                    <a:pt x="46" y="99"/>
                  </a:cubicBezTo>
                  <a:cubicBezTo>
                    <a:pt x="69" y="85"/>
                    <a:pt x="75" y="73"/>
                    <a:pt x="71" y="51"/>
                  </a:cubicBezTo>
                  <a:cubicBezTo>
                    <a:pt x="66" y="20"/>
                    <a:pt x="89" y="0"/>
                    <a:pt x="119" y="10"/>
                  </a:cubicBezTo>
                  <a:cubicBezTo>
                    <a:pt x="136" y="15"/>
                    <a:pt x="152" y="20"/>
                    <a:pt x="168" y="28"/>
                  </a:cubicBezTo>
                  <a:cubicBezTo>
                    <a:pt x="176" y="32"/>
                    <a:pt x="183" y="42"/>
                    <a:pt x="190" y="50"/>
                  </a:cubicBezTo>
                  <a:cubicBezTo>
                    <a:pt x="198" y="59"/>
                    <a:pt x="205" y="70"/>
                    <a:pt x="214" y="79"/>
                  </a:cubicBezTo>
                  <a:cubicBezTo>
                    <a:pt x="228" y="93"/>
                    <a:pt x="222" y="101"/>
                    <a:pt x="208" y="110"/>
                  </a:cubicBezTo>
                  <a:cubicBezTo>
                    <a:pt x="201" y="114"/>
                    <a:pt x="196" y="122"/>
                    <a:pt x="191" y="129"/>
                  </a:cubicBezTo>
                  <a:cubicBezTo>
                    <a:pt x="188" y="132"/>
                    <a:pt x="185" y="137"/>
                    <a:pt x="182" y="139"/>
                  </a:cubicBezTo>
                  <a:cubicBezTo>
                    <a:pt x="158" y="153"/>
                    <a:pt x="155" y="170"/>
                    <a:pt x="153" y="198"/>
                  </a:cubicBezTo>
                  <a:cubicBezTo>
                    <a:pt x="149" y="246"/>
                    <a:pt x="168" y="291"/>
                    <a:pt x="169" y="338"/>
                  </a:cubicBezTo>
                  <a:cubicBezTo>
                    <a:pt x="169" y="345"/>
                    <a:pt x="175" y="351"/>
                    <a:pt x="176" y="358"/>
                  </a:cubicBezTo>
                  <a:cubicBezTo>
                    <a:pt x="183" y="387"/>
                    <a:pt x="189" y="416"/>
                    <a:pt x="197" y="445"/>
                  </a:cubicBezTo>
                  <a:cubicBezTo>
                    <a:pt x="202" y="463"/>
                    <a:pt x="206" y="484"/>
                    <a:pt x="229" y="488"/>
                  </a:cubicBezTo>
                  <a:cubicBezTo>
                    <a:pt x="236" y="490"/>
                    <a:pt x="244" y="490"/>
                    <a:pt x="250" y="487"/>
                  </a:cubicBezTo>
                  <a:cubicBezTo>
                    <a:pt x="262" y="482"/>
                    <a:pt x="269" y="485"/>
                    <a:pt x="277" y="503"/>
                  </a:cubicBezTo>
                  <a:close/>
                  <a:moveTo>
                    <a:pt x="190" y="84"/>
                  </a:moveTo>
                  <a:cubicBezTo>
                    <a:pt x="183" y="71"/>
                    <a:pt x="178" y="61"/>
                    <a:pt x="172" y="52"/>
                  </a:cubicBezTo>
                  <a:cubicBezTo>
                    <a:pt x="163" y="40"/>
                    <a:pt x="138" y="40"/>
                    <a:pt x="132" y="51"/>
                  </a:cubicBezTo>
                  <a:cubicBezTo>
                    <a:pt x="124" y="65"/>
                    <a:pt x="117" y="78"/>
                    <a:pt x="106" y="97"/>
                  </a:cubicBezTo>
                  <a:cubicBezTo>
                    <a:pt x="135" y="93"/>
                    <a:pt x="160" y="89"/>
                    <a:pt x="190" y="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8" name="Freeform 8"/>
            <p:cNvSpPr/>
            <p:nvPr/>
          </p:nvSpPr>
          <p:spPr bwMode="auto">
            <a:xfrm>
              <a:off x="6434222" y="3903074"/>
              <a:ext cx="593725" cy="2257425"/>
            </a:xfrm>
            <a:custGeom>
              <a:avLst/>
              <a:gdLst>
                <a:gd name="T0" fmla="*/ 95 w 158"/>
                <a:gd name="T1" fmla="*/ 578 h 599"/>
                <a:gd name="T2" fmla="*/ 103 w 158"/>
                <a:gd name="T3" fmla="*/ 599 h 599"/>
                <a:gd name="T4" fmla="*/ 27 w 158"/>
                <a:gd name="T5" fmla="*/ 593 h 599"/>
                <a:gd name="T6" fmla="*/ 43 w 158"/>
                <a:gd name="T7" fmla="*/ 401 h 599"/>
                <a:gd name="T8" fmla="*/ 44 w 158"/>
                <a:gd name="T9" fmla="*/ 329 h 599"/>
                <a:gd name="T10" fmla="*/ 48 w 158"/>
                <a:gd name="T11" fmla="*/ 244 h 599"/>
                <a:gd name="T12" fmla="*/ 46 w 158"/>
                <a:gd name="T13" fmla="*/ 206 h 599"/>
                <a:gd name="T14" fmla="*/ 7 w 158"/>
                <a:gd name="T15" fmla="*/ 161 h 599"/>
                <a:gd name="T16" fmla="*/ 30 w 158"/>
                <a:gd name="T17" fmla="*/ 77 h 599"/>
                <a:gd name="T18" fmla="*/ 66 w 158"/>
                <a:gd name="T19" fmla="*/ 73 h 599"/>
                <a:gd name="T20" fmla="*/ 61 w 158"/>
                <a:gd name="T21" fmla="*/ 21 h 599"/>
                <a:gd name="T22" fmla="*/ 97 w 158"/>
                <a:gd name="T23" fmla="*/ 1 h 599"/>
                <a:gd name="T24" fmla="*/ 123 w 158"/>
                <a:gd name="T25" fmla="*/ 33 h 599"/>
                <a:gd name="T26" fmla="*/ 121 w 158"/>
                <a:gd name="T27" fmla="*/ 59 h 599"/>
                <a:gd name="T28" fmla="*/ 129 w 158"/>
                <a:gd name="T29" fmla="*/ 116 h 599"/>
                <a:gd name="T30" fmla="*/ 139 w 158"/>
                <a:gd name="T31" fmla="*/ 228 h 599"/>
                <a:gd name="T32" fmla="*/ 141 w 158"/>
                <a:gd name="T33" fmla="*/ 267 h 599"/>
                <a:gd name="T34" fmla="*/ 156 w 158"/>
                <a:gd name="T35" fmla="*/ 345 h 599"/>
                <a:gd name="T36" fmla="*/ 157 w 158"/>
                <a:gd name="T37" fmla="*/ 421 h 599"/>
                <a:gd name="T38" fmla="*/ 146 w 158"/>
                <a:gd name="T39" fmla="*/ 433 h 599"/>
                <a:gd name="T40" fmla="*/ 94 w 158"/>
                <a:gd name="T41" fmla="*/ 439 h 599"/>
                <a:gd name="T42" fmla="*/ 95 w 158"/>
                <a:gd name="T43" fmla="*/ 530 h 599"/>
                <a:gd name="T44" fmla="*/ 129 w 158"/>
                <a:gd name="T45" fmla="*/ 556 h 599"/>
                <a:gd name="T46" fmla="*/ 148 w 158"/>
                <a:gd name="T47" fmla="*/ 563 h 599"/>
                <a:gd name="T48" fmla="*/ 147 w 158"/>
                <a:gd name="T49" fmla="*/ 573 h 599"/>
                <a:gd name="T50" fmla="*/ 95 w 158"/>
                <a:gd name="T51" fmla="*/ 578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8" h="599">
                  <a:moveTo>
                    <a:pt x="95" y="578"/>
                  </a:moveTo>
                  <a:cubicBezTo>
                    <a:pt x="97" y="583"/>
                    <a:pt x="99" y="588"/>
                    <a:pt x="103" y="599"/>
                  </a:cubicBezTo>
                  <a:cubicBezTo>
                    <a:pt x="76" y="597"/>
                    <a:pt x="52" y="595"/>
                    <a:pt x="27" y="593"/>
                  </a:cubicBezTo>
                  <a:cubicBezTo>
                    <a:pt x="32" y="527"/>
                    <a:pt x="38" y="464"/>
                    <a:pt x="43" y="401"/>
                  </a:cubicBezTo>
                  <a:cubicBezTo>
                    <a:pt x="45" y="377"/>
                    <a:pt x="45" y="353"/>
                    <a:pt x="44" y="329"/>
                  </a:cubicBezTo>
                  <a:cubicBezTo>
                    <a:pt x="44" y="301"/>
                    <a:pt x="38" y="272"/>
                    <a:pt x="48" y="244"/>
                  </a:cubicBezTo>
                  <a:cubicBezTo>
                    <a:pt x="52" y="233"/>
                    <a:pt x="47" y="218"/>
                    <a:pt x="46" y="206"/>
                  </a:cubicBezTo>
                  <a:cubicBezTo>
                    <a:pt x="13" y="207"/>
                    <a:pt x="0" y="191"/>
                    <a:pt x="7" y="161"/>
                  </a:cubicBezTo>
                  <a:cubicBezTo>
                    <a:pt x="15" y="133"/>
                    <a:pt x="22" y="105"/>
                    <a:pt x="30" y="77"/>
                  </a:cubicBezTo>
                  <a:cubicBezTo>
                    <a:pt x="53" y="86"/>
                    <a:pt x="53" y="86"/>
                    <a:pt x="66" y="73"/>
                  </a:cubicBezTo>
                  <a:cubicBezTo>
                    <a:pt x="52" y="57"/>
                    <a:pt x="48" y="37"/>
                    <a:pt x="61" y="21"/>
                  </a:cubicBezTo>
                  <a:cubicBezTo>
                    <a:pt x="69" y="10"/>
                    <a:pt x="85" y="0"/>
                    <a:pt x="97" y="1"/>
                  </a:cubicBezTo>
                  <a:cubicBezTo>
                    <a:pt x="112" y="2"/>
                    <a:pt x="123" y="16"/>
                    <a:pt x="123" y="33"/>
                  </a:cubicBezTo>
                  <a:cubicBezTo>
                    <a:pt x="124" y="42"/>
                    <a:pt x="125" y="52"/>
                    <a:pt x="121" y="59"/>
                  </a:cubicBezTo>
                  <a:cubicBezTo>
                    <a:pt x="106" y="81"/>
                    <a:pt x="118" y="99"/>
                    <a:pt x="129" y="116"/>
                  </a:cubicBezTo>
                  <a:cubicBezTo>
                    <a:pt x="153" y="152"/>
                    <a:pt x="145" y="191"/>
                    <a:pt x="139" y="228"/>
                  </a:cubicBezTo>
                  <a:cubicBezTo>
                    <a:pt x="137" y="242"/>
                    <a:pt x="137" y="254"/>
                    <a:pt x="141" y="267"/>
                  </a:cubicBezTo>
                  <a:cubicBezTo>
                    <a:pt x="149" y="292"/>
                    <a:pt x="153" y="319"/>
                    <a:pt x="156" y="345"/>
                  </a:cubicBezTo>
                  <a:cubicBezTo>
                    <a:pt x="158" y="370"/>
                    <a:pt x="158" y="395"/>
                    <a:pt x="157" y="421"/>
                  </a:cubicBezTo>
                  <a:cubicBezTo>
                    <a:pt x="157" y="425"/>
                    <a:pt x="151" y="432"/>
                    <a:pt x="146" y="433"/>
                  </a:cubicBezTo>
                  <a:cubicBezTo>
                    <a:pt x="131" y="436"/>
                    <a:pt x="115" y="437"/>
                    <a:pt x="94" y="439"/>
                  </a:cubicBezTo>
                  <a:cubicBezTo>
                    <a:pt x="94" y="469"/>
                    <a:pt x="92" y="500"/>
                    <a:pt x="95" y="530"/>
                  </a:cubicBezTo>
                  <a:cubicBezTo>
                    <a:pt x="96" y="547"/>
                    <a:pt x="112" y="554"/>
                    <a:pt x="129" y="556"/>
                  </a:cubicBezTo>
                  <a:cubicBezTo>
                    <a:pt x="135" y="557"/>
                    <a:pt x="141" y="561"/>
                    <a:pt x="148" y="563"/>
                  </a:cubicBezTo>
                  <a:cubicBezTo>
                    <a:pt x="147" y="566"/>
                    <a:pt x="147" y="569"/>
                    <a:pt x="147" y="573"/>
                  </a:cubicBezTo>
                  <a:cubicBezTo>
                    <a:pt x="130" y="574"/>
                    <a:pt x="113" y="576"/>
                    <a:pt x="95" y="57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9" name="Freeform 9"/>
            <p:cNvSpPr>
              <a:spLocks noEditPoints="1"/>
            </p:cNvSpPr>
            <p:nvPr/>
          </p:nvSpPr>
          <p:spPr bwMode="auto">
            <a:xfrm>
              <a:off x="8793247" y="3887199"/>
              <a:ext cx="1287463" cy="2160588"/>
            </a:xfrm>
            <a:custGeom>
              <a:avLst/>
              <a:gdLst>
                <a:gd name="T0" fmla="*/ 132 w 343"/>
                <a:gd name="T1" fmla="*/ 121 h 573"/>
                <a:gd name="T2" fmla="*/ 140 w 343"/>
                <a:gd name="T3" fmla="*/ 85 h 573"/>
                <a:gd name="T4" fmla="*/ 159 w 343"/>
                <a:gd name="T5" fmla="*/ 67 h 573"/>
                <a:gd name="T6" fmla="*/ 190 w 343"/>
                <a:gd name="T7" fmla="*/ 77 h 573"/>
                <a:gd name="T8" fmla="*/ 188 w 343"/>
                <a:gd name="T9" fmla="*/ 110 h 573"/>
                <a:gd name="T10" fmla="*/ 169 w 343"/>
                <a:gd name="T11" fmla="*/ 130 h 573"/>
                <a:gd name="T12" fmla="*/ 219 w 343"/>
                <a:gd name="T13" fmla="*/ 122 h 573"/>
                <a:gd name="T14" fmla="*/ 280 w 343"/>
                <a:gd name="T15" fmla="*/ 85 h 573"/>
                <a:gd name="T16" fmla="*/ 300 w 343"/>
                <a:gd name="T17" fmla="*/ 58 h 573"/>
                <a:gd name="T18" fmla="*/ 339 w 343"/>
                <a:gd name="T19" fmla="*/ 43 h 573"/>
                <a:gd name="T20" fmla="*/ 343 w 343"/>
                <a:gd name="T21" fmla="*/ 47 h 573"/>
                <a:gd name="T22" fmla="*/ 251 w 343"/>
                <a:gd name="T23" fmla="*/ 140 h 573"/>
                <a:gd name="T24" fmla="*/ 212 w 343"/>
                <a:gd name="T25" fmla="*/ 181 h 573"/>
                <a:gd name="T26" fmla="*/ 206 w 343"/>
                <a:gd name="T27" fmla="*/ 218 h 573"/>
                <a:gd name="T28" fmla="*/ 198 w 343"/>
                <a:gd name="T29" fmla="*/ 260 h 573"/>
                <a:gd name="T30" fmla="*/ 219 w 343"/>
                <a:gd name="T31" fmla="*/ 387 h 573"/>
                <a:gd name="T32" fmla="*/ 212 w 343"/>
                <a:gd name="T33" fmla="*/ 389 h 573"/>
                <a:gd name="T34" fmla="*/ 181 w 343"/>
                <a:gd name="T35" fmla="*/ 391 h 573"/>
                <a:gd name="T36" fmla="*/ 185 w 343"/>
                <a:gd name="T37" fmla="*/ 434 h 573"/>
                <a:gd name="T38" fmla="*/ 218 w 343"/>
                <a:gd name="T39" fmla="*/ 556 h 573"/>
                <a:gd name="T40" fmla="*/ 108 w 343"/>
                <a:gd name="T41" fmla="*/ 547 h 573"/>
                <a:gd name="T42" fmla="*/ 145 w 343"/>
                <a:gd name="T43" fmla="*/ 391 h 573"/>
                <a:gd name="T44" fmla="*/ 117 w 343"/>
                <a:gd name="T45" fmla="*/ 390 h 573"/>
                <a:gd name="T46" fmla="*/ 117 w 343"/>
                <a:gd name="T47" fmla="*/ 266 h 573"/>
                <a:gd name="T48" fmla="*/ 114 w 343"/>
                <a:gd name="T49" fmla="*/ 252 h 573"/>
                <a:gd name="T50" fmla="*/ 94 w 343"/>
                <a:gd name="T51" fmla="*/ 216 h 573"/>
                <a:gd name="T52" fmla="*/ 64 w 343"/>
                <a:gd name="T53" fmla="*/ 138 h 573"/>
                <a:gd name="T54" fmla="*/ 35 w 343"/>
                <a:gd name="T55" fmla="*/ 58 h 573"/>
                <a:gd name="T56" fmla="*/ 5 w 343"/>
                <a:gd name="T57" fmla="*/ 15 h 573"/>
                <a:gd name="T58" fmla="*/ 0 w 343"/>
                <a:gd name="T59" fmla="*/ 0 h 573"/>
                <a:gd name="T60" fmla="*/ 16 w 343"/>
                <a:gd name="T61" fmla="*/ 4 h 573"/>
                <a:gd name="T62" fmla="*/ 63 w 343"/>
                <a:gd name="T63" fmla="*/ 65 h 573"/>
                <a:gd name="T64" fmla="*/ 95 w 343"/>
                <a:gd name="T65" fmla="*/ 115 h 573"/>
                <a:gd name="T66" fmla="*/ 132 w 343"/>
                <a:gd name="T67" fmla="*/ 121 h 573"/>
                <a:gd name="T68" fmla="*/ 182 w 343"/>
                <a:gd name="T69" fmla="*/ 537 h 573"/>
                <a:gd name="T70" fmla="*/ 162 w 343"/>
                <a:gd name="T71" fmla="*/ 466 h 573"/>
                <a:gd name="T72" fmla="*/ 182 w 343"/>
                <a:gd name="T73" fmla="*/ 537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3" h="573">
                  <a:moveTo>
                    <a:pt x="132" y="121"/>
                  </a:moveTo>
                  <a:cubicBezTo>
                    <a:pt x="134" y="108"/>
                    <a:pt x="135" y="96"/>
                    <a:pt x="140" y="85"/>
                  </a:cubicBezTo>
                  <a:cubicBezTo>
                    <a:pt x="143" y="78"/>
                    <a:pt x="152" y="68"/>
                    <a:pt x="159" y="67"/>
                  </a:cubicBezTo>
                  <a:cubicBezTo>
                    <a:pt x="169" y="66"/>
                    <a:pt x="182" y="71"/>
                    <a:pt x="190" y="77"/>
                  </a:cubicBezTo>
                  <a:cubicBezTo>
                    <a:pt x="203" y="87"/>
                    <a:pt x="197" y="99"/>
                    <a:pt x="188" y="110"/>
                  </a:cubicBezTo>
                  <a:cubicBezTo>
                    <a:pt x="182" y="116"/>
                    <a:pt x="176" y="123"/>
                    <a:pt x="169" y="130"/>
                  </a:cubicBezTo>
                  <a:cubicBezTo>
                    <a:pt x="199" y="140"/>
                    <a:pt x="201" y="142"/>
                    <a:pt x="219" y="122"/>
                  </a:cubicBezTo>
                  <a:cubicBezTo>
                    <a:pt x="236" y="102"/>
                    <a:pt x="259" y="96"/>
                    <a:pt x="280" y="85"/>
                  </a:cubicBezTo>
                  <a:cubicBezTo>
                    <a:pt x="293" y="78"/>
                    <a:pt x="305" y="71"/>
                    <a:pt x="300" y="58"/>
                  </a:cubicBezTo>
                  <a:cubicBezTo>
                    <a:pt x="314" y="53"/>
                    <a:pt x="327" y="48"/>
                    <a:pt x="339" y="43"/>
                  </a:cubicBezTo>
                  <a:cubicBezTo>
                    <a:pt x="340" y="44"/>
                    <a:pt x="342" y="46"/>
                    <a:pt x="343" y="47"/>
                  </a:cubicBezTo>
                  <a:cubicBezTo>
                    <a:pt x="312" y="78"/>
                    <a:pt x="282" y="109"/>
                    <a:pt x="251" y="140"/>
                  </a:cubicBezTo>
                  <a:cubicBezTo>
                    <a:pt x="238" y="154"/>
                    <a:pt x="222" y="166"/>
                    <a:pt x="212" y="181"/>
                  </a:cubicBezTo>
                  <a:cubicBezTo>
                    <a:pt x="206" y="191"/>
                    <a:pt x="208" y="206"/>
                    <a:pt x="206" y="218"/>
                  </a:cubicBezTo>
                  <a:cubicBezTo>
                    <a:pt x="204" y="230"/>
                    <a:pt x="202" y="242"/>
                    <a:pt x="198" y="260"/>
                  </a:cubicBezTo>
                  <a:cubicBezTo>
                    <a:pt x="215" y="296"/>
                    <a:pt x="218" y="341"/>
                    <a:pt x="219" y="387"/>
                  </a:cubicBezTo>
                  <a:cubicBezTo>
                    <a:pt x="215" y="388"/>
                    <a:pt x="213" y="389"/>
                    <a:pt x="212" y="389"/>
                  </a:cubicBezTo>
                  <a:cubicBezTo>
                    <a:pt x="201" y="390"/>
                    <a:pt x="191" y="390"/>
                    <a:pt x="181" y="391"/>
                  </a:cubicBezTo>
                  <a:cubicBezTo>
                    <a:pt x="182" y="405"/>
                    <a:pt x="181" y="420"/>
                    <a:pt x="185" y="434"/>
                  </a:cubicBezTo>
                  <a:cubicBezTo>
                    <a:pt x="195" y="474"/>
                    <a:pt x="207" y="514"/>
                    <a:pt x="218" y="556"/>
                  </a:cubicBezTo>
                  <a:cubicBezTo>
                    <a:pt x="180" y="573"/>
                    <a:pt x="147" y="541"/>
                    <a:pt x="108" y="547"/>
                  </a:cubicBezTo>
                  <a:cubicBezTo>
                    <a:pt x="130" y="494"/>
                    <a:pt x="137" y="444"/>
                    <a:pt x="145" y="391"/>
                  </a:cubicBezTo>
                  <a:cubicBezTo>
                    <a:pt x="134" y="391"/>
                    <a:pt x="127" y="391"/>
                    <a:pt x="117" y="390"/>
                  </a:cubicBezTo>
                  <a:cubicBezTo>
                    <a:pt x="116" y="348"/>
                    <a:pt x="102" y="308"/>
                    <a:pt x="117" y="266"/>
                  </a:cubicBezTo>
                  <a:cubicBezTo>
                    <a:pt x="118" y="262"/>
                    <a:pt x="116" y="256"/>
                    <a:pt x="114" y="252"/>
                  </a:cubicBezTo>
                  <a:cubicBezTo>
                    <a:pt x="107" y="240"/>
                    <a:pt x="99" y="228"/>
                    <a:pt x="94" y="216"/>
                  </a:cubicBezTo>
                  <a:cubicBezTo>
                    <a:pt x="83" y="190"/>
                    <a:pt x="73" y="164"/>
                    <a:pt x="64" y="138"/>
                  </a:cubicBezTo>
                  <a:cubicBezTo>
                    <a:pt x="54" y="111"/>
                    <a:pt x="46" y="84"/>
                    <a:pt x="35" y="58"/>
                  </a:cubicBezTo>
                  <a:cubicBezTo>
                    <a:pt x="28" y="42"/>
                    <a:pt x="14" y="29"/>
                    <a:pt x="5" y="15"/>
                  </a:cubicBezTo>
                  <a:cubicBezTo>
                    <a:pt x="2" y="11"/>
                    <a:pt x="2" y="5"/>
                    <a:pt x="0" y="0"/>
                  </a:cubicBezTo>
                  <a:cubicBezTo>
                    <a:pt x="5" y="1"/>
                    <a:pt x="13" y="1"/>
                    <a:pt x="16" y="4"/>
                  </a:cubicBezTo>
                  <a:cubicBezTo>
                    <a:pt x="32" y="24"/>
                    <a:pt x="48" y="44"/>
                    <a:pt x="63" y="65"/>
                  </a:cubicBezTo>
                  <a:cubicBezTo>
                    <a:pt x="74" y="81"/>
                    <a:pt x="84" y="99"/>
                    <a:pt x="95" y="115"/>
                  </a:cubicBezTo>
                  <a:cubicBezTo>
                    <a:pt x="106" y="133"/>
                    <a:pt x="120" y="124"/>
                    <a:pt x="132" y="121"/>
                  </a:cubicBezTo>
                  <a:close/>
                  <a:moveTo>
                    <a:pt x="182" y="537"/>
                  </a:moveTo>
                  <a:cubicBezTo>
                    <a:pt x="188" y="508"/>
                    <a:pt x="170" y="490"/>
                    <a:pt x="162" y="466"/>
                  </a:cubicBezTo>
                  <a:cubicBezTo>
                    <a:pt x="140" y="508"/>
                    <a:pt x="140" y="516"/>
                    <a:pt x="182" y="5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grpSp>
        <p:nvGrpSpPr>
          <p:cNvPr id="23" name="Grupo 22">
            <a:extLst>
              <a:ext uri="{FF2B5EF4-FFF2-40B4-BE49-F238E27FC236}">
                <a16:creationId xmlns:a16="http://schemas.microsoft.com/office/drawing/2014/main" id="{BE781E9B-B607-0E2D-8C3A-A536339EC08D}"/>
              </a:ext>
            </a:extLst>
          </p:cNvPr>
          <p:cNvGrpSpPr/>
          <p:nvPr/>
        </p:nvGrpSpPr>
        <p:grpSpPr>
          <a:xfrm>
            <a:off x="3233737" y="395288"/>
            <a:ext cx="5441951" cy="1392238"/>
            <a:chOff x="3233737" y="395288"/>
            <a:chExt cx="5441951" cy="1392238"/>
          </a:xfrm>
        </p:grpSpPr>
        <p:sp>
          <p:nvSpPr>
            <p:cNvPr id="14" name="Freeform 5">
              <a:extLst>
                <a:ext uri="{FF2B5EF4-FFF2-40B4-BE49-F238E27FC236}">
                  <a16:creationId xmlns:a16="http://schemas.microsoft.com/office/drawing/2014/main" id="{1C340A17-8403-880F-4C5A-89228BB917C9}"/>
                </a:ext>
              </a:extLst>
            </p:cNvPr>
            <p:cNvSpPr>
              <a:spLocks noEditPoints="1"/>
            </p:cNvSpPr>
            <p:nvPr/>
          </p:nvSpPr>
          <p:spPr bwMode="auto">
            <a:xfrm>
              <a:off x="5003800" y="741363"/>
              <a:ext cx="3671888" cy="1046163"/>
            </a:xfrm>
            <a:custGeom>
              <a:avLst/>
              <a:gdLst>
                <a:gd name="T0" fmla="*/ 8 w 1391"/>
                <a:gd name="T1" fmla="*/ 310 h 395"/>
                <a:gd name="T2" fmla="*/ 159 w 1391"/>
                <a:gd name="T3" fmla="*/ 55 h 395"/>
                <a:gd name="T4" fmla="*/ 123 w 1391"/>
                <a:gd name="T5" fmla="*/ 306 h 395"/>
                <a:gd name="T6" fmla="*/ 193 w 1391"/>
                <a:gd name="T7" fmla="*/ 296 h 395"/>
                <a:gd name="T8" fmla="*/ 264 w 1391"/>
                <a:gd name="T9" fmla="*/ 77 h 395"/>
                <a:gd name="T10" fmla="*/ 316 w 1391"/>
                <a:gd name="T11" fmla="*/ 293 h 395"/>
                <a:gd name="T12" fmla="*/ 378 w 1391"/>
                <a:gd name="T13" fmla="*/ 298 h 395"/>
                <a:gd name="T14" fmla="*/ 386 w 1391"/>
                <a:gd name="T15" fmla="*/ 126 h 395"/>
                <a:gd name="T16" fmla="*/ 425 w 1391"/>
                <a:gd name="T17" fmla="*/ 86 h 395"/>
                <a:gd name="T18" fmla="*/ 455 w 1391"/>
                <a:gd name="T19" fmla="*/ 29 h 395"/>
                <a:gd name="T20" fmla="*/ 550 w 1391"/>
                <a:gd name="T21" fmla="*/ 73 h 395"/>
                <a:gd name="T22" fmla="*/ 632 w 1391"/>
                <a:gd name="T23" fmla="*/ 40 h 395"/>
                <a:gd name="T24" fmla="*/ 749 w 1391"/>
                <a:gd name="T25" fmla="*/ 15 h 395"/>
                <a:gd name="T26" fmla="*/ 774 w 1391"/>
                <a:gd name="T27" fmla="*/ 86 h 395"/>
                <a:gd name="T28" fmla="*/ 727 w 1391"/>
                <a:gd name="T29" fmla="*/ 131 h 395"/>
                <a:gd name="T30" fmla="*/ 712 w 1391"/>
                <a:gd name="T31" fmla="*/ 332 h 395"/>
                <a:gd name="T32" fmla="*/ 829 w 1391"/>
                <a:gd name="T33" fmla="*/ 120 h 395"/>
                <a:gd name="T34" fmla="*/ 1031 w 1391"/>
                <a:gd name="T35" fmla="*/ 246 h 395"/>
                <a:gd name="T36" fmla="*/ 887 w 1391"/>
                <a:gd name="T37" fmla="*/ 244 h 395"/>
                <a:gd name="T38" fmla="*/ 964 w 1391"/>
                <a:gd name="T39" fmla="*/ 134 h 395"/>
                <a:gd name="T40" fmla="*/ 862 w 1391"/>
                <a:gd name="T41" fmla="*/ 275 h 395"/>
                <a:gd name="T42" fmla="*/ 1118 w 1391"/>
                <a:gd name="T43" fmla="*/ 97 h 395"/>
                <a:gd name="T44" fmla="*/ 1239 w 1391"/>
                <a:gd name="T45" fmla="*/ 69 h 395"/>
                <a:gd name="T46" fmla="*/ 1241 w 1391"/>
                <a:gd name="T47" fmla="*/ 114 h 395"/>
                <a:gd name="T48" fmla="*/ 1391 w 1391"/>
                <a:gd name="T49" fmla="*/ 144 h 395"/>
                <a:gd name="T50" fmla="*/ 1301 w 1391"/>
                <a:gd name="T51" fmla="*/ 248 h 395"/>
                <a:gd name="T52" fmla="*/ 1229 w 1391"/>
                <a:gd name="T53" fmla="*/ 170 h 395"/>
                <a:gd name="T54" fmla="*/ 1173 w 1391"/>
                <a:gd name="T55" fmla="*/ 370 h 395"/>
                <a:gd name="T56" fmla="*/ 1056 w 1391"/>
                <a:gd name="T57" fmla="*/ 376 h 395"/>
                <a:gd name="T58" fmla="*/ 1069 w 1391"/>
                <a:gd name="T59" fmla="*/ 308 h 395"/>
                <a:gd name="T60" fmla="*/ 943 w 1391"/>
                <a:gd name="T61" fmla="*/ 387 h 395"/>
                <a:gd name="T62" fmla="*/ 822 w 1391"/>
                <a:gd name="T63" fmla="*/ 387 h 395"/>
                <a:gd name="T64" fmla="*/ 682 w 1391"/>
                <a:gd name="T65" fmla="*/ 390 h 395"/>
                <a:gd name="T66" fmla="*/ 634 w 1391"/>
                <a:gd name="T67" fmla="*/ 392 h 395"/>
                <a:gd name="T68" fmla="*/ 568 w 1391"/>
                <a:gd name="T69" fmla="*/ 335 h 395"/>
                <a:gd name="T70" fmla="*/ 472 w 1391"/>
                <a:gd name="T71" fmla="*/ 395 h 395"/>
                <a:gd name="T72" fmla="*/ 385 w 1391"/>
                <a:gd name="T73" fmla="*/ 342 h 395"/>
                <a:gd name="T74" fmla="*/ 289 w 1391"/>
                <a:gd name="T75" fmla="*/ 395 h 395"/>
                <a:gd name="T76" fmla="*/ 199 w 1391"/>
                <a:gd name="T77" fmla="*/ 349 h 395"/>
                <a:gd name="T78" fmla="*/ 95 w 1391"/>
                <a:gd name="T79" fmla="*/ 395 h 395"/>
                <a:gd name="T80" fmla="*/ 548 w 1391"/>
                <a:gd name="T81" fmla="*/ 128 h 395"/>
                <a:gd name="T82" fmla="*/ 500 w 1391"/>
                <a:gd name="T83" fmla="*/ 321 h 395"/>
                <a:gd name="T84" fmla="*/ 581 w 1391"/>
                <a:gd name="T85" fmla="*/ 263 h 395"/>
                <a:gd name="T86" fmla="*/ 1360 w 1391"/>
                <a:gd name="T87" fmla="*/ 188 h 395"/>
                <a:gd name="T88" fmla="*/ 1360 w 1391"/>
                <a:gd name="T89" fmla="*/ 18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1" h="395">
                  <a:moveTo>
                    <a:pt x="75" y="395"/>
                  </a:moveTo>
                  <a:cubicBezTo>
                    <a:pt x="69" y="393"/>
                    <a:pt x="62" y="392"/>
                    <a:pt x="56" y="390"/>
                  </a:cubicBezTo>
                  <a:cubicBezTo>
                    <a:pt x="19" y="379"/>
                    <a:pt x="0" y="351"/>
                    <a:pt x="8" y="310"/>
                  </a:cubicBezTo>
                  <a:cubicBezTo>
                    <a:pt x="23" y="237"/>
                    <a:pt x="39" y="165"/>
                    <a:pt x="55" y="93"/>
                  </a:cubicBezTo>
                  <a:cubicBezTo>
                    <a:pt x="57" y="85"/>
                    <a:pt x="61" y="81"/>
                    <a:pt x="69" y="79"/>
                  </a:cubicBezTo>
                  <a:cubicBezTo>
                    <a:pt x="99" y="72"/>
                    <a:pt x="129" y="63"/>
                    <a:pt x="159" y="55"/>
                  </a:cubicBezTo>
                  <a:cubicBezTo>
                    <a:pt x="173" y="52"/>
                    <a:pt x="175" y="54"/>
                    <a:pt x="172" y="68"/>
                  </a:cubicBezTo>
                  <a:cubicBezTo>
                    <a:pt x="160" y="125"/>
                    <a:pt x="148" y="182"/>
                    <a:pt x="136" y="238"/>
                  </a:cubicBezTo>
                  <a:cubicBezTo>
                    <a:pt x="131" y="261"/>
                    <a:pt x="127" y="283"/>
                    <a:pt x="123" y="306"/>
                  </a:cubicBezTo>
                  <a:cubicBezTo>
                    <a:pt x="122" y="314"/>
                    <a:pt x="120" y="323"/>
                    <a:pt x="128" y="330"/>
                  </a:cubicBezTo>
                  <a:cubicBezTo>
                    <a:pt x="137" y="336"/>
                    <a:pt x="147" y="337"/>
                    <a:pt x="158" y="332"/>
                  </a:cubicBezTo>
                  <a:cubicBezTo>
                    <a:pt x="174" y="324"/>
                    <a:pt x="185" y="311"/>
                    <a:pt x="193" y="296"/>
                  </a:cubicBezTo>
                  <a:cubicBezTo>
                    <a:pt x="208" y="270"/>
                    <a:pt x="212" y="241"/>
                    <a:pt x="218" y="213"/>
                  </a:cubicBezTo>
                  <a:cubicBezTo>
                    <a:pt x="227" y="175"/>
                    <a:pt x="236" y="136"/>
                    <a:pt x="244" y="97"/>
                  </a:cubicBezTo>
                  <a:cubicBezTo>
                    <a:pt x="246" y="86"/>
                    <a:pt x="252" y="80"/>
                    <a:pt x="264" y="77"/>
                  </a:cubicBezTo>
                  <a:cubicBezTo>
                    <a:pt x="292" y="71"/>
                    <a:pt x="320" y="62"/>
                    <a:pt x="348" y="55"/>
                  </a:cubicBezTo>
                  <a:cubicBezTo>
                    <a:pt x="364" y="52"/>
                    <a:pt x="367" y="55"/>
                    <a:pt x="364" y="70"/>
                  </a:cubicBezTo>
                  <a:cubicBezTo>
                    <a:pt x="348" y="145"/>
                    <a:pt x="331" y="219"/>
                    <a:pt x="316" y="293"/>
                  </a:cubicBezTo>
                  <a:cubicBezTo>
                    <a:pt x="314" y="302"/>
                    <a:pt x="313" y="312"/>
                    <a:pt x="314" y="322"/>
                  </a:cubicBezTo>
                  <a:cubicBezTo>
                    <a:pt x="314" y="331"/>
                    <a:pt x="320" y="334"/>
                    <a:pt x="329" y="333"/>
                  </a:cubicBezTo>
                  <a:cubicBezTo>
                    <a:pt x="351" y="329"/>
                    <a:pt x="367" y="316"/>
                    <a:pt x="378" y="298"/>
                  </a:cubicBezTo>
                  <a:cubicBezTo>
                    <a:pt x="391" y="279"/>
                    <a:pt x="395" y="257"/>
                    <a:pt x="400" y="235"/>
                  </a:cubicBezTo>
                  <a:cubicBezTo>
                    <a:pt x="408" y="200"/>
                    <a:pt x="416" y="165"/>
                    <a:pt x="424" y="129"/>
                  </a:cubicBezTo>
                  <a:cubicBezTo>
                    <a:pt x="411" y="128"/>
                    <a:pt x="399" y="127"/>
                    <a:pt x="386" y="126"/>
                  </a:cubicBezTo>
                  <a:cubicBezTo>
                    <a:pt x="389" y="115"/>
                    <a:pt x="391" y="104"/>
                    <a:pt x="394" y="93"/>
                  </a:cubicBezTo>
                  <a:cubicBezTo>
                    <a:pt x="395" y="90"/>
                    <a:pt x="400" y="87"/>
                    <a:pt x="403" y="87"/>
                  </a:cubicBezTo>
                  <a:cubicBezTo>
                    <a:pt x="410" y="86"/>
                    <a:pt x="418" y="86"/>
                    <a:pt x="425" y="86"/>
                  </a:cubicBezTo>
                  <a:cubicBezTo>
                    <a:pt x="431" y="87"/>
                    <a:pt x="434" y="84"/>
                    <a:pt x="436" y="78"/>
                  </a:cubicBezTo>
                  <a:cubicBezTo>
                    <a:pt x="438" y="65"/>
                    <a:pt x="441" y="53"/>
                    <a:pt x="444" y="40"/>
                  </a:cubicBezTo>
                  <a:cubicBezTo>
                    <a:pt x="446" y="36"/>
                    <a:pt x="451" y="31"/>
                    <a:pt x="455" y="29"/>
                  </a:cubicBezTo>
                  <a:cubicBezTo>
                    <a:pt x="486" y="20"/>
                    <a:pt x="516" y="12"/>
                    <a:pt x="547" y="4"/>
                  </a:cubicBezTo>
                  <a:cubicBezTo>
                    <a:pt x="561" y="0"/>
                    <a:pt x="564" y="3"/>
                    <a:pt x="562" y="17"/>
                  </a:cubicBezTo>
                  <a:cubicBezTo>
                    <a:pt x="558" y="36"/>
                    <a:pt x="554" y="55"/>
                    <a:pt x="550" y="73"/>
                  </a:cubicBezTo>
                  <a:cubicBezTo>
                    <a:pt x="549" y="77"/>
                    <a:pt x="549" y="81"/>
                    <a:pt x="548" y="86"/>
                  </a:cubicBezTo>
                  <a:cubicBezTo>
                    <a:pt x="573" y="86"/>
                    <a:pt x="596" y="86"/>
                    <a:pt x="620" y="86"/>
                  </a:cubicBezTo>
                  <a:cubicBezTo>
                    <a:pt x="624" y="70"/>
                    <a:pt x="628" y="55"/>
                    <a:pt x="632" y="40"/>
                  </a:cubicBezTo>
                  <a:cubicBezTo>
                    <a:pt x="633" y="34"/>
                    <a:pt x="637" y="30"/>
                    <a:pt x="644" y="29"/>
                  </a:cubicBezTo>
                  <a:cubicBezTo>
                    <a:pt x="674" y="20"/>
                    <a:pt x="705" y="12"/>
                    <a:pt x="736" y="4"/>
                  </a:cubicBezTo>
                  <a:cubicBezTo>
                    <a:pt x="749" y="0"/>
                    <a:pt x="751" y="2"/>
                    <a:pt x="749" y="15"/>
                  </a:cubicBezTo>
                  <a:cubicBezTo>
                    <a:pt x="746" y="35"/>
                    <a:pt x="742" y="54"/>
                    <a:pt x="738" y="73"/>
                  </a:cubicBezTo>
                  <a:cubicBezTo>
                    <a:pt x="737" y="77"/>
                    <a:pt x="736" y="81"/>
                    <a:pt x="735" y="86"/>
                  </a:cubicBezTo>
                  <a:cubicBezTo>
                    <a:pt x="748" y="86"/>
                    <a:pt x="761" y="86"/>
                    <a:pt x="774" y="86"/>
                  </a:cubicBezTo>
                  <a:cubicBezTo>
                    <a:pt x="788" y="87"/>
                    <a:pt x="789" y="89"/>
                    <a:pt x="786" y="102"/>
                  </a:cubicBezTo>
                  <a:cubicBezTo>
                    <a:pt x="781" y="127"/>
                    <a:pt x="781" y="127"/>
                    <a:pt x="755" y="128"/>
                  </a:cubicBezTo>
                  <a:cubicBezTo>
                    <a:pt x="746" y="129"/>
                    <a:pt x="733" y="126"/>
                    <a:pt x="727" y="131"/>
                  </a:cubicBezTo>
                  <a:cubicBezTo>
                    <a:pt x="721" y="136"/>
                    <a:pt x="721" y="149"/>
                    <a:pt x="719" y="158"/>
                  </a:cubicBezTo>
                  <a:cubicBezTo>
                    <a:pt x="708" y="210"/>
                    <a:pt x="697" y="261"/>
                    <a:pt x="687" y="313"/>
                  </a:cubicBezTo>
                  <a:cubicBezTo>
                    <a:pt x="683" y="333"/>
                    <a:pt x="695" y="342"/>
                    <a:pt x="712" y="332"/>
                  </a:cubicBezTo>
                  <a:cubicBezTo>
                    <a:pt x="726" y="325"/>
                    <a:pt x="737" y="314"/>
                    <a:pt x="748" y="302"/>
                  </a:cubicBezTo>
                  <a:cubicBezTo>
                    <a:pt x="753" y="298"/>
                    <a:pt x="753" y="288"/>
                    <a:pt x="753" y="281"/>
                  </a:cubicBezTo>
                  <a:cubicBezTo>
                    <a:pt x="760" y="219"/>
                    <a:pt x="780" y="162"/>
                    <a:pt x="829" y="120"/>
                  </a:cubicBezTo>
                  <a:cubicBezTo>
                    <a:pt x="862" y="92"/>
                    <a:pt x="900" y="76"/>
                    <a:pt x="944" y="77"/>
                  </a:cubicBezTo>
                  <a:cubicBezTo>
                    <a:pt x="968" y="78"/>
                    <a:pt x="991" y="77"/>
                    <a:pt x="1014" y="87"/>
                  </a:cubicBezTo>
                  <a:cubicBezTo>
                    <a:pt x="1093" y="120"/>
                    <a:pt x="1083" y="208"/>
                    <a:pt x="1031" y="246"/>
                  </a:cubicBezTo>
                  <a:cubicBezTo>
                    <a:pt x="993" y="273"/>
                    <a:pt x="949" y="277"/>
                    <a:pt x="904" y="271"/>
                  </a:cubicBezTo>
                  <a:cubicBezTo>
                    <a:pt x="898" y="270"/>
                    <a:pt x="891" y="266"/>
                    <a:pt x="885" y="262"/>
                  </a:cubicBezTo>
                  <a:cubicBezTo>
                    <a:pt x="877" y="256"/>
                    <a:pt x="878" y="249"/>
                    <a:pt x="887" y="244"/>
                  </a:cubicBezTo>
                  <a:cubicBezTo>
                    <a:pt x="894" y="241"/>
                    <a:pt x="903" y="238"/>
                    <a:pt x="911" y="235"/>
                  </a:cubicBezTo>
                  <a:cubicBezTo>
                    <a:pt x="945" y="224"/>
                    <a:pt x="966" y="202"/>
                    <a:pt x="972" y="167"/>
                  </a:cubicBezTo>
                  <a:cubicBezTo>
                    <a:pt x="974" y="155"/>
                    <a:pt x="975" y="143"/>
                    <a:pt x="964" y="134"/>
                  </a:cubicBezTo>
                  <a:cubicBezTo>
                    <a:pt x="953" y="125"/>
                    <a:pt x="940" y="127"/>
                    <a:pt x="928" y="134"/>
                  </a:cubicBezTo>
                  <a:cubicBezTo>
                    <a:pt x="918" y="141"/>
                    <a:pt x="908" y="149"/>
                    <a:pt x="900" y="158"/>
                  </a:cubicBezTo>
                  <a:cubicBezTo>
                    <a:pt x="872" y="191"/>
                    <a:pt x="857" y="230"/>
                    <a:pt x="862" y="275"/>
                  </a:cubicBezTo>
                  <a:cubicBezTo>
                    <a:pt x="864" y="296"/>
                    <a:pt x="884" y="314"/>
                    <a:pt x="910" y="318"/>
                  </a:cubicBezTo>
                  <a:cubicBezTo>
                    <a:pt x="994" y="333"/>
                    <a:pt x="1063" y="292"/>
                    <a:pt x="1088" y="211"/>
                  </a:cubicBezTo>
                  <a:cubicBezTo>
                    <a:pt x="1100" y="173"/>
                    <a:pt x="1109" y="135"/>
                    <a:pt x="1118" y="97"/>
                  </a:cubicBezTo>
                  <a:cubicBezTo>
                    <a:pt x="1121" y="86"/>
                    <a:pt x="1126" y="81"/>
                    <a:pt x="1136" y="78"/>
                  </a:cubicBezTo>
                  <a:cubicBezTo>
                    <a:pt x="1166" y="71"/>
                    <a:pt x="1195" y="63"/>
                    <a:pt x="1225" y="55"/>
                  </a:cubicBezTo>
                  <a:cubicBezTo>
                    <a:pt x="1239" y="52"/>
                    <a:pt x="1242" y="54"/>
                    <a:pt x="1239" y="69"/>
                  </a:cubicBezTo>
                  <a:cubicBezTo>
                    <a:pt x="1237" y="84"/>
                    <a:pt x="1233" y="100"/>
                    <a:pt x="1230" y="115"/>
                  </a:cubicBezTo>
                  <a:cubicBezTo>
                    <a:pt x="1229" y="118"/>
                    <a:pt x="1229" y="121"/>
                    <a:pt x="1231" y="125"/>
                  </a:cubicBezTo>
                  <a:cubicBezTo>
                    <a:pt x="1234" y="121"/>
                    <a:pt x="1237" y="117"/>
                    <a:pt x="1241" y="114"/>
                  </a:cubicBezTo>
                  <a:cubicBezTo>
                    <a:pt x="1255" y="104"/>
                    <a:pt x="1267" y="91"/>
                    <a:pt x="1283" y="86"/>
                  </a:cubicBezTo>
                  <a:cubicBezTo>
                    <a:pt x="1324" y="73"/>
                    <a:pt x="1368" y="83"/>
                    <a:pt x="1386" y="129"/>
                  </a:cubicBezTo>
                  <a:cubicBezTo>
                    <a:pt x="1388" y="134"/>
                    <a:pt x="1389" y="139"/>
                    <a:pt x="1391" y="144"/>
                  </a:cubicBezTo>
                  <a:cubicBezTo>
                    <a:pt x="1391" y="154"/>
                    <a:pt x="1391" y="165"/>
                    <a:pt x="1391" y="176"/>
                  </a:cubicBezTo>
                  <a:cubicBezTo>
                    <a:pt x="1391" y="177"/>
                    <a:pt x="1390" y="178"/>
                    <a:pt x="1389" y="179"/>
                  </a:cubicBezTo>
                  <a:cubicBezTo>
                    <a:pt x="1380" y="222"/>
                    <a:pt x="1344" y="250"/>
                    <a:pt x="1301" y="248"/>
                  </a:cubicBezTo>
                  <a:cubicBezTo>
                    <a:pt x="1266" y="246"/>
                    <a:pt x="1242" y="226"/>
                    <a:pt x="1235" y="191"/>
                  </a:cubicBezTo>
                  <a:cubicBezTo>
                    <a:pt x="1234" y="184"/>
                    <a:pt x="1233" y="178"/>
                    <a:pt x="1232" y="171"/>
                  </a:cubicBezTo>
                  <a:cubicBezTo>
                    <a:pt x="1231" y="170"/>
                    <a:pt x="1230" y="170"/>
                    <a:pt x="1229" y="170"/>
                  </a:cubicBezTo>
                  <a:cubicBezTo>
                    <a:pt x="1223" y="181"/>
                    <a:pt x="1216" y="192"/>
                    <a:pt x="1212" y="204"/>
                  </a:cubicBezTo>
                  <a:cubicBezTo>
                    <a:pt x="1205" y="226"/>
                    <a:pt x="1200" y="249"/>
                    <a:pt x="1195" y="272"/>
                  </a:cubicBezTo>
                  <a:cubicBezTo>
                    <a:pt x="1187" y="305"/>
                    <a:pt x="1180" y="337"/>
                    <a:pt x="1173" y="370"/>
                  </a:cubicBezTo>
                  <a:cubicBezTo>
                    <a:pt x="1171" y="380"/>
                    <a:pt x="1167" y="389"/>
                    <a:pt x="1155" y="390"/>
                  </a:cubicBezTo>
                  <a:cubicBezTo>
                    <a:pt x="1125" y="390"/>
                    <a:pt x="1095" y="390"/>
                    <a:pt x="1065" y="390"/>
                  </a:cubicBezTo>
                  <a:cubicBezTo>
                    <a:pt x="1057" y="390"/>
                    <a:pt x="1053" y="385"/>
                    <a:pt x="1056" y="376"/>
                  </a:cubicBezTo>
                  <a:cubicBezTo>
                    <a:pt x="1060" y="360"/>
                    <a:pt x="1063" y="343"/>
                    <a:pt x="1067" y="327"/>
                  </a:cubicBezTo>
                  <a:cubicBezTo>
                    <a:pt x="1067" y="324"/>
                    <a:pt x="1068" y="321"/>
                    <a:pt x="1068" y="318"/>
                  </a:cubicBezTo>
                  <a:cubicBezTo>
                    <a:pt x="1069" y="315"/>
                    <a:pt x="1069" y="312"/>
                    <a:pt x="1069" y="308"/>
                  </a:cubicBezTo>
                  <a:cubicBezTo>
                    <a:pt x="1067" y="309"/>
                    <a:pt x="1067" y="309"/>
                    <a:pt x="1066" y="309"/>
                  </a:cubicBezTo>
                  <a:cubicBezTo>
                    <a:pt x="1065" y="310"/>
                    <a:pt x="1064" y="312"/>
                    <a:pt x="1063" y="313"/>
                  </a:cubicBezTo>
                  <a:cubicBezTo>
                    <a:pt x="1032" y="351"/>
                    <a:pt x="991" y="374"/>
                    <a:pt x="943" y="387"/>
                  </a:cubicBezTo>
                  <a:cubicBezTo>
                    <a:pt x="929" y="391"/>
                    <a:pt x="915" y="392"/>
                    <a:pt x="901" y="395"/>
                  </a:cubicBezTo>
                  <a:cubicBezTo>
                    <a:pt x="885" y="395"/>
                    <a:pt x="869" y="395"/>
                    <a:pt x="854" y="395"/>
                  </a:cubicBezTo>
                  <a:cubicBezTo>
                    <a:pt x="843" y="392"/>
                    <a:pt x="832" y="390"/>
                    <a:pt x="822" y="387"/>
                  </a:cubicBezTo>
                  <a:cubicBezTo>
                    <a:pt x="794" y="376"/>
                    <a:pt x="774" y="357"/>
                    <a:pt x="760" y="329"/>
                  </a:cubicBezTo>
                  <a:cubicBezTo>
                    <a:pt x="757" y="333"/>
                    <a:pt x="755" y="336"/>
                    <a:pt x="753" y="338"/>
                  </a:cubicBezTo>
                  <a:cubicBezTo>
                    <a:pt x="735" y="363"/>
                    <a:pt x="712" y="381"/>
                    <a:pt x="682" y="390"/>
                  </a:cubicBezTo>
                  <a:cubicBezTo>
                    <a:pt x="675" y="391"/>
                    <a:pt x="669" y="393"/>
                    <a:pt x="662" y="395"/>
                  </a:cubicBezTo>
                  <a:cubicBezTo>
                    <a:pt x="655" y="395"/>
                    <a:pt x="649" y="395"/>
                    <a:pt x="643" y="395"/>
                  </a:cubicBezTo>
                  <a:cubicBezTo>
                    <a:pt x="640" y="394"/>
                    <a:pt x="637" y="393"/>
                    <a:pt x="634" y="392"/>
                  </a:cubicBezTo>
                  <a:cubicBezTo>
                    <a:pt x="606" y="387"/>
                    <a:pt x="583" y="376"/>
                    <a:pt x="574" y="347"/>
                  </a:cubicBezTo>
                  <a:cubicBezTo>
                    <a:pt x="573" y="343"/>
                    <a:pt x="572" y="339"/>
                    <a:pt x="571" y="335"/>
                  </a:cubicBezTo>
                  <a:cubicBezTo>
                    <a:pt x="569" y="335"/>
                    <a:pt x="569" y="335"/>
                    <a:pt x="568" y="335"/>
                  </a:cubicBezTo>
                  <a:cubicBezTo>
                    <a:pt x="566" y="338"/>
                    <a:pt x="565" y="340"/>
                    <a:pt x="563" y="342"/>
                  </a:cubicBezTo>
                  <a:cubicBezTo>
                    <a:pt x="543" y="367"/>
                    <a:pt x="520" y="386"/>
                    <a:pt x="487" y="392"/>
                  </a:cubicBezTo>
                  <a:cubicBezTo>
                    <a:pt x="482" y="392"/>
                    <a:pt x="477" y="394"/>
                    <a:pt x="472" y="395"/>
                  </a:cubicBezTo>
                  <a:cubicBezTo>
                    <a:pt x="467" y="395"/>
                    <a:pt x="462" y="395"/>
                    <a:pt x="457" y="395"/>
                  </a:cubicBezTo>
                  <a:cubicBezTo>
                    <a:pt x="456" y="394"/>
                    <a:pt x="454" y="393"/>
                    <a:pt x="452" y="393"/>
                  </a:cubicBezTo>
                  <a:cubicBezTo>
                    <a:pt x="420" y="390"/>
                    <a:pt x="395" y="376"/>
                    <a:pt x="385" y="342"/>
                  </a:cubicBezTo>
                  <a:cubicBezTo>
                    <a:pt x="385" y="341"/>
                    <a:pt x="384" y="341"/>
                    <a:pt x="385" y="342"/>
                  </a:cubicBezTo>
                  <a:cubicBezTo>
                    <a:pt x="369" y="354"/>
                    <a:pt x="353" y="368"/>
                    <a:pt x="335" y="378"/>
                  </a:cubicBezTo>
                  <a:cubicBezTo>
                    <a:pt x="321" y="386"/>
                    <a:pt x="304" y="389"/>
                    <a:pt x="289" y="395"/>
                  </a:cubicBezTo>
                  <a:cubicBezTo>
                    <a:pt x="282" y="395"/>
                    <a:pt x="274" y="395"/>
                    <a:pt x="267" y="395"/>
                  </a:cubicBezTo>
                  <a:cubicBezTo>
                    <a:pt x="266" y="394"/>
                    <a:pt x="266" y="393"/>
                    <a:pt x="265" y="393"/>
                  </a:cubicBezTo>
                  <a:cubicBezTo>
                    <a:pt x="235" y="391"/>
                    <a:pt x="213" y="377"/>
                    <a:pt x="199" y="349"/>
                  </a:cubicBezTo>
                  <a:cubicBezTo>
                    <a:pt x="196" y="351"/>
                    <a:pt x="193" y="353"/>
                    <a:pt x="191" y="355"/>
                  </a:cubicBezTo>
                  <a:cubicBezTo>
                    <a:pt x="173" y="372"/>
                    <a:pt x="151" y="381"/>
                    <a:pt x="128" y="388"/>
                  </a:cubicBezTo>
                  <a:cubicBezTo>
                    <a:pt x="117" y="391"/>
                    <a:pt x="106" y="392"/>
                    <a:pt x="95" y="395"/>
                  </a:cubicBezTo>
                  <a:cubicBezTo>
                    <a:pt x="88" y="395"/>
                    <a:pt x="82" y="395"/>
                    <a:pt x="75" y="395"/>
                  </a:cubicBezTo>
                  <a:close/>
                  <a:moveTo>
                    <a:pt x="612" y="128"/>
                  </a:moveTo>
                  <a:cubicBezTo>
                    <a:pt x="589" y="128"/>
                    <a:pt x="568" y="128"/>
                    <a:pt x="548" y="128"/>
                  </a:cubicBezTo>
                  <a:cubicBezTo>
                    <a:pt x="540" y="128"/>
                    <a:pt x="537" y="131"/>
                    <a:pt x="536" y="138"/>
                  </a:cubicBezTo>
                  <a:cubicBezTo>
                    <a:pt x="527" y="179"/>
                    <a:pt x="517" y="219"/>
                    <a:pt x="509" y="260"/>
                  </a:cubicBezTo>
                  <a:cubicBezTo>
                    <a:pt x="505" y="280"/>
                    <a:pt x="502" y="301"/>
                    <a:pt x="500" y="321"/>
                  </a:cubicBezTo>
                  <a:cubicBezTo>
                    <a:pt x="499" y="333"/>
                    <a:pt x="505" y="337"/>
                    <a:pt x="517" y="334"/>
                  </a:cubicBezTo>
                  <a:cubicBezTo>
                    <a:pt x="525" y="332"/>
                    <a:pt x="533" y="329"/>
                    <a:pt x="540" y="324"/>
                  </a:cubicBezTo>
                  <a:cubicBezTo>
                    <a:pt x="561" y="309"/>
                    <a:pt x="574" y="288"/>
                    <a:pt x="581" y="263"/>
                  </a:cubicBezTo>
                  <a:cubicBezTo>
                    <a:pt x="584" y="249"/>
                    <a:pt x="587" y="235"/>
                    <a:pt x="591" y="222"/>
                  </a:cubicBezTo>
                  <a:cubicBezTo>
                    <a:pt x="597" y="191"/>
                    <a:pt x="604" y="161"/>
                    <a:pt x="612" y="128"/>
                  </a:cubicBezTo>
                  <a:close/>
                  <a:moveTo>
                    <a:pt x="1360" y="188"/>
                  </a:moveTo>
                  <a:cubicBezTo>
                    <a:pt x="1377" y="178"/>
                    <a:pt x="1379" y="146"/>
                    <a:pt x="1367" y="126"/>
                  </a:cubicBezTo>
                  <a:cubicBezTo>
                    <a:pt x="1355" y="107"/>
                    <a:pt x="1337" y="97"/>
                    <a:pt x="1322" y="103"/>
                  </a:cubicBezTo>
                  <a:cubicBezTo>
                    <a:pt x="1351" y="123"/>
                    <a:pt x="1364" y="151"/>
                    <a:pt x="1360" y="188"/>
                  </a:cubicBezTo>
                  <a:close/>
                </a:path>
              </a:pathLst>
            </a:custGeom>
            <a:solidFill>
              <a:srgbClr val="F6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6">
              <a:extLst>
                <a:ext uri="{FF2B5EF4-FFF2-40B4-BE49-F238E27FC236}">
                  <a16:creationId xmlns:a16="http://schemas.microsoft.com/office/drawing/2014/main" id="{FEB3D98E-6AE4-182E-F18D-F5E9C4318800}"/>
                </a:ext>
              </a:extLst>
            </p:cNvPr>
            <p:cNvSpPr>
              <a:spLocks noEditPoints="1"/>
            </p:cNvSpPr>
            <p:nvPr/>
          </p:nvSpPr>
          <p:spPr bwMode="auto">
            <a:xfrm>
              <a:off x="3233737" y="395288"/>
              <a:ext cx="1817688" cy="1392238"/>
            </a:xfrm>
            <a:custGeom>
              <a:avLst/>
              <a:gdLst>
                <a:gd name="T0" fmla="*/ 229 w 688"/>
                <a:gd name="T1" fmla="*/ 525 h 525"/>
                <a:gd name="T2" fmla="*/ 224 w 688"/>
                <a:gd name="T3" fmla="*/ 508 h 525"/>
                <a:gd name="T4" fmla="*/ 244 w 688"/>
                <a:gd name="T5" fmla="*/ 414 h 525"/>
                <a:gd name="T6" fmla="*/ 304 w 688"/>
                <a:gd name="T7" fmla="*/ 159 h 525"/>
                <a:gd name="T8" fmla="*/ 329 w 688"/>
                <a:gd name="T9" fmla="*/ 135 h 525"/>
                <a:gd name="T10" fmla="*/ 407 w 688"/>
                <a:gd name="T11" fmla="*/ 121 h 525"/>
                <a:gd name="T12" fmla="*/ 418 w 688"/>
                <a:gd name="T13" fmla="*/ 134 h 525"/>
                <a:gd name="T14" fmla="*/ 397 w 688"/>
                <a:gd name="T15" fmla="*/ 232 h 525"/>
                <a:gd name="T16" fmla="*/ 396 w 688"/>
                <a:gd name="T17" fmla="*/ 240 h 525"/>
                <a:gd name="T18" fmla="*/ 431 w 688"/>
                <a:gd name="T19" fmla="*/ 235 h 525"/>
                <a:gd name="T20" fmla="*/ 508 w 688"/>
                <a:gd name="T21" fmla="*/ 204 h 525"/>
                <a:gd name="T22" fmla="*/ 542 w 688"/>
                <a:gd name="T23" fmla="*/ 148 h 525"/>
                <a:gd name="T24" fmla="*/ 521 w 688"/>
                <a:gd name="T25" fmla="*/ 101 h 525"/>
                <a:gd name="T26" fmla="*/ 459 w 688"/>
                <a:gd name="T27" fmla="*/ 86 h 525"/>
                <a:gd name="T28" fmla="*/ 209 w 688"/>
                <a:gd name="T29" fmla="*/ 170 h 525"/>
                <a:gd name="T30" fmla="*/ 157 w 688"/>
                <a:gd name="T31" fmla="*/ 281 h 525"/>
                <a:gd name="T32" fmla="*/ 163 w 688"/>
                <a:gd name="T33" fmla="*/ 309 h 525"/>
                <a:gd name="T34" fmla="*/ 176 w 688"/>
                <a:gd name="T35" fmla="*/ 322 h 525"/>
                <a:gd name="T36" fmla="*/ 200 w 688"/>
                <a:gd name="T37" fmla="*/ 287 h 525"/>
                <a:gd name="T38" fmla="*/ 238 w 688"/>
                <a:gd name="T39" fmla="*/ 293 h 525"/>
                <a:gd name="T40" fmla="*/ 247 w 688"/>
                <a:gd name="T41" fmla="*/ 336 h 525"/>
                <a:gd name="T42" fmla="*/ 216 w 688"/>
                <a:gd name="T43" fmla="*/ 371 h 525"/>
                <a:gd name="T44" fmla="*/ 43 w 688"/>
                <a:gd name="T45" fmla="*/ 340 h 525"/>
                <a:gd name="T46" fmla="*/ 22 w 688"/>
                <a:gd name="T47" fmla="*/ 202 h 525"/>
                <a:gd name="T48" fmla="*/ 120 w 688"/>
                <a:gd name="T49" fmla="*/ 94 h 525"/>
                <a:gd name="T50" fmla="*/ 332 w 688"/>
                <a:gd name="T51" fmla="*/ 12 h 525"/>
                <a:gd name="T52" fmla="*/ 483 w 688"/>
                <a:gd name="T53" fmla="*/ 6 h 525"/>
                <a:gd name="T54" fmla="*/ 607 w 688"/>
                <a:gd name="T55" fmla="*/ 49 h 525"/>
                <a:gd name="T56" fmla="*/ 644 w 688"/>
                <a:gd name="T57" fmla="*/ 168 h 525"/>
                <a:gd name="T58" fmla="*/ 573 w 688"/>
                <a:gd name="T59" fmla="*/ 247 h 525"/>
                <a:gd name="T60" fmla="*/ 562 w 688"/>
                <a:gd name="T61" fmla="*/ 253 h 525"/>
                <a:gd name="T62" fmla="*/ 579 w 688"/>
                <a:gd name="T63" fmla="*/ 256 h 525"/>
                <a:gd name="T64" fmla="*/ 593 w 688"/>
                <a:gd name="T65" fmla="*/ 260 h 525"/>
                <a:gd name="T66" fmla="*/ 656 w 688"/>
                <a:gd name="T67" fmla="*/ 414 h 525"/>
                <a:gd name="T68" fmla="*/ 546 w 688"/>
                <a:gd name="T69" fmla="*/ 503 h 525"/>
                <a:gd name="T70" fmla="*/ 456 w 688"/>
                <a:gd name="T71" fmla="*/ 523 h 525"/>
                <a:gd name="T72" fmla="*/ 447 w 688"/>
                <a:gd name="T73" fmla="*/ 525 h 525"/>
                <a:gd name="T74" fmla="*/ 229 w 688"/>
                <a:gd name="T75" fmla="*/ 525 h 525"/>
                <a:gd name="T76" fmla="*/ 350 w 688"/>
                <a:gd name="T77" fmla="*/ 441 h 525"/>
                <a:gd name="T78" fmla="*/ 436 w 688"/>
                <a:gd name="T79" fmla="*/ 440 h 525"/>
                <a:gd name="T80" fmla="*/ 493 w 688"/>
                <a:gd name="T81" fmla="*/ 428 h 525"/>
                <a:gd name="T82" fmla="*/ 543 w 688"/>
                <a:gd name="T83" fmla="*/ 355 h 525"/>
                <a:gd name="T84" fmla="*/ 523 w 688"/>
                <a:gd name="T85" fmla="*/ 323 h 525"/>
                <a:gd name="T86" fmla="*/ 497 w 688"/>
                <a:gd name="T87" fmla="*/ 314 h 525"/>
                <a:gd name="T88" fmla="*/ 402 w 688"/>
                <a:gd name="T89" fmla="*/ 318 h 525"/>
                <a:gd name="T90" fmla="*/ 371 w 688"/>
                <a:gd name="T91" fmla="*/ 345 h 525"/>
                <a:gd name="T92" fmla="*/ 350 w 688"/>
                <a:gd name="T93" fmla="*/ 441 h 525"/>
                <a:gd name="T94" fmla="*/ 58 w 688"/>
                <a:gd name="T95" fmla="*/ 309 h 525"/>
                <a:gd name="T96" fmla="*/ 59 w 688"/>
                <a:gd name="T97" fmla="*/ 288 h 525"/>
                <a:gd name="T98" fmla="*/ 88 w 688"/>
                <a:gd name="T99" fmla="*/ 178 h 525"/>
                <a:gd name="T100" fmla="*/ 143 w 688"/>
                <a:gd name="T101" fmla="*/ 111 h 525"/>
                <a:gd name="T102" fmla="*/ 151 w 688"/>
                <a:gd name="T103" fmla="*/ 103 h 525"/>
                <a:gd name="T104" fmla="*/ 65 w 688"/>
                <a:gd name="T105" fmla="*/ 176 h 525"/>
                <a:gd name="T106" fmla="*/ 37 w 688"/>
                <a:gd name="T107" fmla="*/ 253 h 525"/>
                <a:gd name="T108" fmla="*/ 58 w 688"/>
                <a:gd name="T109" fmla="*/ 30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8" h="525">
                  <a:moveTo>
                    <a:pt x="229" y="525"/>
                  </a:moveTo>
                  <a:cubicBezTo>
                    <a:pt x="220" y="522"/>
                    <a:pt x="223" y="515"/>
                    <a:pt x="224" y="508"/>
                  </a:cubicBezTo>
                  <a:cubicBezTo>
                    <a:pt x="231" y="477"/>
                    <a:pt x="237" y="445"/>
                    <a:pt x="244" y="414"/>
                  </a:cubicBezTo>
                  <a:cubicBezTo>
                    <a:pt x="264" y="329"/>
                    <a:pt x="284" y="244"/>
                    <a:pt x="304" y="159"/>
                  </a:cubicBezTo>
                  <a:cubicBezTo>
                    <a:pt x="307" y="145"/>
                    <a:pt x="314" y="137"/>
                    <a:pt x="329" y="135"/>
                  </a:cubicBezTo>
                  <a:cubicBezTo>
                    <a:pt x="355" y="131"/>
                    <a:pt x="381" y="125"/>
                    <a:pt x="407" y="121"/>
                  </a:cubicBezTo>
                  <a:cubicBezTo>
                    <a:pt x="419" y="119"/>
                    <a:pt x="421" y="122"/>
                    <a:pt x="418" y="134"/>
                  </a:cubicBezTo>
                  <a:cubicBezTo>
                    <a:pt x="411" y="166"/>
                    <a:pt x="404" y="199"/>
                    <a:pt x="397" y="232"/>
                  </a:cubicBezTo>
                  <a:cubicBezTo>
                    <a:pt x="396" y="234"/>
                    <a:pt x="396" y="236"/>
                    <a:pt x="396" y="240"/>
                  </a:cubicBezTo>
                  <a:cubicBezTo>
                    <a:pt x="408" y="239"/>
                    <a:pt x="420" y="238"/>
                    <a:pt x="431" y="235"/>
                  </a:cubicBezTo>
                  <a:cubicBezTo>
                    <a:pt x="459" y="230"/>
                    <a:pt x="486" y="223"/>
                    <a:pt x="508" y="204"/>
                  </a:cubicBezTo>
                  <a:cubicBezTo>
                    <a:pt x="526" y="190"/>
                    <a:pt x="537" y="171"/>
                    <a:pt x="542" y="148"/>
                  </a:cubicBezTo>
                  <a:cubicBezTo>
                    <a:pt x="547" y="128"/>
                    <a:pt x="539" y="112"/>
                    <a:pt x="521" y="101"/>
                  </a:cubicBezTo>
                  <a:cubicBezTo>
                    <a:pt x="502" y="90"/>
                    <a:pt x="481" y="86"/>
                    <a:pt x="459" y="86"/>
                  </a:cubicBezTo>
                  <a:cubicBezTo>
                    <a:pt x="366" y="83"/>
                    <a:pt x="280" y="105"/>
                    <a:pt x="209" y="170"/>
                  </a:cubicBezTo>
                  <a:cubicBezTo>
                    <a:pt x="176" y="199"/>
                    <a:pt x="157" y="236"/>
                    <a:pt x="157" y="281"/>
                  </a:cubicBezTo>
                  <a:cubicBezTo>
                    <a:pt x="157" y="290"/>
                    <a:pt x="160" y="300"/>
                    <a:pt x="163" y="309"/>
                  </a:cubicBezTo>
                  <a:cubicBezTo>
                    <a:pt x="165" y="315"/>
                    <a:pt x="171" y="318"/>
                    <a:pt x="176" y="322"/>
                  </a:cubicBezTo>
                  <a:cubicBezTo>
                    <a:pt x="179" y="306"/>
                    <a:pt x="184" y="293"/>
                    <a:pt x="200" y="287"/>
                  </a:cubicBezTo>
                  <a:cubicBezTo>
                    <a:pt x="213" y="282"/>
                    <a:pt x="227" y="282"/>
                    <a:pt x="238" y="293"/>
                  </a:cubicBezTo>
                  <a:cubicBezTo>
                    <a:pt x="250" y="304"/>
                    <a:pt x="252" y="320"/>
                    <a:pt x="247" y="336"/>
                  </a:cubicBezTo>
                  <a:cubicBezTo>
                    <a:pt x="243" y="353"/>
                    <a:pt x="232" y="364"/>
                    <a:pt x="216" y="371"/>
                  </a:cubicBezTo>
                  <a:cubicBezTo>
                    <a:pt x="167" y="394"/>
                    <a:pt x="80" y="378"/>
                    <a:pt x="43" y="340"/>
                  </a:cubicBezTo>
                  <a:cubicBezTo>
                    <a:pt x="7" y="305"/>
                    <a:pt x="0" y="253"/>
                    <a:pt x="22" y="202"/>
                  </a:cubicBezTo>
                  <a:cubicBezTo>
                    <a:pt x="42" y="155"/>
                    <a:pt x="78" y="122"/>
                    <a:pt x="120" y="94"/>
                  </a:cubicBezTo>
                  <a:cubicBezTo>
                    <a:pt x="184" y="51"/>
                    <a:pt x="256" y="25"/>
                    <a:pt x="332" y="12"/>
                  </a:cubicBezTo>
                  <a:cubicBezTo>
                    <a:pt x="382" y="3"/>
                    <a:pt x="433" y="0"/>
                    <a:pt x="483" y="6"/>
                  </a:cubicBezTo>
                  <a:cubicBezTo>
                    <a:pt x="528" y="11"/>
                    <a:pt x="570" y="21"/>
                    <a:pt x="607" y="49"/>
                  </a:cubicBezTo>
                  <a:cubicBezTo>
                    <a:pt x="645" y="77"/>
                    <a:pt x="659" y="123"/>
                    <a:pt x="644" y="168"/>
                  </a:cubicBezTo>
                  <a:cubicBezTo>
                    <a:pt x="631" y="204"/>
                    <a:pt x="606" y="229"/>
                    <a:pt x="573" y="247"/>
                  </a:cubicBezTo>
                  <a:cubicBezTo>
                    <a:pt x="570" y="248"/>
                    <a:pt x="567" y="250"/>
                    <a:pt x="562" y="253"/>
                  </a:cubicBezTo>
                  <a:cubicBezTo>
                    <a:pt x="569" y="254"/>
                    <a:pt x="574" y="255"/>
                    <a:pt x="579" y="256"/>
                  </a:cubicBezTo>
                  <a:cubicBezTo>
                    <a:pt x="584" y="257"/>
                    <a:pt x="589" y="258"/>
                    <a:pt x="593" y="260"/>
                  </a:cubicBezTo>
                  <a:cubicBezTo>
                    <a:pt x="676" y="283"/>
                    <a:pt x="688" y="350"/>
                    <a:pt x="656" y="414"/>
                  </a:cubicBezTo>
                  <a:cubicBezTo>
                    <a:pt x="633" y="460"/>
                    <a:pt x="592" y="485"/>
                    <a:pt x="546" y="503"/>
                  </a:cubicBezTo>
                  <a:cubicBezTo>
                    <a:pt x="517" y="514"/>
                    <a:pt x="487" y="521"/>
                    <a:pt x="456" y="523"/>
                  </a:cubicBezTo>
                  <a:cubicBezTo>
                    <a:pt x="453" y="523"/>
                    <a:pt x="450" y="524"/>
                    <a:pt x="447" y="525"/>
                  </a:cubicBezTo>
                  <a:cubicBezTo>
                    <a:pt x="374" y="525"/>
                    <a:pt x="302" y="525"/>
                    <a:pt x="229" y="525"/>
                  </a:cubicBezTo>
                  <a:close/>
                  <a:moveTo>
                    <a:pt x="350" y="441"/>
                  </a:moveTo>
                  <a:cubicBezTo>
                    <a:pt x="380" y="441"/>
                    <a:pt x="408" y="442"/>
                    <a:pt x="436" y="440"/>
                  </a:cubicBezTo>
                  <a:cubicBezTo>
                    <a:pt x="455" y="439"/>
                    <a:pt x="475" y="435"/>
                    <a:pt x="493" y="428"/>
                  </a:cubicBezTo>
                  <a:cubicBezTo>
                    <a:pt x="532" y="413"/>
                    <a:pt x="545" y="392"/>
                    <a:pt x="543" y="355"/>
                  </a:cubicBezTo>
                  <a:cubicBezTo>
                    <a:pt x="543" y="340"/>
                    <a:pt x="536" y="329"/>
                    <a:pt x="523" y="323"/>
                  </a:cubicBezTo>
                  <a:cubicBezTo>
                    <a:pt x="515" y="319"/>
                    <a:pt x="506" y="316"/>
                    <a:pt x="497" y="314"/>
                  </a:cubicBezTo>
                  <a:cubicBezTo>
                    <a:pt x="465" y="308"/>
                    <a:pt x="433" y="313"/>
                    <a:pt x="402" y="318"/>
                  </a:cubicBezTo>
                  <a:cubicBezTo>
                    <a:pt x="377" y="322"/>
                    <a:pt x="376" y="322"/>
                    <a:pt x="371" y="345"/>
                  </a:cubicBezTo>
                  <a:cubicBezTo>
                    <a:pt x="364" y="377"/>
                    <a:pt x="357" y="409"/>
                    <a:pt x="350" y="441"/>
                  </a:cubicBezTo>
                  <a:close/>
                  <a:moveTo>
                    <a:pt x="58" y="309"/>
                  </a:moveTo>
                  <a:cubicBezTo>
                    <a:pt x="58" y="302"/>
                    <a:pt x="59" y="295"/>
                    <a:pt x="59" y="288"/>
                  </a:cubicBezTo>
                  <a:cubicBezTo>
                    <a:pt x="59" y="249"/>
                    <a:pt x="68" y="212"/>
                    <a:pt x="88" y="178"/>
                  </a:cubicBezTo>
                  <a:cubicBezTo>
                    <a:pt x="103" y="153"/>
                    <a:pt x="123" y="133"/>
                    <a:pt x="143" y="111"/>
                  </a:cubicBezTo>
                  <a:cubicBezTo>
                    <a:pt x="146" y="109"/>
                    <a:pt x="148" y="106"/>
                    <a:pt x="151" y="103"/>
                  </a:cubicBezTo>
                  <a:cubicBezTo>
                    <a:pt x="117" y="122"/>
                    <a:pt x="88" y="145"/>
                    <a:pt x="65" y="176"/>
                  </a:cubicBezTo>
                  <a:cubicBezTo>
                    <a:pt x="47" y="198"/>
                    <a:pt x="37" y="224"/>
                    <a:pt x="37" y="253"/>
                  </a:cubicBezTo>
                  <a:cubicBezTo>
                    <a:pt x="36" y="274"/>
                    <a:pt x="42" y="293"/>
                    <a:pt x="58" y="309"/>
                  </a:cubicBezTo>
                  <a:close/>
                </a:path>
              </a:pathLst>
            </a:custGeom>
            <a:solidFill>
              <a:srgbClr val="F6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835176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53"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childTnLst>
                          </p:cTn>
                        </p:par>
                        <p:par>
                          <p:cTn id="10" fill="hold" nodeType="afterGroup">
                            <p:stCondLst>
                              <p:cond delay="1000"/>
                            </p:stCondLst>
                            <p:childTnLst>
                              <p:par>
                                <p:cTn id="11" presetID="26" presetClass="emph" presetSubtype="0" fill="hold" nodeType="afterEffect">
                                  <p:stCondLst>
                                    <p:cond delay="0"/>
                                  </p:stCondLst>
                                  <p:childTnLst>
                                    <p:animEffect transition="out" filter="fade">
                                      <p:cBhvr>
                                        <p:cTn id="12" dur="500" tmFilter="0, 0; .2, .5; .8, .5; 1, 0"/>
                                        <p:tgtEl>
                                          <p:spTgt spid="5"/>
                                        </p:tgtEl>
                                      </p:cBhvr>
                                    </p:animEffect>
                                    <p:animScale>
                                      <p:cBhvr>
                                        <p:cTn id="13" dur="250" autoRev="1" fill="hold"/>
                                        <p:tgtEl>
                                          <p:spTgt spid="5"/>
                                        </p:tgtEl>
                                      </p:cBhvr>
                                      <p:by x="105000" y="105000"/>
                                    </p:animScale>
                                  </p:childTnLst>
                                </p:cTn>
                              </p:par>
                            </p:childTnLst>
                          </p:cTn>
                        </p:par>
                        <p:par>
                          <p:cTn id="14" fill="hold" nodeType="afterGroup">
                            <p:stCondLst>
                              <p:cond delay="1500"/>
                            </p:stCondLst>
                            <p:childTnLst>
                              <p:par>
                                <p:cTn id="15" presetID="35" presetClass="path" presetSubtype="0" accel="50000" decel="50000" fill="hold" nodeType="afterEffect">
                                  <p:stCondLst>
                                    <p:cond delay="0"/>
                                  </p:stCondLst>
                                  <p:childTnLst>
                                    <p:animMotion origin="layout" path="M 0 0 L -0.25 0 E" pathEditMode="relative" ptsTypes="">
                                      <p:cBhvr>
                                        <p:cTn id="16" dur="2000" fill="hold"/>
                                        <p:tgtEl>
                                          <p:spTgt spid="5"/>
                                        </p:tgtEl>
                                        <p:attrNameLst>
                                          <p:attrName>ppt_x</p:attrName>
                                          <p:attrName>ppt_y</p:attrName>
                                        </p:attrNameLst>
                                      </p:cBhvr>
                                    </p:animMotion>
                                  </p:childTnLst>
                                </p:cTn>
                              </p:par>
                            </p:childTnLst>
                          </p:cTn>
                        </p:par>
                        <p:par>
                          <p:cTn id="17" fill="hold" nodeType="afterGroup">
                            <p:stCondLst>
                              <p:cond delay="3500"/>
                            </p:stCondLst>
                            <p:childTnLst>
                              <p:par>
                                <p:cTn id="18" presetID="12" presetClass="entr" presetSubtype="8" fill="hold" grpId="0" nodeType="after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500"/>
                                        <p:tgtEl>
                                          <p:spTgt spid="4"/>
                                        </p:tgtEl>
                                        <p:attrNameLst>
                                          <p:attrName>ppt_x</p:attrName>
                                        </p:attrNameLst>
                                      </p:cBhvr>
                                      <p:tavLst>
                                        <p:tav tm="0">
                                          <p:val>
                                            <p:strVal val="#ppt_x-#ppt_w*1.125000"/>
                                          </p:val>
                                        </p:tav>
                                        <p:tav tm="100000">
                                          <p:val>
                                            <p:strVal val="#ppt_x"/>
                                          </p:val>
                                        </p:tav>
                                      </p:tavLst>
                                    </p:anim>
                                    <p:animEffect transition="in" filter="wipe(righ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676"/>
        <p:cNvGrpSpPr/>
        <p:nvPr/>
      </p:nvGrpSpPr>
      <p:grpSpPr>
        <a:xfrm>
          <a:off x="0" y="0"/>
          <a:ext cx="0" cy="0"/>
          <a:chOff x="0" y="0"/>
          <a:chExt cx="0" cy="0"/>
        </a:xfrm>
      </p:grpSpPr>
      <p:sp>
        <p:nvSpPr>
          <p:cNvPr id="2" name="Rectángulo 1"/>
          <p:cNvSpPr/>
          <p:nvPr/>
        </p:nvSpPr>
        <p:spPr>
          <a:xfrm>
            <a:off x="0" y="0"/>
            <a:ext cx="12192000" cy="6858000"/>
          </a:xfrm>
          <a:prstGeom prst="rect">
            <a:avLst/>
          </a:prstGeom>
          <a:solidFill>
            <a:srgbClr val="EFCC3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5" name="Forma libre: forma 24">
            <a:extLst>
              <a:ext uri="{FF2B5EF4-FFF2-40B4-BE49-F238E27FC236}">
                <a16:creationId xmlns:a16="http://schemas.microsoft.com/office/drawing/2014/main" id="{66D55487-3691-4BBE-93B6-14B7A96CFAD2}"/>
              </a:ext>
            </a:extLst>
          </p:cNvPr>
          <p:cNvSpPr/>
          <p:nvPr/>
        </p:nvSpPr>
        <p:spPr>
          <a:xfrm rot="20990734">
            <a:off x="-434115" y="1136634"/>
            <a:ext cx="6155986" cy="6327777"/>
          </a:xfrm>
          <a:custGeom>
            <a:avLst/>
            <a:gdLst>
              <a:gd name="connsiteX0" fmla="*/ 5328706 w 6155986"/>
              <a:gd name="connsiteY0" fmla="*/ 21050 h 6327777"/>
              <a:gd name="connsiteX1" fmla="*/ 6155986 w 6155986"/>
              <a:gd name="connsiteY1" fmla="*/ 1036087 h 6327777"/>
              <a:gd name="connsiteX2" fmla="*/ 6155986 w 6155986"/>
              <a:gd name="connsiteY2" fmla="*/ 6057612 h 6327777"/>
              <a:gd name="connsiteX3" fmla="*/ 6134937 w 6155986"/>
              <a:gd name="connsiteY3" fmla="*/ 6266420 h 6327777"/>
              <a:gd name="connsiteX4" fmla="*/ 6115890 w 6155986"/>
              <a:gd name="connsiteY4" fmla="*/ 6327777 h 6327777"/>
              <a:gd name="connsiteX5" fmla="*/ 0 w 6155986"/>
              <a:gd name="connsiteY5" fmla="*/ 5232375 h 6327777"/>
              <a:gd name="connsiteX6" fmla="*/ 936806 w 6155986"/>
              <a:gd name="connsiteY6" fmla="*/ 1963 h 6327777"/>
              <a:gd name="connsiteX7" fmla="*/ 975674 w 6155986"/>
              <a:gd name="connsiteY7" fmla="*/ 0 h 6327777"/>
              <a:gd name="connsiteX8" fmla="*/ 5119899 w 6155986"/>
              <a:gd name="connsiteY8" fmla="*/ 0 h 6327777"/>
              <a:gd name="connsiteX9" fmla="*/ 5328706 w 6155986"/>
              <a:gd name="connsiteY9" fmla="*/ 21050 h 632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55986" h="6327777">
                <a:moveTo>
                  <a:pt x="5328706" y="21050"/>
                </a:moveTo>
                <a:cubicBezTo>
                  <a:pt x="5800834" y="117661"/>
                  <a:pt x="6155986" y="535399"/>
                  <a:pt x="6155986" y="1036087"/>
                </a:cubicBezTo>
                <a:lnTo>
                  <a:pt x="6155986" y="6057612"/>
                </a:lnTo>
                <a:cubicBezTo>
                  <a:pt x="6155986" y="6129139"/>
                  <a:pt x="6148738" y="6198973"/>
                  <a:pt x="6134937" y="6266420"/>
                </a:cubicBezTo>
                <a:lnTo>
                  <a:pt x="6115890" y="6327777"/>
                </a:lnTo>
                <a:lnTo>
                  <a:pt x="0" y="5232375"/>
                </a:lnTo>
                <a:lnTo>
                  <a:pt x="936806" y="1963"/>
                </a:lnTo>
                <a:lnTo>
                  <a:pt x="975674" y="0"/>
                </a:lnTo>
                <a:lnTo>
                  <a:pt x="5119899" y="0"/>
                </a:lnTo>
                <a:cubicBezTo>
                  <a:pt x="5191426" y="0"/>
                  <a:pt x="5261260" y="7248"/>
                  <a:pt x="5328706" y="210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AR" sz="2400"/>
          </a:p>
        </p:txBody>
      </p:sp>
      <p:pic>
        <p:nvPicPr>
          <p:cNvPr id="16" name="Picture 2" descr="Imagen de Taehyung PNG | PNG Mart"/>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flipH="1">
            <a:off x="296864" y="63795"/>
            <a:ext cx="5507765" cy="6793269"/>
          </a:xfrm>
          <a:prstGeom prst="rect">
            <a:avLst/>
          </a:prstGeom>
          <a:noFill/>
          <a:extLst>
            <a:ext uri="{909E8E84-426E-40DD-AFC4-6F175D3DCCD1}">
              <a14:hiddenFill xmlns:a14="http://schemas.microsoft.com/office/drawing/2010/main">
                <a:solidFill>
                  <a:srgbClr val="FFFFFF"/>
                </a:solidFill>
              </a14:hiddenFill>
            </a:ext>
          </a:extLst>
        </p:spPr>
      </p:pic>
      <p:sp>
        <p:nvSpPr>
          <p:cNvPr id="2677" name="Google Shape;2677;p68"/>
          <p:cNvSpPr txBox="1">
            <a:spLocks noGrp="1"/>
          </p:cNvSpPr>
          <p:nvPr>
            <p:ph type="subTitle" idx="1"/>
          </p:nvPr>
        </p:nvSpPr>
        <p:spPr>
          <a:xfrm>
            <a:off x="6663356" y="3875295"/>
            <a:ext cx="5210556" cy="2217200"/>
          </a:xfrm>
          <a:prstGeom prst="rect">
            <a:avLst/>
          </a:prstGeom>
        </p:spPr>
        <p:txBody>
          <a:bodyPr spcFirstLastPara="1" vert="horz" wrap="square" lIns="121900" tIns="121900" rIns="121900" bIns="121900" rtlCol="0" anchor="t" anchorCtr="0">
            <a:noAutofit/>
          </a:bodyPr>
          <a:lstStyle/>
          <a:p>
            <a:pPr marL="609585" indent="-423323">
              <a:lnSpc>
                <a:spcPct val="150000"/>
              </a:lnSpc>
              <a:buClr>
                <a:schemeClr val="accent1"/>
              </a:buClr>
              <a:buFont typeface="Questrial"/>
              <a:buChar char="●"/>
            </a:pPr>
            <a:r>
              <a:rPr lang="en" sz="2400">
                <a:solidFill>
                  <a:schemeClr val="bg1"/>
                </a:solidFill>
              </a:rPr>
              <a:t>Neptune is the farthest planet</a:t>
            </a:r>
            <a:endParaRPr sz="2400">
              <a:solidFill>
                <a:schemeClr val="bg1"/>
              </a:solidFill>
            </a:endParaRPr>
          </a:p>
          <a:p>
            <a:pPr marL="609585" indent="-423323">
              <a:lnSpc>
                <a:spcPct val="150000"/>
              </a:lnSpc>
              <a:buClr>
                <a:schemeClr val="accent1"/>
              </a:buClr>
              <a:buFont typeface="Questrial"/>
              <a:buChar char="●"/>
            </a:pPr>
            <a:r>
              <a:rPr lang="en" sz="2400">
                <a:solidFill>
                  <a:schemeClr val="bg1"/>
                </a:solidFill>
              </a:rPr>
              <a:t>Despite being red, it’s a cold place</a:t>
            </a:r>
            <a:endParaRPr sz="2400">
              <a:solidFill>
                <a:schemeClr val="bg1"/>
              </a:solidFill>
            </a:endParaRPr>
          </a:p>
          <a:p>
            <a:pPr marL="609585" indent="-423323">
              <a:lnSpc>
                <a:spcPct val="150000"/>
              </a:lnSpc>
              <a:buClr>
                <a:schemeClr val="accent1"/>
              </a:buClr>
              <a:buFont typeface="Questrial"/>
              <a:buChar char="●"/>
            </a:pPr>
            <a:r>
              <a:rPr lang="en" sz="2400">
                <a:solidFill>
                  <a:schemeClr val="bg1"/>
                </a:solidFill>
              </a:rPr>
              <a:t>It’s the biggest planet of them all</a:t>
            </a:r>
            <a:endParaRPr sz="2400">
              <a:solidFill>
                <a:schemeClr val="bg1"/>
              </a:solidFill>
            </a:endParaRPr>
          </a:p>
          <a:p>
            <a:pPr marL="609585" indent="-423323">
              <a:lnSpc>
                <a:spcPct val="150000"/>
              </a:lnSpc>
              <a:buClr>
                <a:schemeClr val="accent1"/>
              </a:buClr>
              <a:buFont typeface="Questrial"/>
              <a:buChar char="●"/>
            </a:pPr>
            <a:r>
              <a:rPr lang="en" sz="2400">
                <a:solidFill>
                  <a:schemeClr val="bg1"/>
                </a:solidFill>
              </a:rPr>
              <a:t>It’s the ringed one and a gas giant</a:t>
            </a:r>
            <a:endParaRPr sz="2400">
              <a:solidFill>
                <a:schemeClr val="bg1"/>
              </a:solidFill>
            </a:endParaRPr>
          </a:p>
        </p:txBody>
      </p:sp>
      <p:sp>
        <p:nvSpPr>
          <p:cNvPr id="2680" name="Google Shape;2680;p68"/>
          <p:cNvSpPr txBox="1">
            <a:spLocks noGrp="1"/>
          </p:cNvSpPr>
          <p:nvPr>
            <p:ph type="title"/>
          </p:nvPr>
        </p:nvSpPr>
        <p:spPr>
          <a:xfrm>
            <a:off x="5804629" y="622271"/>
            <a:ext cx="6387371" cy="670000"/>
          </a:xfrm>
          <a:prstGeom prst="rect">
            <a:avLst/>
          </a:prstGeom>
        </p:spPr>
        <p:txBody>
          <a:bodyPr spcFirstLastPara="1" vert="horz" wrap="square" lIns="121900" tIns="121900" rIns="121900" bIns="121900" rtlCol="0" anchor="t" anchorCtr="0">
            <a:noAutofit/>
          </a:bodyPr>
          <a:lstStyle/>
          <a:p>
            <a:r>
              <a:rPr lang="en">
                <a:solidFill>
                  <a:schemeClr val="tx1"/>
                </a:solidFill>
                <a:latin typeface="Arial Black" panose="020B0A04020102020204" pitchFamily="34" charset="0"/>
              </a:rPr>
              <a:t>MEMORIES OF MY </a:t>
            </a:r>
            <a:br>
              <a:rPr lang="en">
                <a:solidFill>
                  <a:schemeClr val="tx1"/>
                </a:solidFill>
                <a:latin typeface="Arial Black" panose="020B0A04020102020204" pitchFamily="34" charset="0"/>
              </a:rPr>
            </a:br>
            <a:r>
              <a:rPr lang="en">
                <a:solidFill>
                  <a:schemeClr val="tx1"/>
                </a:solidFill>
                <a:latin typeface="Arial Black" panose="020B0A04020102020204" pitchFamily="34" charset="0"/>
              </a:rPr>
              <a:t>CONCERTS</a:t>
            </a:r>
            <a:endParaRPr>
              <a:solidFill>
                <a:schemeClr val="tx1"/>
              </a:solidFill>
              <a:latin typeface="Arial Black" panose="020B0A04020102020204" pitchFamily="34" charset="0"/>
            </a:endParaRPr>
          </a:p>
        </p:txBody>
      </p:sp>
      <p:grpSp>
        <p:nvGrpSpPr>
          <p:cNvPr id="26" name="Grupo 25">
            <a:extLst>
              <a:ext uri="{FF2B5EF4-FFF2-40B4-BE49-F238E27FC236}">
                <a16:creationId xmlns:a16="http://schemas.microsoft.com/office/drawing/2014/main" id="{82C717F6-9D07-9249-DE05-C14DE3531995}"/>
              </a:ext>
            </a:extLst>
          </p:cNvPr>
          <p:cNvGrpSpPr/>
          <p:nvPr/>
        </p:nvGrpSpPr>
        <p:grpSpPr>
          <a:xfrm>
            <a:off x="4524376" y="1287463"/>
            <a:ext cx="1163637" cy="1227138"/>
            <a:chOff x="4524376" y="1287463"/>
            <a:chExt cx="1163637" cy="1227138"/>
          </a:xfrm>
        </p:grpSpPr>
        <p:sp>
          <p:nvSpPr>
            <p:cNvPr id="7" name="Freeform 5">
              <a:extLst>
                <a:ext uri="{FF2B5EF4-FFF2-40B4-BE49-F238E27FC236}">
                  <a16:creationId xmlns:a16="http://schemas.microsoft.com/office/drawing/2014/main" id="{C6CCADED-C19A-78ED-D729-ED04E781EFCA}"/>
                </a:ext>
              </a:extLst>
            </p:cNvPr>
            <p:cNvSpPr/>
            <p:nvPr/>
          </p:nvSpPr>
          <p:spPr bwMode="auto">
            <a:xfrm>
              <a:off x="5465763" y="1543050"/>
              <a:ext cx="222250" cy="88900"/>
            </a:xfrm>
            <a:custGeom>
              <a:avLst/>
              <a:gdLst>
                <a:gd name="T0" fmla="*/ 40 w 45"/>
                <a:gd name="T1" fmla="*/ 12 h 18"/>
                <a:gd name="T2" fmla="*/ 6 w 45"/>
                <a:gd name="T3" fmla="*/ 16 h 18"/>
                <a:gd name="T4" fmla="*/ 0 w 45"/>
                <a:gd name="T5" fmla="*/ 11 h 18"/>
                <a:gd name="T6" fmla="*/ 6 w 45"/>
                <a:gd name="T7" fmla="*/ 4 h 18"/>
                <a:gd name="T8" fmla="*/ 29 w 45"/>
                <a:gd name="T9" fmla="*/ 1 h 18"/>
                <a:gd name="T10" fmla="*/ 41 w 45"/>
                <a:gd name="T11" fmla="*/ 7 h 18"/>
                <a:gd name="T12" fmla="*/ 40 w 45"/>
                <a:gd name="T13" fmla="*/ 12 h 18"/>
              </a:gdLst>
              <a:ahLst/>
              <a:cxnLst>
                <a:cxn ang="0">
                  <a:pos x="T0" y="T1"/>
                </a:cxn>
                <a:cxn ang="0">
                  <a:pos x="T2" y="T3"/>
                </a:cxn>
                <a:cxn ang="0">
                  <a:pos x="T4" y="T5"/>
                </a:cxn>
                <a:cxn ang="0">
                  <a:pos x="T6" y="T7"/>
                </a:cxn>
                <a:cxn ang="0">
                  <a:pos x="T8" y="T9"/>
                </a:cxn>
                <a:cxn ang="0">
                  <a:pos x="T10" y="T11"/>
                </a:cxn>
                <a:cxn ang="0">
                  <a:pos x="T12" y="T13"/>
                </a:cxn>
              </a:cxnLst>
              <a:rect l="0" t="0" r="r" b="b"/>
              <a:pathLst>
                <a:path w="45" h="18">
                  <a:moveTo>
                    <a:pt x="40" y="12"/>
                  </a:moveTo>
                  <a:cubicBezTo>
                    <a:pt x="29" y="18"/>
                    <a:pt x="17" y="15"/>
                    <a:pt x="6" y="16"/>
                  </a:cubicBezTo>
                  <a:cubicBezTo>
                    <a:pt x="3" y="16"/>
                    <a:pt x="1" y="14"/>
                    <a:pt x="0" y="11"/>
                  </a:cubicBezTo>
                  <a:cubicBezTo>
                    <a:pt x="0" y="7"/>
                    <a:pt x="3" y="5"/>
                    <a:pt x="6" y="4"/>
                  </a:cubicBezTo>
                  <a:cubicBezTo>
                    <a:pt x="13" y="0"/>
                    <a:pt x="22" y="3"/>
                    <a:pt x="29" y="1"/>
                  </a:cubicBezTo>
                  <a:cubicBezTo>
                    <a:pt x="35" y="0"/>
                    <a:pt x="38" y="4"/>
                    <a:pt x="41" y="7"/>
                  </a:cubicBezTo>
                  <a:cubicBezTo>
                    <a:pt x="45" y="10"/>
                    <a:pt x="41" y="10"/>
                    <a:pt x="40" y="12"/>
                  </a:cubicBezTo>
                  <a:close/>
                </a:path>
              </a:pathLst>
            </a:custGeom>
            <a:solidFill>
              <a:srgbClr val="1616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6">
              <a:extLst>
                <a:ext uri="{FF2B5EF4-FFF2-40B4-BE49-F238E27FC236}">
                  <a16:creationId xmlns:a16="http://schemas.microsoft.com/office/drawing/2014/main" id="{7CA96D47-20A5-B450-D4A0-F8940CB697AE}"/>
                </a:ext>
              </a:extLst>
            </p:cNvPr>
            <p:cNvSpPr/>
            <p:nvPr/>
          </p:nvSpPr>
          <p:spPr bwMode="auto">
            <a:xfrm>
              <a:off x="5318125" y="2249488"/>
              <a:ext cx="163512" cy="107950"/>
            </a:xfrm>
            <a:custGeom>
              <a:avLst/>
              <a:gdLst>
                <a:gd name="T0" fmla="*/ 20 w 33"/>
                <a:gd name="T1" fmla="*/ 22 h 22"/>
                <a:gd name="T2" fmla="*/ 8 w 33"/>
                <a:gd name="T3" fmla="*/ 15 h 22"/>
                <a:gd name="T4" fmla="*/ 4 w 33"/>
                <a:gd name="T5" fmla="*/ 5 h 22"/>
                <a:gd name="T6" fmla="*/ 18 w 33"/>
                <a:gd name="T7" fmla="*/ 4 h 22"/>
                <a:gd name="T8" fmla="*/ 27 w 33"/>
                <a:gd name="T9" fmla="*/ 14 h 22"/>
                <a:gd name="T10" fmla="*/ 27 w 33"/>
                <a:gd name="T11" fmla="*/ 22 h 22"/>
                <a:gd name="T12" fmla="*/ 26 w 33"/>
                <a:gd name="T13" fmla="*/ 22 h 22"/>
                <a:gd name="T14" fmla="*/ 20 w 3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2">
                  <a:moveTo>
                    <a:pt x="20" y="22"/>
                  </a:moveTo>
                  <a:cubicBezTo>
                    <a:pt x="14" y="21"/>
                    <a:pt x="10" y="19"/>
                    <a:pt x="8" y="15"/>
                  </a:cubicBezTo>
                  <a:cubicBezTo>
                    <a:pt x="6" y="12"/>
                    <a:pt x="0" y="9"/>
                    <a:pt x="4" y="5"/>
                  </a:cubicBezTo>
                  <a:cubicBezTo>
                    <a:pt x="8" y="2"/>
                    <a:pt x="13" y="0"/>
                    <a:pt x="18" y="4"/>
                  </a:cubicBezTo>
                  <a:cubicBezTo>
                    <a:pt x="22" y="7"/>
                    <a:pt x="24" y="10"/>
                    <a:pt x="27" y="14"/>
                  </a:cubicBezTo>
                  <a:cubicBezTo>
                    <a:pt x="28" y="16"/>
                    <a:pt x="33" y="20"/>
                    <a:pt x="27" y="22"/>
                  </a:cubicBezTo>
                  <a:cubicBezTo>
                    <a:pt x="26" y="22"/>
                    <a:pt x="26" y="22"/>
                    <a:pt x="26" y="22"/>
                  </a:cubicBezTo>
                  <a:cubicBezTo>
                    <a:pt x="24" y="22"/>
                    <a:pt x="22" y="22"/>
                    <a:pt x="20" y="22"/>
                  </a:cubicBezTo>
                  <a:close/>
                </a:path>
              </a:pathLst>
            </a:custGeom>
            <a:solidFill>
              <a:srgbClr val="141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7">
              <a:extLst>
                <a:ext uri="{FF2B5EF4-FFF2-40B4-BE49-F238E27FC236}">
                  <a16:creationId xmlns:a16="http://schemas.microsoft.com/office/drawing/2014/main" id="{66092FAD-BA13-7D51-C0AD-593BC95B0301}"/>
                </a:ext>
              </a:extLst>
            </p:cNvPr>
            <p:cNvSpPr/>
            <p:nvPr/>
          </p:nvSpPr>
          <p:spPr bwMode="auto">
            <a:xfrm>
              <a:off x="4835525" y="1593850"/>
              <a:ext cx="655637" cy="688975"/>
            </a:xfrm>
            <a:custGeom>
              <a:avLst/>
              <a:gdLst>
                <a:gd name="T0" fmla="*/ 65 w 133"/>
                <a:gd name="T1" fmla="*/ 49 h 140"/>
                <a:gd name="T2" fmla="*/ 65 w 133"/>
                <a:gd name="T3" fmla="*/ 64 h 140"/>
                <a:gd name="T4" fmla="*/ 48 w 133"/>
                <a:gd name="T5" fmla="*/ 58 h 140"/>
                <a:gd name="T6" fmla="*/ 62 w 133"/>
                <a:gd name="T7" fmla="*/ 32 h 140"/>
                <a:gd name="T8" fmla="*/ 91 w 133"/>
                <a:gd name="T9" fmla="*/ 42 h 140"/>
                <a:gd name="T10" fmla="*/ 92 w 133"/>
                <a:gd name="T11" fmla="*/ 69 h 140"/>
                <a:gd name="T12" fmla="*/ 76 w 133"/>
                <a:gd name="T13" fmla="*/ 94 h 140"/>
                <a:gd name="T14" fmla="*/ 67 w 133"/>
                <a:gd name="T15" fmla="*/ 99 h 140"/>
                <a:gd name="T16" fmla="*/ 10 w 133"/>
                <a:gd name="T17" fmla="*/ 72 h 140"/>
                <a:gd name="T18" fmla="*/ 33 w 133"/>
                <a:gd name="T19" fmla="*/ 11 h 140"/>
                <a:gd name="T20" fmla="*/ 73 w 133"/>
                <a:gd name="T21" fmla="*/ 1 h 140"/>
                <a:gd name="T22" fmla="*/ 109 w 133"/>
                <a:gd name="T23" fmla="*/ 18 h 140"/>
                <a:gd name="T24" fmla="*/ 113 w 133"/>
                <a:gd name="T25" fmla="*/ 103 h 140"/>
                <a:gd name="T26" fmla="*/ 94 w 133"/>
                <a:gd name="T27" fmla="*/ 126 h 140"/>
                <a:gd name="T28" fmla="*/ 47 w 133"/>
                <a:gd name="T29" fmla="*/ 139 h 140"/>
                <a:gd name="T30" fmla="*/ 40 w 133"/>
                <a:gd name="T31" fmla="*/ 131 h 140"/>
                <a:gd name="T32" fmla="*/ 48 w 133"/>
                <a:gd name="T33" fmla="*/ 127 h 140"/>
                <a:gd name="T34" fmla="*/ 78 w 133"/>
                <a:gd name="T35" fmla="*/ 121 h 140"/>
                <a:gd name="T36" fmla="*/ 114 w 133"/>
                <a:gd name="T37" fmla="*/ 62 h 140"/>
                <a:gd name="T38" fmla="*/ 55 w 133"/>
                <a:gd name="T39" fmla="*/ 18 h 140"/>
                <a:gd name="T40" fmla="*/ 24 w 133"/>
                <a:gd name="T41" fmla="*/ 44 h 140"/>
                <a:gd name="T42" fmla="*/ 39 w 133"/>
                <a:gd name="T43" fmla="*/ 81 h 140"/>
                <a:gd name="T44" fmla="*/ 78 w 133"/>
                <a:gd name="T45" fmla="*/ 62 h 140"/>
                <a:gd name="T46" fmla="*/ 65 w 133"/>
                <a:gd name="T47" fmla="*/ 4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3" h="140">
                  <a:moveTo>
                    <a:pt x="65" y="49"/>
                  </a:moveTo>
                  <a:cubicBezTo>
                    <a:pt x="70" y="54"/>
                    <a:pt x="70" y="61"/>
                    <a:pt x="65" y="64"/>
                  </a:cubicBezTo>
                  <a:cubicBezTo>
                    <a:pt x="59" y="67"/>
                    <a:pt x="52" y="65"/>
                    <a:pt x="48" y="58"/>
                  </a:cubicBezTo>
                  <a:cubicBezTo>
                    <a:pt x="39" y="44"/>
                    <a:pt x="43" y="36"/>
                    <a:pt x="62" y="32"/>
                  </a:cubicBezTo>
                  <a:cubicBezTo>
                    <a:pt x="74" y="30"/>
                    <a:pt x="84" y="34"/>
                    <a:pt x="91" y="42"/>
                  </a:cubicBezTo>
                  <a:cubicBezTo>
                    <a:pt x="97" y="50"/>
                    <a:pt x="97" y="60"/>
                    <a:pt x="92" y="69"/>
                  </a:cubicBezTo>
                  <a:cubicBezTo>
                    <a:pt x="88" y="78"/>
                    <a:pt x="82" y="86"/>
                    <a:pt x="76" y="94"/>
                  </a:cubicBezTo>
                  <a:cubicBezTo>
                    <a:pt x="74" y="98"/>
                    <a:pt x="71" y="99"/>
                    <a:pt x="67" y="99"/>
                  </a:cubicBezTo>
                  <a:cubicBezTo>
                    <a:pt x="49" y="104"/>
                    <a:pt x="18" y="89"/>
                    <a:pt x="10" y="72"/>
                  </a:cubicBezTo>
                  <a:cubicBezTo>
                    <a:pt x="0" y="49"/>
                    <a:pt x="11" y="22"/>
                    <a:pt x="33" y="11"/>
                  </a:cubicBezTo>
                  <a:cubicBezTo>
                    <a:pt x="46" y="5"/>
                    <a:pt x="59" y="1"/>
                    <a:pt x="73" y="1"/>
                  </a:cubicBezTo>
                  <a:cubicBezTo>
                    <a:pt x="88" y="0"/>
                    <a:pt x="100" y="7"/>
                    <a:pt x="109" y="18"/>
                  </a:cubicBezTo>
                  <a:cubicBezTo>
                    <a:pt x="133" y="45"/>
                    <a:pt x="132" y="71"/>
                    <a:pt x="113" y="103"/>
                  </a:cubicBezTo>
                  <a:cubicBezTo>
                    <a:pt x="108" y="112"/>
                    <a:pt x="101" y="119"/>
                    <a:pt x="94" y="126"/>
                  </a:cubicBezTo>
                  <a:cubicBezTo>
                    <a:pt x="80" y="139"/>
                    <a:pt x="64" y="140"/>
                    <a:pt x="47" y="139"/>
                  </a:cubicBezTo>
                  <a:cubicBezTo>
                    <a:pt x="42" y="139"/>
                    <a:pt x="39" y="135"/>
                    <a:pt x="40" y="131"/>
                  </a:cubicBezTo>
                  <a:cubicBezTo>
                    <a:pt x="41" y="126"/>
                    <a:pt x="45" y="126"/>
                    <a:pt x="48" y="127"/>
                  </a:cubicBezTo>
                  <a:cubicBezTo>
                    <a:pt x="59" y="130"/>
                    <a:pt x="69" y="127"/>
                    <a:pt x="78" y="121"/>
                  </a:cubicBezTo>
                  <a:cubicBezTo>
                    <a:pt x="98" y="106"/>
                    <a:pt x="112" y="87"/>
                    <a:pt x="114" y="62"/>
                  </a:cubicBezTo>
                  <a:cubicBezTo>
                    <a:pt x="116" y="29"/>
                    <a:pt x="86" y="7"/>
                    <a:pt x="55" y="18"/>
                  </a:cubicBezTo>
                  <a:cubicBezTo>
                    <a:pt x="41" y="22"/>
                    <a:pt x="28" y="26"/>
                    <a:pt x="24" y="44"/>
                  </a:cubicBezTo>
                  <a:cubicBezTo>
                    <a:pt x="20" y="59"/>
                    <a:pt x="25" y="75"/>
                    <a:pt x="39" y="81"/>
                  </a:cubicBezTo>
                  <a:cubicBezTo>
                    <a:pt x="58" y="90"/>
                    <a:pt x="73" y="82"/>
                    <a:pt x="78" y="62"/>
                  </a:cubicBezTo>
                  <a:cubicBezTo>
                    <a:pt x="80" y="53"/>
                    <a:pt x="76" y="49"/>
                    <a:pt x="65" y="49"/>
                  </a:cubicBezTo>
                  <a:close/>
                </a:path>
              </a:pathLst>
            </a:custGeom>
            <a:solidFill>
              <a:srgbClr val="0706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8">
              <a:extLst>
                <a:ext uri="{FF2B5EF4-FFF2-40B4-BE49-F238E27FC236}">
                  <a16:creationId xmlns:a16="http://schemas.microsoft.com/office/drawing/2014/main" id="{79A3F894-774C-A440-A866-D7E8DEB2EE21}"/>
                </a:ext>
              </a:extLst>
            </p:cNvPr>
            <p:cNvSpPr/>
            <p:nvPr/>
          </p:nvSpPr>
          <p:spPr bwMode="auto">
            <a:xfrm>
              <a:off x="4552950" y="1612900"/>
              <a:ext cx="158750" cy="192088"/>
            </a:xfrm>
            <a:custGeom>
              <a:avLst/>
              <a:gdLst>
                <a:gd name="T0" fmla="*/ 5 w 32"/>
                <a:gd name="T1" fmla="*/ 1 h 39"/>
                <a:gd name="T2" fmla="*/ 11 w 32"/>
                <a:gd name="T3" fmla="*/ 3 h 39"/>
                <a:gd name="T4" fmla="*/ 25 w 32"/>
                <a:gd name="T5" fmla="*/ 16 h 39"/>
                <a:gd name="T6" fmla="*/ 26 w 32"/>
                <a:gd name="T7" fmla="*/ 33 h 39"/>
                <a:gd name="T8" fmla="*/ 11 w 32"/>
                <a:gd name="T9" fmla="*/ 30 h 39"/>
                <a:gd name="T10" fmla="*/ 0 w 32"/>
                <a:gd name="T11" fmla="*/ 8 h 39"/>
                <a:gd name="T12" fmla="*/ 5 w 32"/>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32" h="39">
                  <a:moveTo>
                    <a:pt x="5" y="1"/>
                  </a:moveTo>
                  <a:cubicBezTo>
                    <a:pt x="9" y="0"/>
                    <a:pt x="10" y="1"/>
                    <a:pt x="11" y="3"/>
                  </a:cubicBezTo>
                  <a:cubicBezTo>
                    <a:pt x="16" y="7"/>
                    <a:pt x="20" y="12"/>
                    <a:pt x="25" y="16"/>
                  </a:cubicBezTo>
                  <a:cubicBezTo>
                    <a:pt x="32" y="22"/>
                    <a:pt x="32" y="27"/>
                    <a:pt x="26" y="33"/>
                  </a:cubicBezTo>
                  <a:cubicBezTo>
                    <a:pt x="19" y="39"/>
                    <a:pt x="15" y="35"/>
                    <a:pt x="11" y="30"/>
                  </a:cubicBezTo>
                  <a:cubicBezTo>
                    <a:pt x="4" y="24"/>
                    <a:pt x="0" y="17"/>
                    <a:pt x="0" y="8"/>
                  </a:cubicBezTo>
                  <a:cubicBezTo>
                    <a:pt x="0" y="3"/>
                    <a:pt x="2" y="1"/>
                    <a:pt x="5" y="1"/>
                  </a:cubicBezTo>
                  <a:close/>
                </a:path>
              </a:pathLst>
            </a:custGeom>
            <a:solidFill>
              <a:srgbClr val="0E0D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9">
              <a:extLst>
                <a:ext uri="{FF2B5EF4-FFF2-40B4-BE49-F238E27FC236}">
                  <a16:creationId xmlns:a16="http://schemas.microsoft.com/office/drawing/2014/main" id="{7248D105-FFF9-8DF7-4543-EDE5E203163D}"/>
                </a:ext>
              </a:extLst>
            </p:cNvPr>
            <p:cNvSpPr/>
            <p:nvPr/>
          </p:nvSpPr>
          <p:spPr bwMode="auto">
            <a:xfrm>
              <a:off x="4524376" y="1924050"/>
              <a:ext cx="196850" cy="107950"/>
            </a:xfrm>
            <a:custGeom>
              <a:avLst/>
              <a:gdLst>
                <a:gd name="T0" fmla="*/ 17 w 40"/>
                <a:gd name="T1" fmla="*/ 1 h 22"/>
                <a:gd name="T2" fmla="*/ 31 w 40"/>
                <a:gd name="T3" fmla="*/ 3 h 22"/>
                <a:gd name="T4" fmla="*/ 39 w 40"/>
                <a:gd name="T5" fmla="*/ 10 h 22"/>
                <a:gd name="T6" fmla="*/ 29 w 40"/>
                <a:gd name="T7" fmla="*/ 21 h 22"/>
                <a:gd name="T8" fmla="*/ 5 w 40"/>
                <a:gd name="T9" fmla="*/ 11 h 22"/>
                <a:gd name="T10" fmla="*/ 2 w 40"/>
                <a:gd name="T11" fmla="*/ 3 h 22"/>
                <a:gd name="T12" fmla="*/ 10 w 40"/>
                <a:gd name="T13" fmla="*/ 1 h 22"/>
                <a:gd name="T14" fmla="*/ 17 w 40"/>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2">
                  <a:moveTo>
                    <a:pt x="17" y="1"/>
                  </a:moveTo>
                  <a:cubicBezTo>
                    <a:pt x="21" y="2"/>
                    <a:pt x="26" y="2"/>
                    <a:pt x="31" y="3"/>
                  </a:cubicBezTo>
                  <a:cubicBezTo>
                    <a:pt x="34" y="4"/>
                    <a:pt x="40" y="1"/>
                    <a:pt x="39" y="10"/>
                  </a:cubicBezTo>
                  <a:cubicBezTo>
                    <a:pt x="38" y="17"/>
                    <a:pt x="36" y="22"/>
                    <a:pt x="29" y="21"/>
                  </a:cubicBezTo>
                  <a:cubicBezTo>
                    <a:pt x="21" y="19"/>
                    <a:pt x="10" y="22"/>
                    <a:pt x="5" y="11"/>
                  </a:cubicBezTo>
                  <a:cubicBezTo>
                    <a:pt x="4" y="8"/>
                    <a:pt x="0" y="7"/>
                    <a:pt x="2" y="3"/>
                  </a:cubicBezTo>
                  <a:cubicBezTo>
                    <a:pt x="4" y="0"/>
                    <a:pt x="7" y="1"/>
                    <a:pt x="10" y="1"/>
                  </a:cubicBezTo>
                  <a:cubicBezTo>
                    <a:pt x="12" y="1"/>
                    <a:pt x="14" y="1"/>
                    <a:pt x="17" y="1"/>
                  </a:cubicBezTo>
                  <a:close/>
                </a:path>
              </a:pathLst>
            </a:custGeom>
            <a:solidFill>
              <a:srgbClr val="0E0E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10">
              <a:extLst>
                <a:ext uri="{FF2B5EF4-FFF2-40B4-BE49-F238E27FC236}">
                  <a16:creationId xmlns:a16="http://schemas.microsoft.com/office/drawing/2014/main" id="{B85DD248-CBAD-1803-AE7D-F489CAD71563}"/>
                </a:ext>
              </a:extLst>
            </p:cNvPr>
            <p:cNvSpPr/>
            <p:nvPr/>
          </p:nvSpPr>
          <p:spPr bwMode="auto">
            <a:xfrm>
              <a:off x="4805363" y="1327150"/>
              <a:ext cx="98425" cy="192088"/>
            </a:xfrm>
            <a:custGeom>
              <a:avLst/>
              <a:gdLst>
                <a:gd name="T0" fmla="*/ 19 w 20"/>
                <a:gd name="T1" fmla="*/ 21 h 39"/>
                <a:gd name="T2" fmla="*/ 17 w 20"/>
                <a:gd name="T3" fmla="*/ 33 h 39"/>
                <a:gd name="T4" fmla="*/ 12 w 20"/>
                <a:gd name="T5" fmla="*/ 38 h 39"/>
                <a:gd name="T6" fmla="*/ 5 w 20"/>
                <a:gd name="T7" fmla="*/ 33 h 39"/>
                <a:gd name="T8" fmla="*/ 3 w 20"/>
                <a:gd name="T9" fmla="*/ 6 h 39"/>
                <a:gd name="T10" fmla="*/ 10 w 20"/>
                <a:gd name="T11" fmla="*/ 1 h 39"/>
                <a:gd name="T12" fmla="*/ 16 w 20"/>
                <a:gd name="T13" fmla="*/ 6 h 39"/>
                <a:gd name="T14" fmla="*/ 19 w 20"/>
                <a:gd name="T15" fmla="*/ 2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9">
                  <a:moveTo>
                    <a:pt x="19" y="21"/>
                  </a:moveTo>
                  <a:cubicBezTo>
                    <a:pt x="20" y="25"/>
                    <a:pt x="20" y="29"/>
                    <a:pt x="17" y="33"/>
                  </a:cubicBezTo>
                  <a:cubicBezTo>
                    <a:pt x="16" y="35"/>
                    <a:pt x="17" y="39"/>
                    <a:pt x="12" y="38"/>
                  </a:cubicBezTo>
                  <a:cubicBezTo>
                    <a:pt x="9" y="38"/>
                    <a:pt x="6" y="37"/>
                    <a:pt x="5" y="33"/>
                  </a:cubicBezTo>
                  <a:cubicBezTo>
                    <a:pt x="0" y="25"/>
                    <a:pt x="0" y="15"/>
                    <a:pt x="3" y="6"/>
                  </a:cubicBezTo>
                  <a:cubicBezTo>
                    <a:pt x="3" y="2"/>
                    <a:pt x="7" y="1"/>
                    <a:pt x="10" y="1"/>
                  </a:cubicBezTo>
                  <a:cubicBezTo>
                    <a:pt x="14" y="0"/>
                    <a:pt x="15" y="3"/>
                    <a:pt x="16" y="6"/>
                  </a:cubicBezTo>
                  <a:cubicBezTo>
                    <a:pt x="18" y="11"/>
                    <a:pt x="19" y="16"/>
                    <a:pt x="19" y="21"/>
                  </a:cubicBezTo>
                  <a:close/>
                </a:path>
              </a:pathLst>
            </a:custGeom>
            <a:solidFill>
              <a:srgbClr val="1010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11">
              <a:extLst>
                <a:ext uri="{FF2B5EF4-FFF2-40B4-BE49-F238E27FC236}">
                  <a16:creationId xmlns:a16="http://schemas.microsoft.com/office/drawing/2014/main" id="{C91B802E-9901-952A-6805-5521008C80CA}"/>
                </a:ext>
              </a:extLst>
            </p:cNvPr>
            <p:cNvSpPr/>
            <p:nvPr/>
          </p:nvSpPr>
          <p:spPr bwMode="auto">
            <a:xfrm>
              <a:off x="5189538" y="1287463"/>
              <a:ext cx="119062" cy="187325"/>
            </a:xfrm>
            <a:custGeom>
              <a:avLst/>
              <a:gdLst>
                <a:gd name="T0" fmla="*/ 24 w 24"/>
                <a:gd name="T1" fmla="*/ 8 h 38"/>
                <a:gd name="T2" fmla="*/ 11 w 24"/>
                <a:gd name="T3" fmla="*/ 32 h 38"/>
                <a:gd name="T4" fmla="*/ 5 w 24"/>
                <a:gd name="T5" fmla="*/ 34 h 38"/>
                <a:gd name="T6" fmla="*/ 1 w 24"/>
                <a:gd name="T7" fmla="*/ 26 h 38"/>
                <a:gd name="T8" fmla="*/ 11 w 24"/>
                <a:gd name="T9" fmla="*/ 4 h 38"/>
                <a:gd name="T10" fmla="*/ 20 w 24"/>
                <a:gd name="T11" fmla="*/ 1 h 38"/>
                <a:gd name="T12" fmla="*/ 24 w 24"/>
                <a:gd name="T13" fmla="*/ 8 h 38"/>
              </a:gdLst>
              <a:ahLst/>
              <a:cxnLst>
                <a:cxn ang="0">
                  <a:pos x="T0" y="T1"/>
                </a:cxn>
                <a:cxn ang="0">
                  <a:pos x="T2" y="T3"/>
                </a:cxn>
                <a:cxn ang="0">
                  <a:pos x="T4" y="T5"/>
                </a:cxn>
                <a:cxn ang="0">
                  <a:pos x="T6" y="T7"/>
                </a:cxn>
                <a:cxn ang="0">
                  <a:pos x="T8" y="T9"/>
                </a:cxn>
                <a:cxn ang="0">
                  <a:pos x="T10" y="T11"/>
                </a:cxn>
                <a:cxn ang="0">
                  <a:pos x="T12" y="T13"/>
                </a:cxn>
              </a:cxnLst>
              <a:rect l="0" t="0" r="r" b="b"/>
              <a:pathLst>
                <a:path w="24" h="38">
                  <a:moveTo>
                    <a:pt x="24" y="8"/>
                  </a:moveTo>
                  <a:cubicBezTo>
                    <a:pt x="19" y="15"/>
                    <a:pt x="20" y="26"/>
                    <a:pt x="11" y="32"/>
                  </a:cubicBezTo>
                  <a:cubicBezTo>
                    <a:pt x="9" y="33"/>
                    <a:pt x="8" y="38"/>
                    <a:pt x="5" y="34"/>
                  </a:cubicBezTo>
                  <a:cubicBezTo>
                    <a:pt x="3" y="32"/>
                    <a:pt x="0" y="30"/>
                    <a:pt x="1" y="26"/>
                  </a:cubicBezTo>
                  <a:cubicBezTo>
                    <a:pt x="4" y="19"/>
                    <a:pt x="7" y="11"/>
                    <a:pt x="11" y="4"/>
                  </a:cubicBezTo>
                  <a:cubicBezTo>
                    <a:pt x="13" y="1"/>
                    <a:pt x="17" y="0"/>
                    <a:pt x="20" y="1"/>
                  </a:cubicBezTo>
                  <a:cubicBezTo>
                    <a:pt x="23" y="1"/>
                    <a:pt x="24" y="4"/>
                    <a:pt x="24" y="8"/>
                  </a:cubicBezTo>
                  <a:close/>
                </a:path>
              </a:pathLst>
            </a:custGeom>
            <a:solidFill>
              <a:srgbClr val="1210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2">
              <a:extLst>
                <a:ext uri="{FF2B5EF4-FFF2-40B4-BE49-F238E27FC236}">
                  <a16:creationId xmlns:a16="http://schemas.microsoft.com/office/drawing/2014/main" id="{A89E151B-11CD-3C72-04B7-22A1FC0DA629}"/>
                </a:ext>
              </a:extLst>
            </p:cNvPr>
            <p:cNvSpPr/>
            <p:nvPr/>
          </p:nvSpPr>
          <p:spPr bwMode="auto">
            <a:xfrm>
              <a:off x="4662488" y="2095500"/>
              <a:ext cx="182562" cy="119063"/>
            </a:xfrm>
            <a:custGeom>
              <a:avLst/>
              <a:gdLst>
                <a:gd name="T0" fmla="*/ 0 w 37"/>
                <a:gd name="T1" fmla="*/ 20 h 24"/>
                <a:gd name="T2" fmla="*/ 27 w 37"/>
                <a:gd name="T3" fmla="*/ 2 h 24"/>
                <a:gd name="T4" fmla="*/ 35 w 37"/>
                <a:gd name="T5" fmla="*/ 10 h 24"/>
                <a:gd name="T6" fmla="*/ 15 w 37"/>
                <a:gd name="T7" fmla="*/ 21 h 24"/>
                <a:gd name="T8" fmla="*/ 0 w 37"/>
                <a:gd name="T9" fmla="*/ 20 h 24"/>
              </a:gdLst>
              <a:ahLst/>
              <a:cxnLst>
                <a:cxn ang="0">
                  <a:pos x="T0" y="T1"/>
                </a:cxn>
                <a:cxn ang="0">
                  <a:pos x="T2" y="T3"/>
                </a:cxn>
                <a:cxn ang="0">
                  <a:pos x="T4" y="T5"/>
                </a:cxn>
                <a:cxn ang="0">
                  <a:pos x="T6" y="T7"/>
                </a:cxn>
                <a:cxn ang="0">
                  <a:pos x="T8" y="T9"/>
                </a:cxn>
              </a:cxnLst>
              <a:rect l="0" t="0" r="r" b="b"/>
              <a:pathLst>
                <a:path w="37" h="24">
                  <a:moveTo>
                    <a:pt x="0" y="20"/>
                  </a:moveTo>
                  <a:cubicBezTo>
                    <a:pt x="9" y="14"/>
                    <a:pt x="17" y="5"/>
                    <a:pt x="27" y="2"/>
                  </a:cubicBezTo>
                  <a:cubicBezTo>
                    <a:pt x="33" y="0"/>
                    <a:pt x="37" y="4"/>
                    <a:pt x="35" y="10"/>
                  </a:cubicBezTo>
                  <a:cubicBezTo>
                    <a:pt x="33" y="19"/>
                    <a:pt x="25" y="24"/>
                    <a:pt x="15" y="21"/>
                  </a:cubicBezTo>
                  <a:cubicBezTo>
                    <a:pt x="10" y="19"/>
                    <a:pt x="6" y="22"/>
                    <a:pt x="0" y="20"/>
                  </a:cubicBezTo>
                  <a:close/>
                </a:path>
              </a:pathLst>
            </a:custGeom>
            <a:solidFill>
              <a:srgbClr val="1513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13">
              <a:extLst>
                <a:ext uri="{FF2B5EF4-FFF2-40B4-BE49-F238E27FC236}">
                  <a16:creationId xmlns:a16="http://schemas.microsoft.com/office/drawing/2014/main" id="{706421A9-E422-3964-E77A-EFC4E9A6C0C5}"/>
                </a:ext>
              </a:extLst>
            </p:cNvPr>
            <p:cNvSpPr/>
            <p:nvPr/>
          </p:nvSpPr>
          <p:spPr bwMode="auto">
            <a:xfrm>
              <a:off x="4864100" y="2411413"/>
              <a:ext cx="103187" cy="103188"/>
            </a:xfrm>
            <a:custGeom>
              <a:avLst/>
              <a:gdLst>
                <a:gd name="T0" fmla="*/ 9 w 21"/>
                <a:gd name="T1" fmla="*/ 0 h 21"/>
                <a:gd name="T2" fmla="*/ 19 w 21"/>
                <a:gd name="T3" fmla="*/ 8 h 21"/>
                <a:gd name="T4" fmla="*/ 12 w 21"/>
                <a:gd name="T5" fmla="*/ 20 h 21"/>
                <a:gd name="T6" fmla="*/ 1 w 21"/>
                <a:gd name="T7" fmla="*/ 7 h 21"/>
                <a:gd name="T8" fmla="*/ 9 w 21"/>
                <a:gd name="T9" fmla="*/ 0 h 21"/>
              </a:gdLst>
              <a:ahLst/>
              <a:cxnLst>
                <a:cxn ang="0">
                  <a:pos x="T0" y="T1"/>
                </a:cxn>
                <a:cxn ang="0">
                  <a:pos x="T2" y="T3"/>
                </a:cxn>
                <a:cxn ang="0">
                  <a:pos x="T4" y="T5"/>
                </a:cxn>
                <a:cxn ang="0">
                  <a:pos x="T6" y="T7"/>
                </a:cxn>
                <a:cxn ang="0">
                  <a:pos x="T8" y="T9"/>
                </a:cxn>
              </a:cxnLst>
              <a:rect l="0" t="0" r="r" b="b"/>
              <a:pathLst>
                <a:path w="21" h="21">
                  <a:moveTo>
                    <a:pt x="9" y="0"/>
                  </a:moveTo>
                  <a:cubicBezTo>
                    <a:pt x="15" y="0"/>
                    <a:pt x="20" y="1"/>
                    <a:pt x="19" y="8"/>
                  </a:cubicBezTo>
                  <a:cubicBezTo>
                    <a:pt x="19" y="12"/>
                    <a:pt x="21" y="20"/>
                    <a:pt x="12" y="20"/>
                  </a:cubicBezTo>
                  <a:cubicBezTo>
                    <a:pt x="3" y="21"/>
                    <a:pt x="2" y="13"/>
                    <a:pt x="1" y="7"/>
                  </a:cubicBezTo>
                  <a:cubicBezTo>
                    <a:pt x="0" y="2"/>
                    <a:pt x="4" y="0"/>
                    <a:pt x="9" y="0"/>
                  </a:cubicBezTo>
                  <a:close/>
                </a:path>
              </a:pathLst>
            </a:custGeom>
            <a:solidFill>
              <a:srgbClr val="1312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14">
              <a:extLst>
                <a:ext uri="{FF2B5EF4-FFF2-40B4-BE49-F238E27FC236}">
                  <a16:creationId xmlns:a16="http://schemas.microsoft.com/office/drawing/2014/main" id="{56ED7271-C523-D074-5423-F91670A1ACD3}"/>
                </a:ext>
              </a:extLst>
            </p:cNvPr>
            <p:cNvSpPr/>
            <p:nvPr/>
          </p:nvSpPr>
          <p:spPr bwMode="auto">
            <a:xfrm>
              <a:off x="5514975" y="1912938"/>
              <a:ext cx="149225" cy="100013"/>
            </a:xfrm>
            <a:custGeom>
              <a:avLst/>
              <a:gdLst>
                <a:gd name="T0" fmla="*/ 30 w 30"/>
                <a:gd name="T1" fmla="*/ 13 h 20"/>
                <a:gd name="T2" fmla="*/ 19 w 30"/>
                <a:gd name="T3" fmla="*/ 20 h 20"/>
                <a:gd name="T4" fmla="*/ 6 w 30"/>
                <a:gd name="T5" fmla="*/ 14 h 20"/>
                <a:gd name="T6" fmla="*/ 8 w 30"/>
                <a:gd name="T7" fmla="*/ 6 h 20"/>
                <a:gd name="T8" fmla="*/ 21 w 30"/>
                <a:gd name="T9" fmla="*/ 5 h 20"/>
                <a:gd name="T10" fmla="*/ 30 w 30"/>
                <a:gd name="T11" fmla="*/ 13 h 20"/>
              </a:gdLst>
              <a:ahLst/>
              <a:cxnLst>
                <a:cxn ang="0">
                  <a:pos x="T0" y="T1"/>
                </a:cxn>
                <a:cxn ang="0">
                  <a:pos x="T2" y="T3"/>
                </a:cxn>
                <a:cxn ang="0">
                  <a:pos x="T4" y="T5"/>
                </a:cxn>
                <a:cxn ang="0">
                  <a:pos x="T6" y="T7"/>
                </a:cxn>
                <a:cxn ang="0">
                  <a:pos x="T8" y="T9"/>
                </a:cxn>
                <a:cxn ang="0">
                  <a:pos x="T10" y="T11"/>
                </a:cxn>
              </a:cxnLst>
              <a:rect l="0" t="0" r="r" b="b"/>
              <a:pathLst>
                <a:path w="30" h="20">
                  <a:moveTo>
                    <a:pt x="30" y="13"/>
                  </a:moveTo>
                  <a:cubicBezTo>
                    <a:pt x="28" y="18"/>
                    <a:pt x="22" y="19"/>
                    <a:pt x="19" y="20"/>
                  </a:cubicBezTo>
                  <a:cubicBezTo>
                    <a:pt x="15" y="20"/>
                    <a:pt x="10" y="17"/>
                    <a:pt x="6" y="14"/>
                  </a:cubicBezTo>
                  <a:cubicBezTo>
                    <a:pt x="0" y="10"/>
                    <a:pt x="6" y="8"/>
                    <a:pt x="8" y="6"/>
                  </a:cubicBezTo>
                  <a:cubicBezTo>
                    <a:pt x="12" y="0"/>
                    <a:pt x="17" y="4"/>
                    <a:pt x="21" y="5"/>
                  </a:cubicBezTo>
                  <a:cubicBezTo>
                    <a:pt x="25" y="6"/>
                    <a:pt x="28" y="9"/>
                    <a:pt x="30" y="13"/>
                  </a:cubicBezTo>
                  <a:close/>
                </a:path>
              </a:pathLst>
            </a:custGeom>
            <a:solidFill>
              <a:srgbClr val="1C1A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39" name="Grupo 38">
            <a:extLst>
              <a:ext uri="{FF2B5EF4-FFF2-40B4-BE49-F238E27FC236}">
                <a16:creationId xmlns:a16="http://schemas.microsoft.com/office/drawing/2014/main" id="{0A70AE1A-E9B3-872A-77D4-B4313453013B}"/>
              </a:ext>
            </a:extLst>
          </p:cNvPr>
          <p:cNvGrpSpPr/>
          <p:nvPr/>
        </p:nvGrpSpPr>
        <p:grpSpPr>
          <a:xfrm>
            <a:off x="4843462" y="2446338"/>
            <a:ext cx="1690689" cy="1779588"/>
            <a:chOff x="4843462" y="2446338"/>
            <a:chExt cx="1690689" cy="1779588"/>
          </a:xfrm>
        </p:grpSpPr>
        <p:sp>
          <p:nvSpPr>
            <p:cNvPr id="29" name="Freeform 18">
              <a:extLst>
                <a:ext uri="{FF2B5EF4-FFF2-40B4-BE49-F238E27FC236}">
                  <a16:creationId xmlns:a16="http://schemas.microsoft.com/office/drawing/2014/main" id="{2C73BD8F-B282-F0C3-71F1-7388D65F1896}"/>
                </a:ext>
              </a:extLst>
            </p:cNvPr>
            <p:cNvSpPr/>
            <p:nvPr/>
          </p:nvSpPr>
          <p:spPr bwMode="auto">
            <a:xfrm>
              <a:off x="6211888" y="2817813"/>
              <a:ext cx="322263" cy="128588"/>
            </a:xfrm>
            <a:custGeom>
              <a:avLst/>
              <a:gdLst>
                <a:gd name="T0" fmla="*/ 40 w 45"/>
                <a:gd name="T1" fmla="*/ 12 h 18"/>
                <a:gd name="T2" fmla="*/ 6 w 45"/>
                <a:gd name="T3" fmla="*/ 16 h 18"/>
                <a:gd name="T4" fmla="*/ 0 w 45"/>
                <a:gd name="T5" fmla="*/ 11 h 18"/>
                <a:gd name="T6" fmla="*/ 6 w 45"/>
                <a:gd name="T7" fmla="*/ 4 h 18"/>
                <a:gd name="T8" fmla="*/ 29 w 45"/>
                <a:gd name="T9" fmla="*/ 1 h 18"/>
                <a:gd name="T10" fmla="*/ 41 w 45"/>
                <a:gd name="T11" fmla="*/ 7 h 18"/>
                <a:gd name="T12" fmla="*/ 40 w 45"/>
                <a:gd name="T13" fmla="*/ 12 h 18"/>
              </a:gdLst>
              <a:ahLst/>
              <a:cxnLst>
                <a:cxn ang="0">
                  <a:pos x="T0" y="T1"/>
                </a:cxn>
                <a:cxn ang="0">
                  <a:pos x="T2" y="T3"/>
                </a:cxn>
                <a:cxn ang="0">
                  <a:pos x="T4" y="T5"/>
                </a:cxn>
                <a:cxn ang="0">
                  <a:pos x="T6" y="T7"/>
                </a:cxn>
                <a:cxn ang="0">
                  <a:pos x="T8" y="T9"/>
                </a:cxn>
                <a:cxn ang="0">
                  <a:pos x="T10" y="T11"/>
                </a:cxn>
                <a:cxn ang="0">
                  <a:pos x="T12" y="T13"/>
                </a:cxn>
              </a:cxnLst>
              <a:rect l="0" t="0" r="r" b="b"/>
              <a:pathLst>
                <a:path w="45" h="18">
                  <a:moveTo>
                    <a:pt x="40" y="12"/>
                  </a:moveTo>
                  <a:cubicBezTo>
                    <a:pt x="29" y="18"/>
                    <a:pt x="17" y="15"/>
                    <a:pt x="6" y="16"/>
                  </a:cubicBezTo>
                  <a:cubicBezTo>
                    <a:pt x="3" y="16"/>
                    <a:pt x="1" y="14"/>
                    <a:pt x="0" y="11"/>
                  </a:cubicBezTo>
                  <a:cubicBezTo>
                    <a:pt x="0" y="7"/>
                    <a:pt x="3" y="5"/>
                    <a:pt x="6" y="4"/>
                  </a:cubicBezTo>
                  <a:cubicBezTo>
                    <a:pt x="13" y="0"/>
                    <a:pt x="22" y="3"/>
                    <a:pt x="29" y="1"/>
                  </a:cubicBezTo>
                  <a:cubicBezTo>
                    <a:pt x="35" y="0"/>
                    <a:pt x="38" y="4"/>
                    <a:pt x="41" y="7"/>
                  </a:cubicBezTo>
                  <a:cubicBezTo>
                    <a:pt x="45" y="10"/>
                    <a:pt x="41" y="10"/>
                    <a:pt x="40" y="12"/>
                  </a:cubicBezTo>
                  <a:close/>
                </a:path>
              </a:pathLst>
            </a:custGeom>
            <a:solidFill>
              <a:srgbClr val="1616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19">
              <a:extLst>
                <a:ext uri="{FF2B5EF4-FFF2-40B4-BE49-F238E27FC236}">
                  <a16:creationId xmlns:a16="http://schemas.microsoft.com/office/drawing/2014/main" id="{ABDC233A-B1D2-84FC-D4A2-8649E9080AEA}"/>
                </a:ext>
              </a:extLst>
            </p:cNvPr>
            <p:cNvSpPr/>
            <p:nvPr/>
          </p:nvSpPr>
          <p:spPr bwMode="auto">
            <a:xfrm>
              <a:off x="5995988" y="3840163"/>
              <a:ext cx="236538" cy="157163"/>
            </a:xfrm>
            <a:custGeom>
              <a:avLst/>
              <a:gdLst>
                <a:gd name="T0" fmla="*/ 20 w 33"/>
                <a:gd name="T1" fmla="*/ 22 h 22"/>
                <a:gd name="T2" fmla="*/ 8 w 33"/>
                <a:gd name="T3" fmla="*/ 15 h 22"/>
                <a:gd name="T4" fmla="*/ 4 w 33"/>
                <a:gd name="T5" fmla="*/ 5 h 22"/>
                <a:gd name="T6" fmla="*/ 18 w 33"/>
                <a:gd name="T7" fmla="*/ 4 h 22"/>
                <a:gd name="T8" fmla="*/ 27 w 33"/>
                <a:gd name="T9" fmla="*/ 14 h 22"/>
                <a:gd name="T10" fmla="*/ 27 w 33"/>
                <a:gd name="T11" fmla="*/ 22 h 22"/>
                <a:gd name="T12" fmla="*/ 26 w 33"/>
                <a:gd name="T13" fmla="*/ 22 h 22"/>
                <a:gd name="T14" fmla="*/ 20 w 3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2">
                  <a:moveTo>
                    <a:pt x="20" y="22"/>
                  </a:moveTo>
                  <a:cubicBezTo>
                    <a:pt x="14" y="21"/>
                    <a:pt x="10" y="19"/>
                    <a:pt x="8" y="15"/>
                  </a:cubicBezTo>
                  <a:cubicBezTo>
                    <a:pt x="6" y="12"/>
                    <a:pt x="0" y="9"/>
                    <a:pt x="4" y="5"/>
                  </a:cubicBezTo>
                  <a:cubicBezTo>
                    <a:pt x="8" y="2"/>
                    <a:pt x="13" y="0"/>
                    <a:pt x="18" y="4"/>
                  </a:cubicBezTo>
                  <a:cubicBezTo>
                    <a:pt x="22" y="7"/>
                    <a:pt x="24" y="10"/>
                    <a:pt x="27" y="14"/>
                  </a:cubicBezTo>
                  <a:cubicBezTo>
                    <a:pt x="28" y="16"/>
                    <a:pt x="33" y="20"/>
                    <a:pt x="27" y="22"/>
                  </a:cubicBezTo>
                  <a:cubicBezTo>
                    <a:pt x="26" y="22"/>
                    <a:pt x="26" y="22"/>
                    <a:pt x="26" y="22"/>
                  </a:cubicBezTo>
                  <a:cubicBezTo>
                    <a:pt x="24" y="22"/>
                    <a:pt x="22" y="22"/>
                    <a:pt x="20" y="22"/>
                  </a:cubicBezTo>
                  <a:close/>
                </a:path>
              </a:pathLst>
            </a:custGeom>
            <a:solidFill>
              <a:srgbClr val="141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20">
              <a:extLst>
                <a:ext uri="{FF2B5EF4-FFF2-40B4-BE49-F238E27FC236}">
                  <a16:creationId xmlns:a16="http://schemas.microsoft.com/office/drawing/2014/main" id="{9B97F3A4-46C4-0456-4F5B-67EC06337E49}"/>
                </a:ext>
              </a:extLst>
            </p:cNvPr>
            <p:cNvSpPr/>
            <p:nvPr/>
          </p:nvSpPr>
          <p:spPr bwMode="auto">
            <a:xfrm>
              <a:off x="5295900" y="2889251"/>
              <a:ext cx="950913" cy="1001713"/>
            </a:xfrm>
            <a:custGeom>
              <a:avLst/>
              <a:gdLst>
                <a:gd name="T0" fmla="*/ 65 w 133"/>
                <a:gd name="T1" fmla="*/ 49 h 140"/>
                <a:gd name="T2" fmla="*/ 65 w 133"/>
                <a:gd name="T3" fmla="*/ 64 h 140"/>
                <a:gd name="T4" fmla="*/ 48 w 133"/>
                <a:gd name="T5" fmla="*/ 58 h 140"/>
                <a:gd name="T6" fmla="*/ 62 w 133"/>
                <a:gd name="T7" fmla="*/ 32 h 140"/>
                <a:gd name="T8" fmla="*/ 91 w 133"/>
                <a:gd name="T9" fmla="*/ 42 h 140"/>
                <a:gd name="T10" fmla="*/ 92 w 133"/>
                <a:gd name="T11" fmla="*/ 69 h 140"/>
                <a:gd name="T12" fmla="*/ 76 w 133"/>
                <a:gd name="T13" fmla="*/ 94 h 140"/>
                <a:gd name="T14" fmla="*/ 67 w 133"/>
                <a:gd name="T15" fmla="*/ 99 h 140"/>
                <a:gd name="T16" fmla="*/ 10 w 133"/>
                <a:gd name="T17" fmla="*/ 72 h 140"/>
                <a:gd name="T18" fmla="*/ 33 w 133"/>
                <a:gd name="T19" fmla="*/ 11 h 140"/>
                <a:gd name="T20" fmla="*/ 73 w 133"/>
                <a:gd name="T21" fmla="*/ 1 h 140"/>
                <a:gd name="T22" fmla="*/ 109 w 133"/>
                <a:gd name="T23" fmla="*/ 18 h 140"/>
                <a:gd name="T24" fmla="*/ 113 w 133"/>
                <a:gd name="T25" fmla="*/ 103 h 140"/>
                <a:gd name="T26" fmla="*/ 94 w 133"/>
                <a:gd name="T27" fmla="*/ 126 h 140"/>
                <a:gd name="T28" fmla="*/ 47 w 133"/>
                <a:gd name="T29" fmla="*/ 139 h 140"/>
                <a:gd name="T30" fmla="*/ 40 w 133"/>
                <a:gd name="T31" fmla="*/ 131 h 140"/>
                <a:gd name="T32" fmla="*/ 48 w 133"/>
                <a:gd name="T33" fmla="*/ 127 h 140"/>
                <a:gd name="T34" fmla="*/ 78 w 133"/>
                <a:gd name="T35" fmla="*/ 121 h 140"/>
                <a:gd name="T36" fmla="*/ 114 w 133"/>
                <a:gd name="T37" fmla="*/ 62 h 140"/>
                <a:gd name="T38" fmla="*/ 55 w 133"/>
                <a:gd name="T39" fmla="*/ 18 h 140"/>
                <a:gd name="T40" fmla="*/ 24 w 133"/>
                <a:gd name="T41" fmla="*/ 44 h 140"/>
                <a:gd name="T42" fmla="*/ 39 w 133"/>
                <a:gd name="T43" fmla="*/ 81 h 140"/>
                <a:gd name="T44" fmla="*/ 78 w 133"/>
                <a:gd name="T45" fmla="*/ 62 h 140"/>
                <a:gd name="T46" fmla="*/ 65 w 133"/>
                <a:gd name="T47" fmla="*/ 4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3" h="140">
                  <a:moveTo>
                    <a:pt x="65" y="49"/>
                  </a:moveTo>
                  <a:cubicBezTo>
                    <a:pt x="70" y="54"/>
                    <a:pt x="70" y="61"/>
                    <a:pt x="65" y="64"/>
                  </a:cubicBezTo>
                  <a:cubicBezTo>
                    <a:pt x="59" y="67"/>
                    <a:pt x="52" y="65"/>
                    <a:pt x="48" y="58"/>
                  </a:cubicBezTo>
                  <a:cubicBezTo>
                    <a:pt x="39" y="44"/>
                    <a:pt x="43" y="36"/>
                    <a:pt x="62" y="32"/>
                  </a:cubicBezTo>
                  <a:cubicBezTo>
                    <a:pt x="74" y="30"/>
                    <a:pt x="84" y="34"/>
                    <a:pt x="91" y="42"/>
                  </a:cubicBezTo>
                  <a:cubicBezTo>
                    <a:pt x="97" y="50"/>
                    <a:pt x="97" y="60"/>
                    <a:pt x="92" y="69"/>
                  </a:cubicBezTo>
                  <a:cubicBezTo>
                    <a:pt x="88" y="78"/>
                    <a:pt x="82" y="86"/>
                    <a:pt x="76" y="94"/>
                  </a:cubicBezTo>
                  <a:cubicBezTo>
                    <a:pt x="74" y="98"/>
                    <a:pt x="71" y="99"/>
                    <a:pt x="67" y="99"/>
                  </a:cubicBezTo>
                  <a:cubicBezTo>
                    <a:pt x="49" y="104"/>
                    <a:pt x="18" y="89"/>
                    <a:pt x="10" y="72"/>
                  </a:cubicBezTo>
                  <a:cubicBezTo>
                    <a:pt x="0" y="49"/>
                    <a:pt x="11" y="22"/>
                    <a:pt x="33" y="11"/>
                  </a:cubicBezTo>
                  <a:cubicBezTo>
                    <a:pt x="46" y="5"/>
                    <a:pt x="59" y="1"/>
                    <a:pt x="73" y="1"/>
                  </a:cubicBezTo>
                  <a:cubicBezTo>
                    <a:pt x="88" y="0"/>
                    <a:pt x="100" y="7"/>
                    <a:pt x="109" y="18"/>
                  </a:cubicBezTo>
                  <a:cubicBezTo>
                    <a:pt x="133" y="45"/>
                    <a:pt x="132" y="71"/>
                    <a:pt x="113" y="103"/>
                  </a:cubicBezTo>
                  <a:cubicBezTo>
                    <a:pt x="108" y="112"/>
                    <a:pt x="101" y="119"/>
                    <a:pt x="94" y="126"/>
                  </a:cubicBezTo>
                  <a:cubicBezTo>
                    <a:pt x="80" y="139"/>
                    <a:pt x="64" y="140"/>
                    <a:pt x="47" y="139"/>
                  </a:cubicBezTo>
                  <a:cubicBezTo>
                    <a:pt x="42" y="139"/>
                    <a:pt x="39" y="135"/>
                    <a:pt x="40" y="131"/>
                  </a:cubicBezTo>
                  <a:cubicBezTo>
                    <a:pt x="41" y="126"/>
                    <a:pt x="45" y="126"/>
                    <a:pt x="48" y="127"/>
                  </a:cubicBezTo>
                  <a:cubicBezTo>
                    <a:pt x="59" y="130"/>
                    <a:pt x="69" y="127"/>
                    <a:pt x="78" y="121"/>
                  </a:cubicBezTo>
                  <a:cubicBezTo>
                    <a:pt x="98" y="106"/>
                    <a:pt x="112" y="87"/>
                    <a:pt x="114" y="62"/>
                  </a:cubicBezTo>
                  <a:cubicBezTo>
                    <a:pt x="116" y="29"/>
                    <a:pt x="86" y="7"/>
                    <a:pt x="55" y="18"/>
                  </a:cubicBezTo>
                  <a:cubicBezTo>
                    <a:pt x="41" y="22"/>
                    <a:pt x="28" y="26"/>
                    <a:pt x="24" y="44"/>
                  </a:cubicBezTo>
                  <a:cubicBezTo>
                    <a:pt x="20" y="59"/>
                    <a:pt x="25" y="75"/>
                    <a:pt x="39" y="81"/>
                  </a:cubicBezTo>
                  <a:cubicBezTo>
                    <a:pt x="58" y="90"/>
                    <a:pt x="73" y="82"/>
                    <a:pt x="78" y="62"/>
                  </a:cubicBezTo>
                  <a:cubicBezTo>
                    <a:pt x="80" y="53"/>
                    <a:pt x="76" y="49"/>
                    <a:pt x="65" y="49"/>
                  </a:cubicBezTo>
                  <a:close/>
                </a:path>
              </a:pathLst>
            </a:custGeom>
            <a:solidFill>
              <a:srgbClr val="0706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21">
              <a:extLst>
                <a:ext uri="{FF2B5EF4-FFF2-40B4-BE49-F238E27FC236}">
                  <a16:creationId xmlns:a16="http://schemas.microsoft.com/office/drawing/2014/main" id="{A6670685-7AED-335B-FC70-4093247A5147}"/>
                </a:ext>
              </a:extLst>
            </p:cNvPr>
            <p:cNvSpPr/>
            <p:nvPr/>
          </p:nvSpPr>
          <p:spPr bwMode="auto">
            <a:xfrm>
              <a:off x="4886325" y="2917826"/>
              <a:ext cx="230188" cy="279400"/>
            </a:xfrm>
            <a:custGeom>
              <a:avLst/>
              <a:gdLst>
                <a:gd name="T0" fmla="*/ 5 w 32"/>
                <a:gd name="T1" fmla="*/ 1 h 39"/>
                <a:gd name="T2" fmla="*/ 11 w 32"/>
                <a:gd name="T3" fmla="*/ 3 h 39"/>
                <a:gd name="T4" fmla="*/ 25 w 32"/>
                <a:gd name="T5" fmla="*/ 16 h 39"/>
                <a:gd name="T6" fmla="*/ 26 w 32"/>
                <a:gd name="T7" fmla="*/ 33 h 39"/>
                <a:gd name="T8" fmla="*/ 11 w 32"/>
                <a:gd name="T9" fmla="*/ 30 h 39"/>
                <a:gd name="T10" fmla="*/ 0 w 32"/>
                <a:gd name="T11" fmla="*/ 8 h 39"/>
                <a:gd name="T12" fmla="*/ 5 w 32"/>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32" h="39">
                  <a:moveTo>
                    <a:pt x="5" y="1"/>
                  </a:moveTo>
                  <a:cubicBezTo>
                    <a:pt x="9" y="0"/>
                    <a:pt x="10" y="1"/>
                    <a:pt x="11" y="3"/>
                  </a:cubicBezTo>
                  <a:cubicBezTo>
                    <a:pt x="16" y="7"/>
                    <a:pt x="20" y="12"/>
                    <a:pt x="25" y="16"/>
                  </a:cubicBezTo>
                  <a:cubicBezTo>
                    <a:pt x="32" y="22"/>
                    <a:pt x="32" y="27"/>
                    <a:pt x="26" y="33"/>
                  </a:cubicBezTo>
                  <a:cubicBezTo>
                    <a:pt x="19" y="39"/>
                    <a:pt x="15" y="35"/>
                    <a:pt x="11" y="30"/>
                  </a:cubicBezTo>
                  <a:cubicBezTo>
                    <a:pt x="4" y="24"/>
                    <a:pt x="0" y="17"/>
                    <a:pt x="0" y="8"/>
                  </a:cubicBezTo>
                  <a:cubicBezTo>
                    <a:pt x="0" y="3"/>
                    <a:pt x="2" y="1"/>
                    <a:pt x="5" y="1"/>
                  </a:cubicBezTo>
                  <a:close/>
                </a:path>
              </a:pathLst>
            </a:custGeom>
            <a:solidFill>
              <a:srgbClr val="0E0D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22">
              <a:extLst>
                <a:ext uri="{FF2B5EF4-FFF2-40B4-BE49-F238E27FC236}">
                  <a16:creationId xmlns:a16="http://schemas.microsoft.com/office/drawing/2014/main" id="{10A97D41-A7C3-1D1B-92B4-C4932F15D370}"/>
                </a:ext>
              </a:extLst>
            </p:cNvPr>
            <p:cNvSpPr/>
            <p:nvPr/>
          </p:nvSpPr>
          <p:spPr bwMode="auto">
            <a:xfrm>
              <a:off x="4843462" y="3368676"/>
              <a:ext cx="287338" cy="157163"/>
            </a:xfrm>
            <a:custGeom>
              <a:avLst/>
              <a:gdLst>
                <a:gd name="T0" fmla="*/ 17 w 40"/>
                <a:gd name="T1" fmla="*/ 1 h 22"/>
                <a:gd name="T2" fmla="*/ 31 w 40"/>
                <a:gd name="T3" fmla="*/ 3 h 22"/>
                <a:gd name="T4" fmla="*/ 39 w 40"/>
                <a:gd name="T5" fmla="*/ 10 h 22"/>
                <a:gd name="T6" fmla="*/ 29 w 40"/>
                <a:gd name="T7" fmla="*/ 21 h 22"/>
                <a:gd name="T8" fmla="*/ 5 w 40"/>
                <a:gd name="T9" fmla="*/ 11 h 22"/>
                <a:gd name="T10" fmla="*/ 2 w 40"/>
                <a:gd name="T11" fmla="*/ 3 h 22"/>
                <a:gd name="T12" fmla="*/ 10 w 40"/>
                <a:gd name="T13" fmla="*/ 1 h 22"/>
                <a:gd name="T14" fmla="*/ 17 w 40"/>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2">
                  <a:moveTo>
                    <a:pt x="17" y="1"/>
                  </a:moveTo>
                  <a:cubicBezTo>
                    <a:pt x="21" y="2"/>
                    <a:pt x="26" y="2"/>
                    <a:pt x="31" y="3"/>
                  </a:cubicBezTo>
                  <a:cubicBezTo>
                    <a:pt x="34" y="4"/>
                    <a:pt x="40" y="1"/>
                    <a:pt x="39" y="10"/>
                  </a:cubicBezTo>
                  <a:cubicBezTo>
                    <a:pt x="38" y="17"/>
                    <a:pt x="36" y="22"/>
                    <a:pt x="29" y="21"/>
                  </a:cubicBezTo>
                  <a:cubicBezTo>
                    <a:pt x="21" y="19"/>
                    <a:pt x="10" y="22"/>
                    <a:pt x="5" y="11"/>
                  </a:cubicBezTo>
                  <a:cubicBezTo>
                    <a:pt x="4" y="8"/>
                    <a:pt x="0" y="7"/>
                    <a:pt x="2" y="3"/>
                  </a:cubicBezTo>
                  <a:cubicBezTo>
                    <a:pt x="4" y="0"/>
                    <a:pt x="7" y="1"/>
                    <a:pt x="10" y="1"/>
                  </a:cubicBezTo>
                  <a:cubicBezTo>
                    <a:pt x="12" y="1"/>
                    <a:pt x="14" y="1"/>
                    <a:pt x="17" y="1"/>
                  </a:cubicBezTo>
                  <a:close/>
                </a:path>
              </a:pathLst>
            </a:custGeom>
            <a:solidFill>
              <a:srgbClr val="0E0E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23">
              <a:extLst>
                <a:ext uri="{FF2B5EF4-FFF2-40B4-BE49-F238E27FC236}">
                  <a16:creationId xmlns:a16="http://schemas.microsoft.com/office/drawing/2014/main" id="{10FC09B3-8BE4-008F-1A6D-1583BD312D36}"/>
                </a:ext>
              </a:extLst>
            </p:cNvPr>
            <p:cNvSpPr/>
            <p:nvPr/>
          </p:nvSpPr>
          <p:spPr bwMode="auto">
            <a:xfrm>
              <a:off x="5251450" y="2503488"/>
              <a:ext cx="144463" cy="277813"/>
            </a:xfrm>
            <a:custGeom>
              <a:avLst/>
              <a:gdLst>
                <a:gd name="T0" fmla="*/ 19 w 20"/>
                <a:gd name="T1" fmla="*/ 21 h 39"/>
                <a:gd name="T2" fmla="*/ 17 w 20"/>
                <a:gd name="T3" fmla="*/ 33 h 39"/>
                <a:gd name="T4" fmla="*/ 12 w 20"/>
                <a:gd name="T5" fmla="*/ 38 h 39"/>
                <a:gd name="T6" fmla="*/ 5 w 20"/>
                <a:gd name="T7" fmla="*/ 33 h 39"/>
                <a:gd name="T8" fmla="*/ 3 w 20"/>
                <a:gd name="T9" fmla="*/ 6 h 39"/>
                <a:gd name="T10" fmla="*/ 10 w 20"/>
                <a:gd name="T11" fmla="*/ 1 h 39"/>
                <a:gd name="T12" fmla="*/ 16 w 20"/>
                <a:gd name="T13" fmla="*/ 6 h 39"/>
                <a:gd name="T14" fmla="*/ 19 w 20"/>
                <a:gd name="T15" fmla="*/ 2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9">
                  <a:moveTo>
                    <a:pt x="19" y="21"/>
                  </a:moveTo>
                  <a:cubicBezTo>
                    <a:pt x="20" y="25"/>
                    <a:pt x="20" y="29"/>
                    <a:pt x="17" y="33"/>
                  </a:cubicBezTo>
                  <a:cubicBezTo>
                    <a:pt x="16" y="35"/>
                    <a:pt x="17" y="39"/>
                    <a:pt x="12" y="38"/>
                  </a:cubicBezTo>
                  <a:cubicBezTo>
                    <a:pt x="9" y="38"/>
                    <a:pt x="6" y="37"/>
                    <a:pt x="5" y="33"/>
                  </a:cubicBezTo>
                  <a:cubicBezTo>
                    <a:pt x="0" y="25"/>
                    <a:pt x="0" y="15"/>
                    <a:pt x="3" y="6"/>
                  </a:cubicBezTo>
                  <a:cubicBezTo>
                    <a:pt x="3" y="2"/>
                    <a:pt x="7" y="1"/>
                    <a:pt x="10" y="1"/>
                  </a:cubicBezTo>
                  <a:cubicBezTo>
                    <a:pt x="14" y="0"/>
                    <a:pt x="15" y="3"/>
                    <a:pt x="16" y="6"/>
                  </a:cubicBezTo>
                  <a:cubicBezTo>
                    <a:pt x="18" y="11"/>
                    <a:pt x="19" y="16"/>
                    <a:pt x="19" y="21"/>
                  </a:cubicBezTo>
                  <a:close/>
                </a:path>
              </a:pathLst>
            </a:custGeom>
            <a:solidFill>
              <a:srgbClr val="1010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24">
              <a:extLst>
                <a:ext uri="{FF2B5EF4-FFF2-40B4-BE49-F238E27FC236}">
                  <a16:creationId xmlns:a16="http://schemas.microsoft.com/office/drawing/2014/main" id="{DB6CF4C8-D728-1580-D090-EB16F3577DC0}"/>
                </a:ext>
              </a:extLst>
            </p:cNvPr>
            <p:cNvSpPr/>
            <p:nvPr/>
          </p:nvSpPr>
          <p:spPr bwMode="auto">
            <a:xfrm>
              <a:off x="5810250" y="2446338"/>
              <a:ext cx="171450" cy="271463"/>
            </a:xfrm>
            <a:custGeom>
              <a:avLst/>
              <a:gdLst>
                <a:gd name="T0" fmla="*/ 24 w 24"/>
                <a:gd name="T1" fmla="*/ 8 h 38"/>
                <a:gd name="T2" fmla="*/ 11 w 24"/>
                <a:gd name="T3" fmla="*/ 32 h 38"/>
                <a:gd name="T4" fmla="*/ 5 w 24"/>
                <a:gd name="T5" fmla="*/ 34 h 38"/>
                <a:gd name="T6" fmla="*/ 1 w 24"/>
                <a:gd name="T7" fmla="*/ 26 h 38"/>
                <a:gd name="T8" fmla="*/ 11 w 24"/>
                <a:gd name="T9" fmla="*/ 4 h 38"/>
                <a:gd name="T10" fmla="*/ 20 w 24"/>
                <a:gd name="T11" fmla="*/ 1 h 38"/>
                <a:gd name="T12" fmla="*/ 24 w 24"/>
                <a:gd name="T13" fmla="*/ 8 h 38"/>
              </a:gdLst>
              <a:ahLst/>
              <a:cxnLst>
                <a:cxn ang="0">
                  <a:pos x="T0" y="T1"/>
                </a:cxn>
                <a:cxn ang="0">
                  <a:pos x="T2" y="T3"/>
                </a:cxn>
                <a:cxn ang="0">
                  <a:pos x="T4" y="T5"/>
                </a:cxn>
                <a:cxn ang="0">
                  <a:pos x="T6" y="T7"/>
                </a:cxn>
                <a:cxn ang="0">
                  <a:pos x="T8" y="T9"/>
                </a:cxn>
                <a:cxn ang="0">
                  <a:pos x="T10" y="T11"/>
                </a:cxn>
                <a:cxn ang="0">
                  <a:pos x="T12" y="T13"/>
                </a:cxn>
              </a:cxnLst>
              <a:rect l="0" t="0" r="r" b="b"/>
              <a:pathLst>
                <a:path w="24" h="38">
                  <a:moveTo>
                    <a:pt x="24" y="8"/>
                  </a:moveTo>
                  <a:cubicBezTo>
                    <a:pt x="19" y="15"/>
                    <a:pt x="20" y="26"/>
                    <a:pt x="11" y="32"/>
                  </a:cubicBezTo>
                  <a:cubicBezTo>
                    <a:pt x="9" y="33"/>
                    <a:pt x="8" y="38"/>
                    <a:pt x="5" y="34"/>
                  </a:cubicBezTo>
                  <a:cubicBezTo>
                    <a:pt x="3" y="32"/>
                    <a:pt x="0" y="30"/>
                    <a:pt x="1" y="26"/>
                  </a:cubicBezTo>
                  <a:cubicBezTo>
                    <a:pt x="4" y="19"/>
                    <a:pt x="7" y="11"/>
                    <a:pt x="11" y="4"/>
                  </a:cubicBezTo>
                  <a:cubicBezTo>
                    <a:pt x="13" y="1"/>
                    <a:pt x="17" y="0"/>
                    <a:pt x="20" y="1"/>
                  </a:cubicBezTo>
                  <a:cubicBezTo>
                    <a:pt x="23" y="1"/>
                    <a:pt x="24" y="4"/>
                    <a:pt x="24" y="8"/>
                  </a:cubicBezTo>
                  <a:close/>
                </a:path>
              </a:pathLst>
            </a:custGeom>
            <a:solidFill>
              <a:srgbClr val="1210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25">
              <a:extLst>
                <a:ext uri="{FF2B5EF4-FFF2-40B4-BE49-F238E27FC236}">
                  <a16:creationId xmlns:a16="http://schemas.microsoft.com/office/drawing/2014/main" id="{037E1300-8824-FCD5-7700-55F1CF916AC4}"/>
                </a:ext>
              </a:extLst>
            </p:cNvPr>
            <p:cNvSpPr/>
            <p:nvPr/>
          </p:nvSpPr>
          <p:spPr bwMode="auto">
            <a:xfrm>
              <a:off x="5045075" y="3617913"/>
              <a:ext cx="265113" cy="171450"/>
            </a:xfrm>
            <a:custGeom>
              <a:avLst/>
              <a:gdLst>
                <a:gd name="T0" fmla="*/ 0 w 37"/>
                <a:gd name="T1" fmla="*/ 20 h 24"/>
                <a:gd name="T2" fmla="*/ 27 w 37"/>
                <a:gd name="T3" fmla="*/ 2 h 24"/>
                <a:gd name="T4" fmla="*/ 35 w 37"/>
                <a:gd name="T5" fmla="*/ 10 h 24"/>
                <a:gd name="T6" fmla="*/ 15 w 37"/>
                <a:gd name="T7" fmla="*/ 21 h 24"/>
                <a:gd name="T8" fmla="*/ 0 w 37"/>
                <a:gd name="T9" fmla="*/ 20 h 24"/>
              </a:gdLst>
              <a:ahLst/>
              <a:cxnLst>
                <a:cxn ang="0">
                  <a:pos x="T0" y="T1"/>
                </a:cxn>
                <a:cxn ang="0">
                  <a:pos x="T2" y="T3"/>
                </a:cxn>
                <a:cxn ang="0">
                  <a:pos x="T4" y="T5"/>
                </a:cxn>
                <a:cxn ang="0">
                  <a:pos x="T6" y="T7"/>
                </a:cxn>
                <a:cxn ang="0">
                  <a:pos x="T8" y="T9"/>
                </a:cxn>
              </a:cxnLst>
              <a:rect l="0" t="0" r="r" b="b"/>
              <a:pathLst>
                <a:path w="37" h="24">
                  <a:moveTo>
                    <a:pt x="0" y="20"/>
                  </a:moveTo>
                  <a:cubicBezTo>
                    <a:pt x="9" y="14"/>
                    <a:pt x="17" y="5"/>
                    <a:pt x="27" y="2"/>
                  </a:cubicBezTo>
                  <a:cubicBezTo>
                    <a:pt x="33" y="0"/>
                    <a:pt x="37" y="4"/>
                    <a:pt x="35" y="10"/>
                  </a:cubicBezTo>
                  <a:cubicBezTo>
                    <a:pt x="33" y="19"/>
                    <a:pt x="25" y="24"/>
                    <a:pt x="15" y="21"/>
                  </a:cubicBezTo>
                  <a:cubicBezTo>
                    <a:pt x="10" y="19"/>
                    <a:pt x="6" y="22"/>
                    <a:pt x="0" y="20"/>
                  </a:cubicBezTo>
                  <a:close/>
                </a:path>
              </a:pathLst>
            </a:custGeom>
            <a:solidFill>
              <a:srgbClr val="1513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26">
              <a:extLst>
                <a:ext uri="{FF2B5EF4-FFF2-40B4-BE49-F238E27FC236}">
                  <a16:creationId xmlns:a16="http://schemas.microsoft.com/office/drawing/2014/main" id="{C3E5C7E6-6515-1E9B-8B2A-42CF6023A226}"/>
                </a:ext>
              </a:extLst>
            </p:cNvPr>
            <p:cNvSpPr/>
            <p:nvPr/>
          </p:nvSpPr>
          <p:spPr bwMode="auto">
            <a:xfrm>
              <a:off x="5338763" y="4076701"/>
              <a:ext cx="149225" cy="149225"/>
            </a:xfrm>
            <a:custGeom>
              <a:avLst/>
              <a:gdLst>
                <a:gd name="T0" fmla="*/ 9 w 21"/>
                <a:gd name="T1" fmla="*/ 0 h 21"/>
                <a:gd name="T2" fmla="*/ 19 w 21"/>
                <a:gd name="T3" fmla="*/ 8 h 21"/>
                <a:gd name="T4" fmla="*/ 12 w 21"/>
                <a:gd name="T5" fmla="*/ 20 h 21"/>
                <a:gd name="T6" fmla="*/ 1 w 21"/>
                <a:gd name="T7" fmla="*/ 7 h 21"/>
                <a:gd name="T8" fmla="*/ 9 w 21"/>
                <a:gd name="T9" fmla="*/ 0 h 21"/>
              </a:gdLst>
              <a:ahLst/>
              <a:cxnLst>
                <a:cxn ang="0">
                  <a:pos x="T0" y="T1"/>
                </a:cxn>
                <a:cxn ang="0">
                  <a:pos x="T2" y="T3"/>
                </a:cxn>
                <a:cxn ang="0">
                  <a:pos x="T4" y="T5"/>
                </a:cxn>
                <a:cxn ang="0">
                  <a:pos x="T6" y="T7"/>
                </a:cxn>
                <a:cxn ang="0">
                  <a:pos x="T8" y="T9"/>
                </a:cxn>
              </a:cxnLst>
              <a:rect l="0" t="0" r="r" b="b"/>
              <a:pathLst>
                <a:path w="21" h="21">
                  <a:moveTo>
                    <a:pt x="9" y="0"/>
                  </a:moveTo>
                  <a:cubicBezTo>
                    <a:pt x="15" y="0"/>
                    <a:pt x="20" y="1"/>
                    <a:pt x="19" y="8"/>
                  </a:cubicBezTo>
                  <a:cubicBezTo>
                    <a:pt x="19" y="12"/>
                    <a:pt x="21" y="20"/>
                    <a:pt x="12" y="20"/>
                  </a:cubicBezTo>
                  <a:cubicBezTo>
                    <a:pt x="3" y="21"/>
                    <a:pt x="2" y="13"/>
                    <a:pt x="1" y="7"/>
                  </a:cubicBezTo>
                  <a:cubicBezTo>
                    <a:pt x="0" y="2"/>
                    <a:pt x="4" y="0"/>
                    <a:pt x="9" y="0"/>
                  </a:cubicBezTo>
                  <a:close/>
                </a:path>
              </a:pathLst>
            </a:custGeom>
            <a:solidFill>
              <a:srgbClr val="1312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27">
              <a:extLst>
                <a:ext uri="{FF2B5EF4-FFF2-40B4-BE49-F238E27FC236}">
                  <a16:creationId xmlns:a16="http://schemas.microsoft.com/office/drawing/2014/main" id="{6BCB6703-CC6F-3452-4999-D7B4643BB735}"/>
                </a:ext>
              </a:extLst>
            </p:cNvPr>
            <p:cNvSpPr/>
            <p:nvPr/>
          </p:nvSpPr>
          <p:spPr bwMode="auto">
            <a:xfrm>
              <a:off x="6283325" y="3354388"/>
              <a:ext cx="214313" cy="142875"/>
            </a:xfrm>
            <a:custGeom>
              <a:avLst/>
              <a:gdLst>
                <a:gd name="T0" fmla="*/ 30 w 30"/>
                <a:gd name="T1" fmla="*/ 13 h 20"/>
                <a:gd name="T2" fmla="*/ 19 w 30"/>
                <a:gd name="T3" fmla="*/ 20 h 20"/>
                <a:gd name="T4" fmla="*/ 6 w 30"/>
                <a:gd name="T5" fmla="*/ 14 h 20"/>
                <a:gd name="T6" fmla="*/ 8 w 30"/>
                <a:gd name="T7" fmla="*/ 6 h 20"/>
                <a:gd name="T8" fmla="*/ 21 w 30"/>
                <a:gd name="T9" fmla="*/ 5 h 20"/>
                <a:gd name="T10" fmla="*/ 30 w 30"/>
                <a:gd name="T11" fmla="*/ 13 h 20"/>
              </a:gdLst>
              <a:ahLst/>
              <a:cxnLst>
                <a:cxn ang="0">
                  <a:pos x="T0" y="T1"/>
                </a:cxn>
                <a:cxn ang="0">
                  <a:pos x="T2" y="T3"/>
                </a:cxn>
                <a:cxn ang="0">
                  <a:pos x="T4" y="T5"/>
                </a:cxn>
                <a:cxn ang="0">
                  <a:pos x="T6" y="T7"/>
                </a:cxn>
                <a:cxn ang="0">
                  <a:pos x="T8" y="T9"/>
                </a:cxn>
                <a:cxn ang="0">
                  <a:pos x="T10" y="T11"/>
                </a:cxn>
              </a:cxnLst>
              <a:rect l="0" t="0" r="r" b="b"/>
              <a:pathLst>
                <a:path w="30" h="20">
                  <a:moveTo>
                    <a:pt x="30" y="13"/>
                  </a:moveTo>
                  <a:cubicBezTo>
                    <a:pt x="28" y="18"/>
                    <a:pt x="22" y="19"/>
                    <a:pt x="19" y="20"/>
                  </a:cubicBezTo>
                  <a:cubicBezTo>
                    <a:pt x="15" y="20"/>
                    <a:pt x="10" y="17"/>
                    <a:pt x="6" y="14"/>
                  </a:cubicBezTo>
                  <a:cubicBezTo>
                    <a:pt x="0" y="10"/>
                    <a:pt x="6" y="8"/>
                    <a:pt x="8" y="6"/>
                  </a:cubicBezTo>
                  <a:cubicBezTo>
                    <a:pt x="12" y="0"/>
                    <a:pt x="17" y="4"/>
                    <a:pt x="21" y="5"/>
                  </a:cubicBezTo>
                  <a:cubicBezTo>
                    <a:pt x="25" y="6"/>
                    <a:pt x="28" y="9"/>
                    <a:pt x="30" y="13"/>
                  </a:cubicBezTo>
                  <a:close/>
                </a:path>
              </a:pathLst>
            </a:custGeom>
            <a:solidFill>
              <a:srgbClr val="1C1A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52" name="Grupo 51">
            <a:extLst>
              <a:ext uri="{FF2B5EF4-FFF2-40B4-BE49-F238E27FC236}">
                <a16:creationId xmlns:a16="http://schemas.microsoft.com/office/drawing/2014/main" id="{C6606F0D-B513-E6BB-262E-A0D77F28555A}"/>
              </a:ext>
            </a:extLst>
          </p:cNvPr>
          <p:cNvGrpSpPr/>
          <p:nvPr/>
        </p:nvGrpSpPr>
        <p:grpSpPr>
          <a:xfrm>
            <a:off x="4130675" y="3640138"/>
            <a:ext cx="881063" cy="928688"/>
            <a:chOff x="4130675" y="3640138"/>
            <a:chExt cx="881063" cy="928688"/>
          </a:xfrm>
        </p:grpSpPr>
        <p:sp>
          <p:nvSpPr>
            <p:cNvPr id="42" name="Freeform 31">
              <a:extLst>
                <a:ext uri="{FF2B5EF4-FFF2-40B4-BE49-F238E27FC236}">
                  <a16:creationId xmlns:a16="http://schemas.microsoft.com/office/drawing/2014/main" id="{6A16C4C2-09E6-BD1B-D26F-553E0DA2CBC9}"/>
                </a:ext>
              </a:extLst>
            </p:cNvPr>
            <p:cNvSpPr/>
            <p:nvPr/>
          </p:nvSpPr>
          <p:spPr bwMode="auto">
            <a:xfrm>
              <a:off x="4843463" y="3833813"/>
              <a:ext cx="168275" cy="66675"/>
            </a:xfrm>
            <a:custGeom>
              <a:avLst/>
              <a:gdLst>
                <a:gd name="T0" fmla="*/ 40 w 45"/>
                <a:gd name="T1" fmla="*/ 12 h 18"/>
                <a:gd name="T2" fmla="*/ 6 w 45"/>
                <a:gd name="T3" fmla="*/ 16 h 18"/>
                <a:gd name="T4" fmla="*/ 0 w 45"/>
                <a:gd name="T5" fmla="*/ 11 h 18"/>
                <a:gd name="T6" fmla="*/ 6 w 45"/>
                <a:gd name="T7" fmla="*/ 4 h 18"/>
                <a:gd name="T8" fmla="*/ 29 w 45"/>
                <a:gd name="T9" fmla="*/ 1 h 18"/>
                <a:gd name="T10" fmla="*/ 41 w 45"/>
                <a:gd name="T11" fmla="*/ 7 h 18"/>
                <a:gd name="T12" fmla="*/ 40 w 45"/>
                <a:gd name="T13" fmla="*/ 12 h 18"/>
              </a:gdLst>
              <a:ahLst/>
              <a:cxnLst>
                <a:cxn ang="0">
                  <a:pos x="T0" y="T1"/>
                </a:cxn>
                <a:cxn ang="0">
                  <a:pos x="T2" y="T3"/>
                </a:cxn>
                <a:cxn ang="0">
                  <a:pos x="T4" y="T5"/>
                </a:cxn>
                <a:cxn ang="0">
                  <a:pos x="T6" y="T7"/>
                </a:cxn>
                <a:cxn ang="0">
                  <a:pos x="T8" y="T9"/>
                </a:cxn>
                <a:cxn ang="0">
                  <a:pos x="T10" y="T11"/>
                </a:cxn>
                <a:cxn ang="0">
                  <a:pos x="T12" y="T13"/>
                </a:cxn>
              </a:cxnLst>
              <a:rect l="0" t="0" r="r" b="b"/>
              <a:pathLst>
                <a:path w="45" h="18">
                  <a:moveTo>
                    <a:pt x="40" y="12"/>
                  </a:moveTo>
                  <a:cubicBezTo>
                    <a:pt x="29" y="18"/>
                    <a:pt x="17" y="15"/>
                    <a:pt x="6" y="16"/>
                  </a:cubicBezTo>
                  <a:cubicBezTo>
                    <a:pt x="3" y="16"/>
                    <a:pt x="1" y="14"/>
                    <a:pt x="0" y="11"/>
                  </a:cubicBezTo>
                  <a:cubicBezTo>
                    <a:pt x="0" y="7"/>
                    <a:pt x="3" y="5"/>
                    <a:pt x="6" y="4"/>
                  </a:cubicBezTo>
                  <a:cubicBezTo>
                    <a:pt x="13" y="0"/>
                    <a:pt x="22" y="3"/>
                    <a:pt x="29" y="1"/>
                  </a:cubicBezTo>
                  <a:cubicBezTo>
                    <a:pt x="35" y="0"/>
                    <a:pt x="38" y="4"/>
                    <a:pt x="41" y="7"/>
                  </a:cubicBezTo>
                  <a:cubicBezTo>
                    <a:pt x="45" y="10"/>
                    <a:pt x="41" y="10"/>
                    <a:pt x="40" y="12"/>
                  </a:cubicBezTo>
                  <a:close/>
                </a:path>
              </a:pathLst>
            </a:custGeom>
            <a:solidFill>
              <a:srgbClr val="1616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32">
              <a:extLst>
                <a:ext uri="{FF2B5EF4-FFF2-40B4-BE49-F238E27FC236}">
                  <a16:creationId xmlns:a16="http://schemas.microsoft.com/office/drawing/2014/main" id="{EB43CF28-6A81-9B6E-59E7-530469C3418A}"/>
                </a:ext>
              </a:extLst>
            </p:cNvPr>
            <p:cNvSpPr/>
            <p:nvPr/>
          </p:nvSpPr>
          <p:spPr bwMode="auto">
            <a:xfrm>
              <a:off x="4732338" y="4367213"/>
              <a:ext cx="123825" cy="82550"/>
            </a:xfrm>
            <a:custGeom>
              <a:avLst/>
              <a:gdLst>
                <a:gd name="T0" fmla="*/ 20 w 33"/>
                <a:gd name="T1" fmla="*/ 22 h 22"/>
                <a:gd name="T2" fmla="*/ 8 w 33"/>
                <a:gd name="T3" fmla="*/ 15 h 22"/>
                <a:gd name="T4" fmla="*/ 4 w 33"/>
                <a:gd name="T5" fmla="*/ 5 h 22"/>
                <a:gd name="T6" fmla="*/ 18 w 33"/>
                <a:gd name="T7" fmla="*/ 4 h 22"/>
                <a:gd name="T8" fmla="*/ 27 w 33"/>
                <a:gd name="T9" fmla="*/ 14 h 22"/>
                <a:gd name="T10" fmla="*/ 27 w 33"/>
                <a:gd name="T11" fmla="*/ 22 h 22"/>
                <a:gd name="T12" fmla="*/ 26 w 33"/>
                <a:gd name="T13" fmla="*/ 22 h 22"/>
                <a:gd name="T14" fmla="*/ 20 w 3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2">
                  <a:moveTo>
                    <a:pt x="20" y="22"/>
                  </a:moveTo>
                  <a:cubicBezTo>
                    <a:pt x="14" y="21"/>
                    <a:pt x="10" y="19"/>
                    <a:pt x="8" y="15"/>
                  </a:cubicBezTo>
                  <a:cubicBezTo>
                    <a:pt x="6" y="12"/>
                    <a:pt x="0" y="9"/>
                    <a:pt x="4" y="5"/>
                  </a:cubicBezTo>
                  <a:cubicBezTo>
                    <a:pt x="8" y="2"/>
                    <a:pt x="13" y="0"/>
                    <a:pt x="18" y="4"/>
                  </a:cubicBezTo>
                  <a:cubicBezTo>
                    <a:pt x="22" y="7"/>
                    <a:pt x="24" y="10"/>
                    <a:pt x="27" y="14"/>
                  </a:cubicBezTo>
                  <a:cubicBezTo>
                    <a:pt x="28" y="16"/>
                    <a:pt x="33" y="20"/>
                    <a:pt x="27" y="22"/>
                  </a:cubicBezTo>
                  <a:cubicBezTo>
                    <a:pt x="26" y="22"/>
                    <a:pt x="26" y="22"/>
                    <a:pt x="26" y="22"/>
                  </a:cubicBezTo>
                  <a:cubicBezTo>
                    <a:pt x="24" y="22"/>
                    <a:pt x="22" y="22"/>
                    <a:pt x="20" y="22"/>
                  </a:cubicBezTo>
                  <a:close/>
                </a:path>
              </a:pathLst>
            </a:custGeom>
            <a:solidFill>
              <a:srgbClr val="141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33">
              <a:extLst>
                <a:ext uri="{FF2B5EF4-FFF2-40B4-BE49-F238E27FC236}">
                  <a16:creationId xmlns:a16="http://schemas.microsoft.com/office/drawing/2014/main" id="{39D56355-924C-C854-5250-720ABC40E004}"/>
                </a:ext>
              </a:extLst>
            </p:cNvPr>
            <p:cNvSpPr/>
            <p:nvPr/>
          </p:nvSpPr>
          <p:spPr bwMode="auto">
            <a:xfrm>
              <a:off x="4365625" y="3870326"/>
              <a:ext cx="496888" cy="522288"/>
            </a:xfrm>
            <a:custGeom>
              <a:avLst/>
              <a:gdLst>
                <a:gd name="T0" fmla="*/ 65 w 133"/>
                <a:gd name="T1" fmla="*/ 49 h 140"/>
                <a:gd name="T2" fmla="*/ 65 w 133"/>
                <a:gd name="T3" fmla="*/ 64 h 140"/>
                <a:gd name="T4" fmla="*/ 48 w 133"/>
                <a:gd name="T5" fmla="*/ 58 h 140"/>
                <a:gd name="T6" fmla="*/ 62 w 133"/>
                <a:gd name="T7" fmla="*/ 32 h 140"/>
                <a:gd name="T8" fmla="*/ 91 w 133"/>
                <a:gd name="T9" fmla="*/ 42 h 140"/>
                <a:gd name="T10" fmla="*/ 92 w 133"/>
                <a:gd name="T11" fmla="*/ 69 h 140"/>
                <a:gd name="T12" fmla="*/ 76 w 133"/>
                <a:gd name="T13" fmla="*/ 94 h 140"/>
                <a:gd name="T14" fmla="*/ 67 w 133"/>
                <a:gd name="T15" fmla="*/ 99 h 140"/>
                <a:gd name="T16" fmla="*/ 10 w 133"/>
                <a:gd name="T17" fmla="*/ 72 h 140"/>
                <a:gd name="T18" fmla="*/ 33 w 133"/>
                <a:gd name="T19" fmla="*/ 11 h 140"/>
                <a:gd name="T20" fmla="*/ 73 w 133"/>
                <a:gd name="T21" fmla="*/ 1 h 140"/>
                <a:gd name="T22" fmla="*/ 109 w 133"/>
                <a:gd name="T23" fmla="*/ 18 h 140"/>
                <a:gd name="T24" fmla="*/ 113 w 133"/>
                <a:gd name="T25" fmla="*/ 103 h 140"/>
                <a:gd name="T26" fmla="*/ 94 w 133"/>
                <a:gd name="T27" fmla="*/ 126 h 140"/>
                <a:gd name="T28" fmla="*/ 47 w 133"/>
                <a:gd name="T29" fmla="*/ 139 h 140"/>
                <a:gd name="T30" fmla="*/ 40 w 133"/>
                <a:gd name="T31" fmla="*/ 131 h 140"/>
                <a:gd name="T32" fmla="*/ 48 w 133"/>
                <a:gd name="T33" fmla="*/ 127 h 140"/>
                <a:gd name="T34" fmla="*/ 78 w 133"/>
                <a:gd name="T35" fmla="*/ 121 h 140"/>
                <a:gd name="T36" fmla="*/ 114 w 133"/>
                <a:gd name="T37" fmla="*/ 62 h 140"/>
                <a:gd name="T38" fmla="*/ 55 w 133"/>
                <a:gd name="T39" fmla="*/ 18 h 140"/>
                <a:gd name="T40" fmla="*/ 24 w 133"/>
                <a:gd name="T41" fmla="*/ 44 h 140"/>
                <a:gd name="T42" fmla="*/ 39 w 133"/>
                <a:gd name="T43" fmla="*/ 81 h 140"/>
                <a:gd name="T44" fmla="*/ 78 w 133"/>
                <a:gd name="T45" fmla="*/ 62 h 140"/>
                <a:gd name="T46" fmla="*/ 65 w 133"/>
                <a:gd name="T47" fmla="*/ 4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3" h="140">
                  <a:moveTo>
                    <a:pt x="65" y="49"/>
                  </a:moveTo>
                  <a:cubicBezTo>
                    <a:pt x="70" y="54"/>
                    <a:pt x="70" y="61"/>
                    <a:pt x="65" y="64"/>
                  </a:cubicBezTo>
                  <a:cubicBezTo>
                    <a:pt x="59" y="67"/>
                    <a:pt x="52" y="65"/>
                    <a:pt x="48" y="58"/>
                  </a:cubicBezTo>
                  <a:cubicBezTo>
                    <a:pt x="39" y="44"/>
                    <a:pt x="43" y="36"/>
                    <a:pt x="62" y="32"/>
                  </a:cubicBezTo>
                  <a:cubicBezTo>
                    <a:pt x="74" y="30"/>
                    <a:pt x="84" y="34"/>
                    <a:pt x="91" y="42"/>
                  </a:cubicBezTo>
                  <a:cubicBezTo>
                    <a:pt x="97" y="50"/>
                    <a:pt x="97" y="60"/>
                    <a:pt x="92" y="69"/>
                  </a:cubicBezTo>
                  <a:cubicBezTo>
                    <a:pt x="88" y="78"/>
                    <a:pt x="82" y="86"/>
                    <a:pt x="76" y="94"/>
                  </a:cubicBezTo>
                  <a:cubicBezTo>
                    <a:pt x="74" y="98"/>
                    <a:pt x="71" y="99"/>
                    <a:pt x="67" y="99"/>
                  </a:cubicBezTo>
                  <a:cubicBezTo>
                    <a:pt x="49" y="104"/>
                    <a:pt x="18" y="89"/>
                    <a:pt x="10" y="72"/>
                  </a:cubicBezTo>
                  <a:cubicBezTo>
                    <a:pt x="0" y="49"/>
                    <a:pt x="11" y="22"/>
                    <a:pt x="33" y="11"/>
                  </a:cubicBezTo>
                  <a:cubicBezTo>
                    <a:pt x="46" y="5"/>
                    <a:pt x="59" y="1"/>
                    <a:pt x="73" y="1"/>
                  </a:cubicBezTo>
                  <a:cubicBezTo>
                    <a:pt x="88" y="0"/>
                    <a:pt x="100" y="7"/>
                    <a:pt x="109" y="18"/>
                  </a:cubicBezTo>
                  <a:cubicBezTo>
                    <a:pt x="133" y="45"/>
                    <a:pt x="132" y="71"/>
                    <a:pt x="113" y="103"/>
                  </a:cubicBezTo>
                  <a:cubicBezTo>
                    <a:pt x="108" y="112"/>
                    <a:pt x="101" y="119"/>
                    <a:pt x="94" y="126"/>
                  </a:cubicBezTo>
                  <a:cubicBezTo>
                    <a:pt x="80" y="139"/>
                    <a:pt x="64" y="140"/>
                    <a:pt x="47" y="139"/>
                  </a:cubicBezTo>
                  <a:cubicBezTo>
                    <a:pt x="42" y="139"/>
                    <a:pt x="39" y="135"/>
                    <a:pt x="40" y="131"/>
                  </a:cubicBezTo>
                  <a:cubicBezTo>
                    <a:pt x="41" y="126"/>
                    <a:pt x="45" y="126"/>
                    <a:pt x="48" y="127"/>
                  </a:cubicBezTo>
                  <a:cubicBezTo>
                    <a:pt x="59" y="130"/>
                    <a:pt x="69" y="127"/>
                    <a:pt x="78" y="121"/>
                  </a:cubicBezTo>
                  <a:cubicBezTo>
                    <a:pt x="98" y="106"/>
                    <a:pt x="112" y="87"/>
                    <a:pt x="114" y="62"/>
                  </a:cubicBezTo>
                  <a:cubicBezTo>
                    <a:pt x="116" y="29"/>
                    <a:pt x="86" y="7"/>
                    <a:pt x="55" y="18"/>
                  </a:cubicBezTo>
                  <a:cubicBezTo>
                    <a:pt x="41" y="22"/>
                    <a:pt x="28" y="26"/>
                    <a:pt x="24" y="44"/>
                  </a:cubicBezTo>
                  <a:cubicBezTo>
                    <a:pt x="20" y="59"/>
                    <a:pt x="25" y="75"/>
                    <a:pt x="39" y="81"/>
                  </a:cubicBezTo>
                  <a:cubicBezTo>
                    <a:pt x="58" y="90"/>
                    <a:pt x="73" y="82"/>
                    <a:pt x="78" y="62"/>
                  </a:cubicBezTo>
                  <a:cubicBezTo>
                    <a:pt x="80" y="53"/>
                    <a:pt x="76" y="49"/>
                    <a:pt x="65" y="49"/>
                  </a:cubicBezTo>
                  <a:close/>
                </a:path>
              </a:pathLst>
            </a:custGeom>
            <a:solidFill>
              <a:srgbClr val="0706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34">
              <a:extLst>
                <a:ext uri="{FF2B5EF4-FFF2-40B4-BE49-F238E27FC236}">
                  <a16:creationId xmlns:a16="http://schemas.microsoft.com/office/drawing/2014/main" id="{48185AC7-0C0D-4BD9-9450-EA3B86F38E85}"/>
                </a:ext>
              </a:extLst>
            </p:cNvPr>
            <p:cNvSpPr/>
            <p:nvPr/>
          </p:nvSpPr>
          <p:spPr bwMode="auto">
            <a:xfrm>
              <a:off x="4152900" y="3886201"/>
              <a:ext cx="119063" cy="144463"/>
            </a:xfrm>
            <a:custGeom>
              <a:avLst/>
              <a:gdLst>
                <a:gd name="T0" fmla="*/ 5 w 32"/>
                <a:gd name="T1" fmla="*/ 1 h 39"/>
                <a:gd name="T2" fmla="*/ 11 w 32"/>
                <a:gd name="T3" fmla="*/ 3 h 39"/>
                <a:gd name="T4" fmla="*/ 25 w 32"/>
                <a:gd name="T5" fmla="*/ 16 h 39"/>
                <a:gd name="T6" fmla="*/ 26 w 32"/>
                <a:gd name="T7" fmla="*/ 33 h 39"/>
                <a:gd name="T8" fmla="*/ 11 w 32"/>
                <a:gd name="T9" fmla="*/ 30 h 39"/>
                <a:gd name="T10" fmla="*/ 0 w 32"/>
                <a:gd name="T11" fmla="*/ 8 h 39"/>
                <a:gd name="T12" fmla="*/ 5 w 32"/>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32" h="39">
                  <a:moveTo>
                    <a:pt x="5" y="1"/>
                  </a:moveTo>
                  <a:cubicBezTo>
                    <a:pt x="9" y="0"/>
                    <a:pt x="10" y="1"/>
                    <a:pt x="11" y="3"/>
                  </a:cubicBezTo>
                  <a:cubicBezTo>
                    <a:pt x="16" y="7"/>
                    <a:pt x="20" y="12"/>
                    <a:pt x="25" y="16"/>
                  </a:cubicBezTo>
                  <a:cubicBezTo>
                    <a:pt x="32" y="22"/>
                    <a:pt x="32" y="27"/>
                    <a:pt x="26" y="33"/>
                  </a:cubicBezTo>
                  <a:cubicBezTo>
                    <a:pt x="19" y="39"/>
                    <a:pt x="15" y="35"/>
                    <a:pt x="11" y="30"/>
                  </a:cubicBezTo>
                  <a:cubicBezTo>
                    <a:pt x="4" y="24"/>
                    <a:pt x="0" y="17"/>
                    <a:pt x="0" y="8"/>
                  </a:cubicBezTo>
                  <a:cubicBezTo>
                    <a:pt x="0" y="3"/>
                    <a:pt x="2" y="1"/>
                    <a:pt x="5" y="1"/>
                  </a:cubicBezTo>
                  <a:close/>
                </a:path>
              </a:pathLst>
            </a:custGeom>
            <a:solidFill>
              <a:srgbClr val="0E0D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35">
              <a:extLst>
                <a:ext uri="{FF2B5EF4-FFF2-40B4-BE49-F238E27FC236}">
                  <a16:creationId xmlns:a16="http://schemas.microsoft.com/office/drawing/2014/main" id="{255AC67B-89F3-36EA-2E8C-81595B41DACF}"/>
                </a:ext>
              </a:extLst>
            </p:cNvPr>
            <p:cNvSpPr/>
            <p:nvPr/>
          </p:nvSpPr>
          <p:spPr bwMode="auto">
            <a:xfrm>
              <a:off x="4130675" y="4121151"/>
              <a:ext cx="149225" cy="82550"/>
            </a:xfrm>
            <a:custGeom>
              <a:avLst/>
              <a:gdLst>
                <a:gd name="T0" fmla="*/ 17 w 40"/>
                <a:gd name="T1" fmla="*/ 1 h 22"/>
                <a:gd name="T2" fmla="*/ 31 w 40"/>
                <a:gd name="T3" fmla="*/ 3 h 22"/>
                <a:gd name="T4" fmla="*/ 39 w 40"/>
                <a:gd name="T5" fmla="*/ 10 h 22"/>
                <a:gd name="T6" fmla="*/ 29 w 40"/>
                <a:gd name="T7" fmla="*/ 21 h 22"/>
                <a:gd name="T8" fmla="*/ 5 w 40"/>
                <a:gd name="T9" fmla="*/ 11 h 22"/>
                <a:gd name="T10" fmla="*/ 2 w 40"/>
                <a:gd name="T11" fmla="*/ 3 h 22"/>
                <a:gd name="T12" fmla="*/ 10 w 40"/>
                <a:gd name="T13" fmla="*/ 1 h 22"/>
                <a:gd name="T14" fmla="*/ 17 w 40"/>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2">
                  <a:moveTo>
                    <a:pt x="17" y="1"/>
                  </a:moveTo>
                  <a:cubicBezTo>
                    <a:pt x="21" y="2"/>
                    <a:pt x="26" y="2"/>
                    <a:pt x="31" y="3"/>
                  </a:cubicBezTo>
                  <a:cubicBezTo>
                    <a:pt x="34" y="4"/>
                    <a:pt x="40" y="1"/>
                    <a:pt x="39" y="10"/>
                  </a:cubicBezTo>
                  <a:cubicBezTo>
                    <a:pt x="38" y="17"/>
                    <a:pt x="36" y="22"/>
                    <a:pt x="29" y="21"/>
                  </a:cubicBezTo>
                  <a:cubicBezTo>
                    <a:pt x="21" y="19"/>
                    <a:pt x="10" y="22"/>
                    <a:pt x="5" y="11"/>
                  </a:cubicBezTo>
                  <a:cubicBezTo>
                    <a:pt x="4" y="8"/>
                    <a:pt x="0" y="7"/>
                    <a:pt x="2" y="3"/>
                  </a:cubicBezTo>
                  <a:cubicBezTo>
                    <a:pt x="4" y="0"/>
                    <a:pt x="7" y="1"/>
                    <a:pt x="10" y="1"/>
                  </a:cubicBezTo>
                  <a:cubicBezTo>
                    <a:pt x="12" y="1"/>
                    <a:pt x="14" y="1"/>
                    <a:pt x="17" y="1"/>
                  </a:cubicBezTo>
                  <a:close/>
                </a:path>
              </a:pathLst>
            </a:custGeom>
            <a:solidFill>
              <a:srgbClr val="0E0E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36">
              <a:extLst>
                <a:ext uri="{FF2B5EF4-FFF2-40B4-BE49-F238E27FC236}">
                  <a16:creationId xmlns:a16="http://schemas.microsoft.com/office/drawing/2014/main" id="{C604CB08-820A-A8CE-1B29-A4BD24327EB5}"/>
                </a:ext>
              </a:extLst>
            </p:cNvPr>
            <p:cNvSpPr/>
            <p:nvPr/>
          </p:nvSpPr>
          <p:spPr bwMode="auto">
            <a:xfrm>
              <a:off x="4343400" y="3670301"/>
              <a:ext cx="74613" cy="144463"/>
            </a:xfrm>
            <a:custGeom>
              <a:avLst/>
              <a:gdLst>
                <a:gd name="T0" fmla="*/ 19 w 20"/>
                <a:gd name="T1" fmla="*/ 21 h 39"/>
                <a:gd name="T2" fmla="*/ 17 w 20"/>
                <a:gd name="T3" fmla="*/ 33 h 39"/>
                <a:gd name="T4" fmla="*/ 12 w 20"/>
                <a:gd name="T5" fmla="*/ 38 h 39"/>
                <a:gd name="T6" fmla="*/ 5 w 20"/>
                <a:gd name="T7" fmla="*/ 33 h 39"/>
                <a:gd name="T8" fmla="*/ 3 w 20"/>
                <a:gd name="T9" fmla="*/ 6 h 39"/>
                <a:gd name="T10" fmla="*/ 10 w 20"/>
                <a:gd name="T11" fmla="*/ 1 h 39"/>
                <a:gd name="T12" fmla="*/ 16 w 20"/>
                <a:gd name="T13" fmla="*/ 6 h 39"/>
                <a:gd name="T14" fmla="*/ 19 w 20"/>
                <a:gd name="T15" fmla="*/ 2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9">
                  <a:moveTo>
                    <a:pt x="19" y="21"/>
                  </a:moveTo>
                  <a:cubicBezTo>
                    <a:pt x="20" y="25"/>
                    <a:pt x="20" y="29"/>
                    <a:pt x="17" y="33"/>
                  </a:cubicBezTo>
                  <a:cubicBezTo>
                    <a:pt x="16" y="35"/>
                    <a:pt x="17" y="39"/>
                    <a:pt x="12" y="38"/>
                  </a:cubicBezTo>
                  <a:cubicBezTo>
                    <a:pt x="9" y="38"/>
                    <a:pt x="6" y="37"/>
                    <a:pt x="5" y="33"/>
                  </a:cubicBezTo>
                  <a:cubicBezTo>
                    <a:pt x="0" y="25"/>
                    <a:pt x="0" y="15"/>
                    <a:pt x="3" y="6"/>
                  </a:cubicBezTo>
                  <a:cubicBezTo>
                    <a:pt x="3" y="2"/>
                    <a:pt x="7" y="1"/>
                    <a:pt x="10" y="1"/>
                  </a:cubicBezTo>
                  <a:cubicBezTo>
                    <a:pt x="14" y="0"/>
                    <a:pt x="15" y="3"/>
                    <a:pt x="16" y="6"/>
                  </a:cubicBezTo>
                  <a:cubicBezTo>
                    <a:pt x="18" y="11"/>
                    <a:pt x="19" y="16"/>
                    <a:pt x="19" y="21"/>
                  </a:cubicBezTo>
                  <a:close/>
                </a:path>
              </a:pathLst>
            </a:custGeom>
            <a:solidFill>
              <a:srgbClr val="1010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37">
              <a:extLst>
                <a:ext uri="{FF2B5EF4-FFF2-40B4-BE49-F238E27FC236}">
                  <a16:creationId xmlns:a16="http://schemas.microsoft.com/office/drawing/2014/main" id="{64B03EC5-AEC5-E407-CD06-191841F1A3D5}"/>
                </a:ext>
              </a:extLst>
            </p:cNvPr>
            <p:cNvSpPr/>
            <p:nvPr/>
          </p:nvSpPr>
          <p:spPr bwMode="auto">
            <a:xfrm>
              <a:off x="4635500" y="3640138"/>
              <a:ext cx="88900" cy="141288"/>
            </a:xfrm>
            <a:custGeom>
              <a:avLst/>
              <a:gdLst>
                <a:gd name="T0" fmla="*/ 24 w 24"/>
                <a:gd name="T1" fmla="*/ 8 h 38"/>
                <a:gd name="T2" fmla="*/ 11 w 24"/>
                <a:gd name="T3" fmla="*/ 32 h 38"/>
                <a:gd name="T4" fmla="*/ 5 w 24"/>
                <a:gd name="T5" fmla="*/ 34 h 38"/>
                <a:gd name="T6" fmla="*/ 1 w 24"/>
                <a:gd name="T7" fmla="*/ 26 h 38"/>
                <a:gd name="T8" fmla="*/ 11 w 24"/>
                <a:gd name="T9" fmla="*/ 4 h 38"/>
                <a:gd name="T10" fmla="*/ 20 w 24"/>
                <a:gd name="T11" fmla="*/ 1 h 38"/>
                <a:gd name="T12" fmla="*/ 24 w 24"/>
                <a:gd name="T13" fmla="*/ 8 h 38"/>
              </a:gdLst>
              <a:ahLst/>
              <a:cxnLst>
                <a:cxn ang="0">
                  <a:pos x="T0" y="T1"/>
                </a:cxn>
                <a:cxn ang="0">
                  <a:pos x="T2" y="T3"/>
                </a:cxn>
                <a:cxn ang="0">
                  <a:pos x="T4" y="T5"/>
                </a:cxn>
                <a:cxn ang="0">
                  <a:pos x="T6" y="T7"/>
                </a:cxn>
                <a:cxn ang="0">
                  <a:pos x="T8" y="T9"/>
                </a:cxn>
                <a:cxn ang="0">
                  <a:pos x="T10" y="T11"/>
                </a:cxn>
                <a:cxn ang="0">
                  <a:pos x="T12" y="T13"/>
                </a:cxn>
              </a:cxnLst>
              <a:rect l="0" t="0" r="r" b="b"/>
              <a:pathLst>
                <a:path w="24" h="38">
                  <a:moveTo>
                    <a:pt x="24" y="8"/>
                  </a:moveTo>
                  <a:cubicBezTo>
                    <a:pt x="19" y="15"/>
                    <a:pt x="20" y="26"/>
                    <a:pt x="11" y="32"/>
                  </a:cubicBezTo>
                  <a:cubicBezTo>
                    <a:pt x="9" y="33"/>
                    <a:pt x="8" y="38"/>
                    <a:pt x="5" y="34"/>
                  </a:cubicBezTo>
                  <a:cubicBezTo>
                    <a:pt x="3" y="32"/>
                    <a:pt x="0" y="30"/>
                    <a:pt x="1" y="26"/>
                  </a:cubicBezTo>
                  <a:cubicBezTo>
                    <a:pt x="4" y="19"/>
                    <a:pt x="7" y="11"/>
                    <a:pt x="11" y="4"/>
                  </a:cubicBezTo>
                  <a:cubicBezTo>
                    <a:pt x="13" y="1"/>
                    <a:pt x="17" y="0"/>
                    <a:pt x="20" y="1"/>
                  </a:cubicBezTo>
                  <a:cubicBezTo>
                    <a:pt x="23" y="1"/>
                    <a:pt x="24" y="4"/>
                    <a:pt x="24" y="8"/>
                  </a:cubicBezTo>
                  <a:close/>
                </a:path>
              </a:pathLst>
            </a:custGeom>
            <a:solidFill>
              <a:srgbClr val="1210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38">
              <a:extLst>
                <a:ext uri="{FF2B5EF4-FFF2-40B4-BE49-F238E27FC236}">
                  <a16:creationId xmlns:a16="http://schemas.microsoft.com/office/drawing/2014/main" id="{7670E012-C965-9D08-C4BF-8A3C46DA8008}"/>
                </a:ext>
              </a:extLst>
            </p:cNvPr>
            <p:cNvSpPr/>
            <p:nvPr/>
          </p:nvSpPr>
          <p:spPr bwMode="auto">
            <a:xfrm>
              <a:off x="4235450" y="4251326"/>
              <a:ext cx="138113" cy="90488"/>
            </a:xfrm>
            <a:custGeom>
              <a:avLst/>
              <a:gdLst>
                <a:gd name="T0" fmla="*/ 0 w 37"/>
                <a:gd name="T1" fmla="*/ 20 h 24"/>
                <a:gd name="T2" fmla="*/ 27 w 37"/>
                <a:gd name="T3" fmla="*/ 2 h 24"/>
                <a:gd name="T4" fmla="*/ 35 w 37"/>
                <a:gd name="T5" fmla="*/ 10 h 24"/>
                <a:gd name="T6" fmla="*/ 15 w 37"/>
                <a:gd name="T7" fmla="*/ 21 h 24"/>
                <a:gd name="T8" fmla="*/ 0 w 37"/>
                <a:gd name="T9" fmla="*/ 20 h 24"/>
              </a:gdLst>
              <a:ahLst/>
              <a:cxnLst>
                <a:cxn ang="0">
                  <a:pos x="T0" y="T1"/>
                </a:cxn>
                <a:cxn ang="0">
                  <a:pos x="T2" y="T3"/>
                </a:cxn>
                <a:cxn ang="0">
                  <a:pos x="T4" y="T5"/>
                </a:cxn>
                <a:cxn ang="0">
                  <a:pos x="T6" y="T7"/>
                </a:cxn>
                <a:cxn ang="0">
                  <a:pos x="T8" y="T9"/>
                </a:cxn>
              </a:cxnLst>
              <a:rect l="0" t="0" r="r" b="b"/>
              <a:pathLst>
                <a:path w="37" h="24">
                  <a:moveTo>
                    <a:pt x="0" y="20"/>
                  </a:moveTo>
                  <a:cubicBezTo>
                    <a:pt x="9" y="14"/>
                    <a:pt x="17" y="5"/>
                    <a:pt x="27" y="2"/>
                  </a:cubicBezTo>
                  <a:cubicBezTo>
                    <a:pt x="33" y="0"/>
                    <a:pt x="37" y="4"/>
                    <a:pt x="35" y="10"/>
                  </a:cubicBezTo>
                  <a:cubicBezTo>
                    <a:pt x="33" y="19"/>
                    <a:pt x="25" y="24"/>
                    <a:pt x="15" y="21"/>
                  </a:cubicBezTo>
                  <a:cubicBezTo>
                    <a:pt x="10" y="19"/>
                    <a:pt x="6" y="22"/>
                    <a:pt x="0" y="20"/>
                  </a:cubicBezTo>
                  <a:close/>
                </a:path>
              </a:pathLst>
            </a:custGeom>
            <a:solidFill>
              <a:srgbClr val="1513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39">
              <a:extLst>
                <a:ext uri="{FF2B5EF4-FFF2-40B4-BE49-F238E27FC236}">
                  <a16:creationId xmlns:a16="http://schemas.microsoft.com/office/drawing/2014/main" id="{41A27A7F-4F63-A365-5766-C338B658B786}"/>
                </a:ext>
              </a:extLst>
            </p:cNvPr>
            <p:cNvSpPr/>
            <p:nvPr/>
          </p:nvSpPr>
          <p:spPr bwMode="auto">
            <a:xfrm>
              <a:off x="4387850" y="4491038"/>
              <a:ext cx="79375" cy="77788"/>
            </a:xfrm>
            <a:custGeom>
              <a:avLst/>
              <a:gdLst>
                <a:gd name="T0" fmla="*/ 9 w 21"/>
                <a:gd name="T1" fmla="*/ 0 h 21"/>
                <a:gd name="T2" fmla="*/ 19 w 21"/>
                <a:gd name="T3" fmla="*/ 8 h 21"/>
                <a:gd name="T4" fmla="*/ 12 w 21"/>
                <a:gd name="T5" fmla="*/ 20 h 21"/>
                <a:gd name="T6" fmla="*/ 1 w 21"/>
                <a:gd name="T7" fmla="*/ 7 h 21"/>
                <a:gd name="T8" fmla="*/ 9 w 21"/>
                <a:gd name="T9" fmla="*/ 0 h 21"/>
              </a:gdLst>
              <a:ahLst/>
              <a:cxnLst>
                <a:cxn ang="0">
                  <a:pos x="T0" y="T1"/>
                </a:cxn>
                <a:cxn ang="0">
                  <a:pos x="T2" y="T3"/>
                </a:cxn>
                <a:cxn ang="0">
                  <a:pos x="T4" y="T5"/>
                </a:cxn>
                <a:cxn ang="0">
                  <a:pos x="T6" y="T7"/>
                </a:cxn>
                <a:cxn ang="0">
                  <a:pos x="T8" y="T9"/>
                </a:cxn>
              </a:cxnLst>
              <a:rect l="0" t="0" r="r" b="b"/>
              <a:pathLst>
                <a:path w="21" h="21">
                  <a:moveTo>
                    <a:pt x="9" y="0"/>
                  </a:moveTo>
                  <a:cubicBezTo>
                    <a:pt x="15" y="0"/>
                    <a:pt x="20" y="1"/>
                    <a:pt x="19" y="8"/>
                  </a:cubicBezTo>
                  <a:cubicBezTo>
                    <a:pt x="19" y="12"/>
                    <a:pt x="21" y="20"/>
                    <a:pt x="12" y="20"/>
                  </a:cubicBezTo>
                  <a:cubicBezTo>
                    <a:pt x="3" y="21"/>
                    <a:pt x="2" y="13"/>
                    <a:pt x="1" y="7"/>
                  </a:cubicBezTo>
                  <a:cubicBezTo>
                    <a:pt x="0" y="2"/>
                    <a:pt x="4" y="0"/>
                    <a:pt x="9" y="0"/>
                  </a:cubicBezTo>
                  <a:close/>
                </a:path>
              </a:pathLst>
            </a:custGeom>
            <a:solidFill>
              <a:srgbClr val="1312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40">
              <a:extLst>
                <a:ext uri="{FF2B5EF4-FFF2-40B4-BE49-F238E27FC236}">
                  <a16:creationId xmlns:a16="http://schemas.microsoft.com/office/drawing/2014/main" id="{B5A37338-DC82-529D-0AC0-4A02BBE4D22D}"/>
                </a:ext>
              </a:extLst>
            </p:cNvPr>
            <p:cNvSpPr/>
            <p:nvPr/>
          </p:nvSpPr>
          <p:spPr bwMode="auto">
            <a:xfrm>
              <a:off x="4881563" y="4113213"/>
              <a:ext cx="112713" cy="74613"/>
            </a:xfrm>
            <a:custGeom>
              <a:avLst/>
              <a:gdLst>
                <a:gd name="T0" fmla="*/ 30 w 30"/>
                <a:gd name="T1" fmla="*/ 13 h 20"/>
                <a:gd name="T2" fmla="*/ 19 w 30"/>
                <a:gd name="T3" fmla="*/ 20 h 20"/>
                <a:gd name="T4" fmla="*/ 6 w 30"/>
                <a:gd name="T5" fmla="*/ 14 h 20"/>
                <a:gd name="T6" fmla="*/ 8 w 30"/>
                <a:gd name="T7" fmla="*/ 6 h 20"/>
                <a:gd name="T8" fmla="*/ 21 w 30"/>
                <a:gd name="T9" fmla="*/ 5 h 20"/>
                <a:gd name="T10" fmla="*/ 30 w 30"/>
                <a:gd name="T11" fmla="*/ 13 h 20"/>
              </a:gdLst>
              <a:ahLst/>
              <a:cxnLst>
                <a:cxn ang="0">
                  <a:pos x="T0" y="T1"/>
                </a:cxn>
                <a:cxn ang="0">
                  <a:pos x="T2" y="T3"/>
                </a:cxn>
                <a:cxn ang="0">
                  <a:pos x="T4" y="T5"/>
                </a:cxn>
                <a:cxn ang="0">
                  <a:pos x="T6" y="T7"/>
                </a:cxn>
                <a:cxn ang="0">
                  <a:pos x="T8" y="T9"/>
                </a:cxn>
                <a:cxn ang="0">
                  <a:pos x="T10" y="T11"/>
                </a:cxn>
              </a:cxnLst>
              <a:rect l="0" t="0" r="r" b="b"/>
              <a:pathLst>
                <a:path w="30" h="20">
                  <a:moveTo>
                    <a:pt x="30" y="13"/>
                  </a:moveTo>
                  <a:cubicBezTo>
                    <a:pt x="28" y="18"/>
                    <a:pt x="22" y="19"/>
                    <a:pt x="19" y="20"/>
                  </a:cubicBezTo>
                  <a:cubicBezTo>
                    <a:pt x="15" y="20"/>
                    <a:pt x="10" y="17"/>
                    <a:pt x="6" y="14"/>
                  </a:cubicBezTo>
                  <a:cubicBezTo>
                    <a:pt x="0" y="10"/>
                    <a:pt x="6" y="8"/>
                    <a:pt x="8" y="6"/>
                  </a:cubicBezTo>
                  <a:cubicBezTo>
                    <a:pt x="12" y="0"/>
                    <a:pt x="17" y="4"/>
                    <a:pt x="21" y="5"/>
                  </a:cubicBezTo>
                  <a:cubicBezTo>
                    <a:pt x="25" y="6"/>
                    <a:pt x="28" y="9"/>
                    <a:pt x="30" y="13"/>
                  </a:cubicBezTo>
                  <a:close/>
                </a:path>
              </a:pathLst>
            </a:custGeom>
            <a:solidFill>
              <a:srgbClr val="1C1A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2625" name="Grupo 2624">
            <a:extLst>
              <a:ext uri="{FF2B5EF4-FFF2-40B4-BE49-F238E27FC236}">
                <a16:creationId xmlns:a16="http://schemas.microsoft.com/office/drawing/2014/main" id="{4ADEAC06-C6A8-8898-BE3A-587000FB2EF3}"/>
              </a:ext>
            </a:extLst>
          </p:cNvPr>
          <p:cNvGrpSpPr/>
          <p:nvPr/>
        </p:nvGrpSpPr>
        <p:grpSpPr>
          <a:xfrm>
            <a:off x="4097338" y="2632076"/>
            <a:ext cx="563562" cy="592136"/>
            <a:chOff x="4097338" y="2632076"/>
            <a:chExt cx="563562" cy="592136"/>
          </a:xfrm>
        </p:grpSpPr>
        <p:sp>
          <p:nvSpPr>
            <p:cNvPr id="55" name="Freeform 44">
              <a:extLst>
                <a:ext uri="{FF2B5EF4-FFF2-40B4-BE49-F238E27FC236}">
                  <a16:creationId xmlns:a16="http://schemas.microsoft.com/office/drawing/2014/main" id="{E5B9BDF3-6947-5D62-4D4C-C15172C06A0C}"/>
                </a:ext>
              </a:extLst>
            </p:cNvPr>
            <p:cNvSpPr/>
            <p:nvPr/>
          </p:nvSpPr>
          <p:spPr bwMode="auto">
            <a:xfrm>
              <a:off x="4552950" y="2755900"/>
              <a:ext cx="107950" cy="42862"/>
            </a:xfrm>
            <a:custGeom>
              <a:avLst/>
              <a:gdLst>
                <a:gd name="T0" fmla="*/ 40 w 45"/>
                <a:gd name="T1" fmla="*/ 12 h 18"/>
                <a:gd name="T2" fmla="*/ 6 w 45"/>
                <a:gd name="T3" fmla="*/ 16 h 18"/>
                <a:gd name="T4" fmla="*/ 0 w 45"/>
                <a:gd name="T5" fmla="*/ 11 h 18"/>
                <a:gd name="T6" fmla="*/ 6 w 45"/>
                <a:gd name="T7" fmla="*/ 4 h 18"/>
                <a:gd name="T8" fmla="*/ 29 w 45"/>
                <a:gd name="T9" fmla="*/ 1 h 18"/>
                <a:gd name="T10" fmla="*/ 41 w 45"/>
                <a:gd name="T11" fmla="*/ 7 h 18"/>
                <a:gd name="T12" fmla="*/ 40 w 45"/>
                <a:gd name="T13" fmla="*/ 12 h 18"/>
              </a:gdLst>
              <a:ahLst/>
              <a:cxnLst>
                <a:cxn ang="0">
                  <a:pos x="T0" y="T1"/>
                </a:cxn>
                <a:cxn ang="0">
                  <a:pos x="T2" y="T3"/>
                </a:cxn>
                <a:cxn ang="0">
                  <a:pos x="T4" y="T5"/>
                </a:cxn>
                <a:cxn ang="0">
                  <a:pos x="T6" y="T7"/>
                </a:cxn>
                <a:cxn ang="0">
                  <a:pos x="T8" y="T9"/>
                </a:cxn>
                <a:cxn ang="0">
                  <a:pos x="T10" y="T11"/>
                </a:cxn>
                <a:cxn ang="0">
                  <a:pos x="T12" y="T13"/>
                </a:cxn>
              </a:cxnLst>
              <a:rect l="0" t="0" r="r" b="b"/>
              <a:pathLst>
                <a:path w="45" h="18">
                  <a:moveTo>
                    <a:pt x="40" y="12"/>
                  </a:moveTo>
                  <a:cubicBezTo>
                    <a:pt x="29" y="18"/>
                    <a:pt x="17" y="15"/>
                    <a:pt x="6" y="16"/>
                  </a:cubicBezTo>
                  <a:cubicBezTo>
                    <a:pt x="3" y="16"/>
                    <a:pt x="1" y="14"/>
                    <a:pt x="0" y="11"/>
                  </a:cubicBezTo>
                  <a:cubicBezTo>
                    <a:pt x="0" y="7"/>
                    <a:pt x="3" y="5"/>
                    <a:pt x="6" y="4"/>
                  </a:cubicBezTo>
                  <a:cubicBezTo>
                    <a:pt x="13" y="0"/>
                    <a:pt x="22" y="3"/>
                    <a:pt x="29" y="1"/>
                  </a:cubicBezTo>
                  <a:cubicBezTo>
                    <a:pt x="35" y="0"/>
                    <a:pt x="38" y="4"/>
                    <a:pt x="41" y="7"/>
                  </a:cubicBezTo>
                  <a:cubicBezTo>
                    <a:pt x="45" y="10"/>
                    <a:pt x="41" y="10"/>
                    <a:pt x="40" y="12"/>
                  </a:cubicBezTo>
                  <a:close/>
                </a:path>
              </a:pathLst>
            </a:custGeom>
            <a:solidFill>
              <a:srgbClr val="1616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45">
              <a:extLst>
                <a:ext uri="{FF2B5EF4-FFF2-40B4-BE49-F238E27FC236}">
                  <a16:creationId xmlns:a16="http://schemas.microsoft.com/office/drawing/2014/main" id="{DC161FAD-EA4D-CCE2-A193-C90669CE723C}"/>
                </a:ext>
              </a:extLst>
            </p:cNvPr>
            <p:cNvSpPr/>
            <p:nvPr/>
          </p:nvSpPr>
          <p:spPr bwMode="auto">
            <a:xfrm>
              <a:off x="4481513" y="3095625"/>
              <a:ext cx="79375" cy="52387"/>
            </a:xfrm>
            <a:custGeom>
              <a:avLst/>
              <a:gdLst>
                <a:gd name="T0" fmla="*/ 20 w 33"/>
                <a:gd name="T1" fmla="*/ 22 h 22"/>
                <a:gd name="T2" fmla="*/ 8 w 33"/>
                <a:gd name="T3" fmla="*/ 15 h 22"/>
                <a:gd name="T4" fmla="*/ 4 w 33"/>
                <a:gd name="T5" fmla="*/ 5 h 22"/>
                <a:gd name="T6" fmla="*/ 18 w 33"/>
                <a:gd name="T7" fmla="*/ 4 h 22"/>
                <a:gd name="T8" fmla="*/ 27 w 33"/>
                <a:gd name="T9" fmla="*/ 14 h 22"/>
                <a:gd name="T10" fmla="*/ 27 w 33"/>
                <a:gd name="T11" fmla="*/ 22 h 22"/>
                <a:gd name="T12" fmla="*/ 26 w 33"/>
                <a:gd name="T13" fmla="*/ 22 h 22"/>
                <a:gd name="T14" fmla="*/ 20 w 3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2">
                  <a:moveTo>
                    <a:pt x="20" y="22"/>
                  </a:moveTo>
                  <a:cubicBezTo>
                    <a:pt x="14" y="21"/>
                    <a:pt x="10" y="19"/>
                    <a:pt x="8" y="15"/>
                  </a:cubicBezTo>
                  <a:cubicBezTo>
                    <a:pt x="6" y="12"/>
                    <a:pt x="0" y="9"/>
                    <a:pt x="4" y="5"/>
                  </a:cubicBezTo>
                  <a:cubicBezTo>
                    <a:pt x="8" y="2"/>
                    <a:pt x="13" y="0"/>
                    <a:pt x="18" y="4"/>
                  </a:cubicBezTo>
                  <a:cubicBezTo>
                    <a:pt x="22" y="7"/>
                    <a:pt x="24" y="10"/>
                    <a:pt x="27" y="14"/>
                  </a:cubicBezTo>
                  <a:cubicBezTo>
                    <a:pt x="28" y="16"/>
                    <a:pt x="33" y="20"/>
                    <a:pt x="27" y="22"/>
                  </a:cubicBezTo>
                  <a:cubicBezTo>
                    <a:pt x="26" y="22"/>
                    <a:pt x="26" y="22"/>
                    <a:pt x="26" y="22"/>
                  </a:cubicBezTo>
                  <a:cubicBezTo>
                    <a:pt x="24" y="22"/>
                    <a:pt x="22" y="22"/>
                    <a:pt x="20" y="22"/>
                  </a:cubicBezTo>
                  <a:close/>
                </a:path>
              </a:pathLst>
            </a:custGeom>
            <a:solidFill>
              <a:srgbClr val="141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46">
              <a:extLst>
                <a:ext uri="{FF2B5EF4-FFF2-40B4-BE49-F238E27FC236}">
                  <a16:creationId xmlns:a16="http://schemas.microsoft.com/office/drawing/2014/main" id="{244479F0-6324-CE73-47DE-809B20AB6834}"/>
                </a:ext>
              </a:extLst>
            </p:cNvPr>
            <p:cNvSpPr/>
            <p:nvPr/>
          </p:nvSpPr>
          <p:spPr bwMode="auto">
            <a:xfrm>
              <a:off x="4248150" y="2779713"/>
              <a:ext cx="317500" cy="333375"/>
            </a:xfrm>
            <a:custGeom>
              <a:avLst/>
              <a:gdLst>
                <a:gd name="T0" fmla="*/ 65 w 133"/>
                <a:gd name="T1" fmla="*/ 49 h 140"/>
                <a:gd name="T2" fmla="*/ 65 w 133"/>
                <a:gd name="T3" fmla="*/ 64 h 140"/>
                <a:gd name="T4" fmla="*/ 48 w 133"/>
                <a:gd name="T5" fmla="*/ 58 h 140"/>
                <a:gd name="T6" fmla="*/ 62 w 133"/>
                <a:gd name="T7" fmla="*/ 32 h 140"/>
                <a:gd name="T8" fmla="*/ 91 w 133"/>
                <a:gd name="T9" fmla="*/ 42 h 140"/>
                <a:gd name="T10" fmla="*/ 92 w 133"/>
                <a:gd name="T11" fmla="*/ 69 h 140"/>
                <a:gd name="T12" fmla="*/ 76 w 133"/>
                <a:gd name="T13" fmla="*/ 94 h 140"/>
                <a:gd name="T14" fmla="*/ 67 w 133"/>
                <a:gd name="T15" fmla="*/ 99 h 140"/>
                <a:gd name="T16" fmla="*/ 10 w 133"/>
                <a:gd name="T17" fmla="*/ 72 h 140"/>
                <a:gd name="T18" fmla="*/ 33 w 133"/>
                <a:gd name="T19" fmla="*/ 11 h 140"/>
                <a:gd name="T20" fmla="*/ 73 w 133"/>
                <a:gd name="T21" fmla="*/ 1 h 140"/>
                <a:gd name="T22" fmla="*/ 109 w 133"/>
                <a:gd name="T23" fmla="*/ 18 h 140"/>
                <a:gd name="T24" fmla="*/ 113 w 133"/>
                <a:gd name="T25" fmla="*/ 103 h 140"/>
                <a:gd name="T26" fmla="*/ 94 w 133"/>
                <a:gd name="T27" fmla="*/ 126 h 140"/>
                <a:gd name="T28" fmla="*/ 47 w 133"/>
                <a:gd name="T29" fmla="*/ 139 h 140"/>
                <a:gd name="T30" fmla="*/ 40 w 133"/>
                <a:gd name="T31" fmla="*/ 131 h 140"/>
                <a:gd name="T32" fmla="*/ 48 w 133"/>
                <a:gd name="T33" fmla="*/ 127 h 140"/>
                <a:gd name="T34" fmla="*/ 78 w 133"/>
                <a:gd name="T35" fmla="*/ 121 h 140"/>
                <a:gd name="T36" fmla="*/ 114 w 133"/>
                <a:gd name="T37" fmla="*/ 62 h 140"/>
                <a:gd name="T38" fmla="*/ 55 w 133"/>
                <a:gd name="T39" fmla="*/ 18 h 140"/>
                <a:gd name="T40" fmla="*/ 24 w 133"/>
                <a:gd name="T41" fmla="*/ 44 h 140"/>
                <a:gd name="T42" fmla="*/ 39 w 133"/>
                <a:gd name="T43" fmla="*/ 81 h 140"/>
                <a:gd name="T44" fmla="*/ 78 w 133"/>
                <a:gd name="T45" fmla="*/ 62 h 140"/>
                <a:gd name="T46" fmla="*/ 65 w 133"/>
                <a:gd name="T47" fmla="*/ 4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3" h="140">
                  <a:moveTo>
                    <a:pt x="65" y="49"/>
                  </a:moveTo>
                  <a:cubicBezTo>
                    <a:pt x="70" y="54"/>
                    <a:pt x="70" y="61"/>
                    <a:pt x="65" y="64"/>
                  </a:cubicBezTo>
                  <a:cubicBezTo>
                    <a:pt x="59" y="67"/>
                    <a:pt x="52" y="65"/>
                    <a:pt x="48" y="58"/>
                  </a:cubicBezTo>
                  <a:cubicBezTo>
                    <a:pt x="39" y="44"/>
                    <a:pt x="43" y="36"/>
                    <a:pt x="62" y="32"/>
                  </a:cubicBezTo>
                  <a:cubicBezTo>
                    <a:pt x="74" y="30"/>
                    <a:pt x="84" y="34"/>
                    <a:pt x="91" y="42"/>
                  </a:cubicBezTo>
                  <a:cubicBezTo>
                    <a:pt x="97" y="50"/>
                    <a:pt x="97" y="60"/>
                    <a:pt x="92" y="69"/>
                  </a:cubicBezTo>
                  <a:cubicBezTo>
                    <a:pt x="88" y="78"/>
                    <a:pt x="82" y="86"/>
                    <a:pt x="76" y="94"/>
                  </a:cubicBezTo>
                  <a:cubicBezTo>
                    <a:pt x="74" y="98"/>
                    <a:pt x="71" y="99"/>
                    <a:pt x="67" y="99"/>
                  </a:cubicBezTo>
                  <a:cubicBezTo>
                    <a:pt x="49" y="104"/>
                    <a:pt x="18" y="89"/>
                    <a:pt x="10" y="72"/>
                  </a:cubicBezTo>
                  <a:cubicBezTo>
                    <a:pt x="0" y="49"/>
                    <a:pt x="11" y="22"/>
                    <a:pt x="33" y="11"/>
                  </a:cubicBezTo>
                  <a:cubicBezTo>
                    <a:pt x="46" y="5"/>
                    <a:pt x="59" y="1"/>
                    <a:pt x="73" y="1"/>
                  </a:cubicBezTo>
                  <a:cubicBezTo>
                    <a:pt x="88" y="0"/>
                    <a:pt x="100" y="7"/>
                    <a:pt x="109" y="18"/>
                  </a:cubicBezTo>
                  <a:cubicBezTo>
                    <a:pt x="133" y="45"/>
                    <a:pt x="132" y="71"/>
                    <a:pt x="113" y="103"/>
                  </a:cubicBezTo>
                  <a:cubicBezTo>
                    <a:pt x="108" y="112"/>
                    <a:pt x="101" y="119"/>
                    <a:pt x="94" y="126"/>
                  </a:cubicBezTo>
                  <a:cubicBezTo>
                    <a:pt x="80" y="139"/>
                    <a:pt x="64" y="140"/>
                    <a:pt x="47" y="139"/>
                  </a:cubicBezTo>
                  <a:cubicBezTo>
                    <a:pt x="42" y="139"/>
                    <a:pt x="39" y="135"/>
                    <a:pt x="40" y="131"/>
                  </a:cubicBezTo>
                  <a:cubicBezTo>
                    <a:pt x="41" y="126"/>
                    <a:pt x="45" y="126"/>
                    <a:pt x="48" y="127"/>
                  </a:cubicBezTo>
                  <a:cubicBezTo>
                    <a:pt x="59" y="130"/>
                    <a:pt x="69" y="127"/>
                    <a:pt x="78" y="121"/>
                  </a:cubicBezTo>
                  <a:cubicBezTo>
                    <a:pt x="98" y="106"/>
                    <a:pt x="112" y="87"/>
                    <a:pt x="114" y="62"/>
                  </a:cubicBezTo>
                  <a:cubicBezTo>
                    <a:pt x="116" y="29"/>
                    <a:pt x="86" y="7"/>
                    <a:pt x="55" y="18"/>
                  </a:cubicBezTo>
                  <a:cubicBezTo>
                    <a:pt x="41" y="22"/>
                    <a:pt x="28" y="26"/>
                    <a:pt x="24" y="44"/>
                  </a:cubicBezTo>
                  <a:cubicBezTo>
                    <a:pt x="20" y="59"/>
                    <a:pt x="25" y="75"/>
                    <a:pt x="39" y="81"/>
                  </a:cubicBezTo>
                  <a:cubicBezTo>
                    <a:pt x="58" y="90"/>
                    <a:pt x="73" y="82"/>
                    <a:pt x="78" y="62"/>
                  </a:cubicBezTo>
                  <a:cubicBezTo>
                    <a:pt x="80" y="53"/>
                    <a:pt x="76" y="49"/>
                    <a:pt x="65" y="49"/>
                  </a:cubicBezTo>
                  <a:close/>
                </a:path>
              </a:pathLst>
            </a:custGeom>
            <a:solidFill>
              <a:srgbClr val="0706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47">
              <a:extLst>
                <a:ext uri="{FF2B5EF4-FFF2-40B4-BE49-F238E27FC236}">
                  <a16:creationId xmlns:a16="http://schemas.microsoft.com/office/drawing/2014/main" id="{FFD20C44-E33D-406B-FCA7-9525340EBB1F}"/>
                </a:ext>
              </a:extLst>
            </p:cNvPr>
            <p:cNvSpPr/>
            <p:nvPr/>
          </p:nvSpPr>
          <p:spPr bwMode="auto">
            <a:xfrm>
              <a:off x="4111625" y="2789238"/>
              <a:ext cx="77787" cy="92075"/>
            </a:xfrm>
            <a:custGeom>
              <a:avLst/>
              <a:gdLst>
                <a:gd name="T0" fmla="*/ 5 w 32"/>
                <a:gd name="T1" fmla="*/ 1 h 39"/>
                <a:gd name="T2" fmla="*/ 11 w 32"/>
                <a:gd name="T3" fmla="*/ 3 h 39"/>
                <a:gd name="T4" fmla="*/ 25 w 32"/>
                <a:gd name="T5" fmla="*/ 16 h 39"/>
                <a:gd name="T6" fmla="*/ 26 w 32"/>
                <a:gd name="T7" fmla="*/ 33 h 39"/>
                <a:gd name="T8" fmla="*/ 11 w 32"/>
                <a:gd name="T9" fmla="*/ 30 h 39"/>
                <a:gd name="T10" fmla="*/ 0 w 32"/>
                <a:gd name="T11" fmla="*/ 8 h 39"/>
                <a:gd name="T12" fmla="*/ 5 w 32"/>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32" h="39">
                  <a:moveTo>
                    <a:pt x="5" y="1"/>
                  </a:moveTo>
                  <a:cubicBezTo>
                    <a:pt x="9" y="0"/>
                    <a:pt x="10" y="1"/>
                    <a:pt x="11" y="3"/>
                  </a:cubicBezTo>
                  <a:cubicBezTo>
                    <a:pt x="16" y="7"/>
                    <a:pt x="20" y="12"/>
                    <a:pt x="25" y="16"/>
                  </a:cubicBezTo>
                  <a:cubicBezTo>
                    <a:pt x="32" y="22"/>
                    <a:pt x="32" y="27"/>
                    <a:pt x="26" y="33"/>
                  </a:cubicBezTo>
                  <a:cubicBezTo>
                    <a:pt x="19" y="39"/>
                    <a:pt x="15" y="35"/>
                    <a:pt x="11" y="30"/>
                  </a:cubicBezTo>
                  <a:cubicBezTo>
                    <a:pt x="4" y="24"/>
                    <a:pt x="0" y="17"/>
                    <a:pt x="0" y="8"/>
                  </a:cubicBezTo>
                  <a:cubicBezTo>
                    <a:pt x="0" y="3"/>
                    <a:pt x="2" y="1"/>
                    <a:pt x="5" y="1"/>
                  </a:cubicBezTo>
                  <a:close/>
                </a:path>
              </a:pathLst>
            </a:custGeom>
            <a:solidFill>
              <a:srgbClr val="0E0D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48">
              <a:extLst>
                <a:ext uri="{FF2B5EF4-FFF2-40B4-BE49-F238E27FC236}">
                  <a16:creationId xmlns:a16="http://schemas.microsoft.com/office/drawing/2014/main" id="{E014D62C-C5FB-F1E2-2E6D-E29503235ACA}"/>
                </a:ext>
              </a:extLst>
            </p:cNvPr>
            <p:cNvSpPr/>
            <p:nvPr/>
          </p:nvSpPr>
          <p:spPr bwMode="auto">
            <a:xfrm>
              <a:off x="4097338" y="2938463"/>
              <a:ext cx="96837" cy="52387"/>
            </a:xfrm>
            <a:custGeom>
              <a:avLst/>
              <a:gdLst>
                <a:gd name="T0" fmla="*/ 17 w 40"/>
                <a:gd name="T1" fmla="*/ 1 h 22"/>
                <a:gd name="T2" fmla="*/ 31 w 40"/>
                <a:gd name="T3" fmla="*/ 3 h 22"/>
                <a:gd name="T4" fmla="*/ 39 w 40"/>
                <a:gd name="T5" fmla="*/ 10 h 22"/>
                <a:gd name="T6" fmla="*/ 29 w 40"/>
                <a:gd name="T7" fmla="*/ 21 h 22"/>
                <a:gd name="T8" fmla="*/ 5 w 40"/>
                <a:gd name="T9" fmla="*/ 11 h 22"/>
                <a:gd name="T10" fmla="*/ 2 w 40"/>
                <a:gd name="T11" fmla="*/ 3 h 22"/>
                <a:gd name="T12" fmla="*/ 10 w 40"/>
                <a:gd name="T13" fmla="*/ 1 h 22"/>
                <a:gd name="T14" fmla="*/ 17 w 40"/>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2">
                  <a:moveTo>
                    <a:pt x="17" y="1"/>
                  </a:moveTo>
                  <a:cubicBezTo>
                    <a:pt x="21" y="2"/>
                    <a:pt x="26" y="2"/>
                    <a:pt x="31" y="3"/>
                  </a:cubicBezTo>
                  <a:cubicBezTo>
                    <a:pt x="34" y="4"/>
                    <a:pt x="40" y="1"/>
                    <a:pt x="39" y="10"/>
                  </a:cubicBezTo>
                  <a:cubicBezTo>
                    <a:pt x="38" y="17"/>
                    <a:pt x="36" y="22"/>
                    <a:pt x="29" y="21"/>
                  </a:cubicBezTo>
                  <a:cubicBezTo>
                    <a:pt x="21" y="19"/>
                    <a:pt x="10" y="22"/>
                    <a:pt x="5" y="11"/>
                  </a:cubicBezTo>
                  <a:cubicBezTo>
                    <a:pt x="4" y="8"/>
                    <a:pt x="0" y="7"/>
                    <a:pt x="2" y="3"/>
                  </a:cubicBezTo>
                  <a:cubicBezTo>
                    <a:pt x="4" y="0"/>
                    <a:pt x="7" y="1"/>
                    <a:pt x="10" y="1"/>
                  </a:cubicBezTo>
                  <a:cubicBezTo>
                    <a:pt x="12" y="1"/>
                    <a:pt x="14" y="1"/>
                    <a:pt x="17" y="1"/>
                  </a:cubicBezTo>
                  <a:close/>
                </a:path>
              </a:pathLst>
            </a:custGeom>
            <a:solidFill>
              <a:srgbClr val="0E0E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49">
              <a:extLst>
                <a:ext uri="{FF2B5EF4-FFF2-40B4-BE49-F238E27FC236}">
                  <a16:creationId xmlns:a16="http://schemas.microsoft.com/office/drawing/2014/main" id="{42D3C79F-2458-8EBF-C277-4FC2B5D6C72C}"/>
                </a:ext>
              </a:extLst>
            </p:cNvPr>
            <p:cNvSpPr/>
            <p:nvPr/>
          </p:nvSpPr>
          <p:spPr bwMode="auto">
            <a:xfrm>
              <a:off x="4233863" y="2651125"/>
              <a:ext cx="47625" cy="92075"/>
            </a:xfrm>
            <a:custGeom>
              <a:avLst/>
              <a:gdLst>
                <a:gd name="T0" fmla="*/ 19 w 20"/>
                <a:gd name="T1" fmla="*/ 21 h 39"/>
                <a:gd name="T2" fmla="*/ 17 w 20"/>
                <a:gd name="T3" fmla="*/ 33 h 39"/>
                <a:gd name="T4" fmla="*/ 12 w 20"/>
                <a:gd name="T5" fmla="*/ 38 h 39"/>
                <a:gd name="T6" fmla="*/ 5 w 20"/>
                <a:gd name="T7" fmla="*/ 33 h 39"/>
                <a:gd name="T8" fmla="*/ 3 w 20"/>
                <a:gd name="T9" fmla="*/ 6 h 39"/>
                <a:gd name="T10" fmla="*/ 10 w 20"/>
                <a:gd name="T11" fmla="*/ 1 h 39"/>
                <a:gd name="T12" fmla="*/ 16 w 20"/>
                <a:gd name="T13" fmla="*/ 6 h 39"/>
                <a:gd name="T14" fmla="*/ 19 w 20"/>
                <a:gd name="T15" fmla="*/ 2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9">
                  <a:moveTo>
                    <a:pt x="19" y="21"/>
                  </a:moveTo>
                  <a:cubicBezTo>
                    <a:pt x="20" y="25"/>
                    <a:pt x="20" y="29"/>
                    <a:pt x="17" y="33"/>
                  </a:cubicBezTo>
                  <a:cubicBezTo>
                    <a:pt x="16" y="35"/>
                    <a:pt x="17" y="39"/>
                    <a:pt x="12" y="38"/>
                  </a:cubicBezTo>
                  <a:cubicBezTo>
                    <a:pt x="9" y="38"/>
                    <a:pt x="6" y="37"/>
                    <a:pt x="5" y="33"/>
                  </a:cubicBezTo>
                  <a:cubicBezTo>
                    <a:pt x="0" y="25"/>
                    <a:pt x="0" y="15"/>
                    <a:pt x="3" y="6"/>
                  </a:cubicBezTo>
                  <a:cubicBezTo>
                    <a:pt x="3" y="2"/>
                    <a:pt x="7" y="1"/>
                    <a:pt x="10" y="1"/>
                  </a:cubicBezTo>
                  <a:cubicBezTo>
                    <a:pt x="14" y="0"/>
                    <a:pt x="15" y="3"/>
                    <a:pt x="16" y="6"/>
                  </a:cubicBezTo>
                  <a:cubicBezTo>
                    <a:pt x="18" y="11"/>
                    <a:pt x="19" y="16"/>
                    <a:pt x="19" y="21"/>
                  </a:cubicBezTo>
                  <a:close/>
                </a:path>
              </a:pathLst>
            </a:custGeom>
            <a:solidFill>
              <a:srgbClr val="1010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50">
              <a:extLst>
                <a:ext uri="{FF2B5EF4-FFF2-40B4-BE49-F238E27FC236}">
                  <a16:creationId xmlns:a16="http://schemas.microsoft.com/office/drawing/2014/main" id="{260F92F5-6E1B-7627-3A6C-74696EA57601}"/>
                </a:ext>
              </a:extLst>
            </p:cNvPr>
            <p:cNvSpPr/>
            <p:nvPr/>
          </p:nvSpPr>
          <p:spPr bwMode="auto">
            <a:xfrm>
              <a:off x="4419600" y="2632076"/>
              <a:ext cx="57150" cy="90487"/>
            </a:xfrm>
            <a:custGeom>
              <a:avLst/>
              <a:gdLst>
                <a:gd name="T0" fmla="*/ 24 w 24"/>
                <a:gd name="T1" fmla="*/ 8 h 38"/>
                <a:gd name="T2" fmla="*/ 11 w 24"/>
                <a:gd name="T3" fmla="*/ 32 h 38"/>
                <a:gd name="T4" fmla="*/ 5 w 24"/>
                <a:gd name="T5" fmla="*/ 34 h 38"/>
                <a:gd name="T6" fmla="*/ 1 w 24"/>
                <a:gd name="T7" fmla="*/ 26 h 38"/>
                <a:gd name="T8" fmla="*/ 11 w 24"/>
                <a:gd name="T9" fmla="*/ 4 h 38"/>
                <a:gd name="T10" fmla="*/ 20 w 24"/>
                <a:gd name="T11" fmla="*/ 1 h 38"/>
                <a:gd name="T12" fmla="*/ 24 w 24"/>
                <a:gd name="T13" fmla="*/ 8 h 38"/>
              </a:gdLst>
              <a:ahLst/>
              <a:cxnLst>
                <a:cxn ang="0">
                  <a:pos x="T0" y="T1"/>
                </a:cxn>
                <a:cxn ang="0">
                  <a:pos x="T2" y="T3"/>
                </a:cxn>
                <a:cxn ang="0">
                  <a:pos x="T4" y="T5"/>
                </a:cxn>
                <a:cxn ang="0">
                  <a:pos x="T6" y="T7"/>
                </a:cxn>
                <a:cxn ang="0">
                  <a:pos x="T8" y="T9"/>
                </a:cxn>
                <a:cxn ang="0">
                  <a:pos x="T10" y="T11"/>
                </a:cxn>
                <a:cxn ang="0">
                  <a:pos x="T12" y="T13"/>
                </a:cxn>
              </a:cxnLst>
              <a:rect l="0" t="0" r="r" b="b"/>
              <a:pathLst>
                <a:path w="24" h="38">
                  <a:moveTo>
                    <a:pt x="24" y="8"/>
                  </a:moveTo>
                  <a:cubicBezTo>
                    <a:pt x="19" y="15"/>
                    <a:pt x="20" y="26"/>
                    <a:pt x="11" y="32"/>
                  </a:cubicBezTo>
                  <a:cubicBezTo>
                    <a:pt x="9" y="33"/>
                    <a:pt x="8" y="38"/>
                    <a:pt x="5" y="34"/>
                  </a:cubicBezTo>
                  <a:cubicBezTo>
                    <a:pt x="3" y="32"/>
                    <a:pt x="0" y="30"/>
                    <a:pt x="1" y="26"/>
                  </a:cubicBezTo>
                  <a:cubicBezTo>
                    <a:pt x="4" y="19"/>
                    <a:pt x="7" y="11"/>
                    <a:pt x="11" y="4"/>
                  </a:cubicBezTo>
                  <a:cubicBezTo>
                    <a:pt x="13" y="1"/>
                    <a:pt x="17" y="0"/>
                    <a:pt x="20" y="1"/>
                  </a:cubicBezTo>
                  <a:cubicBezTo>
                    <a:pt x="23" y="1"/>
                    <a:pt x="24" y="4"/>
                    <a:pt x="24" y="8"/>
                  </a:cubicBezTo>
                  <a:close/>
                </a:path>
              </a:pathLst>
            </a:custGeom>
            <a:solidFill>
              <a:srgbClr val="1210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51">
              <a:extLst>
                <a:ext uri="{FF2B5EF4-FFF2-40B4-BE49-F238E27FC236}">
                  <a16:creationId xmlns:a16="http://schemas.microsoft.com/office/drawing/2014/main" id="{90201114-4960-2495-A832-C082C2EC3F20}"/>
                </a:ext>
              </a:extLst>
            </p:cNvPr>
            <p:cNvSpPr/>
            <p:nvPr/>
          </p:nvSpPr>
          <p:spPr bwMode="auto">
            <a:xfrm>
              <a:off x="4164013" y="3022600"/>
              <a:ext cx="88900" cy="57150"/>
            </a:xfrm>
            <a:custGeom>
              <a:avLst/>
              <a:gdLst>
                <a:gd name="T0" fmla="*/ 0 w 37"/>
                <a:gd name="T1" fmla="*/ 20 h 24"/>
                <a:gd name="T2" fmla="*/ 27 w 37"/>
                <a:gd name="T3" fmla="*/ 2 h 24"/>
                <a:gd name="T4" fmla="*/ 35 w 37"/>
                <a:gd name="T5" fmla="*/ 10 h 24"/>
                <a:gd name="T6" fmla="*/ 15 w 37"/>
                <a:gd name="T7" fmla="*/ 21 h 24"/>
                <a:gd name="T8" fmla="*/ 0 w 37"/>
                <a:gd name="T9" fmla="*/ 20 h 24"/>
              </a:gdLst>
              <a:ahLst/>
              <a:cxnLst>
                <a:cxn ang="0">
                  <a:pos x="T0" y="T1"/>
                </a:cxn>
                <a:cxn ang="0">
                  <a:pos x="T2" y="T3"/>
                </a:cxn>
                <a:cxn ang="0">
                  <a:pos x="T4" y="T5"/>
                </a:cxn>
                <a:cxn ang="0">
                  <a:pos x="T6" y="T7"/>
                </a:cxn>
                <a:cxn ang="0">
                  <a:pos x="T8" y="T9"/>
                </a:cxn>
              </a:cxnLst>
              <a:rect l="0" t="0" r="r" b="b"/>
              <a:pathLst>
                <a:path w="37" h="24">
                  <a:moveTo>
                    <a:pt x="0" y="20"/>
                  </a:moveTo>
                  <a:cubicBezTo>
                    <a:pt x="9" y="14"/>
                    <a:pt x="17" y="5"/>
                    <a:pt x="27" y="2"/>
                  </a:cubicBezTo>
                  <a:cubicBezTo>
                    <a:pt x="33" y="0"/>
                    <a:pt x="37" y="4"/>
                    <a:pt x="35" y="10"/>
                  </a:cubicBezTo>
                  <a:cubicBezTo>
                    <a:pt x="33" y="19"/>
                    <a:pt x="25" y="24"/>
                    <a:pt x="15" y="21"/>
                  </a:cubicBezTo>
                  <a:cubicBezTo>
                    <a:pt x="10" y="19"/>
                    <a:pt x="6" y="22"/>
                    <a:pt x="0" y="20"/>
                  </a:cubicBezTo>
                  <a:close/>
                </a:path>
              </a:pathLst>
            </a:custGeom>
            <a:solidFill>
              <a:srgbClr val="1513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52">
              <a:extLst>
                <a:ext uri="{FF2B5EF4-FFF2-40B4-BE49-F238E27FC236}">
                  <a16:creationId xmlns:a16="http://schemas.microsoft.com/office/drawing/2014/main" id="{91A88D13-58DE-C119-0711-EFE64CA536A8}"/>
                </a:ext>
              </a:extLst>
            </p:cNvPr>
            <p:cNvSpPr/>
            <p:nvPr/>
          </p:nvSpPr>
          <p:spPr bwMode="auto">
            <a:xfrm>
              <a:off x="4262438" y="3175000"/>
              <a:ext cx="50800" cy="49212"/>
            </a:xfrm>
            <a:custGeom>
              <a:avLst/>
              <a:gdLst>
                <a:gd name="T0" fmla="*/ 9 w 21"/>
                <a:gd name="T1" fmla="*/ 0 h 21"/>
                <a:gd name="T2" fmla="*/ 19 w 21"/>
                <a:gd name="T3" fmla="*/ 8 h 21"/>
                <a:gd name="T4" fmla="*/ 12 w 21"/>
                <a:gd name="T5" fmla="*/ 20 h 21"/>
                <a:gd name="T6" fmla="*/ 1 w 21"/>
                <a:gd name="T7" fmla="*/ 7 h 21"/>
                <a:gd name="T8" fmla="*/ 9 w 21"/>
                <a:gd name="T9" fmla="*/ 0 h 21"/>
              </a:gdLst>
              <a:ahLst/>
              <a:cxnLst>
                <a:cxn ang="0">
                  <a:pos x="T0" y="T1"/>
                </a:cxn>
                <a:cxn ang="0">
                  <a:pos x="T2" y="T3"/>
                </a:cxn>
                <a:cxn ang="0">
                  <a:pos x="T4" y="T5"/>
                </a:cxn>
                <a:cxn ang="0">
                  <a:pos x="T6" y="T7"/>
                </a:cxn>
                <a:cxn ang="0">
                  <a:pos x="T8" y="T9"/>
                </a:cxn>
              </a:cxnLst>
              <a:rect l="0" t="0" r="r" b="b"/>
              <a:pathLst>
                <a:path w="21" h="21">
                  <a:moveTo>
                    <a:pt x="9" y="0"/>
                  </a:moveTo>
                  <a:cubicBezTo>
                    <a:pt x="15" y="0"/>
                    <a:pt x="20" y="1"/>
                    <a:pt x="19" y="8"/>
                  </a:cubicBezTo>
                  <a:cubicBezTo>
                    <a:pt x="19" y="12"/>
                    <a:pt x="21" y="20"/>
                    <a:pt x="12" y="20"/>
                  </a:cubicBezTo>
                  <a:cubicBezTo>
                    <a:pt x="3" y="21"/>
                    <a:pt x="2" y="13"/>
                    <a:pt x="1" y="7"/>
                  </a:cubicBezTo>
                  <a:cubicBezTo>
                    <a:pt x="0" y="2"/>
                    <a:pt x="4" y="0"/>
                    <a:pt x="9" y="0"/>
                  </a:cubicBezTo>
                  <a:close/>
                </a:path>
              </a:pathLst>
            </a:custGeom>
            <a:solidFill>
              <a:srgbClr val="1312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24" name="Freeform 53">
              <a:extLst>
                <a:ext uri="{FF2B5EF4-FFF2-40B4-BE49-F238E27FC236}">
                  <a16:creationId xmlns:a16="http://schemas.microsoft.com/office/drawing/2014/main" id="{FD16287B-CB57-4B27-0150-C251E27EF65E}"/>
                </a:ext>
              </a:extLst>
            </p:cNvPr>
            <p:cNvSpPr/>
            <p:nvPr/>
          </p:nvSpPr>
          <p:spPr bwMode="auto">
            <a:xfrm>
              <a:off x="4576763" y="2933700"/>
              <a:ext cx="71437" cy="47625"/>
            </a:xfrm>
            <a:custGeom>
              <a:avLst/>
              <a:gdLst>
                <a:gd name="T0" fmla="*/ 30 w 30"/>
                <a:gd name="T1" fmla="*/ 13 h 20"/>
                <a:gd name="T2" fmla="*/ 19 w 30"/>
                <a:gd name="T3" fmla="*/ 20 h 20"/>
                <a:gd name="T4" fmla="*/ 6 w 30"/>
                <a:gd name="T5" fmla="*/ 14 h 20"/>
                <a:gd name="T6" fmla="*/ 8 w 30"/>
                <a:gd name="T7" fmla="*/ 6 h 20"/>
                <a:gd name="T8" fmla="*/ 21 w 30"/>
                <a:gd name="T9" fmla="*/ 5 h 20"/>
                <a:gd name="T10" fmla="*/ 30 w 30"/>
                <a:gd name="T11" fmla="*/ 13 h 20"/>
              </a:gdLst>
              <a:ahLst/>
              <a:cxnLst>
                <a:cxn ang="0">
                  <a:pos x="T0" y="T1"/>
                </a:cxn>
                <a:cxn ang="0">
                  <a:pos x="T2" y="T3"/>
                </a:cxn>
                <a:cxn ang="0">
                  <a:pos x="T4" y="T5"/>
                </a:cxn>
                <a:cxn ang="0">
                  <a:pos x="T6" y="T7"/>
                </a:cxn>
                <a:cxn ang="0">
                  <a:pos x="T8" y="T9"/>
                </a:cxn>
                <a:cxn ang="0">
                  <a:pos x="T10" y="T11"/>
                </a:cxn>
              </a:cxnLst>
              <a:rect l="0" t="0" r="r" b="b"/>
              <a:pathLst>
                <a:path w="30" h="20">
                  <a:moveTo>
                    <a:pt x="30" y="13"/>
                  </a:moveTo>
                  <a:cubicBezTo>
                    <a:pt x="28" y="18"/>
                    <a:pt x="22" y="19"/>
                    <a:pt x="19" y="20"/>
                  </a:cubicBezTo>
                  <a:cubicBezTo>
                    <a:pt x="15" y="20"/>
                    <a:pt x="10" y="17"/>
                    <a:pt x="6" y="14"/>
                  </a:cubicBezTo>
                  <a:cubicBezTo>
                    <a:pt x="0" y="10"/>
                    <a:pt x="6" y="8"/>
                    <a:pt x="8" y="6"/>
                  </a:cubicBezTo>
                  <a:cubicBezTo>
                    <a:pt x="12" y="0"/>
                    <a:pt x="17" y="4"/>
                    <a:pt x="21" y="5"/>
                  </a:cubicBezTo>
                  <a:cubicBezTo>
                    <a:pt x="25" y="6"/>
                    <a:pt x="28" y="9"/>
                    <a:pt x="30" y="13"/>
                  </a:cubicBezTo>
                  <a:close/>
                </a:path>
              </a:pathLst>
            </a:custGeom>
            <a:solidFill>
              <a:srgbClr val="1C1A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2638" name="Grupo 2637">
            <a:extLst>
              <a:ext uri="{FF2B5EF4-FFF2-40B4-BE49-F238E27FC236}">
                <a16:creationId xmlns:a16="http://schemas.microsoft.com/office/drawing/2014/main" id="{6423B0F7-8471-8188-78CA-D5F5BDEEA609}"/>
              </a:ext>
            </a:extLst>
          </p:cNvPr>
          <p:cNvGrpSpPr/>
          <p:nvPr/>
        </p:nvGrpSpPr>
        <p:grpSpPr>
          <a:xfrm>
            <a:off x="561976" y="3641726"/>
            <a:ext cx="1163637" cy="1227138"/>
            <a:chOff x="561976" y="3641726"/>
            <a:chExt cx="1163637" cy="1227138"/>
          </a:xfrm>
        </p:grpSpPr>
        <p:sp>
          <p:nvSpPr>
            <p:cNvPr id="2628" name="Freeform 57">
              <a:extLst>
                <a:ext uri="{FF2B5EF4-FFF2-40B4-BE49-F238E27FC236}">
                  <a16:creationId xmlns:a16="http://schemas.microsoft.com/office/drawing/2014/main" id="{A699599A-51C7-F884-48B0-08CC89B0D98E}"/>
                </a:ext>
              </a:extLst>
            </p:cNvPr>
            <p:cNvSpPr/>
            <p:nvPr/>
          </p:nvSpPr>
          <p:spPr bwMode="auto">
            <a:xfrm>
              <a:off x="1503363" y="3897313"/>
              <a:ext cx="222250" cy="88900"/>
            </a:xfrm>
            <a:custGeom>
              <a:avLst/>
              <a:gdLst>
                <a:gd name="T0" fmla="*/ 40 w 45"/>
                <a:gd name="T1" fmla="*/ 12 h 18"/>
                <a:gd name="T2" fmla="*/ 6 w 45"/>
                <a:gd name="T3" fmla="*/ 16 h 18"/>
                <a:gd name="T4" fmla="*/ 0 w 45"/>
                <a:gd name="T5" fmla="*/ 11 h 18"/>
                <a:gd name="T6" fmla="*/ 6 w 45"/>
                <a:gd name="T7" fmla="*/ 4 h 18"/>
                <a:gd name="T8" fmla="*/ 29 w 45"/>
                <a:gd name="T9" fmla="*/ 1 h 18"/>
                <a:gd name="T10" fmla="*/ 41 w 45"/>
                <a:gd name="T11" fmla="*/ 7 h 18"/>
                <a:gd name="T12" fmla="*/ 40 w 45"/>
                <a:gd name="T13" fmla="*/ 12 h 18"/>
              </a:gdLst>
              <a:ahLst/>
              <a:cxnLst>
                <a:cxn ang="0">
                  <a:pos x="T0" y="T1"/>
                </a:cxn>
                <a:cxn ang="0">
                  <a:pos x="T2" y="T3"/>
                </a:cxn>
                <a:cxn ang="0">
                  <a:pos x="T4" y="T5"/>
                </a:cxn>
                <a:cxn ang="0">
                  <a:pos x="T6" y="T7"/>
                </a:cxn>
                <a:cxn ang="0">
                  <a:pos x="T8" y="T9"/>
                </a:cxn>
                <a:cxn ang="0">
                  <a:pos x="T10" y="T11"/>
                </a:cxn>
                <a:cxn ang="0">
                  <a:pos x="T12" y="T13"/>
                </a:cxn>
              </a:cxnLst>
              <a:rect l="0" t="0" r="r" b="b"/>
              <a:pathLst>
                <a:path w="45" h="18">
                  <a:moveTo>
                    <a:pt x="40" y="12"/>
                  </a:moveTo>
                  <a:cubicBezTo>
                    <a:pt x="29" y="18"/>
                    <a:pt x="17" y="15"/>
                    <a:pt x="6" y="16"/>
                  </a:cubicBezTo>
                  <a:cubicBezTo>
                    <a:pt x="3" y="16"/>
                    <a:pt x="1" y="14"/>
                    <a:pt x="0" y="11"/>
                  </a:cubicBezTo>
                  <a:cubicBezTo>
                    <a:pt x="0" y="7"/>
                    <a:pt x="3" y="5"/>
                    <a:pt x="6" y="4"/>
                  </a:cubicBezTo>
                  <a:cubicBezTo>
                    <a:pt x="13" y="0"/>
                    <a:pt x="22" y="3"/>
                    <a:pt x="29" y="1"/>
                  </a:cubicBezTo>
                  <a:cubicBezTo>
                    <a:pt x="35" y="0"/>
                    <a:pt x="38" y="4"/>
                    <a:pt x="41" y="7"/>
                  </a:cubicBezTo>
                  <a:cubicBezTo>
                    <a:pt x="45" y="10"/>
                    <a:pt x="41" y="10"/>
                    <a:pt x="40" y="12"/>
                  </a:cubicBezTo>
                  <a:close/>
                </a:path>
              </a:pathLst>
            </a:custGeom>
            <a:solidFill>
              <a:srgbClr val="1616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29" name="Freeform 58">
              <a:extLst>
                <a:ext uri="{FF2B5EF4-FFF2-40B4-BE49-F238E27FC236}">
                  <a16:creationId xmlns:a16="http://schemas.microsoft.com/office/drawing/2014/main" id="{BA53CA9D-A8CB-8871-D826-FD989083B54E}"/>
                </a:ext>
              </a:extLst>
            </p:cNvPr>
            <p:cNvSpPr/>
            <p:nvPr/>
          </p:nvSpPr>
          <p:spPr bwMode="auto">
            <a:xfrm>
              <a:off x="1355725" y="4603751"/>
              <a:ext cx="163512" cy="107950"/>
            </a:xfrm>
            <a:custGeom>
              <a:avLst/>
              <a:gdLst>
                <a:gd name="T0" fmla="*/ 20 w 33"/>
                <a:gd name="T1" fmla="*/ 22 h 22"/>
                <a:gd name="T2" fmla="*/ 8 w 33"/>
                <a:gd name="T3" fmla="*/ 15 h 22"/>
                <a:gd name="T4" fmla="*/ 4 w 33"/>
                <a:gd name="T5" fmla="*/ 5 h 22"/>
                <a:gd name="T6" fmla="*/ 18 w 33"/>
                <a:gd name="T7" fmla="*/ 4 h 22"/>
                <a:gd name="T8" fmla="*/ 27 w 33"/>
                <a:gd name="T9" fmla="*/ 14 h 22"/>
                <a:gd name="T10" fmla="*/ 27 w 33"/>
                <a:gd name="T11" fmla="*/ 22 h 22"/>
                <a:gd name="T12" fmla="*/ 26 w 33"/>
                <a:gd name="T13" fmla="*/ 22 h 22"/>
                <a:gd name="T14" fmla="*/ 20 w 3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2">
                  <a:moveTo>
                    <a:pt x="20" y="22"/>
                  </a:moveTo>
                  <a:cubicBezTo>
                    <a:pt x="14" y="21"/>
                    <a:pt x="10" y="19"/>
                    <a:pt x="8" y="15"/>
                  </a:cubicBezTo>
                  <a:cubicBezTo>
                    <a:pt x="6" y="12"/>
                    <a:pt x="0" y="9"/>
                    <a:pt x="4" y="5"/>
                  </a:cubicBezTo>
                  <a:cubicBezTo>
                    <a:pt x="8" y="2"/>
                    <a:pt x="13" y="0"/>
                    <a:pt x="18" y="4"/>
                  </a:cubicBezTo>
                  <a:cubicBezTo>
                    <a:pt x="22" y="7"/>
                    <a:pt x="24" y="10"/>
                    <a:pt x="27" y="14"/>
                  </a:cubicBezTo>
                  <a:cubicBezTo>
                    <a:pt x="28" y="16"/>
                    <a:pt x="33" y="20"/>
                    <a:pt x="27" y="22"/>
                  </a:cubicBezTo>
                  <a:cubicBezTo>
                    <a:pt x="26" y="22"/>
                    <a:pt x="26" y="22"/>
                    <a:pt x="26" y="22"/>
                  </a:cubicBezTo>
                  <a:cubicBezTo>
                    <a:pt x="24" y="22"/>
                    <a:pt x="22" y="22"/>
                    <a:pt x="20" y="22"/>
                  </a:cubicBezTo>
                  <a:close/>
                </a:path>
              </a:pathLst>
            </a:custGeom>
            <a:solidFill>
              <a:srgbClr val="141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30" name="Freeform 59">
              <a:extLst>
                <a:ext uri="{FF2B5EF4-FFF2-40B4-BE49-F238E27FC236}">
                  <a16:creationId xmlns:a16="http://schemas.microsoft.com/office/drawing/2014/main" id="{9DC2002B-B3A3-70D8-44A1-9A4771CF6565}"/>
                </a:ext>
              </a:extLst>
            </p:cNvPr>
            <p:cNvSpPr/>
            <p:nvPr/>
          </p:nvSpPr>
          <p:spPr bwMode="auto">
            <a:xfrm>
              <a:off x="873125" y="3948113"/>
              <a:ext cx="655637" cy="688975"/>
            </a:xfrm>
            <a:custGeom>
              <a:avLst/>
              <a:gdLst>
                <a:gd name="T0" fmla="*/ 65 w 133"/>
                <a:gd name="T1" fmla="*/ 49 h 140"/>
                <a:gd name="T2" fmla="*/ 65 w 133"/>
                <a:gd name="T3" fmla="*/ 64 h 140"/>
                <a:gd name="T4" fmla="*/ 48 w 133"/>
                <a:gd name="T5" fmla="*/ 58 h 140"/>
                <a:gd name="T6" fmla="*/ 62 w 133"/>
                <a:gd name="T7" fmla="*/ 32 h 140"/>
                <a:gd name="T8" fmla="*/ 91 w 133"/>
                <a:gd name="T9" fmla="*/ 42 h 140"/>
                <a:gd name="T10" fmla="*/ 92 w 133"/>
                <a:gd name="T11" fmla="*/ 69 h 140"/>
                <a:gd name="T12" fmla="*/ 76 w 133"/>
                <a:gd name="T13" fmla="*/ 94 h 140"/>
                <a:gd name="T14" fmla="*/ 67 w 133"/>
                <a:gd name="T15" fmla="*/ 99 h 140"/>
                <a:gd name="T16" fmla="*/ 10 w 133"/>
                <a:gd name="T17" fmla="*/ 72 h 140"/>
                <a:gd name="T18" fmla="*/ 33 w 133"/>
                <a:gd name="T19" fmla="*/ 11 h 140"/>
                <a:gd name="T20" fmla="*/ 73 w 133"/>
                <a:gd name="T21" fmla="*/ 1 h 140"/>
                <a:gd name="T22" fmla="*/ 109 w 133"/>
                <a:gd name="T23" fmla="*/ 18 h 140"/>
                <a:gd name="T24" fmla="*/ 113 w 133"/>
                <a:gd name="T25" fmla="*/ 103 h 140"/>
                <a:gd name="T26" fmla="*/ 94 w 133"/>
                <a:gd name="T27" fmla="*/ 126 h 140"/>
                <a:gd name="T28" fmla="*/ 47 w 133"/>
                <a:gd name="T29" fmla="*/ 139 h 140"/>
                <a:gd name="T30" fmla="*/ 40 w 133"/>
                <a:gd name="T31" fmla="*/ 131 h 140"/>
                <a:gd name="T32" fmla="*/ 48 w 133"/>
                <a:gd name="T33" fmla="*/ 127 h 140"/>
                <a:gd name="T34" fmla="*/ 78 w 133"/>
                <a:gd name="T35" fmla="*/ 121 h 140"/>
                <a:gd name="T36" fmla="*/ 114 w 133"/>
                <a:gd name="T37" fmla="*/ 62 h 140"/>
                <a:gd name="T38" fmla="*/ 55 w 133"/>
                <a:gd name="T39" fmla="*/ 18 h 140"/>
                <a:gd name="T40" fmla="*/ 24 w 133"/>
                <a:gd name="T41" fmla="*/ 44 h 140"/>
                <a:gd name="T42" fmla="*/ 39 w 133"/>
                <a:gd name="T43" fmla="*/ 81 h 140"/>
                <a:gd name="T44" fmla="*/ 78 w 133"/>
                <a:gd name="T45" fmla="*/ 62 h 140"/>
                <a:gd name="T46" fmla="*/ 65 w 133"/>
                <a:gd name="T47" fmla="*/ 4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3" h="140">
                  <a:moveTo>
                    <a:pt x="65" y="49"/>
                  </a:moveTo>
                  <a:cubicBezTo>
                    <a:pt x="70" y="54"/>
                    <a:pt x="70" y="61"/>
                    <a:pt x="65" y="64"/>
                  </a:cubicBezTo>
                  <a:cubicBezTo>
                    <a:pt x="59" y="67"/>
                    <a:pt x="52" y="65"/>
                    <a:pt x="48" y="58"/>
                  </a:cubicBezTo>
                  <a:cubicBezTo>
                    <a:pt x="39" y="44"/>
                    <a:pt x="43" y="36"/>
                    <a:pt x="62" y="32"/>
                  </a:cubicBezTo>
                  <a:cubicBezTo>
                    <a:pt x="74" y="30"/>
                    <a:pt x="84" y="34"/>
                    <a:pt x="91" y="42"/>
                  </a:cubicBezTo>
                  <a:cubicBezTo>
                    <a:pt x="97" y="50"/>
                    <a:pt x="97" y="60"/>
                    <a:pt x="92" y="69"/>
                  </a:cubicBezTo>
                  <a:cubicBezTo>
                    <a:pt x="88" y="78"/>
                    <a:pt x="82" y="86"/>
                    <a:pt x="76" y="94"/>
                  </a:cubicBezTo>
                  <a:cubicBezTo>
                    <a:pt x="74" y="98"/>
                    <a:pt x="71" y="99"/>
                    <a:pt x="67" y="99"/>
                  </a:cubicBezTo>
                  <a:cubicBezTo>
                    <a:pt x="49" y="104"/>
                    <a:pt x="18" y="89"/>
                    <a:pt x="10" y="72"/>
                  </a:cubicBezTo>
                  <a:cubicBezTo>
                    <a:pt x="0" y="49"/>
                    <a:pt x="11" y="22"/>
                    <a:pt x="33" y="11"/>
                  </a:cubicBezTo>
                  <a:cubicBezTo>
                    <a:pt x="46" y="5"/>
                    <a:pt x="59" y="1"/>
                    <a:pt x="73" y="1"/>
                  </a:cubicBezTo>
                  <a:cubicBezTo>
                    <a:pt x="88" y="0"/>
                    <a:pt x="100" y="7"/>
                    <a:pt x="109" y="18"/>
                  </a:cubicBezTo>
                  <a:cubicBezTo>
                    <a:pt x="133" y="45"/>
                    <a:pt x="132" y="71"/>
                    <a:pt x="113" y="103"/>
                  </a:cubicBezTo>
                  <a:cubicBezTo>
                    <a:pt x="108" y="112"/>
                    <a:pt x="101" y="119"/>
                    <a:pt x="94" y="126"/>
                  </a:cubicBezTo>
                  <a:cubicBezTo>
                    <a:pt x="80" y="139"/>
                    <a:pt x="64" y="140"/>
                    <a:pt x="47" y="139"/>
                  </a:cubicBezTo>
                  <a:cubicBezTo>
                    <a:pt x="42" y="139"/>
                    <a:pt x="39" y="135"/>
                    <a:pt x="40" y="131"/>
                  </a:cubicBezTo>
                  <a:cubicBezTo>
                    <a:pt x="41" y="126"/>
                    <a:pt x="45" y="126"/>
                    <a:pt x="48" y="127"/>
                  </a:cubicBezTo>
                  <a:cubicBezTo>
                    <a:pt x="59" y="130"/>
                    <a:pt x="69" y="127"/>
                    <a:pt x="78" y="121"/>
                  </a:cubicBezTo>
                  <a:cubicBezTo>
                    <a:pt x="98" y="106"/>
                    <a:pt x="112" y="87"/>
                    <a:pt x="114" y="62"/>
                  </a:cubicBezTo>
                  <a:cubicBezTo>
                    <a:pt x="116" y="29"/>
                    <a:pt x="86" y="7"/>
                    <a:pt x="55" y="18"/>
                  </a:cubicBezTo>
                  <a:cubicBezTo>
                    <a:pt x="41" y="22"/>
                    <a:pt x="28" y="26"/>
                    <a:pt x="24" y="44"/>
                  </a:cubicBezTo>
                  <a:cubicBezTo>
                    <a:pt x="20" y="59"/>
                    <a:pt x="25" y="75"/>
                    <a:pt x="39" y="81"/>
                  </a:cubicBezTo>
                  <a:cubicBezTo>
                    <a:pt x="58" y="90"/>
                    <a:pt x="73" y="82"/>
                    <a:pt x="78" y="62"/>
                  </a:cubicBezTo>
                  <a:cubicBezTo>
                    <a:pt x="80" y="53"/>
                    <a:pt x="76" y="49"/>
                    <a:pt x="65" y="49"/>
                  </a:cubicBezTo>
                  <a:close/>
                </a:path>
              </a:pathLst>
            </a:custGeom>
            <a:solidFill>
              <a:srgbClr val="0706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31" name="Freeform 60">
              <a:extLst>
                <a:ext uri="{FF2B5EF4-FFF2-40B4-BE49-F238E27FC236}">
                  <a16:creationId xmlns:a16="http://schemas.microsoft.com/office/drawing/2014/main" id="{BFADB4AB-D4ED-6CB9-05D8-6CF309A99E73}"/>
                </a:ext>
              </a:extLst>
            </p:cNvPr>
            <p:cNvSpPr/>
            <p:nvPr/>
          </p:nvSpPr>
          <p:spPr bwMode="auto">
            <a:xfrm>
              <a:off x="590550" y="3967163"/>
              <a:ext cx="158750" cy="192088"/>
            </a:xfrm>
            <a:custGeom>
              <a:avLst/>
              <a:gdLst>
                <a:gd name="T0" fmla="*/ 5 w 32"/>
                <a:gd name="T1" fmla="*/ 1 h 39"/>
                <a:gd name="T2" fmla="*/ 11 w 32"/>
                <a:gd name="T3" fmla="*/ 3 h 39"/>
                <a:gd name="T4" fmla="*/ 25 w 32"/>
                <a:gd name="T5" fmla="*/ 16 h 39"/>
                <a:gd name="T6" fmla="*/ 26 w 32"/>
                <a:gd name="T7" fmla="*/ 33 h 39"/>
                <a:gd name="T8" fmla="*/ 11 w 32"/>
                <a:gd name="T9" fmla="*/ 30 h 39"/>
                <a:gd name="T10" fmla="*/ 0 w 32"/>
                <a:gd name="T11" fmla="*/ 8 h 39"/>
                <a:gd name="T12" fmla="*/ 5 w 32"/>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32" h="39">
                  <a:moveTo>
                    <a:pt x="5" y="1"/>
                  </a:moveTo>
                  <a:cubicBezTo>
                    <a:pt x="9" y="0"/>
                    <a:pt x="10" y="1"/>
                    <a:pt x="11" y="3"/>
                  </a:cubicBezTo>
                  <a:cubicBezTo>
                    <a:pt x="16" y="7"/>
                    <a:pt x="20" y="12"/>
                    <a:pt x="25" y="16"/>
                  </a:cubicBezTo>
                  <a:cubicBezTo>
                    <a:pt x="32" y="22"/>
                    <a:pt x="32" y="27"/>
                    <a:pt x="26" y="33"/>
                  </a:cubicBezTo>
                  <a:cubicBezTo>
                    <a:pt x="19" y="39"/>
                    <a:pt x="15" y="35"/>
                    <a:pt x="11" y="30"/>
                  </a:cubicBezTo>
                  <a:cubicBezTo>
                    <a:pt x="4" y="24"/>
                    <a:pt x="0" y="17"/>
                    <a:pt x="0" y="8"/>
                  </a:cubicBezTo>
                  <a:cubicBezTo>
                    <a:pt x="0" y="3"/>
                    <a:pt x="2" y="1"/>
                    <a:pt x="5" y="1"/>
                  </a:cubicBezTo>
                  <a:close/>
                </a:path>
              </a:pathLst>
            </a:custGeom>
            <a:solidFill>
              <a:srgbClr val="0E0D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32" name="Freeform 61">
              <a:extLst>
                <a:ext uri="{FF2B5EF4-FFF2-40B4-BE49-F238E27FC236}">
                  <a16:creationId xmlns:a16="http://schemas.microsoft.com/office/drawing/2014/main" id="{652828E3-13AB-BCDA-CF16-9B3097095D84}"/>
                </a:ext>
              </a:extLst>
            </p:cNvPr>
            <p:cNvSpPr/>
            <p:nvPr/>
          </p:nvSpPr>
          <p:spPr bwMode="auto">
            <a:xfrm>
              <a:off x="561976" y="4278313"/>
              <a:ext cx="196850" cy="107950"/>
            </a:xfrm>
            <a:custGeom>
              <a:avLst/>
              <a:gdLst>
                <a:gd name="T0" fmla="*/ 17 w 40"/>
                <a:gd name="T1" fmla="*/ 1 h 22"/>
                <a:gd name="T2" fmla="*/ 31 w 40"/>
                <a:gd name="T3" fmla="*/ 3 h 22"/>
                <a:gd name="T4" fmla="*/ 39 w 40"/>
                <a:gd name="T5" fmla="*/ 10 h 22"/>
                <a:gd name="T6" fmla="*/ 29 w 40"/>
                <a:gd name="T7" fmla="*/ 21 h 22"/>
                <a:gd name="T8" fmla="*/ 5 w 40"/>
                <a:gd name="T9" fmla="*/ 11 h 22"/>
                <a:gd name="T10" fmla="*/ 2 w 40"/>
                <a:gd name="T11" fmla="*/ 3 h 22"/>
                <a:gd name="T12" fmla="*/ 10 w 40"/>
                <a:gd name="T13" fmla="*/ 1 h 22"/>
                <a:gd name="T14" fmla="*/ 17 w 40"/>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2">
                  <a:moveTo>
                    <a:pt x="17" y="1"/>
                  </a:moveTo>
                  <a:cubicBezTo>
                    <a:pt x="21" y="2"/>
                    <a:pt x="26" y="2"/>
                    <a:pt x="31" y="3"/>
                  </a:cubicBezTo>
                  <a:cubicBezTo>
                    <a:pt x="34" y="4"/>
                    <a:pt x="40" y="1"/>
                    <a:pt x="39" y="10"/>
                  </a:cubicBezTo>
                  <a:cubicBezTo>
                    <a:pt x="38" y="17"/>
                    <a:pt x="36" y="22"/>
                    <a:pt x="29" y="21"/>
                  </a:cubicBezTo>
                  <a:cubicBezTo>
                    <a:pt x="21" y="19"/>
                    <a:pt x="10" y="22"/>
                    <a:pt x="5" y="11"/>
                  </a:cubicBezTo>
                  <a:cubicBezTo>
                    <a:pt x="4" y="8"/>
                    <a:pt x="0" y="7"/>
                    <a:pt x="2" y="3"/>
                  </a:cubicBezTo>
                  <a:cubicBezTo>
                    <a:pt x="4" y="0"/>
                    <a:pt x="7" y="1"/>
                    <a:pt x="10" y="1"/>
                  </a:cubicBezTo>
                  <a:cubicBezTo>
                    <a:pt x="12" y="1"/>
                    <a:pt x="14" y="1"/>
                    <a:pt x="17" y="1"/>
                  </a:cubicBezTo>
                  <a:close/>
                </a:path>
              </a:pathLst>
            </a:custGeom>
            <a:solidFill>
              <a:srgbClr val="0E0E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33" name="Freeform 62">
              <a:extLst>
                <a:ext uri="{FF2B5EF4-FFF2-40B4-BE49-F238E27FC236}">
                  <a16:creationId xmlns:a16="http://schemas.microsoft.com/office/drawing/2014/main" id="{7ED7BD1F-6B0A-099C-D2FA-825706D89338}"/>
                </a:ext>
              </a:extLst>
            </p:cNvPr>
            <p:cNvSpPr/>
            <p:nvPr/>
          </p:nvSpPr>
          <p:spPr bwMode="auto">
            <a:xfrm>
              <a:off x="842963" y="3681413"/>
              <a:ext cx="98425" cy="192088"/>
            </a:xfrm>
            <a:custGeom>
              <a:avLst/>
              <a:gdLst>
                <a:gd name="T0" fmla="*/ 19 w 20"/>
                <a:gd name="T1" fmla="*/ 21 h 39"/>
                <a:gd name="T2" fmla="*/ 17 w 20"/>
                <a:gd name="T3" fmla="*/ 33 h 39"/>
                <a:gd name="T4" fmla="*/ 12 w 20"/>
                <a:gd name="T5" fmla="*/ 38 h 39"/>
                <a:gd name="T6" fmla="*/ 5 w 20"/>
                <a:gd name="T7" fmla="*/ 33 h 39"/>
                <a:gd name="T8" fmla="*/ 3 w 20"/>
                <a:gd name="T9" fmla="*/ 6 h 39"/>
                <a:gd name="T10" fmla="*/ 10 w 20"/>
                <a:gd name="T11" fmla="*/ 1 h 39"/>
                <a:gd name="T12" fmla="*/ 16 w 20"/>
                <a:gd name="T13" fmla="*/ 6 h 39"/>
                <a:gd name="T14" fmla="*/ 19 w 20"/>
                <a:gd name="T15" fmla="*/ 2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9">
                  <a:moveTo>
                    <a:pt x="19" y="21"/>
                  </a:moveTo>
                  <a:cubicBezTo>
                    <a:pt x="20" y="25"/>
                    <a:pt x="20" y="29"/>
                    <a:pt x="17" y="33"/>
                  </a:cubicBezTo>
                  <a:cubicBezTo>
                    <a:pt x="16" y="35"/>
                    <a:pt x="17" y="39"/>
                    <a:pt x="12" y="38"/>
                  </a:cubicBezTo>
                  <a:cubicBezTo>
                    <a:pt x="9" y="38"/>
                    <a:pt x="6" y="37"/>
                    <a:pt x="5" y="33"/>
                  </a:cubicBezTo>
                  <a:cubicBezTo>
                    <a:pt x="0" y="25"/>
                    <a:pt x="0" y="15"/>
                    <a:pt x="3" y="6"/>
                  </a:cubicBezTo>
                  <a:cubicBezTo>
                    <a:pt x="3" y="2"/>
                    <a:pt x="7" y="1"/>
                    <a:pt x="10" y="1"/>
                  </a:cubicBezTo>
                  <a:cubicBezTo>
                    <a:pt x="14" y="0"/>
                    <a:pt x="15" y="3"/>
                    <a:pt x="16" y="6"/>
                  </a:cubicBezTo>
                  <a:cubicBezTo>
                    <a:pt x="18" y="11"/>
                    <a:pt x="19" y="16"/>
                    <a:pt x="19" y="21"/>
                  </a:cubicBezTo>
                  <a:close/>
                </a:path>
              </a:pathLst>
            </a:custGeom>
            <a:solidFill>
              <a:srgbClr val="1010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34" name="Freeform 63">
              <a:extLst>
                <a:ext uri="{FF2B5EF4-FFF2-40B4-BE49-F238E27FC236}">
                  <a16:creationId xmlns:a16="http://schemas.microsoft.com/office/drawing/2014/main" id="{2AAE59D4-2F6A-3CC8-78CD-9DB9144730B6}"/>
                </a:ext>
              </a:extLst>
            </p:cNvPr>
            <p:cNvSpPr/>
            <p:nvPr/>
          </p:nvSpPr>
          <p:spPr bwMode="auto">
            <a:xfrm>
              <a:off x="1227138" y="3641726"/>
              <a:ext cx="119062" cy="187325"/>
            </a:xfrm>
            <a:custGeom>
              <a:avLst/>
              <a:gdLst>
                <a:gd name="T0" fmla="*/ 24 w 24"/>
                <a:gd name="T1" fmla="*/ 8 h 38"/>
                <a:gd name="T2" fmla="*/ 11 w 24"/>
                <a:gd name="T3" fmla="*/ 32 h 38"/>
                <a:gd name="T4" fmla="*/ 5 w 24"/>
                <a:gd name="T5" fmla="*/ 34 h 38"/>
                <a:gd name="T6" fmla="*/ 1 w 24"/>
                <a:gd name="T7" fmla="*/ 26 h 38"/>
                <a:gd name="T8" fmla="*/ 11 w 24"/>
                <a:gd name="T9" fmla="*/ 4 h 38"/>
                <a:gd name="T10" fmla="*/ 20 w 24"/>
                <a:gd name="T11" fmla="*/ 1 h 38"/>
                <a:gd name="T12" fmla="*/ 24 w 24"/>
                <a:gd name="T13" fmla="*/ 8 h 38"/>
              </a:gdLst>
              <a:ahLst/>
              <a:cxnLst>
                <a:cxn ang="0">
                  <a:pos x="T0" y="T1"/>
                </a:cxn>
                <a:cxn ang="0">
                  <a:pos x="T2" y="T3"/>
                </a:cxn>
                <a:cxn ang="0">
                  <a:pos x="T4" y="T5"/>
                </a:cxn>
                <a:cxn ang="0">
                  <a:pos x="T6" y="T7"/>
                </a:cxn>
                <a:cxn ang="0">
                  <a:pos x="T8" y="T9"/>
                </a:cxn>
                <a:cxn ang="0">
                  <a:pos x="T10" y="T11"/>
                </a:cxn>
                <a:cxn ang="0">
                  <a:pos x="T12" y="T13"/>
                </a:cxn>
              </a:cxnLst>
              <a:rect l="0" t="0" r="r" b="b"/>
              <a:pathLst>
                <a:path w="24" h="38">
                  <a:moveTo>
                    <a:pt x="24" y="8"/>
                  </a:moveTo>
                  <a:cubicBezTo>
                    <a:pt x="19" y="15"/>
                    <a:pt x="20" y="26"/>
                    <a:pt x="11" y="32"/>
                  </a:cubicBezTo>
                  <a:cubicBezTo>
                    <a:pt x="9" y="33"/>
                    <a:pt x="8" y="38"/>
                    <a:pt x="5" y="34"/>
                  </a:cubicBezTo>
                  <a:cubicBezTo>
                    <a:pt x="3" y="32"/>
                    <a:pt x="0" y="30"/>
                    <a:pt x="1" y="26"/>
                  </a:cubicBezTo>
                  <a:cubicBezTo>
                    <a:pt x="4" y="19"/>
                    <a:pt x="7" y="11"/>
                    <a:pt x="11" y="4"/>
                  </a:cubicBezTo>
                  <a:cubicBezTo>
                    <a:pt x="13" y="1"/>
                    <a:pt x="17" y="0"/>
                    <a:pt x="20" y="1"/>
                  </a:cubicBezTo>
                  <a:cubicBezTo>
                    <a:pt x="23" y="1"/>
                    <a:pt x="24" y="4"/>
                    <a:pt x="24" y="8"/>
                  </a:cubicBezTo>
                  <a:close/>
                </a:path>
              </a:pathLst>
            </a:custGeom>
            <a:solidFill>
              <a:srgbClr val="1210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35" name="Freeform 64">
              <a:extLst>
                <a:ext uri="{FF2B5EF4-FFF2-40B4-BE49-F238E27FC236}">
                  <a16:creationId xmlns:a16="http://schemas.microsoft.com/office/drawing/2014/main" id="{0E55AF4A-BFC0-4742-2463-D346A58FCFEF}"/>
                </a:ext>
              </a:extLst>
            </p:cNvPr>
            <p:cNvSpPr/>
            <p:nvPr/>
          </p:nvSpPr>
          <p:spPr bwMode="auto">
            <a:xfrm>
              <a:off x="700088" y="4449763"/>
              <a:ext cx="182562" cy="119063"/>
            </a:xfrm>
            <a:custGeom>
              <a:avLst/>
              <a:gdLst>
                <a:gd name="T0" fmla="*/ 0 w 37"/>
                <a:gd name="T1" fmla="*/ 20 h 24"/>
                <a:gd name="T2" fmla="*/ 27 w 37"/>
                <a:gd name="T3" fmla="*/ 2 h 24"/>
                <a:gd name="T4" fmla="*/ 35 w 37"/>
                <a:gd name="T5" fmla="*/ 10 h 24"/>
                <a:gd name="T6" fmla="*/ 15 w 37"/>
                <a:gd name="T7" fmla="*/ 21 h 24"/>
                <a:gd name="T8" fmla="*/ 0 w 37"/>
                <a:gd name="T9" fmla="*/ 20 h 24"/>
              </a:gdLst>
              <a:ahLst/>
              <a:cxnLst>
                <a:cxn ang="0">
                  <a:pos x="T0" y="T1"/>
                </a:cxn>
                <a:cxn ang="0">
                  <a:pos x="T2" y="T3"/>
                </a:cxn>
                <a:cxn ang="0">
                  <a:pos x="T4" y="T5"/>
                </a:cxn>
                <a:cxn ang="0">
                  <a:pos x="T6" y="T7"/>
                </a:cxn>
                <a:cxn ang="0">
                  <a:pos x="T8" y="T9"/>
                </a:cxn>
              </a:cxnLst>
              <a:rect l="0" t="0" r="r" b="b"/>
              <a:pathLst>
                <a:path w="37" h="24">
                  <a:moveTo>
                    <a:pt x="0" y="20"/>
                  </a:moveTo>
                  <a:cubicBezTo>
                    <a:pt x="9" y="14"/>
                    <a:pt x="17" y="5"/>
                    <a:pt x="27" y="2"/>
                  </a:cubicBezTo>
                  <a:cubicBezTo>
                    <a:pt x="33" y="0"/>
                    <a:pt x="37" y="4"/>
                    <a:pt x="35" y="10"/>
                  </a:cubicBezTo>
                  <a:cubicBezTo>
                    <a:pt x="33" y="19"/>
                    <a:pt x="25" y="24"/>
                    <a:pt x="15" y="21"/>
                  </a:cubicBezTo>
                  <a:cubicBezTo>
                    <a:pt x="10" y="19"/>
                    <a:pt x="6" y="22"/>
                    <a:pt x="0" y="20"/>
                  </a:cubicBezTo>
                  <a:close/>
                </a:path>
              </a:pathLst>
            </a:custGeom>
            <a:solidFill>
              <a:srgbClr val="1513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36" name="Freeform 65">
              <a:extLst>
                <a:ext uri="{FF2B5EF4-FFF2-40B4-BE49-F238E27FC236}">
                  <a16:creationId xmlns:a16="http://schemas.microsoft.com/office/drawing/2014/main" id="{43151E82-D50F-41A2-CA14-15C932BA4E6F}"/>
                </a:ext>
              </a:extLst>
            </p:cNvPr>
            <p:cNvSpPr/>
            <p:nvPr/>
          </p:nvSpPr>
          <p:spPr bwMode="auto">
            <a:xfrm>
              <a:off x="901700" y="4765676"/>
              <a:ext cx="103187" cy="103188"/>
            </a:xfrm>
            <a:custGeom>
              <a:avLst/>
              <a:gdLst>
                <a:gd name="T0" fmla="*/ 9 w 21"/>
                <a:gd name="T1" fmla="*/ 0 h 21"/>
                <a:gd name="T2" fmla="*/ 19 w 21"/>
                <a:gd name="T3" fmla="*/ 8 h 21"/>
                <a:gd name="T4" fmla="*/ 12 w 21"/>
                <a:gd name="T5" fmla="*/ 20 h 21"/>
                <a:gd name="T6" fmla="*/ 1 w 21"/>
                <a:gd name="T7" fmla="*/ 7 h 21"/>
                <a:gd name="T8" fmla="*/ 9 w 21"/>
                <a:gd name="T9" fmla="*/ 0 h 21"/>
              </a:gdLst>
              <a:ahLst/>
              <a:cxnLst>
                <a:cxn ang="0">
                  <a:pos x="T0" y="T1"/>
                </a:cxn>
                <a:cxn ang="0">
                  <a:pos x="T2" y="T3"/>
                </a:cxn>
                <a:cxn ang="0">
                  <a:pos x="T4" y="T5"/>
                </a:cxn>
                <a:cxn ang="0">
                  <a:pos x="T6" y="T7"/>
                </a:cxn>
                <a:cxn ang="0">
                  <a:pos x="T8" y="T9"/>
                </a:cxn>
              </a:cxnLst>
              <a:rect l="0" t="0" r="r" b="b"/>
              <a:pathLst>
                <a:path w="21" h="21">
                  <a:moveTo>
                    <a:pt x="9" y="0"/>
                  </a:moveTo>
                  <a:cubicBezTo>
                    <a:pt x="15" y="0"/>
                    <a:pt x="20" y="1"/>
                    <a:pt x="19" y="8"/>
                  </a:cubicBezTo>
                  <a:cubicBezTo>
                    <a:pt x="19" y="12"/>
                    <a:pt x="21" y="20"/>
                    <a:pt x="12" y="20"/>
                  </a:cubicBezTo>
                  <a:cubicBezTo>
                    <a:pt x="3" y="21"/>
                    <a:pt x="2" y="13"/>
                    <a:pt x="1" y="7"/>
                  </a:cubicBezTo>
                  <a:cubicBezTo>
                    <a:pt x="0" y="2"/>
                    <a:pt x="4" y="0"/>
                    <a:pt x="9" y="0"/>
                  </a:cubicBezTo>
                  <a:close/>
                </a:path>
              </a:pathLst>
            </a:custGeom>
            <a:solidFill>
              <a:srgbClr val="1312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37" name="Freeform 66">
              <a:extLst>
                <a:ext uri="{FF2B5EF4-FFF2-40B4-BE49-F238E27FC236}">
                  <a16:creationId xmlns:a16="http://schemas.microsoft.com/office/drawing/2014/main" id="{8C7A870B-E2BB-D02B-88A4-95C937D974DC}"/>
                </a:ext>
              </a:extLst>
            </p:cNvPr>
            <p:cNvSpPr/>
            <p:nvPr/>
          </p:nvSpPr>
          <p:spPr bwMode="auto">
            <a:xfrm>
              <a:off x="1552575" y="4267201"/>
              <a:ext cx="149225" cy="100013"/>
            </a:xfrm>
            <a:custGeom>
              <a:avLst/>
              <a:gdLst>
                <a:gd name="T0" fmla="*/ 30 w 30"/>
                <a:gd name="T1" fmla="*/ 13 h 20"/>
                <a:gd name="T2" fmla="*/ 19 w 30"/>
                <a:gd name="T3" fmla="*/ 20 h 20"/>
                <a:gd name="T4" fmla="*/ 6 w 30"/>
                <a:gd name="T5" fmla="*/ 14 h 20"/>
                <a:gd name="T6" fmla="*/ 8 w 30"/>
                <a:gd name="T7" fmla="*/ 6 h 20"/>
                <a:gd name="T8" fmla="*/ 21 w 30"/>
                <a:gd name="T9" fmla="*/ 5 h 20"/>
                <a:gd name="T10" fmla="*/ 30 w 30"/>
                <a:gd name="T11" fmla="*/ 13 h 20"/>
              </a:gdLst>
              <a:ahLst/>
              <a:cxnLst>
                <a:cxn ang="0">
                  <a:pos x="T0" y="T1"/>
                </a:cxn>
                <a:cxn ang="0">
                  <a:pos x="T2" y="T3"/>
                </a:cxn>
                <a:cxn ang="0">
                  <a:pos x="T4" y="T5"/>
                </a:cxn>
                <a:cxn ang="0">
                  <a:pos x="T6" y="T7"/>
                </a:cxn>
                <a:cxn ang="0">
                  <a:pos x="T8" y="T9"/>
                </a:cxn>
                <a:cxn ang="0">
                  <a:pos x="T10" y="T11"/>
                </a:cxn>
              </a:cxnLst>
              <a:rect l="0" t="0" r="r" b="b"/>
              <a:pathLst>
                <a:path w="30" h="20">
                  <a:moveTo>
                    <a:pt x="30" y="13"/>
                  </a:moveTo>
                  <a:cubicBezTo>
                    <a:pt x="28" y="18"/>
                    <a:pt x="22" y="19"/>
                    <a:pt x="19" y="20"/>
                  </a:cubicBezTo>
                  <a:cubicBezTo>
                    <a:pt x="15" y="20"/>
                    <a:pt x="10" y="17"/>
                    <a:pt x="6" y="14"/>
                  </a:cubicBezTo>
                  <a:cubicBezTo>
                    <a:pt x="0" y="10"/>
                    <a:pt x="6" y="8"/>
                    <a:pt x="8" y="6"/>
                  </a:cubicBezTo>
                  <a:cubicBezTo>
                    <a:pt x="12" y="0"/>
                    <a:pt x="17" y="4"/>
                    <a:pt x="21" y="5"/>
                  </a:cubicBezTo>
                  <a:cubicBezTo>
                    <a:pt x="25" y="6"/>
                    <a:pt x="28" y="9"/>
                    <a:pt x="30" y="13"/>
                  </a:cubicBezTo>
                  <a:close/>
                </a:path>
              </a:pathLst>
            </a:custGeom>
            <a:solidFill>
              <a:srgbClr val="1C1A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2651" name="Grupo 2650">
            <a:extLst>
              <a:ext uri="{FF2B5EF4-FFF2-40B4-BE49-F238E27FC236}">
                <a16:creationId xmlns:a16="http://schemas.microsoft.com/office/drawing/2014/main" id="{1394C409-9A78-F430-FAD2-2F4078A87FB1}"/>
              </a:ext>
            </a:extLst>
          </p:cNvPr>
          <p:cNvGrpSpPr/>
          <p:nvPr/>
        </p:nvGrpSpPr>
        <p:grpSpPr>
          <a:xfrm>
            <a:off x="136525" y="4986337"/>
            <a:ext cx="563563" cy="592139"/>
            <a:chOff x="136525" y="4986337"/>
            <a:chExt cx="563563" cy="592139"/>
          </a:xfrm>
        </p:grpSpPr>
        <p:sp>
          <p:nvSpPr>
            <p:cNvPr id="2641" name="Freeform 70">
              <a:extLst>
                <a:ext uri="{FF2B5EF4-FFF2-40B4-BE49-F238E27FC236}">
                  <a16:creationId xmlns:a16="http://schemas.microsoft.com/office/drawing/2014/main" id="{D5B24294-2551-2B4C-FD01-03D273804621}"/>
                </a:ext>
              </a:extLst>
            </p:cNvPr>
            <p:cNvSpPr/>
            <p:nvPr/>
          </p:nvSpPr>
          <p:spPr bwMode="auto">
            <a:xfrm>
              <a:off x="592138" y="5110163"/>
              <a:ext cx="107950" cy="42863"/>
            </a:xfrm>
            <a:custGeom>
              <a:avLst/>
              <a:gdLst>
                <a:gd name="T0" fmla="*/ 40 w 45"/>
                <a:gd name="T1" fmla="*/ 12 h 18"/>
                <a:gd name="T2" fmla="*/ 6 w 45"/>
                <a:gd name="T3" fmla="*/ 16 h 18"/>
                <a:gd name="T4" fmla="*/ 0 w 45"/>
                <a:gd name="T5" fmla="*/ 11 h 18"/>
                <a:gd name="T6" fmla="*/ 6 w 45"/>
                <a:gd name="T7" fmla="*/ 4 h 18"/>
                <a:gd name="T8" fmla="*/ 29 w 45"/>
                <a:gd name="T9" fmla="*/ 1 h 18"/>
                <a:gd name="T10" fmla="*/ 41 w 45"/>
                <a:gd name="T11" fmla="*/ 7 h 18"/>
                <a:gd name="T12" fmla="*/ 40 w 45"/>
                <a:gd name="T13" fmla="*/ 12 h 18"/>
              </a:gdLst>
              <a:ahLst/>
              <a:cxnLst>
                <a:cxn ang="0">
                  <a:pos x="T0" y="T1"/>
                </a:cxn>
                <a:cxn ang="0">
                  <a:pos x="T2" y="T3"/>
                </a:cxn>
                <a:cxn ang="0">
                  <a:pos x="T4" y="T5"/>
                </a:cxn>
                <a:cxn ang="0">
                  <a:pos x="T6" y="T7"/>
                </a:cxn>
                <a:cxn ang="0">
                  <a:pos x="T8" y="T9"/>
                </a:cxn>
                <a:cxn ang="0">
                  <a:pos x="T10" y="T11"/>
                </a:cxn>
                <a:cxn ang="0">
                  <a:pos x="T12" y="T13"/>
                </a:cxn>
              </a:cxnLst>
              <a:rect l="0" t="0" r="r" b="b"/>
              <a:pathLst>
                <a:path w="45" h="18">
                  <a:moveTo>
                    <a:pt x="40" y="12"/>
                  </a:moveTo>
                  <a:cubicBezTo>
                    <a:pt x="29" y="18"/>
                    <a:pt x="17" y="15"/>
                    <a:pt x="6" y="16"/>
                  </a:cubicBezTo>
                  <a:cubicBezTo>
                    <a:pt x="3" y="16"/>
                    <a:pt x="1" y="14"/>
                    <a:pt x="0" y="11"/>
                  </a:cubicBezTo>
                  <a:cubicBezTo>
                    <a:pt x="0" y="7"/>
                    <a:pt x="3" y="5"/>
                    <a:pt x="6" y="4"/>
                  </a:cubicBezTo>
                  <a:cubicBezTo>
                    <a:pt x="13" y="0"/>
                    <a:pt x="22" y="3"/>
                    <a:pt x="29" y="1"/>
                  </a:cubicBezTo>
                  <a:cubicBezTo>
                    <a:pt x="35" y="0"/>
                    <a:pt x="38" y="4"/>
                    <a:pt x="41" y="7"/>
                  </a:cubicBezTo>
                  <a:cubicBezTo>
                    <a:pt x="45" y="10"/>
                    <a:pt x="41" y="10"/>
                    <a:pt x="40" y="12"/>
                  </a:cubicBezTo>
                  <a:close/>
                </a:path>
              </a:pathLst>
            </a:custGeom>
            <a:solidFill>
              <a:srgbClr val="1616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42" name="Freeform 71">
              <a:extLst>
                <a:ext uri="{FF2B5EF4-FFF2-40B4-BE49-F238E27FC236}">
                  <a16:creationId xmlns:a16="http://schemas.microsoft.com/office/drawing/2014/main" id="{34912098-C029-01A5-EDC7-E554C380C46A}"/>
                </a:ext>
              </a:extLst>
            </p:cNvPr>
            <p:cNvSpPr/>
            <p:nvPr/>
          </p:nvSpPr>
          <p:spPr bwMode="auto">
            <a:xfrm>
              <a:off x="520700" y="5449888"/>
              <a:ext cx="79375" cy="52388"/>
            </a:xfrm>
            <a:custGeom>
              <a:avLst/>
              <a:gdLst>
                <a:gd name="T0" fmla="*/ 20 w 33"/>
                <a:gd name="T1" fmla="*/ 22 h 22"/>
                <a:gd name="T2" fmla="*/ 8 w 33"/>
                <a:gd name="T3" fmla="*/ 15 h 22"/>
                <a:gd name="T4" fmla="*/ 4 w 33"/>
                <a:gd name="T5" fmla="*/ 5 h 22"/>
                <a:gd name="T6" fmla="*/ 18 w 33"/>
                <a:gd name="T7" fmla="*/ 4 h 22"/>
                <a:gd name="T8" fmla="*/ 27 w 33"/>
                <a:gd name="T9" fmla="*/ 14 h 22"/>
                <a:gd name="T10" fmla="*/ 27 w 33"/>
                <a:gd name="T11" fmla="*/ 22 h 22"/>
                <a:gd name="T12" fmla="*/ 26 w 33"/>
                <a:gd name="T13" fmla="*/ 22 h 22"/>
                <a:gd name="T14" fmla="*/ 20 w 3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2">
                  <a:moveTo>
                    <a:pt x="20" y="22"/>
                  </a:moveTo>
                  <a:cubicBezTo>
                    <a:pt x="14" y="21"/>
                    <a:pt x="10" y="19"/>
                    <a:pt x="8" y="15"/>
                  </a:cubicBezTo>
                  <a:cubicBezTo>
                    <a:pt x="6" y="12"/>
                    <a:pt x="0" y="9"/>
                    <a:pt x="4" y="5"/>
                  </a:cubicBezTo>
                  <a:cubicBezTo>
                    <a:pt x="8" y="2"/>
                    <a:pt x="13" y="0"/>
                    <a:pt x="18" y="4"/>
                  </a:cubicBezTo>
                  <a:cubicBezTo>
                    <a:pt x="22" y="7"/>
                    <a:pt x="24" y="10"/>
                    <a:pt x="27" y="14"/>
                  </a:cubicBezTo>
                  <a:cubicBezTo>
                    <a:pt x="28" y="16"/>
                    <a:pt x="33" y="20"/>
                    <a:pt x="27" y="22"/>
                  </a:cubicBezTo>
                  <a:cubicBezTo>
                    <a:pt x="26" y="22"/>
                    <a:pt x="26" y="22"/>
                    <a:pt x="26" y="22"/>
                  </a:cubicBezTo>
                  <a:cubicBezTo>
                    <a:pt x="24" y="22"/>
                    <a:pt x="22" y="22"/>
                    <a:pt x="20" y="22"/>
                  </a:cubicBezTo>
                  <a:close/>
                </a:path>
              </a:pathLst>
            </a:custGeom>
            <a:solidFill>
              <a:srgbClr val="141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43" name="Freeform 72">
              <a:extLst>
                <a:ext uri="{FF2B5EF4-FFF2-40B4-BE49-F238E27FC236}">
                  <a16:creationId xmlns:a16="http://schemas.microsoft.com/office/drawing/2014/main" id="{D07895C0-EDF8-07BB-187D-33AC9350BEEB}"/>
                </a:ext>
              </a:extLst>
            </p:cNvPr>
            <p:cNvSpPr/>
            <p:nvPr/>
          </p:nvSpPr>
          <p:spPr bwMode="auto">
            <a:xfrm>
              <a:off x="287338" y="5133975"/>
              <a:ext cx="317500" cy="333375"/>
            </a:xfrm>
            <a:custGeom>
              <a:avLst/>
              <a:gdLst>
                <a:gd name="T0" fmla="*/ 65 w 133"/>
                <a:gd name="T1" fmla="*/ 49 h 140"/>
                <a:gd name="T2" fmla="*/ 65 w 133"/>
                <a:gd name="T3" fmla="*/ 64 h 140"/>
                <a:gd name="T4" fmla="*/ 48 w 133"/>
                <a:gd name="T5" fmla="*/ 58 h 140"/>
                <a:gd name="T6" fmla="*/ 62 w 133"/>
                <a:gd name="T7" fmla="*/ 32 h 140"/>
                <a:gd name="T8" fmla="*/ 91 w 133"/>
                <a:gd name="T9" fmla="*/ 42 h 140"/>
                <a:gd name="T10" fmla="*/ 92 w 133"/>
                <a:gd name="T11" fmla="*/ 69 h 140"/>
                <a:gd name="T12" fmla="*/ 76 w 133"/>
                <a:gd name="T13" fmla="*/ 94 h 140"/>
                <a:gd name="T14" fmla="*/ 67 w 133"/>
                <a:gd name="T15" fmla="*/ 99 h 140"/>
                <a:gd name="T16" fmla="*/ 10 w 133"/>
                <a:gd name="T17" fmla="*/ 72 h 140"/>
                <a:gd name="T18" fmla="*/ 33 w 133"/>
                <a:gd name="T19" fmla="*/ 11 h 140"/>
                <a:gd name="T20" fmla="*/ 73 w 133"/>
                <a:gd name="T21" fmla="*/ 1 h 140"/>
                <a:gd name="T22" fmla="*/ 109 w 133"/>
                <a:gd name="T23" fmla="*/ 18 h 140"/>
                <a:gd name="T24" fmla="*/ 113 w 133"/>
                <a:gd name="T25" fmla="*/ 103 h 140"/>
                <a:gd name="T26" fmla="*/ 94 w 133"/>
                <a:gd name="T27" fmla="*/ 126 h 140"/>
                <a:gd name="T28" fmla="*/ 47 w 133"/>
                <a:gd name="T29" fmla="*/ 139 h 140"/>
                <a:gd name="T30" fmla="*/ 40 w 133"/>
                <a:gd name="T31" fmla="*/ 131 h 140"/>
                <a:gd name="T32" fmla="*/ 48 w 133"/>
                <a:gd name="T33" fmla="*/ 127 h 140"/>
                <a:gd name="T34" fmla="*/ 78 w 133"/>
                <a:gd name="T35" fmla="*/ 121 h 140"/>
                <a:gd name="T36" fmla="*/ 114 w 133"/>
                <a:gd name="T37" fmla="*/ 62 h 140"/>
                <a:gd name="T38" fmla="*/ 55 w 133"/>
                <a:gd name="T39" fmla="*/ 18 h 140"/>
                <a:gd name="T40" fmla="*/ 24 w 133"/>
                <a:gd name="T41" fmla="*/ 44 h 140"/>
                <a:gd name="T42" fmla="*/ 39 w 133"/>
                <a:gd name="T43" fmla="*/ 81 h 140"/>
                <a:gd name="T44" fmla="*/ 78 w 133"/>
                <a:gd name="T45" fmla="*/ 62 h 140"/>
                <a:gd name="T46" fmla="*/ 65 w 133"/>
                <a:gd name="T47" fmla="*/ 4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3" h="140">
                  <a:moveTo>
                    <a:pt x="65" y="49"/>
                  </a:moveTo>
                  <a:cubicBezTo>
                    <a:pt x="70" y="54"/>
                    <a:pt x="70" y="61"/>
                    <a:pt x="65" y="64"/>
                  </a:cubicBezTo>
                  <a:cubicBezTo>
                    <a:pt x="59" y="67"/>
                    <a:pt x="52" y="65"/>
                    <a:pt x="48" y="58"/>
                  </a:cubicBezTo>
                  <a:cubicBezTo>
                    <a:pt x="39" y="44"/>
                    <a:pt x="43" y="36"/>
                    <a:pt x="62" y="32"/>
                  </a:cubicBezTo>
                  <a:cubicBezTo>
                    <a:pt x="74" y="30"/>
                    <a:pt x="84" y="34"/>
                    <a:pt x="91" y="42"/>
                  </a:cubicBezTo>
                  <a:cubicBezTo>
                    <a:pt x="97" y="50"/>
                    <a:pt x="97" y="60"/>
                    <a:pt x="92" y="69"/>
                  </a:cubicBezTo>
                  <a:cubicBezTo>
                    <a:pt x="88" y="78"/>
                    <a:pt x="82" y="86"/>
                    <a:pt x="76" y="94"/>
                  </a:cubicBezTo>
                  <a:cubicBezTo>
                    <a:pt x="74" y="98"/>
                    <a:pt x="71" y="99"/>
                    <a:pt x="67" y="99"/>
                  </a:cubicBezTo>
                  <a:cubicBezTo>
                    <a:pt x="49" y="104"/>
                    <a:pt x="18" y="89"/>
                    <a:pt x="10" y="72"/>
                  </a:cubicBezTo>
                  <a:cubicBezTo>
                    <a:pt x="0" y="49"/>
                    <a:pt x="11" y="22"/>
                    <a:pt x="33" y="11"/>
                  </a:cubicBezTo>
                  <a:cubicBezTo>
                    <a:pt x="46" y="5"/>
                    <a:pt x="59" y="1"/>
                    <a:pt x="73" y="1"/>
                  </a:cubicBezTo>
                  <a:cubicBezTo>
                    <a:pt x="88" y="0"/>
                    <a:pt x="100" y="7"/>
                    <a:pt x="109" y="18"/>
                  </a:cubicBezTo>
                  <a:cubicBezTo>
                    <a:pt x="133" y="45"/>
                    <a:pt x="132" y="71"/>
                    <a:pt x="113" y="103"/>
                  </a:cubicBezTo>
                  <a:cubicBezTo>
                    <a:pt x="108" y="112"/>
                    <a:pt x="101" y="119"/>
                    <a:pt x="94" y="126"/>
                  </a:cubicBezTo>
                  <a:cubicBezTo>
                    <a:pt x="80" y="139"/>
                    <a:pt x="64" y="140"/>
                    <a:pt x="47" y="139"/>
                  </a:cubicBezTo>
                  <a:cubicBezTo>
                    <a:pt x="42" y="139"/>
                    <a:pt x="39" y="135"/>
                    <a:pt x="40" y="131"/>
                  </a:cubicBezTo>
                  <a:cubicBezTo>
                    <a:pt x="41" y="126"/>
                    <a:pt x="45" y="126"/>
                    <a:pt x="48" y="127"/>
                  </a:cubicBezTo>
                  <a:cubicBezTo>
                    <a:pt x="59" y="130"/>
                    <a:pt x="69" y="127"/>
                    <a:pt x="78" y="121"/>
                  </a:cubicBezTo>
                  <a:cubicBezTo>
                    <a:pt x="98" y="106"/>
                    <a:pt x="112" y="87"/>
                    <a:pt x="114" y="62"/>
                  </a:cubicBezTo>
                  <a:cubicBezTo>
                    <a:pt x="116" y="29"/>
                    <a:pt x="86" y="7"/>
                    <a:pt x="55" y="18"/>
                  </a:cubicBezTo>
                  <a:cubicBezTo>
                    <a:pt x="41" y="22"/>
                    <a:pt x="28" y="26"/>
                    <a:pt x="24" y="44"/>
                  </a:cubicBezTo>
                  <a:cubicBezTo>
                    <a:pt x="20" y="59"/>
                    <a:pt x="25" y="75"/>
                    <a:pt x="39" y="81"/>
                  </a:cubicBezTo>
                  <a:cubicBezTo>
                    <a:pt x="58" y="90"/>
                    <a:pt x="73" y="82"/>
                    <a:pt x="78" y="62"/>
                  </a:cubicBezTo>
                  <a:cubicBezTo>
                    <a:pt x="80" y="53"/>
                    <a:pt x="76" y="49"/>
                    <a:pt x="65" y="49"/>
                  </a:cubicBezTo>
                  <a:close/>
                </a:path>
              </a:pathLst>
            </a:custGeom>
            <a:solidFill>
              <a:srgbClr val="0706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44" name="Freeform 73">
              <a:extLst>
                <a:ext uri="{FF2B5EF4-FFF2-40B4-BE49-F238E27FC236}">
                  <a16:creationId xmlns:a16="http://schemas.microsoft.com/office/drawing/2014/main" id="{571E1B97-5430-3AE7-5B87-3588BD004D12}"/>
                </a:ext>
              </a:extLst>
            </p:cNvPr>
            <p:cNvSpPr/>
            <p:nvPr/>
          </p:nvSpPr>
          <p:spPr bwMode="auto">
            <a:xfrm>
              <a:off x="150813" y="5143500"/>
              <a:ext cx="77788" cy="92075"/>
            </a:xfrm>
            <a:custGeom>
              <a:avLst/>
              <a:gdLst>
                <a:gd name="T0" fmla="*/ 5 w 32"/>
                <a:gd name="T1" fmla="*/ 1 h 39"/>
                <a:gd name="T2" fmla="*/ 11 w 32"/>
                <a:gd name="T3" fmla="*/ 3 h 39"/>
                <a:gd name="T4" fmla="*/ 25 w 32"/>
                <a:gd name="T5" fmla="*/ 16 h 39"/>
                <a:gd name="T6" fmla="*/ 26 w 32"/>
                <a:gd name="T7" fmla="*/ 33 h 39"/>
                <a:gd name="T8" fmla="*/ 11 w 32"/>
                <a:gd name="T9" fmla="*/ 30 h 39"/>
                <a:gd name="T10" fmla="*/ 0 w 32"/>
                <a:gd name="T11" fmla="*/ 8 h 39"/>
                <a:gd name="T12" fmla="*/ 5 w 32"/>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32" h="39">
                  <a:moveTo>
                    <a:pt x="5" y="1"/>
                  </a:moveTo>
                  <a:cubicBezTo>
                    <a:pt x="9" y="0"/>
                    <a:pt x="10" y="1"/>
                    <a:pt x="11" y="3"/>
                  </a:cubicBezTo>
                  <a:cubicBezTo>
                    <a:pt x="16" y="7"/>
                    <a:pt x="20" y="12"/>
                    <a:pt x="25" y="16"/>
                  </a:cubicBezTo>
                  <a:cubicBezTo>
                    <a:pt x="32" y="22"/>
                    <a:pt x="32" y="27"/>
                    <a:pt x="26" y="33"/>
                  </a:cubicBezTo>
                  <a:cubicBezTo>
                    <a:pt x="19" y="39"/>
                    <a:pt x="15" y="35"/>
                    <a:pt x="11" y="30"/>
                  </a:cubicBezTo>
                  <a:cubicBezTo>
                    <a:pt x="4" y="24"/>
                    <a:pt x="0" y="17"/>
                    <a:pt x="0" y="8"/>
                  </a:cubicBezTo>
                  <a:cubicBezTo>
                    <a:pt x="0" y="3"/>
                    <a:pt x="2" y="1"/>
                    <a:pt x="5" y="1"/>
                  </a:cubicBezTo>
                  <a:close/>
                </a:path>
              </a:pathLst>
            </a:custGeom>
            <a:solidFill>
              <a:srgbClr val="0E0D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45" name="Freeform 74">
              <a:extLst>
                <a:ext uri="{FF2B5EF4-FFF2-40B4-BE49-F238E27FC236}">
                  <a16:creationId xmlns:a16="http://schemas.microsoft.com/office/drawing/2014/main" id="{63A301B6-B5FB-6834-ABE1-360015779CC9}"/>
                </a:ext>
              </a:extLst>
            </p:cNvPr>
            <p:cNvSpPr/>
            <p:nvPr/>
          </p:nvSpPr>
          <p:spPr bwMode="auto">
            <a:xfrm>
              <a:off x="136525" y="5292725"/>
              <a:ext cx="96838" cy="52388"/>
            </a:xfrm>
            <a:custGeom>
              <a:avLst/>
              <a:gdLst>
                <a:gd name="T0" fmla="*/ 17 w 40"/>
                <a:gd name="T1" fmla="*/ 1 h 22"/>
                <a:gd name="T2" fmla="*/ 31 w 40"/>
                <a:gd name="T3" fmla="*/ 3 h 22"/>
                <a:gd name="T4" fmla="*/ 39 w 40"/>
                <a:gd name="T5" fmla="*/ 10 h 22"/>
                <a:gd name="T6" fmla="*/ 29 w 40"/>
                <a:gd name="T7" fmla="*/ 21 h 22"/>
                <a:gd name="T8" fmla="*/ 5 w 40"/>
                <a:gd name="T9" fmla="*/ 11 h 22"/>
                <a:gd name="T10" fmla="*/ 2 w 40"/>
                <a:gd name="T11" fmla="*/ 3 h 22"/>
                <a:gd name="T12" fmla="*/ 10 w 40"/>
                <a:gd name="T13" fmla="*/ 1 h 22"/>
                <a:gd name="T14" fmla="*/ 17 w 40"/>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2">
                  <a:moveTo>
                    <a:pt x="17" y="1"/>
                  </a:moveTo>
                  <a:cubicBezTo>
                    <a:pt x="21" y="2"/>
                    <a:pt x="26" y="2"/>
                    <a:pt x="31" y="3"/>
                  </a:cubicBezTo>
                  <a:cubicBezTo>
                    <a:pt x="34" y="4"/>
                    <a:pt x="40" y="1"/>
                    <a:pt x="39" y="10"/>
                  </a:cubicBezTo>
                  <a:cubicBezTo>
                    <a:pt x="38" y="17"/>
                    <a:pt x="36" y="22"/>
                    <a:pt x="29" y="21"/>
                  </a:cubicBezTo>
                  <a:cubicBezTo>
                    <a:pt x="21" y="19"/>
                    <a:pt x="10" y="22"/>
                    <a:pt x="5" y="11"/>
                  </a:cubicBezTo>
                  <a:cubicBezTo>
                    <a:pt x="4" y="8"/>
                    <a:pt x="0" y="7"/>
                    <a:pt x="2" y="3"/>
                  </a:cubicBezTo>
                  <a:cubicBezTo>
                    <a:pt x="4" y="0"/>
                    <a:pt x="7" y="1"/>
                    <a:pt x="10" y="1"/>
                  </a:cubicBezTo>
                  <a:cubicBezTo>
                    <a:pt x="12" y="1"/>
                    <a:pt x="14" y="1"/>
                    <a:pt x="17" y="1"/>
                  </a:cubicBezTo>
                  <a:close/>
                </a:path>
              </a:pathLst>
            </a:custGeom>
            <a:solidFill>
              <a:srgbClr val="0E0E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46" name="Freeform 75">
              <a:extLst>
                <a:ext uri="{FF2B5EF4-FFF2-40B4-BE49-F238E27FC236}">
                  <a16:creationId xmlns:a16="http://schemas.microsoft.com/office/drawing/2014/main" id="{E3870FFB-33CD-7439-85E7-776AEE9131C8}"/>
                </a:ext>
              </a:extLst>
            </p:cNvPr>
            <p:cNvSpPr/>
            <p:nvPr/>
          </p:nvSpPr>
          <p:spPr bwMode="auto">
            <a:xfrm>
              <a:off x="273050" y="5005388"/>
              <a:ext cx="47625" cy="92075"/>
            </a:xfrm>
            <a:custGeom>
              <a:avLst/>
              <a:gdLst>
                <a:gd name="T0" fmla="*/ 19 w 20"/>
                <a:gd name="T1" fmla="*/ 21 h 39"/>
                <a:gd name="T2" fmla="*/ 17 w 20"/>
                <a:gd name="T3" fmla="*/ 33 h 39"/>
                <a:gd name="T4" fmla="*/ 12 w 20"/>
                <a:gd name="T5" fmla="*/ 38 h 39"/>
                <a:gd name="T6" fmla="*/ 5 w 20"/>
                <a:gd name="T7" fmla="*/ 33 h 39"/>
                <a:gd name="T8" fmla="*/ 3 w 20"/>
                <a:gd name="T9" fmla="*/ 6 h 39"/>
                <a:gd name="T10" fmla="*/ 10 w 20"/>
                <a:gd name="T11" fmla="*/ 1 h 39"/>
                <a:gd name="T12" fmla="*/ 16 w 20"/>
                <a:gd name="T13" fmla="*/ 6 h 39"/>
                <a:gd name="T14" fmla="*/ 19 w 20"/>
                <a:gd name="T15" fmla="*/ 2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9">
                  <a:moveTo>
                    <a:pt x="19" y="21"/>
                  </a:moveTo>
                  <a:cubicBezTo>
                    <a:pt x="20" y="25"/>
                    <a:pt x="20" y="29"/>
                    <a:pt x="17" y="33"/>
                  </a:cubicBezTo>
                  <a:cubicBezTo>
                    <a:pt x="16" y="35"/>
                    <a:pt x="17" y="39"/>
                    <a:pt x="12" y="38"/>
                  </a:cubicBezTo>
                  <a:cubicBezTo>
                    <a:pt x="9" y="38"/>
                    <a:pt x="6" y="37"/>
                    <a:pt x="5" y="33"/>
                  </a:cubicBezTo>
                  <a:cubicBezTo>
                    <a:pt x="0" y="25"/>
                    <a:pt x="0" y="15"/>
                    <a:pt x="3" y="6"/>
                  </a:cubicBezTo>
                  <a:cubicBezTo>
                    <a:pt x="3" y="2"/>
                    <a:pt x="7" y="1"/>
                    <a:pt x="10" y="1"/>
                  </a:cubicBezTo>
                  <a:cubicBezTo>
                    <a:pt x="14" y="0"/>
                    <a:pt x="15" y="3"/>
                    <a:pt x="16" y="6"/>
                  </a:cubicBezTo>
                  <a:cubicBezTo>
                    <a:pt x="18" y="11"/>
                    <a:pt x="19" y="16"/>
                    <a:pt x="19" y="21"/>
                  </a:cubicBezTo>
                  <a:close/>
                </a:path>
              </a:pathLst>
            </a:custGeom>
            <a:solidFill>
              <a:srgbClr val="1010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47" name="Freeform 76">
              <a:extLst>
                <a:ext uri="{FF2B5EF4-FFF2-40B4-BE49-F238E27FC236}">
                  <a16:creationId xmlns:a16="http://schemas.microsoft.com/office/drawing/2014/main" id="{7EB4AEB7-A87F-1385-CA84-4D1D1507BCDE}"/>
                </a:ext>
              </a:extLst>
            </p:cNvPr>
            <p:cNvSpPr/>
            <p:nvPr/>
          </p:nvSpPr>
          <p:spPr bwMode="auto">
            <a:xfrm>
              <a:off x="458788" y="4986337"/>
              <a:ext cx="57150" cy="90488"/>
            </a:xfrm>
            <a:custGeom>
              <a:avLst/>
              <a:gdLst>
                <a:gd name="T0" fmla="*/ 24 w 24"/>
                <a:gd name="T1" fmla="*/ 8 h 38"/>
                <a:gd name="T2" fmla="*/ 11 w 24"/>
                <a:gd name="T3" fmla="*/ 32 h 38"/>
                <a:gd name="T4" fmla="*/ 5 w 24"/>
                <a:gd name="T5" fmla="*/ 34 h 38"/>
                <a:gd name="T6" fmla="*/ 1 w 24"/>
                <a:gd name="T7" fmla="*/ 26 h 38"/>
                <a:gd name="T8" fmla="*/ 11 w 24"/>
                <a:gd name="T9" fmla="*/ 4 h 38"/>
                <a:gd name="T10" fmla="*/ 20 w 24"/>
                <a:gd name="T11" fmla="*/ 1 h 38"/>
                <a:gd name="T12" fmla="*/ 24 w 24"/>
                <a:gd name="T13" fmla="*/ 8 h 38"/>
              </a:gdLst>
              <a:ahLst/>
              <a:cxnLst>
                <a:cxn ang="0">
                  <a:pos x="T0" y="T1"/>
                </a:cxn>
                <a:cxn ang="0">
                  <a:pos x="T2" y="T3"/>
                </a:cxn>
                <a:cxn ang="0">
                  <a:pos x="T4" y="T5"/>
                </a:cxn>
                <a:cxn ang="0">
                  <a:pos x="T6" y="T7"/>
                </a:cxn>
                <a:cxn ang="0">
                  <a:pos x="T8" y="T9"/>
                </a:cxn>
                <a:cxn ang="0">
                  <a:pos x="T10" y="T11"/>
                </a:cxn>
                <a:cxn ang="0">
                  <a:pos x="T12" y="T13"/>
                </a:cxn>
              </a:cxnLst>
              <a:rect l="0" t="0" r="r" b="b"/>
              <a:pathLst>
                <a:path w="24" h="38">
                  <a:moveTo>
                    <a:pt x="24" y="8"/>
                  </a:moveTo>
                  <a:cubicBezTo>
                    <a:pt x="19" y="15"/>
                    <a:pt x="20" y="26"/>
                    <a:pt x="11" y="32"/>
                  </a:cubicBezTo>
                  <a:cubicBezTo>
                    <a:pt x="9" y="33"/>
                    <a:pt x="8" y="38"/>
                    <a:pt x="5" y="34"/>
                  </a:cubicBezTo>
                  <a:cubicBezTo>
                    <a:pt x="3" y="32"/>
                    <a:pt x="0" y="30"/>
                    <a:pt x="1" y="26"/>
                  </a:cubicBezTo>
                  <a:cubicBezTo>
                    <a:pt x="4" y="19"/>
                    <a:pt x="7" y="11"/>
                    <a:pt x="11" y="4"/>
                  </a:cubicBezTo>
                  <a:cubicBezTo>
                    <a:pt x="13" y="1"/>
                    <a:pt x="17" y="0"/>
                    <a:pt x="20" y="1"/>
                  </a:cubicBezTo>
                  <a:cubicBezTo>
                    <a:pt x="23" y="1"/>
                    <a:pt x="24" y="4"/>
                    <a:pt x="24" y="8"/>
                  </a:cubicBezTo>
                  <a:close/>
                </a:path>
              </a:pathLst>
            </a:custGeom>
            <a:solidFill>
              <a:srgbClr val="1210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48" name="Freeform 77">
              <a:extLst>
                <a:ext uri="{FF2B5EF4-FFF2-40B4-BE49-F238E27FC236}">
                  <a16:creationId xmlns:a16="http://schemas.microsoft.com/office/drawing/2014/main" id="{1DC34C7C-7790-D0BD-2221-B091F2AD77D4}"/>
                </a:ext>
              </a:extLst>
            </p:cNvPr>
            <p:cNvSpPr/>
            <p:nvPr/>
          </p:nvSpPr>
          <p:spPr bwMode="auto">
            <a:xfrm>
              <a:off x="203200" y="5376863"/>
              <a:ext cx="88900" cy="57150"/>
            </a:xfrm>
            <a:custGeom>
              <a:avLst/>
              <a:gdLst>
                <a:gd name="T0" fmla="*/ 0 w 37"/>
                <a:gd name="T1" fmla="*/ 20 h 24"/>
                <a:gd name="T2" fmla="*/ 27 w 37"/>
                <a:gd name="T3" fmla="*/ 2 h 24"/>
                <a:gd name="T4" fmla="*/ 35 w 37"/>
                <a:gd name="T5" fmla="*/ 10 h 24"/>
                <a:gd name="T6" fmla="*/ 15 w 37"/>
                <a:gd name="T7" fmla="*/ 21 h 24"/>
                <a:gd name="T8" fmla="*/ 0 w 37"/>
                <a:gd name="T9" fmla="*/ 20 h 24"/>
              </a:gdLst>
              <a:ahLst/>
              <a:cxnLst>
                <a:cxn ang="0">
                  <a:pos x="T0" y="T1"/>
                </a:cxn>
                <a:cxn ang="0">
                  <a:pos x="T2" y="T3"/>
                </a:cxn>
                <a:cxn ang="0">
                  <a:pos x="T4" y="T5"/>
                </a:cxn>
                <a:cxn ang="0">
                  <a:pos x="T6" y="T7"/>
                </a:cxn>
                <a:cxn ang="0">
                  <a:pos x="T8" y="T9"/>
                </a:cxn>
              </a:cxnLst>
              <a:rect l="0" t="0" r="r" b="b"/>
              <a:pathLst>
                <a:path w="37" h="24">
                  <a:moveTo>
                    <a:pt x="0" y="20"/>
                  </a:moveTo>
                  <a:cubicBezTo>
                    <a:pt x="9" y="14"/>
                    <a:pt x="17" y="5"/>
                    <a:pt x="27" y="2"/>
                  </a:cubicBezTo>
                  <a:cubicBezTo>
                    <a:pt x="33" y="0"/>
                    <a:pt x="37" y="4"/>
                    <a:pt x="35" y="10"/>
                  </a:cubicBezTo>
                  <a:cubicBezTo>
                    <a:pt x="33" y="19"/>
                    <a:pt x="25" y="24"/>
                    <a:pt x="15" y="21"/>
                  </a:cubicBezTo>
                  <a:cubicBezTo>
                    <a:pt x="10" y="19"/>
                    <a:pt x="6" y="22"/>
                    <a:pt x="0" y="20"/>
                  </a:cubicBezTo>
                  <a:close/>
                </a:path>
              </a:pathLst>
            </a:custGeom>
            <a:solidFill>
              <a:srgbClr val="1513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49" name="Freeform 78">
              <a:extLst>
                <a:ext uri="{FF2B5EF4-FFF2-40B4-BE49-F238E27FC236}">
                  <a16:creationId xmlns:a16="http://schemas.microsoft.com/office/drawing/2014/main" id="{32EF77A5-9457-A7EF-BB34-6920DA8CBA00}"/>
                </a:ext>
              </a:extLst>
            </p:cNvPr>
            <p:cNvSpPr/>
            <p:nvPr/>
          </p:nvSpPr>
          <p:spPr bwMode="auto">
            <a:xfrm>
              <a:off x="301625" y="5529263"/>
              <a:ext cx="50800" cy="49213"/>
            </a:xfrm>
            <a:custGeom>
              <a:avLst/>
              <a:gdLst>
                <a:gd name="T0" fmla="*/ 9 w 21"/>
                <a:gd name="T1" fmla="*/ 0 h 21"/>
                <a:gd name="T2" fmla="*/ 19 w 21"/>
                <a:gd name="T3" fmla="*/ 8 h 21"/>
                <a:gd name="T4" fmla="*/ 12 w 21"/>
                <a:gd name="T5" fmla="*/ 20 h 21"/>
                <a:gd name="T6" fmla="*/ 1 w 21"/>
                <a:gd name="T7" fmla="*/ 7 h 21"/>
                <a:gd name="T8" fmla="*/ 9 w 21"/>
                <a:gd name="T9" fmla="*/ 0 h 21"/>
              </a:gdLst>
              <a:ahLst/>
              <a:cxnLst>
                <a:cxn ang="0">
                  <a:pos x="T0" y="T1"/>
                </a:cxn>
                <a:cxn ang="0">
                  <a:pos x="T2" y="T3"/>
                </a:cxn>
                <a:cxn ang="0">
                  <a:pos x="T4" y="T5"/>
                </a:cxn>
                <a:cxn ang="0">
                  <a:pos x="T6" y="T7"/>
                </a:cxn>
                <a:cxn ang="0">
                  <a:pos x="T8" y="T9"/>
                </a:cxn>
              </a:cxnLst>
              <a:rect l="0" t="0" r="r" b="b"/>
              <a:pathLst>
                <a:path w="21" h="21">
                  <a:moveTo>
                    <a:pt x="9" y="0"/>
                  </a:moveTo>
                  <a:cubicBezTo>
                    <a:pt x="15" y="0"/>
                    <a:pt x="20" y="1"/>
                    <a:pt x="19" y="8"/>
                  </a:cubicBezTo>
                  <a:cubicBezTo>
                    <a:pt x="19" y="12"/>
                    <a:pt x="21" y="20"/>
                    <a:pt x="12" y="20"/>
                  </a:cubicBezTo>
                  <a:cubicBezTo>
                    <a:pt x="3" y="21"/>
                    <a:pt x="2" y="13"/>
                    <a:pt x="1" y="7"/>
                  </a:cubicBezTo>
                  <a:cubicBezTo>
                    <a:pt x="0" y="2"/>
                    <a:pt x="4" y="0"/>
                    <a:pt x="9" y="0"/>
                  </a:cubicBezTo>
                  <a:close/>
                </a:path>
              </a:pathLst>
            </a:custGeom>
            <a:solidFill>
              <a:srgbClr val="1312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50" name="Freeform 79">
              <a:extLst>
                <a:ext uri="{FF2B5EF4-FFF2-40B4-BE49-F238E27FC236}">
                  <a16:creationId xmlns:a16="http://schemas.microsoft.com/office/drawing/2014/main" id="{CF30B8A6-3FFC-4386-8A70-2DB44A19EBBD}"/>
                </a:ext>
              </a:extLst>
            </p:cNvPr>
            <p:cNvSpPr/>
            <p:nvPr/>
          </p:nvSpPr>
          <p:spPr bwMode="auto">
            <a:xfrm>
              <a:off x="615950" y="5287963"/>
              <a:ext cx="71438" cy="47625"/>
            </a:xfrm>
            <a:custGeom>
              <a:avLst/>
              <a:gdLst>
                <a:gd name="T0" fmla="*/ 30 w 30"/>
                <a:gd name="T1" fmla="*/ 13 h 20"/>
                <a:gd name="T2" fmla="*/ 19 w 30"/>
                <a:gd name="T3" fmla="*/ 20 h 20"/>
                <a:gd name="T4" fmla="*/ 6 w 30"/>
                <a:gd name="T5" fmla="*/ 14 h 20"/>
                <a:gd name="T6" fmla="*/ 8 w 30"/>
                <a:gd name="T7" fmla="*/ 6 h 20"/>
                <a:gd name="T8" fmla="*/ 21 w 30"/>
                <a:gd name="T9" fmla="*/ 5 h 20"/>
                <a:gd name="T10" fmla="*/ 30 w 30"/>
                <a:gd name="T11" fmla="*/ 13 h 20"/>
              </a:gdLst>
              <a:ahLst/>
              <a:cxnLst>
                <a:cxn ang="0">
                  <a:pos x="T0" y="T1"/>
                </a:cxn>
                <a:cxn ang="0">
                  <a:pos x="T2" y="T3"/>
                </a:cxn>
                <a:cxn ang="0">
                  <a:pos x="T4" y="T5"/>
                </a:cxn>
                <a:cxn ang="0">
                  <a:pos x="T6" y="T7"/>
                </a:cxn>
                <a:cxn ang="0">
                  <a:pos x="T8" y="T9"/>
                </a:cxn>
                <a:cxn ang="0">
                  <a:pos x="T10" y="T11"/>
                </a:cxn>
              </a:cxnLst>
              <a:rect l="0" t="0" r="r" b="b"/>
              <a:pathLst>
                <a:path w="30" h="20">
                  <a:moveTo>
                    <a:pt x="30" y="13"/>
                  </a:moveTo>
                  <a:cubicBezTo>
                    <a:pt x="28" y="18"/>
                    <a:pt x="22" y="19"/>
                    <a:pt x="19" y="20"/>
                  </a:cubicBezTo>
                  <a:cubicBezTo>
                    <a:pt x="15" y="20"/>
                    <a:pt x="10" y="17"/>
                    <a:pt x="6" y="14"/>
                  </a:cubicBezTo>
                  <a:cubicBezTo>
                    <a:pt x="0" y="10"/>
                    <a:pt x="6" y="8"/>
                    <a:pt x="8" y="6"/>
                  </a:cubicBezTo>
                  <a:cubicBezTo>
                    <a:pt x="12" y="0"/>
                    <a:pt x="17" y="4"/>
                    <a:pt x="21" y="5"/>
                  </a:cubicBezTo>
                  <a:cubicBezTo>
                    <a:pt x="25" y="6"/>
                    <a:pt x="28" y="9"/>
                    <a:pt x="30" y="13"/>
                  </a:cubicBezTo>
                  <a:close/>
                </a:path>
              </a:pathLst>
            </a:custGeom>
            <a:solidFill>
              <a:srgbClr val="1C1A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2664" name="Grupo 2663">
            <a:extLst>
              <a:ext uri="{FF2B5EF4-FFF2-40B4-BE49-F238E27FC236}">
                <a16:creationId xmlns:a16="http://schemas.microsoft.com/office/drawing/2014/main" id="{F83F5B9B-C4B5-8159-5BF9-74341BDCC1EB}"/>
              </a:ext>
            </a:extLst>
          </p:cNvPr>
          <p:cNvGrpSpPr/>
          <p:nvPr/>
        </p:nvGrpSpPr>
        <p:grpSpPr>
          <a:xfrm>
            <a:off x="881062" y="4800600"/>
            <a:ext cx="1690689" cy="1779588"/>
            <a:chOff x="881062" y="4800600"/>
            <a:chExt cx="1690689" cy="1779588"/>
          </a:xfrm>
        </p:grpSpPr>
        <p:sp>
          <p:nvSpPr>
            <p:cNvPr id="2654" name="Freeform 83">
              <a:extLst>
                <a:ext uri="{FF2B5EF4-FFF2-40B4-BE49-F238E27FC236}">
                  <a16:creationId xmlns:a16="http://schemas.microsoft.com/office/drawing/2014/main" id="{FFD46F50-B169-6F6C-A3CC-DB9823530EEC}"/>
                </a:ext>
              </a:extLst>
            </p:cNvPr>
            <p:cNvSpPr/>
            <p:nvPr/>
          </p:nvSpPr>
          <p:spPr bwMode="auto">
            <a:xfrm>
              <a:off x="2249488" y="5172075"/>
              <a:ext cx="322263" cy="128588"/>
            </a:xfrm>
            <a:custGeom>
              <a:avLst/>
              <a:gdLst>
                <a:gd name="T0" fmla="*/ 40 w 45"/>
                <a:gd name="T1" fmla="*/ 12 h 18"/>
                <a:gd name="T2" fmla="*/ 6 w 45"/>
                <a:gd name="T3" fmla="*/ 16 h 18"/>
                <a:gd name="T4" fmla="*/ 0 w 45"/>
                <a:gd name="T5" fmla="*/ 11 h 18"/>
                <a:gd name="T6" fmla="*/ 6 w 45"/>
                <a:gd name="T7" fmla="*/ 4 h 18"/>
                <a:gd name="T8" fmla="*/ 29 w 45"/>
                <a:gd name="T9" fmla="*/ 1 h 18"/>
                <a:gd name="T10" fmla="*/ 41 w 45"/>
                <a:gd name="T11" fmla="*/ 7 h 18"/>
                <a:gd name="T12" fmla="*/ 40 w 45"/>
                <a:gd name="T13" fmla="*/ 12 h 18"/>
              </a:gdLst>
              <a:ahLst/>
              <a:cxnLst>
                <a:cxn ang="0">
                  <a:pos x="T0" y="T1"/>
                </a:cxn>
                <a:cxn ang="0">
                  <a:pos x="T2" y="T3"/>
                </a:cxn>
                <a:cxn ang="0">
                  <a:pos x="T4" y="T5"/>
                </a:cxn>
                <a:cxn ang="0">
                  <a:pos x="T6" y="T7"/>
                </a:cxn>
                <a:cxn ang="0">
                  <a:pos x="T8" y="T9"/>
                </a:cxn>
                <a:cxn ang="0">
                  <a:pos x="T10" y="T11"/>
                </a:cxn>
                <a:cxn ang="0">
                  <a:pos x="T12" y="T13"/>
                </a:cxn>
              </a:cxnLst>
              <a:rect l="0" t="0" r="r" b="b"/>
              <a:pathLst>
                <a:path w="45" h="18">
                  <a:moveTo>
                    <a:pt x="40" y="12"/>
                  </a:moveTo>
                  <a:cubicBezTo>
                    <a:pt x="29" y="18"/>
                    <a:pt x="17" y="15"/>
                    <a:pt x="6" y="16"/>
                  </a:cubicBezTo>
                  <a:cubicBezTo>
                    <a:pt x="3" y="16"/>
                    <a:pt x="1" y="14"/>
                    <a:pt x="0" y="11"/>
                  </a:cubicBezTo>
                  <a:cubicBezTo>
                    <a:pt x="0" y="7"/>
                    <a:pt x="3" y="5"/>
                    <a:pt x="6" y="4"/>
                  </a:cubicBezTo>
                  <a:cubicBezTo>
                    <a:pt x="13" y="0"/>
                    <a:pt x="22" y="3"/>
                    <a:pt x="29" y="1"/>
                  </a:cubicBezTo>
                  <a:cubicBezTo>
                    <a:pt x="35" y="0"/>
                    <a:pt x="38" y="4"/>
                    <a:pt x="41" y="7"/>
                  </a:cubicBezTo>
                  <a:cubicBezTo>
                    <a:pt x="45" y="10"/>
                    <a:pt x="41" y="10"/>
                    <a:pt x="40" y="12"/>
                  </a:cubicBezTo>
                  <a:close/>
                </a:path>
              </a:pathLst>
            </a:custGeom>
            <a:solidFill>
              <a:srgbClr val="1616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55" name="Freeform 84">
              <a:extLst>
                <a:ext uri="{FF2B5EF4-FFF2-40B4-BE49-F238E27FC236}">
                  <a16:creationId xmlns:a16="http://schemas.microsoft.com/office/drawing/2014/main" id="{3D509C30-6D73-0879-A055-C658FDB9BB95}"/>
                </a:ext>
              </a:extLst>
            </p:cNvPr>
            <p:cNvSpPr/>
            <p:nvPr/>
          </p:nvSpPr>
          <p:spPr bwMode="auto">
            <a:xfrm>
              <a:off x="2033588" y="6194425"/>
              <a:ext cx="236538" cy="157163"/>
            </a:xfrm>
            <a:custGeom>
              <a:avLst/>
              <a:gdLst>
                <a:gd name="T0" fmla="*/ 20 w 33"/>
                <a:gd name="T1" fmla="*/ 22 h 22"/>
                <a:gd name="T2" fmla="*/ 8 w 33"/>
                <a:gd name="T3" fmla="*/ 15 h 22"/>
                <a:gd name="T4" fmla="*/ 4 w 33"/>
                <a:gd name="T5" fmla="*/ 5 h 22"/>
                <a:gd name="T6" fmla="*/ 18 w 33"/>
                <a:gd name="T7" fmla="*/ 4 h 22"/>
                <a:gd name="T8" fmla="*/ 27 w 33"/>
                <a:gd name="T9" fmla="*/ 14 h 22"/>
                <a:gd name="T10" fmla="*/ 27 w 33"/>
                <a:gd name="T11" fmla="*/ 22 h 22"/>
                <a:gd name="T12" fmla="*/ 26 w 33"/>
                <a:gd name="T13" fmla="*/ 22 h 22"/>
                <a:gd name="T14" fmla="*/ 20 w 3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2">
                  <a:moveTo>
                    <a:pt x="20" y="22"/>
                  </a:moveTo>
                  <a:cubicBezTo>
                    <a:pt x="14" y="21"/>
                    <a:pt x="10" y="19"/>
                    <a:pt x="8" y="15"/>
                  </a:cubicBezTo>
                  <a:cubicBezTo>
                    <a:pt x="6" y="12"/>
                    <a:pt x="0" y="9"/>
                    <a:pt x="4" y="5"/>
                  </a:cubicBezTo>
                  <a:cubicBezTo>
                    <a:pt x="8" y="2"/>
                    <a:pt x="13" y="0"/>
                    <a:pt x="18" y="4"/>
                  </a:cubicBezTo>
                  <a:cubicBezTo>
                    <a:pt x="22" y="7"/>
                    <a:pt x="24" y="10"/>
                    <a:pt x="27" y="14"/>
                  </a:cubicBezTo>
                  <a:cubicBezTo>
                    <a:pt x="28" y="16"/>
                    <a:pt x="33" y="20"/>
                    <a:pt x="27" y="22"/>
                  </a:cubicBezTo>
                  <a:cubicBezTo>
                    <a:pt x="26" y="22"/>
                    <a:pt x="26" y="22"/>
                    <a:pt x="26" y="22"/>
                  </a:cubicBezTo>
                  <a:cubicBezTo>
                    <a:pt x="24" y="22"/>
                    <a:pt x="22" y="22"/>
                    <a:pt x="20" y="22"/>
                  </a:cubicBezTo>
                  <a:close/>
                </a:path>
              </a:pathLst>
            </a:custGeom>
            <a:solidFill>
              <a:srgbClr val="141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56" name="Freeform 85">
              <a:extLst>
                <a:ext uri="{FF2B5EF4-FFF2-40B4-BE49-F238E27FC236}">
                  <a16:creationId xmlns:a16="http://schemas.microsoft.com/office/drawing/2014/main" id="{A6C440DE-5753-E1F7-4EAA-4C7AD3432ADF}"/>
                </a:ext>
              </a:extLst>
            </p:cNvPr>
            <p:cNvSpPr/>
            <p:nvPr/>
          </p:nvSpPr>
          <p:spPr bwMode="auto">
            <a:xfrm>
              <a:off x="1333500" y="5243513"/>
              <a:ext cx="950913" cy="1001713"/>
            </a:xfrm>
            <a:custGeom>
              <a:avLst/>
              <a:gdLst>
                <a:gd name="T0" fmla="*/ 65 w 133"/>
                <a:gd name="T1" fmla="*/ 49 h 140"/>
                <a:gd name="T2" fmla="*/ 65 w 133"/>
                <a:gd name="T3" fmla="*/ 64 h 140"/>
                <a:gd name="T4" fmla="*/ 48 w 133"/>
                <a:gd name="T5" fmla="*/ 58 h 140"/>
                <a:gd name="T6" fmla="*/ 62 w 133"/>
                <a:gd name="T7" fmla="*/ 32 h 140"/>
                <a:gd name="T8" fmla="*/ 91 w 133"/>
                <a:gd name="T9" fmla="*/ 42 h 140"/>
                <a:gd name="T10" fmla="*/ 92 w 133"/>
                <a:gd name="T11" fmla="*/ 69 h 140"/>
                <a:gd name="T12" fmla="*/ 76 w 133"/>
                <a:gd name="T13" fmla="*/ 94 h 140"/>
                <a:gd name="T14" fmla="*/ 67 w 133"/>
                <a:gd name="T15" fmla="*/ 99 h 140"/>
                <a:gd name="T16" fmla="*/ 10 w 133"/>
                <a:gd name="T17" fmla="*/ 72 h 140"/>
                <a:gd name="T18" fmla="*/ 33 w 133"/>
                <a:gd name="T19" fmla="*/ 11 h 140"/>
                <a:gd name="T20" fmla="*/ 73 w 133"/>
                <a:gd name="T21" fmla="*/ 1 h 140"/>
                <a:gd name="T22" fmla="*/ 109 w 133"/>
                <a:gd name="T23" fmla="*/ 18 h 140"/>
                <a:gd name="T24" fmla="*/ 113 w 133"/>
                <a:gd name="T25" fmla="*/ 103 h 140"/>
                <a:gd name="T26" fmla="*/ 94 w 133"/>
                <a:gd name="T27" fmla="*/ 126 h 140"/>
                <a:gd name="T28" fmla="*/ 47 w 133"/>
                <a:gd name="T29" fmla="*/ 139 h 140"/>
                <a:gd name="T30" fmla="*/ 40 w 133"/>
                <a:gd name="T31" fmla="*/ 131 h 140"/>
                <a:gd name="T32" fmla="*/ 48 w 133"/>
                <a:gd name="T33" fmla="*/ 127 h 140"/>
                <a:gd name="T34" fmla="*/ 78 w 133"/>
                <a:gd name="T35" fmla="*/ 121 h 140"/>
                <a:gd name="T36" fmla="*/ 114 w 133"/>
                <a:gd name="T37" fmla="*/ 62 h 140"/>
                <a:gd name="T38" fmla="*/ 55 w 133"/>
                <a:gd name="T39" fmla="*/ 18 h 140"/>
                <a:gd name="T40" fmla="*/ 24 w 133"/>
                <a:gd name="T41" fmla="*/ 44 h 140"/>
                <a:gd name="T42" fmla="*/ 39 w 133"/>
                <a:gd name="T43" fmla="*/ 81 h 140"/>
                <a:gd name="T44" fmla="*/ 78 w 133"/>
                <a:gd name="T45" fmla="*/ 62 h 140"/>
                <a:gd name="T46" fmla="*/ 65 w 133"/>
                <a:gd name="T47" fmla="*/ 4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3" h="140">
                  <a:moveTo>
                    <a:pt x="65" y="49"/>
                  </a:moveTo>
                  <a:cubicBezTo>
                    <a:pt x="70" y="54"/>
                    <a:pt x="70" y="61"/>
                    <a:pt x="65" y="64"/>
                  </a:cubicBezTo>
                  <a:cubicBezTo>
                    <a:pt x="59" y="67"/>
                    <a:pt x="52" y="65"/>
                    <a:pt x="48" y="58"/>
                  </a:cubicBezTo>
                  <a:cubicBezTo>
                    <a:pt x="39" y="44"/>
                    <a:pt x="43" y="36"/>
                    <a:pt x="62" y="32"/>
                  </a:cubicBezTo>
                  <a:cubicBezTo>
                    <a:pt x="74" y="30"/>
                    <a:pt x="84" y="34"/>
                    <a:pt x="91" y="42"/>
                  </a:cubicBezTo>
                  <a:cubicBezTo>
                    <a:pt x="97" y="50"/>
                    <a:pt x="97" y="60"/>
                    <a:pt x="92" y="69"/>
                  </a:cubicBezTo>
                  <a:cubicBezTo>
                    <a:pt x="88" y="78"/>
                    <a:pt x="82" y="86"/>
                    <a:pt x="76" y="94"/>
                  </a:cubicBezTo>
                  <a:cubicBezTo>
                    <a:pt x="74" y="98"/>
                    <a:pt x="71" y="99"/>
                    <a:pt x="67" y="99"/>
                  </a:cubicBezTo>
                  <a:cubicBezTo>
                    <a:pt x="49" y="104"/>
                    <a:pt x="18" y="89"/>
                    <a:pt x="10" y="72"/>
                  </a:cubicBezTo>
                  <a:cubicBezTo>
                    <a:pt x="0" y="49"/>
                    <a:pt x="11" y="22"/>
                    <a:pt x="33" y="11"/>
                  </a:cubicBezTo>
                  <a:cubicBezTo>
                    <a:pt x="46" y="5"/>
                    <a:pt x="59" y="1"/>
                    <a:pt x="73" y="1"/>
                  </a:cubicBezTo>
                  <a:cubicBezTo>
                    <a:pt x="88" y="0"/>
                    <a:pt x="100" y="7"/>
                    <a:pt x="109" y="18"/>
                  </a:cubicBezTo>
                  <a:cubicBezTo>
                    <a:pt x="133" y="45"/>
                    <a:pt x="132" y="71"/>
                    <a:pt x="113" y="103"/>
                  </a:cubicBezTo>
                  <a:cubicBezTo>
                    <a:pt x="108" y="112"/>
                    <a:pt x="101" y="119"/>
                    <a:pt x="94" y="126"/>
                  </a:cubicBezTo>
                  <a:cubicBezTo>
                    <a:pt x="80" y="139"/>
                    <a:pt x="64" y="140"/>
                    <a:pt x="47" y="139"/>
                  </a:cubicBezTo>
                  <a:cubicBezTo>
                    <a:pt x="42" y="139"/>
                    <a:pt x="39" y="135"/>
                    <a:pt x="40" y="131"/>
                  </a:cubicBezTo>
                  <a:cubicBezTo>
                    <a:pt x="41" y="126"/>
                    <a:pt x="45" y="126"/>
                    <a:pt x="48" y="127"/>
                  </a:cubicBezTo>
                  <a:cubicBezTo>
                    <a:pt x="59" y="130"/>
                    <a:pt x="69" y="127"/>
                    <a:pt x="78" y="121"/>
                  </a:cubicBezTo>
                  <a:cubicBezTo>
                    <a:pt x="98" y="106"/>
                    <a:pt x="112" y="87"/>
                    <a:pt x="114" y="62"/>
                  </a:cubicBezTo>
                  <a:cubicBezTo>
                    <a:pt x="116" y="29"/>
                    <a:pt x="86" y="7"/>
                    <a:pt x="55" y="18"/>
                  </a:cubicBezTo>
                  <a:cubicBezTo>
                    <a:pt x="41" y="22"/>
                    <a:pt x="28" y="26"/>
                    <a:pt x="24" y="44"/>
                  </a:cubicBezTo>
                  <a:cubicBezTo>
                    <a:pt x="20" y="59"/>
                    <a:pt x="25" y="75"/>
                    <a:pt x="39" y="81"/>
                  </a:cubicBezTo>
                  <a:cubicBezTo>
                    <a:pt x="58" y="90"/>
                    <a:pt x="73" y="82"/>
                    <a:pt x="78" y="62"/>
                  </a:cubicBezTo>
                  <a:cubicBezTo>
                    <a:pt x="80" y="53"/>
                    <a:pt x="76" y="49"/>
                    <a:pt x="65" y="49"/>
                  </a:cubicBezTo>
                  <a:close/>
                </a:path>
              </a:pathLst>
            </a:custGeom>
            <a:solidFill>
              <a:srgbClr val="0706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57" name="Freeform 86">
              <a:extLst>
                <a:ext uri="{FF2B5EF4-FFF2-40B4-BE49-F238E27FC236}">
                  <a16:creationId xmlns:a16="http://schemas.microsoft.com/office/drawing/2014/main" id="{23914FE8-BCA7-3A80-61B5-CD3F0D06E958}"/>
                </a:ext>
              </a:extLst>
            </p:cNvPr>
            <p:cNvSpPr/>
            <p:nvPr/>
          </p:nvSpPr>
          <p:spPr bwMode="auto">
            <a:xfrm>
              <a:off x="923925" y="5272088"/>
              <a:ext cx="230188" cy="279400"/>
            </a:xfrm>
            <a:custGeom>
              <a:avLst/>
              <a:gdLst>
                <a:gd name="T0" fmla="*/ 5 w 32"/>
                <a:gd name="T1" fmla="*/ 1 h 39"/>
                <a:gd name="T2" fmla="*/ 11 w 32"/>
                <a:gd name="T3" fmla="*/ 3 h 39"/>
                <a:gd name="T4" fmla="*/ 25 w 32"/>
                <a:gd name="T5" fmla="*/ 16 h 39"/>
                <a:gd name="T6" fmla="*/ 26 w 32"/>
                <a:gd name="T7" fmla="*/ 33 h 39"/>
                <a:gd name="T8" fmla="*/ 11 w 32"/>
                <a:gd name="T9" fmla="*/ 30 h 39"/>
                <a:gd name="T10" fmla="*/ 0 w 32"/>
                <a:gd name="T11" fmla="*/ 8 h 39"/>
                <a:gd name="T12" fmla="*/ 5 w 32"/>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32" h="39">
                  <a:moveTo>
                    <a:pt x="5" y="1"/>
                  </a:moveTo>
                  <a:cubicBezTo>
                    <a:pt x="9" y="0"/>
                    <a:pt x="10" y="1"/>
                    <a:pt x="11" y="3"/>
                  </a:cubicBezTo>
                  <a:cubicBezTo>
                    <a:pt x="16" y="7"/>
                    <a:pt x="20" y="12"/>
                    <a:pt x="25" y="16"/>
                  </a:cubicBezTo>
                  <a:cubicBezTo>
                    <a:pt x="32" y="22"/>
                    <a:pt x="32" y="27"/>
                    <a:pt x="26" y="33"/>
                  </a:cubicBezTo>
                  <a:cubicBezTo>
                    <a:pt x="19" y="39"/>
                    <a:pt x="15" y="35"/>
                    <a:pt x="11" y="30"/>
                  </a:cubicBezTo>
                  <a:cubicBezTo>
                    <a:pt x="4" y="24"/>
                    <a:pt x="0" y="17"/>
                    <a:pt x="0" y="8"/>
                  </a:cubicBezTo>
                  <a:cubicBezTo>
                    <a:pt x="0" y="3"/>
                    <a:pt x="2" y="1"/>
                    <a:pt x="5" y="1"/>
                  </a:cubicBezTo>
                  <a:close/>
                </a:path>
              </a:pathLst>
            </a:custGeom>
            <a:solidFill>
              <a:srgbClr val="0E0D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58" name="Freeform 87">
              <a:extLst>
                <a:ext uri="{FF2B5EF4-FFF2-40B4-BE49-F238E27FC236}">
                  <a16:creationId xmlns:a16="http://schemas.microsoft.com/office/drawing/2014/main" id="{754F44AA-6A70-09BD-912F-8FDD2808AA91}"/>
                </a:ext>
              </a:extLst>
            </p:cNvPr>
            <p:cNvSpPr/>
            <p:nvPr/>
          </p:nvSpPr>
          <p:spPr bwMode="auto">
            <a:xfrm>
              <a:off x="881062" y="5722938"/>
              <a:ext cx="287338" cy="157163"/>
            </a:xfrm>
            <a:custGeom>
              <a:avLst/>
              <a:gdLst>
                <a:gd name="T0" fmla="*/ 17 w 40"/>
                <a:gd name="T1" fmla="*/ 1 h 22"/>
                <a:gd name="T2" fmla="*/ 31 w 40"/>
                <a:gd name="T3" fmla="*/ 3 h 22"/>
                <a:gd name="T4" fmla="*/ 39 w 40"/>
                <a:gd name="T5" fmla="*/ 10 h 22"/>
                <a:gd name="T6" fmla="*/ 29 w 40"/>
                <a:gd name="T7" fmla="*/ 21 h 22"/>
                <a:gd name="T8" fmla="*/ 5 w 40"/>
                <a:gd name="T9" fmla="*/ 11 h 22"/>
                <a:gd name="T10" fmla="*/ 2 w 40"/>
                <a:gd name="T11" fmla="*/ 3 h 22"/>
                <a:gd name="T12" fmla="*/ 10 w 40"/>
                <a:gd name="T13" fmla="*/ 1 h 22"/>
                <a:gd name="T14" fmla="*/ 17 w 40"/>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2">
                  <a:moveTo>
                    <a:pt x="17" y="1"/>
                  </a:moveTo>
                  <a:cubicBezTo>
                    <a:pt x="21" y="2"/>
                    <a:pt x="26" y="2"/>
                    <a:pt x="31" y="3"/>
                  </a:cubicBezTo>
                  <a:cubicBezTo>
                    <a:pt x="34" y="4"/>
                    <a:pt x="40" y="1"/>
                    <a:pt x="39" y="10"/>
                  </a:cubicBezTo>
                  <a:cubicBezTo>
                    <a:pt x="38" y="17"/>
                    <a:pt x="36" y="22"/>
                    <a:pt x="29" y="21"/>
                  </a:cubicBezTo>
                  <a:cubicBezTo>
                    <a:pt x="21" y="19"/>
                    <a:pt x="10" y="22"/>
                    <a:pt x="5" y="11"/>
                  </a:cubicBezTo>
                  <a:cubicBezTo>
                    <a:pt x="4" y="8"/>
                    <a:pt x="0" y="7"/>
                    <a:pt x="2" y="3"/>
                  </a:cubicBezTo>
                  <a:cubicBezTo>
                    <a:pt x="4" y="0"/>
                    <a:pt x="7" y="1"/>
                    <a:pt x="10" y="1"/>
                  </a:cubicBezTo>
                  <a:cubicBezTo>
                    <a:pt x="12" y="1"/>
                    <a:pt x="14" y="1"/>
                    <a:pt x="17" y="1"/>
                  </a:cubicBezTo>
                  <a:close/>
                </a:path>
              </a:pathLst>
            </a:custGeom>
            <a:solidFill>
              <a:srgbClr val="0E0E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59" name="Freeform 88">
              <a:extLst>
                <a:ext uri="{FF2B5EF4-FFF2-40B4-BE49-F238E27FC236}">
                  <a16:creationId xmlns:a16="http://schemas.microsoft.com/office/drawing/2014/main" id="{275EC571-37DF-E107-461E-44B7A0DCABEE}"/>
                </a:ext>
              </a:extLst>
            </p:cNvPr>
            <p:cNvSpPr/>
            <p:nvPr/>
          </p:nvSpPr>
          <p:spPr bwMode="auto">
            <a:xfrm>
              <a:off x="1289050" y="4857750"/>
              <a:ext cx="144463" cy="277813"/>
            </a:xfrm>
            <a:custGeom>
              <a:avLst/>
              <a:gdLst>
                <a:gd name="T0" fmla="*/ 19 w 20"/>
                <a:gd name="T1" fmla="*/ 21 h 39"/>
                <a:gd name="T2" fmla="*/ 17 w 20"/>
                <a:gd name="T3" fmla="*/ 33 h 39"/>
                <a:gd name="T4" fmla="*/ 12 w 20"/>
                <a:gd name="T5" fmla="*/ 38 h 39"/>
                <a:gd name="T6" fmla="*/ 5 w 20"/>
                <a:gd name="T7" fmla="*/ 33 h 39"/>
                <a:gd name="T8" fmla="*/ 3 w 20"/>
                <a:gd name="T9" fmla="*/ 6 h 39"/>
                <a:gd name="T10" fmla="*/ 10 w 20"/>
                <a:gd name="T11" fmla="*/ 1 h 39"/>
                <a:gd name="T12" fmla="*/ 16 w 20"/>
                <a:gd name="T13" fmla="*/ 6 h 39"/>
                <a:gd name="T14" fmla="*/ 19 w 20"/>
                <a:gd name="T15" fmla="*/ 2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9">
                  <a:moveTo>
                    <a:pt x="19" y="21"/>
                  </a:moveTo>
                  <a:cubicBezTo>
                    <a:pt x="20" y="25"/>
                    <a:pt x="20" y="29"/>
                    <a:pt x="17" y="33"/>
                  </a:cubicBezTo>
                  <a:cubicBezTo>
                    <a:pt x="16" y="35"/>
                    <a:pt x="17" y="39"/>
                    <a:pt x="12" y="38"/>
                  </a:cubicBezTo>
                  <a:cubicBezTo>
                    <a:pt x="9" y="38"/>
                    <a:pt x="6" y="37"/>
                    <a:pt x="5" y="33"/>
                  </a:cubicBezTo>
                  <a:cubicBezTo>
                    <a:pt x="0" y="25"/>
                    <a:pt x="0" y="15"/>
                    <a:pt x="3" y="6"/>
                  </a:cubicBezTo>
                  <a:cubicBezTo>
                    <a:pt x="3" y="2"/>
                    <a:pt x="7" y="1"/>
                    <a:pt x="10" y="1"/>
                  </a:cubicBezTo>
                  <a:cubicBezTo>
                    <a:pt x="14" y="0"/>
                    <a:pt x="15" y="3"/>
                    <a:pt x="16" y="6"/>
                  </a:cubicBezTo>
                  <a:cubicBezTo>
                    <a:pt x="18" y="11"/>
                    <a:pt x="19" y="16"/>
                    <a:pt x="19" y="21"/>
                  </a:cubicBezTo>
                  <a:close/>
                </a:path>
              </a:pathLst>
            </a:custGeom>
            <a:solidFill>
              <a:srgbClr val="1010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60" name="Freeform 89">
              <a:extLst>
                <a:ext uri="{FF2B5EF4-FFF2-40B4-BE49-F238E27FC236}">
                  <a16:creationId xmlns:a16="http://schemas.microsoft.com/office/drawing/2014/main" id="{E8B8B5AF-EBCE-EF01-5F38-0CBD0612B512}"/>
                </a:ext>
              </a:extLst>
            </p:cNvPr>
            <p:cNvSpPr/>
            <p:nvPr/>
          </p:nvSpPr>
          <p:spPr bwMode="auto">
            <a:xfrm>
              <a:off x="1847850" y="4800600"/>
              <a:ext cx="171450" cy="271463"/>
            </a:xfrm>
            <a:custGeom>
              <a:avLst/>
              <a:gdLst>
                <a:gd name="T0" fmla="*/ 24 w 24"/>
                <a:gd name="T1" fmla="*/ 8 h 38"/>
                <a:gd name="T2" fmla="*/ 11 w 24"/>
                <a:gd name="T3" fmla="*/ 32 h 38"/>
                <a:gd name="T4" fmla="*/ 5 w 24"/>
                <a:gd name="T5" fmla="*/ 34 h 38"/>
                <a:gd name="T6" fmla="*/ 1 w 24"/>
                <a:gd name="T7" fmla="*/ 26 h 38"/>
                <a:gd name="T8" fmla="*/ 11 w 24"/>
                <a:gd name="T9" fmla="*/ 4 h 38"/>
                <a:gd name="T10" fmla="*/ 20 w 24"/>
                <a:gd name="T11" fmla="*/ 1 h 38"/>
                <a:gd name="T12" fmla="*/ 24 w 24"/>
                <a:gd name="T13" fmla="*/ 8 h 38"/>
              </a:gdLst>
              <a:ahLst/>
              <a:cxnLst>
                <a:cxn ang="0">
                  <a:pos x="T0" y="T1"/>
                </a:cxn>
                <a:cxn ang="0">
                  <a:pos x="T2" y="T3"/>
                </a:cxn>
                <a:cxn ang="0">
                  <a:pos x="T4" y="T5"/>
                </a:cxn>
                <a:cxn ang="0">
                  <a:pos x="T6" y="T7"/>
                </a:cxn>
                <a:cxn ang="0">
                  <a:pos x="T8" y="T9"/>
                </a:cxn>
                <a:cxn ang="0">
                  <a:pos x="T10" y="T11"/>
                </a:cxn>
                <a:cxn ang="0">
                  <a:pos x="T12" y="T13"/>
                </a:cxn>
              </a:cxnLst>
              <a:rect l="0" t="0" r="r" b="b"/>
              <a:pathLst>
                <a:path w="24" h="38">
                  <a:moveTo>
                    <a:pt x="24" y="8"/>
                  </a:moveTo>
                  <a:cubicBezTo>
                    <a:pt x="19" y="15"/>
                    <a:pt x="20" y="26"/>
                    <a:pt x="11" y="32"/>
                  </a:cubicBezTo>
                  <a:cubicBezTo>
                    <a:pt x="9" y="33"/>
                    <a:pt x="8" y="38"/>
                    <a:pt x="5" y="34"/>
                  </a:cubicBezTo>
                  <a:cubicBezTo>
                    <a:pt x="3" y="32"/>
                    <a:pt x="0" y="30"/>
                    <a:pt x="1" y="26"/>
                  </a:cubicBezTo>
                  <a:cubicBezTo>
                    <a:pt x="4" y="19"/>
                    <a:pt x="7" y="11"/>
                    <a:pt x="11" y="4"/>
                  </a:cubicBezTo>
                  <a:cubicBezTo>
                    <a:pt x="13" y="1"/>
                    <a:pt x="17" y="0"/>
                    <a:pt x="20" y="1"/>
                  </a:cubicBezTo>
                  <a:cubicBezTo>
                    <a:pt x="23" y="1"/>
                    <a:pt x="24" y="4"/>
                    <a:pt x="24" y="8"/>
                  </a:cubicBezTo>
                  <a:close/>
                </a:path>
              </a:pathLst>
            </a:custGeom>
            <a:solidFill>
              <a:srgbClr val="1210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61" name="Freeform 90">
              <a:extLst>
                <a:ext uri="{FF2B5EF4-FFF2-40B4-BE49-F238E27FC236}">
                  <a16:creationId xmlns:a16="http://schemas.microsoft.com/office/drawing/2014/main" id="{917CCB4A-647F-1F06-CA62-C1905A632F2A}"/>
                </a:ext>
              </a:extLst>
            </p:cNvPr>
            <p:cNvSpPr/>
            <p:nvPr/>
          </p:nvSpPr>
          <p:spPr bwMode="auto">
            <a:xfrm>
              <a:off x="1082675" y="5972175"/>
              <a:ext cx="265113" cy="171450"/>
            </a:xfrm>
            <a:custGeom>
              <a:avLst/>
              <a:gdLst>
                <a:gd name="T0" fmla="*/ 0 w 37"/>
                <a:gd name="T1" fmla="*/ 20 h 24"/>
                <a:gd name="T2" fmla="*/ 27 w 37"/>
                <a:gd name="T3" fmla="*/ 2 h 24"/>
                <a:gd name="T4" fmla="*/ 35 w 37"/>
                <a:gd name="T5" fmla="*/ 10 h 24"/>
                <a:gd name="T6" fmla="*/ 15 w 37"/>
                <a:gd name="T7" fmla="*/ 21 h 24"/>
                <a:gd name="T8" fmla="*/ 0 w 37"/>
                <a:gd name="T9" fmla="*/ 20 h 24"/>
              </a:gdLst>
              <a:ahLst/>
              <a:cxnLst>
                <a:cxn ang="0">
                  <a:pos x="T0" y="T1"/>
                </a:cxn>
                <a:cxn ang="0">
                  <a:pos x="T2" y="T3"/>
                </a:cxn>
                <a:cxn ang="0">
                  <a:pos x="T4" y="T5"/>
                </a:cxn>
                <a:cxn ang="0">
                  <a:pos x="T6" y="T7"/>
                </a:cxn>
                <a:cxn ang="0">
                  <a:pos x="T8" y="T9"/>
                </a:cxn>
              </a:cxnLst>
              <a:rect l="0" t="0" r="r" b="b"/>
              <a:pathLst>
                <a:path w="37" h="24">
                  <a:moveTo>
                    <a:pt x="0" y="20"/>
                  </a:moveTo>
                  <a:cubicBezTo>
                    <a:pt x="9" y="14"/>
                    <a:pt x="17" y="5"/>
                    <a:pt x="27" y="2"/>
                  </a:cubicBezTo>
                  <a:cubicBezTo>
                    <a:pt x="33" y="0"/>
                    <a:pt x="37" y="4"/>
                    <a:pt x="35" y="10"/>
                  </a:cubicBezTo>
                  <a:cubicBezTo>
                    <a:pt x="33" y="19"/>
                    <a:pt x="25" y="24"/>
                    <a:pt x="15" y="21"/>
                  </a:cubicBezTo>
                  <a:cubicBezTo>
                    <a:pt x="10" y="19"/>
                    <a:pt x="6" y="22"/>
                    <a:pt x="0" y="20"/>
                  </a:cubicBezTo>
                  <a:close/>
                </a:path>
              </a:pathLst>
            </a:custGeom>
            <a:solidFill>
              <a:srgbClr val="1513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62" name="Freeform 91">
              <a:extLst>
                <a:ext uri="{FF2B5EF4-FFF2-40B4-BE49-F238E27FC236}">
                  <a16:creationId xmlns:a16="http://schemas.microsoft.com/office/drawing/2014/main" id="{A5F17BED-F888-2C50-9149-C79DEADA3ECD}"/>
                </a:ext>
              </a:extLst>
            </p:cNvPr>
            <p:cNvSpPr/>
            <p:nvPr/>
          </p:nvSpPr>
          <p:spPr bwMode="auto">
            <a:xfrm>
              <a:off x="1376363" y="6430963"/>
              <a:ext cx="149225" cy="149225"/>
            </a:xfrm>
            <a:custGeom>
              <a:avLst/>
              <a:gdLst>
                <a:gd name="T0" fmla="*/ 9 w 21"/>
                <a:gd name="T1" fmla="*/ 0 h 21"/>
                <a:gd name="T2" fmla="*/ 19 w 21"/>
                <a:gd name="T3" fmla="*/ 8 h 21"/>
                <a:gd name="T4" fmla="*/ 12 w 21"/>
                <a:gd name="T5" fmla="*/ 20 h 21"/>
                <a:gd name="T6" fmla="*/ 1 w 21"/>
                <a:gd name="T7" fmla="*/ 7 h 21"/>
                <a:gd name="T8" fmla="*/ 9 w 21"/>
                <a:gd name="T9" fmla="*/ 0 h 21"/>
              </a:gdLst>
              <a:ahLst/>
              <a:cxnLst>
                <a:cxn ang="0">
                  <a:pos x="T0" y="T1"/>
                </a:cxn>
                <a:cxn ang="0">
                  <a:pos x="T2" y="T3"/>
                </a:cxn>
                <a:cxn ang="0">
                  <a:pos x="T4" y="T5"/>
                </a:cxn>
                <a:cxn ang="0">
                  <a:pos x="T6" y="T7"/>
                </a:cxn>
                <a:cxn ang="0">
                  <a:pos x="T8" y="T9"/>
                </a:cxn>
              </a:cxnLst>
              <a:rect l="0" t="0" r="r" b="b"/>
              <a:pathLst>
                <a:path w="21" h="21">
                  <a:moveTo>
                    <a:pt x="9" y="0"/>
                  </a:moveTo>
                  <a:cubicBezTo>
                    <a:pt x="15" y="0"/>
                    <a:pt x="20" y="1"/>
                    <a:pt x="19" y="8"/>
                  </a:cubicBezTo>
                  <a:cubicBezTo>
                    <a:pt x="19" y="12"/>
                    <a:pt x="21" y="20"/>
                    <a:pt x="12" y="20"/>
                  </a:cubicBezTo>
                  <a:cubicBezTo>
                    <a:pt x="3" y="21"/>
                    <a:pt x="2" y="13"/>
                    <a:pt x="1" y="7"/>
                  </a:cubicBezTo>
                  <a:cubicBezTo>
                    <a:pt x="0" y="2"/>
                    <a:pt x="4" y="0"/>
                    <a:pt x="9" y="0"/>
                  </a:cubicBezTo>
                  <a:close/>
                </a:path>
              </a:pathLst>
            </a:custGeom>
            <a:solidFill>
              <a:srgbClr val="1312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63" name="Freeform 92">
              <a:extLst>
                <a:ext uri="{FF2B5EF4-FFF2-40B4-BE49-F238E27FC236}">
                  <a16:creationId xmlns:a16="http://schemas.microsoft.com/office/drawing/2014/main" id="{5FCC3571-FA52-FCBB-6196-21B59A01BAE6}"/>
                </a:ext>
              </a:extLst>
            </p:cNvPr>
            <p:cNvSpPr/>
            <p:nvPr/>
          </p:nvSpPr>
          <p:spPr bwMode="auto">
            <a:xfrm>
              <a:off x="2320925" y="5708650"/>
              <a:ext cx="214313" cy="142875"/>
            </a:xfrm>
            <a:custGeom>
              <a:avLst/>
              <a:gdLst>
                <a:gd name="T0" fmla="*/ 30 w 30"/>
                <a:gd name="T1" fmla="*/ 13 h 20"/>
                <a:gd name="T2" fmla="*/ 19 w 30"/>
                <a:gd name="T3" fmla="*/ 20 h 20"/>
                <a:gd name="T4" fmla="*/ 6 w 30"/>
                <a:gd name="T5" fmla="*/ 14 h 20"/>
                <a:gd name="T6" fmla="*/ 8 w 30"/>
                <a:gd name="T7" fmla="*/ 6 h 20"/>
                <a:gd name="T8" fmla="*/ 21 w 30"/>
                <a:gd name="T9" fmla="*/ 5 h 20"/>
                <a:gd name="T10" fmla="*/ 30 w 30"/>
                <a:gd name="T11" fmla="*/ 13 h 20"/>
              </a:gdLst>
              <a:ahLst/>
              <a:cxnLst>
                <a:cxn ang="0">
                  <a:pos x="T0" y="T1"/>
                </a:cxn>
                <a:cxn ang="0">
                  <a:pos x="T2" y="T3"/>
                </a:cxn>
                <a:cxn ang="0">
                  <a:pos x="T4" y="T5"/>
                </a:cxn>
                <a:cxn ang="0">
                  <a:pos x="T6" y="T7"/>
                </a:cxn>
                <a:cxn ang="0">
                  <a:pos x="T8" y="T9"/>
                </a:cxn>
                <a:cxn ang="0">
                  <a:pos x="T10" y="T11"/>
                </a:cxn>
              </a:cxnLst>
              <a:rect l="0" t="0" r="r" b="b"/>
              <a:pathLst>
                <a:path w="30" h="20">
                  <a:moveTo>
                    <a:pt x="30" y="13"/>
                  </a:moveTo>
                  <a:cubicBezTo>
                    <a:pt x="28" y="18"/>
                    <a:pt x="22" y="19"/>
                    <a:pt x="19" y="20"/>
                  </a:cubicBezTo>
                  <a:cubicBezTo>
                    <a:pt x="15" y="20"/>
                    <a:pt x="10" y="17"/>
                    <a:pt x="6" y="14"/>
                  </a:cubicBezTo>
                  <a:cubicBezTo>
                    <a:pt x="0" y="10"/>
                    <a:pt x="6" y="8"/>
                    <a:pt x="8" y="6"/>
                  </a:cubicBezTo>
                  <a:cubicBezTo>
                    <a:pt x="12" y="0"/>
                    <a:pt x="17" y="4"/>
                    <a:pt x="21" y="5"/>
                  </a:cubicBezTo>
                  <a:cubicBezTo>
                    <a:pt x="25" y="6"/>
                    <a:pt x="28" y="9"/>
                    <a:pt x="30" y="13"/>
                  </a:cubicBezTo>
                  <a:close/>
                </a:path>
              </a:pathLst>
            </a:custGeom>
            <a:solidFill>
              <a:srgbClr val="1C1A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2678" name="Grupo 2677">
            <a:extLst>
              <a:ext uri="{FF2B5EF4-FFF2-40B4-BE49-F238E27FC236}">
                <a16:creationId xmlns:a16="http://schemas.microsoft.com/office/drawing/2014/main" id="{13561860-A6B5-42D8-1B1C-709ECF156AAF}"/>
              </a:ext>
            </a:extLst>
          </p:cNvPr>
          <p:cNvGrpSpPr/>
          <p:nvPr/>
        </p:nvGrpSpPr>
        <p:grpSpPr>
          <a:xfrm>
            <a:off x="169863" y="5994400"/>
            <a:ext cx="879476" cy="930275"/>
            <a:chOff x="169863" y="5994400"/>
            <a:chExt cx="879476" cy="930275"/>
          </a:xfrm>
        </p:grpSpPr>
        <p:sp>
          <p:nvSpPr>
            <p:cNvPr id="2667" name="Freeform 96">
              <a:extLst>
                <a:ext uri="{FF2B5EF4-FFF2-40B4-BE49-F238E27FC236}">
                  <a16:creationId xmlns:a16="http://schemas.microsoft.com/office/drawing/2014/main" id="{E50F059E-8A17-5448-BC8D-3A2B2F8F4597}"/>
                </a:ext>
              </a:extLst>
            </p:cNvPr>
            <p:cNvSpPr/>
            <p:nvPr/>
          </p:nvSpPr>
          <p:spPr bwMode="auto">
            <a:xfrm>
              <a:off x="882651" y="6188075"/>
              <a:ext cx="166688" cy="66675"/>
            </a:xfrm>
            <a:custGeom>
              <a:avLst/>
              <a:gdLst>
                <a:gd name="T0" fmla="*/ 40 w 45"/>
                <a:gd name="T1" fmla="*/ 12 h 18"/>
                <a:gd name="T2" fmla="*/ 6 w 45"/>
                <a:gd name="T3" fmla="*/ 16 h 18"/>
                <a:gd name="T4" fmla="*/ 0 w 45"/>
                <a:gd name="T5" fmla="*/ 11 h 18"/>
                <a:gd name="T6" fmla="*/ 6 w 45"/>
                <a:gd name="T7" fmla="*/ 4 h 18"/>
                <a:gd name="T8" fmla="*/ 29 w 45"/>
                <a:gd name="T9" fmla="*/ 1 h 18"/>
                <a:gd name="T10" fmla="*/ 41 w 45"/>
                <a:gd name="T11" fmla="*/ 7 h 18"/>
                <a:gd name="T12" fmla="*/ 40 w 45"/>
                <a:gd name="T13" fmla="*/ 12 h 18"/>
              </a:gdLst>
              <a:ahLst/>
              <a:cxnLst>
                <a:cxn ang="0">
                  <a:pos x="T0" y="T1"/>
                </a:cxn>
                <a:cxn ang="0">
                  <a:pos x="T2" y="T3"/>
                </a:cxn>
                <a:cxn ang="0">
                  <a:pos x="T4" y="T5"/>
                </a:cxn>
                <a:cxn ang="0">
                  <a:pos x="T6" y="T7"/>
                </a:cxn>
                <a:cxn ang="0">
                  <a:pos x="T8" y="T9"/>
                </a:cxn>
                <a:cxn ang="0">
                  <a:pos x="T10" y="T11"/>
                </a:cxn>
                <a:cxn ang="0">
                  <a:pos x="T12" y="T13"/>
                </a:cxn>
              </a:cxnLst>
              <a:rect l="0" t="0" r="r" b="b"/>
              <a:pathLst>
                <a:path w="45" h="18">
                  <a:moveTo>
                    <a:pt x="40" y="12"/>
                  </a:moveTo>
                  <a:cubicBezTo>
                    <a:pt x="29" y="18"/>
                    <a:pt x="17" y="15"/>
                    <a:pt x="6" y="16"/>
                  </a:cubicBezTo>
                  <a:cubicBezTo>
                    <a:pt x="3" y="16"/>
                    <a:pt x="1" y="14"/>
                    <a:pt x="0" y="11"/>
                  </a:cubicBezTo>
                  <a:cubicBezTo>
                    <a:pt x="0" y="7"/>
                    <a:pt x="3" y="5"/>
                    <a:pt x="6" y="4"/>
                  </a:cubicBezTo>
                  <a:cubicBezTo>
                    <a:pt x="13" y="0"/>
                    <a:pt x="22" y="3"/>
                    <a:pt x="29" y="1"/>
                  </a:cubicBezTo>
                  <a:cubicBezTo>
                    <a:pt x="35" y="0"/>
                    <a:pt x="38" y="4"/>
                    <a:pt x="41" y="7"/>
                  </a:cubicBezTo>
                  <a:cubicBezTo>
                    <a:pt x="45" y="10"/>
                    <a:pt x="41" y="10"/>
                    <a:pt x="40" y="12"/>
                  </a:cubicBezTo>
                  <a:close/>
                </a:path>
              </a:pathLst>
            </a:custGeom>
            <a:solidFill>
              <a:srgbClr val="1616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68" name="Freeform 97">
              <a:extLst>
                <a:ext uri="{FF2B5EF4-FFF2-40B4-BE49-F238E27FC236}">
                  <a16:creationId xmlns:a16="http://schemas.microsoft.com/office/drawing/2014/main" id="{809A3613-8994-C700-9441-0D492BB7A711}"/>
                </a:ext>
              </a:extLst>
            </p:cNvPr>
            <p:cNvSpPr/>
            <p:nvPr/>
          </p:nvSpPr>
          <p:spPr bwMode="auto">
            <a:xfrm>
              <a:off x="769938" y="6723063"/>
              <a:ext cx="123825" cy="82550"/>
            </a:xfrm>
            <a:custGeom>
              <a:avLst/>
              <a:gdLst>
                <a:gd name="T0" fmla="*/ 20 w 33"/>
                <a:gd name="T1" fmla="*/ 22 h 22"/>
                <a:gd name="T2" fmla="*/ 8 w 33"/>
                <a:gd name="T3" fmla="*/ 15 h 22"/>
                <a:gd name="T4" fmla="*/ 4 w 33"/>
                <a:gd name="T5" fmla="*/ 5 h 22"/>
                <a:gd name="T6" fmla="*/ 18 w 33"/>
                <a:gd name="T7" fmla="*/ 4 h 22"/>
                <a:gd name="T8" fmla="*/ 27 w 33"/>
                <a:gd name="T9" fmla="*/ 14 h 22"/>
                <a:gd name="T10" fmla="*/ 27 w 33"/>
                <a:gd name="T11" fmla="*/ 22 h 22"/>
                <a:gd name="T12" fmla="*/ 26 w 33"/>
                <a:gd name="T13" fmla="*/ 22 h 22"/>
                <a:gd name="T14" fmla="*/ 20 w 3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2">
                  <a:moveTo>
                    <a:pt x="20" y="22"/>
                  </a:moveTo>
                  <a:cubicBezTo>
                    <a:pt x="14" y="21"/>
                    <a:pt x="10" y="19"/>
                    <a:pt x="8" y="15"/>
                  </a:cubicBezTo>
                  <a:cubicBezTo>
                    <a:pt x="6" y="12"/>
                    <a:pt x="0" y="9"/>
                    <a:pt x="4" y="5"/>
                  </a:cubicBezTo>
                  <a:cubicBezTo>
                    <a:pt x="8" y="2"/>
                    <a:pt x="13" y="0"/>
                    <a:pt x="18" y="4"/>
                  </a:cubicBezTo>
                  <a:cubicBezTo>
                    <a:pt x="22" y="7"/>
                    <a:pt x="24" y="10"/>
                    <a:pt x="27" y="14"/>
                  </a:cubicBezTo>
                  <a:cubicBezTo>
                    <a:pt x="28" y="16"/>
                    <a:pt x="33" y="20"/>
                    <a:pt x="27" y="22"/>
                  </a:cubicBezTo>
                  <a:cubicBezTo>
                    <a:pt x="26" y="22"/>
                    <a:pt x="26" y="22"/>
                    <a:pt x="26" y="22"/>
                  </a:cubicBezTo>
                  <a:cubicBezTo>
                    <a:pt x="24" y="22"/>
                    <a:pt x="22" y="22"/>
                    <a:pt x="20" y="22"/>
                  </a:cubicBezTo>
                  <a:close/>
                </a:path>
              </a:pathLst>
            </a:custGeom>
            <a:solidFill>
              <a:srgbClr val="141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69" name="Freeform 98">
              <a:extLst>
                <a:ext uri="{FF2B5EF4-FFF2-40B4-BE49-F238E27FC236}">
                  <a16:creationId xmlns:a16="http://schemas.microsoft.com/office/drawing/2014/main" id="{32F0F9C3-1D7F-8C46-A119-4C7B521AA54D}"/>
                </a:ext>
              </a:extLst>
            </p:cNvPr>
            <p:cNvSpPr/>
            <p:nvPr/>
          </p:nvSpPr>
          <p:spPr bwMode="auto">
            <a:xfrm>
              <a:off x="404813" y="6226175"/>
              <a:ext cx="495300" cy="522288"/>
            </a:xfrm>
            <a:custGeom>
              <a:avLst/>
              <a:gdLst>
                <a:gd name="T0" fmla="*/ 65 w 133"/>
                <a:gd name="T1" fmla="*/ 49 h 140"/>
                <a:gd name="T2" fmla="*/ 65 w 133"/>
                <a:gd name="T3" fmla="*/ 64 h 140"/>
                <a:gd name="T4" fmla="*/ 48 w 133"/>
                <a:gd name="T5" fmla="*/ 58 h 140"/>
                <a:gd name="T6" fmla="*/ 62 w 133"/>
                <a:gd name="T7" fmla="*/ 32 h 140"/>
                <a:gd name="T8" fmla="*/ 91 w 133"/>
                <a:gd name="T9" fmla="*/ 42 h 140"/>
                <a:gd name="T10" fmla="*/ 92 w 133"/>
                <a:gd name="T11" fmla="*/ 69 h 140"/>
                <a:gd name="T12" fmla="*/ 76 w 133"/>
                <a:gd name="T13" fmla="*/ 94 h 140"/>
                <a:gd name="T14" fmla="*/ 67 w 133"/>
                <a:gd name="T15" fmla="*/ 99 h 140"/>
                <a:gd name="T16" fmla="*/ 10 w 133"/>
                <a:gd name="T17" fmla="*/ 72 h 140"/>
                <a:gd name="T18" fmla="*/ 33 w 133"/>
                <a:gd name="T19" fmla="*/ 11 h 140"/>
                <a:gd name="T20" fmla="*/ 73 w 133"/>
                <a:gd name="T21" fmla="*/ 1 h 140"/>
                <a:gd name="T22" fmla="*/ 109 w 133"/>
                <a:gd name="T23" fmla="*/ 18 h 140"/>
                <a:gd name="T24" fmla="*/ 113 w 133"/>
                <a:gd name="T25" fmla="*/ 103 h 140"/>
                <a:gd name="T26" fmla="*/ 94 w 133"/>
                <a:gd name="T27" fmla="*/ 126 h 140"/>
                <a:gd name="T28" fmla="*/ 47 w 133"/>
                <a:gd name="T29" fmla="*/ 139 h 140"/>
                <a:gd name="T30" fmla="*/ 40 w 133"/>
                <a:gd name="T31" fmla="*/ 131 h 140"/>
                <a:gd name="T32" fmla="*/ 48 w 133"/>
                <a:gd name="T33" fmla="*/ 127 h 140"/>
                <a:gd name="T34" fmla="*/ 78 w 133"/>
                <a:gd name="T35" fmla="*/ 121 h 140"/>
                <a:gd name="T36" fmla="*/ 114 w 133"/>
                <a:gd name="T37" fmla="*/ 62 h 140"/>
                <a:gd name="T38" fmla="*/ 55 w 133"/>
                <a:gd name="T39" fmla="*/ 18 h 140"/>
                <a:gd name="T40" fmla="*/ 24 w 133"/>
                <a:gd name="T41" fmla="*/ 44 h 140"/>
                <a:gd name="T42" fmla="*/ 39 w 133"/>
                <a:gd name="T43" fmla="*/ 81 h 140"/>
                <a:gd name="T44" fmla="*/ 78 w 133"/>
                <a:gd name="T45" fmla="*/ 62 h 140"/>
                <a:gd name="T46" fmla="*/ 65 w 133"/>
                <a:gd name="T47" fmla="*/ 4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3" h="140">
                  <a:moveTo>
                    <a:pt x="65" y="49"/>
                  </a:moveTo>
                  <a:cubicBezTo>
                    <a:pt x="70" y="54"/>
                    <a:pt x="70" y="61"/>
                    <a:pt x="65" y="64"/>
                  </a:cubicBezTo>
                  <a:cubicBezTo>
                    <a:pt x="59" y="67"/>
                    <a:pt x="52" y="65"/>
                    <a:pt x="48" y="58"/>
                  </a:cubicBezTo>
                  <a:cubicBezTo>
                    <a:pt x="39" y="44"/>
                    <a:pt x="43" y="36"/>
                    <a:pt x="62" y="32"/>
                  </a:cubicBezTo>
                  <a:cubicBezTo>
                    <a:pt x="74" y="30"/>
                    <a:pt x="84" y="34"/>
                    <a:pt x="91" y="42"/>
                  </a:cubicBezTo>
                  <a:cubicBezTo>
                    <a:pt x="97" y="50"/>
                    <a:pt x="97" y="60"/>
                    <a:pt x="92" y="69"/>
                  </a:cubicBezTo>
                  <a:cubicBezTo>
                    <a:pt x="88" y="78"/>
                    <a:pt x="82" y="86"/>
                    <a:pt x="76" y="94"/>
                  </a:cubicBezTo>
                  <a:cubicBezTo>
                    <a:pt x="74" y="98"/>
                    <a:pt x="71" y="99"/>
                    <a:pt x="67" y="99"/>
                  </a:cubicBezTo>
                  <a:cubicBezTo>
                    <a:pt x="49" y="104"/>
                    <a:pt x="18" y="89"/>
                    <a:pt x="10" y="72"/>
                  </a:cubicBezTo>
                  <a:cubicBezTo>
                    <a:pt x="0" y="49"/>
                    <a:pt x="11" y="22"/>
                    <a:pt x="33" y="11"/>
                  </a:cubicBezTo>
                  <a:cubicBezTo>
                    <a:pt x="46" y="5"/>
                    <a:pt x="59" y="1"/>
                    <a:pt x="73" y="1"/>
                  </a:cubicBezTo>
                  <a:cubicBezTo>
                    <a:pt x="88" y="0"/>
                    <a:pt x="100" y="7"/>
                    <a:pt x="109" y="18"/>
                  </a:cubicBezTo>
                  <a:cubicBezTo>
                    <a:pt x="133" y="45"/>
                    <a:pt x="132" y="71"/>
                    <a:pt x="113" y="103"/>
                  </a:cubicBezTo>
                  <a:cubicBezTo>
                    <a:pt x="108" y="112"/>
                    <a:pt x="101" y="119"/>
                    <a:pt x="94" y="126"/>
                  </a:cubicBezTo>
                  <a:cubicBezTo>
                    <a:pt x="80" y="139"/>
                    <a:pt x="64" y="140"/>
                    <a:pt x="47" y="139"/>
                  </a:cubicBezTo>
                  <a:cubicBezTo>
                    <a:pt x="42" y="139"/>
                    <a:pt x="39" y="135"/>
                    <a:pt x="40" y="131"/>
                  </a:cubicBezTo>
                  <a:cubicBezTo>
                    <a:pt x="41" y="126"/>
                    <a:pt x="45" y="126"/>
                    <a:pt x="48" y="127"/>
                  </a:cubicBezTo>
                  <a:cubicBezTo>
                    <a:pt x="59" y="130"/>
                    <a:pt x="69" y="127"/>
                    <a:pt x="78" y="121"/>
                  </a:cubicBezTo>
                  <a:cubicBezTo>
                    <a:pt x="98" y="106"/>
                    <a:pt x="112" y="87"/>
                    <a:pt x="114" y="62"/>
                  </a:cubicBezTo>
                  <a:cubicBezTo>
                    <a:pt x="116" y="29"/>
                    <a:pt x="86" y="7"/>
                    <a:pt x="55" y="18"/>
                  </a:cubicBezTo>
                  <a:cubicBezTo>
                    <a:pt x="41" y="22"/>
                    <a:pt x="28" y="26"/>
                    <a:pt x="24" y="44"/>
                  </a:cubicBezTo>
                  <a:cubicBezTo>
                    <a:pt x="20" y="59"/>
                    <a:pt x="25" y="75"/>
                    <a:pt x="39" y="81"/>
                  </a:cubicBezTo>
                  <a:cubicBezTo>
                    <a:pt x="58" y="90"/>
                    <a:pt x="73" y="82"/>
                    <a:pt x="78" y="62"/>
                  </a:cubicBezTo>
                  <a:cubicBezTo>
                    <a:pt x="80" y="53"/>
                    <a:pt x="76" y="49"/>
                    <a:pt x="65" y="49"/>
                  </a:cubicBezTo>
                  <a:close/>
                </a:path>
              </a:pathLst>
            </a:custGeom>
            <a:solidFill>
              <a:srgbClr val="0706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70" name="Freeform 99">
              <a:extLst>
                <a:ext uri="{FF2B5EF4-FFF2-40B4-BE49-F238E27FC236}">
                  <a16:creationId xmlns:a16="http://schemas.microsoft.com/office/drawing/2014/main" id="{89E6AD12-9078-88E8-DA0D-A71F618D52ED}"/>
                </a:ext>
              </a:extLst>
            </p:cNvPr>
            <p:cNvSpPr/>
            <p:nvPr/>
          </p:nvSpPr>
          <p:spPr bwMode="auto">
            <a:xfrm>
              <a:off x="192088" y="6240463"/>
              <a:ext cx="119063" cy="146050"/>
            </a:xfrm>
            <a:custGeom>
              <a:avLst/>
              <a:gdLst>
                <a:gd name="T0" fmla="*/ 5 w 32"/>
                <a:gd name="T1" fmla="*/ 1 h 39"/>
                <a:gd name="T2" fmla="*/ 11 w 32"/>
                <a:gd name="T3" fmla="*/ 3 h 39"/>
                <a:gd name="T4" fmla="*/ 25 w 32"/>
                <a:gd name="T5" fmla="*/ 16 h 39"/>
                <a:gd name="T6" fmla="*/ 26 w 32"/>
                <a:gd name="T7" fmla="*/ 33 h 39"/>
                <a:gd name="T8" fmla="*/ 11 w 32"/>
                <a:gd name="T9" fmla="*/ 30 h 39"/>
                <a:gd name="T10" fmla="*/ 0 w 32"/>
                <a:gd name="T11" fmla="*/ 8 h 39"/>
                <a:gd name="T12" fmla="*/ 5 w 32"/>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32" h="39">
                  <a:moveTo>
                    <a:pt x="5" y="1"/>
                  </a:moveTo>
                  <a:cubicBezTo>
                    <a:pt x="9" y="0"/>
                    <a:pt x="10" y="1"/>
                    <a:pt x="11" y="3"/>
                  </a:cubicBezTo>
                  <a:cubicBezTo>
                    <a:pt x="16" y="7"/>
                    <a:pt x="20" y="12"/>
                    <a:pt x="25" y="16"/>
                  </a:cubicBezTo>
                  <a:cubicBezTo>
                    <a:pt x="32" y="22"/>
                    <a:pt x="32" y="27"/>
                    <a:pt x="26" y="33"/>
                  </a:cubicBezTo>
                  <a:cubicBezTo>
                    <a:pt x="19" y="39"/>
                    <a:pt x="15" y="35"/>
                    <a:pt x="11" y="30"/>
                  </a:cubicBezTo>
                  <a:cubicBezTo>
                    <a:pt x="4" y="24"/>
                    <a:pt x="0" y="17"/>
                    <a:pt x="0" y="8"/>
                  </a:cubicBezTo>
                  <a:cubicBezTo>
                    <a:pt x="0" y="3"/>
                    <a:pt x="2" y="1"/>
                    <a:pt x="5" y="1"/>
                  </a:cubicBezTo>
                  <a:close/>
                </a:path>
              </a:pathLst>
            </a:custGeom>
            <a:solidFill>
              <a:srgbClr val="0E0D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71" name="Freeform 100">
              <a:extLst>
                <a:ext uri="{FF2B5EF4-FFF2-40B4-BE49-F238E27FC236}">
                  <a16:creationId xmlns:a16="http://schemas.microsoft.com/office/drawing/2014/main" id="{ADDA6B8A-A692-97F7-95D3-E6800BF56902}"/>
                </a:ext>
              </a:extLst>
            </p:cNvPr>
            <p:cNvSpPr/>
            <p:nvPr/>
          </p:nvSpPr>
          <p:spPr bwMode="auto">
            <a:xfrm>
              <a:off x="169863" y="6475413"/>
              <a:ext cx="149225" cy="82550"/>
            </a:xfrm>
            <a:custGeom>
              <a:avLst/>
              <a:gdLst>
                <a:gd name="T0" fmla="*/ 17 w 40"/>
                <a:gd name="T1" fmla="*/ 1 h 22"/>
                <a:gd name="T2" fmla="*/ 31 w 40"/>
                <a:gd name="T3" fmla="*/ 3 h 22"/>
                <a:gd name="T4" fmla="*/ 39 w 40"/>
                <a:gd name="T5" fmla="*/ 10 h 22"/>
                <a:gd name="T6" fmla="*/ 29 w 40"/>
                <a:gd name="T7" fmla="*/ 21 h 22"/>
                <a:gd name="T8" fmla="*/ 5 w 40"/>
                <a:gd name="T9" fmla="*/ 11 h 22"/>
                <a:gd name="T10" fmla="*/ 2 w 40"/>
                <a:gd name="T11" fmla="*/ 3 h 22"/>
                <a:gd name="T12" fmla="*/ 10 w 40"/>
                <a:gd name="T13" fmla="*/ 1 h 22"/>
                <a:gd name="T14" fmla="*/ 17 w 40"/>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2">
                  <a:moveTo>
                    <a:pt x="17" y="1"/>
                  </a:moveTo>
                  <a:cubicBezTo>
                    <a:pt x="21" y="2"/>
                    <a:pt x="26" y="2"/>
                    <a:pt x="31" y="3"/>
                  </a:cubicBezTo>
                  <a:cubicBezTo>
                    <a:pt x="34" y="4"/>
                    <a:pt x="40" y="1"/>
                    <a:pt x="39" y="10"/>
                  </a:cubicBezTo>
                  <a:cubicBezTo>
                    <a:pt x="38" y="17"/>
                    <a:pt x="36" y="22"/>
                    <a:pt x="29" y="21"/>
                  </a:cubicBezTo>
                  <a:cubicBezTo>
                    <a:pt x="21" y="19"/>
                    <a:pt x="10" y="22"/>
                    <a:pt x="5" y="11"/>
                  </a:cubicBezTo>
                  <a:cubicBezTo>
                    <a:pt x="4" y="8"/>
                    <a:pt x="0" y="7"/>
                    <a:pt x="2" y="3"/>
                  </a:cubicBezTo>
                  <a:cubicBezTo>
                    <a:pt x="4" y="0"/>
                    <a:pt x="7" y="1"/>
                    <a:pt x="10" y="1"/>
                  </a:cubicBezTo>
                  <a:cubicBezTo>
                    <a:pt x="12" y="1"/>
                    <a:pt x="14" y="1"/>
                    <a:pt x="17" y="1"/>
                  </a:cubicBezTo>
                  <a:close/>
                </a:path>
              </a:pathLst>
            </a:custGeom>
            <a:solidFill>
              <a:srgbClr val="0E0E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72" name="Freeform 101">
              <a:extLst>
                <a:ext uri="{FF2B5EF4-FFF2-40B4-BE49-F238E27FC236}">
                  <a16:creationId xmlns:a16="http://schemas.microsoft.com/office/drawing/2014/main" id="{ADD2C210-4069-FA33-657A-6556F1BC45A7}"/>
                </a:ext>
              </a:extLst>
            </p:cNvPr>
            <p:cNvSpPr/>
            <p:nvPr/>
          </p:nvSpPr>
          <p:spPr bwMode="auto">
            <a:xfrm>
              <a:off x="382588" y="6024563"/>
              <a:ext cx="74613" cy="144463"/>
            </a:xfrm>
            <a:custGeom>
              <a:avLst/>
              <a:gdLst>
                <a:gd name="T0" fmla="*/ 19 w 20"/>
                <a:gd name="T1" fmla="*/ 21 h 39"/>
                <a:gd name="T2" fmla="*/ 17 w 20"/>
                <a:gd name="T3" fmla="*/ 33 h 39"/>
                <a:gd name="T4" fmla="*/ 12 w 20"/>
                <a:gd name="T5" fmla="*/ 38 h 39"/>
                <a:gd name="T6" fmla="*/ 5 w 20"/>
                <a:gd name="T7" fmla="*/ 33 h 39"/>
                <a:gd name="T8" fmla="*/ 3 w 20"/>
                <a:gd name="T9" fmla="*/ 6 h 39"/>
                <a:gd name="T10" fmla="*/ 10 w 20"/>
                <a:gd name="T11" fmla="*/ 1 h 39"/>
                <a:gd name="T12" fmla="*/ 16 w 20"/>
                <a:gd name="T13" fmla="*/ 6 h 39"/>
                <a:gd name="T14" fmla="*/ 19 w 20"/>
                <a:gd name="T15" fmla="*/ 2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9">
                  <a:moveTo>
                    <a:pt x="19" y="21"/>
                  </a:moveTo>
                  <a:cubicBezTo>
                    <a:pt x="20" y="25"/>
                    <a:pt x="20" y="29"/>
                    <a:pt x="17" y="33"/>
                  </a:cubicBezTo>
                  <a:cubicBezTo>
                    <a:pt x="16" y="35"/>
                    <a:pt x="17" y="39"/>
                    <a:pt x="12" y="38"/>
                  </a:cubicBezTo>
                  <a:cubicBezTo>
                    <a:pt x="9" y="38"/>
                    <a:pt x="6" y="37"/>
                    <a:pt x="5" y="33"/>
                  </a:cubicBezTo>
                  <a:cubicBezTo>
                    <a:pt x="0" y="25"/>
                    <a:pt x="0" y="15"/>
                    <a:pt x="3" y="6"/>
                  </a:cubicBezTo>
                  <a:cubicBezTo>
                    <a:pt x="3" y="2"/>
                    <a:pt x="7" y="1"/>
                    <a:pt x="10" y="1"/>
                  </a:cubicBezTo>
                  <a:cubicBezTo>
                    <a:pt x="14" y="0"/>
                    <a:pt x="15" y="3"/>
                    <a:pt x="16" y="6"/>
                  </a:cubicBezTo>
                  <a:cubicBezTo>
                    <a:pt x="18" y="11"/>
                    <a:pt x="19" y="16"/>
                    <a:pt x="19" y="21"/>
                  </a:cubicBezTo>
                  <a:close/>
                </a:path>
              </a:pathLst>
            </a:custGeom>
            <a:solidFill>
              <a:srgbClr val="1010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73" name="Freeform 102">
              <a:extLst>
                <a:ext uri="{FF2B5EF4-FFF2-40B4-BE49-F238E27FC236}">
                  <a16:creationId xmlns:a16="http://schemas.microsoft.com/office/drawing/2014/main" id="{6B4AC588-4307-F39F-13F8-D7FD6247D90C}"/>
                </a:ext>
              </a:extLst>
            </p:cNvPr>
            <p:cNvSpPr/>
            <p:nvPr/>
          </p:nvSpPr>
          <p:spPr bwMode="auto">
            <a:xfrm>
              <a:off x="673101" y="5994400"/>
              <a:ext cx="88900" cy="141288"/>
            </a:xfrm>
            <a:custGeom>
              <a:avLst/>
              <a:gdLst>
                <a:gd name="T0" fmla="*/ 24 w 24"/>
                <a:gd name="T1" fmla="*/ 8 h 38"/>
                <a:gd name="T2" fmla="*/ 11 w 24"/>
                <a:gd name="T3" fmla="*/ 32 h 38"/>
                <a:gd name="T4" fmla="*/ 5 w 24"/>
                <a:gd name="T5" fmla="*/ 34 h 38"/>
                <a:gd name="T6" fmla="*/ 1 w 24"/>
                <a:gd name="T7" fmla="*/ 26 h 38"/>
                <a:gd name="T8" fmla="*/ 11 w 24"/>
                <a:gd name="T9" fmla="*/ 4 h 38"/>
                <a:gd name="T10" fmla="*/ 20 w 24"/>
                <a:gd name="T11" fmla="*/ 1 h 38"/>
                <a:gd name="T12" fmla="*/ 24 w 24"/>
                <a:gd name="T13" fmla="*/ 8 h 38"/>
              </a:gdLst>
              <a:ahLst/>
              <a:cxnLst>
                <a:cxn ang="0">
                  <a:pos x="T0" y="T1"/>
                </a:cxn>
                <a:cxn ang="0">
                  <a:pos x="T2" y="T3"/>
                </a:cxn>
                <a:cxn ang="0">
                  <a:pos x="T4" y="T5"/>
                </a:cxn>
                <a:cxn ang="0">
                  <a:pos x="T6" y="T7"/>
                </a:cxn>
                <a:cxn ang="0">
                  <a:pos x="T8" y="T9"/>
                </a:cxn>
                <a:cxn ang="0">
                  <a:pos x="T10" y="T11"/>
                </a:cxn>
                <a:cxn ang="0">
                  <a:pos x="T12" y="T13"/>
                </a:cxn>
              </a:cxnLst>
              <a:rect l="0" t="0" r="r" b="b"/>
              <a:pathLst>
                <a:path w="24" h="38">
                  <a:moveTo>
                    <a:pt x="24" y="8"/>
                  </a:moveTo>
                  <a:cubicBezTo>
                    <a:pt x="19" y="15"/>
                    <a:pt x="20" y="26"/>
                    <a:pt x="11" y="32"/>
                  </a:cubicBezTo>
                  <a:cubicBezTo>
                    <a:pt x="9" y="33"/>
                    <a:pt x="8" y="38"/>
                    <a:pt x="5" y="34"/>
                  </a:cubicBezTo>
                  <a:cubicBezTo>
                    <a:pt x="3" y="32"/>
                    <a:pt x="0" y="30"/>
                    <a:pt x="1" y="26"/>
                  </a:cubicBezTo>
                  <a:cubicBezTo>
                    <a:pt x="4" y="19"/>
                    <a:pt x="7" y="11"/>
                    <a:pt x="11" y="4"/>
                  </a:cubicBezTo>
                  <a:cubicBezTo>
                    <a:pt x="13" y="1"/>
                    <a:pt x="17" y="0"/>
                    <a:pt x="20" y="1"/>
                  </a:cubicBezTo>
                  <a:cubicBezTo>
                    <a:pt x="23" y="1"/>
                    <a:pt x="24" y="4"/>
                    <a:pt x="24" y="8"/>
                  </a:cubicBezTo>
                  <a:close/>
                </a:path>
              </a:pathLst>
            </a:custGeom>
            <a:solidFill>
              <a:srgbClr val="1210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74" name="Freeform 103">
              <a:extLst>
                <a:ext uri="{FF2B5EF4-FFF2-40B4-BE49-F238E27FC236}">
                  <a16:creationId xmlns:a16="http://schemas.microsoft.com/office/drawing/2014/main" id="{B48FB9DF-46C2-FAF1-3A6D-7DC8613DC56E}"/>
                </a:ext>
              </a:extLst>
            </p:cNvPr>
            <p:cNvSpPr/>
            <p:nvPr/>
          </p:nvSpPr>
          <p:spPr bwMode="auto">
            <a:xfrm>
              <a:off x="273051" y="6607175"/>
              <a:ext cx="138113" cy="88900"/>
            </a:xfrm>
            <a:custGeom>
              <a:avLst/>
              <a:gdLst>
                <a:gd name="T0" fmla="*/ 0 w 37"/>
                <a:gd name="T1" fmla="*/ 20 h 24"/>
                <a:gd name="T2" fmla="*/ 27 w 37"/>
                <a:gd name="T3" fmla="*/ 2 h 24"/>
                <a:gd name="T4" fmla="*/ 35 w 37"/>
                <a:gd name="T5" fmla="*/ 10 h 24"/>
                <a:gd name="T6" fmla="*/ 15 w 37"/>
                <a:gd name="T7" fmla="*/ 21 h 24"/>
                <a:gd name="T8" fmla="*/ 0 w 37"/>
                <a:gd name="T9" fmla="*/ 20 h 24"/>
              </a:gdLst>
              <a:ahLst/>
              <a:cxnLst>
                <a:cxn ang="0">
                  <a:pos x="T0" y="T1"/>
                </a:cxn>
                <a:cxn ang="0">
                  <a:pos x="T2" y="T3"/>
                </a:cxn>
                <a:cxn ang="0">
                  <a:pos x="T4" y="T5"/>
                </a:cxn>
                <a:cxn ang="0">
                  <a:pos x="T6" y="T7"/>
                </a:cxn>
                <a:cxn ang="0">
                  <a:pos x="T8" y="T9"/>
                </a:cxn>
              </a:cxnLst>
              <a:rect l="0" t="0" r="r" b="b"/>
              <a:pathLst>
                <a:path w="37" h="24">
                  <a:moveTo>
                    <a:pt x="0" y="20"/>
                  </a:moveTo>
                  <a:cubicBezTo>
                    <a:pt x="9" y="14"/>
                    <a:pt x="17" y="5"/>
                    <a:pt x="27" y="2"/>
                  </a:cubicBezTo>
                  <a:cubicBezTo>
                    <a:pt x="33" y="0"/>
                    <a:pt x="37" y="4"/>
                    <a:pt x="35" y="10"/>
                  </a:cubicBezTo>
                  <a:cubicBezTo>
                    <a:pt x="33" y="19"/>
                    <a:pt x="25" y="24"/>
                    <a:pt x="15" y="21"/>
                  </a:cubicBezTo>
                  <a:cubicBezTo>
                    <a:pt x="10" y="19"/>
                    <a:pt x="6" y="22"/>
                    <a:pt x="0" y="20"/>
                  </a:cubicBezTo>
                  <a:close/>
                </a:path>
              </a:pathLst>
            </a:custGeom>
            <a:solidFill>
              <a:srgbClr val="1513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75" name="Freeform 104">
              <a:extLst>
                <a:ext uri="{FF2B5EF4-FFF2-40B4-BE49-F238E27FC236}">
                  <a16:creationId xmlns:a16="http://schemas.microsoft.com/office/drawing/2014/main" id="{CA93CE98-BC6E-D257-F3E7-23813F95D7A5}"/>
                </a:ext>
              </a:extLst>
            </p:cNvPr>
            <p:cNvSpPr/>
            <p:nvPr/>
          </p:nvSpPr>
          <p:spPr bwMode="auto">
            <a:xfrm>
              <a:off x="427038" y="6845300"/>
              <a:ext cx="77788" cy="79375"/>
            </a:xfrm>
            <a:custGeom>
              <a:avLst/>
              <a:gdLst>
                <a:gd name="T0" fmla="*/ 9 w 21"/>
                <a:gd name="T1" fmla="*/ 0 h 21"/>
                <a:gd name="T2" fmla="*/ 19 w 21"/>
                <a:gd name="T3" fmla="*/ 8 h 21"/>
                <a:gd name="T4" fmla="*/ 12 w 21"/>
                <a:gd name="T5" fmla="*/ 20 h 21"/>
                <a:gd name="T6" fmla="*/ 1 w 21"/>
                <a:gd name="T7" fmla="*/ 7 h 21"/>
                <a:gd name="T8" fmla="*/ 9 w 21"/>
                <a:gd name="T9" fmla="*/ 0 h 21"/>
              </a:gdLst>
              <a:ahLst/>
              <a:cxnLst>
                <a:cxn ang="0">
                  <a:pos x="T0" y="T1"/>
                </a:cxn>
                <a:cxn ang="0">
                  <a:pos x="T2" y="T3"/>
                </a:cxn>
                <a:cxn ang="0">
                  <a:pos x="T4" y="T5"/>
                </a:cxn>
                <a:cxn ang="0">
                  <a:pos x="T6" y="T7"/>
                </a:cxn>
                <a:cxn ang="0">
                  <a:pos x="T8" y="T9"/>
                </a:cxn>
              </a:cxnLst>
              <a:rect l="0" t="0" r="r" b="b"/>
              <a:pathLst>
                <a:path w="21" h="21">
                  <a:moveTo>
                    <a:pt x="9" y="0"/>
                  </a:moveTo>
                  <a:cubicBezTo>
                    <a:pt x="15" y="0"/>
                    <a:pt x="20" y="1"/>
                    <a:pt x="19" y="8"/>
                  </a:cubicBezTo>
                  <a:cubicBezTo>
                    <a:pt x="19" y="12"/>
                    <a:pt x="21" y="20"/>
                    <a:pt x="12" y="20"/>
                  </a:cubicBezTo>
                  <a:cubicBezTo>
                    <a:pt x="3" y="21"/>
                    <a:pt x="2" y="13"/>
                    <a:pt x="1" y="7"/>
                  </a:cubicBezTo>
                  <a:cubicBezTo>
                    <a:pt x="0" y="2"/>
                    <a:pt x="4" y="0"/>
                    <a:pt x="9" y="0"/>
                  </a:cubicBezTo>
                  <a:close/>
                </a:path>
              </a:pathLst>
            </a:custGeom>
            <a:solidFill>
              <a:srgbClr val="1312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76" name="Freeform 105">
              <a:extLst>
                <a:ext uri="{FF2B5EF4-FFF2-40B4-BE49-F238E27FC236}">
                  <a16:creationId xmlns:a16="http://schemas.microsoft.com/office/drawing/2014/main" id="{D863E443-DBD2-2604-558E-35B63B9A586A}"/>
                </a:ext>
              </a:extLst>
            </p:cNvPr>
            <p:cNvSpPr/>
            <p:nvPr/>
          </p:nvSpPr>
          <p:spPr bwMode="auto">
            <a:xfrm>
              <a:off x="919163" y="6469063"/>
              <a:ext cx="112713" cy="74613"/>
            </a:xfrm>
            <a:custGeom>
              <a:avLst/>
              <a:gdLst>
                <a:gd name="T0" fmla="*/ 30 w 30"/>
                <a:gd name="T1" fmla="*/ 13 h 20"/>
                <a:gd name="T2" fmla="*/ 19 w 30"/>
                <a:gd name="T3" fmla="*/ 20 h 20"/>
                <a:gd name="T4" fmla="*/ 6 w 30"/>
                <a:gd name="T5" fmla="*/ 14 h 20"/>
                <a:gd name="T6" fmla="*/ 8 w 30"/>
                <a:gd name="T7" fmla="*/ 6 h 20"/>
                <a:gd name="T8" fmla="*/ 21 w 30"/>
                <a:gd name="T9" fmla="*/ 5 h 20"/>
                <a:gd name="T10" fmla="*/ 30 w 30"/>
                <a:gd name="T11" fmla="*/ 13 h 20"/>
              </a:gdLst>
              <a:ahLst/>
              <a:cxnLst>
                <a:cxn ang="0">
                  <a:pos x="T0" y="T1"/>
                </a:cxn>
                <a:cxn ang="0">
                  <a:pos x="T2" y="T3"/>
                </a:cxn>
                <a:cxn ang="0">
                  <a:pos x="T4" y="T5"/>
                </a:cxn>
                <a:cxn ang="0">
                  <a:pos x="T6" y="T7"/>
                </a:cxn>
                <a:cxn ang="0">
                  <a:pos x="T8" y="T9"/>
                </a:cxn>
                <a:cxn ang="0">
                  <a:pos x="T10" y="T11"/>
                </a:cxn>
              </a:cxnLst>
              <a:rect l="0" t="0" r="r" b="b"/>
              <a:pathLst>
                <a:path w="30" h="20">
                  <a:moveTo>
                    <a:pt x="30" y="13"/>
                  </a:moveTo>
                  <a:cubicBezTo>
                    <a:pt x="28" y="18"/>
                    <a:pt x="22" y="19"/>
                    <a:pt x="19" y="20"/>
                  </a:cubicBezTo>
                  <a:cubicBezTo>
                    <a:pt x="15" y="20"/>
                    <a:pt x="10" y="17"/>
                    <a:pt x="6" y="14"/>
                  </a:cubicBezTo>
                  <a:cubicBezTo>
                    <a:pt x="0" y="10"/>
                    <a:pt x="6" y="8"/>
                    <a:pt x="8" y="6"/>
                  </a:cubicBezTo>
                  <a:cubicBezTo>
                    <a:pt x="12" y="0"/>
                    <a:pt x="17" y="4"/>
                    <a:pt x="21" y="5"/>
                  </a:cubicBezTo>
                  <a:cubicBezTo>
                    <a:pt x="25" y="6"/>
                    <a:pt x="28" y="9"/>
                    <a:pt x="30" y="13"/>
                  </a:cubicBezTo>
                  <a:close/>
                </a:path>
              </a:pathLst>
            </a:custGeom>
            <a:solidFill>
              <a:srgbClr val="1C1A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2684" name="Grupo 2683">
            <a:extLst>
              <a:ext uri="{FF2B5EF4-FFF2-40B4-BE49-F238E27FC236}">
                <a16:creationId xmlns:a16="http://schemas.microsoft.com/office/drawing/2014/main" id="{1E9708D9-98D5-23D6-E127-33C7C88AFA9D}"/>
              </a:ext>
            </a:extLst>
          </p:cNvPr>
          <p:cNvGrpSpPr/>
          <p:nvPr/>
        </p:nvGrpSpPr>
        <p:grpSpPr>
          <a:xfrm>
            <a:off x="7140576" y="2728912"/>
            <a:ext cx="3521074" cy="898526"/>
            <a:chOff x="7140576" y="2728912"/>
            <a:chExt cx="3521074" cy="898526"/>
          </a:xfrm>
        </p:grpSpPr>
        <p:sp>
          <p:nvSpPr>
            <p:cNvPr id="2682" name="Freeform 109">
              <a:extLst>
                <a:ext uri="{FF2B5EF4-FFF2-40B4-BE49-F238E27FC236}">
                  <a16:creationId xmlns:a16="http://schemas.microsoft.com/office/drawing/2014/main" id="{0F93E3E4-CAA1-D075-3F44-7E8437793CB1}"/>
                </a:ext>
              </a:extLst>
            </p:cNvPr>
            <p:cNvSpPr>
              <a:spLocks noEditPoints="1"/>
            </p:cNvSpPr>
            <p:nvPr/>
          </p:nvSpPr>
          <p:spPr bwMode="auto">
            <a:xfrm>
              <a:off x="8286750" y="2951163"/>
              <a:ext cx="2374900" cy="676275"/>
            </a:xfrm>
            <a:custGeom>
              <a:avLst/>
              <a:gdLst>
                <a:gd name="T0" fmla="*/ 8 w 1391"/>
                <a:gd name="T1" fmla="*/ 309 h 395"/>
                <a:gd name="T2" fmla="*/ 159 w 1391"/>
                <a:gd name="T3" fmla="*/ 55 h 395"/>
                <a:gd name="T4" fmla="*/ 123 w 1391"/>
                <a:gd name="T5" fmla="*/ 306 h 395"/>
                <a:gd name="T6" fmla="*/ 193 w 1391"/>
                <a:gd name="T7" fmla="*/ 296 h 395"/>
                <a:gd name="T8" fmla="*/ 263 w 1391"/>
                <a:gd name="T9" fmla="*/ 77 h 395"/>
                <a:gd name="T10" fmla="*/ 315 w 1391"/>
                <a:gd name="T11" fmla="*/ 293 h 395"/>
                <a:gd name="T12" fmla="*/ 378 w 1391"/>
                <a:gd name="T13" fmla="*/ 298 h 395"/>
                <a:gd name="T14" fmla="*/ 386 w 1391"/>
                <a:gd name="T15" fmla="*/ 126 h 395"/>
                <a:gd name="T16" fmla="*/ 424 w 1391"/>
                <a:gd name="T17" fmla="*/ 86 h 395"/>
                <a:gd name="T18" fmla="*/ 455 w 1391"/>
                <a:gd name="T19" fmla="*/ 29 h 395"/>
                <a:gd name="T20" fmla="*/ 550 w 1391"/>
                <a:gd name="T21" fmla="*/ 73 h 395"/>
                <a:gd name="T22" fmla="*/ 631 w 1391"/>
                <a:gd name="T23" fmla="*/ 40 h 395"/>
                <a:gd name="T24" fmla="*/ 749 w 1391"/>
                <a:gd name="T25" fmla="*/ 15 h 395"/>
                <a:gd name="T26" fmla="*/ 773 w 1391"/>
                <a:gd name="T27" fmla="*/ 86 h 395"/>
                <a:gd name="T28" fmla="*/ 726 w 1391"/>
                <a:gd name="T29" fmla="*/ 131 h 395"/>
                <a:gd name="T30" fmla="*/ 712 w 1391"/>
                <a:gd name="T31" fmla="*/ 332 h 395"/>
                <a:gd name="T32" fmla="*/ 829 w 1391"/>
                <a:gd name="T33" fmla="*/ 120 h 395"/>
                <a:gd name="T34" fmla="*/ 1031 w 1391"/>
                <a:gd name="T35" fmla="*/ 245 h 395"/>
                <a:gd name="T36" fmla="*/ 886 w 1391"/>
                <a:gd name="T37" fmla="*/ 244 h 395"/>
                <a:gd name="T38" fmla="*/ 964 w 1391"/>
                <a:gd name="T39" fmla="*/ 134 h 395"/>
                <a:gd name="T40" fmla="*/ 862 w 1391"/>
                <a:gd name="T41" fmla="*/ 274 h 395"/>
                <a:gd name="T42" fmla="*/ 1118 w 1391"/>
                <a:gd name="T43" fmla="*/ 97 h 395"/>
                <a:gd name="T44" fmla="*/ 1239 w 1391"/>
                <a:gd name="T45" fmla="*/ 68 h 395"/>
                <a:gd name="T46" fmla="*/ 1241 w 1391"/>
                <a:gd name="T47" fmla="*/ 114 h 395"/>
                <a:gd name="T48" fmla="*/ 1391 w 1391"/>
                <a:gd name="T49" fmla="*/ 144 h 395"/>
                <a:gd name="T50" fmla="*/ 1300 w 1391"/>
                <a:gd name="T51" fmla="*/ 248 h 395"/>
                <a:gd name="T52" fmla="*/ 1228 w 1391"/>
                <a:gd name="T53" fmla="*/ 169 h 395"/>
                <a:gd name="T54" fmla="*/ 1173 w 1391"/>
                <a:gd name="T55" fmla="*/ 370 h 395"/>
                <a:gd name="T56" fmla="*/ 1055 w 1391"/>
                <a:gd name="T57" fmla="*/ 376 h 395"/>
                <a:gd name="T58" fmla="*/ 1069 w 1391"/>
                <a:gd name="T59" fmla="*/ 307 h 395"/>
                <a:gd name="T60" fmla="*/ 943 w 1391"/>
                <a:gd name="T61" fmla="*/ 387 h 395"/>
                <a:gd name="T62" fmla="*/ 822 w 1391"/>
                <a:gd name="T63" fmla="*/ 387 h 395"/>
                <a:gd name="T64" fmla="*/ 682 w 1391"/>
                <a:gd name="T65" fmla="*/ 389 h 395"/>
                <a:gd name="T66" fmla="*/ 633 w 1391"/>
                <a:gd name="T67" fmla="*/ 392 h 395"/>
                <a:gd name="T68" fmla="*/ 568 w 1391"/>
                <a:gd name="T69" fmla="*/ 335 h 395"/>
                <a:gd name="T70" fmla="*/ 472 w 1391"/>
                <a:gd name="T71" fmla="*/ 395 h 395"/>
                <a:gd name="T72" fmla="*/ 385 w 1391"/>
                <a:gd name="T73" fmla="*/ 342 h 395"/>
                <a:gd name="T74" fmla="*/ 288 w 1391"/>
                <a:gd name="T75" fmla="*/ 395 h 395"/>
                <a:gd name="T76" fmla="*/ 199 w 1391"/>
                <a:gd name="T77" fmla="*/ 349 h 395"/>
                <a:gd name="T78" fmla="*/ 94 w 1391"/>
                <a:gd name="T79" fmla="*/ 395 h 395"/>
                <a:gd name="T80" fmla="*/ 547 w 1391"/>
                <a:gd name="T81" fmla="*/ 128 h 395"/>
                <a:gd name="T82" fmla="*/ 499 w 1391"/>
                <a:gd name="T83" fmla="*/ 321 h 395"/>
                <a:gd name="T84" fmla="*/ 580 w 1391"/>
                <a:gd name="T85" fmla="*/ 263 h 395"/>
                <a:gd name="T86" fmla="*/ 1360 w 1391"/>
                <a:gd name="T87" fmla="*/ 188 h 395"/>
                <a:gd name="T88" fmla="*/ 1360 w 1391"/>
                <a:gd name="T89" fmla="*/ 18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1" h="395">
                  <a:moveTo>
                    <a:pt x="75" y="395"/>
                  </a:moveTo>
                  <a:cubicBezTo>
                    <a:pt x="69" y="393"/>
                    <a:pt x="62" y="392"/>
                    <a:pt x="56" y="390"/>
                  </a:cubicBezTo>
                  <a:cubicBezTo>
                    <a:pt x="18" y="379"/>
                    <a:pt x="0" y="350"/>
                    <a:pt x="8" y="309"/>
                  </a:cubicBezTo>
                  <a:cubicBezTo>
                    <a:pt x="22" y="237"/>
                    <a:pt x="39" y="165"/>
                    <a:pt x="55" y="93"/>
                  </a:cubicBezTo>
                  <a:cubicBezTo>
                    <a:pt x="56" y="85"/>
                    <a:pt x="60" y="81"/>
                    <a:pt x="68" y="79"/>
                  </a:cubicBezTo>
                  <a:cubicBezTo>
                    <a:pt x="99" y="71"/>
                    <a:pt x="129" y="63"/>
                    <a:pt x="159" y="55"/>
                  </a:cubicBezTo>
                  <a:cubicBezTo>
                    <a:pt x="172" y="52"/>
                    <a:pt x="175" y="54"/>
                    <a:pt x="172" y="68"/>
                  </a:cubicBezTo>
                  <a:cubicBezTo>
                    <a:pt x="160" y="125"/>
                    <a:pt x="148" y="181"/>
                    <a:pt x="136" y="238"/>
                  </a:cubicBezTo>
                  <a:cubicBezTo>
                    <a:pt x="131" y="261"/>
                    <a:pt x="127" y="283"/>
                    <a:pt x="123" y="306"/>
                  </a:cubicBezTo>
                  <a:cubicBezTo>
                    <a:pt x="121" y="314"/>
                    <a:pt x="119" y="323"/>
                    <a:pt x="127" y="329"/>
                  </a:cubicBezTo>
                  <a:cubicBezTo>
                    <a:pt x="137" y="336"/>
                    <a:pt x="147" y="337"/>
                    <a:pt x="158" y="332"/>
                  </a:cubicBezTo>
                  <a:cubicBezTo>
                    <a:pt x="174" y="324"/>
                    <a:pt x="184" y="311"/>
                    <a:pt x="193" y="296"/>
                  </a:cubicBezTo>
                  <a:cubicBezTo>
                    <a:pt x="207" y="270"/>
                    <a:pt x="211" y="241"/>
                    <a:pt x="218" y="213"/>
                  </a:cubicBezTo>
                  <a:cubicBezTo>
                    <a:pt x="227" y="174"/>
                    <a:pt x="235" y="136"/>
                    <a:pt x="244" y="97"/>
                  </a:cubicBezTo>
                  <a:cubicBezTo>
                    <a:pt x="246" y="86"/>
                    <a:pt x="251" y="80"/>
                    <a:pt x="263" y="77"/>
                  </a:cubicBezTo>
                  <a:cubicBezTo>
                    <a:pt x="292" y="71"/>
                    <a:pt x="319" y="62"/>
                    <a:pt x="348" y="55"/>
                  </a:cubicBezTo>
                  <a:cubicBezTo>
                    <a:pt x="363" y="51"/>
                    <a:pt x="367" y="55"/>
                    <a:pt x="363" y="70"/>
                  </a:cubicBezTo>
                  <a:cubicBezTo>
                    <a:pt x="347" y="145"/>
                    <a:pt x="331" y="219"/>
                    <a:pt x="315" y="293"/>
                  </a:cubicBezTo>
                  <a:cubicBezTo>
                    <a:pt x="313" y="302"/>
                    <a:pt x="313" y="312"/>
                    <a:pt x="313" y="321"/>
                  </a:cubicBezTo>
                  <a:cubicBezTo>
                    <a:pt x="314" y="331"/>
                    <a:pt x="320" y="334"/>
                    <a:pt x="329" y="332"/>
                  </a:cubicBezTo>
                  <a:cubicBezTo>
                    <a:pt x="351" y="329"/>
                    <a:pt x="366" y="316"/>
                    <a:pt x="378" y="298"/>
                  </a:cubicBezTo>
                  <a:cubicBezTo>
                    <a:pt x="390" y="279"/>
                    <a:pt x="395" y="257"/>
                    <a:pt x="400" y="234"/>
                  </a:cubicBezTo>
                  <a:cubicBezTo>
                    <a:pt x="408" y="200"/>
                    <a:pt x="415" y="165"/>
                    <a:pt x="423" y="129"/>
                  </a:cubicBezTo>
                  <a:cubicBezTo>
                    <a:pt x="410" y="128"/>
                    <a:pt x="399" y="127"/>
                    <a:pt x="386" y="126"/>
                  </a:cubicBezTo>
                  <a:cubicBezTo>
                    <a:pt x="389" y="115"/>
                    <a:pt x="390" y="103"/>
                    <a:pt x="393" y="93"/>
                  </a:cubicBezTo>
                  <a:cubicBezTo>
                    <a:pt x="394" y="90"/>
                    <a:pt x="400" y="87"/>
                    <a:pt x="403" y="87"/>
                  </a:cubicBezTo>
                  <a:cubicBezTo>
                    <a:pt x="410" y="86"/>
                    <a:pt x="417" y="86"/>
                    <a:pt x="424" y="86"/>
                  </a:cubicBezTo>
                  <a:cubicBezTo>
                    <a:pt x="431" y="87"/>
                    <a:pt x="434" y="83"/>
                    <a:pt x="435" y="77"/>
                  </a:cubicBezTo>
                  <a:cubicBezTo>
                    <a:pt x="438" y="65"/>
                    <a:pt x="440" y="52"/>
                    <a:pt x="444" y="40"/>
                  </a:cubicBezTo>
                  <a:cubicBezTo>
                    <a:pt x="446" y="36"/>
                    <a:pt x="450" y="31"/>
                    <a:pt x="455" y="29"/>
                  </a:cubicBezTo>
                  <a:cubicBezTo>
                    <a:pt x="485" y="20"/>
                    <a:pt x="516" y="12"/>
                    <a:pt x="547" y="4"/>
                  </a:cubicBezTo>
                  <a:cubicBezTo>
                    <a:pt x="561" y="0"/>
                    <a:pt x="564" y="3"/>
                    <a:pt x="561" y="17"/>
                  </a:cubicBezTo>
                  <a:cubicBezTo>
                    <a:pt x="558" y="36"/>
                    <a:pt x="554" y="55"/>
                    <a:pt x="550" y="73"/>
                  </a:cubicBezTo>
                  <a:cubicBezTo>
                    <a:pt x="549" y="77"/>
                    <a:pt x="548" y="81"/>
                    <a:pt x="547" y="85"/>
                  </a:cubicBezTo>
                  <a:cubicBezTo>
                    <a:pt x="572" y="85"/>
                    <a:pt x="596" y="85"/>
                    <a:pt x="620" y="85"/>
                  </a:cubicBezTo>
                  <a:cubicBezTo>
                    <a:pt x="624" y="70"/>
                    <a:pt x="628" y="55"/>
                    <a:pt x="631" y="40"/>
                  </a:cubicBezTo>
                  <a:cubicBezTo>
                    <a:pt x="633" y="33"/>
                    <a:pt x="637" y="30"/>
                    <a:pt x="643" y="28"/>
                  </a:cubicBezTo>
                  <a:cubicBezTo>
                    <a:pt x="674" y="20"/>
                    <a:pt x="705" y="12"/>
                    <a:pt x="735" y="4"/>
                  </a:cubicBezTo>
                  <a:cubicBezTo>
                    <a:pt x="748" y="0"/>
                    <a:pt x="751" y="2"/>
                    <a:pt x="749" y="15"/>
                  </a:cubicBezTo>
                  <a:cubicBezTo>
                    <a:pt x="746" y="35"/>
                    <a:pt x="741" y="54"/>
                    <a:pt x="737" y="73"/>
                  </a:cubicBezTo>
                  <a:cubicBezTo>
                    <a:pt x="736" y="77"/>
                    <a:pt x="736" y="81"/>
                    <a:pt x="735" y="86"/>
                  </a:cubicBezTo>
                  <a:cubicBezTo>
                    <a:pt x="748" y="86"/>
                    <a:pt x="761" y="86"/>
                    <a:pt x="773" y="86"/>
                  </a:cubicBezTo>
                  <a:cubicBezTo>
                    <a:pt x="787" y="86"/>
                    <a:pt x="789" y="88"/>
                    <a:pt x="786" y="102"/>
                  </a:cubicBezTo>
                  <a:cubicBezTo>
                    <a:pt x="780" y="127"/>
                    <a:pt x="780" y="127"/>
                    <a:pt x="755" y="128"/>
                  </a:cubicBezTo>
                  <a:cubicBezTo>
                    <a:pt x="745" y="128"/>
                    <a:pt x="732" y="126"/>
                    <a:pt x="726" y="131"/>
                  </a:cubicBezTo>
                  <a:cubicBezTo>
                    <a:pt x="720" y="136"/>
                    <a:pt x="720" y="149"/>
                    <a:pt x="718" y="158"/>
                  </a:cubicBezTo>
                  <a:cubicBezTo>
                    <a:pt x="708" y="210"/>
                    <a:pt x="697" y="261"/>
                    <a:pt x="686" y="313"/>
                  </a:cubicBezTo>
                  <a:cubicBezTo>
                    <a:pt x="683" y="333"/>
                    <a:pt x="694" y="342"/>
                    <a:pt x="712" y="332"/>
                  </a:cubicBezTo>
                  <a:cubicBezTo>
                    <a:pt x="725" y="325"/>
                    <a:pt x="737" y="313"/>
                    <a:pt x="748" y="302"/>
                  </a:cubicBezTo>
                  <a:cubicBezTo>
                    <a:pt x="752" y="298"/>
                    <a:pt x="752" y="288"/>
                    <a:pt x="753" y="281"/>
                  </a:cubicBezTo>
                  <a:cubicBezTo>
                    <a:pt x="760" y="219"/>
                    <a:pt x="779" y="162"/>
                    <a:pt x="829" y="120"/>
                  </a:cubicBezTo>
                  <a:cubicBezTo>
                    <a:pt x="862" y="92"/>
                    <a:pt x="899" y="76"/>
                    <a:pt x="944" y="77"/>
                  </a:cubicBezTo>
                  <a:cubicBezTo>
                    <a:pt x="967" y="78"/>
                    <a:pt x="991" y="77"/>
                    <a:pt x="1014" y="87"/>
                  </a:cubicBezTo>
                  <a:cubicBezTo>
                    <a:pt x="1092" y="120"/>
                    <a:pt x="1083" y="208"/>
                    <a:pt x="1031" y="245"/>
                  </a:cubicBezTo>
                  <a:cubicBezTo>
                    <a:pt x="992" y="273"/>
                    <a:pt x="949" y="277"/>
                    <a:pt x="904" y="270"/>
                  </a:cubicBezTo>
                  <a:cubicBezTo>
                    <a:pt x="897" y="269"/>
                    <a:pt x="891" y="266"/>
                    <a:pt x="885" y="262"/>
                  </a:cubicBezTo>
                  <a:cubicBezTo>
                    <a:pt x="877" y="256"/>
                    <a:pt x="877" y="249"/>
                    <a:pt x="886" y="244"/>
                  </a:cubicBezTo>
                  <a:cubicBezTo>
                    <a:pt x="894" y="240"/>
                    <a:pt x="903" y="238"/>
                    <a:pt x="911" y="235"/>
                  </a:cubicBezTo>
                  <a:cubicBezTo>
                    <a:pt x="944" y="224"/>
                    <a:pt x="966" y="202"/>
                    <a:pt x="972" y="167"/>
                  </a:cubicBezTo>
                  <a:cubicBezTo>
                    <a:pt x="974" y="155"/>
                    <a:pt x="975" y="143"/>
                    <a:pt x="964" y="134"/>
                  </a:cubicBezTo>
                  <a:cubicBezTo>
                    <a:pt x="952" y="125"/>
                    <a:pt x="939" y="127"/>
                    <a:pt x="928" y="134"/>
                  </a:cubicBezTo>
                  <a:cubicBezTo>
                    <a:pt x="918" y="141"/>
                    <a:pt x="908" y="149"/>
                    <a:pt x="900" y="158"/>
                  </a:cubicBezTo>
                  <a:cubicBezTo>
                    <a:pt x="872" y="191"/>
                    <a:pt x="857" y="230"/>
                    <a:pt x="862" y="274"/>
                  </a:cubicBezTo>
                  <a:cubicBezTo>
                    <a:pt x="864" y="296"/>
                    <a:pt x="883" y="314"/>
                    <a:pt x="909" y="318"/>
                  </a:cubicBezTo>
                  <a:cubicBezTo>
                    <a:pt x="993" y="332"/>
                    <a:pt x="1062" y="292"/>
                    <a:pt x="1088" y="210"/>
                  </a:cubicBezTo>
                  <a:cubicBezTo>
                    <a:pt x="1099" y="173"/>
                    <a:pt x="1108" y="135"/>
                    <a:pt x="1118" y="97"/>
                  </a:cubicBezTo>
                  <a:cubicBezTo>
                    <a:pt x="1120" y="86"/>
                    <a:pt x="1126" y="81"/>
                    <a:pt x="1136" y="78"/>
                  </a:cubicBezTo>
                  <a:cubicBezTo>
                    <a:pt x="1166" y="71"/>
                    <a:pt x="1195" y="63"/>
                    <a:pt x="1224" y="55"/>
                  </a:cubicBezTo>
                  <a:cubicBezTo>
                    <a:pt x="1239" y="52"/>
                    <a:pt x="1241" y="54"/>
                    <a:pt x="1239" y="68"/>
                  </a:cubicBezTo>
                  <a:cubicBezTo>
                    <a:pt x="1236" y="84"/>
                    <a:pt x="1233" y="100"/>
                    <a:pt x="1230" y="115"/>
                  </a:cubicBezTo>
                  <a:cubicBezTo>
                    <a:pt x="1229" y="118"/>
                    <a:pt x="1229" y="121"/>
                    <a:pt x="1230" y="125"/>
                  </a:cubicBezTo>
                  <a:cubicBezTo>
                    <a:pt x="1234" y="121"/>
                    <a:pt x="1237" y="117"/>
                    <a:pt x="1241" y="114"/>
                  </a:cubicBezTo>
                  <a:cubicBezTo>
                    <a:pt x="1254" y="104"/>
                    <a:pt x="1267" y="91"/>
                    <a:pt x="1282" y="86"/>
                  </a:cubicBezTo>
                  <a:cubicBezTo>
                    <a:pt x="1324" y="73"/>
                    <a:pt x="1368" y="83"/>
                    <a:pt x="1386" y="129"/>
                  </a:cubicBezTo>
                  <a:cubicBezTo>
                    <a:pt x="1388" y="133"/>
                    <a:pt x="1389" y="139"/>
                    <a:pt x="1391" y="144"/>
                  </a:cubicBezTo>
                  <a:cubicBezTo>
                    <a:pt x="1391" y="154"/>
                    <a:pt x="1391" y="165"/>
                    <a:pt x="1391" y="175"/>
                  </a:cubicBezTo>
                  <a:cubicBezTo>
                    <a:pt x="1390" y="177"/>
                    <a:pt x="1389" y="178"/>
                    <a:pt x="1389" y="179"/>
                  </a:cubicBezTo>
                  <a:cubicBezTo>
                    <a:pt x="1380" y="222"/>
                    <a:pt x="1344" y="250"/>
                    <a:pt x="1300" y="248"/>
                  </a:cubicBezTo>
                  <a:cubicBezTo>
                    <a:pt x="1265" y="246"/>
                    <a:pt x="1241" y="225"/>
                    <a:pt x="1234" y="191"/>
                  </a:cubicBezTo>
                  <a:cubicBezTo>
                    <a:pt x="1233" y="184"/>
                    <a:pt x="1233" y="177"/>
                    <a:pt x="1232" y="171"/>
                  </a:cubicBezTo>
                  <a:cubicBezTo>
                    <a:pt x="1231" y="170"/>
                    <a:pt x="1230" y="170"/>
                    <a:pt x="1228" y="169"/>
                  </a:cubicBezTo>
                  <a:cubicBezTo>
                    <a:pt x="1223" y="181"/>
                    <a:pt x="1216" y="192"/>
                    <a:pt x="1212" y="204"/>
                  </a:cubicBezTo>
                  <a:cubicBezTo>
                    <a:pt x="1205" y="226"/>
                    <a:pt x="1200" y="249"/>
                    <a:pt x="1195" y="272"/>
                  </a:cubicBezTo>
                  <a:cubicBezTo>
                    <a:pt x="1187" y="304"/>
                    <a:pt x="1180" y="337"/>
                    <a:pt x="1173" y="370"/>
                  </a:cubicBezTo>
                  <a:cubicBezTo>
                    <a:pt x="1171" y="380"/>
                    <a:pt x="1167" y="389"/>
                    <a:pt x="1155" y="390"/>
                  </a:cubicBezTo>
                  <a:cubicBezTo>
                    <a:pt x="1125" y="390"/>
                    <a:pt x="1095" y="390"/>
                    <a:pt x="1065" y="390"/>
                  </a:cubicBezTo>
                  <a:cubicBezTo>
                    <a:pt x="1057" y="389"/>
                    <a:pt x="1053" y="385"/>
                    <a:pt x="1055" y="376"/>
                  </a:cubicBezTo>
                  <a:cubicBezTo>
                    <a:pt x="1060" y="360"/>
                    <a:pt x="1063" y="343"/>
                    <a:pt x="1066" y="327"/>
                  </a:cubicBezTo>
                  <a:cubicBezTo>
                    <a:pt x="1067" y="324"/>
                    <a:pt x="1068" y="321"/>
                    <a:pt x="1068" y="318"/>
                  </a:cubicBezTo>
                  <a:cubicBezTo>
                    <a:pt x="1069" y="315"/>
                    <a:pt x="1069" y="311"/>
                    <a:pt x="1069" y="307"/>
                  </a:cubicBezTo>
                  <a:cubicBezTo>
                    <a:pt x="1067" y="309"/>
                    <a:pt x="1066" y="309"/>
                    <a:pt x="1066" y="309"/>
                  </a:cubicBezTo>
                  <a:cubicBezTo>
                    <a:pt x="1065" y="310"/>
                    <a:pt x="1064" y="311"/>
                    <a:pt x="1063" y="313"/>
                  </a:cubicBezTo>
                  <a:cubicBezTo>
                    <a:pt x="1031" y="351"/>
                    <a:pt x="990" y="374"/>
                    <a:pt x="943" y="387"/>
                  </a:cubicBezTo>
                  <a:cubicBezTo>
                    <a:pt x="929" y="391"/>
                    <a:pt x="915" y="392"/>
                    <a:pt x="900" y="395"/>
                  </a:cubicBezTo>
                  <a:cubicBezTo>
                    <a:pt x="885" y="395"/>
                    <a:pt x="869" y="395"/>
                    <a:pt x="853" y="395"/>
                  </a:cubicBezTo>
                  <a:cubicBezTo>
                    <a:pt x="843" y="392"/>
                    <a:pt x="832" y="390"/>
                    <a:pt x="822" y="387"/>
                  </a:cubicBezTo>
                  <a:cubicBezTo>
                    <a:pt x="794" y="376"/>
                    <a:pt x="773" y="357"/>
                    <a:pt x="759" y="329"/>
                  </a:cubicBezTo>
                  <a:cubicBezTo>
                    <a:pt x="757" y="333"/>
                    <a:pt x="755" y="335"/>
                    <a:pt x="753" y="338"/>
                  </a:cubicBezTo>
                  <a:cubicBezTo>
                    <a:pt x="735" y="363"/>
                    <a:pt x="712" y="381"/>
                    <a:pt x="682" y="389"/>
                  </a:cubicBezTo>
                  <a:cubicBezTo>
                    <a:pt x="675" y="391"/>
                    <a:pt x="668" y="393"/>
                    <a:pt x="661" y="395"/>
                  </a:cubicBezTo>
                  <a:cubicBezTo>
                    <a:pt x="655" y="395"/>
                    <a:pt x="649" y="395"/>
                    <a:pt x="642" y="395"/>
                  </a:cubicBezTo>
                  <a:cubicBezTo>
                    <a:pt x="639" y="394"/>
                    <a:pt x="636" y="393"/>
                    <a:pt x="633" y="392"/>
                  </a:cubicBezTo>
                  <a:cubicBezTo>
                    <a:pt x="605" y="387"/>
                    <a:pt x="583" y="376"/>
                    <a:pt x="574" y="347"/>
                  </a:cubicBezTo>
                  <a:cubicBezTo>
                    <a:pt x="572" y="343"/>
                    <a:pt x="572" y="339"/>
                    <a:pt x="571" y="335"/>
                  </a:cubicBezTo>
                  <a:cubicBezTo>
                    <a:pt x="569" y="335"/>
                    <a:pt x="568" y="335"/>
                    <a:pt x="568" y="335"/>
                  </a:cubicBezTo>
                  <a:cubicBezTo>
                    <a:pt x="566" y="338"/>
                    <a:pt x="564" y="340"/>
                    <a:pt x="563" y="342"/>
                  </a:cubicBezTo>
                  <a:cubicBezTo>
                    <a:pt x="543" y="367"/>
                    <a:pt x="519" y="386"/>
                    <a:pt x="487" y="392"/>
                  </a:cubicBezTo>
                  <a:cubicBezTo>
                    <a:pt x="482" y="392"/>
                    <a:pt x="477" y="394"/>
                    <a:pt x="472" y="395"/>
                  </a:cubicBezTo>
                  <a:cubicBezTo>
                    <a:pt x="467" y="395"/>
                    <a:pt x="462" y="395"/>
                    <a:pt x="457" y="395"/>
                  </a:cubicBezTo>
                  <a:cubicBezTo>
                    <a:pt x="455" y="394"/>
                    <a:pt x="454" y="393"/>
                    <a:pt x="452" y="393"/>
                  </a:cubicBezTo>
                  <a:cubicBezTo>
                    <a:pt x="419" y="390"/>
                    <a:pt x="395" y="376"/>
                    <a:pt x="385" y="342"/>
                  </a:cubicBezTo>
                  <a:cubicBezTo>
                    <a:pt x="385" y="341"/>
                    <a:pt x="384" y="341"/>
                    <a:pt x="385" y="342"/>
                  </a:cubicBezTo>
                  <a:cubicBezTo>
                    <a:pt x="368" y="354"/>
                    <a:pt x="353" y="368"/>
                    <a:pt x="335" y="378"/>
                  </a:cubicBezTo>
                  <a:cubicBezTo>
                    <a:pt x="321" y="386"/>
                    <a:pt x="304" y="389"/>
                    <a:pt x="288" y="395"/>
                  </a:cubicBezTo>
                  <a:cubicBezTo>
                    <a:pt x="281" y="395"/>
                    <a:pt x="274" y="395"/>
                    <a:pt x="267" y="395"/>
                  </a:cubicBezTo>
                  <a:cubicBezTo>
                    <a:pt x="266" y="394"/>
                    <a:pt x="265" y="393"/>
                    <a:pt x="264" y="393"/>
                  </a:cubicBezTo>
                  <a:cubicBezTo>
                    <a:pt x="235" y="390"/>
                    <a:pt x="212" y="377"/>
                    <a:pt x="199" y="349"/>
                  </a:cubicBezTo>
                  <a:cubicBezTo>
                    <a:pt x="196" y="351"/>
                    <a:pt x="193" y="353"/>
                    <a:pt x="191" y="355"/>
                  </a:cubicBezTo>
                  <a:cubicBezTo>
                    <a:pt x="172" y="371"/>
                    <a:pt x="151" y="381"/>
                    <a:pt x="127" y="388"/>
                  </a:cubicBezTo>
                  <a:cubicBezTo>
                    <a:pt x="116" y="391"/>
                    <a:pt x="105" y="392"/>
                    <a:pt x="94" y="395"/>
                  </a:cubicBezTo>
                  <a:cubicBezTo>
                    <a:pt x="88" y="395"/>
                    <a:pt x="81" y="395"/>
                    <a:pt x="75" y="395"/>
                  </a:cubicBezTo>
                  <a:close/>
                  <a:moveTo>
                    <a:pt x="611" y="128"/>
                  </a:moveTo>
                  <a:cubicBezTo>
                    <a:pt x="589" y="128"/>
                    <a:pt x="568" y="128"/>
                    <a:pt x="547" y="128"/>
                  </a:cubicBezTo>
                  <a:cubicBezTo>
                    <a:pt x="539" y="128"/>
                    <a:pt x="537" y="131"/>
                    <a:pt x="535" y="138"/>
                  </a:cubicBezTo>
                  <a:cubicBezTo>
                    <a:pt x="527" y="179"/>
                    <a:pt x="517" y="219"/>
                    <a:pt x="509" y="260"/>
                  </a:cubicBezTo>
                  <a:cubicBezTo>
                    <a:pt x="504" y="280"/>
                    <a:pt x="502" y="300"/>
                    <a:pt x="499" y="321"/>
                  </a:cubicBezTo>
                  <a:cubicBezTo>
                    <a:pt x="498" y="332"/>
                    <a:pt x="505" y="337"/>
                    <a:pt x="516" y="334"/>
                  </a:cubicBezTo>
                  <a:cubicBezTo>
                    <a:pt x="524" y="332"/>
                    <a:pt x="533" y="329"/>
                    <a:pt x="539" y="324"/>
                  </a:cubicBezTo>
                  <a:cubicBezTo>
                    <a:pt x="560" y="309"/>
                    <a:pt x="573" y="288"/>
                    <a:pt x="580" y="263"/>
                  </a:cubicBezTo>
                  <a:cubicBezTo>
                    <a:pt x="584" y="249"/>
                    <a:pt x="587" y="235"/>
                    <a:pt x="590" y="222"/>
                  </a:cubicBezTo>
                  <a:cubicBezTo>
                    <a:pt x="597" y="191"/>
                    <a:pt x="604" y="161"/>
                    <a:pt x="611" y="128"/>
                  </a:cubicBezTo>
                  <a:close/>
                  <a:moveTo>
                    <a:pt x="1360" y="188"/>
                  </a:moveTo>
                  <a:cubicBezTo>
                    <a:pt x="1377" y="178"/>
                    <a:pt x="1379" y="146"/>
                    <a:pt x="1366" y="126"/>
                  </a:cubicBezTo>
                  <a:cubicBezTo>
                    <a:pt x="1355" y="107"/>
                    <a:pt x="1337" y="97"/>
                    <a:pt x="1322" y="103"/>
                  </a:cubicBezTo>
                  <a:cubicBezTo>
                    <a:pt x="1351" y="123"/>
                    <a:pt x="1364" y="151"/>
                    <a:pt x="1360" y="18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83" name="Freeform 110">
              <a:extLst>
                <a:ext uri="{FF2B5EF4-FFF2-40B4-BE49-F238E27FC236}">
                  <a16:creationId xmlns:a16="http://schemas.microsoft.com/office/drawing/2014/main" id="{31C6F4AA-D4C2-B07A-04DF-C6F7F1829012}"/>
                </a:ext>
              </a:extLst>
            </p:cNvPr>
            <p:cNvSpPr>
              <a:spLocks noEditPoints="1"/>
            </p:cNvSpPr>
            <p:nvPr/>
          </p:nvSpPr>
          <p:spPr bwMode="auto">
            <a:xfrm>
              <a:off x="7140576" y="2728912"/>
              <a:ext cx="1174750" cy="898526"/>
            </a:xfrm>
            <a:custGeom>
              <a:avLst/>
              <a:gdLst>
                <a:gd name="T0" fmla="*/ 230 w 688"/>
                <a:gd name="T1" fmla="*/ 525 h 525"/>
                <a:gd name="T2" fmla="*/ 225 w 688"/>
                <a:gd name="T3" fmla="*/ 508 h 525"/>
                <a:gd name="T4" fmla="*/ 245 w 688"/>
                <a:gd name="T5" fmla="*/ 414 h 525"/>
                <a:gd name="T6" fmla="*/ 304 w 688"/>
                <a:gd name="T7" fmla="*/ 159 h 525"/>
                <a:gd name="T8" fmla="*/ 329 w 688"/>
                <a:gd name="T9" fmla="*/ 135 h 525"/>
                <a:gd name="T10" fmla="*/ 407 w 688"/>
                <a:gd name="T11" fmla="*/ 120 h 525"/>
                <a:gd name="T12" fmla="*/ 419 w 688"/>
                <a:gd name="T13" fmla="*/ 133 h 525"/>
                <a:gd name="T14" fmla="*/ 398 w 688"/>
                <a:gd name="T15" fmla="*/ 232 h 525"/>
                <a:gd name="T16" fmla="*/ 396 w 688"/>
                <a:gd name="T17" fmla="*/ 240 h 525"/>
                <a:gd name="T18" fmla="*/ 432 w 688"/>
                <a:gd name="T19" fmla="*/ 235 h 525"/>
                <a:gd name="T20" fmla="*/ 509 w 688"/>
                <a:gd name="T21" fmla="*/ 204 h 525"/>
                <a:gd name="T22" fmla="*/ 543 w 688"/>
                <a:gd name="T23" fmla="*/ 148 h 525"/>
                <a:gd name="T24" fmla="*/ 521 w 688"/>
                <a:gd name="T25" fmla="*/ 101 h 525"/>
                <a:gd name="T26" fmla="*/ 460 w 688"/>
                <a:gd name="T27" fmla="*/ 85 h 525"/>
                <a:gd name="T28" fmla="*/ 209 w 688"/>
                <a:gd name="T29" fmla="*/ 170 h 525"/>
                <a:gd name="T30" fmla="*/ 158 w 688"/>
                <a:gd name="T31" fmla="*/ 281 h 525"/>
                <a:gd name="T32" fmla="*/ 164 w 688"/>
                <a:gd name="T33" fmla="*/ 309 h 525"/>
                <a:gd name="T34" fmla="*/ 177 w 688"/>
                <a:gd name="T35" fmla="*/ 322 h 525"/>
                <a:gd name="T36" fmla="*/ 200 w 688"/>
                <a:gd name="T37" fmla="*/ 287 h 525"/>
                <a:gd name="T38" fmla="*/ 238 w 688"/>
                <a:gd name="T39" fmla="*/ 292 h 525"/>
                <a:gd name="T40" fmla="*/ 248 w 688"/>
                <a:gd name="T41" fmla="*/ 336 h 525"/>
                <a:gd name="T42" fmla="*/ 217 w 688"/>
                <a:gd name="T43" fmla="*/ 371 h 525"/>
                <a:gd name="T44" fmla="*/ 43 w 688"/>
                <a:gd name="T45" fmla="*/ 340 h 525"/>
                <a:gd name="T46" fmla="*/ 23 w 688"/>
                <a:gd name="T47" fmla="*/ 202 h 525"/>
                <a:gd name="T48" fmla="*/ 121 w 688"/>
                <a:gd name="T49" fmla="*/ 94 h 525"/>
                <a:gd name="T50" fmla="*/ 333 w 688"/>
                <a:gd name="T51" fmla="*/ 12 h 525"/>
                <a:gd name="T52" fmla="*/ 484 w 688"/>
                <a:gd name="T53" fmla="*/ 6 h 525"/>
                <a:gd name="T54" fmla="*/ 608 w 688"/>
                <a:gd name="T55" fmla="*/ 49 h 525"/>
                <a:gd name="T56" fmla="*/ 644 w 688"/>
                <a:gd name="T57" fmla="*/ 168 h 525"/>
                <a:gd name="T58" fmla="*/ 574 w 688"/>
                <a:gd name="T59" fmla="*/ 246 h 525"/>
                <a:gd name="T60" fmla="*/ 563 w 688"/>
                <a:gd name="T61" fmla="*/ 253 h 525"/>
                <a:gd name="T62" fmla="*/ 579 w 688"/>
                <a:gd name="T63" fmla="*/ 256 h 525"/>
                <a:gd name="T64" fmla="*/ 594 w 688"/>
                <a:gd name="T65" fmla="*/ 259 h 525"/>
                <a:gd name="T66" fmla="*/ 656 w 688"/>
                <a:gd name="T67" fmla="*/ 414 h 525"/>
                <a:gd name="T68" fmla="*/ 547 w 688"/>
                <a:gd name="T69" fmla="*/ 503 h 525"/>
                <a:gd name="T70" fmla="*/ 457 w 688"/>
                <a:gd name="T71" fmla="*/ 523 h 525"/>
                <a:gd name="T72" fmla="*/ 448 w 688"/>
                <a:gd name="T73" fmla="*/ 525 h 525"/>
                <a:gd name="T74" fmla="*/ 230 w 688"/>
                <a:gd name="T75" fmla="*/ 525 h 525"/>
                <a:gd name="T76" fmla="*/ 351 w 688"/>
                <a:gd name="T77" fmla="*/ 441 h 525"/>
                <a:gd name="T78" fmla="*/ 437 w 688"/>
                <a:gd name="T79" fmla="*/ 440 h 525"/>
                <a:gd name="T80" fmla="*/ 493 w 688"/>
                <a:gd name="T81" fmla="*/ 428 h 525"/>
                <a:gd name="T82" fmla="*/ 544 w 688"/>
                <a:gd name="T83" fmla="*/ 355 h 525"/>
                <a:gd name="T84" fmla="*/ 523 w 688"/>
                <a:gd name="T85" fmla="*/ 323 h 525"/>
                <a:gd name="T86" fmla="*/ 497 w 688"/>
                <a:gd name="T87" fmla="*/ 314 h 525"/>
                <a:gd name="T88" fmla="*/ 402 w 688"/>
                <a:gd name="T89" fmla="*/ 318 h 525"/>
                <a:gd name="T90" fmla="*/ 372 w 688"/>
                <a:gd name="T91" fmla="*/ 345 h 525"/>
                <a:gd name="T92" fmla="*/ 351 w 688"/>
                <a:gd name="T93" fmla="*/ 441 h 525"/>
                <a:gd name="T94" fmla="*/ 58 w 688"/>
                <a:gd name="T95" fmla="*/ 309 h 525"/>
                <a:gd name="T96" fmla="*/ 60 w 688"/>
                <a:gd name="T97" fmla="*/ 288 h 525"/>
                <a:gd name="T98" fmla="*/ 88 w 688"/>
                <a:gd name="T99" fmla="*/ 178 h 525"/>
                <a:gd name="T100" fmla="*/ 144 w 688"/>
                <a:gd name="T101" fmla="*/ 111 h 525"/>
                <a:gd name="T102" fmla="*/ 151 w 688"/>
                <a:gd name="T103" fmla="*/ 103 h 525"/>
                <a:gd name="T104" fmla="*/ 66 w 688"/>
                <a:gd name="T105" fmla="*/ 175 h 525"/>
                <a:gd name="T106" fmla="*/ 37 w 688"/>
                <a:gd name="T107" fmla="*/ 253 h 525"/>
                <a:gd name="T108" fmla="*/ 58 w 688"/>
                <a:gd name="T109" fmla="*/ 30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8" h="525">
                  <a:moveTo>
                    <a:pt x="230" y="525"/>
                  </a:moveTo>
                  <a:cubicBezTo>
                    <a:pt x="221" y="522"/>
                    <a:pt x="223" y="515"/>
                    <a:pt x="225" y="508"/>
                  </a:cubicBezTo>
                  <a:cubicBezTo>
                    <a:pt x="231" y="477"/>
                    <a:pt x="238" y="445"/>
                    <a:pt x="245" y="414"/>
                  </a:cubicBezTo>
                  <a:cubicBezTo>
                    <a:pt x="265" y="329"/>
                    <a:pt x="285" y="244"/>
                    <a:pt x="304" y="159"/>
                  </a:cubicBezTo>
                  <a:cubicBezTo>
                    <a:pt x="308" y="145"/>
                    <a:pt x="314" y="137"/>
                    <a:pt x="329" y="135"/>
                  </a:cubicBezTo>
                  <a:cubicBezTo>
                    <a:pt x="355" y="131"/>
                    <a:pt x="381" y="125"/>
                    <a:pt x="407" y="120"/>
                  </a:cubicBezTo>
                  <a:cubicBezTo>
                    <a:pt x="419" y="119"/>
                    <a:pt x="421" y="122"/>
                    <a:pt x="419" y="133"/>
                  </a:cubicBezTo>
                  <a:cubicBezTo>
                    <a:pt x="412" y="166"/>
                    <a:pt x="405" y="199"/>
                    <a:pt x="398" y="232"/>
                  </a:cubicBezTo>
                  <a:cubicBezTo>
                    <a:pt x="397" y="234"/>
                    <a:pt x="397" y="236"/>
                    <a:pt x="396" y="240"/>
                  </a:cubicBezTo>
                  <a:cubicBezTo>
                    <a:pt x="409" y="239"/>
                    <a:pt x="420" y="238"/>
                    <a:pt x="432" y="235"/>
                  </a:cubicBezTo>
                  <a:cubicBezTo>
                    <a:pt x="459" y="230"/>
                    <a:pt x="486" y="223"/>
                    <a:pt x="509" y="204"/>
                  </a:cubicBezTo>
                  <a:cubicBezTo>
                    <a:pt x="527" y="190"/>
                    <a:pt x="538" y="171"/>
                    <a:pt x="543" y="148"/>
                  </a:cubicBezTo>
                  <a:cubicBezTo>
                    <a:pt x="547" y="128"/>
                    <a:pt x="540" y="112"/>
                    <a:pt x="521" y="101"/>
                  </a:cubicBezTo>
                  <a:cubicBezTo>
                    <a:pt x="502" y="90"/>
                    <a:pt x="481" y="86"/>
                    <a:pt x="460" y="85"/>
                  </a:cubicBezTo>
                  <a:cubicBezTo>
                    <a:pt x="366" y="83"/>
                    <a:pt x="281" y="105"/>
                    <a:pt x="209" y="170"/>
                  </a:cubicBezTo>
                  <a:cubicBezTo>
                    <a:pt x="177" y="199"/>
                    <a:pt x="157" y="236"/>
                    <a:pt x="158" y="281"/>
                  </a:cubicBezTo>
                  <a:cubicBezTo>
                    <a:pt x="158" y="290"/>
                    <a:pt x="161" y="300"/>
                    <a:pt x="164" y="309"/>
                  </a:cubicBezTo>
                  <a:cubicBezTo>
                    <a:pt x="166" y="315"/>
                    <a:pt x="171" y="318"/>
                    <a:pt x="177" y="322"/>
                  </a:cubicBezTo>
                  <a:cubicBezTo>
                    <a:pt x="180" y="306"/>
                    <a:pt x="185" y="293"/>
                    <a:pt x="200" y="287"/>
                  </a:cubicBezTo>
                  <a:cubicBezTo>
                    <a:pt x="214" y="282"/>
                    <a:pt x="228" y="282"/>
                    <a:pt x="238" y="292"/>
                  </a:cubicBezTo>
                  <a:cubicBezTo>
                    <a:pt x="251" y="304"/>
                    <a:pt x="252" y="320"/>
                    <a:pt x="248" y="336"/>
                  </a:cubicBezTo>
                  <a:cubicBezTo>
                    <a:pt x="244" y="353"/>
                    <a:pt x="233" y="364"/>
                    <a:pt x="217" y="371"/>
                  </a:cubicBezTo>
                  <a:cubicBezTo>
                    <a:pt x="168" y="394"/>
                    <a:pt x="81" y="378"/>
                    <a:pt x="43" y="340"/>
                  </a:cubicBezTo>
                  <a:cubicBezTo>
                    <a:pt x="8" y="304"/>
                    <a:pt x="0" y="253"/>
                    <a:pt x="23" y="202"/>
                  </a:cubicBezTo>
                  <a:cubicBezTo>
                    <a:pt x="43" y="155"/>
                    <a:pt x="79" y="122"/>
                    <a:pt x="121" y="94"/>
                  </a:cubicBezTo>
                  <a:cubicBezTo>
                    <a:pt x="185" y="51"/>
                    <a:pt x="257" y="25"/>
                    <a:pt x="333" y="12"/>
                  </a:cubicBezTo>
                  <a:cubicBezTo>
                    <a:pt x="383" y="3"/>
                    <a:pt x="433" y="0"/>
                    <a:pt x="484" y="6"/>
                  </a:cubicBezTo>
                  <a:cubicBezTo>
                    <a:pt x="528" y="11"/>
                    <a:pt x="571" y="21"/>
                    <a:pt x="608" y="49"/>
                  </a:cubicBezTo>
                  <a:cubicBezTo>
                    <a:pt x="646" y="77"/>
                    <a:pt x="660" y="123"/>
                    <a:pt x="644" y="168"/>
                  </a:cubicBezTo>
                  <a:cubicBezTo>
                    <a:pt x="632" y="204"/>
                    <a:pt x="607" y="229"/>
                    <a:pt x="574" y="246"/>
                  </a:cubicBezTo>
                  <a:cubicBezTo>
                    <a:pt x="571" y="248"/>
                    <a:pt x="568" y="250"/>
                    <a:pt x="563" y="253"/>
                  </a:cubicBezTo>
                  <a:cubicBezTo>
                    <a:pt x="570" y="254"/>
                    <a:pt x="575" y="255"/>
                    <a:pt x="579" y="256"/>
                  </a:cubicBezTo>
                  <a:cubicBezTo>
                    <a:pt x="584" y="257"/>
                    <a:pt x="589" y="258"/>
                    <a:pt x="594" y="259"/>
                  </a:cubicBezTo>
                  <a:cubicBezTo>
                    <a:pt x="676" y="283"/>
                    <a:pt x="688" y="349"/>
                    <a:pt x="656" y="414"/>
                  </a:cubicBezTo>
                  <a:cubicBezTo>
                    <a:pt x="633" y="460"/>
                    <a:pt x="593" y="485"/>
                    <a:pt x="547" y="503"/>
                  </a:cubicBezTo>
                  <a:cubicBezTo>
                    <a:pt x="518" y="514"/>
                    <a:pt x="488" y="521"/>
                    <a:pt x="457" y="523"/>
                  </a:cubicBezTo>
                  <a:cubicBezTo>
                    <a:pt x="454" y="523"/>
                    <a:pt x="451" y="524"/>
                    <a:pt x="448" y="525"/>
                  </a:cubicBezTo>
                  <a:cubicBezTo>
                    <a:pt x="375" y="525"/>
                    <a:pt x="303" y="525"/>
                    <a:pt x="230" y="525"/>
                  </a:cubicBezTo>
                  <a:close/>
                  <a:moveTo>
                    <a:pt x="351" y="441"/>
                  </a:moveTo>
                  <a:cubicBezTo>
                    <a:pt x="380" y="441"/>
                    <a:pt x="409" y="442"/>
                    <a:pt x="437" y="440"/>
                  </a:cubicBezTo>
                  <a:cubicBezTo>
                    <a:pt x="456" y="439"/>
                    <a:pt x="476" y="435"/>
                    <a:pt x="493" y="428"/>
                  </a:cubicBezTo>
                  <a:cubicBezTo>
                    <a:pt x="533" y="413"/>
                    <a:pt x="546" y="391"/>
                    <a:pt x="544" y="355"/>
                  </a:cubicBezTo>
                  <a:cubicBezTo>
                    <a:pt x="543" y="340"/>
                    <a:pt x="537" y="329"/>
                    <a:pt x="523" y="323"/>
                  </a:cubicBezTo>
                  <a:cubicBezTo>
                    <a:pt x="515" y="319"/>
                    <a:pt x="506" y="316"/>
                    <a:pt x="497" y="314"/>
                  </a:cubicBezTo>
                  <a:cubicBezTo>
                    <a:pt x="465" y="308"/>
                    <a:pt x="434" y="313"/>
                    <a:pt x="402" y="318"/>
                  </a:cubicBezTo>
                  <a:cubicBezTo>
                    <a:pt x="377" y="322"/>
                    <a:pt x="377" y="322"/>
                    <a:pt x="372" y="345"/>
                  </a:cubicBezTo>
                  <a:cubicBezTo>
                    <a:pt x="364" y="377"/>
                    <a:pt x="358" y="409"/>
                    <a:pt x="351" y="441"/>
                  </a:cubicBezTo>
                  <a:close/>
                  <a:moveTo>
                    <a:pt x="58" y="309"/>
                  </a:moveTo>
                  <a:cubicBezTo>
                    <a:pt x="59" y="302"/>
                    <a:pt x="60" y="295"/>
                    <a:pt x="60" y="288"/>
                  </a:cubicBezTo>
                  <a:cubicBezTo>
                    <a:pt x="60" y="249"/>
                    <a:pt x="69" y="212"/>
                    <a:pt x="88" y="178"/>
                  </a:cubicBezTo>
                  <a:cubicBezTo>
                    <a:pt x="103" y="153"/>
                    <a:pt x="124" y="132"/>
                    <a:pt x="144" y="111"/>
                  </a:cubicBezTo>
                  <a:cubicBezTo>
                    <a:pt x="147" y="109"/>
                    <a:pt x="149" y="106"/>
                    <a:pt x="151" y="103"/>
                  </a:cubicBezTo>
                  <a:cubicBezTo>
                    <a:pt x="118" y="122"/>
                    <a:pt x="89" y="145"/>
                    <a:pt x="66" y="175"/>
                  </a:cubicBezTo>
                  <a:cubicBezTo>
                    <a:pt x="48" y="198"/>
                    <a:pt x="38" y="224"/>
                    <a:pt x="37" y="253"/>
                  </a:cubicBezTo>
                  <a:cubicBezTo>
                    <a:pt x="37" y="274"/>
                    <a:pt x="43" y="293"/>
                    <a:pt x="58" y="30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nodeType="afterGroup">
                            <p:stCondLst>
                              <p:cond delay="1000"/>
                            </p:stCondLst>
                            <p:childTnLst>
                              <p:par>
                                <p:cTn id="13" presetID="10" presetClass="entr" presetSubtype="0" fill="hold" nodeType="afterEffect">
                                  <p:stCondLst>
                                    <p:cond delay="0"/>
                                  </p:stCondLst>
                                  <p:childTnLst>
                                    <p:set>
                                      <p:cBhvr>
                                        <p:cTn id="14" dur="1" fill="hold">
                                          <p:stCondLst>
                                            <p:cond delay="0"/>
                                          </p:stCondLst>
                                        </p:cTn>
                                        <p:tgtEl>
                                          <p:spTgt spid="2677">
                                            <p:txEl>
                                              <p:pRg st="0" end="0"/>
                                            </p:txEl>
                                          </p:spTgt>
                                        </p:tgtEl>
                                        <p:attrNameLst>
                                          <p:attrName>style.visibility</p:attrName>
                                        </p:attrNameLst>
                                      </p:cBhvr>
                                      <p:to>
                                        <p:strVal val="visible"/>
                                      </p:to>
                                    </p:set>
                                    <p:animEffect transition="in" filter="fade">
                                      <p:cBhvr>
                                        <p:cTn id="15" dur="500"/>
                                        <p:tgtEl>
                                          <p:spTgt spid="2677">
                                            <p:txEl>
                                              <p:pRg st="0" end="0"/>
                                            </p:txEl>
                                          </p:spTgt>
                                        </p:tgtEl>
                                      </p:cBhvr>
                                    </p:animEffect>
                                  </p:childTnLst>
                                </p:cTn>
                              </p:par>
                            </p:childTnLst>
                          </p:cTn>
                        </p:par>
                        <p:par>
                          <p:cTn id="16" fill="hold" nodeType="afterGroup">
                            <p:stCondLst>
                              <p:cond delay="1500"/>
                            </p:stCondLst>
                            <p:childTnLst>
                              <p:par>
                                <p:cTn id="17" presetID="10" presetClass="entr" presetSubtype="0" fill="hold" nodeType="afterEffect">
                                  <p:stCondLst>
                                    <p:cond delay="0"/>
                                  </p:stCondLst>
                                  <p:childTnLst>
                                    <p:set>
                                      <p:cBhvr>
                                        <p:cTn id="18" dur="1" fill="hold">
                                          <p:stCondLst>
                                            <p:cond delay="0"/>
                                          </p:stCondLst>
                                        </p:cTn>
                                        <p:tgtEl>
                                          <p:spTgt spid="2677">
                                            <p:txEl>
                                              <p:pRg st="1" end="1"/>
                                            </p:txEl>
                                          </p:spTgt>
                                        </p:tgtEl>
                                        <p:attrNameLst>
                                          <p:attrName>style.visibility</p:attrName>
                                        </p:attrNameLst>
                                      </p:cBhvr>
                                      <p:to>
                                        <p:strVal val="visible"/>
                                      </p:to>
                                    </p:set>
                                    <p:animEffect transition="in" filter="fade">
                                      <p:cBhvr>
                                        <p:cTn id="19" dur="500"/>
                                        <p:tgtEl>
                                          <p:spTgt spid="2677">
                                            <p:txEl>
                                              <p:pRg st="1" end="1"/>
                                            </p:txEl>
                                          </p:spTgt>
                                        </p:tgtEl>
                                      </p:cBhvr>
                                    </p:animEffect>
                                  </p:childTnLst>
                                </p:cTn>
                              </p:par>
                            </p:childTnLst>
                          </p:cTn>
                        </p:par>
                        <p:par>
                          <p:cTn id="20" fill="hold" nodeType="afterGroup">
                            <p:stCondLst>
                              <p:cond delay="2000"/>
                            </p:stCondLst>
                            <p:childTnLst>
                              <p:par>
                                <p:cTn id="21" presetID="10" presetClass="entr" presetSubtype="0" fill="hold" nodeType="afterEffect">
                                  <p:stCondLst>
                                    <p:cond delay="0"/>
                                  </p:stCondLst>
                                  <p:childTnLst>
                                    <p:set>
                                      <p:cBhvr>
                                        <p:cTn id="22" dur="1" fill="hold">
                                          <p:stCondLst>
                                            <p:cond delay="0"/>
                                          </p:stCondLst>
                                        </p:cTn>
                                        <p:tgtEl>
                                          <p:spTgt spid="2677">
                                            <p:txEl>
                                              <p:pRg st="2" end="2"/>
                                            </p:txEl>
                                          </p:spTgt>
                                        </p:tgtEl>
                                        <p:attrNameLst>
                                          <p:attrName>style.visibility</p:attrName>
                                        </p:attrNameLst>
                                      </p:cBhvr>
                                      <p:to>
                                        <p:strVal val="visible"/>
                                      </p:to>
                                    </p:set>
                                    <p:animEffect transition="in" filter="fade">
                                      <p:cBhvr>
                                        <p:cTn id="23" dur="500"/>
                                        <p:tgtEl>
                                          <p:spTgt spid="2677">
                                            <p:txEl>
                                              <p:pRg st="2" end="2"/>
                                            </p:txEl>
                                          </p:spTgt>
                                        </p:tgtEl>
                                      </p:cBhvr>
                                    </p:animEffect>
                                  </p:childTnLst>
                                </p:cTn>
                              </p:par>
                            </p:childTnLst>
                          </p:cTn>
                        </p:par>
                        <p:par>
                          <p:cTn id="24" fill="hold" nodeType="afterGroup">
                            <p:stCondLst>
                              <p:cond delay="2500"/>
                            </p:stCondLst>
                            <p:childTnLst>
                              <p:par>
                                <p:cTn id="25" presetID="10" presetClass="entr" presetSubtype="0" fill="hold" nodeType="afterEffect">
                                  <p:stCondLst>
                                    <p:cond delay="0"/>
                                  </p:stCondLst>
                                  <p:childTnLst>
                                    <p:set>
                                      <p:cBhvr>
                                        <p:cTn id="26" dur="1" fill="hold">
                                          <p:stCondLst>
                                            <p:cond delay="0"/>
                                          </p:stCondLst>
                                        </p:cTn>
                                        <p:tgtEl>
                                          <p:spTgt spid="2677">
                                            <p:txEl>
                                              <p:pRg st="3" end="3"/>
                                            </p:txEl>
                                          </p:spTgt>
                                        </p:tgtEl>
                                        <p:attrNameLst>
                                          <p:attrName>style.visibility</p:attrName>
                                        </p:attrNameLst>
                                      </p:cBhvr>
                                      <p:to>
                                        <p:strVal val="visible"/>
                                      </p:to>
                                    </p:set>
                                    <p:animEffect transition="in" filter="fade">
                                      <p:cBhvr>
                                        <p:cTn id="27" dur="500"/>
                                        <p:tgtEl>
                                          <p:spTgt spid="2677">
                                            <p:txEl>
                                              <p:pRg st="3" end="3"/>
                                            </p:txEl>
                                          </p:spTgt>
                                        </p:tgtEl>
                                      </p:cBhvr>
                                    </p:animEffect>
                                  </p:childTnLst>
                                </p:cTn>
                              </p:par>
                            </p:childTnLst>
                          </p:cTn>
                        </p:par>
                        <p:par>
                          <p:cTn id="28" fill="hold" nodeType="afterGroup">
                            <p:stCondLst>
                              <p:cond delay="3000"/>
                            </p:stCondLst>
                            <p:childTnLst>
                              <p:par>
                                <p:cTn id="29" presetID="10" presetClass="entr" presetSubtype="0" fill="hold" nodeType="afterEffect">
                                  <p:stCondLst>
                                    <p:cond delay="0"/>
                                  </p:stCondLst>
                                  <p:childTnLst>
                                    <p:set>
                                      <p:cBhvr>
                                        <p:cTn id="30" dur="1" fill="hold">
                                          <p:stCondLst>
                                            <p:cond delay="0"/>
                                          </p:stCondLst>
                                        </p:cTn>
                                        <p:tgtEl>
                                          <p:spTgt spid="2680"/>
                                        </p:tgtEl>
                                        <p:attrNameLst>
                                          <p:attrName>style.visibility</p:attrName>
                                        </p:attrNameLst>
                                      </p:cBhvr>
                                      <p:to>
                                        <p:strVal val="visible"/>
                                      </p:to>
                                    </p:set>
                                    <p:animEffect transition="in" filter="fade">
                                      <p:cBhvr>
                                        <p:cTn id="31" dur="500"/>
                                        <p:tgtEl>
                                          <p:spTgt spid="2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677" grpId="1" uiExpand="1" build="p"/>
      <p:bldP spid="2680" grpId="2"/>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36" name="Picture 12" descr="Heart Bar Sticker by BTS 방탄소년단">
            <a:extLst>
              <a:ext uri="{FF2B5EF4-FFF2-40B4-BE49-F238E27FC236}">
                <a16:creationId xmlns:a16="http://schemas.microsoft.com/office/drawing/2014/main" id="{9EFE6359-5A18-FC4E-A859-6DFBECEF7F2F}"/>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088571" y="1629228"/>
            <a:ext cx="3831771" cy="383177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8BBA408F-A3C7-154E-9D7D-B1916783511F}"/>
              </a:ext>
            </a:extLst>
          </p:cNvPr>
          <p:cNvSpPr txBox="1"/>
          <p:nvPr/>
        </p:nvSpPr>
        <p:spPr>
          <a:xfrm>
            <a:off x="5568751" y="583806"/>
            <a:ext cx="6888662"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sz="9600" b="1" i="0" u="none" strike="noStrike" kern="1200" cap="none" spc="0" normalizeH="0" baseline="0" noProof="0">
                <a:ln>
                  <a:noFill/>
                </a:ln>
                <a:solidFill>
                  <a:srgbClr val="FEDC00"/>
                </a:solidFill>
                <a:effectLst/>
                <a:uLnTx/>
                <a:uFillTx/>
                <a:latin typeface="Lobster 1.4" panose="02000506000000020003" pitchFamily="2" charset="0"/>
                <a:ea typeface="+mn-ea"/>
                <a:cs typeface="+mn-cs"/>
              </a:rPr>
              <a:t>Add a Title</a:t>
            </a:r>
          </a:p>
        </p:txBody>
      </p:sp>
      <p:pic>
        <p:nvPicPr>
          <p:cNvPr id="1026" name="Picture 2" descr="Balloons Melting Sticker">
            <a:extLst>
              <a:ext uri="{FF2B5EF4-FFF2-40B4-BE49-F238E27FC236}">
                <a16:creationId xmlns:a16="http://schemas.microsoft.com/office/drawing/2014/main" id="{04BDCD6F-989B-E44B-A24A-81CDAF6BA50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0" y="0"/>
            <a:ext cx="3599543" cy="174727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Balloons Melting Sticker">
            <a:extLst>
              <a:ext uri="{FF2B5EF4-FFF2-40B4-BE49-F238E27FC236}">
                <a16:creationId xmlns:a16="http://schemas.microsoft.com/office/drawing/2014/main" id="{247ED430-59C2-9A45-9E1B-A14E99B7BAD5}"/>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flipH="1" flipV="1">
            <a:off x="8592457" y="5110722"/>
            <a:ext cx="3599543" cy="1747278"/>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11">
            <a:extLst>
              <a:ext uri="{FF2B5EF4-FFF2-40B4-BE49-F238E27FC236}">
                <a16:creationId xmlns:a16="http://schemas.microsoft.com/office/drawing/2014/main" id="{28765A1A-E430-484C-9685-50871E6809BA}"/>
              </a:ext>
            </a:extLst>
          </p:cNvPr>
          <p:cNvSpPr txBox="1"/>
          <p:nvPr/>
        </p:nvSpPr>
        <p:spPr>
          <a:xfrm>
            <a:off x="6657322" y="2259829"/>
            <a:ext cx="3504045" cy="3477875"/>
          </a:xfrm>
          <a:prstGeom prst="rect">
            <a:avLst/>
          </a:prstGeom>
          <a:noFill/>
        </p:spPr>
        <p:txBody>
          <a:bodyPr wrap="square" rtlCol="0">
            <a:spAutoFit/>
          </a:bodyPr>
          <a:lstStyle/>
          <a:p>
            <a:r>
              <a:rPr lang="en-US" altLang="ko-KR" sz="2000">
                <a:solidFill>
                  <a:srgbClr val="FDDC07"/>
                </a:solidFill>
                <a:cs typeface="Arial" panose="020B0604020202020204"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grpSp>
        <p:nvGrpSpPr>
          <p:cNvPr id="53" name="Grupo 52">
            <a:extLst>
              <a:ext uri="{FF2B5EF4-FFF2-40B4-BE49-F238E27FC236}">
                <a16:creationId xmlns:a16="http://schemas.microsoft.com/office/drawing/2014/main" id="{19C8E088-7F75-41C7-392E-4A08E45C524A}"/>
              </a:ext>
            </a:extLst>
          </p:cNvPr>
          <p:cNvGrpSpPr/>
          <p:nvPr/>
        </p:nvGrpSpPr>
        <p:grpSpPr>
          <a:xfrm>
            <a:off x="360363" y="2713038"/>
            <a:ext cx="5599113" cy="3097213"/>
            <a:chOff x="360363" y="2713038"/>
            <a:chExt cx="5599113" cy="3097213"/>
          </a:xfrm>
        </p:grpSpPr>
        <p:sp>
          <p:nvSpPr>
            <p:cNvPr id="6" name="Freeform 5">
              <a:extLst>
                <a:ext uri="{FF2B5EF4-FFF2-40B4-BE49-F238E27FC236}">
                  <a16:creationId xmlns:a16="http://schemas.microsoft.com/office/drawing/2014/main" id="{53262BAD-B6F4-ABCC-8143-82F305DA9D33}"/>
                </a:ext>
              </a:extLst>
            </p:cNvPr>
            <p:cNvSpPr/>
            <p:nvPr/>
          </p:nvSpPr>
          <p:spPr bwMode="auto">
            <a:xfrm>
              <a:off x="360363" y="2713038"/>
              <a:ext cx="5599113" cy="3097213"/>
            </a:xfrm>
            <a:custGeom>
              <a:avLst/>
              <a:gdLst>
                <a:gd name="T0" fmla="*/ 390 w 1490"/>
                <a:gd name="T1" fmla="*/ 752 h 823"/>
                <a:gd name="T2" fmla="*/ 403 w 1490"/>
                <a:gd name="T3" fmla="*/ 690 h 823"/>
                <a:gd name="T4" fmla="*/ 382 w 1490"/>
                <a:gd name="T5" fmla="*/ 665 h 823"/>
                <a:gd name="T6" fmla="*/ 317 w 1490"/>
                <a:gd name="T7" fmla="*/ 687 h 823"/>
                <a:gd name="T8" fmla="*/ 108 w 1490"/>
                <a:gd name="T9" fmla="*/ 757 h 823"/>
                <a:gd name="T10" fmla="*/ 28 w 1490"/>
                <a:gd name="T11" fmla="*/ 742 h 823"/>
                <a:gd name="T12" fmla="*/ 12 w 1490"/>
                <a:gd name="T13" fmla="*/ 688 h 823"/>
                <a:gd name="T14" fmla="*/ 96 w 1490"/>
                <a:gd name="T15" fmla="*/ 604 h 823"/>
                <a:gd name="T16" fmla="*/ 166 w 1490"/>
                <a:gd name="T17" fmla="*/ 559 h 823"/>
                <a:gd name="T18" fmla="*/ 207 w 1490"/>
                <a:gd name="T19" fmla="*/ 521 h 823"/>
                <a:gd name="T20" fmla="*/ 201 w 1490"/>
                <a:gd name="T21" fmla="*/ 496 h 823"/>
                <a:gd name="T22" fmla="*/ 150 w 1490"/>
                <a:gd name="T23" fmla="*/ 466 h 823"/>
                <a:gd name="T24" fmla="*/ 97 w 1490"/>
                <a:gd name="T25" fmla="*/ 396 h 823"/>
                <a:gd name="T26" fmla="*/ 111 w 1490"/>
                <a:gd name="T27" fmla="*/ 332 h 823"/>
                <a:gd name="T28" fmla="*/ 244 w 1490"/>
                <a:gd name="T29" fmla="*/ 234 h 823"/>
                <a:gd name="T30" fmla="*/ 674 w 1490"/>
                <a:gd name="T31" fmla="*/ 46 h 823"/>
                <a:gd name="T32" fmla="*/ 741 w 1490"/>
                <a:gd name="T33" fmla="*/ 12 h 823"/>
                <a:gd name="T34" fmla="*/ 810 w 1490"/>
                <a:gd name="T35" fmla="*/ 9 h 823"/>
                <a:gd name="T36" fmla="*/ 987 w 1490"/>
                <a:gd name="T37" fmla="*/ 75 h 823"/>
                <a:gd name="T38" fmla="*/ 1095 w 1490"/>
                <a:gd name="T39" fmla="*/ 99 h 823"/>
                <a:gd name="T40" fmla="*/ 1277 w 1490"/>
                <a:gd name="T41" fmla="*/ 123 h 823"/>
                <a:gd name="T42" fmla="*/ 1435 w 1490"/>
                <a:gd name="T43" fmla="*/ 181 h 823"/>
                <a:gd name="T44" fmla="*/ 1479 w 1490"/>
                <a:gd name="T45" fmla="*/ 225 h 823"/>
                <a:gd name="T46" fmla="*/ 1473 w 1490"/>
                <a:gd name="T47" fmla="*/ 277 h 823"/>
                <a:gd name="T48" fmla="*/ 1407 w 1490"/>
                <a:gd name="T49" fmla="*/ 336 h 823"/>
                <a:gd name="T50" fmla="*/ 1133 w 1490"/>
                <a:gd name="T51" fmla="*/ 511 h 823"/>
                <a:gd name="T52" fmla="*/ 1054 w 1490"/>
                <a:gd name="T53" fmla="*/ 560 h 823"/>
                <a:gd name="T54" fmla="*/ 1022 w 1490"/>
                <a:gd name="T55" fmla="*/ 586 h 823"/>
                <a:gd name="T56" fmla="*/ 1011 w 1490"/>
                <a:gd name="T57" fmla="*/ 635 h 823"/>
                <a:gd name="T58" fmla="*/ 996 w 1490"/>
                <a:gd name="T59" fmla="*/ 731 h 823"/>
                <a:gd name="T60" fmla="*/ 951 w 1490"/>
                <a:gd name="T61" fmla="*/ 781 h 823"/>
                <a:gd name="T62" fmla="*/ 845 w 1490"/>
                <a:gd name="T63" fmla="*/ 809 h 823"/>
                <a:gd name="T64" fmla="*/ 771 w 1490"/>
                <a:gd name="T65" fmla="*/ 784 h 823"/>
                <a:gd name="T66" fmla="*/ 643 w 1490"/>
                <a:gd name="T67" fmla="*/ 736 h 823"/>
                <a:gd name="T68" fmla="*/ 618 w 1490"/>
                <a:gd name="T69" fmla="*/ 742 h 823"/>
                <a:gd name="T70" fmla="*/ 509 w 1490"/>
                <a:gd name="T71" fmla="*/ 806 h 823"/>
                <a:gd name="T72" fmla="*/ 411 w 1490"/>
                <a:gd name="T73" fmla="*/ 799 h 823"/>
                <a:gd name="T74" fmla="*/ 390 w 1490"/>
                <a:gd name="T75" fmla="*/ 752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0" h="823">
                  <a:moveTo>
                    <a:pt x="390" y="752"/>
                  </a:moveTo>
                  <a:cubicBezTo>
                    <a:pt x="391" y="731"/>
                    <a:pt x="395" y="710"/>
                    <a:pt x="403" y="690"/>
                  </a:cubicBezTo>
                  <a:cubicBezTo>
                    <a:pt x="410" y="671"/>
                    <a:pt x="402" y="662"/>
                    <a:pt x="382" y="665"/>
                  </a:cubicBezTo>
                  <a:cubicBezTo>
                    <a:pt x="359" y="669"/>
                    <a:pt x="338" y="678"/>
                    <a:pt x="317" y="687"/>
                  </a:cubicBezTo>
                  <a:cubicBezTo>
                    <a:pt x="251" y="719"/>
                    <a:pt x="182" y="746"/>
                    <a:pt x="108" y="757"/>
                  </a:cubicBezTo>
                  <a:cubicBezTo>
                    <a:pt x="80" y="761"/>
                    <a:pt x="53" y="757"/>
                    <a:pt x="28" y="742"/>
                  </a:cubicBezTo>
                  <a:cubicBezTo>
                    <a:pt x="6" y="729"/>
                    <a:pt x="0" y="711"/>
                    <a:pt x="12" y="688"/>
                  </a:cubicBezTo>
                  <a:cubicBezTo>
                    <a:pt x="31" y="651"/>
                    <a:pt x="64" y="627"/>
                    <a:pt x="96" y="604"/>
                  </a:cubicBezTo>
                  <a:cubicBezTo>
                    <a:pt x="118" y="587"/>
                    <a:pt x="143" y="574"/>
                    <a:pt x="166" y="559"/>
                  </a:cubicBezTo>
                  <a:cubicBezTo>
                    <a:pt x="182" y="549"/>
                    <a:pt x="197" y="537"/>
                    <a:pt x="207" y="521"/>
                  </a:cubicBezTo>
                  <a:cubicBezTo>
                    <a:pt x="215" y="510"/>
                    <a:pt x="214" y="503"/>
                    <a:pt x="201" y="496"/>
                  </a:cubicBezTo>
                  <a:cubicBezTo>
                    <a:pt x="184" y="487"/>
                    <a:pt x="166" y="477"/>
                    <a:pt x="150" y="466"/>
                  </a:cubicBezTo>
                  <a:cubicBezTo>
                    <a:pt x="125" y="449"/>
                    <a:pt x="106" y="426"/>
                    <a:pt x="97" y="396"/>
                  </a:cubicBezTo>
                  <a:cubicBezTo>
                    <a:pt x="89" y="372"/>
                    <a:pt x="93" y="351"/>
                    <a:pt x="111" y="332"/>
                  </a:cubicBezTo>
                  <a:cubicBezTo>
                    <a:pt x="149" y="291"/>
                    <a:pt x="193" y="258"/>
                    <a:pt x="244" y="234"/>
                  </a:cubicBezTo>
                  <a:cubicBezTo>
                    <a:pt x="385" y="166"/>
                    <a:pt x="527" y="101"/>
                    <a:pt x="674" y="46"/>
                  </a:cubicBezTo>
                  <a:cubicBezTo>
                    <a:pt x="698" y="37"/>
                    <a:pt x="717" y="21"/>
                    <a:pt x="741" y="12"/>
                  </a:cubicBezTo>
                  <a:cubicBezTo>
                    <a:pt x="765" y="3"/>
                    <a:pt x="785" y="0"/>
                    <a:pt x="810" y="9"/>
                  </a:cubicBezTo>
                  <a:cubicBezTo>
                    <a:pt x="870" y="29"/>
                    <a:pt x="930" y="50"/>
                    <a:pt x="987" y="75"/>
                  </a:cubicBezTo>
                  <a:cubicBezTo>
                    <a:pt x="1022" y="90"/>
                    <a:pt x="1056" y="98"/>
                    <a:pt x="1095" y="99"/>
                  </a:cubicBezTo>
                  <a:cubicBezTo>
                    <a:pt x="1156" y="101"/>
                    <a:pt x="1216" y="116"/>
                    <a:pt x="1277" y="123"/>
                  </a:cubicBezTo>
                  <a:cubicBezTo>
                    <a:pt x="1335" y="130"/>
                    <a:pt x="1385" y="154"/>
                    <a:pt x="1435" y="181"/>
                  </a:cubicBezTo>
                  <a:cubicBezTo>
                    <a:pt x="1454" y="191"/>
                    <a:pt x="1469" y="206"/>
                    <a:pt x="1479" y="225"/>
                  </a:cubicBezTo>
                  <a:cubicBezTo>
                    <a:pt x="1490" y="245"/>
                    <a:pt x="1489" y="261"/>
                    <a:pt x="1473" y="277"/>
                  </a:cubicBezTo>
                  <a:cubicBezTo>
                    <a:pt x="1453" y="299"/>
                    <a:pt x="1431" y="318"/>
                    <a:pt x="1407" y="336"/>
                  </a:cubicBezTo>
                  <a:cubicBezTo>
                    <a:pt x="1320" y="401"/>
                    <a:pt x="1226" y="455"/>
                    <a:pt x="1133" y="511"/>
                  </a:cubicBezTo>
                  <a:cubicBezTo>
                    <a:pt x="1107" y="527"/>
                    <a:pt x="1080" y="544"/>
                    <a:pt x="1054" y="560"/>
                  </a:cubicBezTo>
                  <a:cubicBezTo>
                    <a:pt x="1042" y="568"/>
                    <a:pt x="1032" y="577"/>
                    <a:pt x="1022" y="586"/>
                  </a:cubicBezTo>
                  <a:cubicBezTo>
                    <a:pt x="1007" y="601"/>
                    <a:pt x="1002" y="616"/>
                    <a:pt x="1011" y="635"/>
                  </a:cubicBezTo>
                  <a:cubicBezTo>
                    <a:pt x="1028" y="671"/>
                    <a:pt x="1019" y="702"/>
                    <a:pt x="996" y="731"/>
                  </a:cubicBezTo>
                  <a:cubicBezTo>
                    <a:pt x="982" y="748"/>
                    <a:pt x="967" y="765"/>
                    <a:pt x="951" y="781"/>
                  </a:cubicBezTo>
                  <a:cubicBezTo>
                    <a:pt x="921" y="810"/>
                    <a:pt x="883" y="812"/>
                    <a:pt x="845" y="809"/>
                  </a:cubicBezTo>
                  <a:cubicBezTo>
                    <a:pt x="819" y="807"/>
                    <a:pt x="794" y="798"/>
                    <a:pt x="771" y="784"/>
                  </a:cubicBezTo>
                  <a:cubicBezTo>
                    <a:pt x="731" y="760"/>
                    <a:pt x="689" y="743"/>
                    <a:pt x="643" y="736"/>
                  </a:cubicBezTo>
                  <a:cubicBezTo>
                    <a:pt x="634" y="735"/>
                    <a:pt x="626" y="736"/>
                    <a:pt x="618" y="742"/>
                  </a:cubicBezTo>
                  <a:cubicBezTo>
                    <a:pt x="584" y="767"/>
                    <a:pt x="546" y="786"/>
                    <a:pt x="509" y="806"/>
                  </a:cubicBezTo>
                  <a:cubicBezTo>
                    <a:pt x="478" y="823"/>
                    <a:pt x="436" y="820"/>
                    <a:pt x="411" y="799"/>
                  </a:cubicBezTo>
                  <a:cubicBezTo>
                    <a:pt x="397" y="787"/>
                    <a:pt x="389" y="772"/>
                    <a:pt x="390" y="75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6">
              <a:extLst>
                <a:ext uri="{FF2B5EF4-FFF2-40B4-BE49-F238E27FC236}">
                  <a16:creationId xmlns:a16="http://schemas.microsoft.com/office/drawing/2014/main" id="{7B2D5ABE-53C7-F5D7-445B-5E9F3EBC5747}"/>
                </a:ext>
              </a:extLst>
            </p:cNvPr>
            <p:cNvSpPr/>
            <p:nvPr/>
          </p:nvSpPr>
          <p:spPr bwMode="auto">
            <a:xfrm>
              <a:off x="484188" y="3073400"/>
              <a:ext cx="5370513" cy="2627313"/>
            </a:xfrm>
            <a:custGeom>
              <a:avLst/>
              <a:gdLst>
                <a:gd name="T0" fmla="*/ 1081 w 1429"/>
                <a:gd name="T1" fmla="*/ 131 h 698"/>
                <a:gd name="T2" fmla="*/ 1071 w 1429"/>
                <a:gd name="T3" fmla="*/ 31 h 698"/>
                <a:gd name="T4" fmla="*/ 1303 w 1429"/>
                <a:gd name="T5" fmla="*/ 70 h 698"/>
                <a:gd name="T6" fmla="*/ 1402 w 1429"/>
                <a:gd name="T7" fmla="*/ 177 h 698"/>
                <a:gd name="T8" fmla="*/ 977 w 1429"/>
                <a:gd name="T9" fmla="*/ 458 h 698"/>
                <a:gd name="T10" fmla="*/ 972 w 1429"/>
                <a:gd name="T11" fmla="*/ 436 h 698"/>
                <a:gd name="T12" fmla="*/ 961 w 1429"/>
                <a:gd name="T13" fmla="*/ 432 h 698"/>
                <a:gd name="T14" fmla="*/ 953 w 1429"/>
                <a:gd name="T15" fmla="*/ 567 h 698"/>
                <a:gd name="T16" fmla="*/ 886 w 1429"/>
                <a:gd name="T17" fmla="*/ 669 h 698"/>
                <a:gd name="T18" fmla="*/ 658 w 1429"/>
                <a:gd name="T19" fmla="*/ 613 h 698"/>
                <a:gd name="T20" fmla="*/ 673 w 1429"/>
                <a:gd name="T21" fmla="*/ 585 h 698"/>
                <a:gd name="T22" fmla="*/ 656 w 1429"/>
                <a:gd name="T23" fmla="*/ 581 h 698"/>
                <a:gd name="T24" fmla="*/ 462 w 1429"/>
                <a:gd name="T25" fmla="*/ 689 h 698"/>
                <a:gd name="T26" fmla="*/ 387 w 1429"/>
                <a:gd name="T27" fmla="*/ 659 h 698"/>
                <a:gd name="T28" fmla="*/ 420 w 1429"/>
                <a:gd name="T29" fmla="*/ 590 h 698"/>
                <a:gd name="T30" fmla="*/ 434 w 1429"/>
                <a:gd name="T31" fmla="*/ 586 h 698"/>
                <a:gd name="T32" fmla="*/ 292 w 1429"/>
                <a:gd name="T33" fmla="*/ 559 h 698"/>
                <a:gd name="T34" fmla="*/ 28 w 1429"/>
                <a:gd name="T35" fmla="*/ 633 h 698"/>
                <a:gd name="T36" fmla="*/ 98 w 1429"/>
                <a:gd name="T37" fmla="*/ 518 h 698"/>
                <a:gd name="T38" fmla="*/ 280 w 1429"/>
                <a:gd name="T39" fmla="*/ 377 h 698"/>
                <a:gd name="T40" fmla="*/ 209 w 1429"/>
                <a:gd name="T41" fmla="*/ 392 h 698"/>
                <a:gd name="T42" fmla="*/ 204 w 1429"/>
                <a:gd name="T43" fmla="*/ 380 h 698"/>
                <a:gd name="T44" fmla="*/ 177 w 1429"/>
                <a:gd name="T45" fmla="*/ 359 h 698"/>
                <a:gd name="T46" fmla="*/ 131 w 1429"/>
                <a:gd name="T47" fmla="*/ 325 h 698"/>
                <a:gd name="T48" fmla="*/ 117 w 1429"/>
                <a:gd name="T49" fmla="*/ 296 h 698"/>
                <a:gd name="T50" fmla="*/ 104 w 1429"/>
                <a:gd name="T51" fmla="*/ 260 h 698"/>
                <a:gd name="T52" fmla="*/ 120 w 1429"/>
                <a:gd name="T53" fmla="*/ 247 h 698"/>
                <a:gd name="T54" fmla="*/ 150 w 1429"/>
                <a:gd name="T55" fmla="*/ 216 h 698"/>
                <a:gd name="T56" fmla="*/ 242 w 1429"/>
                <a:gd name="T57" fmla="*/ 155 h 698"/>
                <a:gd name="T58" fmla="*/ 571 w 1429"/>
                <a:gd name="T59" fmla="*/ 2 h 698"/>
                <a:gd name="T60" fmla="*/ 476 w 1429"/>
                <a:gd name="T61" fmla="*/ 78 h 698"/>
                <a:gd name="T62" fmla="*/ 363 w 1429"/>
                <a:gd name="T63" fmla="*/ 179 h 698"/>
                <a:gd name="T64" fmla="*/ 381 w 1429"/>
                <a:gd name="T65" fmla="*/ 335 h 698"/>
                <a:gd name="T66" fmla="*/ 579 w 1429"/>
                <a:gd name="T67" fmla="*/ 425 h 698"/>
                <a:gd name="T68" fmla="*/ 666 w 1429"/>
                <a:gd name="T69" fmla="*/ 471 h 698"/>
                <a:gd name="T70" fmla="*/ 696 w 1429"/>
                <a:gd name="T71" fmla="*/ 482 h 698"/>
                <a:gd name="T72" fmla="*/ 863 w 1429"/>
                <a:gd name="T73" fmla="*/ 375 h 698"/>
                <a:gd name="T74" fmla="*/ 1087 w 1429"/>
                <a:gd name="T75" fmla="*/ 194 h 698"/>
                <a:gd name="T76" fmla="*/ 1118 w 1429"/>
                <a:gd name="T77" fmla="*/ 190 h 698"/>
                <a:gd name="T78" fmla="*/ 1106 w 1429"/>
                <a:gd name="T79" fmla="*/ 169 h 698"/>
                <a:gd name="T80" fmla="*/ 1107 w 1429"/>
                <a:gd name="T81" fmla="*/ 143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29" h="698">
                  <a:moveTo>
                    <a:pt x="1087" y="137"/>
                  </a:moveTo>
                  <a:cubicBezTo>
                    <a:pt x="1083" y="136"/>
                    <a:pt x="1081" y="135"/>
                    <a:pt x="1081" y="131"/>
                  </a:cubicBezTo>
                  <a:cubicBezTo>
                    <a:pt x="1074" y="100"/>
                    <a:pt x="1074" y="67"/>
                    <a:pt x="1062" y="37"/>
                  </a:cubicBezTo>
                  <a:cubicBezTo>
                    <a:pt x="1059" y="28"/>
                    <a:pt x="1067" y="31"/>
                    <a:pt x="1071" y="31"/>
                  </a:cubicBezTo>
                  <a:cubicBezTo>
                    <a:pt x="1108" y="36"/>
                    <a:pt x="1144" y="40"/>
                    <a:pt x="1181" y="47"/>
                  </a:cubicBezTo>
                  <a:cubicBezTo>
                    <a:pt x="1221" y="55"/>
                    <a:pt x="1263" y="57"/>
                    <a:pt x="1303" y="70"/>
                  </a:cubicBezTo>
                  <a:cubicBezTo>
                    <a:pt x="1336" y="82"/>
                    <a:pt x="1368" y="98"/>
                    <a:pt x="1396" y="116"/>
                  </a:cubicBezTo>
                  <a:cubicBezTo>
                    <a:pt x="1427" y="136"/>
                    <a:pt x="1429" y="153"/>
                    <a:pt x="1402" y="177"/>
                  </a:cubicBezTo>
                  <a:cubicBezTo>
                    <a:pt x="1360" y="215"/>
                    <a:pt x="1312" y="244"/>
                    <a:pt x="1265" y="275"/>
                  </a:cubicBezTo>
                  <a:cubicBezTo>
                    <a:pt x="1171" y="338"/>
                    <a:pt x="1071" y="394"/>
                    <a:pt x="977" y="458"/>
                  </a:cubicBezTo>
                  <a:cubicBezTo>
                    <a:pt x="975" y="460"/>
                    <a:pt x="972" y="461"/>
                    <a:pt x="969" y="462"/>
                  </a:cubicBezTo>
                  <a:cubicBezTo>
                    <a:pt x="970" y="453"/>
                    <a:pt x="971" y="444"/>
                    <a:pt x="972" y="436"/>
                  </a:cubicBezTo>
                  <a:cubicBezTo>
                    <a:pt x="972" y="433"/>
                    <a:pt x="972" y="430"/>
                    <a:pt x="969" y="429"/>
                  </a:cubicBezTo>
                  <a:cubicBezTo>
                    <a:pt x="965" y="427"/>
                    <a:pt x="963" y="430"/>
                    <a:pt x="961" y="432"/>
                  </a:cubicBezTo>
                  <a:cubicBezTo>
                    <a:pt x="955" y="440"/>
                    <a:pt x="950" y="449"/>
                    <a:pt x="950" y="459"/>
                  </a:cubicBezTo>
                  <a:cubicBezTo>
                    <a:pt x="947" y="495"/>
                    <a:pt x="933" y="531"/>
                    <a:pt x="953" y="567"/>
                  </a:cubicBezTo>
                  <a:cubicBezTo>
                    <a:pt x="958" y="575"/>
                    <a:pt x="955" y="584"/>
                    <a:pt x="951" y="592"/>
                  </a:cubicBezTo>
                  <a:cubicBezTo>
                    <a:pt x="936" y="623"/>
                    <a:pt x="915" y="650"/>
                    <a:pt x="886" y="669"/>
                  </a:cubicBezTo>
                  <a:cubicBezTo>
                    <a:pt x="853" y="690"/>
                    <a:pt x="817" y="689"/>
                    <a:pt x="783" y="674"/>
                  </a:cubicBezTo>
                  <a:cubicBezTo>
                    <a:pt x="741" y="655"/>
                    <a:pt x="699" y="634"/>
                    <a:pt x="658" y="613"/>
                  </a:cubicBezTo>
                  <a:cubicBezTo>
                    <a:pt x="643" y="606"/>
                    <a:pt x="643" y="605"/>
                    <a:pt x="657" y="595"/>
                  </a:cubicBezTo>
                  <a:cubicBezTo>
                    <a:pt x="663" y="592"/>
                    <a:pt x="668" y="588"/>
                    <a:pt x="673" y="585"/>
                  </a:cubicBezTo>
                  <a:cubicBezTo>
                    <a:pt x="674" y="584"/>
                    <a:pt x="674" y="583"/>
                    <a:pt x="675" y="581"/>
                  </a:cubicBezTo>
                  <a:cubicBezTo>
                    <a:pt x="669" y="576"/>
                    <a:pt x="663" y="579"/>
                    <a:pt x="656" y="581"/>
                  </a:cubicBezTo>
                  <a:cubicBezTo>
                    <a:pt x="636" y="587"/>
                    <a:pt x="617" y="598"/>
                    <a:pt x="600" y="610"/>
                  </a:cubicBezTo>
                  <a:cubicBezTo>
                    <a:pt x="556" y="640"/>
                    <a:pt x="510" y="667"/>
                    <a:pt x="462" y="689"/>
                  </a:cubicBezTo>
                  <a:cubicBezTo>
                    <a:pt x="443" y="698"/>
                    <a:pt x="425" y="696"/>
                    <a:pt x="408" y="690"/>
                  </a:cubicBezTo>
                  <a:cubicBezTo>
                    <a:pt x="394" y="685"/>
                    <a:pt x="387" y="674"/>
                    <a:pt x="387" y="659"/>
                  </a:cubicBezTo>
                  <a:cubicBezTo>
                    <a:pt x="387" y="630"/>
                    <a:pt x="400" y="604"/>
                    <a:pt x="406" y="576"/>
                  </a:cubicBezTo>
                  <a:cubicBezTo>
                    <a:pt x="413" y="579"/>
                    <a:pt x="419" y="582"/>
                    <a:pt x="420" y="590"/>
                  </a:cubicBezTo>
                  <a:cubicBezTo>
                    <a:pt x="421" y="597"/>
                    <a:pt x="429" y="596"/>
                    <a:pt x="431" y="596"/>
                  </a:cubicBezTo>
                  <a:cubicBezTo>
                    <a:pt x="437" y="596"/>
                    <a:pt x="434" y="590"/>
                    <a:pt x="434" y="586"/>
                  </a:cubicBezTo>
                  <a:cubicBezTo>
                    <a:pt x="433" y="580"/>
                    <a:pt x="430" y="575"/>
                    <a:pt x="425" y="571"/>
                  </a:cubicBezTo>
                  <a:cubicBezTo>
                    <a:pt x="384" y="530"/>
                    <a:pt x="337" y="541"/>
                    <a:pt x="292" y="559"/>
                  </a:cubicBezTo>
                  <a:cubicBezTo>
                    <a:pt x="234" y="581"/>
                    <a:pt x="178" y="611"/>
                    <a:pt x="116" y="627"/>
                  </a:cubicBezTo>
                  <a:cubicBezTo>
                    <a:pt x="87" y="634"/>
                    <a:pt x="58" y="641"/>
                    <a:pt x="28" y="633"/>
                  </a:cubicBezTo>
                  <a:cubicBezTo>
                    <a:pt x="4" y="626"/>
                    <a:pt x="0" y="618"/>
                    <a:pt x="13" y="596"/>
                  </a:cubicBezTo>
                  <a:cubicBezTo>
                    <a:pt x="33" y="561"/>
                    <a:pt x="65" y="537"/>
                    <a:pt x="98" y="518"/>
                  </a:cubicBezTo>
                  <a:cubicBezTo>
                    <a:pt x="159" y="483"/>
                    <a:pt x="212" y="439"/>
                    <a:pt x="265" y="393"/>
                  </a:cubicBezTo>
                  <a:cubicBezTo>
                    <a:pt x="270" y="389"/>
                    <a:pt x="276" y="385"/>
                    <a:pt x="280" y="377"/>
                  </a:cubicBezTo>
                  <a:cubicBezTo>
                    <a:pt x="261" y="378"/>
                    <a:pt x="248" y="389"/>
                    <a:pt x="235" y="397"/>
                  </a:cubicBezTo>
                  <a:cubicBezTo>
                    <a:pt x="224" y="405"/>
                    <a:pt x="215" y="406"/>
                    <a:pt x="209" y="392"/>
                  </a:cubicBezTo>
                  <a:cubicBezTo>
                    <a:pt x="208" y="390"/>
                    <a:pt x="206" y="388"/>
                    <a:pt x="204" y="386"/>
                  </a:cubicBezTo>
                  <a:cubicBezTo>
                    <a:pt x="203" y="384"/>
                    <a:pt x="203" y="382"/>
                    <a:pt x="204" y="380"/>
                  </a:cubicBezTo>
                  <a:cubicBezTo>
                    <a:pt x="207" y="371"/>
                    <a:pt x="200" y="371"/>
                    <a:pt x="194" y="369"/>
                  </a:cubicBezTo>
                  <a:cubicBezTo>
                    <a:pt x="188" y="366"/>
                    <a:pt x="182" y="363"/>
                    <a:pt x="177" y="359"/>
                  </a:cubicBezTo>
                  <a:cubicBezTo>
                    <a:pt x="164" y="348"/>
                    <a:pt x="146" y="341"/>
                    <a:pt x="134" y="328"/>
                  </a:cubicBezTo>
                  <a:cubicBezTo>
                    <a:pt x="133" y="327"/>
                    <a:pt x="132" y="326"/>
                    <a:pt x="131" y="325"/>
                  </a:cubicBezTo>
                  <a:cubicBezTo>
                    <a:pt x="126" y="319"/>
                    <a:pt x="122" y="312"/>
                    <a:pt x="120" y="304"/>
                  </a:cubicBezTo>
                  <a:cubicBezTo>
                    <a:pt x="119" y="301"/>
                    <a:pt x="118" y="299"/>
                    <a:pt x="117" y="296"/>
                  </a:cubicBezTo>
                  <a:cubicBezTo>
                    <a:pt x="111" y="288"/>
                    <a:pt x="112" y="278"/>
                    <a:pt x="107" y="270"/>
                  </a:cubicBezTo>
                  <a:cubicBezTo>
                    <a:pt x="105" y="267"/>
                    <a:pt x="102" y="264"/>
                    <a:pt x="104" y="260"/>
                  </a:cubicBezTo>
                  <a:cubicBezTo>
                    <a:pt x="104" y="254"/>
                    <a:pt x="109" y="251"/>
                    <a:pt x="113" y="248"/>
                  </a:cubicBezTo>
                  <a:cubicBezTo>
                    <a:pt x="115" y="247"/>
                    <a:pt x="118" y="246"/>
                    <a:pt x="120" y="247"/>
                  </a:cubicBezTo>
                  <a:cubicBezTo>
                    <a:pt x="123" y="249"/>
                    <a:pt x="122" y="254"/>
                    <a:pt x="128" y="255"/>
                  </a:cubicBezTo>
                  <a:cubicBezTo>
                    <a:pt x="131" y="240"/>
                    <a:pt x="144" y="230"/>
                    <a:pt x="150" y="216"/>
                  </a:cubicBezTo>
                  <a:cubicBezTo>
                    <a:pt x="151" y="213"/>
                    <a:pt x="154" y="211"/>
                    <a:pt x="156" y="209"/>
                  </a:cubicBezTo>
                  <a:cubicBezTo>
                    <a:pt x="183" y="189"/>
                    <a:pt x="211" y="168"/>
                    <a:pt x="242" y="155"/>
                  </a:cubicBezTo>
                  <a:cubicBezTo>
                    <a:pt x="310" y="127"/>
                    <a:pt x="373" y="89"/>
                    <a:pt x="438" y="57"/>
                  </a:cubicBezTo>
                  <a:cubicBezTo>
                    <a:pt x="481" y="36"/>
                    <a:pt x="526" y="19"/>
                    <a:pt x="571" y="2"/>
                  </a:cubicBezTo>
                  <a:cubicBezTo>
                    <a:pt x="575" y="0"/>
                    <a:pt x="578" y="0"/>
                    <a:pt x="584" y="3"/>
                  </a:cubicBezTo>
                  <a:cubicBezTo>
                    <a:pt x="547" y="29"/>
                    <a:pt x="511" y="54"/>
                    <a:pt x="476" y="78"/>
                  </a:cubicBezTo>
                  <a:cubicBezTo>
                    <a:pt x="445" y="100"/>
                    <a:pt x="415" y="121"/>
                    <a:pt x="383" y="142"/>
                  </a:cubicBezTo>
                  <a:cubicBezTo>
                    <a:pt x="369" y="151"/>
                    <a:pt x="363" y="164"/>
                    <a:pt x="363" y="179"/>
                  </a:cubicBezTo>
                  <a:cubicBezTo>
                    <a:pt x="364" y="224"/>
                    <a:pt x="363" y="269"/>
                    <a:pt x="370" y="313"/>
                  </a:cubicBezTo>
                  <a:cubicBezTo>
                    <a:pt x="372" y="322"/>
                    <a:pt x="376" y="328"/>
                    <a:pt x="381" y="335"/>
                  </a:cubicBezTo>
                  <a:cubicBezTo>
                    <a:pt x="387" y="340"/>
                    <a:pt x="394" y="344"/>
                    <a:pt x="403" y="345"/>
                  </a:cubicBezTo>
                  <a:cubicBezTo>
                    <a:pt x="460" y="376"/>
                    <a:pt x="521" y="397"/>
                    <a:pt x="579" y="425"/>
                  </a:cubicBezTo>
                  <a:cubicBezTo>
                    <a:pt x="600" y="434"/>
                    <a:pt x="620" y="443"/>
                    <a:pt x="640" y="453"/>
                  </a:cubicBezTo>
                  <a:cubicBezTo>
                    <a:pt x="650" y="457"/>
                    <a:pt x="659" y="461"/>
                    <a:pt x="666" y="471"/>
                  </a:cubicBezTo>
                  <a:cubicBezTo>
                    <a:pt x="670" y="477"/>
                    <a:pt x="679" y="482"/>
                    <a:pt x="688" y="481"/>
                  </a:cubicBezTo>
                  <a:cubicBezTo>
                    <a:pt x="691" y="480"/>
                    <a:pt x="695" y="480"/>
                    <a:pt x="696" y="482"/>
                  </a:cubicBezTo>
                  <a:cubicBezTo>
                    <a:pt x="708" y="499"/>
                    <a:pt x="716" y="491"/>
                    <a:pt x="730" y="481"/>
                  </a:cubicBezTo>
                  <a:cubicBezTo>
                    <a:pt x="777" y="448"/>
                    <a:pt x="819" y="411"/>
                    <a:pt x="863" y="375"/>
                  </a:cubicBezTo>
                  <a:cubicBezTo>
                    <a:pt x="932" y="317"/>
                    <a:pt x="1006" y="263"/>
                    <a:pt x="1078" y="208"/>
                  </a:cubicBezTo>
                  <a:cubicBezTo>
                    <a:pt x="1083" y="204"/>
                    <a:pt x="1081" y="197"/>
                    <a:pt x="1087" y="194"/>
                  </a:cubicBezTo>
                  <a:cubicBezTo>
                    <a:pt x="1094" y="197"/>
                    <a:pt x="1101" y="195"/>
                    <a:pt x="1109" y="196"/>
                  </a:cubicBezTo>
                  <a:cubicBezTo>
                    <a:pt x="1113" y="196"/>
                    <a:pt x="1117" y="196"/>
                    <a:pt x="1118" y="190"/>
                  </a:cubicBezTo>
                  <a:cubicBezTo>
                    <a:pt x="1120" y="181"/>
                    <a:pt x="1127" y="180"/>
                    <a:pt x="1134" y="180"/>
                  </a:cubicBezTo>
                  <a:cubicBezTo>
                    <a:pt x="1123" y="181"/>
                    <a:pt x="1114" y="176"/>
                    <a:pt x="1106" y="169"/>
                  </a:cubicBezTo>
                  <a:cubicBezTo>
                    <a:pt x="1104" y="165"/>
                    <a:pt x="1109" y="160"/>
                    <a:pt x="1105" y="155"/>
                  </a:cubicBezTo>
                  <a:cubicBezTo>
                    <a:pt x="1104" y="151"/>
                    <a:pt x="1113" y="148"/>
                    <a:pt x="1107" y="143"/>
                  </a:cubicBezTo>
                  <a:cubicBezTo>
                    <a:pt x="1101" y="139"/>
                    <a:pt x="1093" y="141"/>
                    <a:pt x="1087" y="137"/>
                  </a:cubicBezTo>
                  <a:close/>
                </a:path>
              </a:pathLst>
            </a:custGeom>
            <a:solidFill>
              <a:srgbClr val="F2CD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7">
              <a:extLst>
                <a:ext uri="{FF2B5EF4-FFF2-40B4-BE49-F238E27FC236}">
                  <a16:creationId xmlns:a16="http://schemas.microsoft.com/office/drawing/2014/main" id="{48ECB63B-8A02-2994-C4D0-7E4546E0C521}"/>
                </a:ext>
              </a:extLst>
            </p:cNvPr>
            <p:cNvSpPr/>
            <p:nvPr/>
          </p:nvSpPr>
          <p:spPr bwMode="auto">
            <a:xfrm>
              <a:off x="1995488" y="2855913"/>
              <a:ext cx="2386013" cy="1468438"/>
            </a:xfrm>
            <a:custGeom>
              <a:avLst/>
              <a:gdLst>
                <a:gd name="T0" fmla="*/ 351 w 635"/>
                <a:gd name="T1" fmla="*/ 363 h 390"/>
                <a:gd name="T2" fmla="*/ 292 w 635"/>
                <a:gd name="T3" fmla="*/ 375 h 390"/>
                <a:gd name="T4" fmla="*/ 105 w 635"/>
                <a:gd name="T5" fmla="*/ 290 h 390"/>
                <a:gd name="T6" fmla="*/ 14 w 635"/>
                <a:gd name="T7" fmla="*/ 251 h 390"/>
                <a:gd name="T8" fmla="*/ 5 w 635"/>
                <a:gd name="T9" fmla="*/ 229 h 390"/>
                <a:gd name="T10" fmla="*/ 25 w 635"/>
                <a:gd name="T11" fmla="*/ 207 h 390"/>
                <a:gd name="T12" fmla="*/ 223 w 635"/>
                <a:gd name="T13" fmla="*/ 76 h 390"/>
                <a:gd name="T14" fmla="*/ 276 w 635"/>
                <a:gd name="T15" fmla="*/ 38 h 390"/>
                <a:gd name="T16" fmla="*/ 305 w 635"/>
                <a:gd name="T17" fmla="*/ 17 h 390"/>
                <a:gd name="T18" fmla="*/ 372 w 635"/>
                <a:gd name="T19" fmla="*/ 9 h 390"/>
                <a:gd name="T20" fmla="*/ 619 w 635"/>
                <a:gd name="T21" fmla="*/ 125 h 390"/>
                <a:gd name="T22" fmla="*/ 623 w 635"/>
                <a:gd name="T23" fmla="*/ 157 h 390"/>
                <a:gd name="T24" fmla="*/ 538 w 635"/>
                <a:gd name="T25" fmla="*/ 228 h 390"/>
                <a:gd name="T26" fmla="*/ 476 w 635"/>
                <a:gd name="T27" fmla="*/ 277 h 390"/>
                <a:gd name="T28" fmla="*/ 465 w 635"/>
                <a:gd name="T29" fmla="*/ 276 h 390"/>
                <a:gd name="T30" fmla="*/ 457 w 635"/>
                <a:gd name="T31" fmla="*/ 275 h 390"/>
                <a:gd name="T32" fmla="*/ 389 w 635"/>
                <a:gd name="T33" fmla="*/ 316 h 390"/>
                <a:gd name="T34" fmla="*/ 363 w 635"/>
                <a:gd name="T35" fmla="*/ 317 h 390"/>
                <a:gd name="T36" fmla="*/ 346 w 635"/>
                <a:gd name="T37" fmla="*/ 316 h 390"/>
                <a:gd name="T38" fmla="*/ 308 w 635"/>
                <a:gd name="T39" fmla="*/ 342 h 390"/>
                <a:gd name="T40" fmla="*/ 295 w 635"/>
                <a:gd name="T41" fmla="*/ 342 h 390"/>
                <a:gd name="T42" fmla="*/ 279 w 635"/>
                <a:gd name="T43" fmla="*/ 339 h 390"/>
                <a:gd name="T44" fmla="*/ 275 w 635"/>
                <a:gd name="T45" fmla="*/ 345 h 390"/>
                <a:gd name="T46" fmla="*/ 345 w 635"/>
                <a:gd name="T47" fmla="*/ 358 h 390"/>
                <a:gd name="T48" fmla="*/ 351 w 635"/>
                <a:gd name="T49" fmla="*/ 363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5" h="390">
                  <a:moveTo>
                    <a:pt x="351" y="363"/>
                  </a:moveTo>
                  <a:cubicBezTo>
                    <a:pt x="325" y="390"/>
                    <a:pt x="325" y="390"/>
                    <a:pt x="292" y="375"/>
                  </a:cubicBezTo>
                  <a:cubicBezTo>
                    <a:pt x="229" y="346"/>
                    <a:pt x="166" y="320"/>
                    <a:pt x="105" y="290"/>
                  </a:cubicBezTo>
                  <a:cubicBezTo>
                    <a:pt x="75" y="275"/>
                    <a:pt x="45" y="263"/>
                    <a:pt x="14" y="251"/>
                  </a:cubicBezTo>
                  <a:cubicBezTo>
                    <a:pt x="1" y="246"/>
                    <a:pt x="0" y="239"/>
                    <a:pt x="5" y="229"/>
                  </a:cubicBezTo>
                  <a:cubicBezTo>
                    <a:pt x="9" y="219"/>
                    <a:pt x="16" y="212"/>
                    <a:pt x="25" y="207"/>
                  </a:cubicBezTo>
                  <a:cubicBezTo>
                    <a:pt x="90" y="163"/>
                    <a:pt x="154" y="115"/>
                    <a:pt x="223" y="76"/>
                  </a:cubicBezTo>
                  <a:cubicBezTo>
                    <a:pt x="242" y="65"/>
                    <a:pt x="259" y="51"/>
                    <a:pt x="276" y="38"/>
                  </a:cubicBezTo>
                  <a:cubicBezTo>
                    <a:pt x="285" y="31"/>
                    <a:pt x="295" y="24"/>
                    <a:pt x="305" y="17"/>
                  </a:cubicBezTo>
                  <a:cubicBezTo>
                    <a:pt x="326" y="1"/>
                    <a:pt x="347" y="0"/>
                    <a:pt x="372" y="9"/>
                  </a:cubicBezTo>
                  <a:cubicBezTo>
                    <a:pt x="458" y="41"/>
                    <a:pt x="540" y="79"/>
                    <a:pt x="619" y="125"/>
                  </a:cubicBezTo>
                  <a:cubicBezTo>
                    <a:pt x="633" y="133"/>
                    <a:pt x="635" y="144"/>
                    <a:pt x="623" y="157"/>
                  </a:cubicBezTo>
                  <a:cubicBezTo>
                    <a:pt x="597" y="184"/>
                    <a:pt x="567" y="205"/>
                    <a:pt x="538" y="228"/>
                  </a:cubicBezTo>
                  <a:cubicBezTo>
                    <a:pt x="517" y="244"/>
                    <a:pt x="496" y="261"/>
                    <a:pt x="476" y="277"/>
                  </a:cubicBezTo>
                  <a:cubicBezTo>
                    <a:pt x="472" y="280"/>
                    <a:pt x="468" y="280"/>
                    <a:pt x="465" y="276"/>
                  </a:cubicBezTo>
                  <a:cubicBezTo>
                    <a:pt x="463" y="271"/>
                    <a:pt x="460" y="272"/>
                    <a:pt x="457" y="275"/>
                  </a:cubicBezTo>
                  <a:cubicBezTo>
                    <a:pt x="436" y="292"/>
                    <a:pt x="409" y="299"/>
                    <a:pt x="389" y="316"/>
                  </a:cubicBezTo>
                  <a:cubicBezTo>
                    <a:pt x="379" y="324"/>
                    <a:pt x="370" y="323"/>
                    <a:pt x="363" y="317"/>
                  </a:cubicBezTo>
                  <a:cubicBezTo>
                    <a:pt x="356" y="311"/>
                    <a:pt x="352" y="313"/>
                    <a:pt x="346" y="316"/>
                  </a:cubicBezTo>
                  <a:cubicBezTo>
                    <a:pt x="332" y="322"/>
                    <a:pt x="318" y="329"/>
                    <a:pt x="308" y="342"/>
                  </a:cubicBezTo>
                  <a:cubicBezTo>
                    <a:pt x="304" y="346"/>
                    <a:pt x="297" y="350"/>
                    <a:pt x="295" y="342"/>
                  </a:cubicBezTo>
                  <a:cubicBezTo>
                    <a:pt x="292" y="325"/>
                    <a:pt x="285" y="334"/>
                    <a:pt x="279" y="339"/>
                  </a:cubicBezTo>
                  <a:cubicBezTo>
                    <a:pt x="277" y="340"/>
                    <a:pt x="275" y="341"/>
                    <a:pt x="275" y="345"/>
                  </a:cubicBezTo>
                  <a:cubicBezTo>
                    <a:pt x="298" y="347"/>
                    <a:pt x="318" y="368"/>
                    <a:pt x="345" y="358"/>
                  </a:cubicBezTo>
                  <a:cubicBezTo>
                    <a:pt x="348" y="358"/>
                    <a:pt x="351" y="359"/>
                    <a:pt x="351" y="363"/>
                  </a:cubicBezTo>
                  <a:close/>
                </a:path>
              </a:pathLst>
            </a:custGeom>
            <a:solidFill>
              <a:srgbClr val="FCEF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8">
              <a:extLst>
                <a:ext uri="{FF2B5EF4-FFF2-40B4-BE49-F238E27FC236}">
                  <a16:creationId xmlns:a16="http://schemas.microsoft.com/office/drawing/2014/main" id="{D1C7D2D1-B615-7084-29CB-B4EA561F1D6F}"/>
                </a:ext>
              </a:extLst>
            </p:cNvPr>
            <p:cNvSpPr/>
            <p:nvPr/>
          </p:nvSpPr>
          <p:spPr bwMode="auto">
            <a:xfrm>
              <a:off x="1935163" y="3827463"/>
              <a:ext cx="1173163" cy="766763"/>
            </a:xfrm>
            <a:custGeom>
              <a:avLst/>
              <a:gdLst>
                <a:gd name="T0" fmla="*/ 264 w 312"/>
                <a:gd name="T1" fmla="*/ 192 h 204"/>
                <a:gd name="T2" fmla="*/ 233 w 312"/>
                <a:gd name="T3" fmla="*/ 195 h 204"/>
                <a:gd name="T4" fmla="*/ 121 w 312"/>
                <a:gd name="T5" fmla="*/ 148 h 204"/>
                <a:gd name="T6" fmla="*/ 33 w 312"/>
                <a:gd name="T7" fmla="*/ 113 h 204"/>
                <a:gd name="T8" fmla="*/ 20 w 312"/>
                <a:gd name="T9" fmla="*/ 98 h 204"/>
                <a:gd name="T10" fmla="*/ 19 w 312"/>
                <a:gd name="T11" fmla="*/ 0 h 204"/>
                <a:gd name="T12" fmla="*/ 132 w 312"/>
                <a:gd name="T13" fmla="*/ 68 h 204"/>
                <a:gd name="T14" fmla="*/ 299 w 312"/>
                <a:gd name="T15" fmla="*/ 137 h 204"/>
                <a:gd name="T16" fmla="*/ 291 w 312"/>
                <a:gd name="T17" fmla="*/ 150 h 204"/>
                <a:gd name="T18" fmla="*/ 312 w 312"/>
                <a:gd name="T19" fmla="*/ 146 h 204"/>
                <a:gd name="T20" fmla="*/ 299 w 312"/>
                <a:gd name="T21" fmla="*/ 160 h 204"/>
                <a:gd name="T22" fmla="*/ 264 w 312"/>
                <a:gd name="T23" fmla="*/ 19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2" h="204">
                  <a:moveTo>
                    <a:pt x="264" y="192"/>
                  </a:moveTo>
                  <a:cubicBezTo>
                    <a:pt x="254" y="204"/>
                    <a:pt x="246" y="202"/>
                    <a:pt x="233" y="195"/>
                  </a:cubicBezTo>
                  <a:cubicBezTo>
                    <a:pt x="196" y="177"/>
                    <a:pt x="158" y="163"/>
                    <a:pt x="121" y="148"/>
                  </a:cubicBezTo>
                  <a:cubicBezTo>
                    <a:pt x="91" y="136"/>
                    <a:pt x="63" y="122"/>
                    <a:pt x="33" y="113"/>
                  </a:cubicBezTo>
                  <a:cubicBezTo>
                    <a:pt x="26" y="111"/>
                    <a:pt x="22" y="105"/>
                    <a:pt x="20" y="98"/>
                  </a:cubicBezTo>
                  <a:cubicBezTo>
                    <a:pt x="8" y="65"/>
                    <a:pt x="0" y="33"/>
                    <a:pt x="19" y="0"/>
                  </a:cubicBezTo>
                  <a:cubicBezTo>
                    <a:pt x="49" y="33"/>
                    <a:pt x="90" y="51"/>
                    <a:pt x="132" y="68"/>
                  </a:cubicBezTo>
                  <a:cubicBezTo>
                    <a:pt x="187" y="91"/>
                    <a:pt x="243" y="114"/>
                    <a:pt x="299" y="137"/>
                  </a:cubicBezTo>
                  <a:cubicBezTo>
                    <a:pt x="296" y="142"/>
                    <a:pt x="293" y="145"/>
                    <a:pt x="291" y="150"/>
                  </a:cubicBezTo>
                  <a:cubicBezTo>
                    <a:pt x="298" y="151"/>
                    <a:pt x="304" y="141"/>
                    <a:pt x="312" y="146"/>
                  </a:cubicBezTo>
                  <a:cubicBezTo>
                    <a:pt x="310" y="153"/>
                    <a:pt x="303" y="155"/>
                    <a:pt x="299" y="160"/>
                  </a:cubicBezTo>
                  <a:cubicBezTo>
                    <a:pt x="290" y="174"/>
                    <a:pt x="278" y="184"/>
                    <a:pt x="264" y="192"/>
                  </a:cubicBezTo>
                  <a:close/>
                </a:path>
              </a:pathLst>
            </a:custGeom>
            <a:solidFill>
              <a:srgbClr val="FBEE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9">
              <a:extLst>
                <a:ext uri="{FF2B5EF4-FFF2-40B4-BE49-F238E27FC236}">
                  <a16:creationId xmlns:a16="http://schemas.microsoft.com/office/drawing/2014/main" id="{7215639B-FAF1-2AEE-3E16-CF8C4C21416B}"/>
                </a:ext>
              </a:extLst>
            </p:cNvPr>
            <p:cNvSpPr/>
            <p:nvPr/>
          </p:nvSpPr>
          <p:spPr bwMode="auto">
            <a:xfrm>
              <a:off x="3303588" y="3506788"/>
              <a:ext cx="1108075" cy="1133475"/>
            </a:xfrm>
            <a:custGeom>
              <a:avLst/>
              <a:gdLst>
                <a:gd name="T0" fmla="*/ 224 w 295"/>
                <a:gd name="T1" fmla="*/ 53 h 301"/>
                <a:gd name="T2" fmla="*/ 286 w 295"/>
                <a:gd name="T3" fmla="*/ 0 h 301"/>
                <a:gd name="T4" fmla="*/ 290 w 295"/>
                <a:gd name="T5" fmla="*/ 66 h 301"/>
                <a:gd name="T6" fmla="*/ 281 w 295"/>
                <a:gd name="T7" fmla="*/ 75 h 301"/>
                <a:gd name="T8" fmla="*/ 165 w 295"/>
                <a:gd name="T9" fmla="*/ 163 h 301"/>
                <a:gd name="T10" fmla="*/ 147 w 295"/>
                <a:gd name="T11" fmla="*/ 179 h 301"/>
                <a:gd name="T12" fmla="*/ 99 w 295"/>
                <a:gd name="T13" fmla="*/ 217 h 301"/>
                <a:gd name="T14" fmla="*/ 0 w 295"/>
                <a:gd name="T15" fmla="*/ 301 h 301"/>
                <a:gd name="T16" fmla="*/ 21 w 295"/>
                <a:gd name="T17" fmla="*/ 269 h 301"/>
                <a:gd name="T18" fmla="*/ 21 w 295"/>
                <a:gd name="T19" fmla="*/ 260 h 301"/>
                <a:gd name="T20" fmla="*/ 14 w 295"/>
                <a:gd name="T21" fmla="*/ 219 h 301"/>
                <a:gd name="T22" fmla="*/ 37 w 295"/>
                <a:gd name="T23" fmla="*/ 238 h 301"/>
                <a:gd name="T24" fmla="*/ 46 w 295"/>
                <a:gd name="T25" fmla="*/ 241 h 301"/>
                <a:gd name="T26" fmla="*/ 48 w 295"/>
                <a:gd name="T27" fmla="*/ 234 h 301"/>
                <a:gd name="T28" fmla="*/ 47 w 295"/>
                <a:gd name="T29" fmla="*/ 211 h 301"/>
                <a:gd name="T30" fmla="*/ 63 w 295"/>
                <a:gd name="T31" fmla="*/ 173 h 301"/>
                <a:gd name="T32" fmla="*/ 134 w 295"/>
                <a:gd name="T33" fmla="*/ 115 h 301"/>
                <a:gd name="T34" fmla="*/ 222 w 295"/>
                <a:gd name="T35" fmla="*/ 53 h 301"/>
                <a:gd name="T36" fmla="*/ 225 w 295"/>
                <a:gd name="T37" fmla="*/ 53 h 301"/>
                <a:gd name="T38" fmla="*/ 225 w 295"/>
                <a:gd name="T39" fmla="*/ 54 h 301"/>
                <a:gd name="T40" fmla="*/ 224 w 295"/>
                <a:gd name="T41" fmla="*/ 53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5" h="301">
                  <a:moveTo>
                    <a:pt x="224" y="53"/>
                  </a:moveTo>
                  <a:cubicBezTo>
                    <a:pt x="243" y="34"/>
                    <a:pt x="267" y="22"/>
                    <a:pt x="286" y="0"/>
                  </a:cubicBezTo>
                  <a:cubicBezTo>
                    <a:pt x="295" y="24"/>
                    <a:pt x="290" y="45"/>
                    <a:pt x="290" y="66"/>
                  </a:cubicBezTo>
                  <a:cubicBezTo>
                    <a:pt x="290" y="69"/>
                    <a:pt x="284" y="72"/>
                    <a:pt x="281" y="75"/>
                  </a:cubicBezTo>
                  <a:cubicBezTo>
                    <a:pt x="246" y="109"/>
                    <a:pt x="204" y="134"/>
                    <a:pt x="165" y="163"/>
                  </a:cubicBezTo>
                  <a:cubicBezTo>
                    <a:pt x="159" y="168"/>
                    <a:pt x="155" y="176"/>
                    <a:pt x="147" y="179"/>
                  </a:cubicBezTo>
                  <a:cubicBezTo>
                    <a:pt x="128" y="188"/>
                    <a:pt x="116" y="206"/>
                    <a:pt x="99" y="217"/>
                  </a:cubicBezTo>
                  <a:cubicBezTo>
                    <a:pt x="63" y="241"/>
                    <a:pt x="35" y="275"/>
                    <a:pt x="0" y="301"/>
                  </a:cubicBezTo>
                  <a:cubicBezTo>
                    <a:pt x="9" y="292"/>
                    <a:pt x="2" y="273"/>
                    <a:pt x="21" y="269"/>
                  </a:cubicBezTo>
                  <a:cubicBezTo>
                    <a:pt x="22" y="269"/>
                    <a:pt x="22" y="263"/>
                    <a:pt x="21" y="260"/>
                  </a:cubicBezTo>
                  <a:cubicBezTo>
                    <a:pt x="19" y="247"/>
                    <a:pt x="14" y="234"/>
                    <a:pt x="14" y="219"/>
                  </a:cubicBezTo>
                  <a:cubicBezTo>
                    <a:pt x="25" y="222"/>
                    <a:pt x="30" y="232"/>
                    <a:pt x="37" y="238"/>
                  </a:cubicBezTo>
                  <a:cubicBezTo>
                    <a:pt x="40" y="240"/>
                    <a:pt x="42" y="243"/>
                    <a:pt x="46" y="241"/>
                  </a:cubicBezTo>
                  <a:cubicBezTo>
                    <a:pt x="47" y="240"/>
                    <a:pt x="48" y="236"/>
                    <a:pt x="48" y="234"/>
                  </a:cubicBezTo>
                  <a:cubicBezTo>
                    <a:pt x="48" y="226"/>
                    <a:pt x="49" y="218"/>
                    <a:pt x="47" y="211"/>
                  </a:cubicBezTo>
                  <a:cubicBezTo>
                    <a:pt x="41" y="193"/>
                    <a:pt x="50" y="182"/>
                    <a:pt x="63" y="173"/>
                  </a:cubicBezTo>
                  <a:cubicBezTo>
                    <a:pt x="88" y="155"/>
                    <a:pt x="111" y="134"/>
                    <a:pt x="134" y="115"/>
                  </a:cubicBezTo>
                  <a:cubicBezTo>
                    <a:pt x="162" y="92"/>
                    <a:pt x="194" y="75"/>
                    <a:pt x="222" y="53"/>
                  </a:cubicBezTo>
                  <a:cubicBezTo>
                    <a:pt x="222" y="53"/>
                    <a:pt x="224" y="53"/>
                    <a:pt x="225" y="53"/>
                  </a:cubicBezTo>
                  <a:cubicBezTo>
                    <a:pt x="225" y="53"/>
                    <a:pt x="226" y="54"/>
                    <a:pt x="225" y="54"/>
                  </a:cubicBezTo>
                  <a:cubicBezTo>
                    <a:pt x="224" y="53"/>
                    <a:pt x="226" y="55"/>
                    <a:pt x="224" y="53"/>
                  </a:cubicBezTo>
                  <a:close/>
                </a:path>
              </a:pathLst>
            </a:custGeom>
            <a:solidFill>
              <a:srgbClr val="FBE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10">
              <a:extLst>
                <a:ext uri="{FF2B5EF4-FFF2-40B4-BE49-F238E27FC236}">
                  <a16:creationId xmlns:a16="http://schemas.microsoft.com/office/drawing/2014/main" id="{0FB5E2EC-3FEC-03E4-5DBA-7789BC3F4733}"/>
                </a:ext>
              </a:extLst>
            </p:cNvPr>
            <p:cNvSpPr/>
            <p:nvPr/>
          </p:nvSpPr>
          <p:spPr bwMode="auto">
            <a:xfrm>
              <a:off x="2905126" y="4440238"/>
              <a:ext cx="255588" cy="296863"/>
            </a:xfrm>
            <a:custGeom>
              <a:avLst/>
              <a:gdLst>
                <a:gd name="T0" fmla="*/ 51 w 68"/>
                <a:gd name="T1" fmla="*/ 4 h 79"/>
                <a:gd name="T2" fmla="*/ 58 w 68"/>
                <a:gd name="T3" fmla="*/ 33 h 79"/>
                <a:gd name="T4" fmla="*/ 68 w 68"/>
                <a:gd name="T5" fmla="*/ 79 h 79"/>
                <a:gd name="T6" fmla="*/ 8 w 68"/>
                <a:gd name="T7" fmla="*/ 51 h 79"/>
                <a:gd name="T8" fmla="*/ 10 w 68"/>
                <a:gd name="T9" fmla="*/ 40 h 79"/>
                <a:gd name="T10" fmla="*/ 31 w 68"/>
                <a:gd name="T11" fmla="*/ 8 h 79"/>
                <a:gd name="T12" fmla="*/ 51 w 68"/>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68" h="79">
                  <a:moveTo>
                    <a:pt x="51" y="4"/>
                  </a:moveTo>
                  <a:cubicBezTo>
                    <a:pt x="53" y="13"/>
                    <a:pt x="57" y="23"/>
                    <a:pt x="58" y="33"/>
                  </a:cubicBezTo>
                  <a:cubicBezTo>
                    <a:pt x="60" y="47"/>
                    <a:pt x="59" y="62"/>
                    <a:pt x="68" y="79"/>
                  </a:cubicBezTo>
                  <a:cubicBezTo>
                    <a:pt x="46" y="69"/>
                    <a:pt x="27" y="60"/>
                    <a:pt x="8" y="51"/>
                  </a:cubicBezTo>
                  <a:cubicBezTo>
                    <a:pt x="0" y="47"/>
                    <a:pt x="9" y="43"/>
                    <a:pt x="10" y="40"/>
                  </a:cubicBezTo>
                  <a:cubicBezTo>
                    <a:pt x="13" y="27"/>
                    <a:pt x="21" y="17"/>
                    <a:pt x="31" y="8"/>
                  </a:cubicBezTo>
                  <a:cubicBezTo>
                    <a:pt x="37" y="3"/>
                    <a:pt x="43" y="0"/>
                    <a:pt x="51" y="4"/>
                  </a:cubicBezTo>
                  <a:close/>
                </a:path>
              </a:pathLst>
            </a:custGeom>
            <a:solidFill>
              <a:srgbClr val="F6E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1">
              <a:extLst>
                <a:ext uri="{FF2B5EF4-FFF2-40B4-BE49-F238E27FC236}">
                  <a16:creationId xmlns:a16="http://schemas.microsoft.com/office/drawing/2014/main" id="{C80F6A26-3D84-3544-A142-B5B4D1C1E026}"/>
                </a:ext>
              </a:extLst>
            </p:cNvPr>
            <p:cNvSpPr/>
            <p:nvPr/>
          </p:nvSpPr>
          <p:spPr bwMode="auto">
            <a:xfrm>
              <a:off x="841376" y="4052888"/>
              <a:ext cx="425450" cy="474663"/>
            </a:xfrm>
            <a:custGeom>
              <a:avLst/>
              <a:gdLst>
                <a:gd name="T0" fmla="*/ 113 w 113"/>
                <a:gd name="T1" fmla="*/ 123 h 126"/>
                <a:gd name="T2" fmla="*/ 109 w 113"/>
                <a:gd name="T3" fmla="*/ 126 h 126"/>
                <a:gd name="T4" fmla="*/ 40 w 113"/>
                <a:gd name="T5" fmla="*/ 81 h 126"/>
                <a:gd name="T6" fmla="*/ 15 w 113"/>
                <a:gd name="T7" fmla="*/ 43 h 126"/>
                <a:gd name="T8" fmla="*/ 4 w 113"/>
                <a:gd name="T9" fmla="*/ 17 h 126"/>
                <a:gd name="T10" fmla="*/ 9 w 113"/>
                <a:gd name="T11" fmla="*/ 0 h 126"/>
                <a:gd name="T12" fmla="*/ 16 w 113"/>
                <a:gd name="T13" fmla="*/ 7 h 126"/>
                <a:gd name="T14" fmla="*/ 26 w 113"/>
                <a:gd name="T15" fmla="*/ 36 h 126"/>
                <a:gd name="T16" fmla="*/ 28 w 113"/>
                <a:gd name="T17" fmla="*/ 44 h 126"/>
                <a:gd name="T18" fmla="*/ 39 w 113"/>
                <a:gd name="T19" fmla="*/ 65 h 126"/>
                <a:gd name="T20" fmla="*/ 38 w 113"/>
                <a:gd name="T21" fmla="*/ 65 h 126"/>
                <a:gd name="T22" fmla="*/ 85 w 113"/>
                <a:gd name="T23" fmla="*/ 97 h 126"/>
                <a:gd name="T24" fmla="*/ 100 w 113"/>
                <a:gd name="T25" fmla="*/ 107 h 126"/>
                <a:gd name="T26" fmla="*/ 113 w 113"/>
                <a:gd name="T27" fmla="*/ 12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25">
                  <a:moveTo>
                    <a:pt x="113" y="123"/>
                  </a:moveTo>
                  <a:cubicBezTo>
                    <a:pt x="111" y="124"/>
                    <a:pt x="110" y="125"/>
                    <a:pt x="109" y="126"/>
                  </a:cubicBezTo>
                  <a:cubicBezTo>
                    <a:pt x="87" y="110"/>
                    <a:pt x="61" y="99"/>
                    <a:pt x="40" y="81"/>
                  </a:cubicBezTo>
                  <a:cubicBezTo>
                    <a:pt x="28" y="70"/>
                    <a:pt x="20" y="58"/>
                    <a:pt x="15" y="43"/>
                  </a:cubicBezTo>
                  <a:cubicBezTo>
                    <a:pt x="11" y="35"/>
                    <a:pt x="13" y="24"/>
                    <a:pt x="4" y="17"/>
                  </a:cubicBezTo>
                  <a:cubicBezTo>
                    <a:pt x="0" y="13"/>
                    <a:pt x="4" y="5"/>
                    <a:pt x="9" y="0"/>
                  </a:cubicBezTo>
                  <a:cubicBezTo>
                    <a:pt x="11" y="2"/>
                    <a:pt x="14" y="5"/>
                    <a:pt x="16" y="7"/>
                  </a:cubicBezTo>
                  <a:cubicBezTo>
                    <a:pt x="16" y="18"/>
                    <a:pt x="16" y="29"/>
                    <a:pt x="26" y="36"/>
                  </a:cubicBezTo>
                  <a:cubicBezTo>
                    <a:pt x="28" y="38"/>
                    <a:pt x="29" y="41"/>
                    <a:pt x="28" y="44"/>
                  </a:cubicBezTo>
                  <a:cubicBezTo>
                    <a:pt x="26" y="54"/>
                    <a:pt x="33" y="59"/>
                    <a:pt x="39" y="65"/>
                  </a:cubicBezTo>
                  <a:cubicBezTo>
                    <a:pt x="38" y="65"/>
                    <a:pt x="38" y="65"/>
                    <a:pt x="38" y="65"/>
                  </a:cubicBezTo>
                  <a:cubicBezTo>
                    <a:pt x="50" y="81"/>
                    <a:pt x="68" y="88"/>
                    <a:pt x="85" y="97"/>
                  </a:cubicBezTo>
                  <a:cubicBezTo>
                    <a:pt x="90" y="101"/>
                    <a:pt x="96" y="101"/>
                    <a:pt x="100" y="107"/>
                  </a:cubicBezTo>
                  <a:cubicBezTo>
                    <a:pt x="107" y="110"/>
                    <a:pt x="113" y="114"/>
                    <a:pt x="113" y="123"/>
                  </a:cubicBezTo>
                  <a:close/>
                </a:path>
              </a:pathLst>
            </a:custGeom>
            <a:solidFill>
              <a:srgbClr val="D8C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12">
              <a:extLst>
                <a:ext uri="{FF2B5EF4-FFF2-40B4-BE49-F238E27FC236}">
                  <a16:creationId xmlns:a16="http://schemas.microsoft.com/office/drawing/2014/main" id="{B7B18F09-B88E-C1FB-8F3D-DE6780C2D0B1}"/>
                </a:ext>
              </a:extLst>
            </p:cNvPr>
            <p:cNvSpPr/>
            <p:nvPr/>
          </p:nvSpPr>
          <p:spPr bwMode="auto">
            <a:xfrm>
              <a:off x="3287713" y="3886200"/>
              <a:ext cx="496888" cy="336550"/>
            </a:xfrm>
            <a:custGeom>
              <a:avLst/>
              <a:gdLst>
                <a:gd name="T0" fmla="*/ 7 w 132"/>
                <a:gd name="T1" fmla="*/ 89 h 89"/>
                <a:gd name="T2" fmla="*/ 0 w 132"/>
                <a:gd name="T3" fmla="*/ 86 h 89"/>
                <a:gd name="T4" fmla="*/ 24 w 132"/>
                <a:gd name="T5" fmla="*/ 63 h 89"/>
                <a:gd name="T6" fmla="*/ 96 w 132"/>
                <a:gd name="T7" fmla="*/ 18 h 89"/>
                <a:gd name="T8" fmla="*/ 122 w 132"/>
                <a:gd name="T9" fmla="*/ 0 h 89"/>
                <a:gd name="T10" fmla="*/ 132 w 132"/>
                <a:gd name="T11" fmla="*/ 3 h 89"/>
                <a:gd name="T12" fmla="*/ 68 w 132"/>
                <a:gd name="T13" fmla="*/ 50 h 89"/>
                <a:gd name="T14" fmla="*/ 7 w 13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89">
                  <a:moveTo>
                    <a:pt x="7" y="89"/>
                  </a:moveTo>
                  <a:cubicBezTo>
                    <a:pt x="5" y="88"/>
                    <a:pt x="2" y="87"/>
                    <a:pt x="0" y="86"/>
                  </a:cubicBezTo>
                  <a:cubicBezTo>
                    <a:pt x="2" y="73"/>
                    <a:pt x="14" y="69"/>
                    <a:pt x="24" y="63"/>
                  </a:cubicBezTo>
                  <a:cubicBezTo>
                    <a:pt x="48" y="49"/>
                    <a:pt x="73" y="36"/>
                    <a:pt x="96" y="18"/>
                  </a:cubicBezTo>
                  <a:cubicBezTo>
                    <a:pt x="104" y="12"/>
                    <a:pt x="109" y="0"/>
                    <a:pt x="122" y="0"/>
                  </a:cubicBezTo>
                  <a:cubicBezTo>
                    <a:pt x="124" y="3"/>
                    <a:pt x="128" y="3"/>
                    <a:pt x="132" y="3"/>
                  </a:cubicBezTo>
                  <a:cubicBezTo>
                    <a:pt x="113" y="23"/>
                    <a:pt x="90" y="36"/>
                    <a:pt x="68" y="50"/>
                  </a:cubicBezTo>
                  <a:cubicBezTo>
                    <a:pt x="48" y="64"/>
                    <a:pt x="27" y="76"/>
                    <a:pt x="7" y="89"/>
                  </a:cubicBezTo>
                  <a:close/>
                </a:path>
              </a:pathLst>
            </a:custGeom>
            <a:solidFill>
              <a:srgbClr val="E4D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13">
              <a:extLst>
                <a:ext uri="{FF2B5EF4-FFF2-40B4-BE49-F238E27FC236}">
                  <a16:creationId xmlns:a16="http://schemas.microsoft.com/office/drawing/2014/main" id="{187CF534-CD7D-217D-0062-567679B991B1}"/>
                </a:ext>
              </a:extLst>
            </p:cNvPr>
            <p:cNvSpPr/>
            <p:nvPr/>
          </p:nvSpPr>
          <p:spPr bwMode="auto">
            <a:xfrm>
              <a:off x="3213101" y="4357688"/>
              <a:ext cx="104775" cy="304800"/>
            </a:xfrm>
            <a:custGeom>
              <a:avLst/>
              <a:gdLst>
                <a:gd name="T0" fmla="*/ 7 w 28"/>
                <a:gd name="T1" fmla="*/ 0 h 81"/>
                <a:gd name="T2" fmla="*/ 28 w 28"/>
                <a:gd name="T3" fmla="*/ 24 h 81"/>
                <a:gd name="T4" fmla="*/ 9 w 28"/>
                <a:gd name="T5" fmla="*/ 81 h 81"/>
                <a:gd name="T6" fmla="*/ 7 w 28"/>
                <a:gd name="T7" fmla="*/ 81 h 81"/>
                <a:gd name="T8" fmla="*/ 7 w 28"/>
                <a:gd name="T9" fmla="*/ 0 h 81"/>
              </a:gdLst>
              <a:ahLst/>
              <a:cxnLst>
                <a:cxn ang="0">
                  <a:pos x="T0" y="T1"/>
                </a:cxn>
                <a:cxn ang="0">
                  <a:pos x="T2" y="T3"/>
                </a:cxn>
                <a:cxn ang="0">
                  <a:pos x="T4" y="T5"/>
                </a:cxn>
                <a:cxn ang="0">
                  <a:pos x="T6" y="T7"/>
                </a:cxn>
                <a:cxn ang="0">
                  <a:pos x="T8" y="T9"/>
                </a:cxn>
              </a:cxnLst>
              <a:rect l="0" t="0" r="r" b="b"/>
              <a:pathLst>
                <a:path w="28" h="81">
                  <a:moveTo>
                    <a:pt x="7" y="0"/>
                  </a:moveTo>
                  <a:cubicBezTo>
                    <a:pt x="16" y="6"/>
                    <a:pt x="0" y="32"/>
                    <a:pt x="28" y="24"/>
                  </a:cubicBezTo>
                  <a:cubicBezTo>
                    <a:pt x="21" y="44"/>
                    <a:pt x="15" y="62"/>
                    <a:pt x="9" y="81"/>
                  </a:cubicBezTo>
                  <a:cubicBezTo>
                    <a:pt x="8" y="81"/>
                    <a:pt x="7" y="81"/>
                    <a:pt x="7" y="81"/>
                  </a:cubicBezTo>
                  <a:cubicBezTo>
                    <a:pt x="7" y="54"/>
                    <a:pt x="7" y="27"/>
                    <a:pt x="7" y="0"/>
                  </a:cubicBezTo>
                  <a:close/>
                </a:path>
              </a:pathLst>
            </a:custGeom>
            <a:solidFill>
              <a:srgbClr val="EBE4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14">
              <a:extLst>
                <a:ext uri="{FF2B5EF4-FFF2-40B4-BE49-F238E27FC236}">
                  <a16:creationId xmlns:a16="http://schemas.microsoft.com/office/drawing/2014/main" id="{D5165D4E-0838-8A4A-A2DE-2A3767F3619E}"/>
                </a:ext>
              </a:extLst>
            </p:cNvPr>
            <p:cNvSpPr/>
            <p:nvPr/>
          </p:nvSpPr>
          <p:spPr bwMode="auto">
            <a:xfrm>
              <a:off x="4549776" y="3608388"/>
              <a:ext cx="131763" cy="173038"/>
            </a:xfrm>
            <a:custGeom>
              <a:avLst/>
              <a:gdLst>
                <a:gd name="T0" fmla="*/ 26 w 35"/>
                <a:gd name="T1" fmla="*/ 12 h 46"/>
                <a:gd name="T2" fmla="*/ 25 w 35"/>
                <a:gd name="T3" fmla="*/ 25 h 46"/>
                <a:gd name="T4" fmla="*/ 27 w 35"/>
                <a:gd name="T5" fmla="*/ 29 h 46"/>
                <a:gd name="T6" fmla="*/ 34 w 35"/>
                <a:gd name="T7" fmla="*/ 37 h 46"/>
                <a:gd name="T8" fmla="*/ 25 w 35"/>
                <a:gd name="T9" fmla="*/ 42 h 46"/>
                <a:gd name="T10" fmla="*/ 15 w 35"/>
                <a:gd name="T11" fmla="*/ 46 h 46"/>
                <a:gd name="T12" fmla="*/ 0 w 35"/>
                <a:gd name="T13" fmla="*/ 6 h 46"/>
                <a:gd name="T14" fmla="*/ 5 w 35"/>
                <a:gd name="T15" fmla="*/ 3 h 46"/>
                <a:gd name="T16" fmla="*/ 26 w 35"/>
                <a:gd name="T17"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6">
                  <a:moveTo>
                    <a:pt x="26" y="12"/>
                  </a:moveTo>
                  <a:cubicBezTo>
                    <a:pt x="35" y="15"/>
                    <a:pt x="35" y="15"/>
                    <a:pt x="25" y="25"/>
                  </a:cubicBezTo>
                  <a:cubicBezTo>
                    <a:pt x="25" y="27"/>
                    <a:pt x="26" y="28"/>
                    <a:pt x="27" y="29"/>
                  </a:cubicBezTo>
                  <a:cubicBezTo>
                    <a:pt x="30" y="31"/>
                    <a:pt x="35" y="33"/>
                    <a:pt x="34" y="37"/>
                  </a:cubicBezTo>
                  <a:cubicBezTo>
                    <a:pt x="33" y="42"/>
                    <a:pt x="28" y="42"/>
                    <a:pt x="25" y="42"/>
                  </a:cubicBezTo>
                  <a:cubicBezTo>
                    <a:pt x="21" y="42"/>
                    <a:pt x="18" y="44"/>
                    <a:pt x="15" y="46"/>
                  </a:cubicBezTo>
                  <a:cubicBezTo>
                    <a:pt x="4" y="35"/>
                    <a:pt x="4" y="20"/>
                    <a:pt x="0" y="6"/>
                  </a:cubicBezTo>
                  <a:cubicBezTo>
                    <a:pt x="0" y="4"/>
                    <a:pt x="3" y="3"/>
                    <a:pt x="5" y="3"/>
                  </a:cubicBezTo>
                  <a:cubicBezTo>
                    <a:pt x="15" y="0"/>
                    <a:pt x="20" y="8"/>
                    <a:pt x="26" y="12"/>
                  </a:cubicBezTo>
                  <a:close/>
                </a:path>
              </a:pathLst>
            </a:custGeom>
            <a:solidFill>
              <a:srgbClr val="A18E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5">
              <a:extLst>
                <a:ext uri="{FF2B5EF4-FFF2-40B4-BE49-F238E27FC236}">
                  <a16:creationId xmlns:a16="http://schemas.microsoft.com/office/drawing/2014/main" id="{930643AD-F75C-962A-4114-F41A2F520F19}"/>
                </a:ext>
              </a:extLst>
            </p:cNvPr>
            <p:cNvSpPr/>
            <p:nvPr/>
          </p:nvSpPr>
          <p:spPr bwMode="auto">
            <a:xfrm>
              <a:off x="4568826" y="3702050"/>
              <a:ext cx="225425" cy="139700"/>
            </a:xfrm>
            <a:custGeom>
              <a:avLst/>
              <a:gdLst>
                <a:gd name="T0" fmla="*/ 10 w 60"/>
                <a:gd name="T1" fmla="*/ 21 h 37"/>
                <a:gd name="T2" fmla="*/ 26 w 60"/>
                <a:gd name="T3" fmla="*/ 13 h 37"/>
                <a:gd name="T4" fmla="*/ 20 w 60"/>
                <a:gd name="T5" fmla="*/ 0 h 37"/>
                <a:gd name="T6" fmla="*/ 60 w 60"/>
                <a:gd name="T7" fmla="*/ 6 h 37"/>
                <a:gd name="T8" fmla="*/ 43 w 60"/>
                <a:gd name="T9" fmla="*/ 17 h 37"/>
                <a:gd name="T10" fmla="*/ 35 w 60"/>
                <a:gd name="T11" fmla="*/ 21 h 37"/>
                <a:gd name="T12" fmla="*/ 0 w 60"/>
                <a:gd name="T13" fmla="*/ 27 h 37"/>
                <a:gd name="T14" fmla="*/ 9 w 60"/>
                <a:gd name="T15" fmla="*/ 23 h 37"/>
                <a:gd name="T16" fmla="*/ 15 w 60"/>
                <a:gd name="T17" fmla="*/ 26 h 37"/>
                <a:gd name="T18" fmla="*/ 9 w 60"/>
                <a:gd name="T19" fmla="*/ 23 h 37"/>
                <a:gd name="T20" fmla="*/ 10 w 60"/>
                <a:gd name="T21"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37">
                  <a:moveTo>
                    <a:pt x="10" y="21"/>
                  </a:moveTo>
                  <a:cubicBezTo>
                    <a:pt x="8" y="2"/>
                    <a:pt x="22" y="19"/>
                    <a:pt x="26" y="13"/>
                  </a:cubicBezTo>
                  <a:cubicBezTo>
                    <a:pt x="29" y="6"/>
                    <a:pt x="14" y="8"/>
                    <a:pt x="20" y="0"/>
                  </a:cubicBezTo>
                  <a:cubicBezTo>
                    <a:pt x="32" y="6"/>
                    <a:pt x="44" y="14"/>
                    <a:pt x="60" y="6"/>
                  </a:cubicBezTo>
                  <a:cubicBezTo>
                    <a:pt x="55" y="16"/>
                    <a:pt x="48" y="15"/>
                    <a:pt x="43" y="17"/>
                  </a:cubicBezTo>
                  <a:cubicBezTo>
                    <a:pt x="40" y="18"/>
                    <a:pt x="37" y="18"/>
                    <a:pt x="35" y="21"/>
                  </a:cubicBezTo>
                  <a:cubicBezTo>
                    <a:pt x="27" y="36"/>
                    <a:pt x="17" y="37"/>
                    <a:pt x="0" y="27"/>
                  </a:cubicBezTo>
                  <a:cubicBezTo>
                    <a:pt x="3" y="26"/>
                    <a:pt x="6" y="25"/>
                    <a:pt x="9" y="23"/>
                  </a:cubicBezTo>
                  <a:cubicBezTo>
                    <a:pt x="11" y="25"/>
                    <a:pt x="13" y="26"/>
                    <a:pt x="15" y="26"/>
                  </a:cubicBezTo>
                  <a:cubicBezTo>
                    <a:pt x="13" y="25"/>
                    <a:pt x="11" y="25"/>
                    <a:pt x="9" y="23"/>
                  </a:cubicBezTo>
                  <a:cubicBezTo>
                    <a:pt x="9" y="22"/>
                    <a:pt x="9" y="22"/>
                    <a:pt x="10" y="21"/>
                  </a:cubicBezTo>
                  <a:close/>
                </a:path>
              </a:pathLst>
            </a:custGeom>
            <a:solidFill>
              <a:srgbClr val="5E4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6">
              <a:extLst>
                <a:ext uri="{FF2B5EF4-FFF2-40B4-BE49-F238E27FC236}">
                  <a16:creationId xmlns:a16="http://schemas.microsoft.com/office/drawing/2014/main" id="{3BDEAAA8-20D8-981B-6FC5-4370A1DDC099}"/>
                </a:ext>
              </a:extLst>
            </p:cNvPr>
            <p:cNvSpPr/>
            <p:nvPr/>
          </p:nvSpPr>
          <p:spPr bwMode="auto">
            <a:xfrm>
              <a:off x="2927351" y="4429125"/>
              <a:ext cx="168275" cy="161925"/>
            </a:xfrm>
            <a:custGeom>
              <a:avLst/>
              <a:gdLst>
                <a:gd name="T0" fmla="*/ 45 w 45"/>
                <a:gd name="T1" fmla="*/ 7 h 43"/>
                <a:gd name="T2" fmla="*/ 11 w 45"/>
                <a:gd name="T3" fmla="*/ 32 h 43"/>
                <a:gd name="T4" fmla="*/ 4 w 45"/>
                <a:gd name="T5" fmla="*/ 43 h 43"/>
                <a:gd name="T6" fmla="*/ 0 w 45"/>
                <a:gd name="T7" fmla="*/ 32 h 43"/>
                <a:gd name="T8" fmla="*/ 35 w 45"/>
                <a:gd name="T9" fmla="*/ 0 h 43"/>
                <a:gd name="T10" fmla="*/ 45 w 45"/>
                <a:gd name="T11" fmla="*/ 7 h 43"/>
              </a:gdLst>
              <a:ahLst/>
              <a:cxnLst>
                <a:cxn ang="0">
                  <a:pos x="T0" y="T1"/>
                </a:cxn>
                <a:cxn ang="0">
                  <a:pos x="T2" y="T3"/>
                </a:cxn>
                <a:cxn ang="0">
                  <a:pos x="T4" y="T5"/>
                </a:cxn>
                <a:cxn ang="0">
                  <a:pos x="T6" y="T7"/>
                </a:cxn>
                <a:cxn ang="0">
                  <a:pos x="T8" y="T9"/>
                </a:cxn>
                <a:cxn ang="0">
                  <a:pos x="T10" y="T11"/>
                </a:cxn>
              </a:cxnLst>
              <a:rect l="0" t="0" r="r" b="b"/>
              <a:pathLst>
                <a:path w="45" h="43">
                  <a:moveTo>
                    <a:pt x="45" y="7"/>
                  </a:moveTo>
                  <a:cubicBezTo>
                    <a:pt x="27" y="6"/>
                    <a:pt x="20" y="20"/>
                    <a:pt x="11" y="32"/>
                  </a:cubicBezTo>
                  <a:cubicBezTo>
                    <a:pt x="9" y="35"/>
                    <a:pt x="8" y="40"/>
                    <a:pt x="4" y="43"/>
                  </a:cubicBezTo>
                  <a:cubicBezTo>
                    <a:pt x="3" y="39"/>
                    <a:pt x="4" y="35"/>
                    <a:pt x="0" y="32"/>
                  </a:cubicBezTo>
                  <a:cubicBezTo>
                    <a:pt x="10" y="20"/>
                    <a:pt x="22" y="9"/>
                    <a:pt x="35" y="0"/>
                  </a:cubicBezTo>
                  <a:cubicBezTo>
                    <a:pt x="38" y="2"/>
                    <a:pt x="42" y="4"/>
                    <a:pt x="45" y="7"/>
                  </a:cubicBezTo>
                  <a:close/>
                </a:path>
              </a:pathLst>
            </a:custGeom>
            <a:solidFill>
              <a:srgbClr val="7162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17">
              <a:extLst>
                <a:ext uri="{FF2B5EF4-FFF2-40B4-BE49-F238E27FC236}">
                  <a16:creationId xmlns:a16="http://schemas.microsoft.com/office/drawing/2014/main" id="{00A9897E-9FFD-7174-7952-A624989ED5F4}"/>
                </a:ext>
              </a:extLst>
            </p:cNvPr>
            <p:cNvSpPr/>
            <p:nvPr/>
          </p:nvSpPr>
          <p:spPr bwMode="auto">
            <a:xfrm>
              <a:off x="909638" y="3860800"/>
              <a:ext cx="161925" cy="161925"/>
            </a:xfrm>
            <a:custGeom>
              <a:avLst/>
              <a:gdLst>
                <a:gd name="T0" fmla="*/ 43 w 43"/>
                <a:gd name="T1" fmla="*/ 0 h 43"/>
                <a:gd name="T2" fmla="*/ 39 w 43"/>
                <a:gd name="T3" fmla="*/ 8 h 43"/>
                <a:gd name="T4" fmla="*/ 21 w 43"/>
                <a:gd name="T5" fmla="*/ 33 h 43"/>
                <a:gd name="T6" fmla="*/ 9 w 43"/>
                <a:gd name="T7" fmla="*/ 40 h 43"/>
                <a:gd name="T8" fmla="*/ 0 w 43"/>
                <a:gd name="T9" fmla="*/ 39 h 43"/>
                <a:gd name="T10" fmla="*/ 43 w 43"/>
                <a:gd name="T11" fmla="*/ 0 h 43"/>
              </a:gdLst>
              <a:ahLst/>
              <a:cxnLst>
                <a:cxn ang="0">
                  <a:pos x="T0" y="T1"/>
                </a:cxn>
                <a:cxn ang="0">
                  <a:pos x="T2" y="T3"/>
                </a:cxn>
                <a:cxn ang="0">
                  <a:pos x="T4" y="T5"/>
                </a:cxn>
                <a:cxn ang="0">
                  <a:pos x="T6" y="T7"/>
                </a:cxn>
                <a:cxn ang="0">
                  <a:pos x="T8" y="T9"/>
                </a:cxn>
                <a:cxn ang="0">
                  <a:pos x="T10" y="T11"/>
                </a:cxn>
              </a:cxnLst>
              <a:rect l="0" t="0" r="r" b="b"/>
              <a:pathLst>
                <a:path w="43" h="43">
                  <a:moveTo>
                    <a:pt x="43" y="0"/>
                  </a:moveTo>
                  <a:cubicBezTo>
                    <a:pt x="42" y="3"/>
                    <a:pt x="40" y="5"/>
                    <a:pt x="39" y="8"/>
                  </a:cubicBezTo>
                  <a:cubicBezTo>
                    <a:pt x="34" y="17"/>
                    <a:pt x="26" y="23"/>
                    <a:pt x="21" y="33"/>
                  </a:cubicBezTo>
                  <a:cubicBezTo>
                    <a:pt x="19" y="37"/>
                    <a:pt x="16" y="43"/>
                    <a:pt x="9" y="40"/>
                  </a:cubicBezTo>
                  <a:cubicBezTo>
                    <a:pt x="6" y="39"/>
                    <a:pt x="3" y="39"/>
                    <a:pt x="0" y="39"/>
                  </a:cubicBezTo>
                  <a:cubicBezTo>
                    <a:pt x="12" y="23"/>
                    <a:pt x="26" y="10"/>
                    <a:pt x="43" y="0"/>
                  </a:cubicBezTo>
                  <a:close/>
                </a:path>
              </a:pathLst>
            </a:custGeom>
            <a:solidFill>
              <a:srgbClr val="D8C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18">
              <a:extLst>
                <a:ext uri="{FF2B5EF4-FFF2-40B4-BE49-F238E27FC236}">
                  <a16:creationId xmlns:a16="http://schemas.microsoft.com/office/drawing/2014/main" id="{F8E2BB61-0772-A80A-A8A2-A76B90578557}"/>
                </a:ext>
              </a:extLst>
            </p:cNvPr>
            <p:cNvSpPr/>
            <p:nvPr/>
          </p:nvSpPr>
          <p:spPr bwMode="auto">
            <a:xfrm>
              <a:off x="4568826" y="3578225"/>
              <a:ext cx="93663" cy="71438"/>
            </a:xfrm>
            <a:custGeom>
              <a:avLst/>
              <a:gdLst>
                <a:gd name="T0" fmla="*/ 0 w 25"/>
                <a:gd name="T1" fmla="*/ 3 h 19"/>
                <a:gd name="T2" fmla="*/ 25 w 25"/>
                <a:gd name="T3" fmla="*/ 5 h 19"/>
                <a:gd name="T4" fmla="*/ 13 w 25"/>
                <a:gd name="T5" fmla="*/ 14 h 19"/>
                <a:gd name="T6" fmla="*/ 0 w 25"/>
                <a:gd name="T7" fmla="*/ 8 h 19"/>
                <a:gd name="T8" fmla="*/ 0 w 25"/>
                <a:gd name="T9" fmla="*/ 3 h 19"/>
              </a:gdLst>
              <a:ahLst/>
              <a:cxnLst>
                <a:cxn ang="0">
                  <a:pos x="T0" y="T1"/>
                </a:cxn>
                <a:cxn ang="0">
                  <a:pos x="T2" y="T3"/>
                </a:cxn>
                <a:cxn ang="0">
                  <a:pos x="T4" y="T5"/>
                </a:cxn>
                <a:cxn ang="0">
                  <a:pos x="T6" y="T7"/>
                </a:cxn>
                <a:cxn ang="0">
                  <a:pos x="T8" y="T9"/>
                </a:cxn>
              </a:cxnLst>
              <a:rect l="0" t="0" r="r" b="b"/>
              <a:pathLst>
                <a:path w="25" h="19">
                  <a:moveTo>
                    <a:pt x="0" y="3"/>
                  </a:moveTo>
                  <a:cubicBezTo>
                    <a:pt x="8" y="0"/>
                    <a:pt x="17" y="2"/>
                    <a:pt x="25" y="5"/>
                  </a:cubicBezTo>
                  <a:cubicBezTo>
                    <a:pt x="25" y="15"/>
                    <a:pt x="22" y="19"/>
                    <a:pt x="13" y="14"/>
                  </a:cubicBezTo>
                  <a:cubicBezTo>
                    <a:pt x="8" y="12"/>
                    <a:pt x="4" y="11"/>
                    <a:pt x="0" y="8"/>
                  </a:cubicBezTo>
                  <a:cubicBezTo>
                    <a:pt x="0" y="6"/>
                    <a:pt x="0" y="4"/>
                    <a:pt x="0" y="3"/>
                  </a:cubicBezTo>
                  <a:close/>
                </a:path>
              </a:pathLst>
            </a:custGeom>
            <a:solidFill>
              <a:srgbClr val="4738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19">
              <a:extLst>
                <a:ext uri="{FF2B5EF4-FFF2-40B4-BE49-F238E27FC236}">
                  <a16:creationId xmlns:a16="http://schemas.microsoft.com/office/drawing/2014/main" id="{0CCE4CED-0139-EA0A-BF70-FA336E846BF1}"/>
                </a:ext>
              </a:extLst>
            </p:cNvPr>
            <p:cNvSpPr/>
            <p:nvPr/>
          </p:nvSpPr>
          <p:spPr bwMode="auto">
            <a:xfrm>
              <a:off x="4568826" y="3597275"/>
              <a:ext cx="117475" cy="55563"/>
            </a:xfrm>
            <a:custGeom>
              <a:avLst/>
              <a:gdLst>
                <a:gd name="T0" fmla="*/ 0 w 31"/>
                <a:gd name="T1" fmla="*/ 3 h 15"/>
                <a:gd name="T2" fmla="*/ 12 w 31"/>
                <a:gd name="T3" fmla="*/ 6 h 15"/>
                <a:gd name="T4" fmla="*/ 25 w 31"/>
                <a:gd name="T5" fmla="*/ 0 h 15"/>
                <a:gd name="T6" fmla="*/ 21 w 31"/>
                <a:gd name="T7" fmla="*/ 15 h 15"/>
                <a:gd name="T8" fmla="*/ 0 w 31"/>
                <a:gd name="T9" fmla="*/ 6 h 15"/>
                <a:gd name="T10" fmla="*/ 0 w 31"/>
                <a:gd name="T11" fmla="*/ 3 h 15"/>
              </a:gdLst>
              <a:ahLst/>
              <a:cxnLst>
                <a:cxn ang="0">
                  <a:pos x="T0" y="T1"/>
                </a:cxn>
                <a:cxn ang="0">
                  <a:pos x="T2" y="T3"/>
                </a:cxn>
                <a:cxn ang="0">
                  <a:pos x="T4" y="T5"/>
                </a:cxn>
                <a:cxn ang="0">
                  <a:pos x="T6" y="T7"/>
                </a:cxn>
                <a:cxn ang="0">
                  <a:pos x="T8" y="T9"/>
                </a:cxn>
                <a:cxn ang="0">
                  <a:pos x="T10" y="T11"/>
                </a:cxn>
              </a:cxnLst>
              <a:rect l="0" t="0" r="r" b="b"/>
              <a:pathLst>
                <a:path w="31" h="15">
                  <a:moveTo>
                    <a:pt x="0" y="3"/>
                  </a:moveTo>
                  <a:cubicBezTo>
                    <a:pt x="4" y="2"/>
                    <a:pt x="8" y="4"/>
                    <a:pt x="12" y="6"/>
                  </a:cubicBezTo>
                  <a:cubicBezTo>
                    <a:pt x="20" y="12"/>
                    <a:pt x="23" y="7"/>
                    <a:pt x="25" y="0"/>
                  </a:cubicBezTo>
                  <a:cubicBezTo>
                    <a:pt x="31" y="7"/>
                    <a:pt x="28" y="12"/>
                    <a:pt x="21" y="15"/>
                  </a:cubicBezTo>
                  <a:cubicBezTo>
                    <a:pt x="13" y="15"/>
                    <a:pt x="7" y="9"/>
                    <a:pt x="0" y="6"/>
                  </a:cubicBezTo>
                  <a:cubicBezTo>
                    <a:pt x="0" y="5"/>
                    <a:pt x="0" y="4"/>
                    <a:pt x="0" y="3"/>
                  </a:cubicBezTo>
                  <a:close/>
                </a:path>
              </a:pathLst>
            </a:custGeom>
            <a:solidFill>
              <a:srgbClr val="AE99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20">
              <a:extLst>
                <a:ext uri="{FF2B5EF4-FFF2-40B4-BE49-F238E27FC236}">
                  <a16:creationId xmlns:a16="http://schemas.microsoft.com/office/drawing/2014/main" id="{2CCB62E8-44A7-EC3C-7525-CAB420685E3E}"/>
                </a:ext>
              </a:extLst>
            </p:cNvPr>
            <p:cNvSpPr/>
            <p:nvPr/>
          </p:nvSpPr>
          <p:spPr bwMode="auto">
            <a:xfrm>
              <a:off x="1916113" y="4327525"/>
              <a:ext cx="82550" cy="85725"/>
            </a:xfrm>
            <a:custGeom>
              <a:avLst/>
              <a:gdLst>
                <a:gd name="T0" fmla="*/ 22 w 22"/>
                <a:gd name="T1" fmla="*/ 12 h 23"/>
                <a:gd name="T2" fmla="*/ 0 w 22"/>
                <a:gd name="T3" fmla="*/ 2 h 23"/>
                <a:gd name="T4" fmla="*/ 22 w 22"/>
                <a:gd name="T5" fmla="*/ 12 h 23"/>
              </a:gdLst>
              <a:ahLst/>
              <a:cxnLst>
                <a:cxn ang="0">
                  <a:pos x="T0" y="T1"/>
                </a:cxn>
                <a:cxn ang="0">
                  <a:pos x="T2" y="T3"/>
                </a:cxn>
                <a:cxn ang="0">
                  <a:pos x="T4" y="T5"/>
                </a:cxn>
              </a:cxnLst>
              <a:rect l="0" t="0" r="r" b="b"/>
              <a:pathLst>
                <a:path w="22" h="23">
                  <a:moveTo>
                    <a:pt x="22" y="12"/>
                  </a:moveTo>
                  <a:cubicBezTo>
                    <a:pt x="8" y="23"/>
                    <a:pt x="6" y="7"/>
                    <a:pt x="0" y="2"/>
                  </a:cubicBezTo>
                  <a:cubicBezTo>
                    <a:pt x="9" y="0"/>
                    <a:pt x="16" y="5"/>
                    <a:pt x="22" y="12"/>
                  </a:cubicBezTo>
                  <a:close/>
                </a:path>
              </a:pathLst>
            </a:custGeom>
            <a:solidFill>
              <a:srgbClr val="A48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21">
              <a:extLst>
                <a:ext uri="{FF2B5EF4-FFF2-40B4-BE49-F238E27FC236}">
                  <a16:creationId xmlns:a16="http://schemas.microsoft.com/office/drawing/2014/main" id="{69C114A8-2E72-A728-8CC7-47EFDCFFF313}"/>
                </a:ext>
              </a:extLst>
            </p:cNvPr>
            <p:cNvSpPr/>
            <p:nvPr/>
          </p:nvSpPr>
          <p:spPr bwMode="auto">
            <a:xfrm>
              <a:off x="2070101" y="5173663"/>
              <a:ext cx="808038" cy="444500"/>
            </a:xfrm>
            <a:custGeom>
              <a:avLst/>
              <a:gdLst>
                <a:gd name="T0" fmla="*/ 215 w 215"/>
                <a:gd name="T1" fmla="*/ 0 h 118"/>
                <a:gd name="T2" fmla="*/ 165 w 215"/>
                <a:gd name="T3" fmla="*/ 44 h 118"/>
                <a:gd name="T4" fmla="*/ 37 w 215"/>
                <a:gd name="T5" fmla="*/ 113 h 118"/>
                <a:gd name="T6" fmla="*/ 13 w 215"/>
                <a:gd name="T7" fmla="*/ 117 h 118"/>
                <a:gd name="T8" fmla="*/ 0 w 215"/>
                <a:gd name="T9" fmla="*/ 100 h 118"/>
                <a:gd name="T10" fmla="*/ 14 w 215"/>
                <a:gd name="T11" fmla="*/ 92 h 118"/>
                <a:gd name="T12" fmla="*/ 60 w 215"/>
                <a:gd name="T13" fmla="*/ 71 h 118"/>
                <a:gd name="T14" fmla="*/ 215 w 215"/>
                <a:gd name="T15" fmla="*/ 0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118">
                  <a:moveTo>
                    <a:pt x="215" y="0"/>
                  </a:moveTo>
                  <a:cubicBezTo>
                    <a:pt x="201" y="21"/>
                    <a:pt x="185" y="35"/>
                    <a:pt x="165" y="44"/>
                  </a:cubicBezTo>
                  <a:cubicBezTo>
                    <a:pt x="121" y="64"/>
                    <a:pt x="78" y="88"/>
                    <a:pt x="37" y="113"/>
                  </a:cubicBezTo>
                  <a:cubicBezTo>
                    <a:pt x="29" y="118"/>
                    <a:pt x="21" y="118"/>
                    <a:pt x="13" y="117"/>
                  </a:cubicBezTo>
                  <a:cubicBezTo>
                    <a:pt x="3" y="116"/>
                    <a:pt x="0" y="109"/>
                    <a:pt x="0" y="100"/>
                  </a:cubicBezTo>
                  <a:cubicBezTo>
                    <a:pt x="0" y="90"/>
                    <a:pt x="8" y="91"/>
                    <a:pt x="14" y="92"/>
                  </a:cubicBezTo>
                  <a:cubicBezTo>
                    <a:pt x="34" y="95"/>
                    <a:pt x="47" y="80"/>
                    <a:pt x="60" y="71"/>
                  </a:cubicBezTo>
                  <a:cubicBezTo>
                    <a:pt x="107" y="39"/>
                    <a:pt x="158" y="20"/>
                    <a:pt x="215" y="0"/>
                  </a:cubicBezTo>
                  <a:close/>
                </a:path>
              </a:pathLst>
            </a:custGeom>
            <a:solidFill>
              <a:srgbClr val="FBED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22">
              <a:extLst>
                <a:ext uri="{FF2B5EF4-FFF2-40B4-BE49-F238E27FC236}">
                  <a16:creationId xmlns:a16="http://schemas.microsoft.com/office/drawing/2014/main" id="{9184BA11-2328-05CD-81DA-5F9B169D6D31}"/>
                </a:ext>
              </a:extLst>
            </p:cNvPr>
            <p:cNvSpPr/>
            <p:nvPr/>
          </p:nvSpPr>
          <p:spPr bwMode="auto">
            <a:xfrm>
              <a:off x="3562351" y="5005388"/>
              <a:ext cx="285750" cy="546100"/>
            </a:xfrm>
            <a:custGeom>
              <a:avLst/>
              <a:gdLst>
                <a:gd name="T0" fmla="*/ 64 w 76"/>
                <a:gd name="T1" fmla="*/ 124 h 145"/>
                <a:gd name="T2" fmla="*/ 16 w 76"/>
                <a:gd name="T3" fmla="*/ 142 h 145"/>
                <a:gd name="T4" fmla="*/ 6 w 76"/>
                <a:gd name="T5" fmla="*/ 124 h 145"/>
                <a:gd name="T6" fmla="*/ 31 w 76"/>
                <a:gd name="T7" fmla="*/ 90 h 145"/>
                <a:gd name="T8" fmla="*/ 50 w 76"/>
                <a:gd name="T9" fmla="*/ 35 h 145"/>
                <a:gd name="T10" fmla="*/ 59 w 76"/>
                <a:gd name="T11" fmla="*/ 0 h 145"/>
                <a:gd name="T12" fmla="*/ 72 w 76"/>
                <a:gd name="T13" fmla="*/ 102 h 145"/>
                <a:gd name="T14" fmla="*/ 64 w 76"/>
                <a:gd name="T15" fmla="*/ 124 h 1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45">
                  <a:moveTo>
                    <a:pt x="64" y="124"/>
                  </a:moveTo>
                  <a:cubicBezTo>
                    <a:pt x="51" y="139"/>
                    <a:pt x="35" y="145"/>
                    <a:pt x="16" y="142"/>
                  </a:cubicBezTo>
                  <a:cubicBezTo>
                    <a:pt x="1" y="140"/>
                    <a:pt x="0" y="137"/>
                    <a:pt x="6" y="124"/>
                  </a:cubicBezTo>
                  <a:cubicBezTo>
                    <a:pt x="12" y="111"/>
                    <a:pt x="22" y="101"/>
                    <a:pt x="31" y="90"/>
                  </a:cubicBezTo>
                  <a:cubicBezTo>
                    <a:pt x="45" y="74"/>
                    <a:pt x="50" y="56"/>
                    <a:pt x="50" y="35"/>
                  </a:cubicBezTo>
                  <a:cubicBezTo>
                    <a:pt x="49" y="23"/>
                    <a:pt x="48" y="10"/>
                    <a:pt x="59" y="0"/>
                  </a:cubicBezTo>
                  <a:cubicBezTo>
                    <a:pt x="76" y="33"/>
                    <a:pt x="71" y="68"/>
                    <a:pt x="72" y="102"/>
                  </a:cubicBezTo>
                  <a:cubicBezTo>
                    <a:pt x="74" y="111"/>
                    <a:pt x="69" y="117"/>
                    <a:pt x="64" y="124"/>
                  </a:cubicBezTo>
                  <a:close/>
                </a:path>
              </a:pathLst>
            </a:custGeom>
            <a:solidFill>
              <a:srgbClr val="FCEE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23">
              <a:extLst>
                <a:ext uri="{FF2B5EF4-FFF2-40B4-BE49-F238E27FC236}">
                  <a16:creationId xmlns:a16="http://schemas.microsoft.com/office/drawing/2014/main" id="{57B4887E-6EE3-F18E-3210-A4C3A71C01FB}"/>
                </a:ext>
              </a:extLst>
            </p:cNvPr>
            <p:cNvSpPr/>
            <p:nvPr/>
          </p:nvSpPr>
          <p:spPr bwMode="auto">
            <a:xfrm>
              <a:off x="4211638" y="4030663"/>
              <a:ext cx="504825" cy="436563"/>
            </a:xfrm>
            <a:custGeom>
              <a:avLst/>
              <a:gdLst>
                <a:gd name="T0" fmla="*/ 127 w 134"/>
                <a:gd name="T1" fmla="*/ 55 h 116"/>
                <a:gd name="T2" fmla="*/ 120 w 134"/>
                <a:gd name="T3" fmla="*/ 98 h 116"/>
                <a:gd name="T4" fmla="*/ 71 w 134"/>
                <a:gd name="T5" fmla="*/ 108 h 116"/>
                <a:gd name="T6" fmla="*/ 62 w 134"/>
                <a:gd name="T7" fmla="*/ 99 h 116"/>
                <a:gd name="T8" fmla="*/ 32 w 134"/>
                <a:gd name="T9" fmla="*/ 64 h 116"/>
                <a:gd name="T10" fmla="*/ 24 w 134"/>
                <a:gd name="T11" fmla="*/ 58 h 116"/>
                <a:gd name="T12" fmla="*/ 23 w 134"/>
                <a:gd name="T13" fmla="*/ 42 h 116"/>
                <a:gd name="T14" fmla="*/ 37 w 134"/>
                <a:gd name="T15" fmla="*/ 42 h 116"/>
                <a:gd name="T16" fmla="*/ 52 w 134"/>
                <a:gd name="T17" fmla="*/ 57 h 116"/>
                <a:gd name="T18" fmla="*/ 58 w 134"/>
                <a:gd name="T19" fmla="*/ 52 h 116"/>
                <a:gd name="T20" fmla="*/ 62 w 134"/>
                <a:gd name="T21" fmla="*/ 25 h 116"/>
                <a:gd name="T22" fmla="*/ 32 w 134"/>
                <a:gd name="T23" fmla="*/ 26 h 116"/>
                <a:gd name="T24" fmla="*/ 11 w 134"/>
                <a:gd name="T25" fmla="*/ 51 h 116"/>
                <a:gd name="T26" fmla="*/ 5 w 134"/>
                <a:gd name="T27" fmla="*/ 59 h 116"/>
                <a:gd name="T28" fmla="*/ 1 w 134"/>
                <a:gd name="T29" fmla="*/ 50 h 116"/>
                <a:gd name="T30" fmla="*/ 71 w 134"/>
                <a:gd name="T31" fmla="*/ 13 h 116"/>
                <a:gd name="T32" fmla="*/ 87 w 134"/>
                <a:gd name="T33" fmla="*/ 34 h 116"/>
                <a:gd name="T34" fmla="*/ 115 w 134"/>
                <a:gd name="T35" fmla="*/ 41 h 116"/>
                <a:gd name="T36" fmla="*/ 127 w 134"/>
                <a:gd name="T37" fmla="*/ 5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4" h="115">
                  <a:moveTo>
                    <a:pt x="127" y="55"/>
                  </a:moveTo>
                  <a:cubicBezTo>
                    <a:pt x="134" y="73"/>
                    <a:pt x="132" y="87"/>
                    <a:pt x="120" y="98"/>
                  </a:cubicBezTo>
                  <a:cubicBezTo>
                    <a:pt x="105" y="112"/>
                    <a:pt x="86" y="116"/>
                    <a:pt x="71" y="108"/>
                  </a:cubicBezTo>
                  <a:cubicBezTo>
                    <a:pt x="67" y="106"/>
                    <a:pt x="63" y="104"/>
                    <a:pt x="62" y="99"/>
                  </a:cubicBezTo>
                  <a:cubicBezTo>
                    <a:pt x="59" y="82"/>
                    <a:pt x="44" y="74"/>
                    <a:pt x="32" y="64"/>
                  </a:cubicBezTo>
                  <a:cubicBezTo>
                    <a:pt x="30" y="62"/>
                    <a:pt x="27" y="60"/>
                    <a:pt x="24" y="58"/>
                  </a:cubicBezTo>
                  <a:cubicBezTo>
                    <a:pt x="20" y="53"/>
                    <a:pt x="18" y="48"/>
                    <a:pt x="23" y="42"/>
                  </a:cubicBezTo>
                  <a:cubicBezTo>
                    <a:pt x="27" y="37"/>
                    <a:pt x="33" y="39"/>
                    <a:pt x="37" y="42"/>
                  </a:cubicBezTo>
                  <a:cubicBezTo>
                    <a:pt x="43" y="47"/>
                    <a:pt x="48" y="53"/>
                    <a:pt x="52" y="57"/>
                  </a:cubicBezTo>
                  <a:cubicBezTo>
                    <a:pt x="57" y="58"/>
                    <a:pt x="57" y="54"/>
                    <a:pt x="58" y="52"/>
                  </a:cubicBezTo>
                  <a:cubicBezTo>
                    <a:pt x="64" y="44"/>
                    <a:pt x="71" y="33"/>
                    <a:pt x="62" y="25"/>
                  </a:cubicBezTo>
                  <a:cubicBezTo>
                    <a:pt x="54" y="17"/>
                    <a:pt x="42" y="21"/>
                    <a:pt x="32" y="26"/>
                  </a:cubicBezTo>
                  <a:cubicBezTo>
                    <a:pt x="22" y="31"/>
                    <a:pt x="14" y="40"/>
                    <a:pt x="11" y="51"/>
                  </a:cubicBezTo>
                  <a:cubicBezTo>
                    <a:pt x="10" y="55"/>
                    <a:pt x="10" y="59"/>
                    <a:pt x="5" y="59"/>
                  </a:cubicBezTo>
                  <a:cubicBezTo>
                    <a:pt x="0" y="58"/>
                    <a:pt x="1" y="53"/>
                    <a:pt x="1" y="50"/>
                  </a:cubicBezTo>
                  <a:cubicBezTo>
                    <a:pt x="2" y="21"/>
                    <a:pt x="46" y="0"/>
                    <a:pt x="71" y="13"/>
                  </a:cubicBezTo>
                  <a:cubicBezTo>
                    <a:pt x="80" y="19"/>
                    <a:pt x="72" y="35"/>
                    <a:pt x="87" y="34"/>
                  </a:cubicBezTo>
                  <a:cubicBezTo>
                    <a:pt x="97" y="33"/>
                    <a:pt x="106" y="35"/>
                    <a:pt x="115" y="41"/>
                  </a:cubicBezTo>
                  <a:cubicBezTo>
                    <a:pt x="120" y="44"/>
                    <a:pt x="126" y="48"/>
                    <a:pt x="127" y="55"/>
                  </a:cubicBezTo>
                  <a:close/>
                </a:path>
              </a:pathLst>
            </a:custGeom>
            <a:solidFill>
              <a:srgbClr val="2E25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24">
              <a:extLst>
                <a:ext uri="{FF2B5EF4-FFF2-40B4-BE49-F238E27FC236}">
                  <a16:creationId xmlns:a16="http://schemas.microsoft.com/office/drawing/2014/main" id="{9F979A60-1C1A-9DFF-BC3D-2D50501BC308}"/>
                </a:ext>
              </a:extLst>
            </p:cNvPr>
            <p:cNvSpPr/>
            <p:nvPr/>
          </p:nvSpPr>
          <p:spPr bwMode="auto">
            <a:xfrm>
              <a:off x="1119188" y="3762375"/>
              <a:ext cx="403225" cy="587375"/>
            </a:xfrm>
            <a:custGeom>
              <a:avLst/>
              <a:gdLst>
                <a:gd name="T0" fmla="*/ 107 w 107"/>
                <a:gd name="T1" fmla="*/ 4 h 156"/>
                <a:gd name="T2" fmla="*/ 38 w 107"/>
                <a:gd name="T3" fmla="*/ 77 h 156"/>
                <a:gd name="T4" fmla="*/ 94 w 107"/>
                <a:gd name="T5" fmla="*/ 155 h 156"/>
                <a:gd name="T6" fmla="*/ 5 w 107"/>
                <a:gd name="T7" fmla="*/ 99 h 156"/>
                <a:gd name="T8" fmla="*/ 21 w 107"/>
                <a:gd name="T9" fmla="*/ 45 h 156"/>
                <a:gd name="T10" fmla="*/ 86 w 107"/>
                <a:gd name="T11" fmla="*/ 3 h 156"/>
                <a:gd name="T12" fmla="*/ 107 w 107"/>
                <a:gd name="T13" fmla="*/ 4 h 156"/>
              </a:gdLst>
              <a:ahLst/>
              <a:cxnLst>
                <a:cxn ang="0">
                  <a:pos x="T0" y="T1"/>
                </a:cxn>
                <a:cxn ang="0">
                  <a:pos x="T2" y="T3"/>
                </a:cxn>
                <a:cxn ang="0">
                  <a:pos x="T4" y="T5"/>
                </a:cxn>
                <a:cxn ang="0">
                  <a:pos x="T6" y="T7"/>
                </a:cxn>
                <a:cxn ang="0">
                  <a:pos x="T8" y="T9"/>
                </a:cxn>
                <a:cxn ang="0">
                  <a:pos x="T10" y="T11"/>
                </a:cxn>
                <a:cxn ang="0">
                  <a:pos x="T12" y="T13"/>
                </a:cxn>
              </a:cxnLst>
              <a:rect l="0" t="0" r="r" b="b"/>
              <a:pathLst>
                <a:path w="107" h="156">
                  <a:moveTo>
                    <a:pt x="107" y="4"/>
                  </a:moveTo>
                  <a:cubicBezTo>
                    <a:pt x="73" y="20"/>
                    <a:pt x="45" y="38"/>
                    <a:pt x="38" y="77"/>
                  </a:cubicBezTo>
                  <a:cubicBezTo>
                    <a:pt x="31" y="118"/>
                    <a:pt x="55" y="140"/>
                    <a:pt x="94" y="155"/>
                  </a:cubicBezTo>
                  <a:cubicBezTo>
                    <a:pt x="46" y="156"/>
                    <a:pt x="14" y="134"/>
                    <a:pt x="5" y="99"/>
                  </a:cubicBezTo>
                  <a:cubicBezTo>
                    <a:pt x="0" y="77"/>
                    <a:pt x="5" y="59"/>
                    <a:pt x="21" y="45"/>
                  </a:cubicBezTo>
                  <a:cubicBezTo>
                    <a:pt x="40" y="27"/>
                    <a:pt x="62" y="13"/>
                    <a:pt x="86" y="3"/>
                  </a:cubicBezTo>
                  <a:cubicBezTo>
                    <a:pt x="92" y="0"/>
                    <a:pt x="98" y="0"/>
                    <a:pt x="107" y="4"/>
                  </a:cubicBezTo>
                  <a:close/>
                </a:path>
              </a:pathLst>
            </a:custGeom>
            <a:solidFill>
              <a:srgbClr val="FBED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25">
              <a:extLst>
                <a:ext uri="{FF2B5EF4-FFF2-40B4-BE49-F238E27FC236}">
                  <a16:creationId xmlns:a16="http://schemas.microsoft.com/office/drawing/2014/main" id="{D6AEBF84-3BB7-A4EE-90FD-B560B6709073}"/>
                </a:ext>
              </a:extLst>
            </p:cNvPr>
            <p:cNvSpPr/>
            <p:nvPr/>
          </p:nvSpPr>
          <p:spPr bwMode="auto">
            <a:xfrm>
              <a:off x="736601" y="5016500"/>
              <a:ext cx="488950" cy="252413"/>
            </a:xfrm>
            <a:custGeom>
              <a:avLst/>
              <a:gdLst>
                <a:gd name="T0" fmla="*/ 68 w 130"/>
                <a:gd name="T1" fmla="*/ 0 h 67"/>
                <a:gd name="T2" fmla="*/ 99 w 130"/>
                <a:gd name="T3" fmla="*/ 40 h 67"/>
                <a:gd name="T4" fmla="*/ 107 w 130"/>
                <a:gd name="T5" fmla="*/ 39 h 67"/>
                <a:gd name="T6" fmla="*/ 128 w 130"/>
                <a:gd name="T7" fmla="*/ 41 h 67"/>
                <a:gd name="T8" fmla="*/ 110 w 130"/>
                <a:gd name="T9" fmla="*/ 56 h 67"/>
                <a:gd name="T10" fmla="*/ 24 w 130"/>
                <a:gd name="T11" fmla="*/ 66 h 67"/>
                <a:gd name="T12" fmla="*/ 9 w 130"/>
                <a:gd name="T13" fmla="*/ 36 h 67"/>
                <a:gd name="T14" fmla="*/ 68 w 130"/>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67">
                  <a:moveTo>
                    <a:pt x="68" y="0"/>
                  </a:moveTo>
                  <a:cubicBezTo>
                    <a:pt x="59" y="24"/>
                    <a:pt x="72" y="41"/>
                    <a:pt x="99" y="40"/>
                  </a:cubicBezTo>
                  <a:cubicBezTo>
                    <a:pt x="102" y="40"/>
                    <a:pt x="104" y="40"/>
                    <a:pt x="107" y="39"/>
                  </a:cubicBezTo>
                  <a:cubicBezTo>
                    <a:pt x="114" y="38"/>
                    <a:pt x="126" y="33"/>
                    <a:pt x="128" y="41"/>
                  </a:cubicBezTo>
                  <a:cubicBezTo>
                    <a:pt x="130" y="49"/>
                    <a:pt x="118" y="53"/>
                    <a:pt x="110" y="56"/>
                  </a:cubicBezTo>
                  <a:cubicBezTo>
                    <a:pt x="83" y="67"/>
                    <a:pt x="53" y="67"/>
                    <a:pt x="24" y="66"/>
                  </a:cubicBezTo>
                  <a:cubicBezTo>
                    <a:pt x="8" y="66"/>
                    <a:pt x="0" y="50"/>
                    <a:pt x="9" y="36"/>
                  </a:cubicBezTo>
                  <a:cubicBezTo>
                    <a:pt x="20" y="18"/>
                    <a:pt x="36" y="8"/>
                    <a:pt x="68" y="0"/>
                  </a:cubicBezTo>
                  <a:close/>
                </a:path>
              </a:pathLst>
            </a:custGeom>
            <a:solidFill>
              <a:srgbClr val="FBED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26">
              <a:extLst>
                <a:ext uri="{FF2B5EF4-FFF2-40B4-BE49-F238E27FC236}">
                  <a16:creationId xmlns:a16="http://schemas.microsoft.com/office/drawing/2014/main" id="{46F33472-2E10-AD8C-5EAE-2580E5BC275E}"/>
                </a:ext>
              </a:extLst>
            </p:cNvPr>
            <p:cNvSpPr/>
            <p:nvPr/>
          </p:nvSpPr>
          <p:spPr bwMode="auto">
            <a:xfrm>
              <a:off x="4818063" y="3827463"/>
              <a:ext cx="374650" cy="315913"/>
            </a:xfrm>
            <a:custGeom>
              <a:avLst/>
              <a:gdLst>
                <a:gd name="T0" fmla="*/ 73 w 100"/>
                <a:gd name="T1" fmla="*/ 0 h 84"/>
                <a:gd name="T2" fmla="*/ 62 w 100"/>
                <a:gd name="T3" fmla="*/ 13 h 84"/>
                <a:gd name="T4" fmla="*/ 66 w 100"/>
                <a:gd name="T5" fmla="*/ 24 h 84"/>
                <a:gd name="T6" fmla="*/ 69 w 100"/>
                <a:gd name="T7" fmla="*/ 32 h 84"/>
                <a:gd name="T8" fmla="*/ 72 w 100"/>
                <a:gd name="T9" fmla="*/ 51 h 84"/>
                <a:gd name="T10" fmla="*/ 86 w 100"/>
                <a:gd name="T11" fmla="*/ 46 h 84"/>
                <a:gd name="T12" fmla="*/ 96 w 100"/>
                <a:gd name="T13" fmla="*/ 42 h 84"/>
                <a:gd name="T14" fmla="*/ 94 w 100"/>
                <a:gd name="T15" fmla="*/ 53 h 84"/>
                <a:gd name="T16" fmla="*/ 56 w 100"/>
                <a:gd name="T17" fmla="*/ 53 h 84"/>
                <a:gd name="T18" fmla="*/ 48 w 100"/>
                <a:gd name="T19" fmla="*/ 46 h 84"/>
                <a:gd name="T20" fmla="*/ 49 w 100"/>
                <a:gd name="T21" fmla="*/ 58 h 84"/>
                <a:gd name="T22" fmla="*/ 50 w 100"/>
                <a:gd name="T23" fmla="*/ 60 h 84"/>
                <a:gd name="T24" fmla="*/ 55 w 100"/>
                <a:gd name="T25" fmla="*/ 78 h 84"/>
                <a:gd name="T26" fmla="*/ 40 w 100"/>
                <a:gd name="T27" fmla="*/ 68 h 84"/>
                <a:gd name="T28" fmla="*/ 31 w 100"/>
                <a:gd name="T29" fmla="*/ 65 h 84"/>
                <a:gd name="T30" fmla="*/ 24 w 100"/>
                <a:gd name="T31" fmla="*/ 61 h 84"/>
                <a:gd name="T32" fmla="*/ 10 w 100"/>
                <a:gd name="T33" fmla="*/ 27 h 84"/>
                <a:gd name="T34" fmla="*/ 6 w 100"/>
                <a:gd name="T35" fmla="*/ 14 h 84"/>
                <a:gd name="T36" fmla="*/ 19 w 100"/>
                <a:gd name="T37" fmla="*/ 19 h 84"/>
                <a:gd name="T38" fmla="*/ 31 w 100"/>
                <a:gd name="T39" fmla="*/ 32 h 84"/>
                <a:gd name="T40" fmla="*/ 39 w 100"/>
                <a:gd name="T41" fmla="*/ 40 h 84"/>
                <a:gd name="T42" fmla="*/ 48 w 100"/>
                <a:gd name="T43" fmla="*/ 27 h 84"/>
                <a:gd name="T44" fmla="*/ 48 w 100"/>
                <a:gd name="T45" fmla="*/ 23 h 84"/>
                <a:gd name="T46" fmla="*/ 73 w 100"/>
                <a:gd name="T4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84">
                  <a:moveTo>
                    <a:pt x="73" y="0"/>
                  </a:moveTo>
                  <a:cubicBezTo>
                    <a:pt x="72" y="8"/>
                    <a:pt x="64" y="8"/>
                    <a:pt x="62" y="13"/>
                  </a:cubicBezTo>
                  <a:cubicBezTo>
                    <a:pt x="62" y="17"/>
                    <a:pt x="58" y="23"/>
                    <a:pt x="66" y="24"/>
                  </a:cubicBezTo>
                  <a:cubicBezTo>
                    <a:pt x="74" y="25"/>
                    <a:pt x="72" y="28"/>
                    <a:pt x="69" y="32"/>
                  </a:cubicBezTo>
                  <a:cubicBezTo>
                    <a:pt x="61" y="40"/>
                    <a:pt x="67" y="47"/>
                    <a:pt x="72" y="51"/>
                  </a:cubicBezTo>
                  <a:cubicBezTo>
                    <a:pt x="78" y="57"/>
                    <a:pt x="81" y="49"/>
                    <a:pt x="86" y="46"/>
                  </a:cubicBezTo>
                  <a:cubicBezTo>
                    <a:pt x="89" y="44"/>
                    <a:pt x="91" y="37"/>
                    <a:pt x="96" y="42"/>
                  </a:cubicBezTo>
                  <a:cubicBezTo>
                    <a:pt x="100" y="46"/>
                    <a:pt x="97" y="50"/>
                    <a:pt x="94" y="53"/>
                  </a:cubicBezTo>
                  <a:cubicBezTo>
                    <a:pt x="84" y="69"/>
                    <a:pt x="68" y="69"/>
                    <a:pt x="56" y="53"/>
                  </a:cubicBezTo>
                  <a:cubicBezTo>
                    <a:pt x="54" y="50"/>
                    <a:pt x="53" y="43"/>
                    <a:pt x="48" y="46"/>
                  </a:cubicBezTo>
                  <a:cubicBezTo>
                    <a:pt x="42" y="49"/>
                    <a:pt x="46" y="54"/>
                    <a:pt x="49" y="58"/>
                  </a:cubicBezTo>
                  <a:cubicBezTo>
                    <a:pt x="49" y="59"/>
                    <a:pt x="50" y="59"/>
                    <a:pt x="50" y="60"/>
                  </a:cubicBezTo>
                  <a:cubicBezTo>
                    <a:pt x="52" y="66"/>
                    <a:pt x="64" y="72"/>
                    <a:pt x="55" y="78"/>
                  </a:cubicBezTo>
                  <a:cubicBezTo>
                    <a:pt x="48" y="84"/>
                    <a:pt x="45" y="73"/>
                    <a:pt x="40" y="68"/>
                  </a:cubicBezTo>
                  <a:cubicBezTo>
                    <a:pt x="37" y="66"/>
                    <a:pt x="35" y="63"/>
                    <a:pt x="31" y="65"/>
                  </a:cubicBezTo>
                  <a:cubicBezTo>
                    <a:pt x="27" y="67"/>
                    <a:pt x="23" y="65"/>
                    <a:pt x="24" y="61"/>
                  </a:cubicBezTo>
                  <a:cubicBezTo>
                    <a:pt x="32" y="45"/>
                    <a:pt x="16" y="38"/>
                    <a:pt x="10" y="27"/>
                  </a:cubicBezTo>
                  <a:cubicBezTo>
                    <a:pt x="8" y="23"/>
                    <a:pt x="0" y="19"/>
                    <a:pt x="6" y="14"/>
                  </a:cubicBezTo>
                  <a:cubicBezTo>
                    <a:pt x="11" y="9"/>
                    <a:pt x="15" y="15"/>
                    <a:pt x="19" y="19"/>
                  </a:cubicBezTo>
                  <a:cubicBezTo>
                    <a:pt x="23" y="23"/>
                    <a:pt x="27" y="28"/>
                    <a:pt x="31" y="32"/>
                  </a:cubicBezTo>
                  <a:cubicBezTo>
                    <a:pt x="33" y="35"/>
                    <a:pt x="35" y="42"/>
                    <a:pt x="39" y="40"/>
                  </a:cubicBezTo>
                  <a:cubicBezTo>
                    <a:pt x="44" y="38"/>
                    <a:pt x="47" y="33"/>
                    <a:pt x="48" y="27"/>
                  </a:cubicBezTo>
                  <a:cubicBezTo>
                    <a:pt x="48" y="26"/>
                    <a:pt x="48" y="24"/>
                    <a:pt x="48" y="23"/>
                  </a:cubicBezTo>
                  <a:cubicBezTo>
                    <a:pt x="47" y="2"/>
                    <a:pt x="49" y="0"/>
                    <a:pt x="73" y="0"/>
                  </a:cubicBezTo>
                  <a:close/>
                </a:path>
              </a:pathLst>
            </a:custGeom>
            <a:solidFill>
              <a:srgbClr val="3028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27">
              <a:extLst>
                <a:ext uri="{FF2B5EF4-FFF2-40B4-BE49-F238E27FC236}">
                  <a16:creationId xmlns:a16="http://schemas.microsoft.com/office/drawing/2014/main" id="{A34FE4C9-76C4-DF1C-0C25-00BE9A836542}"/>
                </a:ext>
              </a:extLst>
            </p:cNvPr>
            <p:cNvSpPr/>
            <p:nvPr/>
          </p:nvSpPr>
          <p:spPr bwMode="auto">
            <a:xfrm>
              <a:off x="4610101" y="3916363"/>
              <a:ext cx="323850" cy="347663"/>
            </a:xfrm>
            <a:custGeom>
              <a:avLst/>
              <a:gdLst>
                <a:gd name="T0" fmla="*/ 21 w 86"/>
                <a:gd name="T1" fmla="*/ 85 h 92"/>
                <a:gd name="T2" fmla="*/ 9 w 86"/>
                <a:gd name="T3" fmla="*/ 71 h 92"/>
                <a:gd name="T4" fmla="*/ 12 w 86"/>
                <a:gd name="T5" fmla="*/ 68 h 92"/>
                <a:gd name="T6" fmla="*/ 8 w 86"/>
                <a:gd name="T7" fmla="*/ 51 h 92"/>
                <a:gd name="T8" fmla="*/ 22 w 86"/>
                <a:gd name="T9" fmla="*/ 61 h 92"/>
                <a:gd name="T10" fmla="*/ 36 w 86"/>
                <a:gd name="T11" fmla="*/ 74 h 92"/>
                <a:gd name="T12" fmla="*/ 46 w 86"/>
                <a:gd name="T13" fmla="*/ 77 h 92"/>
                <a:gd name="T14" fmla="*/ 45 w 86"/>
                <a:gd name="T15" fmla="*/ 65 h 92"/>
                <a:gd name="T16" fmla="*/ 28 w 86"/>
                <a:gd name="T17" fmla="*/ 47 h 92"/>
                <a:gd name="T18" fmla="*/ 37 w 86"/>
                <a:gd name="T19" fmla="*/ 45 h 92"/>
                <a:gd name="T20" fmla="*/ 47 w 86"/>
                <a:gd name="T21" fmla="*/ 41 h 92"/>
                <a:gd name="T22" fmla="*/ 46 w 86"/>
                <a:gd name="T23" fmla="*/ 30 h 92"/>
                <a:gd name="T24" fmla="*/ 30 w 86"/>
                <a:gd name="T25" fmla="*/ 10 h 92"/>
                <a:gd name="T26" fmla="*/ 29 w 86"/>
                <a:gd name="T27" fmla="*/ 3 h 92"/>
                <a:gd name="T28" fmla="*/ 36 w 86"/>
                <a:gd name="T29" fmla="*/ 2 h 92"/>
                <a:gd name="T30" fmla="*/ 70 w 86"/>
                <a:gd name="T31" fmla="*/ 25 h 92"/>
                <a:gd name="T32" fmla="*/ 86 w 86"/>
                <a:gd name="T33" fmla="*/ 65 h 92"/>
                <a:gd name="T34" fmla="*/ 83 w 86"/>
                <a:gd name="T35" fmla="*/ 70 h 92"/>
                <a:gd name="T36" fmla="*/ 76 w 86"/>
                <a:gd name="T37" fmla="*/ 69 h 92"/>
                <a:gd name="T38" fmla="*/ 65 w 86"/>
                <a:gd name="T39" fmla="*/ 56 h 92"/>
                <a:gd name="T40" fmla="*/ 55 w 86"/>
                <a:gd name="T41" fmla="*/ 49 h 92"/>
                <a:gd name="T42" fmla="*/ 56 w 86"/>
                <a:gd name="T43" fmla="*/ 61 h 92"/>
                <a:gd name="T44" fmla="*/ 58 w 86"/>
                <a:gd name="T45" fmla="*/ 65 h 92"/>
                <a:gd name="T46" fmla="*/ 56 w 86"/>
                <a:gd name="T47" fmla="*/ 86 h 92"/>
                <a:gd name="T48" fmla="*/ 35 w 86"/>
                <a:gd name="T49" fmla="*/ 88 h 92"/>
                <a:gd name="T50" fmla="*/ 21 w 86"/>
                <a:gd name="T51" fmla="*/ 8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2">
                  <a:moveTo>
                    <a:pt x="21" y="85"/>
                  </a:moveTo>
                  <a:cubicBezTo>
                    <a:pt x="17" y="81"/>
                    <a:pt x="13" y="76"/>
                    <a:pt x="9" y="71"/>
                  </a:cubicBezTo>
                  <a:cubicBezTo>
                    <a:pt x="11" y="71"/>
                    <a:pt x="14" y="72"/>
                    <a:pt x="12" y="68"/>
                  </a:cubicBezTo>
                  <a:cubicBezTo>
                    <a:pt x="9" y="62"/>
                    <a:pt x="0" y="56"/>
                    <a:pt x="8" y="51"/>
                  </a:cubicBezTo>
                  <a:cubicBezTo>
                    <a:pt x="15" y="47"/>
                    <a:pt x="17" y="58"/>
                    <a:pt x="22" y="61"/>
                  </a:cubicBezTo>
                  <a:cubicBezTo>
                    <a:pt x="27" y="66"/>
                    <a:pt x="31" y="70"/>
                    <a:pt x="36" y="74"/>
                  </a:cubicBezTo>
                  <a:cubicBezTo>
                    <a:pt x="39" y="76"/>
                    <a:pt x="43" y="80"/>
                    <a:pt x="46" y="77"/>
                  </a:cubicBezTo>
                  <a:cubicBezTo>
                    <a:pt x="50" y="73"/>
                    <a:pt x="48" y="68"/>
                    <a:pt x="45" y="65"/>
                  </a:cubicBezTo>
                  <a:cubicBezTo>
                    <a:pt x="40" y="58"/>
                    <a:pt x="34" y="53"/>
                    <a:pt x="28" y="47"/>
                  </a:cubicBezTo>
                  <a:cubicBezTo>
                    <a:pt x="31" y="42"/>
                    <a:pt x="34" y="43"/>
                    <a:pt x="37" y="45"/>
                  </a:cubicBezTo>
                  <a:cubicBezTo>
                    <a:pt x="42" y="47"/>
                    <a:pt x="44" y="45"/>
                    <a:pt x="47" y="41"/>
                  </a:cubicBezTo>
                  <a:cubicBezTo>
                    <a:pt x="51" y="36"/>
                    <a:pt x="49" y="33"/>
                    <a:pt x="46" y="30"/>
                  </a:cubicBezTo>
                  <a:cubicBezTo>
                    <a:pt x="40" y="23"/>
                    <a:pt x="35" y="17"/>
                    <a:pt x="30" y="10"/>
                  </a:cubicBezTo>
                  <a:cubicBezTo>
                    <a:pt x="28" y="8"/>
                    <a:pt x="27" y="5"/>
                    <a:pt x="29" y="3"/>
                  </a:cubicBezTo>
                  <a:cubicBezTo>
                    <a:pt x="31" y="0"/>
                    <a:pt x="34" y="1"/>
                    <a:pt x="36" y="2"/>
                  </a:cubicBezTo>
                  <a:cubicBezTo>
                    <a:pt x="48" y="10"/>
                    <a:pt x="53" y="26"/>
                    <a:pt x="70" y="25"/>
                  </a:cubicBezTo>
                  <a:cubicBezTo>
                    <a:pt x="66" y="42"/>
                    <a:pt x="81" y="52"/>
                    <a:pt x="86" y="65"/>
                  </a:cubicBezTo>
                  <a:cubicBezTo>
                    <a:pt x="86" y="66"/>
                    <a:pt x="85" y="69"/>
                    <a:pt x="83" y="70"/>
                  </a:cubicBezTo>
                  <a:cubicBezTo>
                    <a:pt x="81" y="72"/>
                    <a:pt x="78" y="71"/>
                    <a:pt x="76" y="69"/>
                  </a:cubicBezTo>
                  <a:cubicBezTo>
                    <a:pt x="71" y="66"/>
                    <a:pt x="68" y="60"/>
                    <a:pt x="65" y="56"/>
                  </a:cubicBezTo>
                  <a:cubicBezTo>
                    <a:pt x="62" y="53"/>
                    <a:pt x="62" y="45"/>
                    <a:pt x="55" y="49"/>
                  </a:cubicBezTo>
                  <a:cubicBezTo>
                    <a:pt x="47" y="54"/>
                    <a:pt x="54" y="57"/>
                    <a:pt x="56" y="61"/>
                  </a:cubicBezTo>
                  <a:cubicBezTo>
                    <a:pt x="56" y="62"/>
                    <a:pt x="57" y="63"/>
                    <a:pt x="58" y="65"/>
                  </a:cubicBezTo>
                  <a:cubicBezTo>
                    <a:pt x="61" y="72"/>
                    <a:pt x="62" y="79"/>
                    <a:pt x="56" y="86"/>
                  </a:cubicBezTo>
                  <a:cubicBezTo>
                    <a:pt x="50" y="92"/>
                    <a:pt x="43" y="90"/>
                    <a:pt x="35" y="88"/>
                  </a:cubicBezTo>
                  <a:cubicBezTo>
                    <a:pt x="31" y="86"/>
                    <a:pt x="27" y="77"/>
                    <a:pt x="21" y="85"/>
                  </a:cubicBezTo>
                  <a:close/>
                </a:path>
              </a:pathLst>
            </a:custGeom>
            <a:solidFill>
              <a:srgbClr val="332A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28">
              <a:extLst>
                <a:ext uri="{FF2B5EF4-FFF2-40B4-BE49-F238E27FC236}">
                  <a16:creationId xmlns:a16="http://schemas.microsoft.com/office/drawing/2014/main" id="{E3D32CBC-1288-3177-7637-95397B71368D}"/>
                </a:ext>
              </a:extLst>
            </p:cNvPr>
            <p:cNvSpPr/>
            <p:nvPr/>
          </p:nvSpPr>
          <p:spPr bwMode="auto">
            <a:xfrm>
              <a:off x="5057776" y="3671888"/>
              <a:ext cx="338138" cy="358775"/>
            </a:xfrm>
            <a:custGeom>
              <a:avLst/>
              <a:gdLst>
                <a:gd name="T0" fmla="*/ 30 w 90"/>
                <a:gd name="T1" fmla="*/ 49 h 95"/>
                <a:gd name="T2" fmla="*/ 36 w 90"/>
                <a:gd name="T3" fmla="*/ 27 h 95"/>
                <a:gd name="T4" fmla="*/ 16 w 90"/>
                <a:gd name="T5" fmla="*/ 20 h 95"/>
                <a:gd name="T6" fmla="*/ 4 w 90"/>
                <a:gd name="T7" fmla="*/ 24 h 95"/>
                <a:gd name="T8" fmla="*/ 8 w 90"/>
                <a:gd name="T9" fmla="*/ 12 h 95"/>
                <a:gd name="T10" fmla="*/ 31 w 90"/>
                <a:gd name="T11" fmla="*/ 3 h 95"/>
                <a:gd name="T12" fmla="*/ 48 w 90"/>
                <a:gd name="T13" fmla="*/ 28 h 95"/>
                <a:gd name="T14" fmla="*/ 78 w 90"/>
                <a:gd name="T15" fmla="*/ 61 h 95"/>
                <a:gd name="T16" fmla="*/ 89 w 90"/>
                <a:gd name="T17" fmla="*/ 68 h 95"/>
                <a:gd name="T18" fmla="*/ 75 w 90"/>
                <a:gd name="T19" fmla="*/ 72 h 95"/>
                <a:gd name="T20" fmla="*/ 42 w 90"/>
                <a:gd name="T21" fmla="*/ 62 h 95"/>
                <a:gd name="T22" fmla="*/ 48 w 90"/>
                <a:gd name="T23" fmla="*/ 80 h 95"/>
                <a:gd name="T24" fmla="*/ 47 w 90"/>
                <a:gd name="T25" fmla="*/ 92 h 95"/>
                <a:gd name="T26" fmla="*/ 37 w 90"/>
                <a:gd name="T27" fmla="*/ 85 h 95"/>
                <a:gd name="T28" fmla="*/ 18 w 90"/>
                <a:gd name="T29" fmla="*/ 48 h 95"/>
                <a:gd name="T30" fmla="*/ 16 w 90"/>
                <a:gd name="T31" fmla="*/ 36 h 95"/>
                <a:gd name="T32" fmla="*/ 26 w 90"/>
                <a:gd name="T33" fmla="*/ 42 h 95"/>
                <a:gd name="T34" fmla="*/ 30 w 90"/>
                <a:gd name="T35" fmla="*/ 4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95">
                  <a:moveTo>
                    <a:pt x="30" y="49"/>
                  </a:moveTo>
                  <a:cubicBezTo>
                    <a:pt x="37" y="40"/>
                    <a:pt x="37" y="34"/>
                    <a:pt x="36" y="27"/>
                  </a:cubicBezTo>
                  <a:cubicBezTo>
                    <a:pt x="33" y="14"/>
                    <a:pt x="26" y="12"/>
                    <a:pt x="16" y="20"/>
                  </a:cubicBezTo>
                  <a:cubicBezTo>
                    <a:pt x="12" y="23"/>
                    <a:pt x="9" y="29"/>
                    <a:pt x="4" y="24"/>
                  </a:cubicBezTo>
                  <a:cubicBezTo>
                    <a:pt x="0" y="19"/>
                    <a:pt x="5" y="15"/>
                    <a:pt x="8" y="12"/>
                  </a:cubicBezTo>
                  <a:cubicBezTo>
                    <a:pt x="14" y="5"/>
                    <a:pt x="21" y="0"/>
                    <a:pt x="31" y="3"/>
                  </a:cubicBezTo>
                  <a:cubicBezTo>
                    <a:pt x="41" y="7"/>
                    <a:pt x="50" y="17"/>
                    <a:pt x="48" y="28"/>
                  </a:cubicBezTo>
                  <a:cubicBezTo>
                    <a:pt x="43" y="54"/>
                    <a:pt x="62" y="56"/>
                    <a:pt x="78" y="61"/>
                  </a:cubicBezTo>
                  <a:cubicBezTo>
                    <a:pt x="83" y="62"/>
                    <a:pt x="90" y="63"/>
                    <a:pt x="89" y="68"/>
                  </a:cubicBezTo>
                  <a:cubicBezTo>
                    <a:pt x="88" y="75"/>
                    <a:pt x="81" y="73"/>
                    <a:pt x="75" y="72"/>
                  </a:cubicBezTo>
                  <a:cubicBezTo>
                    <a:pt x="64" y="71"/>
                    <a:pt x="54" y="67"/>
                    <a:pt x="42" y="62"/>
                  </a:cubicBezTo>
                  <a:cubicBezTo>
                    <a:pt x="42" y="69"/>
                    <a:pt x="46" y="74"/>
                    <a:pt x="48" y="80"/>
                  </a:cubicBezTo>
                  <a:cubicBezTo>
                    <a:pt x="50" y="84"/>
                    <a:pt x="53" y="90"/>
                    <a:pt x="47" y="92"/>
                  </a:cubicBezTo>
                  <a:cubicBezTo>
                    <a:pt x="41" y="95"/>
                    <a:pt x="39" y="89"/>
                    <a:pt x="37" y="85"/>
                  </a:cubicBezTo>
                  <a:cubicBezTo>
                    <a:pt x="30" y="72"/>
                    <a:pt x="24" y="60"/>
                    <a:pt x="18" y="48"/>
                  </a:cubicBezTo>
                  <a:cubicBezTo>
                    <a:pt x="16" y="44"/>
                    <a:pt x="12" y="39"/>
                    <a:pt x="16" y="36"/>
                  </a:cubicBezTo>
                  <a:cubicBezTo>
                    <a:pt x="21" y="32"/>
                    <a:pt x="23" y="39"/>
                    <a:pt x="26" y="42"/>
                  </a:cubicBezTo>
                  <a:cubicBezTo>
                    <a:pt x="28" y="43"/>
                    <a:pt x="29" y="45"/>
                    <a:pt x="30" y="49"/>
                  </a:cubicBezTo>
                  <a:close/>
                </a:path>
              </a:pathLst>
            </a:custGeom>
            <a:solidFill>
              <a:srgbClr val="3128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29">
              <a:extLst>
                <a:ext uri="{FF2B5EF4-FFF2-40B4-BE49-F238E27FC236}">
                  <a16:creationId xmlns:a16="http://schemas.microsoft.com/office/drawing/2014/main" id="{D6FAF7F6-D704-6360-CC4F-46E59B90C04D}"/>
                </a:ext>
              </a:extLst>
            </p:cNvPr>
            <p:cNvSpPr/>
            <p:nvPr/>
          </p:nvSpPr>
          <p:spPr bwMode="auto">
            <a:xfrm>
              <a:off x="5268913" y="3389313"/>
              <a:ext cx="288925" cy="317500"/>
            </a:xfrm>
            <a:custGeom>
              <a:avLst/>
              <a:gdLst>
                <a:gd name="T0" fmla="*/ 0 w 77"/>
                <a:gd name="T1" fmla="*/ 0 h 84"/>
                <a:gd name="T2" fmla="*/ 54 w 77"/>
                <a:gd name="T3" fmla="*/ 16 h 84"/>
                <a:gd name="T4" fmla="*/ 73 w 77"/>
                <a:gd name="T5" fmla="*/ 62 h 84"/>
                <a:gd name="T6" fmla="*/ 44 w 77"/>
                <a:gd name="T7" fmla="*/ 84 h 84"/>
                <a:gd name="T8" fmla="*/ 38 w 77"/>
                <a:gd name="T9" fmla="*/ 76 h 84"/>
                <a:gd name="T10" fmla="*/ 7 w 77"/>
                <a:gd name="T11" fmla="*/ 5 h 84"/>
                <a:gd name="T12" fmla="*/ 0 w 77"/>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7" h="84">
                  <a:moveTo>
                    <a:pt x="0" y="0"/>
                  </a:moveTo>
                  <a:cubicBezTo>
                    <a:pt x="19" y="2"/>
                    <a:pt x="38" y="6"/>
                    <a:pt x="54" y="16"/>
                  </a:cubicBezTo>
                  <a:cubicBezTo>
                    <a:pt x="71" y="27"/>
                    <a:pt x="77" y="43"/>
                    <a:pt x="73" y="62"/>
                  </a:cubicBezTo>
                  <a:cubicBezTo>
                    <a:pt x="70" y="75"/>
                    <a:pt x="58" y="84"/>
                    <a:pt x="44" y="84"/>
                  </a:cubicBezTo>
                  <a:cubicBezTo>
                    <a:pt x="38" y="84"/>
                    <a:pt x="35" y="83"/>
                    <a:pt x="38" y="76"/>
                  </a:cubicBezTo>
                  <a:cubicBezTo>
                    <a:pt x="53" y="35"/>
                    <a:pt x="47" y="20"/>
                    <a:pt x="7" y="5"/>
                  </a:cubicBezTo>
                  <a:cubicBezTo>
                    <a:pt x="4" y="4"/>
                    <a:pt x="2" y="2"/>
                    <a:pt x="0" y="0"/>
                  </a:cubicBezTo>
                  <a:close/>
                </a:path>
              </a:pathLst>
            </a:custGeom>
            <a:solidFill>
              <a:srgbClr val="FDEC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30">
              <a:extLst>
                <a:ext uri="{FF2B5EF4-FFF2-40B4-BE49-F238E27FC236}">
                  <a16:creationId xmlns:a16="http://schemas.microsoft.com/office/drawing/2014/main" id="{82A2957B-C218-F13E-C957-77CF52C1FAEF}"/>
                </a:ext>
              </a:extLst>
            </p:cNvPr>
            <p:cNvSpPr/>
            <p:nvPr/>
          </p:nvSpPr>
          <p:spPr bwMode="auto">
            <a:xfrm>
              <a:off x="4865688" y="3300413"/>
              <a:ext cx="403225" cy="88900"/>
            </a:xfrm>
            <a:custGeom>
              <a:avLst/>
              <a:gdLst>
                <a:gd name="T0" fmla="*/ 107 w 107"/>
                <a:gd name="T1" fmla="*/ 24 h 24"/>
                <a:gd name="T2" fmla="*/ 0 w 107"/>
                <a:gd name="T3" fmla="*/ 2 h 24"/>
                <a:gd name="T4" fmla="*/ 107 w 107"/>
                <a:gd name="T5" fmla="*/ 24 h 24"/>
              </a:gdLst>
              <a:ahLst/>
              <a:cxnLst>
                <a:cxn ang="0">
                  <a:pos x="T0" y="T1"/>
                </a:cxn>
                <a:cxn ang="0">
                  <a:pos x="T2" y="T3"/>
                </a:cxn>
                <a:cxn ang="0">
                  <a:pos x="T4" y="T5"/>
                </a:cxn>
              </a:cxnLst>
              <a:rect l="0" t="0" r="r" b="b"/>
              <a:pathLst>
                <a:path w="107" h="24">
                  <a:moveTo>
                    <a:pt x="107" y="24"/>
                  </a:moveTo>
                  <a:cubicBezTo>
                    <a:pt x="71" y="21"/>
                    <a:pt x="33" y="21"/>
                    <a:pt x="0" y="2"/>
                  </a:cubicBezTo>
                  <a:cubicBezTo>
                    <a:pt x="38" y="0"/>
                    <a:pt x="73" y="10"/>
                    <a:pt x="107" y="24"/>
                  </a:cubicBezTo>
                  <a:close/>
                </a:path>
              </a:pathLst>
            </a:custGeom>
            <a:solidFill>
              <a:srgbClr val="FDEC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31">
              <a:extLst>
                <a:ext uri="{FF2B5EF4-FFF2-40B4-BE49-F238E27FC236}">
                  <a16:creationId xmlns:a16="http://schemas.microsoft.com/office/drawing/2014/main" id="{15EDA6A8-4689-850C-AA98-F6065B5BE431}"/>
                </a:ext>
              </a:extLst>
            </p:cNvPr>
            <p:cNvSpPr/>
            <p:nvPr/>
          </p:nvSpPr>
          <p:spPr bwMode="auto">
            <a:xfrm>
              <a:off x="2852738" y="4873625"/>
              <a:ext cx="220663" cy="96838"/>
            </a:xfrm>
            <a:custGeom>
              <a:avLst/>
              <a:gdLst>
                <a:gd name="T0" fmla="*/ 21 w 59"/>
                <a:gd name="T1" fmla="*/ 6 h 26"/>
                <a:gd name="T2" fmla="*/ 0 w 59"/>
                <a:gd name="T3" fmla="*/ 0 h 26"/>
                <a:gd name="T4" fmla="*/ 49 w 59"/>
                <a:gd name="T5" fmla="*/ 6 h 26"/>
                <a:gd name="T6" fmla="*/ 29 w 59"/>
                <a:gd name="T7" fmla="*/ 9 h 26"/>
                <a:gd name="T8" fmla="*/ 59 w 59"/>
                <a:gd name="T9" fmla="*/ 16 h 26"/>
                <a:gd name="T10" fmla="*/ 7 w 59"/>
                <a:gd name="T11" fmla="*/ 10 h 26"/>
                <a:gd name="T12" fmla="*/ 13 w 59"/>
                <a:gd name="T13" fmla="*/ 7 h 26"/>
                <a:gd name="T14" fmla="*/ 21 w 59"/>
                <a:gd name="T15" fmla="*/ 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6">
                  <a:moveTo>
                    <a:pt x="21" y="6"/>
                  </a:moveTo>
                  <a:cubicBezTo>
                    <a:pt x="15" y="3"/>
                    <a:pt x="8" y="7"/>
                    <a:pt x="0" y="0"/>
                  </a:cubicBezTo>
                  <a:cubicBezTo>
                    <a:pt x="18" y="2"/>
                    <a:pt x="33" y="1"/>
                    <a:pt x="49" y="6"/>
                  </a:cubicBezTo>
                  <a:cubicBezTo>
                    <a:pt x="43" y="11"/>
                    <a:pt x="36" y="7"/>
                    <a:pt x="29" y="9"/>
                  </a:cubicBezTo>
                  <a:cubicBezTo>
                    <a:pt x="38" y="12"/>
                    <a:pt x="48" y="8"/>
                    <a:pt x="59" y="16"/>
                  </a:cubicBezTo>
                  <a:cubicBezTo>
                    <a:pt x="39" y="16"/>
                    <a:pt x="23" y="26"/>
                    <a:pt x="7" y="10"/>
                  </a:cubicBezTo>
                  <a:cubicBezTo>
                    <a:pt x="7" y="5"/>
                    <a:pt x="11" y="8"/>
                    <a:pt x="13" y="7"/>
                  </a:cubicBezTo>
                  <a:cubicBezTo>
                    <a:pt x="16" y="7"/>
                    <a:pt x="19" y="8"/>
                    <a:pt x="21" y="6"/>
                  </a:cubicBezTo>
                  <a:close/>
                </a:path>
              </a:pathLst>
            </a:custGeom>
            <a:solidFill>
              <a:srgbClr val="5C4B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32">
              <a:extLst>
                <a:ext uri="{FF2B5EF4-FFF2-40B4-BE49-F238E27FC236}">
                  <a16:creationId xmlns:a16="http://schemas.microsoft.com/office/drawing/2014/main" id="{02654BA1-F775-21D6-B3ED-9151E02CDF48}"/>
                </a:ext>
              </a:extLst>
            </p:cNvPr>
            <p:cNvSpPr/>
            <p:nvPr/>
          </p:nvSpPr>
          <p:spPr bwMode="auto">
            <a:xfrm>
              <a:off x="893763" y="3890963"/>
              <a:ext cx="166688" cy="187325"/>
            </a:xfrm>
            <a:custGeom>
              <a:avLst/>
              <a:gdLst>
                <a:gd name="T0" fmla="*/ 13 w 44"/>
                <a:gd name="T1" fmla="*/ 32 h 50"/>
                <a:gd name="T2" fmla="*/ 28 w 44"/>
                <a:gd name="T3" fmla="*/ 13 h 50"/>
                <a:gd name="T4" fmla="*/ 43 w 44"/>
                <a:gd name="T5" fmla="*/ 0 h 50"/>
                <a:gd name="T6" fmla="*/ 32 w 44"/>
                <a:gd name="T7" fmla="*/ 20 h 50"/>
                <a:gd name="T8" fmla="*/ 23 w 44"/>
                <a:gd name="T9" fmla="*/ 45 h 50"/>
                <a:gd name="T10" fmla="*/ 13 w 44"/>
                <a:gd name="T11" fmla="*/ 32 h 50"/>
              </a:gdLst>
              <a:ahLst/>
              <a:cxnLst>
                <a:cxn ang="0">
                  <a:pos x="T0" y="T1"/>
                </a:cxn>
                <a:cxn ang="0">
                  <a:pos x="T2" y="T3"/>
                </a:cxn>
                <a:cxn ang="0">
                  <a:pos x="T4" y="T5"/>
                </a:cxn>
                <a:cxn ang="0">
                  <a:pos x="T6" y="T7"/>
                </a:cxn>
                <a:cxn ang="0">
                  <a:pos x="T8" y="T9"/>
                </a:cxn>
                <a:cxn ang="0">
                  <a:pos x="T10" y="T11"/>
                </a:cxn>
              </a:cxnLst>
              <a:rect l="0" t="0" r="r" b="b"/>
              <a:pathLst>
                <a:path w="44" h="50">
                  <a:moveTo>
                    <a:pt x="13" y="32"/>
                  </a:moveTo>
                  <a:cubicBezTo>
                    <a:pt x="22" y="29"/>
                    <a:pt x="24" y="20"/>
                    <a:pt x="28" y="13"/>
                  </a:cubicBezTo>
                  <a:cubicBezTo>
                    <a:pt x="31" y="8"/>
                    <a:pt x="36" y="2"/>
                    <a:pt x="43" y="0"/>
                  </a:cubicBezTo>
                  <a:cubicBezTo>
                    <a:pt x="44" y="9"/>
                    <a:pt x="37" y="14"/>
                    <a:pt x="32" y="20"/>
                  </a:cubicBezTo>
                  <a:cubicBezTo>
                    <a:pt x="26" y="27"/>
                    <a:pt x="22" y="34"/>
                    <a:pt x="23" y="45"/>
                  </a:cubicBezTo>
                  <a:cubicBezTo>
                    <a:pt x="21" y="39"/>
                    <a:pt x="0" y="50"/>
                    <a:pt x="13" y="32"/>
                  </a:cubicBezTo>
                  <a:close/>
                </a:path>
              </a:pathLst>
            </a:custGeom>
            <a:solidFill>
              <a:srgbClr val="897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33">
              <a:extLst>
                <a:ext uri="{FF2B5EF4-FFF2-40B4-BE49-F238E27FC236}">
                  <a16:creationId xmlns:a16="http://schemas.microsoft.com/office/drawing/2014/main" id="{504F6DD0-074C-018A-A79E-D25F47D1E981}"/>
                </a:ext>
              </a:extLst>
            </p:cNvPr>
            <p:cNvSpPr/>
            <p:nvPr/>
          </p:nvSpPr>
          <p:spPr bwMode="auto">
            <a:xfrm>
              <a:off x="984251" y="4297363"/>
              <a:ext cx="176213" cy="120650"/>
            </a:xfrm>
            <a:custGeom>
              <a:avLst/>
              <a:gdLst>
                <a:gd name="T0" fmla="*/ 47 w 47"/>
                <a:gd name="T1" fmla="*/ 32 h 32"/>
                <a:gd name="T2" fmla="*/ 0 w 47"/>
                <a:gd name="T3" fmla="*/ 0 h 32"/>
                <a:gd name="T4" fmla="*/ 47 w 47"/>
                <a:gd name="T5" fmla="*/ 32 h 32"/>
              </a:gdLst>
              <a:ahLst/>
              <a:cxnLst>
                <a:cxn ang="0">
                  <a:pos x="T0" y="T1"/>
                </a:cxn>
                <a:cxn ang="0">
                  <a:pos x="T2" y="T3"/>
                </a:cxn>
                <a:cxn ang="0">
                  <a:pos x="T4" y="T5"/>
                </a:cxn>
              </a:cxnLst>
              <a:rect l="0" t="0" r="r" b="b"/>
              <a:pathLst>
                <a:path w="47" h="32">
                  <a:moveTo>
                    <a:pt x="47" y="32"/>
                  </a:moveTo>
                  <a:cubicBezTo>
                    <a:pt x="28" y="26"/>
                    <a:pt x="8" y="22"/>
                    <a:pt x="0" y="0"/>
                  </a:cubicBezTo>
                  <a:cubicBezTo>
                    <a:pt x="16" y="11"/>
                    <a:pt x="31" y="22"/>
                    <a:pt x="47" y="32"/>
                  </a:cubicBezTo>
                  <a:close/>
                </a:path>
              </a:pathLst>
            </a:custGeom>
            <a:solidFill>
              <a:srgbClr val="8466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34">
              <a:extLst>
                <a:ext uri="{FF2B5EF4-FFF2-40B4-BE49-F238E27FC236}">
                  <a16:creationId xmlns:a16="http://schemas.microsoft.com/office/drawing/2014/main" id="{6A1E11DC-7203-2072-B563-E3C416D9FD75}"/>
                </a:ext>
              </a:extLst>
            </p:cNvPr>
            <p:cNvSpPr/>
            <p:nvPr/>
          </p:nvSpPr>
          <p:spPr bwMode="auto">
            <a:xfrm>
              <a:off x="585788" y="5403850"/>
              <a:ext cx="112713" cy="57150"/>
            </a:xfrm>
            <a:custGeom>
              <a:avLst/>
              <a:gdLst>
                <a:gd name="T0" fmla="*/ 0 w 30"/>
                <a:gd name="T1" fmla="*/ 0 h 15"/>
                <a:gd name="T2" fmla="*/ 30 w 30"/>
                <a:gd name="T3" fmla="*/ 14 h 15"/>
                <a:gd name="T4" fmla="*/ 0 w 30"/>
                <a:gd name="T5" fmla="*/ 0 h 15"/>
              </a:gdLst>
              <a:ahLst/>
              <a:cxnLst>
                <a:cxn ang="0">
                  <a:pos x="T0" y="T1"/>
                </a:cxn>
                <a:cxn ang="0">
                  <a:pos x="T2" y="T3"/>
                </a:cxn>
                <a:cxn ang="0">
                  <a:pos x="T4" y="T5"/>
                </a:cxn>
              </a:cxnLst>
              <a:rect l="0" t="0" r="r" b="b"/>
              <a:pathLst>
                <a:path w="30" h="15">
                  <a:moveTo>
                    <a:pt x="0" y="0"/>
                  </a:moveTo>
                  <a:cubicBezTo>
                    <a:pt x="6" y="9"/>
                    <a:pt x="19" y="7"/>
                    <a:pt x="30" y="14"/>
                  </a:cubicBezTo>
                  <a:cubicBezTo>
                    <a:pt x="14" y="15"/>
                    <a:pt x="4" y="12"/>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35">
              <a:extLst>
                <a:ext uri="{FF2B5EF4-FFF2-40B4-BE49-F238E27FC236}">
                  <a16:creationId xmlns:a16="http://schemas.microsoft.com/office/drawing/2014/main" id="{C43EF696-5029-787E-6F1A-9CB57D09A4E2}"/>
                </a:ext>
              </a:extLst>
            </p:cNvPr>
            <p:cNvSpPr/>
            <p:nvPr/>
          </p:nvSpPr>
          <p:spPr bwMode="auto">
            <a:xfrm>
              <a:off x="882651" y="4078288"/>
              <a:ext cx="57150" cy="109538"/>
            </a:xfrm>
            <a:custGeom>
              <a:avLst/>
              <a:gdLst>
                <a:gd name="T0" fmla="*/ 15 w 15"/>
                <a:gd name="T1" fmla="*/ 29 h 29"/>
                <a:gd name="T2" fmla="*/ 5 w 15"/>
                <a:gd name="T3" fmla="*/ 0 h 29"/>
                <a:gd name="T4" fmla="*/ 15 w 15"/>
                <a:gd name="T5" fmla="*/ 29 h 29"/>
              </a:gdLst>
              <a:ahLst/>
              <a:cxnLst>
                <a:cxn ang="0">
                  <a:pos x="T0" y="T1"/>
                </a:cxn>
                <a:cxn ang="0">
                  <a:pos x="T2" y="T3"/>
                </a:cxn>
                <a:cxn ang="0">
                  <a:pos x="T4" y="T5"/>
                </a:cxn>
              </a:cxnLst>
              <a:rect l="0" t="0" r="r" b="b"/>
              <a:pathLst>
                <a:path w="15" h="28">
                  <a:moveTo>
                    <a:pt x="15" y="29"/>
                  </a:moveTo>
                  <a:cubicBezTo>
                    <a:pt x="5" y="27"/>
                    <a:pt x="0" y="13"/>
                    <a:pt x="5" y="0"/>
                  </a:cubicBezTo>
                  <a:cubicBezTo>
                    <a:pt x="8" y="10"/>
                    <a:pt x="12" y="20"/>
                    <a:pt x="15" y="29"/>
                  </a:cubicBezTo>
                  <a:close/>
                </a:path>
              </a:pathLst>
            </a:custGeom>
            <a:solidFill>
              <a:srgbClr val="7357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36">
              <a:extLst>
                <a:ext uri="{FF2B5EF4-FFF2-40B4-BE49-F238E27FC236}">
                  <a16:creationId xmlns:a16="http://schemas.microsoft.com/office/drawing/2014/main" id="{18467C57-2646-1F3B-EBEE-BA792501A4F2}"/>
                </a:ext>
              </a:extLst>
            </p:cNvPr>
            <p:cNvSpPr/>
            <p:nvPr/>
          </p:nvSpPr>
          <p:spPr bwMode="auto">
            <a:xfrm>
              <a:off x="5637213" y="3570288"/>
              <a:ext cx="58738" cy="112713"/>
            </a:xfrm>
            <a:custGeom>
              <a:avLst/>
              <a:gdLst>
                <a:gd name="T0" fmla="*/ 5 w 16"/>
                <a:gd name="T1" fmla="*/ 30 h 30"/>
                <a:gd name="T2" fmla="*/ 0 w 16"/>
                <a:gd name="T3" fmla="*/ 0 h 30"/>
                <a:gd name="T4" fmla="*/ 5 w 16"/>
                <a:gd name="T5" fmla="*/ 30 h 30"/>
              </a:gdLst>
              <a:ahLst/>
              <a:cxnLst>
                <a:cxn ang="0">
                  <a:pos x="T0" y="T1"/>
                </a:cxn>
                <a:cxn ang="0">
                  <a:pos x="T2" y="T3"/>
                </a:cxn>
                <a:cxn ang="0">
                  <a:pos x="T4" y="T5"/>
                </a:cxn>
              </a:cxnLst>
              <a:rect l="0" t="0" r="r" b="b"/>
              <a:pathLst>
                <a:path w="16" h="30">
                  <a:moveTo>
                    <a:pt x="5" y="30"/>
                  </a:moveTo>
                  <a:cubicBezTo>
                    <a:pt x="4" y="18"/>
                    <a:pt x="3" y="9"/>
                    <a:pt x="0" y="0"/>
                  </a:cubicBezTo>
                  <a:cubicBezTo>
                    <a:pt x="7" y="8"/>
                    <a:pt x="16" y="15"/>
                    <a:pt x="5" y="30"/>
                  </a:cubicBezTo>
                  <a:close/>
                </a:path>
              </a:pathLst>
            </a:custGeom>
            <a:solidFill>
              <a:srgbClr val="7956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37">
              <a:extLst>
                <a:ext uri="{FF2B5EF4-FFF2-40B4-BE49-F238E27FC236}">
                  <a16:creationId xmlns:a16="http://schemas.microsoft.com/office/drawing/2014/main" id="{FF7D04A1-9FF4-9A3E-6045-4DC6BF65DF96}"/>
                </a:ext>
              </a:extLst>
            </p:cNvPr>
            <p:cNvSpPr/>
            <p:nvPr/>
          </p:nvSpPr>
          <p:spPr bwMode="auto">
            <a:xfrm>
              <a:off x="1217613" y="4451350"/>
              <a:ext cx="55563" cy="63500"/>
            </a:xfrm>
            <a:custGeom>
              <a:avLst/>
              <a:gdLst>
                <a:gd name="T0" fmla="*/ 13 w 15"/>
                <a:gd name="T1" fmla="*/ 17 h 17"/>
                <a:gd name="T2" fmla="*/ 0 w 15"/>
                <a:gd name="T3" fmla="*/ 1 h 17"/>
                <a:gd name="T4" fmla="*/ 13 w 15"/>
                <a:gd name="T5" fmla="*/ 17 h 17"/>
              </a:gdLst>
              <a:ahLst/>
              <a:cxnLst>
                <a:cxn ang="0">
                  <a:pos x="T0" y="T1"/>
                </a:cxn>
                <a:cxn ang="0">
                  <a:pos x="T2" y="T3"/>
                </a:cxn>
                <a:cxn ang="0">
                  <a:pos x="T4" y="T5"/>
                </a:cxn>
              </a:cxnLst>
              <a:rect l="0" t="0" r="r" b="b"/>
              <a:pathLst>
                <a:path w="15" h="17">
                  <a:moveTo>
                    <a:pt x="13" y="17"/>
                  </a:moveTo>
                  <a:cubicBezTo>
                    <a:pt x="8" y="12"/>
                    <a:pt x="4" y="6"/>
                    <a:pt x="0" y="1"/>
                  </a:cubicBezTo>
                  <a:cubicBezTo>
                    <a:pt x="13" y="0"/>
                    <a:pt x="15" y="2"/>
                    <a:pt x="13" y="17"/>
                  </a:cubicBezTo>
                  <a:close/>
                </a:path>
              </a:pathLst>
            </a:custGeom>
            <a:solidFill>
              <a:srgbClr val="9471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38">
              <a:extLst>
                <a:ext uri="{FF2B5EF4-FFF2-40B4-BE49-F238E27FC236}">
                  <a16:creationId xmlns:a16="http://schemas.microsoft.com/office/drawing/2014/main" id="{0E54CDFE-3E53-4CD2-D0C4-26921EE10590}"/>
                </a:ext>
              </a:extLst>
            </p:cNvPr>
            <p:cNvSpPr/>
            <p:nvPr/>
          </p:nvSpPr>
          <p:spPr bwMode="auto">
            <a:xfrm>
              <a:off x="920751" y="4217988"/>
              <a:ext cx="68263" cy="79375"/>
            </a:xfrm>
            <a:custGeom>
              <a:avLst/>
              <a:gdLst>
                <a:gd name="T0" fmla="*/ 18 w 18"/>
                <a:gd name="T1" fmla="*/ 21 h 21"/>
                <a:gd name="T2" fmla="*/ 7 w 18"/>
                <a:gd name="T3" fmla="*/ 0 h 21"/>
                <a:gd name="T4" fmla="*/ 18 w 18"/>
                <a:gd name="T5" fmla="*/ 21 h 21"/>
              </a:gdLst>
              <a:ahLst/>
              <a:cxnLst>
                <a:cxn ang="0">
                  <a:pos x="T0" y="T1"/>
                </a:cxn>
                <a:cxn ang="0">
                  <a:pos x="T2" y="T3"/>
                </a:cxn>
                <a:cxn ang="0">
                  <a:pos x="T4" y="T5"/>
                </a:cxn>
              </a:cxnLst>
              <a:rect l="0" t="0" r="r" b="b"/>
              <a:pathLst>
                <a:path w="18" h="21">
                  <a:moveTo>
                    <a:pt x="18" y="21"/>
                  </a:moveTo>
                  <a:cubicBezTo>
                    <a:pt x="8" y="17"/>
                    <a:pt x="0" y="12"/>
                    <a:pt x="7" y="0"/>
                  </a:cubicBezTo>
                  <a:cubicBezTo>
                    <a:pt x="11" y="7"/>
                    <a:pt x="14" y="14"/>
                    <a:pt x="18" y="21"/>
                  </a:cubicBezTo>
                  <a:close/>
                </a:path>
              </a:pathLst>
            </a:custGeom>
            <a:solidFill>
              <a:srgbClr val="9574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39">
              <a:extLst>
                <a:ext uri="{FF2B5EF4-FFF2-40B4-BE49-F238E27FC236}">
                  <a16:creationId xmlns:a16="http://schemas.microsoft.com/office/drawing/2014/main" id="{109E904D-3178-3F99-7972-CFA9C2EE6E32}"/>
                </a:ext>
              </a:extLst>
            </p:cNvPr>
            <p:cNvSpPr/>
            <p:nvPr/>
          </p:nvSpPr>
          <p:spPr bwMode="auto">
            <a:xfrm>
              <a:off x="3802063" y="5389563"/>
              <a:ext cx="53975" cy="82550"/>
            </a:xfrm>
            <a:custGeom>
              <a:avLst/>
              <a:gdLst>
                <a:gd name="T0" fmla="*/ 0 w 14"/>
                <a:gd name="T1" fmla="*/ 22 h 22"/>
                <a:gd name="T2" fmla="*/ 8 w 14"/>
                <a:gd name="T3" fmla="*/ 0 h 22"/>
                <a:gd name="T4" fmla="*/ 0 w 14"/>
                <a:gd name="T5" fmla="*/ 22 h 22"/>
              </a:gdLst>
              <a:ahLst/>
              <a:cxnLst>
                <a:cxn ang="0">
                  <a:pos x="T0" y="T1"/>
                </a:cxn>
                <a:cxn ang="0">
                  <a:pos x="T2" y="T3"/>
                </a:cxn>
                <a:cxn ang="0">
                  <a:pos x="T4" y="T5"/>
                </a:cxn>
              </a:cxnLst>
              <a:rect l="0" t="0" r="r" b="b"/>
              <a:pathLst>
                <a:path w="14" h="22">
                  <a:moveTo>
                    <a:pt x="0" y="22"/>
                  </a:moveTo>
                  <a:cubicBezTo>
                    <a:pt x="3" y="14"/>
                    <a:pt x="6" y="7"/>
                    <a:pt x="8" y="0"/>
                  </a:cubicBezTo>
                  <a:cubicBezTo>
                    <a:pt x="14" y="10"/>
                    <a:pt x="10" y="17"/>
                    <a:pt x="0" y="22"/>
                  </a:cubicBezTo>
                  <a:close/>
                </a:path>
              </a:pathLst>
            </a:custGeom>
            <a:solidFill>
              <a:srgbClr val="9781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40">
              <a:extLst>
                <a:ext uri="{FF2B5EF4-FFF2-40B4-BE49-F238E27FC236}">
                  <a16:creationId xmlns:a16="http://schemas.microsoft.com/office/drawing/2014/main" id="{DCE296AA-F827-E57D-064B-9C22A166F0FB}"/>
                </a:ext>
              </a:extLst>
            </p:cNvPr>
            <p:cNvSpPr/>
            <p:nvPr/>
          </p:nvSpPr>
          <p:spPr bwMode="auto">
            <a:xfrm>
              <a:off x="2828926" y="4791075"/>
              <a:ext cx="71438" cy="33338"/>
            </a:xfrm>
            <a:custGeom>
              <a:avLst/>
              <a:gdLst>
                <a:gd name="T0" fmla="*/ 19 w 19"/>
                <a:gd name="T1" fmla="*/ 7 h 9"/>
                <a:gd name="T2" fmla="*/ 0 w 19"/>
                <a:gd name="T3" fmla="*/ 3 h 9"/>
                <a:gd name="T4" fmla="*/ 19 w 19"/>
                <a:gd name="T5" fmla="*/ 7 h 9"/>
              </a:gdLst>
              <a:ahLst/>
              <a:cxnLst>
                <a:cxn ang="0">
                  <a:pos x="T0" y="T1"/>
                </a:cxn>
                <a:cxn ang="0">
                  <a:pos x="T2" y="T3"/>
                </a:cxn>
                <a:cxn ang="0">
                  <a:pos x="T4" y="T5"/>
                </a:cxn>
              </a:cxnLst>
              <a:rect l="0" t="0" r="r" b="b"/>
              <a:pathLst>
                <a:path w="19" h="9">
                  <a:moveTo>
                    <a:pt x="19" y="7"/>
                  </a:moveTo>
                  <a:cubicBezTo>
                    <a:pt x="12" y="9"/>
                    <a:pt x="7" y="7"/>
                    <a:pt x="0" y="3"/>
                  </a:cubicBezTo>
                  <a:cubicBezTo>
                    <a:pt x="9" y="0"/>
                    <a:pt x="14" y="4"/>
                    <a:pt x="19" y="7"/>
                  </a:cubicBezTo>
                  <a:close/>
                </a:path>
              </a:pathLst>
            </a:custGeom>
            <a:solidFill>
              <a:srgbClr val="AA85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41">
              <a:extLst>
                <a:ext uri="{FF2B5EF4-FFF2-40B4-BE49-F238E27FC236}">
                  <a16:creationId xmlns:a16="http://schemas.microsoft.com/office/drawing/2014/main" id="{CE2606A8-41AD-3D50-7D33-00F7A07D9044}"/>
                </a:ext>
              </a:extLst>
            </p:cNvPr>
            <p:cNvSpPr/>
            <p:nvPr/>
          </p:nvSpPr>
          <p:spPr bwMode="auto">
            <a:xfrm>
              <a:off x="2979738" y="3849688"/>
              <a:ext cx="774700" cy="390525"/>
            </a:xfrm>
            <a:custGeom>
              <a:avLst/>
              <a:gdLst>
                <a:gd name="T0" fmla="*/ 204 w 206"/>
                <a:gd name="T1" fmla="*/ 10 h 104"/>
                <a:gd name="T2" fmla="*/ 129 w 206"/>
                <a:gd name="T3" fmla="*/ 65 h 104"/>
                <a:gd name="T4" fmla="*/ 82 w 206"/>
                <a:gd name="T5" fmla="*/ 96 h 104"/>
                <a:gd name="T6" fmla="*/ 59 w 206"/>
                <a:gd name="T7" fmla="*/ 103 h 104"/>
                <a:gd name="T8" fmla="*/ 43 w 206"/>
                <a:gd name="T9" fmla="*/ 94 h 104"/>
                <a:gd name="T10" fmla="*/ 10 w 206"/>
                <a:gd name="T11" fmla="*/ 86 h 104"/>
                <a:gd name="T12" fmla="*/ 8 w 206"/>
                <a:gd name="T13" fmla="*/ 76 h 104"/>
                <a:gd name="T14" fmla="*/ 22 w 206"/>
                <a:gd name="T15" fmla="*/ 65 h 104"/>
                <a:gd name="T16" fmla="*/ 35 w 206"/>
                <a:gd name="T17" fmla="*/ 62 h 104"/>
                <a:gd name="T18" fmla="*/ 35 w 206"/>
                <a:gd name="T19" fmla="*/ 75 h 104"/>
                <a:gd name="T20" fmla="*/ 37 w 206"/>
                <a:gd name="T21" fmla="*/ 81 h 104"/>
                <a:gd name="T22" fmla="*/ 42 w 206"/>
                <a:gd name="T23" fmla="*/ 78 h 104"/>
                <a:gd name="T24" fmla="*/ 93 w 206"/>
                <a:gd name="T25" fmla="*/ 42 h 104"/>
                <a:gd name="T26" fmla="*/ 99 w 206"/>
                <a:gd name="T27" fmla="*/ 42 h 104"/>
                <a:gd name="T28" fmla="*/ 111 w 206"/>
                <a:gd name="T29" fmla="*/ 51 h 104"/>
                <a:gd name="T30" fmla="*/ 120 w 206"/>
                <a:gd name="T31" fmla="*/ 52 h 104"/>
                <a:gd name="T32" fmla="*/ 197 w 206"/>
                <a:gd name="T33" fmla="*/ 5 h 104"/>
                <a:gd name="T34" fmla="*/ 204 w 206"/>
                <a:gd name="T35" fmla="*/ 1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6" h="104">
                  <a:moveTo>
                    <a:pt x="204" y="10"/>
                  </a:moveTo>
                  <a:cubicBezTo>
                    <a:pt x="182" y="32"/>
                    <a:pt x="157" y="51"/>
                    <a:pt x="129" y="65"/>
                  </a:cubicBezTo>
                  <a:cubicBezTo>
                    <a:pt x="112" y="73"/>
                    <a:pt x="95" y="82"/>
                    <a:pt x="82" y="96"/>
                  </a:cubicBezTo>
                  <a:cubicBezTo>
                    <a:pt x="74" y="99"/>
                    <a:pt x="67" y="102"/>
                    <a:pt x="59" y="103"/>
                  </a:cubicBezTo>
                  <a:cubicBezTo>
                    <a:pt x="52" y="104"/>
                    <a:pt x="51" y="96"/>
                    <a:pt x="43" y="94"/>
                  </a:cubicBezTo>
                  <a:cubicBezTo>
                    <a:pt x="33" y="93"/>
                    <a:pt x="21" y="89"/>
                    <a:pt x="10" y="86"/>
                  </a:cubicBezTo>
                  <a:cubicBezTo>
                    <a:pt x="4" y="85"/>
                    <a:pt x="0" y="81"/>
                    <a:pt x="8" y="76"/>
                  </a:cubicBezTo>
                  <a:cubicBezTo>
                    <a:pt x="12" y="72"/>
                    <a:pt x="17" y="69"/>
                    <a:pt x="22" y="65"/>
                  </a:cubicBezTo>
                  <a:cubicBezTo>
                    <a:pt x="26" y="63"/>
                    <a:pt x="30" y="58"/>
                    <a:pt x="35" y="62"/>
                  </a:cubicBezTo>
                  <a:cubicBezTo>
                    <a:pt x="40" y="65"/>
                    <a:pt x="38" y="70"/>
                    <a:pt x="35" y="75"/>
                  </a:cubicBezTo>
                  <a:cubicBezTo>
                    <a:pt x="34" y="77"/>
                    <a:pt x="34" y="80"/>
                    <a:pt x="37" y="81"/>
                  </a:cubicBezTo>
                  <a:cubicBezTo>
                    <a:pt x="39" y="81"/>
                    <a:pt x="42" y="79"/>
                    <a:pt x="42" y="78"/>
                  </a:cubicBezTo>
                  <a:cubicBezTo>
                    <a:pt x="52" y="56"/>
                    <a:pt x="76" y="54"/>
                    <a:pt x="93" y="42"/>
                  </a:cubicBezTo>
                  <a:cubicBezTo>
                    <a:pt x="95" y="40"/>
                    <a:pt x="99" y="39"/>
                    <a:pt x="99" y="42"/>
                  </a:cubicBezTo>
                  <a:cubicBezTo>
                    <a:pt x="99" y="51"/>
                    <a:pt x="104" y="52"/>
                    <a:pt x="111" y="51"/>
                  </a:cubicBezTo>
                  <a:cubicBezTo>
                    <a:pt x="112" y="62"/>
                    <a:pt x="118" y="54"/>
                    <a:pt x="120" y="52"/>
                  </a:cubicBezTo>
                  <a:cubicBezTo>
                    <a:pt x="143" y="32"/>
                    <a:pt x="174" y="24"/>
                    <a:pt x="197" y="5"/>
                  </a:cubicBezTo>
                  <a:cubicBezTo>
                    <a:pt x="203" y="0"/>
                    <a:pt x="206" y="2"/>
                    <a:pt x="204" y="10"/>
                  </a:cubicBezTo>
                  <a:close/>
                </a:path>
              </a:pathLst>
            </a:custGeom>
            <a:solidFill>
              <a:srgbClr val="262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42">
              <a:extLst>
                <a:ext uri="{FF2B5EF4-FFF2-40B4-BE49-F238E27FC236}">
                  <a16:creationId xmlns:a16="http://schemas.microsoft.com/office/drawing/2014/main" id="{B17FB850-31E8-470B-89A6-6DCF41C28FC9}"/>
                </a:ext>
              </a:extLst>
            </p:cNvPr>
            <p:cNvSpPr/>
            <p:nvPr/>
          </p:nvSpPr>
          <p:spPr bwMode="auto">
            <a:xfrm>
              <a:off x="3051176" y="2968625"/>
              <a:ext cx="214313" cy="176213"/>
            </a:xfrm>
            <a:custGeom>
              <a:avLst/>
              <a:gdLst>
                <a:gd name="T0" fmla="*/ 57 w 57"/>
                <a:gd name="T1" fmla="*/ 13 h 47"/>
                <a:gd name="T2" fmla="*/ 46 w 57"/>
                <a:gd name="T3" fmla="*/ 22 h 47"/>
                <a:gd name="T4" fmla="*/ 19 w 57"/>
                <a:gd name="T5" fmla="*/ 42 h 47"/>
                <a:gd name="T6" fmla="*/ 7 w 57"/>
                <a:gd name="T7" fmla="*/ 42 h 47"/>
                <a:gd name="T8" fmla="*/ 1 w 57"/>
                <a:gd name="T9" fmla="*/ 33 h 47"/>
                <a:gd name="T10" fmla="*/ 48 w 57"/>
                <a:gd name="T11" fmla="*/ 5 h 47"/>
                <a:gd name="T12" fmla="*/ 57 w 57"/>
                <a:gd name="T13" fmla="*/ 13 h 47"/>
              </a:gdLst>
              <a:ahLst/>
              <a:cxnLst>
                <a:cxn ang="0">
                  <a:pos x="T0" y="T1"/>
                </a:cxn>
                <a:cxn ang="0">
                  <a:pos x="T2" y="T3"/>
                </a:cxn>
                <a:cxn ang="0">
                  <a:pos x="T4" y="T5"/>
                </a:cxn>
                <a:cxn ang="0">
                  <a:pos x="T6" y="T7"/>
                </a:cxn>
                <a:cxn ang="0">
                  <a:pos x="T8" y="T9"/>
                </a:cxn>
                <a:cxn ang="0">
                  <a:pos x="T10" y="T11"/>
                </a:cxn>
                <a:cxn ang="0">
                  <a:pos x="T12" y="T13"/>
                </a:cxn>
              </a:cxnLst>
              <a:rect l="0" t="0" r="r" b="b"/>
              <a:pathLst>
                <a:path w="57" h="47">
                  <a:moveTo>
                    <a:pt x="57" y="13"/>
                  </a:moveTo>
                  <a:cubicBezTo>
                    <a:pt x="57" y="19"/>
                    <a:pt x="51" y="20"/>
                    <a:pt x="46" y="22"/>
                  </a:cubicBezTo>
                  <a:cubicBezTo>
                    <a:pt x="37" y="27"/>
                    <a:pt x="22" y="25"/>
                    <a:pt x="19" y="42"/>
                  </a:cubicBezTo>
                  <a:cubicBezTo>
                    <a:pt x="18" y="47"/>
                    <a:pt x="11" y="44"/>
                    <a:pt x="7" y="42"/>
                  </a:cubicBezTo>
                  <a:cubicBezTo>
                    <a:pt x="2" y="41"/>
                    <a:pt x="0" y="38"/>
                    <a:pt x="1" y="33"/>
                  </a:cubicBezTo>
                  <a:cubicBezTo>
                    <a:pt x="4" y="17"/>
                    <a:pt x="33" y="0"/>
                    <a:pt x="48" y="5"/>
                  </a:cubicBezTo>
                  <a:cubicBezTo>
                    <a:pt x="52" y="6"/>
                    <a:pt x="57" y="7"/>
                    <a:pt x="57" y="13"/>
                  </a:cubicBezTo>
                  <a:close/>
                </a:path>
              </a:pathLst>
            </a:custGeom>
            <a:solidFill>
              <a:srgbClr val="322D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43">
              <a:extLst>
                <a:ext uri="{FF2B5EF4-FFF2-40B4-BE49-F238E27FC236}">
                  <a16:creationId xmlns:a16="http://schemas.microsoft.com/office/drawing/2014/main" id="{8EEFD54D-4E14-7487-FA6E-A4070EDF3EED}"/>
                </a:ext>
              </a:extLst>
            </p:cNvPr>
            <p:cNvSpPr/>
            <p:nvPr/>
          </p:nvSpPr>
          <p:spPr bwMode="auto">
            <a:xfrm>
              <a:off x="2141538" y="3641725"/>
              <a:ext cx="142875" cy="185738"/>
            </a:xfrm>
            <a:custGeom>
              <a:avLst/>
              <a:gdLst>
                <a:gd name="T0" fmla="*/ 0 w 38"/>
                <a:gd name="T1" fmla="*/ 16 h 49"/>
                <a:gd name="T2" fmla="*/ 7 w 38"/>
                <a:gd name="T3" fmla="*/ 3 h 49"/>
                <a:gd name="T4" fmla="*/ 16 w 38"/>
                <a:gd name="T5" fmla="*/ 10 h 49"/>
                <a:gd name="T6" fmla="*/ 34 w 38"/>
                <a:gd name="T7" fmla="*/ 37 h 49"/>
                <a:gd name="T8" fmla="*/ 34 w 38"/>
                <a:gd name="T9" fmla="*/ 46 h 49"/>
                <a:gd name="T10" fmla="*/ 25 w 38"/>
                <a:gd name="T11" fmla="*/ 48 h 49"/>
                <a:gd name="T12" fmla="*/ 0 w 38"/>
                <a:gd name="T13" fmla="*/ 16 h 49"/>
              </a:gdLst>
              <a:ahLst/>
              <a:cxnLst>
                <a:cxn ang="0">
                  <a:pos x="T0" y="T1"/>
                </a:cxn>
                <a:cxn ang="0">
                  <a:pos x="T2" y="T3"/>
                </a:cxn>
                <a:cxn ang="0">
                  <a:pos x="T4" y="T5"/>
                </a:cxn>
                <a:cxn ang="0">
                  <a:pos x="T6" y="T7"/>
                </a:cxn>
                <a:cxn ang="0">
                  <a:pos x="T8" y="T9"/>
                </a:cxn>
                <a:cxn ang="0">
                  <a:pos x="T10" y="T11"/>
                </a:cxn>
                <a:cxn ang="0">
                  <a:pos x="T12" y="T13"/>
                </a:cxn>
              </a:cxnLst>
              <a:rect l="0" t="0" r="r" b="b"/>
              <a:pathLst>
                <a:path w="38" h="49">
                  <a:moveTo>
                    <a:pt x="0" y="16"/>
                  </a:moveTo>
                  <a:cubicBezTo>
                    <a:pt x="0" y="10"/>
                    <a:pt x="1" y="5"/>
                    <a:pt x="7" y="3"/>
                  </a:cubicBezTo>
                  <a:cubicBezTo>
                    <a:pt x="13" y="0"/>
                    <a:pt x="14" y="7"/>
                    <a:pt x="16" y="10"/>
                  </a:cubicBezTo>
                  <a:cubicBezTo>
                    <a:pt x="22" y="19"/>
                    <a:pt x="28" y="28"/>
                    <a:pt x="34" y="37"/>
                  </a:cubicBezTo>
                  <a:cubicBezTo>
                    <a:pt x="36" y="40"/>
                    <a:pt x="38" y="43"/>
                    <a:pt x="34" y="46"/>
                  </a:cubicBezTo>
                  <a:cubicBezTo>
                    <a:pt x="32" y="49"/>
                    <a:pt x="29" y="49"/>
                    <a:pt x="25" y="48"/>
                  </a:cubicBezTo>
                  <a:cubicBezTo>
                    <a:pt x="14" y="45"/>
                    <a:pt x="0" y="28"/>
                    <a:pt x="0" y="16"/>
                  </a:cubicBezTo>
                  <a:close/>
                </a:path>
              </a:pathLst>
            </a:custGeom>
            <a:solidFill>
              <a:srgbClr val="312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44">
              <a:extLst>
                <a:ext uri="{FF2B5EF4-FFF2-40B4-BE49-F238E27FC236}">
                  <a16:creationId xmlns:a16="http://schemas.microsoft.com/office/drawing/2014/main" id="{CD83752F-4FDF-FEDE-0044-ADB90B2DDAAA}"/>
                </a:ext>
              </a:extLst>
            </p:cNvPr>
            <p:cNvSpPr/>
            <p:nvPr/>
          </p:nvSpPr>
          <p:spPr bwMode="auto">
            <a:xfrm>
              <a:off x="4095751" y="3446463"/>
              <a:ext cx="131763" cy="112713"/>
            </a:xfrm>
            <a:custGeom>
              <a:avLst/>
              <a:gdLst>
                <a:gd name="T0" fmla="*/ 35 w 35"/>
                <a:gd name="T1" fmla="*/ 0 h 30"/>
                <a:gd name="T2" fmla="*/ 0 w 35"/>
                <a:gd name="T3" fmla="*/ 30 h 30"/>
                <a:gd name="T4" fmla="*/ 35 w 35"/>
                <a:gd name="T5" fmla="*/ 0 h 30"/>
              </a:gdLst>
              <a:ahLst/>
              <a:cxnLst>
                <a:cxn ang="0">
                  <a:pos x="T0" y="T1"/>
                </a:cxn>
                <a:cxn ang="0">
                  <a:pos x="T2" y="T3"/>
                </a:cxn>
                <a:cxn ang="0">
                  <a:pos x="T4" y="T5"/>
                </a:cxn>
              </a:cxnLst>
              <a:rect l="0" t="0" r="r" b="b"/>
              <a:pathLst>
                <a:path w="35" h="30">
                  <a:moveTo>
                    <a:pt x="35" y="0"/>
                  </a:moveTo>
                  <a:cubicBezTo>
                    <a:pt x="25" y="15"/>
                    <a:pt x="14" y="25"/>
                    <a:pt x="0" y="30"/>
                  </a:cubicBezTo>
                  <a:cubicBezTo>
                    <a:pt x="3" y="17"/>
                    <a:pt x="14" y="7"/>
                    <a:pt x="35" y="0"/>
                  </a:cubicBezTo>
                  <a:close/>
                </a:path>
              </a:pathLst>
            </a:custGeom>
            <a:solidFill>
              <a:srgbClr val="4B4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45">
              <a:extLst>
                <a:ext uri="{FF2B5EF4-FFF2-40B4-BE49-F238E27FC236}">
                  <a16:creationId xmlns:a16="http://schemas.microsoft.com/office/drawing/2014/main" id="{62C61A87-2DBD-23EF-0EC4-E38ECDFBC1DC}"/>
                </a:ext>
              </a:extLst>
            </p:cNvPr>
            <p:cNvSpPr/>
            <p:nvPr/>
          </p:nvSpPr>
          <p:spPr bwMode="auto">
            <a:xfrm>
              <a:off x="4133851" y="3314700"/>
              <a:ext cx="85725" cy="120650"/>
            </a:xfrm>
            <a:custGeom>
              <a:avLst/>
              <a:gdLst>
                <a:gd name="T0" fmla="*/ 0 w 23"/>
                <a:gd name="T1" fmla="*/ 0 h 32"/>
                <a:gd name="T2" fmla="*/ 19 w 23"/>
                <a:gd name="T3" fmla="*/ 14 h 32"/>
                <a:gd name="T4" fmla="*/ 17 w 23"/>
                <a:gd name="T5" fmla="*/ 30 h 32"/>
                <a:gd name="T6" fmla="*/ 9 w 23"/>
                <a:gd name="T7" fmla="*/ 19 h 32"/>
                <a:gd name="T8" fmla="*/ 0 w 23"/>
                <a:gd name="T9" fmla="*/ 0 h 32"/>
              </a:gdLst>
              <a:ahLst/>
              <a:cxnLst>
                <a:cxn ang="0">
                  <a:pos x="T0" y="T1"/>
                </a:cxn>
                <a:cxn ang="0">
                  <a:pos x="T2" y="T3"/>
                </a:cxn>
                <a:cxn ang="0">
                  <a:pos x="T4" y="T5"/>
                </a:cxn>
                <a:cxn ang="0">
                  <a:pos x="T6" y="T7"/>
                </a:cxn>
                <a:cxn ang="0">
                  <a:pos x="T8" y="T9"/>
                </a:cxn>
              </a:cxnLst>
              <a:rect l="0" t="0" r="r" b="b"/>
              <a:pathLst>
                <a:path w="23" h="32">
                  <a:moveTo>
                    <a:pt x="0" y="0"/>
                  </a:moveTo>
                  <a:cubicBezTo>
                    <a:pt x="10" y="1"/>
                    <a:pt x="16" y="6"/>
                    <a:pt x="19" y="14"/>
                  </a:cubicBezTo>
                  <a:cubicBezTo>
                    <a:pt x="21" y="20"/>
                    <a:pt x="23" y="27"/>
                    <a:pt x="17" y="30"/>
                  </a:cubicBezTo>
                  <a:cubicBezTo>
                    <a:pt x="9" y="32"/>
                    <a:pt x="10" y="24"/>
                    <a:pt x="9" y="19"/>
                  </a:cubicBezTo>
                  <a:cubicBezTo>
                    <a:pt x="8" y="13"/>
                    <a:pt x="0" y="9"/>
                    <a:pt x="0" y="0"/>
                  </a:cubicBezTo>
                  <a:close/>
                </a:path>
              </a:pathLst>
            </a:custGeom>
            <a:solidFill>
              <a:srgbClr val="3D33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46">
              <a:extLst>
                <a:ext uri="{FF2B5EF4-FFF2-40B4-BE49-F238E27FC236}">
                  <a16:creationId xmlns:a16="http://schemas.microsoft.com/office/drawing/2014/main" id="{DDE6856A-565E-53FD-29CE-B75268200394}"/>
                </a:ext>
              </a:extLst>
            </p:cNvPr>
            <p:cNvSpPr/>
            <p:nvPr/>
          </p:nvSpPr>
          <p:spPr bwMode="auto">
            <a:xfrm>
              <a:off x="3784601" y="4078288"/>
              <a:ext cx="66675" cy="101600"/>
            </a:xfrm>
            <a:custGeom>
              <a:avLst/>
              <a:gdLst>
                <a:gd name="T0" fmla="*/ 18 w 18"/>
                <a:gd name="T1" fmla="*/ 3 h 27"/>
                <a:gd name="T2" fmla="*/ 11 w 18"/>
                <a:gd name="T3" fmla="*/ 17 h 27"/>
                <a:gd name="T4" fmla="*/ 5 w 18"/>
                <a:gd name="T5" fmla="*/ 27 h 27"/>
                <a:gd name="T6" fmla="*/ 14 w 18"/>
                <a:gd name="T7" fmla="*/ 0 h 27"/>
                <a:gd name="T8" fmla="*/ 18 w 18"/>
                <a:gd name="T9" fmla="*/ 3 h 27"/>
              </a:gdLst>
              <a:ahLst/>
              <a:cxnLst>
                <a:cxn ang="0">
                  <a:pos x="T0" y="T1"/>
                </a:cxn>
                <a:cxn ang="0">
                  <a:pos x="T2" y="T3"/>
                </a:cxn>
                <a:cxn ang="0">
                  <a:pos x="T4" y="T5"/>
                </a:cxn>
                <a:cxn ang="0">
                  <a:pos x="T6" y="T7"/>
                </a:cxn>
                <a:cxn ang="0">
                  <a:pos x="T8" y="T9"/>
                </a:cxn>
              </a:cxnLst>
              <a:rect l="0" t="0" r="r" b="b"/>
              <a:pathLst>
                <a:path w="18" h="27">
                  <a:moveTo>
                    <a:pt x="18" y="3"/>
                  </a:moveTo>
                  <a:cubicBezTo>
                    <a:pt x="16" y="7"/>
                    <a:pt x="13" y="12"/>
                    <a:pt x="11" y="17"/>
                  </a:cubicBezTo>
                  <a:cubicBezTo>
                    <a:pt x="10" y="19"/>
                    <a:pt x="8" y="22"/>
                    <a:pt x="5" y="27"/>
                  </a:cubicBezTo>
                  <a:cubicBezTo>
                    <a:pt x="0" y="12"/>
                    <a:pt x="15" y="10"/>
                    <a:pt x="14" y="0"/>
                  </a:cubicBezTo>
                  <a:cubicBezTo>
                    <a:pt x="15" y="1"/>
                    <a:pt x="17" y="2"/>
                    <a:pt x="18" y="3"/>
                  </a:cubicBezTo>
                  <a:close/>
                </a:path>
              </a:pathLst>
            </a:custGeom>
            <a:solidFill>
              <a:srgbClr val="9E92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47">
              <a:extLst>
                <a:ext uri="{FF2B5EF4-FFF2-40B4-BE49-F238E27FC236}">
                  <a16:creationId xmlns:a16="http://schemas.microsoft.com/office/drawing/2014/main" id="{A3295E64-AC8C-71E9-2D72-09B0FED68B78}"/>
                </a:ext>
              </a:extLst>
            </p:cNvPr>
            <p:cNvSpPr/>
            <p:nvPr/>
          </p:nvSpPr>
          <p:spPr bwMode="auto">
            <a:xfrm>
              <a:off x="4114801" y="3702050"/>
              <a:ext cx="71438" cy="57150"/>
            </a:xfrm>
            <a:custGeom>
              <a:avLst/>
              <a:gdLst>
                <a:gd name="T0" fmla="*/ 8 w 19"/>
                <a:gd name="T1" fmla="*/ 1 h 15"/>
                <a:gd name="T2" fmla="*/ 12 w 19"/>
                <a:gd name="T3" fmla="*/ 10 h 15"/>
                <a:gd name="T4" fmla="*/ 5 w 19"/>
                <a:gd name="T5" fmla="*/ 14 h 15"/>
                <a:gd name="T6" fmla="*/ 5 w 19"/>
                <a:gd name="T7" fmla="*/ 6 h 15"/>
                <a:gd name="T8" fmla="*/ 9 w 19"/>
                <a:gd name="T9" fmla="*/ 1 h 15"/>
                <a:gd name="T10" fmla="*/ 8 w 19"/>
                <a:gd name="T11" fmla="*/ 1 h 15"/>
              </a:gdLst>
              <a:ahLst/>
              <a:cxnLst>
                <a:cxn ang="0">
                  <a:pos x="T0" y="T1"/>
                </a:cxn>
                <a:cxn ang="0">
                  <a:pos x="T2" y="T3"/>
                </a:cxn>
                <a:cxn ang="0">
                  <a:pos x="T4" y="T5"/>
                </a:cxn>
                <a:cxn ang="0">
                  <a:pos x="T6" y="T7"/>
                </a:cxn>
                <a:cxn ang="0">
                  <a:pos x="T8" y="T9"/>
                </a:cxn>
                <a:cxn ang="0">
                  <a:pos x="T10" y="T11"/>
                </a:cxn>
              </a:cxnLst>
              <a:rect l="0" t="0" r="r" b="b"/>
              <a:pathLst>
                <a:path w="19" h="15">
                  <a:moveTo>
                    <a:pt x="8" y="1"/>
                  </a:moveTo>
                  <a:cubicBezTo>
                    <a:pt x="19" y="0"/>
                    <a:pt x="12" y="7"/>
                    <a:pt x="12" y="10"/>
                  </a:cubicBezTo>
                  <a:cubicBezTo>
                    <a:pt x="12" y="14"/>
                    <a:pt x="9" y="15"/>
                    <a:pt x="5" y="14"/>
                  </a:cubicBezTo>
                  <a:cubicBezTo>
                    <a:pt x="0" y="12"/>
                    <a:pt x="4" y="9"/>
                    <a:pt x="5" y="6"/>
                  </a:cubicBezTo>
                  <a:cubicBezTo>
                    <a:pt x="6" y="4"/>
                    <a:pt x="8" y="3"/>
                    <a:pt x="9" y="1"/>
                  </a:cubicBezTo>
                  <a:cubicBezTo>
                    <a:pt x="9" y="1"/>
                    <a:pt x="8" y="1"/>
                    <a:pt x="8" y="1"/>
                  </a:cubicBezTo>
                  <a:close/>
                </a:path>
              </a:pathLst>
            </a:custGeom>
            <a:solidFill>
              <a:srgbClr val="6D5E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48">
              <a:extLst>
                <a:ext uri="{FF2B5EF4-FFF2-40B4-BE49-F238E27FC236}">
                  <a16:creationId xmlns:a16="http://schemas.microsoft.com/office/drawing/2014/main" id="{7E5B8789-53EE-3AE0-7D1E-D354E37143CC}"/>
                </a:ext>
              </a:extLst>
            </p:cNvPr>
            <p:cNvSpPr/>
            <p:nvPr/>
          </p:nvSpPr>
          <p:spPr bwMode="auto">
            <a:xfrm>
              <a:off x="4603751" y="3784600"/>
              <a:ext cx="74613" cy="46038"/>
            </a:xfrm>
            <a:custGeom>
              <a:avLst/>
              <a:gdLst>
                <a:gd name="T0" fmla="*/ 0 w 20"/>
                <a:gd name="T1" fmla="*/ 1 h 12"/>
                <a:gd name="T2" fmla="*/ 20 w 20"/>
                <a:gd name="T3" fmla="*/ 5 h 12"/>
                <a:gd name="T4" fmla="*/ 0 w 20"/>
                <a:gd name="T5" fmla="*/ 1 h 12"/>
                <a:gd name="T6" fmla="*/ 0 w 20"/>
                <a:gd name="T7" fmla="*/ 1 h 12"/>
              </a:gdLst>
              <a:ahLst/>
              <a:cxnLst>
                <a:cxn ang="0">
                  <a:pos x="T0" y="T1"/>
                </a:cxn>
                <a:cxn ang="0">
                  <a:pos x="T2" y="T3"/>
                </a:cxn>
                <a:cxn ang="0">
                  <a:pos x="T4" y="T5"/>
                </a:cxn>
                <a:cxn ang="0">
                  <a:pos x="T6" y="T7"/>
                </a:cxn>
              </a:cxnLst>
              <a:rect l="0" t="0" r="r" b="b"/>
              <a:pathLst>
                <a:path w="20" h="12">
                  <a:moveTo>
                    <a:pt x="0" y="1"/>
                  </a:moveTo>
                  <a:cubicBezTo>
                    <a:pt x="7" y="0"/>
                    <a:pt x="13" y="0"/>
                    <a:pt x="20" y="5"/>
                  </a:cubicBezTo>
                  <a:cubicBezTo>
                    <a:pt x="11" y="8"/>
                    <a:pt x="5" y="12"/>
                    <a:pt x="0" y="1"/>
                  </a:cubicBezTo>
                  <a:cubicBezTo>
                    <a:pt x="0" y="1"/>
                    <a:pt x="0" y="1"/>
                    <a:pt x="0" y="1"/>
                  </a:cubicBezTo>
                  <a:close/>
                </a:path>
              </a:pathLst>
            </a:custGeom>
            <a:solidFill>
              <a:srgbClr val="4334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49">
              <a:extLst>
                <a:ext uri="{FF2B5EF4-FFF2-40B4-BE49-F238E27FC236}">
                  <a16:creationId xmlns:a16="http://schemas.microsoft.com/office/drawing/2014/main" id="{954B184F-14DC-8139-754C-57514CAB3721}"/>
                </a:ext>
              </a:extLst>
            </p:cNvPr>
            <p:cNvSpPr/>
            <p:nvPr/>
          </p:nvSpPr>
          <p:spPr bwMode="auto">
            <a:xfrm>
              <a:off x="4422776" y="4192588"/>
              <a:ext cx="247650" cy="220663"/>
            </a:xfrm>
            <a:custGeom>
              <a:avLst/>
              <a:gdLst>
                <a:gd name="T0" fmla="*/ 0 w 66"/>
                <a:gd name="T1" fmla="*/ 23 h 59"/>
                <a:gd name="T2" fmla="*/ 22 w 66"/>
                <a:gd name="T3" fmla="*/ 8 h 59"/>
                <a:gd name="T4" fmla="*/ 50 w 66"/>
                <a:gd name="T5" fmla="*/ 6 h 59"/>
                <a:gd name="T6" fmla="*/ 64 w 66"/>
                <a:gd name="T7" fmla="*/ 35 h 59"/>
                <a:gd name="T8" fmla="*/ 43 w 66"/>
                <a:gd name="T9" fmla="*/ 57 h 59"/>
                <a:gd name="T10" fmla="*/ 34 w 66"/>
                <a:gd name="T11" fmla="*/ 53 h 59"/>
                <a:gd name="T12" fmla="*/ 0 w 66"/>
                <a:gd name="T13" fmla="*/ 23 h 59"/>
              </a:gdLst>
              <a:ahLst/>
              <a:cxnLst>
                <a:cxn ang="0">
                  <a:pos x="T0" y="T1"/>
                </a:cxn>
                <a:cxn ang="0">
                  <a:pos x="T2" y="T3"/>
                </a:cxn>
                <a:cxn ang="0">
                  <a:pos x="T4" y="T5"/>
                </a:cxn>
                <a:cxn ang="0">
                  <a:pos x="T6" y="T7"/>
                </a:cxn>
                <a:cxn ang="0">
                  <a:pos x="T8" y="T9"/>
                </a:cxn>
                <a:cxn ang="0">
                  <a:pos x="T10" y="T11"/>
                </a:cxn>
                <a:cxn ang="0">
                  <a:pos x="T12" y="T13"/>
                </a:cxn>
              </a:cxnLst>
              <a:rect l="0" t="0" r="r" b="b"/>
              <a:pathLst>
                <a:path w="66" h="59">
                  <a:moveTo>
                    <a:pt x="0" y="23"/>
                  </a:moveTo>
                  <a:cubicBezTo>
                    <a:pt x="12" y="18"/>
                    <a:pt x="16" y="12"/>
                    <a:pt x="22" y="8"/>
                  </a:cubicBezTo>
                  <a:cubicBezTo>
                    <a:pt x="31" y="2"/>
                    <a:pt x="41" y="0"/>
                    <a:pt x="50" y="6"/>
                  </a:cubicBezTo>
                  <a:cubicBezTo>
                    <a:pt x="60" y="13"/>
                    <a:pt x="66" y="22"/>
                    <a:pt x="64" y="35"/>
                  </a:cubicBezTo>
                  <a:cubicBezTo>
                    <a:pt x="62" y="46"/>
                    <a:pt x="53" y="52"/>
                    <a:pt x="43" y="57"/>
                  </a:cubicBezTo>
                  <a:cubicBezTo>
                    <a:pt x="39" y="59"/>
                    <a:pt x="36" y="56"/>
                    <a:pt x="34" y="53"/>
                  </a:cubicBezTo>
                  <a:cubicBezTo>
                    <a:pt x="23" y="43"/>
                    <a:pt x="13" y="34"/>
                    <a:pt x="0" y="23"/>
                  </a:cubicBezTo>
                  <a:close/>
                </a:path>
              </a:pathLst>
            </a:custGeom>
            <a:solidFill>
              <a:srgbClr val="F1CC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27599467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36"/>
                                        </p:tgtEl>
                                        <p:attrNameLst>
                                          <p:attrName>style.visibility</p:attrName>
                                        </p:attrNameLst>
                                      </p:cBhvr>
                                      <p:to>
                                        <p:strVal val="visible"/>
                                      </p:to>
                                    </p:set>
                                    <p:animEffect transition="in" filter="fade">
                                      <p:cBhvr>
                                        <p:cTn id="7" dur="500"/>
                                        <p:tgtEl>
                                          <p:spTgt spid="1036"/>
                                        </p:tgtEl>
                                      </p:cBhvr>
                                    </p:animEffect>
                                  </p:childTnLst>
                                </p:cTn>
                              </p:par>
                            </p:childTnLst>
                          </p:cTn>
                        </p:par>
                        <p:par>
                          <p:cTn id="8" fill="hold" nodeType="afterGroup">
                            <p:stCondLst>
                              <p:cond delay="500"/>
                            </p:stCondLst>
                            <p:childTnLst>
                              <p:par>
                                <p:cTn id="9" presetID="26" presetClass="entr" presetSubtype="0" fill="hold" grpId="0" nodeType="afterEffect">
                                  <p:stCondLst>
                                    <p:cond delay="0"/>
                                  </p:stCondLst>
                                  <p:iterate type="lt">
                                    <p:tmPct val="10000"/>
                                  </p:iterate>
                                  <p:childTnLst>
                                    <p:set>
                                      <p:cBhvr>
                                        <p:cTn id="10" dur="1" fill="hold">
                                          <p:stCondLst>
                                            <p:cond delay="0"/>
                                          </p:stCondLst>
                                        </p:cTn>
                                        <p:tgtEl>
                                          <p:spTgt spid="4"/>
                                        </p:tgtEl>
                                        <p:attrNameLst>
                                          <p:attrName>style.visibility</p:attrName>
                                        </p:attrNameLst>
                                      </p:cBhvr>
                                      <p:to>
                                        <p:strVal val="visible"/>
                                      </p:to>
                                    </p:set>
                                    <p:animEffect transition="in" filter="wipe(down)">
                                      <p:cBhvr>
                                        <p:cTn id="11" dur="290">
                                          <p:stCondLst>
                                            <p:cond delay="0"/>
                                          </p:stCondLst>
                                        </p:cTn>
                                        <p:tgtEl>
                                          <p:spTgt spid="4"/>
                                        </p:tgtEl>
                                      </p:cBhvr>
                                    </p:animEffect>
                                    <p:anim calcmode="lin" valueType="num">
                                      <p:cBhvr>
                                        <p:cTn id="12" dur="911"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13" dur="332"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4" dur="332" tmFilter="0, 0; 0.125,0.2665; 0.25,0.4; 0.375,0.465; 0.5,0.5;  0.625,0.535; 0.75,0.6; 0.875,0.7335; 1,1">
                                          <p:stCondLst>
                                            <p:cond delay="332"/>
                                          </p:stCondLst>
                                        </p:cTn>
                                        <p:tgtEl>
                                          <p:spTgt spid="4"/>
                                        </p:tgtEl>
                                        <p:attrNameLst>
                                          <p:attrName>ppt_y</p:attrName>
                                        </p:attrNameLst>
                                      </p:cBhvr>
                                      <p:tavLst>
                                        <p:tav tm="0" fmla="#ppt_y-sin(pi*$)/9">
                                          <p:val>
                                            <p:fltVal val="0"/>
                                          </p:val>
                                        </p:tav>
                                        <p:tav tm="100000">
                                          <p:val>
                                            <p:fltVal val="1"/>
                                          </p:val>
                                        </p:tav>
                                      </p:tavLst>
                                    </p:anim>
                                    <p:anim calcmode="lin" valueType="num">
                                      <p:cBhvr>
                                        <p:cTn id="15" dur="166" tmFilter="0, 0; 0.125,0.2665; 0.25,0.4; 0.375,0.465; 0.5,0.5;  0.625,0.535; 0.75,0.6; 0.875,0.7335; 1,1">
                                          <p:stCondLst>
                                            <p:cond delay="662"/>
                                          </p:stCondLst>
                                        </p:cTn>
                                        <p:tgtEl>
                                          <p:spTgt spid="4"/>
                                        </p:tgtEl>
                                        <p:attrNameLst>
                                          <p:attrName>ppt_y</p:attrName>
                                        </p:attrNameLst>
                                      </p:cBhvr>
                                      <p:tavLst>
                                        <p:tav tm="0" fmla="#ppt_y-sin(pi*$)/27">
                                          <p:val>
                                            <p:fltVal val="0"/>
                                          </p:val>
                                        </p:tav>
                                        <p:tav tm="100000">
                                          <p:val>
                                            <p:fltVal val="1"/>
                                          </p:val>
                                        </p:tav>
                                      </p:tavLst>
                                    </p:anim>
                                    <p:anim calcmode="lin" valueType="num">
                                      <p:cBhvr>
                                        <p:cTn id="16" dur="82" tmFilter="0, 0; 0.125,0.2665; 0.25,0.4; 0.375,0.465; 0.5,0.5;  0.625,0.535; 0.75,0.6; 0.875,0.7335; 1,1">
                                          <p:stCondLst>
                                            <p:cond delay="828"/>
                                          </p:stCondLst>
                                        </p:cTn>
                                        <p:tgtEl>
                                          <p:spTgt spid="4"/>
                                        </p:tgtEl>
                                        <p:attrNameLst>
                                          <p:attrName>ppt_y</p:attrName>
                                        </p:attrNameLst>
                                      </p:cBhvr>
                                      <p:tavLst>
                                        <p:tav tm="0" fmla="#ppt_y-sin(pi*$)/81">
                                          <p:val>
                                            <p:fltVal val="0"/>
                                          </p:val>
                                        </p:tav>
                                        <p:tav tm="100000">
                                          <p:val>
                                            <p:fltVal val="1"/>
                                          </p:val>
                                        </p:tav>
                                      </p:tavLst>
                                    </p:anim>
                                    <p:animScale>
                                      <p:cBhvr>
                                        <p:cTn id="17" dur="13">
                                          <p:stCondLst>
                                            <p:cond delay="325"/>
                                          </p:stCondLst>
                                        </p:cTn>
                                        <p:tgtEl>
                                          <p:spTgt spid="4"/>
                                        </p:tgtEl>
                                      </p:cBhvr>
                                      <p:to x="100000" y="60000"/>
                                    </p:animScale>
                                    <p:animScale>
                                      <p:cBhvr>
                                        <p:cTn id="18" dur="83" decel="50000">
                                          <p:stCondLst>
                                            <p:cond delay="338"/>
                                          </p:stCondLst>
                                        </p:cTn>
                                        <p:tgtEl>
                                          <p:spTgt spid="4"/>
                                        </p:tgtEl>
                                      </p:cBhvr>
                                      <p:to x="100000" y="100000"/>
                                    </p:animScale>
                                    <p:animScale>
                                      <p:cBhvr>
                                        <p:cTn id="19" dur="13">
                                          <p:stCondLst>
                                            <p:cond delay="656"/>
                                          </p:stCondLst>
                                        </p:cTn>
                                        <p:tgtEl>
                                          <p:spTgt spid="4"/>
                                        </p:tgtEl>
                                      </p:cBhvr>
                                      <p:to x="100000" y="80000"/>
                                    </p:animScale>
                                    <p:animScale>
                                      <p:cBhvr>
                                        <p:cTn id="20" dur="83" decel="50000">
                                          <p:stCondLst>
                                            <p:cond delay="669"/>
                                          </p:stCondLst>
                                        </p:cTn>
                                        <p:tgtEl>
                                          <p:spTgt spid="4"/>
                                        </p:tgtEl>
                                      </p:cBhvr>
                                      <p:to x="100000" y="100000"/>
                                    </p:animScale>
                                    <p:animScale>
                                      <p:cBhvr>
                                        <p:cTn id="21" dur="13">
                                          <p:stCondLst>
                                            <p:cond delay="821"/>
                                          </p:stCondLst>
                                        </p:cTn>
                                        <p:tgtEl>
                                          <p:spTgt spid="4"/>
                                        </p:tgtEl>
                                      </p:cBhvr>
                                      <p:to x="100000" y="90000"/>
                                    </p:animScale>
                                    <p:animScale>
                                      <p:cBhvr>
                                        <p:cTn id="22" dur="83" decel="50000">
                                          <p:stCondLst>
                                            <p:cond delay="834"/>
                                          </p:stCondLst>
                                        </p:cTn>
                                        <p:tgtEl>
                                          <p:spTgt spid="4"/>
                                        </p:tgtEl>
                                      </p:cBhvr>
                                      <p:to x="100000" y="100000"/>
                                    </p:animScale>
                                    <p:animScale>
                                      <p:cBhvr>
                                        <p:cTn id="23" dur="13">
                                          <p:stCondLst>
                                            <p:cond delay="904"/>
                                          </p:stCondLst>
                                        </p:cTn>
                                        <p:tgtEl>
                                          <p:spTgt spid="4"/>
                                        </p:tgtEl>
                                      </p:cBhvr>
                                      <p:to x="100000" y="95000"/>
                                    </p:animScale>
                                    <p:animScale>
                                      <p:cBhvr>
                                        <p:cTn id="24" dur="83" decel="50000">
                                          <p:stCondLst>
                                            <p:cond delay="917"/>
                                          </p:stCondLst>
                                        </p:cTn>
                                        <p:tgtEl>
                                          <p:spTgt spid="4"/>
                                        </p:tgtEl>
                                      </p:cBhvr>
                                      <p:to x="100000" y="100000"/>
                                    </p:animScale>
                                  </p:childTnLst>
                                </p:cTn>
                              </p:par>
                            </p:childTnLst>
                          </p:cTn>
                        </p:par>
                      </p:childTnLst>
                    </p:cTn>
                  </p:par>
                  <p:par>
                    <p:cTn id="25" fill="hold" nodeType="clickPar">
                      <p:stCondLst>
                        <p:cond delay="indefinite"/>
                      </p:stCondLst>
                      <p:childTnLst>
                        <p:par>
                          <p:cTn id="26" fill="hold" nodeType="afterGroup">
                            <p:stCondLst>
                              <p:cond delay="0"/>
                            </p:stCondLst>
                            <p:childTnLst>
                              <p:par>
                                <p:cTn id="27" presetID="9" presetClass="entr" presetSubtype="0"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dissolve">
                                      <p:cBhvr>
                                        <p:cTn id="29" dur="500"/>
                                        <p:tgtEl>
                                          <p:spTgt spid="7"/>
                                        </p:tgtEl>
                                      </p:cBhvr>
                                    </p:animEffect>
                                  </p:childTnLst>
                                </p:cTn>
                              </p:par>
                              <p:par>
                                <p:cTn id="30" presetID="9" presetClass="entr" presetSubtype="0" fill="hold" nodeType="withEffect">
                                  <p:stCondLst>
                                    <p:cond delay="0"/>
                                  </p:stCondLst>
                                  <p:childTnLst>
                                    <p:set>
                                      <p:cBhvr>
                                        <p:cTn id="31" dur="1" fill="hold">
                                          <p:stCondLst>
                                            <p:cond delay="0"/>
                                          </p:stCondLst>
                                        </p:cTn>
                                        <p:tgtEl>
                                          <p:spTgt spid="1026"/>
                                        </p:tgtEl>
                                        <p:attrNameLst>
                                          <p:attrName>style.visibility</p:attrName>
                                        </p:attrNameLst>
                                      </p:cBhvr>
                                      <p:to>
                                        <p:strVal val="visible"/>
                                      </p:to>
                                    </p:set>
                                    <p:animEffect transition="in" filter="dissolve">
                                      <p:cBhvr>
                                        <p:cTn id="32"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p:cNvSpPr/>
          <p:nvPr/>
        </p:nvSpPr>
        <p:spPr>
          <a:xfrm>
            <a:off x="0" y="0"/>
            <a:ext cx="12192000" cy="6858000"/>
          </a:xfrm>
          <a:prstGeom prst="rect">
            <a:avLst/>
          </a:prstGeom>
          <a:solidFill>
            <a:srgbClr val="FED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 name="Rectangle 2">
            <a:extLst>
              <a:ext uri="{FF2B5EF4-FFF2-40B4-BE49-F238E27FC236}">
                <a16:creationId xmlns:a16="http://schemas.microsoft.com/office/drawing/2014/main" id="{6837677C-9260-D545-8BC8-1921A0BB3B81}"/>
              </a:ext>
            </a:extLst>
          </p:cNvPr>
          <p:cNvSpPr/>
          <p:nvPr/>
        </p:nvSpPr>
        <p:spPr>
          <a:xfrm>
            <a:off x="1070517" y="680223"/>
            <a:ext cx="10103005" cy="556445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 name="Rectangle 3">
            <a:extLst>
              <a:ext uri="{FF2B5EF4-FFF2-40B4-BE49-F238E27FC236}">
                <a16:creationId xmlns:a16="http://schemas.microsoft.com/office/drawing/2014/main" id="{1CB58A84-C006-B04B-84F2-43E77769C74A}"/>
              </a:ext>
            </a:extLst>
          </p:cNvPr>
          <p:cNvSpPr/>
          <p:nvPr/>
        </p:nvSpPr>
        <p:spPr>
          <a:xfrm>
            <a:off x="2407463" y="1639229"/>
            <a:ext cx="8463776"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4A327738-78C9-DB4A-B8E5-6B3ADAB10BB1}"/>
              </a:ext>
            </a:extLst>
          </p:cNvPr>
          <p:cNvSpPr/>
          <p:nvPr/>
        </p:nvSpPr>
        <p:spPr>
          <a:xfrm>
            <a:off x="1459610" y="5939882"/>
            <a:ext cx="8463776"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874525EA-958D-BC4A-BDAA-1757B2CF193D}"/>
              </a:ext>
            </a:extLst>
          </p:cNvPr>
          <p:cNvSpPr txBox="1"/>
          <p:nvPr/>
        </p:nvSpPr>
        <p:spPr>
          <a:xfrm>
            <a:off x="1123124" y="837753"/>
            <a:ext cx="2489872"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sz="3600" b="0" i="0" u="none" strike="noStrike" kern="1200" cap="none" spc="0" normalizeH="0" baseline="0" noProof="0">
                <a:ln>
                  <a:noFill/>
                </a:ln>
                <a:solidFill>
                  <a:prstClr val="white"/>
                </a:solidFill>
                <a:effectLst/>
                <a:uLnTx/>
                <a:uFillTx/>
                <a:latin typeface="SantElia Script Bold DEMO" panose="03010800040707000504" pitchFamily="66" charset="0"/>
                <a:ea typeface="+mn-ea"/>
                <a:cs typeface="+mn-cs"/>
              </a:rPr>
              <a:t>Lesson 1</a:t>
            </a:r>
          </a:p>
        </p:txBody>
      </p:sp>
      <p:sp>
        <p:nvSpPr>
          <p:cNvPr id="13" name="TextBox 12">
            <a:extLst>
              <a:ext uri="{FF2B5EF4-FFF2-40B4-BE49-F238E27FC236}">
                <a16:creationId xmlns:a16="http://schemas.microsoft.com/office/drawing/2014/main" id="{628D039C-D549-8A4C-BDE0-0FA446968DDD}"/>
              </a:ext>
            </a:extLst>
          </p:cNvPr>
          <p:cNvSpPr txBox="1"/>
          <p:nvPr/>
        </p:nvSpPr>
        <p:spPr>
          <a:xfrm>
            <a:off x="1966990" y="2099541"/>
            <a:ext cx="8184996" cy="3477875"/>
          </a:xfrm>
          <a:prstGeom prst="rect">
            <a:avLst/>
          </a:prstGeom>
          <a:noFill/>
          <a:ln>
            <a:noFill/>
          </a:ln>
          <a:effectLst/>
        </p:spPr>
        <p:txBody>
          <a:bodyPr wrap="square" rtlCol="0">
            <a:spAutoFit/>
          </a:bodyPr>
          <a:lstStyle/>
          <a:p>
            <a:pPr marL="0" marR="0" lvl="0" indent="0" algn="just" defTabSz="914400" rtl="0" eaLnBrk="1" fontAlgn="auto" latinLnBrk="0" hangingPunct="1">
              <a:lnSpc>
                <a:spcPct val="100000"/>
              </a:lnSpc>
              <a:spcBef>
                <a:spcPct val="0"/>
              </a:spcBef>
              <a:spcAft>
                <a:spcPct val="0"/>
              </a:spcAft>
              <a:buClrTx/>
              <a:buSzTx/>
              <a:buFontTx/>
              <a:buNone/>
              <a:defRPr/>
            </a:pPr>
            <a:r>
              <a:rPr kumimoji="0" lang="en-PH" sz="2000" b="0" i="0" u="none" strike="noStrike" kern="1200" cap="none" spc="0" normalizeH="0" baseline="0" noProof="0">
                <a:ln>
                  <a:noFill/>
                </a:ln>
                <a:solidFill>
                  <a:srgbClr val="FEDC00"/>
                </a:solidFill>
                <a:effectLst/>
                <a:uLnTx/>
                <a:uFillTx/>
                <a:latin typeface="Aharoni" panose="02010803020104030203" pitchFamily="2" charset="-79"/>
                <a:ea typeface="+mn-ea"/>
                <a:cs typeface="Aharoni" panose="02010803020104030203" pitchFamily="2" charset="-79"/>
              </a:rPr>
              <a:t>Lorem ipsum dolor sit amet, consectetuer adipiscing elit. Maecenas porttitor congue massa. Fusce posuere, magna sed pulvinar ultricies, purus lectus malesuada libero, sit amet commodo magna eros quis urna. Lorem ipsum dolor sit amet, consectetuer adipiscing elit. Maecenas porttitor congue massa. Fusce posuere, magna sed pulvinar ultricies, purus lectus malesuada libero, sit amet commodo magna eros quis urna. </a:t>
            </a:r>
            <a:endParaRPr kumimoji="0" lang="en-US" sz="2000" b="0" i="0" u="none" strike="noStrike" kern="1200" cap="none" spc="0" normalizeH="0" baseline="0" noProof="0">
              <a:ln>
                <a:noFill/>
              </a:ln>
              <a:solidFill>
                <a:srgbClr val="FEDC00"/>
              </a:solidFill>
              <a:effectLst/>
              <a:uLnTx/>
              <a:uFillTx/>
              <a:latin typeface="Aharoni" pitchFamily="2" charset="-79"/>
              <a:ea typeface="+mn-ea"/>
              <a:cs typeface="Aharoni" panose="02010803020104030203" pitchFamily="2" charset="-79"/>
            </a:endParaRPr>
          </a:p>
          <a:p>
            <a:pPr marL="0" marR="0" lvl="0" indent="0" algn="just" defTabSz="914400" rtl="0" eaLnBrk="1" fontAlgn="auto" latinLnBrk="0" hangingPunct="1">
              <a:lnSpc>
                <a:spcPct val="100000"/>
              </a:lnSpc>
              <a:spcBef>
                <a:spcPct val="0"/>
              </a:spcBef>
              <a:spcAft>
                <a:spcPct val="0"/>
              </a:spcAft>
              <a:buClrTx/>
              <a:buSzTx/>
              <a:buFontTx/>
              <a:buNone/>
              <a:defRPr/>
            </a:pPr>
            <a:r>
              <a:rPr kumimoji="0" lang="en-PH" sz="2000" b="0" i="0" u="none" strike="noStrike" kern="1200" cap="none" spc="0" normalizeH="0" baseline="0" noProof="0">
                <a:ln>
                  <a:noFill/>
                </a:ln>
                <a:solidFill>
                  <a:srgbClr val="FEDC00"/>
                </a:solidFill>
                <a:effectLst/>
                <a:uLnTx/>
                <a:uFillTx/>
                <a:latin typeface="Aharoni" panose="02010803020104030203" pitchFamily="2" charset="-79"/>
                <a:ea typeface="+mn-ea"/>
                <a:cs typeface="Aharoni" panose="02010803020104030203" pitchFamily="2" charset="-79"/>
              </a:rPr>
              <a:t>Lorem ipsum dolor sit amet, consectetuer adipiscing elit. Maecenas porttitor congue massa. Fusce posuere, magna sed pulvinar ultricies, purus lectus malesuada libero, sit amet commodo magna eros quis urna. </a:t>
            </a:r>
            <a:endParaRPr kumimoji="0" lang="en-US" sz="2000" b="0" i="0" u="none" strike="noStrike" kern="1200" cap="none" spc="0" normalizeH="0" baseline="0" noProof="0">
              <a:ln>
                <a:noFill/>
              </a:ln>
              <a:solidFill>
                <a:srgbClr val="FEDC00"/>
              </a:solidFill>
              <a:effectLst/>
              <a:uLnTx/>
              <a:uFillTx/>
              <a:latin typeface="Aharoni" panose="02010803020104030203" pitchFamily="2" charset="-79"/>
              <a:ea typeface="+mn-ea"/>
              <a:cs typeface="Aharoni" panose="02010803020104030203" pitchFamily="2" charset="-79"/>
            </a:endParaRPr>
          </a:p>
        </p:txBody>
      </p:sp>
    </p:spTree>
    <p:extLst>
      <p:ext uri="{BB962C8B-B14F-4D97-AF65-F5344CB8AC3E}">
        <p14:creationId xmlns:p14="http://schemas.microsoft.com/office/powerpoint/2010/main" val="342144870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2" presetClass="entr" presetSubtype="8" fill="hold" nodeType="afterEffect">
                                  <p:stCondLst>
                                    <p:cond delay="0"/>
                                  </p:stCondLst>
                                  <p:iterate type="lt">
                                    <p:tmPct val="0"/>
                                  </p:iterate>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p:tgtEl>
                                          <p:spTgt spid="7"/>
                                        </p:tgtEl>
                                        <p:attrNameLst>
                                          <p:attrName>ppt_x</p:attrName>
                                        </p:attrNameLst>
                                      </p:cBhvr>
                                      <p:tavLst>
                                        <p:tav tm="0">
                                          <p:val>
                                            <p:strVal val="#ppt_x-#ppt_w*1.125000"/>
                                          </p:val>
                                        </p:tav>
                                        <p:tav tm="100000">
                                          <p:val>
                                            <p:strVal val="#ppt_x"/>
                                          </p:val>
                                        </p:tav>
                                      </p:tavLst>
                                    </p:anim>
                                    <p:animEffect transition="in" filter="wipe(right)">
                                      <p:cBhvr>
                                        <p:cTn id="8" dur="500"/>
                                        <p:tgtEl>
                                          <p:spTgt spid="7"/>
                                        </p:tgtEl>
                                      </p:cBhvr>
                                    </p:animEffect>
                                  </p:childTnLst>
                                </p:cTn>
                              </p:par>
                            </p:childTnLst>
                          </p:cTn>
                        </p:par>
                        <p:par>
                          <p:cTn id="9" fill="hold" nodeType="afterGroup">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p:tgtEl>
                                          <p:spTgt spid="4"/>
                                        </p:tgtEl>
                                        <p:attrNameLst>
                                          <p:attrName>ppt_x</p:attrName>
                                        </p:attrNameLst>
                                      </p:cBhvr>
                                      <p:tavLst>
                                        <p:tav tm="0">
                                          <p:val>
                                            <p:strVal val="#ppt_x-#ppt_w*1.125000"/>
                                          </p:val>
                                        </p:tav>
                                        <p:tav tm="100000">
                                          <p:val>
                                            <p:strVal val="#ppt_x"/>
                                          </p:val>
                                        </p:tav>
                                      </p:tavLst>
                                    </p:anim>
                                    <p:animEffect transition="in" filter="wipe(right)">
                                      <p:cBhvr>
                                        <p:cTn id="13" dur="500"/>
                                        <p:tgtEl>
                                          <p:spTgt spid="4"/>
                                        </p:tgtEl>
                                      </p:cBhvr>
                                    </p:animEffect>
                                  </p:childTnLst>
                                </p:cTn>
                              </p:par>
                            </p:childTnLst>
                          </p:cTn>
                        </p:par>
                        <p:par>
                          <p:cTn id="14" fill="hold" nodeType="afterGroup">
                            <p:stCondLst>
                              <p:cond delay="1000"/>
                            </p:stCondLst>
                            <p:childTnLst>
                              <p:par>
                                <p:cTn id="15" presetID="12" presetClass="entr" presetSubtype="1" fill="hold"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p:tgtEl>
                                          <p:spTgt spid="13"/>
                                        </p:tgtEl>
                                        <p:attrNameLst>
                                          <p:attrName>ppt_y</p:attrName>
                                        </p:attrNameLst>
                                      </p:cBhvr>
                                      <p:tavLst>
                                        <p:tav tm="0">
                                          <p:val>
                                            <p:strVal val="#ppt_y-#ppt_h*1.125000"/>
                                          </p:val>
                                        </p:tav>
                                        <p:tav tm="100000">
                                          <p:val>
                                            <p:strVal val="#ppt_y"/>
                                          </p:val>
                                        </p:tav>
                                      </p:tavLst>
                                    </p:anim>
                                    <p:animEffect transition="in" filter="wipe(down)">
                                      <p:cBhvr>
                                        <p:cTn id="18" dur="500"/>
                                        <p:tgtEl>
                                          <p:spTgt spid="13"/>
                                        </p:tgtEl>
                                      </p:cBhvr>
                                    </p:animEffect>
                                  </p:childTnLst>
                                </p:cTn>
                              </p:par>
                            </p:childTnLst>
                          </p:cTn>
                        </p:par>
                        <p:par>
                          <p:cTn id="19" fill="hold" nodeType="afterGroup">
                            <p:stCondLst>
                              <p:cond delay="1500"/>
                            </p:stCondLst>
                            <p:childTnLst>
                              <p:par>
                                <p:cTn id="20" presetID="12" presetClass="entr" presetSubtype="8"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p:tgtEl>
                                          <p:spTgt spid="6"/>
                                        </p:tgtEl>
                                        <p:attrNameLst>
                                          <p:attrName>ppt_x</p:attrName>
                                        </p:attrNameLst>
                                      </p:cBhvr>
                                      <p:tavLst>
                                        <p:tav tm="0">
                                          <p:val>
                                            <p:strVal val="#ppt_x-#ppt_w*1.125000"/>
                                          </p:val>
                                        </p:tav>
                                        <p:tav tm="100000">
                                          <p:val>
                                            <p:strVal val="#ppt_x"/>
                                          </p:val>
                                        </p:tav>
                                      </p:tavLst>
                                    </p:anim>
                                    <p:animEffect transition="in" filter="wipe(right)">
                                      <p:cBhvr>
                                        <p:cTn id="2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1"/>
      <p:bldP spid="7" grpId="2"/>
      <p:bldP spid="13" grpId="3"/>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FEDC00"/>
        </a:solidFill>
        <a:effectLst/>
      </p:bgPr>
    </p:bg>
    <p:spTree>
      <p:nvGrpSpPr>
        <p:cNvPr id="1" name=""/>
        <p:cNvGrpSpPr/>
        <p:nvPr/>
      </p:nvGrpSpPr>
      <p:grpSpPr>
        <a:xfrm>
          <a:off x="0" y="0"/>
          <a:ext cx="0" cy="0"/>
          <a:chOff x="0" y="0"/>
          <a:chExt cx="0" cy="0"/>
        </a:xfrm>
      </p:grpSpPr>
      <p:sp>
        <p:nvSpPr>
          <p:cNvPr id="9" name="Rounded Rectangle 8">
            <a:extLst>
              <a:ext uri="{FF2B5EF4-FFF2-40B4-BE49-F238E27FC236}">
                <a16:creationId xmlns:a16="http://schemas.microsoft.com/office/drawing/2014/main" id="{0D8EAE67-4DC3-9A46-81BE-EBBF40846FC6}"/>
              </a:ext>
            </a:extLst>
          </p:cNvPr>
          <p:cNvSpPr/>
          <p:nvPr/>
        </p:nvSpPr>
        <p:spPr>
          <a:xfrm>
            <a:off x="5319132" y="1594625"/>
            <a:ext cx="6512313" cy="4817327"/>
          </a:xfrm>
          <a:prstGeom prst="roundRect">
            <a:avLst>
              <a:gd name="adj" fmla="val 5324"/>
            </a:avLst>
          </a:prstGeom>
          <a:solidFill>
            <a:schemeClr val="bg1"/>
          </a:solidFill>
          <a:ln>
            <a:noFill/>
          </a:ln>
          <a:effectLst/>
          <a:scene3d>
            <a:camera prst="orthographicFront">
              <a:rot lat="0" lon="0" rev="0"/>
            </a:camera>
            <a:lightRig rig="chilly" dir="t">
              <a:rot lat="0" lon="0" rev="18480000"/>
            </a:lightRig>
          </a:scene3d>
          <a:sp3d prstMaterial="clear">
            <a:bevelT h="63500"/>
          </a:sp3d>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6" name="Group 5">
            <a:extLst>
              <a:ext uri="{FF2B5EF4-FFF2-40B4-BE49-F238E27FC236}">
                <a16:creationId xmlns:a16="http://schemas.microsoft.com/office/drawing/2014/main" id="{1122500D-E4C2-F54B-B601-39A8B22EB63E}"/>
              </a:ext>
            </a:extLst>
          </p:cNvPr>
          <p:cNvGrpSpPr/>
          <p:nvPr/>
        </p:nvGrpSpPr>
        <p:grpSpPr>
          <a:xfrm>
            <a:off x="-70485" y="-278781"/>
            <a:ext cx="12332970" cy="1817295"/>
            <a:chOff x="0" y="0"/>
            <a:chExt cx="12085683" cy="1402118"/>
          </a:xfrm>
          <a:effectLst>
            <a:glow rad="63500">
              <a:schemeClr val="accent4">
                <a:satMod val="175000"/>
                <a:alpha val="40000"/>
              </a:schemeClr>
            </a:glow>
            <a:outerShdw blurRad="50800" dist="38100" dir="2700000" algn="tl" rotWithShape="0">
              <a:schemeClr val="bg1"/>
            </a:outerShdw>
          </a:effectLst>
        </p:grpSpPr>
        <p:pic>
          <p:nvPicPr>
            <p:cNvPr id="3" name="Picture 4">
              <a:extLst>
                <a:ext uri="{FF2B5EF4-FFF2-40B4-BE49-F238E27FC236}">
                  <a16:creationId xmlns:a16="http://schemas.microsoft.com/office/drawing/2014/main" id="{7CBE5D32-903C-B345-8439-EF862095049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0" y="0"/>
              <a:ext cx="4297680" cy="1402118"/>
            </a:xfrm>
            <a:prstGeom prst="rect">
              <a:avLst/>
            </a:prstGeom>
          </p:spPr>
        </p:pic>
        <p:pic>
          <p:nvPicPr>
            <p:cNvPr id="4" name="Picture 4">
              <a:extLst>
                <a:ext uri="{FF2B5EF4-FFF2-40B4-BE49-F238E27FC236}">
                  <a16:creationId xmlns:a16="http://schemas.microsoft.com/office/drawing/2014/main" id="{5DF8047A-72A3-2D42-B6DC-B77BCD893D4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flipH="1">
              <a:off x="3684270" y="0"/>
              <a:ext cx="4297680" cy="1402118"/>
            </a:xfrm>
            <a:prstGeom prst="rect">
              <a:avLst/>
            </a:prstGeom>
          </p:spPr>
        </p:pic>
        <p:pic>
          <p:nvPicPr>
            <p:cNvPr id="5" name="Picture 4">
              <a:extLst>
                <a:ext uri="{FF2B5EF4-FFF2-40B4-BE49-F238E27FC236}">
                  <a16:creationId xmlns:a16="http://schemas.microsoft.com/office/drawing/2014/main" id="{2706904F-D282-F749-9D77-8D4AD6E7969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7788003" y="0"/>
              <a:ext cx="4297680" cy="1402118"/>
            </a:xfrm>
            <a:prstGeom prst="rect">
              <a:avLst/>
            </a:prstGeom>
          </p:spPr>
        </p:pic>
      </p:grpSp>
      <p:graphicFrame>
        <p:nvGraphicFramePr>
          <p:cNvPr id="7" name="Chart 6">
            <a:extLst>
              <a:ext uri="{FF2B5EF4-FFF2-40B4-BE49-F238E27FC236}">
                <a16:creationId xmlns:a16="http://schemas.microsoft.com/office/drawing/2014/main" id="{C7A5F773-3B70-7945-8167-FAA2F8F6A40E}"/>
              </a:ext>
            </a:extLst>
          </p:cNvPr>
          <p:cNvGraphicFramePr/>
          <p:nvPr/>
        </p:nvGraphicFramePr>
        <p:xfrm>
          <a:off x="286660" y="1059366"/>
          <a:ext cx="4341095" cy="4901927"/>
        </p:xfrm>
        <a:graphic>
          <a:graphicData uri="http://schemas.openxmlformats.org/drawingml/2006/chart">
            <c:chart xmlns:c="http://schemas.openxmlformats.org/drawingml/2006/chart" xmlns:r="http://schemas.openxmlformats.org/officeDocument/2006/relationships" r:id="rId4"/>
          </a:graphicData>
        </a:graphic>
      </p:graphicFrame>
      <p:sp>
        <p:nvSpPr>
          <p:cNvPr id="8" name="TextBox 7">
            <a:extLst>
              <a:ext uri="{FF2B5EF4-FFF2-40B4-BE49-F238E27FC236}">
                <a16:creationId xmlns:a16="http://schemas.microsoft.com/office/drawing/2014/main" id="{DE3E2805-DABE-9F44-BC7D-D81DDB4E5A7E}"/>
              </a:ext>
            </a:extLst>
          </p:cNvPr>
          <p:cNvSpPr txBox="1"/>
          <p:nvPr/>
        </p:nvSpPr>
        <p:spPr>
          <a:xfrm>
            <a:off x="5475249" y="1781821"/>
            <a:ext cx="6244682" cy="4401205"/>
          </a:xfrm>
          <a:prstGeom prst="rect">
            <a:avLst/>
          </a:prstGeom>
          <a:noFill/>
          <a:ln>
            <a:noFill/>
          </a:ln>
          <a:effectLst/>
        </p:spPr>
        <p:txBody>
          <a:bodyPr wrap="square" rtlCol="0">
            <a:spAutoFit/>
          </a:bodyPr>
          <a:lstStyle/>
          <a:p>
            <a:pPr marL="0" marR="0" lvl="0" indent="0" algn="just" defTabSz="914400" rtl="0" eaLnBrk="1" fontAlgn="auto" latinLnBrk="0" hangingPunct="1">
              <a:lnSpc>
                <a:spcPct val="100000"/>
              </a:lnSpc>
              <a:spcBef>
                <a:spcPct val="0"/>
              </a:spcBef>
              <a:spcAft>
                <a:spcPct val="0"/>
              </a:spcAft>
              <a:buClrTx/>
              <a:buSzTx/>
              <a:buFontTx/>
              <a:buNone/>
              <a:defRPr/>
            </a:pPr>
            <a:r>
              <a:rPr kumimoji="0" lang="en-PH" sz="2000" b="0" i="0" u="none" strike="noStrike" kern="1200" cap="none" spc="0" normalizeH="0" baseline="0" noProof="0">
                <a:ln>
                  <a:noFill/>
                </a:ln>
                <a:solidFill>
                  <a:prstClr val="black"/>
                </a:solidFill>
                <a:effectLst/>
                <a:uLnTx/>
                <a:uFillTx/>
                <a:latin typeface="Aharoni" panose="02010803020104030203" pitchFamily="2" charset="-79"/>
                <a:ea typeface="+mn-ea"/>
                <a:cs typeface="Aharoni" panose="02010803020104030203" pitchFamily="2" charset="-79"/>
              </a:rPr>
              <a:t>Lorem ipsum dolor sit amet, consectetuer adipiscing elit. Maecenas porttitor congue massa. Fusce posuere, magna sed pulvinar ultricies, purus lectus malesuada libero, sit amet commodo magna eros quis urna. Lorem ipsum dolor sit amet, consectetuer adipiscing elit. Maecenas porttitor congue massa. Fusce posuere, magna sed pulvinar ultricies, purus lectus malesuada libero, sit amet commodo magna eros quis urna. </a:t>
            </a:r>
            <a:endParaRPr kumimoji="0" lang="en-US" sz="2000" b="0" i="0" u="none" strike="noStrike" kern="1200" cap="none" spc="0" normalizeH="0" baseline="0" noProof="0">
              <a:ln>
                <a:noFill/>
              </a:ln>
              <a:solidFill>
                <a:prstClr val="black"/>
              </a:solidFill>
              <a:effectLst/>
              <a:uLnTx/>
              <a:uFillTx/>
              <a:latin typeface="Aharoni" pitchFamily="2" charset="-79"/>
              <a:ea typeface="+mn-ea"/>
              <a:cs typeface="Aharoni" panose="02010803020104030203" pitchFamily="2" charset="-79"/>
            </a:endParaRPr>
          </a:p>
          <a:p>
            <a:pPr marL="0" marR="0" lvl="0" indent="0" algn="just" defTabSz="914400" rtl="0" eaLnBrk="1" fontAlgn="auto" latinLnBrk="0" hangingPunct="1">
              <a:lnSpc>
                <a:spcPct val="100000"/>
              </a:lnSpc>
              <a:spcBef>
                <a:spcPct val="0"/>
              </a:spcBef>
              <a:spcAft>
                <a:spcPct val="0"/>
              </a:spcAft>
              <a:buClrTx/>
              <a:buSzTx/>
              <a:buFontTx/>
              <a:buNone/>
              <a:defRPr/>
            </a:pPr>
            <a:r>
              <a:rPr kumimoji="0" lang="en-PH" sz="2000" b="0" i="0" u="none" strike="noStrike" kern="1200" cap="none" spc="0" normalizeH="0" baseline="0" noProof="0">
                <a:ln>
                  <a:noFill/>
                </a:ln>
                <a:solidFill>
                  <a:prstClr val="black"/>
                </a:solidFill>
                <a:effectLst/>
                <a:uLnTx/>
                <a:uFillTx/>
                <a:latin typeface="Aharoni" panose="02010803020104030203" pitchFamily="2" charset="-79"/>
                <a:ea typeface="+mn-ea"/>
                <a:cs typeface="Aharoni" panose="02010803020104030203" pitchFamily="2" charset="-79"/>
              </a:rPr>
              <a:t>Lorem ipsum dolor sit amet, consectetuer adipiscing elit. Maecenas porttitor congue massa. Fusce posuere, magna sed pulvinar ultricies, purus lectus malesuada libero, sit amet commodo magna eros quis urna. </a:t>
            </a:r>
            <a:endParaRPr kumimoji="0" lang="en-US" sz="2000" b="0" i="0" u="none" strike="noStrike" kern="1200" cap="none" spc="0" normalizeH="0" baseline="0" noProof="0">
              <a:ln>
                <a:noFill/>
              </a:ln>
              <a:solidFill>
                <a:prstClr val="black"/>
              </a:solidFill>
              <a:effectLst/>
              <a:uLnTx/>
              <a:uFillTx/>
              <a:latin typeface="Aharoni" panose="02010803020104030203" pitchFamily="2" charset="-79"/>
              <a:ea typeface="+mn-ea"/>
              <a:cs typeface="Aharoni" panose="02010803020104030203" pitchFamily="2" charset="-79"/>
            </a:endParaRPr>
          </a:p>
        </p:txBody>
      </p:sp>
      <p:pic>
        <p:nvPicPr>
          <p:cNvPr id="10" name="Picture 6">
            <a:extLst>
              <a:ext uri="{FF2B5EF4-FFF2-40B4-BE49-F238E27FC236}">
                <a16:creationId xmlns:a16="http://schemas.microsoft.com/office/drawing/2014/main" id="{D0F1CAC8-C717-2E4F-975F-023A7E10A43D}"/>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11225388" y="1146628"/>
            <a:ext cx="760805" cy="737981"/>
          </a:xfrm>
          <a:prstGeom prst="rect">
            <a:avLst/>
          </a:prstGeom>
        </p:spPr>
      </p:pic>
      <p:pic>
        <p:nvPicPr>
          <p:cNvPr id="11" name="Picture 3">
            <a:extLst>
              <a:ext uri="{FF2B5EF4-FFF2-40B4-BE49-F238E27FC236}">
                <a16:creationId xmlns:a16="http://schemas.microsoft.com/office/drawing/2014/main" id="{9E6C5881-4E58-7843-868D-EB03D8A5F059}"/>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xmlns="" r:embed="rId8"/>
              </a:ext>
            </a:extLst>
          </a:blip>
          <a:stretch>
            <a:fillRect/>
          </a:stretch>
        </p:blipFill>
        <p:spPr>
          <a:xfrm>
            <a:off x="1798525" y="1277257"/>
            <a:ext cx="607812" cy="609852"/>
          </a:xfrm>
          <a:prstGeom prst="rect">
            <a:avLst/>
          </a:prstGeom>
        </p:spPr>
      </p:pic>
      <p:pic>
        <p:nvPicPr>
          <p:cNvPr id="12" name="Picture 3">
            <a:extLst>
              <a:ext uri="{FF2B5EF4-FFF2-40B4-BE49-F238E27FC236}">
                <a16:creationId xmlns:a16="http://schemas.microsoft.com/office/drawing/2014/main" id="{69E40536-8867-084B-ADF8-BE206B94EFB9}"/>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xmlns="" r:embed="rId10"/>
              </a:ext>
            </a:extLst>
          </a:blip>
          <a:stretch>
            <a:fillRect/>
          </a:stretch>
        </p:blipFill>
        <p:spPr>
          <a:xfrm>
            <a:off x="3997440" y="4332514"/>
            <a:ext cx="607812" cy="609852"/>
          </a:xfrm>
          <a:prstGeom prst="rect">
            <a:avLst/>
          </a:prstGeom>
        </p:spPr>
      </p:pic>
      <p:pic>
        <p:nvPicPr>
          <p:cNvPr id="13" name="Picture 3">
            <a:extLst>
              <a:ext uri="{FF2B5EF4-FFF2-40B4-BE49-F238E27FC236}">
                <a16:creationId xmlns:a16="http://schemas.microsoft.com/office/drawing/2014/main" id="{40178E4C-71AF-384C-9F84-32FE27753204}"/>
              </a:ext>
            </a:extLst>
          </p:cNvPr>
          <p:cNvPicPr>
            <a:picLocks noChangeAspect="1"/>
          </p:cNvPicPr>
          <p:nvPr/>
        </p:nvPicPr>
        <p:blipFill>
          <a:blip r:embed="rId11" cstate="hqprint">
            <a:extLst>
              <a:ext uri="{28A0092B-C50C-407E-A947-70E740481C1C}">
                <a14:useLocalDpi xmlns:a14="http://schemas.microsoft.com/office/drawing/2010/main" val="0"/>
              </a:ext>
              <a:ext uri="{96DAC541-7B7A-43D3-8B79-37D633B846F1}">
                <asvg:svgBlip xmlns:asvg="http://schemas.microsoft.com/office/drawing/2016/SVG/main" xmlns="" r:embed="rId12"/>
              </a:ext>
            </a:extLst>
          </a:blip>
          <a:stretch>
            <a:fillRect/>
          </a:stretch>
        </p:blipFill>
        <p:spPr>
          <a:xfrm>
            <a:off x="3946640" y="2351314"/>
            <a:ext cx="607812" cy="609852"/>
          </a:xfrm>
          <a:prstGeom prst="rect">
            <a:avLst/>
          </a:prstGeom>
        </p:spPr>
      </p:pic>
    </p:spTree>
    <p:extLst>
      <p:ext uri="{BB962C8B-B14F-4D97-AF65-F5344CB8AC3E}">
        <p14:creationId xmlns:p14="http://schemas.microsoft.com/office/powerpoint/2010/main" val="169996201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1"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dissolve">
                                      <p:cBhvr>
                                        <p:cTn id="11" dur="500"/>
                                        <p:tgtEl>
                                          <p:spTgt spid="7"/>
                                        </p:tgtEl>
                                      </p:cBhvr>
                                    </p:animEffect>
                                  </p:childTnLst>
                                </p:cTn>
                              </p:par>
                            </p:childTnLst>
                          </p:cTn>
                        </p:par>
                        <p:par>
                          <p:cTn id="12" fill="hold" nodeType="afterGroup">
                            <p:stCondLst>
                              <p:cond delay="1000"/>
                            </p:stCondLst>
                            <p:childTnLst>
                              <p:par>
                                <p:cTn id="13" presetID="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ppt_x"/>
                                          </p:val>
                                        </p:tav>
                                        <p:tav tm="100000">
                                          <p:val>
                                            <p:strVal val="#ppt_x"/>
                                          </p:val>
                                        </p:tav>
                                      </p:tavLst>
                                    </p:anim>
                                    <p:anim calcmode="lin" valueType="num">
                                      <p:cBhvr additive="base">
                                        <p:cTn id="16" dur="500" fill="hold"/>
                                        <p:tgtEl>
                                          <p:spTgt spid="9"/>
                                        </p:tgtEl>
                                        <p:attrNameLst>
                                          <p:attrName>ppt_y</p:attrName>
                                        </p:attrNameLst>
                                      </p:cBhvr>
                                      <p:tavLst>
                                        <p:tav tm="0">
                                          <p:val>
                                            <p:strVal val="1+#ppt_h/2"/>
                                          </p:val>
                                        </p:tav>
                                        <p:tav tm="100000">
                                          <p:val>
                                            <p:strVal val="#ppt_y"/>
                                          </p:val>
                                        </p:tav>
                                      </p:tavLst>
                                    </p:anim>
                                  </p:childTnLst>
                                </p:cTn>
                              </p:par>
                            </p:childTnLst>
                          </p:cTn>
                        </p:par>
                        <p:par>
                          <p:cTn id="17" fill="hold" nodeType="afterGroup">
                            <p:stCondLst>
                              <p:cond delay="1500"/>
                            </p:stCondLst>
                            <p:childTnLst>
                              <p:par>
                                <p:cTn id="18" presetID="9" presetClass="entr" presetSubtype="0"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dissolve">
                                      <p:cBhvr>
                                        <p:cTn id="20" dur="500"/>
                                        <p:tgtEl>
                                          <p:spTgt spid="8"/>
                                        </p:tgtEl>
                                      </p:cBhvr>
                                    </p:animEffect>
                                  </p:childTnLst>
                                </p:cTn>
                              </p:par>
                            </p:childTnLst>
                          </p:cTn>
                        </p:par>
                        <p:par>
                          <p:cTn id="21" fill="hold" nodeType="afterGroup">
                            <p:stCondLst>
                              <p:cond delay="2000"/>
                            </p:stCondLst>
                            <p:childTnLst>
                              <p:par>
                                <p:cTn id="22" presetID="2" presetClass="entr" presetSubtype="3" fill="hold" nodeType="after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1+#ppt_w/2"/>
                                          </p:val>
                                        </p:tav>
                                        <p:tav tm="100000">
                                          <p:val>
                                            <p:strVal val="#ppt_x"/>
                                          </p:val>
                                        </p:tav>
                                      </p:tavLst>
                                    </p:anim>
                                    <p:anim calcmode="lin" valueType="num">
                                      <p:cBhvr additive="base">
                                        <p:cTn id="25" dur="500" fill="hold"/>
                                        <p:tgtEl>
                                          <p:spTgt spid="10"/>
                                        </p:tgtEl>
                                        <p:attrNameLst>
                                          <p:attrName>ppt_y</p:attrName>
                                        </p:attrNameLst>
                                      </p:cBhvr>
                                      <p:tavLst>
                                        <p:tav tm="0">
                                          <p:val>
                                            <p:strVal val="0-#ppt_h/2"/>
                                          </p:val>
                                        </p:tav>
                                        <p:tav tm="100000">
                                          <p:val>
                                            <p:strVal val="#ppt_y"/>
                                          </p:val>
                                        </p:tav>
                                      </p:tavLst>
                                    </p:anim>
                                  </p:childTnLst>
                                </p:cTn>
                              </p:par>
                              <p:par>
                                <p:cTn id="26" presetID="9" presetClass="entr" presetSubtype="0" fill="hold"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dissolve">
                                      <p:cBhvr>
                                        <p:cTn id="28" dur="500"/>
                                        <p:tgtEl>
                                          <p:spTgt spid="13"/>
                                        </p:tgtEl>
                                      </p:cBhvr>
                                    </p:animEffect>
                                  </p:childTnLst>
                                </p:cTn>
                              </p:par>
                              <p:par>
                                <p:cTn id="29" presetID="9" presetClass="entr" presetSubtype="0" fill="hold"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dissolve">
                                      <p:cBhvr>
                                        <p:cTn id="31" dur="500"/>
                                        <p:tgtEl>
                                          <p:spTgt spid="12"/>
                                        </p:tgtEl>
                                      </p:cBhvr>
                                    </p:animEffect>
                                  </p:childTnLst>
                                </p:cTn>
                              </p:par>
                              <p:par>
                                <p:cTn id="32" presetID="9" presetClass="entr" presetSubtype="0" fill="hold"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dissolve">
                                      <p:cBhvr>
                                        <p:cTn id="34" dur="500"/>
                                        <p:tgtEl>
                                          <p:spTgt spid="11"/>
                                        </p:tgtEl>
                                      </p:cBhvr>
                                    </p:animEffect>
                                  </p:childTnLst>
                                </p:cTn>
                              </p:par>
                            </p:childTnLst>
                          </p:cTn>
                        </p:par>
                      </p:childTnLst>
                    </p:cTn>
                  </p:par>
                  <p:par>
                    <p:cTn id="35" fill="hold" nodeType="clickPar">
                      <p:stCondLst>
                        <p:cond delay="indefinite"/>
                        <p:cond evt="onBegin" delay="0">
                          <p:tn val="34"/>
                        </p:cond>
                      </p:stCondLst>
                      <p:childTnLst>
                        <p:par>
                          <p:cTn id="36" fill="hold" nodeType="afterGroup">
                            <p:stCondLst>
                              <p:cond delay="0"/>
                            </p:stCondLst>
                            <p:childTnLst>
                              <p:par>
                                <p:cTn id="37" presetID="8" presetClass="emph" presetSubtype="0" repeatCount="indefinite" accel="50000" decel="50000" autoRev="1" fill="hold" nodeType="clickEffect">
                                  <p:stCondLst>
                                    <p:cond delay="0"/>
                                  </p:stCondLst>
                                  <p:childTnLst>
                                    <p:animRot by="21600000">
                                      <p:cBhvr>
                                        <p:cTn id="38" dur="500" fill="hold"/>
                                        <p:tgtEl>
                                          <p:spTgt spid="11"/>
                                        </p:tgtEl>
                                        <p:attrNameLst>
                                          <p:attrName>r</p:attrName>
                                        </p:attrNameLst>
                                      </p:cBhvr>
                                    </p:animRot>
                                  </p:childTnLst>
                                </p:cTn>
                              </p:par>
                            </p:childTnLst>
                          </p:cTn>
                        </p:par>
                      </p:childTnLst>
                    </p:cTn>
                  </p:par>
                  <p:par>
                    <p:cTn id="39" fill="hold" nodeType="clickPar">
                      <p:stCondLst>
                        <p:cond delay="indefinite"/>
                        <p:cond evt="onBegin" delay="0">
                          <p:tn val="38"/>
                        </p:cond>
                      </p:stCondLst>
                      <p:childTnLst>
                        <p:par>
                          <p:cTn id="40" fill="hold" nodeType="afterGroup">
                            <p:stCondLst>
                              <p:cond delay="0"/>
                            </p:stCondLst>
                            <p:childTnLst>
                              <p:par>
                                <p:cTn id="41" presetID="8" presetClass="emph" presetSubtype="0" repeatCount="indefinite" accel="50000" decel="50000" autoRev="1" fill="hold" nodeType="clickEffect">
                                  <p:stCondLst>
                                    <p:cond delay="0"/>
                                  </p:stCondLst>
                                  <p:childTnLst>
                                    <p:animRot by="21600000">
                                      <p:cBhvr>
                                        <p:cTn id="42" dur="500" fill="hold"/>
                                        <p:tgtEl>
                                          <p:spTgt spid="13"/>
                                        </p:tgtEl>
                                        <p:attrNameLst>
                                          <p:attrName>r</p:attrName>
                                        </p:attrNameLst>
                                      </p:cBhvr>
                                    </p:animRot>
                                  </p:childTnLst>
                                </p:cTn>
                              </p:par>
                            </p:childTnLst>
                          </p:cTn>
                        </p:par>
                      </p:childTnLst>
                    </p:cTn>
                  </p:par>
                  <p:par>
                    <p:cTn id="43" fill="hold" nodeType="clickPar">
                      <p:stCondLst>
                        <p:cond delay="indefinite"/>
                        <p:cond evt="onBegin" delay="0">
                          <p:tn val="42"/>
                        </p:cond>
                      </p:stCondLst>
                      <p:childTnLst>
                        <p:par>
                          <p:cTn id="44" fill="hold" nodeType="afterGroup">
                            <p:stCondLst>
                              <p:cond delay="0"/>
                            </p:stCondLst>
                            <p:childTnLst>
                              <p:par>
                                <p:cTn id="45" presetID="8" presetClass="emph" presetSubtype="0" repeatCount="indefinite" accel="50000" decel="50000" autoRev="1" fill="hold" nodeType="clickEffect">
                                  <p:stCondLst>
                                    <p:cond delay="0"/>
                                  </p:stCondLst>
                                  <p:childTnLst>
                                    <p:animRot by="21600000">
                                      <p:cBhvr>
                                        <p:cTn id="46" dur="500" fill="hold"/>
                                        <p:tgtEl>
                                          <p:spTgt spid="1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Imagen 9" descr="Texto&#10;&#10;Descripción generada automáticamente">
            <a:extLst>
              <a:ext uri="{FF2B5EF4-FFF2-40B4-BE49-F238E27FC236}">
                <a16:creationId xmlns:a16="http://schemas.microsoft.com/office/drawing/2014/main" id="{6864C926-2578-4629-A741-8E2CACE6F3F3}"/>
              </a:ext>
            </a:extLst>
          </p:cNvPr>
          <p:cNvPicPr>
            <a:picLocks noChangeAspect="1"/>
          </p:cNvPicPr>
          <p:nvPr/>
        </p:nvPicPr>
        <p:blipFill>
          <a:blip r:embed="rId3">
            <a:alphaModFix amt="0"/>
            <a:extLst>
              <a:ext uri="{28A0092B-C50C-407E-A947-70E740481C1C}">
                <a14:useLocalDpi xmlns:a14="http://schemas.microsoft.com/office/drawing/2010/main" val="0"/>
              </a:ext>
            </a:extLst>
          </a:blip>
          <a:stretch>
            <a:fillRect/>
          </a:stretch>
        </p:blipFill>
        <p:spPr>
          <a:xfrm>
            <a:off x="37409" y="11431"/>
            <a:ext cx="12124134" cy="6846569"/>
          </a:xfrm>
          <a:prstGeom prst="rect">
            <a:avLst/>
          </a:prstGeom>
        </p:spPr>
      </p:pic>
      <p:pic>
        <p:nvPicPr>
          <p:cNvPr id="3" name="Imagen 2" descr="Imagen que contiene tabla, foto, naranja, computer&#10;&#10;Descripción generada automáticamente">
            <a:extLst>
              <a:ext uri="{FF2B5EF4-FFF2-40B4-BE49-F238E27FC236}">
                <a16:creationId xmlns:a16="http://schemas.microsoft.com/office/drawing/2014/main" id="{752B2506-6A12-457F-B65D-B6DB1A79337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20616" y="0"/>
            <a:ext cx="10550769" cy="6858000"/>
          </a:xfrm>
          <a:prstGeom prst="rect">
            <a:avLst/>
          </a:prstGeom>
        </p:spPr>
      </p:pic>
      <p:sp>
        <p:nvSpPr>
          <p:cNvPr id="4" name="Rectángulo 3">
            <a:extLst>
              <a:ext uri="{FF2B5EF4-FFF2-40B4-BE49-F238E27FC236}">
                <a16:creationId xmlns:a16="http://schemas.microsoft.com/office/drawing/2014/main" id="{7C53019F-DB81-4C01-972B-949623325089}"/>
              </a:ext>
            </a:extLst>
          </p:cNvPr>
          <p:cNvSpPr/>
          <p:nvPr/>
        </p:nvSpPr>
        <p:spPr>
          <a:xfrm>
            <a:off x="3042459" y="199505"/>
            <a:ext cx="6059978" cy="1932710"/>
          </a:xfrm>
          <a:prstGeom prst="rect">
            <a:avLst/>
          </a:prstGeom>
          <a:solidFill>
            <a:srgbClr val="EBCE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endParaRPr lang="es-MX" sz="1350">
              <a:solidFill>
                <a:prstClr val="white"/>
              </a:solidFill>
              <a:latin typeface="Calibri"/>
            </a:endParaRPr>
          </a:p>
        </p:txBody>
      </p:sp>
      <p:sp>
        <p:nvSpPr>
          <p:cNvPr id="7" name="Rectángulo 6">
            <a:extLst>
              <a:ext uri="{FF2B5EF4-FFF2-40B4-BE49-F238E27FC236}">
                <a16:creationId xmlns:a16="http://schemas.microsoft.com/office/drawing/2014/main" id="{5D637B52-7F1E-4CB2-A0A8-F9EE2FB7EAFC}"/>
              </a:ext>
            </a:extLst>
          </p:cNvPr>
          <p:cNvSpPr/>
          <p:nvPr/>
        </p:nvSpPr>
        <p:spPr>
          <a:xfrm>
            <a:off x="8751916" y="5721234"/>
            <a:ext cx="3120737" cy="1136766"/>
          </a:xfrm>
          <a:prstGeom prst="rect">
            <a:avLst/>
          </a:prstGeom>
          <a:solidFill>
            <a:srgbClr val="EBCE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endParaRPr lang="es-MX" sz="1350">
              <a:solidFill>
                <a:prstClr val="white"/>
              </a:solidFill>
              <a:latin typeface="Calibri" panose="020F0502020204030204"/>
            </a:endParaRPr>
          </a:p>
        </p:txBody>
      </p:sp>
      <p:sp>
        <p:nvSpPr>
          <p:cNvPr id="9" name="CuadroTexto 8">
            <a:extLst>
              <a:ext uri="{FF2B5EF4-FFF2-40B4-BE49-F238E27FC236}">
                <a16:creationId xmlns:a16="http://schemas.microsoft.com/office/drawing/2014/main" id="{5479561F-F733-4417-9A63-CC57CF28EC33}"/>
              </a:ext>
            </a:extLst>
          </p:cNvPr>
          <p:cNvSpPr txBox="1"/>
          <p:nvPr/>
        </p:nvSpPr>
        <p:spPr>
          <a:xfrm>
            <a:off x="2506287" y="147056"/>
            <a:ext cx="7132320" cy="1015663"/>
          </a:xfrm>
          <a:prstGeom prst="rect">
            <a:avLst/>
          </a:prstGeom>
          <a:noFill/>
        </p:spPr>
        <p:txBody>
          <a:bodyPr wrap="square" rtlCol="0">
            <a:spAutoFit/>
          </a:bodyPr>
          <a:lstStyle/>
          <a:p>
            <a:pPr algn="ctr" defTabSz="342900"/>
            <a:r>
              <a:rPr lang="es-MX" sz="6000">
                <a:solidFill>
                  <a:prstClr val="black"/>
                </a:solidFill>
                <a:effectLst>
                  <a:glow rad="101600">
                    <a:prstClr val="white">
                      <a:alpha val="60000"/>
                    </a:prstClr>
                  </a:glow>
                </a:effectLst>
                <a:latin typeface="Arial Rounded MT Bold" panose="020F0704030504030204" pitchFamily="34" charset="0"/>
              </a:rPr>
              <a:t>Título</a:t>
            </a:r>
          </a:p>
        </p:txBody>
      </p:sp>
      <p:sp>
        <p:nvSpPr>
          <p:cNvPr id="11" name="TextBox 11">
            <a:extLst>
              <a:ext uri="{FF2B5EF4-FFF2-40B4-BE49-F238E27FC236}">
                <a16:creationId xmlns:a16="http://schemas.microsoft.com/office/drawing/2014/main" id="{28765A1A-E430-484C-9685-50871E6809BA}"/>
              </a:ext>
            </a:extLst>
          </p:cNvPr>
          <p:cNvSpPr txBox="1"/>
          <p:nvPr/>
        </p:nvSpPr>
        <p:spPr>
          <a:xfrm>
            <a:off x="2075931" y="1162719"/>
            <a:ext cx="8040137" cy="600164"/>
          </a:xfrm>
          <a:prstGeom prst="rect">
            <a:avLst/>
          </a:prstGeom>
          <a:noFill/>
        </p:spPr>
        <p:txBody>
          <a:bodyPr wrap="square" rtlCol="0">
            <a:spAutoFit/>
          </a:bodyPr>
          <a:lstStyle/>
          <a:p>
            <a:pPr algn="ctr"/>
            <a:r>
              <a:rPr lang="en-US" altLang="ko-KR" sz="1100">
                <a:solidFill>
                  <a:schemeClr val="bg1"/>
                </a:solidFill>
                <a:cs typeface="Arial" panose="020B0604020202020204"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spTree>
    <p:extLst>
      <p:ext uri="{BB962C8B-B14F-4D97-AF65-F5344CB8AC3E}">
        <p14:creationId xmlns:p14="http://schemas.microsoft.com/office/powerpoint/2010/main" val="40591127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31" presetClass="entr" presetSubtype="0" fill="hold" grpId="0" nodeType="afterEffect">
                                  <p:stCondLst>
                                    <p:cond delay="0"/>
                                  </p:stCondLst>
                                  <p:iterate type="lt">
                                    <p:tmPct val="1000"/>
                                  </p:iterate>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90"/>
                                          </p:val>
                                        </p:tav>
                                        <p:tav tm="100000">
                                          <p:val>
                                            <p:fltVal val="0"/>
                                          </p:val>
                                        </p:tav>
                                      </p:tavLst>
                                    </p:anim>
                                    <p:animEffect transition="in" filter="fade">
                                      <p:cBhvr>
                                        <p:cTn id="10"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BD073FB2-6DA9-4702-929C-3B69AD5B8F3E}"/>
              </a:ext>
            </a:extLst>
          </p:cNvPr>
          <p:cNvSpPr txBox="1"/>
          <p:nvPr/>
        </p:nvSpPr>
        <p:spPr>
          <a:xfrm>
            <a:off x="3034838" y="60613"/>
            <a:ext cx="6122324" cy="1419619"/>
          </a:xfrm>
          <a:prstGeom prst="rect">
            <a:avLst/>
          </a:prstGeom>
          <a:noFill/>
        </p:spPr>
        <p:txBody>
          <a:bodyPr wrap="square" rtlCol="0">
            <a:spAutoFit/>
          </a:bodyPr>
          <a:lstStyle/>
          <a:p>
            <a:pPr algn="ctr" defTabSz="342900"/>
            <a:r>
              <a:rPr lang="es-MX" sz="8625">
                <a:solidFill>
                  <a:prstClr val="black"/>
                </a:solidFill>
                <a:effectLst>
                  <a:glow rad="101600">
                    <a:prstClr val="white">
                      <a:alpha val="60000"/>
                    </a:prstClr>
                  </a:glow>
                </a:effectLst>
                <a:latin typeface="Lobster 1.4" panose="02000506000000020003" pitchFamily="50" charset="0"/>
              </a:rPr>
              <a:t>Integrantes</a:t>
            </a:r>
          </a:p>
        </p:txBody>
      </p:sp>
      <p:grpSp>
        <p:nvGrpSpPr>
          <p:cNvPr id="3" name="Grupo 2">
            <a:extLst>
              <a:ext uri="{FF2B5EF4-FFF2-40B4-BE49-F238E27FC236}">
                <a16:creationId xmlns:a16="http://schemas.microsoft.com/office/drawing/2014/main" id="{33EB1411-110A-D51B-4F19-E6AB17489534}"/>
              </a:ext>
            </a:extLst>
          </p:cNvPr>
          <p:cNvGrpSpPr/>
          <p:nvPr/>
        </p:nvGrpSpPr>
        <p:grpSpPr>
          <a:xfrm>
            <a:off x="4609394" y="2331697"/>
            <a:ext cx="3207681" cy="2281844"/>
            <a:chOff x="4609394" y="2331697"/>
            <a:chExt cx="3207681" cy="2281844"/>
          </a:xfrm>
        </p:grpSpPr>
        <p:pic>
          <p:nvPicPr>
            <p:cNvPr id="12" name="Imagen 11">
              <a:extLst>
                <a:ext uri="{FF2B5EF4-FFF2-40B4-BE49-F238E27FC236}">
                  <a16:creationId xmlns:a16="http://schemas.microsoft.com/office/drawing/2014/main" id="{0551275D-4C10-44EF-9F13-D5C7A416ED03}"/>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9913" b="89796" l="3778" r="96889">
                          <a14:foregroundMark x1="9556" y1="47230" x2="10222" y2="47230"/>
                          <a14:foregroundMark x1="8667" y1="62974" x2="5778" y2="78426"/>
                          <a14:foregroundMark x1="5778" y1="78426" x2="56444" y2="90379"/>
                          <a14:foregroundMark x1="56444" y1="90379" x2="76889" y2="83965"/>
                          <a14:foregroundMark x1="76889" y1="83965" x2="92222" y2="69388"/>
                          <a14:foregroundMark x1="92222" y1="69388" x2="89333" y2="60350"/>
                          <a14:foregroundMark x1="95556" y1="65306" x2="96889" y2="73178"/>
                          <a14:foregroundMark x1="3778" y1="66764" x2="5333" y2="74636"/>
                        </a14:backgroundRemoval>
                      </a14:imgEffect>
                    </a14:imgLayer>
                  </a14:imgProps>
                </a:ext>
              </a:extLst>
            </a:blip>
            <a:stretch>
              <a:fillRect/>
            </a:stretch>
          </p:blipFill>
          <p:spPr>
            <a:xfrm>
              <a:off x="4609394" y="2331697"/>
              <a:ext cx="3207681" cy="2281844"/>
            </a:xfrm>
            <a:prstGeom prst="rect">
              <a:avLst/>
            </a:prstGeom>
          </p:spPr>
        </p:pic>
        <p:pic>
          <p:nvPicPr>
            <p:cNvPr id="13" name="Imagen 12" descr="Texto&#10;&#10;Descripción generada automáticamente con confianza media">
              <a:extLst>
                <a:ext uri="{FF2B5EF4-FFF2-40B4-BE49-F238E27FC236}">
                  <a16:creationId xmlns:a16="http://schemas.microsoft.com/office/drawing/2014/main" id="{62F98395-E1B8-488A-9B9B-FB3950A59479}"/>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10000" b="90250" l="9000" r="95250">
                          <a14:foregroundMark x1="91625" y1="67000" x2="92375" y2="71563"/>
                          <a14:foregroundMark x1="76875" y1="90250" x2="84125" y2="89750"/>
                          <a14:foregroundMark x1="93563" y1="65000" x2="95250" y2="69875"/>
                          <a14:foregroundMark x1="9938" y1="62875" x2="9000" y2="68938"/>
                        </a14:backgroundRemoval>
                      </a14:imgEffect>
                    </a14:imgLayer>
                  </a14:imgProps>
                </a:ext>
                <a:ext uri="{28A0092B-C50C-407E-A947-70E740481C1C}">
                  <a14:useLocalDpi xmlns:a14="http://schemas.microsoft.com/office/drawing/2010/main" val="0"/>
                </a:ext>
              </a:extLst>
            </a:blip>
            <a:srcRect l="6061" t="33099" r="2546" b="3455"/>
            <a:stretch>
              <a:fillRect/>
            </a:stretch>
          </p:blipFill>
          <p:spPr>
            <a:xfrm>
              <a:off x="5598221" y="2926513"/>
              <a:ext cx="1259702" cy="816160"/>
            </a:xfrm>
            <a:prstGeom prst="rect">
              <a:avLst/>
            </a:prstGeom>
          </p:spPr>
        </p:pic>
      </p:grpSp>
      <p:pic>
        <p:nvPicPr>
          <p:cNvPr id="7" name="Imagen 6" descr="Una caricatura de una persona&#10;&#10;Descripción generada automáticamente con confianza baja">
            <a:extLst>
              <a:ext uri="{FF2B5EF4-FFF2-40B4-BE49-F238E27FC236}">
                <a16:creationId xmlns:a16="http://schemas.microsoft.com/office/drawing/2014/main" id="{65B92DD5-9099-4F4E-99F2-7FCB1A1A7AA6}"/>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10000" b="90000" l="10000" r="90000">
                        <a14:foregroundMark x1="86553" y1="22964" x2="86360" y2="30619"/>
                        <a14:foregroundMark x1="86553" y1="24104" x2="86766" y2="30619"/>
                        <a14:foregroundMark x1="86484" y1="42345" x2="85452" y2="48371"/>
                        <a14:backgroundMark x1="87408" y1="30619" x2="87408" y2="40065"/>
                        <a14:backgroundMark x1="86919" y1="35993" x2="86919" y2="42345"/>
                      </a14:backgroundRemoval>
                    </a14:imgEffect>
                  </a14:imgLayer>
                </a14:imgProps>
              </a:ext>
              <a:ext uri="{28A0092B-C50C-407E-A947-70E740481C1C}">
                <a14:useLocalDpi xmlns:a14="http://schemas.microsoft.com/office/drawing/2010/main" val="0"/>
              </a:ext>
            </a:extLst>
          </a:blip>
          <a:srcRect l="10538" t="17881" r="11236" b="23282"/>
          <a:stretch>
            <a:fillRect/>
          </a:stretch>
        </p:blipFill>
        <p:spPr>
          <a:xfrm>
            <a:off x="548100" y="2276399"/>
            <a:ext cx="3790604" cy="1770611"/>
          </a:xfrm>
          <a:prstGeom prst="rect">
            <a:avLst/>
          </a:prstGeom>
        </p:spPr>
      </p:pic>
      <p:sp>
        <p:nvSpPr>
          <p:cNvPr id="14" name="Rectángulo 13">
            <a:extLst>
              <a:ext uri="{FF2B5EF4-FFF2-40B4-BE49-F238E27FC236}">
                <a16:creationId xmlns:a16="http://schemas.microsoft.com/office/drawing/2014/main" id="{7DF6D281-368F-4B0D-874F-214A4E1B618E}"/>
              </a:ext>
            </a:extLst>
          </p:cNvPr>
          <p:cNvSpPr/>
          <p:nvPr/>
        </p:nvSpPr>
        <p:spPr>
          <a:xfrm>
            <a:off x="988693" y="2723206"/>
            <a:ext cx="2327547" cy="949729"/>
          </a:xfrm>
          <a:prstGeom prst="rect">
            <a:avLst/>
          </a:prstGeom>
          <a:solidFill>
            <a:srgbClr val="FDDB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endParaRPr lang="es-MX" sz="1350">
              <a:solidFill>
                <a:prstClr val="white"/>
              </a:solidFill>
              <a:latin typeface="Calibri" panose="020F0502020204030204"/>
            </a:endParaRPr>
          </a:p>
        </p:txBody>
      </p:sp>
      <p:pic>
        <p:nvPicPr>
          <p:cNvPr id="9" name="Imagen 8" descr="Una caricatura de una persona&#10;&#10;Descripción generada automáticamente con confianza baja">
            <a:extLst>
              <a:ext uri="{FF2B5EF4-FFF2-40B4-BE49-F238E27FC236}">
                <a16:creationId xmlns:a16="http://schemas.microsoft.com/office/drawing/2014/main" id="{3AB0247D-68E5-4933-AB70-00AC8B64D3C1}"/>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10000" b="90000" l="10000" r="90000">
                        <a14:foregroundMark x1="86553" y1="22964" x2="86360" y2="30619"/>
                        <a14:foregroundMark x1="86553" y1="24104" x2="86766" y2="30619"/>
                        <a14:foregroundMark x1="86484" y1="42345" x2="85452" y2="48371"/>
                        <a14:backgroundMark x1="87408" y1="30619" x2="87408" y2="40065"/>
                        <a14:backgroundMark x1="86919" y1="35993" x2="86919" y2="42345"/>
                      </a14:backgroundRemoval>
                    </a14:imgEffect>
                  </a14:imgLayer>
                </a14:imgProps>
              </a:ext>
              <a:ext uri="{28A0092B-C50C-407E-A947-70E740481C1C}">
                <a14:useLocalDpi xmlns:a14="http://schemas.microsoft.com/office/drawing/2010/main" val="0"/>
              </a:ext>
            </a:extLst>
          </a:blip>
          <a:srcRect l="10538" t="17881" r="11236" b="23282"/>
          <a:stretch>
            <a:fillRect/>
          </a:stretch>
        </p:blipFill>
        <p:spPr>
          <a:xfrm>
            <a:off x="7903424" y="2221801"/>
            <a:ext cx="3790604" cy="1770611"/>
          </a:xfrm>
          <a:prstGeom prst="rect">
            <a:avLst/>
          </a:prstGeom>
        </p:spPr>
      </p:pic>
      <p:sp>
        <p:nvSpPr>
          <p:cNvPr id="15" name="Rectángulo 14">
            <a:extLst>
              <a:ext uri="{FF2B5EF4-FFF2-40B4-BE49-F238E27FC236}">
                <a16:creationId xmlns:a16="http://schemas.microsoft.com/office/drawing/2014/main" id="{7BD6537C-2FF9-4237-88EE-8C8CA787115C}"/>
              </a:ext>
            </a:extLst>
          </p:cNvPr>
          <p:cNvSpPr/>
          <p:nvPr/>
        </p:nvSpPr>
        <p:spPr>
          <a:xfrm>
            <a:off x="8373801" y="2634603"/>
            <a:ext cx="2327547" cy="949729"/>
          </a:xfrm>
          <a:prstGeom prst="rect">
            <a:avLst/>
          </a:prstGeom>
          <a:solidFill>
            <a:srgbClr val="FDDB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endParaRPr lang="es-MX" sz="1350">
              <a:solidFill>
                <a:prstClr val="white"/>
              </a:solidFill>
              <a:latin typeface="Calibri" panose="020F0502020204030204"/>
            </a:endParaRPr>
          </a:p>
        </p:txBody>
      </p:sp>
      <p:pic>
        <p:nvPicPr>
          <p:cNvPr id="10" name="Imagen 9" descr="Una caricatura de una persona&#10;&#10;Descripción generada automáticamente con confianza baja">
            <a:extLst>
              <a:ext uri="{FF2B5EF4-FFF2-40B4-BE49-F238E27FC236}">
                <a16:creationId xmlns:a16="http://schemas.microsoft.com/office/drawing/2014/main" id="{E5541EBB-97A2-4A1A-BCCD-4A78EE2A04A7}"/>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10000" b="90000" l="10000" r="90000">
                        <a14:foregroundMark x1="86553" y1="22964" x2="86360" y2="30619"/>
                        <a14:foregroundMark x1="86553" y1="24104" x2="86766" y2="30619"/>
                        <a14:foregroundMark x1="86484" y1="42345" x2="85452" y2="48371"/>
                        <a14:backgroundMark x1="87408" y1="30619" x2="87408" y2="40065"/>
                        <a14:backgroundMark x1="86919" y1="35993" x2="86919" y2="42345"/>
                      </a14:backgroundRemoval>
                    </a14:imgEffect>
                  </a14:imgLayer>
                </a14:imgProps>
              </a:ext>
              <a:ext uri="{28A0092B-C50C-407E-A947-70E740481C1C}">
                <a14:useLocalDpi xmlns:a14="http://schemas.microsoft.com/office/drawing/2010/main" val="0"/>
              </a:ext>
            </a:extLst>
          </a:blip>
          <a:srcRect l="10538" t="17881" r="11236" b="23282"/>
          <a:stretch>
            <a:fillRect/>
          </a:stretch>
        </p:blipFill>
        <p:spPr>
          <a:xfrm>
            <a:off x="7261860" y="4750724"/>
            <a:ext cx="3790604" cy="1770611"/>
          </a:xfrm>
          <a:prstGeom prst="rect">
            <a:avLst/>
          </a:prstGeom>
        </p:spPr>
      </p:pic>
      <p:sp>
        <p:nvSpPr>
          <p:cNvPr id="16" name="Rectángulo 15">
            <a:extLst>
              <a:ext uri="{FF2B5EF4-FFF2-40B4-BE49-F238E27FC236}">
                <a16:creationId xmlns:a16="http://schemas.microsoft.com/office/drawing/2014/main" id="{27597274-4AC5-48F4-AB74-13E5869EB539}"/>
              </a:ext>
            </a:extLst>
          </p:cNvPr>
          <p:cNvSpPr/>
          <p:nvPr/>
        </p:nvSpPr>
        <p:spPr>
          <a:xfrm>
            <a:off x="7722010" y="5207835"/>
            <a:ext cx="2327547" cy="949729"/>
          </a:xfrm>
          <a:prstGeom prst="rect">
            <a:avLst/>
          </a:prstGeom>
          <a:solidFill>
            <a:srgbClr val="FDDB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endParaRPr lang="es-MX" sz="1350">
              <a:solidFill>
                <a:prstClr val="white"/>
              </a:solidFill>
              <a:latin typeface="Calibri" panose="020F0502020204030204"/>
            </a:endParaRPr>
          </a:p>
        </p:txBody>
      </p:sp>
      <p:pic>
        <p:nvPicPr>
          <p:cNvPr id="8" name="Imagen 7" descr="Una caricatura de una persona&#10;&#10;Descripción generada automáticamente con confianza baja">
            <a:extLst>
              <a:ext uri="{FF2B5EF4-FFF2-40B4-BE49-F238E27FC236}">
                <a16:creationId xmlns:a16="http://schemas.microsoft.com/office/drawing/2014/main" id="{116E2BD6-670C-4DEF-80D2-67321DE1B372}"/>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10000" b="90000" l="10000" r="90000">
                        <a14:foregroundMark x1="86553" y1="22964" x2="86360" y2="30619"/>
                        <a14:foregroundMark x1="86553" y1="24104" x2="86766" y2="30619"/>
                        <a14:foregroundMark x1="86484" y1="42345" x2="85452" y2="48371"/>
                        <a14:backgroundMark x1="87408" y1="30619" x2="87408" y2="40065"/>
                        <a14:backgroundMark x1="86919" y1="35993" x2="86919" y2="42345"/>
                      </a14:backgroundRemoval>
                    </a14:imgEffect>
                  </a14:imgLayer>
                </a14:imgProps>
              </a:ext>
              <a:ext uri="{28A0092B-C50C-407E-A947-70E740481C1C}">
                <a14:useLocalDpi xmlns:a14="http://schemas.microsoft.com/office/drawing/2010/main" val="0"/>
              </a:ext>
            </a:extLst>
          </a:blip>
          <a:srcRect l="10538" t="17881" r="11236" b="23282"/>
          <a:stretch>
            <a:fillRect/>
          </a:stretch>
        </p:blipFill>
        <p:spPr>
          <a:xfrm>
            <a:off x="1276697" y="4750724"/>
            <a:ext cx="3790604" cy="1770611"/>
          </a:xfrm>
          <a:prstGeom prst="rect">
            <a:avLst/>
          </a:prstGeom>
        </p:spPr>
      </p:pic>
      <p:sp>
        <p:nvSpPr>
          <p:cNvPr id="17" name="Rectángulo 16">
            <a:extLst>
              <a:ext uri="{FF2B5EF4-FFF2-40B4-BE49-F238E27FC236}">
                <a16:creationId xmlns:a16="http://schemas.microsoft.com/office/drawing/2014/main" id="{73CAEEEF-B396-4825-8678-48ACE3827022}"/>
              </a:ext>
            </a:extLst>
          </p:cNvPr>
          <p:cNvSpPr/>
          <p:nvPr/>
        </p:nvSpPr>
        <p:spPr>
          <a:xfrm>
            <a:off x="1676578" y="5260746"/>
            <a:ext cx="2327547" cy="949729"/>
          </a:xfrm>
          <a:prstGeom prst="rect">
            <a:avLst/>
          </a:prstGeom>
          <a:solidFill>
            <a:srgbClr val="FDDB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endParaRPr lang="es-MX" sz="1350">
              <a:solidFill>
                <a:prstClr val="white"/>
              </a:solidFill>
              <a:latin typeface="Calibri" panose="020F0502020204030204"/>
            </a:endParaRPr>
          </a:p>
        </p:txBody>
      </p:sp>
      <p:sp>
        <p:nvSpPr>
          <p:cNvPr id="22" name="CuadroTexto 21">
            <a:extLst>
              <a:ext uri="{FF2B5EF4-FFF2-40B4-BE49-F238E27FC236}">
                <a16:creationId xmlns:a16="http://schemas.microsoft.com/office/drawing/2014/main" id="{A0781E0C-846F-4D83-8E1D-2ED1DDBDBE67}"/>
              </a:ext>
            </a:extLst>
          </p:cNvPr>
          <p:cNvSpPr txBox="1"/>
          <p:nvPr/>
        </p:nvSpPr>
        <p:spPr>
          <a:xfrm>
            <a:off x="851169" y="2839353"/>
            <a:ext cx="2655917" cy="1338828"/>
          </a:xfrm>
          <a:prstGeom prst="rect">
            <a:avLst/>
          </a:prstGeom>
          <a:noFill/>
        </p:spPr>
        <p:txBody>
          <a:bodyPr wrap="square" rtlCol="0">
            <a:spAutoFit/>
          </a:bodyPr>
          <a:lstStyle/>
          <a:p>
            <a:pPr algn="ctr" defTabSz="342900"/>
            <a:r>
              <a:rPr lang="es-MX" sz="4050">
                <a:solidFill>
                  <a:prstClr val="black"/>
                </a:solidFill>
                <a:latin typeface="Lobster 1.4" panose="02000506000000020003" pitchFamily="50" charset="0"/>
              </a:rPr>
              <a:t>Integrante 1</a:t>
            </a:r>
          </a:p>
        </p:txBody>
      </p:sp>
      <p:sp>
        <p:nvSpPr>
          <p:cNvPr id="23" name="CuadroTexto 22">
            <a:extLst>
              <a:ext uri="{FF2B5EF4-FFF2-40B4-BE49-F238E27FC236}">
                <a16:creationId xmlns:a16="http://schemas.microsoft.com/office/drawing/2014/main" id="{F63B7FEF-65B2-450C-9938-67EF6E0DFE81}"/>
              </a:ext>
            </a:extLst>
          </p:cNvPr>
          <p:cNvSpPr txBox="1"/>
          <p:nvPr/>
        </p:nvSpPr>
        <p:spPr>
          <a:xfrm>
            <a:off x="8209616" y="2784755"/>
            <a:ext cx="2655917" cy="1338828"/>
          </a:xfrm>
          <a:prstGeom prst="rect">
            <a:avLst/>
          </a:prstGeom>
          <a:noFill/>
        </p:spPr>
        <p:txBody>
          <a:bodyPr wrap="square" rtlCol="0">
            <a:spAutoFit/>
          </a:bodyPr>
          <a:lstStyle/>
          <a:p>
            <a:pPr algn="ctr" defTabSz="342900"/>
            <a:r>
              <a:rPr lang="es-MX" sz="4050">
                <a:solidFill>
                  <a:prstClr val="black"/>
                </a:solidFill>
                <a:latin typeface="Lobster 1.4" panose="02000506000000020003" pitchFamily="50" charset="0"/>
              </a:rPr>
              <a:t>Integrante 2</a:t>
            </a:r>
          </a:p>
        </p:txBody>
      </p:sp>
      <p:sp>
        <p:nvSpPr>
          <p:cNvPr id="24" name="CuadroTexto 23">
            <a:extLst>
              <a:ext uri="{FF2B5EF4-FFF2-40B4-BE49-F238E27FC236}">
                <a16:creationId xmlns:a16="http://schemas.microsoft.com/office/drawing/2014/main" id="{FC8255F4-DBD8-437B-B3C1-B3119D02414D}"/>
              </a:ext>
            </a:extLst>
          </p:cNvPr>
          <p:cNvSpPr txBox="1"/>
          <p:nvPr/>
        </p:nvSpPr>
        <p:spPr>
          <a:xfrm>
            <a:off x="1584880" y="5276415"/>
            <a:ext cx="2655917" cy="1338828"/>
          </a:xfrm>
          <a:prstGeom prst="rect">
            <a:avLst/>
          </a:prstGeom>
          <a:noFill/>
        </p:spPr>
        <p:txBody>
          <a:bodyPr wrap="square" rtlCol="0">
            <a:spAutoFit/>
          </a:bodyPr>
          <a:lstStyle/>
          <a:p>
            <a:pPr algn="ctr" defTabSz="342900"/>
            <a:r>
              <a:rPr lang="es-MX" sz="4050">
                <a:solidFill>
                  <a:prstClr val="black"/>
                </a:solidFill>
                <a:latin typeface="Lobster 1.4" panose="02000506000000020003" pitchFamily="50" charset="0"/>
              </a:rPr>
              <a:t>Integrante 3</a:t>
            </a:r>
          </a:p>
        </p:txBody>
      </p:sp>
      <p:sp>
        <p:nvSpPr>
          <p:cNvPr id="25" name="CuadroTexto 24">
            <a:extLst>
              <a:ext uri="{FF2B5EF4-FFF2-40B4-BE49-F238E27FC236}">
                <a16:creationId xmlns:a16="http://schemas.microsoft.com/office/drawing/2014/main" id="{2AEE62A6-5B0A-4293-B75C-F11A6FD31EAB}"/>
              </a:ext>
            </a:extLst>
          </p:cNvPr>
          <p:cNvSpPr txBox="1"/>
          <p:nvPr/>
        </p:nvSpPr>
        <p:spPr>
          <a:xfrm>
            <a:off x="7557824" y="5327883"/>
            <a:ext cx="2655917" cy="1338828"/>
          </a:xfrm>
          <a:prstGeom prst="rect">
            <a:avLst/>
          </a:prstGeom>
          <a:noFill/>
        </p:spPr>
        <p:txBody>
          <a:bodyPr wrap="square" rtlCol="0">
            <a:spAutoFit/>
          </a:bodyPr>
          <a:lstStyle/>
          <a:p>
            <a:pPr algn="ctr" defTabSz="342900"/>
            <a:r>
              <a:rPr lang="es-MX" sz="4050">
                <a:solidFill>
                  <a:prstClr val="black"/>
                </a:solidFill>
                <a:latin typeface="Lobster 1.4" panose="02000506000000020003" pitchFamily="50" charset="0"/>
              </a:rPr>
              <a:t>Integrante 4</a:t>
            </a:r>
          </a:p>
        </p:txBody>
      </p:sp>
      <p:sp>
        <p:nvSpPr>
          <p:cNvPr id="26" name="TextBox 11">
            <a:extLst>
              <a:ext uri="{FF2B5EF4-FFF2-40B4-BE49-F238E27FC236}">
                <a16:creationId xmlns:a16="http://schemas.microsoft.com/office/drawing/2014/main" id="{28765A1A-E430-484C-9685-50871E6809BA}"/>
              </a:ext>
            </a:extLst>
          </p:cNvPr>
          <p:cNvSpPr txBox="1"/>
          <p:nvPr/>
        </p:nvSpPr>
        <p:spPr>
          <a:xfrm>
            <a:off x="2009420" y="1490466"/>
            <a:ext cx="8040137" cy="600164"/>
          </a:xfrm>
          <a:prstGeom prst="rect">
            <a:avLst/>
          </a:prstGeom>
          <a:noFill/>
        </p:spPr>
        <p:txBody>
          <a:bodyPr wrap="square" rtlCol="0">
            <a:spAutoFit/>
          </a:bodyPr>
          <a:lstStyle/>
          <a:p>
            <a:pPr algn="ctr"/>
            <a:r>
              <a:rPr lang="en-US" altLang="ko-KR" sz="1100">
                <a:solidFill>
                  <a:schemeClr val="bg1"/>
                </a:solidFill>
                <a:cs typeface="Arial" panose="020B0604020202020204"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spTree>
    <p:extLst>
      <p:ext uri="{BB962C8B-B14F-4D97-AF65-F5344CB8AC3E}">
        <p14:creationId xmlns:p14="http://schemas.microsoft.com/office/powerpoint/2010/main" val="1343243984"/>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31" presetClass="entr" presetSubtype="0" fill="hold" grpId="0" nodeType="afterEffect">
                                  <p:stCondLst>
                                    <p:cond delay="0"/>
                                  </p:stCondLst>
                                  <p:iterate type="lt">
                                    <p:tmPct val="1000"/>
                                  </p:iterate>
                                  <p:childTnLst>
                                    <p:set>
                                      <p:cBhvr>
                                        <p:cTn id="6" dur="1" fill="hold">
                                          <p:stCondLst>
                                            <p:cond delay="0"/>
                                          </p:stCondLst>
                                        </p:cTn>
                                        <p:tgtEl>
                                          <p:spTgt spid="2"/>
                                        </p:tgtEl>
                                        <p:attrNameLst>
                                          <p:attrName>style.visibility</p:attrName>
                                        </p:attrNameLst>
                                      </p:cBhvr>
                                      <p:to>
                                        <p:strVal val="visible"/>
                                      </p:to>
                                    </p:set>
                                    <p:anim calcmode="lin" valueType="num">
                                      <p:cBhvr>
                                        <p:cTn id="7" dur="750" fill="hold"/>
                                        <p:tgtEl>
                                          <p:spTgt spid="2"/>
                                        </p:tgtEl>
                                        <p:attrNameLst>
                                          <p:attrName>ppt_w</p:attrName>
                                        </p:attrNameLst>
                                      </p:cBhvr>
                                      <p:tavLst>
                                        <p:tav tm="0">
                                          <p:val>
                                            <p:fltVal val="0"/>
                                          </p:val>
                                        </p:tav>
                                        <p:tav tm="100000">
                                          <p:val>
                                            <p:strVal val="#ppt_w"/>
                                          </p:val>
                                        </p:tav>
                                      </p:tavLst>
                                    </p:anim>
                                    <p:anim calcmode="lin" valueType="num">
                                      <p:cBhvr>
                                        <p:cTn id="8" dur="750" fill="hold"/>
                                        <p:tgtEl>
                                          <p:spTgt spid="2"/>
                                        </p:tgtEl>
                                        <p:attrNameLst>
                                          <p:attrName>ppt_h</p:attrName>
                                        </p:attrNameLst>
                                      </p:cBhvr>
                                      <p:tavLst>
                                        <p:tav tm="0">
                                          <p:val>
                                            <p:fltVal val="0"/>
                                          </p:val>
                                        </p:tav>
                                        <p:tav tm="100000">
                                          <p:val>
                                            <p:strVal val="#ppt_h"/>
                                          </p:val>
                                        </p:tav>
                                      </p:tavLst>
                                    </p:anim>
                                    <p:anim calcmode="lin" valueType="num">
                                      <p:cBhvr>
                                        <p:cTn id="9" dur="750" fill="hold"/>
                                        <p:tgtEl>
                                          <p:spTgt spid="2"/>
                                        </p:tgtEl>
                                        <p:attrNameLst>
                                          <p:attrName>style.rotation</p:attrName>
                                        </p:attrNameLst>
                                      </p:cBhvr>
                                      <p:tavLst>
                                        <p:tav tm="0">
                                          <p:val>
                                            <p:fltVal val="90"/>
                                          </p:val>
                                        </p:tav>
                                        <p:tav tm="100000">
                                          <p:val>
                                            <p:fltVal val="0"/>
                                          </p:val>
                                        </p:tav>
                                      </p:tavLst>
                                    </p:anim>
                                    <p:animEffect transition="in" filter="fade">
                                      <p:cBhvr>
                                        <p:cTn id="10" dur="750"/>
                                        <p:tgtEl>
                                          <p:spTgt spid="2"/>
                                        </p:tgtEl>
                                      </p:cBhvr>
                                    </p:animEffect>
                                  </p:childTnLst>
                                </p:cTn>
                              </p:par>
                            </p:childTnLst>
                          </p:cTn>
                        </p:par>
                        <p:par>
                          <p:cTn id="11" fill="hold" nodeType="afterGroup">
                            <p:stCondLst>
                              <p:cond delay="750"/>
                            </p:stCondLst>
                            <p:childTnLst>
                              <p:par>
                                <p:cTn id="12" presetID="31" presetClass="entr" presetSubtype="0" fill="hold" nodeType="afterEffect">
                                  <p:stCondLst>
                                    <p:cond delay="0"/>
                                  </p:stCondLst>
                                  <p:iterate type="lt">
                                    <p:tmPct val="1000"/>
                                  </p:iterate>
                                  <p:childTnLst>
                                    <p:set>
                                      <p:cBhvr>
                                        <p:cTn id="13" dur="1" fill="hold">
                                          <p:stCondLst>
                                            <p:cond delay="0"/>
                                          </p:stCondLst>
                                        </p:cTn>
                                        <p:tgtEl>
                                          <p:spTgt spid="22"/>
                                        </p:tgtEl>
                                        <p:attrNameLst>
                                          <p:attrName>style.visibility</p:attrName>
                                        </p:attrNameLst>
                                      </p:cBhvr>
                                      <p:to>
                                        <p:strVal val="visible"/>
                                      </p:to>
                                    </p:set>
                                    <p:anim calcmode="lin" valueType="num">
                                      <p:cBhvr>
                                        <p:cTn id="14" dur="500" fill="hold"/>
                                        <p:tgtEl>
                                          <p:spTgt spid="22"/>
                                        </p:tgtEl>
                                        <p:attrNameLst>
                                          <p:attrName>ppt_w</p:attrName>
                                        </p:attrNameLst>
                                      </p:cBhvr>
                                      <p:tavLst>
                                        <p:tav tm="0">
                                          <p:val>
                                            <p:fltVal val="0"/>
                                          </p:val>
                                        </p:tav>
                                        <p:tav tm="100000">
                                          <p:val>
                                            <p:strVal val="#ppt_w"/>
                                          </p:val>
                                        </p:tav>
                                      </p:tavLst>
                                    </p:anim>
                                    <p:anim calcmode="lin" valueType="num">
                                      <p:cBhvr>
                                        <p:cTn id="15" dur="500" fill="hold"/>
                                        <p:tgtEl>
                                          <p:spTgt spid="22"/>
                                        </p:tgtEl>
                                        <p:attrNameLst>
                                          <p:attrName>ppt_h</p:attrName>
                                        </p:attrNameLst>
                                      </p:cBhvr>
                                      <p:tavLst>
                                        <p:tav tm="0">
                                          <p:val>
                                            <p:fltVal val="0"/>
                                          </p:val>
                                        </p:tav>
                                        <p:tav tm="100000">
                                          <p:val>
                                            <p:strVal val="#ppt_h"/>
                                          </p:val>
                                        </p:tav>
                                      </p:tavLst>
                                    </p:anim>
                                    <p:anim calcmode="lin" valueType="num">
                                      <p:cBhvr>
                                        <p:cTn id="16" dur="500" fill="hold"/>
                                        <p:tgtEl>
                                          <p:spTgt spid="22"/>
                                        </p:tgtEl>
                                        <p:attrNameLst>
                                          <p:attrName>style.rotation</p:attrName>
                                        </p:attrNameLst>
                                      </p:cBhvr>
                                      <p:tavLst>
                                        <p:tav tm="0">
                                          <p:val>
                                            <p:fltVal val="90"/>
                                          </p:val>
                                        </p:tav>
                                        <p:tav tm="100000">
                                          <p:val>
                                            <p:fltVal val="0"/>
                                          </p:val>
                                        </p:tav>
                                      </p:tavLst>
                                    </p:anim>
                                    <p:animEffect transition="in" filter="fade">
                                      <p:cBhvr>
                                        <p:cTn id="17" dur="500"/>
                                        <p:tgtEl>
                                          <p:spTgt spid="22"/>
                                        </p:tgtEl>
                                      </p:cBhvr>
                                    </p:animEffect>
                                  </p:childTnLst>
                                </p:cTn>
                              </p:par>
                            </p:childTnLst>
                          </p:cTn>
                        </p:par>
                        <p:par>
                          <p:cTn id="18" fill="hold" nodeType="afterGroup">
                            <p:stCondLst>
                              <p:cond delay="1250"/>
                            </p:stCondLst>
                            <p:childTnLst>
                              <p:par>
                                <p:cTn id="19" presetID="31" presetClass="entr" presetSubtype="0" fill="hold" nodeType="afterEffect">
                                  <p:stCondLst>
                                    <p:cond delay="0"/>
                                  </p:stCondLst>
                                  <p:iterate type="lt">
                                    <p:tmPct val="1000"/>
                                  </p:iterate>
                                  <p:childTnLst>
                                    <p:set>
                                      <p:cBhvr>
                                        <p:cTn id="20" dur="1" fill="hold">
                                          <p:stCondLst>
                                            <p:cond delay="0"/>
                                          </p:stCondLst>
                                        </p:cTn>
                                        <p:tgtEl>
                                          <p:spTgt spid="23"/>
                                        </p:tgtEl>
                                        <p:attrNameLst>
                                          <p:attrName>style.visibility</p:attrName>
                                        </p:attrNameLst>
                                      </p:cBhvr>
                                      <p:to>
                                        <p:strVal val="visible"/>
                                      </p:to>
                                    </p:set>
                                    <p:anim calcmode="lin" valueType="num">
                                      <p:cBhvr>
                                        <p:cTn id="21" dur="500" fill="hold"/>
                                        <p:tgtEl>
                                          <p:spTgt spid="23"/>
                                        </p:tgtEl>
                                        <p:attrNameLst>
                                          <p:attrName>ppt_w</p:attrName>
                                        </p:attrNameLst>
                                      </p:cBhvr>
                                      <p:tavLst>
                                        <p:tav tm="0">
                                          <p:val>
                                            <p:fltVal val="0"/>
                                          </p:val>
                                        </p:tav>
                                        <p:tav tm="100000">
                                          <p:val>
                                            <p:strVal val="#ppt_w"/>
                                          </p:val>
                                        </p:tav>
                                      </p:tavLst>
                                    </p:anim>
                                    <p:anim calcmode="lin" valueType="num">
                                      <p:cBhvr>
                                        <p:cTn id="22" dur="500" fill="hold"/>
                                        <p:tgtEl>
                                          <p:spTgt spid="23"/>
                                        </p:tgtEl>
                                        <p:attrNameLst>
                                          <p:attrName>ppt_h</p:attrName>
                                        </p:attrNameLst>
                                      </p:cBhvr>
                                      <p:tavLst>
                                        <p:tav tm="0">
                                          <p:val>
                                            <p:fltVal val="0"/>
                                          </p:val>
                                        </p:tav>
                                        <p:tav tm="100000">
                                          <p:val>
                                            <p:strVal val="#ppt_h"/>
                                          </p:val>
                                        </p:tav>
                                      </p:tavLst>
                                    </p:anim>
                                    <p:anim calcmode="lin" valueType="num">
                                      <p:cBhvr>
                                        <p:cTn id="23" dur="500" fill="hold"/>
                                        <p:tgtEl>
                                          <p:spTgt spid="23"/>
                                        </p:tgtEl>
                                        <p:attrNameLst>
                                          <p:attrName>style.rotation</p:attrName>
                                        </p:attrNameLst>
                                      </p:cBhvr>
                                      <p:tavLst>
                                        <p:tav tm="0">
                                          <p:val>
                                            <p:fltVal val="90"/>
                                          </p:val>
                                        </p:tav>
                                        <p:tav tm="100000">
                                          <p:val>
                                            <p:fltVal val="0"/>
                                          </p:val>
                                        </p:tav>
                                      </p:tavLst>
                                    </p:anim>
                                    <p:animEffect transition="in" filter="fade">
                                      <p:cBhvr>
                                        <p:cTn id="24" dur="500"/>
                                        <p:tgtEl>
                                          <p:spTgt spid="23"/>
                                        </p:tgtEl>
                                      </p:cBhvr>
                                    </p:animEffect>
                                  </p:childTnLst>
                                </p:cTn>
                              </p:par>
                            </p:childTnLst>
                          </p:cTn>
                        </p:par>
                        <p:par>
                          <p:cTn id="25" fill="hold" nodeType="afterGroup">
                            <p:stCondLst>
                              <p:cond delay="1750"/>
                            </p:stCondLst>
                            <p:childTnLst>
                              <p:par>
                                <p:cTn id="26" presetID="31" presetClass="entr" presetSubtype="0" fill="hold" nodeType="afterEffect">
                                  <p:stCondLst>
                                    <p:cond delay="0"/>
                                  </p:stCondLst>
                                  <p:iterate type="lt">
                                    <p:tmPct val="1000"/>
                                  </p:iterate>
                                  <p:childTnLst>
                                    <p:set>
                                      <p:cBhvr>
                                        <p:cTn id="27" dur="1" fill="hold">
                                          <p:stCondLst>
                                            <p:cond delay="0"/>
                                          </p:stCondLst>
                                        </p:cTn>
                                        <p:tgtEl>
                                          <p:spTgt spid="24"/>
                                        </p:tgtEl>
                                        <p:attrNameLst>
                                          <p:attrName>style.visibility</p:attrName>
                                        </p:attrNameLst>
                                      </p:cBhvr>
                                      <p:to>
                                        <p:strVal val="visible"/>
                                      </p:to>
                                    </p:set>
                                    <p:anim calcmode="lin" valueType="num">
                                      <p:cBhvr>
                                        <p:cTn id="28" dur="500" fill="hold"/>
                                        <p:tgtEl>
                                          <p:spTgt spid="24"/>
                                        </p:tgtEl>
                                        <p:attrNameLst>
                                          <p:attrName>ppt_w</p:attrName>
                                        </p:attrNameLst>
                                      </p:cBhvr>
                                      <p:tavLst>
                                        <p:tav tm="0">
                                          <p:val>
                                            <p:fltVal val="0"/>
                                          </p:val>
                                        </p:tav>
                                        <p:tav tm="100000">
                                          <p:val>
                                            <p:strVal val="#ppt_w"/>
                                          </p:val>
                                        </p:tav>
                                      </p:tavLst>
                                    </p:anim>
                                    <p:anim calcmode="lin" valueType="num">
                                      <p:cBhvr>
                                        <p:cTn id="29" dur="500" fill="hold"/>
                                        <p:tgtEl>
                                          <p:spTgt spid="24"/>
                                        </p:tgtEl>
                                        <p:attrNameLst>
                                          <p:attrName>ppt_h</p:attrName>
                                        </p:attrNameLst>
                                      </p:cBhvr>
                                      <p:tavLst>
                                        <p:tav tm="0">
                                          <p:val>
                                            <p:fltVal val="0"/>
                                          </p:val>
                                        </p:tav>
                                        <p:tav tm="100000">
                                          <p:val>
                                            <p:strVal val="#ppt_h"/>
                                          </p:val>
                                        </p:tav>
                                      </p:tavLst>
                                    </p:anim>
                                    <p:anim calcmode="lin" valueType="num">
                                      <p:cBhvr>
                                        <p:cTn id="30" dur="500" fill="hold"/>
                                        <p:tgtEl>
                                          <p:spTgt spid="24"/>
                                        </p:tgtEl>
                                        <p:attrNameLst>
                                          <p:attrName>style.rotation</p:attrName>
                                        </p:attrNameLst>
                                      </p:cBhvr>
                                      <p:tavLst>
                                        <p:tav tm="0">
                                          <p:val>
                                            <p:fltVal val="90"/>
                                          </p:val>
                                        </p:tav>
                                        <p:tav tm="100000">
                                          <p:val>
                                            <p:fltVal val="0"/>
                                          </p:val>
                                        </p:tav>
                                      </p:tavLst>
                                    </p:anim>
                                    <p:animEffect transition="in" filter="fade">
                                      <p:cBhvr>
                                        <p:cTn id="31" dur="500"/>
                                        <p:tgtEl>
                                          <p:spTgt spid="24"/>
                                        </p:tgtEl>
                                      </p:cBhvr>
                                    </p:animEffect>
                                  </p:childTnLst>
                                </p:cTn>
                              </p:par>
                            </p:childTnLst>
                          </p:cTn>
                        </p:par>
                        <p:par>
                          <p:cTn id="32" fill="hold" nodeType="afterGroup">
                            <p:stCondLst>
                              <p:cond delay="2250"/>
                            </p:stCondLst>
                            <p:childTnLst>
                              <p:par>
                                <p:cTn id="33" presetID="31" presetClass="entr" presetSubtype="0" fill="hold" nodeType="afterEffect">
                                  <p:stCondLst>
                                    <p:cond delay="0"/>
                                  </p:stCondLst>
                                  <p:iterate type="lt">
                                    <p:tmPct val="1000"/>
                                  </p:iterate>
                                  <p:childTnLst>
                                    <p:set>
                                      <p:cBhvr>
                                        <p:cTn id="34" dur="1" fill="hold">
                                          <p:stCondLst>
                                            <p:cond delay="0"/>
                                          </p:stCondLst>
                                        </p:cTn>
                                        <p:tgtEl>
                                          <p:spTgt spid="25"/>
                                        </p:tgtEl>
                                        <p:attrNameLst>
                                          <p:attrName>style.visibility</p:attrName>
                                        </p:attrNameLst>
                                      </p:cBhvr>
                                      <p:to>
                                        <p:strVal val="visible"/>
                                      </p:to>
                                    </p:set>
                                    <p:anim calcmode="lin" valueType="num">
                                      <p:cBhvr>
                                        <p:cTn id="35" dur="500" fill="hold"/>
                                        <p:tgtEl>
                                          <p:spTgt spid="25"/>
                                        </p:tgtEl>
                                        <p:attrNameLst>
                                          <p:attrName>ppt_w</p:attrName>
                                        </p:attrNameLst>
                                      </p:cBhvr>
                                      <p:tavLst>
                                        <p:tav tm="0">
                                          <p:val>
                                            <p:fltVal val="0"/>
                                          </p:val>
                                        </p:tav>
                                        <p:tav tm="100000">
                                          <p:val>
                                            <p:strVal val="#ppt_w"/>
                                          </p:val>
                                        </p:tav>
                                      </p:tavLst>
                                    </p:anim>
                                    <p:anim calcmode="lin" valueType="num">
                                      <p:cBhvr>
                                        <p:cTn id="36" dur="500" fill="hold"/>
                                        <p:tgtEl>
                                          <p:spTgt spid="25"/>
                                        </p:tgtEl>
                                        <p:attrNameLst>
                                          <p:attrName>ppt_h</p:attrName>
                                        </p:attrNameLst>
                                      </p:cBhvr>
                                      <p:tavLst>
                                        <p:tav tm="0">
                                          <p:val>
                                            <p:fltVal val="0"/>
                                          </p:val>
                                        </p:tav>
                                        <p:tav tm="100000">
                                          <p:val>
                                            <p:strVal val="#ppt_h"/>
                                          </p:val>
                                        </p:tav>
                                      </p:tavLst>
                                    </p:anim>
                                    <p:anim calcmode="lin" valueType="num">
                                      <p:cBhvr>
                                        <p:cTn id="37" dur="500" fill="hold"/>
                                        <p:tgtEl>
                                          <p:spTgt spid="25"/>
                                        </p:tgtEl>
                                        <p:attrNameLst>
                                          <p:attrName>style.rotation</p:attrName>
                                        </p:attrNameLst>
                                      </p:cBhvr>
                                      <p:tavLst>
                                        <p:tav tm="0">
                                          <p:val>
                                            <p:fltVal val="90"/>
                                          </p:val>
                                        </p:tav>
                                        <p:tav tm="100000">
                                          <p:val>
                                            <p:fltVal val="0"/>
                                          </p:val>
                                        </p:tav>
                                      </p:tavLst>
                                    </p:anim>
                                    <p:animEffect transition="in" filter="fade">
                                      <p:cBhvr>
                                        <p:cTn id="38"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2" grpId="1"/>
      <p:bldP spid="23" grpId="2"/>
      <p:bldP spid="24" grpId="3"/>
      <p:bldP spid="25" grpId="4"/>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0" y="0"/>
            <a:ext cx="12192000" cy="6858000"/>
          </a:xfrm>
          <a:prstGeom prst="rect">
            <a:avLst/>
          </a:pr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sz="2400"/>
          </a:p>
        </p:txBody>
      </p:sp>
      <p:pic>
        <p:nvPicPr>
          <p:cNvPr id="2" name="Imagen 1">
            <a:extLst>
              <a:ext uri="{FF2B5EF4-FFF2-40B4-BE49-F238E27FC236}">
                <a16:creationId xmlns:a16="http://schemas.microsoft.com/office/drawing/2014/main" id="{BD8F4D07-A8E9-4C86-8B73-8B9FB6238354}"/>
              </a:ext>
            </a:extLst>
          </p:cNvPr>
          <p:cNvPicPr>
            <a:picLocks noChangeAspect="1"/>
          </p:cNvPicPr>
          <p:nvPr/>
        </p:nvPicPr>
        <p:blipFill>
          <a:blip r:embed="rId3">
            <a:duotone>
              <a:schemeClr val="accent4">
                <a:shade val="45000"/>
                <a:satMod val="135000"/>
              </a:schemeClr>
              <a:prstClr val="white"/>
            </a:duotone>
          </a:blip>
          <a:srcRect l="15565" t="17118" r="16031" b="13214"/>
          <a:stretch>
            <a:fillRect/>
          </a:stretch>
        </p:blipFill>
        <p:spPr>
          <a:xfrm>
            <a:off x="2685327" y="2978552"/>
            <a:ext cx="6775048" cy="3879448"/>
          </a:xfrm>
          <a:prstGeom prst="rect">
            <a:avLst/>
          </a:prstGeom>
          <a:solidFill>
            <a:srgbClr val="EFCC34"/>
          </a:solidFill>
        </p:spPr>
      </p:pic>
      <p:sp>
        <p:nvSpPr>
          <p:cNvPr id="26" name="TextBox 29">
            <a:extLst>
              <a:ext uri="{FF2B5EF4-FFF2-40B4-BE49-F238E27FC236}">
                <a16:creationId xmlns:a16="http://schemas.microsoft.com/office/drawing/2014/main" id="{24DA629D-8A30-47EB-A031-062CDBAD9F1E}"/>
              </a:ext>
            </a:extLst>
          </p:cNvPr>
          <p:cNvSpPr txBox="1"/>
          <p:nvPr/>
        </p:nvSpPr>
        <p:spPr>
          <a:xfrm>
            <a:off x="292452" y="5266018"/>
            <a:ext cx="4644780" cy="830997"/>
          </a:xfrm>
          <a:prstGeom prst="rect">
            <a:avLst/>
          </a:prstGeom>
          <a:noFill/>
        </p:spPr>
        <p:txBody>
          <a:bodyPr wrap="square" rtlCol="0">
            <a:spAutoFit/>
          </a:bodyPr>
          <a:lstStyle/>
          <a:p>
            <a:pPr algn="ctr">
              <a:buClrTx/>
              <a:buFontTx/>
              <a:buNone/>
            </a:pPr>
            <a:r>
              <a:rPr lang="en-US" altLang="ko-KR" sz="1600">
                <a:solidFill>
                  <a:schemeClr val="bg1"/>
                </a:solidFill>
                <a:cs typeface="Arial" panose="020B0604020202020204" pitchFamily="34" charset="0"/>
              </a:rPr>
              <a:t>Get a modern PowerPoint  Presentation that is beautifully designed. </a:t>
            </a:r>
            <a:r>
              <a:rPr lang="en-US" altLang="ko-KR" sz="1600">
                <a:solidFill>
                  <a:schemeClr val="bg1"/>
                </a:solidFill>
                <a:ea typeface="FZShuTi" pitchFamily="2" charset="-122"/>
                <a:cs typeface="Arial" panose="020B0604020202020204" pitchFamily="34" charset="0"/>
              </a:rPr>
              <a:t>I hope and I believe that this Template will your Time.</a:t>
            </a:r>
            <a:endParaRPr lang="en-US" altLang="ko-KR" sz="1600">
              <a:solidFill>
                <a:schemeClr val="bg1"/>
              </a:solidFill>
              <a:cs typeface="Arial" panose="020B0604020202020204" pitchFamily="34" charset="0"/>
            </a:endParaRPr>
          </a:p>
        </p:txBody>
      </p:sp>
      <p:grpSp>
        <p:nvGrpSpPr>
          <p:cNvPr id="33" name="Group 5">
            <a:extLst>
              <a:ext uri="{FF2B5EF4-FFF2-40B4-BE49-F238E27FC236}">
                <a16:creationId xmlns:a16="http://schemas.microsoft.com/office/drawing/2014/main" id="{1122500D-E4C2-F54B-B601-39A8B22EB63E}"/>
              </a:ext>
            </a:extLst>
          </p:cNvPr>
          <p:cNvGrpSpPr/>
          <p:nvPr/>
        </p:nvGrpSpPr>
        <p:grpSpPr>
          <a:xfrm>
            <a:off x="-70485" y="-278781"/>
            <a:ext cx="12332970" cy="1817295"/>
            <a:chOff x="0" y="0"/>
            <a:chExt cx="12085683" cy="1402118"/>
          </a:xfrm>
          <a:effectLst>
            <a:glow rad="63500">
              <a:schemeClr val="accent4">
                <a:satMod val="175000"/>
                <a:alpha val="40000"/>
              </a:schemeClr>
            </a:glow>
            <a:outerShdw blurRad="50800" dist="38100" dir="2700000" algn="tl" rotWithShape="0">
              <a:schemeClr val="bg1"/>
            </a:outerShdw>
          </a:effectLst>
        </p:grpSpPr>
        <p:pic>
          <p:nvPicPr>
            <p:cNvPr id="34" name="Picture 4">
              <a:extLst>
                <a:ext uri="{FF2B5EF4-FFF2-40B4-BE49-F238E27FC236}">
                  <a16:creationId xmlns:a16="http://schemas.microsoft.com/office/drawing/2014/main" id="{7CBE5D32-903C-B345-8439-EF862095049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tretch>
              <a:fillRect/>
            </a:stretch>
          </p:blipFill>
          <p:spPr>
            <a:xfrm>
              <a:off x="0" y="0"/>
              <a:ext cx="4297680" cy="1402118"/>
            </a:xfrm>
            <a:prstGeom prst="rect">
              <a:avLst/>
            </a:prstGeom>
          </p:spPr>
        </p:pic>
        <p:pic>
          <p:nvPicPr>
            <p:cNvPr id="35" name="Picture 4">
              <a:extLst>
                <a:ext uri="{FF2B5EF4-FFF2-40B4-BE49-F238E27FC236}">
                  <a16:creationId xmlns:a16="http://schemas.microsoft.com/office/drawing/2014/main" id="{5DF8047A-72A3-2D42-B6DC-B77BCD893D4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tretch>
              <a:fillRect/>
            </a:stretch>
          </p:blipFill>
          <p:spPr>
            <a:xfrm flipH="1">
              <a:off x="3684270" y="0"/>
              <a:ext cx="4297680" cy="1402118"/>
            </a:xfrm>
            <a:prstGeom prst="rect">
              <a:avLst/>
            </a:prstGeom>
          </p:spPr>
        </p:pic>
        <p:pic>
          <p:nvPicPr>
            <p:cNvPr id="36" name="Picture 4">
              <a:extLst>
                <a:ext uri="{FF2B5EF4-FFF2-40B4-BE49-F238E27FC236}">
                  <a16:creationId xmlns:a16="http://schemas.microsoft.com/office/drawing/2014/main" id="{2706904F-D282-F749-9D77-8D4AD6E7969D}"/>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tretch>
              <a:fillRect/>
            </a:stretch>
          </p:blipFill>
          <p:spPr>
            <a:xfrm>
              <a:off x="7788003" y="0"/>
              <a:ext cx="4297680" cy="1402118"/>
            </a:xfrm>
            <a:prstGeom prst="rect">
              <a:avLst/>
            </a:prstGeom>
          </p:spPr>
        </p:pic>
      </p:grpSp>
      <p:grpSp>
        <p:nvGrpSpPr>
          <p:cNvPr id="31" name="Grupo 30"/>
          <p:cNvGrpSpPr/>
          <p:nvPr/>
        </p:nvGrpSpPr>
        <p:grpSpPr>
          <a:xfrm>
            <a:off x="3265161" y="1423672"/>
            <a:ext cx="5661678" cy="1448499"/>
            <a:chOff x="2379663" y="-244476"/>
            <a:chExt cx="7743825" cy="1981201"/>
          </a:xfrm>
          <a:solidFill>
            <a:schemeClr val="bg1"/>
          </a:solidFill>
        </p:grpSpPr>
        <p:sp>
          <p:nvSpPr>
            <p:cNvPr id="25" name="Freeform 5"/>
            <p:cNvSpPr>
              <a:spLocks noEditPoints="1"/>
            </p:cNvSpPr>
            <p:nvPr/>
          </p:nvSpPr>
          <p:spPr bwMode="auto">
            <a:xfrm>
              <a:off x="4900613" y="246062"/>
              <a:ext cx="5222875" cy="1490663"/>
            </a:xfrm>
            <a:custGeom>
              <a:avLst/>
              <a:gdLst>
                <a:gd name="T0" fmla="*/ 8 w 1391"/>
                <a:gd name="T1" fmla="*/ 309 h 395"/>
                <a:gd name="T2" fmla="*/ 159 w 1391"/>
                <a:gd name="T3" fmla="*/ 55 h 395"/>
                <a:gd name="T4" fmla="*/ 123 w 1391"/>
                <a:gd name="T5" fmla="*/ 306 h 395"/>
                <a:gd name="T6" fmla="*/ 193 w 1391"/>
                <a:gd name="T7" fmla="*/ 296 h 395"/>
                <a:gd name="T8" fmla="*/ 263 w 1391"/>
                <a:gd name="T9" fmla="*/ 77 h 395"/>
                <a:gd name="T10" fmla="*/ 315 w 1391"/>
                <a:gd name="T11" fmla="*/ 293 h 395"/>
                <a:gd name="T12" fmla="*/ 378 w 1391"/>
                <a:gd name="T13" fmla="*/ 298 h 395"/>
                <a:gd name="T14" fmla="*/ 386 w 1391"/>
                <a:gd name="T15" fmla="*/ 126 h 395"/>
                <a:gd name="T16" fmla="*/ 424 w 1391"/>
                <a:gd name="T17" fmla="*/ 86 h 395"/>
                <a:gd name="T18" fmla="*/ 455 w 1391"/>
                <a:gd name="T19" fmla="*/ 29 h 395"/>
                <a:gd name="T20" fmla="*/ 550 w 1391"/>
                <a:gd name="T21" fmla="*/ 73 h 395"/>
                <a:gd name="T22" fmla="*/ 631 w 1391"/>
                <a:gd name="T23" fmla="*/ 40 h 395"/>
                <a:gd name="T24" fmla="*/ 749 w 1391"/>
                <a:gd name="T25" fmla="*/ 15 h 395"/>
                <a:gd name="T26" fmla="*/ 773 w 1391"/>
                <a:gd name="T27" fmla="*/ 86 h 395"/>
                <a:gd name="T28" fmla="*/ 726 w 1391"/>
                <a:gd name="T29" fmla="*/ 131 h 395"/>
                <a:gd name="T30" fmla="*/ 712 w 1391"/>
                <a:gd name="T31" fmla="*/ 332 h 395"/>
                <a:gd name="T32" fmla="*/ 829 w 1391"/>
                <a:gd name="T33" fmla="*/ 120 h 395"/>
                <a:gd name="T34" fmla="*/ 1031 w 1391"/>
                <a:gd name="T35" fmla="*/ 245 h 395"/>
                <a:gd name="T36" fmla="*/ 886 w 1391"/>
                <a:gd name="T37" fmla="*/ 244 h 395"/>
                <a:gd name="T38" fmla="*/ 964 w 1391"/>
                <a:gd name="T39" fmla="*/ 134 h 395"/>
                <a:gd name="T40" fmla="*/ 862 w 1391"/>
                <a:gd name="T41" fmla="*/ 274 h 395"/>
                <a:gd name="T42" fmla="*/ 1118 w 1391"/>
                <a:gd name="T43" fmla="*/ 97 h 395"/>
                <a:gd name="T44" fmla="*/ 1239 w 1391"/>
                <a:gd name="T45" fmla="*/ 68 h 395"/>
                <a:gd name="T46" fmla="*/ 1241 w 1391"/>
                <a:gd name="T47" fmla="*/ 114 h 395"/>
                <a:gd name="T48" fmla="*/ 1391 w 1391"/>
                <a:gd name="T49" fmla="*/ 144 h 395"/>
                <a:gd name="T50" fmla="*/ 1300 w 1391"/>
                <a:gd name="T51" fmla="*/ 248 h 395"/>
                <a:gd name="T52" fmla="*/ 1228 w 1391"/>
                <a:gd name="T53" fmla="*/ 169 h 395"/>
                <a:gd name="T54" fmla="*/ 1173 w 1391"/>
                <a:gd name="T55" fmla="*/ 370 h 395"/>
                <a:gd name="T56" fmla="*/ 1055 w 1391"/>
                <a:gd name="T57" fmla="*/ 376 h 395"/>
                <a:gd name="T58" fmla="*/ 1069 w 1391"/>
                <a:gd name="T59" fmla="*/ 307 h 395"/>
                <a:gd name="T60" fmla="*/ 943 w 1391"/>
                <a:gd name="T61" fmla="*/ 387 h 395"/>
                <a:gd name="T62" fmla="*/ 822 w 1391"/>
                <a:gd name="T63" fmla="*/ 387 h 395"/>
                <a:gd name="T64" fmla="*/ 682 w 1391"/>
                <a:gd name="T65" fmla="*/ 389 h 395"/>
                <a:gd name="T66" fmla="*/ 633 w 1391"/>
                <a:gd name="T67" fmla="*/ 392 h 395"/>
                <a:gd name="T68" fmla="*/ 568 w 1391"/>
                <a:gd name="T69" fmla="*/ 335 h 395"/>
                <a:gd name="T70" fmla="*/ 472 w 1391"/>
                <a:gd name="T71" fmla="*/ 395 h 395"/>
                <a:gd name="T72" fmla="*/ 385 w 1391"/>
                <a:gd name="T73" fmla="*/ 342 h 395"/>
                <a:gd name="T74" fmla="*/ 288 w 1391"/>
                <a:gd name="T75" fmla="*/ 395 h 395"/>
                <a:gd name="T76" fmla="*/ 199 w 1391"/>
                <a:gd name="T77" fmla="*/ 349 h 395"/>
                <a:gd name="T78" fmla="*/ 94 w 1391"/>
                <a:gd name="T79" fmla="*/ 395 h 395"/>
                <a:gd name="T80" fmla="*/ 547 w 1391"/>
                <a:gd name="T81" fmla="*/ 128 h 395"/>
                <a:gd name="T82" fmla="*/ 499 w 1391"/>
                <a:gd name="T83" fmla="*/ 321 h 395"/>
                <a:gd name="T84" fmla="*/ 580 w 1391"/>
                <a:gd name="T85" fmla="*/ 263 h 395"/>
                <a:gd name="T86" fmla="*/ 1360 w 1391"/>
                <a:gd name="T87" fmla="*/ 188 h 395"/>
                <a:gd name="T88" fmla="*/ 1360 w 1391"/>
                <a:gd name="T89" fmla="*/ 18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1" h="395">
                  <a:moveTo>
                    <a:pt x="75" y="395"/>
                  </a:moveTo>
                  <a:cubicBezTo>
                    <a:pt x="69" y="393"/>
                    <a:pt x="62" y="392"/>
                    <a:pt x="56" y="390"/>
                  </a:cubicBezTo>
                  <a:cubicBezTo>
                    <a:pt x="18" y="379"/>
                    <a:pt x="0" y="350"/>
                    <a:pt x="8" y="309"/>
                  </a:cubicBezTo>
                  <a:cubicBezTo>
                    <a:pt x="22" y="237"/>
                    <a:pt x="39" y="165"/>
                    <a:pt x="55" y="93"/>
                  </a:cubicBezTo>
                  <a:cubicBezTo>
                    <a:pt x="56" y="85"/>
                    <a:pt x="60" y="81"/>
                    <a:pt x="68" y="79"/>
                  </a:cubicBezTo>
                  <a:cubicBezTo>
                    <a:pt x="99" y="71"/>
                    <a:pt x="129" y="63"/>
                    <a:pt x="159" y="55"/>
                  </a:cubicBezTo>
                  <a:cubicBezTo>
                    <a:pt x="172" y="52"/>
                    <a:pt x="175" y="54"/>
                    <a:pt x="172" y="68"/>
                  </a:cubicBezTo>
                  <a:cubicBezTo>
                    <a:pt x="160" y="125"/>
                    <a:pt x="148" y="181"/>
                    <a:pt x="136" y="238"/>
                  </a:cubicBezTo>
                  <a:cubicBezTo>
                    <a:pt x="131" y="261"/>
                    <a:pt x="127" y="283"/>
                    <a:pt x="123" y="306"/>
                  </a:cubicBezTo>
                  <a:cubicBezTo>
                    <a:pt x="121" y="314"/>
                    <a:pt x="119" y="323"/>
                    <a:pt x="127" y="329"/>
                  </a:cubicBezTo>
                  <a:cubicBezTo>
                    <a:pt x="137" y="336"/>
                    <a:pt x="147" y="337"/>
                    <a:pt x="158" y="332"/>
                  </a:cubicBezTo>
                  <a:cubicBezTo>
                    <a:pt x="174" y="324"/>
                    <a:pt x="184" y="311"/>
                    <a:pt x="193" y="296"/>
                  </a:cubicBezTo>
                  <a:cubicBezTo>
                    <a:pt x="207" y="270"/>
                    <a:pt x="211" y="241"/>
                    <a:pt x="218" y="213"/>
                  </a:cubicBezTo>
                  <a:cubicBezTo>
                    <a:pt x="227" y="174"/>
                    <a:pt x="235" y="136"/>
                    <a:pt x="244" y="97"/>
                  </a:cubicBezTo>
                  <a:cubicBezTo>
                    <a:pt x="246" y="86"/>
                    <a:pt x="251" y="80"/>
                    <a:pt x="263" y="77"/>
                  </a:cubicBezTo>
                  <a:cubicBezTo>
                    <a:pt x="292" y="71"/>
                    <a:pt x="319" y="62"/>
                    <a:pt x="348" y="55"/>
                  </a:cubicBezTo>
                  <a:cubicBezTo>
                    <a:pt x="363" y="51"/>
                    <a:pt x="367" y="55"/>
                    <a:pt x="363" y="70"/>
                  </a:cubicBezTo>
                  <a:cubicBezTo>
                    <a:pt x="347" y="145"/>
                    <a:pt x="331" y="219"/>
                    <a:pt x="315" y="293"/>
                  </a:cubicBezTo>
                  <a:cubicBezTo>
                    <a:pt x="313" y="302"/>
                    <a:pt x="313" y="312"/>
                    <a:pt x="313" y="321"/>
                  </a:cubicBezTo>
                  <a:cubicBezTo>
                    <a:pt x="314" y="331"/>
                    <a:pt x="320" y="334"/>
                    <a:pt x="329" y="332"/>
                  </a:cubicBezTo>
                  <a:cubicBezTo>
                    <a:pt x="351" y="329"/>
                    <a:pt x="366" y="316"/>
                    <a:pt x="378" y="298"/>
                  </a:cubicBezTo>
                  <a:cubicBezTo>
                    <a:pt x="390" y="279"/>
                    <a:pt x="395" y="257"/>
                    <a:pt x="400" y="234"/>
                  </a:cubicBezTo>
                  <a:cubicBezTo>
                    <a:pt x="408" y="200"/>
                    <a:pt x="415" y="165"/>
                    <a:pt x="423" y="129"/>
                  </a:cubicBezTo>
                  <a:cubicBezTo>
                    <a:pt x="410" y="128"/>
                    <a:pt x="399" y="127"/>
                    <a:pt x="386" y="126"/>
                  </a:cubicBezTo>
                  <a:cubicBezTo>
                    <a:pt x="389" y="115"/>
                    <a:pt x="390" y="103"/>
                    <a:pt x="393" y="93"/>
                  </a:cubicBezTo>
                  <a:cubicBezTo>
                    <a:pt x="394" y="90"/>
                    <a:pt x="400" y="87"/>
                    <a:pt x="403" y="87"/>
                  </a:cubicBezTo>
                  <a:cubicBezTo>
                    <a:pt x="410" y="86"/>
                    <a:pt x="417" y="86"/>
                    <a:pt x="424" y="86"/>
                  </a:cubicBezTo>
                  <a:cubicBezTo>
                    <a:pt x="431" y="87"/>
                    <a:pt x="434" y="83"/>
                    <a:pt x="435" y="77"/>
                  </a:cubicBezTo>
                  <a:cubicBezTo>
                    <a:pt x="438" y="65"/>
                    <a:pt x="440" y="52"/>
                    <a:pt x="444" y="40"/>
                  </a:cubicBezTo>
                  <a:cubicBezTo>
                    <a:pt x="446" y="36"/>
                    <a:pt x="450" y="31"/>
                    <a:pt x="455" y="29"/>
                  </a:cubicBezTo>
                  <a:cubicBezTo>
                    <a:pt x="485" y="20"/>
                    <a:pt x="516" y="12"/>
                    <a:pt x="547" y="4"/>
                  </a:cubicBezTo>
                  <a:cubicBezTo>
                    <a:pt x="561" y="0"/>
                    <a:pt x="564" y="3"/>
                    <a:pt x="561" y="17"/>
                  </a:cubicBezTo>
                  <a:cubicBezTo>
                    <a:pt x="558" y="36"/>
                    <a:pt x="554" y="55"/>
                    <a:pt x="550" y="73"/>
                  </a:cubicBezTo>
                  <a:cubicBezTo>
                    <a:pt x="549" y="77"/>
                    <a:pt x="548" y="81"/>
                    <a:pt x="547" y="85"/>
                  </a:cubicBezTo>
                  <a:cubicBezTo>
                    <a:pt x="572" y="85"/>
                    <a:pt x="596" y="85"/>
                    <a:pt x="620" y="85"/>
                  </a:cubicBezTo>
                  <a:cubicBezTo>
                    <a:pt x="624" y="70"/>
                    <a:pt x="628" y="55"/>
                    <a:pt x="631" y="40"/>
                  </a:cubicBezTo>
                  <a:cubicBezTo>
                    <a:pt x="633" y="33"/>
                    <a:pt x="637" y="30"/>
                    <a:pt x="643" y="28"/>
                  </a:cubicBezTo>
                  <a:cubicBezTo>
                    <a:pt x="674" y="20"/>
                    <a:pt x="705" y="12"/>
                    <a:pt x="735" y="4"/>
                  </a:cubicBezTo>
                  <a:cubicBezTo>
                    <a:pt x="748" y="0"/>
                    <a:pt x="751" y="2"/>
                    <a:pt x="749" y="15"/>
                  </a:cubicBezTo>
                  <a:cubicBezTo>
                    <a:pt x="746" y="35"/>
                    <a:pt x="741" y="54"/>
                    <a:pt x="737" y="73"/>
                  </a:cubicBezTo>
                  <a:cubicBezTo>
                    <a:pt x="736" y="77"/>
                    <a:pt x="736" y="81"/>
                    <a:pt x="735" y="86"/>
                  </a:cubicBezTo>
                  <a:cubicBezTo>
                    <a:pt x="748" y="86"/>
                    <a:pt x="761" y="86"/>
                    <a:pt x="773" y="86"/>
                  </a:cubicBezTo>
                  <a:cubicBezTo>
                    <a:pt x="787" y="86"/>
                    <a:pt x="789" y="88"/>
                    <a:pt x="786" y="102"/>
                  </a:cubicBezTo>
                  <a:cubicBezTo>
                    <a:pt x="780" y="127"/>
                    <a:pt x="780" y="127"/>
                    <a:pt x="755" y="128"/>
                  </a:cubicBezTo>
                  <a:cubicBezTo>
                    <a:pt x="745" y="128"/>
                    <a:pt x="732" y="126"/>
                    <a:pt x="726" y="131"/>
                  </a:cubicBezTo>
                  <a:cubicBezTo>
                    <a:pt x="720" y="136"/>
                    <a:pt x="720" y="149"/>
                    <a:pt x="718" y="158"/>
                  </a:cubicBezTo>
                  <a:cubicBezTo>
                    <a:pt x="708" y="210"/>
                    <a:pt x="697" y="261"/>
                    <a:pt x="686" y="313"/>
                  </a:cubicBezTo>
                  <a:cubicBezTo>
                    <a:pt x="683" y="333"/>
                    <a:pt x="694" y="342"/>
                    <a:pt x="712" y="332"/>
                  </a:cubicBezTo>
                  <a:cubicBezTo>
                    <a:pt x="725" y="325"/>
                    <a:pt x="737" y="313"/>
                    <a:pt x="748" y="302"/>
                  </a:cubicBezTo>
                  <a:cubicBezTo>
                    <a:pt x="752" y="298"/>
                    <a:pt x="752" y="288"/>
                    <a:pt x="753" y="281"/>
                  </a:cubicBezTo>
                  <a:cubicBezTo>
                    <a:pt x="760" y="219"/>
                    <a:pt x="779" y="162"/>
                    <a:pt x="829" y="120"/>
                  </a:cubicBezTo>
                  <a:cubicBezTo>
                    <a:pt x="862" y="92"/>
                    <a:pt x="899" y="76"/>
                    <a:pt x="944" y="77"/>
                  </a:cubicBezTo>
                  <a:cubicBezTo>
                    <a:pt x="967" y="78"/>
                    <a:pt x="991" y="77"/>
                    <a:pt x="1014" y="87"/>
                  </a:cubicBezTo>
                  <a:cubicBezTo>
                    <a:pt x="1092" y="120"/>
                    <a:pt x="1083" y="208"/>
                    <a:pt x="1031" y="245"/>
                  </a:cubicBezTo>
                  <a:cubicBezTo>
                    <a:pt x="992" y="273"/>
                    <a:pt x="949" y="277"/>
                    <a:pt x="904" y="270"/>
                  </a:cubicBezTo>
                  <a:cubicBezTo>
                    <a:pt x="897" y="269"/>
                    <a:pt x="891" y="266"/>
                    <a:pt x="885" y="262"/>
                  </a:cubicBezTo>
                  <a:cubicBezTo>
                    <a:pt x="877" y="256"/>
                    <a:pt x="877" y="249"/>
                    <a:pt x="886" y="244"/>
                  </a:cubicBezTo>
                  <a:cubicBezTo>
                    <a:pt x="894" y="240"/>
                    <a:pt x="903" y="238"/>
                    <a:pt x="911" y="235"/>
                  </a:cubicBezTo>
                  <a:cubicBezTo>
                    <a:pt x="944" y="224"/>
                    <a:pt x="966" y="202"/>
                    <a:pt x="972" y="167"/>
                  </a:cubicBezTo>
                  <a:cubicBezTo>
                    <a:pt x="974" y="155"/>
                    <a:pt x="975" y="143"/>
                    <a:pt x="964" y="134"/>
                  </a:cubicBezTo>
                  <a:cubicBezTo>
                    <a:pt x="952" y="125"/>
                    <a:pt x="939" y="127"/>
                    <a:pt x="928" y="134"/>
                  </a:cubicBezTo>
                  <a:cubicBezTo>
                    <a:pt x="918" y="141"/>
                    <a:pt x="908" y="149"/>
                    <a:pt x="900" y="158"/>
                  </a:cubicBezTo>
                  <a:cubicBezTo>
                    <a:pt x="872" y="191"/>
                    <a:pt x="857" y="230"/>
                    <a:pt x="862" y="274"/>
                  </a:cubicBezTo>
                  <a:cubicBezTo>
                    <a:pt x="864" y="296"/>
                    <a:pt x="883" y="314"/>
                    <a:pt x="909" y="318"/>
                  </a:cubicBezTo>
                  <a:cubicBezTo>
                    <a:pt x="993" y="332"/>
                    <a:pt x="1062" y="292"/>
                    <a:pt x="1088" y="210"/>
                  </a:cubicBezTo>
                  <a:cubicBezTo>
                    <a:pt x="1099" y="173"/>
                    <a:pt x="1108" y="135"/>
                    <a:pt x="1118" y="97"/>
                  </a:cubicBezTo>
                  <a:cubicBezTo>
                    <a:pt x="1120" y="86"/>
                    <a:pt x="1126" y="81"/>
                    <a:pt x="1136" y="78"/>
                  </a:cubicBezTo>
                  <a:cubicBezTo>
                    <a:pt x="1166" y="71"/>
                    <a:pt x="1195" y="63"/>
                    <a:pt x="1224" y="55"/>
                  </a:cubicBezTo>
                  <a:cubicBezTo>
                    <a:pt x="1239" y="52"/>
                    <a:pt x="1241" y="54"/>
                    <a:pt x="1239" y="68"/>
                  </a:cubicBezTo>
                  <a:cubicBezTo>
                    <a:pt x="1236" y="84"/>
                    <a:pt x="1233" y="100"/>
                    <a:pt x="1230" y="115"/>
                  </a:cubicBezTo>
                  <a:cubicBezTo>
                    <a:pt x="1229" y="118"/>
                    <a:pt x="1229" y="121"/>
                    <a:pt x="1230" y="125"/>
                  </a:cubicBezTo>
                  <a:cubicBezTo>
                    <a:pt x="1234" y="121"/>
                    <a:pt x="1237" y="117"/>
                    <a:pt x="1241" y="114"/>
                  </a:cubicBezTo>
                  <a:cubicBezTo>
                    <a:pt x="1254" y="104"/>
                    <a:pt x="1267" y="91"/>
                    <a:pt x="1282" y="86"/>
                  </a:cubicBezTo>
                  <a:cubicBezTo>
                    <a:pt x="1324" y="73"/>
                    <a:pt x="1368" y="83"/>
                    <a:pt x="1386" y="129"/>
                  </a:cubicBezTo>
                  <a:cubicBezTo>
                    <a:pt x="1388" y="133"/>
                    <a:pt x="1389" y="139"/>
                    <a:pt x="1391" y="144"/>
                  </a:cubicBezTo>
                  <a:cubicBezTo>
                    <a:pt x="1391" y="154"/>
                    <a:pt x="1391" y="165"/>
                    <a:pt x="1391" y="175"/>
                  </a:cubicBezTo>
                  <a:cubicBezTo>
                    <a:pt x="1390" y="177"/>
                    <a:pt x="1389" y="178"/>
                    <a:pt x="1389" y="179"/>
                  </a:cubicBezTo>
                  <a:cubicBezTo>
                    <a:pt x="1380" y="222"/>
                    <a:pt x="1344" y="250"/>
                    <a:pt x="1300" y="248"/>
                  </a:cubicBezTo>
                  <a:cubicBezTo>
                    <a:pt x="1265" y="246"/>
                    <a:pt x="1241" y="225"/>
                    <a:pt x="1234" y="191"/>
                  </a:cubicBezTo>
                  <a:cubicBezTo>
                    <a:pt x="1233" y="184"/>
                    <a:pt x="1233" y="177"/>
                    <a:pt x="1232" y="171"/>
                  </a:cubicBezTo>
                  <a:cubicBezTo>
                    <a:pt x="1231" y="170"/>
                    <a:pt x="1230" y="170"/>
                    <a:pt x="1228" y="169"/>
                  </a:cubicBezTo>
                  <a:cubicBezTo>
                    <a:pt x="1223" y="181"/>
                    <a:pt x="1216" y="192"/>
                    <a:pt x="1212" y="204"/>
                  </a:cubicBezTo>
                  <a:cubicBezTo>
                    <a:pt x="1205" y="226"/>
                    <a:pt x="1200" y="249"/>
                    <a:pt x="1195" y="272"/>
                  </a:cubicBezTo>
                  <a:cubicBezTo>
                    <a:pt x="1187" y="304"/>
                    <a:pt x="1180" y="337"/>
                    <a:pt x="1173" y="370"/>
                  </a:cubicBezTo>
                  <a:cubicBezTo>
                    <a:pt x="1171" y="380"/>
                    <a:pt x="1167" y="389"/>
                    <a:pt x="1155" y="390"/>
                  </a:cubicBezTo>
                  <a:cubicBezTo>
                    <a:pt x="1125" y="390"/>
                    <a:pt x="1095" y="390"/>
                    <a:pt x="1065" y="390"/>
                  </a:cubicBezTo>
                  <a:cubicBezTo>
                    <a:pt x="1057" y="389"/>
                    <a:pt x="1053" y="385"/>
                    <a:pt x="1055" y="376"/>
                  </a:cubicBezTo>
                  <a:cubicBezTo>
                    <a:pt x="1060" y="360"/>
                    <a:pt x="1063" y="343"/>
                    <a:pt x="1066" y="327"/>
                  </a:cubicBezTo>
                  <a:cubicBezTo>
                    <a:pt x="1067" y="324"/>
                    <a:pt x="1068" y="321"/>
                    <a:pt x="1068" y="318"/>
                  </a:cubicBezTo>
                  <a:cubicBezTo>
                    <a:pt x="1069" y="315"/>
                    <a:pt x="1069" y="311"/>
                    <a:pt x="1069" y="307"/>
                  </a:cubicBezTo>
                  <a:cubicBezTo>
                    <a:pt x="1067" y="309"/>
                    <a:pt x="1066" y="309"/>
                    <a:pt x="1066" y="309"/>
                  </a:cubicBezTo>
                  <a:cubicBezTo>
                    <a:pt x="1065" y="310"/>
                    <a:pt x="1064" y="311"/>
                    <a:pt x="1063" y="313"/>
                  </a:cubicBezTo>
                  <a:cubicBezTo>
                    <a:pt x="1031" y="351"/>
                    <a:pt x="990" y="374"/>
                    <a:pt x="943" y="387"/>
                  </a:cubicBezTo>
                  <a:cubicBezTo>
                    <a:pt x="929" y="391"/>
                    <a:pt x="915" y="392"/>
                    <a:pt x="900" y="395"/>
                  </a:cubicBezTo>
                  <a:cubicBezTo>
                    <a:pt x="885" y="395"/>
                    <a:pt x="869" y="395"/>
                    <a:pt x="853" y="395"/>
                  </a:cubicBezTo>
                  <a:cubicBezTo>
                    <a:pt x="843" y="392"/>
                    <a:pt x="832" y="390"/>
                    <a:pt x="822" y="387"/>
                  </a:cubicBezTo>
                  <a:cubicBezTo>
                    <a:pt x="794" y="376"/>
                    <a:pt x="773" y="357"/>
                    <a:pt x="759" y="329"/>
                  </a:cubicBezTo>
                  <a:cubicBezTo>
                    <a:pt x="757" y="333"/>
                    <a:pt x="755" y="335"/>
                    <a:pt x="753" y="338"/>
                  </a:cubicBezTo>
                  <a:cubicBezTo>
                    <a:pt x="735" y="363"/>
                    <a:pt x="712" y="381"/>
                    <a:pt x="682" y="389"/>
                  </a:cubicBezTo>
                  <a:cubicBezTo>
                    <a:pt x="675" y="391"/>
                    <a:pt x="668" y="393"/>
                    <a:pt x="661" y="395"/>
                  </a:cubicBezTo>
                  <a:cubicBezTo>
                    <a:pt x="655" y="395"/>
                    <a:pt x="649" y="395"/>
                    <a:pt x="642" y="395"/>
                  </a:cubicBezTo>
                  <a:cubicBezTo>
                    <a:pt x="639" y="394"/>
                    <a:pt x="636" y="393"/>
                    <a:pt x="633" y="392"/>
                  </a:cubicBezTo>
                  <a:cubicBezTo>
                    <a:pt x="605" y="387"/>
                    <a:pt x="583" y="376"/>
                    <a:pt x="574" y="347"/>
                  </a:cubicBezTo>
                  <a:cubicBezTo>
                    <a:pt x="572" y="343"/>
                    <a:pt x="572" y="339"/>
                    <a:pt x="571" y="335"/>
                  </a:cubicBezTo>
                  <a:cubicBezTo>
                    <a:pt x="569" y="335"/>
                    <a:pt x="568" y="335"/>
                    <a:pt x="568" y="335"/>
                  </a:cubicBezTo>
                  <a:cubicBezTo>
                    <a:pt x="566" y="338"/>
                    <a:pt x="564" y="340"/>
                    <a:pt x="563" y="342"/>
                  </a:cubicBezTo>
                  <a:cubicBezTo>
                    <a:pt x="543" y="367"/>
                    <a:pt x="519" y="386"/>
                    <a:pt x="487" y="392"/>
                  </a:cubicBezTo>
                  <a:cubicBezTo>
                    <a:pt x="482" y="392"/>
                    <a:pt x="477" y="394"/>
                    <a:pt x="472" y="395"/>
                  </a:cubicBezTo>
                  <a:cubicBezTo>
                    <a:pt x="467" y="395"/>
                    <a:pt x="462" y="395"/>
                    <a:pt x="457" y="395"/>
                  </a:cubicBezTo>
                  <a:cubicBezTo>
                    <a:pt x="455" y="394"/>
                    <a:pt x="454" y="393"/>
                    <a:pt x="452" y="393"/>
                  </a:cubicBezTo>
                  <a:cubicBezTo>
                    <a:pt x="419" y="390"/>
                    <a:pt x="395" y="376"/>
                    <a:pt x="385" y="342"/>
                  </a:cubicBezTo>
                  <a:cubicBezTo>
                    <a:pt x="385" y="341"/>
                    <a:pt x="384" y="341"/>
                    <a:pt x="385" y="342"/>
                  </a:cubicBezTo>
                  <a:cubicBezTo>
                    <a:pt x="368" y="354"/>
                    <a:pt x="353" y="368"/>
                    <a:pt x="335" y="378"/>
                  </a:cubicBezTo>
                  <a:cubicBezTo>
                    <a:pt x="321" y="386"/>
                    <a:pt x="304" y="389"/>
                    <a:pt x="288" y="395"/>
                  </a:cubicBezTo>
                  <a:cubicBezTo>
                    <a:pt x="281" y="395"/>
                    <a:pt x="274" y="395"/>
                    <a:pt x="267" y="395"/>
                  </a:cubicBezTo>
                  <a:cubicBezTo>
                    <a:pt x="266" y="394"/>
                    <a:pt x="265" y="393"/>
                    <a:pt x="264" y="393"/>
                  </a:cubicBezTo>
                  <a:cubicBezTo>
                    <a:pt x="235" y="390"/>
                    <a:pt x="212" y="377"/>
                    <a:pt x="199" y="349"/>
                  </a:cubicBezTo>
                  <a:cubicBezTo>
                    <a:pt x="196" y="351"/>
                    <a:pt x="193" y="353"/>
                    <a:pt x="191" y="355"/>
                  </a:cubicBezTo>
                  <a:cubicBezTo>
                    <a:pt x="172" y="371"/>
                    <a:pt x="151" y="381"/>
                    <a:pt x="127" y="388"/>
                  </a:cubicBezTo>
                  <a:cubicBezTo>
                    <a:pt x="116" y="391"/>
                    <a:pt x="105" y="392"/>
                    <a:pt x="94" y="395"/>
                  </a:cubicBezTo>
                  <a:cubicBezTo>
                    <a:pt x="88" y="395"/>
                    <a:pt x="81" y="395"/>
                    <a:pt x="75" y="395"/>
                  </a:cubicBezTo>
                  <a:close/>
                  <a:moveTo>
                    <a:pt x="611" y="128"/>
                  </a:moveTo>
                  <a:cubicBezTo>
                    <a:pt x="589" y="128"/>
                    <a:pt x="568" y="128"/>
                    <a:pt x="547" y="128"/>
                  </a:cubicBezTo>
                  <a:cubicBezTo>
                    <a:pt x="539" y="128"/>
                    <a:pt x="537" y="131"/>
                    <a:pt x="535" y="138"/>
                  </a:cubicBezTo>
                  <a:cubicBezTo>
                    <a:pt x="527" y="179"/>
                    <a:pt x="517" y="219"/>
                    <a:pt x="509" y="260"/>
                  </a:cubicBezTo>
                  <a:cubicBezTo>
                    <a:pt x="504" y="280"/>
                    <a:pt x="502" y="300"/>
                    <a:pt x="499" y="321"/>
                  </a:cubicBezTo>
                  <a:cubicBezTo>
                    <a:pt x="498" y="332"/>
                    <a:pt x="505" y="337"/>
                    <a:pt x="516" y="334"/>
                  </a:cubicBezTo>
                  <a:cubicBezTo>
                    <a:pt x="524" y="332"/>
                    <a:pt x="533" y="329"/>
                    <a:pt x="539" y="324"/>
                  </a:cubicBezTo>
                  <a:cubicBezTo>
                    <a:pt x="560" y="309"/>
                    <a:pt x="573" y="288"/>
                    <a:pt x="580" y="263"/>
                  </a:cubicBezTo>
                  <a:cubicBezTo>
                    <a:pt x="584" y="249"/>
                    <a:pt x="587" y="235"/>
                    <a:pt x="590" y="222"/>
                  </a:cubicBezTo>
                  <a:cubicBezTo>
                    <a:pt x="597" y="191"/>
                    <a:pt x="604" y="161"/>
                    <a:pt x="611" y="128"/>
                  </a:cubicBezTo>
                  <a:close/>
                  <a:moveTo>
                    <a:pt x="1360" y="188"/>
                  </a:moveTo>
                  <a:cubicBezTo>
                    <a:pt x="1377" y="178"/>
                    <a:pt x="1379" y="146"/>
                    <a:pt x="1366" y="126"/>
                  </a:cubicBezTo>
                  <a:cubicBezTo>
                    <a:pt x="1355" y="107"/>
                    <a:pt x="1337" y="97"/>
                    <a:pt x="1322" y="103"/>
                  </a:cubicBezTo>
                  <a:cubicBezTo>
                    <a:pt x="1351" y="123"/>
                    <a:pt x="1364" y="151"/>
                    <a:pt x="1360" y="188"/>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30" name="Freeform 6"/>
            <p:cNvSpPr>
              <a:spLocks noEditPoints="1"/>
            </p:cNvSpPr>
            <p:nvPr/>
          </p:nvSpPr>
          <p:spPr bwMode="auto">
            <a:xfrm>
              <a:off x="2379663" y="-244476"/>
              <a:ext cx="2584450" cy="1981201"/>
            </a:xfrm>
            <a:custGeom>
              <a:avLst/>
              <a:gdLst>
                <a:gd name="T0" fmla="*/ 230 w 688"/>
                <a:gd name="T1" fmla="*/ 525 h 525"/>
                <a:gd name="T2" fmla="*/ 225 w 688"/>
                <a:gd name="T3" fmla="*/ 508 h 525"/>
                <a:gd name="T4" fmla="*/ 245 w 688"/>
                <a:gd name="T5" fmla="*/ 414 h 525"/>
                <a:gd name="T6" fmla="*/ 304 w 688"/>
                <a:gd name="T7" fmla="*/ 159 h 525"/>
                <a:gd name="T8" fmla="*/ 329 w 688"/>
                <a:gd name="T9" fmla="*/ 135 h 525"/>
                <a:gd name="T10" fmla="*/ 407 w 688"/>
                <a:gd name="T11" fmla="*/ 120 h 525"/>
                <a:gd name="T12" fmla="*/ 419 w 688"/>
                <a:gd name="T13" fmla="*/ 133 h 525"/>
                <a:gd name="T14" fmla="*/ 398 w 688"/>
                <a:gd name="T15" fmla="*/ 232 h 525"/>
                <a:gd name="T16" fmla="*/ 396 w 688"/>
                <a:gd name="T17" fmla="*/ 240 h 525"/>
                <a:gd name="T18" fmla="*/ 432 w 688"/>
                <a:gd name="T19" fmla="*/ 235 h 525"/>
                <a:gd name="T20" fmla="*/ 509 w 688"/>
                <a:gd name="T21" fmla="*/ 204 h 525"/>
                <a:gd name="T22" fmla="*/ 543 w 688"/>
                <a:gd name="T23" fmla="*/ 148 h 525"/>
                <a:gd name="T24" fmla="*/ 521 w 688"/>
                <a:gd name="T25" fmla="*/ 101 h 525"/>
                <a:gd name="T26" fmla="*/ 460 w 688"/>
                <a:gd name="T27" fmla="*/ 85 h 525"/>
                <a:gd name="T28" fmla="*/ 209 w 688"/>
                <a:gd name="T29" fmla="*/ 170 h 525"/>
                <a:gd name="T30" fmla="*/ 158 w 688"/>
                <a:gd name="T31" fmla="*/ 281 h 525"/>
                <a:gd name="T32" fmla="*/ 164 w 688"/>
                <a:gd name="T33" fmla="*/ 309 h 525"/>
                <a:gd name="T34" fmla="*/ 177 w 688"/>
                <a:gd name="T35" fmla="*/ 322 h 525"/>
                <a:gd name="T36" fmla="*/ 200 w 688"/>
                <a:gd name="T37" fmla="*/ 287 h 525"/>
                <a:gd name="T38" fmla="*/ 238 w 688"/>
                <a:gd name="T39" fmla="*/ 292 h 525"/>
                <a:gd name="T40" fmla="*/ 248 w 688"/>
                <a:gd name="T41" fmla="*/ 336 h 525"/>
                <a:gd name="T42" fmla="*/ 217 w 688"/>
                <a:gd name="T43" fmla="*/ 371 h 525"/>
                <a:gd name="T44" fmla="*/ 43 w 688"/>
                <a:gd name="T45" fmla="*/ 340 h 525"/>
                <a:gd name="T46" fmla="*/ 23 w 688"/>
                <a:gd name="T47" fmla="*/ 202 h 525"/>
                <a:gd name="T48" fmla="*/ 121 w 688"/>
                <a:gd name="T49" fmla="*/ 94 h 525"/>
                <a:gd name="T50" fmla="*/ 333 w 688"/>
                <a:gd name="T51" fmla="*/ 12 h 525"/>
                <a:gd name="T52" fmla="*/ 484 w 688"/>
                <a:gd name="T53" fmla="*/ 6 h 525"/>
                <a:gd name="T54" fmla="*/ 608 w 688"/>
                <a:gd name="T55" fmla="*/ 49 h 525"/>
                <a:gd name="T56" fmla="*/ 644 w 688"/>
                <a:gd name="T57" fmla="*/ 168 h 525"/>
                <a:gd name="T58" fmla="*/ 574 w 688"/>
                <a:gd name="T59" fmla="*/ 246 h 525"/>
                <a:gd name="T60" fmla="*/ 563 w 688"/>
                <a:gd name="T61" fmla="*/ 253 h 525"/>
                <a:gd name="T62" fmla="*/ 579 w 688"/>
                <a:gd name="T63" fmla="*/ 256 h 525"/>
                <a:gd name="T64" fmla="*/ 594 w 688"/>
                <a:gd name="T65" fmla="*/ 259 h 525"/>
                <a:gd name="T66" fmla="*/ 656 w 688"/>
                <a:gd name="T67" fmla="*/ 414 h 525"/>
                <a:gd name="T68" fmla="*/ 547 w 688"/>
                <a:gd name="T69" fmla="*/ 503 h 525"/>
                <a:gd name="T70" fmla="*/ 457 w 688"/>
                <a:gd name="T71" fmla="*/ 523 h 525"/>
                <a:gd name="T72" fmla="*/ 448 w 688"/>
                <a:gd name="T73" fmla="*/ 525 h 525"/>
                <a:gd name="T74" fmla="*/ 230 w 688"/>
                <a:gd name="T75" fmla="*/ 525 h 525"/>
                <a:gd name="T76" fmla="*/ 351 w 688"/>
                <a:gd name="T77" fmla="*/ 441 h 525"/>
                <a:gd name="T78" fmla="*/ 437 w 688"/>
                <a:gd name="T79" fmla="*/ 440 h 525"/>
                <a:gd name="T80" fmla="*/ 493 w 688"/>
                <a:gd name="T81" fmla="*/ 428 h 525"/>
                <a:gd name="T82" fmla="*/ 544 w 688"/>
                <a:gd name="T83" fmla="*/ 355 h 525"/>
                <a:gd name="T84" fmla="*/ 523 w 688"/>
                <a:gd name="T85" fmla="*/ 323 h 525"/>
                <a:gd name="T86" fmla="*/ 497 w 688"/>
                <a:gd name="T87" fmla="*/ 314 h 525"/>
                <a:gd name="T88" fmla="*/ 402 w 688"/>
                <a:gd name="T89" fmla="*/ 318 h 525"/>
                <a:gd name="T90" fmla="*/ 372 w 688"/>
                <a:gd name="T91" fmla="*/ 345 h 525"/>
                <a:gd name="T92" fmla="*/ 351 w 688"/>
                <a:gd name="T93" fmla="*/ 441 h 525"/>
                <a:gd name="T94" fmla="*/ 58 w 688"/>
                <a:gd name="T95" fmla="*/ 309 h 525"/>
                <a:gd name="T96" fmla="*/ 60 w 688"/>
                <a:gd name="T97" fmla="*/ 288 h 525"/>
                <a:gd name="T98" fmla="*/ 88 w 688"/>
                <a:gd name="T99" fmla="*/ 178 h 525"/>
                <a:gd name="T100" fmla="*/ 144 w 688"/>
                <a:gd name="T101" fmla="*/ 111 h 525"/>
                <a:gd name="T102" fmla="*/ 151 w 688"/>
                <a:gd name="T103" fmla="*/ 103 h 525"/>
                <a:gd name="T104" fmla="*/ 66 w 688"/>
                <a:gd name="T105" fmla="*/ 175 h 525"/>
                <a:gd name="T106" fmla="*/ 37 w 688"/>
                <a:gd name="T107" fmla="*/ 253 h 525"/>
                <a:gd name="T108" fmla="*/ 58 w 688"/>
                <a:gd name="T109" fmla="*/ 30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8" h="525">
                  <a:moveTo>
                    <a:pt x="230" y="525"/>
                  </a:moveTo>
                  <a:cubicBezTo>
                    <a:pt x="221" y="522"/>
                    <a:pt x="223" y="515"/>
                    <a:pt x="225" y="508"/>
                  </a:cubicBezTo>
                  <a:cubicBezTo>
                    <a:pt x="231" y="477"/>
                    <a:pt x="238" y="445"/>
                    <a:pt x="245" y="414"/>
                  </a:cubicBezTo>
                  <a:cubicBezTo>
                    <a:pt x="265" y="329"/>
                    <a:pt x="285" y="244"/>
                    <a:pt x="304" y="159"/>
                  </a:cubicBezTo>
                  <a:cubicBezTo>
                    <a:pt x="308" y="145"/>
                    <a:pt x="314" y="137"/>
                    <a:pt x="329" y="135"/>
                  </a:cubicBezTo>
                  <a:cubicBezTo>
                    <a:pt x="355" y="131"/>
                    <a:pt x="381" y="125"/>
                    <a:pt x="407" y="120"/>
                  </a:cubicBezTo>
                  <a:cubicBezTo>
                    <a:pt x="419" y="119"/>
                    <a:pt x="421" y="122"/>
                    <a:pt x="419" y="133"/>
                  </a:cubicBezTo>
                  <a:cubicBezTo>
                    <a:pt x="412" y="166"/>
                    <a:pt x="405" y="199"/>
                    <a:pt x="398" y="232"/>
                  </a:cubicBezTo>
                  <a:cubicBezTo>
                    <a:pt x="397" y="234"/>
                    <a:pt x="397" y="236"/>
                    <a:pt x="396" y="240"/>
                  </a:cubicBezTo>
                  <a:cubicBezTo>
                    <a:pt x="409" y="239"/>
                    <a:pt x="420" y="238"/>
                    <a:pt x="432" y="235"/>
                  </a:cubicBezTo>
                  <a:cubicBezTo>
                    <a:pt x="459" y="230"/>
                    <a:pt x="486" y="223"/>
                    <a:pt x="509" y="204"/>
                  </a:cubicBezTo>
                  <a:cubicBezTo>
                    <a:pt x="527" y="190"/>
                    <a:pt x="538" y="171"/>
                    <a:pt x="543" y="148"/>
                  </a:cubicBezTo>
                  <a:cubicBezTo>
                    <a:pt x="547" y="128"/>
                    <a:pt x="540" y="112"/>
                    <a:pt x="521" y="101"/>
                  </a:cubicBezTo>
                  <a:cubicBezTo>
                    <a:pt x="502" y="90"/>
                    <a:pt x="481" y="86"/>
                    <a:pt x="460" y="85"/>
                  </a:cubicBezTo>
                  <a:cubicBezTo>
                    <a:pt x="366" y="83"/>
                    <a:pt x="281" y="105"/>
                    <a:pt x="209" y="170"/>
                  </a:cubicBezTo>
                  <a:cubicBezTo>
                    <a:pt x="177" y="199"/>
                    <a:pt x="157" y="236"/>
                    <a:pt x="158" y="281"/>
                  </a:cubicBezTo>
                  <a:cubicBezTo>
                    <a:pt x="158" y="290"/>
                    <a:pt x="161" y="300"/>
                    <a:pt x="164" y="309"/>
                  </a:cubicBezTo>
                  <a:cubicBezTo>
                    <a:pt x="166" y="315"/>
                    <a:pt x="171" y="318"/>
                    <a:pt x="177" y="322"/>
                  </a:cubicBezTo>
                  <a:cubicBezTo>
                    <a:pt x="180" y="306"/>
                    <a:pt x="185" y="293"/>
                    <a:pt x="200" y="287"/>
                  </a:cubicBezTo>
                  <a:cubicBezTo>
                    <a:pt x="214" y="282"/>
                    <a:pt x="228" y="282"/>
                    <a:pt x="238" y="292"/>
                  </a:cubicBezTo>
                  <a:cubicBezTo>
                    <a:pt x="251" y="304"/>
                    <a:pt x="252" y="320"/>
                    <a:pt x="248" y="336"/>
                  </a:cubicBezTo>
                  <a:cubicBezTo>
                    <a:pt x="244" y="353"/>
                    <a:pt x="233" y="364"/>
                    <a:pt x="217" y="371"/>
                  </a:cubicBezTo>
                  <a:cubicBezTo>
                    <a:pt x="168" y="394"/>
                    <a:pt x="81" y="378"/>
                    <a:pt x="43" y="340"/>
                  </a:cubicBezTo>
                  <a:cubicBezTo>
                    <a:pt x="8" y="304"/>
                    <a:pt x="0" y="253"/>
                    <a:pt x="23" y="202"/>
                  </a:cubicBezTo>
                  <a:cubicBezTo>
                    <a:pt x="43" y="155"/>
                    <a:pt x="79" y="122"/>
                    <a:pt x="121" y="94"/>
                  </a:cubicBezTo>
                  <a:cubicBezTo>
                    <a:pt x="185" y="51"/>
                    <a:pt x="257" y="25"/>
                    <a:pt x="333" y="12"/>
                  </a:cubicBezTo>
                  <a:cubicBezTo>
                    <a:pt x="383" y="3"/>
                    <a:pt x="433" y="0"/>
                    <a:pt x="484" y="6"/>
                  </a:cubicBezTo>
                  <a:cubicBezTo>
                    <a:pt x="528" y="11"/>
                    <a:pt x="571" y="21"/>
                    <a:pt x="608" y="49"/>
                  </a:cubicBezTo>
                  <a:cubicBezTo>
                    <a:pt x="646" y="77"/>
                    <a:pt x="660" y="123"/>
                    <a:pt x="644" y="168"/>
                  </a:cubicBezTo>
                  <a:cubicBezTo>
                    <a:pt x="632" y="204"/>
                    <a:pt x="607" y="229"/>
                    <a:pt x="574" y="246"/>
                  </a:cubicBezTo>
                  <a:cubicBezTo>
                    <a:pt x="571" y="248"/>
                    <a:pt x="568" y="250"/>
                    <a:pt x="563" y="253"/>
                  </a:cubicBezTo>
                  <a:cubicBezTo>
                    <a:pt x="570" y="254"/>
                    <a:pt x="575" y="255"/>
                    <a:pt x="579" y="256"/>
                  </a:cubicBezTo>
                  <a:cubicBezTo>
                    <a:pt x="584" y="257"/>
                    <a:pt x="589" y="258"/>
                    <a:pt x="594" y="259"/>
                  </a:cubicBezTo>
                  <a:cubicBezTo>
                    <a:pt x="676" y="283"/>
                    <a:pt x="688" y="349"/>
                    <a:pt x="656" y="414"/>
                  </a:cubicBezTo>
                  <a:cubicBezTo>
                    <a:pt x="633" y="460"/>
                    <a:pt x="593" y="485"/>
                    <a:pt x="547" y="503"/>
                  </a:cubicBezTo>
                  <a:cubicBezTo>
                    <a:pt x="518" y="514"/>
                    <a:pt x="488" y="521"/>
                    <a:pt x="457" y="523"/>
                  </a:cubicBezTo>
                  <a:cubicBezTo>
                    <a:pt x="454" y="523"/>
                    <a:pt x="451" y="524"/>
                    <a:pt x="448" y="525"/>
                  </a:cubicBezTo>
                  <a:cubicBezTo>
                    <a:pt x="375" y="525"/>
                    <a:pt x="303" y="525"/>
                    <a:pt x="230" y="525"/>
                  </a:cubicBezTo>
                  <a:close/>
                  <a:moveTo>
                    <a:pt x="351" y="441"/>
                  </a:moveTo>
                  <a:cubicBezTo>
                    <a:pt x="380" y="441"/>
                    <a:pt x="409" y="442"/>
                    <a:pt x="437" y="440"/>
                  </a:cubicBezTo>
                  <a:cubicBezTo>
                    <a:pt x="456" y="439"/>
                    <a:pt x="476" y="435"/>
                    <a:pt x="493" y="428"/>
                  </a:cubicBezTo>
                  <a:cubicBezTo>
                    <a:pt x="533" y="413"/>
                    <a:pt x="546" y="391"/>
                    <a:pt x="544" y="355"/>
                  </a:cubicBezTo>
                  <a:cubicBezTo>
                    <a:pt x="543" y="340"/>
                    <a:pt x="537" y="329"/>
                    <a:pt x="523" y="323"/>
                  </a:cubicBezTo>
                  <a:cubicBezTo>
                    <a:pt x="515" y="319"/>
                    <a:pt x="506" y="316"/>
                    <a:pt x="497" y="314"/>
                  </a:cubicBezTo>
                  <a:cubicBezTo>
                    <a:pt x="465" y="308"/>
                    <a:pt x="434" y="313"/>
                    <a:pt x="402" y="318"/>
                  </a:cubicBezTo>
                  <a:cubicBezTo>
                    <a:pt x="377" y="322"/>
                    <a:pt x="377" y="322"/>
                    <a:pt x="372" y="345"/>
                  </a:cubicBezTo>
                  <a:cubicBezTo>
                    <a:pt x="364" y="377"/>
                    <a:pt x="358" y="409"/>
                    <a:pt x="351" y="441"/>
                  </a:cubicBezTo>
                  <a:close/>
                  <a:moveTo>
                    <a:pt x="58" y="309"/>
                  </a:moveTo>
                  <a:cubicBezTo>
                    <a:pt x="59" y="302"/>
                    <a:pt x="60" y="295"/>
                    <a:pt x="60" y="288"/>
                  </a:cubicBezTo>
                  <a:cubicBezTo>
                    <a:pt x="60" y="249"/>
                    <a:pt x="69" y="212"/>
                    <a:pt x="88" y="178"/>
                  </a:cubicBezTo>
                  <a:cubicBezTo>
                    <a:pt x="103" y="153"/>
                    <a:pt x="124" y="132"/>
                    <a:pt x="144" y="111"/>
                  </a:cubicBezTo>
                  <a:cubicBezTo>
                    <a:pt x="147" y="109"/>
                    <a:pt x="149" y="106"/>
                    <a:pt x="151" y="103"/>
                  </a:cubicBezTo>
                  <a:cubicBezTo>
                    <a:pt x="118" y="122"/>
                    <a:pt x="89" y="145"/>
                    <a:pt x="66" y="175"/>
                  </a:cubicBezTo>
                  <a:cubicBezTo>
                    <a:pt x="48" y="198"/>
                    <a:pt x="38" y="224"/>
                    <a:pt x="37" y="253"/>
                  </a:cubicBezTo>
                  <a:cubicBezTo>
                    <a:pt x="37" y="274"/>
                    <a:pt x="43" y="293"/>
                    <a:pt x="58" y="309"/>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grpSp>
      <p:sp>
        <p:nvSpPr>
          <p:cNvPr id="37" name="TextBox 29">
            <a:extLst>
              <a:ext uri="{FF2B5EF4-FFF2-40B4-BE49-F238E27FC236}">
                <a16:creationId xmlns:a16="http://schemas.microsoft.com/office/drawing/2014/main" id="{24DA629D-8A30-47EB-A031-062CDBAD9F1E}"/>
              </a:ext>
            </a:extLst>
          </p:cNvPr>
          <p:cNvSpPr txBox="1"/>
          <p:nvPr/>
        </p:nvSpPr>
        <p:spPr>
          <a:xfrm>
            <a:off x="7518202" y="5266018"/>
            <a:ext cx="4644780" cy="830997"/>
          </a:xfrm>
          <a:prstGeom prst="rect">
            <a:avLst/>
          </a:prstGeom>
          <a:noFill/>
        </p:spPr>
        <p:txBody>
          <a:bodyPr wrap="square" rtlCol="0">
            <a:spAutoFit/>
          </a:bodyPr>
          <a:lstStyle/>
          <a:p>
            <a:pPr algn="ctr">
              <a:buClrTx/>
              <a:buFontTx/>
              <a:buNone/>
            </a:pPr>
            <a:r>
              <a:rPr lang="en-US" altLang="ko-KR" sz="1600">
                <a:solidFill>
                  <a:schemeClr val="bg1"/>
                </a:solidFill>
                <a:cs typeface="Arial" panose="020B0604020202020204" pitchFamily="34" charset="0"/>
              </a:rPr>
              <a:t>Get a modern PowerPoint  Presentation that is beautifully designed. </a:t>
            </a:r>
            <a:r>
              <a:rPr lang="en-US" altLang="ko-KR" sz="1600">
                <a:solidFill>
                  <a:schemeClr val="bg1"/>
                </a:solidFill>
                <a:ea typeface="FZShuTi" pitchFamily="2" charset="-122"/>
                <a:cs typeface="Arial" panose="020B0604020202020204" pitchFamily="34" charset="0"/>
              </a:rPr>
              <a:t>I hope and I believe that this Template will your Time.</a:t>
            </a:r>
            <a:endParaRPr lang="en-US" altLang="ko-KR" sz="1600">
              <a:solidFill>
                <a:schemeClr val="bg1"/>
              </a:solidFill>
              <a:cs typeface="Arial" panose="020B0604020202020204" pitchFamily="34" charset="0"/>
            </a:endParaRPr>
          </a:p>
        </p:txBody>
      </p:sp>
      <p:grpSp>
        <p:nvGrpSpPr>
          <p:cNvPr id="55" name="Grupo 54">
            <a:extLst>
              <a:ext uri="{FF2B5EF4-FFF2-40B4-BE49-F238E27FC236}">
                <a16:creationId xmlns:a16="http://schemas.microsoft.com/office/drawing/2014/main" id="{D881433E-6951-A8C8-2B37-8FE6AD8C82C3}"/>
              </a:ext>
            </a:extLst>
          </p:cNvPr>
          <p:cNvGrpSpPr/>
          <p:nvPr/>
        </p:nvGrpSpPr>
        <p:grpSpPr>
          <a:xfrm>
            <a:off x="8074025" y="3340100"/>
            <a:ext cx="3143251" cy="1716088"/>
            <a:chOff x="8074025" y="3340100"/>
            <a:chExt cx="3143251" cy="1716088"/>
          </a:xfrm>
        </p:grpSpPr>
        <p:sp>
          <p:nvSpPr>
            <p:cNvPr id="7" name="Freeform 5">
              <a:extLst>
                <a:ext uri="{FF2B5EF4-FFF2-40B4-BE49-F238E27FC236}">
                  <a16:creationId xmlns:a16="http://schemas.microsoft.com/office/drawing/2014/main" id="{2B6880BC-8F4F-1772-E960-2A81AAF5074C}"/>
                </a:ext>
              </a:extLst>
            </p:cNvPr>
            <p:cNvSpPr/>
            <p:nvPr/>
          </p:nvSpPr>
          <p:spPr bwMode="auto">
            <a:xfrm>
              <a:off x="8074025" y="3340100"/>
              <a:ext cx="3143251" cy="1716088"/>
            </a:xfrm>
            <a:custGeom>
              <a:avLst/>
              <a:gdLst>
                <a:gd name="T0" fmla="*/ 832 w 835"/>
                <a:gd name="T1" fmla="*/ 175 h 455"/>
                <a:gd name="T2" fmla="*/ 829 w 835"/>
                <a:gd name="T3" fmla="*/ 323 h 455"/>
                <a:gd name="T4" fmla="*/ 804 w 835"/>
                <a:gd name="T5" fmla="*/ 372 h 455"/>
                <a:gd name="T6" fmla="*/ 630 w 835"/>
                <a:gd name="T7" fmla="*/ 454 h 455"/>
                <a:gd name="T8" fmla="*/ 528 w 835"/>
                <a:gd name="T9" fmla="*/ 452 h 455"/>
                <a:gd name="T10" fmla="*/ 317 w 835"/>
                <a:gd name="T11" fmla="*/ 445 h 455"/>
                <a:gd name="T12" fmla="*/ 235 w 835"/>
                <a:gd name="T13" fmla="*/ 448 h 455"/>
                <a:gd name="T14" fmla="*/ 42 w 835"/>
                <a:gd name="T15" fmla="*/ 444 h 455"/>
                <a:gd name="T16" fmla="*/ 2 w 835"/>
                <a:gd name="T17" fmla="*/ 404 h 455"/>
                <a:gd name="T18" fmla="*/ 6 w 835"/>
                <a:gd name="T19" fmla="*/ 277 h 455"/>
                <a:gd name="T20" fmla="*/ 3 w 835"/>
                <a:gd name="T21" fmla="*/ 187 h 455"/>
                <a:gd name="T22" fmla="*/ 1 w 835"/>
                <a:gd name="T23" fmla="*/ 80 h 455"/>
                <a:gd name="T24" fmla="*/ 15 w 835"/>
                <a:gd name="T25" fmla="*/ 54 h 455"/>
                <a:gd name="T26" fmla="*/ 130 w 835"/>
                <a:gd name="T27" fmla="*/ 9 h 455"/>
                <a:gd name="T28" fmla="*/ 145 w 835"/>
                <a:gd name="T29" fmla="*/ 6 h 455"/>
                <a:gd name="T30" fmla="*/ 339 w 835"/>
                <a:gd name="T31" fmla="*/ 2 h 455"/>
                <a:gd name="T32" fmla="*/ 704 w 835"/>
                <a:gd name="T33" fmla="*/ 4 h 455"/>
                <a:gd name="T34" fmla="*/ 810 w 835"/>
                <a:gd name="T35" fmla="*/ 4 h 455"/>
                <a:gd name="T36" fmla="*/ 832 w 835"/>
                <a:gd name="T37" fmla="*/ 26 h 455"/>
                <a:gd name="T38" fmla="*/ 832 w 835"/>
                <a:gd name="T39" fmla="*/ 17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5" h="455">
                  <a:moveTo>
                    <a:pt x="832" y="175"/>
                  </a:moveTo>
                  <a:cubicBezTo>
                    <a:pt x="830" y="218"/>
                    <a:pt x="835" y="271"/>
                    <a:pt x="829" y="323"/>
                  </a:cubicBezTo>
                  <a:cubicBezTo>
                    <a:pt x="826" y="343"/>
                    <a:pt x="818" y="358"/>
                    <a:pt x="804" y="372"/>
                  </a:cubicBezTo>
                  <a:cubicBezTo>
                    <a:pt x="754" y="418"/>
                    <a:pt x="701" y="455"/>
                    <a:pt x="630" y="454"/>
                  </a:cubicBezTo>
                  <a:cubicBezTo>
                    <a:pt x="596" y="454"/>
                    <a:pt x="562" y="452"/>
                    <a:pt x="528" y="452"/>
                  </a:cubicBezTo>
                  <a:cubicBezTo>
                    <a:pt x="458" y="450"/>
                    <a:pt x="387" y="453"/>
                    <a:pt x="317" y="445"/>
                  </a:cubicBezTo>
                  <a:cubicBezTo>
                    <a:pt x="290" y="442"/>
                    <a:pt x="263" y="448"/>
                    <a:pt x="235" y="448"/>
                  </a:cubicBezTo>
                  <a:cubicBezTo>
                    <a:pt x="171" y="447"/>
                    <a:pt x="106" y="445"/>
                    <a:pt x="42" y="444"/>
                  </a:cubicBezTo>
                  <a:cubicBezTo>
                    <a:pt x="16" y="443"/>
                    <a:pt x="2" y="430"/>
                    <a:pt x="2" y="404"/>
                  </a:cubicBezTo>
                  <a:cubicBezTo>
                    <a:pt x="0" y="362"/>
                    <a:pt x="0" y="319"/>
                    <a:pt x="6" y="277"/>
                  </a:cubicBezTo>
                  <a:cubicBezTo>
                    <a:pt x="10" y="247"/>
                    <a:pt x="6" y="217"/>
                    <a:pt x="3" y="187"/>
                  </a:cubicBezTo>
                  <a:cubicBezTo>
                    <a:pt x="1" y="151"/>
                    <a:pt x="2" y="116"/>
                    <a:pt x="1" y="80"/>
                  </a:cubicBezTo>
                  <a:cubicBezTo>
                    <a:pt x="0" y="68"/>
                    <a:pt x="4" y="58"/>
                    <a:pt x="15" y="54"/>
                  </a:cubicBezTo>
                  <a:cubicBezTo>
                    <a:pt x="53" y="39"/>
                    <a:pt x="90" y="19"/>
                    <a:pt x="130" y="9"/>
                  </a:cubicBezTo>
                  <a:cubicBezTo>
                    <a:pt x="135" y="8"/>
                    <a:pt x="140" y="6"/>
                    <a:pt x="145" y="6"/>
                  </a:cubicBezTo>
                  <a:cubicBezTo>
                    <a:pt x="210" y="9"/>
                    <a:pt x="274" y="0"/>
                    <a:pt x="339" y="2"/>
                  </a:cubicBezTo>
                  <a:cubicBezTo>
                    <a:pt x="460" y="6"/>
                    <a:pt x="582" y="3"/>
                    <a:pt x="704" y="4"/>
                  </a:cubicBezTo>
                  <a:cubicBezTo>
                    <a:pt x="739" y="4"/>
                    <a:pt x="775" y="4"/>
                    <a:pt x="810" y="4"/>
                  </a:cubicBezTo>
                  <a:cubicBezTo>
                    <a:pt x="826" y="3"/>
                    <a:pt x="832" y="9"/>
                    <a:pt x="832" y="26"/>
                  </a:cubicBezTo>
                  <a:cubicBezTo>
                    <a:pt x="831" y="72"/>
                    <a:pt x="832" y="119"/>
                    <a:pt x="832" y="175"/>
                  </a:cubicBezTo>
                  <a:close/>
                </a:path>
              </a:pathLst>
            </a:custGeom>
            <a:solidFill>
              <a:srgbClr val="F9F5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6">
              <a:extLst>
                <a:ext uri="{FF2B5EF4-FFF2-40B4-BE49-F238E27FC236}">
                  <a16:creationId xmlns:a16="http://schemas.microsoft.com/office/drawing/2014/main" id="{76CC300F-39E3-F098-656E-93C6D526435B}"/>
                </a:ext>
              </a:extLst>
            </p:cNvPr>
            <p:cNvSpPr/>
            <p:nvPr/>
          </p:nvSpPr>
          <p:spPr bwMode="auto">
            <a:xfrm>
              <a:off x="8186738" y="3425825"/>
              <a:ext cx="2725738" cy="1544638"/>
            </a:xfrm>
            <a:custGeom>
              <a:avLst/>
              <a:gdLst>
                <a:gd name="T0" fmla="*/ 6 w 724"/>
                <a:gd name="T1" fmla="*/ 237 h 409"/>
                <a:gd name="T2" fmla="*/ 6 w 724"/>
                <a:gd name="T3" fmla="*/ 213 h 409"/>
                <a:gd name="T4" fmla="*/ 4 w 724"/>
                <a:gd name="T5" fmla="*/ 126 h 409"/>
                <a:gd name="T6" fmla="*/ 3 w 724"/>
                <a:gd name="T7" fmla="*/ 78 h 409"/>
                <a:gd name="T8" fmla="*/ 32 w 724"/>
                <a:gd name="T9" fmla="*/ 47 h 409"/>
                <a:gd name="T10" fmla="*/ 179 w 724"/>
                <a:gd name="T11" fmla="*/ 43 h 409"/>
                <a:gd name="T12" fmla="*/ 519 w 724"/>
                <a:gd name="T13" fmla="*/ 45 h 409"/>
                <a:gd name="T14" fmla="*/ 534 w 724"/>
                <a:gd name="T15" fmla="*/ 46 h 409"/>
                <a:gd name="T16" fmla="*/ 145 w 724"/>
                <a:gd name="T17" fmla="*/ 43 h 409"/>
                <a:gd name="T18" fmla="*/ 111 w 724"/>
                <a:gd name="T19" fmla="*/ 43 h 409"/>
                <a:gd name="T20" fmla="*/ 90 w 724"/>
                <a:gd name="T21" fmla="*/ 36 h 409"/>
                <a:gd name="T22" fmla="*/ 99 w 724"/>
                <a:gd name="T23" fmla="*/ 17 h 409"/>
                <a:gd name="T24" fmla="*/ 162 w 724"/>
                <a:gd name="T25" fmla="*/ 5 h 409"/>
                <a:gd name="T26" fmla="*/ 174 w 724"/>
                <a:gd name="T27" fmla="*/ 4 h 409"/>
                <a:gd name="T28" fmla="*/ 379 w 724"/>
                <a:gd name="T29" fmla="*/ 2 h 409"/>
                <a:gd name="T30" fmla="*/ 512 w 724"/>
                <a:gd name="T31" fmla="*/ 5 h 409"/>
                <a:gd name="T32" fmla="*/ 646 w 724"/>
                <a:gd name="T33" fmla="*/ 4 h 409"/>
                <a:gd name="T34" fmla="*/ 681 w 724"/>
                <a:gd name="T35" fmla="*/ 8 h 409"/>
                <a:gd name="T36" fmla="*/ 696 w 724"/>
                <a:gd name="T37" fmla="*/ 22 h 409"/>
                <a:gd name="T38" fmla="*/ 632 w 724"/>
                <a:gd name="T39" fmla="*/ 46 h 409"/>
                <a:gd name="T40" fmla="*/ 601 w 724"/>
                <a:gd name="T41" fmla="*/ 47 h 409"/>
                <a:gd name="T42" fmla="*/ 642 w 724"/>
                <a:gd name="T43" fmla="*/ 49 h 409"/>
                <a:gd name="T44" fmla="*/ 654 w 724"/>
                <a:gd name="T45" fmla="*/ 65 h 409"/>
                <a:gd name="T46" fmla="*/ 654 w 724"/>
                <a:gd name="T47" fmla="*/ 178 h 409"/>
                <a:gd name="T48" fmla="*/ 655 w 724"/>
                <a:gd name="T49" fmla="*/ 72 h 409"/>
                <a:gd name="T50" fmla="*/ 675 w 724"/>
                <a:gd name="T51" fmla="*/ 78 h 409"/>
                <a:gd name="T52" fmla="*/ 695 w 724"/>
                <a:gd name="T53" fmla="*/ 104 h 409"/>
                <a:gd name="T54" fmla="*/ 721 w 724"/>
                <a:gd name="T55" fmla="*/ 194 h 409"/>
                <a:gd name="T56" fmla="*/ 685 w 724"/>
                <a:gd name="T57" fmla="*/ 341 h 409"/>
                <a:gd name="T58" fmla="*/ 671 w 724"/>
                <a:gd name="T59" fmla="*/ 371 h 409"/>
                <a:gd name="T60" fmla="*/ 661 w 724"/>
                <a:gd name="T61" fmla="*/ 381 h 409"/>
                <a:gd name="T62" fmla="*/ 652 w 724"/>
                <a:gd name="T63" fmla="*/ 367 h 409"/>
                <a:gd name="T64" fmla="*/ 654 w 724"/>
                <a:gd name="T65" fmla="*/ 273 h 409"/>
                <a:gd name="T66" fmla="*/ 651 w 724"/>
                <a:gd name="T67" fmla="*/ 376 h 409"/>
                <a:gd name="T68" fmla="*/ 628 w 724"/>
                <a:gd name="T69" fmla="*/ 402 h 409"/>
                <a:gd name="T70" fmla="*/ 523 w 724"/>
                <a:gd name="T71" fmla="*/ 405 h 409"/>
                <a:gd name="T72" fmla="*/ 505 w 724"/>
                <a:gd name="T73" fmla="*/ 403 h 409"/>
                <a:gd name="T74" fmla="*/ 170 w 724"/>
                <a:gd name="T75" fmla="*/ 400 h 409"/>
                <a:gd name="T76" fmla="*/ 164 w 724"/>
                <a:gd name="T77" fmla="*/ 399 h 409"/>
                <a:gd name="T78" fmla="*/ 118 w 724"/>
                <a:gd name="T79" fmla="*/ 392 h 409"/>
                <a:gd name="T80" fmla="*/ 74 w 724"/>
                <a:gd name="T81" fmla="*/ 380 h 409"/>
                <a:gd name="T82" fmla="*/ 16 w 724"/>
                <a:gd name="T83" fmla="*/ 321 h 409"/>
                <a:gd name="T84" fmla="*/ 5 w 724"/>
                <a:gd name="T85" fmla="*/ 305 h 409"/>
                <a:gd name="T86" fmla="*/ 6 w 724"/>
                <a:gd name="T87" fmla="*/ 237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24" h="409">
                  <a:moveTo>
                    <a:pt x="6" y="237"/>
                  </a:moveTo>
                  <a:cubicBezTo>
                    <a:pt x="8" y="229"/>
                    <a:pt x="0" y="221"/>
                    <a:pt x="6" y="213"/>
                  </a:cubicBezTo>
                  <a:cubicBezTo>
                    <a:pt x="5" y="184"/>
                    <a:pt x="5" y="155"/>
                    <a:pt x="4" y="126"/>
                  </a:cubicBezTo>
                  <a:cubicBezTo>
                    <a:pt x="4" y="110"/>
                    <a:pt x="5" y="94"/>
                    <a:pt x="3" y="78"/>
                  </a:cubicBezTo>
                  <a:cubicBezTo>
                    <a:pt x="1" y="58"/>
                    <a:pt x="12" y="45"/>
                    <a:pt x="32" y="47"/>
                  </a:cubicBezTo>
                  <a:cubicBezTo>
                    <a:pt x="81" y="50"/>
                    <a:pt x="130" y="42"/>
                    <a:pt x="179" y="43"/>
                  </a:cubicBezTo>
                  <a:cubicBezTo>
                    <a:pt x="292" y="45"/>
                    <a:pt x="406" y="46"/>
                    <a:pt x="519" y="45"/>
                  </a:cubicBezTo>
                  <a:cubicBezTo>
                    <a:pt x="524" y="45"/>
                    <a:pt x="529" y="45"/>
                    <a:pt x="534" y="46"/>
                  </a:cubicBezTo>
                  <a:cubicBezTo>
                    <a:pt x="404" y="47"/>
                    <a:pt x="274" y="43"/>
                    <a:pt x="145" y="43"/>
                  </a:cubicBezTo>
                  <a:cubicBezTo>
                    <a:pt x="133" y="43"/>
                    <a:pt x="122" y="44"/>
                    <a:pt x="111" y="43"/>
                  </a:cubicBezTo>
                  <a:cubicBezTo>
                    <a:pt x="103" y="43"/>
                    <a:pt x="94" y="45"/>
                    <a:pt x="90" y="36"/>
                  </a:cubicBezTo>
                  <a:cubicBezTo>
                    <a:pt x="85" y="27"/>
                    <a:pt x="95" y="23"/>
                    <a:pt x="99" y="17"/>
                  </a:cubicBezTo>
                  <a:cubicBezTo>
                    <a:pt x="119" y="3"/>
                    <a:pt x="141" y="7"/>
                    <a:pt x="162" y="5"/>
                  </a:cubicBezTo>
                  <a:cubicBezTo>
                    <a:pt x="166" y="5"/>
                    <a:pt x="170" y="5"/>
                    <a:pt x="174" y="4"/>
                  </a:cubicBezTo>
                  <a:cubicBezTo>
                    <a:pt x="243" y="3"/>
                    <a:pt x="311" y="0"/>
                    <a:pt x="379" y="2"/>
                  </a:cubicBezTo>
                  <a:cubicBezTo>
                    <a:pt x="424" y="3"/>
                    <a:pt x="468" y="8"/>
                    <a:pt x="512" y="5"/>
                  </a:cubicBezTo>
                  <a:cubicBezTo>
                    <a:pt x="557" y="3"/>
                    <a:pt x="601" y="4"/>
                    <a:pt x="646" y="4"/>
                  </a:cubicBezTo>
                  <a:cubicBezTo>
                    <a:pt x="657" y="5"/>
                    <a:pt x="669" y="8"/>
                    <a:pt x="681" y="8"/>
                  </a:cubicBezTo>
                  <a:cubicBezTo>
                    <a:pt x="689" y="9"/>
                    <a:pt x="697" y="10"/>
                    <a:pt x="696" y="22"/>
                  </a:cubicBezTo>
                  <a:cubicBezTo>
                    <a:pt x="677" y="37"/>
                    <a:pt x="661" y="56"/>
                    <a:pt x="632" y="46"/>
                  </a:cubicBezTo>
                  <a:cubicBezTo>
                    <a:pt x="622" y="43"/>
                    <a:pt x="610" y="45"/>
                    <a:pt x="601" y="47"/>
                  </a:cubicBezTo>
                  <a:cubicBezTo>
                    <a:pt x="613" y="46"/>
                    <a:pt x="628" y="43"/>
                    <a:pt x="642" y="49"/>
                  </a:cubicBezTo>
                  <a:cubicBezTo>
                    <a:pt x="650" y="52"/>
                    <a:pt x="655" y="57"/>
                    <a:pt x="654" y="65"/>
                  </a:cubicBezTo>
                  <a:cubicBezTo>
                    <a:pt x="654" y="103"/>
                    <a:pt x="659" y="141"/>
                    <a:pt x="654" y="178"/>
                  </a:cubicBezTo>
                  <a:cubicBezTo>
                    <a:pt x="659" y="143"/>
                    <a:pt x="654" y="107"/>
                    <a:pt x="655" y="72"/>
                  </a:cubicBezTo>
                  <a:cubicBezTo>
                    <a:pt x="665" y="63"/>
                    <a:pt x="670" y="72"/>
                    <a:pt x="675" y="78"/>
                  </a:cubicBezTo>
                  <a:cubicBezTo>
                    <a:pt x="683" y="86"/>
                    <a:pt x="687" y="96"/>
                    <a:pt x="695" y="104"/>
                  </a:cubicBezTo>
                  <a:cubicBezTo>
                    <a:pt x="715" y="131"/>
                    <a:pt x="719" y="161"/>
                    <a:pt x="721" y="194"/>
                  </a:cubicBezTo>
                  <a:cubicBezTo>
                    <a:pt x="724" y="247"/>
                    <a:pt x="715" y="296"/>
                    <a:pt x="685" y="341"/>
                  </a:cubicBezTo>
                  <a:cubicBezTo>
                    <a:pt x="679" y="350"/>
                    <a:pt x="675" y="361"/>
                    <a:pt x="671" y="371"/>
                  </a:cubicBezTo>
                  <a:cubicBezTo>
                    <a:pt x="669" y="376"/>
                    <a:pt x="666" y="379"/>
                    <a:pt x="661" y="381"/>
                  </a:cubicBezTo>
                  <a:cubicBezTo>
                    <a:pt x="648" y="383"/>
                    <a:pt x="652" y="373"/>
                    <a:pt x="652" y="367"/>
                  </a:cubicBezTo>
                  <a:cubicBezTo>
                    <a:pt x="654" y="333"/>
                    <a:pt x="654" y="300"/>
                    <a:pt x="654" y="273"/>
                  </a:cubicBezTo>
                  <a:cubicBezTo>
                    <a:pt x="654" y="303"/>
                    <a:pt x="654" y="340"/>
                    <a:pt x="651" y="376"/>
                  </a:cubicBezTo>
                  <a:cubicBezTo>
                    <a:pt x="649" y="391"/>
                    <a:pt x="642" y="399"/>
                    <a:pt x="628" y="402"/>
                  </a:cubicBezTo>
                  <a:cubicBezTo>
                    <a:pt x="593" y="409"/>
                    <a:pt x="558" y="408"/>
                    <a:pt x="523" y="405"/>
                  </a:cubicBezTo>
                  <a:cubicBezTo>
                    <a:pt x="517" y="405"/>
                    <a:pt x="511" y="403"/>
                    <a:pt x="505" y="403"/>
                  </a:cubicBezTo>
                  <a:cubicBezTo>
                    <a:pt x="393" y="405"/>
                    <a:pt x="282" y="395"/>
                    <a:pt x="170" y="400"/>
                  </a:cubicBezTo>
                  <a:cubicBezTo>
                    <a:pt x="168" y="400"/>
                    <a:pt x="166" y="399"/>
                    <a:pt x="164" y="399"/>
                  </a:cubicBezTo>
                  <a:cubicBezTo>
                    <a:pt x="150" y="389"/>
                    <a:pt x="134" y="394"/>
                    <a:pt x="118" y="392"/>
                  </a:cubicBezTo>
                  <a:cubicBezTo>
                    <a:pt x="103" y="390"/>
                    <a:pt x="88" y="389"/>
                    <a:pt x="74" y="380"/>
                  </a:cubicBezTo>
                  <a:cubicBezTo>
                    <a:pt x="50" y="365"/>
                    <a:pt x="26" y="350"/>
                    <a:pt x="16" y="321"/>
                  </a:cubicBezTo>
                  <a:cubicBezTo>
                    <a:pt x="14" y="314"/>
                    <a:pt x="7" y="312"/>
                    <a:pt x="5" y="305"/>
                  </a:cubicBezTo>
                  <a:cubicBezTo>
                    <a:pt x="5" y="282"/>
                    <a:pt x="2" y="259"/>
                    <a:pt x="6" y="237"/>
                  </a:cubicBezTo>
                  <a:close/>
                </a:path>
              </a:pathLst>
            </a:custGeom>
            <a:solidFill>
              <a:srgbClr val="FDDC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7">
              <a:extLst>
                <a:ext uri="{FF2B5EF4-FFF2-40B4-BE49-F238E27FC236}">
                  <a16:creationId xmlns:a16="http://schemas.microsoft.com/office/drawing/2014/main" id="{677083B5-01AD-B937-C6E6-932560D820A1}"/>
                </a:ext>
              </a:extLst>
            </p:cNvPr>
            <p:cNvSpPr/>
            <p:nvPr/>
          </p:nvSpPr>
          <p:spPr bwMode="auto">
            <a:xfrm>
              <a:off x="8180388" y="3803650"/>
              <a:ext cx="2921000" cy="1208088"/>
            </a:xfrm>
            <a:custGeom>
              <a:avLst/>
              <a:gdLst>
                <a:gd name="T0" fmla="*/ 160 w 776"/>
                <a:gd name="T1" fmla="*/ 293 h 320"/>
                <a:gd name="T2" fmla="*/ 176 w 776"/>
                <a:gd name="T3" fmla="*/ 295 h 320"/>
                <a:gd name="T4" fmla="*/ 437 w 776"/>
                <a:gd name="T5" fmla="*/ 296 h 320"/>
                <a:gd name="T6" fmla="*/ 603 w 776"/>
                <a:gd name="T7" fmla="*/ 300 h 320"/>
                <a:gd name="T8" fmla="*/ 625 w 776"/>
                <a:gd name="T9" fmla="*/ 298 h 320"/>
                <a:gd name="T10" fmla="*/ 649 w 776"/>
                <a:gd name="T11" fmla="*/ 271 h 320"/>
                <a:gd name="T12" fmla="*/ 649 w 776"/>
                <a:gd name="T13" fmla="*/ 135 h 320"/>
                <a:gd name="T14" fmla="*/ 659 w 776"/>
                <a:gd name="T15" fmla="*/ 144 h 320"/>
                <a:gd name="T16" fmla="*/ 658 w 776"/>
                <a:gd name="T17" fmla="*/ 271 h 320"/>
                <a:gd name="T18" fmla="*/ 664 w 776"/>
                <a:gd name="T19" fmla="*/ 276 h 320"/>
                <a:gd name="T20" fmla="*/ 759 w 776"/>
                <a:gd name="T21" fmla="*/ 202 h 320"/>
                <a:gd name="T22" fmla="*/ 761 w 776"/>
                <a:gd name="T23" fmla="*/ 190 h 320"/>
                <a:gd name="T24" fmla="*/ 764 w 776"/>
                <a:gd name="T25" fmla="*/ 20 h 320"/>
                <a:gd name="T26" fmla="*/ 769 w 776"/>
                <a:gd name="T27" fmla="*/ 3 h 320"/>
                <a:gd name="T28" fmla="*/ 776 w 776"/>
                <a:gd name="T29" fmla="*/ 1 h 320"/>
                <a:gd name="T30" fmla="*/ 775 w 776"/>
                <a:gd name="T31" fmla="*/ 179 h 320"/>
                <a:gd name="T32" fmla="*/ 746 w 776"/>
                <a:gd name="T33" fmla="*/ 242 h 320"/>
                <a:gd name="T34" fmla="*/ 530 w 776"/>
                <a:gd name="T35" fmla="*/ 312 h 320"/>
                <a:gd name="T36" fmla="*/ 476 w 776"/>
                <a:gd name="T37" fmla="*/ 309 h 320"/>
                <a:gd name="T38" fmla="*/ 61 w 776"/>
                <a:gd name="T39" fmla="*/ 303 h 320"/>
                <a:gd name="T40" fmla="*/ 1 w 776"/>
                <a:gd name="T41" fmla="*/ 241 h 320"/>
                <a:gd name="T42" fmla="*/ 4 w 776"/>
                <a:gd name="T43" fmla="*/ 147 h 320"/>
                <a:gd name="T44" fmla="*/ 8 w 776"/>
                <a:gd name="T45" fmla="*/ 137 h 320"/>
                <a:gd name="T46" fmla="*/ 13 w 776"/>
                <a:gd name="T47" fmla="*/ 209 h 320"/>
                <a:gd name="T48" fmla="*/ 20 w 776"/>
                <a:gd name="T49" fmla="*/ 251 h 320"/>
                <a:gd name="T50" fmla="*/ 57 w 776"/>
                <a:gd name="T51" fmla="*/ 286 h 320"/>
                <a:gd name="T52" fmla="*/ 160 w 776"/>
                <a:gd name="T53" fmla="*/ 29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76" h="320">
                  <a:moveTo>
                    <a:pt x="160" y="293"/>
                  </a:moveTo>
                  <a:cubicBezTo>
                    <a:pt x="166" y="294"/>
                    <a:pt x="171" y="295"/>
                    <a:pt x="176" y="295"/>
                  </a:cubicBezTo>
                  <a:cubicBezTo>
                    <a:pt x="263" y="290"/>
                    <a:pt x="350" y="295"/>
                    <a:pt x="437" y="296"/>
                  </a:cubicBezTo>
                  <a:cubicBezTo>
                    <a:pt x="493" y="296"/>
                    <a:pt x="548" y="304"/>
                    <a:pt x="603" y="300"/>
                  </a:cubicBezTo>
                  <a:cubicBezTo>
                    <a:pt x="610" y="300"/>
                    <a:pt x="617" y="299"/>
                    <a:pt x="625" y="298"/>
                  </a:cubicBezTo>
                  <a:cubicBezTo>
                    <a:pt x="641" y="297"/>
                    <a:pt x="649" y="288"/>
                    <a:pt x="649" y="271"/>
                  </a:cubicBezTo>
                  <a:cubicBezTo>
                    <a:pt x="648" y="225"/>
                    <a:pt x="649" y="180"/>
                    <a:pt x="649" y="135"/>
                  </a:cubicBezTo>
                  <a:cubicBezTo>
                    <a:pt x="660" y="135"/>
                    <a:pt x="659" y="140"/>
                    <a:pt x="659" y="144"/>
                  </a:cubicBezTo>
                  <a:cubicBezTo>
                    <a:pt x="659" y="186"/>
                    <a:pt x="662" y="229"/>
                    <a:pt x="658" y="271"/>
                  </a:cubicBezTo>
                  <a:cubicBezTo>
                    <a:pt x="658" y="279"/>
                    <a:pt x="661" y="276"/>
                    <a:pt x="664" y="276"/>
                  </a:cubicBezTo>
                  <a:cubicBezTo>
                    <a:pt x="703" y="261"/>
                    <a:pt x="735" y="236"/>
                    <a:pt x="759" y="202"/>
                  </a:cubicBezTo>
                  <a:cubicBezTo>
                    <a:pt x="761" y="198"/>
                    <a:pt x="762" y="194"/>
                    <a:pt x="761" y="190"/>
                  </a:cubicBezTo>
                  <a:cubicBezTo>
                    <a:pt x="766" y="133"/>
                    <a:pt x="763" y="77"/>
                    <a:pt x="764" y="20"/>
                  </a:cubicBezTo>
                  <a:cubicBezTo>
                    <a:pt x="764" y="14"/>
                    <a:pt x="766" y="8"/>
                    <a:pt x="769" y="3"/>
                  </a:cubicBezTo>
                  <a:cubicBezTo>
                    <a:pt x="771" y="1"/>
                    <a:pt x="773" y="0"/>
                    <a:pt x="776" y="1"/>
                  </a:cubicBezTo>
                  <a:cubicBezTo>
                    <a:pt x="776" y="60"/>
                    <a:pt x="776" y="120"/>
                    <a:pt x="775" y="179"/>
                  </a:cubicBezTo>
                  <a:cubicBezTo>
                    <a:pt x="775" y="204"/>
                    <a:pt x="765" y="224"/>
                    <a:pt x="746" y="242"/>
                  </a:cubicBezTo>
                  <a:cubicBezTo>
                    <a:pt x="685" y="300"/>
                    <a:pt x="613" y="320"/>
                    <a:pt x="530" y="312"/>
                  </a:cubicBezTo>
                  <a:cubicBezTo>
                    <a:pt x="512" y="310"/>
                    <a:pt x="494" y="309"/>
                    <a:pt x="476" y="309"/>
                  </a:cubicBezTo>
                  <a:cubicBezTo>
                    <a:pt x="338" y="307"/>
                    <a:pt x="199" y="305"/>
                    <a:pt x="61" y="303"/>
                  </a:cubicBezTo>
                  <a:cubicBezTo>
                    <a:pt x="5" y="302"/>
                    <a:pt x="0" y="297"/>
                    <a:pt x="1" y="241"/>
                  </a:cubicBezTo>
                  <a:cubicBezTo>
                    <a:pt x="1" y="209"/>
                    <a:pt x="0" y="178"/>
                    <a:pt x="4" y="147"/>
                  </a:cubicBezTo>
                  <a:cubicBezTo>
                    <a:pt x="5" y="143"/>
                    <a:pt x="3" y="139"/>
                    <a:pt x="8" y="137"/>
                  </a:cubicBezTo>
                  <a:cubicBezTo>
                    <a:pt x="10" y="161"/>
                    <a:pt x="11" y="185"/>
                    <a:pt x="13" y="209"/>
                  </a:cubicBezTo>
                  <a:cubicBezTo>
                    <a:pt x="23" y="222"/>
                    <a:pt x="19" y="237"/>
                    <a:pt x="20" y="251"/>
                  </a:cubicBezTo>
                  <a:cubicBezTo>
                    <a:pt x="23" y="281"/>
                    <a:pt x="27" y="283"/>
                    <a:pt x="57" y="286"/>
                  </a:cubicBezTo>
                  <a:cubicBezTo>
                    <a:pt x="91" y="289"/>
                    <a:pt x="126" y="287"/>
                    <a:pt x="160" y="293"/>
                  </a:cubicBezTo>
                  <a:close/>
                </a:path>
              </a:pathLst>
            </a:custGeom>
            <a:solidFill>
              <a:srgbClr val="100F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8">
              <a:extLst>
                <a:ext uri="{FF2B5EF4-FFF2-40B4-BE49-F238E27FC236}">
                  <a16:creationId xmlns:a16="http://schemas.microsoft.com/office/drawing/2014/main" id="{26BCA98A-1295-6288-1F24-69B61A851B47}"/>
                </a:ext>
              </a:extLst>
            </p:cNvPr>
            <p:cNvSpPr/>
            <p:nvPr/>
          </p:nvSpPr>
          <p:spPr bwMode="auto">
            <a:xfrm>
              <a:off x="10875963" y="3490913"/>
              <a:ext cx="252413" cy="1109663"/>
            </a:xfrm>
            <a:custGeom>
              <a:avLst/>
              <a:gdLst>
                <a:gd name="T0" fmla="*/ 57 w 67"/>
                <a:gd name="T1" fmla="*/ 85 h 294"/>
                <a:gd name="T2" fmla="*/ 51 w 67"/>
                <a:gd name="T3" fmla="*/ 279 h 294"/>
                <a:gd name="T4" fmla="*/ 28 w 67"/>
                <a:gd name="T5" fmla="*/ 276 h 294"/>
                <a:gd name="T6" fmla="*/ 5 w 67"/>
                <a:gd name="T7" fmla="*/ 255 h 294"/>
                <a:gd name="T8" fmla="*/ 0 w 67"/>
                <a:gd name="T9" fmla="*/ 129 h 294"/>
                <a:gd name="T10" fmla="*/ 4 w 67"/>
                <a:gd name="T11" fmla="*/ 110 h 294"/>
                <a:gd name="T12" fmla="*/ 39 w 67"/>
                <a:gd name="T13" fmla="*/ 16 h 294"/>
                <a:gd name="T14" fmla="*/ 55 w 67"/>
                <a:gd name="T15" fmla="*/ 1 h 294"/>
                <a:gd name="T16" fmla="*/ 61 w 67"/>
                <a:gd name="T17" fmla="*/ 41 h 294"/>
                <a:gd name="T18" fmla="*/ 57 w 67"/>
                <a:gd name="T19" fmla="*/ 8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294">
                  <a:moveTo>
                    <a:pt x="57" y="85"/>
                  </a:moveTo>
                  <a:cubicBezTo>
                    <a:pt x="55" y="150"/>
                    <a:pt x="58" y="215"/>
                    <a:pt x="51" y="279"/>
                  </a:cubicBezTo>
                  <a:cubicBezTo>
                    <a:pt x="41" y="294"/>
                    <a:pt x="36" y="278"/>
                    <a:pt x="28" y="276"/>
                  </a:cubicBezTo>
                  <a:cubicBezTo>
                    <a:pt x="20" y="269"/>
                    <a:pt x="11" y="264"/>
                    <a:pt x="5" y="255"/>
                  </a:cubicBezTo>
                  <a:cubicBezTo>
                    <a:pt x="2" y="213"/>
                    <a:pt x="6" y="171"/>
                    <a:pt x="0" y="129"/>
                  </a:cubicBezTo>
                  <a:cubicBezTo>
                    <a:pt x="0" y="122"/>
                    <a:pt x="2" y="116"/>
                    <a:pt x="4" y="110"/>
                  </a:cubicBezTo>
                  <a:cubicBezTo>
                    <a:pt x="15" y="78"/>
                    <a:pt x="25" y="46"/>
                    <a:pt x="39" y="16"/>
                  </a:cubicBezTo>
                  <a:cubicBezTo>
                    <a:pt x="43" y="10"/>
                    <a:pt x="44" y="0"/>
                    <a:pt x="55" y="1"/>
                  </a:cubicBezTo>
                  <a:cubicBezTo>
                    <a:pt x="67" y="13"/>
                    <a:pt x="59" y="28"/>
                    <a:pt x="61" y="41"/>
                  </a:cubicBezTo>
                  <a:cubicBezTo>
                    <a:pt x="59" y="56"/>
                    <a:pt x="59" y="70"/>
                    <a:pt x="57" y="85"/>
                  </a:cubicBezTo>
                  <a:close/>
                </a:path>
              </a:pathLst>
            </a:custGeom>
            <a:solidFill>
              <a:srgbClr val="FBD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9">
              <a:extLst>
                <a:ext uri="{FF2B5EF4-FFF2-40B4-BE49-F238E27FC236}">
                  <a16:creationId xmlns:a16="http://schemas.microsoft.com/office/drawing/2014/main" id="{9DD6CA64-F2F3-5FC5-E6C5-A399FEF48AB2}"/>
                </a:ext>
              </a:extLst>
            </p:cNvPr>
            <p:cNvSpPr/>
            <p:nvPr/>
          </p:nvSpPr>
          <p:spPr bwMode="auto">
            <a:xfrm>
              <a:off x="8842375" y="3411538"/>
              <a:ext cx="2273300" cy="822325"/>
            </a:xfrm>
            <a:custGeom>
              <a:avLst/>
              <a:gdLst>
                <a:gd name="T0" fmla="*/ 595 w 604"/>
                <a:gd name="T1" fmla="*/ 22 h 218"/>
                <a:gd name="T2" fmla="*/ 557 w 604"/>
                <a:gd name="T3" fmla="*/ 112 h 218"/>
                <a:gd name="T4" fmla="*/ 551 w 604"/>
                <a:gd name="T5" fmla="*/ 129 h 218"/>
                <a:gd name="T6" fmla="*/ 541 w 604"/>
                <a:gd name="T7" fmla="*/ 120 h 218"/>
                <a:gd name="T8" fmla="*/ 575 w 604"/>
                <a:gd name="T9" fmla="*/ 25 h 218"/>
                <a:gd name="T10" fmla="*/ 501 w 604"/>
                <a:gd name="T11" fmla="*/ 54 h 218"/>
                <a:gd name="T12" fmla="*/ 491 w 604"/>
                <a:gd name="T13" fmla="*/ 68 h 218"/>
                <a:gd name="T14" fmla="*/ 485 w 604"/>
                <a:gd name="T15" fmla="*/ 74 h 218"/>
                <a:gd name="T16" fmla="*/ 483 w 604"/>
                <a:gd name="T17" fmla="*/ 218 h 218"/>
                <a:gd name="T18" fmla="*/ 476 w 604"/>
                <a:gd name="T19" fmla="*/ 198 h 218"/>
                <a:gd name="T20" fmla="*/ 476 w 604"/>
                <a:gd name="T21" fmla="*/ 80 h 218"/>
                <a:gd name="T22" fmla="*/ 448 w 604"/>
                <a:gd name="T23" fmla="*/ 54 h 218"/>
                <a:gd name="T24" fmla="*/ 401 w 604"/>
                <a:gd name="T25" fmla="*/ 50 h 218"/>
                <a:gd name="T26" fmla="*/ 451 w 604"/>
                <a:gd name="T27" fmla="*/ 47 h 218"/>
                <a:gd name="T28" fmla="*/ 520 w 604"/>
                <a:gd name="T29" fmla="*/ 24 h 218"/>
                <a:gd name="T30" fmla="*/ 519 w 604"/>
                <a:gd name="T31" fmla="*/ 16 h 218"/>
                <a:gd name="T32" fmla="*/ 476 w 604"/>
                <a:gd name="T33" fmla="*/ 14 h 218"/>
                <a:gd name="T34" fmla="*/ 17 w 604"/>
                <a:gd name="T35" fmla="*/ 11 h 218"/>
                <a:gd name="T36" fmla="*/ 0 w 604"/>
                <a:gd name="T37" fmla="*/ 8 h 218"/>
                <a:gd name="T38" fmla="*/ 151 w 604"/>
                <a:gd name="T39" fmla="*/ 2 h 218"/>
                <a:gd name="T40" fmla="*/ 570 w 604"/>
                <a:gd name="T41" fmla="*/ 2 h 218"/>
                <a:gd name="T42" fmla="*/ 590 w 604"/>
                <a:gd name="T43" fmla="*/ 3 h 218"/>
                <a:gd name="T44" fmla="*/ 595 w 604"/>
                <a:gd name="T45" fmla="*/ 2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4" h="218">
                  <a:moveTo>
                    <a:pt x="595" y="22"/>
                  </a:moveTo>
                  <a:cubicBezTo>
                    <a:pt x="576" y="49"/>
                    <a:pt x="569" y="82"/>
                    <a:pt x="557" y="112"/>
                  </a:cubicBezTo>
                  <a:cubicBezTo>
                    <a:pt x="555" y="118"/>
                    <a:pt x="553" y="123"/>
                    <a:pt x="551" y="129"/>
                  </a:cubicBezTo>
                  <a:cubicBezTo>
                    <a:pt x="544" y="130"/>
                    <a:pt x="543" y="125"/>
                    <a:pt x="541" y="120"/>
                  </a:cubicBezTo>
                  <a:cubicBezTo>
                    <a:pt x="548" y="88"/>
                    <a:pt x="557" y="57"/>
                    <a:pt x="575" y="25"/>
                  </a:cubicBezTo>
                  <a:cubicBezTo>
                    <a:pt x="548" y="34"/>
                    <a:pt x="524" y="42"/>
                    <a:pt x="501" y="54"/>
                  </a:cubicBezTo>
                  <a:cubicBezTo>
                    <a:pt x="495" y="57"/>
                    <a:pt x="493" y="63"/>
                    <a:pt x="491" y="68"/>
                  </a:cubicBezTo>
                  <a:cubicBezTo>
                    <a:pt x="489" y="71"/>
                    <a:pt x="487" y="72"/>
                    <a:pt x="485" y="74"/>
                  </a:cubicBezTo>
                  <a:cubicBezTo>
                    <a:pt x="489" y="122"/>
                    <a:pt x="488" y="169"/>
                    <a:pt x="483" y="218"/>
                  </a:cubicBezTo>
                  <a:cubicBezTo>
                    <a:pt x="474" y="212"/>
                    <a:pt x="477" y="205"/>
                    <a:pt x="476" y="198"/>
                  </a:cubicBezTo>
                  <a:cubicBezTo>
                    <a:pt x="476" y="159"/>
                    <a:pt x="475" y="120"/>
                    <a:pt x="476" y="80"/>
                  </a:cubicBezTo>
                  <a:cubicBezTo>
                    <a:pt x="476" y="60"/>
                    <a:pt x="468" y="53"/>
                    <a:pt x="448" y="54"/>
                  </a:cubicBezTo>
                  <a:cubicBezTo>
                    <a:pt x="433" y="55"/>
                    <a:pt x="417" y="54"/>
                    <a:pt x="401" y="50"/>
                  </a:cubicBezTo>
                  <a:cubicBezTo>
                    <a:pt x="417" y="49"/>
                    <a:pt x="435" y="44"/>
                    <a:pt x="451" y="47"/>
                  </a:cubicBezTo>
                  <a:cubicBezTo>
                    <a:pt x="479" y="53"/>
                    <a:pt x="498" y="37"/>
                    <a:pt x="520" y="24"/>
                  </a:cubicBezTo>
                  <a:cubicBezTo>
                    <a:pt x="525" y="21"/>
                    <a:pt x="528" y="17"/>
                    <a:pt x="519" y="16"/>
                  </a:cubicBezTo>
                  <a:cubicBezTo>
                    <a:pt x="504" y="14"/>
                    <a:pt x="490" y="17"/>
                    <a:pt x="476" y="14"/>
                  </a:cubicBezTo>
                  <a:cubicBezTo>
                    <a:pt x="323" y="13"/>
                    <a:pt x="170" y="8"/>
                    <a:pt x="17" y="11"/>
                  </a:cubicBezTo>
                  <a:cubicBezTo>
                    <a:pt x="12" y="11"/>
                    <a:pt x="5" y="14"/>
                    <a:pt x="0" y="8"/>
                  </a:cubicBezTo>
                  <a:cubicBezTo>
                    <a:pt x="51" y="4"/>
                    <a:pt x="101" y="0"/>
                    <a:pt x="151" y="2"/>
                  </a:cubicBezTo>
                  <a:cubicBezTo>
                    <a:pt x="291" y="6"/>
                    <a:pt x="430" y="1"/>
                    <a:pt x="570" y="2"/>
                  </a:cubicBezTo>
                  <a:cubicBezTo>
                    <a:pt x="576" y="2"/>
                    <a:pt x="583" y="1"/>
                    <a:pt x="590" y="3"/>
                  </a:cubicBezTo>
                  <a:cubicBezTo>
                    <a:pt x="600" y="6"/>
                    <a:pt x="604" y="12"/>
                    <a:pt x="595" y="22"/>
                  </a:cubicBezTo>
                  <a:close/>
                </a:path>
              </a:pathLst>
            </a:custGeom>
            <a:solidFill>
              <a:srgbClr val="1917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10">
              <a:extLst>
                <a:ext uri="{FF2B5EF4-FFF2-40B4-BE49-F238E27FC236}">
                  <a16:creationId xmlns:a16="http://schemas.microsoft.com/office/drawing/2014/main" id="{15163872-DAD3-B534-7D24-E8B6FEAAE54F}"/>
                </a:ext>
              </a:extLst>
            </p:cNvPr>
            <p:cNvSpPr/>
            <p:nvPr/>
          </p:nvSpPr>
          <p:spPr bwMode="auto">
            <a:xfrm>
              <a:off x="8175625" y="3543300"/>
              <a:ext cx="2132013" cy="687388"/>
            </a:xfrm>
            <a:custGeom>
              <a:avLst/>
              <a:gdLst>
                <a:gd name="T0" fmla="*/ 147 w 566"/>
                <a:gd name="T1" fmla="*/ 7 h 182"/>
                <a:gd name="T2" fmla="*/ 566 w 566"/>
                <a:gd name="T3" fmla="*/ 13 h 182"/>
                <a:gd name="T4" fmla="*/ 552 w 566"/>
                <a:gd name="T5" fmla="*/ 19 h 182"/>
                <a:gd name="T6" fmla="*/ 149 w 566"/>
                <a:gd name="T7" fmla="*/ 19 h 182"/>
                <a:gd name="T8" fmla="*/ 35 w 566"/>
                <a:gd name="T9" fmla="*/ 22 h 182"/>
                <a:gd name="T10" fmla="*/ 11 w 566"/>
                <a:gd name="T11" fmla="*/ 49 h 182"/>
                <a:gd name="T12" fmla="*/ 9 w 566"/>
                <a:gd name="T13" fmla="*/ 182 h 182"/>
                <a:gd name="T14" fmla="*/ 3 w 566"/>
                <a:gd name="T15" fmla="*/ 127 h 182"/>
                <a:gd name="T16" fmla="*/ 1 w 566"/>
                <a:gd name="T17" fmla="*/ 57 h 182"/>
                <a:gd name="T18" fmla="*/ 38 w 566"/>
                <a:gd name="T19" fmla="*/ 6 h 182"/>
                <a:gd name="T20" fmla="*/ 51 w 566"/>
                <a:gd name="T21" fmla="*/ 5 h 182"/>
                <a:gd name="T22" fmla="*/ 125 w 566"/>
                <a:gd name="T23" fmla="*/ 8 h 182"/>
                <a:gd name="T24" fmla="*/ 147 w 566"/>
                <a:gd name="T25" fmla="*/ 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6" h="182">
                  <a:moveTo>
                    <a:pt x="147" y="7"/>
                  </a:moveTo>
                  <a:cubicBezTo>
                    <a:pt x="286" y="9"/>
                    <a:pt x="425" y="11"/>
                    <a:pt x="566" y="13"/>
                  </a:cubicBezTo>
                  <a:cubicBezTo>
                    <a:pt x="561" y="22"/>
                    <a:pt x="556" y="19"/>
                    <a:pt x="552" y="19"/>
                  </a:cubicBezTo>
                  <a:cubicBezTo>
                    <a:pt x="418" y="19"/>
                    <a:pt x="283" y="19"/>
                    <a:pt x="149" y="19"/>
                  </a:cubicBezTo>
                  <a:cubicBezTo>
                    <a:pt x="111" y="19"/>
                    <a:pt x="73" y="21"/>
                    <a:pt x="35" y="22"/>
                  </a:cubicBezTo>
                  <a:cubicBezTo>
                    <a:pt x="15" y="23"/>
                    <a:pt x="9" y="28"/>
                    <a:pt x="11" y="49"/>
                  </a:cubicBezTo>
                  <a:cubicBezTo>
                    <a:pt x="15" y="94"/>
                    <a:pt x="15" y="138"/>
                    <a:pt x="9" y="182"/>
                  </a:cubicBezTo>
                  <a:cubicBezTo>
                    <a:pt x="1" y="165"/>
                    <a:pt x="4" y="145"/>
                    <a:pt x="3" y="127"/>
                  </a:cubicBezTo>
                  <a:cubicBezTo>
                    <a:pt x="0" y="104"/>
                    <a:pt x="1" y="80"/>
                    <a:pt x="1" y="57"/>
                  </a:cubicBezTo>
                  <a:cubicBezTo>
                    <a:pt x="0" y="18"/>
                    <a:pt x="0" y="18"/>
                    <a:pt x="38" y="6"/>
                  </a:cubicBezTo>
                  <a:cubicBezTo>
                    <a:pt x="42" y="5"/>
                    <a:pt x="47" y="7"/>
                    <a:pt x="51" y="5"/>
                  </a:cubicBezTo>
                  <a:cubicBezTo>
                    <a:pt x="76" y="0"/>
                    <a:pt x="100" y="11"/>
                    <a:pt x="125" y="8"/>
                  </a:cubicBezTo>
                  <a:cubicBezTo>
                    <a:pt x="132" y="8"/>
                    <a:pt x="140" y="10"/>
                    <a:pt x="147" y="7"/>
                  </a:cubicBezTo>
                  <a:close/>
                </a:path>
              </a:pathLst>
            </a:custGeom>
            <a:solidFill>
              <a:srgbClr val="1B18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11">
              <a:extLst>
                <a:ext uri="{FF2B5EF4-FFF2-40B4-BE49-F238E27FC236}">
                  <a16:creationId xmlns:a16="http://schemas.microsoft.com/office/drawing/2014/main" id="{E3FD15AF-AF0F-43D3-9D0F-506BDCDDB7FA}"/>
                </a:ext>
              </a:extLst>
            </p:cNvPr>
            <p:cNvSpPr/>
            <p:nvPr/>
          </p:nvSpPr>
          <p:spPr bwMode="auto">
            <a:xfrm>
              <a:off x="8318500" y="3425825"/>
              <a:ext cx="479425" cy="155575"/>
            </a:xfrm>
            <a:custGeom>
              <a:avLst/>
              <a:gdLst>
                <a:gd name="T0" fmla="*/ 9 w 127"/>
                <a:gd name="T1" fmla="*/ 41 h 41"/>
                <a:gd name="T2" fmla="*/ 0 w 127"/>
                <a:gd name="T3" fmla="*/ 37 h 41"/>
                <a:gd name="T4" fmla="*/ 91 w 127"/>
                <a:gd name="T5" fmla="*/ 3 h 41"/>
                <a:gd name="T6" fmla="*/ 127 w 127"/>
                <a:gd name="T7" fmla="*/ 5 h 41"/>
                <a:gd name="T8" fmla="*/ 68 w 127"/>
                <a:gd name="T9" fmla="*/ 18 h 41"/>
                <a:gd name="T10" fmla="*/ 9 w 127"/>
                <a:gd name="T11" fmla="*/ 41 h 41"/>
              </a:gdLst>
              <a:ahLst/>
              <a:cxnLst>
                <a:cxn ang="0">
                  <a:pos x="T0" y="T1"/>
                </a:cxn>
                <a:cxn ang="0">
                  <a:pos x="T2" y="T3"/>
                </a:cxn>
                <a:cxn ang="0">
                  <a:pos x="T4" y="T5"/>
                </a:cxn>
                <a:cxn ang="0">
                  <a:pos x="T6" y="T7"/>
                </a:cxn>
                <a:cxn ang="0">
                  <a:pos x="T8" y="T9"/>
                </a:cxn>
                <a:cxn ang="0">
                  <a:pos x="T10" y="T11"/>
                </a:cxn>
              </a:cxnLst>
              <a:rect l="0" t="0" r="r" b="b"/>
              <a:pathLst>
                <a:path w="127" h="41">
                  <a:moveTo>
                    <a:pt x="9" y="41"/>
                  </a:moveTo>
                  <a:cubicBezTo>
                    <a:pt x="6" y="40"/>
                    <a:pt x="3" y="38"/>
                    <a:pt x="0" y="37"/>
                  </a:cubicBezTo>
                  <a:cubicBezTo>
                    <a:pt x="28" y="21"/>
                    <a:pt x="59" y="11"/>
                    <a:pt x="91" y="3"/>
                  </a:cubicBezTo>
                  <a:cubicBezTo>
                    <a:pt x="103" y="0"/>
                    <a:pt x="115" y="1"/>
                    <a:pt x="127" y="5"/>
                  </a:cubicBezTo>
                  <a:cubicBezTo>
                    <a:pt x="108" y="14"/>
                    <a:pt x="86" y="8"/>
                    <a:pt x="68" y="18"/>
                  </a:cubicBezTo>
                  <a:cubicBezTo>
                    <a:pt x="51" y="33"/>
                    <a:pt x="29" y="35"/>
                    <a:pt x="9" y="41"/>
                  </a:cubicBezTo>
                  <a:close/>
                </a:path>
              </a:pathLst>
            </a:custGeom>
            <a:solidFill>
              <a:srgbClr val="3E38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2">
              <a:extLst>
                <a:ext uri="{FF2B5EF4-FFF2-40B4-BE49-F238E27FC236}">
                  <a16:creationId xmlns:a16="http://schemas.microsoft.com/office/drawing/2014/main" id="{BEF91851-E8AD-3052-4ECE-6185B1CABDD8}"/>
                </a:ext>
              </a:extLst>
            </p:cNvPr>
            <p:cNvSpPr/>
            <p:nvPr/>
          </p:nvSpPr>
          <p:spPr bwMode="auto">
            <a:xfrm>
              <a:off x="11071225" y="3644900"/>
              <a:ext cx="44450" cy="166688"/>
            </a:xfrm>
            <a:custGeom>
              <a:avLst/>
              <a:gdLst>
                <a:gd name="T0" fmla="*/ 5 w 12"/>
                <a:gd name="T1" fmla="*/ 44 h 44"/>
                <a:gd name="T2" fmla="*/ 9 w 12"/>
                <a:gd name="T3" fmla="*/ 0 h 44"/>
                <a:gd name="T4" fmla="*/ 8 w 12"/>
                <a:gd name="T5" fmla="*/ 43 h 44"/>
                <a:gd name="T6" fmla="*/ 5 w 12"/>
                <a:gd name="T7" fmla="*/ 44 h 44"/>
              </a:gdLst>
              <a:ahLst/>
              <a:cxnLst>
                <a:cxn ang="0">
                  <a:pos x="T0" y="T1"/>
                </a:cxn>
                <a:cxn ang="0">
                  <a:pos x="T2" y="T3"/>
                </a:cxn>
                <a:cxn ang="0">
                  <a:pos x="T4" y="T5"/>
                </a:cxn>
                <a:cxn ang="0">
                  <a:pos x="T6" y="T7"/>
                </a:cxn>
              </a:cxnLst>
              <a:rect l="0" t="0" r="r" b="b"/>
              <a:pathLst>
                <a:path w="12" h="44">
                  <a:moveTo>
                    <a:pt x="5" y="44"/>
                  </a:moveTo>
                  <a:cubicBezTo>
                    <a:pt x="5" y="29"/>
                    <a:pt x="0" y="14"/>
                    <a:pt x="9" y="0"/>
                  </a:cubicBezTo>
                  <a:cubicBezTo>
                    <a:pt x="12" y="15"/>
                    <a:pt x="9" y="29"/>
                    <a:pt x="8" y="43"/>
                  </a:cubicBezTo>
                  <a:cubicBezTo>
                    <a:pt x="7" y="44"/>
                    <a:pt x="6" y="44"/>
                    <a:pt x="5" y="44"/>
                  </a:cubicBezTo>
                  <a:close/>
                </a:path>
              </a:pathLst>
            </a:custGeom>
            <a:solidFill>
              <a:srgbClr val="6559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13">
              <a:extLst>
                <a:ext uri="{FF2B5EF4-FFF2-40B4-BE49-F238E27FC236}">
                  <a16:creationId xmlns:a16="http://schemas.microsoft.com/office/drawing/2014/main" id="{32079843-478B-B578-A589-E87C145B97EF}"/>
                </a:ext>
              </a:extLst>
            </p:cNvPr>
            <p:cNvSpPr/>
            <p:nvPr/>
          </p:nvSpPr>
          <p:spPr bwMode="auto">
            <a:xfrm>
              <a:off x="9139238" y="4056063"/>
              <a:ext cx="1039813" cy="355600"/>
            </a:xfrm>
            <a:custGeom>
              <a:avLst/>
              <a:gdLst>
                <a:gd name="T0" fmla="*/ 83 w 276"/>
                <a:gd name="T1" fmla="*/ 27 h 94"/>
                <a:gd name="T2" fmla="*/ 101 w 276"/>
                <a:gd name="T3" fmla="*/ 14 h 94"/>
                <a:gd name="T4" fmla="*/ 112 w 276"/>
                <a:gd name="T5" fmla="*/ 22 h 94"/>
                <a:gd name="T6" fmla="*/ 121 w 276"/>
                <a:gd name="T7" fmla="*/ 26 h 94"/>
                <a:gd name="T8" fmla="*/ 156 w 276"/>
                <a:gd name="T9" fmla="*/ 34 h 94"/>
                <a:gd name="T10" fmla="*/ 147 w 276"/>
                <a:gd name="T11" fmla="*/ 52 h 94"/>
                <a:gd name="T12" fmla="*/ 163 w 276"/>
                <a:gd name="T13" fmla="*/ 35 h 94"/>
                <a:gd name="T14" fmla="*/ 209 w 276"/>
                <a:gd name="T15" fmla="*/ 34 h 94"/>
                <a:gd name="T16" fmla="*/ 183 w 276"/>
                <a:gd name="T17" fmla="*/ 67 h 94"/>
                <a:gd name="T18" fmla="*/ 175 w 276"/>
                <a:gd name="T19" fmla="*/ 56 h 94"/>
                <a:gd name="T20" fmla="*/ 176 w 276"/>
                <a:gd name="T21" fmla="*/ 54 h 94"/>
                <a:gd name="T22" fmla="*/ 175 w 276"/>
                <a:gd name="T23" fmla="*/ 56 h 94"/>
                <a:gd name="T24" fmla="*/ 205 w 276"/>
                <a:gd name="T25" fmla="*/ 60 h 94"/>
                <a:gd name="T26" fmla="*/ 217 w 276"/>
                <a:gd name="T27" fmla="*/ 38 h 94"/>
                <a:gd name="T28" fmla="*/ 242 w 276"/>
                <a:gd name="T29" fmla="*/ 30 h 94"/>
                <a:gd name="T30" fmla="*/ 249 w 276"/>
                <a:gd name="T31" fmla="*/ 29 h 94"/>
                <a:gd name="T32" fmla="*/ 270 w 276"/>
                <a:gd name="T33" fmla="*/ 38 h 94"/>
                <a:gd name="T34" fmla="*/ 266 w 276"/>
                <a:gd name="T35" fmla="*/ 55 h 94"/>
                <a:gd name="T36" fmla="*/ 243 w 276"/>
                <a:gd name="T37" fmla="*/ 53 h 94"/>
                <a:gd name="T38" fmla="*/ 238 w 276"/>
                <a:gd name="T39" fmla="*/ 48 h 94"/>
                <a:gd name="T40" fmla="*/ 232 w 276"/>
                <a:gd name="T41" fmla="*/ 78 h 94"/>
                <a:gd name="T42" fmla="*/ 212 w 276"/>
                <a:gd name="T43" fmla="*/ 85 h 94"/>
                <a:gd name="T44" fmla="*/ 193 w 276"/>
                <a:gd name="T45" fmla="*/ 84 h 94"/>
                <a:gd name="T46" fmla="*/ 184 w 276"/>
                <a:gd name="T47" fmla="*/ 87 h 94"/>
                <a:gd name="T48" fmla="*/ 117 w 276"/>
                <a:gd name="T49" fmla="*/ 81 h 94"/>
                <a:gd name="T50" fmla="*/ 108 w 276"/>
                <a:gd name="T51" fmla="*/ 82 h 94"/>
                <a:gd name="T52" fmla="*/ 98 w 276"/>
                <a:gd name="T53" fmla="*/ 86 h 94"/>
                <a:gd name="T54" fmla="*/ 45 w 276"/>
                <a:gd name="T55" fmla="*/ 82 h 94"/>
                <a:gd name="T56" fmla="*/ 30 w 276"/>
                <a:gd name="T57" fmla="*/ 86 h 94"/>
                <a:gd name="T58" fmla="*/ 5 w 276"/>
                <a:gd name="T59" fmla="*/ 70 h 94"/>
                <a:gd name="T60" fmla="*/ 9 w 276"/>
                <a:gd name="T61" fmla="*/ 51 h 94"/>
                <a:gd name="T62" fmla="*/ 13 w 276"/>
                <a:gd name="T63" fmla="*/ 34 h 94"/>
                <a:gd name="T64" fmla="*/ 35 w 276"/>
                <a:gd name="T65" fmla="*/ 24 h 94"/>
                <a:gd name="T66" fmla="*/ 34 w 276"/>
                <a:gd name="T67" fmla="*/ 39 h 94"/>
                <a:gd name="T68" fmla="*/ 33 w 276"/>
                <a:gd name="T69" fmla="*/ 51 h 94"/>
                <a:gd name="T70" fmla="*/ 35 w 276"/>
                <a:gd name="T71" fmla="*/ 70 h 94"/>
                <a:gd name="T72" fmla="*/ 45 w 276"/>
                <a:gd name="T73" fmla="*/ 53 h 94"/>
                <a:gd name="T74" fmla="*/ 73 w 276"/>
                <a:gd name="T75" fmla="*/ 22 h 94"/>
                <a:gd name="T76" fmla="*/ 75 w 276"/>
                <a:gd name="T77" fmla="*/ 55 h 94"/>
                <a:gd name="T78" fmla="*/ 83 w 276"/>
                <a:gd name="T79" fmla="*/ 2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94">
                  <a:moveTo>
                    <a:pt x="83" y="27"/>
                  </a:moveTo>
                  <a:cubicBezTo>
                    <a:pt x="91" y="26"/>
                    <a:pt x="90" y="13"/>
                    <a:pt x="101" y="14"/>
                  </a:cubicBezTo>
                  <a:cubicBezTo>
                    <a:pt x="106" y="15"/>
                    <a:pt x="115" y="8"/>
                    <a:pt x="112" y="22"/>
                  </a:cubicBezTo>
                  <a:cubicBezTo>
                    <a:pt x="111" y="30"/>
                    <a:pt x="119" y="29"/>
                    <a:pt x="121" y="26"/>
                  </a:cubicBezTo>
                  <a:cubicBezTo>
                    <a:pt x="139" y="0"/>
                    <a:pt x="147" y="17"/>
                    <a:pt x="156" y="34"/>
                  </a:cubicBezTo>
                  <a:cubicBezTo>
                    <a:pt x="152" y="40"/>
                    <a:pt x="145" y="45"/>
                    <a:pt x="147" y="52"/>
                  </a:cubicBezTo>
                  <a:cubicBezTo>
                    <a:pt x="148" y="45"/>
                    <a:pt x="153" y="37"/>
                    <a:pt x="163" y="35"/>
                  </a:cubicBezTo>
                  <a:cubicBezTo>
                    <a:pt x="178" y="25"/>
                    <a:pt x="193" y="20"/>
                    <a:pt x="209" y="34"/>
                  </a:cubicBezTo>
                  <a:cubicBezTo>
                    <a:pt x="215" y="54"/>
                    <a:pt x="202" y="71"/>
                    <a:pt x="183" y="67"/>
                  </a:cubicBezTo>
                  <a:cubicBezTo>
                    <a:pt x="178" y="66"/>
                    <a:pt x="170" y="66"/>
                    <a:pt x="175" y="56"/>
                  </a:cubicBezTo>
                  <a:cubicBezTo>
                    <a:pt x="176" y="55"/>
                    <a:pt x="176" y="54"/>
                    <a:pt x="176" y="54"/>
                  </a:cubicBezTo>
                  <a:cubicBezTo>
                    <a:pt x="174" y="53"/>
                    <a:pt x="174" y="54"/>
                    <a:pt x="175" y="56"/>
                  </a:cubicBezTo>
                  <a:cubicBezTo>
                    <a:pt x="182" y="70"/>
                    <a:pt x="193" y="71"/>
                    <a:pt x="205" y="60"/>
                  </a:cubicBezTo>
                  <a:cubicBezTo>
                    <a:pt x="212" y="54"/>
                    <a:pt x="211" y="44"/>
                    <a:pt x="217" y="38"/>
                  </a:cubicBezTo>
                  <a:cubicBezTo>
                    <a:pt x="226" y="23"/>
                    <a:pt x="227" y="22"/>
                    <a:pt x="242" y="30"/>
                  </a:cubicBezTo>
                  <a:cubicBezTo>
                    <a:pt x="246" y="32"/>
                    <a:pt x="247" y="30"/>
                    <a:pt x="249" y="29"/>
                  </a:cubicBezTo>
                  <a:cubicBezTo>
                    <a:pt x="261" y="20"/>
                    <a:pt x="265" y="33"/>
                    <a:pt x="270" y="38"/>
                  </a:cubicBezTo>
                  <a:cubicBezTo>
                    <a:pt x="276" y="44"/>
                    <a:pt x="271" y="51"/>
                    <a:pt x="266" y="55"/>
                  </a:cubicBezTo>
                  <a:cubicBezTo>
                    <a:pt x="258" y="62"/>
                    <a:pt x="250" y="60"/>
                    <a:pt x="243" y="53"/>
                  </a:cubicBezTo>
                  <a:cubicBezTo>
                    <a:pt x="242" y="51"/>
                    <a:pt x="240" y="50"/>
                    <a:pt x="238" y="48"/>
                  </a:cubicBezTo>
                  <a:cubicBezTo>
                    <a:pt x="236" y="58"/>
                    <a:pt x="234" y="68"/>
                    <a:pt x="232" y="78"/>
                  </a:cubicBezTo>
                  <a:cubicBezTo>
                    <a:pt x="229" y="91"/>
                    <a:pt x="213" y="88"/>
                    <a:pt x="212" y="85"/>
                  </a:cubicBezTo>
                  <a:cubicBezTo>
                    <a:pt x="206" y="70"/>
                    <a:pt x="199" y="82"/>
                    <a:pt x="193" y="84"/>
                  </a:cubicBezTo>
                  <a:cubicBezTo>
                    <a:pt x="190" y="84"/>
                    <a:pt x="187" y="87"/>
                    <a:pt x="184" y="87"/>
                  </a:cubicBezTo>
                  <a:cubicBezTo>
                    <a:pt x="161" y="85"/>
                    <a:pt x="139" y="84"/>
                    <a:pt x="117" y="81"/>
                  </a:cubicBezTo>
                  <a:cubicBezTo>
                    <a:pt x="113" y="81"/>
                    <a:pt x="111" y="80"/>
                    <a:pt x="108" y="82"/>
                  </a:cubicBezTo>
                  <a:cubicBezTo>
                    <a:pt x="105" y="84"/>
                    <a:pt x="100" y="88"/>
                    <a:pt x="98" y="86"/>
                  </a:cubicBezTo>
                  <a:cubicBezTo>
                    <a:pt x="81" y="76"/>
                    <a:pt x="62" y="94"/>
                    <a:pt x="45" y="82"/>
                  </a:cubicBezTo>
                  <a:cubicBezTo>
                    <a:pt x="39" y="79"/>
                    <a:pt x="35" y="85"/>
                    <a:pt x="30" y="86"/>
                  </a:cubicBezTo>
                  <a:cubicBezTo>
                    <a:pt x="17" y="88"/>
                    <a:pt x="5" y="88"/>
                    <a:pt x="5" y="70"/>
                  </a:cubicBezTo>
                  <a:cubicBezTo>
                    <a:pt x="0" y="62"/>
                    <a:pt x="3" y="56"/>
                    <a:pt x="9" y="51"/>
                  </a:cubicBezTo>
                  <a:cubicBezTo>
                    <a:pt x="11" y="45"/>
                    <a:pt x="11" y="39"/>
                    <a:pt x="13" y="34"/>
                  </a:cubicBezTo>
                  <a:cubicBezTo>
                    <a:pt x="18" y="24"/>
                    <a:pt x="28" y="22"/>
                    <a:pt x="35" y="24"/>
                  </a:cubicBezTo>
                  <a:cubicBezTo>
                    <a:pt x="40" y="25"/>
                    <a:pt x="36" y="34"/>
                    <a:pt x="34" y="39"/>
                  </a:cubicBezTo>
                  <a:cubicBezTo>
                    <a:pt x="33" y="43"/>
                    <a:pt x="33" y="47"/>
                    <a:pt x="33" y="51"/>
                  </a:cubicBezTo>
                  <a:cubicBezTo>
                    <a:pt x="33" y="58"/>
                    <a:pt x="22" y="68"/>
                    <a:pt x="35" y="70"/>
                  </a:cubicBezTo>
                  <a:cubicBezTo>
                    <a:pt x="46" y="72"/>
                    <a:pt x="45" y="57"/>
                    <a:pt x="45" y="53"/>
                  </a:cubicBezTo>
                  <a:cubicBezTo>
                    <a:pt x="45" y="33"/>
                    <a:pt x="55" y="24"/>
                    <a:pt x="73" y="22"/>
                  </a:cubicBezTo>
                  <a:cubicBezTo>
                    <a:pt x="81" y="33"/>
                    <a:pt x="75" y="44"/>
                    <a:pt x="75" y="55"/>
                  </a:cubicBezTo>
                  <a:cubicBezTo>
                    <a:pt x="81" y="47"/>
                    <a:pt x="73" y="35"/>
                    <a:pt x="83" y="27"/>
                  </a:cubicBezTo>
                  <a:close/>
                </a:path>
              </a:pathLst>
            </a:custGeom>
            <a:solidFill>
              <a:srgbClr val="0C0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14">
              <a:extLst>
                <a:ext uri="{FF2B5EF4-FFF2-40B4-BE49-F238E27FC236}">
                  <a16:creationId xmlns:a16="http://schemas.microsoft.com/office/drawing/2014/main" id="{89F26994-FC23-6AF7-276F-1631AE3D4341}"/>
                </a:ext>
              </a:extLst>
            </p:cNvPr>
            <p:cNvSpPr/>
            <p:nvPr/>
          </p:nvSpPr>
          <p:spPr bwMode="auto">
            <a:xfrm>
              <a:off x="8691563" y="3970338"/>
              <a:ext cx="482600" cy="419100"/>
            </a:xfrm>
            <a:custGeom>
              <a:avLst/>
              <a:gdLst>
                <a:gd name="T0" fmla="*/ 128 w 128"/>
                <a:gd name="T1" fmla="*/ 74 h 111"/>
                <a:gd name="T2" fmla="*/ 124 w 128"/>
                <a:gd name="T3" fmla="*/ 93 h 111"/>
                <a:gd name="T4" fmla="*/ 58 w 128"/>
                <a:gd name="T5" fmla="*/ 110 h 111"/>
                <a:gd name="T6" fmla="*/ 42 w 128"/>
                <a:gd name="T7" fmla="*/ 90 h 111"/>
                <a:gd name="T8" fmla="*/ 44 w 128"/>
                <a:gd name="T9" fmla="*/ 79 h 111"/>
                <a:gd name="T10" fmla="*/ 0 w 128"/>
                <a:gd name="T11" fmla="*/ 69 h 111"/>
                <a:gd name="T12" fmla="*/ 12 w 128"/>
                <a:gd name="T13" fmla="*/ 36 h 111"/>
                <a:gd name="T14" fmla="*/ 110 w 128"/>
                <a:gd name="T15" fmla="*/ 17 h 111"/>
                <a:gd name="T16" fmla="*/ 119 w 128"/>
                <a:gd name="T17" fmla="*/ 41 h 111"/>
                <a:gd name="T18" fmla="*/ 128 w 128"/>
                <a:gd name="T19" fmla="*/ 7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10">
                  <a:moveTo>
                    <a:pt x="128" y="74"/>
                  </a:moveTo>
                  <a:cubicBezTo>
                    <a:pt x="127" y="80"/>
                    <a:pt x="126" y="87"/>
                    <a:pt x="124" y="93"/>
                  </a:cubicBezTo>
                  <a:cubicBezTo>
                    <a:pt x="105" y="110"/>
                    <a:pt x="82" y="110"/>
                    <a:pt x="58" y="110"/>
                  </a:cubicBezTo>
                  <a:cubicBezTo>
                    <a:pt x="40" y="111"/>
                    <a:pt x="36" y="106"/>
                    <a:pt x="42" y="90"/>
                  </a:cubicBezTo>
                  <a:cubicBezTo>
                    <a:pt x="43" y="87"/>
                    <a:pt x="43" y="84"/>
                    <a:pt x="44" y="79"/>
                  </a:cubicBezTo>
                  <a:cubicBezTo>
                    <a:pt x="27" y="83"/>
                    <a:pt x="11" y="87"/>
                    <a:pt x="0" y="69"/>
                  </a:cubicBezTo>
                  <a:cubicBezTo>
                    <a:pt x="1" y="57"/>
                    <a:pt x="3" y="45"/>
                    <a:pt x="12" y="36"/>
                  </a:cubicBezTo>
                  <a:cubicBezTo>
                    <a:pt x="28" y="12"/>
                    <a:pt x="88" y="0"/>
                    <a:pt x="110" y="17"/>
                  </a:cubicBezTo>
                  <a:cubicBezTo>
                    <a:pt x="119" y="23"/>
                    <a:pt x="125" y="33"/>
                    <a:pt x="119" y="41"/>
                  </a:cubicBezTo>
                  <a:cubicBezTo>
                    <a:pt x="104" y="59"/>
                    <a:pt x="118" y="65"/>
                    <a:pt x="128" y="74"/>
                  </a:cubicBezTo>
                  <a:close/>
                </a:path>
              </a:pathLst>
            </a:custGeom>
            <a:solidFill>
              <a:srgbClr val="0A09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15">
              <a:extLst>
                <a:ext uri="{FF2B5EF4-FFF2-40B4-BE49-F238E27FC236}">
                  <a16:creationId xmlns:a16="http://schemas.microsoft.com/office/drawing/2014/main" id="{E79252F9-9E51-1E36-668B-36A37F05D2A0}"/>
                </a:ext>
              </a:extLst>
            </p:cNvPr>
            <p:cNvSpPr/>
            <p:nvPr/>
          </p:nvSpPr>
          <p:spPr bwMode="auto">
            <a:xfrm>
              <a:off x="8228013" y="4592638"/>
              <a:ext cx="554038" cy="317500"/>
            </a:xfrm>
            <a:custGeom>
              <a:avLst/>
              <a:gdLst>
                <a:gd name="T0" fmla="*/ 147 w 147"/>
                <a:gd name="T1" fmla="*/ 84 h 84"/>
                <a:gd name="T2" fmla="*/ 30 w 147"/>
                <a:gd name="T3" fmla="*/ 84 h 84"/>
                <a:gd name="T4" fmla="*/ 0 w 147"/>
                <a:gd name="T5" fmla="*/ 56 h 84"/>
                <a:gd name="T6" fmla="*/ 0 w 147"/>
                <a:gd name="T7" fmla="*/ 0 h 84"/>
                <a:gd name="T8" fmla="*/ 11 w 147"/>
                <a:gd name="T9" fmla="*/ 7 h 84"/>
                <a:gd name="T10" fmla="*/ 71 w 147"/>
                <a:gd name="T11" fmla="*/ 66 h 84"/>
                <a:gd name="T12" fmla="*/ 132 w 147"/>
                <a:gd name="T13" fmla="*/ 76 h 84"/>
                <a:gd name="T14" fmla="*/ 147 w 147"/>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84">
                  <a:moveTo>
                    <a:pt x="147" y="84"/>
                  </a:moveTo>
                  <a:cubicBezTo>
                    <a:pt x="108" y="84"/>
                    <a:pt x="69" y="83"/>
                    <a:pt x="30" y="84"/>
                  </a:cubicBezTo>
                  <a:cubicBezTo>
                    <a:pt x="11" y="84"/>
                    <a:pt x="1" y="75"/>
                    <a:pt x="0" y="56"/>
                  </a:cubicBezTo>
                  <a:cubicBezTo>
                    <a:pt x="0" y="37"/>
                    <a:pt x="0" y="19"/>
                    <a:pt x="0" y="0"/>
                  </a:cubicBezTo>
                  <a:cubicBezTo>
                    <a:pt x="5" y="0"/>
                    <a:pt x="9" y="2"/>
                    <a:pt x="11" y="7"/>
                  </a:cubicBezTo>
                  <a:cubicBezTo>
                    <a:pt x="23" y="35"/>
                    <a:pt x="42" y="54"/>
                    <a:pt x="71" y="66"/>
                  </a:cubicBezTo>
                  <a:cubicBezTo>
                    <a:pt x="92" y="74"/>
                    <a:pt x="111" y="78"/>
                    <a:pt x="132" y="76"/>
                  </a:cubicBezTo>
                  <a:cubicBezTo>
                    <a:pt x="139" y="76"/>
                    <a:pt x="144" y="78"/>
                    <a:pt x="147" y="84"/>
                  </a:cubicBezTo>
                  <a:close/>
                </a:path>
              </a:pathLst>
            </a:custGeom>
            <a:solidFill>
              <a:srgbClr val="E8C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6">
              <a:extLst>
                <a:ext uri="{FF2B5EF4-FFF2-40B4-BE49-F238E27FC236}">
                  <a16:creationId xmlns:a16="http://schemas.microsoft.com/office/drawing/2014/main" id="{E3279B9F-3711-5EAD-F6FE-6BC28920E2B2}"/>
                </a:ext>
              </a:extLst>
            </p:cNvPr>
            <p:cNvSpPr/>
            <p:nvPr/>
          </p:nvSpPr>
          <p:spPr bwMode="auto">
            <a:xfrm>
              <a:off x="10672763" y="4449763"/>
              <a:ext cx="376238" cy="436563"/>
            </a:xfrm>
            <a:custGeom>
              <a:avLst/>
              <a:gdLst>
                <a:gd name="T0" fmla="*/ 100 w 100"/>
                <a:gd name="T1" fmla="*/ 35 h 116"/>
                <a:gd name="T2" fmla="*/ 81 w 100"/>
                <a:gd name="T3" fmla="*/ 61 h 116"/>
                <a:gd name="T4" fmla="*/ 12 w 100"/>
                <a:gd name="T5" fmla="*/ 110 h 116"/>
                <a:gd name="T6" fmla="*/ 2 w 100"/>
                <a:gd name="T7" fmla="*/ 105 h 116"/>
                <a:gd name="T8" fmla="*/ 6 w 100"/>
                <a:gd name="T9" fmla="*/ 100 h 116"/>
                <a:gd name="T10" fmla="*/ 20 w 100"/>
                <a:gd name="T11" fmla="*/ 74 h 116"/>
                <a:gd name="T12" fmla="*/ 34 w 100"/>
                <a:gd name="T13" fmla="*/ 48 h 116"/>
                <a:gd name="T14" fmla="*/ 48 w 100"/>
                <a:gd name="T15" fmla="*/ 22 h 116"/>
                <a:gd name="T16" fmla="*/ 56 w 100"/>
                <a:gd name="T17" fmla="*/ 17 h 116"/>
                <a:gd name="T18" fmla="*/ 58 w 100"/>
                <a:gd name="T19" fmla="*/ 12 h 116"/>
                <a:gd name="T20" fmla="*/ 83 w 100"/>
                <a:gd name="T21" fmla="*/ 19 h 116"/>
                <a:gd name="T22" fmla="*/ 100 w 100"/>
                <a:gd name="T23"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15">
                  <a:moveTo>
                    <a:pt x="100" y="35"/>
                  </a:moveTo>
                  <a:cubicBezTo>
                    <a:pt x="100" y="48"/>
                    <a:pt x="89" y="53"/>
                    <a:pt x="81" y="61"/>
                  </a:cubicBezTo>
                  <a:cubicBezTo>
                    <a:pt x="60" y="80"/>
                    <a:pt x="36" y="95"/>
                    <a:pt x="12" y="110"/>
                  </a:cubicBezTo>
                  <a:cubicBezTo>
                    <a:pt x="4" y="115"/>
                    <a:pt x="0" y="116"/>
                    <a:pt x="2" y="105"/>
                  </a:cubicBezTo>
                  <a:cubicBezTo>
                    <a:pt x="4" y="103"/>
                    <a:pt x="5" y="102"/>
                    <a:pt x="6" y="100"/>
                  </a:cubicBezTo>
                  <a:cubicBezTo>
                    <a:pt x="10" y="91"/>
                    <a:pt x="16" y="83"/>
                    <a:pt x="20" y="74"/>
                  </a:cubicBezTo>
                  <a:cubicBezTo>
                    <a:pt x="32" y="69"/>
                    <a:pt x="31" y="58"/>
                    <a:pt x="34" y="48"/>
                  </a:cubicBezTo>
                  <a:cubicBezTo>
                    <a:pt x="39" y="39"/>
                    <a:pt x="41" y="29"/>
                    <a:pt x="48" y="22"/>
                  </a:cubicBezTo>
                  <a:cubicBezTo>
                    <a:pt x="48" y="17"/>
                    <a:pt x="59" y="28"/>
                    <a:pt x="56" y="17"/>
                  </a:cubicBezTo>
                  <a:cubicBezTo>
                    <a:pt x="56" y="15"/>
                    <a:pt x="57" y="13"/>
                    <a:pt x="58" y="12"/>
                  </a:cubicBezTo>
                  <a:cubicBezTo>
                    <a:pt x="70" y="0"/>
                    <a:pt x="74" y="18"/>
                    <a:pt x="83" y="19"/>
                  </a:cubicBezTo>
                  <a:cubicBezTo>
                    <a:pt x="90" y="23"/>
                    <a:pt x="95" y="29"/>
                    <a:pt x="100" y="35"/>
                  </a:cubicBezTo>
                  <a:close/>
                </a:path>
              </a:pathLst>
            </a:custGeom>
            <a:solidFill>
              <a:srgbClr val="F7DA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7">
              <a:extLst>
                <a:ext uri="{FF2B5EF4-FFF2-40B4-BE49-F238E27FC236}">
                  <a16:creationId xmlns:a16="http://schemas.microsoft.com/office/drawing/2014/main" id="{D9F57578-3144-9D37-309D-4E1660CF1AEE}"/>
                </a:ext>
              </a:extLst>
            </p:cNvPr>
            <p:cNvSpPr/>
            <p:nvPr/>
          </p:nvSpPr>
          <p:spPr bwMode="auto">
            <a:xfrm>
              <a:off x="10182225" y="4332288"/>
              <a:ext cx="392113" cy="539750"/>
            </a:xfrm>
            <a:custGeom>
              <a:avLst/>
              <a:gdLst>
                <a:gd name="T0" fmla="*/ 104 w 104"/>
                <a:gd name="T1" fmla="*/ 18 h 143"/>
                <a:gd name="T2" fmla="*/ 103 w 104"/>
                <a:gd name="T3" fmla="*/ 93 h 143"/>
                <a:gd name="T4" fmla="*/ 80 w 104"/>
                <a:gd name="T5" fmla="*/ 133 h 143"/>
                <a:gd name="T6" fmla="*/ 0 w 104"/>
                <a:gd name="T7" fmla="*/ 130 h 143"/>
                <a:gd name="T8" fmla="*/ 20 w 104"/>
                <a:gd name="T9" fmla="*/ 125 h 143"/>
                <a:gd name="T10" fmla="*/ 43 w 104"/>
                <a:gd name="T11" fmla="*/ 120 h 143"/>
                <a:gd name="T12" fmla="*/ 87 w 104"/>
                <a:gd name="T13" fmla="*/ 67 h 143"/>
                <a:gd name="T14" fmla="*/ 88 w 104"/>
                <a:gd name="T15" fmla="*/ 38 h 143"/>
                <a:gd name="T16" fmla="*/ 90 w 104"/>
                <a:gd name="T17" fmla="*/ 10 h 143"/>
                <a:gd name="T18" fmla="*/ 96 w 104"/>
                <a:gd name="T19" fmla="*/ 0 h 143"/>
                <a:gd name="T20" fmla="*/ 102 w 104"/>
                <a:gd name="T21" fmla="*/ 10 h 143"/>
                <a:gd name="T22" fmla="*/ 104 w 104"/>
                <a:gd name="T23" fmla="*/ 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143">
                  <a:moveTo>
                    <a:pt x="104" y="18"/>
                  </a:moveTo>
                  <a:cubicBezTo>
                    <a:pt x="104" y="43"/>
                    <a:pt x="104" y="68"/>
                    <a:pt x="103" y="93"/>
                  </a:cubicBezTo>
                  <a:cubicBezTo>
                    <a:pt x="103" y="110"/>
                    <a:pt x="96" y="125"/>
                    <a:pt x="80" y="133"/>
                  </a:cubicBezTo>
                  <a:cubicBezTo>
                    <a:pt x="53" y="143"/>
                    <a:pt x="15" y="142"/>
                    <a:pt x="0" y="130"/>
                  </a:cubicBezTo>
                  <a:cubicBezTo>
                    <a:pt x="6" y="124"/>
                    <a:pt x="14" y="130"/>
                    <a:pt x="20" y="125"/>
                  </a:cubicBezTo>
                  <a:cubicBezTo>
                    <a:pt x="28" y="124"/>
                    <a:pt x="36" y="122"/>
                    <a:pt x="43" y="120"/>
                  </a:cubicBezTo>
                  <a:cubicBezTo>
                    <a:pt x="72" y="112"/>
                    <a:pt x="85" y="97"/>
                    <a:pt x="87" y="67"/>
                  </a:cubicBezTo>
                  <a:cubicBezTo>
                    <a:pt x="88" y="57"/>
                    <a:pt x="88" y="47"/>
                    <a:pt x="88" y="38"/>
                  </a:cubicBezTo>
                  <a:cubicBezTo>
                    <a:pt x="92" y="29"/>
                    <a:pt x="89" y="19"/>
                    <a:pt x="90" y="10"/>
                  </a:cubicBezTo>
                  <a:cubicBezTo>
                    <a:pt x="90" y="6"/>
                    <a:pt x="89" y="0"/>
                    <a:pt x="96" y="0"/>
                  </a:cubicBezTo>
                  <a:cubicBezTo>
                    <a:pt x="103" y="0"/>
                    <a:pt x="102" y="6"/>
                    <a:pt x="102" y="10"/>
                  </a:cubicBezTo>
                  <a:cubicBezTo>
                    <a:pt x="102" y="13"/>
                    <a:pt x="102" y="15"/>
                    <a:pt x="104" y="18"/>
                  </a:cubicBezTo>
                  <a:close/>
                </a:path>
              </a:pathLst>
            </a:custGeom>
            <a:solidFill>
              <a:srgbClr val="FEFC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18">
              <a:extLst>
                <a:ext uri="{FF2B5EF4-FFF2-40B4-BE49-F238E27FC236}">
                  <a16:creationId xmlns:a16="http://schemas.microsoft.com/office/drawing/2014/main" id="{C8D84380-702B-685A-28E0-DE356D348E4D}"/>
                </a:ext>
              </a:extLst>
            </p:cNvPr>
            <p:cNvSpPr/>
            <p:nvPr/>
          </p:nvSpPr>
          <p:spPr bwMode="auto">
            <a:xfrm>
              <a:off x="10694988" y="3803650"/>
              <a:ext cx="233363" cy="1022350"/>
            </a:xfrm>
            <a:custGeom>
              <a:avLst/>
              <a:gdLst>
                <a:gd name="T0" fmla="*/ 17 w 62"/>
                <a:gd name="T1" fmla="*/ 245 h 271"/>
                <a:gd name="T2" fmla="*/ 0 w 62"/>
                <a:gd name="T3" fmla="*/ 271 h 271"/>
                <a:gd name="T4" fmla="*/ 39 w 62"/>
                <a:gd name="T5" fmla="*/ 188 h 271"/>
                <a:gd name="T6" fmla="*/ 48 w 62"/>
                <a:gd name="T7" fmla="*/ 158 h 271"/>
                <a:gd name="T8" fmla="*/ 47 w 62"/>
                <a:gd name="T9" fmla="*/ 96 h 271"/>
                <a:gd name="T10" fmla="*/ 24 w 62"/>
                <a:gd name="T11" fmla="*/ 6 h 271"/>
                <a:gd name="T12" fmla="*/ 27 w 62"/>
                <a:gd name="T13" fmla="*/ 0 h 271"/>
                <a:gd name="T14" fmla="*/ 35 w 62"/>
                <a:gd name="T15" fmla="*/ 3 h 271"/>
                <a:gd name="T16" fmla="*/ 49 w 62"/>
                <a:gd name="T17" fmla="*/ 18 h 271"/>
                <a:gd name="T18" fmla="*/ 53 w 62"/>
                <a:gd name="T19" fmla="*/ 17 h 271"/>
                <a:gd name="T20" fmla="*/ 59 w 62"/>
                <a:gd name="T21" fmla="*/ 25 h 271"/>
                <a:gd name="T22" fmla="*/ 55 w 62"/>
                <a:gd name="T23" fmla="*/ 135 h 271"/>
                <a:gd name="T24" fmla="*/ 60 w 62"/>
                <a:gd name="T25" fmla="*/ 173 h 271"/>
                <a:gd name="T26" fmla="*/ 52 w 62"/>
                <a:gd name="T27" fmla="*/ 185 h 271"/>
                <a:gd name="T28" fmla="*/ 51 w 62"/>
                <a:gd name="T29" fmla="*/ 185 h 271"/>
                <a:gd name="T30" fmla="*/ 44 w 62"/>
                <a:gd name="T31" fmla="*/ 194 h 271"/>
                <a:gd name="T32" fmla="*/ 32 w 62"/>
                <a:gd name="T33" fmla="*/ 221 h 271"/>
                <a:gd name="T34" fmla="*/ 17 w 62"/>
                <a:gd name="T35" fmla="*/ 245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271">
                  <a:moveTo>
                    <a:pt x="17" y="245"/>
                  </a:moveTo>
                  <a:cubicBezTo>
                    <a:pt x="13" y="255"/>
                    <a:pt x="8" y="264"/>
                    <a:pt x="0" y="271"/>
                  </a:cubicBezTo>
                  <a:cubicBezTo>
                    <a:pt x="8" y="241"/>
                    <a:pt x="24" y="215"/>
                    <a:pt x="39" y="188"/>
                  </a:cubicBezTo>
                  <a:cubicBezTo>
                    <a:pt x="45" y="178"/>
                    <a:pt x="48" y="169"/>
                    <a:pt x="48" y="158"/>
                  </a:cubicBezTo>
                  <a:cubicBezTo>
                    <a:pt x="47" y="137"/>
                    <a:pt x="46" y="117"/>
                    <a:pt x="47" y="96"/>
                  </a:cubicBezTo>
                  <a:cubicBezTo>
                    <a:pt x="49" y="63"/>
                    <a:pt x="44" y="33"/>
                    <a:pt x="24" y="6"/>
                  </a:cubicBezTo>
                  <a:cubicBezTo>
                    <a:pt x="22" y="2"/>
                    <a:pt x="24" y="1"/>
                    <a:pt x="27" y="0"/>
                  </a:cubicBezTo>
                  <a:cubicBezTo>
                    <a:pt x="30" y="0"/>
                    <a:pt x="32" y="1"/>
                    <a:pt x="35" y="3"/>
                  </a:cubicBezTo>
                  <a:cubicBezTo>
                    <a:pt x="41" y="7"/>
                    <a:pt x="41" y="16"/>
                    <a:pt x="49" y="18"/>
                  </a:cubicBezTo>
                  <a:cubicBezTo>
                    <a:pt x="50" y="18"/>
                    <a:pt x="51" y="17"/>
                    <a:pt x="53" y="17"/>
                  </a:cubicBezTo>
                  <a:cubicBezTo>
                    <a:pt x="55" y="20"/>
                    <a:pt x="57" y="22"/>
                    <a:pt x="59" y="25"/>
                  </a:cubicBezTo>
                  <a:cubicBezTo>
                    <a:pt x="47" y="61"/>
                    <a:pt x="56" y="99"/>
                    <a:pt x="55" y="135"/>
                  </a:cubicBezTo>
                  <a:cubicBezTo>
                    <a:pt x="55" y="148"/>
                    <a:pt x="51" y="162"/>
                    <a:pt x="60" y="173"/>
                  </a:cubicBezTo>
                  <a:cubicBezTo>
                    <a:pt x="62" y="180"/>
                    <a:pt x="53" y="180"/>
                    <a:pt x="52" y="185"/>
                  </a:cubicBezTo>
                  <a:cubicBezTo>
                    <a:pt x="51" y="185"/>
                    <a:pt x="51" y="185"/>
                    <a:pt x="51" y="185"/>
                  </a:cubicBezTo>
                  <a:cubicBezTo>
                    <a:pt x="50" y="189"/>
                    <a:pt x="48" y="192"/>
                    <a:pt x="44" y="194"/>
                  </a:cubicBezTo>
                  <a:cubicBezTo>
                    <a:pt x="40" y="203"/>
                    <a:pt x="36" y="212"/>
                    <a:pt x="32" y="221"/>
                  </a:cubicBezTo>
                  <a:cubicBezTo>
                    <a:pt x="28" y="230"/>
                    <a:pt x="27" y="240"/>
                    <a:pt x="17" y="245"/>
                  </a:cubicBezTo>
                  <a:close/>
                </a:path>
              </a:pathLst>
            </a:custGeom>
            <a:solidFill>
              <a:srgbClr val="332D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19">
              <a:extLst>
                <a:ext uri="{FF2B5EF4-FFF2-40B4-BE49-F238E27FC236}">
                  <a16:creationId xmlns:a16="http://schemas.microsoft.com/office/drawing/2014/main" id="{14C74B3A-65C2-B9BE-547E-650FD745DDA6}"/>
                </a:ext>
              </a:extLst>
            </p:cNvPr>
            <p:cNvSpPr/>
            <p:nvPr/>
          </p:nvSpPr>
          <p:spPr bwMode="auto">
            <a:xfrm>
              <a:off x="9794875" y="4800600"/>
              <a:ext cx="688975" cy="82550"/>
            </a:xfrm>
            <a:custGeom>
              <a:avLst/>
              <a:gdLst>
                <a:gd name="T0" fmla="*/ 123 w 183"/>
                <a:gd name="T1" fmla="*/ 1 h 22"/>
                <a:gd name="T2" fmla="*/ 105 w 183"/>
                <a:gd name="T3" fmla="*/ 8 h 22"/>
                <a:gd name="T4" fmla="*/ 183 w 183"/>
                <a:gd name="T5" fmla="*/ 9 h 22"/>
                <a:gd name="T6" fmla="*/ 131 w 183"/>
                <a:gd name="T7" fmla="*/ 16 h 22"/>
                <a:gd name="T8" fmla="*/ 0 w 183"/>
                <a:gd name="T9" fmla="*/ 11 h 22"/>
                <a:gd name="T10" fmla="*/ 123 w 183"/>
                <a:gd name="T11" fmla="*/ 1 h 22"/>
              </a:gdLst>
              <a:ahLst/>
              <a:cxnLst>
                <a:cxn ang="0">
                  <a:pos x="T0" y="T1"/>
                </a:cxn>
                <a:cxn ang="0">
                  <a:pos x="T2" y="T3"/>
                </a:cxn>
                <a:cxn ang="0">
                  <a:pos x="T4" y="T5"/>
                </a:cxn>
                <a:cxn ang="0">
                  <a:pos x="T6" y="T7"/>
                </a:cxn>
                <a:cxn ang="0">
                  <a:pos x="T8" y="T9"/>
                </a:cxn>
                <a:cxn ang="0">
                  <a:pos x="T10" y="T11"/>
                </a:cxn>
              </a:cxnLst>
              <a:rect l="0" t="0" r="r" b="b"/>
              <a:pathLst>
                <a:path w="183" h="22">
                  <a:moveTo>
                    <a:pt x="123" y="1"/>
                  </a:moveTo>
                  <a:cubicBezTo>
                    <a:pt x="119" y="6"/>
                    <a:pt x="112" y="4"/>
                    <a:pt x="105" y="8"/>
                  </a:cubicBezTo>
                  <a:cubicBezTo>
                    <a:pt x="133" y="16"/>
                    <a:pt x="158" y="14"/>
                    <a:pt x="183" y="9"/>
                  </a:cubicBezTo>
                  <a:cubicBezTo>
                    <a:pt x="167" y="22"/>
                    <a:pt x="149" y="17"/>
                    <a:pt x="131" y="16"/>
                  </a:cubicBezTo>
                  <a:cubicBezTo>
                    <a:pt x="88" y="14"/>
                    <a:pt x="44" y="12"/>
                    <a:pt x="0" y="11"/>
                  </a:cubicBezTo>
                  <a:cubicBezTo>
                    <a:pt x="42" y="13"/>
                    <a:pt x="82" y="0"/>
                    <a:pt x="123" y="1"/>
                  </a:cubicBezTo>
                  <a:close/>
                </a:path>
              </a:pathLst>
            </a:custGeom>
            <a:solidFill>
              <a:srgbClr val="FBF4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20">
              <a:extLst>
                <a:ext uri="{FF2B5EF4-FFF2-40B4-BE49-F238E27FC236}">
                  <a16:creationId xmlns:a16="http://schemas.microsoft.com/office/drawing/2014/main" id="{A48906DD-9B72-1F32-AFCC-FB835D60B139}"/>
                </a:ext>
              </a:extLst>
            </p:cNvPr>
            <p:cNvSpPr/>
            <p:nvPr/>
          </p:nvSpPr>
          <p:spPr bwMode="auto">
            <a:xfrm>
              <a:off x="8353425" y="3494088"/>
              <a:ext cx="376238" cy="98425"/>
            </a:xfrm>
            <a:custGeom>
              <a:avLst/>
              <a:gdLst>
                <a:gd name="T0" fmla="*/ 0 w 100"/>
                <a:gd name="T1" fmla="*/ 23 h 26"/>
                <a:gd name="T2" fmla="*/ 59 w 100"/>
                <a:gd name="T3" fmla="*/ 0 h 26"/>
                <a:gd name="T4" fmla="*/ 46 w 100"/>
                <a:gd name="T5" fmla="*/ 20 h 26"/>
                <a:gd name="T6" fmla="*/ 100 w 100"/>
                <a:gd name="T7" fmla="*/ 20 h 26"/>
                <a:gd name="T8" fmla="*/ 0 w 100"/>
                <a:gd name="T9" fmla="*/ 23 h 26"/>
              </a:gdLst>
              <a:ahLst/>
              <a:cxnLst>
                <a:cxn ang="0">
                  <a:pos x="T0" y="T1"/>
                </a:cxn>
                <a:cxn ang="0">
                  <a:pos x="T2" y="T3"/>
                </a:cxn>
                <a:cxn ang="0">
                  <a:pos x="T4" y="T5"/>
                </a:cxn>
                <a:cxn ang="0">
                  <a:pos x="T6" y="T7"/>
                </a:cxn>
                <a:cxn ang="0">
                  <a:pos x="T8" y="T9"/>
                </a:cxn>
              </a:cxnLst>
              <a:rect l="0" t="0" r="r" b="b"/>
              <a:pathLst>
                <a:path w="100" h="26">
                  <a:moveTo>
                    <a:pt x="0" y="23"/>
                  </a:moveTo>
                  <a:cubicBezTo>
                    <a:pt x="17" y="9"/>
                    <a:pt x="38" y="6"/>
                    <a:pt x="59" y="0"/>
                  </a:cubicBezTo>
                  <a:cubicBezTo>
                    <a:pt x="59" y="7"/>
                    <a:pt x="51" y="10"/>
                    <a:pt x="46" y="20"/>
                  </a:cubicBezTo>
                  <a:cubicBezTo>
                    <a:pt x="66" y="20"/>
                    <a:pt x="83" y="20"/>
                    <a:pt x="100" y="20"/>
                  </a:cubicBezTo>
                  <a:cubicBezTo>
                    <a:pt x="66" y="26"/>
                    <a:pt x="33" y="21"/>
                    <a:pt x="0" y="23"/>
                  </a:cubicBezTo>
                  <a:close/>
                </a:path>
              </a:pathLst>
            </a:custGeom>
            <a:solidFill>
              <a:srgbClr val="DEC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21">
              <a:extLst>
                <a:ext uri="{FF2B5EF4-FFF2-40B4-BE49-F238E27FC236}">
                  <a16:creationId xmlns:a16="http://schemas.microsoft.com/office/drawing/2014/main" id="{22DC0CD9-6911-3978-0326-E19681EC0A8A}"/>
                </a:ext>
              </a:extLst>
            </p:cNvPr>
            <p:cNvSpPr/>
            <p:nvPr/>
          </p:nvSpPr>
          <p:spPr bwMode="auto">
            <a:xfrm>
              <a:off x="8285163" y="3686175"/>
              <a:ext cx="222250" cy="204788"/>
            </a:xfrm>
            <a:custGeom>
              <a:avLst/>
              <a:gdLst>
                <a:gd name="T0" fmla="*/ 33 w 59"/>
                <a:gd name="T1" fmla="*/ 0 h 54"/>
                <a:gd name="T2" fmla="*/ 56 w 59"/>
                <a:gd name="T3" fmla="*/ 0 h 54"/>
                <a:gd name="T4" fmla="*/ 56 w 59"/>
                <a:gd name="T5" fmla="*/ 8 h 54"/>
                <a:gd name="T6" fmla="*/ 17 w 59"/>
                <a:gd name="T7" fmla="*/ 25 h 54"/>
                <a:gd name="T8" fmla="*/ 5 w 59"/>
                <a:gd name="T9" fmla="*/ 54 h 54"/>
                <a:gd name="T10" fmla="*/ 3 w 59"/>
                <a:gd name="T11" fmla="*/ 11 h 54"/>
                <a:gd name="T12" fmla="*/ 15 w 59"/>
                <a:gd name="T13" fmla="*/ 2 h 54"/>
                <a:gd name="T14" fmla="*/ 33 w 59"/>
                <a:gd name="T15" fmla="*/ 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54">
                  <a:moveTo>
                    <a:pt x="33" y="0"/>
                  </a:moveTo>
                  <a:cubicBezTo>
                    <a:pt x="41" y="0"/>
                    <a:pt x="48" y="0"/>
                    <a:pt x="56" y="0"/>
                  </a:cubicBezTo>
                  <a:cubicBezTo>
                    <a:pt x="59" y="3"/>
                    <a:pt x="59" y="6"/>
                    <a:pt x="56" y="8"/>
                  </a:cubicBezTo>
                  <a:cubicBezTo>
                    <a:pt x="43" y="13"/>
                    <a:pt x="27" y="12"/>
                    <a:pt x="17" y="25"/>
                  </a:cubicBezTo>
                  <a:cubicBezTo>
                    <a:pt x="11" y="33"/>
                    <a:pt x="16" y="46"/>
                    <a:pt x="5" y="54"/>
                  </a:cubicBezTo>
                  <a:cubicBezTo>
                    <a:pt x="0" y="39"/>
                    <a:pt x="3" y="25"/>
                    <a:pt x="3" y="11"/>
                  </a:cubicBezTo>
                  <a:cubicBezTo>
                    <a:pt x="4" y="5"/>
                    <a:pt x="9" y="3"/>
                    <a:pt x="15" y="2"/>
                  </a:cubicBezTo>
                  <a:cubicBezTo>
                    <a:pt x="21" y="2"/>
                    <a:pt x="27" y="4"/>
                    <a:pt x="33" y="0"/>
                  </a:cubicBezTo>
                  <a:close/>
                </a:path>
              </a:pathLst>
            </a:custGeom>
            <a:solidFill>
              <a:srgbClr val="FEFB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22">
              <a:extLst>
                <a:ext uri="{FF2B5EF4-FFF2-40B4-BE49-F238E27FC236}">
                  <a16:creationId xmlns:a16="http://schemas.microsoft.com/office/drawing/2014/main" id="{132D8200-E842-4E32-4042-EC1A0EB51D04}"/>
                </a:ext>
              </a:extLst>
            </p:cNvPr>
            <p:cNvSpPr/>
            <p:nvPr/>
          </p:nvSpPr>
          <p:spPr bwMode="auto">
            <a:xfrm>
              <a:off x="9772650" y="4184650"/>
              <a:ext cx="184150" cy="155575"/>
            </a:xfrm>
            <a:custGeom>
              <a:avLst/>
              <a:gdLst>
                <a:gd name="T0" fmla="*/ 49 w 49"/>
                <a:gd name="T1" fmla="*/ 4 h 41"/>
                <a:gd name="T2" fmla="*/ 23 w 49"/>
                <a:gd name="T3" fmla="*/ 39 h 41"/>
                <a:gd name="T4" fmla="*/ 2 w 49"/>
                <a:gd name="T5" fmla="*/ 29 h 41"/>
                <a:gd name="T6" fmla="*/ 15 w 49"/>
                <a:gd name="T7" fmla="*/ 4 h 41"/>
                <a:gd name="T8" fmla="*/ 22 w 49"/>
                <a:gd name="T9" fmla="*/ 5 h 41"/>
                <a:gd name="T10" fmla="*/ 23 w 49"/>
                <a:gd name="T11" fmla="*/ 12 h 41"/>
                <a:gd name="T12" fmla="*/ 9 w 49"/>
                <a:gd name="T13" fmla="*/ 27 h 41"/>
                <a:gd name="T14" fmla="*/ 41 w 49"/>
                <a:gd name="T15" fmla="*/ 0 h 41"/>
                <a:gd name="T16" fmla="*/ 49 w 49"/>
                <a:gd name="T1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1">
                  <a:moveTo>
                    <a:pt x="49" y="4"/>
                  </a:moveTo>
                  <a:cubicBezTo>
                    <a:pt x="48" y="21"/>
                    <a:pt x="41" y="34"/>
                    <a:pt x="23" y="39"/>
                  </a:cubicBezTo>
                  <a:cubicBezTo>
                    <a:pt x="14" y="41"/>
                    <a:pt x="4" y="39"/>
                    <a:pt x="2" y="29"/>
                  </a:cubicBezTo>
                  <a:cubicBezTo>
                    <a:pt x="0" y="19"/>
                    <a:pt x="5" y="9"/>
                    <a:pt x="15" y="4"/>
                  </a:cubicBezTo>
                  <a:cubicBezTo>
                    <a:pt x="16" y="3"/>
                    <a:pt x="20" y="4"/>
                    <a:pt x="22" y="5"/>
                  </a:cubicBezTo>
                  <a:cubicBezTo>
                    <a:pt x="25" y="7"/>
                    <a:pt x="23" y="9"/>
                    <a:pt x="23" y="12"/>
                  </a:cubicBezTo>
                  <a:cubicBezTo>
                    <a:pt x="22" y="20"/>
                    <a:pt x="12" y="21"/>
                    <a:pt x="9" y="27"/>
                  </a:cubicBezTo>
                  <a:cubicBezTo>
                    <a:pt x="36" y="31"/>
                    <a:pt x="42" y="26"/>
                    <a:pt x="41" y="0"/>
                  </a:cubicBezTo>
                  <a:cubicBezTo>
                    <a:pt x="43" y="2"/>
                    <a:pt x="46" y="3"/>
                    <a:pt x="49" y="4"/>
                  </a:cubicBezTo>
                  <a:close/>
                </a:path>
              </a:pathLst>
            </a:custGeom>
            <a:solidFill>
              <a:srgbClr val="D4C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23">
              <a:extLst>
                <a:ext uri="{FF2B5EF4-FFF2-40B4-BE49-F238E27FC236}">
                  <a16:creationId xmlns:a16="http://schemas.microsoft.com/office/drawing/2014/main" id="{B63023D0-71CD-A131-F34B-70F34F7E4562}"/>
                </a:ext>
              </a:extLst>
            </p:cNvPr>
            <p:cNvSpPr/>
            <p:nvPr/>
          </p:nvSpPr>
          <p:spPr bwMode="auto">
            <a:xfrm>
              <a:off x="8269288" y="3668713"/>
              <a:ext cx="139700" cy="315913"/>
            </a:xfrm>
            <a:custGeom>
              <a:avLst/>
              <a:gdLst>
                <a:gd name="T0" fmla="*/ 37 w 37"/>
                <a:gd name="T1" fmla="*/ 5 h 84"/>
                <a:gd name="T2" fmla="*/ 30 w 37"/>
                <a:gd name="T3" fmla="*/ 9 h 84"/>
                <a:gd name="T4" fmla="*/ 8 w 37"/>
                <a:gd name="T5" fmla="*/ 33 h 84"/>
                <a:gd name="T6" fmla="*/ 8 w 37"/>
                <a:gd name="T7" fmla="*/ 53 h 84"/>
                <a:gd name="T8" fmla="*/ 21 w 37"/>
                <a:gd name="T9" fmla="*/ 30 h 84"/>
                <a:gd name="T10" fmla="*/ 11 w 37"/>
                <a:gd name="T11" fmla="*/ 84 h 84"/>
                <a:gd name="T12" fmla="*/ 6 w 37"/>
                <a:gd name="T13" fmla="*/ 13 h 84"/>
                <a:gd name="T14" fmla="*/ 37 w 37"/>
                <a:gd name="T15" fmla="*/ 5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84">
                  <a:moveTo>
                    <a:pt x="37" y="5"/>
                  </a:moveTo>
                  <a:cubicBezTo>
                    <a:pt x="34" y="7"/>
                    <a:pt x="32" y="9"/>
                    <a:pt x="30" y="9"/>
                  </a:cubicBezTo>
                  <a:cubicBezTo>
                    <a:pt x="12" y="7"/>
                    <a:pt x="7" y="17"/>
                    <a:pt x="8" y="33"/>
                  </a:cubicBezTo>
                  <a:cubicBezTo>
                    <a:pt x="9" y="39"/>
                    <a:pt x="8" y="46"/>
                    <a:pt x="8" y="53"/>
                  </a:cubicBezTo>
                  <a:cubicBezTo>
                    <a:pt x="18" y="47"/>
                    <a:pt x="13" y="35"/>
                    <a:pt x="21" y="30"/>
                  </a:cubicBezTo>
                  <a:cubicBezTo>
                    <a:pt x="18" y="48"/>
                    <a:pt x="15" y="66"/>
                    <a:pt x="11" y="84"/>
                  </a:cubicBezTo>
                  <a:cubicBezTo>
                    <a:pt x="2" y="61"/>
                    <a:pt x="0" y="37"/>
                    <a:pt x="6" y="13"/>
                  </a:cubicBezTo>
                  <a:cubicBezTo>
                    <a:pt x="10" y="0"/>
                    <a:pt x="26" y="5"/>
                    <a:pt x="37" y="5"/>
                  </a:cubicBezTo>
                  <a:close/>
                </a:path>
              </a:pathLst>
            </a:custGeom>
            <a:solidFill>
              <a:srgbClr val="FDF7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24">
              <a:extLst>
                <a:ext uri="{FF2B5EF4-FFF2-40B4-BE49-F238E27FC236}">
                  <a16:creationId xmlns:a16="http://schemas.microsoft.com/office/drawing/2014/main" id="{E39FD3A3-757A-0EFA-2420-576E8DB1F160}"/>
                </a:ext>
              </a:extLst>
            </p:cNvPr>
            <p:cNvSpPr/>
            <p:nvPr/>
          </p:nvSpPr>
          <p:spPr bwMode="auto">
            <a:xfrm>
              <a:off x="9372600" y="4140200"/>
              <a:ext cx="87313" cy="203200"/>
            </a:xfrm>
            <a:custGeom>
              <a:avLst/>
              <a:gdLst>
                <a:gd name="T0" fmla="*/ 21 w 23"/>
                <a:gd name="T1" fmla="*/ 5 h 54"/>
                <a:gd name="T2" fmla="*/ 18 w 23"/>
                <a:gd name="T3" fmla="*/ 43 h 54"/>
                <a:gd name="T4" fmla="*/ 6 w 23"/>
                <a:gd name="T5" fmla="*/ 52 h 54"/>
                <a:gd name="T6" fmla="*/ 5 w 23"/>
                <a:gd name="T7" fmla="*/ 39 h 54"/>
                <a:gd name="T8" fmla="*/ 11 w 23"/>
                <a:gd name="T9" fmla="*/ 0 h 54"/>
                <a:gd name="T10" fmla="*/ 21 w 23"/>
                <a:gd name="T11" fmla="*/ 5 h 54"/>
              </a:gdLst>
              <a:ahLst/>
              <a:cxnLst>
                <a:cxn ang="0">
                  <a:pos x="T0" y="T1"/>
                </a:cxn>
                <a:cxn ang="0">
                  <a:pos x="T2" y="T3"/>
                </a:cxn>
                <a:cxn ang="0">
                  <a:pos x="T4" y="T5"/>
                </a:cxn>
                <a:cxn ang="0">
                  <a:pos x="T6" y="T7"/>
                </a:cxn>
                <a:cxn ang="0">
                  <a:pos x="T8" y="T9"/>
                </a:cxn>
                <a:cxn ang="0">
                  <a:pos x="T10" y="T11"/>
                </a:cxn>
              </a:cxnLst>
              <a:rect l="0" t="0" r="r" b="b"/>
              <a:pathLst>
                <a:path w="23" h="54">
                  <a:moveTo>
                    <a:pt x="21" y="5"/>
                  </a:moveTo>
                  <a:cubicBezTo>
                    <a:pt x="23" y="18"/>
                    <a:pt x="23" y="31"/>
                    <a:pt x="18" y="43"/>
                  </a:cubicBezTo>
                  <a:cubicBezTo>
                    <a:pt x="15" y="48"/>
                    <a:pt x="13" y="54"/>
                    <a:pt x="6" y="52"/>
                  </a:cubicBezTo>
                  <a:cubicBezTo>
                    <a:pt x="0" y="50"/>
                    <a:pt x="4" y="44"/>
                    <a:pt x="5" y="39"/>
                  </a:cubicBezTo>
                  <a:cubicBezTo>
                    <a:pt x="7" y="26"/>
                    <a:pt x="12" y="14"/>
                    <a:pt x="11" y="0"/>
                  </a:cubicBezTo>
                  <a:cubicBezTo>
                    <a:pt x="14" y="2"/>
                    <a:pt x="18" y="3"/>
                    <a:pt x="21" y="5"/>
                  </a:cubicBezTo>
                  <a:close/>
                </a:path>
              </a:pathLst>
            </a:custGeom>
            <a:solidFill>
              <a:srgbClr val="DCC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25">
              <a:extLst>
                <a:ext uri="{FF2B5EF4-FFF2-40B4-BE49-F238E27FC236}">
                  <a16:creationId xmlns:a16="http://schemas.microsoft.com/office/drawing/2014/main" id="{15B6F696-73C1-D6B0-EC0B-F2F8284C3619}"/>
                </a:ext>
              </a:extLst>
            </p:cNvPr>
            <p:cNvSpPr/>
            <p:nvPr/>
          </p:nvSpPr>
          <p:spPr bwMode="auto">
            <a:xfrm>
              <a:off x="10506075" y="4222750"/>
              <a:ext cx="71438" cy="252413"/>
            </a:xfrm>
            <a:custGeom>
              <a:avLst/>
              <a:gdLst>
                <a:gd name="T0" fmla="*/ 18 w 19"/>
                <a:gd name="T1" fmla="*/ 47 h 67"/>
                <a:gd name="T2" fmla="*/ 11 w 19"/>
                <a:gd name="T3" fmla="*/ 32 h 67"/>
                <a:gd name="T4" fmla="*/ 2 w 19"/>
                <a:gd name="T5" fmla="*/ 67 h 67"/>
                <a:gd name="T6" fmla="*/ 15 w 19"/>
                <a:gd name="T7" fmla="*/ 0 h 67"/>
                <a:gd name="T8" fmla="*/ 18 w 19"/>
                <a:gd name="T9" fmla="*/ 47 h 67"/>
              </a:gdLst>
              <a:ahLst/>
              <a:cxnLst>
                <a:cxn ang="0">
                  <a:pos x="T0" y="T1"/>
                </a:cxn>
                <a:cxn ang="0">
                  <a:pos x="T2" y="T3"/>
                </a:cxn>
                <a:cxn ang="0">
                  <a:pos x="T4" y="T5"/>
                </a:cxn>
                <a:cxn ang="0">
                  <a:pos x="T6" y="T7"/>
                </a:cxn>
                <a:cxn ang="0">
                  <a:pos x="T8" y="T9"/>
                </a:cxn>
              </a:cxnLst>
              <a:rect l="0" t="0" r="r" b="b"/>
              <a:pathLst>
                <a:path w="19" h="67">
                  <a:moveTo>
                    <a:pt x="18" y="47"/>
                  </a:moveTo>
                  <a:cubicBezTo>
                    <a:pt x="16" y="42"/>
                    <a:pt x="13" y="37"/>
                    <a:pt x="11" y="32"/>
                  </a:cubicBezTo>
                  <a:cubicBezTo>
                    <a:pt x="1" y="43"/>
                    <a:pt x="10" y="56"/>
                    <a:pt x="2" y="67"/>
                  </a:cubicBezTo>
                  <a:cubicBezTo>
                    <a:pt x="0" y="45"/>
                    <a:pt x="2" y="24"/>
                    <a:pt x="15" y="0"/>
                  </a:cubicBezTo>
                  <a:cubicBezTo>
                    <a:pt x="19" y="19"/>
                    <a:pt x="18" y="33"/>
                    <a:pt x="18" y="47"/>
                  </a:cubicBezTo>
                  <a:close/>
                </a:path>
              </a:pathLst>
            </a:custGeom>
            <a:solidFill>
              <a:srgbClr val="F9E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26">
              <a:extLst>
                <a:ext uri="{FF2B5EF4-FFF2-40B4-BE49-F238E27FC236}">
                  <a16:creationId xmlns:a16="http://schemas.microsoft.com/office/drawing/2014/main" id="{FEA727DD-C85A-4F7C-9015-2A298BC3A614}"/>
                </a:ext>
              </a:extLst>
            </p:cNvPr>
            <p:cNvSpPr/>
            <p:nvPr/>
          </p:nvSpPr>
          <p:spPr bwMode="auto">
            <a:xfrm>
              <a:off x="9644063" y="4184650"/>
              <a:ext cx="109538" cy="150813"/>
            </a:xfrm>
            <a:custGeom>
              <a:avLst/>
              <a:gdLst>
                <a:gd name="T0" fmla="*/ 29 w 29"/>
                <a:gd name="T1" fmla="*/ 1 h 40"/>
                <a:gd name="T2" fmla="*/ 5 w 29"/>
                <a:gd name="T3" fmla="*/ 40 h 40"/>
                <a:gd name="T4" fmla="*/ 22 w 29"/>
                <a:gd name="T5" fmla="*/ 0 h 40"/>
                <a:gd name="T6" fmla="*/ 29 w 29"/>
                <a:gd name="T7" fmla="*/ 1 h 40"/>
              </a:gdLst>
              <a:ahLst/>
              <a:cxnLst>
                <a:cxn ang="0">
                  <a:pos x="T0" y="T1"/>
                </a:cxn>
                <a:cxn ang="0">
                  <a:pos x="T2" y="T3"/>
                </a:cxn>
                <a:cxn ang="0">
                  <a:pos x="T4" y="T5"/>
                </a:cxn>
                <a:cxn ang="0">
                  <a:pos x="T6" y="T7"/>
                </a:cxn>
              </a:cxnLst>
              <a:rect l="0" t="0" r="r" b="b"/>
              <a:pathLst>
                <a:path w="28" h="40">
                  <a:moveTo>
                    <a:pt x="29" y="1"/>
                  </a:moveTo>
                  <a:cubicBezTo>
                    <a:pt x="16" y="11"/>
                    <a:pt x="20" y="32"/>
                    <a:pt x="5" y="40"/>
                  </a:cubicBezTo>
                  <a:cubicBezTo>
                    <a:pt x="9" y="26"/>
                    <a:pt x="0" y="6"/>
                    <a:pt x="22" y="0"/>
                  </a:cubicBezTo>
                  <a:cubicBezTo>
                    <a:pt x="24" y="0"/>
                    <a:pt x="27" y="0"/>
                    <a:pt x="29" y="1"/>
                  </a:cubicBezTo>
                  <a:close/>
                </a:path>
              </a:pathLst>
            </a:custGeom>
            <a:solidFill>
              <a:srgbClr val="DECF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27">
              <a:extLst>
                <a:ext uri="{FF2B5EF4-FFF2-40B4-BE49-F238E27FC236}">
                  <a16:creationId xmlns:a16="http://schemas.microsoft.com/office/drawing/2014/main" id="{79A2FF7C-E971-C863-2D22-E33F8B0A44B1}"/>
                </a:ext>
              </a:extLst>
            </p:cNvPr>
            <p:cNvSpPr/>
            <p:nvPr/>
          </p:nvSpPr>
          <p:spPr bwMode="auto">
            <a:xfrm>
              <a:off x="10634663" y="3463925"/>
              <a:ext cx="255588" cy="41275"/>
            </a:xfrm>
            <a:custGeom>
              <a:avLst/>
              <a:gdLst>
                <a:gd name="T0" fmla="*/ 0 w 68"/>
                <a:gd name="T1" fmla="*/ 0 h 11"/>
                <a:gd name="T2" fmla="*/ 68 w 68"/>
                <a:gd name="T3" fmla="*/ 0 h 11"/>
                <a:gd name="T4" fmla="*/ 44 w 68"/>
                <a:gd name="T5" fmla="*/ 10 h 11"/>
                <a:gd name="T6" fmla="*/ 20 w 68"/>
                <a:gd name="T7" fmla="*/ 3 h 11"/>
                <a:gd name="T8" fmla="*/ 0 w 68"/>
                <a:gd name="T9" fmla="*/ 0 h 11"/>
              </a:gdLst>
              <a:ahLst/>
              <a:cxnLst>
                <a:cxn ang="0">
                  <a:pos x="T0" y="T1"/>
                </a:cxn>
                <a:cxn ang="0">
                  <a:pos x="T2" y="T3"/>
                </a:cxn>
                <a:cxn ang="0">
                  <a:pos x="T4" y="T5"/>
                </a:cxn>
                <a:cxn ang="0">
                  <a:pos x="T6" y="T7"/>
                </a:cxn>
                <a:cxn ang="0">
                  <a:pos x="T8" y="T9"/>
                </a:cxn>
              </a:cxnLst>
              <a:rect l="0" t="0" r="r" b="b"/>
              <a:pathLst>
                <a:path w="68" h="11">
                  <a:moveTo>
                    <a:pt x="0" y="0"/>
                  </a:moveTo>
                  <a:cubicBezTo>
                    <a:pt x="22" y="0"/>
                    <a:pt x="45" y="0"/>
                    <a:pt x="68" y="0"/>
                  </a:cubicBezTo>
                  <a:cubicBezTo>
                    <a:pt x="60" y="6"/>
                    <a:pt x="53" y="11"/>
                    <a:pt x="44" y="10"/>
                  </a:cubicBezTo>
                  <a:cubicBezTo>
                    <a:pt x="38" y="0"/>
                    <a:pt x="28" y="5"/>
                    <a:pt x="20" y="3"/>
                  </a:cubicBezTo>
                  <a:cubicBezTo>
                    <a:pt x="14" y="2"/>
                    <a:pt x="6" y="5"/>
                    <a:pt x="0" y="0"/>
                  </a:cubicBezTo>
                  <a:close/>
                </a:path>
              </a:pathLst>
            </a:custGeom>
            <a:solidFill>
              <a:srgbClr val="C9B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28">
              <a:extLst>
                <a:ext uri="{FF2B5EF4-FFF2-40B4-BE49-F238E27FC236}">
                  <a16:creationId xmlns:a16="http://schemas.microsoft.com/office/drawing/2014/main" id="{6BC31730-E5C2-500C-4BEA-546AD55E9C33}"/>
                </a:ext>
              </a:extLst>
            </p:cNvPr>
            <p:cNvSpPr/>
            <p:nvPr/>
          </p:nvSpPr>
          <p:spPr bwMode="auto">
            <a:xfrm>
              <a:off x="10668000" y="3671888"/>
              <a:ext cx="136525" cy="153988"/>
            </a:xfrm>
            <a:custGeom>
              <a:avLst/>
              <a:gdLst>
                <a:gd name="T0" fmla="*/ 34 w 36"/>
                <a:gd name="T1" fmla="*/ 36 h 41"/>
                <a:gd name="T2" fmla="*/ 31 w 36"/>
                <a:gd name="T3" fmla="*/ 41 h 41"/>
                <a:gd name="T4" fmla="*/ 0 w 36"/>
                <a:gd name="T5" fmla="*/ 5 h 41"/>
                <a:gd name="T6" fmla="*/ 4 w 36"/>
                <a:gd name="T7" fmla="*/ 0 h 41"/>
                <a:gd name="T8" fmla="*/ 34 w 36"/>
                <a:gd name="T9" fmla="*/ 36 h 41"/>
              </a:gdLst>
              <a:ahLst/>
              <a:cxnLst>
                <a:cxn ang="0">
                  <a:pos x="T0" y="T1"/>
                </a:cxn>
                <a:cxn ang="0">
                  <a:pos x="T2" y="T3"/>
                </a:cxn>
                <a:cxn ang="0">
                  <a:pos x="T4" y="T5"/>
                </a:cxn>
                <a:cxn ang="0">
                  <a:pos x="T6" y="T7"/>
                </a:cxn>
                <a:cxn ang="0">
                  <a:pos x="T8" y="T9"/>
                </a:cxn>
              </a:cxnLst>
              <a:rect l="0" t="0" r="r" b="b"/>
              <a:pathLst>
                <a:path w="36" h="41">
                  <a:moveTo>
                    <a:pt x="34" y="36"/>
                  </a:moveTo>
                  <a:cubicBezTo>
                    <a:pt x="33" y="38"/>
                    <a:pt x="32" y="39"/>
                    <a:pt x="31" y="41"/>
                  </a:cubicBezTo>
                  <a:cubicBezTo>
                    <a:pt x="19" y="30"/>
                    <a:pt x="14" y="13"/>
                    <a:pt x="0" y="5"/>
                  </a:cubicBezTo>
                  <a:cubicBezTo>
                    <a:pt x="1" y="3"/>
                    <a:pt x="2" y="2"/>
                    <a:pt x="4" y="0"/>
                  </a:cubicBezTo>
                  <a:cubicBezTo>
                    <a:pt x="23" y="5"/>
                    <a:pt x="36" y="20"/>
                    <a:pt x="34" y="36"/>
                  </a:cubicBezTo>
                  <a:close/>
                </a:path>
              </a:pathLst>
            </a:custGeom>
            <a:solidFill>
              <a:srgbClr val="4B40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29">
              <a:extLst>
                <a:ext uri="{FF2B5EF4-FFF2-40B4-BE49-F238E27FC236}">
                  <a16:creationId xmlns:a16="http://schemas.microsoft.com/office/drawing/2014/main" id="{BAFB146B-C516-72C8-2828-076FE1F146E2}"/>
                </a:ext>
              </a:extLst>
            </p:cNvPr>
            <p:cNvSpPr/>
            <p:nvPr/>
          </p:nvSpPr>
          <p:spPr bwMode="auto">
            <a:xfrm>
              <a:off x="8666163" y="4105275"/>
              <a:ext cx="74613" cy="125413"/>
            </a:xfrm>
            <a:custGeom>
              <a:avLst/>
              <a:gdLst>
                <a:gd name="T0" fmla="*/ 19 w 20"/>
                <a:gd name="T1" fmla="*/ 0 h 33"/>
                <a:gd name="T2" fmla="*/ 7 w 20"/>
                <a:gd name="T3" fmla="*/ 33 h 33"/>
                <a:gd name="T4" fmla="*/ 19 w 20"/>
                <a:gd name="T5" fmla="*/ 0 h 33"/>
              </a:gdLst>
              <a:ahLst/>
              <a:cxnLst>
                <a:cxn ang="0">
                  <a:pos x="T0" y="T1"/>
                </a:cxn>
                <a:cxn ang="0">
                  <a:pos x="T2" y="T3"/>
                </a:cxn>
                <a:cxn ang="0">
                  <a:pos x="T4" y="T5"/>
                </a:cxn>
              </a:cxnLst>
              <a:rect l="0" t="0" r="r" b="b"/>
              <a:pathLst>
                <a:path w="20" h="33">
                  <a:moveTo>
                    <a:pt x="19" y="0"/>
                  </a:moveTo>
                  <a:cubicBezTo>
                    <a:pt x="14" y="11"/>
                    <a:pt x="20" y="25"/>
                    <a:pt x="7" y="33"/>
                  </a:cubicBezTo>
                  <a:cubicBezTo>
                    <a:pt x="0" y="18"/>
                    <a:pt x="2" y="7"/>
                    <a:pt x="19" y="0"/>
                  </a:cubicBezTo>
                  <a:close/>
                </a:path>
              </a:pathLst>
            </a:custGeom>
            <a:solidFill>
              <a:srgbClr val="524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30">
              <a:extLst>
                <a:ext uri="{FF2B5EF4-FFF2-40B4-BE49-F238E27FC236}">
                  <a16:creationId xmlns:a16="http://schemas.microsoft.com/office/drawing/2014/main" id="{1097E0D4-046A-BB0E-D317-484F9BB4F1B7}"/>
                </a:ext>
              </a:extLst>
            </p:cNvPr>
            <p:cNvSpPr/>
            <p:nvPr/>
          </p:nvSpPr>
          <p:spPr bwMode="auto">
            <a:xfrm>
              <a:off x="8496300" y="3686175"/>
              <a:ext cx="153988" cy="34925"/>
            </a:xfrm>
            <a:custGeom>
              <a:avLst/>
              <a:gdLst>
                <a:gd name="T0" fmla="*/ 0 w 41"/>
                <a:gd name="T1" fmla="*/ 8 h 9"/>
                <a:gd name="T2" fmla="*/ 0 w 41"/>
                <a:gd name="T3" fmla="*/ 0 h 9"/>
                <a:gd name="T4" fmla="*/ 41 w 41"/>
                <a:gd name="T5" fmla="*/ 0 h 9"/>
                <a:gd name="T6" fmla="*/ 0 w 41"/>
                <a:gd name="T7" fmla="*/ 8 h 9"/>
              </a:gdLst>
              <a:ahLst/>
              <a:cxnLst>
                <a:cxn ang="0">
                  <a:pos x="T0" y="T1"/>
                </a:cxn>
                <a:cxn ang="0">
                  <a:pos x="T2" y="T3"/>
                </a:cxn>
                <a:cxn ang="0">
                  <a:pos x="T4" y="T5"/>
                </a:cxn>
                <a:cxn ang="0">
                  <a:pos x="T6" y="T7"/>
                </a:cxn>
              </a:cxnLst>
              <a:rect l="0" t="0" r="r" b="b"/>
              <a:pathLst>
                <a:path w="41" h="9">
                  <a:moveTo>
                    <a:pt x="0" y="8"/>
                  </a:moveTo>
                  <a:cubicBezTo>
                    <a:pt x="0" y="6"/>
                    <a:pt x="0" y="3"/>
                    <a:pt x="0" y="0"/>
                  </a:cubicBezTo>
                  <a:cubicBezTo>
                    <a:pt x="12" y="0"/>
                    <a:pt x="24" y="0"/>
                    <a:pt x="41" y="0"/>
                  </a:cubicBezTo>
                  <a:cubicBezTo>
                    <a:pt x="25" y="9"/>
                    <a:pt x="13" y="9"/>
                    <a:pt x="0" y="8"/>
                  </a:cubicBezTo>
                  <a:close/>
                </a:path>
              </a:pathLst>
            </a:custGeom>
            <a:solidFill>
              <a:srgbClr val="FDF7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31">
              <a:extLst>
                <a:ext uri="{FF2B5EF4-FFF2-40B4-BE49-F238E27FC236}">
                  <a16:creationId xmlns:a16="http://schemas.microsoft.com/office/drawing/2014/main" id="{9D7F763B-87D6-CE6B-D0D5-C08BF3225695}"/>
                </a:ext>
              </a:extLst>
            </p:cNvPr>
            <p:cNvSpPr/>
            <p:nvPr/>
          </p:nvSpPr>
          <p:spPr bwMode="auto">
            <a:xfrm>
              <a:off x="10977563" y="4513263"/>
              <a:ext cx="96838" cy="68263"/>
            </a:xfrm>
            <a:custGeom>
              <a:avLst/>
              <a:gdLst>
                <a:gd name="T0" fmla="*/ 19 w 26"/>
                <a:gd name="T1" fmla="*/ 18 h 18"/>
                <a:gd name="T2" fmla="*/ 1 w 26"/>
                <a:gd name="T3" fmla="*/ 5 h 18"/>
                <a:gd name="T4" fmla="*/ 5 w 26"/>
                <a:gd name="T5" fmla="*/ 1 h 18"/>
                <a:gd name="T6" fmla="*/ 24 w 26"/>
                <a:gd name="T7" fmla="*/ 8 h 18"/>
                <a:gd name="T8" fmla="*/ 19 w 26"/>
                <a:gd name="T9" fmla="*/ 18 h 18"/>
              </a:gdLst>
              <a:ahLst/>
              <a:cxnLst>
                <a:cxn ang="0">
                  <a:pos x="T0" y="T1"/>
                </a:cxn>
                <a:cxn ang="0">
                  <a:pos x="T2" y="T3"/>
                </a:cxn>
                <a:cxn ang="0">
                  <a:pos x="T4" y="T5"/>
                </a:cxn>
                <a:cxn ang="0">
                  <a:pos x="T6" y="T7"/>
                </a:cxn>
                <a:cxn ang="0">
                  <a:pos x="T8" y="T9"/>
                </a:cxn>
              </a:cxnLst>
              <a:rect l="0" t="0" r="r" b="b"/>
              <a:pathLst>
                <a:path w="26" h="18">
                  <a:moveTo>
                    <a:pt x="19" y="18"/>
                  </a:moveTo>
                  <a:cubicBezTo>
                    <a:pt x="13" y="14"/>
                    <a:pt x="7" y="10"/>
                    <a:pt x="1" y="5"/>
                  </a:cubicBezTo>
                  <a:cubicBezTo>
                    <a:pt x="0" y="2"/>
                    <a:pt x="1" y="0"/>
                    <a:pt x="5" y="1"/>
                  </a:cubicBezTo>
                  <a:cubicBezTo>
                    <a:pt x="12" y="3"/>
                    <a:pt x="14" y="16"/>
                    <a:pt x="24" y="8"/>
                  </a:cubicBezTo>
                  <a:cubicBezTo>
                    <a:pt x="26" y="13"/>
                    <a:pt x="23" y="16"/>
                    <a:pt x="19" y="18"/>
                  </a:cubicBezTo>
                  <a:close/>
                </a:path>
              </a:pathLst>
            </a:custGeom>
            <a:solidFill>
              <a:srgbClr val="5B4D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32">
              <a:extLst>
                <a:ext uri="{FF2B5EF4-FFF2-40B4-BE49-F238E27FC236}">
                  <a16:creationId xmlns:a16="http://schemas.microsoft.com/office/drawing/2014/main" id="{BD2C1CB9-265D-C153-A0F2-8900005D5D37}"/>
                </a:ext>
              </a:extLst>
            </p:cNvPr>
            <p:cNvSpPr/>
            <p:nvPr/>
          </p:nvSpPr>
          <p:spPr bwMode="auto">
            <a:xfrm>
              <a:off x="10887075" y="4456113"/>
              <a:ext cx="109538" cy="103188"/>
            </a:xfrm>
            <a:custGeom>
              <a:avLst/>
              <a:gdLst>
                <a:gd name="T0" fmla="*/ 29 w 29"/>
                <a:gd name="T1" fmla="*/ 16 h 27"/>
                <a:gd name="T2" fmla="*/ 25 w 29"/>
                <a:gd name="T3" fmla="*/ 20 h 27"/>
                <a:gd name="T4" fmla="*/ 14 w 29"/>
                <a:gd name="T5" fmla="*/ 17 h 27"/>
                <a:gd name="T6" fmla="*/ 1 w 29"/>
                <a:gd name="T7" fmla="*/ 12 h 27"/>
                <a:gd name="T8" fmla="*/ 9 w 29"/>
                <a:gd name="T9" fmla="*/ 0 h 27"/>
                <a:gd name="T10" fmla="*/ 29 w 29"/>
                <a:gd name="T11" fmla="*/ 16 h 27"/>
              </a:gdLst>
              <a:ahLst/>
              <a:cxnLst>
                <a:cxn ang="0">
                  <a:pos x="T0" y="T1"/>
                </a:cxn>
                <a:cxn ang="0">
                  <a:pos x="T2" y="T3"/>
                </a:cxn>
                <a:cxn ang="0">
                  <a:pos x="T4" y="T5"/>
                </a:cxn>
                <a:cxn ang="0">
                  <a:pos x="T6" y="T7"/>
                </a:cxn>
                <a:cxn ang="0">
                  <a:pos x="T8" y="T9"/>
                </a:cxn>
                <a:cxn ang="0">
                  <a:pos x="T10" y="T11"/>
                </a:cxn>
              </a:cxnLst>
              <a:rect l="0" t="0" r="r" b="b"/>
              <a:pathLst>
                <a:path w="28" h="27">
                  <a:moveTo>
                    <a:pt x="29" y="16"/>
                  </a:moveTo>
                  <a:cubicBezTo>
                    <a:pt x="26" y="16"/>
                    <a:pt x="24" y="17"/>
                    <a:pt x="25" y="20"/>
                  </a:cubicBezTo>
                  <a:cubicBezTo>
                    <a:pt x="20" y="22"/>
                    <a:pt x="15" y="27"/>
                    <a:pt x="14" y="17"/>
                  </a:cubicBezTo>
                  <a:cubicBezTo>
                    <a:pt x="13" y="7"/>
                    <a:pt x="6" y="10"/>
                    <a:pt x="1" y="12"/>
                  </a:cubicBezTo>
                  <a:cubicBezTo>
                    <a:pt x="0" y="5"/>
                    <a:pt x="9" y="6"/>
                    <a:pt x="9" y="0"/>
                  </a:cubicBezTo>
                  <a:cubicBezTo>
                    <a:pt x="17" y="4"/>
                    <a:pt x="23" y="10"/>
                    <a:pt x="29" y="16"/>
                  </a:cubicBezTo>
                  <a:close/>
                </a:path>
              </a:pathLst>
            </a:custGeom>
            <a:solidFill>
              <a:srgbClr val="C1A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33">
              <a:extLst>
                <a:ext uri="{FF2B5EF4-FFF2-40B4-BE49-F238E27FC236}">
                  <a16:creationId xmlns:a16="http://schemas.microsoft.com/office/drawing/2014/main" id="{9956B280-63BD-5E12-37D4-2F1CA53FAC31}"/>
                </a:ext>
              </a:extLst>
            </p:cNvPr>
            <p:cNvSpPr/>
            <p:nvPr/>
          </p:nvSpPr>
          <p:spPr bwMode="auto">
            <a:xfrm>
              <a:off x="10634663" y="3468688"/>
              <a:ext cx="436563" cy="430213"/>
            </a:xfrm>
            <a:custGeom>
              <a:avLst/>
              <a:gdLst>
                <a:gd name="T0" fmla="*/ 43 w 116"/>
                <a:gd name="T1" fmla="*/ 90 h 114"/>
                <a:gd name="T2" fmla="*/ 13 w 116"/>
                <a:gd name="T3" fmla="*/ 54 h 114"/>
                <a:gd name="T4" fmla="*/ 13 w 116"/>
                <a:gd name="T5" fmla="*/ 37 h 114"/>
                <a:gd name="T6" fmla="*/ 116 w 116"/>
                <a:gd name="T7" fmla="*/ 0 h 114"/>
                <a:gd name="T8" fmla="*/ 69 w 116"/>
                <a:gd name="T9" fmla="*/ 106 h 114"/>
                <a:gd name="T10" fmla="*/ 68 w 116"/>
                <a:gd name="T11" fmla="*/ 114 h 114"/>
                <a:gd name="T12" fmla="*/ 48 w 116"/>
                <a:gd name="T13" fmla="*/ 94 h 114"/>
                <a:gd name="T14" fmla="*/ 43 w 116"/>
                <a:gd name="T15" fmla="*/ 9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43" y="90"/>
                  </a:moveTo>
                  <a:cubicBezTo>
                    <a:pt x="37" y="75"/>
                    <a:pt x="25" y="65"/>
                    <a:pt x="13" y="54"/>
                  </a:cubicBezTo>
                  <a:cubicBezTo>
                    <a:pt x="12" y="49"/>
                    <a:pt x="0" y="43"/>
                    <a:pt x="13" y="37"/>
                  </a:cubicBezTo>
                  <a:cubicBezTo>
                    <a:pt x="44" y="23"/>
                    <a:pt x="76" y="9"/>
                    <a:pt x="116" y="0"/>
                  </a:cubicBezTo>
                  <a:cubicBezTo>
                    <a:pt x="87" y="34"/>
                    <a:pt x="83" y="72"/>
                    <a:pt x="69" y="106"/>
                  </a:cubicBezTo>
                  <a:cubicBezTo>
                    <a:pt x="68" y="109"/>
                    <a:pt x="68" y="111"/>
                    <a:pt x="68" y="114"/>
                  </a:cubicBezTo>
                  <a:cubicBezTo>
                    <a:pt x="56" y="112"/>
                    <a:pt x="60" y="95"/>
                    <a:pt x="48" y="94"/>
                  </a:cubicBezTo>
                  <a:cubicBezTo>
                    <a:pt x="46" y="93"/>
                    <a:pt x="45" y="92"/>
                    <a:pt x="43" y="90"/>
                  </a:cubicBezTo>
                  <a:close/>
                </a:path>
              </a:pathLst>
            </a:custGeom>
            <a:solidFill>
              <a:srgbClr val="FBDB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34">
              <a:extLst>
                <a:ext uri="{FF2B5EF4-FFF2-40B4-BE49-F238E27FC236}">
                  <a16:creationId xmlns:a16="http://schemas.microsoft.com/office/drawing/2014/main" id="{058AB7DF-3D0B-4428-F613-264D75CB6D0E}"/>
                </a:ext>
              </a:extLst>
            </p:cNvPr>
            <p:cNvSpPr/>
            <p:nvPr/>
          </p:nvSpPr>
          <p:spPr bwMode="auto">
            <a:xfrm>
              <a:off x="9509125" y="4189413"/>
              <a:ext cx="93663" cy="153988"/>
            </a:xfrm>
            <a:custGeom>
              <a:avLst/>
              <a:gdLst>
                <a:gd name="T0" fmla="*/ 22 w 25"/>
                <a:gd name="T1" fmla="*/ 11 h 41"/>
                <a:gd name="T2" fmla="*/ 8 w 25"/>
                <a:gd name="T3" fmla="*/ 39 h 41"/>
                <a:gd name="T4" fmla="*/ 4 w 25"/>
                <a:gd name="T5" fmla="*/ 29 h 41"/>
                <a:gd name="T6" fmla="*/ 18 w 25"/>
                <a:gd name="T7" fmla="*/ 2 h 41"/>
                <a:gd name="T8" fmla="*/ 22 w 25"/>
                <a:gd name="T9" fmla="*/ 11 h 41"/>
              </a:gdLst>
              <a:ahLst/>
              <a:cxnLst>
                <a:cxn ang="0">
                  <a:pos x="T0" y="T1"/>
                </a:cxn>
                <a:cxn ang="0">
                  <a:pos x="T2" y="T3"/>
                </a:cxn>
                <a:cxn ang="0">
                  <a:pos x="T4" y="T5"/>
                </a:cxn>
                <a:cxn ang="0">
                  <a:pos x="T6" y="T7"/>
                </a:cxn>
                <a:cxn ang="0">
                  <a:pos x="T8" y="T9"/>
                </a:cxn>
              </a:cxnLst>
              <a:rect l="0" t="0" r="r" b="b"/>
              <a:pathLst>
                <a:path w="25" h="41">
                  <a:moveTo>
                    <a:pt x="22" y="11"/>
                  </a:moveTo>
                  <a:cubicBezTo>
                    <a:pt x="18" y="21"/>
                    <a:pt x="22" y="36"/>
                    <a:pt x="8" y="39"/>
                  </a:cubicBezTo>
                  <a:cubicBezTo>
                    <a:pt x="0" y="41"/>
                    <a:pt x="2" y="32"/>
                    <a:pt x="4" y="29"/>
                  </a:cubicBezTo>
                  <a:cubicBezTo>
                    <a:pt x="10" y="20"/>
                    <a:pt x="2" y="4"/>
                    <a:pt x="18" y="2"/>
                  </a:cubicBezTo>
                  <a:cubicBezTo>
                    <a:pt x="25" y="0"/>
                    <a:pt x="23" y="7"/>
                    <a:pt x="22" y="11"/>
                  </a:cubicBezTo>
                  <a:close/>
                </a:path>
              </a:pathLst>
            </a:custGeom>
            <a:solidFill>
              <a:srgbClr val="DEC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35">
              <a:extLst>
                <a:ext uri="{FF2B5EF4-FFF2-40B4-BE49-F238E27FC236}">
                  <a16:creationId xmlns:a16="http://schemas.microsoft.com/office/drawing/2014/main" id="{3D825911-F960-3972-0648-B3CFC31D1371}"/>
                </a:ext>
              </a:extLst>
            </p:cNvPr>
            <p:cNvSpPr/>
            <p:nvPr/>
          </p:nvSpPr>
          <p:spPr bwMode="auto">
            <a:xfrm>
              <a:off x="8778875" y="4052888"/>
              <a:ext cx="263525" cy="188913"/>
            </a:xfrm>
            <a:custGeom>
              <a:avLst/>
              <a:gdLst>
                <a:gd name="T0" fmla="*/ 53 w 70"/>
                <a:gd name="T1" fmla="*/ 12 h 50"/>
                <a:gd name="T2" fmla="*/ 26 w 70"/>
                <a:gd name="T3" fmla="*/ 35 h 50"/>
                <a:gd name="T4" fmla="*/ 20 w 70"/>
                <a:gd name="T5" fmla="*/ 45 h 50"/>
                <a:gd name="T6" fmla="*/ 3 w 70"/>
                <a:gd name="T7" fmla="*/ 42 h 50"/>
                <a:gd name="T8" fmla="*/ 8 w 70"/>
                <a:gd name="T9" fmla="*/ 26 h 50"/>
                <a:gd name="T10" fmla="*/ 70 w 70"/>
                <a:gd name="T11" fmla="*/ 7 h 50"/>
                <a:gd name="T12" fmla="*/ 53 w 70"/>
                <a:gd name="T13" fmla="*/ 12 h 50"/>
              </a:gdLst>
              <a:ahLst/>
              <a:cxnLst>
                <a:cxn ang="0">
                  <a:pos x="T0" y="T1"/>
                </a:cxn>
                <a:cxn ang="0">
                  <a:pos x="T2" y="T3"/>
                </a:cxn>
                <a:cxn ang="0">
                  <a:pos x="T4" y="T5"/>
                </a:cxn>
                <a:cxn ang="0">
                  <a:pos x="T6" y="T7"/>
                </a:cxn>
                <a:cxn ang="0">
                  <a:pos x="T8" y="T9"/>
                </a:cxn>
                <a:cxn ang="0">
                  <a:pos x="T10" y="T11"/>
                </a:cxn>
                <a:cxn ang="0">
                  <a:pos x="T12" y="T13"/>
                </a:cxn>
              </a:cxnLst>
              <a:rect l="0" t="0" r="r" b="b"/>
              <a:pathLst>
                <a:path w="70" h="50">
                  <a:moveTo>
                    <a:pt x="53" y="12"/>
                  </a:moveTo>
                  <a:cubicBezTo>
                    <a:pt x="34" y="8"/>
                    <a:pt x="29" y="19"/>
                    <a:pt x="26" y="35"/>
                  </a:cubicBezTo>
                  <a:cubicBezTo>
                    <a:pt x="25" y="39"/>
                    <a:pt x="26" y="49"/>
                    <a:pt x="20" y="45"/>
                  </a:cubicBezTo>
                  <a:cubicBezTo>
                    <a:pt x="14" y="41"/>
                    <a:pt x="7" y="50"/>
                    <a:pt x="3" y="42"/>
                  </a:cubicBezTo>
                  <a:cubicBezTo>
                    <a:pt x="0" y="36"/>
                    <a:pt x="4" y="31"/>
                    <a:pt x="8" y="26"/>
                  </a:cubicBezTo>
                  <a:cubicBezTo>
                    <a:pt x="21" y="8"/>
                    <a:pt x="46" y="0"/>
                    <a:pt x="70" y="7"/>
                  </a:cubicBezTo>
                  <a:cubicBezTo>
                    <a:pt x="66" y="14"/>
                    <a:pt x="60" y="13"/>
                    <a:pt x="53" y="12"/>
                  </a:cubicBezTo>
                  <a:close/>
                </a:path>
              </a:pathLst>
            </a:custGeom>
            <a:solidFill>
              <a:srgbClr val="E3C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36">
              <a:extLst>
                <a:ext uri="{FF2B5EF4-FFF2-40B4-BE49-F238E27FC236}">
                  <a16:creationId xmlns:a16="http://schemas.microsoft.com/office/drawing/2014/main" id="{CA65D299-7D37-B18E-FE26-665D210493D2}"/>
                </a:ext>
              </a:extLst>
            </p:cNvPr>
            <p:cNvSpPr/>
            <p:nvPr/>
          </p:nvSpPr>
          <p:spPr bwMode="auto">
            <a:xfrm>
              <a:off x="8929688" y="4230688"/>
              <a:ext cx="138113" cy="101600"/>
            </a:xfrm>
            <a:custGeom>
              <a:avLst/>
              <a:gdLst>
                <a:gd name="T0" fmla="*/ 11 w 37"/>
                <a:gd name="T1" fmla="*/ 25 h 27"/>
                <a:gd name="T2" fmla="*/ 1 w 37"/>
                <a:gd name="T3" fmla="*/ 17 h 27"/>
                <a:gd name="T4" fmla="*/ 19 w 37"/>
                <a:gd name="T5" fmla="*/ 0 h 27"/>
                <a:gd name="T6" fmla="*/ 36 w 37"/>
                <a:gd name="T7" fmla="*/ 11 h 27"/>
                <a:gd name="T8" fmla="*/ 11 w 37"/>
                <a:gd name="T9" fmla="*/ 25 h 27"/>
              </a:gdLst>
              <a:ahLst/>
              <a:cxnLst>
                <a:cxn ang="0">
                  <a:pos x="T0" y="T1"/>
                </a:cxn>
                <a:cxn ang="0">
                  <a:pos x="T2" y="T3"/>
                </a:cxn>
                <a:cxn ang="0">
                  <a:pos x="T4" y="T5"/>
                </a:cxn>
                <a:cxn ang="0">
                  <a:pos x="T6" y="T7"/>
                </a:cxn>
                <a:cxn ang="0">
                  <a:pos x="T8" y="T9"/>
                </a:cxn>
              </a:cxnLst>
              <a:rect l="0" t="0" r="r" b="b"/>
              <a:pathLst>
                <a:path w="37" h="27">
                  <a:moveTo>
                    <a:pt x="11" y="25"/>
                  </a:moveTo>
                  <a:cubicBezTo>
                    <a:pt x="7" y="25"/>
                    <a:pt x="0" y="27"/>
                    <a:pt x="1" y="17"/>
                  </a:cubicBezTo>
                  <a:cubicBezTo>
                    <a:pt x="3" y="6"/>
                    <a:pt x="7" y="0"/>
                    <a:pt x="19" y="0"/>
                  </a:cubicBezTo>
                  <a:cubicBezTo>
                    <a:pt x="27" y="1"/>
                    <a:pt x="37" y="0"/>
                    <a:pt x="36" y="11"/>
                  </a:cubicBezTo>
                  <a:cubicBezTo>
                    <a:pt x="35" y="23"/>
                    <a:pt x="23" y="25"/>
                    <a:pt x="11" y="25"/>
                  </a:cubicBezTo>
                  <a:close/>
                </a:path>
              </a:pathLst>
            </a:custGeom>
            <a:solidFill>
              <a:srgbClr val="EDD6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37">
              <a:extLst>
                <a:ext uri="{FF2B5EF4-FFF2-40B4-BE49-F238E27FC236}">
                  <a16:creationId xmlns:a16="http://schemas.microsoft.com/office/drawing/2014/main" id="{B40FC083-0C21-6312-8431-76CB69D3C780}"/>
                </a:ext>
              </a:extLst>
            </p:cNvPr>
            <p:cNvSpPr/>
            <p:nvPr/>
          </p:nvSpPr>
          <p:spPr bwMode="auto">
            <a:xfrm>
              <a:off x="8943975" y="4075113"/>
              <a:ext cx="134938" cy="109538"/>
            </a:xfrm>
            <a:custGeom>
              <a:avLst/>
              <a:gdLst>
                <a:gd name="T0" fmla="*/ 9 w 36"/>
                <a:gd name="T1" fmla="*/ 6 h 29"/>
                <a:gd name="T2" fmla="*/ 26 w 36"/>
                <a:gd name="T3" fmla="*/ 1 h 29"/>
                <a:gd name="T4" fmla="*/ 28 w 36"/>
                <a:gd name="T5" fmla="*/ 19 h 29"/>
                <a:gd name="T6" fmla="*/ 9 w 36"/>
                <a:gd name="T7" fmla="*/ 25 h 29"/>
                <a:gd name="T8" fmla="*/ 9 w 36"/>
                <a:gd name="T9" fmla="*/ 6 h 29"/>
              </a:gdLst>
              <a:ahLst/>
              <a:cxnLst>
                <a:cxn ang="0">
                  <a:pos x="T0" y="T1"/>
                </a:cxn>
                <a:cxn ang="0">
                  <a:pos x="T2" y="T3"/>
                </a:cxn>
                <a:cxn ang="0">
                  <a:pos x="T4" y="T5"/>
                </a:cxn>
                <a:cxn ang="0">
                  <a:pos x="T6" y="T7"/>
                </a:cxn>
                <a:cxn ang="0">
                  <a:pos x="T8" y="T9"/>
                </a:cxn>
              </a:cxnLst>
              <a:rect l="0" t="0" r="r" b="b"/>
              <a:pathLst>
                <a:path w="36" h="28">
                  <a:moveTo>
                    <a:pt x="9" y="6"/>
                  </a:moveTo>
                  <a:cubicBezTo>
                    <a:pt x="13" y="0"/>
                    <a:pt x="20" y="2"/>
                    <a:pt x="26" y="1"/>
                  </a:cubicBezTo>
                  <a:cubicBezTo>
                    <a:pt x="36" y="6"/>
                    <a:pt x="32" y="13"/>
                    <a:pt x="28" y="19"/>
                  </a:cubicBezTo>
                  <a:cubicBezTo>
                    <a:pt x="23" y="25"/>
                    <a:pt x="15" y="29"/>
                    <a:pt x="9" y="25"/>
                  </a:cubicBezTo>
                  <a:cubicBezTo>
                    <a:pt x="0" y="21"/>
                    <a:pt x="9" y="13"/>
                    <a:pt x="9" y="6"/>
                  </a:cubicBezTo>
                  <a:close/>
                </a:path>
              </a:pathLst>
            </a:custGeom>
            <a:solidFill>
              <a:srgbClr val="E2C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38">
              <a:extLst>
                <a:ext uri="{FF2B5EF4-FFF2-40B4-BE49-F238E27FC236}">
                  <a16:creationId xmlns:a16="http://schemas.microsoft.com/office/drawing/2014/main" id="{C9024D38-599D-6317-1CA2-0344B08A22F6}"/>
                </a:ext>
              </a:extLst>
            </p:cNvPr>
            <p:cNvSpPr/>
            <p:nvPr/>
          </p:nvSpPr>
          <p:spPr bwMode="auto">
            <a:xfrm>
              <a:off x="10758488" y="4637088"/>
              <a:ext cx="93663" cy="106363"/>
            </a:xfrm>
            <a:custGeom>
              <a:avLst/>
              <a:gdLst>
                <a:gd name="T0" fmla="*/ 0 w 25"/>
                <a:gd name="T1" fmla="*/ 24 h 28"/>
                <a:gd name="T2" fmla="*/ 15 w 25"/>
                <a:gd name="T3" fmla="*/ 0 h 28"/>
                <a:gd name="T4" fmla="*/ 0 w 25"/>
                <a:gd name="T5" fmla="*/ 24 h 28"/>
              </a:gdLst>
              <a:ahLst/>
              <a:cxnLst>
                <a:cxn ang="0">
                  <a:pos x="T0" y="T1"/>
                </a:cxn>
                <a:cxn ang="0">
                  <a:pos x="T2" y="T3"/>
                </a:cxn>
                <a:cxn ang="0">
                  <a:pos x="T4" y="T5"/>
                </a:cxn>
              </a:cxnLst>
              <a:rect l="0" t="0" r="r" b="b"/>
              <a:pathLst>
                <a:path w="25" h="28">
                  <a:moveTo>
                    <a:pt x="0" y="24"/>
                  </a:moveTo>
                  <a:cubicBezTo>
                    <a:pt x="5" y="16"/>
                    <a:pt x="10" y="8"/>
                    <a:pt x="15" y="0"/>
                  </a:cubicBezTo>
                  <a:cubicBezTo>
                    <a:pt x="10" y="8"/>
                    <a:pt x="25" y="28"/>
                    <a:pt x="0" y="24"/>
                  </a:cubicBezTo>
                  <a:close/>
                </a:path>
              </a:pathLst>
            </a:custGeom>
            <a:solidFill>
              <a:srgbClr val="D6BA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39">
              <a:extLst>
                <a:ext uri="{FF2B5EF4-FFF2-40B4-BE49-F238E27FC236}">
                  <a16:creationId xmlns:a16="http://schemas.microsoft.com/office/drawing/2014/main" id="{E290B7D7-96DB-14ED-8032-19F6785F0D53}"/>
                </a:ext>
              </a:extLst>
            </p:cNvPr>
            <p:cNvSpPr/>
            <p:nvPr/>
          </p:nvSpPr>
          <p:spPr bwMode="auto">
            <a:xfrm>
              <a:off x="10860088" y="4502150"/>
              <a:ext cx="49213" cy="82550"/>
            </a:xfrm>
            <a:custGeom>
              <a:avLst/>
              <a:gdLst>
                <a:gd name="T0" fmla="*/ 0 w 13"/>
                <a:gd name="T1" fmla="*/ 9 h 22"/>
                <a:gd name="T2" fmla="*/ 7 w 13"/>
                <a:gd name="T3" fmla="*/ 0 h 22"/>
                <a:gd name="T4" fmla="*/ 10 w 13"/>
                <a:gd name="T5" fmla="*/ 22 h 22"/>
                <a:gd name="T6" fmla="*/ 0 w 13"/>
                <a:gd name="T7" fmla="*/ 9 h 22"/>
              </a:gdLst>
              <a:ahLst/>
              <a:cxnLst>
                <a:cxn ang="0">
                  <a:pos x="T0" y="T1"/>
                </a:cxn>
                <a:cxn ang="0">
                  <a:pos x="T2" y="T3"/>
                </a:cxn>
                <a:cxn ang="0">
                  <a:pos x="T4" y="T5"/>
                </a:cxn>
                <a:cxn ang="0">
                  <a:pos x="T6" y="T7"/>
                </a:cxn>
              </a:cxnLst>
              <a:rect l="0" t="0" r="r" b="b"/>
              <a:pathLst>
                <a:path w="13" h="22">
                  <a:moveTo>
                    <a:pt x="0" y="9"/>
                  </a:moveTo>
                  <a:cubicBezTo>
                    <a:pt x="2" y="5"/>
                    <a:pt x="4" y="2"/>
                    <a:pt x="7" y="0"/>
                  </a:cubicBezTo>
                  <a:cubicBezTo>
                    <a:pt x="12" y="7"/>
                    <a:pt x="13" y="14"/>
                    <a:pt x="10" y="22"/>
                  </a:cubicBezTo>
                  <a:cubicBezTo>
                    <a:pt x="2" y="20"/>
                    <a:pt x="9" y="9"/>
                    <a:pt x="0" y="9"/>
                  </a:cubicBezTo>
                  <a:close/>
                </a:path>
              </a:pathLst>
            </a:custGeom>
            <a:solidFill>
              <a:srgbClr val="C1A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40">
              <a:extLst>
                <a:ext uri="{FF2B5EF4-FFF2-40B4-BE49-F238E27FC236}">
                  <a16:creationId xmlns:a16="http://schemas.microsoft.com/office/drawing/2014/main" id="{AACB797E-56DC-3C82-1C1D-DA3E3241E282}"/>
                </a:ext>
              </a:extLst>
            </p:cNvPr>
            <p:cNvSpPr/>
            <p:nvPr/>
          </p:nvSpPr>
          <p:spPr bwMode="auto">
            <a:xfrm>
              <a:off x="10815638" y="3795713"/>
              <a:ext cx="79375" cy="139700"/>
            </a:xfrm>
            <a:custGeom>
              <a:avLst/>
              <a:gdLst>
                <a:gd name="T0" fmla="*/ 0 w 21"/>
                <a:gd name="T1" fmla="*/ 7 h 37"/>
                <a:gd name="T2" fmla="*/ 20 w 21"/>
                <a:gd name="T3" fmla="*/ 27 h 37"/>
                <a:gd name="T4" fmla="*/ 15 w 21"/>
                <a:gd name="T5" fmla="*/ 31 h 37"/>
                <a:gd name="T6" fmla="*/ 0 w 21"/>
                <a:gd name="T7" fmla="*/ 7 h 37"/>
              </a:gdLst>
              <a:ahLst/>
              <a:cxnLst>
                <a:cxn ang="0">
                  <a:pos x="T0" y="T1"/>
                </a:cxn>
                <a:cxn ang="0">
                  <a:pos x="T2" y="T3"/>
                </a:cxn>
                <a:cxn ang="0">
                  <a:pos x="T4" y="T5"/>
                </a:cxn>
                <a:cxn ang="0">
                  <a:pos x="T6" y="T7"/>
                </a:cxn>
              </a:cxnLst>
              <a:rect l="0" t="0" r="r" b="b"/>
              <a:pathLst>
                <a:path w="21" h="37">
                  <a:moveTo>
                    <a:pt x="0" y="7"/>
                  </a:moveTo>
                  <a:cubicBezTo>
                    <a:pt x="21" y="0"/>
                    <a:pt x="13" y="21"/>
                    <a:pt x="20" y="27"/>
                  </a:cubicBezTo>
                  <a:cubicBezTo>
                    <a:pt x="19" y="29"/>
                    <a:pt x="21" y="37"/>
                    <a:pt x="15" y="31"/>
                  </a:cubicBezTo>
                  <a:cubicBezTo>
                    <a:pt x="9" y="25"/>
                    <a:pt x="5" y="15"/>
                    <a:pt x="0" y="7"/>
                  </a:cubicBezTo>
                  <a:close/>
                </a:path>
              </a:pathLst>
            </a:custGeom>
            <a:solidFill>
              <a:srgbClr val="DAB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94" name="Grupo 93">
            <a:extLst>
              <a:ext uri="{FF2B5EF4-FFF2-40B4-BE49-F238E27FC236}">
                <a16:creationId xmlns:a16="http://schemas.microsoft.com/office/drawing/2014/main" id="{915C9A9E-ED7C-7751-4CA0-F48785C2E113}"/>
              </a:ext>
            </a:extLst>
          </p:cNvPr>
          <p:cNvGrpSpPr/>
          <p:nvPr/>
        </p:nvGrpSpPr>
        <p:grpSpPr>
          <a:xfrm>
            <a:off x="849313" y="3340100"/>
            <a:ext cx="3141663" cy="1716088"/>
            <a:chOff x="849313" y="3340100"/>
            <a:chExt cx="3141663" cy="1716088"/>
          </a:xfrm>
        </p:grpSpPr>
        <p:sp>
          <p:nvSpPr>
            <p:cNvPr id="58" name="Freeform 44">
              <a:extLst>
                <a:ext uri="{FF2B5EF4-FFF2-40B4-BE49-F238E27FC236}">
                  <a16:creationId xmlns:a16="http://schemas.microsoft.com/office/drawing/2014/main" id="{E2E6C65D-A003-1AA7-64F8-87B1CF45C6B1}"/>
                </a:ext>
              </a:extLst>
            </p:cNvPr>
            <p:cNvSpPr/>
            <p:nvPr/>
          </p:nvSpPr>
          <p:spPr bwMode="auto">
            <a:xfrm>
              <a:off x="849313" y="3340100"/>
              <a:ext cx="3141663" cy="1716088"/>
            </a:xfrm>
            <a:custGeom>
              <a:avLst/>
              <a:gdLst>
                <a:gd name="T0" fmla="*/ 832 w 835"/>
                <a:gd name="T1" fmla="*/ 175 h 455"/>
                <a:gd name="T2" fmla="*/ 829 w 835"/>
                <a:gd name="T3" fmla="*/ 323 h 455"/>
                <a:gd name="T4" fmla="*/ 804 w 835"/>
                <a:gd name="T5" fmla="*/ 372 h 455"/>
                <a:gd name="T6" fmla="*/ 630 w 835"/>
                <a:gd name="T7" fmla="*/ 454 h 455"/>
                <a:gd name="T8" fmla="*/ 528 w 835"/>
                <a:gd name="T9" fmla="*/ 452 h 455"/>
                <a:gd name="T10" fmla="*/ 317 w 835"/>
                <a:gd name="T11" fmla="*/ 445 h 455"/>
                <a:gd name="T12" fmla="*/ 235 w 835"/>
                <a:gd name="T13" fmla="*/ 448 h 455"/>
                <a:gd name="T14" fmla="*/ 42 w 835"/>
                <a:gd name="T15" fmla="*/ 444 h 455"/>
                <a:gd name="T16" fmla="*/ 2 w 835"/>
                <a:gd name="T17" fmla="*/ 404 h 455"/>
                <a:gd name="T18" fmla="*/ 6 w 835"/>
                <a:gd name="T19" fmla="*/ 277 h 455"/>
                <a:gd name="T20" fmla="*/ 3 w 835"/>
                <a:gd name="T21" fmla="*/ 187 h 455"/>
                <a:gd name="T22" fmla="*/ 1 w 835"/>
                <a:gd name="T23" fmla="*/ 80 h 455"/>
                <a:gd name="T24" fmla="*/ 15 w 835"/>
                <a:gd name="T25" fmla="*/ 54 h 455"/>
                <a:gd name="T26" fmla="*/ 130 w 835"/>
                <a:gd name="T27" fmla="*/ 9 h 455"/>
                <a:gd name="T28" fmla="*/ 145 w 835"/>
                <a:gd name="T29" fmla="*/ 6 h 455"/>
                <a:gd name="T30" fmla="*/ 339 w 835"/>
                <a:gd name="T31" fmla="*/ 2 h 455"/>
                <a:gd name="T32" fmla="*/ 704 w 835"/>
                <a:gd name="T33" fmla="*/ 4 h 455"/>
                <a:gd name="T34" fmla="*/ 810 w 835"/>
                <a:gd name="T35" fmla="*/ 4 h 455"/>
                <a:gd name="T36" fmla="*/ 832 w 835"/>
                <a:gd name="T37" fmla="*/ 26 h 455"/>
                <a:gd name="T38" fmla="*/ 832 w 835"/>
                <a:gd name="T39" fmla="*/ 17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5" h="455">
                  <a:moveTo>
                    <a:pt x="832" y="175"/>
                  </a:moveTo>
                  <a:cubicBezTo>
                    <a:pt x="830" y="218"/>
                    <a:pt x="835" y="271"/>
                    <a:pt x="829" y="323"/>
                  </a:cubicBezTo>
                  <a:cubicBezTo>
                    <a:pt x="826" y="343"/>
                    <a:pt x="818" y="358"/>
                    <a:pt x="804" y="372"/>
                  </a:cubicBezTo>
                  <a:cubicBezTo>
                    <a:pt x="754" y="418"/>
                    <a:pt x="701" y="455"/>
                    <a:pt x="630" y="454"/>
                  </a:cubicBezTo>
                  <a:cubicBezTo>
                    <a:pt x="596" y="454"/>
                    <a:pt x="562" y="452"/>
                    <a:pt x="528" y="452"/>
                  </a:cubicBezTo>
                  <a:cubicBezTo>
                    <a:pt x="458" y="450"/>
                    <a:pt x="387" y="453"/>
                    <a:pt x="317" y="445"/>
                  </a:cubicBezTo>
                  <a:cubicBezTo>
                    <a:pt x="290" y="442"/>
                    <a:pt x="263" y="448"/>
                    <a:pt x="235" y="448"/>
                  </a:cubicBezTo>
                  <a:cubicBezTo>
                    <a:pt x="171" y="447"/>
                    <a:pt x="106" y="445"/>
                    <a:pt x="42" y="444"/>
                  </a:cubicBezTo>
                  <a:cubicBezTo>
                    <a:pt x="16" y="443"/>
                    <a:pt x="2" y="430"/>
                    <a:pt x="2" y="404"/>
                  </a:cubicBezTo>
                  <a:cubicBezTo>
                    <a:pt x="0" y="362"/>
                    <a:pt x="0" y="319"/>
                    <a:pt x="6" y="277"/>
                  </a:cubicBezTo>
                  <a:cubicBezTo>
                    <a:pt x="10" y="247"/>
                    <a:pt x="6" y="217"/>
                    <a:pt x="3" y="187"/>
                  </a:cubicBezTo>
                  <a:cubicBezTo>
                    <a:pt x="1" y="151"/>
                    <a:pt x="2" y="116"/>
                    <a:pt x="1" y="80"/>
                  </a:cubicBezTo>
                  <a:cubicBezTo>
                    <a:pt x="0" y="68"/>
                    <a:pt x="4" y="58"/>
                    <a:pt x="15" y="54"/>
                  </a:cubicBezTo>
                  <a:cubicBezTo>
                    <a:pt x="53" y="39"/>
                    <a:pt x="90" y="19"/>
                    <a:pt x="130" y="9"/>
                  </a:cubicBezTo>
                  <a:cubicBezTo>
                    <a:pt x="135" y="8"/>
                    <a:pt x="140" y="6"/>
                    <a:pt x="145" y="6"/>
                  </a:cubicBezTo>
                  <a:cubicBezTo>
                    <a:pt x="210" y="9"/>
                    <a:pt x="274" y="0"/>
                    <a:pt x="339" y="2"/>
                  </a:cubicBezTo>
                  <a:cubicBezTo>
                    <a:pt x="460" y="6"/>
                    <a:pt x="582" y="3"/>
                    <a:pt x="704" y="4"/>
                  </a:cubicBezTo>
                  <a:cubicBezTo>
                    <a:pt x="739" y="4"/>
                    <a:pt x="775" y="4"/>
                    <a:pt x="810" y="4"/>
                  </a:cubicBezTo>
                  <a:cubicBezTo>
                    <a:pt x="826" y="3"/>
                    <a:pt x="832" y="9"/>
                    <a:pt x="832" y="26"/>
                  </a:cubicBezTo>
                  <a:cubicBezTo>
                    <a:pt x="831" y="72"/>
                    <a:pt x="832" y="119"/>
                    <a:pt x="832" y="175"/>
                  </a:cubicBezTo>
                  <a:close/>
                </a:path>
              </a:pathLst>
            </a:custGeom>
            <a:solidFill>
              <a:srgbClr val="F9F5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45">
              <a:extLst>
                <a:ext uri="{FF2B5EF4-FFF2-40B4-BE49-F238E27FC236}">
                  <a16:creationId xmlns:a16="http://schemas.microsoft.com/office/drawing/2014/main" id="{5A2B8922-7C30-6248-E876-14B75C9ED0D0}"/>
                </a:ext>
              </a:extLst>
            </p:cNvPr>
            <p:cNvSpPr/>
            <p:nvPr/>
          </p:nvSpPr>
          <p:spPr bwMode="auto">
            <a:xfrm>
              <a:off x="962026" y="3425825"/>
              <a:ext cx="2724150" cy="1544638"/>
            </a:xfrm>
            <a:custGeom>
              <a:avLst/>
              <a:gdLst>
                <a:gd name="T0" fmla="*/ 6 w 724"/>
                <a:gd name="T1" fmla="*/ 237 h 409"/>
                <a:gd name="T2" fmla="*/ 6 w 724"/>
                <a:gd name="T3" fmla="*/ 213 h 409"/>
                <a:gd name="T4" fmla="*/ 4 w 724"/>
                <a:gd name="T5" fmla="*/ 126 h 409"/>
                <a:gd name="T6" fmla="*/ 3 w 724"/>
                <a:gd name="T7" fmla="*/ 78 h 409"/>
                <a:gd name="T8" fmla="*/ 32 w 724"/>
                <a:gd name="T9" fmla="*/ 47 h 409"/>
                <a:gd name="T10" fmla="*/ 179 w 724"/>
                <a:gd name="T11" fmla="*/ 43 h 409"/>
                <a:gd name="T12" fmla="*/ 519 w 724"/>
                <a:gd name="T13" fmla="*/ 45 h 409"/>
                <a:gd name="T14" fmla="*/ 534 w 724"/>
                <a:gd name="T15" fmla="*/ 46 h 409"/>
                <a:gd name="T16" fmla="*/ 145 w 724"/>
                <a:gd name="T17" fmla="*/ 43 h 409"/>
                <a:gd name="T18" fmla="*/ 111 w 724"/>
                <a:gd name="T19" fmla="*/ 43 h 409"/>
                <a:gd name="T20" fmla="*/ 90 w 724"/>
                <a:gd name="T21" fmla="*/ 36 h 409"/>
                <a:gd name="T22" fmla="*/ 99 w 724"/>
                <a:gd name="T23" fmla="*/ 17 h 409"/>
                <a:gd name="T24" fmla="*/ 162 w 724"/>
                <a:gd name="T25" fmla="*/ 5 h 409"/>
                <a:gd name="T26" fmla="*/ 174 w 724"/>
                <a:gd name="T27" fmla="*/ 4 h 409"/>
                <a:gd name="T28" fmla="*/ 379 w 724"/>
                <a:gd name="T29" fmla="*/ 2 h 409"/>
                <a:gd name="T30" fmla="*/ 512 w 724"/>
                <a:gd name="T31" fmla="*/ 5 h 409"/>
                <a:gd name="T32" fmla="*/ 646 w 724"/>
                <a:gd name="T33" fmla="*/ 4 h 409"/>
                <a:gd name="T34" fmla="*/ 681 w 724"/>
                <a:gd name="T35" fmla="*/ 8 h 409"/>
                <a:gd name="T36" fmla="*/ 696 w 724"/>
                <a:gd name="T37" fmla="*/ 22 h 409"/>
                <a:gd name="T38" fmla="*/ 632 w 724"/>
                <a:gd name="T39" fmla="*/ 46 h 409"/>
                <a:gd name="T40" fmla="*/ 601 w 724"/>
                <a:gd name="T41" fmla="*/ 47 h 409"/>
                <a:gd name="T42" fmla="*/ 642 w 724"/>
                <a:gd name="T43" fmla="*/ 49 h 409"/>
                <a:gd name="T44" fmla="*/ 654 w 724"/>
                <a:gd name="T45" fmla="*/ 65 h 409"/>
                <a:gd name="T46" fmla="*/ 654 w 724"/>
                <a:gd name="T47" fmla="*/ 178 h 409"/>
                <a:gd name="T48" fmla="*/ 655 w 724"/>
                <a:gd name="T49" fmla="*/ 72 h 409"/>
                <a:gd name="T50" fmla="*/ 675 w 724"/>
                <a:gd name="T51" fmla="*/ 78 h 409"/>
                <a:gd name="T52" fmla="*/ 695 w 724"/>
                <a:gd name="T53" fmla="*/ 104 h 409"/>
                <a:gd name="T54" fmla="*/ 721 w 724"/>
                <a:gd name="T55" fmla="*/ 194 h 409"/>
                <a:gd name="T56" fmla="*/ 685 w 724"/>
                <a:gd name="T57" fmla="*/ 341 h 409"/>
                <a:gd name="T58" fmla="*/ 671 w 724"/>
                <a:gd name="T59" fmla="*/ 371 h 409"/>
                <a:gd name="T60" fmla="*/ 661 w 724"/>
                <a:gd name="T61" fmla="*/ 381 h 409"/>
                <a:gd name="T62" fmla="*/ 652 w 724"/>
                <a:gd name="T63" fmla="*/ 367 h 409"/>
                <a:gd name="T64" fmla="*/ 654 w 724"/>
                <a:gd name="T65" fmla="*/ 273 h 409"/>
                <a:gd name="T66" fmla="*/ 651 w 724"/>
                <a:gd name="T67" fmla="*/ 376 h 409"/>
                <a:gd name="T68" fmla="*/ 628 w 724"/>
                <a:gd name="T69" fmla="*/ 402 h 409"/>
                <a:gd name="T70" fmla="*/ 523 w 724"/>
                <a:gd name="T71" fmla="*/ 405 h 409"/>
                <a:gd name="T72" fmla="*/ 505 w 724"/>
                <a:gd name="T73" fmla="*/ 403 h 409"/>
                <a:gd name="T74" fmla="*/ 170 w 724"/>
                <a:gd name="T75" fmla="*/ 400 h 409"/>
                <a:gd name="T76" fmla="*/ 164 w 724"/>
                <a:gd name="T77" fmla="*/ 399 h 409"/>
                <a:gd name="T78" fmla="*/ 118 w 724"/>
                <a:gd name="T79" fmla="*/ 392 h 409"/>
                <a:gd name="T80" fmla="*/ 74 w 724"/>
                <a:gd name="T81" fmla="*/ 380 h 409"/>
                <a:gd name="T82" fmla="*/ 16 w 724"/>
                <a:gd name="T83" fmla="*/ 321 h 409"/>
                <a:gd name="T84" fmla="*/ 5 w 724"/>
                <a:gd name="T85" fmla="*/ 305 h 409"/>
                <a:gd name="T86" fmla="*/ 6 w 724"/>
                <a:gd name="T87" fmla="*/ 237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24" h="409">
                  <a:moveTo>
                    <a:pt x="6" y="237"/>
                  </a:moveTo>
                  <a:cubicBezTo>
                    <a:pt x="8" y="229"/>
                    <a:pt x="0" y="221"/>
                    <a:pt x="6" y="213"/>
                  </a:cubicBezTo>
                  <a:cubicBezTo>
                    <a:pt x="5" y="184"/>
                    <a:pt x="5" y="155"/>
                    <a:pt x="4" y="126"/>
                  </a:cubicBezTo>
                  <a:cubicBezTo>
                    <a:pt x="4" y="110"/>
                    <a:pt x="5" y="94"/>
                    <a:pt x="3" y="78"/>
                  </a:cubicBezTo>
                  <a:cubicBezTo>
                    <a:pt x="1" y="58"/>
                    <a:pt x="12" y="45"/>
                    <a:pt x="32" y="47"/>
                  </a:cubicBezTo>
                  <a:cubicBezTo>
                    <a:pt x="81" y="50"/>
                    <a:pt x="130" y="42"/>
                    <a:pt x="179" y="43"/>
                  </a:cubicBezTo>
                  <a:cubicBezTo>
                    <a:pt x="292" y="45"/>
                    <a:pt x="406" y="46"/>
                    <a:pt x="519" y="45"/>
                  </a:cubicBezTo>
                  <a:cubicBezTo>
                    <a:pt x="524" y="45"/>
                    <a:pt x="529" y="45"/>
                    <a:pt x="534" y="46"/>
                  </a:cubicBezTo>
                  <a:cubicBezTo>
                    <a:pt x="404" y="47"/>
                    <a:pt x="274" y="43"/>
                    <a:pt x="145" y="43"/>
                  </a:cubicBezTo>
                  <a:cubicBezTo>
                    <a:pt x="133" y="43"/>
                    <a:pt x="122" y="44"/>
                    <a:pt x="111" y="43"/>
                  </a:cubicBezTo>
                  <a:cubicBezTo>
                    <a:pt x="103" y="43"/>
                    <a:pt x="94" y="45"/>
                    <a:pt x="90" y="36"/>
                  </a:cubicBezTo>
                  <a:cubicBezTo>
                    <a:pt x="85" y="27"/>
                    <a:pt x="95" y="23"/>
                    <a:pt x="99" y="17"/>
                  </a:cubicBezTo>
                  <a:cubicBezTo>
                    <a:pt x="119" y="3"/>
                    <a:pt x="141" y="7"/>
                    <a:pt x="162" y="5"/>
                  </a:cubicBezTo>
                  <a:cubicBezTo>
                    <a:pt x="166" y="5"/>
                    <a:pt x="170" y="5"/>
                    <a:pt x="174" y="4"/>
                  </a:cubicBezTo>
                  <a:cubicBezTo>
                    <a:pt x="243" y="3"/>
                    <a:pt x="311" y="0"/>
                    <a:pt x="379" y="2"/>
                  </a:cubicBezTo>
                  <a:cubicBezTo>
                    <a:pt x="424" y="3"/>
                    <a:pt x="468" y="8"/>
                    <a:pt x="512" y="5"/>
                  </a:cubicBezTo>
                  <a:cubicBezTo>
                    <a:pt x="557" y="3"/>
                    <a:pt x="601" y="4"/>
                    <a:pt x="646" y="4"/>
                  </a:cubicBezTo>
                  <a:cubicBezTo>
                    <a:pt x="657" y="5"/>
                    <a:pt x="669" y="8"/>
                    <a:pt x="681" y="8"/>
                  </a:cubicBezTo>
                  <a:cubicBezTo>
                    <a:pt x="689" y="9"/>
                    <a:pt x="697" y="10"/>
                    <a:pt x="696" y="22"/>
                  </a:cubicBezTo>
                  <a:cubicBezTo>
                    <a:pt x="677" y="37"/>
                    <a:pt x="661" y="56"/>
                    <a:pt x="632" y="46"/>
                  </a:cubicBezTo>
                  <a:cubicBezTo>
                    <a:pt x="622" y="43"/>
                    <a:pt x="610" y="45"/>
                    <a:pt x="601" y="47"/>
                  </a:cubicBezTo>
                  <a:cubicBezTo>
                    <a:pt x="613" y="46"/>
                    <a:pt x="628" y="43"/>
                    <a:pt x="642" y="49"/>
                  </a:cubicBezTo>
                  <a:cubicBezTo>
                    <a:pt x="650" y="52"/>
                    <a:pt x="655" y="57"/>
                    <a:pt x="654" y="65"/>
                  </a:cubicBezTo>
                  <a:cubicBezTo>
                    <a:pt x="654" y="103"/>
                    <a:pt x="659" y="141"/>
                    <a:pt x="654" y="178"/>
                  </a:cubicBezTo>
                  <a:cubicBezTo>
                    <a:pt x="659" y="143"/>
                    <a:pt x="654" y="107"/>
                    <a:pt x="655" y="72"/>
                  </a:cubicBezTo>
                  <a:cubicBezTo>
                    <a:pt x="665" y="63"/>
                    <a:pt x="670" y="72"/>
                    <a:pt x="675" y="78"/>
                  </a:cubicBezTo>
                  <a:cubicBezTo>
                    <a:pt x="683" y="86"/>
                    <a:pt x="687" y="96"/>
                    <a:pt x="695" y="104"/>
                  </a:cubicBezTo>
                  <a:cubicBezTo>
                    <a:pt x="715" y="131"/>
                    <a:pt x="719" y="161"/>
                    <a:pt x="721" y="194"/>
                  </a:cubicBezTo>
                  <a:cubicBezTo>
                    <a:pt x="724" y="247"/>
                    <a:pt x="715" y="296"/>
                    <a:pt x="685" y="341"/>
                  </a:cubicBezTo>
                  <a:cubicBezTo>
                    <a:pt x="679" y="350"/>
                    <a:pt x="675" y="361"/>
                    <a:pt x="671" y="371"/>
                  </a:cubicBezTo>
                  <a:cubicBezTo>
                    <a:pt x="669" y="376"/>
                    <a:pt x="666" y="379"/>
                    <a:pt x="661" y="381"/>
                  </a:cubicBezTo>
                  <a:cubicBezTo>
                    <a:pt x="648" y="383"/>
                    <a:pt x="652" y="373"/>
                    <a:pt x="652" y="367"/>
                  </a:cubicBezTo>
                  <a:cubicBezTo>
                    <a:pt x="654" y="333"/>
                    <a:pt x="654" y="300"/>
                    <a:pt x="654" y="273"/>
                  </a:cubicBezTo>
                  <a:cubicBezTo>
                    <a:pt x="654" y="303"/>
                    <a:pt x="654" y="340"/>
                    <a:pt x="651" y="376"/>
                  </a:cubicBezTo>
                  <a:cubicBezTo>
                    <a:pt x="649" y="391"/>
                    <a:pt x="642" y="399"/>
                    <a:pt x="628" y="402"/>
                  </a:cubicBezTo>
                  <a:cubicBezTo>
                    <a:pt x="593" y="409"/>
                    <a:pt x="558" y="408"/>
                    <a:pt x="523" y="405"/>
                  </a:cubicBezTo>
                  <a:cubicBezTo>
                    <a:pt x="517" y="405"/>
                    <a:pt x="511" y="403"/>
                    <a:pt x="505" y="403"/>
                  </a:cubicBezTo>
                  <a:cubicBezTo>
                    <a:pt x="393" y="405"/>
                    <a:pt x="282" y="395"/>
                    <a:pt x="170" y="400"/>
                  </a:cubicBezTo>
                  <a:cubicBezTo>
                    <a:pt x="168" y="400"/>
                    <a:pt x="166" y="399"/>
                    <a:pt x="164" y="399"/>
                  </a:cubicBezTo>
                  <a:cubicBezTo>
                    <a:pt x="150" y="389"/>
                    <a:pt x="134" y="394"/>
                    <a:pt x="118" y="392"/>
                  </a:cubicBezTo>
                  <a:cubicBezTo>
                    <a:pt x="103" y="390"/>
                    <a:pt x="88" y="389"/>
                    <a:pt x="74" y="380"/>
                  </a:cubicBezTo>
                  <a:cubicBezTo>
                    <a:pt x="50" y="365"/>
                    <a:pt x="26" y="350"/>
                    <a:pt x="16" y="321"/>
                  </a:cubicBezTo>
                  <a:cubicBezTo>
                    <a:pt x="14" y="314"/>
                    <a:pt x="7" y="312"/>
                    <a:pt x="5" y="305"/>
                  </a:cubicBezTo>
                  <a:cubicBezTo>
                    <a:pt x="5" y="282"/>
                    <a:pt x="2" y="259"/>
                    <a:pt x="6" y="237"/>
                  </a:cubicBezTo>
                  <a:close/>
                </a:path>
              </a:pathLst>
            </a:custGeom>
            <a:solidFill>
              <a:srgbClr val="FDDC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46">
              <a:extLst>
                <a:ext uri="{FF2B5EF4-FFF2-40B4-BE49-F238E27FC236}">
                  <a16:creationId xmlns:a16="http://schemas.microsoft.com/office/drawing/2014/main" id="{D89C8E5E-CD90-2766-62BD-C54B0CA69184}"/>
                </a:ext>
              </a:extLst>
            </p:cNvPr>
            <p:cNvSpPr/>
            <p:nvPr/>
          </p:nvSpPr>
          <p:spPr bwMode="auto">
            <a:xfrm>
              <a:off x="954088" y="3803650"/>
              <a:ext cx="2921000" cy="1208088"/>
            </a:xfrm>
            <a:custGeom>
              <a:avLst/>
              <a:gdLst>
                <a:gd name="T0" fmla="*/ 160 w 776"/>
                <a:gd name="T1" fmla="*/ 293 h 320"/>
                <a:gd name="T2" fmla="*/ 176 w 776"/>
                <a:gd name="T3" fmla="*/ 295 h 320"/>
                <a:gd name="T4" fmla="*/ 437 w 776"/>
                <a:gd name="T5" fmla="*/ 296 h 320"/>
                <a:gd name="T6" fmla="*/ 603 w 776"/>
                <a:gd name="T7" fmla="*/ 300 h 320"/>
                <a:gd name="T8" fmla="*/ 625 w 776"/>
                <a:gd name="T9" fmla="*/ 298 h 320"/>
                <a:gd name="T10" fmla="*/ 649 w 776"/>
                <a:gd name="T11" fmla="*/ 271 h 320"/>
                <a:gd name="T12" fmla="*/ 649 w 776"/>
                <a:gd name="T13" fmla="*/ 135 h 320"/>
                <a:gd name="T14" fmla="*/ 659 w 776"/>
                <a:gd name="T15" fmla="*/ 144 h 320"/>
                <a:gd name="T16" fmla="*/ 658 w 776"/>
                <a:gd name="T17" fmla="*/ 271 h 320"/>
                <a:gd name="T18" fmla="*/ 664 w 776"/>
                <a:gd name="T19" fmla="*/ 276 h 320"/>
                <a:gd name="T20" fmla="*/ 759 w 776"/>
                <a:gd name="T21" fmla="*/ 202 h 320"/>
                <a:gd name="T22" fmla="*/ 761 w 776"/>
                <a:gd name="T23" fmla="*/ 190 h 320"/>
                <a:gd name="T24" fmla="*/ 764 w 776"/>
                <a:gd name="T25" fmla="*/ 20 h 320"/>
                <a:gd name="T26" fmla="*/ 769 w 776"/>
                <a:gd name="T27" fmla="*/ 3 h 320"/>
                <a:gd name="T28" fmla="*/ 776 w 776"/>
                <a:gd name="T29" fmla="*/ 1 h 320"/>
                <a:gd name="T30" fmla="*/ 775 w 776"/>
                <a:gd name="T31" fmla="*/ 179 h 320"/>
                <a:gd name="T32" fmla="*/ 746 w 776"/>
                <a:gd name="T33" fmla="*/ 242 h 320"/>
                <a:gd name="T34" fmla="*/ 530 w 776"/>
                <a:gd name="T35" fmla="*/ 312 h 320"/>
                <a:gd name="T36" fmla="*/ 476 w 776"/>
                <a:gd name="T37" fmla="*/ 309 h 320"/>
                <a:gd name="T38" fmla="*/ 61 w 776"/>
                <a:gd name="T39" fmla="*/ 303 h 320"/>
                <a:gd name="T40" fmla="*/ 1 w 776"/>
                <a:gd name="T41" fmla="*/ 241 h 320"/>
                <a:gd name="T42" fmla="*/ 4 w 776"/>
                <a:gd name="T43" fmla="*/ 147 h 320"/>
                <a:gd name="T44" fmla="*/ 8 w 776"/>
                <a:gd name="T45" fmla="*/ 137 h 320"/>
                <a:gd name="T46" fmla="*/ 13 w 776"/>
                <a:gd name="T47" fmla="*/ 209 h 320"/>
                <a:gd name="T48" fmla="*/ 20 w 776"/>
                <a:gd name="T49" fmla="*/ 251 h 320"/>
                <a:gd name="T50" fmla="*/ 57 w 776"/>
                <a:gd name="T51" fmla="*/ 286 h 320"/>
                <a:gd name="T52" fmla="*/ 160 w 776"/>
                <a:gd name="T53" fmla="*/ 29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76" h="320">
                  <a:moveTo>
                    <a:pt x="160" y="293"/>
                  </a:moveTo>
                  <a:cubicBezTo>
                    <a:pt x="166" y="294"/>
                    <a:pt x="171" y="295"/>
                    <a:pt x="176" y="295"/>
                  </a:cubicBezTo>
                  <a:cubicBezTo>
                    <a:pt x="263" y="290"/>
                    <a:pt x="350" y="295"/>
                    <a:pt x="437" y="296"/>
                  </a:cubicBezTo>
                  <a:cubicBezTo>
                    <a:pt x="493" y="296"/>
                    <a:pt x="548" y="304"/>
                    <a:pt x="603" y="300"/>
                  </a:cubicBezTo>
                  <a:cubicBezTo>
                    <a:pt x="610" y="300"/>
                    <a:pt x="617" y="299"/>
                    <a:pt x="625" y="298"/>
                  </a:cubicBezTo>
                  <a:cubicBezTo>
                    <a:pt x="641" y="297"/>
                    <a:pt x="649" y="288"/>
                    <a:pt x="649" y="271"/>
                  </a:cubicBezTo>
                  <a:cubicBezTo>
                    <a:pt x="648" y="225"/>
                    <a:pt x="649" y="180"/>
                    <a:pt x="649" y="135"/>
                  </a:cubicBezTo>
                  <a:cubicBezTo>
                    <a:pt x="660" y="135"/>
                    <a:pt x="659" y="140"/>
                    <a:pt x="659" y="144"/>
                  </a:cubicBezTo>
                  <a:cubicBezTo>
                    <a:pt x="659" y="186"/>
                    <a:pt x="662" y="229"/>
                    <a:pt x="658" y="271"/>
                  </a:cubicBezTo>
                  <a:cubicBezTo>
                    <a:pt x="658" y="279"/>
                    <a:pt x="661" y="276"/>
                    <a:pt x="664" y="276"/>
                  </a:cubicBezTo>
                  <a:cubicBezTo>
                    <a:pt x="703" y="261"/>
                    <a:pt x="735" y="236"/>
                    <a:pt x="759" y="202"/>
                  </a:cubicBezTo>
                  <a:cubicBezTo>
                    <a:pt x="761" y="198"/>
                    <a:pt x="762" y="194"/>
                    <a:pt x="761" y="190"/>
                  </a:cubicBezTo>
                  <a:cubicBezTo>
                    <a:pt x="766" y="133"/>
                    <a:pt x="763" y="77"/>
                    <a:pt x="764" y="20"/>
                  </a:cubicBezTo>
                  <a:cubicBezTo>
                    <a:pt x="764" y="14"/>
                    <a:pt x="766" y="8"/>
                    <a:pt x="769" y="3"/>
                  </a:cubicBezTo>
                  <a:cubicBezTo>
                    <a:pt x="771" y="1"/>
                    <a:pt x="773" y="0"/>
                    <a:pt x="776" y="1"/>
                  </a:cubicBezTo>
                  <a:cubicBezTo>
                    <a:pt x="776" y="60"/>
                    <a:pt x="776" y="120"/>
                    <a:pt x="775" y="179"/>
                  </a:cubicBezTo>
                  <a:cubicBezTo>
                    <a:pt x="775" y="204"/>
                    <a:pt x="765" y="224"/>
                    <a:pt x="746" y="242"/>
                  </a:cubicBezTo>
                  <a:cubicBezTo>
                    <a:pt x="685" y="300"/>
                    <a:pt x="613" y="320"/>
                    <a:pt x="530" y="312"/>
                  </a:cubicBezTo>
                  <a:cubicBezTo>
                    <a:pt x="512" y="310"/>
                    <a:pt x="494" y="309"/>
                    <a:pt x="476" y="309"/>
                  </a:cubicBezTo>
                  <a:cubicBezTo>
                    <a:pt x="338" y="307"/>
                    <a:pt x="199" y="305"/>
                    <a:pt x="61" y="303"/>
                  </a:cubicBezTo>
                  <a:cubicBezTo>
                    <a:pt x="5" y="302"/>
                    <a:pt x="0" y="297"/>
                    <a:pt x="1" y="241"/>
                  </a:cubicBezTo>
                  <a:cubicBezTo>
                    <a:pt x="1" y="209"/>
                    <a:pt x="0" y="178"/>
                    <a:pt x="4" y="147"/>
                  </a:cubicBezTo>
                  <a:cubicBezTo>
                    <a:pt x="5" y="143"/>
                    <a:pt x="3" y="139"/>
                    <a:pt x="8" y="137"/>
                  </a:cubicBezTo>
                  <a:cubicBezTo>
                    <a:pt x="10" y="161"/>
                    <a:pt x="11" y="185"/>
                    <a:pt x="13" y="209"/>
                  </a:cubicBezTo>
                  <a:cubicBezTo>
                    <a:pt x="23" y="222"/>
                    <a:pt x="19" y="237"/>
                    <a:pt x="20" y="251"/>
                  </a:cubicBezTo>
                  <a:cubicBezTo>
                    <a:pt x="23" y="281"/>
                    <a:pt x="27" y="283"/>
                    <a:pt x="57" y="286"/>
                  </a:cubicBezTo>
                  <a:cubicBezTo>
                    <a:pt x="91" y="289"/>
                    <a:pt x="126" y="287"/>
                    <a:pt x="160" y="293"/>
                  </a:cubicBezTo>
                  <a:close/>
                </a:path>
              </a:pathLst>
            </a:custGeom>
            <a:solidFill>
              <a:srgbClr val="100F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47">
              <a:extLst>
                <a:ext uri="{FF2B5EF4-FFF2-40B4-BE49-F238E27FC236}">
                  <a16:creationId xmlns:a16="http://schemas.microsoft.com/office/drawing/2014/main" id="{F1DE0E09-9D75-1C07-5FBB-DB901AAB7CB4}"/>
                </a:ext>
              </a:extLst>
            </p:cNvPr>
            <p:cNvSpPr/>
            <p:nvPr/>
          </p:nvSpPr>
          <p:spPr bwMode="auto">
            <a:xfrm>
              <a:off x="3649663" y="3490913"/>
              <a:ext cx="252413" cy="1109663"/>
            </a:xfrm>
            <a:custGeom>
              <a:avLst/>
              <a:gdLst>
                <a:gd name="T0" fmla="*/ 57 w 67"/>
                <a:gd name="T1" fmla="*/ 85 h 294"/>
                <a:gd name="T2" fmla="*/ 51 w 67"/>
                <a:gd name="T3" fmla="*/ 279 h 294"/>
                <a:gd name="T4" fmla="*/ 28 w 67"/>
                <a:gd name="T5" fmla="*/ 276 h 294"/>
                <a:gd name="T6" fmla="*/ 5 w 67"/>
                <a:gd name="T7" fmla="*/ 255 h 294"/>
                <a:gd name="T8" fmla="*/ 0 w 67"/>
                <a:gd name="T9" fmla="*/ 129 h 294"/>
                <a:gd name="T10" fmla="*/ 4 w 67"/>
                <a:gd name="T11" fmla="*/ 110 h 294"/>
                <a:gd name="T12" fmla="*/ 39 w 67"/>
                <a:gd name="T13" fmla="*/ 16 h 294"/>
                <a:gd name="T14" fmla="*/ 55 w 67"/>
                <a:gd name="T15" fmla="*/ 1 h 294"/>
                <a:gd name="T16" fmla="*/ 61 w 67"/>
                <a:gd name="T17" fmla="*/ 41 h 294"/>
                <a:gd name="T18" fmla="*/ 57 w 67"/>
                <a:gd name="T19" fmla="*/ 8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294">
                  <a:moveTo>
                    <a:pt x="57" y="85"/>
                  </a:moveTo>
                  <a:cubicBezTo>
                    <a:pt x="55" y="150"/>
                    <a:pt x="58" y="215"/>
                    <a:pt x="51" y="279"/>
                  </a:cubicBezTo>
                  <a:cubicBezTo>
                    <a:pt x="41" y="294"/>
                    <a:pt x="36" y="278"/>
                    <a:pt x="28" y="276"/>
                  </a:cubicBezTo>
                  <a:cubicBezTo>
                    <a:pt x="20" y="269"/>
                    <a:pt x="11" y="264"/>
                    <a:pt x="5" y="255"/>
                  </a:cubicBezTo>
                  <a:cubicBezTo>
                    <a:pt x="2" y="213"/>
                    <a:pt x="6" y="171"/>
                    <a:pt x="0" y="129"/>
                  </a:cubicBezTo>
                  <a:cubicBezTo>
                    <a:pt x="0" y="122"/>
                    <a:pt x="2" y="116"/>
                    <a:pt x="4" y="110"/>
                  </a:cubicBezTo>
                  <a:cubicBezTo>
                    <a:pt x="15" y="78"/>
                    <a:pt x="25" y="46"/>
                    <a:pt x="39" y="16"/>
                  </a:cubicBezTo>
                  <a:cubicBezTo>
                    <a:pt x="43" y="10"/>
                    <a:pt x="44" y="0"/>
                    <a:pt x="55" y="1"/>
                  </a:cubicBezTo>
                  <a:cubicBezTo>
                    <a:pt x="67" y="13"/>
                    <a:pt x="59" y="28"/>
                    <a:pt x="61" y="41"/>
                  </a:cubicBezTo>
                  <a:cubicBezTo>
                    <a:pt x="59" y="56"/>
                    <a:pt x="59" y="70"/>
                    <a:pt x="57" y="85"/>
                  </a:cubicBezTo>
                  <a:close/>
                </a:path>
              </a:pathLst>
            </a:custGeom>
            <a:solidFill>
              <a:srgbClr val="FBD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48">
              <a:extLst>
                <a:ext uri="{FF2B5EF4-FFF2-40B4-BE49-F238E27FC236}">
                  <a16:creationId xmlns:a16="http://schemas.microsoft.com/office/drawing/2014/main" id="{3E21A63C-1858-202F-77CD-49C9503DC5A8}"/>
                </a:ext>
              </a:extLst>
            </p:cNvPr>
            <p:cNvSpPr/>
            <p:nvPr/>
          </p:nvSpPr>
          <p:spPr bwMode="auto">
            <a:xfrm>
              <a:off x="1617663" y="3411538"/>
              <a:ext cx="2271713" cy="822325"/>
            </a:xfrm>
            <a:custGeom>
              <a:avLst/>
              <a:gdLst>
                <a:gd name="T0" fmla="*/ 595 w 604"/>
                <a:gd name="T1" fmla="*/ 22 h 218"/>
                <a:gd name="T2" fmla="*/ 557 w 604"/>
                <a:gd name="T3" fmla="*/ 112 h 218"/>
                <a:gd name="T4" fmla="*/ 551 w 604"/>
                <a:gd name="T5" fmla="*/ 129 h 218"/>
                <a:gd name="T6" fmla="*/ 541 w 604"/>
                <a:gd name="T7" fmla="*/ 120 h 218"/>
                <a:gd name="T8" fmla="*/ 575 w 604"/>
                <a:gd name="T9" fmla="*/ 25 h 218"/>
                <a:gd name="T10" fmla="*/ 501 w 604"/>
                <a:gd name="T11" fmla="*/ 54 h 218"/>
                <a:gd name="T12" fmla="*/ 491 w 604"/>
                <a:gd name="T13" fmla="*/ 68 h 218"/>
                <a:gd name="T14" fmla="*/ 485 w 604"/>
                <a:gd name="T15" fmla="*/ 74 h 218"/>
                <a:gd name="T16" fmla="*/ 483 w 604"/>
                <a:gd name="T17" fmla="*/ 218 h 218"/>
                <a:gd name="T18" fmla="*/ 476 w 604"/>
                <a:gd name="T19" fmla="*/ 198 h 218"/>
                <a:gd name="T20" fmla="*/ 476 w 604"/>
                <a:gd name="T21" fmla="*/ 80 h 218"/>
                <a:gd name="T22" fmla="*/ 448 w 604"/>
                <a:gd name="T23" fmla="*/ 54 h 218"/>
                <a:gd name="T24" fmla="*/ 401 w 604"/>
                <a:gd name="T25" fmla="*/ 50 h 218"/>
                <a:gd name="T26" fmla="*/ 451 w 604"/>
                <a:gd name="T27" fmla="*/ 47 h 218"/>
                <a:gd name="T28" fmla="*/ 520 w 604"/>
                <a:gd name="T29" fmla="*/ 24 h 218"/>
                <a:gd name="T30" fmla="*/ 519 w 604"/>
                <a:gd name="T31" fmla="*/ 16 h 218"/>
                <a:gd name="T32" fmla="*/ 476 w 604"/>
                <a:gd name="T33" fmla="*/ 14 h 218"/>
                <a:gd name="T34" fmla="*/ 17 w 604"/>
                <a:gd name="T35" fmla="*/ 11 h 218"/>
                <a:gd name="T36" fmla="*/ 0 w 604"/>
                <a:gd name="T37" fmla="*/ 8 h 218"/>
                <a:gd name="T38" fmla="*/ 151 w 604"/>
                <a:gd name="T39" fmla="*/ 2 h 218"/>
                <a:gd name="T40" fmla="*/ 570 w 604"/>
                <a:gd name="T41" fmla="*/ 2 h 218"/>
                <a:gd name="T42" fmla="*/ 590 w 604"/>
                <a:gd name="T43" fmla="*/ 3 h 218"/>
                <a:gd name="T44" fmla="*/ 595 w 604"/>
                <a:gd name="T45" fmla="*/ 2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4" h="218">
                  <a:moveTo>
                    <a:pt x="595" y="22"/>
                  </a:moveTo>
                  <a:cubicBezTo>
                    <a:pt x="576" y="49"/>
                    <a:pt x="569" y="82"/>
                    <a:pt x="557" y="112"/>
                  </a:cubicBezTo>
                  <a:cubicBezTo>
                    <a:pt x="555" y="118"/>
                    <a:pt x="553" y="123"/>
                    <a:pt x="551" y="129"/>
                  </a:cubicBezTo>
                  <a:cubicBezTo>
                    <a:pt x="544" y="130"/>
                    <a:pt x="543" y="125"/>
                    <a:pt x="541" y="120"/>
                  </a:cubicBezTo>
                  <a:cubicBezTo>
                    <a:pt x="548" y="88"/>
                    <a:pt x="557" y="57"/>
                    <a:pt x="575" y="25"/>
                  </a:cubicBezTo>
                  <a:cubicBezTo>
                    <a:pt x="548" y="34"/>
                    <a:pt x="524" y="42"/>
                    <a:pt x="501" y="54"/>
                  </a:cubicBezTo>
                  <a:cubicBezTo>
                    <a:pt x="495" y="57"/>
                    <a:pt x="493" y="63"/>
                    <a:pt x="491" y="68"/>
                  </a:cubicBezTo>
                  <a:cubicBezTo>
                    <a:pt x="489" y="71"/>
                    <a:pt x="487" y="72"/>
                    <a:pt x="485" y="74"/>
                  </a:cubicBezTo>
                  <a:cubicBezTo>
                    <a:pt x="489" y="122"/>
                    <a:pt x="488" y="169"/>
                    <a:pt x="483" y="218"/>
                  </a:cubicBezTo>
                  <a:cubicBezTo>
                    <a:pt x="474" y="212"/>
                    <a:pt x="477" y="205"/>
                    <a:pt x="476" y="198"/>
                  </a:cubicBezTo>
                  <a:cubicBezTo>
                    <a:pt x="476" y="159"/>
                    <a:pt x="475" y="120"/>
                    <a:pt x="476" y="80"/>
                  </a:cubicBezTo>
                  <a:cubicBezTo>
                    <a:pt x="476" y="60"/>
                    <a:pt x="468" y="53"/>
                    <a:pt x="448" y="54"/>
                  </a:cubicBezTo>
                  <a:cubicBezTo>
                    <a:pt x="433" y="55"/>
                    <a:pt x="417" y="54"/>
                    <a:pt x="401" y="50"/>
                  </a:cubicBezTo>
                  <a:cubicBezTo>
                    <a:pt x="417" y="49"/>
                    <a:pt x="435" y="44"/>
                    <a:pt x="451" y="47"/>
                  </a:cubicBezTo>
                  <a:cubicBezTo>
                    <a:pt x="479" y="53"/>
                    <a:pt x="498" y="37"/>
                    <a:pt x="520" y="24"/>
                  </a:cubicBezTo>
                  <a:cubicBezTo>
                    <a:pt x="525" y="21"/>
                    <a:pt x="528" y="17"/>
                    <a:pt x="519" y="16"/>
                  </a:cubicBezTo>
                  <a:cubicBezTo>
                    <a:pt x="504" y="14"/>
                    <a:pt x="490" y="17"/>
                    <a:pt x="476" y="14"/>
                  </a:cubicBezTo>
                  <a:cubicBezTo>
                    <a:pt x="323" y="13"/>
                    <a:pt x="170" y="8"/>
                    <a:pt x="17" y="11"/>
                  </a:cubicBezTo>
                  <a:cubicBezTo>
                    <a:pt x="12" y="11"/>
                    <a:pt x="5" y="14"/>
                    <a:pt x="0" y="8"/>
                  </a:cubicBezTo>
                  <a:cubicBezTo>
                    <a:pt x="51" y="4"/>
                    <a:pt x="101" y="0"/>
                    <a:pt x="151" y="2"/>
                  </a:cubicBezTo>
                  <a:cubicBezTo>
                    <a:pt x="291" y="6"/>
                    <a:pt x="430" y="1"/>
                    <a:pt x="570" y="2"/>
                  </a:cubicBezTo>
                  <a:cubicBezTo>
                    <a:pt x="576" y="2"/>
                    <a:pt x="583" y="1"/>
                    <a:pt x="590" y="3"/>
                  </a:cubicBezTo>
                  <a:cubicBezTo>
                    <a:pt x="600" y="6"/>
                    <a:pt x="604" y="12"/>
                    <a:pt x="595" y="22"/>
                  </a:cubicBezTo>
                  <a:close/>
                </a:path>
              </a:pathLst>
            </a:custGeom>
            <a:solidFill>
              <a:srgbClr val="1917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49">
              <a:extLst>
                <a:ext uri="{FF2B5EF4-FFF2-40B4-BE49-F238E27FC236}">
                  <a16:creationId xmlns:a16="http://schemas.microsoft.com/office/drawing/2014/main" id="{49DAB0E5-61C3-866E-72EE-03BF1B214F8F}"/>
                </a:ext>
              </a:extLst>
            </p:cNvPr>
            <p:cNvSpPr/>
            <p:nvPr/>
          </p:nvSpPr>
          <p:spPr bwMode="auto">
            <a:xfrm>
              <a:off x="950913" y="3543300"/>
              <a:ext cx="2130425" cy="687388"/>
            </a:xfrm>
            <a:custGeom>
              <a:avLst/>
              <a:gdLst>
                <a:gd name="T0" fmla="*/ 147 w 566"/>
                <a:gd name="T1" fmla="*/ 7 h 182"/>
                <a:gd name="T2" fmla="*/ 566 w 566"/>
                <a:gd name="T3" fmla="*/ 13 h 182"/>
                <a:gd name="T4" fmla="*/ 552 w 566"/>
                <a:gd name="T5" fmla="*/ 19 h 182"/>
                <a:gd name="T6" fmla="*/ 149 w 566"/>
                <a:gd name="T7" fmla="*/ 19 h 182"/>
                <a:gd name="T8" fmla="*/ 35 w 566"/>
                <a:gd name="T9" fmla="*/ 22 h 182"/>
                <a:gd name="T10" fmla="*/ 11 w 566"/>
                <a:gd name="T11" fmla="*/ 49 h 182"/>
                <a:gd name="T12" fmla="*/ 9 w 566"/>
                <a:gd name="T13" fmla="*/ 182 h 182"/>
                <a:gd name="T14" fmla="*/ 3 w 566"/>
                <a:gd name="T15" fmla="*/ 127 h 182"/>
                <a:gd name="T16" fmla="*/ 1 w 566"/>
                <a:gd name="T17" fmla="*/ 57 h 182"/>
                <a:gd name="T18" fmla="*/ 38 w 566"/>
                <a:gd name="T19" fmla="*/ 6 h 182"/>
                <a:gd name="T20" fmla="*/ 51 w 566"/>
                <a:gd name="T21" fmla="*/ 5 h 182"/>
                <a:gd name="T22" fmla="*/ 125 w 566"/>
                <a:gd name="T23" fmla="*/ 8 h 182"/>
                <a:gd name="T24" fmla="*/ 147 w 566"/>
                <a:gd name="T25" fmla="*/ 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6" h="182">
                  <a:moveTo>
                    <a:pt x="147" y="7"/>
                  </a:moveTo>
                  <a:cubicBezTo>
                    <a:pt x="286" y="9"/>
                    <a:pt x="425" y="11"/>
                    <a:pt x="566" y="13"/>
                  </a:cubicBezTo>
                  <a:cubicBezTo>
                    <a:pt x="561" y="22"/>
                    <a:pt x="556" y="19"/>
                    <a:pt x="552" y="19"/>
                  </a:cubicBezTo>
                  <a:cubicBezTo>
                    <a:pt x="418" y="19"/>
                    <a:pt x="283" y="19"/>
                    <a:pt x="149" y="19"/>
                  </a:cubicBezTo>
                  <a:cubicBezTo>
                    <a:pt x="111" y="19"/>
                    <a:pt x="73" y="21"/>
                    <a:pt x="35" y="22"/>
                  </a:cubicBezTo>
                  <a:cubicBezTo>
                    <a:pt x="15" y="23"/>
                    <a:pt x="9" y="28"/>
                    <a:pt x="11" y="49"/>
                  </a:cubicBezTo>
                  <a:cubicBezTo>
                    <a:pt x="15" y="94"/>
                    <a:pt x="15" y="138"/>
                    <a:pt x="9" y="182"/>
                  </a:cubicBezTo>
                  <a:cubicBezTo>
                    <a:pt x="1" y="165"/>
                    <a:pt x="4" y="145"/>
                    <a:pt x="3" y="127"/>
                  </a:cubicBezTo>
                  <a:cubicBezTo>
                    <a:pt x="0" y="104"/>
                    <a:pt x="1" y="80"/>
                    <a:pt x="1" y="57"/>
                  </a:cubicBezTo>
                  <a:cubicBezTo>
                    <a:pt x="0" y="18"/>
                    <a:pt x="0" y="18"/>
                    <a:pt x="38" y="6"/>
                  </a:cubicBezTo>
                  <a:cubicBezTo>
                    <a:pt x="42" y="5"/>
                    <a:pt x="47" y="7"/>
                    <a:pt x="51" y="5"/>
                  </a:cubicBezTo>
                  <a:cubicBezTo>
                    <a:pt x="76" y="0"/>
                    <a:pt x="100" y="11"/>
                    <a:pt x="125" y="8"/>
                  </a:cubicBezTo>
                  <a:cubicBezTo>
                    <a:pt x="132" y="8"/>
                    <a:pt x="140" y="10"/>
                    <a:pt x="147" y="7"/>
                  </a:cubicBezTo>
                  <a:close/>
                </a:path>
              </a:pathLst>
            </a:custGeom>
            <a:solidFill>
              <a:srgbClr val="1B18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 name="Freeform 50">
              <a:extLst>
                <a:ext uri="{FF2B5EF4-FFF2-40B4-BE49-F238E27FC236}">
                  <a16:creationId xmlns:a16="http://schemas.microsoft.com/office/drawing/2014/main" id="{B63279CC-B12A-2221-E0AE-3D7CFBA948CC}"/>
                </a:ext>
              </a:extLst>
            </p:cNvPr>
            <p:cNvSpPr/>
            <p:nvPr/>
          </p:nvSpPr>
          <p:spPr bwMode="auto">
            <a:xfrm>
              <a:off x="1093788" y="3425825"/>
              <a:ext cx="477838" cy="155575"/>
            </a:xfrm>
            <a:custGeom>
              <a:avLst/>
              <a:gdLst>
                <a:gd name="T0" fmla="*/ 9 w 127"/>
                <a:gd name="T1" fmla="*/ 41 h 41"/>
                <a:gd name="T2" fmla="*/ 0 w 127"/>
                <a:gd name="T3" fmla="*/ 37 h 41"/>
                <a:gd name="T4" fmla="*/ 91 w 127"/>
                <a:gd name="T5" fmla="*/ 3 h 41"/>
                <a:gd name="T6" fmla="*/ 127 w 127"/>
                <a:gd name="T7" fmla="*/ 5 h 41"/>
                <a:gd name="T8" fmla="*/ 68 w 127"/>
                <a:gd name="T9" fmla="*/ 18 h 41"/>
                <a:gd name="T10" fmla="*/ 9 w 127"/>
                <a:gd name="T11" fmla="*/ 41 h 41"/>
              </a:gdLst>
              <a:ahLst/>
              <a:cxnLst>
                <a:cxn ang="0">
                  <a:pos x="T0" y="T1"/>
                </a:cxn>
                <a:cxn ang="0">
                  <a:pos x="T2" y="T3"/>
                </a:cxn>
                <a:cxn ang="0">
                  <a:pos x="T4" y="T5"/>
                </a:cxn>
                <a:cxn ang="0">
                  <a:pos x="T6" y="T7"/>
                </a:cxn>
                <a:cxn ang="0">
                  <a:pos x="T8" y="T9"/>
                </a:cxn>
                <a:cxn ang="0">
                  <a:pos x="T10" y="T11"/>
                </a:cxn>
              </a:cxnLst>
              <a:rect l="0" t="0" r="r" b="b"/>
              <a:pathLst>
                <a:path w="127" h="41">
                  <a:moveTo>
                    <a:pt x="9" y="41"/>
                  </a:moveTo>
                  <a:cubicBezTo>
                    <a:pt x="6" y="40"/>
                    <a:pt x="3" y="38"/>
                    <a:pt x="0" y="37"/>
                  </a:cubicBezTo>
                  <a:cubicBezTo>
                    <a:pt x="28" y="21"/>
                    <a:pt x="59" y="11"/>
                    <a:pt x="91" y="3"/>
                  </a:cubicBezTo>
                  <a:cubicBezTo>
                    <a:pt x="103" y="0"/>
                    <a:pt x="115" y="1"/>
                    <a:pt x="127" y="5"/>
                  </a:cubicBezTo>
                  <a:cubicBezTo>
                    <a:pt x="108" y="14"/>
                    <a:pt x="86" y="8"/>
                    <a:pt x="68" y="18"/>
                  </a:cubicBezTo>
                  <a:cubicBezTo>
                    <a:pt x="51" y="33"/>
                    <a:pt x="29" y="35"/>
                    <a:pt x="9" y="41"/>
                  </a:cubicBezTo>
                  <a:close/>
                </a:path>
              </a:pathLst>
            </a:custGeom>
            <a:solidFill>
              <a:srgbClr val="3E38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 name="Freeform 51">
              <a:extLst>
                <a:ext uri="{FF2B5EF4-FFF2-40B4-BE49-F238E27FC236}">
                  <a16:creationId xmlns:a16="http://schemas.microsoft.com/office/drawing/2014/main" id="{B68E2AB1-4E2B-5F2E-8CA6-BF9CB92326B2}"/>
                </a:ext>
              </a:extLst>
            </p:cNvPr>
            <p:cNvSpPr/>
            <p:nvPr/>
          </p:nvSpPr>
          <p:spPr bwMode="auto">
            <a:xfrm>
              <a:off x="3844926" y="3644900"/>
              <a:ext cx="44450" cy="166688"/>
            </a:xfrm>
            <a:custGeom>
              <a:avLst/>
              <a:gdLst>
                <a:gd name="T0" fmla="*/ 5 w 12"/>
                <a:gd name="T1" fmla="*/ 44 h 44"/>
                <a:gd name="T2" fmla="*/ 9 w 12"/>
                <a:gd name="T3" fmla="*/ 0 h 44"/>
                <a:gd name="T4" fmla="*/ 8 w 12"/>
                <a:gd name="T5" fmla="*/ 43 h 44"/>
                <a:gd name="T6" fmla="*/ 5 w 12"/>
                <a:gd name="T7" fmla="*/ 44 h 44"/>
              </a:gdLst>
              <a:ahLst/>
              <a:cxnLst>
                <a:cxn ang="0">
                  <a:pos x="T0" y="T1"/>
                </a:cxn>
                <a:cxn ang="0">
                  <a:pos x="T2" y="T3"/>
                </a:cxn>
                <a:cxn ang="0">
                  <a:pos x="T4" y="T5"/>
                </a:cxn>
                <a:cxn ang="0">
                  <a:pos x="T6" y="T7"/>
                </a:cxn>
              </a:cxnLst>
              <a:rect l="0" t="0" r="r" b="b"/>
              <a:pathLst>
                <a:path w="12" h="44">
                  <a:moveTo>
                    <a:pt x="5" y="44"/>
                  </a:moveTo>
                  <a:cubicBezTo>
                    <a:pt x="5" y="29"/>
                    <a:pt x="0" y="14"/>
                    <a:pt x="9" y="0"/>
                  </a:cubicBezTo>
                  <a:cubicBezTo>
                    <a:pt x="12" y="15"/>
                    <a:pt x="9" y="29"/>
                    <a:pt x="8" y="43"/>
                  </a:cubicBezTo>
                  <a:cubicBezTo>
                    <a:pt x="7" y="44"/>
                    <a:pt x="6" y="44"/>
                    <a:pt x="5" y="44"/>
                  </a:cubicBezTo>
                  <a:close/>
                </a:path>
              </a:pathLst>
            </a:custGeom>
            <a:solidFill>
              <a:srgbClr val="6559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 name="Freeform 52">
              <a:extLst>
                <a:ext uri="{FF2B5EF4-FFF2-40B4-BE49-F238E27FC236}">
                  <a16:creationId xmlns:a16="http://schemas.microsoft.com/office/drawing/2014/main" id="{59FC4A00-2433-011C-0F6F-5AF51866CDFC}"/>
                </a:ext>
              </a:extLst>
            </p:cNvPr>
            <p:cNvSpPr/>
            <p:nvPr/>
          </p:nvSpPr>
          <p:spPr bwMode="auto">
            <a:xfrm>
              <a:off x="1914526" y="4056063"/>
              <a:ext cx="1038225" cy="355600"/>
            </a:xfrm>
            <a:custGeom>
              <a:avLst/>
              <a:gdLst>
                <a:gd name="T0" fmla="*/ 83 w 276"/>
                <a:gd name="T1" fmla="*/ 27 h 94"/>
                <a:gd name="T2" fmla="*/ 101 w 276"/>
                <a:gd name="T3" fmla="*/ 14 h 94"/>
                <a:gd name="T4" fmla="*/ 112 w 276"/>
                <a:gd name="T5" fmla="*/ 22 h 94"/>
                <a:gd name="T6" fmla="*/ 121 w 276"/>
                <a:gd name="T7" fmla="*/ 26 h 94"/>
                <a:gd name="T8" fmla="*/ 156 w 276"/>
                <a:gd name="T9" fmla="*/ 34 h 94"/>
                <a:gd name="T10" fmla="*/ 147 w 276"/>
                <a:gd name="T11" fmla="*/ 52 h 94"/>
                <a:gd name="T12" fmla="*/ 163 w 276"/>
                <a:gd name="T13" fmla="*/ 35 h 94"/>
                <a:gd name="T14" fmla="*/ 209 w 276"/>
                <a:gd name="T15" fmla="*/ 34 h 94"/>
                <a:gd name="T16" fmla="*/ 183 w 276"/>
                <a:gd name="T17" fmla="*/ 67 h 94"/>
                <a:gd name="T18" fmla="*/ 175 w 276"/>
                <a:gd name="T19" fmla="*/ 56 h 94"/>
                <a:gd name="T20" fmla="*/ 176 w 276"/>
                <a:gd name="T21" fmla="*/ 54 h 94"/>
                <a:gd name="T22" fmla="*/ 175 w 276"/>
                <a:gd name="T23" fmla="*/ 56 h 94"/>
                <a:gd name="T24" fmla="*/ 205 w 276"/>
                <a:gd name="T25" fmla="*/ 60 h 94"/>
                <a:gd name="T26" fmla="*/ 217 w 276"/>
                <a:gd name="T27" fmla="*/ 38 h 94"/>
                <a:gd name="T28" fmla="*/ 242 w 276"/>
                <a:gd name="T29" fmla="*/ 30 h 94"/>
                <a:gd name="T30" fmla="*/ 249 w 276"/>
                <a:gd name="T31" fmla="*/ 29 h 94"/>
                <a:gd name="T32" fmla="*/ 270 w 276"/>
                <a:gd name="T33" fmla="*/ 38 h 94"/>
                <a:gd name="T34" fmla="*/ 266 w 276"/>
                <a:gd name="T35" fmla="*/ 55 h 94"/>
                <a:gd name="T36" fmla="*/ 243 w 276"/>
                <a:gd name="T37" fmla="*/ 53 h 94"/>
                <a:gd name="T38" fmla="*/ 238 w 276"/>
                <a:gd name="T39" fmla="*/ 48 h 94"/>
                <a:gd name="T40" fmla="*/ 232 w 276"/>
                <a:gd name="T41" fmla="*/ 78 h 94"/>
                <a:gd name="T42" fmla="*/ 212 w 276"/>
                <a:gd name="T43" fmla="*/ 85 h 94"/>
                <a:gd name="T44" fmla="*/ 193 w 276"/>
                <a:gd name="T45" fmla="*/ 84 h 94"/>
                <a:gd name="T46" fmla="*/ 184 w 276"/>
                <a:gd name="T47" fmla="*/ 87 h 94"/>
                <a:gd name="T48" fmla="*/ 117 w 276"/>
                <a:gd name="T49" fmla="*/ 81 h 94"/>
                <a:gd name="T50" fmla="*/ 108 w 276"/>
                <a:gd name="T51" fmla="*/ 82 h 94"/>
                <a:gd name="T52" fmla="*/ 98 w 276"/>
                <a:gd name="T53" fmla="*/ 86 h 94"/>
                <a:gd name="T54" fmla="*/ 45 w 276"/>
                <a:gd name="T55" fmla="*/ 82 h 94"/>
                <a:gd name="T56" fmla="*/ 30 w 276"/>
                <a:gd name="T57" fmla="*/ 86 h 94"/>
                <a:gd name="T58" fmla="*/ 5 w 276"/>
                <a:gd name="T59" fmla="*/ 70 h 94"/>
                <a:gd name="T60" fmla="*/ 9 w 276"/>
                <a:gd name="T61" fmla="*/ 51 h 94"/>
                <a:gd name="T62" fmla="*/ 13 w 276"/>
                <a:gd name="T63" fmla="*/ 34 h 94"/>
                <a:gd name="T64" fmla="*/ 35 w 276"/>
                <a:gd name="T65" fmla="*/ 24 h 94"/>
                <a:gd name="T66" fmla="*/ 34 w 276"/>
                <a:gd name="T67" fmla="*/ 39 h 94"/>
                <a:gd name="T68" fmla="*/ 33 w 276"/>
                <a:gd name="T69" fmla="*/ 51 h 94"/>
                <a:gd name="T70" fmla="*/ 35 w 276"/>
                <a:gd name="T71" fmla="*/ 70 h 94"/>
                <a:gd name="T72" fmla="*/ 45 w 276"/>
                <a:gd name="T73" fmla="*/ 53 h 94"/>
                <a:gd name="T74" fmla="*/ 73 w 276"/>
                <a:gd name="T75" fmla="*/ 22 h 94"/>
                <a:gd name="T76" fmla="*/ 75 w 276"/>
                <a:gd name="T77" fmla="*/ 55 h 94"/>
                <a:gd name="T78" fmla="*/ 83 w 276"/>
                <a:gd name="T79" fmla="*/ 2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94">
                  <a:moveTo>
                    <a:pt x="83" y="27"/>
                  </a:moveTo>
                  <a:cubicBezTo>
                    <a:pt x="91" y="26"/>
                    <a:pt x="90" y="13"/>
                    <a:pt x="101" y="14"/>
                  </a:cubicBezTo>
                  <a:cubicBezTo>
                    <a:pt x="106" y="15"/>
                    <a:pt x="115" y="8"/>
                    <a:pt x="112" y="22"/>
                  </a:cubicBezTo>
                  <a:cubicBezTo>
                    <a:pt x="111" y="30"/>
                    <a:pt x="119" y="29"/>
                    <a:pt x="121" y="26"/>
                  </a:cubicBezTo>
                  <a:cubicBezTo>
                    <a:pt x="139" y="0"/>
                    <a:pt x="147" y="17"/>
                    <a:pt x="156" y="34"/>
                  </a:cubicBezTo>
                  <a:cubicBezTo>
                    <a:pt x="152" y="40"/>
                    <a:pt x="145" y="45"/>
                    <a:pt x="147" y="52"/>
                  </a:cubicBezTo>
                  <a:cubicBezTo>
                    <a:pt x="148" y="45"/>
                    <a:pt x="153" y="37"/>
                    <a:pt x="163" y="35"/>
                  </a:cubicBezTo>
                  <a:cubicBezTo>
                    <a:pt x="178" y="25"/>
                    <a:pt x="193" y="20"/>
                    <a:pt x="209" y="34"/>
                  </a:cubicBezTo>
                  <a:cubicBezTo>
                    <a:pt x="215" y="54"/>
                    <a:pt x="202" y="71"/>
                    <a:pt x="183" y="67"/>
                  </a:cubicBezTo>
                  <a:cubicBezTo>
                    <a:pt x="178" y="66"/>
                    <a:pt x="170" y="66"/>
                    <a:pt x="175" y="56"/>
                  </a:cubicBezTo>
                  <a:cubicBezTo>
                    <a:pt x="176" y="55"/>
                    <a:pt x="176" y="54"/>
                    <a:pt x="176" y="54"/>
                  </a:cubicBezTo>
                  <a:cubicBezTo>
                    <a:pt x="174" y="53"/>
                    <a:pt x="174" y="54"/>
                    <a:pt x="175" y="56"/>
                  </a:cubicBezTo>
                  <a:cubicBezTo>
                    <a:pt x="182" y="70"/>
                    <a:pt x="193" y="71"/>
                    <a:pt x="205" y="60"/>
                  </a:cubicBezTo>
                  <a:cubicBezTo>
                    <a:pt x="212" y="54"/>
                    <a:pt x="211" y="44"/>
                    <a:pt x="217" y="38"/>
                  </a:cubicBezTo>
                  <a:cubicBezTo>
                    <a:pt x="226" y="23"/>
                    <a:pt x="227" y="22"/>
                    <a:pt x="242" y="30"/>
                  </a:cubicBezTo>
                  <a:cubicBezTo>
                    <a:pt x="246" y="32"/>
                    <a:pt x="247" y="30"/>
                    <a:pt x="249" y="29"/>
                  </a:cubicBezTo>
                  <a:cubicBezTo>
                    <a:pt x="261" y="20"/>
                    <a:pt x="265" y="33"/>
                    <a:pt x="270" y="38"/>
                  </a:cubicBezTo>
                  <a:cubicBezTo>
                    <a:pt x="276" y="44"/>
                    <a:pt x="271" y="51"/>
                    <a:pt x="266" y="55"/>
                  </a:cubicBezTo>
                  <a:cubicBezTo>
                    <a:pt x="258" y="62"/>
                    <a:pt x="250" y="60"/>
                    <a:pt x="243" y="53"/>
                  </a:cubicBezTo>
                  <a:cubicBezTo>
                    <a:pt x="242" y="51"/>
                    <a:pt x="240" y="50"/>
                    <a:pt x="238" y="48"/>
                  </a:cubicBezTo>
                  <a:cubicBezTo>
                    <a:pt x="236" y="58"/>
                    <a:pt x="234" y="68"/>
                    <a:pt x="232" y="78"/>
                  </a:cubicBezTo>
                  <a:cubicBezTo>
                    <a:pt x="229" y="91"/>
                    <a:pt x="213" y="88"/>
                    <a:pt x="212" y="85"/>
                  </a:cubicBezTo>
                  <a:cubicBezTo>
                    <a:pt x="206" y="70"/>
                    <a:pt x="199" y="82"/>
                    <a:pt x="193" y="84"/>
                  </a:cubicBezTo>
                  <a:cubicBezTo>
                    <a:pt x="190" y="84"/>
                    <a:pt x="187" y="87"/>
                    <a:pt x="184" y="87"/>
                  </a:cubicBezTo>
                  <a:cubicBezTo>
                    <a:pt x="161" y="85"/>
                    <a:pt x="139" y="84"/>
                    <a:pt x="117" y="81"/>
                  </a:cubicBezTo>
                  <a:cubicBezTo>
                    <a:pt x="113" y="81"/>
                    <a:pt x="111" y="80"/>
                    <a:pt x="108" y="82"/>
                  </a:cubicBezTo>
                  <a:cubicBezTo>
                    <a:pt x="105" y="84"/>
                    <a:pt x="100" y="88"/>
                    <a:pt x="98" y="86"/>
                  </a:cubicBezTo>
                  <a:cubicBezTo>
                    <a:pt x="81" y="76"/>
                    <a:pt x="62" y="94"/>
                    <a:pt x="45" y="82"/>
                  </a:cubicBezTo>
                  <a:cubicBezTo>
                    <a:pt x="39" y="79"/>
                    <a:pt x="35" y="85"/>
                    <a:pt x="30" y="86"/>
                  </a:cubicBezTo>
                  <a:cubicBezTo>
                    <a:pt x="17" y="88"/>
                    <a:pt x="5" y="88"/>
                    <a:pt x="5" y="70"/>
                  </a:cubicBezTo>
                  <a:cubicBezTo>
                    <a:pt x="0" y="62"/>
                    <a:pt x="3" y="56"/>
                    <a:pt x="9" y="51"/>
                  </a:cubicBezTo>
                  <a:cubicBezTo>
                    <a:pt x="11" y="45"/>
                    <a:pt x="11" y="39"/>
                    <a:pt x="13" y="34"/>
                  </a:cubicBezTo>
                  <a:cubicBezTo>
                    <a:pt x="18" y="24"/>
                    <a:pt x="28" y="22"/>
                    <a:pt x="35" y="24"/>
                  </a:cubicBezTo>
                  <a:cubicBezTo>
                    <a:pt x="40" y="25"/>
                    <a:pt x="36" y="34"/>
                    <a:pt x="34" y="39"/>
                  </a:cubicBezTo>
                  <a:cubicBezTo>
                    <a:pt x="33" y="43"/>
                    <a:pt x="33" y="47"/>
                    <a:pt x="33" y="51"/>
                  </a:cubicBezTo>
                  <a:cubicBezTo>
                    <a:pt x="33" y="58"/>
                    <a:pt x="22" y="68"/>
                    <a:pt x="35" y="70"/>
                  </a:cubicBezTo>
                  <a:cubicBezTo>
                    <a:pt x="46" y="72"/>
                    <a:pt x="45" y="57"/>
                    <a:pt x="45" y="53"/>
                  </a:cubicBezTo>
                  <a:cubicBezTo>
                    <a:pt x="45" y="33"/>
                    <a:pt x="55" y="24"/>
                    <a:pt x="73" y="22"/>
                  </a:cubicBezTo>
                  <a:cubicBezTo>
                    <a:pt x="81" y="33"/>
                    <a:pt x="75" y="44"/>
                    <a:pt x="75" y="55"/>
                  </a:cubicBezTo>
                  <a:cubicBezTo>
                    <a:pt x="81" y="47"/>
                    <a:pt x="73" y="35"/>
                    <a:pt x="83" y="27"/>
                  </a:cubicBezTo>
                  <a:close/>
                </a:path>
              </a:pathLst>
            </a:custGeom>
            <a:solidFill>
              <a:srgbClr val="0C0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 name="Freeform 53">
              <a:extLst>
                <a:ext uri="{FF2B5EF4-FFF2-40B4-BE49-F238E27FC236}">
                  <a16:creationId xmlns:a16="http://schemas.microsoft.com/office/drawing/2014/main" id="{F72ED967-4AD5-3F72-E745-18FEF6603C22}"/>
                </a:ext>
              </a:extLst>
            </p:cNvPr>
            <p:cNvSpPr/>
            <p:nvPr/>
          </p:nvSpPr>
          <p:spPr bwMode="auto">
            <a:xfrm>
              <a:off x="1466851" y="3970338"/>
              <a:ext cx="481013" cy="419100"/>
            </a:xfrm>
            <a:custGeom>
              <a:avLst/>
              <a:gdLst>
                <a:gd name="T0" fmla="*/ 128 w 128"/>
                <a:gd name="T1" fmla="*/ 74 h 111"/>
                <a:gd name="T2" fmla="*/ 124 w 128"/>
                <a:gd name="T3" fmla="*/ 93 h 111"/>
                <a:gd name="T4" fmla="*/ 58 w 128"/>
                <a:gd name="T5" fmla="*/ 110 h 111"/>
                <a:gd name="T6" fmla="*/ 42 w 128"/>
                <a:gd name="T7" fmla="*/ 90 h 111"/>
                <a:gd name="T8" fmla="*/ 44 w 128"/>
                <a:gd name="T9" fmla="*/ 79 h 111"/>
                <a:gd name="T10" fmla="*/ 0 w 128"/>
                <a:gd name="T11" fmla="*/ 69 h 111"/>
                <a:gd name="T12" fmla="*/ 12 w 128"/>
                <a:gd name="T13" fmla="*/ 36 h 111"/>
                <a:gd name="T14" fmla="*/ 110 w 128"/>
                <a:gd name="T15" fmla="*/ 17 h 111"/>
                <a:gd name="T16" fmla="*/ 119 w 128"/>
                <a:gd name="T17" fmla="*/ 41 h 111"/>
                <a:gd name="T18" fmla="*/ 128 w 128"/>
                <a:gd name="T19" fmla="*/ 7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10">
                  <a:moveTo>
                    <a:pt x="128" y="74"/>
                  </a:moveTo>
                  <a:cubicBezTo>
                    <a:pt x="127" y="80"/>
                    <a:pt x="126" y="87"/>
                    <a:pt x="124" y="93"/>
                  </a:cubicBezTo>
                  <a:cubicBezTo>
                    <a:pt x="105" y="110"/>
                    <a:pt x="82" y="110"/>
                    <a:pt x="58" y="110"/>
                  </a:cubicBezTo>
                  <a:cubicBezTo>
                    <a:pt x="40" y="111"/>
                    <a:pt x="36" y="106"/>
                    <a:pt x="42" y="90"/>
                  </a:cubicBezTo>
                  <a:cubicBezTo>
                    <a:pt x="43" y="87"/>
                    <a:pt x="43" y="84"/>
                    <a:pt x="44" y="79"/>
                  </a:cubicBezTo>
                  <a:cubicBezTo>
                    <a:pt x="27" y="83"/>
                    <a:pt x="11" y="87"/>
                    <a:pt x="0" y="69"/>
                  </a:cubicBezTo>
                  <a:cubicBezTo>
                    <a:pt x="1" y="57"/>
                    <a:pt x="3" y="45"/>
                    <a:pt x="12" y="36"/>
                  </a:cubicBezTo>
                  <a:cubicBezTo>
                    <a:pt x="28" y="12"/>
                    <a:pt x="88" y="0"/>
                    <a:pt x="110" y="17"/>
                  </a:cubicBezTo>
                  <a:cubicBezTo>
                    <a:pt x="119" y="23"/>
                    <a:pt x="125" y="33"/>
                    <a:pt x="119" y="41"/>
                  </a:cubicBezTo>
                  <a:cubicBezTo>
                    <a:pt x="104" y="59"/>
                    <a:pt x="118" y="65"/>
                    <a:pt x="128" y="74"/>
                  </a:cubicBezTo>
                  <a:close/>
                </a:path>
              </a:pathLst>
            </a:custGeom>
            <a:solidFill>
              <a:srgbClr val="0A09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 name="Freeform 54">
              <a:extLst>
                <a:ext uri="{FF2B5EF4-FFF2-40B4-BE49-F238E27FC236}">
                  <a16:creationId xmlns:a16="http://schemas.microsoft.com/office/drawing/2014/main" id="{640507C8-7C63-C2F3-5212-E9BE8A452E95}"/>
                </a:ext>
              </a:extLst>
            </p:cNvPr>
            <p:cNvSpPr/>
            <p:nvPr/>
          </p:nvSpPr>
          <p:spPr bwMode="auto">
            <a:xfrm>
              <a:off x="1003301" y="4592638"/>
              <a:ext cx="554038" cy="317500"/>
            </a:xfrm>
            <a:custGeom>
              <a:avLst/>
              <a:gdLst>
                <a:gd name="T0" fmla="*/ 147 w 147"/>
                <a:gd name="T1" fmla="*/ 84 h 84"/>
                <a:gd name="T2" fmla="*/ 30 w 147"/>
                <a:gd name="T3" fmla="*/ 84 h 84"/>
                <a:gd name="T4" fmla="*/ 0 w 147"/>
                <a:gd name="T5" fmla="*/ 56 h 84"/>
                <a:gd name="T6" fmla="*/ 0 w 147"/>
                <a:gd name="T7" fmla="*/ 0 h 84"/>
                <a:gd name="T8" fmla="*/ 11 w 147"/>
                <a:gd name="T9" fmla="*/ 7 h 84"/>
                <a:gd name="T10" fmla="*/ 71 w 147"/>
                <a:gd name="T11" fmla="*/ 66 h 84"/>
                <a:gd name="T12" fmla="*/ 132 w 147"/>
                <a:gd name="T13" fmla="*/ 76 h 84"/>
                <a:gd name="T14" fmla="*/ 147 w 147"/>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84">
                  <a:moveTo>
                    <a:pt x="147" y="84"/>
                  </a:moveTo>
                  <a:cubicBezTo>
                    <a:pt x="108" y="84"/>
                    <a:pt x="69" y="83"/>
                    <a:pt x="30" y="84"/>
                  </a:cubicBezTo>
                  <a:cubicBezTo>
                    <a:pt x="11" y="84"/>
                    <a:pt x="1" y="75"/>
                    <a:pt x="0" y="56"/>
                  </a:cubicBezTo>
                  <a:cubicBezTo>
                    <a:pt x="0" y="37"/>
                    <a:pt x="0" y="19"/>
                    <a:pt x="0" y="0"/>
                  </a:cubicBezTo>
                  <a:cubicBezTo>
                    <a:pt x="5" y="0"/>
                    <a:pt x="9" y="2"/>
                    <a:pt x="11" y="7"/>
                  </a:cubicBezTo>
                  <a:cubicBezTo>
                    <a:pt x="23" y="35"/>
                    <a:pt x="42" y="54"/>
                    <a:pt x="71" y="66"/>
                  </a:cubicBezTo>
                  <a:cubicBezTo>
                    <a:pt x="92" y="74"/>
                    <a:pt x="111" y="78"/>
                    <a:pt x="132" y="76"/>
                  </a:cubicBezTo>
                  <a:cubicBezTo>
                    <a:pt x="139" y="76"/>
                    <a:pt x="144" y="78"/>
                    <a:pt x="147" y="84"/>
                  </a:cubicBezTo>
                  <a:close/>
                </a:path>
              </a:pathLst>
            </a:custGeom>
            <a:solidFill>
              <a:srgbClr val="E8C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 name="Freeform 55">
              <a:extLst>
                <a:ext uri="{FF2B5EF4-FFF2-40B4-BE49-F238E27FC236}">
                  <a16:creationId xmlns:a16="http://schemas.microsoft.com/office/drawing/2014/main" id="{837FE75B-7BD9-1C0F-FB88-CCFB1E72D59B}"/>
                </a:ext>
              </a:extLst>
            </p:cNvPr>
            <p:cNvSpPr/>
            <p:nvPr/>
          </p:nvSpPr>
          <p:spPr bwMode="auto">
            <a:xfrm>
              <a:off x="3446463" y="4449763"/>
              <a:ext cx="376238" cy="436563"/>
            </a:xfrm>
            <a:custGeom>
              <a:avLst/>
              <a:gdLst>
                <a:gd name="T0" fmla="*/ 100 w 100"/>
                <a:gd name="T1" fmla="*/ 35 h 116"/>
                <a:gd name="T2" fmla="*/ 81 w 100"/>
                <a:gd name="T3" fmla="*/ 61 h 116"/>
                <a:gd name="T4" fmla="*/ 12 w 100"/>
                <a:gd name="T5" fmla="*/ 110 h 116"/>
                <a:gd name="T6" fmla="*/ 2 w 100"/>
                <a:gd name="T7" fmla="*/ 105 h 116"/>
                <a:gd name="T8" fmla="*/ 6 w 100"/>
                <a:gd name="T9" fmla="*/ 100 h 116"/>
                <a:gd name="T10" fmla="*/ 20 w 100"/>
                <a:gd name="T11" fmla="*/ 74 h 116"/>
                <a:gd name="T12" fmla="*/ 34 w 100"/>
                <a:gd name="T13" fmla="*/ 48 h 116"/>
                <a:gd name="T14" fmla="*/ 48 w 100"/>
                <a:gd name="T15" fmla="*/ 22 h 116"/>
                <a:gd name="T16" fmla="*/ 56 w 100"/>
                <a:gd name="T17" fmla="*/ 17 h 116"/>
                <a:gd name="T18" fmla="*/ 58 w 100"/>
                <a:gd name="T19" fmla="*/ 12 h 116"/>
                <a:gd name="T20" fmla="*/ 83 w 100"/>
                <a:gd name="T21" fmla="*/ 19 h 116"/>
                <a:gd name="T22" fmla="*/ 100 w 100"/>
                <a:gd name="T23"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15">
                  <a:moveTo>
                    <a:pt x="100" y="35"/>
                  </a:moveTo>
                  <a:cubicBezTo>
                    <a:pt x="100" y="48"/>
                    <a:pt x="89" y="53"/>
                    <a:pt x="81" y="61"/>
                  </a:cubicBezTo>
                  <a:cubicBezTo>
                    <a:pt x="60" y="80"/>
                    <a:pt x="36" y="95"/>
                    <a:pt x="12" y="110"/>
                  </a:cubicBezTo>
                  <a:cubicBezTo>
                    <a:pt x="4" y="115"/>
                    <a:pt x="0" y="116"/>
                    <a:pt x="2" y="105"/>
                  </a:cubicBezTo>
                  <a:cubicBezTo>
                    <a:pt x="4" y="103"/>
                    <a:pt x="5" y="102"/>
                    <a:pt x="6" y="100"/>
                  </a:cubicBezTo>
                  <a:cubicBezTo>
                    <a:pt x="10" y="91"/>
                    <a:pt x="16" y="83"/>
                    <a:pt x="20" y="74"/>
                  </a:cubicBezTo>
                  <a:cubicBezTo>
                    <a:pt x="32" y="69"/>
                    <a:pt x="31" y="58"/>
                    <a:pt x="34" y="48"/>
                  </a:cubicBezTo>
                  <a:cubicBezTo>
                    <a:pt x="39" y="39"/>
                    <a:pt x="41" y="29"/>
                    <a:pt x="48" y="22"/>
                  </a:cubicBezTo>
                  <a:cubicBezTo>
                    <a:pt x="48" y="17"/>
                    <a:pt x="59" y="28"/>
                    <a:pt x="56" y="17"/>
                  </a:cubicBezTo>
                  <a:cubicBezTo>
                    <a:pt x="56" y="15"/>
                    <a:pt x="57" y="13"/>
                    <a:pt x="58" y="12"/>
                  </a:cubicBezTo>
                  <a:cubicBezTo>
                    <a:pt x="70" y="0"/>
                    <a:pt x="74" y="18"/>
                    <a:pt x="83" y="19"/>
                  </a:cubicBezTo>
                  <a:cubicBezTo>
                    <a:pt x="90" y="23"/>
                    <a:pt x="95" y="29"/>
                    <a:pt x="100" y="35"/>
                  </a:cubicBezTo>
                  <a:close/>
                </a:path>
              </a:pathLst>
            </a:custGeom>
            <a:solidFill>
              <a:srgbClr val="F7DA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 name="Freeform 56">
              <a:extLst>
                <a:ext uri="{FF2B5EF4-FFF2-40B4-BE49-F238E27FC236}">
                  <a16:creationId xmlns:a16="http://schemas.microsoft.com/office/drawing/2014/main" id="{EA27DDC0-1C63-6CAC-FE5D-571EB6279671}"/>
                </a:ext>
              </a:extLst>
            </p:cNvPr>
            <p:cNvSpPr/>
            <p:nvPr/>
          </p:nvSpPr>
          <p:spPr bwMode="auto">
            <a:xfrm>
              <a:off x="2957513" y="4332288"/>
              <a:ext cx="390525" cy="539750"/>
            </a:xfrm>
            <a:custGeom>
              <a:avLst/>
              <a:gdLst>
                <a:gd name="T0" fmla="*/ 104 w 104"/>
                <a:gd name="T1" fmla="*/ 18 h 143"/>
                <a:gd name="T2" fmla="*/ 103 w 104"/>
                <a:gd name="T3" fmla="*/ 93 h 143"/>
                <a:gd name="T4" fmla="*/ 80 w 104"/>
                <a:gd name="T5" fmla="*/ 133 h 143"/>
                <a:gd name="T6" fmla="*/ 0 w 104"/>
                <a:gd name="T7" fmla="*/ 130 h 143"/>
                <a:gd name="T8" fmla="*/ 20 w 104"/>
                <a:gd name="T9" fmla="*/ 125 h 143"/>
                <a:gd name="T10" fmla="*/ 43 w 104"/>
                <a:gd name="T11" fmla="*/ 120 h 143"/>
                <a:gd name="T12" fmla="*/ 87 w 104"/>
                <a:gd name="T13" fmla="*/ 67 h 143"/>
                <a:gd name="T14" fmla="*/ 88 w 104"/>
                <a:gd name="T15" fmla="*/ 38 h 143"/>
                <a:gd name="T16" fmla="*/ 90 w 104"/>
                <a:gd name="T17" fmla="*/ 10 h 143"/>
                <a:gd name="T18" fmla="*/ 96 w 104"/>
                <a:gd name="T19" fmla="*/ 0 h 143"/>
                <a:gd name="T20" fmla="*/ 102 w 104"/>
                <a:gd name="T21" fmla="*/ 10 h 143"/>
                <a:gd name="T22" fmla="*/ 104 w 104"/>
                <a:gd name="T23" fmla="*/ 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143">
                  <a:moveTo>
                    <a:pt x="104" y="18"/>
                  </a:moveTo>
                  <a:cubicBezTo>
                    <a:pt x="104" y="43"/>
                    <a:pt x="104" y="68"/>
                    <a:pt x="103" y="93"/>
                  </a:cubicBezTo>
                  <a:cubicBezTo>
                    <a:pt x="103" y="110"/>
                    <a:pt x="96" y="125"/>
                    <a:pt x="80" y="133"/>
                  </a:cubicBezTo>
                  <a:cubicBezTo>
                    <a:pt x="53" y="143"/>
                    <a:pt x="15" y="142"/>
                    <a:pt x="0" y="130"/>
                  </a:cubicBezTo>
                  <a:cubicBezTo>
                    <a:pt x="6" y="124"/>
                    <a:pt x="14" y="130"/>
                    <a:pt x="20" y="125"/>
                  </a:cubicBezTo>
                  <a:cubicBezTo>
                    <a:pt x="28" y="124"/>
                    <a:pt x="36" y="122"/>
                    <a:pt x="43" y="120"/>
                  </a:cubicBezTo>
                  <a:cubicBezTo>
                    <a:pt x="72" y="112"/>
                    <a:pt x="85" y="97"/>
                    <a:pt x="87" y="67"/>
                  </a:cubicBezTo>
                  <a:cubicBezTo>
                    <a:pt x="88" y="57"/>
                    <a:pt x="88" y="47"/>
                    <a:pt x="88" y="38"/>
                  </a:cubicBezTo>
                  <a:cubicBezTo>
                    <a:pt x="92" y="29"/>
                    <a:pt x="89" y="19"/>
                    <a:pt x="90" y="10"/>
                  </a:cubicBezTo>
                  <a:cubicBezTo>
                    <a:pt x="90" y="6"/>
                    <a:pt x="89" y="0"/>
                    <a:pt x="96" y="0"/>
                  </a:cubicBezTo>
                  <a:cubicBezTo>
                    <a:pt x="103" y="0"/>
                    <a:pt x="102" y="6"/>
                    <a:pt x="102" y="10"/>
                  </a:cubicBezTo>
                  <a:cubicBezTo>
                    <a:pt x="102" y="13"/>
                    <a:pt x="102" y="15"/>
                    <a:pt x="104" y="18"/>
                  </a:cubicBezTo>
                  <a:close/>
                </a:path>
              </a:pathLst>
            </a:custGeom>
            <a:solidFill>
              <a:srgbClr val="FEFC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 name="Freeform 57">
              <a:extLst>
                <a:ext uri="{FF2B5EF4-FFF2-40B4-BE49-F238E27FC236}">
                  <a16:creationId xmlns:a16="http://schemas.microsoft.com/office/drawing/2014/main" id="{2197E5A7-8B55-AF1E-82AC-753C6734E58A}"/>
                </a:ext>
              </a:extLst>
            </p:cNvPr>
            <p:cNvSpPr/>
            <p:nvPr/>
          </p:nvSpPr>
          <p:spPr bwMode="auto">
            <a:xfrm>
              <a:off x="3468688" y="3803650"/>
              <a:ext cx="233363" cy="1022350"/>
            </a:xfrm>
            <a:custGeom>
              <a:avLst/>
              <a:gdLst>
                <a:gd name="T0" fmla="*/ 17 w 62"/>
                <a:gd name="T1" fmla="*/ 245 h 271"/>
                <a:gd name="T2" fmla="*/ 0 w 62"/>
                <a:gd name="T3" fmla="*/ 271 h 271"/>
                <a:gd name="T4" fmla="*/ 39 w 62"/>
                <a:gd name="T5" fmla="*/ 188 h 271"/>
                <a:gd name="T6" fmla="*/ 48 w 62"/>
                <a:gd name="T7" fmla="*/ 158 h 271"/>
                <a:gd name="T8" fmla="*/ 47 w 62"/>
                <a:gd name="T9" fmla="*/ 96 h 271"/>
                <a:gd name="T10" fmla="*/ 24 w 62"/>
                <a:gd name="T11" fmla="*/ 6 h 271"/>
                <a:gd name="T12" fmla="*/ 27 w 62"/>
                <a:gd name="T13" fmla="*/ 0 h 271"/>
                <a:gd name="T14" fmla="*/ 35 w 62"/>
                <a:gd name="T15" fmla="*/ 3 h 271"/>
                <a:gd name="T16" fmla="*/ 49 w 62"/>
                <a:gd name="T17" fmla="*/ 18 h 271"/>
                <a:gd name="T18" fmla="*/ 53 w 62"/>
                <a:gd name="T19" fmla="*/ 17 h 271"/>
                <a:gd name="T20" fmla="*/ 59 w 62"/>
                <a:gd name="T21" fmla="*/ 25 h 271"/>
                <a:gd name="T22" fmla="*/ 55 w 62"/>
                <a:gd name="T23" fmla="*/ 135 h 271"/>
                <a:gd name="T24" fmla="*/ 60 w 62"/>
                <a:gd name="T25" fmla="*/ 173 h 271"/>
                <a:gd name="T26" fmla="*/ 52 w 62"/>
                <a:gd name="T27" fmla="*/ 185 h 271"/>
                <a:gd name="T28" fmla="*/ 51 w 62"/>
                <a:gd name="T29" fmla="*/ 185 h 271"/>
                <a:gd name="T30" fmla="*/ 44 w 62"/>
                <a:gd name="T31" fmla="*/ 194 h 271"/>
                <a:gd name="T32" fmla="*/ 32 w 62"/>
                <a:gd name="T33" fmla="*/ 221 h 271"/>
                <a:gd name="T34" fmla="*/ 17 w 62"/>
                <a:gd name="T35" fmla="*/ 245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271">
                  <a:moveTo>
                    <a:pt x="17" y="245"/>
                  </a:moveTo>
                  <a:cubicBezTo>
                    <a:pt x="13" y="255"/>
                    <a:pt x="8" y="264"/>
                    <a:pt x="0" y="271"/>
                  </a:cubicBezTo>
                  <a:cubicBezTo>
                    <a:pt x="8" y="241"/>
                    <a:pt x="24" y="215"/>
                    <a:pt x="39" y="188"/>
                  </a:cubicBezTo>
                  <a:cubicBezTo>
                    <a:pt x="45" y="178"/>
                    <a:pt x="48" y="169"/>
                    <a:pt x="48" y="158"/>
                  </a:cubicBezTo>
                  <a:cubicBezTo>
                    <a:pt x="47" y="137"/>
                    <a:pt x="46" y="117"/>
                    <a:pt x="47" y="96"/>
                  </a:cubicBezTo>
                  <a:cubicBezTo>
                    <a:pt x="49" y="63"/>
                    <a:pt x="44" y="33"/>
                    <a:pt x="24" y="6"/>
                  </a:cubicBezTo>
                  <a:cubicBezTo>
                    <a:pt x="22" y="2"/>
                    <a:pt x="24" y="1"/>
                    <a:pt x="27" y="0"/>
                  </a:cubicBezTo>
                  <a:cubicBezTo>
                    <a:pt x="30" y="0"/>
                    <a:pt x="32" y="1"/>
                    <a:pt x="35" y="3"/>
                  </a:cubicBezTo>
                  <a:cubicBezTo>
                    <a:pt x="41" y="7"/>
                    <a:pt x="41" y="16"/>
                    <a:pt x="49" y="18"/>
                  </a:cubicBezTo>
                  <a:cubicBezTo>
                    <a:pt x="50" y="18"/>
                    <a:pt x="51" y="17"/>
                    <a:pt x="53" y="17"/>
                  </a:cubicBezTo>
                  <a:cubicBezTo>
                    <a:pt x="55" y="20"/>
                    <a:pt x="57" y="22"/>
                    <a:pt x="59" y="25"/>
                  </a:cubicBezTo>
                  <a:cubicBezTo>
                    <a:pt x="47" y="61"/>
                    <a:pt x="56" y="99"/>
                    <a:pt x="55" y="135"/>
                  </a:cubicBezTo>
                  <a:cubicBezTo>
                    <a:pt x="55" y="148"/>
                    <a:pt x="51" y="162"/>
                    <a:pt x="60" y="173"/>
                  </a:cubicBezTo>
                  <a:cubicBezTo>
                    <a:pt x="62" y="180"/>
                    <a:pt x="53" y="180"/>
                    <a:pt x="52" y="185"/>
                  </a:cubicBezTo>
                  <a:cubicBezTo>
                    <a:pt x="51" y="185"/>
                    <a:pt x="51" y="185"/>
                    <a:pt x="51" y="185"/>
                  </a:cubicBezTo>
                  <a:cubicBezTo>
                    <a:pt x="50" y="189"/>
                    <a:pt x="48" y="192"/>
                    <a:pt x="44" y="194"/>
                  </a:cubicBezTo>
                  <a:cubicBezTo>
                    <a:pt x="40" y="203"/>
                    <a:pt x="36" y="212"/>
                    <a:pt x="32" y="221"/>
                  </a:cubicBezTo>
                  <a:cubicBezTo>
                    <a:pt x="28" y="230"/>
                    <a:pt x="27" y="240"/>
                    <a:pt x="17" y="245"/>
                  </a:cubicBezTo>
                  <a:close/>
                </a:path>
              </a:pathLst>
            </a:custGeom>
            <a:solidFill>
              <a:srgbClr val="332D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 name="Freeform 58">
              <a:extLst>
                <a:ext uri="{FF2B5EF4-FFF2-40B4-BE49-F238E27FC236}">
                  <a16:creationId xmlns:a16="http://schemas.microsoft.com/office/drawing/2014/main" id="{FCFCDA98-3907-10C9-2288-5AA2C78BC947}"/>
                </a:ext>
              </a:extLst>
            </p:cNvPr>
            <p:cNvSpPr/>
            <p:nvPr/>
          </p:nvSpPr>
          <p:spPr bwMode="auto">
            <a:xfrm>
              <a:off x="2568576" y="4800600"/>
              <a:ext cx="688975" cy="82550"/>
            </a:xfrm>
            <a:custGeom>
              <a:avLst/>
              <a:gdLst>
                <a:gd name="T0" fmla="*/ 123 w 183"/>
                <a:gd name="T1" fmla="*/ 1 h 22"/>
                <a:gd name="T2" fmla="*/ 105 w 183"/>
                <a:gd name="T3" fmla="*/ 8 h 22"/>
                <a:gd name="T4" fmla="*/ 183 w 183"/>
                <a:gd name="T5" fmla="*/ 9 h 22"/>
                <a:gd name="T6" fmla="*/ 131 w 183"/>
                <a:gd name="T7" fmla="*/ 16 h 22"/>
                <a:gd name="T8" fmla="*/ 0 w 183"/>
                <a:gd name="T9" fmla="*/ 11 h 22"/>
                <a:gd name="T10" fmla="*/ 123 w 183"/>
                <a:gd name="T11" fmla="*/ 1 h 22"/>
              </a:gdLst>
              <a:ahLst/>
              <a:cxnLst>
                <a:cxn ang="0">
                  <a:pos x="T0" y="T1"/>
                </a:cxn>
                <a:cxn ang="0">
                  <a:pos x="T2" y="T3"/>
                </a:cxn>
                <a:cxn ang="0">
                  <a:pos x="T4" y="T5"/>
                </a:cxn>
                <a:cxn ang="0">
                  <a:pos x="T6" y="T7"/>
                </a:cxn>
                <a:cxn ang="0">
                  <a:pos x="T8" y="T9"/>
                </a:cxn>
                <a:cxn ang="0">
                  <a:pos x="T10" y="T11"/>
                </a:cxn>
              </a:cxnLst>
              <a:rect l="0" t="0" r="r" b="b"/>
              <a:pathLst>
                <a:path w="183" h="22">
                  <a:moveTo>
                    <a:pt x="123" y="1"/>
                  </a:moveTo>
                  <a:cubicBezTo>
                    <a:pt x="119" y="6"/>
                    <a:pt x="112" y="4"/>
                    <a:pt x="105" y="8"/>
                  </a:cubicBezTo>
                  <a:cubicBezTo>
                    <a:pt x="133" y="16"/>
                    <a:pt x="158" y="14"/>
                    <a:pt x="183" y="9"/>
                  </a:cubicBezTo>
                  <a:cubicBezTo>
                    <a:pt x="167" y="22"/>
                    <a:pt x="149" y="17"/>
                    <a:pt x="131" y="16"/>
                  </a:cubicBezTo>
                  <a:cubicBezTo>
                    <a:pt x="88" y="14"/>
                    <a:pt x="44" y="12"/>
                    <a:pt x="0" y="11"/>
                  </a:cubicBezTo>
                  <a:cubicBezTo>
                    <a:pt x="42" y="13"/>
                    <a:pt x="82" y="0"/>
                    <a:pt x="123" y="1"/>
                  </a:cubicBezTo>
                  <a:close/>
                </a:path>
              </a:pathLst>
            </a:custGeom>
            <a:solidFill>
              <a:srgbClr val="FBF4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 name="Freeform 59">
              <a:extLst>
                <a:ext uri="{FF2B5EF4-FFF2-40B4-BE49-F238E27FC236}">
                  <a16:creationId xmlns:a16="http://schemas.microsoft.com/office/drawing/2014/main" id="{5EB83026-FA9A-3CEB-82BC-3D1E50C22F8A}"/>
                </a:ext>
              </a:extLst>
            </p:cNvPr>
            <p:cNvSpPr/>
            <p:nvPr/>
          </p:nvSpPr>
          <p:spPr bwMode="auto">
            <a:xfrm>
              <a:off x="1128713" y="3494088"/>
              <a:ext cx="376238" cy="98425"/>
            </a:xfrm>
            <a:custGeom>
              <a:avLst/>
              <a:gdLst>
                <a:gd name="T0" fmla="*/ 0 w 100"/>
                <a:gd name="T1" fmla="*/ 23 h 26"/>
                <a:gd name="T2" fmla="*/ 59 w 100"/>
                <a:gd name="T3" fmla="*/ 0 h 26"/>
                <a:gd name="T4" fmla="*/ 46 w 100"/>
                <a:gd name="T5" fmla="*/ 20 h 26"/>
                <a:gd name="T6" fmla="*/ 100 w 100"/>
                <a:gd name="T7" fmla="*/ 20 h 26"/>
                <a:gd name="T8" fmla="*/ 0 w 100"/>
                <a:gd name="T9" fmla="*/ 23 h 26"/>
              </a:gdLst>
              <a:ahLst/>
              <a:cxnLst>
                <a:cxn ang="0">
                  <a:pos x="T0" y="T1"/>
                </a:cxn>
                <a:cxn ang="0">
                  <a:pos x="T2" y="T3"/>
                </a:cxn>
                <a:cxn ang="0">
                  <a:pos x="T4" y="T5"/>
                </a:cxn>
                <a:cxn ang="0">
                  <a:pos x="T6" y="T7"/>
                </a:cxn>
                <a:cxn ang="0">
                  <a:pos x="T8" y="T9"/>
                </a:cxn>
              </a:cxnLst>
              <a:rect l="0" t="0" r="r" b="b"/>
              <a:pathLst>
                <a:path w="100" h="26">
                  <a:moveTo>
                    <a:pt x="0" y="23"/>
                  </a:moveTo>
                  <a:cubicBezTo>
                    <a:pt x="17" y="9"/>
                    <a:pt x="38" y="6"/>
                    <a:pt x="59" y="0"/>
                  </a:cubicBezTo>
                  <a:cubicBezTo>
                    <a:pt x="59" y="7"/>
                    <a:pt x="51" y="10"/>
                    <a:pt x="46" y="20"/>
                  </a:cubicBezTo>
                  <a:cubicBezTo>
                    <a:pt x="66" y="20"/>
                    <a:pt x="83" y="20"/>
                    <a:pt x="100" y="20"/>
                  </a:cubicBezTo>
                  <a:cubicBezTo>
                    <a:pt x="66" y="26"/>
                    <a:pt x="33" y="21"/>
                    <a:pt x="0" y="23"/>
                  </a:cubicBezTo>
                  <a:close/>
                </a:path>
              </a:pathLst>
            </a:custGeom>
            <a:solidFill>
              <a:srgbClr val="DEC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 name="Freeform 60">
              <a:extLst>
                <a:ext uri="{FF2B5EF4-FFF2-40B4-BE49-F238E27FC236}">
                  <a16:creationId xmlns:a16="http://schemas.microsoft.com/office/drawing/2014/main" id="{83B83A47-F18A-81D5-94BD-910EF546D877}"/>
                </a:ext>
              </a:extLst>
            </p:cNvPr>
            <p:cNvSpPr/>
            <p:nvPr/>
          </p:nvSpPr>
          <p:spPr bwMode="auto">
            <a:xfrm>
              <a:off x="1060451" y="3686175"/>
              <a:ext cx="222250" cy="204788"/>
            </a:xfrm>
            <a:custGeom>
              <a:avLst/>
              <a:gdLst>
                <a:gd name="T0" fmla="*/ 33 w 59"/>
                <a:gd name="T1" fmla="*/ 0 h 54"/>
                <a:gd name="T2" fmla="*/ 56 w 59"/>
                <a:gd name="T3" fmla="*/ 0 h 54"/>
                <a:gd name="T4" fmla="*/ 56 w 59"/>
                <a:gd name="T5" fmla="*/ 8 h 54"/>
                <a:gd name="T6" fmla="*/ 17 w 59"/>
                <a:gd name="T7" fmla="*/ 25 h 54"/>
                <a:gd name="T8" fmla="*/ 5 w 59"/>
                <a:gd name="T9" fmla="*/ 54 h 54"/>
                <a:gd name="T10" fmla="*/ 3 w 59"/>
                <a:gd name="T11" fmla="*/ 11 h 54"/>
                <a:gd name="T12" fmla="*/ 15 w 59"/>
                <a:gd name="T13" fmla="*/ 2 h 54"/>
                <a:gd name="T14" fmla="*/ 33 w 59"/>
                <a:gd name="T15" fmla="*/ 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54">
                  <a:moveTo>
                    <a:pt x="33" y="0"/>
                  </a:moveTo>
                  <a:cubicBezTo>
                    <a:pt x="41" y="0"/>
                    <a:pt x="48" y="0"/>
                    <a:pt x="56" y="0"/>
                  </a:cubicBezTo>
                  <a:cubicBezTo>
                    <a:pt x="59" y="3"/>
                    <a:pt x="59" y="6"/>
                    <a:pt x="56" y="8"/>
                  </a:cubicBezTo>
                  <a:cubicBezTo>
                    <a:pt x="43" y="13"/>
                    <a:pt x="27" y="12"/>
                    <a:pt x="17" y="25"/>
                  </a:cubicBezTo>
                  <a:cubicBezTo>
                    <a:pt x="11" y="33"/>
                    <a:pt x="16" y="46"/>
                    <a:pt x="5" y="54"/>
                  </a:cubicBezTo>
                  <a:cubicBezTo>
                    <a:pt x="0" y="39"/>
                    <a:pt x="3" y="25"/>
                    <a:pt x="3" y="11"/>
                  </a:cubicBezTo>
                  <a:cubicBezTo>
                    <a:pt x="4" y="5"/>
                    <a:pt x="9" y="3"/>
                    <a:pt x="15" y="2"/>
                  </a:cubicBezTo>
                  <a:cubicBezTo>
                    <a:pt x="21" y="2"/>
                    <a:pt x="27" y="4"/>
                    <a:pt x="33" y="0"/>
                  </a:cubicBezTo>
                  <a:close/>
                </a:path>
              </a:pathLst>
            </a:custGeom>
            <a:solidFill>
              <a:srgbClr val="FEFB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 name="Freeform 61">
              <a:extLst>
                <a:ext uri="{FF2B5EF4-FFF2-40B4-BE49-F238E27FC236}">
                  <a16:creationId xmlns:a16="http://schemas.microsoft.com/office/drawing/2014/main" id="{6D983B76-55D3-030E-FA66-8EF5497DA8FC}"/>
                </a:ext>
              </a:extLst>
            </p:cNvPr>
            <p:cNvSpPr/>
            <p:nvPr/>
          </p:nvSpPr>
          <p:spPr bwMode="auto">
            <a:xfrm>
              <a:off x="2546351" y="4184650"/>
              <a:ext cx="184150" cy="155575"/>
            </a:xfrm>
            <a:custGeom>
              <a:avLst/>
              <a:gdLst>
                <a:gd name="T0" fmla="*/ 49 w 49"/>
                <a:gd name="T1" fmla="*/ 4 h 41"/>
                <a:gd name="T2" fmla="*/ 23 w 49"/>
                <a:gd name="T3" fmla="*/ 39 h 41"/>
                <a:gd name="T4" fmla="*/ 2 w 49"/>
                <a:gd name="T5" fmla="*/ 29 h 41"/>
                <a:gd name="T6" fmla="*/ 15 w 49"/>
                <a:gd name="T7" fmla="*/ 4 h 41"/>
                <a:gd name="T8" fmla="*/ 22 w 49"/>
                <a:gd name="T9" fmla="*/ 5 h 41"/>
                <a:gd name="T10" fmla="*/ 23 w 49"/>
                <a:gd name="T11" fmla="*/ 12 h 41"/>
                <a:gd name="T12" fmla="*/ 9 w 49"/>
                <a:gd name="T13" fmla="*/ 27 h 41"/>
                <a:gd name="T14" fmla="*/ 41 w 49"/>
                <a:gd name="T15" fmla="*/ 0 h 41"/>
                <a:gd name="T16" fmla="*/ 49 w 49"/>
                <a:gd name="T1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1">
                  <a:moveTo>
                    <a:pt x="49" y="4"/>
                  </a:moveTo>
                  <a:cubicBezTo>
                    <a:pt x="48" y="21"/>
                    <a:pt x="41" y="34"/>
                    <a:pt x="23" y="39"/>
                  </a:cubicBezTo>
                  <a:cubicBezTo>
                    <a:pt x="14" y="41"/>
                    <a:pt x="4" y="39"/>
                    <a:pt x="2" y="29"/>
                  </a:cubicBezTo>
                  <a:cubicBezTo>
                    <a:pt x="0" y="19"/>
                    <a:pt x="5" y="9"/>
                    <a:pt x="15" y="4"/>
                  </a:cubicBezTo>
                  <a:cubicBezTo>
                    <a:pt x="16" y="3"/>
                    <a:pt x="20" y="4"/>
                    <a:pt x="22" y="5"/>
                  </a:cubicBezTo>
                  <a:cubicBezTo>
                    <a:pt x="25" y="7"/>
                    <a:pt x="23" y="9"/>
                    <a:pt x="23" y="12"/>
                  </a:cubicBezTo>
                  <a:cubicBezTo>
                    <a:pt x="22" y="20"/>
                    <a:pt x="12" y="21"/>
                    <a:pt x="9" y="27"/>
                  </a:cubicBezTo>
                  <a:cubicBezTo>
                    <a:pt x="36" y="31"/>
                    <a:pt x="42" y="26"/>
                    <a:pt x="41" y="0"/>
                  </a:cubicBezTo>
                  <a:cubicBezTo>
                    <a:pt x="43" y="2"/>
                    <a:pt x="46" y="3"/>
                    <a:pt x="49" y="4"/>
                  </a:cubicBezTo>
                  <a:close/>
                </a:path>
              </a:pathLst>
            </a:custGeom>
            <a:solidFill>
              <a:srgbClr val="D4C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 name="Freeform 62">
              <a:extLst>
                <a:ext uri="{FF2B5EF4-FFF2-40B4-BE49-F238E27FC236}">
                  <a16:creationId xmlns:a16="http://schemas.microsoft.com/office/drawing/2014/main" id="{7348AC23-FD6E-95F7-907F-C4B2E7622A8A}"/>
                </a:ext>
              </a:extLst>
            </p:cNvPr>
            <p:cNvSpPr/>
            <p:nvPr/>
          </p:nvSpPr>
          <p:spPr bwMode="auto">
            <a:xfrm>
              <a:off x="1044576" y="3668713"/>
              <a:ext cx="139700" cy="315913"/>
            </a:xfrm>
            <a:custGeom>
              <a:avLst/>
              <a:gdLst>
                <a:gd name="T0" fmla="*/ 37 w 37"/>
                <a:gd name="T1" fmla="*/ 5 h 84"/>
                <a:gd name="T2" fmla="*/ 30 w 37"/>
                <a:gd name="T3" fmla="*/ 9 h 84"/>
                <a:gd name="T4" fmla="*/ 8 w 37"/>
                <a:gd name="T5" fmla="*/ 33 h 84"/>
                <a:gd name="T6" fmla="*/ 8 w 37"/>
                <a:gd name="T7" fmla="*/ 53 h 84"/>
                <a:gd name="T8" fmla="*/ 21 w 37"/>
                <a:gd name="T9" fmla="*/ 30 h 84"/>
                <a:gd name="T10" fmla="*/ 11 w 37"/>
                <a:gd name="T11" fmla="*/ 84 h 84"/>
                <a:gd name="T12" fmla="*/ 6 w 37"/>
                <a:gd name="T13" fmla="*/ 13 h 84"/>
                <a:gd name="T14" fmla="*/ 37 w 37"/>
                <a:gd name="T15" fmla="*/ 5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84">
                  <a:moveTo>
                    <a:pt x="37" y="5"/>
                  </a:moveTo>
                  <a:cubicBezTo>
                    <a:pt x="34" y="7"/>
                    <a:pt x="32" y="9"/>
                    <a:pt x="30" y="9"/>
                  </a:cubicBezTo>
                  <a:cubicBezTo>
                    <a:pt x="12" y="7"/>
                    <a:pt x="7" y="17"/>
                    <a:pt x="8" y="33"/>
                  </a:cubicBezTo>
                  <a:cubicBezTo>
                    <a:pt x="9" y="39"/>
                    <a:pt x="8" y="46"/>
                    <a:pt x="8" y="53"/>
                  </a:cubicBezTo>
                  <a:cubicBezTo>
                    <a:pt x="18" y="47"/>
                    <a:pt x="13" y="35"/>
                    <a:pt x="21" y="30"/>
                  </a:cubicBezTo>
                  <a:cubicBezTo>
                    <a:pt x="18" y="48"/>
                    <a:pt x="15" y="66"/>
                    <a:pt x="11" y="84"/>
                  </a:cubicBezTo>
                  <a:cubicBezTo>
                    <a:pt x="2" y="61"/>
                    <a:pt x="0" y="37"/>
                    <a:pt x="6" y="13"/>
                  </a:cubicBezTo>
                  <a:cubicBezTo>
                    <a:pt x="10" y="0"/>
                    <a:pt x="26" y="5"/>
                    <a:pt x="37" y="5"/>
                  </a:cubicBezTo>
                  <a:close/>
                </a:path>
              </a:pathLst>
            </a:custGeom>
            <a:solidFill>
              <a:srgbClr val="FDF7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 name="Freeform 63">
              <a:extLst>
                <a:ext uri="{FF2B5EF4-FFF2-40B4-BE49-F238E27FC236}">
                  <a16:creationId xmlns:a16="http://schemas.microsoft.com/office/drawing/2014/main" id="{7586F9C4-F21E-49A5-9C8E-5EBD1AB5AA72}"/>
                </a:ext>
              </a:extLst>
            </p:cNvPr>
            <p:cNvSpPr/>
            <p:nvPr/>
          </p:nvSpPr>
          <p:spPr bwMode="auto">
            <a:xfrm>
              <a:off x="2147888" y="4140200"/>
              <a:ext cx="85725" cy="203200"/>
            </a:xfrm>
            <a:custGeom>
              <a:avLst/>
              <a:gdLst>
                <a:gd name="T0" fmla="*/ 21 w 23"/>
                <a:gd name="T1" fmla="*/ 5 h 54"/>
                <a:gd name="T2" fmla="*/ 18 w 23"/>
                <a:gd name="T3" fmla="*/ 43 h 54"/>
                <a:gd name="T4" fmla="*/ 6 w 23"/>
                <a:gd name="T5" fmla="*/ 52 h 54"/>
                <a:gd name="T6" fmla="*/ 5 w 23"/>
                <a:gd name="T7" fmla="*/ 39 h 54"/>
                <a:gd name="T8" fmla="*/ 11 w 23"/>
                <a:gd name="T9" fmla="*/ 0 h 54"/>
                <a:gd name="T10" fmla="*/ 21 w 23"/>
                <a:gd name="T11" fmla="*/ 5 h 54"/>
              </a:gdLst>
              <a:ahLst/>
              <a:cxnLst>
                <a:cxn ang="0">
                  <a:pos x="T0" y="T1"/>
                </a:cxn>
                <a:cxn ang="0">
                  <a:pos x="T2" y="T3"/>
                </a:cxn>
                <a:cxn ang="0">
                  <a:pos x="T4" y="T5"/>
                </a:cxn>
                <a:cxn ang="0">
                  <a:pos x="T6" y="T7"/>
                </a:cxn>
                <a:cxn ang="0">
                  <a:pos x="T8" y="T9"/>
                </a:cxn>
                <a:cxn ang="0">
                  <a:pos x="T10" y="T11"/>
                </a:cxn>
              </a:cxnLst>
              <a:rect l="0" t="0" r="r" b="b"/>
              <a:pathLst>
                <a:path w="23" h="54">
                  <a:moveTo>
                    <a:pt x="21" y="5"/>
                  </a:moveTo>
                  <a:cubicBezTo>
                    <a:pt x="23" y="18"/>
                    <a:pt x="23" y="31"/>
                    <a:pt x="18" y="43"/>
                  </a:cubicBezTo>
                  <a:cubicBezTo>
                    <a:pt x="15" y="48"/>
                    <a:pt x="13" y="54"/>
                    <a:pt x="6" y="52"/>
                  </a:cubicBezTo>
                  <a:cubicBezTo>
                    <a:pt x="0" y="50"/>
                    <a:pt x="4" y="44"/>
                    <a:pt x="5" y="39"/>
                  </a:cubicBezTo>
                  <a:cubicBezTo>
                    <a:pt x="7" y="26"/>
                    <a:pt x="12" y="14"/>
                    <a:pt x="11" y="0"/>
                  </a:cubicBezTo>
                  <a:cubicBezTo>
                    <a:pt x="14" y="2"/>
                    <a:pt x="18" y="3"/>
                    <a:pt x="21" y="5"/>
                  </a:cubicBezTo>
                  <a:close/>
                </a:path>
              </a:pathLst>
            </a:custGeom>
            <a:solidFill>
              <a:srgbClr val="DCC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 name="Freeform 64">
              <a:extLst>
                <a:ext uri="{FF2B5EF4-FFF2-40B4-BE49-F238E27FC236}">
                  <a16:creationId xmlns:a16="http://schemas.microsoft.com/office/drawing/2014/main" id="{3CC2652D-957A-9874-CDCB-ADECBC2DE1B2}"/>
                </a:ext>
              </a:extLst>
            </p:cNvPr>
            <p:cNvSpPr/>
            <p:nvPr/>
          </p:nvSpPr>
          <p:spPr bwMode="auto">
            <a:xfrm>
              <a:off x="3279776" y="4222750"/>
              <a:ext cx="71438" cy="252413"/>
            </a:xfrm>
            <a:custGeom>
              <a:avLst/>
              <a:gdLst>
                <a:gd name="T0" fmla="*/ 18 w 19"/>
                <a:gd name="T1" fmla="*/ 47 h 67"/>
                <a:gd name="T2" fmla="*/ 11 w 19"/>
                <a:gd name="T3" fmla="*/ 32 h 67"/>
                <a:gd name="T4" fmla="*/ 2 w 19"/>
                <a:gd name="T5" fmla="*/ 67 h 67"/>
                <a:gd name="T6" fmla="*/ 15 w 19"/>
                <a:gd name="T7" fmla="*/ 0 h 67"/>
                <a:gd name="T8" fmla="*/ 18 w 19"/>
                <a:gd name="T9" fmla="*/ 47 h 67"/>
              </a:gdLst>
              <a:ahLst/>
              <a:cxnLst>
                <a:cxn ang="0">
                  <a:pos x="T0" y="T1"/>
                </a:cxn>
                <a:cxn ang="0">
                  <a:pos x="T2" y="T3"/>
                </a:cxn>
                <a:cxn ang="0">
                  <a:pos x="T4" y="T5"/>
                </a:cxn>
                <a:cxn ang="0">
                  <a:pos x="T6" y="T7"/>
                </a:cxn>
                <a:cxn ang="0">
                  <a:pos x="T8" y="T9"/>
                </a:cxn>
              </a:cxnLst>
              <a:rect l="0" t="0" r="r" b="b"/>
              <a:pathLst>
                <a:path w="19" h="67">
                  <a:moveTo>
                    <a:pt x="18" y="47"/>
                  </a:moveTo>
                  <a:cubicBezTo>
                    <a:pt x="16" y="42"/>
                    <a:pt x="13" y="37"/>
                    <a:pt x="11" y="32"/>
                  </a:cubicBezTo>
                  <a:cubicBezTo>
                    <a:pt x="1" y="43"/>
                    <a:pt x="10" y="56"/>
                    <a:pt x="2" y="67"/>
                  </a:cubicBezTo>
                  <a:cubicBezTo>
                    <a:pt x="0" y="45"/>
                    <a:pt x="2" y="24"/>
                    <a:pt x="15" y="0"/>
                  </a:cubicBezTo>
                  <a:cubicBezTo>
                    <a:pt x="19" y="19"/>
                    <a:pt x="18" y="33"/>
                    <a:pt x="18" y="47"/>
                  </a:cubicBezTo>
                  <a:close/>
                </a:path>
              </a:pathLst>
            </a:custGeom>
            <a:solidFill>
              <a:srgbClr val="F9E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 name="Freeform 65">
              <a:extLst>
                <a:ext uri="{FF2B5EF4-FFF2-40B4-BE49-F238E27FC236}">
                  <a16:creationId xmlns:a16="http://schemas.microsoft.com/office/drawing/2014/main" id="{158428F4-0300-849D-4090-DECC573B5112}"/>
                </a:ext>
              </a:extLst>
            </p:cNvPr>
            <p:cNvSpPr/>
            <p:nvPr/>
          </p:nvSpPr>
          <p:spPr bwMode="auto">
            <a:xfrm>
              <a:off x="2419351" y="4184650"/>
              <a:ext cx="107950" cy="150813"/>
            </a:xfrm>
            <a:custGeom>
              <a:avLst/>
              <a:gdLst>
                <a:gd name="T0" fmla="*/ 29 w 29"/>
                <a:gd name="T1" fmla="*/ 1 h 40"/>
                <a:gd name="T2" fmla="*/ 5 w 29"/>
                <a:gd name="T3" fmla="*/ 40 h 40"/>
                <a:gd name="T4" fmla="*/ 22 w 29"/>
                <a:gd name="T5" fmla="*/ 0 h 40"/>
                <a:gd name="T6" fmla="*/ 29 w 29"/>
                <a:gd name="T7" fmla="*/ 1 h 40"/>
              </a:gdLst>
              <a:ahLst/>
              <a:cxnLst>
                <a:cxn ang="0">
                  <a:pos x="T0" y="T1"/>
                </a:cxn>
                <a:cxn ang="0">
                  <a:pos x="T2" y="T3"/>
                </a:cxn>
                <a:cxn ang="0">
                  <a:pos x="T4" y="T5"/>
                </a:cxn>
                <a:cxn ang="0">
                  <a:pos x="T6" y="T7"/>
                </a:cxn>
              </a:cxnLst>
              <a:rect l="0" t="0" r="r" b="b"/>
              <a:pathLst>
                <a:path w="28" h="40">
                  <a:moveTo>
                    <a:pt x="29" y="1"/>
                  </a:moveTo>
                  <a:cubicBezTo>
                    <a:pt x="16" y="11"/>
                    <a:pt x="20" y="32"/>
                    <a:pt x="5" y="40"/>
                  </a:cubicBezTo>
                  <a:cubicBezTo>
                    <a:pt x="9" y="26"/>
                    <a:pt x="0" y="6"/>
                    <a:pt x="22" y="0"/>
                  </a:cubicBezTo>
                  <a:cubicBezTo>
                    <a:pt x="24" y="0"/>
                    <a:pt x="27" y="0"/>
                    <a:pt x="29" y="1"/>
                  </a:cubicBezTo>
                  <a:close/>
                </a:path>
              </a:pathLst>
            </a:custGeom>
            <a:solidFill>
              <a:srgbClr val="DECF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 name="Freeform 66">
              <a:extLst>
                <a:ext uri="{FF2B5EF4-FFF2-40B4-BE49-F238E27FC236}">
                  <a16:creationId xmlns:a16="http://schemas.microsoft.com/office/drawing/2014/main" id="{CDA8F06F-C65E-E6D2-D732-E39C886B687E}"/>
                </a:ext>
              </a:extLst>
            </p:cNvPr>
            <p:cNvSpPr/>
            <p:nvPr/>
          </p:nvSpPr>
          <p:spPr bwMode="auto">
            <a:xfrm>
              <a:off x="3408363" y="3463925"/>
              <a:ext cx="255588" cy="41275"/>
            </a:xfrm>
            <a:custGeom>
              <a:avLst/>
              <a:gdLst>
                <a:gd name="T0" fmla="*/ 0 w 68"/>
                <a:gd name="T1" fmla="*/ 0 h 11"/>
                <a:gd name="T2" fmla="*/ 68 w 68"/>
                <a:gd name="T3" fmla="*/ 0 h 11"/>
                <a:gd name="T4" fmla="*/ 44 w 68"/>
                <a:gd name="T5" fmla="*/ 10 h 11"/>
                <a:gd name="T6" fmla="*/ 20 w 68"/>
                <a:gd name="T7" fmla="*/ 3 h 11"/>
                <a:gd name="T8" fmla="*/ 0 w 68"/>
                <a:gd name="T9" fmla="*/ 0 h 11"/>
              </a:gdLst>
              <a:ahLst/>
              <a:cxnLst>
                <a:cxn ang="0">
                  <a:pos x="T0" y="T1"/>
                </a:cxn>
                <a:cxn ang="0">
                  <a:pos x="T2" y="T3"/>
                </a:cxn>
                <a:cxn ang="0">
                  <a:pos x="T4" y="T5"/>
                </a:cxn>
                <a:cxn ang="0">
                  <a:pos x="T6" y="T7"/>
                </a:cxn>
                <a:cxn ang="0">
                  <a:pos x="T8" y="T9"/>
                </a:cxn>
              </a:cxnLst>
              <a:rect l="0" t="0" r="r" b="b"/>
              <a:pathLst>
                <a:path w="68" h="11">
                  <a:moveTo>
                    <a:pt x="0" y="0"/>
                  </a:moveTo>
                  <a:cubicBezTo>
                    <a:pt x="22" y="0"/>
                    <a:pt x="45" y="0"/>
                    <a:pt x="68" y="0"/>
                  </a:cubicBezTo>
                  <a:cubicBezTo>
                    <a:pt x="60" y="6"/>
                    <a:pt x="53" y="11"/>
                    <a:pt x="44" y="10"/>
                  </a:cubicBezTo>
                  <a:cubicBezTo>
                    <a:pt x="38" y="0"/>
                    <a:pt x="28" y="5"/>
                    <a:pt x="20" y="3"/>
                  </a:cubicBezTo>
                  <a:cubicBezTo>
                    <a:pt x="14" y="2"/>
                    <a:pt x="6" y="5"/>
                    <a:pt x="0" y="0"/>
                  </a:cubicBezTo>
                  <a:close/>
                </a:path>
              </a:pathLst>
            </a:custGeom>
            <a:solidFill>
              <a:srgbClr val="C9B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 name="Freeform 67">
              <a:extLst>
                <a:ext uri="{FF2B5EF4-FFF2-40B4-BE49-F238E27FC236}">
                  <a16:creationId xmlns:a16="http://schemas.microsoft.com/office/drawing/2014/main" id="{A83DC489-5B9C-F889-4252-89F9AFA3ECD5}"/>
                </a:ext>
              </a:extLst>
            </p:cNvPr>
            <p:cNvSpPr/>
            <p:nvPr/>
          </p:nvSpPr>
          <p:spPr bwMode="auto">
            <a:xfrm>
              <a:off x="3441701" y="3671888"/>
              <a:ext cx="136525" cy="153988"/>
            </a:xfrm>
            <a:custGeom>
              <a:avLst/>
              <a:gdLst>
                <a:gd name="T0" fmla="*/ 34 w 36"/>
                <a:gd name="T1" fmla="*/ 36 h 41"/>
                <a:gd name="T2" fmla="*/ 31 w 36"/>
                <a:gd name="T3" fmla="*/ 41 h 41"/>
                <a:gd name="T4" fmla="*/ 0 w 36"/>
                <a:gd name="T5" fmla="*/ 5 h 41"/>
                <a:gd name="T6" fmla="*/ 4 w 36"/>
                <a:gd name="T7" fmla="*/ 0 h 41"/>
                <a:gd name="T8" fmla="*/ 34 w 36"/>
                <a:gd name="T9" fmla="*/ 36 h 41"/>
              </a:gdLst>
              <a:ahLst/>
              <a:cxnLst>
                <a:cxn ang="0">
                  <a:pos x="T0" y="T1"/>
                </a:cxn>
                <a:cxn ang="0">
                  <a:pos x="T2" y="T3"/>
                </a:cxn>
                <a:cxn ang="0">
                  <a:pos x="T4" y="T5"/>
                </a:cxn>
                <a:cxn ang="0">
                  <a:pos x="T6" y="T7"/>
                </a:cxn>
                <a:cxn ang="0">
                  <a:pos x="T8" y="T9"/>
                </a:cxn>
              </a:cxnLst>
              <a:rect l="0" t="0" r="r" b="b"/>
              <a:pathLst>
                <a:path w="36" h="41">
                  <a:moveTo>
                    <a:pt x="34" y="36"/>
                  </a:moveTo>
                  <a:cubicBezTo>
                    <a:pt x="33" y="38"/>
                    <a:pt x="32" y="39"/>
                    <a:pt x="31" y="41"/>
                  </a:cubicBezTo>
                  <a:cubicBezTo>
                    <a:pt x="19" y="30"/>
                    <a:pt x="14" y="13"/>
                    <a:pt x="0" y="5"/>
                  </a:cubicBezTo>
                  <a:cubicBezTo>
                    <a:pt x="1" y="3"/>
                    <a:pt x="2" y="2"/>
                    <a:pt x="4" y="0"/>
                  </a:cubicBezTo>
                  <a:cubicBezTo>
                    <a:pt x="23" y="5"/>
                    <a:pt x="36" y="20"/>
                    <a:pt x="34" y="36"/>
                  </a:cubicBezTo>
                  <a:close/>
                </a:path>
              </a:pathLst>
            </a:custGeom>
            <a:solidFill>
              <a:srgbClr val="4B40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 name="Freeform 68">
              <a:extLst>
                <a:ext uri="{FF2B5EF4-FFF2-40B4-BE49-F238E27FC236}">
                  <a16:creationId xmlns:a16="http://schemas.microsoft.com/office/drawing/2014/main" id="{DC2A48E8-A2C2-A113-8276-205EE665997E}"/>
                </a:ext>
              </a:extLst>
            </p:cNvPr>
            <p:cNvSpPr/>
            <p:nvPr/>
          </p:nvSpPr>
          <p:spPr bwMode="auto">
            <a:xfrm>
              <a:off x="1439863" y="4105275"/>
              <a:ext cx="76200" cy="125413"/>
            </a:xfrm>
            <a:custGeom>
              <a:avLst/>
              <a:gdLst>
                <a:gd name="T0" fmla="*/ 19 w 20"/>
                <a:gd name="T1" fmla="*/ 0 h 33"/>
                <a:gd name="T2" fmla="*/ 7 w 20"/>
                <a:gd name="T3" fmla="*/ 33 h 33"/>
                <a:gd name="T4" fmla="*/ 19 w 20"/>
                <a:gd name="T5" fmla="*/ 0 h 33"/>
              </a:gdLst>
              <a:ahLst/>
              <a:cxnLst>
                <a:cxn ang="0">
                  <a:pos x="T0" y="T1"/>
                </a:cxn>
                <a:cxn ang="0">
                  <a:pos x="T2" y="T3"/>
                </a:cxn>
                <a:cxn ang="0">
                  <a:pos x="T4" y="T5"/>
                </a:cxn>
              </a:cxnLst>
              <a:rect l="0" t="0" r="r" b="b"/>
              <a:pathLst>
                <a:path w="20" h="33">
                  <a:moveTo>
                    <a:pt x="19" y="0"/>
                  </a:moveTo>
                  <a:cubicBezTo>
                    <a:pt x="14" y="11"/>
                    <a:pt x="20" y="25"/>
                    <a:pt x="7" y="33"/>
                  </a:cubicBezTo>
                  <a:cubicBezTo>
                    <a:pt x="0" y="18"/>
                    <a:pt x="2" y="7"/>
                    <a:pt x="19" y="0"/>
                  </a:cubicBezTo>
                  <a:close/>
                </a:path>
              </a:pathLst>
            </a:custGeom>
            <a:solidFill>
              <a:srgbClr val="524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 name="Freeform 69">
              <a:extLst>
                <a:ext uri="{FF2B5EF4-FFF2-40B4-BE49-F238E27FC236}">
                  <a16:creationId xmlns:a16="http://schemas.microsoft.com/office/drawing/2014/main" id="{A02F116F-F3DE-AA4D-F4E7-C9A95B3A036E}"/>
                </a:ext>
              </a:extLst>
            </p:cNvPr>
            <p:cNvSpPr/>
            <p:nvPr/>
          </p:nvSpPr>
          <p:spPr bwMode="auto">
            <a:xfrm>
              <a:off x="1271588" y="3686175"/>
              <a:ext cx="153988" cy="34925"/>
            </a:xfrm>
            <a:custGeom>
              <a:avLst/>
              <a:gdLst>
                <a:gd name="T0" fmla="*/ 0 w 41"/>
                <a:gd name="T1" fmla="*/ 8 h 9"/>
                <a:gd name="T2" fmla="*/ 0 w 41"/>
                <a:gd name="T3" fmla="*/ 0 h 9"/>
                <a:gd name="T4" fmla="*/ 41 w 41"/>
                <a:gd name="T5" fmla="*/ 0 h 9"/>
                <a:gd name="T6" fmla="*/ 0 w 41"/>
                <a:gd name="T7" fmla="*/ 8 h 9"/>
              </a:gdLst>
              <a:ahLst/>
              <a:cxnLst>
                <a:cxn ang="0">
                  <a:pos x="T0" y="T1"/>
                </a:cxn>
                <a:cxn ang="0">
                  <a:pos x="T2" y="T3"/>
                </a:cxn>
                <a:cxn ang="0">
                  <a:pos x="T4" y="T5"/>
                </a:cxn>
                <a:cxn ang="0">
                  <a:pos x="T6" y="T7"/>
                </a:cxn>
              </a:cxnLst>
              <a:rect l="0" t="0" r="r" b="b"/>
              <a:pathLst>
                <a:path w="41" h="9">
                  <a:moveTo>
                    <a:pt x="0" y="8"/>
                  </a:moveTo>
                  <a:cubicBezTo>
                    <a:pt x="0" y="6"/>
                    <a:pt x="0" y="3"/>
                    <a:pt x="0" y="0"/>
                  </a:cubicBezTo>
                  <a:cubicBezTo>
                    <a:pt x="12" y="0"/>
                    <a:pt x="24" y="0"/>
                    <a:pt x="41" y="0"/>
                  </a:cubicBezTo>
                  <a:cubicBezTo>
                    <a:pt x="25" y="9"/>
                    <a:pt x="13" y="9"/>
                    <a:pt x="0" y="8"/>
                  </a:cubicBezTo>
                  <a:close/>
                </a:path>
              </a:pathLst>
            </a:custGeom>
            <a:solidFill>
              <a:srgbClr val="FDF7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 name="Freeform 70">
              <a:extLst>
                <a:ext uri="{FF2B5EF4-FFF2-40B4-BE49-F238E27FC236}">
                  <a16:creationId xmlns:a16="http://schemas.microsoft.com/office/drawing/2014/main" id="{2BB40DC6-7F55-D70F-DF22-7424316CD47B}"/>
                </a:ext>
              </a:extLst>
            </p:cNvPr>
            <p:cNvSpPr/>
            <p:nvPr/>
          </p:nvSpPr>
          <p:spPr bwMode="auto">
            <a:xfrm>
              <a:off x="3751263" y="4513263"/>
              <a:ext cx="96838" cy="68263"/>
            </a:xfrm>
            <a:custGeom>
              <a:avLst/>
              <a:gdLst>
                <a:gd name="T0" fmla="*/ 19 w 26"/>
                <a:gd name="T1" fmla="*/ 18 h 18"/>
                <a:gd name="T2" fmla="*/ 1 w 26"/>
                <a:gd name="T3" fmla="*/ 5 h 18"/>
                <a:gd name="T4" fmla="*/ 5 w 26"/>
                <a:gd name="T5" fmla="*/ 1 h 18"/>
                <a:gd name="T6" fmla="*/ 24 w 26"/>
                <a:gd name="T7" fmla="*/ 8 h 18"/>
                <a:gd name="T8" fmla="*/ 19 w 26"/>
                <a:gd name="T9" fmla="*/ 18 h 18"/>
              </a:gdLst>
              <a:ahLst/>
              <a:cxnLst>
                <a:cxn ang="0">
                  <a:pos x="T0" y="T1"/>
                </a:cxn>
                <a:cxn ang="0">
                  <a:pos x="T2" y="T3"/>
                </a:cxn>
                <a:cxn ang="0">
                  <a:pos x="T4" y="T5"/>
                </a:cxn>
                <a:cxn ang="0">
                  <a:pos x="T6" y="T7"/>
                </a:cxn>
                <a:cxn ang="0">
                  <a:pos x="T8" y="T9"/>
                </a:cxn>
              </a:cxnLst>
              <a:rect l="0" t="0" r="r" b="b"/>
              <a:pathLst>
                <a:path w="26" h="18">
                  <a:moveTo>
                    <a:pt x="19" y="18"/>
                  </a:moveTo>
                  <a:cubicBezTo>
                    <a:pt x="13" y="14"/>
                    <a:pt x="7" y="10"/>
                    <a:pt x="1" y="5"/>
                  </a:cubicBezTo>
                  <a:cubicBezTo>
                    <a:pt x="0" y="2"/>
                    <a:pt x="1" y="0"/>
                    <a:pt x="5" y="1"/>
                  </a:cubicBezTo>
                  <a:cubicBezTo>
                    <a:pt x="12" y="3"/>
                    <a:pt x="14" y="16"/>
                    <a:pt x="24" y="8"/>
                  </a:cubicBezTo>
                  <a:cubicBezTo>
                    <a:pt x="26" y="13"/>
                    <a:pt x="23" y="16"/>
                    <a:pt x="19" y="18"/>
                  </a:cubicBezTo>
                  <a:close/>
                </a:path>
              </a:pathLst>
            </a:custGeom>
            <a:solidFill>
              <a:srgbClr val="5B4D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 name="Freeform 71">
              <a:extLst>
                <a:ext uri="{FF2B5EF4-FFF2-40B4-BE49-F238E27FC236}">
                  <a16:creationId xmlns:a16="http://schemas.microsoft.com/office/drawing/2014/main" id="{315EA632-149A-4201-D115-74474278A40E}"/>
                </a:ext>
              </a:extLst>
            </p:cNvPr>
            <p:cNvSpPr/>
            <p:nvPr/>
          </p:nvSpPr>
          <p:spPr bwMode="auto">
            <a:xfrm>
              <a:off x="3660776" y="4456113"/>
              <a:ext cx="109538" cy="103188"/>
            </a:xfrm>
            <a:custGeom>
              <a:avLst/>
              <a:gdLst>
                <a:gd name="T0" fmla="*/ 29 w 29"/>
                <a:gd name="T1" fmla="*/ 16 h 27"/>
                <a:gd name="T2" fmla="*/ 25 w 29"/>
                <a:gd name="T3" fmla="*/ 20 h 27"/>
                <a:gd name="T4" fmla="*/ 14 w 29"/>
                <a:gd name="T5" fmla="*/ 17 h 27"/>
                <a:gd name="T6" fmla="*/ 1 w 29"/>
                <a:gd name="T7" fmla="*/ 12 h 27"/>
                <a:gd name="T8" fmla="*/ 9 w 29"/>
                <a:gd name="T9" fmla="*/ 0 h 27"/>
                <a:gd name="T10" fmla="*/ 29 w 29"/>
                <a:gd name="T11" fmla="*/ 16 h 27"/>
              </a:gdLst>
              <a:ahLst/>
              <a:cxnLst>
                <a:cxn ang="0">
                  <a:pos x="T0" y="T1"/>
                </a:cxn>
                <a:cxn ang="0">
                  <a:pos x="T2" y="T3"/>
                </a:cxn>
                <a:cxn ang="0">
                  <a:pos x="T4" y="T5"/>
                </a:cxn>
                <a:cxn ang="0">
                  <a:pos x="T6" y="T7"/>
                </a:cxn>
                <a:cxn ang="0">
                  <a:pos x="T8" y="T9"/>
                </a:cxn>
                <a:cxn ang="0">
                  <a:pos x="T10" y="T11"/>
                </a:cxn>
              </a:cxnLst>
              <a:rect l="0" t="0" r="r" b="b"/>
              <a:pathLst>
                <a:path w="28" h="27">
                  <a:moveTo>
                    <a:pt x="29" y="16"/>
                  </a:moveTo>
                  <a:cubicBezTo>
                    <a:pt x="26" y="16"/>
                    <a:pt x="24" y="17"/>
                    <a:pt x="25" y="20"/>
                  </a:cubicBezTo>
                  <a:cubicBezTo>
                    <a:pt x="20" y="22"/>
                    <a:pt x="15" y="27"/>
                    <a:pt x="14" y="17"/>
                  </a:cubicBezTo>
                  <a:cubicBezTo>
                    <a:pt x="13" y="7"/>
                    <a:pt x="6" y="10"/>
                    <a:pt x="1" y="12"/>
                  </a:cubicBezTo>
                  <a:cubicBezTo>
                    <a:pt x="0" y="5"/>
                    <a:pt x="9" y="6"/>
                    <a:pt x="9" y="0"/>
                  </a:cubicBezTo>
                  <a:cubicBezTo>
                    <a:pt x="17" y="4"/>
                    <a:pt x="23" y="10"/>
                    <a:pt x="29" y="16"/>
                  </a:cubicBezTo>
                  <a:close/>
                </a:path>
              </a:pathLst>
            </a:custGeom>
            <a:solidFill>
              <a:srgbClr val="C1A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 name="Freeform 72">
              <a:extLst>
                <a:ext uri="{FF2B5EF4-FFF2-40B4-BE49-F238E27FC236}">
                  <a16:creationId xmlns:a16="http://schemas.microsoft.com/office/drawing/2014/main" id="{55FB60AE-34A9-80BF-EFEC-CDA4BC3E23A9}"/>
                </a:ext>
              </a:extLst>
            </p:cNvPr>
            <p:cNvSpPr/>
            <p:nvPr/>
          </p:nvSpPr>
          <p:spPr bwMode="auto">
            <a:xfrm>
              <a:off x="3408363" y="3468688"/>
              <a:ext cx="436563" cy="430213"/>
            </a:xfrm>
            <a:custGeom>
              <a:avLst/>
              <a:gdLst>
                <a:gd name="T0" fmla="*/ 43 w 116"/>
                <a:gd name="T1" fmla="*/ 90 h 114"/>
                <a:gd name="T2" fmla="*/ 13 w 116"/>
                <a:gd name="T3" fmla="*/ 54 h 114"/>
                <a:gd name="T4" fmla="*/ 13 w 116"/>
                <a:gd name="T5" fmla="*/ 37 h 114"/>
                <a:gd name="T6" fmla="*/ 116 w 116"/>
                <a:gd name="T7" fmla="*/ 0 h 114"/>
                <a:gd name="T8" fmla="*/ 69 w 116"/>
                <a:gd name="T9" fmla="*/ 106 h 114"/>
                <a:gd name="T10" fmla="*/ 68 w 116"/>
                <a:gd name="T11" fmla="*/ 114 h 114"/>
                <a:gd name="T12" fmla="*/ 48 w 116"/>
                <a:gd name="T13" fmla="*/ 94 h 114"/>
                <a:gd name="T14" fmla="*/ 43 w 116"/>
                <a:gd name="T15" fmla="*/ 9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43" y="90"/>
                  </a:moveTo>
                  <a:cubicBezTo>
                    <a:pt x="37" y="75"/>
                    <a:pt x="25" y="65"/>
                    <a:pt x="13" y="54"/>
                  </a:cubicBezTo>
                  <a:cubicBezTo>
                    <a:pt x="12" y="49"/>
                    <a:pt x="0" y="43"/>
                    <a:pt x="13" y="37"/>
                  </a:cubicBezTo>
                  <a:cubicBezTo>
                    <a:pt x="44" y="23"/>
                    <a:pt x="76" y="9"/>
                    <a:pt x="116" y="0"/>
                  </a:cubicBezTo>
                  <a:cubicBezTo>
                    <a:pt x="87" y="34"/>
                    <a:pt x="83" y="72"/>
                    <a:pt x="69" y="106"/>
                  </a:cubicBezTo>
                  <a:cubicBezTo>
                    <a:pt x="68" y="109"/>
                    <a:pt x="68" y="111"/>
                    <a:pt x="68" y="114"/>
                  </a:cubicBezTo>
                  <a:cubicBezTo>
                    <a:pt x="56" y="112"/>
                    <a:pt x="60" y="95"/>
                    <a:pt x="48" y="94"/>
                  </a:cubicBezTo>
                  <a:cubicBezTo>
                    <a:pt x="46" y="93"/>
                    <a:pt x="45" y="92"/>
                    <a:pt x="43" y="90"/>
                  </a:cubicBezTo>
                  <a:close/>
                </a:path>
              </a:pathLst>
            </a:custGeom>
            <a:solidFill>
              <a:srgbClr val="FBDB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 name="Freeform 73">
              <a:extLst>
                <a:ext uri="{FF2B5EF4-FFF2-40B4-BE49-F238E27FC236}">
                  <a16:creationId xmlns:a16="http://schemas.microsoft.com/office/drawing/2014/main" id="{53EDA26E-655A-E9AB-9E47-BD2B846451B2}"/>
                </a:ext>
              </a:extLst>
            </p:cNvPr>
            <p:cNvSpPr/>
            <p:nvPr/>
          </p:nvSpPr>
          <p:spPr bwMode="auto">
            <a:xfrm>
              <a:off x="2282826" y="4189413"/>
              <a:ext cx="95250" cy="153988"/>
            </a:xfrm>
            <a:custGeom>
              <a:avLst/>
              <a:gdLst>
                <a:gd name="T0" fmla="*/ 22 w 25"/>
                <a:gd name="T1" fmla="*/ 11 h 41"/>
                <a:gd name="T2" fmla="*/ 8 w 25"/>
                <a:gd name="T3" fmla="*/ 39 h 41"/>
                <a:gd name="T4" fmla="*/ 4 w 25"/>
                <a:gd name="T5" fmla="*/ 29 h 41"/>
                <a:gd name="T6" fmla="*/ 18 w 25"/>
                <a:gd name="T7" fmla="*/ 2 h 41"/>
                <a:gd name="T8" fmla="*/ 22 w 25"/>
                <a:gd name="T9" fmla="*/ 11 h 41"/>
              </a:gdLst>
              <a:ahLst/>
              <a:cxnLst>
                <a:cxn ang="0">
                  <a:pos x="T0" y="T1"/>
                </a:cxn>
                <a:cxn ang="0">
                  <a:pos x="T2" y="T3"/>
                </a:cxn>
                <a:cxn ang="0">
                  <a:pos x="T4" y="T5"/>
                </a:cxn>
                <a:cxn ang="0">
                  <a:pos x="T6" y="T7"/>
                </a:cxn>
                <a:cxn ang="0">
                  <a:pos x="T8" y="T9"/>
                </a:cxn>
              </a:cxnLst>
              <a:rect l="0" t="0" r="r" b="b"/>
              <a:pathLst>
                <a:path w="25" h="41">
                  <a:moveTo>
                    <a:pt x="22" y="11"/>
                  </a:moveTo>
                  <a:cubicBezTo>
                    <a:pt x="18" y="21"/>
                    <a:pt x="22" y="36"/>
                    <a:pt x="8" y="39"/>
                  </a:cubicBezTo>
                  <a:cubicBezTo>
                    <a:pt x="0" y="41"/>
                    <a:pt x="2" y="32"/>
                    <a:pt x="4" y="29"/>
                  </a:cubicBezTo>
                  <a:cubicBezTo>
                    <a:pt x="10" y="20"/>
                    <a:pt x="2" y="4"/>
                    <a:pt x="18" y="2"/>
                  </a:cubicBezTo>
                  <a:cubicBezTo>
                    <a:pt x="25" y="0"/>
                    <a:pt x="23" y="7"/>
                    <a:pt x="22" y="11"/>
                  </a:cubicBezTo>
                  <a:close/>
                </a:path>
              </a:pathLst>
            </a:custGeom>
            <a:solidFill>
              <a:srgbClr val="DEC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 name="Freeform 74">
              <a:extLst>
                <a:ext uri="{FF2B5EF4-FFF2-40B4-BE49-F238E27FC236}">
                  <a16:creationId xmlns:a16="http://schemas.microsoft.com/office/drawing/2014/main" id="{A635135F-30D7-AC74-68E5-94F058CEB23D}"/>
                </a:ext>
              </a:extLst>
            </p:cNvPr>
            <p:cNvSpPr/>
            <p:nvPr/>
          </p:nvSpPr>
          <p:spPr bwMode="auto">
            <a:xfrm>
              <a:off x="1552576" y="4052888"/>
              <a:ext cx="263525" cy="188913"/>
            </a:xfrm>
            <a:custGeom>
              <a:avLst/>
              <a:gdLst>
                <a:gd name="T0" fmla="*/ 53 w 70"/>
                <a:gd name="T1" fmla="*/ 12 h 50"/>
                <a:gd name="T2" fmla="*/ 26 w 70"/>
                <a:gd name="T3" fmla="*/ 35 h 50"/>
                <a:gd name="T4" fmla="*/ 20 w 70"/>
                <a:gd name="T5" fmla="*/ 45 h 50"/>
                <a:gd name="T6" fmla="*/ 3 w 70"/>
                <a:gd name="T7" fmla="*/ 42 h 50"/>
                <a:gd name="T8" fmla="*/ 8 w 70"/>
                <a:gd name="T9" fmla="*/ 26 h 50"/>
                <a:gd name="T10" fmla="*/ 70 w 70"/>
                <a:gd name="T11" fmla="*/ 7 h 50"/>
                <a:gd name="T12" fmla="*/ 53 w 70"/>
                <a:gd name="T13" fmla="*/ 12 h 50"/>
              </a:gdLst>
              <a:ahLst/>
              <a:cxnLst>
                <a:cxn ang="0">
                  <a:pos x="T0" y="T1"/>
                </a:cxn>
                <a:cxn ang="0">
                  <a:pos x="T2" y="T3"/>
                </a:cxn>
                <a:cxn ang="0">
                  <a:pos x="T4" y="T5"/>
                </a:cxn>
                <a:cxn ang="0">
                  <a:pos x="T6" y="T7"/>
                </a:cxn>
                <a:cxn ang="0">
                  <a:pos x="T8" y="T9"/>
                </a:cxn>
                <a:cxn ang="0">
                  <a:pos x="T10" y="T11"/>
                </a:cxn>
                <a:cxn ang="0">
                  <a:pos x="T12" y="T13"/>
                </a:cxn>
              </a:cxnLst>
              <a:rect l="0" t="0" r="r" b="b"/>
              <a:pathLst>
                <a:path w="70" h="50">
                  <a:moveTo>
                    <a:pt x="53" y="12"/>
                  </a:moveTo>
                  <a:cubicBezTo>
                    <a:pt x="34" y="8"/>
                    <a:pt x="29" y="19"/>
                    <a:pt x="26" y="35"/>
                  </a:cubicBezTo>
                  <a:cubicBezTo>
                    <a:pt x="25" y="39"/>
                    <a:pt x="26" y="49"/>
                    <a:pt x="20" y="45"/>
                  </a:cubicBezTo>
                  <a:cubicBezTo>
                    <a:pt x="14" y="41"/>
                    <a:pt x="7" y="50"/>
                    <a:pt x="3" y="42"/>
                  </a:cubicBezTo>
                  <a:cubicBezTo>
                    <a:pt x="0" y="36"/>
                    <a:pt x="4" y="31"/>
                    <a:pt x="8" y="26"/>
                  </a:cubicBezTo>
                  <a:cubicBezTo>
                    <a:pt x="21" y="8"/>
                    <a:pt x="46" y="0"/>
                    <a:pt x="70" y="7"/>
                  </a:cubicBezTo>
                  <a:cubicBezTo>
                    <a:pt x="66" y="14"/>
                    <a:pt x="60" y="13"/>
                    <a:pt x="53" y="12"/>
                  </a:cubicBezTo>
                  <a:close/>
                </a:path>
              </a:pathLst>
            </a:custGeom>
            <a:solidFill>
              <a:srgbClr val="E3C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 name="Freeform 75">
              <a:extLst>
                <a:ext uri="{FF2B5EF4-FFF2-40B4-BE49-F238E27FC236}">
                  <a16:creationId xmlns:a16="http://schemas.microsoft.com/office/drawing/2014/main" id="{0F5B1EF8-AD35-E95A-BAC4-6F1BE29A2A11}"/>
                </a:ext>
              </a:extLst>
            </p:cNvPr>
            <p:cNvSpPr/>
            <p:nvPr/>
          </p:nvSpPr>
          <p:spPr bwMode="auto">
            <a:xfrm>
              <a:off x="1703388" y="4230688"/>
              <a:ext cx="139700" cy="101600"/>
            </a:xfrm>
            <a:custGeom>
              <a:avLst/>
              <a:gdLst>
                <a:gd name="T0" fmla="*/ 11 w 37"/>
                <a:gd name="T1" fmla="*/ 25 h 27"/>
                <a:gd name="T2" fmla="*/ 1 w 37"/>
                <a:gd name="T3" fmla="*/ 17 h 27"/>
                <a:gd name="T4" fmla="*/ 19 w 37"/>
                <a:gd name="T5" fmla="*/ 0 h 27"/>
                <a:gd name="T6" fmla="*/ 36 w 37"/>
                <a:gd name="T7" fmla="*/ 11 h 27"/>
                <a:gd name="T8" fmla="*/ 11 w 37"/>
                <a:gd name="T9" fmla="*/ 25 h 27"/>
              </a:gdLst>
              <a:ahLst/>
              <a:cxnLst>
                <a:cxn ang="0">
                  <a:pos x="T0" y="T1"/>
                </a:cxn>
                <a:cxn ang="0">
                  <a:pos x="T2" y="T3"/>
                </a:cxn>
                <a:cxn ang="0">
                  <a:pos x="T4" y="T5"/>
                </a:cxn>
                <a:cxn ang="0">
                  <a:pos x="T6" y="T7"/>
                </a:cxn>
                <a:cxn ang="0">
                  <a:pos x="T8" y="T9"/>
                </a:cxn>
              </a:cxnLst>
              <a:rect l="0" t="0" r="r" b="b"/>
              <a:pathLst>
                <a:path w="37" h="27">
                  <a:moveTo>
                    <a:pt x="11" y="25"/>
                  </a:moveTo>
                  <a:cubicBezTo>
                    <a:pt x="7" y="25"/>
                    <a:pt x="0" y="27"/>
                    <a:pt x="1" y="17"/>
                  </a:cubicBezTo>
                  <a:cubicBezTo>
                    <a:pt x="3" y="6"/>
                    <a:pt x="7" y="0"/>
                    <a:pt x="19" y="0"/>
                  </a:cubicBezTo>
                  <a:cubicBezTo>
                    <a:pt x="27" y="1"/>
                    <a:pt x="37" y="0"/>
                    <a:pt x="36" y="11"/>
                  </a:cubicBezTo>
                  <a:cubicBezTo>
                    <a:pt x="35" y="23"/>
                    <a:pt x="23" y="25"/>
                    <a:pt x="11" y="25"/>
                  </a:cubicBezTo>
                  <a:close/>
                </a:path>
              </a:pathLst>
            </a:custGeom>
            <a:solidFill>
              <a:srgbClr val="EDD6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 name="Freeform 76">
              <a:extLst>
                <a:ext uri="{FF2B5EF4-FFF2-40B4-BE49-F238E27FC236}">
                  <a16:creationId xmlns:a16="http://schemas.microsoft.com/office/drawing/2014/main" id="{003EA438-8908-CE8F-EF39-FD1F595FFF21}"/>
                </a:ext>
              </a:extLst>
            </p:cNvPr>
            <p:cNvSpPr/>
            <p:nvPr/>
          </p:nvSpPr>
          <p:spPr bwMode="auto">
            <a:xfrm>
              <a:off x="1719263" y="4075113"/>
              <a:ext cx="134938" cy="109538"/>
            </a:xfrm>
            <a:custGeom>
              <a:avLst/>
              <a:gdLst>
                <a:gd name="T0" fmla="*/ 9 w 36"/>
                <a:gd name="T1" fmla="*/ 6 h 29"/>
                <a:gd name="T2" fmla="*/ 26 w 36"/>
                <a:gd name="T3" fmla="*/ 1 h 29"/>
                <a:gd name="T4" fmla="*/ 28 w 36"/>
                <a:gd name="T5" fmla="*/ 19 h 29"/>
                <a:gd name="T6" fmla="*/ 9 w 36"/>
                <a:gd name="T7" fmla="*/ 25 h 29"/>
                <a:gd name="T8" fmla="*/ 9 w 36"/>
                <a:gd name="T9" fmla="*/ 6 h 29"/>
              </a:gdLst>
              <a:ahLst/>
              <a:cxnLst>
                <a:cxn ang="0">
                  <a:pos x="T0" y="T1"/>
                </a:cxn>
                <a:cxn ang="0">
                  <a:pos x="T2" y="T3"/>
                </a:cxn>
                <a:cxn ang="0">
                  <a:pos x="T4" y="T5"/>
                </a:cxn>
                <a:cxn ang="0">
                  <a:pos x="T6" y="T7"/>
                </a:cxn>
                <a:cxn ang="0">
                  <a:pos x="T8" y="T9"/>
                </a:cxn>
              </a:cxnLst>
              <a:rect l="0" t="0" r="r" b="b"/>
              <a:pathLst>
                <a:path w="36" h="28">
                  <a:moveTo>
                    <a:pt x="9" y="6"/>
                  </a:moveTo>
                  <a:cubicBezTo>
                    <a:pt x="13" y="0"/>
                    <a:pt x="20" y="2"/>
                    <a:pt x="26" y="1"/>
                  </a:cubicBezTo>
                  <a:cubicBezTo>
                    <a:pt x="36" y="6"/>
                    <a:pt x="32" y="13"/>
                    <a:pt x="28" y="19"/>
                  </a:cubicBezTo>
                  <a:cubicBezTo>
                    <a:pt x="23" y="25"/>
                    <a:pt x="15" y="29"/>
                    <a:pt x="9" y="25"/>
                  </a:cubicBezTo>
                  <a:cubicBezTo>
                    <a:pt x="0" y="21"/>
                    <a:pt x="9" y="13"/>
                    <a:pt x="9" y="6"/>
                  </a:cubicBezTo>
                  <a:close/>
                </a:path>
              </a:pathLst>
            </a:custGeom>
            <a:solidFill>
              <a:srgbClr val="E2C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 name="Freeform 77">
              <a:extLst>
                <a:ext uri="{FF2B5EF4-FFF2-40B4-BE49-F238E27FC236}">
                  <a16:creationId xmlns:a16="http://schemas.microsoft.com/office/drawing/2014/main" id="{5C199312-5E56-FB43-E0EE-83CF7391F294}"/>
                </a:ext>
              </a:extLst>
            </p:cNvPr>
            <p:cNvSpPr/>
            <p:nvPr/>
          </p:nvSpPr>
          <p:spPr bwMode="auto">
            <a:xfrm>
              <a:off x="3532188" y="4637088"/>
              <a:ext cx="95250" cy="106363"/>
            </a:xfrm>
            <a:custGeom>
              <a:avLst/>
              <a:gdLst>
                <a:gd name="T0" fmla="*/ 0 w 25"/>
                <a:gd name="T1" fmla="*/ 24 h 28"/>
                <a:gd name="T2" fmla="*/ 15 w 25"/>
                <a:gd name="T3" fmla="*/ 0 h 28"/>
                <a:gd name="T4" fmla="*/ 0 w 25"/>
                <a:gd name="T5" fmla="*/ 24 h 28"/>
              </a:gdLst>
              <a:ahLst/>
              <a:cxnLst>
                <a:cxn ang="0">
                  <a:pos x="T0" y="T1"/>
                </a:cxn>
                <a:cxn ang="0">
                  <a:pos x="T2" y="T3"/>
                </a:cxn>
                <a:cxn ang="0">
                  <a:pos x="T4" y="T5"/>
                </a:cxn>
              </a:cxnLst>
              <a:rect l="0" t="0" r="r" b="b"/>
              <a:pathLst>
                <a:path w="25" h="28">
                  <a:moveTo>
                    <a:pt x="0" y="24"/>
                  </a:moveTo>
                  <a:cubicBezTo>
                    <a:pt x="5" y="16"/>
                    <a:pt x="10" y="8"/>
                    <a:pt x="15" y="0"/>
                  </a:cubicBezTo>
                  <a:cubicBezTo>
                    <a:pt x="10" y="8"/>
                    <a:pt x="25" y="28"/>
                    <a:pt x="0" y="24"/>
                  </a:cubicBezTo>
                  <a:close/>
                </a:path>
              </a:pathLst>
            </a:custGeom>
            <a:solidFill>
              <a:srgbClr val="D6BA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 name="Freeform 78">
              <a:extLst>
                <a:ext uri="{FF2B5EF4-FFF2-40B4-BE49-F238E27FC236}">
                  <a16:creationId xmlns:a16="http://schemas.microsoft.com/office/drawing/2014/main" id="{BBA23652-06C2-1879-17CC-A31D155D0F89}"/>
                </a:ext>
              </a:extLst>
            </p:cNvPr>
            <p:cNvSpPr/>
            <p:nvPr/>
          </p:nvSpPr>
          <p:spPr bwMode="auto">
            <a:xfrm>
              <a:off x="3633788" y="4502150"/>
              <a:ext cx="49213" cy="82550"/>
            </a:xfrm>
            <a:custGeom>
              <a:avLst/>
              <a:gdLst>
                <a:gd name="T0" fmla="*/ 0 w 13"/>
                <a:gd name="T1" fmla="*/ 9 h 22"/>
                <a:gd name="T2" fmla="*/ 7 w 13"/>
                <a:gd name="T3" fmla="*/ 0 h 22"/>
                <a:gd name="T4" fmla="*/ 10 w 13"/>
                <a:gd name="T5" fmla="*/ 22 h 22"/>
                <a:gd name="T6" fmla="*/ 0 w 13"/>
                <a:gd name="T7" fmla="*/ 9 h 22"/>
              </a:gdLst>
              <a:ahLst/>
              <a:cxnLst>
                <a:cxn ang="0">
                  <a:pos x="T0" y="T1"/>
                </a:cxn>
                <a:cxn ang="0">
                  <a:pos x="T2" y="T3"/>
                </a:cxn>
                <a:cxn ang="0">
                  <a:pos x="T4" y="T5"/>
                </a:cxn>
                <a:cxn ang="0">
                  <a:pos x="T6" y="T7"/>
                </a:cxn>
              </a:cxnLst>
              <a:rect l="0" t="0" r="r" b="b"/>
              <a:pathLst>
                <a:path w="13" h="22">
                  <a:moveTo>
                    <a:pt x="0" y="9"/>
                  </a:moveTo>
                  <a:cubicBezTo>
                    <a:pt x="2" y="5"/>
                    <a:pt x="4" y="2"/>
                    <a:pt x="7" y="0"/>
                  </a:cubicBezTo>
                  <a:cubicBezTo>
                    <a:pt x="12" y="7"/>
                    <a:pt x="13" y="14"/>
                    <a:pt x="10" y="22"/>
                  </a:cubicBezTo>
                  <a:cubicBezTo>
                    <a:pt x="2" y="20"/>
                    <a:pt x="9" y="9"/>
                    <a:pt x="0" y="9"/>
                  </a:cubicBezTo>
                  <a:close/>
                </a:path>
              </a:pathLst>
            </a:custGeom>
            <a:solidFill>
              <a:srgbClr val="C1A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 name="Freeform 79">
              <a:extLst>
                <a:ext uri="{FF2B5EF4-FFF2-40B4-BE49-F238E27FC236}">
                  <a16:creationId xmlns:a16="http://schemas.microsoft.com/office/drawing/2014/main" id="{9F0DEA4D-683E-6831-BECC-E60F3D63B6CC}"/>
                </a:ext>
              </a:extLst>
            </p:cNvPr>
            <p:cNvSpPr/>
            <p:nvPr/>
          </p:nvSpPr>
          <p:spPr bwMode="auto">
            <a:xfrm>
              <a:off x="3589338" y="3795713"/>
              <a:ext cx="79375" cy="139700"/>
            </a:xfrm>
            <a:custGeom>
              <a:avLst/>
              <a:gdLst>
                <a:gd name="T0" fmla="*/ 0 w 21"/>
                <a:gd name="T1" fmla="*/ 7 h 37"/>
                <a:gd name="T2" fmla="*/ 20 w 21"/>
                <a:gd name="T3" fmla="*/ 27 h 37"/>
                <a:gd name="T4" fmla="*/ 15 w 21"/>
                <a:gd name="T5" fmla="*/ 31 h 37"/>
                <a:gd name="T6" fmla="*/ 0 w 21"/>
                <a:gd name="T7" fmla="*/ 7 h 37"/>
              </a:gdLst>
              <a:ahLst/>
              <a:cxnLst>
                <a:cxn ang="0">
                  <a:pos x="T0" y="T1"/>
                </a:cxn>
                <a:cxn ang="0">
                  <a:pos x="T2" y="T3"/>
                </a:cxn>
                <a:cxn ang="0">
                  <a:pos x="T4" y="T5"/>
                </a:cxn>
                <a:cxn ang="0">
                  <a:pos x="T6" y="T7"/>
                </a:cxn>
              </a:cxnLst>
              <a:rect l="0" t="0" r="r" b="b"/>
              <a:pathLst>
                <a:path w="21" h="37">
                  <a:moveTo>
                    <a:pt x="0" y="7"/>
                  </a:moveTo>
                  <a:cubicBezTo>
                    <a:pt x="21" y="0"/>
                    <a:pt x="13" y="21"/>
                    <a:pt x="20" y="27"/>
                  </a:cubicBezTo>
                  <a:cubicBezTo>
                    <a:pt x="19" y="29"/>
                    <a:pt x="21" y="37"/>
                    <a:pt x="15" y="31"/>
                  </a:cubicBezTo>
                  <a:cubicBezTo>
                    <a:pt x="9" y="25"/>
                    <a:pt x="5" y="15"/>
                    <a:pt x="0" y="7"/>
                  </a:cubicBezTo>
                  <a:close/>
                </a:path>
              </a:pathLst>
            </a:custGeom>
            <a:solidFill>
              <a:srgbClr val="DAB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17595900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1"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up)">
                                      <p:cBhvr>
                                        <p:cTn id="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0ABCBF4-D373-441E-9BD6-18DC98622573}"/>
              </a:ext>
            </a:extLst>
          </p:cNvPr>
          <p:cNvSpPr/>
          <p:nvPr/>
        </p:nvSpPr>
        <p:spPr>
          <a:xfrm>
            <a:off x="0" y="0"/>
            <a:ext cx="12192000" cy="6858000"/>
          </a:xfrm>
          <a:prstGeom prst="rect">
            <a:avLst/>
          </a:prstGeom>
          <a:solidFill>
            <a:srgbClr val="FED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8DA53589-3B66-4A32-88B0-4AAE87988900}"/>
              </a:ext>
            </a:extLst>
          </p:cNvPr>
          <p:cNvSpPr/>
          <p:nvPr/>
        </p:nvSpPr>
        <p:spPr>
          <a:xfrm>
            <a:off x="4548011" y="0"/>
            <a:ext cx="7643989" cy="6858000"/>
          </a:xfrm>
          <a:prstGeom prst="rect">
            <a:avLst/>
          </a:prstGeom>
          <a:solidFill>
            <a:schemeClr val="bg2">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E5E4D677-25F4-4620-A204-1EF30097FB4E}"/>
              </a:ext>
            </a:extLst>
          </p:cNvPr>
          <p:cNvSpPr txBox="1"/>
          <p:nvPr/>
        </p:nvSpPr>
        <p:spPr>
          <a:xfrm>
            <a:off x="602701" y="2003796"/>
            <a:ext cx="3388469"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4800" b="1" i="0" u="none" strike="noStrike" kern="1200" cap="none" spc="0" normalizeH="0" baseline="0" noProof="0">
                <a:ln>
                  <a:solidFill>
                    <a:srgbClr val="E7E6E6">
                      <a:lumMod val="10000"/>
                    </a:srgbClr>
                  </a:solidFill>
                </a:ln>
                <a:solidFill>
                  <a:srgbClr val="E7E6E6">
                    <a:lumMod val="10000"/>
                  </a:srgbClr>
                </a:solidFill>
                <a:effectLst/>
                <a:uLnTx/>
                <a:uFillTx/>
                <a:latin typeface="Montserrat" panose="00000500000000000000" pitchFamily="2" charset="0"/>
                <a:ea typeface="+mn-ea"/>
                <a:cs typeface="+mn-cs"/>
              </a:rPr>
              <a:t>Our Team</a:t>
            </a:r>
          </a:p>
        </p:txBody>
      </p:sp>
      <p:cxnSp>
        <p:nvCxnSpPr>
          <p:cNvPr id="10" name="Straight Connector 9">
            <a:extLst>
              <a:ext uri="{FF2B5EF4-FFF2-40B4-BE49-F238E27FC236}">
                <a16:creationId xmlns:a16="http://schemas.microsoft.com/office/drawing/2014/main" id="{B84ED8B6-21F1-4287-873C-61B5E16028A4}"/>
              </a:ext>
            </a:extLst>
          </p:cNvPr>
          <p:cNvCxnSpPr/>
          <p:nvPr/>
        </p:nvCxnSpPr>
        <p:spPr>
          <a:xfrm>
            <a:off x="663190" y="3891063"/>
            <a:ext cx="3307817" cy="0"/>
          </a:xfrm>
          <a:prstGeom prst="line">
            <a:avLst/>
          </a:prstGeom>
          <a:ln w="38100">
            <a:solidFill>
              <a:schemeClr val="bg2">
                <a:lumMod val="1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36DDDC10-DC72-4B78-83E5-7DAFBE778E9D}"/>
              </a:ext>
            </a:extLst>
          </p:cNvPr>
          <p:cNvCxnSpPr/>
          <p:nvPr/>
        </p:nvCxnSpPr>
        <p:spPr>
          <a:xfrm>
            <a:off x="663190" y="4666032"/>
            <a:ext cx="3307817" cy="0"/>
          </a:xfrm>
          <a:prstGeom prst="line">
            <a:avLst/>
          </a:prstGeom>
          <a:ln w="38100">
            <a:solidFill>
              <a:schemeClr val="bg2">
                <a:lumMod val="10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0E39A29D-622F-43A0-9BDD-05AE09B3D9FA}"/>
              </a:ext>
            </a:extLst>
          </p:cNvPr>
          <p:cNvCxnSpPr/>
          <p:nvPr/>
        </p:nvCxnSpPr>
        <p:spPr>
          <a:xfrm>
            <a:off x="663190" y="5405335"/>
            <a:ext cx="3307817" cy="0"/>
          </a:xfrm>
          <a:prstGeom prst="line">
            <a:avLst/>
          </a:prstGeom>
          <a:ln w="38100">
            <a:solidFill>
              <a:schemeClr val="bg2">
                <a:lumMod val="10000"/>
              </a:schemeClr>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257BD9E0-D376-4A11-AC47-886050D2924F}"/>
              </a:ext>
            </a:extLst>
          </p:cNvPr>
          <p:cNvSpPr txBox="1"/>
          <p:nvPr/>
        </p:nvSpPr>
        <p:spPr>
          <a:xfrm>
            <a:off x="706262" y="3941691"/>
            <a:ext cx="338846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id-ID" sz="3600" b="0" i="0" u="none" strike="noStrike" kern="1200" cap="none" spc="0" normalizeH="0" baseline="0" noProof="0">
                <a:ln>
                  <a:solidFill>
                    <a:sysClr val="windowText" lastClr="000000"/>
                  </a:solidFill>
                </a:ln>
                <a:solidFill>
                  <a:sysClr val="windowText" lastClr="000000"/>
                </a:solidFill>
                <a:effectLst/>
                <a:uLnTx/>
                <a:uFillTx/>
                <a:latin typeface="Cutewritten" panose="02000503000000000000" pitchFamily="2" charset="0"/>
                <a:ea typeface="+mn-ea"/>
                <a:cs typeface="+mn-cs"/>
              </a:rPr>
              <a:t>Name</a:t>
            </a:r>
          </a:p>
        </p:txBody>
      </p:sp>
      <p:sp>
        <p:nvSpPr>
          <p:cNvPr id="14" name="TextBox 13">
            <a:extLst>
              <a:ext uri="{FF2B5EF4-FFF2-40B4-BE49-F238E27FC236}">
                <a16:creationId xmlns:a16="http://schemas.microsoft.com/office/drawing/2014/main" id="{FF80C3B8-7F78-46AB-BC03-7F5826E346A6}"/>
              </a:ext>
            </a:extLst>
          </p:cNvPr>
          <p:cNvSpPr txBox="1"/>
          <p:nvPr/>
        </p:nvSpPr>
        <p:spPr>
          <a:xfrm>
            <a:off x="706262" y="4702011"/>
            <a:ext cx="338846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id-ID" sz="3600" b="0" i="0" u="none" strike="noStrike" kern="1200" cap="none" spc="0" normalizeH="0" baseline="0" noProof="0">
                <a:ln>
                  <a:solidFill>
                    <a:sysClr val="windowText" lastClr="000000"/>
                  </a:solidFill>
                </a:ln>
                <a:solidFill>
                  <a:sysClr val="windowText" lastClr="000000"/>
                </a:solidFill>
                <a:effectLst/>
                <a:uLnTx/>
                <a:uFillTx/>
                <a:latin typeface="Cutewritten" panose="02000503000000000000" pitchFamily="2" charset="0"/>
                <a:ea typeface="+mn-ea"/>
                <a:cs typeface="+mn-cs"/>
              </a:rPr>
              <a:t>Name</a:t>
            </a:r>
          </a:p>
        </p:txBody>
      </p:sp>
      <p:grpSp>
        <p:nvGrpSpPr>
          <p:cNvPr id="24" name="Group 23">
            <a:extLst>
              <a:ext uri="{FF2B5EF4-FFF2-40B4-BE49-F238E27FC236}">
                <a16:creationId xmlns:a16="http://schemas.microsoft.com/office/drawing/2014/main" id="{35EEBD65-BE71-4315-8314-79CA35345D3E}"/>
              </a:ext>
            </a:extLst>
          </p:cNvPr>
          <p:cNvGrpSpPr/>
          <p:nvPr/>
        </p:nvGrpSpPr>
        <p:grpSpPr>
          <a:xfrm>
            <a:off x="5027856" y="1030635"/>
            <a:ext cx="6565151" cy="4699454"/>
            <a:chOff x="4928510" y="1069546"/>
            <a:chExt cx="6565151" cy="4699454"/>
          </a:xfrm>
          <a:solidFill>
            <a:srgbClr val="FF0000"/>
          </a:solidFill>
        </p:grpSpPr>
        <p:pic>
          <p:nvPicPr>
            <p:cNvPr id="15" name="Picture 28" descr="HOBI (Hobi_sunshines) - Profile | Pinterest">
              <a:extLst>
                <a:ext uri="{FF2B5EF4-FFF2-40B4-BE49-F238E27FC236}">
                  <a16:creationId xmlns:a16="http://schemas.microsoft.com/office/drawing/2014/main" id="{F767D275-1A74-4BF9-9041-087506CC1CD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11041"/>
            <a:stretch>
              <a:fillRect/>
            </a:stretch>
          </p:blipFill>
          <p:spPr bwMode="auto">
            <a:xfrm>
              <a:off x="4928510" y="1069546"/>
              <a:ext cx="3103901" cy="4680000"/>
            </a:xfrm>
            <a:prstGeom prst="rect">
              <a:avLst/>
            </a:prstGeom>
            <a:grpFill/>
          </p:spPr>
        </p:pic>
        <p:pic>
          <p:nvPicPr>
            <p:cNvPr id="16" name="Picture 30">
              <a:extLst>
                <a:ext uri="{FF2B5EF4-FFF2-40B4-BE49-F238E27FC236}">
                  <a16:creationId xmlns:a16="http://schemas.microsoft.com/office/drawing/2014/main" id="{34DA81E9-24B4-4661-9E04-CE8246A05A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896" r="1" b="12721"/>
            <a:stretch>
              <a:fillRect/>
            </a:stretch>
          </p:blipFill>
          <p:spPr bwMode="auto">
            <a:xfrm>
              <a:off x="8389760" y="1089000"/>
              <a:ext cx="3103901" cy="4680000"/>
            </a:xfrm>
            <a:prstGeom prst="rect">
              <a:avLst/>
            </a:prstGeom>
            <a:grpFill/>
          </p:spPr>
        </p:pic>
      </p:grpSp>
      <p:sp>
        <p:nvSpPr>
          <p:cNvPr id="22" name="Rectangle 21">
            <a:extLst>
              <a:ext uri="{FF2B5EF4-FFF2-40B4-BE49-F238E27FC236}">
                <a16:creationId xmlns:a16="http://schemas.microsoft.com/office/drawing/2014/main" id="{04255C11-586B-4FCF-8A91-66571A748851}"/>
              </a:ext>
            </a:extLst>
          </p:cNvPr>
          <p:cNvSpPr/>
          <p:nvPr/>
        </p:nvSpPr>
        <p:spPr>
          <a:xfrm>
            <a:off x="12042842" y="0"/>
            <a:ext cx="149157" cy="6858000"/>
          </a:xfrm>
          <a:prstGeom prst="rect">
            <a:avLst/>
          </a:prstGeom>
          <a:solidFill>
            <a:schemeClr val="bg2">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EE4C9ED2-C83E-41FE-A4DA-FE7465AB3D24}"/>
              </a:ext>
            </a:extLst>
          </p:cNvPr>
          <p:cNvSpPr/>
          <p:nvPr/>
        </p:nvSpPr>
        <p:spPr>
          <a:xfrm>
            <a:off x="12042842" y="1"/>
            <a:ext cx="149157" cy="2568102"/>
          </a:xfrm>
          <a:prstGeom prst="rect">
            <a:avLst/>
          </a:prstGeom>
          <a:solidFill>
            <a:srgbClr val="FED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8" name="Grupo 17">
            <a:extLst>
              <a:ext uri="{FF2B5EF4-FFF2-40B4-BE49-F238E27FC236}">
                <a16:creationId xmlns:a16="http://schemas.microsoft.com/office/drawing/2014/main" id="{259D024A-9082-892A-4649-00EBDCD9295B}"/>
              </a:ext>
            </a:extLst>
          </p:cNvPr>
          <p:cNvGrpSpPr/>
          <p:nvPr/>
        </p:nvGrpSpPr>
        <p:grpSpPr>
          <a:xfrm>
            <a:off x="2075823" y="1044677"/>
            <a:ext cx="398164" cy="625813"/>
            <a:chOff x="2622294" y="1055728"/>
            <a:chExt cx="398164" cy="625813"/>
          </a:xfrm>
        </p:grpSpPr>
        <p:sp>
          <p:nvSpPr>
            <p:cNvPr id="9" name="Freeform 28">
              <a:extLst>
                <a:ext uri="{FF2B5EF4-FFF2-40B4-BE49-F238E27FC236}">
                  <a16:creationId xmlns:a16="http://schemas.microsoft.com/office/drawing/2014/main" id="{BA2655CE-3DC9-1643-1122-6874D1038C63}"/>
                </a:ext>
              </a:extLst>
            </p:cNvPr>
            <p:cNvSpPr/>
            <p:nvPr/>
          </p:nvSpPr>
          <p:spPr bwMode="auto">
            <a:xfrm>
              <a:off x="2622294" y="1055728"/>
              <a:ext cx="179674" cy="613048"/>
            </a:xfrm>
            <a:custGeom>
              <a:avLst/>
              <a:gdLst>
                <a:gd name="T0" fmla="*/ 26 w 29"/>
                <a:gd name="T1" fmla="*/ 86 h 95"/>
                <a:gd name="T2" fmla="*/ 5 w 29"/>
                <a:gd name="T3" fmla="*/ 94 h 95"/>
                <a:gd name="T4" fmla="*/ 0 w 29"/>
                <a:gd name="T5" fmla="*/ 91 h 95"/>
                <a:gd name="T6" fmla="*/ 0 w 29"/>
                <a:gd name="T7" fmla="*/ 8 h 95"/>
                <a:gd name="T8" fmla="*/ 0 w 29"/>
                <a:gd name="T9" fmla="*/ 0 h 95"/>
                <a:gd name="T10" fmla="*/ 27 w 29"/>
                <a:gd name="T11" fmla="*/ 23 h 95"/>
                <a:gd name="T12" fmla="*/ 29 w 29"/>
                <a:gd name="T13" fmla="*/ 32 h 95"/>
                <a:gd name="T14" fmla="*/ 29 w 29"/>
                <a:gd name="T15" fmla="*/ 78 h 95"/>
                <a:gd name="T16" fmla="*/ 26 w 29"/>
                <a:gd name="T17" fmla="*/ 8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95">
                  <a:moveTo>
                    <a:pt x="26" y="86"/>
                  </a:moveTo>
                  <a:cubicBezTo>
                    <a:pt x="19" y="89"/>
                    <a:pt x="12" y="91"/>
                    <a:pt x="5" y="94"/>
                  </a:cubicBezTo>
                  <a:cubicBezTo>
                    <a:pt x="2" y="95"/>
                    <a:pt x="0" y="95"/>
                    <a:pt x="0" y="91"/>
                  </a:cubicBezTo>
                  <a:cubicBezTo>
                    <a:pt x="0" y="63"/>
                    <a:pt x="0" y="36"/>
                    <a:pt x="0" y="8"/>
                  </a:cubicBezTo>
                  <a:cubicBezTo>
                    <a:pt x="0" y="6"/>
                    <a:pt x="0" y="4"/>
                    <a:pt x="0" y="0"/>
                  </a:cubicBezTo>
                  <a:cubicBezTo>
                    <a:pt x="10" y="8"/>
                    <a:pt x="20" y="14"/>
                    <a:pt x="27" y="23"/>
                  </a:cubicBezTo>
                  <a:cubicBezTo>
                    <a:pt x="29" y="26"/>
                    <a:pt x="29" y="29"/>
                    <a:pt x="29" y="32"/>
                  </a:cubicBezTo>
                  <a:cubicBezTo>
                    <a:pt x="29" y="47"/>
                    <a:pt x="29" y="62"/>
                    <a:pt x="29" y="78"/>
                  </a:cubicBezTo>
                  <a:cubicBezTo>
                    <a:pt x="29" y="81"/>
                    <a:pt x="29" y="84"/>
                    <a:pt x="26" y="86"/>
                  </a:cubicBezTo>
                  <a:close/>
                </a:path>
              </a:pathLst>
            </a:custGeom>
            <a:solidFill>
              <a:srgbClr val="0505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29">
              <a:extLst>
                <a:ext uri="{FF2B5EF4-FFF2-40B4-BE49-F238E27FC236}">
                  <a16:creationId xmlns:a16="http://schemas.microsoft.com/office/drawing/2014/main" id="{FD74C2D0-41DB-3C1A-6C19-77CF044B697B}"/>
                </a:ext>
              </a:extLst>
            </p:cNvPr>
            <p:cNvSpPr/>
            <p:nvPr/>
          </p:nvSpPr>
          <p:spPr bwMode="auto">
            <a:xfrm>
              <a:off x="2840785" y="1075504"/>
              <a:ext cx="179673" cy="606037"/>
            </a:xfrm>
            <a:custGeom>
              <a:avLst/>
              <a:gdLst>
                <a:gd name="T0" fmla="*/ 3 w 29"/>
                <a:gd name="T1" fmla="*/ 20 h 96"/>
                <a:gd name="T2" fmla="*/ 29 w 29"/>
                <a:gd name="T3" fmla="*/ 0 h 96"/>
                <a:gd name="T4" fmla="*/ 29 w 29"/>
                <a:gd name="T5" fmla="*/ 21 h 96"/>
                <a:gd name="T6" fmla="*/ 29 w 29"/>
                <a:gd name="T7" fmla="*/ 87 h 96"/>
                <a:gd name="T8" fmla="*/ 21 w 29"/>
                <a:gd name="T9" fmla="*/ 93 h 96"/>
                <a:gd name="T10" fmla="*/ 3 w 29"/>
                <a:gd name="T11" fmla="*/ 86 h 96"/>
                <a:gd name="T12" fmla="*/ 0 w 29"/>
                <a:gd name="T13" fmla="*/ 77 h 96"/>
                <a:gd name="T14" fmla="*/ 0 w 29"/>
                <a:gd name="T15" fmla="*/ 33 h 96"/>
                <a:gd name="T16" fmla="*/ 3 w 29"/>
                <a:gd name="T17" fmla="*/ 2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96">
                  <a:moveTo>
                    <a:pt x="3" y="20"/>
                  </a:moveTo>
                  <a:cubicBezTo>
                    <a:pt x="11" y="14"/>
                    <a:pt x="19" y="7"/>
                    <a:pt x="29" y="0"/>
                  </a:cubicBezTo>
                  <a:cubicBezTo>
                    <a:pt x="29" y="8"/>
                    <a:pt x="29" y="15"/>
                    <a:pt x="29" y="21"/>
                  </a:cubicBezTo>
                  <a:cubicBezTo>
                    <a:pt x="29" y="43"/>
                    <a:pt x="29" y="65"/>
                    <a:pt x="29" y="87"/>
                  </a:cubicBezTo>
                  <a:cubicBezTo>
                    <a:pt x="29" y="93"/>
                    <a:pt x="28" y="96"/>
                    <a:pt x="21" y="93"/>
                  </a:cubicBezTo>
                  <a:cubicBezTo>
                    <a:pt x="15" y="90"/>
                    <a:pt x="9" y="89"/>
                    <a:pt x="3" y="86"/>
                  </a:cubicBezTo>
                  <a:cubicBezTo>
                    <a:pt x="0" y="84"/>
                    <a:pt x="0" y="80"/>
                    <a:pt x="0" y="77"/>
                  </a:cubicBezTo>
                  <a:cubicBezTo>
                    <a:pt x="0" y="62"/>
                    <a:pt x="0" y="48"/>
                    <a:pt x="0" y="33"/>
                  </a:cubicBezTo>
                  <a:cubicBezTo>
                    <a:pt x="0" y="28"/>
                    <a:pt x="1" y="24"/>
                    <a:pt x="3" y="20"/>
                  </a:cubicBezTo>
                  <a:close/>
                </a:path>
              </a:pathLst>
            </a:custGeom>
            <a:solidFill>
              <a:srgbClr val="080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20975964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8" dur="1000" fill="hold"/>
                                        <p:tgtEl>
                                          <p:spTgt spid="8"/>
                                        </p:tgtEl>
                                        <p:attrNameLst>
                                          <p:attrName>ppt_y</p:attrName>
                                        </p:attrNameLst>
                                      </p:cBhvr>
                                      <p:tavLst>
                                        <p:tav tm="0">
                                          <p:val>
                                            <p:strVal val="#ppt_y"/>
                                          </p:val>
                                        </p:tav>
                                        <p:tav tm="100000">
                                          <p:val>
                                            <p:strVal val="#ppt_y"/>
                                          </p:val>
                                        </p:tav>
                                      </p:tavLst>
                                    </p:anim>
                                    <p:anim calcmode="lin" valueType="num">
                                      <p:cBhvr>
                                        <p:cTn id="9" dur="10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10" dur="10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11" dur="1000" tmFilter="0,0; .5, 1; 1, 1"/>
                                        <p:tgtEl>
                                          <p:spTgt spid="8"/>
                                        </p:tgtEl>
                                      </p:cBhvr>
                                    </p:animEffect>
                                  </p:childTnLst>
                                </p:cTn>
                              </p:par>
                            </p:childTnLst>
                          </p:cTn>
                        </p:par>
                        <p:par>
                          <p:cTn id="12" fill="hold" nodeType="afterGroup">
                            <p:stCondLst>
                              <p:cond delay="1000"/>
                            </p:stCondLst>
                            <p:childTnLst>
                              <p:par>
                                <p:cTn id="13" presetID="1" presetClass="entr" presetSubtype="0" fill="hold" nodeType="afterEffect">
                                  <p:stCondLst>
                                    <p:cond delay="0"/>
                                  </p:stCondLst>
                                  <p:childTnLst>
                                    <p:set>
                                      <p:cBhvr>
                                        <p:cTn id="14" dur="1" fill="hold">
                                          <p:stCondLst>
                                            <p:cond delay="499"/>
                                          </p:stCondLst>
                                        </p:cTn>
                                        <p:tgtEl>
                                          <p:spTgt spid="24"/>
                                        </p:tgtEl>
                                        <p:attrNameLst>
                                          <p:attrName>style.visibility</p:attrName>
                                        </p:attrNameLst>
                                      </p:cBhvr>
                                      <p:to>
                                        <p:strVal val="visible"/>
                                      </p:to>
                                    </p:set>
                                  </p:childTnLst>
                                </p:cTn>
                              </p:par>
                            </p:childTnLst>
                          </p:cTn>
                        </p:par>
                        <p:par>
                          <p:cTn id="15" fill="hold" nodeType="afterGroup">
                            <p:stCondLst>
                              <p:cond delay="1500"/>
                            </p:stCondLst>
                            <p:childTnLst>
                              <p:par>
                                <p:cTn id="16" presetID="22" presetClass="entr" presetSubtype="8" fill="hold" nodeType="afterEffect">
                                  <p:stCondLst>
                                    <p:cond delay="500"/>
                                  </p:stCondLst>
                                  <p:childTnLst>
                                    <p:set>
                                      <p:cBhvr>
                                        <p:cTn id="17" dur="1" fill="hold">
                                          <p:stCondLst>
                                            <p:cond delay="0"/>
                                          </p:stCondLst>
                                        </p:cTn>
                                        <p:tgtEl>
                                          <p:spTgt spid="13"/>
                                        </p:tgtEl>
                                        <p:attrNameLst>
                                          <p:attrName>style.visibility</p:attrName>
                                        </p:attrNameLst>
                                      </p:cBhvr>
                                      <p:to>
                                        <p:strVal val="visible"/>
                                      </p:to>
                                    </p:set>
                                    <p:animEffect transition="in" filter="wipe(left)">
                                      <p:cBhvr>
                                        <p:cTn id="18" dur="1000"/>
                                        <p:tgtEl>
                                          <p:spTgt spid="13"/>
                                        </p:tgtEl>
                                      </p:cBhvr>
                                    </p:animEffect>
                                  </p:childTnLst>
                                </p:cTn>
                              </p:par>
                            </p:childTnLst>
                          </p:cTn>
                        </p:par>
                        <p:par>
                          <p:cTn id="19" fill="hold" nodeType="afterGroup">
                            <p:stCondLst>
                              <p:cond delay="3000"/>
                            </p:stCondLst>
                            <p:childTnLst>
                              <p:par>
                                <p:cTn id="20" presetID="22" presetClass="entr" presetSubtype="8"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left)">
                                      <p:cBhvr>
                                        <p:cTn id="22" dur="1000"/>
                                        <p:tgtEl>
                                          <p:spTgt spid="14"/>
                                        </p:tgtEl>
                                      </p:cBhvr>
                                    </p:animEffect>
                                  </p:childTnLst>
                                </p:cTn>
                              </p:par>
                            </p:childTnLst>
                          </p:cTn>
                        </p:par>
                        <p:par>
                          <p:cTn id="23" fill="hold" nodeType="afterGroup">
                            <p:stCondLst>
                              <p:cond delay="4000"/>
                            </p:stCondLst>
                            <p:childTnLst>
                              <p:par>
                                <p:cTn id="24" presetID="22" presetClass="exit" presetSubtype="2" fill="hold" grpId="1" nodeType="afterEffect">
                                  <p:stCondLst>
                                    <p:cond delay="0"/>
                                  </p:stCondLst>
                                  <p:childTnLst>
                                    <p:animEffect transition="out" filter="wipe(right)">
                                      <p:cBhvr>
                                        <p:cTn id="25" dur="1000"/>
                                        <p:tgtEl>
                                          <p:spTgt spid="13"/>
                                        </p:tgtEl>
                                      </p:cBhvr>
                                    </p:animEffect>
                                    <p:set>
                                      <p:cBhvr>
                                        <p:cTn id="26" dur="1" fill="hold">
                                          <p:stCondLst>
                                            <p:cond delay="999"/>
                                          </p:stCondLst>
                                        </p:cTn>
                                        <p:tgtEl>
                                          <p:spTgt spid="13"/>
                                        </p:tgtEl>
                                        <p:attrNameLst>
                                          <p:attrName>style.visibility</p:attrName>
                                        </p:attrNameLst>
                                      </p:cBhvr>
                                      <p:to>
                                        <p:strVal val="hidden"/>
                                      </p:to>
                                    </p:set>
                                  </p:childTnLst>
                                </p:cTn>
                              </p:par>
                            </p:childTnLst>
                          </p:cTn>
                        </p:par>
                        <p:par>
                          <p:cTn id="27" fill="hold" nodeType="afterGroup">
                            <p:stCondLst>
                              <p:cond delay="5000"/>
                            </p:stCondLst>
                            <p:childTnLst>
                              <p:par>
                                <p:cTn id="28" presetID="22" presetClass="exit" presetSubtype="2" fill="hold" nodeType="afterEffect">
                                  <p:stCondLst>
                                    <p:cond delay="0"/>
                                  </p:stCondLst>
                                  <p:childTnLst>
                                    <p:animEffect transition="out" filter="wipe(right)">
                                      <p:cBhvr>
                                        <p:cTn id="29" dur="1000"/>
                                        <p:tgtEl>
                                          <p:spTgt spid="14"/>
                                        </p:tgtEl>
                                      </p:cBhvr>
                                    </p:animEffect>
                                    <p:set>
                                      <p:cBhvr>
                                        <p:cTn id="30" dur="1" fill="hold">
                                          <p:stCondLst>
                                            <p:cond delay="999"/>
                                          </p:stCondLst>
                                        </p:cTn>
                                        <p:tgtEl>
                                          <p:spTgt spid="14"/>
                                        </p:tgtEl>
                                        <p:attrNameLst>
                                          <p:attrName>style.visibility</p:attrName>
                                        </p:attrNameLst>
                                      </p:cBhvr>
                                      <p:to>
                                        <p:strVal val="hidden"/>
                                      </p:to>
                                    </p:set>
                                  </p:childTnLst>
                                </p:cTn>
                              </p:par>
                            </p:childTnLst>
                          </p:cTn>
                        </p:par>
                        <p:par>
                          <p:cTn id="31" fill="hold" nodeType="afterGroup">
                            <p:stCondLst>
                              <p:cond delay="6000"/>
                            </p:stCondLst>
                            <p:childTnLst>
                              <p:par>
                                <p:cTn id="32" presetID="1" presetClass="entr" presetSubtype="0" fill="hold" nodeType="afterEffect">
                                  <p:stCondLst>
                                    <p:cond delay="500"/>
                                  </p:stCondLst>
                                  <p:childTnLst>
                                    <p:set>
                                      <p:cBhvr>
                                        <p:cTn id="33" dur="1" fill="hold">
                                          <p:stCondLst>
                                            <p:cond delay="0"/>
                                          </p:stCondLst>
                                        </p:cTn>
                                        <p:tgtEl>
                                          <p:spTgt spid="24"/>
                                        </p:tgtEl>
                                        <p:attrNameLst>
                                          <p:attrName>style.visibility</p:attrName>
                                        </p:attrNameLst>
                                      </p:cBhvr>
                                      <p:to>
                                        <p:strVal val="visible"/>
                                      </p:to>
                                    </p:set>
                                  </p:childTnLst>
                                </p:cTn>
                              </p:par>
                              <p:par>
                                <p:cTn id="34" presetID="64" presetClass="path" presetSubtype="0" accel="50000" decel="50000" fill="hold" nodeType="withEffect">
                                  <p:stCondLst>
                                    <p:cond delay="500"/>
                                  </p:stCondLst>
                                  <p:childTnLst>
                                    <p:animMotion origin="layout" path="M -6.25E-07 -4.07407E-06 L 0.00039 -0.8875" pathEditMode="relative" rAng="0" ptsTypes="AA">
                                      <p:cBhvr>
                                        <p:cTn id="35" dur="2000" fill="hold"/>
                                        <p:tgtEl>
                                          <p:spTgt spid="24"/>
                                        </p:tgtEl>
                                        <p:attrNameLst>
                                          <p:attrName>ppt_x</p:attrName>
                                          <p:attrName>ppt_y</p:attrName>
                                        </p:attrNameLst>
                                      </p:cBhvr>
                                      <p:rCtr x="13" y="-44375"/>
                                    </p:animMotion>
                                  </p:childTnLst>
                                </p:cTn>
                              </p:par>
                              <p:par>
                                <p:cTn id="36" presetID="42" presetClass="path" presetSubtype="0" accel="50000" decel="50000" fill="hold" nodeType="withEffect">
                                  <p:stCondLst>
                                    <p:cond delay="500"/>
                                  </p:stCondLst>
                                  <p:childTnLst>
                                    <p:animMotion origin="layout" path="M -2.08333E-07 1.48148E-06 L -2.08333E-07 0.43819" pathEditMode="relative" rAng="0" ptsTypes="AA">
                                      <p:cBhvr>
                                        <p:cTn id="37" dur="2000" fill="hold"/>
                                        <p:tgtEl>
                                          <p:spTgt spid="23"/>
                                        </p:tgtEl>
                                        <p:attrNameLst>
                                          <p:attrName>ppt_x</p:attrName>
                                          <p:attrName>ppt_y</p:attrName>
                                        </p:attrNameLst>
                                      </p:cBhvr>
                                      <p:rCtr x="0" y="21898"/>
                                    </p:animMotion>
                                  </p:childTnLst>
                                </p:cTn>
                              </p:par>
                            </p:childTnLst>
                          </p:cTn>
                        </p:par>
                        <p:par>
                          <p:cTn id="38" fill="hold" nodeType="afterGroup">
                            <p:stCondLst>
                              <p:cond delay="8500"/>
                            </p:stCondLst>
                            <p:childTnLst>
                              <p:par>
                                <p:cTn id="39" presetID="22" presetClass="entr" presetSubtype="8" fill="hold" grpId="2" nodeType="after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wipe(left)">
                                      <p:cBhvr>
                                        <p:cTn id="41" dur="1000"/>
                                        <p:tgtEl>
                                          <p:spTgt spid="13"/>
                                        </p:tgtEl>
                                      </p:cBhvr>
                                    </p:animEffect>
                                  </p:childTnLst>
                                </p:cTn>
                              </p:par>
                            </p:childTnLst>
                          </p:cTn>
                        </p:par>
                        <p:par>
                          <p:cTn id="42" fill="hold" nodeType="afterGroup">
                            <p:stCondLst>
                              <p:cond delay="9500"/>
                            </p:stCondLst>
                            <p:childTnLst>
                              <p:par>
                                <p:cTn id="43" presetID="22" presetClass="entr" presetSubtype="8" fill="hold" nodeType="after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left)">
                                      <p:cBhvr>
                                        <p:cTn id="45"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1" uiExpand="1"/>
      <p:bldP spid="13" grpId="2"/>
      <p:bldP spid="13" grpId="3"/>
      <p:bldP spid="14" grpId="4" uiExpand="1"/>
      <p:bldP spid="14" grpId="5"/>
      <p:bldP spid="14" grpId="6"/>
      <p:bldP spid="23" grpId="7"/>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0ABCBF4-D373-441E-9BD6-18DC98622573}"/>
              </a:ext>
            </a:extLst>
          </p:cNvPr>
          <p:cNvSpPr/>
          <p:nvPr/>
        </p:nvSpPr>
        <p:spPr>
          <a:xfrm>
            <a:off x="0" y="0"/>
            <a:ext cx="12192000" cy="6858000"/>
          </a:xfrm>
          <a:prstGeom prst="rect">
            <a:avLst/>
          </a:prstGeom>
          <a:solidFill>
            <a:srgbClr val="FED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8DA53589-3B66-4A32-88B0-4AAE87988900}"/>
              </a:ext>
            </a:extLst>
          </p:cNvPr>
          <p:cNvSpPr/>
          <p:nvPr/>
        </p:nvSpPr>
        <p:spPr>
          <a:xfrm>
            <a:off x="4548011" y="0"/>
            <a:ext cx="7643989" cy="6858000"/>
          </a:xfrm>
          <a:prstGeom prst="rect">
            <a:avLst/>
          </a:prstGeom>
          <a:solidFill>
            <a:schemeClr val="bg2">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E5E4D677-25F4-4620-A204-1EF30097FB4E}"/>
              </a:ext>
            </a:extLst>
          </p:cNvPr>
          <p:cNvSpPr txBox="1"/>
          <p:nvPr/>
        </p:nvSpPr>
        <p:spPr>
          <a:xfrm>
            <a:off x="602701" y="2003796"/>
            <a:ext cx="3388469"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4800" b="1" i="0" u="none" strike="noStrike" kern="1200" cap="none" spc="0" normalizeH="0" baseline="0" noProof="0">
                <a:ln>
                  <a:solidFill>
                    <a:srgbClr val="E7E6E6">
                      <a:lumMod val="10000"/>
                    </a:srgbClr>
                  </a:solidFill>
                </a:ln>
                <a:solidFill>
                  <a:srgbClr val="E7E6E6">
                    <a:lumMod val="10000"/>
                  </a:srgbClr>
                </a:solidFill>
                <a:effectLst/>
                <a:uLnTx/>
                <a:uFillTx/>
                <a:latin typeface="Montserrat" panose="00000500000000000000" pitchFamily="2" charset="0"/>
                <a:ea typeface="+mn-ea"/>
                <a:cs typeface="+mn-cs"/>
              </a:rPr>
              <a:t>Our Team</a:t>
            </a:r>
          </a:p>
        </p:txBody>
      </p:sp>
      <p:cxnSp>
        <p:nvCxnSpPr>
          <p:cNvPr id="10" name="Straight Connector 9">
            <a:extLst>
              <a:ext uri="{FF2B5EF4-FFF2-40B4-BE49-F238E27FC236}">
                <a16:creationId xmlns:a16="http://schemas.microsoft.com/office/drawing/2014/main" id="{B84ED8B6-21F1-4287-873C-61B5E16028A4}"/>
              </a:ext>
            </a:extLst>
          </p:cNvPr>
          <p:cNvCxnSpPr/>
          <p:nvPr/>
        </p:nvCxnSpPr>
        <p:spPr>
          <a:xfrm>
            <a:off x="663190" y="3891063"/>
            <a:ext cx="3307817" cy="0"/>
          </a:xfrm>
          <a:prstGeom prst="line">
            <a:avLst/>
          </a:prstGeom>
          <a:ln w="38100">
            <a:solidFill>
              <a:schemeClr val="bg2">
                <a:lumMod val="1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36DDDC10-DC72-4B78-83E5-7DAFBE778E9D}"/>
              </a:ext>
            </a:extLst>
          </p:cNvPr>
          <p:cNvCxnSpPr/>
          <p:nvPr/>
        </p:nvCxnSpPr>
        <p:spPr>
          <a:xfrm>
            <a:off x="663190" y="4666032"/>
            <a:ext cx="3307817" cy="0"/>
          </a:xfrm>
          <a:prstGeom prst="line">
            <a:avLst/>
          </a:prstGeom>
          <a:ln w="38100">
            <a:solidFill>
              <a:schemeClr val="bg2">
                <a:lumMod val="10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0E39A29D-622F-43A0-9BDD-05AE09B3D9FA}"/>
              </a:ext>
            </a:extLst>
          </p:cNvPr>
          <p:cNvCxnSpPr/>
          <p:nvPr/>
        </p:nvCxnSpPr>
        <p:spPr>
          <a:xfrm>
            <a:off x="663190" y="5405335"/>
            <a:ext cx="3307817" cy="0"/>
          </a:xfrm>
          <a:prstGeom prst="line">
            <a:avLst/>
          </a:prstGeom>
          <a:ln w="38100">
            <a:solidFill>
              <a:schemeClr val="bg2">
                <a:lumMod val="10000"/>
              </a:schemeClr>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257BD9E0-D376-4A11-AC47-886050D2924F}"/>
              </a:ext>
            </a:extLst>
          </p:cNvPr>
          <p:cNvSpPr txBox="1"/>
          <p:nvPr/>
        </p:nvSpPr>
        <p:spPr>
          <a:xfrm>
            <a:off x="706262" y="3941691"/>
            <a:ext cx="338846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id-ID" sz="3600" b="0" i="0" u="none" strike="noStrike" kern="1200" cap="none" spc="0" normalizeH="0" baseline="0" noProof="0">
                <a:ln>
                  <a:solidFill>
                    <a:sysClr val="windowText" lastClr="000000"/>
                  </a:solidFill>
                </a:ln>
                <a:solidFill>
                  <a:sysClr val="windowText" lastClr="000000"/>
                </a:solidFill>
                <a:effectLst/>
                <a:uLnTx/>
                <a:uFillTx/>
                <a:latin typeface="Cutewritten" panose="02000503000000000000" pitchFamily="2" charset="0"/>
                <a:ea typeface="+mn-ea"/>
                <a:cs typeface="+mn-cs"/>
              </a:rPr>
              <a:t>Name</a:t>
            </a:r>
          </a:p>
        </p:txBody>
      </p:sp>
      <p:sp>
        <p:nvSpPr>
          <p:cNvPr id="14" name="TextBox 13">
            <a:extLst>
              <a:ext uri="{FF2B5EF4-FFF2-40B4-BE49-F238E27FC236}">
                <a16:creationId xmlns:a16="http://schemas.microsoft.com/office/drawing/2014/main" id="{FF80C3B8-7F78-46AB-BC03-7F5826E346A6}"/>
              </a:ext>
            </a:extLst>
          </p:cNvPr>
          <p:cNvSpPr txBox="1"/>
          <p:nvPr/>
        </p:nvSpPr>
        <p:spPr>
          <a:xfrm>
            <a:off x="706262" y="4702011"/>
            <a:ext cx="338846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id-ID" sz="3600" b="0" i="0" u="none" strike="noStrike" kern="1200" cap="none" spc="0" normalizeH="0" baseline="0" noProof="0">
                <a:ln>
                  <a:solidFill>
                    <a:sysClr val="windowText" lastClr="000000"/>
                  </a:solidFill>
                </a:ln>
                <a:solidFill>
                  <a:sysClr val="windowText" lastClr="000000"/>
                </a:solidFill>
                <a:effectLst/>
                <a:uLnTx/>
                <a:uFillTx/>
                <a:latin typeface="Cutewritten" panose="02000503000000000000" pitchFamily="2" charset="0"/>
                <a:ea typeface="+mn-ea"/>
                <a:cs typeface="+mn-cs"/>
              </a:rPr>
              <a:t>Name</a:t>
            </a:r>
          </a:p>
        </p:txBody>
      </p:sp>
      <p:grpSp>
        <p:nvGrpSpPr>
          <p:cNvPr id="25" name="Group 24">
            <a:extLst>
              <a:ext uri="{FF2B5EF4-FFF2-40B4-BE49-F238E27FC236}">
                <a16:creationId xmlns:a16="http://schemas.microsoft.com/office/drawing/2014/main" id="{B4987228-4B67-4AC3-93C1-0B45BB53E1A7}"/>
              </a:ext>
            </a:extLst>
          </p:cNvPr>
          <p:cNvGrpSpPr/>
          <p:nvPr/>
        </p:nvGrpSpPr>
        <p:grpSpPr>
          <a:xfrm>
            <a:off x="5189186" y="1089000"/>
            <a:ext cx="6565154" cy="4680000"/>
            <a:chOff x="4928507" y="7138832"/>
            <a:chExt cx="6565154" cy="4680000"/>
          </a:xfrm>
        </p:grpSpPr>
        <p:pic>
          <p:nvPicPr>
            <p:cNvPr id="17" name="Picture 22" descr="ARMY ROOM on Twitter: &quot;210506 | WEVERSE [EXCLUSIVE For ARMY] BTS 'Butter'  Concept Clip Get ready for the secrets to be revealed that will melt the  hearts of ARMY like butter and">
              <a:extLst>
                <a:ext uri="{FF2B5EF4-FFF2-40B4-BE49-F238E27FC236}">
                  <a16:creationId xmlns:a16="http://schemas.microsoft.com/office/drawing/2014/main" id="{E3375C68-0022-445A-A0E1-18BBE021D7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08" r="208" b="11404"/>
            <a:stretch>
              <a:fillRect/>
            </a:stretch>
          </p:blipFill>
          <p:spPr bwMode="auto">
            <a:xfrm>
              <a:off x="4928507" y="7138832"/>
              <a:ext cx="3103901" cy="468000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4" descr="ARMY ROOM on Twitter: &quot;210506 | WEVERSE [EXCLUSIVE For ARMY] BTS 'Butter'  Concept Clip Get ready for the secrets to be revealed that will melt the  hearts of ARMY like butter and">
              <a:extLst>
                <a:ext uri="{FF2B5EF4-FFF2-40B4-BE49-F238E27FC236}">
                  <a16:creationId xmlns:a16="http://schemas.microsoft.com/office/drawing/2014/main" id="{8DFFE449-F043-431A-B430-D114C6D8553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416" b="11404"/>
            <a:stretch>
              <a:fillRect/>
            </a:stretch>
          </p:blipFill>
          <p:spPr bwMode="auto">
            <a:xfrm>
              <a:off x="8389760" y="7138832"/>
              <a:ext cx="3103901" cy="4680000"/>
            </a:xfrm>
            <a:prstGeom prst="rect">
              <a:avLst/>
            </a:prstGeom>
            <a:noFill/>
            <a:extLst>
              <a:ext uri="{909E8E84-426E-40DD-AFC4-6F175D3DCCD1}">
                <a14:hiddenFill xmlns:a14="http://schemas.microsoft.com/office/drawing/2010/main">
                  <a:solidFill>
                    <a:srgbClr val="FFFFFF"/>
                  </a:solidFill>
                </a14:hiddenFill>
              </a:ext>
            </a:extLst>
          </p:spPr>
        </p:pic>
      </p:grpSp>
      <p:sp>
        <p:nvSpPr>
          <p:cNvPr id="22" name="Rectangle 21">
            <a:extLst>
              <a:ext uri="{FF2B5EF4-FFF2-40B4-BE49-F238E27FC236}">
                <a16:creationId xmlns:a16="http://schemas.microsoft.com/office/drawing/2014/main" id="{04255C11-586B-4FCF-8A91-66571A748851}"/>
              </a:ext>
            </a:extLst>
          </p:cNvPr>
          <p:cNvSpPr/>
          <p:nvPr/>
        </p:nvSpPr>
        <p:spPr>
          <a:xfrm>
            <a:off x="12042842" y="0"/>
            <a:ext cx="149157" cy="6858000"/>
          </a:xfrm>
          <a:prstGeom prst="rect">
            <a:avLst/>
          </a:prstGeom>
          <a:solidFill>
            <a:schemeClr val="bg2">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EE4C9ED2-C83E-41FE-A4DA-FE7465AB3D24}"/>
              </a:ext>
            </a:extLst>
          </p:cNvPr>
          <p:cNvSpPr/>
          <p:nvPr/>
        </p:nvSpPr>
        <p:spPr>
          <a:xfrm>
            <a:off x="12042842" y="1"/>
            <a:ext cx="149157" cy="2568102"/>
          </a:xfrm>
          <a:prstGeom prst="rect">
            <a:avLst/>
          </a:prstGeom>
          <a:solidFill>
            <a:srgbClr val="FED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9" name="Grupo 8">
            <a:extLst>
              <a:ext uri="{FF2B5EF4-FFF2-40B4-BE49-F238E27FC236}">
                <a16:creationId xmlns:a16="http://schemas.microsoft.com/office/drawing/2014/main" id="{D0597CE2-09B8-8E29-A5CF-5FEBD1AAB63F}"/>
              </a:ext>
            </a:extLst>
          </p:cNvPr>
          <p:cNvGrpSpPr/>
          <p:nvPr/>
        </p:nvGrpSpPr>
        <p:grpSpPr>
          <a:xfrm>
            <a:off x="2075823" y="1044677"/>
            <a:ext cx="398164" cy="625813"/>
            <a:chOff x="2622294" y="1055728"/>
            <a:chExt cx="398164" cy="625813"/>
          </a:xfrm>
        </p:grpSpPr>
        <p:sp>
          <p:nvSpPr>
            <p:cNvPr id="15" name="Freeform 28">
              <a:extLst>
                <a:ext uri="{FF2B5EF4-FFF2-40B4-BE49-F238E27FC236}">
                  <a16:creationId xmlns:a16="http://schemas.microsoft.com/office/drawing/2014/main" id="{E4A5DC3E-3924-C061-8458-03365BFE4288}"/>
                </a:ext>
              </a:extLst>
            </p:cNvPr>
            <p:cNvSpPr/>
            <p:nvPr/>
          </p:nvSpPr>
          <p:spPr bwMode="auto">
            <a:xfrm>
              <a:off x="2622294" y="1055728"/>
              <a:ext cx="179674" cy="613048"/>
            </a:xfrm>
            <a:custGeom>
              <a:avLst/>
              <a:gdLst>
                <a:gd name="T0" fmla="*/ 26 w 29"/>
                <a:gd name="T1" fmla="*/ 86 h 95"/>
                <a:gd name="T2" fmla="*/ 5 w 29"/>
                <a:gd name="T3" fmla="*/ 94 h 95"/>
                <a:gd name="T4" fmla="*/ 0 w 29"/>
                <a:gd name="T5" fmla="*/ 91 h 95"/>
                <a:gd name="T6" fmla="*/ 0 w 29"/>
                <a:gd name="T7" fmla="*/ 8 h 95"/>
                <a:gd name="T8" fmla="*/ 0 w 29"/>
                <a:gd name="T9" fmla="*/ 0 h 95"/>
                <a:gd name="T10" fmla="*/ 27 w 29"/>
                <a:gd name="T11" fmla="*/ 23 h 95"/>
                <a:gd name="T12" fmla="*/ 29 w 29"/>
                <a:gd name="T13" fmla="*/ 32 h 95"/>
                <a:gd name="T14" fmla="*/ 29 w 29"/>
                <a:gd name="T15" fmla="*/ 78 h 95"/>
                <a:gd name="T16" fmla="*/ 26 w 29"/>
                <a:gd name="T17" fmla="*/ 8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95">
                  <a:moveTo>
                    <a:pt x="26" y="86"/>
                  </a:moveTo>
                  <a:cubicBezTo>
                    <a:pt x="19" y="89"/>
                    <a:pt x="12" y="91"/>
                    <a:pt x="5" y="94"/>
                  </a:cubicBezTo>
                  <a:cubicBezTo>
                    <a:pt x="2" y="95"/>
                    <a:pt x="0" y="95"/>
                    <a:pt x="0" y="91"/>
                  </a:cubicBezTo>
                  <a:cubicBezTo>
                    <a:pt x="0" y="63"/>
                    <a:pt x="0" y="36"/>
                    <a:pt x="0" y="8"/>
                  </a:cubicBezTo>
                  <a:cubicBezTo>
                    <a:pt x="0" y="6"/>
                    <a:pt x="0" y="4"/>
                    <a:pt x="0" y="0"/>
                  </a:cubicBezTo>
                  <a:cubicBezTo>
                    <a:pt x="10" y="8"/>
                    <a:pt x="20" y="14"/>
                    <a:pt x="27" y="23"/>
                  </a:cubicBezTo>
                  <a:cubicBezTo>
                    <a:pt x="29" y="26"/>
                    <a:pt x="29" y="29"/>
                    <a:pt x="29" y="32"/>
                  </a:cubicBezTo>
                  <a:cubicBezTo>
                    <a:pt x="29" y="47"/>
                    <a:pt x="29" y="62"/>
                    <a:pt x="29" y="78"/>
                  </a:cubicBezTo>
                  <a:cubicBezTo>
                    <a:pt x="29" y="81"/>
                    <a:pt x="29" y="84"/>
                    <a:pt x="26" y="86"/>
                  </a:cubicBezTo>
                  <a:close/>
                </a:path>
              </a:pathLst>
            </a:custGeom>
            <a:solidFill>
              <a:srgbClr val="0505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29">
              <a:extLst>
                <a:ext uri="{FF2B5EF4-FFF2-40B4-BE49-F238E27FC236}">
                  <a16:creationId xmlns:a16="http://schemas.microsoft.com/office/drawing/2014/main" id="{38295645-F90A-4535-FDDA-AD46ED804C6A}"/>
                </a:ext>
              </a:extLst>
            </p:cNvPr>
            <p:cNvSpPr/>
            <p:nvPr/>
          </p:nvSpPr>
          <p:spPr bwMode="auto">
            <a:xfrm>
              <a:off x="2840785" y="1075504"/>
              <a:ext cx="179673" cy="606037"/>
            </a:xfrm>
            <a:custGeom>
              <a:avLst/>
              <a:gdLst>
                <a:gd name="T0" fmla="*/ 3 w 29"/>
                <a:gd name="T1" fmla="*/ 20 h 96"/>
                <a:gd name="T2" fmla="*/ 29 w 29"/>
                <a:gd name="T3" fmla="*/ 0 h 96"/>
                <a:gd name="T4" fmla="*/ 29 w 29"/>
                <a:gd name="T5" fmla="*/ 21 h 96"/>
                <a:gd name="T6" fmla="*/ 29 w 29"/>
                <a:gd name="T7" fmla="*/ 87 h 96"/>
                <a:gd name="T8" fmla="*/ 21 w 29"/>
                <a:gd name="T9" fmla="*/ 93 h 96"/>
                <a:gd name="T10" fmla="*/ 3 w 29"/>
                <a:gd name="T11" fmla="*/ 86 h 96"/>
                <a:gd name="T12" fmla="*/ 0 w 29"/>
                <a:gd name="T13" fmla="*/ 77 h 96"/>
                <a:gd name="T14" fmla="*/ 0 w 29"/>
                <a:gd name="T15" fmla="*/ 33 h 96"/>
                <a:gd name="T16" fmla="*/ 3 w 29"/>
                <a:gd name="T17" fmla="*/ 2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96">
                  <a:moveTo>
                    <a:pt x="3" y="20"/>
                  </a:moveTo>
                  <a:cubicBezTo>
                    <a:pt x="11" y="14"/>
                    <a:pt x="19" y="7"/>
                    <a:pt x="29" y="0"/>
                  </a:cubicBezTo>
                  <a:cubicBezTo>
                    <a:pt x="29" y="8"/>
                    <a:pt x="29" y="15"/>
                    <a:pt x="29" y="21"/>
                  </a:cubicBezTo>
                  <a:cubicBezTo>
                    <a:pt x="29" y="43"/>
                    <a:pt x="29" y="65"/>
                    <a:pt x="29" y="87"/>
                  </a:cubicBezTo>
                  <a:cubicBezTo>
                    <a:pt x="29" y="93"/>
                    <a:pt x="28" y="96"/>
                    <a:pt x="21" y="93"/>
                  </a:cubicBezTo>
                  <a:cubicBezTo>
                    <a:pt x="15" y="90"/>
                    <a:pt x="9" y="89"/>
                    <a:pt x="3" y="86"/>
                  </a:cubicBezTo>
                  <a:cubicBezTo>
                    <a:pt x="0" y="84"/>
                    <a:pt x="0" y="80"/>
                    <a:pt x="0" y="77"/>
                  </a:cubicBezTo>
                  <a:cubicBezTo>
                    <a:pt x="0" y="62"/>
                    <a:pt x="0" y="48"/>
                    <a:pt x="0" y="33"/>
                  </a:cubicBezTo>
                  <a:cubicBezTo>
                    <a:pt x="0" y="28"/>
                    <a:pt x="1" y="24"/>
                    <a:pt x="3" y="20"/>
                  </a:cubicBezTo>
                  <a:close/>
                </a:path>
              </a:pathLst>
            </a:custGeom>
            <a:solidFill>
              <a:srgbClr val="080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22393119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8" dur="1000" fill="hold"/>
                                        <p:tgtEl>
                                          <p:spTgt spid="8"/>
                                        </p:tgtEl>
                                        <p:attrNameLst>
                                          <p:attrName>ppt_y</p:attrName>
                                        </p:attrNameLst>
                                      </p:cBhvr>
                                      <p:tavLst>
                                        <p:tav tm="0">
                                          <p:val>
                                            <p:strVal val="#ppt_y"/>
                                          </p:val>
                                        </p:tav>
                                        <p:tav tm="100000">
                                          <p:val>
                                            <p:strVal val="#ppt_y"/>
                                          </p:val>
                                        </p:tav>
                                      </p:tavLst>
                                    </p:anim>
                                    <p:anim calcmode="lin" valueType="num">
                                      <p:cBhvr>
                                        <p:cTn id="9" dur="10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10" dur="10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11" dur="1000" tmFilter="0,0; .5, 1; 1, 1"/>
                                        <p:tgtEl>
                                          <p:spTgt spid="8"/>
                                        </p:tgtEl>
                                      </p:cBhvr>
                                    </p:animEffect>
                                  </p:childTnLst>
                                </p:cTn>
                              </p:par>
                            </p:childTnLst>
                          </p:cTn>
                        </p:par>
                        <p:par>
                          <p:cTn id="12" fill="hold" nodeType="afterGroup">
                            <p:stCondLst>
                              <p:cond delay="1000"/>
                            </p:stCondLst>
                            <p:childTnLst>
                              <p:par>
                                <p:cTn id="13" presetID="22" presetClass="entr" presetSubtype="8" fill="hold" nodeType="afterEffect">
                                  <p:stCondLst>
                                    <p:cond delay="50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1000"/>
                                        <p:tgtEl>
                                          <p:spTgt spid="13"/>
                                        </p:tgtEl>
                                      </p:cBhvr>
                                    </p:animEffect>
                                  </p:childTnLst>
                                </p:cTn>
                              </p:par>
                            </p:childTnLst>
                          </p:cTn>
                        </p:par>
                        <p:par>
                          <p:cTn id="16" fill="hold" nodeType="afterGroup">
                            <p:stCondLst>
                              <p:cond delay="2500"/>
                            </p:stCondLst>
                            <p:childTnLst>
                              <p:par>
                                <p:cTn id="17" presetID="22" presetClass="entr" presetSubtype="8" fill="hold"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1000"/>
                                        <p:tgtEl>
                                          <p:spTgt spid="14"/>
                                        </p:tgtEl>
                                      </p:cBhvr>
                                    </p:animEffect>
                                  </p:childTnLst>
                                </p:cTn>
                              </p:par>
                            </p:childTnLst>
                          </p:cTn>
                        </p:par>
                        <p:par>
                          <p:cTn id="20" fill="hold" nodeType="afterGroup">
                            <p:stCondLst>
                              <p:cond delay="3500"/>
                            </p:stCondLst>
                            <p:childTnLst>
                              <p:par>
                                <p:cTn id="21" presetID="22" presetClass="exit" presetSubtype="2" fill="hold" grpId="1" nodeType="afterEffect">
                                  <p:stCondLst>
                                    <p:cond delay="0"/>
                                  </p:stCondLst>
                                  <p:childTnLst>
                                    <p:animEffect transition="out" filter="wipe(right)">
                                      <p:cBhvr>
                                        <p:cTn id="22" dur="1000"/>
                                        <p:tgtEl>
                                          <p:spTgt spid="13"/>
                                        </p:tgtEl>
                                      </p:cBhvr>
                                    </p:animEffect>
                                    <p:set>
                                      <p:cBhvr>
                                        <p:cTn id="23" dur="1" fill="hold">
                                          <p:stCondLst>
                                            <p:cond delay="999"/>
                                          </p:stCondLst>
                                        </p:cTn>
                                        <p:tgtEl>
                                          <p:spTgt spid="13"/>
                                        </p:tgtEl>
                                        <p:attrNameLst>
                                          <p:attrName>style.visibility</p:attrName>
                                        </p:attrNameLst>
                                      </p:cBhvr>
                                      <p:to>
                                        <p:strVal val="hidden"/>
                                      </p:to>
                                    </p:set>
                                  </p:childTnLst>
                                </p:cTn>
                              </p:par>
                            </p:childTnLst>
                          </p:cTn>
                        </p:par>
                        <p:par>
                          <p:cTn id="24" fill="hold" nodeType="afterGroup">
                            <p:stCondLst>
                              <p:cond delay="4500"/>
                            </p:stCondLst>
                            <p:childTnLst>
                              <p:par>
                                <p:cTn id="25" presetID="22" presetClass="exit" presetSubtype="2" fill="hold" nodeType="afterEffect">
                                  <p:stCondLst>
                                    <p:cond delay="0"/>
                                  </p:stCondLst>
                                  <p:childTnLst>
                                    <p:animEffect transition="out" filter="wipe(right)">
                                      <p:cBhvr>
                                        <p:cTn id="26" dur="1000"/>
                                        <p:tgtEl>
                                          <p:spTgt spid="14"/>
                                        </p:tgtEl>
                                      </p:cBhvr>
                                    </p:animEffect>
                                    <p:set>
                                      <p:cBhvr>
                                        <p:cTn id="27" dur="1" fill="hold">
                                          <p:stCondLst>
                                            <p:cond delay="999"/>
                                          </p:stCondLst>
                                        </p:cTn>
                                        <p:tgtEl>
                                          <p:spTgt spid="14"/>
                                        </p:tgtEl>
                                        <p:attrNameLst>
                                          <p:attrName>style.visibility</p:attrName>
                                        </p:attrNameLst>
                                      </p:cBhvr>
                                      <p:to>
                                        <p:strVal val="hidden"/>
                                      </p:to>
                                    </p:set>
                                  </p:childTnLst>
                                </p:cTn>
                              </p:par>
                              <p:par>
                                <p:cTn id="28" presetID="42" presetClass="path" presetSubtype="0" accel="50000" decel="50000" fill="hold" nodeType="withEffect">
                                  <p:stCondLst>
                                    <p:cond delay="500"/>
                                  </p:stCondLst>
                                  <p:childTnLst>
                                    <p:animMotion origin="layout" path="M -2.08333E-07 1.48148E-06 L -2.08333E-07 0.43819" pathEditMode="relative" rAng="0" ptsTypes="AA">
                                      <p:cBhvr>
                                        <p:cTn id="29" dur="2000" fill="hold"/>
                                        <p:tgtEl>
                                          <p:spTgt spid="23"/>
                                        </p:tgtEl>
                                        <p:attrNameLst>
                                          <p:attrName>ppt_x</p:attrName>
                                          <p:attrName>ppt_y</p:attrName>
                                        </p:attrNameLst>
                                      </p:cBhvr>
                                      <p:rCtr x="0" y="21898"/>
                                    </p:animMotion>
                                  </p:childTnLst>
                                </p:cTn>
                              </p:par>
                              <p:par>
                                <p:cTn id="30" presetID="64" presetClass="path" presetSubtype="0" accel="50000" decel="50000" fill="hold" nodeType="withEffect">
                                  <p:stCondLst>
                                    <p:cond delay="500"/>
                                  </p:stCondLst>
                                  <p:childTnLst>
                                    <p:animMotion origin="layout" path="M -6.25E-07 1.11111E-06 L -6.25E-07 -0.88356" pathEditMode="relative" rAng="0" ptsTypes="AA">
                                      <p:cBhvr>
                                        <p:cTn id="31" dur="2000" fill="hold"/>
                                        <p:tgtEl>
                                          <p:spTgt spid="25"/>
                                        </p:tgtEl>
                                        <p:attrNameLst>
                                          <p:attrName>ppt_x</p:attrName>
                                          <p:attrName>ppt_y</p:attrName>
                                        </p:attrNameLst>
                                      </p:cBhvr>
                                      <p:rCtr x="0" y="-44537"/>
                                    </p:animMotion>
                                  </p:childTnLst>
                                </p:cTn>
                              </p:par>
                            </p:childTnLst>
                          </p:cTn>
                        </p:par>
                        <p:par>
                          <p:cTn id="32" fill="hold" nodeType="afterGroup">
                            <p:stCondLst>
                              <p:cond delay="7000"/>
                            </p:stCondLst>
                            <p:childTnLst>
                              <p:par>
                                <p:cTn id="33" presetID="22" presetClass="entr" presetSubtype="8" fill="hold" grpId="2"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wipe(left)">
                                      <p:cBhvr>
                                        <p:cTn id="35" dur="1000"/>
                                        <p:tgtEl>
                                          <p:spTgt spid="13"/>
                                        </p:tgtEl>
                                      </p:cBhvr>
                                    </p:animEffect>
                                  </p:childTnLst>
                                </p:cTn>
                              </p:par>
                            </p:childTnLst>
                          </p:cTn>
                        </p:par>
                        <p:par>
                          <p:cTn id="36" fill="hold" nodeType="afterGroup">
                            <p:stCondLst>
                              <p:cond delay="8000"/>
                            </p:stCondLst>
                            <p:childTnLst>
                              <p:par>
                                <p:cTn id="37" presetID="22" presetClass="entr" presetSubtype="8" fill="hold"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1" uiExpand="1"/>
      <p:bldP spid="13" grpId="2"/>
      <p:bldP spid="13" grpId="3"/>
      <p:bldP spid="14" grpId="4" uiExpand="1"/>
      <p:bldP spid="14" grpId="5"/>
      <p:bldP spid="14" grpId="6"/>
      <p:bldP spid="23" grpId="7"/>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287"/>
        <p:cNvGrpSpPr/>
        <p:nvPr/>
      </p:nvGrpSpPr>
      <p:grpSpPr>
        <a:xfrm>
          <a:off x="0" y="0"/>
          <a:ext cx="0" cy="0"/>
          <a:chOff x="0" y="0"/>
          <a:chExt cx="0" cy="0"/>
        </a:xfrm>
      </p:grpSpPr>
      <p:sp>
        <p:nvSpPr>
          <p:cNvPr id="3" name="Rectángulo 2"/>
          <p:cNvSpPr/>
          <p:nvPr/>
        </p:nvSpPr>
        <p:spPr>
          <a:xfrm>
            <a:off x="17986" y="0"/>
            <a:ext cx="12174015" cy="6858000"/>
          </a:xfrm>
          <a:prstGeom prst="rect">
            <a:avLst/>
          </a:prstGeom>
          <a:solidFill>
            <a:srgbClr val="EFCC3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sz="2400"/>
          </a:p>
        </p:txBody>
      </p:sp>
      <p:sp>
        <p:nvSpPr>
          <p:cNvPr id="2288" name="Google Shape;2288;p60"/>
          <p:cNvSpPr txBox="1">
            <a:spLocks noGrp="1"/>
          </p:cNvSpPr>
          <p:nvPr>
            <p:ph type="title"/>
          </p:nvPr>
        </p:nvSpPr>
        <p:spPr>
          <a:xfrm>
            <a:off x="896688" y="343037"/>
            <a:ext cx="10305600" cy="670000"/>
          </a:xfrm>
          <a:prstGeom prst="rect">
            <a:avLst/>
          </a:prstGeom>
        </p:spPr>
        <p:txBody>
          <a:bodyPr spcFirstLastPara="1" vert="horz" wrap="square" lIns="121900" tIns="121900" rIns="121900" bIns="121900" rtlCol="0" anchor="t" anchorCtr="0">
            <a:noAutofit/>
          </a:bodyPr>
          <a:lstStyle/>
          <a:p>
            <a:r>
              <a:rPr lang="en">
                <a:solidFill>
                  <a:schemeClr val="bg1"/>
                </a:solidFill>
                <a:latin typeface="Arial Rounded MT Bold" panose="020F0704030504030204" pitchFamily="34" charset="0"/>
              </a:rPr>
              <a:t>THIS IS AN INFOGRAPHIC</a:t>
            </a:r>
            <a:endParaRPr>
              <a:solidFill>
                <a:schemeClr val="bg1"/>
              </a:solidFill>
              <a:latin typeface="Arial Rounded MT Bold" panose="020F0704030504030204" pitchFamily="34" charset="0"/>
            </a:endParaRPr>
          </a:p>
        </p:txBody>
      </p:sp>
      <p:sp>
        <p:nvSpPr>
          <p:cNvPr id="2293" name="Google Shape;2293;p60"/>
          <p:cNvSpPr txBox="1"/>
          <p:nvPr/>
        </p:nvSpPr>
        <p:spPr>
          <a:xfrm>
            <a:off x="1050527" y="4927807"/>
            <a:ext cx="2465600" cy="897600"/>
          </a:xfrm>
          <a:prstGeom prst="rect">
            <a:avLst/>
          </a:prstGeom>
          <a:noFill/>
          <a:ln>
            <a:noFill/>
          </a:ln>
        </p:spPr>
        <p:txBody>
          <a:bodyPr spcFirstLastPara="1" wrap="square" lIns="121900" tIns="121900" rIns="121900" bIns="121900" anchor="ctr" anchorCtr="0">
            <a:noAutofit/>
          </a:bodyPr>
          <a:lstStyle/>
          <a:p>
            <a:r>
              <a:rPr lang="en" sz="2400">
                <a:solidFill>
                  <a:schemeClr val="bg1"/>
                </a:solidFill>
                <a:latin typeface="Questrial"/>
                <a:ea typeface="Questrial"/>
                <a:cs typeface="Questrial"/>
                <a:sym typeface="Questrial"/>
              </a:rPr>
              <a:t>Mercury is the smallest planet</a:t>
            </a:r>
            <a:endParaRPr sz="2400">
              <a:solidFill>
                <a:schemeClr val="bg1"/>
              </a:solidFill>
              <a:latin typeface="Questrial"/>
              <a:ea typeface="Questrial"/>
              <a:cs typeface="Questrial"/>
              <a:sym typeface="Questrial"/>
            </a:endParaRPr>
          </a:p>
        </p:txBody>
      </p:sp>
      <p:sp>
        <p:nvSpPr>
          <p:cNvPr id="2294" name="Google Shape;2294;p60"/>
          <p:cNvSpPr txBox="1"/>
          <p:nvPr/>
        </p:nvSpPr>
        <p:spPr>
          <a:xfrm>
            <a:off x="1050527" y="2897500"/>
            <a:ext cx="2465600" cy="897600"/>
          </a:xfrm>
          <a:prstGeom prst="rect">
            <a:avLst/>
          </a:prstGeom>
          <a:noFill/>
          <a:ln>
            <a:noFill/>
          </a:ln>
        </p:spPr>
        <p:txBody>
          <a:bodyPr spcFirstLastPara="1" wrap="square" lIns="121900" tIns="121900" rIns="121900" bIns="121900" anchor="ctr" anchorCtr="0">
            <a:noAutofit/>
          </a:bodyPr>
          <a:lstStyle/>
          <a:p>
            <a:r>
              <a:rPr lang="en" sz="2400">
                <a:solidFill>
                  <a:schemeClr val="bg1"/>
                </a:solidFill>
                <a:latin typeface="Questrial"/>
                <a:ea typeface="Questrial"/>
                <a:cs typeface="Questrial"/>
                <a:sym typeface="Questrial"/>
              </a:rPr>
              <a:t>Despite being red, is a cold place</a:t>
            </a:r>
            <a:endParaRPr sz="2400">
              <a:solidFill>
                <a:schemeClr val="bg1"/>
              </a:solidFill>
              <a:latin typeface="Questrial"/>
              <a:ea typeface="Questrial"/>
              <a:cs typeface="Questrial"/>
              <a:sym typeface="Questrial"/>
            </a:endParaRPr>
          </a:p>
        </p:txBody>
      </p:sp>
      <p:sp>
        <p:nvSpPr>
          <p:cNvPr id="2295" name="Google Shape;2295;p60"/>
          <p:cNvSpPr txBox="1"/>
          <p:nvPr/>
        </p:nvSpPr>
        <p:spPr>
          <a:xfrm>
            <a:off x="8697111" y="2932851"/>
            <a:ext cx="2465600" cy="873639"/>
          </a:xfrm>
          <a:prstGeom prst="rect">
            <a:avLst/>
          </a:prstGeom>
          <a:noFill/>
          <a:ln>
            <a:noFill/>
          </a:ln>
        </p:spPr>
        <p:txBody>
          <a:bodyPr spcFirstLastPara="1" wrap="square" lIns="121900" tIns="121900" rIns="121900" bIns="121900" anchor="ctr" anchorCtr="0">
            <a:noAutofit/>
          </a:bodyPr>
          <a:lstStyle/>
          <a:p>
            <a:pPr algn="r"/>
            <a:r>
              <a:rPr lang="en" sz="2400">
                <a:solidFill>
                  <a:schemeClr val="bg1"/>
                </a:solidFill>
                <a:latin typeface="Questrial"/>
                <a:ea typeface="Questrial"/>
                <a:cs typeface="Questrial"/>
                <a:sym typeface="Questrial"/>
              </a:rPr>
              <a:t>Jupiter is the biggest planet of them all</a:t>
            </a:r>
            <a:endParaRPr sz="2400">
              <a:solidFill>
                <a:schemeClr val="bg1"/>
              </a:solidFill>
              <a:latin typeface="Questrial"/>
              <a:ea typeface="Questrial"/>
              <a:cs typeface="Questrial"/>
              <a:sym typeface="Questrial"/>
            </a:endParaRPr>
          </a:p>
        </p:txBody>
      </p:sp>
      <p:sp>
        <p:nvSpPr>
          <p:cNvPr id="2296" name="Google Shape;2296;p60"/>
          <p:cNvSpPr txBox="1"/>
          <p:nvPr/>
        </p:nvSpPr>
        <p:spPr>
          <a:xfrm>
            <a:off x="8708311" y="4946358"/>
            <a:ext cx="2454400" cy="873639"/>
          </a:xfrm>
          <a:prstGeom prst="rect">
            <a:avLst/>
          </a:prstGeom>
          <a:noFill/>
          <a:ln>
            <a:noFill/>
          </a:ln>
        </p:spPr>
        <p:txBody>
          <a:bodyPr spcFirstLastPara="1" wrap="square" lIns="121900" tIns="121900" rIns="121900" bIns="121900" anchor="ctr" anchorCtr="0">
            <a:noAutofit/>
          </a:bodyPr>
          <a:lstStyle/>
          <a:p>
            <a:pPr algn="r"/>
            <a:r>
              <a:rPr lang="en" sz="2400">
                <a:solidFill>
                  <a:schemeClr val="bg1"/>
                </a:solidFill>
                <a:latin typeface="Questrial"/>
                <a:ea typeface="Questrial"/>
                <a:cs typeface="Questrial"/>
                <a:sym typeface="Questrial"/>
              </a:rPr>
              <a:t>Neptune is the farthest planet</a:t>
            </a:r>
            <a:endParaRPr sz="2400">
              <a:solidFill>
                <a:schemeClr val="bg1"/>
              </a:solidFill>
              <a:latin typeface="Questrial"/>
              <a:ea typeface="Questrial"/>
              <a:cs typeface="Questrial"/>
              <a:sym typeface="Questrial"/>
            </a:endParaRPr>
          </a:p>
        </p:txBody>
      </p:sp>
      <p:sp>
        <p:nvSpPr>
          <p:cNvPr id="2297" name="Google Shape;2297;p60"/>
          <p:cNvSpPr txBox="1"/>
          <p:nvPr/>
        </p:nvSpPr>
        <p:spPr>
          <a:xfrm>
            <a:off x="1050527" y="4359317"/>
            <a:ext cx="1693600" cy="379600"/>
          </a:xfrm>
          <a:prstGeom prst="rect">
            <a:avLst/>
          </a:prstGeom>
          <a:noFill/>
          <a:ln>
            <a:noFill/>
          </a:ln>
        </p:spPr>
        <p:txBody>
          <a:bodyPr spcFirstLastPara="1" wrap="square" lIns="121900" tIns="121900" rIns="121900" bIns="121900" anchor="t" anchorCtr="0">
            <a:noAutofit/>
          </a:bodyPr>
          <a:lstStyle/>
          <a:p>
            <a:r>
              <a:rPr lang="en" sz="2667">
                <a:latin typeface="Barlow Black"/>
                <a:ea typeface="Barlow Black"/>
                <a:cs typeface="Barlow Black"/>
                <a:sym typeface="Barlow Black"/>
              </a:rPr>
              <a:t>04</a:t>
            </a:r>
            <a:endParaRPr sz="2667">
              <a:latin typeface="Barlow Black"/>
              <a:ea typeface="Barlow Black"/>
              <a:cs typeface="Barlow Black"/>
              <a:sym typeface="Barlow Black"/>
            </a:endParaRPr>
          </a:p>
        </p:txBody>
      </p:sp>
      <p:sp>
        <p:nvSpPr>
          <p:cNvPr id="2298" name="Google Shape;2298;p60"/>
          <p:cNvSpPr txBox="1"/>
          <p:nvPr/>
        </p:nvSpPr>
        <p:spPr>
          <a:xfrm>
            <a:off x="1050527" y="2316922"/>
            <a:ext cx="1693600" cy="379600"/>
          </a:xfrm>
          <a:prstGeom prst="rect">
            <a:avLst/>
          </a:prstGeom>
          <a:noFill/>
          <a:ln>
            <a:noFill/>
          </a:ln>
        </p:spPr>
        <p:txBody>
          <a:bodyPr spcFirstLastPara="1" wrap="square" lIns="121900" tIns="121900" rIns="121900" bIns="121900" anchor="t" anchorCtr="0">
            <a:noAutofit/>
          </a:bodyPr>
          <a:lstStyle/>
          <a:p>
            <a:r>
              <a:rPr lang="en" sz="2667">
                <a:latin typeface="Barlow Black"/>
                <a:ea typeface="Barlow Black"/>
                <a:cs typeface="Barlow Black"/>
                <a:sym typeface="Barlow Black"/>
              </a:rPr>
              <a:t>01</a:t>
            </a:r>
            <a:endParaRPr sz="2667">
              <a:latin typeface="Barlow Black"/>
              <a:ea typeface="Barlow Black"/>
              <a:cs typeface="Barlow Black"/>
              <a:sym typeface="Barlow Black"/>
            </a:endParaRPr>
          </a:p>
        </p:txBody>
      </p:sp>
      <p:sp>
        <p:nvSpPr>
          <p:cNvPr id="2299" name="Google Shape;2299;p60"/>
          <p:cNvSpPr txBox="1"/>
          <p:nvPr/>
        </p:nvSpPr>
        <p:spPr>
          <a:xfrm>
            <a:off x="9469111" y="2335473"/>
            <a:ext cx="1693600" cy="369467"/>
          </a:xfrm>
          <a:prstGeom prst="rect">
            <a:avLst/>
          </a:prstGeom>
          <a:noFill/>
          <a:ln>
            <a:noFill/>
          </a:ln>
        </p:spPr>
        <p:txBody>
          <a:bodyPr spcFirstLastPara="1" wrap="square" lIns="121900" tIns="121900" rIns="121900" bIns="121900" anchor="t" anchorCtr="0">
            <a:noAutofit/>
          </a:bodyPr>
          <a:lstStyle/>
          <a:p>
            <a:pPr algn="r"/>
            <a:r>
              <a:rPr lang="en" sz="2667">
                <a:latin typeface="Barlow Black"/>
                <a:ea typeface="Barlow Black"/>
                <a:cs typeface="Barlow Black"/>
                <a:sym typeface="Barlow Black"/>
              </a:rPr>
              <a:t>02</a:t>
            </a:r>
            <a:endParaRPr sz="2667">
              <a:latin typeface="Barlow Black"/>
              <a:ea typeface="Barlow Black"/>
              <a:cs typeface="Barlow Black"/>
              <a:sym typeface="Barlow Black"/>
            </a:endParaRPr>
          </a:p>
        </p:txBody>
      </p:sp>
      <p:sp>
        <p:nvSpPr>
          <p:cNvPr id="2300" name="Google Shape;2300;p60"/>
          <p:cNvSpPr txBox="1"/>
          <p:nvPr/>
        </p:nvSpPr>
        <p:spPr>
          <a:xfrm>
            <a:off x="9469111" y="4377868"/>
            <a:ext cx="1693600" cy="369467"/>
          </a:xfrm>
          <a:prstGeom prst="rect">
            <a:avLst/>
          </a:prstGeom>
          <a:noFill/>
          <a:ln>
            <a:noFill/>
          </a:ln>
        </p:spPr>
        <p:txBody>
          <a:bodyPr spcFirstLastPara="1" wrap="square" lIns="121900" tIns="121900" rIns="121900" bIns="121900" anchor="t" anchorCtr="0">
            <a:noAutofit/>
          </a:bodyPr>
          <a:lstStyle/>
          <a:p>
            <a:pPr algn="r"/>
            <a:r>
              <a:rPr lang="en" sz="2667">
                <a:latin typeface="Barlow Black"/>
                <a:ea typeface="Barlow Black"/>
                <a:cs typeface="Barlow Black"/>
                <a:sym typeface="Barlow Black"/>
              </a:rPr>
              <a:t>03</a:t>
            </a:r>
            <a:endParaRPr sz="2667">
              <a:latin typeface="Barlow Black"/>
              <a:ea typeface="Barlow Black"/>
              <a:cs typeface="Barlow Black"/>
              <a:sym typeface="Barlow Black"/>
            </a:endParaRPr>
          </a:p>
        </p:txBody>
      </p:sp>
      <p:grpSp>
        <p:nvGrpSpPr>
          <p:cNvPr id="2275" name="Grupo 2274">
            <a:extLst>
              <a:ext uri="{FF2B5EF4-FFF2-40B4-BE49-F238E27FC236}">
                <a16:creationId xmlns:a16="http://schemas.microsoft.com/office/drawing/2014/main" id="{A043FFC4-BF7B-5336-68C4-80C5E7826A1F}"/>
              </a:ext>
            </a:extLst>
          </p:cNvPr>
          <p:cNvGrpSpPr/>
          <p:nvPr/>
        </p:nvGrpSpPr>
        <p:grpSpPr>
          <a:xfrm>
            <a:off x="2711451" y="2112963"/>
            <a:ext cx="6967538" cy="4160837"/>
            <a:chOff x="2711451" y="2112963"/>
            <a:chExt cx="6967538" cy="4160837"/>
          </a:xfrm>
        </p:grpSpPr>
        <p:sp>
          <p:nvSpPr>
            <p:cNvPr id="6" name="Freeform 5">
              <a:extLst>
                <a:ext uri="{FF2B5EF4-FFF2-40B4-BE49-F238E27FC236}">
                  <a16:creationId xmlns:a16="http://schemas.microsoft.com/office/drawing/2014/main" id="{027A6328-26E5-2AE6-1A1F-1C192FC7312C}"/>
                </a:ext>
              </a:extLst>
            </p:cNvPr>
            <p:cNvSpPr/>
            <p:nvPr/>
          </p:nvSpPr>
          <p:spPr bwMode="auto">
            <a:xfrm>
              <a:off x="4637088" y="2146300"/>
              <a:ext cx="3459163" cy="1420813"/>
            </a:xfrm>
            <a:custGeom>
              <a:avLst/>
              <a:gdLst>
                <a:gd name="T0" fmla="*/ 535 w 921"/>
                <a:gd name="T1" fmla="*/ 26 h 378"/>
                <a:gd name="T2" fmla="*/ 543 w 921"/>
                <a:gd name="T3" fmla="*/ 91 h 378"/>
                <a:gd name="T4" fmla="*/ 563 w 921"/>
                <a:gd name="T5" fmla="*/ 111 h 378"/>
                <a:gd name="T6" fmla="*/ 514 w 921"/>
                <a:gd name="T7" fmla="*/ 181 h 378"/>
                <a:gd name="T8" fmla="*/ 508 w 921"/>
                <a:gd name="T9" fmla="*/ 245 h 378"/>
                <a:gd name="T10" fmla="*/ 535 w 921"/>
                <a:gd name="T11" fmla="*/ 242 h 378"/>
                <a:gd name="T12" fmla="*/ 566 w 921"/>
                <a:gd name="T13" fmla="*/ 141 h 378"/>
                <a:gd name="T14" fmla="*/ 569 w 921"/>
                <a:gd name="T15" fmla="*/ 117 h 378"/>
                <a:gd name="T16" fmla="*/ 709 w 921"/>
                <a:gd name="T17" fmla="*/ 114 h 378"/>
                <a:gd name="T18" fmla="*/ 637 w 921"/>
                <a:gd name="T19" fmla="*/ 204 h 378"/>
                <a:gd name="T20" fmla="*/ 617 w 921"/>
                <a:gd name="T21" fmla="*/ 209 h 378"/>
                <a:gd name="T22" fmla="*/ 637 w 921"/>
                <a:gd name="T23" fmla="*/ 217 h 378"/>
                <a:gd name="T24" fmla="*/ 713 w 921"/>
                <a:gd name="T25" fmla="*/ 142 h 378"/>
                <a:gd name="T26" fmla="*/ 718 w 921"/>
                <a:gd name="T27" fmla="*/ 92 h 378"/>
                <a:gd name="T28" fmla="*/ 767 w 921"/>
                <a:gd name="T29" fmla="*/ 43 h 378"/>
                <a:gd name="T30" fmla="*/ 846 w 921"/>
                <a:gd name="T31" fmla="*/ 105 h 378"/>
                <a:gd name="T32" fmla="*/ 844 w 921"/>
                <a:gd name="T33" fmla="*/ 188 h 378"/>
                <a:gd name="T34" fmla="*/ 921 w 921"/>
                <a:gd name="T35" fmla="*/ 138 h 378"/>
                <a:gd name="T36" fmla="*/ 808 w 921"/>
                <a:gd name="T37" fmla="*/ 241 h 378"/>
                <a:gd name="T38" fmla="*/ 778 w 921"/>
                <a:gd name="T39" fmla="*/ 182 h 378"/>
                <a:gd name="T40" fmla="*/ 777 w 921"/>
                <a:gd name="T41" fmla="*/ 128 h 378"/>
                <a:gd name="T42" fmla="*/ 763 w 921"/>
                <a:gd name="T43" fmla="*/ 168 h 378"/>
                <a:gd name="T44" fmla="*/ 596 w 921"/>
                <a:gd name="T45" fmla="*/ 271 h 378"/>
                <a:gd name="T46" fmla="*/ 483 w 921"/>
                <a:gd name="T47" fmla="*/ 295 h 378"/>
                <a:gd name="T48" fmla="*/ 379 w 921"/>
                <a:gd name="T49" fmla="*/ 314 h 378"/>
                <a:gd name="T50" fmla="*/ 286 w 921"/>
                <a:gd name="T51" fmla="*/ 331 h 378"/>
                <a:gd name="T52" fmla="*/ 196 w 921"/>
                <a:gd name="T53" fmla="*/ 347 h 378"/>
                <a:gd name="T54" fmla="*/ 138 w 921"/>
                <a:gd name="T55" fmla="*/ 338 h 378"/>
                <a:gd name="T56" fmla="*/ 41 w 921"/>
                <a:gd name="T57" fmla="*/ 377 h 378"/>
                <a:gd name="T58" fmla="*/ 6 w 921"/>
                <a:gd name="T59" fmla="*/ 344 h 378"/>
                <a:gd name="T60" fmla="*/ 8 w 921"/>
                <a:gd name="T61" fmla="*/ 260 h 378"/>
                <a:gd name="T62" fmla="*/ 34 w 921"/>
                <a:gd name="T63" fmla="*/ 134 h 378"/>
                <a:gd name="T64" fmla="*/ 59 w 921"/>
                <a:gd name="T65" fmla="*/ 86 h 378"/>
                <a:gd name="T66" fmla="*/ 89 w 921"/>
                <a:gd name="T67" fmla="*/ 122 h 378"/>
                <a:gd name="T68" fmla="*/ 97 w 921"/>
                <a:gd name="T69" fmla="*/ 166 h 378"/>
                <a:gd name="T70" fmla="*/ 158 w 921"/>
                <a:gd name="T71" fmla="*/ 206 h 378"/>
                <a:gd name="T72" fmla="*/ 164 w 921"/>
                <a:gd name="T73" fmla="*/ 268 h 378"/>
                <a:gd name="T74" fmla="*/ 182 w 921"/>
                <a:gd name="T75" fmla="*/ 179 h 378"/>
                <a:gd name="T76" fmla="*/ 245 w 921"/>
                <a:gd name="T77" fmla="*/ 174 h 378"/>
                <a:gd name="T78" fmla="*/ 225 w 921"/>
                <a:gd name="T79" fmla="*/ 283 h 378"/>
                <a:gd name="T80" fmla="*/ 246 w 921"/>
                <a:gd name="T81" fmla="*/ 281 h 378"/>
                <a:gd name="T82" fmla="*/ 269 w 921"/>
                <a:gd name="T83" fmla="*/ 166 h 378"/>
                <a:gd name="T84" fmla="*/ 345 w 921"/>
                <a:gd name="T85" fmla="*/ 126 h 378"/>
                <a:gd name="T86" fmla="*/ 382 w 921"/>
                <a:gd name="T87" fmla="*/ 42 h 378"/>
                <a:gd name="T88" fmla="*/ 431 w 921"/>
                <a:gd name="T89" fmla="*/ 46 h 378"/>
                <a:gd name="T90" fmla="*/ 433 w 921"/>
                <a:gd name="T91" fmla="*/ 109 h 378"/>
                <a:gd name="T92" fmla="*/ 471 w 921"/>
                <a:gd name="T93" fmla="*/ 80 h 378"/>
                <a:gd name="T94" fmla="*/ 531 w 921"/>
                <a:gd name="T95" fmla="*/ 19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21" h="378">
                  <a:moveTo>
                    <a:pt x="531" y="19"/>
                  </a:moveTo>
                  <a:cubicBezTo>
                    <a:pt x="533" y="21"/>
                    <a:pt x="534" y="24"/>
                    <a:pt x="535" y="26"/>
                  </a:cubicBezTo>
                  <a:cubicBezTo>
                    <a:pt x="544" y="43"/>
                    <a:pt x="532" y="58"/>
                    <a:pt x="531" y="74"/>
                  </a:cubicBezTo>
                  <a:cubicBezTo>
                    <a:pt x="531" y="84"/>
                    <a:pt x="531" y="91"/>
                    <a:pt x="543" y="91"/>
                  </a:cubicBezTo>
                  <a:cubicBezTo>
                    <a:pt x="550" y="92"/>
                    <a:pt x="557" y="95"/>
                    <a:pt x="561" y="102"/>
                  </a:cubicBezTo>
                  <a:cubicBezTo>
                    <a:pt x="563" y="104"/>
                    <a:pt x="563" y="108"/>
                    <a:pt x="563" y="111"/>
                  </a:cubicBezTo>
                  <a:cubicBezTo>
                    <a:pt x="561" y="121"/>
                    <a:pt x="556" y="128"/>
                    <a:pt x="548" y="134"/>
                  </a:cubicBezTo>
                  <a:cubicBezTo>
                    <a:pt x="524" y="140"/>
                    <a:pt x="515" y="157"/>
                    <a:pt x="514" y="181"/>
                  </a:cubicBezTo>
                  <a:cubicBezTo>
                    <a:pt x="513" y="191"/>
                    <a:pt x="511" y="200"/>
                    <a:pt x="509" y="210"/>
                  </a:cubicBezTo>
                  <a:cubicBezTo>
                    <a:pt x="507" y="222"/>
                    <a:pt x="502" y="233"/>
                    <a:pt x="508" y="245"/>
                  </a:cubicBezTo>
                  <a:cubicBezTo>
                    <a:pt x="516" y="254"/>
                    <a:pt x="523" y="248"/>
                    <a:pt x="530" y="244"/>
                  </a:cubicBezTo>
                  <a:cubicBezTo>
                    <a:pt x="532" y="243"/>
                    <a:pt x="533" y="242"/>
                    <a:pt x="535" y="242"/>
                  </a:cubicBezTo>
                  <a:cubicBezTo>
                    <a:pt x="555" y="222"/>
                    <a:pt x="558" y="196"/>
                    <a:pt x="560" y="170"/>
                  </a:cubicBezTo>
                  <a:cubicBezTo>
                    <a:pt x="561" y="160"/>
                    <a:pt x="565" y="151"/>
                    <a:pt x="566" y="141"/>
                  </a:cubicBezTo>
                  <a:cubicBezTo>
                    <a:pt x="566" y="136"/>
                    <a:pt x="566" y="131"/>
                    <a:pt x="567" y="126"/>
                  </a:cubicBezTo>
                  <a:cubicBezTo>
                    <a:pt x="567" y="123"/>
                    <a:pt x="568" y="120"/>
                    <a:pt x="569" y="117"/>
                  </a:cubicBezTo>
                  <a:cubicBezTo>
                    <a:pt x="587" y="90"/>
                    <a:pt x="610" y="71"/>
                    <a:pt x="646" y="73"/>
                  </a:cubicBezTo>
                  <a:cubicBezTo>
                    <a:pt x="675" y="75"/>
                    <a:pt x="695" y="89"/>
                    <a:pt x="709" y="114"/>
                  </a:cubicBezTo>
                  <a:cubicBezTo>
                    <a:pt x="707" y="119"/>
                    <a:pt x="707" y="125"/>
                    <a:pt x="707" y="131"/>
                  </a:cubicBezTo>
                  <a:cubicBezTo>
                    <a:pt x="707" y="173"/>
                    <a:pt x="679" y="203"/>
                    <a:pt x="637" y="204"/>
                  </a:cubicBezTo>
                  <a:cubicBezTo>
                    <a:pt x="634" y="204"/>
                    <a:pt x="637" y="204"/>
                    <a:pt x="635" y="204"/>
                  </a:cubicBezTo>
                  <a:cubicBezTo>
                    <a:pt x="628" y="205"/>
                    <a:pt x="621" y="202"/>
                    <a:pt x="617" y="209"/>
                  </a:cubicBezTo>
                  <a:cubicBezTo>
                    <a:pt x="614" y="212"/>
                    <a:pt x="617" y="215"/>
                    <a:pt x="619" y="218"/>
                  </a:cubicBezTo>
                  <a:cubicBezTo>
                    <a:pt x="625" y="224"/>
                    <a:pt x="631" y="220"/>
                    <a:pt x="637" y="217"/>
                  </a:cubicBezTo>
                  <a:cubicBezTo>
                    <a:pt x="642" y="214"/>
                    <a:pt x="647" y="214"/>
                    <a:pt x="652" y="213"/>
                  </a:cubicBezTo>
                  <a:cubicBezTo>
                    <a:pt x="694" y="208"/>
                    <a:pt x="714" y="185"/>
                    <a:pt x="713" y="142"/>
                  </a:cubicBezTo>
                  <a:cubicBezTo>
                    <a:pt x="713" y="138"/>
                    <a:pt x="713" y="134"/>
                    <a:pt x="714" y="130"/>
                  </a:cubicBezTo>
                  <a:cubicBezTo>
                    <a:pt x="722" y="118"/>
                    <a:pt x="723" y="105"/>
                    <a:pt x="718" y="92"/>
                  </a:cubicBezTo>
                  <a:cubicBezTo>
                    <a:pt x="714" y="82"/>
                    <a:pt x="713" y="73"/>
                    <a:pt x="715" y="63"/>
                  </a:cubicBezTo>
                  <a:cubicBezTo>
                    <a:pt x="720" y="36"/>
                    <a:pt x="749" y="24"/>
                    <a:pt x="767" y="43"/>
                  </a:cubicBezTo>
                  <a:cubicBezTo>
                    <a:pt x="783" y="59"/>
                    <a:pt x="800" y="69"/>
                    <a:pt x="820" y="78"/>
                  </a:cubicBezTo>
                  <a:cubicBezTo>
                    <a:pt x="831" y="83"/>
                    <a:pt x="843" y="91"/>
                    <a:pt x="846" y="105"/>
                  </a:cubicBezTo>
                  <a:cubicBezTo>
                    <a:pt x="845" y="128"/>
                    <a:pt x="843" y="152"/>
                    <a:pt x="839" y="174"/>
                  </a:cubicBezTo>
                  <a:cubicBezTo>
                    <a:pt x="838" y="179"/>
                    <a:pt x="834" y="187"/>
                    <a:pt x="844" y="188"/>
                  </a:cubicBezTo>
                  <a:cubicBezTo>
                    <a:pt x="860" y="172"/>
                    <a:pt x="862" y="150"/>
                    <a:pt x="867" y="129"/>
                  </a:cubicBezTo>
                  <a:cubicBezTo>
                    <a:pt x="891" y="107"/>
                    <a:pt x="910" y="110"/>
                    <a:pt x="921" y="138"/>
                  </a:cubicBezTo>
                  <a:cubicBezTo>
                    <a:pt x="915" y="153"/>
                    <a:pt x="911" y="168"/>
                    <a:pt x="905" y="183"/>
                  </a:cubicBezTo>
                  <a:cubicBezTo>
                    <a:pt x="888" y="231"/>
                    <a:pt x="858" y="249"/>
                    <a:pt x="808" y="241"/>
                  </a:cubicBezTo>
                  <a:cubicBezTo>
                    <a:pt x="797" y="237"/>
                    <a:pt x="790" y="226"/>
                    <a:pt x="782" y="218"/>
                  </a:cubicBezTo>
                  <a:cubicBezTo>
                    <a:pt x="779" y="206"/>
                    <a:pt x="778" y="194"/>
                    <a:pt x="778" y="182"/>
                  </a:cubicBezTo>
                  <a:cubicBezTo>
                    <a:pt x="781" y="167"/>
                    <a:pt x="783" y="152"/>
                    <a:pt x="785" y="138"/>
                  </a:cubicBezTo>
                  <a:cubicBezTo>
                    <a:pt x="784" y="133"/>
                    <a:pt x="783" y="128"/>
                    <a:pt x="777" y="128"/>
                  </a:cubicBezTo>
                  <a:cubicBezTo>
                    <a:pt x="771" y="128"/>
                    <a:pt x="770" y="134"/>
                    <a:pt x="769" y="138"/>
                  </a:cubicBezTo>
                  <a:cubicBezTo>
                    <a:pt x="767" y="148"/>
                    <a:pt x="765" y="158"/>
                    <a:pt x="763" y="168"/>
                  </a:cubicBezTo>
                  <a:cubicBezTo>
                    <a:pt x="760" y="183"/>
                    <a:pt x="756" y="198"/>
                    <a:pt x="750" y="212"/>
                  </a:cubicBezTo>
                  <a:cubicBezTo>
                    <a:pt x="713" y="268"/>
                    <a:pt x="659" y="289"/>
                    <a:pt x="596" y="271"/>
                  </a:cubicBezTo>
                  <a:cubicBezTo>
                    <a:pt x="586" y="268"/>
                    <a:pt x="579" y="270"/>
                    <a:pt x="572" y="276"/>
                  </a:cubicBezTo>
                  <a:cubicBezTo>
                    <a:pt x="546" y="298"/>
                    <a:pt x="517" y="306"/>
                    <a:pt x="483" y="295"/>
                  </a:cubicBezTo>
                  <a:cubicBezTo>
                    <a:pt x="475" y="292"/>
                    <a:pt x="468" y="293"/>
                    <a:pt x="461" y="299"/>
                  </a:cubicBezTo>
                  <a:cubicBezTo>
                    <a:pt x="436" y="317"/>
                    <a:pt x="409" y="326"/>
                    <a:pt x="379" y="314"/>
                  </a:cubicBezTo>
                  <a:cubicBezTo>
                    <a:pt x="368" y="310"/>
                    <a:pt x="360" y="315"/>
                    <a:pt x="352" y="321"/>
                  </a:cubicBezTo>
                  <a:cubicBezTo>
                    <a:pt x="331" y="334"/>
                    <a:pt x="310" y="341"/>
                    <a:pt x="286" y="331"/>
                  </a:cubicBezTo>
                  <a:cubicBezTo>
                    <a:pt x="266" y="314"/>
                    <a:pt x="259" y="336"/>
                    <a:pt x="247" y="343"/>
                  </a:cubicBezTo>
                  <a:cubicBezTo>
                    <a:pt x="231" y="353"/>
                    <a:pt x="214" y="355"/>
                    <a:pt x="196" y="347"/>
                  </a:cubicBezTo>
                  <a:cubicBezTo>
                    <a:pt x="191" y="344"/>
                    <a:pt x="185" y="341"/>
                    <a:pt x="180" y="338"/>
                  </a:cubicBezTo>
                  <a:cubicBezTo>
                    <a:pt x="165" y="324"/>
                    <a:pt x="148" y="322"/>
                    <a:pt x="138" y="338"/>
                  </a:cubicBezTo>
                  <a:cubicBezTo>
                    <a:pt x="116" y="372"/>
                    <a:pt x="85" y="378"/>
                    <a:pt x="49" y="376"/>
                  </a:cubicBezTo>
                  <a:cubicBezTo>
                    <a:pt x="46" y="376"/>
                    <a:pt x="44" y="377"/>
                    <a:pt x="41" y="377"/>
                  </a:cubicBezTo>
                  <a:cubicBezTo>
                    <a:pt x="36" y="377"/>
                    <a:pt x="32" y="374"/>
                    <a:pt x="28" y="370"/>
                  </a:cubicBezTo>
                  <a:cubicBezTo>
                    <a:pt x="20" y="362"/>
                    <a:pt x="13" y="353"/>
                    <a:pt x="6" y="344"/>
                  </a:cubicBezTo>
                  <a:cubicBezTo>
                    <a:pt x="5" y="341"/>
                    <a:pt x="4" y="338"/>
                    <a:pt x="3" y="335"/>
                  </a:cubicBezTo>
                  <a:cubicBezTo>
                    <a:pt x="0" y="309"/>
                    <a:pt x="4" y="284"/>
                    <a:pt x="8" y="260"/>
                  </a:cubicBezTo>
                  <a:cubicBezTo>
                    <a:pt x="14" y="232"/>
                    <a:pt x="18" y="204"/>
                    <a:pt x="21" y="175"/>
                  </a:cubicBezTo>
                  <a:cubicBezTo>
                    <a:pt x="23" y="161"/>
                    <a:pt x="29" y="147"/>
                    <a:pt x="34" y="134"/>
                  </a:cubicBezTo>
                  <a:cubicBezTo>
                    <a:pt x="35" y="127"/>
                    <a:pt x="38" y="120"/>
                    <a:pt x="39" y="113"/>
                  </a:cubicBezTo>
                  <a:cubicBezTo>
                    <a:pt x="41" y="100"/>
                    <a:pt x="46" y="88"/>
                    <a:pt x="59" y="86"/>
                  </a:cubicBezTo>
                  <a:cubicBezTo>
                    <a:pt x="72" y="83"/>
                    <a:pt x="82" y="90"/>
                    <a:pt x="89" y="102"/>
                  </a:cubicBezTo>
                  <a:cubicBezTo>
                    <a:pt x="92" y="108"/>
                    <a:pt x="89" y="115"/>
                    <a:pt x="89" y="122"/>
                  </a:cubicBezTo>
                  <a:cubicBezTo>
                    <a:pt x="89" y="133"/>
                    <a:pt x="87" y="144"/>
                    <a:pt x="85" y="155"/>
                  </a:cubicBezTo>
                  <a:cubicBezTo>
                    <a:pt x="83" y="164"/>
                    <a:pt x="87" y="169"/>
                    <a:pt x="97" y="166"/>
                  </a:cubicBezTo>
                  <a:cubicBezTo>
                    <a:pt x="103" y="165"/>
                    <a:pt x="109" y="165"/>
                    <a:pt x="114" y="167"/>
                  </a:cubicBezTo>
                  <a:cubicBezTo>
                    <a:pt x="133" y="176"/>
                    <a:pt x="150" y="185"/>
                    <a:pt x="158" y="206"/>
                  </a:cubicBezTo>
                  <a:cubicBezTo>
                    <a:pt x="156" y="226"/>
                    <a:pt x="157" y="246"/>
                    <a:pt x="154" y="266"/>
                  </a:cubicBezTo>
                  <a:cubicBezTo>
                    <a:pt x="152" y="279"/>
                    <a:pt x="160" y="270"/>
                    <a:pt x="164" y="268"/>
                  </a:cubicBezTo>
                  <a:cubicBezTo>
                    <a:pt x="174" y="256"/>
                    <a:pt x="172" y="241"/>
                    <a:pt x="173" y="228"/>
                  </a:cubicBezTo>
                  <a:cubicBezTo>
                    <a:pt x="178" y="212"/>
                    <a:pt x="179" y="195"/>
                    <a:pt x="182" y="179"/>
                  </a:cubicBezTo>
                  <a:cubicBezTo>
                    <a:pt x="185" y="163"/>
                    <a:pt x="193" y="152"/>
                    <a:pt x="209" y="150"/>
                  </a:cubicBezTo>
                  <a:cubicBezTo>
                    <a:pt x="226" y="148"/>
                    <a:pt x="237" y="155"/>
                    <a:pt x="245" y="174"/>
                  </a:cubicBezTo>
                  <a:cubicBezTo>
                    <a:pt x="237" y="201"/>
                    <a:pt x="236" y="229"/>
                    <a:pt x="229" y="256"/>
                  </a:cubicBezTo>
                  <a:cubicBezTo>
                    <a:pt x="229" y="265"/>
                    <a:pt x="225" y="274"/>
                    <a:pt x="225" y="283"/>
                  </a:cubicBezTo>
                  <a:cubicBezTo>
                    <a:pt x="225" y="288"/>
                    <a:pt x="223" y="296"/>
                    <a:pt x="233" y="294"/>
                  </a:cubicBezTo>
                  <a:cubicBezTo>
                    <a:pt x="239" y="291"/>
                    <a:pt x="242" y="286"/>
                    <a:pt x="246" y="281"/>
                  </a:cubicBezTo>
                  <a:cubicBezTo>
                    <a:pt x="258" y="255"/>
                    <a:pt x="258" y="227"/>
                    <a:pt x="264" y="199"/>
                  </a:cubicBezTo>
                  <a:cubicBezTo>
                    <a:pt x="267" y="188"/>
                    <a:pt x="266" y="177"/>
                    <a:pt x="269" y="166"/>
                  </a:cubicBezTo>
                  <a:cubicBezTo>
                    <a:pt x="278" y="131"/>
                    <a:pt x="299" y="123"/>
                    <a:pt x="327" y="144"/>
                  </a:cubicBezTo>
                  <a:cubicBezTo>
                    <a:pt x="330" y="135"/>
                    <a:pt x="336" y="129"/>
                    <a:pt x="345" y="126"/>
                  </a:cubicBezTo>
                  <a:cubicBezTo>
                    <a:pt x="358" y="120"/>
                    <a:pt x="365" y="110"/>
                    <a:pt x="367" y="95"/>
                  </a:cubicBezTo>
                  <a:cubicBezTo>
                    <a:pt x="370" y="77"/>
                    <a:pt x="379" y="60"/>
                    <a:pt x="382" y="42"/>
                  </a:cubicBezTo>
                  <a:cubicBezTo>
                    <a:pt x="384" y="33"/>
                    <a:pt x="391" y="26"/>
                    <a:pt x="402" y="25"/>
                  </a:cubicBezTo>
                  <a:cubicBezTo>
                    <a:pt x="417" y="24"/>
                    <a:pt x="425" y="34"/>
                    <a:pt x="431" y="46"/>
                  </a:cubicBezTo>
                  <a:cubicBezTo>
                    <a:pt x="434" y="62"/>
                    <a:pt x="428" y="76"/>
                    <a:pt x="426" y="92"/>
                  </a:cubicBezTo>
                  <a:cubicBezTo>
                    <a:pt x="425" y="99"/>
                    <a:pt x="422" y="106"/>
                    <a:pt x="433" y="109"/>
                  </a:cubicBezTo>
                  <a:cubicBezTo>
                    <a:pt x="440" y="110"/>
                    <a:pt x="448" y="108"/>
                    <a:pt x="455" y="105"/>
                  </a:cubicBezTo>
                  <a:cubicBezTo>
                    <a:pt x="466" y="101"/>
                    <a:pt x="470" y="91"/>
                    <a:pt x="471" y="80"/>
                  </a:cubicBezTo>
                  <a:cubicBezTo>
                    <a:pt x="473" y="62"/>
                    <a:pt x="481" y="45"/>
                    <a:pt x="487" y="28"/>
                  </a:cubicBezTo>
                  <a:cubicBezTo>
                    <a:pt x="494" y="4"/>
                    <a:pt x="514" y="0"/>
                    <a:pt x="531" y="19"/>
                  </a:cubicBezTo>
                  <a:close/>
                </a:path>
              </a:pathLst>
            </a:custGeom>
            <a:solidFill>
              <a:srgbClr val="FCDE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6">
              <a:extLst>
                <a:ext uri="{FF2B5EF4-FFF2-40B4-BE49-F238E27FC236}">
                  <a16:creationId xmlns:a16="http://schemas.microsoft.com/office/drawing/2014/main" id="{BC5E793C-CB9B-F609-E110-DDB87951CB17}"/>
                </a:ext>
              </a:extLst>
            </p:cNvPr>
            <p:cNvSpPr/>
            <p:nvPr/>
          </p:nvSpPr>
          <p:spPr bwMode="auto">
            <a:xfrm>
              <a:off x="2711451" y="3176588"/>
              <a:ext cx="6954838" cy="2863850"/>
            </a:xfrm>
            <a:custGeom>
              <a:avLst/>
              <a:gdLst>
                <a:gd name="T0" fmla="*/ 1649 w 1852"/>
                <a:gd name="T1" fmla="*/ 0 h 762"/>
                <a:gd name="T2" fmla="*/ 1660 w 1852"/>
                <a:gd name="T3" fmla="*/ 43 h 762"/>
                <a:gd name="T4" fmla="*/ 1661 w 1852"/>
                <a:gd name="T5" fmla="*/ 73 h 762"/>
                <a:gd name="T6" fmla="*/ 1680 w 1852"/>
                <a:gd name="T7" fmla="*/ 111 h 762"/>
                <a:gd name="T8" fmla="*/ 1759 w 1852"/>
                <a:gd name="T9" fmla="*/ 186 h 762"/>
                <a:gd name="T10" fmla="*/ 1832 w 1852"/>
                <a:gd name="T11" fmla="*/ 261 h 762"/>
                <a:gd name="T12" fmla="*/ 1852 w 1852"/>
                <a:gd name="T13" fmla="*/ 318 h 762"/>
                <a:gd name="T14" fmla="*/ 1769 w 1852"/>
                <a:gd name="T15" fmla="*/ 413 h 762"/>
                <a:gd name="T16" fmla="*/ 1332 w 1852"/>
                <a:gd name="T17" fmla="*/ 527 h 762"/>
                <a:gd name="T18" fmla="*/ 818 w 1852"/>
                <a:gd name="T19" fmla="*/ 661 h 762"/>
                <a:gd name="T20" fmla="*/ 598 w 1852"/>
                <a:gd name="T21" fmla="*/ 718 h 762"/>
                <a:gd name="T22" fmla="*/ 464 w 1852"/>
                <a:gd name="T23" fmla="*/ 754 h 762"/>
                <a:gd name="T24" fmla="*/ 374 w 1852"/>
                <a:gd name="T25" fmla="*/ 742 h 762"/>
                <a:gd name="T26" fmla="*/ 293 w 1852"/>
                <a:gd name="T27" fmla="*/ 649 h 762"/>
                <a:gd name="T28" fmla="*/ 28 w 1852"/>
                <a:gd name="T29" fmla="*/ 322 h 762"/>
                <a:gd name="T30" fmla="*/ 12 w 1852"/>
                <a:gd name="T31" fmla="*/ 301 h 762"/>
                <a:gd name="T32" fmla="*/ 78 w 1852"/>
                <a:gd name="T33" fmla="*/ 164 h 762"/>
                <a:gd name="T34" fmla="*/ 167 w 1852"/>
                <a:gd name="T35" fmla="*/ 144 h 762"/>
                <a:gd name="T36" fmla="*/ 189 w 1852"/>
                <a:gd name="T37" fmla="*/ 116 h 762"/>
                <a:gd name="T38" fmla="*/ 189 w 1852"/>
                <a:gd name="T39" fmla="*/ 61 h 762"/>
                <a:gd name="T40" fmla="*/ 195 w 1852"/>
                <a:gd name="T41" fmla="*/ 62 h 762"/>
                <a:gd name="T42" fmla="*/ 199 w 1852"/>
                <a:gd name="T43" fmla="*/ 97 h 762"/>
                <a:gd name="T44" fmla="*/ 201 w 1852"/>
                <a:gd name="T45" fmla="*/ 167 h 762"/>
                <a:gd name="T46" fmla="*/ 199 w 1852"/>
                <a:gd name="T47" fmla="*/ 184 h 762"/>
                <a:gd name="T48" fmla="*/ 178 w 1852"/>
                <a:gd name="T49" fmla="*/ 193 h 762"/>
                <a:gd name="T50" fmla="*/ 102 w 1852"/>
                <a:gd name="T51" fmla="*/ 211 h 762"/>
                <a:gd name="T52" fmla="*/ 75 w 1852"/>
                <a:gd name="T53" fmla="*/ 289 h 762"/>
                <a:gd name="T54" fmla="*/ 92 w 1852"/>
                <a:gd name="T55" fmla="*/ 311 h 762"/>
                <a:gd name="T56" fmla="*/ 221 w 1852"/>
                <a:gd name="T57" fmla="*/ 469 h 762"/>
                <a:gd name="T58" fmla="*/ 388 w 1852"/>
                <a:gd name="T59" fmla="*/ 675 h 762"/>
                <a:gd name="T60" fmla="*/ 453 w 1852"/>
                <a:gd name="T61" fmla="*/ 697 h 762"/>
                <a:gd name="T62" fmla="*/ 853 w 1852"/>
                <a:gd name="T63" fmla="*/ 592 h 762"/>
                <a:gd name="T64" fmla="*/ 1137 w 1852"/>
                <a:gd name="T65" fmla="*/ 519 h 762"/>
                <a:gd name="T66" fmla="*/ 1388 w 1852"/>
                <a:gd name="T67" fmla="*/ 453 h 762"/>
                <a:gd name="T68" fmla="*/ 1642 w 1852"/>
                <a:gd name="T69" fmla="*/ 387 h 762"/>
                <a:gd name="T70" fmla="*/ 1758 w 1852"/>
                <a:gd name="T71" fmla="*/ 357 h 762"/>
                <a:gd name="T72" fmla="*/ 1779 w 1852"/>
                <a:gd name="T73" fmla="*/ 276 h 762"/>
                <a:gd name="T74" fmla="*/ 1662 w 1852"/>
                <a:gd name="T75" fmla="*/ 165 h 762"/>
                <a:gd name="T76" fmla="*/ 1655 w 1852"/>
                <a:gd name="T77" fmla="*/ 131 h 762"/>
                <a:gd name="T78" fmla="*/ 1652 w 1852"/>
                <a:gd name="T79" fmla="*/ 98 h 762"/>
                <a:gd name="T80" fmla="*/ 1651 w 1852"/>
                <a:gd name="T81" fmla="*/ 87 h 762"/>
                <a:gd name="T82" fmla="*/ 1645 w 1852"/>
                <a:gd name="T83" fmla="*/ 6 h 762"/>
                <a:gd name="T84" fmla="*/ 1649 w 1852"/>
                <a:gd name="T85" fmla="*/ 0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51" h="762">
                  <a:moveTo>
                    <a:pt x="1649" y="0"/>
                  </a:moveTo>
                  <a:cubicBezTo>
                    <a:pt x="1661" y="12"/>
                    <a:pt x="1657" y="28"/>
                    <a:pt x="1660" y="43"/>
                  </a:cubicBezTo>
                  <a:cubicBezTo>
                    <a:pt x="1662" y="53"/>
                    <a:pt x="1660" y="63"/>
                    <a:pt x="1661" y="73"/>
                  </a:cubicBezTo>
                  <a:cubicBezTo>
                    <a:pt x="1661" y="89"/>
                    <a:pt x="1666" y="100"/>
                    <a:pt x="1680" y="111"/>
                  </a:cubicBezTo>
                  <a:cubicBezTo>
                    <a:pt x="1708" y="134"/>
                    <a:pt x="1733" y="160"/>
                    <a:pt x="1759" y="186"/>
                  </a:cubicBezTo>
                  <a:cubicBezTo>
                    <a:pt x="1784" y="210"/>
                    <a:pt x="1810" y="234"/>
                    <a:pt x="1832" y="261"/>
                  </a:cubicBezTo>
                  <a:cubicBezTo>
                    <a:pt x="1846" y="278"/>
                    <a:pt x="1848" y="298"/>
                    <a:pt x="1852" y="318"/>
                  </a:cubicBezTo>
                  <a:cubicBezTo>
                    <a:pt x="1850" y="371"/>
                    <a:pt x="1820" y="400"/>
                    <a:pt x="1769" y="413"/>
                  </a:cubicBezTo>
                  <a:cubicBezTo>
                    <a:pt x="1623" y="450"/>
                    <a:pt x="1478" y="489"/>
                    <a:pt x="1332" y="527"/>
                  </a:cubicBezTo>
                  <a:cubicBezTo>
                    <a:pt x="1161" y="572"/>
                    <a:pt x="989" y="616"/>
                    <a:pt x="818" y="661"/>
                  </a:cubicBezTo>
                  <a:cubicBezTo>
                    <a:pt x="745" y="681"/>
                    <a:pt x="671" y="700"/>
                    <a:pt x="598" y="718"/>
                  </a:cubicBezTo>
                  <a:cubicBezTo>
                    <a:pt x="553" y="730"/>
                    <a:pt x="508" y="742"/>
                    <a:pt x="464" y="754"/>
                  </a:cubicBezTo>
                  <a:cubicBezTo>
                    <a:pt x="432" y="762"/>
                    <a:pt x="402" y="762"/>
                    <a:pt x="374" y="742"/>
                  </a:cubicBezTo>
                  <a:cubicBezTo>
                    <a:pt x="342" y="715"/>
                    <a:pt x="319" y="681"/>
                    <a:pt x="293" y="649"/>
                  </a:cubicBezTo>
                  <a:cubicBezTo>
                    <a:pt x="206" y="539"/>
                    <a:pt x="116" y="431"/>
                    <a:pt x="28" y="322"/>
                  </a:cubicBezTo>
                  <a:cubicBezTo>
                    <a:pt x="23" y="315"/>
                    <a:pt x="22" y="304"/>
                    <a:pt x="12" y="301"/>
                  </a:cubicBezTo>
                  <a:cubicBezTo>
                    <a:pt x="0" y="231"/>
                    <a:pt x="15" y="186"/>
                    <a:pt x="78" y="164"/>
                  </a:cubicBezTo>
                  <a:cubicBezTo>
                    <a:pt x="106" y="154"/>
                    <a:pt x="137" y="148"/>
                    <a:pt x="167" y="144"/>
                  </a:cubicBezTo>
                  <a:cubicBezTo>
                    <a:pt x="183" y="142"/>
                    <a:pt x="191" y="134"/>
                    <a:pt x="189" y="116"/>
                  </a:cubicBezTo>
                  <a:cubicBezTo>
                    <a:pt x="187" y="98"/>
                    <a:pt x="189" y="79"/>
                    <a:pt x="189" y="61"/>
                  </a:cubicBezTo>
                  <a:cubicBezTo>
                    <a:pt x="191" y="59"/>
                    <a:pt x="193" y="60"/>
                    <a:pt x="195" y="62"/>
                  </a:cubicBezTo>
                  <a:cubicBezTo>
                    <a:pt x="200" y="73"/>
                    <a:pt x="198" y="85"/>
                    <a:pt x="199" y="97"/>
                  </a:cubicBezTo>
                  <a:cubicBezTo>
                    <a:pt x="199" y="120"/>
                    <a:pt x="196" y="144"/>
                    <a:pt x="201" y="167"/>
                  </a:cubicBezTo>
                  <a:cubicBezTo>
                    <a:pt x="202" y="173"/>
                    <a:pt x="202" y="178"/>
                    <a:pt x="199" y="184"/>
                  </a:cubicBezTo>
                  <a:cubicBezTo>
                    <a:pt x="194" y="191"/>
                    <a:pt x="185" y="191"/>
                    <a:pt x="178" y="193"/>
                  </a:cubicBezTo>
                  <a:cubicBezTo>
                    <a:pt x="153" y="199"/>
                    <a:pt x="127" y="205"/>
                    <a:pt x="102" y="211"/>
                  </a:cubicBezTo>
                  <a:cubicBezTo>
                    <a:pt x="61" y="222"/>
                    <a:pt x="49" y="256"/>
                    <a:pt x="75" y="289"/>
                  </a:cubicBezTo>
                  <a:cubicBezTo>
                    <a:pt x="81" y="296"/>
                    <a:pt x="87" y="303"/>
                    <a:pt x="92" y="311"/>
                  </a:cubicBezTo>
                  <a:cubicBezTo>
                    <a:pt x="136" y="363"/>
                    <a:pt x="178" y="416"/>
                    <a:pt x="221" y="469"/>
                  </a:cubicBezTo>
                  <a:cubicBezTo>
                    <a:pt x="276" y="538"/>
                    <a:pt x="333" y="606"/>
                    <a:pt x="388" y="675"/>
                  </a:cubicBezTo>
                  <a:cubicBezTo>
                    <a:pt x="406" y="698"/>
                    <a:pt x="426" y="705"/>
                    <a:pt x="453" y="697"/>
                  </a:cubicBezTo>
                  <a:cubicBezTo>
                    <a:pt x="586" y="663"/>
                    <a:pt x="720" y="627"/>
                    <a:pt x="853" y="592"/>
                  </a:cubicBezTo>
                  <a:cubicBezTo>
                    <a:pt x="948" y="568"/>
                    <a:pt x="1042" y="543"/>
                    <a:pt x="1137" y="519"/>
                  </a:cubicBezTo>
                  <a:cubicBezTo>
                    <a:pt x="1221" y="497"/>
                    <a:pt x="1305" y="475"/>
                    <a:pt x="1388" y="453"/>
                  </a:cubicBezTo>
                  <a:cubicBezTo>
                    <a:pt x="1473" y="431"/>
                    <a:pt x="1557" y="408"/>
                    <a:pt x="1642" y="387"/>
                  </a:cubicBezTo>
                  <a:cubicBezTo>
                    <a:pt x="1680" y="377"/>
                    <a:pt x="1719" y="366"/>
                    <a:pt x="1758" y="357"/>
                  </a:cubicBezTo>
                  <a:cubicBezTo>
                    <a:pt x="1802" y="344"/>
                    <a:pt x="1811" y="309"/>
                    <a:pt x="1779" y="276"/>
                  </a:cubicBezTo>
                  <a:cubicBezTo>
                    <a:pt x="1741" y="238"/>
                    <a:pt x="1700" y="203"/>
                    <a:pt x="1662" y="165"/>
                  </a:cubicBezTo>
                  <a:cubicBezTo>
                    <a:pt x="1654" y="155"/>
                    <a:pt x="1655" y="143"/>
                    <a:pt x="1655" y="131"/>
                  </a:cubicBezTo>
                  <a:cubicBezTo>
                    <a:pt x="1654" y="120"/>
                    <a:pt x="1656" y="109"/>
                    <a:pt x="1652" y="98"/>
                  </a:cubicBezTo>
                  <a:cubicBezTo>
                    <a:pt x="1651" y="94"/>
                    <a:pt x="1651" y="91"/>
                    <a:pt x="1651" y="87"/>
                  </a:cubicBezTo>
                  <a:cubicBezTo>
                    <a:pt x="1653" y="60"/>
                    <a:pt x="1644" y="33"/>
                    <a:pt x="1645" y="6"/>
                  </a:cubicBezTo>
                  <a:cubicBezTo>
                    <a:pt x="1646" y="4"/>
                    <a:pt x="1647" y="2"/>
                    <a:pt x="1649" y="0"/>
                  </a:cubicBezTo>
                  <a:close/>
                </a:path>
              </a:pathLst>
            </a:custGeom>
            <a:solidFill>
              <a:srgbClr val="FAF7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7">
              <a:extLst>
                <a:ext uri="{FF2B5EF4-FFF2-40B4-BE49-F238E27FC236}">
                  <a16:creationId xmlns:a16="http://schemas.microsoft.com/office/drawing/2014/main" id="{50C14345-5B49-24D7-7647-5A323F682A53}"/>
                </a:ext>
              </a:extLst>
            </p:cNvPr>
            <p:cNvSpPr/>
            <p:nvPr/>
          </p:nvSpPr>
          <p:spPr bwMode="auto">
            <a:xfrm>
              <a:off x="4111626" y="4957763"/>
              <a:ext cx="5213350" cy="1304925"/>
            </a:xfrm>
            <a:custGeom>
              <a:avLst/>
              <a:gdLst>
                <a:gd name="T0" fmla="*/ 0 w 1388"/>
                <a:gd name="T1" fmla="*/ 262 h 347"/>
                <a:gd name="T2" fmla="*/ 97 w 1388"/>
                <a:gd name="T3" fmla="*/ 272 h 347"/>
                <a:gd name="T4" fmla="*/ 224 w 1388"/>
                <a:gd name="T5" fmla="*/ 239 h 347"/>
                <a:gd name="T6" fmla="*/ 265 w 1388"/>
                <a:gd name="T7" fmla="*/ 232 h 347"/>
                <a:gd name="T8" fmla="*/ 607 w 1388"/>
                <a:gd name="T9" fmla="*/ 156 h 347"/>
                <a:gd name="T10" fmla="*/ 993 w 1388"/>
                <a:gd name="T11" fmla="*/ 71 h 347"/>
                <a:gd name="T12" fmla="*/ 1306 w 1388"/>
                <a:gd name="T13" fmla="*/ 6 h 347"/>
                <a:gd name="T14" fmla="*/ 1368 w 1388"/>
                <a:gd name="T15" fmla="*/ 1 h 347"/>
                <a:gd name="T16" fmla="*/ 1388 w 1388"/>
                <a:gd name="T17" fmla="*/ 7 h 347"/>
                <a:gd name="T18" fmla="*/ 1199 w 1388"/>
                <a:gd name="T19" fmla="*/ 57 h 347"/>
                <a:gd name="T20" fmla="*/ 614 w 1388"/>
                <a:gd name="T21" fmla="*/ 210 h 347"/>
                <a:gd name="T22" fmla="*/ 134 w 1388"/>
                <a:gd name="T23" fmla="*/ 335 h 347"/>
                <a:gd name="T24" fmla="*/ 88 w 1388"/>
                <a:gd name="T25" fmla="*/ 346 h 347"/>
                <a:gd name="T26" fmla="*/ 24 w 1388"/>
                <a:gd name="T27" fmla="*/ 307 h 347"/>
                <a:gd name="T28" fmla="*/ 0 w 1388"/>
                <a:gd name="T29" fmla="*/ 262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8" h="347">
                  <a:moveTo>
                    <a:pt x="0" y="262"/>
                  </a:moveTo>
                  <a:cubicBezTo>
                    <a:pt x="31" y="282"/>
                    <a:pt x="63" y="283"/>
                    <a:pt x="97" y="272"/>
                  </a:cubicBezTo>
                  <a:cubicBezTo>
                    <a:pt x="139" y="260"/>
                    <a:pt x="182" y="250"/>
                    <a:pt x="224" y="239"/>
                  </a:cubicBezTo>
                  <a:cubicBezTo>
                    <a:pt x="239" y="242"/>
                    <a:pt x="252" y="236"/>
                    <a:pt x="265" y="232"/>
                  </a:cubicBezTo>
                  <a:cubicBezTo>
                    <a:pt x="379" y="206"/>
                    <a:pt x="493" y="182"/>
                    <a:pt x="607" y="156"/>
                  </a:cubicBezTo>
                  <a:cubicBezTo>
                    <a:pt x="736" y="127"/>
                    <a:pt x="865" y="99"/>
                    <a:pt x="993" y="71"/>
                  </a:cubicBezTo>
                  <a:cubicBezTo>
                    <a:pt x="1097" y="48"/>
                    <a:pt x="1201" y="24"/>
                    <a:pt x="1306" y="6"/>
                  </a:cubicBezTo>
                  <a:cubicBezTo>
                    <a:pt x="1326" y="3"/>
                    <a:pt x="1347" y="3"/>
                    <a:pt x="1368" y="1"/>
                  </a:cubicBezTo>
                  <a:cubicBezTo>
                    <a:pt x="1375" y="0"/>
                    <a:pt x="1382" y="0"/>
                    <a:pt x="1388" y="7"/>
                  </a:cubicBezTo>
                  <a:cubicBezTo>
                    <a:pt x="1325" y="24"/>
                    <a:pt x="1262" y="41"/>
                    <a:pt x="1199" y="57"/>
                  </a:cubicBezTo>
                  <a:cubicBezTo>
                    <a:pt x="1004" y="108"/>
                    <a:pt x="809" y="159"/>
                    <a:pt x="614" y="210"/>
                  </a:cubicBezTo>
                  <a:cubicBezTo>
                    <a:pt x="454" y="252"/>
                    <a:pt x="294" y="294"/>
                    <a:pt x="134" y="335"/>
                  </a:cubicBezTo>
                  <a:cubicBezTo>
                    <a:pt x="118" y="339"/>
                    <a:pt x="104" y="347"/>
                    <a:pt x="88" y="346"/>
                  </a:cubicBezTo>
                  <a:cubicBezTo>
                    <a:pt x="64" y="336"/>
                    <a:pt x="41" y="327"/>
                    <a:pt x="24" y="307"/>
                  </a:cubicBezTo>
                  <a:cubicBezTo>
                    <a:pt x="12" y="294"/>
                    <a:pt x="0" y="281"/>
                    <a:pt x="0" y="262"/>
                  </a:cubicBezTo>
                  <a:close/>
                </a:path>
              </a:pathLst>
            </a:custGeom>
            <a:solidFill>
              <a:srgbClr val="9895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8">
              <a:extLst>
                <a:ext uri="{FF2B5EF4-FFF2-40B4-BE49-F238E27FC236}">
                  <a16:creationId xmlns:a16="http://schemas.microsoft.com/office/drawing/2014/main" id="{D1D65559-5E19-76DD-6F69-F296D30637EC}"/>
                </a:ext>
              </a:extLst>
            </p:cNvPr>
            <p:cNvSpPr/>
            <p:nvPr/>
          </p:nvSpPr>
          <p:spPr bwMode="auto">
            <a:xfrm>
              <a:off x="3511551" y="2819400"/>
              <a:ext cx="4371975" cy="1149350"/>
            </a:xfrm>
            <a:custGeom>
              <a:avLst/>
              <a:gdLst>
                <a:gd name="T0" fmla="*/ 331 w 1164"/>
                <a:gd name="T1" fmla="*/ 188 h 306"/>
                <a:gd name="T2" fmla="*/ 338 w 1164"/>
                <a:gd name="T3" fmla="*/ 195 h 306"/>
                <a:gd name="T4" fmla="*/ 356 w 1164"/>
                <a:gd name="T5" fmla="*/ 206 h 306"/>
                <a:gd name="T6" fmla="*/ 452 w 1164"/>
                <a:gd name="T7" fmla="*/ 195 h 306"/>
                <a:gd name="T8" fmla="*/ 503 w 1164"/>
                <a:gd name="T9" fmla="*/ 172 h 306"/>
                <a:gd name="T10" fmla="*/ 511 w 1164"/>
                <a:gd name="T11" fmla="*/ 177 h 306"/>
                <a:gd name="T12" fmla="*/ 582 w 1164"/>
                <a:gd name="T13" fmla="*/ 182 h 306"/>
                <a:gd name="T14" fmla="*/ 620 w 1164"/>
                <a:gd name="T15" fmla="*/ 176 h 306"/>
                <a:gd name="T16" fmla="*/ 678 w 1164"/>
                <a:gd name="T17" fmla="*/ 166 h 306"/>
                <a:gd name="T18" fmla="*/ 715 w 1164"/>
                <a:gd name="T19" fmla="*/ 159 h 306"/>
                <a:gd name="T20" fmla="*/ 783 w 1164"/>
                <a:gd name="T21" fmla="*/ 146 h 306"/>
                <a:gd name="T22" fmla="*/ 818 w 1164"/>
                <a:gd name="T23" fmla="*/ 140 h 306"/>
                <a:gd name="T24" fmla="*/ 893 w 1164"/>
                <a:gd name="T25" fmla="*/ 124 h 306"/>
                <a:gd name="T26" fmla="*/ 928 w 1164"/>
                <a:gd name="T27" fmla="*/ 115 h 306"/>
                <a:gd name="T28" fmla="*/ 1076 w 1164"/>
                <a:gd name="T29" fmla="*/ 49 h 306"/>
                <a:gd name="T30" fmla="*/ 1080 w 1164"/>
                <a:gd name="T31" fmla="*/ 42 h 306"/>
                <a:gd name="T32" fmla="*/ 1085 w 1164"/>
                <a:gd name="T33" fmla="*/ 39 h 306"/>
                <a:gd name="T34" fmla="*/ 1108 w 1164"/>
                <a:gd name="T35" fmla="*/ 59 h 306"/>
                <a:gd name="T36" fmla="*/ 1124 w 1164"/>
                <a:gd name="T37" fmla="*/ 70 h 306"/>
                <a:gd name="T38" fmla="*/ 1149 w 1164"/>
                <a:gd name="T39" fmla="*/ 87 h 306"/>
                <a:gd name="T40" fmla="*/ 1164 w 1164"/>
                <a:gd name="T41" fmla="*/ 100 h 306"/>
                <a:gd name="T42" fmla="*/ 1111 w 1164"/>
                <a:gd name="T43" fmla="*/ 116 h 306"/>
                <a:gd name="T44" fmla="*/ 950 w 1164"/>
                <a:gd name="T45" fmla="*/ 151 h 306"/>
                <a:gd name="T46" fmla="*/ 789 w 1164"/>
                <a:gd name="T47" fmla="*/ 185 h 306"/>
                <a:gd name="T48" fmla="*/ 744 w 1164"/>
                <a:gd name="T49" fmla="*/ 196 h 306"/>
                <a:gd name="T50" fmla="*/ 590 w 1164"/>
                <a:gd name="T51" fmla="*/ 229 h 306"/>
                <a:gd name="T52" fmla="*/ 436 w 1164"/>
                <a:gd name="T53" fmla="*/ 261 h 306"/>
                <a:gd name="T54" fmla="*/ 373 w 1164"/>
                <a:gd name="T55" fmla="*/ 290 h 306"/>
                <a:gd name="T56" fmla="*/ 334 w 1164"/>
                <a:gd name="T57" fmla="*/ 283 h 306"/>
                <a:gd name="T58" fmla="*/ 294 w 1164"/>
                <a:gd name="T59" fmla="*/ 244 h 306"/>
                <a:gd name="T60" fmla="*/ 90 w 1164"/>
                <a:gd name="T61" fmla="*/ 118 h 306"/>
                <a:gd name="T62" fmla="*/ 0 w 1164"/>
                <a:gd name="T63" fmla="*/ 64 h 306"/>
                <a:gd name="T64" fmla="*/ 168 w 1164"/>
                <a:gd name="T65" fmla="*/ 0 h 306"/>
                <a:gd name="T66" fmla="*/ 145 w 1164"/>
                <a:gd name="T67" fmla="*/ 18 h 306"/>
                <a:gd name="T68" fmla="*/ 100 w 1164"/>
                <a:gd name="T69" fmla="*/ 28 h 306"/>
                <a:gd name="T70" fmla="*/ 81 w 1164"/>
                <a:gd name="T71" fmla="*/ 43 h 306"/>
                <a:gd name="T72" fmla="*/ 97 w 1164"/>
                <a:gd name="T73" fmla="*/ 59 h 306"/>
                <a:gd name="T74" fmla="*/ 160 w 1164"/>
                <a:gd name="T75" fmla="*/ 83 h 306"/>
                <a:gd name="T76" fmla="*/ 282 w 1164"/>
                <a:gd name="T77" fmla="*/ 111 h 306"/>
                <a:gd name="T78" fmla="*/ 305 w 1164"/>
                <a:gd name="T79" fmla="*/ 138 h 306"/>
                <a:gd name="T80" fmla="*/ 308 w 1164"/>
                <a:gd name="T81" fmla="*/ 160 h 306"/>
                <a:gd name="T82" fmla="*/ 312 w 1164"/>
                <a:gd name="T83" fmla="*/ 164 h 306"/>
                <a:gd name="T84" fmla="*/ 331 w 1164"/>
                <a:gd name="T85" fmla="*/ 188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64" h="306">
                  <a:moveTo>
                    <a:pt x="331" y="188"/>
                  </a:moveTo>
                  <a:cubicBezTo>
                    <a:pt x="333" y="190"/>
                    <a:pt x="336" y="193"/>
                    <a:pt x="338" y="195"/>
                  </a:cubicBezTo>
                  <a:cubicBezTo>
                    <a:pt x="345" y="196"/>
                    <a:pt x="351" y="200"/>
                    <a:pt x="356" y="206"/>
                  </a:cubicBezTo>
                  <a:cubicBezTo>
                    <a:pt x="384" y="231"/>
                    <a:pt x="429" y="227"/>
                    <a:pt x="452" y="195"/>
                  </a:cubicBezTo>
                  <a:cubicBezTo>
                    <a:pt x="466" y="176"/>
                    <a:pt x="482" y="170"/>
                    <a:pt x="503" y="172"/>
                  </a:cubicBezTo>
                  <a:cubicBezTo>
                    <a:pt x="506" y="173"/>
                    <a:pt x="509" y="175"/>
                    <a:pt x="511" y="177"/>
                  </a:cubicBezTo>
                  <a:cubicBezTo>
                    <a:pt x="532" y="199"/>
                    <a:pt x="558" y="201"/>
                    <a:pt x="582" y="182"/>
                  </a:cubicBezTo>
                  <a:cubicBezTo>
                    <a:pt x="594" y="172"/>
                    <a:pt x="605" y="170"/>
                    <a:pt x="620" y="176"/>
                  </a:cubicBezTo>
                  <a:cubicBezTo>
                    <a:pt x="640" y="184"/>
                    <a:pt x="661" y="180"/>
                    <a:pt x="678" y="166"/>
                  </a:cubicBezTo>
                  <a:cubicBezTo>
                    <a:pt x="690" y="157"/>
                    <a:pt x="701" y="155"/>
                    <a:pt x="715" y="159"/>
                  </a:cubicBezTo>
                  <a:cubicBezTo>
                    <a:pt x="740" y="166"/>
                    <a:pt x="763" y="162"/>
                    <a:pt x="783" y="146"/>
                  </a:cubicBezTo>
                  <a:cubicBezTo>
                    <a:pt x="794" y="137"/>
                    <a:pt x="804" y="135"/>
                    <a:pt x="818" y="140"/>
                  </a:cubicBezTo>
                  <a:cubicBezTo>
                    <a:pt x="846" y="150"/>
                    <a:pt x="871" y="143"/>
                    <a:pt x="893" y="124"/>
                  </a:cubicBezTo>
                  <a:cubicBezTo>
                    <a:pt x="904" y="114"/>
                    <a:pt x="913" y="110"/>
                    <a:pt x="928" y="115"/>
                  </a:cubicBezTo>
                  <a:cubicBezTo>
                    <a:pt x="987" y="136"/>
                    <a:pt x="1051" y="108"/>
                    <a:pt x="1076" y="49"/>
                  </a:cubicBezTo>
                  <a:cubicBezTo>
                    <a:pt x="1078" y="47"/>
                    <a:pt x="1078" y="44"/>
                    <a:pt x="1080" y="42"/>
                  </a:cubicBezTo>
                  <a:cubicBezTo>
                    <a:pt x="1081" y="40"/>
                    <a:pt x="1083" y="39"/>
                    <a:pt x="1085" y="39"/>
                  </a:cubicBezTo>
                  <a:cubicBezTo>
                    <a:pt x="1096" y="41"/>
                    <a:pt x="1099" y="54"/>
                    <a:pt x="1108" y="59"/>
                  </a:cubicBezTo>
                  <a:cubicBezTo>
                    <a:pt x="1115" y="60"/>
                    <a:pt x="1120" y="65"/>
                    <a:pt x="1124" y="70"/>
                  </a:cubicBezTo>
                  <a:cubicBezTo>
                    <a:pt x="1130" y="79"/>
                    <a:pt x="1139" y="84"/>
                    <a:pt x="1149" y="87"/>
                  </a:cubicBezTo>
                  <a:cubicBezTo>
                    <a:pt x="1155" y="89"/>
                    <a:pt x="1164" y="89"/>
                    <a:pt x="1164" y="100"/>
                  </a:cubicBezTo>
                  <a:cubicBezTo>
                    <a:pt x="1149" y="113"/>
                    <a:pt x="1129" y="114"/>
                    <a:pt x="1111" y="116"/>
                  </a:cubicBezTo>
                  <a:cubicBezTo>
                    <a:pt x="1057" y="125"/>
                    <a:pt x="1004" y="139"/>
                    <a:pt x="950" y="151"/>
                  </a:cubicBezTo>
                  <a:cubicBezTo>
                    <a:pt x="896" y="163"/>
                    <a:pt x="843" y="174"/>
                    <a:pt x="789" y="185"/>
                  </a:cubicBezTo>
                  <a:cubicBezTo>
                    <a:pt x="774" y="188"/>
                    <a:pt x="759" y="192"/>
                    <a:pt x="744" y="196"/>
                  </a:cubicBezTo>
                  <a:cubicBezTo>
                    <a:pt x="692" y="204"/>
                    <a:pt x="642" y="219"/>
                    <a:pt x="590" y="229"/>
                  </a:cubicBezTo>
                  <a:cubicBezTo>
                    <a:pt x="538" y="238"/>
                    <a:pt x="487" y="250"/>
                    <a:pt x="436" y="261"/>
                  </a:cubicBezTo>
                  <a:cubicBezTo>
                    <a:pt x="412" y="266"/>
                    <a:pt x="391" y="273"/>
                    <a:pt x="373" y="290"/>
                  </a:cubicBezTo>
                  <a:cubicBezTo>
                    <a:pt x="352" y="306"/>
                    <a:pt x="347" y="305"/>
                    <a:pt x="334" y="283"/>
                  </a:cubicBezTo>
                  <a:cubicBezTo>
                    <a:pt x="324" y="266"/>
                    <a:pt x="311" y="254"/>
                    <a:pt x="294" y="244"/>
                  </a:cubicBezTo>
                  <a:cubicBezTo>
                    <a:pt x="227" y="201"/>
                    <a:pt x="157" y="162"/>
                    <a:pt x="90" y="118"/>
                  </a:cubicBezTo>
                  <a:cubicBezTo>
                    <a:pt x="61" y="98"/>
                    <a:pt x="28" y="84"/>
                    <a:pt x="0" y="64"/>
                  </a:cubicBezTo>
                  <a:cubicBezTo>
                    <a:pt x="51" y="30"/>
                    <a:pt x="108" y="11"/>
                    <a:pt x="168" y="0"/>
                  </a:cubicBezTo>
                  <a:cubicBezTo>
                    <a:pt x="166" y="14"/>
                    <a:pt x="155" y="15"/>
                    <a:pt x="145" y="18"/>
                  </a:cubicBezTo>
                  <a:cubicBezTo>
                    <a:pt x="130" y="22"/>
                    <a:pt x="115" y="23"/>
                    <a:pt x="100" y="28"/>
                  </a:cubicBezTo>
                  <a:cubicBezTo>
                    <a:pt x="92" y="31"/>
                    <a:pt x="82" y="33"/>
                    <a:pt x="81" y="43"/>
                  </a:cubicBezTo>
                  <a:cubicBezTo>
                    <a:pt x="81" y="53"/>
                    <a:pt x="90" y="55"/>
                    <a:pt x="97" y="59"/>
                  </a:cubicBezTo>
                  <a:cubicBezTo>
                    <a:pt x="117" y="71"/>
                    <a:pt x="138" y="79"/>
                    <a:pt x="160" y="83"/>
                  </a:cubicBezTo>
                  <a:cubicBezTo>
                    <a:pt x="202" y="90"/>
                    <a:pt x="240" y="108"/>
                    <a:pt x="282" y="111"/>
                  </a:cubicBezTo>
                  <a:cubicBezTo>
                    <a:pt x="302" y="112"/>
                    <a:pt x="307" y="120"/>
                    <a:pt x="305" y="138"/>
                  </a:cubicBezTo>
                  <a:cubicBezTo>
                    <a:pt x="304" y="146"/>
                    <a:pt x="304" y="153"/>
                    <a:pt x="308" y="160"/>
                  </a:cubicBezTo>
                  <a:cubicBezTo>
                    <a:pt x="309" y="161"/>
                    <a:pt x="310" y="163"/>
                    <a:pt x="312" y="164"/>
                  </a:cubicBezTo>
                  <a:cubicBezTo>
                    <a:pt x="315" y="174"/>
                    <a:pt x="319" y="184"/>
                    <a:pt x="331" y="188"/>
                  </a:cubicBezTo>
                  <a:close/>
                </a:path>
              </a:pathLst>
            </a:custGeom>
            <a:solidFill>
              <a:srgbClr val="F5F1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9">
              <a:extLst>
                <a:ext uri="{FF2B5EF4-FFF2-40B4-BE49-F238E27FC236}">
                  <a16:creationId xmlns:a16="http://schemas.microsoft.com/office/drawing/2014/main" id="{3BEA7A89-EA3A-86D7-1B62-9E1AD84DED70}"/>
                </a:ext>
              </a:extLst>
            </p:cNvPr>
            <p:cNvSpPr/>
            <p:nvPr/>
          </p:nvSpPr>
          <p:spPr bwMode="auto">
            <a:xfrm>
              <a:off x="4953001" y="4371975"/>
              <a:ext cx="4725988" cy="1506538"/>
            </a:xfrm>
            <a:custGeom>
              <a:avLst/>
              <a:gdLst>
                <a:gd name="T0" fmla="*/ 1164 w 1258"/>
                <a:gd name="T1" fmla="*/ 163 h 401"/>
                <a:gd name="T2" fmla="*/ 1044 w 1258"/>
                <a:gd name="T3" fmla="*/ 176 h 401"/>
                <a:gd name="T4" fmla="*/ 923 w 1258"/>
                <a:gd name="T5" fmla="*/ 199 h 401"/>
                <a:gd name="T6" fmla="*/ 824 w 1258"/>
                <a:gd name="T7" fmla="*/ 222 h 401"/>
                <a:gd name="T8" fmla="*/ 628 w 1258"/>
                <a:gd name="T9" fmla="*/ 264 h 401"/>
                <a:gd name="T10" fmla="*/ 432 w 1258"/>
                <a:gd name="T11" fmla="*/ 307 h 401"/>
                <a:gd name="T12" fmla="*/ 154 w 1258"/>
                <a:gd name="T13" fmla="*/ 368 h 401"/>
                <a:gd name="T14" fmla="*/ 21 w 1258"/>
                <a:gd name="T15" fmla="*/ 397 h 401"/>
                <a:gd name="T16" fmla="*/ 0 w 1258"/>
                <a:gd name="T17" fmla="*/ 395 h 401"/>
                <a:gd name="T18" fmla="*/ 741 w 1258"/>
                <a:gd name="T19" fmla="*/ 202 h 401"/>
                <a:gd name="T20" fmla="*/ 1182 w 1258"/>
                <a:gd name="T21" fmla="*/ 86 h 401"/>
                <a:gd name="T22" fmla="*/ 1250 w 1258"/>
                <a:gd name="T23" fmla="*/ 17 h 401"/>
                <a:gd name="T24" fmla="*/ 1255 w 1258"/>
                <a:gd name="T25" fmla="*/ 0 h 401"/>
                <a:gd name="T26" fmla="*/ 1221 w 1258"/>
                <a:gd name="T27" fmla="*/ 122 h 401"/>
                <a:gd name="T28" fmla="*/ 1164 w 1258"/>
                <a:gd name="T29" fmla="*/ 163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8" h="401">
                  <a:moveTo>
                    <a:pt x="1164" y="163"/>
                  </a:moveTo>
                  <a:cubicBezTo>
                    <a:pt x="1123" y="163"/>
                    <a:pt x="1083" y="167"/>
                    <a:pt x="1044" y="176"/>
                  </a:cubicBezTo>
                  <a:cubicBezTo>
                    <a:pt x="1004" y="185"/>
                    <a:pt x="962" y="189"/>
                    <a:pt x="923" y="199"/>
                  </a:cubicBezTo>
                  <a:cubicBezTo>
                    <a:pt x="890" y="208"/>
                    <a:pt x="857" y="215"/>
                    <a:pt x="824" y="222"/>
                  </a:cubicBezTo>
                  <a:cubicBezTo>
                    <a:pt x="758" y="234"/>
                    <a:pt x="694" y="252"/>
                    <a:pt x="628" y="264"/>
                  </a:cubicBezTo>
                  <a:cubicBezTo>
                    <a:pt x="562" y="275"/>
                    <a:pt x="498" y="293"/>
                    <a:pt x="432" y="307"/>
                  </a:cubicBezTo>
                  <a:cubicBezTo>
                    <a:pt x="339" y="326"/>
                    <a:pt x="247" y="350"/>
                    <a:pt x="154" y="368"/>
                  </a:cubicBezTo>
                  <a:cubicBezTo>
                    <a:pt x="110" y="376"/>
                    <a:pt x="65" y="386"/>
                    <a:pt x="21" y="397"/>
                  </a:cubicBezTo>
                  <a:cubicBezTo>
                    <a:pt x="14" y="399"/>
                    <a:pt x="7" y="401"/>
                    <a:pt x="0" y="395"/>
                  </a:cubicBezTo>
                  <a:cubicBezTo>
                    <a:pt x="247" y="331"/>
                    <a:pt x="494" y="267"/>
                    <a:pt x="741" y="202"/>
                  </a:cubicBezTo>
                  <a:cubicBezTo>
                    <a:pt x="888" y="163"/>
                    <a:pt x="1035" y="125"/>
                    <a:pt x="1182" y="86"/>
                  </a:cubicBezTo>
                  <a:cubicBezTo>
                    <a:pt x="1218" y="77"/>
                    <a:pt x="1240" y="52"/>
                    <a:pt x="1250" y="17"/>
                  </a:cubicBezTo>
                  <a:cubicBezTo>
                    <a:pt x="1252" y="11"/>
                    <a:pt x="1253" y="5"/>
                    <a:pt x="1255" y="0"/>
                  </a:cubicBezTo>
                  <a:cubicBezTo>
                    <a:pt x="1258" y="44"/>
                    <a:pt x="1244" y="85"/>
                    <a:pt x="1221" y="122"/>
                  </a:cubicBezTo>
                  <a:cubicBezTo>
                    <a:pt x="1209" y="144"/>
                    <a:pt x="1191" y="161"/>
                    <a:pt x="1164" y="163"/>
                  </a:cubicBezTo>
                  <a:close/>
                </a:path>
              </a:pathLst>
            </a:custGeom>
            <a:solidFill>
              <a:srgbClr val="817D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10">
              <a:extLst>
                <a:ext uri="{FF2B5EF4-FFF2-40B4-BE49-F238E27FC236}">
                  <a16:creationId xmlns:a16="http://schemas.microsoft.com/office/drawing/2014/main" id="{7E1E8313-4753-6301-15A5-D29AF529B790}"/>
                </a:ext>
              </a:extLst>
            </p:cNvPr>
            <p:cNvSpPr/>
            <p:nvPr/>
          </p:nvSpPr>
          <p:spPr bwMode="auto">
            <a:xfrm>
              <a:off x="6673851" y="2112963"/>
              <a:ext cx="1743075" cy="762000"/>
            </a:xfrm>
            <a:custGeom>
              <a:avLst/>
              <a:gdLst>
                <a:gd name="T0" fmla="*/ 164 w 464"/>
                <a:gd name="T1" fmla="*/ 125 h 203"/>
                <a:gd name="T2" fmla="*/ 55 w 464"/>
                <a:gd name="T3" fmla="*/ 101 h 203"/>
                <a:gd name="T4" fmla="*/ 30 w 464"/>
                <a:gd name="T5" fmla="*/ 128 h 203"/>
                <a:gd name="T6" fmla="*/ 18 w 464"/>
                <a:gd name="T7" fmla="*/ 121 h 203"/>
                <a:gd name="T8" fmla="*/ 17 w 464"/>
                <a:gd name="T9" fmla="*/ 111 h 203"/>
                <a:gd name="T10" fmla="*/ 15 w 464"/>
                <a:gd name="T11" fmla="*/ 89 h 203"/>
                <a:gd name="T12" fmla="*/ 4 w 464"/>
                <a:gd name="T13" fmla="*/ 51 h 203"/>
                <a:gd name="T14" fmla="*/ 1 w 464"/>
                <a:gd name="T15" fmla="*/ 40 h 203"/>
                <a:gd name="T16" fmla="*/ 132 w 464"/>
                <a:gd name="T17" fmla="*/ 11 h 203"/>
                <a:gd name="T18" fmla="*/ 179 w 464"/>
                <a:gd name="T19" fmla="*/ 3 h 203"/>
                <a:gd name="T20" fmla="*/ 289 w 464"/>
                <a:gd name="T21" fmla="*/ 37 h 203"/>
                <a:gd name="T22" fmla="*/ 433 w 464"/>
                <a:gd name="T23" fmla="*/ 128 h 203"/>
                <a:gd name="T24" fmla="*/ 454 w 464"/>
                <a:gd name="T25" fmla="*/ 146 h 203"/>
                <a:gd name="T26" fmla="*/ 457 w 464"/>
                <a:gd name="T27" fmla="*/ 167 h 203"/>
                <a:gd name="T28" fmla="*/ 398 w 464"/>
                <a:gd name="T29" fmla="*/ 201 h 203"/>
                <a:gd name="T30" fmla="*/ 384 w 464"/>
                <a:gd name="T31" fmla="*/ 162 h 203"/>
                <a:gd name="T32" fmla="*/ 377 w 464"/>
                <a:gd name="T33" fmla="*/ 147 h 203"/>
                <a:gd name="T34" fmla="*/ 325 w 464"/>
                <a:gd name="T35" fmla="*/ 140 h 203"/>
                <a:gd name="T36" fmla="*/ 310 w 464"/>
                <a:gd name="T37" fmla="*/ 131 h 203"/>
                <a:gd name="T38" fmla="*/ 301 w 464"/>
                <a:gd name="T39" fmla="*/ 115 h 203"/>
                <a:gd name="T40" fmla="*/ 265 w 464"/>
                <a:gd name="T41" fmla="*/ 87 h 203"/>
                <a:gd name="T42" fmla="*/ 230 w 464"/>
                <a:gd name="T43" fmla="*/ 65 h 203"/>
                <a:gd name="T44" fmla="*/ 194 w 464"/>
                <a:gd name="T45" fmla="*/ 51 h 203"/>
                <a:gd name="T46" fmla="*/ 180 w 464"/>
                <a:gd name="T47" fmla="*/ 97 h 203"/>
                <a:gd name="T48" fmla="*/ 176 w 464"/>
                <a:gd name="T49" fmla="*/ 140 h 203"/>
                <a:gd name="T50" fmla="*/ 164 w 464"/>
                <a:gd name="T51" fmla="*/ 12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3" h="203">
                  <a:moveTo>
                    <a:pt x="164" y="125"/>
                  </a:moveTo>
                  <a:cubicBezTo>
                    <a:pt x="133" y="84"/>
                    <a:pt x="90" y="75"/>
                    <a:pt x="55" y="101"/>
                  </a:cubicBezTo>
                  <a:cubicBezTo>
                    <a:pt x="45" y="108"/>
                    <a:pt x="41" y="122"/>
                    <a:pt x="30" y="128"/>
                  </a:cubicBezTo>
                  <a:cubicBezTo>
                    <a:pt x="23" y="131"/>
                    <a:pt x="20" y="126"/>
                    <a:pt x="18" y="121"/>
                  </a:cubicBezTo>
                  <a:cubicBezTo>
                    <a:pt x="17" y="118"/>
                    <a:pt x="17" y="114"/>
                    <a:pt x="17" y="111"/>
                  </a:cubicBezTo>
                  <a:cubicBezTo>
                    <a:pt x="12" y="104"/>
                    <a:pt x="13" y="96"/>
                    <a:pt x="15" y="89"/>
                  </a:cubicBezTo>
                  <a:cubicBezTo>
                    <a:pt x="18" y="74"/>
                    <a:pt x="15" y="62"/>
                    <a:pt x="4" y="51"/>
                  </a:cubicBezTo>
                  <a:cubicBezTo>
                    <a:pt x="2" y="48"/>
                    <a:pt x="0" y="44"/>
                    <a:pt x="1" y="40"/>
                  </a:cubicBezTo>
                  <a:cubicBezTo>
                    <a:pt x="45" y="30"/>
                    <a:pt x="88" y="21"/>
                    <a:pt x="132" y="11"/>
                  </a:cubicBezTo>
                  <a:cubicBezTo>
                    <a:pt x="148" y="8"/>
                    <a:pt x="163" y="4"/>
                    <a:pt x="179" y="3"/>
                  </a:cubicBezTo>
                  <a:cubicBezTo>
                    <a:pt x="220" y="0"/>
                    <a:pt x="255" y="15"/>
                    <a:pt x="289" y="37"/>
                  </a:cubicBezTo>
                  <a:cubicBezTo>
                    <a:pt x="337" y="68"/>
                    <a:pt x="385" y="97"/>
                    <a:pt x="433" y="128"/>
                  </a:cubicBezTo>
                  <a:cubicBezTo>
                    <a:pt x="438" y="136"/>
                    <a:pt x="447" y="140"/>
                    <a:pt x="454" y="146"/>
                  </a:cubicBezTo>
                  <a:cubicBezTo>
                    <a:pt x="460" y="153"/>
                    <a:pt x="464" y="160"/>
                    <a:pt x="457" y="167"/>
                  </a:cubicBezTo>
                  <a:cubicBezTo>
                    <a:pt x="441" y="185"/>
                    <a:pt x="426" y="203"/>
                    <a:pt x="398" y="201"/>
                  </a:cubicBezTo>
                  <a:cubicBezTo>
                    <a:pt x="390" y="189"/>
                    <a:pt x="399" y="171"/>
                    <a:pt x="384" y="162"/>
                  </a:cubicBezTo>
                  <a:cubicBezTo>
                    <a:pt x="381" y="157"/>
                    <a:pt x="377" y="153"/>
                    <a:pt x="377" y="147"/>
                  </a:cubicBezTo>
                  <a:cubicBezTo>
                    <a:pt x="356" y="123"/>
                    <a:pt x="356" y="123"/>
                    <a:pt x="325" y="140"/>
                  </a:cubicBezTo>
                  <a:cubicBezTo>
                    <a:pt x="317" y="142"/>
                    <a:pt x="315" y="135"/>
                    <a:pt x="310" y="131"/>
                  </a:cubicBezTo>
                  <a:cubicBezTo>
                    <a:pt x="306" y="126"/>
                    <a:pt x="302" y="121"/>
                    <a:pt x="301" y="115"/>
                  </a:cubicBezTo>
                  <a:cubicBezTo>
                    <a:pt x="292" y="102"/>
                    <a:pt x="281" y="92"/>
                    <a:pt x="265" y="87"/>
                  </a:cubicBezTo>
                  <a:cubicBezTo>
                    <a:pt x="251" y="83"/>
                    <a:pt x="239" y="77"/>
                    <a:pt x="230" y="65"/>
                  </a:cubicBezTo>
                  <a:cubicBezTo>
                    <a:pt x="221" y="52"/>
                    <a:pt x="210" y="43"/>
                    <a:pt x="194" y="51"/>
                  </a:cubicBezTo>
                  <a:cubicBezTo>
                    <a:pt x="178" y="58"/>
                    <a:pt x="173" y="78"/>
                    <a:pt x="180" y="97"/>
                  </a:cubicBezTo>
                  <a:cubicBezTo>
                    <a:pt x="186" y="113"/>
                    <a:pt x="192" y="127"/>
                    <a:pt x="176" y="140"/>
                  </a:cubicBezTo>
                  <a:cubicBezTo>
                    <a:pt x="166" y="139"/>
                    <a:pt x="162" y="134"/>
                    <a:pt x="164" y="125"/>
                  </a:cubicBezTo>
                  <a:close/>
                </a:path>
              </a:pathLst>
            </a:custGeom>
            <a:solidFill>
              <a:srgbClr val="F3E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11">
              <a:extLst>
                <a:ext uri="{FF2B5EF4-FFF2-40B4-BE49-F238E27FC236}">
                  <a16:creationId xmlns:a16="http://schemas.microsoft.com/office/drawing/2014/main" id="{47B52936-7471-B299-5DF7-90B42BCF15CA}"/>
                </a:ext>
              </a:extLst>
            </p:cNvPr>
            <p:cNvSpPr/>
            <p:nvPr/>
          </p:nvSpPr>
          <p:spPr bwMode="auto">
            <a:xfrm>
              <a:off x="3781426" y="2635250"/>
              <a:ext cx="995363" cy="785813"/>
            </a:xfrm>
            <a:custGeom>
              <a:avLst/>
              <a:gdLst>
                <a:gd name="T0" fmla="*/ 236 w 265"/>
                <a:gd name="T1" fmla="*/ 209 h 209"/>
                <a:gd name="T2" fmla="*/ 229 w 265"/>
                <a:gd name="T3" fmla="*/ 189 h 209"/>
                <a:gd name="T4" fmla="*/ 209 w 265"/>
                <a:gd name="T5" fmla="*/ 165 h 209"/>
                <a:gd name="T6" fmla="*/ 162 w 265"/>
                <a:gd name="T7" fmla="*/ 159 h 209"/>
                <a:gd name="T8" fmla="*/ 100 w 265"/>
                <a:gd name="T9" fmla="*/ 141 h 209"/>
                <a:gd name="T10" fmla="*/ 17 w 265"/>
                <a:gd name="T11" fmla="*/ 111 h 209"/>
                <a:gd name="T12" fmla="*/ 1 w 265"/>
                <a:gd name="T13" fmla="*/ 91 h 209"/>
                <a:gd name="T14" fmla="*/ 16 w 265"/>
                <a:gd name="T15" fmla="*/ 76 h 209"/>
                <a:gd name="T16" fmla="*/ 58 w 265"/>
                <a:gd name="T17" fmla="*/ 65 h 209"/>
                <a:gd name="T18" fmla="*/ 96 w 265"/>
                <a:gd name="T19" fmla="*/ 49 h 209"/>
                <a:gd name="T20" fmla="*/ 244 w 265"/>
                <a:gd name="T21" fmla="*/ 16 h 209"/>
                <a:gd name="T22" fmla="*/ 260 w 265"/>
                <a:gd name="T23" fmla="*/ 1 h 209"/>
                <a:gd name="T24" fmla="*/ 265 w 265"/>
                <a:gd name="T25" fmla="*/ 1 h 209"/>
                <a:gd name="T26" fmla="*/ 238 w 265"/>
                <a:gd name="T27" fmla="*/ 159 h 209"/>
                <a:gd name="T28" fmla="*/ 236 w 265"/>
                <a:gd name="T29"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5" h="209">
                  <a:moveTo>
                    <a:pt x="236" y="209"/>
                  </a:moveTo>
                  <a:cubicBezTo>
                    <a:pt x="230" y="203"/>
                    <a:pt x="227" y="197"/>
                    <a:pt x="229" y="189"/>
                  </a:cubicBezTo>
                  <a:cubicBezTo>
                    <a:pt x="236" y="170"/>
                    <a:pt x="223" y="166"/>
                    <a:pt x="209" y="165"/>
                  </a:cubicBezTo>
                  <a:cubicBezTo>
                    <a:pt x="193" y="163"/>
                    <a:pt x="175" y="166"/>
                    <a:pt x="162" y="159"/>
                  </a:cubicBezTo>
                  <a:cubicBezTo>
                    <a:pt x="142" y="148"/>
                    <a:pt x="121" y="147"/>
                    <a:pt x="100" y="141"/>
                  </a:cubicBezTo>
                  <a:cubicBezTo>
                    <a:pt x="72" y="133"/>
                    <a:pt x="43" y="126"/>
                    <a:pt x="17" y="111"/>
                  </a:cubicBezTo>
                  <a:cubicBezTo>
                    <a:pt x="8" y="107"/>
                    <a:pt x="1" y="101"/>
                    <a:pt x="1" y="91"/>
                  </a:cubicBezTo>
                  <a:cubicBezTo>
                    <a:pt x="0" y="82"/>
                    <a:pt x="9" y="79"/>
                    <a:pt x="16" y="76"/>
                  </a:cubicBezTo>
                  <a:cubicBezTo>
                    <a:pt x="30" y="69"/>
                    <a:pt x="44" y="68"/>
                    <a:pt x="58" y="65"/>
                  </a:cubicBezTo>
                  <a:cubicBezTo>
                    <a:pt x="72" y="62"/>
                    <a:pt x="86" y="60"/>
                    <a:pt x="96" y="49"/>
                  </a:cubicBezTo>
                  <a:cubicBezTo>
                    <a:pt x="145" y="38"/>
                    <a:pt x="195" y="27"/>
                    <a:pt x="244" y="16"/>
                  </a:cubicBezTo>
                  <a:cubicBezTo>
                    <a:pt x="252" y="14"/>
                    <a:pt x="259" y="10"/>
                    <a:pt x="260" y="1"/>
                  </a:cubicBezTo>
                  <a:cubicBezTo>
                    <a:pt x="262" y="0"/>
                    <a:pt x="263" y="0"/>
                    <a:pt x="265" y="1"/>
                  </a:cubicBezTo>
                  <a:cubicBezTo>
                    <a:pt x="256" y="54"/>
                    <a:pt x="247" y="106"/>
                    <a:pt x="238" y="159"/>
                  </a:cubicBezTo>
                  <a:cubicBezTo>
                    <a:pt x="235" y="176"/>
                    <a:pt x="237" y="192"/>
                    <a:pt x="236" y="209"/>
                  </a:cubicBezTo>
                  <a:close/>
                </a:path>
              </a:pathLst>
            </a:custGeom>
            <a:solidFill>
              <a:srgbClr val="F3F0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12">
              <a:extLst>
                <a:ext uri="{FF2B5EF4-FFF2-40B4-BE49-F238E27FC236}">
                  <a16:creationId xmlns:a16="http://schemas.microsoft.com/office/drawing/2014/main" id="{3CBB466C-855B-210B-0BC0-B829EC625051}"/>
                </a:ext>
              </a:extLst>
            </p:cNvPr>
            <p:cNvSpPr/>
            <p:nvPr/>
          </p:nvSpPr>
          <p:spPr bwMode="auto">
            <a:xfrm>
              <a:off x="2755901" y="4273550"/>
              <a:ext cx="1685925" cy="2000250"/>
            </a:xfrm>
            <a:custGeom>
              <a:avLst/>
              <a:gdLst>
                <a:gd name="T0" fmla="*/ 361 w 449"/>
                <a:gd name="T1" fmla="*/ 444 h 532"/>
                <a:gd name="T2" fmla="*/ 438 w 449"/>
                <a:gd name="T3" fmla="*/ 519 h 532"/>
                <a:gd name="T4" fmla="*/ 449 w 449"/>
                <a:gd name="T5" fmla="*/ 528 h 532"/>
                <a:gd name="T6" fmla="*/ 346 w 449"/>
                <a:gd name="T7" fmla="*/ 482 h 532"/>
                <a:gd name="T8" fmla="*/ 42 w 449"/>
                <a:gd name="T9" fmla="*/ 107 h 532"/>
                <a:gd name="T10" fmla="*/ 0 w 449"/>
                <a:gd name="T11" fmla="*/ 9 h 532"/>
                <a:gd name="T12" fmla="*/ 2 w 449"/>
                <a:gd name="T13" fmla="*/ 0 h 532"/>
                <a:gd name="T14" fmla="*/ 137 w 449"/>
                <a:gd name="T15" fmla="*/ 169 h 532"/>
                <a:gd name="T16" fmla="*/ 337 w 449"/>
                <a:gd name="T17" fmla="*/ 417 h 532"/>
                <a:gd name="T18" fmla="*/ 361 w 449"/>
                <a:gd name="T19" fmla="*/ 44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9" h="532">
                  <a:moveTo>
                    <a:pt x="361" y="444"/>
                  </a:moveTo>
                  <a:cubicBezTo>
                    <a:pt x="377" y="478"/>
                    <a:pt x="401" y="505"/>
                    <a:pt x="438" y="519"/>
                  </a:cubicBezTo>
                  <a:cubicBezTo>
                    <a:pt x="442" y="520"/>
                    <a:pt x="449" y="520"/>
                    <a:pt x="449" y="528"/>
                  </a:cubicBezTo>
                  <a:cubicBezTo>
                    <a:pt x="406" y="532"/>
                    <a:pt x="372" y="515"/>
                    <a:pt x="346" y="482"/>
                  </a:cubicBezTo>
                  <a:cubicBezTo>
                    <a:pt x="244" y="357"/>
                    <a:pt x="143" y="232"/>
                    <a:pt x="42" y="107"/>
                  </a:cubicBezTo>
                  <a:cubicBezTo>
                    <a:pt x="18" y="78"/>
                    <a:pt x="10" y="43"/>
                    <a:pt x="0" y="9"/>
                  </a:cubicBezTo>
                  <a:cubicBezTo>
                    <a:pt x="1" y="5"/>
                    <a:pt x="1" y="2"/>
                    <a:pt x="2" y="0"/>
                  </a:cubicBezTo>
                  <a:cubicBezTo>
                    <a:pt x="44" y="58"/>
                    <a:pt x="91" y="113"/>
                    <a:pt x="137" y="169"/>
                  </a:cubicBezTo>
                  <a:cubicBezTo>
                    <a:pt x="203" y="252"/>
                    <a:pt x="270" y="334"/>
                    <a:pt x="337" y="417"/>
                  </a:cubicBezTo>
                  <a:cubicBezTo>
                    <a:pt x="345" y="426"/>
                    <a:pt x="353" y="435"/>
                    <a:pt x="361" y="444"/>
                  </a:cubicBezTo>
                  <a:close/>
                </a:path>
              </a:pathLst>
            </a:custGeom>
            <a:solidFill>
              <a:srgbClr val="7975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3">
              <a:extLst>
                <a:ext uri="{FF2B5EF4-FFF2-40B4-BE49-F238E27FC236}">
                  <a16:creationId xmlns:a16="http://schemas.microsoft.com/office/drawing/2014/main" id="{6650E20D-1684-92E2-A690-621C1BC42BE4}"/>
                </a:ext>
              </a:extLst>
            </p:cNvPr>
            <p:cNvSpPr/>
            <p:nvPr/>
          </p:nvSpPr>
          <p:spPr bwMode="auto">
            <a:xfrm>
              <a:off x="5040313" y="2198688"/>
              <a:ext cx="1227138" cy="815975"/>
            </a:xfrm>
            <a:custGeom>
              <a:avLst/>
              <a:gdLst>
                <a:gd name="T0" fmla="*/ 320 w 327"/>
                <a:gd name="T1" fmla="*/ 33 h 217"/>
                <a:gd name="T2" fmla="*/ 296 w 327"/>
                <a:gd name="T3" fmla="*/ 14 h 217"/>
                <a:gd name="T4" fmla="*/ 275 w 327"/>
                <a:gd name="T5" fmla="*/ 39 h 217"/>
                <a:gd name="T6" fmla="*/ 264 w 327"/>
                <a:gd name="T7" fmla="*/ 91 h 217"/>
                <a:gd name="T8" fmla="*/ 243 w 327"/>
                <a:gd name="T9" fmla="*/ 116 h 217"/>
                <a:gd name="T10" fmla="*/ 225 w 327"/>
                <a:gd name="T11" fmla="*/ 142 h 217"/>
                <a:gd name="T12" fmla="*/ 214 w 327"/>
                <a:gd name="T13" fmla="*/ 132 h 217"/>
                <a:gd name="T14" fmla="*/ 169 w 327"/>
                <a:gd name="T15" fmla="*/ 145 h 217"/>
                <a:gd name="T16" fmla="*/ 160 w 327"/>
                <a:gd name="T17" fmla="*/ 185 h 217"/>
                <a:gd name="T18" fmla="*/ 141 w 327"/>
                <a:gd name="T19" fmla="*/ 174 h 217"/>
                <a:gd name="T20" fmla="*/ 136 w 327"/>
                <a:gd name="T21" fmla="*/ 160 h 217"/>
                <a:gd name="T22" fmla="*/ 106 w 327"/>
                <a:gd name="T23" fmla="*/ 140 h 217"/>
                <a:gd name="T24" fmla="*/ 81 w 327"/>
                <a:gd name="T25" fmla="*/ 163 h 217"/>
                <a:gd name="T26" fmla="*/ 69 w 327"/>
                <a:gd name="T27" fmla="*/ 217 h 217"/>
                <a:gd name="T28" fmla="*/ 57 w 327"/>
                <a:gd name="T29" fmla="*/ 211 h 217"/>
                <a:gd name="T30" fmla="*/ 49 w 327"/>
                <a:gd name="T31" fmla="*/ 192 h 217"/>
                <a:gd name="T32" fmla="*/ 8 w 327"/>
                <a:gd name="T33" fmla="*/ 156 h 217"/>
                <a:gd name="T34" fmla="*/ 2 w 327"/>
                <a:gd name="T35" fmla="*/ 109 h 217"/>
                <a:gd name="T36" fmla="*/ 159 w 327"/>
                <a:gd name="T37" fmla="*/ 77 h 217"/>
                <a:gd name="T38" fmla="*/ 251 w 327"/>
                <a:gd name="T39" fmla="*/ 58 h 217"/>
                <a:gd name="T40" fmla="*/ 270 w 327"/>
                <a:gd name="T41" fmla="*/ 37 h 217"/>
                <a:gd name="T42" fmla="*/ 314 w 327"/>
                <a:gd name="T43" fmla="*/ 13 h 217"/>
                <a:gd name="T44" fmla="*/ 327 w 327"/>
                <a:gd name="T45" fmla="*/ 33 h 217"/>
                <a:gd name="T46" fmla="*/ 320 w 327"/>
                <a:gd name="T47" fmla="*/ 3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7" h="216">
                  <a:moveTo>
                    <a:pt x="320" y="33"/>
                  </a:moveTo>
                  <a:cubicBezTo>
                    <a:pt x="316" y="21"/>
                    <a:pt x="309" y="12"/>
                    <a:pt x="296" y="14"/>
                  </a:cubicBezTo>
                  <a:cubicBezTo>
                    <a:pt x="281" y="15"/>
                    <a:pt x="277" y="26"/>
                    <a:pt x="275" y="39"/>
                  </a:cubicBezTo>
                  <a:cubicBezTo>
                    <a:pt x="273" y="57"/>
                    <a:pt x="265" y="73"/>
                    <a:pt x="264" y="91"/>
                  </a:cubicBezTo>
                  <a:cubicBezTo>
                    <a:pt x="263" y="103"/>
                    <a:pt x="255" y="113"/>
                    <a:pt x="243" y="116"/>
                  </a:cubicBezTo>
                  <a:cubicBezTo>
                    <a:pt x="229" y="118"/>
                    <a:pt x="224" y="126"/>
                    <a:pt x="225" y="142"/>
                  </a:cubicBezTo>
                  <a:cubicBezTo>
                    <a:pt x="220" y="138"/>
                    <a:pt x="217" y="135"/>
                    <a:pt x="214" y="132"/>
                  </a:cubicBezTo>
                  <a:cubicBezTo>
                    <a:pt x="199" y="112"/>
                    <a:pt x="174" y="126"/>
                    <a:pt x="169" y="145"/>
                  </a:cubicBezTo>
                  <a:cubicBezTo>
                    <a:pt x="165" y="158"/>
                    <a:pt x="168" y="173"/>
                    <a:pt x="160" y="185"/>
                  </a:cubicBezTo>
                  <a:cubicBezTo>
                    <a:pt x="151" y="186"/>
                    <a:pt x="147" y="179"/>
                    <a:pt x="141" y="174"/>
                  </a:cubicBezTo>
                  <a:cubicBezTo>
                    <a:pt x="138" y="170"/>
                    <a:pt x="133" y="166"/>
                    <a:pt x="136" y="160"/>
                  </a:cubicBezTo>
                  <a:cubicBezTo>
                    <a:pt x="128" y="150"/>
                    <a:pt x="121" y="139"/>
                    <a:pt x="106" y="140"/>
                  </a:cubicBezTo>
                  <a:cubicBezTo>
                    <a:pt x="91" y="141"/>
                    <a:pt x="84" y="148"/>
                    <a:pt x="81" y="163"/>
                  </a:cubicBezTo>
                  <a:cubicBezTo>
                    <a:pt x="77" y="181"/>
                    <a:pt x="79" y="200"/>
                    <a:pt x="69" y="217"/>
                  </a:cubicBezTo>
                  <a:cubicBezTo>
                    <a:pt x="64" y="217"/>
                    <a:pt x="61" y="214"/>
                    <a:pt x="57" y="211"/>
                  </a:cubicBezTo>
                  <a:cubicBezTo>
                    <a:pt x="52" y="206"/>
                    <a:pt x="46" y="201"/>
                    <a:pt x="49" y="192"/>
                  </a:cubicBezTo>
                  <a:cubicBezTo>
                    <a:pt x="39" y="176"/>
                    <a:pt x="22" y="168"/>
                    <a:pt x="8" y="156"/>
                  </a:cubicBezTo>
                  <a:cubicBezTo>
                    <a:pt x="0" y="141"/>
                    <a:pt x="2" y="125"/>
                    <a:pt x="2" y="109"/>
                  </a:cubicBezTo>
                  <a:cubicBezTo>
                    <a:pt x="55" y="103"/>
                    <a:pt x="107" y="89"/>
                    <a:pt x="159" y="77"/>
                  </a:cubicBezTo>
                  <a:cubicBezTo>
                    <a:pt x="189" y="69"/>
                    <a:pt x="220" y="66"/>
                    <a:pt x="251" y="58"/>
                  </a:cubicBezTo>
                  <a:cubicBezTo>
                    <a:pt x="264" y="54"/>
                    <a:pt x="267" y="50"/>
                    <a:pt x="270" y="37"/>
                  </a:cubicBezTo>
                  <a:cubicBezTo>
                    <a:pt x="274" y="10"/>
                    <a:pt x="295" y="0"/>
                    <a:pt x="314" y="13"/>
                  </a:cubicBezTo>
                  <a:cubicBezTo>
                    <a:pt x="320" y="18"/>
                    <a:pt x="324" y="26"/>
                    <a:pt x="327" y="33"/>
                  </a:cubicBezTo>
                  <a:cubicBezTo>
                    <a:pt x="325" y="35"/>
                    <a:pt x="323" y="35"/>
                    <a:pt x="320" y="33"/>
                  </a:cubicBezTo>
                  <a:close/>
                </a:path>
              </a:pathLst>
            </a:custGeom>
            <a:solidFill>
              <a:srgbClr val="F3E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14">
              <a:extLst>
                <a:ext uri="{FF2B5EF4-FFF2-40B4-BE49-F238E27FC236}">
                  <a16:creationId xmlns:a16="http://schemas.microsoft.com/office/drawing/2014/main" id="{BA9DDBA7-7ECD-5105-F710-BDF4B8134BC1}"/>
                </a:ext>
              </a:extLst>
            </p:cNvPr>
            <p:cNvSpPr/>
            <p:nvPr/>
          </p:nvSpPr>
          <p:spPr bwMode="auto">
            <a:xfrm>
              <a:off x="3409951" y="3059113"/>
              <a:ext cx="1501775" cy="1027113"/>
            </a:xfrm>
            <a:custGeom>
              <a:avLst/>
              <a:gdLst>
                <a:gd name="T0" fmla="*/ 27 w 400"/>
                <a:gd name="T1" fmla="*/ 0 h 273"/>
                <a:gd name="T2" fmla="*/ 78 w 400"/>
                <a:gd name="T3" fmla="*/ 26 h 273"/>
                <a:gd name="T4" fmla="*/ 192 w 400"/>
                <a:gd name="T5" fmla="*/ 93 h 273"/>
                <a:gd name="T6" fmla="*/ 250 w 400"/>
                <a:gd name="T7" fmla="*/ 130 h 273"/>
                <a:gd name="T8" fmla="*/ 331 w 400"/>
                <a:gd name="T9" fmla="*/ 180 h 273"/>
                <a:gd name="T10" fmla="*/ 366 w 400"/>
                <a:gd name="T11" fmla="*/ 219 h 273"/>
                <a:gd name="T12" fmla="*/ 395 w 400"/>
                <a:gd name="T13" fmla="*/ 224 h 273"/>
                <a:gd name="T14" fmla="*/ 387 w 400"/>
                <a:gd name="T15" fmla="*/ 257 h 273"/>
                <a:gd name="T16" fmla="*/ 374 w 400"/>
                <a:gd name="T17" fmla="*/ 273 h 273"/>
                <a:gd name="T18" fmla="*/ 361 w 400"/>
                <a:gd name="T19" fmla="*/ 262 h 273"/>
                <a:gd name="T20" fmla="*/ 276 w 400"/>
                <a:gd name="T21" fmla="*/ 190 h 273"/>
                <a:gd name="T22" fmla="*/ 138 w 400"/>
                <a:gd name="T23" fmla="*/ 112 h 273"/>
                <a:gd name="T24" fmla="*/ 90 w 400"/>
                <a:gd name="T25" fmla="*/ 73 h 273"/>
                <a:gd name="T26" fmla="*/ 22 w 400"/>
                <a:gd name="T27" fmla="*/ 36 h 273"/>
                <a:gd name="T28" fmla="*/ 13 w 400"/>
                <a:gd name="T29" fmla="*/ 45 h 273"/>
                <a:gd name="T30" fmla="*/ 12 w 400"/>
                <a:gd name="T31" fmla="*/ 81 h 273"/>
                <a:gd name="T32" fmla="*/ 6 w 400"/>
                <a:gd name="T33" fmla="*/ 92 h 273"/>
                <a:gd name="T34" fmla="*/ 3 w 400"/>
                <a:gd name="T35" fmla="*/ 92 h 273"/>
                <a:gd name="T36" fmla="*/ 2 w 400"/>
                <a:gd name="T37" fmla="*/ 50 h 273"/>
                <a:gd name="T38" fmla="*/ 27 w 400"/>
                <a:gd name="T39"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0" h="273">
                  <a:moveTo>
                    <a:pt x="27" y="0"/>
                  </a:moveTo>
                  <a:cubicBezTo>
                    <a:pt x="48" y="0"/>
                    <a:pt x="61" y="18"/>
                    <a:pt x="78" y="26"/>
                  </a:cubicBezTo>
                  <a:cubicBezTo>
                    <a:pt x="118" y="44"/>
                    <a:pt x="152" y="74"/>
                    <a:pt x="192" y="93"/>
                  </a:cubicBezTo>
                  <a:cubicBezTo>
                    <a:pt x="212" y="103"/>
                    <a:pt x="230" y="120"/>
                    <a:pt x="250" y="130"/>
                  </a:cubicBezTo>
                  <a:cubicBezTo>
                    <a:pt x="278" y="145"/>
                    <a:pt x="302" y="166"/>
                    <a:pt x="331" y="180"/>
                  </a:cubicBezTo>
                  <a:cubicBezTo>
                    <a:pt x="348" y="188"/>
                    <a:pt x="358" y="202"/>
                    <a:pt x="366" y="219"/>
                  </a:cubicBezTo>
                  <a:cubicBezTo>
                    <a:pt x="373" y="233"/>
                    <a:pt x="382" y="238"/>
                    <a:pt x="395" y="224"/>
                  </a:cubicBezTo>
                  <a:cubicBezTo>
                    <a:pt x="400" y="237"/>
                    <a:pt x="390" y="246"/>
                    <a:pt x="387" y="257"/>
                  </a:cubicBezTo>
                  <a:cubicBezTo>
                    <a:pt x="383" y="263"/>
                    <a:pt x="384" y="273"/>
                    <a:pt x="374" y="273"/>
                  </a:cubicBezTo>
                  <a:cubicBezTo>
                    <a:pt x="367" y="273"/>
                    <a:pt x="363" y="267"/>
                    <a:pt x="361" y="262"/>
                  </a:cubicBezTo>
                  <a:cubicBezTo>
                    <a:pt x="347" y="221"/>
                    <a:pt x="313" y="201"/>
                    <a:pt x="276" y="190"/>
                  </a:cubicBezTo>
                  <a:cubicBezTo>
                    <a:pt x="224" y="174"/>
                    <a:pt x="180" y="145"/>
                    <a:pt x="138" y="112"/>
                  </a:cubicBezTo>
                  <a:cubicBezTo>
                    <a:pt x="121" y="99"/>
                    <a:pt x="105" y="87"/>
                    <a:pt x="90" y="73"/>
                  </a:cubicBezTo>
                  <a:cubicBezTo>
                    <a:pt x="70" y="55"/>
                    <a:pt x="45" y="47"/>
                    <a:pt x="22" y="36"/>
                  </a:cubicBezTo>
                  <a:cubicBezTo>
                    <a:pt x="13" y="32"/>
                    <a:pt x="13" y="40"/>
                    <a:pt x="13" y="45"/>
                  </a:cubicBezTo>
                  <a:cubicBezTo>
                    <a:pt x="11" y="57"/>
                    <a:pt x="13" y="69"/>
                    <a:pt x="12" y="81"/>
                  </a:cubicBezTo>
                  <a:cubicBezTo>
                    <a:pt x="11" y="85"/>
                    <a:pt x="10" y="89"/>
                    <a:pt x="6" y="92"/>
                  </a:cubicBezTo>
                  <a:cubicBezTo>
                    <a:pt x="5" y="92"/>
                    <a:pt x="4" y="92"/>
                    <a:pt x="3" y="92"/>
                  </a:cubicBezTo>
                  <a:cubicBezTo>
                    <a:pt x="3" y="78"/>
                    <a:pt x="3" y="64"/>
                    <a:pt x="2" y="50"/>
                  </a:cubicBezTo>
                  <a:cubicBezTo>
                    <a:pt x="0" y="28"/>
                    <a:pt x="8" y="11"/>
                    <a:pt x="27" y="0"/>
                  </a:cubicBezTo>
                  <a:close/>
                </a:path>
              </a:pathLst>
            </a:custGeom>
            <a:solidFill>
              <a:srgbClr val="F3E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15">
              <a:extLst>
                <a:ext uri="{FF2B5EF4-FFF2-40B4-BE49-F238E27FC236}">
                  <a16:creationId xmlns:a16="http://schemas.microsoft.com/office/drawing/2014/main" id="{7A08EB05-118D-ABDB-741C-728B17B498ED}"/>
                </a:ext>
              </a:extLst>
            </p:cNvPr>
            <p:cNvSpPr/>
            <p:nvPr/>
          </p:nvSpPr>
          <p:spPr bwMode="auto">
            <a:xfrm>
              <a:off x="7954963" y="2593975"/>
              <a:ext cx="949325" cy="604838"/>
            </a:xfrm>
            <a:custGeom>
              <a:avLst/>
              <a:gdLst>
                <a:gd name="T0" fmla="*/ 57 w 253"/>
                <a:gd name="T1" fmla="*/ 72 h 161"/>
                <a:gd name="T2" fmla="*/ 106 w 253"/>
                <a:gd name="T3" fmla="*/ 44 h 161"/>
                <a:gd name="T4" fmla="*/ 105 w 253"/>
                <a:gd name="T5" fmla="*/ 16 h 161"/>
                <a:gd name="T6" fmla="*/ 92 w 253"/>
                <a:gd name="T7" fmla="*/ 0 h 161"/>
                <a:gd name="T8" fmla="*/ 253 w 253"/>
                <a:gd name="T9" fmla="*/ 155 h 161"/>
                <a:gd name="T10" fmla="*/ 252 w 253"/>
                <a:gd name="T11" fmla="*/ 160 h 161"/>
                <a:gd name="T12" fmla="*/ 235 w 253"/>
                <a:gd name="T13" fmla="*/ 148 h 161"/>
                <a:gd name="T14" fmla="*/ 166 w 253"/>
                <a:gd name="T15" fmla="*/ 125 h 161"/>
                <a:gd name="T16" fmla="*/ 34 w 253"/>
                <a:gd name="T17" fmla="*/ 153 h 161"/>
                <a:gd name="T18" fmla="*/ 6 w 253"/>
                <a:gd name="T19" fmla="*/ 154 h 161"/>
                <a:gd name="T20" fmla="*/ 8 w 253"/>
                <a:gd name="T21" fmla="*/ 141 h 161"/>
                <a:gd name="T22" fmla="*/ 49 w 253"/>
                <a:gd name="T23" fmla="*/ 80 h 161"/>
                <a:gd name="T24" fmla="*/ 57 w 253"/>
                <a:gd name="T25" fmla="*/ 7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 h="161">
                  <a:moveTo>
                    <a:pt x="57" y="72"/>
                  </a:moveTo>
                  <a:cubicBezTo>
                    <a:pt x="76" y="68"/>
                    <a:pt x="91" y="57"/>
                    <a:pt x="106" y="44"/>
                  </a:cubicBezTo>
                  <a:cubicBezTo>
                    <a:pt x="118" y="34"/>
                    <a:pt x="120" y="25"/>
                    <a:pt x="105" y="16"/>
                  </a:cubicBezTo>
                  <a:cubicBezTo>
                    <a:pt x="99" y="12"/>
                    <a:pt x="93" y="8"/>
                    <a:pt x="92" y="0"/>
                  </a:cubicBezTo>
                  <a:cubicBezTo>
                    <a:pt x="152" y="45"/>
                    <a:pt x="213" y="89"/>
                    <a:pt x="253" y="155"/>
                  </a:cubicBezTo>
                  <a:cubicBezTo>
                    <a:pt x="252" y="157"/>
                    <a:pt x="252" y="159"/>
                    <a:pt x="252" y="160"/>
                  </a:cubicBezTo>
                  <a:cubicBezTo>
                    <a:pt x="243" y="161"/>
                    <a:pt x="239" y="154"/>
                    <a:pt x="235" y="148"/>
                  </a:cubicBezTo>
                  <a:cubicBezTo>
                    <a:pt x="217" y="126"/>
                    <a:pt x="193" y="120"/>
                    <a:pt x="166" y="125"/>
                  </a:cubicBezTo>
                  <a:cubicBezTo>
                    <a:pt x="121" y="132"/>
                    <a:pt x="78" y="144"/>
                    <a:pt x="34" y="153"/>
                  </a:cubicBezTo>
                  <a:cubicBezTo>
                    <a:pt x="25" y="154"/>
                    <a:pt x="16" y="158"/>
                    <a:pt x="6" y="154"/>
                  </a:cubicBezTo>
                  <a:cubicBezTo>
                    <a:pt x="0" y="149"/>
                    <a:pt x="4" y="144"/>
                    <a:pt x="8" y="141"/>
                  </a:cubicBezTo>
                  <a:cubicBezTo>
                    <a:pt x="29" y="126"/>
                    <a:pt x="40" y="103"/>
                    <a:pt x="49" y="80"/>
                  </a:cubicBezTo>
                  <a:cubicBezTo>
                    <a:pt x="51" y="77"/>
                    <a:pt x="53" y="73"/>
                    <a:pt x="57" y="72"/>
                  </a:cubicBezTo>
                  <a:close/>
                </a:path>
              </a:pathLst>
            </a:custGeom>
            <a:solidFill>
              <a:srgbClr val="F5F1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16">
              <a:extLst>
                <a:ext uri="{FF2B5EF4-FFF2-40B4-BE49-F238E27FC236}">
                  <a16:creationId xmlns:a16="http://schemas.microsoft.com/office/drawing/2014/main" id="{A34031F1-5D24-75F4-26D7-B854DA1C7759}"/>
                </a:ext>
              </a:extLst>
            </p:cNvPr>
            <p:cNvSpPr/>
            <p:nvPr/>
          </p:nvSpPr>
          <p:spPr bwMode="auto">
            <a:xfrm>
              <a:off x="6275388" y="2157413"/>
              <a:ext cx="357188" cy="401638"/>
            </a:xfrm>
            <a:custGeom>
              <a:avLst/>
              <a:gdLst>
                <a:gd name="T0" fmla="*/ 95 w 95"/>
                <a:gd name="T1" fmla="*/ 16 h 107"/>
                <a:gd name="T2" fmla="*/ 51 w 95"/>
                <a:gd name="T3" fmla="*/ 33 h 107"/>
                <a:gd name="T4" fmla="*/ 39 w 95"/>
                <a:gd name="T5" fmla="*/ 89 h 107"/>
                <a:gd name="T6" fmla="*/ 19 w 95"/>
                <a:gd name="T7" fmla="*/ 107 h 107"/>
                <a:gd name="T8" fmla="*/ 16 w 95"/>
                <a:gd name="T9" fmla="*/ 86 h 107"/>
                <a:gd name="T10" fmla="*/ 6 w 95"/>
                <a:gd name="T11" fmla="*/ 62 h 107"/>
                <a:gd name="T12" fmla="*/ 4 w 95"/>
                <a:gd name="T13" fmla="*/ 49 h 107"/>
                <a:gd name="T14" fmla="*/ 50 w 95"/>
                <a:gd name="T15" fmla="*/ 19 h 107"/>
                <a:gd name="T16" fmla="*/ 72 w 95"/>
                <a:gd name="T17" fmla="*/ 1 h 107"/>
                <a:gd name="T18" fmla="*/ 95 w 95"/>
                <a:gd name="T19" fmla="*/ 1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107">
                  <a:moveTo>
                    <a:pt x="95" y="16"/>
                  </a:moveTo>
                  <a:cubicBezTo>
                    <a:pt x="71" y="1"/>
                    <a:pt x="58" y="7"/>
                    <a:pt x="51" y="33"/>
                  </a:cubicBezTo>
                  <a:cubicBezTo>
                    <a:pt x="47" y="52"/>
                    <a:pt x="42" y="70"/>
                    <a:pt x="39" y="89"/>
                  </a:cubicBezTo>
                  <a:cubicBezTo>
                    <a:pt x="37" y="99"/>
                    <a:pt x="31" y="106"/>
                    <a:pt x="19" y="107"/>
                  </a:cubicBezTo>
                  <a:cubicBezTo>
                    <a:pt x="13" y="101"/>
                    <a:pt x="15" y="93"/>
                    <a:pt x="16" y="86"/>
                  </a:cubicBezTo>
                  <a:cubicBezTo>
                    <a:pt x="18" y="76"/>
                    <a:pt x="15" y="68"/>
                    <a:pt x="6" y="62"/>
                  </a:cubicBezTo>
                  <a:cubicBezTo>
                    <a:pt x="3" y="58"/>
                    <a:pt x="0" y="54"/>
                    <a:pt x="4" y="49"/>
                  </a:cubicBezTo>
                  <a:cubicBezTo>
                    <a:pt x="25" y="48"/>
                    <a:pt x="44" y="44"/>
                    <a:pt x="50" y="19"/>
                  </a:cubicBezTo>
                  <a:cubicBezTo>
                    <a:pt x="53" y="9"/>
                    <a:pt x="60" y="0"/>
                    <a:pt x="72" y="1"/>
                  </a:cubicBezTo>
                  <a:cubicBezTo>
                    <a:pt x="81" y="2"/>
                    <a:pt x="94" y="0"/>
                    <a:pt x="95" y="16"/>
                  </a:cubicBezTo>
                  <a:close/>
                </a:path>
              </a:pathLst>
            </a:custGeom>
            <a:solidFill>
              <a:srgbClr val="F3E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7">
              <a:extLst>
                <a:ext uri="{FF2B5EF4-FFF2-40B4-BE49-F238E27FC236}">
                  <a16:creationId xmlns:a16="http://schemas.microsoft.com/office/drawing/2014/main" id="{E43C7D5C-04E4-71EB-E1F5-D974A35ECD2E}"/>
                </a:ext>
              </a:extLst>
            </p:cNvPr>
            <p:cNvSpPr/>
            <p:nvPr/>
          </p:nvSpPr>
          <p:spPr bwMode="auto">
            <a:xfrm>
              <a:off x="6594476" y="2243138"/>
              <a:ext cx="134938" cy="279400"/>
            </a:xfrm>
            <a:custGeom>
              <a:avLst/>
              <a:gdLst>
                <a:gd name="T0" fmla="*/ 22 w 36"/>
                <a:gd name="T1" fmla="*/ 5 h 74"/>
                <a:gd name="T2" fmla="*/ 26 w 36"/>
                <a:gd name="T3" fmla="*/ 13 h 74"/>
                <a:gd name="T4" fmla="*/ 22 w 36"/>
                <a:gd name="T5" fmla="*/ 68 h 74"/>
                <a:gd name="T6" fmla="*/ 5 w 36"/>
                <a:gd name="T7" fmla="*/ 51 h 74"/>
                <a:gd name="T8" fmla="*/ 14 w 36"/>
                <a:gd name="T9" fmla="*/ 0 h 74"/>
                <a:gd name="T10" fmla="*/ 22 w 36"/>
                <a:gd name="T11" fmla="*/ 5 h 74"/>
              </a:gdLst>
              <a:ahLst/>
              <a:cxnLst>
                <a:cxn ang="0">
                  <a:pos x="T0" y="T1"/>
                </a:cxn>
                <a:cxn ang="0">
                  <a:pos x="T2" y="T3"/>
                </a:cxn>
                <a:cxn ang="0">
                  <a:pos x="T4" y="T5"/>
                </a:cxn>
                <a:cxn ang="0">
                  <a:pos x="T6" y="T7"/>
                </a:cxn>
                <a:cxn ang="0">
                  <a:pos x="T8" y="T9"/>
                </a:cxn>
                <a:cxn ang="0">
                  <a:pos x="T10" y="T11"/>
                </a:cxn>
              </a:cxnLst>
              <a:rect l="0" t="0" r="r" b="b"/>
              <a:pathLst>
                <a:path w="36" h="74">
                  <a:moveTo>
                    <a:pt x="22" y="5"/>
                  </a:moveTo>
                  <a:cubicBezTo>
                    <a:pt x="23" y="8"/>
                    <a:pt x="25" y="10"/>
                    <a:pt x="26" y="13"/>
                  </a:cubicBezTo>
                  <a:cubicBezTo>
                    <a:pt x="36" y="32"/>
                    <a:pt x="32" y="50"/>
                    <a:pt x="22" y="68"/>
                  </a:cubicBezTo>
                  <a:cubicBezTo>
                    <a:pt x="4" y="74"/>
                    <a:pt x="0" y="68"/>
                    <a:pt x="5" y="51"/>
                  </a:cubicBezTo>
                  <a:cubicBezTo>
                    <a:pt x="9" y="34"/>
                    <a:pt x="11" y="17"/>
                    <a:pt x="14" y="0"/>
                  </a:cubicBezTo>
                  <a:cubicBezTo>
                    <a:pt x="17" y="2"/>
                    <a:pt x="19" y="3"/>
                    <a:pt x="22" y="5"/>
                  </a:cubicBezTo>
                  <a:close/>
                </a:path>
              </a:pathLst>
            </a:custGeom>
            <a:solidFill>
              <a:srgbClr val="665E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8">
              <a:extLst>
                <a:ext uri="{FF2B5EF4-FFF2-40B4-BE49-F238E27FC236}">
                  <a16:creationId xmlns:a16="http://schemas.microsoft.com/office/drawing/2014/main" id="{CE760D6A-3CEC-28CA-6693-903ACA056B69}"/>
                </a:ext>
              </a:extLst>
            </p:cNvPr>
            <p:cNvSpPr/>
            <p:nvPr/>
          </p:nvSpPr>
          <p:spPr bwMode="auto">
            <a:xfrm>
              <a:off x="6200776" y="2322513"/>
              <a:ext cx="123825" cy="263525"/>
            </a:xfrm>
            <a:custGeom>
              <a:avLst/>
              <a:gdLst>
                <a:gd name="T0" fmla="*/ 24 w 33"/>
                <a:gd name="T1" fmla="*/ 5 h 70"/>
                <a:gd name="T2" fmla="*/ 28 w 33"/>
                <a:gd name="T3" fmla="*/ 15 h 70"/>
                <a:gd name="T4" fmla="*/ 15 w 33"/>
                <a:gd name="T5" fmla="*/ 67 h 70"/>
                <a:gd name="T6" fmla="*/ 3 w 33"/>
                <a:gd name="T7" fmla="*/ 56 h 70"/>
                <a:gd name="T8" fmla="*/ 11 w 33"/>
                <a:gd name="T9" fmla="*/ 0 h 70"/>
                <a:gd name="T10" fmla="*/ 18 w 33"/>
                <a:gd name="T11" fmla="*/ 0 h 70"/>
                <a:gd name="T12" fmla="*/ 24 w 33"/>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33" h="70">
                  <a:moveTo>
                    <a:pt x="24" y="5"/>
                  </a:moveTo>
                  <a:cubicBezTo>
                    <a:pt x="25" y="9"/>
                    <a:pt x="27" y="12"/>
                    <a:pt x="28" y="15"/>
                  </a:cubicBezTo>
                  <a:cubicBezTo>
                    <a:pt x="32" y="34"/>
                    <a:pt x="33" y="53"/>
                    <a:pt x="15" y="67"/>
                  </a:cubicBezTo>
                  <a:cubicBezTo>
                    <a:pt x="7" y="69"/>
                    <a:pt x="0" y="70"/>
                    <a:pt x="3" y="56"/>
                  </a:cubicBezTo>
                  <a:cubicBezTo>
                    <a:pt x="7" y="37"/>
                    <a:pt x="8" y="19"/>
                    <a:pt x="11" y="0"/>
                  </a:cubicBezTo>
                  <a:cubicBezTo>
                    <a:pt x="14" y="0"/>
                    <a:pt x="16" y="0"/>
                    <a:pt x="18" y="0"/>
                  </a:cubicBezTo>
                  <a:cubicBezTo>
                    <a:pt x="20" y="1"/>
                    <a:pt x="22" y="3"/>
                    <a:pt x="24" y="5"/>
                  </a:cubicBezTo>
                  <a:close/>
                </a:path>
              </a:pathLst>
            </a:custGeom>
            <a:solidFill>
              <a:srgbClr val="6660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19">
              <a:extLst>
                <a:ext uri="{FF2B5EF4-FFF2-40B4-BE49-F238E27FC236}">
                  <a16:creationId xmlns:a16="http://schemas.microsoft.com/office/drawing/2014/main" id="{8D580EA8-769F-44E2-46B0-9BFC47D5C71C}"/>
                </a:ext>
              </a:extLst>
            </p:cNvPr>
            <p:cNvSpPr/>
            <p:nvPr/>
          </p:nvSpPr>
          <p:spPr bwMode="auto">
            <a:xfrm>
              <a:off x="4945063" y="2525713"/>
              <a:ext cx="153988" cy="263525"/>
            </a:xfrm>
            <a:custGeom>
              <a:avLst/>
              <a:gdLst>
                <a:gd name="T0" fmla="*/ 27 w 41"/>
                <a:gd name="T1" fmla="*/ 22 h 70"/>
                <a:gd name="T2" fmla="*/ 33 w 41"/>
                <a:gd name="T3" fmla="*/ 69 h 70"/>
                <a:gd name="T4" fmla="*/ 14 w 41"/>
                <a:gd name="T5" fmla="*/ 70 h 70"/>
                <a:gd name="T6" fmla="*/ 12 w 41"/>
                <a:gd name="T7" fmla="*/ 45 h 70"/>
                <a:gd name="T8" fmla="*/ 3 w 41"/>
                <a:gd name="T9" fmla="*/ 22 h 70"/>
                <a:gd name="T10" fmla="*/ 5 w 41"/>
                <a:gd name="T11" fmla="*/ 2 h 70"/>
                <a:gd name="T12" fmla="*/ 10 w 41"/>
                <a:gd name="T13" fmla="*/ 1 h 70"/>
                <a:gd name="T14" fmla="*/ 27 w 41"/>
                <a:gd name="T15" fmla="*/ 22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70">
                  <a:moveTo>
                    <a:pt x="27" y="22"/>
                  </a:moveTo>
                  <a:cubicBezTo>
                    <a:pt x="41" y="36"/>
                    <a:pt x="31" y="54"/>
                    <a:pt x="33" y="69"/>
                  </a:cubicBezTo>
                  <a:cubicBezTo>
                    <a:pt x="27" y="69"/>
                    <a:pt x="20" y="69"/>
                    <a:pt x="14" y="70"/>
                  </a:cubicBezTo>
                  <a:cubicBezTo>
                    <a:pt x="6" y="62"/>
                    <a:pt x="12" y="53"/>
                    <a:pt x="12" y="45"/>
                  </a:cubicBezTo>
                  <a:cubicBezTo>
                    <a:pt x="12" y="36"/>
                    <a:pt x="14" y="27"/>
                    <a:pt x="3" y="22"/>
                  </a:cubicBezTo>
                  <a:cubicBezTo>
                    <a:pt x="0" y="15"/>
                    <a:pt x="5" y="9"/>
                    <a:pt x="5" y="2"/>
                  </a:cubicBezTo>
                  <a:cubicBezTo>
                    <a:pt x="6" y="0"/>
                    <a:pt x="8" y="0"/>
                    <a:pt x="10" y="1"/>
                  </a:cubicBezTo>
                  <a:cubicBezTo>
                    <a:pt x="15" y="8"/>
                    <a:pt x="21" y="15"/>
                    <a:pt x="27" y="22"/>
                  </a:cubicBezTo>
                  <a:close/>
                </a:path>
              </a:pathLst>
            </a:custGeom>
            <a:solidFill>
              <a:srgbClr val="A3A2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20">
              <a:extLst>
                <a:ext uri="{FF2B5EF4-FFF2-40B4-BE49-F238E27FC236}">
                  <a16:creationId xmlns:a16="http://schemas.microsoft.com/office/drawing/2014/main" id="{B87CF997-A9C9-679B-76D7-4B4C342054A1}"/>
                </a:ext>
              </a:extLst>
            </p:cNvPr>
            <p:cNvSpPr/>
            <p:nvPr/>
          </p:nvSpPr>
          <p:spPr bwMode="auto">
            <a:xfrm>
              <a:off x="4757738" y="2446338"/>
              <a:ext cx="225425" cy="192088"/>
            </a:xfrm>
            <a:custGeom>
              <a:avLst/>
              <a:gdLst>
                <a:gd name="T0" fmla="*/ 60 w 60"/>
                <a:gd name="T1" fmla="*/ 22 h 51"/>
                <a:gd name="T2" fmla="*/ 55 w 60"/>
                <a:gd name="T3" fmla="*/ 23 h 51"/>
                <a:gd name="T4" fmla="*/ 9 w 60"/>
                <a:gd name="T5" fmla="*/ 38 h 51"/>
                <a:gd name="T6" fmla="*/ 5 w 60"/>
                <a:gd name="T7" fmla="*/ 51 h 51"/>
                <a:gd name="T8" fmla="*/ 0 w 60"/>
                <a:gd name="T9" fmla="*/ 51 h 51"/>
                <a:gd name="T10" fmla="*/ 4 w 60"/>
                <a:gd name="T11" fmla="*/ 26 h 51"/>
                <a:gd name="T12" fmla="*/ 30 w 60"/>
                <a:gd name="T13" fmla="*/ 2 h 51"/>
                <a:gd name="T14" fmla="*/ 60 w 60"/>
                <a:gd name="T15" fmla="*/ 22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1">
                  <a:moveTo>
                    <a:pt x="60" y="22"/>
                  </a:moveTo>
                  <a:cubicBezTo>
                    <a:pt x="58" y="23"/>
                    <a:pt x="56" y="23"/>
                    <a:pt x="55" y="23"/>
                  </a:cubicBezTo>
                  <a:cubicBezTo>
                    <a:pt x="28" y="0"/>
                    <a:pt x="18" y="3"/>
                    <a:pt x="9" y="38"/>
                  </a:cubicBezTo>
                  <a:cubicBezTo>
                    <a:pt x="7" y="42"/>
                    <a:pt x="6" y="47"/>
                    <a:pt x="5" y="51"/>
                  </a:cubicBezTo>
                  <a:cubicBezTo>
                    <a:pt x="3" y="51"/>
                    <a:pt x="2" y="51"/>
                    <a:pt x="0" y="51"/>
                  </a:cubicBezTo>
                  <a:cubicBezTo>
                    <a:pt x="2" y="42"/>
                    <a:pt x="1" y="33"/>
                    <a:pt x="4" y="26"/>
                  </a:cubicBezTo>
                  <a:cubicBezTo>
                    <a:pt x="8" y="13"/>
                    <a:pt x="16" y="3"/>
                    <a:pt x="30" y="2"/>
                  </a:cubicBezTo>
                  <a:cubicBezTo>
                    <a:pt x="45" y="1"/>
                    <a:pt x="55" y="7"/>
                    <a:pt x="60" y="22"/>
                  </a:cubicBezTo>
                  <a:close/>
                </a:path>
              </a:pathLst>
            </a:custGeom>
            <a:solidFill>
              <a:srgbClr val="FAEA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21">
              <a:extLst>
                <a:ext uri="{FF2B5EF4-FFF2-40B4-BE49-F238E27FC236}">
                  <a16:creationId xmlns:a16="http://schemas.microsoft.com/office/drawing/2014/main" id="{F7A3BF06-917D-523D-0D36-115F4234FD15}"/>
                </a:ext>
              </a:extLst>
            </p:cNvPr>
            <p:cNvSpPr/>
            <p:nvPr/>
          </p:nvSpPr>
          <p:spPr bwMode="auto">
            <a:xfrm>
              <a:off x="5335588" y="2935288"/>
              <a:ext cx="2163763" cy="609600"/>
            </a:xfrm>
            <a:custGeom>
              <a:avLst/>
              <a:gdLst>
                <a:gd name="T0" fmla="*/ 22 w 576"/>
                <a:gd name="T1" fmla="*/ 149 h 162"/>
                <a:gd name="T2" fmla="*/ 17 w 576"/>
                <a:gd name="T3" fmla="*/ 145 h 162"/>
                <a:gd name="T4" fmla="*/ 9 w 576"/>
                <a:gd name="T5" fmla="*/ 132 h 162"/>
                <a:gd name="T6" fmla="*/ 61 w 576"/>
                <a:gd name="T7" fmla="*/ 128 h 162"/>
                <a:gd name="T8" fmla="*/ 98 w 576"/>
                <a:gd name="T9" fmla="*/ 116 h 162"/>
                <a:gd name="T10" fmla="*/ 171 w 576"/>
                <a:gd name="T11" fmla="*/ 101 h 162"/>
                <a:gd name="T12" fmla="*/ 192 w 576"/>
                <a:gd name="T13" fmla="*/ 97 h 162"/>
                <a:gd name="T14" fmla="*/ 275 w 576"/>
                <a:gd name="T15" fmla="*/ 81 h 162"/>
                <a:gd name="T16" fmla="*/ 294 w 576"/>
                <a:gd name="T17" fmla="*/ 77 h 162"/>
                <a:gd name="T18" fmla="*/ 388 w 576"/>
                <a:gd name="T19" fmla="*/ 56 h 162"/>
                <a:gd name="T20" fmla="*/ 405 w 576"/>
                <a:gd name="T21" fmla="*/ 52 h 162"/>
                <a:gd name="T22" fmla="*/ 555 w 576"/>
                <a:gd name="T23" fmla="*/ 6 h 162"/>
                <a:gd name="T24" fmla="*/ 561 w 576"/>
                <a:gd name="T25" fmla="*/ 0 h 162"/>
                <a:gd name="T26" fmla="*/ 576 w 576"/>
                <a:gd name="T27" fmla="*/ 15 h 162"/>
                <a:gd name="T28" fmla="*/ 509 w 576"/>
                <a:gd name="T29" fmla="*/ 77 h 162"/>
                <a:gd name="T30" fmla="*/ 422 w 576"/>
                <a:gd name="T31" fmla="*/ 79 h 162"/>
                <a:gd name="T32" fmla="*/ 402 w 576"/>
                <a:gd name="T33" fmla="*/ 82 h 162"/>
                <a:gd name="T34" fmla="*/ 314 w 576"/>
                <a:gd name="T35" fmla="*/ 104 h 162"/>
                <a:gd name="T36" fmla="*/ 283 w 576"/>
                <a:gd name="T37" fmla="*/ 110 h 162"/>
                <a:gd name="T38" fmla="*/ 211 w 576"/>
                <a:gd name="T39" fmla="*/ 124 h 162"/>
                <a:gd name="T40" fmla="*/ 179 w 576"/>
                <a:gd name="T41" fmla="*/ 130 h 162"/>
                <a:gd name="T42" fmla="*/ 118 w 576"/>
                <a:gd name="T43" fmla="*/ 138 h 162"/>
                <a:gd name="T44" fmla="*/ 86 w 576"/>
                <a:gd name="T45" fmla="*/ 144 h 162"/>
                <a:gd name="T46" fmla="*/ 22 w 576"/>
                <a:gd name="T47" fmla="*/ 14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162">
                  <a:moveTo>
                    <a:pt x="22" y="149"/>
                  </a:moveTo>
                  <a:cubicBezTo>
                    <a:pt x="20" y="147"/>
                    <a:pt x="19" y="146"/>
                    <a:pt x="17" y="145"/>
                  </a:cubicBezTo>
                  <a:cubicBezTo>
                    <a:pt x="15" y="140"/>
                    <a:pt x="0" y="144"/>
                    <a:pt x="9" y="132"/>
                  </a:cubicBezTo>
                  <a:cubicBezTo>
                    <a:pt x="27" y="139"/>
                    <a:pt x="44" y="137"/>
                    <a:pt x="61" y="128"/>
                  </a:cubicBezTo>
                  <a:cubicBezTo>
                    <a:pt x="74" y="125"/>
                    <a:pt x="82" y="109"/>
                    <a:pt x="98" y="116"/>
                  </a:cubicBezTo>
                  <a:cubicBezTo>
                    <a:pt x="125" y="125"/>
                    <a:pt x="150" y="119"/>
                    <a:pt x="171" y="101"/>
                  </a:cubicBezTo>
                  <a:cubicBezTo>
                    <a:pt x="178" y="95"/>
                    <a:pt x="183" y="94"/>
                    <a:pt x="192" y="97"/>
                  </a:cubicBezTo>
                  <a:cubicBezTo>
                    <a:pt x="222" y="109"/>
                    <a:pt x="251" y="103"/>
                    <a:pt x="275" y="81"/>
                  </a:cubicBezTo>
                  <a:cubicBezTo>
                    <a:pt x="281" y="76"/>
                    <a:pt x="286" y="74"/>
                    <a:pt x="294" y="77"/>
                  </a:cubicBezTo>
                  <a:cubicBezTo>
                    <a:pt x="330" y="92"/>
                    <a:pt x="362" y="84"/>
                    <a:pt x="388" y="56"/>
                  </a:cubicBezTo>
                  <a:cubicBezTo>
                    <a:pt x="393" y="50"/>
                    <a:pt x="397" y="49"/>
                    <a:pt x="405" y="52"/>
                  </a:cubicBezTo>
                  <a:cubicBezTo>
                    <a:pt x="463" y="75"/>
                    <a:pt x="521" y="57"/>
                    <a:pt x="555" y="6"/>
                  </a:cubicBezTo>
                  <a:cubicBezTo>
                    <a:pt x="557" y="4"/>
                    <a:pt x="559" y="2"/>
                    <a:pt x="561" y="0"/>
                  </a:cubicBezTo>
                  <a:cubicBezTo>
                    <a:pt x="569" y="2"/>
                    <a:pt x="574" y="7"/>
                    <a:pt x="576" y="15"/>
                  </a:cubicBezTo>
                  <a:cubicBezTo>
                    <a:pt x="567" y="49"/>
                    <a:pt x="539" y="65"/>
                    <a:pt x="509" y="77"/>
                  </a:cubicBezTo>
                  <a:cubicBezTo>
                    <a:pt x="481" y="88"/>
                    <a:pt x="451" y="90"/>
                    <a:pt x="422" y="79"/>
                  </a:cubicBezTo>
                  <a:cubicBezTo>
                    <a:pt x="414" y="76"/>
                    <a:pt x="408" y="76"/>
                    <a:pt x="402" y="82"/>
                  </a:cubicBezTo>
                  <a:cubicBezTo>
                    <a:pt x="377" y="106"/>
                    <a:pt x="346" y="110"/>
                    <a:pt x="314" y="104"/>
                  </a:cubicBezTo>
                  <a:cubicBezTo>
                    <a:pt x="302" y="102"/>
                    <a:pt x="293" y="104"/>
                    <a:pt x="283" y="110"/>
                  </a:cubicBezTo>
                  <a:cubicBezTo>
                    <a:pt x="261" y="124"/>
                    <a:pt x="236" y="130"/>
                    <a:pt x="211" y="124"/>
                  </a:cubicBezTo>
                  <a:cubicBezTo>
                    <a:pt x="199" y="122"/>
                    <a:pt x="189" y="123"/>
                    <a:pt x="179" y="130"/>
                  </a:cubicBezTo>
                  <a:cubicBezTo>
                    <a:pt x="160" y="143"/>
                    <a:pt x="140" y="146"/>
                    <a:pt x="118" y="138"/>
                  </a:cubicBezTo>
                  <a:cubicBezTo>
                    <a:pt x="106" y="134"/>
                    <a:pt x="96" y="135"/>
                    <a:pt x="86" y="144"/>
                  </a:cubicBezTo>
                  <a:cubicBezTo>
                    <a:pt x="65" y="162"/>
                    <a:pt x="43" y="162"/>
                    <a:pt x="22" y="149"/>
                  </a:cubicBezTo>
                  <a:close/>
                </a:path>
              </a:pathLst>
            </a:custGeom>
            <a:solidFill>
              <a:srgbClr val="5D5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22">
              <a:extLst>
                <a:ext uri="{FF2B5EF4-FFF2-40B4-BE49-F238E27FC236}">
                  <a16:creationId xmlns:a16="http://schemas.microsoft.com/office/drawing/2014/main" id="{7A9F6A3B-6DB1-43D4-A46B-4A7D1EF3B080}"/>
                </a:ext>
              </a:extLst>
            </p:cNvPr>
            <p:cNvSpPr/>
            <p:nvPr/>
          </p:nvSpPr>
          <p:spPr bwMode="auto">
            <a:xfrm>
              <a:off x="6913563" y="2582863"/>
              <a:ext cx="442913" cy="454025"/>
            </a:xfrm>
            <a:custGeom>
              <a:avLst/>
              <a:gdLst>
                <a:gd name="T0" fmla="*/ 100 w 118"/>
                <a:gd name="T1" fmla="*/ 0 h 121"/>
                <a:gd name="T2" fmla="*/ 112 w 118"/>
                <a:gd name="T3" fmla="*/ 15 h 121"/>
                <a:gd name="T4" fmla="*/ 41 w 118"/>
                <a:gd name="T5" fmla="*/ 104 h 121"/>
                <a:gd name="T6" fmla="*/ 31 w 118"/>
                <a:gd name="T7" fmla="*/ 108 h 121"/>
                <a:gd name="T8" fmla="*/ 4 w 118"/>
                <a:gd name="T9" fmla="*/ 103 h 121"/>
                <a:gd name="T10" fmla="*/ 3 w 118"/>
                <a:gd name="T11" fmla="*/ 86 h 121"/>
                <a:gd name="T12" fmla="*/ 17 w 118"/>
                <a:gd name="T13" fmla="*/ 83 h 121"/>
                <a:gd name="T14" fmla="*/ 95 w 118"/>
                <a:gd name="T15" fmla="*/ 8 h 121"/>
                <a:gd name="T16" fmla="*/ 100 w 118"/>
                <a:gd name="T1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120">
                  <a:moveTo>
                    <a:pt x="100" y="0"/>
                  </a:moveTo>
                  <a:cubicBezTo>
                    <a:pt x="104" y="5"/>
                    <a:pt x="108" y="10"/>
                    <a:pt x="112" y="15"/>
                  </a:cubicBezTo>
                  <a:cubicBezTo>
                    <a:pt x="118" y="69"/>
                    <a:pt x="95" y="98"/>
                    <a:pt x="41" y="104"/>
                  </a:cubicBezTo>
                  <a:cubicBezTo>
                    <a:pt x="37" y="104"/>
                    <a:pt x="34" y="104"/>
                    <a:pt x="31" y="108"/>
                  </a:cubicBezTo>
                  <a:cubicBezTo>
                    <a:pt x="19" y="121"/>
                    <a:pt x="12" y="112"/>
                    <a:pt x="4" y="103"/>
                  </a:cubicBezTo>
                  <a:cubicBezTo>
                    <a:pt x="0" y="98"/>
                    <a:pt x="0" y="91"/>
                    <a:pt x="3" y="86"/>
                  </a:cubicBezTo>
                  <a:cubicBezTo>
                    <a:pt x="6" y="79"/>
                    <a:pt x="12" y="82"/>
                    <a:pt x="17" y="83"/>
                  </a:cubicBezTo>
                  <a:cubicBezTo>
                    <a:pt x="65" y="92"/>
                    <a:pt x="102" y="51"/>
                    <a:pt x="95" y="8"/>
                  </a:cubicBezTo>
                  <a:cubicBezTo>
                    <a:pt x="94" y="3"/>
                    <a:pt x="95" y="0"/>
                    <a:pt x="100" y="0"/>
                  </a:cubicBezTo>
                  <a:close/>
                </a:path>
              </a:pathLst>
            </a:custGeom>
            <a:solidFill>
              <a:srgbClr val="5A5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23">
              <a:extLst>
                <a:ext uri="{FF2B5EF4-FFF2-40B4-BE49-F238E27FC236}">
                  <a16:creationId xmlns:a16="http://schemas.microsoft.com/office/drawing/2014/main" id="{F876CF62-4FA4-D0DC-D5C5-F861723A0200}"/>
                </a:ext>
              </a:extLst>
            </p:cNvPr>
            <p:cNvSpPr/>
            <p:nvPr/>
          </p:nvSpPr>
          <p:spPr bwMode="auto">
            <a:xfrm>
              <a:off x="7672388" y="2665413"/>
              <a:ext cx="500063" cy="469900"/>
            </a:xfrm>
            <a:custGeom>
              <a:avLst/>
              <a:gdLst>
                <a:gd name="T0" fmla="*/ 111 w 133"/>
                <a:gd name="T1" fmla="*/ 0 h 125"/>
                <a:gd name="T2" fmla="*/ 120 w 133"/>
                <a:gd name="T3" fmla="*/ 13 h 125"/>
                <a:gd name="T4" fmla="*/ 121 w 133"/>
                <a:gd name="T5" fmla="*/ 16 h 125"/>
                <a:gd name="T6" fmla="*/ 35 w 133"/>
                <a:gd name="T7" fmla="*/ 122 h 125"/>
                <a:gd name="T8" fmla="*/ 12 w 133"/>
                <a:gd name="T9" fmla="*/ 112 h 125"/>
                <a:gd name="T10" fmla="*/ 0 w 133"/>
                <a:gd name="T11" fmla="*/ 100 h 125"/>
                <a:gd name="T12" fmla="*/ 97 w 133"/>
                <a:gd name="T13" fmla="*/ 31 h 125"/>
                <a:gd name="T14" fmla="*/ 111 w 133"/>
                <a:gd name="T15" fmla="*/ 0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25">
                  <a:moveTo>
                    <a:pt x="111" y="0"/>
                  </a:moveTo>
                  <a:cubicBezTo>
                    <a:pt x="115" y="4"/>
                    <a:pt x="119" y="7"/>
                    <a:pt x="120" y="13"/>
                  </a:cubicBezTo>
                  <a:cubicBezTo>
                    <a:pt x="120" y="14"/>
                    <a:pt x="121" y="15"/>
                    <a:pt x="121" y="16"/>
                  </a:cubicBezTo>
                  <a:cubicBezTo>
                    <a:pt x="133" y="62"/>
                    <a:pt x="82" y="125"/>
                    <a:pt x="35" y="122"/>
                  </a:cubicBezTo>
                  <a:cubicBezTo>
                    <a:pt x="26" y="122"/>
                    <a:pt x="18" y="118"/>
                    <a:pt x="12" y="112"/>
                  </a:cubicBezTo>
                  <a:cubicBezTo>
                    <a:pt x="8" y="108"/>
                    <a:pt x="4" y="104"/>
                    <a:pt x="0" y="100"/>
                  </a:cubicBezTo>
                  <a:cubicBezTo>
                    <a:pt x="59" y="102"/>
                    <a:pt x="77" y="88"/>
                    <a:pt x="97" y="31"/>
                  </a:cubicBezTo>
                  <a:cubicBezTo>
                    <a:pt x="101" y="20"/>
                    <a:pt x="99" y="7"/>
                    <a:pt x="111" y="0"/>
                  </a:cubicBezTo>
                  <a:close/>
                </a:path>
              </a:pathLst>
            </a:custGeom>
            <a:solidFill>
              <a:srgbClr val="6059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24">
              <a:extLst>
                <a:ext uri="{FF2B5EF4-FFF2-40B4-BE49-F238E27FC236}">
                  <a16:creationId xmlns:a16="http://schemas.microsoft.com/office/drawing/2014/main" id="{4D1E5BF3-4DB9-BD4B-91F1-76BF67F9865D}"/>
                </a:ext>
              </a:extLst>
            </p:cNvPr>
            <p:cNvSpPr/>
            <p:nvPr/>
          </p:nvSpPr>
          <p:spPr bwMode="auto">
            <a:xfrm>
              <a:off x="4779963" y="3330575"/>
              <a:ext cx="544513" cy="334963"/>
            </a:xfrm>
            <a:custGeom>
              <a:avLst/>
              <a:gdLst>
                <a:gd name="T0" fmla="*/ 14 w 145"/>
                <a:gd name="T1" fmla="*/ 71 h 89"/>
                <a:gd name="T2" fmla="*/ 0 w 145"/>
                <a:gd name="T3" fmla="*/ 59 h 89"/>
                <a:gd name="T4" fmla="*/ 20 w 145"/>
                <a:gd name="T5" fmla="*/ 57 h 89"/>
                <a:gd name="T6" fmla="*/ 94 w 145"/>
                <a:gd name="T7" fmla="*/ 20 h 89"/>
                <a:gd name="T8" fmla="*/ 145 w 145"/>
                <a:gd name="T9" fmla="*/ 21 h 89"/>
                <a:gd name="T10" fmla="*/ 144 w 145"/>
                <a:gd name="T11" fmla="*/ 24 h 89"/>
                <a:gd name="T12" fmla="*/ 92 w 145"/>
                <a:gd name="T13" fmla="*/ 64 h 89"/>
                <a:gd name="T14" fmla="*/ 14 w 145"/>
                <a:gd name="T15" fmla="*/ 71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89">
                  <a:moveTo>
                    <a:pt x="14" y="71"/>
                  </a:moveTo>
                  <a:cubicBezTo>
                    <a:pt x="9" y="67"/>
                    <a:pt x="5" y="63"/>
                    <a:pt x="0" y="59"/>
                  </a:cubicBezTo>
                  <a:cubicBezTo>
                    <a:pt x="6" y="51"/>
                    <a:pt x="14" y="57"/>
                    <a:pt x="20" y="57"/>
                  </a:cubicBezTo>
                  <a:cubicBezTo>
                    <a:pt x="51" y="57"/>
                    <a:pt x="78" y="49"/>
                    <a:pt x="94" y="20"/>
                  </a:cubicBezTo>
                  <a:cubicBezTo>
                    <a:pt x="105" y="0"/>
                    <a:pt x="134" y="1"/>
                    <a:pt x="145" y="21"/>
                  </a:cubicBezTo>
                  <a:cubicBezTo>
                    <a:pt x="145" y="22"/>
                    <a:pt x="145" y="24"/>
                    <a:pt x="144" y="24"/>
                  </a:cubicBezTo>
                  <a:cubicBezTo>
                    <a:pt x="122" y="31"/>
                    <a:pt x="110" y="52"/>
                    <a:pt x="92" y="64"/>
                  </a:cubicBezTo>
                  <a:cubicBezTo>
                    <a:pt x="68" y="80"/>
                    <a:pt x="42" y="89"/>
                    <a:pt x="14" y="71"/>
                  </a:cubicBezTo>
                  <a:close/>
                </a:path>
              </a:pathLst>
            </a:custGeom>
            <a:solidFill>
              <a:srgbClr val="5E5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25">
              <a:extLst>
                <a:ext uri="{FF2B5EF4-FFF2-40B4-BE49-F238E27FC236}">
                  <a16:creationId xmlns:a16="http://schemas.microsoft.com/office/drawing/2014/main" id="{CB4F0EED-2C6B-179F-9C2E-12F84996CB3F}"/>
                </a:ext>
              </a:extLst>
            </p:cNvPr>
            <p:cNvSpPr/>
            <p:nvPr/>
          </p:nvSpPr>
          <p:spPr bwMode="auto">
            <a:xfrm>
              <a:off x="4832351" y="3409950"/>
              <a:ext cx="568325" cy="300038"/>
            </a:xfrm>
            <a:custGeom>
              <a:avLst/>
              <a:gdLst>
                <a:gd name="T0" fmla="*/ 0 w 151"/>
                <a:gd name="T1" fmla="*/ 50 h 80"/>
                <a:gd name="T2" fmla="*/ 76 w 151"/>
                <a:gd name="T3" fmla="*/ 39 h 80"/>
                <a:gd name="T4" fmla="*/ 85 w 151"/>
                <a:gd name="T5" fmla="*/ 31 h 80"/>
                <a:gd name="T6" fmla="*/ 131 w 151"/>
                <a:gd name="T7" fmla="*/ 0 h 80"/>
                <a:gd name="T8" fmla="*/ 143 w 151"/>
                <a:gd name="T9" fmla="*/ 6 h 80"/>
                <a:gd name="T10" fmla="*/ 151 w 151"/>
                <a:gd name="T11" fmla="*/ 19 h 80"/>
                <a:gd name="T12" fmla="*/ 105 w 151"/>
                <a:gd name="T13" fmla="*/ 41 h 80"/>
                <a:gd name="T14" fmla="*/ 6 w 151"/>
                <a:gd name="T15" fmla="*/ 59 h 80"/>
                <a:gd name="T16" fmla="*/ 0 w 151"/>
                <a:gd name="T17" fmla="*/ 5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80">
                  <a:moveTo>
                    <a:pt x="0" y="50"/>
                  </a:moveTo>
                  <a:cubicBezTo>
                    <a:pt x="27" y="56"/>
                    <a:pt x="52" y="55"/>
                    <a:pt x="76" y="39"/>
                  </a:cubicBezTo>
                  <a:cubicBezTo>
                    <a:pt x="79" y="36"/>
                    <a:pt x="83" y="34"/>
                    <a:pt x="85" y="31"/>
                  </a:cubicBezTo>
                  <a:cubicBezTo>
                    <a:pt x="93" y="10"/>
                    <a:pt x="112" y="5"/>
                    <a:pt x="131" y="0"/>
                  </a:cubicBezTo>
                  <a:cubicBezTo>
                    <a:pt x="135" y="1"/>
                    <a:pt x="140" y="2"/>
                    <a:pt x="143" y="6"/>
                  </a:cubicBezTo>
                  <a:cubicBezTo>
                    <a:pt x="140" y="14"/>
                    <a:pt x="150" y="14"/>
                    <a:pt x="151" y="19"/>
                  </a:cubicBezTo>
                  <a:cubicBezTo>
                    <a:pt x="133" y="20"/>
                    <a:pt x="117" y="22"/>
                    <a:pt x="105" y="41"/>
                  </a:cubicBezTo>
                  <a:cubicBezTo>
                    <a:pt x="86" y="73"/>
                    <a:pt x="37" y="80"/>
                    <a:pt x="6" y="59"/>
                  </a:cubicBezTo>
                  <a:cubicBezTo>
                    <a:pt x="2" y="57"/>
                    <a:pt x="0" y="55"/>
                    <a:pt x="0" y="50"/>
                  </a:cubicBezTo>
                  <a:close/>
                </a:path>
              </a:pathLst>
            </a:custGeom>
            <a:solidFill>
              <a:srgbClr val="ADA8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26">
              <a:extLst>
                <a:ext uri="{FF2B5EF4-FFF2-40B4-BE49-F238E27FC236}">
                  <a16:creationId xmlns:a16="http://schemas.microsoft.com/office/drawing/2014/main" id="{997C4A5C-13F7-64DA-9DFF-2A70AE711AA4}"/>
                </a:ext>
              </a:extLst>
            </p:cNvPr>
            <p:cNvSpPr/>
            <p:nvPr/>
          </p:nvSpPr>
          <p:spPr bwMode="auto">
            <a:xfrm>
              <a:off x="6135688" y="2698750"/>
              <a:ext cx="255588" cy="484188"/>
            </a:xfrm>
            <a:custGeom>
              <a:avLst/>
              <a:gdLst>
                <a:gd name="T0" fmla="*/ 0 w 68"/>
                <a:gd name="T1" fmla="*/ 79 h 129"/>
                <a:gd name="T2" fmla="*/ 5 w 68"/>
                <a:gd name="T3" fmla="*/ 44 h 129"/>
                <a:gd name="T4" fmla="*/ 53 w 68"/>
                <a:gd name="T5" fmla="*/ 1 h 129"/>
                <a:gd name="T6" fmla="*/ 65 w 68"/>
                <a:gd name="T7" fmla="*/ 16 h 129"/>
                <a:gd name="T8" fmla="*/ 49 w 68"/>
                <a:gd name="T9" fmla="*/ 28 h 129"/>
                <a:gd name="T10" fmla="*/ 27 w 68"/>
                <a:gd name="T11" fmla="*/ 55 h 129"/>
                <a:gd name="T12" fmla="*/ 27 w 68"/>
                <a:gd name="T13" fmla="*/ 104 h 129"/>
                <a:gd name="T14" fmla="*/ 24 w 68"/>
                <a:gd name="T15" fmla="*/ 119 h 129"/>
                <a:gd name="T16" fmla="*/ 8 w 68"/>
                <a:gd name="T17" fmla="*/ 127 h 129"/>
                <a:gd name="T18" fmla="*/ 0 w 68"/>
                <a:gd name="T19" fmla="*/ 7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129">
                  <a:moveTo>
                    <a:pt x="0" y="79"/>
                  </a:moveTo>
                  <a:cubicBezTo>
                    <a:pt x="1" y="68"/>
                    <a:pt x="3" y="56"/>
                    <a:pt x="5" y="44"/>
                  </a:cubicBezTo>
                  <a:cubicBezTo>
                    <a:pt x="10" y="8"/>
                    <a:pt x="17" y="3"/>
                    <a:pt x="53" y="1"/>
                  </a:cubicBezTo>
                  <a:cubicBezTo>
                    <a:pt x="68" y="0"/>
                    <a:pt x="68" y="5"/>
                    <a:pt x="65" y="16"/>
                  </a:cubicBezTo>
                  <a:cubicBezTo>
                    <a:pt x="61" y="22"/>
                    <a:pt x="56" y="27"/>
                    <a:pt x="49" y="28"/>
                  </a:cubicBezTo>
                  <a:cubicBezTo>
                    <a:pt x="32" y="29"/>
                    <a:pt x="28" y="41"/>
                    <a:pt x="27" y="55"/>
                  </a:cubicBezTo>
                  <a:cubicBezTo>
                    <a:pt x="25" y="72"/>
                    <a:pt x="20" y="88"/>
                    <a:pt x="27" y="104"/>
                  </a:cubicBezTo>
                  <a:cubicBezTo>
                    <a:pt x="29" y="109"/>
                    <a:pt x="28" y="115"/>
                    <a:pt x="24" y="119"/>
                  </a:cubicBezTo>
                  <a:cubicBezTo>
                    <a:pt x="19" y="122"/>
                    <a:pt x="16" y="129"/>
                    <a:pt x="8" y="127"/>
                  </a:cubicBezTo>
                  <a:cubicBezTo>
                    <a:pt x="2" y="112"/>
                    <a:pt x="11" y="94"/>
                    <a:pt x="0" y="79"/>
                  </a:cubicBezTo>
                  <a:close/>
                </a:path>
              </a:pathLst>
            </a:custGeom>
            <a:solidFill>
              <a:srgbClr val="5E5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27">
              <a:extLst>
                <a:ext uri="{FF2B5EF4-FFF2-40B4-BE49-F238E27FC236}">
                  <a16:creationId xmlns:a16="http://schemas.microsoft.com/office/drawing/2014/main" id="{3B45849E-EB6D-4F2E-D3C4-1A7B3B69D239}"/>
                </a:ext>
              </a:extLst>
            </p:cNvPr>
            <p:cNvSpPr/>
            <p:nvPr/>
          </p:nvSpPr>
          <p:spPr bwMode="auto">
            <a:xfrm>
              <a:off x="4837113" y="2940050"/>
              <a:ext cx="198438" cy="465138"/>
            </a:xfrm>
            <a:custGeom>
              <a:avLst/>
              <a:gdLst>
                <a:gd name="T0" fmla="*/ 18 w 53"/>
                <a:gd name="T1" fmla="*/ 119 h 124"/>
                <a:gd name="T2" fmla="*/ 1 w 53"/>
                <a:gd name="T3" fmla="*/ 101 h 124"/>
                <a:gd name="T4" fmla="*/ 13 w 53"/>
                <a:gd name="T5" fmla="*/ 29 h 124"/>
                <a:gd name="T6" fmla="*/ 26 w 53"/>
                <a:gd name="T7" fmla="*/ 7 h 124"/>
                <a:gd name="T8" fmla="*/ 44 w 53"/>
                <a:gd name="T9" fmla="*/ 3 h 124"/>
                <a:gd name="T10" fmla="*/ 51 w 53"/>
                <a:gd name="T11" fmla="*/ 20 h 124"/>
                <a:gd name="T12" fmla="*/ 27 w 53"/>
                <a:gd name="T13" fmla="*/ 56 h 124"/>
                <a:gd name="T14" fmla="*/ 26 w 53"/>
                <a:gd name="T15" fmla="*/ 59 h 124"/>
                <a:gd name="T16" fmla="*/ 25 w 53"/>
                <a:gd name="T17" fmla="*/ 96 h 124"/>
                <a:gd name="T18" fmla="*/ 18 w 53"/>
                <a:gd name="T19" fmla="*/ 1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124">
                  <a:moveTo>
                    <a:pt x="18" y="119"/>
                  </a:moveTo>
                  <a:cubicBezTo>
                    <a:pt x="1" y="124"/>
                    <a:pt x="0" y="112"/>
                    <a:pt x="1" y="101"/>
                  </a:cubicBezTo>
                  <a:cubicBezTo>
                    <a:pt x="4" y="77"/>
                    <a:pt x="8" y="53"/>
                    <a:pt x="13" y="29"/>
                  </a:cubicBezTo>
                  <a:cubicBezTo>
                    <a:pt x="14" y="20"/>
                    <a:pt x="19" y="12"/>
                    <a:pt x="26" y="7"/>
                  </a:cubicBezTo>
                  <a:cubicBezTo>
                    <a:pt x="31" y="2"/>
                    <a:pt x="37" y="0"/>
                    <a:pt x="44" y="3"/>
                  </a:cubicBezTo>
                  <a:cubicBezTo>
                    <a:pt x="52" y="7"/>
                    <a:pt x="53" y="13"/>
                    <a:pt x="51" y="20"/>
                  </a:cubicBezTo>
                  <a:cubicBezTo>
                    <a:pt x="41" y="31"/>
                    <a:pt x="33" y="42"/>
                    <a:pt x="27" y="56"/>
                  </a:cubicBezTo>
                  <a:cubicBezTo>
                    <a:pt x="26" y="57"/>
                    <a:pt x="26" y="58"/>
                    <a:pt x="26" y="59"/>
                  </a:cubicBezTo>
                  <a:cubicBezTo>
                    <a:pt x="23" y="71"/>
                    <a:pt x="26" y="84"/>
                    <a:pt x="25" y="96"/>
                  </a:cubicBezTo>
                  <a:cubicBezTo>
                    <a:pt x="25" y="104"/>
                    <a:pt x="25" y="113"/>
                    <a:pt x="18" y="119"/>
                  </a:cubicBezTo>
                  <a:close/>
                </a:path>
              </a:pathLst>
            </a:custGeom>
            <a:solidFill>
              <a:srgbClr val="5D58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28">
              <a:extLst>
                <a:ext uri="{FF2B5EF4-FFF2-40B4-BE49-F238E27FC236}">
                  <a16:creationId xmlns:a16="http://schemas.microsoft.com/office/drawing/2014/main" id="{7A27CE36-B7C8-5D98-37F0-F667F63013BA}"/>
                </a:ext>
              </a:extLst>
            </p:cNvPr>
            <p:cNvSpPr/>
            <p:nvPr/>
          </p:nvSpPr>
          <p:spPr bwMode="auto">
            <a:xfrm>
              <a:off x="5772151" y="2743200"/>
              <a:ext cx="153988" cy="504825"/>
            </a:xfrm>
            <a:custGeom>
              <a:avLst/>
              <a:gdLst>
                <a:gd name="T0" fmla="*/ 21 w 41"/>
                <a:gd name="T1" fmla="*/ 127 h 134"/>
                <a:gd name="T2" fmla="*/ 3 w 41"/>
                <a:gd name="T3" fmla="*/ 118 h 134"/>
                <a:gd name="T4" fmla="*/ 23 w 41"/>
                <a:gd name="T5" fmla="*/ 0 h 134"/>
                <a:gd name="T6" fmla="*/ 38 w 41"/>
                <a:gd name="T7" fmla="*/ 15 h 134"/>
                <a:gd name="T8" fmla="*/ 41 w 41"/>
                <a:gd name="T9" fmla="*/ 22 h 134"/>
                <a:gd name="T10" fmla="*/ 21 w 41"/>
                <a:gd name="T11" fmla="*/ 127 h 134"/>
              </a:gdLst>
              <a:ahLst/>
              <a:cxnLst>
                <a:cxn ang="0">
                  <a:pos x="T0" y="T1"/>
                </a:cxn>
                <a:cxn ang="0">
                  <a:pos x="T2" y="T3"/>
                </a:cxn>
                <a:cxn ang="0">
                  <a:pos x="T4" y="T5"/>
                </a:cxn>
                <a:cxn ang="0">
                  <a:pos x="T6" y="T7"/>
                </a:cxn>
                <a:cxn ang="0">
                  <a:pos x="T8" y="T9"/>
                </a:cxn>
                <a:cxn ang="0">
                  <a:pos x="T10" y="T11"/>
                </a:cxn>
              </a:cxnLst>
              <a:rect l="0" t="0" r="r" b="b"/>
              <a:pathLst>
                <a:path w="41" h="134">
                  <a:moveTo>
                    <a:pt x="21" y="127"/>
                  </a:moveTo>
                  <a:cubicBezTo>
                    <a:pt x="10" y="134"/>
                    <a:pt x="0" y="134"/>
                    <a:pt x="3" y="118"/>
                  </a:cubicBezTo>
                  <a:cubicBezTo>
                    <a:pt x="8" y="79"/>
                    <a:pt x="16" y="40"/>
                    <a:pt x="23" y="0"/>
                  </a:cubicBezTo>
                  <a:cubicBezTo>
                    <a:pt x="33" y="2"/>
                    <a:pt x="34" y="10"/>
                    <a:pt x="38" y="15"/>
                  </a:cubicBezTo>
                  <a:cubicBezTo>
                    <a:pt x="39" y="17"/>
                    <a:pt x="41" y="19"/>
                    <a:pt x="41" y="22"/>
                  </a:cubicBezTo>
                  <a:cubicBezTo>
                    <a:pt x="37" y="57"/>
                    <a:pt x="37" y="94"/>
                    <a:pt x="21" y="127"/>
                  </a:cubicBezTo>
                  <a:close/>
                </a:path>
              </a:pathLst>
            </a:custGeom>
            <a:solidFill>
              <a:srgbClr val="605A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29">
              <a:extLst>
                <a:ext uri="{FF2B5EF4-FFF2-40B4-BE49-F238E27FC236}">
                  <a16:creationId xmlns:a16="http://schemas.microsoft.com/office/drawing/2014/main" id="{687BB332-5E6A-2AFF-566C-2579CB6779CD}"/>
                </a:ext>
              </a:extLst>
            </p:cNvPr>
            <p:cNvSpPr/>
            <p:nvPr/>
          </p:nvSpPr>
          <p:spPr bwMode="auto">
            <a:xfrm>
              <a:off x="6530976" y="2608263"/>
              <a:ext cx="255588" cy="466725"/>
            </a:xfrm>
            <a:custGeom>
              <a:avLst/>
              <a:gdLst>
                <a:gd name="T0" fmla="*/ 0 w 68"/>
                <a:gd name="T1" fmla="*/ 88 h 124"/>
                <a:gd name="T2" fmla="*/ 9 w 68"/>
                <a:gd name="T3" fmla="*/ 28 h 124"/>
                <a:gd name="T4" fmla="*/ 23 w 68"/>
                <a:gd name="T5" fmla="*/ 14 h 124"/>
                <a:gd name="T6" fmla="*/ 44 w 68"/>
                <a:gd name="T7" fmla="*/ 8 h 124"/>
                <a:gd name="T8" fmla="*/ 68 w 68"/>
                <a:gd name="T9" fmla="*/ 4 h 124"/>
                <a:gd name="T10" fmla="*/ 66 w 68"/>
                <a:gd name="T11" fmla="*/ 19 h 124"/>
                <a:gd name="T12" fmla="*/ 45 w 68"/>
                <a:gd name="T13" fmla="*/ 35 h 124"/>
                <a:gd name="T14" fmla="*/ 29 w 68"/>
                <a:gd name="T15" fmla="*/ 52 h 124"/>
                <a:gd name="T16" fmla="*/ 21 w 68"/>
                <a:gd name="T17" fmla="*/ 105 h 124"/>
                <a:gd name="T18" fmla="*/ 13 w 68"/>
                <a:gd name="T19" fmla="*/ 124 h 124"/>
                <a:gd name="T20" fmla="*/ 0 w 68"/>
                <a:gd name="T21" fmla="*/ 8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124">
                  <a:moveTo>
                    <a:pt x="0" y="88"/>
                  </a:moveTo>
                  <a:cubicBezTo>
                    <a:pt x="3" y="68"/>
                    <a:pt x="7" y="48"/>
                    <a:pt x="9" y="28"/>
                  </a:cubicBezTo>
                  <a:cubicBezTo>
                    <a:pt x="10" y="19"/>
                    <a:pt x="14" y="15"/>
                    <a:pt x="23" y="14"/>
                  </a:cubicBezTo>
                  <a:cubicBezTo>
                    <a:pt x="30" y="13"/>
                    <a:pt x="37" y="10"/>
                    <a:pt x="44" y="8"/>
                  </a:cubicBezTo>
                  <a:cubicBezTo>
                    <a:pt x="51" y="3"/>
                    <a:pt x="59" y="0"/>
                    <a:pt x="68" y="4"/>
                  </a:cubicBezTo>
                  <a:cubicBezTo>
                    <a:pt x="67" y="9"/>
                    <a:pt x="67" y="14"/>
                    <a:pt x="66" y="19"/>
                  </a:cubicBezTo>
                  <a:cubicBezTo>
                    <a:pt x="63" y="29"/>
                    <a:pt x="54" y="32"/>
                    <a:pt x="45" y="35"/>
                  </a:cubicBezTo>
                  <a:cubicBezTo>
                    <a:pt x="36" y="38"/>
                    <a:pt x="30" y="42"/>
                    <a:pt x="29" y="52"/>
                  </a:cubicBezTo>
                  <a:cubicBezTo>
                    <a:pt x="28" y="70"/>
                    <a:pt x="22" y="87"/>
                    <a:pt x="21" y="105"/>
                  </a:cubicBezTo>
                  <a:cubicBezTo>
                    <a:pt x="20" y="112"/>
                    <a:pt x="22" y="120"/>
                    <a:pt x="13" y="124"/>
                  </a:cubicBezTo>
                  <a:cubicBezTo>
                    <a:pt x="0" y="115"/>
                    <a:pt x="10" y="98"/>
                    <a:pt x="0" y="88"/>
                  </a:cubicBezTo>
                  <a:close/>
                </a:path>
              </a:pathLst>
            </a:custGeom>
            <a:solidFill>
              <a:srgbClr val="5C5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30">
              <a:extLst>
                <a:ext uri="{FF2B5EF4-FFF2-40B4-BE49-F238E27FC236}">
                  <a16:creationId xmlns:a16="http://schemas.microsoft.com/office/drawing/2014/main" id="{2E584893-8D72-E3E6-F48D-DB13A4DAD53F}"/>
                </a:ext>
              </a:extLst>
            </p:cNvPr>
            <p:cNvSpPr/>
            <p:nvPr/>
          </p:nvSpPr>
          <p:spPr bwMode="auto">
            <a:xfrm>
              <a:off x="5851526" y="2754313"/>
              <a:ext cx="149225" cy="466725"/>
            </a:xfrm>
            <a:custGeom>
              <a:avLst/>
              <a:gdLst>
                <a:gd name="T0" fmla="*/ 0 w 40"/>
                <a:gd name="T1" fmla="*/ 124 h 124"/>
                <a:gd name="T2" fmla="*/ 17 w 40"/>
                <a:gd name="T3" fmla="*/ 12 h 124"/>
                <a:gd name="T4" fmla="*/ 34 w 40"/>
                <a:gd name="T5" fmla="*/ 6 h 124"/>
                <a:gd name="T6" fmla="*/ 33 w 40"/>
                <a:gd name="T7" fmla="*/ 24 h 124"/>
                <a:gd name="T8" fmla="*/ 24 w 40"/>
                <a:gd name="T9" fmla="*/ 79 h 124"/>
                <a:gd name="T10" fmla="*/ 0 w 40"/>
                <a:gd name="T11" fmla="*/ 124 h 124"/>
              </a:gdLst>
              <a:ahLst/>
              <a:cxnLst>
                <a:cxn ang="0">
                  <a:pos x="T0" y="T1"/>
                </a:cxn>
                <a:cxn ang="0">
                  <a:pos x="T2" y="T3"/>
                </a:cxn>
                <a:cxn ang="0">
                  <a:pos x="T4" y="T5"/>
                </a:cxn>
                <a:cxn ang="0">
                  <a:pos x="T6" y="T7"/>
                </a:cxn>
                <a:cxn ang="0">
                  <a:pos x="T8" y="T9"/>
                </a:cxn>
                <a:cxn ang="0">
                  <a:pos x="T10" y="T11"/>
                </a:cxn>
              </a:cxnLst>
              <a:rect l="0" t="0" r="r" b="b"/>
              <a:pathLst>
                <a:path w="40" h="124">
                  <a:moveTo>
                    <a:pt x="0" y="124"/>
                  </a:moveTo>
                  <a:cubicBezTo>
                    <a:pt x="6" y="86"/>
                    <a:pt x="11" y="49"/>
                    <a:pt x="17" y="12"/>
                  </a:cubicBezTo>
                  <a:cubicBezTo>
                    <a:pt x="24" y="14"/>
                    <a:pt x="27" y="0"/>
                    <a:pt x="34" y="6"/>
                  </a:cubicBezTo>
                  <a:cubicBezTo>
                    <a:pt x="40" y="11"/>
                    <a:pt x="34" y="18"/>
                    <a:pt x="33" y="24"/>
                  </a:cubicBezTo>
                  <a:cubicBezTo>
                    <a:pt x="30" y="42"/>
                    <a:pt x="28" y="61"/>
                    <a:pt x="24" y="79"/>
                  </a:cubicBezTo>
                  <a:cubicBezTo>
                    <a:pt x="21" y="96"/>
                    <a:pt x="18" y="114"/>
                    <a:pt x="0" y="124"/>
                  </a:cubicBezTo>
                  <a:close/>
                </a:path>
              </a:pathLst>
            </a:custGeom>
            <a:solidFill>
              <a:srgbClr val="ADA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31">
              <a:extLst>
                <a:ext uri="{FF2B5EF4-FFF2-40B4-BE49-F238E27FC236}">
                  <a16:creationId xmlns:a16="http://schemas.microsoft.com/office/drawing/2014/main" id="{83B7C53A-4419-412B-9627-0E7D394FF486}"/>
                </a:ext>
              </a:extLst>
            </p:cNvPr>
            <p:cNvSpPr/>
            <p:nvPr/>
          </p:nvSpPr>
          <p:spPr bwMode="auto">
            <a:xfrm>
              <a:off x="6192838" y="2759075"/>
              <a:ext cx="187325" cy="387350"/>
            </a:xfrm>
            <a:custGeom>
              <a:avLst/>
              <a:gdLst>
                <a:gd name="T0" fmla="*/ 9 w 50"/>
                <a:gd name="T1" fmla="*/ 103 h 103"/>
                <a:gd name="T2" fmla="*/ 7 w 50"/>
                <a:gd name="T3" fmla="*/ 30 h 103"/>
                <a:gd name="T4" fmla="*/ 29 w 50"/>
                <a:gd name="T5" fmla="*/ 7 h 103"/>
                <a:gd name="T6" fmla="*/ 50 w 50"/>
                <a:gd name="T7" fmla="*/ 0 h 103"/>
                <a:gd name="T8" fmla="*/ 42 w 50"/>
                <a:gd name="T9" fmla="*/ 25 h 103"/>
                <a:gd name="T10" fmla="*/ 23 w 50"/>
                <a:gd name="T11" fmla="*/ 76 h 103"/>
                <a:gd name="T12" fmla="*/ 14 w 50"/>
                <a:gd name="T13" fmla="*/ 99 h 103"/>
                <a:gd name="T14" fmla="*/ 9 w 50"/>
                <a:gd name="T15" fmla="*/ 103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03">
                  <a:moveTo>
                    <a:pt x="9" y="103"/>
                  </a:moveTo>
                  <a:cubicBezTo>
                    <a:pt x="0" y="79"/>
                    <a:pt x="2" y="55"/>
                    <a:pt x="7" y="30"/>
                  </a:cubicBezTo>
                  <a:cubicBezTo>
                    <a:pt x="9" y="17"/>
                    <a:pt x="12" y="6"/>
                    <a:pt x="29" y="7"/>
                  </a:cubicBezTo>
                  <a:cubicBezTo>
                    <a:pt x="36" y="8"/>
                    <a:pt x="43" y="3"/>
                    <a:pt x="50" y="0"/>
                  </a:cubicBezTo>
                  <a:cubicBezTo>
                    <a:pt x="49" y="9"/>
                    <a:pt x="47" y="17"/>
                    <a:pt x="42" y="25"/>
                  </a:cubicBezTo>
                  <a:cubicBezTo>
                    <a:pt x="28" y="39"/>
                    <a:pt x="26" y="58"/>
                    <a:pt x="23" y="76"/>
                  </a:cubicBezTo>
                  <a:cubicBezTo>
                    <a:pt x="22" y="84"/>
                    <a:pt x="21" y="93"/>
                    <a:pt x="14" y="99"/>
                  </a:cubicBezTo>
                  <a:cubicBezTo>
                    <a:pt x="13" y="101"/>
                    <a:pt x="11" y="102"/>
                    <a:pt x="9" y="103"/>
                  </a:cubicBezTo>
                  <a:close/>
                </a:path>
              </a:pathLst>
            </a:custGeom>
            <a:solidFill>
              <a:srgbClr val="A5A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32">
              <a:extLst>
                <a:ext uri="{FF2B5EF4-FFF2-40B4-BE49-F238E27FC236}">
                  <a16:creationId xmlns:a16="http://schemas.microsoft.com/office/drawing/2014/main" id="{D1BA4A69-461F-0D28-B124-00F2F93E82C6}"/>
                </a:ext>
              </a:extLst>
            </p:cNvPr>
            <p:cNvSpPr/>
            <p:nvPr/>
          </p:nvSpPr>
          <p:spPr bwMode="auto">
            <a:xfrm>
              <a:off x="6591301" y="2679700"/>
              <a:ext cx="187325" cy="390525"/>
            </a:xfrm>
            <a:custGeom>
              <a:avLst/>
              <a:gdLst>
                <a:gd name="T0" fmla="*/ 0 w 50"/>
                <a:gd name="T1" fmla="*/ 85 h 104"/>
                <a:gd name="T2" fmla="*/ 9 w 50"/>
                <a:gd name="T3" fmla="*/ 24 h 104"/>
                <a:gd name="T4" fmla="*/ 22 w 50"/>
                <a:gd name="T5" fmla="*/ 12 h 104"/>
                <a:gd name="T6" fmla="*/ 50 w 50"/>
                <a:gd name="T7" fmla="*/ 0 h 104"/>
                <a:gd name="T8" fmla="*/ 43 w 50"/>
                <a:gd name="T9" fmla="*/ 29 h 104"/>
                <a:gd name="T10" fmla="*/ 27 w 50"/>
                <a:gd name="T11" fmla="*/ 59 h 104"/>
                <a:gd name="T12" fmla="*/ 15 w 50"/>
                <a:gd name="T13" fmla="*/ 104 h 104"/>
                <a:gd name="T14" fmla="*/ 11 w 50"/>
                <a:gd name="T15" fmla="*/ 104 h 104"/>
                <a:gd name="T16" fmla="*/ 0 w 50"/>
                <a:gd name="T17"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04">
                  <a:moveTo>
                    <a:pt x="0" y="85"/>
                  </a:moveTo>
                  <a:cubicBezTo>
                    <a:pt x="3" y="65"/>
                    <a:pt x="6" y="45"/>
                    <a:pt x="9" y="24"/>
                  </a:cubicBezTo>
                  <a:cubicBezTo>
                    <a:pt x="10" y="17"/>
                    <a:pt x="14" y="13"/>
                    <a:pt x="22" y="12"/>
                  </a:cubicBezTo>
                  <a:cubicBezTo>
                    <a:pt x="32" y="11"/>
                    <a:pt x="42" y="7"/>
                    <a:pt x="50" y="0"/>
                  </a:cubicBezTo>
                  <a:cubicBezTo>
                    <a:pt x="49" y="10"/>
                    <a:pt x="48" y="20"/>
                    <a:pt x="43" y="29"/>
                  </a:cubicBezTo>
                  <a:cubicBezTo>
                    <a:pt x="33" y="36"/>
                    <a:pt x="29" y="46"/>
                    <a:pt x="27" y="59"/>
                  </a:cubicBezTo>
                  <a:cubicBezTo>
                    <a:pt x="24" y="74"/>
                    <a:pt x="25" y="91"/>
                    <a:pt x="15" y="104"/>
                  </a:cubicBezTo>
                  <a:cubicBezTo>
                    <a:pt x="14" y="104"/>
                    <a:pt x="13" y="104"/>
                    <a:pt x="11" y="104"/>
                  </a:cubicBezTo>
                  <a:cubicBezTo>
                    <a:pt x="5" y="100"/>
                    <a:pt x="4" y="91"/>
                    <a:pt x="0" y="85"/>
                  </a:cubicBezTo>
                  <a:close/>
                </a:path>
              </a:pathLst>
            </a:custGeom>
            <a:solidFill>
              <a:srgbClr val="ABA6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33">
              <a:extLst>
                <a:ext uri="{FF2B5EF4-FFF2-40B4-BE49-F238E27FC236}">
                  <a16:creationId xmlns:a16="http://schemas.microsoft.com/office/drawing/2014/main" id="{9A6AE551-3140-E8F7-426B-FE9CD3DAB291}"/>
                </a:ext>
              </a:extLst>
            </p:cNvPr>
            <p:cNvSpPr/>
            <p:nvPr/>
          </p:nvSpPr>
          <p:spPr bwMode="auto">
            <a:xfrm>
              <a:off x="5478463" y="2800350"/>
              <a:ext cx="142875" cy="398463"/>
            </a:xfrm>
            <a:custGeom>
              <a:avLst/>
              <a:gdLst>
                <a:gd name="T0" fmla="*/ 19 w 38"/>
                <a:gd name="T1" fmla="*/ 0 h 106"/>
                <a:gd name="T2" fmla="*/ 28 w 38"/>
                <a:gd name="T3" fmla="*/ 13 h 106"/>
                <a:gd name="T4" fmla="*/ 20 w 38"/>
                <a:gd name="T5" fmla="*/ 91 h 106"/>
                <a:gd name="T6" fmla="*/ 0 w 38"/>
                <a:gd name="T7" fmla="*/ 85 h 106"/>
                <a:gd name="T8" fmla="*/ 13 w 38"/>
                <a:gd name="T9" fmla="*/ 9 h 106"/>
                <a:gd name="T10" fmla="*/ 19 w 38"/>
                <a:gd name="T11" fmla="*/ 0 h 106"/>
              </a:gdLst>
              <a:ahLst/>
              <a:cxnLst>
                <a:cxn ang="0">
                  <a:pos x="T0" y="T1"/>
                </a:cxn>
                <a:cxn ang="0">
                  <a:pos x="T2" y="T3"/>
                </a:cxn>
                <a:cxn ang="0">
                  <a:pos x="T4" y="T5"/>
                </a:cxn>
                <a:cxn ang="0">
                  <a:pos x="T6" y="T7"/>
                </a:cxn>
                <a:cxn ang="0">
                  <a:pos x="T8" y="T9"/>
                </a:cxn>
                <a:cxn ang="0">
                  <a:pos x="T10" y="T11"/>
                </a:cxn>
              </a:cxnLst>
              <a:rect l="0" t="0" r="r" b="b"/>
              <a:pathLst>
                <a:path w="38" h="105">
                  <a:moveTo>
                    <a:pt x="19" y="0"/>
                  </a:moveTo>
                  <a:cubicBezTo>
                    <a:pt x="22" y="4"/>
                    <a:pt x="25" y="8"/>
                    <a:pt x="28" y="13"/>
                  </a:cubicBezTo>
                  <a:cubicBezTo>
                    <a:pt x="38" y="40"/>
                    <a:pt x="28" y="66"/>
                    <a:pt x="20" y="91"/>
                  </a:cubicBezTo>
                  <a:cubicBezTo>
                    <a:pt x="8" y="106"/>
                    <a:pt x="7" y="86"/>
                    <a:pt x="0" y="85"/>
                  </a:cubicBezTo>
                  <a:cubicBezTo>
                    <a:pt x="4" y="59"/>
                    <a:pt x="8" y="34"/>
                    <a:pt x="13" y="9"/>
                  </a:cubicBezTo>
                  <a:cubicBezTo>
                    <a:pt x="13" y="4"/>
                    <a:pt x="14" y="1"/>
                    <a:pt x="19" y="0"/>
                  </a:cubicBezTo>
                  <a:close/>
                </a:path>
              </a:pathLst>
            </a:custGeom>
            <a:solidFill>
              <a:srgbClr val="605E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34">
              <a:extLst>
                <a:ext uri="{FF2B5EF4-FFF2-40B4-BE49-F238E27FC236}">
                  <a16:creationId xmlns:a16="http://schemas.microsoft.com/office/drawing/2014/main" id="{5732AF49-B710-E1F6-E4B0-C9250CD1E4C1}"/>
                </a:ext>
              </a:extLst>
            </p:cNvPr>
            <p:cNvSpPr/>
            <p:nvPr/>
          </p:nvSpPr>
          <p:spPr bwMode="auto">
            <a:xfrm>
              <a:off x="7754938" y="2544763"/>
              <a:ext cx="146050" cy="371475"/>
            </a:xfrm>
            <a:custGeom>
              <a:avLst/>
              <a:gdLst>
                <a:gd name="T0" fmla="*/ 13 w 39"/>
                <a:gd name="T1" fmla="*/ 0 h 99"/>
                <a:gd name="T2" fmla="*/ 25 w 39"/>
                <a:gd name="T3" fmla="*/ 14 h 99"/>
                <a:gd name="T4" fmla="*/ 17 w 39"/>
                <a:gd name="T5" fmla="*/ 88 h 99"/>
                <a:gd name="T6" fmla="*/ 1 w 39"/>
                <a:gd name="T7" fmla="*/ 77 h 99"/>
                <a:gd name="T8" fmla="*/ 13 w 39"/>
                <a:gd name="T9" fmla="*/ 0 h 99"/>
              </a:gdLst>
              <a:ahLst/>
              <a:cxnLst>
                <a:cxn ang="0">
                  <a:pos x="T0" y="T1"/>
                </a:cxn>
                <a:cxn ang="0">
                  <a:pos x="T2" y="T3"/>
                </a:cxn>
                <a:cxn ang="0">
                  <a:pos x="T4" y="T5"/>
                </a:cxn>
                <a:cxn ang="0">
                  <a:pos x="T6" y="T7"/>
                </a:cxn>
                <a:cxn ang="0">
                  <a:pos x="T8" y="T9"/>
                </a:cxn>
              </a:cxnLst>
              <a:rect l="0" t="0" r="r" b="b"/>
              <a:pathLst>
                <a:path w="39" h="99">
                  <a:moveTo>
                    <a:pt x="13" y="0"/>
                  </a:moveTo>
                  <a:cubicBezTo>
                    <a:pt x="17" y="4"/>
                    <a:pt x="21" y="9"/>
                    <a:pt x="25" y="14"/>
                  </a:cubicBezTo>
                  <a:cubicBezTo>
                    <a:pt x="39" y="40"/>
                    <a:pt x="26" y="64"/>
                    <a:pt x="17" y="88"/>
                  </a:cubicBezTo>
                  <a:cubicBezTo>
                    <a:pt x="3" y="99"/>
                    <a:pt x="0" y="90"/>
                    <a:pt x="1" y="77"/>
                  </a:cubicBezTo>
                  <a:cubicBezTo>
                    <a:pt x="5" y="51"/>
                    <a:pt x="9" y="26"/>
                    <a:pt x="13" y="0"/>
                  </a:cubicBezTo>
                  <a:close/>
                </a:path>
              </a:pathLst>
            </a:custGeom>
            <a:solidFill>
              <a:srgbClr val="635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35">
              <a:extLst>
                <a:ext uri="{FF2B5EF4-FFF2-40B4-BE49-F238E27FC236}">
                  <a16:creationId xmlns:a16="http://schemas.microsoft.com/office/drawing/2014/main" id="{0540B466-E67D-EFA4-1F16-C8FD4BFCB124}"/>
                </a:ext>
              </a:extLst>
            </p:cNvPr>
            <p:cNvSpPr/>
            <p:nvPr/>
          </p:nvSpPr>
          <p:spPr bwMode="auto">
            <a:xfrm>
              <a:off x="5538788" y="2849563"/>
              <a:ext cx="101600" cy="374650"/>
            </a:xfrm>
            <a:custGeom>
              <a:avLst/>
              <a:gdLst>
                <a:gd name="T0" fmla="*/ 0 w 27"/>
                <a:gd name="T1" fmla="*/ 83 h 100"/>
                <a:gd name="T2" fmla="*/ 12 w 27"/>
                <a:gd name="T3" fmla="*/ 0 h 100"/>
                <a:gd name="T4" fmla="*/ 27 w 27"/>
                <a:gd name="T5" fmla="*/ 12 h 100"/>
                <a:gd name="T6" fmla="*/ 8 w 27"/>
                <a:gd name="T7" fmla="*/ 100 h 100"/>
                <a:gd name="T8" fmla="*/ 0 w 27"/>
                <a:gd name="T9" fmla="*/ 86 h 100"/>
                <a:gd name="T10" fmla="*/ 0 w 27"/>
                <a:gd name="T11" fmla="*/ 83 h 100"/>
              </a:gdLst>
              <a:ahLst/>
              <a:cxnLst>
                <a:cxn ang="0">
                  <a:pos x="T0" y="T1"/>
                </a:cxn>
                <a:cxn ang="0">
                  <a:pos x="T2" y="T3"/>
                </a:cxn>
                <a:cxn ang="0">
                  <a:pos x="T4" y="T5"/>
                </a:cxn>
                <a:cxn ang="0">
                  <a:pos x="T6" y="T7"/>
                </a:cxn>
                <a:cxn ang="0">
                  <a:pos x="T8" y="T9"/>
                </a:cxn>
                <a:cxn ang="0">
                  <a:pos x="T10" y="T11"/>
                </a:cxn>
              </a:cxnLst>
              <a:rect l="0" t="0" r="r" b="b"/>
              <a:pathLst>
                <a:path w="27" h="100">
                  <a:moveTo>
                    <a:pt x="0" y="83"/>
                  </a:moveTo>
                  <a:cubicBezTo>
                    <a:pt x="4" y="56"/>
                    <a:pt x="12" y="28"/>
                    <a:pt x="12" y="0"/>
                  </a:cubicBezTo>
                  <a:cubicBezTo>
                    <a:pt x="17" y="4"/>
                    <a:pt x="22" y="8"/>
                    <a:pt x="27" y="12"/>
                  </a:cubicBezTo>
                  <a:cubicBezTo>
                    <a:pt x="25" y="42"/>
                    <a:pt x="24" y="72"/>
                    <a:pt x="8" y="100"/>
                  </a:cubicBezTo>
                  <a:cubicBezTo>
                    <a:pt x="3" y="97"/>
                    <a:pt x="2" y="91"/>
                    <a:pt x="0" y="86"/>
                  </a:cubicBezTo>
                  <a:cubicBezTo>
                    <a:pt x="0" y="85"/>
                    <a:pt x="0" y="84"/>
                    <a:pt x="0" y="83"/>
                  </a:cubicBezTo>
                  <a:close/>
                </a:path>
              </a:pathLst>
            </a:custGeom>
            <a:solidFill>
              <a:srgbClr val="AEA7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36">
              <a:extLst>
                <a:ext uri="{FF2B5EF4-FFF2-40B4-BE49-F238E27FC236}">
                  <a16:creationId xmlns:a16="http://schemas.microsoft.com/office/drawing/2014/main" id="{4D967EF9-A8F6-C738-02E9-83789CEA3F45}"/>
                </a:ext>
              </a:extLst>
            </p:cNvPr>
            <p:cNvSpPr/>
            <p:nvPr/>
          </p:nvSpPr>
          <p:spPr bwMode="auto">
            <a:xfrm>
              <a:off x="6646863" y="2781300"/>
              <a:ext cx="123825" cy="293688"/>
            </a:xfrm>
            <a:custGeom>
              <a:avLst/>
              <a:gdLst>
                <a:gd name="T0" fmla="*/ 0 w 33"/>
                <a:gd name="T1" fmla="*/ 77 h 78"/>
                <a:gd name="T2" fmla="*/ 9 w 33"/>
                <a:gd name="T3" fmla="*/ 13 h 78"/>
                <a:gd name="T4" fmla="*/ 28 w 33"/>
                <a:gd name="T5" fmla="*/ 2 h 78"/>
                <a:gd name="T6" fmla="*/ 10 w 33"/>
                <a:gd name="T7" fmla="*/ 73 h 78"/>
                <a:gd name="T8" fmla="*/ 0 w 33"/>
                <a:gd name="T9" fmla="*/ 77 h 78"/>
              </a:gdLst>
              <a:ahLst/>
              <a:cxnLst>
                <a:cxn ang="0">
                  <a:pos x="T0" y="T1"/>
                </a:cxn>
                <a:cxn ang="0">
                  <a:pos x="T2" y="T3"/>
                </a:cxn>
                <a:cxn ang="0">
                  <a:pos x="T4" y="T5"/>
                </a:cxn>
                <a:cxn ang="0">
                  <a:pos x="T6" y="T7"/>
                </a:cxn>
                <a:cxn ang="0">
                  <a:pos x="T8" y="T9"/>
                </a:cxn>
              </a:cxnLst>
              <a:rect l="0" t="0" r="r" b="b"/>
              <a:pathLst>
                <a:path w="33" h="78">
                  <a:moveTo>
                    <a:pt x="0" y="77"/>
                  </a:moveTo>
                  <a:cubicBezTo>
                    <a:pt x="3" y="56"/>
                    <a:pt x="6" y="34"/>
                    <a:pt x="9" y="13"/>
                  </a:cubicBezTo>
                  <a:cubicBezTo>
                    <a:pt x="10" y="0"/>
                    <a:pt x="20" y="2"/>
                    <a:pt x="28" y="2"/>
                  </a:cubicBezTo>
                  <a:cubicBezTo>
                    <a:pt x="33" y="28"/>
                    <a:pt x="20" y="50"/>
                    <a:pt x="10" y="73"/>
                  </a:cubicBezTo>
                  <a:cubicBezTo>
                    <a:pt x="9" y="77"/>
                    <a:pt x="4" y="78"/>
                    <a:pt x="0" y="77"/>
                  </a:cubicBezTo>
                  <a:close/>
                </a:path>
              </a:pathLst>
            </a:custGeom>
            <a:solidFill>
              <a:srgbClr val="F2EB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37">
              <a:extLst>
                <a:ext uri="{FF2B5EF4-FFF2-40B4-BE49-F238E27FC236}">
                  <a16:creationId xmlns:a16="http://schemas.microsoft.com/office/drawing/2014/main" id="{E6A676F3-BDC3-C4AD-8190-2AE72D9359B1}"/>
                </a:ext>
              </a:extLst>
            </p:cNvPr>
            <p:cNvSpPr/>
            <p:nvPr/>
          </p:nvSpPr>
          <p:spPr bwMode="auto">
            <a:xfrm>
              <a:off x="6245226" y="2852738"/>
              <a:ext cx="120650" cy="277813"/>
            </a:xfrm>
            <a:custGeom>
              <a:avLst/>
              <a:gdLst>
                <a:gd name="T0" fmla="*/ 0 w 32"/>
                <a:gd name="T1" fmla="*/ 74 h 74"/>
                <a:gd name="T2" fmla="*/ 9 w 32"/>
                <a:gd name="T3" fmla="*/ 18 h 74"/>
                <a:gd name="T4" fmla="*/ 28 w 32"/>
                <a:gd name="T5" fmla="*/ 0 h 74"/>
                <a:gd name="T6" fmla="*/ 0 w 32"/>
                <a:gd name="T7" fmla="*/ 74 h 74"/>
              </a:gdLst>
              <a:ahLst/>
              <a:cxnLst>
                <a:cxn ang="0">
                  <a:pos x="T0" y="T1"/>
                </a:cxn>
                <a:cxn ang="0">
                  <a:pos x="T2" y="T3"/>
                </a:cxn>
                <a:cxn ang="0">
                  <a:pos x="T4" y="T5"/>
                </a:cxn>
                <a:cxn ang="0">
                  <a:pos x="T6" y="T7"/>
                </a:cxn>
              </a:cxnLst>
              <a:rect l="0" t="0" r="r" b="b"/>
              <a:pathLst>
                <a:path w="32" h="74">
                  <a:moveTo>
                    <a:pt x="0" y="74"/>
                  </a:moveTo>
                  <a:cubicBezTo>
                    <a:pt x="4" y="55"/>
                    <a:pt x="7" y="37"/>
                    <a:pt x="9" y="18"/>
                  </a:cubicBezTo>
                  <a:cubicBezTo>
                    <a:pt x="11" y="6"/>
                    <a:pt x="16" y="0"/>
                    <a:pt x="28" y="0"/>
                  </a:cubicBezTo>
                  <a:cubicBezTo>
                    <a:pt x="32" y="34"/>
                    <a:pt x="21" y="64"/>
                    <a:pt x="0" y="74"/>
                  </a:cubicBezTo>
                  <a:close/>
                </a:path>
              </a:pathLst>
            </a:custGeom>
            <a:solidFill>
              <a:srgbClr val="F6EB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38">
              <a:extLst>
                <a:ext uri="{FF2B5EF4-FFF2-40B4-BE49-F238E27FC236}">
                  <a16:creationId xmlns:a16="http://schemas.microsoft.com/office/drawing/2014/main" id="{2E6452B2-3208-46DC-F4BB-6A9FA32C0A56}"/>
                </a:ext>
              </a:extLst>
            </p:cNvPr>
            <p:cNvSpPr/>
            <p:nvPr/>
          </p:nvSpPr>
          <p:spPr bwMode="auto">
            <a:xfrm>
              <a:off x="5181601" y="2921000"/>
              <a:ext cx="125413" cy="292100"/>
            </a:xfrm>
            <a:custGeom>
              <a:avLst/>
              <a:gdLst>
                <a:gd name="T0" fmla="*/ 11 w 33"/>
                <a:gd name="T1" fmla="*/ 0 h 78"/>
                <a:gd name="T2" fmla="*/ 22 w 33"/>
                <a:gd name="T3" fmla="*/ 18 h 78"/>
                <a:gd name="T4" fmla="*/ 23 w 33"/>
                <a:gd name="T5" fmla="*/ 65 h 78"/>
                <a:gd name="T6" fmla="*/ 9 w 33"/>
                <a:gd name="T7" fmla="*/ 76 h 78"/>
                <a:gd name="T8" fmla="*/ 1 w 33"/>
                <a:gd name="T9" fmla="*/ 72 h 78"/>
                <a:gd name="T10" fmla="*/ 11 w 33"/>
                <a:gd name="T11" fmla="*/ 0 h 78"/>
              </a:gdLst>
              <a:ahLst/>
              <a:cxnLst>
                <a:cxn ang="0">
                  <a:pos x="T0" y="T1"/>
                </a:cxn>
                <a:cxn ang="0">
                  <a:pos x="T2" y="T3"/>
                </a:cxn>
                <a:cxn ang="0">
                  <a:pos x="T4" y="T5"/>
                </a:cxn>
                <a:cxn ang="0">
                  <a:pos x="T6" y="T7"/>
                </a:cxn>
                <a:cxn ang="0">
                  <a:pos x="T8" y="T9"/>
                </a:cxn>
                <a:cxn ang="0">
                  <a:pos x="T10" y="T11"/>
                </a:cxn>
              </a:cxnLst>
              <a:rect l="0" t="0" r="r" b="b"/>
              <a:pathLst>
                <a:path w="33" h="78">
                  <a:moveTo>
                    <a:pt x="11" y="0"/>
                  </a:moveTo>
                  <a:cubicBezTo>
                    <a:pt x="15" y="6"/>
                    <a:pt x="18" y="12"/>
                    <a:pt x="22" y="18"/>
                  </a:cubicBezTo>
                  <a:cubicBezTo>
                    <a:pt x="33" y="33"/>
                    <a:pt x="28" y="49"/>
                    <a:pt x="23" y="65"/>
                  </a:cubicBezTo>
                  <a:cubicBezTo>
                    <a:pt x="20" y="71"/>
                    <a:pt x="15" y="74"/>
                    <a:pt x="9" y="76"/>
                  </a:cubicBezTo>
                  <a:cubicBezTo>
                    <a:pt x="5" y="78"/>
                    <a:pt x="0" y="77"/>
                    <a:pt x="1" y="72"/>
                  </a:cubicBezTo>
                  <a:cubicBezTo>
                    <a:pt x="8" y="48"/>
                    <a:pt x="5" y="24"/>
                    <a:pt x="11" y="0"/>
                  </a:cubicBezTo>
                  <a:close/>
                </a:path>
              </a:pathLst>
            </a:custGeom>
            <a:solidFill>
              <a:srgbClr val="6B6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39">
              <a:extLst>
                <a:ext uri="{FF2B5EF4-FFF2-40B4-BE49-F238E27FC236}">
                  <a16:creationId xmlns:a16="http://schemas.microsoft.com/office/drawing/2014/main" id="{CBED5AC8-BEAB-5B43-2403-5899C2969624}"/>
                </a:ext>
              </a:extLst>
            </p:cNvPr>
            <p:cNvSpPr/>
            <p:nvPr/>
          </p:nvSpPr>
          <p:spPr bwMode="auto">
            <a:xfrm>
              <a:off x="7488238" y="2593975"/>
              <a:ext cx="120650" cy="231775"/>
            </a:xfrm>
            <a:custGeom>
              <a:avLst/>
              <a:gdLst>
                <a:gd name="T0" fmla="*/ 0 w 32"/>
                <a:gd name="T1" fmla="*/ 48 h 62"/>
                <a:gd name="T2" fmla="*/ 5 w 32"/>
                <a:gd name="T3" fmla="*/ 17 h 62"/>
                <a:gd name="T4" fmla="*/ 15 w 32"/>
                <a:gd name="T5" fmla="*/ 1 h 62"/>
                <a:gd name="T6" fmla="*/ 32 w 32"/>
                <a:gd name="T7" fmla="*/ 16 h 62"/>
                <a:gd name="T8" fmla="*/ 18 w 32"/>
                <a:gd name="T9" fmla="*/ 59 h 62"/>
                <a:gd name="T10" fmla="*/ 0 w 32"/>
                <a:gd name="T11" fmla="*/ 48 h 62"/>
              </a:gdLst>
              <a:ahLst/>
              <a:cxnLst>
                <a:cxn ang="0">
                  <a:pos x="T0" y="T1"/>
                </a:cxn>
                <a:cxn ang="0">
                  <a:pos x="T2" y="T3"/>
                </a:cxn>
                <a:cxn ang="0">
                  <a:pos x="T4" y="T5"/>
                </a:cxn>
                <a:cxn ang="0">
                  <a:pos x="T6" y="T7"/>
                </a:cxn>
                <a:cxn ang="0">
                  <a:pos x="T8" y="T9"/>
                </a:cxn>
                <a:cxn ang="0">
                  <a:pos x="T10" y="T11"/>
                </a:cxn>
              </a:cxnLst>
              <a:rect l="0" t="0" r="r" b="b"/>
              <a:pathLst>
                <a:path w="32" h="62">
                  <a:moveTo>
                    <a:pt x="0" y="48"/>
                  </a:moveTo>
                  <a:cubicBezTo>
                    <a:pt x="2" y="37"/>
                    <a:pt x="3" y="27"/>
                    <a:pt x="5" y="17"/>
                  </a:cubicBezTo>
                  <a:cubicBezTo>
                    <a:pt x="7" y="11"/>
                    <a:pt x="4" y="0"/>
                    <a:pt x="15" y="1"/>
                  </a:cubicBezTo>
                  <a:cubicBezTo>
                    <a:pt x="24" y="1"/>
                    <a:pt x="32" y="4"/>
                    <a:pt x="32" y="16"/>
                  </a:cubicBezTo>
                  <a:cubicBezTo>
                    <a:pt x="21" y="28"/>
                    <a:pt x="28" y="47"/>
                    <a:pt x="18" y="59"/>
                  </a:cubicBezTo>
                  <a:cubicBezTo>
                    <a:pt x="8" y="62"/>
                    <a:pt x="6" y="53"/>
                    <a:pt x="0" y="48"/>
                  </a:cubicBezTo>
                  <a:close/>
                </a:path>
              </a:pathLst>
            </a:custGeom>
            <a:solidFill>
              <a:srgbClr val="5F56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40">
              <a:extLst>
                <a:ext uri="{FF2B5EF4-FFF2-40B4-BE49-F238E27FC236}">
                  <a16:creationId xmlns:a16="http://schemas.microsoft.com/office/drawing/2014/main" id="{2C5F0228-A493-78AD-84A3-134B47CC773B}"/>
                </a:ext>
              </a:extLst>
            </p:cNvPr>
            <p:cNvSpPr/>
            <p:nvPr/>
          </p:nvSpPr>
          <p:spPr bwMode="auto">
            <a:xfrm>
              <a:off x="7443788" y="2762250"/>
              <a:ext cx="112713" cy="225425"/>
            </a:xfrm>
            <a:custGeom>
              <a:avLst/>
              <a:gdLst>
                <a:gd name="T0" fmla="*/ 12 w 30"/>
                <a:gd name="T1" fmla="*/ 3 h 60"/>
                <a:gd name="T2" fmla="*/ 28 w 30"/>
                <a:gd name="T3" fmla="*/ 15 h 60"/>
                <a:gd name="T4" fmla="*/ 30 w 30"/>
                <a:gd name="T5" fmla="*/ 20 h 60"/>
                <a:gd name="T6" fmla="*/ 18 w 30"/>
                <a:gd name="T7" fmla="*/ 59 h 60"/>
                <a:gd name="T8" fmla="*/ 13 w 30"/>
                <a:gd name="T9" fmla="*/ 59 h 60"/>
                <a:gd name="T10" fmla="*/ 0 w 30"/>
                <a:gd name="T11" fmla="*/ 46 h 60"/>
                <a:gd name="T12" fmla="*/ 12 w 30"/>
                <a:gd name="T13" fmla="*/ 3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12" y="3"/>
                  </a:moveTo>
                  <a:cubicBezTo>
                    <a:pt x="23" y="0"/>
                    <a:pt x="24" y="9"/>
                    <a:pt x="28" y="15"/>
                  </a:cubicBezTo>
                  <a:cubicBezTo>
                    <a:pt x="29" y="16"/>
                    <a:pt x="30" y="18"/>
                    <a:pt x="30" y="20"/>
                  </a:cubicBezTo>
                  <a:cubicBezTo>
                    <a:pt x="29" y="34"/>
                    <a:pt x="27" y="48"/>
                    <a:pt x="18" y="59"/>
                  </a:cubicBezTo>
                  <a:cubicBezTo>
                    <a:pt x="16" y="60"/>
                    <a:pt x="14" y="60"/>
                    <a:pt x="13" y="59"/>
                  </a:cubicBezTo>
                  <a:cubicBezTo>
                    <a:pt x="7" y="56"/>
                    <a:pt x="3" y="51"/>
                    <a:pt x="0" y="46"/>
                  </a:cubicBezTo>
                  <a:cubicBezTo>
                    <a:pt x="4" y="32"/>
                    <a:pt x="8" y="17"/>
                    <a:pt x="12" y="3"/>
                  </a:cubicBezTo>
                  <a:close/>
                </a:path>
              </a:pathLst>
            </a:custGeom>
            <a:solidFill>
              <a:srgbClr val="333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41">
              <a:extLst>
                <a:ext uri="{FF2B5EF4-FFF2-40B4-BE49-F238E27FC236}">
                  <a16:creationId xmlns:a16="http://schemas.microsoft.com/office/drawing/2014/main" id="{3A56D923-0333-6AEA-FF54-74156C4AFA67}"/>
                </a:ext>
              </a:extLst>
            </p:cNvPr>
            <p:cNvSpPr/>
            <p:nvPr/>
          </p:nvSpPr>
          <p:spPr bwMode="auto">
            <a:xfrm>
              <a:off x="4919663" y="2578100"/>
              <a:ext cx="96838" cy="241300"/>
            </a:xfrm>
            <a:custGeom>
              <a:avLst/>
              <a:gdLst>
                <a:gd name="T0" fmla="*/ 10 w 26"/>
                <a:gd name="T1" fmla="*/ 8 h 64"/>
                <a:gd name="T2" fmla="*/ 25 w 26"/>
                <a:gd name="T3" fmla="*/ 16 h 64"/>
                <a:gd name="T4" fmla="*/ 21 w 26"/>
                <a:gd name="T5" fmla="*/ 56 h 64"/>
                <a:gd name="T6" fmla="*/ 4 w 26"/>
                <a:gd name="T7" fmla="*/ 43 h 64"/>
                <a:gd name="T8" fmla="*/ 10 w 26"/>
                <a:gd name="T9" fmla="*/ 8 h 64"/>
              </a:gdLst>
              <a:ahLst/>
              <a:cxnLst>
                <a:cxn ang="0">
                  <a:pos x="T0" y="T1"/>
                </a:cxn>
                <a:cxn ang="0">
                  <a:pos x="T2" y="T3"/>
                </a:cxn>
                <a:cxn ang="0">
                  <a:pos x="T4" y="T5"/>
                </a:cxn>
                <a:cxn ang="0">
                  <a:pos x="T6" y="T7"/>
                </a:cxn>
                <a:cxn ang="0">
                  <a:pos x="T8" y="T9"/>
                </a:cxn>
              </a:cxnLst>
              <a:rect l="0" t="0" r="r" b="b"/>
              <a:pathLst>
                <a:path w="26" h="64">
                  <a:moveTo>
                    <a:pt x="10" y="8"/>
                  </a:moveTo>
                  <a:cubicBezTo>
                    <a:pt x="20" y="0"/>
                    <a:pt x="26" y="3"/>
                    <a:pt x="25" y="16"/>
                  </a:cubicBezTo>
                  <a:cubicBezTo>
                    <a:pt x="24" y="29"/>
                    <a:pt x="22" y="42"/>
                    <a:pt x="21" y="56"/>
                  </a:cubicBezTo>
                  <a:cubicBezTo>
                    <a:pt x="6" y="64"/>
                    <a:pt x="0" y="61"/>
                    <a:pt x="4" y="43"/>
                  </a:cubicBezTo>
                  <a:cubicBezTo>
                    <a:pt x="7" y="31"/>
                    <a:pt x="8" y="20"/>
                    <a:pt x="10" y="8"/>
                  </a:cubicBezTo>
                  <a:close/>
                </a:path>
              </a:pathLst>
            </a:custGeom>
            <a:solidFill>
              <a:srgbClr val="655A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42">
              <a:extLst>
                <a:ext uri="{FF2B5EF4-FFF2-40B4-BE49-F238E27FC236}">
                  <a16:creationId xmlns:a16="http://schemas.microsoft.com/office/drawing/2014/main" id="{C022A465-1555-C010-08B1-2FCCDAF2E9C6}"/>
                </a:ext>
              </a:extLst>
            </p:cNvPr>
            <p:cNvSpPr/>
            <p:nvPr/>
          </p:nvSpPr>
          <p:spPr bwMode="auto">
            <a:xfrm>
              <a:off x="6673851" y="2292350"/>
              <a:ext cx="90488" cy="236538"/>
            </a:xfrm>
            <a:custGeom>
              <a:avLst/>
              <a:gdLst>
                <a:gd name="T0" fmla="*/ 1 w 24"/>
                <a:gd name="T1" fmla="*/ 55 h 63"/>
                <a:gd name="T2" fmla="*/ 5 w 24"/>
                <a:gd name="T3" fmla="*/ 0 h 63"/>
                <a:gd name="T4" fmla="*/ 21 w 24"/>
                <a:gd name="T5" fmla="*/ 38 h 63"/>
                <a:gd name="T6" fmla="*/ 17 w 24"/>
                <a:gd name="T7" fmla="*/ 63 h 63"/>
                <a:gd name="T8" fmla="*/ 1 w 24"/>
                <a:gd name="T9" fmla="*/ 55 h 63"/>
              </a:gdLst>
              <a:ahLst/>
              <a:cxnLst>
                <a:cxn ang="0">
                  <a:pos x="T0" y="T1"/>
                </a:cxn>
                <a:cxn ang="0">
                  <a:pos x="T2" y="T3"/>
                </a:cxn>
                <a:cxn ang="0">
                  <a:pos x="T4" y="T5"/>
                </a:cxn>
                <a:cxn ang="0">
                  <a:pos x="T6" y="T7"/>
                </a:cxn>
                <a:cxn ang="0">
                  <a:pos x="T8" y="T9"/>
                </a:cxn>
              </a:cxnLst>
              <a:rect l="0" t="0" r="r" b="b"/>
              <a:pathLst>
                <a:path w="24" h="62">
                  <a:moveTo>
                    <a:pt x="1" y="55"/>
                  </a:moveTo>
                  <a:cubicBezTo>
                    <a:pt x="0" y="36"/>
                    <a:pt x="8" y="18"/>
                    <a:pt x="5" y="0"/>
                  </a:cubicBezTo>
                  <a:cubicBezTo>
                    <a:pt x="22" y="8"/>
                    <a:pt x="24" y="22"/>
                    <a:pt x="21" y="38"/>
                  </a:cubicBezTo>
                  <a:cubicBezTo>
                    <a:pt x="19" y="46"/>
                    <a:pt x="18" y="55"/>
                    <a:pt x="17" y="63"/>
                  </a:cubicBezTo>
                  <a:cubicBezTo>
                    <a:pt x="11" y="60"/>
                    <a:pt x="6" y="58"/>
                    <a:pt x="1" y="55"/>
                  </a:cubicBezTo>
                  <a:close/>
                </a:path>
              </a:pathLst>
            </a:custGeom>
            <a:solidFill>
              <a:srgbClr val="ABA8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43">
              <a:extLst>
                <a:ext uri="{FF2B5EF4-FFF2-40B4-BE49-F238E27FC236}">
                  <a16:creationId xmlns:a16="http://schemas.microsoft.com/office/drawing/2014/main" id="{04584882-DFEC-259E-B8F2-677AEA9066B6}"/>
                </a:ext>
              </a:extLst>
            </p:cNvPr>
            <p:cNvSpPr/>
            <p:nvPr/>
          </p:nvSpPr>
          <p:spPr bwMode="auto">
            <a:xfrm>
              <a:off x="6256338" y="2379663"/>
              <a:ext cx="104775" cy="198438"/>
            </a:xfrm>
            <a:custGeom>
              <a:avLst/>
              <a:gdLst>
                <a:gd name="T0" fmla="*/ 0 w 28"/>
                <a:gd name="T1" fmla="*/ 52 h 53"/>
                <a:gd name="T2" fmla="*/ 13 w 28"/>
                <a:gd name="T3" fmla="*/ 0 h 53"/>
                <a:gd name="T4" fmla="*/ 27 w 28"/>
                <a:gd name="T5" fmla="*/ 25 h 53"/>
                <a:gd name="T6" fmla="*/ 24 w 28"/>
                <a:gd name="T7" fmla="*/ 48 h 53"/>
                <a:gd name="T8" fmla="*/ 0 w 28"/>
                <a:gd name="T9" fmla="*/ 52 h 53"/>
              </a:gdLst>
              <a:ahLst/>
              <a:cxnLst>
                <a:cxn ang="0">
                  <a:pos x="T0" y="T1"/>
                </a:cxn>
                <a:cxn ang="0">
                  <a:pos x="T2" y="T3"/>
                </a:cxn>
                <a:cxn ang="0">
                  <a:pos x="T4" y="T5"/>
                </a:cxn>
                <a:cxn ang="0">
                  <a:pos x="T6" y="T7"/>
                </a:cxn>
                <a:cxn ang="0">
                  <a:pos x="T8" y="T9"/>
                </a:cxn>
              </a:cxnLst>
              <a:rect l="0" t="0" r="r" b="b"/>
              <a:pathLst>
                <a:path w="28" h="52">
                  <a:moveTo>
                    <a:pt x="0" y="52"/>
                  </a:moveTo>
                  <a:cubicBezTo>
                    <a:pt x="11" y="36"/>
                    <a:pt x="8" y="17"/>
                    <a:pt x="13" y="0"/>
                  </a:cubicBezTo>
                  <a:cubicBezTo>
                    <a:pt x="26" y="4"/>
                    <a:pt x="28" y="14"/>
                    <a:pt x="27" y="25"/>
                  </a:cubicBezTo>
                  <a:cubicBezTo>
                    <a:pt x="27" y="33"/>
                    <a:pt x="25" y="40"/>
                    <a:pt x="24" y="48"/>
                  </a:cubicBezTo>
                  <a:cubicBezTo>
                    <a:pt x="17" y="53"/>
                    <a:pt x="9" y="53"/>
                    <a:pt x="0" y="52"/>
                  </a:cubicBezTo>
                  <a:close/>
                </a:path>
              </a:pathLst>
            </a:custGeom>
            <a:solidFill>
              <a:srgbClr val="AAAB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44">
              <a:extLst>
                <a:ext uri="{FF2B5EF4-FFF2-40B4-BE49-F238E27FC236}">
                  <a16:creationId xmlns:a16="http://schemas.microsoft.com/office/drawing/2014/main" id="{C4ED4BBD-A26F-9ACA-8F74-5BFFA2FF3123}"/>
                </a:ext>
              </a:extLst>
            </p:cNvPr>
            <p:cNvSpPr/>
            <p:nvPr/>
          </p:nvSpPr>
          <p:spPr bwMode="auto">
            <a:xfrm>
              <a:off x="6959601" y="2578100"/>
              <a:ext cx="134938" cy="180975"/>
            </a:xfrm>
            <a:custGeom>
              <a:avLst/>
              <a:gdLst>
                <a:gd name="T0" fmla="*/ 17 w 36"/>
                <a:gd name="T1" fmla="*/ 43 h 48"/>
                <a:gd name="T2" fmla="*/ 0 w 36"/>
                <a:gd name="T3" fmla="*/ 36 h 48"/>
                <a:gd name="T4" fmla="*/ 18 w 36"/>
                <a:gd name="T5" fmla="*/ 4 h 48"/>
                <a:gd name="T6" fmla="*/ 36 w 36"/>
                <a:gd name="T7" fmla="*/ 19 h 48"/>
                <a:gd name="T8" fmla="*/ 17 w 36"/>
                <a:gd name="T9" fmla="*/ 43 h 48"/>
              </a:gdLst>
              <a:ahLst/>
              <a:cxnLst>
                <a:cxn ang="0">
                  <a:pos x="T0" y="T1"/>
                </a:cxn>
                <a:cxn ang="0">
                  <a:pos x="T2" y="T3"/>
                </a:cxn>
                <a:cxn ang="0">
                  <a:pos x="T4" y="T5"/>
                </a:cxn>
                <a:cxn ang="0">
                  <a:pos x="T6" y="T7"/>
                </a:cxn>
                <a:cxn ang="0">
                  <a:pos x="T8" y="T9"/>
                </a:cxn>
              </a:cxnLst>
              <a:rect l="0" t="0" r="r" b="b"/>
              <a:pathLst>
                <a:path w="36" h="48">
                  <a:moveTo>
                    <a:pt x="17" y="43"/>
                  </a:moveTo>
                  <a:cubicBezTo>
                    <a:pt x="11" y="43"/>
                    <a:pt x="1" y="48"/>
                    <a:pt x="0" y="36"/>
                  </a:cubicBezTo>
                  <a:cubicBezTo>
                    <a:pt x="0" y="23"/>
                    <a:pt x="3" y="9"/>
                    <a:pt x="18" y="4"/>
                  </a:cubicBezTo>
                  <a:cubicBezTo>
                    <a:pt x="30" y="0"/>
                    <a:pt x="33" y="10"/>
                    <a:pt x="36" y="19"/>
                  </a:cubicBezTo>
                  <a:cubicBezTo>
                    <a:pt x="29" y="26"/>
                    <a:pt x="23" y="35"/>
                    <a:pt x="17" y="43"/>
                  </a:cubicBezTo>
                  <a:close/>
                </a:path>
              </a:pathLst>
            </a:custGeom>
            <a:solidFill>
              <a:srgbClr val="645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45">
              <a:extLst>
                <a:ext uri="{FF2B5EF4-FFF2-40B4-BE49-F238E27FC236}">
                  <a16:creationId xmlns:a16="http://schemas.microsoft.com/office/drawing/2014/main" id="{EA39BF53-15FB-48A4-2AF1-4097B7D083A6}"/>
                </a:ext>
              </a:extLst>
            </p:cNvPr>
            <p:cNvSpPr/>
            <p:nvPr/>
          </p:nvSpPr>
          <p:spPr bwMode="auto">
            <a:xfrm>
              <a:off x="5456238" y="3089275"/>
              <a:ext cx="104775" cy="214313"/>
            </a:xfrm>
            <a:custGeom>
              <a:avLst/>
              <a:gdLst>
                <a:gd name="T0" fmla="*/ 6 w 28"/>
                <a:gd name="T1" fmla="*/ 8 h 57"/>
                <a:gd name="T2" fmla="*/ 22 w 28"/>
                <a:gd name="T3" fmla="*/ 19 h 57"/>
                <a:gd name="T4" fmla="*/ 22 w 28"/>
                <a:gd name="T5" fmla="*/ 20 h 57"/>
                <a:gd name="T6" fmla="*/ 17 w 28"/>
                <a:gd name="T7" fmla="*/ 47 h 57"/>
                <a:gd name="T8" fmla="*/ 5 w 28"/>
                <a:gd name="T9" fmla="*/ 53 h 57"/>
                <a:gd name="T10" fmla="*/ 1 w 28"/>
                <a:gd name="T11" fmla="*/ 41 h 57"/>
                <a:gd name="T12" fmla="*/ 6 w 28"/>
                <a:gd name="T13" fmla="*/ 8 h 57"/>
              </a:gdLst>
              <a:ahLst/>
              <a:cxnLst>
                <a:cxn ang="0">
                  <a:pos x="T0" y="T1"/>
                </a:cxn>
                <a:cxn ang="0">
                  <a:pos x="T2" y="T3"/>
                </a:cxn>
                <a:cxn ang="0">
                  <a:pos x="T4" y="T5"/>
                </a:cxn>
                <a:cxn ang="0">
                  <a:pos x="T6" y="T7"/>
                </a:cxn>
                <a:cxn ang="0">
                  <a:pos x="T8" y="T9"/>
                </a:cxn>
                <a:cxn ang="0">
                  <a:pos x="T10" y="T11"/>
                </a:cxn>
                <a:cxn ang="0">
                  <a:pos x="T12" y="T13"/>
                </a:cxn>
              </a:cxnLst>
              <a:rect l="0" t="0" r="r" b="b"/>
              <a:pathLst>
                <a:path w="28" h="57">
                  <a:moveTo>
                    <a:pt x="6" y="8"/>
                  </a:moveTo>
                  <a:cubicBezTo>
                    <a:pt x="20" y="0"/>
                    <a:pt x="15" y="17"/>
                    <a:pt x="22" y="19"/>
                  </a:cubicBezTo>
                  <a:cubicBezTo>
                    <a:pt x="22" y="19"/>
                    <a:pt x="22" y="20"/>
                    <a:pt x="22" y="20"/>
                  </a:cubicBezTo>
                  <a:cubicBezTo>
                    <a:pt x="28" y="30"/>
                    <a:pt x="22" y="39"/>
                    <a:pt x="17" y="47"/>
                  </a:cubicBezTo>
                  <a:cubicBezTo>
                    <a:pt x="13" y="50"/>
                    <a:pt x="12" y="57"/>
                    <a:pt x="5" y="53"/>
                  </a:cubicBezTo>
                  <a:cubicBezTo>
                    <a:pt x="0" y="50"/>
                    <a:pt x="0" y="45"/>
                    <a:pt x="1" y="41"/>
                  </a:cubicBezTo>
                  <a:cubicBezTo>
                    <a:pt x="2" y="30"/>
                    <a:pt x="4" y="19"/>
                    <a:pt x="6" y="8"/>
                  </a:cubicBezTo>
                  <a:close/>
                </a:path>
              </a:pathLst>
            </a:custGeom>
            <a:solidFill>
              <a:srgbClr val="3A31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46">
              <a:extLst>
                <a:ext uri="{FF2B5EF4-FFF2-40B4-BE49-F238E27FC236}">
                  <a16:creationId xmlns:a16="http://schemas.microsoft.com/office/drawing/2014/main" id="{5B04138E-5564-59F3-3A9D-F25186FAB491}"/>
                </a:ext>
              </a:extLst>
            </p:cNvPr>
            <p:cNvSpPr/>
            <p:nvPr/>
          </p:nvSpPr>
          <p:spPr bwMode="auto">
            <a:xfrm>
              <a:off x="7818438" y="2597150"/>
              <a:ext cx="95250" cy="277813"/>
            </a:xfrm>
            <a:custGeom>
              <a:avLst/>
              <a:gdLst>
                <a:gd name="T0" fmla="*/ 0 w 25"/>
                <a:gd name="T1" fmla="*/ 74 h 74"/>
                <a:gd name="T2" fmla="*/ 8 w 25"/>
                <a:gd name="T3" fmla="*/ 0 h 74"/>
                <a:gd name="T4" fmla="*/ 20 w 25"/>
                <a:gd name="T5" fmla="*/ 11 h 74"/>
                <a:gd name="T6" fmla="*/ 0 w 25"/>
                <a:gd name="T7" fmla="*/ 74 h 74"/>
              </a:gdLst>
              <a:ahLst/>
              <a:cxnLst>
                <a:cxn ang="0">
                  <a:pos x="T0" y="T1"/>
                </a:cxn>
                <a:cxn ang="0">
                  <a:pos x="T2" y="T3"/>
                </a:cxn>
                <a:cxn ang="0">
                  <a:pos x="T4" y="T5"/>
                </a:cxn>
                <a:cxn ang="0">
                  <a:pos x="T6" y="T7"/>
                </a:cxn>
              </a:cxnLst>
              <a:rect l="0" t="0" r="r" b="b"/>
              <a:pathLst>
                <a:path w="25" h="74">
                  <a:moveTo>
                    <a:pt x="0" y="74"/>
                  </a:moveTo>
                  <a:cubicBezTo>
                    <a:pt x="4" y="49"/>
                    <a:pt x="12" y="25"/>
                    <a:pt x="8" y="0"/>
                  </a:cubicBezTo>
                  <a:cubicBezTo>
                    <a:pt x="12" y="3"/>
                    <a:pt x="16" y="7"/>
                    <a:pt x="20" y="11"/>
                  </a:cubicBezTo>
                  <a:cubicBezTo>
                    <a:pt x="25" y="36"/>
                    <a:pt x="14" y="55"/>
                    <a:pt x="0" y="74"/>
                  </a:cubicBezTo>
                  <a:close/>
                </a:path>
              </a:pathLst>
            </a:custGeom>
            <a:solidFill>
              <a:srgbClr val="ABA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47">
              <a:extLst>
                <a:ext uri="{FF2B5EF4-FFF2-40B4-BE49-F238E27FC236}">
                  <a16:creationId xmlns:a16="http://schemas.microsoft.com/office/drawing/2014/main" id="{B11A80AB-C842-4F7E-126B-A4ABF7FA6F6F}"/>
                </a:ext>
              </a:extLst>
            </p:cNvPr>
            <p:cNvSpPr/>
            <p:nvPr/>
          </p:nvSpPr>
          <p:spPr bwMode="auto">
            <a:xfrm>
              <a:off x="6110288" y="2995613"/>
              <a:ext cx="107950" cy="180975"/>
            </a:xfrm>
            <a:custGeom>
              <a:avLst/>
              <a:gdLst>
                <a:gd name="T0" fmla="*/ 7 w 29"/>
                <a:gd name="T1" fmla="*/ 0 h 48"/>
                <a:gd name="T2" fmla="*/ 15 w 29"/>
                <a:gd name="T3" fmla="*/ 48 h 48"/>
                <a:gd name="T4" fmla="*/ 1 w 29"/>
                <a:gd name="T5" fmla="*/ 27 h 48"/>
                <a:gd name="T6" fmla="*/ 7 w 29"/>
                <a:gd name="T7" fmla="*/ 0 h 48"/>
              </a:gdLst>
              <a:ahLst/>
              <a:cxnLst>
                <a:cxn ang="0">
                  <a:pos x="T0" y="T1"/>
                </a:cxn>
                <a:cxn ang="0">
                  <a:pos x="T2" y="T3"/>
                </a:cxn>
                <a:cxn ang="0">
                  <a:pos x="T4" y="T5"/>
                </a:cxn>
                <a:cxn ang="0">
                  <a:pos x="T6" y="T7"/>
                </a:cxn>
              </a:cxnLst>
              <a:rect l="0" t="0" r="r" b="b"/>
              <a:pathLst>
                <a:path w="28" h="48">
                  <a:moveTo>
                    <a:pt x="7" y="0"/>
                  </a:moveTo>
                  <a:cubicBezTo>
                    <a:pt x="29" y="13"/>
                    <a:pt x="16" y="32"/>
                    <a:pt x="15" y="48"/>
                  </a:cubicBezTo>
                  <a:cubicBezTo>
                    <a:pt x="2" y="47"/>
                    <a:pt x="0" y="37"/>
                    <a:pt x="1" y="27"/>
                  </a:cubicBezTo>
                  <a:cubicBezTo>
                    <a:pt x="2" y="18"/>
                    <a:pt x="5" y="9"/>
                    <a:pt x="7" y="0"/>
                  </a:cubicBezTo>
                  <a:close/>
                </a:path>
              </a:pathLst>
            </a:custGeom>
            <a:solidFill>
              <a:srgbClr val="423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48">
              <a:extLst>
                <a:ext uri="{FF2B5EF4-FFF2-40B4-BE49-F238E27FC236}">
                  <a16:creationId xmlns:a16="http://schemas.microsoft.com/office/drawing/2014/main" id="{93AF39B4-48B4-55C6-2D46-5BFF8FC6D9BA}"/>
                </a:ext>
              </a:extLst>
            </p:cNvPr>
            <p:cNvSpPr/>
            <p:nvPr/>
          </p:nvSpPr>
          <p:spPr bwMode="auto">
            <a:xfrm>
              <a:off x="7504113" y="2822575"/>
              <a:ext cx="93663" cy="188913"/>
            </a:xfrm>
            <a:custGeom>
              <a:avLst/>
              <a:gdLst>
                <a:gd name="T0" fmla="*/ 0 w 25"/>
                <a:gd name="T1" fmla="*/ 42 h 50"/>
                <a:gd name="T2" fmla="*/ 12 w 25"/>
                <a:gd name="T3" fmla="*/ 3 h 50"/>
                <a:gd name="T4" fmla="*/ 20 w 25"/>
                <a:gd name="T5" fmla="*/ 3 h 50"/>
                <a:gd name="T6" fmla="*/ 22 w 25"/>
                <a:gd name="T7" fmla="*/ 38 h 50"/>
                <a:gd name="T8" fmla="*/ 20 w 25"/>
                <a:gd name="T9" fmla="*/ 39 h 50"/>
                <a:gd name="T10" fmla="*/ 0 w 25"/>
                <a:gd name="T11" fmla="*/ 42 h 50"/>
              </a:gdLst>
              <a:ahLst/>
              <a:cxnLst>
                <a:cxn ang="0">
                  <a:pos x="T0" y="T1"/>
                </a:cxn>
                <a:cxn ang="0">
                  <a:pos x="T2" y="T3"/>
                </a:cxn>
                <a:cxn ang="0">
                  <a:pos x="T4" y="T5"/>
                </a:cxn>
                <a:cxn ang="0">
                  <a:pos x="T6" y="T7"/>
                </a:cxn>
                <a:cxn ang="0">
                  <a:pos x="T8" y="T9"/>
                </a:cxn>
                <a:cxn ang="0">
                  <a:pos x="T10" y="T11"/>
                </a:cxn>
              </a:cxnLst>
              <a:rect l="0" t="0" r="r" b="b"/>
              <a:pathLst>
                <a:path w="25" h="50">
                  <a:moveTo>
                    <a:pt x="0" y="42"/>
                  </a:moveTo>
                  <a:cubicBezTo>
                    <a:pt x="4" y="29"/>
                    <a:pt x="8" y="16"/>
                    <a:pt x="12" y="3"/>
                  </a:cubicBezTo>
                  <a:cubicBezTo>
                    <a:pt x="15" y="0"/>
                    <a:pt x="17" y="0"/>
                    <a:pt x="20" y="3"/>
                  </a:cubicBezTo>
                  <a:cubicBezTo>
                    <a:pt x="19" y="15"/>
                    <a:pt x="25" y="26"/>
                    <a:pt x="22" y="38"/>
                  </a:cubicBezTo>
                  <a:cubicBezTo>
                    <a:pt x="22" y="38"/>
                    <a:pt x="20" y="39"/>
                    <a:pt x="20" y="39"/>
                  </a:cubicBezTo>
                  <a:cubicBezTo>
                    <a:pt x="14" y="44"/>
                    <a:pt x="8" y="50"/>
                    <a:pt x="0" y="42"/>
                  </a:cubicBezTo>
                  <a:close/>
                </a:path>
              </a:pathLst>
            </a:custGeom>
            <a:solidFill>
              <a:srgbClr val="7E7A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49">
              <a:extLst>
                <a:ext uri="{FF2B5EF4-FFF2-40B4-BE49-F238E27FC236}">
                  <a16:creationId xmlns:a16="http://schemas.microsoft.com/office/drawing/2014/main" id="{5DDC0CBD-0511-57F6-4CE7-3D1D001A783E}"/>
                </a:ext>
              </a:extLst>
            </p:cNvPr>
            <p:cNvSpPr/>
            <p:nvPr/>
          </p:nvSpPr>
          <p:spPr bwMode="auto">
            <a:xfrm>
              <a:off x="6492876" y="2940050"/>
              <a:ext cx="117475" cy="168275"/>
            </a:xfrm>
            <a:custGeom>
              <a:avLst/>
              <a:gdLst>
                <a:gd name="T0" fmla="*/ 10 w 31"/>
                <a:gd name="T1" fmla="*/ 0 h 45"/>
                <a:gd name="T2" fmla="*/ 22 w 31"/>
                <a:gd name="T3" fmla="*/ 36 h 45"/>
                <a:gd name="T4" fmla="*/ 10 w 31"/>
                <a:gd name="T5" fmla="*/ 40 h 45"/>
                <a:gd name="T6" fmla="*/ 10 w 31"/>
                <a:gd name="T7" fmla="*/ 0 h 45"/>
              </a:gdLst>
              <a:ahLst/>
              <a:cxnLst>
                <a:cxn ang="0">
                  <a:pos x="T0" y="T1"/>
                </a:cxn>
                <a:cxn ang="0">
                  <a:pos x="T2" y="T3"/>
                </a:cxn>
                <a:cxn ang="0">
                  <a:pos x="T4" y="T5"/>
                </a:cxn>
                <a:cxn ang="0">
                  <a:pos x="T6" y="T7"/>
                </a:cxn>
              </a:cxnLst>
              <a:rect l="0" t="0" r="r" b="b"/>
              <a:pathLst>
                <a:path w="31" h="45">
                  <a:moveTo>
                    <a:pt x="10" y="0"/>
                  </a:moveTo>
                  <a:cubicBezTo>
                    <a:pt x="31" y="7"/>
                    <a:pt x="18" y="24"/>
                    <a:pt x="22" y="36"/>
                  </a:cubicBezTo>
                  <a:cubicBezTo>
                    <a:pt x="20" y="45"/>
                    <a:pt x="15" y="41"/>
                    <a:pt x="10" y="40"/>
                  </a:cubicBezTo>
                  <a:cubicBezTo>
                    <a:pt x="0" y="26"/>
                    <a:pt x="7" y="13"/>
                    <a:pt x="10" y="0"/>
                  </a:cubicBezTo>
                  <a:close/>
                </a:path>
              </a:pathLst>
            </a:custGeom>
            <a:solidFill>
              <a:srgbClr val="3C33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50">
              <a:extLst>
                <a:ext uri="{FF2B5EF4-FFF2-40B4-BE49-F238E27FC236}">
                  <a16:creationId xmlns:a16="http://schemas.microsoft.com/office/drawing/2014/main" id="{234ECFCC-32B3-C2EA-3321-103B57926F50}"/>
                </a:ext>
              </a:extLst>
            </p:cNvPr>
            <p:cNvSpPr/>
            <p:nvPr/>
          </p:nvSpPr>
          <p:spPr bwMode="auto">
            <a:xfrm>
              <a:off x="4903788" y="3160713"/>
              <a:ext cx="79375" cy="230188"/>
            </a:xfrm>
            <a:custGeom>
              <a:avLst/>
              <a:gdLst>
                <a:gd name="T0" fmla="*/ 0 w 21"/>
                <a:gd name="T1" fmla="*/ 60 h 61"/>
                <a:gd name="T2" fmla="*/ 8 w 21"/>
                <a:gd name="T3" fmla="*/ 0 h 61"/>
                <a:gd name="T4" fmla="*/ 15 w 21"/>
                <a:gd name="T5" fmla="*/ 39 h 61"/>
                <a:gd name="T6" fmla="*/ 0 w 21"/>
                <a:gd name="T7" fmla="*/ 60 h 61"/>
              </a:gdLst>
              <a:ahLst/>
              <a:cxnLst>
                <a:cxn ang="0">
                  <a:pos x="T0" y="T1"/>
                </a:cxn>
                <a:cxn ang="0">
                  <a:pos x="T2" y="T3"/>
                </a:cxn>
                <a:cxn ang="0">
                  <a:pos x="T4" y="T5"/>
                </a:cxn>
                <a:cxn ang="0">
                  <a:pos x="T6" y="T7"/>
                </a:cxn>
              </a:cxnLst>
              <a:rect l="0" t="0" r="r" b="b"/>
              <a:pathLst>
                <a:path w="21" h="61">
                  <a:moveTo>
                    <a:pt x="0" y="60"/>
                  </a:moveTo>
                  <a:cubicBezTo>
                    <a:pt x="1" y="40"/>
                    <a:pt x="3" y="20"/>
                    <a:pt x="8" y="0"/>
                  </a:cubicBezTo>
                  <a:cubicBezTo>
                    <a:pt x="9" y="13"/>
                    <a:pt x="9" y="26"/>
                    <a:pt x="15" y="39"/>
                  </a:cubicBezTo>
                  <a:cubicBezTo>
                    <a:pt x="21" y="50"/>
                    <a:pt x="17" y="61"/>
                    <a:pt x="0" y="60"/>
                  </a:cubicBezTo>
                  <a:close/>
                </a:path>
              </a:pathLst>
            </a:custGeom>
            <a:solidFill>
              <a:srgbClr val="B6AA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51">
              <a:extLst>
                <a:ext uri="{FF2B5EF4-FFF2-40B4-BE49-F238E27FC236}">
                  <a16:creationId xmlns:a16="http://schemas.microsoft.com/office/drawing/2014/main" id="{34DD1100-5D20-0E8C-CAF4-801A24450391}"/>
                </a:ext>
              </a:extLst>
            </p:cNvPr>
            <p:cNvSpPr/>
            <p:nvPr/>
          </p:nvSpPr>
          <p:spPr bwMode="auto">
            <a:xfrm>
              <a:off x="4938713" y="3014663"/>
              <a:ext cx="107950" cy="134938"/>
            </a:xfrm>
            <a:custGeom>
              <a:avLst/>
              <a:gdLst>
                <a:gd name="T0" fmla="*/ 0 w 29"/>
                <a:gd name="T1" fmla="*/ 36 h 36"/>
                <a:gd name="T2" fmla="*/ 24 w 29"/>
                <a:gd name="T3" fmla="*/ 0 h 36"/>
                <a:gd name="T4" fmla="*/ 0 w 29"/>
                <a:gd name="T5" fmla="*/ 36 h 36"/>
              </a:gdLst>
              <a:ahLst/>
              <a:cxnLst>
                <a:cxn ang="0">
                  <a:pos x="T0" y="T1"/>
                </a:cxn>
                <a:cxn ang="0">
                  <a:pos x="T2" y="T3"/>
                </a:cxn>
                <a:cxn ang="0">
                  <a:pos x="T4" y="T5"/>
                </a:cxn>
              </a:cxnLst>
              <a:rect l="0" t="0" r="r" b="b"/>
              <a:pathLst>
                <a:path w="28" h="36">
                  <a:moveTo>
                    <a:pt x="0" y="36"/>
                  </a:moveTo>
                  <a:cubicBezTo>
                    <a:pt x="1" y="19"/>
                    <a:pt x="6" y="5"/>
                    <a:pt x="24" y="0"/>
                  </a:cubicBezTo>
                  <a:cubicBezTo>
                    <a:pt x="29" y="21"/>
                    <a:pt x="9" y="25"/>
                    <a:pt x="0" y="36"/>
                  </a:cubicBezTo>
                  <a:close/>
                </a:path>
              </a:pathLst>
            </a:custGeom>
            <a:solidFill>
              <a:srgbClr val="B2A4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52">
              <a:extLst>
                <a:ext uri="{FF2B5EF4-FFF2-40B4-BE49-F238E27FC236}">
                  <a16:creationId xmlns:a16="http://schemas.microsoft.com/office/drawing/2014/main" id="{8D0D7BF7-C80C-8701-991E-745454BB4B89}"/>
                </a:ext>
              </a:extLst>
            </p:cNvPr>
            <p:cNvSpPr/>
            <p:nvPr/>
          </p:nvSpPr>
          <p:spPr bwMode="auto">
            <a:xfrm>
              <a:off x="7540626" y="2654300"/>
              <a:ext cx="68263" cy="179388"/>
            </a:xfrm>
            <a:custGeom>
              <a:avLst/>
              <a:gdLst>
                <a:gd name="T0" fmla="*/ 10 w 18"/>
                <a:gd name="T1" fmla="*/ 48 h 48"/>
                <a:gd name="T2" fmla="*/ 2 w 18"/>
                <a:gd name="T3" fmla="*/ 48 h 48"/>
                <a:gd name="T4" fmla="*/ 2 w 18"/>
                <a:gd name="T5" fmla="*/ 44 h 48"/>
                <a:gd name="T6" fmla="*/ 18 w 18"/>
                <a:gd name="T7" fmla="*/ 0 h 48"/>
                <a:gd name="T8" fmla="*/ 10 w 18"/>
                <a:gd name="T9" fmla="*/ 48 h 48"/>
              </a:gdLst>
              <a:ahLst/>
              <a:cxnLst>
                <a:cxn ang="0">
                  <a:pos x="T0" y="T1"/>
                </a:cxn>
                <a:cxn ang="0">
                  <a:pos x="T2" y="T3"/>
                </a:cxn>
                <a:cxn ang="0">
                  <a:pos x="T4" y="T5"/>
                </a:cxn>
                <a:cxn ang="0">
                  <a:pos x="T6" y="T7"/>
                </a:cxn>
                <a:cxn ang="0">
                  <a:pos x="T8" y="T9"/>
                </a:cxn>
              </a:cxnLst>
              <a:rect l="0" t="0" r="r" b="b"/>
              <a:pathLst>
                <a:path w="18" h="48">
                  <a:moveTo>
                    <a:pt x="10" y="48"/>
                  </a:moveTo>
                  <a:cubicBezTo>
                    <a:pt x="7" y="48"/>
                    <a:pt x="5" y="48"/>
                    <a:pt x="2" y="48"/>
                  </a:cubicBezTo>
                  <a:cubicBezTo>
                    <a:pt x="2" y="46"/>
                    <a:pt x="2" y="45"/>
                    <a:pt x="2" y="44"/>
                  </a:cubicBezTo>
                  <a:cubicBezTo>
                    <a:pt x="8" y="30"/>
                    <a:pt x="0" y="10"/>
                    <a:pt x="18" y="0"/>
                  </a:cubicBezTo>
                  <a:cubicBezTo>
                    <a:pt x="15" y="16"/>
                    <a:pt x="13" y="32"/>
                    <a:pt x="10" y="48"/>
                  </a:cubicBezTo>
                  <a:close/>
                </a:path>
              </a:pathLst>
            </a:custGeom>
            <a:solidFill>
              <a:srgbClr val="AEA9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53">
              <a:extLst>
                <a:ext uri="{FF2B5EF4-FFF2-40B4-BE49-F238E27FC236}">
                  <a16:creationId xmlns:a16="http://schemas.microsoft.com/office/drawing/2014/main" id="{1F393A9A-1BCB-FDFA-ABAC-ACBA93D850F8}"/>
                </a:ext>
              </a:extLst>
            </p:cNvPr>
            <p:cNvSpPr/>
            <p:nvPr/>
          </p:nvSpPr>
          <p:spPr bwMode="auto">
            <a:xfrm>
              <a:off x="5265738" y="2987675"/>
              <a:ext cx="47625" cy="177800"/>
            </a:xfrm>
            <a:custGeom>
              <a:avLst/>
              <a:gdLst>
                <a:gd name="T0" fmla="*/ 1 w 13"/>
                <a:gd name="T1" fmla="*/ 47 h 47"/>
                <a:gd name="T2" fmla="*/ 0 w 13"/>
                <a:gd name="T3" fmla="*/ 0 h 47"/>
                <a:gd name="T4" fmla="*/ 9 w 13"/>
                <a:gd name="T5" fmla="*/ 7 h 47"/>
                <a:gd name="T6" fmla="*/ 1 w 13"/>
                <a:gd name="T7" fmla="*/ 47 h 47"/>
              </a:gdLst>
              <a:ahLst/>
              <a:cxnLst>
                <a:cxn ang="0">
                  <a:pos x="T0" y="T1"/>
                </a:cxn>
                <a:cxn ang="0">
                  <a:pos x="T2" y="T3"/>
                </a:cxn>
                <a:cxn ang="0">
                  <a:pos x="T4" y="T5"/>
                </a:cxn>
                <a:cxn ang="0">
                  <a:pos x="T6" y="T7"/>
                </a:cxn>
              </a:cxnLst>
              <a:rect l="0" t="0" r="r" b="b"/>
              <a:pathLst>
                <a:path w="13" h="47">
                  <a:moveTo>
                    <a:pt x="1" y="47"/>
                  </a:moveTo>
                  <a:cubicBezTo>
                    <a:pt x="2" y="31"/>
                    <a:pt x="3" y="15"/>
                    <a:pt x="0" y="0"/>
                  </a:cubicBezTo>
                  <a:cubicBezTo>
                    <a:pt x="5" y="0"/>
                    <a:pt x="7" y="4"/>
                    <a:pt x="9" y="7"/>
                  </a:cubicBezTo>
                  <a:cubicBezTo>
                    <a:pt x="13" y="21"/>
                    <a:pt x="12" y="35"/>
                    <a:pt x="1" y="47"/>
                  </a:cubicBezTo>
                  <a:close/>
                </a:path>
              </a:pathLst>
            </a:custGeom>
            <a:solidFill>
              <a:srgbClr val="B4A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54">
              <a:extLst>
                <a:ext uri="{FF2B5EF4-FFF2-40B4-BE49-F238E27FC236}">
                  <a16:creationId xmlns:a16="http://schemas.microsoft.com/office/drawing/2014/main" id="{3E3E7CBE-B280-C7EE-686B-7C2E05138FE4}"/>
                </a:ext>
              </a:extLst>
            </p:cNvPr>
            <p:cNvSpPr/>
            <p:nvPr/>
          </p:nvSpPr>
          <p:spPr bwMode="auto">
            <a:xfrm>
              <a:off x="5565776" y="3333750"/>
              <a:ext cx="138113" cy="104775"/>
            </a:xfrm>
            <a:custGeom>
              <a:avLst/>
              <a:gdLst>
                <a:gd name="T0" fmla="*/ 37 w 37"/>
                <a:gd name="T1" fmla="*/ 10 h 28"/>
                <a:gd name="T2" fmla="*/ 0 w 37"/>
                <a:gd name="T3" fmla="*/ 22 h 28"/>
                <a:gd name="T4" fmla="*/ 10 w 37"/>
                <a:gd name="T5" fmla="*/ 12 h 28"/>
                <a:gd name="T6" fmla="*/ 37 w 37"/>
                <a:gd name="T7" fmla="*/ 10 h 28"/>
              </a:gdLst>
              <a:ahLst/>
              <a:cxnLst>
                <a:cxn ang="0">
                  <a:pos x="T0" y="T1"/>
                </a:cxn>
                <a:cxn ang="0">
                  <a:pos x="T2" y="T3"/>
                </a:cxn>
                <a:cxn ang="0">
                  <a:pos x="T4" y="T5"/>
                </a:cxn>
                <a:cxn ang="0">
                  <a:pos x="T6" y="T7"/>
                </a:cxn>
              </a:cxnLst>
              <a:rect l="0" t="0" r="r" b="b"/>
              <a:pathLst>
                <a:path w="37" h="28">
                  <a:moveTo>
                    <a:pt x="37" y="10"/>
                  </a:moveTo>
                  <a:cubicBezTo>
                    <a:pt x="23" y="8"/>
                    <a:pt x="16" y="28"/>
                    <a:pt x="0" y="22"/>
                  </a:cubicBezTo>
                  <a:cubicBezTo>
                    <a:pt x="3" y="19"/>
                    <a:pt x="7" y="16"/>
                    <a:pt x="10" y="12"/>
                  </a:cubicBezTo>
                  <a:cubicBezTo>
                    <a:pt x="18" y="0"/>
                    <a:pt x="27" y="0"/>
                    <a:pt x="37" y="10"/>
                  </a:cubicBezTo>
                  <a:close/>
                </a:path>
              </a:pathLst>
            </a:custGeom>
            <a:solidFill>
              <a:srgbClr val="8E8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55">
              <a:extLst>
                <a:ext uri="{FF2B5EF4-FFF2-40B4-BE49-F238E27FC236}">
                  <a16:creationId xmlns:a16="http://schemas.microsoft.com/office/drawing/2014/main" id="{4167FE09-F495-FB9D-61C3-34249A0C7905}"/>
                </a:ext>
              </a:extLst>
            </p:cNvPr>
            <p:cNvSpPr/>
            <p:nvPr/>
          </p:nvSpPr>
          <p:spPr bwMode="auto">
            <a:xfrm>
              <a:off x="6530976" y="2998788"/>
              <a:ext cx="104775" cy="120650"/>
            </a:xfrm>
            <a:custGeom>
              <a:avLst/>
              <a:gdLst>
                <a:gd name="T0" fmla="*/ 0 w 28"/>
                <a:gd name="T1" fmla="*/ 24 h 32"/>
                <a:gd name="T2" fmla="*/ 12 w 28"/>
                <a:gd name="T3" fmla="*/ 20 h 32"/>
                <a:gd name="T4" fmla="*/ 16 w 28"/>
                <a:gd name="T5" fmla="*/ 0 h 32"/>
                <a:gd name="T6" fmla="*/ 27 w 28"/>
                <a:gd name="T7" fmla="*/ 19 h 32"/>
                <a:gd name="T8" fmla="*/ 0 w 28"/>
                <a:gd name="T9" fmla="*/ 24 h 32"/>
              </a:gdLst>
              <a:ahLst/>
              <a:cxnLst>
                <a:cxn ang="0">
                  <a:pos x="T0" y="T1"/>
                </a:cxn>
                <a:cxn ang="0">
                  <a:pos x="T2" y="T3"/>
                </a:cxn>
                <a:cxn ang="0">
                  <a:pos x="T4" y="T5"/>
                </a:cxn>
                <a:cxn ang="0">
                  <a:pos x="T6" y="T7"/>
                </a:cxn>
                <a:cxn ang="0">
                  <a:pos x="T8" y="T9"/>
                </a:cxn>
              </a:cxnLst>
              <a:rect l="0" t="0" r="r" b="b"/>
              <a:pathLst>
                <a:path w="28" h="32">
                  <a:moveTo>
                    <a:pt x="0" y="24"/>
                  </a:moveTo>
                  <a:cubicBezTo>
                    <a:pt x="4" y="24"/>
                    <a:pt x="9" y="25"/>
                    <a:pt x="12" y="20"/>
                  </a:cubicBezTo>
                  <a:cubicBezTo>
                    <a:pt x="18" y="14"/>
                    <a:pt x="14" y="6"/>
                    <a:pt x="16" y="0"/>
                  </a:cubicBezTo>
                  <a:cubicBezTo>
                    <a:pt x="23" y="4"/>
                    <a:pt x="28" y="10"/>
                    <a:pt x="27" y="19"/>
                  </a:cubicBezTo>
                  <a:cubicBezTo>
                    <a:pt x="20" y="30"/>
                    <a:pt x="10" y="32"/>
                    <a:pt x="0" y="24"/>
                  </a:cubicBezTo>
                  <a:close/>
                </a:path>
              </a:pathLst>
            </a:custGeom>
            <a:solidFill>
              <a:srgbClr val="8580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56">
              <a:extLst>
                <a:ext uri="{FF2B5EF4-FFF2-40B4-BE49-F238E27FC236}">
                  <a16:creationId xmlns:a16="http://schemas.microsoft.com/office/drawing/2014/main" id="{E66C8B69-3734-576A-BFFB-5373B7A27619}"/>
                </a:ext>
              </a:extLst>
            </p:cNvPr>
            <p:cNvSpPr/>
            <p:nvPr/>
          </p:nvSpPr>
          <p:spPr bwMode="auto">
            <a:xfrm>
              <a:off x="6696076" y="2566988"/>
              <a:ext cx="90488" cy="71438"/>
            </a:xfrm>
            <a:custGeom>
              <a:avLst/>
              <a:gdLst>
                <a:gd name="T0" fmla="*/ 24 w 24"/>
                <a:gd name="T1" fmla="*/ 15 h 19"/>
                <a:gd name="T2" fmla="*/ 0 w 24"/>
                <a:gd name="T3" fmla="*/ 19 h 19"/>
                <a:gd name="T4" fmla="*/ 12 w 24"/>
                <a:gd name="T5" fmla="*/ 0 h 19"/>
                <a:gd name="T6" fmla="*/ 24 w 24"/>
                <a:gd name="T7" fmla="*/ 7 h 19"/>
                <a:gd name="T8" fmla="*/ 24 w 24"/>
                <a:gd name="T9" fmla="*/ 15 h 19"/>
              </a:gdLst>
              <a:ahLst/>
              <a:cxnLst>
                <a:cxn ang="0">
                  <a:pos x="T0" y="T1"/>
                </a:cxn>
                <a:cxn ang="0">
                  <a:pos x="T2" y="T3"/>
                </a:cxn>
                <a:cxn ang="0">
                  <a:pos x="T4" y="T5"/>
                </a:cxn>
                <a:cxn ang="0">
                  <a:pos x="T6" y="T7"/>
                </a:cxn>
                <a:cxn ang="0">
                  <a:pos x="T8" y="T9"/>
                </a:cxn>
              </a:cxnLst>
              <a:rect l="0" t="0" r="r" b="b"/>
              <a:pathLst>
                <a:path w="24" h="19">
                  <a:moveTo>
                    <a:pt x="24" y="15"/>
                  </a:moveTo>
                  <a:cubicBezTo>
                    <a:pt x="16" y="19"/>
                    <a:pt x="8" y="19"/>
                    <a:pt x="0" y="19"/>
                  </a:cubicBezTo>
                  <a:cubicBezTo>
                    <a:pt x="4" y="12"/>
                    <a:pt x="8" y="6"/>
                    <a:pt x="12" y="0"/>
                  </a:cubicBezTo>
                  <a:cubicBezTo>
                    <a:pt x="16" y="2"/>
                    <a:pt x="20" y="5"/>
                    <a:pt x="24" y="7"/>
                  </a:cubicBezTo>
                  <a:cubicBezTo>
                    <a:pt x="24" y="10"/>
                    <a:pt x="24" y="12"/>
                    <a:pt x="24" y="15"/>
                  </a:cubicBezTo>
                  <a:close/>
                </a:path>
              </a:pathLst>
            </a:custGeom>
            <a:solidFill>
              <a:srgbClr val="8883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57">
              <a:extLst>
                <a:ext uri="{FF2B5EF4-FFF2-40B4-BE49-F238E27FC236}">
                  <a16:creationId xmlns:a16="http://schemas.microsoft.com/office/drawing/2014/main" id="{7886E4AE-3403-D429-8CE6-6757F875FAD5}"/>
                </a:ext>
              </a:extLst>
            </p:cNvPr>
            <p:cNvSpPr/>
            <p:nvPr/>
          </p:nvSpPr>
          <p:spPr bwMode="auto">
            <a:xfrm>
              <a:off x="7023101" y="2649538"/>
              <a:ext cx="71438" cy="90488"/>
            </a:xfrm>
            <a:custGeom>
              <a:avLst/>
              <a:gdLst>
                <a:gd name="T0" fmla="*/ 0 w 19"/>
                <a:gd name="T1" fmla="*/ 24 h 24"/>
                <a:gd name="T2" fmla="*/ 19 w 19"/>
                <a:gd name="T3" fmla="*/ 0 h 24"/>
                <a:gd name="T4" fmla="*/ 0 w 19"/>
                <a:gd name="T5" fmla="*/ 24 h 24"/>
              </a:gdLst>
              <a:ahLst/>
              <a:cxnLst>
                <a:cxn ang="0">
                  <a:pos x="T0" y="T1"/>
                </a:cxn>
                <a:cxn ang="0">
                  <a:pos x="T2" y="T3"/>
                </a:cxn>
                <a:cxn ang="0">
                  <a:pos x="T4" y="T5"/>
                </a:cxn>
              </a:cxnLst>
              <a:rect l="0" t="0" r="r" b="b"/>
              <a:pathLst>
                <a:path w="19" h="24">
                  <a:moveTo>
                    <a:pt x="0" y="24"/>
                  </a:moveTo>
                  <a:cubicBezTo>
                    <a:pt x="2" y="12"/>
                    <a:pt x="5" y="2"/>
                    <a:pt x="19" y="0"/>
                  </a:cubicBezTo>
                  <a:cubicBezTo>
                    <a:pt x="19" y="13"/>
                    <a:pt x="12" y="20"/>
                    <a:pt x="0" y="24"/>
                  </a:cubicBezTo>
                  <a:close/>
                </a:path>
              </a:pathLst>
            </a:custGeom>
            <a:solidFill>
              <a:srgbClr val="AD9C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58">
              <a:extLst>
                <a:ext uri="{FF2B5EF4-FFF2-40B4-BE49-F238E27FC236}">
                  <a16:creationId xmlns:a16="http://schemas.microsoft.com/office/drawing/2014/main" id="{C4F74221-8D39-AA60-3D81-16184DB4D759}"/>
                </a:ext>
              </a:extLst>
            </p:cNvPr>
            <p:cNvSpPr/>
            <p:nvPr/>
          </p:nvSpPr>
          <p:spPr bwMode="auto">
            <a:xfrm>
              <a:off x="5519738" y="3165475"/>
              <a:ext cx="49213" cy="101600"/>
            </a:xfrm>
            <a:custGeom>
              <a:avLst/>
              <a:gdLst>
                <a:gd name="T0" fmla="*/ 0 w 13"/>
                <a:gd name="T1" fmla="*/ 27 h 27"/>
                <a:gd name="T2" fmla="*/ 5 w 13"/>
                <a:gd name="T3" fmla="*/ 0 h 27"/>
                <a:gd name="T4" fmla="*/ 13 w 13"/>
                <a:gd name="T5" fmla="*/ 16 h 27"/>
                <a:gd name="T6" fmla="*/ 0 w 13"/>
                <a:gd name="T7" fmla="*/ 27 h 27"/>
              </a:gdLst>
              <a:ahLst/>
              <a:cxnLst>
                <a:cxn ang="0">
                  <a:pos x="T0" y="T1"/>
                </a:cxn>
                <a:cxn ang="0">
                  <a:pos x="T2" y="T3"/>
                </a:cxn>
                <a:cxn ang="0">
                  <a:pos x="T4" y="T5"/>
                </a:cxn>
                <a:cxn ang="0">
                  <a:pos x="T6" y="T7"/>
                </a:cxn>
              </a:cxnLst>
              <a:rect l="0" t="0" r="r" b="b"/>
              <a:pathLst>
                <a:path w="13" h="27">
                  <a:moveTo>
                    <a:pt x="0" y="27"/>
                  </a:moveTo>
                  <a:cubicBezTo>
                    <a:pt x="2" y="18"/>
                    <a:pt x="3" y="9"/>
                    <a:pt x="5" y="0"/>
                  </a:cubicBezTo>
                  <a:cubicBezTo>
                    <a:pt x="12" y="3"/>
                    <a:pt x="13" y="9"/>
                    <a:pt x="13" y="16"/>
                  </a:cubicBezTo>
                  <a:cubicBezTo>
                    <a:pt x="10" y="20"/>
                    <a:pt x="8" y="27"/>
                    <a:pt x="0" y="27"/>
                  </a:cubicBezTo>
                  <a:close/>
                </a:path>
              </a:pathLst>
            </a:custGeom>
            <a:solidFill>
              <a:srgbClr val="605E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59">
              <a:extLst>
                <a:ext uri="{FF2B5EF4-FFF2-40B4-BE49-F238E27FC236}">
                  <a16:creationId xmlns:a16="http://schemas.microsoft.com/office/drawing/2014/main" id="{0618B984-CD49-A5DD-F662-6B172F21E5B1}"/>
                </a:ext>
              </a:extLst>
            </p:cNvPr>
            <p:cNvSpPr/>
            <p:nvPr/>
          </p:nvSpPr>
          <p:spPr bwMode="auto">
            <a:xfrm>
              <a:off x="4683126" y="3435350"/>
              <a:ext cx="71438" cy="90488"/>
            </a:xfrm>
            <a:custGeom>
              <a:avLst/>
              <a:gdLst>
                <a:gd name="T0" fmla="*/ 19 w 19"/>
                <a:gd name="T1" fmla="*/ 24 h 24"/>
                <a:gd name="T2" fmla="*/ 0 w 19"/>
                <a:gd name="T3" fmla="*/ 0 h 24"/>
                <a:gd name="T4" fmla="*/ 19 w 19"/>
                <a:gd name="T5" fmla="*/ 24 h 24"/>
              </a:gdLst>
              <a:ahLst/>
              <a:cxnLst>
                <a:cxn ang="0">
                  <a:pos x="T0" y="T1"/>
                </a:cxn>
                <a:cxn ang="0">
                  <a:pos x="T2" y="T3"/>
                </a:cxn>
                <a:cxn ang="0">
                  <a:pos x="T4" y="T5"/>
                </a:cxn>
              </a:cxnLst>
              <a:rect l="0" t="0" r="r" b="b"/>
              <a:pathLst>
                <a:path w="19" h="24">
                  <a:moveTo>
                    <a:pt x="19" y="24"/>
                  </a:moveTo>
                  <a:cubicBezTo>
                    <a:pt x="3" y="24"/>
                    <a:pt x="1" y="12"/>
                    <a:pt x="0" y="0"/>
                  </a:cubicBezTo>
                  <a:cubicBezTo>
                    <a:pt x="6" y="8"/>
                    <a:pt x="12" y="16"/>
                    <a:pt x="19" y="24"/>
                  </a:cubicBezTo>
                  <a:close/>
                </a:path>
              </a:pathLst>
            </a:custGeom>
            <a:solidFill>
              <a:srgbClr val="F3F0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60">
              <a:extLst>
                <a:ext uri="{FF2B5EF4-FFF2-40B4-BE49-F238E27FC236}">
                  <a16:creationId xmlns:a16="http://schemas.microsoft.com/office/drawing/2014/main" id="{2F9E350B-27BA-9543-E1BE-2FF22DC2FAF8}"/>
                </a:ext>
              </a:extLst>
            </p:cNvPr>
            <p:cNvSpPr/>
            <p:nvPr/>
          </p:nvSpPr>
          <p:spPr bwMode="auto">
            <a:xfrm>
              <a:off x="4818063" y="3506788"/>
              <a:ext cx="4165600" cy="1819275"/>
            </a:xfrm>
            <a:custGeom>
              <a:avLst/>
              <a:gdLst>
                <a:gd name="T0" fmla="*/ 1094 w 1109"/>
                <a:gd name="T1" fmla="*/ 1 h 484"/>
                <a:gd name="T2" fmla="*/ 1095 w 1109"/>
                <a:gd name="T3" fmla="*/ 9 h 484"/>
                <a:gd name="T4" fmla="*/ 1105 w 1109"/>
                <a:gd name="T5" fmla="*/ 207 h 484"/>
                <a:gd name="T6" fmla="*/ 1104 w 1109"/>
                <a:gd name="T7" fmla="*/ 214 h 484"/>
                <a:gd name="T8" fmla="*/ 1061 w 1109"/>
                <a:gd name="T9" fmla="*/ 267 h 484"/>
                <a:gd name="T10" fmla="*/ 1055 w 1109"/>
                <a:gd name="T11" fmla="*/ 270 h 484"/>
                <a:gd name="T12" fmla="*/ 953 w 1109"/>
                <a:gd name="T13" fmla="*/ 293 h 484"/>
                <a:gd name="T14" fmla="*/ 846 w 1109"/>
                <a:gd name="T15" fmla="*/ 317 h 484"/>
                <a:gd name="T16" fmla="*/ 811 w 1109"/>
                <a:gd name="T17" fmla="*/ 325 h 484"/>
                <a:gd name="T18" fmla="*/ 660 w 1109"/>
                <a:gd name="T19" fmla="*/ 359 h 484"/>
                <a:gd name="T20" fmla="*/ 579 w 1109"/>
                <a:gd name="T21" fmla="*/ 378 h 484"/>
                <a:gd name="T22" fmla="*/ 476 w 1109"/>
                <a:gd name="T23" fmla="*/ 398 h 484"/>
                <a:gd name="T24" fmla="*/ 403 w 1109"/>
                <a:gd name="T25" fmla="*/ 411 h 484"/>
                <a:gd name="T26" fmla="*/ 273 w 1109"/>
                <a:gd name="T27" fmla="*/ 438 h 484"/>
                <a:gd name="T28" fmla="*/ 264 w 1109"/>
                <a:gd name="T29" fmla="*/ 442 h 484"/>
                <a:gd name="T30" fmla="*/ 258 w 1109"/>
                <a:gd name="T31" fmla="*/ 445 h 484"/>
                <a:gd name="T32" fmla="*/ 148 w 1109"/>
                <a:gd name="T33" fmla="*/ 468 h 484"/>
                <a:gd name="T34" fmla="*/ 142 w 1109"/>
                <a:gd name="T35" fmla="*/ 470 h 484"/>
                <a:gd name="T36" fmla="*/ 96 w 1109"/>
                <a:gd name="T37" fmla="*/ 480 h 484"/>
                <a:gd name="T38" fmla="*/ 71 w 1109"/>
                <a:gd name="T39" fmla="*/ 463 h 484"/>
                <a:gd name="T40" fmla="*/ 56 w 1109"/>
                <a:gd name="T41" fmla="*/ 427 h 484"/>
                <a:gd name="T42" fmla="*/ 30 w 1109"/>
                <a:gd name="T43" fmla="*/ 409 h 484"/>
                <a:gd name="T44" fmla="*/ 6 w 1109"/>
                <a:gd name="T45" fmla="*/ 377 h 484"/>
                <a:gd name="T46" fmla="*/ 6 w 1109"/>
                <a:gd name="T47" fmla="*/ 245 h 484"/>
                <a:gd name="T48" fmla="*/ 28 w 1109"/>
                <a:gd name="T49" fmla="*/ 263 h 484"/>
                <a:gd name="T50" fmla="*/ 198 w 1109"/>
                <a:gd name="T51" fmla="*/ 346 h 484"/>
                <a:gd name="T52" fmla="*/ 379 w 1109"/>
                <a:gd name="T53" fmla="*/ 298 h 484"/>
                <a:gd name="T54" fmla="*/ 424 w 1109"/>
                <a:gd name="T55" fmla="*/ 283 h 484"/>
                <a:gd name="T56" fmla="*/ 455 w 1109"/>
                <a:gd name="T57" fmla="*/ 250 h 484"/>
                <a:gd name="T58" fmla="*/ 458 w 1109"/>
                <a:gd name="T59" fmla="*/ 241 h 484"/>
                <a:gd name="T60" fmla="*/ 470 w 1109"/>
                <a:gd name="T61" fmla="*/ 256 h 484"/>
                <a:gd name="T62" fmla="*/ 490 w 1109"/>
                <a:gd name="T63" fmla="*/ 345 h 484"/>
                <a:gd name="T64" fmla="*/ 512 w 1109"/>
                <a:gd name="T65" fmla="*/ 353 h 484"/>
                <a:gd name="T66" fmla="*/ 555 w 1109"/>
                <a:gd name="T67" fmla="*/ 328 h 484"/>
                <a:gd name="T68" fmla="*/ 568 w 1109"/>
                <a:gd name="T69" fmla="*/ 297 h 484"/>
                <a:gd name="T70" fmla="*/ 526 w 1109"/>
                <a:gd name="T71" fmla="*/ 102 h 484"/>
                <a:gd name="T72" fmla="*/ 508 w 1109"/>
                <a:gd name="T73" fmla="*/ 80 h 484"/>
                <a:gd name="T74" fmla="*/ 482 w 1109"/>
                <a:gd name="T75" fmla="*/ 62 h 484"/>
                <a:gd name="T76" fmla="*/ 482 w 1109"/>
                <a:gd name="T77" fmla="*/ 52 h 484"/>
                <a:gd name="T78" fmla="*/ 512 w 1109"/>
                <a:gd name="T79" fmla="*/ 41 h 484"/>
                <a:gd name="T80" fmla="*/ 518 w 1109"/>
                <a:gd name="T81" fmla="*/ 39 h 484"/>
                <a:gd name="T82" fmla="*/ 574 w 1109"/>
                <a:gd name="T83" fmla="*/ 43 h 484"/>
                <a:gd name="T84" fmla="*/ 575 w 1109"/>
                <a:gd name="T85" fmla="*/ 53 h 484"/>
                <a:gd name="T86" fmla="*/ 566 w 1109"/>
                <a:gd name="T87" fmla="*/ 132 h 484"/>
                <a:gd name="T88" fmla="*/ 599 w 1109"/>
                <a:gd name="T89" fmla="*/ 282 h 484"/>
                <a:gd name="T90" fmla="*/ 633 w 1109"/>
                <a:gd name="T91" fmla="*/ 313 h 484"/>
                <a:gd name="T92" fmla="*/ 668 w 1109"/>
                <a:gd name="T93" fmla="*/ 318 h 484"/>
                <a:gd name="T94" fmla="*/ 689 w 1109"/>
                <a:gd name="T95" fmla="*/ 297 h 484"/>
                <a:gd name="T96" fmla="*/ 670 w 1109"/>
                <a:gd name="T97" fmla="*/ 203 h 484"/>
                <a:gd name="T98" fmla="*/ 639 w 1109"/>
                <a:gd name="T99" fmla="*/ 55 h 484"/>
                <a:gd name="T100" fmla="*/ 638 w 1109"/>
                <a:gd name="T101" fmla="*/ 41 h 484"/>
                <a:gd name="T102" fmla="*/ 642 w 1109"/>
                <a:gd name="T103" fmla="*/ 33 h 484"/>
                <a:gd name="T104" fmla="*/ 663 w 1109"/>
                <a:gd name="T105" fmla="*/ 65 h 484"/>
                <a:gd name="T106" fmla="*/ 682 w 1109"/>
                <a:gd name="T107" fmla="*/ 166 h 484"/>
                <a:gd name="T108" fmla="*/ 687 w 1109"/>
                <a:gd name="T109" fmla="*/ 196 h 484"/>
                <a:gd name="T110" fmla="*/ 701 w 1109"/>
                <a:gd name="T111" fmla="*/ 204 h 484"/>
                <a:gd name="T112" fmla="*/ 803 w 1109"/>
                <a:gd name="T113" fmla="*/ 182 h 484"/>
                <a:gd name="T114" fmla="*/ 1021 w 1109"/>
                <a:gd name="T115" fmla="*/ 113 h 484"/>
                <a:gd name="T116" fmla="*/ 1086 w 1109"/>
                <a:gd name="T117" fmla="*/ 12 h 484"/>
                <a:gd name="T118" fmla="*/ 1089 w 1109"/>
                <a:gd name="T119" fmla="*/ 3 h 484"/>
                <a:gd name="T120" fmla="*/ 1094 w 1109"/>
                <a:gd name="T121" fmla="*/ 1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09" h="483">
                  <a:moveTo>
                    <a:pt x="1094" y="1"/>
                  </a:moveTo>
                  <a:cubicBezTo>
                    <a:pt x="1095" y="3"/>
                    <a:pt x="1095" y="6"/>
                    <a:pt x="1095" y="9"/>
                  </a:cubicBezTo>
                  <a:cubicBezTo>
                    <a:pt x="1098" y="75"/>
                    <a:pt x="1109" y="141"/>
                    <a:pt x="1105" y="207"/>
                  </a:cubicBezTo>
                  <a:cubicBezTo>
                    <a:pt x="1105" y="210"/>
                    <a:pt x="1104" y="212"/>
                    <a:pt x="1104" y="214"/>
                  </a:cubicBezTo>
                  <a:cubicBezTo>
                    <a:pt x="1098" y="238"/>
                    <a:pt x="1081" y="254"/>
                    <a:pt x="1061" y="267"/>
                  </a:cubicBezTo>
                  <a:cubicBezTo>
                    <a:pt x="1059" y="268"/>
                    <a:pt x="1057" y="269"/>
                    <a:pt x="1055" y="270"/>
                  </a:cubicBezTo>
                  <a:cubicBezTo>
                    <a:pt x="1022" y="280"/>
                    <a:pt x="987" y="288"/>
                    <a:pt x="953" y="293"/>
                  </a:cubicBezTo>
                  <a:cubicBezTo>
                    <a:pt x="917" y="299"/>
                    <a:pt x="881" y="308"/>
                    <a:pt x="846" y="317"/>
                  </a:cubicBezTo>
                  <a:cubicBezTo>
                    <a:pt x="835" y="320"/>
                    <a:pt x="823" y="321"/>
                    <a:pt x="811" y="325"/>
                  </a:cubicBezTo>
                  <a:cubicBezTo>
                    <a:pt x="762" y="340"/>
                    <a:pt x="711" y="348"/>
                    <a:pt x="660" y="359"/>
                  </a:cubicBezTo>
                  <a:cubicBezTo>
                    <a:pt x="633" y="364"/>
                    <a:pt x="607" y="375"/>
                    <a:pt x="579" y="378"/>
                  </a:cubicBezTo>
                  <a:cubicBezTo>
                    <a:pt x="544" y="382"/>
                    <a:pt x="512" y="396"/>
                    <a:pt x="476" y="398"/>
                  </a:cubicBezTo>
                  <a:cubicBezTo>
                    <a:pt x="451" y="400"/>
                    <a:pt x="427" y="405"/>
                    <a:pt x="403" y="411"/>
                  </a:cubicBezTo>
                  <a:cubicBezTo>
                    <a:pt x="360" y="421"/>
                    <a:pt x="316" y="429"/>
                    <a:pt x="273" y="438"/>
                  </a:cubicBezTo>
                  <a:cubicBezTo>
                    <a:pt x="270" y="439"/>
                    <a:pt x="267" y="440"/>
                    <a:pt x="264" y="442"/>
                  </a:cubicBezTo>
                  <a:cubicBezTo>
                    <a:pt x="262" y="443"/>
                    <a:pt x="260" y="444"/>
                    <a:pt x="258" y="445"/>
                  </a:cubicBezTo>
                  <a:cubicBezTo>
                    <a:pt x="221" y="449"/>
                    <a:pt x="185" y="461"/>
                    <a:pt x="148" y="468"/>
                  </a:cubicBezTo>
                  <a:cubicBezTo>
                    <a:pt x="146" y="469"/>
                    <a:pt x="144" y="469"/>
                    <a:pt x="142" y="470"/>
                  </a:cubicBezTo>
                  <a:cubicBezTo>
                    <a:pt x="126" y="470"/>
                    <a:pt x="111" y="477"/>
                    <a:pt x="96" y="480"/>
                  </a:cubicBezTo>
                  <a:cubicBezTo>
                    <a:pt x="79" y="484"/>
                    <a:pt x="73" y="477"/>
                    <a:pt x="71" y="463"/>
                  </a:cubicBezTo>
                  <a:cubicBezTo>
                    <a:pt x="69" y="450"/>
                    <a:pt x="65" y="438"/>
                    <a:pt x="56" y="427"/>
                  </a:cubicBezTo>
                  <a:cubicBezTo>
                    <a:pt x="50" y="418"/>
                    <a:pt x="41" y="412"/>
                    <a:pt x="30" y="409"/>
                  </a:cubicBezTo>
                  <a:cubicBezTo>
                    <a:pt x="14" y="404"/>
                    <a:pt x="6" y="393"/>
                    <a:pt x="6" y="377"/>
                  </a:cubicBezTo>
                  <a:cubicBezTo>
                    <a:pt x="8" y="333"/>
                    <a:pt x="0" y="289"/>
                    <a:pt x="6" y="245"/>
                  </a:cubicBezTo>
                  <a:cubicBezTo>
                    <a:pt x="23" y="239"/>
                    <a:pt x="22" y="256"/>
                    <a:pt x="28" y="263"/>
                  </a:cubicBezTo>
                  <a:cubicBezTo>
                    <a:pt x="55" y="326"/>
                    <a:pt x="125" y="353"/>
                    <a:pt x="198" y="346"/>
                  </a:cubicBezTo>
                  <a:cubicBezTo>
                    <a:pt x="261" y="339"/>
                    <a:pt x="320" y="316"/>
                    <a:pt x="379" y="298"/>
                  </a:cubicBezTo>
                  <a:cubicBezTo>
                    <a:pt x="394" y="293"/>
                    <a:pt x="409" y="286"/>
                    <a:pt x="424" y="283"/>
                  </a:cubicBezTo>
                  <a:cubicBezTo>
                    <a:pt x="443" y="279"/>
                    <a:pt x="455" y="270"/>
                    <a:pt x="455" y="250"/>
                  </a:cubicBezTo>
                  <a:cubicBezTo>
                    <a:pt x="455" y="246"/>
                    <a:pt x="456" y="243"/>
                    <a:pt x="458" y="241"/>
                  </a:cubicBezTo>
                  <a:cubicBezTo>
                    <a:pt x="470" y="240"/>
                    <a:pt x="468" y="250"/>
                    <a:pt x="470" y="256"/>
                  </a:cubicBezTo>
                  <a:cubicBezTo>
                    <a:pt x="479" y="285"/>
                    <a:pt x="482" y="315"/>
                    <a:pt x="490" y="345"/>
                  </a:cubicBezTo>
                  <a:cubicBezTo>
                    <a:pt x="494" y="359"/>
                    <a:pt x="500" y="363"/>
                    <a:pt x="512" y="353"/>
                  </a:cubicBezTo>
                  <a:cubicBezTo>
                    <a:pt x="526" y="343"/>
                    <a:pt x="541" y="337"/>
                    <a:pt x="555" y="328"/>
                  </a:cubicBezTo>
                  <a:cubicBezTo>
                    <a:pt x="566" y="320"/>
                    <a:pt x="571" y="311"/>
                    <a:pt x="568" y="297"/>
                  </a:cubicBezTo>
                  <a:cubicBezTo>
                    <a:pt x="552" y="233"/>
                    <a:pt x="542" y="167"/>
                    <a:pt x="526" y="102"/>
                  </a:cubicBezTo>
                  <a:cubicBezTo>
                    <a:pt x="523" y="91"/>
                    <a:pt x="516" y="85"/>
                    <a:pt x="508" y="80"/>
                  </a:cubicBezTo>
                  <a:cubicBezTo>
                    <a:pt x="499" y="74"/>
                    <a:pt x="488" y="71"/>
                    <a:pt x="482" y="62"/>
                  </a:cubicBezTo>
                  <a:cubicBezTo>
                    <a:pt x="481" y="59"/>
                    <a:pt x="481" y="55"/>
                    <a:pt x="482" y="52"/>
                  </a:cubicBezTo>
                  <a:cubicBezTo>
                    <a:pt x="490" y="44"/>
                    <a:pt x="502" y="45"/>
                    <a:pt x="512" y="41"/>
                  </a:cubicBezTo>
                  <a:cubicBezTo>
                    <a:pt x="514" y="40"/>
                    <a:pt x="516" y="40"/>
                    <a:pt x="518" y="39"/>
                  </a:cubicBezTo>
                  <a:cubicBezTo>
                    <a:pt x="537" y="41"/>
                    <a:pt x="556" y="34"/>
                    <a:pt x="574" y="43"/>
                  </a:cubicBezTo>
                  <a:cubicBezTo>
                    <a:pt x="575" y="46"/>
                    <a:pt x="576" y="50"/>
                    <a:pt x="575" y="53"/>
                  </a:cubicBezTo>
                  <a:cubicBezTo>
                    <a:pt x="555" y="78"/>
                    <a:pt x="559" y="104"/>
                    <a:pt x="566" y="132"/>
                  </a:cubicBezTo>
                  <a:cubicBezTo>
                    <a:pt x="579" y="182"/>
                    <a:pt x="588" y="232"/>
                    <a:pt x="599" y="282"/>
                  </a:cubicBezTo>
                  <a:cubicBezTo>
                    <a:pt x="605" y="308"/>
                    <a:pt x="607" y="309"/>
                    <a:pt x="633" y="313"/>
                  </a:cubicBezTo>
                  <a:cubicBezTo>
                    <a:pt x="644" y="315"/>
                    <a:pt x="656" y="317"/>
                    <a:pt x="668" y="318"/>
                  </a:cubicBezTo>
                  <a:cubicBezTo>
                    <a:pt x="693" y="322"/>
                    <a:pt x="694" y="321"/>
                    <a:pt x="689" y="297"/>
                  </a:cubicBezTo>
                  <a:cubicBezTo>
                    <a:pt x="683" y="266"/>
                    <a:pt x="677" y="235"/>
                    <a:pt x="670" y="203"/>
                  </a:cubicBezTo>
                  <a:cubicBezTo>
                    <a:pt x="658" y="154"/>
                    <a:pt x="650" y="104"/>
                    <a:pt x="639" y="55"/>
                  </a:cubicBezTo>
                  <a:cubicBezTo>
                    <a:pt x="638" y="51"/>
                    <a:pt x="638" y="46"/>
                    <a:pt x="638" y="41"/>
                  </a:cubicBezTo>
                  <a:cubicBezTo>
                    <a:pt x="639" y="38"/>
                    <a:pt x="640" y="35"/>
                    <a:pt x="642" y="33"/>
                  </a:cubicBezTo>
                  <a:cubicBezTo>
                    <a:pt x="659" y="37"/>
                    <a:pt x="662" y="51"/>
                    <a:pt x="663" y="65"/>
                  </a:cubicBezTo>
                  <a:cubicBezTo>
                    <a:pt x="667" y="99"/>
                    <a:pt x="674" y="133"/>
                    <a:pt x="682" y="166"/>
                  </a:cubicBezTo>
                  <a:cubicBezTo>
                    <a:pt x="684" y="176"/>
                    <a:pt x="685" y="186"/>
                    <a:pt x="687" y="196"/>
                  </a:cubicBezTo>
                  <a:cubicBezTo>
                    <a:pt x="689" y="203"/>
                    <a:pt x="692" y="206"/>
                    <a:pt x="701" y="204"/>
                  </a:cubicBezTo>
                  <a:cubicBezTo>
                    <a:pt x="735" y="195"/>
                    <a:pt x="769" y="190"/>
                    <a:pt x="803" y="182"/>
                  </a:cubicBezTo>
                  <a:cubicBezTo>
                    <a:pt x="878" y="166"/>
                    <a:pt x="952" y="148"/>
                    <a:pt x="1021" y="113"/>
                  </a:cubicBezTo>
                  <a:cubicBezTo>
                    <a:pt x="1061" y="92"/>
                    <a:pt x="1083" y="58"/>
                    <a:pt x="1086" y="12"/>
                  </a:cubicBezTo>
                  <a:cubicBezTo>
                    <a:pt x="1086" y="9"/>
                    <a:pt x="1087" y="5"/>
                    <a:pt x="1089" y="3"/>
                  </a:cubicBezTo>
                  <a:cubicBezTo>
                    <a:pt x="1090" y="0"/>
                    <a:pt x="1092" y="0"/>
                    <a:pt x="1094" y="1"/>
                  </a:cubicBezTo>
                  <a:close/>
                </a:path>
              </a:pathLst>
            </a:custGeom>
            <a:solidFill>
              <a:srgbClr val="E8C4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61">
              <a:extLst>
                <a:ext uri="{FF2B5EF4-FFF2-40B4-BE49-F238E27FC236}">
                  <a16:creationId xmlns:a16="http://schemas.microsoft.com/office/drawing/2014/main" id="{0F9480B3-80AC-5B8D-165D-FDFB2804E05B}"/>
                </a:ext>
              </a:extLst>
            </p:cNvPr>
            <p:cNvSpPr/>
            <p:nvPr/>
          </p:nvSpPr>
          <p:spPr bwMode="auto">
            <a:xfrm>
              <a:off x="3044826" y="4149725"/>
              <a:ext cx="6280150" cy="1695450"/>
            </a:xfrm>
            <a:custGeom>
              <a:avLst/>
              <a:gdLst>
                <a:gd name="T0" fmla="*/ 1671 w 1672"/>
                <a:gd name="T1" fmla="*/ 102 h 451"/>
                <a:gd name="T2" fmla="*/ 1530 w 1672"/>
                <a:gd name="T3" fmla="*/ 140 h 451"/>
                <a:gd name="T4" fmla="*/ 1349 w 1672"/>
                <a:gd name="T5" fmla="*/ 187 h 451"/>
                <a:gd name="T6" fmla="*/ 1074 w 1672"/>
                <a:gd name="T7" fmla="*/ 258 h 451"/>
                <a:gd name="T8" fmla="*/ 794 w 1672"/>
                <a:gd name="T9" fmla="*/ 332 h 451"/>
                <a:gd name="T10" fmla="*/ 429 w 1672"/>
                <a:gd name="T11" fmla="*/ 428 h 451"/>
                <a:gd name="T12" fmla="*/ 352 w 1672"/>
                <a:gd name="T13" fmla="*/ 446 h 451"/>
                <a:gd name="T14" fmla="*/ 304 w 1672"/>
                <a:gd name="T15" fmla="*/ 431 h 451"/>
                <a:gd name="T16" fmla="*/ 200 w 1672"/>
                <a:gd name="T17" fmla="*/ 302 h 451"/>
                <a:gd name="T18" fmla="*/ 68 w 1672"/>
                <a:gd name="T19" fmla="*/ 139 h 451"/>
                <a:gd name="T20" fmla="*/ 0 w 1672"/>
                <a:gd name="T21" fmla="*/ 54 h 451"/>
                <a:gd name="T22" fmla="*/ 39 w 1672"/>
                <a:gd name="T23" fmla="*/ 17 h 451"/>
                <a:gd name="T24" fmla="*/ 109 w 1672"/>
                <a:gd name="T25" fmla="*/ 5 h 451"/>
                <a:gd name="T26" fmla="*/ 116 w 1672"/>
                <a:gd name="T27" fmla="*/ 33 h 451"/>
                <a:gd name="T28" fmla="*/ 158 w 1672"/>
                <a:gd name="T29" fmla="*/ 113 h 451"/>
                <a:gd name="T30" fmla="*/ 186 w 1672"/>
                <a:gd name="T31" fmla="*/ 141 h 451"/>
                <a:gd name="T32" fmla="*/ 351 w 1672"/>
                <a:gd name="T33" fmla="*/ 259 h 451"/>
                <a:gd name="T34" fmla="*/ 384 w 1672"/>
                <a:gd name="T35" fmla="*/ 265 h 451"/>
                <a:gd name="T36" fmla="*/ 386 w 1672"/>
                <a:gd name="T37" fmla="*/ 272 h 451"/>
                <a:gd name="T38" fmla="*/ 369 w 1672"/>
                <a:gd name="T39" fmla="*/ 322 h 451"/>
                <a:gd name="T40" fmla="*/ 383 w 1672"/>
                <a:gd name="T41" fmla="*/ 330 h 451"/>
                <a:gd name="T42" fmla="*/ 432 w 1672"/>
                <a:gd name="T43" fmla="*/ 318 h 451"/>
                <a:gd name="T44" fmla="*/ 474 w 1672"/>
                <a:gd name="T45" fmla="*/ 330 h 451"/>
                <a:gd name="T46" fmla="*/ 415 w 1672"/>
                <a:gd name="T47" fmla="*/ 394 h 451"/>
                <a:gd name="T48" fmla="*/ 356 w 1672"/>
                <a:gd name="T49" fmla="*/ 382 h 451"/>
                <a:gd name="T50" fmla="*/ 384 w 1672"/>
                <a:gd name="T51" fmla="*/ 402 h 451"/>
                <a:gd name="T52" fmla="*/ 471 w 1672"/>
                <a:gd name="T53" fmla="*/ 399 h 451"/>
                <a:gd name="T54" fmla="*/ 535 w 1672"/>
                <a:gd name="T55" fmla="*/ 354 h 451"/>
                <a:gd name="T56" fmla="*/ 536 w 1672"/>
                <a:gd name="T57" fmla="*/ 349 h 451"/>
                <a:gd name="T58" fmla="*/ 550 w 1672"/>
                <a:gd name="T59" fmla="*/ 315 h 451"/>
                <a:gd name="T60" fmla="*/ 558 w 1672"/>
                <a:gd name="T61" fmla="*/ 310 h 451"/>
                <a:gd name="T62" fmla="*/ 574 w 1672"/>
                <a:gd name="T63" fmla="*/ 308 h 451"/>
                <a:gd name="T64" fmla="*/ 576 w 1672"/>
                <a:gd name="T65" fmla="*/ 324 h 451"/>
                <a:gd name="T66" fmla="*/ 593 w 1672"/>
                <a:gd name="T67" fmla="*/ 355 h 451"/>
                <a:gd name="T68" fmla="*/ 621 w 1672"/>
                <a:gd name="T69" fmla="*/ 356 h 451"/>
                <a:gd name="T70" fmla="*/ 642 w 1672"/>
                <a:gd name="T71" fmla="*/ 345 h 451"/>
                <a:gd name="T72" fmla="*/ 661 w 1672"/>
                <a:gd name="T73" fmla="*/ 333 h 451"/>
                <a:gd name="T74" fmla="*/ 771 w 1672"/>
                <a:gd name="T75" fmla="*/ 292 h 451"/>
                <a:gd name="T76" fmla="*/ 1109 w 1672"/>
                <a:gd name="T77" fmla="*/ 211 h 451"/>
                <a:gd name="T78" fmla="*/ 1325 w 1672"/>
                <a:gd name="T79" fmla="*/ 145 h 451"/>
                <a:gd name="T80" fmla="*/ 1413 w 1672"/>
                <a:gd name="T81" fmla="*/ 122 h 451"/>
                <a:gd name="T82" fmla="*/ 1504 w 1672"/>
                <a:gd name="T83" fmla="*/ 104 h 451"/>
                <a:gd name="T84" fmla="*/ 1532 w 1672"/>
                <a:gd name="T85" fmla="*/ 94 h 451"/>
                <a:gd name="T86" fmla="*/ 1532 w 1672"/>
                <a:gd name="T87" fmla="*/ 94 h 451"/>
                <a:gd name="T88" fmla="*/ 1571 w 1672"/>
                <a:gd name="T89" fmla="*/ 46 h 451"/>
                <a:gd name="T90" fmla="*/ 1571 w 1672"/>
                <a:gd name="T91" fmla="*/ 46 h 451"/>
                <a:gd name="T92" fmla="*/ 1573 w 1672"/>
                <a:gd name="T93" fmla="*/ 8 h 451"/>
                <a:gd name="T94" fmla="*/ 1588 w 1672"/>
                <a:gd name="T95" fmla="*/ 6 h 451"/>
                <a:gd name="T96" fmla="*/ 1670 w 1672"/>
                <a:gd name="T97" fmla="*/ 92 h 451"/>
                <a:gd name="T98" fmla="*/ 1671 w 1672"/>
                <a:gd name="T99" fmla="*/ 10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72" h="451">
                  <a:moveTo>
                    <a:pt x="1671" y="102"/>
                  </a:moveTo>
                  <a:cubicBezTo>
                    <a:pt x="1624" y="114"/>
                    <a:pt x="1577" y="127"/>
                    <a:pt x="1530" y="140"/>
                  </a:cubicBezTo>
                  <a:cubicBezTo>
                    <a:pt x="1470" y="156"/>
                    <a:pt x="1410" y="171"/>
                    <a:pt x="1349" y="187"/>
                  </a:cubicBezTo>
                  <a:cubicBezTo>
                    <a:pt x="1258" y="210"/>
                    <a:pt x="1166" y="234"/>
                    <a:pt x="1074" y="258"/>
                  </a:cubicBezTo>
                  <a:cubicBezTo>
                    <a:pt x="981" y="282"/>
                    <a:pt x="888" y="308"/>
                    <a:pt x="794" y="332"/>
                  </a:cubicBezTo>
                  <a:cubicBezTo>
                    <a:pt x="672" y="363"/>
                    <a:pt x="550" y="394"/>
                    <a:pt x="429" y="428"/>
                  </a:cubicBezTo>
                  <a:cubicBezTo>
                    <a:pt x="404" y="435"/>
                    <a:pt x="378" y="440"/>
                    <a:pt x="352" y="446"/>
                  </a:cubicBezTo>
                  <a:cubicBezTo>
                    <a:pt x="332" y="451"/>
                    <a:pt x="316" y="445"/>
                    <a:pt x="304" y="431"/>
                  </a:cubicBezTo>
                  <a:cubicBezTo>
                    <a:pt x="268" y="389"/>
                    <a:pt x="235" y="345"/>
                    <a:pt x="200" y="302"/>
                  </a:cubicBezTo>
                  <a:cubicBezTo>
                    <a:pt x="156" y="248"/>
                    <a:pt x="111" y="194"/>
                    <a:pt x="68" y="139"/>
                  </a:cubicBezTo>
                  <a:cubicBezTo>
                    <a:pt x="45" y="110"/>
                    <a:pt x="19" y="85"/>
                    <a:pt x="0" y="54"/>
                  </a:cubicBezTo>
                  <a:cubicBezTo>
                    <a:pt x="6" y="34"/>
                    <a:pt x="18" y="22"/>
                    <a:pt x="39" y="17"/>
                  </a:cubicBezTo>
                  <a:cubicBezTo>
                    <a:pt x="62" y="11"/>
                    <a:pt x="84" y="1"/>
                    <a:pt x="109" y="5"/>
                  </a:cubicBezTo>
                  <a:cubicBezTo>
                    <a:pt x="115" y="13"/>
                    <a:pt x="115" y="24"/>
                    <a:pt x="116" y="33"/>
                  </a:cubicBezTo>
                  <a:cubicBezTo>
                    <a:pt x="117" y="67"/>
                    <a:pt x="127" y="95"/>
                    <a:pt x="158" y="113"/>
                  </a:cubicBezTo>
                  <a:cubicBezTo>
                    <a:pt x="165" y="124"/>
                    <a:pt x="176" y="133"/>
                    <a:pt x="186" y="141"/>
                  </a:cubicBezTo>
                  <a:cubicBezTo>
                    <a:pt x="239" y="182"/>
                    <a:pt x="294" y="222"/>
                    <a:pt x="351" y="259"/>
                  </a:cubicBezTo>
                  <a:cubicBezTo>
                    <a:pt x="362" y="266"/>
                    <a:pt x="372" y="267"/>
                    <a:pt x="384" y="265"/>
                  </a:cubicBezTo>
                  <a:cubicBezTo>
                    <a:pt x="386" y="267"/>
                    <a:pt x="387" y="270"/>
                    <a:pt x="386" y="272"/>
                  </a:cubicBezTo>
                  <a:cubicBezTo>
                    <a:pt x="373" y="287"/>
                    <a:pt x="376" y="306"/>
                    <a:pt x="369" y="322"/>
                  </a:cubicBezTo>
                  <a:cubicBezTo>
                    <a:pt x="370" y="333"/>
                    <a:pt x="379" y="331"/>
                    <a:pt x="383" y="330"/>
                  </a:cubicBezTo>
                  <a:cubicBezTo>
                    <a:pt x="399" y="326"/>
                    <a:pt x="416" y="326"/>
                    <a:pt x="432" y="318"/>
                  </a:cubicBezTo>
                  <a:cubicBezTo>
                    <a:pt x="449" y="309"/>
                    <a:pt x="460" y="314"/>
                    <a:pt x="474" y="330"/>
                  </a:cubicBezTo>
                  <a:cubicBezTo>
                    <a:pt x="473" y="367"/>
                    <a:pt x="450" y="392"/>
                    <a:pt x="415" y="394"/>
                  </a:cubicBezTo>
                  <a:cubicBezTo>
                    <a:pt x="394" y="396"/>
                    <a:pt x="373" y="396"/>
                    <a:pt x="356" y="382"/>
                  </a:cubicBezTo>
                  <a:cubicBezTo>
                    <a:pt x="361" y="396"/>
                    <a:pt x="372" y="402"/>
                    <a:pt x="384" y="402"/>
                  </a:cubicBezTo>
                  <a:cubicBezTo>
                    <a:pt x="413" y="402"/>
                    <a:pt x="443" y="404"/>
                    <a:pt x="471" y="399"/>
                  </a:cubicBezTo>
                  <a:cubicBezTo>
                    <a:pt x="496" y="393"/>
                    <a:pt x="524" y="384"/>
                    <a:pt x="535" y="354"/>
                  </a:cubicBezTo>
                  <a:cubicBezTo>
                    <a:pt x="535" y="352"/>
                    <a:pt x="536" y="350"/>
                    <a:pt x="536" y="349"/>
                  </a:cubicBezTo>
                  <a:cubicBezTo>
                    <a:pt x="543" y="338"/>
                    <a:pt x="542" y="325"/>
                    <a:pt x="550" y="315"/>
                  </a:cubicBezTo>
                  <a:cubicBezTo>
                    <a:pt x="553" y="313"/>
                    <a:pt x="556" y="311"/>
                    <a:pt x="558" y="310"/>
                  </a:cubicBezTo>
                  <a:cubicBezTo>
                    <a:pt x="563" y="307"/>
                    <a:pt x="569" y="304"/>
                    <a:pt x="574" y="308"/>
                  </a:cubicBezTo>
                  <a:cubicBezTo>
                    <a:pt x="580" y="313"/>
                    <a:pt x="578" y="319"/>
                    <a:pt x="576" y="324"/>
                  </a:cubicBezTo>
                  <a:cubicBezTo>
                    <a:pt x="566" y="343"/>
                    <a:pt x="587" y="346"/>
                    <a:pt x="593" y="355"/>
                  </a:cubicBezTo>
                  <a:cubicBezTo>
                    <a:pt x="600" y="364"/>
                    <a:pt x="612" y="361"/>
                    <a:pt x="621" y="356"/>
                  </a:cubicBezTo>
                  <a:cubicBezTo>
                    <a:pt x="628" y="353"/>
                    <a:pt x="634" y="347"/>
                    <a:pt x="642" y="345"/>
                  </a:cubicBezTo>
                  <a:cubicBezTo>
                    <a:pt x="650" y="343"/>
                    <a:pt x="655" y="337"/>
                    <a:pt x="661" y="333"/>
                  </a:cubicBezTo>
                  <a:cubicBezTo>
                    <a:pt x="697" y="318"/>
                    <a:pt x="733" y="301"/>
                    <a:pt x="771" y="292"/>
                  </a:cubicBezTo>
                  <a:cubicBezTo>
                    <a:pt x="883" y="263"/>
                    <a:pt x="996" y="238"/>
                    <a:pt x="1109" y="211"/>
                  </a:cubicBezTo>
                  <a:cubicBezTo>
                    <a:pt x="1182" y="193"/>
                    <a:pt x="1255" y="173"/>
                    <a:pt x="1325" y="145"/>
                  </a:cubicBezTo>
                  <a:cubicBezTo>
                    <a:pt x="1353" y="133"/>
                    <a:pt x="1384" y="128"/>
                    <a:pt x="1413" y="122"/>
                  </a:cubicBezTo>
                  <a:cubicBezTo>
                    <a:pt x="1443" y="116"/>
                    <a:pt x="1473" y="108"/>
                    <a:pt x="1504" y="104"/>
                  </a:cubicBezTo>
                  <a:cubicBezTo>
                    <a:pt x="1514" y="102"/>
                    <a:pt x="1522" y="96"/>
                    <a:pt x="1532" y="94"/>
                  </a:cubicBezTo>
                  <a:cubicBezTo>
                    <a:pt x="1532" y="94"/>
                    <a:pt x="1532" y="94"/>
                    <a:pt x="1532" y="94"/>
                  </a:cubicBezTo>
                  <a:cubicBezTo>
                    <a:pt x="1550" y="82"/>
                    <a:pt x="1569" y="70"/>
                    <a:pt x="1571" y="46"/>
                  </a:cubicBezTo>
                  <a:cubicBezTo>
                    <a:pt x="1571" y="46"/>
                    <a:pt x="1571" y="46"/>
                    <a:pt x="1571" y="46"/>
                  </a:cubicBezTo>
                  <a:cubicBezTo>
                    <a:pt x="1576" y="33"/>
                    <a:pt x="1572" y="21"/>
                    <a:pt x="1573" y="8"/>
                  </a:cubicBezTo>
                  <a:cubicBezTo>
                    <a:pt x="1577" y="0"/>
                    <a:pt x="1584" y="3"/>
                    <a:pt x="1588" y="6"/>
                  </a:cubicBezTo>
                  <a:cubicBezTo>
                    <a:pt x="1619" y="31"/>
                    <a:pt x="1653" y="53"/>
                    <a:pt x="1670" y="92"/>
                  </a:cubicBezTo>
                  <a:cubicBezTo>
                    <a:pt x="1671" y="95"/>
                    <a:pt x="1672" y="98"/>
                    <a:pt x="1671" y="102"/>
                  </a:cubicBezTo>
                  <a:close/>
                </a:path>
              </a:pathLst>
            </a:custGeom>
            <a:solidFill>
              <a:srgbClr val="DCD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62">
              <a:extLst>
                <a:ext uri="{FF2B5EF4-FFF2-40B4-BE49-F238E27FC236}">
                  <a16:creationId xmlns:a16="http://schemas.microsoft.com/office/drawing/2014/main" id="{C4BB5C4B-DA79-0EE7-3840-3ACEEA860E98}"/>
                </a:ext>
              </a:extLst>
            </p:cNvPr>
            <p:cNvSpPr/>
            <p:nvPr/>
          </p:nvSpPr>
          <p:spPr bwMode="auto">
            <a:xfrm>
              <a:off x="3409951" y="3360738"/>
              <a:ext cx="1952625" cy="2124075"/>
            </a:xfrm>
            <a:custGeom>
              <a:avLst/>
              <a:gdLst>
                <a:gd name="T0" fmla="*/ 474 w 520"/>
                <a:gd name="T1" fmla="*/ 535 h 565"/>
                <a:gd name="T2" fmla="*/ 475 w 520"/>
                <a:gd name="T3" fmla="*/ 521 h 565"/>
                <a:gd name="T4" fmla="*/ 454 w 520"/>
                <a:gd name="T5" fmla="*/ 528 h 565"/>
                <a:gd name="T6" fmla="*/ 443 w 520"/>
                <a:gd name="T7" fmla="*/ 559 h 565"/>
                <a:gd name="T8" fmla="*/ 442 w 520"/>
                <a:gd name="T9" fmla="*/ 563 h 565"/>
                <a:gd name="T10" fmla="*/ 437 w 520"/>
                <a:gd name="T11" fmla="*/ 563 h 565"/>
                <a:gd name="T12" fmla="*/ 433 w 520"/>
                <a:gd name="T13" fmla="*/ 538 h 565"/>
                <a:gd name="T14" fmla="*/ 419 w 520"/>
                <a:gd name="T15" fmla="*/ 493 h 565"/>
                <a:gd name="T16" fmla="*/ 360 w 520"/>
                <a:gd name="T17" fmla="*/ 476 h 565"/>
                <a:gd name="T18" fmla="*/ 351 w 520"/>
                <a:gd name="T19" fmla="*/ 476 h 565"/>
                <a:gd name="T20" fmla="*/ 287 w 520"/>
                <a:gd name="T21" fmla="*/ 474 h 565"/>
                <a:gd name="T22" fmla="*/ 275 w 520"/>
                <a:gd name="T23" fmla="*/ 467 h 565"/>
                <a:gd name="T24" fmla="*/ 249 w 520"/>
                <a:gd name="T25" fmla="*/ 450 h 565"/>
                <a:gd name="T26" fmla="*/ 180 w 520"/>
                <a:gd name="T27" fmla="*/ 408 h 565"/>
                <a:gd name="T28" fmla="*/ 59 w 520"/>
                <a:gd name="T29" fmla="*/ 328 h 565"/>
                <a:gd name="T30" fmla="*/ 50 w 520"/>
                <a:gd name="T31" fmla="*/ 320 h 565"/>
                <a:gd name="T32" fmla="*/ 19 w 520"/>
                <a:gd name="T33" fmla="*/ 282 h 565"/>
                <a:gd name="T34" fmla="*/ 11 w 520"/>
                <a:gd name="T35" fmla="*/ 216 h 565"/>
                <a:gd name="T36" fmla="*/ 10 w 520"/>
                <a:gd name="T37" fmla="*/ 135 h 565"/>
                <a:gd name="T38" fmla="*/ 11 w 520"/>
                <a:gd name="T39" fmla="*/ 120 h 565"/>
                <a:gd name="T40" fmla="*/ 7 w 520"/>
                <a:gd name="T41" fmla="*/ 48 h 565"/>
                <a:gd name="T42" fmla="*/ 6 w 520"/>
                <a:gd name="T43" fmla="*/ 12 h 565"/>
                <a:gd name="T44" fmla="*/ 7 w 520"/>
                <a:gd name="T45" fmla="*/ 0 h 565"/>
                <a:gd name="T46" fmla="*/ 20 w 520"/>
                <a:gd name="T47" fmla="*/ 18 h 565"/>
                <a:gd name="T48" fmla="*/ 74 w 520"/>
                <a:gd name="T49" fmla="*/ 173 h 565"/>
                <a:gd name="T50" fmla="*/ 101 w 520"/>
                <a:gd name="T51" fmla="*/ 212 h 565"/>
                <a:gd name="T52" fmla="*/ 253 w 520"/>
                <a:gd name="T53" fmla="*/ 322 h 565"/>
                <a:gd name="T54" fmla="*/ 314 w 520"/>
                <a:gd name="T55" fmla="*/ 341 h 565"/>
                <a:gd name="T56" fmla="*/ 364 w 520"/>
                <a:gd name="T57" fmla="*/ 312 h 565"/>
                <a:gd name="T58" fmla="*/ 374 w 520"/>
                <a:gd name="T59" fmla="*/ 275 h 565"/>
                <a:gd name="T60" fmla="*/ 385 w 520"/>
                <a:gd name="T61" fmla="*/ 265 h 565"/>
                <a:gd name="T62" fmla="*/ 383 w 520"/>
                <a:gd name="T63" fmla="*/ 284 h 565"/>
                <a:gd name="T64" fmla="*/ 387 w 520"/>
                <a:gd name="T65" fmla="*/ 366 h 565"/>
                <a:gd name="T66" fmla="*/ 387 w 520"/>
                <a:gd name="T67" fmla="*/ 416 h 565"/>
                <a:gd name="T68" fmla="*/ 405 w 520"/>
                <a:gd name="T69" fmla="*/ 442 h 565"/>
                <a:gd name="T70" fmla="*/ 451 w 520"/>
                <a:gd name="T71" fmla="*/ 496 h 565"/>
                <a:gd name="T72" fmla="*/ 472 w 520"/>
                <a:gd name="T73" fmla="*/ 513 h 565"/>
                <a:gd name="T74" fmla="*/ 518 w 520"/>
                <a:gd name="T75" fmla="*/ 504 h 565"/>
                <a:gd name="T76" fmla="*/ 510 w 520"/>
                <a:gd name="T77" fmla="*/ 515 h 565"/>
                <a:gd name="T78" fmla="*/ 502 w 520"/>
                <a:gd name="T79" fmla="*/ 522 h 565"/>
                <a:gd name="T80" fmla="*/ 474 w 520"/>
                <a:gd name="T81" fmla="*/ 535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0" h="565">
                  <a:moveTo>
                    <a:pt x="474" y="535"/>
                  </a:moveTo>
                  <a:cubicBezTo>
                    <a:pt x="473" y="530"/>
                    <a:pt x="481" y="524"/>
                    <a:pt x="475" y="521"/>
                  </a:cubicBezTo>
                  <a:cubicBezTo>
                    <a:pt x="466" y="516"/>
                    <a:pt x="461" y="524"/>
                    <a:pt x="454" y="528"/>
                  </a:cubicBezTo>
                  <a:cubicBezTo>
                    <a:pt x="446" y="537"/>
                    <a:pt x="447" y="549"/>
                    <a:pt x="443" y="559"/>
                  </a:cubicBezTo>
                  <a:cubicBezTo>
                    <a:pt x="443" y="561"/>
                    <a:pt x="443" y="562"/>
                    <a:pt x="442" y="563"/>
                  </a:cubicBezTo>
                  <a:cubicBezTo>
                    <a:pt x="440" y="565"/>
                    <a:pt x="439" y="564"/>
                    <a:pt x="437" y="563"/>
                  </a:cubicBezTo>
                  <a:cubicBezTo>
                    <a:pt x="432" y="555"/>
                    <a:pt x="433" y="546"/>
                    <a:pt x="433" y="538"/>
                  </a:cubicBezTo>
                  <a:cubicBezTo>
                    <a:pt x="433" y="521"/>
                    <a:pt x="428" y="506"/>
                    <a:pt x="419" y="493"/>
                  </a:cubicBezTo>
                  <a:cubicBezTo>
                    <a:pt x="404" y="469"/>
                    <a:pt x="386" y="464"/>
                    <a:pt x="360" y="476"/>
                  </a:cubicBezTo>
                  <a:cubicBezTo>
                    <a:pt x="357" y="477"/>
                    <a:pt x="354" y="477"/>
                    <a:pt x="351" y="476"/>
                  </a:cubicBezTo>
                  <a:cubicBezTo>
                    <a:pt x="330" y="466"/>
                    <a:pt x="309" y="461"/>
                    <a:pt x="287" y="474"/>
                  </a:cubicBezTo>
                  <a:cubicBezTo>
                    <a:pt x="282" y="473"/>
                    <a:pt x="279" y="471"/>
                    <a:pt x="275" y="467"/>
                  </a:cubicBezTo>
                  <a:cubicBezTo>
                    <a:pt x="270" y="457"/>
                    <a:pt x="261" y="452"/>
                    <a:pt x="249" y="450"/>
                  </a:cubicBezTo>
                  <a:cubicBezTo>
                    <a:pt x="223" y="441"/>
                    <a:pt x="203" y="422"/>
                    <a:pt x="180" y="408"/>
                  </a:cubicBezTo>
                  <a:cubicBezTo>
                    <a:pt x="139" y="382"/>
                    <a:pt x="97" y="358"/>
                    <a:pt x="59" y="328"/>
                  </a:cubicBezTo>
                  <a:cubicBezTo>
                    <a:pt x="57" y="324"/>
                    <a:pt x="54" y="321"/>
                    <a:pt x="50" y="320"/>
                  </a:cubicBezTo>
                  <a:cubicBezTo>
                    <a:pt x="33" y="313"/>
                    <a:pt x="22" y="300"/>
                    <a:pt x="19" y="282"/>
                  </a:cubicBezTo>
                  <a:cubicBezTo>
                    <a:pt x="15" y="260"/>
                    <a:pt x="13" y="238"/>
                    <a:pt x="11" y="216"/>
                  </a:cubicBezTo>
                  <a:cubicBezTo>
                    <a:pt x="0" y="189"/>
                    <a:pt x="1" y="162"/>
                    <a:pt x="10" y="135"/>
                  </a:cubicBezTo>
                  <a:cubicBezTo>
                    <a:pt x="10" y="130"/>
                    <a:pt x="10" y="125"/>
                    <a:pt x="11" y="120"/>
                  </a:cubicBezTo>
                  <a:cubicBezTo>
                    <a:pt x="6" y="96"/>
                    <a:pt x="12" y="72"/>
                    <a:pt x="7" y="48"/>
                  </a:cubicBezTo>
                  <a:cubicBezTo>
                    <a:pt x="7" y="36"/>
                    <a:pt x="7" y="24"/>
                    <a:pt x="6" y="12"/>
                  </a:cubicBezTo>
                  <a:cubicBezTo>
                    <a:pt x="7" y="8"/>
                    <a:pt x="7" y="4"/>
                    <a:pt x="7" y="0"/>
                  </a:cubicBezTo>
                  <a:cubicBezTo>
                    <a:pt x="18" y="1"/>
                    <a:pt x="18" y="11"/>
                    <a:pt x="20" y="18"/>
                  </a:cubicBezTo>
                  <a:cubicBezTo>
                    <a:pt x="33" y="71"/>
                    <a:pt x="54" y="122"/>
                    <a:pt x="74" y="173"/>
                  </a:cubicBezTo>
                  <a:cubicBezTo>
                    <a:pt x="80" y="189"/>
                    <a:pt x="89" y="202"/>
                    <a:pt x="101" y="212"/>
                  </a:cubicBezTo>
                  <a:cubicBezTo>
                    <a:pt x="151" y="251"/>
                    <a:pt x="198" y="291"/>
                    <a:pt x="253" y="322"/>
                  </a:cubicBezTo>
                  <a:cubicBezTo>
                    <a:pt x="272" y="333"/>
                    <a:pt x="293" y="337"/>
                    <a:pt x="314" y="341"/>
                  </a:cubicBezTo>
                  <a:cubicBezTo>
                    <a:pt x="337" y="346"/>
                    <a:pt x="355" y="334"/>
                    <a:pt x="364" y="312"/>
                  </a:cubicBezTo>
                  <a:cubicBezTo>
                    <a:pt x="369" y="300"/>
                    <a:pt x="372" y="288"/>
                    <a:pt x="374" y="275"/>
                  </a:cubicBezTo>
                  <a:cubicBezTo>
                    <a:pt x="375" y="270"/>
                    <a:pt x="374" y="261"/>
                    <a:pt x="385" y="265"/>
                  </a:cubicBezTo>
                  <a:cubicBezTo>
                    <a:pt x="388" y="272"/>
                    <a:pt x="387" y="278"/>
                    <a:pt x="383" y="284"/>
                  </a:cubicBezTo>
                  <a:cubicBezTo>
                    <a:pt x="384" y="311"/>
                    <a:pt x="386" y="339"/>
                    <a:pt x="387" y="366"/>
                  </a:cubicBezTo>
                  <a:cubicBezTo>
                    <a:pt x="387" y="383"/>
                    <a:pt x="386" y="399"/>
                    <a:pt x="387" y="416"/>
                  </a:cubicBezTo>
                  <a:cubicBezTo>
                    <a:pt x="387" y="428"/>
                    <a:pt x="390" y="438"/>
                    <a:pt x="405" y="442"/>
                  </a:cubicBezTo>
                  <a:cubicBezTo>
                    <a:pt x="433" y="448"/>
                    <a:pt x="447" y="469"/>
                    <a:pt x="451" y="496"/>
                  </a:cubicBezTo>
                  <a:cubicBezTo>
                    <a:pt x="453" y="510"/>
                    <a:pt x="452" y="518"/>
                    <a:pt x="472" y="513"/>
                  </a:cubicBezTo>
                  <a:cubicBezTo>
                    <a:pt x="487" y="509"/>
                    <a:pt x="502" y="500"/>
                    <a:pt x="518" y="504"/>
                  </a:cubicBezTo>
                  <a:cubicBezTo>
                    <a:pt x="520" y="511"/>
                    <a:pt x="513" y="511"/>
                    <a:pt x="510" y="515"/>
                  </a:cubicBezTo>
                  <a:cubicBezTo>
                    <a:pt x="507" y="517"/>
                    <a:pt x="505" y="520"/>
                    <a:pt x="502" y="522"/>
                  </a:cubicBezTo>
                  <a:cubicBezTo>
                    <a:pt x="492" y="525"/>
                    <a:pt x="487" y="538"/>
                    <a:pt x="474" y="535"/>
                  </a:cubicBezTo>
                  <a:close/>
                </a:path>
              </a:pathLst>
            </a:custGeom>
            <a:solidFill>
              <a:srgbClr val="F5D8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0" name="Freeform 63">
              <a:extLst>
                <a:ext uri="{FF2B5EF4-FFF2-40B4-BE49-F238E27FC236}">
                  <a16:creationId xmlns:a16="http://schemas.microsoft.com/office/drawing/2014/main" id="{C64FD186-18A5-90F9-694A-894486CAFC24}"/>
                </a:ext>
              </a:extLst>
            </p:cNvPr>
            <p:cNvSpPr/>
            <p:nvPr/>
          </p:nvSpPr>
          <p:spPr bwMode="auto">
            <a:xfrm>
              <a:off x="6278563" y="3025775"/>
              <a:ext cx="2655888" cy="755650"/>
            </a:xfrm>
            <a:custGeom>
              <a:avLst/>
              <a:gdLst>
                <a:gd name="T0" fmla="*/ 183 w 707"/>
                <a:gd name="T1" fmla="*/ 173 h 201"/>
                <a:gd name="T2" fmla="*/ 163 w 707"/>
                <a:gd name="T3" fmla="*/ 127 h 201"/>
                <a:gd name="T4" fmla="*/ 136 w 707"/>
                <a:gd name="T5" fmla="*/ 123 h 201"/>
                <a:gd name="T6" fmla="*/ 152 w 707"/>
                <a:gd name="T7" fmla="*/ 144 h 201"/>
                <a:gd name="T8" fmla="*/ 180 w 707"/>
                <a:gd name="T9" fmla="*/ 145 h 201"/>
                <a:gd name="T10" fmla="*/ 131 w 707"/>
                <a:gd name="T11" fmla="*/ 161 h 201"/>
                <a:gd name="T12" fmla="*/ 98 w 707"/>
                <a:gd name="T13" fmla="*/ 132 h 201"/>
                <a:gd name="T14" fmla="*/ 99 w 707"/>
                <a:gd name="T15" fmla="*/ 146 h 201"/>
                <a:gd name="T16" fmla="*/ 126 w 707"/>
                <a:gd name="T17" fmla="*/ 173 h 201"/>
                <a:gd name="T18" fmla="*/ 123 w 707"/>
                <a:gd name="T19" fmla="*/ 173 h 201"/>
                <a:gd name="T20" fmla="*/ 95 w 707"/>
                <a:gd name="T21" fmla="*/ 188 h 201"/>
                <a:gd name="T22" fmla="*/ 40 w 707"/>
                <a:gd name="T23" fmla="*/ 170 h 201"/>
                <a:gd name="T24" fmla="*/ 24 w 707"/>
                <a:gd name="T25" fmla="*/ 201 h 201"/>
                <a:gd name="T26" fmla="*/ 16 w 707"/>
                <a:gd name="T27" fmla="*/ 158 h 201"/>
                <a:gd name="T28" fmla="*/ 147 w 707"/>
                <a:gd name="T29" fmla="*/ 105 h 201"/>
                <a:gd name="T30" fmla="*/ 405 w 707"/>
                <a:gd name="T31" fmla="*/ 49 h 201"/>
                <a:gd name="T32" fmla="*/ 449 w 707"/>
                <a:gd name="T33" fmla="*/ 36 h 201"/>
                <a:gd name="T34" fmla="*/ 635 w 707"/>
                <a:gd name="T35" fmla="*/ 2 h 201"/>
                <a:gd name="T36" fmla="*/ 705 w 707"/>
                <a:gd name="T37" fmla="*/ 129 h 201"/>
                <a:gd name="T38" fmla="*/ 702 w 707"/>
                <a:gd name="T39" fmla="*/ 129 h 201"/>
                <a:gd name="T40" fmla="*/ 662 w 707"/>
                <a:gd name="T41" fmla="*/ 66 h 201"/>
                <a:gd name="T42" fmla="*/ 628 w 707"/>
                <a:gd name="T43" fmla="*/ 53 h 201"/>
                <a:gd name="T44" fmla="*/ 573 w 707"/>
                <a:gd name="T45" fmla="*/ 34 h 201"/>
                <a:gd name="T46" fmla="*/ 499 w 707"/>
                <a:gd name="T47" fmla="*/ 43 h 201"/>
                <a:gd name="T48" fmla="*/ 416 w 707"/>
                <a:gd name="T49" fmla="*/ 67 h 201"/>
                <a:gd name="T50" fmla="*/ 340 w 707"/>
                <a:gd name="T51" fmla="*/ 75 h 201"/>
                <a:gd name="T52" fmla="*/ 436 w 707"/>
                <a:gd name="T53" fmla="*/ 79 h 201"/>
                <a:gd name="T54" fmla="*/ 420 w 707"/>
                <a:gd name="T55" fmla="*/ 91 h 201"/>
                <a:gd name="T56" fmla="*/ 352 w 707"/>
                <a:gd name="T57" fmla="*/ 111 h 201"/>
                <a:gd name="T58" fmla="*/ 293 w 707"/>
                <a:gd name="T59" fmla="*/ 102 h 201"/>
                <a:gd name="T60" fmla="*/ 267 w 707"/>
                <a:gd name="T61" fmla="*/ 102 h 201"/>
                <a:gd name="T62" fmla="*/ 255 w 707"/>
                <a:gd name="T63" fmla="*/ 127 h 201"/>
                <a:gd name="T64" fmla="*/ 226 w 707"/>
                <a:gd name="T65" fmla="*/ 137 h 201"/>
                <a:gd name="T66" fmla="*/ 182 w 707"/>
                <a:gd name="T67" fmla="*/ 1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7" h="201">
                  <a:moveTo>
                    <a:pt x="182" y="180"/>
                  </a:moveTo>
                  <a:cubicBezTo>
                    <a:pt x="182" y="178"/>
                    <a:pt x="183" y="175"/>
                    <a:pt x="183" y="173"/>
                  </a:cubicBezTo>
                  <a:cubicBezTo>
                    <a:pt x="185" y="152"/>
                    <a:pt x="185" y="132"/>
                    <a:pt x="193" y="111"/>
                  </a:cubicBezTo>
                  <a:cubicBezTo>
                    <a:pt x="190" y="132"/>
                    <a:pt x="177" y="130"/>
                    <a:pt x="163" y="127"/>
                  </a:cubicBezTo>
                  <a:cubicBezTo>
                    <a:pt x="158" y="126"/>
                    <a:pt x="154" y="125"/>
                    <a:pt x="149" y="123"/>
                  </a:cubicBezTo>
                  <a:cubicBezTo>
                    <a:pt x="145" y="122"/>
                    <a:pt x="140" y="119"/>
                    <a:pt x="136" y="123"/>
                  </a:cubicBezTo>
                  <a:cubicBezTo>
                    <a:pt x="132" y="128"/>
                    <a:pt x="137" y="133"/>
                    <a:pt x="139" y="137"/>
                  </a:cubicBezTo>
                  <a:cubicBezTo>
                    <a:pt x="141" y="143"/>
                    <a:pt x="145" y="146"/>
                    <a:pt x="152" y="144"/>
                  </a:cubicBezTo>
                  <a:cubicBezTo>
                    <a:pt x="154" y="143"/>
                    <a:pt x="157" y="141"/>
                    <a:pt x="159" y="140"/>
                  </a:cubicBezTo>
                  <a:cubicBezTo>
                    <a:pt x="167" y="136"/>
                    <a:pt x="175" y="136"/>
                    <a:pt x="180" y="145"/>
                  </a:cubicBezTo>
                  <a:cubicBezTo>
                    <a:pt x="185" y="154"/>
                    <a:pt x="180" y="163"/>
                    <a:pt x="171" y="166"/>
                  </a:cubicBezTo>
                  <a:cubicBezTo>
                    <a:pt x="157" y="171"/>
                    <a:pt x="143" y="174"/>
                    <a:pt x="131" y="161"/>
                  </a:cubicBezTo>
                  <a:cubicBezTo>
                    <a:pt x="124" y="152"/>
                    <a:pt x="113" y="147"/>
                    <a:pt x="108" y="137"/>
                  </a:cubicBezTo>
                  <a:cubicBezTo>
                    <a:pt x="106" y="133"/>
                    <a:pt x="102" y="131"/>
                    <a:pt x="98" y="132"/>
                  </a:cubicBezTo>
                  <a:cubicBezTo>
                    <a:pt x="95" y="133"/>
                    <a:pt x="92" y="135"/>
                    <a:pt x="92" y="137"/>
                  </a:cubicBezTo>
                  <a:cubicBezTo>
                    <a:pt x="92" y="142"/>
                    <a:pt x="96" y="144"/>
                    <a:pt x="99" y="146"/>
                  </a:cubicBezTo>
                  <a:cubicBezTo>
                    <a:pt x="109" y="152"/>
                    <a:pt x="121" y="153"/>
                    <a:pt x="130" y="160"/>
                  </a:cubicBezTo>
                  <a:cubicBezTo>
                    <a:pt x="133" y="166"/>
                    <a:pt x="130" y="169"/>
                    <a:pt x="126" y="173"/>
                  </a:cubicBezTo>
                  <a:cubicBezTo>
                    <a:pt x="125" y="173"/>
                    <a:pt x="125" y="173"/>
                    <a:pt x="125" y="173"/>
                  </a:cubicBezTo>
                  <a:cubicBezTo>
                    <a:pt x="123" y="173"/>
                    <a:pt x="123" y="173"/>
                    <a:pt x="123" y="173"/>
                  </a:cubicBezTo>
                  <a:cubicBezTo>
                    <a:pt x="114" y="179"/>
                    <a:pt x="101" y="168"/>
                    <a:pt x="94" y="181"/>
                  </a:cubicBezTo>
                  <a:cubicBezTo>
                    <a:pt x="94" y="183"/>
                    <a:pt x="94" y="185"/>
                    <a:pt x="95" y="188"/>
                  </a:cubicBezTo>
                  <a:cubicBezTo>
                    <a:pt x="80" y="191"/>
                    <a:pt x="70" y="180"/>
                    <a:pt x="58" y="177"/>
                  </a:cubicBezTo>
                  <a:cubicBezTo>
                    <a:pt x="52" y="175"/>
                    <a:pt x="47" y="169"/>
                    <a:pt x="40" y="170"/>
                  </a:cubicBezTo>
                  <a:cubicBezTo>
                    <a:pt x="36" y="178"/>
                    <a:pt x="41" y="186"/>
                    <a:pt x="36" y="194"/>
                  </a:cubicBezTo>
                  <a:cubicBezTo>
                    <a:pt x="33" y="198"/>
                    <a:pt x="29" y="200"/>
                    <a:pt x="24" y="201"/>
                  </a:cubicBezTo>
                  <a:cubicBezTo>
                    <a:pt x="2" y="197"/>
                    <a:pt x="0" y="193"/>
                    <a:pt x="14" y="176"/>
                  </a:cubicBezTo>
                  <a:cubicBezTo>
                    <a:pt x="19" y="170"/>
                    <a:pt x="19" y="165"/>
                    <a:pt x="16" y="158"/>
                  </a:cubicBezTo>
                  <a:cubicBezTo>
                    <a:pt x="14" y="151"/>
                    <a:pt x="8" y="144"/>
                    <a:pt x="6" y="137"/>
                  </a:cubicBezTo>
                  <a:cubicBezTo>
                    <a:pt x="52" y="121"/>
                    <a:pt x="100" y="116"/>
                    <a:pt x="147" y="105"/>
                  </a:cubicBezTo>
                  <a:cubicBezTo>
                    <a:pt x="202" y="91"/>
                    <a:pt x="258" y="82"/>
                    <a:pt x="313" y="66"/>
                  </a:cubicBezTo>
                  <a:cubicBezTo>
                    <a:pt x="343" y="58"/>
                    <a:pt x="374" y="55"/>
                    <a:pt x="405" y="49"/>
                  </a:cubicBezTo>
                  <a:cubicBezTo>
                    <a:pt x="412" y="47"/>
                    <a:pt x="420" y="46"/>
                    <a:pt x="426" y="40"/>
                  </a:cubicBezTo>
                  <a:cubicBezTo>
                    <a:pt x="433" y="34"/>
                    <a:pt x="440" y="31"/>
                    <a:pt x="449" y="36"/>
                  </a:cubicBezTo>
                  <a:cubicBezTo>
                    <a:pt x="491" y="33"/>
                    <a:pt x="532" y="19"/>
                    <a:pt x="573" y="12"/>
                  </a:cubicBezTo>
                  <a:cubicBezTo>
                    <a:pt x="594" y="8"/>
                    <a:pt x="614" y="0"/>
                    <a:pt x="635" y="2"/>
                  </a:cubicBezTo>
                  <a:cubicBezTo>
                    <a:pt x="665" y="4"/>
                    <a:pt x="682" y="23"/>
                    <a:pt x="698" y="45"/>
                  </a:cubicBezTo>
                  <a:cubicBezTo>
                    <a:pt x="704" y="73"/>
                    <a:pt x="707" y="100"/>
                    <a:pt x="705" y="129"/>
                  </a:cubicBezTo>
                  <a:cubicBezTo>
                    <a:pt x="705" y="129"/>
                    <a:pt x="704" y="129"/>
                    <a:pt x="704" y="129"/>
                  </a:cubicBezTo>
                  <a:cubicBezTo>
                    <a:pt x="702" y="129"/>
                    <a:pt x="702" y="129"/>
                    <a:pt x="702" y="129"/>
                  </a:cubicBezTo>
                  <a:cubicBezTo>
                    <a:pt x="696" y="114"/>
                    <a:pt x="689" y="100"/>
                    <a:pt x="681" y="86"/>
                  </a:cubicBezTo>
                  <a:cubicBezTo>
                    <a:pt x="679" y="75"/>
                    <a:pt x="673" y="68"/>
                    <a:pt x="662" y="66"/>
                  </a:cubicBezTo>
                  <a:cubicBezTo>
                    <a:pt x="657" y="65"/>
                    <a:pt x="652" y="62"/>
                    <a:pt x="649" y="58"/>
                  </a:cubicBezTo>
                  <a:cubicBezTo>
                    <a:pt x="643" y="48"/>
                    <a:pt x="638" y="49"/>
                    <a:pt x="628" y="53"/>
                  </a:cubicBezTo>
                  <a:cubicBezTo>
                    <a:pt x="609" y="61"/>
                    <a:pt x="594" y="45"/>
                    <a:pt x="578" y="39"/>
                  </a:cubicBezTo>
                  <a:cubicBezTo>
                    <a:pt x="576" y="38"/>
                    <a:pt x="575" y="34"/>
                    <a:pt x="573" y="34"/>
                  </a:cubicBezTo>
                  <a:cubicBezTo>
                    <a:pt x="580" y="44"/>
                    <a:pt x="575" y="51"/>
                    <a:pt x="565" y="52"/>
                  </a:cubicBezTo>
                  <a:cubicBezTo>
                    <a:pt x="543" y="55"/>
                    <a:pt x="520" y="59"/>
                    <a:pt x="499" y="43"/>
                  </a:cubicBezTo>
                  <a:cubicBezTo>
                    <a:pt x="512" y="58"/>
                    <a:pt x="509" y="67"/>
                    <a:pt x="492" y="69"/>
                  </a:cubicBezTo>
                  <a:cubicBezTo>
                    <a:pt x="466" y="71"/>
                    <a:pt x="441" y="72"/>
                    <a:pt x="416" y="67"/>
                  </a:cubicBezTo>
                  <a:cubicBezTo>
                    <a:pt x="404" y="65"/>
                    <a:pt x="393" y="62"/>
                    <a:pt x="380" y="70"/>
                  </a:cubicBezTo>
                  <a:cubicBezTo>
                    <a:pt x="370" y="77"/>
                    <a:pt x="355" y="67"/>
                    <a:pt x="340" y="75"/>
                  </a:cubicBezTo>
                  <a:cubicBezTo>
                    <a:pt x="358" y="74"/>
                    <a:pt x="372" y="76"/>
                    <a:pt x="387" y="69"/>
                  </a:cubicBezTo>
                  <a:cubicBezTo>
                    <a:pt x="403" y="61"/>
                    <a:pt x="419" y="76"/>
                    <a:pt x="436" y="79"/>
                  </a:cubicBezTo>
                  <a:cubicBezTo>
                    <a:pt x="441" y="80"/>
                    <a:pt x="439" y="86"/>
                    <a:pt x="435" y="89"/>
                  </a:cubicBezTo>
                  <a:cubicBezTo>
                    <a:pt x="431" y="93"/>
                    <a:pt x="426" y="93"/>
                    <a:pt x="420" y="91"/>
                  </a:cubicBezTo>
                  <a:cubicBezTo>
                    <a:pt x="405" y="89"/>
                    <a:pt x="392" y="91"/>
                    <a:pt x="380" y="102"/>
                  </a:cubicBezTo>
                  <a:cubicBezTo>
                    <a:pt x="372" y="109"/>
                    <a:pt x="362" y="111"/>
                    <a:pt x="352" y="111"/>
                  </a:cubicBezTo>
                  <a:cubicBezTo>
                    <a:pt x="342" y="110"/>
                    <a:pt x="333" y="110"/>
                    <a:pt x="324" y="112"/>
                  </a:cubicBezTo>
                  <a:cubicBezTo>
                    <a:pt x="312" y="114"/>
                    <a:pt x="301" y="112"/>
                    <a:pt x="293" y="102"/>
                  </a:cubicBezTo>
                  <a:cubicBezTo>
                    <a:pt x="285" y="94"/>
                    <a:pt x="276" y="92"/>
                    <a:pt x="266" y="97"/>
                  </a:cubicBezTo>
                  <a:cubicBezTo>
                    <a:pt x="266" y="99"/>
                    <a:pt x="266" y="100"/>
                    <a:pt x="267" y="102"/>
                  </a:cubicBezTo>
                  <a:cubicBezTo>
                    <a:pt x="272" y="107"/>
                    <a:pt x="282" y="111"/>
                    <a:pt x="278" y="121"/>
                  </a:cubicBezTo>
                  <a:cubicBezTo>
                    <a:pt x="274" y="132"/>
                    <a:pt x="264" y="127"/>
                    <a:pt x="255" y="127"/>
                  </a:cubicBezTo>
                  <a:cubicBezTo>
                    <a:pt x="253" y="127"/>
                    <a:pt x="250" y="128"/>
                    <a:pt x="248" y="129"/>
                  </a:cubicBezTo>
                  <a:cubicBezTo>
                    <a:pt x="239" y="127"/>
                    <a:pt x="232" y="129"/>
                    <a:pt x="226" y="137"/>
                  </a:cubicBezTo>
                  <a:cubicBezTo>
                    <a:pt x="217" y="149"/>
                    <a:pt x="207" y="159"/>
                    <a:pt x="198" y="171"/>
                  </a:cubicBezTo>
                  <a:cubicBezTo>
                    <a:pt x="194" y="176"/>
                    <a:pt x="191" y="183"/>
                    <a:pt x="182" y="180"/>
                  </a:cubicBezTo>
                  <a:close/>
                </a:path>
              </a:pathLst>
            </a:custGeom>
            <a:solidFill>
              <a:srgbClr val="FDD3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1" name="Freeform 64">
              <a:extLst>
                <a:ext uri="{FF2B5EF4-FFF2-40B4-BE49-F238E27FC236}">
                  <a16:creationId xmlns:a16="http://schemas.microsoft.com/office/drawing/2014/main" id="{8697B00D-FCF2-717D-BE73-25B676B13728}"/>
                </a:ext>
              </a:extLst>
            </p:cNvPr>
            <p:cNvSpPr/>
            <p:nvPr/>
          </p:nvSpPr>
          <p:spPr bwMode="auto">
            <a:xfrm>
              <a:off x="8942388" y="3795713"/>
              <a:ext cx="600075" cy="738188"/>
            </a:xfrm>
            <a:custGeom>
              <a:avLst/>
              <a:gdLst>
                <a:gd name="T0" fmla="*/ 101 w 160"/>
                <a:gd name="T1" fmla="*/ 196 h 196"/>
                <a:gd name="T2" fmla="*/ 16 w 160"/>
                <a:gd name="T3" fmla="*/ 104 h 196"/>
                <a:gd name="T4" fmla="*/ 6 w 160"/>
                <a:gd name="T5" fmla="*/ 100 h 196"/>
                <a:gd name="T6" fmla="*/ 2 w 160"/>
                <a:gd name="T7" fmla="*/ 13 h 196"/>
                <a:gd name="T8" fmla="*/ 9 w 160"/>
                <a:gd name="T9" fmla="*/ 0 h 196"/>
                <a:gd name="T10" fmla="*/ 135 w 160"/>
                <a:gd name="T11" fmla="*/ 120 h 196"/>
                <a:gd name="T12" fmla="*/ 101 w 160"/>
                <a:gd name="T13" fmla="*/ 196 h 196"/>
              </a:gdLst>
              <a:ahLst/>
              <a:cxnLst>
                <a:cxn ang="0">
                  <a:pos x="T0" y="T1"/>
                </a:cxn>
                <a:cxn ang="0">
                  <a:pos x="T2" y="T3"/>
                </a:cxn>
                <a:cxn ang="0">
                  <a:pos x="T4" y="T5"/>
                </a:cxn>
                <a:cxn ang="0">
                  <a:pos x="T6" y="T7"/>
                </a:cxn>
                <a:cxn ang="0">
                  <a:pos x="T8" y="T9"/>
                </a:cxn>
                <a:cxn ang="0">
                  <a:pos x="T10" y="T11"/>
                </a:cxn>
                <a:cxn ang="0">
                  <a:pos x="T12" y="T13"/>
                </a:cxn>
              </a:cxnLst>
              <a:rect l="0" t="0" r="r" b="b"/>
              <a:pathLst>
                <a:path w="160" h="196">
                  <a:moveTo>
                    <a:pt x="101" y="196"/>
                  </a:moveTo>
                  <a:cubicBezTo>
                    <a:pt x="82" y="157"/>
                    <a:pt x="49" y="130"/>
                    <a:pt x="16" y="104"/>
                  </a:cubicBezTo>
                  <a:cubicBezTo>
                    <a:pt x="13" y="102"/>
                    <a:pt x="9" y="101"/>
                    <a:pt x="6" y="100"/>
                  </a:cubicBezTo>
                  <a:cubicBezTo>
                    <a:pt x="0" y="71"/>
                    <a:pt x="6" y="42"/>
                    <a:pt x="2" y="13"/>
                  </a:cubicBezTo>
                  <a:cubicBezTo>
                    <a:pt x="1" y="8"/>
                    <a:pt x="4" y="3"/>
                    <a:pt x="9" y="0"/>
                  </a:cubicBezTo>
                  <a:cubicBezTo>
                    <a:pt x="52" y="39"/>
                    <a:pt x="96" y="77"/>
                    <a:pt x="135" y="120"/>
                  </a:cubicBezTo>
                  <a:cubicBezTo>
                    <a:pt x="160" y="147"/>
                    <a:pt x="136" y="195"/>
                    <a:pt x="101" y="196"/>
                  </a:cubicBezTo>
                  <a:close/>
                </a:path>
              </a:pathLst>
            </a:custGeom>
            <a:solidFill>
              <a:srgbClr val="C5C3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2" name="Freeform 65">
              <a:extLst>
                <a:ext uri="{FF2B5EF4-FFF2-40B4-BE49-F238E27FC236}">
                  <a16:creationId xmlns:a16="http://schemas.microsoft.com/office/drawing/2014/main" id="{CEFC5DF4-E7E8-3DE3-A4F2-D4F78E6D2345}"/>
                </a:ext>
              </a:extLst>
            </p:cNvPr>
            <p:cNvSpPr/>
            <p:nvPr/>
          </p:nvSpPr>
          <p:spPr bwMode="auto">
            <a:xfrm>
              <a:off x="2913063" y="3867150"/>
              <a:ext cx="538163" cy="493713"/>
            </a:xfrm>
            <a:custGeom>
              <a:avLst/>
              <a:gdLst>
                <a:gd name="T0" fmla="*/ 142 w 143"/>
                <a:gd name="T1" fmla="*/ 0 h 131"/>
                <a:gd name="T2" fmla="*/ 143 w 143"/>
                <a:gd name="T3" fmla="*/ 81 h 131"/>
                <a:gd name="T4" fmla="*/ 63 w 143"/>
                <a:gd name="T5" fmla="*/ 100 h 131"/>
                <a:gd name="T6" fmla="*/ 43 w 143"/>
                <a:gd name="T7" fmla="*/ 123 h 131"/>
                <a:gd name="T8" fmla="*/ 35 w 143"/>
                <a:gd name="T9" fmla="*/ 129 h 131"/>
                <a:gd name="T10" fmla="*/ 2 w 143"/>
                <a:gd name="T11" fmla="*/ 70 h 131"/>
                <a:gd name="T12" fmla="*/ 36 w 143"/>
                <a:gd name="T13" fmla="*/ 25 h 131"/>
                <a:gd name="T14" fmla="*/ 142 w 143"/>
                <a:gd name="T15" fmla="*/ 0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 h="131">
                  <a:moveTo>
                    <a:pt x="142" y="0"/>
                  </a:moveTo>
                  <a:cubicBezTo>
                    <a:pt x="142" y="27"/>
                    <a:pt x="142" y="54"/>
                    <a:pt x="143" y="81"/>
                  </a:cubicBezTo>
                  <a:cubicBezTo>
                    <a:pt x="116" y="86"/>
                    <a:pt x="89" y="93"/>
                    <a:pt x="63" y="100"/>
                  </a:cubicBezTo>
                  <a:cubicBezTo>
                    <a:pt x="50" y="104"/>
                    <a:pt x="47" y="113"/>
                    <a:pt x="43" y="123"/>
                  </a:cubicBezTo>
                  <a:cubicBezTo>
                    <a:pt x="42" y="129"/>
                    <a:pt x="41" y="131"/>
                    <a:pt x="35" y="129"/>
                  </a:cubicBezTo>
                  <a:cubicBezTo>
                    <a:pt x="21" y="111"/>
                    <a:pt x="0" y="98"/>
                    <a:pt x="2" y="70"/>
                  </a:cubicBezTo>
                  <a:cubicBezTo>
                    <a:pt x="4" y="48"/>
                    <a:pt x="13" y="31"/>
                    <a:pt x="36" y="25"/>
                  </a:cubicBezTo>
                  <a:cubicBezTo>
                    <a:pt x="71" y="16"/>
                    <a:pt x="107" y="8"/>
                    <a:pt x="142" y="0"/>
                  </a:cubicBezTo>
                  <a:close/>
                </a:path>
              </a:pathLst>
            </a:custGeom>
            <a:solidFill>
              <a:srgbClr val="C5C2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3" name="Freeform 66">
              <a:extLst>
                <a:ext uri="{FF2B5EF4-FFF2-40B4-BE49-F238E27FC236}">
                  <a16:creationId xmlns:a16="http://schemas.microsoft.com/office/drawing/2014/main" id="{D9C70299-FDB1-69A6-83F6-7A1F7931ACBC}"/>
                </a:ext>
              </a:extLst>
            </p:cNvPr>
            <p:cNvSpPr/>
            <p:nvPr/>
          </p:nvSpPr>
          <p:spPr bwMode="auto">
            <a:xfrm>
              <a:off x="8931276" y="3540125"/>
              <a:ext cx="44450" cy="782638"/>
            </a:xfrm>
            <a:custGeom>
              <a:avLst/>
              <a:gdLst>
                <a:gd name="T0" fmla="*/ 12 w 12"/>
                <a:gd name="T1" fmla="*/ 68 h 208"/>
                <a:gd name="T2" fmla="*/ 9 w 12"/>
                <a:gd name="T3" fmla="*/ 168 h 208"/>
                <a:gd name="T4" fmla="*/ 4 w 12"/>
                <a:gd name="T5" fmla="*/ 208 h 208"/>
                <a:gd name="T6" fmla="*/ 0 w 12"/>
                <a:gd name="T7" fmla="*/ 0 h 208"/>
                <a:gd name="T8" fmla="*/ 4 w 12"/>
                <a:gd name="T9" fmla="*/ 43 h 208"/>
                <a:gd name="T10" fmla="*/ 12 w 12"/>
                <a:gd name="T11" fmla="*/ 68 h 208"/>
              </a:gdLst>
              <a:ahLst/>
              <a:cxnLst>
                <a:cxn ang="0">
                  <a:pos x="T0" y="T1"/>
                </a:cxn>
                <a:cxn ang="0">
                  <a:pos x="T2" y="T3"/>
                </a:cxn>
                <a:cxn ang="0">
                  <a:pos x="T4" y="T5"/>
                </a:cxn>
                <a:cxn ang="0">
                  <a:pos x="T6" y="T7"/>
                </a:cxn>
                <a:cxn ang="0">
                  <a:pos x="T8" y="T9"/>
                </a:cxn>
                <a:cxn ang="0">
                  <a:pos x="T10" y="T11"/>
                </a:cxn>
              </a:cxnLst>
              <a:rect l="0" t="0" r="r" b="b"/>
              <a:pathLst>
                <a:path w="12" h="208">
                  <a:moveTo>
                    <a:pt x="12" y="68"/>
                  </a:moveTo>
                  <a:cubicBezTo>
                    <a:pt x="5" y="101"/>
                    <a:pt x="9" y="134"/>
                    <a:pt x="9" y="168"/>
                  </a:cubicBezTo>
                  <a:cubicBezTo>
                    <a:pt x="7" y="181"/>
                    <a:pt x="12" y="195"/>
                    <a:pt x="4" y="208"/>
                  </a:cubicBezTo>
                  <a:cubicBezTo>
                    <a:pt x="3" y="138"/>
                    <a:pt x="2" y="69"/>
                    <a:pt x="0" y="0"/>
                  </a:cubicBezTo>
                  <a:cubicBezTo>
                    <a:pt x="8" y="14"/>
                    <a:pt x="3" y="28"/>
                    <a:pt x="4" y="43"/>
                  </a:cubicBezTo>
                  <a:cubicBezTo>
                    <a:pt x="5" y="52"/>
                    <a:pt x="4" y="61"/>
                    <a:pt x="12" y="68"/>
                  </a:cubicBezTo>
                  <a:close/>
                </a:path>
              </a:pathLst>
            </a:custGeom>
            <a:solidFill>
              <a:srgbClr val="DBCA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4" name="Freeform 67">
              <a:extLst>
                <a:ext uri="{FF2B5EF4-FFF2-40B4-BE49-F238E27FC236}">
                  <a16:creationId xmlns:a16="http://schemas.microsoft.com/office/drawing/2014/main" id="{BE8869A0-6070-4DCA-6ACD-AC7387004905}"/>
                </a:ext>
              </a:extLst>
            </p:cNvPr>
            <p:cNvSpPr/>
            <p:nvPr/>
          </p:nvSpPr>
          <p:spPr bwMode="auto">
            <a:xfrm>
              <a:off x="3416301" y="3540125"/>
              <a:ext cx="49213" cy="271463"/>
            </a:xfrm>
            <a:custGeom>
              <a:avLst/>
              <a:gdLst>
                <a:gd name="T0" fmla="*/ 5 w 13"/>
                <a:gd name="T1" fmla="*/ 0 h 72"/>
                <a:gd name="T2" fmla="*/ 9 w 13"/>
                <a:gd name="T3" fmla="*/ 72 h 72"/>
                <a:gd name="T4" fmla="*/ 5 w 13"/>
                <a:gd name="T5" fmla="*/ 0 h 72"/>
              </a:gdLst>
              <a:ahLst/>
              <a:cxnLst>
                <a:cxn ang="0">
                  <a:pos x="T0" y="T1"/>
                </a:cxn>
                <a:cxn ang="0">
                  <a:pos x="T2" y="T3"/>
                </a:cxn>
                <a:cxn ang="0">
                  <a:pos x="T4" y="T5"/>
                </a:cxn>
              </a:cxnLst>
              <a:rect l="0" t="0" r="r" b="b"/>
              <a:pathLst>
                <a:path w="13" h="72">
                  <a:moveTo>
                    <a:pt x="5" y="0"/>
                  </a:moveTo>
                  <a:cubicBezTo>
                    <a:pt x="13" y="24"/>
                    <a:pt x="7" y="48"/>
                    <a:pt x="9" y="72"/>
                  </a:cubicBezTo>
                  <a:cubicBezTo>
                    <a:pt x="0" y="48"/>
                    <a:pt x="7" y="24"/>
                    <a:pt x="5" y="0"/>
                  </a:cubicBezTo>
                  <a:close/>
                </a:path>
              </a:pathLst>
            </a:custGeom>
            <a:solidFill>
              <a:srgbClr val="FBE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5" name="Freeform 68">
              <a:extLst>
                <a:ext uri="{FF2B5EF4-FFF2-40B4-BE49-F238E27FC236}">
                  <a16:creationId xmlns:a16="http://schemas.microsoft.com/office/drawing/2014/main" id="{50342591-37AB-E4D5-FF1E-93EFC55D7F75}"/>
                </a:ext>
              </a:extLst>
            </p:cNvPr>
            <p:cNvSpPr/>
            <p:nvPr/>
          </p:nvSpPr>
          <p:spPr bwMode="auto">
            <a:xfrm>
              <a:off x="4803776" y="3536950"/>
              <a:ext cx="1581150" cy="966788"/>
            </a:xfrm>
            <a:custGeom>
              <a:avLst/>
              <a:gdLst>
                <a:gd name="T0" fmla="*/ 399 w 421"/>
                <a:gd name="T1" fmla="*/ 1 h 257"/>
                <a:gd name="T2" fmla="*/ 404 w 421"/>
                <a:gd name="T3" fmla="*/ 47 h 257"/>
                <a:gd name="T4" fmla="*/ 401 w 421"/>
                <a:gd name="T5" fmla="*/ 54 h 257"/>
                <a:gd name="T6" fmla="*/ 416 w 421"/>
                <a:gd name="T7" fmla="*/ 61 h 257"/>
                <a:gd name="T8" fmla="*/ 405 w 421"/>
                <a:gd name="T9" fmla="*/ 70 h 257"/>
                <a:gd name="T10" fmla="*/ 254 w 421"/>
                <a:gd name="T11" fmla="*/ 98 h 257"/>
                <a:gd name="T12" fmla="*/ 112 w 421"/>
                <a:gd name="T13" fmla="*/ 127 h 257"/>
                <a:gd name="T14" fmla="*/ 49 w 421"/>
                <a:gd name="T15" fmla="*/ 196 h 257"/>
                <a:gd name="T16" fmla="*/ 38 w 421"/>
                <a:gd name="T17" fmla="*/ 240 h 257"/>
                <a:gd name="T18" fmla="*/ 28 w 421"/>
                <a:gd name="T19" fmla="*/ 257 h 257"/>
                <a:gd name="T20" fmla="*/ 12 w 421"/>
                <a:gd name="T21" fmla="*/ 237 h 257"/>
                <a:gd name="T22" fmla="*/ 12 w 421"/>
                <a:gd name="T23" fmla="*/ 217 h 257"/>
                <a:gd name="T24" fmla="*/ 7 w 421"/>
                <a:gd name="T25" fmla="*/ 153 h 257"/>
                <a:gd name="T26" fmla="*/ 12 w 421"/>
                <a:gd name="T27" fmla="*/ 129 h 257"/>
                <a:gd name="T28" fmla="*/ 24 w 421"/>
                <a:gd name="T29" fmla="*/ 97 h 257"/>
                <a:gd name="T30" fmla="*/ 141 w 421"/>
                <a:gd name="T31" fmla="*/ 54 h 257"/>
                <a:gd name="T32" fmla="*/ 370 w 421"/>
                <a:gd name="T33" fmla="*/ 4 h 257"/>
                <a:gd name="T34" fmla="*/ 399 w 421"/>
                <a:gd name="T35" fmla="*/ 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1" h="257">
                  <a:moveTo>
                    <a:pt x="399" y="1"/>
                  </a:moveTo>
                  <a:cubicBezTo>
                    <a:pt x="420" y="17"/>
                    <a:pt x="421" y="33"/>
                    <a:pt x="404" y="47"/>
                  </a:cubicBezTo>
                  <a:cubicBezTo>
                    <a:pt x="402" y="49"/>
                    <a:pt x="400" y="51"/>
                    <a:pt x="401" y="54"/>
                  </a:cubicBezTo>
                  <a:cubicBezTo>
                    <a:pt x="403" y="61"/>
                    <a:pt x="410" y="60"/>
                    <a:pt x="416" y="61"/>
                  </a:cubicBezTo>
                  <a:cubicBezTo>
                    <a:pt x="416" y="68"/>
                    <a:pt x="410" y="68"/>
                    <a:pt x="405" y="70"/>
                  </a:cubicBezTo>
                  <a:cubicBezTo>
                    <a:pt x="356" y="86"/>
                    <a:pt x="305" y="93"/>
                    <a:pt x="254" y="98"/>
                  </a:cubicBezTo>
                  <a:cubicBezTo>
                    <a:pt x="206" y="103"/>
                    <a:pt x="158" y="111"/>
                    <a:pt x="112" y="127"/>
                  </a:cubicBezTo>
                  <a:cubicBezTo>
                    <a:pt x="78" y="138"/>
                    <a:pt x="59" y="163"/>
                    <a:pt x="49" y="196"/>
                  </a:cubicBezTo>
                  <a:cubicBezTo>
                    <a:pt x="44" y="210"/>
                    <a:pt x="42" y="225"/>
                    <a:pt x="38" y="240"/>
                  </a:cubicBezTo>
                  <a:cubicBezTo>
                    <a:pt x="37" y="247"/>
                    <a:pt x="38" y="256"/>
                    <a:pt x="28" y="257"/>
                  </a:cubicBezTo>
                  <a:cubicBezTo>
                    <a:pt x="21" y="251"/>
                    <a:pt x="24" y="238"/>
                    <a:pt x="12" y="237"/>
                  </a:cubicBezTo>
                  <a:cubicBezTo>
                    <a:pt x="12" y="230"/>
                    <a:pt x="12" y="223"/>
                    <a:pt x="12" y="217"/>
                  </a:cubicBezTo>
                  <a:cubicBezTo>
                    <a:pt x="0" y="196"/>
                    <a:pt x="5" y="174"/>
                    <a:pt x="7" y="153"/>
                  </a:cubicBezTo>
                  <a:cubicBezTo>
                    <a:pt x="7" y="145"/>
                    <a:pt x="8" y="137"/>
                    <a:pt x="12" y="129"/>
                  </a:cubicBezTo>
                  <a:cubicBezTo>
                    <a:pt x="16" y="118"/>
                    <a:pt x="20" y="107"/>
                    <a:pt x="24" y="97"/>
                  </a:cubicBezTo>
                  <a:cubicBezTo>
                    <a:pt x="55" y="62"/>
                    <a:pt x="101" y="64"/>
                    <a:pt x="141" y="54"/>
                  </a:cubicBezTo>
                  <a:cubicBezTo>
                    <a:pt x="217" y="36"/>
                    <a:pt x="294" y="24"/>
                    <a:pt x="370" y="4"/>
                  </a:cubicBezTo>
                  <a:cubicBezTo>
                    <a:pt x="380" y="2"/>
                    <a:pt x="389" y="0"/>
                    <a:pt x="399" y="1"/>
                  </a:cubicBezTo>
                  <a:close/>
                </a:path>
              </a:pathLst>
            </a:custGeom>
            <a:solidFill>
              <a:srgbClr val="FDD3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6" name="Freeform 69">
              <a:extLst>
                <a:ext uri="{FF2B5EF4-FFF2-40B4-BE49-F238E27FC236}">
                  <a16:creationId xmlns:a16="http://schemas.microsoft.com/office/drawing/2014/main" id="{A8BAF4B1-0727-BBAC-43BA-B33B3A6FFD83}"/>
                </a:ext>
              </a:extLst>
            </p:cNvPr>
            <p:cNvSpPr/>
            <p:nvPr/>
          </p:nvSpPr>
          <p:spPr bwMode="auto">
            <a:xfrm>
              <a:off x="5419726" y="2968625"/>
              <a:ext cx="2159000" cy="636588"/>
            </a:xfrm>
            <a:custGeom>
              <a:avLst/>
              <a:gdLst>
                <a:gd name="T0" fmla="*/ 555 w 575"/>
                <a:gd name="T1" fmla="*/ 3 h 169"/>
                <a:gd name="T2" fmla="*/ 575 w 575"/>
                <a:gd name="T3" fmla="*/ 0 h 169"/>
                <a:gd name="T4" fmla="*/ 421 w 575"/>
                <a:gd name="T5" fmla="*/ 81 h 169"/>
                <a:gd name="T6" fmla="*/ 388 w 575"/>
                <a:gd name="T7" fmla="*/ 88 h 169"/>
                <a:gd name="T8" fmla="*/ 304 w 575"/>
                <a:gd name="T9" fmla="*/ 104 h 169"/>
                <a:gd name="T10" fmla="*/ 281 w 575"/>
                <a:gd name="T11" fmla="*/ 107 h 169"/>
                <a:gd name="T12" fmla="*/ 200 w 575"/>
                <a:gd name="T13" fmla="*/ 123 h 169"/>
                <a:gd name="T14" fmla="*/ 177 w 575"/>
                <a:gd name="T15" fmla="*/ 128 h 169"/>
                <a:gd name="T16" fmla="*/ 105 w 575"/>
                <a:gd name="T17" fmla="*/ 139 h 169"/>
                <a:gd name="T18" fmla="*/ 81 w 575"/>
                <a:gd name="T19" fmla="*/ 144 h 169"/>
                <a:gd name="T20" fmla="*/ 0 w 575"/>
                <a:gd name="T21" fmla="*/ 140 h 169"/>
                <a:gd name="T22" fmla="*/ 70 w 575"/>
                <a:gd name="T23" fmla="*/ 122 h 169"/>
                <a:gd name="T24" fmla="*/ 85 w 575"/>
                <a:gd name="T25" fmla="*/ 120 h 169"/>
                <a:gd name="T26" fmla="*/ 164 w 575"/>
                <a:gd name="T27" fmla="*/ 109 h 169"/>
                <a:gd name="T28" fmla="*/ 178 w 575"/>
                <a:gd name="T29" fmla="*/ 105 h 169"/>
                <a:gd name="T30" fmla="*/ 266 w 575"/>
                <a:gd name="T31" fmla="*/ 91 h 169"/>
                <a:gd name="T32" fmla="*/ 283 w 575"/>
                <a:gd name="T33" fmla="*/ 86 h 169"/>
                <a:gd name="T34" fmla="*/ 371 w 575"/>
                <a:gd name="T35" fmla="*/ 73 h 169"/>
                <a:gd name="T36" fmla="*/ 404 w 575"/>
                <a:gd name="T37" fmla="*/ 65 h 169"/>
                <a:gd name="T38" fmla="*/ 523 w 575"/>
                <a:gd name="T39" fmla="*/ 41 h 169"/>
                <a:gd name="T40" fmla="*/ 552 w 575"/>
                <a:gd name="T41" fmla="*/ 4 h 169"/>
                <a:gd name="T42" fmla="*/ 555 w 575"/>
                <a:gd name="T43" fmla="*/ 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5" h="169">
                  <a:moveTo>
                    <a:pt x="555" y="3"/>
                  </a:moveTo>
                  <a:cubicBezTo>
                    <a:pt x="563" y="6"/>
                    <a:pt x="569" y="0"/>
                    <a:pt x="575" y="0"/>
                  </a:cubicBezTo>
                  <a:cubicBezTo>
                    <a:pt x="567" y="58"/>
                    <a:pt x="485" y="107"/>
                    <a:pt x="421" y="81"/>
                  </a:cubicBezTo>
                  <a:cubicBezTo>
                    <a:pt x="407" y="76"/>
                    <a:pt x="399" y="77"/>
                    <a:pt x="388" y="88"/>
                  </a:cubicBezTo>
                  <a:cubicBezTo>
                    <a:pt x="364" y="111"/>
                    <a:pt x="335" y="116"/>
                    <a:pt x="304" y="104"/>
                  </a:cubicBezTo>
                  <a:cubicBezTo>
                    <a:pt x="295" y="100"/>
                    <a:pt x="289" y="101"/>
                    <a:pt x="281" y="107"/>
                  </a:cubicBezTo>
                  <a:cubicBezTo>
                    <a:pt x="257" y="129"/>
                    <a:pt x="229" y="134"/>
                    <a:pt x="200" y="123"/>
                  </a:cubicBezTo>
                  <a:cubicBezTo>
                    <a:pt x="190" y="119"/>
                    <a:pt x="184" y="121"/>
                    <a:pt x="177" y="128"/>
                  </a:cubicBezTo>
                  <a:cubicBezTo>
                    <a:pt x="156" y="146"/>
                    <a:pt x="131" y="152"/>
                    <a:pt x="105" y="139"/>
                  </a:cubicBezTo>
                  <a:cubicBezTo>
                    <a:pt x="93" y="134"/>
                    <a:pt x="89" y="136"/>
                    <a:pt x="81" y="144"/>
                  </a:cubicBezTo>
                  <a:cubicBezTo>
                    <a:pt x="55" y="169"/>
                    <a:pt x="20" y="167"/>
                    <a:pt x="0" y="140"/>
                  </a:cubicBezTo>
                  <a:cubicBezTo>
                    <a:pt x="27" y="148"/>
                    <a:pt x="51" y="146"/>
                    <a:pt x="70" y="122"/>
                  </a:cubicBezTo>
                  <a:cubicBezTo>
                    <a:pt x="75" y="116"/>
                    <a:pt x="79" y="117"/>
                    <a:pt x="85" y="120"/>
                  </a:cubicBezTo>
                  <a:cubicBezTo>
                    <a:pt x="113" y="135"/>
                    <a:pt x="140" y="130"/>
                    <a:pt x="164" y="109"/>
                  </a:cubicBezTo>
                  <a:cubicBezTo>
                    <a:pt x="168" y="105"/>
                    <a:pt x="171" y="102"/>
                    <a:pt x="178" y="105"/>
                  </a:cubicBezTo>
                  <a:cubicBezTo>
                    <a:pt x="210" y="119"/>
                    <a:pt x="239" y="111"/>
                    <a:pt x="266" y="91"/>
                  </a:cubicBezTo>
                  <a:cubicBezTo>
                    <a:pt x="271" y="87"/>
                    <a:pt x="275" y="83"/>
                    <a:pt x="283" y="86"/>
                  </a:cubicBezTo>
                  <a:cubicBezTo>
                    <a:pt x="314" y="98"/>
                    <a:pt x="345" y="95"/>
                    <a:pt x="371" y="73"/>
                  </a:cubicBezTo>
                  <a:cubicBezTo>
                    <a:pt x="381" y="65"/>
                    <a:pt x="387" y="60"/>
                    <a:pt x="404" y="65"/>
                  </a:cubicBezTo>
                  <a:cubicBezTo>
                    <a:pt x="446" y="79"/>
                    <a:pt x="488" y="71"/>
                    <a:pt x="523" y="41"/>
                  </a:cubicBezTo>
                  <a:cubicBezTo>
                    <a:pt x="536" y="31"/>
                    <a:pt x="548" y="21"/>
                    <a:pt x="552" y="4"/>
                  </a:cubicBezTo>
                  <a:cubicBezTo>
                    <a:pt x="553" y="3"/>
                    <a:pt x="554" y="3"/>
                    <a:pt x="555" y="3"/>
                  </a:cubicBezTo>
                  <a:close/>
                </a:path>
              </a:pathLst>
            </a:custGeom>
            <a:solidFill>
              <a:srgbClr val="ACA9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7" name="Freeform 70">
              <a:extLst>
                <a:ext uri="{FF2B5EF4-FFF2-40B4-BE49-F238E27FC236}">
                  <a16:creationId xmlns:a16="http://schemas.microsoft.com/office/drawing/2014/main" id="{758DF93E-63F0-450F-1172-777AEC750C5A}"/>
                </a:ext>
              </a:extLst>
            </p:cNvPr>
            <p:cNvSpPr/>
            <p:nvPr/>
          </p:nvSpPr>
          <p:spPr bwMode="auto">
            <a:xfrm>
              <a:off x="7716838" y="2713038"/>
              <a:ext cx="477838" cy="463550"/>
            </a:xfrm>
            <a:custGeom>
              <a:avLst/>
              <a:gdLst>
                <a:gd name="T0" fmla="*/ 66 w 127"/>
                <a:gd name="T1" fmla="*/ 119 h 123"/>
                <a:gd name="T2" fmla="*/ 43 w 127"/>
                <a:gd name="T3" fmla="*/ 123 h 123"/>
                <a:gd name="T4" fmla="*/ 0 w 127"/>
                <a:gd name="T5" fmla="*/ 99 h 123"/>
                <a:gd name="T6" fmla="*/ 82 w 127"/>
                <a:gd name="T7" fmla="*/ 74 h 123"/>
                <a:gd name="T8" fmla="*/ 108 w 127"/>
                <a:gd name="T9" fmla="*/ 0 h 123"/>
                <a:gd name="T10" fmla="*/ 120 w 127"/>
                <a:gd name="T11" fmla="*/ 40 h 123"/>
                <a:gd name="T12" fmla="*/ 66 w 127"/>
                <a:gd name="T13" fmla="*/ 119 h 123"/>
              </a:gdLst>
              <a:ahLst/>
              <a:cxnLst>
                <a:cxn ang="0">
                  <a:pos x="T0" y="T1"/>
                </a:cxn>
                <a:cxn ang="0">
                  <a:pos x="T2" y="T3"/>
                </a:cxn>
                <a:cxn ang="0">
                  <a:pos x="T4" y="T5"/>
                </a:cxn>
                <a:cxn ang="0">
                  <a:pos x="T6" y="T7"/>
                </a:cxn>
                <a:cxn ang="0">
                  <a:pos x="T8" y="T9"/>
                </a:cxn>
                <a:cxn ang="0">
                  <a:pos x="T10" y="T11"/>
                </a:cxn>
                <a:cxn ang="0">
                  <a:pos x="T12" y="T13"/>
                </a:cxn>
              </a:cxnLst>
              <a:rect l="0" t="0" r="r" b="b"/>
              <a:pathLst>
                <a:path w="127" h="123">
                  <a:moveTo>
                    <a:pt x="66" y="119"/>
                  </a:moveTo>
                  <a:cubicBezTo>
                    <a:pt x="59" y="121"/>
                    <a:pt x="51" y="122"/>
                    <a:pt x="43" y="123"/>
                  </a:cubicBezTo>
                  <a:cubicBezTo>
                    <a:pt x="26" y="120"/>
                    <a:pt x="9" y="117"/>
                    <a:pt x="0" y="99"/>
                  </a:cubicBezTo>
                  <a:cubicBezTo>
                    <a:pt x="34" y="111"/>
                    <a:pt x="61" y="104"/>
                    <a:pt x="82" y="74"/>
                  </a:cubicBezTo>
                  <a:cubicBezTo>
                    <a:pt x="97" y="52"/>
                    <a:pt x="107" y="27"/>
                    <a:pt x="108" y="0"/>
                  </a:cubicBezTo>
                  <a:cubicBezTo>
                    <a:pt x="127" y="8"/>
                    <a:pt x="123" y="24"/>
                    <a:pt x="120" y="40"/>
                  </a:cubicBezTo>
                  <a:cubicBezTo>
                    <a:pt x="111" y="72"/>
                    <a:pt x="96" y="101"/>
                    <a:pt x="66" y="119"/>
                  </a:cubicBezTo>
                  <a:close/>
                </a:path>
              </a:pathLst>
            </a:custGeom>
            <a:solidFill>
              <a:srgbClr val="ABA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8" name="Freeform 71">
              <a:extLst>
                <a:ext uri="{FF2B5EF4-FFF2-40B4-BE49-F238E27FC236}">
                  <a16:creationId xmlns:a16="http://schemas.microsoft.com/office/drawing/2014/main" id="{96AFFCE4-3656-77E9-258D-8B1DD345B9A1}"/>
                </a:ext>
              </a:extLst>
            </p:cNvPr>
            <p:cNvSpPr/>
            <p:nvPr/>
          </p:nvSpPr>
          <p:spPr bwMode="auto">
            <a:xfrm>
              <a:off x="3435351" y="3149600"/>
              <a:ext cx="1412875" cy="1533525"/>
            </a:xfrm>
            <a:custGeom>
              <a:avLst/>
              <a:gdLst>
                <a:gd name="T0" fmla="*/ 376 w 376"/>
                <a:gd name="T1" fmla="*/ 232 h 408"/>
                <a:gd name="T2" fmla="*/ 376 w 376"/>
                <a:gd name="T3" fmla="*/ 320 h 408"/>
                <a:gd name="T4" fmla="*/ 362 w 376"/>
                <a:gd name="T5" fmla="*/ 371 h 408"/>
                <a:gd name="T6" fmla="*/ 293 w 376"/>
                <a:gd name="T7" fmla="*/ 401 h 408"/>
                <a:gd name="T8" fmla="*/ 110 w 376"/>
                <a:gd name="T9" fmla="*/ 288 h 408"/>
                <a:gd name="T10" fmla="*/ 28 w 376"/>
                <a:gd name="T11" fmla="*/ 140 h 408"/>
                <a:gd name="T12" fmla="*/ 0 w 376"/>
                <a:gd name="T13" fmla="*/ 56 h 408"/>
                <a:gd name="T14" fmla="*/ 0 w 376"/>
                <a:gd name="T15" fmla="*/ 18 h 408"/>
                <a:gd name="T16" fmla="*/ 8 w 376"/>
                <a:gd name="T17" fmla="*/ 3 h 408"/>
                <a:gd name="T18" fmla="*/ 19 w 376"/>
                <a:gd name="T19" fmla="*/ 9 h 408"/>
                <a:gd name="T20" fmla="*/ 64 w 376"/>
                <a:gd name="T21" fmla="*/ 28 h 408"/>
                <a:gd name="T22" fmla="*/ 145 w 376"/>
                <a:gd name="T23" fmla="*/ 93 h 408"/>
                <a:gd name="T24" fmla="*/ 288 w 376"/>
                <a:gd name="T25" fmla="*/ 168 h 408"/>
                <a:gd name="T26" fmla="*/ 358 w 376"/>
                <a:gd name="T27" fmla="*/ 232 h 408"/>
                <a:gd name="T28" fmla="*/ 367 w 376"/>
                <a:gd name="T29" fmla="*/ 245 h 408"/>
                <a:gd name="T30" fmla="*/ 376 w 376"/>
                <a:gd name="T31" fmla="*/ 232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6" h="408">
                  <a:moveTo>
                    <a:pt x="376" y="232"/>
                  </a:moveTo>
                  <a:cubicBezTo>
                    <a:pt x="376" y="261"/>
                    <a:pt x="376" y="290"/>
                    <a:pt x="376" y="320"/>
                  </a:cubicBezTo>
                  <a:cubicBezTo>
                    <a:pt x="370" y="336"/>
                    <a:pt x="369" y="354"/>
                    <a:pt x="362" y="371"/>
                  </a:cubicBezTo>
                  <a:cubicBezTo>
                    <a:pt x="350" y="398"/>
                    <a:pt x="322" y="408"/>
                    <a:pt x="293" y="401"/>
                  </a:cubicBezTo>
                  <a:cubicBezTo>
                    <a:pt x="220" y="382"/>
                    <a:pt x="169" y="329"/>
                    <a:pt x="110" y="288"/>
                  </a:cubicBezTo>
                  <a:cubicBezTo>
                    <a:pt x="57" y="253"/>
                    <a:pt x="49" y="193"/>
                    <a:pt x="28" y="140"/>
                  </a:cubicBezTo>
                  <a:cubicBezTo>
                    <a:pt x="17" y="113"/>
                    <a:pt x="9" y="84"/>
                    <a:pt x="0" y="56"/>
                  </a:cubicBezTo>
                  <a:cubicBezTo>
                    <a:pt x="0" y="43"/>
                    <a:pt x="0" y="31"/>
                    <a:pt x="0" y="18"/>
                  </a:cubicBezTo>
                  <a:cubicBezTo>
                    <a:pt x="0" y="11"/>
                    <a:pt x="2" y="6"/>
                    <a:pt x="8" y="3"/>
                  </a:cubicBezTo>
                  <a:cubicBezTo>
                    <a:pt x="13" y="0"/>
                    <a:pt x="16" y="6"/>
                    <a:pt x="19" y="9"/>
                  </a:cubicBezTo>
                  <a:cubicBezTo>
                    <a:pt x="32" y="19"/>
                    <a:pt x="50" y="18"/>
                    <a:pt x="64" y="28"/>
                  </a:cubicBezTo>
                  <a:cubicBezTo>
                    <a:pt x="92" y="48"/>
                    <a:pt x="118" y="71"/>
                    <a:pt x="145" y="93"/>
                  </a:cubicBezTo>
                  <a:cubicBezTo>
                    <a:pt x="188" y="128"/>
                    <a:pt x="237" y="149"/>
                    <a:pt x="288" y="168"/>
                  </a:cubicBezTo>
                  <a:cubicBezTo>
                    <a:pt x="319" y="179"/>
                    <a:pt x="346" y="198"/>
                    <a:pt x="358" y="232"/>
                  </a:cubicBezTo>
                  <a:cubicBezTo>
                    <a:pt x="360" y="237"/>
                    <a:pt x="359" y="246"/>
                    <a:pt x="367" y="245"/>
                  </a:cubicBezTo>
                  <a:cubicBezTo>
                    <a:pt x="375" y="245"/>
                    <a:pt x="369" y="234"/>
                    <a:pt x="376" y="232"/>
                  </a:cubicBezTo>
                  <a:close/>
                </a:path>
              </a:pathLst>
            </a:custGeom>
            <a:solidFill>
              <a:srgbClr val="FBE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9" name="Freeform 72">
              <a:extLst>
                <a:ext uri="{FF2B5EF4-FFF2-40B4-BE49-F238E27FC236}">
                  <a16:creationId xmlns:a16="http://schemas.microsoft.com/office/drawing/2014/main" id="{E9107922-9EA8-6F97-1104-234DCB4DCFD6}"/>
                </a:ext>
              </a:extLst>
            </p:cNvPr>
            <p:cNvSpPr/>
            <p:nvPr/>
          </p:nvSpPr>
          <p:spPr bwMode="auto">
            <a:xfrm>
              <a:off x="4908551" y="3751263"/>
              <a:ext cx="1663700" cy="1085850"/>
            </a:xfrm>
            <a:custGeom>
              <a:avLst/>
              <a:gdLst>
                <a:gd name="T0" fmla="*/ 0 w 443"/>
                <a:gd name="T1" fmla="*/ 200 h 289"/>
                <a:gd name="T2" fmla="*/ 15 w 443"/>
                <a:gd name="T3" fmla="*/ 137 h 289"/>
                <a:gd name="T4" fmla="*/ 76 w 443"/>
                <a:gd name="T5" fmla="*/ 66 h 289"/>
                <a:gd name="T6" fmla="*/ 229 w 443"/>
                <a:gd name="T7" fmla="*/ 35 h 289"/>
                <a:gd name="T8" fmla="*/ 363 w 443"/>
                <a:gd name="T9" fmla="*/ 10 h 289"/>
                <a:gd name="T10" fmla="*/ 388 w 443"/>
                <a:gd name="T11" fmla="*/ 4 h 289"/>
                <a:gd name="T12" fmla="*/ 400 w 443"/>
                <a:gd name="T13" fmla="*/ 0 h 289"/>
                <a:gd name="T14" fmla="*/ 419 w 443"/>
                <a:gd name="T15" fmla="*/ 55 h 289"/>
                <a:gd name="T16" fmla="*/ 438 w 443"/>
                <a:gd name="T17" fmla="*/ 149 h 289"/>
                <a:gd name="T18" fmla="*/ 436 w 443"/>
                <a:gd name="T19" fmla="*/ 175 h 289"/>
                <a:gd name="T20" fmla="*/ 397 w 443"/>
                <a:gd name="T21" fmla="*/ 224 h 289"/>
                <a:gd name="T22" fmla="*/ 294 w 443"/>
                <a:gd name="T23" fmla="*/ 258 h 289"/>
                <a:gd name="T24" fmla="*/ 149 w 443"/>
                <a:gd name="T25" fmla="*/ 288 h 289"/>
                <a:gd name="T26" fmla="*/ 19 w 443"/>
                <a:gd name="T27" fmla="*/ 234 h 289"/>
                <a:gd name="T28" fmla="*/ 0 w 443"/>
                <a:gd name="T29" fmla="*/ 20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2" h="289">
                  <a:moveTo>
                    <a:pt x="0" y="200"/>
                  </a:moveTo>
                  <a:cubicBezTo>
                    <a:pt x="9" y="180"/>
                    <a:pt x="9" y="157"/>
                    <a:pt x="15" y="137"/>
                  </a:cubicBezTo>
                  <a:cubicBezTo>
                    <a:pt x="25" y="103"/>
                    <a:pt x="44" y="78"/>
                    <a:pt x="76" y="66"/>
                  </a:cubicBezTo>
                  <a:cubicBezTo>
                    <a:pt x="125" y="48"/>
                    <a:pt x="177" y="41"/>
                    <a:pt x="229" y="35"/>
                  </a:cubicBezTo>
                  <a:cubicBezTo>
                    <a:pt x="274" y="30"/>
                    <a:pt x="320" y="26"/>
                    <a:pt x="363" y="10"/>
                  </a:cubicBezTo>
                  <a:cubicBezTo>
                    <a:pt x="371" y="6"/>
                    <a:pt x="381" y="11"/>
                    <a:pt x="388" y="4"/>
                  </a:cubicBezTo>
                  <a:cubicBezTo>
                    <a:pt x="392" y="2"/>
                    <a:pt x="396" y="1"/>
                    <a:pt x="400" y="0"/>
                  </a:cubicBezTo>
                  <a:cubicBezTo>
                    <a:pt x="410" y="17"/>
                    <a:pt x="415" y="36"/>
                    <a:pt x="419" y="55"/>
                  </a:cubicBezTo>
                  <a:cubicBezTo>
                    <a:pt x="425" y="86"/>
                    <a:pt x="431" y="118"/>
                    <a:pt x="438" y="149"/>
                  </a:cubicBezTo>
                  <a:cubicBezTo>
                    <a:pt x="440" y="157"/>
                    <a:pt x="443" y="167"/>
                    <a:pt x="436" y="175"/>
                  </a:cubicBezTo>
                  <a:cubicBezTo>
                    <a:pt x="435" y="214"/>
                    <a:pt x="435" y="213"/>
                    <a:pt x="397" y="224"/>
                  </a:cubicBezTo>
                  <a:cubicBezTo>
                    <a:pt x="362" y="234"/>
                    <a:pt x="328" y="248"/>
                    <a:pt x="294" y="258"/>
                  </a:cubicBezTo>
                  <a:cubicBezTo>
                    <a:pt x="246" y="272"/>
                    <a:pt x="199" y="289"/>
                    <a:pt x="149" y="288"/>
                  </a:cubicBezTo>
                  <a:cubicBezTo>
                    <a:pt x="98" y="287"/>
                    <a:pt x="54" y="272"/>
                    <a:pt x="19" y="234"/>
                  </a:cubicBezTo>
                  <a:cubicBezTo>
                    <a:pt x="10" y="223"/>
                    <a:pt x="5" y="212"/>
                    <a:pt x="0" y="200"/>
                  </a:cubicBezTo>
                  <a:close/>
                </a:path>
              </a:pathLst>
            </a:custGeom>
            <a:solidFill>
              <a:srgbClr val="F1CA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0" name="Freeform 73">
              <a:extLst>
                <a:ext uri="{FF2B5EF4-FFF2-40B4-BE49-F238E27FC236}">
                  <a16:creationId xmlns:a16="http://schemas.microsoft.com/office/drawing/2014/main" id="{FF52A33C-1F8D-1240-F7AF-C829B797BF5F}"/>
                </a:ext>
              </a:extLst>
            </p:cNvPr>
            <p:cNvSpPr/>
            <p:nvPr/>
          </p:nvSpPr>
          <p:spPr bwMode="auto">
            <a:xfrm>
              <a:off x="7218363" y="3267075"/>
              <a:ext cx="1719263" cy="1044575"/>
            </a:xfrm>
            <a:custGeom>
              <a:avLst/>
              <a:gdLst>
                <a:gd name="T0" fmla="*/ 436 w 458"/>
                <a:gd name="T1" fmla="*/ 21 h 278"/>
                <a:gd name="T2" fmla="*/ 452 w 458"/>
                <a:gd name="T3" fmla="*/ 65 h 278"/>
                <a:gd name="T4" fmla="*/ 356 w 458"/>
                <a:gd name="T5" fmla="*/ 196 h 278"/>
                <a:gd name="T6" fmla="*/ 150 w 458"/>
                <a:gd name="T7" fmla="*/ 254 h 278"/>
                <a:gd name="T8" fmla="*/ 72 w 458"/>
                <a:gd name="T9" fmla="*/ 269 h 278"/>
                <a:gd name="T10" fmla="*/ 68 w 458"/>
                <a:gd name="T11" fmla="*/ 269 h 278"/>
                <a:gd name="T12" fmla="*/ 40 w 458"/>
                <a:gd name="T13" fmla="*/ 252 h 278"/>
                <a:gd name="T14" fmla="*/ 21 w 458"/>
                <a:gd name="T15" fmla="*/ 153 h 278"/>
                <a:gd name="T16" fmla="*/ 5 w 458"/>
                <a:gd name="T17" fmla="*/ 96 h 278"/>
                <a:gd name="T18" fmla="*/ 15 w 458"/>
                <a:gd name="T19" fmla="*/ 79 h 278"/>
                <a:gd name="T20" fmla="*/ 228 w 458"/>
                <a:gd name="T21" fmla="*/ 30 h 278"/>
                <a:gd name="T22" fmla="*/ 321 w 458"/>
                <a:gd name="T23" fmla="*/ 11 h 278"/>
                <a:gd name="T24" fmla="*/ 406 w 458"/>
                <a:gd name="T25" fmla="*/ 1 h 278"/>
                <a:gd name="T26" fmla="*/ 436 w 458"/>
                <a:gd name="T27" fmla="*/ 21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8" h="278">
                  <a:moveTo>
                    <a:pt x="436" y="21"/>
                  </a:moveTo>
                  <a:cubicBezTo>
                    <a:pt x="441" y="35"/>
                    <a:pt x="458" y="46"/>
                    <a:pt x="452" y="65"/>
                  </a:cubicBezTo>
                  <a:cubicBezTo>
                    <a:pt x="457" y="128"/>
                    <a:pt x="414" y="174"/>
                    <a:pt x="356" y="196"/>
                  </a:cubicBezTo>
                  <a:cubicBezTo>
                    <a:pt x="289" y="221"/>
                    <a:pt x="221" y="243"/>
                    <a:pt x="150" y="254"/>
                  </a:cubicBezTo>
                  <a:cubicBezTo>
                    <a:pt x="124" y="258"/>
                    <a:pt x="99" y="267"/>
                    <a:pt x="72" y="269"/>
                  </a:cubicBezTo>
                  <a:cubicBezTo>
                    <a:pt x="71" y="269"/>
                    <a:pt x="70" y="269"/>
                    <a:pt x="68" y="269"/>
                  </a:cubicBezTo>
                  <a:cubicBezTo>
                    <a:pt x="45" y="278"/>
                    <a:pt x="45" y="277"/>
                    <a:pt x="40" y="252"/>
                  </a:cubicBezTo>
                  <a:cubicBezTo>
                    <a:pt x="35" y="219"/>
                    <a:pt x="26" y="186"/>
                    <a:pt x="21" y="153"/>
                  </a:cubicBezTo>
                  <a:cubicBezTo>
                    <a:pt x="17" y="133"/>
                    <a:pt x="20" y="113"/>
                    <a:pt x="5" y="96"/>
                  </a:cubicBezTo>
                  <a:cubicBezTo>
                    <a:pt x="0" y="86"/>
                    <a:pt x="8" y="82"/>
                    <a:pt x="15" y="79"/>
                  </a:cubicBezTo>
                  <a:cubicBezTo>
                    <a:pt x="84" y="54"/>
                    <a:pt x="154" y="35"/>
                    <a:pt x="228" y="30"/>
                  </a:cubicBezTo>
                  <a:cubicBezTo>
                    <a:pt x="260" y="29"/>
                    <a:pt x="291" y="20"/>
                    <a:pt x="321" y="11"/>
                  </a:cubicBezTo>
                  <a:cubicBezTo>
                    <a:pt x="349" y="3"/>
                    <a:pt x="378" y="3"/>
                    <a:pt x="406" y="1"/>
                  </a:cubicBezTo>
                  <a:cubicBezTo>
                    <a:pt x="421" y="0"/>
                    <a:pt x="428" y="11"/>
                    <a:pt x="436" y="21"/>
                  </a:cubicBezTo>
                  <a:close/>
                </a:path>
              </a:pathLst>
            </a:custGeom>
            <a:solidFill>
              <a:srgbClr val="F1CA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1" name="Freeform 74">
              <a:extLst>
                <a:ext uri="{FF2B5EF4-FFF2-40B4-BE49-F238E27FC236}">
                  <a16:creationId xmlns:a16="http://schemas.microsoft.com/office/drawing/2014/main" id="{016642C7-55E7-BC81-5C38-D2C406CD001A}"/>
                </a:ext>
              </a:extLst>
            </p:cNvPr>
            <p:cNvSpPr/>
            <p:nvPr/>
          </p:nvSpPr>
          <p:spPr bwMode="auto">
            <a:xfrm>
              <a:off x="6372226" y="3616325"/>
              <a:ext cx="612775" cy="1285875"/>
            </a:xfrm>
            <a:custGeom>
              <a:avLst/>
              <a:gdLst>
                <a:gd name="T0" fmla="*/ 46 w 163"/>
                <a:gd name="T1" fmla="*/ 211 h 342"/>
                <a:gd name="T2" fmla="*/ 14 w 163"/>
                <a:gd name="T3" fmla="*/ 61 h 342"/>
                <a:gd name="T4" fmla="*/ 10 w 163"/>
                <a:gd name="T5" fmla="*/ 36 h 342"/>
                <a:gd name="T6" fmla="*/ 9 w 163"/>
                <a:gd name="T7" fmla="*/ 6 h 342"/>
                <a:gd name="T8" fmla="*/ 37 w 163"/>
                <a:gd name="T9" fmla="*/ 17 h 342"/>
                <a:gd name="T10" fmla="*/ 70 w 163"/>
                <a:gd name="T11" fmla="*/ 31 h 342"/>
                <a:gd name="T12" fmla="*/ 127 w 163"/>
                <a:gd name="T13" fmla="*/ 114 h 342"/>
                <a:gd name="T14" fmla="*/ 159 w 163"/>
                <a:gd name="T15" fmla="*/ 267 h 342"/>
                <a:gd name="T16" fmla="*/ 145 w 163"/>
                <a:gd name="T17" fmla="*/ 303 h 342"/>
                <a:gd name="T18" fmla="*/ 91 w 163"/>
                <a:gd name="T19" fmla="*/ 336 h 342"/>
                <a:gd name="T20" fmla="*/ 73 w 163"/>
                <a:gd name="T21" fmla="*/ 328 h 342"/>
                <a:gd name="T22" fmla="*/ 46 w 163"/>
                <a:gd name="T23" fmla="*/ 21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342">
                  <a:moveTo>
                    <a:pt x="46" y="211"/>
                  </a:moveTo>
                  <a:cubicBezTo>
                    <a:pt x="38" y="160"/>
                    <a:pt x="28" y="110"/>
                    <a:pt x="14" y="61"/>
                  </a:cubicBezTo>
                  <a:cubicBezTo>
                    <a:pt x="12" y="52"/>
                    <a:pt x="10" y="44"/>
                    <a:pt x="10" y="36"/>
                  </a:cubicBezTo>
                  <a:cubicBezTo>
                    <a:pt x="12" y="25"/>
                    <a:pt x="0" y="13"/>
                    <a:pt x="9" y="6"/>
                  </a:cubicBezTo>
                  <a:cubicBezTo>
                    <a:pt x="18" y="0"/>
                    <a:pt x="28" y="12"/>
                    <a:pt x="37" y="17"/>
                  </a:cubicBezTo>
                  <a:cubicBezTo>
                    <a:pt x="48" y="22"/>
                    <a:pt x="59" y="26"/>
                    <a:pt x="70" y="31"/>
                  </a:cubicBezTo>
                  <a:cubicBezTo>
                    <a:pt x="110" y="43"/>
                    <a:pt x="121" y="75"/>
                    <a:pt x="127" y="114"/>
                  </a:cubicBezTo>
                  <a:cubicBezTo>
                    <a:pt x="135" y="165"/>
                    <a:pt x="147" y="216"/>
                    <a:pt x="159" y="267"/>
                  </a:cubicBezTo>
                  <a:cubicBezTo>
                    <a:pt x="163" y="284"/>
                    <a:pt x="160" y="294"/>
                    <a:pt x="145" y="303"/>
                  </a:cubicBezTo>
                  <a:cubicBezTo>
                    <a:pt x="126" y="313"/>
                    <a:pt x="109" y="325"/>
                    <a:pt x="91" y="336"/>
                  </a:cubicBezTo>
                  <a:cubicBezTo>
                    <a:pt x="81" y="342"/>
                    <a:pt x="76" y="341"/>
                    <a:pt x="73" y="328"/>
                  </a:cubicBezTo>
                  <a:cubicBezTo>
                    <a:pt x="63" y="289"/>
                    <a:pt x="59" y="249"/>
                    <a:pt x="46" y="211"/>
                  </a:cubicBezTo>
                  <a:close/>
                </a:path>
              </a:pathLst>
            </a:custGeom>
            <a:solidFill>
              <a:srgbClr val="F7F2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2" name="Freeform 75">
              <a:extLst>
                <a:ext uri="{FF2B5EF4-FFF2-40B4-BE49-F238E27FC236}">
                  <a16:creationId xmlns:a16="http://schemas.microsoft.com/office/drawing/2014/main" id="{CB494775-7CD5-B23E-D603-9D352D3EAB9D}"/>
                </a:ext>
              </a:extLst>
            </p:cNvPr>
            <p:cNvSpPr/>
            <p:nvPr/>
          </p:nvSpPr>
          <p:spPr bwMode="auto">
            <a:xfrm>
              <a:off x="6880226" y="3457575"/>
              <a:ext cx="571500" cy="1293813"/>
            </a:xfrm>
            <a:custGeom>
              <a:avLst/>
              <a:gdLst>
                <a:gd name="T0" fmla="*/ 22 w 152"/>
                <a:gd name="T1" fmla="*/ 65 h 344"/>
                <a:gd name="T2" fmla="*/ 67 w 152"/>
                <a:gd name="T3" fmla="*/ 12 h 344"/>
                <a:gd name="T4" fmla="*/ 86 w 152"/>
                <a:gd name="T5" fmla="*/ 14 h 344"/>
                <a:gd name="T6" fmla="*/ 94 w 152"/>
                <a:gd name="T7" fmla="*/ 54 h 344"/>
                <a:gd name="T8" fmla="*/ 117 w 152"/>
                <a:gd name="T9" fmla="*/ 171 h 344"/>
                <a:gd name="T10" fmla="*/ 149 w 152"/>
                <a:gd name="T11" fmla="*/ 323 h 344"/>
                <a:gd name="T12" fmla="*/ 132 w 152"/>
                <a:gd name="T13" fmla="*/ 339 h 344"/>
                <a:gd name="T14" fmla="*/ 69 w 152"/>
                <a:gd name="T15" fmla="*/ 331 h 344"/>
                <a:gd name="T16" fmla="*/ 48 w 152"/>
                <a:gd name="T17" fmla="*/ 313 h 344"/>
                <a:gd name="T18" fmla="*/ 4 w 152"/>
                <a:gd name="T19" fmla="*/ 105 h 344"/>
                <a:gd name="T20" fmla="*/ 22 w 152"/>
                <a:gd name="T21" fmla="*/ 6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2" h="344">
                  <a:moveTo>
                    <a:pt x="22" y="65"/>
                  </a:moveTo>
                  <a:cubicBezTo>
                    <a:pt x="37" y="48"/>
                    <a:pt x="53" y="31"/>
                    <a:pt x="67" y="12"/>
                  </a:cubicBezTo>
                  <a:cubicBezTo>
                    <a:pt x="76" y="0"/>
                    <a:pt x="81" y="2"/>
                    <a:pt x="86" y="14"/>
                  </a:cubicBezTo>
                  <a:cubicBezTo>
                    <a:pt x="98" y="26"/>
                    <a:pt x="89" y="41"/>
                    <a:pt x="94" y="54"/>
                  </a:cubicBezTo>
                  <a:cubicBezTo>
                    <a:pt x="102" y="93"/>
                    <a:pt x="109" y="132"/>
                    <a:pt x="117" y="171"/>
                  </a:cubicBezTo>
                  <a:cubicBezTo>
                    <a:pt x="127" y="222"/>
                    <a:pt x="138" y="272"/>
                    <a:pt x="149" y="323"/>
                  </a:cubicBezTo>
                  <a:cubicBezTo>
                    <a:pt x="152" y="338"/>
                    <a:pt x="149" y="344"/>
                    <a:pt x="132" y="339"/>
                  </a:cubicBezTo>
                  <a:cubicBezTo>
                    <a:pt x="111" y="335"/>
                    <a:pt x="90" y="332"/>
                    <a:pt x="69" y="331"/>
                  </a:cubicBezTo>
                  <a:cubicBezTo>
                    <a:pt x="57" y="330"/>
                    <a:pt x="51" y="325"/>
                    <a:pt x="48" y="313"/>
                  </a:cubicBezTo>
                  <a:cubicBezTo>
                    <a:pt x="34" y="244"/>
                    <a:pt x="18" y="175"/>
                    <a:pt x="4" y="105"/>
                  </a:cubicBezTo>
                  <a:cubicBezTo>
                    <a:pt x="0" y="87"/>
                    <a:pt x="16" y="78"/>
                    <a:pt x="22" y="65"/>
                  </a:cubicBezTo>
                  <a:close/>
                </a:path>
              </a:pathLst>
            </a:custGeom>
            <a:solidFill>
              <a:srgbClr val="F8F2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3" name="Freeform 76">
              <a:extLst>
                <a:ext uri="{FF2B5EF4-FFF2-40B4-BE49-F238E27FC236}">
                  <a16:creationId xmlns:a16="http://schemas.microsoft.com/office/drawing/2014/main" id="{9F9B5155-7452-476C-0B46-75AB6969F50A}"/>
                </a:ext>
              </a:extLst>
            </p:cNvPr>
            <p:cNvSpPr/>
            <p:nvPr/>
          </p:nvSpPr>
          <p:spPr bwMode="auto">
            <a:xfrm>
              <a:off x="5313363" y="4683125"/>
              <a:ext cx="2719388" cy="736600"/>
            </a:xfrm>
            <a:custGeom>
              <a:avLst/>
              <a:gdLst>
                <a:gd name="T0" fmla="*/ 0 w 724"/>
                <a:gd name="T1" fmla="*/ 160 h 196"/>
                <a:gd name="T2" fmla="*/ 11 w 724"/>
                <a:gd name="T3" fmla="*/ 152 h 196"/>
                <a:gd name="T4" fmla="*/ 16 w 724"/>
                <a:gd name="T5" fmla="*/ 152 h 196"/>
                <a:gd name="T6" fmla="*/ 128 w 724"/>
                <a:gd name="T7" fmla="*/ 127 h 196"/>
                <a:gd name="T8" fmla="*/ 128 w 724"/>
                <a:gd name="T9" fmla="*/ 127 h 196"/>
                <a:gd name="T10" fmla="*/ 247 w 724"/>
                <a:gd name="T11" fmla="*/ 101 h 196"/>
                <a:gd name="T12" fmla="*/ 344 w 724"/>
                <a:gd name="T13" fmla="*/ 80 h 196"/>
                <a:gd name="T14" fmla="*/ 407 w 724"/>
                <a:gd name="T15" fmla="*/ 67 h 196"/>
                <a:gd name="T16" fmla="*/ 562 w 724"/>
                <a:gd name="T17" fmla="*/ 34 h 196"/>
                <a:gd name="T18" fmla="*/ 679 w 724"/>
                <a:gd name="T19" fmla="*/ 8 h 196"/>
                <a:gd name="T20" fmla="*/ 724 w 724"/>
                <a:gd name="T21" fmla="*/ 8 h 196"/>
                <a:gd name="T22" fmla="*/ 621 w 724"/>
                <a:gd name="T23" fmla="*/ 43 h 196"/>
                <a:gd name="T24" fmla="*/ 561 w 724"/>
                <a:gd name="T25" fmla="*/ 62 h 196"/>
                <a:gd name="T26" fmla="*/ 455 w 724"/>
                <a:gd name="T27" fmla="*/ 86 h 196"/>
                <a:gd name="T28" fmla="*/ 162 w 724"/>
                <a:gd name="T29" fmla="*/ 157 h 196"/>
                <a:gd name="T30" fmla="*/ 56 w 724"/>
                <a:gd name="T31" fmla="*/ 196 h 196"/>
                <a:gd name="T32" fmla="*/ 63 w 724"/>
                <a:gd name="T33" fmla="*/ 181 h 196"/>
                <a:gd name="T34" fmla="*/ 107 w 724"/>
                <a:gd name="T35" fmla="*/ 150 h 196"/>
                <a:gd name="T36" fmla="*/ 34 w 724"/>
                <a:gd name="T37" fmla="*/ 175 h 196"/>
                <a:gd name="T38" fmla="*/ 0 w 724"/>
                <a:gd name="T39" fmla="*/ 16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4" h="196">
                  <a:moveTo>
                    <a:pt x="0" y="160"/>
                  </a:moveTo>
                  <a:cubicBezTo>
                    <a:pt x="4" y="157"/>
                    <a:pt x="8" y="154"/>
                    <a:pt x="11" y="152"/>
                  </a:cubicBezTo>
                  <a:cubicBezTo>
                    <a:pt x="13" y="152"/>
                    <a:pt x="14" y="152"/>
                    <a:pt x="16" y="152"/>
                  </a:cubicBezTo>
                  <a:cubicBezTo>
                    <a:pt x="54" y="146"/>
                    <a:pt x="90" y="134"/>
                    <a:pt x="128" y="127"/>
                  </a:cubicBezTo>
                  <a:cubicBezTo>
                    <a:pt x="128" y="127"/>
                    <a:pt x="128" y="127"/>
                    <a:pt x="128" y="127"/>
                  </a:cubicBezTo>
                  <a:cubicBezTo>
                    <a:pt x="167" y="117"/>
                    <a:pt x="208" y="112"/>
                    <a:pt x="247" y="101"/>
                  </a:cubicBezTo>
                  <a:cubicBezTo>
                    <a:pt x="279" y="93"/>
                    <a:pt x="313" y="92"/>
                    <a:pt x="344" y="80"/>
                  </a:cubicBezTo>
                  <a:cubicBezTo>
                    <a:pt x="366" y="83"/>
                    <a:pt x="385" y="69"/>
                    <a:pt x="407" y="67"/>
                  </a:cubicBezTo>
                  <a:cubicBezTo>
                    <a:pt x="460" y="62"/>
                    <a:pt x="510" y="43"/>
                    <a:pt x="562" y="34"/>
                  </a:cubicBezTo>
                  <a:cubicBezTo>
                    <a:pt x="601" y="27"/>
                    <a:pt x="641" y="19"/>
                    <a:pt x="679" y="8"/>
                  </a:cubicBezTo>
                  <a:cubicBezTo>
                    <a:pt x="694" y="6"/>
                    <a:pt x="709" y="0"/>
                    <a:pt x="724" y="8"/>
                  </a:cubicBezTo>
                  <a:cubicBezTo>
                    <a:pt x="691" y="23"/>
                    <a:pt x="655" y="32"/>
                    <a:pt x="621" y="43"/>
                  </a:cubicBezTo>
                  <a:cubicBezTo>
                    <a:pt x="600" y="49"/>
                    <a:pt x="581" y="59"/>
                    <a:pt x="561" y="62"/>
                  </a:cubicBezTo>
                  <a:cubicBezTo>
                    <a:pt x="524" y="67"/>
                    <a:pt x="490" y="78"/>
                    <a:pt x="455" y="86"/>
                  </a:cubicBezTo>
                  <a:cubicBezTo>
                    <a:pt x="357" y="109"/>
                    <a:pt x="259" y="132"/>
                    <a:pt x="162" y="157"/>
                  </a:cubicBezTo>
                  <a:cubicBezTo>
                    <a:pt x="126" y="167"/>
                    <a:pt x="91" y="183"/>
                    <a:pt x="56" y="196"/>
                  </a:cubicBezTo>
                  <a:cubicBezTo>
                    <a:pt x="53" y="188"/>
                    <a:pt x="58" y="184"/>
                    <a:pt x="63" y="181"/>
                  </a:cubicBezTo>
                  <a:cubicBezTo>
                    <a:pt x="78" y="170"/>
                    <a:pt x="92" y="156"/>
                    <a:pt x="107" y="150"/>
                  </a:cubicBezTo>
                  <a:cubicBezTo>
                    <a:pt x="86" y="161"/>
                    <a:pt x="62" y="174"/>
                    <a:pt x="34" y="175"/>
                  </a:cubicBezTo>
                  <a:cubicBezTo>
                    <a:pt x="21" y="175"/>
                    <a:pt x="6" y="177"/>
                    <a:pt x="0" y="160"/>
                  </a:cubicBezTo>
                  <a:close/>
                </a:path>
              </a:pathLst>
            </a:custGeom>
            <a:solidFill>
              <a:srgbClr val="C6C3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4" name="Freeform 77">
              <a:extLst>
                <a:ext uri="{FF2B5EF4-FFF2-40B4-BE49-F238E27FC236}">
                  <a16:creationId xmlns:a16="http://schemas.microsoft.com/office/drawing/2014/main" id="{E1DAC997-8F8B-629C-154E-542A07A724A4}"/>
                </a:ext>
              </a:extLst>
            </p:cNvPr>
            <p:cNvSpPr/>
            <p:nvPr/>
          </p:nvSpPr>
          <p:spPr bwMode="auto">
            <a:xfrm>
              <a:off x="7199313" y="3111500"/>
              <a:ext cx="1655763" cy="549275"/>
            </a:xfrm>
            <a:custGeom>
              <a:avLst/>
              <a:gdLst>
                <a:gd name="T0" fmla="*/ 9 w 441"/>
                <a:gd name="T1" fmla="*/ 146 h 146"/>
                <a:gd name="T2" fmla="*/ 1 w 441"/>
                <a:gd name="T3" fmla="*/ 106 h 146"/>
                <a:gd name="T4" fmla="*/ 15 w 441"/>
                <a:gd name="T5" fmla="*/ 99 h 146"/>
                <a:gd name="T6" fmla="*/ 30 w 441"/>
                <a:gd name="T7" fmla="*/ 97 h 146"/>
                <a:gd name="T8" fmla="*/ 21 w 441"/>
                <a:gd name="T9" fmla="*/ 85 h 146"/>
                <a:gd name="T10" fmla="*/ 7 w 441"/>
                <a:gd name="T11" fmla="*/ 74 h 146"/>
                <a:gd name="T12" fmla="*/ 55 w 441"/>
                <a:gd name="T13" fmla="*/ 80 h 146"/>
                <a:gd name="T14" fmla="*/ 60 w 441"/>
                <a:gd name="T15" fmla="*/ 82 h 146"/>
                <a:gd name="T16" fmla="*/ 133 w 441"/>
                <a:gd name="T17" fmla="*/ 73 h 146"/>
                <a:gd name="T18" fmla="*/ 174 w 441"/>
                <a:gd name="T19" fmla="*/ 63 h 146"/>
                <a:gd name="T20" fmla="*/ 192 w 441"/>
                <a:gd name="T21" fmla="*/ 59 h 146"/>
                <a:gd name="T22" fmla="*/ 152 w 441"/>
                <a:gd name="T23" fmla="*/ 49 h 146"/>
                <a:gd name="T24" fmla="*/ 139 w 441"/>
                <a:gd name="T25" fmla="*/ 50 h 146"/>
                <a:gd name="T26" fmla="*/ 80 w 441"/>
                <a:gd name="T27" fmla="*/ 55 h 146"/>
                <a:gd name="T28" fmla="*/ 90 w 441"/>
                <a:gd name="T29" fmla="*/ 47 h 146"/>
                <a:gd name="T30" fmla="*/ 168 w 441"/>
                <a:gd name="T31" fmla="*/ 38 h 146"/>
                <a:gd name="T32" fmla="*/ 237 w 441"/>
                <a:gd name="T33" fmla="*/ 42 h 146"/>
                <a:gd name="T34" fmla="*/ 259 w 441"/>
                <a:gd name="T35" fmla="*/ 33 h 146"/>
                <a:gd name="T36" fmla="*/ 239 w 441"/>
                <a:gd name="T37" fmla="*/ 22 h 146"/>
                <a:gd name="T38" fmla="*/ 261 w 441"/>
                <a:gd name="T39" fmla="*/ 18 h 146"/>
                <a:gd name="T40" fmla="*/ 322 w 441"/>
                <a:gd name="T41" fmla="*/ 24 h 146"/>
                <a:gd name="T42" fmla="*/ 324 w 441"/>
                <a:gd name="T43" fmla="*/ 13 h 146"/>
                <a:gd name="T44" fmla="*/ 311 w 441"/>
                <a:gd name="T45" fmla="*/ 7 h 146"/>
                <a:gd name="T46" fmla="*/ 322 w 441"/>
                <a:gd name="T47" fmla="*/ 3 h 146"/>
                <a:gd name="T48" fmla="*/ 361 w 441"/>
                <a:gd name="T49" fmla="*/ 23 h 146"/>
                <a:gd name="T50" fmla="*/ 389 w 441"/>
                <a:gd name="T51" fmla="*/ 19 h 146"/>
                <a:gd name="T52" fmla="*/ 401 w 441"/>
                <a:gd name="T53" fmla="*/ 21 h 146"/>
                <a:gd name="T54" fmla="*/ 422 w 441"/>
                <a:gd name="T55" fmla="*/ 39 h 146"/>
                <a:gd name="T56" fmla="*/ 441 w 441"/>
                <a:gd name="T57" fmla="*/ 62 h 146"/>
                <a:gd name="T58" fmla="*/ 332 w 441"/>
                <a:gd name="T59" fmla="*/ 57 h 146"/>
                <a:gd name="T60" fmla="*/ 221 w 441"/>
                <a:gd name="T61" fmla="*/ 78 h 146"/>
                <a:gd name="T62" fmla="*/ 78 w 441"/>
                <a:gd name="T63" fmla="*/ 107 h 146"/>
                <a:gd name="T64" fmla="*/ 23 w 441"/>
                <a:gd name="T65" fmla="*/ 125 h 146"/>
                <a:gd name="T66" fmla="*/ 10 w 441"/>
                <a:gd name="T67" fmla="*/ 137 h 146"/>
                <a:gd name="T68" fmla="*/ 9 w 441"/>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1" h="146">
                  <a:moveTo>
                    <a:pt x="9" y="146"/>
                  </a:moveTo>
                  <a:cubicBezTo>
                    <a:pt x="3" y="133"/>
                    <a:pt x="0" y="120"/>
                    <a:pt x="1" y="106"/>
                  </a:cubicBezTo>
                  <a:cubicBezTo>
                    <a:pt x="0" y="94"/>
                    <a:pt x="8" y="96"/>
                    <a:pt x="15" y="99"/>
                  </a:cubicBezTo>
                  <a:cubicBezTo>
                    <a:pt x="21" y="101"/>
                    <a:pt x="27" y="104"/>
                    <a:pt x="30" y="97"/>
                  </a:cubicBezTo>
                  <a:cubicBezTo>
                    <a:pt x="33" y="91"/>
                    <a:pt x="25" y="89"/>
                    <a:pt x="21" y="85"/>
                  </a:cubicBezTo>
                  <a:cubicBezTo>
                    <a:pt x="17" y="82"/>
                    <a:pt x="12" y="78"/>
                    <a:pt x="7" y="74"/>
                  </a:cubicBezTo>
                  <a:cubicBezTo>
                    <a:pt x="34" y="62"/>
                    <a:pt x="34" y="62"/>
                    <a:pt x="55" y="80"/>
                  </a:cubicBezTo>
                  <a:cubicBezTo>
                    <a:pt x="56" y="81"/>
                    <a:pt x="58" y="83"/>
                    <a:pt x="60" y="82"/>
                  </a:cubicBezTo>
                  <a:cubicBezTo>
                    <a:pt x="85" y="81"/>
                    <a:pt x="113" y="90"/>
                    <a:pt x="133" y="73"/>
                  </a:cubicBezTo>
                  <a:cubicBezTo>
                    <a:pt x="147" y="61"/>
                    <a:pt x="160" y="62"/>
                    <a:pt x="174" y="63"/>
                  </a:cubicBezTo>
                  <a:cubicBezTo>
                    <a:pt x="180" y="63"/>
                    <a:pt x="185" y="67"/>
                    <a:pt x="192" y="59"/>
                  </a:cubicBezTo>
                  <a:cubicBezTo>
                    <a:pt x="177" y="59"/>
                    <a:pt x="164" y="55"/>
                    <a:pt x="152" y="49"/>
                  </a:cubicBezTo>
                  <a:cubicBezTo>
                    <a:pt x="148" y="46"/>
                    <a:pt x="144" y="47"/>
                    <a:pt x="139" y="50"/>
                  </a:cubicBezTo>
                  <a:cubicBezTo>
                    <a:pt x="122" y="64"/>
                    <a:pt x="103" y="57"/>
                    <a:pt x="80" y="55"/>
                  </a:cubicBezTo>
                  <a:cubicBezTo>
                    <a:pt x="86" y="50"/>
                    <a:pt x="88" y="48"/>
                    <a:pt x="90" y="47"/>
                  </a:cubicBezTo>
                  <a:cubicBezTo>
                    <a:pt x="116" y="44"/>
                    <a:pt x="141" y="33"/>
                    <a:pt x="168" y="38"/>
                  </a:cubicBezTo>
                  <a:cubicBezTo>
                    <a:pt x="191" y="43"/>
                    <a:pt x="214" y="40"/>
                    <a:pt x="237" y="42"/>
                  </a:cubicBezTo>
                  <a:cubicBezTo>
                    <a:pt x="245" y="42"/>
                    <a:pt x="258" y="43"/>
                    <a:pt x="259" y="33"/>
                  </a:cubicBezTo>
                  <a:cubicBezTo>
                    <a:pt x="260" y="22"/>
                    <a:pt x="246" y="29"/>
                    <a:pt x="239" y="22"/>
                  </a:cubicBezTo>
                  <a:cubicBezTo>
                    <a:pt x="245" y="14"/>
                    <a:pt x="252" y="10"/>
                    <a:pt x="261" y="18"/>
                  </a:cubicBezTo>
                  <a:cubicBezTo>
                    <a:pt x="280" y="33"/>
                    <a:pt x="301" y="24"/>
                    <a:pt x="322" y="24"/>
                  </a:cubicBezTo>
                  <a:cubicBezTo>
                    <a:pt x="328" y="24"/>
                    <a:pt x="331" y="18"/>
                    <a:pt x="324" y="13"/>
                  </a:cubicBezTo>
                  <a:cubicBezTo>
                    <a:pt x="320" y="11"/>
                    <a:pt x="316" y="9"/>
                    <a:pt x="311" y="7"/>
                  </a:cubicBezTo>
                  <a:cubicBezTo>
                    <a:pt x="313" y="0"/>
                    <a:pt x="320" y="1"/>
                    <a:pt x="322" y="3"/>
                  </a:cubicBezTo>
                  <a:cubicBezTo>
                    <a:pt x="333" y="14"/>
                    <a:pt x="348" y="15"/>
                    <a:pt x="361" y="23"/>
                  </a:cubicBezTo>
                  <a:cubicBezTo>
                    <a:pt x="372" y="30"/>
                    <a:pt x="381" y="32"/>
                    <a:pt x="389" y="19"/>
                  </a:cubicBezTo>
                  <a:cubicBezTo>
                    <a:pt x="394" y="12"/>
                    <a:pt x="399" y="12"/>
                    <a:pt x="401" y="21"/>
                  </a:cubicBezTo>
                  <a:cubicBezTo>
                    <a:pt x="405" y="31"/>
                    <a:pt x="411" y="37"/>
                    <a:pt x="422" y="39"/>
                  </a:cubicBezTo>
                  <a:cubicBezTo>
                    <a:pt x="434" y="41"/>
                    <a:pt x="440" y="50"/>
                    <a:pt x="441" y="62"/>
                  </a:cubicBezTo>
                  <a:cubicBezTo>
                    <a:pt x="406" y="36"/>
                    <a:pt x="368" y="50"/>
                    <a:pt x="332" y="57"/>
                  </a:cubicBezTo>
                  <a:cubicBezTo>
                    <a:pt x="295" y="64"/>
                    <a:pt x="259" y="75"/>
                    <a:pt x="221" y="78"/>
                  </a:cubicBezTo>
                  <a:cubicBezTo>
                    <a:pt x="172" y="82"/>
                    <a:pt x="124" y="91"/>
                    <a:pt x="78" y="107"/>
                  </a:cubicBezTo>
                  <a:cubicBezTo>
                    <a:pt x="59" y="114"/>
                    <a:pt x="41" y="120"/>
                    <a:pt x="23" y="125"/>
                  </a:cubicBezTo>
                  <a:cubicBezTo>
                    <a:pt x="15" y="127"/>
                    <a:pt x="10" y="129"/>
                    <a:pt x="10" y="137"/>
                  </a:cubicBezTo>
                  <a:cubicBezTo>
                    <a:pt x="10" y="140"/>
                    <a:pt x="9" y="143"/>
                    <a:pt x="9" y="146"/>
                  </a:cubicBezTo>
                  <a:close/>
                </a:path>
              </a:pathLst>
            </a:custGeom>
            <a:solidFill>
              <a:srgbClr val="FDD3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5" name="Freeform 78">
              <a:extLst>
                <a:ext uri="{FF2B5EF4-FFF2-40B4-BE49-F238E27FC236}">
                  <a16:creationId xmlns:a16="http://schemas.microsoft.com/office/drawing/2014/main" id="{7E3045DE-843A-053E-5866-35094B8DFBD3}"/>
                </a:ext>
              </a:extLst>
            </p:cNvPr>
            <p:cNvSpPr/>
            <p:nvPr/>
          </p:nvSpPr>
          <p:spPr bwMode="auto">
            <a:xfrm>
              <a:off x="6718301" y="3402013"/>
              <a:ext cx="323850" cy="274638"/>
            </a:xfrm>
            <a:custGeom>
              <a:avLst/>
              <a:gdLst>
                <a:gd name="T0" fmla="*/ 13 w 86"/>
                <a:gd name="T1" fmla="*/ 61 h 73"/>
                <a:gd name="T2" fmla="*/ 50 w 86"/>
                <a:gd name="T3" fmla="*/ 64 h 73"/>
                <a:gd name="T4" fmla="*/ 60 w 86"/>
                <a:gd name="T5" fmla="*/ 47 h 73"/>
                <a:gd name="T6" fmla="*/ 42 w 86"/>
                <a:gd name="T7" fmla="*/ 46 h 73"/>
                <a:gd name="T8" fmla="*/ 17 w 86"/>
                <a:gd name="T9" fmla="*/ 38 h 73"/>
                <a:gd name="T10" fmla="*/ 10 w 86"/>
                <a:gd name="T11" fmla="*/ 19 h 73"/>
                <a:gd name="T12" fmla="*/ 36 w 86"/>
                <a:gd name="T13" fmla="*/ 19 h 73"/>
                <a:gd name="T14" fmla="*/ 51 w 86"/>
                <a:gd name="T15" fmla="*/ 23 h 73"/>
                <a:gd name="T16" fmla="*/ 64 w 86"/>
                <a:gd name="T17" fmla="*/ 12 h 73"/>
                <a:gd name="T18" fmla="*/ 74 w 86"/>
                <a:gd name="T19" fmla="*/ 1 h 73"/>
                <a:gd name="T20" fmla="*/ 84 w 86"/>
                <a:gd name="T21" fmla="*/ 9 h 73"/>
                <a:gd name="T22" fmla="*/ 66 w 86"/>
                <a:gd name="T23" fmla="*/ 73 h 73"/>
                <a:gd name="T24" fmla="*/ 9 w 86"/>
                <a:gd name="T25" fmla="*/ 73 h 73"/>
                <a:gd name="T26" fmla="*/ 13 w 86"/>
                <a:gd name="T27" fmla="*/ 6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73">
                  <a:moveTo>
                    <a:pt x="13" y="61"/>
                  </a:moveTo>
                  <a:cubicBezTo>
                    <a:pt x="25" y="66"/>
                    <a:pt x="38" y="68"/>
                    <a:pt x="50" y="64"/>
                  </a:cubicBezTo>
                  <a:cubicBezTo>
                    <a:pt x="57" y="61"/>
                    <a:pt x="64" y="56"/>
                    <a:pt x="60" y="47"/>
                  </a:cubicBezTo>
                  <a:cubicBezTo>
                    <a:pt x="55" y="38"/>
                    <a:pt x="48" y="41"/>
                    <a:pt x="42" y="46"/>
                  </a:cubicBezTo>
                  <a:cubicBezTo>
                    <a:pt x="29" y="56"/>
                    <a:pt x="19" y="56"/>
                    <a:pt x="17" y="38"/>
                  </a:cubicBezTo>
                  <a:cubicBezTo>
                    <a:pt x="17" y="30"/>
                    <a:pt x="0" y="29"/>
                    <a:pt x="10" y="19"/>
                  </a:cubicBezTo>
                  <a:cubicBezTo>
                    <a:pt x="19" y="10"/>
                    <a:pt x="27" y="16"/>
                    <a:pt x="36" y="19"/>
                  </a:cubicBezTo>
                  <a:cubicBezTo>
                    <a:pt x="41" y="21"/>
                    <a:pt x="46" y="23"/>
                    <a:pt x="51" y="23"/>
                  </a:cubicBezTo>
                  <a:cubicBezTo>
                    <a:pt x="58" y="23"/>
                    <a:pt x="74" y="33"/>
                    <a:pt x="64" y="12"/>
                  </a:cubicBezTo>
                  <a:cubicBezTo>
                    <a:pt x="60" y="4"/>
                    <a:pt x="69" y="3"/>
                    <a:pt x="74" y="1"/>
                  </a:cubicBezTo>
                  <a:cubicBezTo>
                    <a:pt x="80" y="0"/>
                    <a:pt x="86" y="5"/>
                    <a:pt x="84" y="9"/>
                  </a:cubicBezTo>
                  <a:cubicBezTo>
                    <a:pt x="71" y="28"/>
                    <a:pt x="80" y="54"/>
                    <a:pt x="66" y="73"/>
                  </a:cubicBezTo>
                  <a:cubicBezTo>
                    <a:pt x="47" y="73"/>
                    <a:pt x="28" y="73"/>
                    <a:pt x="9" y="73"/>
                  </a:cubicBezTo>
                  <a:cubicBezTo>
                    <a:pt x="11" y="69"/>
                    <a:pt x="12" y="65"/>
                    <a:pt x="13" y="61"/>
                  </a:cubicBezTo>
                  <a:close/>
                </a:path>
              </a:pathLst>
            </a:custGeom>
            <a:solidFill>
              <a:srgbClr val="FDD3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6" name="Freeform 79">
              <a:extLst>
                <a:ext uri="{FF2B5EF4-FFF2-40B4-BE49-F238E27FC236}">
                  <a16:creationId xmlns:a16="http://schemas.microsoft.com/office/drawing/2014/main" id="{535B69A6-32A2-CDB0-FEC5-4A6B0BE90F6A}"/>
                </a:ext>
              </a:extLst>
            </p:cNvPr>
            <p:cNvSpPr/>
            <p:nvPr/>
          </p:nvSpPr>
          <p:spPr bwMode="auto">
            <a:xfrm>
              <a:off x="7864476" y="4503738"/>
              <a:ext cx="935038" cy="209550"/>
            </a:xfrm>
            <a:custGeom>
              <a:avLst/>
              <a:gdLst>
                <a:gd name="T0" fmla="*/ 45 w 249"/>
                <a:gd name="T1" fmla="*/ 56 h 56"/>
                <a:gd name="T2" fmla="*/ 0 w 249"/>
                <a:gd name="T3" fmla="*/ 56 h 56"/>
                <a:gd name="T4" fmla="*/ 160 w 249"/>
                <a:gd name="T5" fmla="*/ 19 h 56"/>
                <a:gd name="T6" fmla="*/ 249 w 249"/>
                <a:gd name="T7" fmla="*/ 0 h 56"/>
                <a:gd name="T8" fmla="*/ 157 w 249"/>
                <a:gd name="T9" fmla="*/ 27 h 56"/>
                <a:gd name="T10" fmla="*/ 45 w 249"/>
                <a:gd name="T11" fmla="*/ 56 h 56"/>
              </a:gdLst>
              <a:ahLst/>
              <a:cxnLst>
                <a:cxn ang="0">
                  <a:pos x="T0" y="T1"/>
                </a:cxn>
                <a:cxn ang="0">
                  <a:pos x="T2" y="T3"/>
                </a:cxn>
                <a:cxn ang="0">
                  <a:pos x="T4" y="T5"/>
                </a:cxn>
                <a:cxn ang="0">
                  <a:pos x="T6" y="T7"/>
                </a:cxn>
                <a:cxn ang="0">
                  <a:pos x="T8" y="T9"/>
                </a:cxn>
                <a:cxn ang="0">
                  <a:pos x="T10" y="T11"/>
                </a:cxn>
              </a:cxnLst>
              <a:rect l="0" t="0" r="r" b="b"/>
              <a:pathLst>
                <a:path w="249" h="56">
                  <a:moveTo>
                    <a:pt x="45" y="56"/>
                  </a:moveTo>
                  <a:cubicBezTo>
                    <a:pt x="30" y="56"/>
                    <a:pt x="15" y="56"/>
                    <a:pt x="0" y="56"/>
                  </a:cubicBezTo>
                  <a:cubicBezTo>
                    <a:pt x="53" y="41"/>
                    <a:pt x="106" y="29"/>
                    <a:pt x="160" y="19"/>
                  </a:cubicBezTo>
                  <a:cubicBezTo>
                    <a:pt x="190" y="14"/>
                    <a:pt x="219" y="6"/>
                    <a:pt x="249" y="0"/>
                  </a:cubicBezTo>
                  <a:cubicBezTo>
                    <a:pt x="220" y="17"/>
                    <a:pt x="188" y="20"/>
                    <a:pt x="157" y="27"/>
                  </a:cubicBezTo>
                  <a:cubicBezTo>
                    <a:pt x="119" y="36"/>
                    <a:pt x="81" y="41"/>
                    <a:pt x="45" y="56"/>
                  </a:cubicBezTo>
                  <a:close/>
                </a:path>
              </a:pathLst>
            </a:custGeom>
            <a:solidFill>
              <a:srgbClr val="D7C5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7" name="Freeform 80">
              <a:extLst>
                <a:ext uri="{FF2B5EF4-FFF2-40B4-BE49-F238E27FC236}">
                  <a16:creationId xmlns:a16="http://schemas.microsoft.com/office/drawing/2014/main" id="{885C9B60-02D9-7914-76C5-3ABD6FC7F65D}"/>
                </a:ext>
              </a:extLst>
            </p:cNvPr>
            <p:cNvSpPr/>
            <p:nvPr/>
          </p:nvSpPr>
          <p:spPr bwMode="auto">
            <a:xfrm>
              <a:off x="5794376" y="4976813"/>
              <a:ext cx="811213" cy="195263"/>
            </a:xfrm>
            <a:custGeom>
              <a:avLst/>
              <a:gdLst>
                <a:gd name="T0" fmla="*/ 216 w 216"/>
                <a:gd name="T1" fmla="*/ 2 h 52"/>
                <a:gd name="T2" fmla="*/ 198 w 216"/>
                <a:gd name="T3" fmla="*/ 13 h 52"/>
                <a:gd name="T4" fmla="*/ 62 w 216"/>
                <a:gd name="T5" fmla="*/ 40 h 52"/>
                <a:gd name="T6" fmla="*/ 0 w 216"/>
                <a:gd name="T7" fmla="*/ 49 h 52"/>
                <a:gd name="T8" fmla="*/ 47 w 216"/>
                <a:gd name="T9" fmla="*/ 35 h 52"/>
                <a:gd name="T10" fmla="*/ 156 w 216"/>
                <a:gd name="T11" fmla="*/ 12 h 52"/>
                <a:gd name="T12" fmla="*/ 216 w 216"/>
                <a:gd name="T13" fmla="*/ 2 h 52"/>
              </a:gdLst>
              <a:ahLst/>
              <a:cxnLst>
                <a:cxn ang="0">
                  <a:pos x="T0" y="T1"/>
                </a:cxn>
                <a:cxn ang="0">
                  <a:pos x="T2" y="T3"/>
                </a:cxn>
                <a:cxn ang="0">
                  <a:pos x="T4" y="T5"/>
                </a:cxn>
                <a:cxn ang="0">
                  <a:pos x="T6" y="T7"/>
                </a:cxn>
                <a:cxn ang="0">
                  <a:pos x="T8" y="T9"/>
                </a:cxn>
                <a:cxn ang="0">
                  <a:pos x="T10" y="T11"/>
                </a:cxn>
                <a:cxn ang="0">
                  <a:pos x="T12" y="T13"/>
                </a:cxn>
              </a:cxnLst>
              <a:rect l="0" t="0" r="r" b="b"/>
              <a:pathLst>
                <a:path w="216" h="52">
                  <a:moveTo>
                    <a:pt x="216" y="2"/>
                  </a:moveTo>
                  <a:cubicBezTo>
                    <a:pt x="212" y="9"/>
                    <a:pt x="205" y="13"/>
                    <a:pt x="198" y="13"/>
                  </a:cubicBezTo>
                  <a:cubicBezTo>
                    <a:pt x="151" y="15"/>
                    <a:pt x="107" y="32"/>
                    <a:pt x="62" y="40"/>
                  </a:cubicBezTo>
                  <a:cubicBezTo>
                    <a:pt x="41" y="43"/>
                    <a:pt x="21" y="52"/>
                    <a:pt x="0" y="49"/>
                  </a:cubicBezTo>
                  <a:cubicBezTo>
                    <a:pt x="13" y="35"/>
                    <a:pt x="31" y="39"/>
                    <a:pt x="47" y="35"/>
                  </a:cubicBezTo>
                  <a:cubicBezTo>
                    <a:pt x="84" y="27"/>
                    <a:pt x="119" y="18"/>
                    <a:pt x="156" y="12"/>
                  </a:cubicBezTo>
                  <a:cubicBezTo>
                    <a:pt x="176" y="9"/>
                    <a:pt x="195" y="0"/>
                    <a:pt x="216" y="2"/>
                  </a:cubicBezTo>
                  <a:close/>
                </a:path>
              </a:pathLst>
            </a:custGeom>
            <a:solidFill>
              <a:srgbClr val="D7C3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8" name="Freeform 81">
              <a:extLst>
                <a:ext uri="{FF2B5EF4-FFF2-40B4-BE49-F238E27FC236}">
                  <a16:creationId xmlns:a16="http://schemas.microsoft.com/office/drawing/2014/main" id="{53B0599F-95A3-69A6-DC0D-E49B6DFB1918}"/>
                </a:ext>
              </a:extLst>
            </p:cNvPr>
            <p:cNvSpPr/>
            <p:nvPr/>
          </p:nvSpPr>
          <p:spPr bwMode="auto">
            <a:xfrm>
              <a:off x="5373688" y="5160963"/>
              <a:ext cx="420688" cy="93663"/>
            </a:xfrm>
            <a:custGeom>
              <a:avLst/>
              <a:gdLst>
                <a:gd name="T0" fmla="*/ 112 w 112"/>
                <a:gd name="T1" fmla="*/ 0 h 25"/>
                <a:gd name="T2" fmla="*/ 0 w 112"/>
                <a:gd name="T3" fmla="*/ 25 h 25"/>
                <a:gd name="T4" fmla="*/ 112 w 112"/>
                <a:gd name="T5" fmla="*/ 0 h 25"/>
              </a:gdLst>
              <a:ahLst/>
              <a:cxnLst>
                <a:cxn ang="0">
                  <a:pos x="T0" y="T1"/>
                </a:cxn>
                <a:cxn ang="0">
                  <a:pos x="T2" y="T3"/>
                </a:cxn>
                <a:cxn ang="0">
                  <a:pos x="T4" y="T5"/>
                </a:cxn>
              </a:cxnLst>
              <a:rect l="0" t="0" r="r" b="b"/>
              <a:pathLst>
                <a:path w="112" h="25">
                  <a:moveTo>
                    <a:pt x="112" y="0"/>
                  </a:moveTo>
                  <a:cubicBezTo>
                    <a:pt x="75" y="12"/>
                    <a:pt x="39" y="24"/>
                    <a:pt x="0" y="25"/>
                  </a:cubicBezTo>
                  <a:cubicBezTo>
                    <a:pt x="36" y="14"/>
                    <a:pt x="73" y="2"/>
                    <a:pt x="112" y="0"/>
                  </a:cubicBezTo>
                  <a:close/>
                </a:path>
              </a:pathLst>
            </a:custGeom>
            <a:solidFill>
              <a:srgbClr val="D7C3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9" name="Freeform 82">
              <a:extLst>
                <a:ext uri="{FF2B5EF4-FFF2-40B4-BE49-F238E27FC236}">
                  <a16:creationId xmlns:a16="http://schemas.microsoft.com/office/drawing/2014/main" id="{B51BF970-F767-82FB-F94A-53596D4BBB26}"/>
                </a:ext>
              </a:extLst>
            </p:cNvPr>
            <p:cNvSpPr/>
            <p:nvPr/>
          </p:nvSpPr>
          <p:spPr bwMode="auto">
            <a:xfrm>
              <a:off x="8799513" y="4322763"/>
              <a:ext cx="146050" cy="180975"/>
            </a:xfrm>
            <a:custGeom>
              <a:avLst/>
              <a:gdLst>
                <a:gd name="T0" fmla="*/ 39 w 39"/>
                <a:gd name="T1" fmla="*/ 0 h 48"/>
                <a:gd name="T2" fmla="*/ 0 w 39"/>
                <a:gd name="T3" fmla="*/ 48 h 48"/>
                <a:gd name="T4" fmla="*/ 39 w 39"/>
                <a:gd name="T5" fmla="*/ 0 h 48"/>
              </a:gdLst>
              <a:ahLst/>
              <a:cxnLst>
                <a:cxn ang="0">
                  <a:pos x="T0" y="T1"/>
                </a:cxn>
                <a:cxn ang="0">
                  <a:pos x="T2" y="T3"/>
                </a:cxn>
                <a:cxn ang="0">
                  <a:pos x="T4" y="T5"/>
                </a:cxn>
              </a:cxnLst>
              <a:rect l="0" t="0" r="r" b="b"/>
              <a:pathLst>
                <a:path w="39" h="48">
                  <a:moveTo>
                    <a:pt x="39" y="0"/>
                  </a:moveTo>
                  <a:cubicBezTo>
                    <a:pt x="39" y="25"/>
                    <a:pt x="29" y="37"/>
                    <a:pt x="0" y="48"/>
                  </a:cubicBezTo>
                  <a:cubicBezTo>
                    <a:pt x="15" y="33"/>
                    <a:pt x="32" y="21"/>
                    <a:pt x="39" y="0"/>
                  </a:cubicBezTo>
                  <a:close/>
                </a:path>
              </a:pathLst>
            </a:custGeom>
            <a:solidFill>
              <a:srgbClr val="DBCA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0" name="Freeform 83">
              <a:extLst>
                <a:ext uri="{FF2B5EF4-FFF2-40B4-BE49-F238E27FC236}">
                  <a16:creationId xmlns:a16="http://schemas.microsoft.com/office/drawing/2014/main" id="{607619E3-A28B-A6F9-830E-D87EE86A2879}"/>
                </a:ext>
              </a:extLst>
            </p:cNvPr>
            <p:cNvSpPr/>
            <p:nvPr/>
          </p:nvSpPr>
          <p:spPr bwMode="auto">
            <a:xfrm>
              <a:off x="6605588" y="3657600"/>
              <a:ext cx="134938" cy="49213"/>
            </a:xfrm>
            <a:custGeom>
              <a:avLst/>
              <a:gdLst>
                <a:gd name="T0" fmla="*/ 7 w 36"/>
                <a:gd name="T1" fmla="*/ 13 h 13"/>
                <a:gd name="T2" fmla="*/ 15 w 36"/>
                <a:gd name="T3" fmla="*/ 1 h 13"/>
                <a:gd name="T4" fmla="*/ 36 w 36"/>
                <a:gd name="T5" fmla="*/ 5 h 13"/>
                <a:gd name="T6" fmla="*/ 7 w 36"/>
                <a:gd name="T7" fmla="*/ 13 h 13"/>
              </a:gdLst>
              <a:ahLst/>
              <a:cxnLst>
                <a:cxn ang="0">
                  <a:pos x="T0" y="T1"/>
                </a:cxn>
                <a:cxn ang="0">
                  <a:pos x="T2" y="T3"/>
                </a:cxn>
                <a:cxn ang="0">
                  <a:pos x="T4" y="T5"/>
                </a:cxn>
                <a:cxn ang="0">
                  <a:pos x="T6" y="T7"/>
                </a:cxn>
              </a:cxnLst>
              <a:rect l="0" t="0" r="r" b="b"/>
              <a:pathLst>
                <a:path w="36" h="13">
                  <a:moveTo>
                    <a:pt x="7" y="13"/>
                  </a:moveTo>
                  <a:cubicBezTo>
                    <a:pt x="0" y="2"/>
                    <a:pt x="6" y="0"/>
                    <a:pt x="15" y="1"/>
                  </a:cubicBezTo>
                  <a:cubicBezTo>
                    <a:pt x="22" y="2"/>
                    <a:pt x="29" y="3"/>
                    <a:pt x="36" y="5"/>
                  </a:cubicBezTo>
                  <a:cubicBezTo>
                    <a:pt x="27" y="10"/>
                    <a:pt x="17" y="12"/>
                    <a:pt x="7" y="13"/>
                  </a:cubicBezTo>
                  <a:close/>
                </a:path>
              </a:pathLst>
            </a:custGeom>
            <a:solidFill>
              <a:srgbClr val="FDD3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1" name="Freeform 84">
              <a:extLst>
                <a:ext uri="{FF2B5EF4-FFF2-40B4-BE49-F238E27FC236}">
                  <a16:creationId xmlns:a16="http://schemas.microsoft.com/office/drawing/2014/main" id="{EFBB78E3-73A4-057E-F18B-C6E7EF0D4B53}"/>
                </a:ext>
              </a:extLst>
            </p:cNvPr>
            <p:cNvSpPr/>
            <p:nvPr/>
          </p:nvSpPr>
          <p:spPr bwMode="auto">
            <a:xfrm>
              <a:off x="3630613" y="4592638"/>
              <a:ext cx="860425" cy="598488"/>
            </a:xfrm>
            <a:custGeom>
              <a:avLst/>
              <a:gdLst>
                <a:gd name="T0" fmla="*/ 0 w 229"/>
                <a:gd name="T1" fmla="*/ 0 h 159"/>
                <a:gd name="T2" fmla="*/ 157 w 229"/>
                <a:gd name="T3" fmla="*/ 98 h 159"/>
                <a:gd name="T4" fmla="*/ 192 w 229"/>
                <a:gd name="T5" fmla="*/ 120 h 159"/>
                <a:gd name="T6" fmla="*/ 219 w 229"/>
                <a:gd name="T7" fmla="*/ 136 h 159"/>
                <a:gd name="T8" fmla="*/ 227 w 229"/>
                <a:gd name="T9" fmla="*/ 144 h 159"/>
                <a:gd name="T10" fmla="*/ 228 w 229"/>
                <a:gd name="T11" fmla="*/ 146 h 159"/>
                <a:gd name="T12" fmla="*/ 227 w 229"/>
                <a:gd name="T13" fmla="*/ 147 h 159"/>
                <a:gd name="T14" fmla="*/ 199 w 229"/>
                <a:gd name="T15" fmla="*/ 149 h 159"/>
                <a:gd name="T16" fmla="*/ 3 w 229"/>
                <a:gd name="T17" fmla="*/ 7 h 159"/>
                <a:gd name="T18" fmla="*/ 0 w 229"/>
                <a:gd name="T1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59">
                  <a:moveTo>
                    <a:pt x="0" y="0"/>
                  </a:moveTo>
                  <a:cubicBezTo>
                    <a:pt x="54" y="30"/>
                    <a:pt x="106" y="64"/>
                    <a:pt x="157" y="98"/>
                  </a:cubicBezTo>
                  <a:cubicBezTo>
                    <a:pt x="168" y="106"/>
                    <a:pt x="180" y="112"/>
                    <a:pt x="192" y="120"/>
                  </a:cubicBezTo>
                  <a:cubicBezTo>
                    <a:pt x="203" y="121"/>
                    <a:pt x="211" y="129"/>
                    <a:pt x="219" y="136"/>
                  </a:cubicBezTo>
                  <a:cubicBezTo>
                    <a:pt x="222" y="138"/>
                    <a:pt x="225" y="141"/>
                    <a:pt x="227" y="144"/>
                  </a:cubicBezTo>
                  <a:cubicBezTo>
                    <a:pt x="228" y="145"/>
                    <a:pt x="229" y="145"/>
                    <a:pt x="228" y="146"/>
                  </a:cubicBezTo>
                  <a:cubicBezTo>
                    <a:pt x="228" y="147"/>
                    <a:pt x="227" y="147"/>
                    <a:pt x="227" y="147"/>
                  </a:cubicBezTo>
                  <a:cubicBezTo>
                    <a:pt x="218" y="159"/>
                    <a:pt x="209" y="156"/>
                    <a:pt x="199" y="149"/>
                  </a:cubicBezTo>
                  <a:cubicBezTo>
                    <a:pt x="131" y="105"/>
                    <a:pt x="65" y="58"/>
                    <a:pt x="3" y="7"/>
                  </a:cubicBezTo>
                  <a:cubicBezTo>
                    <a:pt x="1" y="5"/>
                    <a:pt x="1" y="2"/>
                    <a:pt x="0" y="0"/>
                  </a:cubicBezTo>
                  <a:close/>
                </a:path>
              </a:pathLst>
            </a:custGeom>
            <a:solidFill>
              <a:srgbClr val="CCC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2" name="Freeform 85">
              <a:extLst>
                <a:ext uri="{FF2B5EF4-FFF2-40B4-BE49-F238E27FC236}">
                  <a16:creationId xmlns:a16="http://schemas.microsoft.com/office/drawing/2014/main" id="{2E54939A-1F72-A5E9-DE63-BF68DDC7EAE2}"/>
                </a:ext>
              </a:extLst>
            </p:cNvPr>
            <p:cNvSpPr/>
            <p:nvPr/>
          </p:nvSpPr>
          <p:spPr bwMode="auto">
            <a:xfrm>
              <a:off x="4333876" y="5295900"/>
              <a:ext cx="742950" cy="395288"/>
            </a:xfrm>
            <a:custGeom>
              <a:avLst/>
              <a:gdLst>
                <a:gd name="T0" fmla="*/ 193 w 198"/>
                <a:gd name="T1" fmla="*/ 48 h 105"/>
                <a:gd name="T2" fmla="*/ 196 w 198"/>
                <a:gd name="T3" fmla="*/ 48 h 105"/>
                <a:gd name="T4" fmla="*/ 189 w 198"/>
                <a:gd name="T5" fmla="*/ 66 h 105"/>
                <a:gd name="T6" fmla="*/ 112 w 198"/>
                <a:gd name="T7" fmla="*/ 101 h 105"/>
                <a:gd name="T8" fmla="*/ 44 w 198"/>
                <a:gd name="T9" fmla="*/ 104 h 105"/>
                <a:gd name="T10" fmla="*/ 4 w 198"/>
                <a:gd name="T11" fmla="*/ 80 h 105"/>
                <a:gd name="T12" fmla="*/ 4 w 198"/>
                <a:gd name="T13" fmla="*/ 69 h 105"/>
                <a:gd name="T14" fmla="*/ 16 w 198"/>
                <a:gd name="T15" fmla="*/ 70 h 105"/>
                <a:gd name="T16" fmla="*/ 92 w 198"/>
                <a:gd name="T17" fmla="*/ 78 h 105"/>
                <a:gd name="T18" fmla="*/ 129 w 198"/>
                <a:gd name="T19" fmla="*/ 24 h 105"/>
                <a:gd name="T20" fmla="*/ 131 w 198"/>
                <a:gd name="T21" fmla="*/ 5 h 105"/>
                <a:gd name="T22" fmla="*/ 146 w 198"/>
                <a:gd name="T23" fmla="*/ 25 h 105"/>
                <a:gd name="T24" fmla="*/ 126 w 198"/>
                <a:gd name="T25" fmla="*/ 85 h 105"/>
                <a:gd name="T26" fmla="*/ 177 w 198"/>
                <a:gd name="T27" fmla="*/ 63 h 105"/>
                <a:gd name="T28" fmla="*/ 193 w 198"/>
                <a:gd name="T29"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8" h="105">
                  <a:moveTo>
                    <a:pt x="193" y="48"/>
                  </a:moveTo>
                  <a:cubicBezTo>
                    <a:pt x="194" y="48"/>
                    <a:pt x="195" y="48"/>
                    <a:pt x="196" y="48"/>
                  </a:cubicBezTo>
                  <a:cubicBezTo>
                    <a:pt x="198" y="56"/>
                    <a:pt x="194" y="61"/>
                    <a:pt x="189" y="66"/>
                  </a:cubicBezTo>
                  <a:cubicBezTo>
                    <a:pt x="168" y="87"/>
                    <a:pt x="143" y="100"/>
                    <a:pt x="112" y="101"/>
                  </a:cubicBezTo>
                  <a:cubicBezTo>
                    <a:pt x="90" y="101"/>
                    <a:pt x="67" y="103"/>
                    <a:pt x="44" y="104"/>
                  </a:cubicBezTo>
                  <a:cubicBezTo>
                    <a:pt x="32" y="105"/>
                    <a:pt x="7" y="90"/>
                    <a:pt x="4" y="80"/>
                  </a:cubicBezTo>
                  <a:cubicBezTo>
                    <a:pt x="3" y="76"/>
                    <a:pt x="0" y="72"/>
                    <a:pt x="4" y="69"/>
                  </a:cubicBezTo>
                  <a:cubicBezTo>
                    <a:pt x="8" y="64"/>
                    <a:pt x="13" y="68"/>
                    <a:pt x="16" y="70"/>
                  </a:cubicBezTo>
                  <a:cubicBezTo>
                    <a:pt x="40" y="90"/>
                    <a:pt x="65" y="87"/>
                    <a:pt x="92" y="78"/>
                  </a:cubicBezTo>
                  <a:cubicBezTo>
                    <a:pt x="121" y="69"/>
                    <a:pt x="121" y="45"/>
                    <a:pt x="129" y="24"/>
                  </a:cubicBezTo>
                  <a:cubicBezTo>
                    <a:pt x="126" y="17"/>
                    <a:pt x="127" y="11"/>
                    <a:pt x="131" y="5"/>
                  </a:cubicBezTo>
                  <a:cubicBezTo>
                    <a:pt x="151" y="0"/>
                    <a:pt x="144" y="16"/>
                    <a:pt x="146" y="25"/>
                  </a:cubicBezTo>
                  <a:cubicBezTo>
                    <a:pt x="146" y="47"/>
                    <a:pt x="139" y="66"/>
                    <a:pt x="126" y="85"/>
                  </a:cubicBezTo>
                  <a:cubicBezTo>
                    <a:pt x="145" y="83"/>
                    <a:pt x="162" y="75"/>
                    <a:pt x="177" y="63"/>
                  </a:cubicBezTo>
                  <a:cubicBezTo>
                    <a:pt x="182" y="58"/>
                    <a:pt x="185" y="50"/>
                    <a:pt x="193" y="48"/>
                  </a:cubicBezTo>
                  <a:close/>
                </a:path>
              </a:pathLst>
            </a:custGeom>
            <a:solidFill>
              <a:srgbClr val="EDE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3" name="Freeform 86">
              <a:extLst>
                <a:ext uri="{FF2B5EF4-FFF2-40B4-BE49-F238E27FC236}">
                  <a16:creationId xmlns:a16="http://schemas.microsoft.com/office/drawing/2014/main" id="{3DD13445-0E26-3EF3-A699-410ABE6AF0E7}"/>
                </a:ext>
              </a:extLst>
            </p:cNvPr>
            <p:cNvSpPr/>
            <p:nvPr/>
          </p:nvSpPr>
          <p:spPr bwMode="auto">
            <a:xfrm>
              <a:off x="5153026" y="5303838"/>
              <a:ext cx="393700" cy="233363"/>
            </a:xfrm>
            <a:custGeom>
              <a:avLst/>
              <a:gdLst>
                <a:gd name="T0" fmla="*/ 10 w 105"/>
                <a:gd name="T1" fmla="*/ 18 h 62"/>
                <a:gd name="T2" fmla="*/ 39 w 105"/>
                <a:gd name="T3" fmla="*/ 2 h 62"/>
                <a:gd name="T4" fmla="*/ 89 w 105"/>
                <a:gd name="T5" fmla="*/ 23 h 62"/>
                <a:gd name="T6" fmla="*/ 83 w 105"/>
                <a:gd name="T7" fmla="*/ 42 h 62"/>
                <a:gd name="T8" fmla="*/ 40 w 105"/>
                <a:gd name="T9" fmla="*/ 58 h 62"/>
                <a:gd name="T10" fmla="*/ 4 w 105"/>
                <a:gd name="T11" fmla="*/ 30 h 62"/>
                <a:gd name="T12" fmla="*/ 10 w 105"/>
                <a:gd name="T13" fmla="*/ 18 h 62"/>
              </a:gdLst>
              <a:ahLst/>
              <a:cxnLst>
                <a:cxn ang="0">
                  <a:pos x="T0" y="T1"/>
                </a:cxn>
                <a:cxn ang="0">
                  <a:pos x="T2" y="T3"/>
                </a:cxn>
                <a:cxn ang="0">
                  <a:pos x="T4" y="T5"/>
                </a:cxn>
                <a:cxn ang="0">
                  <a:pos x="T6" y="T7"/>
                </a:cxn>
                <a:cxn ang="0">
                  <a:pos x="T8" y="T9"/>
                </a:cxn>
                <a:cxn ang="0">
                  <a:pos x="T10" y="T11"/>
                </a:cxn>
                <a:cxn ang="0">
                  <a:pos x="T12" y="T13"/>
                </a:cxn>
              </a:cxnLst>
              <a:rect l="0" t="0" r="r" b="b"/>
              <a:pathLst>
                <a:path w="105" h="62">
                  <a:moveTo>
                    <a:pt x="10" y="18"/>
                  </a:moveTo>
                  <a:cubicBezTo>
                    <a:pt x="21" y="15"/>
                    <a:pt x="25" y="0"/>
                    <a:pt x="39" y="2"/>
                  </a:cubicBezTo>
                  <a:cubicBezTo>
                    <a:pt x="56" y="8"/>
                    <a:pt x="73" y="16"/>
                    <a:pt x="89" y="23"/>
                  </a:cubicBezTo>
                  <a:cubicBezTo>
                    <a:pt x="105" y="31"/>
                    <a:pt x="87" y="36"/>
                    <a:pt x="83" y="42"/>
                  </a:cubicBezTo>
                  <a:cubicBezTo>
                    <a:pt x="68" y="47"/>
                    <a:pt x="58" y="62"/>
                    <a:pt x="40" y="58"/>
                  </a:cubicBezTo>
                  <a:cubicBezTo>
                    <a:pt x="22" y="55"/>
                    <a:pt x="19" y="37"/>
                    <a:pt x="4" y="30"/>
                  </a:cubicBezTo>
                  <a:cubicBezTo>
                    <a:pt x="0" y="28"/>
                    <a:pt x="6" y="21"/>
                    <a:pt x="10" y="18"/>
                  </a:cubicBezTo>
                  <a:close/>
                </a:path>
              </a:pathLst>
            </a:custGeom>
            <a:solidFill>
              <a:srgbClr val="F1C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4" name="Freeform 87">
              <a:extLst>
                <a:ext uri="{FF2B5EF4-FFF2-40B4-BE49-F238E27FC236}">
                  <a16:creationId xmlns:a16="http://schemas.microsoft.com/office/drawing/2014/main" id="{F8265B45-C1E0-EE8A-CE78-54E7D8021999}"/>
                </a:ext>
              </a:extLst>
            </p:cNvPr>
            <p:cNvSpPr/>
            <p:nvPr/>
          </p:nvSpPr>
          <p:spPr bwMode="auto">
            <a:xfrm>
              <a:off x="4419601" y="5045075"/>
              <a:ext cx="508000" cy="360363"/>
            </a:xfrm>
            <a:custGeom>
              <a:avLst/>
              <a:gdLst>
                <a:gd name="T0" fmla="*/ 118 w 135"/>
                <a:gd name="T1" fmla="*/ 96 h 96"/>
                <a:gd name="T2" fmla="*/ 117 w 135"/>
                <a:gd name="T3" fmla="*/ 78 h 96"/>
                <a:gd name="T4" fmla="*/ 110 w 135"/>
                <a:gd name="T5" fmla="*/ 76 h 96"/>
                <a:gd name="T6" fmla="*/ 86 w 135"/>
                <a:gd name="T7" fmla="*/ 64 h 96"/>
                <a:gd name="T8" fmla="*/ 48 w 135"/>
                <a:gd name="T9" fmla="*/ 31 h 96"/>
                <a:gd name="T10" fmla="*/ 15 w 135"/>
                <a:gd name="T11" fmla="*/ 68 h 96"/>
                <a:gd name="T12" fmla="*/ 11 w 135"/>
                <a:gd name="T13" fmla="*/ 87 h 96"/>
                <a:gd name="T14" fmla="*/ 2 w 135"/>
                <a:gd name="T15" fmla="*/ 84 h 96"/>
                <a:gd name="T16" fmla="*/ 17 w 135"/>
                <a:gd name="T17" fmla="*/ 27 h 96"/>
                <a:gd name="T18" fmla="*/ 17 w 135"/>
                <a:gd name="T19" fmla="*/ 24 h 96"/>
                <a:gd name="T20" fmla="*/ 90 w 135"/>
                <a:gd name="T21" fmla="*/ 27 h 96"/>
                <a:gd name="T22" fmla="*/ 124 w 135"/>
                <a:gd name="T23" fmla="*/ 92 h 96"/>
                <a:gd name="T24" fmla="*/ 118 w 135"/>
                <a:gd name="T2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96">
                  <a:moveTo>
                    <a:pt x="118" y="96"/>
                  </a:moveTo>
                  <a:cubicBezTo>
                    <a:pt x="118" y="90"/>
                    <a:pt x="118" y="84"/>
                    <a:pt x="117" y="78"/>
                  </a:cubicBezTo>
                  <a:cubicBezTo>
                    <a:pt x="117" y="73"/>
                    <a:pt x="114" y="72"/>
                    <a:pt x="110" y="76"/>
                  </a:cubicBezTo>
                  <a:cubicBezTo>
                    <a:pt x="99" y="78"/>
                    <a:pt x="92" y="73"/>
                    <a:pt x="86" y="64"/>
                  </a:cubicBezTo>
                  <a:cubicBezTo>
                    <a:pt x="81" y="40"/>
                    <a:pt x="70" y="30"/>
                    <a:pt x="48" y="31"/>
                  </a:cubicBezTo>
                  <a:cubicBezTo>
                    <a:pt x="31" y="32"/>
                    <a:pt x="18" y="45"/>
                    <a:pt x="15" y="68"/>
                  </a:cubicBezTo>
                  <a:cubicBezTo>
                    <a:pt x="14" y="74"/>
                    <a:pt x="15" y="81"/>
                    <a:pt x="11" y="87"/>
                  </a:cubicBezTo>
                  <a:cubicBezTo>
                    <a:pt x="7" y="90"/>
                    <a:pt x="4" y="87"/>
                    <a:pt x="2" y="84"/>
                  </a:cubicBezTo>
                  <a:cubicBezTo>
                    <a:pt x="0" y="63"/>
                    <a:pt x="6" y="45"/>
                    <a:pt x="17" y="27"/>
                  </a:cubicBezTo>
                  <a:cubicBezTo>
                    <a:pt x="17" y="26"/>
                    <a:pt x="18" y="25"/>
                    <a:pt x="17" y="24"/>
                  </a:cubicBezTo>
                  <a:cubicBezTo>
                    <a:pt x="43" y="0"/>
                    <a:pt x="66" y="15"/>
                    <a:pt x="90" y="27"/>
                  </a:cubicBezTo>
                  <a:cubicBezTo>
                    <a:pt x="115" y="33"/>
                    <a:pt x="135" y="69"/>
                    <a:pt x="124" y="92"/>
                  </a:cubicBezTo>
                  <a:cubicBezTo>
                    <a:pt x="123" y="95"/>
                    <a:pt x="121" y="96"/>
                    <a:pt x="118" y="96"/>
                  </a:cubicBezTo>
                  <a:close/>
                </a:path>
              </a:pathLst>
            </a:custGeom>
            <a:solidFill>
              <a:srgbClr val="F4E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5" name="Freeform 88">
              <a:extLst>
                <a:ext uri="{FF2B5EF4-FFF2-40B4-BE49-F238E27FC236}">
                  <a16:creationId xmlns:a16="http://schemas.microsoft.com/office/drawing/2014/main" id="{DB4DABCD-6DCD-E452-389D-E55E51F96170}"/>
                </a:ext>
              </a:extLst>
            </p:cNvPr>
            <p:cNvSpPr/>
            <p:nvPr/>
          </p:nvSpPr>
          <p:spPr bwMode="auto">
            <a:xfrm>
              <a:off x="5299076" y="5218113"/>
              <a:ext cx="450850" cy="247650"/>
            </a:xfrm>
            <a:custGeom>
              <a:avLst/>
              <a:gdLst>
                <a:gd name="T0" fmla="*/ 44 w 120"/>
                <a:gd name="T1" fmla="*/ 65 h 66"/>
                <a:gd name="T2" fmla="*/ 54 w 120"/>
                <a:gd name="T3" fmla="*/ 51 h 66"/>
                <a:gd name="T4" fmla="*/ 0 w 120"/>
                <a:gd name="T5" fmla="*/ 25 h 66"/>
                <a:gd name="T6" fmla="*/ 4 w 120"/>
                <a:gd name="T7" fmla="*/ 18 h 66"/>
                <a:gd name="T8" fmla="*/ 69 w 120"/>
                <a:gd name="T9" fmla="*/ 21 h 66"/>
                <a:gd name="T10" fmla="*/ 120 w 120"/>
                <a:gd name="T11" fmla="*/ 0 h 66"/>
                <a:gd name="T12" fmla="*/ 60 w 120"/>
                <a:gd name="T13" fmla="*/ 54 h 66"/>
                <a:gd name="T14" fmla="*/ 44 w 120"/>
                <a:gd name="T15" fmla="*/ 65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66">
                  <a:moveTo>
                    <a:pt x="44" y="65"/>
                  </a:moveTo>
                  <a:cubicBezTo>
                    <a:pt x="47" y="61"/>
                    <a:pt x="50" y="57"/>
                    <a:pt x="54" y="51"/>
                  </a:cubicBezTo>
                  <a:cubicBezTo>
                    <a:pt x="34" y="46"/>
                    <a:pt x="13" y="42"/>
                    <a:pt x="0" y="25"/>
                  </a:cubicBezTo>
                  <a:cubicBezTo>
                    <a:pt x="0" y="22"/>
                    <a:pt x="0" y="19"/>
                    <a:pt x="4" y="18"/>
                  </a:cubicBezTo>
                  <a:cubicBezTo>
                    <a:pt x="25" y="35"/>
                    <a:pt x="47" y="28"/>
                    <a:pt x="69" y="21"/>
                  </a:cubicBezTo>
                  <a:cubicBezTo>
                    <a:pt x="85" y="17"/>
                    <a:pt x="100" y="9"/>
                    <a:pt x="120" y="0"/>
                  </a:cubicBezTo>
                  <a:cubicBezTo>
                    <a:pt x="102" y="25"/>
                    <a:pt x="75" y="33"/>
                    <a:pt x="60" y="54"/>
                  </a:cubicBezTo>
                  <a:cubicBezTo>
                    <a:pt x="56" y="59"/>
                    <a:pt x="52" y="66"/>
                    <a:pt x="44" y="65"/>
                  </a:cubicBezTo>
                  <a:close/>
                </a:path>
              </a:pathLst>
            </a:custGeom>
            <a:solidFill>
              <a:srgbClr val="EEE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6" name="Freeform 89">
              <a:extLst>
                <a:ext uri="{FF2B5EF4-FFF2-40B4-BE49-F238E27FC236}">
                  <a16:creationId xmlns:a16="http://schemas.microsoft.com/office/drawing/2014/main" id="{797A9C8E-F3BB-16AE-2A09-D1C515D86CF0}"/>
                </a:ext>
              </a:extLst>
            </p:cNvPr>
            <p:cNvSpPr/>
            <p:nvPr/>
          </p:nvSpPr>
          <p:spPr bwMode="auto">
            <a:xfrm>
              <a:off x="4389438" y="5281613"/>
              <a:ext cx="442913" cy="131763"/>
            </a:xfrm>
            <a:custGeom>
              <a:avLst/>
              <a:gdLst>
                <a:gd name="T0" fmla="*/ 10 w 118"/>
                <a:gd name="T1" fmla="*/ 21 h 35"/>
                <a:gd name="T2" fmla="*/ 17 w 118"/>
                <a:gd name="T3" fmla="*/ 24 h 35"/>
                <a:gd name="T4" fmla="*/ 98 w 118"/>
                <a:gd name="T5" fmla="*/ 1 h 35"/>
                <a:gd name="T6" fmla="*/ 118 w 118"/>
                <a:gd name="T7" fmla="*/ 13 h 35"/>
                <a:gd name="T8" fmla="*/ 114 w 118"/>
                <a:gd name="T9" fmla="*/ 28 h 35"/>
                <a:gd name="T10" fmla="*/ 68 w 118"/>
                <a:gd name="T11" fmla="*/ 25 h 35"/>
                <a:gd name="T12" fmla="*/ 9 w 118"/>
                <a:gd name="T13" fmla="*/ 32 h 35"/>
                <a:gd name="T14" fmla="*/ 0 w 118"/>
                <a:gd name="T15" fmla="*/ 28 h 35"/>
                <a:gd name="T16" fmla="*/ 10 w 118"/>
                <a:gd name="T17"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35">
                  <a:moveTo>
                    <a:pt x="10" y="21"/>
                  </a:moveTo>
                  <a:cubicBezTo>
                    <a:pt x="12" y="22"/>
                    <a:pt x="15" y="23"/>
                    <a:pt x="17" y="24"/>
                  </a:cubicBezTo>
                  <a:cubicBezTo>
                    <a:pt x="44" y="16"/>
                    <a:pt x="68" y="0"/>
                    <a:pt x="98" y="1"/>
                  </a:cubicBezTo>
                  <a:cubicBezTo>
                    <a:pt x="104" y="5"/>
                    <a:pt x="111" y="9"/>
                    <a:pt x="118" y="13"/>
                  </a:cubicBezTo>
                  <a:cubicBezTo>
                    <a:pt x="116" y="18"/>
                    <a:pt x="115" y="23"/>
                    <a:pt x="114" y="28"/>
                  </a:cubicBezTo>
                  <a:cubicBezTo>
                    <a:pt x="99" y="18"/>
                    <a:pt x="85" y="15"/>
                    <a:pt x="68" y="25"/>
                  </a:cubicBezTo>
                  <a:cubicBezTo>
                    <a:pt x="50" y="34"/>
                    <a:pt x="30" y="35"/>
                    <a:pt x="9" y="32"/>
                  </a:cubicBezTo>
                  <a:cubicBezTo>
                    <a:pt x="5" y="32"/>
                    <a:pt x="0" y="33"/>
                    <a:pt x="0" y="28"/>
                  </a:cubicBezTo>
                  <a:cubicBezTo>
                    <a:pt x="0" y="22"/>
                    <a:pt x="5" y="21"/>
                    <a:pt x="10" y="21"/>
                  </a:cubicBezTo>
                  <a:close/>
                </a:path>
              </a:pathLst>
            </a:custGeom>
            <a:solidFill>
              <a:srgbClr val="D0C2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7" name="Freeform 90">
              <a:extLst>
                <a:ext uri="{FF2B5EF4-FFF2-40B4-BE49-F238E27FC236}">
                  <a16:creationId xmlns:a16="http://schemas.microsoft.com/office/drawing/2014/main" id="{F40A62FC-8E98-15C4-5C49-66D8C895AD66}"/>
                </a:ext>
              </a:extLst>
            </p:cNvPr>
            <p:cNvSpPr/>
            <p:nvPr/>
          </p:nvSpPr>
          <p:spPr bwMode="auto">
            <a:xfrm>
              <a:off x="5068888" y="5345113"/>
              <a:ext cx="46038" cy="115888"/>
            </a:xfrm>
            <a:custGeom>
              <a:avLst/>
              <a:gdLst>
                <a:gd name="T0" fmla="*/ 1 w 12"/>
                <a:gd name="T1" fmla="*/ 31 h 31"/>
                <a:gd name="T2" fmla="*/ 12 w 12"/>
                <a:gd name="T3" fmla="*/ 0 h 31"/>
                <a:gd name="T4" fmla="*/ 1 w 12"/>
                <a:gd name="T5" fmla="*/ 31 h 31"/>
              </a:gdLst>
              <a:ahLst/>
              <a:cxnLst>
                <a:cxn ang="0">
                  <a:pos x="T0" y="T1"/>
                </a:cxn>
                <a:cxn ang="0">
                  <a:pos x="T2" y="T3"/>
                </a:cxn>
                <a:cxn ang="0">
                  <a:pos x="T4" y="T5"/>
                </a:cxn>
              </a:cxnLst>
              <a:rect l="0" t="0" r="r" b="b"/>
              <a:pathLst>
                <a:path w="12" h="31">
                  <a:moveTo>
                    <a:pt x="1" y="31"/>
                  </a:moveTo>
                  <a:cubicBezTo>
                    <a:pt x="0" y="19"/>
                    <a:pt x="0" y="7"/>
                    <a:pt x="12" y="0"/>
                  </a:cubicBezTo>
                  <a:cubicBezTo>
                    <a:pt x="9" y="11"/>
                    <a:pt x="10" y="23"/>
                    <a:pt x="1" y="31"/>
                  </a:cubicBezTo>
                  <a:close/>
                </a:path>
              </a:pathLst>
            </a:custGeom>
            <a:solidFill>
              <a:srgbClr val="EDE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8" name="Freeform 91">
              <a:extLst>
                <a:ext uri="{FF2B5EF4-FFF2-40B4-BE49-F238E27FC236}">
                  <a16:creationId xmlns:a16="http://schemas.microsoft.com/office/drawing/2014/main" id="{A680FB51-299D-1701-2C22-2A70A221207B}"/>
                </a:ext>
              </a:extLst>
            </p:cNvPr>
            <p:cNvSpPr/>
            <p:nvPr/>
          </p:nvSpPr>
          <p:spPr bwMode="auto">
            <a:xfrm>
              <a:off x="4754563" y="5086350"/>
              <a:ext cx="303213" cy="563563"/>
            </a:xfrm>
            <a:custGeom>
              <a:avLst/>
              <a:gdLst>
                <a:gd name="T0" fmla="*/ 29 w 81"/>
                <a:gd name="T1" fmla="*/ 85 h 150"/>
                <a:gd name="T2" fmla="*/ 1 w 81"/>
                <a:gd name="T3" fmla="*/ 16 h 150"/>
                <a:gd name="T4" fmla="*/ 43 w 81"/>
                <a:gd name="T5" fmla="*/ 9 h 150"/>
                <a:gd name="T6" fmla="*/ 80 w 81"/>
                <a:gd name="T7" fmla="*/ 75 h 150"/>
                <a:gd name="T8" fmla="*/ 81 w 81"/>
                <a:gd name="T9" fmla="*/ 104 h 150"/>
                <a:gd name="T10" fmla="*/ 16 w 81"/>
                <a:gd name="T11" fmla="*/ 148 h 150"/>
                <a:gd name="T12" fmla="*/ 3 w 81"/>
                <a:gd name="T13" fmla="*/ 146 h 150"/>
                <a:gd name="T14" fmla="*/ 9 w 81"/>
                <a:gd name="T15" fmla="*/ 135 h 150"/>
                <a:gd name="T16" fmla="*/ 29 w 81"/>
                <a:gd name="T17" fmla="*/ 8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0">
                  <a:moveTo>
                    <a:pt x="29" y="85"/>
                  </a:moveTo>
                  <a:cubicBezTo>
                    <a:pt x="38" y="59"/>
                    <a:pt x="30" y="39"/>
                    <a:pt x="1" y="16"/>
                  </a:cubicBezTo>
                  <a:cubicBezTo>
                    <a:pt x="11" y="3"/>
                    <a:pt x="27" y="0"/>
                    <a:pt x="43" y="9"/>
                  </a:cubicBezTo>
                  <a:cubicBezTo>
                    <a:pt x="69" y="24"/>
                    <a:pt x="78" y="48"/>
                    <a:pt x="80" y="75"/>
                  </a:cubicBezTo>
                  <a:cubicBezTo>
                    <a:pt x="81" y="85"/>
                    <a:pt x="81" y="95"/>
                    <a:pt x="81" y="104"/>
                  </a:cubicBezTo>
                  <a:cubicBezTo>
                    <a:pt x="69" y="133"/>
                    <a:pt x="42" y="140"/>
                    <a:pt x="16" y="148"/>
                  </a:cubicBezTo>
                  <a:cubicBezTo>
                    <a:pt x="12" y="150"/>
                    <a:pt x="6" y="150"/>
                    <a:pt x="3" y="146"/>
                  </a:cubicBezTo>
                  <a:cubicBezTo>
                    <a:pt x="0" y="141"/>
                    <a:pt x="6" y="138"/>
                    <a:pt x="9" y="135"/>
                  </a:cubicBezTo>
                  <a:cubicBezTo>
                    <a:pt x="23" y="121"/>
                    <a:pt x="27" y="103"/>
                    <a:pt x="29" y="85"/>
                  </a:cubicBezTo>
                  <a:close/>
                </a:path>
              </a:pathLst>
            </a:custGeom>
            <a:solidFill>
              <a:srgbClr val="FCD4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9" name="Freeform 92">
              <a:extLst>
                <a:ext uri="{FF2B5EF4-FFF2-40B4-BE49-F238E27FC236}">
                  <a16:creationId xmlns:a16="http://schemas.microsoft.com/office/drawing/2014/main" id="{0AAD1724-DD39-0E22-0F51-E376005617DA}"/>
                </a:ext>
              </a:extLst>
            </p:cNvPr>
            <p:cNvSpPr/>
            <p:nvPr/>
          </p:nvSpPr>
          <p:spPr bwMode="auto">
            <a:xfrm>
              <a:off x="4352926" y="5037138"/>
              <a:ext cx="100013" cy="68263"/>
            </a:xfrm>
            <a:custGeom>
              <a:avLst/>
              <a:gdLst>
                <a:gd name="T0" fmla="*/ 27 w 27"/>
                <a:gd name="T1" fmla="*/ 18 h 18"/>
                <a:gd name="T2" fmla="*/ 0 w 27"/>
                <a:gd name="T3" fmla="*/ 2 h 18"/>
                <a:gd name="T4" fmla="*/ 27 w 27"/>
                <a:gd name="T5" fmla="*/ 18 h 18"/>
              </a:gdLst>
              <a:ahLst/>
              <a:cxnLst>
                <a:cxn ang="0">
                  <a:pos x="T0" y="T1"/>
                </a:cxn>
                <a:cxn ang="0">
                  <a:pos x="T2" y="T3"/>
                </a:cxn>
                <a:cxn ang="0">
                  <a:pos x="T4" y="T5"/>
                </a:cxn>
              </a:cxnLst>
              <a:rect l="0" t="0" r="r" b="b"/>
              <a:pathLst>
                <a:path w="27" h="18">
                  <a:moveTo>
                    <a:pt x="27" y="18"/>
                  </a:moveTo>
                  <a:cubicBezTo>
                    <a:pt x="18" y="12"/>
                    <a:pt x="9" y="7"/>
                    <a:pt x="0" y="2"/>
                  </a:cubicBezTo>
                  <a:cubicBezTo>
                    <a:pt x="13" y="0"/>
                    <a:pt x="22" y="7"/>
                    <a:pt x="27" y="18"/>
                  </a:cubicBezTo>
                  <a:close/>
                </a:path>
              </a:pathLst>
            </a:custGeom>
            <a:solidFill>
              <a:srgbClr val="F4E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0" name="Freeform 93">
              <a:extLst>
                <a:ext uri="{FF2B5EF4-FFF2-40B4-BE49-F238E27FC236}">
                  <a16:creationId xmlns:a16="http://schemas.microsoft.com/office/drawing/2014/main" id="{96D8950F-EF1C-6B1D-7264-9396B530D54D}"/>
                </a:ext>
              </a:extLst>
            </p:cNvPr>
            <p:cNvSpPr/>
            <p:nvPr/>
          </p:nvSpPr>
          <p:spPr bwMode="auto">
            <a:xfrm>
              <a:off x="6591301" y="3487738"/>
              <a:ext cx="184150" cy="150813"/>
            </a:xfrm>
            <a:custGeom>
              <a:avLst/>
              <a:gdLst>
                <a:gd name="T0" fmla="*/ 0 w 49"/>
                <a:gd name="T1" fmla="*/ 15 h 40"/>
                <a:gd name="T2" fmla="*/ 13 w 49"/>
                <a:gd name="T3" fmla="*/ 3 h 40"/>
                <a:gd name="T4" fmla="*/ 29 w 49"/>
                <a:gd name="T5" fmla="*/ 7 h 40"/>
                <a:gd name="T6" fmla="*/ 42 w 49"/>
                <a:gd name="T7" fmla="*/ 24 h 40"/>
                <a:gd name="T8" fmla="*/ 47 w 49"/>
                <a:gd name="T9" fmla="*/ 35 h 40"/>
                <a:gd name="T10" fmla="*/ 36 w 49"/>
                <a:gd name="T11" fmla="*/ 37 h 40"/>
                <a:gd name="T12" fmla="*/ 5 w 49"/>
                <a:gd name="T13" fmla="*/ 24 h 40"/>
                <a:gd name="T14" fmla="*/ 0 w 49"/>
                <a:gd name="T15" fmla="*/ 15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0">
                  <a:moveTo>
                    <a:pt x="0" y="15"/>
                  </a:moveTo>
                  <a:cubicBezTo>
                    <a:pt x="1" y="7"/>
                    <a:pt x="7" y="5"/>
                    <a:pt x="13" y="3"/>
                  </a:cubicBezTo>
                  <a:cubicBezTo>
                    <a:pt x="19" y="1"/>
                    <a:pt x="27" y="0"/>
                    <a:pt x="29" y="7"/>
                  </a:cubicBezTo>
                  <a:cubicBezTo>
                    <a:pt x="30" y="16"/>
                    <a:pt x="34" y="21"/>
                    <a:pt x="42" y="24"/>
                  </a:cubicBezTo>
                  <a:cubicBezTo>
                    <a:pt x="47" y="26"/>
                    <a:pt x="49" y="31"/>
                    <a:pt x="47" y="35"/>
                  </a:cubicBezTo>
                  <a:cubicBezTo>
                    <a:pt x="45" y="40"/>
                    <a:pt x="39" y="38"/>
                    <a:pt x="36" y="37"/>
                  </a:cubicBezTo>
                  <a:cubicBezTo>
                    <a:pt x="25" y="33"/>
                    <a:pt x="15" y="28"/>
                    <a:pt x="5" y="24"/>
                  </a:cubicBezTo>
                  <a:cubicBezTo>
                    <a:pt x="2" y="22"/>
                    <a:pt x="0" y="19"/>
                    <a:pt x="0" y="15"/>
                  </a:cubicBezTo>
                  <a:close/>
                </a:path>
              </a:pathLst>
            </a:custGeom>
            <a:solidFill>
              <a:srgbClr val="FDD3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1" name="Freeform 94">
              <a:extLst>
                <a:ext uri="{FF2B5EF4-FFF2-40B4-BE49-F238E27FC236}">
                  <a16:creationId xmlns:a16="http://schemas.microsoft.com/office/drawing/2014/main" id="{93B44AB0-DA79-BA72-13F7-9D3557DB6AFC}"/>
                </a:ext>
              </a:extLst>
            </p:cNvPr>
            <p:cNvSpPr/>
            <p:nvPr/>
          </p:nvSpPr>
          <p:spPr bwMode="auto">
            <a:xfrm>
              <a:off x="7078663" y="3375025"/>
              <a:ext cx="79375" cy="117475"/>
            </a:xfrm>
            <a:custGeom>
              <a:avLst/>
              <a:gdLst>
                <a:gd name="T0" fmla="*/ 3 w 21"/>
                <a:gd name="T1" fmla="*/ 31 h 31"/>
                <a:gd name="T2" fmla="*/ 11 w 21"/>
                <a:gd name="T3" fmla="*/ 2 h 31"/>
                <a:gd name="T4" fmla="*/ 19 w 21"/>
                <a:gd name="T5" fmla="*/ 4 h 31"/>
                <a:gd name="T6" fmla="*/ 3 w 21"/>
                <a:gd name="T7" fmla="*/ 31 h 31"/>
              </a:gdLst>
              <a:ahLst/>
              <a:cxnLst>
                <a:cxn ang="0">
                  <a:pos x="T0" y="T1"/>
                </a:cxn>
                <a:cxn ang="0">
                  <a:pos x="T2" y="T3"/>
                </a:cxn>
                <a:cxn ang="0">
                  <a:pos x="T4" y="T5"/>
                </a:cxn>
                <a:cxn ang="0">
                  <a:pos x="T6" y="T7"/>
                </a:cxn>
              </a:cxnLst>
              <a:rect l="0" t="0" r="r" b="b"/>
              <a:pathLst>
                <a:path w="21" h="31">
                  <a:moveTo>
                    <a:pt x="3" y="31"/>
                  </a:moveTo>
                  <a:cubicBezTo>
                    <a:pt x="1" y="17"/>
                    <a:pt x="0" y="8"/>
                    <a:pt x="11" y="2"/>
                  </a:cubicBezTo>
                  <a:cubicBezTo>
                    <a:pt x="14" y="0"/>
                    <a:pt x="18" y="1"/>
                    <a:pt x="19" y="4"/>
                  </a:cubicBezTo>
                  <a:cubicBezTo>
                    <a:pt x="21" y="17"/>
                    <a:pt x="13" y="23"/>
                    <a:pt x="3" y="31"/>
                  </a:cubicBezTo>
                  <a:close/>
                </a:path>
              </a:pathLst>
            </a:custGeom>
            <a:solidFill>
              <a:srgbClr val="FDD3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2" name="Freeform 95">
              <a:extLst>
                <a:ext uri="{FF2B5EF4-FFF2-40B4-BE49-F238E27FC236}">
                  <a16:creationId xmlns:a16="http://schemas.microsoft.com/office/drawing/2014/main" id="{416B6E67-CD69-BBA6-D9FA-FE9D9FF16B1E}"/>
                </a:ext>
              </a:extLst>
            </p:cNvPr>
            <p:cNvSpPr/>
            <p:nvPr/>
          </p:nvSpPr>
          <p:spPr bwMode="auto">
            <a:xfrm>
              <a:off x="6415088" y="3509963"/>
              <a:ext cx="66675" cy="90488"/>
            </a:xfrm>
            <a:custGeom>
              <a:avLst/>
              <a:gdLst>
                <a:gd name="T0" fmla="*/ 18 w 18"/>
                <a:gd name="T1" fmla="*/ 8 h 24"/>
                <a:gd name="T2" fmla="*/ 10 w 18"/>
                <a:gd name="T3" fmla="*/ 23 h 24"/>
                <a:gd name="T4" fmla="*/ 0 w 18"/>
                <a:gd name="T5" fmla="*/ 12 h 24"/>
                <a:gd name="T6" fmla="*/ 12 w 18"/>
                <a:gd name="T7" fmla="*/ 2 h 24"/>
                <a:gd name="T8" fmla="*/ 18 w 18"/>
                <a:gd name="T9" fmla="*/ 8 h 24"/>
              </a:gdLst>
              <a:ahLst/>
              <a:cxnLst>
                <a:cxn ang="0">
                  <a:pos x="T0" y="T1"/>
                </a:cxn>
                <a:cxn ang="0">
                  <a:pos x="T2" y="T3"/>
                </a:cxn>
                <a:cxn ang="0">
                  <a:pos x="T4" y="T5"/>
                </a:cxn>
                <a:cxn ang="0">
                  <a:pos x="T6" y="T7"/>
                </a:cxn>
                <a:cxn ang="0">
                  <a:pos x="T8" y="T9"/>
                </a:cxn>
              </a:cxnLst>
              <a:rect l="0" t="0" r="r" b="b"/>
              <a:pathLst>
                <a:path w="18" h="24">
                  <a:moveTo>
                    <a:pt x="18" y="8"/>
                  </a:moveTo>
                  <a:cubicBezTo>
                    <a:pt x="18" y="16"/>
                    <a:pt x="17" y="22"/>
                    <a:pt x="10" y="23"/>
                  </a:cubicBezTo>
                  <a:cubicBezTo>
                    <a:pt x="3" y="24"/>
                    <a:pt x="0" y="18"/>
                    <a:pt x="0" y="12"/>
                  </a:cubicBezTo>
                  <a:cubicBezTo>
                    <a:pt x="0" y="5"/>
                    <a:pt x="7" y="3"/>
                    <a:pt x="12" y="2"/>
                  </a:cubicBezTo>
                  <a:cubicBezTo>
                    <a:pt x="18" y="0"/>
                    <a:pt x="17" y="6"/>
                    <a:pt x="18" y="8"/>
                  </a:cubicBezTo>
                  <a:close/>
                </a:path>
              </a:pathLst>
            </a:custGeom>
            <a:solidFill>
              <a:srgbClr val="FDD3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3" name="Freeform 96">
              <a:extLst>
                <a:ext uri="{FF2B5EF4-FFF2-40B4-BE49-F238E27FC236}">
                  <a16:creationId xmlns:a16="http://schemas.microsoft.com/office/drawing/2014/main" id="{53DB8C56-1052-6F83-77DC-B104AA84459B}"/>
                </a:ext>
              </a:extLst>
            </p:cNvPr>
            <p:cNvSpPr/>
            <p:nvPr/>
          </p:nvSpPr>
          <p:spPr bwMode="auto">
            <a:xfrm>
              <a:off x="6515101" y="3605213"/>
              <a:ext cx="71438" cy="55563"/>
            </a:xfrm>
            <a:custGeom>
              <a:avLst/>
              <a:gdLst>
                <a:gd name="T0" fmla="*/ 10 w 19"/>
                <a:gd name="T1" fmla="*/ 15 h 15"/>
                <a:gd name="T2" fmla="*/ 0 w 19"/>
                <a:gd name="T3" fmla="*/ 7 h 15"/>
                <a:gd name="T4" fmla="*/ 8 w 19"/>
                <a:gd name="T5" fmla="*/ 0 h 15"/>
                <a:gd name="T6" fmla="*/ 17 w 19"/>
                <a:gd name="T7" fmla="*/ 9 h 15"/>
                <a:gd name="T8" fmla="*/ 10 w 19"/>
                <a:gd name="T9" fmla="*/ 15 h 15"/>
              </a:gdLst>
              <a:ahLst/>
              <a:cxnLst>
                <a:cxn ang="0">
                  <a:pos x="T0" y="T1"/>
                </a:cxn>
                <a:cxn ang="0">
                  <a:pos x="T2" y="T3"/>
                </a:cxn>
                <a:cxn ang="0">
                  <a:pos x="T4" y="T5"/>
                </a:cxn>
                <a:cxn ang="0">
                  <a:pos x="T6" y="T7"/>
                </a:cxn>
                <a:cxn ang="0">
                  <a:pos x="T8" y="T9"/>
                </a:cxn>
              </a:cxnLst>
              <a:rect l="0" t="0" r="r" b="b"/>
              <a:pathLst>
                <a:path w="19" h="15">
                  <a:moveTo>
                    <a:pt x="10" y="15"/>
                  </a:moveTo>
                  <a:cubicBezTo>
                    <a:pt x="5" y="14"/>
                    <a:pt x="0" y="14"/>
                    <a:pt x="0" y="7"/>
                  </a:cubicBezTo>
                  <a:cubicBezTo>
                    <a:pt x="1" y="3"/>
                    <a:pt x="3" y="0"/>
                    <a:pt x="8" y="0"/>
                  </a:cubicBezTo>
                  <a:cubicBezTo>
                    <a:pt x="13" y="1"/>
                    <a:pt x="17" y="4"/>
                    <a:pt x="17" y="9"/>
                  </a:cubicBezTo>
                  <a:cubicBezTo>
                    <a:pt x="19" y="15"/>
                    <a:pt x="13" y="14"/>
                    <a:pt x="10" y="15"/>
                  </a:cubicBezTo>
                  <a:close/>
                </a:path>
              </a:pathLst>
            </a:custGeom>
            <a:solidFill>
              <a:srgbClr val="FDD3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4" name="Freeform 97">
              <a:extLst>
                <a:ext uri="{FF2B5EF4-FFF2-40B4-BE49-F238E27FC236}">
                  <a16:creationId xmlns:a16="http://schemas.microsoft.com/office/drawing/2014/main" id="{0E48288E-1F38-4A93-0EA4-AEA295402898}"/>
                </a:ext>
              </a:extLst>
            </p:cNvPr>
            <p:cNvSpPr/>
            <p:nvPr/>
          </p:nvSpPr>
          <p:spPr bwMode="auto">
            <a:xfrm>
              <a:off x="4449763" y="5119688"/>
              <a:ext cx="311150" cy="255588"/>
            </a:xfrm>
            <a:custGeom>
              <a:avLst/>
              <a:gdLst>
                <a:gd name="T0" fmla="*/ 82 w 83"/>
                <a:gd name="T1" fmla="*/ 44 h 68"/>
                <a:gd name="T2" fmla="*/ 1 w 83"/>
                <a:gd name="T3" fmla="*/ 67 h 68"/>
                <a:gd name="T4" fmla="*/ 14 w 83"/>
                <a:gd name="T5" fmla="*/ 17 h 68"/>
                <a:gd name="T6" fmla="*/ 65 w 83"/>
                <a:gd name="T7" fmla="*/ 11 h 68"/>
                <a:gd name="T8" fmla="*/ 82 w 83"/>
                <a:gd name="T9" fmla="*/ 44 h 68"/>
              </a:gdLst>
              <a:ahLst/>
              <a:cxnLst>
                <a:cxn ang="0">
                  <a:pos x="T0" y="T1"/>
                </a:cxn>
                <a:cxn ang="0">
                  <a:pos x="T2" y="T3"/>
                </a:cxn>
                <a:cxn ang="0">
                  <a:pos x="T4" y="T5"/>
                </a:cxn>
                <a:cxn ang="0">
                  <a:pos x="T6" y="T7"/>
                </a:cxn>
                <a:cxn ang="0">
                  <a:pos x="T8" y="T9"/>
                </a:cxn>
              </a:cxnLst>
              <a:rect l="0" t="0" r="r" b="b"/>
              <a:pathLst>
                <a:path w="83" h="68">
                  <a:moveTo>
                    <a:pt x="82" y="44"/>
                  </a:moveTo>
                  <a:cubicBezTo>
                    <a:pt x="55" y="51"/>
                    <a:pt x="30" y="68"/>
                    <a:pt x="1" y="67"/>
                  </a:cubicBezTo>
                  <a:cubicBezTo>
                    <a:pt x="2" y="49"/>
                    <a:pt x="0" y="32"/>
                    <a:pt x="14" y="17"/>
                  </a:cubicBezTo>
                  <a:cubicBezTo>
                    <a:pt x="30" y="0"/>
                    <a:pt x="47" y="5"/>
                    <a:pt x="65" y="11"/>
                  </a:cubicBezTo>
                  <a:cubicBezTo>
                    <a:pt x="83" y="17"/>
                    <a:pt x="83" y="29"/>
                    <a:pt x="82" y="44"/>
                  </a:cubicBezTo>
                  <a:close/>
                </a:path>
              </a:pathLst>
            </a:custGeom>
            <a:solidFill>
              <a:srgbClr val="DCB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ángulo 1"/>
          <p:cNvSpPr/>
          <p:nvPr/>
        </p:nvSpPr>
        <p:spPr>
          <a:xfrm>
            <a:off x="0" y="0"/>
            <a:ext cx="12192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sz="1400"/>
          </a:p>
        </p:txBody>
      </p:sp>
      <p:grpSp>
        <p:nvGrpSpPr>
          <p:cNvPr id="9" name="Grupo 8"/>
          <p:cNvGrpSpPr/>
          <p:nvPr/>
        </p:nvGrpSpPr>
        <p:grpSpPr>
          <a:xfrm>
            <a:off x="1" y="-24573"/>
            <a:ext cx="12191999" cy="1149701"/>
            <a:chOff x="1" y="-24573"/>
            <a:chExt cx="12344756" cy="1149701"/>
          </a:xfrm>
        </p:grpSpPr>
        <p:grpSp>
          <p:nvGrpSpPr>
            <p:cNvPr id="8" name="Grupo 7"/>
            <p:cNvGrpSpPr/>
            <p:nvPr/>
          </p:nvGrpSpPr>
          <p:grpSpPr>
            <a:xfrm>
              <a:off x="1" y="-22683"/>
              <a:ext cx="4136244" cy="1147811"/>
              <a:chOff x="1" y="-5430"/>
              <a:chExt cx="4136244" cy="1147811"/>
            </a:xfrm>
          </p:grpSpPr>
          <p:pic>
            <p:nvPicPr>
              <p:cNvPr id="7" name="Imagen 6"/>
              <p:cNvPicPr>
                <a:picLocks noChangeAspect="1"/>
              </p:cNvPicPr>
              <p:nvPr/>
            </p:nvPicPr>
            <p:blipFill>
              <a:blip r:embed="rId3"/>
              <a:stretch>
                <a:fillRect/>
              </a:stretch>
            </p:blipFill>
            <p:spPr>
              <a:xfrm>
                <a:off x="1" y="-2805"/>
                <a:ext cx="2156604" cy="1145186"/>
              </a:xfrm>
              <a:prstGeom prst="rect">
                <a:avLst/>
              </a:prstGeom>
            </p:spPr>
          </p:pic>
          <p:pic>
            <p:nvPicPr>
              <p:cNvPr id="16" name="Imagen 15"/>
              <p:cNvPicPr>
                <a:picLocks noChangeAspect="1"/>
              </p:cNvPicPr>
              <p:nvPr/>
            </p:nvPicPr>
            <p:blipFill>
              <a:blip r:embed="rId3"/>
              <a:stretch>
                <a:fillRect/>
              </a:stretch>
            </p:blipFill>
            <p:spPr>
              <a:xfrm flipH="1">
                <a:off x="2036135" y="-5430"/>
                <a:ext cx="2100110" cy="1115187"/>
              </a:xfrm>
              <a:prstGeom prst="rect">
                <a:avLst/>
              </a:prstGeom>
            </p:spPr>
          </p:pic>
        </p:grpSp>
        <p:grpSp>
          <p:nvGrpSpPr>
            <p:cNvPr id="18" name="Grupo 17"/>
            <p:cNvGrpSpPr/>
            <p:nvPr/>
          </p:nvGrpSpPr>
          <p:grpSpPr>
            <a:xfrm>
              <a:off x="4104257" y="-22683"/>
              <a:ext cx="4136244" cy="1147811"/>
              <a:chOff x="1" y="-5430"/>
              <a:chExt cx="4136244" cy="1147811"/>
            </a:xfrm>
          </p:grpSpPr>
          <p:pic>
            <p:nvPicPr>
              <p:cNvPr id="19" name="Imagen 18"/>
              <p:cNvPicPr>
                <a:picLocks noChangeAspect="1"/>
              </p:cNvPicPr>
              <p:nvPr/>
            </p:nvPicPr>
            <p:blipFill>
              <a:blip r:embed="rId3"/>
              <a:stretch>
                <a:fillRect/>
              </a:stretch>
            </p:blipFill>
            <p:spPr>
              <a:xfrm>
                <a:off x="1" y="-2805"/>
                <a:ext cx="2156604" cy="1145186"/>
              </a:xfrm>
              <a:prstGeom prst="rect">
                <a:avLst/>
              </a:prstGeom>
            </p:spPr>
          </p:pic>
          <p:pic>
            <p:nvPicPr>
              <p:cNvPr id="20" name="Imagen 19"/>
              <p:cNvPicPr>
                <a:picLocks noChangeAspect="1"/>
              </p:cNvPicPr>
              <p:nvPr/>
            </p:nvPicPr>
            <p:blipFill>
              <a:blip r:embed="rId3"/>
              <a:stretch>
                <a:fillRect/>
              </a:stretch>
            </p:blipFill>
            <p:spPr>
              <a:xfrm flipH="1">
                <a:off x="2036135" y="-5430"/>
                <a:ext cx="2100110" cy="1115187"/>
              </a:xfrm>
              <a:prstGeom prst="rect">
                <a:avLst/>
              </a:prstGeom>
            </p:spPr>
          </p:pic>
        </p:grpSp>
        <p:grpSp>
          <p:nvGrpSpPr>
            <p:cNvPr id="21" name="Grupo 20"/>
            <p:cNvGrpSpPr/>
            <p:nvPr/>
          </p:nvGrpSpPr>
          <p:grpSpPr>
            <a:xfrm>
              <a:off x="8208513" y="-24573"/>
              <a:ext cx="4136244" cy="1146983"/>
              <a:chOff x="1" y="-24480"/>
              <a:chExt cx="4136244" cy="1146983"/>
            </a:xfrm>
          </p:grpSpPr>
          <p:pic>
            <p:nvPicPr>
              <p:cNvPr id="22" name="Imagen 21"/>
              <p:cNvPicPr>
                <a:picLocks noChangeAspect="1"/>
              </p:cNvPicPr>
              <p:nvPr/>
            </p:nvPicPr>
            <p:blipFill>
              <a:blip r:embed="rId3"/>
              <a:stretch>
                <a:fillRect/>
              </a:stretch>
            </p:blipFill>
            <p:spPr>
              <a:xfrm>
                <a:off x="1" y="-22683"/>
                <a:ext cx="2156604" cy="1145186"/>
              </a:xfrm>
              <a:prstGeom prst="rect">
                <a:avLst/>
              </a:prstGeom>
            </p:spPr>
          </p:pic>
          <p:pic>
            <p:nvPicPr>
              <p:cNvPr id="23" name="Imagen 22"/>
              <p:cNvPicPr>
                <a:picLocks noChangeAspect="1"/>
              </p:cNvPicPr>
              <p:nvPr/>
            </p:nvPicPr>
            <p:blipFill>
              <a:blip r:embed="rId3"/>
              <a:stretch>
                <a:fillRect/>
              </a:stretch>
            </p:blipFill>
            <p:spPr>
              <a:xfrm flipH="1">
                <a:off x="2036135" y="-24480"/>
                <a:ext cx="2100110" cy="1115187"/>
              </a:xfrm>
              <a:prstGeom prst="rect">
                <a:avLst/>
              </a:prstGeom>
            </p:spPr>
          </p:pic>
        </p:grpSp>
      </p:grpSp>
      <p:grpSp>
        <p:nvGrpSpPr>
          <p:cNvPr id="3" name="그룹 2">
            <a:extLst>
              <a:ext uri="{FF2B5EF4-FFF2-40B4-BE49-F238E27FC236}">
                <a16:creationId xmlns:a16="http://schemas.microsoft.com/office/drawing/2014/main" id="{05711EF0-BE91-4CA8-9BAB-82AC2547E63A}"/>
              </a:ext>
            </a:extLst>
          </p:cNvPr>
          <p:cNvGrpSpPr/>
          <p:nvPr/>
        </p:nvGrpSpPr>
        <p:grpSpPr>
          <a:xfrm>
            <a:off x="8806434" y="1815234"/>
            <a:ext cx="3046452" cy="2070460"/>
            <a:chOff x="8070434" y="1538110"/>
            <a:chExt cx="2925465" cy="2070459"/>
          </a:xfrm>
        </p:grpSpPr>
        <p:sp>
          <p:nvSpPr>
            <p:cNvPr id="4" name="TextBox 3">
              <a:extLst>
                <a:ext uri="{FF2B5EF4-FFF2-40B4-BE49-F238E27FC236}">
                  <a16:creationId xmlns:a16="http://schemas.microsoft.com/office/drawing/2014/main" id="{498BBE91-1B0B-490B-BE2A-CD3D2D2882E8}"/>
                </a:ext>
              </a:extLst>
            </p:cNvPr>
            <p:cNvSpPr txBox="1"/>
            <p:nvPr/>
          </p:nvSpPr>
          <p:spPr>
            <a:xfrm>
              <a:off x="8070434" y="2008132"/>
              <a:ext cx="2925465" cy="1600437"/>
            </a:xfrm>
            <a:prstGeom prst="rect">
              <a:avLst/>
            </a:prstGeom>
            <a:noFill/>
          </p:spPr>
          <p:txBody>
            <a:bodyPr wrap="square" lIns="108000" rIns="108000" rtlCol="0">
              <a:spAutoFit/>
            </a:bodyPr>
            <a:lstStyle/>
            <a:p>
              <a:r>
                <a:rPr lang="en-US" altLang="ko-KR" sz="1400">
                  <a:solidFill>
                    <a:schemeClr val="bg1"/>
                  </a:solidFill>
                  <a:cs typeface="Arial" panose="020B0604020202020204" pitchFamily="34" charset="0"/>
                </a:rPr>
                <a:t>You can simply impress your audience and add a unique zing and appeal to your Presentations. </a:t>
              </a:r>
              <a:r>
                <a:rPr lang="en-US" altLang="ko-KR" sz="1400">
                  <a:solidFill>
                    <a:schemeClr val="bg1"/>
                  </a:solidFill>
                  <a:ea typeface="HY견명조" pitchFamily="18" charset="-127"/>
                  <a:cs typeface="Arial" panose="020B0604020202020204" pitchFamily="34" charset="0"/>
                </a:rPr>
                <a:t>Get a modern PowerPoint  Presentation that is beautifully designed. I hope and I believe that this Template will your Time, Money and Reputation. </a:t>
              </a:r>
              <a:endParaRPr lang="en-US" altLang="ko-KR" sz="1400">
                <a:solidFill>
                  <a:schemeClr val="bg1"/>
                </a:solidFill>
                <a:ea typeface="FZShuTi" pitchFamily="2" charset="-122"/>
                <a:cs typeface="Arial" panose="020B0604020202020204" pitchFamily="34" charset="0"/>
              </a:endParaRPr>
            </a:p>
          </p:txBody>
        </p:sp>
        <p:sp>
          <p:nvSpPr>
            <p:cNvPr id="5" name="TextBox 4">
              <a:extLst>
                <a:ext uri="{FF2B5EF4-FFF2-40B4-BE49-F238E27FC236}">
                  <a16:creationId xmlns:a16="http://schemas.microsoft.com/office/drawing/2014/main" id="{FCC6EBD0-DF5B-4EE2-A230-D05A6519618A}"/>
                </a:ext>
              </a:extLst>
            </p:cNvPr>
            <p:cNvSpPr txBox="1"/>
            <p:nvPr/>
          </p:nvSpPr>
          <p:spPr>
            <a:xfrm>
              <a:off x="8070434" y="1538110"/>
              <a:ext cx="2925465" cy="523220"/>
            </a:xfrm>
            <a:prstGeom prst="rect">
              <a:avLst/>
            </a:prstGeom>
            <a:noFill/>
          </p:spPr>
          <p:txBody>
            <a:bodyPr wrap="square" lIns="108000" rIns="108000" rtlCol="0" anchor="ctr">
              <a:spAutoFit/>
            </a:bodyPr>
            <a:lstStyle/>
            <a:p>
              <a:r>
                <a:rPr lang="en-US" altLang="ko-KR" sz="2800" b="1">
                  <a:solidFill>
                    <a:schemeClr val="bg1"/>
                  </a:solidFill>
                  <a:cs typeface="Arial" panose="020B0604020202020204" pitchFamily="34" charset="0"/>
                </a:rPr>
                <a:t>Contents Here</a:t>
              </a:r>
              <a:endParaRPr lang="ko-KR" altLang="en-US" sz="2800" b="1">
                <a:solidFill>
                  <a:schemeClr val="bg1"/>
                </a:solidFill>
                <a:cs typeface="Arial" panose="020B0604020202020204" pitchFamily="34" charset="0"/>
              </a:endParaRPr>
            </a:p>
          </p:txBody>
        </p:sp>
      </p:grpSp>
      <p:sp>
        <p:nvSpPr>
          <p:cNvPr id="6" name="TextBox 5">
            <a:extLst>
              <a:ext uri="{FF2B5EF4-FFF2-40B4-BE49-F238E27FC236}">
                <a16:creationId xmlns:a16="http://schemas.microsoft.com/office/drawing/2014/main" id="{606460CB-E570-43FD-893F-C1FD2E7830B3}"/>
              </a:ext>
            </a:extLst>
          </p:cNvPr>
          <p:cNvSpPr txBox="1"/>
          <p:nvPr/>
        </p:nvSpPr>
        <p:spPr>
          <a:xfrm>
            <a:off x="8806434" y="5774894"/>
            <a:ext cx="3046452" cy="646331"/>
          </a:xfrm>
          <a:prstGeom prst="rect">
            <a:avLst/>
          </a:prstGeom>
          <a:noFill/>
        </p:spPr>
        <p:txBody>
          <a:bodyPr wrap="square" lIns="108000" rIns="108000" rtlCol="0">
            <a:spAutoFit/>
          </a:bodyPr>
          <a:lstStyle/>
          <a:p>
            <a:r>
              <a:rPr lang="en-US" altLang="ko-KR" sz="1200">
                <a:solidFill>
                  <a:schemeClr val="bg1"/>
                </a:solidFill>
                <a:cs typeface="Arial" panose="020B0604020202020204" pitchFamily="34" charset="0"/>
              </a:rPr>
              <a:t>You can simply impress your audience and add a unique zing and appeal to your Presentations.</a:t>
            </a:r>
            <a:endParaRPr lang="en-US" altLang="ko-KR" sz="1200">
              <a:solidFill>
                <a:schemeClr val="bg1"/>
              </a:solidFill>
              <a:ea typeface="FZShuTi" pitchFamily="2" charset="-122"/>
              <a:cs typeface="Arial" panose="020B0604020202020204" pitchFamily="34" charset="0"/>
            </a:endParaRPr>
          </a:p>
        </p:txBody>
      </p:sp>
      <p:sp>
        <p:nvSpPr>
          <p:cNvPr id="11" name="Title 1">
            <a:extLst>
              <a:ext uri="{FF2B5EF4-FFF2-40B4-BE49-F238E27FC236}">
                <a16:creationId xmlns:a16="http://schemas.microsoft.com/office/drawing/2014/main" id="{9A689030-7A30-454E-88BE-A0D6E5C12432}"/>
              </a:ext>
            </a:extLst>
          </p:cNvPr>
          <p:cNvSpPr txBox="1"/>
          <p:nvPr/>
        </p:nvSpPr>
        <p:spPr>
          <a:xfrm>
            <a:off x="691126" y="4095441"/>
            <a:ext cx="4445848" cy="2067259"/>
          </a:xfrm>
          <a:prstGeom prst="rect">
            <a:avLst/>
          </a:prstGeom>
        </p:spPr>
        <p:txBody>
          <a:bodyPr anchor="ctr">
            <a:noAutofit/>
          </a:bodyPr>
          <a:lstStyle>
            <a:lvl1pPr algn="l" defTabSz="914400" rtl="0" eaLnBrk="1" latinLnBrk="1" hangingPunct="1">
              <a:spcBef>
                <a:spcPct val="0"/>
              </a:spcBef>
              <a:buNone/>
              <a:defRPr sz="3600" b="0" kern="1200" baseline="0">
                <a:solidFill>
                  <a:schemeClr val="tx1">
                    <a:lumMod val="75000"/>
                    <a:lumOff val="25000"/>
                  </a:schemeClr>
                </a:solidFill>
                <a:latin typeface="+mj-lt"/>
                <a:ea typeface="+mj-ea"/>
                <a:cs typeface="Arial" panose="020B0604020202020204" pitchFamily="34" charset="0"/>
              </a:defRPr>
            </a:lvl1pPr>
          </a:lstStyle>
          <a:p>
            <a:r>
              <a:rPr lang="en-US" altLang="ko-KR" sz="4800" b="1">
                <a:solidFill>
                  <a:srgbClr val="FEDC00"/>
                </a:solidFill>
              </a:rPr>
              <a:t>Simple Portfolio Presentation Designed</a:t>
            </a:r>
            <a:endParaRPr lang="ko-KR" altLang="en-US" sz="4800">
              <a:solidFill>
                <a:srgbClr val="FEDC00"/>
              </a:solidFill>
            </a:endParaRPr>
          </a:p>
        </p:txBody>
      </p:sp>
      <p:sp>
        <p:nvSpPr>
          <p:cNvPr id="12" name="TextBox 5">
            <a:extLst>
              <a:ext uri="{FF2B5EF4-FFF2-40B4-BE49-F238E27FC236}">
                <a16:creationId xmlns:a16="http://schemas.microsoft.com/office/drawing/2014/main" id="{606460CB-E570-43FD-893F-C1FD2E7830B3}"/>
              </a:ext>
            </a:extLst>
          </p:cNvPr>
          <p:cNvSpPr txBox="1"/>
          <p:nvPr/>
        </p:nvSpPr>
        <p:spPr>
          <a:xfrm>
            <a:off x="8806434" y="4882114"/>
            <a:ext cx="3046452" cy="646331"/>
          </a:xfrm>
          <a:prstGeom prst="rect">
            <a:avLst/>
          </a:prstGeom>
          <a:noFill/>
        </p:spPr>
        <p:txBody>
          <a:bodyPr wrap="square" lIns="108000" rIns="108000" rtlCol="0">
            <a:spAutoFit/>
          </a:bodyPr>
          <a:lstStyle/>
          <a:p>
            <a:r>
              <a:rPr lang="en-US" altLang="ko-KR" sz="1200">
                <a:solidFill>
                  <a:schemeClr val="bg1"/>
                </a:solidFill>
                <a:cs typeface="Arial" panose="020B0604020202020204" pitchFamily="34" charset="0"/>
              </a:rPr>
              <a:t>You can simply impress your audience and add a unique zing and appeal to your Presentations.</a:t>
            </a:r>
            <a:endParaRPr lang="en-US" altLang="ko-KR" sz="1200">
              <a:solidFill>
                <a:schemeClr val="bg1"/>
              </a:solidFill>
              <a:ea typeface="FZShuTi" pitchFamily="2" charset="-122"/>
              <a:cs typeface="Arial" panose="020B0604020202020204" pitchFamily="34" charset="0"/>
            </a:endParaRPr>
          </a:p>
        </p:txBody>
      </p:sp>
      <p:sp>
        <p:nvSpPr>
          <p:cNvPr id="14" name="TextBox 5">
            <a:extLst>
              <a:ext uri="{FF2B5EF4-FFF2-40B4-BE49-F238E27FC236}">
                <a16:creationId xmlns:a16="http://schemas.microsoft.com/office/drawing/2014/main" id="{606460CB-E570-43FD-893F-C1FD2E7830B3}"/>
              </a:ext>
            </a:extLst>
          </p:cNvPr>
          <p:cNvSpPr txBox="1"/>
          <p:nvPr/>
        </p:nvSpPr>
        <p:spPr>
          <a:xfrm>
            <a:off x="8806434" y="4095441"/>
            <a:ext cx="3046452" cy="646331"/>
          </a:xfrm>
          <a:prstGeom prst="rect">
            <a:avLst/>
          </a:prstGeom>
          <a:noFill/>
        </p:spPr>
        <p:txBody>
          <a:bodyPr wrap="square" lIns="108000" rIns="108000" rtlCol="0">
            <a:spAutoFit/>
          </a:bodyPr>
          <a:lstStyle/>
          <a:p>
            <a:r>
              <a:rPr lang="en-US" altLang="ko-KR" sz="1200">
                <a:solidFill>
                  <a:schemeClr val="bg1"/>
                </a:solidFill>
                <a:cs typeface="Arial" panose="020B0604020202020204" pitchFamily="34" charset="0"/>
              </a:rPr>
              <a:t>You can simply impress your audience and add a unique zing and appeal to your Presentations.</a:t>
            </a:r>
            <a:endParaRPr lang="en-US" altLang="ko-KR" sz="1200">
              <a:solidFill>
                <a:schemeClr val="bg1"/>
              </a:solidFill>
              <a:ea typeface="FZShuTi" pitchFamily="2" charset="-122"/>
              <a:cs typeface="Arial" panose="020B0604020202020204" pitchFamily="34" charset="0"/>
            </a:endParaRPr>
          </a:p>
        </p:txBody>
      </p:sp>
      <p:sp>
        <p:nvSpPr>
          <p:cNvPr id="13" name="TextBox 5">
            <a:extLst>
              <a:ext uri="{FF2B5EF4-FFF2-40B4-BE49-F238E27FC236}">
                <a16:creationId xmlns:a16="http://schemas.microsoft.com/office/drawing/2014/main" id="{606460CB-E570-43FD-893F-C1FD2E7830B3}"/>
              </a:ext>
            </a:extLst>
          </p:cNvPr>
          <p:cNvSpPr txBox="1"/>
          <p:nvPr/>
        </p:nvSpPr>
        <p:spPr>
          <a:xfrm>
            <a:off x="5289731" y="5774894"/>
            <a:ext cx="3046452" cy="646331"/>
          </a:xfrm>
          <a:prstGeom prst="rect">
            <a:avLst/>
          </a:prstGeom>
          <a:noFill/>
        </p:spPr>
        <p:txBody>
          <a:bodyPr wrap="square" lIns="108000" rIns="108000" rtlCol="0">
            <a:spAutoFit/>
          </a:bodyPr>
          <a:lstStyle/>
          <a:p>
            <a:r>
              <a:rPr lang="en-US" altLang="ko-KR" sz="1200">
                <a:solidFill>
                  <a:schemeClr val="bg1"/>
                </a:solidFill>
                <a:cs typeface="Arial" panose="020B0604020202020204" pitchFamily="34" charset="0"/>
              </a:rPr>
              <a:t>You can simply impress your audience and add a unique zing and appeal to your Presentations.</a:t>
            </a:r>
            <a:endParaRPr lang="en-US" altLang="ko-KR" sz="1200">
              <a:solidFill>
                <a:schemeClr val="bg1"/>
              </a:solidFill>
              <a:ea typeface="FZShuTi" pitchFamily="2" charset="-122"/>
              <a:cs typeface="Arial" panose="020B0604020202020204" pitchFamily="34" charset="0"/>
            </a:endParaRPr>
          </a:p>
        </p:txBody>
      </p:sp>
      <p:sp>
        <p:nvSpPr>
          <p:cNvPr id="15" name="TextBox 5">
            <a:extLst>
              <a:ext uri="{FF2B5EF4-FFF2-40B4-BE49-F238E27FC236}">
                <a16:creationId xmlns:a16="http://schemas.microsoft.com/office/drawing/2014/main" id="{606460CB-E570-43FD-893F-C1FD2E7830B3}"/>
              </a:ext>
            </a:extLst>
          </p:cNvPr>
          <p:cNvSpPr txBox="1"/>
          <p:nvPr/>
        </p:nvSpPr>
        <p:spPr>
          <a:xfrm>
            <a:off x="5289731" y="3926067"/>
            <a:ext cx="3046452" cy="646331"/>
          </a:xfrm>
          <a:prstGeom prst="rect">
            <a:avLst/>
          </a:prstGeom>
          <a:noFill/>
        </p:spPr>
        <p:txBody>
          <a:bodyPr wrap="square" lIns="108000" rIns="108000" rtlCol="0">
            <a:spAutoFit/>
          </a:bodyPr>
          <a:lstStyle/>
          <a:p>
            <a:r>
              <a:rPr lang="en-US" altLang="ko-KR" sz="1200">
                <a:solidFill>
                  <a:schemeClr val="bg1"/>
                </a:solidFill>
                <a:cs typeface="Arial" panose="020B0604020202020204" pitchFamily="34" charset="0"/>
              </a:rPr>
              <a:t>You can simply impress your audience and add a unique zing and appeal to your Presentations.</a:t>
            </a:r>
            <a:endParaRPr lang="en-US" altLang="ko-KR" sz="1200">
              <a:solidFill>
                <a:schemeClr val="bg1"/>
              </a:solidFill>
              <a:ea typeface="FZShuTi" pitchFamily="2" charset="-122"/>
              <a:cs typeface="Arial" panose="020B0604020202020204" pitchFamily="34" charset="0"/>
            </a:endParaRPr>
          </a:p>
        </p:txBody>
      </p:sp>
      <p:sp>
        <p:nvSpPr>
          <p:cNvPr id="17" name="TextBox 6">
            <a:extLst>
              <a:ext uri="{FF2B5EF4-FFF2-40B4-BE49-F238E27FC236}">
                <a16:creationId xmlns:a16="http://schemas.microsoft.com/office/drawing/2014/main" id="{357DD274-6419-4E37-BFF2-9D9446896092}"/>
              </a:ext>
            </a:extLst>
          </p:cNvPr>
          <p:cNvSpPr txBox="1"/>
          <p:nvPr/>
        </p:nvSpPr>
        <p:spPr>
          <a:xfrm>
            <a:off x="5289731" y="4818847"/>
            <a:ext cx="3046452" cy="646331"/>
          </a:xfrm>
          <a:prstGeom prst="rect">
            <a:avLst/>
          </a:prstGeom>
          <a:noFill/>
        </p:spPr>
        <p:txBody>
          <a:bodyPr wrap="square" lIns="108000" rIns="108000" rtlCol="0">
            <a:spAutoFit/>
          </a:bodyPr>
          <a:lstStyle/>
          <a:p>
            <a:r>
              <a:rPr lang="en-US" altLang="ko-KR" sz="1200">
                <a:solidFill>
                  <a:schemeClr val="bg1"/>
                </a:solidFill>
                <a:cs typeface="Arial" panose="020B0604020202020204" pitchFamily="34" charset="0"/>
              </a:rPr>
              <a:t>You can simply impress your audience and add a unique zing and appeal to your Presentations.</a:t>
            </a:r>
            <a:endParaRPr lang="en-US" altLang="ko-KR" sz="1200">
              <a:solidFill>
                <a:schemeClr val="bg1"/>
              </a:solidFill>
              <a:ea typeface="FZShuTi" pitchFamily="2" charset="-122"/>
              <a:cs typeface="Arial" panose="020B0604020202020204" pitchFamily="34" charset="0"/>
            </a:endParaRPr>
          </a:p>
        </p:txBody>
      </p:sp>
      <p:grpSp>
        <p:nvGrpSpPr>
          <p:cNvPr id="28" name="Grupo 27">
            <a:extLst>
              <a:ext uri="{FF2B5EF4-FFF2-40B4-BE49-F238E27FC236}">
                <a16:creationId xmlns:a16="http://schemas.microsoft.com/office/drawing/2014/main" id="{34A636B3-C37F-824A-C3F5-AEEDCB519B3A}"/>
              </a:ext>
            </a:extLst>
          </p:cNvPr>
          <p:cNvGrpSpPr/>
          <p:nvPr/>
        </p:nvGrpSpPr>
        <p:grpSpPr>
          <a:xfrm>
            <a:off x="425450" y="1482726"/>
            <a:ext cx="7740651" cy="1981199"/>
            <a:chOff x="425450" y="1482726"/>
            <a:chExt cx="7740651" cy="1981199"/>
          </a:xfrm>
        </p:grpSpPr>
        <p:sp>
          <p:nvSpPr>
            <p:cNvPr id="26" name="Freeform 5">
              <a:extLst>
                <a:ext uri="{FF2B5EF4-FFF2-40B4-BE49-F238E27FC236}">
                  <a16:creationId xmlns:a16="http://schemas.microsoft.com/office/drawing/2014/main" id="{C89395EB-1A4C-B8DB-9BF4-D0C3BDDFDF1C}"/>
                </a:ext>
              </a:extLst>
            </p:cNvPr>
            <p:cNvSpPr>
              <a:spLocks noEditPoints="1"/>
            </p:cNvSpPr>
            <p:nvPr/>
          </p:nvSpPr>
          <p:spPr bwMode="auto">
            <a:xfrm>
              <a:off x="2941638" y="1973263"/>
              <a:ext cx="5224463" cy="1490662"/>
            </a:xfrm>
            <a:custGeom>
              <a:avLst/>
              <a:gdLst>
                <a:gd name="T0" fmla="*/ 8 w 1391"/>
                <a:gd name="T1" fmla="*/ 310 h 395"/>
                <a:gd name="T2" fmla="*/ 159 w 1391"/>
                <a:gd name="T3" fmla="*/ 55 h 395"/>
                <a:gd name="T4" fmla="*/ 123 w 1391"/>
                <a:gd name="T5" fmla="*/ 306 h 395"/>
                <a:gd name="T6" fmla="*/ 193 w 1391"/>
                <a:gd name="T7" fmla="*/ 296 h 395"/>
                <a:gd name="T8" fmla="*/ 264 w 1391"/>
                <a:gd name="T9" fmla="*/ 77 h 395"/>
                <a:gd name="T10" fmla="*/ 316 w 1391"/>
                <a:gd name="T11" fmla="*/ 293 h 395"/>
                <a:gd name="T12" fmla="*/ 378 w 1391"/>
                <a:gd name="T13" fmla="*/ 298 h 395"/>
                <a:gd name="T14" fmla="*/ 386 w 1391"/>
                <a:gd name="T15" fmla="*/ 126 h 395"/>
                <a:gd name="T16" fmla="*/ 425 w 1391"/>
                <a:gd name="T17" fmla="*/ 86 h 395"/>
                <a:gd name="T18" fmla="*/ 455 w 1391"/>
                <a:gd name="T19" fmla="*/ 29 h 395"/>
                <a:gd name="T20" fmla="*/ 550 w 1391"/>
                <a:gd name="T21" fmla="*/ 73 h 395"/>
                <a:gd name="T22" fmla="*/ 632 w 1391"/>
                <a:gd name="T23" fmla="*/ 40 h 395"/>
                <a:gd name="T24" fmla="*/ 749 w 1391"/>
                <a:gd name="T25" fmla="*/ 15 h 395"/>
                <a:gd name="T26" fmla="*/ 774 w 1391"/>
                <a:gd name="T27" fmla="*/ 86 h 395"/>
                <a:gd name="T28" fmla="*/ 727 w 1391"/>
                <a:gd name="T29" fmla="*/ 131 h 395"/>
                <a:gd name="T30" fmla="*/ 712 w 1391"/>
                <a:gd name="T31" fmla="*/ 332 h 395"/>
                <a:gd name="T32" fmla="*/ 829 w 1391"/>
                <a:gd name="T33" fmla="*/ 120 h 395"/>
                <a:gd name="T34" fmla="*/ 1031 w 1391"/>
                <a:gd name="T35" fmla="*/ 246 h 395"/>
                <a:gd name="T36" fmla="*/ 887 w 1391"/>
                <a:gd name="T37" fmla="*/ 244 h 395"/>
                <a:gd name="T38" fmla="*/ 964 w 1391"/>
                <a:gd name="T39" fmla="*/ 134 h 395"/>
                <a:gd name="T40" fmla="*/ 862 w 1391"/>
                <a:gd name="T41" fmla="*/ 275 h 395"/>
                <a:gd name="T42" fmla="*/ 1118 w 1391"/>
                <a:gd name="T43" fmla="*/ 97 h 395"/>
                <a:gd name="T44" fmla="*/ 1239 w 1391"/>
                <a:gd name="T45" fmla="*/ 69 h 395"/>
                <a:gd name="T46" fmla="*/ 1241 w 1391"/>
                <a:gd name="T47" fmla="*/ 114 h 395"/>
                <a:gd name="T48" fmla="*/ 1391 w 1391"/>
                <a:gd name="T49" fmla="*/ 144 h 395"/>
                <a:gd name="T50" fmla="*/ 1301 w 1391"/>
                <a:gd name="T51" fmla="*/ 248 h 395"/>
                <a:gd name="T52" fmla="*/ 1229 w 1391"/>
                <a:gd name="T53" fmla="*/ 170 h 395"/>
                <a:gd name="T54" fmla="*/ 1173 w 1391"/>
                <a:gd name="T55" fmla="*/ 370 h 395"/>
                <a:gd name="T56" fmla="*/ 1056 w 1391"/>
                <a:gd name="T57" fmla="*/ 376 h 395"/>
                <a:gd name="T58" fmla="*/ 1069 w 1391"/>
                <a:gd name="T59" fmla="*/ 308 h 395"/>
                <a:gd name="T60" fmla="*/ 943 w 1391"/>
                <a:gd name="T61" fmla="*/ 387 h 395"/>
                <a:gd name="T62" fmla="*/ 822 w 1391"/>
                <a:gd name="T63" fmla="*/ 387 h 395"/>
                <a:gd name="T64" fmla="*/ 682 w 1391"/>
                <a:gd name="T65" fmla="*/ 390 h 395"/>
                <a:gd name="T66" fmla="*/ 634 w 1391"/>
                <a:gd name="T67" fmla="*/ 392 h 395"/>
                <a:gd name="T68" fmla="*/ 568 w 1391"/>
                <a:gd name="T69" fmla="*/ 335 h 395"/>
                <a:gd name="T70" fmla="*/ 472 w 1391"/>
                <a:gd name="T71" fmla="*/ 395 h 395"/>
                <a:gd name="T72" fmla="*/ 385 w 1391"/>
                <a:gd name="T73" fmla="*/ 342 h 395"/>
                <a:gd name="T74" fmla="*/ 289 w 1391"/>
                <a:gd name="T75" fmla="*/ 395 h 395"/>
                <a:gd name="T76" fmla="*/ 199 w 1391"/>
                <a:gd name="T77" fmla="*/ 349 h 395"/>
                <a:gd name="T78" fmla="*/ 95 w 1391"/>
                <a:gd name="T79" fmla="*/ 395 h 395"/>
                <a:gd name="T80" fmla="*/ 548 w 1391"/>
                <a:gd name="T81" fmla="*/ 128 h 395"/>
                <a:gd name="T82" fmla="*/ 500 w 1391"/>
                <a:gd name="T83" fmla="*/ 321 h 395"/>
                <a:gd name="T84" fmla="*/ 581 w 1391"/>
                <a:gd name="T85" fmla="*/ 263 h 395"/>
                <a:gd name="T86" fmla="*/ 1360 w 1391"/>
                <a:gd name="T87" fmla="*/ 188 h 395"/>
                <a:gd name="T88" fmla="*/ 1360 w 1391"/>
                <a:gd name="T89" fmla="*/ 18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1" h="395">
                  <a:moveTo>
                    <a:pt x="75" y="395"/>
                  </a:moveTo>
                  <a:cubicBezTo>
                    <a:pt x="69" y="393"/>
                    <a:pt x="62" y="392"/>
                    <a:pt x="56" y="390"/>
                  </a:cubicBezTo>
                  <a:cubicBezTo>
                    <a:pt x="19" y="379"/>
                    <a:pt x="0" y="351"/>
                    <a:pt x="8" y="310"/>
                  </a:cubicBezTo>
                  <a:cubicBezTo>
                    <a:pt x="23" y="237"/>
                    <a:pt x="39" y="165"/>
                    <a:pt x="55" y="93"/>
                  </a:cubicBezTo>
                  <a:cubicBezTo>
                    <a:pt x="57" y="85"/>
                    <a:pt x="61" y="81"/>
                    <a:pt x="69" y="79"/>
                  </a:cubicBezTo>
                  <a:cubicBezTo>
                    <a:pt x="99" y="72"/>
                    <a:pt x="129" y="63"/>
                    <a:pt x="159" y="55"/>
                  </a:cubicBezTo>
                  <a:cubicBezTo>
                    <a:pt x="173" y="52"/>
                    <a:pt x="175" y="54"/>
                    <a:pt x="172" y="68"/>
                  </a:cubicBezTo>
                  <a:cubicBezTo>
                    <a:pt x="160" y="125"/>
                    <a:pt x="148" y="182"/>
                    <a:pt x="136" y="238"/>
                  </a:cubicBezTo>
                  <a:cubicBezTo>
                    <a:pt x="131" y="261"/>
                    <a:pt x="127" y="283"/>
                    <a:pt x="123" y="306"/>
                  </a:cubicBezTo>
                  <a:cubicBezTo>
                    <a:pt x="122" y="314"/>
                    <a:pt x="120" y="323"/>
                    <a:pt x="128" y="330"/>
                  </a:cubicBezTo>
                  <a:cubicBezTo>
                    <a:pt x="137" y="336"/>
                    <a:pt x="147" y="337"/>
                    <a:pt x="158" y="332"/>
                  </a:cubicBezTo>
                  <a:cubicBezTo>
                    <a:pt x="174" y="324"/>
                    <a:pt x="185" y="311"/>
                    <a:pt x="193" y="296"/>
                  </a:cubicBezTo>
                  <a:cubicBezTo>
                    <a:pt x="208" y="270"/>
                    <a:pt x="212" y="241"/>
                    <a:pt x="218" y="213"/>
                  </a:cubicBezTo>
                  <a:cubicBezTo>
                    <a:pt x="227" y="175"/>
                    <a:pt x="236" y="136"/>
                    <a:pt x="244" y="97"/>
                  </a:cubicBezTo>
                  <a:cubicBezTo>
                    <a:pt x="246" y="86"/>
                    <a:pt x="252" y="80"/>
                    <a:pt x="264" y="77"/>
                  </a:cubicBezTo>
                  <a:cubicBezTo>
                    <a:pt x="292" y="71"/>
                    <a:pt x="320" y="62"/>
                    <a:pt x="348" y="55"/>
                  </a:cubicBezTo>
                  <a:cubicBezTo>
                    <a:pt x="364" y="52"/>
                    <a:pt x="367" y="55"/>
                    <a:pt x="364" y="70"/>
                  </a:cubicBezTo>
                  <a:cubicBezTo>
                    <a:pt x="348" y="145"/>
                    <a:pt x="331" y="219"/>
                    <a:pt x="316" y="293"/>
                  </a:cubicBezTo>
                  <a:cubicBezTo>
                    <a:pt x="314" y="302"/>
                    <a:pt x="313" y="312"/>
                    <a:pt x="314" y="322"/>
                  </a:cubicBezTo>
                  <a:cubicBezTo>
                    <a:pt x="314" y="331"/>
                    <a:pt x="320" y="334"/>
                    <a:pt x="329" y="333"/>
                  </a:cubicBezTo>
                  <a:cubicBezTo>
                    <a:pt x="351" y="329"/>
                    <a:pt x="367" y="316"/>
                    <a:pt x="378" y="298"/>
                  </a:cubicBezTo>
                  <a:cubicBezTo>
                    <a:pt x="391" y="279"/>
                    <a:pt x="395" y="257"/>
                    <a:pt x="400" y="235"/>
                  </a:cubicBezTo>
                  <a:cubicBezTo>
                    <a:pt x="408" y="200"/>
                    <a:pt x="416" y="165"/>
                    <a:pt x="424" y="129"/>
                  </a:cubicBezTo>
                  <a:cubicBezTo>
                    <a:pt x="411" y="128"/>
                    <a:pt x="399" y="127"/>
                    <a:pt x="386" y="126"/>
                  </a:cubicBezTo>
                  <a:cubicBezTo>
                    <a:pt x="389" y="115"/>
                    <a:pt x="391" y="104"/>
                    <a:pt x="394" y="93"/>
                  </a:cubicBezTo>
                  <a:cubicBezTo>
                    <a:pt x="395" y="90"/>
                    <a:pt x="400" y="87"/>
                    <a:pt x="403" y="87"/>
                  </a:cubicBezTo>
                  <a:cubicBezTo>
                    <a:pt x="410" y="86"/>
                    <a:pt x="418" y="86"/>
                    <a:pt x="425" y="86"/>
                  </a:cubicBezTo>
                  <a:cubicBezTo>
                    <a:pt x="431" y="87"/>
                    <a:pt x="434" y="84"/>
                    <a:pt x="436" y="78"/>
                  </a:cubicBezTo>
                  <a:cubicBezTo>
                    <a:pt x="438" y="65"/>
                    <a:pt x="441" y="53"/>
                    <a:pt x="444" y="40"/>
                  </a:cubicBezTo>
                  <a:cubicBezTo>
                    <a:pt x="446" y="36"/>
                    <a:pt x="451" y="31"/>
                    <a:pt x="455" y="29"/>
                  </a:cubicBezTo>
                  <a:cubicBezTo>
                    <a:pt x="486" y="20"/>
                    <a:pt x="516" y="12"/>
                    <a:pt x="547" y="4"/>
                  </a:cubicBezTo>
                  <a:cubicBezTo>
                    <a:pt x="561" y="0"/>
                    <a:pt x="564" y="3"/>
                    <a:pt x="562" y="17"/>
                  </a:cubicBezTo>
                  <a:cubicBezTo>
                    <a:pt x="558" y="36"/>
                    <a:pt x="554" y="55"/>
                    <a:pt x="550" y="73"/>
                  </a:cubicBezTo>
                  <a:cubicBezTo>
                    <a:pt x="549" y="77"/>
                    <a:pt x="549" y="81"/>
                    <a:pt x="548" y="86"/>
                  </a:cubicBezTo>
                  <a:cubicBezTo>
                    <a:pt x="573" y="86"/>
                    <a:pt x="596" y="86"/>
                    <a:pt x="620" y="86"/>
                  </a:cubicBezTo>
                  <a:cubicBezTo>
                    <a:pt x="624" y="70"/>
                    <a:pt x="628" y="55"/>
                    <a:pt x="632" y="40"/>
                  </a:cubicBezTo>
                  <a:cubicBezTo>
                    <a:pt x="633" y="34"/>
                    <a:pt x="637" y="30"/>
                    <a:pt x="644" y="29"/>
                  </a:cubicBezTo>
                  <a:cubicBezTo>
                    <a:pt x="674" y="20"/>
                    <a:pt x="705" y="12"/>
                    <a:pt x="736" y="4"/>
                  </a:cubicBezTo>
                  <a:cubicBezTo>
                    <a:pt x="749" y="0"/>
                    <a:pt x="751" y="2"/>
                    <a:pt x="749" y="15"/>
                  </a:cubicBezTo>
                  <a:cubicBezTo>
                    <a:pt x="746" y="35"/>
                    <a:pt x="742" y="54"/>
                    <a:pt x="738" y="73"/>
                  </a:cubicBezTo>
                  <a:cubicBezTo>
                    <a:pt x="737" y="77"/>
                    <a:pt x="736" y="81"/>
                    <a:pt x="735" y="86"/>
                  </a:cubicBezTo>
                  <a:cubicBezTo>
                    <a:pt x="748" y="86"/>
                    <a:pt x="761" y="86"/>
                    <a:pt x="774" y="86"/>
                  </a:cubicBezTo>
                  <a:cubicBezTo>
                    <a:pt x="788" y="87"/>
                    <a:pt x="789" y="89"/>
                    <a:pt x="786" y="102"/>
                  </a:cubicBezTo>
                  <a:cubicBezTo>
                    <a:pt x="781" y="127"/>
                    <a:pt x="781" y="127"/>
                    <a:pt x="755" y="128"/>
                  </a:cubicBezTo>
                  <a:cubicBezTo>
                    <a:pt x="746" y="129"/>
                    <a:pt x="733" y="126"/>
                    <a:pt x="727" y="131"/>
                  </a:cubicBezTo>
                  <a:cubicBezTo>
                    <a:pt x="721" y="136"/>
                    <a:pt x="721" y="149"/>
                    <a:pt x="719" y="158"/>
                  </a:cubicBezTo>
                  <a:cubicBezTo>
                    <a:pt x="708" y="210"/>
                    <a:pt x="697" y="261"/>
                    <a:pt x="687" y="313"/>
                  </a:cubicBezTo>
                  <a:cubicBezTo>
                    <a:pt x="683" y="333"/>
                    <a:pt x="695" y="342"/>
                    <a:pt x="712" y="332"/>
                  </a:cubicBezTo>
                  <a:cubicBezTo>
                    <a:pt x="726" y="325"/>
                    <a:pt x="737" y="314"/>
                    <a:pt x="748" y="302"/>
                  </a:cubicBezTo>
                  <a:cubicBezTo>
                    <a:pt x="753" y="298"/>
                    <a:pt x="753" y="288"/>
                    <a:pt x="753" y="281"/>
                  </a:cubicBezTo>
                  <a:cubicBezTo>
                    <a:pt x="760" y="219"/>
                    <a:pt x="780" y="162"/>
                    <a:pt x="829" y="120"/>
                  </a:cubicBezTo>
                  <a:cubicBezTo>
                    <a:pt x="862" y="92"/>
                    <a:pt x="900" y="76"/>
                    <a:pt x="944" y="77"/>
                  </a:cubicBezTo>
                  <a:cubicBezTo>
                    <a:pt x="968" y="78"/>
                    <a:pt x="991" y="77"/>
                    <a:pt x="1014" y="87"/>
                  </a:cubicBezTo>
                  <a:cubicBezTo>
                    <a:pt x="1093" y="120"/>
                    <a:pt x="1083" y="208"/>
                    <a:pt x="1031" y="246"/>
                  </a:cubicBezTo>
                  <a:cubicBezTo>
                    <a:pt x="993" y="273"/>
                    <a:pt x="949" y="277"/>
                    <a:pt x="904" y="271"/>
                  </a:cubicBezTo>
                  <a:cubicBezTo>
                    <a:pt x="898" y="270"/>
                    <a:pt x="891" y="266"/>
                    <a:pt x="885" y="262"/>
                  </a:cubicBezTo>
                  <a:cubicBezTo>
                    <a:pt x="877" y="256"/>
                    <a:pt x="878" y="249"/>
                    <a:pt x="887" y="244"/>
                  </a:cubicBezTo>
                  <a:cubicBezTo>
                    <a:pt x="894" y="241"/>
                    <a:pt x="903" y="238"/>
                    <a:pt x="911" y="235"/>
                  </a:cubicBezTo>
                  <a:cubicBezTo>
                    <a:pt x="945" y="224"/>
                    <a:pt x="966" y="202"/>
                    <a:pt x="972" y="167"/>
                  </a:cubicBezTo>
                  <a:cubicBezTo>
                    <a:pt x="974" y="155"/>
                    <a:pt x="975" y="143"/>
                    <a:pt x="964" y="134"/>
                  </a:cubicBezTo>
                  <a:cubicBezTo>
                    <a:pt x="953" y="125"/>
                    <a:pt x="940" y="127"/>
                    <a:pt x="928" y="134"/>
                  </a:cubicBezTo>
                  <a:cubicBezTo>
                    <a:pt x="918" y="141"/>
                    <a:pt x="908" y="149"/>
                    <a:pt x="900" y="158"/>
                  </a:cubicBezTo>
                  <a:cubicBezTo>
                    <a:pt x="872" y="191"/>
                    <a:pt x="857" y="230"/>
                    <a:pt x="862" y="275"/>
                  </a:cubicBezTo>
                  <a:cubicBezTo>
                    <a:pt x="864" y="296"/>
                    <a:pt x="884" y="314"/>
                    <a:pt x="910" y="318"/>
                  </a:cubicBezTo>
                  <a:cubicBezTo>
                    <a:pt x="994" y="333"/>
                    <a:pt x="1063" y="292"/>
                    <a:pt x="1088" y="211"/>
                  </a:cubicBezTo>
                  <a:cubicBezTo>
                    <a:pt x="1100" y="173"/>
                    <a:pt x="1109" y="135"/>
                    <a:pt x="1118" y="97"/>
                  </a:cubicBezTo>
                  <a:cubicBezTo>
                    <a:pt x="1121" y="86"/>
                    <a:pt x="1126" y="81"/>
                    <a:pt x="1136" y="78"/>
                  </a:cubicBezTo>
                  <a:cubicBezTo>
                    <a:pt x="1166" y="71"/>
                    <a:pt x="1195" y="63"/>
                    <a:pt x="1225" y="55"/>
                  </a:cubicBezTo>
                  <a:cubicBezTo>
                    <a:pt x="1239" y="52"/>
                    <a:pt x="1242" y="54"/>
                    <a:pt x="1239" y="69"/>
                  </a:cubicBezTo>
                  <a:cubicBezTo>
                    <a:pt x="1237" y="84"/>
                    <a:pt x="1233" y="100"/>
                    <a:pt x="1230" y="115"/>
                  </a:cubicBezTo>
                  <a:cubicBezTo>
                    <a:pt x="1229" y="118"/>
                    <a:pt x="1229" y="121"/>
                    <a:pt x="1231" y="125"/>
                  </a:cubicBezTo>
                  <a:cubicBezTo>
                    <a:pt x="1234" y="121"/>
                    <a:pt x="1237" y="117"/>
                    <a:pt x="1241" y="114"/>
                  </a:cubicBezTo>
                  <a:cubicBezTo>
                    <a:pt x="1255" y="104"/>
                    <a:pt x="1267" y="91"/>
                    <a:pt x="1283" y="86"/>
                  </a:cubicBezTo>
                  <a:cubicBezTo>
                    <a:pt x="1324" y="73"/>
                    <a:pt x="1368" y="83"/>
                    <a:pt x="1386" y="129"/>
                  </a:cubicBezTo>
                  <a:cubicBezTo>
                    <a:pt x="1388" y="134"/>
                    <a:pt x="1389" y="139"/>
                    <a:pt x="1391" y="144"/>
                  </a:cubicBezTo>
                  <a:cubicBezTo>
                    <a:pt x="1391" y="154"/>
                    <a:pt x="1391" y="165"/>
                    <a:pt x="1391" y="176"/>
                  </a:cubicBezTo>
                  <a:cubicBezTo>
                    <a:pt x="1391" y="177"/>
                    <a:pt x="1390" y="178"/>
                    <a:pt x="1389" y="179"/>
                  </a:cubicBezTo>
                  <a:cubicBezTo>
                    <a:pt x="1380" y="222"/>
                    <a:pt x="1344" y="250"/>
                    <a:pt x="1301" y="248"/>
                  </a:cubicBezTo>
                  <a:cubicBezTo>
                    <a:pt x="1266" y="246"/>
                    <a:pt x="1242" y="226"/>
                    <a:pt x="1235" y="191"/>
                  </a:cubicBezTo>
                  <a:cubicBezTo>
                    <a:pt x="1234" y="184"/>
                    <a:pt x="1233" y="178"/>
                    <a:pt x="1232" y="171"/>
                  </a:cubicBezTo>
                  <a:cubicBezTo>
                    <a:pt x="1231" y="170"/>
                    <a:pt x="1230" y="170"/>
                    <a:pt x="1229" y="170"/>
                  </a:cubicBezTo>
                  <a:cubicBezTo>
                    <a:pt x="1223" y="181"/>
                    <a:pt x="1216" y="192"/>
                    <a:pt x="1212" y="204"/>
                  </a:cubicBezTo>
                  <a:cubicBezTo>
                    <a:pt x="1205" y="226"/>
                    <a:pt x="1200" y="249"/>
                    <a:pt x="1195" y="272"/>
                  </a:cubicBezTo>
                  <a:cubicBezTo>
                    <a:pt x="1187" y="305"/>
                    <a:pt x="1180" y="337"/>
                    <a:pt x="1173" y="370"/>
                  </a:cubicBezTo>
                  <a:cubicBezTo>
                    <a:pt x="1171" y="380"/>
                    <a:pt x="1167" y="389"/>
                    <a:pt x="1155" y="390"/>
                  </a:cubicBezTo>
                  <a:cubicBezTo>
                    <a:pt x="1125" y="390"/>
                    <a:pt x="1095" y="390"/>
                    <a:pt x="1065" y="390"/>
                  </a:cubicBezTo>
                  <a:cubicBezTo>
                    <a:pt x="1057" y="390"/>
                    <a:pt x="1053" y="385"/>
                    <a:pt x="1056" y="376"/>
                  </a:cubicBezTo>
                  <a:cubicBezTo>
                    <a:pt x="1060" y="360"/>
                    <a:pt x="1063" y="343"/>
                    <a:pt x="1067" y="327"/>
                  </a:cubicBezTo>
                  <a:cubicBezTo>
                    <a:pt x="1067" y="324"/>
                    <a:pt x="1068" y="321"/>
                    <a:pt x="1068" y="318"/>
                  </a:cubicBezTo>
                  <a:cubicBezTo>
                    <a:pt x="1069" y="315"/>
                    <a:pt x="1069" y="312"/>
                    <a:pt x="1069" y="308"/>
                  </a:cubicBezTo>
                  <a:cubicBezTo>
                    <a:pt x="1067" y="309"/>
                    <a:pt x="1067" y="309"/>
                    <a:pt x="1066" y="309"/>
                  </a:cubicBezTo>
                  <a:cubicBezTo>
                    <a:pt x="1065" y="310"/>
                    <a:pt x="1064" y="312"/>
                    <a:pt x="1063" y="313"/>
                  </a:cubicBezTo>
                  <a:cubicBezTo>
                    <a:pt x="1032" y="351"/>
                    <a:pt x="991" y="374"/>
                    <a:pt x="943" y="387"/>
                  </a:cubicBezTo>
                  <a:cubicBezTo>
                    <a:pt x="929" y="391"/>
                    <a:pt x="915" y="392"/>
                    <a:pt x="901" y="395"/>
                  </a:cubicBezTo>
                  <a:cubicBezTo>
                    <a:pt x="885" y="395"/>
                    <a:pt x="869" y="395"/>
                    <a:pt x="854" y="395"/>
                  </a:cubicBezTo>
                  <a:cubicBezTo>
                    <a:pt x="843" y="392"/>
                    <a:pt x="832" y="390"/>
                    <a:pt x="822" y="387"/>
                  </a:cubicBezTo>
                  <a:cubicBezTo>
                    <a:pt x="794" y="376"/>
                    <a:pt x="774" y="357"/>
                    <a:pt x="760" y="329"/>
                  </a:cubicBezTo>
                  <a:cubicBezTo>
                    <a:pt x="757" y="333"/>
                    <a:pt x="755" y="336"/>
                    <a:pt x="753" y="338"/>
                  </a:cubicBezTo>
                  <a:cubicBezTo>
                    <a:pt x="735" y="363"/>
                    <a:pt x="712" y="381"/>
                    <a:pt x="682" y="390"/>
                  </a:cubicBezTo>
                  <a:cubicBezTo>
                    <a:pt x="675" y="391"/>
                    <a:pt x="669" y="393"/>
                    <a:pt x="662" y="395"/>
                  </a:cubicBezTo>
                  <a:cubicBezTo>
                    <a:pt x="655" y="395"/>
                    <a:pt x="649" y="395"/>
                    <a:pt x="643" y="395"/>
                  </a:cubicBezTo>
                  <a:cubicBezTo>
                    <a:pt x="640" y="394"/>
                    <a:pt x="637" y="393"/>
                    <a:pt x="634" y="392"/>
                  </a:cubicBezTo>
                  <a:cubicBezTo>
                    <a:pt x="606" y="387"/>
                    <a:pt x="583" y="376"/>
                    <a:pt x="574" y="347"/>
                  </a:cubicBezTo>
                  <a:cubicBezTo>
                    <a:pt x="573" y="343"/>
                    <a:pt x="572" y="339"/>
                    <a:pt x="571" y="335"/>
                  </a:cubicBezTo>
                  <a:cubicBezTo>
                    <a:pt x="569" y="335"/>
                    <a:pt x="569" y="335"/>
                    <a:pt x="568" y="335"/>
                  </a:cubicBezTo>
                  <a:cubicBezTo>
                    <a:pt x="566" y="338"/>
                    <a:pt x="565" y="340"/>
                    <a:pt x="563" y="342"/>
                  </a:cubicBezTo>
                  <a:cubicBezTo>
                    <a:pt x="543" y="367"/>
                    <a:pt x="520" y="386"/>
                    <a:pt x="487" y="392"/>
                  </a:cubicBezTo>
                  <a:cubicBezTo>
                    <a:pt x="482" y="392"/>
                    <a:pt x="477" y="394"/>
                    <a:pt x="472" y="395"/>
                  </a:cubicBezTo>
                  <a:cubicBezTo>
                    <a:pt x="467" y="395"/>
                    <a:pt x="462" y="395"/>
                    <a:pt x="457" y="395"/>
                  </a:cubicBezTo>
                  <a:cubicBezTo>
                    <a:pt x="456" y="394"/>
                    <a:pt x="454" y="393"/>
                    <a:pt x="452" y="393"/>
                  </a:cubicBezTo>
                  <a:cubicBezTo>
                    <a:pt x="420" y="390"/>
                    <a:pt x="395" y="376"/>
                    <a:pt x="385" y="342"/>
                  </a:cubicBezTo>
                  <a:cubicBezTo>
                    <a:pt x="385" y="341"/>
                    <a:pt x="384" y="341"/>
                    <a:pt x="385" y="342"/>
                  </a:cubicBezTo>
                  <a:cubicBezTo>
                    <a:pt x="369" y="354"/>
                    <a:pt x="353" y="368"/>
                    <a:pt x="335" y="378"/>
                  </a:cubicBezTo>
                  <a:cubicBezTo>
                    <a:pt x="321" y="386"/>
                    <a:pt x="304" y="389"/>
                    <a:pt x="289" y="395"/>
                  </a:cubicBezTo>
                  <a:cubicBezTo>
                    <a:pt x="282" y="395"/>
                    <a:pt x="274" y="395"/>
                    <a:pt x="267" y="395"/>
                  </a:cubicBezTo>
                  <a:cubicBezTo>
                    <a:pt x="266" y="394"/>
                    <a:pt x="266" y="393"/>
                    <a:pt x="265" y="393"/>
                  </a:cubicBezTo>
                  <a:cubicBezTo>
                    <a:pt x="235" y="391"/>
                    <a:pt x="213" y="377"/>
                    <a:pt x="199" y="349"/>
                  </a:cubicBezTo>
                  <a:cubicBezTo>
                    <a:pt x="196" y="351"/>
                    <a:pt x="193" y="353"/>
                    <a:pt x="191" y="355"/>
                  </a:cubicBezTo>
                  <a:cubicBezTo>
                    <a:pt x="173" y="372"/>
                    <a:pt x="151" y="381"/>
                    <a:pt x="128" y="388"/>
                  </a:cubicBezTo>
                  <a:cubicBezTo>
                    <a:pt x="117" y="391"/>
                    <a:pt x="106" y="392"/>
                    <a:pt x="95" y="395"/>
                  </a:cubicBezTo>
                  <a:cubicBezTo>
                    <a:pt x="88" y="395"/>
                    <a:pt x="82" y="395"/>
                    <a:pt x="75" y="395"/>
                  </a:cubicBezTo>
                  <a:close/>
                  <a:moveTo>
                    <a:pt x="612" y="128"/>
                  </a:moveTo>
                  <a:cubicBezTo>
                    <a:pt x="589" y="128"/>
                    <a:pt x="568" y="128"/>
                    <a:pt x="548" y="128"/>
                  </a:cubicBezTo>
                  <a:cubicBezTo>
                    <a:pt x="540" y="128"/>
                    <a:pt x="537" y="131"/>
                    <a:pt x="536" y="138"/>
                  </a:cubicBezTo>
                  <a:cubicBezTo>
                    <a:pt x="527" y="179"/>
                    <a:pt x="517" y="219"/>
                    <a:pt x="509" y="260"/>
                  </a:cubicBezTo>
                  <a:cubicBezTo>
                    <a:pt x="505" y="280"/>
                    <a:pt x="502" y="301"/>
                    <a:pt x="500" y="321"/>
                  </a:cubicBezTo>
                  <a:cubicBezTo>
                    <a:pt x="499" y="333"/>
                    <a:pt x="505" y="337"/>
                    <a:pt x="517" y="334"/>
                  </a:cubicBezTo>
                  <a:cubicBezTo>
                    <a:pt x="525" y="332"/>
                    <a:pt x="533" y="329"/>
                    <a:pt x="540" y="324"/>
                  </a:cubicBezTo>
                  <a:cubicBezTo>
                    <a:pt x="561" y="309"/>
                    <a:pt x="574" y="288"/>
                    <a:pt x="581" y="263"/>
                  </a:cubicBezTo>
                  <a:cubicBezTo>
                    <a:pt x="584" y="249"/>
                    <a:pt x="587" y="235"/>
                    <a:pt x="591" y="222"/>
                  </a:cubicBezTo>
                  <a:cubicBezTo>
                    <a:pt x="597" y="191"/>
                    <a:pt x="604" y="161"/>
                    <a:pt x="612" y="128"/>
                  </a:cubicBezTo>
                  <a:close/>
                  <a:moveTo>
                    <a:pt x="1360" y="188"/>
                  </a:moveTo>
                  <a:cubicBezTo>
                    <a:pt x="1377" y="178"/>
                    <a:pt x="1379" y="146"/>
                    <a:pt x="1367" y="126"/>
                  </a:cubicBezTo>
                  <a:cubicBezTo>
                    <a:pt x="1355" y="107"/>
                    <a:pt x="1337" y="97"/>
                    <a:pt x="1322" y="103"/>
                  </a:cubicBezTo>
                  <a:cubicBezTo>
                    <a:pt x="1351" y="123"/>
                    <a:pt x="1364" y="151"/>
                    <a:pt x="1360" y="188"/>
                  </a:cubicBezTo>
                  <a:close/>
                </a:path>
              </a:pathLst>
            </a:custGeom>
            <a:solidFill>
              <a:srgbClr val="F6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6">
              <a:extLst>
                <a:ext uri="{FF2B5EF4-FFF2-40B4-BE49-F238E27FC236}">
                  <a16:creationId xmlns:a16="http://schemas.microsoft.com/office/drawing/2014/main" id="{2E0619B2-FA77-D350-FF6A-516A28FE6E94}"/>
                </a:ext>
              </a:extLst>
            </p:cNvPr>
            <p:cNvSpPr>
              <a:spLocks noEditPoints="1"/>
            </p:cNvSpPr>
            <p:nvPr/>
          </p:nvSpPr>
          <p:spPr bwMode="auto">
            <a:xfrm>
              <a:off x="425450" y="1482726"/>
              <a:ext cx="2584450" cy="1981199"/>
            </a:xfrm>
            <a:custGeom>
              <a:avLst/>
              <a:gdLst>
                <a:gd name="T0" fmla="*/ 229 w 688"/>
                <a:gd name="T1" fmla="*/ 525 h 525"/>
                <a:gd name="T2" fmla="*/ 224 w 688"/>
                <a:gd name="T3" fmla="*/ 508 h 525"/>
                <a:gd name="T4" fmla="*/ 244 w 688"/>
                <a:gd name="T5" fmla="*/ 414 h 525"/>
                <a:gd name="T6" fmla="*/ 304 w 688"/>
                <a:gd name="T7" fmla="*/ 159 h 525"/>
                <a:gd name="T8" fmla="*/ 329 w 688"/>
                <a:gd name="T9" fmla="*/ 135 h 525"/>
                <a:gd name="T10" fmla="*/ 407 w 688"/>
                <a:gd name="T11" fmla="*/ 121 h 525"/>
                <a:gd name="T12" fmla="*/ 418 w 688"/>
                <a:gd name="T13" fmla="*/ 134 h 525"/>
                <a:gd name="T14" fmla="*/ 397 w 688"/>
                <a:gd name="T15" fmla="*/ 232 h 525"/>
                <a:gd name="T16" fmla="*/ 396 w 688"/>
                <a:gd name="T17" fmla="*/ 240 h 525"/>
                <a:gd name="T18" fmla="*/ 431 w 688"/>
                <a:gd name="T19" fmla="*/ 235 h 525"/>
                <a:gd name="T20" fmla="*/ 508 w 688"/>
                <a:gd name="T21" fmla="*/ 204 h 525"/>
                <a:gd name="T22" fmla="*/ 542 w 688"/>
                <a:gd name="T23" fmla="*/ 148 h 525"/>
                <a:gd name="T24" fmla="*/ 521 w 688"/>
                <a:gd name="T25" fmla="*/ 101 h 525"/>
                <a:gd name="T26" fmla="*/ 459 w 688"/>
                <a:gd name="T27" fmla="*/ 86 h 525"/>
                <a:gd name="T28" fmla="*/ 209 w 688"/>
                <a:gd name="T29" fmla="*/ 170 h 525"/>
                <a:gd name="T30" fmla="*/ 157 w 688"/>
                <a:gd name="T31" fmla="*/ 281 h 525"/>
                <a:gd name="T32" fmla="*/ 163 w 688"/>
                <a:gd name="T33" fmla="*/ 309 h 525"/>
                <a:gd name="T34" fmla="*/ 176 w 688"/>
                <a:gd name="T35" fmla="*/ 322 h 525"/>
                <a:gd name="T36" fmla="*/ 200 w 688"/>
                <a:gd name="T37" fmla="*/ 287 h 525"/>
                <a:gd name="T38" fmla="*/ 238 w 688"/>
                <a:gd name="T39" fmla="*/ 293 h 525"/>
                <a:gd name="T40" fmla="*/ 247 w 688"/>
                <a:gd name="T41" fmla="*/ 336 h 525"/>
                <a:gd name="T42" fmla="*/ 216 w 688"/>
                <a:gd name="T43" fmla="*/ 371 h 525"/>
                <a:gd name="T44" fmla="*/ 43 w 688"/>
                <a:gd name="T45" fmla="*/ 340 h 525"/>
                <a:gd name="T46" fmla="*/ 22 w 688"/>
                <a:gd name="T47" fmla="*/ 202 h 525"/>
                <a:gd name="T48" fmla="*/ 120 w 688"/>
                <a:gd name="T49" fmla="*/ 94 h 525"/>
                <a:gd name="T50" fmla="*/ 332 w 688"/>
                <a:gd name="T51" fmla="*/ 12 h 525"/>
                <a:gd name="T52" fmla="*/ 483 w 688"/>
                <a:gd name="T53" fmla="*/ 6 h 525"/>
                <a:gd name="T54" fmla="*/ 607 w 688"/>
                <a:gd name="T55" fmla="*/ 49 h 525"/>
                <a:gd name="T56" fmla="*/ 644 w 688"/>
                <a:gd name="T57" fmla="*/ 168 h 525"/>
                <a:gd name="T58" fmla="*/ 573 w 688"/>
                <a:gd name="T59" fmla="*/ 247 h 525"/>
                <a:gd name="T60" fmla="*/ 562 w 688"/>
                <a:gd name="T61" fmla="*/ 253 h 525"/>
                <a:gd name="T62" fmla="*/ 579 w 688"/>
                <a:gd name="T63" fmla="*/ 256 h 525"/>
                <a:gd name="T64" fmla="*/ 593 w 688"/>
                <a:gd name="T65" fmla="*/ 260 h 525"/>
                <a:gd name="T66" fmla="*/ 656 w 688"/>
                <a:gd name="T67" fmla="*/ 414 h 525"/>
                <a:gd name="T68" fmla="*/ 546 w 688"/>
                <a:gd name="T69" fmla="*/ 503 h 525"/>
                <a:gd name="T70" fmla="*/ 456 w 688"/>
                <a:gd name="T71" fmla="*/ 523 h 525"/>
                <a:gd name="T72" fmla="*/ 447 w 688"/>
                <a:gd name="T73" fmla="*/ 525 h 525"/>
                <a:gd name="T74" fmla="*/ 229 w 688"/>
                <a:gd name="T75" fmla="*/ 525 h 525"/>
                <a:gd name="T76" fmla="*/ 350 w 688"/>
                <a:gd name="T77" fmla="*/ 441 h 525"/>
                <a:gd name="T78" fmla="*/ 436 w 688"/>
                <a:gd name="T79" fmla="*/ 440 h 525"/>
                <a:gd name="T80" fmla="*/ 493 w 688"/>
                <a:gd name="T81" fmla="*/ 428 h 525"/>
                <a:gd name="T82" fmla="*/ 543 w 688"/>
                <a:gd name="T83" fmla="*/ 355 h 525"/>
                <a:gd name="T84" fmla="*/ 523 w 688"/>
                <a:gd name="T85" fmla="*/ 323 h 525"/>
                <a:gd name="T86" fmla="*/ 497 w 688"/>
                <a:gd name="T87" fmla="*/ 314 h 525"/>
                <a:gd name="T88" fmla="*/ 402 w 688"/>
                <a:gd name="T89" fmla="*/ 318 h 525"/>
                <a:gd name="T90" fmla="*/ 371 w 688"/>
                <a:gd name="T91" fmla="*/ 345 h 525"/>
                <a:gd name="T92" fmla="*/ 350 w 688"/>
                <a:gd name="T93" fmla="*/ 441 h 525"/>
                <a:gd name="T94" fmla="*/ 58 w 688"/>
                <a:gd name="T95" fmla="*/ 309 h 525"/>
                <a:gd name="T96" fmla="*/ 59 w 688"/>
                <a:gd name="T97" fmla="*/ 288 h 525"/>
                <a:gd name="T98" fmla="*/ 88 w 688"/>
                <a:gd name="T99" fmla="*/ 178 h 525"/>
                <a:gd name="T100" fmla="*/ 143 w 688"/>
                <a:gd name="T101" fmla="*/ 111 h 525"/>
                <a:gd name="T102" fmla="*/ 151 w 688"/>
                <a:gd name="T103" fmla="*/ 103 h 525"/>
                <a:gd name="T104" fmla="*/ 65 w 688"/>
                <a:gd name="T105" fmla="*/ 176 h 525"/>
                <a:gd name="T106" fmla="*/ 37 w 688"/>
                <a:gd name="T107" fmla="*/ 253 h 525"/>
                <a:gd name="T108" fmla="*/ 58 w 688"/>
                <a:gd name="T109" fmla="*/ 30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8" h="525">
                  <a:moveTo>
                    <a:pt x="229" y="525"/>
                  </a:moveTo>
                  <a:cubicBezTo>
                    <a:pt x="220" y="522"/>
                    <a:pt x="223" y="515"/>
                    <a:pt x="224" y="508"/>
                  </a:cubicBezTo>
                  <a:cubicBezTo>
                    <a:pt x="231" y="477"/>
                    <a:pt x="237" y="445"/>
                    <a:pt x="244" y="414"/>
                  </a:cubicBezTo>
                  <a:cubicBezTo>
                    <a:pt x="264" y="329"/>
                    <a:pt x="284" y="244"/>
                    <a:pt x="304" y="159"/>
                  </a:cubicBezTo>
                  <a:cubicBezTo>
                    <a:pt x="307" y="145"/>
                    <a:pt x="314" y="137"/>
                    <a:pt x="329" y="135"/>
                  </a:cubicBezTo>
                  <a:cubicBezTo>
                    <a:pt x="355" y="131"/>
                    <a:pt x="381" y="125"/>
                    <a:pt x="407" y="121"/>
                  </a:cubicBezTo>
                  <a:cubicBezTo>
                    <a:pt x="419" y="119"/>
                    <a:pt x="421" y="122"/>
                    <a:pt x="418" y="134"/>
                  </a:cubicBezTo>
                  <a:cubicBezTo>
                    <a:pt x="411" y="166"/>
                    <a:pt x="404" y="199"/>
                    <a:pt x="397" y="232"/>
                  </a:cubicBezTo>
                  <a:cubicBezTo>
                    <a:pt x="396" y="234"/>
                    <a:pt x="396" y="236"/>
                    <a:pt x="396" y="240"/>
                  </a:cubicBezTo>
                  <a:cubicBezTo>
                    <a:pt x="408" y="239"/>
                    <a:pt x="420" y="238"/>
                    <a:pt x="431" y="235"/>
                  </a:cubicBezTo>
                  <a:cubicBezTo>
                    <a:pt x="459" y="230"/>
                    <a:pt x="486" y="223"/>
                    <a:pt x="508" y="204"/>
                  </a:cubicBezTo>
                  <a:cubicBezTo>
                    <a:pt x="526" y="190"/>
                    <a:pt x="537" y="171"/>
                    <a:pt x="542" y="148"/>
                  </a:cubicBezTo>
                  <a:cubicBezTo>
                    <a:pt x="547" y="128"/>
                    <a:pt x="539" y="112"/>
                    <a:pt x="521" y="101"/>
                  </a:cubicBezTo>
                  <a:cubicBezTo>
                    <a:pt x="502" y="90"/>
                    <a:pt x="481" y="86"/>
                    <a:pt x="459" y="86"/>
                  </a:cubicBezTo>
                  <a:cubicBezTo>
                    <a:pt x="366" y="83"/>
                    <a:pt x="280" y="105"/>
                    <a:pt x="209" y="170"/>
                  </a:cubicBezTo>
                  <a:cubicBezTo>
                    <a:pt x="176" y="199"/>
                    <a:pt x="157" y="236"/>
                    <a:pt x="157" y="281"/>
                  </a:cubicBezTo>
                  <a:cubicBezTo>
                    <a:pt x="157" y="290"/>
                    <a:pt x="160" y="300"/>
                    <a:pt x="163" y="309"/>
                  </a:cubicBezTo>
                  <a:cubicBezTo>
                    <a:pt x="165" y="315"/>
                    <a:pt x="171" y="318"/>
                    <a:pt x="176" y="322"/>
                  </a:cubicBezTo>
                  <a:cubicBezTo>
                    <a:pt x="179" y="306"/>
                    <a:pt x="184" y="293"/>
                    <a:pt x="200" y="287"/>
                  </a:cubicBezTo>
                  <a:cubicBezTo>
                    <a:pt x="213" y="282"/>
                    <a:pt x="227" y="282"/>
                    <a:pt x="238" y="293"/>
                  </a:cubicBezTo>
                  <a:cubicBezTo>
                    <a:pt x="250" y="304"/>
                    <a:pt x="252" y="320"/>
                    <a:pt x="247" y="336"/>
                  </a:cubicBezTo>
                  <a:cubicBezTo>
                    <a:pt x="243" y="353"/>
                    <a:pt x="232" y="364"/>
                    <a:pt x="216" y="371"/>
                  </a:cubicBezTo>
                  <a:cubicBezTo>
                    <a:pt x="167" y="394"/>
                    <a:pt x="80" y="378"/>
                    <a:pt x="43" y="340"/>
                  </a:cubicBezTo>
                  <a:cubicBezTo>
                    <a:pt x="7" y="305"/>
                    <a:pt x="0" y="253"/>
                    <a:pt x="22" y="202"/>
                  </a:cubicBezTo>
                  <a:cubicBezTo>
                    <a:pt x="42" y="155"/>
                    <a:pt x="78" y="122"/>
                    <a:pt x="120" y="94"/>
                  </a:cubicBezTo>
                  <a:cubicBezTo>
                    <a:pt x="184" y="51"/>
                    <a:pt x="256" y="25"/>
                    <a:pt x="332" y="12"/>
                  </a:cubicBezTo>
                  <a:cubicBezTo>
                    <a:pt x="382" y="3"/>
                    <a:pt x="433" y="0"/>
                    <a:pt x="483" y="6"/>
                  </a:cubicBezTo>
                  <a:cubicBezTo>
                    <a:pt x="528" y="11"/>
                    <a:pt x="570" y="21"/>
                    <a:pt x="607" y="49"/>
                  </a:cubicBezTo>
                  <a:cubicBezTo>
                    <a:pt x="645" y="77"/>
                    <a:pt x="659" y="123"/>
                    <a:pt x="644" y="168"/>
                  </a:cubicBezTo>
                  <a:cubicBezTo>
                    <a:pt x="631" y="204"/>
                    <a:pt x="606" y="229"/>
                    <a:pt x="573" y="247"/>
                  </a:cubicBezTo>
                  <a:cubicBezTo>
                    <a:pt x="570" y="248"/>
                    <a:pt x="567" y="250"/>
                    <a:pt x="562" y="253"/>
                  </a:cubicBezTo>
                  <a:cubicBezTo>
                    <a:pt x="569" y="254"/>
                    <a:pt x="574" y="255"/>
                    <a:pt x="579" y="256"/>
                  </a:cubicBezTo>
                  <a:cubicBezTo>
                    <a:pt x="584" y="257"/>
                    <a:pt x="589" y="258"/>
                    <a:pt x="593" y="260"/>
                  </a:cubicBezTo>
                  <a:cubicBezTo>
                    <a:pt x="676" y="283"/>
                    <a:pt x="688" y="350"/>
                    <a:pt x="656" y="414"/>
                  </a:cubicBezTo>
                  <a:cubicBezTo>
                    <a:pt x="633" y="460"/>
                    <a:pt x="592" y="485"/>
                    <a:pt x="546" y="503"/>
                  </a:cubicBezTo>
                  <a:cubicBezTo>
                    <a:pt x="517" y="514"/>
                    <a:pt x="487" y="521"/>
                    <a:pt x="456" y="523"/>
                  </a:cubicBezTo>
                  <a:cubicBezTo>
                    <a:pt x="453" y="523"/>
                    <a:pt x="450" y="524"/>
                    <a:pt x="447" y="525"/>
                  </a:cubicBezTo>
                  <a:cubicBezTo>
                    <a:pt x="374" y="525"/>
                    <a:pt x="302" y="525"/>
                    <a:pt x="229" y="525"/>
                  </a:cubicBezTo>
                  <a:close/>
                  <a:moveTo>
                    <a:pt x="350" y="441"/>
                  </a:moveTo>
                  <a:cubicBezTo>
                    <a:pt x="380" y="441"/>
                    <a:pt x="408" y="442"/>
                    <a:pt x="436" y="440"/>
                  </a:cubicBezTo>
                  <a:cubicBezTo>
                    <a:pt x="455" y="439"/>
                    <a:pt x="475" y="435"/>
                    <a:pt x="493" y="428"/>
                  </a:cubicBezTo>
                  <a:cubicBezTo>
                    <a:pt x="532" y="413"/>
                    <a:pt x="545" y="392"/>
                    <a:pt x="543" y="355"/>
                  </a:cubicBezTo>
                  <a:cubicBezTo>
                    <a:pt x="543" y="340"/>
                    <a:pt x="536" y="329"/>
                    <a:pt x="523" y="323"/>
                  </a:cubicBezTo>
                  <a:cubicBezTo>
                    <a:pt x="515" y="319"/>
                    <a:pt x="506" y="316"/>
                    <a:pt x="497" y="314"/>
                  </a:cubicBezTo>
                  <a:cubicBezTo>
                    <a:pt x="465" y="308"/>
                    <a:pt x="433" y="313"/>
                    <a:pt x="402" y="318"/>
                  </a:cubicBezTo>
                  <a:cubicBezTo>
                    <a:pt x="377" y="322"/>
                    <a:pt x="376" y="322"/>
                    <a:pt x="371" y="345"/>
                  </a:cubicBezTo>
                  <a:cubicBezTo>
                    <a:pt x="364" y="377"/>
                    <a:pt x="357" y="409"/>
                    <a:pt x="350" y="441"/>
                  </a:cubicBezTo>
                  <a:close/>
                  <a:moveTo>
                    <a:pt x="58" y="309"/>
                  </a:moveTo>
                  <a:cubicBezTo>
                    <a:pt x="58" y="302"/>
                    <a:pt x="59" y="295"/>
                    <a:pt x="59" y="288"/>
                  </a:cubicBezTo>
                  <a:cubicBezTo>
                    <a:pt x="59" y="249"/>
                    <a:pt x="68" y="212"/>
                    <a:pt x="88" y="178"/>
                  </a:cubicBezTo>
                  <a:cubicBezTo>
                    <a:pt x="103" y="153"/>
                    <a:pt x="123" y="133"/>
                    <a:pt x="143" y="111"/>
                  </a:cubicBezTo>
                  <a:cubicBezTo>
                    <a:pt x="146" y="109"/>
                    <a:pt x="148" y="106"/>
                    <a:pt x="151" y="103"/>
                  </a:cubicBezTo>
                  <a:cubicBezTo>
                    <a:pt x="117" y="122"/>
                    <a:pt x="88" y="145"/>
                    <a:pt x="65" y="176"/>
                  </a:cubicBezTo>
                  <a:cubicBezTo>
                    <a:pt x="47" y="198"/>
                    <a:pt x="37" y="224"/>
                    <a:pt x="37" y="253"/>
                  </a:cubicBezTo>
                  <a:cubicBezTo>
                    <a:pt x="36" y="274"/>
                    <a:pt x="42" y="293"/>
                    <a:pt x="58" y="309"/>
                  </a:cubicBezTo>
                  <a:close/>
                </a:path>
              </a:pathLst>
            </a:custGeom>
            <a:solidFill>
              <a:srgbClr val="F6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3392371286"/>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73"/>
        <p:cNvGrpSpPr/>
        <p:nvPr/>
      </p:nvGrpSpPr>
      <p:grpSpPr>
        <a:xfrm>
          <a:off x="0" y="0"/>
          <a:ext cx="0" cy="0"/>
          <a:chOff x="0" y="0"/>
          <a:chExt cx="0" cy="0"/>
        </a:xfrm>
      </p:grpSpPr>
      <p:sp>
        <p:nvSpPr>
          <p:cNvPr id="874" name="Google Shape;874;p41"/>
          <p:cNvSpPr txBox="1">
            <a:spLocks noGrp="1"/>
          </p:cNvSpPr>
          <p:nvPr>
            <p:ph type="title"/>
          </p:nvPr>
        </p:nvSpPr>
        <p:spPr>
          <a:xfrm rot="-21921">
            <a:off x="7979533" y="1539694"/>
            <a:ext cx="3575673" cy="988421"/>
          </a:xfrm>
          <a:prstGeom prst="rect">
            <a:avLst/>
          </a:prstGeom>
        </p:spPr>
        <p:txBody>
          <a:bodyPr spcFirstLastPara="1" vert="horz" wrap="square" lIns="121900" tIns="121900" rIns="121900" bIns="121900" rtlCol="0" anchor="ctr" anchorCtr="0">
            <a:noAutofit/>
          </a:bodyPr>
          <a:lstStyle/>
          <a:p>
            <a:r>
              <a:rPr lang="en">
                <a:solidFill>
                  <a:srgbClr val="000000"/>
                </a:solidFill>
              </a:rPr>
              <a:t>SECTION</a:t>
            </a:r>
            <a:endParaRPr>
              <a:solidFill>
                <a:srgbClr val="000000"/>
              </a:solidFill>
            </a:endParaRPr>
          </a:p>
        </p:txBody>
      </p:sp>
      <p:sp>
        <p:nvSpPr>
          <p:cNvPr id="875" name="Google Shape;875;p41"/>
          <p:cNvSpPr txBox="1">
            <a:spLocks noGrp="1"/>
          </p:cNvSpPr>
          <p:nvPr>
            <p:ph type="title" idx="2"/>
          </p:nvPr>
        </p:nvSpPr>
        <p:spPr>
          <a:xfrm rot="-21855">
            <a:off x="8235781" y="748591"/>
            <a:ext cx="2768456" cy="988421"/>
          </a:xfrm>
          <a:prstGeom prst="rect">
            <a:avLst/>
          </a:prstGeom>
        </p:spPr>
        <p:txBody>
          <a:bodyPr spcFirstLastPara="1" vert="horz" wrap="square" lIns="121900" tIns="121900" rIns="121900" bIns="121900" rtlCol="0" anchor="ctr" anchorCtr="0">
            <a:noAutofit/>
          </a:bodyPr>
          <a:lstStyle/>
          <a:p>
            <a:r>
              <a:rPr lang="en">
                <a:solidFill>
                  <a:srgbClr val="FFDF00"/>
                </a:solidFill>
              </a:rPr>
              <a:t>01</a:t>
            </a:r>
            <a:endParaRPr>
              <a:solidFill>
                <a:srgbClr val="FFDF00"/>
              </a:solidFill>
            </a:endParaRPr>
          </a:p>
        </p:txBody>
      </p:sp>
      <p:sp>
        <p:nvSpPr>
          <p:cNvPr id="876" name="Google Shape;876;p41"/>
          <p:cNvSpPr txBox="1">
            <a:spLocks noGrp="1"/>
          </p:cNvSpPr>
          <p:nvPr>
            <p:ph type="subTitle" idx="1"/>
          </p:nvPr>
        </p:nvSpPr>
        <p:spPr>
          <a:xfrm rot="-22116">
            <a:off x="7497921" y="2515050"/>
            <a:ext cx="4538893" cy="988421"/>
          </a:xfrm>
          <a:prstGeom prst="rect">
            <a:avLst/>
          </a:prstGeom>
        </p:spPr>
        <p:txBody>
          <a:bodyPr spcFirstLastPara="1" vert="horz" wrap="square" lIns="121900" tIns="121900" rIns="121900" bIns="121900" rtlCol="0" anchor="t" anchorCtr="0">
            <a:noAutofit/>
          </a:bodyPr>
          <a:lstStyle/>
          <a:p>
            <a:pPr marL="0" indent="0"/>
            <a:r>
              <a:rPr lang="en"/>
              <a:t>You can enter a subtitle here if you need it</a:t>
            </a:r>
            <a:endParaRPr/>
          </a:p>
        </p:txBody>
      </p:sp>
      <p:sp>
        <p:nvSpPr>
          <p:cNvPr id="22" name="TextBox 11">
            <a:extLst>
              <a:ext uri="{FF2B5EF4-FFF2-40B4-BE49-F238E27FC236}">
                <a16:creationId xmlns:a16="http://schemas.microsoft.com/office/drawing/2014/main" id="{28765A1A-E430-484C-9685-50871E6809BA}"/>
              </a:ext>
            </a:extLst>
          </p:cNvPr>
          <p:cNvSpPr txBox="1"/>
          <p:nvPr/>
        </p:nvSpPr>
        <p:spPr>
          <a:xfrm>
            <a:off x="8400843" y="3792852"/>
            <a:ext cx="2925314" cy="2308324"/>
          </a:xfrm>
          <a:prstGeom prst="rect">
            <a:avLst/>
          </a:prstGeom>
          <a:noFill/>
        </p:spPr>
        <p:txBody>
          <a:bodyPr wrap="square" rtlCol="0">
            <a:spAutoFit/>
          </a:bodyPr>
          <a:lstStyle/>
          <a:p>
            <a:pPr algn="ctr"/>
            <a:r>
              <a:rPr lang="en-US" altLang="ko-KR" sz="1600">
                <a:cs typeface="Arial" panose="020B0604020202020204" pitchFamily="34" charset="0"/>
              </a:rPr>
              <a:t>You can simply impress your audience and add a unique zing and appeal to your Presentations. Easy to change colors, photos and Text. Get a modern PowerPoint  impress your audience and add a unique zing and appeal to your Presentations. </a:t>
            </a:r>
          </a:p>
        </p:txBody>
      </p:sp>
      <p:sp>
        <p:nvSpPr>
          <p:cNvPr id="857" name="Freeform 88">
            <a:extLst>
              <a:ext uri="{FF2B5EF4-FFF2-40B4-BE49-F238E27FC236}">
                <a16:creationId xmlns:a16="http://schemas.microsoft.com/office/drawing/2014/main" id="{FAFEC157-1546-59D7-B19A-A2F97F6F2EB2}"/>
              </a:ext>
            </a:extLst>
          </p:cNvPr>
          <p:cNvSpPr/>
          <p:nvPr/>
        </p:nvSpPr>
        <p:spPr bwMode="auto">
          <a:xfrm rot="20920188">
            <a:off x="979403" y="1757400"/>
            <a:ext cx="5048250" cy="4143375"/>
          </a:xfrm>
          <a:custGeom>
            <a:avLst/>
            <a:gdLst>
              <a:gd name="T0" fmla="*/ 1164 w 1420"/>
              <a:gd name="T1" fmla="*/ 1163 h 1165"/>
              <a:gd name="T2" fmla="*/ 1141 w 1420"/>
              <a:gd name="T3" fmla="*/ 1164 h 1165"/>
              <a:gd name="T4" fmla="*/ 1108 w 1420"/>
              <a:gd name="T5" fmla="*/ 1163 h 1165"/>
              <a:gd name="T6" fmla="*/ 18 w 1420"/>
              <a:gd name="T7" fmla="*/ 1163 h 1165"/>
              <a:gd name="T8" fmla="*/ 3 w 1420"/>
              <a:gd name="T9" fmla="*/ 1148 h 1165"/>
              <a:gd name="T10" fmla="*/ 3 w 1420"/>
              <a:gd name="T11" fmla="*/ 19 h 1165"/>
              <a:gd name="T12" fmla="*/ 19 w 1420"/>
              <a:gd name="T13" fmla="*/ 3 h 1165"/>
              <a:gd name="T14" fmla="*/ 1124 w 1420"/>
              <a:gd name="T15" fmla="*/ 3 h 1165"/>
              <a:gd name="T16" fmla="*/ 1164 w 1420"/>
              <a:gd name="T17" fmla="*/ 3 h 1165"/>
              <a:gd name="T18" fmla="*/ 1168 w 1420"/>
              <a:gd name="T19" fmla="*/ 19 h 1165"/>
              <a:gd name="T20" fmla="*/ 1168 w 1420"/>
              <a:gd name="T21" fmla="*/ 309 h 1165"/>
              <a:gd name="T22" fmla="*/ 1168 w 1420"/>
              <a:gd name="T23" fmla="*/ 318 h 1165"/>
              <a:gd name="T24" fmla="*/ 1178 w 1420"/>
              <a:gd name="T25" fmla="*/ 329 h 1165"/>
              <a:gd name="T26" fmla="*/ 1348 w 1420"/>
              <a:gd name="T27" fmla="*/ 407 h 1165"/>
              <a:gd name="T28" fmla="*/ 1419 w 1420"/>
              <a:gd name="T29" fmla="*/ 580 h 1165"/>
              <a:gd name="T30" fmla="*/ 1309 w 1420"/>
              <a:gd name="T31" fmla="*/ 793 h 1165"/>
              <a:gd name="T32" fmla="*/ 1188 w 1420"/>
              <a:gd name="T33" fmla="*/ 837 h 1165"/>
              <a:gd name="T34" fmla="*/ 1187 w 1420"/>
              <a:gd name="T35" fmla="*/ 837 h 1165"/>
              <a:gd name="T36" fmla="*/ 1168 w 1420"/>
              <a:gd name="T37" fmla="*/ 857 h 1165"/>
              <a:gd name="T38" fmla="*/ 1168 w 1420"/>
              <a:gd name="T39" fmla="*/ 1146 h 1165"/>
              <a:gd name="T40" fmla="*/ 1164 w 1420"/>
              <a:gd name="T41" fmla="*/ 1163 h 1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0" h="1165">
                <a:moveTo>
                  <a:pt x="1164" y="1163"/>
                </a:moveTo>
                <a:cubicBezTo>
                  <a:pt x="1156" y="1165"/>
                  <a:pt x="1149" y="1164"/>
                  <a:pt x="1141" y="1164"/>
                </a:cubicBezTo>
                <a:cubicBezTo>
                  <a:pt x="1130" y="1164"/>
                  <a:pt x="1119" y="1163"/>
                  <a:pt x="1108" y="1163"/>
                </a:cubicBezTo>
                <a:cubicBezTo>
                  <a:pt x="745" y="1163"/>
                  <a:pt x="382" y="1163"/>
                  <a:pt x="18" y="1163"/>
                </a:cubicBezTo>
                <a:cubicBezTo>
                  <a:pt x="1" y="1163"/>
                  <a:pt x="3" y="1165"/>
                  <a:pt x="3" y="1148"/>
                </a:cubicBezTo>
                <a:cubicBezTo>
                  <a:pt x="3" y="771"/>
                  <a:pt x="3" y="395"/>
                  <a:pt x="3" y="19"/>
                </a:cubicBezTo>
                <a:cubicBezTo>
                  <a:pt x="3" y="0"/>
                  <a:pt x="0" y="3"/>
                  <a:pt x="19" y="3"/>
                </a:cubicBezTo>
                <a:cubicBezTo>
                  <a:pt x="388" y="3"/>
                  <a:pt x="756" y="3"/>
                  <a:pt x="1124" y="3"/>
                </a:cubicBezTo>
                <a:cubicBezTo>
                  <a:pt x="1137" y="3"/>
                  <a:pt x="1151" y="2"/>
                  <a:pt x="1164" y="3"/>
                </a:cubicBezTo>
                <a:cubicBezTo>
                  <a:pt x="1169" y="8"/>
                  <a:pt x="1168" y="14"/>
                  <a:pt x="1168" y="19"/>
                </a:cubicBezTo>
                <a:cubicBezTo>
                  <a:pt x="1168" y="116"/>
                  <a:pt x="1168" y="212"/>
                  <a:pt x="1168" y="309"/>
                </a:cubicBezTo>
                <a:cubicBezTo>
                  <a:pt x="1168" y="312"/>
                  <a:pt x="1168" y="315"/>
                  <a:pt x="1168" y="318"/>
                </a:cubicBezTo>
                <a:cubicBezTo>
                  <a:pt x="1167" y="326"/>
                  <a:pt x="1171" y="329"/>
                  <a:pt x="1178" y="329"/>
                </a:cubicBezTo>
                <a:cubicBezTo>
                  <a:pt x="1245" y="333"/>
                  <a:pt x="1302" y="359"/>
                  <a:pt x="1348" y="407"/>
                </a:cubicBezTo>
                <a:cubicBezTo>
                  <a:pt x="1394" y="455"/>
                  <a:pt x="1418" y="513"/>
                  <a:pt x="1419" y="580"/>
                </a:cubicBezTo>
                <a:cubicBezTo>
                  <a:pt x="1420" y="670"/>
                  <a:pt x="1381" y="740"/>
                  <a:pt x="1309" y="793"/>
                </a:cubicBezTo>
                <a:cubicBezTo>
                  <a:pt x="1273" y="819"/>
                  <a:pt x="1232" y="834"/>
                  <a:pt x="1188" y="837"/>
                </a:cubicBezTo>
                <a:cubicBezTo>
                  <a:pt x="1186" y="837"/>
                  <a:pt x="1188" y="837"/>
                  <a:pt x="1187" y="837"/>
                </a:cubicBezTo>
                <a:cubicBezTo>
                  <a:pt x="1168" y="839"/>
                  <a:pt x="1168" y="839"/>
                  <a:pt x="1168" y="857"/>
                </a:cubicBezTo>
                <a:cubicBezTo>
                  <a:pt x="1168" y="954"/>
                  <a:pt x="1168" y="1050"/>
                  <a:pt x="1168" y="1146"/>
                </a:cubicBezTo>
                <a:cubicBezTo>
                  <a:pt x="1168" y="1152"/>
                  <a:pt x="1169" y="1158"/>
                  <a:pt x="1164" y="1163"/>
                </a:cubicBezTo>
                <a:close/>
              </a:path>
            </a:pathLst>
          </a:custGeom>
          <a:solidFill>
            <a:srgbClr val="FDDB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8" name="Freeform 89">
            <a:extLst>
              <a:ext uri="{FF2B5EF4-FFF2-40B4-BE49-F238E27FC236}">
                <a16:creationId xmlns:a16="http://schemas.microsoft.com/office/drawing/2014/main" id="{C5B63133-2A46-C8B7-4F63-E6929219069B}"/>
              </a:ext>
            </a:extLst>
          </p:cNvPr>
          <p:cNvSpPr/>
          <p:nvPr/>
        </p:nvSpPr>
        <p:spPr bwMode="auto">
          <a:xfrm rot="20920188">
            <a:off x="5066180" y="1238036"/>
            <a:ext cx="2122487" cy="4133850"/>
          </a:xfrm>
          <a:custGeom>
            <a:avLst/>
            <a:gdLst>
              <a:gd name="T0" fmla="*/ 0 w 597"/>
              <a:gd name="T1" fmla="*/ 1161 h 1162"/>
              <a:gd name="T2" fmla="*/ 0 w 597"/>
              <a:gd name="T3" fmla="*/ 1147 h 1162"/>
              <a:gd name="T4" fmla="*/ 0 w 597"/>
              <a:gd name="T5" fmla="*/ 847 h 1162"/>
              <a:gd name="T6" fmla="*/ 0 w 597"/>
              <a:gd name="T7" fmla="*/ 845 h 1162"/>
              <a:gd name="T8" fmla="*/ 11 w 597"/>
              <a:gd name="T9" fmla="*/ 833 h 1162"/>
              <a:gd name="T10" fmla="*/ 233 w 597"/>
              <a:gd name="T11" fmla="*/ 676 h 1162"/>
              <a:gd name="T12" fmla="*/ 192 w 597"/>
              <a:gd name="T13" fmla="*/ 419 h 1162"/>
              <a:gd name="T14" fmla="*/ 85 w 597"/>
              <a:gd name="T15" fmla="*/ 344 h 1162"/>
              <a:gd name="T16" fmla="*/ 13 w 597"/>
              <a:gd name="T17" fmla="*/ 330 h 1162"/>
              <a:gd name="T18" fmla="*/ 4 w 597"/>
              <a:gd name="T19" fmla="*/ 330 h 1162"/>
              <a:gd name="T20" fmla="*/ 0 w 597"/>
              <a:gd name="T21" fmla="*/ 326 h 1162"/>
              <a:gd name="T22" fmla="*/ 0 w 597"/>
              <a:gd name="T23" fmla="*/ 318 h 1162"/>
              <a:gd name="T24" fmla="*/ 0 w 597"/>
              <a:gd name="T25" fmla="*/ 12 h 1162"/>
              <a:gd name="T26" fmla="*/ 0 w 597"/>
              <a:gd name="T27" fmla="*/ 1 h 1162"/>
              <a:gd name="T28" fmla="*/ 128 w 597"/>
              <a:gd name="T29" fmla="*/ 14 h 1162"/>
              <a:gd name="T30" fmla="*/ 275 w 597"/>
              <a:gd name="T31" fmla="*/ 69 h 1162"/>
              <a:gd name="T32" fmla="*/ 302 w 597"/>
              <a:gd name="T33" fmla="*/ 84 h 1162"/>
              <a:gd name="T34" fmla="*/ 329 w 597"/>
              <a:gd name="T35" fmla="*/ 102 h 1162"/>
              <a:gd name="T36" fmla="*/ 369 w 597"/>
              <a:gd name="T37" fmla="*/ 132 h 1162"/>
              <a:gd name="T38" fmla="*/ 411 w 597"/>
              <a:gd name="T39" fmla="*/ 170 h 1162"/>
              <a:gd name="T40" fmla="*/ 471 w 597"/>
              <a:gd name="T41" fmla="*/ 240 h 1162"/>
              <a:gd name="T42" fmla="*/ 572 w 597"/>
              <a:gd name="T43" fmla="*/ 478 h 1162"/>
              <a:gd name="T44" fmla="*/ 490 w 597"/>
              <a:gd name="T45" fmla="*/ 894 h 1162"/>
              <a:gd name="T46" fmla="*/ 251 w 597"/>
              <a:gd name="T47" fmla="*/ 1106 h 1162"/>
              <a:gd name="T48" fmla="*/ 51 w 597"/>
              <a:gd name="T49" fmla="*/ 1160 h 1162"/>
              <a:gd name="T50" fmla="*/ 0 w 597"/>
              <a:gd name="T51" fmla="*/ 1161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7" h="1162">
                <a:moveTo>
                  <a:pt x="0" y="1161"/>
                </a:moveTo>
                <a:cubicBezTo>
                  <a:pt x="0" y="1157"/>
                  <a:pt x="0" y="1152"/>
                  <a:pt x="0" y="1147"/>
                </a:cubicBezTo>
                <a:cubicBezTo>
                  <a:pt x="0" y="1047"/>
                  <a:pt x="0" y="947"/>
                  <a:pt x="0" y="847"/>
                </a:cubicBezTo>
                <a:cubicBezTo>
                  <a:pt x="0" y="847"/>
                  <a:pt x="0" y="846"/>
                  <a:pt x="0" y="845"/>
                </a:cubicBezTo>
                <a:cubicBezTo>
                  <a:pt x="0" y="834"/>
                  <a:pt x="0" y="834"/>
                  <a:pt x="11" y="833"/>
                </a:cubicBezTo>
                <a:cubicBezTo>
                  <a:pt x="116" y="825"/>
                  <a:pt x="192" y="773"/>
                  <a:pt x="233" y="676"/>
                </a:cubicBezTo>
                <a:cubicBezTo>
                  <a:pt x="271" y="584"/>
                  <a:pt x="255" y="496"/>
                  <a:pt x="192" y="419"/>
                </a:cubicBezTo>
                <a:cubicBezTo>
                  <a:pt x="164" y="384"/>
                  <a:pt x="127" y="360"/>
                  <a:pt x="85" y="344"/>
                </a:cubicBezTo>
                <a:cubicBezTo>
                  <a:pt x="62" y="336"/>
                  <a:pt x="38" y="331"/>
                  <a:pt x="13" y="330"/>
                </a:cubicBezTo>
                <a:cubicBezTo>
                  <a:pt x="10" y="330"/>
                  <a:pt x="7" y="330"/>
                  <a:pt x="4" y="330"/>
                </a:cubicBezTo>
                <a:cubicBezTo>
                  <a:pt x="1" y="330"/>
                  <a:pt x="0" y="328"/>
                  <a:pt x="0" y="326"/>
                </a:cubicBezTo>
                <a:cubicBezTo>
                  <a:pt x="0" y="323"/>
                  <a:pt x="0" y="321"/>
                  <a:pt x="0" y="318"/>
                </a:cubicBezTo>
                <a:cubicBezTo>
                  <a:pt x="0" y="216"/>
                  <a:pt x="0" y="114"/>
                  <a:pt x="0" y="12"/>
                </a:cubicBezTo>
                <a:cubicBezTo>
                  <a:pt x="0" y="8"/>
                  <a:pt x="0" y="5"/>
                  <a:pt x="0" y="1"/>
                </a:cubicBezTo>
                <a:cubicBezTo>
                  <a:pt x="43" y="0"/>
                  <a:pt x="86" y="5"/>
                  <a:pt x="128" y="14"/>
                </a:cubicBezTo>
                <a:cubicBezTo>
                  <a:pt x="180" y="26"/>
                  <a:pt x="228" y="44"/>
                  <a:pt x="275" y="69"/>
                </a:cubicBezTo>
                <a:cubicBezTo>
                  <a:pt x="284" y="74"/>
                  <a:pt x="292" y="80"/>
                  <a:pt x="302" y="84"/>
                </a:cubicBezTo>
                <a:cubicBezTo>
                  <a:pt x="310" y="91"/>
                  <a:pt x="320" y="95"/>
                  <a:pt x="329" y="102"/>
                </a:cubicBezTo>
                <a:cubicBezTo>
                  <a:pt x="342" y="112"/>
                  <a:pt x="356" y="122"/>
                  <a:pt x="369" y="132"/>
                </a:cubicBezTo>
                <a:cubicBezTo>
                  <a:pt x="383" y="145"/>
                  <a:pt x="397" y="157"/>
                  <a:pt x="411" y="170"/>
                </a:cubicBezTo>
                <a:cubicBezTo>
                  <a:pt x="433" y="192"/>
                  <a:pt x="453" y="215"/>
                  <a:pt x="471" y="240"/>
                </a:cubicBezTo>
                <a:cubicBezTo>
                  <a:pt x="522" y="312"/>
                  <a:pt x="557" y="391"/>
                  <a:pt x="572" y="478"/>
                </a:cubicBezTo>
                <a:cubicBezTo>
                  <a:pt x="597" y="627"/>
                  <a:pt x="571" y="766"/>
                  <a:pt x="490" y="894"/>
                </a:cubicBezTo>
                <a:cubicBezTo>
                  <a:pt x="431" y="987"/>
                  <a:pt x="350" y="1058"/>
                  <a:pt x="251" y="1106"/>
                </a:cubicBezTo>
                <a:cubicBezTo>
                  <a:pt x="187" y="1137"/>
                  <a:pt x="120" y="1154"/>
                  <a:pt x="51" y="1160"/>
                </a:cubicBezTo>
                <a:cubicBezTo>
                  <a:pt x="34" y="1162"/>
                  <a:pt x="17" y="1161"/>
                  <a:pt x="0" y="1161"/>
                </a:cubicBezTo>
                <a:close/>
              </a:path>
            </a:pathLst>
          </a:custGeom>
          <a:solidFill>
            <a:srgbClr val="01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0" name="Freeform 91">
            <a:extLst>
              <a:ext uri="{FF2B5EF4-FFF2-40B4-BE49-F238E27FC236}">
                <a16:creationId xmlns:a16="http://schemas.microsoft.com/office/drawing/2014/main" id="{50643E0A-1E20-F8F4-1C5E-B9F058622E9F}"/>
              </a:ext>
            </a:extLst>
          </p:cNvPr>
          <p:cNvSpPr/>
          <p:nvPr/>
        </p:nvSpPr>
        <p:spPr bwMode="auto">
          <a:xfrm rot="20920188">
            <a:off x="1420287" y="3239345"/>
            <a:ext cx="3657600" cy="2486025"/>
          </a:xfrm>
          <a:custGeom>
            <a:avLst/>
            <a:gdLst>
              <a:gd name="T0" fmla="*/ 854 w 1029"/>
              <a:gd name="T1" fmla="*/ 501 h 699"/>
              <a:gd name="T2" fmla="*/ 866 w 1029"/>
              <a:gd name="T3" fmla="*/ 509 h 699"/>
              <a:gd name="T4" fmla="*/ 925 w 1029"/>
              <a:gd name="T5" fmla="*/ 594 h 699"/>
              <a:gd name="T6" fmla="*/ 893 w 1029"/>
              <a:gd name="T7" fmla="*/ 675 h 699"/>
              <a:gd name="T8" fmla="*/ 778 w 1029"/>
              <a:gd name="T9" fmla="*/ 666 h 699"/>
              <a:gd name="T10" fmla="*/ 745 w 1029"/>
              <a:gd name="T11" fmla="*/ 615 h 699"/>
              <a:gd name="T12" fmla="*/ 695 w 1029"/>
              <a:gd name="T13" fmla="*/ 569 h 699"/>
              <a:gd name="T14" fmla="*/ 646 w 1029"/>
              <a:gd name="T15" fmla="*/ 560 h 699"/>
              <a:gd name="T16" fmla="*/ 541 w 1029"/>
              <a:gd name="T17" fmla="*/ 561 h 699"/>
              <a:gd name="T18" fmla="*/ 440 w 1029"/>
              <a:gd name="T19" fmla="*/ 573 h 699"/>
              <a:gd name="T20" fmla="*/ 342 w 1029"/>
              <a:gd name="T21" fmla="*/ 583 h 699"/>
              <a:gd name="T22" fmla="*/ 260 w 1029"/>
              <a:gd name="T23" fmla="*/ 584 h 699"/>
              <a:gd name="T24" fmla="*/ 185 w 1029"/>
              <a:gd name="T25" fmla="*/ 570 h 699"/>
              <a:gd name="T26" fmla="*/ 143 w 1029"/>
              <a:gd name="T27" fmla="*/ 536 h 699"/>
              <a:gd name="T28" fmla="*/ 137 w 1029"/>
              <a:gd name="T29" fmla="*/ 469 h 699"/>
              <a:gd name="T30" fmla="*/ 131 w 1029"/>
              <a:gd name="T31" fmla="*/ 459 h 699"/>
              <a:gd name="T32" fmla="*/ 108 w 1029"/>
              <a:gd name="T33" fmla="*/ 458 h 699"/>
              <a:gd name="T34" fmla="*/ 38 w 1029"/>
              <a:gd name="T35" fmla="*/ 433 h 699"/>
              <a:gd name="T36" fmla="*/ 9 w 1029"/>
              <a:gd name="T37" fmla="*/ 340 h 699"/>
              <a:gd name="T38" fmla="*/ 48 w 1029"/>
              <a:gd name="T39" fmla="*/ 306 h 699"/>
              <a:gd name="T40" fmla="*/ 67 w 1029"/>
              <a:gd name="T41" fmla="*/ 304 h 699"/>
              <a:gd name="T42" fmla="*/ 123 w 1029"/>
              <a:gd name="T43" fmla="*/ 300 h 699"/>
              <a:gd name="T44" fmla="*/ 125 w 1029"/>
              <a:gd name="T45" fmla="*/ 300 h 699"/>
              <a:gd name="T46" fmla="*/ 136 w 1029"/>
              <a:gd name="T47" fmla="*/ 283 h 699"/>
              <a:gd name="T48" fmla="*/ 143 w 1029"/>
              <a:gd name="T49" fmla="*/ 145 h 699"/>
              <a:gd name="T50" fmla="*/ 261 w 1029"/>
              <a:gd name="T51" fmla="*/ 19 h 699"/>
              <a:gd name="T52" fmla="*/ 358 w 1029"/>
              <a:gd name="T53" fmla="*/ 1 h 699"/>
              <a:gd name="T54" fmla="*/ 487 w 1029"/>
              <a:gd name="T55" fmla="*/ 43 h 699"/>
              <a:gd name="T56" fmla="*/ 492 w 1029"/>
              <a:gd name="T57" fmla="*/ 47 h 699"/>
              <a:gd name="T58" fmla="*/ 511 w 1029"/>
              <a:gd name="T59" fmla="*/ 51 h 699"/>
              <a:gd name="T60" fmla="*/ 637 w 1029"/>
              <a:gd name="T61" fmla="*/ 37 h 699"/>
              <a:gd name="T62" fmla="*/ 753 w 1029"/>
              <a:gd name="T63" fmla="*/ 69 h 699"/>
              <a:gd name="T64" fmla="*/ 802 w 1029"/>
              <a:gd name="T65" fmla="*/ 144 h 699"/>
              <a:gd name="T66" fmla="*/ 794 w 1029"/>
              <a:gd name="T67" fmla="*/ 229 h 699"/>
              <a:gd name="T68" fmla="*/ 805 w 1029"/>
              <a:gd name="T69" fmla="*/ 243 h 699"/>
              <a:gd name="T70" fmla="*/ 900 w 1029"/>
              <a:gd name="T71" fmla="*/ 307 h 699"/>
              <a:gd name="T72" fmla="*/ 916 w 1029"/>
              <a:gd name="T73" fmla="*/ 319 h 699"/>
              <a:gd name="T74" fmla="*/ 995 w 1029"/>
              <a:gd name="T75" fmla="*/ 348 h 699"/>
              <a:gd name="T76" fmla="*/ 1028 w 1029"/>
              <a:gd name="T77" fmla="*/ 407 h 699"/>
              <a:gd name="T78" fmla="*/ 1005 w 1029"/>
              <a:gd name="T79" fmla="*/ 454 h 699"/>
              <a:gd name="T80" fmla="*/ 948 w 1029"/>
              <a:gd name="T81" fmla="*/ 473 h 699"/>
              <a:gd name="T82" fmla="*/ 862 w 1029"/>
              <a:gd name="T83" fmla="*/ 495 h 699"/>
              <a:gd name="T84" fmla="*/ 854 w 1029"/>
              <a:gd name="T85" fmla="*/ 501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9" h="699">
                <a:moveTo>
                  <a:pt x="854" y="501"/>
                </a:moveTo>
                <a:cubicBezTo>
                  <a:pt x="857" y="505"/>
                  <a:pt x="862" y="507"/>
                  <a:pt x="866" y="509"/>
                </a:cubicBezTo>
                <a:cubicBezTo>
                  <a:pt x="898" y="529"/>
                  <a:pt x="919" y="556"/>
                  <a:pt x="925" y="594"/>
                </a:cubicBezTo>
                <a:cubicBezTo>
                  <a:pt x="930" y="627"/>
                  <a:pt x="922" y="657"/>
                  <a:pt x="893" y="675"/>
                </a:cubicBezTo>
                <a:cubicBezTo>
                  <a:pt x="856" y="699"/>
                  <a:pt x="812" y="697"/>
                  <a:pt x="778" y="666"/>
                </a:cubicBezTo>
                <a:cubicBezTo>
                  <a:pt x="763" y="651"/>
                  <a:pt x="751" y="635"/>
                  <a:pt x="745" y="615"/>
                </a:cubicBezTo>
                <a:cubicBezTo>
                  <a:pt x="738" y="589"/>
                  <a:pt x="719" y="576"/>
                  <a:pt x="695" y="569"/>
                </a:cubicBezTo>
                <a:cubicBezTo>
                  <a:pt x="679" y="564"/>
                  <a:pt x="662" y="561"/>
                  <a:pt x="646" y="560"/>
                </a:cubicBezTo>
                <a:cubicBezTo>
                  <a:pt x="611" y="556"/>
                  <a:pt x="576" y="558"/>
                  <a:pt x="541" y="561"/>
                </a:cubicBezTo>
                <a:cubicBezTo>
                  <a:pt x="507" y="564"/>
                  <a:pt x="474" y="569"/>
                  <a:pt x="440" y="573"/>
                </a:cubicBezTo>
                <a:cubicBezTo>
                  <a:pt x="408" y="577"/>
                  <a:pt x="375" y="581"/>
                  <a:pt x="342" y="583"/>
                </a:cubicBezTo>
                <a:cubicBezTo>
                  <a:pt x="315" y="585"/>
                  <a:pt x="287" y="585"/>
                  <a:pt x="260" y="584"/>
                </a:cubicBezTo>
                <a:cubicBezTo>
                  <a:pt x="234" y="583"/>
                  <a:pt x="209" y="579"/>
                  <a:pt x="185" y="570"/>
                </a:cubicBezTo>
                <a:cubicBezTo>
                  <a:pt x="168" y="563"/>
                  <a:pt x="153" y="552"/>
                  <a:pt x="143" y="536"/>
                </a:cubicBezTo>
                <a:cubicBezTo>
                  <a:pt x="131" y="514"/>
                  <a:pt x="128" y="492"/>
                  <a:pt x="137" y="469"/>
                </a:cubicBezTo>
                <a:cubicBezTo>
                  <a:pt x="140" y="462"/>
                  <a:pt x="139" y="460"/>
                  <a:pt x="131" y="459"/>
                </a:cubicBezTo>
                <a:cubicBezTo>
                  <a:pt x="123" y="458"/>
                  <a:pt x="116" y="458"/>
                  <a:pt x="108" y="458"/>
                </a:cubicBezTo>
                <a:cubicBezTo>
                  <a:pt x="82" y="458"/>
                  <a:pt x="58" y="450"/>
                  <a:pt x="38" y="433"/>
                </a:cubicBezTo>
                <a:cubicBezTo>
                  <a:pt x="13" y="411"/>
                  <a:pt x="0" y="373"/>
                  <a:pt x="9" y="340"/>
                </a:cubicBezTo>
                <a:cubicBezTo>
                  <a:pt x="15" y="321"/>
                  <a:pt x="30" y="312"/>
                  <a:pt x="48" y="306"/>
                </a:cubicBezTo>
                <a:cubicBezTo>
                  <a:pt x="54" y="305"/>
                  <a:pt x="61" y="304"/>
                  <a:pt x="67" y="304"/>
                </a:cubicBezTo>
                <a:cubicBezTo>
                  <a:pt x="86" y="304"/>
                  <a:pt x="104" y="302"/>
                  <a:pt x="123" y="300"/>
                </a:cubicBezTo>
                <a:cubicBezTo>
                  <a:pt x="123" y="300"/>
                  <a:pt x="124" y="300"/>
                  <a:pt x="125" y="300"/>
                </a:cubicBezTo>
                <a:cubicBezTo>
                  <a:pt x="138" y="298"/>
                  <a:pt x="138" y="297"/>
                  <a:pt x="136" y="283"/>
                </a:cubicBezTo>
                <a:cubicBezTo>
                  <a:pt x="131" y="237"/>
                  <a:pt x="129" y="190"/>
                  <a:pt x="143" y="145"/>
                </a:cubicBezTo>
                <a:cubicBezTo>
                  <a:pt x="162" y="83"/>
                  <a:pt x="202" y="42"/>
                  <a:pt x="261" y="19"/>
                </a:cubicBezTo>
                <a:cubicBezTo>
                  <a:pt x="292" y="7"/>
                  <a:pt x="325" y="1"/>
                  <a:pt x="358" y="1"/>
                </a:cubicBezTo>
                <a:cubicBezTo>
                  <a:pt x="406" y="0"/>
                  <a:pt x="449" y="14"/>
                  <a:pt x="487" y="43"/>
                </a:cubicBezTo>
                <a:cubicBezTo>
                  <a:pt x="488" y="44"/>
                  <a:pt x="490" y="45"/>
                  <a:pt x="492" y="47"/>
                </a:cubicBezTo>
                <a:cubicBezTo>
                  <a:pt x="497" y="52"/>
                  <a:pt x="503" y="53"/>
                  <a:pt x="511" y="51"/>
                </a:cubicBezTo>
                <a:cubicBezTo>
                  <a:pt x="552" y="41"/>
                  <a:pt x="594" y="35"/>
                  <a:pt x="637" y="37"/>
                </a:cubicBezTo>
                <a:cubicBezTo>
                  <a:pt x="678" y="39"/>
                  <a:pt x="717" y="47"/>
                  <a:pt x="753" y="69"/>
                </a:cubicBezTo>
                <a:cubicBezTo>
                  <a:pt x="781" y="86"/>
                  <a:pt x="797" y="111"/>
                  <a:pt x="802" y="144"/>
                </a:cubicBezTo>
                <a:cubicBezTo>
                  <a:pt x="806" y="173"/>
                  <a:pt x="800" y="201"/>
                  <a:pt x="794" y="229"/>
                </a:cubicBezTo>
                <a:cubicBezTo>
                  <a:pt x="792" y="242"/>
                  <a:pt x="791" y="242"/>
                  <a:pt x="805" y="243"/>
                </a:cubicBezTo>
                <a:cubicBezTo>
                  <a:pt x="849" y="246"/>
                  <a:pt x="881" y="267"/>
                  <a:pt x="900" y="307"/>
                </a:cubicBezTo>
                <a:cubicBezTo>
                  <a:pt x="903" y="315"/>
                  <a:pt x="908" y="318"/>
                  <a:pt x="916" y="319"/>
                </a:cubicBezTo>
                <a:cubicBezTo>
                  <a:pt x="944" y="323"/>
                  <a:pt x="971" y="331"/>
                  <a:pt x="995" y="348"/>
                </a:cubicBezTo>
                <a:cubicBezTo>
                  <a:pt x="1015" y="362"/>
                  <a:pt x="1027" y="381"/>
                  <a:pt x="1028" y="407"/>
                </a:cubicBezTo>
                <a:cubicBezTo>
                  <a:pt x="1029" y="426"/>
                  <a:pt x="1021" y="442"/>
                  <a:pt x="1005" y="454"/>
                </a:cubicBezTo>
                <a:cubicBezTo>
                  <a:pt x="988" y="467"/>
                  <a:pt x="969" y="470"/>
                  <a:pt x="948" y="473"/>
                </a:cubicBezTo>
                <a:cubicBezTo>
                  <a:pt x="918" y="476"/>
                  <a:pt x="889" y="482"/>
                  <a:pt x="862" y="495"/>
                </a:cubicBezTo>
                <a:cubicBezTo>
                  <a:pt x="859" y="497"/>
                  <a:pt x="856" y="497"/>
                  <a:pt x="854" y="501"/>
                </a:cubicBezTo>
                <a:close/>
              </a:path>
            </a:pathLst>
          </a:custGeom>
          <a:solidFill>
            <a:srgbClr val="FCF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940" name="Grupo 939">
            <a:extLst>
              <a:ext uri="{FF2B5EF4-FFF2-40B4-BE49-F238E27FC236}">
                <a16:creationId xmlns:a16="http://schemas.microsoft.com/office/drawing/2014/main" id="{59941D88-F5B4-C980-D356-6359FFBE8EF6}"/>
              </a:ext>
            </a:extLst>
          </p:cNvPr>
          <p:cNvGrpSpPr/>
          <p:nvPr/>
        </p:nvGrpSpPr>
        <p:grpSpPr>
          <a:xfrm>
            <a:off x="1174797" y="2342627"/>
            <a:ext cx="3297478" cy="965135"/>
            <a:chOff x="1174797" y="2342627"/>
            <a:chExt cx="3297478" cy="965135"/>
          </a:xfrm>
        </p:grpSpPr>
        <p:sp>
          <p:nvSpPr>
            <p:cNvPr id="859" name="Freeform 90">
              <a:extLst>
                <a:ext uri="{FF2B5EF4-FFF2-40B4-BE49-F238E27FC236}">
                  <a16:creationId xmlns:a16="http://schemas.microsoft.com/office/drawing/2014/main" id="{7D399E4E-E807-257C-1E3F-7523C4B640EC}"/>
                </a:ext>
              </a:extLst>
            </p:cNvPr>
            <p:cNvSpPr/>
            <p:nvPr/>
          </p:nvSpPr>
          <p:spPr bwMode="auto">
            <a:xfrm rot="20920188">
              <a:off x="2246600" y="2342627"/>
              <a:ext cx="2225675" cy="661988"/>
            </a:xfrm>
            <a:custGeom>
              <a:avLst/>
              <a:gdLst>
                <a:gd name="T0" fmla="*/ 561 w 626"/>
                <a:gd name="T1" fmla="*/ 48 h 186"/>
                <a:gd name="T2" fmla="*/ 625 w 626"/>
                <a:gd name="T3" fmla="*/ 73 h 186"/>
                <a:gd name="T4" fmla="*/ 553 w 626"/>
                <a:gd name="T5" fmla="*/ 86 h 186"/>
                <a:gd name="T6" fmla="*/ 544 w 626"/>
                <a:gd name="T7" fmla="*/ 92 h 186"/>
                <a:gd name="T8" fmla="*/ 526 w 626"/>
                <a:gd name="T9" fmla="*/ 167 h 186"/>
                <a:gd name="T10" fmla="*/ 481 w 626"/>
                <a:gd name="T11" fmla="*/ 177 h 186"/>
                <a:gd name="T12" fmla="*/ 480 w 626"/>
                <a:gd name="T13" fmla="*/ 141 h 186"/>
                <a:gd name="T14" fmla="*/ 377 w 626"/>
                <a:gd name="T15" fmla="*/ 177 h 186"/>
                <a:gd name="T16" fmla="*/ 340 w 626"/>
                <a:gd name="T17" fmla="*/ 150 h 186"/>
                <a:gd name="T18" fmla="*/ 287 w 626"/>
                <a:gd name="T19" fmla="*/ 178 h 186"/>
                <a:gd name="T20" fmla="*/ 249 w 626"/>
                <a:gd name="T21" fmla="*/ 159 h 186"/>
                <a:gd name="T22" fmla="*/ 171 w 626"/>
                <a:gd name="T23" fmla="*/ 155 h 186"/>
                <a:gd name="T24" fmla="*/ 38 w 626"/>
                <a:gd name="T25" fmla="*/ 178 h 186"/>
                <a:gd name="T26" fmla="*/ 1 w 626"/>
                <a:gd name="T27" fmla="*/ 149 h 186"/>
                <a:gd name="T28" fmla="*/ 22 w 626"/>
                <a:gd name="T29" fmla="*/ 45 h 186"/>
                <a:gd name="T30" fmla="*/ 68 w 626"/>
                <a:gd name="T31" fmla="*/ 25 h 186"/>
                <a:gd name="T32" fmla="*/ 60 w 626"/>
                <a:gd name="T33" fmla="*/ 107 h 186"/>
                <a:gd name="T34" fmla="*/ 57 w 626"/>
                <a:gd name="T35" fmla="*/ 150 h 186"/>
                <a:gd name="T36" fmla="*/ 92 w 626"/>
                <a:gd name="T37" fmla="*/ 116 h 186"/>
                <a:gd name="T38" fmla="*/ 122 w 626"/>
                <a:gd name="T39" fmla="*/ 33 h 186"/>
                <a:gd name="T40" fmla="*/ 162 w 626"/>
                <a:gd name="T41" fmla="*/ 33 h 186"/>
                <a:gd name="T42" fmla="*/ 140 w 626"/>
                <a:gd name="T43" fmla="*/ 137 h 186"/>
                <a:gd name="T44" fmla="*/ 146 w 626"/>
                <a:gd name="T45" fmla="*/ 151 h 186"/>
                <a:gd name="T46" fmla="*/ 175 w 626"/>
                <a:gd name="T47" fmla="*/ 122 h 186"/>
                <a:gd name="T48" fmla="*/ 183 w 626"/>
                <a:gd name="T49" fmla="*/ 58 h 186"/>
                <a:gd name="T50" fmla="*/ 183 w 626"/>
                <a:gd name="T51" fmla="*/ 39 h 186"/>
                <a:gd name="T52" fmla="*/ 195 w 626"/>
                <a:gd name="T53" fmla="*/ 33 h 186"/>
                <a:gd name="T54" fmla="*/ 205 w 626"/>
                <a:gd name="T55" fmla="*/ 12 h 186"/>
                <a:gd name="T56" fmla="*/ 252 w 626"/>
                <a:gd name="T57" fmla="*/ 9 h 186"/>
                <a:gd name="T58" fmla="*/ 274 w 626"/>
                <a:gd name="T59" fmla="*/ 39 h 186"/>
                <a:gd name="T60" fmla="*/ 279 w 626"/>
                <a:gd name="T61" fmla="*/ 31 h 186"/>
                <a:gd name="T62" fmla="*/ 327 w 626"/>
                <a:gd name="T63" fmla="*/ 2 h 186"/>
                <a:gd name="T64" fmla="*/ 331 w 626"/>
                <a:gd name="T65" fmla="*/ 33 h 186"/>
                <a:gd name="T66" fmla="*/ 342 w 626"/>
                <a:gd name="T67" fmla="*/ 39 h 186"/>
                <a:gd name="T68" fmla="*/ 351 w 626"/>
                <a:gd name="T69" fmla="*/ 55 h 186"/>
                <a:gd name="T70" fmla="*/ 333 w 626"/>
                <a:gd name="T71" fmla="*/ 58 h 186"/>
                <a:gd name="T72" fmla="*/ 308 w 626"/>
                <a:gd name="T73" fmla="*/ 137 h 186"/>
                <a:gd name="T74" fmla="*/ 325 w 626"/>
                <a:gd name="T75" fmla="*/ 148 h 186"/>
                <a:gd name="T76" fmla="*/ 369 w 626"/>
                <a:gd name="T77" fmla="*/ 57 h 186"/>
                <a:gd name="T78" fmla="*/ 478 w 626"/>
                <a:gd name="T79" fmla="*/ 59 h 186"/>
                <a:gd name="T80" fmla="*/ 402 w 626"/>
                <a:gd name="T81" fmla="*/ 121 h 186"/>
                <a:gd name="T82" fmla="*/ 403 w 626"/>
                <a:gd name="T83" fmla="*/ 108 h 186"/>
                <a:gd name="T84" fmla="*/ 437 w 626"/>
                <a:gd name="T85" fmla="*/ 73 h 186"/>
                <a:gd name="T86" fmla="*/ 406 w 626"/>
                <a:gd name="T87" fmla="*/ 68 h 186"/>
                <a:gd name="T88" fmla="*/ 410 w 626"/>
                <a:gd name="T89" fmla="*/ 144 h 186"/>
                <a:gd name="T90" fmla="*/ 495 w 626"/>
                <a:gd name="T91" fmla="*/ 76 h 186"/>
                <a:gd name="T92" fmla="*/ 511 w 626"/>
                <a:gd name="T93" fmla="*/ 35 h 186"/>
                <a:gd name="T94" fmla="*/ 556 w 626"/>
                <a:gd name="T95" fmla="*/ 34 h 186"/>
                <a:gd name="T96" fmla="*/ 554 w 626"/>
                <a:gd name="T97" fmla="*/ 5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6" h="186">
                  <a:moveTo>
                    <a:pt x="554" y="56"/>
                  </a:moveTo>
                  <a:cubicBezTo>
                    <a:pt x="556" y="53"/>
                    <a:pt x="558" y="50"/>
                    <a:pt x="561" y="48"/>
                  </a:cubicBezTo>
                  <a:cubicBezTo>
                    <a:pt x="569" y="40"/>
                    <a:pt x="578" y="36"/>
                    <a:pt x="589" y="36"/>
                  </a:cubicBezTo>
                  <a:cubicBezTo>
                    <a:pt x="611" y="37"/>
                    <a:pt x="626" y="52"/>
                    <a:pt x="625" y="73"/>
                  </a:cubicBezTo>
                  <a:cubicBezTo>
                    <a:pt x="624" y="100"/>
                    <a:pt x="598" y="119"/>
                    <a:pt x="574" y="110"/>
                  </a:cubicBezTo>
                  <a:cubicBezTo>
                    <a:pt x="562" y="106"/>
                    <a:pt x="555" y="98"/>
                    <a:pt x="553" y="86"/>
                  </a:cubicBezTo>
                  <a:cubicBezTo>
                    <a:pt x="553" y="84"/>
                    <a:pt x="553" y="82"/>
                    <a:pt x="552" y="78"/>
                  </a:cubicBezTo>
                  <a:cubicBezTo>
                    <a:pt x="547" y="82"/>
                    <a:pt x="545" y="88"/>
                    <a:pt x="544" y="92"/>
                  </a:cubicBezTo>
                  <a:cubicBezTo>
                    <a:pt x="539" y="104"/>
                    <a:pt x="538" y="116"/>
                    <a:pt x="535" y="128"/>
                  </a:cubicBezTo>
                  <a:cubicBezTo>
                    <a:pt x="532" y="141"/>
                    <a:pt x="529" y="154"/>
                    <a:pt x="526" y="167"/>
                  </a:cubicBezTo>
                  <a:cubicBezTo>
                    <a:pt x="524" y="176"/>
                    <a:pt x="523" y="177"/>
                    <a:pt x="515" y="177"/>
                  </a:cubicBezTo>
                  <a:cubicBezTo>
                    <a:pt x="504" y="177"/>
                    <a:pt x="493" y="177"/>
                    <a:pt x="481" y="177"/>
                  </a:cubicBezTo>
                  <a:cubicBezTo>
                    <a:pt x="474" y="177"/>
                    <a:pt x="473" y="175"/>
                    <a:pt x="475" y="168"/>
                  </a:cubicBezTo>
                  <a:cubicBezTo>
                    <a:pt x="476" y="159"/>
                    <a:pt x="478" y="150"/>
                    <a:pt x="480" y="141"/>
                  </a:cubicBezTo>
                  <a:cubicBezTo>
                    <a:pt x="476" y="142"/>
                    <a:pt x="475" y="145"/>
                    <a:pt x="473" y="147"/>
                  </a:cubicBezTo>
                  <a:cubicBezTo>
                    <a:pt x="446" y="173"/>
                    <a:pt x="413" y="183"/>
                    <a:pt x="377" y="177"/>
                  </a:cubicBezTo>
                  <a:cubicBezTo>
                    <a:pt x="363" y="175"/>
                    <a:pt x="352" y="168"/>
                    <a:pt x="344" y="156"/>
                  </a:cubicBezTo>
                  <a:cubicBezTo>
                    <a:pt x="343" y="154"/>
                    <a:pt x="343" y="152"/>
                    <a:pt x="340" y="150"/>
                  </a:cubicBezTo>
                  <a:cubicBezTo>
                    <a:pt x="338" y="153"/>
                    <a:pt x="337" y="155"/>
                    <a:pt x="335" y="157"/>
                  </a:cubicBezTo>
                  <a:cubicBezTo>
                    <a:pt x="322" y="172"/>
                    <a:pt x="306" y="180"/>
                    <a:pt x="287" y="178"/>
                  </a:cubicBezTo>
                  <a:cubicBezTo>
                    <a:pt x="270" y="177"/>
                    <a:pt x="261" y="170"/>
                    <a:pt x="256" y="153"/>
                  </a:cubicBezTo>
                  <a:cubicBezTo>
                    <a:pt x="252" y="154"/>
                    <a:pt x="251" y="157"/>
                    <a:pt x="249" y="159"/>
                  </a:cubicBezTo>
                  <a:cubicBezTo>
                    <a:pt x="238" y="171"/>
                    <a:pt x="225" y="178"/>
                    <a:pt x="208" y="178"/>
                  </a:cubicBezTo>
                  <a:cubicBezTo>
                    <a:pt x="189" y="178"/>
                    <a:pt x="180" y="173"/>
                    <a:pt x="171" y="155"/>
                  </a:cubicBezTo>
                  <a:cubicBezTo>
                    <a:pt x="143" y="186"/>
                    <a:pt x="102" y="186"/>
                    <a:pt x="87" y="159"/>
                  </a:cubicBezTo>
                  <a:cubicBezTo>
                    <a:pt x="73" y="172"/>
                    <a:pt x="57" y="178"/>
                    <a:pt x="38" y="178"/>
                  </a:cubicBezTo>
                  <a:cubicBezTo>
                    <a:pt x="31" y="178"/>
                    <a:pt x="24" y="178"/>
                    <a:pt x="18" y="175"/>
                  </a:cubicBezTo>
                  <a:cubicBezTo>
                    <a:pt x="7" y="170"/>
                    <a:pt x="2" y="161"/>
                    <a:pt x="1" y="149"/>
                  </a:cubicBezTo>
                  <a:cubicBezTo>
                    <a:pt x="0" y="138"/>
                    <a:pt x="4" y="128"/>
                    <a:pt x="6" y="117"/>
                  </a:cubicBezTo>
                  <a:cubicBezTo>
                    <a:pt x="11" y="93"/>
                    <a:pt x="17" y="69"/>
                    <a:pt x="22" y="45"/>
                  </a:cubicBezTo>
                  <a:cubicBezTo>
                    <a:pt x="23" y="39"/>
                    <a:pt x="26" y="36"/>
                    <a:pt x="32" y="34"/>
                  </a:cubicBezTo>
                  <a:cubicBezTo>
                    <a:pt x="44" y="31"/>
                    <a:pt x="56" y="28"/>
                    <a:pt x="68" y="25"/>
                  </a:cubicBezTo>
                  <a:cubicBezTo>
                    <a:pt x="76" y="23"/>
                    <a:pt x="78" y="24"/>
                    <a:pt x="76" y="33"/>
                  </a:cubicBezTo>
                  <a:cubicBezTo>
                    <a:pt x="71" y="58"/>
                    <a:pt x="65" y="82"/>
                    <a:pt x="60" y="107"/>
                  </a:cubicBezTo>
                  <a:cubicBezTo>
                    <a:pt x="58" y="117"/>
                    <a:pt x="55" y="127"/>
                    <a:pt x="54" y="137"/>
                  </a:cubicBezTo>
                  <a:cubicBezTo>
                    <a:pt x="53" y="142"/>
                    <a:pt x="52" y="147"/>
                    <a:pt x="57" y="150"/>
                  </a:cubicBezTo>
                  <a:cubicBezTo>
                    <a:pt x="63" y="153"/>
                    <a:pt x="68" y="152"/>
                    <a:pt x="73" y="148"/>
                  </a:cubicBezTo>
                  <a:cubicBezTo>
                    <a:pt x="84" y="141"/>
                    <a:pt x="89" y="129"/>
                    <a:pt x="92" y="116"/>
                  </a:cubicBezTo>
                  <a:cubicBezTo>
                    <a:pt x="97" y="94"/>
                    <a:pt x="102" y="72"/>
                    <a:pt x="107" y="50"/>
                  </a:cubicBezTo>
                  <a:cubicBezTo>
                    <a:pt x="108" y="40"/>
                    <a:pt x="112" y="35"/>
                    <a:pt x="122" y="33"/>
                  </a:cubicBezTo>
                  <a:cubicBezTo>
                    <a:pt x="133" y="32"/>
                    <a:pt x="143" y="28"/>
                    <a:pt x="154" y="25"/>
                  </a:cubicBezTo>
                  <a:cubicBezTo>
                    <a:pt x="162" y="23"/>
                    <a:pt x="164" y="24"/>
                    <a:pt x="162" y="33"/>
                  </a:cubicBezTo>
                  <a:cubicBezTo>
                    <a:pt x="157" y="57"/>
                    <a:pt x="152" y="81"/>
                    <a:pt x="146" y="105"/>
                  </a:cubicBezTo>
                  <a:cubicBezTo>
                    <a:pt x="144" y="115"/>
                    <a:pt x="142" y="126"/>
                    <a:pt x="140" y="137"/>
                  </a:cubicBezTo>
                  <a:cubicBezTo>
                    <a:pt x="139" y="139"/>
                    <a:pt x="139" y="142"/>
                    <a:pt x="139" y="145"/>
                  </a:cubicBezTo>
                  <a:cubicBezTo>
                    <a:pt x="140" y="149"/>
                    <a:pt x="142" y="151"/>
                    <a:pt x="146" y="151"/>
                  </a:cubicBezTo>
                  <a:cubicBezTo>
                    <a:pt x="152" y="150"/>
                    <a:pt x="157" y="148"/>
                    <a:pt x="161" y="144"/>
                  </a:cubicBezTo>
                  <a:cubicBezTo>
                    <a:pt x="168" y="139"/>
                    <a:pt x="173" y="131"/>
                    <a:pt x="175" y="122"/>
                  </a:cubicBezTo>
                  <a:cubicBezTo>
                    <a:pt x="179" y="103"/>
                    <a:pt x="183" y="83"/>
                    <a:pt x="188" y="64"/>
                  </a:cubicBezTo>
                  <a:cubicBezTo>
                    <a:pt x="189" y="59"/>
                    <a:pt x="187" y="58"/>
                    <a:pt x="183" y="58"/>
                  </a:cubicBezTo>
                  <a:cubicBezTo>
                    <a:pt x="172" y="57"/>
                    <a:pt x="172" y="57"/>
                    <a:pt x="175" y="45"/>
                  </a:cubicBezTo>
                  <a:cubicBezTo>
                    <a:pt x="176" y="41"/>
                    <a:pt x="178" y="39"/>
                    <a:pt x="183" y="39"/>
                  </a:cubicBezTo>
                  <a:cubicBezTo>
                    <a:pt x="184" y="39"/>
                    <a:pt x="186" y="39"/>
                    <a:pt x="188" y="39"/>
                  </a:cubicBezTo>
                  <a:cubicBezTo>
                    <a:pt x="192" y="40"/>
                    <a:pt x="194" y="37"/>
                    <a:pt x="195" y="33"/>
                  </a:cubicBezTo>
                  <a:cubicBezTo>
                    <a:pt x="196" y="29"/>
                    <a:pt x="197" y="24"/>
                    <a:pt x="198" y="20"/>
                  </a:cubicBezTo>
                  <a:cubicBezTo>
                    <a:pt x="198" y="16"/>
                    <a:pt x="201" y="13"/>
                    <a:pt x="205" y="12"/>
                  </a:cubicBezTo>
                  <a:cubicBezTo>
                    <a:pt x="218" y="9"/>
                    <a:pt x="232" y="5"/>
                    <a:pt x="245" y="2"/>
                  </a:cubicBezTo>
                  <a:cubicBezTo>
                    <a:pt x="251" y="0"/>
                    <a:pt x="253" y="2"/>
                    <a:pt x="252" y="9"/>
                  </a:cubicBezTo>
                  <a:cubicBezTo>
                    <a:pt x="250" y="19"/>
                    <a:pt x="248" y="28"/>
                    <a:pt x="245" y="39"/>
                  </a:cubicBezTo>
                  <a:cubicBezTo>
                    <a:pt x="255" y="39"/>
                    <a:pt x="265" y="39"/>
                    <a:pt x="274" y="39"/>
                  </a:cubicBezTo>
                  <a:cubicBezTo>
                    <a:pt x="277" y="39"/>
                    <a:pt x="278" y="38"/>
                    <a:pt x="278" y="35"/>
                  </a:cubicBezTo>
                  <a:cubicBezTo>
                    <a:pt x="279" y="34"/>
                    <a:pt x="279" y="33"/>
                    <a:pt x="279" y="31"/>
                  </a:cubicBezTo>
                  <a:cubicBezTo>
                    <a:pt x="280" y="17"/>
                    <a:pt x="288" y="11"/>
                    <a:pt x="301" y="9"/>
                  </a:cubicBezTo>
                  <a:cubicBezTo>
                    <a:pt x="310" y="7"/>
                    <a:pt x="319" y="4"/>
                    <a:pt x="327" y="2"/>
                  </a:cubicBezTo>
                  <a:cubicBezTo>
                    <a:pt x="336" y="0"/>
                    <a:pt x="337" y="1"/>
                    <a:pt x="336" y="11"/>
                  </a:cubicBezTo>
                  <a:cubicBezTo>
                    <a:pt x="334" y="18"/>
                    <a:pt x="332" y="25"/>
                    <a:pt x="331" y="33"/>
                  </a:cubicBezTo>
                  <a:cubicBezTo>
                    <a:pt x="330" y="39"/>
                    <a:pt x="330" y="39"/>
                    <a:pt x="337" y="39"/>
                  </a:cubicBezTo>
                  <a:cubicBezTo>
                    <a:pt x="338" y="39"/>
                    <a:pt x="340" y="39"/>
                    <a:pt x="342" y="39"/>
                  </a:cubicBezTo>
                  <a:cubicBezTo>
                    <a:pt x="346" y="40"/>
                    <a:pt x="351" y="37"/>
                    <a:pt x="353" y="41"/>
                  </a:cubicBezTo>
                  <a:cubicBezTo>
                    <a:pt x="355" y="45"/>
                    <a:pt x="352" y="51"/>
                    <a:pt x="351" y="55"/>
                  </a:cubicBezTo>
                  <a:cubicBezTo>
                    <a:pt x="350" y="58"/>
                    <a:pt x="348" y="58"/>
                    <a:pt x="346" y="58"/>
                  </a:cubicBezTo>
                  <a:cubicBezTo>
                    <a:pt x="341" y="58"/>
                    <a:pt x="337" y="58"/>
                    <a:pt x="333" y="58"/>
                  </a:cubicBezTo>
                  <a:cubicBezTo>
                    <a:pt x="328" y="58"/>
                    <a:pt x="325" y="59"/>
                    <a:pt x="323" y="65"/>
                  </a:cubicBezTo>
                  <a:cubicBezTo>
                    <a:pt x="319" y="89"/>
                    <a:pt x="313" y="113"/>
                    <a:pt x="308" y="137"/>
                  </a:cubicBezTo>
                  <a:cubicBezTo>
                    <a:pt x="308" y="142"/>
                    <a:pt x="305" y="148"/>
                    <a:pt x="310" y="151"/>
                  </a:cubicBezTo>
                  <a:cubicBezTo>
                    <a:pt x="315" y="154"/>
                    <a:pt x="321" y="151"/>
                    <a:pt x="325" y="148"/>
                  </a:cubicBezTo>
                  <a:cubicBezTo>
                    <a:pt x="332" y="142"/>
                    <a:pt x="337" y="137"/>
                    <a:pt x="338" y="126"/>
                  </a:cubicBezTo>
                  <a:cubicBezTo>
                    <a:pt x="340" y="100"/>
                    <a:pt x="349" y="75"/>
                    <a:pt x="369" y="57"/>
                  </a:cubicBezTo>
                  <a:cubicBezTo>
                    <a:pt x="393" y="35"/>
                    <a:pt x="421" y="28"/>
                    <a:pt x="452" y="38"/>
                  </a:cubicBezTo>
                  <a:cubicBezTo>
                    <a:pt x="463" y="42"/>
                    <a:pt x="472" y="48"/>
                    <a:pt x="478" y="59"/>
                  </a:cubicBezTo>
                  <a:cubicBezTo>
                    <a:pt x="485" y="73"/>
                    <a:pt x="482" y="92"/>
                    <a:pt x="471" y="104"/>
                  </a:cubicBezTo>
                  <a:cubicBezTo>
                    <a:pt x="456" y="122"/>
                    <a:pt x="424" y="129"/>
                    <a:pt x="402" y="121"/>
                  </a:cubicBezTo>
                  <a:cubicBezTo>
                    <a:pt x="399" y="120"/>
                    <a:pt x="395" y="119"/>
                    <a:pt x="395" y="115"/>
                  </a:cubicBezTo>
                  <a:cubicBezTo>
                    <a:pt x="395" y="110"/>
                    <a:pt x="399" y="109"/>
                    <a:pt x="403" y="108"/>
                  </a:cubicBezTo>
                  <a:cubicBezTo>
                    <a:pt x="408" y="107"/>
                    <a:pt x="412" y="106"/>
                    <a:pt x="417" y="103"/>
                  </a:cubicBezTo>
                  <a:cubicBezTo>
                    <a:pt x="429" y="97"/>
                    <a:pt x="435" y="86"/>
                    <a:pt x="437" y="73"/>
                  </a:cubicBezTo>
                  <a:cubicBezTo>
                    <a:pt x="439" y="62"/>
                    <a:pt x="431" y="56"/>
                    <a:pt x="420" y="59"/>
                  </a:cubicBezTo>
                  <a:cubicBezTo>
                    <a:pt x="414" y="61"/>
                    <a:pt x="410" y="64"/>
                    <a:pt x="406" y="68"/>
                  </a:cubicBezTo>
                  <a:cubicBezTo>
                    <a:pt x="396" y="81"/>
                    <a:pt x="388" y="95"/>
                    <a:pt x="386" y="112"/>
                  </a:cubicBezTo>
                  <a:cubicBezTo>
                    <a:pt x="384" y="130"/>
                    <a:pt x="392" y="141"/>
                    <a:pt x="410" y="144"/>
                  </a:cubicBezTo>
                  <a:cubicBezTo>
                    <a:pt x="437" y="150"/>
                    <a:pt x="466" y="139"/>
                    <a:pt x="481" y="112"/>
                  </a:cubicBezTo>
                  <a:cubicBezTo>
                    <a:pt x="488" y="101"/>
                    <a:pt x="492" y="88"/>
                    <a:pt x="495" y="76"/>
                  </a:cubicBezTo>
                  <a:cubicBezTo>
                    <a:pt x="497" y="65"/>
                    <a:pt x="499" y="55"/>
                    <a:pt x="501" y="45"/>
                  </a:cubicBezTo>
                  <a:cubicBezTo>
                    <a:pt x="503" y="39"/>
                    <a:pt x="505" y="36"/>
                    <a:pt x="511" y="35"/>
                  </a:cubicBezTo>
                  <a:cubicBezTo>
                    <a:pt x="523" y="32"/>
                    <a:pt x="535" y="28"/>
                    <a:pt x="547" y="25"/>
                  </a:cubicBezTo>
                  <a:cubicBezTo>
                    <a:pt x="556" y="23"/>
                    <a:pt x="557" y="24"/>
                    <a:pt x="556" y="34"/>
                  </a:cubicBezTo>
                  <a:cubicBezTo>
                    <a:pt x="554" y="40"/>
                    <a:pt x="553" y="47"/>
                    <a:pt x="551" y="54"/>
                  </a:cubicBezTo>
                  <a:cubicBezTo>
                    <a:pt x="552" y="55"/>
                    <a:pt x="553" y="55"/>
                    <a:pt x="554" y="56"/>
                  </a:cubicBezTo>
                  <a:close/>
                </a:path>
              </a:pathLst>
            </a:custGeom>
            <a:solidFill>
              <a:srgbClr val="01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1" name="Freeform 92">
              <a:extLst>
                <a:ext uri="{FF2B5EF4-FFF2-40B4-BE49-F238E27FC236}">
                  <a16:creationId xmlns:a16="http://schemas.microsoft.com/office/drawing/2014/main" id="{37BA561E-CBD2-34A9-5008-5AF7B046FBE0}"/>
                </a:ext>
              </a:extLst>
            </p:cNvPr>
            <p:cNvSpPr/>
            <p:nvPr/>
          </p:nvSpPr>
          <p:spPr bwMode="auto">
            <a:xfrm rot="20920188">
              <a:off x="1174797" y="2458449"/>
              <a:ext cx="1098550" cy="849313"/>
            </a:xfrm>
            <a:custGeom>
              <a:avLst/>
              <a:gdLst>
                <a:gd name="T0" fmla="*/ 255 w 309"/>
                <a:gd name="T1" fmla="*/ 114 h 239"/>
                <a:gd name="T2" fmla="*/ 268 w 309"/>
                <a:gd name="T3" fmla="*/ 118 h 239"/>
                <a:gd name="T4" fmla="*/ 300 w 309"/>
                <a:gd name="T5" fmla="*/ 178 h 239"/>
                <a:gd name="T6" fmla="*/ 272 w 309"/>
                <a:gd name="T7" fmla="*/ 215 h 239"/>
                <a:gd name="T8" fmla="*/ 212 w 309"/>
                <a:gd name="T9" fmla="*/ 236 h 239"/>
                <a:gd name="T10" fmla="*/ 147 w 309"/>
                <a:gd name="T11" fmla="*/ 238 h 239"/>
                <a:gd name="T12" fmla="*/ 109 w 309"/>
                <a:gd name="T13" fmla="*/ 238 h 239"/>
                <a:gd name="T14" fmla="*/ 101 w 309"/>
                <a:gd name="T15" fmla="*/ 228 h 239"/>
                <a:gd name="T16" fmla="*/ 115 w 309"/>
                <a:gd name="T17" fmla="*/ 166 h 239"/>
                <a:gd name="T18" fmla="*/ 136 w 309"/>
                <a:gd name="T19" fmla="*/ 73 h 239"/>
                <a:gd name="T20" fmla="*/ 148 w 309"/>
                <a:gd name="T21" fmla="*/ 61 h 239"/>
                <a:gd name="T22" fmla="*/ 182 w 309"/>
                <a:gd name="T23" fmla="*/ 54 h 239"/>
                <a:gd name="T24" fmla="*/ 189 w 309"/>
                <a:gd name="T25" fmla="*/ 61 h 239"/>
                <a:gd name="T26" fmla="*/ 181 w 309"/>
                <a:gd name="T27" fmla="*/ 98 h 239"/>
                <a:gd name="T28" fmla="*/ 180 w 309"/>
                <a:gd name="T29" fmla="*/ 108 h 239"/>
                <a:gd name="T30" fmla="*/ 234 w 309"/>
                <a:gd name="T31" fmla="*/ 88 h 239"/>
                <a:gd name="T32" fmla="*/ 245 w 309"/>
                <a:gd name="T33" fmla="*/ 66 h 239"/>
                <a:gd name="T34" fmla="*/ 234 w 309"/>
                <a:gd name="T35" fmla="*/ 45 h 239"/>
                <a:gd name="T36" fmla="*/ 210 w 309"/>
                <a:gd name="T37" fmla="*/ 39 h 239"/>
                <a:gd name="T38" fmla="*/ 105 w 309"/>
                <a:gd name="T39" fmla="*/ 68 h 239"/>
                <a:gd name="T40" fmla="*/ 74 w 309"/>
                <a:gd name="T41" fmla="*/ 107 h 239"/>
                <a:gd name="T42" fmla="*/ 71 w 309"/>
                <a:gd name="T43" fmla="*/ 132 h 239"/>
                <a:gd name="T44" fmla="*/ 78 w 309"/>
                <a:gd name="T45" fmla="*/ 145 h 239"/>
                <a:gd name="T46" fmla="*/ 81 w 309"/>
                <a:gd name="T47" fmla="*/ 140 h 239"/>
                <a:gd name="T48" fmla="*/ 101 w 309"/>
                <a:gd name="T49" fmla="*/ 129 h 239"/>
                <a:gd name="T50" fmla="*/ 113 w 309"/>
                <a:gd name="T51" fmla="*/ 148 h 239"/>
                <a:gd name="T52" fmla="*/ 103 w 309"/>
                <a:gd name="T53" fmla="*/ 165 h 239"/>
                <a:gd name="T54" fmla="*/ 93 w 309"/>
                <a:gd name="T55" fmla="*/ 170 h 239"/>
                <a:gd name="T56" fmla="*/ 23 w 309"/>
                <a:gd name="T57" fmla="*/ 157 h 239"/>
                <a:gd name="T58" fmla="*/ 7 w 309"/>
                <a:gd name="T59" fmla="*/ 97 h 239"/>
                <a:gd name="T60" fmla="*/ 39 w 309"/>
                <a:gd name="T61" fmla="*/ 54 h 239"/>
                <a:gd name="T62" fmla="*/ 122 w 309"/>
                <a:gd name="T63" fmla="*/ 12 h 239"/>
                <a:gd name="T64" fmla="*/ 215 w 309"/>
                <a:gd name="T65" fmla="*/ 2 h 239"/>
                <a:gd name="T66" fmla="*/ 255 w 309"/>
                <a:gd name="T67" fmla="*/ 11 h 239"/>
                <a:gd name="T68" fmla="*/ 266 w 309"/>
                <a:gd name="T69" fmla="*/ 17 h 239"/>
                <a:gd name="T70" fmla="*/ 275 w 309"/>
                <a:gd name="T71" fmla="*/ 100 h 239"/>
                <a:gd name="T72" fmla="*/ 255 w 309"/>
                <a:gd name="T73" fmla="*/ 11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9" h="239">
                  <a:moveTo>
                    <a:pt x="255" y="114"/>
                  </a:moveTo>
                  <a:cubicBezTo>
                    <a:pt x="260" y="115"/>
                    <a:pt x="264" y="116"/>
                    <a:pt x="268" y="118"/>
                  </a:cubicBezTo>
                  <a:cubicBezTo>
                    <a:pt x="298" y="127"/>
                    <a:pt x="309" y="148"/>
                    <a:pt x="300" y="178"/>
                  </a:cubicBezTo>
                  <a:cubicBezTo>
                    <a:pt x="295" y="194"/>
                    <a:pt x="285" y="206"/>
                    <a:pt x="272" y="215"/>
                  </a:cubicBezTo>
                  <a:cubicBezTo>
                    <a:pt x="254" y="228"/>
                    <a:pt x="234" y="234"/>
                    <a:pt x="212" y="236"/>
                  </a:cubicBezTo>
                  <a:cubicBezTo>
                    <a:pt x="190" y="239"/>
                    <a:pt x="169" y="238"/>
                    <a:pt x="147" y="238"/>
                  </a:cubicBezTo>
                  <a:cubicBezTo>
                    <a:pt x="134" y="238"/>
                    <a:pt x="122" y="238"/>
                    <a:pt x="109" y="238"/>
                  </a:cubicBezTo>
                  <a:cubicBezTo>
                    <a:pt x="100" y="238"/>
                    <a:pt x="99" y="237"/>
                    <a:pt x="101" y="228"/>
                  </a:cubicBezTo>
                  <a:cubicBezTo>
                    <a:pt x="106" y="207"/>
                    <a:pt x="111" y="186"/>
                    <a:pt x="115" y="166"/>
                  </a:cubicBezTo>
                  <a:cubicBezTo>
                    <a:pt x="122" y="135"/>
                    <a:pt x="130" y="104"/>
                    <a:pt x="136" y="73"/>
                  </a:cubicBezTo>
                  <a:cubicBezTo>
                    <a:pt x="138" y="66"/>
                    <a:pt x="140" y="62"/>
                    <a:pt x="148" y="61"/>
                  </a:cubicBezTo>
                  <a:cubicBezTo>
                    <a:pt x="160" y="59"/>
                    <a:pt x="171" y="56"/>
                    <a:pt x="182" y="54"/>
                  </a:cubicBezTo>
                  <a:cubicBezTo>
                    <a:pt x="188" y="53"/>
                    <a:pt x="190" y="55"/>
                    <a:pt x="189" y="61"/>
                  </a:cubicBezTo>
                  <a:cubicBezTo>
                    <a:pt x="186" y="74"/>
                    <a:pt x="183" y="86"/>
                    <a:pt x="181" y="98"/>
                  </a:cubicBezTo>
                  <a:cubicBezTo>
                    <a:pt x="180" y="101"/>
                    <a:pt x="179" y="104"/>
                    <a:pt x="180" y="108"/>
                  </a:cubicBezTo>
                  <a:cubicBezTo>
                    <a:pt x="200" y="107"/>
                    <a:pt x="219" y="103"/>
                    <a:pt x="234" y="88"/>
                  </a:cubicBezTo>
                  <a:cubicBezTo>
                    <a:pt x="240" y="82"/>
                    <a:pt x="244" y="75"/>
                    <a:pt x="245" y="66"/>
                  </a:cubicBezTo>
                  <a:cubicBezTo>
                    <a:pt x="246" y="57"/>
                    <a:pt x="242" y="50"/>
                    <a:pt x="234" y="45"/>
                  </a:cubicBezTo>
                  <a:cubicBezTo>
                    <a:pt x="227" y="41"/>
                    <a:pt x="219" y="39"/>
                    <a:pt x="210" y="39"/>
                  </a:cubicBezTo>
                  <a:cubicBezTo>
                    <a:pt x="172" y="37"/>
                    <a:pt x="136" y="45"/>
                    <a:pt x="105" y="68"/>
                  </a:cubicBezTo>
                  <a:cubicBezTo>
                    <a:pt x="91" y="78"/>
                    <a:pt x="80" y="90"/>
                    <a:pt x="74" y="107"/>
                  </a:cubicBezTo>
                  <a:cubicBezTo>
                    <a:pt x="71" y="115"/>
                    <a:pt x="71" y="124"/>
                    <a:pt x="71" y="132"/>
                  </a:cubicBezTo>
                  <a:cubicBezTo>
                    <a:pt x="72" y="137"/>
                    <a:pt x="73" y="142"/>
                    <a:pt x="78" y="145"/>
                  </a:cubicBezTo>
                  <a:cubicBezTo>
                    <a:pt x="81" y="144"/>
                    <a:pt x="80" y="141"/>
                    <a:pt x="81" y="140"/>
                  </a:cubicBezTo>
                  <a:cubicBezTo>
                    <a:pt x="85" y="131"/>
                    <a:pt x="92" y="127"/>
                    <a:pt x="101" y="129"/>
                  </a:cubicBezTo>
                  <a:cubicBezTo>
                    <a:pt x="109" y="131"/>
                    <a:pt x="114" y="139"/>
                    <a:pt x="113" y="148"/>
                  </a:cubicBezTo>
                  <a:cubicBezTo>
                    <a:pt x="112" y="155"/>
                    <a:pt x="109" y="161"/>
                    <a:pt x="103" y="165"/>
                  </a:cubicBezTo>
                  <a:cubicBezTo>
                    <a:pt x="100" y="167"/>
                    <a:pt x="96" y="170"/>
                    <a:pt x="93" y="170"/>
                  </a:cubicBezTo>
                  <a:cubicBezTo>
                    <a:pt x="68" y="176"/>
                    <a:pt x="44" y="174"/>
                    <a:pt x="23" y="157"/>
                  </a:cubicBezTo>
                  <a:cubicBezTo>
                    <a:pt x="5" y="144"/>
                    <a:pt x="0" y="120"/>
                    <a:pt x="7" y="97"/>
                  </a:cubicBezTo>
                  <a:cubicBezTo>
                    <a:pt x="13" y="80"/>
                    <a:pt x="25" y="66"/>
                    <a:pt x="39" y="54"/>
                  </a:cubicBezTo>
                  <a:cubicBezTo>
                    <a:pt x="63" y="33"/>
                    <a:pt x="92" y="20"/>
                    <a:pt x="122" y="12"/>
                  </a:cubicBezTo>
                  <a:cubicBezTo>
                    <a:pt x="153" y="3"/>
                    <a:pt x="184" y="0"/>
                    <a:pt x="215" y="2"/>
                  </a:cubicBezTo>
                  <a:cubicBezTo>
                    <a:pt x="229" y="3"/>
                    <a:pt x="242" y="6"/>
                    <a:pt x="255" y="11"/>
                  </a:cubicBezTo>
                  <a:cubicBezTo>
                    <a:pt x="259" y="13"/>
                    <a:pt x="263" y="15"/>
                    <a:pt x="266" y="17"/>
                  </a:cubicBezTo>
                  <a:cubicBezTo>
                    <a:pt x="299" y="36"/>
                    <a:pt x="303" y="75"/>
                    <a:pt x="275" y="100"/>
                  </a:cubicBezTo>
                  <a:cubicBezTo>
                    <a:pt x="269" y="106"/>
                    <a:pt x="263" y="109"/>
                    <a:pt x="255" y="114"/>
                  </a:cubicBezTo>
                  <a:close/>
                </a:path>
              </a:pathLst>
            </a:custGeom>
            <a:solidFill>
              <a:srgbClr val="02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862" name="Freeform 93">
            <a:extLst>
              <a:ext uri="{FF2B5EF4-FFF2-40B4-BE49-F238E27FC236}">
                <a16:creationId xmlns:a16="http://schemas.microsoft.com/office/drawing/2014/main" id="{1F74FE49-652E-94DB-3A5D-911FE6E392F7}"/>
              </a:ext>
            </a:extLst>
          </p:cNvPr>
          <p:cNvSpPr/>
          <p:nvPr/>
        </p:nvSpPr>
        <p:spPr bwMode="auto">
          <a:xfrm rot="20920188">
            <a:off x="5079789" y="2881072"/>
            <a:ext cx="615950" cy="1246188"/>
          </a:xfrm>
          <a:custGeom>
            <a:avLst/>
            <a:gdLst>
              <a:gd name="T0" fmla="*/ 4 w 173"/>
              <a:gd name="T1" fmla="*/ 350 h 350"/>
              <a:gd name="T2" fmla="*/ 1 w 173"/>
              <a:gd name="T3" fmla="*/ 346 h 350"/>
              <a:gd name="T4" fmla="*/ 3 w 173"/>
              <a:gd name="T5" fmla="*/ 315 h 350"/>
              <a:gd name="T6" fmla="*/ 4 w 173"/>
              <a:gd name="T7" fmla="*/ 303 h 350"/>
              <a:gd name="T8" fmla="*/ 4 w 173"/>
              <a:gd name="T9" fmla="*/ 18 h 350"/>
              <a:gd name="T10" fmla="*/ 4 w 173"/>
              <a:gd name="T11" fmla="*/ 4 h 350"/>
              <a:gd name="T12" fmla="*/ 23 w 173"/>
              <a:gd name="T13" fmla="*/ 3 h 350"/>
              <a:gd name="T14" fmla="*/ 162 w 173"/>
              <a:gd name="T15" fmla="*/ 141 h 350"/>
              <a:gd name="T16" fmla="*/ 24 w 173"/>
              <a:gd name="T17" fmla="*/ 320 h 350"/>
              <a:gd name="T18" fmla="*/ 16 w 173"/>
              <a:gd name="T19" fmla="*/ 321 h 350"/>
              <a:gd name="T20" fmla="*/ 6 w 173"/>
              <a:gd name="T21" fmla="*/ 333 h 350"/>
              <a:gd name="T22" fmla="*/ 4 w 173"/>
              <a:gd name="T23"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3" h="350">
                <a:moveTo>
                  <a:pt x="4" y="350"/>
                </a:moveTo>
                <a:cubicBezTo>
                  <a:pt x="2" y="350"/>
                  <a:pt x="1" y="348"/>
                  <a:pt x="1" y="346"/>
                </a:cubicBezTo>
                <a:cubicBezTo>
                  <a:pt x="2" y="336"/>
                  <a:pt x="0" y="325"/>
                  <a:pt x="3" y="315"/>
                </a:cubicBezTo>
                <a:cubicBezTo>
                  <a:pt x="4" y="311"/>
                  <a:pt x="4" y="307"/>
                  <a:pt x="4" y="303"/>
                </a:cubicBezTo>
                <a:cubicBezTo>
                  <a:pt x="4" y="208"/>
                  <a:pt x="4" y="113"/>
                  <a:pt x="4" y="18"/>
                </a:cubicBezTo>
                <a:cubicBezTo>
                  <a:pt x="4" y="14"/>
                  <a:pt x="4" y="9"/>
                  <a:pt x="4" y="4"/>
                </a:cubicBezTo>
                <a:cubicBezTo>
                  <a:pt x="10" y="0"/>
                  <a:pt x="17" y="2"/>
                  <a:pt x="23" y="3"/>
                </a:cubicBezTo>
                <a:cubicBezTo>
                  <a:pt x="94" y="11"/>
                  <a:pt x="154" y="70"/>
                  <a:pt x="162" y="141"/>
                </a:cubicBezTo>
                <a:cubicBezTo>
                  <a:pt x="173" y="241"/>
                  <a:pt x="100" y="311"/>
                  <a:pt x="24" y="320"/>
                </a:cubicBezTo>
                <a:cubicBezTo>
                  <a:pt x="22" y="320"/>
                  <a:pt x="19" y="321"/>
                  <a:pt x="16" y="321"/>
                </a:cubicBezTo>
                <a:cubicBezTo>
                  <a:pt x="8" y="321"/>
                  <a:pt x="6" y="326"/>
                  <a:pt x="6" y="333"/>
                </a:cubicBezTo>
                <a:cubicBezTo>
                  <a:pt x="6" y="339"/>
                  <a:pt x="8" y="345"/>
                  <a:pt x="4" y="350"/>
                </a:cubicBezTo>
                <a:close/>
              </a:path>
            </a:pathLst>
          </a:custGeom>
          <a:solidFill>
            <a:srgbClr val="E4C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3" name="Freeform 94">
            <a:extLst>
              <a:ext uri="{FF2B5EF4-FFF2-40B4-BE49-F238E27FC236}">
                <a16:creationId xmlns:a16="http://schemas.microsoft.com/office/drawing/2014/main" id="{2067AAA2-86E1-A37D-DBE7-E3A118C45240}"/>
              </a:ext>
            </a:extLst>
          </p:cNvPr>
          <p:cNvSpPr/>
          <p:nvPr/>
        </p:nvSpPr>
        <p:spPr bwMode="auto">
          <a:xfrm rot="20920188">
            <a:off x="5077194" y="2774898"/>
            <a:ext cx="720725" cy="1341438"/>
          </a:xfrm>
          <a:custGeom>
            <a:avLst/>
            <a:gdLst>
              <a:gd name="T0" fmla="*/ 2 w 203"/>
              <a:gd name="T1" fmla="*/ 377 h 377"/>
              <a:gd name="T2" fmla="*/ 1 w 203"/>
              <a:gd name="T3" fmla="*/ 353 h 377"/>
              <a:gd name="T4" fmla="*/ 8 w 203"/>
              <a:gd name="T5" fmla="*/ 346 h 377"/>
              <a:gd name="T6" fmla="*/ 102 w 203"/>
              <a:gd name="T7" fmla="*/ 309 h 377"/>
              <a:gd name="T8" fmla="*/ 158 w 203"/>
              <a:gd name="T9" fmla="*/ 201 h 377"/>
              <a:gd name="T10" fmla="*/ 135 w 203"/>
              <a:gd name="T11" fmla="*/ 106 h 377"/>
              <a:gd name="T12" fmla="*/ 2 w 203"/>
              <a:gd name="T13" fmla="*/ 31 h 377"/>
              <a:gd name="T14" fmla="*/ 1 w 203"/>
              <a:gd name="T15" fmla="*/ 18 h 377"/>
              <a:gd name="T16" fmla="*/ 3 w 203"/>
              <a:gd name="T17" fmla="*/ 15 h 377"/>
              <a:gd name="T18" fmla="*/ 81 w 203"/>
              <a:gd name="T19" fmla="*/ 35 h 377"/>
              <a:gd name="T20" fmla="*/ 175 w 203"/>
              <a:gd name="T21" fmla="*/ 181 h 377"/>
              <a:gd name="T22" fmla="*/ 178 w 203"/>
              <a:gd name="T23" fmla="*/ 189 h 377"/>
              <a:gd name="T24" fmla="*/ 180 w 203"/>
              <a:gd name="T25" fmla="*/ 178 h 377"/>
              <a:gd name="T26" fmla="*/ 23 w 203"/>
              <a:gd name="T27" fmla="*/ 11 h 377"/>
              <a:gd name="T28" fmla="*/ 4 w 203"/>
              <a:gd name="T29" fmla="*/ 8 h 377"/>
              <a:gd name="T30" fmla="*/ 1 w 203"/>
              <a:gd name="T31" fmla="*/ 6 h 377"/>
              <a:gd name="T32" fmla="*/ 7 w 203"/>
              <a:gd name="T33" fmla="*/ 0 h 377"/>
              <a:gd name="T34" fmla="*/ 37 w 203"/>
              <a:gd name="T35" fmla="*/ 3 h 377"/>
              <a:gd name="T36" fmla="*/ 186 w 203"/>
              <a:gd name="T37" fmla="*/ 153 h 377"/>
              <a:gd name="T38" fmla="*/ 83 w 203"/>
              <a:gd name="T39" fmla="*/ 359 h 377"/>
              <a:gd name="T40" fmla="*/ 2 w 203"/>
              <a:gd name="T41"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377">
                <a:moveTo>
                  <a:pt x="2" y="377"/>
                </a:moveTo>
                <a:cubicBezTo>
                  <a:pt x="0" y="369"/>
                  <a:pt x="2" y="361"/>
                  <a:pt x="1" y="353"/>
                </a:cubicBezTo>
                <a:cubicBezTo>
                  <a:pt x="1" y="348"/>
                  <a:pt x="3" y="346"/>
                  <a:pt x="8" y="346"/>
                </a:cubicBezTo>
                <a:cubicBezTo>
                  <a:pt x="43" y="344"/>
                  <a:pt x="75" y="332"/>
                  <a:pt x="102" y="309"/>
                </a:cubicBezTo>
                <a:cubicBezTo>
                  <a:pt x="135" y="281"/>
                  <a:pt x="154" y="245"/>
                  <a:pt x="158" y="201"/>
                </a:cubicBezTo>
                <a:cubicBezTo>
                  <a:pt x="161" y="167"/>
                  <a:pt x="153" y="134"/>
                  <a:pt x="135" y="106"/>
                </a:cubicBezTo>
                <a:cubicBezTo>
                  <a:pt x="104" y="58"/>
                  <a:pt x="59" y="33"/>
                  <a:pt x="2" y="31"/>
                </a:cubicBezTo>
                <a:cubicBezTo>
                  <a:pt x="1" y="27"/>
                  <a:pt x="1" y="22"/>
                  <a:pt x="1" y="18"/>
                </a:cubicBezTo>
                <a:cubicBezTo>
                  <a:pt x="2" y="17"/>
                  <a:pt x="2" y="16"/>
                  <a:pt x="3" y="15"/>
                </a:cubicBezTo>
                <a:cubicBezTo>
                  <a:pt x="31" y="14"/>
                  <a:pt x="57" y="22"/>
                  <a:pt x="81" y="35"/>
                </a:cubicBezTo>
                <a:cubicBezTo>
                  <a:pt x="139" y="66"/>
                  <a:pt x="169" y="115"/>
                  <a:pt x="175" y="181"/>
                </a:cubicBezTo>
                <a:cubicBezTo>
                  <a:pt x="175" y="183"/>
                  <a:pt x="175" y="186"/>
                  <a:pt x="178" y="189"/>
                </a:cubicBezTo>
                <a:cubicBezTo>
                  <a:pt x="181" y="186"/>
                  <a:pt x="180" y="182"/>
                  <a:pt x="180" y="178"/>
                </a:cubicBezTo>
                <a:cubicBezTo>
                  <a:pt x="175" y="92"/>
                  <a:pt x="109" y="22"/>
                  <a:pt x="23" y="11"/>
                </a:cubicBezTo>
                <a:cubicBezTo>
                  <a:pt x="17" y="10"/>
                  <a:pt x="10" y="10"/>
                  <a:pt x="4" y="8"/>
                </a:cubicBezTo>
                <a:cubicBezTo>
                  <a:pt x="3" y="8"/>
                  <a:pt x="2" y="7"/>
                  <a:pt x="1" y="6"/>
                </a:cubicBezTo>
                <a:cubicBezTo>
                  <a:pt x="1" y="2"/>
                  <a:pt x="2" y="0"/>
                  <a:pt x="7" y="0"/>
                </a:cubicBezTo>
                <a:cubicBezTo>
                  <a:pt x="17" y="0"/>
                  <a:pt x="27" y="1"/>
                  <a:pt x="37" y="3"/>
                </a:cubicBezTo>
                <a:cubicBezTo>
                  <a:pt x="116" y="20"/>
                  <a:pt x="172" y="78"/>
                  <a:pt x="186" y="153"/>
                </a:cubicBezTo>
                <a:cubicBezTo>
                  <a:pt x="203" y="237"/>
                  <a:pt x="160" y="322"/>
                  <a:pt x="83" y="359"/>
                </a:cubicBezTo>
                <a:cubicBezTo>
                  <a:pt x="57" y="371"/>
                  <a:pt x="30" y="376"/>
                  <a:pt x="2" y="377"/>
                </a:cubicBezTo>
                <a:close/>
              </a:path>
            </a:pathLst>
          </a:custGeom>
          <a:solidFill>
            <a:srgbClr val="6A5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942" name="Grupo 941">
            <a:extLst>
              <a:ext uri="{FF2B5EF4-FFF2-40B4-BE49-F238E27FC236}">
                <a16:creationId xmlns:a16="http://schemas.microsoft.com/office/drawing/2014/main" id="{BAC5DF27-A5CF-19B2-621A-C2B19D8AEA0E}"/>
              </a:ext>
            </a:extLst>
          </p:cNvPr>
          <p:cNvGrpSpPr/>
          <p:nvPr/>
        </p:nvGrpSpPr>
        <p:grpSpPr>
          <a:xfrm>
            <a:off x="3295307" y="5383288"/>
            <a:ext cx="199478" cy="345370"/>
            <a:chOff x="3295307" y="5383288"/>
            <a:chExt cx="199478" cy="345370"/>
          </a:xfrm>
        </p:grpSpPr>
        <p:sp>
          <p:nvSpPr>
            <p:cNvPr id="864" name="Freeform 95">
              <a:extLst>
                <a:ext uri="{FF2B5EF4-FFF2-40B4-BE49-F238E27FC236}">
                  <a16:creationId xmlns:a16="http://schemas.microsoft.com/office/drawing/2014/main" id="{76970FCC-1175-45D7-1EBF-D0EF45C0ACD1}"/>
                </a:ext>
              </a:extLst>
            </p:cNvPr>
            <p:cNvSpPr/>
            <p:nvPr/>
          </p:nvSpPr>
          <p:spPr bwMode="auto">
            <a:xfrm rot="20920188">
              <a:off x="3399535" y="5383288"/>
              <a:ext cx="95250" cy="320675"/>
            </a:xfrm>
            <a:custGeom>
              <a:avLst/>
              <a:gdLst>
                <a:gd name="T0" fmla="*/ 25 w 27"/>
                <a:gd name="T1" fmla="*/ 90 h 90"/>
                <a:gd name="T2" fmla="*/ 4 w 27"/>
                <a:gd name="T3" fmla="*/ 83 h 90"/>
                <a:gd name="T4" fmla="*/ 0 w 27"/>
                <a:gd name="T5" fmla="*/ 77 h 90"/>
                <a:gd name="T6" fmla="*/ 0 w 27"/>
                <a:gd name="T7" fmla="*/ 24 h 90"/>
                <a:gd name="T8" fmla="*/ 2 w 27"/>
                <a:gd name="T9" fmla="*/ 17 h 90"/>
                <a:gd name="T10" fmla="*/ 24 w 27"/>
                <a:gd name="T11" fmla="*/ 0 h 90"/>
                <a:gd name="T12" fmla="*/ 25 w 27"/>
                <a:gd name="T13" fmla="*/ 90 h 90"/>
              </a:gdLst>
              <a:ahLst/>
              <a:cxnLst>
                <a:cxn ang="0">
                  <a:pos x="T0" y="T1"/>
                </a:cxn>
                <a:cxn ang="0">
                  <a:pos x="T2" y="T3"/>
                </a:cxn>
                <a:cxn ang="0">
                  <a:pos x="T4" y="T5"/>
                </a:cxn>
                <a:cxn ang="0">
                  <a:pos x="T6" y="T7"/>
                </a:cxn>
                <a:cxn ang="0">
                  <a:pos x="T8" y="T9"/>
                </a:cxn>
                <a:cxn ang="0">
                  <a:pos x="T10" y="T11"/>
                </a:cxn>
                <a:cxn ang="0">
                  <a:pos x="T12" y="T13"/>
                </a:cxn>
              </a:cxnLst>
              <a:rect l="0" t="0" r="r" b="b"/>
              <a:pathLst>
                <a:path w="27" h="90">
                  <a:moveTo>
                    <a:pt x="25" y="90"/>
                  </a:moveTo>
                  <a:cubicBezTo>
                    <a:pt x="17" y="89"/>
                    <a:pt x="11" y="86"/>
                    <a:pt x="4" y="83"/>
                  </a:cubicBezTo>
                  <a:cubicBezTo>
                    <a:pt x="1" y="82"/>
                    <a:pt x="0" y="80"/>
                    <a:pt x="0" y="77"/>
                  </a:cubicBezTo>
                  <a:cubicBezTo>
                    <a:pt x="0" y="59"/>
                    <a:pt x="0" y="42"/>
                    <a:pt x="0" y="24"/>
                  </a:cubicBezTo>
                  <a:cubicBezTo>
                    <a:pt x="0" y="22"/>
                    <a:pt x="0" y="19"/>
                    <a:pt x="2" y="17"/>
                  </a:cubicBezTo>
                  <a:cubicBezTo>
                    <a:pt x="10" y="12"/>
                    <a:pt x="16" y="5"/>
                    <a:pt x="24" y="0"/>
                  </a:cubicBezTo>
                  <a:cubicBezTo>
                    <a:pt x="27" y="9"/>
                    <a:pt x="27" y="80"/>
                    <a:pt x="25" y="90"/>
                  </a:cubicBezTo>
                  <a:close/>
                </a:path>
              </a:pathLst>
            </a:custGeom>
            <a:solidFill>
              <a:srgbClr val="0607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5" name="Freeform 96">
              <a:extLst>
                <a:ext uri="{FF2B5EF4-FFF2-40B4-BE49-F238E27FC236}">
                  <a16:creationId xmlns:a16="http://schemas.microsoft.com/office/drawing/2014/main" id="{6F03F7E3-4CDF-8B93-EC64-9AE9D6D75FD3}"/>
                </a:ext>
              </a:extLst>
            </p:cNvPr>
            <p:cNvSpPr/>
            <p:nvPr/>
          </p:nvSpPr>
          <p:spPr bwMode="auto">
            <a:xfrm rot="20920188">
              <a:off x="3295307" y="5401633"/>
              <a:ext cx="88900" cy="327025"/>
            </a:xfrm>
            <a:custGeom>
              <a:avLst/>
              <a:gdLst>
                <a:gd name="T0" fmla="*/ 0 w 25"/>
                <a:gd name="T1" fmla="*/ 92 h 92"/>
                <a:gd name="T2" fmla="*/ 0 w 25"/>
                <a:gd name="T3" fmla="*/ 0 h 92"/>
                <a:gd name="T4" fmla="*/ 23 w 25"/>
                <a:gd name="T5" fmla="*/ 19 h 92"/>
                <a:gd name="T6" fmla="*/ 25 w 25"/>
                <a:gd name="T7" fmla="*/ 26 h 92"/>
                <a:gd name="T8" fmla="*/ 25 w 25"/>
                <a:gd name="T9" fmla="*/ 77 h 92"/>
                <a:gd name="T10" fmla="*/ 20 w 25"/>
                <a:gd name="T11" fmla="*/ 85 h 92"/>
                <a:gd name="T12" fmla="*/ 0 w 25"/>
                <a:gd name="T13" fmla="*/ 92 h 92"/>
              </a:gdLst>
              <a:ahLst/>
              <a:cxnLst>
                <a:cxn ang="0">
                  <a:pos x="T0" y="T1"/>
                </a:cxn>
                <a:cxn ang="0">
                  <a:pos x="T2" y="T3"/>
                </a:cxn>
                <a:cxn ang="0">
                  <a:pos x="T4" y="T5"/>
                </a:cxn>
                <a:cxn ang="0">
                  <a:pos x="T6" y="T7"/>
                </a:cxn>
                <a:cxn ang="0">
                  <a:pos x="T8" y="T9"/>
                </a:cxn>
                <a:cxn ang="0">
                  <a:pos x="T10" y="T11"/>
                </a:cxn>
                <a:cxn ang="0">
                  <a:pos x="T12" y="T13"/>
                </a:cxn>
              </a:cxnLst>
              <a:rect l="0" t="0" r="r" b="b"/>
              <a:pathLst>
                <a:path w="25" h="92">
                  <a:moveTo>
                    <a:pt x="0" y="92"/>
                  </a:moveTo>
                  <a:cubicBezTo>
                    <a:pt x="0" y="61"/>
                    <a:pt x="0" y="31"/>
                    <a:pt x="0" y="0"/>
                  </a:cubicBezTo>
                  <a:cubicBezTo>
                    <a:pt x="9" y="6"/>
                    <a:pt x="16" y="13"/>
                    <a:pt x="23" y="19"/>
                  </a:cubicBezTo>
                  <a:cubicBezTo>
                    <a:pt x="25" y="21"/>
                    <a:pt x="25" y="24"/>
                    <a:pt x="25" y="26"/>
                  </a:cubicBezTo>
                  <a:cubicBezTo>
                    <a:pt x="25" y="43"/>
                    <a:pt x="25" y="60"/>
                    <a:pt x="25" y="77"/>
                  </a:cubicBezTo>
                  <a:cubicBezTo>
                    <a:pt x="25" y="81"/>
                    <a:pt x="24" y="84"/>
                    <a:pt x="20" y="85"/>
                  </a:cubicBezTo>
                  <a:cubicBezTo>
                    <a:pt x="14" y="87"/>
                    <a:pt x="8" y="89"/>
                    <a:pt x="0" y="92"/>
                  </a:cubicBezTo>
                  <a:close/>
                </a:path>
              </a:pathLst>
            </a:custGeom>
            <a:solidFill>
              <a:srgbClr val="0707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866" name="Freeform 97">
            <a:extLst>
              <a:ext uri="{FF2B5EF4-FFF2-40B4-BE49-F238E27FC236}">
                <a16:creationId xmlns:a16="http://schemas.microsoft.com/office/drawing/2014/main" id="{D69BCA5F-2ACF-77DE-CED2-D912131EFDB6}"/>
              </a:ext>
            </a:extLst>
          </p:cNvPr>
          <p:cNvSpPr/>
          <p:nvPr/>
        </p:nvSpPr>
        <p:spPr bwMode="auto">
          <a:xfrm rot="20920188">
            <a:off x="4957427" y="2877494"/>
            <a:ext cx="17462" cy="42863"/>
          </a:xfrm>
          <a:custGeom>
            <a:avLst/>
            <a:gdLst>
              <a:gd name="T0" fmla="*/ 2 w 5"/>
              <a:gd name="T1" fmla="*/ 12 h 12"/>
              <a:gd name="T2" fmla="*/ 2 w 5"/>
              <a:gd name="T3" fmla="*/ 0 h 12"/>
              <a:gd name="T4" fmla="*/ 3 w 5"/>
              <a:gd name="T5" fmla="*/ 1 h 12"/>
              <a:gd name="T6" fmla="*/ 3 w 5"/>
              <a:gd name="T7" fmla="*/ 11 h 12"/>
              <a:gd name="T8" fmla="*/ 2 w 5"/>
              <a:gd name="T9" fmla="*/ 12 h 12"/>
            </a:gdLst>
            <a:ahLst/>
            <a:cxnLst>
              <a:cxn ang="0">
                <a:pos x="T0" y="T1"/>
              </a:cxn>
              <a:cxn ang="0">
                <a:pos x="T2" y="T3"/>
              </a:cxn>
              <a:cxn ang="0">
                <a:pos x="T4" y="T5"/>
              </a:cxn>
              <a:cxn ang="0">
                <a:pos x="T6" y="T7"/>
              </a:cxn>
              <a:cxn ang="0">
                <a:pos x="T8" y="T9"/>
              </a:cxn>
            </a:cxnLst>
            <a:rect l="0" t="0" r="r" b="b"/>
            <a:pathLst>
              <a:path w="5" h="12">
                <a:moveTo>
                  <a:pt x="2" y="12"/>
                </a:moveTo>
                <a:cubicBezTo>
                  <a:pt x="0" y="8"/>
                  <a:pt x="0" y="4"/>
                  <a:pt x="2" y="0"/>
                </a:cubicBezTo>
                <a:cubicBezTo>
                  <a:pt x="3" y="1"/>
                  <a:pt x="3" y="1"/>
                  <a:pt x="3" y="1"/>
                </a:cubicBezTo>
                <a:cubicBezTo>
                  <a:pt x="5" y="4"/>
                  <a:pt x="5" y="8"/>
                  <a:pt x="3" y="11"/>
                </a:cubicBezTo>
                <a:cubicBezTo>
                  <a:pt x="3" y="11"/>
                  <a:pt x="2" y="11"/>
                  <a:pt x="2" y="12"/>
                </a:cubicBezTo>
                <a:close/>
              </a:path>
            </a:pathLst>
          </a:custGeom>
          <a:solidFill>
            <a:srgbClr val="6A5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7" name="Freeform 98">
            <a:extLst>
              <a:ext uri="{FF2B5EF4-FFF2-40B4-BE49-F238E27FC236}">
                <a16:creationId xmlns:a16="http://schemas.microsoft.com/office/drawing/2014/main" id="{AD0ECBA6-2904-0687-E3F8-4436D2A1601C}"/>
              </a:ext>
            </a:extLst>
          </p:cNvPr>
          <p:cNvSpPr/>
          <p:nvPr/>
        </p:nvSpPr>
        <p:spPr bwMode="auto">
          <a:xfrm rot="20920188">
            <a:off x="3045335" y="2587196"/>
            <a:ext cx="192087" cy="347663"/>
          </a:xfrm>
          <a:custGeom>
            <a:avLst/>
            <a:gdLst>
              <a:gd name="T0" fmla="*/ 37 w 54"/>
              <a:gd name="T1" fmla="*/ 2 h 98"/>
              <a:gd name="T2" fmla="*/ 51 w 54"/>
              <a:gd name="T3" fmla="*/ 4 h 98"/>
              <a:gd name="T4" fmla="*/ 49 w 54"/>
              <a:gd name="T5" fmla="*/ 18 h 98"/>
              <a:gd name="T6" fmla="*/ 40 w 54"/>
              <a:gd name="T7" fmla="*/ 61 h 98"/>
              <a:gd name="T8" fmla="*/ 25 w 54"/>
              <a:gd name="T9" fmla="*/ 87 h 98"/>
              <a:gd name="T10" fmla="*/ 19 w 54"/>
              <a:gd name="T11" fmla="*/ 92 h 98"/>
              <a:gd name="T12" fmla="*/ 5 w 54"/>
              <a:gd name="T13" fmla="*/ 95 h 98"/>
              <a:gd name="T14" fmla="*/ 3 w 54"/>
              <a:gd name="T15" fmla="*/ 81 h 98"/>
              <a:gd name="T16" fmla="*/ 18 w 54"/>
              <a:gd name="T17" fmla="*/ 8 h 98"/>
              <a:gd name="T18" fmla="*/ 25 w 54"/>
              <a:gd name="T19" fmla="*/ 2 h 98"/>
              <a:gd name="T20" fmla="*/ 37 w 54"/>
              <a:gd name="T21" fmla="*/ 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98">
                <a:moveTo>
                  <a:pt x="37" y="2"/>
                </a:moveTo>
                <a:cubicBezTo>
                  <a:pt x="41" y="3"/>
                  <a:pt x="48" y="0"/>
                  <a:pt x="51" y="4"/>
                </a:cubicBezTo>
                <a:cubicBezTo>
                  <a:pt x="54" y="7"/>
                  <a:pt x="50" y="13"/>
                  <a:pt x="49" y="18"/>
                </a:cubicBezTo>
                <a:cubicBezTo>
                  <a:pt x="46" y="32"/>
                  <a:pt x="43" y="47"/>
                  <a:pt x="40" y="61"/>
                </a:cubicBezTo>
                <a:cubicBezTo>
                  <a:pt x="37" y="71"/>
                  <a:pt x="33" y="80"/>
                  <a:pt x="25" y="87"/>
                </a:cubicBezTo>
                <a:cubicBezTo>
                  <a:pt x="23" y="89"/>
                  <a:pt x="21" y="91"/>
                  <a:pt x="19" y="92"/>
                </a:cubicBezTo>
                <a:cubicBezTo>
                  <a:pt x="15" y="95"/>
                  <a:pt x="10" y="98"/>
                  <a:pt x="5" y="95"/>
                </a:cubicBezTo>
                <a:cubicBezTo>
                  <a:pt x="0" y="92"/>
                  <a:pt x="2" y="86"/>
                  <a:pt x="3" y="81"/>
                </a:cubicBezTo>
                <a:cubicBezTo>
                  <a:pt x="8" y="57"/>
                  <a:pt x="13" y="32"/>
                  <a:pt x="18" y="8"/>
                </a:cubicBezTo>
                <a:cubicBezTo>
                  <a:pt x="19" y="4"/>
                  <a:pt x="21" y="2"/>
                  <a:pt x="25" y="2"/>
                </a:cubicBezTo>
                <a:cubicBezTo>
                  <a:pt x="29" y="2"/>
                  <a:pt x="32" y="2"/>
                  <a:pt x="37" y="2"/>
                </a:cubicBezTo>
                <a:close/>
              </a:path>
            </a:pathLst>
          </a:custGeom>
          <a:solidFill>
            <a:srgbClr val="FCDA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8" name="Freeform 99">
            <a:extLst>
              <a:ext uri="{FF2B5EF4-FFF2-40B4-BE49-F238E27FC236}">
                <a16:creationId xmlns:a16="http://schemas.microsoft.com/office/drawing/2014/main" id="{C728F55A-0D3F-831D-B774-D520435BA9DF}"/>
              </a:ext>
            </a:extLst>
          </p:cNvPr>
          <p:cNvSpPr/>
          <p:nvPr/>
        </p:nvSpPr>
        <p:spPr bwMode="auto">
          <a:xfrm rot="20920188">
            <a:off x="4311088" y="2300691"/>
            <a:ext cx="95250" cy="134938"/>
          </a:xfrm>
          <a:custGeom>
            <a:avLst/>
            <a:gdLst>
              <a:gd name="T0" fmla="*/ 20 w 27"/>
              <a:gd name="T1" fmla="*/ 38 h 38"/>
              <a:gd name="T2" fmla="*/ 0 w 27"/>
              <a:gd name="T3" fmla="*/ 0 h 38"/>
              <a:gd name="T4" fmla="*/ 23 w 27"/>
              <a:gd name="T5" fmla="*/ 15 h 38"/>
              <a:gd name="T6" fmla="*/ 20 w 27"/>
              <a:gd name="T7" fmla="*/ 38 h 38"/>
            </a:gdLst>
            <a:ahLst/>
            <a:cxnLst>
              <a:cxn ang="0">
                <a:pos x="T0" y="T1"/>
              </a:cxn>
              <a:cxn ang="0">
                <a:pos x="T2" y="T3"/>
              </a:cxn>
              <a:cxn ang="0">
                <a:pos x="T4" y="T5"/>
              </a:cxn>
              <a:cxn ang="0">
                <a:pos x="T6" y="T7"/>
              </a:cxn>
            </a:cxnLst>
            <a:rect l="0" t="0" r="r" b="b"/>
            <a:pathLst>
              <a:path w="27" h="38">
                <a:moveTo>
                  <a:pt x="20" y="38"/>
                </a:moveTo>
                <a:cubicBezTo>
                  <a:pt x="20" y="23"/>
                  <a:pt x="15" y="11"/>
                  <a:pt x="0" y="0"/>
                </a:cubicBezTo>
                <a:cubicBezTo>
                  <a:pt x="13" y="1"/>
                  <a:pt x="19" y="6"/>
                  <a:pt x="23" y="15"/>
                </a:cubicBezTo>
                <a:cubicBezTo>
                  <a:pt x="26" y="23"/>
                  <a:pt x="27" y="31"/>
                  <a:pt x="20" y="38"/>
                </a:cubicBezTo>
                <a:close/>
              </a:path>
            </a:pathLst>
          </a:custGeom>
          <a:solidFill>
            <a:srgbClr val="E0D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9" name="Freeform 100">
            <a:extLst>
              <a:ext uri="{FF2B5EF4-FFF2-40B4-BE49-F238E27FC236}">
                <a16:creationId xmlns:a16="http://schemas.microsoft.com/office/drawing/2014/main" id="{7B6F4A5B-83B3-7631-5433-A04CBF629832}"/>
              </a:ext>
            </a:extLst>
          </p:cNvPr>
          <p:cNvSpPr/>
          <p:nvPr/>
        </p:nvSpPr>
        <p:spPr bwMode="auto">
          <a:xfrm rot="20920188">
            <a:off x="2385638" y="3200538"/>
            <a:ext cx="2638425" cy="2393950"/>
          </a:xfrm>
          <a:custGeom>
            <a:avLst/>
            <a:gdLst>
              <a:gd name="T0" fmla="*/ 68 w 742"/>
              <a:gd name="T1" fmla="*/ 6 h 673"/>
              <a:gd name="T2" fmla="*/ 203 w 742"/>
              <a:gd name="T3" fmla="*/ 40 h 673"/>
              <a:gd name="T4" fmla="*/ 383 w 742"/>
              <a:gd name="T5" fmla="*/ 43 h 673"/>
              <a:gd name="T6" fmla="*/ 508 w 742"/>
              <a:gd name="T7" fmla="*/ 109 h 673"/>
              <a:gd name="T8" fmla="*/ 506 w 742"/>
              <a:gd name="T9" fmla="*/ 231 h 673"/>
              <a:gd name="T10" fmla="*/ 564 w 742"/>
              <a:gd name="T11" fmla="*/ 251 h 673"/>
              <a:gd name="T12" fmla="*/ 643 w 742"/>
              <a:gd name="T13" fmla="*/ 318 h 673"/>
              <a:gd name="T14" fmla="*/ 714 w 742"/>
              <a:gd name="T15" fmla="*/ 340 h 673"/>
              <a:gd name="T16" fmla="*/ 712 w 742"/>
              <a:gd name="T17" fmla="*/ 430 h 673"/>
              <a:gd name="T18" fmla="*/ 592 w 742"/>
              <a:gd name="T19" fmla="*/ 458 h 673"/>
              <a:gd name="T20" fmla="*/ 566 w 742"/>
              <a:gd name="T21" fmla="*/ 493 h 673"/>
              <a:gd name="T22" fmla="*/ 634 w 742"/>
              <a:gd name="T23" fmla="*/ 559 h 673"/>
              <a:gd name="T24" fmla="*/ 505 w 742"/>
              <a:gd name="T25" fmla="*/ 627 h 673"/>
              <a:gd name="T26" fmla="*/ 499 w 742"/>
              <a:gd name="T27" fmla="*/ 611 h 673"/>
              <a:gd name="T28" fmla="*/ 509 w 742"/>
              <a:gd name="T29" fmla="*/ 618 h 673"/>
              <a:gd name="T30" fmla="*/ 600 w 742"/>
              <a:gd name="T31" fmla="*/ 623 h 673"/>
              <a:gd name="T32" fmla="*/ 628 w 742"/>
              <a:gd name="T33" fmla="*/ 574 h 673"/>
              <a:gd name="T34" fmla="*/ 567 w 742"/>
              <a:gd name="T35" fmla="*/ 505 h 673"/>
              <a:gd name="T36" fmla="*/ 545 w 742"/>
              <a:gd name="T37" fmla="*/ 467 h 673"/>
              <a:gd name="T38" fmla="*/ 565 w 742"/>
              <a:gd name="T39" fmla="*/ 448 h 673"/>
              <a:gd name="T40" fmla="*/ 579 w 742"/>
              <a:gd name="T41" fmla="*/ 441 h 673"/>
              <a:gd name="T42" fmla="*/ 601 w 742"/>
              <a:gd name="T43" fmla="*/ 434 h 673"/>
              <a:gd name="T44" fmla="*/ 666 w 742"/>
              <a:gd name="T45" fmla="*/ 423 h 673"/>
              <a:gd name="T46" fmla="*/ 679 w 742"/>
              <a:gd name="T47" fmla="*/ 422 h 673"/>
              <a:gd name="T48" fmla="*/ 692 w 742"/>
              <a:gd name="T49" fmla="*/ 420 h 673"/>
              <a:gd name="T50" fmla="*/ 716 w 742"/>
              <a:gd name="T51" fmla="*/ 407 h 673"/>
              <a:gd name="T52" fmla="*/ 649 w 742"/>
              <a:gd name="T53" fmla="*/ 336 h 673"/>
              <a:gd name="T54" fmla="*/ 598 w 742"/>
              <a:gd name="T55" fmla="*/ 287 h 673"/>
              <a:gd name="T56" fmla="*/ 551 w 742"/>
              <a:gd name="T57" fmla="*/ 264 h 673"/>
              <a:gd name="T58" fmla="*/ 505 w 742"/>
              <a:gd name="T59" fmla="*/ 268 h 673"/>
              <a:gd name="T60" fmla="*/ 451 w 742"/>
              <a:gd name="T61" fmla="*/ 361 h 673"/>
              <a:gd name="T62" fmla="*/ 440 w 742"/>
              <a:gd name="T63" fmla="*/ 361 h 673"/>
              <a:gd name="T64" fmla="*/ 476 w 742"/>
              <a:gd name="T65" fmla="*/ 309 h 673"/>
              <a:gd name="T66" fmla="*/ 493 w 742"/>
              <a:gd name="T67" fmla="*/ 181 h 673"/>
              <a:gd name="T68" fmla="*/ 348 w 742"/>
              <a:gd name="T69" fmla="*/ 302 h 673"/>
              <a:gd name="T70" fmla="*/ 340 w 742"/>
              <a:gd name="T71" fmla="*/ 291 h 673"/>
              <a:gd name="T72" fmla="*/ 491 w 742"/>
              <a:gd name="T73" fmla="*/ 140 h 673"/>
              <a:gd name="T74" fmla="*/ 421 w 742"/>
              <a:gd name="T75" fmla="*/ 61 h 673"/>
              <a:gd name="T76" fmla="*/ 236 w 742"/>
              <a:gd name="T77" fmla="*/ 67 h 673"/>
              <a:gd name="T78" fmla="*/ 91 w 742"/>
              <a:gd name="T79" fmla="*/ 22 h 673"/>
              <a:gd name="T80" fmla="*/ 16 w 742"/>
              <a:gd name="T81" fmla="*/ 27 h 673"/>
              <a:gd name="T82" fmla="*/ 0 w 742"/>
              <a:gd name="T83" fmla="*/ 27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673">
                <a:moveTo>
                  <a:pt x="7" y="21"/>
                </a:moveTo>
                <a:cubicBezTo>
                  <a:pt x="27" y="15"/>
                  <a:pt x="47" y="8"/>
                  <a:pt x="68" y="6"/>
                </a:cubicBezTo>
                <a:cubicBezTo>
                  <a:pt x="109" y="0"/>
                  <a:pt x="148" y="4"/>
                  <a:pt x="184" y="26"/>
                </a:cubicBezTo>
                <a:cubicBezTo>
                  <a:pt x="191" y="30"/>
                  <a:pt x="197" y="34"/>
                  <a:pt x="203" y="40"/>
                </a:cubicBezTo>
                <a:cubicBezTo>
                  <a:pt x="218" y="55"/>
                  <a:pt x="236" y="58"/>
                  <a:pt x="257" y="54"/>
                </a:cubicBezTo>
                <a:cubicBezTo>
                  <a:pt x="299" y="46"/>
                  <a:pt x="341" y="41"/>
                  <a:pt x="383" y="43"/>
                </a:cubicBezTo>
                <a:cubicBezTo>
                  <a:pt x="408" y="44"/>
                  <a:pt x="433" y="47"/>
                  <a:pt x="456" y="56"/>
                </a:cubicBezTo>
                <a:cubicBezTo>
                  <a:pt x="481" y="66"/>
                  <a:pt x="500" y="83"/>
                  <a:pt x="508" y="109"/>
                </a:cubicBezTo>
                <a:cubicBezTo>
                  <a:pt x="513" y="124"/>
                  <a:pt x="513" y="139"/>
                  <a:pt x="512" y="154"/>
                </a:cubicBezTo>
                <a:cubicBezTo>
                  <a:pt x="509" y="180"/>
                  <a:pt x="508" y="205"/>
                  <a:pt x="506" y="231"/>
                </a:cubicBezTo>
                <a:cubicBezTo>
                  <a:pt x="505" y="239"/>
                  <a:pt x="505" y="240"/>
                  <a:pt x="514" y="240"/>
                </a:cubicBezTo>
                <a:cubicBezTo>
                  <a:pt x="531" y="242"/>
                  <a:pt x="548" y="245"/>
                  <a:pt x="564" y="251"/>
                </a:cubicBezTo>
                <a:cubicBezTo>
                  <a:pt x="587" y="259"/>
                  <a:pt x="604" y="272"/>
                  <a:pt x="613" y="294"/>
                </a:cubicBezTo>
                <a:cubicBezTo>
                  <a:pt x="618" y="309"/>
                  <a:pt x="628" y="316"/>
                  <a:pt x="643" y="318"/>
                </a:cubicBezTo>
                <a:cubicBezTo>
                  <a:pt x="654" y="320"/>
                  <a:pt x="666" y="322"/>
                  <a:pt x="677" y="325"/>
                </a:cubicBezTo>
                <a:cubicBezTo>
                  <a:pt x="690" y="328"/>
                  <a:pt x="703" y="332"/>
                  <a:pt x="714" y="340"/>
                </a:cubicBezTo>
                <a:cubicBezTo>
                  <a:pt x="729" y="351"/>
                  <a:pt x="739" y="366"/>
                  <a:pt x="741" y="385"/>
                </a:cubicBezTo>
                <a:cubicBezTo>
                  <a:pt x="742" y="406"/>
                  <a:pt x="731" y="422"/>
                  <a:pt x="712" y="430"/>
                </a:cubicBezTo>
                <a:cubicBezTo>
                  <a:pt x="702" y="434"/>
                  <a:pt x="692" y="435"/>
                  <a:pt x="681" y="437"/>
                </a:cubicBezTo>
                <a:cubicBezTo>
                  <a:pt x="651" y="441"/>
                  <a:pt x="621" y="448"/>
                  <a:pt x="592" y="458"/>
                </a:cubicBezTo>
                <a:cubicBezTo>
                  <a:pt x="583" y="461"/>
                  <a:pt x="574" y="465"/>
                  <a:pt x="566" y="471"/>
                </a:cubicBezTo>
                <a:cubicBezTo>
                  <a:pt x="555" y="479"/>
                  <a:pt x="555" y="485"/>
                  <a:pt x="566" y="493"/>
                </a:cubicBezTo>
                <a:cubicBezTo>
                  <a:pt x="577" y="501"/>
                  <a:pt x="589" y="508"/>
                  <a:pt x="600" y="515"/>
                </a:cubicBezTo>
                <a:cubicBezTo>
                  <a:pt x="616" y="526"/>
                  <a:pt x="628" y="540"/>
                  <a:pt x="634" y="559"/>
                </a:cubicBezTo>
                <a:cubicBezTo>
                  <a:pt x="641" y="582"/>
                  <a:pt x="642" y="605"/>
                  <a:pt x="626" y="626"/>
                </a:cubicBezTo>
                <a:cubicBezTo>
                  <a:pt x="601" y="659"/>
                  <a:pt x="542" y="673"/>
                  <a:pt x="505" y="627"/>
                </a:cubicBezTo>
                <a:cubicBezTo>
                  <a:pt x="502" y="623"/>
                  <a:pt x="500" y="620"/>
                  <a:pt x="498" y="616"/>
                </a:cubicBezTo>
                <a:cubicBezTo>
                  <a:pt x="496" y="614"/>
                  <a:pt x="497" y="612"/>
                  <a:pt x="499" y="611"/>
                </a:cubicBezTo>
                <a:cubicBezTo>
                  <a:pt x="502" y="611"/>
                  <a:pt x="504" y="613"/>
                  <a:pt x="506" y="615"/>
                </a:cubicBezTo>
                <a:cubicBezTo>
                  <a:pt x="507" y="616"/>
                  <a:pt x="508" y="617"/>
                  <a:pt x="509" y="618"/>
                </a:cubicBezTo>
                <a:cubicBezTo>
                  <a:pt x="537" y="640"/>
                  <a:pt x="567" y="643"/>
                  <a:pt x="596" y="625"/>
                </a:cubicBezTo>
                <a:cubicBezTo>
                  <a:pt x="597" y="624"/>
                  <a:pt x="599" y="623"/>
                  <a:pt x="600" y="623"/>
                </a:cubicBezTo>
                <a:cubicBezTo>
                  <a:pt x="609" y="619"/>
                  <a:pt x="614" y="611"/>
                  <a:pt x="619" y="603"/>
                </a:cubicBezTo>
                <a:cubicBezTo>
                  <a:pt x="624" y="594"/>
                  <a:pt x="629" y="585"/>
                  <a:pt x="628" y="574"/>
                </a:cubicBezTo>
                <a:cubicBezTo>
                  <a:pt x="630" y="553"/>
                  <a:pt x="617" y="540"/>
                  <a:pt x="603" y="528"/>
                </a:cubicBezTo>
                <a:cubicBezTo>
                  <a:pt x="592" y="519"/>
                  <a:pt x="579" y="513"/>
                  <a:pt x="567" y="505"/>
                </a:cubicBezTo>
                <a:cubicBezTo>
                  <a:pt x="559" y="500"/>
                  <a:pt x="553" y="495"/>
                  <a:pt x="547" y="488"/>
                </a:cubicBezTo>
                <a:cubicBezTo>
                  <a:pt x="544" y="481"/>
                  <a:pt x="541" y="475"/>
                  <a:pt x="545" y="467"/>
                </a:cubicBezTo>
                <a:cubicBezTo>
                  <a:pt x="548" y="458"/>
                  <a:pt x="555" y="454"/>
                  <a:pt x="563" y="449"/>
                </a:cubicBezTo>
                <a:cubicBezTo>
                  <a:pt x="564" y="449"/>
                  <a:pt x="564" y="448"/>
                  <a:pt x="565" y="448"/>
                </a:cubicBezTo>
                <a:cubicBezTo>
                  <a:pt x="568" y="446"/>
                  <a:pt x="571" y="445"/>
                  <a:pt x="574" y="443"/>
                </a:cubicBezTo>
                <a:cubicBezTo>
                  <a:pt x="575" y="442"/>
                  <a:pt x="577" y="441"/>
                  <a:pt x="579" y="441"/>
                </a:cubicBezTo>
                <a:cubicBezTo>
                  <a:pt x="585" y="439"/>
                  <a:pt x="591" y="437"/>
                  <a:pt x="597" y="435"/>
                </a:cubicBezTo>
                <a:cubicBezTo>
                  <a:pt x="599" y="434"/>
                  <a:pt x="600" y="434"/>
                  <a:pt x="601" y="434"/>
                </a:cubicBezTo>
                <a:cubicBezTo>
                  <a:pt x="621" y="429"/>
                  <a:pt x="642" y="427"/>
                  <a:pt x="662" y="424"/>
                </a:cubicBezTo>
                <a:cubicBezTo>
                  <a:pt x="664" y="424"/>
                  <a:pt x="665" y="423"/>
                  <a:pt x="666" y="423"/>
                </a:cubicBezTo>
                <a:cubicBezTo>
                  <a:pt x="669" y="423"/>
                  <a:pt x="673" y="424"/>
                  <a:pt x="676" y="422"/>
                </a:cubicBezTo>
                <a:cubicBezTo>
                  <a:pt x="677" y="422"/>
                  <a:pt x="678" y="422"/>
                  <a:pt x="679" y="422"/>
                </a:cubicBezTo>
                <a:cubicBezTo>
                  <a:pt x="683" y="421"/>
                  <a:pt x="686" y="421"/>
                  <a:pt x="689" y="420"/>
                </a:cubicBezTo>
                <a:cubicBezTo>
                  <a:pt x="690" y="420"/>
                  <a:pt x="691" y="420"/>
                  <a:pt x="692" y="420"/>
                </a:cubicBezTo>
                <a:cubicBezTo>
                  <a:pt x="700" y="418"/>
                  <a:pt x="706" y="415"/>
                  <a:pt x="712" y="411"/>
                </a:cubicBezTo>
                <a:cubicBezTo>
                  <a:pt x="714" y="410"/>
                  <a:pt x="715" y="409"/>
                  <a:pt x="716" y="407"/>
                </a:cubicBezTo>
                <a:cubicBezTo>
                  <a:pt x="737" y="387"/>
                  <a:pt x="732" y="361"/>
                  <a:pt x="705" y="350"/>
                </a:cubicBezTo>
                <a:cubicBezTo>
                  <a:pt x="687" y="342"/>
                  <a:pt x="668" y="338"/>
                  <a:pt x="649" y="336"/>
                </a:cubicBezTo>
                <a:cubicBezTo>
                  <a:pt x="630" y="334"/>
                  <a:pt x="616" y="325"/>
                  <a:pt x="611" y="306"/>
                </a:cubicBezTo>
                <a:cubicBezTo>
                  <a:pt x="608" y="298"/>
                  <a:pt x="604" y="292"/>
                  <a:pt x="598" y="287"/>
                </a:cubicBezTo>
                <a:cubicBezTo>
                  <a:pt x="597" y="286"/>
                  <a:pt x="597" y="285"/>
                  <a:pt x="596" y="285"/>
                </a:cubicBezTo>
                <a:cubicBezTo>
                  <a:pt x="583" y="273"/>
                  <a:pt x="567" y="268"/>
                  <a:pt x="551" y="264"/>
                </a:cubicBezTo>
                <a:cubicBezTo>
                  <a:pt x="540" y="262"/>
                  <a:pt x="528" y="261"/>
                  <a:pt x="517" y="259"/>
                </a:cubicBezTo>
                <a:cubicBezTo>
                  <a:pt x="509" y="258"/>
                  <a:pt x="506" y="261"/>
                  <a:pt x="505" y="268"/>
                </a:cubicBezTo>
                <a:cubicBezTo>
                  <a:pt x="503" y="283"/>
                  <a:pt x="498" y="296"/>
                  <a:pt x="492" y="309"/>
                </a:cubicBezTo>
                <a:cubicBezTo>
                  <a:pt x="484" y="330"/>
                  <a:pt x="468" y="346"/>
                  <a:pt x="451" y="361"/>
                </a:cubicBezTo>
                <a:cubicBezTo>
                  <a:pt x="449" y="363"/>
                  <a:pt x="447" y="364"/>
                  <a:pt x="444" y="364"/>
                </a:cubicBezTo>
                <a:cubicBezTo>
                  <a:pt x="442" y="364"/>
                  <a:pt x="441" y="363"/>
                  <a:pt x="440" y="361"/>
                </a:cubicBezTo>
                <a:cubicBezTo>
                  <a:pt x="443" y="354"/>
                  <a:pt x="450" y="349"/>
                  <a:pt x="454" y="343"/>
                </a:cubicBezTo>
                <a:cubicBezTo>
                  <a:pt x="463" y="333"/>
                  <a:pt x="470" y="321"/>
                  <a:pt x="476" y="309"/>
                </a:cubicBezTo>
                <a:cubicBezTo>
                  <a:pt x="483" y="293"/>
                  <a:pt x="485" y="275"/>
                  <a:pt x="487" y="258"/>
                </a:cubicBezTo>
                <a:cubicBezTo>
                  <a:pt x="489" y="232"/>
                  <a:pt x="489" y="206"/>
                  <a:pt x="493" y="181"/>
                </a:cubicBezTo>
                <a:cubicBezTo>
                  <a:pt x="479" y="207"/>
                  <a:pt x="459" y="230"/>
                  <a:pt x="435" y="249"/>
                </a:cubicBezTo>
                <a:cubicBezTo>
                  <a:pt x="408" y="271"/>
                  <a:pt x="379" y="288"/>
                  <a:pt x="348" y="302"/>
                </a:cubicBezTo>
                <a:cubicBezTo>
                  <a:pt x="342" y="304"/>
                  <a:pt x="335" y="306"/>
                  <a:pt x="329" y="302"/>
                </a:cubicBezTo>
                <a:cubicBezTo>
                  <a:pt x="329" y="295"/>
                  <a:pt x="336" y="293"/>
                  <a:pt x="340" y="291"/>
                </a:cubicBezTo>
                <a:cubicBezTo>
                  <a:pt x="377" y="275"/>
                  <a:pt x="410" y="253"/>
                  <a:pt x="439" y="227"/>
                </a:cubicBezTo>
                <a:cubicBezTo>
                  <a:pt x="466" y="204"/>
                  <a:pt x="486" y="176"/>
                  <a:pt x="491" y="140"/>
                </a:cubicBezTo>
                <a:cubicBezTo>
                  <a:pt x="494" y="123"/>
                  <a:pt x="489" y="109"/>
                  <a:pt x="478" y="96"/>
                </a:cubicBezTo>
                <a:cubicBezTo>
                  <a:pt x="463" y="77"/>
                  <a:pt x="444" y="66"/>
                  <a:pt x="421" y="61"/>
                </a:cubicBezTo>
                <a:cubicBezTo>
                  <a:pt x="406" y="58"/>
                  <a:pt x="391" y="56"/>
                  <a:pt x="376" y="56"/>
                </a:cubicBezTo>
                <a:cubicBezTo>
                  <a:pt x="329" y="54"/>
                  <a:pt x="282" y="59"/>
                  <a:pt x="236" y="67"/>
                </a:cubicBezTo>
                <a:cubicBezTo>
                  <a:pt x="221" y="70"/>
                  <a:pt x="208" y="67"/>
                  <a:pt x="197" y="58"/>
                </a:cubicBezTo>
                <a:cubicBezTo>
                  <a:pt x="167" y="31"/>
                  <a:pt x="131" y="22"/>
                  <a:pt x="91" y="22"/>
                </a:cubicBezTo>
                <a:cubicBezTo>
                  <a:pt x="69" y="22"/>
                  <a:pt x="47" y="22"/>
                  <a:pt x="25" y="26"/>
                </a:cubicBezTo>
                <a:cubicBezTo>
                  <a:pt x="22" y="26"/>
                  <a:pt x="19" y="26"/>
                  <a:pt x="16" y="27"/>
                </a:cubicBezTo>
                <a:cubicBezTo>
                  <a:pt x="13" y="28"/>
                  <a:pt x="10" y="30"/>
                  <a:pt x="7" y="30"/>
                </a:cubicBezTo>
                <a:cubicBezTo>
                  <a:pt x="4" y="30"/>
                  <a:pt x="1" y="30"/>
                  <a:pt x="0" y="27"/>
                </a:cubicBezTo>
                <a:cubicBezTo>
                  <a:pt x="0" y="22"/>
                  <a:pt x="4" y="23"/>
                  <a:pt x="7" y="21"/>
                </a:cubicBezTo>
                <a:close/>
              </a:path>
            </a:pathLst>
          </a:custGeom>
          <a:solidFill>
            <a:srgbClr val="060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7" name="Freeform 105">
            <a:extLst>
              <a:ext uri="{FF2B5EF4-FFF2-40B4-BE49-F238E27FC236}">
                <a16:creationId xmlns:a16="http://schemas.microsoft.com/office/drawing/2014/main" id="{64F7E2FF-4EC2-625A-6149-7B97A50CE85E}"/>
              </a:ext>
            </a:extLst>
          </p:cNvPr>
          <p:cNvSpPr/>
          <p:nvPr/>
        </p:nvSpPr>
        <p:spPr bwMode="auto">
          <a:xfrm rot="20920188">
            <a:off x="1769610" y="2919651"/>
            <a:ext cx="317500" cy="220663"/>
          </a:xfrm>
          <a:custGeom>
            <a:avLst/>
            <a:gdLst>
              <a:gd name="T0" fmla="*/ 0 w 89"/>
              <a:gd name="T1" fmla="*/ 60 h 62"/>
              <a:gd name="T2" fmla="*/ 11 w 89"/>
              <a:gd name="T3" fmla="*/ 11 h 62"/>
              <a:gd name="T4" fmla="*/ 17 w 89"/>
              <a:gd name="T5" fmla="*/ 5 h 62"/>
              <a:gd name="T6" fmla="*/ 63 w 89"/>
              <a:gd name="T7" fmla="*/ 1 h 62"/>
              <a:gd name="T8" fmla="*/ 75 w 89"/>
              <a:gd name="T9" fmla="*/ 5 h 62"/>
              <a:gd name="T10" fmla="*/ 88 w 89"/>
              <a:gd name="T11" fmla="*/ 25 h 62"/>
              <a:gd name="T12" fmla="*/ 70 w 89"/>
              <a:gd name="T13" fmla="*/ 52 h 62"/>
              <a:gd name="T14" fmla="*/ 47 w 89"/>
              <a:gd name="T15" fmla="*/ 59 h 62"/>
              <a:gd name="T16" fmla="*/ 0 w 89"/>
              <a:gd name="T17" fmla="*/ 6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2">
                <a:moveTo>
                  <a:pt x="0" y="60"/>
                </a:moveTo>
                <a:cubicBezTo>
                  <a:pt x="4" y="43"/>
                  <a:pt x="7" y="27"/>
                  <a:pt x="11" y="11"/>
                </a:cubicBezTo>
                <a:cubicBezTo>
                  <a:pt x="11" y="8"/>
                  <a:pt x="13" y="6"/>
                  <a:pt x="17" y="5"/>
                </a:cubicBezTo>
                <a:cubicBezTo>
                  <a:pt x="32" y="2"/>
                  <a:pt x="48" y="0"/>
                  <a:pt x="63" y="1"/>
                </a:cubicBezTo>
                <a:cubicBezTo>
                  <a:pt x="67" y="2"/>
                  <a:pt x="71" y="3"/>
                  <a:pt x="75" y="5"/>
                </a:cubicBezTo>
                <a:cubicBezTo>
                  <a:pt x="85" y="9"/>
                  <a:pt x="89" y="15"/>
                  <a:pt x="88" y="25"/>
                </a:cubicBezTo>
                <a:cubicBezTo>
                  <a:pt x="87" y="38"/>
                  <a:pt x="81" y="46"/>
                  <a:pt x="70" y="52"/>
                </a:cubicBezTo>
                <a:cubicBezTo>
                  <a:pt x="63" y="56"/>
                  <a:pt x="55" y="58"/>
                  <a:pt x="47" y="59"/>
                </a:cubicBezTo>
                <a:cubicBezTo>
                  <a:pt x="32" y="62"/>
                  <a:pt x="16" y="61"/>
                  <a:pt x="0" y="60"/>
                </a:cubicBezTo>
                <a:close/>
              </a:path>
            </a:pathLst>
          </a:custGeom>
          <a:solidFill>
            <a:srgbClr val="FDDB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8" name="Freeform 106">
            <a:extLst>
              <a:ext uri="{FF2B5EF4-FFF2-40B4-BE49-F238E27FC236}">
                <a16:creationId xmlns:a16="http://schemas.microsoft.com/office/drawing/2014/main" id="{510FF430-96A5-F8A7-FA13-D1B2A9CD6E70}"/>
              </a:ext>
            </a:extLst>
          </p:cNvPr>
          <p:cNvSpPr/>
          <p:nvPr/>
        </p:nvSpPr>
        <p:spPr bwMode="auto">
          <a:xfrm rot="20920188">
            <a:off x="1217317" y="2757820"/>
            <a:ext cx="134937" cy="285750"/>
          </a:xfrm>
          <a:custGeom>
            <a:avLst/>
            <a:gdLst>
              <a:gd name="T0" fmla="*/ 38 w 38"/>
              <a:gd name="T1" fmla="*/ 4 h 80"/>
              <a:gd name="T2" fmla="*/ 14 w 38"/>
              <a:gd name="T3" fmla="*/ 80 h 80"/>
              <a:gd name="T4" fmla="*/ 6 w 38"/>
              <a:gd name="T5" fmla="*/ 70 h 80"/>
              <a:gd name="T6" fmla="*/ 13 w 38"/>
              <a:gd name="T7" fmla="*/ 25 h 80"/>
              <a:gd name="T8" fmla="*/ 33 w 38"/>
              <a:gd name="T9" fmla="*/ 1 h 80"/>
              <a:gd name="T10" fmla="*/ 38 w 38"/>
              <a:gd name="T11" fmla="*/ 4 h 80"/>
            </a:gdLst>
            <a:ahLst/>
            <a:cxnLst>
              <a:cxn ang="0">
                <a:pos x="T0" y="T1"/>
              </a:cxn>
              <a:cxn ang="0">
                <a:pos x="T2" y="T3"/>
              </a:cxn>
              <a:cxn ang="0">
                <a:pos x="T4" y="T5"/>
              </a:cxn>
              <a:cxn ang="0">
                <a:pos x="T6" y="T7"/>
              </a:cxn>
              <a:cxn ang="0">
                <a:pos x="T8" y="T9"/>
              </a:cxn>
              <a:cxn ang="0">
                <a:pos x="T10" y="T11"/>
              </a:cxn>
            </a:cxnLst>
            <a:rect l="0" t="0" r="r" b="b"/>
            <a:pathLst>
              <a:path w="38" h="80">
                <a:moveTo>
                  <a:pt x="38" y="4"/>
                </a:moveTo>
                <a:cubicBezTo>
                  <a:pt x="20" y="26"/>
                  <a:pt x="11" y="50"/>
                  <a:pt x="14" y="80"/>
                </a:cubicBezTo>
                <a:cubicBezTo>
                  <a:pt x="9" y="77"/>
                  <a:pt x="7" y="74"/>
                  <a:pt x="6" y="70"/>
                </a:cubicBezTo>
                <a:cubicBezTo>
                  <a:pt x="0" y="54"/>
                  <a:pt x="4" y="39"/>
                  <a:pt x="13" y="25"/>
                </a:cubicBezTo>
                <a:cubicBezTo>
                  <a:pt x="18" y="16"/>
                  <a:pt x="26" y="9"/>
                  <a:pt x="33" y="1"/>
                </a:cubicBezTo>
                <a:cubicBezTo>
                  <a:pt x="36" y="0"/>
                  <a:pt x="38" y="0"/>
                  <a:pt x="38" y="4"/>
                </a:cubicBezTo>
                <a:close/>
              </a:path>
            </a:pathLst>
          </a:custGeom>
          <a:solidFill>
            <a:srgbClr val="F5F4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9" name="Freeform 107">
            <a:extLst>
              <a:ext uri="{FF2B5EF4-FFF2-40B4-BE49-F238E27FC236}">
                <a16:creationId xmlns:a16="http://schemas.microsoft.com/office/drawing/2014/main" id="{F1664672-52F7-3445-EC97-6D7D6F168174}"/>
              </a:ext>
            </a:extLst>
          </p:cNvPr>
          <p:cNvSpPr/>
          <p:nvPr/>
        </p:nvSpPr>
        <p:spPr bwMode="auto">
          <a:xfrm rot="20920188">
            <a:off x="1300330" y="2697879"/>
            <a:ext cx="76200" cy="60325"/>
          </a:xfrm>
          <a:custGeom>
            <a:avLst/>
            <a:gdLst>
              <a:gd name="T0" fmla="*/ 5 w 21"/>
              <a:gd name="T1" fmla="*/ 17 h 17"/>
              <a:gd name="T2" fmla="*/ 0 w 21"/>
              <a:gd name="T3" fmla="*/ 14 h 17"/>
              <a:gd name="T4" fmla="*/ 21 w 21"/>
              <a:gd name="T5" fmla="*/ 0 h 17"/>
              <a:gd name="T6" fmla="*/ 5 w 21"/>
              <a:gd name="T7" fmla="*/ 17 h 17"/>
            </a:gdLst>
            <a:ahLst/>
            <a:cxnLst>
              <a:cxn ang="0">
                <a:pos x="T0" y="T1"/>
              </a:cxn>
              <a:cxn ang="0">
                <a:pos x="T2" y="T3"/>
              </a:cxn>
              <a:cxn ang="0">
                <a:pos x="T4" y="T5"/>
              </a:cxn>
              <a:cxn ang="0">
                <a:pos x="T6" y="T7"/>
              </a:cxn>
            </a:cxnLst>
            <a:rect l="0" t="0" r="r" b="b"/>
            <a:pathLst>
              <a:path w="21" h="17">
                <a:moveTo>
                  <a:pt x="5" y="17"/>
                </a:moveTo>
                <a:cubicBezTo>
                  <a:pt x="4" y="15"/>
                  <a:pt x="2" y="15"/>
                  <a:pt x="0" y="14"/>
                </a:cubicBezTo>
                <a:cubicBezTo>
                  <a:pt x="6" y="9"/>
                  <a:pt x="13" y="4"/>
                  <a:pt x="21" y="0"/>
                </a:cubicBezTo>
                <a:cubicBezTo>
                  <a:pt x="16" y="7"/>
                  <a:pt x="11" y="12"/>
                  <a:pt x="5" y="17"/>
                </a:cubicBezTo>
                <a:close/>
              </a:path>
            </a:pathLst>
          </a:custGeom>
          <a:solidFill>
            <a:srgbClr val="BA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0" name="Freeform 108">
            <a:extLst>
              <a:ext uri="{FF2B5EF4-FFF2-40B4-BE49-F238E27FC236}">
                <a16:creationId xmlns:a16="http://schemas.microsoft.com/office/drawing/2014/main" id="{3111D0B5-F99E-2EB1-D99C-43F719AF1280}"/>
              </a:ext>
            </a:extLst>
          </p:cNvPr>
          <p:cNvSpPr/>
          <p:nvPr/>
        </p:nvSpPr>
        <p:spPr bwMode="auto">
          <a:xfrm rot="20920188">
            <a:off x="5022721" y="2812631"/>
            <a:ext cx="644525" cy="665163"/>
          </a:xfrm>
          <a:custGeom>
            <a:avLst/>
            <a:gdLst>
              <a:gd name="T0" fmla="*/ 0 w 181"/>
              <a:gd name="T1" fmla="*/ 10 h 187"/>
              <a:gd name="T2" fmla="*/ 0 w 181"/>
              <a:gd name="T3" fmla="*/ 0 h 187"/>
              <a:gd name="T4" fmla="*/ 82 w 181"/>
              <a:gd name="T5" fmla="*/ 20 h 187"/>
              <a:gd name="T6" fmla="*/ 163 w 181"/>
              <a:gd name="T7" fmla="*/ 103 h 187"/>
              <a:gd name="T8" fmla="*/ 179 w 181"/>
              <a:gd name="T9" fmla="*/ 159 h 187"/>
              <a:gd name="T10" fmla="*/ 181 w 181"/>
              <a:gd name="T11" fmla="*/ 178 h 187"/>
              <a:gd name="T12" fmla="*/ 176 w 181"/>
              <a:gd name="T13" fmla="*/ 186 h 187"/>
              <a:gd name="T14" fmla="*/ 170 w 181"/>
              <a:gd name="T15" fmla="*/ 177 h 187"/>
              <a:gd name="T16" fmla="*/ 157 w 181"/>
              <a:gd name="T17" fmla="*/ 115 h 187"/>
              <a:gd name="T18" fmla="*/ 113 w 181"/>
              <a:gd name="T19" fmla="*/ 54 h 187"/>
              <a:gd name="T20" fmla="*/ 31 w 181"/>
              <a:gd name="T21" fmla="*/ 13 h 187"/>
              <a:gd name="T22" fmla="*/ 0 w 181"/>
              <a:gd name="T23"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187">
                <a:moveTo>
                  <a:pt x="0" y="10"/>
                </a:moveTo>
                <a:cubicBezTo>
                  <a:pt x="0" y="7"/>
                  <a:pt x="0" y="3"/>
                  <a:pt x="0" y="0"/>
                </a:cubicBezTo>
                <a:cubicBezTo>
                  <a:pt x="29" y="0"/>
                  <a:pt x="56" y="6"/>
                  <a:pt x="82" y="20"/>
                </a:cubicBezTo>
                <a:cubicBezTo>
                  <a:pt x="118" y="39"/>
                  <a:pt x="145" y="66"/>
                  <a:pt x="163" y="103"/>
                </a:cubicBezTo>
                <a:cubicBezTo>
                  <a:pt x="171" y="120"/>
                  <a:pt x="177" y="139"/>
                  <a:pt x="179" y="159"/>
                </a:cubicBezTo>
                <a:cubicBezTo>
                  <a:pt x="180" y="165"/>
                  <a:pt x="181" y="171"/>
                  <a:pt x="181" y="178"/>
                </a:cubicBezTo>
                <a:cubicBezTo>
                  <a:pt x="181" y="181"/>
                  <a:pt x="181" y="186"/>
                  <a:pt x="176" y="186"/>
                </a:cubicBezTo>
                <a:cubicBezTo>
                  <a:pt x="170" y="187"/>
                  <a:pt x="171" y="181"/>
                  <a:pt x="170" y="177"/>
                </a:cubicBezTo>
                <a:cubicBezTo>
                  <a:pt x="170" y="156"/>
                  <a:pt x="165" y="135"/>
                  <a:pt x="157" y="115"/>
                </a:cubicBezTo>
                <a:cubicBezTo>
                  <a:pt x="146" y="92"/>
                  <a:pt x="132" y="71"/>
                  <a:pt x="113" y="54"/>
                </a:cubicBezTo>
                <a:cubicBezTo>
                  <a:pt x="89" y="33"/>
                  <a:pt x="62" y="20"/>
                  <a:pt x="31" y="13"/>
                </a:cubicBezTo>
                <a:cubicBezTo>
                  <a:pt x="21" y="11"/>
                  <a:pt x="10" y="11"/>
                  <a:pt x="0" y="10"/>
                </a:cubicBezTo>
                <a:close/>
              </a:path>
            </a:pathLst>
          </a:custGeom>
          <a:solidFill>
            <a:srgbClr val="0808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941" name="Grupo 940">
            <a:extLst>
              <a:ext uri="{FF2B5EF4-FFF2-40B4-BE49-F238E27FC236}">
                <a16:creationId xmlns:a16="http://schemas.microsoft.com/office/drawing/2014/main" id="{F119C5C9-D4AB-FC08-5F64-41DC1DE02986}"/>
              </a:ext>
            </a:extLst>
          </p:cNvPr>
          <p:cNvGrpSpPr/>
          <p:nvPr/>
        </p:nvGrpSpPr>
        <p:grpSpPr>
          <a:xfrm>
            <a:off x="1461301" y="3399840"/>
            <a:ext cx="3638569" cy="2124712"/>
            <a:chOff x="1461301" y="3399840"/>
            <a:chExt cx="3638569" cy="2124712"/>
          </a:xfrm>
        </p:grpSpPr>
        <p:sp>
          <p:nvSpPr>
            <p:cNvPr id="870" name="Freeform 101">
              <a:extLst>
                <a:ext uri="{FF2B5EF4-FFF2-40B4-BE49-F238E27FC236}">
                  <a16:creationId xmlns:a16="http://schemas.microsoft.com/office/drawing/2014/main" id="{8BA9FFCF-EE3B-C7CF-C8CC-92979BB8F272}"/>
                </a:ext>
              </a:extLst>
            </p:cNvPr>
            <p:cNvSpPr/>
            <p:nvPr/>
          </p:nvSpPr>
          <p:spPr bwMode="auto">
            <a:xfrm rot="20920188">
              <a:off x="1461301" y="3657879"/>
              <a:ext cx="2011362" cy="1462088"/>
            </a:xfrm>
            <a:custGeom>
              <a:avLst/>
              <a:gdLst>
                <a:gd name="T0" fmla="*/ 135 w 566"/>
                <a:gd name="T1" fmla="*/ 396 h 411"/>
                <a:gd name="T2" fmla="*/ 136 w 566"/>
                <a:gd name="T3" fmla="*/ 390 h 411"/>
                <a:gd name="T4" fmla="*/ 124 w 566"/>
                <a:gd name="T5" fmla="*/ 368 h 411"/>
                <a:gd name="T6" fmla="*/ 83 w 566"/>
                <a:gd name="T7" fmla="*/ 363 h 411"/>
                <a:gd name="T8" fmla="*/ 44 w 566"/>
                <a:gd name="T9" fmla="*/ 357 h 411"/>
                <a:gd name="T10" fmla="*/ 8 w 566"/>
                <a:gd name="T11" fmla="*/ 281 h 411"/>
                <a:gd name="T12" fmla="*/ 38 w 566"/>
                <a:gd name="T13" fmla="*/ 252 h 411"/>
                <a:gd name="T14" fmla="*/ 82 w 566"/>
                <a:gd name="T15" fmla="*/ 244 h 411"/>
                <a:gd name="T16" fmla="*/ 110 w 566"/>
                <a:gd name="T17" fmla="*/ 239 h 411"/>
                <a:gd name="T18" fmla="*/ 119 w 566"/>
                <a:gd name="T19" fmla="*/ 237 h 411"/>
                <a:gd name="T20" fmla="*/ 129 w 566"/>
                <a:gd name="T21" fmla="*/ 221 h 411"/>
                <a:gd name="T22" fmla="*/ 134 w 566"/>
                <a:gd name="T23" fmla="*/ 112 h 411"/>
                <a:gd name="T24" fmla="*/ 145 w 566"/>
                <a:gd name="T25" fmla="*/ 71 h 411"/>
                <a:gd name="T26" fmla="*/ 149 w 566"/>
                <a:gd name="T27" fmla="*/ 58 h 411"/>
                <a:gd name="T28" fmla="*/ 176 w 566"/>
                <a:gd name="T29" fmla="*/ 15 h 411"/>
                <a:gd name="T30" fmla="*/ 195 w 566"/>
                <a:gd name="T31" fmla="*/ 0 h 411"/>
                <a:gd name="T32" fmla="*/ 199 w 566"/>
                <a:gd name="T33" fmla="*/ 4 h 411"/>
                <a:gd name="T34" fmla="*/ 179 w 566"/>
                <a:gd name="T35" fmla="*/ 33 h 411"/>
                <a:gd name="T36" fmla="*/ 145 w 566"/>
                <a:gd name="T37" fmla="*/ 160 h 411"/>
                <a:gd name="T38" fmla="*/ 146 w 566"/>
                <a:gd name="T39" fmla="*/ 207 h 411"/>
                <a:gd name="T40" fmla="*/ 206 w 566"/>
                <a:gd name="T41" fmla="*/ 281 h 411"/>
                <a:gd name="T42" fmla="*/ 265 w 566"/>
                <a:gd name="T43" fmla="*/ 293 h 411"/>
                <a:gd name="T44" fmla="*/ 335 w 566"/>
                <a:gd name="T45" fmla="*/ 293 h 411"/>
                <a:gd name="T46" fmla="*/ 465 w 566"/>
                <a:gd name="T47" fmla="*/ 275 h 411"/>
                <a:gd name="T48" fmla="*/ 558 w 566"/>
                <a:gd name="T49" fmla="*/ 248 h 411"/>
                <a:gd name="T50" fmla="*/ 565 w 566"/>
                <a:gd name="T51" fmla="*/ 251 h 411"/>
                <a:gd name="T52" fmla="*/ 561 w 566"/>
                <a:gd name="T53" fmla="*/ 257 h 411"/>
                <a:gd name="T54" fmla="*/ 538 w 566"/>
                <a:gd name="T55" fmla="*/ 266 h 411"/>
                <a:gd name="T56" fmla="*/ 489 w 566"/>
                <a:gd name="T57" fmla="*/ 281 h 411"/>
                <a:gd name="T58" fmla="*/ 486 w 566"/>
                <a:gd name="T59" fmla="*/ 282 h 411"/>
                <a:gd name="T60" fmla="*/ 479 w 566"/>
                <a:gd name="T61" fmla="*/ 284 h 411"/>
                <a:gd name="T62" fmla="*/ 476 w 566"/>
                <a:gd name="T63" fmla="*/ 284 h 411"/>
                <a:gd name="T64" fmla="*/ 443 w 566"/>
                <a:gd name="T65" fmla="*/ 292 h 411"/>
                <a:gd name="T66" fmla="*/ 440 w 566"/>
                <a:gd name="T67" fmla="*/ 293 h 411"/>
                <a:gd name="T68" fmla="*/ 363 w 566"/>
                <a:gd name="T69" fmla="*/ 305 h 411"/>
                <a:gd name="T70" fmla="*/ 360 w 566"/>
                <a:gd name="T71" fmla="*/ 306 h 411"/>
                <a:gd name="T72" fmla="*/ 301 w 566"/>
                <a:gd name="T73" fmla="*/ 310 h 411"/>
                <a:gd name="T74" fmla="*/ 225 w 566"/>
                <a:gd name="T75" fmla="*/ 305 h 411"/>
                <a:gd name="T76" fmla="*/ 152 w 566"/>
                <a:gd name="T77" fmla="*/ 272 h 411"/>
                <a:gd name="T78" fmla="*/ 155 w 566"/>
                <a:gd name="T79" fmla="*/ 292 h 411"/>
                <a:gd name="T80" fmla="*/ 172 w 566"/>
                <a:gd name="T81" fmla="*/ 348 h 411"/>
                <a:gd name="T82" fmla="*/ 173 w 566"/>
                <a:gd name="T83" fmla="*/ 349 h 411"/>
                <a:gd name="T84" fmla="*/ 169 w 566"/>
                <a:gd name="T85" fmla="*/ 364 h 411"/>
                <a:gd name="T86" fmla="*/ 156 w 566"/>
                <a:gd name="T87" fmla="*/ 357 h 411"/>
                <a:gd name="T88" fmla="*/ 145 w 566"/>
                <a:gd name="T89" fmla="*/ 330 h 411"/>
                <a:gd name="T90" fmla="*/ 131 w 566"/>
                <a:gd name="T91" fmla="*/ 268 h 411"/>
                <a:gd name="T92" fmla="*/ 118 w 566"/>
                <a:gd name="T93" fmla="*/ 258 h 411"/>
                <a:gd name="T94" fmla="*/ 58 w 566"/>
                <a:gd name="T95" fmla="*/ 268 h 411"/>
                <a:gd name="T96" fmla="*/ 26 w 566"/>
                <a:gd name="T97" fmla="*/ 286 h 411"/>
                <a:gd name="T98" fmla="*/ 44 w 566"/>
                <a:gd name="T99" fmla="*/ 340 h 411"/>
                <a:gd name="T100" fmla="*/ 76 w 566"/>
                <a:gd name="T101" fmla="*/ 344 h 411"/>
                <a:gd name="T102" fmla="*/ 92 w 566"/>
                <a:gd name="T103" fmla="*/ 344 h 411"/>
                <a:gd name="T104" fmla="*/ 146 w 566"/>
                <a:gd name="T105" fmla="*/ 408 h 411"/>
                <a:gd name="T106" fmla="*/ 142 w 566"/>
                <a:gd name="T107" fmla="*/ 411 h 411"/>
                <a:gd name="T108" fmla="*/ 135 w 566"/>
                <a:gd name="T109" fmla="*/ 396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6" h="411">
                  <a:moveTo>
                    <a:pt x="135" y="396"/>
                  </a:moveTo>
                  <a:cubicBezTo>
                    <a:pt x="135" y="394"/>
                    <a:pt x="136" y="392"/>
                    <a:pt x="136" y="390"/>
                  </a:cubicBezTo>
                  <a:cubicBezTo>
                    <a:pt x="138" y="377"/>
                    <a:pt x="136" y="374"/>
                    <a:pt x="124" y="368"/>
                  </a:cubicBezTo>
                  <a:cubicBezTo>
                    <a:pt x="111" y="363"/>
                    <a:pt x="97" y="363"/>
                    <a:pt x="83" y="363"/>
                  </a:cubicBezTo>
                  <a:cubicBezTo>
                    <a:pt x="69" y="364"/>
                    <a:pt x="56" y="362"/>
                    <a:pt x="44" y="357"/>
                  </a:cubicBezTo>
                  <a:cubicBezTo>
                    <a:pt x="20" y="348"/>
                    <a:pt x="0" y="310"/>
                    <a:pt x="8" y="281"/>
                  </a:cubicBezTo>
                  <a:cubicBezTo>
                    <a:pt x="12" y="266"/>
                    <a:pt x="24" y="257"/>
                    <a:pt x="38" y="252"/>
                  </a:cubicBezTo>
                  <a:cubicBezTo>
                    <a:pt x="52" y="247"/>
                    <a:pt x="67" y="246"/>
                    <a:pt x="82" y="244"/>
                  </a:cubicBezTo>
                  <a:cubicBezTo>
                    <a:pt x="92" y="243"/>
                    <a:pt x="101" y="242"/>
                    <a:pt x="110" y="239"/>
                  </a:cubicBezTo>
                  <a:cubicBezTo>
                    <a:pt x="113" y="239"/>
                    <a:pt x="117" y="238"/>
                    <a:pt x="119" y="237"/>
                  </a:cubicBezTo>
                  <a:cubicBezTo>
                    <a:pt x="129" y="233"/>
                    <a:pt x="130" y="231"/>
                    <a:pt x="129" y="221"/>
                  </a:cubicBezTo>
                  <a:cubicBezTo>
                    <a:pt x="125" y="184"/>
                    <a:pt x="126" y="148"/>
                    <a:pt x="134" y="112"/>
                  </a:cubicBezTo>
                  <a:cubicBezTo>
                    <a:pt x="136" y="98"/>
                    <a:pt x="140" y="85"/>
                    <a:pt x="145" y="71"/>
                  </a:cubicBezTo>
                  <a:cubicBezTo>
                    <a:pt x="147" y="67"/>
                    <a:pt x="149" y="63"/>
                    <a:pt x="149" y="58"/>
                  </a:cubicBezTo>
                  <a:cubicBezTo>
                    <a:pt x="158" y="44"/>
                    <a:pt x="165" y="28"/>
                    <a:pt x="176" y="15"/>
                  </a:cubicBezTo>
                  <a:cubicBezTo>
                    <a:pt x="182" y="9"/>
                    <a:pt x="186" y="2"/>
                    <a:pt x="195" y="0"/>
                  </a:cubicBezTo>
                  <a:cubicBezTo>
                    <a:pt x="198" y="0"/>
                    <a:pt x="200" y="1"/>
                    <a:pt x="199" y="4"/>
                  </a:cubicBezTo>
                  <a:cubicBezTo>
                    <a:pt x="192" y="14"/>
                    <a:pt x="185" y="23"/>
                    <a:pt x="179" y="33"/>
                  </a:cubicBezTo>
                  <a:cubicBezTo>
                    <a:pt x="154" y="72"/>
                    <a:pt x="146" y="115"/>
                    <a:pt x="145" y="160"/>
                  </a:cubicBezTo>
                  <a:cubicBezTo>
                    <a:pt x="144" y="176"/>
                    <a:pt x="144" y="192"/>
                    <a:pt x="146" y="207"/>
                  </a:cubicBezTo>
                  <a:cubicBezTo>
                    <a:pt x="149" y="246"/>
                    <a:pt x="173" y="267"/>
                    <a:pt x="206" y="281"/>
                  </a:cubicBezTo>
                  <a:cubicBezTo>
                    <a:pt x="225" y="289"/>
                    <a:pt x="245" y="292"/>
                    <a:pt x="265" y="293"/>
                  </a:cubicBezTo>
                  <a:cubicBezTo>
                    <a:pt x="288" y="294"/>
                    <a:pt x="312" y="295"/>
                    <a:pt x="335" y="293"/>
                  </a:cubicBezTo>
                  <a:cubicBezTo>
                    <a:pt x="379" y="291"/>
                    <a:pt x="422" y="285"/>
                    <a:pt x="465" y="275"/>
                  </a:cubicBezTo>
                  <a:cubicBezTo>
                    <a:pt x="497" y="268"/>
                    <a:pt x="527" y="258"/>
                    <a:pt x="558" y="248"/>
                  </a:cubicBezTo>
                  <a:cubicBezTo>
                    <a:pt x="561" y="248"/>
                    <a:pt x="565" y="248"/>
                    <a:pt x="565" y="251"/>
                  </a:cubicBezTo>
                  <a:cubicBezTo>
                    <a:pt x="566" y="254"/>
                    <a:pt x="563" y="256"/>
                    <a:pt x="561" y="257"/>
                  </a:cubicBezTo>
                  <a:cubicBezTo>
                    <a:pt x="553" y="261"/>
                    <a:pt x="546" y="263"/>
                    <a:pt x="538" y="266"/>
                  </a:cubicBezTo>
                  <a:cubicBezTo>
                    <a:pt x="522" y="271"/>
                    <a:pt x="506" y="276"/>
                    <a:pt x="489" y="281"/>
                  </a:cubicBezTo>
                  <a:cubicBezTo>
                    <a:pt x="488" y="281"/>
                    <a:pt x="487" y="282"/>
                    <a:pt x="486" y="282"/>
                  </a:cubicBezTo>
                  <a:cubicBezTo>
                    <a:pt x="484" y="282"/>
                    <a:pt x="481" y="283"/>
                    <a:pt x="479" y="284"/>
                  </a:cubicBezTo>
                  <a:cubicBezTo>
                    <a:pt x="478" y="284"/>
                    <a:pt x="477" y="284"/>
                    <a:pt x="476" y="284"/>
                  </a:cubicBezTo>
                  <a:cubicBezTo>
                    <a:pt x="465" y="287"/>
                    <a:pt x="454" y="289"/>
                    <a:pt x="443" y="292"/>
                  </a:cubicBezTo>
                  <a:cubicBezTo>
                    <a:pt x="442" y="293"/>
                    <a:pt x="441" y="293"/>
                    <a:pt x="440" y="293"/>
                  </a:cubicBezTo>
                  <a:cubicBezTo>
                    <a:pt x="414" y="298"/>
                    <a:pt x="389" y="302"/>
                    <a:pt x="363" y="305"/>
                  </a:cubicBezTo>
                  <a:cubicBezTo>
                    <a:pt x="362" y="305"/>
                    <a:pt x="361" y="305"/>
                    <a:pt x="360" y="306"/>
                  </a:cubicBezTo>
                  <a:cubicBezTo>
                    <a:pt x="340" y="308"/>
                    <a:pt x="321" y="307"/>
                    <a:pt x="301" y="310"/>
                  </a:cubicBezTo>
                  <a:cubicBezTo>
                    <a:pt x="276" y="311"/>
                    <a:pt x="250" y="309"/>
                    <a:pt x="225" y="305"/>
                  </a:cubicBezTo>
                  <a:cubicBezTo>
                    <a:pt x="198" y="301"/>
                    <a:pt x="173" y="292"/>
                    <a:pt x="152" y="272"/>
                  </a:cubicBezTo>
                  <a:cubicBezTo>
                    <a:pt x="151" y="280"/>
                    <a:pt x="154" y="286"/>
                    <a:pt x="155" y="292"/>
                  </a:cubicBezTo>
                  <a:cubicBezTo>
                    <a:pt x="159" y="311"/>
                    <a:pt x="164" y="330"/>
                    <a:pt x="172" y="348"/>
                  </a:cubicBezTo>
                  <a:cubicBezTo>
                    <a:pt x="173" y="349"/>
                    <a:pt x="172" y="347"/>
                    <a:pt x="173" y="349"/>
                  </a:cubicBezTo>
                  <a:cubicBezTo>
                    <a:pt x="176" y="355"/>
                    <a:pt x="176" y="361"/>
                    <a:pt x="169" y="364"/>
                  </a:cubicBezTo>
                  <a:cubicBezTo>
                    <a:pt x="162" y="368"/>
                    <a:pt x="158" y="362"/>
                    <a:pt x="156" y="357"/>
                  </a:cubicBezTo>
                  <a:cubicBezTo>
                    <a:pt x="151" y="348"/>
                    <a:pt x="148" y="339"/>
                    <a:pt x="145" y="330"/>
                  </a:cubicBezTo>
                  <a:cubicBezTo>
                    <a:pt x="139" y="310"/>
                    <a:pt x="134" y="289"/>
                    <a:pt x="131" y="268"/>
                  </a:cubicBezTo>
                  <a:cubicBezTo>
                    <a:pt x="130" y="259"/>
                    <a:pt x="128" y="256"/>
                    <a:pt x="118" y="258"/>
                  </a:cubicBezTo>
                  <a:cubicBezTo>
                    <a:pt x="99" y="263"/>
                    <a:pt x="78" y="264"/>
                    <a:pt x="58" y="268"/>
                  </a:cubicBezTo>
                  <a:cubicBezTo>
                    <a:pt x="46" y="271"/>
                    <a:pt x="34" y="275"/>
                    <a:pt x="26" y="286"/>
                  </a:cubicBezTo>
                  <a:cubicBezTo>
                    <a:pt x="9" y="308"/>
                    <a:pt x="18" y="332"/>
                    <a:pt x="44" y="340"/>
                  </a:cubicBezTo>
                  <a:cubicBezTo>
                    <a:pt x="54" y="343"/>
                    <a:pt x="65" y="345"/>
                    <a:pt x="76" y="344"/>
                  </a:cubicBezTo>
                  <a:cubicBezTo>
                    <a:pt x="81" y="344"/>
                    <a:pt x="86" y="344"/>
                    <a:pt x="92" y="344"/>
                  </a:cubicBezTo>
                  <a:cubicBezTo>
                    <a:pt x="132" y="343"/>
                    <a:pt x="151" y="376"/>
                    <a:pt x="146" y="408"/>
                  </a:cubicBezTo>
                  <a:cubicBezTo>
                    <a:pt x="145" y="409"/>
                    <a:pt x="144" y="411"/>
                    <a:pt x="142" y="411"/>
                  </a:cubicBezTo>
                  <a:cubicBezTo>
                    <a:pt x="137" y="407"/>
                    <a:pt x="139" y="400"/>
                    <a:pt x="135" y="396"/>
                  </a:cubicBezTo>
                  <a:close/>
                </a:path>
              </a:pathLst>
            </a:custGeom>
            <a:solidFill>
              <a:srgbClr val="0506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1" name="Freeform 102">
              <a:extLst>
                <a:ext uri="{FF2B5EF4-FFF2-40B4-BE49-F238E27FC236}">
                  <a16:creationId xmlns:a16="http://schemas.microsoft.com/office/drawing/2014/main" id="{E929288F-6780-B239-0444-00A7619D470C}"/>
                </a:ext>
              </a:extLst>
            </p:cNvPr>
            <p:cNvSpPr/>
            <p:nvPr/>
          </p:nvSpPr>
          <p:spPr bwMode="auto">
            <a:xfrm rot="20920188">
              <a:off x="2070037" y="4948126"/>
              <a:ext cx="2143125" cy="387350"/>
            </a:xfrm>
            <a:custGeom>
              <a:avLst/>
              <a:gdLst>
                <a:gd name="T0" fmla="*/ 9 w 603"/>
                <a:gd name="T1" fmla="*/ 0 h 109"/>
                <a:gd name="T2" fmla="*/ 16 w 603"/>
                <a:gd name="T3" fmla="*/ 7 h 109"/>
                <a:gd name="T4" fmla="*/ 16 w 603"/>
                <a:gd name="T5" fmla="*/ 15 h 109"/>
                <a:gd name="T6" fmla="*/ 14 w 603"/>
                <a:gd name="T7" fmla="*/ 31 h 109"/>
                <a:gd name="T8" fmla="*/ 21 w 603"/>
                <a:gd name="T9" fmla="*/ 49 h 109"/>
                <a:gd name="T10" fmla="*/ 54 w 603"/>
                <a:gd name="T11" fmla="*/ 65 h 109"/>
                <a:gd name="T12" fmla="*/ 172 w 603"/>
                <a:gd name="T13" fmla="*/ 73 h 109"/>
                <a:gd name="T14" fmla="*/ 269 w 603"/>
                <a:gd name="T15" fmla="*/ 64 h 109"/>
                <a:gd name="T16" fmla="*/ 307 w 603"/>
                <a:gd name="T17" fmla="*/ 59 h 109"/>
                <a:gd name="T18" fmla="*/ 320 w 603"/>
                <a:gd name="T19" fmla="*/ 57 h 109"/>
                <a:gd name="T20" fmla="*/ 323 w 603"/>
                <a:gd name="T21" fmla="*/ 56 h 109"/>
                <a:gd name="T22" fmla="*/ 345 w 603"/>
                <a:gd name="T23" fmla="*/ 54 h 109"/>
                <a:gd name="T24" fmla="*/ 349 w 603"/>
                <a:gd name="T25" fmla="*/ 54 h 109"/>
                <a:gd name="T26" fmla="*/ 494 w 603"/>
                <a:gd name="T27" fmla="*/ 54 h 109"/>
                <a:gd name="T28" fmla="*/ 497 w 603"/>
                <a:gd name="T29" fmla="*/ 54 h 109"/>
                <a:gd name="T30" fmla="*/ 550 w 603"/>
                <a:gd name="T31" fmla="*/ 65 h 109"/>
                <a:gd name="T32" fmla="*/ 576 w 603"/>
                <a:gd name="T33" fmla="*/ 75 h 109"/>
                <a:gd name="T34" fmla="*/ 603 w 603"/>
                <a:gd name="T35" fmla="*/ 104 h 109"/>
                <a:gd name="T36" fmla="*/ 599 w 603"/>
                <a:gd name="T37" fmla="*/ 107 h 109"/>
                <a:gd name="T38" fmla="*/ 550 w 603"/>
                <a:gd name="T39" fmla="*/ 82 h 109"/>
                <a:gd name="T40" fmla="*/ 406 w 603"/>
                <a:gd name="T41" fmla="*/ 70 h 109"/>
                <a:gd name="T42" fmla="*/ 268 w 603"/>
                <a:gd name="T43" fmla="*/ 85 h 109"/>
                <a:gd name="T44" fmla="*/ 103 w 603"/>
                <a:gd name="T45" fmla="*/ 92 h 109"/>
                <a:gd name="T46" fmla="*/ 39 w 603"/>
                <a:gd name="T47" fmla="*/ 78 h 109"/>
                <a:gd name="T48" fmla="*/ 16 w 603"/>
                <a:gd name="T49" fmla="*/ 63 h 109"/>
                <a:gd name="T50" fmla="*/ 3 w 603"/>
                <a:gd name="T51" fmla="*/ 24 h 109"/>
                <a:gd name="T52" fmla="*/ 9 w 603"/>
                <a:gd name="T5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3" h="109">
                  <a:moveTo>
                    <a:pt x="9" y="0"/>
                  </a:moveTo>
                  <a:cubicBezTo>
                    <a:pt x="14" y="0"/>
                    <a:pt x="16" y="2"/>
                    <a:pt x="16" y="7"/>
                  </a:cubicBezTo>
                  <a:cubicBezTo>
                    <a:pt x="16" y="9"/>
                    <a:pt x="16" y="12"/>
                    <a:pt x="16" y="15"/>
                  </a:cubicBezTo>
                  <a:cubicBezTo>
                    <a:pt x="19" y="21"/>
                    <a:pt x="16" y="26"/>
                    <a:pt x="14" y="31"/>
                  </a:cubicBezTo>
                  <a:cubicBezTo>
                    <a:pt x="12" y="39"/>
                    <a:pt x="14" y="45"/>
                    <a:pt x="21" y="49"/>
                  </a:cubicBezTo>
                  <a:cubicBezTo>
                    <a:pt x="31" y="57"/>
                    <a:pt x="42" y="61"/>
                    <a:pt x="54" y="65"/>
                  </a:cubicBezTo>
                  <a:cubicBezTo>
                    <a:pt x="93" y="74"/>
                    <a:pt x="132" y="76"/>
                    <a:pt x="172" y="73"/>
                  </a:cubicBezTo>
                  <a:cubicBezTo>
                    <a:pt x="205" y="71"/>
                    <a:pt x="237" y="68"/>
                    <a:pt x="269" y="64"/>
                  </a:cubicBezTo>
                  <a:cubicBezTo>
                    <a:pt x="282" y="62"/>
                    <a:pt x="294" y="60"/>
                    <a:pt x="307" y="59"/>
                  </a:cubicBezTo>
                  <a:cubicBezTo>
                    <a:pt x="311" y="58"/>
                    <a:pt x="316" y="59"/>
                    <a:pt x="320" y="57"/>
                  </a:cubicBezTo>
                  <a:cubicBezTo>
                    <a:pt x="321" y="57"/>
                    <a:pt x="322" y="57"/>
                    <a:pt x="323" y="56"/>
                  </a:cubicBezTo>
                  <a:cubicBezTo>
                    <a:pt x="331" y="55"/>
                    <a:pt x="338" y="57"/>
                    <a:pt x="345" y="54"/>
                  </a:cubicBezTo>
                  <a:cubicBezTo>
                    <a:pt x="347" y="54"/>
                    <a:pt x="348" y="54"/>
                    <a:pt x="349" y="54"/>
                  </a:cubicBezTo>
                  <a:cubicBezTo>
                    <a:pt x="397" y="50"/>
                    <a:pt x="446" y="49"/>
                    <a:pt x="494" y="54"/>
                  </a:cubicBezTo>
                  <a:cubicBezTo>
                    <a:pt x="495" y="54"/>
                    <a:pt x="496" y="54"/>
                    <a:pt x="497" y="54"/>
                  </a:cubicBezTo>
                  <a:cubicBezTo>
                    <a:pt x="515" y="57"/>
                    <a:pt x="533" y="59"/>
                    <a:pt x="550" y="65"/>
                  </a:cubicBezTo>
                  <a:cubicBezTo>
                    <a:pt x="559" y="67"/>
                    <a:pt x="568" y="71"/>
                    <a:pt x="576" y="75"/>
                  </a:cubicBezTo>
                  <a:cubicBezTo>
                    <a:pt x="588" y="82"/>
                    <a:pt x="600" y="89"/>
                    <a:pt x="603" y="104"/>
                  </a:cubicBezTo>
                  <a:cubicBezTo>
                    <a:pt x="603" y="106"/>
                    <a:pt x="602" y="109"/>
                    <a:pt x="599" y="107"/>
                  </a:cubicBezTo>
                  <a:cubicBezTo>
                    <a:pt x="586" y="93"/>
                    <a:pt x="568" y="86"/>
                    <a:pt x="550" y="82"/>
                  </a:cubicBezTo>
                  <a:cubicBezTo>
                    <a:pt x="503" y="70"/>
                    <a:pt x="454" y="68"/>
                    <a:pt x="406" y="70"/>
                  </a:cubicBezTo>
                  <a:cubicBezTo>
                    <a:pt x="359" y="72"/>
                    <a:pt x="314" y="79"/>
                    <a:pt x="268" y="85"/>
                  </a:cubicBezTo>
                  <a:cubicBezTo>
                    <a:pt x="213" y="92"/>
                    <a:pt x="158" y="97"/>
                    <a:pt x="103" y="92"/>
                  </a:cubicBezTo>
                  <a:cubicBezTo>
                    <a:pt x="81" y="90"/>
                    <a:pt x="59" y="87"/>
                    <a:pt x="39" y="78"/>
                  </a:cubicBezTo>
                  <a:cubicBezTo>
                    <a:pt x="31" y="74"/>
                    <a:pt x="23" y="69"/>
                    <a:pt x="16" y="63"/>
                  </a:cubicBezTo>
                  <a:cubicBezTo>
                    <a:pt x="5" y="52"/>
                    <a:pt x="0" y="39"/>
                    <a:pt x="3" y="24"/>
                  </a:cubicBezTo>
                  <a:cubicBezTo>
                    <a:pt x="4" y="16"/>
                    <a:pt x="6" y="7"/>
                    <a:pt x="9" y="0"/>
                  </a:cubicBezTo>
                  <a:close/>
                </a:path>
              </a:pathLst>
            </a:custGeom>
            <a:solidFill>
              <a:srgbClr val="0505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2" name="Freeform 103">
              <a:extLst>
                <a:ext uri="{FF2B5EF4-FFF2-40B4-BE49-F238E27FC236}">
                  <a16:creationId xmlns:a16="http://schemas.microsoft.com/office/drawing/2014/main" id="{183EF38C-A490-93FD-92F7-CD50D542ACE4}"/>
                </a:ext>
              </a:extLst>
            </p:cNvPr>
            <p:cNvSpPr/>
            <p:nvPr/>
          </p:nvSpPr>
          <p:spPr bwMode="auto">
            <a:xfrm rot="20920188">
              <a:off x="1858466" y="3588240"/>
              <a:ext cx="395287" cy="344488"/>
            </a:xfrm>
            <a:custGeom>
              <a:avLst/>
              <a:gdLst>
                <a:gd name="T0" fmla="*/ 45 w 111"/>
                <a:gd name="T1" fmla="*/ 40 h 97"/>
                <a:gd name="T2" fmla="*/ 7 w 111"/>
                <a:gd name="T3" fmla="*/ 89 h 97"/>
                <a:gd name="T4" fmla="*/ 0 w 111"/>
                <a:gd name="T5" fmla="*/ 97 h 97"/>
                <a:gd name="T6" fmla="*/ 102 w 111"/>
                <a:gd name="T7" fmla="*/ 1 h 97"/>
                <a:gd name="T8" fmla="*/ 111 w 111"/>
                <a:gd name="T9" fmla="*/ 0 h 97"/>
                <a:gd name="T10" fmla="*/ 104 w 111"/>
                <a:gd name="T11" fmla="*/ 5 h 97"/>
                <a:gd name="T12" fmla="*/ 45 w 111"/>
                <a:gd name="T13" fmla="*/ 40 h 97"/>
              </a:gdLst>
              <a:ahLst/>
              <a:cxnLst>
                <a:cxn ang="0">
                  <a:pos x="T0" y="T1"/>
                </a:cxn>
                <a:cxn ang="0">
                  <a:pos x="T2" y="T3"/>
                </a:cxn>
                <a:cxn ang="0">
                  <a:pos x="T4" y="T5"/>
                </a:cxn>
                <a:cxn ang="0">
                  <a:pos x="T6" y="T7"/>
                </a:cxn>
                <a:cxn ang="0">
                  <a:pos x="T8" y="T9"/>
                </a:cxn>
                <a:cxn ang="0">
                  <a:pos x="T10" y="T11"/>
                </a:cxn>
                <a:cxn ang="0">
                  <a:pos x="T12" y="T13"/>
                </a:cxn>
              </a:cxnLst>
              <a:rect l="0" t="0" r="r" b="b"/>
              <a:pathLst>
                <a:path w="110" h="97">
                  <a:moveTo>
                    <a:pt x="45" y="40"/>
                  </a:moveTo>
                  <a:cubicBezTo>
                    <a:pt x="28" y="53"/>
                    <a:pt x="18" y="71"/>
                    <a:pt x="7" y="89"/>
                  </a:cubicBezTo>
                  <a:cubicBezTo>
                    <a:pt x="5" y="92"/>
                    <a:pt x="5" y="96"/>
                    <a:pt x="0" y="97"/>
                  </a:cubicBezTo>
                  <a:cubicBezTo>
                    <a:pt x="18" y="48"/>
                    <a:pt x="52" y="16"/>
                    <a:pt x="102" y="1"/>
                  </a:cubicBezTo>
                  <a:cubicBezTo>
                    <a:pt x="105" y="0"/>
                    <a:pt x="108" y="0"/>
                    <a:pt x="111" y="0"/>
                  </a:cubicBezTo>
                  <a:cubicBezTo>
                    <a:pt x="109" y="2"/>
                    <a:pt x="106" y="3"/>
                    <a:pt x="104" y="5"/>
                  </a:cubicBezTo>
                  <a:cubicBezTo>
                    <a:pt x="85" y="16"/>
                    <a:pt x="65" y="29"/>
                    <a:pt x="45" y="40"/>
                  </a:cubicBezTo>
                  <a:close/>
                </a:path>
              </a:pathLst>
            </a:custGeom>
            <a:solidFill>
              <a:srgbClr val="F3D8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3" name="Freeform 104">
              <a:extLst>
                <a:ext uri="{FF2B5EF4-FFF2-40B4-BE49-F238E27FC236}">
                  <a16:creationId xmlns:a16="http://schemas.microsoft.com/office/drawing/2014/main" id="{1CBF0042-CA14-FBF7-9DCD-425C6B2F8375}"/>
                </a:ext>
              </a:extLst>
            </p:cNvPr>
            <p:cNvSpPr/>
            <p:nvPr/>
          </p:nvSpPr>
          <p:spPr bwMode="auto">
            <a:xfrm rot="20920188">
              <a:off x="4230877" y="5088179"/>
              <a:ext cx="106362" cy="206375"/>
            </a:xfrm>
            <a:custGeom>
              <a:avLst/>
              <a:gdLst>
                <a:gd name="T0" fmla="*/ 0 w 30"/>
                <a:gd name="T1" fmla="*/ 5 h 58"/>
                <a:gd name="T2" fmla="*/ 3 w 30"/>
                <a:gd name="T3" fmla="*/ 1 h 58"/>
                <a:gd name="T4" fmla="*/ 10 w 30"/>
                <a:gd name="T5" fmla="*/ 8 h 58"/>
                <a:gd name="T6" fmla="*/ 21 w 30"/>
                <a:gd name="T7" fmla="*/ 33 h 58"/>
                <a:gd name="T8" fmla="*/ 25 w 30"/>
                <a:gd name="T9" fmla="*/ 43 h 58"/>
                <a:gd name="T10" fmla="*/ 26 w 30"/>
                <a:gd name="T11" fmla="*/ 46 h 58"/>
                <a:gd name="T12" fmla="*/ 28 w 30"/>
                <a:gd name="T13" fmla="*/ 54 h 58"/>
                <a:gd name="T14" fmla="*/ 26 w 30"/>
                <a:gd name="T15" fmla="*/ 58 h 58"/>
                <a:gd name="T16" fmla="*/ 15 w 30"/>
                <a:gd name="T17" fmla="*/ 38 h 58"/>
                <a:gd name="T18" fmla="*/ 0 w 30"/>
                <a:gd name="T19"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57">
                  <a:moveTo>
                    <a:pt x="0" y="5"/>
                  </a:moveTo>
                  <a:cubicBezTo>
                    <a:pt x="2" y="5"/>
                    <a:pt x="2" y="3"/>
                    <a:pt x="3" y="1"/>
                  </a:cubicBezTo>
                  <a:cubicBezTo>
                    <a:pt x="8" y="0"/>
                    <a:pt x="8" y="5"/>
                    <a:pt x="10" y="8"/>
                  </a:cubicBezTo>
                  <a:cubicBezTo>
                    <a:pt x="15" y="16"/>
                    <a:pt x="17" y="24"/>
                    <a:pt x="21" y="33"/>
                  </a:cubicBezTo>
                  <a:cubicBezTo>
                    <a:pt x="22" y="36"/>
                    <a:pt x="23" y="40"/>
                    <a:pt x="25" y="43"/>
                  </a:cubicBezTo>
                  <a:cubicBezTo>
                    <a:pt x="25" y="44"/>
                    <a:pt x="25" y="45"/>
                    <a:pt x="26" y="46"/>
                  </a:cubicBezTo>
                  <a:cubicBezTo>
                    <a:pt x="26" y="48"/>
                    <a:pt x="30" y="50"/>
                    <a:pt x="28" y="54"/>
                  </a:cubicBezTo>
                  <a:cubicBezTo>
                    <a:pt x="26" y="55"/>
                    <a:pt x="27" y="57"/>
                    <a:pt x="26" y="58"/>
                  </a:cubicBezTo>
                  <a:cubicBezTo>
                    <a:pt x="20" y="53"/>
                    <a:pt x="18" y="45"/>
                    <a:pt x="15" y="38"/>
                  </a:cubicBezTo>
                  <a:cubicBezTo>
                    <a:pt x="11" y="27"/>
                    <a:pt x="6" y="16"/>
                    <a:pt x="0" y="5"/>
                  </a:cubicBezTo>
                  <a:close/>
                </a:path>
              </a:pathLst>
            </a:custGeom>
            <a:solidFill>
              <a:srgbClr val="6658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1" name="Freeform 109">
              <a:extLst>
                <a:ext uri="{FF2B5EF4-FFF2-40B4-BE49-F238E27FC236}">
                  <a16:creationId xmlns:a16="http://schemas.microsoft.com/office/drawing/2014/main" id="{C25DF892-7425-CF47-0105-C01819AA2700}"/>
                </a:ext>
              </a:extLst>
            </p:cNvPr>
            <p:cNvSpPr/>
            <p:nvPr/>
          </p:nvSpPr>
          <p:spPr bwMode="auto">
            <a:xfrm rot="20920188">
              <a:off x="1645470" y="4221214"/>
              <a:ext cx="3454400" cy="1303338"/>
            </a:xfrm>
            <a:custGeom>
              <a:avLst/>
              <a:gdLst>
                <a:gd name="T0" fmla="*/ 682 w 972"/>
                <a:gd name="T1" fmla="*/ 268 h 366"/>
                <a:gd name="T2" fmla="*/ 639 w 972"/>
                <a:gd name="T3" fmla="*/ 251 h 366"/>
                <a:gd name="T4" fmla="*/ 603 w 972"/>
                <a:gd name="T5" fmla="*/ 247 h 366"/>
                <a:gd name="T6" fmla="*/ 578 w 972"/>
                <a:gd name="T7" fmla="*/ 234 h 366"/>
                <a:gd name="T8" fmla="*/ 529 w 972"/>
                <a:gd name="T9" fmla="*/ 240 h 366"/>
                <a:gd name="T10" fmla="*/ 511 w 972"/>
                <a:gd name="T11" fmla="*/ 240 h 366"/>
                <a:gd name="T12" fmla="*/ 451 w 972"/>
                <a:gd name="T13" fmla="*/ 247 h 366"/>
                <a:gd name="T14" fmla="*/ 428 w 972"/>
                <a:gd name="T15" fmla="*/ 249 h 366"/>
                <a:gd name="T16" fmla="*/ 238 w 972"/>
                <a:gd name="T17" fmla="*/ 267 h 366"/>
                <a:gd name="T18" fmla="*/ 122 w 972"/>
                <a:gd name="T19" fmla="*/ 205 h 366"/>
                <a:gd name="T20" fmla="*/ 118 w 972"/>
                <a:gd name="T21" fmla="*/ 149 h 366"/>
                <a:gd name="T22" fmla="*/ 25 w 972"/>
                <a:gd name="T23" fmla="*/ 123 h 366"/>
                <a:gd name="T24" fmla="*/ 25 w 972"/>
                <a:gd name="T25" fmla="*/ 63 h 366"/>
                <a:gd name="T26" fmla="*/ 136 w 972"/>
                <a:gd name="T27" fmla="*/ 144 h 366"/>
                <a:gd name="T28" fmla="*/ 128 w 972"/>
                <a:gd name="T29" fmla="*/ 70 h 366"/>
                <a:gd name="T30" fmla="*/ 226 w 972"/>
                <a:gd name="T31" fmla="*/ 99 h 366"/>
                <a:gd name="T32" fmla="*/ 343 w 972"/>
                <a:gd name="T33" fmla="*/ 97 h 366"/>
                <a:gd name="T34" fmla="*/ 374 w 972"/>
                <a:gd name="T35" fmla="*/ 99 h 366"/>
                <a:gd name="T36" fmla="*/ 408 w 972"/>
                <a:gd name="T37" fmla="*/ 96 h 366"/>
                <a:gd name="T38" fmla="*/ 427 w 972"/>
                <a:gd name="T39" fmla="*/ 84 h 366"/>
                <a:gd name="T40" fmla="*/ 442 w 972"/>
                <a:gd name="T41" fmla="*/ 87 h 366"/>
                <a:gd name="T42" fmla="*/ 475 w 972"/>
                <a:gd name="T43" fmla="*/ 89 h 366"/>
                <a:gd name="T44" fmla="*/ 526 w 972"/>
                <a:gd name="T45" fmla="*/ 72 h 366"/>
                <a:gd name="T46" fmla="*/ 578 w 972"/>
                <a:gd name="T47" fmla="*/ 53 h 366"/>
                <a:gd name="T48" fmla="*/ 640 w 972"/>
                <a:gd name="T49" fmla="*/ 26 h 366"/>
                <a:gd name="T50" fmla="*/ 688 w 972"/>
                <a:gd name="T51" fmla="*/ 3 h 366"/>
                <a:gd name="T52" fmla="*/ 674 w 972"/>
                <a:gd name="T53" fmla="*/ 95 h 366"/>
                <a:gd name="T54" fmla="*/ 274 w 972"/>
                <a:gd name="T55" fmla="*/ 194 h 366"/>
                <a:gd name="T56" fmla="*/ 363 w 972"/>
                <a:gd name="T57" fmla="*/ 199 h 366"/>
                <a:gd name="T58" fmla="*/ 500 w 972"/>
                <a:gd name="T59" fmla="*/ 172 h 366"/>
                <a:gd name="T60" fmla="*/ 526 w 972"/>
                <a:gd name="T61" fmla="*/ 174 h 366"/>
                <a:gd name="T62" fmla="*/ 572 w 972"/>
                <a:gd name="T63" fmla="*/ 162 h 366"/>
                <a:gd name="T64" fmla="*/ 588 w 972"/>
                <a:gd name="T65" fmla="*/ 158 h 366"/>
                <a:gd name="T66" fmla="*/ 608 w 972"/>
                <a:gd name="T67" fmla="*/ 162 h 366"/>
                <a:gd name="T68" fmla="*/ 644 w 972"/>
                <a:gd name="T69" fmla="*/ 148 h 366"/>
                <a:gd name="T70" fmla="*/ 673 w 972"/>
                <a:gd name="T71" fmla="*/ 128 h 366"/>
                <a:gd name="T72" fmla="*/ 736 w 972"/>
                <a:gd name="T73" fmla="*/ 59 h 366"/>
                <a:gd name="T74" fmla="*/ 759 w 972"/>
                <a:gd name="T75" fmla="*/ 17 h 366"/>
                <a:gd name="T76" fmla="*/ 780 w 972"/>
                <a:gd name="T77" fmla="*/ 24 h 366"/>
                <a:gd name="T78" fmla="*/ 796 w 972"/>
                <a:gd name="T79" fmla="*/ 15 h 366"/>
                <a:gd name="T80" fmla="*/ 823 w 972"/>
                <a:gd name="T81" fmla="*/ 36 h 366"/>
                <a:gd name="T82" fmla="*/ 833 w 972"/>
                <a:gd name="T83" fmla="*/ 18 h 366"/>
                <a:gd name="T84" fmla="*/ 872 w 972"/>
                <a:gd name="T85" fmla="*/ 65 h 366"/>
                <a:gd name="T86" fmla="*/ 935 w 972"/>
                <a:gd name="T87" fmla="*/ 149 h 366"/>
                <a:gd name="T88" fmla="*/ 912 w 972"/>
                <a:gd name="T89" fmla="*/ 158 h 366"/>
                <a:gd name="T90" fmla="*/ 900 w 972"/>
                <a:gd name="T91" fmla="*/ 160 h 366"/>
                <a:gd name="T92" fmla="*/ 877 w 972"/>
                <a:gd name="T93" fmla="*/ 149 h 366"/>
                <a:gd name="T94" fmla="*/ 840 w 972"/>
                <a:gd name="T95" fmla="*/ 150 h 366"/>
                <a:gd name="T96" fmla="*/ 832 w 972"/>
                <a:gd name="T97" fmla="*/ 170 h 366"/>
                <a:gd name="T98" fmla="*/ 807 w 972"/>
                <a:gd name="T99" fmla="*/ 171 h 366"/>
                <a:gd name="T100" fmla="*/ 809 w 972"/>
                <a:gd name="T101" fmla="*/ 174 h 366"/>
                <a:gd name="T102" fmla="*/ 799 w 972"/>
                <a:gd name="T103" fmla="*/ 184 h 366"/>
                <a:gd name="T104" fmla="*/ 815 w 972"/>
                <a:gd name="T105" fmla="*/ 247 h 366"/>
                <a:gd name="T106" fmla="*/ 849 w 972"/>
                <a:gd name="T107" fmla="*/ 337 h 366"/>
                <a:gd name="T108" fmla="*/ 834 w 972"/>
                <a:gd name="T109" fmla="*/ 358 h 366"/>
                <a:gd name="T110" fmla="*/ 814 w 972"/>
                <a:gd name="T111" fmla="*/ 358 h 366"/>
                <a:gd name="T112" fmla="*/ 782 w 972"/>
                <a:gd name="T113" fmla="*/ 361 h 366"/>
                <a:gd name="T114" fmla="*/ 746 w 972"/>
                <a:gd name="T115" fmla="*/ 34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2" h="366">
                  <a:moveTo>
                    <a:pt x="725" y="327"/>
                  </a:moveTo>
                  <a:cubicBezTo>
                    <a:pt x="721" y="319"/>
                    <a:pt x="717" y="311"/>
                    <a:pt x="714" y="303"/>
                  </a:cubicBezTo>
                  <a:cubicBezTo>
                    <a:pt x="712" y="299"/>
                    <a:pt x="711" y="296"/>
                    <a:pt x="708" y="293"/>
                  </a:cubicBezTo>
                  <a:cubicBezTo>
                    <a:pt x="702" y="282"/>
                    <a:pt x="693" y="274"/>
                    <a:pt x="682" y="268"/>
                  </a:cubicBezTo>
                  <a:cubicBezTo>
                    <a:pt x="680" y="265"/>
                    <a:pt x="677" y="263"/>
                    <a:pt x="674" y="261"/>
                  </a:cubicBezTo>
                  <a:cubicBezTo>
                    <a:pt x="666" y="257"/>
                    <a:pt x="661" y="249"/>
                    <a:pt x="656" y="244"/>
                  </a:cubicBezTo>
                  <a:cubicBezTo>
                    <a:pt x="656" y="245"/>
                    <a:pt x="655" y="250"/>
                    <a:pt x="651" y="251"/>
                  </a:cubicBezTo>
                  <a:cubicBezTo>
                    <a:pt x="647" y="252"/>
                    <a:pt x="643" y="251"/>
                    <a:pt x="639" y="251"/>
                  </a:cubicBezTo>
                  <a:cubicBezTo>
                    <a:pt x="634" y="251"/>
                    <a:pt x="634" y="249"/>
                    <a:pt x="633" y="233"/>
                  </a:cubicBezTo>
                  <a:cubicBezTo>
                    <a:pt x="634" y="242"/>
                    <a:pt x="624" y="237"/>
                    <a:pt x="621" y="244"/>
                  </a:cubicBezTo>
                  <a:cubicBezTo>
                    <a:pt x="619" y="252"/>
                    <a:pt x="610" y="247"/>
                    <a:pt x="604" y="247"/>
                  </a:cubicBezTo>
                  <a:cubicBezTo>
                    <a:pt x="603" y="247"/>
                    <a:pt x="603" y="247"/>
                    <a:pt x="603" y="247"/>
                  </a:cubicBezTo>
                  <a:cubicBezTo>
                    <a:pt x="602" y="247"/>
                    <a:pt x="602" y="247"/>
                    <a:pt x="602" y="247"/>
                  </a:cubicBezTo>
                  <a:cubicBezTo>
                    <a:pt x="601" y="243"/>
                    <a:pt x="599" y="240"/>
                    <a:pt x="594" y="241"/>
                  </a:cubicBezTo>
                  <a:cubicBezTo>
                    <a:pt x="591" y="242"/>
                    <a:pt x="588" y="240"/>
                    <a:pt x="585" y="240"/>
                  </a:cubicBezTo>
                  <a:cubicBezTo>
                    <a:pt x="581" y="239"/>
                    <a:pt x="578" y="238"/>
                    <a:pt x="578" y="234"/>
                  </a:cubicBezTo>
                  <a:cubicBezTo>
                    <a:pt x="578" y="230"/>
                    <a:pt x="581" y="229"/>
                    <a:pt x="586" y="229"/>
                  </a:cubicBezTo>
                  <a:cubicBezTo>
                    <a:pt x="580" y="228"/>
                    <a:pt x="577" y="227"/>
                    <a:pt x="576" y="234"/>
                  </a:cubicBezTo>
                  <a:cubicBezTo>
                    <a:pt x="576" y="238"/>
                    <a:pt x="573" y="239"/>
                    <a:pt x="569" y="240"/>
                  </a:cubicBezTo>
                  <a:cubicBezTo>
                    <a:pt x="555" y="240"/>
                    <a:pt x="542" y="239"/>
                    <a:pt x="529" y="240"/>
                  </a:cubicBezTo>
                  <a:cubicBezTo>
                    <a:pt x="525" y="240"/>
                    <a:pt x="522" y="238"/>
                    <a:pt x="521" y="234"/>
                  </a:cubicBezTo>
                  <a:cubicBezTo>
                    <a:pt x="521" y="229"/>
                    <a:pt x="525" y="229"/>
                    <a:pt x="529" y="228"/>
                  </a:cubicBezTo>
                  <a:cubicBezTo>
                    <a:pt x="524" y="228"/>
                    <a:pt x="519" y="226"/>
                    <a:pt x="520" y="235"/>
                  </a:cubicBezTo>
                  <a:cubicBezTo>
                    <a:pt x="521" y="240"/>
                    <a:pt x="516" y="241"/>
                    <a:pt x="511" y="240"/>
                  </a:cubicBezTo>
                  <a:cubicBezTo>
                    <a:pt x="494" y="239"/>
                    <a:pt x="476" y="239"/>
                    <a:pt x="459" y="240"/>
                  </a:cubicBezTo>
                  <a:cubicBezTo>
                    <a:pt x="453" y="241"/>
                    <a:pt x="453" y="243"/>
                    <a:pt x="453" y="247"/>
                  </a:cubicBezTo>
                  <a:cubicBezTo>
                    <a:pt x="452" y="247"/>
                    <a:pt x="452" y="247"/>
                    <a:pt x="452" y="247"/>
                  </a:cubicBezTo>
                  <a:cubicBezTo>
                    <a:pt x="451" y="247"/>
                    <a:pt x="451" y="247"/>
                    <a:pt x="451" y="247"/>
                  </a:cubicBezTo>
                  <a:cubicBezTo>
                    <a:pt x="447" y="248"/>
                    <a:pt x="444" y="248"/>
                    <a:pt x="440" y="248"/>
                  </a:cubicBezTo>
                  <a:cubicBezTo>
                    <a:pt x="437" y="247"/>
                    <a:pt x="432" y="249"/>
                    <a:pt x="432" y="246"/>
                  </a:cubicBezTo>
                  <a:cubicBezTo>
                    <a:pt x="431" y="241"/>
                    <a:pt x="436" y="241"/>
                    <a:pt x="439" y="241"/>
                  </a:cubicBezTo>
                  <a:cubicBezTo>
                    <a:pt x="430" y="236"/>
                    <a:pt x="431" y="246"/>
                    <a:pt x="428" y="249"/>
                  </a:cubicBezTo>
                  <a:cubicBezTo>
                    <a:pt x="428" y="249"/>
                    <a:pt x="428" y="249"/>
                    <a:pt x="428" y="249"/>
                  </a:cubicBezTo>
                  <a:cubicBezTo>
                    <a:pt x="424" y="251"/>
                    <a:pt x="419" y="247"/>
                    <a:pt x="415" y="251"/>
                  </a:cubicBezTo>
                  <a:cubicBezTo>
                    <a:pt x="389" y="255"/>
                    <a:pt x="363" y="259"/>
                    <a:pt x="337" y="262"/>
                  </a:cubicBezTo>
                  <a:cubicBezTo>
                    <a:pt x="304" y="265"/>
                    <a:pt x="271" y="268"/>
                    <a:pt x="238" y="267"/>
                  </a:cubicBezTo>
                  <a:cubicBezTo>
                    <a:pt x="212" y="267"/>
                    <a:pt x="186" y="265"/>
                    <a:pt x="161" y="258"/>
                  </a:cubicBezTo>
                  <a:cubicBezTo>
                    <a:pt x="149" y="255"/>
                    <a:pt x="137" y="250"/>
                    <a:pt x="126" y="243"/>
                  </a:cubicBezTo>
                  <a:cubicBezTo>
                    <a:pt x="115" y="235"/>
                    <a:pt x="114" y="232"/>
                    <a:pt x="118" y="219"/>
                  </a:cubicBezTo>
                  <a:cubicBezTo>
                    <a:pt x="119" y="214"/>
                    <a:pt x="122" y="210"/>
                    <a:pt x="122" y="205"/>
                  </a:cubicBezTo>
                  <a:cubicBezTo>
                    <a:pt x="123" y="204"/>
                    <a:pt x="123" y="203"/>
                    <a:pt x="124" y="202"/>
                  </a:cubicBezTo>
                  <a:cubicBezTo>
                    <a:pt x="126" y="190"/>
                    <a:pt x="125" y="178"/>
                    <a:pt x="124" y="166"/>
                  </a:cubicBezTo>
                  <a:cubicBezTo>
                    <a:pt x="124" y="165"/>
                    <a:pt x="124" y="163"/>
                    <a:pt x="123" y="162"/>
                  </a:cubicBezTo>
                  <a:cubicBezTo>
                    <a:pt x="118" y="159"/>
                    <a:pt x="109" y="158"/>
                    <a:pt x="118" y="149"/>
                  </a:cubicBezTo>
                  <a:cubicBezTo>
                    <a:pt x="114" y="147"/>
                    <a:pt x="115" y="142"/>
                    <a:pt x="112" y="139"/>
                  </a:cubicBezTo>
                  <a:cubicBezTo>
                    <a:pt x="101" y="132"/>
                    <a:pt x="91" y="124"/>
                    <a:pt x="75" y="126"/>
                  </a:cubicBezTo>
                  <a:cubicBezTo>
                    <a:pt x="62" y="127"/>
                    <a:pt x="47" y="129"/>
                    <a:pt x="33" y="126"/>
                  </a:cubicBezTo>
                  <a:cubicBezTo>
                    <a:pt x="30" y="125"/>
                    <a:pt x="26" y="126"/>
                    <a:pt x="25" y="123"/>
                  </a:cubicBezTo>
                  <a:cubicBezTo>
                    <a:pt x="23" y="115"/>
                    <a:pt x="14" y="112"/>
                    <a:pt x="9" y="107"/>
                  </a:cubicBezTo>
                  <a:cubicBezTo>
                    <a:pt x="0" y="99"/>
                    <a:pt x="0" y="91"/>
                    <a:pt x="3" y="81"/>
                  </a:cubicBezTo>
                  <a:cubicBezTo>
                    <a:pt x="3" y="80"/>
                    <a:pt x="3" y="79"/>
                    <a:pt x="3" y="78"/>
                  </a:cubicBezTo>
                  <a:cubicBezTo>
                    <a:pt x="9" y="70"/>
                    <a:pt x="16" y="66"/>
                    <a:pt x="25" y="63"/>
                  </a:cubicBezTo>
                  <a:cubicBezTo>
                    <a:pt x="38" y="58"/>
                    <a:pt x="51" y="56"/>
                    <a:pt x="65" y="55"/>
                  </a:cubicBezTo>
                  <a:cubicBezTo>
                    <a:pt x="80" y="53"/>
                    <a:pt x="95" y="52"/>
                    <a:pt x="110" y="46"/>
                  </a:cubicBezTo>
                  <a:cubicBezTo>
                    <a:pt x="113" y="49"/>
                    <a:pt x="113" y="53"/>
                    <a:pt x="113" y="57"/>
                  </a:cubicBezTo>
                  <a:cubicBezTo>
                    <a:pt x="117" y="87"/>
                    <a:pt x="124" y="116"/>
                    <a:pt x="136" y="144"/>
                  </a:cubicBezTo>
                  <a:cubicBezTo>
                    <a:pt x="137" y="147"/>
                    <a:pt x="138" y="150"/>
                    <a:pt x="140" y="153"/>
                  </a:cubicBezTo>
                  <a:cubicBezTo>
                    <a:pt x="141" y="156"/>
                    <a:pt x="143" y="159"/>
                    <a:pt x="147" y="157"/>
                  </a:cubicBezTo>
                  <a:cubicBezTo>
                    <a:pt x="153" y="154"/>
                    <a:pt x="154" y="152"/>
                    <a:pt x="151" y="146"/>
                  </a:cubicBezTo>
                  <a:cubicBezTo>
                    <a:pt x="139" y="122"/>
                    <a:pt x="134" y="96"/>
                    <a:pt x="128" y="70"/>
                  </a:cubicBezTo>
                  <a:cubicBezTo>
                    <a:pt x="128" y="68"/>
                    <a:pt x="128" y="66"/>
                    <a:pt x="128" y="64"/>
                  </a:cubicBezTo>
                  <a:cubicBezTo>
                    <a:pt x="128" y="63"/>
                    <a:pt x="128" y="62"/>
                    <a:pt x="128" y="61"/>
                  </a:cubicBezTo>
                  <a:cubicBezTo>
                    <a:pt x="129" y="61"/>
                    <a:pt x="130" y="61"/>
                    <a:pt x="130" y="61"/>
                  </a:cubicBezTo>
                  <a:cubicBezTo>
                    <a:pt x="157" y="88"/>
                    <a:pt x="190" y="96"/>
                    <a:pt x="226" y="99"/>
                  </a:cubicBezTo>
                  <a:cubicBezTo>
                    <a:pt x="244" y="100"/>
                    <a:pt x="262" y="100"/>
                    <a:pt x="280" y="101"/>
                  </a:cubicBezTo>
                  <a:cubicBezTo>
                    <a:pt x="298" y="106"/>
                    <a:pt x="317" y="104"/>
                    <a:pt x="336" y="104"/>
                  </a:cubicBezTo>
                  <a:cubicBezTo>
                    <a:pt x="341" y="104"/>
                    <a:pt x="339" y="99"/>
                    <a:pt x="341" y="97"/>
                  </a:cubicBezTo>
                  <a:cubicBezTo>
                    <a:pt x="341" y="96"/>
                    <a:pt x="342" y="96"/>
                    <a:pt x="343" y="97"/>
                  </a:cubicBezTo>
                  <a:cubicBezTo>
                    <a:pt x="346" y="96"/>
                    <a:pt x="349" y="95"/>
                    <a:pt x="351" y="100"/>
                  </a:cubicBezTo>
                  <a:cubicBezTo>
                    <a:pt x="355" y="107"/>
                    <a:pt x="359" y="106"/>
                    <a:pt x="363" y="99"/>
                  </a:cubicBezTo>
                  <a:cubicBezTo>
                    <a:pt x="364" y="96"/>
                    <a:pt x="365" y="94"/>
                    <a:pt x="368" y="94"/>
                  </a:cubicBezTo>
                  <a:cubicBezTo>
                    <a:pt x="371" y="94"/>
                    <a:pt x="373" y="96"/>
                    <a:pt x="374" y="99"/>
                  </a:cubicBezTo>
                  <a:cubicBezTo>
                    <a:pt x="377" y="106"/>
                    <a:pt x="382" y="106"/>
                    <a:pt x="386" y="99"/>
                  </a:cubicBezTo>
                  <a:cubicBezTo>
                    <a:pt x="388" y="95"/>
                    <a:pt x="390" y="93"/>
                    <a:pt x="394" y="97"/>
                  </a:cubicBezTo>
                  <a:cubicBezTo>
                    <a:pt x="395" y="98"/>
                    <a:pt x="394" y="98"/>
                    <a:pt x="395" y="98"/>
                  </a:cubicBezTo>
                  <a:cubicBezTo>
                    <a:pt x="399" y="94"/>
                    <a:pt x="405" y="97"/>
                    <a:pt x="408" y="96"/>
                  </a:cubicBezTo>
                  <a:cubicBezTo>
                    <a:pt x="413" y="93"/>
                    <a:pt x="415" y="95"/>
                    <a:pt x="420" y="99"/>
                  </a:cubicBezTo>
                  <a:cubicBezTo>
                    <a:pt x="418" y="93"/>
                    <a:pt x="404" y="86"/>
                    <a:pt x="421" y="84"/>
                  </a:cubicBezTo>
                  <a:cubicBezTo>
                    <a:pt x="421" y="84"/>
                    <a:pt x="422" y="84"/>
                    <a:pt x="423" y="84"/>
                  </a:cubicBezTo>
                  <a:cubicBezTo>
                    <a:pt x="424" y="83"/>
                    <a:pt x="427" y="83"/>
                    <a:pt x="427" y="84"/>
                  </a:cubicBezTo>
                  <a:cubicBezTo>
                    <a:pt x="431" y="97"/>
                    <a:pt x="441" y="92"/>
                    <a:pt x="450" y="94"/>
                  </a:cubicBezTo>
                  <a:cubicBezTo>
                    <a:pt x="451" y="94"/>
                    <a:pt x="451" y="92"/>
                    <a:pt x="450" y="93"/>
                  </a:cubicBezTo>
                  <a:cubicBezTo>
                    <a:pt x="450" y="93"/>
                    <a:pt x="450" y="93"/>
                    <a:pt x="450" y="93"/>
                  </a:cubicBezTo>
                  <a:cubicBezTo>
                    <a:pt x="445" y="93"/>
                    <a:pt x="442" y="92"/>
                    <a:pt x="442" y="87"/>
                  </a:cubicBezTo>
                  <a:cubicBezTo>
                    <a:pt x="442" y="83"/>
                    <a:pt x="446" y="81"/>
                    <a:pt x="450" y="82"/>
                  </a:cubicBezTo>
                  <a:cubicBezTo>
                    <a:pt x="456" y="82"/>
                    <a:pt x="464" y="80"/>
                    <a:pt x="464" y="91"/>
                  </a:cubicBezTo>
                  <a:cubicBezTo>
                    <a:pt x="464" y="93"/>
                    <a:pt x="466" y="93"/>
                    <a:pt x="468" y="93"/>
                  </a:cubicBezTo>
                  <a:cubicBezTo>
                    <a:pt x="470" y="92"/>
                    <a:pt x="475" y="93"/>
                    <a:pt x="475" y="89"/>
                  </a:cubicBezTo>
                  <a:cubicBezTo>
                    <a:pt x="475" y="85"/>
                    <a:pt x="477" y="83"/>
                    <a:pt x="480" y="81"/>
                  </a:cubicBezTo>
                  <a:cubicBezTo>
                    <a:pt x="488" y="82"/>
                    <a:pt x="495" y="83"/>
                    <a:pt x="503" y="83"/>
                  </a:cubicBezTo>
                  <a:cubicBezTo>
                    <a:pt x="511" y="82"/>
                    <a:pt x="518" y="82"/>
                    <a:pt x="522" y="74"/>
                  </a:cubicBezTo>
                  <a:cubicBezTo>
                    <a:pt x="522" y="72"/>
                    <a:pt x="524" y="71"/>
                    <a:pt x="526" y="72"/>
                  </a:cubicBezTo>
                  <a:cubicBezTo>
                    <a:pt x="532" y="76"/>
                    <a:pt x="538" y="70"/>
                    <a:pt x="544" y="71"/>
                  </a:cubicBezTo>
                  <a:cubicBezTo>
                    <a:pt x="546" y="72"/>
                    <a:pt x="551" y="70"/>
                    <a:pt x="552" y="68"/>
                  </a:cubicBezTo>
                  <a:cubicBezTo>
                    <a:pt x="556" y="58"/>
                    <a:pt x="565" y="60"/>
                    <a:pt x="573" y="59"/>
                  </a:cubicBezTo>
                  <a:cubicBezTo>
                    <a:pt x="577" y="59"/>
                    <a:pt x="577" y="56"/>
                    <a:pt x="578" y="53"/>
                  </a:cubicBezTo>
                  <a:cubicBezTo>
                    <a:pt x="578" y="50"/>
                    <a:pt x="580" y="47"/>
                    <a:pt x="584" y="48"/>
                  </a:cubicBezTo>
                  <a:cubicBezTo>
                    <a:pt x="596" y="51"/>
                    <a:pt x="603" y="49"/>
                    <a:pt x="613" y="40"/>
                  </a:cubicBezTo>
                  <a:cubicBezTo>
                    <a:pt x="613" y="39"/>
                    <a:pt x="613" y="38"/>
                    <a:pt x="614" y="38"/>
                  </a:cubicBezTo>
                  <a:cubicBezTo>
                    <a:pt x="625" y="39"/>
                    <a:pt x="633" y="33"/>
                    <a:pt x="640" y="26"/>
                  </a:cubicBezTo>
                  <a:cubicBezTo>
                    <a:pt x="642" y="25"/>
                    <a:pt x="645" y="25"/>
                    <a:pt x="645" y="22"/>
                  </a:cubicBezTo>
                  <a:cubicBezTo>
                    <a:pt x="646" y="14"/>
                    <a:pt x="649" y="13"/>
                    <a:pt x="655" y="19"/>
                  </a:cubicBezTo>
                  <a:cubicBezTo>
                    <a:pt x="658" y="16"/>
                    <a:pt x="665" y="16"/>
                    <a:pt x="666" y="13"/>
                  </a:cubicBezTo>
                  <a:cubicBezTo>
                    <a:pt x="669" y="0"/>
                    <a:pt x="681" y="6"/>
                    <a:pt x="688" y="3"/>
                  </a:cubicBezTo>
                  <a:cubicBezTo>
                    <a:pt x="694" y="1"/>
                    <a:pt x="698" y="5"/>
                    <a:pt x="702" y="9"/>
                  </a:cubicBezTo>
                  <a:cubicBezTo>
                    <a:pt x="712" y="18"/>
                    <a:pt x="717" y="25"/>
                    <a:pt x="709" y="37"/>
                  </a:cubicBezTo>
                  <a:cubicBezTo>
                    <a:pt x="708" y="38"/>
                    <a:pt x="712" y="42"/>
                    <a:pt x="710" y="45"/>
                  </a:cubicBezTo>
                  <a:cubicBezTo>
                    <a:pt x="702" y="65"/>
                    <a:pt x="689" y="81"/>
                    <a:pt x="674" y="95"/>
                  </a:cubicBezTo>
                  <a:cubicBezTo>
                    <a:pt x="672" y="100"/>
                    <a:pt x="668" y="103"/>
                    <a:pt x="662" y="102"/>
                  </a:cubicBezTo>
                  <a:cubicBezTo>
                    <a:pt x="648" y="96"/>
                    <a:pt x="635" y="99"/>
                    <a:pt x="622" y="106"/>
                  </a:cubicBezTo>
                  <a:cubicBezTo>
                    <a:pt x="559" y="139"/>
                    <a:pt x="493" y="165"/>
                    <a:pt x="424" y="181"/>
                  </a:cubicBezTo>
                  <a:cubicBezTo>
                    <a:pt x="375" y="193"/>
                    <a:pt x="324" y="197"/>
                    <a:pt x="274" y="194"/>
                  </a:cubicBezTo>
                  <a:cubicBezTo>
                    <a:pt x="252" y="193"/>
                    <a:pt x="231" y="188"/>
                    <a:pt x="211" y="184"/>
                  </a:cubicBezTo>
                  <a:cubicBezTo>
                    <a:pt x="197" y="181"/>
                    <a:pt x="187" y="173"/>
                    <a:pt x="175" y="167"/>
                  </a:cubicBezTo>
                  <a:cubicBezTo>
                    <a:pt x="188" y="178"/>
                    <a:pt x="204" y="185"/>
                    <a:pt x="220" y="190"/>
                  </a:cubicBezTo>
                  <a:cubicBezTo>
                    <a:pt x="267" y="204"/>
                    <a:pt x="315" y="207"/>
                    <a:pt x="363" y="199"/>
                  </a:cubicBezTo>
                  <a:cubicBezTo>
                    <a:pt x="367" y="199"/>
                    <a:pt x="370" y="197"/>
                    <a:pt x="373" y="195"/>
                  </a:cubicBezTo>
                  <a:cubicBezTo>
                    <a:pt x="401" y="191"/>
                    <a:pt x="429" y="187"/>
                    <a:pt x="457" y="182"/>
                  </a:cubicBezTo>
                  <a:cubicBezTo>
                    <a:pt x="473" y="186"/>
                    <a:pt x="490" y="182"/>
                    <a:pt x="507" y="184"/>
                  </a:cubicBezTo>
                  <a:cubicBezTo>
                    <a:pt x="500" y="182"/>
                    <a:pt x="496" y="180"/>
                    <a:pt x="500" y="172"/>
                  </a:cubicBezTo>
                  <a:cubicBezTo>
                    <a:pt x="502" y="171"/>
                    <a:pt x="503" y="170"/>
                    <a:pt x="505" y="170"/>
                  </a:cubicBezTo>
                  <a:cubicBezTo>
                    <a:pt x="509" y="175"/>
                    <a:pt x="520" y="168"/>
                    <a:pt x="521" y="179"/>
                  </a:cubicBezTo>
                  <a:cubicBezTo>
                    <a:pt x="521" y="179"/>
                    <a:pt x="522" y="178"/>
                    <a:pt x="522" y="177"/>
                  </a:cubicBezTo>
                  <a:cubicBezTo>
                    <a:pt x="523" y="176"/>
                    <a:pt x="525" y="173"/>
                    <a:pt x="526" y="174"/>
                  </a:cubicBezTo>
                  <a:cubicBezTo>
                    <a:pt x="532" y="180"/>
                    <a:pt x="536" y="171"/>
                    <a:pt x="542" y="172"/>
                  </a:cubicBezTo>
                  <a:cubicBezTo>
                    <a:pt x="548" y="173"/>
                    <a:pt x="554" y="173"/>
                    <a:pt x="560" y="173"/>
                  </a:cubicBezTo>
                  <a:cubicBezTo>
                    <a:pt x="563" y="173"/>
                    <a:pt x="567" y="173"/>
                    <a:pt x="567" y="168"/>
                  </a:cubicBezTo>
                  <a:cubicBezTo>
                    <a:pt x="567" y="165"/>
                    <a:pt x="568" y="162"/>
                    <a:pt x="572" y="162"/>
                  </a:cubicBezTo>
                  <a:cubicBezTo>
                    <a:pt x="576" y="162"/>
                    <a:pt x="576" y="166"/>
                    <a:pt x="577" y="170"/>
                  </a:cubicBezTo>
                  <a:cubicBezTo>
                    <a:pt x="578" y="167"/>
                    <a:pt x="578" y="163"/>
                    <a:pt x="582" y="162"/>
                  </a:cubicBezTo>
                  <a:cubicBezTo>
                    <a:pt x="585" y="161"/>
                    <a:pt x="586" y="165"/>
                    <a:pt x="587" y="167"/>
                  </a:cubicBezTo>
                  <a:cubicBezTo>
                    <a:pt x="589" y="164"/>
                    <a:pt x="588" y="161"/>
                    <a:pt x="588" y="158"/>
                  </a:cubicBezTo>
                  <a:cubicBezTo>
                    <a:pt x="588" y="154"/>
                    <a:pt x="590" y="151"/>
                    <a:pt x="594" y="151"/>
                  </a:cubicBezTo>
                  <a:cubicBezTo>
                    <a:pt x="598" y="151"/>
                    <a:pt x="599" y="154"/>
                    <a:pt x="599" y="158"/>
                  </a:cubicBezTo>
                  <a:cubicBezTo>
                    <a:pt x="600" y="160"/>
                    <a:pt x="599" y="162"/>
                    <a:pt x="600" y="166"/>
                  </a:cubicBezTo>
                  <a:cubicBezTo>
                    <a:pt x="602" y="163"/>
                    <a:pt x="605" y="162"/>
                    <a:pt x="608" y="162"/>
                  </a:cubicBezTo>
                  <a:cubicBezTo>
                    <a:pt x="614" y="162"/>
                    <a:pt x="620" y="162"/>
                    <a:pt x="623" y="154"/>
                  </a:cubicBezTo>
                  <a:cubicBezTo>
                    <a:pt x="625" y="148"/>
                    <a:pt x="630" y="151"/>
                    <a:pt x="633" y="154"/>
                  </a:cubicBezTo>
                  <a:cubicBezTo>
                    <a:pt x="635" y="149"/>
                    <a:pt x="630" y="141"/>
                    <a:pt x="638" y="139"/>
                  </a:cubicBezTo>
                  <a:cubicBezTo>
                    <a:pt x="644" y="138"/>
                    <a:pt x="644" y="143"/>
                    <a:pt x="644" y="148"/>
                  </a:cubicBezTo>
                  <a:cubicBezTo>
                    <a:pt x="646" y="142"/>
                    <a:pt x="647" y="133"/>
                    <a:pt x="655" y="143"/>
                  </a:cubicBezTo>
                  <a:cubicBezTo>
                    <a:pt x="656" y="144"/>
                    <a:pt x="656" y="145"/>
                    <a:pt x="657" y="143"/>
                  </a:cubicBezTo>
                  <a:cubicBezTo>
                    <a:pt x="658" y="137"/>
                    <a:pt x="670" y="141"/>
                    <a:pt x="669" y="131"/>
                  </a:cubicBezTo>
                  <a:cubicBezTo>
                    <a:pt x="669" y="129"/>
                    <a:pt x="672" y="128"/>
                    <a:pt x="673" y="128"/>
                  </a:cubicBezTo>
                  <a:cubicBezTo>
                    <a:pt x="683" y="134"/>
                    <a:pt x="685" y="124"/>
                    <a:pt x="691" y="121"/>
                  </a:cubicBezTo>
                  <a:cubicBezTo>
                    <a:pt x="699" y="117"/>
                    <a:pt x="701" y="107"/>
                    <a:pt x="709" y="104"/>
                  </a:cubicBezTo>
                  <a:cubicBezTo>
                    <a:pt x="714" y="102"/>
                    <a:pt x="715" y="96"/>
                    <a:pt x="719" y="92"/>
                  </a:cubicBezTo>
                  <a:cubicBezTo>
                    <a:pt x="728" y="83"/>
                    <a:pt x="739" y="75"/>
                    <a:pt x="736" y="59"/>
                  </a:cubicBezTo>
                  <a:cubicBezTo>
                    <a:pt x="734" y="52"/>
                    <a:pt x="733" y="40"/>
                    <a:pt x="740" y="39"/>
                  </a:cubicBezTo>
                  <a:cubicBezTo>
                    <a:pt x="749" y="38"/>
                    <a:pt x="743" y="50"/>
                    <a:pt x="746" y="55"/>
                  </a:cubicBezTo>
                  <a:cubicBezTo>
                    <a:pt x="752" y="48"/>
                    <a:pt x="758" y="41"/>
                    <a:pt x="766" y="36"/>
                  </a:cubicBezTo>
                  <a:cubicBezTo>
                    <a:pt x="759" y="35"/>
                    <a:pt x="754" y="23"/>
                    <a:pt x="759" y="17"/>
                  </a:cubicBezTo>
                  <a:cubicBezTo>
                    <a:pt x="761" y="15"/>
                    <a:pt x="762" y="14"/>
                    <a:pt x="764" y="14"/>
                  </a:cubicBezTo>
                  <a:cubicBezTo>
                    <a:pt x="769" y="15"/>
                    <a:pt x="768" y="20"/>
                    <a:pt x="769" y="24"/>
                  </a:cubicBezTo>
                  <a:cubicBezTo>
                    <a:pt x="770" y="20"/>
                    <a:pt x="769" y="14"/>
                    <a:pt x="774" y="15"/>
                  </a:cubicBezTo>
                  <a:cubicBezTo>
                    <a:pt x="780" y="15"/>
                    <a:pt x="780" y="19"/>
                    <a:pt x="780" y="24"/>
                  </a:cubicBezTo>
                  <a:cubicBezTo>
                    <a:pt x="779" y="26"/>
                    <a:pt x="780" y="29"/>
                    <a:pt x="780" y="31"/>
                  </a:cubicBezTo>
                  <a:cubicBezTo>
                    <a:pt x="783" y="25"/>
                    <a:pt x="787" y="25"/>
                    <a:pt x="791" y="30"/>
                  </a:cubicBezTo>
                  <a:cubicBezTo>
                    <a:pt x="792" y="28"/>
                    <a:pt x="792" y="27"/>
                    <a:pt x="792" y="25"/>
                  </a:cubicBezTo>
                  <a:cubicBezTo>
                    <a:pt x="791" y="21"/>
                    <a:pt x="791" y="16"/>
                    <a:pt x="796" y="15"/>
                  </a:cubicBezTo>
                  <a:cubicBezTo>
                    <a:pt x="802" y="13"/>
                    <a:pt x="803" y="18"/>
                    <a:pt x="803" y="23"/>
                  </a:cubicBezTo>
                  <a:cubicBezTo>
                    <a:pt x="803" y="25"/>
                    <a:pt x="805" y="26"/>
                    <a:pt x="807" y="26"/>
                  </a:cubicBezTo>
                  <a:cubicBezTo>
                    <a:pt x="811" y="26"/>
                    <a:pt x="813" y="28"/>
                    <a:pt x="815" y="32"/>
                  </a:cubicBezTo>
                  <a:cubicBezTo>
                    <a:pt x="816" y="36"/>
                    <a:pt x="820" y="37"/>
                    <a:pt x="823" y="36"/>
                  </a:cubicBezTo>
                  <a:cubicBezTo>
                    <a:pt x="828" y="35"/>
                    <a:pt x="824" y="31"/>
                    <a:pt x="825" y="29"/>
                  </a:cubicBezTo>
                  <a:cubicBezTo>
                    <a:pt x="827" y="25"/>
                    <a:pt x="823" y="17"/>
                    <a:pt x="833" y="18"/>
                  </a:cubicBezTo>
                  <a:cubicBezTo>
                    <a:pt x="832" y="19"/>
                    <a:pt x="832" y="19"/>
                    <a:pt x="832" y="19"/>
                  </a:cubicBezTo>
                  <a:cubicBezTo>
                    <a:pt x="833" y="18"/>
                    <a:pt x="833" y="18"/>
                    <a:pt x="833" y="18"/>
                  </a:cubicBezTo>
                  <a:cubicBezTo>
                    <a:pt x="833" y="24"/>
                    <a:pt x="838" y="28"/>
                    <a:pt x="837" y="34"/>
                  </a:cubicBezTo>
                  <a:cubicBezTo>
                    <a:pt x="836" y="40"/>
                    <a:pt x="843" y="34"/>
                    <a:pt x="845" y="38"/>
                  </a:cubicBezTo>
                  <a:cubicBezTo>
                    <a:pt x="847" y="42"/>
                    <a:pt x="849" y="47"/>
                    <a:pt x="851" y="51"/>
                  </a:cubicBezTo>
                  <a:cubicBezTo>
                    <a:pt x="856" y="59"/>
                    <a:pt x="863" y="64"/>
                    <a:pt x="872" y="65"/>
                  </a:cubicBezTo>
                  <a:cubicBezTo>
                    <a:pt x="885" y="67"/>
                    <a:pt x="897" y="70"/>
                    <a:pt x="910" y="72"/>
                  </a:cubicBezTo>
                  <a:cubicBezTo>
                    <a:pt x="921" y="74"/>
                    <a:pt x="933" y="78"/>
                    <a:pt x="943" y="83"/>
                  </a:cubicBezTo>
                  <a:cubicBezTo>
                    <a:pt x="971" y="98"/>
                    <a:pt x="972" y="130"/>
                    <a:pt x="946" y="147"/>
                  </a:cubicBezTo>
                  <a:cubicBezTo>
                    <a:pt x="942" y="149"/>
                    <a:pt x="938" y="149"/>
                    <a:pt x="935" y="149"/>
                  </a:cubicBezTo>
                  <a:cubicBezTo>
                    <a:pt x="929" y="149"/>
                    <a:pt x="927" y="151"/>
                    <a:pt x="925" y="156"/>
                  </a:cubicBezTo>
                  <a:cubicBezTo>
                    <a:pt x="924" y="156"/>
                    <a:pt x="924" y="156"/>
                    <a:pt x="924" y="156"/>
                  </a:cubicBezTo>
                  <a:cubicBezTo>
                    <a:pt x="923" y="156"/>
                    <a:pt x="923" y="156"/>
                    <a:pt x="923" y="156"/>
                  </a:cubicBezTo>
                  <a:cubicBezTo>
                    <a:pt x="920" y="158"/>
                    <a:pt x="916" y="155"/>
                    <a:pt x="912" y="158"/>
                  </a:cubicBezTo>
                  <a:cubicBezTo>
                    <a:pt x="912" y="159"/>
                    <a:pt x="912" y="159"/>
                    <a:pt x="912" y="159"/>
                  </a:cubicBezTo>
                  <a:cubicBezTo>
                    <a:pt x="911" y="158"/>
                    <a:pt x="911" y="158"/>
                    <a:pt x="911" y="158"/>
                  </a:cubicBezTo>
                  <a:cubicBezTo>
                    <a:pt x="904" y="161"/>
                    <a:pt x="905" y="156"/>
                    <a:pt x="905" y="151"/>
                  </a:cubicBezTo>
                  <a:cubicBezTo>
                    <a:pt x="905" y="156"/>
                    <a:pt x="903" y="158"/>
                    <a:pt x="900" y="160"/>
                  </a:cubicBezTo>
                  <a:cubicBezTo>
                    <a:pt x="899" y="160"/>
                    <a:pt x="898" y="160"/>
                    <a:pt x="898" y="160"/>
                  </a:cubicBezTo>
                  <a:cubicBezTo>
                    <a:pt x="896" y="159"/>
                    <a:pt x="894" y="159"/>
                    <a:pt x="892" y="159"/>
                  </a:cubicBezTo>
                  <a:cubicBezTo>
                    <a:pt x="886" y="162"/>
                    <a:pt x="883" y="160"/>
                    <a:pt x="882" y="154"/>
                  </a:cubicBezTo>
                  <a:cubicBezTo>
                    <a:pt x="882" y="150"/>
                    <a:pt x="881" y="149"/>
                    <a:pt x="877" y="149"/>
                  </a:cubicBezTo>
                  <a:cubicBezTo>
                    <a:pt x="874" y="150"/>
                    <a:pt x="871" y="149"/>
                    <a:pt x="871" y="154"/>
                  </a:cubicBezTo>
                  <a:cubicBezTo>
                    <a:pt x="870" y="159"/>
                    <a:pt x="867" y="161"/>
                    <a:pt x="862" y="161"/>
                  </a:cubicBezTo>
                  <a:cubicBezTo>
                    <a:pt x="857" y="160"/>
                    <a:pt x="850" y="163"/>
                    <a:pt x="849" y="155"/>
                  </a:cubicBezTo>
                  <a:cubicBezTo>
                    <a:pt x="848" y="149"/>
                    <a:pt x="844" y="150"/>
                    <a:pt x="840" y="150"/>
                  </a:cubicBezTo>
                  <a:cubicBezTo>
                    <a:pt x="844" y="150"/>
                    <a:pt x="848" y="151"/>
                    <a:pt x="848" y="156"/>
                  </a:cubicBezTo>
                  <a:cubicBezTo>
                    <a:pt x="848" y="160"/>
                    <a:pt x="844" y="161"/>
                    <a:pt x="841" y="161"/>
                  </a:cubicBezTo>
                  <a:cubicBezTo>
                    <a:pt x="837" y="160"/>
                    <a:pt x="837" y="163"/>
                    <a:pt x="837" y="165"/>
                  </a:cubicBezTo>
                  <a:cubicBezTo>
                    <a:pt x="838" y="169"/>
                    <a:pt x="834" y="169"/>
                    <a:pt x="832" y="170"/>
                  </a:cubicBezTo>
                  <a:cubicBezTo>
                    <a:pt x="832" y="171"/>
                    <a:pt x="831" y="171"/>
                    <a:pt x="830" y="171"/>
                  </a:cubicBezTo>
                  <a:cubicBezTo>
                    <a:pt x="826" y="170"/>
                    <a:pt x="827" y="166"/>
                    <a:pt x="826" y="163"/>
                  </a:cubicBezTo>
                  <a:cubicBezTo>
                    <a:pt x="825" y="167"/>
                    <a:pt x="824" y="172"/>
                    <a:pt x="819" y="172"/>
                  </a:cubicBezTo>
                  <a:cubicBezTo>
                    <a:pt x="815" y="172"/>
                    <a:pt x="811" y="173"/>
                    <a:pt x="807" y="171"/>
                  </a:cubicBezTo>
                  <a:cubicBezTo>
                    <a:pt x="805" y="170"/>
                    <a:pt x="804" y="168"/>
                    <a:pt x="804" y="166"/>
                  </a:cubicBezTo>
                  <a:cubicBezTo>
                    <a:pt x="804" y="162"/>
                    <a:pt x="808" y="161"/>
                    <a:pt x="810" y="161"/>
                  </a:cubicBezTo>
                  <a:cubicBezTo>
                    <a:pt x="808" y="162"/>
                    <a:pt x="803" y="158"/>
                    <a:pt x="802" y="165"/>
                  </a:cubicBezTo>
                  <a:cubicBezTo>
                    <a:pt x="801" y="171"/>
                    <a:pt x="804" y="173"/>
                    <a:pt x="809" y="174"/>
                  </a:cubicBezTo>
                  <a:cubicBezTo>
                    <a:pt x="811" y="174"/>
                    <a:pt x="812" y="175"/>
                    <a:pt x="811" y="177"/>
                  </a:cubicBezTo>
                  <a:cubicBezTo>
                    <a:pt x="810" y="178"/>
                    <a:pt x="809" y="179"/>
                    <a:pt x="807" y="179"/>
                  </a:cubicBezTo>
                  <a:cubicBezTo>
                    <a:pt x="804" y="180"/>
                    <a:pt x="801" y="181"/>
                    <a:pt x="799" y="184"/>
                  </a:cubicBezTo>
                  <a:cubicBezTo>
                    <a:pt x="799" y="184"/>
                    <a:pt x="799" y="184"/>
                    <a:pt x="799" y="184"/>
                  </a:cubicBezTo>
                  <a:cubicBezTo>
                    <a:pt x="798" y="184"/>
                    <a:pt x="798" y="184"/>
                    <a:pt x="798" y="184"/>
                  </a:cubicBezTo>
                  <a:cubicBezTo>
                    <a:pt x="779" y="181"/>
                    <a:pt x="779" y="181"/>
                    <a:pt x="780" y="201"/>
                  </a:cubicBezTo>
                  <a:cubicBezTo>
                    <a:pt x="777" y="208"/>
                    <a:pt x="779" y="215"/>
                    <a:pt x="782" y="221"/>
                  </a:cubicBezTo>
                  <a:cubicBezTo>
                    <a:pt x="790" y="234"/>
                    <a:pt x="803" y="240"/>
                    <a:pt x="815" y="247"/>
                  </a:cubicBezTo>
                  <a:cubicBezTo>
                    <a:pt x="833" y="258"/>
                    <a:pt x="850" y="271"/>
                    <a:pt x="860" y="291"/>
                  </a:cubicBezTo>
                  <a:cubicBezTo>
                    <a:pt x="862" y="296"/>
                    <a:pt x="862" y="302"/>
                    <a:pt x="864" y="308"/>
                  </a:cubicBezTo>
                  <a:cubicBezTo>
                    <a:pt x="865" y="320"/>
                    <a:pt x="860" y="330"/>
                    <a:pt x="853" y="339"/>
                  </a:cubicBezTo>
                  <a:cubicBezTo>
                    <a:pt x="851" y="340"/>
                    <a:pt x="850" y="339"/>
                    <a:pt x="849" y="337"/>
                  </a:cubicBezTo>
                  <a:cubicBezTo>
                    <a:pt x="848" y="336"/>
                    <a:pt x="849" y="335"/>
                    <a:pt x="849" y="333"/>
                  </a:cubicBezTo>
                  <a:cubicBezTo>
                    <a:pt x="847" y="334"/>
                    <a:pt x="848" y="336"/>
                    <a:pt x="847" y="337"/>
                  </a:cubicBezTo>
                  <a:cubicBezTo>
                    <a:pt x="847" y="338"/>
                    <a:pt x="847" y="339"/>
                    <a:pt x="846" y="339"/>
                  </a:cubicBezTo>
                  <a:cubicBezTo>
                    <a:pt x="834" y="340"/>
                    <a:pt x="837" y="351"/>
                    <a:pt x="834" y="358"/>
                  </a:cubicBezTo>
                  <a:cubicBezTo>
                    <a:pt x="833" y="359"/>
                    <a:pt x="833" y="360"/>
                    <a:pt x="832" y="360"/>
                  </a:cubicBezTo>
                  <a:cubicBezTo>
                    <a:pt x="828" y="363"/>
                    <a:pt x="827" y="360"/>
                    <a:pt x="827" y="358"/>
                  </a:cubicBezTo>
                  <a:cubicBezTo>
                    <a:pt x="826" y="354"/>
                    <a:pt x="825" y="352"/>
                    <a:pt x="821" y="353"/>
                  </a:cubicBezTo>
                  <a:cubicBezTo>
                    <a:pt x="817" y="353"/>
                    <a:pt x="814" y="353"/>
                    <a:pt x="814" y="358"/>
                  </a:cubicBezTo>
                  <a:cubicBezTo>
                    <a:pt x="814" y="361"/>
                    <a:pt x="811" y="364"/>
                    <a:pt x="810" y="363"/>
                  </a:cubicBezTo>
                  <a:cubicBezTo>
                    <a:pt x="805" y="360"/>
                    <a:pt x="800" y="362"/>
                    <a:pt x="796" y="362"/>
                  </a:cubicBezTo>
                  <a:cubicBezTo>
                    <a:pt x="793" y="362"/>
                    <a:pt x="791" y="360"/>
                    <a:pt x="788" y="363"/>
                  </a:cubicBezTo>
                  <a:cubicBezTo>
                    <a:pt x="786" y="365"/>
                    <a:pt x="784" y="363"/>
                    <a:pt x="782" y="361"/>
                  </a:cubicBezTo>
                  <a:cubicBezTo>
                    <a:pt x="781" y="360"/>
                    <a:pt x="781" y="355"/>
                    <a:pt x="778" y="361"/>
                  </a:cubicBezTo>
                  <a:cubicBezTo>
                    <a:pt x="776" y="366"/>
                    <a:pt x="771" y="363"/>
                    <a:pt x="770" y="360"/>
                  </a:cubicBezTo>
                  <a:cubicBezTo>
                    <a:pt x="768" y="352"/>
                    <a:pt x="762" y="352"/>
                    <a:pt x="756" y="353"/>
                  </a:cubicBezTo>
                  <a:cubicBezTo>
                    <a:pt x="749" y="354"/>
                    <a:pt x="746" y="351"/>
                    <a:pt x="746" y="345"/>
                  </a:cubicBezTo>
                  <a:cubicBezTo>
                    <a:pt x="746" y="349"/>
                    <a:pt x="745" y="353"/>
                    <a:pt x="739" y="352"/>
                  </a:cubicBezTo>
                  <a:cubicBezTo>
                    <a:pt x="738" y="352"/>
                    <a:pt x="737" y="351"/>
                    <a:pt x="737" y="350"/>
                  </a:cubicBezTo>
                  <a:cubicBezTo>
                    <a:pt x="736" y="341"/>
                    <a:pt x="735" y="331"/>
                    <a:pt x="725" y="327"/>
                  </a:cubicBezTo>
                  <a:close/>
                </a:path>
              </a:pathLst>
            </a:custGeom>
            <a:solidFill>
              <a:srgbClr val="FEDB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2" name="Freeform 110">
              <a:extLst>
                <a:ext uri="{FF2B5EF4-FFF2-40B4-BE49-F238E27FC236}">
                  <a16:creationId xmlns:a16="http://schemas.microsoft.com/office/drawing/2014/main" id="{AB50592E-B63D-6125-B843-5DB9112F4C12}"/>
                </a:ext>
              </a:extLst>
            </p:cNvPr>
            <p:cNvSpPr/>
            <p:nvPr/>
          </p:nvSpPr>
          <p:spPr bwMode="auto">
            <a:xfrm rot="20920188">
              <a:off x="1893065" y="3399840"/>
              <a:ext cx="2179637" cy="1212850"/>
            </a:xfrm>
            <a:custGeom>
              <a:avLst/>
              <a:gdLst>
                <a:gd name="T0" fmla="*/ 419 w 613"/>
                <a:gd name="T1" fmla="*/ 292 h 341"/>
                <a:gd name="T2" fmla="*/ 345 w 613"/>
                <a:gd name="T3" fmla="*/ 315 h 341"/>
                <a:gd name="T4" fmla="*/ 228 w 613"/>
                <a:gd name="T5" fmla="*/ 336 h 341"/>
                <a:gd name="T6" fmla="*/ 106 w 613"/>
                <a:gd name="T7" fmla="*/ 336 h 341"/>
                <a:gd name="T8" fmla="*/ 42 w 613"/>
                <a:gd name="T9" fmla="*/ 314 h 341"/>
                <a:gd name="T10" fmla="*/ 5 w 613"/>
                <a:gd name="T11" fmla="*/ 267 h 341"/>
                <a:gd name="T12" fmla="*/ 2 w 613"/>
                <a:gd name="T13" fmla="*/ 238 h 341"/>
                <a:gd name="T14" fmla="*/ 12 w 613"/>
                <a:gd name="T15" fmla="*/ 130 h 341"/>
                <a:gd name="T16" fmla="*/ 58 w 613"/>
                <a:gd name="T17" fmla="*/ 45 h 341"/>
                <a:gd name="T18" fmla="*/ 83 w 613"/>
                <a:gd name="T19" fmla="*/ 25 h 341"/>
                <a:gd name="T20" fmla="*/ 120 w 613"/>
                <a:gd name="T21" fmla="*/ 10 h 341"/>
                <a:gd name="T22" fmla="*/ 128 w 613"/>
                <a:gd name="T23" fmla="*/ 8 h 341"/>
                <a:gd name="T24" fmla="*/ 137 w 613"/>
                <a:gd name="T25" fmla="*/ 6 h 341"/>
                <a:gd name="T26" fmla="*/ 204 w 613"/>
                <a:gd name="T27" fmla="*/ 0 h 341"/>
                <a:gd name="T28" fmla="*/ 270 w 613"/>
                <a:gd name="T29" fmla="*/ 12 h 341"/>
                <a:gd name="T30" fmla="*/ 305 w 613"/>
                <a:gd name="T31" fmla="*/ 32 h 341"/>
                <a:gd name="T32" fmla="*/ 310 w 613"/>
                <a:gd name="T33" fmla="*/ 36 h 341"/>
                <a:gd name="T34" fmla="*/ 348 w 613"/>
                <a:gd name="T35" fmla="*/ 47 h 341"/>
                <a:gd name="T36" fmla="*/ 420 w 613"/>
                <a:gd name="T37" fmla="*/ 36 h 341"/>
                <a:gd name="T38" fmla="*/ 543 w 613"/>
                <a:gd name="T39" fmla="*/ 43 h 341"/>
                <a:gd name="T40" fmla="*/ 584 w 613"/>
                <a:gd name="T41" fmla="*/ 65 h 341"/>
                <a:gd name="T42" fmla="*/ 603 w 613"/>
                <a:gd name="T43" fmla="*/ 141 h 341"/>
                <a:gd name="T44" fmla="*/ 547 w 613"/>
                <a:gd name="T45" fmla="*/ 218 h 341"/>
                <a:gd name="T46" fmla="*/ 451 w 613"/>
                <a:gd name="T47" fmla="*/ 277 h 341"/>
                <a:gd name="T48" fmla="*/ 443 w 613"/>
                <a:gd name="T49" fmla="*/ 283 h 341"/>
                <a:gd name="T50" fmla="*/ 443 w 613"/>
                <a:gd name="T51" fmla="*/ 292 h 341"/>
                <a:gd name="T52" fmla="*/ 434 w 613"/>
                <a:gd name="T53" fmla="*/ 295 h 341"/>
                <a:gd name="T54" fmla="*/ 419 w 613"/>
                <a:gd name="T55" fmla="*/ 29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3" h="341">
                  <a:moveTo>
                    <a:pt x="419" y="292"/>
                  </a:moveTo>
                  <a:cubicBezTo>
                    <a:pt x="395" y="302"/>
                    <a:pt x="370" y="309"/>
                    <a:pt x="345" y="315"/>
                  </a:cubicBezTo>
                  <a:cubicBezTo>
                    <a:pt x="306" y="325"/>
                    <a:pt x="267" y="332"/>
                    <a:pt x="228" y="336"/>
                  </a:cubicBezTo>
                  <a:cubicBezTo>
                    <a:pt x="187" y="339"/>
                    <a:pt x="146" y="341"/>
                    <a:pt x="106" y="336"/>
                  </a:cubicBezTo>
                  <a:cubicBezTo>
                    <a:pt x="83" y="334"/>
                    <a:pt x="61" y="327"/>
                    <a:pt x="42" y="314"/>
                  </a:cubicBezTo>
                  <a:cubicBezTo>
                    <a:pt x="24" y="302"/>
                    <a:pt x="11" y="287"/>
                    <a:pt x="5" y="267"/>
                  </a:cubicBezTo>
                  <a:cubicBezTo>
                    <a:pt x="3" y="257"/>
                    <a:pt x="2" y="248"/>
                    <a:pt x="2" y="238"/>
                  </a:cubicBezTo>
                  <a:cubicBezTo>
                    <a:pt x="0" y="202"/>
                    <a:pt x="2" y="165"/>
                    <a:pt x="12" y="130"/>
                  </a:cubicBezTo>
                  <a:cubicBezTo>
                    <a:pt x="21" y="98"/>
                    <a:pt x="35" y="69"/>
                    <a:pt x="58" y="45"/>
                  </a:cubicBezTo>
                  <a:cubicBezTo>
                    <a:pt x="64" y="36"/>
                    <a:pt x="74" y="30"/>
                    <a:pt x="83" y="25"/>
                  </a:cubicBezTo>
                  <a:cubicBezTo>
                    <a:pt x="95" y="18"/>
                    <a:pt x="106" y="11"/>
                    <a:pt x="120" y="10"/>
                  </a:cubicBezTo>
                  <a:cubicBezTo>
                    <a:pt x="123" y="10"/>
                    <a:pt x="125" y="8"/>
                    <a:pt x="128" y="8"/>
                  </a:cubicBezTo>
                  <a:cubicBezTo>
                    <a:pt x="131" y="5"/>
                    <a:pt x="134" y="8"/>
                    <a:pt x="137" y="6"/>
                  </a:cubicBezTo>
                  <a:cubicBezTo>
                    <a:pt x="159" y="2"/>
                    <a:pt x="181" y="0"/>
                    <a:pt x="204" y="0"/>
                  </a:cubicBezTo>
                  <a:cubicBezTo>
                    <a:pt x="226" y="1"/>
                    <a:pt x="249" y="4"/>
                    <a:pt x="270" y="12"/>
                  </a:cubicBezTo>
                  <a:cubicBezTo>
                    <a:pt x="283" y="17"/>
                    <a:pt x="295" y="23"/>
                    <a:pt x="305" y="32"/>
                  </a:cubicBezTo>
                  <a:cubicBezTo>
                    <a:pt x="307" y="34"/>
                    <a:pt x="309" y="35"/>
                    <a:pt x="310" y="36"/>
                  </a:cubicBezTo>
                  <a:cubicBezTo>
                    <a:pt x="321" y="46"/>
                    <a:pt x="334" y="49"/>
                    <a:pt x="348" y="47"/>
                  </a:cubicBezTo>
                  <a:cubicBezTo>
                    <a:pt x="372" y="42"/>
                    <a:pt x="396" y="38"/>
                    <a:pt x="420" y="36"/>
                  </a:cubicBezTo>
                  <a:cubicBezTo>
                    <a:pt x="461" y="32"/>
                    <a:pt x="503" y="32"/>
                    <a:pt x="543" y="43"/>
                  </a:cubicBezTo>
                  <a:cubicBezTo>
                    <a:pt x="558" y="47"/>
                    <a:pt x="572" y="55"/>
                    <a:pt x="584" y="65"/>
                  </a:cubicBezTo>
                  <a:cubicBezTo>
                    <a:pt x="608" y="86"/>
                    <a:pt x="613" y="112"/>
                    <a:pt x="603" y="141"/>
                  </a:cubicBezTo>
                  <a:cubicBezTo>
                    <a:pt x="592" y="172"/>
                    <a:pt x="572" y="197"/>
                    <a:pt x="547" y="218"/>
                  </a:cubicBezTo>
                  <a:cubicBezTo>
                    <a:pt x="518" y="242"/>
                    <a:pt x="486" y="262"/>
                    <a:pt x="451" y="277"/>
                  </a:cubicBezTo>
                  <a:cubicBezTo>
                    <a:pt x="448" y="279"/>
                    <a:pt x="444" y="280"/>
                    <a:pt x="443" y="283"/>
                  </a:cubicBezTo>
                  <a:cubicBezTo>
                    <a:pt x="445" y="286"/>
                    <a:pt x="446" y="289"/>
                    <a:pt x="443" y="292"/>
                  </a:cubicBezTo>
                  <a:cubicBezTo>
                    <a:pt x="441" y="296"/>
                    <a:pt x="437" y="295"/>
                    <a:pt x="434" y="295"/>
                  </a:cubicBezTo>
                  <a:cubicBezTo>
                    <a:pt x="429" y="294"/>
                    <a:pt x="425" y="288"/>
                    <a:pt x="419" y="292"/>
                  </a:cubicBezTo>
                  <a:close/>
                </a:path>
              </a:pathLst>
            </a:custGeom>
            <a:solidFill>
              <a:srgbClr val="FEDB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3" name="Freeform 111">
              <a:extLst>
                <a:ext uri="{FF2B5EF4-FFF2-40B4-BE49-F238E27FC236}">
                  <a16:creationId xmlns:a16="http://schemas.microsoft.com/office/drawing/2014/main" id="{3FC47C15-27FC-8F8F-C9F4-AA13CD8D4238}"/>
                </a:ext>
              </a:extLst>
            </p:cNvPr>
            <p:cNvSpPr/>
            <p:nvPr/>
          </p:nvSpPr>
          <p:spPr bwMode="auto">
            <a:xfrm rot="20920188">
              <a:off x="3359932" y="4062017"/>
              <a:ext cx="1166812" cy="700088"/>
            </a:xfrm>
            <a:custGeom>
              <a:avLst/>
              <a:gdLst>
                <a:gd name="T0" fmla="*/ 324 w 328"/>
                <a:gd name="T1" fmla="*/ 32 h 197"/>
                <a:gd name="T2" fmla="*/ 320 w 328"/>
                <a:gd name="T3" fmla="*/ 51 h 197"/>
                <a:gd name="T4" fmla="*/ 307 w 328"/>
                <a:gd name="T5" fmla="*/ 45 h 197"/>
                <a:gd name="T6" fmla="*/ 296 w 328"/>
                <a:gd name="T7" fmla="*/ 33 h 197"/>
                <a:gd name="T8" fmla="*/ 290 w 328"/>
                <a:gd name="T9" fmla="*/ 28 h 197"/>
                <a:gd name="T10" fmla="*/ 288 w 328"/>
                <a:gd name="T11" fmla="*/ 44 h 197"/>
                <a:gd name="T12" fmla="*/ 284 w 328"/>
                <a:gd name="T13" fmla="*/ 44 h 197"/>
                <a:gd name="T14" fmla="*/ 278 w 328"/>
                <a:gd name="T15" fmla="*/ 44 h 197"/>
                <a:gd name="T16" fmla="*/ 273 w 328"/>
                <a:gd name="T17" fmla="*/ 43 h 197"/>
                <a:gd name="T18" fmla="*/ 269 w 328"/>
                <a:gd name="T19" fmla="*/ 27 h 197"/>
                <a:gd name="T20" fmla="*/ 268 w 328"/>
                <a:gd name="T21" fmla="*/ 35 h 197"/>
                <a:gd name="T22" fmla="*/ 260 w 328"/>
                <a:gd name="T23" fmla="*/ 36 h 197"/>
                <a:gd name="T24" fmla="*/ 260 w 328"/>
                <a:gd name="T25" fmla="*/ 27 h 197"/>
                <a:gd name="T26" fmla="*/ 256 w 328"/>
                <a:gd name="T27" fmla="*/ 33 h 197"/>
                <a:gd name="T28" fmla="*/ 261 w 328"/>
                <a:gd name="T29" fmla="*/ 45 h 197"/>
                <a:gd name="T30" fmla="*/ 268 w 328"/>
                <a:gd name="T31" fmla="*/ 47 h 197"/>
                <a:gd name="T32" fmla="*/ 255 w 328"/>
                <a:gd name="T33" fmla="*/ 58 h 197"/>
                <a:gd name="T34" fmla="*/ 244 w 328"/>
                <a:gd name="T35" fmla="*/ 71 h 197"/>
                <a:gd name="T36" fmla="*/ 237 w 328"/>
                <a:gd name="T37" fmla="*/ 69 h 197"/>
                <a:gd name="T38" fmla="*/ 235 w 328"/>
                <a:gd name="T39" fmla="*/ 50 h 197"/>
                <a:gd name="T40" fmla="*/ 232 w 328"/>
                <a:gd name="T41" fmla="*/ 66 h 197"/>
                <a:gd name="T42" fmla="*/ 225 w 328"/>
                <a:gd name="T43" fmla="*/ 94 h 197"/>
                <a:gd name="T44" fmla="*/ 214 w 328"/>
                <a:gd name="T45" fmla="*/ 106 h 197"/>
                <a:gd name="T46" fmla="*/ 204 w 328"/>
                <a:gd name="T47" fmla="*/ 118 h 197"/>
                <a:gd name="T48" fmla="*/ 192 w 328"/>
                <a:gd name="T49" fmla="*/ 130 h 197"/>
                <a:gd name="T50" fmla="*/ 184 w 328"/>
                <a:gd name="T51" fmla="*/ 140 h 197"/>
                <a:gd name="T52" fmla="*/ 171 w 328"/>
                <a:gd name="T53" fmla="*/ 149 h 197"/>
                <a:gd name="T54" fmla="*/ 168 w 328"/>
                <a:gd name="T55" fmla="*/ 141 h 197"/>
                <a:gd name="T56" fmla="*/ 160 w 328"/>
                <a:gd name="T57" fmla="*/ 152 h 197"/>
                <a:gd name="T58" fmla="*/ 154 w 328"/>
                <a:gd name="T59" fmla="*/ 158 h 197"/>
                <a:gd name="T60" fmla="*/ 148 w 328"/>
                <a:gd name="T61" fmla="*/ 157 h 197"/>
                <a:gd name="T62" fmla="*/ 144 w 328"/>
                <a:gd name="T63" fmla="*/ 151 h 197"/>
                <a:gd name="T64" fmla="*/ 143 w 328"/>
                <a:gd name="T65" fmla="*/ 160 h 197"/>
                <a:gd name="T66" fmla="*/ 136 w 328"/>
                <a:gd name="T67" fmla="*/ 159 h 197"/>
                <a:gd name="T68" fmla="*/ 135 w 328"/>
                <a:gd name="T69" fmla="*/ 152 h 197"/>
                <a:gd name="T70" fmla="*/ 131 w 328"/>
                <a:gd name="T71" fmla="*/ 156 h 197"/>
                <a:gd name="T72" fmla="*/ 127 w 328"/>
                <a:gd name="T73" fmla="*/ 170 h 197"/>
                <a:gd name="T74" fmla="*/ 122 w 328"/>
                <a:gd name="T75" fmla="*/ 163 h 197"/>
                <a:gd name="T76" fmla="*/ 118 w 328"/>
                <a:gd name="T77" fmla="*/ 173 h 197"/>
                <a:gd name="T78" fmla="*/ 93 w 328"/>
                <a:gd name="T79" fmla="*/ 182 h 197"/>
                <a:gd name="T80" fmla="*/ 89 w 328"/>
                <a:gd name="T81" fmla="*/ 164 h 197"/>
                <a:gd name="T82" fmla="*/ 86 w 328"/>
                <a:gd name="T83" fmla="*/ 180 h 197"/>
                <a:gd name="T84" fmla="*/ 79 w 328"/>
                <a:gd name="T85" fmla="*/ 180 h 197"/>
                <a:gd name="T86" fmla="*/ 77 w 328"/>
                <a:gd name="T87" fmla="*/ 175 h 197"/>
                <a:gd name="T88" fmla="*/ 76 w 328"/>
                <a:gd name="T89" fmla="*/ 183 h 197"/>
                <a:gd name="T90" fmla="*/ 68 w 328"/>
                <a:gd name="T91" fmla="*/ 182 h 197"/>
                <a:gd name="T92" fmla="*/ 67 w 328"/>
                <a:gd name="T93" fmla="*/ 175 h 197"/>
                <a:gd name="T94" fmla="*/ 65 w 328"/>
                <a:gd name="T95" fmla="*/ 182 h 197"/>
                <a:gd name="T96" fmla="*/ 39 w 328"/>
                <a:gd name="T97" fmla="*/ 187 h 197"/>
                <a:gd name="T98" fmla="*/ 29 w 328"/>
                <a:gd name="T99" fmla="*/ 190 h 197"/>
                <a:gd name="T100" fmla="*/ 24 w 328"/>
                <a:gd name="T101" fmla="*/ 191 h 197"/>
                <a:gd name="T102" fmla="*/ 19 w 328"/>
                <a:gd name="T103" fmla="*/ 191 h 197"/>
                <a:gd name="T104" fmla="*/ 13 w 328"/>
                <a:gd name="T105" fmla="*/ 196 h 197"/>
                <a:gd name="T106" fmla="*/ 6 w 328"/>
                <a:gd name="T107" fmla="*/ 187 h 197"/>
                <a:gd name="T108" fmla="*/ 8 w 328"/>
                <a:gd name="T109" fmla="*/ 178 h 197"/>
                <a:gd name="T110" fmla="*/ 98 w 328"/>
                <a:gd name="T111" fmla="*/ 148 h 197"/>
                <a:gd name="T112" fmla="*/ 171 w 328"/>
                <a:gd name="T113" fmla="*/ 108 h 197"/>
                <a:gd name="T114" fmla="*/ 241 w 328"/>
                <a:gd name="T115" fmla="*/ 1 h 197"/>
                <a:gd name="T116" fmla="*/ 328 w 328"/>
                <a:gd name="T117" fmla="*/ 2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8" h="197">
                  <a:moveTo>
                    <a:pt x="328" y="29"/>
                  </a:moveTo>
                  <a:cubicBezTo>
                    <a:pt x="326" y="30"/>
                    <a:pt x="323" y="30"/>
                    <a:pt x="324" y="32"/>
                  </a:cubicBezTo>
                  <a:cubicBezTo>
                    <a:pt x="326" y="37"/>
                    <a:pt x="319" y="42"/>
                    <a:pt x="324" y="47"/>
                  </a:cubicBezTo>
                  <a:cubicBezTo>
                    <a:pt x="326" y="49"/>
                    <a:pt x="323" y="51"/>
                    <a:pt x="320" y="51"/>
                  </a:cubicBezTo>
                  <a:cubicBezTo>
                    <a:pt x="317" y="50"/>
                    <a:pt x="313" y="49"/>
                    <a:pt x="309" y="49"/>
                  </a:cubicBezTo>
                  <a:cubicBezTo>
                    <a:pt x="307" y="48"/>
                    <a:pt x="307" y="47"/>
                    <a:pt x="307" y="45"/>
                  </a:cubicBezTo>
                  <a:cubicBezTo>
                    <a:pt x="308" y="40"/>
                    <a:pt x="306" y="39"/>
                    <a:pt x="301" y="39"/>
                  </a:cubicBezTo>
                  <a:cubicBezTo>
                    <a:pt x="295" y="40"/>
                    <a:pt x="294" y="40"/>
                    <a:pt x="296" y="33"/>
                  </a:cubicBezTo>
                  <a:cubicBezTo>
                    <a:pt x="296" y="30"/>
                    <a:pt x="296" y="29"/>
                    <a:pt x="295" y="28"/>
                  </a:cubicBezTo>
                  <a:cubicBezTo>
                    <a:pt x="293" y="27"/>
                    <a:pt x="292" y="27"/>
                    <a:pt x="290" y="28"/>
                  </a:cubicBezTo>
                  <a:cubicBezTo>
                    <a:pt x="289" y="29"/>
                    <a:pt x="287" y="31"/>
                    <a:pt x="289" y="32"/>
                  </a:cubicBezTo>
                  <a:cubicBezTo>
                    <a:pt x="294" y="37"/>
                    <a:pt x="287" y="40"/>
                    <a:pt x="288" y="44"/>
                  </a:cubicBezTo>
                  <a:cubicBezTo>
                    <a:pt x="289" y="45"/>
                    <a:pt x="288" y="46"/>
                    <a:pt x="286" y="46"/>
                  </a:cubicBezTo>
                  <a:cubicBezTo>
                    <a:pt x="284" y="46"/>
                    <a:pt x="283" y="45"/>
                    <a:pt x="284" y="44"/>
                  </a:cubicBezTo>
                  <a:cubicBezTo>
                    <a:pt x="284" y="41"/>
                    <a:pt x="284" y="39"/>
                    <a:pt x="281" y="39"/>
                  </a:cubicBezTo>
                  <a:cubicBezTo>
                    <a:pt x="277" y="39"/>
                    <a:pt x="278" y="42"/>
                    <a:pt x="278" y="44"/>
                  </a:cubicBezTo>
                  <a:cubicBezTo>
                    <a:pt x="278" y="47"/>
                    <a:pt x="275" y="48"/>
                    <a:pt x="273" y="48"/>
                  </a:cubicBezTo>
                  <a:cubicBezTo>
                    <a:pt x="270" y="47"/>
                    <a:pt x="272" y="45"/>
                    <a:pt x="273" y="43"/>
                  </a:cubicBezTo>
                  <a:cubicBezTo>
                    <a:pt x="273" y="39"/>
                    <a:pt x="269" y="35"/>
                    <a:pt x="273" y="31"/>
                  </a:cubicBezTo>
                  <a:cubicBezTo>
                    <a:pt x="274" y="30"/>
                    <a:pt x="271" y="27"/>
                    <a:pt x="269" y="27"/>
                  </a:cubicBezTo>
                  <a:cubicBezTo>
                    <a:pt x="267" y="27"/>
                    <a:pt x="266" y="29"/>
                    <a:pt x="267" y="31"/>
                  </a:cubicBezTo>
                  <a:cubicBezTo>
                    <a:pt x="267" y="33"/>
                    <a:pt x="268" y="34"/>
                    <a:pt x="268" y="35"/>
                  </a:cubicBezTo>
                  <a:cubicBezTo>
                    <a:pt x="268" y="37"/>
                    <a:pt x="268" y="40"/>
                    <a:pt x="265" y="40"/>
                  </a:cubicBezTo>
                  <a:cubicBezTo>
                    <a:pt x="262" y="40"/>
                    <a:pt x="260" y="39"/>
                    <a:pt x="260" y="36"/>
                  </a:cubicBezTo>
                  <a:cubicBezTo>
                    <a:pt x="260" y="34"/>
                    <a:pt x="261" y="33"/>
                    <a:pt x="261" y="32"/>
                  </a:cubicBezTo>
                  <a:cubicBezTo>
                    <a:pt x="262" y="30"/>
                    <a:pt x="261" y="28"/>
                    <a:pt x="260" y="27"/>
                  </a:cubicBezTo>
                  <a:cubicBezTo>
                    <a:pt x="259" y="27"/>
                    <a:pt x="258" y="27"/>
                    <a:pt x="257" y="28"/>
                  </a:cubicBezTo>
                  <a:cubicBezTo>
                    <a:pt x="255" y="29"/>
                    <a:pt x="253" y="31"/>
                    <a:pt x="256" y="33"/>
                  </a:cubicBezTo>
                  <a:cubicBezTo>
                    <a:pt x="258" y="35"/>
                    <a:pt x="257" y="37"/>
                    <a:pt x="256" y="40"/>
                  </a:cubicBezTo>
                  <a:cubicBezTo>
                    <a:pt x="254" y="44"/>
                    <a:pt x="256" y="46"/>
                    <a:pt x="261" y="45"/>
                  </a:cubicBezTo>
                  <a:cubicBezTo>
                    <a:pt x="262" y="44"/>
                    <a:pt x="262" y="43"/>
                    <a:pt x="263" y="43"/>
                  </a:cubicBezTo>
                  <a:cubicBezTo>
                    <a:pt x="266" y="43"/>
                    <a:pt x="267" y="45"/>
                    <a:pt x="268" y="47"/>
                  </a:cubicBezTo>
                  <a:cubicBezTo>
                    <a:pt x="268" y="49"/>
                    <a:pt x="267" y="51"/>
                    <a:pt x="264" y="51"/>
                  </a:cubicBezTo>
                  <a:cubicBezTo>
                    <a:pt x="258" y="49"/>
                    <a:pt x="255" y="51"/>
                    <a:pt x="255" y="58"/>
                  </a:cubicBezTo>
                  <a:cubicBezTo>
                    <a:pt x="255" y="59"/>
                    <a:pt x="253" y="61"/>
                    <a:pt x="252" y="61"/>
                  </a:cubicBezTo>
                  <a:cubicBezTo>
                    <a:pt x="246" y="61"/>
                    <a:pt x="243" y="64"/>
                    <a:pt x="244" y="71"/>
                  </a:cubicBezTo>
                  <a:cubicBezTo>
                    <a:pt x="244" y="72"/>
                    <a:pt x="242" y="74"/>
                    <a:pt x="239" y="73"/>
                  </a:cubicBezTo>
                  <a:cubicBezTo>
                    <a:pt x="238" y="72"/>
                    <a:pt x="236" y="70"/>
                    <a:pt x="237" y="69"/>
                  </a:cubicBezTo>
                  <a:cubicBezTo>
                    <a:pt x="242" y="64"/>
                    <a:pt x="234" y="58"/>
                    <a:pt x="238" y="52"/>
                  </a:cubicBezTo>
                  <a:cubicBezTo>
                    <a:pt x="238" y="52"/>
                    <a:pt x="237" y="50"/>
                    <a:pt x="235" y="50"/>
                  </a:cubicBezTo>
                  <a:cubicBezTo>
                    <a:pt x="234" y="50"/>
                    <a:pt x="233" y="52"/>
                    <a:pt x="233" y="52"/>
                  </a:cubicBezTo>
                  <a:cubicBezTo>
                    <a:pt x="235" y="57"/>
                    <a:pt x="230" y="63"/>
                    <a:pt x="232" y="66"/>
                  </a:cubicBezTo>
                  <a:cubicBezTo>
                    <a:pt x="236" y="71"/>
                    <a:pt x="232" y="75"/>
                    <a:pt x="233" y="79"/>
                  </a:cubicBezTo>
                  <a:cubicBezTo>
                    <a:pt x="235" y="85"/>
                    <a:pt x="230" y="91"/>
                    <a:pt x="225" y="94"/>
                  </a:cubicBezTo>
                  <a:cubicBezTo>
                    <a:pt x="223" y="95"/>
                    <a:pt x="221" y="96"/>
                    <a:pt x="221" y="99"/>
                  </a:cubicBezTo>
                  <a:cubicBezTo>
                    <a:pt x="222" y="104"/>
                    <a:pt x="219" y="107"/>
                    <a:pt x="214" y="106"/>
                  </a:cubicBezTo>
                  <a:cubicBezTo>
                    <a:pt x="211" y="106"/>
                    <a:pt x="209" y="108"/>
                    <a:pt x="210" y="112"/>
                  </a:cubicBezTo>
                  <a:cubicBezTo>
                    <a:pt x="211" y="117"/>
                    <a:pt x="209" y="119"/>
                    <a:pt x="204" y="118"/>
                  </a:cubicBezTo>
                  <a:cubicBezTo>
                    <a:pt x="200" y="117"/>
                    <a:pt x="199" y="119"/>
                    <a:pt x="199" y="122"/>
                  </a:cubicBezTo>
                  <a:cubicBezTo>
                    <a:pt x="200" y="129"/>
                    <a:pt x="198" y="130"/>
                    <a:pt x="192" y="130"/>
                  </a:cubicBezTo>
                  <a:cubicBezTo>
                    <a:pt x="188" y="130"/>
                    <a:pt x="187" y="130"/>
                    <a:pt x="187" y="134"/>
                  </a:cubicBezTo>
                  <a:cubicBezTo>
                    <a:pt x="188" y="137"/>
                    <a:pt x="186" y="140"/>
                    <a:pt x="184" y="140"/>
                  </a:cubicBezTo>
                  <a:cubicBezTo>
                    <a:pt x="177" y="139"/>
                    <a:pt x="176" y="144"/>
                    <a:pt x="174" y="148"/>
                  </a:cubicBezTo>
                  <a:cubicBezTo>
                    <a:pt x="173" y="149"/>
                    <a:pt x="172" y="149"/>
                    <a:pt x="171" y="149"/>
                  </a:cubicBezTo>
                  <a:cubicBezTo>
                    <a:pt x="170" y="149"/>
                    <a:pt x="170" y="148"/>
                    <a:pt x="170" y="147"/>
                  </a:cubicBezTo>
                  <a:cubicBezTo>
                    <a:pt x="171" y="144"/>
                    <a:pt x="172" y="141"/>
                    <a:pt x="168" y="141"/>
                  </a:cubicBezTo>
                  <a:cubicBezTo>
                    <a:pt x="165" y="141"/>
                    <a:pt x="166" y="144"/>
                    <a:pt x="166" y="147"/>
                  </a:cubicBezTo>
                  <a:cubicBezTo>
                    <a:pt x="167" y="153"/>
                    <a:pt x="166" y="154"/>
                    <a:pt x="160" y="152"/>
                  </a:cubicBezTo>
                  <a:cubicBezTo>
                    <a:pt x="156" y="151"/>
                    <a:pt x="155" y="152"/>
                    <a:pt x="153" y="155"/>
                  </a:cubicBezTo>
                  <a:cubicBezTo>
                    <a:pt x="153" y="156"/>
                    <a:pt x="154" y="157"/>
                    <a:pt x="154" y="158"/>
                  </a:cubicBezTo>
                  <a:cubicBezTo>
                    <a:pt x="153" y="160"/>
                    <a:pt x="151" y="161"/>
                    <a:pt x="150" y="161"/>
                  </a:cubicBezTo>
                  <a:cubicBezTo>
                    <a:pt x="147" y="160"/>
                    <a:pt x="147" y="159"/>
                    <a:pt x="148" y="157"/>
                  </a:cubicBezTo>
                  <a:cubicBezTo>
                    <a:pt x="149" y="156"/>
                    <a:pt x="149" y="154"/>
                    <a:pt x="148" y="153"/>
                  </a:cubicBezTo>
                  <a:cubicBezTo>
                    <a:pt x="147" y="152"/>
                    <a:pt x="146" y="151"/>
                    <a:pt x="144" y="151"/>
                  </a:cubicBezTo>
                  <a:cubicBezTo>
                    <a:pt x="143" y="152"/>
                    <a:pt x="142" y="153"/>
                    <a:pt x="142" y="155"/>
                  </a:cubicBezTo>
                  <a:cubicBezTo>
                    <a:pt x="142" y="156"/>
                    <a:pt x="143" y="158"/>
                    <a:pt x="143" y="160"/>
                  </a:cubicBezTo>
                  <a:cubicBezTo>
                    <a:pt x="144" y="162"/>
                    <a:pt x="142" y="164"/>
                    <a:pt x="140" y="164"/>
                  </a:cubicBezTo>
                  <a:cubicBezTo>
                    <a:pt x="137" y="164"/>
                    <a:pt x="136" y="162"/>
                    <a:pt x="136" y="159"/>
                  </a:cubicBezTo>
                  <a:cubicBezTo>
                    <a:pt x="136" y="158"/>
                    <a:pt x="136" y="157"/>
                    <a:pt x="136" y="156"/>
                  </a:cubicBezTo>
                  <a:cubicBezTo>
                    <a:pt x="137" y="154"/>
                    <a:pt x="137" y="153"/>
                    <a:pt x="135" y="152"/>
                  </a:cubicBezTo>
                  <a:cubicBezTo>
                    <a:pt x="134" y="151"/>
                    <a:pt x="133" y="151"/>
                    <a:pt x="132" y="152"/>
                  </a:cubicBezTo>
                  <a:cubicBezTo>
                    <a:pt x="131" y="153"/>
                    <a:pt x="129" y="155"/>
                    <a:pt x="131" y="156"/>
                  </a:cubicBezTo>
                  <a:cubicBezTo>
                    <a:pt x="135" y="160"/>
                    <a:pt x="131" y="163"/>
                    <a:pt x="130" y="167"/>
                  </a:cubicBezTo>
                  <a:cubicBezTo>
                    <a:pt x="130" y="169"/>
                    <a:pt x="129" y="170"/>
                    <a:pt x="127" y="170"/>
                  </a:cubicBezTo>
                  <a:cubicBezTo>
                    <a:pt x="124" y="170"/>
                    <a:pt x="126" y="168"/>
                    <a:pt x="126" y="166"/>
                  </a:cubicBezTo>
                  <a:cubicBezTo>
                    <a:pt x="125" y="164"/>
                    <a:pt x="124" y="163"/>
                    <a:pt x="122" y="163"/>
                  </a:cubicBezTo>
                  <a:cubicBezTo>
                    <a:pt x="121" y="164"/>
                    <a:pt x="120" y="165"/>
                    <a:pt x="119" y="166"/>
                  </a:cubicBezTo>
                  <a:cubicBezTo>
                    <a:pt x="118" y="168"/>
                    <a:pt x="122" y="172"/>
                    <a:pt x="118" y="173"/>
                  </a:cubicBezTo>
                  <a:cubicBezTo>
                    <a:pt x="114" y="175"/>
                    <a:pt x="109" y="176"/>
                    <a:pt x="105" y="177"/>
                  </a:cubicBezTo>
                  <a:cubicBezTo>
                    <a:pt x="98" y="177"/>
                    <a:pt x="97" y="177"/>
                    <a:pt x="93" y="182"/>
                  </a:cubicBezTo>
                  <a:cubicBezTo>
                    <a:pt x="93" y="177"/>
                    <a:pt x="90" y="173"/>
                    <a:pt x="92" y="168"/>
                  </a:cubicBezTo>
                  <a:cubicBezTo>
                    <a:pt x="93" y="166"/>
                    <a:pt x="92" y="163"/>
                    <a:pt x="89" y="164"/>
                  </a:cubicBezTo>
                  <a:cubicBezTo>
                    <a:pt x="86" y="164"/>
                    <a:pt x="84" y="166"/>
                    <a:pt x="86" y="168"/>
                  </a:cubicBezTo>
                  <a:cubicBezTo>
                    <a:pt x="88" y="172"/>
                    <a:pt x="84" y="176"/>
                    <a:pt x="86" y="180"/>
                  </a:cubicBezTo>
                  <a:cubicBezTo>
                    <a:pt x="87" y="182"/>
                    <a:pt x="85" y="183"/>
                    <a:pt x="83" y="184"/>
                  </a:cubicBezTo>
                  <a:cubicBezTo>
                    <a:pt x="81" y="184"/>
                    <a:pt x="79" y="183"/>
                    <a:pt x="79" y="180"/>
                  </a:cubicBezTo>
                  <a:cubicBezTo>
                    <a:pt x="80" y="179"/>
                    <a:pt x="80" y="178"/>
                    <a:pt x="80" y="176"/>
                  </a:cubicBezTo>
                  <a:cubicBezTo>
                    <a:pt x="79" y="176"/>
                    <a:pt x="78" y="175"/>
                    <a:pt x="77" y="175"/>
                  </a:cubicBezTo>
                  <a:cubicBezTo>
                    <a:pt x="76" y="175"/>
                    <a:pt x="75" y="176"/>
                    <a:pt x="75" y="177"/>
                  </a:cubicBezTo>
                  <a:cubicBezTo>
                    <a:pt x="74" y="179"/>
                    <a:pt x="76" y="180"/>
                    <a:pt x="76" y="183"/>
                  </a:cubicBezTo>
                  <a:cubicBezTo>
                    <a:pt x="76" y="185"/>
                    <a:pt x="74" y="186"/>
                    <a:pt x="72" y="186"/>
                  </a:cubicBezTo>
                  <a:cubicBezTo>
                    <a:pt x="70" y="186"/>
                    <a:pt x="68" y="185"/>
                    <a:pt x="68" y="182"/>
                  </a:cubicBezTo>
                  <a:cubicBezTo>
                    <a:pt x="68" y="181"/>
                    <a:pt x="69" y="179"/>
                    <a:pt x="69" y="177"/>
                  </a:cubicBezTo>
                  <a:cubicBezTo>
                    <a:pt x="69" y="176"/>
                    <a:pt x="68" y="175"/>
                    <a:pt x="67" y="175"/>
                  </a:cubicBezTo>
                  <a:cubicBezTo>
                    <a:pt x="65" y="175"/>
                    <a:pt x="64" y="176"/>
                    <a:pt x="64" y="177"/>
                  </a:cubicBezTo>
                  <a:cubicBezTo>
                    <a:pt x="64" y="179"/>
                    <a:pt x="64" y="180"/>
                    <a:pt x="65" y="182"/>
                  </a:cubicBezTo>
                  <a:cubicBezTo>
                    <a:pt x="66" y="187"/>
                    <a:pt x="63" y="188"/>
                    <a:pt x="59" y="188"/>
                  </a:cubicBezTo>
                  <a:cubicBezTo>
                    <a:pt x="52" y="187"/>
                    <a:pt x="45" y="184"/>
                    <a:pt x="39" y="187"/>
                  </a:cubicBezTo>
                  <a:cubicBezTo>
                    <a:pt x="38" y="188"/>
                    <a:pt x="37" y="187"/>
                    <a:pt x="36" y="186"/>
                  </a:cubicBezTo>
                  <a:cubicBezTo>
                    <a:pt x="31" y="184"/>
                    <a:pt x="29" y="186"/>
                    <a:pt x="29" y="190"/>
                  </a:cubicBezTo>
                  <a:cubicBezTo>
                    <a:pt x="29" y="192"/>
                    <a:pt x="29" y="194"/>
                    <a:pt x="27" y="194"/>
                  </a:cubicBezTo>
                  <a:cubicBezTo>
                    <a:pt x="25" y="194"/>
                    <a:pt x="24" y="193"/>
                    <a:pt x="24" y="191"/>
                  </a:cubicBezTo>
                  <a:cubicBezTo>
                    <a:pt x="25" y="188"/>
                    <a:pt x="24" y="186"/>
                    <a:pt x="21" y="187"/>
                  </a:cubicBezTo>
                  <a:cubicBezTo>
                    <a:pt x="18" y="187"/>
                    <a:pt x="18" y="189"/>
                    <a:pt x="19" y="191"/>
                  </a:cubicBezTo>
                  <a:cubicBezTo>
                    <a:pt x="19" y="192"/>
                    <a:pt x="19" y="194"/>
                    <a:pt x="19" y="194"/>
                  </a:cubicBezTo>
                  <a:cubicBezTo>
                    <a:pt x="18" y="197"/>
                    <a:pt x="15" y="197"/>
                    <a:pt x="13" y="196"/>
                  </a:cubicBezTo>
                  <a:cubicBezTo>
                    <a:pt x="12" y="196"/>
                    <a:pt x="12" y="194"/>
                    <a:pt x="12" y="193"/>
                  </a:cubicBezTo>
                  <a:cubicBezTo>
                    <a:pt x="13" y="186"/>
                    <a:pt x="13" y="186"/>
                    <a:pt x="6" y="187"/>
                  </a:cubicBezTo>
                  <a:cubicBezTo>
                    <a:pt x="2" y="188"/>
                    <a:pt x="1" y="186"/>
                    <a:pt x="0" y="183"/>
                  </a:cubicBezTo>
                  <a:cubicBezTo>
                    <a:pt x="2" y="179"/>
                    <a:pt x="5" y="179"/>
                    <a:pt x="8" y="178"/>
                  </a:cubicBezTo>
                  <a:cubicBezTo>
                    <a:pt x="25" y="178"/>
                    <a:pt x="39" y="171"/>
                    <a:pt x="53" y="166"/>
                  </a:cubicBezTo>
                  <a:cubicBezTo>
                    <a:pt x="69" y="160"/>
                    <a:pt x="83" y="154"/>
                    <a:pt x="98" y="148"/>
                  </a:cubicBezTo>
                  <a:cubicBezTo>
                    <a:pt x="122" y="138"/>
                    <a:pt x="144" y="124"/>
                    <a:pt x="166" y="111"/>
                  </a:cubicBezTo>
                  <a:cubicBezTo>
                    <a:pt x="168" y="110"/>
                    <a:pt x="169" y="109"/>
                    <a:pt x="171" y="108"/>
                  </a:cubicBezTo>
                  <a:cubicBezTo>
                    <a:pt x="205" y="84"/>
                    <a:pt x="225" y="51"/>
                    <a:pt x="231" y="9"/>
                  </a:cubicBezTo>
                  <a:cubicBezTo>
                    <a:pt x="232" y="1"/>
                    <a:pt x="232" y="0"/>
                    <a:pt x="241" y="1"/>
                  </a:cubicBezTo>
                  <a:cubicBezTo>
                    <a:pt x="265" y="3"/>
                    <a:pt x="289" y="7"/>
                    <a:pt x="311" y="17"/>
                  </a:cubicBezTo>
                  <a:cubicBezTo>
                    <a:pt x="317" y="20"/>
                    <a:pt x="323" y="23"/>
                    <a:pt x="328" y="29"/>
                  </a:cubicBezTo>
                  <a:close/>
                </a:path>
              </a:pathLst>
            </a:custGeom>
            <a:solidFill>
              <a:srgbClr val="EBC6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4" name="Freeform 112">
              <a:extLst>
                <a:ext uri="{FF2B5EF4-FFF2-40B4-BE49-F238E27FC236}">
                  <a16:creationId xmlns:a16="http://schemas.microsoft.com/office/drawing/2014/main" id="{D0FE0609-990D-30E4-0B04-4D7916062A3A}"/>
                </a:ext>
              </a:extLst>
            </p:cNvPr>
            <p:cNvSpPr/>
            <p:nvPr/>
          </p:nvSpPr>
          <p:spPr bwMode="auto">
            <a:xfrm rot="20920188">
              <a:off x="3167380" y="3825710"/>
              <a:ext cx="931862" cy="647700"/>
            </a:xfrm>
            <a:custGeom>
              <a:avLst/>
              <a:gdLst>
                <a:gd name="T0" fmla="*/ 72 w 262"/>
                <a:gd name="T1" fmla="*/ 137 h 182"/>
                <a:gd name="T2" fmla="*/ 82 w 262"/>
                <a:gd name="T3" fmla="*/ 135 h 182"/>
                <a:gd name="T4" fmla="*/ 85 w 262"/>
                <a:gd name="T5" fmla="*/ 137 h 182"/>
                <a:gd name="T6" fmla="*/ 96 w 262"/>
                <a:gd name="T7" fmla="*/ 128 h 182"/>
                <a:gd name="T8" fmla="*/ 112 w 262"/>
                <a:gd name="T9" fmla="*/ 127 h 182"/>
                <a:gd name="T10" fmla="*/ 221 w 262"/>
                <a:gd name="T11" fmla="*/ 55 h 182"/>
                <a:gd name="T12" fmla="*/ 261 w 262"/>
                <a:gd name="T13" fmla="*/ 0 h 182"/>
                <a:gd name="T14" fmla="*/ 261 w 262"/>
                <a:gd name="T15" fmla="*/ 9 h 182"/>
                <a:gd name="T16" fmla="*/ 254 w 262"/>
                <a:gd name="T17" fmla="*/ 99 h 182"/>
                <a:gd name="T18" fmla="*/ 243 w 262"/>
                <a:gd name="T19" fmla="*/ 138 h 182"/>
                <a:gd name="T20" fmla="*/ 241 w 262"/>
                <a:gd name="T21" fmla="*/ 132 h 182"/>
                <a:gd name="T22" fmla="*/ 241 w 262"/>
                <a:gd name="T23" fmla="*/ 127 h 182"/>
                <a:gd name="T24" fmla="*/ 242 w 262"/>
                <a:gd name="T25" fmla="*/ 120 h 182"/>
                <a:gd name="T26" fmla="*/ 241 w 262"/>
                <a:gd name="T27" fmla="*/ 119 h 182"/>
                <a:gd name="T28" fmla="*/ 235 w 262"/>
                <a:gd name="T29" fmla="*/ 109 h 182"/>
                <a:gd name="T30" fmla="*/ 233 w 262"/>
                <a:gd name="T31" fmla="*/ 106 h 182"/>
                <a:gd name="T32" fmla="*/ 229 w 262"/>
                <a:gd name="T33" fmla="*/ 98 h 182"/>
                <a:gd name="T34" fmla="*/ 217 w 262"/>
                <a:gd name="T35" fmla="*/ 98 h 182"/>
                <a:gd name="T36" fmla="*/ 212 w 262"/>
                <a:gd name="T37" fmla="*/ 104 h 182"/>
                <a:gd name="T38" fmla="*/ 209 w 262"/>
                <a:gd name="T39" fmla="*/ 101 h 182"/>
                <a:gd name="T40" fmla="*/ 205 w 262"/>
                <a:gd name="T41" fmla="*/ 99 h 182"/>
                <a:gd name="T42" fmla="*/ 203 w 262"/>
                <a:gd name="T43" fmla="*/ 102 h 182"/>
                <a:gd name="T44" fmla="*/ 196 w 262"/>
                <a:gd name="T45" fmla="*/ 110 h 182"/>
                <a:gd name="T46" fmla="*/ 191 w 262"/>
                <a:gd name="T47" fmla="*/ 114 h 182"/>
                <a:gd name="T48" fmla="*/ 187 w 262"/>
                <a:gd name="T49" fmla="*/ 118 h 182"/>
                <a:gd name="T50" fmla="*/ 187 w 262"/>
                <a:gd name="T51" fmla="*/ 113 h 182"/>
                <a:gd name="T52" fmla="*/ 182 w 262"/>
                <a:gd name="T53" fmla="*/ 110 h 182"/>
                <a:gd name="T54" fmla="*/ 181 w 262"/>
                <a:gd name="T55" fmla="*/ 114 h 182"/>
                <a:gd name="T56" fmla="*/ 174 w 262"/>
                <a:gd name="T57" fmla="*/ 121 h 182"/>
                <a:gd name="T58" fmla="*/ 170 w 262"/>
                <a:gd name="T59" fmla="*/ 125 h 182"/>
                <a:gd name="T60" fmla="*/ 165 w 262"/>
                <a:gd name="T61" fmla="*/ 131 h 182"/>
                <a:gd name="T62" fmla="*/ 149 w 262"/>
                <a:gd name="T63" fmla="*/ 132 h 182"/>
                <a:gd name="T64" fmla="*/ 147 w 262"/>
                <a:gd name="T65" fmla="*/ 134 h 182"/>
                <a:gd name="T66" fmla="*/ 144 w 262"/>
                <a:gd name="T67" fmla="*/ 142 h 182"/>
                <a:gd name="T68" fmla="*/ 131 w 262"/>
                <a:gd name="T69" fmla="*/ 145 h 182"/>
                <a:gd name="T70" fmla="*/ 124 w 262"/>
                <a:gd name="T71" fmla="*/ 149 h 182"/>
                <a:gd name="T72" fmla="*/ 119 w 262"/>
                <a:gd name="T73" fmla="*/ 152 h 182"/>
                <a:gd name="T74" fmla="*/ 119 w 262"/>
                <a:gd name="T75" fmla="*/ 147 h 182"/>
                <a:gd name="T76" fmla="*/ 115 w 262"/>
                <a:gd name="T77" fmla="*/ 143 h 182"/>
                <a:gd name="T78" fmla="*/ 113 w 262"/>
                <a:gd name="T79" fmla="*/ 147 h 182"/>
                <a:gd name="T80" fmla="*/ 105 w 262"/>
                <a:gd name="T81" fmla="*/ 155 h 182"/>
                <a:gd name="T82" fmla="*/ 97 w 262"/>
                <a:gd name="T83" fmla="*/ 156 h 182"/>
                <a:gd name="T84" fmla="*/ 90 w 262"/>
                <a:gd name="T85" fmla="*/ 161 h 182"/>
                <a:gd name="T86" fmla="*/ 89 w 262"/>
                <a:gd name="T87" fmla="*/ 164 h 182"/>
                <a:gd name="T88" fmla="*/ 76 w 262"/>
                <a:gd name="T89" fmla="*/ 168 h 182"/>
                <a:gd name="T90" fmla="*/ 65 w 262"/>
                <a:gd name="T91" fmla="*/ 172 h 182"/>
                <a:gd name="T92" fmla="*/ 61 w 262"/>
                <a:gd name="T93" fmla="*/ 167 h 182"/>
                <a:gd name="T94" fmla="*/ 58 w 262"/>
                <a:gd name="T95" fmla="*/ 166 h 182"/>
                <a:gd name="T96" fmla="*/ 56 w 262"/>
                <a:gd name="T97" fmla="*/ 169 h 182"/>
                <a:gd name="T98" fmla="*/ 50 w 262"/>
                <a:gd name="T99" fmla="*/ 176 h 182"/>
                <a:gd name="T100" fmla="*/ 19 w 262"/>
                <a:gd name="T101" fmla="*/ 179 h 182"/>
                <a:gd name="T102" fmla="*/ 13 w 262"/>
                <a:gd name="T103" fmla="*/ 175 h 182"/>
                <a:gd name="T104" fmla="*/ 6 w 262"/>
                <a:gd name="T105" fmla="*/ 172 h 182"/>
                <a:gd name="T106" fmla="*/ 0 w 262"/>
                <a:gd name="T107" fmla="*/ 166 h 182"/>
                <a:gd name="T108" fmla="*/ 40 w 262"/>
                <a:gd name="T109" fmla="*/ 154 h 182"/>
                <a:gd name="T110" fmla="*/ 78 w 262"/>
                <a:gd name="T111" fmla="*/ 139 h 182"/>
                <a:gd name="T112" fmla="*/ 72 w 262"/>
                <a:gd name="T113" fmla="*/ 13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2" h="182">
                  <a:moveTo>
                    <a:pt x="72" y="137"/>
                  </a:moveTo>
                  <a:cubicBezTo>
                    <a:pt x="75" y="134"/>
                    <a:pt x="78" y="133"/>
                    <a:pt x="82" y="135"/>
                  </a:cubicBezTo>
                  <a:cubicBezTo>
                    <a:pt x="83" y="136"/>
                    <a:pt x="84" y="137"/>
                    <a:pt x="85" y="137"/>
                  </a:cubicBezTo>
                  <a:cubicBezTo>
                    <a:pt x="94" y="140"/>
                    <a:pt x="96" y="138"/>
                    <a:pt x="96" y="128"/>
                  </a:cubicBezTo>
                  <a:cubicBezTo>
                    <a:pt x="101" y="131"/>
                    <a:pt x="107" y="129"/>
                    <a:pt x="112" y="127"/>
                  </a:cubicBezTo>
                  <a:cubicBezTo>
                    <a:pt x="152" y="108"/>
                    <a:pt x="189" y="86"/>
                    <a:pt x="221" y="55"/>
                  </a:cubicBezTo>
                  <a:cubicBezTo>
                    <a:pt x="237" y="39"/>
                    <a:pt x="250" y="21"/>
                    <a:pt x="261" y="0"/>
                  </a:cubicBezTo>
                  <a:cubicBezTo>
                    <a:pt x="261" y="3"/>
                    <a:pt x="262" y="6"/>
                    <a:pt x="261" y="9"/>
                  </a:cubicBezTo>
                  <a:cubicBezTo>
                    <a:pt x="258" y="39"/>
                    <a:pt x="258" y="69"/>
                    <a:pt x="254" y="99"/>
                  </a:cubicBezTo>
                  <a:cubicBezTo>
                    <a:pt x="253" y="113"/>
                    <a:pt x="250" y="126"/>
                    <a:pt x="243" y="138"/>
                  </a:cubicBezTo>
                  <a:cubicBezTo>
                    <a:pt x="243" y="136"/>
                    <a:pt x="243" y="133"/>
                    <a:pt x="241" y="132"/>
                  </a:cubicBezTo>
                  <a:cubicBezTo>
                    <a:pt x="238" y="130"/>
                    <a:pt x="238" y="129"/>
                    <a:pt x="241" y="127"/>
                  </a:cubicBezTo>
                  <a:cubicBezTo>
                    <a:pt x="243" y="126"/>
                    <a:pt x="245" y="123"/>
                    <a:pt x="242" y="120"/>
                  </a:cubicBezTo>
                  <a:cubicBezTo>
                    <a:pt x="242" y="120"/>
                    <a:pt x="241" y="119"/>
                    <a:pt x="241" y="119"/>
                  </a:cubicBezTo>
                  <a:cubicBezTo>
                    <a:pt x="245" y="112"/>
                    <a:pt x="244" y="108"/>
                    <a:pt x="235" y="109"/>
                  </a:cubicBezTo>
                  <a:cubicBezTo>
                    <a:pt x="235" y="109"/>
                    <a:pt x="233" y="107"/>
                    <a:pt x="233" y="106"/>
                  </a:cubicBezTo>
                  <a:cubicBezTo>
                    <a:pt x="232" y="103"/>
                    <a:pt x="233" y="98"/>
                    <a:pt x="229" y="98"/>
                  </a:cubicBezTo>
                  <a:cubicBezTo>
                    <a:pt x="225" y="98"/>
                    <a:pt x="221" y="98"/>
                    <a:pt x="217" y="98"/>
                  </a:cubicBezTo>
                  <a:cubicBezTo>
                    <a:pt x="214" y="98"/>
                    <a:pt x="214" y="102"/>
                    <a:pt x="212" y="104"/>
                  </a:cubicBezTo>
                  <a:cubicBezTo>
                    <a:pt x="209" y="105"/>
                    <a:pt x="210" y="103"/>
                    <a:pt x="209" y="101"/>
                  </a:cubicBezTo>
                  <a:cubicBezTo>
                    <a:pt x="208" y="100"/>
                    <a:pt x="207" y="98"/>
                    <a:pt x="205" y="99"/>
                  </a:cubicBezTo>
                  <a:cubicBezTo>
                    <a:pt x="204" y="99"/>
                    <a:pt x="203" y="101"/>
                    <a:pt x="203" y="102"/>
                  </a:cubicBezTo>
                  <a:cubicBezTo>
                    <a:pt x="205" y="109"/>
                    <a:pt x="203" y="111"/>
                    <a:pt x="196" y="110"/>
                  </a:cubicBezTo>
                  <a:cubicBezTo>
                    <a:pt x="193" y="110"/>
                    <a:pt x="191" y="111"/>
                    <a:pt x="191" y="114"/>
                  </a:cubicBezTo>
                  <a:cubicBezTo>
                    <a:pt x="191" y="117"/>
                    <a:pt x="189" y="118"/>
                    <a:pt x="187" y="118"/>
                  </a:cubicBezTo>
                  <a:cubicBezTo>
                    <a:pt x="183" y="117"/>
                    <a:pt x="187" y="115"/>
                    <a:pt x="187" y="113"/>
                  </a:cubicBezTo>
                  <a:cubicBezTo>
                    <a:pt x="187" y="111"/>
                    <a:pt x="185" y="110"/>
                    <a:pt x="182" y="110"/>
                  </a:cubicBezTo>
                  <a:cubicBezTo>
                    <a:pt x="180" y="110"/>
                    <a:pt x="180" y="112"/>
                    <a:pt x="181" y="114"/>
                  </a:cubicBezTo>
                  <a:cubicBezTo>
                    <a:pt x="181" y="121"/>
                    <a:pt x="181" y="121"/>
                    <a:pt x="174" y="121"/>
                  </a:cubicBezTo>
                  <a:cubicBezTo>
                    <a:pt x="171" y="120"/>
                    <a:pt x="169" y="122"/>
                    <a:pt x="170" y="125"/>
                  </a:cubicBezTo>
                  <a:cubicBezTo>
                    <a:pt x="171" y="129"/>
                    <a:pt x="168" y="131"/>
                    <a:pt x="165" y="131"/>
                  </a:cubicBezTo>
                  <a:cubicBezTo>
                    <a:pt x="159" y="130"/>
                    <a:pt x="155" y="138"/>
                    <a:pt x="149" y="132"/>
                  </a:cubicBezTo>
                  <a:cubicBezTo>
                    <a:pt x="149" y="131"/>
                    <a:pt x="147" y="133"/>
                    <a:pt x="147" y="134"/>
                  </a:cubicBezTo>
                  <a:cubicBezTo>
                    <a:pt x="147" y="137"/>
                    <a:pt x="147" y="141"/>
                    <a:pt x="144" y="142"/>
                  </a:cubicBezTo>
                  <a:cubicBezTo>
                    <a:pt x="140" y="143"/>
                    <a:pt x="135" y="145"/>
                    <a:pt x="131" y="145"/>
                  </a:cubicBezTo>
                  <a:cubicBezTo>
                    <a:pt x="127" y="145"/>
                    <a:pt x="124" y="143"/>
                    <a:pt x="124" y="149"/>
                  </a:cubicBezTo>
                  <a:cubicBezTo>
                    <a:pt x="124" y="151"/>
                    <a:pt x="121" y="153"/>
                    <a:pt x="119" y="152"/>
                  </a:cubicBezTo>
                  <a:cubicBezTo>
                    <a:pt x="116" y="150"/>
                    <a:pt x="119" y="149"/>
                    <a:pt x="119" y="147"/>
                  </a:cubicBezTo>
                  <a:cubicBezTo>
                    <a:pt x="119" y="144"/>
                    <a:pt x="117" y="143"/>
                    <a:pt x="115" y="143"/>
                  </a:cubicBezTo>
                  <a:cubicBezTo>
                    <a:pt x="113" y="143"/>
                    <a:pt x="113" y="145"/>
                    <a:pt x="113" y="147"/>
                  </a:cubicBezTo>
                  <a:cubicBezTo>
                    <a:pt x="113" y="155"/>
                    <a:pt x="113" y="155"/>
                    <a:pt x="105" y="155"/>
                  </a:cubicBezTo>
                  <a:cubicBezTo>
                    <a:pt x="103" y="155"/>
                    <a:pt x="100" y="156"/>
                    <a:pt x="97" y="156"/>
                  </a:cubicBezTo>
                  <a:cubicBezTo>
                    <a:pt x="92" y="154"/>
                    <a:pt x="89" y="154"/>
                    <a:pt x="90" y="161"/>
                  </a:cubicBezTo>
                  <a:cubicBezTo>
                    <a:pt x="90" y="162"/>
                    <a:pt x="90" y="164"/>
                    <a:pt x="89" y="164"/>
                  </a:cubicBezTo>
                  <a:cubicBezTo>
                    <a:pt x="84" y="164"/>
                    <a:pt x="79" y="169"/>
                    <a:pt x="76" y="168"/>
                  </a:cubicBezTo>
                  <a:cubicBezTo>
                    <a:pt x="69" y="164"/>
                    <a:pt x="67" y="169"/>
                    <a:pt x="65" y="172"/>
                  </a:cubicBezTo>
                  <a:cubicBezTo>
                    <a:pt x="61" y="172"/>
                    <a:pt x="62" y="169"/>
                    <a:pt x="61" y="167"/>
                  </a:cubicBezTo>
                  <a:cubicBezTo>
                    <a:pt x="60" y="167"/>
                    <a:pt x="59" y="166"/>
                    <a:pt x="58" y="166"/>
                  </a:cubicBezTo>
                  <a:cubicBezTo>
                    <a:pt x="57" y="166"/>
                    <a:pt x="55" y="168"/>
                    <a:pt x="56" y="169"/>
                  </a:cubicBezTo>
                  <a:cubicBezTo>
                    <a:pt x="58" y="175"/>
                    <a:pt x="53" y="174"/>
                    <a:pt x="50" y="176"/>
                  </a:cubicBezTo>
                  <a:cubicBezTo>
                    <a:pt x="40" y="182"/>
                    <a:pt x="29" y="176"/>
                    <a:pt x="19" y="179"/>
                  </a:cubicBezTo>
                  <a:cubicBezTo>
                    <a:pt x="18" y="179"/>
                    <a:pt x="15" y="176"/>
                    <a:pt x="13" y="175"/>
                  </a:cubicBezTo>
                  <a:cubicBezTo>
                    <a:pt x="10" y="175"/>
                    <a:pt x="8" y="173"/>
                    <a:pt x="6" y="172"/>
                  </a:cubicBezTo>
                  <a:cubicBezTo>
                    <a:pt x="4" y="170"/>
                    <a:pt x="1" y="169"/>
                    <a:pt x="0" y="166"/>
                  </a:cubicBezTo>
                  <a:cubicBezTo>
                    <a:pt x="13" y="162"/>
                    <a:pt x="26" y="158"/>
                    <a:pt x="40" y="154"/>
                  </a:cubicBezTo>
                  <a:cubicBezTo>
                    <a:pt x="53" y="150"/>
                    <a:pt x="66" y="145"/>
                    <a:pt x="78" y="139"/>
                  </a:cubicBezTo>
                  <a:cubicBezTo>
                    <a:pt x="76" y="135"/>
                    <a:pt x="74" y="138"/>
                    <a:pt x="72" y="137"/>
                  </a:cubicBezTo>
                  <a:close/>
                </a:path>
              </a:pathLst>
            </a:custGeom>
            <a:solidFill>
              <a:srgbClr val="ECC8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5" name="Freeform 113">
              <a:extLst>
                <a:ext uri="{FF2B5EF4-FFF2-40B4-BE49-F238E27FC236}">
                  <a16:creationId xmlns:a16="http://schemas.microsoft.com/office/drawing/2014/main" id="{C0B91536-6040-3A9F-74D5-7B1C3308FD6E}"/>
                </a:ext>
              </a:extLst>
            </p:cNvPr>
            <p:cNvSpPr/>
            <p:nvPr/>
          </p:nvSpPr>
          <p:spPr bwMode="auto">
            <a:xfrm rot="20920188">
              <a:off x="4373801" y="5203183"/>
              <a:ext cx="331787" cy="152400"/>
            </a:xfrm>
            <a:custGeom>
              <a:avLst/>
              <a:gdLst>
                <a:gd name="T0" fmla="*/ 0 w 93"/>
                <a:gd name="T1" fmla="*/ 14 h 43"/>
                <a:gd name="T2" fmla="*/ 3 w 93"/>
                <a:gd name="T3" fmla="*/ 5 h 43"/>
                <a:gd name="T4" fmla="*/ 4 w 93"/>
                <a:gd name="T5" fmla="*/ 1 h 43"/>
                <a:gd name="T6" fmla="*/ 9 w 93"/>
                <a:gd name="T7" fmla="*/ 2 h 43"/>
                <a:gd name="T8" fmla="*/ 10 w 93"/>
                <a:gd name="T9" fmla="*/ 9 h 43"/>
                <a:gd name="T10" fmla="*/ 15 w 93"/>
                <a:gd name="T11" fmla="*/ 13 h 43"/>
                <a:gd name="T12" fmla="*/ 30 w 93"/>
                <a:gd name="T13" fmla="*/ 13 h 43"/>
                <a:gd name="T14" fmla="*/ 33 w 93"/>
                <a:gd name="T15" fmla="*/ 18 h 43"/>
                <a:gd name="T16" fmla="*/ 36 w 93"/>
                <a:gd name="T17" fmla="*/ 24 h 43"/>
                <a:gd name="T18" fmla="*/ 38 w 93"/>
                <a:gd name="T19" fmla="*/ 19 h 43"/>
                <a:gd name="T20" fmla="*/ 40 w 93"/>
                <a:gd name="T21" fmla="*/ 14 h 43"/>
                <a:gd name="T22" fmla="*/ 44 w 93"/>
                <a:gd name="T23" fmla="*/ 18 h 43"/>
                <a:gd name="T24" fmla="*/ 47 w 93"/>
                <a:gd name="T25" fmla="*/ 24 h 43"/>
                <a:gd name="T26" fmla="*/ 50 w 93"/>
                <a:gd name="T27" fmla="*/ 20 h 43"/>
                <a:gd name="T28" fmla="*/ 52 w 93"/>
                <a:gd name="T29" fmla="*/ 16 h 43"/>
                <a:gd name="T30" fmla="*/ 55 w 93"/>
                <a:gd name="T31" fmla="*/ 18 h 43"/>
                <a:gd name="T32" fmla="*/ 56 w 93"/>
                <a:gd name="T33" fmla="*/ 21 h 43"/>
                <a:gd name="T34" fmla="*/ 58 w 93"/>
                <a:gd name="T35" fmla="*/ 23 h 43"/>
                <a:gd name="T36" fmla="*/ 61 w 93"/>
                <a:gd name="T37" fmla="*/ 21 h 43"/>
                <a:gd name="T38" fmla="*/ 61 w 93"/>
                <a:gd name="T39" fmla="*/ 16 h 43"/>
                <a:gd name="T40" fmla="*/ 65 w 93"/>
                <a:gd name="T41" fmla="*/ 14 h 43"/>
                <a:gd name="T42" fmla="*/ 67 w 93"/>
                <a:gd name="T43" fmla="*/ 17 h 43"/>
                <a:gd name="T44" fmla="*/ 67 w 93"/>
                <a:gd name="T45" fmla="*/ 22 h 43"/>
                <a:gd name="T46" fmla="*/ 71 w 93"/>
                <a:gd name="T47" fmla="*/ 24 h 43"/>
                <a:gd name="T48" fmla="*/ 73 w 93"/>
                <a:gd name="T49" fmla="*/ 21 h 43"/>
                <a:gd name="T50" fmla="*/ 72 w 93"/>
                <a:gd name="T51" fmla="*/ 18 h 43"/>
                <a:gd name="T52" fmla="*/ 71 w 93"/>
                <a:gd name="T53" fmla="*/ 15 h 43"/>
                <a:gd name="T54" fmla="*/ 73 w 93"/>
                <a:gd name="T55" fmla="*/ 13 h 43"/>
                <a:gd name="T56" fmla="*/ 87 w 93"/>
                <a:gd name="T57" fmla="*/ 11 h 43"/>
                <a:gd name="T58" fmla="*/ 90 w 93"/>
                <a:gd name="T59" fmla="*/ 17 h 43"/>
                <a:gd name="T60" fmla="*/ 93 w 93"/>
                <a:gd name="T61" fmla="*/ 22 h 43"/>
                <a:gd name="T62" fmla="*/ 0 w 93"/>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 h="43">
                  <a:moveTo>
                    <a:pt x="0" y="14"/>
                  </a:moveTo>
                  <a:cubicBezTo>
                    <a:pt x="4" y="12"/>
                    <a:pt x="8" y="10"/>
                    <a:pt x="3" y="5"/>
                  </a:cubicBezTo>
                  <a:cubicBezTo>
                    <a:pt x="2" y="3"/>
                    <a:pt x="3" y="2"/>
                    <a:pt x="4" y="1"/>
                  </a:cubicBezTo>
                  <a:cubicBezTo>
                    <a:pt x="6" y="0"/>
                    <a:pt x="8" y="1"/>
                    <a:pt x="9" y="2"/>
                  </a:cubicBezTo>
                  <a:cubicBezTo>
                    <a:pt x="11" y="4"/>
                    <a:pt x="10" y="7"/>
                    <a:pt x="10" y="9"/>
                  </a:cubicBezTo>
                  <a:cubicBezTo>
                    <a:pt x="9" y="12"/>
                    <a:pt x="12" y="15"/>
                    <a:pt x="15" y="13"/>
                  </a:cubicBezTo>
                  <a:cubicBezTo>
                    <a:pt x="20" y="8"/>
                    <a:pt x="25" y="14"/>
                    <a:pt x="30" y="13"/>
                  </a:cubicBezTo>
                  <a:cubicBezTo>
                    <a:pt x="33" y="12"/>
                    <a:pt x="34" y="15"/>
                    <a:pt x="33" y="18"/>
                  </a:cubicBezTo>
                  <a:cubicBezTo>
                    <a:pt x="32" y="21"/>
                    <a:pt x="33" y="23"/>
                    <a:pt x="36" y="24"/>
                  </a:cubicBezTo>
                  <a:cubicBezTo>
                    <a:pt x="39" y="24"/>
                    <a:pt x="38" y="21"/>
                    <a:pt x="38" y="19"/>
                  </a:cubicBezTo>
                  <a:cubicBezTo>
                    <a:pt x="37" y="16"/>
                    <a:pt x="37" y="14"/>
                    <a:pt x="40" y="14"/>
                  </a:cubicBezTo>
                  <a:cubicBezTo>
                    <a:pt x="43" y="14"/>
                    <a:pt x="45" y="15"/>
                    <a:pt x="44" y="18"/>
                  </a:cubicBezTo>
                  <a:cubicBezTo>
                    <a:pt x="43" y="21"/>
                    <a:pt x="44" y="23"/>
                    <a:pt x="47" y="24"/>
                  </a:cubicBezTo>
                  <a:cubicBezTo>
                    <a:pt x="49" y="24"/>
                    <a:pt x="50" y="22"/>
                    <a:pt x="50" y="20"/>
                  </a:cubicBezTo>
                  <a:cubicBezTo>
                    <a:pt x="50" y="18"/>
                    <a:pt x="50" y="17"/>
                    <a:pt x="52" y="16"/>
                  </a:cubicBezTo>
                  <a:cubicBezTo>
                    <a:pt x="53" y="16"/>
                    <a:pt x="54" y="17"/>
                    <a:pt x="55" y="18"/>
                  </a:cubicBezTo>
                  <a:cubicBezTo>
                    <a:pt x="55" y="19"/>
                    <a:pt x="55" y="21"/>
                    <a:pt x="56" y="21"/>
                  </a:cubicBezTo>
                  <a:cubicBezTo>
                    <a:pt x="57" y="22"/>
                    <a:pt x="57" y="23"/>
                    <a:pt x="58" y="23"/>
                  </a:cubicBezTo>
                  <a:cubicBezTo>
                    <a:pt x="60" y="23"/>
                    <a:pt x="61" y="22"/>
                    <a:pt x="61" y="21"/>
                  </a:cubicBezTo>
                  <a:cubicBezTo>
                    <a:pt x="61" y="19"/>
                    <a:pt x="61" y="18"/>
                    <a:pt x="61" y="16"/>
                  </a:cubicBezTo>
                  <a:cubicBezTo>
                    <a:pt x="62" y="15"/>
                    <a:pt x="63" y="14"/>
                    <a:pt x="65" y="14"/>
                  </a:cubicBezTo>
                  <a:cubicBezTo>
                    <a:pt x="67" y="15"/>
                    <a:pt x="68" y="16"/>
                    <a:pt x="67" y="17"/>
                  </a:cubicBezTo>
                  <a:cubicBezTo>
                    <a:pt x="67" y="19"/>
                    <a:pt x="66" y="21"/>
                    <a:pt x="67" y="22"/>
                  </a:cubicBezTo>
                  <a:cubicBezTo>
                    <a:pt x="68" y="23"/>
                    <a:pt x="69" y="24"/>
                    <a:pt x="71" y="24"/>
                  </a:cubicBezTo>
                  <a:cubicBezTo>
                    <a:pt x="72" y="23"/>
                    <a:pt x="73" y="22"/>
                    <a:pt x="73" y="21"/>
                  </a:cubicBezTo>
                  <a:cubicBezTo>
                    <a:pt x="73" y="20"/>
                    <a:pt x="72" y="19"/>
                    <a:pt x="72" y="18"/>
                  </a:cubicBezTo>
                  <a:cubicBezTo>
                    <a:pt x="72" y="17"/>
                    <a:pt x="71" y="16"/>
                    <a:pt x="71" y="15"/>
                  </a:cubicBezTo>
                  <a:cubicBezTo>
                    <a:pt x="71" y="14"/>
                    <a:pt x="72" y="13"/>
                    <a:pt x="73" y="13"/>
                  </a:cubicBezTo>
                  <a:cubicBezTo>
                    <a:pt x="77" y="11"/>
                    <a:pt x="82" y="13"/>
                    <a:pt x="87" y="11"/>
                  </a:cubicBezTo>
                  <a:cubicBezTo>
                    <a:pt x="90" y="10"/>
                    <a:pt x="92" y="14"/>
                    <a:pt x="90" y="17"/>
                  </a:cubicBezTo>
                  <a:cubicBezTo>
                    <a:pt x="89" y="20"/>
                    <a:pt x="89" y="22"/>
                    <a:pt x="93" y="22"/>
                  </a:cubicBezTo>
                  <a:cubicBezTo>
                    <a:pt x="72" y="40"/>
                    <a:pt x="26" y="43"/>
                    <a:pt x="0" y="14"/>
                  </a:cubicBezTo>
                  <a:close/>
                </a:path>
              </a:pathLst>
            </a:custGeom>
            <a:solidFill>
              <a:srgbClr val="EAC6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6" name="Freeform 114">
              <a:extLst>
                <a:ext uri="{FF2B5EF4-FFF2-40B4-BE49-F238E27FC236}">
                  <a16:creationId xmlns:a16="http://schemas.microsoft.com/office/drawing/2014/main" id="{2FD4CE9E-A9EB-A3C5-8399-815C118CE125}"/>
                </a:ext>
              </a:extLst>
            </p:cNvPr>
            <p:cNvSpPr/>
            <p:nvPr/>
          </p:nvSpPr>
          <p:spPr bwMode="auto">
            <a:xfrm rot="20920188">
              <a:off x="4558797" y="4474295"/>
              <a:ext cx="233362" cy="88900"/>
            </a:xfrm>
            <a:custGeom>
              <a:avLst/>
              <a:gdLst>
                <a:gd name="T0" fmla="*/ 0 w 66"/>
                <a:gd name="T1" fmla="*/ 25 h 25"/>
                <a:gd name="T2" fmla="*/ 2 w 66"/>
                <a:gd name="T3" fmla="*/ 18 h 25"/>
                <a:gd name="T4" fmla="*/ 2 w 66"/>
                <a:gd name="T5" fmla="*/ 13 h 25"/>
                <a:gd name="T6" fmla="*/ 7 w 66"/>
                <a:gd name="T7" fmla="*/ 12 h 25"/>
                <a:gd name="T8" fmla="*/ 11 w 66"/>
                <a:gd name="T9" fmla="*/ 14 h 25"/>
                <a:gd name="T10" fmla="*/ 14 w 66"/>
                <a:gd name="T11" fmla="*/ 11 h 25"/>
                <a:gd name="T12" fmla="*/ 11 w 66"/>
                <a:gd name="T13" fmla="*/ 7 h 25"/>
                <a:gd name="T14" fmla="*/ 9 w 66"/>
                <a:gd name="T15" fmla="*/ 7 h 25"/>
                <a:gd name="T16" fmla="*/ 1 w 66"/>
                <a:gd name="T17" fmla="*/ 5 h 25"/>
                <a:gd name="T18" fmla="*/ 9 w 66"/>
                <a:gd name="T19" fmla="*/ 3 h 25"/>
                <a:gd name="T20" fmla="*/ 16 w 66"/>
                <a:gd name="T21" fmla="*/ 3 h 25"/>
                <a:gd name="T22" fmla="*/ 19 w 66"/>
                <a:gd name="T23" fmla="*/ 8 h 25"/>
                <a:gd name="T24" fmla="*/ 24 w 66"/>
                <a:gd name="T25" fmla="*/ 13 h 25"/>
                <a:gd name="T26" fmla="*/ 31 w 66"/>
                <a:gd name="T27" fmla="*/ 13 h 25"/>
                <a:gd name="T28" fmla="*/ 36 w 66"/>
                <a:gd name="T29" fmla="*/ 8 h 25"/>
                <a:gd name="T30" fmla="*/ 41 w 66"/>
                <a:gd name="T31" fmla="*/ 2 h 25"/>
                <a:gd name="T32" fmla="*/ 47 w 66"/>
                <a:gd name="T33" fmla="*/ 1 h 25"/>
                <a:gd name="T34" fmla="*/ 53 w 66"/>
                <a:gd name="T35" fmla="*/ 8 h 25"/>
                <a:gd name="T36" fmla="*/ 58 w 66"/>
                <a:gd name="T37" fmla="*/ 13 h 25"/>
                <a:gd name="T38" fmla="*/ 66 w 66"/>
                <a:gd name="T39" fmla="*/ 15 h 25"/>
                <a:gd name="T40" fmla="*/ 23 w 66"/>
                <a:gd name="T41" fmla="*/ 22 h 25"/>
                <a:gd name="T42" fmla="*/ 0 w 66"/>
                <a:gd name="T4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6" h="25">
                  <a:moveTo>
                    <a:pt x="0" y="25"/>
                  </a:moveTo>
                  <a:cubicBezTo>
                    <a:pt x="2" y="23"/>
                    <a:pt x="6" y="22"/>
                    <a:pt x="2" y="18"/>
                  </a:cubicBezTo>
                  <a:cubicBezTo>
                    <a:pt x="0" y="16"/>
                    <a:pt x="0" y="14"/>
                    <a:pt x="2" y="13"/>
                  </a:cubicBezTo>
                  <a:cubicBezTo>
                    <a:pt x="4" y="11"/>
                    <a:pt x="5" y="11"/>
                    <a:pt x="7" y="12"/>
                  </a:cubicBezTo>
                  <a:cubicBezTo>
                    <a:pt x="8" y="13"/>
                    <a:pt x="9" y="14"/>
                    <a:pt x="11" y="14"/>
                  </a:cubicBezTo>
                  <a:cubicBezTo>
                    <a:pt x="12" y="13"/>
                    <a:pt x="14" y="13"/>
                    <a:pt x="14" y="11"/>
                  </a:cubicBezTo>
                  <a:cubicBezTo>
                    <a:pt x="14" y="9"/>
                    <a:pt x="12" y="8"/>
                    <a:pt x="11" y="7"/>
                  </a:cubicBezTo>
                  <a:cubicBezTo>
                    <a:pt x="10" y="7"/>
                    <a:pt x="10" y="7"/>
                    <a:pt x="9" y="7"/>
                  </a:cubicBezTo>
                  <a:cubicBezTo>
                    <a:pt x="6" y="9"/>
                    <a:pt x="1" y="10"/>
                    <a:pt x="1" y="5"/>
                  </a:cubicBezTo>
                  <a:cubicBezTo>
                    <a:pt x="1" y="1"/>
                    <a:pt x="6" y="3"/>
                    <a:pt x="9" y="3"/>
                  </a:cubicBezTo>
                  <a:cubicBezTo>
                    <a:pt x="11" y="2"/>
                    <a:pt x="14" y="2"/>
                    <a:pt x="16" y="3"/>
                  </a:cubicBezTo>
                  <a:cubicBezTo>
                    <a:pt x="19" y="3"/>
                    <a:pt x="21" y="4"/>
                    <a:pt x="19" y="8"/>
                  </a:cubicBezTo>
                  <a:cubicBezTo>
                    <a:pt x="18" y="12"/>
                    <a:pt x="20" y="15"/>
                    <a:pt x="24" y="13"/>
                  </a:cubicBezTo>
                  <a:cubicBezTo>
                    <a:pt x="27" y="12"/>
                    <a:pt x="28" y="12"/>
                    <a:pt x="31" y="13"/>
                  </a:cubicBezTo>
                  <a:cubicBezTo>
                    <a:pt x="35" y="14"/>
                    <a:pt x="37" y="12"/>
                    <a:pt x="36" y="8"/>
                  </a:cubicBezTo>
                  <a:cubicBezTo>
                    <a:pt x="35" y="1"/>
                    <a:pt x="35" y="1"/>
                    <a:pt x="41" y="2"/>
                  </a:cubicBezTo>
                  <a:cubicBezTo>
                    <a:pt x="43" y="2"/>
                    <a:pt x="45" y="2"/>
                    <a:pt x="47" y="1"/>
                  </a:cubicBezTo>
                  <a:cubicBezTo>
                    <a:pt x="53" y="0"/>
                    <a:pt x="54" y="1"/>
                    <a:pt x="53" y="8"/>
                  </a:cubicBezTo>
                  <a:cubicBezTo>
                    <a:pt x="52" y="12"/>
                    <a:pt x="54" y="15"/>
                    <a:pt x="58" y="13"/>
                  </a:cubicBezTo>
                  <a:cubicBezTo>
                    <a:pt x="62" y="11"/>
                    <a:pt x="64" y="12"/>
                    <a:pt x="66" y="15"/>
                  </a:cubicBezTo>
                  <a:cubicBezTo>
                    <a:pt x="51" y="17"/>
                    <a:pt x="37" y="19"/>
                    <a:pt x="23" y="22"/>
                  </a:cubicBezTo>
                  <a:cubicBezTo>
                    <a:pt x="15" y="23"/>
                    <a:pt x="8" y="24"/>
                    <a:pt x="0" y="25"/>
                  </a:cubicBezTo>
                  <a:close/>
                </a:path>
              </a:pathLst>
            </a:custGeom>
            <a:solidFill>
              <a:srgbClr val="E8C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7" name="Freeform 115">
              <a:extLst>
                <a:ext uri="{FF2B5EF4-FFF2-40B4-BE49-F238E27FC236}">
                  <a16:creationId xmlns:a16="http://schemas.microsoft.com/office/drawing/2014/main" id="{C1E140D4-AE53-C468-DC81-BE5B67565238}"/>
                </a:ext>
              </a:extLst>
            </p:cNvPr>
            <p:cNvSpPr/>
            <p:nvPr/>
          </p:nvSpPr>
          <p:spPr bwMode="auto">
            <a:xfrm rot="20920188">
              <a:off x="4458836" y="4766855"/>
              <a:ext cx="298450" cy="309563"/>
            </a:xfrm>
            <a:custGeom>
              <a:avLst/>
              <a:gdLst>
                <a:gd name="T0" fmla="*/ 82 w 84"/>
                <a:gd name="T1" fmla="*/ 87 h 87"/>
                <a:gd name="T2" fmla="*/ 71 w 84"/>
                <a:gd name="T3" fmla="*/ 61 h 87"/>
                <a:gd name="T4" fmla="*/ 29 w 84"/>
                <a:gd name="T5" fmla="*/ 25 h 87"/>
                <a:gd name="T6" fmla="*/ 5 w 84"/>
                <a:gd name="T7" fmla="*/ 9 h 87"/>
                <a:gd name="T8" fmla="*/ 0 w 84"/>
                <a:gd name="T9" fmla="*/ 0 h 87"/>
                <a:gd name="T10" fmla="*/ 33 w 84"/>
                <a:gd name="T11" fmla="*/ 24 h 87"/>
                <a:gd name="T12" fmla="*/ 67 w 84"/>
                <a:gd name="T13" fmla="*/ 49 h 87"/>
                <a:gd name="T14" fmla="*/ 82 w 84"/>
                <a:gd name="T15" fmla="*/ 87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7">
                  <a:moveTo>
                    <a:pt x="82" y="87"/>
                  </a:moveTo>
                  <a:cubicBezTo>
                    <a:pt x="78" y="78"/>
                    <a:pt x="76" y="69"/>
                    <a:pt x="71" y="61"/>
                  </a:cubicBezTo>
                  <a:cubicBezTo>
                    <a:pt x="60" y="46"/>
                    <a:pt x="46" y="34"/>
                    <a:pt x="29" y="25"/>
                  </a:cubicBezTo>
                  <a:cubicBezTo>
                    <a:pt x="20" y="21"/>
                    <a:pt x="12" y="17"/>
                    <a:pt x="5" y="9"/>
                  </a:cubicBezTo>
                  <a:cubicBezTo>
                    <a:pt x="3" y="7"/>
                    <a:pt x="0" y="4"/>
                    <a:pt x="0" y="0"/>
                  </a:cubicBezTo>
                  <a:cubicBezTo>
                    <a:pt x="9" y="11"/>
                    <a:pt x="21" y="17"/>
                    <a:pt x="33" y="24"/>
                  </a:cubicBezTo>
                  <a:cubicBezTo>
                    <a:pt x="45" y="31"/>
                    <a:pt x="57" y="39"/>
                    <a:pt x="67" y="49"/>
                  </a:cubicBezTo>
                  <a:cubicBezTo>
                    <a:pt x="77" y="60"/>
                    <a:pt x="84" y="72"/>
                    <a:pt x="82" y="87"/>
                  </a:cubicBezTo>
                  <a:close/>
                </a:path>
              </a:pathLst>
            </a:custGeom>
            <a:solidFill>
              <a:srgbClr val="E5D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8" name="Freeform 116">
              <a:extLst>
                <a:ext uri="{FF2B5EF4-FFF2-40B4-BE49-F238E27FC236}">
                  <a16:creationId xmlns:a16="http://schemas.microsoft.com/office/drawing/2014/main" id="{06087E83-5323-01F0-FAEF-3B6415495C53}"/>
                </a:ext>
              </a:extLst>
            </p:cNvPr>
            <p:cNvSpPr/>
            <p:nvPr/>
          </p:nvSpPr>
          <p:spPr bwMode="auto">
            <a:xfrm rot="20920188">
              <a:off x="4442697" y="4534834"/>
              <a:ext cx="120650" cy="96838"/>
            </a:xfrm>
            <a:custGeom>
              <a:avLst/>
              <a:gdLst>
                <a:gd name="T0" fmla="*/ 14 w 34"/>
                <a:gd name="T1" fmla="*/ 25 h 27"/>
                <a:gd name="T2" fmla="*/ 13 w 34"/>
                <a:gd name="T3" fmla="*/ 24 h 27"/>
                <a:gd name="T4" fmla="*/ 3 w 34"/>
                <a:gd name="T5" fmla="*/ 23 h 27"/>
                <a:gd name="T6" fmla="*/ 2 w 34"/>
                <a:gd name="T7" fmla="*/ 8 h 27"/>
                <a:gd name="T8" fmla="*/ 3 w 34"/>
                <a:gd name="T9" fmla="*/ 6 h 27"/>
                <a:gd name="T10" fmla="*/ 6 w 34"/>
                <a:gd name="T11" fmla="*/ 5 h 27"/>
                <a:gd name="T12" fmla="*/ 21 w 34"/>
                <a:gd name="T13" fmla="*/ 8 h 27"/>
                <a:gd name="T14" fmla="*/ 19 w 34"/>
                <a:gd name="T15" fmla="*/ 12 h 27"/>
                <a:gd name="T16" fmla="*/ 13 w 34"/>
                <a:gd name="T17" fmla="*/ 11 h 27"/>
                <a:gd name="T18" fmla="*/ 9 w 34"/>
                <a:gd name="T19" fmla="*/ 14 h 27"/>
                <a:gd name="T20" fmla="*/ 13 w 34"/>
                <a:gd name="T21" fmla="*/ 18 h 27"/>
                <a:gd name="T22" fmla="*/ 22 w 34"/>
                <a:gd name="T23" fmla="*/ 18 h 27"/>
                <a:gd name="T24" fmla="*/ 26 w 34"/>
                <a:gd name="T25" fmla="*/ 14 h 27"/>
                <a:gd name="T26" fmla="*/ 25 w 34"/>
                <a:gd name="T27" fmla="*/ 11 h 27"/>
                <a:gd name="T28" fmla="*/ 29 w 34"/>
                <a:gd name="T29" fmla="*/ 5 h 27"/>
                <a:gd name="T30" fmla="*/ 32 w 34"/>
                <a:gd name="T31" fmla="*/ 11 h 27"/>
                <a:gd name="T32" fmla="*/ 33 w 34"/>
                <a:gd name="T33" fmla="*/ 19 h 27"/>
                <a:gd name="T34" fmla="*/ 14 w 34"/>
                <a:gd name="T35"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27">
                  <a:moveTo>
                    <a:pt x="14" y="25"/>
                  </a:moveTo>
                  <a:cubicBezTo>
                    <a:pt x="14" y="24"/>
                    <a:pt x="13" y="24"/>
                    <a:pt x="13" y="24"/>
                  </a:cubicBezTo>
                  <a:cubicBezTo>
                    <a:pt x="9" y="22"/>
                    <a:pt x="6" y="27"/>
                    <a:pt x="3" y="23"/>
                  </a:cubicBezTo>
                  <a:cubicBezTo>
                    <a:pt x="0" y="18"/>
                    <a:pt x="4" y="13"/>
                    <a:pt x="2" y="8"/>
                  </a:cubicBezTo>
                  <a:cubicBezTo>
                    <a:pt x="2" y="7"/>
                    <a:pt x="2" y="7"/>
                    <a:pt x="3" y="6"/>
                  </a:cubicBezTo>
                  <a:cubicBezTo>
                    <a:pt x="4" y="5"/>
                    <a:pt x="6" y="4"/>
                    <a:pt x="6" y="5"/>
                  </a:cubicBezTo>
                  <a:cubicBezTo>
                    <a:pt x="10" y="10"/>
                    <a:pt x="17" y="0"/>
                    <a:pt x="21" y="8"/>
                  </a:cubicBezTo>
                  <a:cubicBezTo>
                    <a:pt x="22" y="10"/>
                    <a:pt x="21" y="11"/>
                    <a:pt x="19" y="12"/>
                  </a:cubicBezTo>
                  <a:cubicBezTo>
                    <a:pt x="17" y="13"/>
                    <a:pt x="15" y="12"/>
                    <a:pt x="13" y="11"/>
                  </a:cubicBezTo>
                  <a:cubicBezTo>
                    <a:pt x="11" y="10"/>
                    <a:pt x="9" y="12"/>
                    <a:pt x="9" y="14"/>
                  </a:cubicBezTo>
                  <a:cubicBezTo>
                    <a:pt x="8" y="17"/>
                    <a:pt x="11" y="19"/>
                    <a:pt x="13" y="18"/>
                  </a:cubicBezTo>
                  <a:cubicBezTo>
                    <a:pt x="16" y="17"/>
                    <a:pt x="19" y="17"/>
                    <a:pt x="22" y="18"/>
                  </a:cubicBezTo>
                  <a:cubicBezTo>
                    <a:pt x="24" y="19"/>
                    <a:pt x="26" y="17"/>
                    <a:pt x="26" y="14"/>
                  </a:cubicBezTo>
                  <a:cubicBezTo>
                    <a:pt x="26" y="13"/>
                    <a:pt x="25" y="12"/>
                    <a:pt x="25" y="11"/>
                  </a:cubicBezTo>
                  <a:cubicBezTo>
                    <a:pt x="25" y="8"/>
                    <a:pt x="25" y="5"/>
                    <a:pt x="29" y="5"/>
                  </a:cubicBezTo>
                  <a:cubicBezTo>
                    <a:pt x="32" y="5"/>
                    <a:pt x="34" y="8"/>
                    <a:pt x="32" y="11"/>
                  </a:cubicBezTo>
                  <a:cubicBezTo>
                    <a:pt x="31" y="14"/>
                    <a:pt x="32" y="16"/>
                    <a:pt x="33" y="19"/>
                  </a:cubicBezTo>
                  <a:cubicBezTo>
                    <a:pt x="27" y="21"/>
                    <a:pt x="21" y="25"/>
                    <a:pt x="14" y="25"/>
                  </a:cubicBezTo>
                  <a:close/>
                </a:path>
              </a:pathLst>
            </a:custGeom>
            <a:solidFill>
              <a:srgbClr val="E8C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9" name="Freeform 117">
              <a:extLst>
                <a:ext uri="{FF2B5EF4-FFF2-40B4-BE49-F238E27FC236}">
                  <a16:creationId xmlns:a16="http://schemas.microsoft.com/office/drawing/2014/main" id="{7BA23FAB-6B5E-10B5-53F6-85AF96AC9B58}"/>
                </a:ext>
              </a:extLst>
            </p:cNvPr>
            <p:cNvSpPr/>
            <p:nvPr/>
          </p:nvSpPr>
          <p:spPr bwMode="auto">
            <a:xfrm rot="20920188">
              <a:off x="4685060" y="5125218"/>
              <a:ext cx="79375" cy="111125"/>
            </a:xfrm>
            <a:custGeom>
              <a:avLst/>
              <a:gdLst>
                <a:gd name="T0" fmla="*/ 3 w 22"/>
                <a:gd name="T1" fmla="*/ 31 h 31"/>
                <a:gd name="T2" fmla="*/ 3 w 22"/>
                <a:gd name="T3" fmla="*/ 22 h 31"/>
                <a:gd name="T4" fmla="*/ 3 w 22"/>
                <a:gd name="T5" fmla="*/ 18 h 31"/>
                <a:gd name="T6" fmla="*/ 8 w 22"/>
                <a:gd name="T7" fmla="*/ 11 h 31"/>
                <a:gd name="T8" fmla="*/ 14 w 22"/>
                <a:gd name="T9" fmla="*/ 5 h 31"/>
                <a:gd name="T10" fmla="*/ 19 w 22"/>
                <a:gd name="T11" fmla="*/ 1 h 31"/>
                <a:gd name="T12" fmla="*/ 20 w 22"/>
                <a:gd name="T13" fmla="*/ 7 h 31"/>
                <a:gd name="T14" fmla="*/ 22 w 22"/>
                <a:gd name="T15" fmla="*/ 12 h 31"/>
                <a:gd name="T16" fmla="*/ 3 w 22"/>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31">
                  <a:moveTo>
                    <a:pt x="3" y="31"/>
                  </a:moveTo>
                  <a:cubicBezTo>
                    <a:pt x="2" y="28"/>
                    <a:pt x="0" y="25"/>
                    <a:pt x="3" y="22"/>
                  </a:cubicBezTo>
                  <a:cubicBezTo>
                    <a:pt x="4" y="21"/>
                    <a:pt x="4" y="20"/>
                    <a:pt x="3" y="18"/>
                  </a:cubicBezTo>
                  <a:cubicBezTo>
                    <a:pt x="2" y="11"/>
                    <a:pt x="2" y="10"/>
                    <a:pt x="8" y="11"/>
                  </a:cubicBezTo>
                  <a:cubicBezTo>
                    <a:pt x="15" y="13"/>
                    <a:pt x="15" y="10"/>
                    <a:pt x="14" y="5"/>
                  </a:cubicBezTo>
                  <a:cubicBezTo>
                    <a:pt x="14" y="2"/>
                    <a:pt x="16" y="0"/>
                    <a:pt x="19" y="1"/>
                  </a:cubicBezTo>
                  <a:cubicBezTo>
                    <a:pt x="22" y="2"/>
                    <a:pt x="22" y="4"/>
                    <a:pt x="20" y="7"/>
                  </a:cubicBezTo>
                  <a:cubicBezTo>
                    <a:pt x="18" y="9"/>
                    <a:pt x="20" y="11"/>
                    <a:pt x="22" y="12"/>
                  </a:cubicBezTo>
                  <a:cubicBezTo>
                    <a:pt x="18" y="20"/>
                    <a:pt x="12" y="28"/>
                    <a:pt x="3" y="31"/>
                  </a:cubicBezTo>
                  <a:close/>
                </a:path>
              </a:pathLst>
            </a:custGeom>
            <a:solidFill>
              <a:srgbClr val="EAC6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0" name="Freeform 118">
              <a:extLst>
                <a:ext uri="{FF2B5EF4-FFF2-40B4-BE49-F238E27FC236}">
                  <a16:creationId xmlns:a16="http://schemas.microsoft.com/office/drawing/2014/main" id="{8A0B5F3A-0421-90C7-A5C0-C912C4A38E28}"/>
                </a:ext>
              </a:extLst>
            </p:cNvPr>
            <p:cNvSpPr/>
            <p:nvPr/>
          </p:nvSpPr>
          <p:spPr bwMode="auto">
            <a:xfrm rot="20920188">
              <a:off x="1999775" y="3591685"/>
              <a:ext cx="234950" cy="131763"/>
            </a:xfrm>
            <a:custGeom>
              <a:avLst/>
              <a:gdLst>
                <a:gd name="T0" fmla="*/ 66 w 66"/>
                <a:gd name="T1" fmla="*/ 2 h 37"/>
                <a:gd name="T2" fmla="*/ 45 w 66"/>
                <a:gd name="T3" fmla="*/ 11 h 37"/>
                <a:gd name="T4" fmla="*/ 9 w 66"/>
                <a:gd name="T5" fmla="*/ 35 h 37"/>
                <a:gd name="T6" fmla="*/ 4 w 66"/>
                <a:gd name="T7" fmla="*/ 37 h 37"/>
                <a:gd name="T8" fmla="*/ 0 w 66"/>
                <a:gd name="T9" fmla="*/ 35 h 37"/>
                <a:gd name="T10" fmla="*/ 56 w 66"/>
                <a:gd name="T11" fmla="*/ 0 h 37"/>
                <a:gd name="T12" fmla="*/ 59 w 66"/>
                <a:gd name="T13" fmla="*/ 0 h 37"/>
                <a:gd name="T14" fmla="*/ 66 w 66"/>
                <a:gd name="T15" fmla="*/ 2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37">
                  <a:moveTo>
                    <a:pt x="66" y="2"/>
                  </a:moveTo>
                  <a:cubicBezTo>
                    <a:pt x="59" y="5"/>
                    <a:pt x="52" y="7"/>
                    <a:pt x="45" y="11"/>
                  </a:cubicBezTo>
                  <a:cubicBezTo>
                    <a:pt x="32" y="17"/>
                    <a:pt x="19" y="24"/>
                    <a:pt x="9" y="35"/>
                  </a:cubicBezTo>
                  <a:cubicBezTo>
                    <a:pt x="7" y="36"/>
                    <a:pt x="6" y="37"/>
                    <a:pt x="4" y="37"/>
                  </a:cubicBezTo>
                  <a:cubicBezTo>
                    <a:pt x="3" y="36"/>
                    <a:pt x="2" y="36"/>
                    <a:pt x="0" y="35"/>
                  </a:cubicBezTo>
                  <a:cubicBezTo>
                    <a:pt x="17" y="20"/>
                    <a:pt x="36" y="9"/>
                    <a:pt x="56" y="0"/>
                  </a:cubicBezTo>
                  <a:cubicBezTo>
                    <a:pt x="57" y="0"/>
                    <a:pt x="58" y="0"/>
                    <a:pt x="59" y="0"/>
                  </a:cubicBezTo>
                  <a:cubicBezTo>
                    <a:pt x="61" y="2"/>
                    <a:pt x="64" y="1"/>
                    <a:pt x="66" y="2"/>
                  </a:cubicBezTo>
                  <a:close/>
                </a:path>
              </a:pathLst>
            </a:custGeom>
            <a:solidFill>
              <a:srgbClr val="463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1" name="Freeform 119">
              <a:extLst>
                <a:ext uri="{FF2B5EF4-FFF2-40B4-BE49-F238E27FC236}">
                  <a16:creationId xmlns:a16="http://schemas.microsoft.com/office/drawing/2014/main" id="{0A182B8B-D2B6-620E-F191-D7BF60D0C163}"/>
                </a:ext>
              </a:extLst>
            </p:cNvPr>
            <p:cNvSpPr/>
            <p:nvPr/>
          </p:nvSpPr>
          <p:spPr bwMode="auto">
            <a:xfrm rot="20920188">
              <a:off x="3728664" y="4457109"/>
              <a:ext cx="261937" cy="157163"/>
            </a:xfrm>
            <a:custGeom>
              <a:avLst/>
              <a:gdLst>
                <a:gd name="T0" fmla="*/ 74 w 74"/>
                <a:gd name="T1" fmla="*/ 2 h 44"/>
                <a:gd name="T2" fmla="*/ 47 w 74"/>
                <a:gd name="T3" fmla="*/ 21 h 44"/>
                <a:gd name="T4" fmla="*/ 7 w 74"/>
                <a:gd name="T5" fmla="*/ 43 h 44"/>
                <a:gd name="T6" fmla="*/ 2 w 74"/>
                <a:gd name="T7" fmla="*/ 44 h 44"/>
                <a:gd name="T8" fmla="*/ 0 w 74"/>
                <a:gd name="T9" fmla="*/ 40 h 44"/>
                <a:gd name="T10" fmla="*/ 1 w 74"/>
                <a:gd name="T11" fmla="*/ 39 h 44"/>
                <a:gd name="T12" fmla="*/ 62 w 74"/>
                <a:gd name="T13" fmla="*/ 6 h 44"/>
                <a:gd name="T14" fmla="*/ 72 w 74"/>
                <a:gd name="T15" fmla="*/ 0 h 44"/>
                <a:gd name="T16" fmla="*/ 74 w 74"/>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44">
                  <a:moveTo>
                    <a:pt x="74" y="2"/>
                  </a:moveTo>
                  <a:cubicBezTo>
                    <a:pt x="67" y="11"/>
                    <a:pt x="56" y="15"/>
                    <a:pt x="47" y="21"/>
                  </a:cubicBezTo>
                  <a:cubicBezTo>
                    <a:pt x="34" y="29"/>
                    <a:pt x="21" y="36"/>
                    <a:pt x="7" y="43"/>
                  </a:cubicBezTo>
                  <a:cubicBezTo>
                    <a:pt x="6" y="43"/>
                    <a:pt x="4" y="43"/>
                    <a:pt x="2" y="44"/>
                  </a:cubicBezTo>
                  <a:cubicBezTo>
                    <a:pt x="1" y="43"/>
                    <a:pt x="0" y="42"/>
                    <a:pt x="0" y="40"/>
                  </a:cubicBezTo>
                  <a:cubicBezTo>
                    <a:pt x="0" y="40"/>
                    <a:pt x="1" y="39"/>
                    <a:pt x="1" y="39"/>
                  </a:cubicBezTo>
                  <a:cubicBezTo>
                    <a:pt x="22" y="29"/>
                    <a:pt x="42" y="17"/>
                    <a:pt x="62" y="6"/>
                  </a:cubicBezTo>
                  <a:cubicBezTo>
                    <a:pt x="66" y="4"/>
                    <a:pt x="69" y="2"/>
                    <a:pt x="72" y="0"/>
                  </a:cubicBezTo>
                  <a:cubicBezTo>
                    <a:pt x="73" y="1"/>
                    <a:pt x="74" y="2"/>
                    <a:pt x="74" y="2"/>
                  </a:cubicBezTo>
                  <a:close/>
                </a:path>
              </a:pathLst>
            </a:custGeom>
            <a:solidFill>
              <a:srgbClr val="887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2" name="Freeform 120">
              <a:extLst>
                <a:ext uri="{FF2B5EF4-FFF2-40B4-BE49-F238E27FC236}">
                  <a16:creationId xmlns:a16="http://schemas.microsoft.com/office/drawing/2014/main" id="{9B0FD257-E9C4-1482-57CA-8D49F8885680}"/>
                </a:ext>
              </a:extLst>
            </p:cNvPr>
            <p:cNvSpPr/>
            <p:nvPr/>
          </p:nvSpPr>
          <p:spPr bwMode="auto">
            <a:xfrm rot="20920188">
              <a:off x="4377164" y="4644590"/>
              <a:ext cx="92075" cy="82550"/>
            </a:xfrm>
            <a:custGeom>
              <a:avLst/>
              <a:gdLst>
                <a:gd name="T0" fmla="*/ 7 w 26"/>
                <a:gd name="T1" fmla="*/ 23 h 23"/>
                <a:gd name="T2" fmla="*/ 5 w 26"/>
                <a:gd name="T3" fmla="*/ 12 h 23"/>
                <a:gd name="T4" fmla="*/ 5 w 26"/>
                <a:gd name="T5" fmla="*/ 10 h 23"/>
                <a:gd name="T6" fmla="*/ 4 w 26"/>
                <a:gd name="T7" fmla="*/ 2 h 23"/>
                <a:gd name="T8" fmla="*/ 12 w 26"/>
                <a:gd name="T9" fmla="*/ 2 h 23"/>
                <a:gd name="T10" fmla="*/ 26 w 26"/>
                <a:gd name="T11" fmla="*/ 6 h 23"/>
                <a:gd name="T12" fmla="*/ 7 w 26"/>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26" h="23">
                  <a:moveTo>
                    <a:pt x="7" y="23"/>
                  </a:moveTo>
                  <a:cubicBezTo>
                    <a:pt x="5" y="19"/>
                    <a:pt x="0" y="16"/>
                    <a:pt x="5" y="12"/>
                  </a:cubicBezTo>
                  <a:cubicBezTo>
                    <a:pt x="5" y="11"/>
                    <a:pt x="5" y="10"/>
                    <a:pt x="5" y="10"/>
                  </a:cubicBezTo>
                  <a:cubicBezTo>
                    <a:pt x="4" y="7"/>
                    <a:pt x="1" y="5"/>
                    <a:pt x="4" y="2"/>
                  </a:cubicBezTo>
                  <a:cubicBezTo>
                    <a:pt x="7" y="0"/>
                    <a:pt x="10" y="3"/>
                    <a:pt x="12" y="2"/>
                  </a:cubicBezTo>
                  <a:cubicBezTo>
                    <a:pt x="18" y="1"/>
                    <a:pt x="22" y="2"/>
                    <a:pt x="26" y="6"/>
                  </a:cubicBezTo>
                  <a:cubicBezTo>
                    <a:pt x="19" y="11"/>
                    <a:pt x="11" y="15"/>
                    <a:pt x="7" y="23"/>
                  </a:cubicBezTo>
                  <a:close/>
                </a:path>
              </a:pathLst>
            </a:custGeom>
            <a:solidFill>
              <a:srgbClr val="E8C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3" name="Freeform 121">
              <a:extLst>
                <a:ext uri="{FF2B5EF4-FFF2-40B4-BE49-F238E27FC236}">
                  <a16:creationId xmlns:a16="http://schemas.microsoft.com/office/drawing/2014/main" id="{72BB951F-B02E-E32C-E3F6-FBA77302033D}"/>
                </a:ext>
              </a:extLst>
            </p:cNvPr>
            <p:cNvSpPr/>
            <p:nvPr/>
          </p:nvSpPr>
          <p:spPr bwMode="auto">
            <a:xfrm rot="20920188">
              <a:off x="4467019" y="4051132"/>
              <a:ext cx="50800" cy="85725"/>
            </a:xfrm>
            <a:custGeom>
              <a:avLst/>
              <a:gdLst>
                <a:gd name="T0" fmla="*/ 14 w 14"/>
                <a:gd name="T1" fmla="*/ 20 h 24"/>
                <a:gd name="T2" fmla="*/ 8 w 14"/>
                <a:gd name="T3" fmla="*/ 22 h 24"/>
                <a:gd name="T4" fmla="*/ 4 w 14"/>
                <a:gd name="T5" fmla="*/ 23 h 24"/>
                <a:gd name="T6" fmla="*/ 2 w 14"/>
                <a:gd name="T7" fmla="*/ 18 h 24"/>
                <a:gd name="T8" fmla="*/ 1 w 14"/>
                <a:gd name="T9" fmla="*/ 6 h 24"/>
                <a:gd name="T10" fmla="*/ 2 w 14"/>
                <a:gd name="T11" fmla="*/ 0 h 24"/>
                <a:gd name="T12" fmla="*/ 14 w 14"/>
                <a:gd name="T13" fmla="*/ 20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14" y="20"/>
                  </a:moveTo>
                  <a:cubicBezTo>
                    <a:pt x="12" y="20"/>
                    <a:pt x="10" y="21"/>
                    <a:pt x="8" y="22"/>
                  </a:cubicBezTo>
                  <a:cubicBezTo>
                    <a:pt x="7" y="23"/>
                    <a:pt x="5" y="24"/>
                    <a:pt x="4" y="23"/>
                  </a:cubicBezTo>
                  <a:cubicBezTo>
                    <a:pt x="2" y="21"/>
                    <a:pt x="0" y="19"/>
                    <a:pt x="2" y="18"/>
                  </a:cubicBezTo>
                  <a:cubicBezTo>
                    <a:pt x="5" y="13"/>
                    <a:pt x="3" y="10"/>
                    <a:pt x="1" y="6"/>
                  </a:cubicBezTo>
                  <a:cubicBezTo>
                    <a:pt x="1" y="5"/>
                    <a:pt x="2" y="2"/>
                    <a:pt x="2" y="0"/>
                  </a:cubicBezTo>
                  <a:cubicBezTo>
                    <a:pt x="8" y="6"/>
                    <a:pt x="12" y="12"/>
                    <a:pt x="14" y="20"/>
                  </a:cubicBezTo>
                  <a:close/>
                </a:path>
              </a:pathLst>
            </a:custGeom>
            <a:solidFill>
              <a:srgbClr val="EBC6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4" name="Freeform 122">
              <a:extLst>
                <a:ext uri="{FF2B5EF4-FFF2-40B4-BE49-F238E27FC236}">
                  <a16:creationId xmlns:a16="http://schemas.microsoft.com/office/drawing/2014/main" id="{6189CE30-B9E8-4632-7D11-248CC4EAF8BD}"/>
                </a:ext>
              </a:extLst>
            </p:cNvPr>
            <p:cNvSpPr/>
            <p:nvPr/>
          </p:nvSpPr>
          <p:spPr bwMode="auto">
            <a:xfrm rot="20920188">
              <a:off x="4313330" y="5199232"/>
              <a:ext cx="49212" cy="85725"/>
            </a:xfrm>
            <a:custGeom>
              <a:avLst/>
              <a:gdLst>
                <a:gd name="T0" fmla="*/ 0 w 14"/>
                <a:gd name="T1" fmla="*/ 1 h 24"/>
                <a:gd name="T2" fmla="*/ 1 w 14"/>
                <a:gd name="T3" fmla="*/ 1 h 24"/>
                <a:gd name="T4" fmla="*/ 12 w 14"/>
                <a:gd name="T5" fmla="*/ 10 h 24"/>
                <a:gd name="T6" fmla="*/ 12 w 14"/>
                <a:gd name="T7" fmla="*/ 24 h 24"/>
                <a:gd name="T8" fmla="*/ 8 w 14"/>
                <a:gd name="T9" fmla="*/ 20 h 24"/>
                <a:gd name="T10" fmla="*/ 4 w 14"/>
                <a:gd name="T11" fmla="*/ 11 h 24"/>
                <a:gd name="T12" fmla="*/ 4 w 14"/>
                <a:gd name="T13" fmla="*/ 11 h 24"/>
                <a:gd name="T14" fmla="*/ 0 w 14"/>
                <a:gd name="T15" fmla="*/ 1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4">
                  <a:moveTo>
                    <a:pt x="0" y="1"/>
                  </a:moveTo>
                  <a:cubicBezTo>
                    <a:pt x="0" y="1"/>
                    <a:pt x="0" y="1"/>
                    <a:pt x="1" y="1"/>
                  </a:cubicBezTo>
                  <a:cubicBezTo>
                    <a:pt x="4" y="4"/>
                    <a:pt x="12" y="0"/>
                    <a:pt x="12" y="10"/>
                  </a:cubicBezTo>
                  <a:cubicBezTo>
                    <a:pt x="12" y="14"/>
                    <a:pt x="14" y="19"/>
                    <a:pt x="12" y="24"/>
                  </a:cubicBezTo>
                  <a:cubicBezTo>
                    <a:pt x="11" y="23"/>
                    <a:pt x="9" y="21"/>
                    <a:pt x="8" y="20"/>
                  </a:cubicBezTo>
                  <a:cubicBezTo>
                    <a:pt x="8" y="16"/>
                    <a:pt x="4" y="15"/>
                    <a:pt x="4" y="11"/>
                  </a:cubicBezTo>
                  <a:cubicBezTo>
                    <a:pt x="4" y="11"/>
                    <a:pt x="4" y="11"/>
                    <a:pt x="4" y="11"/>
                  </a:cubicBezTo>
                  <a:cubicBezTo>
                    <a:pt x="1" y="8"/>
                    <a:pt x="1" y="4"/>
                    <a:pt x="0" y="1"/>
                  </a:cubicBezTo>
                  <a:close/>
                </a:path>
              </a:pathLst>
            </a:custGeom>
            <a:solidFill>
              <a:srgbClr val="EAC6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5" name="Freeform 123">
              <a:extLst>
                <a:ext uri="{FF2B5EF4-FFF2-40B4-BE49-F238E27FC236}">
                  <a16:creationId xmlns:a16="http://schemas.microsoft.com/office/drawing/2014/main" id="{AD68F080-207C-C5D7-00F6-EC6EBF966527}"/>
                </a:ext>
              </a:extLst>
            </p:cNvPr>
            <p:cNvSpPr/>
            <p:nvPr/>
          </p:nvSpPr>
          <p:spPr bwMode="auto">
            <a:xfrm rot="20920188">
              <a:off x="4871414" y="4426277"/>
              <a:ext cx="82550" cy="39688"/>
            </a:xfrm>
            <a:custGeom>
              <a:avLst/>
              <a:gdLst>
                <a:gd name="T0" fmla="*/ 2 w 23"/>
                <a:gd name="T1" fmla="*/ 11 h 11"/>
                <a:gd name="T2" fmla="*/ 9 w 23"/>
                <a:gd name="T3" fmla="*/ 2 h 11"/>
                <a:gd name="T4" fmla="*/ 23 w 23"/>
                <a:gd name="T5" fmla="*/ 2 h 11"/>
                <a:gd name="T6" fmla="*/ 2 w 23"/>
                <a:gd name="T7" fmla="*/ 11 h 11"/>
              </a:gdLst>
              <a:ahLst/>
              <a:cxnLst>
                <a:cxn ang="0">
                  <a:pos x="T0" y="T1"/>
                </a:cxn>
                <a:cxn ang="0">
                  <a:pos x="T2" y="T3"/>
                </a:cxn>
                <a:cxn ang="0">
                  <a:pos x="T4" y="T5"/>
                </a:cxn>
                <a:cxn ang="0">
                  <a:pos x="T6" y="T7"/>
                </a:cxn>
              </a:cxnLst>
              <a:rect l="0" t="0" r="r" b="b"/>
              <a:pathLst>
                <a:path w="23" h="11">
                  <a:moveTo>
                    <a:pt x="2" y="11"/>
                  </a:moveTo>
                  <a:cubicBezTo>
                    <a:pt x="0" y="1"/>
                    <a:pt x="0" y="2"/>
                    <a:pt x="9" y="2"/>
                  </a:cubicBezTo>
                  <a:cubicBezTo>
                    <a:pt x="14" y="1"/>
                    <a:pt x="18" y="0"/>
                    <a:pt x="23" y="2"/>
                  </a:cubicBezTo>
                  <a:cubicBezTo>
                    <a:pt x="17" y="7"/>
                    <a:pt x="10" y="10"/>
                    <a:pt x="2" y="11"/>
                  </a:cubicBezTo>
                  <a:close/>
                </a:path>
              </a:pathLst>
            </a:custGeom>
            <a:solidFill>
              <a:srgbClr val="E8C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6" name="Freeform 124">
              <a:extLst>
                <a:ext uri="{FF2B5EF4-FFF2-40B4-BE49-F238E27FC236}">
                  <a16:creationId xmlns:a16="http://schemas.microsoft.com/office/drawing/2014/main" id="{BFDB9DED-B25B-E1A4-8C2B-5DF58EE80839}"/>
                </a:ext>
              </a:extLst>
            </p:cNvPr>
            <p:cNvSpPr/>
            <p:nvPr/>
          </p:nvSpPr>
          <p:spPr bwMode="auto">
            <a:xfrm rot="20920188">
              <a:off x="4790707" y="4446566"/>
              <a:ext cx="42862" cy="53975"/>
            </a:xfrm>
            <a:custGeom>
              <a:avLst/>
              <a:gdLst>
                <a:gd name="T0" fmla="*/ 1 w 12"/>
                <a:gd name="T1" fmla="*/ 15 h 15"/>
                <a:gd name="T2" fmla="*/ 2 w 12"/>
                <a:gd name="T3" fmla="*/ 7 h 15"/>
                <a:gd name="T4" fmla="*/ 3 w 12"/>
                <a:gd name="T5" fmla="*/ 2 h 15"/>
                <a:gd name="T6" fmla="*/ 7 w 12"/>
                <a:gd name="T7" fmla="*/ 1 h 15"/>
                <a:gd name="T8" fmla="*/ 9 w 12"/>
                <a:gd name="T9" fmla="*/ 7 h 15"/>
                <a:gd name="T10" fmla="*/ 12 w 12"/>
                <a:gd name="T11" fmla="*/ 13 h 15"/>
                <a:gd name="T12" fmla="*/ 1 w 12"/>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2" h="15">
                  <a:moveTo>
                    <a:pt x="1" y="15"/>
                  </a:moveTo>
                  <a:cubicBezTo>
                    <a:pt x="1" y="12"/>
                    <a:pt x="6" y="11"/>
                    <a:pt x="2" y="7"/>
                  </a:cubicBezTo>
                  <a:cubicBezTo>
                    <a:pt x="0" y="5"/>
                    <a:pt x="1" y="3"/>
                    <a:pt x="3" y="2"/>
                  </a:cubicBezTo>
                  <a:cubicBezTo>
                    <a:pt x="4" y="1"/>
                    <a:pt x="6" y="0"/>
                    <a:pt x="7" y="1"/>
                  </a:cubicBezTo>
                  <a:cubicBezTo>
                    <a:pt x="9" y="2"/>
                    <a:pt x="9" y="5"/>
                    <a:pt x="9" y="7"/>
                  </a:cubicBezTo>
                  <a:cubicBezTo>
                    <a:pt x="7" y="10"/>
                    <a:pt x="7" y="13"/>
                    <a:pt x="12" y="13"/>
                  </a:cubicBezTo>
                  <a:cubicBezTo>
                    <a:pt x="8" y="15"/>
                    <a:pt x="4" y="15"/>
                    <a:pt x="1" y="15"/>
                  </a:cubicBezTo>
                  <a:close/>
                </a:path>
              </a:pathLst>
            </a:custGeom>
            <a:solidFill>
              <a:srgbClr val="E8C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7" name="Freeform 125">
              <a:extLst>
                <a:ext uri="{FF2B5EF4-FFF2-40B4-BE49-F238E27FC236}">
                  <a16:creationId xmlns:a16="http://schemas.microsoft.com/office/drawing/2014/main" id="{1A603827-95D6-B151-B741-7BAF9B4C33E8}"/>
                </a:ext>
              </a:extLst>
            </p:cNvPr>
            <p:cNvSpPr/>
            <p:nvPr/>
          </p:nvSpPr>
          <p:spPr bwMode="auto">
            <a:xfrm rot="20920188">
              <a:off x="4462605" y="4638043"/>
              <a:ext cx="28575" cy="17463"/>
            </a:xfrm>
            <a:custGeom>
              <a:avLst/>
              <a:gdLst>
                <a:gd name="T0" fmla="*/ 0 w 8"/>
                <a:gd name="T1" fmla="*/ 5 h 5"/>
                <a:gd name="T2" fmla="*/ 8 w 8"/>
                <a:gd name="T3" fmla="*/ 0 h 5"/>
                <a:gd name="T4" fmla="*/ 0 w 8"/>
                <a:gd name="T5" fmla="*/ 5 h 5"/>
              </a:gdLst>
              <a:ahLst/>
              <a:cxnLst>
                <a:cxn ang="0">
                  <a:pos x="T0" y="T1"/>
                </a:cxn>
                <a:cxn ang="0">
                  <a:pos x="T2" y="T3"/>
                </a:cxn>
                <a:cxn ang="0">
                  <a:pos x="T4" y="T5"/>
                </a:cxn>
              </a:cxnLst>
              <a:rect l="0" t="0" r="r" b="b"/>
              <a:pathLst>
                <a:path w="8" h="5">
                  <a:moveTo>
                    <a:pt x="0" y="5"/>
                  </a:moveTo>
                  <a:cubicBezTo>
                    <a:pt x="1" y="0"/>
                    <a:pt x="4" y="0"/>
                    <a:pt x="8" y="0"/>
                  </a:cubicBezTo>
                  <a:cubicBezTo>
                    <a:pt x="6" y="2"/>
                    <a:pt x="3" y="4"/>
                    <a:pt x="0" y="5"/>
                  </a:cubicBezTo>
                  <a:close/>
                </a:path>
              </a:pathLst>
            </a:custGeom>
            <a:solidFill>
              <a:srgbClr val="E8C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8" name="Freeform 126">
              <a:extLst>
                <a:ext uri="{FF2B5EF4-FFF2-40B4-BE49-F238E27FC236}">
                  <a16:creationId xmlns:a16="http://schemas.microsoft.com/office/drawing/2014/main" id="{622F9937-4317-60FF-3AB8-42E8D5310FFA}"/>
                </a:ext>
              </a:extLst>
            </p:cNvPr>
            <p:cNvSpPr/>
            <p:nvPr/>
          </p:nvSpPr>
          <p:spPr bwMode="auto">
            <a:xfrm rot="20920188">
              <a:off x="4838857" y="4471033"/>
              <a:ext cx="38100" cy="17463"/>
            </a:xfrm>
            <a:custGeom>
              <a:avLst/>
              <a:gdLst>
                <a:gd name="T0" fmla="*/ 0 w 11"/>
                <a:gd name="T1" fmla="*/ 4 h 5"/>
                <a:gd name="T2" fmla="*/ 11 w 11"/>
                <a:gd name="T3" fmla="*/ 2 h 5"/>
                <a:gd name="T4" fmla="*/ 0 w 11"/>
                <a:gd name="T5" fmla="*/ 4 h 5"/>
              </a:gdLst>
              <a:ahLst/>
              <a:cxnLst>
                <a:cxn ang="0">
                  <a:pos x="T0" y="T1"/>
                </a:cxn>
                <a:cxn ang="0">
                  <a:pos x="T2" y="T3"/>
                </a:cxn>
                <a:cxn ang="0">
                  <a:pos x="T4" y="T5"/>
                </a:cxn>
              </a:cxnLst>
              <a:rect l="0" t="0" r="r" b="b"/>
              <a:pathLst>
                <a:path w="11" h="5">
                  <a:moveTo>
                    <a:pt x="0" y="4"/>
                  </a:moveTo>
                  <a:cubicBezTo>
                    <a:pt x="3" y="0"/>
                    <a:pt x="8" y="2"/>
                    <a:pt x="11" y="2"/>
                  </a:cubicBezTo>
                  <a:cubicBezTo>
                    <a:pt x="8" y="5"/>
                    <a:pt x="4" y="4"/>
                    <a:pt x="0" y="4"/>
                  </a:cubicBezTo>
                  <a:close/>
                </a:path>
              </a:pathLst>
            </a:custGeom>
            <a:solidFill>
              <a:srgbClr val="E8C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9" name="Freeform 127">
              <a:extLst>
                <a:ext uri="{FF2B5EF4-FFF2-40B4-BE49-F238E27FC236}">
                  <a16:creationId xmlns:a16="http://schemas.microsoft.com/office/drawing/2014/main" id="{4F89D8F6-66A1-37B0-63FA-8617EF53982D}"/>
                </a:ext>
              </a:extLst>
            </p:cNvPr>
            <p:cNvSpPr/>
            <p:nvPr/>
          </p:nvSpPr>
          <p:spPr bwMode="auto">
            <a:xfrm rot="20920188">
              <a:off x="2246110" y="3550152"/>
              <a:ext cx="31750" cy="11113"/>
            </a:xfrm>
            <a:custGeom>
              <a:avLst/>
              <a:gdLst>
                <a:gd name="T0" fmla="*/ 9 w 9"/>
                <a:gd name="T1" fmla="*/ 1 h 3"/>
                <a:gd name="T2" fmla="*/ 0 w 9"/>
                <a:gd name="T3" fmla="*/ 3 h 3"/>
                <a:gd name="T4" fmla="*/ 9 w 9"/>
                <a:gd name="T5" fmla="*/ 1 h 3"/>
              </a:gdLst>
              <a:ahLst/>
              <a:cxnLst>
                <a:cxn ang="0">
                  <a:pos x="T0" y="T1"/>
                </a:cxn>
                <a:cxn ang="0">
                  <a:pos x="T2" y="T3"/>
                </a:cxn>
                <a:cxn ang="0">
                  <a:pos x="T4" y="T5"/>
                </a:cxn>
              </a:cxnLst>
              <a:rect l="0" t="0" r="r" b="b"/>
              <a:pathLst>
                <a:path w="9" h="3">
                  <a:moveTo>
                    <a:pt x="9" y="1"/>
                  </a:moveTo>
                  <a:cubicBezTo>
                    <a:pt x="6" y="2"/>
                    <a:pt x="3" y="3"/>
                    <a:pt x="0" y="3"/>
                  </a:cubicBezTo>
                  <a:cubicBezTo>
                    <a:pt x="2" y="0"/>
                    <a:pt x="6" y="0"/>
                    <a:pt x="9" y="1"/>
                  </a:cubicBezTo>
                  <a:close/>
                </a:path>
              </a:pathLst>
            </a:custGeom>
            <a:solidFill>
              <a:srgbClr val="463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0" name="Freeform 128">
              <a:extLst>
                <a:ext uri="{FF2B5EF4-FFF2-40B4-BE49-F238E27FC236}">
                  <a16:creationId xmlns:a16="http://schemas.microsoft.com/office/drawing/2014/main" id="{7C06CB98-424E-BA34-5EE5-6BB4640BE0F3}"/>
                </a:ext>
              </a:extLst>
            </p:cNvPr>
            <p:cNvSpPr/>
            <p:nvPr/>
          </p:nvSpPr>
          <p:spPr bwMode="auto">
            <a:xfrm rot="20920188">
              <a:off x="1622570" y="4798615"/>
              <a:ext cx="479425" cy="441325"/>
            </a:xfrm>
            <a:custGeom>
              <a:avLst/>
              <a:gdLst>
                <a:gd name="T0" fmla="*/ 9 w 135"/>
                <a:gd name="T1" fmla="*/ 0 h 124"/>
                <a:gd name="T2" fmla="*/ 11 w 135"/>
                <a:gd name="T3" fmla="*/ 4 h 124"/>
                <a:gd name="T4" fmla="*/ 10 w 135"/>
                <a:gd name="T5" fmla="*/ 20 h 124"/>
                <a:gd name="T6" fmla="*/ 14 w 135"/>
                <a:gd name="T7" fmla="*/ 24 h 124"/>
                <a:gd name="T8" fmla="*/ 20 w 135"/>
                <a:gd name="T9" fmla="*/ 29 h 124"/>
                <a:gd name="T10" fmla="*/ 28 w 135"/>
                <a:gd name="T11" fmla="*/ 35 h 124"/>
                <a:gd name="T12" fmla="*/ 32 w 135"/>
                <a:gd name="T13" fmla="*/ 41 h 124"/>
                <a:gd name="T14" fmla="*/ 34 w 135"/>
                <a:gd name="T15" fmla="*/ 45 h 124"/>
                <a:gd name="T16" fmla="*/ 50 w 135"/>
                <a:gd name="T17" fmla="*/ 45 h 124"/>
                <a:gd name="T18" fmla="*/ 79 w 135"/>
                <a:gd name="T19" fmla="*/ 47 h 124"/>
                <a:gd name="T20" fmla="*/ 91 w 135"/>
                <a:gd name="T21" fmla="*/ 45 h 124"/>
                <a:gd name="T22" fmla="*/ 108 w 135"/>
                <a:gd name="T23" fmla="*/ 49 h 124"/>
                <a:gd name="T24" fmla="*/ 110 w 135"/>
                <a:gd name="T25" fmla="*/ 50 h 124"/>
                <a:gd name="T26" fmla="*/ 120 w 135"/>
                <a:gd name="T27" fmla="*/ 57 h 124"/>
                <a:gd name="T28" fmla="*/ 123 w 135"/>
                <a:gd name="T29" fmla="*/ 61 h 124"/>
                <a:gd name="T30" fmla="*/ 129 w 135"/>
                <a:gd name="T31" fmla="*/ 70 h 124"/>
                <a:gd name="T32" fmla="*/ 131 w 135"/>
                <a:gd name="T33" fmla="*/ 74 h 124"/>
                <a:gd name="T34" fmla="*/ 125 w 135"/>
                <a:gd name="T35" fmla="*/ 74 h 124"/>
                <a:gd name="T36" fmla="*/ 122 w 135"/>
                <a:gd name="T37" fmla="*/ 78 h 124"/>
                <a:gd name="T38" fmla="*/ 125 w 135"/>
                <a:gd name="T39" fmla="*/ 80 h 124"/>
                <a:gd name="T40" fmla="*/ 130 w 135"/>
                <a:gd name="T41" fmla="*/ 79 h 124"/>
                <a:gd name="T42" fmla="*/ 133 w 135"/>
                <a:gd name="T43" fmla="*/ 82 h 124"/>
                <a:gd name="T44" fmla="*/ 130 w 135"/>
                <a:gd name="T45" fmla="*/ 124 h 124"/>
                <a:gd name="T46" fmla="*/ 126 w 135"/>
                <a:gd name="T47" fmla="*/ 92 h 124"/>
                <a:gd name="T48" fmla="*/ 82 w 135"/>
                <a:gd name="T49" fmla="*/ 63 h 124"/>
                <a:gd name="T50" fmla="*/ 50 w 135"/>
                <a:gd name="T51" fmla="*/ 63 h 124"/>
                <a:gd name="T52" fmla="*/ 10 w 135"/>
                <a:gd name="T53" fmla="*/ 49 h 124"/>
                <a:gd name="T54" fmla="*/ 2 w 135"/>
                <a:gd name="T55" fmla="*/ 35 h 124"/>
                <a:gd name="T56" fmla="*/ 9 w 135"/>
                <a:gd name="T5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124">
                  <a:moveTo>
                    <a:pt x="9" y="0"/>
                  </a:moveTo>
                  <a:cubicBezTo>
                    <a:pt x="10" y="1"/>
                    <a:pt x="11" y="3"/>
                    <a:pt x="11" y="4"/>
                  </a:cubicBezTo>
                  <a:cubicBezTo>
                    <a:pt x="7" y="9"/>
                    <a:pt x="13" y="15"/>
                    <a:pt x="10" y="20"/>
                  </a:cubicBezTo>
                  <a:cubicBezTo>
                    <a:pt x="9" y="22"/>
                    <a:pt x="11" y="24"/>
                    <a:pt x="14" y="24"/>
                  </a:cubicBezTo>
                  <a:cubicBezTo>
                    <a:pt x="17" y="24"/>
                    <a:pt x="19" y="26"/>
                    <a:pt x="20" y="29"/>
                  </a:cubicBezTo>
                  <a:cubicBezTo>
                    <a:pt x="21" y="33"/>
                    <a:pt x="22" y="36"/>
                    <a:pt x="28" y="35"/>
                  </a:cubicBezTo>
                  <a:cubicBezTo>
                    <a:pt x="31" y="34"/>
                    <a:pt x="34" y="37"/>
                    <a:pt x="32" y="41"/>
                  </a:cubicBezTo>
                  <a:cubicBezTo>
                    <a:pt x="32" y="43"/>
                    <a:pt x="33" y="46"/>
                    <a:pt x="34" y="45"/>
                  </a:cubicBezTo>
                  <a:cubicBezTo>
                    <a:pt x="39" y="42"/>
                    <a:pt x="45" y="49"/>
                    <a:pt x="50" y="45"/>
                  </a:cubicBezTo>
                  <a:cubicBezTo>
                    <a:pt x="60" y="49"/>
                    <a:pt x="70" y="42"/>
                    <a:pt x="79" y="47"/>
                  </a:cubicBezTo>
                  <a:cubicBezTo>
                    <a:pt x="82" y="48"/>
                    <a:pt x="88" y="47"/>
                    <a:pt x="91" y="45"/>
                  </a:cubicBezTo>
                  <a:cubicBezTo>
                    <a:pt x="98" y="43"/>
                    <a:pt x="102" y="48"/>
                    <a:pt x="108" y="49"/>
                  </a:cubicBezTo>
                  <a:cubicBezTo>
                    <a:pt x="108" y="49"/>
                    <a:pt x="110" y="50"/>
                    <a:pt x="110" y="50"/>
                  </a:cubicBezTo>
                  <a:cubicBezTo>
                    <a:pt x="110" y="57"/>
                    <a:pt x="114" y="58"/>
                    <a:pt x="120" y="57"/>
                  </a:cubicBezTo>
                  <a:cubicBezTo>
                    <a:pt x="121" y="57"/>
                    <a:pt x="123" y="59"/>
                    <a:pt x="123" y="61"/>
                  </a:cubicBezTo>
                  <a:cubicBezTo>
                    <a:pt x="120" y="67"/>
                    <a:pt x="124" y="69"/>
                    <a:pt x="129" y="70"/>
                  </a:cubicBezTo>
                  <a:cubicBezTo>
                    <a:pt x="130" y="71"/>
                    <a:pt x="131" y="72"/>
                    <a:pt x="131" y="74"/>
                  </a:cubicBezTo>
                  <a:cubicBezTo>
                    <a:pt x="129" y="77"/>
                    <a:pt x="127" y="73"/>
                    <a:pt x="125" y="74"/>
                  </a:cubicBezTo>
                  <a:cubicBezTo>
                    <a:pt x="123" y="75"/>
                    <a:pt x="122" y="76"/>
                    <a:pt x="122" y="78"/>
                  </a:cubicBezTo>
                  <a:cubicBezTo>
                    <a:pt x="122" y="80"/>
                    <a:pt x="124" y="80"/>
                    <a:pt x="125" y="80"/>
                  </a:cubicBezTo>
                  <a:cubicBezTo>
                    <a:pt x="127" y="80"/>
                    <a:pt x="129" y="79"/>
                    <a:pt x="130" y="79"/>
                  </a:cubicBezTo>
                  <a:cubicBezTo>
                    <a:pt x="132" y="79"/>
                    <a:pt x="133" y="80"/>
                    <a:pt x="133" y="82"/>
                  </a:cubicBezTo>
                  <a:cubicBezTo>
                    <a:pt x="133" y="96"/>
                    <a:pt x="135" y="110"/>
                    <a:pt x="130" y="124"/>
                  </a:cubicBezTo>
                  <a:cubicBezTo>
                    <a:pt x="130" y="113"/>
                    <a:pt x="130" y="103"/>
                    <a:pt x="126" y="92"/>
                  </a:cubicBezTo>
                  <a:cubicBezTo>
                    <a:pt x="118" y="72"/>
                    <a:pt x="102" y="65"/>
                    <a:pt x="82" y="63"/>
                  </a:cubicBezTo>
                  <a:cubicBezTo>
                    <a:pt x="71" y="62"/>
                    <a:pt x="60" y="63"/>
                    <a:pt x="50" y="63"/>
                  </a:cubicBezTo>
                  <a:cubicBezTo>
                    <a:pt x="35" y="62"/>
                    <a:pt x="22" y="59"/>
                    <a:pt x="10" y="49"/>
                  </a:cubicBezTo>
                  <a:cubicBezTo>
                    <a:pt x="6" y="46"/>
                    <a:pt x="3" y="41"/>
                    <a:pt x="2" y="35"/>
                  </a:cubicBezTo>
                  <a:cubicBezTo>
                    <a:pt x="1" y="23"/>
                    <a:pt x="0" y="10"/>
                    <a:pt x="9" y="0"/>
                  </a:cubicBezTo>
                  <a:close/>
                </a:path>
              </a:pathLst>
            </a:custGeom>
            <a:solidFill>
              <a:srgbClr val="EAC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1" name="Freeform 129">
              <a:extLst>
                <a:ext uri="{FF2B5EF4-FFF2-40B4-BE49-F238E27FC236}">
                  <a16:creationId xmlns:a16="http://schemas.microsoft.com/office/drawing/2014/main" id="{0E2B6818-FA91-5DFC-2352-94F3C74BF189}"/>
                </a:ext>
              </a:extLst>
            </p:cNvPr>
            <p:cNvSpPr/>
            <p:nvPr/>
          </p:nvSpPr>
          <p:spPr bwMode="auto">
            <a:xfrm rot="20920188">
              <a:off x="2810952" y="4598862"/>
              <a:ext cx="287337" cy="84138"/>
            </a:xfrm>
            <a:custGeom>
              <a:avLst/>
              <a:gdLst>
                <a:gd name="T0" fmla="*/ 78 w 81"/>
                <a:gd name="T1" fmla="*/ 0 h 24"/>
                <a:gd name="T2" fmla="*/ 71 w 81"/>
                <a:gd name="T3" fmla="*/ 4 h 24"/>
                <a:gd name="T4" fmla="*/ 71 w 81"/>
                <a:gd name="T5" fmla="*/ 6 h 24"/>
                <a:gd name="T6" fmla="*/ 79 w 81"/>
                <a:gd name="T7" fmla="*/ 8 h 24"/>
                <a:gd name="T8" fmla="*/ 77 w 81"/>
                <a:gd name="T9" fmla="*/ 18 h 24"/>
                <a:gd name="T10" fmla="*/ 75 w 81"/>
                <a:gd name="T11" fmla="*/ 19 h 24"/>
                <a:gd name="T12" fmla="*/ 73 w 81"/>
                <a:gd name="T13" fmla="*/ 17 h 24"/>
                <a:gd name="T14" fmla="*/ 72 w 81"/>
                <a:gd name="T15" fmla="*/ 13 h 24"/>
                <a:gd name="T16" fmla="*/ 69 w 81"/>
                <a:gd name="T17" fmla="*/ 12 h 24"/>
                <a:gd name="T18" fmla="*/ 67 w 81"/>
                <a:gd name="T19" fmla="*/ 14 h 24"/>
                <a:gd name="T20" fmla="*/ 67 w 81"/>
                <a:gd name="T21" fmla="*/ 18 h 24"/>
                <a:gd name="T22" fmla="*/ 64 w 81"/>
                <a:gd name="T23" fmla="*/ 21 h 24"/>
                <a:gd name="T24" fmla="*/ 62 w 81"/>
                <a:gd name="T25" fmla="*/ 18 h 24"/>
                <a:gd name="T26" fmla="*/ 62 w 81"/>
                <a:gd name="T27" fmla="*/ 17 h 24"/>
                <a:gd name="T28" fmla="*/ 59 w 81"/>
                <a:gd name="T29" fmla="*/ 12 h 24"/>
                <a:gd name="T30" fmla="*/ 56 w 81"/>
                <a:gd name="T31" fmla="*/ 17 h 24"/>
                <a:gd name="T32" fmla="*/ 54 w 81"/>
                <a:gd name="T33" fmla="*/ 21 h 24"/>
                <a:gd name="T34" fmla="*/ 50 w 81"/>
                <a:gd name="T35" fmla="*/ 17 h 24"/>
                <a:gd name="T36" fmla="*/ 48 w 81"/>
                <a:gd name="T37" fmla="*/ 12 h 24"/>
                <a:gd name="T38" fmla="*/ 45 w 81"/>
                <a:gd name="T39" fmla="*/ 17 h 24"/>
                <a:gd name="T40" fmla="*/ 39 w 81"/>
                <a:gd name="T41" fmla="*/ 23 h 24"/>
                <a:gd name="T42" fmla="*/ 33 w 81"/>
                <a:gd name="T43" fmla="*/ 23 h 24"/>
                <a:gd name="T44" fmla="*/ 28 w 81"/>
                <a:gd name="T45" fmla="*/ 18 h 24"/>
                <a:gd name="T46" fmla="*/ 29 w 81"/>
                <a:gd name="T47" fmla="*/ 16 h 24"/>
                <a:gd name="T48" fmla="*/ 25 w 81"/>
                <a:gd name="T49" fmla="*/ 12 h 24"/>
                <a:gd name="T50" fmla="*/ 22 w 81"/>
                <a:gd name="T51" fmla="*/ 16 h 24"/>
                <a:gd name="T52" fmla="*/ 15 w 81"/>
                <a:gd name="T53" fmla="*/ 23 h 24"/>
                <a:gd name="T54" fmla="*/ 11 w 81"/>
                <a:gd name="T55" fmla="*/ 23 h 24"/>
                <a:gd name="T56" fmla="*/ 5 w 81"/>
                <a:gd name="T57" fmla="*/ 18 h 24"/>
                <a:gd name="T58" fmla="*/ 0 w 81"/>
                <a:gd name="T59" fmla="*/ 13 h 24"/>
                <a:gd name="T60" fmla="*/ 35 w 81"/>
                <a:gd name="T61" fmla="*/ 7 h 24"/>
                <a:gd name="T62" fmla="*/ 78 w 81"/>
                <a:gd name="T6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24">
                  <a:moveTo>
                    <a:pt x="78" y="0"/>
                  </a:moveTo>
                  <a:cubicBezTo>
                    <a:pt x="76" y="3"/>
                    <a:pt x="73" y="2"/>
                    <a:pt x="71" y="4"/>
                  </a:cubicBezTo>
                  <a:cubicBezTo>
                    <a:pt x="70" y="5"/>
                    <a:pt x="71" y="5"/>
                    <a:pt x="71" y="6"/>
                  </a:cubicBezTo>
                  <a:cubicBezTo>
                    <a:pt x="74" y="6"/>
                    <a:pt x="78" y="4"/>
                    <a:pt x="79" y="8"/>
                  </a:cubicBezTo>
                  <a:cubicBezTo>
                    <a:pt x="81" y="11"/>
                    <a:pt x="78" y="14"/>
                    <a:pt x="77" y="18"/>
                  </a:cubicBezTo>
                  <a:cubicBezTo>
                    <a:pt x="77" y="19"/>
                    <a:pt x="76" y="19"/>
                    <a:pt x="75" y="19"/>
                  </a:cubicBezTo>
                  <a:cubicBezTo>
                    <a:pt x="73" y="19"/>
                    <a:pt x="73" y="18"/>
                    <a:pt x="73" y="17"/>
                  </a:cubicBezTo>
                  <a:cubicBezTo>
                    <a:pt x="73" y="15"/>
                    <a:pt x="73" y="14"/>
                    <a:pt x="72" y="13"/>
                  </a:cubicBezTo>
                  <a:cubicBezTo>
                    <a:pt x="71" y="12"/>
                    <a:pt x="70" y="11"/>
                    <a:pt x="69" y="12"/>
                  </a:cubicBezTo>
                  <a:cubicBezTo>
                    <a:pt x="68" y="12"/>
                    <a:pt x="67" y="13"/>
                    <a:pt x="67" y="14"/>
                  </a:cubicBezTo>
                  <a:cubicBezTo>
                    <a:pt x="67" y="15"/>
                    <a:pt x="67" y="17"/>
                    <a:pt x="67" y="18"/>
                  </a:cubicBezTo>
                  <a:cubicBezTo>
                    <a:pt x="67" y="20"/>
                    <a:pt x="66" y="21"/>
                    <a:pt x="64" y="21"/>
                  </a:cubicBezTo>
                  <a:cubicBezTo>
                    <a:pt x="62" y="21"/>
                    <a:pt x="62" y="19"/>
                    <a:pt x="62" y="18"/>
                  </a:cubicBezTo>
                  <a:cubicBezTo>
                    <a:pt x="62" y="18"/>
                    <a:pt x="62" y="17"/>
                    <a:pt x="62" y="17"/>
                  </a:cubicBezTo>
                  <a:cubicBezTo>
                    <a:pt x="63" y="14"/>
                    <a:pt x="62" y="12"/>
                    <a:pt x="59" y="12"/>
                  </a:cubicBezTo>
                  <a:cubicBezTo>
                    <a:pt x="56" y="12"/>
                    <a:pt x="55" y="14"/>
                    <a:pt x="56" y="17"/>
                  </a:cubicBezTo>
                  <a:cubicBezTo>
                    <a:pt x="56" y="18"/>
                    <a:pt x="57" y="20"/>
                    <a:pt x="54" y="21"/>
                  </a:cubicBezTo>
                  <a:cubicBezTo>
                    <a:pt x="52" y="21"/>
                    <a:pt x="48" y="22"/>
                    <a:pt x="50" y="17"/>
                  </a:cubicBezTo>
                  <a:cubicBezTo>
                    <a:pt x="50" y="15"/>
                    <a:pt x="50" y="12"/>
                    <a:pt x="48" y="12"/>
                  </a:cubicBezTo>
                  <a:cubicBezTo>
                    <a:pt x="45" y="12"/>
                    <a:pt x="44" y="14"/>
                    <a:pt x="45" y="17"/>
                  </a:cubicBezTo>
                  <a:cubicBezTo>
                    <a:pt x="47" y="22"/>
                    <a:pt x="44" y="24"/>
                    <a:pt x="39" y="23"/>
                  </a:cubicBezTo>
                  <a:cubicBezTo>
                    <a:pt x="37" y="22"/>
                    <a:pt x="35" y="22"/>
                    <a:pt x="33" y="23"/>
                  </a:cubicBezTo>
                  <a:cubicBezTo>
                    <a:pt x="29" y="24"/>
                    <a:pt x="27" y="22"/>
                    <a:pt x="28" y="18"/>
                  </a:cubicBezTo>
                  <a:cubicBezTo>
                    <a:pt x="28" y="17"/>
                    <a:pt x="29" y="17"/>
                    <a:pt x="29" y="16"/>
                  </a:cubicBezTo>
                  <a:cubicBezTo>
                    <a:pt x="29" y="13"/>
                    <a:pt x="28" y="12"/>
                    <a:pt x="25" y="12"/>
                  </a:cubicBezTo>
                  <a:cubicBezTo>
                    <a:pt x="23" y="12"/>
                    <a:pt x="22" y="13"/>
                    <a:pt x="22" y="16"/>
                  </a:cubicBezTo>
                  <a:cubicBezTo>
                    <a:pt x="22" y="23"/>
                    <a:pt x="21" y="23"/>
                    <a:pt x="15" y="23"/>
                  </a:cubicBezTo>
                  <a:cubicBezTo>
                    <a:pt x="13" y="23"/>
                    <a:pt x="12" y="23"/>
                    <a:pt x="11" y="23"/>
                  </a:cubicBezTo>
                  <a:cubicBezTo>
                    <a:pt x="6" y="24"/>
                    <a:pt x="3" y="23"/>
                    <a:pt x="5" y="18"/>
                  </a:cubicBezTo>
                  <a:cubicBezTo>
                    <a:pt x="7" y="12"/>
                    <a:pt x="2" y="14"/>
                    <a:pt x="0" y="13"/>
                  </a:cubicBezTo>
                  <a:cubicBezTo>
                    <a:pt x="11" y="9"/>
                    <a:pt x="23" y="9"/>
                    <a:pt x="35" y="7"/>
                  </a:cubicBezTo>
                  <a:cubicBezTo>
                    <a:pt x="49" y="5"/>
                    <a:pt x="63" y="1"/>
                    <a:pt x="78" y="0"/>
                  </a:cubicBezTo>
                  <a:close/>
                </a:path>
              </a:pathLst>
            </a:custGeom>
            <a:solidFill>
              <a:srgbClr val="E9C5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2" name="Freeform 130">
              <a:extLst>
                <a:ext uri="{FF2B5EF4-FFF2-40B4-BE49-F238E27FC236}">
                  <a16:creationId xmlns:a16="http://schemas.microsoft.com/office/drawing/2014/main" id="{7058BAE6-FA88-DF36-FBF2-D76B60BB42C5}"/>
                </a:ext>
              </a:extLst>
            </p:cNvPr>
            <p:cNvSpPr/>
            <p:nvPr/>
          </p:nvSpPr>
          <p:spPr bwMode="auto">
            <a:xfrm rot="20920188">
              <a:off x="3083473" y="4519606"/>
              <a:ext cx="209550" cy="77788"/>
            </a:xfrm>
            <a:custGeom>
              <a:avLst/>
              <a:gdLst>
                <a:gd name="T0" fmla="*/ 51 w 59"/>
                <a:gd name="T1" fmla="*/ 3 h 22"/>
                <a:gd name="T2" fmla="*/ 57 w 59"/>
                <a:gd name="T3" fmla="*/ 7 h 22"/>
                <a:gd name="T4" fmla="*/ 54 w 59"/>
                <a:gd name="T5" fmla="*/ 12 h 22"/>
                <a:gd name="T6" fmla="*/ 54 w 59"/>
                <a:gd name="T7" fmla="*/ 19 h 22"/>
                <a:gd name="T8" fmla="*/ 40 w 59"/>
                <a:gd name="T9" fmla="*/ 21 h 22"/>
                <a:gd name="T10" fmla="*/ 37 w 59"/>
                <a:gd name="T11" fmla="*/ 15 h 22"/>
                <a:gd name="T12" fmla="*/ 32 w 59"/>
                <a:gd name="T13" fmla="*/ 10 h 22"/>
                <a:gd name="T14" fmla="*/ 25 w 59"/>
                <a:gd name="T15" fmla="*/ 9 h 22"/>
                <a:gd name="T16" fmla="*/ 21 w 59"/>
                <a:gd name="T17" fmla="*/ 11 h 22"/>
                <a:gd name="T18" fmla="*/ 21 w 59"/>
                <a:gd name="T19" fmla="*/ 14 h 22"/>
                <a:gd name="T20" fmla="*/ 25 w 59"/>
                <a:gd name="T21" fmla="*/ 16 h 22"/>
                <a:gd name="T22" fmla="*/ 29 w 59"/>
                <a:gd name="T23" fmla="*/ 14 h 22"/>
                <a:gd name="T24" fmla="*/ 33 w 59"/>
                <a:gd name="T25" fmla="*/ 18 h 22"/>
                <a:gd name="T26" fmla="*/ 30 w 59"/>
                <a:gd name="T27" fmla="*/ 22 h 22"/>
                <a:gd name="T28" fmla="*/ 8 w 59"/>
                <a:gd name="T29" fmla="*/ 22 h 22"/>
                <a:gd name="T30" fmla="*/ 4 w 59"/>
                <a:gd name="T31" fmla="*/ 15 h 22"/>
                <a:gd name="T32" fmla="*/ 0 w 59"/>
                <a:gd name="T33" fmla="*/ 9 h 22"/>
                <a:gd name="T34" fmla="*/ 34 w 59"/>
                <a:gd name="T35" fmla="*/ 1 h 22"/>
                <a:gd name="T36" fmla="*/ 51 w 59"/>
                <a:gd name="T3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22">
                  <a:moveTo>
                    <a:pt x="51" y="3"/>
                  </a:moveTo>
                  <a:cubicBezTo>
                    <a:pt x="54" y="3"/>
                    <a:pt x="56" y="4"/>
                    <a:pt x="57" y="7"/>
                  </a:cubicBezTo>
                  <a:cubicBezTo>
                    <a:pt x="56" y="9"/>
                    <a:pt x="55" y="10"/>
                    <a:pt x="54" y="12"/>
                  </a:cubicBezTo>
                  <a:cubicBezTo>
                    <a:pt x="53" y="14"/>
                    <a:pt x="59" y="17"/>
                    <a:pt x="54" y="19"/>
                  </a:cubicBezTo>
                  <a:cubicBezTo>
                    <a:pt x="50" y="20"/>
                    <a:pt x="45" y="21"/>
                    <a:pt x="40" y="21"/>
                  </a:cubicBezTo>
                  <a:cubicBezTo>
                    <a:pt x="37" y="21"/>
                    <a:pt x="36" y="19"/>
                    <a:pt x="37" y="15"/>
                  </a:cubicBezTo>
                  <a:cubicBezTo>
                    <a:pt x="40" y="9"/>
                    <a:pt x="38" y="8"/>
                    <a:pt x="32" y="10"/>
                  </a:cubicBezTo>
                  <a:cubicBezTo>
                    <a:pt x="29" y="11"/>
                    <a:pt x="28" y="10"/>
                    <a:pt x="25" y="9"/>
                  </a:cubicBezTo>
                  <a:cubicBezTo>
                    <a:pt x="23" y="8"/>
                    <a:pt x="22" y="9"/>
                    <a:pt x="21" y="11"/>
                  </a:cubicBezTo>
                  <a:cubicBezTo>
                    <a:pt x="20" y="12"/>
                    <a:pt x="20" y="13"/>
                    <a:pt x="21" y="14"/>
                  </a:cubicBezTo>
                  <a:cubicBezTo>
                    <a:pt x="22" y="15"/>
                    <a:pt x="23" y="17"/>
                    <a:pt x="25" y="16"/>
                  </a:cubicBezTo>
                  <a:cubicBezTo>
                    <a:pt x="27" y="15"/>
                    <a:pt x="28" y="14"/>
                    <a:pt x="29" y="14"/>
                  </a:cubicBezTo>
                  <a:cubicBezTo>
                    <a:pt x="32" y="14"/>
                    <a:pt x="33" y="16"/>
                    <a:pt x="33" y="18"/>
                  </a:cubicBezTo>
                  <a:cubicBezTo>
                    <a:pt x="34" y="20"/>
                    <a:pt x="32" y="22"/>
                    <a:pt x="30" y="22"/>
                  </a:cubicBezTo>
                  <a:cubicBezTo>
                    <a:pt x="23" y="21"/>
                    <a:pt x="15" y="21"/>
                    <a:pt x="8" y="22"/>
                  </a:cubicBezTo>
                  <a:cubicBezTo>
                    <a:pt x="4" y="22"/>
                    <a:pt x="1" y="19"/>
                    <a:pt x="4" y="15"/>
                  </a:cubicBezTo>
                  <a:cubicBezTo>
                    <a:pt x="7" y="10"/>
                    <a:pt x="3" y="10"/>
                    <a:pt x="0" y="9"/>
                  </a:cubicBezTo>
                  <a:cubicBezTo>
                    <a:pt x="11" y="5"/>
                    <a:pt x="22" y="3"/>
                    <a:pt x="34" y="1"/>
                  </a:cubicBezTo>
                  <a:cubicBezTo>
                    <a:pt x="39" y="3"/>
                    <a:pt x="45" y="0"/>
                    <a:pt x="51" y="3"/>
                  </a:cubicBezTo>
                  <a:close/>
                </a:path>
              </a:pathLst>
            </a:custGeom>
            <a:solidFill>
              <a:srgbClr val="E9C5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3" name="Freeform 131">
              <a:extLst>
                <a:ext uri="{FF2B5EF4-FFF2-40B4-BE49-F238E27FC236}">
                  <a16:creationId xmlns:a16="http://schemas.microsoft.com/office/drawing/2014/main" id="{14AAB45A-4E41-E03A-2ED3-07F7E73E1ED6}"/>
                </a:ext>
              </a:extLst>
            </p:cNvPr>
            <p:cNvSpPr/>
            <p:nvPr/>
          </p:nvSpPr>
          <p:spPr bwMode="auto">
            <a:xfrm rot="20920188">
              <a:off x="2596275" y="4694383"/>
              <a:ext cx="227012" cy="34925"/>
            </a:xfrm>
            <a:custGeom>
              <a:avLst/>
              <a:gdLst>
                <a:gd name="T0" fmla="*/ 61 w 64"/>
                <a:gd name="T1" fmla="*/ 0 h 10"/>
                <a:gd name="T2" fmla="*/ 63 w 64"/>
                <a:gd name="T3" fmla="*/ 5 h 10"/>
                <a:gd name="T4" fmla="*/ 59 w 64"/>
                <a:gd name="T5" fmla="*/ 10 h 10"/>
                <a:gd name="T6" fmla="*/ 18 w 64"/>
                <a:gd name="T7" fmla="*/ 10 h 10"/>
                <a:gd name="T8" fmla="*/ 1 w 64"/>
                <a:gd name="T9" fmla="*/ 8 h 10"/>
                <a:gd name="T10" fmla="*/ 0 w 64"/>
                <a:gd name="T11" fmla="*/ 4 h 10"/>
                <a:gd name="T12" fmla="*/ 61 w 6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4" h="10">
                  <a:moveTo>
                    <a:pt x="61" y="0"/>
                  </a:moveTo>
                  <a:cubicBezTo>
                    <a:pt x="62" y="1"/>
                    <a:pt x="63" y="3"/>
                    <a:pt x="63" y="5"/>
                  </a:cubicBezTo>
                  <a:cubicBezTo>
                    <a:pt x="64" y="9"/>
                    <a:pt x="63" y="10"/>
                    <a:pt x="59" y="10"/>
                  </a:cubicBezTo>
                  <a:cubicBezTo>
                    <a:pt x="45" y="10"/>
                    <a:pt x="32" y="9"/>
                    <a:pt x="18" y="10"/>
                  </a:cubicBezTo>
                  <a:cubicBezTo>
                    <a:pt x="12" y="10"/>
                    <a:pt x="7" y="7"/>
                    <a:pt x="1" y="8"/>
                  </a:cubicBezTo>
                  <a:cubicBezTo>
                    <a:pt x="0" y="8"/>
                    <a:pt x="0" y="5"/>
                    <a:pt x="0" y="4"/>
                  </a:cubicBezTo>
                  <a:cubicBezTo>
                    <a:pt x="20" y="2"/>
                    <a:pt x="40" y="1"/>
                    <a:pt x="61" y="0"/>
                  </a:cubicBezTo>
                  <a:close/>
                </a:path>
              </a:pathLst>
            </a:custGeom>
            <a:solidFill>
              <a:srgbClr val="E9C5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4" name="Freeform 132">
              <a:extLst>
                <a:ext uri="{FF2B5EF4-FFF2-40B4-BE49-F238E27FC236}">
                  <a16:creationId xmlns:a16="http://schemas.microsoft.com/office/drawing/2014/main" id="{A9F3FC18-121A-BB2F-4A39-1326A8EEDFF0}"/>
                </a:ext>
              </a:extLst>
            </p:cNvPr>
            <p:cNvSpPr/>
            <p:nvPr/>
          </p:nvSpPr>
          <p:spPr bwMode="auto">
            <a:xfrm rot="20920188">
              <a:off x="3196832" y="4503258"/>
              <a:ext cx="60325" cy="28575"/>
            </a:xfrm>
            <a:custGeom>
              <a:avLst/>
              <a:gdLst>
                <a:gd name="T0" fmla="*/ 17 w 17"/>
                <a:gd name="T1" fmla="*/ 5 h 8"/>
                <a:gd name="T2" fmla="*/ 1 w 17"/>
                <a:gd name="T3" fmla="*/ 6 h 8"/>
                <a:gd name="T4" fmla="*/ 0 w 17"/>
                <a:gd name="T5" fmla="*/ 3 h 8"/>
                <a:gd name="T6" fmla="*/ 1 w 17"/>
                <a:gd name="T7" fmla="*/ 2 h 8"/>
                <a:gd name="T8" fmla="*/ 8 w 17"/>
                <a:gd name="T9" fmla="*/ 1 h 8"/>
                <a:gd name="T10" fmla="*/ 10 w 17"/>
                <a:gd name="T11" fmla="*/ 0 h 8"/>
                <a:gd name="T12" fmla="*/ 17 w 17"/>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5"/>
                  </a:moveTo>
                  <a:cubicBezTo>
                    <a:pt x="12" y="8"/>
                    <a:pt x="6" y="4"/>
                    <a:pt x="1" y="6"/>
                  </a:cubicBezTo>
                  <a:cubicBezTo>
                    <a:pt x="1" y="6"/>
                    <a:pt x="0" y="4"/>
                    <a:pt x="0" y="3"/>
                  </a:cubicBezTo>
                  <a:cubicBezTo>
                    <a:pt x="0" y="2"/>
                    <a:pt x="1" y="2"/>
                    <a:pt x="1" y="2"/>
                  </a:cubicBezTo>
                  <a:cubicBezTo>
                    <a:pt x="4" y="1"/>
                    <a:pt x="6" y="3"/>
                    <a:pt x="8" y="1"/>
                  </a:cubicBezTo>
                  <a:cubicBezTo>
                    <a:pt x="9" y="0"/>
                    <a:pt x="9" y="0"/>
                    <a:pt x="10" y="0"/>
                  </a:cubicBezTo>
                  <a:cubicBezTo>
                    <a:pt x="13" y="1"/>
                    <a:pt x="16" y="0"/>
                    <a:pt x="17" y="5"/>
                  </a:cubicBezTo>
                  <a:close/>
                </a:path>
              </a:pathLst>
            </a:custGeom>
            <a:solidFill>
              <a:srgbClr val="FEDB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5" name="Freeform 133">
              <a:extLst>
                <a:ext uri="{FF2B5EF4-FFF2-40B4-BE49-F238E27FC236}">
                  <a16:creationId xmlns:a16="http://schemas.microsoft.com/office/drawing/2014/main" id="{C3234A25-7E8E-F358-6C67-0ACA0D4278AD}"/>
                </a:ext>
              </a:extLst>
            </p:cNvPr>
            <p:cNvSpPr/>
            <p:nvPr/>
          </p:nvSpPr>
          <p:spPr bwMode="auto">
            <a:xfrm rot="20920188">
              <a:off x="3198570" y="4506235"/>
              <a:ext cx="25400" cy="11113"/>
            </a:xfrm>
            <a:custGeom>
              <a:avLst/>
              <a:gdLst>
                <a:gd name="T0" fmla="*/ 7 w 7"/>
                <a:gd name="T1" fmla="*/ 1 h 3"/>
                <a:gd name="T2" fmla="*/ 0 w 7"/>
                <a:gd name="T3" fmla="*/ 3 h 3"/>
                <a:gd name="T4" fmla="*/ 7 w 7"/>
                <a:gd name="T5" fmla="*/ 1 h 3"/>
              </a:gdLst>
              <a:ahLst/>
              <a:cxnLst>
                <a:cxn ang="0">
                  <a:pos x="T0" y="T1"/>
                </a:cxn>
                <a:cxn ang="0">
                  <a:pos x="T2" y="T3"/>
                </a:cxn>
                <a:cxn ang="0">
                  <a:pos x="T4" y="T5"/>
                </a:cxn>
              </a:cxnLst>
              <a:rect l="0" t="0" r="r" b="b"/>
              <a:pathLst>
                <a:path w="7" h="3">
                  <a:moveTo>
                    <a:pt x="7" y="1"/>
                  </a:moveTo>
                  <a:cubicBezTo>
                    <a:pt x="5" y="3"/>
                    <a:pt x="3" y="3"/>
                    <a:pt x="0" y="3"/>
                  </a:cubicBezTo>
                  <a:cubicBezTo>
                    <a:pt x="2" y="1"/>
                    <a:pt x="5" y="0"/>
                    <a:pt x="7" y="1"/>
                  </a:cubicBezTo>
                  <a:close/>
                </a:path>
              </a:pathLst>
            </a:custGeom>
            <a:solidFill>
              <a:srgbClr val="E9C5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6" name="Freeform 134">
              <a:extLst>
                <a:ext uri="{FF2B5EF4-FFF2-40B4-BE49-F238E27FC236}">
                  <a16:creationId xmlns:a16="http://schemas.microsoft.com/office/drawing/2014/main" id="{5B316387-4D15-0346-3C8A-001C9B6D2E66}"/>
                </a:ext>
              </a:extLst>
            </p:cNvPr>
            <p:cNvSpPr/>
            <p:nvPr/>
          </p:nvSpPr>
          <p:spPr bwMode="auto">
            <a:xfrm rot="20920188">
              <a:off x="3268465" y="4983726"/>
              <a:ext cx="557212" cy="88900"/>
            </a:xfrm>
            <a:custGeom>
              <a:avLst/>
              <a:gdLst>
                <a:gd name="T0" fmla="*/ 6 w 157"/>
                <a:gd name="T1" fmla="*/ 24 h 25"/>
                <a:gd name="T2" fmla="*/ 4 w 157"/>
                <a:gd name="T3" fmla="*/ 21 h 25"/>
                <a:gd name="T4" fmla="*/ 2 w 157"/>
                <a:gd name="T5" fmla="*/ 15 h 25"/>
                <a:gd name="T6" fmla="*/ 9 w 157"/>
                <a:gd name="T7" fmla="*/ 14 h 25"/>
                <a:gd name="T8" fmla="*/ 21 w 157"/>
                <a:gd name="T9" fmla="*/ 14 h 25"/>
                <a:gd name="T10" fmla="*/ 60 w 157"/>
                <a:gd name="T11" fmla="*/ 13 h 25"/>
                <a:gd name="T12" fmla="*/ 65 w 157"/>
                <a:gd name="T13" fmla="*/ 14 h 25"/>
                <a:gd name="T14" fmla="*/ 70 w 157"/>
                <a:gd name="T15" fmla="*/ 15 h 25"/>
                <a:gd name="T16" fmla="*/ 70 w 157"/>
                <a:gd name="T17" fmla="*/ 8 h 25"/>
                <a:gd name="T18" fmla="*/ 69 w 157"/>
                <a:gd name="T19" fmla="*/ 6 h 25"/>
                <a:gd name="T20" fmla="*/ 71 w 157"/>
                <a:gd name="T21" fmla="*/ 2 h 25"/>
                <a:gd name="T22" fmla="*/ 87 w 157"/>
                <a:gd name="T23" fmla="*/ 3 h 25"/>
                <a:gd name="T24" fmla="*/ 89 w 157"/>
                <a:gd name="T25" fmla="*/ 6 h 25"/>
                <a:gd name="T26" fmla="*/ 85 w 157"/>
                <a:gd name="T27" fmla="*/ 9 h 25"/>
                <a:gd name="T28" fmla="*/ 81 w 157"/>
                <a:gd name="T29" fmla="*/ 8 h 25"/>
                <a:gd name="T30" fmla="*/ 76 w 157"/>
                <a:gd name="T31" fmla="*/ 11 h 25"/>
                <a:gd name="T32" fmla="*/ 80 w 157"/>
                <a:gd name="T33" fmla="*/ 14 h 25"/>
                <a:gd name="T34" fmla="*/ 104 w 157"/>
                <a:gd name="T35" fmla="*/ 14 h 25"/>
                <a:gd name="T36" fmla="*/ 122 w 157"/>
                <a:gd name="T37" fmla="*/ 14 h 25"/>
                <a:gd name="T38" fmla="*/ 127 w 157"/>
                <a:gd name="T39" fmla="*/ 8 h 25"/>
                <a:gd name="T40" fmla="*/ 134 w 157"/>
                <a:gd name="T41" fmla="*/ 3 h 25"/>
                <a:gd name="T42" fmla="*/ 139 w 157"/>
                <a:gd name="T43" fmla="*/ 1 h 25"/>
                <a:gd name="T44" fmla="*/ 144 w 157"/>
                <a:gd name="T45" fmla="*/ 5 h 25"/>
                <a:gd name="T46" fmla="*/ 141 w 157"/>
                <a:gd name="T47" fmla="*/ 9 h 25"/>
                <a:gd name="T48" fmla="*/ 133 w 157"/>
                <a:gd name="T49" fmla="*/ 11 h 25"/>
                <a:gd name="T50" fmla="*/ 141 w 157"/>
                <a:gd name="T51" fmla="*/ 13 h 25"/>
                <a:gd name="T52" fmla="*/ 152 w 157"/>
                <a:gd name="T53" fmla="*/ 14 h 25"/>
                <a:gd name="T54" fmla="*/ 157 w 157"/>
                <a:gd name="T55" fmla="*/ 17 h 25"/>
                <a:gd name="T56" fmla="*/ 155 w 157"/>
                <a:gd name="T57" fmla="*/ 24 h 25"/>
                <a:gd name="T58" fmla="*/ 94 w 157"/>
                <a:gd name="T59" fmla="*/ 21 h 25"/>
                <a:gd name="T60" fmla="*/ 15 w 157"/>
                <a:gd name="T61" fmla="*/ 24 h 25"/>
                <a:gd name="T62" fmla="*/ 6 w 157"/>
                <a:gd name="T6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25">
                  <a:moveTo>
                    <a:pt x="6" y="24"/>
                  </a:moveTo>
                  <a:cubicBezTo>
                    <a:pt x="5" y="23"/>
                    <a:pt x="5" y="22"/>
                    <a:pt x="4" y="21"/>
                  </a:cubicBezTo>
                  <a:cubicBezTo>
                    <a:pt x="2" y="19"/>
                    <a:pt x="0" y="17"/>
                    <a:pt x="2" y="15"/>
                  </a:cubicBezTo>
                  <a:cubicBezTo>
                    <a:pt x="4" y="12"/>
                    <a:pt x="7" y="12"/>
                    <a:pt x="9" y="14"/>
                  </a:cubicBezTo>
                  <a:cubicBezTo>
                    <a:pt x="13" y="18"/>
                    <a:pt x="17" y="10"/>
                    <a:pt x="21" y="14"/>
                  </a:cubicBezTo>
                  <a:cubicBezTo>
                    <a:pt x="34" y="12"/>
                    <a:pt x="47" y="15"/>
                    <a:pt x="60" y="13"/>
                  </a:cubicBezTo>
                  <a:cubicBezTo>
                    <a:pt x="62" y="13"/>
                    <a:pt x="63" y="13"/>
                    <a:pt x="65" y="14"/>
                  </a:cubicBezTo>
                  <a:cubicBezTo>
                    <a:pt x="67" y="16"/>
                    <a:pt x="68" y="17"/>
                    <a:pt x="70" y="15"/>
                  </a:cubicBezTo>
                  <a:cubicBezTo>
                    <a:pt x="73" y="12"/>
                    <a:pt x="72" y="11"/>
                    <a:pt x="70" y="8"/>
                  </a:cubicBezTo>
                  <a:cubicBezTo>
                    <a:pt x="69" y="8"/>
                    <a:pt x="69" y="6"/>
                    <a:pt x="69" y="6"/>
                  </a:cubicBezTo>
                  <a:cubicBezTo>
                    <a:pt x="69" y="4"/>
                    <a:pt x="70" y="2"/>
                    <a:pt x="71" y="2"/>
                  </a:cubicBezTo>
                  <a:cubicBezTo>
                    <a:pt x="76" y="2"/>
                    <a:pt x="82" y="2"/>
                    <a:pt x="87" y="3"/>
                  </a:cubicBezTo>
                  <a:cubicBezTo>
                    <a:pt x="88" y="3"/>
                    <a:pt x="89" y="5"/>
                    <a:pt x="89" y="6"/>
                  </a:cubicBezTo>
                  <a:cubicBezTo>
                    <a:pt x="88" y="8"/>
                    <a:pt x="86" y="9"/>
                    <a:pt x="85" y="9"/>
                  </a:cubicBezTo>
                  <a:cubicBezTo>
                    <a:pt x="83" y="9"/>
                    <a:pt x="82" y="8"/>
                    <a:pt x="81" y="8"/>
                  </a:cubicBezTo>
                  <a:cubicBezTo>
                    <a:pt x="78" y="7"/>
                    <a:pt x="76" y="8"/>
                    <a:pt x="76" y="11"/>
                  </a:cubicBezTo>
                  <a:cubicBezTo>
                    <a:pt x="76" y="13"/>
                    <a:pt x="78" y="15"/>
                    <a:pt x="80" y="14"/>
                  </a:cubicBezTo>
                  <a:cubicBezTo>
                    <a:pt x="88" y="13"/>
                    <a:pt x="96" y="14"/>
                    <a:pt x="104" y="14"/>
                  </a:cubicBezTo>
                  <a:cubicBezTo>
                    <a:pt x="110" y="14"/>
                    <a:pt x="116" y="14"/>
                    <a:pt x="122" y="14"/>
                  </a:cubicBezTo>
                  <a:cubicBezTo>
                    <a:pt x="127" y="15"/>
                    <a:pt x="127" y="13"/>
                    <a:pt x="127" y="8"/>
                  </a:cubicBezTo>
                  <a:cubicBezTo>
                    <a:pt x="126" y="2"/>
                    <a:pt x="126" y="1"/>
                    <a:pt x="134" y="3"/>
                  </a:cubicBezTo>
                  <a:cubicBezTo>
                    <a:pt x="136" y="4"/>
                    <a:pt x="138" y="2"/>
                    <a:pt x="139" y="1"/>
                  </a:cubicBezTo>
                  <a:cubicBezTo>
                    <a:pt x="143" y="0"/>
                    <a:pt x="144" y="2"/>
                    <a:pt x="144" y="5"/>
                  </a:cubicBezTo>
                  <a:cubicBezTo>
                    <a:pt x="145" y="8"/>
                    <a:pt x="143" y="9"/>
                    <a:pt x="141" y="9"/>
                  </a:cubicBezTo>
                  <a:cubicBezTo>
                    <a:pt x="138" y="9"/>
                    <a:pt x="133" y="6"/>
                    <a:pt x="133" y="11"/>
                  </a:cubicBezTo>
                  <a:cubicBezTo>
                    <a:pt x="133" y="17"/>
                    <a:pt x="138" y="13"/>
                    <a:pt x="141" y="13"/>
                  </a:cubicBezTo>
                  <a:cubicBezTo>
                    <a:pt x="145" y="14"/>
                    <a:pt x="148" y="17"/>
                    <a:pt x="152" y="14"/>
                  </a:cubicBezTo>
                  <a:cubicBezTo>
                    <a:pt x="154" y="12"/>
                    <a:pt x="157" y="15"/>
                    <a:pt x="157" y="17"/>
                  </a:cubicBezTo>
                  <a:cubicBezTo>
                    <a:pt x="157" y="20"/>
                    <a:pt x="156" y="22"/>
                    <a:pt x="155" y="24"/>
                  </a:cubicBezTo>
                  <a:cubicBezTo>
                    <a:pt x="135" y="22"/>
                    <a:pt x="114" y="21"/>
                    <a:pt x="94" y="21"/>
                  </a:cubicBezTo>
                  <a:cubicBezTo>
                    <a:pt x="67" y="21"/>
                    <a:pt x="41" y="21"/>
                    <a:pt x="15" y="24"/>
                  </a:cubicBezTo>
                  <a:cubicBezTo>
                    <a:pt x="12" y="24"/>
                    <a:pt x="9" y="25"/>
                    <a:pt x="6" y="24"/>
                  </a:cubicBezTo>
                  <a:close/>
                </a:path>
              </a:pathLst>
            </a:custGeom>
            <a:solidFill>
              <a:srgbClr val="E8C3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7" name="Freeform 135">
              <a:extLst>
                <a:ext uri="{FF2B5EF4-FFF2-40B4-BE49-F238E27FC236}">
                  <a16:creationId xmlns:a16="http://schemas.microsoft.com/office/drawing/2014/main" id="{EE9618FB-B17B-C80C-E8F7-C43DFF39958C}"/>
                </a:ext>
              </a:extLst>
            </p:cNvPr>
            <p:cNvSpPr/>
            <p:nvPr/>
          </p:nvSpPr>
          <p:spPr bwMode="auto">
            <a:xfrm rot="20920188">
              <a:off x="3825650" y="4912009"/>
              <a:ext cx="277812" cy="149225"/>
            </a:xfrm>
            <a:custGeom>
              <a:avLst/>
              <a:gdLst>
                <a:gd name="T0" fmla="*/ 0 w 78"/>
                <a:gd name="T1" fmla="*/ 21 h 42"/>
                <a:gd name="T2" fmla="*/ 14 w 78"/>
                <a:gd name="T3" fmla="*/ 21 h 42"/>
                <a:gd name="T4" fmla="*/ 15 w 78"/>
                <a:gd name="T5" fmla="*/ 12 h 42"/>
                <a:gd name="T6" fmla="*/ 22 w 78"/>
                <a:gd name="T7" fmla="*/ 11 h 42"/>
                <a:gd name="T8" fmla="*/ 27 w 78"/>
                <a:gd name="T9" fmla="*/ 5 h 42"/>
                <a:gd name="T10" fmla="*/ 27 w 78"/>
                <a:gd name="T11" fmla="*/ 1 h 42"/>
                <a:gd name="T12" fmla="*/ 32 w 78"/>
                <a:gd name="T13" fmla="*/ 2 h 42"/>
                <a:gd name="T14" fmla="*/ 33 w 78"/>
                <a:gd name="T15" fmla="*/ 6 h 42"/>
                <a:gd name="T16" fmla="*/ 32 w 78"/>
                <a:gd name="T17" fmla="*/ 20 h 42"/>
                <a:gd name="T18" fmla="*/ 36 w 78"/>
                <a:gd name="T19" fmla="*/ 23 h 42"/>
                <a:gd name="T20" fmla="*/ 41 w 78"/>
                <a:gd name="T21" fmla="*/ 21 h 42"/>
                <a:gd name="T22" fmla="*/ 48 w 78"/>
                <a:gd name="T23" fmla="*/ 14 h 42"/>
                <a:gd name="T24" fmla="*/ 53 w 78"/>
                <a:gd name="T25" fmla="*/ 10 h 42"/>
                <a:gd name="T26" fmla="*/ 56 w 78"/>
                <a:gd name="T27" fmla="*/ 15 h 42"/>
                <a:gd name="T28" fmla="*/ 62 w 78"/>
                <a:gd name="T29" fmla="*/ 22 h 42"/>
                <a:gd name="T30" fmla="*/ 67 w 78"/>
                <a:gd name="T31" fmla="*/ 28 h 42"/>
                <a:gd name="T32" fmla="*/ 70 w 78"/>
                <a:gd name="T33" fmla="*/ 34 h 42"/>
                <a:gd name="T34" fmla="*/ 78 w 78"/>
                <a:gd name="T35" fmla="*/ 42 h 42"/>
                <a:gd name="T36" fmla="*/ 3 w 78"/>
                <a:gd name="T37" fmla="*/ 22 h 42"/>
                <a:gd name="T38" fmla="*/ 0 w 78"/>
                <a:gd name="T3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 h="42">
                  <a:moveTo>
                    <a:pt x="0" y="21"/>
                  </a:moveTo>
                  <a:cubicBezTo>
                    <a:pt x="5" y="21"/>
                    <a:pt x="10" y="21"/>
                    <a:pt x="14" y="21"/>
                  </a:cubicBezTo>
                  <a:cubicBezTo>
                    <a:pt x="17" y="17"/>
                    <a:pt x="11" y="15"/>
                    <a:pt x="15" y="12"/>
                  </a:cubicBezTo>
                  <a:cubicBezTo>
                    <a:pt x="17" y="10"/>
                    <a:pt x="20" y="11"/>
                    <a:pt x="22" y="11"/>
                  </a:cubicBezTo>
                  <a:cubicBezTo>
                    <a:pt x="27" y="12"/>
                    <a:pt x="28" y="9"/>
                    <a:pt x="27" y="5"/>
                  </a:cubicBezTo>
                  <a:cubicBezTo>
                    <a:pt x="26" y="4"/>
                    <a:pt x="25" y="2"/>
                    <a:pt x="27" y="1"/>
                  </a:cubicBezTo>
                  <a:cubicBezTo>
                    <a:pt x="29" y="0"/>
                    <a:pt x="31" y="1"/>
                    <a:pt x="32" y="2"/>
                  </a:cubicBezTo>
                  <a:cubicBezTo>
                    <a:pt x="34" y="3"/>
                    <a:pt x="34" y="4"/>
                    <a:pt x="33" y="6"/>
                  </a:cubicBezTo>
                  <a:cubicBezTo>
                    <a:pt x="30" y="11"/>
                    <a:pt x="36" y="16"/>
                    <a:pt x="32" y="20"/>
                  </a:cubicBezTo>
                  <a:cubicBezTo>
                    <a:pt x="31" y="21"/>
                    <a:pt x="33" y="24"/>
                    <a:pt x="36" y="23"/>
                  </a:cubicBezTo>
                  <a:cubicBezTo>
                    <a:pt x="38" y="23"/>
                    <a:pt x="40" y="21"/>
                    <a:pt x="41" y="21"/>
                  </a:cubicBezTo>
                  <a:cubicBezTo>
                    <a:pt x="50" y="25"/>
                    <a:pt x="51" y="23"/>
                    <a:pt x="48" y="14"/>
                  </a:cubicBezTo>
                  <a:cubicBezTo>
                    <a:pt x="47" y="12"/>
                    <a:pt x="50" y="10"/>
                    <a:pt x="53" y="10"/>
                  </a:cubicBezTo>
                  <a:cubicBezTo>
                    <a:pt x="55" y="11"/>
                    <a:pt x="58" y="13"/>
                    <a:pt x="56" y="15"/>
                  </a:cubicBezTo>
                  <a:cubicBezTo>
                    <a:pt x="52" y="23"/>
                    <a:pt x="55" y="23"/>
                    <a:pt x="62" y="22"/>
                  </a:cubicBezTo>
                  <a:cubicBezTo>
                    <a:pt x="67" y="21"/>
                    <a:pt x="68" y="23"/>
                    <a:pt x="67" y="28"/>
                  </a:cubicBezTo>
                  <a:cubicBezTo>
                    <a:pt x="65" y="33"/>
                    <a:pt x="67" y="34"/>
                    <a:pt x="70" y="34"/>
                  </a:cubicBezTo>
                  <a:cubicBezTo>
                    <a:pt x="78" y="33"/>
                    <a:pt x="78" y="33"/>
                    <a:pt x="78" y="42"/>
                  </a:cubicBezTo>
                  <a:cubicBezTo>
                    <a:pt x="54" y="31"/>
                    <a:pt x="29" y="24"/>
                    <a:pt x="3" y="22"/>
                  </a:cubicBezTo>
                  <a:cubicBezTo>
                    <a:pt x="2" y="22"/>
                    <a:pt x="1" y="21"/>
                    <a:pt x="0" y="21"/>
                  </a:cubicBezTo>
                  <a:close/>
                </a:path>
              </a:pathLst>
            </a:custGeom>
            <a:solidFill>
              <a:srgbClr val="E8C3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8" name="Freeform 136">
              <a:extLst>
                <a:ext uri="{FF2B5EF4-FFF2-40B4-BE49-F238E27FC236}">
                  <a16:creationId xmlns:a16="http://schemas.microsoft.com/office/drawing/2014/main" id="{1C5C895B-0E97-DDF6-A07F-9DD8B30F9853}"/>
                </a:ext>
              </a:extLst>
            </p:cNvPr>
            <p:cNvSpPr/>
            <p:nvPr/>
          </p:nvSpPr>
          <p:spPr bwMode="auto">
            <a:xfrm rot="20920188">
              <a:off x="3193077" y="5084750"/>
              <a:ext cx="100012" cy="52388"/>
            </a:xfrm>
            <a:custGeom>
              <a:avLst/>
              <a:gdLst>
                <a:gd name="T0" fmla="*/ 5 w 28"/>
                <a:gd name="T1" fmla="*/ 15 h 15"/>
                <a:gd name="T2" fmla="*/ 5 w 28"/>
                <a:gd name="T3" fmla="*/ 14 h 15"/>
                <a:gd name="T4" fmla="*/ 4 w 28"/>
                <a:gd name="T5" fmla="*/ 4 h 15"/>
                <a:gd name="T6" fmla="*/ 19 w 28"/>
                <a:gd name="T7" fmla="*/ 3 h 15"/>
                <a:gd name="T8" fmla="*/ 23 w 28"/>
                <a:gd name="T9" fmla="*/ 6 h 15"/>
                <a:gd name="T10" fmla="*/ 19 w 28"/>
                <a:gd name="T11" fmla="*/ 10 h 15"/>
                <a:gd name="T12" fmla="*/ 10 w 28"/>
                <a:gd name="T13" fmla="*/ 12 h 15"/>
                <a:gd name="T14" fmla="*/ 28 w 28"/>
                <a:gd name="T15" fmla="*/ 13 h 15"/>
                <a:gd name="T16" fmla="*/ 5 w 28"/>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5">
                  <a:moveTo>
                    <a:pt x="5" y="15"/>
                  </a:moveTo>
                  <a:cubicBezTo>
                    <a:pt x="5" y="15"/>
                    <a:pt x="5" y="14"/>
                    <a:pt x="5" y="14"/>
                  </a:cubicBezTo>
                  <a:cubicBezTo>
                    <a:pt x="8" y="10"/>
                    <a:pt x="0" y="7"/>
                    <a:pt x="4" y="4"/>
                  </a:cubicBezTo>
                  <a:cubicBezTo>
                    <a:pt x="9" y="0"/>
                    <a:pt x="14" y="5"/>
                    <a:pt x="19" y="3"/>
                  </a:cubicBezTo>
                  <a:cubicBezTo>
                    <a:pt x="20" y="2"/>
                    <a:pt x="22" y="4"/>
                    <a:pt x="23" y="6"/>
                  </a:cubicBezTo>
                  <a:cubicBezTo>
                    <a:pt x="23" y="8"/>
                    <a:pt x="21" y="10"/>
                    <a:pt x="19" y="10"/>
                  </a:cubicBezTo>
                  <a:cubicBezTo>
                    <a:pt x="16" y="11"/>
                    <a:pt x="13" y="7"/>
                    <a:pt x="10" y="12"/>
                  </a:cubicBezTo>
                  <a:cubicBezTo>
                    <a:pt x="16" y="12"/>
                    <a:pt x="22" y="13"/>
                    <a:pt x="28" y="13"/>
                  </a:cubicBezTo>
                  <a:cubicBezTo>
                    <a:pt x="20" y="15"/>
                    <a:pt x="12" y="15"/>
                    <a:pt x="5" y="15"/>
                  </a:cubicBezTo>
                  <a:close/>
                </a:path>
              </a:pathLst>
            </a:custGeom>
            <a:solidFill>
              <a:srgbClr val="E8C3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9" name="Freeform 137">
              <a:extLst>
                <a:ext uri="{FF2B5EF4-FFF2-40B4-BE49-F238E27FC236}">
                  <a16:creationId xmlns:a16="http://schemas.microsoft.com/office/drawing/2014/main" id="{418C9BC5-8B7F-CEA4-14B9-F1687D59D5EE}"/>
                </a:ext>
              </a:extLst>
            </p:cNvPr>
            <p:cNvSpPr/>
            <p:nvPr/>
          </p:nvSpPr>
          <p:spPr bwMode="auto">
            <a:xfrm rot="20920188">
              <a:off x="3170887" y="5138002"/>
              <a:ext cx="46037" cy="20638"/>
            </a:xfrm>
            <a:custGeom>
              <a:avLst/>
              <a:gdLst>
                <a:gd name="T0" fmla="*/ 0 w 13"/>
                <a:gd name="T1" fmla="*/ 5 h 6"/>
                <a:gd name="T2" fmla="*/ 7 w 13"/>
                <a:gd name="T3" fmla="*/ 2 h 6"/>
                <a:gd name="T4" fmla="*/ 13 w 13"/>
                <a:gd name="T5" fmla="*/ 3 h 6"/>
                <a:gd name="T6" fmla="*/ 0 w 13"/>
                <a:gd name="T7" fmla="*/ 5 h 6"/>
              </a:gdLst>
              <a:ahLst/>
              <a:cxnLst>
                <a:cxn ang="0">
                  <a:pos x="T0" y="T1"/>
                </a:cxn>
                <a:cxn ang="0">
                  <a:pos x="T2" y="T3"/>
                </a:cxn>
                <a:cxn ang="0">
                  <a:pos x="T4" y="T5"/>
                </a:cxn>
                <a:cxn ang="0">
                  <a:pos x="T6" y="T7"/>
                </a:cxn>
              </a:cxnLst>
              <a:rect l="0" t="0" r="r" b="b"/>
              <a:pathLst>
                <a:path w="13" h="6">
                  <a:moveTo>
                    <a:pt x="0" y="5"/>
                  </a:moveTo>
                  <a:cubicBezTo>
                    <a:pt x="1" y="2"/>
                    <a:pt x="3" y="0"/>
                    <a:pt x="7" y="2"/>
                  </a:cubicBezTo>
                  <a:cubicBezTo>
                    <a:pt x="9" y="3"/>
                    <a:pt x="11" y="3"/>
                    <a:pt x="13" y="3"/>
                  </a:cubicBezTo>
                  <a:cubicBezTo>
                    <a:pt x="9" y="6"/>
                    <a:pt x="4" y="4"/>
                    <a:pt x="0" y="5"/>
                  </a:cubicBezTo>
                  <a:close/>
                </a:path>
              </a:pathLst>
            </a:custGeom>
            <a:solidFill>
              <a:srgbClr val="E8C3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0" name="Freeform 138">
              <a:extLst>
                <a:ext uri="{FF2B5EF4-FFF2-40B4-BE49-F238E27FC236}">
                  <a16:creationId xmlns:a16="http://schemas.microsoft.com/office/drawing/2014/main" id="{E83EEBA3-E23C-1DD1-BA9B-682FC06C22D4}"/>
                </a:ext>
              </a:extLst>
            </p:cNvPr>
            <p:cNvSpPr/>
            <p:nvPr/>
          </p:nvSpPr>
          <p:spPr bwMode="auto">
            <a:xfrm rot="20920188">
              <a:off x="2371295" y="4589660"/>
              <a:ext cx="1612900" cy="398463"/>
            </a:xfrm>
            <a:custGeom>
              <a:avLst/>
              <a:gdLst>
                <a:gd name="T0" fmla="*/ 454 w 454"/>
                <a:gd name="T1" fmla="*/ 8 h 112"/>
                <a:gd name="T2" fmla="*/ 412 w 454"/>
                <a:gd name="T3" fmla="*/ 34 h 112"/>
                <a:gd name="T4" fmla="*/ 392 w 454"/>
                <a:gd name="T5" fmla="*/ 43 h 112"/>
                <a:gd name="T6" fmla="*/ 329 w 454"/>
                <a:gd name="T7" fmla="*/ 68 h 112"/>
                <a:gd name="T8" fmla="*/ 304 w 454"/>
                <a:gd name="T9" fmla="*/ 76 h 112"/>
                <a:gd name="T10" fmla="*/ 295 w 454"/>
                <a:gd name="T11" fmla="*/ 79 h 112"/>
                <a:gd name="T12" fmla="*/ 291 w 454"/>
                <a:gd name="T13" fmla="*/ 80 h 112"/>
                <a:gd name="T14" fmla="*/ 249 w 454"/>
                <a:gd name="T15" fmla="*/ 91 h 112"/>
                <a:gd name="T16" fmla="*/ 201 w 454"/>
                <a:gd name="T17" fmla="*/ 100 h 112"/>
                <a:gd name="T18" fmla="*/ 163 w 454"/>
                <a:gd name="T19" fmla="*/ 104 h 112"/>
                <a:gd name="T20" fmla="*/ 144 w 454"/>
                <a:gd name="T21" fmla="*/ 108 h 112"/>
                <a:gd name="T22" fmla="*/ 11 w 454"/>
                <a:gd name="T23" fmla="*/ 96 h 112"/>
                <a:gd name="T24" fmla="*/ 0 w 454"/>
                <a:gd name="T25" fmla="*/ 88 h 112"/>
                <a:gd name="T26" fmla="*/ 32 w 454"/>
                <a:gd name="T27" fmla="*/ 95 h 112"/>
                <a:gd name="T28" fmla="*/ 121 w 454"/>
                <a:gd name="T29" fmla="*/ 99 h 112"/>
                <a:gd name="T30" fmla="*/ 194 w 454"/>
                <a:gd name="T31" fmla="*/ 90 h 112"/>
                <a:gd name="T32" fmla="*/ 416 w 454"/>
                <a:gd name="T33" fmla="*/ 8 h 112"/>
                <a:gd name="T34" fmla="*/ 454 w 454"/>
                <a:gd name="T35" fmla="*/ 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3" h="112">
                  <a:moveTo>
                    <a:pt x="454" y="8"/>
                  </a:moveTo>
                  <a:cubicBezTo>
                    <a:pt x="442" y="20"/>
                    <a:pt x="427" y="27"/>
                    <a:pt x="412" y="34"/>
                  </a:cubicBezTo>
                  <a:cubicBezTo>
                    <a:pt x="405" y="37"/>
                    <a:pt x="398" y="39"/>
                    <a:pt x="392" y="43"/>
                  </a:cubicBezTo>
                  <a:cubicBezTo>
                    <a:pt x="372" y="55"/>
                    <a:pt x="350" y="61"/>
                    <a:pt x="329" y="68"/>
                  </a:cubicBezTo>
                  <a:cubicBezTo>
                    <a:pt x="321" y="71"/>
                    <a:pt x="313" y="75"/>
                    <a:pt x="304" y="76"/>
                  </a:cubicBezTo>
                  <a:cubicBezTo>
                    <a:pt x="301" y="77"/>
                    <a:pt x="298" y="78"/>
                    <a:pt x="295" y="79"/>
                  </a:cubicBezTo>
                  <a:cubicBezTo>
                    <a:pt x="294" y="79"/>
                    <a:pt x="293" y="79"/>
                    <a:pt x="291" y="80"/>
                  </a:cubicBezTo>
                  <a:cubicBezTo>
                    <a:pt x="278" y="88"/>
                    <a:pt x="264" y="90"/>
                    <a:pt x="249" y="91"/>
                  </a:cubicBezTo>
                  <a:cubicBezTo>
                    <a:pt x="233" y="94"/>
                    <a:pt x="217" y="97"/>
                    <a:pt x="201" y="100"/>
                  </a:cubicBezTo>
                  <a:cubicBezTo>
                    <a:pt x="188" y="101"/>
                    <a:pt x="176" y="104"/>
                    <a:pt x="163" y="104"/>
                  </a:cubicBezTo>
                  <a:cubicBezTo>
                    <a:pt x="157" y="107"/>
                    <a:pt x="150" y="107"/>
                    <a:pt x="144" y="108"/>
                  </a:cubicBezTo>
                  <a:cubicBezTo>
                    <a:pt x="99" y="112"/>
                    <a:pt x="54" y="110"/>
                    <a:pt x="11" y="96"/>
                  </a:cubicBezTo>
                  <a:cubicBezTo>
                    <a:pt x="6" y="95"/>
                    <a:pt x="1" y="94"/>
                    <a:pt x="0" y="88"/>
                  </a:cubicBezTo>
                  <a:cubicBezTo>
                    <a:pt x="11" y="89"/>
                    <a:pt x="21" y="93"/>
                    <a:pt x="32" y="95"/>
                  </a:cubicBezTo>
                  <a:cubicBezTo>
                    <a:pt x="62" y="100"/>
                    <a:pt x="91" y="100"/>
                    <a:pt x="121" y="99"/>
                  </a:cubicBezTo>
                  <a:cubicBezTo>
                    <a:pt x="145" y="98"/>
                    <a:pt x="169" y="94"/>
                    <a:pt x="194" y="90"/>
                  </a:cubicBezTo>
                  <a:cubicBezTo>
                    <a:pt x="272" y="74"/>
                    <a:pt x="345" y="45"/>
                    <a:pt x="416" y="8"/>
                  </a:cubicBezTo>
                  <a:cubicBezTo>
                    <a:pt x="430" y="0"/>
                    <a:pt x="442" y="1"/>
                    <a:pt x="454" y="8"/>
                  </a:cubicBezTo>
                  <a:close/>
                </a:path>
              </a:pathLst>
            </a:custGeom>
            <a:solidFill>
              <a:srgbClr val="FBF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1" name="Freeform 139">
              <a:extLst>
                <a:ext uri="{FF2B5EF4-FFF2-40B4-BE49-F238E27FC236}">
                  <a16:creationId xmlns:a16="http://schemas.microsoft.com/office/drawing/2014/main" id="{82BD80B7-DEF3-A3DB-E8D8-85CF899B2182}"/>
                </a:ext>
              </a:extLst>
            </p:cNvPr>
            <p:cNvSpPr/>
            <p:nvPr/>
          </p:nvSpPr>
          <p:spPr bwMode="auto">
            <a:xfrm rot="20920188">
              <a:off x="4385996" y="4787202"/>
              <a:ext cx="315912" cy="412750"/>
            </a:xfrm>
            <a:custGeom>
              <a:avLst/>
              <a:gdLst>
                <a:gd name="T0" fmla="*/ 7 w 89"/>
                <a:gd name="T1" fmla="*/ 0 h 116"/>
                <a:gd name="T2" fmla="*/ 38 w 89"/>
                <a:gd name="T3" fmla="*/ 29 h 116"/>
                <a:gd name="T4" fmla="*/ 66 w 89"/>
                <a:gd name="T5" fmla="*/ 43 h 116"/>
                <a:gd name="T6" fmla="*/ 71 w 89"/>
                <a:gd name="T7" fmla="*/ 98 h 116"/>
                <a:gd name="T8" fmla="*/ 11 w 89"/>
                <a:gd name="T9" fmla="*/ 108 h 116"/>
                <a:gd name="T10" fmla="*/ 7 w 89"/>
                <a:gd name="T11" fmla="*/ 106 h 116"/>
                <a:gd name="T12" fmla="*/ 1 w 89"/>
                <a:gd name="T13" fmla="*/ 97 h 116"/>
                <a:gd name="T14" fmla="*/ 9 w 89"/>
                <a:gd name="T15" fmla="*/ 90 h 116"/>
                <a:gd name="T16" fmla="*/ 25 w 89"/>
                <a:gd name="T17" fmla="*/ 87 h 116"/>
                <a:gd name="T18" fmla="*/ 38 w 89"/>
                <a:gd name="T19" fmla="*/ 87 h 116"/>
                <a:gd name="T20" fmla="*/ 55 w 89"/>
                <a:gd name="T21" fmla="*/ 74 h 116"/>
                <a:gd name="T22" fmla="*/ 49 w 89"/>
                <a:gd name="T23" fmla="*/ 52 h 116"/>
                <a:gd name="T24" fmla="*/ 35 w 89"/>
                <a:gd name="T25" fmla="*/ 43 h 116"/>
                <a:gd name="T26" fmla="*/ 11 w 89"/>
                <a:gd name="T27" fmla="*/ 27 h 116"/>
                <a:gd name="T28" fmla="*/ 7 w 8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15">
                  <a:moveTo>
                    <a:pt x="7" y="0"/>
                  </a:moveTo>
                  <a:cubicBezTo>
                    <a:pt x="11" y="16"/>
                    <a:pt x="24" y="24"/>
                    <a:pt x="38" y="29"/>
                  </a:cubicBezTo>
                  <a:cubicBezTo>
                    <a:pt x="47" y="33"/>
                    <a:pt x="57" y="38"/>
                    <a:pt x="66" y="43"/>
                  </a:cubicBezTo>
                  <a:cubicBezTo>
                    <a:pt x="89" y="56"/>
                    <a:pt x="86" y="85"/>
                    <a:pt x="71" y="98"/>
                  </a:cubicBezTo>
                  <a:cubicBezTo>
                    <a:pt x="58" y="110"/>
                    <a:pt x="29" y="116"/>
                    <a:pt x="11" y="108"/>
                  </a:cubicBezTo>
                  <a:cubicBezTo>
                    <a:pt x="10" y="107"/>
                    <a:pt x="8" y="107"/>
                    <a:pt x="7" y="106"/>
                  </a:cubicBezTo>
                  <a:cubicBezTo>
                    <a:pt x="4" y="104"/>
                    <a:pt x="0" y="102"/>
                    <a:pt x="1" y="97"/>
                  </a:cubicBezTo>
                  <a:cubicBezTo>
                    <a:pt x="1" y="93"/>
                    <a:pt x="5" y="91"/>
                    <a:pt x="9" y="90"/>
                  </a:cubicBezTo>
                  <a:cubicBezTo>
                    <a:pt x="14" y="88"/>
                    <a:pt x="20" y="87"/>
                    <a:pt x="25" y="87"/>
                  </a:cubicBezTo>
                  <a:cubicBezTo>
                    <a:pt x="30" y="87"/>
                    <a:pt x="34" y="87"/>
                    <a:pt x="38" y="87"/>
                  </a:cubicBezTo>
                  <a:cubicBezTo>
                    <a:pt x="46" y="85"/>
                    <a:pt x="52" y="81"/>
                    <a:pt x="55" y="74"/>
                  </a:cubicBezTo>
                  <a:cubicBezTo>
                    <a:pt x="57" y="66"/>
                    <a:pt x="56" y="58"/>
                    <a:pt x="49" y="52"/>
                  </a:cubicBezTo>
                  <a:cubicBezTo>
                    <a:pt x="45" y="48"/>
                    <a:pt x="40" y="45"/>
                    <a:pt x="35" y="43"/>
                  </a:cubicBezTo>
                  <a:cubicBezTo>
                    <a:pt x="26" y="39"/>
                    <a:pt x="18" y="35"/>
                    <a:pt x="11" y="27"/>
                  </a:cubicBezTo>
                  <a:cubicBezTo>
                    <a:pt x="5" y="19"/>
                    <a:pt x="2" y="10"/>
                    <a:pt x="7" y="0"/>
                  </a:cubicBezTo>
                  <a:close/>
                </a:path>
              </a:pathLst>
            </a:custGeom>
            <a:solidFill>
              <a:srgbClr val="FDF7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2" name="Freeform 140">
              <a:extLst>
                <a:ext uri="{FF2B5EF4-FFF2-40B4-BE49-F238E27FC236}">
                  <a16:creationId xmlns:a16="http://schemas.microsoft.com/office/drawing/2014/main" id="{EC5CA5C0-BA6A-D261-228E-1EC8E1725458}"/>
                </a:ext>
              </a:extLst>
            </p:cNvPr>
            <p:cNvSpPr/>
            <p:nvPr/>
          </p:nvSpPr>
          <p:spPr bwMode="auto">
            <a:xfrm rot="20920188">
              <a:off x="2250217" y="4942313"/>
              <a:ext cx="736600" cy="171450"/>
            </a:xfrm>
            <a:custGeom>
              <a:avLst/>
              <a:gdLst>
                <a:gd name="T0" fmla="*/ 44 w 207"/>
                <a:gd name="T1" fmla="*/ 21 h 48"/>
                <a:gd name="T2" fmla="*/ 114 w 207"/>
                <a:gd name="T3" fmla="*/ 38 h 48"/>
                <a:gd name="T4" fmla="*/ 197 w 207"/>
                <a:gd name="T5" fmla="*/ 36 h 48"/>
                <a:gd name="T6" fmla="*/ 207 w 207"/>
                <a:gd name="T7" fmla="*/ 37 h 48"/>
                <a:gd name="T8" fmla="*/ 200 w 207"/>
                <a:gd name="T9" fmla="*/ 43 h 48"/>
                <a:gd name="T10" fmla="*/ 72 w 207"/>
                <a:gd name="T11" fmla="*/ 38 h 48"/>
                <a:gd name="T12" fmla="*/ 16 w 207"/>
                <a:gd name="T13" fmla="*/ 16 h 48"/>
                <a:gd name="T14" fmla="*/ 4 w 207"/>
                <a:gd name="T15" fmla="*/ 7 h 48"/>
                <a:gd name="T16" fmla="*/ 2 w 207"/>
                <a:gd name="T17" fmla="*/ 2 h 48"/>
                <a:gd name="T18" fmla="*/ 8 w 207"/>
                <a:gd name="T19" fmla="*/ 1 h 48"/>
                <a:gd name="T20" fmla="*/ 13 w 207"/>
                <a:gd name="T21" fmla="*/ 5 h 48"/>
                <a:gd name="T22" fmla="*/ 44 w 207"/>
                <a:gd name="T23"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48">
                  <a:moveTo>
                    <a:pt x="44" y="21"/>
                  </a:moveTo>
                  <a:cubicBezTo>
                    <a:pt x="66" y="31"/>
                    <a:pt x="90" y="36"/>
                    <a:pt x="114" y="38"/>
                  </a:cubicBezTo>
                  <a:cubicBezTo>
                    <a:pt x="142" y="41"/>
                    <a:pt x="170" y="39"/>
                    <a:pt x="197" y="36"/>
                  </a:cubicBezTo>
                  <a:cubicBezTo>
                    <a:pt x="200" y="36"/>
                    <a:pt x="204" y="35"/>
                    <a:pt x="207" y="37"/>
                  </a:cubicBezTo>
                  <a:cubicBezTo>
                    <a:pt x="207" y="41"/>
                    <a:pt x="203" y="42"/>
                    <a:pt x="200" y="43"/>
                  </a:cubicBezTo>
                  <a:cubicBezTo>
                    <a:pt x="157" y="48"/>
                    <a:pt x="114" y="48"/>
                    <a:pt x="72" y="38"/>
                  </a:cubicBezTo>
                  <a:cubicBezTo>
                    <a:pt x="52" y="34"/>
                    <a:pt x="34" y="27"/>
                    <a:pt x="16" y="16"/>
                  </a:cubicBezTo>
                  <a:cubicBezTo>
                    <a:pt x="12" y="14"/>
                    <a:pt x="7" y="11"/>
                    <a:pt x="4" y="7"/>
                  </a:cubicBezTo>
                  <a:cubicBezTo>
                    <a:pt x="2" y="6"/>
                    <a:pt x="0" y="4"/>
                    <a:pt x="2" y="2"/>
                  </a:cubicBezTo>
                  <a:cubicBezTo>
                    <a:pt x="4" y="0"/>
                    <a:pt x="6" y="0"/>
                    <a:pt x="8" y="1"/>
                  </a:cubicBezTo>
                  <a:cubicBezTo>
                    <a:pt x="10" y="2"/>
                    <a:pt x="11" y="4"/>
                    <a:pt x="13" y="5"/>
                  </a:cubicBezTo>
                  <a:cubicBezTo>
                    <a:pt x="23" y="11"/>
                    <a:pt x="32" y="18"/>
                    <a:pt x="44" y="21"/>
                  </a:cubicBezTo>
                  <a:close/>
                </a:path>
              </a:pathLst>
            </a:custGeom>
            <a:solidFill>
              <a:srgbClr val="2120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3" name="Freeform 141">
              <a:extLst>
                <a:ext uri="{FF2B5EF4-FFF2-40B4-BE49-F238E27FC236}">
                  <a16:creationId xmlns:a16="http://schemas.microsoft.com/office/drawing/2014/main" id="{9A4E8069-F8AE-42E0-D7E7-B1098493E06D}"/>
                </a:ext>
              </a:extLst>
            </p:cNvPr>
            <p:cNvSpPr/>
            <p:nvPr/>
          </p:nvSpPr>
          <p:spPr bwMode="auto">
            <a:xfrm rot="20920188">
              <a:off x="3274756" y="4837428"/>
              <a:ext cx="192087" cy="60325"/>
            </a:xfrm>
            <a:custGeom>
              <a:avLst/>
              <a:gdLst>
                <a:gd name="T0" fmla="*/ 0 w 54"/>
                <a:gd name="T1" fmla="*/ 11 h 17"/>
                <a:gd name="T2" fmla="*/ 42 w 54"/>
                <a:gd name="T3" fmla="*/ 0 h 17"/>
                <a:gd name="T4" fmla="*/ 48 w 54"/>
                <a:gd name="T5" fmla="*/ 6 h 17"/>
                <a:gd name="T6" fmla="*/ 54 w 54"/>
                <a:gd name="T7" fmla="*/ 11 h 17"/>
                <a:gd name="T8" fmla="*/ 49 w 54"/>
                <a:gd name="T9" fmla="*/ 14 h 17"/>
                <a:gd name="T10" fmla="*/ 23 w 54"/>
                <a:gd name="T11" fmla="*/ 12 h 17"/>
                <a:gd name="T12" fmla="*/ 7 w 54"/>
                <a:gd name="T13" fmla="*/ 14 h 17"/>
                <a:gd name="T14" fmla="*/ 0 w 54"/>
                <a:gd name="T15" fmla="*/ 1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17">
                  <a:moveTo>
                    <a:pt x="0" y="11"/>
                  </a:moveTo>
                  <a:cubicBezTo>
                    <a:pt x="14" y="6"/>
                    <a:pt x="28" y="3"/>
                    <a:pt x="42" y="0"/>
                  </a:cubicBezTo>
                  <a:cubicBezTo>
                    <a:pt x="41" y="7"/>
                    <a:pt x="41" y="7"/>
                    <a:pt x="48" y="6"/>
                  </a:cubicBezTo>
                  <a:cubicBezTo>
                    <a:pt x="51" y="6"/>
                    <a:pt x="54" y="7"/>
                    <a:pt x="54" y="11"/>
                  </a:cubicBezTo>
                  <a:cubicBezTo>
                    <a:pt x="54" y="14"/>
                    <a:pt x="51" y="15"/>
                    <a:pt x="49" y="14"/>
                  </a:cubicBezTo>
                  <a:cubicBezTo>
                    <a:pt x="40" y="12"/>
                    <a:pt x="31" y="17"/>
                    <a:pt x="23" y="12"/>
                  </a:cubicBezTo>
                  <a:cubicBezTo>
                    <a:pt x="18" y="16"/>
                    <a:pt x="12" y="12"/>
                    <a:pt x="7" y="14"/>
                  </a:cubicBezTo>
                  <a:cubicBezTo>
                    <a:pt x="4" y="15"/>
                    <a:pt x="2" y="14"/>
                    <a:pt x="0" y="11"/>
                  </a:cubicBezTo>
                  <a:close/>
                </a:path>
              </a:pathLst>
            </a:custGeom>
            <a:solidFill>
              <a:srgbClr val="EBC6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4" name="Freeform 142">
              <a:extLst>
                <a:ext uri="{FF2B5EF4-FFF2-40B4-BE49-F238E27FC236}">
                  <a16:creationId xmlns:a16="http://schemas.microsoft.com/office/drawing/2014/main" id="{F158C43B-71AD-4F7C-F5A4-E3FCD2FE607D}"/>
                </a:ext>
              </a:extLst>
            </p:cNvPr>
            <p:cNvSpPr/>
            <p:nvPr/>
          </p:nvSpPr>
          <p:spPr bwMode="auto">
            <a:xfrm rot="20920188">
              <a:off x="4370954" y="4571696"/>
              <a:ext cx="71437" cy="71438"/>
            </a:xfrm>
            <a:custGeom>
              <a:avLst/>
              <a:gdLst>
                <a:gd name="T0" fmla="*/ 13 w 20"/>
                <a:gd name="T1" fmla="*/ 19 h 20"/>
                <a:gd name="T2" fmla="*/ 4 w 20"/>
                <a:gd name="T3" fmla="*/ 20 h 20"/>
                <a:gd name="T4" fmla="*/ 0 w 20"/>
                <a:gd name="T5" fmla="*/ 16 h 20"/>
                <a:gd name="T6" fmla="*/ 4 w 20"/>
                <a:gd name="T7" fmla="*/ 12 h 20"/>
                <a:gd name="T8" fmla="*/ 7 w 20"/>
                <a:gd name="T9" fmla="*/ 12 h 20"/>
                <a:gd name="T10" fmla="*/ 13 w 20"/>
                <a:gd name="T11" fmla="*/ 7 h 20"/>
                <a:gd name="T12" fmla="*/ 12 w 20"/>
                <a:gd name="T13" fmla="*/ 4 h 20"/>
                <a:gd name="T14" fmla="*/ 16 w 20"/>
                <a:gd name="T15" fmla="*/ 0 h 20"/>
                <a:gd name="T16" fmla="*/ 20 w 20"/>
                <a:gd name="T17" fmla="*/ 4 h 20"/>
                <a:gd name="T18" fmla="*/ 19 w 20"/>
                <a:gd name="T19" fmla="*/ 16 h 20"/>
                <a:gd name="T20" fmla="*/ 13 w 20"/>
                <a:gd name="T21"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0">
                  <a:moveTo>
                    <a:pt x="13" y="19"/>
                  </a:moveTo>
                  <a:cubicBezTo>
                    <a:pt x="9" y="17"/>
                    <a:pt x="7" y="20"/>
                    <a:pt x="4" y="20"/>
                  </a:cubicBezTo>
                  <a:cubicBezTo>
                    <a:pt x="2" y="19"/>
                    <a:pt x="0" y="18"/>
                    <a:pt x="0" y="16"/>
                  </a:cubicBezTo>
                  <a:cubicBezTo>
                    <a:pt x="0" y="13"/>
                    <a:pt x="2" y="12"/>
                    <a:pt x="4" y="12"/>
                  </a:cubicBezTo>
                  <a:cubicBezTo>
                    <a:pt x="5" y="12"/>
                    <a:pt x="6" y="12"/>
                    <a:pt x="7" y="12"/>
                  </a:cubicBezTo>
                  <a:cubicBezTo>
                    <a:pt x="12" y="14"/>
                    <a:pt x="14" y="12"/>
                    <a:pt x="13" y="7"/>
                  </a:cubicBezTo>
                  <a:cubicBezTo>
                    <a:pt x="12" y="6"/>
                    <a:pt x="12" y="4"/>
                    <a:pt x="12" y="4"/>
                  </a:cubicBezTo>
                  <a:cubicBezTo>
                    <a:pt x="13" y="1"/>
                    <a:pt x="14" y="0"/>
                    <a:pt x="16" y="0"/>
                  </a:cubicBezTo>
                  <a:cubicBezTo>
                    <a:pt x="19" y="0"/>
                    <a:pt x="20" y="2"/>
                    <a:pt x="20" y="4"/>
                  </a:cubicBezTo>
                  <a:cubicBezTo>
                    <a:pt x="19" y="8"/>
                    <a:pt x="19" y="12"/>
                    <a:pt x="19" y="16"/>
                  </a:cubicBezTo>
                  <a:cubicBezTo>
                    <a:pt x="20" y="20"/>
                    <a:pt x="15" y="20"/>
                    <a:pt x="13" y="19"/>
                  </a:cubicBezTo>
                  <a:close/>
                </a:path>
              </a:pathLst>
            </a:custGeom>
            <a:solidFill>
              <a:srgbClr val="E8C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5" name="Freeform 143">
              <a:extLst>
                <a:ext uri="{FF2B5EF4-FFF2-40B4-BE49-F238E27FC236}">
                  <a16:creationId xmlns:a16="http://schemas.microsoft.com/office/drawing/2014/main" id="{E9DEB20A-0870-50E9-3AAB-941F486D7F9C}"/>
                </a:ext>
              </a:extLst>
            </p:cNvPr>
            <p:cNvSpPr/>
            <p:nvPr/>
          </p:nvSpPr>
          <p:spPr bwMode="auto">
            <a:xfrm rot="20920188">
              <a:off x="3786390" y="4928123"/>
              <a:ext cx="103187" cy="33338"/>
            </a:xfrm>
            <a:custGeom>
              <a:avLst/>
              <a:gdLst>
                <a:gd name="T0" fmla="*/ 29 w 29"/>
                <a:gd name="T1" fmla="*/ 5 h 9"/>
                <a:gd name="T2" fmla="*/ 27 w 29"/>
                <a:gd name="T3" fmla="*/ 8 h 9"/>
                <a:gd name="T4" fmla="*/ 5 w 29"/>
                <a:gd name="T5" fmla="*/ 9 h 9"/>
                <a:gd name="T6" fmla="*/ 0 w 29"/>
                <a:gd name="T7" fmla="*/ 4 h 9"/>
                <a:gd name="T8" fmla="*/ 6 w 29"/>
                <a:gd name="T9" fmla="*/ 0 h 9"/>
                <a:gd name="T10" fmla="*/ 24 w 29"/>
                <a:gd name="T11" fmla="*/ 0 h 9"/>
                <a:gd name="T12" fmla="*/ 29 w 29"/>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9" y="5"/>
                  </a:moveTo>
                  <a:cubicBezTo>
                    <a:pt x="29" y="6"/>
                    <a:pt x="28" y="7"/>
                    <a:pt x="27" y="8"/>
                  </a:cubicBezTo>
                  <a:cubicBezTo>
                    <a:pt x="19" y="8"/>
                    <a:pt x="12" y="8"/>
                    <a:pt x="5" y="9"/>
                  </a:cubicBezTo>
                  <a:cubicBezTo>
                    <a:pt x="2" y="9"/>
                    <a:pt x="0" y="7"/>
                    <a:pt x="0" y="4"/>
                  </a:cubicBezTo>
                  <a:cubicBezTo>
                    <a:pt x="1" y="1"/>
                    <a:pt x="2" y="0"/>
                    <a:pt x="6" y="0"/>
                  </a:cubicBezTo>
                  <a:cubicBezTo>
                    <a:pt x="12" y="2"/>
                    <a:pt x="18" y="2"/>
                    <a:pt x="24" y="0"/>
                  </a:cubicBezTo>
                  <a:cubicBezTo>
                    <a:pt x="28" y="0"/>
                    <a:pt x="29" y="2"/>
                    <a:pt x="29" y="5"/>
                  </a:cubicBezTo>
                  <a:close/>
                </a:path>
              </a:pathLst>
            </a:custGeom>
            <a:solidFill>
              <a:srgbClr val="E8C3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6" name="Freeform 144">
              <a:extLst>
                <a:ext uri="{FF2B5EF4-FFF2-40B4-BE49-F238E27FC236}">
                  <a16:creationId xmlns:a16="http://schemas.microsoft.com/office/drawing/2014/main" id="{87808455-821A-6B20-C4ED-3E66282CFB8B}"/>
                </a:ext>
              </a:extLst>
            </p:cNvPr>
            <p:cNvSpPr/>
            <p:nvPr/>
          </p:nvSpPr>
          <p:spPr bwMode="auto">
            <a:xfrm rot="20920188">
              <a:off x="3589063" y="4968144"/>
              <a:ext cx="66675" cy="39688"/>
            </a:xfrm>
            <a:custGeom>
              <a:avLst/>
              <a:gdLst>
                <a:gd name="T0" fmla="*/ 19 w 19"/>
                <a:gd name="T1" fmla="*/ 6 h 11"/>
                <a:gd name="T2" fmla="*/ 14 w 19"/>
                <a:gd name="T3" fmla="*/ 10 h 11"/>
                <a:gd name="T4" fmla="*/ 6 w 19"/>
                <a:gd name="T5" fmla="*/ 10 h 11"/>
                <a:gd name="T6" fmla="*/ 1 w 19"/>
                <a:gd name="T7" fmla="*/ 9 h 11"/>
                <a:gd name="T8" fmla="*/ 1 w 19"/>
                <a:gd name="T9" fmla="*/ 3 h 11"/>
                <a:gd name="T10" fmla="*/ 6 w 19"/>
                <a:gd name="T11" fmla="*/ 1 h 11"/>
                <a:gd name="T12" fmla="*/ 14 w 19"/>
                <a:gd name="T13" fmla="*/ 1 h 11"/>
                <a:gd name="T14" fmla="*/ 19 w 19"/>
                <a:gd name="T15" fmla="*/ 6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1">
                  <a:moveTo>
                    <a:pt x="19" y="6"/>
                  </a:moveTo>
                  <a:cubicBezTo>
                    <a:pt x="18" y="9"/>
                    <a:pt x="17" y="11"/>
                    <a:pt x="14" y="10"/>
                  </a:cubicBezTo>
                  <a:cubicBezTo>
                    <a:pt x="11" y="9"/>
                    <a:pt x="9" y="7"/>
                    <a:pt x="6" y="10"/>
                  </a:cubicBezTo>
                  <a:cubicBezTo>
                    <a:pt x="4" y="11"/>
                    <a:pt x="2" y="10"/>
                    <a:pt x="1" y="9"/>
                  </a:cubicBezTo>
                  <a:cubicBezTo>
                    <a:pt x="0" y="7"/>
                    <a:pt x="0" y="5"/>
                    <a:pt x="1" y="3"/>
                  </a:cubicBezTo>
                  <a:cubicBezTo>
                    <a:pt x="2" y="1"/>
                    <a:pt x="4" y="0"/>
                    <a:pt x="6" y="1"/>
                  </a:cubicBezTo>
                  <a:cubicBezTo>
                    <a:pt x="9" y="4"/>
                    <a:pt x="11" y="3"/>
                    <a:pt x="14" y="1"/>
                  </a:cubicBezTo>
                  <a:cubicBezTo>
                    <a:pt x="17" y="0"/>
                    <a:pt x="19" y="3"/>
                    <a:pt x="19" y="6"/>
                  </a:cubicBezTo>
                  <a:close/>
                </a:path>
              </a:pathLst>
            </a:custGeom>
            <a:solidFill>
              <a:srgbClr val="E8C3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7" name="Freeform 145">
              <a:extLst>
                <a:ext uri="{FF2B5EF4-FFF2-40B4-BE49-F238E27FC236}">
                  <a16:creationId xmlns:a16="http://schemas.microsoft.com/office/drawing/2014/main" id="{34DD2CFD-38DC-21A4-3451-4C7CE7E6858E}"/>
                </a:ext>
              </a:extLst>
            </p:cNvPr>
            <p:cNvSpPr/>
            <p:nvPr/>
          </p:nvSpPr>
          <p:spPr bwMode="auto">
            <a:xfrm rot="20920188">
              <a:off x="3390603" y="5015925"/>
              <a:ext cx="66675" cy="31750"/>
            </a:xfrm>
            <a:custGeom>
              <a:avLst/>
              <a:gdLst>
                <a:gd name="T0" fmla="*/ 11 w 19"/>
                <a:gd name="T1" fmla="*/ 2 h 9"/>
                <a:gd name="T2" fmla="*/ 13 w 19"/>
                <a:gd name="T3" fmla="*/ 1 h 9"/>
                <a:gd name="T4" fmla="*/ 19 w 19"/>
                <a:gd name="T5" fmla="*/ 3 h 9"/>
                <a:gd name="T6" fmla="*/ 13 w 19"/>
                <a:gd name="T7" fmla="*/ 6 h 9"/>
                <a:gd name="T8" fmla="*/ 6 w 19"/>
                <a:gd name="T9" fmla="*/ 8 h 9"/>
                <a:gd name="T10" fmla="*/ 1 w 19"/>
                <a:gd name="T11" fmla="*/ 6 h 9"/>
                <a:gd name="T12" fmla="*/ 4 w 19"/>
                <a:gd name="T13" fmla="*/ 2 h 9"/>
                <a:gd name="T14" fmla="*/ 11 w 19"/>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9">
                  <a:moveTo>
                    <a:pt x="11" y="2"/>
                  </a:moveTo>
                  <a:cubicBezTo>
                    <a:pt x="12" y="2"/>
                    <a:pt x="12" y="2"/>
                    <a:pt x="13" y="1"/>
                  </a:cubicBezTo>
                  <a:cubicBezTo>
                    <a:pt x="15" y="1"/>
                    <a:pt x="18" y="0"/>
                    <a:pt x="19" y="3"/>
                  </a:cubicBezTo>
                  <a:cubicBezTo>
                    <a:pt x="19" y="8"/>
                    <a:pt x="15" y="7"/>
                    <a:pt x="13" y="6"/>
                  </a:cubicBezTo>
                  <a:cubicBezTo>
                    <a:pt x="10" y="4"/>
                    <a:pt x="8" y="7"/>
                    <a:pt x="6" y="8"/>
                  </a:cubicBezTo>
                  <a:cubicBezTo>
                    <a:pt x="4" y="9"/>
                    <a:pt x="2" y="8"/>
                    <a:pt x="1" y="6"/>
                  </a:cubicBezTo>
                  <a:cubicBezTo>
                    <a:pt x="0" y="4"/>
                    <a:pt x="2" y="3"/>
                    <a:pt x="4" y="2"/>
                  </a:cubicBezTo>
                  <a:cubicBezTo>
                    <a:pt x="6" y="0"/>
                    <a:pt x="9" y="2"/>
                    <a:pt x="11" y="2"/>
                  </a:cubicBezTo>
                  <a:close/>
                </a:path>
              </a:pathLst>
            </a:custGeom>
            <a:solidFill>
              <a:srgbClr val="E8C3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8" name="Freeform 146">
              <a:extLst>
                <a:ext uri="{FF2B5EF4-FFF2-40B4-BE49-F238E27FC236}">
                  <a16:creationId xmlns:a16="http://schemas.microsoft.com/office/drawing/2014/main" id="{80735F72-9B04-D033-1E27-C4E13386CF2C}"/>
                </a:ext>
              </a:extLst>
            </p:cNvPr>
            <p:cNvSpPr/>
            <p:nvPr/>
          </p:nvSpPr>
          <p:spPr bwMode="auto">
            <a:xfrm rot="20920188">
              <a:off x="3474249" y="4998141"/>
              <a:ext cx="28575" cy="33338"/>
            </a:xfrm>
            <a:custGeom>
              <a:avLst/>
              <a:gdLst>
                <a:gd name="T0" fmla="*/ 3 w 8"/>
                <a:gd name="T1" fmla="*/ 0 h 9"/>
                <a:gd name="T2" fmla="*/ 7 w 8"/>
                <a:gd name="T3" fmla="*/ 4 h 9"/>
                <a:gd name="T4" fmla="*/ 5 w 8"/>
                <a:gd name="T5" fmla="*/ 9 h 9"/>
                <a:gd name="T6" fmla="*/ 0 w 8"/>
                <a:gd name="T7" fmla="*/ 4 h 9"/>
                <a:gd name="T8" fmla="*/ 3 w 8"/>
                <a:gd name="T9" fmla="*/ 0 h 9"/>
              </a:gdLst>
              <a:ahLst/>
              <a:cxnLst>
                <a:cxn ang="0">
                  <a:pos x="T0" y="T1"/>
                </a:cxn>
                <a:cxn ang="0">
                  <a:pos x="T2" y="T3"/>
                </a:cxn>
                <a:cxn ang="0">
                  <a:pos x="T4" y="T5"/>
                </a:cxn>
                <a:cxn ang="0">
                  <a:pos x="T6" y="T7"/>
                </a:cxn>
                <a:cxn ang="0">
                  <a:pos x="T8" y="T9"/>
                </a:cxn>
              </a:cxnLst>
              <a:rect l="0" t="0" r="r" b="b"/>
              <a:pathLst>
                <a:path w="8" h="9">
                  <a:moveTo>
                    <a:pt x="3" y="0"/>
                  </a:moveTo>
                  <a:cubicBezTo>
                    <a:pt x="6" y="0"/>
                    <a:pt x="7" y="2"/>
                    <a:pt x="7" y="4"/>
                  </a:cubicBezTo>
                  <a:cubicBezTo>
                    <a:pt x="8" y="6"/>
                    <a:pt x="7" y="8"/>
                    <a:pt x="5" y="9"/>
                  </a:cubicBezTo>
                  <a:cubicBezTo>
                    <a:pt x="2" y="9"/>
                    <a:pt x="0" y="8"/>
                    <a:pt x="0" y="4"/>
                  </a:cubicBezTo>
                  <a:cubicBezTo>
                    <a:pt x="0" y="2"/>
                    <a:pt x="1" y="1"/>
                    <a:pt x="3" y="0"/>
                  </a:cubicBezTo>
                  <a:close/>
                </a:path>
              </a:pathLst>
            </a:custGeom>
            <a:solidFill>
              <a:srgbClr val="E8C3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9" name="Freeform 147">
              <a:extLst>
                <a:ext uri="{FF2B5EF4-FFF2-40B4-BE49-F238E27FC236}">
                  <a16:creationId xmlns:a16="http://schemas.microsoft.com/office/drawing/2014/main" id="{3ECCE2B0-D450-3118-4CAB-DF6D01B404A2}"/>
                </a:ext>
              </a:extLst>
            </p:cNvPr>
            <p:cNvSpPr/>
            <p:nvPr/>
          </p:nvSpPr>
          <p:spPr bwMode="auto">
            <a:xfrm rot="20920188">
              <a:off x="3833985" y="4969728"/>
              <a:ext cx="28575" cy="28575"/>
            </a:xfrm>
            <a:custGeom>
              <a:avLst/>
              <a:gdLst>
                <a:gd name="T0" fmla="*/ 0 w 8"/>
                <a:gd name="T1" fmla="*/ 4 h 8"/>
                <a:gd name="T2" fmla="*/ 4 w 8"/>
                <a:gd name="T3" fmla="*/ 0 h 8"/>
                <a:gd name="T4" fmla="*/ 8 w 8"/>
                <a:gd name="T5" fmla="*/ 4 h 8"/>
                <a:gd name="T6" fmla="*/ 4 w 8"/>
                <a:gd name="T7" fmla="*/ 8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0" y="1"/>
                    <a:pt x="2" y="0"/>
                    <a:pt x="4" y="0"/>
                  </a:cubicBezTo>
                  <a:cubicBezTo>
                    <a:pt x="7" y="0"/>
                    <a:pt x="8" y="2"/>
                    <a:pt x="8" y="4"/>
                  </a:cubicBezTo>
                  <a:cubicBezTo>
                    <a:pt x="7" y="6"/>
                    <a:pt x="6" y="8"/>
                    <a:pt x="4" y="8"/>
                  </a:cubicBezTo>
                  <a:cubicBezTo>
                    <a:pt x="1" y="8"/>
                    <a:pt x="0" y="6"/>
                    <a:pt x="0" y="4"/>
                  </a:cubicBezTo>
                  <a:close/>
                </a:path>
              </a:pathLst>
            </a:custGeom>
            <a:solidFill>
              <a:srgbClr val="E8C3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0" name="Freeform 148">
              <a:extLst>
                <a:ext uri="{FF2B5EF4-FFF2-40B4-BE49-F238E27FC236}">
                  <a16:creationId xmlns:a16="http://schemas.microsoft.com/office/drawing/2014/main" id="{0A0FACF1-9D9E-C06A-4089-79AE7A7A9B4B}"/>
                </a:ext>
              </a:extLst>
            </p:cNvPr>
            <p:cNvSpPr/>
            <p:nvPr/>
          </p:nvSpPr>
          <p:spPr bwMode="auto">
            <a:xfrm rot="20920188">
              <a:off x="3952283" y="4946025"/>
              <a:ext cx="28575" cy="28575"/>
            </a:xfrm>
            <a:custGeom>
              <a:avLst/>
              <a:gdLst>
                <a:gd name="T0" fmla="*/ 4 w 8"/>
                <a:gd name="T1" fmla="*/ 8 h 8"/>
                <a:gd name="T2" fmla="*/ 0 w 8"/>
                <a:gd name="T3" fmla="*/ 5 h 8"/>
                <a:gd name="T4" fmla="*/ 4 w 8"/>
                <a:gd name="T5" fmla="*/ 0 h 8"/>
                <a:gd name="T6" fmla="*/ 7 w 8"/>
                <a:gd name="T7" fmla="*/ 4 h 8"/>
                <a:gd name="T8" fmla="*/ 4 w 8"/>
                <a:gd name="T9" fmla="*/ 8 h 8"/>
              </a:gdLst>
              <a:ahLst/>
              <a:cxnLst>
                <a:cxn ang="0">
                  <a:pos x="T0" y="T1"/>
                </a:cxn>
                <a:cxn ang="0">
                  <a:pos x="T2" y="T3"/>
                </a:cxn>
                <a:cxn ang="0">
                  <a:pos x="T4" y="T5"/>
                </a:cxn>
                <a:cxn ang="0">
                  <a:pos x="T6" y="T7"/>
                </a:cxn>
                <a:cxn ang="0">
                  <a:pos x="T8" y="T9"/>
                </a:cxn>
              </a:cxnLst>
              <a:rect l="0" t="0" r="r" b="b"/>
              <a:pathLst>
                <a:path w="8" h="8">
                  <a:moveTo>
                    <a:pt x="4" y="8"/>
                  </a:moveTo>
                  <a:cubicBezTo>
                    <a:pt x="2" y="8"/>
                    <a:pt x="0" y="7"/>
                    <a:pt x="0" y="5"/>
                  </a:cubicBezTo>
                  <a:cubicBezTo>
                    <a:pt x="0" y="2"/>
                    <a:pt x="2" y="0"/>
                    <a:pt x="4" y="0"/>
                  </a:cubicBezTo>
                  <a:cubicBezTo>
                    <a:pt x="6" y="0"/>
                    <a:pt x="8" y="2"/>
                    <a:pt x="7" y="4"/>
                  </a:cubicBezTo>
                  <a:cubicBezTo>
                    <a:pt x="7" y="6"/>
                    <a:pt x="6" y="7"/>
                    <a:pt x="4" y="8"/>
                  </a:cubicBezTo>
                  <a:close/>
                </a:path>
              </a:pathLst>
            </a:custGeom>
            <a:solidFill>
              <a:srgbClr val="E8C3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1" name="Freeform 149">
              <a:extLst>
                <a:ext uri="{FF2B5EF4-FFF2-40B4-BE49-F238E27FC236}">
                  <a16:creationId xmlns:a16="http://schemas.microsoft.com/office/drawing/2014/main" id="{0F9FD0A1-8F9E-E9E3-6535-9F62116F1384}"/>
                </a:ext>
              </a:extLst>
            </p:cNvPr>
            <p:cNvSpPr/>
            <p:nvPr/>
          </p:nvSpPr>
          <p:spPr bwMode="auto">
            <a:xfrm rot="20920188">
              <a:off x="4834427" y="4443842"/>
              <a:ext cx="28575" cy="28575"/>
            </a:xfrm>
            <a:custGeom>
              <a:avLst/>
              <a:gdLst>
                <a:gd name="T0" fmla="*/ 8 w 8"/>
                <a:gd name="T1" fmla="*/ 4 h 8"/>
                <a:gd name="T2" fmla="*/ 4 w 8"/>
                <a:gd name="T3" fmla="*/ 8 h 8"/>
                <a:gd name="T4" fmla="*/ 1 w 8"/>
                <a:gd name="T5" fmla="*/ 4 h 8"/>
                <a:gd name="T6" fmla="*/ 5 w 8"/>
                <a:gd name="T7" fmla="*/ 0 h 8"/>
                <a:gd name="T8" fmla="*/ 8 w 8"/>
                <a:gd name="T9" fmla="*/ 4 h 8"/>
              </a:gdLst>
              <a:ahLst/>
              <a:cxnLst>
                <a:cxn ang="0">
                  <a:pos x="T0" y="T1"/>
                </a:cxn>
                <a:cxn ang="0">
                  <a:pos x="T2" y="T3"/>
                </a:cxn>
                <a:cxn ang="0">
                  <a:pos x="T4" y="T5"/>
                </a:cxn>
                <a:cxn ang="0">
                  <a:pos x="T6" y="T7"/>
                </a:cxn>
                <a:cxn ang="0">
                  <a:pos x="T8" y="T9"/>
                </a:cxn>
              </a:cxnLst>
              <a:rect l="0" t="0" r="r" b="b"/>
              <a:pathLst>
                <a:path w="8" h="8">
                  <a:moveTo>
                    <a:pt x="8" y="4"/>
                  </a:moveTo>
                  <a:cubicBezTo>
                    <a:pt x="7" y="6"/>
                    <a:pt x="6" y="8"/>
                    <a:pt x="4" y="8"/>
                  </a:cubicBezTo>
                  <a:cubicBezTo>
                    <a:pt x="2" y="7"/>
                    <a:pt x="0" y="6"/>
                    <a:pt x="1" y="4"/>
                  </a:cubicBezTo>
                  <a:cubicBezTo>
                    <a:pt x="1" y="1"/>
                    <a:pt x="2" y="0"/>
                    <a:pt x="5" y="0"/>
                  </a:cubicBezTo>
                  <a:cubicBezTo>
                    <a:pt x="7" y="1"/>
                    <a:pt x="8" y="2"/>
                    <a:pt x="8" y="4"/>
                  </a:cubicBezTo>
                  <a:close/>
                </a:path>
              </a:pathLst>
            </a:custGeom>
            <a:solidFill>
              <a:srgbClr val="E8C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2" name="Freeform 150">
              <a:extLst>
                <a:ext uri="{FF2B5EF4-FFF2-40B4-BE49-F238E27FC236}">
                  <a16:creationId xmlns:a16="http://schemas.microsoft.com/office/drawing/2014/main" id="{3FF3EA4C-E1DA-D82E-4F4C-CB00AB4CEB38}"/>
                </a:ext>
              </a:extLst>
            </p:cNvPr>
            <p:cNvSpPr/>
            <p:nvPr/>
          </p:nvSpPr>
          <p:spPr bwMode="auto">
            <a:xfrm rot="20920188">
              <a:off x="3668351" y="4959202"/>
              <a:ext cx="28575" cy="28575"/>
            </a:xfrm>
            <a:custGeom>
              <a:avLst/>
              <a:gdLst>
                <a:gd name="T0" fmla="*/ 8 w 8"/>
                <a:gd name="T1" fmla="*/ 4 h 8"/>
                <a:gd name="T2" fmla="*/ 4 w 8"/>
                <a:gd name="T3" fmla="*/ 8 h 8"/>
                <a:gd name="T4" fmla="*/ 1 w 8"/>
                <a:gd name="T5" fmla="*/ 5 h 8"/>
                <a:gd name="T6" fmla="*/ 3 w 8"/>
                <a:gd name="T7" fmla="*/ 1 h 8"/>
                <a:gd name="T8" fmla="*/ 8 w 8"/>
                <a:gd name="T9" fmla="*/ 4 h 8"/>
              </a:gdLst>
              <a:ahLst/>
              <a:cxnLst>
                <a:cxn ang="0">
                  <a:pos x="T0" y="T1"/>
                </a:cxn>
                <a:cxn ang="0">
                  <a:pos x="T2" y="T3"/>
                </a:cxn>
                <a:cxn ang="0">
                  <a:pos x="T4" y="T5"/>
                </a:cxn>
                <a:cxn ang="0">
                  <a:pos x="T6" y="T7"/>
                </a:cxn>
                <a:cxn ang="0">
                  <a:pos x="T8" y="T9"/>
                </a:cxn>
              </a:cxnLst>
              <a:rect l="0" t="0" r="r" b="b"/>
              <a:pathLst>
                <a:path w="8" h="8">
                  <a:moveTo>
                    <a:pt x="8" y="4"/>
                  </a:moveTo>
                  <a:cubicBezTo>
                    <a:pt x="8" y="6"/>
                    <a:pt x="6" y="7"/>
                    <a:pt x="4" y="8"/>
                  </a:cubicBezTo>
                  <a:cubicBezTo>
                    <a:pt x="2" y="8"/>
                    <a:pt x="1" y="7"/>
                    <a:pt x="1" y="5"/>
                  </a:cubicBezTo>
                  <a:cubicBezTo>
                    <a:pt x="0" y="3"/>
                    <a:pt x="1" y="1"/>
                    <a:pt x="3" y="1"/>
                  </a:cubicBezTo>
                  <a:cubicBezTo>
                    <a:pt x="5" y="0"/>
                    <a:pt x="7" y="1"/>
                    <a:pt x="8" y="4"/>
                  </a:cubicBezTo>
                  <a:close/>
                </a:path>
              </a:pathLst>
            </a:custGeom>
            <a:solidFill>
              <a:srgbClr val="E8C3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3" name="Freeform 151">
              <a:extLst>
                <a:ext uri="{FF2B5EF4-FFF2-40B4-BE49-F238E27FC236}">
                  <a16:creationId xmlns:a16="http://schemas.microsoft.com/office/drawing/2014/main" id="{B2BE5D46-5420-7F09-B1EF-E13F1BA904D1}"/>
                </a:ext>
              </a:extLst>
            </p:cNvPr>
            <p:cNvSpPr/>
            <p:nvPr/>
          </p:nvSpPr>
          <p:spPr bwMode="auto">
            <a:xfrm rot="20920188">
              <a:off x="4758046" y="4462783"/>
              <a:ext cx="23812" cy="20638"/>
            </a:xfrm>
            <a:custGeom>
              <a:avLst/>
              <a:gdLst>
                <a:gd name="T0" fmla="*/ 7 w 7"/>
                <a:gd name="T1" fmla="*/ 3 h 6"/>
                <a:gd name="T2" fmla="*/ 3 w 7"/>
                <a:gd name="T3" fmla="*/ 6 h 6"/>
                <a:gd name="T4" fmla="*/ 0 w 7"/>
                <a:gd name="T5" fmla="*/ 3 h 6"/>
                <a:gd name="T6" fmla="*/ 3 w 7"/>
                <a:gd name="T7" fmla="*/ 1 h 6"/>
                <a:gd name="T8" fmla="*/ 7 w 7"/>
                <a:gd name="T9" fmla="*/ 3 h 6"/>
              </a:gdLst>
              <a:ahLst/>
              <a:cxnLst>
                <a:cxn ang="0">
                  <a:pos x="T0" y="T1"/>
                </a:cxn>
                <a:cxn ang="0">
                  <a:pos x="T2" y="T3"/>
                </a:cxn>
                <a:cxn ang="0">
                  <a:pos x="T4" y="T5"/>
                </a:cxn>
                <a:cxn ang="0">
                  <a:pos x="T6" y="T7"/>
                </a:cxn>
                <a:cxn ang="0">
                  <a:pos x="T8" y="T9"/>
                </a:cxn>
              </a:cxnLst>
              <a:rect l="0" t="0" r="r" b="b"/>
              <a:pathLst>
                <a:path w="7" h="6">
                  <a:moveTo>
                    <a:pt x="7" y="3"/>
                  </a:moveTo>
                  <a:cubicBezTo>
                    <a:pt x="7" y="5"/>
                    <a:pt x="5" y="6"/>
                    <a:pt x="3" y="6"/>
                  </a:cubicBezTo>
                  <a:cubicBezTo>
                    <a:pt x="1" y="6"/>
                    <a:pt x="0" y="5"/>
                    <a:pt x="0" y="3"/>
                  </a:cubicBezTo>
                  <a:cubicBezTo>
                    <a:pt x="0" y="1"/>
                    <a:pt x="1" y="1"/>
                    <a:pt x="3" y="1"/>
                  </a:cubicBezTo>
                  <a:cubicBezTo>
                    <a:pt x="4" y="1"/>
                    <a:pt x="6" y="0"/>
                    <a:pt x="7" y="3"/>
                  </a:cubicBezTo>
                  <a:close/>
                </a:path>
              </a:pathLst>
            </a:custGeom>
            <a:solidFill>
              <a:srgbClr val="E8C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4" name="Freeform 152">
              <a:extLst>
                <a:ext uri="{FF2B5EF4-FFF2-40B4-BE49-F238E27FC236}">
                  <a16:creationId xmlns:a16="http://schemas.microsoft.com/office/drawing/2014/main" id="{3EF79A7F-39F8-9034-E91A-6742116A7A16}"/>
                </a:ext>
              </a:extLst>
            </p:cNvPr>
            <p:cNvSpPr/>
            <p:nvPr/>
          </p:nvSpPr>
          <p:spPr bwMode="auto">
            <a:xfrm rot="20920188">
              <a:off x="4638175" y="4486642"/>
              <a:ext cx="25400" cy="20638"/>
            </a:xfrm>
            <a:custGeom>
              <a:avLst/>
              <a:gdLst>
                <a:gd name="T0" fmla="*/ 7 w 7"/>
                <a:gd name="T1" fmla="*/ 3 h 6"/>
                <a:gd name="T2" fmla="*/ 3 w 7"/>
                <a:gd name="T3" fmla="*/ 6 h 6"/>
                <a:gd name="T4" fmla="*/ 0 w 7"/>
                <a:gd name="T5" fmla="*/ 3 h 6"/>
                <a:gd name="T6" fmla="*/ 3 w 7"/>
                <a:gd name="T7" fmla="*/ 1 h 6"/>
                <a:gd name="T8" fmla="*/ 7 w 7"/>
                <a:gd name="T9" fmla="*/ 3 h 6"/>
              </a:gdLst>
              <a:ahLst/>
              <a:cxnLst>
                <a:cxn ang="0">
                  <a:pos x="T0" y="T1"/>
                </a:cxn>
                <a:cxn ang="0">
                  <a:pos x="T2" y="T3"/>
                </a:cxn>
                <a:cxn ang="0">
                  <a:pos x="T4" y="T5"/>
                </a:cxn>
                <a:cxn ang="0">
                  <a:pos x="T6" y="T7"/>
                </a:cxn>
                <a:cxn ang="0">
                  <a:pos x="T8" y="T9"/>
                </a:cxn>
              </a:cxnLst>
              <a:rect l="0" t="0" r="r" b="b"/>
              <a:pathLst>
                <a:path w="7" h="6">
                  <a:moveTo>
                    <a:pt x="7" y="3"/>
                  </a:moveTo>
                  <a:cubicBezTo>
                    <a:pt x="6" y="5"/>
                    <a:pt x="6" y="6"/>
                    <a:pt x="3" y="6"/>
                  </a:cubicBezTo>
                  <a:cubicBezTo>
                    <a:pt x="1" y="6"/>
                    <a:pt x="0" y="5"/>
                    <a:pt x="0" y="3"/>
                  </a:cubicBezTo>
                  <a:cubicBezTo>
                    <a:pt x="0" y="1"/>
                    <a:pt x="2" y="1"/>
                    <a:pt x="3" y="1"/>
                  </a:cubicBezTo>
                  <a:cubicBezTo>
                    <a:pt x="5" y="0"/>
                    <a:pt x="7" y="1"/>
                    <a:pt x="7" y="3"/>
                  </a:cubicBezTo>
                  <a:close/>
                </a:path>
              </a:pathLst>
            </a:custGeom>
            <a:solidFill>
              <a:srgbClr val="E8C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5" name="Freeform 153">
              <a:extLst>
                <a:ext uri="{FF2B5EF4-FFF2-40B4-BE49-F238E27FC236}">
                  <a16:creationId xmlns:a16="http://schemas.microsoft.com/office/drawing/2014/main" id="{C6921B44-4368-DCA8-847C-DC24FB384D3E}"/>
                </a:ext>
              </a:extLst>
            </p:cNvPr>
            <p:cNvSpPr/>
            <p:nvPr/>
          </p:nvSpPr>
          <p:spPr bwMode="auto">
            <a:xfrm rot="20920188">
              <a:off x="3168587" y="5111387"/>
              <a:ext cx="25400" cy="20638"/>
            </a:xfrm>
            <a:custGeom>
              <a:avLst/>
              <a:gdLst>
                <a:gd name="T0" fmla="*/ 3 w 7"/>
                <a:gd name="T1" fmla="*/ 6 h 6"/>
                <a:gd name="T2" fmla="*/ 0 w 7"/>
                <a:gd name="T3" fmla="*/ 3 h 6"/>
                <a:gd name="T4" fmla="*/ 4 w 7"/>
                <a:gd name="T5" fmla="*/ 0 h 6"/>
                <a:gd name="T6" fmla="*/ 6 w 7"/>
                <a:gd name="T7" fmla="*/ 3 h 6"/>
                <a:gd name="T8" fmla="*/ 3 w 7"/>
                <a:gd name="T9" fmla="*/ 6 h 6"/>
              </a:gdLst>
              <a:ahLst/>
              <a:cxnLst>
                <a:cxn ang="0">
                  <a:pos x="T0" y="T1"/>
                </a:cxn>
                <a:cxn ang="0">
                  <a:pos x="T2" y="T3"/>
                </a:cxn>
                <a:cxn ang="0">
                  <a:pos x="T4" y="T5"/>
                </a:cxn>
                <a:cxn ang="0">
                  <a:pos x="T6" y="T7"/>
                </a:cxn>
                <a:cxn ang="0">
                  <a:pos x="T8" y="T9"/>
                </a:cxn>
              </a:cxnLst>
              <a:rect l="0" t="0" r="r" b="b"/>
              <a:pathLst>
                <a:path w="7" h="6">
                  <a:moveTo>
                    <a:pt x="3" y="6"/>
                  </a:moveTo>
                  <a:cubicBezTo>
                    <a:pt x="1" y="6"/>
                    <a:pt x="0" y="5"/>
                    <a:pt x="0" y="3"/>
                  </a:cubicBezTo>
                  <a:cubicBezTo>
                    <a:pt x="0" y="1"/>
                    <a:pt x="2" y="0"/>
                    <a:pt x="4" y="0"/>
                  </a:cubicBezTo>
                  <a:cubicBezTo>
                    <a:pt x="5" y="0"/>
                    <a:pt x="7" y="1"/>
                    <a:pt x="6" y="3"/>
                  </a:cubicBezTo>
                  <a:cubicBezTo>
                    <a:pt x="6" y="5"/>
                    <a:pt x="5" y="6"/>
                    <a:pt x="3" y="6"/>
                  </a:cubicBezTo>
                  <a:close/>
                </a:path>
              </a:pathLst>
            </a:custGeom>
            <a:solidFill>
              <a:srgbClr val="E8C3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6" name="Freeform 154">
              <a:extLst>
                <a:ext uri="{FF2B5EF4-FFF2-40B4-BE49-F238E27FC236}">
                  <a16:creationId xmlns:a16="http://schemas.microsoft.com/office/drawing/2014/main" id="{36CE962D-40B5-106A-9100-E2E7CC5F94D1}"/>
                </a:ext>
              </a:extLst>
            </p:cNvPr>
            <p:cNvSpPr/>
            <p:nvPr/>
          </p:nvSpPr>
          <p:spPr bwMode="auto">
            <a:xfrm rot="20920188">
              <a:off x="4075921" y="4968460"/>
              <a:ext cx="25400" cy="22225"/>
            </a:xfrm>
            <a:custGeom>
              <a:avLst/>
              <a:gdLst>
                <a:gd name="T0" fmla="*/ 7 w 7"/>
                <a:gd name="T1" fmla="*/ 4 h 6"/>
                <a:gd name="T2" fmla="*/ 5 w 7"/>
                <a:gd name="T3" fmla="*/ 6 h 6"/>
                <a:gd name="T4" fmla="*/ 1 w 7"/>
                <a:gd name="T5" fmla="*/ 3 h 6"/>
                <a:gd name="T6" fmla="*/ 3 w 7"/>
                <a:gd name="T7" fmla="*/ 0 h 6"/>
                <a:gd name="T8" fmla="*/ 7 w 7"/>
                <a:gd name="T9" fmla="*/ 4 h 6"/>
              </a:gdLst>
              <a:ahLst/>
              <a:cxnLst>
                <a:cxn ang="0">
                  <a:pos x="T0" y="T1"/>
                </a:cxn>
                <a:cxn ang="0">
                  <a:pos x="T2" y="T3"/>
                </a:cxn>
                <a:cxn ang="0">
                  <a:pos x="T4" y="T5"/>
                </a:cxn>
                <a:cxn ang="0">
                  <a:pos x="T6" y="T7"/>
                </a:cxn>
                <a:cxn ang="0">
                  <a:pos x="T8" y="T9"/>
                </a:cxn>
              </a:cxnLst>
              <a:rect l="0" t="0" r="r" b="b"/>
              <a:pathLst>
                <a:path w="7" h="6">
                  <a:moveTo>
                    <a:pt x="7" y="4"/>
                  </a:moveTo>
                  <a:cubicBezTo>
                    <a:pt x="7" y="5"/>
                    <a:pt x="7" y="6"/>
                    <a:pt x="5" y="6"/>
                  </a:cubicBezTo>
                  <a:cubicBezTo>
                    <a:pt x="3" y="6"/>
                    <a:pt x="2" y="5"/>
                    <a:pt x="1" y="3"/>
                  </a:cubicBezTo>
                  <a:cubicBezTo>
                    <a:pt x="0" y="1"/>
                    <a:pt x="2" y="0"/>
                    <a:pt x="3" y="0"/>
                  </a:cubicBezTo>
                  <a:cubicBezTo>
                    <a:pt x="5" y="1"/>
                    <a:pt x="7" y="1"/>
                    <a:pt x="7" y="4"/>
                  </a:cubicBezTo>
                  <a:close/>
                </a:path>
              </a:pathLst>
            </a:custGeom>
            <a:solidFill>
              <a:srgbClr val="E8C3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7" name="Oval 155">
              <a:extLst>
                <a:ext uri="{FF2B5EF4-FFF2-40B4-BE49-F238E27FC236}">
                  <a16:creationId xmlns:a16="http://schemas.microsoft.com/office/drawing/2014/main" id="{D136D84F-FAB1-A808-D227-B17B636B5CCF}"/>
                </a:ext>
              </a:extLst>
            </p:cNvPr>
            <p:cNvSpPr>
              <a:spLocks noChangeArrowheads="1"/>
            </p:cNvSpPr>
            <p:nvPr/>
          </p:nvSpPr>
          <p:spPr bwMode="auto">
            <a:xfrm rot="20920188">
              <a:off x="3360076" y="5036195"/>
              <a:ext cx="20637" cy="14288"/>
            </a:xfrm>
            <a:prstGeom prst="ellipse">
              <a:avLst/>
            </a:prstGeom>
            <a:solidFill>
              <a:srgbClr val="E8C3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8" name="Freeform 156">
              <a:extLst>
                <a:ext uri="{FF2B5EF4-FFF2-40B4-BE49-F238E27FC236}">
                  <a16:creationId xmlns:a16="http://schemas.microsoft.com/office/drawing/2014/main" id="{DFBA007B-B870-4CA7-E9D3-4D7F51224281}"/>
                </a:ext>
              </a:extLst>
            </p:cNvPr>
            <p:cNvSpPr/>
            <p:nvPr/>
          </p:nvSpPr>
          <p:spPr bwMode="auto">
            <a:xfrm rot="20920188">
              <a:off x="4526183" y="4521147"/>
              <a:ext cx="17462" cy="14288"/>
            </a:xfrm>
            <a:custGeom>
              <a:avLst/>
              <a:gdLst>
                <a:gd name="T0" fmla="*/ 2 w 5"/>
                <a:gd name="T1" fmla="*/ 4 h 4"/>
                <a:gd name="T2" fmla="*/ 0 w 5"/>
                <a:gd name="T3" fmla="*/ 2 h 4"/>
                <a:gd name="T4" fmla="*/ 3 w 5"/>
                <a:gd name="T5" fmla="*/ 0 h 4"/>
                <a:gd name="T6" fmla="*/ 5 w 5"/>
                <a:gd name="T7" fmla="*/ 1 h 4"/>
                <a:gd name="T8" fmla="*/ 2 w 5"/>
                <a:gd name="T9" fmla="*/ 4 h 4"/>
              </a:gdLst>
              <a:ahLst/>
              <a:cxnLst>
                <a:cxn ang="0">
                  <a:pos x="T0" y="T1"/>
                </a:cxn>
                <a:cxn ang="0">
                  <a:pos x="T2" y="T3"/>
                </a:cxn>
                <a:cxn ang="0">
                  <a:pos x="T4" y="T5"/>
                </a:cxn>
                <a:cxn ang="0">
                  <a:pos x="T6" y="T7"/>
                </a:cxn>
                <a:cxn ang="0">
                  <a:pos x="T8" y="T9"/>
                </a:cxn>
              </a:cxnLst>
              <a:rect l="0" t="0" r="r" b="b"/>
              <a:pathLst>
                <a:path w="5" h="4">
                  <a:moveTo>
                    <a:pt x="2" y="4"/>
                  </a:moveTo>
                  <a:cubicBezTo>
                    <a:pt x="1" y="3"/>
                    <a:pt x="0" y="3"/>
                    <a:pt x="0" y="2"/>
                  </a:cubicBezTo>
                  <a:cubicBezTo>
                    <a:pt x="0" y="0"/>
                    <a:pt x="2" y="0"/>
                    <a:pt x="3" y="0"/>
                  </a:cubicBezTo>
                  <a:cubicBezTo>
                    <a:pt x="4" y="0"/>
                    <a:pt x="5" y="0"/>
                    <a:pt x="5" y="1"/>
                  </a:cubicBezTo>
                  <a:cubicBezTo>
                    <a:pt x="5" y="3"/>
                    <a:pt x="3" y="3"/>
                    <a:pt x="2" y="4"/>
                  </a:cubicBezTo>
                  <a:close/>
                </a:path>
              </a:pathLst>
            </a:custGeom>
            <a:solidFill>
              <a:srgbClr val="E8C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9" name="Freeform 157">
              <a:extLst>
                <a:ext uri="{FF2B5EF4-FFF2-40B4-BE49-F238E27FC236}">
                  <a16:creationId xmlns:a16="http://schemas.microsoft.com/office/drawing/2014/main" id="{4F1A5555-6D42-2C9F-45F5-2A9BB677BCE1}"/>
                </a:ext>
              </a:extLst>
            </p:cNvPr>
            <p:cNvSpPr/>
            <p:nvPr/>
          </p:nvSpPr>
          <p:spPr bwMode="auto">
            <a:xfrm rot="20920188">
              <a:off x="2483166" y="3862302"/>
              <a:ext cx="1173162" cy="298450"/>
            </a:xfrm>
            <a:custGeom>
              <a:avLst/>
              <a:gdLst>
                <a:gd name="T0" fmla="*/ 73 w 330"/>
                <a:gd name="T1" fmla="*/ 12 h 84"/>
                <a:gd name="T2" fmla="*/ 33 w 330"/>
                <a:gd name="T3" fmla="*/ 44 h 84"/>
                <a:gd name="T4" fmla="*/ 89 w 330"/>
                <a:gd name="T5" fmla="*/ 12 h 84"/>
                <a:gd name="T6" fmla="*/ 119 w 330"/>
                <a:gd name="T7" fmla="*/ 12 h 84"/>
                <a:gd name="T8" fmla="*/ 82 w 330"/>
                <a:gd name="T9" fmla="*/ 40 h 84"/>
                <a:gd name="T10" fmla="*/ 108 w 330"/>
                <a:gd name="T11" fmla="*/ 32 h 84"/>
                <a:gd name="T12" fmla="*/ 121 w 330"/>
                <a:gd name="T13" fmla="*/ 20 h 84"/>
                <a:gd name="T14" fmla="*/ 146 w 330"/>
                <a:gd name="T15" fmla="*/ 6 h 84"/>
                <a:gd name="T16" fmla="*/ 161 w 330"/>
                <a:gd name="T17" fmla="*/ 20 h 84"/>
                <a:gd name="T18" fmla="*/ 197 w 330"/>
                <a:gd name="T19" fmla="*/ 12 h 84"/>
                <a:gd name="T20" fmla="*/ 202 w 330"/>
                <a:gd name="T21" fmla="*/ 21 h 84"/>
                <a:gd name="T22" fmla="*/ 205 w 330"/>
                <a:gd name="T23" fmla="*/ 26 h 84"/>
                <a:gd name="T24" fmla="*/ 196 w 330"/>
                <a:gd name="T25" fmla="*/ 31 h 84"/>
                <a:gd name="T26" fmla="*/ 155 w 330"/>
                <a:gd name="T27" fmla="*/ 56 h 84"/>
                <a:gd name="T28" fmla="*/ 173 w 330"/>
                <a:gd name="T29" fmla="*/ 52 h 84"/>
                <a:gd name="T30" fmla="*/ 243 w 330"/>
                <a:gd name="T31" fmla="*/ 28 h 84"/>
                <a:gd name="T32" fmla="*/ 259 w 330"/>
                <a:gd name="T33" fmla="*/ 44 h 84"/>
                <a:gd name="T34" fmla="*/ 208 w 330"/>
                <a:gd name="T35" fmla="*/ 58 h 84"/>
                <a:gd name="T36" fmla="*/ 208 w 330"/>
                <a:gd name="T37" fmla="*/ 52 h 84"/>
                <a:gd name="T38" fmla="*/ 239 w 330"/>
                <a:gd name="T39" fmla="*/ 39 h 84"/>
                <a:gd name="T40" fmla="*/ 202 w 330"/>
                <a:gd name="T41" fmla="*/ 51 h 84"/>
                <a:gd name="T42" fmla="*/ 199 w 330"/>
                <a:gd name="T43" fmla="*/ 64 h 84"/>
                <a:gd name="T44" fmla="*/ 302 w 330"/>
                <a:gd name="T45" fmla="*/ 33 h 84"/>
                <a:gd name="T46" fmla="*/ 304 w 330"/>
                <a:gd name="T47" fmla="*/ 39 h 84"/>
                <a:gd name="T48" fmla="*/ 305 w 330"/>
                <a:gd name="T49" fmla="*/ 43 h 84"/>
                <a:gd name="T50" fmla="*/ 327 w 330"/>
                <a:gd name="T51" fmla="*/ 44 h 84"/>
                <a:gd name="T52" fmla="*/ 297 w 330"/>
                <a:gd name="T53" fmla="*/ 66 h 84"/>
                <a:gd name="T54" fmla="*/ 285 w 330"/>
                <a:gd name="T55" fmla="*/ 61 h 84"/>
                <a:gd name="T56" fmla="*/ 274 w 330"/>
                <a:gd name="T57" fmla="*/ 61 h 84"/>
                <a:gd name="T58" fmla="*/ 239 w 330"/>
                <a:gd name="T59" fmla="*/ 83 h 84"/>
                <a:gd name="T60" fmla="*/ 221 w 330"/>
                <a:gd name="T61" fmla="*/ 79 h 84"/>
                <a:gd name="T62" fmla="*/ 235 w 330"/>
                <a:gd name="T63" fmla="*/ 71 h 84"/>
                <a:gd name="T64" fmla="*/ 196 w 330"/>
                <a:gd name="T65" fmla="*/ 77 h 84"/>
                <a:gd name="T66" fmla="*/ 167 w 330"/>
                <a:gd name="T67" fmla="*/ 62 h 84"/>
                <a:gd name="T68" fmla="*/ 124 w 330"/>
                <a:gd name="T69" fmla="*/ 59 h 84"/>
                <a:gd name="T70" fmla="*/ 90 w 330"/>
                <a:gd name="T71" fmla="*/ 62 h 84"/>
                <a:gd name="T72" fmla="*/ 77 w 330"/>
                <a:gd name="T73" fmla="*/ 56 h 84"/>
                <a:gd name="T74" fmla="*/ 46 w 330"/>
                <a:gd name="T75" fmla="*/ 54 h 84"/>
                <a:gd name="T76" fmla="*/ 12 w 330"/>
                <a:gd name="T77" fmla="*/ 52 h 84"/>
                <a:gd name="T78" fmla="*/ 4 w 330"/>
                <a:gd name="T79" fmla="*/ 40 h 84"/>
                <a:gd name="T80" fmla="*/ 81 w 330"/>
                <a:gd name="T81" fmla="*/ 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0" h="84">
                  <a:moveTo>
                    <a:pt x="81" y="2"/>
                  </a:moveTo>
                  <a:cubicBezTo>
                    <a:pt x="79" y="7"/>
                    <a:pt x="76" y="9"/>
                    <a:pt x="73" y="12"/>
                  </a:cubicBezTo>
                  <a:cubicBezTo>
                    <a:pt x="62" y="20"/>
                    <a:pt x="51" y="27"/>
                    <a:pt x="40" y="36"/>
                  </a:cubicBezTo>
                  <a:cubicBezTo>
                    <a:pt x="37" y="38"/>
                    <a:pt x="34" y="40"/>
                    <a:pt x="33" y="44"/>
                  </a:cubicBezTo>
                  <a:cubicBezTo>
                    <a:pt x="46" y="44"/>
                    <a:pt x="54" y="37"/>
                    <a:pt x="63" y="31"/>
                  </a:cubicBezTo>
                  <a:cubicBezTo>
                    <a:pt x="72" y="25"/>
                    <a:pt x="81" y="19"/>
                    <a:pt x="89" y="12"/>
                  </a:cubicBezTo>
                  <a:cubicBezTo>
                    <a:pt x="98" y="5"/>
                    <a:pt x="108" y="8"/>
                    <a:pt x="118" y="8"/>
                  </a:cubicBezTo>
                  <a:cubicBezTo>
                    <a:pt x="121" y="8"/>
                    <a:pt x="121" y="11"/>
                    <a:pt x="119" y="12"/>
                  </a:cubicBezTo>
                  <a:cubicBezTo>
                    <a:pt x="115" y="16"/>
                    <a:pt x="111" y="19"/>
                    <a:pt x="107" y="22"/>
                  </a:cubicBezTo>
                  <a:cubicBezTo>
                    <a:pt x="99" y="28"/>
                    <a:pt x="90" y="34"/>
                    <a:pt x="82" y="40"/>
                  </a:cubicBezTo>
                  <a:cubicBezTo>
                    <a:pt x="78" y="42"/>
                    <a:pt x="75" y="46"/>
                    <a:pt x="72" y="50"/>
                  </a:cubicBezTo>
                  <a:cubicBezTo>
                    <a:pt x="87" y="48"/>
                    <a:pt x="98" y="41"/>
                    <a:pt x="108" y="32"/>
                  </a:cubicBezTo>
                  <a:cubicBezTo>
                    <a:pt x="112" y="29"/>
                    <a:pt x="115" y="26"/>
                    <a:pt x="120" y="25"/>
                  </a:cubicBezTo>
                  <a:cubicBezTo>
                    <a:pt x="124" y="24"/>
                    <a:pt x="125" y="23"/>
                    <a:pt x="121" y="20"/>
                  </a:cubicBezTo>
                  <a:cubicBezTo>
                    <a:pt x="119" y="18"/>
                    <a:pt x="122" y="15"/>
                    <a:pt x="124" y="15"/>
                  </a:cubicBezTo>
                  <a:cubicBezTo>
                    <a:pt x="132" y="14"/>
                    <a:pt x="138" y="9"/>
                    <a:pt x="146" y="6"/>
                  </a:cubicBezTo>
                  <a:cubicBezTo>
                    <a:pt x="154" y="4"/>
                    <a:pt x="162" y="5"/>
                    <a:pt x="171" y="6"/>
                  </a:cubicBezTo>
                  <a:cubicBezTo>
                    <a:pt x="170" y="13"/>
                    <a:pt x="161" y="13"/>
                    <a:pt x="161" y="20"/>
                  </a:cubicBezTo>
                  <a:cubicBezTo>
                    <a:pt x="166" y="20"/>
                    <a:pt x="171" y="22"/>
                    <a:pt x="175" y="18"/>
                  </a:cubicBezTo>
                  <a:cubicBezTo>
                    <a:pt x="182" y="12"/>
                    <a:pt x="189" y="11"/>
                    <a:pt x="197" y="12"/>
                  </a:cubicBezTo>
                  <a:cubicBezTo>
                    <a:pt x="201" y="12"/>
                    <a:pt x="205" y="12"/>
                    <a:pt x="210" y="12"/>
                  </a:cubicBezTo>
                  <a:cubicBezTo>
                    <a:pt x="209" y="17"/>
                    <a:pt x="206" y="19"/>
                    <a:pt x="202" y="21"/>
                  </a:cubicBezTo>
                  <a:cubicBezTo>
                    <a:pt x="201" y="22"/>
                    <a:pt x="199" y="23"/>
                    <a:pt x="200" y="25"/>
                  </a:cubicBezTo>
                  <a:cubicBezTo>
                    <a:pt x="201" y="27"/>
                    <a:pt x="203" y="26"/>
                    <a:pt x="205" y="26"/>
                  </a:cubicBezTo>
                  <a:cubicBezTo>
                    <a:pt x="206" y="26"/>
                    <a:pt x="206" y="26"/>
                    <a:pt x="207" y="27"/>
                  </a:cubicBezTo>
                  <a:cubicBezTo>
                    <a:pt x="204" y="31"/>
                    <a:pt x="201" y="33"/>
                    <a:pt x="196" y="31"/>
                  </a:cubicBezTo>
                  <a:cubicBezTo>
                    <a:pt x="192" y="30"/>
                    <a:pt x="188" y="30"/>
                    <a:pt x="185" y="33"/>
                  </a:cubicBezTo>
                  <a:cubicBezTo>
                    <a:pt x="176" y="42"/>
                    <a:pt x="165" y="48"/>
                    <a:pt x="155" y="56"/>
                  </a:cubicBezTo>
                  <a:cubicBezTo>
                    <a:pt x="153" y="57"/>
                    <a:pt x="151" y="58"/>
                    <a:pt x="152" y="62"/>
                  </a:cubicBezTo>
                  <a:cubicBezTo>
                    <a:pt x="159" y="59"/>
                    <a:pt x="166" y="58"/>
                    <a:pt x="173" y="52"/>
                  </a:cubicBezTo>
                  <a:cubicBezTo>
                    <a:pt x="190" y="38"/>
                    <a:pt x="209" y="28"/>
                    <a:pt x="232" y="29"/>
                  </a:cubicBezTo>
                  <a:cubicBezTo>
                    <a:pt x="236" y="29"/>
                    <a:pt x="240" y="29"/>
                    <a:pt x="243" y="28"/>
                  </a:cubicBezTo>
                  <a:cubicBezTo>
                    <a:pt x="251" y="27"/>
                    <a:pt x="255" y="32"/>
                    <a:pt x="259" y="36"/>
                  </a:cubicBezTo>
                  <a:cubicBezTo>
                    <a:pt x="261" y="39"/>
                    <a:pt x="261" y="41"/>
                    <a:pt x="259" y="44"/>
                  </a:cubicBezTo>
                  <a:cubicBezTo>
                    <a:pt x="256" y="46"/>
                    <a:pt x="255" y="49"/>
                    <a:pt x="252" y="51"/>
                  </a:cubicBezTo>
                  <a:cubicBezTo>
                    <a:pt x="238" y="59"/>
                    <a:pt x="224" y="62"/>
                    <a:pt x="208" y="58"/>
                  </a:cubicBezTo>
                  <a:cubicBezTo>
                    <a:pt x="206" y="57"/>
                    <a:pt x="205" y="57"/>
                    <a:pt x="205" y="54"/>
                  </a:cubicBezTo>
                  <a:cubicBezTo>
                    <a:pt x="205" y="53"/>
                    <a:pt x="207" y="52"/>
                    <a:pt x="208" y="52"/>
                  </a:cubicBezTo>
                  <a:cubicBezTo>
                    <a:pt x="211" y="51"/>
                    <a:pt x="214" y="50"/>
                    <a:pt x="217" y="50"/>
                  </a:cubicBezTo>
                  <a:cubicBezTo>
                    <a:pt x="226" y="49"/>
                    <a:pt x="232" y="45"/>
                    <a:pt x="239" y="39"/>
                  </a:cubicBezTo>
                  <a:cubicBezTo>
                    <a:pt x="236" y="36"/>
                    <a:pt x="233" y="37"/>
                    <a:pt x="230" y="38"/>
                  </a:cubicBezTo>
                  <a:cubicBezTo>
                    <a:pt x="220" y="41"/>
                    <a:pt x="211" y="46"/>
                    <a:pt x="202" y="51"/>
                  </a:cubicBezTo>
                  <a:cubicBezTo>
                    <a:pt x="199" y="52"/>
                    <a:pt x="197" y="55"/>
                    <a:pt x="196" y="57"/>
                  </a:cubicBezTo>
                  <a:cubicBezTo>
                    <a:pt x="193" y="61"/>
                    <a:pt x="194" y="63"/>
                    <a:pt x="199" y="64"/>
                  </a:cubicBezTo>
                  <a:cubicBezTo>
                    <a:pt x="223" y="69"/>
                    <a:pt x="245" y="63"/>
                    <a:pt x="263" y="46"/>
                  </a:cubicBezTo>
                  <a:cubicBezTo>
                    <a:pt x="274" y="35"/>
                    <a:pt x="287" y="31"/>
                    <a:pt x="302" y="33"/>
                  </a:cubicBezTo>
                  <a:cubicBezTo>
                    <a:pt x="303" y="33"/>
                    <a:pt x="305" y="33"/>
                    <a:pt x="305" y="34"/>
                  </a:cubicBezTo>
                  <a:cubicBezTo>
                    <a:pt x="307" y="36"/>
                    <a:pt x="305" y="37"/>
                    <a:pt x="304" y="39"/>
                  </a:cubicBezTo>
                  <a:cubicBezTo>
                    <a:pt x="303" y="41"/>
                    <a:pt x="299" y="41"/>
                    <a:pt x="300" y="44"/>
                  </a:cubicBezTo>
                  <a:cubicBezTo>
                    <a:pt x="302" y="46"/>
                    <a:pt x="304" y="44"/>
                    <a:pt x="305" y="43"/>
                  </a:cubicBezTo>
                  <a:cubicBezTo>
                    <a:pt x="307" y="42"/>
                    <a:pt x="309" y="40"/>
                    <a:pt x="311" y="40"/>
                  </a:cubicBezTo>
                  <a:cubicBezTo>
                    <a:pt x="316" y="38"/>
                    <a:pt x="325" y="40"/>
                    <a:pt x="327" y="44"/>
                  </a:cubicBezTo>
                  <a:cubicBezTo>
                    <a:pt x="330" y="49"/>
                    <a:pt x="327" y="55"/>
                    <a:pt x="321" y="59"/>
                  </a:cubicBezTo>
                  <a:cubicBezTo>
                    <a:pt x="314" y="64"/>
                    <a:pt x="306" y="66"/>
                    <a:pt x="297" y="66"/>
                  </a:cubicBezTo>
                  <a:cubicBezTo>
                    <a:pt x="295" y="67"/>
                    <a:pt x="293" y="67"/>
                    <a:pt x="292" y="66"/>
                  </a:cubicBezTo>
                  <a:cubicBezTo>
                    <a:pt x="290" y="65"/>
                    <a:pt x="287" y="63"/>
                    <a:pt x="285" y="61"/>
                  </a:cubicBezTo>
                  <a:cubicBezTo>
                    <a:pt x="283" y="58"/>
                    <a:pt x="289" y="58"/>
                    <a:pt x="288" y="54"/>
                  </a:cubicBezTo>
                  <a:cubicBezTo>
                    <a:pt x="282" y="55"/>
                    <a:pt x="278" y="57"/>
                    <a:pt x="274" y="61"/>
                  </a:cubicBezTo>
                  <a:cubicBezTo>
                    <a:pt x="265" y="69"/>
                    <a:pt x="255" y="74"/>
                    <a:pt x="247" y="81"/>
                  </a:cubicBezTo>
                  <a:cubicBezTo>
                    <a:pt x="244" y="83"/>
                    <a:pt x="242" y="84"/>
                    <a:pt x="239" y="83"/>
                  </a:cubicBezTo>
                  <a:cubicBezTo>
                    <a:pt x="234" y="82"/>
                    <a:pt x="229" y="81"/>
                    <a:pt x="224" y="81"/>
                  </a:cubicBezTo>
                  <a:cubicBezTo>
                    <a:pt x="223" y="81"/>
                    <a:pt x="221" y="81"/>
                    <a:pt x="221" y="79"/>
                  </a:cubicBezTo>
                  <a:cubicBezTo>
                    <a:pt x="221" y="77"/>
                    <a:pt x="222" y="76"/>
                    <a:pt x="224" y="76"/>
                  </a:cubicBezTo>
                  <a:cubicBezTo>
                    <a:pt x="227" y="74"/>
                    <a:pt x="232" y="74"/>
                    <a:pt x="235" y="71"/>
                  </a:cubicBezTo>
                  <a:cubicBezTo>
                    <a:pt x="231" y="68"/>
                    <a:pt x="229" y="70"/>
                    <a:pt x="227" y="71"/>
                  </a:cubicBezTo>
                  <a:cubicBezTo>
                    <a:pt x="217" y="75"/>
                    <a:pt x="207" y="75"/>
                    <a:pt x="196" y="77"/>
                  </a:cubicBezTo>
                  <a:cubicBezTo>
                    <a:pt x="189" y="78"/>
                    <a:pt x="181" y="75"/>
                    <a:pt x="174" y="74"/>
                  </a:cubicBezTo>
                  <a:cubicBezTo>
                    <a:pt x="169" y="73"/>
                    <a:pt x="165" y="70"/>
                    <a:pt x="167" y="62"/>
                  </a:cubicBezTo>
                  <a:cubicBezTo>
                    <a:pt x="156" y="67"/>
                    <a:pt x="145" y="70"/>
                    <a:pt x="134" y="69"/>
                  </a:cubicBezTo>
                  <a:cubicBezTo>
                    <a:pt x="127" y="68"/>
                    <a:pt x="126" y="67"/>
                    <a:pt x="124" y="59"/>
                  </a:cubicBezTo>
                  <a:cubicBezTo>
                    <a:pt x="118" y="59"/>
                    <a:pt x="113" y="61"/>
                    <a:pt x="107" y="63"/>
                  </a:cubicBezTo>
                  <a:cubicBezTo>
                    <a:pt x="101" y="65"/>
                    <a:pt x="96" y="63"/>
                    <a:pt x="90" y="62"/>
                  </a:cubicBezTo>
                  <a:cubicBezTo>
                    <a:pt x="88" y="62"/>
                    <a:pt x="86" y="61"/>
                    <a:pt x="86" y="59"/>
                  </a:cubicBezTo>
                  <a:cubicBezTo>
                    <a:pt x="85" y="52"/>
                    <a:pt x="81" y="54"/>
                    <a:pt x="77" y="56"/>
                  </a:cubicBezTo>
                  <a:cubicBezTo>
                    <a:pt x="70" y="58"/>
                    <a:pt x="62" y="59"/>
                    <a:pt x="55" y="58"/>
                  </a:cubicBezTo>
                  <a:cubicBezTo>
                    <a:pt x="51" y="58"/>
                    <a:pt x="47" y="57"/>
                    <a:pt x="46" y="54"/>
                  </a:cubicBezTo>
                  <a:cubicBezTo>
                    <a:pt x="43" y="49"/>
                    <a:pt x="40" y="50"/>
                    <a:pt x="36" y="51"/>
                  </a:cubicBezTo>
                  <a:cubicBezTo>
                    <a:pt x="28" y="53"/>
                    <a:pt x="20" y="52"/>
                    <a:pt x="12" y="52"/>
                  </a:cubicBezTo>
                  <a:cubicBezTo>
                    <a:pt x="9" y="52"/>
                    <a:pt x="6" y="50"/>
                    <a:pt x="4" y="48"/>
                  </a:cubicBezTo>
                  <a:cubicBezTo>
                    <a:pt x="0" y="45"/>
                    <a:pt x="0" y="42"/>
                    <a:pt x="4" y="40"/>
                  </a:cubicBezTo>
                  <a:cubicBezTo>
                    <a:pt x="19" y="33"/>
                    <a:pt x="29" y="20"/>
                    <a:pt x="42" y="10"/>
                  </a:cubicBezTo>
                  <a:cubicBezTo>
                    <a:pt x="54" y="2"/>
                    <a:pt x="66" y="0"/>
                    <a:pt x="81" y="2"/>
                  </a:cubicBezTo>
                  <a:close/>
                </a:path>
              </a:pathLst>
            </a:custGeom>
            <a:solidFill>
              <a:srgbClr val="FB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0" name="Freeform 158">
              <a:extLst>
                <a:ext uri="{FF2B5EF4-FFF2-40B4-BE49-F238E27FC236}">
                  <a16:creationId xmlns:a16="http://schemas.microsoft.com/office/drawing/2014/main" id="{4E0B8016-FBB7-FF27-CFE6-5DC64192ED7B}"/>
                </a:ext>
              </a:extLst>
            </p:cNvPr>
            <p:cNvSpPr/>
            <p:nvPr/>
          </p:nvSpPr>
          <p:spPr bwMode="auto">
            <a:xfrm rot="20920188">
              <a:off x="2064694" y="3859533"/>
              <a:ext cx="600075" cy="304800"/>
            </a:xfrm>
            <a:custGeom>
              <a:avLst/>
              <a:gdLst>
                <a:gd name="T0" fmla="*/ 62 w 169"/>
                <a:gd name="T1" fmla="*/ 22 h 86"/>
                <a:gd name="T2" fmla="*/ 42 w 169"/>
                <a:gd name="T3" fmla="*/ 33 h 86"/>
                <a:gd name="T4" fmla="*/ 35 w 169"/>
                <a:gd name="T5" fmla="*/ 45 h 86"/>
                <a:gd name="T6" fmla="*/ 47 w 169"/>
                <a:gd name="T7" fmla="*/ 39 h 86"/>
                <a:gd name="T8" fmla="*/ 50 w 169"/>
                <a:gd name="T9" fmla="*/ 46 h 86"/>
                <a:gd name="T10" fmla="*/ 36 w 169"/>
                <a:gd name="T11" fmla="*/ 53 h 86"/>
                <a:gd name="T12" fmla="*/ 8 w 169"/>
                <a:gd name="T13" fmla="*/ 49 h 86"/>
                <a:gd name="T14" fmla="*/ 6 w 169"/>
                <a:gd name="T15" fmla="*/ 32 h 86"/>
                <a:gd name="T16" fmla="*/ 39 w 169"/>
                <a:gd name="T17" fmla="*/ 12 h 86"/>
                <a:gd name="T18" fmla="*/ 125 w 169"/>
                <a:gd name="T19" fmla="*/ 1 h 86"/>
                <a:gd name="T20" fmla="*/ 152 w 169"/>
                <a:gd name="T21" fmla="*/ 5 h 86"/>
                <a:gd name="T22" fmla="*/ 168 w 169"/>
                <a:gd name="T23" fmla="*/ 20 h 86"/>
                <a:gd name="T24" fmla="*/ 156 w 169"/>
                <a:gd name="T25" fmla="*/ 36 h 86"/>
                <a:gd name="T26" fmla="*/ 136 w 169"/>
                <a:gd name="T27" fmla="*/ 43 h 86"/>
                <a:gd name="T28" fmla="*/ 131 w 169"/>
                <a:gd name="T29" fmla="*/ 45 h 86"/>
                <a:gd name="T30" fmla="*/ 138 w 169"/>
                <a:gd name="T31" fmla="*/ 53 h 86"/>
                <a:gd name="T32" fmla="*/ 132 w 169"/>
                <a:gd name="T33" fmla="*/ 67 h 86"/>
                <a:gd name="T34" fmla="*/ 98 w 169"/>
                <a:gd name="T35" fmla="*/ 81 h 86"/>
                <a:gd name="T36" fmla="*/ 27 w 169"/>
                <a:gd name="T37" fmla="*/ 78 h 86"/>
                <a:gd name="T38" fmla="*/ 14 w 169"/>
                <a:gd name="T39" fmla="*/ 76 h 86"/>
                <a:gd name="T40" fmla="*/ 41 w 169"/>
                <a:gd name="T41" fmla="*/ 56 h 86"/>
                <a:gd name="T42" fmla="*/ 56 w 169"/>
                <a:gd name="T43" fmla="*/ 45 h 86"/>
                <a:gd name="T44" fmla="*/ 88 w 169"/>
                <a:gd name="T45" fmla="*/ 22 h 86"/>
                <a:gd name="T46" fmla="*/ 114 w 169"/>
                <a:gd name="T47" fmla="*/ 20 h 86"/>
                <a:gd name="T48" fmla="*/ 95 w 169"/>
                <a:gd name="T49" fmla="*/ 40 h 86"/>
                <a:gd name="T50" fmla="*/ 126 w 169"/>
                <a:gd name="T51" fmla="*/ 34 h 86"/>
                <a:gd name="T52" fmla="*/ 138 w 169"/>
                <a:gd name="T53" fmla="*/ 27 h 86"/>
                <a:gd name="T54" fmla="*/ 137 w 169"/>
                <a:gd name="T55" fmla="*/ 19 h 86"/>
                <a:gd name="T56" fmla="*/ 127 w 169"/>
                <a:gd name="T57" fmla="*/ 16 h 86"/>
                <a:gd name="T58" fmla="*/ 73 w 169"/>
                <a:gd name="T59" fmla="*/ 20 h 86"/>
                <a:gd name="T60" fmla="*/ 62 w 169"/>
                <a:gd name="T61" fmla="*/ 12 h 86"/>
                <a:gd name="T62" fmla="*/ 17 w 169"/>
                <a:gd name="T63" fmla="*/ 30 h 86"/>
                <a:gd name="T64" fmla="*/ 15 w 169"/>
                <a:gd name="T65" fmla="*/ 42 h 86"/>
                <a:gd name="T66" fmla="*/ 27 w 169"/>
                <a:gd name="T67" fmla="*/ 41 h 86"/>
                <a:gd name="T68" fmla="*/ 46 w 169"/>
                <a:gd name="T69" fmla="*/ 22 h 86"/>
                <a:gd name="T70" fmla="*/ 62 w 169"/>
                <a:gd name="T71" fmla="*/ 2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9" h="86">
                  <a:moveTo>
                    <a:pt x="62" y="22"/>
                  </a:moveTo>
                  <a:cubicBezTo>
                    <a:pt x="56" y="26"/>
                    <a:pt x="48" y="28"/>
                    <a:pt x="42" y="33"/>
                  </a:cubicBezTo>
                  <a:cubicBezTo>
                    <a:pt x="39" y="36"/>
                    <a:pt x="35" y="38"/>
                    <a:pt x="35" y="45"/>
                  </a:cubicBezTo>
                  <a:cubicBezTo>
                    <a:pt x="39" y="40"/>
                    <a:pt x="43" y="38"/>
                    <a:pt x="47" y="39"/>
                  </a:cubicBezTo>
                  <a:cubicBezTo>
                    <a:pt x="51" y="40"/>
                    <a:pt x="53" y="42"/>
                    <a:pt x="50" y="46"/>
                  </a:cubicBezTo>
                  <a:cubicBezTo>
                    <a:pt x="47" y="51"/>
                    <a:pt x="42" y="53"/>
                    <a:pt x="36" y="53"/>
                  </a:cubicBezTo>
                  <a:cubicBezTo>
                    <a:pt x="26" y="55"/>
                    <a:pt x="17" y="52"/>
                    <a:pt x="8" y="49"/>
                  </a:cubicBezTo>
                  <a:cubicBezTo>
                    <a:pt x="0" y="45"/>
                    <a:pt x="0" y="39"/>
                    <a:pt x="6" y="32"/>
                  </a:cubicBezTo>
                  <a:cubicBezTo>
                    <a:pt x="14" y="21"/>
                    <a:pt x="26" y="16"/>
                    <a:pt x="39" y="12"/>
                  </a:cubicBezTo>
                  <a:cubicBezTo>
                    <a:pt x="67" y="2"/>
                    <a:pt x="96" y="0"/>
                    <a:pt x="125" y="1"/>
                  </a:cubicBezTo>
                  <a:cubicBezTo>
                    <a:pt x="134" y="2"/>
                    <a:pt x="144" y="3"/>
                    <a:pt x="152" y="5"/>
                  </a:cubicBezTo>
                  <a:cubicBezTo>
                    <a:pt x="160" y="8"/>
                    <a:pt x="166" y="12"/>
                    <a:pt x="168" y="20"/>
                  </a:cubicBezTo>
                  <a:cubicBezTo>
                    <a:pt x="169" y="28"/>
                    <a:pt x="161" y="32"/>
                    <a:pt x="156" y="36"/>
                  </a:cubicBezTo>
                  <a:cubicBezTo>
                    <a:pt x="150" y="41"/>
                    <a:pt x="143" y="42"/>
                    <a:pt x="136" y="43"/>
                  </a:cubicBezTo>
                  <a:cubicBezTo>
                    <a:pt x="134" y="44"/>
                    <a:pt x="133" y="44"/>
                    <a:pt x="131" y="45"/>
                  </a:cubicBezTo>
                  <a:cubicBezTo>
                    <a:pt x="133" y="48"/>
                    <a:pt x="138" y="48"/>
                    <a:pt x="138" y="53"/>
                  </a:cubicBezTo>
                  <a:cubicBezTo>
                    <a:pt x="139" y="59"/>
                    <a:pt x="137" y="64"/>
                    <a:pt x="132" y="67"/>
                  </a:cubicBezTo>
                  <a:cubicBezTo>
                    <a:pt x="121" y="74"/>
                    <a:pt x="110" y="79"/>
                    <a:pt x="98" y="81"/>
                  </a:cubicBezTo>
                  <a:cubicBezTo>
                    <a:pt x="74" y="86"/>
                    <a:pt x="51" y="82"/>
                    <a:pt x="27" y="78"/>
                  </a:cubicBezTo>
                  <a:cubicBezTo>
                    <a:pt x="23" y="77"/>
                    <a:pt x="19" y="78"/>
                    <a:pt x="14" y="76"/>
                  </a:cubicBezTo>
                  <a:cubicBezTo>
                    <a:pt x="22" y="67"/>
                    <a:pt x="31" y="60"/>
                    <a:pt x="41" y="56"/>
                  </a:cubicBezTo>
                  <a:cubicBezTo>
                    <a:pt x="47" y="53"/>
                    <a:pt x="51" y="50"/>
                    <a:pt x="56" y="45"/>
                  </a:cubicBezTo>
                  <a:cubicBezTo>
                    <a:pt x="65" y="35"/>
                    <a:pt x="76" y="27"/>
                    <a:pt x="88" y="22"/>
                  </a:cubicBezTo>
                  <a:cubicBezTo>
                    <a:pt x="96" y="18"/>
                    <a:pt x="105" y="20"/>
                    <a:pt x="114" y="20"/>
                  </a:cubicBezTo>
                  <a:cubicBezTo>
                    <a:pt x="110" y="30"/>
                    <a:pt x="99" y="31"/>
                    <a:pt x="95" y="40"/>
                  </a:cubicBezTo>
                  <a:cubicBezTo>
                    <a:pt x="105" y="34"/>
                    <a:pt x="116" y="39"/>
                    <a:pt x="126" y="34"/>
                  </a:cubicBezTo>
                  <a:cubicBezTo>
                    <a:pt x="130" y="32"/>
                    <a:pt x="134" y="30"/>
                    <a:pt x="138" y="27"/>
                  </a:cubicBezTo>
                  <a:cubicBezTo>
                    <a:pt x="142" y="24"/>
                    <a:pt x="142" y="21"/>
                    <a:pt x="137" y="19"/>
                  </a:cubicBezTo>
                  <a:cubicBezTo>
                    <a:pt x="134" y="17"/>
                    <a:pt x="131" y="16"/>
                    <a:pt x="127" y="16"/>
                  </a:cubicBezTo>
                  <a:cubicBezTo>
                    <a:pt x="109" y="16"/>
                    <a:pt x="91" y="15"/>
                    <a:pt x="73" y="20"/>
                  </a:cubicBezTo>
                  <a:cubicBezTo>
                    <a:pt x="72" y="13"/>
                    <a:pt x="69" y="10"/>
                    <a:pt x="62" y="12"/>
                  </a:cubicBezTo>
                  <a:cubicBezTo>
                    <a:pt x="46" y="17"/>
                    <a:pt x="31" y="22"/>
                    <a:pt x="17" y="30"/>
                  </a:cubicBezTo>
                  <a:cubicBezTo>
                    <a:pt x="12" y="32"/>
                    <a:pt x="11" y="37"/>
                    <a:pt x="15" y="42"/>
                  </a:cubicBezTo>
                  <a:cubicBezTo>
                    <a:pt x="19" y="47"/>
                    <a:pt x="24" y="46"/>
                    <a:pt x="27" y="41"/>
                  </a:cubicBezTo>
                  <a:cubicBezTo>
                    <a:pt x="33" y="34"/>
                    <a:pt x="39" y="28"/>
                    <a:pt x="46" y="22"/>
                  </a:cubicBezTo>
                  <a:cubicBezTo>
                    <a:pt x="52" y="17"/>
                    <a:pt x="57" y="16"/>
                    <a:pt x="62" y="22"/>
                  </a:cubicBezTo>
                  <a:close/>
                </a:path>
              </a:pathLst>
            </a:custGeom>
            <a:solidFill>
              <a:srgbClr val="FBC7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1" name="Freeform 159">
              <a:extLst>
                <a:ext uri="{FF2B5EF4-FFF2-40B4-BE49-F238E27FC236}">
                  <a16:creationId xmlns:a16="http://schemas.microsoft.com/office/drawing/2014/main" id="{1C8AA1B6-C90F-0069-F818-66D150A0C4AA}"/>
                </a:ext>
              </a:extLst>
            </p:cNvPr>
            <p:cNvSpPr/>
            <p:nvPr/>
          </p:nvSpPr>
          <p:spPr bwMode="auto">
            <a:xfrm rot="20920188">
              <a:off x="2046528" y="3503899"/>
              <a:ext cx="1030287" cy="258763"/>
            </a:xfrm>
            <a:custGeom>
              <a:avLst/>
              <a:gdLst>
                <a:gd name="T0" fmla="*/ 0 w 290"/>
                <a:gd name="T1" fmla="*/ 61 h 73"/>
                <a:gd name="T2" fmla="*/ 17 w 290"/>
                <a:gd name="T3" fmla="*/ 44 h 73"/>
                <a:gd name="T4" fmla="*/ 123 w 290"/>
                <a:gd name="T5" fmla="*/ 2 h 73"/>
                <a:gd name="T6" fmla="*/ 220 w 290"/>
                <a:gd name="T7" fmla="*/ 34 h 73"/>
                <a:gd name="T8" fmla="*/ 240 w 290"/>
                <a:gd name="T9" fmla="*/ 49 h 73"/>
                <a:gd name="T10" fmla="*/ 281 w 290"/>
                <a:gd name="T11" fmla="*/ 61 h 73"/>
                <a:gd name="T12" fmla="*/ 286 w 290"/>
                <a:gd name="T13" fmla="*/ 61 h 73"/>
                <a:gd name="T14" fmla="*/ 289 w 290"/>
                <a:gd name="T15" fmla="*/ 63 h 73"/>
                <a:gd name="T16" fmla="*/ 288 w 290"/>
                <a:gd name="T17" fmla="*/ 67 h 73"/>
                <a:gd name="T18" fmla="*/ 280 w 290"/>
                <a:gd name="T19" fmla="*/ 69 h 73"/>
                <a:gd name="T20" fmla="*/ 206 w 290"/>
                <a:gd name="T21" fmla="*/ 45 h 73"/>
                <a:gd name="T22" fmla="*/ 151 w 290"/>
                <a:gd name="T23" fmla="*/ 21 h 73"/>
                <a:gd name="T24" fmla="*/ 28 w 290"/>
                <a:gd name="T25" fmla="*/ 54 h 73"/>
                <a:gd name="T26" fmla="*/ 0 w 290"/>
                <a:gd name="T27" fmla="*/ 6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0" h="73">
                  <a:moveTo>
                    <a:pt x="0" y="61"/>
                  </a:moveTo>
                  <a:cubicBezTo>
                    <a:pt x="4" y="52"/>
                    <a:pt x="11" y="48"/>
                    <a:pt x="17" y="44"/>
                  </a:cubicBezTo>
                  <a:cubicBezTo>
                    <a:pt x="48" y="20"/>
                    <a:pt x="83" y="5"/>
                    <a:pt x="123" y="2"/>
                  </a:cubicBezTo>
                  <a:cubicBezTo>
                    <a:pt x="159" y="0"/>
                    <a:pt x="192" y="10"/>
                    <a:pt x="220" y="34"/>
                  </a:cubicBezTo>
                  <a:cubicBezTo>
                    <a:pt x="226" y="39"/>
                    <a:pt x="233" y="44"/>
                    <a:pt x="240" y="49"/>
                  </a:cubicBezTo>
                  <a:cubicBezTo>
                    <a:pt x="253" y="57"/>
                    <a:pt x="266" y="60"/>
                    <a:pt x="281" y="61"/>
                  </a:cubicBezTo>
                  <a:cubicBezTo>
                    <a:pt x="283" y="61"/>
                    <a:pt x="285" y="61"/>
                    <a:pt x="286" y="61"/>
                  </a:cubicBezTo>
                  <a:cubicBezTo>
                    <a:pt x="288" y="61"/>
                    <a:pt x="289" y="61"/>
                    <a:pt x="289" y="63"/>
                  </a:cubicBezTo>
                  <a:cubicBezTo>
                    <a:pt x="290" y="64"/>
                    <a:pt x="289" y="66"/>
                    <a:pt x="288" y="67"/>
                  </a:cubicBezTo>
                  <a:cubicBezTo>
                    <a:pt x="286" y="68"/>
                    <a:pt x="283" y="69"/>
                    <a:pt x="280" y="69"/>
                  </a:cubicBezTo>
                  <a:cubicBezTo>
                    <a:pt x="251" y="73"/>
                    <a:pt x="226" y="66"/>
                    <a:pt x="206" y="45"/>
                  </a:cubicBezTo>
                  <a:cubicBezTo>
                    <a:pt x="191" y="29"/>
                    <a:pt x="172" y="23"/>
                    <a:pt x="151" y="21"/>
                  </a:cubicBezTo>
                  <a:cubicBezTo>
                    <a:pt x="106" y="18"/>
                    <a:pt x="66" y="30"/>
                    <a:pt x="28" y="54"/>
                  </a:cubicBezTo>
                  <a:cubicBezTo>
                    <a:pt x="20" y="59"/>
                    <a:pt x="11" y="62"/>
                    <a:pt x="0" y="61"/>
                  </a:cubicBezTo>
                  <a:close/>
                </a:path>
              </a:pathLst>
            </a:custGeom>
            <a:solidFill>
              <a:srgbClr val="FCF7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2" name="Freeform 160">
              <a:extLst>
                <a:ext uri="{FF2B5EF4-FFF2-40B4-BE49-F238E27FC236}">
                  <a16:creationId xmlns:a16="http://schemas.microsoft.com/office/drawing/2014/main" id="{718C4001-D5B6-4840-94B5-00017C27261E}"/>
                </a:ext>
              </a:extLst>
            </p:cNvPr>
            <p:cNvSpPr/>
            <p:nvPr/>
          </p:nvSpPr>
          <p:spPr bwMode="auto">
            <a:xfrm rot="20920188">
              <a:off x="2088717" y="3913402"/>
              <a:ext cx="241300" cy="149225"/>
            </a:xfrm>
            <a:custGeom>
              <a:avLst/>
              <a:gdLst>
                <a:gd name="T0" fmla="*/ 53 w 68"/>
                <a:gd name="T1" fmla="*/ 15 h 42"/>
                <a:gd name="T2" fmla="*/ 36 w 68"/>
                <a:gd name="T3" fmla="*/ 19 h 42"/>
                <a:gd name="T4" fmla="*/ 21 w 68"/>
                <a:gd name="T5" fmla="*/ 37 h 42"/>
                <a:gd name="T6" fmla="*/ 8 w 68"/>
                <a:gd name="T7" fmla="*/ 41 h 42"/>
                <a:gd name="T8" fmla="*/ 1 w 68"/>
                <a:gd name="T9" fmla="*/ 31 h 42"/>
                <a:gd name="T10" fmla="*/ 7 w 68"/>
                <a:gd name="T11" fmla="*/ 20 h 42"/>
                <a:gd name="T12" fmla="*/ 32 w 68"/>
                <a:gd name="T13" fmla="*/ 11 h 42"/>
                <a:gd name="T14" fmla="*/ 42 w 68"/>
                <a:gd name="T15" fmla="*/ 5 h 42"/>
                <a:gd name="T16" fmla="*/ 62 w 68"/>
                <a:gd name="T17" fmla="*/ 1 h 42"/>
                <a:gd name="T18" fmla="*/ 66 w 68"/>
                <a:gd name="T19" fmla="*/ 7 h 42"/>
                <a:gd name="T20" fmla="*/ 64 w 68"/>
                <a:gd name="T21" fmla="*/ 13 h 42"/>
                <a:gd name="T22" fmla="*/ 53 w 68"/>
                <a:gd name="T23"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42">
                  <a:moveTo>
                    <a:pt x="53" y="15"/>
                  </a:moveTo>
                  <a:cubicBezTo>
                    <a:pt x="47" y="13"/>
                    <a:pt x="42" y="13"/>
                    <a:pt x="36" y="19"/>
                  </a:cubicBezTo>
                  <a:cubicBezTo>
                    <a:pt x="31" y="25"/>
                    <a:pt x="25" y="30"/>
                    <a:pt x="21" y="37"/>
                  </a:cubicBezTo>
                  <a:cubicBezTo>
                    <a:pt x="18" y="41"/>
                    <a:pt x="13" y="42"/>
                    <a:pt x="8" y="41"/>
                  </a:cubicBezTo>
                  <a:cubicBezTo>
                    <a:pt x="4" y="40"/>
                    <a:pt x="1" y="36"/>
                    <a:pt x="1" y="31"/>
                  </a:cubicBezTo>
                  <a:cubicBezTo>
                    <a:pt x="0" y="26"/>
                    <a:pt x="2" y="21"/>
                    <a:pt x="7" y="20"/>
                  </a:cubicBezTo>
                  <a:cubicBezTo>
                    <a:pt x="15" y="18"/>
                    <a:pt x="22" y="10"/>
                    <a:pt x="32" y="11"/>
                  </a:cubicBezTo>
                  <a:cubicBezTo>
                    <a:pt x="36" y="11"/>
                    <a:pt x="37" y="6"/>
                    <a:pt x="42" y="5"/>
                  </a:cubicBezTo>
                  <a:cubicBezTo>
                    <a:pt x="48" y="4"/>
                    <a:pt x="55" y="2"/>
                    <a:pt x="62" y="1"/>
                  </a:cubicBezTo>
                  <a:cubicBezTo>
                    <a:pt x="66" y="0"/>
                    <a:pt x="68" y="3"/>
                    <a:pt x="66" y="7"/>
                  </a:cubicBezTo>
                  <a:cubicBezTo>
                    <a:pt x="65" y="9"/>
                    <a:pt x="64" y="11"/>
                    <a:pt x="64" y="13"/>
                  </a:cubicBezTo>
                  <a:cubicBezTo>
                    <a:pt x="60" y="13"/>
                    <a:pt x="57" y="16"/>
                    <a:pt x="53" y="15"/>
                  </a:cubicBezTo>
                  <a:close/>
                </a:path>
              </a:pathLst>
            </a:custGeom>
            <a:solidFill>
              <a:srgbClr val="FCC6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3" name="Freeform 161">
              <a:extLst>
                <a:ext uri="{FF2B5EF4-FFF2-40B4-BE49-F238E27FC236}">
                  <a16:creationId xmlns:a16="http://schemas.microsoft.com/office/drawing/2014/main" id="{68B36F97-9EBE-0D1D-8538-39EDDCD2C028}"/>
                </a:ext>
              </a:extLst>
            </p:cNvPr>
            <p:cNvSpPr/>
            <p:nvPr/>
          </p:nvSpPr>
          <p:spPr bwMode="auto">
            <a:xfrm rot="20920188">
              <a:off x="3447351" y="4656419"/>
              <a:ext cx="319087" cy="128588"/>
            </a:xfrm>
            <a:custGeom>
              <a:avLst/>
              <a:gdLst>
                <a:gd name="T0" fmla="*/ 0 w 90"/>
                <a:gd name="T1" fmla="*/ 33 h 36"/>
                <a:gd name="T2" fmla="*/ 29 w 90"/>
                <a:gd name="T3" fmla="*/ 21 h 36"/>
                <a:gd name="T4" fmla="*/ 88 w 90"/>
                <a:gd name="T5" fmla="*/ 0 h 36"/>
                <a:gd name="T6" fmla="*/ 90 w 90"/>
                <a:gd name="T7" fmla="*/ 3 h 36"/>
                <a:gd name="T8" fmla="*/ 6 w 90"/>
                <a:gd name="T9" fmla="*/ 34 h 36"/>
                <a:gd name="T10" fmla="*/ 0 w 90"/>
                <a:gd name="T11" fmla="*/ 33 h 36"/>
              </a:gdLst>
              <a:ahLst/>
              <a:cxnLst>
                <a:cxn ang="0">
                  <a:pos x="T0" y="T1"/>
                </a:cxn>
                <a:cxn ang="0">
                  <a:pos x="T2" y="T3"/>
                </a:cxn>
                <a:cxn ang="0">
                  <a:pos x="T4" y="T5"/>
                </a:cxn>
                <a:cxn ang="0">
                  <a:pos x="T6" y="T7"/>
                </a:cxn>
                <a:cxn ang="0">
                  <a:pos x="T8" y="T9"/>
                </a:cxn>
                <a:cxn ang="0">
                  <a:pos x="T10" y="T11"/>
                </a:cxn>
              </a:cxnLst>
              <a:rect l="0" t="0" r="r" b="b"/>
              <a:pathLst>
                <a:path w="90" h="36">
                  <a:moveTo>
                    <a:pt x="0" y="33"/>
                  </a:moveTo>
                  <a:cubicBezTo>
                    <a:pt x="8" y="26"/>
                    <a:pt x="19" y="25"/>
                    <a:pt x="29" y="21"/>
                  </a:cubicBezTo>
                  <a:cubicBezTo>
                    <a:pt x="49" y="15"/>
                    <a:pt x="68" y="7"/>
                    <a:pt x="88" y="0"/>
                  </a:cubicBezTo>
                  <a:cubicBezTo>
                    <a:pt x="89" y="1"/>
                    <a:pt x="90" y="2"/>
                    <a:pt x="90" y="3"/>
                  </a:cubicBezTo>
                  <a:cubicBezTo>
                    <a:pt x="63" y="16"/>
                    <a:pt x="35" y="25"/>
                    <a:pt x="6" y="34"/>
                  </a:cubicBezTo>
                  <a:cubicBezTo>
                    <a:pt x="4" y="35"/>
                    <a:pt x="2" y="36"/>
                    <a:pt x="0" y="33"/>
                  </a:cubicBezTo>
                  <a:close/>
                </a:path>
              </a:pathLst>
            </a:custGeom>
            <a:solidFill>
              <a:srgbClr val="423D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4" name="Freeform 162">
              <a:extLst>
                <a:ext uri="{FF2B5EF4-FFF2-40B4-BE49-F238E27FC236}">
                  <a16:creationId xmlns:a16="http://schemas.microsoft.com/office/drawing/2014/main" id="{1E9B97AF-9696-015A-217C-0ADC021E960F}"/>
                </a:ext>
              </a:extLst>
            </p:cNvPr>
            <p:cNvSpPr/>
            <p:nvPr/>
          </p:nvSpPr>
          <p:spPr bwMode="auto">
            <a:xfrm rot="20920188">
              <a:off x="3828942" y="4623247"/>
              <a:ext cx="22225" cy="25400"/>
            </a:xfrm>
            <a:custGeom>
              <a:avLst/>
              <a:gdLst>
                <a:gd name="T0" fmla="*/ 3 w 6"/>
                <a:gd name="T1" fmla="*/ 7 h 7"/>
                <a:gd name="T2" fmla="*/ 0 w 6"/>
                <a:gd name="T3" fmla="*/ 5 h 7"/>
                <a:gd name="T4" fmla="*/ 3 w 6"/>
                <a:gd name="T5" fmla="*/ 0 h 7"/>
                <a:gd name="T6" fmla="*/ 6 w 6"/>
                <a:gd name="T7" fmla="*/ 3 h 7"/>
                <a:gd name="T8" fmla="*/ 3 w 6"/>
                <a:gd name="T9" fmla="*/ 7 h 7"/>
              </a:gdLst>
              <a:ahLst/>
              <a:cxnLst>
                <a:cxn ang="0">
                  <a:pos x="T0" y="T1"/>
                </a:cxn>
                <a:cxn ang="0">
                  <a:pos x="T2" y="T3"/>
                </a:cxn>
                <a:cxn ang="0">
                  <a:pos x="T4" y="T5"/>
                </a:cxn>
                <a:cxn ang="0">
                  <a:pos x="T6" y="T7"/>
                </a:cxn>
                <a:cxn ang="0">
                  <a:pos x="T8" y="T9"/>
                </a:cxn>
              </a:cxnLst>
              <a:rect l="0" t="0" r="r" b="b"/>
              <a:pathLst>
                <a:path w="6" h="7">
                  <a:moveTo>
                    <a:pt x="3" y="7"/>
                  </a:moveTo>
                  <a:cubicBezTo>
                    <a:pt x="1" y="7"/>
                    <a:pt x="0" y="6"/>
                    <a:pt x="0" y="5"/>
                  </a:cubicBezTo>
                  <a:cubicBezTo>
                    <a:pt x="0" y="2"/>
                    <a:pt x="1" y="1"/>
                    <a:pt x="3" y="0"/>
                  </a:cubicBezTo>
                  <a:cubicBezTo>
                    <a:pt x="5" y="0"/>
                    <a:pt x="6" y="1"/>
                    <a:pt x="6" y="3"/>
                  </a:cubicBezTo>
                  <a:cubicBezTo>
                    <a:pt x="6" y="5"/>
                    <a:pt x="5" y="6"/>
                    <a:pt x="3" y="7"/>
                  </a:cubicBezTo>
                  <a:close/>
                </a:path>
              </a:pathLst>
            </a:custGeom>
            <a:solidFill>
              <a:srgbClr val="FEDB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5" name="Freeform 163">
              <a:extLst>
                <a:ext uri="{FF2B5EF4-FFF2-40B4-BE49-F238E27FC236}">
                  <a16:creationId xmlns:a16="http://schemas.microsoft.com/office/drawing/2014/main" id="{707A7F7F-E140-5616-A64B-AB070FDF7F9C}"/>
                </a:ext>
              </a:extLst>
            </p:cNvPr>
            <p:cNvSpPr/>
            <p:nvPr/>
          </p:nvSpPr>
          <p:spPr bwMode="auto">
            <a:xfrm rot="20920188">
              <a:off x="4138190" y="4318855"/>
              <a:ext cx="17462" cy="20638"/>
            </a:xfrm>
            <a:custGeom>
              <a:avLst/>
              <a:gdLst>
                <a:gd name="T0" fmla="*/ 5 w 5"/>
                <a:gd name="T1" fmla="*/ 3 h 6"/>
                <a:gd name="T2" fmla="*/ 2 w 5"/>
                <a:gd name="T3" fmla="*/ 6 h 6"/>
                <a:gd name="T4" fmla="*/ 0 w 5"/>
                <a:gd name="T5" fmla="*/ 4 h 6"/>
                <a:gd name="T6" fmla="*/ 3 w 5"/>
                <a:gd name="T7" fmla="*/ 0 h 6"/>
                <a:gd name="T8" fmla="*/ 5 w 5"/>
                <a:gd name="T9" fmla="*/ 3 h 6"/>
              </a:gdLst>
              <a:ahLst/>
              <a:cxnLst>
                <a:cxn ang="0">
                  <a:pos x="T0" y="T1"/>
                </a:cxn>
                <a:cxn ang="0">
                  <a:pos x="T2" y="T3"/>
                </a:cxn>
                <a:cxn ang="0">
                  <a:pos x="T4" y="T5"/>
                </a:cxn>
                <a:cxn ang="0">
                  <a:pos x="T6" y="T7"/>
                </a:cxn>
                <a:cxn ang="0">
                  <a:pos x="T8" y="T9"/>
                </a:cxn>
              </a:cxnLst>
              <a:rect l="0" t="0" r="r" b="b"/>
              <a:pathLst>
                <a:path w="5" h="6">
                  <a:moveTo>
                    <a:pt x="5" y="3"/>
                  </a:moveTo>
                  <a:cubicBezTo>
                    <a:pt x="5" y="5"/>
                    <a:pt x="4" y="6"/>
                    <a:pt x="2" y="6"/>
                  </a:cubicBezTo>
                  <a:cubicBezTo>
                    <a:pt x="1" y="6"/>
                    <a:pt x="0" y="5"/>
                    <a:pt x="0" y="4"/>
                  </a:cubicBezTo>
                  <a:cubicBezTo>
                    <a:pt x="0" y="2"/>
                    <a:pt x="1" y="0"/>
                    <a:pt x="3" y="0"/>
                  </a:cubicBezTo>
                  <a:cubicBezTo>
                    <a:pt x="4" y="0"/>
                    <a:pt x="5" y="1"/>
                    <a:pt x="5" y="3"/>
                  </a:cubicBezTo>
                  <a:close/>
                </a:path>
              </a:pathLst>
            </a:custGeom>
            <a:solidFill>
              <a:srgbClr val="FEDB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6" name="Freeform 164">
              <a:extLst>
                <a:ext uri="{FF2B5EF4-FFF2-40B4-BE49-F238E27FC236}">
                  <a16:creationId xmlns:a16="http://schemas.microsoft.com/office/drawing/2014/main" id="{D50A88FB-3C33-AE9C-FEDF-8B29FD5E48B1}"/>
                </a:ext>
              </a:extLst>
            </p:cNvPr>
            <p:cNvSpPr/>
            <p:nvPr/>
          </p:nvSpPr>
          <p:spPr bwMode="auto">
            <a:xfrm rot="20920188">
              <a:off x="4325995" y="5228913"/>
              <a:ext cx="11112" cy="11113"/>
            </a:xfrm>
            <a:custGeom>
              <a:avLst/>
              <a:gdLst>
                <a:gd name="T0" fmla="*/ 0 w 3"/>
                <a:gd name="T1" fmla="*/ 3 h 3"/>
                <a:gd name="T2" fmla="*/ 2 w 3"/>
                <a:gd name="T3" fmla="*/ 0 h 3"/>
                <a:gd name="T4" fmla="*/ 3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0" y="2"/>
                    <a:pt x="0" y="0"/>
                    <a:pt x="2" y="0"/>
                  </a:cubicBezTo>
                  <a:cubicBezTo>
                    <a:pt x="3" y="0"/>
                    <a:pt x="3" y="1"/>
                    <a:pt x="3" y="1"/>
                  </a:cubicBezTo>
                  <a:cubicBezTo>
                    <a:pt x="3" y="3"/>
                    <a:pt x="1" y="3"/>
                    <a:pt x="0" y="3"/>
                  </a:cubicBezTo>
                  <a:close/>
                </a:path>
              </a:pathLst>
            </a:custGeom>
            <a:solidFill>
              <a:srgbClr val="FEDB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7" name="Freeform 165">
              <a:extLst>
                <a:ext uri="{FF2B5EF4-FFF2-40B4-BE49-F238E27FC236}">
                  <a16:creationId xmlns:a16="http://schemas.microsoft.com/office/drawing/2014/main" id="{E8074DA2-32A0-0D1B-6326-D07B7C413160}"/>
                </a:ext>
              </a:extLst>
            </p:cNvPr>
            <p:cNvSpPr/>
            <p:nvPr/>
          </p:nvSpPr>
          <p:spPr bwMode="auto">
            <a:xfrm rot="20920188">
              <a:off x="3235321" y="4539443"/>
              <a:ext cx="25400" cy="20638"/>
            </a:xfrm>
            <a:custGeom>
              <a:avLst/>
              <a:gdLst>
                <a:gd name="T0" fmla="*/ 3 w 7"/>
                <a:gd name="T1" fmla="*/ 6 h 6"/>
                <a:gd name="T2" fmla="*/ 1 w 7"/>
                <a:gd name="T3" fmla="*/ 3 h 6"/>
                <a:gd name="T4" fmla="*/ 4 w 7"/>
                <a:gd name="T5" fmla="*/ 1 h 6"/>
                <a:gd name="T6" fmla="*/ 6 w 7"/>
                <a:gd name="T7" fmla="*/ 4 h 6"/>
                <a:gd name="T8" fmla="*/ 3 w 7"/>
                <a:gd name="T9" fmla="*/ 6 h 6"/>
              </a:gdLst>
              <a:ahLst/>
              <a:cxnLst>
                <a:cxn ang="0">
                  <a:pos x="T0" y="T1"/>
                </a:cxn>
                <a:cxn ang="0">
                  <a:pos x="T2" y="T3"/>
                </a:cxn>
                <a:cxn ang="0">
                  <a:pos x="T4" y="T5"/>
                </a:cxn>
                <a:cxn ang="0">
                  <a:pos x="T6" y="T7"/>
                </a:cxn>
                <a:cxn ang="0">
                  <a:pos x="T8" y="T9"/>
                </a:cxn>
              </a:cxnLst>
              <a:rect l="0" t="0" r="r" b="b"/>
              <a:pathLst>
                <a:path w="7" h="6">
                  <a:moveTo>
                    <a:pt x="3" y="6"/>
                  </a:moveTo>
                  <a:cubicBezTo>
                    <a:pt x="2" y="6"/>
                    <a:pt x="0" y="5"/>
                    <a:pt x="1" y="3"/>
                  </a:cubicBezTo>
                  <a:cubicBezTo>
                    <a:pt x="1" y="2"/>
                    <a:pt x="2" y="0"/>
                    <a:pt x="4" y="1"/>
                  </a:cubicBezTo>
                  <a:cubicBezTo>
                    <a:pt x="6" y="1"/>
                    <a:pt x="7" y="2"/>
                    <a:pt x="6" y="4"/>
                  </a:cubicBezTo>
                  <a:cubicBezTo>
                    <a:pt x="6" y="5"/>
                    <a:pt x="5" y="6"/>
                    <a:pt x="3" y="6"/>
                  </a:cubicBezTo>
                  <a:close/>
                </a:path>
              </a:pathLst>
            </a:custGeom>
            <a:solidFill>
              <a:srgbClr val="FEDB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8" name="Freeform 166">
              <a:extLst>
                <a:ext uri="{FF2B5EF4-FFF2-40B4-BE49-F238E27FC236}">
                  <a16:creationId xmlns:a16="http://schemas.microsoft.com/office/drawing/2014/main" id="{0098998A-08A5-3E73-A01D-8738F2BFF582}"/>
                </a:ext>
              </a:extLst>
            </p:cNvPr>
            <p:cNvSpPr/>
            <p:nvPr/>
          </p:nvSpPr>
          <p:spPr bwMode="auto">
            <a:xfrm rot="20920188">
              <a:off x="2480455" y="3837169"/>
              <a:ext cx="149225" cy="100013"/>
            </a:xfrm>
            <a:custGeom>
              <a:avLst/>
              <a:gdLst>
                <a:gd name="T0" fmla="*/ 7 w 42"/>
                <a:gd name="T1" fmla="*/ 0 h 28"/>
                <a:gd name="T2" fmla="*/ 37 w 42"/>
                <a:gd name="T3" fmla="*/ 10 h 28"/>
                <a:gd name="T4" fmla="*/ 38 w 42"/>
                <a:gd name="T5" fmla="*/ 21 h 28"/>
                <a:gd name="T6" fmla="*/ 27 w 42"/>
                <a:gd name="T7" fmla="*/ 28 h 28"/>
                <a:gd name="T8" fmla="*/ 21 w 42"/>
                <a:gd name="T9" fmla="*/ 21 h 28"/>
                <a:gd name="T10" fmla="*/ 12 w 42"/>
                <a:gd name="T11" fmla="*/ 9 h 28"/>
                <a:gd name="T12" fmla="*/ 4 w 42"/>
                <a:gd name="T13" fmla="*/ 7 h 28"/>
                <a:gd name="T14" fmla="*/ 0 w 42"/>
                <a:gd name="T15" fmla="*/ 3 h 28"/>
                <a:gd name="T16" fmla="*/ 5 w 42"/>
                <a:gd name="T17" fmla="*/ 0 h 28"/>
                <a:gd name="T18" fmla="*/ 7 w 42"/>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8">
                  <a:moveTo>
                    <a:pt x="7" y="0"/>
                  </a:moveTo>
                  <a:cubicBezTo>
                    <a:pt x="18" y="1"/>
                    <a:pt x="28" y="4"/>
                    <a:pt x="37" y="10"/>
                  </a:cubicBezTo>
                  <a:cubicBezTo>
                    <a:pt x="41" y="13"/>
                    <a:pt x="42" y="18"/>
                    <a:pt x="38" y="21"/>
                  </a:cubicBezTo>
                  <a:cubicBezTo>
                    <a:pt x="35" y="24"/>
                    <a:pt x="31" y="27"/>
                    <a:pt x="27" y="28"/>
                  </a:cubicBezTo>
                  <a:cubicBezTo>
                    <a:pt x="21" y="28"/>
                    <a:pt x="20" y="27"/>
                    <a:pt x="21" y="21"/>
                  </a:cubicBezTo>
                  <a:cubicBezTo>
                    <a:pt x="22" y="13"/>
                    <a:pt x="20" y="11"/>
                    <a:pt x="12" y="9"/>
                  </a:cubicBezTo>
                  <a:cubicBezTo>
                    <a:pt x="10" y="8"/>
                    <a:pt x="7" y="7"/>
                    <a:pt x="4" y="7"/>
                  </a:cubicBezTo>
                  <a:cubicBezTo>
                    <a:pt x="2" y="6"/>
                    <a:pt x="0" y="6"/>
                    <a:pt x="0" y="3"/>
                  </a:cubicBezTo>
                  <a:cubicBezTo>
                    <a:pt x="0" y="1"/>
                    <a:pt x="3" y="0"/>
                    <a:pt x="5" y="0"/>
                  </a:cubicBezTo>
                  <a:cubicBezTo>
                    <a:pt x="6" y="0"/>
                    <a:pt x="6" y="0"/>
                    <a:pt x="7" y="0"/>
                  </a:cubicBezTo>
                  <a:close/>
                </a:path>
              </a:pathLst>
            </a:custGeom>
            <a:solidFill>
              <a:srgbClr val="FCC6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9" name="Freeform 167">
              <a:extLst>
                <a:ext uri="{FF2B5EF4-FFF2-40B4-BE49-F238E27FC236}">
                  <a16:creationId xmlns:a16="http://schemas.microsoft.com/office/drawing/2014/main" id="{7639570C-C009-5A5B-FE13-AC11B7E83041}"/>
                </a:ext>
              </a:extLst>
            </p:cNvPr>
            <p:cNvSpPr/>
            <p:nvPr/>
          </p:nvSpPr>
          <p:spPr bwMode="auto">
            <a:xfrm rot="20920188">
              <a:off x="2338682" y="3871705"/>
              <a:ext cx="80962" cy="28575"/>
            </a:xfrm>
            <a:custGeom>
              <a:avLst/>
              <a:gdLst>
                <a:gd name="T0" fmla="*/ 17 w 23"/>
                <a:gd name="T1" fmla="*/ 7 h 8"/>
                <a:gd name="T2" fmla="*/ 6 w 23"/>
                <a:gd name="T3" fmla="*/ 7 h 8"/>
                <a:gd name="T4" fmla="*/ 1 w 23"/>
                <a:gd name="T5" fmla="*/ 3 h 8"/>
                <a:gd name="T6" fmla="*/ 5 w 23"/>
                <a:gd name="T7" fmla="*/ 0 h 8"/>
                <a:gd name="T8" fmla="*/ 18 w 23"/>
                <a:gd name="T9" fmla="*/ 0 h 8"/>
                <a:gd name="T10" fmla="*/ 23 w 23"/>
                <a:gd name="T11" fmla="*/ 3 h 8"/>
                <a:gd name="T12" fmla="*/ 17 w 23"/>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23" h="8">
                  <a:moveTo>
                    <a:pt x="17" y="7"/>
                  </a:moveTo>
                  <a:cubicBezTo>
                    <a:pt x="13" y="4"/>
                    <a:pt x="10" y="6"/>
                    <a:pt x="6" y="7"/>
                  </a:cubicBezTo>
                  <a:cubicBezTo>
                    <a:pt x="3" y="8"/>
                    <a:pt x="1" y="6"/>
                    <a:pt x="1" y="3"/>
                  </a:cubicBezTo>
                  <a:cubicBezTo>
                    <a:pt x="0" y="0"/>
                    <a:pt x="3" y="0"/>
                    <a:pt x="5" y="0"/>
                  </a:cubicBezTo>
                  <a:cubicBezTo>
                    <a:pt x="9" y="0"/>
                    <a:pt x="14" y="0"/>
                    <a:pt x="18" y="0"/>
                  </a:cubicBezTo>
                  <a:cubicBezTo>
                    <a:pt x="21" y="0"/>
                    <a:pt x="23" y="1"/>
                    <a:pt x="23" y="3"/>
                  </a:cubicBezTo>
                  <a:cubicBezTo>
                    <a:pt x="23" y="7"/>
                    <a:pt x="20" y="6"/>
                    <a:pt x="17" y="7"/>
                  </a:cubicBezTo>
                  <a:close/>
                </a:path>
              </a:pathLst>
            </a:custGeom>
            <a:solidFill>
              <a:srgbClr val="FCC6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046" name="Grupo 1045">
            <a:extLst>
              <a:ext uri="{FF2B5EF4-FFF2-40B4-BE49-F238E27FC236}">
                <a16:creationId xmlns:a16="http://schemas.microsoft.com/office/drawing/2014/main" id="{C3FD35EB-6765-1FC0-2985-7FA45A8DB981}"/>
              </a:ext>
            </a:extLst>
          </p:cNvPr>
          <p:cNvGrpSpPr/>
          <p:nvPr/>
        </p:nvGrpSpPr>
        <p:grpSpPr>
          <a:xfrm>
            <a:off x="3175" y="6208713"/>
            <a:ext cx="12188825" cy="684212"/>
            <a:chOff x="3175" y="6208713"/>
            <a:chExt cx="12188825" cy="684212"/>
          </a:xfrm>
        </p:grpSpPr>
        <p:sp>
          <p:nvSpPr>
            <p:cNvPr id="946" name="Freeform 171">
              <a:extLst>
                <a:ext uri="{FF2B5EF4-FFF2-40B4-BE49-F238E27FC236}">
                  <a16:creationId xmlns:a16="http://schemas.microsoft.com/office/drawing/2014/main" id="{7677890C-B3AE-2CEE-C65A-D59B992DA63A}"/>
                </a:ext>
              </a:extLst>
            </p:cNvPr>
            <p:cNvSpPr/>
            <p:nvPr/>
          </p:nvSpPr>
          <p:spPr bwMode="auto">
            <a:xfrm>
              <a:off x="3175" y="6254750"/>
              <a:ext cx="12188825" cy="638175"/>
            </a:xfrm>
            <a:custGeom>
              <a:avLst/>
              <a:gdLst>
                <a:gd name="T0" fmla="*/ 1699 w 3839"/>
                <a:gd name="T1" fmla="*/ 106 h 164"/>
                <a:gd name="T2" fmla="*/ 2299 w 3839"/>
                <a:gd name="T3" fmla="*/ 11 h 164"/>
                <a:gd name="T4" fmla="*/ 2772 w 3839"/>
                <a:gd name="T5" fmla="*/ 64 h 164"/>
                <a:gd name="T6" fmla="*/ 3139 w 3839"/>
                <a:gd name="T7" fmla="*/ 99 h 164"/>
                <a:gd name="T8" fmla="*/ 3494 w 3839"/>
                <a:gd name="T9" fmla="*/ 66 h 164"/>
                <a:gd name="T10" fmla="*/ 3818 w 3839"/>
                <a:gd name="T11" fmla="*/ 111 h 164"/>
                <a:gd name="T12" fmla="*/ 3830 w 3839"/>
                <a:gd name="T13" fmla="*/ 163 h 164"/>
                <a:gd name="T14" fmla="*/ 3662 w 3839"/>
                <a:gd name="T15" fmla="*/ 157 h 164"/>
                <a:gd name="T16" fmla="*/ 3649 w 3839"/>
                <a:gd name="T17" fmla="*/ 163 h 164"/>
                <a:gd name="T18" fmla="*/ 3586 w 3839"/>
                <a:gd name="T19" fmla="*/ 163 h 164"/>
                <a:gd name="T20" fmla="*/ 3526 w 3839"/>
                <a:gd name="T21" fmla="*/ 155 h 164"/>
                <a:gd name="T22" fmla="*/ 3506 w 3839"/>
                <a:gd name="T23" fmla="*/ 163 h 164"/>
                <a:gd name="T24" fmla="*/ 3471 w 3839"/>
                <a:gd name="T25" fmla="*/ 163 h 164"/>
                <a:gd name="T26" fmla="*/ 3339 w 3839"/>
                <a:gd name="T27" fmla="*/ 163 h 164"/>
                <a:gd name="T28" fmla="*/ 3305 w 3839"/>
                <a:gd name="T29" fmla="*/ 163 h 164"/>
                <a:gd name="T30" fmla="*/ 3285 w 3839"/>
                <a:gd name="T31" fmla="*/ 155 h 164"/>
                <a:gd name="T32" fmla="*/ 3225 w 3839"/>
                <a:gd name="T33" fmla="*/ 163 h 164"/>
                <a:gd name="T34" fmla="*/ 3186 w 3839"/>
                <a:gd name="T35" fmla="*/ 161 h 164"/>
                <a:gd name="T36" fmla="*/ 3150 w 3839"/>
                <a:gd name="T37" fmla="*/ 163 h 164"/>
                <a:gd name="T38" fmla="*/ 3137 w 3839"/>
                <a:gd name="T39" fmla="*/ 162 h 164"/>
                <a:gd name="T40" fmla="*/ 2912 w 3839"/>
                <a:gd name="T41" fmla="*/ 163 h 164"/>
                <a:gd name="T42" fmla="*/ 2893 w 3839"/>
                <a:gd name="T43" fmla="*/ 157 h 164"/>
                <a:gd name="T44" fmla="*/ 2768 w 3839"/>
                <a:gd name="T45" fmla="*/ 163 h 164"/>
                <a:gd name="T46" fmla="*/ 2750 w 3839"/>
                <a:gd name="T47" fmla="*/ 157 h 164"/>
                <a:gd name="T48" fmla="*/ 2628 w 3839"/>
                <a:gd name="T49" fmla="*/ 163 h 164"/>
                <a:gd name="T50" fmla="*/ 2596 w 3839"/>
                <a:gd name="T51" fmla="*/ 163 h 164"/>
                <a:gd name="T52" fmla="*/ 2513 w 3839"/>
                <a:gd name="T53" fmla="*/ 163 h 164"/>
                <a:gd name="T54" fmla="*/ 2467 w 3839"/>
                <a:gd name="T55" fmla="*/ 156 h 164"/>
                <a:gd name="T56" fmla="*/ 2404 w 3839"/>
                <a:gd name="T57" fmla="*/ 163 h 164"/>
                <a:gd name="T58" fmla="*/ 2372 w 3839"/>
                <a:gd name="T59" fmla="*/ 163 h 164"/>
                <a:gd name="T60" fmla="*/ 2332 w 3839"/>
                <a:gd name="T61" fmla="*/ 160 h 164"/>
                <a:gd name="T62" fmla="*/ 2315 w 3839"/>
                <a:gd name="T63" fmla="*/ 163 h 164"/>
                <a:gd name="T64" fmla="*/ 2232 w 3839"/>
                <a:gd name="T65" fmla="*/ 163 h 164"/>
                <a:gd name="T66" fmla="*/ 0 w 3839"/>
                <a:gd name="T67" fmla="*/ 158 h 164"/>
                <a:gd name="T68" fmla="*/ 0 w 3839"/>
                <a:gd name="T69" fmla="*/ 86 h 164"/>
                <a:gd name="T70" fmla="*/ 22 w 3839"/>
                <a:gd name="T71" fmla="*/ 81 h 164"/>
                <a:gd name="T72" fmla="*/ 0 w 3839"/>
                <a:gd name="T73" fmla="*/ 59 h 164"/>
                <a:gd name="T74" fmla="*/ 63 w 3839"/>
                <a:gd name="T75" fmla="*/ 40 h 164"/>
                <a:gd name="T76" fmla="*/ 98 w 3839"/>
                <a:gd name="T77" fmla="*/ 33 h 164"/>
                <a:gd name="T78" fmla="*/ 124 w 3839"/>
                <a:gd name="T79" fmla="*/ 28 h 164"/>
                <a:gd name="T80" fmla="*/ 133 w 3839"/>
                <a:gd name="T81" fmla="*/ 20 h 164"/>
                <a:gd name="T82" fmla="*/ 177 w 3839"/>
                <a:gd name="T83" fmla="*/ 21 h 164"/>
                <a:gd name="T84" fmla="*/ 199 w 3839"/>
                <a:gd name="T85" fmla="*/ 8 h 164"/>
                <a:gd name="T86" fmla="*/ 431 w 3839"/>
                <a:gd name="T87" fmla="*/ 35 h 164"/>
                <a:gd name="T88" fmla="*/ 780 w 3839"/>
                <a:gd name="T89" fmla="*/ 97 h 164"/>
                <a:gd name="T90" fmla="*/ 831 w 3839"/>
                <a:gd name="T91" fmla="*/ 96 h 164"/>
                <a:gd name="T92" fmla="*/ 892 w 3839"/>
                <a:gd name="T93" fmla="*/ 88 h 164"/>
                <a:gd name="T94" fmla="*/ 953 w 3839"/>
                <a:gd name="T95" fmla="*/ 93 h 164"/>
                <a:gd name="T96" fmla="*/ 996 w 3839"/>
                <a:gd name="T97" fmla="*/ 85 h 164"/>
                <a:gd name="T98" fmla="*/ 1045 w 3839"/>
                <a:gd name="T99" fmla="*/ 89 h 164"/>
                <a:gd name="T100" fmla="*/ 1091 w 3839"/>
                <a:gd name="T101" fmla="*/ 97 h 164"/>
                <a:gd name="T102" fmla="*/ 1140 w 3839"/>
                <a:gd name="T103" fmla="*/ 108 h 164"/>
                <a:gd name="T104" fmla="*/ 1135 w 3839"/>
                <a:gd name="T105" fmla="*/ 118 h 164"/>
                <a:gd name="T106" fmla="*/ 1175 w 3839"/>
                <a:gd name="T107" fmla="*/ 114 h 164"/>
                <a:gd name="T108" fmla="*/ 1191 w 3839"/>
                <a:gd name="T109" fmla="*/ 122 h 164"/>
                <a:gd name="T110" fmla="*/ 1225 w 3839"/>
                <a:gd name="T111" fmla="*/ 120 h 164"/>
                <a:gd name="T112" fmla="*/ 1245 w 3839"/>
                <a:gd name="T113" fmla="*/ 122 h 164"/>
                <a:gd name="T114" fmla="*/ 1485 w 3839"/>
                <a:gd name="T115" fmla="*/ 12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39" h="164">
                  <a:moveTo>
                    <a:pt x="1485" y="120"/>
                  </a:moveTo>
                  <a:cubicBezTo>
                    <a:pt x="1509" y="119"/>
                    <a:pt x="1534" y="120"/>
                    <a:pt x="1559" y="118"/>
                  </a:cubicBezTo>
                  <a:cubicBezTo>
                    <a:pt x="1609" y="119"/>
                    <a:pt x="1654" y="113"/>
                    <a:pt x="1699" y="106"/>
                  </a:cubicBezTo>
                  <a:cubicBezTo>
                    <a:pt x="1777" y="93"/>
                    <a:pt x="1843" y="74"/>
                    <a:pt x="1908" y="53"/>
                  </a:cubicBezTo>
                  <a:cubicBezTo>
                    <a:pt x="1950" y="40"/>
                    <a:pt x="1995" y="28"/>
                    <a:pt x="2044" y="19"/>
                  </a:cubicBezTo>
                  <a:cubicBezTo>
                    <a:pt x="2127" y="3"/>
                    <a:pt x="2212" y="1"/>
                    <a:pt x="2299" y="11"/>
                  </a:cubicBezTo>
                  <a:cubicBezTo>
                    <a:pt x="2353" y="17"/>
                    <a:pt x="2401" y="28"/>
                    <a:pt x="2447" y="40"/>
                  </a:cubicBezTo>
                  <a:cubicBezTo>
                    <a:pt x="2505" y="56"/>
                    <a:pt x="2568" y="61"/>
                    <a:pt x="2637" y="57"/>
                  </a:cubicBezTo>
                  <a:cubicBezTo>
                    <a:pt x="2683" y="55"/>
                    <a:pt x="2729" y="54"/>
                    <a:pt x="2772" y="64"/>
                  </a:cubicBezTo>
                  <a:cubicBezTo>
                    <a:pt x="2801" y="70"/>
                    <a:pt x="2827" y="77"/>
                    <a:pt x="2852" y="86"/>
                  </a:cubicBezTo>
                  <a:cubicBezTo>
                    <a:pt x="2902" y="103"/>
                    <a:pt x="2961" y="113"/>
                    <a:pt x="3028" y="112"/>
                  </a:cubicBezTo>
                  <a:cubicBezTo>
                    <a:pt x="3068" y="112"/>
                    <a:pt x="3104" y="106"/>
                    <a:pt x="3139" y="99"/>
                  </a:cubicBezTo>
                  <a:cubicBezTo>
                    <a:pt x="3180" y="92"/>
                    <a:pt x="3220" y="83"/>
                    <a:pt x="3261" y="75"/>
                  </a:cubicBezTo>
                  <a:cubicBezTo>
                    <a:pt x="3305" y="66"/>
                    <a:pt x="3352" y="62"/>
                    <a:pt x="3401" y="61"/>
                  </a:cubicBezTo>
                  <a:cubicBezTo>
                    <a:pt x="3432" y="60"/>
                    <a:pt x="3464" y="63"/>
                    <a:pt x="3494" y="66"/>
                  </a:cubicBezTo>
                  <a:cubicBezTo>
                    <a:pt x="3534" y="71"/>
                    <a:pt x="3570" y="79"/>
                    <a:pt x="3607" y="87"/>
                  </a:cubicBezTo>
                  <a:cubicBezTo>
                    <a:pt x="3656" y="97"/>
                    <a:pt x="3705" y="108"/>
                    <a:pt x="3761" y="111"/>
                  </a:cubicBezTo>
                  <a:cubicBezTo>
                    <a:pt x="3780" y="112"/>
                    <a:pt x="3799" y="112"/>
                    <a:pt x="3818" y="111"/>
                  </a:cubicBezTo>
                  <a:cubicBezTo>
                    <a:pt x="3824" y="111"/>
                    <a:pt x="3832" y="110"/>
                    <a:pt x="3838" y="112"/>
                  </a:cubicBezTo>
                  <a:cubicBezTo>
                    <a:pt x="3838" y="128"/>
                    <a:pt x="3838" y="144"/>
                    <a:pt x="3839" y="160"/>
                  </a:cubicBezTo>
                  <a:cubicBezTo>
                    <a:pt x="3839" y="163"/>
                    <a:pt x="3837" y="163"/>
                    <a:pt x="3830" y="163"/>
                  </a:cubicBezTo>
                  <a:cubicBezTo>
                    <a:pt x="3778" y="163"/>
                    <a:pt x="3727" y="163"/>
                    <a:pt x="3675" y="163"/>
                  </a:cubicBezTo>
                  <a:cubicBezTo>
                    <a:pt x="3673" y="162"/>
                    <a:pt x="3674" y="162"/>
                    <a:pt x="3674" y="161"/>
                  </a:cubicBezTo>
                  <a:cubicBezTo>
                    <a:pt x="3674" y="158"/>
                    <a:pt x="3668" y="157"/>
                    <a:pt x="3662" y="157"/>
                  </a:cubicBezTo>
                  <a:cubicBezTo>
                    <a:pt x="3656" y="158"/>
                    <a:pt x="3660" y="160"/>
                    <a:pt x="3661" y="161"/>
                  </a:cubicBezTo>
                  <a:cubicBezTo>
                    <a:pt x="3661" y="162"/>
                    <a:pt x="3662" y="163"/>
                    <a:pt x="3661" y="163"/>
                  </a:cubicBezTo>
                  <a:cubicBezTo>
                    <a:pt x="3657" y="163"/>
                    <a:pt x="3653" y="163"/>
                    <a:pt x="3649" y="163"/>
                  </a:cubicBezTo>
                  <a:cubicBezTo>
                    <a:pt x="3633" y="155"/>
                    <a:pt x="3632" y="157"/>
                    <a:pt x="3620" y="163"/>
                  </a:cubicBezTo>
                  <a:cubicBezTo>
                    <a:pt x="3618" y="163"/>
                    <a:pt x="3617" y="163"/>
                    <a:pt x="3615" y="163"/>
                  </a:cubicBezTo>
                  <a:cubicBezTo>
                    <a:pt x="3605" y="161"/>
                    <a:pt x="3596" y="161"/>
                    <a:pt x="3586" y="163"/>
                  </a:cubicBezTo>
                  <a:cubicBezTo>
                    <a:pt x="3569" y="163"/>
                    <a:pt x="3552" y="163"/>
                    <a:pt x="3534" y="163"/>
                  </a:cubicBezTo>
                  <a:cubicBezTo>
                    <a:pt x="3532" y="162"/>
                    <a:pt x="3535" y="160"/>
                    <a:pt x="3535" y="159"/>
                  </a:cubicBezTo>
                  <a:cubicBezTo>
                    <a:pt x="3535" y="157"/>
                    <a:pt x="3532" y="155"/>
                    <a:pt x="3526" y="155"/>
                  </a:cubicBezTo>
                  <a:cubicBezTo>
                    <a:pt x="3520" y="155"/>
                    <a:pt x="3516" y="157"/>
                    <a:pt x="3517" y="159"/>
                  </a:cubicBezTo>
                  <a:cubicBezTo>
                    <a:pt x="3517" y="160"/>
                    <a:pt x="3519" y="162"/>
                    <a:pt x="3517" y="163"/>
                  </a:cubicBezTo>
                  <a:cubicBezTo>
                    <a:pt x="3513" y="163"/>
                    <a:pt x="3509" y="163"/>
                    <a:pt x="3506" y="163"/>
                  </a:cubicBezTo>
                  <a:cubicBezTo>
                    <a:pt x="3494" y="158"/>
                    <a:pt x="3491" y="157"/>
                    <a:pt x="3482" y="161"/>
                  </a:cubicBezTo>
                  <a:cubicBezTo>
                    <a:pt x="3481" y="162"/>
                    <a:pt x="3479" y="163"/>
                    <a:pt x="3477" y="163"/>
                  </a:cubicBezTo>
                  <a:cubicBezTo>
                    <a:pt x="3475" y="163"/>
                    <a:pt x="3473" y="163"/>
                    <a:pt x="3471" y="163"/>
                  </a:cubicBezTo>
                  <a:cubicBezTo>
                    <a:pt x="3463" y="161"/>
                    <a:pt x="3454" y="161"/>
                    <a:pt x="3445" y="163"/>
                  </a:cubicBezTo>
                  <a:cubicBezTo>
                    <a:pt x="3419" y="163"/>
                    <a:pt x="3392" y="163"/>
                    <a:pt x="3365" y="163"/>
                  </a:cubicBezTo>
                  <a:cubicBezTo>
                    <a:pt x="3356" y="161"/>
                    <a:pt x="3348" y="161"/>
                    <a:pt x="3339" y="163"/>
                  </a:cubicBezTo>
                  <a:cubicBezTo>
                    <a:pt x="3337" y="163"/>
                    <a:pt x="3335" y="163"/>
                    <a:pt x="3334" y="163"/>
                  </a:cubicBezTo>
                  <a:cubicBezTo>
                    <a:pt x="3332" y="163"/>
                    <a:pt x="3334" y="163"/>
                    <a:pt x="3333" y="163"/>
                  </a:cubicBezTo>
                  <a:cubicBezTo>
                    <a:pt x="3318" y="157"/>
                    <a:pt x="3317" y="157"/>
                    <a:pt x="3305" y="163"/>
                  </a:cubicBezTo>
                  <a:cubicBezTo>
                    <a:pt x="3301" y="163"/>
                    <a:pt x="3297" y="163"/>
                    <a:pt x="3293" y="163"/>
                  </a:cubicBezTo>
                  <a:cubicBezTo>
                    <a:pt x="3291" y="162"/>
                    <a:pt x="3294" y="160"/>
                    <a:pt x="3294" y="159"/>
                  </a:cubicBezTo>
                  <a:cubicBezTo>
                    <a:pt x="3294" y="157"/>
                    <a:pt x="3291" y="155"/>
                    <a:pt x="3285" y="155"/>
                  </a:cubicBezTo>
                  <a:cubicBezTo>
                    <a:pt x="3279" y="155"/>
                    <a:pt x="3275" y="157"/>
                    <a:pt x="3276" y="159"/>
                  </a:cubicBezTo>
                  <a:cubicBezTo>
                    <a:pt x="3276" y="160"/>
                    <a:pt x="3278" y="162"/>
                    <a:pt x="3276" y="163"/>
                  </a:cubicBezTo>
                  <a:cubicBezTo>
                    <a:pt x="3259" y="163"/>
                    <a:pt x="3242" y="163"/>
                    <a:pt x="3225" y="163"/>
                  </a:cubicBezTo>
                  <a:cubicBezTo>
                    <a:pt x="3215" y="161"/>
                    <a:pt x="3205" y="161"/>
                    <a:pt x="3196" y="163"/>
                  </a:cubicBezTo>
                  <a:cubicBezTo>
                    <a:pt x="3194" y="163"/>
                    <a:pt x="3192" y="163"/>
                    <a:pt x="3190" y="163"/>
                  </a:cubicBezTo>
                  <a:cubicBezTo>
                    <a:pt x="3188" y="163"/>
                    <a:pt x="3187" y="162"/>
                    <a:pt x="3186" y="161"/>
                  </a:cubicBezTo>
                  <a:cubicBezTo>
                    <a:pt x="3178" y="157"/>
                    <a:pt x="3174" y="157"/>
                    <a:pt x="3166" y="161"/>
                  </a:cubicBezTo>
                  <a:cubicBezTo>
                    <a:pt x="3165" y="162"/>
                    <a:pt x="3163" y="163"/>
                    <a:pt x="3161" y="163"/>
                  </a:cubicBezTo>
                  <a:cubicBezTo>
                    <a:pt x="3158" y="163"/>
                    <a:pt x="3154" y="163"/>
                    <a:pt x="3150" y="163"/>
                  </a:cubicBezTo>
                  <a:cubicBezTo>
                    <a:pt x="3149" y="163"/>
                    <a:pt x="3149" y="162"/>
                    <a:pt x="3149" y="162"/>
                  </a:cubicBezTo>
                  <a:cubicBezTo>
                    <a:pt x="3149" y="160"/>
                    <a:pt x="3154" y="158"/>
                    <a:pt x="3147" y="157"/>
                  </a:cubicBezTo>
                  <a:cubicBezTo>
                    <a:pt x="3140" y="157"/>
                    <a:pt x="3135" y="159"/>
                    <a:pt x="3137" y="162"/>
                  </a:cubicBezTo>
                  <a:cubicBezTo>
                    <a:pt x="3137" y="162"/>
                    <a:pt x="3136" y="163"/>
                    <a:pt x="3136" y="163"/>
                  </a:cubicBezTo>
                  <a:cubicBezTo>
                    <a:pt x="3071" y="163"/>
                    <a:pt x="3006" y="163"/>
                    <a:pt x="2941" y="163"/>
                  </a:cubicBezTo>
                  <a:cubicBezTo>
                    <a:pt x="2926" y="159"/>
                    <a:pt x="2926" y="159"/>
                    <a:pt x="2912" y="163"/>
                  </a:cubicBezTo>
                  <a:cubicBezTo>
                    <a:pt x="2910" y="163"/>
                    <a:pt x="2908" y="163"/>
                    <a:pt x="2906" y="163"/>
                  </a:cubicBezTo>
                  <a:cubicBezTo>
                    <a:pt x="2905" y="163"/>
                    <a:pt x="2905" y="163"/>
                    <a:pt x="2904" y="162"/>
                  </a:cubicBezTo>
                  <a:cubicBezTo>
                    <a:pt x="2901" y="161"/>
                    <a:pt x="2902" y="157"/>
                    <a:pt x="2893" y="157"/>
                  </a:cubicBezTo>
                  <a:cubicBezTo>
                    <a:pt x="2882" y="157"/>
                    <a:pt x="2884" y="161"/>
                    <a:pt x="2880" y="163"/>
                  </a:cubicBezTo>
                  <a:cubicBezTo>
                    <a:pt x="2853" y="163"/>
                    <a:pt x="2825" y="163"/>
                    <a:pt x="2797" y="163"/>
                  </a:cubicBezTo>
                  <a:cubicBezTo>
                    <a:pt x="2784" y="159"/>
                    <a:pt x="2784" y="159"/>
                    <a:pt x="2768" y="163"/>
                  </a:cubicBezTo>
                  <a:cubicBezTo>
                    <a:pt x="2766" y="163"/>
                    <a:pt x="2765" y="163"/>
                    <a:pt x="2763" y="163"/>
                  </a:cubicBezTo>
                  <a:cubicBezTo>
                    <a:pt x="2762" y="163"/>
                    <a:pt x="2762" y="163"/>
                    <a:pt x="2762" y="163"/>
                  </a:cubicBezTo>
                  <a:cubicBezTo>
                    <a:pt x="2759" y="160"/>
                    <a:pt x="2761" y="156"/>
                    <a:pt x="2750" y="157"/>
                  </a:cubicBezTo>
                  <a:cubicBezTo>
                    <a:pt x="2738" y="157"/>
                    <a:pt x="2744" y="161"/>
                    <a:pt x="2740" y="163"/>
                  </a:cubicBezTo>
                  <a:cubicBezTo>
                    <a:pt x="2712" y="163"/>
                    <a:pt x="2684" y="163"/>
                    <a:pt x="2657" y="163"/>
                  </a:cubicBezTo>
                  <a:cubicBezTo>
                    <a:pt x="2642" y="157"/>
                    <a:pt x="2642" y="157"/>
                    <a:pt x="2628" y="163"/>
                  </a:cubicBezTo>
                  <a:cubicBezTo>
                    <a:pt x="2625" y="163"/>
                    <a:pt x="2622" y="163"/>
                    <a:pt x="2619" y="163"/>
                  </a:cubicBezTo>
                  <a:cubicBezTo>
                    <a:pt x="2616" y="161"/>
                    <a:pt x="2620" y="156"/>
                    <a:pt x="2608" y="156"/>
                  </a:cubicBezTo>
                  <a:cubicBezTo>
                    <a:pt x="2595" y="156"/>
                    <a:pt x="2600" y="161"/>
                    <a:pt x="2596" y="163"/>
                  </a:cubicBezTo>
                  <a:cubicBezTo>
                    <a:pt x="2579" y="163"/>
                    <a:pt x="2562" y="163"/>
                    <a:pt x="2545" y="163"/>
                  </a:cubicBezTo>
                  <a:cubicBezTo>
                    <a:pt x="2537" y="161"/>
                    <a:pt x="2529" y="161"/>
                    <a:pt x="2522" y="163"/>
                  </a:cubicBezTo>
                  <a:cubicBezTo>
                    <a:pt x="2519" y="163"/>
                    <a:pt x="2516" y="163"/>
                    <a:pt x="2513" y="163"/>
                  </a:cubicBezTo>
                  <a:cubicBezTo>
                    <a:pt x="2501" y="157"/>
                    <a:pt x="2501" y="157"/>
                    <a:pt x="2484" y="163"/>
                  </a:cubicBezTo>
                  <a:cubicBezTo>
                    <a:pt x="2482" y="163"/>
                    <a:pt x="2479" y="163"/>
                    <a:pt x="2476" y="163"/>
                  </a:cubicBezTo>
                  <a:cubicBezTo>
                    <a:pt x="2474" y="161"/>
                    <a:pt x="2480" y="156"/>
                    <a:pt x="2467" y="156"/>
                  </a:cubicBezTo>
                  <a:cubicBezTo>
                    <a:pt x="2454" y="155"/>
                    <a:pt x="2459" y="160"/>
                    <a:pt x="2456" y="163"/>
                  </a:cubicBezTo>
                  <a:cubicBezTo>
                    <a:pt x="2456" y="163"/>
                    <a:pt x="2456" y="163"/>
                    <a:pt x="2456" y="163"/>
                  </a:cubicBezTo>
                  <a:cubicBezTo>
                    <a:pt x="2438" y="163"/>
                    <a:pt x="2421" y="163"/>
                    <a:pt x="2404" y="163"/>
                  </a:cubicBezTo>
                  <a:cubicBezTo>
                    <a:pt x="2395" y="161"/>
                    <a:pt x="2387" y="161"/>
                    <a:pt x="2378" y="163"/>
                  </a:cubicBezTo>
                  <a:cubicBezTo>
                    <a:pt x="2376" y="163"/>
                    <a:pt x="2374" y="163"/>
                    <a:pt x="2373" y="163"/>
                  </a:cubicBezTo>
                  <a:cubicBezTo>
                    <a:pt x="2371" y="163"/>
                    <a:pt x="2373" y="164"/>
                    <a:pt x="2372" y="163"/>
                  </a:cubicBezTo>
                  <a:cubicBezTo>
                    <a:pt x="2359" y="157"/>
                    <a:pt x="2357" y="157"/>
                    <a:pt x="2344" y="163"/>
                  </a:cubicBezTo>
                  <a:cubicBezTo>
                    <a:pt x="2340" y="163"/>
                    <a:pt x="2336" y="163"/>
                    <a:pt x="2332" y="163"/>
                  </a:cubicBezTo>
                  <a:cubicBezTo>
                    <a:pt x="2331" y="162"/>
                    <a:pt x="2332" y="161"/>
                    <a:pt x="2332" y="160"/>
                  </a:cubicBezTo>
                  <a:cubicBezTo>
                    <a:pt x="2333" y="158"/>
                    <a:pt x="2333" y="156"/>
                    <a:pt x="2326" y="156"/>
                  </a:cubicBezTo>
                  <a:cubicBezTo>
                    <a:pt x="2319" y="155"/>
                    <a:pt x="2315" y="157"/>
                    <a:pt x="2315" y="160"/>
                  </a:cubicBezTo>
                  <a:cubicBezTo>
                    <a:pt x="2316" y="161"/>
                    <a:pt x="2317" y="162"/>
                    <a:pt x="2315" y="163"/>
                  </a:cubicBezTo>
                  <a:cubicBezTo>
                    <a:pt x="2298" y="163"/>
                    <a:pt x="2281" y="163"/>
                    <a:pt x="2264" y="163"/>
                  </a:cubicBezTo>
                  <a:cubicBezTo>
                    <a:pt x="2254" y="160"/>
                    <a:pt x="2244" y="161"/>
                    <a:pt x="2235" y="163"/>
                  </a:cubicBezTo>
                  <a:cubicBezTo>
                    <a:pt x="2234" y="163"/>
                    <a:pt x="2233" y="163"/>
                    <a:pt x="2232" y="163"/>
                  </a:cubicBezTo>
                  <a:cubicBezTo>
                    <a:pt x="2222" y="161"/>
                    <a:pt x="2213" y="161"/>
                    <a:pt x="2203" y="163"/>
                  </a:cubicBezTo>
                  <a:cubicBezTo>
                    <a:pt x="1473" y="163"/>
                    <a:pt x="743" y="163"/>
                    <a:pt x="13" y="163"/>
                  </a:cubicBezTo>
                  <a:cubicBezTo>
                    <a:pt x="2" y="163"/>
                    <a:pt x="0" y="162"/>
                    <a:pt x="0" y="158"/>
                  </a:cubicBezTo>
                  <a:cubicBezTo>
                    <a:pt x="1" y="139"/>
                    <a:pt x="0" y="120"/>
                    <a:pt x="0" y="101"/>
                  </a:cubicBezTo>
                  <a:cubicBezTo>
                    <a:pt x="19" y="96"/>
                    <a:pt x="19" y="96"/>
                    <a:pt x="0" y="90"/>
                  </a:cubicBezTo>
                  <a:cubicBezTo>
                    <a:pt x="0" y="89"/>
                    <a:pt x="0" y="87"/>
                    <a:pt x="0" y="86"/>
                  </a:cubicBezTo>
                  <a:cubicBezTo>
                    <a:pt x="5" y="85"/>
                    <a:pt x="8" y="86"/>
                    <a:pt x="12" y="87"/>
                  </a:cubicBezTo>
                  <a:cubicBezTo>
                    <a:pt x="16" y="87"/>
                    <a:pt x="19" y="87"/>
                    <a:pt x="22" y="85"/>
                  </a:cubicBezTo>
                  <a:cubicBezTo>
                    <a:pt x="24" y="84"/>
                    <a:pt x="24" y="82"/>
                    <a:pt x="22" y="81"/>
                  </a:cubicBezTo>
                  <a:cubicBezTo>
                    <a:pt x="19" y="80"/>
                    <a:pt x="16" y="80"/>
                    <a:pt x="12" y="80"/>
                  </a:cubicBezTo>
                  <a:cubicBezTo>
                    <a:pt x="8" y="80"/>
                    <a:pt x="5" y="82"/>
                    <a:pt x="0" y="81"/>
                  </a:cubicBezTo>
                  <a:cubicBezTo>
                    <a:pt x="0" y="74"/>
                    <a:pt x="0" y="66"/>
                    <a:pt x="0" y="59"/>
                  </a:cubicBezTo>
                  <a:cubicBezTo>
                    <a:pt x="11" y="56"/>
                    <a:pt x="13" y="51"/>
                    <a:pt x="21" y="49"/>
                  </a:cubicBezTo>
                  <a:cubicBezTo>
                    <a:pt x="24" y="48"/>
                    <a:pt x="28" y="47"/>
                    <a:pt x="31" y="47"/>
                  </a:cubicBezTo>
                  <a:cubicBezTo>
                    <a:pt x="50" y="50"/>
                    <a:pt x="57" y="45"/>
                    <a:pt x="63" y="40"/>
                  </a:cubicBezTo>
                  <a:cubicBezTo>
                    <a:pt x="65" y="39"/>
                    <a:pt x="68" y="38"/>
                    <a:pt x="71" y="37"/>
                  </a:cubicBezTo>
                  <a:cubicBezTo>
                    <a:pt x="75" y="37"/>
                    <a:pt x="78" y="38"/>
                    <a:pt x="81" y="38"/>
                  </a:cubicBezTo>
                  <a:cubicBezTo>
                    <a:pt x="95" y="39"/>
                    <a:pt x="98" y="39"/>
                    <a:pt x="98" y="33"/>
                  </a:cubicBezTo>
                  <a:cubicBezTo>
                    <a:pt x="98" y="31"/>
                    <a:pt x="100" y="29"/>
                    <a:pt x="103" y="27"/>
                  </a:cubicBezTo>
                  <a:cubicBezTo>
                    <a:pt x="105" y="26"/>
                    <a:pt x="108" y="25"/>
                    <a:pt x="112" y="25"/>
                  </a:cubicBezTo>
                  <a:cubicBezTo>
                    <a:pt x="118" y="25"/>
                    <a:pt x="120" y="27"/>
                    <a:pt x="124" y="28"/>
                  </a:cubicBezTo>
                  <a:cubicBezTo>
                    <a:pt x="127" y="30"/>
                    <a:pt x="131" y="31"/>
                    <a:pt x="137" y="30"/>
                  </a:cubicBezTo>
                  <a:cubicBezTo>
                    <a:pt x="142" y="28"/>
                    <a:pt x="142" y="26"/>
                    <a:pt x="139" y="24"/>
                  </a:cubicBezTo>
                  <a:cubicBezTo>
                    <a:pt x="136" y="23"/>
                    <a:pt x="133" y="22"/>
                    <a:pt x="133" y="20"/>
                  </a:cubicBezTo>
                  <a:cubicBezTo>
                    <a:pt x="137" y="16"/>
                    <a:pt x="146" y="16"/>
                    <a:pt x="154" y="15"/>
                  </a:cubicBezTo>
                  <a:cubicBezTo>
                    <a:pt x="161" y="15"/>
                    <a:pt x="163" y="16"/>
                    <a:pt x="166" y="18"/>
                  </a:cubicBezTo>
                  <a:cubicBezTo>
                    <a:pt x="168" y="20"/>
                    <a:pt x="171" y="22"/>
                    <a:pt x="177" y="21"/>
                  </a:cubicBezTo>
                  <a:cubicBezTo>
                    <a:pt x="182" y="20"/>
                    <a:pt x="184" y="18"/>
                    <a:pt x="183" y="16"/>
                  </a:cubicBezTo>
                  <a:cubicBezTo>
                    <a:pt x="182" y="14"/>
                    <a:pt x="180" y="12"/>
                    <a:pt x="182" y="11"/>
                  </a:cubicBezTo>
                  <a:cubicBezTo>
                    <a:pt x="186" y="8"/>
                    <a:pt x="192" y="8"/>
                    <a:pt x="199" y="8"/>
                  </a:cubicBezTo>
                  <a:cubicBezTo>
                    <a:pt x="214" y="12"/>
                    <a:pt x="223" y="8"/>
                    <a:pt x="233" y="4"/>
                  </a:cubicBezTo>
                  <a:cubicBezTo>
                    <a:pt x="265" y="0"/>
                    <a:pt x="297" y="1"/>
                    <a:pt x="329" y="5"/>
                  </a:cubicBezTo>
                  <a:cubicBezTo>
                    <a:pt x="371" y="11"/>
                    <a:pt x="402" y="22"/>
                    <a:pt x="431" y="35"/>
                  </a:cubicBezTo>
                  <a:cubicBezTo>
                    <a:pt x="458" y="47"/>
                    <a:pt x="483" y="60"/>
                    <a:pt x="513" y="71"/>
                  </a:cubicBezTo>
                  <a:cubicBezTo>
                    <a:pt x="556" y="87"/>
                    <a:pt x="605" y="98"/>
                    <a:pt x="664" y="101"/>
                  </a:cubicBezTo>
                  <a:cubicBezTo>
                    <a:pt x="703" y="103"/>
                    <a:pt x="742" y="102"/>
                    <a:pt x="780" y="97"/>
                  </a:cubicBezTo>
                  <a:cubicBezTo>
                    <a:pt x="787" y="96"/>
                    <a:pt x="794" y="95"/>
                    <a:pt x="802" y="96"/>
                  </a:cubicBezTo>
                  <a:cubicBezTo>
                    <a:pt x="808" y="98"/>
                    <a:pt x="814" y="100"/>
                    <a:pt x="820" y="96"/>
                  </a:cubicBezTo>
                  <a:cubicBezTo>
                    <a:pt x="823" y="94"/>
                    <a:pt x="827" y="95"/>
                    <a:pt x="831" y="96"/>
                  </a:cubicBezTo>
                  <a:cubicBezTo>
                    <a:pt x="848" y="99"/>
                    <a:pt x="850" y="99"/>
                    <a:pt x="857" y="92"/>
                  </a:cubicBezTo>
                  <a:cubicBezTo>
                    <a:pt x="858" y="92"/>
                    <a:pt x="860" y="91"/>
                    <a:pt x="861" y="92"/>
                  </a:cubicBezTo>
                  <a:cubicBezTo>
                    <a:pt x="875" y="95"/>
                    <a:pt x="884" y="92"/>
                    <a:pt x="892" y="88"/>
                  </a:cubicBezTo>
                  <a:cubicBezTo>
                    <a:pt x="903" y="86"/>
                    <a:pt x="914" y="85"/>
                    <a:pt x="925" y="85"/>
                  </a:cubicBezTo>
                  <a:cubicBezTo>
                    <a:pt x="934" y="85"/>
                    <a:pt x="940" y="86"/>
                    <a:pt x="943" y="90"/>
                  </a:cubicBezTo>
                  <a:cubicBezTo>
                    <a:pt x="944" y="92"/>
                    <a:pt x="947" y="94"/>
                    <a:pt x="953" y="93"/>
                  </a:cubicBezTo>
                  <a:cubicBezTo>
                    <a:pt x="959" y="93"/>
                    <a:pt x="961" y="91"/>
                    <a:pt x="961" y="89"/>
                  </a:cubicBezTo>
                  <a:cubicBezTo>
                    <a:pt x="962" y="85"/>
                    <a:pt x="967" y="84"/>
                    <a:pt x="975" y="86"/>
                  </a:cubicBezTo>
                  <a:cubicBezTo>
                    <a:pt x="983" y="88"/>
                    <a:pt x="990" y="86"/>
                    <a:pt x="996" y="85"/>
                  </a:cubicBezTo>
                  <a:cubicBezTo>
                    <a:pt x="1003" y="84"/>
                    <a:pt x="1009" y="84"/>
                    <a:pt x="1015" y="86"/>
                  </a:cubicBezTo>
                  <a:cubicBezTo>
                    <a:pt x="1016" y="86"/>
                    <a:pt x="1017" y="86"/>
                    <a:pt x="1017" y="87"/>
                  </a:cubicBezTo>
                  <a:cubicBezTo>
                    <a:pt x="1026" y="95"/>
                    <a:pt x="1026" y="95"/>
                    <a:pt x="1045" y="89"/>
                  </a:cubicBezTo>
                  <a:cubicBezTo>
                    <a:pt x="1052" y="89"/>
                    <a:pt x="1058" y="90"/>
                    <a:pt x="1062" y="92"/>
                  </a:cubicBezTo>
                  <a:cubicBezTo>
                    <a:pt x="1063" y="92"/>
                    <a:pt x="1064" y="92"/>
                    <a:pt x="1064" y="93"/>
                  </a:cubicBezTo>
                  <a:cubicBezTo>
                    <a:pt x="1070" y="101"/>
                    <a:pt x="1070" y="101"/>
                    <a:pt x="1091" y="97"/>
                  </a:cubicBezTo>
                  <a:cubicBezTo>
                    <a:pt x="1099" y="97"/>
                    <a:pt x="1104" y="98"/>
                    <a:pt x="1109" y="101"/>
                  </a:cubicBezTo>
                  <a:cubicBezTo>
                    <a:pt x="1112" y="107"/>
                    <a:pt x="1122" y="107"/>
                    <a:pt x="1134" y="106"/>
                  </a:cubicBezTo>
                  <a:cubicBezTo>
                    <a:pt x="1137" y="106"/>
                    <a:pt x="1139" y="107"/>
                    <a:pt x="1140" y="108"/>
                  </a:cubicBezTo>
                  <a:cubicBezTo>
                    <a:pt x="1141" y="110"/>
                    <a:pt x="1135" y="111"/>
                    <a:pt x="1132" y="112"/>
                  </a:cubicBezTo>
                  <a:cubicBezTo>
                    <a:pt x="1129" y="113"/>
                    <a:pt x="1126" y="114"/>
                    <a:pt x="1129" y="116"/>
                  </a:cubicBezTo>
                  <a:cubicBezTo>
                    <a:pt x="1130" y="117"/>
                    <a:pt x="1132" y="118"/>
                    <a:pt x="1135" y="118"/>
                  </a:cubicBezTo>
                  <a:cubicBezTo>
                    <a:pt x="1140" y="118"/>
                    <a:pt x="1143" y="117"/>
                    <a:pt x="1145" y="116"/>
                  </a:cubicBezTo>
                  <a:cubicBezTo>
                    <a:pt x="1148" y="112"/>
                    <a:pt x="1151" y="110"/>
                    <a:pt x="1161" y="111"/>
                  </a:cubicBezTo>
                  <a:cubicBezTo>
                    <a:pt x="1166" y="112"/>
                    <a:pt x="1172" y="112"/>
                    <a:pt x="1175" y="114"/>
                  </a:cubicBezTo>
                  <a:cubicBezTo>
                    <a:pt x="1177" y="116"/>
                    <a:pt x="1175" y="118"/>
                    <a:pt x="1174" y="119"/>
                  </a:cubicBezTo>
                  <a:cubicBezTo>
                    <a:pt x="1172" y="121"/>
                    <a:pt x="1173" y="123"/>
                    <a:pt x="1178" y="124"/>
                  </a:cubicBezTo>
                  <a:cubicBezTo>
                    <a:pt x="1184" y="125"/>
                    <a:pt x="1189" y="124"/>
                    <a:pt x="1191" y="122"/>
                  </a:cubicBezTo>
                  <a:cubicBezTo>
                    <a:pt x="1193" y="120"/>
                    <a:pt x="1193" y="119"/>
                    <a:pt x="1197" y="118"/>
                  </a:cubicBezTo>
                  <a:cubicBezTo>
                    <a:pt x="1207" y="117"/>
                    <a:pt x="1216" y="118"/>
                    <a:pt x="1224" y="120"/>
                  </a:cubicBezTo>
                  <a:cubicBezTo>
                    <a:pt x="1225" y="120"/>
                    <a:pt x="1225" y="120"/>
                    <a:pt x="1225" y="120"/>
                  </a:cubicBezTo>
                  <a:cubicBezTo>
                    <a:pt x="1229" y="122"/>
                    <a:pt x="1219" y="124"/>
                    <a:pt x="1226" y="125"/>
                  </a:cubicBezTo>
                  <a:cubicBezTo>
                    <a:pt x="1232" y="126"/>
                    <a:pt x="1234" y="124"/>
                    <a:pt x="1237" y="123"/>
                  </a:cubicBezTo>
                  <a:cubicBezTo>
                    <a:pt x="1239" y="122"/>
                    <a:pt x="1243" y="121"/>
                    <a:pt x="1245" y="122"/>
                  </a:cubicBezTo>
                  <a:cubicBezTo>
                    <a:pt x="1257" y="126"/>
                    <a:pt x="1269" y="123"/>
                    <a:pt x="1281" y="122"/>
                  </a:cubicBezTo>
                  <a:cubicBezTo>
                    <a:pt x="1313" y="122"/>
                    <a:pt x="1345" y="124"/>
                    <a:pt x="1376" y="123"/>
                  </a:cubicBezTo>
                  <a:cubicBezTo>
                    <a:pt x="1413" y="122"/>
                    <a:pt x="1449" y="122"/>
                    <a:pt x="1485" y="120"/>
                  </a:cubicBezTo>
                  <a:close/>
                </a:path>
              </a:pathLst>
            </a:custGeom>
            <a:solidFill>
              <a:srgbClr val="FFD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7" name="Freeform 172">
              <a:extLst>
                <a:ext uri="{FF2B5EF4-FFF2-40B4-BE49-F238E27FC236}">
                  <a16:creationId xmlns:a16="http://schemas.microsoft.com/office/drawing/2014/main" id="{4E41DBC0-F68F-B778-3FC4-70CC1DC69A6E}"/>
                </a:ext>
              </a:extLst>
            </p:cNvPr>
            <p:cNvSpPr/>
            <p:nvPr/>
          </p:nvSpPr>
          <p:spPr bwMode="auto">
            <a:xfrm>
              <a:off x="4953000" y="6208713"/>
              <a:ext cx="7235825" cy="525462"/>
            </a:xfrm>
            <a:custGeom>
              <a:avLst/>
              <a:gdLst>
                <a:gd name="T0" fmla="*/ 2279 w 2279"/>
                <a:gd name="T1" fmla="*/ 124 h 135"/>
                <a:gd name="T2" fmla="*/ 2141 w 2279"/>
                <a:gd name="T3" fmla="*/ 118 h 135"/>
                <a:gd name="T4" fmla="*/ 1972 w 2279"/>
                <a:gd name="T5" fmla="*/ 86 h 135"/>
                <a:gd name="T6" fmla="*/ 1847 w 2279"/>
                <a:gd name="T7" fmla="*/ 74 h 135"/>
                <a:gd name="T8" fmla="*/ 1721 w 2279"/>
                <a:gd name="T9" fmla="*/ 86 h 135"/>
                <a:gd name="T10" fmla="*/ 1568 w 2279"/>
                <a:gd name="T11" fmla="*/ 115 h 135"/>
                <a:gd name="T12" fmla="*/ 1284 w 2279"/>
                <a:gd name="T13" fmla="*/ 97 h 135"/>
                <a:gd name="T14" fmla="*/ 1197 w 2279"/>
                <a:gd name="T15" fmla="*/ 75 h 135"/>
                <a:gd name="T16" fmla="*/ 1076 w 2279"/>
                <a:gd name="T17" fmla="*/ 71 h 135"/>
                <a:gd name="T18" fmla="*/ 885 w 2279"/>
                <a:gd name="T19" fmla="*/ 54 h 135"/>
                <a:gd name="T20" fmla="*/ 729 w 2279"/>
                <a:gd name="T21" fmla="*/ 23 h 135"/>
                <a:gd name="T22" fmla="*/ 446 w 2279"/>
                <a:gd name="T23" fmla="*/ 41 h 135"/>
                <a:gd name="T24" fmla="*/ 286 w 2279"/>
                <a:gd name="T25" fmla="*/ 86 h 135"/>
                <a:gd name="T26" fmla="*/ 44 w 2279"/>
                <a:gd name="T27" fmla="*/ 131 h 135"/>
                <a:gd name="T28" fmla="*/ 0 w 2279"/>
                <a:gd name="T29" fmla="*/ 130 h 135"/>
                <a:gd name="T30" fmla="*/ 319 w 2279"/>
                <a:gd name="T31" fmla="*/ 64 h 135"/>
                <a:gd name="T32" fmla="*/ 510 w 2279"/>
                <a:gd name="T33" fmla="*/ 15 h 135"/>
                <a:gd name="T34" fmla="*/ 822 w 2279"/>
                <a:gd name="T35" fmla="*/ 24 h 135"/>
                <a:gd name="T36" fmla="*/ 903 w 2279"/>
                <a:gd name="T37" fmla="*/ 44 h 135"/>
                <a:gd name="T38" fmla="*/ 1079 w 2279"/>
                <a:gd name="T39" fmla="*/ 58 h 135"/>
                <a:gd name="T40" fmla="*/ 1291 w 2279"/>
                <a:gd name="T41" fmla="*/ 84 h 135"/>
                <a:gd name="T42" fmla="*/ 1394 w 2279"/>
                <a:gd name="T43" fmla="*/ 109 h 135"/>
                <a:gd name="T44" fmla="*/ 1558 w 2279"/>
                <a:gd name="T45" fmla="*/ 103 h 135"/>
                <a:gd name="T46" fmla="*/ 1709 w 2279"/>
                <a:gd name="T47" fmla="*/ 74 h 135"/>
                <a:gd name="T48" fmla="*/ 1920 w 2279"/>
                <a:gd name="T49" fmla="*/ 66 h 135"/>
                <a:gd name="T50" fmla="*/ 2030 w 2279"/>
                <a:gd name="T51" fmla="*/ 83 h 135"/>
                <a:gd name="T52" fmla="*/ 2156 w 2279"/>
                <a:gd name="T53" fmla="*/ 107 h 135"/>
                <a:gd name="T54" fmla="*/ 2279 w 2279"/>
                <a:gd name="T55" fmla="*/ 110 h 135"/>
                <a:gd name="T56" fmla="*/ 2279 w 2279"/>
                <a:gd name="T57" fmla="*/ 1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9" h="135">
                  <a:moveTo>
                    <a:pt x="2279" y="124"/>
                  </a:moveTo>
                  <a:cubicBezTo>
                    <a:pt x="2232" y="128"/>
                    <a:pt x="2186" y="126"/>
                    <a:pt x="2141" y="118"/>
                  </a:cubicBezTo>
                  <a:cubicBezTo>
                    <a:pt x="2083" y="109"/>
                    <a:pt x="2029" y="97"/>
                    <a:pt x="1972" y="86"/>
                  </a:cubicBezTo>
                  <a:cubicBezTo>
                    <a:pt x="1933" y="78"/>
                    <a:pt x="1890" y="75"/>
                    <a:pt x="1847" y="74"/>
                  </a:cubicBezTo>
                  <a:cubicBezTo>
                    <a:pt x="1803" y="74"/>
                    <a:pt x="1761" y="78"/>
                    <a:pt x="1721" y="86"/>
                  </a:cubicBezTo>
                  <a:cubicBezTo>
                    <a:pt x="1670" y="95"/>
                    <a:pt x="1620" y="106"/>
                    <a:pt x="1568" y="115"/>
                  </a:cubicBezTo>
                  <a:cubicBezTo>
                    <a:pt x="1463" y="135"/>
                    <a:pt x="1369" y="126"/>
                    <a:pt x="1284" y="97"/>
                  </a:cubicBezTo>
                  <a:cubicBezTo>
                    <a:pt x="1257" y="88"/>
                    <a:pt x="1228" y="80"/>
                    <a:pt x="1197" y="75"/>
                  </a:cubicBezTo>
                  <a:cubicBezTo>
                    <a:pt x="1158" y="67"/>
                    <a:pt x="1116" y="69"/>
                    <a:pt x="1076" y="71"/>
                  </a:cubicBezTo>
                  <a:cubicBezTo>
                    <a:pt x="1006" y="74"/>
                    <a:pt x="943" y="69"/>
                    <a:pt x="885" y="54"/>
                  </a:cubicBezTo>
                  <a:cubicBezTo>
                    <a:pt x="836" y="41"/>
                    <a:pt x="786" y="29"/>
                    <a:pt x="729" y="23"/>
                  </a:cubicBezTo>
                  <a:cubicBezTo>
                    <a:pt x="628" y="13"/>
                    <a:pt x="534" y="20"/>
                    <a:pt x="446" y="41"/>
                  </a:cubicBezTo>
                  <a:cubicBezTo>
                    <a:pt x="389" y="54"/>
                    <a:pt x="339" y="71"/>
                    <a:pt x="286" y="86"/>
                  </a:cubicBezTo>
                  <a:cubicBezTo>
                    <a:pt x="213" y="107"/>
                    <a:pt x="135" y="124"/>
                    <a:pt x="44" y="131"/>
                  </a:cubicBezTo>
                  <a:cubicBezTo>
                    <a:pt x="30" y="132"/>
                    <a:pt x="15" y="134"/>
                    <a:pt x="0" y="130"/>
                  </a:cubicBezTo>
                  <a:cubicBezTo>
                    <a:pt x="127" y="123"/>
                    <a:pt x="225" y="95"/>
                    <a:pt x="319" y="64"/>
                  </a:cubicBezTo>
                  <a:cubicBezTo>
                    <a:pt x="377" y="44"/>
                    <a:pt x="437" y="26"/>
                    <a:pt x="510" y="15"/>
                  </a:cubicBezTo>
                  <a:cubicBezTo>
                    <a:pt x="618" y="0"/>
                    <a:pt x="722" y="4"/>
                    <a:pt x="822" y="24"/>
                  </a:cubicBezTo>
                  <a:cubicBezTo>
                    <a:pt x="851" y="30"/>
                    <a:pt x="877" y="37"/>
                    <a:pt x="903" y="44"/>
                  </a:cubicBezTo>
                  <a:cubicBezTo>
                    <a:pt x="957" y="57"/>
                    <a:pt x="1017" y="62"/>
                    <a:pt x="1079" y="58"/>
                  </a:cubicBezTo>
                  <a:cubicBezTo>
                    <a:pt x="1162" y="52"/>
                    <a:pt x="1231" y="63"/>
                    <a:pt x="1291" y="84"/>
                  </a:cubicBezTo>
                  <a:cubicBezTo>
                    <a:pt x="1322" y="94"/>
                    <a:pt x="1355" y="104"/>
                    <a:pt x="1394" y="109"/>
                  </a:cubicBezTo>
                  <a:cubicBezTo>
                    <a:pt x="1451" y="116"/>
                    <a:pt x="1505" y="113"/>
                    <a:pt x="1558" y="103"/>
                  </a:cubicBezTo>
                  <a:cubicBezTo>
                    <a:pt x="1608" y="93"/>
                    <a:pt x="1658" y="83"/>
                    <a:pt x="1709" y="74"/>
                  </a:cubicBezTo>
                  <a:cubicBezTo>
                    <a:pt x="1777" y="63"/>
                    <a:pt x="1847" y="60"/>
                    <a:pt x="1920" y="66"/>
                  </a:cubicBezTo>
                  <a:cubicBezTo>
                    <a:pt x="1959" y="69"/>
                    <a:pt x="1994" y="76"/>
                    <a:pt x="2030" y="83"/>
                  </a:cubicBezTo>
                  <a:cubicBezTo>
                    <a:pt x="2072" y="91"/>
                    <a:pt x="2113" y="100"/>
                    <a:pt x="2156" y="107"/>
                  </a:cubicBezTo>
                  <a:cubicBezTo>
                    <a:pt x="2197" y="113"/>
                    <a:pt x="2237" y="115"/>
                    <a:pt x="2279" y="110"/>
                  </a:cubicBezTo>
                  <a:cubicBezTo>
                    <a:pt x="2279" y="115"/>
                    <a:pt x="2279" y="119"/>
                    <a:pt x="2279" y="124"/>
                  </a:cubicBezTo>
                  <a:close/>
                </a:path>
              </a:pathLst>
            </a:custGeom>
            <a:solidFill>
              <a:srgbClr val="02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8" name="Freeform 173">
              <a:extLst>
                <a:ext uri="{FF2B5EF4-FFF2-40B4-BE49-F238E27FC236}">
                  <a16:creationId xmlns:a16="http://schemas.microsoft.com/office/drawing/2014/main" id="{DA8F9CF8-4D5B-5558-3F47-49A3E866C36A}"/>
                </a:ext>
              </a:extLst>
            </p:cNvPr>
            <p:cNvSpPr/>
            <p:nvPr/>
          </p:nvSpPr>
          <p:spPr bwMode="auto">
            <a:xfrm>
              <a:off x="3175" y="6230938"/>
              <a:ext cx="4714875" cy="514350"/>
            </a:xfrm>
            <a:custGeom>
              <a:avLst/>
              <a:gdLst>
                <a:gd name="T0" fmla="*/ 1173 w 1485"/>
                <a:gd name="T1" fmla="*/ 121 h 132"/>
                <a:gd name="T2" fmla="*/ 1160 w 1485"/>
                <a:gd name="T3" fmla="*/ 119 h 132"/>
                <a:gd name="T4" fmla="*/ 1139 w 1485"/>
                <a:gd name="T5" fmla="*/ 114 h 132"/>
                <a:gd name="T6" fmla="*/ 1133 w 1485"/>
                <a:gd name="T7" fmla="*/ 113 h 132"/>
                <a:gd name="T8" fmla="*/ 1107 w 1485"/>
                <a:gd name="T9" fmla="*/ 107 h 132"/>
                <a:gd name="T10" fmla="*/ 1091 w 1485"/>
                <a:gd name="T11" fmla="*/ 104 h 132"/>
                <a:gd name="T12" fmla="*/ 1062 w 1485"/>
                <a:gd name="T13" fmla="*/ 98 h 132"/>
                <a:gd name="T14" fmla="*/ 1044 w 1485"/>
                <a:gd name="T15" fmla="*/ 96 h 132"/>
                <a:gd name="T16" fmla="*/ 1016 w 1485"/>
                <a:gd name="T17" fmla="*/ 93 h 132"/>
                <a:gd name="T18" fmla="*/ 996 w 1485"/>
                <a:gd name="T19" fmla="*/ 92 h 132"/>
                <a:gd name="T20" fmla="*/ 972 w 1485"/>
                <a:gd name="T21" fmla="*/ 92 h 132"/>
                <a:gd name="T22" fmla="*/ 968 w 1485"/>
                <a:gd name="T23" fmla="*/ 91 h 132"/>
                <a:gd name="T24" fmla="*/ 926 w 1485"/>
                <a:gd name="T25" fmla="*/ 93 h 132"/>
                <a:gd name="T26" fmla="*/ 892 w 1485"/>
                <a:gd name="T27" fmla="*/ 95 h 132"/>
                <a:gd name="T28" fmla="*/ 882 w 1485"/>
                <a:gd name="T29" fmla="*/ 97 h 132"/>
                <a:gd name="T30" fmla="*/ 827 w 1485"/>
                <a:gd name="T31" fmla="*/ 101 h 132"/>
                <a:gd name="T32" fmla="*/ 803 w 1485"/>
                <a:gd name="T33" fmla="*/ 103 h 132"/>
                <a:gd name="T34" fmla="*/ 739 w 1485"/>
                <a:gd name="T35" fmla="*/ 109 h 132"/>
                <a:gd name="T36" fmla="*/ 538 w 1485"/>
                <a:gd name="T37" fmla="*/ 88 h 132"/>
                <a:gd name="T38" fmla="*/ 426 w 1485"/>
                <a:gd name="T39" fmla="*/ 41 h 132"/>
                <a:gd name="T40" fmla="*/ 296 w 1485"/>
                <a:gd name="T41" fmla="*/ 10 h 132"/>
                <a:gd name="T42" fmla="*/ 232 w 1485"/>
                <a:gd name="T43" fmla="*/ 12 h 132"/>
                <a:gd name="T44" fmla="*/ 200 w 1485"/>
                <a:gd name="T45" fmla="*/ 15 h 132"/>
                <a:gd name="T46" fmla="*/ 184 w 1485"/>
                <a:gd name="T47" fmla="*/ 17 h 132"/>
                <a:gd name="T48" fmla="*/ 155 w 1485"/>
                <a:gd name="T49" fmla="*/ 22 h 132"/>
                <a:gd name="T50" fmla="*/ 134 w 1485"/>
                <a:gd name="T51" fmla="*/ 26 h 132"/>
                <a:gd name="T52" fmla="*/ 112 w 1485"/>
                <a:gd name="T53" fmla="*/ 32 h 132"/>
                <a:gd name="T54" fmla="*/ 106 w 1485"/>
                <a:gd name="T55" fmla="*/ 34 h 132"/>
                <a:gd name="T56" fmla="*/ 72 w 1485"/>
                <a:gd name="T57" fmla="*/ 44 h 132"/>
                <a:gd name="T58" fmla="*/ 66 w 1485"/>
                <a:gd name="T59" fmla="*/ 46 h 132"/>
                <a:gd name="T60" fmla="*/ 31 w 1485"/>
                <a:gd name="T61" fmla="*/ 54 h 132"/>
                <a:gd name="T62" fmla="*/ 23 w 1485"/>
                <a:gd name="T63" fmla="*/ 56 h 132"/>
                <a:gd name="T64" fmla="*/ 0 w 1485"/>
                <a:gd name="T65" fmla="*/ 57 h 132"/>
                <a:gd name="T66" fmla="*/ 0 w 1485"/>
                <a:gd name="T67" fmla="*/ 50 h 132"/>
                <a:gd name="T68" fmla="*/ 76 w 1485"/>
                <a:gd name="T69" fmla="*/ 33 h 132"/>
                <a:gd name="T70" fmla="*/ 279 w 1485"/>
                <a:gd name="T71" fmla="*/ 0 h 132"/>
                <a:gd name="T72" fmla="*/ 417 w 1485"/>
                <a:gd name="T73" fmla="*/ 23 h 132"/>
                <a:gd name="T74" fmla="*/ 520 w 1485"/>
                <a:gd name="T75" fmla="*/ 66 h 132"/>
                <a:gd name="T76" fmla="*/ 710 w 1485"/>
                <a:gd name="T77" fmla="*/ 97 h 132"/>
                <a:gd name="T78" fmla="*/ 797 w 1485"/>
                <a:gd name="T79" fmla="*/ 90 h 132"/>
                <a:gd name="T80" fmla="*/ 937 w 1485"/>
                <a:gd name="T81" fmla="*/ 78 h 132"/>
                <a:gd name="T82" fmla="*/ 1106 w 1485"/>
                <a:gd name="T83" fmla="*/ 93 h 132"/>
                <a:gd name="T84" fmla="*/ 1402 w 1485"/>
                <a:gd name="T85" fmla="*/ 124 h 132"/>
                <a:gd name="T86" fmla="*/ 1485 w 1485"/>
                <a:gd name="T87" fmla="*/ 126 h 132"/>
                <a:gd name="T88" fmla="*/ 1463 w 1485"/>
                <a:gd name="T89" fmla="*/ 129 h 132"/>
                <a:gd name="T90" fmla="*/ 1289 w 1485"/>
                <a:gd name="T91" fmla="*/ 130 h 132"/>
                <a:gd name="T92" fmla="*/ 1277 w 1485"/>
                <a:gd name="T93" fmla="*/ 130 h 132"/>
                <a:gd name="T94" fmla="*/ 1225 w 1485"/>
                <a:gd name="T95" fmla="*/ 127 h 132"/>
                <a:gd name="T96" fmla="*/ 1196 w 1485"/>
                <a:gd name="T97" fmla="*/ 124 h 132"/>
                <a:gd name="T98" fmla="*/ 1173 w 1485"/>
                <a:gd name="T99" fmla="*/ 12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5" h="132">
                  <a:moveTo>
                    <a:pt x="1173" y="121"/>
                  </a:moveTo>
                  <a:cubicBezTo>
                    <a:pt x="1169" y="120"/>
                    <a:pt x="1164" y="119"/>
                    <a:pt x="1160" y="119"/>
                  </a:cubicBezTo>
                  <a:cubicBezTo>
                    <a:pt x="1153" y="117"/>
                    <a:pt x="1144" y="117"/>
                    <a:pt x="1139" y="114"/>
                  </a:cubicBezTo>
                  <a:cubicBezTo>
                    <a:pt x="1137" y="114"/>
                    <a:pt x="1135" y="113"/>
                    <a:pt x="1133" y="113"/>
                  </a:cubicBezTo>
                  <a:cubicBezTo>
                    <a:pt x="1123" y="112"/>
                    <a:pt x="1113" y="111"/>
                    <a:pt x="1107" y="107"/>
                  </a:cubicBezTo>
                  <a:cubicBezTo>
                    <a:pt x="1102" y="106"/>
                    <a:pt x="1097" y="104"/>
                    <a:pt x="1091" y="104"/>
                  </a:cubicBezTo>
                  <a:cubicBezTo>
                    <a:pt x="1079" y="104"/>
                    <a:pt x="1070" y="102"/>
                    <a:pt x="1062" y="98"/>
                  </a:cubicBezTo>
                  <a:cubicBezTo>
                    <a:pt x="1056" y="97"/>
                    <a:pt x="1051" y="96"/>
                    <a:pt x="1044" y="96"/>
                  </a:cubicBezTo>
                  <a:cubicBezTo>
                    <a:pt x="1034" y="97"/>
                    <a:pt x="1024" y="95"/>
                    <a:pt x="1016" y="93"/>
                  </a:cubicBezTo>
                  <a:cubicBezTo>
                    <a:pt x="1009" y="93"/>
                    <a:pt x="1003" y="91"/>
                    <a:pt x="996" y="92"/>
                  </a:cubicBezTo>
                  <a:cubicBezTo>
                    <a:pt x="988" y="92"/>
                    <a:pt x="980" y="93"/>
                    <a:pt x="972" y="92"/>
                  </a:cubicBezTo>
                  <a:cubicBezTo>
                    <a:pt x="970" y="91"/>
                    <a:pt x="969" y="91"/>
                    <a:pt x="968" y="91"/>
                  </a:cubicBezTo>
                  <a:cubicBezTo>
                    <a:pt x="954" y="94"/>
                    <a:pt x="940" y="92"/>
                    <a:pt x="926" y="93"/>
                  </a:cubicBezTo>
                  <a:cubicBezTo>
                    <a:pt x="915" y="93"/>
                    <a:pt x="904" y="94"/>
                    <a:pt x="892" y="95"/>
                  </a:cubicBezTo>
                  <a:cubicBezTo>
                    <a:pt x="889" y="96"/>
                    <a:pt x="886" y="97"/>
                    <a:pt x="882" y="97"/>
                  </a:cubicBezTo>
                  <a:cubicBezTo>
                    <a:pt x="863" y="97"/>
                    <a:pt x="846" y="101"/>
                    <a:pt x="827" y="101"/>
                  </a:cubicBezTo>
                  <a:cubicBezTo>
                    <a:pt x="819" y="101"/>
                    <a:pt x="812" y="105"/>
                    <a:pt x="803" y="103"/>
                  </a:cubicBezTo>
                  <a:cubicBezTo>
                    <a:pt x="782" y="105"/>
                    <a:pt x="761" y="107"/>
                    <a:pt x="739" y="109"/>
                  </a:cubicBezTo>
                  <a:cubicBezTo>
                    <a:pt x="665" y="113"/>
                    <a:pt x="597" y="106"/>
                    <a:pt x="538" y="88"/>
                  </a:cubicBezTo>
                  <a:cubicBezTo>
                    <a:pt x="495" y="75"/>
                    <a:pt x="461" y="57"/>
                    <a:pt x="426" y="41"/>
                  </a:cubicBezTo>
                  <a:cubicBezTo>
                    <a:pt x="391" y="25"/>
                    <a:pt x="351" y="13"/>
                    <a:pt x="296" y="10"/>
                  </a:cubicBezTo>
                  <a:cubicBezTo>
                    <a:pt x="275" y="9"/>
                    <a:pt x="253" y="9"/>
                    <a:pt x="232" y="12"/>
                  </a:cubicBezTo>
                  <a:cubicBezTo>
                    <a:pt x="223" y="14"/>
                    <a:pt x="212" y="15"/>
                    <a:pt x="200" y="15"/>
                  </a:cubicBezTo>
                  <a:cubicBezTo>
                    <a:pt x="195" y="16"/>
                    <a:pt x="189" y="16"/>
                    <a:pt x="184" y="17"/>
                  </a:cubicBezTo>
                  <a:cubicBezTo>
                    <a:pt x="176" y="21"/>
                    <a:pt x="165" y="21"/>
                    <a:pt x="155" y="22"/>
                  </a:cubicBezTo>
                  <a:cubicBezTo>
                    <a:pt x="148" y="23"/>
                    <a:pt x="141" y="25"/>
                    <a:pt x="134" y="26"/>
                  </a:cubicBezTo>
                  <a:cubicBezTo>
                    <a:pt x="130" y="30"/>
                    <a:pt x="120" y="30"/>
                    <a:pt x="112" y="32"/>
                  </a:cubicBezTo>
                  <a:cubicBezTo>
                    <a:pt x="110" y="33"/>
                    <a:pt x="108" y="33"/>
                    <a:pt x="106" y="34"/>
                  </a:cubicBezTo>
                  <a:cubicBezTo>
                    <a:pt x="96" y="38"/>
                    <a:pt x="88" y="43"/>
                    <a:pt x="72" y="44"/>
                  </a:cubicBezTo>
                  <a:cubicBezTo>
                    <a:pt x="70" y="45"/>
                    <a:pt x="68" y="46"/>
                    <a:pt x="66" y="46"/>
                  </a:cubicBezTo>
                  <a:cubicBezTo>
                    <a:pt x="57" y="51"/>
                    <a:pt x="46" y="54"/>
                    <a:pt x="31" y="54"/>
                  </a:cubicBezTo>
                  <a:cubicBezTo>
                    <a:pt x="28" y="55"/>
                    <a:pt x="26" y="55"/>
                    <a:pt x="23" y="56"/>
                  </a:cubicBezTo>
                  <a:cubicBezTo>
                    <a:pt x="16" y="56"/>
                    <a:pt x="9" y="60"/>
                    <a:pt x="0" y="57"/>
                  </a:cubicBezTo>
                  <a:cubicBezTo>
                    <a:pt x="0" y="54"/>
                    <a:pt x="0" y="52"/>
                    <a:pt x="0" y="50"/>
                  </a:cubicBezTo>
                  <a:cubicBezTo>
                    <a:pt x="30" y="48"/>
                    <a:pt x="54" y="41"/>
                    <a:pt x="76" y="33"/>
                  </a:cubicBezTo>
                  <a:cubicBezTo>
                    <a:pt x="135" y="14"/>
                    <a:pt x="201" y="2"/>
                    <a:pt x="279" y="0"/>
                  </a:cubicBezTo>
                  <a:cubicBezTo>
                    <a:pt x="333" y="0"/>
                    <a:pt x="377" y="9"/>
                    <a:pt x="417" y="23"/>
                  </a:cubicBezTo>
                  <a:cubicBezTo>
                    <a:pt x="455" y="36"/>
                    <a:pt x="485" y="52"/>
                    <a:pt x="520" y="66"/>
                  </a:cubicBezTo>
                  <a:cubicBezTo>
                    <a:pt x="573" y="87"/>
                    <a:pt x="636" y="98"/>
                    <a:pt x="710" y="97"/>
                  </a:cubicBezTo>
                  <a:cubicBezTo>
                    <a:pt x="740" y="97"/>
                    <a:pt x="768" y="92"/>
                    <a:pt x="797" y="90"/>
                  </a:cubicBezTo>
                  <a:cubicBezTo>
                    <a:pt x="843" y="85"/>
                    <a:pt x="890" y="81"/>
                    <a:pt x="937" y="78"/>
                  </a:cubicBezTo>
                  <a:cubicBezTo>
                    <a:pt x="997" y="75"/>
                    <a:pt x="1054" y="80"/>
                    <a:pt x="1106" y="93"/>
                  </a:cubicBezTo>
                  <a:cubicBezTo>
                    <a:pt x="1196" y="115"/>
                    <a:pt x="1298" y="121"/>
                    <a:pt x="1402" y="124"/>
                  </a:cubicBezTo>
                  <a:cubicBezTo>
                    <a:pt x="1429" y="125"/>
                    <a:pt x="1457" y="125"/>
                    <a:pt x="1485" y="126"/>
                  </a:cubicBezTo>
                  <a:cubicBezTo>
                    <a:pt x="1479" y="129"/>
                    <a:pt x="1470" y="128"/>
                    <a:pt x="1463" y="129"/>
                  </a:cubicBezTo>
                  <a:cubicBezTo>
                    <a:pt x="1405" y="131"/>
                    <a:pt x="1347" y="132"/>
                    <a:pt x="1289" y="130"/>
                  </a:cubicBezTo>
                  <a:cubicBezTo>
                    <a:pt x="1285" y="130"/>
                    <a:pt x="1281" y="130"/>
                    <a:pt x="1277" y="130"/>
                  </a:cubicBezTo>
                  <a:cubicBezTo>
                    <a:pt x="1259" y="131"/>
                    <a:pt x="1242" y="129"/>
                    <a:pt x="1225" y="127"/>
                  </a:cubicBezTo>
                  <a:cubicBezTo>
                    <a:pt x="1215" y="126"/>
                    <a:pt x="1206" y="125"/>
                    <a:pt x="1196" y="124"/>
                  </a:cubicBezTo>
                  <a:cubicBezTo>
                    <a:pt x="1187" y="125"/>
                    <a:pt x="1180" y="124"/>
                    <a:pt x="1173" y="121"/>
                  </a:cubicBez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9" name="Freeform 174">
              <a:extLst>
                <a:ext uri="{FF2B5EF4-FFF2-40B4-BE49-F238E27FC236}">
                  <a16:creationId xmlns:a16="http://schemas.microsoft.com/office/drawing/2014/main" id="{BAA871E2-40A5-2D4F-9106-8E5682C893E1}"/>
                </a:ext>
              </a:extLst>
            </p:cNvPr>
            <p:cNvSpPr/>
            <p:nvPr/>
          </p:nvSpPr>
          <p:spPr bwMode="auto">
            <a:xfrm>
              <a:off x="3175" y="6554788"/>
              <a:ext cx="98425" cy="50800"/>
            </a:xfrm>
            <a:custGeom>
              <a:avLst/>
              <a:gdLst>
                <a:gd name="T0" fmla="*/ 0 w 31"/>
                <a:gd name="T1" fmla="*/ 4 h 13"/>
                <a:gd name="T2" fmla="*/ 6 w 31"/>
                <a:gd name="T3" fmla="*/ 2 h 13"/>
                <a:gd name="T4" fmla="*/ 26 w 31"/>
                <a:gd name="T5" fmla="*/ 3 h 13"/>
                <a:gd name="T6" fmla="*/ 25 w 31"/>
                <a:gd name="T7" fmla="*/ 10 h 13"/>
                <a:gd name="T8" fmla="*/ 6 w 31"/>
                <a:gd name="T9" fmla="*/ 10 h 13"/>
                <a:gd name="T10" fmla="*/ 0 w 31"/>
                <a:gd name="T11" fmla="*/ 9 h 13"/>
                <a:gd name="T12" fmla="*/ 0 w 31"/>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31" h="13">
                  <a:moveTo>
                    <a:pt x="0" y="4"/>
                  </a:moveTo>
                  <a:cubicBezTo>
                    <a:pt x="2" y="4"/>
                    <a:pt x="4" y="3"/>
                    <a:pt x="6" y="2"/>
                  </a:cubicBezTo>
                  <a:cubicBezTo>
                    <a:pt x="13" y="0"/>
                    <a:pt x="20" y="0"/>
                    <a:pt x="26" y="3"/>
                  </a:cubicBezTo>
                  <a:cubicBezTo>
                    <a:pt x="31" y="5"/>
                    <a:pt x="30" y="8"/>
                    <a:pt x="25" y="10"/>
                  </a:cubicBezTo>
                  <a:cubicBezTo>
                    <a:pt x="19" y="12"/>
                    <a:pt x="12" y="13"/>
                    <a:pt x="6" y="10"/>
                  </a:cubicBezTo>
                  <a:cubicBezTo>
                    <a:pt x="4" y="10"/>
                    <a:pt x="2" y="9"/>
                    <a:pt x="0" y="9"/>
                  </a:cubicBezTo>
                  <a:cubicBezTo>
                    <a:pt x="0" y="7"/>
                    <a:pt x="0" y="6"/>
                    <a:pt x="0"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0" name="Freeform 175">
              <a:extLst>
                <a:ext uri="{FF2B5EF4-FFF2-40B4-BE49-F238E27FC236}">
                  <a16:creationId xmlns:a16="http://schemas.microsoft.com/office/drawing/2014/main" id="{8C6D420E-26E5-27F1-8F1E-BD1D41FA600A}"/>
                </a:ext>
              </a:extLst>
            </p:cNvPr>
            <p:cNvSpPr/>
            <p:nvPr/>
          </p:nvSpPr>
          <p:spPr bwMode="auto">
            <a:xfrm>
              <a:off x="11144250" y="6850063"/>
              <a:ext cx="107950" cy="39687"/>
            </a:xfrm>
            <a:custGeom>
              <a:avLst/>
              <a:gdLst>
                <a:gd name="T0" fmla="*/ 8 w 34"/>
                <a:gd name="T1" fmla="*/ 10 h 10"/>
                <a:gd name="T2" fmla="*/ 4 w 34"/>
                <a:gd name="T3" fmla="*/ 3 h 10"/>
                <a:gd name="T4" fmla="*/ 19 w 34"/>
                <a:gd name="T5" fmla="*/ 0 h 10"/>
                <a:gd name="T6" fmla="*/ 25 w 34"/>
                <a:gd name="T7" fmla="*/ 10 h 10"/>
                <a:gd name="T8" fmla="*/ 8 w 34"/>
                <a:gd name="T9" fmla="*/ 10 h 10"/>
              </a:gdLst>
              <a:ahLst/>
              <a:cxnLst>
                <a:cxn ang="0">
                  <a:pos x="T0" y="T1"/>
                </a:cxn>
                <a:cxn ang="0">
                  <a:pos x="T2" y="T3"/>
                </a:cxn>
                <a:cxn ang="0">
                  <a:pos x="T4" y="T5"/>
                </a:cxn>
                <a:cxn ang="0">
                  <a:pos x="T6" y="T7"/>
                </a:cxn>
                <a:cxn ang="0">
                  <a:pos x="T8" y="T9"/>
                </a:cxn>
              </a:cxnLst>
              <a:rect l="0" t="0" r="r" b="b"/>
              <a:pathLst>
                <a:path w="34" h="10">
                  <a:moveTo>
                    <a:pt x="8" y="10"/>
                  </a:moveTo>
                  <a:cubicBezTo>
                    <a:pt x="4" y="8"/>
                    <a:pt x="0" y="6"/>
                    <a:pt x="4" y="3"/>
                  </a:cubicBezTo>
                  <a:cubicBezTo>
                    <a:pt x="7" y="0"/>
                    <a:pt x="13" y="0"/>
                    <a:pt x="19" y="0"/>
                  </a:cubicBezTo>
                  <a:cubicBezTo>
                    <a:pt x="32" y="1"/>
                    <a:pt x="34" y="5"/>
                    <a:pt x="25" y="10"/>
                  </a:cubicBezTo>
                  <a:cubicBezTo>
                    <a:pt x="20" y="10"/>
                    <a:pt x="14" y="10"/>
                    <a:pt x="8"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1" name="Freeform 176">
              <a:extLst>
                <a:ext uri="{FF2B5EF4-FFF2-40B4-BE49-F238E27FC236}">
                  <a16:creationId xmlns:a16="http://schemas.microsoft.com/office/drawing/2014/main" id="{F00E2BB4-52C9-A64A-A940-AC2528FD18D8}"/>
                </a:ext>
              </a:extLst>
            </p:cNvPr>
            <p:cNvSpPr/>
            <p:nvPr/>
          </p:nvSpPr>
          <p:spPr bwMode="auto">
            <a:xfrm>
              <a:off x="10375900" y="6850063"/>
              <a:ext cx="111125" cy="39687"/>
            </a:xfrm>
            <a:custGeom>
              <a:avLst/>
              <a:gdLst>
                <a:gd name="T0" fmla="*/ 9 w 35"/>
                <a:gd name="T1" fmla="*/ 10 h 10"/>
                <a:gd name="T2" fmla="*/ 16 w 35"/>
                <a:gd name="T3" fmla="*/ 0 h 10"/>
                <a:gd name="T4" fmla="*/ 30 w 35"/>
                <a:gd name="T5" fmla="*/ 3 h 10"/>
                <a:gd name="T6" fmla="*/ 26 w 35"/>
                <a:gd name="T7" fmla="*/ 10 h 10"/>
                <a:gd name="T8" fmla="*/ 9 w 35"/>
                <a:gd name="T9" fmla="*/ 10 h 10"/>
              </a:gdLst>
              <a:ahLst/>
              <a:cxnLst>
                <a:cxn ang="0">
                  <a:pos x="T0" y="T1"/>
                </a:cxn>
                <a:cxn ang="0">
                  <a:pos x="T2" y="T3"/>
                </a:cxn>
                <a:cxn ang="0">
                  <a:pos x="T4" y="T5"/>
                </a:cxn>
                <a:cxn ang="0">
                  <a:pos x="T6" y="T7"/>
                </a:cxn>
                <a:cxn ang="0">
                  <a:pos x="T8" y="T9"/>
                </a:cxn>
              </a:cxnLst>
              <a:rect l="0" t="0" r="r" b="b"/>
              <a:pathLst>
                <a:path w="35" h="10">
                  <a:moveTo>
                    <a:pt x="9" y="10"/>
                  </a:moveTo>
                  <a:cubicBezTo>
                    <a:pt x="0" y="5"/>
                    <a:pt x="3" y="1"/>
                    <a:pt x="16" y="0"/>
                  </a:cubicBezTo>
                  <a:cubicBezTo>
                    <a:pt x="22" y="0"/>
                    <a:pt x="27" y="0"/>
                    <a:pt x="30" y="3"/>
                  </a:cubicBezTo>
                  <a:cubicBezTo>
                    <a:pt x="35" y="6"/>
                    <a:pt x="31" y="8"/>
                    <a:pt x="26" y="10"/>
                  </a:cubicBezTo>
                  <a:cubicBezTo>
                    <a:pt x="21" y="10"/>
                    <a:pt x="15" y="10"/>
                    <a:pt x="9"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2" name="Freeform 177">
              <a:extLst>
                <a:ext uri="{FF2B5EF4-FFF2-40B4-BE49-F238E27FC236}">
                  <a16:creationId xmlns:a16="http://schemas.microsoft.com/office/drawing/2014/main" id="{5E4DC5D3-825A-01A1-1827-23E4FDC81BD2}"/>
                </a:ext>
              </a:extLst>
            </p:cNvPr>
            <p:cNvSpPr/>
            <p:nvPr/>
          </p:nvSpPr>
          <p:spPr bwMode="auto">
            <a:xfrm>
              <a:off x="7781925" y="6846888"/>
              <a:ext cx="107950" cy="42862"/>
            </a:xfrm>
            <a:custGeom>
              <a:avLst/>
              <a:gdLst>
                <a:gd name="T0" fmla="*/ 6 w 34"/>
                <a:gd name="T1" fmla="*/ 11 h 11"/>
                <a:gd name="T2" fmla="*/ 6 w 34"/>
                <a:gd name="T3" fmla="*/ 3 h 11"/>
                <a:gd name="T4" fmla="*/ 25 w 34"/>
                <a:gd name="T5" fmla="*/ 3 h 11"/>
                <a:gd name="T6" fmla="*/ 26 w 34"/>
                <a:gd name="T7" fmla="*/ 11 h 11"/>
                <a:gd name="T8" fmla="*/ 6 w 34"/>
                <a:gd name="T9" fmla="*/ 11 h 11"/>
              </a:gdLst>
              <a:ahLst/>
              <a:cxnLst>
                <a:cxn ang="0">
                  <a:pos x="T0" y="T1"/>
                </a:cxn>
                <a:cxn ang="0">
                  <a:pos x="T2" y="T3"/>
                </a:cxn>
                <a:cxn ang="0">
                  <a:pos x="T4" y="T5"/>
                </a:cxn>
                <a:cxn ang="0">
                  <a:pos x="T6" y="T7"/>
                </a:cxn>
                <a:cxn ang="0">
                  <a:pos x="T8" y="T9"/>
                </a:cxn>
              </a:cxnLst>
              <a:rect l="0" t="0" r="r" b="b"/>
              <a:pathLst>
                <a:path w="34" h="11">
                  <a:moveTo>
                    <a:pt x="6" y="11"/>
                  </a:moveTo>
                  <a:cubicBezTo>
                    <a:pt x="3" y="9"/>
                    <a:pt x="0" y="6"/>
                    <a:pt x="6" y="3"/>
                  </a:cubicBezTo>
                  <a:cubicBezTo>
                    <a:pt x="12" y="1"/>
                    <a:pt x="18" y="0"/>
                    <a:pt x="25" y="3"/>
                  </a:cubicBezTo>
                  <a:cubicBezTo>
                    <a:pt x="34" y="6"/>
                    <a:pt x="32" y="8"/>
                    <a:pt x="26" y="11"/>
                  </a:cubicBezTo>
                  <a:cubicBezTo>
                    <a:pt x="19" y="11"/>
                    <a:pt x="12" y="11"/>
                    <a:pt x="6"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3" name="Freeform 178">
              <a:extLst>
                <a:ext uri="{FF2B5EF4-FFF2-40B4-BE49-F238E27FC236}">
                  <a16:creationId xmlns:a16="http://schemas.microsoft.com/office/drawing/2014/main" id="{C4AB4B5E-CE5F-5097-C7DE-BE660B3B57C9}"/>
                </a:ext>
              </a:extLst>
            </p:cNvPr>
            <p:cNvSpPr/>
            <p:nvPr/>
          </p:nvSpPr>
          <p:spPr bwMode="auto">
            <a:xfrm>
              <a:off x="7321550" y="6846888"/>
              <a:ext cx="117475" cy="42862"/>
            </a:xfrm>
            <a:custGeom>
              <a:avLst/>
              <a:gdLst>
                <a:gd name="T0" fmla="*/ 10 w 37"/>
                <a:gd name="T1" fmla="*/ 11 h 11"/>
                <a:gd name="T2" fmla="*/ 9 w 37"/>
                <a:gd name="T3" fmla="*/ 4 h 11"/>
                <a:gd name="T4" fmla="*/ 29 w 37"/>
                <a:gd name="T5" fmla="*/ 2 h 11"/>
                <a:gd name="T6" fmla="*/ 27 w 37"/>
                <a:gd name="T7" fmla="*/ 11 h 11"/>
                <a:gd name="T8" fmla="*/ 10 w 37"/>
                <a:gd name="T9" fmla="*/ 11 h 11"/>
              </a:gdLst>
              <a:ahLst/>
              <a:cxnLst>
                <a:cxn ang="0">
                  <a:pos x="T0" y="T1"/>
                </a:cxn>
                <a:cxn ang="0">
                  <a:pos x="T2" y="T3"/>
                </a:cxn>
                <a:cxn ang="0">
                  <a:pos x="T4" y="T5"/>
                </a:cxn>
                <a:cxn ang="0">
                  <a:pos x="T6" y="T7"/>
                </a:cxn>
                <a:cxn ang="0">
                  <a:pos x="T8" y="T9"/>
                </a:cxn>
              </a:cxnLst>
              <a:rect l="0" t="0" r="r" b="b"/>
              <a:pathLst>
                <a:path w="37" h="11">
                  <a:moveTo>
                    <a:pt x="10" y="11"/>
                  </a:moveTo>
                  <a:cubicBezTo>
                    <a:pt x="6" y="9"/>
                    <a:pt x="0" y="6"/>
                    <a:pt x="9" y="4"/>
                  </a:cubicBezTo>
                  <a:cubicBezTo>
                    <a:pt x="15" y="2"/>
                    <a:pt x="22" y="0"/>
                    <a:pt x="29" y="2"/>
                  </a:cubicBezTo>
                  <a:cubicBezTo>
                    <a:pt x="37" y="6"/>
                    <a:pt x="33" y="9"/>
                    <a:pt x="27" y="11"/>
                  </a:cubicBezTo>
                  <a:cubicBezTo>
                    <a:pt x="22" y="11"/>
                    <a:pt x="16" y="11"/>
                    <a:pt x="10"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4" name="Freeform 179">
              <a:extLst>
                <a:ext uri="{FF2B5EF4-FFF2-40B4-BE49-F238E27FC236}">
                  <a16:creationId xmlns:a16="http://schemas.microsoft.com/office/drawing/2014/main" id="{26068AE4-0DEC-3F89-CD81-C10917ADCF83}"/>
                </a:ext>
              </a:extLst>
            </p:cNvPr>
            <p:cNvSpPr/>
            <p:nvPr/>
          </p:nvSpPr>
          <p:spPr bwMode="auto">
            <a:xfrm>
              <a:off x="8229600" y="6854825"/>
              <a:ext cx="107950" cy="34925"/>
            </a:xfrm>
            <a:custGeom>
              <a:avLst/>
              <a:gdLst>
                <a:gd name="T0" fmla="*/ 5 w 34"/>
                <a:gd name="T1" fmla="*/ 9 h 9"/>
                <a:gd name="T2" fmla="*/ 8 w 34"/>
                <a:gd name="T3" fmla="*/ 1 h 9"/>
                <a:gd name="T4" fmla="*/ 26 w 34"/>
                <a:gd name="T5" fmla="*/ 1 h 9"/>
                <a:gd name="T6" fmla="*/ 28 w 34"/>
                <a:gd name="T7" fmla="*/ 9 h 9"/>
                <a:gd name="T8" fmla="*/ 5 w 34"/>
                <a:gd name="T9" fmla="*/ 9 h 9"/>
              </a:gdLst>
              <a:ahLst/>
              <a:cxnLst>
                <a:cxn ang="0">
                  <a:pos x="T0" y="T1"/>
                </a:cxn>
                <a:cxn ang="0">
                  <a:pos x="T2" y="T3"/>
                </a:cxn>
                <a:cxn ang="0">
                  <a:pos x="T4" y="T5"/>
                </a:cxn>
                <a:cxn ang="0">
                  <a:pos x="T6" y="T7"/>
                </a:cxn>
                <a:cxn ang="0">
                  <a:pos x="T8" y="T9"/>
                </a:cxn>
              </a:cxnLst>
              <a:rect l="0" t="0" r="r" b="b"/>
              <a:pathLst>
                <a:path w="34" h="9">
                  <a:moveTo>
                    <a:pt x="5" y="9"/>
                  </a:moveTo>
                  <a:cubicBezTo>
                    <a:pt x="2" y="6"/>
                    <a:pt x="0" y="4"/>
                    <a:pt x="8" y="1"/>
                  </a:cubicBezTo>
                  <a:cubicBezTo>
                    <a:pt x="13" y="0"/>
                    <a:pt x="20" y="0"/>
                    <a:pt x="26" y="1"/>
                  </a:cubicBezTo>
                  <a:cubicBezTo>
                    <a:pt x="34" y="4"/>
                    <a:pt x="32" y="6"/>
                    <a:pt x="28" y="9"/>
                  </a:cubicBezTo>
                  <a:cubicBezTo>
                    <a:pt x="21" y="9"/>
                    <a:pt x="13" y="9"/>
                    <a:pt x="5" y="9"/>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5" name="Freeform 180">
              <a:extLst>
                <a:ext uri="{FF2B5EF4-FFF2-40B4-BE49-F238E27FC236}">
                  <a16:creationId xmlns:a16="http://schemas.microsoft.com/office/drawing/2014/main" id="{0A290000-8628-A676-80A7-34DFEF1496C3}"/>
                </a:ext>
              </a:extLst>
            </p:cNvPr>
            <p:cNvSpPr/>
            <p:nvPr/>
          </p:nvSpPr>
          <p:spPr bwMode="auto">
            <a:xfrm>
              <a:off x="8686800" y="6854825"/>
              <a:ext cx="98425" cy="34925"/>
            </a:xfrm>
            <a:custGeom>
              <a:avLst/>
              <a:gdLst>
                <a:gd name="T0" fmla="*/ 5 w 31"/>
                <a:gd name="T1" fmla="*/ 9 h 9"/>
                <a:gd name="T2" fmla="*/ 7 w 31"/>
                <a:gd name="T3" fmla="*/ 1 h 9"/>
                <a:gd name="T4" fmla="*/ 22 w 31"/>
                <a:gd name="T5" fmla="*/ 1 h 9"/>
                <a:gd name="T6" fmla="*/ 28 w 31"/>
                <a:gd name="T7" fmla="*/ 9 h 9"/>
                <a:gd name="T8" fmla="*/ 5 w 31"/>
                <a:gd name="T9" fmla="*/ 9 h 9"/>
              </a:gdLst>
              <a:ahLst/>
              <a:cxnLst>
                <a:cxn ang="0">
                  <a:pos x="T0" y="T1"/>
                </a:cxn>
                <a:cxn ang="0">
                  <a:pos x="T2" y="T3"/>
                </a:cxn>
                <a:cxn ang="0">
                  <a:pos x="T4" y="T5"/>
                </a:cxn>
                <a:cxn ang="0">
                  <a:pos x="T6" y="T7"/>
                </a:cxn>
                <a:cxn ang="0">
                  <a:pos x="T8" y="T9"/>
                </a:cxn>
              </a:cxnLst>
              <a:rect l="0" t="0" r="r" b="b"/>
              <a:pathLst>
                <a:path w="31" h="9">
                  <a:moveTo>
                    <a:pt x="5" y="9"/>
                  </a:moveTo>
                  <a:cubicBezTo>
                    <a:pt x="1" y="6"/>
                    <a:pt x="0" y="4"/>
                    <a:pt x="7" y="1"/>
                  </a:cubicBezTo>
                  <a:cubicBezTo>
                    <a:pt x="12" y="0"/>
                    <a:pt x="17" y="0"/>
                    <a:pt x="22" y="1"/>
                  </a:cubicBezTo>
                  <a:cubicBezTo>
                    <a:pt x="31" y="3"/>
                    <a:pt x="31" y="6"/>
                    <a:pt x="28" y="9"/>
                  </a:cubicBezTo>
                  <a:cubicBezTo>
                    <a:pt x="20" y="9"/>
                    <a:pt x="12" y="9"/>
                    <a:pt x="5" y="9"/>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6" name="Freeform 181">
              <a:extLst>
                <a:ext uri="{FF2B5EF4-FFF2-40B4-BE49-F238E27FC236}">
                  <a16:creationId xmlns:a16="http://schemas.microsoft.com/office/drawing/2014/main" id="{92C526AD-A3DF-EECA-2DF1-302931E74225}"/>
                </a:ext>
              </a:extLst>
            </p:cNvPr>
            <p:cNvSpPr/>
            <p:nvPr/>
          </p:nvSpPr>
          <p:spPr bwMode="auto">
            <a:xfrm>
              <a:off x="9134475" y="6854825"/>
              <a:ext cx="98425" cy="34925"/>
            </a:xfrm>
            <a:custGeom>
              <a:avLst/>
              <a:gdLst>
                <a:gd name="T0" fmla="*/ 4 w 31"/>
                <a:gd name="T1" fmla="*/ 9 h 9"/>
                <a:gd name="T2" fmla="*/ 8 w 31"/>
                <a:gd name="T3" fmla="*/ 2 h 9"/>
                <a:gd name="T4" fmla="*/ 22 w 31"/>
                <a:gd name="T5" fmla="*/ 1 h 9"/>
                <a:gd name="T6" fmla="*/ 30 w 31"/>
                <a:gd name="T7" fmla="*/ 9 h 9"/>
                <a:gd name="T8" fmla="*/ 4 w 31"/>
                <a:gd name="T9" fmla="*/ 9 h 9"/>
              </a:gdLst>
              <a:ahLst/>
              <a:cxnLst>
                <a:cxn ang="0">
                  <a:pos x="T0" y="T1"/>
                </a:cxn>
                <a:cxn ang="0">
                  <a:pos x="T2" y="T3"/>
                </a:cxn>
                <a:cxn ang="0">
                  <a:pos x="T4" y="T5"/>
                </a:cxn>
                <a:cxn ang="0">
                  <a:pos x="T6" y="T7"/>
                </a:cxn>
                <a:cxn ang="0">
                  <a:pos x="T8" y="T9"/>
                </a:cxn>
              </a:cxnLst>
              <a:rect l="0" t="0" r="r" b="b"/>
              <a:pathLst>
                <a:path w="31" h="9">
                  <a:moveTo>
                    <a:pt x="4" y="9"/>
                  </a:moveTo>
                  <a:cubicBezTo>
                    <a:pt x="0" y="6"/>
                    <a:pt x="2" y="4"/>
                    <a:pt x="8" y="2"/>
                  </a:cubicBezTo>
                  <a:cubicBezTo>
                    <a:pt x="12" y="1"/>
                    <a:pt x="17" y="0"/>
                    <a:pt x="22" y="1"/>
                  </a:cubicBezTo>
                  <a:cubicBezTo>
                    <a:pt x="31" y="3"/>
                    <a:pt x="30" y="6"/>
                    <a:pt x="30" y="9"/>
                  </a:cubicBezTo>
                  <a:cubicBezTo>
                    <a:pt x="21" y="9"/>
                    <a:pt x="13" y="9"/>
                    <a:pt x="4" y="9"/>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7" name="Freeform 182">
              <a:extLst>
                <a:ext uri="{FF2B5EF4-FFF2-40B4-BE49-F238E27FC236}">
                  <a16:creationId xmlns:a16="http://schemas.microsoft.com/office/drawing/2014/main" id="{6C05A9C6-98C4-2539-831B-6D118C8FE674}"/>
                </a:ext>
              </a:extLst>
            </p:cNvPr>
            <p:cNvSpPr/>
            <p:nvPr/>
          </p:nvSpPr>
          <p:spPr bwMode="auto">
            <a:xfrm>
              <a:off x="10039350" y="6861175"/>
              <a:ext cx="95250" cy="28575"/>
            </a:xfrm>
            <a:custGeom>
              <a:avLst/>
              <a:gdLst>
                <a:gd name="T0" fmla="*/ 0 w 30"/>
                <a:gd name="T1" fmla="*/ 7 h 7"/>
                <a:gd name="T2" fmla="*/ 15 w 30"/>
                <a:gd name="T3" fmla="*/ 0 h 7"/>
                <a:gd name="T4" fmla="*/ 29 w 30"/>
                <a:gd name="T5" fmla="*/ 7 h 7"/>
                <a:gd name="T6" fmla="*/ 0 w 30"/>
                <a:gd name="T7" fmla="*/ 7 h 7"/>
              </a:gdLst>
              <a:ahLst/>
              <a:cxnLst>
                <a:cxn ang="0">
                  <a:pos x="T0" y="T1"/>
                </a:cxn>
                <a:cxn ang="0">
                  <a:pos x="T2" y="T3"/>
                </a:cxn>
                <a:cxn ang="0">
                  <a:pos x="T4" y="T5"/>
                </a:cxn>
                <a:cxn ang="0">
                  <a:pos x="T6" y="T7"/>
                </a:cxn>
              </a:cxnLst>
              <a:rect l="0" t="0" r="r" b="b"/>
              <a:pathLst>
                <a:path w="30" h="7">
                  <a:moveTo>
                    <a:pt x="0" y="7"/>
                  </a:moveTo>
                  <a:cubicBezTo>
                    <a:pt x="1" y="4"/>
                    <a:pt x="4" y="0"/>
                    <a:pt x="15" y="0"/>
                  </a:cubicBezTo>
                  <a:cubicBezTo>
                    <a:pt x="26" y="0"/>
                    <a:pt x="30" y="3"/>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8" name="Freeform 183">
              <a:extLst>
                <a:ext uri="{FF2B5EF4-FFF2-40B4-BE49-F238E27FC236}">
                  <a16:creationId xmlns:a16="http://schemas.microsoft.com/office/drawing/2014/main" id="{5B4C5C25-4023-F180-C505-C08A8788CA00}"/>
                </a:ext>
              </a:extLst>
            </p:cNvPr>
            <p:cNvSpPr/>
            <p:nvPr/>
          </p:nvSpPr>
          <p:spPr bwMode="auto">
            <a:xfrm>
              <a:off x="11496675" y="6861175"/>
              <a:ext cx="92075" cy="28575"/>
            </a:xfrm>
            <a:custGeom>
              <a:avLst/>
              <a:gdLst>
                <a:gd name="T0" fmla="*/ 0 w 29"/>
                <a:gd name="T1" fmla="*/ 7 h 7"/>
                <a:gd name="T2" fmla="*/ 14 w 29"/>
                <a:gd name="T3" fmla="*/ 0 h 7"/>
                <a:gd name="T4" fmla="*/ 29 w 29"/>
                <a:gd name="T5" fmla="*/ 7 h 7"/>
                <a:gd name="T6" fmla="*/ 0 w 29"/>
                <a:gd name="T7" fmla="*/ 7 h 7"/>
              </a:gdLst>
              <a:ahLst/>
              <a:cxnLst>
                <a:cxn ang="0">
                  <a:pos x="T0" y="T1"/>
                </a:cxn>
                <a:cxn ang="0">
                  <a:pos x="T2" y="T3"/>
                </a:cxn>
                <a:cxn ang="0">
                  <a:pos x="T4" y="T5"/>
                </a:cxn>
                <a:cxn ang="0">
                  <a:pos x="T6" y="T7"/>
                </a:cxn>
              </a:cxnLst>
              <a:rect l="0" t="0" r="r" b="b"/>
              <a:pathLst>
                <a:path w="28" h="7">
                  <a:moveTo>
                    <a:pt x="0" y="7"/>
                  </a:moveTo>
                  <a:cubicBezTo>
                    <a:pt x="0" y="3"/>
                    <a:pt x="4" y="0"/>
                    <a:pt x="14" y="0"/>
                  </a:cubicBezTo>
                  <a:cubicBezTo>
                    <a:pt x="26" y="0"/>
                    <a:pt x="28" y="4"/>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9" name="Freeform 184">
              <a:extLst>
                <a:ext uri="{FF2B5EF4-FFF2-40B4-BE49-F238E27FC236}">
                  <a16:creationId xmlns:a16="http://schemas.microsoft.com/office/drawing/2014/main" id="{3047BB7C-E2F6-2D0A-9B4E-C8333DE1BE23}"/>
                </a:ext>
              </a:extLst>
            </p:cNvPr>
            <p:cNvSpPr/>
            <p:nvPr/>
          </p:nvSpPr>
          <p:spPr bwMode="auto">
            <a:xfrm>
              <a:off x="11591925" y="6850063"/>
              <a:ext cx="111125" cy="39687"/>
            </a:xfrm>
            <a:custGeom>
              <a:avLst/>
              <a:gdLst>
                <a:gd name="T0" fmla="*/ 11 w 35"/>
                <a:gd name="T1" fmla="*/ 10 h 10"/>
                <a:gd name="T2" fmla="*/ 9 w 35"/>
                <a:gd name="T3" fmla="*/ 9 h 10"/>
                <a:gd name="T4" fmla="*/ 7 w 35"/>
                <a:gd name="T5" fmla="*/ 2 h 10"/>
                <a:gd name="T6" fmla="*/ 27 w 35"/>
                <a:gd name="T7" fmla="*/ 4 h 10"/>
                <a:gd name="T8" fmla="*/ 25 w 35"/>
                <a:gd name="T9" fmla="*/ 10 h 10"/>
                <a:gd name="T10" fmla="*/ 11 w 35"/>
                <a:gd name="T11" fmla="*/ 10 h 10"/>
              </a:gdLst>
              <a:ahLst/>
              <a:cxnLst>
                <a:cxn ang="0">
                  <a:pos x="T0" y="T1"/>
                </a:cxn>
                <a:cxn ang="0">
                  <a:pos x="T2" y="T3"/>
                </a:cxn>
                <a:cxn ang="0">
                  <a:pos x="T4" y="T5"/>
                </a:cxn>
                <a:cxn ang="0">
                  <a:pos x="T6" y="T7"/>
                </a:cxn>
                <a:cxn ang="0">
                  <a:pos x="T8" y="T9"/>
                </a:cxn>
                <a:cxn ang="0">
                  <a:pos x="T10" y="T11"/>
                </a:cxn>
              </a:cxnLst>
              <a:rect l="0" t="0" r="r" b="b"/>
              <a:pathLst>
                <a:path w="35" h="10">
                  <a:moveTo>
                    <a:pt x="11" y="10"/>
                  </a:moveTo>
                  <a:cubicBezTo>
                    <a:pt x="10" y="10"/>
                    <a:pt x="10" y="10"/>
                    <a:pt x="9" y="9"/>
                  </a:cubicBezTo>
                  <a:cubicBezTo>
                    <a:pt x="5" y="7"/>
                    <a:pt x="0" y="4"/>
                    <a:pt x="7" y="2"/>
                  </a:cubicBezTo>
                  <a:cubicBezTo>
                    <a:pt x="13" y="0"/>
                    <a:pt x="21" y="3"/>
                    <a:pt x="27" y="4"/>
                  </a:cubicBezTo>
                  <a:cubicBezTo>
                    <a:pt x="35" y="6"/>
                    <a:pt x="27" y="8"/>
                    <a:pt x="25" y="10"/>
                  </a:cubicBezTo>
                  <a:cubicBezTo>
                    <a:pt x="20" y="10"/>
                    <a:pt x="15" y="10"/>
                    <a:pt x="11" y="1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0" name="Freeform 185">
              <a:extLst>
                <a:ext uri="{FF2B5EF4-FFF2-40B4-BE49-F238E27FC236}">
                  <a16:creationId xmlns:a16="http://schemas.microsoft.com/office/drawing/2014/main" id="{B9334176-7FBE-6D9A-D8F3-7268B168DCDE}"/>
                </a:ext>
              </a:extLst>
            </p:cNvPr>
            <p:cNvSpPr/>
            <p:nvPr/>
          </p:nvSpPr>
          <p:spPr bwMode="auto">
            <a:xfrm>
              <a:off x="9928225" y="6850063"/>
              <a:ext cx="107950" cy="39687"/>
            </a:xfrm>
            <a:custGeom>
              <a:avLst/>
              <a:gdLst>
                <a:gd name="T0" fmla="*/ 10 w 34"/>
                <a:gd name="T1" fmla="*/ 10 h 10"/>
                <a:gd name="T2" fmla="*/ 7 w 34"/>
                <a:gd name="T3" fmla="*/ 4 h 10"/>
                <a:gd name="T4" fmla="*/ 28 w 34"/>
                <a:gd name="T5" fmla="*/ 2 h 10"/>
                <a:gd name="T6" fmla="*/ 24 w 34"/>
                <a:gd name="T7" fmla="*/ 10 h 10"/>
                <a:gd name="T8" fmla="*/ 10 w 34"/>
                <a:gd name="T9" fmla="*/ 10 h 10"/>
              </a:gdLst>
              <a:ahLst/>
              <a:cxnLst>
                <a:cxn ang="0">
                  <a:pos x="T0" y="T1"/>
                </a:cxn>
                <a:cxn ang="0">
                  <a:pos x="T2" y="T3"/>
                </a:cxn>
                <a:cxn ang="0">
                  <a:pos x="T4" y="T5"/>
                </a:cxn>
                <a:cxn ang="0">
                  <a:pos x="T6" y="T7"/>
                </a:cxn>
                <a:cxn ang="0">
                  <a:pos x="T8" y="T9"/>
                </a:cxn>
              </a:cxnLst>
              <a:rect l="0" t="0" r="r" b="b"/>
              <a:pathLst>
                <a:path w="34" h="10">
                  <a:moveTo>
                    <a:pt x="10" y="10"/>
                  </a:moveTo>
                  <a:cubicBezTo>
                    <a:pt x="7" y="8"/>
                    <a:pt x="0" y="6"/>
                    <a:pt x="7" y="4"/>
                  </a:cubicBezTo>
                  <a:cubicBezTo>
                    <a:pt x="13" y="3"/>
                    <a:pt x="22" y="0"/>
                    <a:pt x="28" y="2"/>
                  </a:cubicBezTo>
                  <a:cubicBezTo>
                    <a:pt x="34" y="5"/>
                    <a:pt x="29" y="8"/>
                    <a:pt x="24" y="10"/>
                  </a:cubicBezTo>
                  <a:cubicBezTo>
                    <a:pt x="19" y="10"/>
                    <a:pt x="14" y="10"/>
                    <a:pt x="10"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1" name="Freeform 186">
              <a:extLst>
                <a:ext uri="{FF2B5EF4-FFF2-40B4-BE49-F238E27FC236}">
                  <a16:creationId xmlns:a16="http://schemas.microsoft.com/office/drawing/2014/main" id="{4C8E9034-E72C-9BDD-3920-B8AD4BEE8364}"/>
                </a:ext>
              </a:extLst>
            </p:cNvPr>
            <p:cNvSpPr/>
            <p:nvPr/>
          </p:nvSpPr>
          <p:spPr bwMode="auto">
            <a:xfrm>
              <a:off x="3175" y="6605588"/>
              <a:ext cx="63500" cy="42862"/>
            </a:xfrm>
            <a:custGeom>
              <a:avLst/>
              <a:gdLst>
                <a:gd name="T0" fmla="*/ 0 w 20"/>
                <a:gd name="T1" fmla="*/ 0 h 11"/>
                <a:gd name="T2" fmla="*/ 19 w 20"/>
                <a:gd name="T3" fmla="*/ 6 h 11"/>
                <a:gd name="T4" fmla="*/ 0 w 20"/>
                <a:gd name="T5" fmla="*/ 11 h 11"/>
                <a:gd name="T6" fmla="*/ 0 w 20"/>
                <a:gd name="T7" fmla="*/ 0 h 11"/>
              </a:gdLst>
              <a:ahLst/>
              <a:cxnLst>
                <a:cxn ang="0">
                  <a:pos x="T0" y="T1"/>
                </a:cxn>
                <a:cxn ang="0">
                  <a:pos x="T2" y="T3"/>
                </a:cxn>
                <a:cxn ang="0">
                  <a:pos x="T4" y="T5"/>
                </a:cxn>
                <a:cxn ang="0">
                  <a:pos x="T6" y="T7"/>
                </a:cxn>
              </a:cxnLst>
              <a:rect l="0" t="0" r="r" b="b"/>
              <a:pathLst>
                <a:path w="20" h="11">
                  <a:moveTo>
                    <a:pt x="0" y="0"/>
                  </a:moveTo>
                  <a:cubicBezTo>
                    <a:pt x="10" y="0"/>
                    <a:pt x="20" y="1"/>
                    <a:pt x="19" y="6"/>
                  </a:cubicBezTo>
                  <a:cubicBezTo>
                    <a:pt x="19" y="10"/>
                    <a:pt x="10" y="11"/>
                    <a:pt x="0" y="11"/>
                  </a:cubicBezTo>
                  <a:cubicBezTo>
                    <a:pt x="0" y="8"/>
                    <a:pt x="0" y="4"/>
                    <a:pt x="0" y="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2" name="Freeform 187">
              <a:extLst>
                <a:ext uri="{FF2B5EF4-FFF2-40B4-BE49-F238E27FC236}">
                  <a16:creationId xmlns:a16="http://schemas.microsoft.com/office/drawing/2014/main" id="{1C91920F-3545-53B1-E703-45F063411B1F}"/>
                </a:ext>
              </a:extLst>
            </p:cNvPr>
            <p:cNvSpPr/>
            <p:nvPr/>
          </p:nvSpPr>
          <p:spPr bwMode="auto">
            <a:xfrm>
              <a:off x="7442200" y="6861175"/>
              <a:ext cx="95250" cy="28575"/>
            </a:xfrm>
            <a:custGeom>
              <a:avLst/>
              <a:gdLst>
                <a:gd name="T0" fmla="*/ 1 w 30"/>
                <a:gd name="T1" fmla="*/ 7 h 7"/>
                <a:gd name="T2" fmla="*/ 14 w 30"/>
                <a:gd name="T3" fmla="*/ 1 h 7"/>
                <a:gd name="T4" fmla="*/ 30 w 30"/>
                <a:gd name="T5" fmla="*/ 7 h 7"/>
                <a:gd name="T6" fmla="*/ 1 w 30"/>
                <a:gd name="T7" fmla="*/ 7 h 7"/>
              </a:gdLst>
              <a:ahLst/>
              <a:cxnLst>
                <a:cxn ang="0">
                  <a:pos x="T0" y="T1"/>
                </a:cxn>
                <a:cxn ang="0">
                  <a:pos x="T2" y="T3"/>
                </a:cxn>
                <a:cxn ang="0">
                  <a:pos x="T4" y="T5"/>
                </a:cxn>
                <a:cxn ang="0">
                  <a:pos x="T6" y="T7"/>
                </a:cxn>
              </a:cxnLst>
              <a:rect l="0" t="0" r="r" b="b"/>
              <a:pathLst>
                <a:path w="30" h="7">
                  <a:moveTo>
                    <a:pt x="1" y="7"/>
                  </a:moveTo>
                  <a:cubicBezTo>
                    <a:pt x="0" y="3"/>
                    <a:pt x="3" y="1"/>
                    <a:pt x="14" y="1"/>
                  </a:cubicBezTo>
                  <a:cubicBezTo>
                    <a:pt x="26" y="0"/>
                    <a:pt x="30" y="3"/>
                    <a:pt x="30" y="7"/>
                  </a:cubicBezTo>
                  <a:cubicBezTo>
                    <a:pt x="20" y="7"/>
                    <a:pt x="10" y="7"/>
                    <a:pt x="1"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3" name="Freeform 188">
              <a:extLst>
                <a:ext uri="{FF2B5EF4-FFF2-40B4-BE49-F238E27FC236}">
                  <a16:creationId xmlns:a16="http://schemas.microsoft.com/office/drawing/2014/main" id="{9C851CFA-AC63-D33D-39DC-DCE114991335}"/>
                </a:ext>
              </a:extLst>
            </p:cNvPr>
            <p:cNvSpPr/>
            <p:nvPr/>
          </p:nvSpPr>
          <p:spPr bwMode="auto">
            <a:xfrm>
              <a:off x="11042650" y="6861175"/>
              <a:ext cx="92075" cy="28575"/>
            </a:xfrm>
            <a:custGeom>
              <a:avLst/>
              <a:gdLst>
                <a:gd name="T0" fmla="*/ 0 w 29"/>
                <a:gd name="T1" fmla="*/ 7 h 7"/>
                <a:gd name="T2" fmla="*/ 15 w 29"/>
                <a:gd name="T3" fmla="*/ 1 h 7"/>
                <a:gd name="T4" fmla="*/ 29 w 29"/>
                <a:gd name="T5" fmla="*/ 7 h 7"/>
                <a:gd name="T6" fmla="*/ 0 w 29"/>
                <a:gd name="T7" fmla="*/ 7 h 7"/>
              </a:gdLst>
              <a:ahLst/>
              <a:cxnLst>
                <a:cxn ang="0">
                  <a:pos x="T0" y="T1"/>
                </a:cxn>
                <a:cxn ang="0">
                  <a:pos x="T2" y="T3"/>
                </a:cxn>
                <a:cxn ang="0">
                  <a:pos x="T4" y="T5"/>
                </a:cxn>
                <a:cxn ang="0">
                  <a:pos x="T6" y="T7"/>
                </a:cxn>
              </a:cxnLst>
              <a:rect l="0" t="0" r="r" b="b"/>
              <a:pathLst>
                <a:path w="28" h="7">
                  <a:moveTo>
                    <a:pt x="0" y="7"/>
                  </a:moveTo>
                  <a:cubicBezTo>
                    <a:pt x="1" y="4"/>
                    <a:pt x="3" y="0"/>
                    <a:pt x="15" y="1"/>
                  </a:cubicBezTo>
                  <a:cubicBezTo>
                    <a:pt x="26" y="1"/>
                    <a:pt x="29" y="4"/>
                    <a:pt x="29" y="7"/>
                  </a:cubicBezTo>
                  <a:cubicBezTo>
                    <a:pt x="19"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4" name="Freeform 189">
              <a:extLst>
                <a:ext uri="{FF2B5EF4-FFF2-40B4-BE49-F238E27FC236}">
                  <a16:creationId xmlns:a16="http://schemas.microsoft.com/office/drawing/2014/main" id="{6B01AF84-A259-9398-6E74-A6976F69007A}"/>
                </a:ext>
              </a:extLst>
            </p:cNvPr>
            <p:cNvSpPr/>
            <p:nvPr/>
          </p:nvSpPr>
          <p:spPr bwMode="auto">
            <a:xfrm>
              <a:off x="10493375" y="6865938"/>
              <a:ext cx="95250" cy="23812"/>
            </a:xfrm>
            <a:custGeom>
              <a:avLst/>
              <a:gdLst>
                <a:gd name="T0" fmla="*/ 1 w 30"/>
                <a:gd name="T1" fmla="*/ 6 h 6"/>
                <a:gd name="T2" fmla="*/ 13 w 30"/>
                <a:gd name="T3" fmla="*/ 0 h 6"/>
                <a:gd name="T4" fmla="*/ 30 w 30"/>
                <a:gd name="T5" fmla="*/ 6 h 6"/>
                <a:gd name="T6" fmla="*/ 1 w 30"/>
                <a:gd name="T7" fmla="*/ 6 h 6"/>
              </a:gdLst>
              <a:ahLst/>
              <a:cxnLst>
                <a:cxn ang="0">
                  <a:pos x="T0" y="T1"/>
                </a:cxn>
                <a:cxn ang="0">
                  <a:pos x="T2" y="T3"/>
                </a:cxn>
                <a:cxn ang="0">
                  <a:pos x="T4" y="T5"/>
                </a:cxn>
                <a:cxn ang="0">
                  <a:pos x="T6" y="T7"/>
                </a:cxn>
              </a:cxnLst>
              <a:rect l="0" t="0" r="r" b="b"/>
              <a:pathLst>
                <a:path w="30" h="6">
                  <a:moveTo>
                    <a:pt x="1" y="6"/>
                  </a:moveTo>
                  <a:cubicBezTo>
                    <a:pt x="0" y="3"/>
                    <a:pt x="2" y="0"/>
                    <a:pt x="13" y="0"/>
                  </a:cubicBezTo>
                  <a:cubicBezTo>
                    <a:pt x="24" y="0"/>
                    <a:pt x="29" y="2"/>
                    <a:pt x="30" y="6"/>
                  </a:cubicBezTo>
                  <a:cubicBezTo>
                    <a:pt x="20" y="6"/>
                    <a:pt x="10" y="6"/>
                    <a:pt x="1"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5" name="Freeform 190">
              <a:extLst>
                <a:ext uri="{FF2B5EF4-FFF2-40B4-BE49-F238E27FC236}">
                  <a16:creationId xmlns:a16="http://schemas.microsoft.com/office/drawing/2014/main" id="{8F7B79A3-0F81-330E-C42F-D6C9553ACEE1}"/>
                </a:ext>
              </a:extLst>
            </p:cNvPr>
            <p:cNvSpPr/>
            <p:nvPr/>
          </p:nvSpPr>
          <p:spPr bwMode="auto">
            <a:xfrm>
              <a:off x="7889875" y="6861175"/>
              <a:ext cx="95250" cy="28575"/>
            </a:xfrm>
            <a:custGeom>
              <a:avLst/>
              <a:gdLst>
                <a:gd name="T0" fmla="*/ 0 w 30"/>
                <a:gd name="T1" fmla="*/ 7 h 7"/>
                <a:gd name="T2" fmla="*/ 17 w 30"/>
                <a:gd name="T3" fmla="*/ 1 h 7"/>
                <a:gd name="T4" fmla="*/ 29 w 30"/>
                <a:gd name="T5" fmla="*/ 7 h 7"/>
                <a:gd name="T6" fmla="*/ 0 w 30"/>
                <a:gd name="T7" fmla="*/ 7 h 7"/>
              </a:gdLst>
              <a:ahLst/>
              <a:cxnLst>
                <a:cxn ang="0">
                  <a:pos x="T0" y="T1"/>
                </a:cxn>
                <a:cxn ang="0">
                  <a:pos x="T2" y="T3"/>
                </a:cxn>
                <a:cxn ang="0">
                  <a:pos x="T4" y="T5"/>
                </a:cxn>
                <a:cxn ang="0">
                  <a:pos x="T6" y="T7"/>
                </a:cxn>
              </a:cxnLst>
              <a:rect l="0" t="0" r="r" b="b"/>
              <a:pathLst>
                <a:path w="30" h="7">
                  <a:moveTo>
                    <a:pt x="0" y="7"/>
                  </a:moveTo>
                  <a:cubicBezTo>
                    <a:pt x="3" y="4"/>
                    <a:pt x="6" y="0"/>
                    <a:pt x="17" y="1"/>
                  </a:cubicBezTo>
                  <a:cubicBezTo>
                    <a:pt x="28" y="1"/>
                    <a:pt x="30" y="4"/>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6" name="Freeform 191">
              <a:extLst>
                <a:ext uri="{FF2B5EF4-FFF2-40B4-BE49-F238E27FC236}">
                  <a16:creationId xmlns:a16="http://schemas.microsoft.com/office/drawing/2014/main" id="{28A77FC6-929B-DDCF-C9F9-F263BDA8988A}"/>
                </a:ext>
              </a:extLst>
            </p:cNvPr>
            <p:cNvSpPr/>
            <p:nvPr/>
          </p:nvSpPr>
          <p:spPr bwMode="auto">
            <a:xfrm>
              <a:off x="8347075" y="6865938"/>
              <a:ext cx="92075" cy="23812"/>
            </a:xfrm>
            <a:custGeom>
              <a:avLst/>
              <a:gdLst>
                <a:gd name="T0" fmla="*/ 0 w 29"/>
                <a:gd name="T1" fmla="*/ 6 h 6"/>
                <a:gd name="T2" fmla="*/ 13 w 29"/>
                <a:gd name="T3" fmla="*/ 0 h 6"/>
                <a:gd name="T4" fmla="*/ 29 w 29"/>
                <a:gd name="T5" fmla="*/ 6 h 6"/>
                <a:gd name="T6" fmla="*/ 0 w 29"/>
                <a:gd name="T7" fmla="*/ 6 h 6"/>
              </a:gdLst>
              <a:ahLst/>
              <a:cxnLst>
                <a:cxn ang="0">
                  <a:pos x="T0" y="T1"/>
                </a:cxn>
                <a:cxn ang="0">
                  <a:pos x="T2" y="T3"/>
                </a:cxn>
                <a:cxn ang="0">
                  <a:pos x="T4" y="T5"/>
                </a:cxn>
                <a:cxn ang="0">
                  <a:pos x="T6" y="T7"/>
                </a:cxn>
              </a:cxnLst>
              <a:rect l="0" t="0" r="r" b="b"/>
              <a:pathLst>
                <a:path w="28" h="6">
                  <a:moveTo>
                    <a:pt x="0" y="6"/>
                  </a:moveTo>
                  <a:cubicBezTo>
                    <a:pt x="0" y="3"/>
                    <a:pt x="5" y="0"/>
                    <a:pt x="13" y="0"/>
                  </a:cubicBezTo>
                  <a:cubicBezTo>
                    <a:pt x="23" y="0"/>
                    <a:pt x="28" y="2"/>
                    <a:pt x="29" y="6"/>
                  </a:cubicBezTo>
                  <a:cubicBezTo>
                    <a:pt x="19" y="6"/>
                    <a:pt x="9" y="6"/>
                    <a:pt x="0" y="6"/>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7" name="Freeform 192">
              <a:extLst>
                <a:ext uri="{FF2B5EF4-FFF2-40B4-BE49-F238E27FC236}">
                  <a16:creationId xmlns:a16="http://schemas.microsoft.com/office/drawing/2014/main" id="{E632003D-2314-09E8-AB19-96F6048F853F}"/>
                </a:ext>
              </a:extLst>
            </p:cNvPr>
            <p:cNvSpPr/>
            <p:nvPr/>
          </p:nvSpPr>
          <p:spPr bwMode="auto">
            <a:xfrm>
              <a:off x="3175" y="6450013"/>
              <a:ext cx="73025" cy="34925"/>
            </a:xfrm>
            <a:custGeom>
              <a:avLst/>
              <a:gdLst>
                <a:gd name="T0" fmla="*/ 0 w 23"/>
                <a:gd name="T1" fmla="*/ 1 h 9"/>
                <a:gd name="T2" fmla="*/ 23 w 23"/>
                <a:gd name="T3" fmla="*/ 0 h 9"/>
                <a:gd name="T4" fmla="*/ 18 w 23"/>
                <a:gd name="T5" fmla="*/ 3 h 9"/>
                <a:gd name="T6" fmla="*/ 0 w 23"/>
                <a:gd name="T7" fmla="*/ 9 h 9"/>
                <a:gd name="T8" fmla="*/ 0 w 23"/>
                <a:gd name="T9" fmla="*/ 1 h 9"/>
              </a:gdLst>
              <a:ahLst/>
              <a:cxnLst>
                <a:cxn ang="0">
                  <a:pos x="T0" y="T1"/>
                </a:cxn>
                <a:cxn ang="0">
                  <a:pos x="T2" y="T3"/>
                </a:cxn>
                <a:cxn ang="0">
                  <a:pos x="T4" y="T5"/>
                </a:cxn>
                <a:cxn ang="0">
                  <a:pos x="T6" y="T7"/>
                </a:cxn>
                <a:cxn ang="0">
                  <a:pos x="T8" y="T9"/>
                </a:cxn>
              </a:cxnLst>
              <a:rect l="0" t="0" r="r" b="b"/>
              <a:pathLst>
                <a:path w="23" h="9">
                  <a:moveTo>
                    <a:pt x="0" y="1"/>
                  </a:moveTo>
                  <a:cubicBezTo>
                    <a:pt x="8" y="1"/>
                    <a:pt x="15" y="0"/>
                    <a:pt x="23" y="0"/>
                  </a:cubicBezTo>
                  <a:cubicBezTo>
                    <a:pt x="21" y="1"/>
                    <a:pt x="17" y="1"/>
                    <a:pt x="18" y="3"/>
                  </a:cubicBezTo>
                  <a:cubicBezTo>
                    <a:pt x="18" y="7"/>
                    <a:pt x="10" y="8"/>
                    <a:pt x="0" y="9"/>
                  </a:cubicBezTo>
                  <a:cubicBezTo>
                    <a:pt x="0" y="6"/>
                    <a:pt x="0" y="3"/>
                    <a:pt x="0" y="1"/>
                  </a:cubicBezTo>
                  <a:close/>
                </a:path>
              </a:pathLst>
            </a:custGeom>
            <a:solidFill>
              <a:srgbClr val="E4B3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8" name="Freeform 193">
              <a:extLst>
                <a:ext uri="{FF2B5EF4-FFF2-40B4-BE49-F238E27FC236}">
                  <a16:creationId xmlns:a16="http://schemas.microsoft.com/office/drawing/2014/main" id="{ACFB123E-BE9E-B640-6BAF-30FCDECBECDC}"/>
                </a:ext>
              </a:extLst>
            </p:cNvPr>
            <p:cNvSpPr/>
            <p:nvPr/>
          </p:nvSpPr>
          <p:spPr bwMode="auto">
            <a:xfrm>
              <a:off x="8791575" y="6869113"/>
              <a:ext cx="92075" cy="20637"/>
            </a:xfrm>
            <a:custGeom>
              <a:avLst/>
              <a:gdLst>
                <a:gd name="T0" fmla="*/ 0 w 29"/>
                <a:gd name="T1" fmla="*/ 5 h 5"/>
                <a:gd name="T2" fmla="*/ 17 w 29"/>
                <a:gd name="T3" fmla="*/ 0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2" y="2"/>
                    <a:pt x="8" y="0"/>
                    <a:pt x="17" y="0"/>
                  </a:cubicBezTo>
                  <a:cubicBezTo>
                    <a:pt x="26" y="0"/>
                    <a:pt x="29" y="2"/>
                    <a:pt x="29" y="5"/>
                  </a:cubicBezTo>
                  <a:cubicBezTo>
                    <a:pt x="20" y="5"/>
                    <a:pt x="10" y="5"/>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9" name="Freeform 194">
              <a:extLst>
                <a:ext uri="{FF2B5EF4-FFF2-40B4-BE49-F238E27FC236}">
                  <a16:creationId xmlns:a16="http://schemas.microsoft.com/office/drawing/2014/main" id="{D37025D1-277E-596D-A72E-FBE054A2BD5B}"/>
                </a:ext>
              </a:extLst>
            </p:cNvPr>
            <p:cNvSpPr/>
            <p:nvPr/>
          </p:nvSpPr>
          <p:spPr bwMode="auto">
            <a:xfrm>
              <a:off x="9248775" y="6869113"/>
              <a:ext cx="92075" cy="20637"/>
            </a:xfrm>
            <a:custGeom>
              <a:avLst/>
              <a:gdLst>
                <a:gd name="T0" fmla="*/ 0 w 29"/>
                <a:gd name="T1" fmla="*/ 5 h 5"/>
                <a:gd name="T2" fmla="*/ 13 w 29"/>
                <a:gd name="T3" fmla="*/ 0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1" y="2"/>
                    <a:pt x="6" y="0"/>
                    <a:pt x="13" y="0"/>
                  </a:cubicBezTo>
                  <a:cubicBezTo>
                    <a:pt x="22" y="0"/>
                    <a:pt x="27" y="2"/>
                    <a:pt x="29" y="5"/>
                  </a:cubicBezTo>
                  <a:cubicBezTo>
                    <a:pt x="19" y="5"/>
                    <a:pt x="9" y="5"/>
                    <a:pt x="0" y="5"/>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0" name="Freeform 195">
              <a:extLst>
                <a:ext uri="{FF2B5EF4-FFF2-40B4-BE49-F238E27FC236}">
                  <a16:creationId xmlns:a16="http://schemas.microsoft.com/office/drawing/2014/main" id="{7FA9E13B-CC5A-2417-6DC6-40AC9C0E7F02}"/>
                </a:ext>
              </a:extLst>
            </p:cNvPr>
            <p:cNvSpPr/>
            <p:nvPr/>
          </p:nvSpPr>
          <p:spPr bwMode="auto">
            <a:xfrm>
              <a:off x="6997700" y="6869113"/>
              <a:ext cx="92075" cy="20637"/>
            </a:xfrm>
            <a:custGeom>
              <a:avLst/>
              <a:gdLst>
                <a:gd name="T0" fmla="*/ 0 w 29"/>
                <a:gd name="T1" fmla="*/ 5 h 5"/>
                <a:gd name="T2" fmla="*/ 12 w 29"/>
                <a:gd name="T3" fmla="*/ 2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0" y="2"/>
                    <a:pt x="6" y="2"/>
                    <a:pt x="12" y="2"/>
                  </a:cubicBezTo>
                  <a:cubicBezTo>
                    <a:pt x="19" y="2"/>
                    <a:pt x="29" y="0"/>
                    <a:pt x="29" y="5"/>
                  </a:cubicBezTo>
                  <a:cubicBezTo>
                    <a:pt x="19" y="5"/>
                    <a:pt x="10" y="5"/>
                    <a:pt x="0" y="5"/>
                  </a:cubicBezTo>
                  <a:close/>
                </a:path>
              </a:pathLst>
            </a:custGeom>
            <a:solidFill>
              <a:srgbClr val="E5B3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1" name="Freeform 196">
              <a:extLst>
                <a:ext uri="{FF2B5EF4-FFF2-40B4-BE49-F238E27FC236}">
                  <a16:creationId xmlns:a16="http://schemas.microsoft.com/office/drawing/2014/main" id="{0CA83A22-F065-011B-29DE-07D4A4118AC3}"/>
                </a:ext>
              </a:extLst>
            </p:cNvPr>
            <p:cNvSpPr/>
            <p:nvPr/>
          </p:nvSpPr>
          <p:spPr bwMode="auto">
            <a:xfrm>
              <a:off x="10150475" y="6869113"/>
              <a:ext cx="92075" cy="20637"/>
            </a:xfrm>
            <a:custGeom>
              <a:avLst/>
              <a:gdLst>
                <a:gd name="T0" fmla="*/ 0 w 29"/>
                <a:gd name="T1" fmla="*/ 5 h 5"/>
                <a:gd name="T2" fmla="*/ 29 w 29"/>
                <a:gd name="T3" fmla="*/ 5 h 5"/>
                <a:gd name="T4" fmla="*/ 0 w 29"/>
                <a:gd name="T5" fmla="*/ 5 h 5"/>
              </a:gdLst>
              <a:ahLst/>
              <a:cxnLst>
                <a:cxn ang="0">
                  <a:pos x="T0" y="T1"/>
                </a:cxn>
                <a:cxn ang="0">
                  <a:pos x="T2" y="T3"/>
                </a:cxn>
                <a:cxn ang="0">
                  <a:pos x="T4" y="T5"/>
                </a:cxn>
              </a:cxnLst>
              <a:rect l="0" t="0" r="r" b="b"/>
              <a:pathLst>
                <a:path w="28" h="5">
                  <a:moveTo>
                    <a:pt x="0" y="5"/>
                  </a:moveTo>
                  <a:cubicBezTo>
                    <a:pt x="12" y="0"/>
                    <a:pt x="17" y="0"/>
                    <a:pt x="29" y="5"/>
                  </a:cubicBezTo>
                  <a:cubicBezTo>
                    <a:pt x="19" y="5"/>
                    <a:pt x="9" y="5"/>
                    <a:pt x="0"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2" name="Freeform 197">
              <a:extLst>
                <a:ext uri="{FF2B5EF4-FFF2-40B4-BE49-F238E27FC236}">
                  <a16:creationId xmlns:a16="http://schemas.microsoft.com/office/drawing/2014/main" id="{393E9BEB-C2C6-3C0E-33B1-AC49F83D7473}"/>
                </a:ext>
              </a:extLst>
            </p:cNvPr>
            <p:cNvSpPr/>
            <p:nvPr/>
          </p:nvSpPr>
          <p:spPr bwMode="auto">
            <a:xfrm>
              <a:off x="11388725" y="6869113"/>
              <a:ext cx="92075" cy="20637"/>
            </a:xfrm>
            <a:custGeom>
              <a:avLst/>
              <a:gdLst>
                <a:gd name="T0" fmla="*/ 0 w 29"/>
                <a:gd name="T1" fmla="*/ 5 h 5"/>
                <a:gd name="T2" fmla="*/ 29 w 29"/>
                <a:gd name="T3" fmla="*/ 5 h 5"/>
                <a:gd name="T4" fmla="*/ 0 w 29"/>
                <a:gd name="T5" fmla="*/ 5 h 5"/>
              </a:gdLst>
              <a:ahLst/>
              <a:cxnLst>
                <a:cxn ang="0">
                  <a:pos x="T0" y="T1"/>
                </a:cxn>
                <a:cxn ang="0">
                  <a:pos x="T2" y="T3"/>
                </a:cxn>
                <a:cxn ang="0">
                  <a:pos x="T4" y="T5"/>
                </a:cxn>
              </a:cxnLst>
              <a:rect l="0" t="0" r="r" b="b"/>
              <a:pathLst>
                <a:path w="28" h="5">
                  <a:moveTo>
                    <a:pt x="0" y="5"/>
                  </a:moveTo>
                  <a:cubicBezTo>
                    <a:pt x="12" y="0"/>
                    <a:pt x="17" y="0"/>
                    <a:pt x="29" y="5"/>
                  </a:cubicBezTo>
                  <a:cubicBezTo>
                    <a:pt x="19" y="5"/>
                    <a:pt x="10" y="5"/>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3" name="Freeform 198">
              <a:extLst>
                <a:ext uri="{FF2B5EF4-FFF2-40B4-BE49-F238E27FC236}">
                  <a16:creationId xmlns:a16="http://schemas.microsoft.com/office/drawing/2014/main" id="{B5FD133F-4834-3648-BFD2-325FC1327F24}"/>
                </a:ext>
              </a:extLst>
            </p:cNvPr>
            <p:cNvSpPr/>
            <p:nvPr/>
          </p:nvSpPr>
          <p:spPr bwMode="auto">
            <a:xfrm>
              <a:off x="7099300" y="6873875"/>
              <a:ext cx="92075" cy="15875"/>
            </a:xfrm>
            <a:custGeom>
              <a:avLst/>
              <a:gdLst>
                <a:gd name="T0" fmla="*/ 0 w 29"/>
                <a:gd name="T1" fmla="*/ 4 h 4"/>
                <a:gd name="T2" fmla="*/ 29 w 29"/>
                <a:gd name="T3" fmla="*/ 4 h 4"/>
                <a:gd name="T4" fmla="*/ 0 w 29"/>
                <a:gd name="T5" fmla="*/ 4 h 4"/>
              </a:gdLst>
              <a:ahLst/>
              <a:cxnLst>
                <a:cxn ang="0">
                  <a:pos x="T0" y="T1"/>
                </a:cxn>
                <a:cxn ang="0">
                  <a:pos x="T2" y="T3"/>
                </a:cxn>
                <a:cxn ang="0">
                  <a:pos x="T4" y="T5"/>
                </a:cxn>
              </a:cxnLst>
              <a:rect l="0" t="0" r="r" b="b"/>
              <a:pathLst>
                <a:path w="28" h="4">
                  <a:moveTo>
                    <a:pt x="0" y="4"/>
                  </a:moveTo>
                  <a:cubicBezTo>
                    <a:pt x="10" y="0"/>
                    <a:pt x="21" y="0"/>
                    <a:pt x="29" y="4"/>
                  </a:cubicBezTo>
                  <a:cubicBezTo>
                    <a:pt x="19" y="4"/>
                    <a:pt x="9" y="4"/>
                    <a:pt x="0" y="4"/>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4" name="Freeform 199">
              <a:extLst>
                <a:ext uri="{FF2B5EF4-FFF2-40B4-BE49-F238E27FC236}">
                  <a16:creationId xmlns:a16="http://schemas.microsoft.com/office/drawing/2014/main" id="{31CB4CEE-14E5-4CB8-0F58-88BDA191913D}"/>
                </a:ext>
              </a:extLst>
            </p:cNvPr>
            <p:cNvSpPr/>
            <p:nvPr/>
          </p:nvSpPr>
          <p:spPr bwMode="auto">
            <a:xfrm>
              <a:off x="7553325" y="687387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0" y="0"/>
                    <a:pt x="16" y="0"/>
                    <a:pt x="26" y="4"/>
                  </a:cubicBezTo>
                  <a:cubicBezTo>
                    <a:pt x="17" y="4"/>
                    <a:pt x="9" y="4"/>
                    <a:pt x="0"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5" name="Freeform 200">
              <a:extLst>
                <a:ext uri="{FF2B5EF4-FFF2-40B4-BE49-F238E27FC236}">
                  <a16:creationId xmlns:a16="http://schemas.microsoft.com/office/drawing/2014/main" id="{36DF5E83-4756-8222-AAD6-826D0638429A}"/>
                </a:ext>
              </a:extLst>
            </p:cNvPr>
            <p:cNvSpPr/>
            <p:nvPr/>
          </p:nvSpPr>
          <p:spPr bwMode="auto">
            <a:xfrm>
              <a:off x="10604500" y="687387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0" y="0"/>
                    <a:pt x="16" y="0"/>
                    <a:pt x="26" y="4"/>
                  </a:cubicBezTo>
                  <a:cubicBezTo>
                    <a:pt x="17" y="4"/>
                    <a:pt x="9" y="4"/>
                    <a:pt x="0" y="4"/>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6" name="Freeform 201">
              <a:extLst>
                <a:ext uri="{FF2B5EF4-FFF2-40B4-BE49-F238E27FC236}">
                  <a16:creationId xmlns:a16="http://schemas.microsoft.com/office/drawing/2014/main" id="{FFDAEEEB-67B4-5720-E46D-B5319C5BB837}"/>
                </a:ext>
              </a:extLst>
            </p:cNvPr>
            <p:cNvSpPr/>
            <p:nvPr/>
          </p:nvSpPr>
          <p:spPr bwMode="auto">
            <a:xfrm>
              <a:off x="10941050" y="687387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1" y="0"/>
                    <a:pt x="16" y="0"/>
                    <a:pt x="26" y="4"/>
                  </a:cubicBezTo>
                  <a:cubicBezTo>
                    <a:pt x="18" y="4"/>
                    <a:pt x="9" y="4"/>
                    <a:pt x="0" y="4"/>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7" name="Freeform 202">
              <a:extLst>
                <a:ext uri="{FF2B5EF4-FFF2-40B4-BE49-F238E27FC236}">
                  <a16:creationId xmlns:a16="http://schemas.microsoft.com/office/drawing/2014/main" id="{2E55430C-8614-3245-B027-6E39DA84F175}"/>
                </a:ext>
              </a:extLst>
            </p:cNvPr>
            <p:cNvSpPr/>
            <p:nvPr/>
          </p:nvSpPr>
          <p:spPr bwMode="auto">
            <a:xfrm>
              <a:off x="8010525" y="6873875"/>
              <a:ext cx="73025" cy="15875"/>
            </a:xfrm>
            <a:custGeom>
              <a:avLst/>
              <a:gdLst>
                <a:gd name="T0" fmla="*/ 0 w 23"/>
                <a:gd name="T1" fmla="*/ 4 h 4"/>
                <a:gd name="T2" fmla="*/ 23 w 23"/>
                <a:gd name="T3" fmla="*/ 4 h 4"/>
                <a:gd name="T4" fmla="*/ 0 w 23"/>
                <a:gd name="T5" fmla="*/ 4 h 4"/>
              </a:gdLst>
              <a:ahLst/>
              <a:cxnLst>
                <a:cxn ang="0">
                  <a:pos x="T0" y="T1"/>
                </a:cxn>
                <a:cxn ang="0">
                  <a:pos x="T2" y="T3"/>
                </a:cxn>
                <a:cxn ang="0">
                  <a:pos x="T4" y="T5"/>
                </a:cxn>
              </a:cxnLst>
              <a:rect l="0" t="0" r="r" b="b"/>
              <a:pathLst>
                <a:path w="23" h="4">
                  <a:moveTo>
                    <a:pt x="0" y="4"/>
                  </a:moveTo>
                  <a:cubicBezTo>
                    <a:pt x="10" y="0"/>
                    <a:pt x="14" y="0"/>
                    <a:pt x="23" y="4"/>
                  </a:cubicBezTo>
                  <a:cubicBezTo>
                    <a:pt x="15" y="4"/>
                    <a:pt x="7" y="4"/>
                    <a:pt x="0" y="4"/>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8" name="Freeform 203">
              <a:extLst>
                <a:ext uri="{FF2B5EF4-FFF2-40B4-BE49-F238E27FC236}">
                  <a16:creationId xmlns:a16="http://schemas.microsoft.com/office/drawing/2014/main" id="{1C408A6F-064A-B7A0-8908-BAD305B486D9}"/>
                </a:ext>
              </a:extLst>
            </p:cNvPr>
            <p:cNvSpPr/>
            <p:nvPr/>
          </p:nvSpPr>
          <p:spPr bwMode="auto">
            <a:xfrm>
              <a:off x="5622925" y="6308725"/>
              <a:ext cx="1695450" cy="377825"/>
            </a:xfrm>
            <a:custGeom>
              <a:avLst/>
              <a:gdLst>
                <a:gd name="T0" fmla="*/ 1 w 534"/>
                <a:gd name="T1" fmla="*/ 95 h 97"/>
                <a:gd name="T2" fmla="*/ 178 w 534"/>
                <a:gd name="T3" fmla="*/ 48 h 97"/>
                <a:gd name="T4" fmla="*/ 315 w 534"/>
                <a:gd name="T5" fmla="*/ 11 h 97"/>
                <a:gd name="T6" fmla="*/ 462 w 534"/>
                <a:gd name="T7" fmla="*/ 5 h 97"/>
                <a:gd name="T8" fmla="*/ 526 w 534"/>
                <a:gd name="T9" fmla="*/ 22 h 97"/>
                <a:gd name="T10" fmla="*/ 532 w 534"/>
                <a:gd name="T11" fmla="*/ 28 h 97"/>
                <a:gd name="T12" fmla="*/ 517 w 534"/>
                <a:gd name="T13" fmla="*/ 29 h 97"/>
                <a:gd name="T14" fmla="*/ 410 w 534"/>
                <a:gd name="T15" fmla="*/ 26 h 97"/>
                <a:gd name="T16" fmla="*/ 283 w 534"/>
                <a:gd name="T17" fmla="*/ 41 h 97"/>
                <a:gd name="T18" fmla="*/ 145 w 534"/>
                <a:gd name="T19" fmla="*/ 74 h 97"/>
                <a:gd name="T20" fmla="*/ 6 w 534"/>
                <a:gd name="T21" fmla="*/ 97 h 97"/>
                <a:gd name="T22" fmla="*/ 1 w 534"/>
                <a:gd name="T23"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4" h="97">
                  <a:moveTo>
                    <a:pt x="1" y="95"/>
                  </a:moveTo>
                  <a:cubicBezTo>
                    <a:pt x="67" y="84"/>
                    <a:pt x="123" y="66"/>
                    <a:pt x="178" y="48"/>
                  </a:cubicBezTo>
                  <a:cubicBezTo>
                    <a:pt x="221" y="34"/>
                    <a:pt x="261" y="19"/>
                    <a:pt x="315" y="11"/>
                  </a:cubicBezTo>
                  <a:cubicBezTo>
                    <a:pt x="362" y="4"/>
                    <a:pt x="411" y="0"/>
                    <a:pt x="462" y="5"/>
                  </a:cubicBezTo>
                  <a:cubicBezTo>
                    <a:pt x="488" y="8"/>
                    <a:pt x="510" y="13"/>
                    <a:pt x="526" y="22"/>
                  </a:cubicBezTo>
                  <a:cubicBezTo>
                    <a:pt x="530" y="23"/>
                    <a:pt x="534" y="26"/>
                    <a:pt x="532" y="28"/>
                  </a:cubicBezTo>
                  <a:cubicBezTo>
                    <a:pt x="529" y="30"/>
                    <a:pt x="522" y="29"/>
                    <a:pt x="517" y="29"/>
                  </a:cubicBezTo>
                  <a:cubicBezTo>
                    <a:pt x="482" y="29"/>
                    <a:pt x="446" y="27"/>
                    <a:pt x="410" y="26"/>
                  </a:cubicBezTo>
                  <a:cubicBezTo>
                    <a:pt x="364" y="26"/>
                    <a:pt x="322" y="32"/>
                    <a:pt x="283" y="41"/>
                  </a:cubicBezTo>
                  <a:cubicBezTo>
                    <a:pt x="235" y="51"/>
                    <a:pt x="193" y="64"/>
                    <a:pt x="145" y="74"/>
                  </a:cubicBezTo>
                  <a:cubicBezTo>
                    <a:pt x="100" y="83"/>
                    <a:pt x="55" y="92"/>
                    <a:pt x="6" y="97"/>
                  </a:cubicBezTo>
                  <a:cubicBezTo>
                    <a:pt x="3" y="97"/>
                    <a:pt x="0" y="97"/>
                    <a:pt x="1" y="95"/>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9" name="Freeform 204">
              <a:extLst>
                <a:ext uri="{FF2B5EF4-FFF2-40B4-BE49-F238E27FC236}">
                  <a16:creationId xmlns:a16="http://schemas.microsoft.com/office/drawing/2014/main" id="{15FC12A0-00A3-5235-0CA5-5454987DB0F3}"/>
                </a:ext>
              </a:extLst>
            </p:cNvPr>
            <p:cNvSpPr/>
            <p:nvPr/>
          </p:nvSpPr>
          <p:spPr bwMode="auto">
            <a:xfrm>
              <a:off x="974725" y="6316663"/>
              <a:ext cx="942975" cy="385762"/>
            </a:xfrm>
            <a:custGeom>
              <a:avLst/>
              <a:gdLst>
                <a:gd name="T0" fmla="*/ 297 w 297"/>
                <a:gd name="T1" fmla="*/ 97 h 99"/>
                <a:gd name="T2" fmla="*/ 208 w 297"/>
                <a:gd name="T3" fmla="*/ 96 h 99"/>
                <a:gd name="T4" fmla="*/ 149 w 297"/>
                <a:gd name="T5" fmla="*/ 76 h 99"/>
                <a:gd name="T6" fmla="*/ 69 w 297"/>
                <a:gd name="T7" fmla="*/ 29 h 99"/>
                <a:gd name="T8" fmla="*/ 14 w 297"/>
                <a:gd name="T9" fmla="*/ 6 h 99"/>
                <a:gd name="T10" fmla="*/ 0 w 297"/>
                <a:gd name="T11" fmla="*/ 0 h 99"/>
                <a:gd name="T12" fmla="*/ 44 w 297"/>
                <a:gd name="T13" fmla="*/ 8 h 99"/>
                <a:gd name="T14" fmla="*/ 129 w 297"/>
                <a:gd name="T15" fmla="*/ 43 h 99"/>
                <a:gd name="T16" fmla="*/ 281 w 297"/>
                <a:gd name="T17" fmla="*/ 92 h 99"/>
                <a:gd name="T18" fmla="*/ 293 w 297"/>
                <a:gd name="T19" fmla="*/ 95 h 99"/>
                <a:gd name="T20" fmla="*/ 297 w 297"/>
                <a:gd name="T21" fmla="*/ 9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7" h="99">
                  <a:moveTo>
                    <a:pt x="297" y="97"/>
                  </a:moveTo>
                  <a:cubicBezTo>
                    <a:pt x="265" y="98"/>
                    <a:pt x="236" y="99"/>
                    <a:pt x="208" y="96"/>
                  </a:cubicBezTo>
                  <a:cubicBezTo>
                    <a:pt x="181" y="92"/>
                    <a:pt x="165" y="84"/>
                    <a:pt x="149" y="76"/>
                  </a:cubicBezTo>
                  <a:cubicBezTo>
                    <a:pt x="121" y="60"/>
                    <a:pt x="94" y="45"/>
                    <a:pt x="69" y="29"/>
                  </a:cubicBezTo>
                  <a:cubicBezTo>
                    <a:pt x="55" y="20"/>
                    <a:pt x="36" y="12"/>
                    <a:pt x="14" y="6"/>
                  </a:cubicBezTo>
                  <a:cubicBezTo>
                    <a:pt x="9" y="5"/>
                    <a:pt x="4" y="3"/>
                    <a:pt x="0" y="0"/>
                  </a:cubicBezTo>
                  <a:cubicBezTo>
                    <a:pt x="18" y="1"/>
                    <a:pt x="30" y="5"/>
                    <a:pt x="44" y="8"/>
                  </a:cubicBezTo>
                  <a:cubicBezTo>
                    <a:pt x="79" y="17"/>
                    <a:pt x="104" y="30"/>
                    <a:pt x="129" y="43"/>
                  </a:cubicBezTo>
                  <a:cubicBezTo>
                    <a:pt x="170" y="64"/>
                    <a:pt x="217" y="82"/>
                    <a:pt x="281" y="92"/>
                  </a:cubicBezTo>
                  <a:cubicBezTo>
                    <a:pt x="285" y="93"/>
                    <a:pt x="289" y="94"/>
                    <a:pt x="293" y="95"/>
                  </a:cubicBezTo>
                  <a:cubicBezTo>
                    <a:pt x="294" y="95"/>
                    <a:pt x="295" y="96"/>
                    <a:pt x="297" y="97"/>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0" name="Freeform 205">
              <a:extLst>
                <a:ext uri="{FF2B5EF4-FFF2-40B4-BE49-F238E27FC236}">
                  <a16:creationId xmlns:a16="http://schemas.microsoft.com/office/drawing/2014/main" id="{BD2E80EE-11E4-BB6C-6E88-5D2A728D84CA}"/>
                </a:ext>
              </a:extLst>
            </p:cNvPr>
            <p:cNvSpPr/>
            <p:nvPr/>
          </p:nvSpPr>
          <p:spPr bwMode="auto">
            <a:xfrm>
              <a:off x="8493125" y="6527800"/>
              <a:ext cx="876300" cy="233362"/>
            </a:xfrm>
            <a:custGeom>
              <a:avLst/>
              <a:gdLst>
                <a:gd name="T0" fmla="*/ 0 w 276"/>
                <a:gd name="T1" fmla="*/ 0 h 60"/>
                <a:gd name="T2" fmla="*/ 124 w 276"/>
                <a:gd name="T3" fmla="*/ 18 h 60"/>
                <a:gd name="T4" fmla="*/ 245 w 276"/>
                <a:gd name="T5" fmla="*/ 51 h 60"/>
                <a:gd name="T6" fmla="*/ 268 w 276"/>
                <a:gd name="T7" fmla="*/ 54 h 60"/>
                <a:gd name="T8" fmla="*/ 275 w 276"/>
                <a:gd name="T9" fmla="*/ 55 h 60"/>
                <a:gd name="T10" fmla="*/ 269 w 276"/>
                <a:gd name="T11" fmla="*/ 58 h 60"/>
                <a:gd name="T12" fmla="*/ 212 w 276"/>
                <a:gd name="T13" fmla="*/ 59 h 60"/>
                <a:gd name="T14" fmla="*/ 92 w 276"/>
                <a:gd name="T15" fmla="*/ 29 h 60"/>
                <a:gd name="T16" fmla="*/ 15 w 276"/>
                <a:gd name="T17" fmla="*/ 5 h 60"/>
                <a:gd name="T18" fmla="*/ 0 w 276"/>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60">
                  <a:moveTo>
                    <a:pt x="0" y="0"/>
                  </a:moveTo>
                  <a:cubicBezTo>
                    <a:pt x="47" y="2"/>
                    <a:pt x="89" y="5"/>
                    <a:pt x="124" y="18"/>
                  </a:cubicBezTo>
                  <a:cubicBezTo>
                    <a:pt x="161" y="30"/>
                    <a:pt x="199" y="43"/>
                    <a:pt x="245" y="51"/>
                  </a:cubicBezTo>
                  <a:cubicBezTo>
                    <a:pt x="252" y="53"/>
                    <a:pt x="260" y="54"/>
                    <a:pt x="268" y="54"/>
                  </a:cubicBezTo>
                  <a:cubicBezTo>
                    <a:pt x="271" y="54"/>
                    <a:pt x="275" y="54"/>
                    <a:pt x="275" y="55"/>
                  </a:cubicBezTo>
                  <a:cubicBezTo>
                    <a:pt x="276" y="57"/>
                    <a:pt x="272" y="57"/>
                    <a:pt x="269" y="58"/>
                  </a:cubicBezTo>
                  <a:cubicBezTo>
                    <a:pt x="250" y="60"/>
                    <a:pt x="231" y="60"/>
                    <a:pt x="212" y="59"/>
                  </a:cubicBezTo>
                  <a:cubicBezTo>
                    <a:pt x="161" y="56"/>
                    <a:pt x="121" y="46"/>
                    <a:pt x="92" y="29"/>
                  </a:cubicBezTo>
                  <a:cubicBezTo>
                    <a:pt x="72" y="18"/>
                    <a:pt x="43" y="12"/>
                    <a:pt x="15" y="5"/>
                  </a:cubicBezTo>
                  <a:cubicBezTo>
                    <a:pt x="10" y="4"/>
                    <a:pt x="4" y="4"/>
                    <a:pt x="0" y="0"/>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1" name="Freeform 206">
              <a:extLst>
                <a:ext uri="{FF2B5EF4-FFF2-40B4-BE49-F238E27FC236}">
                  <a16:creationId xmlns:a16="http://schemas.microsoft.com/office/drawing/2014/main" id="{4BCA1BB1-F10A-4657-046B-F5C44829DBDB}"/>
                </a:ext>
              </a:extLst>
            </p:cNvPr>
            <p:cNvSpPr/>
            <p:nvPr/>
          </p:nvSpPr>
          <p:spPr bwMode="auto">
            <a:xfrm>
              <a:off x="10731500" y="6834188"/>
              <a:ext cx="165100" cy="47625"/>
            </a:xfrm>
            <a:custGeom>
              <a:avLst/>
              <a:gdLst>
                <a:gd name="T0" fmla="*/ 18 w 52"/>
                <a:gd name="T1" fmla="*/ 12 h 12"/>
                <a:gd name="T2" fmla="*/ 1 w 52"/>
                <a:gd name="T3" fmla="*/ 6 h 12"/>
                <a:gd name="T4" fmla="*/ 17 w 52"/>
                <a:gd name="T5" fmla="*/ 1 h 12"/>
                <a:gd name="T6" fmla="*/ 35 w 52"/>
                <a:gd name="T7" fmla="*/ 1 h 12"/>
                <a:gd name="T8" fmla="*/ 52 w 52"/>
                <a:gd name="T9" fmla="*/ 7 h 12"/>
                <a:gd name="T10" fmla="*/ 37 w 52"/>
                <a:gd name="T11" fmla="*/ 12 h 12"/>
                <a:gd name="T12" fmla="*/ 18 w 52"/>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52" h="12">
                  <a:moveTo>
                    <a:pt x="18" y="12"/>
                  </a:moveTo>
                  <a:cubicBezTo>
                    <a:pt x="6" y="12"/>
                    <a:pt x="0" y="11"/>
                    <a:pt x="1" y="6"/>
                  </a:cubicBezTo>
                  <a:cubicBezTo>
                    <a:pt x="2" y="3"/>
                    <a:pt x="8" y="0"/>
                    <a:pt x="17" y="1"/>
                  </a:cubicBezTo>
                  <a:cubicBezTo>
                    <a:pt x="23" y="1"/>
                    <a:pt x="29" y="2"/>
                    <a:pt x="35" y="1"/>
                  </a:cubicBezTo>
                  <a:cubicBezTo>
                    <a:pt x="46" y="0"/>
                    <a:pt x="51" y="3"/>
                    <a:pt x="52" y="7"/>
                  </a:cubicBezTo>
                  <a:cubicBezTo>
                    <a:pt x="52" y="11"/>
                    <a:pt x="46" y="12"/>
                    <a:pt x="37" y="12"/>
                  </a:cubicBezTo>
                  <a:cubicBezTo>
                    <a:pt x="30" y="12"/>
                    <a:pt x="23" y="11"/>
                    <a:pt x="18" y="12"/>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2" name="Freeform 207">
              <a:extLst>
                <a:ext uri="{FF2B5EF4-FFF2-40B4-BE49-F238E27FC236}">
                  <a16:creationId xmlns:a16="http://schemas.microsoft.com/office/drawing/2014/main" id="{CD4F1826-0889-0B95-AAAF-74FB09F2A256}"/>
                </a:ext>
              </a:extLst>
            </p:cNvPr>
            <p:cNvSpPr/>
            <p:nvPr/>
          </p:nvSpPr>
          <p:spPr bwMode="auto">
            <a:xfrm>
              <a:off x="2943225" y="6581775"/>
              <a:ext cx="222250" cy="46037"/>
            </a:xfrm>
            <a:custGeom>
              <a:avLst/>
              <a:gdLst>
                <a:gd name="T0" fmla="*/ 0 w 70"/>
                <a:gd name="T1" fmla="*/ 3 h 12"/>
                <a:gd name="T2" fmla="*/ 70 w 70"/>
                <a:gd name="T3" fmla="*/ 2 h 12"/>
                <a:gd name="T4" fmla="*/ 40 w 70"/>
                <a:gd name="T5" fmla="*/ 2 h 12"/>
                <a:gd name="T6" fmla="*/ 40 w 70"/>
                <a:gd name="T7" fmla="*/ 5 h 12"/>
                <a:gd name="T8" fmla="*/ 27 w 70"/>
                <a:gd name="T9" fmla="*/ 12 h 12"/>
                <a:gd name="T10" fmla="*/ 13 w 70"/>
                <a:gd name="T11" fmla="*/ 7 h 12"/>
                <a:gd name="T12" fmla="*/ 0 w 70"/>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70" h="12">
                  <a:moveTo>
                    <a:pt x="0" y="3"/>
                  </a:moveTo>
                  <a:cubicBezTo>
                    <a:pt x="23" y="1"/>
                    <a:pt x="46" y="0"/>
                    <a:pt x="70" y="2"/>
                  </a:cubicBezTo>
                  <a:cubicBezTo>
                    <a:pt x="60" y="6"/>
                    <a:pt x="60" y="6"/>
                    <a:pt x="40" y="2"/>
                  </a:cubicBezTo>
                  <a:cubicBezTo>
                    <a:pt x="38" y="3"/>
                    <a:pt x="40" y="4"/>
                    <a:pt x="40" y="5"/>
                  </a:cubicBezTo>
                  <a:cubicBezTo>
                    <a:pt x="42" y="9"/>
                    <a:pt x="36" y="11"/>
                    <a:pt x="27" y="12"/>
                  </a:cubicBezTo>
                  <a:cubicBezTo>
                    <a:pt x="18" y="12"/>
                    <a:pt x="14" y="10"/>
                    <a:pt x="13" y="7"/>
                  </a:cubicBezTo>
                  <a:cubicBezTo>
                    <a:pt x="12" y="3"/>
                    <a:pt x="8" y="3"/>
                    <a:pt x="0" y="3"/>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3" name="Freeform 208">
              <a:extLst>
                <a:ext uri="{FF2B5EF4-FFF2-40B4-BE49-F238E27FC236}">
                  <a16:creationId xmlns:a16="http://schemas.microsoft.com/office/drawing/2014/main" id="{736052FD-8127-97EB-BC49-B26CF018D7B1}"/>
                </a:ext>
              </a:extLst>
            </p:cNvPr>
            <p:cNvSpPr/>
            <p:nvPr/>
          </p:nvSpPr>
          <p:spPr bwMode="auto">
            <a:xfrm>
              <a:off x="10760075" y="6788150"/>
              <a:ext cx="107950" cy="42862"/>
            </a:xfrm>
            <a:custGeom>
              <a:avLst/>
              <a:gdLst>
                <a:gd name="T0" fmla="*/ 18 w 34"/>
                <a:gd name="T1" fmla="*/ 11 h 11"/>
                <a:gd name="T2" fmla="*/ 0 w 34"/>
                <a:gd name="T3" fmla="*/ 5 h 11"/>
                <a:gd name="T4" fmla="*/ 17 w 34"/>
                <a:gd name="T5" fmla="*/ 0 h 11"/>
                <a:gd name="T6" fmla="*/ 34 w 34"/>
                <a:gd name="T7" fmla="*/ 6 h 11"/>
                <a:gd name="T8" fmla="*/ 18 w 34"/>
                <a:gd name="T9" fmla="*/ 11 h 11"/>
              </a:gdLst>
              <a:ahLst/>
              <a:cxnLst>
                <a:cxn ang="0">
                  <a:pos x="T0" y="T1"/>
                </a:cxn>
                <a:cxn ang="0">
                  <a:pos x="T2" y="T3"/>
                </a:cxn>
                <a:cxn ang="0">
                  <a:pos x="T4" y="T5"/>
                </a:cxn>
                <a:cxn ang="0">
                  <a:pos x="T6" y="T7"/>
                </a:cxn>
                <a:cxn ang="0">
                  <a:pos x="T8" y="T9"/>
                </a:cxn>
              </a:cxnLst>
              <a:rect l="0" t="0" r="r" b="b"/>
              <a:pathLst>
                <a:path w="34" h="11">
                  <a:moveTo>
                    <a:pt x="18" y="11"/>
                  </a:moveTo>
                  <a:cubicBezTo>
                    <a:pt x="8" y="11"/>
                    <a:pt x="0" y="10"/>
                    <a:pt x="0" y="5"/>
                  </a:cubicBezTo>
                  <a:cubicBezTo>
                    <a:pt x="0" y="1"/>
                    <a:pt x="8" y="0"/>
                    <a:pt x="17" y="0"/>
                  </a:cubicBezTo>
                  <a:cubicBezTo>
                    <a:pt x="26" y="0"/>
                    <a:pt x="34" y="1"/>
                    <a:pt x="34" y="6"/>
                  </a:cubicBezTo>
                  <a:cubicBezTo>
                    <a:pt x="34" y="10"/>
                    <a:pt x="27" y="11"/>
                    <a:pt x="18"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4" name="Freeform 209">
              <a:extLst>
                <a:ext uri="{FF2B5EF4-FFF2-40B4-BE49-F238E27FC236}">
                  <a16:creationId xmlns:a16="http://schemas.microsoft.com/office/drawing/2014/main" id="{670BD464-1819-5345-B90A-CB267E07A1A2}"/>
                </a:ext>
              </a:extLst>
            </p:cNvPr>
            <p:cNvSpPr/>
            <p:nvPr/>
          </p:nvSpPr>
          <p:spPr bwMode="auto">
            <a:xfrm>
              <a:off x="3562350" y="6675438"/>
              <a:ext cx="123825" cy="46037"/>
            </a:xfrm>
            <a:custGeom>
              <a:avLst/>
              <a:gdLst>
                <a:gd name="T0" fmla="*/ 18 w 39"/>
                <a:gd name="T1" fmla="*/ 0 h 12"/>
                <a:gd name="T2" fmla="*/ 39 w 39"/>
                <a:gd name="T3" fmla="*/ 5 h 12"/>
                <a:gd name="T4" fmla="*/ 29 w 39"/>
                <a:gd name="T5" fmla="*/ 6 h 12"/>
                <a:gd name="T6" fmla="*/ 14 w 39"/>
                <a:gd name="T7" fmla="*/ 12 h 12"/>
                <a:gd name="T8" fmla="*/ 1 w 39"/>
                <a:gd name="T9" fmla="*/ 8 h 12"/>
                <a:gd name="T10" fmla="*/ 15 w 39"/>
                <a:gd name="T11" fmla="*/ 1 h 12"/>
                <a:gd name="T12" fmla="*/ 18 w 3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9" h="12">
                  <a:moveTo>
                    <a:pt x="18" y="0"/>
                  </a:moveTo>
                  <a:cubicBezTo>
                    <a:pt x="26" y="1"/>
                    <a:pt x="33" y="2"/>
                    <a:pt x="39" y="5"/>
                  </a:cubicBezTo>
                  <a:cubicBezTo>
                    <a:pt x="36" y="5"/>
                    <a:pt x="30" y="3"/>
                    <a:pt x="29" y="6"/>
                  </a:cubicBezTo>
                  <a:cubicBezTo>
                    <a:pt x="29" y="10"/>
                    <a:pt x="24" y="12"/>
                    <a:pt x="14" y="12"/>
                  </a:cubicBezTo>
                  <a:cubicBezTo>
                    <a:pt x="8" y="12"/>
                    <a:pt x="3" y="10"/>
                    <a:pt x="1" y="8"/>
                  </a:cubicBezTo>
                  <a:cubicBezTo>
                    <a:pt x="0" y="4"/>
                    <a:pt x="7" y="2"/>
                    <a:pt x="15" y="1"/>
                  </a:cubicBezTo>
                  <a:cubicBezTo>
                    <a:pt x="16" y="1"/>
                    <a:pt x="17" y="0"/>
                    <a:pt x="18" y="0"/>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5" name="Freeform 210">
              <a:extLst>
                <a:ext uri="{FF2B5EF4-FFF2-40B4-BE49-F238E27FC236}">
                  <a16:creationId xmlns:a16="http://schemas.microsoft.com/office/drawing/2014/main" id="{7D10E96B-1D90-08D5-5397-2DA8E1350CBD}"/>
                </a:ext>
              </a:extLst>
            </p:cNvPr>
            <p:cNvSpPr/>
            <p:nvPr/>
          </p:nvSpPr>
          <p:spPr bwMode="auto">
            <a:xfrm>
              <a:off x="358775" y="6332538"/>
              <a:ext cx="114300" cy="50800"/>
            </a:xfrm>
            <a:custGeom>
              <a:avLst/>
              <a:gdLst>
                <a:gd name="T0" fmla="*/ 0 w 36"/>
                <a:gd name="T1" fmla="*/ 6 h 13"/>
                <a:gd name="T2" fmla="*/ 22 w 36"/>
                <a:gd name="T3" fmla="*/ 0 h 13"/>
                <a:gd name="T4" fmla="*/ 34 w 36"/>
                <a:gd name="T5" fmla="*/ 7 h 13"/>
                <a:gd name="T6" fmla="*/ 23 w 36"/>
                <a:gd name="T7" fmla="*/ 12 h 13"/>
                <a:gd name="T8" fmla="*/ 10 w 36"/>
                <a:gd name="T9" fmla="*/ 10 h 13"/>
                <a:gd name="T10" fmla="*/ 0 w 36"/>
                <a:gd name="T11" fmla="*/ 6 h 13"/>
              </a:gdLst>
              <a:ahLst/>
              <a:cxnLst>
                <a:cxn ang="0">
                  <a:pos x="T0" y="T1"/>
                </a:cxn>
                <a:cxn ang="0">
                  <a:pos x="T2" y="T3"/>
                </a:cxn>
                <a:cxn ang="0">
                  <a:pos x="T4" y="T5"/>
                </a:cxn>
                <a:cxn ang="0">
                  <a:pos x="T6" y="T7"/>
                </a:cxn>
                <a:cxn ang="0">
                  <a:pos x="T8" y="T9"/>
                </a:cxn>
                <a:cxn ang="0">
                  <a:pos x="T10" y="T11"/>
                </a:cxn>
              </a:cxnLst>
              <a:rect l="0" t="0" r="r" b="b"/>
              <a:pathLst>
                <a:path w="36" h="13">
                  <a:moveTo>
                    <a:pt x="0" y="6"/>
                  </a:moveTo>
                  <a:cubicBezTo>
                    <a:pt x="6" y="3"/>
                    <a:pt x="14" y="1"/>
                    <a:pt x="22" y="0"/>
                  </a:cubicBezTo>
                  <a:cubicBezTo>
                    <a:pt x="27" y="2"/>
                    <a:pt x="36" y="3"/>
                    <a:pt x="34" y="7"/>
                  </a:cubicBezTo>
                  <a:cubicBezTo>
                    <a:pt x="33" y="10"/>
                    <a:pt x="29" y="11"/>
                    <a:pt x="23" y="12"/>
                  </a:cubicBezTo>
                  <a:cubicBezTo>
                    <a:pt x="18" y="13"/>
                    <a:pt x="14" y="12"/>
                    <a:pt x="10" y="10"/>
                  </a:cubicBezTo>
                  <a:cubicBezTo>
                    <a:pt x="6" y="9"/>
                    <a:pt x="7" y="6"/>
                    <a:pt x="0" y="6"/>
                  </a:cubicBezTo>
                  <a:close/>
                </a:path>
              </a:pathLst>
            </a:custGeom>
            <a:solidFill>
              <a:srgbClr val="E3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6" name="Freeform 211">
              <a:extLst>
                <a:ext uri="{FF2B5EF4-FFF2-40B4-BE49-F238E27FC236}">
                  <a16:creationId xmlns:a16="http://schemas.microsoft.com/office/drawing/2014/main" id="{93F2AFFF-1E13-1068-995C-15EBAFC2159D}"/>
                </a:ext>
              </a:extLst>
            </p:cNvPr>
            <p:cNvSpPr/>
            <p:nvPr/>
          </p:nvSpPr>
          <p:spPr bwMode="auto">
            <a:xfrm>
              <a:off x="69850" y="6457950"/>
              <a:ext cx="88900" cy="42862"/>
            </a:xfrm>
            <a:custGeom>
              <a:avLst/>
              <a:gdLst>
                <a:gd name="T0" fmla="*/ 28 w 28"/>
                <a:gd name="T1" fmla="*/ 6 h 11"/>
                <a:gd name="T2" fmla="*/ 15 w 28"/>
                <a:gd name="T3" fmla="*/ 11 h 11"/>
                <a:gd name="T4" fmla="*/ 0 w 28"/>
                <a:gd name="T5" fmla="*/ 6 h 11"/>
                <a:gd name="T6" fmla="*/ 16 w 28"/>
                <a:gd name="T7" fmla="*/ 0 h 11"/>
                <a:gd name="T8" fmla="*/ 28 w 28"/>
                <a:gd name="T9" fmla="*/ 6 h 11"/>
              </a:gdLst>
              <a:ahLst/>
              <a:cxnLst>
                <a:cxn ang="0">
                  <a:pos x="T0" y="T1"/>
                </a:cxn>
                <a:cxn ang="0">
                  <a:pos x="T2" y="T3"/>
                </a:cxn>
                <a:cxn ang="0">
                  <a:pos x="T4" y="T5"/>
                </a:cxn>
                <a:cxn ang="0">
                  <a:pos x="T6" y="T7"/>
                </a:cxn>
                <a:cxn ang="0">
                  <a:pos x="T8" y="T9"/>
                </a:cxn>
              </a:cxnLst>
              <a:rect l="0" t="0" r="r" b="b"/>
              <a:pathLst>
                <a:path w="28" h="11">
                  <a:moveTo>
                    <a:pt x="28" y="6"/>
                  </a:moveTo>
                  <a:cubicBezTo>
                    <a:pt x="28" y="9"/>
                    <a:pt x="24" y="11"/>
                    <a:pt x="15" y="11"/>
                  </a:cubicBezTo>
                  <a:cubicBezTo>
                    <a:pt x="6" y="11"/>
                    <a:pt x="0" y="9"/>
                    <a:pt x="0" y="6"/>
                  </a:cubicBezTo>
                  <a:cubicBezTo>
                    <a:pt x="0" y="2"/>
                    <a:pt x="6" y="0"/>
                    <a:pt x="16" y="0"/>
                  </a:cubicBezTo>
                  <a:cubicBezTo>
                    <a:pt x="25" y="0"/>
                    <a:pt x="28" y="2"/>
                    <a:pt x="28"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7" name="Freeform 212">
              <a:extLst>
                <a:ext uri="{FF2B5EF4-FFF2-40B4-BE49-F238E27FC236}">
                  <a16:creationId xmlns:a16="http://schemas.microsoft.com/office/drawing/2014/main" id="{433FA62A-037A-13DB-4AF6-FFAE8D8D0CAC}"/>
                </a:ext>
              </a:extLst>
            </p:cNvPr>
            <p:cNvSpPr/>
            <p:nvPr/>
          </p:nvSpPr>
          <p:spPr bwMode="auto">
            <a:xfrm>
              <a:off x="7683500" y="6838950"/>
              <a:ext cx="88900" cy="42862"/>
            </a:xfrm>
            <a:custGeom>
              <a:avLst/>
              <a:gdLst>
                <a:gd name="T0" fmla="*/ 28 w 28"/>
                <a:gd name="T1" fmla="*/ 5 h 11"/>
                <a:gd name="T2" fmla="*/ 16 w 28"/>
                <a:gd name="T3" fmla="*/ 11 h 11"/>
                <a:gd name="T4" fmla="*/ 0 w 28"/>
                <a:gd name="T5" fmla="*/ 6 h 11"/>
                <a:gd name="T6" fmla="*/ 16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8" y="9"/>
                    <a:pt x="24" y="11"/>
                    <a:pt x="16" y="11"/>
                  </a:cubicBezTo>
                  <a:cubicBezTo>
                    <a:pt x="7" y="11"/>
                    <a:pt x="0" y="9"/>
                    <a:pt x="0" y="6"/>
                  </a:cubicBezTo>
                  <a:cubicBezTo>
                    <a:pt x="0" y="2"/>
                    <a:pt x="6" y="0"/>
                    <a:pt x="16" y="0"/>
                  </a:cubicBezTo>
                  <a:cubicBezTo>
                    <a:pt x="25" y="0"/>
                    <a:pt x="28" y="2"/>
                    <a:pt x="28"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8" name="Freeform 213">
              <a:extLst>
                <a:ext uri="{FF2B5EF4-FFF2-40B4-BE49-F238E27FC236}">
                  <a16:creationId xmlns:a16="http://schemas.microsoft.com/office/drawing/2014/main" id="{F85AECB8-1D3A-32E8-3C6D-7B8E0C47B2ED}"/>
                </a:ext>
              </a:extLst>
            </p:cNvPr>
            <p:cNvSpPr/>
            <p:nvPr/>
          </p:nvSpPr>
          <p:spPr bwMode="auto">
            <a:xfrm>
              <a:off x="10521950" y="6811963"/>
              <a:ext cx="92075" cy="42862"/>
            </a:xfrm>
            <a:custGeom>
              <a:avLst/>
              <a:gdLst>
                <a:gd name="T0" fmla="*/ 0 w 29"/>
                <a:gd name="T1" fmla="*/ 6 h 11"/>
                <a:gd name="T2" fmla="*/ 13 w 29"/>
                <a:gd name="T3" fmla="*/ 0 h 11"/>
                <a:gd name="T4" fmla="*/ 29 w 29"/>
                <a:gd name="T5" fmla="*/ 6 h 11"/>
                <a:gd name="T6" fmla="*/ 13 w 29"/>
                <a:gd name="T7" fmla="*/ 11 h 11"/>
                <a:gd name="T8" fmla="*/ 0 w 29"/>
                <a:gd name="T9" fmla="*/ 6 h 11"/>
              </a:gdLst>
              <a:ahLst/>
              <a:cxnLst>
                <a:cxn ang="0">
                  <a:pos x="T0" y="T1"/>
                </a:cxn>
                <a:cxn ang="0">
                  <a:pos x="T2" y="T3"/>
                </a:cxn>
                <a:cxn ang="0">
                  <a:pos x="T4" y="T5"/>
                </a:cxn>
                <a:cxn ang="0">
                  <a:pos x="T6" y="T7"/>
                </a:cxn>
                <a:cxn ang="0">
                  <a:pos x="T8" y="T9"/>
                </a:cxn>
              </a:cxnLst>
              <a:rect l="0" t="0" r="r" b="b"/>
              <a:pathLst>
                <a:path w="28" h="11">
                  <a:moveTo>
                    <a:pt x="0" y="6"/>
                  </a:moveTo>
                  <a:cubicBezTo>
                    <a:pt x="0" y="3"/>
                    <a:pt x="4" y="0"/>
                    <a:pt x="13" y="0"/>
                  </a:cubicBezTo>
                  <a:cubicBezTo>
                    <a:pt x="22" y="0"/>
                    <a:pt x="29" y="2"/>
                    <a:pt x="29" y="6"/>
                  </a:cubicBezTo>
                  <a:cubicBezTo>
                    <a:pt x="28" y="9"/>
                    <a:pt x="22" y="11"/>
                    <a:pt x="13" y="11"/>
                  </a:cubicBezTo>
                  <a:cubicBezTo>
                    <a:pt x="4" y="11"/>
                    <a:pt x="1" y="9"/>
                    <a:pt x="0"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9" name="Freeform 214">
              <a:extLst>
                <a:ext uri="{FF2B5EF4-FFF2-40B4-BE49-F238E27FC236}">
                  <a16:creationId xmlns:a16="http://schemas.microsoft.com/office/drawing/2014/main" id="{79722967-420B-DA06-0A7A-31F0676D4E13}"/>
                </a:ext>
              </a:extLst>
            </p:cNvPr>
            <p:cNvSpPr/>
            <p:nvPr/>
          </p:nvSpPr>
          <p:spPr bwMode="auto">
            <a:xfrm>
              <a:off x="11360150" y="6823075"/>
              <a:ext cx="92075" cy="42862"/>
            </a:xfrm>
            <a:custGeom>
              <a:avLst/>
              <a:gdLst>
                <a:gd name="T0" fmla="*/ 15 w 29"/>
                <a:gd name="T1" fmla="*/ 0 h 11"/>
                <a:gd name="T2" fmla="*/ 29 w 29"/>
                <a:gd name="T3" fmla="*/ 5 h 11"/>
                <a:gd name="T4" fmla="*/ 15 w 29"/>
                <a:gd name="T5" fmla="*/ 11 h 11"/>
                <a:gd name="T6" fmla="*/ 1 w 29"/>
                <a:gd name="T7" fmla="*/ 6 h 11"/>
                <a:gd name="T8" fmla="*/ 15 w 29"/>
                <a:gd name="T9" fmla="*/ 0 h 11"/>
              </a:gdLst>
              <a:ahLst/>
              <a:cxnLst>
                <a:cxn ang="0">
                  <a:pos x="T0" y="T1"/>
                </a:cxn>
                <a:cxn ang="0">
                  <a:pos x="T2" y="T3"/>
                </a:cxn>
                <a:cxn ang="0">
                  <a:pos x="T4" y="T5"/>
                </a:cxn>
                <a:cxn ang="0">
                  <a:pos x="T6" y="T7"/>
                </a:cxn>
                <a:cxn ang="0">
                  <a:pos x="T8" y="T9"/>
                </a:cxn>
              </a:cxnLst>
              <a:rect l="0" t="0" r="r" b="b"/>
              <a:pathLst>
                <a:path w="28" h="11">
                  <a:moveTo>
                    <a:pt x="15" y="0"/>
                  </a:moveTo>
                  <a:cubicBezTo>
                    <a:pt x="23" y="0"/>
                    <a:pt x="29" y="2"/>
                    <a:pt x="29" y="5"/>
                  </a:cubicBezTo>
                  <a:cubicBezTo>
                    <a:pt x="29" y="9"/>
                    <a:pt x="24" y="11"/>
                    <a:pt x="15" y="11"/>
                  </a:cubicBezTo>
                  <a:cubicBezTo>
                    <a:pt x="8" y="11"/>
                    <a:pt x="1" y="9"/>
                    <a:pt x="1" y="6"/>
                  </a:cubicBezTo>
                  <a:cubicBezTo>
                    <a:pt x="0" y="2"/>
                    <a:pt x="6" y="0"/>
                    <a:pt x="15"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0" name="Freeform 215">
              <a:extLst>
                <a:ext uri="{FF2B5EF4-FFF2-40B4-BE49-F238E27FC236}">
                  <a16:creationId xmlns:a16="http://schemas.microsoft.com/office/drawing/2014/main" id="{F0DFDB1D-BD21-5FC9-E8FE-1ADB52046997}"/>
                </a:ext>
              </a:extLst>
            </p:cNvPr>
            <p:cNvSpPr/>
            <p:nvPr/>
          </p:nvSpPr>
          <p:spPr bwMode="auto">
            <a:xfrm>
              <a:off x="41275" y="6503988"/>
              <a:ext cx="88900" cy="46037"/>
            </a:xfrm>
            <a:custGeom>
              <a:avLst/>
              <a:gdLst>
                <a:gd name="T0" fmla="*/ 15 w 28"/>
                <a:gd name="T1" fmla="*/ 12 h 12"/>
                <a:gd name="T2" fmla="*/ 0 w 28"/>
                <a:gd name="T3" fmla="*/ 7 h 12"/>
                <a:gd name="T4" fmla="*/ 14 w 28"/>
                <a:gd name="T5" fmla="*/ 0 h 12"/>
                <a:gd name="T6" fmla="*/ 28 w 28"/>
                <a:gd name="T7" fmla="*/ 6 h 12"/>
                <a:gd name="T8" fmla="*/ 15 w 28"/>
                <a:gd name="T9" fmla="*/ 12 h 12"/>
              </a:gdLst>
              <a:ahLst/>
              <a:cxnLst>
                <a:cxn ang="0">
                  <a:pos x="T0" y="T1"/>
                </a:cxn>
                <a:cxn ang="0">
                  <a:pos x="T2" y="T3"/>
                </a:cxn>
                <a:cxn ang="0">
                  <a:pos x="T4" y="T5"/>
                </a:cxn>
                <a:cxn ang="0">
                  <a:pos x="T6" y="T7"/>
                </a:cxn>
                <a:cxn ang="0">
                  <a:pos x="T8" y="T9"/>
                </a:cxn>
              </a:cxnLst>
              <a:rect l="0" t="0" r="r" b="b"/>
              <a:pathLst>
                <a:path w="28" h="12">
                  <a:moveTo>
                    <a:pt x="15" y="12"/>
                  </a:moveTo>
                  <a:cubicBezTo>
                    <a:pt x="6" y="11"/>
                    <a:pt x="0" y="10"/>
                    <a:pt x="0" y="7"/>
                  </a:cubicBezTo>
                  <a:cubicBezTo>
                    <a:pt x="0" y="3"/>
                    <a:pt x="5" y="0"/>
                    <a:pt x="14" y="0"/>
                  </a:cubicBezTo>
                  <a:cubicBezTo>
                    <a:pt x="22" y="0"/>
                    <a:pt x="28" y="3"/>
                    <a:pt x="28" y="6"/>
                  </a:cubicBezTo>
                  <a:cubicBezTo>
                    <a:pt x="28" y="9"/>
                    <a:pt x="24" y="12"/>
                    <a:pt x="15" y="12"/>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1" name="Freeform 216">
              <a:extLst>
                <a:ext uri="{FF2B5EF4-FFF2-40B4-BE49-F238E27FC236}">
                  <a16:creationId xmlns:a16="http://schemas.microsoft.com/office/drawing/2014/main" id="{5F7A62F3-BF38-1A0F-87E9-76DB933D1430}"/>
                </a:ext>
              </a:extLst>
            </p:cNvPr>
            <p:cNvSpPr/>
            <p:nvPr/>
          </p:nvSpPr>
          <p:spPr bwMode="auto">
            <a:xfrm>
              <a:off x="10623550" y="6826250"/>
              <a:ext cx="92075" cy="42862"/>
            </a:xfrm>
            <a:custGeom>
              <a:avLst/>
              <a:gdLst>
                <a:gd name="T0" fmla="*/ 29 w 29"/>
                <a:gd name="T1" fmla="*/ 5 h 11"/>
                <a:gd name="T2" fmla="*/ 17 w 29"/>
                <a:gd name="T3" fmla="*/ 11 h 11"/>
                <a:gd name="T4" fmla="*/ 1 w 29"/>
                <a:gd name="T5" fmla="*/ 5 h 11"/>
                <a:gd name="T6" fmla="*/ 14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9" y="8"/>
                    <a:pt x="25" y="11"/>
                    <a:pt x="17" y="11"/>
                  </a:cubicBezTo>
                  <a:cubicBezTo>
                    <a:pt x="7" y="11"/>
                    <a:pt x="1" y="9"/>
                    <a:pt x="1" y="5"/>
                  </a:cubicBezTo>
                  <a:cubicBezTo>
                    <a:pt x="0" y="2"/>
                    <a:pt x="6" y="0"/>
                    <a:pt x="14" y="0"/>
                  </a:cubicBezTo>
                  <a:cubicBezTo>
                    <a:pt x="22" y="0"/>
                    <a:pt x="29" y="1"/>
                    <a:pt x="29"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2" name="Freeform 217">
              <a:extLst>
                <a:ext uri="{FF2B5EF4-FFF2-40B4-BE49-F238E27FC236}">
                  <a16:creationId xmlns:a16="http://schemas.microsoft.com/office/drawing/2014/main" id="{1B33DA42-24DC-F4E3-22C1-797673208342}"/>
                </a:ext>
              </a:extLst>
            </p:cNvPr>
            <p:cNvSpPr/>
            <p:nvPr/>
          </p:nvSpPr>
          <p:spPr bwMode="auto">
            <a:xfrm>
              <a:off x="11017250" y="6811963"/>
              <a:ext cx="92075" cy="42862"/>
            </a:xfrm>
            <a:custGeom>
              <a:avLst/>
              <a:gdLst>
                <a:gd name="T0" fmla="*/ 28 w 29"/>
                <a:gd name="T1" fmla="*/ 4 h 11"/>
                <a:gd name="T2" fmla="*/ 15 w 29"/>
                <a:gd name="T3" fmla="*/ 11 h 11"/>
                <a:gd name="T4" fmla="*/ 0 w 29"/>
                <a:gd name="T5" fmla="*/ 6 h 11"/>
                <a:gd name="T6" fmla="*/ 14 w 29"/>
                <a:gd name="T7" fmla="*/ 0 h 11"/>
                <a:gd name="T8" fmla="*/ 28 w 29"/>
                <a:gd name="T9" fmla="*/ 4 h 11"/>
              </a:gdLst>
              <a:ahLst/>
              <a:cxnLst>
                <a:cxn ang="0">
                  <a:pos x="T0" y="T1"/>
                </a:cxn>
                <a:cxn ang="0">
                  <a:pos x="T2" y="T3"/>
                </a:cxn>
                <a:cxn ang="0">
                  <a:pos x="T4" y="T5"/>
                </a:cxn>
                <a:cxn ang="0">
                  <a:pos x="T6" y="T7"/>
                </a:cxn>
                <a:cxn ang="0">
                  <a:pos x="T8" y="T9"/>
                </a:cxn>
              </a:cxnLst>
              <a:rect l="0" t="0" r="r" b="b"/>
              <a:pathLst>
                <a:path w="28" h="11">
                  <a:moveTo>
                    <a:pt x="28" y="4"/>
                  </a:moveTo>
                  <a:cubicBezTo>
                    <a:pt x="28" y="9"/>
                    <a:pt x="24" y="11"/>
                    <a:pt x="15" y="11"/>
                  </a:cubicBezTo>
                  <a:cubicBezTo>
                    <a:pt x="6" y="11"/>
                    <a:pt x="0" y="9"/>
                    <a:pt x="0" y="6"/>
                  </a:cubicBezTo>
                  <a:cubicBezTo>
                    <a:pt x="0" y="3"/>
                    <a:pt x="6" y="0"/>
                    <a:pt x="14" y="0"/>
                  </a:cubicBezTo>
                  <a:cubicBezTo>
                    <a:pt x="23" y="0"/>
                    <a:pt x="29" y="2"/>
                    <a:pt x="28"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3" name="Freeform 218">
              <a:extLst>
                <a:ext uri="{FF2B5EF4-FFF2-40B4-BE49-F238E27FC236}">
                  <a16:creationId xmlns:a16="http://schemas.microsoft.com/office/drawing/2014/main" id="{BB0FF74D-95D8-93E3-7F8B-E82E5170C5C9}"/>
                </a:ext>
              </a:extLst>
            </p:cNvPr>
            <p:cNvSpPr/>
            <p:nvPr/>
          </p:nvSpPr>
          <p:spPr bwMode="auto">
            <a:xfrm>
              <a:off x="7820025" y="6799263"/>
              <a:ext cx="88900" cy="42862"/>
            </a:xfrm>
            <a:custGeom>
              <a:avLst/>
              <a:gdLst>
                <a:gd name="T0" fmla="*/ 16 w 28"/>
                <a:gd name="T1" fmla="*/ 11 h 11"/>
                <a:gd name="T2" fmla="*/ 0 w 28"/>
                <a:gd name="T3" fmla="*/ 6 h 11"/>
                <a:gd name="T4" fmla="*/ 14 w 28"/>
                <a:gd name="T5" fmla="*/ 0 h 11"/>
                <a:gd name="T6" fmla="*/ 28 w 28"/>
                <a:gd name="T7" fmla="*/ 5 h 11"/>
                <a:gd name="T8" fmla="*/ 16 w 28"/>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5" y="11"/>
                    <a:pt x="0" y="9"/>
                    <a:pt x="0" y="6"/>
                  </a:cubicBezTo>
                  <a:cubicBezTo>
                    <a:pt x="0" y="2"/>
                    <a:pt x="5" y="0"/>
                    <a:pt x="14" y="0"/>
                  </a:cubicBezTo>
                  <a:cubicBezTo>
                    <a:pt x="22" y="0"/>
                    <a:pt x="28" y="2"/>
                    <a:pt x="28" y="5"/>
                  </a:cubicBezTo>
                  <a:cubicBezTo>
                    <a:pt x="27" y="9"/>
                    <a:pt x="23" y="11"/>
                    <a:pt x="16"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4" name="Freeform 219">
              <a:extLst>
                <a:ext uri="{FF2B5EF4-FFF2-40B4-BE49-F238E27FC236}">
                  <a16:creationId xmlns:a16="http://schemas.microsoft.com/office/drawing/2014/main" id="{14695C3A-CFB9-0894-067D-79DC76E22436}"/>
                </a:ext>
              </a:extLst>
            </p:cNvPr>
            <p:cNvSpPr/>
            <p:nvPr/>
          </p:nvSpPr>
          <p:spPr bwMode="auto">
            <a:xfrm>
              <a:off x="11125200" y="6799263"/>
              <a:ext cx="85725" cy="42862"/>
            </a:xfrm>
            <a:custGeom>
              <a:avLst/>
              <a:gdLst>
                <a:gd name="T0" fmla="*/ 13 w 27"/>
                <a:gd name="T1" fmla="*/ 0 h 11"/>
                <a:gd name="T2" fmla="*/ 27 w 27"/>
                <a:gd name="T3" fmla="*/ 5 h 11"/>
                <a:gd name="T4" fmla="*/ 13 w 27"/>
                <a:gd name="T5" fmla="*/ 11 h 11"/>
                <a:gd name="T6" fmla="*/ 0 w 27"/>
                <a:gd name="T7" fmla="*/ 6 h 11"/>
                <a:gd name="T8" fmla="*/ 13 w 27"/>
                <a:gd name="T9" fmla="*/ 0 h 11"/>
              </a:gdLst>
              <a:ahLst/>
              <a:cxnLst>
                <a:cxn ang="0">
                  <a:pos x="T0" y="T1"/>
                </a:cxn>
                <a:cxn ang="0">
                  <a:pos x="T2" y="T3"/>
                </a:cxn>
                <a:cxn ang="0">
                  <a:pos x="T4" y="T5"/>
                </a:cxn>
                <a:cxn ang="0">
                  <a:pos x="T6" y="T7"/>
                </a:cxn>
                <a:cxn ang="0">
                  <a:pos x="T8" y="T9"/>
                </a:cxn>
              </a:cxnLst>
              <a:rect l="0" t="0" r="r" b="b"/>
              <a:pathLst>
                <a:path w="27" h="11">
                  <a:moveTo>
                    <a:pt x="13" y="0"/>
                  </a:moveTo>
                  <a:cubicBezTo>
                    <a:pt x="22" y="0"/>
                    <a:pt x="27" y="2"/>
                    <a:pt x="27" y="5"/>
                  </a:cubicBezTo>
                  <a:cubicBezTo>
                    <a:pt x="27" y="8"/>
                    <a:pt x="22" y="11"/>
                    <a:pt x="13" y="11"/>
                  </a:cubicBezTo>
                  <a:cubicBezTo>
                    <a:pt x="4" y="11"/>
                    <a:pt x="0" y="9"/>
                    <a:pt x="0" y="6"/>
                  </a:cubicBezTo>
                  <a:cubicBezTo>
                    <a:pt x="0" y="2"/>
                    <a:pt x="4" y="0"/>
                    <a:pt x="13"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5" name="Freeform 220">
              <a:extLst>
                <a:ext uri="{FF2B5EF4-FFF2-40B4-BE49-F238E27FC236}">
                  <a16:creationId xmlns:a16="http://schemas.microsoft.com/office/drawing/2014/main" id="{77774A1F-9E6F-CEAE-EB0D-E06E4EC8CAFD}"/>
                </a:ext>
              </a:extLst>
            </p:cNvPr>
            <p:cNvSpPr/>
            <p:nvPr/>
          </p:nvSpPr>
          <p:spPr bwMode="auto">
            <a:xfrm>
              <a:off x="495300" y="6297613"/>
              <a:ext cx="123825" cy="53975"/>
            </a:xfrm>
            <a:custGeom>
              <a:avLst/>
              <a:gdLst>
                <a:gd name="T0" fmla="*/ 0 w 39"/>
                <a:gd name="T1" fmla="*/ 5 h 14"/>
                <a:gd name="T2" fmla="*/ 29 w 39"/>
                <a:gd name="T3" fmla="*/ 0 h 14"/>
                <a:gd name="T4" fmla="*/ 30 w 39"/>
                <a:gd name="T5" fmla="*/ 9 h 14"/>
                <a:gd name="T6" fmla="*/ 6 w 39"/>
                <a:gd name="T7" fmla="*/ 8 h 14"/>
                <a:gd name="T8" fmla="*/ 0 w 39"/>
                <a:gd name="T9" fmla="*/ 5 h 14"/>
              </a:gdLst>
              <a:ahLst/>
              <a:cxnLst>
                <a:cxn ang="0">
                  <a:pos x="T0" y="T1"/>
                </a:cxn>
                <a:cxn ang="0">
                  <a:pos x="T2" y="T3"/>
                </a:cxn>
                <a:cxn ang="0">
                  <a:pos x="T4" y="T5"/>
                </a:cxn>
                <a:cxn ang="0">
                  <a:pos x="T6" y="T7"/>
                </a:cxn>
                <a:cxn ang="0">
                  <a:pos x="T8" y="T9"/>
                </a:cxn>
              </a:cxnLst>
              <a:rect l="0" t="0" r="r" b="b"/>
              <a:pathLst>
                <a:path w="39" h="14">
                  <a:moveTo>
                    <a:pt x="0" y="5"/>
                  </a:moveTo>
                  <a:cubicBezTo>
                    <a:pt x="9" y="3"/>
                    <a:pt x="19" y="1"/>
                    <a:pt x="29" y="0"/>
                  </a:cubicBezTo>
                  <a:cubicBezTo>
                    <a:pt x="28" y="3"/>
                    <a:pt x="39" y="6"/>
                    <a:pt x="30" y="9"/>
                  </a:cubicBezTo>
                  <a:cubicBezTo>
                    <a:pt x="20" y="14"/>
                    <a:pt x="12" y="13"/>
                    <a:pt x="6" y="8"/>
                  </a:cubicBezTo>
                  <a:cubicBezTo>
                    <a:pt x="5" y="7"/>
                    <a:pt x="5" y="5"/>
                    <a:pt x="0" y="5"/>
                  </a:cubicBezTo>
                  <a:close/>
                </a:path>
              </a:pathLst>
            </a:custGeom>
            <a:solidFill>
              <a:srgbClr val="E2B1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6" name="Freeform 221">
              <a:extLst>
                <a:ext uri="{FF2B5EF4-FFF2-40B4-BE49-F238E27FC236}">
                  <a16:creationId xmlns:a16="http://schemas.microsoft.com/office/drawing/2014/main" id="{AFDF044C-A09A-C7DC-E777-51385E47F5E5}"/>
                </a:ext>
              </a:extLst>
            </p:cNvPr>
            <p:cNvSpPr/>
            <p:nvPr/>
          </p:nvSpPr>
          <p:spPr bwMode="auto">
            <a:xfrm>
              <a:off x="349250" y="6386513"/>
              <a:ext cx="92075" cy="42862"/>
            </a:xfrm>
            <a:custGeom>
              <a:avLst/>
              <a:gdLst>
                <a:gd name="T0" fmla="*/ 0 w 29"/>
                <a:gd name="T1" fmla="*/ 5 h 11"/>
                <a:gd name="T2" fmla="*/ 13 w 29"/>
                <a:gd name="T3" fmla="*/ 0 h 11"/>
                <a:gd name="T4" fmla="*/ 28 w 29"/>
                <a:gd name="T5" fmla="*/ 5 h 11"/>
                <a:gd name="T6" fmla="*/ 13 w 29"/>
                <a:gd name="T7" fmla="*/ 11 h 11"/>
                <a:gd name="T8" fmla="*/ 0 w 29"/>
                <a:gd name="T9" fmla="*/ 5 h 11"/>
              </a:gdLst>
              <a:ahLst/>
              <a:cxnLst>
                <a:cxn ang="0">
                  <a:pos x="T0" y="T1"/>
                </a:cxn>
                <a:cxn ang="0">
                  <a:pos x="T2" y="T3"/>
                </a:cxn>
                <a:cxn ang="0">
                  <a:pos x="T4" y="T5"/>
                </a:cxn>
                <a:cxn ang="0">
                  <a:pos x="T6" y="T7"/>
                </a:cxn>
                <a:cxn ang="0">
                  <a:pos x="T8" y="T9"/>
                </a:cxn>
              </a:cxnLst>
              <a:rect l="0" t="0" r="r" b="b"/>
              <a:pathLst>
                <a:path w="28" h="11">
                  <a:moveTo>
                    <a:pt x="0" y="5"/>
                  </a:moveTo>
                  <a:cubicBezTo>
                    <a:pt x="0" y="2"/>
                    <a:pt x="6" y="0"/>
                    <a:pt x="13" y="0"/>
                  </a:cubicBezTo>
                  <a:cubicBezTo>
                    <a:pt x="21" y="0"/>
                    <a:pt x="29" y="2"/>
                    <a:pt x="28" y="5"/>
                  </a:cubicBezTo>
                  <a:cubicBezTo>
                    <a:pt x="28" y="9"/>
                    <a:pt x="22" y="11"/>
                    <a:pt x="13" y="11"/>
                  </a:cubicBezTo>
                  <a:cubicBezTo>
                    <a:pt x="4" y="11"/>
                    <a:pt x="0" y="9"/>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7" name="Freeform 222">
              <a:extLst>
                <a:ext uri="{FF2B5EF4-FFF2-40B4-BE49-F238E27FC236}">
                  <a16:creationId xmlns:a16="http://schemas.microsoft.com/office/drawing/2014/main" id="{08A3F47D-2C63-412C-7F4A-A7D753FD5C96}"/>
                </a:ext>
              </a:extLst>
            </p:cNvPr>
            <p:cNvSpPr/>
            <p:nvPr/>
          </p:nvSpPr>
          <p:spPr bwMode="auto">
            <a:xfrm>
              <a:off x="3705225" y="6702425"/>
              <a:ext cx="98425" cy="46037"/>
            </a:xfrm>
            <a:custGeom>
              <a:avLst/>
              <a:gdLst>
                <a:gd name="T0" fmla="*/ 7 w 31"/>
                <a:gd name="T1" fmla="*/ 0 h 12"/>
                <a:gd name="T2" fmla="*/ 30 w 31"/>
                <a:gd name="T3" fmla="*/ 3 h 12"/>
                <a:gd name="T4" fmla="*/ 29 w 31"/>
                <a:gd name="T5" fmla="*/ 8 h 12"/>
                <a:gd name="T6" fmla="*/ 10 w 31"/>
                <a:gd name="T7" fmla="*/ 11 h 12"/>
                <a:gd name="T8" fmla="*/ 2 w 31"/>
                <a:gd name="T9" fmla="*/ 4 h 12"/>
                <a:gd name="T10" fmla="*/ 7 w 31"/>
                <a:gd name="T11" fmla="*/ 0 h 12"/>
              </a:gdLst>
              <a:ahLst/>
              <a:cxnLst>
                <a:cxn ang="0">
                  <a:pos x="T0" y="T1"/>
                </a:cxn>
                <a:cxn ang="0">
                  <a:pos x="T2" y="T3"/>
                </a:cxn>
                <a:cxn ang="0">
                  <a:pos x="T4" y="T5"/>
                </a:cxn>
                <a:cxn ang="0">
                  <a:pos x="T6" y="T7"/>
                </a:cxn>
                <a:cxn ang="0">
                  <a:pos x="T8" y="T9"/>
                </a:cxn>
                <a:cxn ang="0">
                  <a:pos x="T10" y="T11"/>
                </a:cxn>
              </a:cxnLst>
              <a:rect l="0" t="0" r="r" b="b"/>
              <a:pathLst>
                <a:path w="31" h="12">
                  <a:moveTo>
                    <a:pt x="7" y="0"/>
                  </a:moveTo>
                  <a:cubicBezTo>
                    <a:pt x="15" y="1"/>
                    <a:pt x="23" y="2"/>
                    <a:pt x="30" y="3"/>
                  </a:cubicBezTo>
                  <a:cubicBezTo>
                    <a:pt x="30" y="5"/>
                    <a:pt x="31" y="7"/>
                    <a:pt x="29" y="8"/>
                  </a:cubicBezTo>
                  <a:cubicBezTo>
                    <a:pt x="26" y="12"/>
                    <a:pt x="17" y="12"/>
                    <a:pt x="10" y="11"/>
                  </a:cubicBezTo>
                  <a:cubicBezTo>
                    <a:pt x="2" y="10"/>
                    <a:pt x="0" y="7"/>
                    <a:pt x="2" y="4"/>
                  </a:cubicBezTo>
                  <a:cubicBezTo>
                    <a:pt x="3" y="3"/>
                    <a:pt x="6" y="1"/>
                    <a:pt x="7" y="0"/>
                  </a:cubicBezTo>
                  <a:close/>
                </a:path>
              </a:pathLst>
            </a:custGeom>
            <a:solidFill>
              <a:srgbClr val="E3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8" name="Freeform 223">
              <a:extLst>
                <a:ext uri="{FF2B5EF4-FFF2-40B4-BE49-F238E27FC236}">
                  <a16:creationId xmlns:a16="http://schemas.microsoft.com/office/drawing/2014/main" id="{C4014E77-4437-897A-D646-E2AE884E6096}"/>
                </a:ext>
              </a:extLst>
            </p:cNvPr>
            <p:cNvSpPr/>
            <p:nvPr/>
          </p:nvSpPr>
          <p:spPr bwMode="auto">
            <a:xfrm>
              <a:off x="11255375" y="6838950"/>
              <a:ext cx="88900" cy="42862"/>
            </a:xfrm>
            <a:custGeom>
              <a:avLst/>
              <a:gdLst>
                <a:gd name="T0" fmla="*/ 28 w 28"/>
                <a:gd name="T1" fmla="*/ 6 h 11"/>
                <a:gd name="T2" fmla="*/ 14 w 28"/>
                <a:gd name="T3" fmla="*/ 11 h 11"/>
                <a:gd name="T4" fmla="*/ 0 w 28"/>
                <a:gd name="T5" fmla="*/ 5 h 11"/>
                <a:gd name="T6" fmla="*/ 15 w 28"/>
                <a:gd name="T7" fmla="*/ 0 h 11"/>
                <a:gd name="T8" fmla="*/ 28 w 28"/>
                <a:gd name="T9" fmla="*/ 6 h 11"/>
              </a:gdLst>
              <a:ahLst/>
              <a:cxnLst>
                <a:cxn ang="0">
                  <a:pos x="T0" y="T1"/>
                </a:cxn>
                <a:cxn ang="0">
                  <a:pos x="T2" y="T3"/>
                </a:cxn>
                <a:cxn ang="0">
                  <a:pos x="T4" y="T5"/>
                </a:cxn>
                <a:cxn ang="0">
                  <a:pos x="T6" y="T7"/>
                </a:cxn>
                <a:cxn ang="0">
                  <a:pos x="T8" y="T9"/>
                </a:cxn>
              </a:cxnLst>
              <a:rect l="0" t="0" r="r" b="b"/>
              <a:pathLst>
                <a:path w="28" h="11">
                  <a:moveTo>
                    <a:pt x="28" y="6"/>
                  </a:moveTo>
                  <a:cubicBezTo>
                    <a:pt x="28" y="9"/>
                    <a:pt x="22" y="11"/>
                    <a:pt x="14" y="11"/>
                  </a:cubicBezTo>
                  <a:cubicBezTo>
                    <a:pt x="5" y="11"/>
                    <a:pt x="0" y="8"/>
                    <a:pt x="0" y="5"/>
                  </a:cubicBezTo>
                  <a:cubicBezTo>
                    <a:pt x="0" y="2"/>
                    <a:pt x="6" y="0"/>
                    <a:pt x="15" y="0"/>
                  </a:cubicBezTo>
                  <a:cubicBezTo>
                    <a:pt x="24" y="0"/>
                    <a:pt x="27" y="2"/>
                    <a:pt x="28" y="6"/>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9" name="Freeform 224">
              <a:extLst>
                <a:ext uri="{FF2B5EF4-FFF2-40B4-BE49-F238E27FC236}">
                  <a16:creationId xmlns:a16="http://schemas.microsoft.com/office/drawing/2014/main" id="{0564282C-DAE7-DC96-7D56-986ABB7D66BE}"/>
                </a:ext>
              </a:extLst>
            </p:cNvPr>
            <p:cNvSpPr/>
            <p:nvPr/>
          </p:nvSpPr>
          <p:spPr bwMode="auto">
            <a:xfrm>
              <a:off x="177800" y="6472238"/>
              <a:ext cx="88900" cy="42862"/>
            </a:xfrm>
            <a:custGeom>
              <a:avLst/>
              <a:gdLst>
                <a:gd name="T0" fmla="*/ 16 w 28"/>
                <a:gd name="T1" fmla="*/ 0 h 11"/>
                <a:gd name="T2" fmla="*/ 28 w 28"/>
                <a:gd name="T3" fmla="*/ 6 h 11"/>
                <a:gd name="T4" fmla="*/ 13 w 28"/>
                <a:gd name="T5" fmla="*/ 11 h 11"/>
                <a:gd name="T6" fmla="*/ 0 w 28"/>
                <a:gd name="T7" fmla="*/ 5 h 11"/>
                <a:gd name="T8" fmla="*/ 16 w 28"/>
                <a:gd name="T9" fmla="*/ 0 h 11"/>
              </a:gdLst>
              <a:ahLst/>
              <a:cxnLst>
                <a:cxn ang="0">
                  <a:pos x="T0" y="T1"/>
                </a:cxn>
                <a:cxn ang="0">
                  <a:pos x="T2" y="T3"/>
                </a:cxn>
                <a:cxn ang="0">
                  <a:pos x="T4" y="T5"/>
                </a:cxn>
                <a:cxn ang="0">
                  <a:pos x="T6" y="T7"/>
                </a:cxn>
                <a:cxn ang="0">
                  <a:pos x="T8" y="T9"/>
                </a:cxn>
              </a:cxnLst>
              <a:rect l="0" t="0" r="r" b="b"/>
              <a:pathLst>
                <a:path w="28" h="11">
                  <a:moveTo>
                    <a:pt x="16" y="0"/>
                  </a:moveTo>
                  <a:cubicBezTo>
                    <a:pt x="23" y="0"/>
                    <a:pt x="27" y="2"/>
                    <a:pt x="28" y="6"/>
                  </a:cubicBezTo>
                  <a:cubicBezTo>
                    <a:pt x="28" y="9"/>
                    <a:pt x="21" y="11"/>
                    <a:pt x="13" y="11"/>
                  </a:cubicBezTo>
                  <a:cubicBezTo>
                    <a:pt x="5" y="11"/>
                    <a:pt x="0" y="9"/>
                    <a:pt x="0" y="5"/>
                  </a:cubicBezTo>
                  <a:cubicBezTo>
                    <a:pt x="0" y="2"/>
                    <a:pt x="5" y="0"/>
                    <a:pt x="16"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0" name="Freeform 225">
              <a:extLst>
                <a:ext uri="{FF2B5EF4-FFF2-40B4-BE49-F238E27FC236}">
                  <a16:creationId xmlns:a16="http://schemas.microsoft.com/office/drawing/2014/main" id="{446008BF-C6A5-BA8D-5BAB-21BF19909992}"/>
                </a:ext>
              </a:extLst>
            </p:cNvPr>
            <p:cNvSpPr/>
            <p:nvPr/>
          </p:nvSpPr>
          <p:spPr bwMode="auto">
            <a:xfrm>
              <a:off x="142875" y="6523038"/>
              <a:ext cx="88900" cy="42862"/>
            </a:xfrm>
            <a:custGeom>
              <a:avLst/>
              <a:gdLst>
                <a:gd name="T0" fmla="*/ 28 w 28"/>
                <a:gd name="T1" fmla="*/ 5 h 11"/>
                <a:gd name="T2" fmla="*/ 15 w 28"/>
                <a:gd name="T3" fmla="*/ 11 h 11"/>
                <a:gd name="T4" fmla="*/ 0 w 28"/>
                <a:gd name="T5" fmla="*/ 6 h 11"/>
                <a:gd name="T6" fmla="*/ 14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7" y="9"/>
                    <a:pt x="24" y="11"/>
                    <a:pt x="15" y="11"/>
                  </a:cubicBezTo>
                  <a:cubicBezTo>
                    <a:pt x="6" y="11"/>
                    <a:pt x="0" y="9"/>
                    <a:pt x="0" y="6"/>
                  </a:cubicBezTo>
                  <a:cubicBezTo>
                    <a:pt x="0" y="3"/>
                    <a:pt x="5" y="0"/>
                    <a:pt x="14" y="0"/>
                  </a:cubicBezTo>
                  <a:cubicBezTo>
                    <a:pt x="25" y="0"/>
                    <a:pt x="26" y="3"/>
                    <a:pt x="28"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1" name="Freeform 226">
              <a:extLst>
                <a:ext uri="{FF2B5EF4-FFF2-40B4-BE49-F238E27FC236}">
                  <a16:creationId xmlns:a16="http://schemas.microsoft.com/office/drawing/2014/main" id="{43405BBC-F4D0-2AFE-6D03-C0FB44FF55C1}"/>
                </a:ext>
              </a:extLst>
            </p:cNvPr>
            <p:cNvSpPr/>
            <p:nvPr/>
          </p:nvSpPr>
          <p:spPr bwMode="auto">
            <a:xfrm>
              <a:off x="3127375" y="6608763"/>
              <a:ext cx="92075" cy="39687"/>
            </a:xfrm>
            <a:custGeom>
              <a:avLst/>
              <a:gdLst>
                <a:gd name="T0" fmla="*/ 16 w 29"/>
                <a:gd name="T1" fmla="*/ 10 h 10"/>
                <a:gd name="T2" fmla="*/ 0 w 29"/>
                <a:gd name="T3" fmla="*/ 5 h 10"/>
                <a:gd name="T4" fmla="*/ 14 w 29"/>
                <a:gd name="T5" fmla="*/ 0 h 10"/>
                <a:gd name="T6" fmla="*/ 29 w 29"/>
                <a:gd name="T7" fmla="*/ 5 h 10"/>
                <a:gd name="T8" fmla="*/ 16 w 29"/>
                <a:gd name="T9" fmla="*/ 10 h 10"/>
              </a:gdLst>
              <a:ahLst/>
              <a:cxnLst>
                <a:cxn ang="0">
                  <a:pos x="T0" y="T1"/>
                </a:cxn>
                <a:cxn ang="0">
                  <a:pos x="T2" y="T3"/>
                </a:cxn>
                <a:cxn ang="0">
                  <a:pos x="T4" y="T5"/>
                </a:cxn>
                <a:cxn ang="0">
                  <a:pos x="T6" y="T7"/>
                </a:cxn>
                <a:cxn ang="0">
                  <a:pos x="T8" y="T9"/>
                </a:cxn>
              </a:cxnLst>
              <a:rect l="0" t="0" r="r" b="b"/>
              <a:pathLst>
                <a:path w="28" h="10">
                  <a:moveTo>
                    <a:pt x="16" y="10"/>
                  </a:moveTo>
                  <a:cubicBezTo>
                    <a:pt x="6" y="10"/>
                    <a:pt x="0" y="9"/>
                    <a:pt x="0" y="5"/>
                  </a:cubicBezTo>
                  <a:cubicBezTo>
                    <a:pt x="0" y="2"/>
                    <a:pt x="6" y="0"/>
                    <a:pt x="14" y="0"/>
                  </a:cubicBezTo>
                  <a:cubicBezTo>
                    <a:pt x="22" y="0"/>
                    <a:pt x="28" y="2"/>
                    <a:pt x="29" y="5"/>
                  </a:cubicBezTo>
                  <a:cubicBezTo>
                    <a:pt x="29" y="9"/>
                    <a:pt x="23" y="10"/>
                    <a:pt x="16"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2" name="Freeform 227">
              <a:extLst>
                <a:ext uri="{FF2B5EF4-FFF2-40B4-BE49-F238E27FC236}">
                  <a16:creationId xmlns:a16="http://schemas.microsoft.com/office/drawing/2014/main" id="{A1D97D23-F303-0530-F11C-5B77A41960FF}"/>
                </a:ext>
              </a:extLst>
            </p:cNvPr>
            <p:cNvSpPr/>
            <p:nvPr/>
          </p:nvSpPr>
          <p:spPr bwMode="auto">
            <a:xfrm>
              <a:off x="10912475" y="6826250"/>
              <a:ext cx="92075" cy="42862"/>
            </a:xfrm>
            <a:custGeom>
              <a:avLst/>
              <a:gdLst>
                <a:gd name="T0" fmla="*/ 1 w 29"/>
                <a:gd name="T1" fmla="*/ 5 h 11"/>
                <a:gd name="T2" fmla="*/ 15 w 29"/>
                <a:gd name="T3" fmla="*/ 0 h 11"/>
                <a:gd name="T4" fmla="*/ 29 w 29"/>
                <a:gd name="T5" fmla="*/ 5 h 11"/>
                <a:gd name="T6" fmla="*/ 13 w 29"/>
                <a:gd name="T7" fmla="*/ 11 h 11"/>
                <a:gd name="T8" fmla="*/ 1 w 29"/>
                <a:gd name="T9" fmla="*/ 5 h 11"/>
              </a:gdLst>
              <a:ahLst/>
              <a:cxnLst>
                <a:cxn ang="0">
                  <a:pos x="T0" y="T1"/>
                </a:cxn>
                <a:cxn ang="0">
                  <a:pos x="T2" y="T3"/>
                </a:cxn>
                <a:cxn ang="0">
                  <a:pos x="T4" y="T5"/>
                </a:cxn>
                <a:cxn ang="0">
                  <a:pos x="T6" y="T7"/>
                </a:cxn>
                <a:cxn ang="0">
                  <a:pos x="T8" y="T9"/>
                </a:cxn>
              </a:cxnLst>
              <a:rect l="0" t="0" r="r" b="b"/>
              <a:pathLst>
                <a:path w="28" h="11">
                  <a:moveTo>
                    <a:pt x="1" y="5"/>
                  </a:moveTo>
                  <a:cubicBezTo>
                    <a:pt x="0" y="1"/>
                    <a:pt x="7" y="0"/>
                    <a:pt x="15" y="0"/>
                  </a:cubicBezTo>
                  <a:cubicBezTo>
                    <a:pt x="24" y="0"/>
                    <a:pt x="29" y="2"/>
                    <a:pt x="29" y="5"/>
                  </a:cubicBezTo>
                  <a:cubicBezTo>
                    <a:pt x="28" y="9"/>
                    <a:pt x="22" y="11"/>
                    <a:pt x="13" y="11"/>
                  </a:cubicBezTo>
                  <a:cubicBezTo>
                    <a:pt x="5" y="11"/>
                    <a:pt x="1" y="8"/>
                    <a:pt x="1"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3" name="Freeform 228">
              <a:extLst>
                <a:ext uri="{FF2B5EF4-FFF2-40B4-BE49-F238E27FC236}">
                  <a16:creationId xmlns:a16="http://schemas.microsoft.com/office/drawing/2014/main" id="{E72DA6E6-8A46-6D64-CF08-3824F81512F6}"/>
                </a:ext>
              </a:extLst>
            </p:cNvPr>
            <p:cNvSpPr/>
            <p:nvPr/>
          </p:nvSpPr>
          <p:spPr bwMode="auto">
            <a:xfrm>
              <a:off x="10175875" y="6823075"/>
              <a:ext cx="92075" cy="42862"/>
            </a:xfrm>
            <a:custGeom>
              <a:avLst/>
              <a:gdLst>
                <a:gd name="T0" fmla="*/ 19 w 29"/>
                <a:gd name="T1" fmla="*/ 0 h 11"/>
                <a:gd name="T2" fmla="*/ 29 w 29"/>
                <a:gd name="T3" fmla="*/ 6 h 11"/>
                <a:gd name="T4" fmla="*/ 14 w 29"/>
                <a:gd name="T5" fmla="*/ 11 h 11"/>
                <a:gd name="T6" fmla="*/ 1 w 29"/>
                <a:gd name="T7" fmla="*/ 5 h 11"/>
                <a:gd name="T8" fmla="*/ 19 w 29"/>
                <a:gd name="T9" fmla="*/ 0 h 11"/>
              </a:gdLst>
              <a:ahLst/>
              <a:cxnLst>
                <a:cxn ang="0">
                  <a:pos x="T0" y="T1"/>
                </a:cxn>
                <a:cxn ang="0">
                  <a:pos x="T2" y="T3"/>
                </a:cxn>
                <a:cxn ang="0">
                  <a:pos x="T4" y="T5"/>
                </a:cxn>
                <a:cxn ang="0">
                  <a:pos x="T6" y="T7"/>
                </a:cxn>
                <a:cxn ang="0">
                  <a:pos x="T8" y="T9"/>
                </a:cxn>
              </a:cxnLst>
              <a:rect l="0" t="0" r="r" b="b"/>
              <a:pathLst>
                <a:path w="28" h="11">
                  <a:moveTo>
                    <a:pt x="19" y="0"/>
                  </a:moveTo>
                  <a:cubicBezTo>
                    <a:pt x="24" y="0"/>
                    <a:pt x="28" y="3"/>
                    <a:pt x="29" y="6"/>
                  </a:cubicBezTo>
                  <a:cubicBezTo>
                    <a:pt x="29" y="10"/>
                    <a:pt x="21" y="11"/>
                    <a:pt x="14" y="11"/>
                  </a:cubicBezTo>
                  <a:cubicBezTo>
                    <a:pt x="6" y="11"/>
                    <a:pt x="0" y="9"/>
                    <a:pt x="1" y="5"/>
                  </a:cubicBezTo>
                  <a:cubicBezTo>
                    <a:pt x="1" y="2"/>
                    <a:pt x="6" y="0"/>
                    <a:pt x="19"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4" name="Freeform 229">
              <a:extLst>
                <a:ext uri="{FF2B5EF4-FFF2-40B4-BE49-F238E27FC236}">
                  <a16:creationId xmlns:a16="http://schemas.microsoft.com/office/drawing/2014/main" id="{A7D3C820-A56C-DE0A-B3A1-D2337864E925}"/>
                </a:ext>
              </a:extLst>
            </p:cNvPr>
            <p:cNvSpPr/>
            <p:nvPr/>
          </p:nvSpPr>
          <p:spPr bwMode="auto">
            <a:xfrm>
              <a:off x="8134350" y="6838950"/>
              <a:ext cx="92075" cy="42862"/>
            </a:xfrm>
            <a:custGeom>
              <a:avLst/>
              <a:gdLst>
                <a:gd name="T0" fmla="*/ 16 w 29"/>
                <a:gd name="T1" fmla="*/ 11 h 11"/>
                <a:gd name="T2" fmla="*/ 1 w 29"/>
                <a:gd name="T3" fmla="*/ 6 h 11"/>
                <a:gd name="T4" fmla="*/ 14 w 29"/>
                <a:gd name="T5" fmla="*/ 0 h 11"/>
                <a:gd name="T6" fmla="*/ 29 w 29"/>
                <a:gd name="T7" fmla="*/ 6 h 11"/>
                <a:gd name="T8" fmla="*/ 16 w 29"/>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7" y="11"/>
                    <a:pt x="2" y="10"/>
                    <a:pt x="1" y="6"/>
                  </a:cubicBezTo>
                  <a:cubicBezTo>
                    <a:pt x="0" y="3"/>
                    <a:pt x="6" y="0"/>
                    <a:pt x="14" y="0"/>
                  </a:cubicBezTo>
                  <a:cubicBezTo>
                    <a:pt x="22" y="0"/>
                    <a:pt x="28" y="2"/>
                    <a:pt x="29" y="6"/>
                  </a:cubicBezTo>
                  <a:cubicBezTo>
                    <a:pt x="29" y="9"/>
                    <a:pt x="25" y="11"/>
                    <a:pt x="16"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5" name="Freeform 230">
              <a:extLst>
                <a:ext uri="{FF2B5EF4-FFF2-40B4-BE49-F238E27FC236}">
                  <a16:creationId xmlns:a16="http://schemas.microsoft.com/office/drawing/2014/main" id="{56D78976-6F34-6745-BFA1-437996E6D017}"/>
                </a:ext>
              </a:extLst>
            </p:cNvPr>
            <p:cNvSpPr/>
            <p:nvPr/>
          </p:nvSpPr>
          <p:spPr bwMode="auto">
            <a:xfrm>
              <a:off x="8585200" y="6842125"/>
              <a:ext cx="88900" cy="42862"/>
            </a:xfrm>
            <a:custGeom>
              <a:avLst/>
              <a:gdLst>
                <a:gd name="T0" fmla="*/ 28 w 28"/>
                <a:gd name="T1" fmla="*/ 5 h 11"/>
                <a:gd name="T2" fmla="*/ 14 w 28"/>
                <a:gd name="T3" fmla="*/ 11 h 11"/>
                <a:gd name="T4" fmla="*/ 0 w 28"/>
                <a:gd name="T5" fmla="*/ 6 h 11"/>
                <a:gd name="T6" fmla="*/ 15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7" y="8"/>
                    <a:pt x="22" y="11"/>
                    <a:pt x="14" y="11"/>
                  </a:cubicBezTo>
                  <a:cubicBezTo>
                    <a:pt x="6" y="11"/>
                    <a:pt x="0" y="9"/>
                    <a:pt x="0" y="6"/>
                  </a:cubicBezTo>
                  <a:cubicBezTo>
                    <a:pt x="0" y="2"/>
                    <a:pt x="6" y="0"/>
                    <a:pt x="15" y="0"/>
                  </a:cubicBezTo>
                  <a:cubicBezTo>
                    <a:pt x="23" y="0"/>
                    <a:pt x="28" y="2"/>
                    <a:pt x="28"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6" name="Freeform 231">
              <a:extLst>
                <a:ext uri="{FF2B5EF4-FFF2-40B4-BE49-F238E27FC236}">
                  <a16:creationId xmlns:a16="http://schemas.microsoft.com/office/drawing/2014/main" id="{08BCB1F2-B581-47D0-FB1D-18C39990F8C7}"/>
                </a:ext>
              </a:extLst>
            </p:cNvPr>
            <p:cNvSpPr/>
            <p:nvPr/>
          </p:nvSpPr>
          <p:spPr bwMode="auto">
            <a:xfrm>
              <a:off x="3419475" y="6659563"/>
              <a:ext cx="88900" cy="39687"/>
            </a:xfrm>
            <a:custGeom>
              <a:avLst/>
              <a:gdLst>
                <a:gd name="T0" fmla="*/ 12 w 28"/>
                <a:gd name="T1" fmla="*/ 0 h 10"/>
                <a:gd name="T2" fmla="*/ 28 w 28"/>
                <a:gd name="T3" fmla="*/ 5 h 10"/>
                <a:gd name="T4" fmla="*/ 15 w 28"/>
                <a:gd name="T5" fmla="*/ 10 h 10"/>
                <a:gd name="T6" fmla="*/ 0 w 28"/>
                <a:gd name="T7" fmla="*/ 5 h 10"/>
                <a:gd name="T8" fmla="*/ 12 w 28"/>
                <a:gd name="T9" fmla="*/ 0 h 10"/>
              </a:gdLst>
              <a:ahLst/>
              <a:cxnLst>
                <a:cxn ang="0">
                  <a:pos x="T0" y="T1"/>
                </a:cxn>
                <a:cxn ang="0">
                  <a:pos x="T2" y="T3"/>
                </a:cxn>
                <a:cxn ang="0">
                  <a:pos x="T4" y="T5"/>
                </a:cxn>
                <a:cxn ang="0">
                  <a:pos x="T6" y="T7"/>
                </a:cxn>
                <a:cxn ang="0">
                  <a:pos x="T8" y="T9"/>
                </a:cxn>
              </a:cxnLst>
              <a:rect l="0" t="0" r="r" b="b"/>
              <a:pathLst>
                <a:path w="28" h="10">
                  <a:moveTo>
                    <a:pt x="12" y="0"/>
                  </a:moveTo>
                  <a:cubicBezTo>
                    <a:pt x="23" y="0"/>
                    <a:pt x="28" y="1"/>
                    <a:pt x="28" y="5"/>
                  </a:cubicBezTo>
                  <a:cubicBezTo>
                    <a:pt x="28" y="8"/>
                    <a:pt x="23" y="10"/>
                    <a:pt x="15" y="10"/>
                  </a:cubicBezTo>
                  <a:cubicBezTo>
                    <a:pt x="6" y="10"/>
                    <a:pt x="0" y="8"/>
                    <a:pt x="0" y="5"/>
                  </a:cubicBezTo>
                  <a:cubicBezTo>
                    <a:pt x="0" y="1"/>
                    <a:pt x="6" y="0"/>
                    <a:pt x="12"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7" name="Freeform 232">
              <a:extLst>
                <a:ext uri="{FF2B5EF4-FFF2-40B4-BE49-F238E27FC236}">
                  <a16:creationId xmlns:a16="http://schemas.microsoft.com/office/drawing/2014/main" id="{80535ACE-6611-AD2B-4667-CE8E1A89C51E}"/>
                </a:ext>
              </a:extLst>
            </p:cNvPr>
            <p:cNvSpPr/>
            <p:nvPr/>
          </p:nvSpPr>
          <p:spPr bwMode="auto">
            <a:xfrm>
              <a:off x="9036050" y="6842125"/>
              <a:ext cx="92075" cy="42862"/>
            </a:xfrm>
            <a:custGeom>
              <a:avLst/>
              <a:gdLst>
                <a:gd name="T0" fmla="*/ 1 w 29"/>
                <a:gd name="T1" fmla="*/ 5 h 11"/>
                <a:gd name="T2" fmla="*/ 14 w 29"/>
                <a:gd name="T3" fmla="*/ 0 h 11"/>
                <a:gd name="T4" fmla="*/ 28 w 29"/>
                <a:gd name="T5" fmla="*/ 6 h 11"/>
                <a:gd name="T6" fmla="*/ 13 w 29"/>
                <a:gd name="T7" fmla="*/ 11 h 11"/>
                <a:gd name="T8" fmla="*/ 1 w 29"/>
                <a:gd name="T9" fmla="*/ 5 h 11"/>
              </a:gdLst>
              <a:ahLst/>
              <a:cxnLst>
                <a:cxn ang="0">
                  <a:pos x="T0" y="T1"/>
                </a:cxn>
                <a:cxn ang="0">
                  <a:pos x="T2" y="T3"/>
                </a:cxn>
                <a:cxn ang="0">
                  <a:pos x="T4" y="T5"/>
                </a:cxn>
                <a:cxn ang="0">
                  <a:pos x="T6" y="T7"/>
                </a:cxn>
                <a:cxn ang="0">
                  <a:pos x="T8" y="T9"/>
                </a:cxn>
              </a:cxnLst>
              <a:rect l="0" t="0" r="r" b="b"/>
              <a:pathLst>
                <a:path w="28" h="11">
                  <a:moveTo>
                    <a:pt x="1" y="5"/>
                  </a:moveTo>
                  <a:cubicBezTo>
                    <a:pt x="0" y="2"/>
                    <a:pt x="6" y="0"/>
                    <a:pt x="14" y="0"/>
                  </a:cubicBezTo>
                  <a:cubicBezTo>
                    <a:pt x="22" y="0"/>
                    <a:pt x="29" y="2"/>
                    <a:pt x="28" y="6"/>
                  </a:cubicBezTo>
                  <a:cubicBezTo>
                    <a:pt x="28" y="9"/>
                    <a:pt x="23" y="11"/>
                    <a:pt x="13" y="11"/>
                  </a:cubicBezTo>
                  <a:cubicBezTo>
                    <a:pt x="4" y="11"/>
                    <a:pt x="1" y="9"/>
                    <a:pt x="1"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8" name="Freeform 233">
              <a:extLst>
                <a:ext uri="{FF2B5EF4-FFF2-40B4-BE49-F238E27FC236}">
                  <a16:creationId xmlns:a16="http://schemas.microsoft.com/office/drawing/2014/main" id="{C5F723C1-2744-27DB-DBC2-F842465210BE}"/>
                </a:ext>
              </a:extLst>
            </p:cNvPr>
            <p:cNvSpPr/>
            <p:nvPr/>
          </p:nvSpPr>
          <p:spPr bwMode="auto">
            <a:xfrm>
              <a:off x="8026400" y="6831013"/>
              <a:ext cx="92075" cy="38100"/>
            </a:xfrm>
            <a:custGeom>
              <a:avLst/>
              <a:gdLst>
                <a:gd name="T0" fmla="*/ 16 w 29"/>
                <a:gd name="T1" fmla="*/ 10 h 10"/>
                <a:gd name="T2" fmla="*/ 1 w 29"/>
                <a:gd name="T3" fmla="*/ 4 h 10"/>
                <a:gd name="T4" fmla="*/ 15 w 29"/>
                <a:gd name="T5" fmla="*/ 0 h 10"/>
                <a:gd name="T6" fmla="*/ 29 w 29"/>
                <a:gd name="T7" fmla="*/ 5 h 10"/>
                <a:gd name="T8" fmla="*/ 16 w 29"/>
                <a:gd name="T9" fmla="*/ 10 h 10"/>
              </a:gdLst>
              <a:ahLst/>
              <a:cxnLst>
                <a:cxn ang="0">
                  <a:pos x="T0" y="T1"/>
                </a:cxn>
                <a:cxn ang="0">
                  <a:pos x="T2" y="T3"/>
                </a:cxn>
                <a:cxn ang="0">
                  <a:pos x="T4" y="T5"/>
                </a:cxn>
                <a:cxn ang="0">
                  <a:pos x="T6" y="T7"/>
                </a:cxn>
                <a:cxn ang="0">
                  <a:pos x="T8" y="T9"/>
                </a:cxn>
              </a:cxnLst>
              <a:rect l="0" t="0" r="r" b="b"/>
              <a:pathLst>
                <a:path w="28" h="10">
                  <a:moveTo>
                    <a:pt x="16" y="10"/>
                  </a:moveTo>
                  <a:cubicBezTo>
                    <a:pt x="6" y="10"/>
                    <a:pt x="0" y="8"/>
                    <a:pt x="1" y="4"/>
                  </a:cubicBezTo>
                  <a:cubicBezTo>
                    <a:pt x="1" y="1"/>
                    <a:pt x="6" y="0"/>
                    <a:pt x="15" y="0"/>
                  </a:cubicBezTo>
                  <a:cubicBezTo>
                    <a:pt x="24" y="0"/>
                    <a:pt x="29" y="1"/>
                    <a:pt x="29" y="5"/>
                  </a:cubicBezTo>
                  <a:cubicBezTo>
                    <a:pt x="29" y="8"/>
                    <a:pt x="23" y="10"/>
                    <a:pt x="16"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9" name="Freeform 234">
              <a:extLst>
                <a:ext uri="{FF2B5EF4-FFF2-40B4-BE49-F238E27FC236}">
                  <a16:creationId xmlns:a16="http://schemas.microsoft.com/office/drawing/2014/main" id="{41D6C9A1-FDF3-5E34-A4F2-117994233B52}"/>
                </a:ext>
              </a:extLst>
            </p:cNvPr>
            <p:cNvSpPr/>
            <p:nvPr/>
          </p:nvSpPr>
          <p:spPr bwMode="auto">
            <a:xfrm>
              <a:off x="7575550" y="6823075"/>
              <a:ext cx="88900" cy="46037"/>
            </a:xfrm>
            <a:custGeom>
              <a:avLst/>
              <a:gdLst>
                <a:gd name="T0" fmla="*/ 28 w 28"/>
                <a:gd name="T1" fmla="*/ 6 h 12"/>
                <a:gd name="T2" fmla="*/ 15 w 28"/>
                <a:gd name="T3" fmla="*/ 11 h 12"/>
                <a:gd name="T4" fmla="*/ 1 w 28"/>
                <a:gd name="T5" fmla="*/ 6 h 12"/>
                <a:gd name="T6" fmla="*/ 14 w 28"/>
                <a:gd name="T7" fmla="*/ 0 h 12"/>
                <a:gd name="T8" fmla="*/ 28 w 28"/>
                <a:gd name="T9" fmla="*/ 6 h 12"/>
              </a:gdLst>
              <a:ahLst/>
              <a:cxnLst>
                <a:cxn ang="0">
                  <a:pos x="T0" y="T1"/>
                </a:cxn>
                <a:cxn ang="0">
                  <a:pos x="T2" y="T3"/>
                </a:cxn>
                <a:cxn ang="0">
                  <a:pos x="T4" y="T5"/>
                </a:cxn>
                <a:cxn ang="0">
                  <a:pos x="T6" y="T7"/>
                </a:cxn>
                <a:cxn ang="0">
                  <a:pos x="T8" y="T9"/>
                </a:cxn>
              </a:cxnLst>
              <a:rect l="0" t="0" r="r" b="b"/>
              <a:pathLst>
                <a:path w="28" h="12">
                  <a:moveTo>
                    <a:pt x="28" y="6"/>
                  </a:moveTo>
                  <a:cubicBezTo>
                    <a:pt x="27" y="10"/>
                    <a:pt x="24" y="12"/>
                    <a:pt x="15" y="11"/>
                  </a:cubicBezTo>
                  <a:cubicBezTo>
                    <a:pt x="8" y="11"/>
                    <a:pt x="0" y="10"/>
                    <a:pt x="1" y="6"/>
                  </a:cubicBezTo>
                  <a:cubicBezTo>
                    <a:pt x="2" y="3"/>
                    <a:pt x="5" y="1"/>
                    <a:pt x="14" y="0"/>
                  </a:cubicBezTo>
                  <a:cubicBezTo>
                    <a:pt x="24" y="0"/>
                    <a:pt x="28" y="3"/>
                    <a:pt x="28"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0" name="Freeform 235">
              <a:extLst>
                <a:ext uri="{FF2B5EF4-FFF2-40B4-BE49-F238E27FC236}">
                  <a16:creationId xmlns:a16="http://schemas.microsoft.com/office/drawing/2014/main" id="{227EE771-BD65-D24C-A120-EE8A0BD94378}"/>
                </a:ext>
              </a:extLst>
            </p:cNvPr>
            <p:cNvSpPr/>
            <p:nvPr/>
          </p:nvSpPr>
          <p:spPr bwMode="auto">
            <a:xfrm>
              <a:off x="3273425" y="6632575"/>
              <a:ext cx="92075" cy="42862"/>
            </a:xfrm>
            <a:custGeom>
              <a:avLst/>
              <a:gdLst>
                <a:gd name="T0" fmla="*/ 29 w 29"/>
                <a:gd name="T1" fmla="*/ 5 h 11"/>
                <a:gd name="T2" fmla="*/ 17 w 29"/>
                <a:gd name="T3" fmla="*/ 11 h 11"/>
                <a:gd name="T4" fmla="*/ 0 w 29"/>
                <a:gd name="T5" fmla="*/ 5 h 11"/>
                <a:gd name="T6" fmla="*/ 13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7" y="8"/>
                    <a:pt x="24" y="11"/>
                    <a:pt x="17" y="11"/>
                  </a:cubicBezTo>
                  <a:cubicBezTo>
                    <a:pt x="9" y="10"/>
                    <a:pt x="0" y="9"/>
                    <a:pt x="0" y="5"/>
                  </a:cubicBezTo>
                  <a:cubicBezTo>
                    <a:pt x="0" y="2"/>
                    <a:pt x="4" y="0"/>
                    <a:pt x="13" y="0"/>
                  </a:cubicBezTo>
                  <a:cubicBezTo>
                    <a:pt x="22" y="0"/>
                    <a:pt x="26" y="2"/>
                    <a:pt x="29"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1" name="Freeform 236">
              <a:extLst>
                <a:ext uri="{FF2B5EF4-FFF2-40B4-BE49-F238E27FC236}">
                  <a16:creationId xmlns:a16="http://schemas.microsoft.com/office/drawing/2014/main" id="{01D2EE9A-4447-3B09-6CD9-847A65AB9E6F}"/>
                </a:ext>
              </a:extLst>
            </p:cNvPr>
            <p:cNvSpPr/>
            <p:nvPr/>
          </p:nvSpPr>
          <p:spPr bwMode="auto">
            <a:xfrm>
              <a:off x="10414000" y="6799263"/>
              <a:ext cx="92075" cy="42862"/>
            </a:xfrm>
            <a:custGeom>
              <a:avLst/>
              <a:gdLst>
                <a:gd name="T0" fmla="*/ 29 w 29"/>
                <a:gd name="T1" fmla="*/ 5 h 11"/>
                <a:gd name="T2" fmla="*/ 15 w 29"/>
                <a:gd name="T3" fmla="*/ 11 h 11"/>
                <a:gd name="T4" fmla="*/ 1 w 29"/>
                <a:gd name="T5" fmla="*/ 5 h 11"/>
                <a:gd name="T6" fmla="*/ 14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7" y="9"/>
                    <a:pt x="23" y="11"/>
                    <a:pt x="15" y="11"/>
                  </a:cubicBezTo>
                  <a:cubicBezTo>
                    <a:pt x="6" y="11"/>
                    <a:pt x="0" y="8"/>
                    <a:pt x="1" y="5"/>
                  </a:cubicBezTo>
                  <a:cubicBezTo>
                    <a:pt x="1" y="2"/>
                    <a:pt x="7" y="0"/>
                    <a:pt x="14" y="0"/>
                  </a:cubicBezTo>
                  <a:cubicBezTo>
                    <a:pt x="23" y="0"/>
                    <a:pt x="27" y="2"/>
                    <a:pt x="29"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2" name="Freeform 237">
              <a:extLst>
                <a:ext uri="{FF2B5EF4-FFF2-40B4-BE49-F238E27FC236}">
                  <a16:creationId xmlns:a16="http://schemas.microsoft.com/office/drawing/2014/main" id="{0A9DA4DE-89B3-615E-B08E-5A36729E83AE}"/>
                </a:ext>
              </a:extLst>
            </p:cNvPr>
            <p:cNvSpPr/>
            <p:nvPr/>
          </p:nvSpPr>
          <p:spPr bwMode="auto">
            <a:xfrm>
              <a:off x="7708900" y="6788150"/>
              <a:ext cx="92075" cy="42862"/>
            </a:xfrm>
            <a:custGeom>
              <a:avLst/>
              <a:gdLst>
                <a:gd name="T0" fmla="*/ 17 w 29"/>
                <a:gd name="T1" fmla="*/ 11 h 11"/>
                <a:gd name="T2" fmla="*/ 1 w 29"/>
                <a:gd name="T3" fmla="*/ 5 h 11"/>
                <a:gd name="T4" fmla="*/ 14 w 29"/>
                <a:gd name="T5" fmla="*/ 0 h 11"/>
                <a:gd name="T6" fmla="*/ 29 w 29"/>
                <a:gd name="T7" fmla="*/ 5 h 11"/>
                <a:gd name="T8" fmla="*/ 17 w 29"/>
                <a:gd name="T9" fmla="*/ 11 h 11"/>
              </a:gdLst>
              <a:ahLst/>
              <a:cxnLst>
                <a:cxn ang="0">
                  <a:pos x="T0" y="T1"/>
                </a:cxn>
                <a:cxn ang="0">
                  <a:pos x="T2" y="T3"/>
                </a:cxn>
                <a:cxn ang="0">
                  <a:pos x="T4" y="T5"/>
                </a:cxn>
                <a:cxn ang="0">
                  <a:pos x="T6" y="T7"/>
                </a:cxn>
                <a:cxn ang="0">
                  <a:pos x="T8" y="T9"/>
                </a:cxn>
              </a:cxnLst>
              <a:rect l="0" t="0" r="r" b="b"/>
              <a:pathLst>
                <a:path w="28" h="11">
                  <a:moveTo>
                    <a:pt x="17" y="11"/>
                  </a:moveTo>
                  <a:cubicBezTo>
                    <a:pt x="5" y="11"/>
                    <a:pt x="1" y="8"/>
                    <a:pt x="1" y="5"/>
                  </a:cubicBezTo>
                  <a:cubicBezTo>
                    <a:pt x="0" y="2"/>
                    <a:pt x="6" y="1"/>
                    <a:pt x="14" y="0"/>
                  </a:cubicBezTo>
                  <a:cubicBezTo>
                    <a:pt x="22" y="0"/>
                    <a:pt x="28" y="2"/>
                    <a:pt x="29" y="5"/>
                  </a:cubicBezTo>
                  <a:cubicBezTo>
                    <a:pt x="29" y="9"/>
                    <a:pt x="23" y="10"/>
                    <a:pt x="17"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3" name="Freeform 238">
              <a:extLst>
                <a:ext uri="{FF2B5EF4-FFF2-40B4-BE49-F238E27FC236}">
                  <a16:creationId xmlns:a16="http://schemas.microsoft.com/office/drawing/2014/main" id="{9FFD6A39-EDB4-6A29-5A7D-890719F45326}"/>
                </a:ext>
              </a:extLst>
            </p:cNvPr>
            <p:cNvSpPr/>
            <p:nvPr/>
          </p:nvSpPr>
          <p:spPr bwMode="auto">
            <a:xfrm>
              <a:off x="8928100" y="6831013"/>
              <a:ext cx="92075" cy="42862"/>
            </a:xfrm>
            <a:custGeom>
              <a:avLst/>
              <a:gdLst>
                <a:gd name="T0" fmla="*/ 16 w 29"/>
                <a:gd name="T1" fmla="*/ 11 h 11"/>
                <a:gd name="T2" fmla="*/ 1 w 29"/>
                <a:gd name="T3" fmla="*/ 5 h 11"/>
                <a:gd name="T4" fmla="*/ 13 w 29"/>
                <a:gd name="T5" fmla="*/ 1 h 11"/>
                <a:gd name="T6" fmla="*/ 29 w 29"/>
                <a:gd name="T7" fmla="*/ 5 h 11"/>
                <a:gd name="T8" fmla="*/ 16 w 29"/>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6" y="11"/>
                    <a:pt x="1" y="9"/>
                    <a:pt x="1" y="5"/>
                  </a:cubicBezTo>
                  <a:cubicBezTo>
                    <a:pt x="0" y="2"/>
                    <a:pt x="6" y="1"/>
                    <a:pt x="13" y="1"/>
                  </a:cubicBezTo>
                  <a:cubicBezTo>
                    <a:pt x="21" y="0"/>
                    <a:pt x="28" y="2"/>
                    <a:pt x="29" y="5"/>
                  </a:cubicBezTo>
                  <a:cubicBezTo>
                    <a:pt x="29" y="8"/>
                    <a:pt x="25" y="11"/>
                    <a:pt x="16"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4" name="Freeform 239">
              <a:extLst>
                <a:ext uri="{FF2B5EF4-FFF2-40B4-BE49-F238E27FC236}">
                  <a16:creationId xmlns:a16="http://schemas.microsoft.com/office/drawing/2014/main" id="{65B77932-6CAF-56DA-85BD-01D7AFC648A8}"/>
                </a:ext>
              </a:extLst>
            </p:cNvPr>
            <p:cNvSpPr/>
            <p:nvPr/>
          </p:nvSpPr>
          <p:spPr bwMode="auto">
            <a:xfrm>
              <a:off x="212725" y="6423025"/>
              <a:ext cx="82550" cy="41275"/>
            </a:xfrm>
            <a:custGeom>
              <a:avLst/>
              <a:gdLst>
                <a:gd name="T0" fmla="*/ 26 w 26"/>
                <a:gd name="T1" fmla="*/ 4 h 11"/>
                <a:gd name="T2" fmla="*/ 13 w 26"/>
                <a:gd name="T3" fmla="*/ 11 h 11"/>
                <a:gd name="T4" fmla="*/ 0 w 26"/>
                <a:gd name="T5" fmla="*/ 6 h 11"/>
                <a:gd name="T6" fmla="*/ 13 w 26"/>
                <a:gd name="T7" fmla="*/ 0 h 11"/>
                <a:gd name="T8" fmla="*/ 26 w 26"/>
                <a:gd name="T9" fmla="*/ 4 h 11"/>
              </a:gdLst>
              <a:ahLst/>
              <a:cxnLst>
                <a:cxn ang="0">
                  <a:pos x="T0" y="T1"/>
                </a:cxn>
                <a:cxn ang="0">
                  <a:pos x="T2" y="T3"/>
                </a:cxn>
                <a:cxn ang="0">
                  <a:pos x="T4" y="T5"/>
                </a:cxn>
                <a:cxn ang="0">
                  <a:pos x="T6" y="T7"/>
                </a:cxn>
                <a:cxn ang="0">
                  <a:pos x="T8" y="T9"/>
                </a:cxn>
              </a:cxnLst>
              <a:rect l="0" t="0" r="r" b="b"/>
              <a:pathLst>
                <a:path w="26" h="11">
                  <a:moveTo>
                    <a:pt x="26" y="4"/>
                  </a:moveTo>
                  <a:cubicBezTo>
                    <a:pt x="26" y="9"/>
                    <a:pt x="22" y="11"/>
                    <a:pt x="13" y="11"/>
                  </a:cubicBezTo>
                  <a:cubicBezTo>
                    <a:pt x="4" y="11"/>
                    <a:pt x="0" y="9"/>
                    <a:pt x="0" y="6"/>
                  </a:cubicBezTo>
                  <a:cubicBezTo>
                    <a:pt x="0" y="2"/>
                    <a:pt x="5" y="0"/>
                    <a:pt x="13" y="0"/>
                  </a:cubicBezTo>
                  <a:cubicBezTo>
                    <a:pt x="20" y="0"/>
                    <a:pt x="26" y="2"/>
                    <a:pt x="26"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5" name="Freeform 240">
              <a:extLst>
                <a:ext uri="{FF2B5EF4-FFF2-40B4-BE49-F238E27FC236}">
                  <a16:creationId xmlns:a16="http://schemas.microsoft.com/office/drawing/2014/main" id="{486C131F-9C51-336A-3C6C-7E671542A343}"/>
                </a:ext>
              </a:extLst>
            </p:cNvPr>
            <p:cNvSpPr/>
            <p:nvPr/>
          </p:nvSpPr>
          <p:spPr bwMode="auto">
            <a:xfrm>
              <a:off x="7927975" y="6811963"/>
              <a:ext cx="85725" cy="42862"/>
            </a:xfrm>
            <a:custGeom>
              <a:avLst/>
              <a:gdLst>
                <a:gd name="T0" fmla="*/ 26 w 27"/>
                <a:gd name="T1" fmla="*/ 5 h 11"/>
                <a:gd name="T2" fmla="*/ 13 w 27"/>
                <a:gd name="T3" fmla="*/ 11 h 11"/>
                <a:gd name="T4" fmla="*/ 0 w 27"/>
                <a:gd name="T5" fmla="*/ 5 h 11"/>
                <a:gd name="T6" fmla="*/ 13 w 27"/>
                <a:gd name="T7" fmla="*/ 0 h 11"/>
                <a:gd name="T8" fmla="*/ 26 w 27"/>
                <a:gd name="T9" fmla="*/ 5 h 11"/>
              </a:gdLst>
              <a:ahLst/>
              <a:cxnLst>
                <a:cxn ang="0">
                  <a:pos x="T0" y="T1"/>
                </a:cxn>
                <a:cxn ang="0">
                  <a:pos x="T2" y="T3"/>
                </a:cxn>
                <a:cxn ang="0">
                  <a:pos x="T4" y="T5"/>
                </a:cxn>
                <a:cxn ang="0">
                  <a:pos x="T6" y="T7"/>
                </a:cxn>
                <a:cxn ang="0">
                  <a:pos x="T8" y="T9"/>
                </a:cxn>
              </a:cxnLst>
              <a:rect l="0" t="0" r="r" b="b"/>
              <a:pathLst>
                <a:path w="27" h="11">
                  <a:moveTo>
                    <a:pt x="26" y="5"/>
                  </a:moveTo>
                  <a:cubicBezTo>
                    <a:pt x="26" y="9"/>
                    <a:pt x="22" y="11"/>
                    <a:pt x="13" y="11"/>
                  </a:cubicBezTo>
                  <a:cubicBezTo>
                    <a:pt x="3" y="11"/>
                    <a:pt x="0" y="9"/>
                    <a:pt x="0" y="5"/>
                  </a:cubicBezTo>
                  <a:cubicBezTo>
                    <a:pt x="0" y="2"/>
                    <a:pt x="6" y="0"/>
                    <a:pt x="13" y="0"/>
                  </a:cubicBezTo>
                  <a:cubicBezTo>
                    <a:pt x="21" y="0"/>
                    <a:pt x="27" y="2"/>
                    <a:pt x="26"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6" name="Freeform 241">
              <a:extLst>
                <a:ext uri="{FF2B5EF4-FFF2-40B4-BE49-F238E27FC236}">
                  <a16:creationId xmlns:a16="http://schemas.microsoft.com/office/drawing/2014/main" id="{A3C0AA7F-D1E8-509F-B067-1A665CAA0ED4}"/>
                </a:ext>
              </a:extLst>
            </p:cNvPr>
            <p:cNvSpPr/>
            <p:nvPr/>
          </p:nvSpPr>
          <p:spPr bwMode="auto">
            <a:xfrm>
              <a:off x="3857625" y="6726238"/>
              <a:ext cx="200025" cy="26987"/>
            </a:xfrm>
            <a:custGeom>
              <a:avLst/>
              <a:gdLst>
                <a:gd name="T0" fmla="*/ 11 w 63"/>
                <a:gd name="T1" fmla="*/ 0 h 7"/>
                <a:gd name="T2" fmla="*/ 63 w 63"/>
                <a:gd name="T3" fmla="*/ 3 h 7"/>
                <a:gd name="T4" fmla="*/ 29 w 63"/>
                <a:gd name="T5" fmla="*/ 2 h 7"/>
                <a:gd name="T6" fmla="*/ 24 w 63"/>
                <a:gd name="T7" fmla="*/ 6 h 7"/>
                <a:gd name="T8" fmla="*/ 2 w 63"/>
                <a:gd name="T9" fmla="*/ 6 h 7"/>
                <a:gd name="T10" fmla="*/ 3 w 63"/>
                <a:gd name="T11" fmla="*/ 3 h 7"/>
                <a:gd name="T12" fmla="*/ 11 w 6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2" h="7">
                  <a:moveTo>
                    <a:pt x="11" y="0"/>
                  </a:moveTo>
                  <a:cubicBezTo>
                    <a:pt x="28" y="1"/>
                    <a:pt x="46" y="2"/>
                    <a:pt x="63" y="3"/>
                  </a:cubicBezTo>
                  <a:cubicBezTo>
                    <a:pt x="51" y="6"/>
                    <a:pt x="38" y="7"/>
                    <a:pt x="29" y="2"/>
                  </a:cubicBezTo>
                  <a:cubicBezTo>
                    <a:pt x="21" y="3"/>
                    <a:pt x="32" y="6"/>
                    <a:pt x="24" y="6"/>
                  </a:cubicBezTo>
                  <a:cubicBezTo>
                    <a:pt x="17" y="6"/>
                    <a:pt x="9" y="6"/>
                    <a:pt x="2" y="6"/>
                  </a:cubicBezTo>
                  <a:cubicBezTo>
                    <a:pt x="0" y="6"/>
                    <a:pt x="1" y="4"/>
                    <a:pt x="3" y="3"/>
                  </a:cubicBezTo>
                  <a:cubicBezTo>
                    <a:pt x="5" y="2"/>
                    <a:pt x="8" y="1"/>
                    <a:pt x="11" y="0"/>
                  </a:cubicBezTo>
                  <a:close/>
                </a:path>
              </a:pathLst>
            </a:custGeom>
            <a:solidFill>
              <a:srgbClr val="E2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7" name="Freeform 242">
              <a:extLst>
                <a:ext uri="{FF2B5EF4-FFF2-40B4-BE49-F238E27FC236}">
                  <a16:creationId xmlns:a16="http://schemas.microsoft.com/office/drawing/2014/main" id="{0A9019BA-67AE-4026-7A4F-6FB75E2F0599}"/>
                </a:ext>
              </a:extLst>
            </p:cNvPr>
            <p:cNvSpPr/>
            <p:nvPr/>
          </p:nvSpPr>
          <p:spPr bwMode="auto">
            <a:xfrm>
              <a:off x="10283825" y="6838950"/>
              <a:ext cx="85725" cy="42862"/>
            </a:xfrm>
            <a:custGeom>
              <a:avLst/>
              <a:gdLst>
                <a:gd name="T0" fmla="*/ 1 w 27"/>
                <a:gd name="T1" fmla="*/ 6 h 11"/>
                <a:gd name="T2" fmla="*/ 14 w 27"/>
                <a:gd name="T3" fmla="*/ 0 h 11"/>
                <a:gd name="T4" fmla="*/ 27 w 27"/>
                <a:gd name="T5" fmla="*/ 5 h 11"/>
                <a:gd name="T6" fmla="*/ 13 w 27"/>
                <a:gd name="T7" fmla="*/ 11 h 11"/>
                <a:gd name="T8" fmla="*/ 1 w 27"/>
                <a:gd name="T9" fmla="*/ 6 h 11"/>
              </a:gdLst>
              <a:ahLst/>
              <a:cxnLst>
                <a:cxn ang="0">
                  <a:pos x="T0" y="T1"/>
                </a:cxn>
                <a:cxn ang="0">
                  <a:pos x="T2" y="T3"/>
                </a:cxn>
                <a:cxn ang="0">
                  <a:pos x="T4" y="T5"/>
                </a:cxn>
                <a:cxn ang="0">
                  <a:pos x="T6" y="T7"/>
                </a:cxn>
                <a:cxn ang="0">
                  <a:pos x="T8" y="T9"/>
                </a:cxn>
              </a:cxnLst>
              <a:rect l="0" t="0" r="r" b="b"/>
              <a:pathLst>
                <a:path w="27" h="11">
                  <a:moveTo>
                    <a:pt x="1" y="6"/>
                  </a:moveTo>
                  <a:cubicBezTo>
                    <a:pt x="1" y="2"/>
                    <a:pt x="5" y="0"/>
                    <a:pt x="14" y="0"/>
                  </a:cubicBezTo>
                  <a:cubicBezTo>
                    <a:pt x="22" y="0"/>
                    <a:pt x="27" y="2"/>
                    <a:pt x="27" y="5"/>
                  </a:cubicBezTo>
                  <a:cubicBezTo>
                    <a:pt x="26" y="8"/>
                    <a:pt x="21" y="11"/>
                    <a:pt x="13" y="11"/>
                  </a:cubicBezTo>
                  <a:cubicBezTo>
                    <a:pt x="6" y="11"/>
                    <a:pt x="0" y="9"/>
                    <a:pt x="1"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8" name="Freeform 243">
              <a:extLst>
                <a:ext uri="{FF2B5EF4-FFF2-40B4-BE49-F238E27FC236}">
                  <a16:creationId xmlns:a16="http://schemas.microsoft.com/office/drawing/2014/main" id="{0B0808E5-FCD2-1C69-678A-E6FE03753CE4}"/>
                </a:ext>
              </a:extLst>
            </p:cNvPr>
            <p:cNvSpPr/>
            <p:nvPr/>
          </p:nvSpPr>
          <p:spPr bwMode="auto">
            <a:xfrm>
              <a:off x="2625725" y="6600825"/>
              <a:ext cx="209550" cy="47625"/>
            </a:xfrm>
            <a:custGeom>
              <a:avLst/>
              <a:gdLst>
                <a:gd name="T0" fmla="*/ 0 w 66"/>
                <a:gd name="T1" fmla="*/ 5 h 12"/>
                <a:gd name="T2" fmla="*/ 66 w 66"/>
                <a:gd name="T3" fmla="*/ 0 h 12"/>
                <a:gd name="T4" fmla="*/ 32 w 66"/>
                <a:gd name="T5" fmla="*/ 3 h 12"/>
                <a:gd name="T6" fmla="*/ 0 w 66"/>
                <a:gd name="T7" fmla="*/ 5 h 12"/>
              </a:gdLst>
              <a:ahLst/>
              <a:cxnLst>
                <a:cxn ang="0">
                  <a:pos x="T0" y="T1"/>
                </a:cxn>
                <a:cxn ang="0">
                  <a:pos x="T2" y="T3"/>
                </a:cxn>
                <a:cxn ang="0">
                  <a:pos x="T4" y="T5"/>
                </a:cxn>
                <a:cxn ang="0">
                  <a:pos x="T6" y="T7"/>
                </a:cxn>
              </a:cxnLst>
              <a:rect l="0" t="0" r="r" b="b"/>
              <a:pathLst>
                <a:path w="66" h="12">
                  <a:moveTo>
                    <a:pt x="0" y="5"/>
                  </a:moveTo>
                  <a:cubicBezTo>
                    <a:pt x="22" y="3"/>
                    <a:pt x="44" y="1"/>
                    <a:pt x="66" y="0"/>
                  </a:cubicBezTo>
                  <a:cubicBezTo>
                    <a:pt x="56" y="8"/>
                    <a:pt x="55" y="8"/>
                    <a:pt x="32" y="3"/>
                  </a:cubicBezTo>
                  <a:cubicBezTo>
                    <a:pt x="26" y="11"/>
                    <a:pt x="22" y="12"/>
                    <a:pt x="0" y="5"/>
                  </a:cubicBezTo>
                  <a:close/>
                </a:path>
              </a:pathLst>
            </a:custGeom>
            <a:solidFill>
              <a:srgbClr val="E3B2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9" name="Freeform 244">
              <a:extLst>
                <a:ext uri="{FF2B5EF4-FFF2-40B4-BE49-F238E27FC236}">
                  <a16:creationId xmlns:a16="http://schemas.microsoft.com/office/drawing/2014/main" id="{7ECA4B10-5AEB-9D83-A4A0-8732980D231A}"/>
                </a:ext>
              </a:extLst>
            </p:cNvPr>
            <p:cNvSpPr/>
            <p:nvPr/>
          </p:nvSpPr>
          <p:spPr bwMode="auto">
            <a:xfrm>
              <a:off x="314325" y="6437313"/>
              <a:ext cx="82550" cy="42862"/>
            </a:xfrm>
            <a:custGeom>
              <a:avLst/>
              <a:gdLst>
                <a:gd name="T0" fmla="*/ 11 w 26"/>
                <a:gd name="T1" fmla="*/ 0 h 11"/>
                <a:gd name="T2" fmla="*/ 25 w 26"/>
                <a:gd name="T3" fmla="*/ 4 h 11"/>
                <a:gd name="T4" fmla="*/ 12 w 26"/>
                <a:gd name="T5" fmla="*/ 11 h 11"/>
                <a:gd name="T6" fmla="*/ 0 w 26"/>
                <a:gd name="T7" fmla="*/ 5 h 11"/>
                <a:gd name="T8" fmla="*/ 11 w 26"/>
                <a:gd name="T9" fmla="*/ 0 h 11"/>
              </a:gdLst>
              <a:ahLst/>
              <a:cxnLst>
                <a:cxn ang="0">
                  <a:pos x="T0" y="T1"/>
                </a:cxn>
                <a:cxn ang="0">
                  <a:pos x="T2" y="T3"/>
                </a:cxn>
                <a:cxn ang="0">
                  <a:pos x="T4" y="T5"/>
                </a:cxn>
                <a:cxn ang="0">
                  <a:pos x="T6" y="T7"/>
                </a:cxn>
                <a:cxn ang="0">
                  <a:pos x="T8" y="T9"/>
                </a:cxn>
              </a:cxnLst>
              <a:rect l="0" t="0" r="r" b="b"/>
              <a:pathLst>
                <a:path w="26" h="11">
                  <a:moveTo>
                    <a:pt x="11" y="0"/>
                  </a:moveTo>
                  <a:cubicBezTo>
                    <a:pt x="20" y="0"/>
                    <a:pt x="26" y="1"/>
                    <a:pt x="25" y="4"/>
                  </a:cubicBezTo>
                  <a:cubicBezTo>
                    <a:pt x="24" y="7"/>
                    <a:pt x="20" y="10"/>
                    <a:pt x="12" y="11"/>
                  </a:cubicBezTo>
                  <a:cubicBezTo>
                    <a:pt x="5" y="11"/>
                    <a:pt x="0" y="8"/>
                    <a:pt x="0" y="5"/>
                  </a:cubicBezTo>
                  <a:cubicBezTo>
                    <a:pt x="0" y="2"/>
                    <a:pt x="5" y="0"/>
                    <a:pt x="11" y="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0" name="Freeform 245">
              <a:extLst>
                <a:ext uri="{FF2B5EF4-FFF2-40B4-BE49-F238E27FC236}">
                  <a16:creationId xmlns:a16="http://schemas.microsoft.com/office/drawing/2014/main" id="{5AF50DAF-4AFA-581C-1A69-F4BD897455FF}"/>
                </a:ext>
              </a:extLst>
            </p:cNvPr>
            <p:cNvSpPr/>
            <p:nvPr/>
          </p:nvSpPr>
          <p:spPr bwMode="auto">
            <a:xfrm>
              <a:off x="10302875" y="6791325"/>
              <a:ext cx="95250" cy="39687"/>
            </a:xfrm>
            <a:custGeom>
              <a:avLst/>
              <a:gdLst>
                <a:gd name="T0" fmla="*/ 29 w 30"/>
                <a:gd name="T1" fmla="*/ 5 h 10"/>
                <a:gd name="T2" fmla="*/ 15 w 30"/>
                <a:gd name="T3" fmla="*/ 9 h 10"/>
                <a:gd name="T4" fmla="*/ 2 w 30"/>
                <a:gd name="T5" fmla="*/ 4 h 10"/>
                <a:gd name="T6" fmla="*/ 22 w 30"/>
                <a:gd name="T7" fmla="*/ 1 h 10"/>
                <a:gd name="T8" fmla="*/ 29 w 30"/>
                <a:gd name="T9" fmla="*/ 5 h 10"/>
              </a:gdLst>
              <a:ahLst/>
              <a:cxnLst>
                <a:cxn ang="0">
                  <a:pos x="T0" y="T1"/>
                </a:cxn>
                <a:cxn ang="0">
                  <a:pos x="T2" y="T3"/>
                </a:cxn>
                <a:cxn ang="0">
                  <a:pos x="T4" y="T5"/>
                </a:cxn>
                <a:cxn ang="0">
                  <a:pos x="T6" y="T7"/>
                </a:cxn>
                <a:cxn ang="0">
                  <a:pos x="T8" y="T9"/>
                </a:cxn>
              </a:cxnLst>
              <a:rect l="0" t="0" r="r" b="b"/>
              <a:pathLst>
                <a:path w="30" h="10">
                  <a:moveTo>
                    <a:pt x="29" y="5"/>
                  </a:moveTo>
                  <a:cubicBezTo>
                    <a:pt x="28" y="8"/>
                    <a:pt x="23" y="10"/>
                    <a:pt x="15" y="9"/>
                  </a:cubicBezTo>
                  <a:cubicBezTo>
                    <a:pt x="7" y="9"/>
                    <a:pt x="0" y="7"/>
                    <a:pt x="2" y="4"/>
                  </a:cubicBezTo>
                  <a:cubicBezTo>
                    <a:pt x="4" y="1"/>
                    <a:pt x="14" y="1"/>
                    <a:pt x="22" y="1"/>
                  </a:cubicBezTo>
                  <a:cubicBezTo>
                    <a:pt x="30" y="0"/>
                    <a:pt x="29" y="3"/>
                    <a:pt x="29" y="5"/>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1" name="Freeform 246">
              <a:extLst>
                <a:ext uri="{FF2B5EF4-FFF2-40B4-BE49-F238E27FC236}">
                  <a16:creationId xmlns:a16="http://schemas.microsoft.com/office/drawing/2014/main" id="{3E84AF69-4661-1282-AEFD-E6DB851C79A2}"/>
                </a:ext>
              </a:extLst>
            </p:cNvPr>
            <p:cNvSpPr/>
            <p:nvPr/>
          </p:nvSpPr>
          <p:spPr bwMode="auto">
            <a:xfrm>
              <a:off x="11233150" y="6791325"/>
              <a:ext cx="88900" cy="39687"/>
            </a:xfrm>
            <a:custGeom>
              <a:avLst/>
              <a:gdLst>
                <a:gd name="T0" fmla="*/ 11 w 28"/>
                <a:gd name="T1" fmla="*/ 1 h 10"/>
                <a:gd name="T2" fmla="*/ 27 w 28"/>
                <a:gd name="T3" fmla="*/ 4 h 10"/>
                <a:gd name="T4" fmla="*/ 13 w 28"/>
                <a:gd name="T5" fmla="*/ 10 h 10"/>
                <a:gd name="T6" fmla="*/ 0 w 28"/>
                <a:gd name="T7" fmla="*/ 4 h 10"/>
                <a:gd name="T8" fmla="*/ 11 w 28"/>
                <a:gd name="T9" fmla="*/ 1 h 10"/>
              </a:gdLst>
              <a:ahLst/>
              <a:cxnLst>
                <a:cxn ang="0">
                  <a:pos x="T0" y="T1"/>
                </a:cxn>
                <a:cxn ang="0">
                  <a:pos x="T2" y="T3"/>
                </a:cxn>
                <a:cxn ang="0">
                  <a:pos x="T4" y="T5"/>
                </a:cxn>
                <a:cxn ang="0">
                  <a:pos x="T6" y="T7"/>
                </a:cxn>
                <a:cxn ang="0">
                  <a:pos x="T8" y="T9"/>
                </a:cxn>
              </a:cxnLst>
              <a:rect l="0" t="0" r="r" b="b"/>
              <a:pathLst>
                <a:path w="28" h="10">
                  <a:moveTo>
                    <a:pt x="11" y="1"/>
                  </a:moveTo>
                  <a:cubicBezTo>
                    <a:pt x="16" y="2"/>
                    <a:pt x="27" y="0"/>
                    <a:pt x="27" y="4"/>
                  </a:cubicBezTo>
                  <a:cubicBezTo>
                    <a:pt x="28" y="7"/>
                    <a:pt x="22" y="10"/>
                    <a:pt x="13" y="10"/>
                  </a:cubicBezTo>
                  <a:cubicBezTo>
                    <a:pt x="4" y="9"/>
                    <a:pt x="0" y="7"/>
                    <a:pt x="0" y="4"/>
                  </a:cubicBezTo>
                  <a:cubicBezTo>
                    <a:pt x="0" y="2"/>
                    <a:pt x="3" y="0"/>
                    <a:pt x="11" y="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2" name="Freeform 247">
              <a:extLst>
                <a:ext uri="{FF2B5EF4-FFF2-40B4-BE49-F238E27FC236}">
                  <a16:creationId xmlns:a16="http://schemas.microsoft.com/office/drawing/2014/main" id="{1D71BC96-5F73-3492-1501-121B4D8805A1}"/>
                </a:ext>
              </a:extLst>
            </p:cNvPr>
            <p:cNvSpPr/>
            <p:nvPr/>
          </p:nvSpPr>
          <p:spPr bwMode="auto">
            <a:xfrm>
              <a:off x="8829675" y="6823075"/>
              <a:ext cx="82550" cy="34925"/>
            </a:xfrm>
            <a:custGeom>
              <a:avLst/>
              <a:gdLst>
                <a:gd name="T0" fmla="*/ 25 w 26"/>
                <a:gd name="T1" fmla="*/ 6 h 9"/>
                <a:gd name="T2" fmla="*/ 13 w 26"/>
                <a:gd name="T3" fmla="*/ 9 h 9"/>
                <a:gd name="T4" fmla="*/ 0 w 26"/>
                <a:gd name="T5" fmla="*/ 4 h 9"/>
                <a:gd name="T6" fmla="*/ 14 w 26"/>
                <a:gd name="T7" fmla="*/ 0 h 9"/>
                <a:gd name="T8" fmla="*/ 25 w 26"/>
                <a:gd name="T9" fmla="*/ 6 h 9"/>
              </a:gdLst>
              <a:ahLst/>
              <a:cxnLst>
                <a:cxn ang="0">
                  <a:pos x="T0" y="T1"/>
                </a:cxn>
                <a:cxn ang="0">
                  <a:pos x="T2" y="T3"/>
                </a:cxn>
                <a:cxn ang="0">
                  <a:pos x="T4" y="T5"/>
                </a:cxn>
                <a:cxn ang="0">
                  <a:pos x="T6" y="T7"/>
                </a:cxn>
                <a:cxn ang="0">
                  <a:pos x="T8" y="T9"/>
                </a:cxn>
              </a:cxnLst>
              <a:rect l="0" t="0" r="r" b="b"/>
              <a:pathLst>
                <a:path w="26" h="9">
                  <a:moveTo>
                    <a:pt x="25" y="6"/>
                  </a:moveTo>
                  <a:cubicBezTo>
                    <a:pt x="25" y="8"/>
                    <a:pt x="21" y="9"/>
                    <a:pt x="13" y="9"/>
                  </a:cubicBezTo>
                  <a:cubicBezTo>
                    <a:pt x="4" y="9"/>
                    <a:pt x="0" y="7"/>
                    <a:pt x="0" y="4"/>
                  </a:cubicBezTo>
                  <a:cubicBezTo>
                    <a:pt x="0" y="0"/>
                    <a:pt x="7" y="0"/>
                    <a:pt x="14" y="0"/>
                  </a:cubicBezTo>
                  <a:cubicBezTo>
                    <a:pt x="21" y="0"/>
                    <a:pt x="26" y="1"/>
                    <a:pt x="25" y="6"/>
                  </a:cubicBezTo>
                  <a:close/>
                </a:path>
              </a:pathLst>
            </a:custGeom>
            <a:solidFill>
              <a:srgbClr val="E9B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3" name="Freeform 248">
              <a:extLst>
                <a:ext uri="{FF2B5EF4-FFF2-40B4-BE49-F238E27FC236}">
                  <a16:creationId xmlns:a16="http://schemas.microsoft.com/office/drawing/2014/main" id="{394678E6-F280-9AFD-F88B-E9E0AEA69011}"/>
                </a:ext>
              </a:extLst>
            </p:cNvPr>
            <p:cNvSpPr/>
            <p:nvPr/>
          </p:nvSpPr>
          <p:spPr bwMode="auto">
            <a:xfrm>
              <a:off x="10887075" y="6780213"/>
              <a:ext cx="82550" cy="34925"/>
            </a:xfrm>
            <a:custGeom>
              <a:avLst/>
              <a:gdLst>
                <a:gd name="T0" fmla="*/ 14 w 26"/>
                <a:gd name="T1" fmla="*/ 0 h 9"/>
                <a:gd name="T2" fmla="*/ 26 w 26"/>
                <a:gd name="T3" fmla="*/ 4 h 9"/>
                <a:gd name="T4" fmla="*/ 13 w 26"/>
                <a:gd name="T5" fmla="*/ 9 h 9"/>
                <a:gd name="T6" fmla="*/ 0 w 26"/>
                <a:gd name="T7" fmla="*/ 4 h 9"/>
                <a:gd name="T8" fmla="*/ 14 w 26"/>
                <a:gd name="T9" fmla="*/ 0 h 9"/>
              </a:gdLst>
              <a:ahLst/>
              <a:cxnLst>
                <a:cxn ang="0">
                  <a:pos x="T0" y="T1"/>
                </a:cxn>
                <a:cxn ang="0">
                  <a:pos x="T2" y="T3"/>
                </a:cxn>
                <a:cxn ang="0">
                  <a:pos x="T4" y="T5"/>
                </a:cxn>
                <a:cxn ang="0">
                  <a:pos x="T6" y="T7"/>
                </a:cxn>
                <a:cxn ang="0">
                  <a:pos x="T8" y="T9"/>
                </a:cxn>
              </a:cxnLst>
              <a:rect l="0" t="0" r="r" b="b"/>
              <a:pathLst>
                <a:path w="26" h="9">
                  <a:moveTo>
                    <a:pt x="14" y="0"/>
                  </a:moveTo>
                  <a:cubicBezTo>
                    <a:pt x="21" y="0"/>
                    <a:pt x="26" y="1"/>
                    <a:pt x="26" y="4"/>
                  </a:cubicBezTo>
                  <a:cubicBezTo>
                    <a:pt x="26" y="7"/>
                    <a:pt x="21" y="9"/>
                    <a:pt x="13" y="9"/>
                  </a:cubicBezTo>
                  <a:cubicBezTo>
                    <a:pt x="5" y="9"/>
                    <a:pt x="0" y="7"/>
                    <a:pt x="0" y="4"/>
                  </a:cubicBezTo>
                  <a:cubicBezTo>
                    <a:pt x="0" y="0"/>
                    <a:pt x="6" y="0"/>
                    <a:pt x="14"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4" name="Freeform 249">
              <a:extLst>
                <a:ext uri="{FF2B5EF4-FFF2-40B4-BE49-F238E27FC236}">
                  <a16:creationId xmlns:a16="http://schemas.microsoft.com/office/drawing/2014/main" id="{D1668871-AA77-05D2-E78C-2F9F1D8F333D}"/>
                </a:ext>
              </a:extLst>
            </p:cNvPr>
            <p:cNvSpPr/>
            <p:nvPr/>
          </p:nvSpPr>
          <p:spPr bwMode="auto">
            <a:xfrm>
              <a:off x="10658475" y="6780213"/>
              <a:ext cx="82550" cy="34925"/>
            </a:xfrm>
            <a:custGeom>
              <a:avLst/>
              <a:gdLst>
                <a:gd name="T0" fmla="*/ 26 w 26"/>
                <a:gd name="T1" fmla="*/ 5 h 9"/>
                <a:gd name="T2" fmla="*/ 14 w 26"/>
                <a:gd name="T3" fmla="*/ 9 h 9"/>
                <a:gd name="T4" fmla="*/ 0 w 26"/>
                <a:gd name="T5" fmla="*/ 4 h 9"/>
                <a:gd name="T6" fmla="*/ 13 w 26"/>
                <a:gd name="T7" fmla="*/ 0 h 9"/>
                <a:gd name="T8" fmla="*/ 26 w 26"/>
                <a:gd name="T9" fmla="*/ 5 h 9"/>
              </a:gdLst>
              <a:ahLst/>
              <a:cxnLst>
                <a:cxn ang="0">
                  <a:pos x="T0" y="T1"/>
                </a:cxn>
                <a:cxn ang="0">
                  <a:pos x="T2" y="T3"/>
                </a:cxn>
                <a:cxn ang="0">
                  <a:pos x="T4" y="T5"/>
                </a:cxn>
                <a:cxn ang="0">
                  <a:pos x="T6" y="T7"/>
                </a:cxn>
                <a:cxn ang="0">
                  <a:pos x="T8" y="T9"/>
                </a:cxn>
              </a:cxnLst>
              <a:rect l="0" t="0" r="r" b="b"/>
              <a:pathLst>
                <a:path w="26" h="9">
                  <a:moveTo>
                    <a:pt x="26" y="5"/>
                  </a:moveTo>
                  <a:cubicBezTo>
                    <a:pt x="26" y="7"/>
                    <a:pt x="22" y="9"/>
                    <a:pt x="14" y="9"/>
                  </a:cubicBezTo>
                  <a:cubicBezTo>
                    <a:pt x="5" y="9"/>
                    <a:pt x="1" y="7"/>
                    <a:pt x="0" y="4"/>
                  </a:cubicBezTo>
                  <a:cubicBezTo>
                    <a:pt x="0" y="1"/>
                    <a:pt x="6" y="0"/>
                    <a:pt x="13" y="0"/>
                  </a:cubicBezTo>
                  <a:cubicBezTo>
                    <a:pt x="20" y="0"/>
                    <a:pt x="26" y="0"/>
                    <a:pt x="26" y="5"/>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5" name="Freeform 250">
              <a:extLst>
                <a:ext uri="{FF2B5EF4-FFF2-40B4-BE49-F238E27FC236}">
                  <a16:creationId xmlns:a16="http://schemas.microsoft.com/office/drawing/2014/main" id="{849C96AA-E12E-ED35-6134-1A7555E7EFEE}"/>
                </a:ext>
              </a:extLst>
            </p:cNvPr>
            <p:cNvSpPr/>
            <p:nvPr/>
          </p:nvSpPr>
          <p:spPr bwMode="auto">
            <a:xfrm>
              <a:off x="7473950" y="6815138"/>
              <a:ext cx="88900" cy="42862"/>
            </a:xfrm>
            <a:custGeom>
              <a:avLst/>
              <a:gdLst>
                <a:gd name="T0" fmla="*/ 19 w 28"/>
                <a:gd name="T1" fmla="*/ 0 h 11"/>
                <a:gd name="T2" fmla="*/ 28 w 28"/>
                <a:gd name="T3" fmla="*/ 4 h 11"/>
                <a:gd name="T4" fmla="*/ 14 w 28"/>
                <a:gd name="T5" fmla="*/ 10 h 11"/>
                <a:gd name="T6" fmla="*/ 1 w 28"/>
                <a:gd name="T7" fmla="*/ 6 h 11"/>
                <a:gd name="T8" fmla="*/ 19 w 28"/>
                <a:gd name="T9" fmla="*/ 0 h 11"/>
              </a:gdLst>
              <a:ahLst/>
              <a:cxnLst>
                <a:cxn ang="0">
                  <a:pos x="T0" y="T1"/>
                </a:cxn>
                <a:cxn ang="0">
                  <a:pos x="T2" y="T3"/>
                </a:cxn>
                <a:cxn ang="0">
                  <a:pos x="T4" y="T5"/>
                </a:cxn>
                <a:cxn ang="0">
                  <a:pos x="T6" y="T7"/>
                </a:cxn>
                <a:cxn ang="0">
                  <a:pos x="T8" y="T9"/>
                </a:cxn>
              </a:cxnLst>
              <a:rect l="0" t="0" r="r" b="b"/>
              <a:pathLst>
                <a:path w="28" h="11">
                  <a:moveTo>
                    <a:pt x="19" y="0"/>
                  </a:moveTo>
                  <a:cubicBezTo>
                    <a:pt x="26" y="0"/>
                    <a:pt x="28" y="2"/>
                    <a:pt x="28" y="4"/>
                  </a:cubicBezTo>
                  <a:cubicBezTo>
                    <a:pt x="28" y="8"/>
                    <a:pt x="23" y="10"/>
                    <a:pt x="14" y="10"/>
                  </a:cubicBezTo>
                  <a:cubicBezTo>
                    <a:pt x="7" y="11"/>
                    <a:pt x="0" y="8"/>
                    <a:pt x="1" y="6"/>
                  </a:cubicBezTo>
                  <a:cubicBezTo>
                    <a:pt x="2" y="2"/>
                    <a:pt x="13" y="2"/>
                    <a:pt x="19" y="0"/>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6" name="Freeform 251">
              <a:extLst>
                <a:ext uri="{FF2B5EF4-FFF2-40B4-BE49-F238E27FC236}">
                  <a16:creationId xmlns:a16="http://schemas.microsoft.com/office/drawing/2014/main" id="{D44FDAF9-5F07-0838-EC1C-F2F2897B3024}"/>
                </a:ext>
              </a:extLst>
            </p:cNvPr>
            <p:cNvSpPr/>
            <p:nvPr/>
          </p:nvSpPr>
          <p:spPr bwMode="auto">
            <a:xfrm>
              <a:off x="231775" y="6364288"/>
              <a:ext cx="107950" cy="50800"/>
            </a:xfrm>
            <a:custGeom>
              <a:avLst/>
              <a:gdLst>
                <a:gd name="T0" fmla="*/ 0 w 34"/>
                <a:gd name="T1" fmla="*/ 10 h 13"/>
                <a:gd name="T2" fmla="*/ 34 w 34"/>
                <a:gd name="T3" fmla="*/ 0 h 13"/>
                <a:gd name="T4" fmla="*/ 30 w 34"/>
                <a:gd name="T5" fmla="*/ 5 h 13"/>
                <a:gd name="T6" fmla="*/ 25 w 34"/>
                <a:gd name="T7" fmla="*/ 12 h 13"/>
                <a:gd name="T8" fmla="*/ 6 w 34"/>
                <a:gd name="T9" fmla="*/ 11 h 13"/>
                <a:gd name="T10" fmla="*/ 0 w 34"/>
                <a:gd name="T11" fmla="*/ 10 h 13"/>
              </a:gdLst>
              <a:ahLst/>
              <a:cxnLst>
                <a:cxn ang="0">
                  <a:pos x="T0" y="T1"/>
                </a:cxn>
                <a:cxn ang="0">
                  <a:pos x="T2" y="T3"/>
                </a:cxn>
                <a:cxn ang="0">
                  <a:pos x="T4" y="T5"/>
                </a:cxn>
                <a:cxn ang="0">
                  <a:pos x="T6" y="T7"/>
                </a:cxn>
                <a:cxn ang="0">
                  <a:pos x="T8" y="T9"/>
                </a:cxn>
                <a:cxn ang="0">
                  <a:pos x="T10" y="T11"/>
                </a:cxn>
              </a:cxnLst>
              <a:rect l="0" t="0" r="r" b="b"/>
              <a:pathLst>
                <a:path w="34" h="13">
                  <a:moveTo>
                    <a:pt x="0" y="10"/>
                  </a:moveTo>
                  <a:cubicBezTo>
                    <a:pt x="11" y="7"/>
                    <a:pt x="22" y="3"/>
                    <a:pt x="34" y="0"/>
                  </a:cubicBezTo>
                  <a:cubicBezTo>
                    <a:pt x="33" y="2"/>
                    <a:pt x="28" y="3"/>
                    <a:pt x="30" y="5"/>
                  </a:cubicBezTo>
                  <a:cubicBezTo>
                    <a:pt x="33" y="8"/>
                    <a:pt x="32" y="10"/>
                    <a:pt x="25" y="12"/>
                  </a:cubicBezTo>
                  <a:cubicBezTo>
                    <a:pt x="19" y="13"/>
                    <a:pt x="13" y="13"/>
                    <a:pt x="6" y="11"/>
                  </a:cubicBezTo>
                  <a:cubicBezTo>
                    <a:pt x="5" y="11"/>
                    <a:pt x="2" y="11"/>
                    <a:pt x="0" y="10"/>
                  </a:cubicBezTo>
                  <a:close/>
                </a:path>
              </a:pathLst>
            </a:custGeom>
            <a:solidFill>
              <a:srgbClr val="E2B1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7" name="Freeform 252">
              <a:extLst>
                <a:ext uri="{FF2B5EF4-FFF2-40B4-BE49-F238E27FC236}">
                  <a16:creationId xmlns:a16="http://schemas.microsoft.com/office/drawing/2014/main" id="{3243C98E-B4B8-7C3E-0E5A-A7880CF4E43D}"/>
                </a:ext>
              </a:extLst>
            </p:cNvPr>
            <p:cNvSpPr/>
            <p:nvPr/>
          </p:nvSpPr>
          <p:spPr bwMode="auto">
            <a:xfrm>
              <a:off x="3219450" y="6592888"/>
              <a:ext cx="98425" cy="39687"/>
            </a:xfrm>
            <a:custGeom>
              <a:avLst/>
              <a:gdLst>
                <a:gd name="T0" fmla="*/ 3 w 31"/>
                <a:gd name="T1" fmla="*/ 0 h 10"/>
                <a:gd name="T2" fmla="*/ 31 w 31"/>
                <a:gd name="T3" fmla="*/ 3 h 10"/>
                <a:gd name="T4" fmla="*/ 12 w 31"/>
                <a:gd name="T5" fmla="*/ 9 h 10"/>
                <a:gd name="T6" fmla="*/ 3 w 31"/>
                <a:gd name="T7" fmla="*/ 0 h 10"/>
              </a:gdLst>
              <a:ahLst/>
              <a:cxnLst>
                <a:cxn ang="0">
                  <a:pos x="T0" y="T1"/>
                </a:cxn>
                <a:cxn ang="0">
                  <a:pos x="T2" y="T3"/>
                </a:cxn>
                <a:cxn ang="0">
                  <a:pos x="T4" y="T5"/>
                </a:cxn>
                <a:cxn ang="0">
                  <a:pos x="T6" y="T7"/>
                </a:cxn>
              </a:cxnLst>
              <a:rect l="0" t="0" r="r" b="b"/>
              <a:pathLst>
                <a:path w="31" h="10">
                  <a:moveTo>
                    <a:pt x="3" y="0"/>
                  </a:moveTo>
                  <a:cubicBezTo>
                    <a:pt x="13" y="0"/>
                    <a:pt x="22" y="1"/>
                    <a:pt x="31" y="3"/>
                  </a:cubicBezTo>
                  <a:cubicBezTo>
                    <a:pt x="28" y="6"/>
                    <a:pt x="23" y="10"/>
                    <a:pt x="12" y="9"/>
                  </a:cubicBezTo>
                  <a:cubicBezTo>
                    <a:pt x="0" y="7"/>
                    <a:pt x="3" y="3"/>
                    <a:pt x="3" y="0"/>
                  </a:cubicBezTo>
                  <a:close/>
                </a:path>
              </a:pathLst>
            </a:custGeom>
            <a:solidFill>
              <a:srgbClr val="DEAF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8" name="Freeform 253">
              <a:extLst>
                <a:ext uri="{FF2B5EF4-FFF2-40B4-BE49-F238E27FC236}">
                  <a16:creationId xmlns:a16="http://schemas.microsoft.com/office/drawing/2014/main" id="{2727AC91-1725-D96F-E679-74E69478B4DA}"/>
                </a:ext>
              </a:extLst>
            </p:cNvPr>
            <p:cNvSpPr/>
            <p:nvPr/>
          </p:nvSpPr>
          <p:spPr bwMode="auto">
            <a:xfrm>
              <a:off x="114300" y="6573838"/>
              <a:ext cx="79375" cy="39687"/>
            </a:xfrm>
            <a:custGeom>
              <a:avLst/>
              <a:gdLst>
                <a:gd name="T0" fmla="*/ 25 w 25"/>
                <a:gd name="T1" fmla="*/ 3 h 10"/>
                <a:gd name="T2" fmla="*/ 8 w 25"/>
                <a:gd name="T3" fmla="*/ 10 h 10"/>
                <a:gd name="T4" fmla="*/ 0 w 25"/>
                <a:gd name="T5" fmla="*/ 5 h 10"/>
                <a:gd name="T6" fmla="*/ 13 w 25"/>
                <a:gd name="T7" fmla="*/ 0 h 10"/>
                <a:gd name="T8" fmla="*/ 25 w 25"/>
                <a:gd name="T9" fmla="*/ 3 h 10"/>
              </a:gdLst>
              <a:ahLst/>
              <a:cxnLst>
                <a:cxn ang="0">
                  <a:pos x="T0" y="T1"/>
                </a:cxn>
                <a:cxn ang="0">
                  <a:pos x="T2" y="T3"/>
                </a:cxn>
                <a:cxn ang="0">
                  <a:pos x="T4" y="T5"/>
                </a:cxn>
                <a:cxn ang="0">
                  <a:pos x="T6" y="T7"/>
                </a:cxn>
                <a:cxn ang="0">
                  <a:pos x="T8" y="T9"/>
                </a:cxn>
              </a:cxnLst>
              <a:rect l="0" t="0" r="r" b="b"/>
              <a:pathLst>
                <a:path w="25" h="10">
                  <a:moveTo>
                    <a:pt x="25" y="3"/>
                  </a:moveTo>
                  <a:cubicBezTo>
                    <a:pt x="25" y="5"/>
                    <a:pt x="12" y="10"/>
                    <a:pt x="8" y="10"/>
                  </a:cubicBezTo>
                  <a:cubicBezTo>
                    <a:pt x="2" y="9"/>
                    <a:pt x="0" y="8"/>
                    <a:pt x="0" y="5"/>
                  </a:cubicBezTo>
                  <a:cubicBezTo>
                    <a:pt x="0" y="2"/>
                    <a:pt x="4" y="0"/>
                    <a:pt x="13" y="0"/>
                  </a:cubicBezTo>
                  <a:cubicBezTo>
                    <a:pt x="18" y="0"/>
                    <a:pt x="24" y="0"/>
                    <a:pt x="25" y="3"/>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9" name="Freeform 254">
              <a:extLst>
                <a:ext uri="{FF2B5EF4-FFF2-40B4-BE49-F238E27FC236}">
                  <a16:creationId xmlns:a16="http://schemas.microsoft.com/office/drawing/2014/main" id="{032A377E-09C8-1E4E-64D6-6B488C478968}"/>
                </a:ext>
              </a:extLst>
            </p:cNvPr>
            <p:cNvSpPr/>
            <p:nvPr/>
          </p:nvSpPr>
          <p:spPr bwMode="auto">
            <a:xfrm>
              <a:off x="2540000" y="6613525"/>
              <a:ext cx="193675" cy="34925"/>
            </a:xfrm>
            <a:custGeom>
              <a:avLst/>
              <a:gdLst>
                <a:gd name="T0" fmla="*/ 27 w 61"/>
                <a:gd name="T1" fmla="*/ 2 h 9"/>
                <a:gd name="T2" fmla="*/ 35 w 61"/>
                <a:gd name="T3" fmla="*/ 3 h 9"/>
                <a:gd name="T4" fmla="*/ 59 w 61"/>
                <a:gd name="T5" fmla="*/ 0 h 9"/>
                <a:gd name="T6" fmla="*/ 53 w 61"/>
                <a:gd name="T7" fmla="*/ 7 h 9"/>
                <a:gd name="T8" fmla="*/ 31 w 61"/>
                <a:gd name="T9" fmla="*/ 5 h 9"/>
                <a:gd name="T10" fmla="*/ 24 w 61"/>
                <a:gd name="T11" fmla="*/ 6 h 9"/>
                <a:gd name="T12" fmla="*/ 7 w 61"/>
                <a:gd name="T13" fmla="*/ 8 h 9"/>
                <a:gd name="T14" fmla="*/ 4 w 61"/>
                <a:gd name="T15" fmla="*/ 5 h 9"/>
                <a:gd name="T16" fmla="*/ 27 w 61"/>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9">
                  <a:moveTo>
                    <a:pt x="27" y="2"/>
                  </a:moveTo>
                  <a:cubicBezTo>
                    <a:pt x="29" y="3"/>
                    <a:pt x="33" y="3"/>
                    <a:pt x="35" y="3"/>
                  </a:cubicBezTo>
                  <a:cubicBezTo>
                    <a:pt x="47" y="8"/>
                    <a:pt x="54" y="5"/>
                    <a:pt x="59" y="0"/>
                  </a:cubicBezTo>
                  <a:cubicBezTo>
                    <a:pt x="58" y="3"/>
                    <a:pt x="61" y="6"/>
                    <a:pt x="53" y="7"/>
                  </a:cubicBezTo>
                  <a:cubicBezTo>
                    <a:pt x="46" y="7"/>
                    <a:pt x="37" y="8"/>
                    <a:pt x="31" y="5"/>
                  </a:cubicBezTo>
                  <a:cubicBezTo>
                    <a:pt x="26" y="3"/>
                    <a:pt x="24" y="2"/>
                    <a:pt x="24" y="6"/>
                  </a:cubicBezTo>
                  <a:cubicBezTo>
                    <a:pt x="24" y="9"/>
                    <a:pt x="13" y="8"/>
                    <a:pt x="7" y="8"/>
                  </a:cubicBezTo>
                  <a:cubicBezTo>
                    <a:pt x="0" y="8"/>
                    <a:pt x="3" y="6"/>
                    <a:pt x="4" y="5"/>
                  </a:cubicBezTo>
                  <a:cubicBezTo>
                    <a:pt x="11" y="3"/>
                    <a:pt x="19" y="3"/>
                    <a:pt x="27" y="2"/>
                  </a:cubicBezTo>
                  <a:close/>
                </a:path>
              </a:pathLst>
            </a:custGeom>
            <a:solidFill>
              <a:srgbClr val="E6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0" name="Freeform 255">
              <a:extLst>
                <a:ext uri="{FF2B5EF4-FFF2-40B4-BE49-F238E27FC236}">
                  <a16:creationId xmlns:a16="http://schemas.microsoft.com/office/drawing/2014/main" id="{C9A14B57-9EB3-A713-0C2B-045790E23D9D}"/>
                </a:ext>
              </a:extLst>
            </p:cNvPr>
            <p:cNvSpPr/>
            <p:nvPr/>
          </p:nvSpPr>
          <p:spPr bwMode="auto">
            <a:xfrm>
              <a:off x="2882900" y="6605588"/>
              <a:ext cx="88900" cy="38100"/>
            </a:xfrm>
            <a:custGeom>
              <a:avLst/>
              <a:gdLst>
                <a:gd name="T0" fmla="*/ 15 w 28"/>
                <a:gd name="T1" fmla="*/ 8 h 10"/>
                <a:gd name="T2" fmla="*/ 1 w 28"/>
                <a:gd name="T3" fmla="*/ 5 h 10"/>
                <a:gd name="T4" fmla="*/ 15 w 28"/>
                <a:gd name="T5" fmla="*/ 0 h 10"/>
                <a:gd name="T6" fmla="*/ 28 w 28"/>
                <a:gd name="T7" fmla="*/ 5 h 10"/>
                <a:gd name="T8" fmla="*/ 15 w 28"/>
                <a:gd name="T9" fmla="*/ 8 h 10"/>
              </a:gdLst>
              <a:ahLst/>
              <a:cxnLst>
                <a:cxn ang="0">
                  <a:pos x="T0" y="T1"/>
                </a:cxn>
                <a:cxn ang="0">
                  <a:pos x="T2" y="T3"/>
                </a:cxn>
                <a:cxn ang="0">
                  <a:pos x="T4" y="T5"/>
                </a:cxn>
                <a:cxn ang="0">
                  <a:pos x="T6" y="T7"/>
                </a:cxn>
                <a:cxn ang="0">
                  <a:pos x="T8" y="T9"/>
                </a:cxn>
              </a:cxnLst>
              <a:rect l="0" t="0" r="r" b="b"/>
              <a:pathLst>
                <a:path w="28" h="10">
                  <a:moveTo>
                    <a:pt x="15" y="8"/>
                  </a:moveTo>
                  <a:cubicBezTo>
                    <a:pt x="8" y="8"/>
                    <a:pt x="0" y="9"/>
                    <a:pt x="1" y="5"/>
                  </a:cubicBezTo>
                  <a:cubicBezTo>
                    <a:pt x="1" y="2"/>
                    <a:pt x="7" y="0"/>
                    <a:pt x="15" y="0"/>
                  </a:cubicBezTo>
                  <a:cubicBezTo>
                    <a:pt x="22" y="0"/>
                    <a:pt x="27" y="3"/>
                    <a:pt x="28" y="5"/>
                  </a:cubicBezTo>
                  <a:cubicBezTo>
                    <a:pt x="28" y="10"/>
                    <a:pt x="19" y="7"/>
                    <a:pt x="15" y="8"/>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1" name="Freeform 256">
              <a:extLst>
                <a:ext uri="{FF2B5EF4-FFF2-40B4-BE49-F238E27FC236}">
                  <a16:creationId xmlns:a16="http://schemas.microsoft.com/office/drawing/2014/main" id="{73D454B9-FAC7-E46F-3821-F6F1C1D12074}"/>
                </a:ext>
              </a:extLst>
            </p:cNvPr>
            <p:cNvSpPr/>
            <p:nvPr/>
          </p:nvSpPr>
          <p:spPr bwMode="auto">
            <a:xfrm>
              <a:off x="8480425" y="6838950"/>
              <a:ext cx="85725" cy="34925"/>
            </a:xfrm>
            <a:custGeom>
              <a:avLst/>
              <a:gdLst>
                <a:gd name="T0" fmla="*/ 14 w 27"/>
                <a:gd name="T1" fmla="*/ 1 h 9"/>
                <a:gd name="T2" fmla="*/ 27 w 27"/>
                <a:gd name="T3" fmla="*/ 4 h 9"/>
                <a:gd name="T4" fmla="*/ 15 w 27"/>
                <a:gd name="T5" fmla="*/ 9 h 9"/>
                <a:gd name="T6" fmla="*/ 1 w 27"/>
                <a:gd name="T7" fmla="*/ 4 h 9"/>
                <a:gd name="T8" fmla="*/ 14 w 27"/>
                <a:gd name="T9" fmla="*/ 1 h 9"/>
              </a:gdLst>
              <a:ahLst/>
              <a:cxnLst>
                <a:cxn ang="0">
                  <a:pos x="T0" y="T1"/>
                </a:cxn>
                <a:cxn ang="0">
                  <a:pos x="T2" y="T3"/>
                </a:cxn>
                <a:cxn ang="0">
                  <a:pos x="T4" y="T5"/>
                </a:cxn>
                <a:cxn ang="0">
                  <a:pos x="T6" y="T7"/>
                </a:cxn>
                <a:cxn ang="0">
                  <a:pos x="T8" y="T9"/>
                </a:cxn>
              </a:cxnLst>
              <a:rect l="0" t="0" r="r" b="b"/>
              <a:pathLst>
                <a:path w="27" h="9">
                  <a:moveTo>
                    <a:pt x="14" y="1"/>
                  </a:moveTo>
                  <a:cubicBezTo>
                    <a:pt x="20" y="1"/>
                    <a:pt x="27" y="0"/>
                    <a:pt x="27" y="4"/>
                  </a:cubicBezTo>
                  <a:cubicBezTo>
                    <a:pt x="26" y="7"/>
                    <a:pt x="22" y="9"/>
                    <a:pt x="15" y="9"/>
                  </a:cubicBezTo>
                  <a:cubicBezTo>
                    <a:pt x="8" y="8"/>
                    <a:pt x="1" y="7"/>
                    <a:pt x="1" y="4"/>
                  </a:cubicBezTo>
                  <a:cubicBezTo>
                    <a:pt x="0" y="0"/>
                    <a:pt x="8" y="1"/>
                    <a:pt x="14" y="1"/>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2" name="Freeform 257">
              <a:extLst>
                <a:ext uri="{FF2B5EF4-FFF2-40B4-BE49-F238E27FC236}">
                  <a16:creationId xmlns:a16="http://schemas.microsoft.com/office/drawing/2014/main" id="{0F62C2D6-6B6D-3DA9-73D8-0F55C7821EC1}"/>
                </a:ext>
              </a:extLst>
            </p:cNvPr>
            <p:cNvSpPr/>
            <p:nvPr/>
          </p:nvSpPr>
          <p:spPr bwMode="auto">
            <a:xfrm>
              <a:off x="3368675" y="6613525"/>
              <a:ext cx="98425" cy="42862"/>
            </a:xfrm>
            <a:custGeom>
              <a:avLst/>
              <a:gdLst>
                <a:gd name="T0" fmla="*/ 2 w 31"/>
                <a:gd name="T1" fmla="*/ 0 h 11"/>
                <a:gd name="T2" fmla="*/ 31 w 31"/>
                <a:gd name="T3" fmla="*/ 6 h 11"/>
                <a:gd name="T4" fmla="*/ 11 w 31"/>
                <a:gd name="T5" fmla="*/ 10 h 11"/>
                <a:gd name="T6" fmla="*/ 2 w 31"/>
                <a:gd name="T7" fmla="*/ 0 h 11"/>
              </a:gdLst>
              <a:ahLst/>
              <a:cxnLst>
                <a:cxn ang="0">
                  <a:pos x="T0" y="T1"/>
                </a:cxn>
                <a:cxn ang="0">
                  <a:pos x="T2" y="T3"/>
                </a:cxn>
                <a:cxn ang="0">
                  <a:pos x="T4" y="T5"/>
                </a:cxn>
                <a:cxn ang="0">
                  <a:pos x="T6" y="T7"/>
                </a:cxn>
              </a:cxnLst>
              <a:rect l="0" t="0" r="r" b="b"/>
              <a:pathLst>
                <a:path w="31" h="11">
                  <a:moveTo>
                    <a:pt x="2" y="0"/>
                  </a:moveTo>
                  <a:cubicBezTo>
                    <a:pt x="12" y="2"/>
                    <a:pt x="22" y="3"/>
                    <a:pt x="31" y="6"/>
                  </a:cubicBezTo>
                  <a:cubicBezTo>
                    <a:pt x="26" y="8"/>
                    <a:pt x="20" y="11"/>
                    <a:pt x="11" y="10"/>
                  </a:cubicBezTo>
                  <a:cubicBezTo>
                    <a:pt x="0" y="8"/>
                    <a:pt x="1" y="4"/>
                    <a:pt x="2" y="0"/>
                  </a:cubicBezTo>
                  <a:close/>
                </a:path>
              </a:pathLst>
            </a:custGeom>
            <a:solidFill>
              <a:srgbClr val="DEAE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3" name="Freeform 258">
              <a:extLst>
                <a:ext uri="{FF2B5EF4-FFF2-40B4-BE49-F238E27FC236}">
                  <a16:creationId xmlns:a16="http://schemas.microsoft.com/office/drawing/2014/main" id="{3E739FD4-8524-3004-631B-D984E4562EBD}"/>
                </a:ext>
              </a:extLst>
            </p:cNvPr>
            <p:cNvSpPr/>
            <p:nvPr/>
          </p:nvSpPr>
          <p:spPr bwMode="auto">
            <a:xfrm>
              <a:off x="10991850" y="6772275"/>
              <a:ext cx="88900" cy="31750"/>
            </a:xfrm>
            <a:custGeom>
              <a:avLst/>
              <a:gdLst>
                <a:gd name="T0" fmla="*/ 12 w 28"/>
                <a:gd name="T1" fmla="*/ 8 h 8"/>
                <a:gd name="T2" fmla="*/ 0 w 28"/>
                <a:gd name="T3" fmla="*/ 4 h 8"/>
                <a:gd name="T4" fmla="*/ 15 w 28"/>
                <a:gd name="T5" fmla="*/ 1 h 8"/>
                <a:gd name="T6" fmla="*/ 27 w 28"/>
                <a:gd name="T7" fmla="*/ 4 h 8"/>
                <a:gd name="T8" fmla="*/ 12 w 28"/>
                <a:gd name="T9" fmla="*/ 8 h 8"/>
              </a:gdLst>
              <a:ahLst/>
              <a:cxnLst>
                <a:cxn ang="0">
                  <a:pos x="T0" y="T1"/>
                </a:cxn>
                <a:cxn ang="0">
                  <a:pos x="T2" y="T3"/>
                </a:cxn>
                <a:cxn ang="0">
                  <a:pos x="T4" y="T5"/>
                </a:cxn>
                <a:cxn ang="0">
                  <a:pos x="T6" y="T7"/>
                </a:cxn>
                <a:cxn ang="0">
                  <a:pos x="T8" y="T9"/>
                </a:cxn>
              </a:cxnLst>
              <a:rect l="0" t="0" r="r" b="b"/>
              <a:pathLst>
                <a:path w="28" h="8">
                  <a:moveTo>
                    <a:pt x="12" y="8"/>
                  </a:moveTo>
                  <a:cubicBezTo>
                    <a:pt x="5" y="8"/>
                    <a:pt x="0" y="6"/>
                    <a:pt x="0" y="4"/>
                  </a:cubicBezTo>
                  <a:cubicBezTo>
                    <a:pt x="0" y="0"/>
                    <a:pt x="9" y="1"/>
                    <a:pt x="15" y="1"/>
                  </a:cubicBezTo>
                  <a:cubicBezTo>
                    <a:pt x="20" y="1"/>
                    <a:pt x="28" y="1"/>
                    <a:pt x="27" y="4"/>
                  </a:cubicBezTo>
                  <a:cubicBezTo>
                    <a:pt x="26" y="7"/>
                    <a:pt x="20" y="8"/>
                    <a:pt x="12" y="8"/>
                  </a:cubicBezTo>
                  <a:close/>
                </a:path>
              </a:pathLst>
            </a:custGeom>
            <a:solidFill>
              <a:srgbClr val="E7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4" name="Freeform 259">
              <a:extLst>
                <a:ext uri="{FF2B5EF4-FFF2-40B4-BE49-F238E27FC236}">
                  <a16:creationId xmlns:a16="http://schemas.microsoft.com/office/drawing/2014/main" id="{BF95F2AC-B0B8-BB7E-608E-FB61CD1CF9F7}"/>
                </a:ext>
              </a:extLst>
            </p:cNvPr>
            <p:cNvSpPr/>
            <p:nvPr/>
          </p:nvSpPr>
          <p:spPr bwMode="auto">
            <a:xfrm>
              <a:off x="10553700" y="6772275"/>
              <a:ext cx="79375" cy="31750"/>
            </a:xfrm>
            <a:custGeom>
              <a:avLst/>
              <a:gdLst>
                <a:gd name="T0" fmla="*/ 13 w 25"/>
                <a:gd name="T1" fmla="*/ 1 h 8"/>
                <a:gd name="T2" fmla="*/ 24 w 25"/>
                <a:gd name="T3" fmla="*/ 4 h 8"/>
                <a:gd name="T4" fmla="*/ 11 w 25"/>
                <a:gd name="T5" fmla="*/ 8 h 8"/>
                <a:gd name="T6" fmla="*/ 0 w 25"/>
                <a:gd name="T7" fmla="*/ 4 h 8"/>
                <a:gd name="T8" fmla="*/ 13 w 25"/>
                <a:gd name="T9" fmla="*/ 1 h 8"/>
              </a:gdLst>
              <a:ahLst/>
              <a:cxnLst>
                <a:cxn ang="0">
                  <a:pos x="T0" y="T1"/>
                </a:cxn>
                <a:cxn ang="0">
                  <a:pos x="T2" y="T3"/>
                </a:cxn>
                <a:cxn ang="0">
                  <a:pos x="T4" y="T5"/>
                </a:cxn>
                <a:cxn ang="0">
                  <a:pos x="T6" y="T7"/>
                </a:cxn>
                <a:cxn ang="0">
                  <a:pos x="T8" y="T9"/>
                </a:cxn>
              </a:cxnLst>
              <a:rect l="0" t="0" r="r" b="b"/>
              <a:pathLst>
                <a:path w="25" h="8">
                  <a:moveTo>
                    <a:pt x="13" y="1"/>
                  </a:moveTo>
                  <a:cubicBezTo>
                    <a:pt x="18" y="1"/>
                    <a:pt x="25" y="0"/>
                    <a:pt x="24" y="4"/>
                  </a:cubicBezTo>
                  <a:cubicBezTo>
                    <a:pt x="24" y="7"/>
                    <a:pt x="19" y="8"/>
                    <a:pt x="11" y="8"/>
                  </a:cubicBezTo>
                  <a:cubicBezTo>
                    <a:pt x="5" y="8"/>
                    <a:pt x="0" y="6"/>
                    <a:pt x="0" y="4"/>
                  </a:cubicBezTo>
                  <a:cubicBezTo>
                    <a:pt x="0" y="1"/>
                    <a:pt x="8" y="1"/>
                    <a:pt x="13" y="1"/>
                  </a:cubicBezTo>
                  <a:close/>
                </a:path>
              </a:pathLst>
            </a:custGeom>
            <a:solidFill>
              <a:srgbClr val="E7B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5" name="Freeform 260">
              <a:extLst>
                <a:ext uri="{FF2B5EF4-FFF2-40B4-BE49-F238E27FC236}">
                  <a16:creationId xmlns:a16="http://schemas.microsoft.com/office/drawing/2014/main" id="{10F8BD23-4B3F-2B36-E29C-B3C217F2294D}"/>
                </a:ext>
              </a:extLst>
            </p:cNvPr>
            <p:cNvSpPr/>
            <p:nvPr/>
          </p:nvSpPr>
          <p:spPr bwMode="auto">
            <a:xfrm>
              <a:off x="101600" y="6410325"/>
              <a:ext cx="111125" cy="42862"/>
            </a:xfrm>
            <a:custGeom>
              <a:avLst/>
              <a:gdLst>
                <a:gd name="T0" fmla="*/ 0 w 35"/>
                <a:gd name="T1" fmla="*/ 8 h 11"/>
                <a:gd name="T2" fmla="*/ 35 w 35"/>
                <a:gd name="T3" fmla="*/ 0 h 11"/>
                <a:gd name="T4" fmla="*/ 31 w 35"/>
                <a:gd name="T5" fmla="*/ 3 h 11"/>
                <a:gd name="T6" fmla="*/ 0 w 35"/>
                <a:gd name="T7" fmla="*/ 8 h 11"/>
              </a:gdLst>
              <a:ahLst/>
              <a:cxnLst>
                <a:cxn ang="0">
                  <a:pos x="T0" y="T1"/>
                </a:cxn>
                <a:cxn ang="0">
                  <a:pos x="T2" y="T3"/>
                </a:cxn>
                <a:cxn ang="0">
                  <a:pos x="T4" y="T5"/>
                </a:cxn>
                <a:cxn ang="0">
                  <a:pos x="T6" y="T7"/>
                </a:cxn>
              </a:cxnLst>
              <a:rect l="0" t="0" r="r" b="b"/>
              <a:pathLst>
                <a:path w="35" h="11">
                  <a:moveTo>
                    <a:pt x="0" y="8"/>
                  </a:moveTo>
                  <a:cubicBezTo>
                    <a:pt x="12" y="6"/>
                    <a:pt x="23" y="3"/>
                    <a:pt x="35" y="0"/>
                  </a:cubicBezTo>
                  <a:cubicBezTo>
                    <a:pt x="34" y="1"/>
                    <a:pt x="32" y="2"/>
                    <a:pt x="31" y="3"/>
                  </a:cubicBezTo>
                  <a:cubicBezTo>
                    <a:pt x="22" y="11"/>
                    <a:pt x="22" y="11"/>
                    <a:pt x="0" y="8"/>
                  </a:cubicBezTo>
                  <a:close/>
                </a:path>
              </a:pathLst>
            </a:custGeom>
            <a:solidFill>
              <a:srgbClr val="DEAF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6" name="Freeform 261">
              <a:extLst>
                <a:ext uri="{FF2B5EF4-FFF2-40B4-BE49-F238E27FC236}">
                  <a16:creationId xmlns:a16="http://schemas.microsoft.com/office/drawing/2014/main" id="{24537B22-A692-B654-DA09-81D5354512DB}"/>
                </a:ext>
              </a:extLst>
            </p:cNvPr>
            <p:cNvSpPr/>
            <p:nvPr/>
          </p:nvSpPr>
          <p:spPr bwMode="auto">
            <a:xfrm>
              <a:off x="8378825" y="6834188"/>
              <a:ext cx="76200" cy="23812"/>
            </a:xfrm>
            <a:custGeom>
              <a:avLst/>
              <a:gdLst>
                <a:gd name="T0" fmla="*/ 12 w 24"/>
                <a:gd name="T1" fmla="*/ 1 h 6"/>
                <a:gd name="T2" fmla="*/ 23 w 24"/>
                <a:gd name="T3" fmla="*/ 3 h 6"/>
                <a:gd name="T4" fmla="*/ 12 w 24"/>
                <a:gd name="T5" fmla="*/ 6 h 6"/>
                <a:gd name="T6" fmla="*/ 0 w 24"/>
                <a:gd name="T7" fmla="*/ 2 h 6"/>
                <a:gd name="T8" fmla="*/ 12 w 24"/>
                <a:gd name="T9" fmla="*/ 1 h 6"/>
              </a:gdLst>
              <a:ahLst/>
              <a:cxnLst>
                <a:cxn ang="0">
                  <a:pos x="T0" y="T1"/>
                </a:cxn>
                <a:cxn ang="0">
                  <a:pos x="T2" y="T3"/>
                </a:cxn>
                <a:cxn ang="0">
                  <a:pos x="T4" y="T5"/>
                </a:cxn>
                <a:cxn ang="0">
                  <a:pos x="T6" y="T7"/>
                </a:cxn>
                <a:cxn ang="0">
                  <a:pos x="T8" y="T9"/>
                </a:cxn>
              </a:cxnLst>
              <a:rect l="0" t="0" r="r" b="b"/>
              <a:pathLst>
                <a:path w="24" h="6">
                  <a:moveTo>
                    <a:pt x="12" y="1"/>
                  </a:moveTo>
                  <a:cubicBezTo>
                    <a:pt x="16" y="1"/>
                    <a:pt x="24" y="0"/>
                    <a:pt x="23" y="3"/>
                  </a:cubicBezTo>
                  <a:cubicBezTo>
                    <a:pt x="23" y="5"/>
                    <a:pt x="18" y="6"/>
                    <a:pt x="12" y="6"/>
                  </a:cubicBezTo>
                  <a:cubicBezTo>
                    <a:pt x="6" y="6"/>
                    <a:pt x="0" y="4"/>
                    <a:pt x="0" y="2"/>
                  </a:cubicBezTo>
                  <a:cubicBezTo>
                    <a:pt x="0" y="0"/>
                    <a:pt x="8" y="1"/>
                    <a:pt x="12" y="1"/>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7" name="Freeform 262">
              <a:extLst>
                <a:ext uri="{FF2B5EF4-FFF2-40B4-BE49-F238E27FC236}">
                  <a16:creationId xmlns:a16="http://schemas.microsoft.com/office/drawing/2014/main" id="{38CA9F6A-9E7B-5600-AF5D-68E1A9C86679}"/>
                </a:ext>
              </a:extLst>
            </p:cNvPr>
            <p:cNvSpPr/>
            <p:nvPr/>
          </p:nvSpPr>
          <p:spPr bwMode="auto">
            <a:xfrm>
              <a:off x="276225" y="6488113"/>
              <a:ext cx="63500" cy="34925"/>
            </a:xfrm>
            <a:custGeom>
              <a:avLst/>
              <a:gdLst>
                <a:gd name="T0" fmla="*/ 20 w 20"/>
                <a:gd name="T1" fmla="*/ 2 h 9"/>
                <a:gd name="T2" fmla="*/ 6 w 20"/>
                <a:gd name="T3" fmla="*/ 8 h 9"/>
                <a:gd name="T4" fmla="*/ 1 w 20"/>
                <a:gd name="T5" fmla="*/ 6 h 9"/>
                <a:gd name="T6" fmla="*/ 14 w 20"/>
                <a:gd name="T7" fmla="*/ 0 h 9"/>
                <a:gd name="T8" fmla="*/ 20 w 20"/>
                <a:gd name="T9" fmla="*/ 2 h 9"/>
              </a:gdLst>
              <a:ahLst/>
              <a:cxnLst>
                <a:cxn ang="0">
                  <a:pos x="T0" y="T1"/>
                </a:cxn>
                <a:cxn ang="0">
                  <a:pos x="T2" y="T3"/>
                </a:cxn>
                <a:cxn ang="0">
                  <a:pos x="T4" y="T5"/>
                </a:cxn>
                <a:cxn ang="0">
                  <a:pos x="T6" y="T7"/>
                </a:cxn>
                <a:cxn ang="0">
                  <a:pos x="T8" y="T9"/>
                </a:cxn>
              </a:cxnLst>
              <a:rect l="0" t="0" r="r" b="b"/>
              <a:pathLst>
                <a:path w="20" h="9">
                  <a:moveTo>
                    <a:pt x="20" y="2"/>
                  </a:moveTo>
                  <a:cubicBezTo>
                    <a:pt x="17" y="5"/>
                    <a:pt x="14" y="8"/>
                    <a:pt x="6" y="8"/>
                  </a:cubicBezTo>
                  <a:cubicBezTo>
                    <a:pt x="2" y="9"/>
                    <a:pt x="0" y="7"/>
                    <a:pt x="1" y="6"/>
                  </a:cubicBezTo>
                  <a:cubicBezTo>
                    <a:pt x="2" y="3"/>
                    <a:pt x="6" y="1"/>
                    <a:pt x="14" y="0"/>
                  </a:cubicBezTo>
                  <a:cubicBezTo>
                    <a:pt x="18" y="0"/>
                    <a:pt x="19" y="1"/>
                    <a:pt x="20" y="2"/>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8" name="Freeform 263">
              <a:extLst>
                <a:ext uri="{FF2B5EF4-FFF2-40B4-BE49-F238E27FC236}">
                  <a16:creationId xmlns:a16="http://schemas.microsoft.com/office/drawing/2014/main" id="{5842279B-38A1-EF4D-CEA3-0E0E276F10B6}"/>
                </a:ext>
              </a:extLst>
            </p:cNvPr>
            <p:cNvSpPr/>
            <p:nvPr/>
          </p:nvSpPr>
          <p:spPr bwMode="auto">
            <a:xfrm>
              <a:off x="638175" y="6278563"/>
              <a:ext cx="101600" cy="26987"/>
            </a:xfrm>
            <a:custGeom>
              <a:avLst/>
              <a:gdLst>
                <a:gd name="T0" fmla="*/ 0 w 32"/>
                <a:gd name="T1" fmla="*/ 3 h 7"/>
                <a:gd name="T2" fmla="*/ 32 w 32"/>
                <a:gd name="T3" fmla="*/ 0 h 7"/>
                <a:gd name="T4" fmla="*/ 20 w 32"/>
                <a:gd name="T5" fmla="*/ 4 h 7"/>
                <a:gd name="T6" fmla="*/ 0 w 32"/>
                <a:gd name="T7" fmla="*/ 3 h 7"/>
              </a:gdLst>
              <a:ahLst/>
              <a:cxnLst>
                <a:cxn ang="0">
                  <a:pos x="T0" y="T1"/>
                </a:cxn>
                <a:cxn ang="0">
                  <a:pos x="T2" y="T3"/>
                </a:cxn>
                <a:cxn ang="0">
                  <a:pos x="T4" y="T5"/>
                </a:cxn>
                <a:cxn ang="0">
                  <a:pos x="T6" y="T7"/>
                </a:cxn>
              </a:cxnLst>
              <a:rect l="0" t="0" r="r" b="b"/>
              <a:pathLst>
                <a:path w="32" h="7">
                  <a:moveTo>
                    <a:pt x="0" y="3"/>
                  </a:moveTo>
                  <a:cubicBezTo>
                    <a:pt x="11" y="1"/>
                    <a:pt x="21" y="0"/>
                    <a:pt x="32" y="0"/>
                  </a:cubicBezTo>
                  <a:cubicBezTo>
                    <a:pt x="30" y="2"/>
                    <a:pt x="25" y="3"/>
                    <a:pt x="20" y="4"/>
                  </a:cubicBezTo>
                  <a:cubicBezTo>
                    <a:pt x="12" y="7"/>
                    <a:pt x="6" y="6"/>
                    <a:pt x="0" y="3"/>
                  </a:cubicBezTo>
                  <a:close/>
                </a:path>
              </a:pathLst>
            </a:custGeom>
            <a:solidFill>
              <a:srgbClr val="D6AA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9" name="Freeform 264">
              <a:extLst>
                <a:ext uri="{FF2B5EF4-FFF2-40B4-BE49-F238E27FC236}">
                  <a16:creationId xmlns:a16="http://schemas.microsoft.com/office/drawing/2014/main" id="{096B8051-D15A-0EB9-8EF7-1CE4B9A7667F}"/>
                </a:ext>
              </a:extLst>
            </p:cNvPr>
            <p:cNvSpPr/>
            <p:nvPr/>
          </p:nvSpPr>
          <p:spPr bwMode="auto">
            <a:xfrm>
              <a:off x="7620000" y="6791325"/>
              <a:ext cx="69850" cy="23812"/>
            </a:xfrm>
            <a:custGeom>
              <a:avLst/>
              <a:gdLst>
                <a:gd name="T0" fmla="*/ 22 w 22"/>
                <a:gd name="T1" fmla="*/ 3 h 6"/>
                <a:gd name="T2" fmla="*/ 9 w 22"/>
                <a:gd name="T3" fmla="*/ 6 h 6"/>
                <a:gd name="T4" fmla="*/ 1 w 22"/>
                <a:gd name="T5" fmla="*/ 4 h 6"/>
                <a:gd name="T6" fmla="*/ 16 w 22"/>
                <a:gd name="T7" fmla="*/ 1 h 6"/>
                <a:gd name="T8" fmla="*/ 22 w 22"/>
                <a:gd name="T9" fmla="*/ 3 h 6"/>
              </a:gdLst>
              <a:ahLst/>
              <a:cxnLst>
                <a:cxn ang="0">
                  <a:pos x="T0" y="T1"/>
                </a:cxn>
                <a:cxn ang="0">
                  <a:pos x="T2" y="T3"/>
                </a:cxn>
                <a:cxn ang="0">
                  <a:pos x="T4" y="T5"/>
                </a:cxn>
                <a:cxn ang="0">
                  <a:pos x="T6" y="T7"/>
                </a:cxn>
                <a:cxn ang="0">
                  <a:pos x="T8" y="T9"/>
                </a:cxn>
              </a:cxnLst>
              <a:rect l="0" t="0" r="r" b="b"/>
              <a:pathLst>
                <a:path w="22" h="6">
                  <a:moveTo>
                    <a:pt x="22" y="3"/>
                  </a:moveTo>
                  <a:cubicBezTo>
                    <a:pt x="20" y="5"/>
                    <a:pt x="16" y="6"/>
                    <a:pt x="9" y="6"/>
                  </a:cubicBezTo>
                  <a:cubicBezTo>
                    <a:pt x="6" y="6"/>
                    <a:pt x="0" y="6"/>
                    <a:pt x="1" y="4"/>
                  </a:cubicBezTo>
                  <a:cubicBezTo>
                    <a:pt x="1" y="1"/>
                    <a:pt x="11" y="2"/>
                    <a:pt x="16" y="1"/>
                  </a:cubicBezTo>
                  <a:cubicBezTo>
                    <a:pt x="19" y="0"/>
                    <a:pt x="22" y="1"/>
                    <a:pt x="22" y="3"/>
                  </a:cubicBezTo>
                  <a:close/>
                </a:path>
              </a:pathLst>
            </a:custGeom>
            <a:solidFill>
              <a:srgbClr val="E8B6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0" name="Freeform 265">
              <a:extLst>
                <a:ext uri="{FF2B5EF4-FFF2-40B4-BE49-F238E27FC236}">
                  <a16:creationId xmlns:a16="http://schemas.microsoft.com/office/drawing/2014/main" id="{F404A686-FABC-BCAC-F4D5-A384DDFD9D48}"/>
                </a:ext>
              </a:extLst>
            </p:cNvPr>
            <p:cNvSpPr/>
            <p:nvPr/>
          </p:nvSpPr>
          <p:spPr bwMode="auto">
            <a:xfrm>
              <a:off x="3517900" y="6648450"/>
              <a:ext cx="82550" cy="30162"/>
            </a:xfrm>
            <a:custGeom>
              <a:avLst/>
              <a:gdLst>
                <a:gd name="T0" fmla="*/ 0 w 26"/>
                <a:gd name="T1" fmla="*/ 0 h 8"/>
                <a:gd name="T2" fmla="*/ 26 w 26"/>
                <a:gd name="T3" fmla="*/ 6 h 8"/>
                <a:gd name="T4" fmla="*/ 0 w 26"/>
                <a:gd name="T5" fmla="*/ 0 h 8"/>
              </a:gdLst>
              <a:ahLst/>
              <a:cxnLst>
                <a:cxn ang="0">
                  <a:pos x="T0" y="T1"/>
                </a:cxn>
                <a:cxn ang="0">
                  <a:pos x="T2" y="T3"/>
                </a:cxn>
                <a:cxn ang="0">
                  <a:pos x="T4" y="T5"/>
                </a:cxn>
              </a:cxnLst>
              <a:rect l="0" t="0" r="r" b="b"/>
              <a:pathLst>
                <a:path w="26" h="8">
                  <a:moveTo>
                    <a:pt x="0" y="0"/>
                  </a:moveTo>
                  <a:cubicBezTo>
                    <a:pt x="9" y="2"/>
                    <a:pt x="18" y="4"/>
                    <a:pt x="26" y="6"/>
                  </a:cubicBezTo>
                  <a:cubicBezTo>
                    <a:pt x="6" y="8"/>
                    <a:pt x="2" y="7"/>
                    <a:pt x="0" y="0"/>
                  </a:cubicBezTo>
                  <a:close/>
                </a:path>
              </a:pathLst>
            </a:custGeom>
            <a:solidFill>
              <a:srgbClr val="DBAD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1" name="Freeform 266">
              <a:extLst>
                <a:ext uri="{FF2B5EF4-FFF2-40B4-BE49-F238E27FC236}">
                  <a16:creationId xmlns:a16="http://schemas.microsoft.com/office/drawing/2014/main" id="{9D290D10-8E7F-80C0-1DCB-DC2CDD36EB2E}"/>
                </a:ext>
              </a:extLst>
            </p:cNvPr>
            <p:cNvSpPr/>
            <p:nvPr/>
          </p:nvSpPr>
          <p:spPr bwMode="auto">
            <a:xfrm>
              <a:off x="8731250" y="6823075"/>
              <a:ext cx="66675" cy="23812"/>
            </a:xfrm>
            <a:custGeom>
              <a:avLst/>
              <a:gdLst>
                <a:gd name="T0" fmla="*/ 10 w 21"/>
                <a:gd name="T1" fmla="*/ 1 h 6"/>
                <a:gd name="T2" fmla="*/ 20 w 21"/>
                <a:gd name="T3" fmla="*/ 3 h 6"/>
                <a:gd name="T4" fmla="*/ 9 w 21"/>
                <a:gd name="T5" fmla="*/ 6 h 6"/>
                <a:gd name="T6" fmla="*/ 0 w 21"/>
                <a:gd name="T7" fmla="*/ 4 h 6"/>
                <a:gd name="T8" fmla="*/ 10 w 21"/>
                <a:gd name="T9" fmla="*/ 1 h 6"/>
              </a:gdLst>
              <a:ahLst/>
              <a:cxnLst>
                <a:cxn ang="0">
                  <a:pos x="T0" y="T1"/>
                </a:cxn>
                <a:cxn ang="0">
                  <a:pos x="T2" y="T3"/>
                </a:cxn>
                <a:cxn ang="0">
                  <a:pos x="T4" y="T5"/>
                </a:cxn>
                <a:cxn ang="0">
                  <a:pos x="T6" y="T7"/>
                </a:cxn>
                <a:cxn ang="0">
                  <a:pos x="T8" y="T9"/>
                </a:cxn>
              </a:cxnLst>
              <a:rect l="0" t="0" r="r" b="b"/>
              <a:pathLst>
                <a:path w="21" h="6">
                  <a:moveTo>
                    <a:pt x="10" y="1"/>
                  </a:moveTo>
                  <a:cubicBezTo>
                    <a:pt x="15" y="2"/>
                    <a:pt x="21" y="1"/>
                    <a:pt x="20" y="3"/>
                  </a:cubicBezTo>
                  <a:cubicBezTo>
                    <a:pt x="20" y="5"/>
                    <a:pt x="15" y="6"/>
                    <a:pt x="9" y="6"/>
                  </a:cubicBezTo>
                  <a:cubicBezTo>
                    <a:pt x="5" y="6"/>
                    <a:pt x="0" y="6"/>
                    <a:pt x="0" y="4"/>
                  </a:cubicBezTo>
                  <a:cubicBezTo>
                    <a:pt x="0" y="0"/>
                    <a:pt x="7" y="2"/>
                    <a:pt x="10" y="1"/>
                  </a:cubicBezTo>
                  <a:close/>
                </a:path>
              </a:pathLst>
            </a:custGeom>
            <a:solidFill>
              <a:srgbClr val="E9B9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2" name="Freeform 267">
              <a:extLst>
                <a:ext uri="{FF2B5EF4-FFF2-40B4-BE49-F238E27FC236}">
                  <a16:creationId xmlns:a16="http://schemas.microsoft.com/office/drawing/2014/main" id="{48C49477-CA2B-9636-23B8-646468DDFF9F}"/>
                </a:ext>
              </a:extLst>
            </p:cNvPr>
            <p:cNvSpPr/>
            <p:nvPr/>
          </p:nvSpPr>
          <p:spPr bwMode="auto">
            <a:xfrm>
              <a:off x="10090150" y="6831013"/>
              <a:ext cx="66675" cy="23812"/>
            </a:xfrm>
            <a:custGeom>
              <a:avLst/>
              <a:gdLst>
                <a:gd name="T0" fmla="*/ 9 w 21"/>
                <a:gd name="T1" fmla="*/ 6 h 6"/>
                <a:gd name="T2" fmla="*/ 0 w 21"/>
                <a:gd name="T3" fmla="*/ 4 h 6"/>
                <a:gd name="T4" fmla="*/ 14 w 21"/>
                <a:gd name="T5" fmla="*/ 1 h 6"/>
                <a:gd name="T6" fmla="*/ 20 w 21"/>
                <a:gd name="T7" fmla="*/ 2 h 6"/>
                <a:gd name="T8" fmla="*/ 9 w 21"/>
                <a:gd name="T9" fmla="*/ 6 h 6"/>
              </a:gdLst>
              <a:ahLst/>
              <a:cxnLst>
                <a:cxn ang="0">
                  <a:pos x="T0" y="T1"/>
                </a:cxn>
                <a:cxn ang="0">
                  <a:pos x="T2" y="T3"/>
                </a:cxn>
                <a:cxn ang="0">
                  <a:pos x="T4" y="T5"/>
                </a:cxn>
                <a:cxn ang="0">
                  <a:pos x="T6" y="T7"/>
                </a:cxn>
                <a:cxn ang="0">
                  <a:pos x="T8" y="T9"/>
                </a:cxn>
              </a:cxnLst>
              <a:rect l="0" t="0" r="r" b="b"/>
              <a:pathLst>
                <a:path w="21" h="6">
                  <a:moveTo>
                    <a:pt x="9" y="6"/>
                  </a:moveTo>
                  <a:cubicBezTo>
                    <a:pt x="4" y="6"/>
                    <a:pt x="0" y="6"/>
                    <a:pt x="0" y="4"/>
                  </a:cubicBezTo>
                  <a:cubicBezTo>
                    <a:pt x="1" y="1"/>
                    <a:pt x="9" y="2"/>
                    <a:pt x="14" y="1"/>
                  </a:cubicBezTo>
                  <a:cubicBezTo>
                    <a:pt x="17" y="0"/>
                    <a:pt x="21" y="1"/>
                    <a:pt x="20" y="2"/>
                  </a:cubicBezTo>
                  <a:cubicBezTo>
                    <a:pt x="19" y="5"/>
                    <a:pt x="14" y="6"/>
                    <a:pt x="9" y="6"/>
                  </a:cubicBezTo>
                  <a:close/>
                </a:path>
              </a:pathLst>
            </a:custGeom>
            <a:solidFill>
              <a:srgbClr val="EAB9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3" name="Freeform 268">
              <a:extLst>
                <a:ext uri="{FF2B5EF4-FFF2-40B4-BE49-F238E27FC236}">
                  <a16:creationId xmlns:a16="http://schemas.microsoft.com/office/drawing/2014/main" id="{5A4F307D-6839-E8AE-4CB0-ED5AD3CB1BE6}"/>
                </a:ext>
              </a:extLst>
            </p:cNvPr>
            <p:cNvSpPr/>
            <p:nvPr/>
          </p:nvSpPr>
          <p:spPr bwMode="auto">
            <a:xfrm>
              <a:off x="11474450" y="6834188"/>
              <a:ext cx="66675" cy="20637"/>
            </a:xfrm>
            <a:custGeom>
              <a:avLst/>
              <a:gdLst>
                <a:gd name="T0" fmla="*/ 5 w 21"/>
                <a:gd name="T1" fmla="*/ 0 h 5"/>
                <a:gd name="T2" fmla="*/ 20 w 21"/>
                <a:gd name="T3" fmla="*/ 3 h 5"/>
                <a:gd name="T4" fmla="*/ 12 w 21"/>
                <a:gd name="T5" fmla="*/ 5 h 5"/>
                <a:gd name="T6" fmla="*/ 0 w 21"/>
                <a:gd name="T7" fmla="*/ 1 h 5"/>
                <a:gd name="T8" fmla="*/ 5 w 21"/>
                <a:gd name="T9" fmla="*/ 0 h 5"/>
              </a:gdLst>
              <a:ahLst/>
              <a:cxnLst>
                <a:cxn ang="0">
                  <a:pos x="T0" y="T1"/>
                </a:cxn>
                <a:cxn ang="0">
                  <a:pos x="T2" y="T3"/>
                </a:cxn>
                <a:cxn ang="0">
                  <a:pos x="T4" y="T5"/>
                </a:cxn>
                <a:cxn ang="0">
                  <a:pos x="T6" y="T7"/>
                </a:cxn>
                <a:cxn ang="0">
                  <a:pos x="T8" y="T9"/>
                </a:cxn>
              </a:cxnLst>
              <a:rect l="0" t="0" r="r" b="b"/>
              <a:pathLst>
                <a:path w="21" h="5">
                  <a:moveTo>
                    <a:pt x="5" y="0"/>
                  </a:moveTo>
                  <a:cubicBezTo>
                    <a:pt x="10" y="1"/>
                    <a:pt x="19" y="0"/>
                    <a:pt x="20" y="3"/>
                  </a:cubicBezTo>
                  <a:cubicBezTo>
                    <a:pt x="21" y="5"/>
                    <a:pt x="16" y="5"/>
                    <a:pt x="12" y="5"/>
                  </a:cubicBezTo>
                  <a:cubicBezTo>
                    <a:pt x="6" y="5"/>
                    <a:pt x="1" y="4"/>
                    <a:pt x="0" y="1"/>
                  </a:cubicBezTo>
                  <a:cubicBezTo>
                    <a:pt x="0" y="0"/>
                    <a:pt x="3" y="0"/>
                    <a:pt x="5" y="0"/>
                  </a:cubicBezTo>
                  <a:close/>
                </a:path>
              </a:pathLst>
            </a:custGeom>
            <a:solidFill>
              <a:srgbClr val="EABA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4" name="Freeform 269">
              <a:extLst>
                <a:ext uri="{FF2B5EF4-FFF2-40B4-BE49-F238E27FC236}">
                  <a16:creationId xmlns:a16="http://schemas.microsoft.com/office/drawing/2014/main" id="{4474356C-0FB8-7813-B2B9-AFE345253C09}"/>
                </a:ext>
              </a:extLst>
            </p:cNvPr>
            <p:cNvSpPr/>
            <p:nvPr/>
          </p:nvSpPr>
          <p:spPr bwMode="auto">
            <a:xfrm>
              <a:off x="479425" y="6356350"/>
              <a:ext cx="57150" cy="30162"/>
            </a:xfrm>
            <a:custGeom>
              <a:avLst/>
              <a:gdLst>
                <a:gd name="T0" fmla="*/ 5 w 18"/>
                <a:gd name="T1" fmla="*/ 8 h 8"/>
                <a:gd name="T2" fmla="*/ 10 w 18"/>
                <a:gd name="T3" fmla="*/ 0 h 8"/>
                <a:gd name="T4" fmla="*/ 16 w 18"/>
                <a:gd name="T5" fmla="*/ 0 h 8"/>
                <a:gd name="T6" fmla="*/ 5 w 18"/>
                <a:gd name="T7" fmla="*/ 8 h 8"/>
              </a:gdLst>
              <a:ahLst/>
              <a:cxnLst>
                <a:cxn ang="0">
                  <a:pos x="T0" y="T1"/>
                </a:cxn>
                <a:cxn ang="0">
                  <a:pos x="T2" y="T3"/>
                </a:cxn>
                <a:cxn ang="0">
                  <a:pos x="T4" y="T5"/>
                </a:cxn>
                <a:cxn ang="0">
                  <a:pos x="T6" y="T7"/>
                </a:cxn>
              </a:cxnLst>
              <a:rect l="0" t="0" r="r" b="b"/>
              <a:pathLst>
                <a:path w="18" h="8">
                  <a:moveTo>
                    <a:pt x="5" y="8"/>
                  </a:moveTo>
                  <a:cubicBezTo>
                    <a:pt x="0" y="4"/>
                    <a:pt x="3" y="2"/>
                    <a:pt x="10" y="0"/>
                  </a:cubicBezTo>
                  <a:cubicBezTo>
                    <a:pt x="12" y="0"/>
                    <a:pt x="16" y="0"/>
                    <a:pt x="16" y="0"/>
                  </a:cubicBezTo>
                  <a:cubicBezTo>
                    <a:pt x="18" y="4"/>
                    <a:pt x="9" y="5"/>
                    <a:pt x="5" y="8"/>
                  </a:cubicBezTo>
                  <a:close/>
                </a:path>
              </a:pathLst>
            </a:custGeom>
            <a:solidFill>
              <a:srgbClr val="E8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5" name="Freeform 270">
              <a:extLst>
                <a:ext uri="{FF2B5EF4-FFF2-40B4-BE49-F238E27FC236}">
                  <a16:creationId xmlns:a16="http://schemas.microsoft.com/office/drawing/2014/main" id="{7A8AEC5A-28FA-FF8F-E4A6-D3B1F4831713}"/>
                </a:ext>
              </a:extLst>
            </p:cNvPr>
            <p:cNvSpPr/>
            <p:nvPr/>
          </p:nvSpPr>
          <p:spPr bwMode="auto">
            <a:xfrm>
              <a:off x="5549900" y="6678613"/>
              <a:ext cx="92075" cy="20637"/>
            </a:xfrm>
            <a:custGeom>
              <a:avLst/>
              <a:gdLst>
                <a:gd name="T0" fmla="*/ 24 w 29"/>
                <a:gd name="T1" fmla="*/ 0 h 5"/>
                <a:gd name="T2" fmla="*/ 29 w 29"/>
                <a:gd name="T3" fmla="*/ 2 h 5"/>
                <a:gd name="T4" fmla="*/ 0 w 29"/>
                <a:gd name="T5" fmla="*/ 5 h 5"/>
                <a:gd name="T6" fmla="*/ 24 w 29"/>
                <a:gd name="T7" fmla="*/ 0 h 5"/>
              </a:gdLst>
              <a:ahLst/>
              <a:cxnLst>
                <a:cxn ang="0">
                  <a:pos x="T0" y="T1"/>
                </a:cxn>
                <a:cxn ang="0">
                  <a:pos x="T2" y="T3"/>
                </a:cxn>
                <a:cxn ang="0">
                  <a:pos x="T4" y="T5"/>
                </a:cxn>
                <a:cxn ang="0">
                  <a:pos x="T6" y="T7"/>
                </a:cxn>
              </a:cxnLst>
              <a:rect l="0" t="0" r="r" b="b"/>
              <a:pathLst>
                <a:path w="28" h="5">
                  <a:moveTo>
                    <a:pt x="24" y="0"/>
                  </a:moveTo>
                  <a:cubicBezTo>
                    <a:pt x="25" y="1"/>
                    <a:pt x="27" y="1"/>
                    <a:pt x="29" y="2"/>
                  </a:cubicBezTo>
                  <a:cubicBezTo>
                    <a:pt x="21" y="4"/>
                    <a:pt x="12" y="4"/>
                    <a:pt x="0" y="5"/>
                  </a:cubicBezTo>
                  <a:cubicBezTo>
                    <a:pt x="9" y="2"/>
                    <a:pt x="16" y="1"/>
                    <a:pt x="24" y="0"/>
                  </a:cubicBezTo>
                  <a:close/>
                </a:path>
              </a:pathLst>
            </a:custGeom>
            <a:solidFill>
              <a:srgbClr val="FFF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2" name="Rectángulo 1"/>
          <p:cNvSpPr/>
          <p:nvPr/>
        </p:nvSpPr>
        <p:spPr>
          <a:xfrm>
            <a:off x="976312" y="1646238"/>
            <a:ext cx="6196012" cy="4140200"/>
          </a:xfrm>
          <a:prstGeom prst="rect">
            <a:avLst/>
          </a:prstGeom>
          <a:noFill/>
          <a:ln>
            <a:noFill/>
          </a:ln>
        </p:spPr>
      </p:sp>
    </p:spTree>
    <p:extLst>
      <p:ext uri="{BB962C8B-B14F-4D97-AF65-F5344CB8AC3E}">
        <p14:creationId xmlns:p14="http://schemas.microsoft.com/office/powerpoint/2010/main" val="364561454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874"/>
                                        </p:tgtEl>
                                        <p:attrNameLst>
                                          <p:attrName>style.visibility</p:attrName>
                                        </p:attrNameLst>
                                      </p:cBhvr>
                                      <p:to>
                                        <p:strVal val="visible"/>
                                      </p:to>
                                    </p:set>
                                    <p:anim calcmode="lin" valueType="num">
                                      <p:cBhvr additive="base">
                                        <p:cTn id="7" dur="500" fill="hold"/>
                                        <p:tgtEl>
                                          <p:spTgt spid="874"/>
                                        </p:tgtEl>
                                        <p:attrNameLst>
                                          <p:attrName>ppt_x</p:attrName>
                                        </p:attrNameLst>
                                      </p:cBhvr>
                                      <p:tavLst>
                                        <p:tav tm="0">
                                          <p:val>
                                            <p:strVal val="#ppt_x"/>
                                          </p:val>
                                        </p:tav>
                                        <p:tav tm="100000">
                                          <p:val>
                                            <p:strVal val="#ppt_x"/>
                                          </p:val>
                                        </p:tav>
                                      </p:tavLst>
                                    </p:anim>
                                    <p:anim calcmode="lin" valueType="num">
                                      <p:cBhvr additive="base">
                                        <p:cTn id="8" dur="500" fill="hold"/>
                                        <p:tgtEl>
                                          <p:spTgt spid="874"/>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nodeType="afterEffect">
                                  <p:stCondLst>
                                    <p:cond delay="0"/>
                                  </p:stCondLst>
                                  <p:childTnLst>
                                    <p:set>
                                      <p:cBhvr>
                                        <p:cTn id="11" dur="1" fill="hold">
                                          <p:stCondLst>
                                            <p:cond delay="0"/>
                                          </p:stCondLst>
                                        </p:cTn>
                                        <p:tgtEl>
                                          <p:spTgt spid="875"/>
                                        </p:tgtEl>
                                        <p:attrNameLst>
                                          <p:attrName>style.visibility</p:attrName>
                                        </p:attrNameLst>
                                      </p:cBhvr>
                                      <p:to>
                                        <p:strVal val="visible"/>
                                      </p:to>
                                    </p:set>
                                    <p:anim calcmode="lin" valueType="num">
                                      <p:cBhvr additive="base">
                                        <p:cTn id="12" dur="500" fill="hold"/>
                                        <p:tgtEl>
                                          <p:spTgt spid="875"/>
                                        </p:tgtEl>
                                        <p:attrNameLst>
                                          <p:attrName>ppt_x</p:attrName>
                                        </p:attrNameLst>
                                      </p:cBhvr>
                                      <p:tavLst>
                                        <p:tav tm="0">
                                          <p:val>
                                            <p:strVal val="#ppt_x"/>
                                          </p:val>
                                        </p:tav>
                                        <p:tav tm="100000">
                                          <p:val>
                                            <p:strVal val="#ppt_x"/>
                                          </p:val>
                                        </p:tav>
                                      </p:tavLst>
                                    </p:anim>
                                    <p:anim calcmode="lin" valueType="num">
                                      <p:cBhvr additive="base">
                                        <p:cTn id="13" dur="500" fill="hold"/>
                                        <p:tgtEl>
                                          <p:spTgt spid="875"/>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 presetClass="entr" presetSubtype="4" fill="hold" nodeType="afterEffect">
                                  <p:stCondLst>
                                    <p:cond delay="0"/>
                                  </p:stCondLst>
                                  <p:childTnLst>
                                    <p:set>
                                      <p:cBhvr>
                                        <p:cTn id="16" dur="1" fill="hold">
                                          <p:stCondLst>
                                            <p:cond delay="0"/>
                                          </p:stCondLst>
                                        </p:cTn>
                                        <p:tgtEl>
                                          <p:spTgt spid="876">
                                            <p:txEl>
                                              <p:pRg st="0" end="0"/>
                                            </p:txEl>
                                          </p:spTgt>
                                        </p:tgtEl>
                                        <p:attrNameLst>
                                          <p:attrName>style.visibility</p:attrName>
                                        </p:attrNameLst>
                                      </p:cBhvr>
                                      <p:to>
                                        <p:strVal val="visible"/>
                                      </p:to>
                                    </p:set>
                                    <p:anim calcmode="lin" valueType="num">
                                      <p:cBhvr additive="base">
                                        <p:cTn id="17" dur="500" fill="hold"/>
                                        <p:tgtEl>
                                          <p:spTgt spid="876">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876">
                                            <p:txEl>
                                              <p:pRg st="0" end="0"/>
                                            </p:txEl>
                                          </p:spTgt>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1500"/>
                            </p:stCondLst>
                            <p:childTnLst>
                              <p:par>
                                <p:cTn id="20" presetID="2" presetClass="entr" presetSubtype="4" fill="hold" nodeType="afterEffect">
                                  <p:stCondLst>
                                    <p:cond delay="0"/>
                                  </p:stCondLst>
                                  <p:childTnLst>
                                    <p:set>
                                      <p:cBhvr>
                                        <p:cTn id="21" dur="1" fill="hold">
                                          <p:stCondLst>
                                            <p:cond delay="0"/>
                                          </p:stCondLst>
                                        </p:cTn>
                                        <p:tgtEl>
                                          <p:spTgt spid="22"/>
                                        </p:tgtEl>
                                        <p:attrNameLst>
                                          <p:attrName>style.visibility</p:attrName>
                                        </p:attrNameLst>
                                      </p:cBhvr>
                                      <p:to>
                                        <p:strVal val="visible"/>
                                      </p:to>
                                    </p:set>
                                    <p:anim calcmode="lin" valueType="num">
                                      <p:cBhvr additive="base">
                                        <p:cTn id="22" dur="500" fill="hold"/>
                                        <p:tgtEl>
                                          <p:spTgt spid="22"/>
                                        </p:tgtEl>
                                        <p:attrNameLst>
                                          <p:attrName>ppt_x</p:attrName>
                                        </p:attrNameLst>
                                      </p:cBhvr>
                                      <p:tavLst>
                                        <p:tav tm="0">
                                          <p:val>
                                            <p:strVal val="#ppt_x"/>
                                          </p:val>
                                        </p:tav>
                                        <p:tav tm="100000">
                                          <p:val>
                                            <p:strVal val="#ppt_x"/>
                                          </p:val>
                                        </p:tav>
                                      </p:tavLst>
                                    </p:anim>
                                    <p:anim calcmode="lin" valueType="num">
                                      <p:cBhvr additive="base">
                                        <p:cTn id="23"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4" grpId="0"/>
      <p:bldP spid="875" grpId="1"/>
      <p:bldP spid="876" grpId="2" build="p"/>
      <p:bldP spid="22" grpId="3"/>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DF5F9B3-3D2D-4917-A604-30E579D99B74}"/>
              </a:ext>
            </a:extLst>
          </p:cNvPr>
          <p:cNvSpPr/>
          <p:nvPr/>
        </p:nvSpPr>
        <p:spPr>
          <a:xfrm>
            <a:off x="0" y="0"/>
            <a:ext cx="12192000" cy="6858000"/>
          </a:xfrm>
          <a:prstGeom prst="rect">
            <a:avLst/>
          </a:prstGeom>
          <a:solidFill>
            <a:srgbClr val="FED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0" name="Grupo 109">
            <a:extLst>
              <a:ext uri="{FF2B5EF4-FFF2-40B4-BE49-F238E27FC236}">
                <a16:creationId xmlns:a16="http://schemas.microsoft.com/office/drawing/2014/main" id="{50FF373D-021C-8303-F13E-E5ED66948D5D}"/>
              </a:ext>
            </a:extLst>
          </p:cNvPr>
          <p:cNvGrpSpPr/>
          <p:nvPr/>
        </p:nvGrpSpPr>
        <p:grpSpPr>
          <a:xfrm>
            <a:off x="3175" y="5197475"/>
            <a:ext cx="12188825" cy="1695451"/>
            <a:chOff x="3175" y="5197475"/>
            <a:chExt cx="12188825" cy="1695451"/>
          </a:xfrm>
        </p:grpSpPr>
        <p:sp>
          <p:nvSpPr>
            <p:cNvPr id="5" name="Freeform 5">
              <a:extLst>
                <a:ext uri="{FF2B5EF4-FFF2-40B4-BE49-F238E27FC236}">
                  <a16:creationId xmlns:a16="http://schemas.microsoft.com/office/drawing/2014/main" id="{ECD5DBE1-4905-8846-FEBA-714DA0B42A90}"/>
                </a:ext>
              </a:extLst>
            </p:cNvPr>
            <p:cNvSpPr/>
            <p:nvPr/>
          </p:nvSpPr>
          <p:spPr bwMode="auto">
            <a:xfrm>
              <a:off x="3175" y="5313363"/>
              <a:ext cx="12188825" cy="1579563"/>
            </a:xfrm>
            <a:custGeom>
              <a:avLst/>
              <a:gdLst>
                <a:gd name="T0" fmla="*/ 1699 w 3839"/>
                <a:gd name="T1" fmla="*/ 106 h 164"/>
                <a:gd name="T2" fmla="*/ 2299 w 3839"/>
                <a:gd name="T3" fmla="*/ 11 h 164"/>
                <a:gd name="T4" fmla="*/ 2772 w 3839"/>
                <a:gd name="T5" fmla="*/ 64 h 164"/>
                <a:gd name="T6" fmla="*/ 3139 w 3839"/>
                <a:gd name="T7" fmla="*/ 99 h 164"/>
                <a:gd name="T8" fmla="*/ 3494 w 3839"/>
                <a:gd name="T9" fmla="*/ 66 h 164"/>
                <a:gd name="T10" fmla="*/ 3818 w 3839"/>
                <a:gd name="T11" fmla="*/ 111 h 164"/>
                <a:gd name="T12" fmla="*/ 3830 w 3839"/>
                <a:gd name="T13" fmla="*/ 163 h 164"/>
                <a:gd name="T14" fmla="*/ 3662 w 3839"/>
                <a:gd name="T15" fmla="*/ 157 h 164"/>
                <a:gd name="T16" fmla="*/ 3649 w 3839"/>
                <a:gd name="T17" fmla="*/ 163 h 164"/>
                <a:gd name="T18" fmla="*/ 3586 w 3839"/>
                <a:gd name="T19" fmla="*/ 163 h 164"/>
                <a:gd name="T20" fmla="*/ 3526 w 3839"/>
                <a:gd name="T21" fmla="*/ 155 h 164"/>
                <a:gd name="T22" fmla="*/ 3506 w 3839"/>
                <a:gd name="T23" fmla="*/ 163 h 164"/>
                <a:gd name="T24" fmla="*/ 3471 w 3839"/>
                <a:gd name="T25" fmla="*/ 163 h 164"/>
                <a:gd name="T26" fmla="*/ 3339 w 3839"/>
                <a:gd name="T27" fmla="*/ 163 h 164"/>
                <a:gd name="T28" fmla="*/ 3305 w 3839"/>
                <a:gd name="T29" fmla="*/ 163 h 164"/>
                <a:gd name="T30" fmla="*/ 3285 w 3839"/>
                <a:gd name="T31" fmla="*/ 155 h 164"/>
                <a:gd name="T32" fmla="*/ 3225 w 3839"/>
                <a:gd name="T33" fmla="*/ 163 h 164"/>
                <a:gd name="T34" fmla="*/ 3186 w 3839"/>
                <a:gd name="T35" fmla="*/ 161 h 164"/>
                <a:gd name="T36" fmla="*/ 3150 w 3839"/>
                <a:gd name="T37" fmla="*/ 163 h 164"/>
                <a:gd name="T38" fmla="*/ 3137 w 3839"/>
                <a:gd name="T39" fmla="*/ 162 h 164"/>
                <a:gd name="T40" fmla="*/ 2912 w 3839"/>
                <a:gd name="T41" fmla="*/ 163 h 164"/>
                <a:gd name="T42" fmla="*/ 2893 w 3839"/>
                <a:gd name="T43" fmla="*/ 157 h 164"/>
                <a:gd name="T44" fmla="*/ 2768 w 3839"/>
                <a:gd name="T45" fmla="*/ 163 h 164"/>
                <a:gd name="T46" fmla="*/ 2750 w 3839"/>
                <a:gd name="T47" fmla="*/ 157 h 164"/>
                <a:gd name="T48" fmla="*/ 2628 w 3839"/>
                <a:gd name="T49" fmla="*/ 163 h 164"/>
                <a:gd name="T50" fmla="*/ 2596 w 3839"/>
                <a:gd name="T51" fmla="*/ 163 h 164"/>
                <a:gd name="T52" fmla="*/ 2513 w 3839"/>
                <a:gd name="T53" fmla="*/ 163 h 164"/>
                <a:gd name="T54" fmla="*/ 2467 w 3839"/>
                <a:gd name="T55" fmla="*/ 156 h 164"/>
                <a:gd name="T56" fmla="*/ 2404 w 3839"/>
                <a:gd name="T57" fmla="*/ 163 h 164"/>
                <a:gd name="T58" fmla="*/ 2372 w 3839"/>
                <a:gd name="T59" fmla="*/ 163 h 164"/>
                <a:gd name="T60" fmla="*/ 2332 w 3839"/>
                <a:gd name="T61" fmla="*/ 160 h 164"/>
                <a:gd name="T62" fmla="*/ 2315 w 3839"/>
                <a:gd name="T63" fmla="*/ 163 h 164"/>
                <a:gd name="T64" fmla="*/ 2232 w 3839"/>
                <a:gd name="T65" fmla="*/ 163 h 164"/>
                <a:gd name="T66" fmla="*/ 0 w 3839"/>
                <a:gd name="T67" fmla="*/ 158 h 164"/>
                <a:gd name="T68" fmla="*/ 0 w 3839"/>
                <a:gd name="T69" fmla="*/ 86 h 164"/>
                <a:gd name="T70" fmla="*/ 22 w 3839"/>
                <a:gd name="T71" fmla="*/ 81 h 164"/>
                <a:gd name="T72" fmla="*/ 0 w 3839"/>
                <a:gd name="T73" fmla="*/ 59 h 164"/>
                <a:gd name="T74" fmla="*/ 63 w 3839"/>
                <a:gd name="T75" fmla="*/ 40 h 164"/>
                <a:gd name="T76" fmla="*/ 98 w 3839"/>
                <a:gd name="T77" fmla="*/ 33 h 164"/>
                <a:gd name="T78" fmla="*/ 124 w 3839"/>
                <a:gd name="T79" fmla="*/ 28 h 164"/>
                <a:gd name="T80" fmla="*/ 133 w 3839"/>
                <a:gd name="T81" fmla="*/ 20 h 164"/>
                <a:gd name="T82" fmla="*/ 177 w 3839"/>
                <a:gd name="T83" fmla="*/ 21 h 164"/>
                <a:gd name="T84" fmla="*/ 199 w 3839"/>
                <a:gd name="T85" fmla="*/ 8 h 164"/>
                <a:gd name="T86" fmla="*/ 431 w 3839"/>
                <a:gd name="T87" fmla="*/ 35 h 164"/>
                <a:gd name="T88" fmla="*/ 780 w 3839"/>
                <a:gd name="T89" fmla="*/ 97 h 164"/>
                <a:gd name="T90" fmla="*/ 831 w 3839"/>
                <a:gd name="T91" fmla="*/ 96 h 164"/>
                <a:gd name="T92" fmla="*/ 892 w 3839"/>
                <a:gd name="T93" fmla="*/ 88 h 164"/>
                <a:gd name="T94" fmla="*/ 953 w 3839"/>
                <a:gd name="T95" fmla="*/ 93 h 164"/>
                <a:gd name="T96" fmla="*/ 996 w 3839"/>
                <a:gd name="T97" fmla="*/ 85 h 164"/>
                <a:gd name="T98" fmla="*/ 1045 w 3839"/>
                <a:gd name="T99" fmla="*/ 89 h 164"/>
                <a:gd name="T100" fmla="*/ 1091 w 3839"/>
                <a:gd name="T101" fmla="*/ 97 h 164"/>
                <a:gd name="T102" fmla="*/ 1140 w 3839"/>
                <a:gd name="T103" fmla="*/ 108 h 164"/>
                <a:gd name="T104" fmla="*/ 1135 w 3839"/>
                <a:gd name="T105" fmla="*/ 118 h 164"/>
                <a:gd name="T106" fmla="*/ 1175 w 3839"/>
                <a:gd name="T107" fmla="*/ 114 h 164"/>
                <a:gd name="T108" fmla="*/ 1191 w 3839"/>
                <a:gd name="T109" fmla="*/ 122 h 164"/>
                <a:gd name="T110" fmla="*/ 1225 w 3839"/>
                <a:gd name="T111" fmla="*/ 120 h 164"/>
                <a:gd name="T112" fmla="*/ 1245 w 3839"/>
                <a:gd name="T113" fmla="*/ 122 h 164"/>
                <a:gd name="T114" fmla="*/ 1485 w 3839"/>
                <a:gd name="T115" fmla="*/ 12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39" h="164">
                  <a:moveTo>
                    <a:pt x="1485" y="120"/>
                  </a:moveTo>
                  <a:cubicBezTo>
                    <a:pt x="1509" y="119"/>
                    <a:pt x="1534" y="120"/>
                    <a:pt x="1559" y="118"/>
                  </a:cubicBezTo>
                  <a:cubicBezTo>
                    <a:pt x="1609" y="119"/>
                    <a:pt x="1654" y="113"/>
                    <a:pt x="1699" y="106"/>
                  </a:cubicBezTo>
                  <a:cubicBezTo>
                    <a:pt x="1777" y="93"/>
                    <a:pt x="1843" y="74"/>
                    <a:pt x="1908" y="53"/>
                  </a:cubicBezTo>
                  <a:cubicBezTo>
                    <a:pt x="1950" y="40"/>
                    <a:pt x="1995" y="28"/>
                    <a:pt x="2044" y="19"/>
                  </a:cubicBezTo>
                  <a:cubicBezTo>
                    <a:pt x="2127" y="3"/>
                    <a:pt x="2212" y="1"/>
                    <a:pt x="2299" y="11"/>
                  </a:cubicBezTo>
                  <a:cubicBezTo>
                    <a:pt x="2353" y="17"/>
                    <a:pt x="2401" y="28"/>
                    <a:pt x="2447" y="40"/>
                  </a:cubicBezTo>
                  <a:cubicBezTo>
                    <a:pt x="2505" y="56"/>
                    <a:pt x="2568" y="61"/>
                    <a:pt x="2637" y="57"/>
                  </a:cubicBezTo>
                  <a:cubicBezTo>
                    <a:pt x="2683" y="55"/>
                    <a:pt x="2729" y="54"/>
                    <a:pt x="2772" y="64"/>
                  </a:cubicBezTo>
                  <a:cubicBezTo>
                    <a:pt x="2801" y="70"/>
                    <a:pt x="2827" y="77"/>
                    <a:pt x="2852" y="86"/>
                  </a:cubicBezTo>
                  <a:cubicBezTo>
                    <a:pt x="2902" y="103"/>
                    <a:pt x="2961" y="113"/>
                    <a:pt x="3028" y="112"/>
                  </a:cubicBezTo>
                  <a:cubicBezTo>
                    <a:pt x="3068" y="112"/>
                    <a:pt x="3104" y="106"/>
                    <a:pt x="3139" y="99"/>
                  </a:cubicBezTo>
                  <a:cubicBezTo>
                    <a:pt x="3180" y="92"/>
                    <a:pt x="3220" y="83"/>
                    <a:pt x="3261" y="75"/>
                  </a:cubicBezTo>
                  <a:cubicBezTo>
                    <a:pt x="3305" y="66"/>
                    <a:pt x="3352" y="62"/>
                    <a:pt x="3401" y="61"/>
                  </a:cubicBezTo>
                  <a:cubicBezTo>
                    <a:pt x="3432" y="60"/>
                    <a:pt x="3464" y="63"/>
                    <a:pt x="3494" y="66"/>
                  </a:cubicBezTo>
                  <a:cubicBezTo>
                    <a:pt x="3534" y="71"/>
                    <a:pt x="3570" y="79"/>
                    <a:pt x="3607" y="87"/>
                  </a:cubicBezTo>
                  <a:cubicBezTo>
                    <a:pt x="3656" y="97"/>
                    <a:pt x="3705" y="108"/>
                    <a:pt x="3761" y="111"/>
                  </a:cubicBezTo>
                  <a:cubicBezTo>
                    <a:pt x="3780" y="112"/>
                    <a:pt x="3799" y="112"/>
                    <a:pt x="3818" y="111"/>
                  </a:cubicBezTo>
                  <a:cubicBezTo>
                    <a:pt x="3824" y="111"/>
                    <a:pt x="3832" y="110"/>
                    <a:pt x="3838" y="112"/>
                  </a:cubicBezTo>
                  <a:cubicBezTo>
                    <a:pt x="3838" y="128"/>
                    <a:pt x="3838" y="144"/>
                    <a:pt x="3839" y="160"/>
                  </a:cubicBezTo>
                  <a:cubicBezTo>
                    <a:pt x="3839" y="163"/>
                    <a:pt x="3837" y="163"/>
                    <a:pt x="3830" y="163"/>
                  </a:cubicBezTo>
                  <a:cubicBezTo>
                    <a:pt x="3778" y="163"/>
                    <a:pt x="3727" y="163"/>
                    <a:pt x="3675" y="163"/>
                  </a:cubicBezTo>
                  <a:cubicBezTo>
                    <a:pt x="3673" y="162"/>
                    <a:pt x="3674" y="162"/>
                    <a:pt x="3674" y="161"/>
                  </a:cubicBezTo>
                  <a:cubicBezTo>
                    <a:pt x="3674" y="158"/>
                    <a:pt x="3668" y="157"/>
                    <a:pt x="3662" y="157"/>
                  </a:cubicBezTo>
                  <a:cubicBezTo>
                    <a:pt x="3656" y="158"/>
                    <a:pt x="3660" y="160"/>
                    <a:pt x="3661" y="161"/>
                  </a:cubicBezTo>
                  <a:cubicBezTo>
                    <a:pt x="3661" y="162"/>
                    <a:pt x="3662" y="163"/>
                    <a:pt x="3661" y="163"/>
                  </a:cubicBezTo>
                  <a:cubicBezTo>
                    <a:pt x="3657" y="163"/>
                    <a:pt x="3653" y="163"/>
                    <a:pt x="3649" y="163"/>
                  </a:cubicBezTo>
                  <a:cubicBezTo>
                    <a:pt x="3633" y="155"/>
                    <a:pt x="3632" y="157"/>
                    <a:pt x="3620" y="163"/>
                  </a:cubicBezTo>
                  <a:cubicBezTo>
                    <a:pt x="3618" y="163"/>
                    <a:pt x="3617" y="163"/>
                    <a:pt x="3615" y="163"/>
                  </a:cubicBezTo>
                  <a:cubicBezTo>
                    <a:pt x="3605" y="161"/>
                    <a:pt x="3596" y="161"/>
                    <a:pt x="3586" y="163"/>
                  </a:cubicBezTo>
                  <a:cubicBezTo>
                    <a:pt x="3569" y="163"/>
                    <a:pt x="3552" y="163"/>
                    <a:pt x="3534" y="163"/>
                  </a:cubicBezTo>
                  <a:cubicBezTo>
                    <a:pt x="3532" y="162"/>
                    <a:pt x="3535" y="160"/>
                    <a:pt x="3535" y="159"/>
                  </a:cubicBezTo>
                  <a:cubicBezTo>
                    <a:pt x="3535" y="157"/>
                    <a:pt x="3532" y="155"/>
                    <a:pt x="3526" y="155"/>
                  </a:cubicBezTo>
                  <a:cubicBezTo>
                    <a:pt x="3520" y="155"/>
                    <a:pt x="3516" y="157"/>
                    <a:pt x="3517" y="159"/>
                  </a:cubicBezTo>
                  <a:cubicBezTo>
                    <a:pt x="3517" y="160"/>
                    <a:pt x="3519" y="162"/>
                    <a:pt x="3517" y="163"/>
                  </a:cubicBezTo>
                  <a:cubicBezTo>
                    <a:pt x="3513" y="163"/>
                    <a:pt x="3509" y="163"/>
                    <a:pt x="3506" y="163"/>
                  </a:cubicBezTo>
                  <a:cubicBezTo>
                    <a:pt x="3494" y="158"/>
                    <a:pt x="3491" y="157"/>
                    <a:pt x="3482" y="161"/>
                  </a:cubicBezTo>
                  <a:cubicBezTo>
                    <a:pt x="3481" y="162"/>
                    <a:pt x="3479" y="163"/>
                    <a:pt x="3477" y="163"/>
                  </a:cubicBezTo>
                  <a:cubicBezTo>
                    <a:pt x="3475" y="163"/>
                    <a:pt x="3473" y="163"/>
                    <a:pt x="3471" y="163"/>
                  </a:cubicBezTo>
                  <a:cubicBezTo>
                    <a:pt x="3463" y="161"/>
                    <a:pt x="3454" y="161"/>
                    <a:pt x="3445" y="163"/>
                  </a:cubicBezTo>
                  <a:cubicBezTo>
                    <a:pt x="3419" y="163"/>
                    <a:pt x="3392" y="163"/>
                    <a:pt x="3365" y="163"/>
                  </a:cubicBezTo>
                  <a:cubicBezTo>
                    <a:pt x="3356" y="161"/>
                    <a:pt x="3348" y="161"/>
                    <a:pt x="3339" y="163"/>
                  </a:cubicBezTo>
                  <a:cubicBezTo>
                    <a:pt x="3337" y="163"/>
                    <a:pt x="3335" y="163"/>
                    <a:pt x="3334" y="163"/>
                  </a:cubicBezTo>
                  <a:cubicBezTo>
                    <a:pt x="3332" y="163"/>
                    <a:pt x="3334" y="163"/>
                    <a:pt x="3333" y="163"/>
                  </a:cubicBezTo>
                  <a:cubicBezTo>
                    <a:pt x="3318" y="157"/>
                    <a:pt x="3317" y="157"/>
                    <a:pt x="3305" y="163"/>
                  </a:cubicBezTo>
                  <a:cubicBezTo>
                    <a:pt x="3301" y="163"/>
                    <a:pt x="3297" y="163"/>
                    <a:pt x="3293" y="163"/>
                  </a:cubicBezTo>
                  <a:cubicBezTo>
                    <a:pt x="3291" y="162"/>
                    <a:pt x="3294" y="160"/>
                    <a:pt x="3294" y="159"/>
                  </a:cubicBezTo>
                  <a:cubicBezTo>
                    <a:pt x="3294" y="157"/>
                    <a:pt x="3291" y="155"/>
                    <a:pt x="3285" y="155"/>
                  </a:cubicBezTo>
                  <a:cubicBezTo>
                    <a:pt x="3279" y="155"/>
                    <a:pt x="3275" y="157"/>
                    <a:pt x="3276" y="159"/>
                  </a:cubicBezTo>
                  <a:cubicBezTo>
                    <a:pt x="3276" y="160"/>
                    <a:pt x="3278" y="162"/>
                    <a:pt x="3276" y="163"/>
                  </a:cubicBezTo>
                  <a:cubicBezTo>
                    <a:pt x="3259" y="163"/>
                    <a:pt x="3242" y="163"/>
                    <a:pt x="3225" y="163"/>
                  </a:cubicBezTo>
                  <a:cubicBezTo>
                    <a:pt x="3215" y="161"/>
                    <a:pt x="3205" y="161"/>
                    <a:pt x="3196" y="163"/>
                  </a:cubicBezTo>
                  <a:cubicBezTo>
                    <a:pt x="3194" y="163"/>
                    <a:pt x="3192" y="163"/>
                    <a:pt x="3190" y="163"/>
                  </a:cubicBezTo>
                  <a:cubicBezTo>
                    <a:pt x="3188" y="163"/>
                    <a:pt x="3187" y="162"/>
                    <a:pt x="3186" y="161"/>
                  </a:cubicBezTo>
                  <a:cubicBezTo>
                    <a:pt x="3178" y="157"/>
                    <a:pt x="3174" y="157"/>
                    <a:pt x="3166" y="161"/>
                  </a:cubicBezTo>
                  <a:cubicBezTo>
                    <a:pt x="3165" y="162"/>
                    <a:pt x="3163" y="163"/>
                    <a:pt x="3161" y="163"/>
                  </a:cubicBezTo>
                  <a:cubicBezTo>
                    <a:pt x="3158" y="163"/>
                    <a:pt x="3154" y="163"/>
                    <a:pt x="3150" y="163"/>
                  </a:cubicBezTo>
                  <a:cubicBezTo>
                    <a:pt x="3149" y="163"/>
                    <a:pt x="3149" y="162"/>
                    <a:pt x="3149" y="162"/>
                  </a:cubicBezTo>
                  <a:cubicBezTo>
                    <a:pt x="3149" y="160"/>
                    <a:pt x="3154" y="158"/>
                    <a:pt x="3147" y="157"/>
                  </a:cubicBezTo>
                  <a:cubicBezTo>
                    <a:pt x="3140" y="157"/>
                    <a:pt x="3135" y="159"/>
                    <a:pt x="3137" y="162"/>
                  </a:cubicBezTo>
                  <a:cubicBezTo>
                    <a:pt x="3137" y="162"/>
                    <a:pt x="3136" y="163"/>
                    <a:pt x="3136" y="163"/>
                  </a:cubicBezTo>
                  <a:cubicBezTo>
                    <a:pt x="3071" y="163"/>
                    <a:pt x="3006" y="163"/>
                    <a:pt x="2941" y="163"/>
                  </a:cubicBezTo>
                  <a:cubicBezTo>
                    <a:pt x="2926" y="159"/>
                    <a:pt x="2926" y="159"/>
                    <a:pt x="2912" y="163"/>
                  </a:cubicBezTo>
                  <a:cubicBezTo>
                    <a:pt x="2910" y="163"/>
                    <a:pt x="2908" y="163"/>
                    <a:pt x="2906" y="163"/>
                  </a:cubicBezTo>
                  <a:cubicBezTo>
                    <a:pt x="2905" y="163"/>
                    <a:pt x="2905" y="163"/>
                    <a:pt x="2904" y="162"/>
                  </a:cubicBezTo>
                  <a:cubicBezTo>
                    <a:pt x="2901" y="161"/>
                    <a:pt x="2902" y="157"/>
                    <a:pt x="2893" y="157"/>
                  </a:cubicBezTo>
                  <a:cubicBezTo>
                    <a:pt x="2882" y="157"/>
                    <a:pt x="2884" y="161"/>
                    <a:pt x="2880" y="163"/>
                  </a:cubicBezTo>
                  <a:cubicBezTo>
                    <a:pt x="2853" y="163"/>
                    <a:pt x="2825" y="163"/>
                    <a:pt x="2797" y="163"/>
                  </a:cubicBezTo>
                  <a:cubicBezTo>
                    <a:pt x="2784" y="159"/>
                    <a:pt x="2784" y="159"/>
                    <a:pt x="2768" y="163"/>
                  </a:cubicBezTo>
                  <a:cubicBezTo>
                    <a:pt x="2766" y="163"/>
                    <a:pt x="2765" y="163"/>
                    <a:pt x="2763" y="163"/>
                  </a:cubicBezTo>
                  <a:cubicBezTo>
                    <a:pt x="2762" y="163"/>
                    <a:pt x="2762" y="163"/>
                    <a:pt x="2762" y="163"/>
                  </a:cubicBezTo>
                  <a:cubicBezTo>
                    <a:pt x="2759" y="160"/>
                    <a:pt x="2761" y="156"/>
                    <a:pt x="2750" y="157"/>
                  </a:cubicBezTo>
                  <a:cubicBezTo>
                    <a:pt x="2738" y="157"/>
                    <a:pt x="2744" y="161"/>
                    <a:pt x="2740" y="163"/>
                  </a:cubicBezTo>
                  <a:cubicBezTo>
                    <a:pt x="2712" y="163"/>
                    <a:pt x="2684" y="163"/>
                    <a:pt x="2657" y="163"/>
                  </a:cubicBezTo>
                  <a:cubicBezTo>
                    <a:pt x="2642" y="157"/>
                    <a:pt x="2642" y="157"/>
                    <a:pt x="2628" y="163"/>
                  </a:cubicBezTo>
                  <a:cubicBezTo>
                    <a:pt x="2625" y="163"/>
                    <a:pt x="2622" y="163"/>
                    <a:pt x="2619" y="163"/>
                  </a:cubicBezTo>
                  <a:cubicBezTo>
                    <a:pt x="2616" y="161"/>
                    <a:pt x="2620" y="156"/>
                    <a:pt x="2608" y="156"/>
                  </a:cubicBezTo>
                  <a:cubicBezTo>
                    <a:pt x="2595" y="156"/>
                    <a:pt x="2600" y="161"/>
                    <a:pt x="2596" y="163"/>
                  </a:cubicBezTo>
                  <a:cubicBezTo>
                    <a:pt x="2579" y="163"/>
                    <a:pt x="2562" y="163"/>
                    <a:pt x="2545" y="163"/>
                  </a:cubicBezTo>
                  <a:cubicBezTo>
                    <a:pt x="2537" y="161"/>
                    <a:pt x="2529" y="161"/>
                    <a:pt x="2522" y="163"/>
                  </a:cubicBezTo>
                  <a:cubicBezTo>
                    <a:pt x="2519" y="163"/>
                    <a:pt x="2516" y="163"/>
                    <a:pt x="2513" y="163"/>
                  </a:cubicBezTo>
                  <a:cubicBezTo>
                    <a:pt x="2501" y="157"/>
                    <a:pt x="2501" y="157"/>
                    <a:pt x="2484" y="163"/>
                  </a:cubicBezTo>
                  <a:cubicBezTo>
                    <a:pt x="2482" y="163"/>
                    <a:pt x="2479" y="163"/>
                    <a:pt x="2476" y="163"/>
                  </a:cubicBezTo>
                  <a:cubicBezTo>
                    <a:pt x="2474" y="161"/>
                    <a:pt x="2480" y="156"/>
                    <a:pt x="2467" y="156"/>
                  </a:cubicBezTo>
                  <a:cubicBezTo>
                    <a:pt x="2454" y="155"/>
                    <a:pt x="2459" y="160"/>
                    <a:pt x="2456" y="163"/>
                  </a:cubicBezTo>
                  <a:cubicBezTo>
                    <a:pt x="2456" y="163"/>
                    <a:pt x="2456" y="163"/>
                    <a:pt x="2456" y="163"/>
                  </a:cubicBezTo>
                  <a:cubicBezTo>
                    <a:pt x="2438" y="163"/>
                    <a:pt x="2421" y="163"/>
                    <a:pt x="2404" y="163"/>
                  </a:cubicBezTo>
                  <a:cubicBezTo>
                    <a:pt x="2395" y="161"/>
                    <a:pt x="2387" y="161"/>
                    <a:pt x="2378" y="163"/>
                  </a:cubicBezTo>
                  <a:cubicBezTo>
                    <a:pt x="2376" y="163"/>
                    <a:pt x="2374" y="163"/>
                    <a:pt x="2373" y="163"/>
                  </a:cubicBezTo>
                  <a:cubicBezTo>
                    <a:pt x="2371" y="163"/>
                    <a:pt x="2373" y="164"/>
                    <a:pt x="2372" y="163"/>
                  </a:cubicBezTo>
                  <a:cubicBezTo>
                    <a:pt x="2359" y="157"/>
                    <a:pt x="2357" y="157"/>
                    <a:pt x="2344" y="163"/>
                  </a:cubicBezTo>
                  <a:cubicBezTo>
                    <a:pt x="2340" y="163"/>
                    <a:pt x="2336" y="163"/>
                    <a:pt x="2332" y="163"/>
                  </a:cubicBezTo>
                  <a:cubicBezTo>
                    <a:pt x="2331" y="162"/>
                    <a:pt x="2332" y="161"/>
                    <a:pt x="2332" y="160"/>
                  </a:cubicBezTo>
                  <a:cubicBezTo>
                    <a:pt x="2333" y="158"/>
                    <a:pt x="2333" y="156"/>
                    <a:pt x="2326" y="156"/>
                  </a:cubicBezTo>
                  <a:cubicBezTo>
                    <a:pt x="2319" y="155"/>
                    <a:pt x="2315" y="157"/>
                    <a:pt x="2315" y="160"/>
                  </a:cubicBezTo>
                  <a:cubicBezTo>
                    <a:pt x="2316" y="161"/>
                    <a:pt x="2317" y="162"/>
                    <a:pt x="2315" y="163"/>
                  </a:cubicBezTo>
                  <a:cubicBezTo>
                    <a:pt x="2298" y="163"/>
                    <a:pt x="2281" y="163"/>
                    <a:pt x="2264" y="163"/>
                  </a:cubicBezTo>
                  <a:cubicBezTo>
                    <a:pt x="2254" y="160"/>
                    <a:pt x="2244" y="161"/>
                    <a:pt x="2235" y="163"/>
                  </a:cubicBezTo>
                  <a:cubicBezTo>
                    <a:pt x="2234" y="163"/>
                    <a:pt x="2233" y="163"/>
                    <a:pt x="2232" y="163"/>
                  </a:cubicBezTo>
                  <a:cubicBezTo>
                    <a:pt x="2222" y="161"/>
                    <a:pt x="2213" y="161"/>
                    <a:pt x="2203" y="163"/>
                  </a:cubicBezTo>
                  <a:cubicBezTo>
                    <a:pt x="1473" y="163"/>
                    <a:pt x="743" y="163"/>
                    <a:pt x="13" y="163"/>
                  </a:cubicBezTo>
                  <a:cubicBezTo>
                    <a:pt x="2" y="163"/>
                    <a:pt x="0" y="162"/>
                    <a:pt x="0" y="158"/>
                  </a:cubicBezTo>
                  <a:cubicBezTo>
                    <a:pt x="1" y="139"/>
                    <a:pt x="0" y="120"/>
                    <a:pt x="0" y="101"/>
                  </a:cubicBezTo>
                  <a:cubicBezTo>
                    <a:pt x="19" y="96"/>
                    <a:pt x="19" y="96"/>
                    <a:pt x="0" y="90"/>
                  </a:cubicBezTo>
                  <a:cubicBezTo>
                    <a:pt x="0" y="89"/>
                    <a:pt x="0" y="87"/>
                    <a:pt x="0" y="86"/>
                  </a:cubicBezTo>
                  <a:cubicBezTo>
                    <a:pt x="5" y="85"/>
                    <a:pt x="8" y="86"/>
                    <a:pt x="12" y="87"/>
                  </a:cubicBezTo>
                  <a:cubicBezTo>
                    <a:pt x="16" y="87"/>
                    <a:pt x="19" y="87"/>
                    <a:pt x="22" y="85"/>
                  </a:cubicBezTo>
                  <a:cubicBezTo>
                    <a:pt x="24" y="84"/>
                    <a:pt x="24" y="82"/>
                    <a:pt x="22" y="81"/>
                  </a:cubicBezTo>
                  <a:cubicBezTo>
                    <a:pt x="19" y="80"/>
                    <a:pt x="16" y="80"/>
                    <a:pt x="12" y="80"/>
                  </a:cubicBezTo>
                  <a:cubicBezTo>
                    <a:pt x="8" y="80"/>
                    <a:pt x="5" y="82"/>
                    <a:pt x="0" y="81"/>
                  </a:cubicBezTo>
                  <a:cubicBezTo>
                    <a:pt x="0" y="74"/>
                    <a:pt x="0" y="66"/>
                    <a:pt x="0" y="59"/>
                  </a:cubicBezTo>
                  <a:cubicBezTo>
                    <a:pt x="11" y="56"/>
                    <a:pt x="13" y="51"/>
                    <a:pt x="21" y="49"/>
                  </a:cubicBezTo>
                  <a:cubicBezTo>
                    <a:pt x="24" y="48"/>
                    <a:pt x="28" y="47"/>
                    <a:pt x="31" y="47"/>
                  </a:cubicBezTo>
                  <a:cubicBezTo>
                    <a:pt x="50" y="50"/>
                    <a:pt x="57" y="45"/>
                    <a:pt x="63" y="40"/>
                  </a:cubicBezTo>
                  <a:cubicBezTo>
                    <a:pt x="65" y="39"/>
                    <a:pt x="68" y="38"/>
                    <a:pt x="71" y="37"/>
                  </a:cubicBezTo>
                  <a:cubicBezTo>
                    <a:pt x="75" y="37"/>
                    <a:pt x="78" y="38"/>
                    <a:pt x="81" y="38"/>
                  </a:cubicBezTo>
                  <a:cubicBezTo>
                    <a:pt x="95" y="39"/>
                    <a:pt x="98" y="39"/>
                    <a:pt x="98" y="33"/>
                  </a:cubicBezTo>
                  <a:cubicBezTo>
                    <a:pt x="98" y="31"/>
                    <a:pt x="100" y="29"/>
                    <a:pt x="103" y="27"/>
                  </a:cubicBezTo>
                  <a:cubicBezTo>
                    <a:pt x="105" y="26"/>
                    <a:pt x="108" y="25"/>
                    <a:pt x="112" y="25"/>
                  </a:cubicBezTo>
                  <a:cubicBezTo>
                    <a:pt x="118" y="25"/>
                    <a:pt x="120" y="27"/>
                    <a:pt x="124" y="28"/>
                  </a:cubicBezTo>
                  <a:cubicBezTo>
                    <a:pt x="127" y="30"/>
                    <a:pt x="131" y="31"/>
                    <a:pt x="137" y="30"/>
                  </a:cubicBezTo>
                  <a:cubicBezTo>
                    <a:pt x="142" y="28"/>
                    <a:pt x="142" y="26"/>
                    <a:pt x="139" y="24"/>
                  </a:cubicBezTo>
                  <a:cubicBezTo>
                    <a:pt x="136" y="23"/>
                    <a:pt x="133" y="22"/>
                    <a:pt x="133" y="20"/>
                  </a:cubicBezTo>
                  <a:cubicBezTo>
                    <a:pt x="137" y="16"/>
                    <a:pt x="146" y="16"/>
                    <a:pt x="154" y="15"/>
                  </a:cubicBezTo>
                  <a:cubicBezTo>
                    <a:pt x="161" y="15"/>
                    <a:pt x="163" y="16"/>
                    <a:pt x="166" y="18"/>
                  </a:cubicBezTo>
                  <a:cubicBezTo>
                    <a:pt x="168" y="20"/>
                    <a:pt x="171" y="22"/>
                    <a:pt x="177" y="21"/>
                  </a:cubicBezTo>
                  <a:cubicBezTo>
                    <a:pt x="182" y="20"/>
                    <a:pt x="184" y="18"/>
                    <a:pt x="183" y="16"/>
                  </a:cubicBezTo>
                  <a:cubicBezTo>
                    <a:pt x="182" y="14"/>
                    <a:pt x="180" y="12"/>
                    <a:pt x="182" y="11"/>
                  </a:cubicBezTo>
                  <a:cubicBezTo>
                    <a:pt x="186" y="8"/>
                    <a:pt x="192" y="8"/>
                    <a:pt x="199" y="8"/>
                  </a:cubicBezTo>
                  <a:cubicBezTo>
                    <a:pt x="214" y="12"/>
                    <a:pt x="223" y="8"/>
                    <a:pt x="233" y="4"/>
                  </a:cubicBezTo>
                  <a:cubicBezTo>
                    <a:pt x="265" y="0"/>
                    <a:pt x="297" y="1"/>
                    <a:pt x="329" y="5"/>
                  </a:cubicBezTo>
                  <a:cubicBezTo>
                    <a:pt x="371" y="11"/>
                    <a:pt x="402" y="22"/>
                    <a:pt x="431" y="35"/>
                  </a:cubicBezTo>
                  <a:cubicBezTo>
                    <a:pt x="458" y="47"/>
                    <a:pt x="483" y="60"/>
                    <a:pt x="513" y="71"/>
                  </a:cubicBezTo>
                  <a:cubicBezTo>
                    <a:pt x="556" y="87"/>
                    <a:pt x="605" y="98"/>
                    <a:pt x="664" y="101"/>
                  </a:cubicBezTo>
                  <a:cubicBezTo>
                    <a:pt x="703" y="103"/>
                    <a:pt x="742" y="102"/>
                    <a:pt x="780" y="97"/>
                  </a:cubicBezTo>
                  <a:cubicBezTo>
                    <a:pt x="787" y="96"/>
                    <a:pt x="794" y="95"/>
                    <a:pt x="802" y="96"/>
                  </a:cubicBezTo>
                  <a:cubicBezTo>
                    <a:pt x="808" y="98"/>
                    <a:pt x="814" y="100"/>
                    <a:pt x="820" y="96"/>
                  </a:cubicBezTo>
                  <a:cubicBezTo>
                    <a:pt x="823" y="94"/>
                    <a:pt x="827" y="95"/>
                    <a:pt x="831" y="96"/>
                  </a:cubicBezTo>
                  <a:cubicBezTo>
                    <a:pt x="848" y="99"/>
                    <a:pt x="850" y="99"/>
                    <a:pt x="857" y="92"/>
                  </a:cubicBezTo>
                  <a:cubicBezTo>
                    <a:pt x="858" y="92"/>
                    <a:pt x="860" y="91"/>
                    <a:pt x="861" y="92"/>
                  </a:cubicBezTo>
                  <a:cubicBezTo>
                    <a:pt x="875" y="95"/>
                    <a:pt x="884" y="92"/>
                    <a:pt x="892" y="88"/>
                  </a:cubicBezTo>
                  <a:cubicBezTo>
                    <a:pt x="903" y="86"/>
                    <a:pt x="914" y="85"/>
                    <a:pt x="925" y="85"/>
                  </a:cubicBezTo>
                  <a:cubicBezTo>
                    <a:pt x="934" y="85"/>
                    <a:pt x="940" y="86"/>
                    <a:pt x="943" y="90"/>
                  </a:cubicBezTo>
                  <a:cubicBezTo>
                    <a:pt x="944" y="92"/>
                    <a:pt x="947" y="94"/>
                    <a:pt x="953" y="93"/>
                  </a:cubicBezTo>
                  <a:cubicBezTo>
                    <a:pt x="959" y="93"/>
                    <a:pt x="961" y="91"/>
                    <a:pt x="961" y="89"/>
                  </a:cubicBezTo>
                  <a:cubicBezTo>
                    <a:pt x="962" y="85"/>
                    <a:pt x="967" y="84"/>
                    <a:pt x="975" y="86"/>
                  </a:cubicBezTo>
                  <a:cubicBezTo>
                    <a:pt x="983" y="88"/>
                    <a:pt x="990" y="86"/>
                    <a:pt x="996" y="85"/>
                  </a:cubicBezTo>
                  <a:cubicBezTo>
                    <a:pt x="1003" y="84"/>
                    <a:pt x="1009" y="84"/>
                    <a:pt x="1015" y="86"/>
                  </a:cubicBezTo>
                  <a:cubicBezTo>
                    <a:pt x="1016" y="86"/>
                    <a:pt x="1017" y="86"/>
                    <a:pt x="1017" y="87"/>
                  </a:cubicBezTo>
                  <a:cubicBezTo>
                    <a:pt x="1026" y="95"/>
                    <a:pt x="1026" y="95"/>
                    <a:pt x="1045" y="89"/>
                  </a:cubicBezTo>
                  <a:cubicBezTo>
                    <a:pt x="1052" y="89"/>
                    <a:pt x="1058" y="90"/>
                    <a:pt x="1062" y="92"/>
                  </a:cubicBezTo>
                  <a:cubicBezTo>
                    <a:pt x="1063" y="92"/>
                    <a:pt x="1064" y="92"/>
                    <a:pt x="1064" y="93"/>
                  </a:cubicBezTo>
                  <a:cubicBezTo>
                    <a:pt x="1070" y="101"/>
                    <a:pt x="1070" y="101"/>
                    <a:pt x="1091" y="97"/>
                  </a:cubicBezTo>
                  <a:cubicBezTo>
                    <a:pt x="1099" y="97"/>
                    <a:pt x="1104" y="98"/>
                    <a:pt x="1109" y="101"/>
                  </a:cubicBezTo>
                  <a:cubicBezTo>
                    <a:pt x="1112" y="107"/>
                    <a:pt x="1122" y="107"/>
                    <a:pt x="1134" y="106"/>
                  </a:cubicBezTo>
                  <a:cubicBezTo>
                    <a:pt x="1137" y="106"/>
                    <a:pt x="1139" y="107"/>
                    <a:pt x="1140" y="108"/>
                  </a:cubicBezTo>
                  <a:cubicBezTo>
                    <a:pt x="1141" y="110"/>
                    <a:pt x="1135" y="111"/>
                    <a:pt x="1132" y="112"/>
                  </a:cubicBezTo>
                  <a:cubicBezTo>
                    <a:pt x="1129" y="113"/>
                    <a:pt x="1126" y="114"/>
                    <a:pt x="1129" y="116"/>
                  </a:cubicBezTo>
                  <a:cubicBezTo>
                    <a:pt x="1130" y="117"/>
                    <a:pt x="1132" y="118"/>
                    <a:pt x="1135" y="118"/>
                  </a:cubicBezTo>
                  <a:cubicBezTo>
                    <a:pt x="1140" y="118"/>
                    <a:pt x="1143" y="117"/>
                    <a:pt x="1145" y="116"/>
                  </a:cubicBezTo>
                  <a:cubicBezTo>
                    <a:pt x="1148" y="112"/>
                    <a:pt x="1151" y="110"/>
                    <a:pt x="1161" y="111"/>
                  </a:cubicBezTo>
                  <a:cubicBezTo>
                    <a:pt x="1166" y="112"/>
                    <a:pt x="1172" y="112"/>
                    <a:pt x="1175" y="114"/>
                  </a:cubicBezTo>
                  <a:cubicBezTo>
                    <a:pt x="1177" y="116"/>
                    <a:pt x="1175" y="118"/>
                    <a:pt x="1174" y="119"/>
                  </a:cubicBezTo>
                  <a:cubicBezTo>
                    <a:pt x="1172" y="121"/>
                    <a:pt x="1173" y="123"/>
                    <a:pt x="1178" y="124"/>
                  </a:cubicBezTo>
                  <a:cubicBezTo>
                    <a:pt x="1184" y="125"/>
                    <a:pt x="1189" y="124"/>
                    <a:pt x="1191" y="122"/>
                  </a:cubicBezTo>
                  <a:cubicBezTo>
                    <a:pt x="1193" y="120"/>
                    <a:pt x="1193" y="119"/>
                    <a:pt x="1197" y="118"/>
                  </a:cubicBezTo>
                  <a:cubicBezTo>
                    <a:pt x="1207" y="117"/>
                    <a:pt x="1216" y="118"/>
                    <a:pt x="1224" y="120"/>
                  </a:cubicBezTo>
                  <a:cubicBezTo>
                    <a:pt x="1225" y="120"/>
                    <a:pt x="1225" y="120"/>
                    <a:pt x="1225" y="120"/>
                  </a:cubicBezTo>
                  <a:cubicBezTo>
                    <a:pt x="1229" y="122"/>
                    <a:pt x="1219" y="124"/>
                    <a:pt x="1226" y="125"/>
                  </a:cubicBezTo>
                  <a:cubicBezTo>
                    <a:pt x="1232" y="126"/>
                    <a:pt x="1234" y="124"/>
                    <a:pt x="1237" y="123"/>
                  </a:cubicBezTo>
                  <a:cubicBezTo>
                    <a:pt x="1239" y="122"/>
                    <a:pt x="1243" y="121"/>
                    <a:pt x="1245" y="122"/>
                  </a:cubicBezTo>
                  <a:cubicBezTo>
                    <a:pt x="1257" y="126"/>
                    <a:pt x="1269" y="123"/>
                    <a:pt x="1281" y="122"/>
                  </a:cubicBezTo>
                  <a:cubicBezTo>
                    <a:pt x="1313" y="122"/>
                    <a:pt x="1345" y="124"/>
                    <a:pt x="1376" y="123"/>
                  </a:cubicBezTo>
                  <a:cubicBezTo>
                    <a:pt x="1413" y="122"/>
                    <a:pt x="1449" y="122"/>
                    <a:pt x="1485" y="120"/>
                  </a:cubicBezTo>
                  <a:close/>
                </a:path>
              </a:pathLst>
            </a:custGeom>
            <a:solidFill>
              <a:srgbClr val="FFD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6">
              <a:extLst>
                <a:ext uri="{FF2B5EF4-FFF2-40B4-BE49-F238E27FC236}">
                  <a16:creationId xmlns:a16="http://schemas.microsoft.com/office/drawing/2014/main" id="{95565D18-CBEB-755C-7BA3-0B49E264A515}"/>
                </a:ext>
              </a:extLst>
            </p:cNvPr>
            <p:cNvSpPr/>
            <p:nvPr/>
          </p:nvSpPr>
          <p:spPr bwMode="auto">
            <a:xfrm>
              <a:off x="4953000" y="5197475"/>
              <a:ext cx="7235825" cy="1300163"/>
            </a:xfrm>
            <a:custGeom>
              <a:avLst/>
              <a:gdLst>
                <a:gd name="T0" fmla="*/ 2279 w 2279"/>
                <a:gd name="T1" fmla="*/ 124 h 135"/>
                <a:gd name="T2" fmla="*/ 2141 w 2279"/>
                <a:gd name="T3" fmla="*/ 118 h 135"/>
                <a:gd name="T4" fmla="*/ 1972 w 2279"/>
                <a:gd name="T5" fmla="*/ 86 h 135"/>
                <a:gd name="T6" fmla="*/ 1847 w 2279"/>
                <a:gd name="T7" fmla="*/ 74 h 135"/>
                <a:gd name="T8" fmla="*/ 1721 w 2279"/>
                <a:gd name="T9" fmla="*/ 86 h 135"/>
                <a:gd name="T10" fmla="*/ 1568 w 2279"/>
                <a:gd name="T11" fmla="*/ 115 h 135"/>
                <a:gd name="T12" fmla="*/ 1284 w 2279"/>
                <a:gd name="T13" fmla="*/ 97 h 135"/>
                <a:gd name="T14" fmla="*/ 1197 w 2279"/>
                <a:gd name="T15" fmla="*/ 75 h 135"/>
                <a:gd name="T16" fmla="*/ 1076 w 2279"/>
                <a:gd name="T17" fmla="*/ 71 h 135"/>
                <a:gd name="T18" fmla="*/ 885 w 2279"/>
                <a:gd name="T19" fmla="*/ 54 h 135"/>
                <a:gd name="T20" fmla="*/ 729 w 2279"/>
                <a:gd name="T21" fmla="*/ 23 h 135"/>
                <a:gd name="T22" fmla="*/ 446 w 2279"/>
                <a:gd name="T23" fmla="*/ 41 h 135"/>
                <a:gd name="T24" fmla="*/ 286 w 2279"/>
                <a:gd name="T25" fmla="*/ 86 h 135"/>
                <a:gd name="T26" fmla="*/ 44 w 2279"/>
                <a:gd name="T27" fmla="*/ 131 h 135"/>
                <a:gd name="T28" fmla="*/ 0 w 2279"/>
                <a:gd name="T29" fmla="*/ 130 h 135"/>
                <a:gd name="T30" fmla="*/ 319 w 2279"/>
                <a:gd name="T31" fmla="*/ 64 h 135"/>
                <a:gd name="T32" fmla="*/ 510 w 2279"/>
                <a:gd name="T33" fmla="*/ 15 h 135"/>
                <a:gd name="T34" fmla="*/ 822 w 2279"/>
                <a:gd name="T35" fmla="*/ 24 h 135"/>
                <a:gd name="T36" fmla="*/ 903 w 2279"/>
                <a:gd name="T37" fmla="*/ 44 h 135"/>
                <a:gd name="T38" fmla="*/ 1079 w 2279"/>
                <a:gd name="T39" fmla="*/ 58 h 135"/>
                <a:gd name="T40" fmla="*/ 1291 w 2279"/>
                <a:gd name="T41" fmla="*/ 84 h 135"/>
                <a:gd name="T42" fmla="*/ 1394 w 2279"/>
                <a:gd name="T43" fmla="*/ 109 h 135"/>
                <a:gd name="T44" fmla="*/ 1558 w 2279"/>
                <a:gd name="T45" fmla="*/ 103 h 135"/>
                <a:gd name="T46" fmla="*/ 1709 w 2279"/>
                <a:gd name="T47" fmla="*/ 74 h 135"/>
                <a:gd name="T48" fmla="*/ 1920 w 2279"/>
                <a:gd name="T49" fmla="*/ 66 h 135"/>
                <a:gd name="T50" fmla="*/ 2030 w 2279"/>
                <a:gd name="T51" fmla="*/ 83 h 135"/>
                <a:gd name="T52" fmla="*/ 2156 w 2279"/>
                <a:gd name="T53" fmla="*/ 107 h 135"/>
                <a:gd name="T54" fmla="*/ 2279 w 2279"/>
                <a:gd name="T55" fmla="*/ 110 h 135"/>
                <a:gd name="T56" fmla="*/ 2279 w 2279"/>
                <a:gd name="T57" fmla="*/ 1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9" h="135">
                  <a:moveTo>
                    <a:pt x="2279" y="124"/>
                  </a:moveTo>
                  <a:cubicBezTo>
                    <a:pt x="2232" y="128"/>
                    <a:pt x="2186" y="126"/>
                    <a:pt x="2141" y="118"/>
                  </a:cubicBezTo>
                  <a:cubicBezTo>
                    <a:pt x="2083" y="109"/>
                    <a:pt x="2029" y="97"/>
                    <a:pt x="1972" y="86"/>
                  </a:cubicBezTo>
                  <a:cubicBezTo>
                    <a:pt x="1933" y="78"/>
                    <a:pt x="1890" y="75"/>
                    <a:pt x="1847" y="74"/>
                  </a:cubicBezTo>
                  <a:cubicBezTo>
                    <a:pt x="1803" y="74"/>
                    <a:pt x="1761" y="78"/>
                    <a:pt x="1721" y="86"/>
                  </a:cubicBezTo>
                  <a:cubicBezTo>
                    <a:pt x="1670" y="95"/>
                    <a:pt x="1620" y="106"/>
                    <a:pt x="1568" y="115"/>
                  </a:cubicBezTo>
                  <a:cubicBezTo>
                    <a:pt x="1463" y="135"/>
                    <a:pt x="1369" y="126"/>
                    <a:pt x="1284" y="97"/>
                  </a:cubicBezTo>
                  <a:cubicBezTo>
                    <a:pt x="1257" y="88"/>
                    <a:pt x="1228" y="80"/>
                    <a:pt x="1197" y="75"/>
                  </a:cubicBezTo>
                  <a:cubicBezTo>
                    <a:pt x="1158" y="67"/>
                    <a:pt x="1116" y="69"/>
                    <a:pt x="1076" y="71"/>
                  </a:cubicBezTo>
                  <a:cubicBezTo>
                    <a:pt x="1006" y="74"/>
                    <a:pt x="943" y="69"/>
                    <a:pt x="885" y="54"/>
                  </a:cubicBezTo>
                  <a:cubicBezTo>
                    <a:pt x="836" y="41"/>
                    <a:pt x="786" y="29"/>
                    <a:pt x="729" y="23"/>
                  </a:cubicBezTo>
                  <a:cubicBezTo>
                    <a:pt x="628" y="13"/>
                    <a:pt x="534" y="20"/>
                    <a:pt x="446" y="41"/>
                  </a:cubicBezTo>
                  <a:cubicBezTo>
                    <a:pt x="389" y="54"/>
                    <a:pt x="339" y="71"/>
                    <a:pt x="286" y="86"/>
                  </a:cubicBezTo>
                  <a:cubicBezTo>
                    <a:pt x="213" y="107"/>
                    <a:pt x="135" y="124"/>
                    <a:pt x="44" y="131"/>
                  </a:cubicBezTo>
                  <a:cubicBezTo>
                    <a:pt x="30" y="132"/>
                    <a:pt x="15" y="134"/>
                    <a:pt x="0" y="130"/>
                  </a:cubicBezTo>
                  <a:cubicBezTo>
                    <a:pt x="127" y="123"/>
                    <a:pt x="225" y="95"/>
                    <a:pt x="319" y="64"/>
                  </a:cubicBezTo>
                  <a:cubicBezTo>
                    <a:pt x="377" y="44"/>
                    <a:pt x="437" y="26"/>
                    <a:pt x="510" y="15"/>
                  </a:cubicBezTo>
                  <a:cubicBezTo>
                    <a:pt x="618" y="0"/>
                    <a:pt x="722" y="4"/>
                    <a:pt x="822" y="24"/>
                  </a:cubicBezTo>
                  <a:cubicBezTo>
                    <a:pt x="851" y="30"/>
                    <a:pt x="877" y="37"/>
                    <a:pt x="903" y="44"/>
                  </a:cubicBezTo>
                  <a:cubicBezTo>
                    <a:pt x="957" y="57"/>
                    <a:pt x="1017" y="62"/>
                    <a:pt x="1079" y="58"/>
                  </a:cubicBezTo>
                  <a:cubicBezTo>
                    <a:pt x="1162" y="52"/>
                    <a:pt x="1231" y="63"/>
                    <a:pt x="1291" y="84"/>
                  </a:cubicBezTo>
                  <a:cubicBezTo>
                    <a:pt x="1322" y="94"/>
                    <a:pt x="1355" y="104"/>
                    <a:pt x="1394" y="109"/>
                  </a:cubicBezTo>
                  <a:cubicBezTo>
                    <a:pt x="1451" y="116"/>
                    <a:pt x="1505" y="113"/>
                    <a:pt x="1558" y="103"/>
                  </a:cubicBezTo>
                  <a:cubicBezTo>
                    <a:pt x="1608" y="93"/>
                    <a:pt x="1658" y="83"/>
                    <a:pt x="1709" y="74"/>
                  </a:cubicBezTo>
                  <a:cubicBezTo>
                    <a:pt x="1777" y="63"/>
                    <a:pt x="1847" y="60"/>
                    <a:pt x="1920" y="66"/>
                  </a:cubicBezTo>
                  <a:cubicBezTo>
                    <a:pt x="1959" y="69"/>
                    <a:pt x="1994" y="76"/>
                    <a:pt x="2030" y="83"/>
                  </a:cubicBezTo>
                  <a:cubicBezTo>
                    <a:pt x="2072" y="91"/>
                    <a:pt x="2113" y="100"/>
                    <a:pt x="2156" y="107"/>
                  </a:cubicBezTo>
                  <a:cubicBezTo>
                    <a:pt x="2197" y="113"/>
                    <a:pt x="2237" y="115"/>
                    <a:pt x="2279" y="110"/>
                  </a:cubicBezTo>
                  <a:cubicBezTo>
                    <a:pt x="2279" y="115"/>
                    <a:pt x="2279" y="119"/>
                    <a:pt x="2279" y="124"/>
                  </a:cubicBezTo>
                  <a:close/>
                </a:path>
              </a:pathLst>
            </a:custGeom>
            <a:solidFill>
              <a:srgbClr val="02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7">
              <a:extLst>
                <a:ext uri="{FF2B5EF4-FFF2-40B4-BE49-F238E27FC236}">
                  <a16:creationId xmlns:a16="http://schemas.microsoft.com/office/drawing/2014/main" id="{EF530320-EA2D-E8B0-B30B-3950D247DA43}"/>
                </a:ext>
              </a:extLst>
            </p:cNvPr>
            <p:cNvSpPr/>
            <p:nvPr/>
          </p:nvSpPr>
          <p:spPr bwMode="auto">
            <a:xfrm>
              <a:off x="3175" y="5254625"/>
              <a:ext cx="4714875" cy="1273175"/>
            </a:xfrm>
            <a:custGeom>
              <a:avLst/>
              <a:gdLst>
                <a:gd name="T0" fmla="*/ 1173 w 1485"/>
                <a:gd name="T1" fmla="*/ 121 h 132"/>
                <a:gd name="T2" fmla="*/ 1160 w 1485"/>
                <a:gd name="T3" fmla="*/ 119 h 132"/>
                <a:gd name="T4" fmla="*/ 1139 w 1485"/>
                <a:gd name="T5" fmla="*/ 114 h 132"/>
                <a:gd name="T6" fmla="*/ 1133 w 1485"/>
                <a:gd name="T7" fmla="*/ 113 h 132"/>
                <a:gd name="T8" fmla="*/ 1107 w 1485"/>
                <a:gd name="T9" fmla="*/ 107 h 132"/>
                <a:gd name="T10" fmla="*/ 1091 w 1485"/>
                <a:gd name="T11" fmla="*/ 104 h 132"/>
                <a:gd name="T12" fmla="*/ 1062 w 1485"/>
                <a:gd name="T13" fmla="*/ 98 h 132"/>
                <a:gd name="T14" fmla="*/ 1044 w 1485"/>
                <a:gd name="T15" fmla="*/ 96 h 132"/>
                <a:gd name="T16" fmla="*/ 1016 w 1485"/>
                <a:gd name="T17" fmla="*/ 93 h 132"/>
                <a:gd name="T18" fmla="*/ 996 w 1485"/>
                <a:gd name="T19" fmla="*/ 92 h 132"/>
                <a:gd name="T20" fmla="*/ 972 w 1485"/>
                <a:gd name="T21" fmla="*/ 92 h 132"/>
                <a:gd name="T22" fmla="*/ 968 w 1485"/>
                <a:gd name="T23" fmla="*/ 91 h 132"/>
                <a:gd name="T24" fmla="*/ 926 w 1485"/>
                <a:gd name="T25" fmla="*/ 93 h 132"/>
                <a:gd name="T26" fmla="*/ 892 w 1485"/>
                <a:gd name="T27" fmla="*/ 95 h 132"/>
                <a:gd name="T28" fmla="*/ 882 w 1485"/>
                <a:gd name="T29" fmla="*/ 97 h 132"/>
                <a:gd name="T30" fmla="*/ 827 w 1485"/>
                <a:gd name="T31" fmla="*/ 101 h 132"/>
                <a:gd name="T32" fmla="*/ 803 w 1485"/>
                <a:gd name="T33" fmla="*/ 103 h 132"/>
                <a:gd name="T34" fmla="*/ 739 w 1485"/>
                <a:gd name="T35" fmla="*/ 109 h 132"/>
                <a:gd name="T36" fmla="*/ 538 w 1485"/>
                <a:gd name="T37" fmla="*/ 88 h 132"/>
                <a:gd name="T38" fmla="*/ 426 w 1485"/>
                <a:gd name="T39" fmla="*/ 41 h 132"/>
                <a:gd name="T40" fmla="*/ 296 w 1485"/>
                <a:gd name="T41" fmla="*/ 10 h 132"/>
                <a:gd name="T42" fmla="*/ 232 w 1485"/>
                <a:gd name="T43" fmla="*/ 12 h 132"/>
                <a:gd name="T44" fmla="*/ 200 w 1485"/>
                <a:gd name="T45" fmla="*/ 15 h 132"/>
                <a:gd name="T46" fmla="*/ 184 w 1485"/>
                <a:gd name="T47" fmla="*/ 17 h 132"/>
                <a:gd name="T48" fmla="*/ 155 w 1485"/>
                <a:gd name="T49" fmla="*/ 22 h 132"/>
                <a:gd name="T50" fmla="*/ 134 w 1485"/>
                <a:gd name="T51" fmla="*/ 26 h 132"/>
                <a:gd name="T52" fmla="*/ 112 w 1485"/>
                <a:gd name="T53" fmla="*/ 32 h 132"/>
                <a:gd name="T54" fmla="*/ 106 w 1485"/>
                <a:gd name="T55" fmla="*/ 34 h 132"/>
                <a:gd name="T56" fmla="*/ 72 w 1485"/>
                <a:gd name="T57" fmla="*/ 44 h 132"/>
                <a:gd name="T58" fmla="*/ 66 w 1485"/>
                <a:gd name="T59" fmla="*/ 46 h 132"/>
                <a:gd name="T60" fmla="*/ 31 w 1485"/>
                <a:gd name="T61" fmla="*/ 54 h 132"/>
                <a:gd name="T62" fmla="*/ 23 w 1485"/>
                <a:gd name="T63" fmla="*/ 56 h 132"/>
                <a:gd name="T64" fmla="*/ 0 w 1485"/>
                <a:gd name="T65" fmla="*/ 57 h 132"/>
                <a:gd name="T66" fmla="*/ 0 w 1485"/>
                <a:gd name="T67" fmla="*/ 50 h 132"/>
                <a:gd name="T68" fmla="*/ 76 w 1485"/>
                <a:gd name="T69" fmla="*/ 33 h 132"/>
                <a:gd name="T70" fmla="*/ 279 w 1485"/>
                <a:gd name="T71" fmla="*/ 0 h 132"/>
                <a:gd name="T72" fmla="*/ 417 w 1485"/>
                <a:gd name="T73" fmla="*/ 23 h 132"/>
                <a:gd name="T74" fmla="*/ 520 w 1485"/>
                <a:gd name="T75" fmla="*/ 66 h 132"/>
                <a:gd name="T76" fmla="*/ 710 w 1485"/>
                <a:gd name="T77" fmla="*/ 97 h 132"/>
                <a:gd name="T78" fmla="*/ 797 w 1485"/>
                <a:gd name="T79" fmla="*/ 90 h 132"/>
                <a:gd name="T80" fmla="*/ 937 w 1485"/>
                <a:gd name="T81" fmla="*/ 78 h 132"/>
                <a:gd name="T82" fmla="*/ 1106 w 1485"/>
                <a:gd name="T83" fmla="*/ 93 h 132"/>
                <a:gd name="T84" fmla="*/ 1402 w 1485"/>
                <a:gd name="T85" fmla="*/ 124 h 132"/>
                <a:gd name="T86" fmla="*/ 1485 w 1485"/>
                <a:gd name="T87" fmla="*/ 126 h 132"/>
                <a:gd name="T88" fmla="*/ 1463 w 1485"/>
                <a:gd name="T89" fmla="*/ 129 h 132"/>
                <a:gd name="T90" fmla="*/ 1289 w 1485"/>
                <a:gd name="T91" fmla="*/ 130 h 132"/>
                <a:gd name="T92" fmla="*/ 1277 w 1485"/>
                <a:gd name="T93" fmla="*/ 130 h 132"/>
                <a:gd name="T94" fmla="*/ 1225 w 1485"/>
                <a:gd name="T95" fmla="*/ 127 h 132"/>
                <a:gd name="T96" fmla="*/ 1196 w 1485"/>
                <a:gd name="T97" fmla="*/ 124 h 132"/>
                <a:gd name="T98" fmla="*/ 1173 w 1485"/>
                <a:gd name="T99" fmla="*/ 12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5" h="132">
                  <a:moveTo>
                    <a:pt x="1173" y="121"/>
                  </a:moveTo>
                  <a:cubicBezTo>
                    <a:pt x="1169" y="120"/>
                    <a:pt x="1164" y="119"/>
                    <a:pt x="1160" y="119"/>
                  </a:cubicBezTo>
                  <a:cubicBezTo>
                    <a:pt x="1153" y="117"/>
                    <a:pt x="1144" y="117"/>
                    <a:pt x="1139" y="114"/>
                  </a:cubicBezTo>
                  <a:cubicBezTo>
                    <a:pt x="1137" y="114"/>
                    <a:pt x="1135" y="113"/>
                    <a:pt x="1133" y="113"/>
                  </a:cubicBezTo>
                  <a:cubicBezTo>
                    <a:pt x="1123" y="112"/>
                    <a:pt x="1113" y="111"/>
                    <a:pt x="1107" y="107"/>
                  </a:cubicBezTo>
                  <a:cubicBezTo>
                    <a:pt x="1102" y="106"/>
                    <a:pt x="1097" y="104"/>
                    <a:pt x="1091" y="104"/>
                  </a:cubicBezTo>
                  <a:cubicBezTo>
                    <a:pt x="1079" y="104"/>
                    <a:pt x="1070" y="102"/>
                    <a:pt x="1062" y="98"/>
                  </a:cubicBezTo>
                  <a:cubicBezTo>
                    <a:pt x="1056" y="97"/>
                    <a:pt x="1051" y="96"/>
                    <a:pt x="1044" y="96"/>
                  </a:cubicBezTo>
                  <a:cubicBezTo>
                    <a:pt x="1034" y="97"/>
                    <a:pt x="1024" y="95"/>
                    <a:pt x="1016" y="93"/>
                  </a:cubicBezTo>
                  <a:cubicBezTo>
                    <a:pt x="1009" y="93"/>
                    <a:pt x="1003" y="91"/>
                    <a:pt x="996" y="92"/>
                  </a:cubicBezTo>
                  <a:cubicBezTo>
                    <a:pt x="988" y="92"/>
                    <a:pt x="980" y="93"/>
                    <a:pt x="972" y="92"/>
                  </a:cubicBezTo>
                  <a:cubicBezTo>
                    <a:pt x="970" y="91"/>
                    <a:pt x="969" y="91"/>
                    <a:pt x="968" y="91"/>
                  </a:cubicBezTo>
                  <a:cubicBezTo>
                    <a:pt x="954" y="94"/>
                    <a:pt x="940" y="92"/>
                    <a:pt x="926" y="93"/>
                  </a:cubicBezTo>
                  <a:cubicBezTo>
                    <a:pt x="915" y="93"/>
                    <a:pt x="904" y="94"/>
                    <a:pt x="892" y="95"/>
                  </a:cubicBezTo>
                  <a:cubicBezTo>
                    <a:pt x="889" y="96"/>
                    <a:pt x="886" y="97"/>
                    <a:pt x="882" y="97"/>
                  </a:cubicBezTo>
                  <a:cubicBezTo>
                    <a:pt x="863" y="97"/>
                    <a:pt x="846" y="101"/>
                    <a:pt x="827" y="101"/>
                  </a:cubicBezTo>
                  <a:cubicBezTo>
                    <a:pt x="819" y="101"/>
                    <a:pt x="812" y="105"/>
                    <a:pt x="803" y="103"/>
                  </a:cubicBezTo>
                  <a:cubicBezTo>
                    <a:pt x="782" y="105"/>
                    <a:pt x="761" y="107"/>
                    <a:pt x="739" y="109"/>
                  </a:cubicBezTo>
                  <a:cubicBezTo>
                    <a:pt x="665" y="113"/>
                    <a:pt x="597" y="106"/>
                    <a:pt x="538" y="88"/>
                  </a:cubicBezTo>
                  <a:cubicBezTo>
                    <a:pt x="495" y="75"/>
                    <a:pt x="461" y="57"/>
                    <a:pt x="426" y="41"/>
                  </a:cubicBezTo>
                  <a:cubicBezTo>
                    <a:pt x="391" y="25"/>
                    <a:pt x="351" y="13"/>
                    <a:pt x="296" y="10"/>
                  </a:cubicBezTo>
                  <a:cubicBezTo>
                    <a:pt x="275" y="9"/>
                    <a:pt x="253" y="9"/>
                    <a:pt x="232" y="12"/>
                  </a:cubicBezTo>
                  <a:cubicBezTo>
                    <a:pt x="223" y="14"/>
                    <a:pt x="212" y="15"/>
                    <a:pt x="200" y="15"/>
                  </a:cubicBezTo>
                  <a:cubicBezTo>
                    <a:pt x="195" y="16"/>
                    <a:pt x="189" y="16"/>
                    <a:pt x="184" y="17"/>
                  </a:cubicBezTo>
                  <a:cubicBezTo>
                    <a:pt x="176" y="21"/>
                    <a:pt x="165" y="21"/>
                    <a:pt x="155" y="22"/>
                  </a:cubicBezTo>
                  <a:cubicBezTo>
                    <a:pt x="148" y="23"/>
                    <a:pt x="141" y="25"/>
                    <a:pt x="134" y="26"/>
                  </a:cubicBezTo>
                  <a:cubicBezTo>
                    <a:pt x="130" y="30"/>
                    <a:pt x="120" y="30"/>
                    <a:pt x="112" y="32"/>
                  </a:cubicBezTo>
                  <a:cubicBezTo>
                    <a:pt x="110" y="33"/>
                    <a:pt x="108" y="33"/>
                    <a:pt x="106" y="34"/>
                  </a:cubicBezTo>
                  <a:cubicBezTo>
                    <a:pt x="96" y="38"/>
                    <a:pt x="88" y="43"/>
                    <a:pt x="72" y="44"/>
                  </a:cubicBezTo>
                  <a:cubicBezTo>
                    <a:pt x="70" y="45"/>
                    <a:pt x="68" y="46"/>
                    <a:pt x="66" y="46"/>
                  </a:cubicBezTo>
                  <a:cubicBezTo>
                    <a:pt x="57" y="51"/>
                    <a:pt x="46" y="54"/>
                    <a:pt x="31" y="54"/>
                  </a:cubicBezTo>
                  <a:cubicBezTo>
                    <a:pt x="28" y="55"/>
                    <a:pt x="26" y="55"/>
                    <a:pt x="23" y="56"/>
                  </a:cubicBezTo>
                  <a:cubicBezTo>
                    <a:pt x="16" y="56"/>
                    <a:pt x="9" y="60"/>
                    <a:pt x="0" y="57"/>
                  </a:cubicBezTo>
                  <a:cubicBezTo>
                    <a:pt x="0" y="54"/>
                    <a:pt x="0" y="52"/>
                    <a:pt x="0" y="50"/>
                  </a:cubicBezTo>
                  <a:cubicBezTo>
                    <a:pt x="30" y="48"/>
                    <a:pt x="54" y="41"/>
                    <a:pt x="76" y="33"/>
                  </a:cubicBezTo>
                  <a:cubicBezTo>
                    <a:pt x="135" y="14"/>
                    <a:pt x="201" y="2"/>
                    <a:pt x="279" y="0"/>
                  </a:cubicBezTo>
                  <a:cubicBezTo>
                    <a:pt x="333" y="0"/>
                    <a:pt x="377" y="9"/>
                    <a:pt x="417" y="23"/>
                  </a:cubicBezTo>
                  <a:cubicBezTo>
                    <a:pt x="455" y="36"/>
                    <a:pt x="485" y="52"/>
                    <a:pt x="520" y="66"/>
                  </a:cubicBezTo>
                  <a:cubicBezTo>
                    <a:pt x="573" y="87"/>
                    <a:pt x="636" y="98"/>
                    <a:pt x="710" y="97"/>
                  </a:cubicBezTo>
                  <a:cubicBezTo>
                    <a:pt x="740" y="97"/>
                    <a:pt x="768" y="92"/>
                    <a:pt x="797" y="90"/>
                  </a:cubicBezTo>
                  <a:cubicBezTo>
                    <a:pt x="843" y="85"/>
                    <a:pt x="890" y="81"/>
                    <a:pt x="937" y="78"/>
                  </a:cubicBezTo>
                  <a:cubicBezTo>
                    <a:pt x="997" y="75"/>
                    <a:pt x="1054" y="80"/>
                    <a:pt x="1106" y="93"/>
                  </a:cubicBezTo>
                  <a:cubicBezTo>
                    <a:pt x="1196" y="115"/>
                    <a:pt x="1298" y="121"/>
                    <a:pt x="1402" y="124"/>
                  </a:cubicBezTo>
                  <a:cubicBezTo>
                    <a:pt x="1429" y="125"/>
                    <a:pt x="1457" y="125"/>
                    <a:pt x="1485" y="126"/>
                  </a:cubicBezTo>
                  <a:cubicBezTo>
                    <a:pt x="1479" y="129"/>
                    <a:pt x="1470" y="128"/>
                    <a:pt x="1463" y="129"/>
                  </a:cubicBezTo>
                  <a:cubicBezTo>
                    <a:pt x="1405" y="131"/>
                    <a:pt x="1347" y="132"/>
                    <a:pt x="1289" y="130"/>
                  </a:cubicBezTo>
                  <a:cubicBezTo>
                    <a:pt x="1285" y="130"/>
                    <a:pt x="1281" y="130"/>
                    <a:pt x="1277" y="130"/>
                  </a:cubicBezTo>
                  <a:cubicBezTo>
                    <a:pt x="1259" y="131"/>
                    <a:pt x="1242" y="129"/>
                    <a:pt x="1225" y="127"/>
                  </a:cubicBezTo>
                  <a:cubicBezTo>
                    <a:pt x="1215" y="126"/>
                    <a:pt x="1206" y="125"/>
                    <a:pt x="1196" y="124"/>
                  </a:cubicBezTo>
                  <a:cubicBezTo>
                    <a:pt x="1187" y="125"/>
                    <a:pt x="1180" y="124"/>
                    <a:pt x="1173" y="121"/>
                  </a:cubicBez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8">
              <a:extLst>
                <a:ext uri="{FF2B5EF4-FFF2-40B4-BE49-F238E27FC236}">
                  <a16:creationId xmlns:a16="http://schemas.microsoft.com/office/drawing/2014/main" id="{09F09116-1156-4F19-8FC2-1D6291A8DB89}"/>
                </a:ext>
              </a:extLst>
            </p:cNvPr>
            <p:cNvSpPr/>
            <p:nvPr/>
          </p:nvSpPr>
          <p:spPr bwMode="auto">
            <a:xfrm>
              <a:off x="3175" y="6054725"/>
              <a:ext cx="98425" cy="125413"/>
            </a:xfrm>
            <a:custGeom>
              <a:avLst/>
              <a:gdLst>
                <a:gd name="T0" fmla="*/ 0 w 31"/>
                <a:gd name="T1" fmla="*/ 4 h 13"/>
                <a:gd name="T2" fmla="*/ 6 w 31"/>
                <a:gd name="T3" fmla="*/ 2 h 13"/>
                <a:gd name="T4" fmla="*/ 26 w 31"/>
                <a:gd name="T5" fmla="*/ 3 h 13"/>
                <a:gd name="T6" fmla="*/ 25 w 31"/>
                <a:gd name="T7" fmla="*/ 10 h 13"/>
                <a:gd name="T8" fmla="*/ 6 w 31"/>
                <a:gd name="T9" fmla="*/ 10 h 13"/>
                <a:gd name="T10" fmla="*/ 0 w 31"/>
                <a:gd name="T11" fmla="*/ 9 h 13"/>
                <a:gd name="T12" fmla="*/ 0 w 31"/>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31" h="13">
                  <a:moveTo>
                    <a:pt x="0" y="4"/>
                  </a:moveTo>
                  <a:cubicBezTo>
                    <a:pt x="2" y="4"/>
                    <a:pt x="4" y="3"/>
                    <a:pt x="6" y="2"/>
                  </a:cubicBezTo>
                  <a:cubicBezTo>
                    <a:pt x="13" y="0"/>
                    <a:pt x="20" y="0"/>
                    <a:pt x="26" y="3"/>
                  </a:cubicBezTo>
                  <a:cubicBezTo>
                    <a:pt x="31" y="5"/>
                    <a:pt x="30" y="8"/>
                    <a:pt x="25" y="10"/>
                  </a:cubicBezTo>
                  <a:cubicBezTo>
                    <a:pt x="19" y="12"/>
                    <a:pt x="12" y="13"/>
                    <a:pt x="6" y="10"/>
                  </a:cubicBezTo>
                  <a:cubicBezTo>
                    <a:pt x="4" y="10"/>
                    <a:pt x="2" y="9"/>
                    <a:pt x="0" y="9"/>
                  </a:cubicBezTo>
                  <a:cubicBezTo>
                    <a:pt x="0" y="7"/>
                    <a:pt x="0" y="6"/>
                    <a:pt x="0"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9">
              <a:extLst>
                <a:ext uri="{FF2B5EF4-FFF2-40B4-BE49-F238E27FC236}">
                  <a16:creationId xmlns:a16="http://schemas.microsoft.com/office/drawing/2014/main" id="{A272B698-C119-B000-B377-57079AFD973E}"/>
                </a:ext>
              </a:extLst>
            </p:cNvPr>
            <p:cNvSpPr/>
            <p:nvPr/>
          </p:nvSpPr>
          <p:spPr bwMode="auto">
            <a:xfrm>
              <a:off x="11144250" y="6786563"/>
              <a:ext cx="107950" cy="96838"/>
            </a:xfrm>
            <a:custGeom>
              <a:avLst/>
              <a:gdLst>
                <a:gd name="T0" fmla="*/ 8 w 34"/>
                <a:gd name="T1" fmla="*/ 10 h 10"/>
                <a:gd name="T2" fmla="*/ 4 w 34"/>
                <a:gd name="T3" fmla="*/ 3 h 10"/>
                <a:gd name="T4" fmla="*/ 19 w 34"/>
                <a:gd name="T5" fmla="*/ 0 h 10"/>
                <a:gd name="T6" fmla="*/ 25 w 34"/>
                <a:gd name="T7" fmla="*/ 10 h 10"/>
                <a:gd name="T8" fmla="*/ 8 w 34"/>
                <a:gd name="T9" fmla="*/ 10 h 10"/>
              </a:gdLst>
              <a:ahLst/>
              <a:cxnLst>
                <a:cxn ang="0">
                  <a:pos x="T0" y="T1"/>
                </a:cxn>
                <a:cxn ang="0">
                  <a:pos x="T2" y="T3"/>
                </a:cxn>
                <a:cxn ang="0">
                  <a:pos x="T4" y="T5"/>
                </a:cxn>
                <a:cxn ang="0">
                  <a:pos x="T6" y="T7"/>
                </a:cxn>
                <a:cxn ang="0">
                  <a:pos x="T8" y="T9"/>
                </a:cxn>
              </a:cxnLst>
              <a:rect l="0" t="0" r="r" b="b"/>
              <a:pathLst>
                <a:path w="34" h="10">
                  <a:moveTo>
                    <a:pt x="8" y="10"/>
                  </a:moveTo>
                  <a:cubicBezTo>
                    <a:pt x="4" y="8"/>
                    <a:pt x="0" y="6"/>
                    <a:pt x="4" y="3"/>
                  </a:cubicBezTo>
                  <a:cubicBezTo>
                    <a:pt x="7" y="0"/>
                    <a:pt x="13" y="0"/>
                    <a:pt x="19" y="0"/>
                  </a:cubicBezTo>
                  <a:cubicBezTo>
                    <a:pt x="32" y="1"/>
                    <a:pt x="34" y="5"/>
                    <a:pt x="25" y="10"/>
                  </a:cubicBezTo>
                  <a:cubicBezTo>
                    <a:pt x="20" y="10"/>
                    <a:pt x="14" y="10"/>
                    <a:pt x="8"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10">
              <a:extLst>
                <a:ext uri="{FF2B5EF4-FFF2-40B4-BE49-F238E27FC236}">
                  <a16:creationId xmlns:a16="http://schemas.microsoft.com/office/drawing/2014/main" id="{C9ED86AF-CF98-8934-A3D4-69F44EBC480D}"/>
                </a:ext>
              </a:extLst>
            </p:cNvPr>
            <p:cNvSpPr/>
            <p:nvPr/>
          </p:nvSpPr>
          <p:spPr bwMode="auto">
            <a:xfrm>
              <a:off x="10375900" y="6786563"/>
              <a:ext cx="111125" cy="96838"/>
            </a:xfrm>
            <a:custGeom>
              <a:avLst/>
              <a:gdLst>
                <a:gd name="T0" fmla="*/ 9 w 35"/>
                <a:gd name="T1" fmla="*/ 10 h 10"/>
                <a:gd name="T2" fmla="*/ 16 w 35"/>
                <a:gd name="T3" fmla="*/ 0 h 10"/>
                <a:gd name="T4" fmla="*/ 30 w 35"/>
                <a:gd name="T5" fmla="*/ 3 h 10"/>
                <a:gd name="T6" fmla="*/ 26 w 35"/>
                <a:gd name="T7" fmla="*/ 10 h 10"/>
                <a:gd name="T8" fmla="*/ 9 w 35"/>
                <a:gd name="T9" fmla="*/ 10 h 10"/>
              </a:gdLst>
              <a:ahLst/>
              <a:cxnLst>
                <a:cxn ang="0">
                  <a:pos x="T0" y="T1"/>
                </a:cxn>
                <a:cxn ang="0">
                  <a:pos x="T2" y="T3"/>
                </a:cxn>
                <a:cxn ang="0">
                  <a:pos x="T4" y="T5"/>
                </a:cxn>
                <a:cxn ang="0">
                  <a:pos x="T6" y="T7"/>
                </a:cxn>
                <a:cxn ang="0">
                  <a:pos x="T8" y="T9"/>
                </a:cxn>
              </a:cxnLst>
              <a:rect l="0" t="0" r="r" b="b"/>
              <a:pathLst>
                <a:path w="35" h="10">
                  <a:moveTo>
                    <a:pt x="9" y="10"/>
                  </a:moveTo>
                  <a:cubicBezTo>
                    <a:pt x="0" y="5"/>
                    <a:pt x="3" y="1"/>
                    <a:pt x="16" y="0"/>
                  </a:cubicBezTo>
                  <a:cubicBezTo>
                    <a:pt x="22" y="0"/>
                    <a:pt x="27" y="0"/>
                    <a:pt x="30" y="3"/>
                  </a:cubicBezTo>
                  <a:cubicBezTo>
                    <a:pt x="35" y="6"/>
                    <a:pt x="31" y="8"/>
                    <a:pt x="26" y="10"/>
                  </a:cubicBezTo>
                  <a:cubicBezTo>
                    <a:pt x="21" y="10"/>
                    <a:pt x="15" y="10"/>
                    <a:pt x="9"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11">
              <a:extLst>
                <a:ext uri="{FF2B5EF4-FFF2-40B4-BE49-F238E27FC236}">
                  <a16:creationId xmlns:a16="http://schemas.microsoft.com/office/drawing/2014/main" id="{1FE824F0-C9AB-6934-860D-6CABD811AED8}"/>
                </a:ext>
              </a:extLst>
            </p:cNvPr>
            <p:cNvSpPr/>
            <p:nvPr/>
          </p:nvSpPr>
          <p:spPr bwMode="auto">
            <a:xfrm>
              <a:off x="7781925" y="6777038"/>
              <a:ext cx="107950" cy="106363"/>
            </a:xfrm>
            <a:custGeom>
              <a:avLst/>
              <a:gdLst>
                <a:gd name="T0" fmla="*/ 6 w 34"/>
                <a:gd name="T1" fmla="*/ 11 h 11"/>
                <a:gd name="T2" fmla="*/ 6 w 34"/>
                <a:gd name="T3" fmla="*/ 3 h 11"/>
                <a:gd name="T4" fmla="*/ 25 w 34"/>
                <a:gd name="T5" fmla="*/ 3 h 11"/>
                <a:gd name="T6" fmla="*/ 26 w 34"/>
                <a:gd name="T7" fmla="*/ 11 h 11"/>
                <a:gd name="T8" fmla="*/ 6 w 34"/>
                <a:gd name="T9" fmla="*/ 11 h 11"/>
              </a:gdLst>
              <a:ahLst/>
              <a:cxnLst>
                <a:cxn ang="0">
                  <a:pos x="T0" y="T1"/>
                </a:cxn>
                <a:cxn ang="0">
                  <a:pos x="T2" y="T3"/>
                </a:cxn>
                <a:cxn ang="0">
                  <a:pos x="T4" y="T5"/>
                </a:cxn>
                <a:cxn ang="0">
                  <a:pos x="T6" y="T7"/>
                </a:cxn>
                <a:cxn ang="0">
                  <a:pos x="T8" y="T9"/>
                </a:cxn>
              </a:cxnLst>
              <a:rect l="0" t="0" r="r" b="b"/>
              <a:pathLst>
                <a:path w="34" h="11">
                  <a:moveTo>
                    <a:pt x="6" y="11"/>
                  </a:moveTo>
                  <a:cubicBezTo>
                    <a:pt x="3" y="9"/>
                    <a:pt x="0" y="6"/>
                    <a:pt x="6" y="3"/>
                  </a:cubicBezTo>
                  <a:cubicBezTo>
                    <a:pt x="12" y="1"/>
                    <a:pt x="18" y="0"/>
                    <a:pt x="25" y="3"/>
                  </a:cubicBezTo>
                  <a:cubicBezTo>
                    <a:pt x="34" y="6"/>
                    <a:pt x="32" y="8"/>
                    <a:pt x="26" y="11"/>
                  </a:cubicBezTo>
                  <a:cubicBezTo>
                    <a:pt x="19" y="11"/>
                    <a:pt x="12" y="11"/>
                    <a:pt x="6"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12">
              <a:extLst>
                <a:ext uri="{FF2B5EF4-FFF2-40B4-BE49-F238E27FC236}">
                  <a16:creationId xmlns:a16="http://schemas.microsoft.com/office/drawing/2014/main" id="{90F65208-7618-4471-3E74-CAF7447FC1A8}"/>
                </a:ext>
              </a:extLst>
            </p:cNvPr>
            <p:cNvSpPr/>
            <p:nvPr/>
          </p:nvSpPr>
          <p:spPr bwMode="auto">
            <a:xfrm>
              <a:off x="7321550" y="6777038"/>
              <a:ext cx="117475" cy="106363"/>
            </a:xfrm>
            <a:custGeom>
              <a:avLst/>
              <a:gdLst>
                <a:gd name="T0" fmla="*/ 10 w 37"/>
                <a:gd name="T1" fmla="*/ 11 h 11"/>
                <a:gd name="T2" fmla="*/ 9 w 37"/>
                <a:gd name="T3" fmla="*/ 4 h 11"/>
                <a:gd name="T4" fmla="*/ 29 w 37"/>
                <a:gd name="T5" fmla="*/ 2 h 11"/>
                <a:gd name="T6" fmla="*/ 27 w 37"/>
                <a:gd name="T7" fmla="*/ 11 h 11"/>
                <a:gd name="T8" fmla="*/ 10 w 37"/>
                <a:gd name="T9" fmla="*/ 11 h 11"/>
              </a:gdLst>
              <a:ahLst/>
              <a:cxnLst>
                <a:cxn ang="0">
                  <a:pos x="T0" y="T1"/>
                </a:cxn>
                <a:cxn ang="0">
                  <a:pos x="T2" y="T3"/>
                </a:cxn>
                <a:cxn ang="0">
                  <a:pos x="T4" y="T5"/>
                </a:cxn>
                <a:cxn ang="0">
                  <a:pos x="T6" y="T7"/>
                </a:cxn>
                <a:cxn ang="0">
                  <a:pos x="T8" y="T9"/>
                </a:cxn>
              </a:cxnLst>
              <a:rect l="0" t="0" r="r" b="b"/>
              <a:pathLst>
                <a:path w="37" h="11">
                  <a:moveTo>
                    <a:pt x="10" y="11"/>
                  </a:moveTo>
                  <a:cubicBezTo>
                    <a:pt x="6" y="9"/>
                    <a:pt x="0" y="6"/>
                    <a:pt x="9" y="4"/>
                  </a:cubicBezTo>
                  <a:cubicBezTo>
                    <a:pt x="15" y="2"/>
                    <a:pt x="22" y="0"/>
                    <a:pt x="29" y="2"/>
                  </a:cubicBezTo>
                  <a:cubicBezTo>
                    <a:pt x="37" y="6"/>
                    <a:pt x="33" y="9"/>
                    <a:pt x="27" y="11"/>
                  </a:cubicBezTo>
                  <a:cubicBezTo>
                    <a:pt x="22" y="11"/>
                    <a:pt x="16" y="11"/>
                    <a:pt x="10"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3">
              <a:extLst>
                <a:ext uri="{FF2B5EF4-FFF2-40B4-BE49-F238E27FC236}">
                  <a16:creationId xmlns:a16="http://schemas.microsoft.com/office/drawing/2014/main" id="{F9030A07-96F8-9E3B-A8C4-3DEE5A2D87B0}"/>
                </a:ext>
              </a:extLst>
            </p:cNvPr>
            <p:cNvSpPr/>
            <p:nvPr/>
          </p:nvSpPr>
          <p:spPr bwMode="auto">
            <a:xfrm>
              <a:off x="8229600" y="6796088"/>
              <a:ext cx="107950" cy="87313"/>
            </a:xfrm>
            <a:custGeom>
              <a:avLst/>
              <a:gdLst>
                <a:gd name="T0" fmla="*/ 5 w 34"/>
                <a:gd name="T1" fmla="*/ 9 h 9"/>
                <a:gd name="T2" fmla="*/ 8 w 34"/>
                <a:gd name="T3" fmla="*/ 1 h 9"/>
                <a:gd name="T4" fmla="*/ 26 w 34"/>
                <a:gd name="T5" fmla="*/ 1 h 9"/>
                <a:gd name="T6" fmla="*/ 28 w 34"/>
                <a:gd name="T7" fmla="*/ 9 h 9"/>
                <a:gd name="T8" fmla="*/ 5 w 34"/>
                <a:gd name="T9" fmla="*/ 9 h 9"/>
              </a:gdLst>
              <a:ahLst/>
              <a:cxnLst>
                <a:cxn ang="0">
                  <a:pos x="T0" y="T1"/>
                </a:cxn>
                <a:cxn ang="0">
                  <a:pos x="T2" y="T3"/>
                </a:cxn>
                <a:cxn ang="0">
                  <a:pos x="T4" y="T5"/>
                </a:cxn>
                <a:cxn ang="0">
                  <a:pos x="T6" y="T7"/>
                </a:cxn>
                <a:cxn ang="0">
                  <a:pos x="T8" y="T9"/>
                </a:cxn>
              </a:cxnLst>
              <a:rect l="0" t="0" r="r" b="b"/>
              <a:pathLst>
                <a:path w="34" h="9">
                  <a:moveTo>
                    <a:pt x="5" y="9"/>
                  </a:moveTo>
                  <a:cubicBezTo>
                    <a:pt x="2" y="6"/>
                    <a:pt x="0" y="4"/>
                    <a:pt x="8" y="1"/>
                  </a:cubicBezTo>
                  <a:cubicBezTo>
                    <a:pt x="13" y="0"/>
                    <a:pt x="20" y="0"/>
                    <a:pt x="26" y="1"/>
                  </a:cubicBezTo>
                  <a:cubicBezTo>
                    <a:pt x="34" y="4"/>
                    <a:pt x="32" y="6"/>
                    <a:pt x="28" y="9"/>
                  </a:cubicBezTo>
                  <a:cubicBezTo>
                    <a:pt x="21" y="9"/>
                    <a:pt x="13" y="9"/>
                    <a:pt x="5" y="9"/>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4">
              <a:extLst>
                <a:ext uri="{FF2B5EF4-FFF2-40B4-BE49-F238E27FC236}">
                  <a16:creationId xmlns:a16="http://schemas.microsoft.com/office/drawing/2014/main" id="{DABDCB1B-3EB4-D8D1-D506-74398237D721}"/>
                </a:ext>
              </a:extLst>
            </p:cNvPr>
            <p:cNvSpPr/>
            <p:nvPr/>
          </p:nvSpPr>
          <p:spPr bwMode="auto">
            <a:xfrm>
              <a:off x="8686800" y="6796088"/>
              <a:ext cx="98425" cy="87313"/>
            </a:xfrm>
            <a:custGeom>
              <a:avLst/>
              <a:gdLst>
                <a:gd name="T0" fmla="*/ 5 w 31"/>
                <a:gd name="T1" fmla="*/ 9 h 9"/>
                <a:gd name="T2" fmla="*/ 7 w 31"/>
                <a:gd name="T3" fmla="*/ 1 h 9"/>
                <a:gd name="T4" fmla="*/ 22 w 31"/>
                <a:gd name="T5" fmla="*/ 1 h 9"/>
                <a:gd name="T6" fmla="*/ 28 w 31"/>
                <a:gd name="T7" fmla="*/ 9 h 9"/>
                <a:gd name="T8" fmla="*/ 5 w 31"/>
                <a:gd name="T9" fmla="*/ 9 h 9"/>
              </a:gdLst>
              <a:ahLst/>
              <a:cxnLst>
                <a:cxn ang="0">
                  <a:pos x="T0" y="T1"/>
                </a:cxn>
                <a:cxn ang="0">
                  <a:pos x="T2" y="T3"/>
                </a:cxn>
                <a:cxn ang="0">
                  <a:pos x="T4" y="T5"/>
                </a:cxn>
                <a:cxn ang="0">
                  <a:pos x="T6" y="T7"/>
                </a:cxn>
                <a:cxn ang="0">
                  <a:pos x="T8" y="T9"/>
                </a:cxn>
              </a:cxnLst>
              <a:rect l="0" t="0" r="r" b="b"/>
              <a:pathLst>
                <a:path w="31" h="9">
                  <a:moveTo>
                    <a:pt x="5" y="9"/>
                  </a:moveTo>
                  <a:cubicBezTo>
                    <a:pt x="1" y="6"/>
                    <a:pt x="0" y="4"/>
                    <a:pt x="7" y="1"/>
                  </a:cubicBezTo>
                  <a:cubicBezTo>
                    <a:pt x="12" y="0"/>
                    <a:pt x="17" y="0"/>
                    <a:pt x="22" y="1"/>
                  </a:cubicBezTo>
                  <a:cubicBezTo>
                    <a:pt x="31" y="3"/>
                    <a:pt x="31" y="6"/>
                    <a:pt x="28" y="9"/>
                  </a:cubicBezTo>
                  <a:cubicBezTo>
                    <a:pt x="20" y="9"/>
                    <a:pt x="12" y="9"/>
                    <a:pt x="5" y="9"/>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15">
              <a:extLst>
                <a:ext uri="{FF2B5EF4-FFF2-40B4-BE49-F238E27FC236}">
                  <a16:creationId xmlns:a16="http://schemas.microsoft.com/office/drawing/2014/main" id="{1D6BD064-EBB5-EEB1-B562-A151648DBB87}"/>
                </a:ext>
              </a:extLst>
            </p:cNvPr>
            <p:cNvSpPr/>
            <p:nvPr/>
          </p:nvSpPr>
          <p:spPr bwMode="auto">
            <a:xfrm>
              <a:off x="9134475" y="6796088"/>
              <a:ext cx="98425" cy="87313"/>
            </a:xfrm>
            <a:custGeom>
              <a:avLst/>
              <a:gdLst>
                <a:gd name="T0" fmla="*/ 4 w 31"/>
                <a:gd name="T1" fmla="*/ 9 h 9"/>
                <a:gd name="T2" fmla="*/ 8 w 31"/>
                <a:gd name="T3" fmla="*/ 2 h 9"/>
                <a:gd name="T4" fmla="*/ 22 w 31"/>
                <a:gd name="T5" fmla="*/ 1 h 9"/>
                <a:gd name="T6" fmla="*/ 30 w 31"/>
                <a:gd name="T7" fmla="*/ 9 h 9"/>
                <a:gd name="T8" fmla="*/ 4 w 31"/>
                <a:gd name="T9" fmla="*/ 9 h 9"/>
              </a:gdLst>
              <a:ahLst/>
              <a:cxnLst>
                <a:cxn ang="0">
                  <a:pos x="T0" y="T1"/>
                </a:cxn>
                <a:cxn ang="0">
                  <a:pos x="T2" y="T3"/>
                </a:cxn>
                <a:cxn ang="0">
                  <a:pos x="T4" y="T5"/>
                </a:cxn>
                <a:cxn ang="0">
                  <a:pos x="T6" y="T7"/>
                </a:cxn>
                <a:cxn ang="0">
                  <a:pos x="T8" y="T9"/>
                </a:cxn>
              </a:cxnLst>
              <a:rect l="0" t="0" r="r" b="b"/>
              <a:pathLst>
                <a:path w="31" h="9">
                  <a:moveTo>
                    <a:pt x="4" y="9"/>
                  </a:moveTo>
                  <a:cubicBezTo>
                    <a:pt x="0" y="6"/>
                    <a:pt x="2" y="4"/>
                    <a:pt x="8" y="2"/>
                  </a:cubicBezTo>
                  <a:cubicBezTo>
                    <a:pt x="12" y="1"/>
                    <a:pt x="17" y="0"/>
                    <a:pt x="22" y="1"/>
                  </a:cubicBezTo>
                  <a:cubicBezTo>
                    <a:pt x="31" y="3"/>
                    <a:pt x="30" y="6"/>
                    <a:pt x="30" y="9"/>
                  </a:cubicBezTo>
                  <a:cubicBezTo>
                    <a:pt x="21" y="9"/>
                    <a:pt x="13" y="9"/>
                    <a:pt x="4" y="9"/>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16">
              <a:extLst>
                <a:ext uri="{FF2B5EF4-FFF2-40B4-BE49-F238E27FC236}">
                  <a16:creationId xmlns:a16="http://schemas.microsoft.com/office/drawing/2014/main" id="{03E00DF6-B860-811F-E1C0-DF9607C14D28}"/>
                </a:ext>
              </a:extLst>
            </p:cNvPr>
            <p:cNvSpPr/>
            <p:nvPr/>
          </p:nvSpPr>
          <p:spPr bwMode="auto">
            <a:xfrm>
              <a:off x="10039350" y="6816725"/>
              <a:ext cx="95250" cy="66675"/>
            </a:xfrm>
            <a:custGeom>
              <a:avLst/>
              <a:gdLst>
                <a:gd name="T0" fmla="*/ 0 w 30"/>
                <a:gd name="T1" fmla="*/ 7 h 7"/>
                <a:gd name="T2" fmla="*/ 15 w 30"/>
                <a:gd name="T3" fmla="*/ 0 h 7"/>
                <a:gd name="T4" fmla="*/ 29 w 30"/>
                <a:gd name="T5" fmla="*/ 7 h 7"/>
                <a:gd name="T6" fmla="*/ 0 w 30"/>
                <a:gd name="T7" fmla="*/ 7 h 7"/>
              </a:gdLst>
              <a:ahLst/>
              <a:cxnLst>
                <a:cxn ang="0">
                  <a:pos x="T0" y="T1"/>
                </a:cxn>
                <a:cxn ang="0">
                  <a:pos x="T2" y="T3"/>
                </a:cxn>
                <a:cxn ang="0">
                  <a:pos x="T4" y="T5"/>
                </a:cxn>
                <a:cxn ang="0">
                  <a:pos x="T6" y="T7"/>
                </a:cxn>
              </a:cxnLst>
              <a:rect l="0" t="0" r="r" b="b"/>
              <a:pathLst>
                <a:path w="30" h="7">
                  <a:moveTo>
                    <a:pt x="0" y="7"/>
                  </a:moveTo>
                  <a:cubicBezTo>
                    <a:pt x="1" y="4"/>
                    <a:pt x="4" y="0"/>
                    <a:pt x="15" y="0"/>
                  </a:cubicBezTo>
                  <a:cubicBezTo>
                    <a:pt x="26" y="0"/>
                    <a:pt x="30" y="3"/>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17">
              <a:extLst>
                <a:ext uri="{FF2B5EF4-FFF2-40B4-BE49-F238E27FC236}">
                  <a16:creationId xmlns:a16="http://schemas.microsoft.com/office/drawing/2014/main" id="{D8A06385-F26C-1741-9B19-DB1CE35C8BC5}"/>
                </a:ext>
              </a:extLst>
            </p:cNvPr>
            <p:cNvSpPr/>
            <p:nvPr/>
          </p:nvSpPr>
          <p:spPr bwMode="auto">
            <a:xfrm>
              <a:off x="11496675" y="6816725"/>
              <a:ext cx="92075" cy="66675"/>
            </a:xfrm>
            <a:custGeom>
              <a:avLst/>
              <a:gdLst>
                <a:gd name="T0" fmla="*/ 0 w 29"/>
                <a:gd name="T1" fmla="*/ 7 h 7"/>
                <a:gd name="T2" fmla="*/ 14 w 29"/>
                <a:gd name="T3" fmla="*/ 0 h 7"/>
                <a:gd name="T4" fmla="*/ 29 w 29"/>
                <a:gd name="T5" fmla="*/ 7 h 7"/>
                <a:gd name="T6" fmla="*/ 0 w 29"/>
                <a:gd name="T7" fmla="*/ 7 h 7"/>
              </a:gdLst>
              <a:ahLst/>
              <a:cxnLst>
                <a:cxn ang="0">
                  <a:pos x="T0" y="T1"/>
                </a:cxn>
                <a:cxn ang="0">
                  <a:pos x="T2" y="T3"/>
                </a:cxn>
                <a:cxn ang="0">
                  <a:pos x="T4" y="T5"/>
                </a:cxn>
                <a:cxn ang="0">
                  <a:pos x="T6" y="T7"/>
                </a:cxn>
              </a:cxnLst>
              <a:rect l="0" t="0" r="r" b="b"/>
              <a:pathLst>
                <a:path w="28" h="7">
                  <a:moveTo>
                    <a:pt x="0" y="7"/>
                  </a:moveTo>
                  <a:cubicBezTo>
                    <a:pt x="0" y="3"/>
                    <a:pt x="4" y="0"/>
                    <a:pt x="14" y="0"/>
                  </a:cubicBezTo>
                  <a:cubicBezTo>
                    <a:pt x="26" y="0"/>
                    <a:pt x="28" y="4"/>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18">
              <a:extLst>
                <a:ext uri="{FF2B5EF4-FFF2-40B4-BE49-F238E27FC236}">
                  <a16:creationId xmlns:a16="http://schemas.microsoft.com/office/drawing/2014/main" id="{DFE76F1E-0808-C269-84CA-78A9947B594B}"/>
                </a:ext>
              </a:extLst>
            </p:cNvPr>
            <p:cNvSpPr/>
            <p:nvPr/>
          </p:nvSpPr>
          <p:spPr bwMode="auto">
            <a:xfrm>
              <a:off x="11591925" y="6786563"/>
              <a:ext cx="111125" cy="96838"/>
            </a:xfrm>
            <a:custGeom>
              <a:avLst/>
              <a:gdLst>
                <a:gd name="T0" fmla="*/ 11 w 35"/>
                <a:gd name="T1" fmla="*/ 10 h 10"/>
                <a:gd name="T2" fmla="*/ 9 w 35"/>
                <a:gd name="T3" fmla="*/ 9 h 10"/>
                <a:gd name="T4" fmla="*/ 7 w 35"/>
                <a:gd name="T5" fmla="*/ 2 h 10"/>
                <a:gd name="T6" fmla="*/ 27 w 35"/>
                <a:gd name="T7" fmla="*/ 4 h 10"/>
                <a:gd name="T8" fmla="*/ 25 w 35"/>
                <a:gd name="T9" fmla="*/ 10 h 10"/>
                <a:gd name="T10" fmla="*/ 11 w 35"/>
                <a:gd name="T11" fmla="*/ 10 h 10"/>
              </a:gdLst>
              <a:ahLst/>
              <a:cxnLst>
                <a:cxn ang="0">
                  <a:pos x="T0" y="T1"/>
                </a:cxn>
                <a:cxn ang="0">
                  <a:pos x="T2" y="T3"/>
                </a:cxn>
                <a:cxn ang="0">
                  <a:pos x="T4" y="T5"/>
                </a:cxn>
                <a:cxn ang="0">
                  <a:pos x="T6" y="T7"/>
                </a:cxn>
                <a:cxn ang="0">
                  <a:pos x="T8" y="T9"/>
                </a:cxn>
                <a:cxn ang="0">
                  <a:pos x="T10" y="T11"/>
                </a:cxn>
              </a:cxnLst>
              <a:rect l="0" t="0" r="r" b="b"/>
              <a:pathLst>
                <a:path w="35" h="10">
                  <a:moveTo>
                    <a:pt x="11" y="10"/>
                  </a:moveTo>
                  <a:cubicBezTo>
                    <a:pt x="10" y="10"/>
                    <a:pt x="10" y="10"/>
                    <a:pt x="9" y="9"/>
                  </a:cubicBezTo>
                  <a:cubicBezTo>
                    <a:pt x="5" y="7"/>
                    <a:pt x="0" y="4"/>
                    <a:pt x="7" y="2"/>
                  </a:cubicBezTo>
                  <a:cubicBezTo>
                    <a:pt x="13" y="0"/>
                    <a:pt x="21" y="3"/>
                    <a:pt x="27" y="4"/>
                  </a:cubicBezTo>
                  <a:cubicBezTo>
                    <a:pt x="35" y="6"/>
                    <a:pt x="27" y="8"/>
                    <a:pt x="25" y="10"/>
                  </a:cubicBezTo>
                  <a:cubicBezTo>
                    <a:pt x="20" y="10"/>
                    <a:pt x="15" y="10"/>
                    <a:pt x="11" y="1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19">
              <a:extLst>
                <a:ext uri="{FF2B5EF4-FFF2-40B4-BE49-F238E27FC236}">
                  <a16:creationId xmlns:a16="http://schemas.microsoft.com/office/drawing/2014/main" id="{C57A31B1-2159-EC04-B30A-AFF05D9F8794}"/>
                </a:ext>
              </a:extLst>
            </p:cNvPr>
            <p:cNvSpPr/>
            <p:nvPr/>
          </p:nvSpPr>
          <p:spPr bwMode="auto">
            <a:xfrm>
              <a:off x="9928225" y="6786563"/>
              <a:ext cx="107950" cy="96838"/>
            </a:xfrm>
            <a:custGeom>
              <a:avLst/>
              <a:gdLst>
                <a:gd name="T0" fmla="*/ 10 w 34"/>
                <a:gd name="T1" fmla="*/ 10 h 10"/>
                <a:gd name="T2" fmla="*/ 7 w 34"/>
                <a:gd name="T3" fmla="*/ 4 h 10"/>
                <a:gd name="T4" fmla="*/ 28 w 34"/>
                <a:gd name="T5" fmla="*/ 2 h 10"/>
                <a:gd name="T6" fmla="*/ 24 w 34"/>
                <a:gd name="T7" fmla="*/ 10 h 10"/>
                <a:gd name="T8" fmla="*/ 10 w 34"/>
                <a:gd name="T9" fmla="*/ 10 h 10"/>
              </a:gdLst>
              <a:ahLst/>
              <a:cxnLst>
                <a:cxn ang="0">
                  <a:pos x="T0" y="T1"/>
                </a:cxn>
                <a:cxn ang="0">
                  <a:pos x="T2" y="T3"/>
                </a:cxn>
                <a:cxn ang="0">
                  <a:pos x="T4" y="T5"/>
                </a:cxn>
                <a:cxn ang="0">
                  <a:pos x="T6" y="T7"/>
                </a:cxn>
                <a:cxn ang="0">
                  <a:pos x="T8" y="T9"/>
                </a:cxn>
              </a:cxnLst>
              <a:rect l="0" t="0" r="r" b="b"/>
              <a:pathLst>
                <a:path w="34" h="10">
                  <a:moveTo>
                    <a:pt x="10" y="10"/>
                  </a:moveTo>
                  <a:cubicBezTo>
                    <a:pt x="7" y="8"/>
                    <a:pt x="0" y="6"/>
                    <a:pt x="7" y="4"/>
                  </a:cubicBezTo>
                  <a:cubicBezTo>
                    <a:pt x="13" y="3"/>
                    <a:pt x="22" y="0"/>
                    <a:pt x="28" y="2"/>
                  </a:cubicBezTo>
                  <a:cubicBezTo>
                    <a:pt x="34" y="5"/>
                    <a:pt x="29" y="8"/>
                    <a:pt x="24" y="10"/>
                  </a:cubicBezTo>
                  <a:cubicBezTo>
                    <a:pt x="19" y="10"/>
                    <a:pt x="14" y="10"/>
                    <a:pt x="10"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20">
              <a:extLst>
                <a:ext uri="{FF2B5EF4-FFF2-40B4-BE49-F238E27FC236}">
                  <a16:creationId xmlns:a16="http://schemas.microsoft.com/office/drawing/2014/main" id="{96F6BD52-06F3-0A7C-2D54-3C0B4FD0C6AA}"/>
                </a:ext>
              </a:extLst>
            </p:cNvPr>
            <p:cNvSpPr/>
            <p:nvPr/>
          </p:nvSpPr>
          <p:spPr bwMode="auto">
            <a:xfrm>
              <a:off x="3175" y="6180138"/>
              <a:ext cx="63500" cy="106363"/>
            </a:xfrm>
            <a:custGeom>
              <a:avLst/>
              <a:gdLst>
                <a:gd name="T0" fmla="*/ 0 w 20"/>
                <a:gd name="T1" fmla="*/ 0 h 11"/>
                <a:gd name="T2" fmla="*/ 19 w 20"/>
                <a:gd name="T3" fmla="*/ 6 h 11"/>
                <a:gd name="T4" fmla="*/ 0 w 20"/>
                <a:gd name="T5" fmla="*/ 11 h 11"/>
                <a:gd name="T6" fmla="*/ 0 w 20"/>
                <a:gd name="T7" fmla="*/ 0 h 11"/>
              </a:gdLst>
              <a:ahLst/>
              <a:cxnLst>
                <a:cxn ang="0">
                  <a:pos x="T0" y="T1"/>
                </a:cxn>
                <a:cxn ang="0">
                  <a:pos x="T2" y="T3"/>
                </a:cxn>
                <a:cxn ang="0">
                  <a:pos x="T4" y="T5"/>
                </a:cxn>
                <a:cxn ang="0">
                  <a:pos x="T6" y="T7"/>
                </a:cxn>
              </a:cxnLst>
              <a:rect l="0" t="0" r="r" b="b"/>
              <a:pathLst>
                <a:path w="20" h="11">
                  <a:moveTo>
                    <a:pt x="0" y="0"/>
                  </a:moveTo>
                  <a:cubicBezTo>
                    <a:pt x="10" y="0"/>
                    <a:pt x="20" y="1"/>
                    <a:pt x="19" y="6"/>
                  </a:cubicBezTo>
                  <a:cubicBezTo>
                    <a:pt x="19" y="10"/>
                    <a:pt x="10" y="11"/>
                    <a:pt x="0" y="11"/>
                  </a:cubicBezTo>
                  <a:cubicBezTo>
                    <a:pt x="0" y="8"/>
                    <a:pt x="0" y="4"/>
                    <a:pt x="0" y="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21">
              <a:extLst>
                <a:ext uri="{FF2B5EF4-FFF2-40B4-BE49-F238E27FC236}">
                  <a16:creationId xmlns:a16="http://schemas.microsoft.com/office/drawing/2014/main" id="{95AA36E9-6D55-7F32-ED46-B12C2DF5944B}"/>
                </a:ext>
              </a:extLst>
            </p:cNvPr>
            <p:cNvSpPr/>
            <p:nvPr/>
          </p:nvSpPr>
          <p:spPr bwMode="auto">
            <a:xfrm>
              <a:off x="7442200" y="6816725"/>
              <a:ext cx="95250" cy="66675"/>
            </a:xfrm>
            <a:custGeom>
              <a:avLst/>
              <a:gdLst>
                <a:gd name="T0" fmla="*/ 1 w 30"/>
                <a:gd name="T1" fmla="*/ 7 h 7"/>
                <a:gd name="T2" fmla="*/ 14 w 30"/>
                <a:gd name="T3" fmla="*/ 1 h 7"/>
                <a:gd name="T4" fmla="*/ 30 w 30"/>
                <a:gd name="T5" fmla="*/ 7 h 7"/>
                <a:gd name="T6" fmla="*/ 1 w 30"/>
                <a:gd name="T7" fmla="*/ 7 h 7"/>
              </a:gdLst>
              <a:ahLst/>
              <a:cxnLst>
                <a:cxn ang="0">
                  <a:pos x="T0" y="T1"/>
                </a:cxn>
                <a:cxn ang="0">
                  <a:pos x="T2" y="T3"/>
                </a:cxn>
                <a:cxn ang="0">
                  <a:pos x="T4" y="T5"/>
                </a:cxn>
                <a:cxn ang="0">
                  <a:pos x="T6" y="T7"/>
                </a:cxn>
              </a:cxnLst>
              <a:rect l="0" t="0" r="r" b="b"/>
              <a:pathLst>
                <a:path w="30" h="7">
                  <a:moveTo>
                    <a:pt x="1" y="7"/>
                  </a:moveTo>
                  <a:cubicBezTo>
                    <a:pt x="0" y="3"/>
                    <a:pt x="3" y="1"/>
                    <a:pt x="14" y="1"/>
                  </a:cubicBezTo>
                  <a:cubicBezTo>
                    <a:pt x="26" y="0"/>
                    <a:pt x="30" y="3"/>
                    <a:pt x="30" y="7"/>
                  </a:cubicBezTo>
                  <a:cubicBezTo>
                    <a:pt x="20" y="7"/>
                    <a:pt x="10" y="7"/>
                    <a:pt x="1"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22">
              <a:extLst>
                <a:ext uri="{FF2B5EF4-FFF2-40B4-BE49-F238E27FC236}">
                  <a16:creationId xmlns:a16="http://schemas.microsoft.com/office/drawing/2014/main" id="{C3401681-8E64-E77A-9B62-E16952E4C49C}"/>
                </a:ext>
              </a:extLst>
            </p:cNvPr>
            <p:cNvSpPr/>
            <p:nvPr/>
          </p:nvSpPr>
          <p:spPr bwMode="auto">
            <a:xfrm>
              <a:off x="11042650" y="6816725"/>
              <a:ext cx="92075" cy="66675"/>
            </a:xfrm>
            <a:custGeom>
              <a:avLst/>
              <a:gdLst>
                <a:gd name="T0" fmla="*/ 0 w 29"/>
                <a:gd name="T1" fmla="*/ 7 h 7"/>
                <a:gd name="T2" fmla="*/ 15 w 29"/>
                <a:gd name="T3" fmla="*/ 1 h 7"/>
                <a:gd name="T4" fmla="*/ 29 w 29"/>
                <a:gd name="T5" fmla="*/ 7 h 7"/>
                <a:gd name="T6" fmla="*/ 0 w 29"/>
                <a:gd name="T7" fmla="*/ 7 h 7"/>
              </a:gdLst>
              <a:ahLst/>
              <a:cxnLst>
                <a:cxn ang="0">
                  <a:pos x="T0" y="T1"/>
                </a:cxn>
                <a:cxn ang="0">
                  <a:pos x="T2" y="T3"/>
                </a:cxn>
                <a:cxn ang="0">
                  <a:pos x="T4" y="T5"/>
                </a:cxn>
                <a:cxn ang="0">
                  <a:pos x="T6" y="T7"/>
                </a:cxn>
              </a:cxnLst>
              <a:rect l="0" t="0" r="r" b="b"/>
              <a:pathLst>
                <a:path w="28" h="7">
                  <a:moveTo>
                    <a:pt x="0" y="7"/>
                  </a:moveTo>
                  <a:cubicBezTo>
                    <a:pt x="1" y="4"/>
                    <a:pt x="3" y="0"/>
                    <a:pt x="15" y="1"/>
                  </a:cubicBezTo>
                  <a:cubicBezTo>
                    <a:pt x="26" y="1"/>
                    <a:pt x="29" y="4"/>
                    <a:pt x="29" y="7"/>
                  </a:cubicBezTo>
                  <a:cubicBezTo>
                    <a:pt x="19"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23">
              <a:extLst>
                <a:ext uri="{FF2B5EF4-FFF2-40B4-BE49-F238E27FC236}">
                  <a16:creationId xmlns:a16="http://schemas.microsoft.com/office/drawing/2014/main" id="{64AFB40D-56CB-6051-D6F1-6AD70B0AAB8E}"/>
                </a:ext>
              </a:extLst>
            </p:cNvPr>
            <p:cNvSpPr/>
            <p:nvPr/>
          </p:nvSpPr>
          <p:spPr bwMode="auto">
            <a:xfrm>
              <a:off x="10493375" y="6826250"/>
              <a:ext cx="95250" cy="57150"/>
            </a:xfrm>
            <a:custGeom>
              <a:avLst/>
              <a:gdLst>
                <a:gd name="T0" fmla="*/ 1 w 30"/>
                <a:gd name="T1" fmla="*/ 6 h 6"/>
                <a:gd name="T2" fmla="*/ 13 w 30"/>
                <a:gd name="T3" fmla="*/ 0 h 6"/>
                <a:gd name="T4" fmla="*/ 30 w 30"/>
                <a:gd name="T5" fmla="*/ 6 h 6"/>
                <a:gd name="T6" fmla="*/ 1 w 30"/>
                <a:gd name="T7" fmla="*/ 6 h 6"/>
              </a:gdLst>
              <a:ahLst/>
              <a:cxnLst>
                <a:cxn ang="0">
                  <a:pos x="T0" y="T1"/>
                </a:cxn>
                <a:cxn ang="0">
                  <a:pos x="T2" y="T3"/>
                </a:cxn>
                <a:cxn ang="0">
                  <a:pos x="T4" y="T5"/>
                </a:cxn>
                <a:cxn ang="0">
                  <a:pos x="T6" y="T7"/>
                </a:cxn>
              </a:cxnLst>
              <a:rect l="0" t="0" r="r" b="b"/>
              <a:pathLst>
                <a:path w="30" h="6">
                  <a:moveTo>
                    <a:pt x="1" y="6"/>
                  </a:moveTo>
                  <a:cubicBezTo>
                    <a:pt x="0" y="3"/>
                    <a:pt x="2" y="0"/>
                    <a:pt x="13" y="0"/>
                  </a:cubicBezTo>
                  <a:cubicBezTo>
                    <a:pt x="24" y="0"/>
                    <a:pt x="29" y="2"/>
                    <a:pt x="30" y="6"/>
                  </a:cubicBezTo>
                  <a:cubicBezTo>
                    <a:pt x="20" y="6"/>
                    <a:pt x="10" y="6"/>
                    <a:pt x="1"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24">
              <a:extLst>
                <a:ext uri="{FF2B5EF4-FFF2-40B4-BE49-F238E27FC236}">
                  <a16:creationId xmlns:a16="http://schemas.microsoft.com/office/drawing/2014/main" id="{9818BF4F-A8F6-9C76-6D82-C9644CC7B1BF}"/>
                </a:ext>
              </a:extLst>
            </p:cNvPr>
            <p:cNvSpPr/>
            <p:nvPr/>
          </p:nvSpPr>
          <p:spPr bwMode="auto">
            <a:xfrm>
              <a:off x="7889875" y="6816725"/>
              <a:ext cx="95250" cy="66675"/>
            </a:xfrm>
            <a:custGeom>
              <a:avLst/>
              <a:gdLst>
                <a:gd name="T0" fmla="*/ 0 w 30"/>
                <a:gd name="T1" fmla="*/ 7 h 7"/>
                <a:gd name="T2" fmla="*/ 17 w 30"/>
                <a:gd name="T3" fmla="*/ 1 h 7"/>
                <a:gd name="T4" fmla="*/ 29 w 30"/>
                <a:gd name="T5" fmla="*/ 7 h 7"/>
                <a:gd name="T6" fmla="*/ 0 w 30"/>
                <a:gd name="T7" fmla="*/ 7 h 7"/>
              </a:gdLst>
              <a:ahLst/>
              <a:cxnLst>
                <a:cxn ang="0">
                  <a:pos x="T0" y="T1"/>
                </a:cxn>
                <a:cxn ang="0">
                  <a:pos x="T2" y="T3"/>
                </a:cxn>
                <a:cxn ang="0">
                  <a:pos x="T4" y="T5"/>
                </a:cxn>
                <a:cxn ang="0">
                  <a:pos x="T6" y="T7"/>
                </a:cxn>
              </a:cxnLst>
              <a:rect l="0" t="0" r="r" b="b"/>
              <a:pathLst>
                <a:path w="30" h="7">
                  <a:moveTo>
                    <a:pt x="0" y="7"/>
                  </a:moveTo>
                  <a:cubicBezTo>
                    <a:pt x="3" y="4"/>
                    <a:pt x="6" y="0"/>
                    <a:pt x="17" y="1"/>
                  </a:cubicBezTo>
                  <a:cubicBezTo>
                    <a:pt x="28" y="1"/>
                    <a:pt x="30" y="4"/>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25">
              <a:extLst>
                <a:ext uri="{FF2B5EF4-FFF2-40B4-BE49-F238E27FC236}">
                  <a16:creationId xmlns:a16="http://schemas.microsoft.com/office/drawing/2014/main" id="{BB84FD19-E821-1E00-7A05-3A75BA08DB04}"/>
                </a:ext>
              </a:extLst>
            </p:cNvPr>
            <p:cNvSpPr/>
            <p:nvPr/>
          </p:nvSpPr>
          <p:spPr bwMode="auto">
            <a:xfrm>
              <a:off x="8347075" y="6826250"/>
              <a:ext cx="92075" cy="57150"/>
            </a:xfrm>
            <a:custGeom>
              <a:avLst/>
              <a:gdLst>
                <a:gd name="T0" fmla="*/ 0 w 29"/>
                <a:gd name="T1" fmla="*/ 6 h 6"/>
                <a:gd name="T2" fmla="*/ 13 w 29"/>
                <a:gd name="T3" fmla="*/ 0 h 6"/>
                <a:gd name="T4" fmla="*/ 29 w 29"/>
                <a:gd name="T5" fmla="*/ 6 h 6"/>
                <a:gd name="T6" fmla="*/ 0 w 29"/>
                <a:gd name="T7" fmla="*/ 6 h 6"/>
              </a:gdLst>
              <a:ahLst/>
              <a:cxnLst>
                <a:cxn ang="0">
                  <a:pos x="T0" y="T1"/>
                </a:cxn>
                <a:cxn ang="0">
                  <a:pos x="T2" y="T3"/>
                </a:cxn>
                <a:cxn ang="0">
                  <a:pos x="T4" y="T5"/>
                </a:cxn>
                <a:cxn ang="0">
                  <a:pos x="T6" y="T7"/>
                </a:cxn>
              </a:cxnLst>
              <a:rect l="0" t="0" r="r" b="b"/>
              <a:pathLst>
                <a:path w="28" h="6">
                  <a:moveTo>
                    <a:pt x="0" y="6"/>
                  </a:moveTo>
                  <a:cubicBezTo>
                    <a:pt x="0" y="3"/>
                    <a:pt x="5" y="0"/>
                    <a:pt x="13" y="0"/>
                  </a:cubicBezTo>
                  <a:cubicBezTo>
                    <a:pt x="23" y="0"/>
                    <a:pt x="28" y="2"/>
                    <a:pt x="29" y="6"/>
                  </a:cubicBezTo>
                  <a:cubicBezTo>
                    <a:pt x="19" y="6"/>
                    <a:pt x="9" y="6"/>
                    <a:pt x="0" y="6"/>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26">
              <a:extLst>
                <a:ext uri="{FF2B5EF4-FFF2-40B4-BE49-F238E27FC236}">
                  <a16:creationId xmlns:a16="http://schemas.microsoft.com/office/drawing/2014/main" id="{43CA82CB-4BC6-2640-272C-F72BACC086C1}"/>
                </a:ext>
              </a:extLst>
            </p:cNvPr>
            <p:cNvSpPr/>
            <p:nvPr/>
          </p:nvSpPr>
          <p:spPr bwMode="auto">
            <a:xfrm>
              <a:off x="3175" y="5794375"/>
              <a:ext cx="73025" cy="87313"/>
            </a:xfrm>
            <a:custGeom>
              <a:avLst/>
              <a:gdLst>
                <a:gd name="T0" fmla="*/ 0 w 23"/>
                <a:gd name="T1" fmla="*/ 1 h 9"/>
                <a:gd name="T2" fmla="*/ 23 w 23"/>
                <a:gd name="T3" fmla="*/ 0 h 9"/>
                <a:gd name="T4" fmla="*/ 18 w 23"/>
                <a:gd name="T5" fmla="*/ 3 h 9"/>
                <a:gd name="T6" fmla="*/ 0 w 23"/>
                <a:gd name="T7" fmla="*/ 9 h 9"/>
                <a:gd name="T8" fmla="*/ 0 w 23"/>
                <a:gd name="T9" fmla="*/ 1 h 9"/>
              </a:gdLst>
              <a:ahLst/>
              <a:cxnLst>
                <a:cxn ang="0">
                  <a:pos x="T0" y="T1"/>
                </a:cxn>
                <a:cxn ang="0">
                  <a:pos x="T2" y="T3"/>
                </a:cxn>
                <a:cxn ang="0">
                  <a:pos x="T4" y="T5"/>
                </a:cxn>
                <a:cxn ang="0">
                  <a:pos x="T6" y="T7"/>
                </a:cxn>
                <a:cxn ang="0">
                  <a:pos x="T8" y="T9"/>
                </a:cxn>
              </a:cxnLst>
              <a:rect l="0" t="0" r="r" b="b"/>
              <a:pathLst>
                <a:path w="23" h="9">
                  <a:moveTo>
                    <a:pt x="0" y="1"/>
                  </a:moveTo>
                  <a:cubicBezTo>
                    <a:pt x="8" y="1"/>
                    <a:pt x="15" y="0"/>
                    <a:pt x="23" y="0"/>
                  </a:cubicBezTo>
                  <a:cubicBezTo>
                    <a:pt x="21" y="1"/>
                    <a:pt x="17" y="1"/>
                    <a:pt x="18" y="3"/>
                  </a:cubicBezTo>
                  <a:cubicBezTo>
                    <a:pt x="18" y="7"/>
                    <a:pt x="10" y="8"/>
                    <a:pt x="0" y="9"/>
                  </a:cubicBezTo>
                  <a:cubicBezTo>
                    <a:pt x="0" y="6"/>
                    <a:pt x="0" y="3"/>
                    <a:pt x="0" y="1"/>
                  </a:cubicBezTo>
                  <a:close/>
                </a:path>
              </a:pathLst>
            </a:custGeom>
            <a:solidFill>
              <a:srgbClr val="E4B3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27">
              <a:extLst>
                <a:ext uri="{FF2B5EF4-FFF2-40B4-BE49-F238E27FC236}">
                  <a16:creationId xmlns:a16="http://schemas.microsoft.com/office/drawing/2014/main" id="{2B0AC872-0449-BDCC-D209-19F5A4F92E6A}"/>
                </a:ext>
              </a:extLst>
            </p:cNvPr>
            <p:cNvSpPr/>
            <p:nvPr/>
          </p:nvSpPr>
          <p:spPr bwMode="auto">
            <a:xfrm>
              <a:off x="8791575" y="6835775"/>
              <a:ext cx="92075" cy="47625"/>
            </a:xfrm>
            <a:custGeom>
              <a:avLst/>
              <a:gdLst>
                <a:gd name="T0" fmla="*/ 0 w 29"/>
                <a:gd name="T1" fmla="*/ 5 h 5"/>
                <a:gd name="T2" fmla="*/ 17 w 29"/>
                <a:gd name="T3" fmla="*/ 0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2" y="2"/>
                    <a:pt x="8" y="0"/>
                    <a:pt x="17" y="0"/>
                  </a:cubicBezTo>
                  <a:cubicBezTo>
                    <a:pt x="26" y="0"/>
                    <a:pt x="29" y="2"/>
                    <a:pt x="29" y="5"/>
                  </a:cubicBezTo>
                  <a:cubicBezTo>
                    <a:pt x="20" y="5"/>
                    <a:pt x="10" y="5"/>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28">
              <a:extLst>
                <a:ext uri="{FF2B5EF4-FFF2-40B4-BE49-F238E27FC236}">
                  <a16:creationId xmlns:a16="http://schemas.microsoft.com/office/drawing/2014/main" id="{7F237005-ED39-F04A-3540-B156393CC918}"/>
                </a:ext>
              </a:extLst>
            </p:cNvPr>
            <p:cNvSpPr/>
            <p:nvPr/>
          </p:nvSpPr>
          <p:spPr bwMode="auto">
            <a:xfrm>
              <a:off x="9248775" y="6835775"/>
              <a:ext cx="92075" cy="47625"/>
            </a:xfrm>
            <a:custGeom>
              <a:avLst/>
              <a:gdLst>
                <a:gd name="T0" fmla="*/ 0 w 29"/>
                <a:gd name="T1" fmla="*/ 5 h 5"/>
                <a:gd name="T2" fmla="*/ 13 w 29"/>
                <a:gd name="T3" fmla="*/ 0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1" y="2"/>
                    <a:pt x="6" y="0"/>
                    <a:pt x="13" y="0"/>
                  </a:cubicBezTo>
                  <a:cubicBezTo>
                    <a:pt x="22" y="0"/>
                    <a:pt x="27" y="2"/>
                    <a:pt x="29" y="5"/>
                  </a:cubicBezTo>
                  <a:cubicBezTo>
                    <a:pt x="19" y="5"/>
                    <a:pt x="9" y="5"/>
                    <a:pt x="0" y="5"/>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29">
              <a:extLst>
                <a:ext uri="{FF2B5EF4-FFF2-40B4-BE49-F238E27FC236}">
                  <a16:creationId xmlns:a16="http://schemas.microsoft.com/office/drawing/2014/main" id="{A3C03828-4A80-91BA-23F4-AD5E3444965D}"/>
                </a:ext>
              </a:extLst>
            </p:cNvPr>
            <p:cNvSpPr/>
            <p:nvPr/>
          </p:nvSpPr>
          <p:spPr bwMode="auto">
            <a:xfrm>
              <a:off x="6997700" y="6835775"/>
              <a:ext cx="92075" cy="47625"/>
            </a:xfrm>
            <a:custGeom>
              <a:avLst/>
              <a:gdLst>
                <a:gd name="T0" fmla="*/ 0 w 29"/>
                <a:gd name="T1" fmla="*/ 5 h 5"/>
                <a:gd name="T2" fmla="*/ 12 w 29"/>
                <a:gd name="T3" fmla="*/ 2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0" y="2"/>
                    <a:pt x="6" y="2"/>
                    <a:pt x="12" y="2"/>
                  </a:cubicBezTo>
                  <a:cubicBezTo>
                    <a:pt x="19" y="2"/>
                    <a:pt x="29" y="0"/>
                    <a:pt x="29" y="5"/>
                  </a:cubicBezTo>
                  <a:cubicBezTo>
                    <a:pt x="19" y="5"/>
                    <a:pt x="10" y="5"/>
                    <a:pt x="0" y="5"/>
                  </a:cubicBezTo>
                  <a:close/>
                </a:path>
              </a:pathLst>
            </a:custGeom>
            <a:solidFill>
              <a:srgbClr val="E5B3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30">
              <a:extLst>
                <a:ext uri="{FF2B5EF4-FFF2-40B4-BE49-F238E27FC236}">
                  <a16:creationId xmlns:a16="http://schemas.microsoft.com/office/drawing/2014/main" id="{08158676-B0D9-4285-A2F3-18340A68C2AC}"/>
                </a:ext>
              </a:extLst>
            </p:cNvPr>
            <p:cNvSpPr/>
            <p:nvPr/>
          </p:nvSpPr>
          <p:spPr bwMode="auto">
            <a:xfrm>
              <a:off x="10150475" y="6835775"/>
              <a:ext cx="92075" cy="47625"/>
            </a:xfrm>
            <a:custGeom>
              <a:avLst/>
              <a:gdLst>
                <a:gd name="T0" fmla="*/ 0 w 29"/>
                <a:gd name="T1" fmla="*/ 5 h 5"/>
                <a:gd name="T2" fmla="*/ 29 w 29"/>
                <a:gd name="T3" fmla="*/ 5 h 5"/>
                <a:gd name="T4" fmla="*/ 0 w 29"/>
                <a:gd name="T5" fmla="*/ 5 h 5"/>
              </a:gdLst>
              <a:ahLst/>
              <a:cxnLst>
                <a:cxn ang="0">
                  <a:pos x="T0" y="T1"/>
                </a:cxn>
                <a:cxn ang="0">
                  <a:pos x="T2" y="T3"/>
                </a:cxn>
                <a:cxn ang="0">
                  <a:pos x="T4" y="T5"/>
                </a:cxn>
              </a:cxnLst>
              <a:rect l="0" t="0" r="r" b="b"/>
              <a:pathLst>
                <a:path w="28" h="5">
                  <a:moveTo>
                    <a:pt x="0" y="5"/>
                  </a:moveTo>
                  <a:cubicBezTo>
                    <a:pt x="12" y="0"/>
                    <a:pt x="17" y="0"/>
                    <a:pt x="29" y="5"/>
                  </a:cubicBezTo>
                  <a:cubicBezTo>
                    <a:pt x="19" y="5"/>
                    <a:pt x="9" y="5"/>
                    <a:pt x="0"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31">
              <a:extLst>
                <a:ext uri="{FF2B5EF4-FFF2-40B4-BE49-F238E27FC236}">
                  <a16:creationId xmlns:a16="http://schemas.microsoft.com/office/drawing/2014/main" id="{4CAC1C87-8400-B987-2153-4833B085D952}"/>
                </a:ext>
              </a:extLst>
            </p:cNvPr>
            <p:cNvSpPr/>
            <p:nvPr/>
          </p:nvSpPr>
          <p:spPr bwMode="auto">
            <a:xfrm>
              <a:off x="11388725" y="6835775"/>
              <a:ext cx="92075" cy="47625"/>
            </a:xfrm>
            <a:custGeom>
              <a:avLst/>
              <a:gdLst>
                <a:gd name="T0" fmla="*/ 0 w 29"/>
                <a:gd name="T1" fmla="*/ 5 h 5"/>
                <a:gd name="T2" fmla="*/ 29 w 29"/>
                <a:gd name="T3" fmla="*/ 5 h 5"/>
                <a:gd name="T4" fmla="*/ 0 w 29"/>
                <a:gd name="T5" fmla="*/ 5 h 5"/>
              </a:gdLst>
              <a:ahLst/>
              <a:cxnLst>
                <a:cxn ang="0">
                  <a:pos x="T0" y="T1"/>
                </a:cxn>
                <a:cxn ang="0">
                  <a:pos x="T2" y="T3"/>
                </a:cxn>
                <a:cxn ang="0">
                  <a:pos x="T4" y="T5"/>
                </a:cxn>
              </a:cxnLst>
              <a:rect l="0" t="0" r="r" b="b"/>
              <a:pathLst>
                <a:path w="28" h="5">
                  <a:moveTo>
                    <a:pt x="0" y="5"/>
                  </a:moveTo>
                  <a:cubicBezTo>
                    <a:pt x="12" y="0"/>
                    <a:pt x="17" y="0"/>
                    <a:pt x="29" y="5"/>
                  </a:cubicBezTo>
                  <a:cubicBezTo>
                    <a:pt x="19" y="5"/>
                    <a:pt x="10" y="5"/>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32">
              <a:extLst>
                <a:ext uri="{FF2B5EF4-FFF2-40B4-BE49-F238E27FC236}">
                  <a16:creationId xmlns:a16="http://schemas.microsoft.com/office/drawing/2014/main" id="{B44C53C2-4E85-6E7B-D9CB-EB09E98BC4CE}"/>
                </a:ext>
              </a:extLst>
            </p:cNvPr>
            <p:cNvSpPr/>
            <p:nvPr/>
          </p:nvSpPr>
          <p:spPr bwMode="auto">
            <a:xfrm>
              <a:off x="7099300" y="6845300"/>
              <a:ext cx="92075" cy="38100"/>
            </a:xfrm>
            <a:custGeom>
              <a:avLst/>
              <a:gdLst>
                <a:gd name="T0" fmla="*/ 0 w 29"/>
                <a:gd name="T1" fmla="*/ 4 h 4"/>
                <a:gd name="T2" fmla="*/ 29 w 29"/>
                <a:gd name="T3" fmla="*/ 4 h 4"/>
                <a:gd name="T4" fmla="*/ 0 w 29"/>
                <a:gd name="T5" fmla="*/ 4 h 4"/>
              </a:gdLst>
              <a:ahLst/>
              <a:cxnLst>
                <a:cxn ang="0">
                  <a:pos x="T0" y="T1"/>
                </a:cxn>
                <a:cxn ang="0">
                  <a:pos x="T2" y="T3"/>
                </a:cxn>
                <a:cxn ang="0">
                  <a:pos x="T4" y="T5"/>
                </a:cxn>
              </a:cxnLst>
              <a:rect l="0" t="0" r="r" b="b"/>
              <a:pathLst>
                <a:path w="28" h="4">
                  <a:moveTo>
                    <a:pt x="0" y="4"/>
                  </a:moveTo>
                  <a:cubicBezTo>
                    <a:pt x="10" y="0"/>
                    <a:pt x="21" y="0"/>
                    <a:pt x="29" y="4"/>
                  </a:cubicBezTo>
                  <a:cubicBezTo>
                    <a:pt x="19" y="4"/>
                    <a:pt x="9" y="4"/>
                    <a:pt x="0" y="4"/>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33">
              <a:extLst>
                <a:ext uri="{FF2B5EF4-FFF2-40B4-BE49-F238E27FC236}">
                  <a16:creationId xmlns:a16="http://schemas.microsoft.com/office/drawing/2014/main" id="{ABE5BE0E-65AC-6A41-A02A-DA0CF5C362D5}"/>
                </a:ext>
              </a:extLst>
            </p:cNvPr>
            <p:cNvSpPr/>
            <p:nvPr/>
          </p:nvSpPr>
          <p:spPr bwMode="auto">
            <a:xfrm>
              <a:off x="7553325" y="6845300"/>
              <a:ext cx="82550" cy="38100"/>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0" y="0"/>
                    <a:pt x="16" y="0"/>
                    <a:pt x="26" y="4"/>
                  </a:cubicBezTo>
                  <a:cubicBezTo>
                    <a:pt x="17" y="4"/>
                    <a:pt x="9" y="4"/>
                    <a:pt x="0"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34">
              <a:extLst>
                <a:ext uri="{FF2B5EF4-FFF2-40B4-BE49-F238E27FC236}">
                  <a16:creationId xmlns:a16="http://schemas.microsoft.com/office/drawing/2014/main" id="{4B5E842E-1AEC-7DFD-1636-E09976DAC86F}"/>
                </a:ext>
              </a:extLst>
            </p:cNvPr>
            <p:cNvSpPr/>
            <p:nvPr/>
          </p:nvSpPr>
          <p:spPr bwMode="auto">
            <a:xfrm>
              <a:off x="10604500" y="6845300"/>
              <a:ext cx="82550" cy="38100"/>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0" y="0"/>
                    <a:pt x="16" y="0"/>
                    <a:pt x="26" y="4"/>
                  </a:cubicBezTo>
                  <a:cubicBezTo>
                    <a:pt x="17" y="4"/>
                    <a:pt x="9" y="4"/>
                    <a:pt x="0" y="4"/>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35">
              <a:extLst>
                <a:ext uri="{FF2B5EF4-FFF2-40B4-BE49-F238E27FC236}">
                  <a16:creationId xmlns:a16="http://schemas.microsoft.com/office/drawing/2014/main" id="{1C781CAE-3422-7195-7F36-D37BC57F38B2}"/>
                </a:ext>
              </a:extLst>
            </p:cNvPr>
            <p:cNvSpPr/>
            <p:nvPr/>
          </p:nvSpPr>
          <p:spPr bwMode="auto">
            <a:xfrm>
              <a:off x="10941050" y="6845300"/>
              <a:ext cx="82550" cy="38100"/>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1" y="0"/>
                    <a:pt x="16" y="0"/>
                    <a:pt x="26" y="4"/>
                  </a:cubicBezTo>
                  <a:cubicBezTo>
                    <a:pt x="18" y="4"/>
                    <a:pt x="9" y="4"/>
                    <a:pt x="0" y="4"/>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36">
              <a:extLst>
                <a:ext uri="{FF2B5EF4-FFF2-40B4-BE49-F238E27FC236}">
                  <a16:creationId xmlns:a16="http://schemas.microsoft.com/office/drawing/2014/main" id="{A94E9E44-301A-1BB6-3BDC-ED9649410E2C}"/>
                </a:ext>
              </a:extLst>
            </p:cNvPr>
            <p:cNvSpPr/>
            <p:nvPr/>
          </p:nvSpPr>
          <p:spPr bwMode="auto">
            <a:xfrm>
              <a:off x="8010525" y="6845300"/>
              <a:ext cx="73025" cy="38100"/>
            </a:xfrm>
            <a:custGeom>
              <a:avLst/>
              <a:gdLst>
                <a:gd name="T0" fmla="*/ 0 w 23"/>
                <a:gd name="T1" fmla="*/ 4 h 4"/>
                <a:gd name="T2" fmla="*/ 23 w 23"/>
                <a:gd name="T3" fmla="*/ 4 h 4"/>
                <a:gd name="T4" fmla="*/ 0 w 23"/>
                <a:gd name="T5" fmla="*/ 4 h 4"/>
              </a:gdLst>
              <a:ahLst/>
              <a:cxnLst>
                <a:cxn ang="0">
                  <a:pos x="T0" y="T1"/>
                </a:cxn>
                <a:cxn ang="0">
                  <a:pos x="T2" y="T3"/>
                </a:cxn>
                <a:cxn ang="0">
                  <a:pos x="T4" y="T5"/>
                </a:cxn>
              </a:cxnLst>
              <a:rect l="0" t="0" r="r" b="b"/>
              <a:pathLst>
                <a:path w="23" h="4">
                  <a:moveTo>
                    <a:pt x="0" y="4"/>
                  </a:moveTo>
                  <a:cubicBezTo>
                    <a:pt x="10" y="0"/>
                    <a:pt x="14" y="0"/>
                    <a:pt x="23" y="4"/>
                  </a:cubicBezTo>
                  <a:cubicBezTo>
                    <a:pt x="15" y="4"/>
                    <a:pt x="7" y="4"/>
                    <a:pt x="0" y="4"/>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37">
              <a:extLst>
                <a:ext uri="{FF2B5EF4-FFF2-40B4-BE49-F238E27FC236}">
                  <a16:creationId xmlns:a16="http://schemas.microsoft.com/office/drawing/2014/main" id="{27BF4E52-70BF-791A-ED33-01551BD7888B}"/>
                </a:ext>
              </a:extLst>
            </p:cNvPr>
            <p:cNvSpPr/>
            <p:nvPr/>
          </p:nvSpPr>
          <p:spPr bwMode="auto">
            <a:xfrm>
              <a:off x="5622925" y="5448300"/>
              <a:ext cx="1695450" cy="933450"/>
            </a:xfrm>
            <a:custGeom>
              <a:avLst/>
              <a:gdLst>
                <a:gd name="T0" fmla="*/ 1 w 534"/>
                <a:gd name="T1" fmla="*/ 95 h 97"/>
                <a:gd name="T2" fmla="*/ 178 w 534"/>
                <a:gd name="T3" fmla="*/ 48 h 97"/>
                <a:gd name="T4" fmla="*/ 315 w 534"/>
                <a:gd name="T5" fmla="*/ 11 h 97"/>
                <a:gd name="T6" fmla="*/ 462 w 534"/>
                <a:gd name="T7" fmla="*/ 5 h 97"/>
                <a:gd name="T8" fmla="*/ 526 w 534"/>
                <a:gd name="T9" fmla="*/ 22 h 97"/>
                <a:gd name="T10" fmla="*/ 532 w 534"/>
                <a:gd name="T11" fmla="*/ 28 h 97"/>
                <a:gd name="T12" fmla="*/ 517 w 534"/>
                <a:gd name="T13" fmla="*/ 29 h 97"/>
                <a:gd name="T14" fmla="*/ 410 w 534"/>
                <a:gd name="T15" fmla="*/ 26 h 97"/>
                <a:gd name="T16" fmla="*/ 283 w 534"/>
                <a:gd name="T17" fmla="*/ 41 h 97"/>
                <a:gd name="T18" fmla="*/ 145 w 534"/>
                <a:gd name="T19" fmla="*/ 74 h 97"/>
                <a:gd name="T20" fmla="*/ 6 w 534"/>
                <a:gd name="T21" fmla="*/ 97 h 97"/>
                <a:gd name="T22" fmla="*/ 1 w 534"/>
                <a:gd name="T23"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4" h="97">
                  <a:moveTo>
                    <a:pt x="1" y="95"/>
                  </a:moveTo>
                  <a:cubicBezTo>
                    <a:pt x="67" y="84"/>
                    <a:pt x="123" y="66"/>
                    <a:pt x="178" y="48"/>
                  </a:cubicBezTo>
                  <a:cubicBezTo>
                    <a:pt x="221" y="34"/>
                    <a:pt x="261" y="19"/>
                    <a:pt x="315" y="11"/>
                  </a:cubicBezTo>
                  <a:cubicBezTo>
                    <a:pt x="362" y="4"/>
                    <a:pt x="411" y="0"/>
                    <a:pt x="462" y="5"/>
                  </a:cubicBezTo>
                  <a:cubicBezTo>
                    <a:pt x="488" y="8"/>
                    <a:pt x="510" y="13"/>
                    <a:pt x="526" y="22"/>
                  </a:cubicBezTo>
                  <a:cubicBezTo>
                    <a:pt x="530" y="23"/>
                    <a:pt x="534" y="26"/>
                    <a:pt x="532" y="28"/>
                  </a:cubicBezTo>
                  <a:cubicBezTo>
                    <a:pt x="529" y="30"/>
                    <a:pt x="522" y="29"/>
                    <a:pt x="517" y="29"/>
                  </a:cubicBezTo>
                  <a:cubicBezTo>
                    <a:pt x="482" y="29"/>
                    <a:pt x="446" y="27"/>
                    <a:pt x="410" y="26"/>
                  </a:cubicBezTo>
                  <a:cubicBezTo>
                    <a:pt x="364" y="26"/>
                    <a:pt x="322" y="32"/>
                    <a:pt x="283" y="41"/>
                  </a:cubicBezTo>
                  <a:cubicBezTo>
                    <a:pt x="235" y="51"/>
                    <a:pt x="193" y="64"/>
                    <a:pt x="145" y="74"/>
                  </a:cubicBezTo>
                  <a:cubicBezTo>
                    <a:pt x="100" y="83"/>
                    <a:pt x="55" y="92"/>
                    <a:pt x="6" y="97"/>
                  </a:cubicBezTo>
                  <a:cubicBezTo>
                    <a:pt x="3" y="97"/>
                    <a:pt x="0" y="97"/>
                    <a:pt x="1" y="95"/>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38">
              <a:extLst>
                <a:ext uri="{FF2B5EF4-FFF2-40B4-BE49-F238E27FC236}">
                  <a16:creationId xmlns:a16="http://schemas.microsoft.com/office/drawing/2014/main" id="{88207B5A-C15B-3FD8-9325-6B1E23380A3C}"/>
                </a:ext>
              </a:extLst>
            </p:cNvPr>
            <p:cNvSpPr/>
            <p:nvPr/>
          </p:nvSpPr>
          <p:spPr bwMode="auto">
            <a:xfrm>
              <a:off x="974725" y="5467350"/>
              <a:ext cx="942975" cy="954088"/>
            </a:xfrm>
            <a:custGeom>
              <a:avLst/>
              <a:gdLst>
                <a:gd name="T0" fmla="*/ 297 w 297"/>
                <a:gd name="T1" fmla="*/ 97 h 99"/>
                <a:gd name="T2" fmla="*/ 208 w 297"/>
                <a:gd name="T3" fmla="*/ 96 h 99"/>
                <a:gd name="T4" fmla="*/ 149 w 297"/>
                <a:gd name="T5" fmla="*/ 76 h 99"/>
                <a:gd name="T6" fmla="*/ 69 w 297"/>
                <a:gd name="T7" fmla="*/ 29 h 99"/>
                <a:gd name="T8" fmla="*/ 14 w 297"/>
                <a:gd name="T9" fmla="*/ 6 h 99"/>
                <a:gd name="T10" fmla="*/ 0 w 297"/>
                <a:gd name="T11" fmla="*/ 0 h 99"/>
                <a:gd name="T12" fmla="*/ 44 w 297"/>
                <a:gd name="T13" fmla="*/ 8 h 99"/>
                <a:gd name="T14" fmla="*/ 129 w 297"/>
                <a:gd name="T15" fmla="*/ 43 h 99"/>
                <a:gd name="T16" fmla="*/ 281 w 297"/>
                <a:gd name="T17" fmla="*/ 92 h 99"/>
                <a:gd name="T18" fmla="*/ 293 w 297"/>
                <a:gd name="T19" fmla="*/ 95 h 99"/>
                <a:gd name="T20" fmla="*/ 297 w 297"/>
                <a:gd name="T21" fmla="*/ 9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7" h="99">
                  <a:moveTo>
                    <a:pt x="297" y="97"/>
                  </a:moveTo>
                  <a:cubicBezTo>
                    <a:pt x="265" y="98"/>
                    <a:pt x="236" y="99"/>
                    <a:pt x="208" y="96"/>
                  </a:cubicBezTo>
                  <a:cubicBezTo>
                    <a:pt x="181" y="92"/>
                    <a:pt x="165" y="84"/>
                    <a:pt x="149" y="76"/>
                  </a:cubicBezTo>
                  <a:cubicBezTo>
                    <a:pt x="121" y="60"/>
                    <a:pt x="94" y="45"/>
                    <a:pt x="69" y="29"/>
                  </a:cubicBezTo>
                  <a:cubicBezTo>
                    <a:pt x="55" y="20"/>
                    <a:pt x="36" y="12"/>
                    <a:pt x="14" y="6"/>
                  </a:cubicBezTo>
                  <a:cubicBezTo>
                    <a:pt x="9" y="5"/>
                    <a:pt x="4" y="3"/>
                    <a:pt x="0" y="0"/>
                  </a:cubicBezTo>
                  <a:cubicBezTo>
                    <a:pt x="18" y="1"/>
                    <a:pt x="30" y="5"/>
                    <a:pt x="44" y="8"/>
                  </a:cubicBezTo>
                  <a:cubicBezTo>
                    <a:pt x="79" y="17"/>
                    <a:pt x="104" y="30"/>
                    <a:pt x="129" y="43"/>
                  </a:cubicBezTo>
                  <a:cubicBezTo>
                    <a:pt x="170" y="64"/>
                    <a:pt x="217" y="82"/>
                    <a:pt x="281" y="92"/>
                  </a:cubicBezTo>
                  <a:cubicBezTo>
                    <a:pt x="285" y="93"/>
                    <a:pt x="289" y="94"/>
                    <a:pt x="293" y="95"/>
                  </a:cubicBezTo>
                  <a:cubicBezTo>
                    <a:pt x="294" y="95"/>
                    <a:pt x="295" y="96"/>
                    <a:pt x="297" y="97"/>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39">
              <a:extLst>
                <a:ext uri="{FF2B5EF4-FFF2-40B4-BE49-F238E27FC236}">
                  <a16:creationId xmlns:a16="http://schemas.microsoft.com/office/drawing/2014/main" id="{224D5F4E-D880-1043-84E8-6E3D8B5C1BF8}"/>
                </a:ext>
              </a:extLst>
            </p:cNvPr>
            <p:cNvSpPr/>
            <p:nvPr/>
          </p:nvSpPr>
          <p:spPr bwMode="auto">
            <a:xfrm>
              <a:off x="8493125" y="5988050"/>
              <a:ext cx="876300" cy="577850"/>
            </a:xfrm>
            <a:custGeom>
              <a:avLst/>
              <a:gdLst>
                <a:gd name="T0" fmla="*/ 0 w 276"/>
                <a:gd name="T1" fmla="*/ 0 h 60"/>
                <a:gd name="T2" fmla="*/ 124 w 276"/>
                <a:gd name="T3" fmla="*/ 18 h 60"/>
                <a:gd name="T4" fmla="*/ 245 w 276"/>
                <a:gd name="T5" fmla="*/ 51 h 60"/>
                <a:gd name="T6" fmla="*/ 268 w 276"/>
                <a:gd name="T7" fmla="*/ 54 h 60"/>
                <a:gd name="T8" fmla="*/ 275 w 276"/>
                <a:gd name="T9" fmla="*/ 55 h 60"/>
                <a:gd name="T10" fmla="*/ 269 w 276"/>
                <a:gd name="T11" fmla="*/ 58 h 60"/>
                <a:gd name="T12" fmla="*/ 212 w 276"/>
                <a:gd name="T13" fmla="*/ 59 h 60"/>
                <a:gd name="T14" fmla="*/ 92 w 276"/>
                <a:gd name="T15" fmla="*/ 29 h 60"/>
                <a:gd name="T16" fmla="*/ 15 w 276"/>
                <a:gd name="T17" fmla="*/ 5 h 60"/>
                <a:gd name="T18" fmla="*/ 0 w 276"/>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60">
                  <a:moveTo>
                    <a:pt x="0" y="0"/>
                  </a:moveTo>
                  <a:cubicBezTo>
                    <a:pt x="47" y="2"/>
                    <a:pt x="89" y="5"/>
                    <a:pt x="124" y="18"/>
                  </a:cubicBezTo>
                  <a:cubicBezTo>
                    <a:pt x="161" y="30"/>
                    <a:pt x="199" y="43"/>
                    <a:pt x="245" y="51"/>
                  </a:cubicBezTo>
                  <a:cubicBezTo>
                    <a:pt x="252" y="53"/>
                    <a:pt x="260" y="54"/>
                    <a:pt x="268" y="54"/>
                  </a:cubicBezTo>
                  <a:cubicBezTo>
                    <a:pt x="271" y="54"/>
                    <a:pt x="275" y="54"/>
                    <a:pt x="275" y="55"/>
                  </a:cubicBezTo>
                  <a:cubicBezTo>
                    <a:pt x="276" y="57"/>
                    <a:pt x="272" y="57"/>
                    <a:pt x="269" y="58"/>
                  </a:cubicBezTo>
                  <a:cubicBezTo>
                    <a:pt x="250" y="60"/>
                    <a:pt x="231" y="60"/>
                    <a:pt x="212" y="59"/>
                  </a:cubicBezTo>
                  <a:cubicBezTo>
                    <a:pt x="161" y="56"/>
                    <a:pt x="121" y="46"/>
                    <a:pt x="92" y="29"/>
                  </a:cubicBezTo>
                  <a:cubicBezTo>
                    <a:pt x="72" y="18"/>
                    <a:pt x="43" y="12"/>
                    <a:pt x="15" y="5"/>
                  </a:cubicBezTo>
                  <a:cubicBezTo>
                    <a:pt x="10" y="4"/>
                    <a:pt x="4" y="4"/>
                    <a:pt x="0" y="0"/>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40">
              <a:extLst>
                <a:ext uri="{FF2B5EF4-FFF2-40B4-BE49-F238E27FC236}">
                  <a16:creationId xmlns:a16="http://schemas.microsoft.com/office/drawing/2014/main" id="{1034B4D6-ECDF-F8FF-F4C4-170CA66D4D68}"/>
                </a:ext>
              </a:extLst>
            </p:cNvPr>
            <p:cNvSpPr/>
            <p:nvPr/>
          </p:nvSpPr>
          <p:spPr bwMode="auto">
            <a:xfrm>
              <a:off x="10731500" y="6748463"/>
              <a:ext cx="165100" cy="115888"/>
            </a:xfrm>
            <a:custGeom>
              <a:avLst/>
              <a:gdLst>
                <a:gd name="T0" fmla="*/ 18 w 52"/>
                <a:gd name="T1" fmla="*/ 12 h 12"/>
                <a:gd name="T2" fmla="*/ 1 w 52"/>
                <a:gd name="T3" fmla="*/ 6 h 12"/>
                <a:gd name="T4" fmla="*/ 17 w 52"/>
                <a:gd name="T5" fmla="*/ 1 h 12"/>
                <a:gd name="T6" fmla="*/ 35 w 52"/>
                <a:gd name="T7" fmla="*/ 1 h 12"/>
                <a:gd name="T8" fmla="*/ 52 w 52"/>
                <a:gd name="T9" fmla="*/ 7 h 12"/>
                <a:gd name="T10" fmla="*/ 37 w 52"/>
                <a:gd name="T11" fmla="*/ 12 h 12"/>
                <a:gd name="T12" fmla="*/ 18 w 52"/>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52" h="12">
                  <a:moveTo>
                    <a:pt x="18" y="12"/>
                  </a:moveTo>
                  <a:cubicBezTo>
                    <a:pt x="6" y="12"/>
                    <a:pt x="0" y="11"/>
                    <a:pt x="1" y="6"/>
                  </a:cubicBezTo>
                  <a:cubicBezTo>
                    <a:pt x="2" y="3"/>
                    <a:pt x="8" y="0"/>
                    <a:pt x="17" y="1"/>
                  </a:cubicBezTo>
                  <a:cubicBezTo>
                    <a:pt x="23" y="1"/>
                    <a:pt x="29" y="2"/>
                    <a:pt x="35" y="1"/>
                  </a:cubicBezTo>
                  <a:cubicBezTo>
                    <a:pt x="46" y="0"/>
                    <a:pt x="51" y="3"/>
                    <a:pt x="52" y="7"/>
                  </a:cubicBezTo>
                  <a:cubicBezTo>
                    <a:pt x="52" y="11"/>
                    <a:pt x="46" y="12"/>
                    <a:pt x="37" y="12"/>
                  </a:cubicBezTo>
                  <a:cubicBezTo>
                    <a:pt x="30" y="12"/>
                    <a:pt x="23" y="11"/>
                    <a:pt x="18" y="12"/>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41">
              <a:extLst>
                <a:ext uri="{FF2B5EF4-FFF2-40B4-BE49-F238E27FC236}">
                  <a16:creationId xmlns:a16="http://schemas.microsoft.com/office/drawing/2014/main" id="{35585A79-AD9A-3958-F60C-BF830B73E1E4}"/>
                </a:ext>
              </a:extLst>
            </p:cNvPr>
            <p:cNvSpPr/>
            <p:nvPr/>
          </p:nvSpPr>
          <p:spPr bwMode="auto">
            <a:xfrm>
              <a:off x="2943225" y="6122988"/>
              <a:ext cx="222250" cy="114300"/>
            </a:xfrm>
            <a:custGeom>
              <a:avLst/>
              <a:gdLst>
                <a:gd name="T0" fmla="*/ 0 w 70"/>
                <a:gd name="T1" fmla="*/ 3 h 12"/>
                <a:gd name="T2" fmla="*/ 70 w 70"/>
                <a:gd name="T3" fmla="*/ 2 h 12"/>
                <a:gd name="T4" fmla="*/ 40 w 70"/>
                <a:gd name="T5" fmla="*/ 2 h 12"/>
                <a:gd name="T6" fmla="*/ 40 w 70"/>
                <a:gd name="T7" fmla="*/ 5 h 12"/>
                <a:gd name="T8" fmla="*/ 27 w 70"/>
                <a:gd name="T9" fmla="*/ 12 h 12"/>
                <a:gd name="T10" fmla="*/ 13 w 70"/>
                <a:gd name="T11" fmla="*/ 7 h 12"/>
                <a:gd name="T12" fmla="*/ 0 w 70"/>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70" h="12">
                  <a:moveTo>
                    <a:pt x="0" y="3"/>
                  </a:moveTo>
                  <a:cubicBezTo>
                    <a:pt x="23" y="1"/>
                    <a:pt x="46" y="0"/>
                    <a:pt x="70" y="2"/>
                  </a:cubicBezTo>
                  <a:cubicBezTo>
                    <a:pt x="60" y="6"/>
                    <a:pt x="60" y="6"/>
                    <a:pt x="40" y="2"/>
                  </a:cubicBezTo>
                  <a:cubicBezTo>
                    <a:pt x="38" y="3"/>
                    <a:pt x="40" y="4"/>
                    <a:pt x="40" y="5"/>
                  </a:cubicBezTo>
                  <a:cubicBezTo>
                    <a:pt x="42" y="9"/>
                    <a:pt x="36" y="11"/>
                    <a:pt x="27" y="12"/>
                  </a:cubicBezTo>
                  <a:cubicBezTo>
                    <a:pt x="18" y="12"/>
                    <a:pt x="14" y="10"/>
                    <a:pt x="13" y="7"/>
                  </a:cubicBezTo>
                  <a:cubicBezTo>
                    <a:pt x="12" y="3"/>
                    <a:pt x="8" y="3"/>
                    <a:pt x="0" y="3"/>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42">
              <a:extLst>
                <a:ext uri="{FF2B5EF4-FFF2-40B4-BE49-F238E27FC236}">
                  <a16:creationId xmlns:a16="http://schemas.microsoft.com/office/drawing/2014/main" id="{754DEFBB-140F-1D83-207A-029D58177DA5}"/>
                </a:ext>
              </a:extLst>
            </p:cNvPr>
            <p:cNvSpPr/>
            <p:nvPr/>
          </p:nvSpPr>
          <p:spPr bwMode="auto">
            <a:xfrm>
              <a:off x="10760075" y="6632575"/>
              <a:ext cx="107950" cy="106363"/>
            </a:xfrm>
            <a:custGeom>
              <a:avLst/>
              <a:gdLst>
                <a:gd name="T0" fmla="*/ 18 w 34"/>
                <a:gd name="T1" fmla="*/ 11 h 11"/>
                <a:gd name="T2" fmla="*/ 0 w 34"/>
                <a:gd name="T3" fmla="*/ 5 h 11"/>
                <a:gd name="T4" fmla="*/ 17 w 34"/>
                <a:gd name="T5" fmla="*/ 0 h 11"/>
                <a:gd name="T6" fmla="*/ 34 w 34"/>
                <a:gd name="T7" fmla="*/ 6 h 11"/>
                <a:gd name="T8" fmla="*/ 18 w 34"/>
                <a:gd name="T9" fmla="*/ 11 h 11"/>
              </a:gdLst>
              <a:ahLst/>
              <a:cxnLst>
                <a:cxn ang="0">
                  <a:pos x="T0" y="T1"/>
                </a:cxn>
                <a:cxn ang="0">
                  <a:pos x="T2" y="T3"/>
                </a:cxn>
                <a:cxn ang="0">
                  <a:pos x="T4" y="T5"/>
                </a:cxn>
                <a:cxn ang="0">
                  <a:pos x="T6" y="T7"/>
                </a:cxn>
                <a:cxn ang="0">
                  <a:pos x="T8" y="T9"/>
                </a:cxn>
              </a:cxnLst>
              <a:rect l="0" t="0" r="r" b="b"/>
              <a:pathLst>
                <a:path w="34" h="11">
                  <a:moveTo>
                    <a:pt x="18" y="11"/>
                  </a:moveTo>
                  <a:cubicBezTo>
                    <a:pt x="8" y="11"/>
                    <a:pt x="0" y="10"/>
                    <a:pt x="0" y="5"/>
                  </a:cubicBezTo>
                  <a:cubicBezTo>
                    <a:pt x="0" y="1"/>
                    <a:pt x="8" y="0"/>
                    <a:pt x="17" y="0"/>
                  </a:cubicBezTo>
                  <a:cubicBezTo>
                    <a:pt x="26" y="0"/>
                    <a:pt x="34" y="1"/>
                    <a:pt x="34" y="6"/>
                  </a:cubicBezTo>
                  <a:cubicBezTo>
                    <a:pt x="34" y="10"/>
                    <a:pt x="27" y="11"/>
                    <a:pt x="18"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43">
              <a:extLst>
                <a:ext uri="{FF2B5EF4-FFF2-40B4-BE49-F238E27FC236}">
                  <a16:creationId xmlns:a16="http://schemas.microsoft.com/office/drawing/2014/main" id="{4DD670A4-8397-A56A-3976-F8A4DF087E36}"/>
                </a:ext>
              </a:extLst>
            </p:cNvPr>
            <p:cNvSpPr/>
            <p:nvPr/>
          </p:nvSpPr>
          <p:spPr bwMode="auto">
            <a:xfrm>
              <a:off x="3562350" y="6353175"/>
              <a:ext cx="123825" cy="115888"/>
            </a:xfrm>
            <a:custGeom>
              <a:avLst/>
              <a:gdLst>
                <a:gd name="T0" fmla="*/ 18 w 39"/>
                <a:gd name="T1" fmla="*/ 0 h 12"/>
                <a:gd name="T2" fmla="*/ 39 w 39"/>
                <a:gd name="T3" fmla="*/ 5 h 12"/>
                <a:gd name="T4" fmla="*/ 29 w 39"/>
                <a:gd name="T5" fmla="*/ 6 h 12"/>
                <a:gd name="T6" fmla="*/ 14 w 39"/>
                <a:gd name="T7" fmla="*/ 12 h 12"/>
                <a:gd name="T8" fmla="*/ 1 w 39"/>
                <a:gd name="T9" fmla="*/ 8 h 12"/>
                <a:gd name="T10" fmla="*/ 15 w 39"/>
                <a:gd name="T11" fmla="*/ 1 h 12"/>
                <a:gd name="T12" fmla="*/ 18 w 3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9" h="12">
                  <a:moveTo>
                    <a:pt x="18" y="0"/>
                  </a:moveTo>
                  <a:cubicBezTo>
                    <a:pt x="26" y="1"/>
                    <a:pt x="33" y="2"/>
                    <a:pt x="39" y="5"/>
                  </a:cubicBezTo>
                  <a:cubicBezTo>
                    <a:pt x="36" y="5"/>
                    <a:pt x="30" y="3"/>
                    <a:pt x="29" y="6"/>
                  </a:cubicBezTo>
                  <a:cubicBezTo>
                    <a:pt x="29" y="10"/>
                    <a:pt x="24" y="12"/>
                    <a:pt x="14" y="12"/>
                  </a:cubicBezTo>
                  <a:cubicBezTo>
                    <a:pt x="8" y="12"/>
                    <a:pt x="3" y="10"/>
                    <a:pt x="1" y="8"/>
                  </a:cubicBezTo>
                  <a:cubicBezTo>
                    <a:pt x="0" y="4"/>
                    <a:pt x="7" y="2"/>
                    <a:pt x="15" y="1"/>
                  </a:cubicBezTo>
                  <a:cubicBezTo>
                    <a:pt x="16" y="1"/>
                    <a:pt x="17" y="0"/>
                    <a:pt x="18" y="0"/>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44">
              <a:extLst>
                <a:ext uri="{FF2B5EF4-FFF2-40B4-BE49-F238E27FC236}">
                  <a16:creationId xmlns:a16="http://schemas.microsoft.com/office/drawing/2014/main" id="{C620DD4E-3B87-5F27-F47C-83F4732232B5}"/>
                </a:ext>
              </a:extLst>
            </p:cNvPr>
            <p:cNvSpPr/>
            <p:nvPr/>
          </p:nvSpPr>
          <p:spPr bwMode="auto">
            <a:xfrm>
              <a:off x="358775" y="5505450"/>
              <a:ext cx="114300" cy="125413"/>
            </a:xfrm>
            <a:custGeom>
              <a:avLst/>
              <a:gdLst>
                <a:gd name="T0" fmla="*/ 0 w 36"/>
                <a:gd name="T1" fmla="*/ 6 h 13"/>
                <a:gd name="T2" fmla="*/ 22 w 36"/>
                <a:gd name="T3" fmla="*/ 0 h 13"/>
                <a:gd name="T4" fmla="*/ 34 w 36"/>
                <a:gd name="T5" fmla="*/ 7 h 13"/>
                <a:gd name="T6" fmla="*/ 23 w 36"/>
                <a:gd name="T7" fmla="*/ 12 h 13"/>
                <a:gd name="T8" fmla="*/ 10 w 36"/>
                <a:gd name="T9" fmla="*/ 10 h 13"/>
                <a:gd name="T10" fmla="*/ 0 w 36"/>
                <a:gd name="T11" fmla="*/ 6 h 13"/>
              </a:gdLst>
              <a:ahLst/>
              <a:cxnLst>
                <a:cxn ang="0">
                  <a:pos x="T0" y="T1"/>
                </a:cxn>
                <a:cxn ang="0">
                  <a:pos x="T2" y="T3"/>
                </a:cxn>
                <a:cxn ang="0">
                  <a:pos x="T4" y="T5"/>
                </a:cxn>
                <a:cxn ang="0">
                  <a:pos x="T6" y="T7"/>
                </a:cxn>
                <a:cxn ang="0">
                  <a:pos x="T8" y="T9"/>
                </a:cxn>
                <a:cxn ang="0">
                  <a:pos x="T10" y="T11"/>
                </a:cxn>
              </a:cxnLst>
              <a:rect l="0" t="0" r="r" b="b"/>
              <a:pathLst>
                <a:path w="36" h="13">
                  <a:moveTo>
                    <a:pt x="0" y="6"/>
                  </a:moveTo>
                  <a:cubicBezTo>
                    <a:pt x="6" y="3"/>
                    <a:pt x="14" y="1"/>
                    <a:pt x="22" y="0"/>
                  </a:cubicBezTo>
                  <a:cubicBezTo>
                    <a:pt x="27" y="2"/>
                    <a:pt x="36" y="3"/>
                    <a:pt x="34" y="7"/>
                  </a:cubicBezTo>
                  <a:cubicBezTo>
                    <a:pt x="33" y="10"/>
                    <a:pt x="29" y="11"/>
                    <a:pt x="23" y="12"/>
                  </a:cubicBezTo>
                  <a:cubicBezTo>
                    <a:pt x="18" y="13"/>
                    <a:pt x="14" y="12"/>
                    <a:pt x="10" y="10"/>
                  </a:cubicBezTo>
                  <a:cubicBezTo>
                    <a:pt x="6" y="9"/>
                    <a:pt x="7" y="6"/>
                    <a:pt x="0" y="6"/>
                  </a:cubicBezTo>
                  <a:close/>
                </a:path>
              </a:pathLst>
            </a:custGeom>
            <a:solidFill>
              <a:srgbClr val="E3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45">
              <a:extLst>
                <a:ext uri="{FF2B5EF4-FFF2-40B4-BE49-F238E27FC236}">
                  <a16:creationId xmlns:a16="http://schemas.microsoft.com/office/drawing/2014/main" id="{A0D0D491-3D5F-2565-8AA7-8571AA5EA18F}"/>
                </a:ext>
              </a:extLst>
            </p:cNvPr>
            <p:cNvSpPr/>
            <p:nvPr/>
          </p:nvSpPr>
          <p:spPr bwMode="auto">
            <a:xfrm>
              <a:off x="69850" y="5813425"/>
              <a:ext cx="88900" cy="106363"/>
            </a:xfrm>
            <a:custGeom>
              <a:avLst/>
              <a:gdLst>
                <a:gd name="T0" fmla="*/ 28 w 28"/>
                <a:gd name="T1" fmla="*/ 6 h 11"/>
                <a:gd name="T2" fmla="*/ 15 w 28"/>
                <a:gd name="T3" fmla="*/ 11 h 11"/>
                <a:gd name="T4" fmla="*/ 0 w 28"/>
                <a:gd name="T5" fmla="*/ 6 h 11"/>
                <a:gd name="T6" fmla="*/ 16 w 28"/>
                <a:gd name="T7" fmla="*/ 0 h 11"/>
                <a:gd name="T8" fmla="*/ 28 w 28"/>
                <a:gd name="T9" fmla="*/ 6 h 11"/>
              </a:gdLst>
              <a:ahLst/>
              <a:cxnLst>
                <a:cxn ang="0">
                  <a:pos x="T0" y="T1"/>
                </a:cxn>
                <a:cxn ang="0">
                  <a:pos x="T2" y="T3"/>
                </a:cxn>
                <a:cxn ang="0">
                  <a:pos x="T4" y="T5"/>
                </a:cxn>
                <a:cxn ang="0">
                  <a:pos x="T6" y="T7"/>
                </a:cxn>
                <a:cxn ang="0">
                  <a:pos x="T8" y="T9"/>
                </a:cxn>
              </a:cxnLst>
              <a:rect l="0" t="0" r="r" b="b"/>
              <a:pathLst>
                <a:path w="28" h="11">
                  <a:moveTo>
                    <a:pt x="28" y="6"/>
                  </a:moveTo>
                  <a:cubicBezTo>
                    <a:pt x="28" y="9"/>
                    <a:pt x="24" y="11"/>
                    <a:pt x="15" y="11"/>
                  </a:cubicBezTo>
                  <a:cubicBezTo>
                    <a:pt x="6" y="11"/>
                    <a:pt x="0" y="9"/>
                    <a:pt x="0" y="6"/>
                  </a:cubicBezTo>
                  <a:cubicBezTo>
                    <a:pt x="0" y="2"/>
                    <a:pt x="6" y="0"/>
                    <a:pt x="16" y="0"/>
                  </a:cubicBezTo>
                  <a:cubicBezTo>
                    <a:pt x="25" y="0"/>
                    <a:pt x="28" y="2"/>
                    <a:pt x="28"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46">
              <a:extLst>
                <a:ext uri="{FF2B5EF4-FFF2-40B4-BE49-F238E27FC236}">
                  <a16:creationId xmlns:a16="http://schemas.microsoft.com/office/drawing/2014/main" id="{2177A5C8-9CCD-86FF-5BA0-A78F46DED2F4}"/>
                </a:ext>
              </a:extLst>
            </p:cNvPr>
            <p:cNvSpPr/>
            <p:nvPr/>
          </p:nvSpPr>
          <p:spPr bwMode="auto">
            <a:xfrm>
              <a:off x="7683500" y="6757988"/>
              <a:ext cx="88900" cy="106363"/>
            </a:xfrm>
            <a:custGeom>
              <a:avLst/>
              <a:gdLst>
                <a:gd name="T0" fmla="*/ 28 w 28"/>
                <a:gd name="T1" fmla="*/ 5 h 11"/>
                <a:gd name="T2" fmla="*/ 16 w 28"/>
                <a:gd name="T3" fmla="*/ 11 h 11"/>
                <a:gd name="T4" fmla="*/ 0 w 28"/>
                <a:gd name="T5" fmla="*/ 6 h 11"/>
                <a:gd name="T6" fmla="*/ 16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8" y="9"/>
                    <a:pt x="24" y="11"/>
                    <a:pt x="16" y="11"/>
                  </a:cubicBezTo>
                  <a:cubicBezTo>
                    <a:pt x="7" y="11"/>
                    <a:pt x="0" y="9"/>
                    <a:pt x="0" y="6"/>
                  </a:cubicBezTo>
                  <a:cubicBezTo>
                    <a:pt x="0" y="2"/>
                    <a:pt x="6" y="0"/>
                    <a:pt x="16" y="0"/>
                  </a:cubicBezTo>
                  <a:cubicBezTo>
                    <a:pt x="25" y="0"/>
                    <a:pt x="28" y="2"/>
                    <a:pt x="28"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47">
              <a:extLst>
                <a:ext uri="{FF2B5EF4-FFF2-40B4-BE49-F238E27FC236}">
                  <a16:creationId xmlns:a16="http://schemas.microsoft.com/office/drawing/2014/main" id="{E8C91011-ECCE-62D1-AE33-759E67975785}"/>
                </a:ext>
              </a:extLst>
            </p:cNvPr>
            <p:cNvSpPr/>
            <p:nvPr/>
          </p:nvSpPr>
          <p:spPr bwMode="auto">
            <a:xfrm>
              <a:off x="10521950" y="6691313"/>
              <a:ext cx="92075" cy="104775"/>
            </a:xfrm>
            <a:custGeom>
              <a:avLst/>
              <a:gdLst>
                <a:gd name="T0" fmla="*/ 0 w 29"/>
                <a:gd name="T1" fmla="*/ 6 h 11"/>
                <a:gd name="T2" fmla="*/ 13 w 29"/>
                <a:gd name="T3" fmla="*/ 0 h 11"/>
                <a:gd name="T4" fmla="*/ 29 w 29"/>
                <a:gd name="T5" fmla="*/ 6 h 11"/>
                <a:gd name="T6" fmla="*/ 13 w 29"/>
                <a:gd name="T7" fmla="*/ 11 h 11"/>
                <a:gd name="T8" fmla="*/ 0 w 29"/>
                <a:gd name="T9" fmla="*/ 6 h 11"/>
              </a:gdLst>
              <a:ahLst/>
              <a:cxnLst>
                <a:cxn ang="0">
                  <a:pos x="T0" y="T1"/>
                </a:cxn>
                <a:cxn ang="0">
                  <a:pos x="T2" y="T3"/>
                </a:cxn>
                <a:cxn ang="0">
                  <a:pos x="T4" y="T5"/>
                </a:cxn>
                <a:cxn ang="0">
                  <a:pos x="T6" y="T7"/>
                </a:cxn>
                <a:cxn ang="0">
                  <a:pos x="T8" y="T9"/>
                </a:cxn>
              </a:cxnLst>
              <a:rect l="0" t="0" r="r" b="b"/>
              <a:pathLst>
                <a:path w="28" h="11">
                  <a:moveTo>
                    <a:pt x="0" y="6"/>
                  </a:moveTo>
                  <a:cubicBezTo>
                    <a:pt x="0" y="3"/>
                    <a:pt x="4" y="0"/>
                    <a:pt x="13" y="0"/>
                  </a:cubicBezTo>
                  <a:cubicBezTo>
                    <a:pt x="22" y="0"/>
                    <a:pt x="29" y="2"/>
                    <a:pt x="29" y="6"/>
                  </a:cubicBezTo>
                  <a:cubicBezTo>
                    <a:pt x="28" y="9"/>
                    <a:pt x="22" y="11"/>
                    <a:pt x="13" y="11"/>
                  </a:cubicBezTo>
                  <a:cubicBezTo>
                    <a:pt x="4" y="11"/>
                    <a:pt x="1" y="9"/>
                    <a:pt x="0"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48">
              <a:extLst>
                <a:ext uri="{FF2B5EF4-FFF2-40B4-BE49-F238E27FC236}">
                  <a16:creationId xmlns:a16="http://schemas.microsoft.com/office/drawing/2014/main" id="{9BE4D24B-52CB-2969-BCE1-E356CB933F2F}"/>
                </a:ext>
              </a:extLst>
            </p:cNvPr>
            <p:cNvSpPr/>
            <p:nvPr/>
          </p:nvSpPr>
          <p:spPr bwMode="auto">
            <a:xfrm>
              <a:off x="11360150" y="6719888"/>
              <a:ext cx="92075" cy="106363"/>
            </a:xfrm>
            <a:custGeom>
              <a:avLst/>
              <a:gdLst>
                <a:gd name="T0" fmla="*/ 15 w 29"/>
                <a:gd name="T1" fmla="*/ 0 h 11"/>
                <a:gd name="T2" fmla="*/ 29 w 29"/>
                <a:gd name="T3" fmla="*/ 5 h 11"/>
                <a:gd name="T4" fmla="*/ 15 w 29"/>
                <a:gd name="T5" fmla="*/ 11 h 11"/>
                <a:gd name="T6" fmla="*/ 1 w 29"/>
                <a:gd name="T7" fmla="*/ 6 h 11"/>
                <a:gd name="T8" fmla="*/ 15 w 29"/>
                <a:gd name="T9" fmla="*/ 0 h 11"/>
              </a:gdLst>
              <a:ahLst/>
              <a:cxnLst>
                <a:cxn ang="0">
                  <a:pos x="T0" y="T1"/>
                </a:cxn>
                <a:cxn ang="0">
                  <a:pos x="T2" y="T3"/>
                </a:cxn>
                <a:cxn ang="0">
                  <a:pos x="T4" y="T5"/>
                </a:cxn>
                <a:cxn ang="0">
                  <a:pos x="T6" y="T7"/>
                </a:cxn>
                <a:cxn ang="0">
                  <a:pos x="T8" y="T9"/>
                </a:cxn>
              </a:cxnLst>
              <a:rect l="0" t="0" r="r" b="b"/>
              <a:pathLst>
                <a:path w="28" h="11">
                  <a:moveTo>
                    <a:pt x="15" y="0"/>
                  </a:moveTo>
                  <a:cubicBezTo>
                    <a:pt x="23" y="0"/>
                    <a:pt x="29" y="2"/>
                    <a:pt x="29" y="5"/>
                  </a:cubicBezTo>
                  <a:cubicBezTo>
                    <a:pt x="29" y="9"/>
                    <a:pt x="24" y="11"/>
                    <a:pt x="15" y="11"/>
                  </a:cubicBezTo>
                  <a:cubicBezTo>
                    <a:pt x="8" y="11"/>
                    <a:pt x="1" y="9"/>
                    <a:pt x="1" y="6"/>
                  </a:cubicBezTo>
                  <a:cubicBezTo>
                    <a:pt x="0" y="2"/>
                    <a:pt x="6" y="0"/>
                    <a:pt x="15"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49">
              <a:extLst>
                <a:ext uri="{FF2B5EF4-FFF2-40B4-BE49-F238E27FC236}">
                  <a16:creationId xmlns:a16="http://schemas.microsoft.com/office/drawing/2014/main" id="{B4D3AE91-39FE-C76D-79F6-603379411AB7}"/>
                </a:ext>
              </a:extLst>
            </p:cNvPr>
            <p:cNvSpPr/>
            <p:nvPr/>
          </p:nvSpPr>
          <p:spPr bwMode="auto">
            <a:xfrm>
              <a:off x="41275" y="5929313"/>
              <a:ext cx="88900" cy="115888"/>
            </a:xfrm>
            <a:custGeom>
              <a:avLst/>
              <a:gdLst>
                <a:gd name="T0" fmla="*/ 15 w 28"/>
                <a:gd name="T1" fmla="*/ 12 h 12"/>
                <a:gd name="T2" fmla="*/ 0 w 28"/>
                <a:gd name="T3" fmla="*/ 7 h 12"/>
                <a:gd name="T4" fmla="*/ 14 w 28"/>
                <a:gd name="T5" fmla="*/ 0 h 12"/>
                <a:gd name="T6" fmla="*/ 28 w 28"/>
                <a:gd name="T7" fmla="*/ 6 h 12"/>
                <a:gd name="T8" fmla="*/ 15 w 28"/>
                <a:gd name="T9" fmla="*/ 12 h 12"/>
              </a:gdLst>
              <a:ahLst/>
              <a:cxnLst>
                <a:cxn ang="0">
                  <a:pos x="T0" y="T1"/>
                </a:cxn>
                <a:cxn ang="0">
                  <a:pos x="T2" y="T3"/>
                </a:cxn>
                <a:cxn ang="0">
                  <a:pos x="T4" y="T5"/>
                </a:cxn>
                <a:cxn ang="0">
                  <a:pos x="T6" y="T7"/>
                </a:cxn>
                <a:cxn ang="0">
                  <a:pos x="T8" y="T9"/>
                </a:cxn>
              </a:cxnLst>
              <a:rect l="0" t="0" r="r" b="b"/>
              <a:pathLst>
                <a:path w="28" h="12">
                  <a:moveTo>
                    <a:pt x="15" y="12"/>
                  </a:moveTo>
                  <a:cubicBezTo>
                    <a:pt x="6" y="11"/>
                    <a:pt x="0" y="10"/>
                    <a:pt x="0" y="7"/>
                  </a:cubicBezTo>
                  <a:cubicBezTo>
                    <a:pt x="0" y="3"/>
                    <a:pt x="5" y="0"/>
                    <a:pt x="14" y="0"/>
                  </a:cubicBezTo>
                  <a:cubicBezTo>
                    <a:pt x="22" y="0"/>
                    <a:pt x="28" y="3"/>
                    <a:pt x="28" y="6"/>
                  </a:cubicBezTo>
                  <a:cubicBezTo>
                    <a:pt x="28" y="9"/>
                    <a:pt x="24" y="12"/>
                    <a:pt x="15" y="12"/>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50">
              <a:extLst>
                <a:ext uri="{FF2B5EF4-FFF2-40B4-BE49-F238E27FC236}">
                  <a16:creationId xmlns:a16="http://schemas.microsoft.com/office/drawing/2014/main" id="{6673047D-16D0-76DD-CE13-74AC0FAD7E87}"/>
                </a:ext>
              </a:extLst>
            </p:cNvPr>
            <p:cNvSpPr/>
            <p:nvPr/>
          </p:nvSpPr>
          <p:spPr bwMode="auto">
            <a:xfrm>
              <a:off x="10623550" y="6729413"/>
              <a:ext cx="92075" cy="106363"/>
            </a:xfrm>
            <a:custGeom>
              <a:avLst/>
              <a:gdLst>
                <a:gd name="T0" fmla="*/ 29 w 29"/>
                <a:gd name="T1" fmla="*/ 5 h 11"/>
                <a:gd name="T2" fmla="*/ 17 w 29"/>
                <a:gd name="T3" fmla="*/ 11 h 11"/>
                <a:gd name="T4" fmla="*/ 1 w 29"/>
                <a:gd name="T5" fmla="*/ 5 h 11"/>
                <a:gd name="T6" fmla="*/ 14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9" y="8"/>
                    <a:pt x="25" y="11"/>
                    <a:pt x="17" y="11"/>
                  </a:cubicBezTo>
                  <a:cubicBezTo>
                    <a:pt x="7" y="11"/>
                    <a:pt x="1" y="9"/>
                    <a:pt x="1" y="5"/>
                  </a:cubicBezTo>
                  <a:cubicBezTo>
                    <a:pt x="0" y="2"/>
                    <a:pt x="6" y="0"/>
                    <a:pt x="14" y="0"/>
                  </a:cubicBezTo>
                  <a:cubicBezTo>
                    <a:pt x="22" y="0"/>
                    <a:pt x="29" y="1"/>
                    <a:pt x="29"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51">
              <a:extLst>
                <a:ext uri="{FF2B5EF4-FFF2-40B4-BE49-F238E27FC236}">
                  <a16:creationId xmlns:a16="http://schemas.microsoft.com/office/drawing/2014/main" id="{C9DA4737-28F2-F249-F770-31CEB29DE677}"/>
                </a:ext>
              </a:extLst>
            </p:cNvPr>
            <p:cNvSpPr/>
            <p:nvPr/>
          </p:nvSpPr>
          <p:spPr bwMode="auto">
            <a:xfrm>
              <a:off x="11017250" y="6691313"/>
              <a:ext cx="92075" cy="104775"/>
            </a:xfrm>
            <a:custGeom>
              <a:avLst/>
              <a:gdLst>
                <a:gd name="T0" fmla="*/ 28 w 29"/>
                <a:gd name="T1" fmla="*/ 4 h 11"/>
                <a:gd name="T2" fmla="*/ 15 w 29"/>
                <a:gd name="T3" fmla="*/ 11 h 11"/>
                <a:gd name="T4" fmla="*/ 0 w 29"/>
                <a:gd name="T5" fmla="*/ 6 h 11"/>
                <a:gd name="T6" fmla="*/ 14 w 29"/>
                <a:gd name="T7" fmla="*/ 0 h 11"/>
                <a:gd name="T8" fmla="*/ 28 w 29"/>
                <a:gd name="T9" fmla="*/ 4 h 11"/>
              </a:gdLst>
              <a:ahLst/>
              <a:cxnLst>
                <a:cxn ang="0">
                  <a:pos x="T0" y="T1"/>
                </a:cxn>
                <a:cxn ang="0">
                  <a:pos x="T2" y="T3"/>
                </a:cxn>
                <a:cxn ang="0">
                  <a:pos x="T4" y="T5"/>
                </a:cxn>
                <a:cxn ang="0">
                  <a:pos x="T6" y="T7"/>
                </a:cxn>
                <a:cxn ang="0">
                  <a:pos x="T8" y="T9"/>
                </a:cxn>
              </a:cxnLst>
              <a:rect l="0" t="0" r="r" b="b"/>
              <a:pathLst>
                <a:path w="28" h="11">
                  <a:moveTo>
                    <a:pt x="28" y="4"/>
                  </a:moveTo>
                  <a:cubicBezTo>
                    <a:pt x="28" y="9"/>
                    <a:pt x="24" y="11"/>
                    <a:pt x="15" y="11"/>
                  </a:cubicBezTo>
                  <a:cubicBezTo>
                    <a:pt x="6" y="11"/>
                    <a:pt x="0" y="9"/>
                    <a:pt x="0" y="6"/>
                  </a:cubicBezTo>
                  <a:cubicBezTo>
                    <a:pt x="0" y="3"/>
                    <a:pt x="6" y="0"/>
                    <a:pt x="14" y="0"/>
                  </a:cubicBezTo>
                  <a:cubicBezTo>
                    <a:pt x="23" y="0"/>
                    <a:pt x="29" y="2"/>
                    <a:pt x="28"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52">
              <a:extLst>
                <a:ext uri="{FF2B5EF4-FFF2-40B4-BE49-F238E27FC236}">
                  <a16:creationId xmlns:a16="http://schemas.microsoft.com/office/drawing/2014/main" id="{74F4C74E-8047-887F-1273-84286D25A986}"/>
                </a:ext>
              </a:extLst>
            </p:cNvPr>
            <p:cNvSpPr/>
            <p:nvPr/>
          </p:nvSpPr>
          <p:spPr bwMode="auto">
            <a:xfrm>
              <a:off x="7820025" y="6661150"/>
              <a:ext cx="88900" cy="106363"/>
            </a:xfrm>
            <a:custGeom>
              <a:avLst/>
              <a:gdLst>
                <a:gd name="T0" fmla="*/ 16 w 28"/>
                <a:gd name="T1" fmla="*/ 11 h 11"/>
                <a:gd name="T2" fmla="*/ 0 w 28"/>
                <a:gd name="T3" fmla="*/ 6 h 11"/>
                <a:gd name="T4" fmla="*/ 14 w 28"/>
                <a:gd name="T5" fmla="*/ 0 h 11"/>
                <a:gd name="T6" fmla="*/ 28 w 28"/>
                <a:gd name="T7" fmla="*/ 5 h 11"/>
                <a:gd name="T8" fmla="*/ 16 w 28"/>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5" y="11"/>
                    <a:pt x="0" y="9"/>
                    <a:pt x="0" y="6"/>
                  </a:cubicBezTo>
                  <a:cubicBezTo>
                    <a:pt x="0" y="2"/>
                    <a:pt x="5" y="0"/>
                    <a:pt x="14" y="0"/>
                  </a:cubicBezTo>
                  <a:cubicBezTo>
                    <a:pt x="22" y="0"/>
                    <a:pt x="28" y="2"/>
                    <a:pt x="28" y="5"/>
                  </a:cubicBezTo>
                  <a:cubicBezTo>
                    <a:pt x="27" y="9"/>
                    <a:pt x="23" y="11"/>
                    <a:pt x="16"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53">
              <a:extLst>
                <a:ext uri="{FF2B5EF4-FFF2-40B4-BE49-F238E27FC236}">
                  <a16:creationId xmlns:a16="http://schemas.microsoft.com/office/drawing/2014/main" id="{4333397B-0026-B2FD-32A6-10643C5C40E5}"/>
                </a:ext>
              </a:extLst>
            </p:cNvPr>
            <p:cNvSpPr/>
            <p:nvPr/>
          </p:nvSpPr>
          <p:spPr bwMode="auto">
            <a:xfrm>
              <a:off x="11125200" y="6661150"/>
              <a:ext cx="85725" cy="106363"/>
            </a:xfrm>
            <a:custGeom>
              <a:avLst/>
              <a:gdLst>
                <a:gd name="T0" fmla="*/ 13 w 27"/>
                <a:gd name="T1" fmla="*/ 0 h 11"/>
                <a:gd name="T2" fmla="*/ 27 w 27"/>
                <a:gd name="T3" fmla="*/ 5 h 11"/>
                <a:gd name="T4" fmla="*/ 13 w 27"/>
                <a:gd name="T5" fmla="*/ 11 h 11"/>
                <a:gd name="T6" fmla="*/ 0 w 27"/>
                <a:gd name="T7" fmla="*/ 6 h 11"/>
                <a:gd name="T8" fmla="*/ 13 w 27"/>
                <a:gd name="T9" fmla="*/ 0 h 11"/>
              </a:gdLst>
              <a:ahLst/>
              <a:cxnLst>
                <a:cxn ang="0">
                  <a:pos x="T0" y="T1"/>
                </a:cxn>
                <a:cxn ang="0">
                  <a:pos x="T2" y="T3"/>
                </a:cxn>
                <a:cxn ang="0">
                  <a:pos x="T4" y="T5"/>
                </a:cxn>
                <a:cxn ang="0">
                  <a:pos x="T6" y="T7"/>
                </a:cxn>
                <a:cxn ang="0">
                  <a:pos x="T8" y="T9"/>
                </a:cxn>
              </a:cxnLst>
              <a:rect l="0" t="0" r="r" b="b"/>
              <a:pathLst>
                <a:path w="27" h="11">
                  <a:moveTo>
                    <a:pt x="13" y="0"/>
                  </a:moveTo>
                  <a:cubicBezTo>
                    <a:pt x="22" y="0"/>
                    <a:pt x="27" y="2"/>
                    <a:pt x="27" y="5"/>
                  </a:cubicBezTo>
                  <a:cubicBezTo>
                    <a:pt x="27" y="8"/>
                    <a:pt x="22" y="11"/>
                    <a:pt x="13" y="11"/>
                  </a:cubicBezTo>
                  <a:cubicBezTo>
                    <a:pt x="4" y="11"/>
                    <a:pt x="0" y="9"/>
                    <a:pt x="0" y="6"/>
                  </a:cubicBezTo>
                  <a:cubicBezTo>
                    <a:pt x="0" y="2"/>
                    <a:pt x="4" y="0"/>
                    <a:pt x="13"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54">
              <a:extLst>
                <a:ext uri="{FF2B5EF4-FFF2-40B4-BE49-F238E27FC236}">
                  <a16:creationId xmlns:a16="http://schemas.microsoft.com/office/drawing/2014/main" id="{09F47F76-F6D3-E644-F24B-3EF3D90D79F0}"/>
                </a:ext>
              </a:extLst>
            </p:cNvPr>
            <p:cNvSpPr/>
            <p:nvPr/>
          </p:nvSpPr>
          <p:spPr bwMode="auto">
            <a:xfrm>
              <a:off x="495300" y="5418138"/>
              <a:ext cx="123825" cy="134938"/>
            </a:xfrm>
            <a:custGeom>
              <a:avLst/>
              <a:gdLst>
                <a:gd name="T0" fmla="*/ 0 w 39"/>
                <a:gd name="T1" fmla="*/ 5 h 14"/>
                <a:gd name="T2" fmla="*/ 29 w 39"/>
                <a:gd name="T3" fmla="*/ 0 h 14"/>
                <a:gd name="T4" fmla="*/ 30 w 39"/>
                <a:gd name="T5" fmla="*/ 9 h 14"/>
                <a:gd name="T6" fmla="*/ 6 w 39"/>
                <a:gd name="T7" fmla="*/ 8 h 14"/>
                <a:gd name="T8" fmla="*/ 0 w 39"/>
                <a:gd name="T9" fmla="*/ 5 h 14"/>
              </a:gdLst>
              <a:ahLst/>
              <a:cxnLst>
                <a:cxn ang="0">
                  <a:pos x="T0" y="T1"/>
                </a:cxn>
                <a:cxn ang="0">
                  <a:pos x="T2" y="T3"/>
                </a:cxn>
                <a:cxn ang="0">
                  <a:pos x="T4" y="T5"/>
                </a:cxn>
                <a:cxn ang="0">
                  <a:pos x="T6" y="T7"/>
                </a:cxn>
                <a:cxn ang="0">
                  <a:pos x="T8" y="T9"/>
                </a:cxn>
              </a:cxnLst>
              <a:rect l="0" t="0" r="r" b="b"/>
              <a:pathLst>
                <a:path w="39" h="14">
                  <a:moveTo>
                    <a:pt x="0" y="5"/>
                  </a:moveTo>
                  <a:cubicBezTo>
                    <a:pt x="9" y="3"/>
                    <a:pt x="19" y="1"/>
                    <a:pt x="29" y="0"/>
                  </a:cubicBezTo>
                  <a:cubicBezTo>
                    <a:pt x="28" y="3"/>
                    <a:pt x="39" y="6"/>
                    <a:pt x="30" y="9"/>
                  </a:cubicBezTo>
                  <a:cubicBezTo>
                    <a:pt x="20" y="14"/>
                    <a:pt x="12" y="13"/>
                    <a:pt x="6" y="8"/>
                  </a:cubicBezTo>
                  <a:cubicBezTo>
                    <a:pt x="5" y="7"/>
                    <a:pt x="5" y="5"/>
                    <a:pt x="0" y="5"/>
                  </a:cubicBezTo>
                  <a:close/>
                </a:path>
              </a:pathLst>
            </a:custGeom>
            <a:solidFill>
              <a:srgbClr val="E2B1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55">
              <a:extLst>
                <a:ext uri="{FF2B5EF4-FFF2-40B4-BE49-F238E27FC236}">
                  <a16:creationId xmlns:a16="http://schemas.microsoft.com/office/drawing/2014/main" id="{8B88B71C-006C-3192-990E-E538913A3DBD}"/>
                </a:ext>
              </a:extLst>
            </p:cNvPr>
            <p:cNvSpPr/>
            <p:nvPr/>
          </p:nvSpPr>
          <p:spPr bwMode="auto">
            <a:xfrm>
              <a:off x="349250" y="5640388"/>
              <a:ext cx="92075" cy="106363"/>
            </a:xfrm>
            <a:custGeom>
              <a:avLst/>
              <a:gdLst>
                <a:gd name="T0" fmla="*/ 0 w 29"/>
                <a:gd name="T1" fmla="*/ 5 h 11"/>
                <a:gd name="T2" fmla="*/ 13 w 29"/>
                <a:gd name="T3" fmla="*/ 0 h 11"/>
                <a:gd name="T4" fmla="*/ 28 w 29"/>
                <a:gd name="T5" fmla="*/ 5 h 11"/>
                <a:gd name="T6" fmla="*/ 13 w 29"/>
                <a:gd name="T7" fmla="*/ 11 h 11"/>
                <a:gd name="T8" fmla="*/ 0 w 29"/>
                <a:gd name="T9" fmla="*/ 5 h 11"/>
              </a:gdLst>
              <a:ahLst/>
              <a:cxnLst>
                <a:cxn ang="0">
                  <a:pos x="T0" y="T1"/>
                </a:cxn>
                <a:cxn ang="0">
                  <a:pos x="T2" y="T3"/>
                </a:cxn>
                <a:cxn ang="0">
                  <a:pos x="T4" y="T5"/>
                </a:cxn>
                <a:cxn ang="0">
                  <a:pos x="T6" y="T7"/>
                </a:cxn>
                <a:cxn ang="0">
                  <a:pos x="T8" y="T9"/>
                </a:cxn>
              </a:cxnLst>
              <a:rect l="0" t="0" r="r" b="b"/>
              <a:pathLst>
                <a:path w="28" h="11">
                  <a:moveTo>
                    <a:pt x="0" y="5"/>
                  </a:moveTo>
                  <a:cubicBezTo>
                    <a:pt x="0" y="2"/>
                    <a:pt x="6" y="0"/>
                    <a:pt x="13" y="0"/>
                  </a:cubicBezTo>
                  <a:cubicBezTo>
                    <a:pt x="21" y="0"/>
                    <a:pt x="29" y="2"/>
                    <a:pt x="28" y="5"/>
                  </a:cubicBezTo>
                  <a:cubicBezTo>
                    <a:pt x="28" y="9"/>
                    <a:pt x="22" y="11"/>
                    <a:pt x="13" y="11"/>
                  </a:cubicBezTo>
                  <a:cubicBezTo>
                    <a:pt x="4" y="11"/>
                    <a:pt x="0" y="9"/>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56">
              <a:extLst>
                <a:ext uri="{FF2B5EF4-FFF2-40B4-BE49-F238E27FC236}">
                  <a16:creationId xmlns:a16="http://schemas.microsoft.com/office/drawing/2014/main" id="{6ABCD8AE-3BB6-4A75-0DD1-56239EFA7764}"/>
                </a:ext>
              </a:extLst>
            </p:cNvPr>
            <p:cNvSpPr/>
            <p:nvPr/>
          </p:nvSpPr>
          <p:spPr bwMode="auto">
            <a:xfrm>
              <a:off x="3705225" y="6421438"/>
              <a:ext cx="98425" cy="115888"/>
            </a:xfrm>
            <a:custGeom>
              <a:avLst/>
              <a:gdLst>
                <a:gd name="T0" fmla="*/ 7 w 31"/>
                <a:gd name="T1" fmla="*/ 0 h 12"/>
                <a:gd name="T2" fmla="*/ 30 w 31"/>
                <a:gd name="T3" fmla="*/ 3 h 12"/>
                <a:gd name="T4" fmla="*/ 29 w 31"/>
                <a:gd name="T5" fmla="*/ 8 h 12"/>
                <a:gd name="T6" fmla="*/ 10 w 31"/>
                <a:gd name="T7" fmla="*/ 11 h 12"/>
                <a:gd name="T8" fmla="*/ 2 w 31"/>
                <a:gd name="T9" fmla="*/ 4 h 12"/>
                <a:gd name="T10" fmla="*/ 7 w 31"/>
                <a:gd name="T11" fmla="*/ 0 h 12"/>
              </a:gdLst>
              <a:ahLst/>
              <a:cxnLst>
                <a:cxn ang="0">
                  <a:pos x="T0" y="T1"/>
                </a:cxn>
                <a:cxn ang="0">
                  <a:pos x="T2" y="T3"/>
                </a:cxn>
                <a:cxn ang="0">
                  <a:pos x="T4" y="T5"/>
                </a:cxn>
                <a:cxn ang="0">
                  <a:pos x="T6" y="T7"/>
                </a:cxn>
                <a:cxn ang="0">
                  <a:pos x="T8" y="T9"/>
                </a:cxn>
                <a:cxn ang="0">
                  <a:pos x="T10" y="T11"/>
                </a:cxn>
              </a:cxnLst>
              <a:rect l="0" t="0" r="r" b="b"/>
              <a:pathLst>
                <a:path w="31" h="12">
                  <a:moveTo>
                    <a:pt x="7" y="0"/>
                  </a:moveTo>
                  <a:cubicBezTo>
                    <a:pt x="15" y="1"/>
                    <a:pt x="23" y="2"/>
                    <a:pt x="30" y="3"/>
                  </a:cubicBezTo>
                  <a:cubicBezTo>
                    <a:pt x="30" y="5"/>
                    <a:pt x="31" y="7"/>
                    <a:pt x="29" y="8"/>
                  </a:cubicBezTo>
                  <a:cubicBezTo>
                    <a:pt x="26" y="12"/>
                    <a:pt x="17" y="12"/>
                    <a:pt x="10" y="11"/>
                  </a:cubicBezTo>
                  <a:cubicBezTo>
                    <a:pt x="2" y="10"/>
                    <a:pt x="0" y="7"/>
                    <a:pt x="2" y="4"/>
                  </a:cubicBezTo>
                  <a:cubicBezTo>
                    <a:pt x="3" y="3"/>
                    <a:pt x="6" y="1"/>
                    <a:pt x="7" y="0"/>
                  </a:cubicBezTo>
                  <a:close/>
                </a:path>
              </a:pathLst>
            </a:custGeom>
            <a:solidFill>
              <a:srgbClr val="E3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57">
              <a:extLst>
                <a:ext uri="{FF2B5EF4-FFF2-40B4-BE49-F238E27FC236}">
                  <a16:creationId xmlns:a16="http://schemas.microsoft.com/office/drawing/2014/main" id="{A75AFC88-69F7-7791-740D-6AE0F6083E61}"/>
                </a:ext>
              </a:extLst>
            </p:cNvPr>
            <p:cNvSpPr/>
            <p:nvPr/>
          </p:nvSpPr>
          <p:spPr bwMode="auto">
            <a:xfrm>
              <a:off x="11255375" y="6757988"/>
              <a:ext cx="88900" cy="106363"/>
            </a:xfrm>
            <a:custGeom>
              <a:avLst/>
              <a:gdLst>
                <a:gd name="T0" fmla="*/ 28 w 28"/>
                <a:gd name="T1" fmla="*/ 6 h 11"/>
                <a:gd name="T2" fmla="*/ 14 w 28"/>
                <a:gd name="T3" fmla="*/ 11 h 11"/>
                <a:gd name="T4" fmla="*/ 0 w 28"/>
                <a:gd name="T5" fmla="*/ 5 h 11"/>
                <a:gd name="T6" fmla="*/ 15 w 28"/>
                <a:gd name="T7" fmla="*/ 0 h 11"/>
                <a:gd name="T8" fmla="*/ 28 w 28"/>
                <a:gd name="T9" fmla="*/ 6 h 11"/>
              </a:gdLst>
              <a:ahLst/>
              <a:cxnLst>
                <a:cxn ang="0">
                  <a:pos x="T0" y="T1"/>
                </a:cxn>
                <a:cxn ang="0">
                  <a:pos x="T2" y="T3"/>
                </a:cxn>
                <a:cxn ang="0">
                  <a:pos x="T4" y="T5"/>
                </a:cxn>
                <a:cxn ang="0">
                  <a:pos x="T6" y="T7"/>
                </a:cxn>
                <a:cxn ang="0">
                  <a:pos x="T8" y="T9"/>
                </a:cxn>
              </a:cxnLst>
              <a:rect l="0" t="0" r="r" b="b"/>
              <a:pathLst>
                <a:path w="28" h="11">
                  <a:moveTo>
                    <a:pt x="28" y="6"/>
                  </a:moveTo>
                  <a:cubicBezTo>
                    <a:pt x="28" y="9"/>
                    <a:pt x="22" y="11"/>
                    <a:pt x="14" y="11"/>
                  </a:cubicBezTo>
                  <a:cubicBezTo>
                    <a:pt x="5" y="11"/>
                    <a:pt x="0" y="8"/>
                    <a:pt x="0" y="5"/>
                  </a:cubicBezTo>
                  <a:cubicBezTo>
                    <a:pt x="0" y="2"/>
                    <a:pt x="6" y="0"/>
                    <a:pt x="15" y="0"/>
                  </a:cubicBezTo>
                  <a:cubicBezTo>
                    <a:pt x="24" y="0"/>
                    <a:pt x="27" y="2"/>
                    <a:pt x="28" y="6"/>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58">
              <a:extLst>
                <a:ext uri="{FF2B5EF4-FFF2-40B4-BE49-F238E27FC236}">
                  <a16:creationId xmlns:a16="http://schemas.microsoft.com/office/drawing/2014/main" id="{E9A5061A-8837-755C-B2EF-5366480E5CF1}"/>
                </a:ext>
              </a:extLst>
            </p:cNvPr>
            <p:cNvSpPr/>
            <p:nvPr/>
          </p:nvSpPr>
          <p:spPr bwMode="auto">
            <a:xfrm>
              <a:off x="177800" y="5853113"/>
              <a:ext cx="88900" cy="104775"/>
            </a:xfrm>
            <a:custGeom>
              <a:avLst/>
              <a:gdLst>
                <a:gd name="T0" fmla="*/ 16 w 28"/>
                <a:gd name="T1" fmla="*/ 0 h 11"/>
                <a:gd name="T2" fmla="*/ 28 w 28"/>
                <a:gd name="T3" fmla="*/ 6 h 11"/>
                <a:gd name="T4" fmla="*/ 13 w 28"/>
                <a:gd name="T5" fmla="*/ 11 h 11"/>
                <a:gd name="T6" fmla="*/ 0 w 28"/>
                <a:gd name="T7" fmla="*/ 5 h 11"/>
                <a:gd name="T8" fmla="*/ 16 w 28"/>
                <a:gd name="T9" fmla="*/ 0 h 11"/>
              </a:gdLst>
              <a:ahLst/>
              <a:cxnLst>
                <a:cxn ang="0">
                  <a:pos x="T0" y="T1"/>
                </a:cxn>
                <a:cxn ang="0">
                  <a:pos x="T2" y="T3"/>
                </a:cxn>
                <a:cxn ang="0">
                  <a:pos x="T4" y="T5"/>
                </a:cxn>
                <a:cxn ang="0">
                  <a:pos x="T6" y="T7"/>
                </a:cxn>
                <a:cxn ang="0">
                  <a:pos x="T8" y="T9"/>
                </a:cxn>
              </a:cxnLst>
              <a:rect l="0" t="0" r="r" b="b"/>
              <a:pathLst>
                <a:path w="28" h="11">
                  <a:moveTo>
                    <a:pt x="16" y="0"/>
                  </a:moveTo>
                  <a:cubicBezTo>
                    <a:pt x="23" y="0"/>
                    <a:pt x="27" y="2"/>
                    <a:pt x="28" y="6"/>
                  </a:cubicBezTo>
                  <a:cubicBezTo>
                    <a:pt x="28" y="9"/>
                    <a:pt x="21" y="11"/>
                    <a:pt x="13" y="11"/>
                  </a:cubicBezTo>
                  <a:cubicBezTo>
                    <a:pt x="5" y="11"/>
                    <a:pt x="0" y="9"/>
                    <a:pt x="0" y="5"/>
                  </a:cubicBezTo>
                  <a:cubicBezTo>
                    <a:pt x="0" y="2"/>
                    <a:pt x="5" y="0"/>
                    <a:pt x="16"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 name="Freeform 59">
              <a:extLst>
                <a:ext uri="{FF2B5EF4-FFF2-40B4-BE49-F238E27FC236}">
                  <a16:creationId xmlns:a16="http://schemas.microsoft.com/office/drawing/2014/main" id="{861A5762-C321-B403-3A1B-1C96CDED4F30}"/>
                </a:ext>
              </a:extLst>
            </p:cNvPr>
            <p:cNvSpPr/>
            <p:nvPr/>
          </p:nvSpPr>
          <p:spPr bwMode="auto">
            <a:xfrm>
              <a:off x="142875" y="5976938"/>
              <a:ext cx="88900" cy="106363"/>
            </a:xfrm>
            <a:custGeom>
              <a:avLst/>
              <a:gdLst>
                <a:gd name="T0" fmla="*/ 28 w 28"/>
                <a:gd name="T1" fmla="*/ 5 h 11"/>
                <a:gd name="T2" fmla="*/ 15 w 28"/>
                <a:gd name="T3" fmla="*/ 11 h 11"/>
                <a:gd name="T4" fmla="*/ 0 w 28"/>
                <a:gd name="T5" fmla="*/ 6 h 11"/>
                <a:gd name="T6" fmla="*/ 14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7" y="9"/>
                    <a:pt x="24" y="11"/>
                    <a:pt x="15" y="11"/>
                  </a:cubicBezTo>
                  <a:cubicBezTo>
                    <a:pt x="6" y="11"/>
                    <a:pt x="0" y="9"/>
                    <a:pt x="0" y="6"/>
                  </a:cubicBezTo>
                  <a:cubicBezTo>
                    <a:pt x="0" y="3"/>
                    <a:pt x="5" y="0"/>
                    <a:pt x="14" y="0"/>
                  </a:cubicBezTo>
                  <a:cubicBezTo>
                    <a:pt x="25" y="0"/>
                    <a:pt x="26" y="3"/>
                    <a:pt x="28"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 name="Freeform 60">
              <a:extLst>
                <a:ext uri="{FF2B5EF4-FFF2-40B4-BE49-F238E27FC236}">
                  <a16:creationId xmlns:a16="http://schemas.microsoft.com/office/drawing/2014/main" id="{9430BA83-CECE-13CD-8DC3-35323A184DE3}"/>
                </a:ext>
              </a:extLst>
            </p:cNvPr>
            <p:cNvSpPr/>
            <p:nvPr/>
          </p:nvSpPr>
          <p:spPr bwMode="auto">
            <a:xfrm>
              <a:off x="3127375" y="6189663"/>
              <a:ext cx="92075" cy="96838"/>
            </a:xfrm>
            <a:custGeom>
              <a:avLst/>
              <a:gdLst>
                <a:gd name="T0" fmla="*/ 16 w 29"/>
                <a:gd name="T1" fmla="*/ 10 h 10"/>
                <a:gd name="T2" fmla="*/ 0 w 29"/>
                <a:gd name="T3" fmla="*/ 5 h 10"/>
                <a:gd name="T4" fmla="*/ 14 w 29"/>
                <a:gd name="T5" fmla="*/ 0 h 10"/>
                <a:gd name="T6" fmla="*/ 29 w 29"/>
                <a:gd name="T7" fmla="*/ 5 h 10"/>
                <a:gd name="T8" fmla="*/ 16 w 29"/>
                <a:gd name="T9" fmla="*/ 10 h 10"/>
              </a:gdLst>
              <a:ahLst/>
              <a:cxnLst>
                <a:cxn ang="0">
                  <a:pos x="T0" y="T1"/>
                </a:cxn>
                <a:cxn ang="0">
                  <a:pos x="T2" y="T3"/>
                </a:cxn>
                <a:cxn ang="0">
                  <a:pos x="T4" y="T5"/>
                </a:cxn>
                <a:cxn ang="0">
                  <a:pos x="T6" y="T7"/>
                </a:cxn>
                <a:cxn ang="0">
                  <a:pos x="T8" y="T9"/>
                </a:cxn>
              </a:cxnLst>
              <a:rect l="0" t="0" r="r" b="b"/>
              <a:pathLst>
                <a:path w="28" h="10">
                  <a:moveTo>
                    <a:pt x="16" y="10"/>
                  </a:moveTo>
                  <a:cubicBezTo>
                    <a:pt x="6" y="10"/>
                    <a:pt x="0" y="9"/>
                    <a:pt x="0" y="5"/>
                  </a:cubicBezTo>
                  <a:cubicBezTo>
                    <a:pt x="0" y="2"/>
                    <a:pt x="6" y="0"/>
                    <a:pt x="14" y="0"/>
                  </a:cubicBezTo>
                  <a:cubicBezTo>
                    <a:pt x="22" y="0"/>
                    <a:pt x="28" y="2"/>
                    <a:pt x="29" y="5"/>
                  </a:cubicBezTo>
                  <a:cubicBezTo>
                    <a:pt x="29" y="9"/>
                    <a:pt x="23" y="10"/>
                    <a:pt x="16"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 name="Freeform 61">
              <a:extLst>
                <a:ext uri="{FF2B5EF4-FFF2-40B4-BE49-F238E27FC236}">
                  <a16:creationId xmlns:a16="http://schemas.microsoft.com/office/drawing/2014/main" id="{DCEEEC2C-82D5-E16B-7619-307DEADC4081}"/>
                </a:ext>
              </a:extLst>
            </p:cNvPr>
            <p:cNvSpPr/>
            <p:nvPr/>
          </p:nvSpPr>
          <p:spPr bwMode="auto">
            <a:xfrm>
              <a:off x="10912475" y="6729413"/>
              <a:ext cx="92075" cy="106363"/>
            </a:xfrm>
            <a:custGeom>
              <a:avLst/>
              <a:gdLst>
                <a:gd name="T0" fmla="*/ 1 w 29"/>
                <a:gd name="T1" fmla="*/ 5 h 11"/>
                <a:gd name="T2" fmla="*/ 15 w 29"/>
                <a:gd name="T3" fmla="*/ 0 h 11"/>
                <a:gd name="T4" fmla="*/ 29 w 29"/>
                <a:gd name="T5" fmla="*/ 5 h 11"/>
                <a:gd name="T6" fmla="*/ 13 w 29"/>
                <a:gd name="T7" fmla="*/ 11 h 11"/>
                <a:gd name="T8" fmla="*/ 1 w 29"/>
                <a:gd name="T9" fmla="*/ 5 h 11"/>
              </a:gdLst>
              <a:ahLst/>
              <a:cxnLst>
                <a:cxn ang="0">
                  <a:pos x="T0" y="T1"/>
                </a:cxn>
                <a:cxn ang="0">
                  <a:pos x="T2" y="T3"/>
                </a:cxn>
                <a:cxn ang="0">
                  <a:pos x="T4" y="T5"/>
                </a:cxn>
                <a:cxn ang="0">
                  <a:pos x="T6" y="T7"/>
                </a:cxn>
                <a:cxn ang="0">
                  <a:pos x="T8" y="T9"/>
                </a:cxn>
              </a:cxnLst>
              <a:rect l="0" t="0" r="r" b="b"/>
              <a:pathLst>
                <a:path w="28" h="11">
                  <a:moveTo>
                    <a:pt x="1" y="5"/>
                  </a:moveTo>
                  <a:cubicBezTo>
                    <a:pt x="0" y="1"/>
                    <a:pt x="7" y="0"/>
                    <a:pt x="15" y="0"/>
                  </a:cubicBezTo>
                  <a:cubicBezTo>
                    <a:pt x="24" y="0"/>
                    <a:pt x="29" y="2"/>
                    <a:pt x="29" y="5"/>
                  </a:cubicBezTo>
                  <a:cubicBezTo>
                    <a:pt x="28" y="9"/>
                    <a:pt x="22" y="11"/>
                    <a:pt x="13" y="11"/>
                  </a:cubicBezTo>
                  <a:cubicBezTo>
                    <a:pt x="5" y="11"/>
                    <a:pt x="1" y="8"/>
                    <a:pt x="1"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 name="Freeform 62">
              <a:extLst>
                <a:ext uri="{FF2B5EF4-FFF2-40B4-BE49-F238E27FC236}">
                  <a16:creationId xmlns:a16="http://schemas.microsoft.com/office/drawing/2014/main" id="{1660A59C-6D7C-E932-BDC2-A1E6AEBB5582}"/>
                </a:ext>
              </a:extLst>
            </p:cNvPr>
            <p:cNvSpPr/>
            <p:nvPr/>
          </p:nvSpPr>
          <p:spPr bwMode="auto">
            <a:xfrm>
              <a:off x="10175875" y="6719888"/>
              <a:ext cx="92075" cy="106363"/>
            </a:xfrm>
            <a:custGeom>
              <a:avLst/>
              <a:gdLst>
                <a:gd name="T0" fmla="*/ 19 w 29"/>
                <a:gd name="T1" fmla="*/ 0 h 11"/>
                <a:gd name="T2" fmla="*/ 29 w 29"/>
                <a:gd name="T3" fmla="*/ 6 h 11"/>
                <a:gd name="T4" fmla="*/ 14 w 29"/>
                <a:gd name="T5" fmla="*/ 11 h 11"/>
                <a:gd name="T6" fmla="*/ 1 w 29"/>
                <a:gd name="T7" fmla="*/ 5 h 11"/>
                <a:gd name="T8" fmla="*/ 19 w 29"/>
                <a:gd name="T9" fmla="*/ 0 h 11"/>
              </a:gdLst>
              <a:ahLst/>
              <a:cxnLst>
                <a:cxn ang="0">
                  <a:pos x="T0" y="T1"/>
                </a:cxn>
                <a:cxn ang="0">
                  <a:pos x="T2" y="T3"/>
                </a:cxn>
                <a:cxn ang="0">
                  <a:pos x="T4" y="T5"/>
                </a:cxn>
                <a:cxn ang="0">
                  <a:pos x="T6" y="T7"/>
                </a:cxn>
                <a:cxn ang="0">
                  <a:pos x="T8" y="T9"/>
                </a:cxn>
              </a:cxnLst>
              <a:rect l="0" t="0" r="r" b="b"/>
              <a:pathLst>
                <a:path w="28" h="11">
                  <a:moveTo>
                    <a:pt x="19" y="0"/>
                  </a:moveTo>
                  <a:cubicBezTo>
                    <a:pt x="24" y="0"/>
                    <a:pt x="28" y="3"/>
                    <a:pt x="29" y="6"/>
                  </a:cubicBezTo>
                  <a:cubicBezTo>
                    <a:pt x="29" y="10"/>
                    <a:pt x="21" y="11"/>
                    <a:pt x="14" y="11"/>
                  </a:cubicBezTo>
                  <a:cubicBezTo>
                    <a:pt x="6" y="11"/>
                    <a:pt x="0" y="9"/>
                    <a:pt x="1" y="5"/>
                  </a:cubicBezTo>
                  <a:cubicBezTo>
                    <a:pt x="1" y="2"/>
                    <a:pt x="6" y="0"/>
                    <a:pt x="19"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 name="Freeform 63">
              <a:extLst>
                <a:ext uri="{FF2B5EF4-FFF2-40B4-BE49-F238E27FC236}">
                  <a16:creationId xmlns:a16="http://schemas.microsoft.com/office/drawing/2014/main" id="{4A819823-B880-5F97-BDA0-A89E835D233D}"/>
                </a:ext>
              </a:extLst>
            </p:cNvPr>
            <p:cNvSpPr/>
            <p:nvPr/>
          </p:nvSpPr>
          <p:spPr bwMode="auto">
            <a:xfrm>
              <a:off x="8134350" y="6757988"/>
              <a:ext cx="92075" cy="106363"/>
            </a:xfrm>
            <a:custGeom>
              <a:avLst/>
              <a:gdLst>
                <a:gd name="T0" fmla="*/ 16 w 29"/>
                <a:gd name="T1" fmla="*/ 11 h 11"/>
                <a:gd name="T2" fmla="*/ 1 w 29"/>
                <a:gd name="T3" fmla="*/ 6 h 11"/>
                <a:gd name="T4" fmla="*/ 14 w 29"/>
                <a:gd name="T5" fmla="*/ 0 h 11"/>
                <a:gd name="T6" fmla="*/ 29 w 29"/>
                <a:gd name="T7" fmla="*/ 6 h 11"/>
                <a:gd name="T8" fmla="*/ 16 w 29"/>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7" y="11"/>
                    <a:pt x="2" y="10"/>
                    <a:pt x="1" y="6"/>
                  </a:cubicBezTo>
                  <a:cubicBezTo>
                    <a:pt x="0" y="3"/>
                    <a:pt x="6" y="0"/>
                    <a:pt x="14" y="0"/>
                  </a:cubicBezTo>
                  <a:cubicBezTo>
                    <a:pt x="22" y="0"/>
                    <a:pt x="28" y="2"/>
                    <a:pt x="29" y="6"/>
                  </a:cubicBezTo>
                  <a:cubicBezTo>
                    <a:pt x="29" y="9"/>
                    <a:pt x="25" y="11"/>
                    <a:pt x="16"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 name="Freeform 64">
              <a:extLst>
                <a:ext uri="{FF2B5EF4-FFF2-40B4-BE49-F238E27FC236}">
                  <a16:creationId xmlns:a16="http://schemas.microsoft.com/office/drawing/2014/main" id="{23C345A3-EF20-3489-2D1B-5E8D34273E5E}"/>
                </a:ext>
              </a:extLst>
            </p:cNvPr>
            <p:cNvSpPr/>
            <p:nvPr/>
          </p:nvSpPr>
          <p:spPr bwMode="auto">
            <a:xfrm>
              <a:off x="8585200" y="6767513"/>
              <a:ext cx="88900" cy="106363"/>
            </a:xfrm>
            <a:custGeom>
              <a:avLst/>
              <a:gdLst>
                <a:gd name="T0" fmla="*/ 28 w 28"/>
                <a:gd name="T1" fmla="*/ 5 h 11"/>
                <a:gd name="T2" fmla="*/ 14 w 28"/>
                <a:gd name="T3" fmla="*/ 11 h 11"/>
                <a:gd name="T4" fmla="*/ 0 w 28"/>
                <a:gd name="T5" fmla="*/ 6 h 11"/>
                <a:gd name="T6" fmla="*/ 15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7" y="8"/>
                    <a:pt x="22" y="11"/>
                    <a:pt x="14" y="11"/>
                  </a:cubicBezTo>
                  <a:cubicBezTo>
                    <a:pt x="6" y="11"/>
                    <a:pt x="0" y="9"/>
                    <a:pt x="0" y="6"/>
                  </a:cubicBezTo>
                  <a:cubicBezTo>
                    <a:pt x="0" y="2"/>
                    <a:pt x="6" y="0"/>
                    <a:pt x="15" y="0"/>
                  </a:cubicBezTo>
                  <a:cubicBezTo>
                    <a:pt x="23" y="0"/>
                    <a:pt x="28" y="2"/>
                    <a:pt x="28"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 name="Freeform 65">
              <a:extLst>
                <a:ext uri="{FF2B5EF4-FFF2-40B4-BE49-F238E27FC236}">
                  <a16:creationId xmlns:a16="http://schemas.microsoft.com/office/drawing/2014/main" id="{9B98EC4B-D28E-7513-0C51-652C4CDC402A}"/>
                </a:ext>
              </a:extLst>
            </p:cNvPr>
            <p:cNvSpPr/>
            <p:nvPr/>
          </p:nvSpPr>
          <p:spPr bwMode="auto">
            <a:xfrm>
              <a:off x="3419475" y="6315075"/>
              <a:ext cx="88900" cy="96838"/>
            </a:xfrm>
            <a:custGeom>
              <a:avLst/>
              <a:gdLst>
                <a:gd name="T0" fmla="*/ 12 w 28"/>
                <a:gd name="T1" fmla="*/ 0 h 10"/>
                <a:gd name="T2" fmla="*/ 28 w 28"/>
                <a:gd name="T3" fmla="*/ 5 h 10"/>
                <a:gd name="T4" fmla="*/ 15 w 28"/>
                <a:gd name="T5" fmla="*/ 10 h 10"/>
                <a:gd name="T6" fmla="*/ 0 w 28"/>
                <a:gd name="T7" fmla="*/ 5 h 10"/>
                <a:gd name="T8" fmla="*/ 12 w 28"/>
                <a:gd name="T9" fmla="*/ 0 h 10"/>
              </a:gdLst>
              <a:ahLst/>
              <a:cxnLst>
                <a:cxn ang="0">
                  <a:pos x="T0" y="T1"/>
                </a:cxn>
                <a:cxn ang="0">
                  <a:pos x="T2" y="T3"/>
                </a:cxn>
                <a:cxn ang="0">
                  <a:pos x="T4" y="T5"/>
                </a:cxn>
                <a:cxn ang="0">
                  <a:pos x="T6" y="T7"/>
                </a:cxn>
                <a:cxn ang="0">
                  <a:pos x="T8" y="T9"/>
                </a:cxn>
              </a:cxnLst>
              <a:rect l="0" t="0" r="r" b="b"/>
              <a:pathLst>
                <a:path w="28" h="10">
                  <a:moveTo>
                    <a:pt x="12" y="0"/>
                  </a:moveTo>
                  <a:cubicBezTo>
                    <a:pt x="23" y="0"/>
                    <a:pt x="28" y="1"/>
                    <a:pt x="28" y="5"/>
                  </a:cubicBezTo>
                  <a:cubicBezTo>
                    <a:pt x="28" y="8"/>
                    <a:pt x="23" y="10"/>
                    <a:pt x="15" y="10"/>
                  </a:cubicBezTo>
                  <a:cubicBezTo>
                    <a:pt x="6" y="10"/>
                    <a:pt x="0" y="8"/>
                    <a:pt x="0" y="5"/>
                  </a:cubicBezTo>
                  <a:cubicBezTo>
                    <a:pt x="0" y="1"/>
                    <a:pt x="6" y="0"/>
                    <a:pt x="12"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 name="Freeform 66">
              <a:extLst>
                <a:ext uri="{FF2B5EF4-FFF2-40B4-BE49-F238E27FC236}">
                  <a16:creationId xmlns:a16="http://schemas.microsoft.com/office/drawing/2014/main" id="{63326B58-181B-F1A0-8AC2-FE6424A9E8FC}"/>
                </a:ext>
              </a:extLst>
            </p:cNvPr>
            <p:cNvSpPr/>
            <p:nvPr/>
          </p:nvSpPr>
          <p:spPr bwMode="auto">
            <a:xfrm>
              <a:off x="9036050" y="6767513"/>
              <a:ext cx="92075" cy="106363"/>
            </a:xfrm>
            <a:custGeom>
              <a:avLst/>
              <a:gdLst>
                <a:gd name="T0" fmla="*/ 1 w 29"/>
                <a:gd name="T1" fmla="*/ 5 h 11"/>
                <a:gd name="T2" fmla="*/ 14 w 29"/>
                <a:gd name="T3" fmla="*/ 0 h 11"/>
                <a:gd name="T4" fmla="*/ 28 w 29"/>
                <a:gd name="T5" fmla="*/ 6 h 11"/>
                <a:gd name="T6" fmla="*/ 13 w 29"/>
                <a:gd name="T7" fmla="*/ 11 h 11"/>
                <a:gd name="T8" fmla="*/ 1 w 29"/>
                <a:gd name="T9" fmla="*/ 5 h 11"/>
              </a:gdLst>
              <a:ahLst/>
              <a:cxnLst>
                <a:cxn ang="0">
                  <a:pos x="T0" y="T1"/>
                </a:cxn>
                <a:cxn ang="0">
                  <a:pos x="T2" y="T3"/>
                </a:cxn>
                <a:cxn ang="0">
                  <a:pos x="T4" y="T5"/>
                </a:cxn>
                <a:cxn ang="0">
                  <a:pos x="T6" y="T7"/>
                </a:cxn>
                <a:cxn ang="0">
                  <a:pos x="T8" y="T9"/>
                </a:cxn>
              </a:cxnLst>
              <a:rect l="0" t="0" r="r" b="b"/>
              <a:pathLst>
                <a:path w="28" h="11">
                  <a:moveTo>
                    <a:pt x="1" y="5"/>
                  </a:moveTo>
                  <a:cubicBezTo>
                    <a:pt x="0" y="2"/>
                    <a:pt x="6" y="0"/>
                    <a:pt x="14" y="0"/>
                  </a:cubicBezTo>
                  <a:cubicBezTo>
                    <a:pt x="22" y="0"/>
                    <a:pt x="29" y="2"/>
                    <a:pt x="28" y="6"/>
                  </a:cubicBezTo>
                  <a:cubicBezTo>
                    <a:pt x="28" y="9"/>
                    <a:pt x="23" y="11"/>
                    <a:pt x="13" y="11"/>
                  </a:cubicBezTo>
                  <a:cubicBezTo>
                    <a:pt x="4" y="11"/>
                    <a:pt x="1" y="9"/>
                    <a:pt x="1"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 name="Freeform 67">
              <a:extLst>
                <a:ext uri="{FF2B5EF4-FFF2-40B4-BE49-F238E27FC236}">
                  <a16:creationId xmlns:a16="http://schemas.microsoft.com/office/drawing/2014/main" id="{CBC76D16-496B-927E-0C70-AB81E70FCF98}"/>
                </a:ext>
              </a:extLst>
            </p:cNvPr>
            <p:cNvSpPr/>
            <p:nvPr/>
          </p:nvSpPr>
          <p:spPr bwMode="auto">
            <a:xfrm>
              <a:off x="8026400" y="6738938"/>
              <a:ext cx="92075" cy="96838"/>
            </a:xfrm>
            <a:custGeom>
              <a:avLst/>
              <a:gdLst>
                <a:gd name="T0" fmla="*/ 16 w 29"/>
                <a:gd name="T1" fmla="*/ 10 h 10"/>
                <a:gd name="T2" fmla="*/ 1 w 29"/>
                <a:gd name="T3" fmla="*/ 4 h 10"/>
                <a:gd name="T4" fmla="*/ 15 w 29"/>
                <a:gd name="T5" fmla="*/ 0 h 10"/>
                <a:gd name="T6" fmla="*/ 29 w 29"/>
                <a:gd name="T7" fmla="*/ 5 h 10"/>
                <a:gd name="T8" fmla="*/ 16 w 29"/>
                <a:gd name="T9" fmla="*/ 10 h 10"/>
              </a:gdLst>
              <a:ahLst/>
              <a:cxnLst>
                <a:cxn ang="0">
                  <a:pos x="T0" y="T1"/>
                </a:cxn>
                <a:cxn ang="0">
                  <a:pos x="T2" y="T3"/>
                </a:cxn>
                <a:cxn ang="0">
                  <a:pos x="T4" y="T5"/>
                </a:cxn>
                <a:cxn ang="0">
                  <a:pos x="T6" y="T7"/>
                </a:cxn>
                <a:cxn ang="0">
                  <a:pos x="T8" y="T9"/>
                </a:cxn>
              </a:cxnLst>
              <a:rect l="0" t="0" r="r" b="b"/>
              <a:pathLst>
                <a:path w="28" h="10">
                  <a:moveTo>
                    <a:pt x="16" y="10"/>
                  </a:moveTo>
                  <a:cubicBezTo>
                    <a:pt x="6" y="10"/>
                    <a:pt x="0" y="8"/>
                    <a:pt x="1" y="4"/>
                  </a:cubicBezTo>
                  <a:cubicBezTo>
                    <a:pt x="1" y="1"/>
                    <a:pt x="6" y="0"/>
                    <a:pt x="15" y="0"/>
                  </a:cubicBezTo>
                  <a:cubicBezTo>
                    <a:pt x="24" y="0"/>
                    <a:pt x="29" y="1"/>
                    <a:pt x="29" y="5"/>
                  </a:cubicBezTo>
                  <a:cubicBezTo>
                    <a:pt x="29" y="8"/>
                    <a:pt x="23" y="10"/>
                    <a:pt x="16"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 name="Freeform 68">
              <a:extLst>
                <a:ext uri="{FF2B5EF4-FFF2-40B4-BE49-F238E27FC236}">
                  <a16:creationId xmlns:a16="http://schemas.microsoft.com/office/drawing/2014/main" id="{AFEC098B-FCCD-7601-A0C4-5A54ED375F12}"/>
                </a:ext>
              </a:extLst>
            </p:cNvPr>
            <p:cNvSpPr/>
            <p:nvPr/>
          </p:nvSpPr>
          <p:spPr bwMode="auto">
            <a:xfrm>
              <a:off x="7575550" y="6719888"/>
              <a:ext cx="88900" cy="115888"/>
            </a:xfrm>
            <a:custGeom>
              <a:avLst/>
              <a:gdLst>
                <a:gd name="T0" fmla="*/ 28 w 28"/>
                <a:gd name="T1" fmla="*/ 6 h 12"/>
                <a:gd name="T2" fmla="*/ 15 w 28"/>
                <a:gd name="T3" fmla="*/ 11 h 12"/>
                <a:gd name="T4" fmla="*/ 1 w 28"/>
                <a:gd name="T5" fmla="*/ 6 h 12"/>
                <a:gd name="T6" fmla="*/ 14 w 28"/>
                <a:gd name="T7" fmla="*/ 0 h 12"/>
                <a:gd name="T8" fmla="*/ 28 w 28"/>
                <a:gd name="T9" fmla="*/ 6 h 12"/>
              </a:gdLst>
              <a:ahLst/>
              <a:cxnLst>
                <a:cxn ang="0">
                  <a:pos x="T0" y="T1"/>
                </a:cxn>
                <a:cxn ang="0">
                  <a:pos x="T2" y="T3"/>
                </a:cxn>
                <a:cxn ang="0">
                  <a:pos x="T4" y="T5"/>
                </a:cxn>
                <a:cxn ang="0">
                  <a:pos x="T6" y="T7"/>
                </a:cxn>
                <a:cxn ang="0">
                  <a:pos x="T8" y="T9"/>
                </a:cxn>
              </a:cxnLst>
              <a:rect l="0" t="0" r="r" b="b"/>
              <a:pathLst>
                <a:path w="28" h="12">
                  <a:moveTo>
                    <a:pt x="28" y="6"/>
                  </a:moveTo>
                  <a:cubicBezTo>
                    <a:pt x="27" y="10"/>
                    <a:pt x="24" y="12"/>
                    <a:pt x="15" y="11"/>
                  </a:cubicBezTo>
                  <a:cubicBezTo>
                    <a:pt x="8" y="11"/>
                    <a:pt x="0" y="10"/>
                    <a:pt x="1" y="6"/>
                  </a:cubicBezTo>
                  <a:cubicBezTo>
                    <a:pt x="2" y="3"/>
                    <a:pt x="5" y="1"/>
                    <a:pt x="14" y="0"/>
                  </a:cubicBezTo>
                  <a:cubicBezTo>
                    <a:pt x="24" y="0"/>
                    <a:pt x="28" y="3"/>
                    <a:pt x="28"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 name="Freeform 69">
              <a:extLst>
                <a:ext uri="{FF2B5EF4-FFF2-40B4-BE49-F238E27FC236}">
                  <a16:creationId xmlns:a16="http://schemas.microsoft.com/office/drawing/2014/main" id="{1532B02E-34FE-F36A-E7B8-9BAC5C34FC91}"/>
                </a:ext>
              </a:extLst>
            </p:cNvPr>
            <p:cNvSpPr/>
            <p:nvPr/>
          </p:nvSpPr>
          <p:spPr bwMode="auto">
            <a:xfrm>
              <a:off x="3273425" y="6246813"/>
              <a:ext cx="92075" cy="106363"/>
            </a:xfrm>
            <a:custGeom>
              <a:avLst/>
              <a:gdLst>
                <a:gd name="T0" fmla="*/ 29 w 29"/>
                <a:gd name="T1" fmla="*/ 5 h 11"/>
                <a:gd name="T2" fmla="*/ 17 w 29"/>
                <a:gd name="T3" fmla="*/ 11 h 11"/>
                <a:gd name="T4" fmla="*/ 0 w 29"/>
                <a:gd name="T5" fmla="*/ 5 h 11"/>
                <a:gd name="T6" fmla="*/ 13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7" y="8"/>
                    <a:pt x="24" y="11"/>
                    <a:pt x="17" y="11"/>
                  </a:cubicBezTo>
                  <a:cubicBezTo>
                    <a:pt x="9" y="10"/>
                    <a:pt x="0" y="9"/>
                    <a:pt x="0" y="5"/>
                  </a:cubicBezTo>
                  <a:cubicBezTo>
                    <a:pt x="0" y="2"/>
                    <a:pt x="4" y="0"/>
                    <a:pt x="13" y="0"/>
                  </a:cubicBezTo>
                  <a:cubicBezTo>
                    <a:pt x="22" y="0"/>
                    <a:pt x="26" y="2"/>
                    <a:pt x="29"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 name="Freeform 70">
              <a:extLst>
                <a:ext uri="{FF2B5EF4-FFF2-40B4-BE49-F238E27FC236}">
                  <a16:creationId xmlns:a16="http://schemas.microsoft.com/office/drawing/2014/main" id="{A594F149-A7A4-D597-58BC-EEA26B9CEF4A}"/>
                </a:ext>
              </a:extLst>
            </p:cNvPr>
            <p:cNvSpPr/>
            <p:nvPr/>
          </p:nvSpPr>
          <p:spPr bwMode="auto">
            <a:xfrm>
              <a:off x="10414000" y="6661150"/>
              <a:ext cx="92075" cy="106363"/>
            </a:xfrm>
            <a:custGeom>
              <a:avLst/>
              <a:gdLst>
                <a:gd name="T0" fmla="*/ 29 w 29"/>
                <a:gd name="T1" fmla="*/ 5 h 11"/>
                <a:gd name="T2" fmla="*/ 15 w 29"/>
                <a:gd name="T3" fmla="*/ 11 h 11"/>
                <a:gd name="T4" fmla="*/ 1 w 29"/>
                <a:gd name="T5" fmla="*/ 5 h 11"/>
                <a:gd name="T6" fmla="*/ 14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7" y="9"/>
                    <a:pt x="23" y="11"/>
                    <a:pt x="15" y="11"/>
                  </a:cubicBezTo>
                  <a:cubicBezTo>
                    <a:pt x="6" y="11"/>
                    <a:pt x="0" y="8"/>
                    <a:pt x="1" y="5"/>
                  </a:cubicBezTo>
                  <a:cubicBezTo>
                    <a:pt x="1" y="2"/>
                    <a:pt x="7" y="0"/>
                    <a:pt x="14" y="0"/>
                  </a:cubicBezTo>
                  <a:cubicBezTo>
                    <a:pt x="23" y="0"/>
                    <a:pt x="27" y="2"/>
                    <a:pt x="29"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 name="Freeform 71">
              <a:extLst>
                <a:ext uri="{FF2B5EF4-FFF2-40B4-BE49-F238E27FC236}">
                  <a16:creationId xmlns:a16="http://schemas.microsoft.com/office/drawing/2014/main" id="{65C5A61A-DF87-1532-0171-FD13074A56A6}"/>
                </a:ext>
              </a:extLst>
            </p:cNvPr>
            <p:cNvSpPr/>
            <p:nvPr/>
          </p:nvSpPr>
          <p:spPr bwMode="auto">
            <a:xfrm>
              <a:off x="7708900" y="6632575"/>
              <a:ext cx="92075" cy="106363"/>
            </a:xfrm>
            <a:custGeom>
              <a:avLst/>
              <a:gdLst>
                <a:gd name="T0" fmla="*/ 17 w 29"/>
                <a:gd name="T1" fmla="*/ 11 h 11"/>
                <a:gd name="T2" fmla="*/ 1 w 29"/>
                <a:gd name="T3" fmla="*/ 5 h 11"/>
                <a:gd name="T4" fmla="*/ 14 w 29"/>
                <a:gd name="T5" fmla="*/ 0 h 11"/>
                <a:gd name="T6" fmla="*/ 29 w 29"/>
                <a:gd name="T7" fmla="*/ 5 h 11"/>
                <a:gd name="T8" fmla="*/ 17 w 29"/>
                <a:gd name="T9" fmla="*/ 11 h 11"/>
              </a:gdLst>
              <a:ahLst/>
              <a:cxnLst>
                <a:cxn ang="0">
                  <a:pos x="T0" y="T1"/>
                </a:cxn>
                <a:cxn ang="0">
                  <a:pos x="T2" y="T3"/>
                </a:cxn>
                <a:cxn ang="0">
                  <a:pos x="T4" y="T5"/>
                </a:cxn>
                <a:cxn ang="0">
                  <a:pos x="T6" y="T7"/>
                </a:cxn>
                <a:cxn ang="0">
                  <a:pos x="T8" y="T9"/>
                </a:cxn>
              </a:cxnLst>
              <a:rect l="0" t="0" r="r" b="b"/>
              <a:pathLst>
                <a:path w="28" h="11">
                  <a:moveTo>
                    <a:pt x="17" y="11"/>
                  </a:moveTo>
                  <a:cubicBezTo>
                    <a:pt x="5" y="11"/>
                    <a:pt x="1" y="8"/>
                    <a:pt x="1" y="5"/>
                  </a:cubicBezTo>
                  <a:cubicBezTo>
                    <a:pt x="0" y="2"/>
                    <a:pt x="6" y="1"/>
                    <a:pt x="14" y="0"/>
                  </a:cubicBezTo>
                  <a:cubicBezTo>
                    <a:pt x="22" y="0"/>
                    <a:pt x="28" y="2"/>
                    <a:pt x="29" y="5"/>
                  </a:cubicBezTo>
                  <a:cubicBezTo>
                    <a:pt x="29" y="9"/>
                    <a:pt x="23" y="10"/>
                    <a:pt x="17"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 name="Freeform 72">
              <a:extLst>
                <a:ext uri="{FF2B5EF4-FFF2-40B4-BE49-F238E27FC236}">
                  <a16:creationId xmlns:a16="http://schemas.microsoft.com/office/drawing/2014/main" id="{7FCD97F2-386F-2C94-4AEC-D01C25DA765D}"/>
                </a:ext>
              </a:extLst>
            </p:cNvPr>
            <p:cNvSpPr/>
            <p:nvPr/>
          </p:nvSpPr>
          <p:spPr bwMode="auto">
            <a:xfrm>
              <a:off x="8928100" y="6738938"/>
              <a:ext cx="92075" cy="106363"/>
            </a:xfrm>
            <a:custGeom>
              <a:avLst/>
              <a:gdLst>
                <a:gd name="T0" fmla="*/ 16 w 29"/>
                <a:gd name="T1" fmla="*/ 11 h 11"/>
                <a:gd name="T2" fmla="*/ 1 w 29"/>
                <a:gd name="T3" fmla="*/ 5 h 11"/>
                <a:gd name="T4" fmla="*/ 13 w 29"/>
                <a:gd name="T5" fmla="*/ 1 h 11"/>
                <a:gd name="T6" fmla="*/ 29 w 29"/>
                <a:gd name="T7" fmla="*/ 5 h 11"/>
                <a:gd name="T8" fmla="*/ 16 w 29"/>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6" y="11"/>
                    <a:pt x="1" y="9"/>
                    <a:pt x="1" y="5"/>
                  </a:cubicBezTo>
                  <a:cubicBezTo>
                    <a:pt x="0" y="2"/>
                    <a:pt x="6" y="1"/>
                    <a:pt x="13" y="1"/>
                  </a:cubicBezTo>
                  <a:cubicBezTo>
                    <a:pt x="21" y="0"/>
                    <a:pt x="28" y="2"/>
                    <a:pt x="29" y="5"/>
                  </a:cubicBezTo>
                  <a:cubicBezTo>
                    <a:pt x="29" y="8"/>
                    <a:pt x="25" y="11"/>
                    <a:pt x="16"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 name="Freeform 73">
              <a:extLst>
                <a:ext uri="{FF2B5EF4-FFF2-40B4-BE49-F238E27FC236}">
                  <a16:creationId xmlns:a16="http://schemas.microsoft.com/office/drawing/2014/main" id="{5D291795-DCAB-1040-1F66-4C175800F328}"/>
                </a:ext>
              </a:extLst>
            </p:cNvPr>
            <p:cNvSpPr/>
            <p:nvPr/>
          </p:nvSpPr>
          <p:spPr bwMode="auto">
            <a:xfrm>
              <a:off x="212725" y="5727700"/>
              <a:ext cx="82550" cy="104775"/>
            </a:xfrm>
            <a:custGeom>
              <a:avLst/>
              <a:gdLst>
                <a:gd name="T0" fmla="*/ 26 w 26"/>
                <a:gd name="T1" fmla="*/ 4 h 11"/>
                <a:gd name="T2" fmla="*/ 13 w 26"/>
                <a:gd name="T3" fmla="*/ 11 h 11"/>
                <a:gd name="T4" fmla="*/ 0 w 26"/>
                <a:gd name="T5" fmla="*/ 6 h 11"/>
                <a:gd name="T6" fmla="*/ 13 w 26"/>
                <a:gd name="T7" fmla="*/ 0 h 11"/>
                <a:gd name="T8" fmla="*/ 26 w 26"/>
                <a:gd name="T9" fmla="*/ 4 h 11"/>
              </a:gdLst>
              <a:ahLst/>
              <a:cxnLst>
                <a:cxn ang="0">
                  <a:pos x="T0" y="T1"/>
                </a:cxn>
                <a:cxn ang="0">
                  <a:pos x="T2" y="T3"/>
                </a:cxn>
                <a:cxn ang="0">
                  <a:pos x="T4" y="T5"/>
                </a:cxn>
                <a:cxn ang="0">
                  <a:pos x="T6" y="T7"/>
                </a:cxn>
                <a:cxn ang="0">
                  <a:pos x="T8" y="T9"/>
                </a:cxn>
              </a:cxnLst>
              <a:rect l="0" t="0" r="r" b="b"/>
              <a:pathLst>
                <a:path w="26" h="11">
                  <a:moveTo>
                    <a:pt x="26" y="4"/>
                  </a:moveTo>
                  <a:cubicBezTo>
                    <a:pt x="26" y="9"/>
                    <a:pt x="22" y="11"/>
                    <a:pt x="13" y="11"/>
                  </a:cubicBezTo>
                  <a:cubicBezTo>
                    <a:pt x="4" y="11"/>
                    <a:pt x="0" y="9"/>
                    <a:pt x="0" y="6"/>
                  </a:cubicBezTo>
                  <a:cubicBezTo>
                    <a:pt x="0" y="2"/>
                    <a:pt x="5" y="0"/>
                    <a:pt x="13" y="0"/>
                  </a:cubicBezTo>
                  <a:cubicBezTo>
                    <a:pt x="20" y="0"/>
                    <a:pt x="26" y="2"/>
                    <a:pt x="26"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 name="Freeform 74">
              <a:extLst>
                <a:ext uri="{FF2B5EF4-FFF2-40B4-BE49-F238E27FC236}">
                  <a16:creationId xmlns:a16="http://schemas.microsoft.com/office/drawing/2014/main" id="{7A931143-2B99-DFAC-2521-9F36661E8638}"/>
                </a:ext>
              </a:extLst>
            </p:cNvPr>
            <p:cNvSpPr/>
            <p:nvPr/>
          </p:nvSpPr>
          <p:spPr bwMode="auto">
            <a:xfrm>
              <a:off x="7927975" y="6691313"/>
              <a:ext cx="85725" cy="104775"/>
            </a:xfrm>
            <a:custGeom>
              <a:avLst/>
              <a:gdLst>
                <a:gd name="T0" fmla="*/ 26 w 27"/>
                <a:gd name="T1" fmla="*/ 5 h 11"/>
                <a:gd name="T2" fmla="*/ 13 w 27"/>
                <a:gd name="T3" fmla="*/ 11 h 11"/>
                <a:gd name="T4" fmla="*/ 0 w 27"/>
                <a:gd name="T5" fmla="*/ 5 h 11"/>
                <a:gd name="T6" fmla="*/ 13 w 27"/>
                <a:gd name="T7" fmla="*/ 0 h 11"/>
                <a:gd name="T8" fmla="*/ 26 w 27"/>
                <a:gd name="T9" fmla="*/ 5 h 11"/>
              </a:gdLst>
              <a:ahLst/>
              <a:cxnLst>
                <a:cxn ang="0">
                  <a:pos x="T0" y="T1"/>
                </a:cxn>
                <a:cxn ang="0">
                  <a:pos x="T2" y="T3"/>
                </a:cxn>
                <a:cxn ang="0">
                  <a:pos x="T4" y="T5"/>
                </a:cxn>
                <a:cxn ang="0">
                  <a:pos x="T6" y="T7"/>
                </a:cxn>
                <a:cxn ang="0">
                  <a:pos x="T8" y="T9"/>
                </a:cxn>
              </a:cxnLst>
              <a:rect l="0" t="0" r="r" b="b"/>
              <a:pathLst>
                <a:path w="27" h="11">
                  <a:moveTo>
                    <a:pt x="26" y="5"/>
                  </a:moveTo>
                  <a:cubicBezTo>
                    <a:pt x="26" y="9"/>
                    <a:pt x="22" y="11"/>
                    <a:pt x="13" y="11"/>
                  </a:cubicBezTo>
                  <a:cubicBezTo>
                    <a:pt x="3" y="11"/>
                    <a:pt x="0" y="9"/>
                    <a:pt x="0" y="5"/>
                  </a:cubicBezTo>
                  <a:cubicBezTo>
                    <a:pt x="0" y="2"/>
                    <a:pt x="6" y="0"/>
                    <a:pt x="13" y="0"/>
                  </a:cubicBezTo>
                  <a:cubicBezTo>
                    <a:pt x="21" y="0"/>
                    <a:pt x="27" y="2"/>
                    <a:pt x="26"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 name="Freeform 75">
              <a:extLst>
                <a:ext uri="{FF2B5EF4-FFF2-40B4-BE49-F238E27FC236}">
                  <a16:creationId xmlns:a16="http://schemas.microsoft.com/office/drawing/2014/main" id="{21FF081D-D126-A2E4-E256-52E52D55440C}"/>
                </a:ext>
              </a:extLst>
            </p:cNvPr>
            <p:cNvSpPr/>
            <p:nvPr/>
          </p:nvSpPr>
          <p:spPr bwMode="auto">
            <a:xfrm>
              <a:off x="3857625" y="6478588"/>
              <a:ext cx="200025" cy="68263"/>
            </a:xfrm>
            <a:custGeom>
              <a:avLst/>
              <a:gdLst>
                <a:gd name="T0" fmla="*/ 11 w 63"/>
                <a:gd name="T1" fmla="*/ 0 h 7"/>
                <a:gd name="T2" fmla="*/ 63 w 63"/>
                <a:gd name="T3" fmla="*/ 3 h 7"/>
                <a:gd name="T4" fmla="*/ 29 w 63"/>
                <a:gd name="T5" fmla="*/ 2 h 7"/>
                <a:gd name="T6" fmla="*/ 24 w 63"/>
                <a:gd name="T7" fmla="*/ 6 h 7"/>
                <a:gd name="T8" fmla="*/ 2 w 63"/>
                <a:gd name="T9" fmla="*/ 6 h 7"/>
                <a:gd name="T10" fmla="*/ 3 w 63"/>
                <a:gd name="T11" fmla="*/ 3 h 7"/>
                <a:gd name="T12" fmla="*/ 11 w 6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2" h="7">
                  <a:moveTo>
                    <a:pt x="11" y="0"/>
                  </a:moveTo>
                  <a:cubicBezTo>
                    <a:pt x="28" y="1"/>
                    <a:pt x="46" y="2"/>
                    <a:pt x="63" y="3"/>
                  </a:cubicBezTo>
                  <a:cubicBezTo>
                    <a:pt x="51" y="6"/>
                    <a:pt x="38" y="7"/>
                    <a:pt x="29" y="2"/>
                  </a:cubicBezTo>
                  <a:cubicBezTo>
                    <a:pt x="21" y="3"/>
                    <a:pt x="32" y="6"/>
                    <a:pt x="24" y="6"/>
                  </a:cubicBezTo>
                  <a:cubicBezTo>
                    <a:pt x="17" y="6"/>
                    <a:pt x="9" y="6"/>
                    <a:pt x="2" y="6"/>
                  </a:cubicBezTo>
                  <a:cubicBezTo>
                    <a:pt x="0" y="6"/>
                    <a:pt x="1" y="4"/>
                    <a:pt x="3" y="3"/>
                  </a:cubicBezTo>
                  <a:cubicBezTo>
                    <a:pt x="5" y="2"/>
                    <a:pt x="8" y="1"/>
                    <a:pt x="11" y="0"/>
                  </a:cubicBezTo>
                  <a:close/>
                </a:path>
              </a:pathLst>
            </a:custGeom>
            <a:solidFill>
              <a:srgbClr val="E2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 name="Freeform 76">
              <a:extLst>
                <a:ext uri="{FF2B5EF4-FFF2-40B4-BE49-F238E27FC236}">
                  <a16:creationId xmlns:a16="http://schemas.microsoft.com/office/drawing/2014/main" id="{DA776722-7D75-01F4-1C60-F3AE2883C813}"/>
                </a:ext>
              </a:extLst>
            </p:cNvPr>
            <p:cNvSpPr/>
            <p:nvPr/>
          </p:nvSpPr>
          <p:spPr bwMode="auto">
            <a:xfrm>
              <a:off x="10283825" y="6757988"/>
              <a:ext cx="85725" cy="106363"/>
            </a:xfrm>
            <a:custGeom>
              <a:avLst/>
              <a:gdLst>
                <a:gd name="T0" fmla="*/ 1 w 27"/>
                <a:gd name="T1" fmla="*/ 6 h 11"/>
                <a:gd name="T2" fmla="*/ 14 w 27"/>
                <a:gd name="T3" fmla="*/ 0 h 11"/>
                <a:gd name="T4" fmla="*/ 27 w 27"/>
                <a:gd name="T5" fmla="*/ 5 h 11"/>
                <a:gd name="T6" fmla="*/ 13 w 27"/>
                <a:gd name="T7" fmla="*/ 11 h 11"/>
                <a:gd name="T8" fmla="*/ 1 w 27"/>
                <a:gd name="T9" fmla="*/ 6 h 11"/>
              </a:gdLst>
              <a:ahLst/>
              <a:cxnLst>
                <a:cxn ang="0">
                  <a:pos x="T0" y="T1"/>
                </a:cxn>
                <a:cxn ang="0">
                  <a:pos x="T2" y="T3"/>
                </a:cxn>
                <a:cxn ang="0">
                  <a:pos x="T4" y="T5"/>
                </a:cxn>
                <a:cxn ang="0">
                  <a:pos x="T6" y="T7"/>
                </a:cxn>
                <a:cxn ang="0">
                  <a:pos x="T8" y="T9"/>
                </a:cxn>
              </a:cxnLst>
              <a:rect l="0" t="0" r="r" b="b"/>
              <a:pathLst>
                <a:path w="27" h="11">
                  <a:moveTo>
                    <a:pt x="1" y="6"/>
                  </a:moveTo>
                  <a:cubicBezTo>
                    <a:pt x="1" y="2"/>
                    <a:pt x="5" y="0"/>
                    <a:pt x="14" y="0"/>
                  </a:cubicBezTo>
                  <a:cubicBezTo>
                    <a:pt x="22" y="0"/>
                    <a:pt x="27" y="2"/>
                    <a:pt x="27" y="5"/>
                  </a:cubicBezTo>
                  <a:cubicBezTo>
                    <a:pt x="26" y="8"/>
                    <a:pt x="21" y="11"/>
                    <a:pt x="13" y="11"/>
                  </a:cubicBezTo>
                  <a:cubicBezTo>
                    <a:pt x="6" y="11"/>
                    <a:pt x="0" y="9"/>
                    <a:pt x="1"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 name="Freeform 77">
              <a:extLst>
                <a:ext uri="{FF2B5EF4-FFF2-40B4-BE49-F238E27FC236}">
                  <a16:creationId xmlns:a16="http://schemas.microsoft.com/office/drawing/2014/main" id="{3BC69F57-DCAF-0C38-581E-F60528D5DE60}"/>
                </a:ext>
              </a:extLst>
            </p:cNvPr>
            <p:cNvSpPr/>
            <p:nvPr/>
          </p:nvSpPr>
          <p:spPr bwMode="auto">
            <a:xfrm>
              <a:off x="2625725" y="6170613"/>
              <a:ext cx="209550" cy="115888"/>
            </a:xfrm>
            <a:custGeom>
              <a:avLst/>
              <a:gdLst>
                <a:gd name="T0" fmla="*/ 0 w 66"/>
                <a:gd name="T1" fmla="*/ 5 h 12"/>
                <a:gd name="T2" fmla="*/ 66 w 66"/>
                <a:gd name="T3" fmla="*/ 0 h 12"/>
                <a:gd name="T4" fmla="*/ 32 w 66"/>
                <a:gd name="T5" fmla="*/ 3 h 12"/>
                <a:gd name="T6" fmla="*/ 0 w 66"/>
                <a:gd name="T7" fmla="*/ 5 h 12"/>
              </a:gdLst>
              <a:ahLst/>
              <a:cxnLst>
                <a:cxn ang="0">
                  <a:pos x="T0" y="T1"/>
                </a:cxn>
                <a:cxn ang="0">
                  <a:pos x="T2" y="T3"/>
                </a:cxn>
                <a:cxn ang="0">
                  <a:pos x="T4" y="T5"/>
                </a:cxn>
                <a:cxn ang="0">
                  <a:pos x="T6" y="T7"/>
                </a:cxn>
              </a:cxnLst>
              <a:rect l="0" t="0" r="r" b="b"/>
              <a:pathLst>
                <a:path w="66" h="12">
                  <a:moveTo>
                    <a:pt x="0" y="5"/>
                  </a:moveTo>
                  <a:cubicBezTo>
                    <a:pt x="22" y="3"/>
                    <a:pt x="44" y="1"/>
                    <a:pt x="66" y="0"/>
                  </a:cubicBezTo>
                  <a:cubicBezTo>
                    <a:pt x="56" y="8"/>
                    <a:pt x="55" y="8"/>
                    <a:pt x="32" y="3"/>
                  </a:cubicBezTo>
                  <a:cubicBezTo>
                    <a:pt x="26" y="11"/>
                    <a:pt x="22" y="12"/>
                    <a:pt x="0" y="5"/>
                  </a:cubicBezTo>
                  <a:close/>
                </a:path>
              </a:pathLst>
            </a:custGeom>
            <a:solidFill>
              <a:srgbClr val="E3B2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 name="Freeform 78">
              <a:extLst>
                <a:ext uri="{FF2B5EF4-FFF2-40B4-BE49-F238E27FC236}">
                  <a16:creationId xmlns:a16="http://schemas.microsoft.com/office/drawing/2014/main" id="{0C578612-469B-9237-989C-2B869A5DEC7D}"/>
                </a:ext>
              </a:extLst>
            </p:cNvPr>
            <p:cNvSpPr/>
            <p:nvPr/>
          </p:nvSpPr>
          <p:spPr bwMode="auto">
            <a:xfrm>
              <a:off x="314325" y="5765800"/>
              <a:ext cx="82550" cy="106363"/>
            </a:xfrm>
            <a:custGeom>
              <a:avLst/>
              <a:gdLst>
                <a:gd name="T0" fmla="*/ 11 w 26"/>
                <a:gd name="T1" fmla="*/ 0 h 11"/>
                <a:gd name="T2" fmla="*/ 25 w 26"/>
                <a:gd name="T3" fmla="*/ 4 h 11"/>
                <a:gd name="T4" fmla="*/ 12 w 26"/>
                <a:gd name="T5" fmla="*/ 11 h 11"/>
                <a:gd name="T6" fmla="*/ 0 w 26"/>
                <a:gd name="T7" fmla="*/ 5 h 11"/>
                <a:gd name="T8" fmla="*/ 11 w 26"/>
                <a:gd name="T9" fmla="*/ 0 h 11"/>
              </a:gdLst>
              <a:ahLst/>
              <a:cxnLst>
                <a:cxn ang="0">
                  <a:pos x="T0" y="T1"/>
                </a:cxn>
                <a:cxn ang="0">
                  <a:pos x="T2" y="T3"/>
                </a:cxn>
                <a:cxn ang="0">
                  <a:pos x="T4" y="T5"/>
                </a:cxn>
                <a:cxn ang="0">
                  <a:pos x="T6" y="T7"/>
                </a:cxn>
                <a:cxn ang="0">
                  <a:pos x="T8" y="T9"/>
                </a:cxn>
              </a:cxnLst>
              <a:rect l="0" t="0" r="r" b="b"/>
              <a:pathLst>
                <a:path w="26" h="11">
                  <a:moveTo>
                    <a:pt x="11" y="0"/>
                  </a:moveTo>
                  <a:cubicBezTo>
                    <a:pt x="20" y="0"/>
                    <a:pt x="26" y="1"/>
                    <a:pt x="25" y="4"/>
                  </a:cubicBezTo>
                  <a:cubicBezTo>
                    <a:pt x="24" y="7"/>
                    <a:pt x="20" y="10"/>
                    <a:pt x="12" y="11"/>
                  </a:cubicBezTo>
                  <a:cubicBezTo>
                    <a:pt x="5" y="11"/>
                    <a:pt x="0" y="8"/>
                    <a:pt x="0" y="5"/>
                  </a:cubicBezTo>
                  <a:cubicBezTo>
                    <a:pt x="0" y="2"/>
                    <a:pt x="5" y="0"/>
                    <a:pt x="11" y="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 name="Freeform 79">
              <a:extLst>
                <a:ext uri="{FF2B5EF4-FFF2-40B4-BE49-F238E27FC236}">
                  <a16:creationId xmlns:a16="http://schemas.microsoft.com/office/drawing/2014/main" id="{847F006F-86E7-D187-96FD-7DB912B2E72C}"/>
                </a:ext>
              </a:extLst>
            </p:cNvPr>
            <p:cNvSpPr/>
            <p:nvPr/>
          </p:nvSpPr>
          <p:spPr bwMode="auto">
            <a:xfrm>
              <a:off x="10302875" y="6642100"/>
              <a:ext cx="95250" cy="96838"/>
            </a:xfrm>
            <a:custGeom>
              <a:avLst/>
              <a:gdLst>
                <a:gd name="T0" fmla="*/ 29 w 30"/>
                <a:gd name="T1" fmla="*/ 5 h 10"/>
                <a:gd name="T2" fmla="*/ 15 w 30"/>
                <a:gd name="T3" fmla="*/ 9 h 10"/>
                <a:gd name="T4" fmla="*/ 2 w 30"/>
                <a:gd name="T5" fmla="*/ 4 h 10"/>
                <a:gd name="T6" fmla="*/ 22 w 30"/>
                <a:gd name="T7" fmla="*/ 1 h 10"/>
                <a:gd name="T8" fmla="*/ 29 w 30"/>
                <a:gd name="T9" fmla="*/ 5 h 10"/>
              </a:gdLst>
              <a:ahLst/>
              <a:cxnLst>
                <a:cxn ang="0">
                  <a:pos x="T0" y="T1"/>
                </a:cxn>
                <a:cxn ang="0">
                  <a:pos x="T2" y="T3"/>
                </a:cxn>
                <a:cxn ang="0">
                  <a:pos x="T4" y="T5"/>
                </a:cxn>
                <a:cxn ang="0">
                  <a:pos x="T6" y="T7"/>
                </a:cxn>
                <a:cxn ang="0">
                  <a:pos x="T8" y="T9"/>
                </a:cxn>
              </a:cxnLst>
              <a:rect l="0" t="0" r="r" b="b"/>
              <a:pathLst>
                <a:path w="30" h="10">
                  <a:moveTo>
                    <a:pt x="29" y="5"/>
                  </a:moveTo>
                  <a:cubicBezTo>
                    <a:pt x="28" y="8"/>
                    <a:pt x="23" y="10"/>
                    <a:pt x="15" y="9"/>
                  </a:cubicBezTo>
                  <a:cubicBezTo>
                    <a:pt x="7" y="9"/>
                    <a:pt x="0" y="7"/>
                    <a:pt x="2" y="4"/>
                  </a:cubicBezTo>
                  <a:cubicBezTo>
                    <a:pt x="4" y="1"/>
                    <a:pt x="14" y="1"/>
                    <a:pt x="22" y="1"/>
                  </a:cubicBezTo>
                  <a:cubicBezTo>
                    <a:pt x="30" y="0"/>
                    <a:pt x="29" y="3"/>
                    <a:pt x="29" y="5"/>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 name="Freeform 80">
              <a:extLst>
                <a:ext uri="{FF2B5EF4-FFF2-40B4-BE49-F238E27FC236}">
                  <a16:creationId xmlns:a16="http://schemas.microsoft.com/office/drawing/2014/main" id="{C9E1DEA6-EF7B-8DE2-9F89-FE5F3203A415}"/>
                </a:ext>
              </a:extLst>
            </p:cNvPr>
            <p:cNvSpPr/>
            <p:nvPr/>
          </p:nvSpPr>
          <p:spPr bwMode="auto">
            <a:xfrm>
              <a:off x="11233150" y="6642100"/>
              <a:ext cx="88900" cy="96838"/>
            </a:xfrm>
            <a:custGeom>
              <a:avLst/>
              <a:gdLst>
                <a:gd name="T0" fmla="*/ 11 w 28"/>
                <a:gd name="T1" fmla="*/ 1 h 10"/>
                <a:gd name="T2" fmla="*/ 27 w 28"/>
                <a:gd name="T3" fmla="*/ 4 h 10"/>
                <a:gd name="T4" fmla="*/ 13 w 28"/>
                <a:gd name="T5" fmla="*/ 10 h 10"/>
                <a:gd name="T6" fmla="*/ 0 w 28"/>
                <a:gd name="T7" fmla="*/ 4 h 10"/>
                <a:gd name="T8" fmla="*/ 11 w 28"/>
                <a:gd name="T9" fmla="*/ 1 h 10"/>
              </a:gdLst>
              <a:ahLst/>
              <a:cxnLst>
                <a:cxn ang="0">
                  <a:pos x="T0" y="T1"/>
                </a:cxn>
                <a:cxn ang="0">
                  <a:pos x="T2" y="T3"/>
                </a:cxn>
                <a:cxn ang="0">
                  <a:pos x="T4" y="T5"/>
                </a:cxn>
                <a:cxn ang="0">
                  <a:pos x="T6" y="T7"/>
                </a:cxn>
                <a:cxn ang="0">
                  <a:pos x="T8" y="T9"/>
                </a:cxn>
              </a:cxnLst>
              <a:rect l="0" t="0" r="r" b="b"/>
              <a:pathLst>
                <a:path w="28" h="10">
                  <a:moveTo>
                    <a:pt x="11" y="1"/>
                  </a:moveTo>
                  <a:cubicBezTo>
                    <a:pt x="16" y="2"/>
                    <a:pt x="27" y="0"/>
                    <a:pt x="27" y="4"/>
                  </a:cubicBezTo>
                  <a:cubicBezTo>
                    <a:pt x="28" y="7"/>
                    <a:pt x="22" y="10"/>
                    <a:pt x="13" y="10"/>
                  </a:cubicBezTo>
                  <a:cubicBezTo>
                    <a:pt x="4" y="9"/>
                    <a:pt x="0" y="7"/>
                    <a:pt x="0" y="4"/>
                  </a:cubicBezTo>
                  <a:cubicBezTo>
                    <a:pt x="0" y="2"/>
                    <a:pt x="3" y="0"/>
                    <a:pt x="11" y="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 name="Freeform 81">
              <a:extLst>
                <a:ext uri="{FF2B5EF4-FFF2-40B4-BE49-F238E27FC236}">
                  <a16:creationId xmlns:a16="http://schemas.microsoft.com/office/drawing/2014/main" id="{D997EEAA-2A92-6EF7-8CA4-3CBBEDE45889}"/>
                </a:ext>
              </a:extLst>
            </p:cNvPr>
            <p:cNvSpPr/>
            <p:nvPr/>
          </p:nvSpPr>
          <p:spPr bwMode="auto">
            <a:xfrm>
              <a:off x="8829675" y="6719888"/>
              <a:ext cx="82550" cy="87313"/>
            </a:xfrm>
            <a:custGeom>
              <a:avLst/>
              <a:gdLst>
                <a:gd name="T0" fmla="*/ 25 w 26"/>
                <a:gd name="T1" fmla="*/ 6 h 9"/>
                <a:gd name="T2" fmla="*/ 13 w 26"/>
                <a:gd name="T3" fmla="*/ 9 h 9"/>
                <a:gd name="T4" fmla="*/ 0 w 26"/>
                <a:gd name="T5" fmla="*/ 4 h 9"/>
                <a:gd name="T6" fmla="*/ 14 w 26"/>
                <a:gd name="T7" fmla="*/ 0 h 9"/>
                <a:gd name="T8" fmla="*/ 25 w 26"/>
                <a:gd name="T9" fmla="*/ 6 h 9"/>
              </a:gdLst>
              <a:ahLst/>
              <a:cxnLst>
                <a:cxn ang="0">
                  <a:pos x="T0" y="T1"/>
                </a:cxn>
                <a:cxn ang="0">
                  <a:pos x="T2" y="T3"/>
                </a:cxn>
                <a:cxn ang="0">
                  <a:pos x="T4" y="T5"/>
                </a:cxn>
                <a:cxn ang="0">
                  <a:pos x="T6" y="T7"/>
                </a:cxn>
                <a:cxn ang="0">
                  <a:pos x="T8" y="T9"/>
                </a:cxn>
              </a:cxnLst>
              <a:rect l="0" t="0" r="r" b="b"/>
              <a:pathLst>
                <a:path w="26" h="9">
                  <a:moveTo>
                    <a:pt x="25" y="6"/>
                  </a:moveTo>
                  <a:cubicBezTo>
                    <a:pt x="25" y="8"/>
                    <a:pt x="21" y="9"/>
                    <a:pt x="13" y="9"/>
                  </a:cubicBezTo>
                  <a:cubicBezTo>
                    <a:pt x="4" y="9"/>
                    <a:pt x="0" y="7"/>
                    <a:pt x="0" y="4"/>
                  </a:cubicBezTo>
                  <a:cubicBezTo>
                    <a:pt x="0" y="0"/>
                    <a:pt x="7" y="0"/>
                    <a:pt x="14" y="0"/>
                  </a:cubicBezTo>
                  <a:cubicBezTo>
                    <a:pt x="21" y="0"/>
                    <a:pt x="26" y="1"/>
                    <a:pt x="25" y="6"/>
                  </a:cubicBezTo>
                  <a:close/>
                </a:path>
              </a:pathLst>
            </a:custGeom>
            <a:solidFill>
              <a:srgbClr val="E9B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 name="Freeform 82">
              <a:extLst>
                <a:ext uri="{FF2B5EF4-FFF2-40B4-BE49-F238E27FC236}">
                  <a16:creationId xmlns:a16="http://schemas.microsoft.com/office/drawing/2014/main" id="{4E6FB472-3FF2-AE1A-2381-BB3D2C6A4868}"/>
                </a:ext>
              </a:extLst>
            </p:cNvPr>
            <p:cNvSpPr/>
            <p:nvPr/>
          </p:nvSpPr>
          <p:spPr bwMode="auto">
            <a:xfrm>
              <a:off x="10887075" y="6613525"/>
              <a:ext cx="82550" cy="87313"/>
            </a:xfrm>
            <a:custGeom>
              <a:avLst/>
              <a:gdLst>
                <a:gd name="T0" fmla="*/ 14 w 26"/>
                <a:gd name="T1" fmla="*/ 0 h 9"/>
                <a:gd name="T2" fmla="*/ 26 w 26"/>
                <a:gd name="T3" fmla="*/ 4 h 9"/>
                <a:gd name="T4" fmla="*/ 13 w 26"/>
                <a:gd name="T5" fmla="*/ 9 h 9"/>
                <a:gd name="T6" fmla="*/ 0 w 26"/>
                <a:gd name="T7" fmla="*/ 4 h 9"/>
                <a:gd name="T8" fmla="*/ 14 w 26"/>
                <a:gd name="T9" fmla="*/ 0 h 9"/>
              </a:gdLst>
              <a:ahLst/>
              <a:cxnLst>
                <a:cxn ang="0">
                  <a:pos x="T0" y="T1"/>
                </a:cxn>
                <a:cxn ang="0">
                  <a:pos x="T2" y="T3"/>
                </a:cxn>
                <a:cxn ang="0">
                  <a:pos x="T4" y="T5"/>
                </a:cxn>
                <a:cxn ang="0">
                  <a:pos x="T6" y="T7"/>
                </a:cxn>
                <a:cxn ang="0">
                  <a:pos x="T8" y="T9"/>
                </a:cxn>
              </a:cxnLst>
              <a:rect l="0" t="0" r="r" b="b"/>
              <a:pathLst>
                <a:path w="26" h="9">
                  <a:moveTo>
                    <a:pt x="14" y="0"/>
                  </a:moveTo>
                  <a:cubicBezTo>
                    <a:pt x="21" y="0"/>
                    <a:pt x="26" y="1"/>
                    <a:pt x="26" y="4"/>
                  </a:cubicBezTo>
                  <a:cubicBezTo>
                    <a:pt x="26" y="7"/>
                    <a:pt x="21" y="9"/>
                    <a:pt x="13" y="9"/>
                  </a:cubicBezTo>
                  <a:cubicBezTo>
                    <a:pt x="5" y="9"/>
                    <a:pt x="0" y="7"/>
                    <a:pt x="0" y="4"/>
                  </a:cubicBezTo>
                  <a:cubicBezTo>
                    <a:pt x="0" y="0"/>
                    <a:pt x="6" y="0"/>
                    <a:pt x="14"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 name="Freeform 83">
              <a:extLst>
                <a:ext uri="{FF2B5EF4-FFF2-40B4-BE49-F238E27FC236}">
                  <a16:creationId xmlns:a16="http://schemas.microsoft.com/office/drawing/2014/main" id="{4D7B0F69-CB58-06B5-A608-CCBB2394DB60}"/>
                </a:ext>
              </a:extLst>
            </p:cNvPr>
            <p:cNvSpPr/>
            <p:nvPr/>
          </p:nvSpPr>
          <p:spPr bwMode="auto">
            <a:xfrm>
              <a:off x="10658475" y="6613525"/>
              <a:ext cx="82550" cy="87313"/>
            </a:xfrm>
            <a:custGeom>
              <a:avLst/>
              <a:gdLst>
                <a:gd name="T0" fmla="*/ 26 w 26"/>
                <a:gd name="T1" fmla="*/ 5 h 9"/>
                <a:gd name="T2" fmla="*/ 14 w 26"/>
                <a:gd name="T3" fmla="*/ 9 h 9"/>
                <a:gd name="T4" fmla="*/ 0 w 26"/>
                <a:gd name="T5" fmla="*/ 4 h 9"/>
                <a:gd name="T6" fmla="*/ 13 w 26"/>
                <a:gd name="T7" fmla="*/ 0 h 9"/>
                <a:gd name="T8" fmla="*/ 26 w 26"/>
                <a:gd name="T9" fmla="*/ 5 h 9"/>
              </a:gdLst>
              <a:ahLst/>
              <a:cxnLst>
                <a:cxn ang="0">
                  <a:pos x="T0" y="T1"/>
                </a:cxn>
                <a:cxn ang="0">
                  <a:pos x="T2" y="T3"/>
                </a:cxn>
                <a:cxn ang="0">
                  <a:pos x="T4" y="T5"/>
                </a:cxn>
                <a:cxn ang="0">
                  <a:pos x="T6" y="T7"/>
                </a:cxn>
                <a:cxn ang="0">
                  <a:pos x="T8" y="T9"/>
                </a:cxn>
              </a:cxnLst>
              <a:rect l="0" t="0" r="r" b="b"/>
              <a:pathLst>
                <a:path w="26" h="9">
                  <a:moveTo>
                    <a:pt x="26" y="5"/>
                  </a:moveTo>
                  <a:cubicBezTo>
                    <a:pt x="26" y="7"/>
                    <a:pt x="22" y="9"/>
                    <a:pt x="14" y="9"/>
                  </a:cubicBezTo>
                  <a:cubicBezTo>
                    <a:pt x="5" y="9"/>
                    <a:pt x="1" y="7"/>
                    <a:pt x="0" y="4"/>
                  </a:cubicBezTo>
                  <a:cubicBezTo>
                    <a:pt x="0" y="1"/>
                    <a:pt x="6" y="0"/>
                    <a:pt x="13" y="0"/>
                  </a:cubicBezTo>
                  <a:cubicBezTo>
                    <a:pt x="20" y="0"/>
                    <a:pt x="26" y="0"/>
                    <a:pt x="26" y="5"/>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 name="Freeform 84">
              <a:extLst>
                <a:ext uri="{FF2B5EF4-FFF2-40B4-BE49-F238E27FC236}">
                  <a16:creationId xmlns:a16="http://schemas.microsoft.com/office/drawing/2014/main" id="{A24C78E4-C9FC-01B2-394A-3B9A59DF189A}"/>
                </a:ext>
              </a:extLst>
            </p:cNvPr>
            <p:cNvSpPr/>
            <p:nvPr/>
          </p:nvSpPr>
          <p:spPr bwMode="auto">
            <a:xfrm>
              <a:off x="7473950" y="6700838"/>
              <a:ext cx="88900" cy="106363"/>
            </a:xfrm>
            <a:custGeom>
              <a:avLst/>
              <a:gdLst>
                <a:gd name="T0" fmla="*/ 19 w 28"/>
                <a:gd name="T1" fmla="*/ 0 h 11"/>
                <a:gd name="T2" fmla="*/ 28 w 28"/>
                <a:gd name="T3" fmla="*/ 4 h 11"/>
                <a:gd name="T4" fmla="*/ 14 w 28"/>
                <a:gd name="T5" fmla="*/ 10 h 11"/>
                <a:gd name="T6" fmla="*/ 1 w 28"/>
                <a:gd name="T7" fmla="*/ 6 h 11"/>
                <a:gd name="T8" fmla="*/ 19 w 28"/>
                <a:gd name="T9" fmla="*/ 0 h 11"/>
              </a:gdLst>
              <a:ahLst/>
              <a:cxnLst>
                <a:cxn ang="0">
                  <a:pos x="T0" y="T1"/>
                </a:cxn>
                <a:cxn ang="0">
                  <a:pos x="T2" y="T3"/>
                </a:cxn>
                <a:cxn ang="0">
                  <a:pos x="T4" y="T5"/>
                </a:cxn>
                <a:cxn ang="0">
                  <a:pos x="T6" y="T7"/>
                </a:cxn>
                <a:cxn ang="0">
                  <a:pos x="T8" y="T9"/>
                </a:cxn>
              </a:cxnLst>
              <a:rect l="0" t="0" r="r" b="b"/>
              <a:pathLst>
                <a:path w="28" h="11">
                  <a:moveTo>
                    <a:pt x="19" y="0"/>
                  </a:moveTo>
                  <a:cubicBezTo>
                    <a:pt x="26" y="0"/>
                    <a:pt x="28" y="2"/>
                    <a:pt x="28" y="4"/>
                  </a:cubicBezTo>
                  <a:cubicBezTo>
                    <a:pt x="28" y="8"/>
                    <a:pt x="23" y="10"/>
                    <a:pt x="14" y="10"/>
                  </a:cubicBezTo>
                  <a:cubicBezTo>
                    <a:pt x="7" y="11"/>
                    <a:pt x="0" y="8"/>
                    <a:pt x="1" y="6"/>
                  </a:cubicBezTo>
                  <a:cubicBezTo>
                    <a:pt x="2" y="2"/>
                    <a:pt x="13" y="2"/>
                    <a:pt x="19" y="0"/>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 name="Freeform 85">
              <a:extLst>
                <a:ext uri="{FF2B5EF4-FFF2-40B4-BE49-F238E27FC236}">
                  <a16:creationId xmlns:a16="http://schemas.microsoft.com/office/drawing/2014/main" id="{E265821E-D289-6A80-8D0F-BDD44CE11F0C}"/>
                </a:ext>
              </a:extLst>
            </p:cNvPr>
            <p:cNvSpPr/>
            <p:nvPr/>
          </p:nvSpPr>
          <p:spPr bwMode="auto">
            <a:xfrm>
              <a:off x="231775" y="5583238"/>
              <a:ext cx="107950" cy="123825"/>
            </a:xfrm>
            <a:custGeom>
              <a:avLst/>
              <a:gdLst>
                <a:gd name="T0" fmla="*/ 0 w 34"/>
                <a:gd name="T1" fmla="*/ 10 h 13"/>
                <a:gd name="T2" fmla="*/ 34 w 34"/>
                <a:gd name="T3" fmla="*/ 0 h 13"/>
                <a:gd name="T4" fmla="*/ 30 w 34"/>
                <a:gd name="T5" fmla="*/ 5 h 13"/>
                <a:gd name="T6" fmla="*/ 25 w 34"/>
                <a:gd name="T7" fmla="*/ 12 h 13"/>
                <a:gd name="T8" fmla="*/ 6 w 34"/>
                <a:gd name="T9" fmla="*/ 11 h 13"/>
                <a:gd name="T10" fmla="*/ 0 w 34"/>
                <a:gd name="T11" fmla="*/ 10 h 13"/>
              </a:gdLst>
              <a:ahLst/>
              <a:cxnLst>
                <a:cxn ang="0">
                  <a:pos x="T0" y="T1"/>
                </a:cxn>
                <a:cxn ang="0">
                  <a:pos x="T2" y="T3"/>
                </a:cxn>
                <a:cxn ang="0">
                  <a:pos x="T4" y="T5"/>
                </a:cxn>
                <a:cxn ang="0">
                  <a:pos x="T6" y="T7"/>
                </a:cxn>
                <a:cxn ang="0">
                  <a:pos x="T8" y="T9"/>
                </a:cxn>
                <a:cxn ang="0">
                  <a:pos x="T10" y="T11"/>
                </a:cxn>
              </a:cxnLst>
              <a:rect l="0" t="0" r="r" b="b"/>
              <a:pathLst>
                <a:path w="34" h="13">
                  <a:moveTo>
                    <a:pt x="0" y="10"/>
                  </a:moveTo>
                  <a:cubicBezTo>
                    <a:pt x="11" y="7"/>
                    <a:pt x="22" y="3"/>
                    <a:pt x="34" y="0"/>
                  </a:cubicBezTo>
                  <a:cubicBezTo>
                    <a:pt x="33" y="2"/>
                    <a:pt x="28" y="3"/>
                    <a:pt x="30" y="5"/>
                  </a:cubicBezTo>
                  <a:cubicBezTo>
                    <a:pt x="33" y="8"/>
                    <a:pt x="32" y="10"/>
                    <a:pt x="25" y="12"/>
                  </a:cubicBezTo>
                  <a:cubicBezTo>
                    <a:pt x="19" y="13"/>
                    <a:pt x="13" y="13"/>
                    <a:pt x="6" y="11"/>
                  </a:cubicBezTo>
                  <a:cubicBezTo>
                    <a:pt x="5" y="11"/>
                    <a:pt x="2" y="11"/>
                    <a:pt x="0" y="10"/>
                  </a:cubicBezTo>
                  <a:close/>
                </a:path>
              </a:pathLst>
            </a:custGeom>
            <a:solidFill>
              <a:srgbClr val="E2B1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 name="Freeform 86">
              <a:extLst>
                <a:ext uri="{FF2B5EF4-FFF2-40B4-BE49-F238E27FC236}">
                  <a16:creationId xmlns:a16="http://schemas.microsoft.com/office/drawing/2014/main" id="{2481F3EE-64A0-61EA-3768-20E333092982}"/>
                </a:ext>
              </a:extLst>
            </p:cNvPr>
            <p:cNvSpPr/>
            <p:nvPr/>
          </p:nvSpPr>
          <p:spPr bwMode="auto">
            <a:xfrm>
              <a:off x="3219450" y="6151563"/>
              <a:ext cx="98425" cy="95250"/>
            </a:xfrm>
            <a:custGeom>
              <a:avLst/>
              <a:gdLst>
                <a:gd name="T0" fmla="*/ 3 w 31"/>
                <a:gd name="T1" fmla="*/ 0 h 10"/>
                <a:gd name="T2" fmla="*/ 31 w 31"/>
                <a:gd name="T3" fmla="*/ 3 h 10"/>
                <a:gd name="T4" fmla="*/ 12 w 31"/>
                <a:gd name="T5" fmla="*/ 9 h 10"/>
                <a:gd name="T6" fmla="*/ 3 w 31"/>
                <a:gd name="T7" fmla="*/ 0 h 10"/>
              </a:gdLst>
              <a:ahLst/>
              <a:cxnLst>
                <a:cxn ang="0">
                  <a:pos x="T0" y="T1"/>
                </a:cxn>
                <a:cxn ang="0">
                  <a:pos x="T2" y="T3"/>
                </a:cxn>
                <a:cxn ang="0">
                  <a:pos x="T4" y="T5"/>
                </a:cxn>
                <a:cxn ang="0">
                  <a:pos x="T6" y="T7"/>
                </a:cxn>
              </a:cxnLst>
              <a:rect l="0" t="0" r="r" b="b"/>
              <a:pathLst>
                <a:path w="31" h="10">
                  <a:moveTo>
                    <a:pt x="3" y="0"/>
                  </a:moveTo>
                  <a:cubicBezTo>
                    <a:pt x="13" y="0"/>
                    <a:pt x="22" y="1"/>
                    <a:pt x="31" y="3"/>
                  </a:cubicBezTo>
                  <a:cubicBezTo>
                    <a:pt x="28" y="6"/>
                    <a:pt x="23" y="10"/>
                    <a:pt x="12" y="9"/>
                  </a:cubicBezTo>
                  <a:cubicBezTo>
                    <a:pt x="0" y="7"/>
                    <a:pt x="3" y="3"/>
                    <a:pt x="3" y="0"/>
                  </a:cubicBezTo>
                  <a:close/>
                </a:path>
              </a:pathLst>
            </a:custGeom>
            <a:solidFill>
              <a:srgbClr val="DEAF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 name="Freeform 87">
              <a:extLst>
                <a:ext uri="{FF2B5EF4-FFF2-40B4-BE49-F238E27FC236}">
                  <a16:creationId xmlns:a16="http://schemas.microsoft.com/office/drawing/2014/main" id="{8AD7AF47-4EFC-BA34-55C0-8C16331C5FBC}"/>
                </a:ext>
              </a:extLst>
            </p:cNvPr>
            <p:cNvSpPr/>
            <p:nvPr/>
          </p:nvSpPr>
          <p:spPr bwMode="auto">
            <a:xfrm>
              <a:off x="114300" y="6102350"/>
              <a:ext cx="79375" cy="96838"/>
            </a:xfrm>
            <a:custGeom>
              <a:avLst/>
              <a:gdLst>
                <a:gd name="T0" fmla="*/ 25 w 25"/>
                <a:gd name="T1" fmla="*/ 3 h 10"/>
                <a:gd name="T2" fmla="*/ 8 w 25"/>
                <a:gd name="T3" fmla="*/ 10 h 10"/>
                <a:gd name="T4" fmla="*/ 0 w 25"/>
                <a:gd name="T5" fmla="*/ 5 h 10"/>
                <a:gd name="T6" fmla="*/ 13 w 25"/>
                <a:gd name="T7" fmla="*/ 0 h 10"/>
                <a:gd name="T8" fmla="*/ 25 w 25"/>
                <a:gd name="T9" fmla="*/ 3 h 10"/>
              </a:gdLst>
              <a:ahLst/>
              <a:cxnLst>
                <a:cxn ang="0">
                  <a:pos x="T0" y="T1"/>
                </a:cxn>
                <a:cxn ang="0">
                  <a:pos x="T2" y="T3"/>
                </a:cxn>
                <a:cxn ang="0">
                  <a:pos x="T4" y="T5"/>
                </a:cxn>
                <a:cxn ang="0">
                  <a:pos x="T6" y="T7"/>
                </a:cxn>
                <a:cxn ang="0">
                  <a:pos x="T8" y="T9"/>
                </a:cxn>
              </a:cxnLst>
              <a:rect l="0" t="0" r="r" b="b"/>
              <a:pathLst>
                <a:path w="25" h="10">
                  <a:moveTo>
                    <a:pt x="25" y="3"/>
                  </a:moveTo>
                  <a:cubicBezTo>
                    <a:pt x="25" y="5"/>
                    <a:pt x="12" y="10"/>
                    <a:pt x="8" y="10"/>
                  </a:cubicBezTo>
                  <a:cubicBezTo>
                    <a:pt x="2" y="9"/>
                    <a:pt x="0" y="8"/>
                    <a:pt x="0" y="5"/>
                  </a:cubicBezTo>
                  <a:cubicBezTo>
                    <a:pt x="0" y="2"/>
                    <a:pt x="4" y="0"/>
                    <a:pt x="13" y="0"/>
                  </a:cubicBezTo>
                  <a:cubicBezTo>
                    <a:pt x="18" y="0"/>
                    <a:pt x="24" y="0"/>
                    <a:pt x="25" y="3"/>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 name="Freeform 88">
              <a:extLst>
                <a:ext uri="{FF2B5EF4-FFF2-40B4-BE49-F238E27FC236}">
                  <a16:creationId xmlns:a16="http://schemas.microsoft.com/office/drawing/2014/main" id="{736EFA71-7E59-748F-8100-7593C43DCA1C}"/>
                </a:ext>
              </a:extLst>
            </p:cNvPr>
            <p:cNvSpPr/>
            <p:nvPr/>
          </p:nvSpPr>
          <p:spPr bwMode="auto">
            <a:xfrm>
              <a:off x="2540000" y="6199188"/>
              <a:ext cx="193675" cy="87313"/>
            </a:xfrm>
            <a:custGeom>
              <a:avLst/>
              <a:gdLst>
                <a:gd name="T0" fmla="*/ 27 w 61"/>
                <a:gd name="T1" fmla="*/ 2 h 9"/>
                <a:gd name="T2" fmla="*/ 35 w 61"/>
                <a:gd name="T3" fmla="*/ 3 h 9"/>
                <a:gd name="T4" fmla="*/ 59 w 61"/>
                <a:gd name="T5" fmla="*/ 0 h 9"/>
                <a:gd name="T6" fmla="*/ 53 w 61"/>
                <a:gd name="T7" fmla="*/ 7 h 9"/>
                <a:gd name="T8" fmla="*/ 31 w 61"/>
                <a:gd name="T9" fmla="*/ 5 h 9"/>
                <a:gd name="T10" fmla="*/ 24 w 61"/>
                <a:gd name="T11" fmla="*/ 6 h 9"/>
                <a:gd name="T12" fmla="*/ 7 w 61"/>
                <a:gd name="T13" fmla="*/ 8 h 9"/>
                <a:gd name="T14" fmla="*/ 4 w 61"/>
                <a:gd name="T15" fmla="*/ 5 h 9"/>
                <a:gd name="T16" fmla="*/ 27 w 61"/>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9">
                  <a:moveTo>
                    <a:pt x="27" y="2"/>
                  </a:moveTo>
                  <a:cubicBezTo>
                    <a:pt x="29" y="3"/>
                    <a:pt x="33" y="3"/>
                    <a:pt x="35" y="3"/>
                  </a:cubicBezTo>
                  <a:cubicBezTo>
                    <a:pt x="47" y="8"/>
                    <a:pt x="54" y="5"/>
                    <a:pt x="59" y="0"/>
                  </a:cubicBezTo>
                  <a:cubicBezTo>
                    <a:pt x="58" y="3"/>
                    <a:pt x="61" y="6"/>
                    <a:pt x="53" y="7"/>
                  </a:cubicBezTo>
                  <a:cubicBezTo>
                    <a:pt x="46" y="7"/>
                    <a:pt x="37" y="8"/>
                    <a:pt x="31" y="5"/>
                  </a:cubicBezTo>
                  <a:cubicBezTo>
                    <a:pt x="26" y="3"/>
                    <a:pt x="24" y="2"/>
                    <a:pt x="24" y="6"/>
                  </a:cubicBezTo>
                  <a:cubicBezTo>
                    <a:pt x="24" y="9"/>
                    <a:pt x="13" y="8"/>
                    <a:pt x="7" y="8"/>
                  </a:cubicBezTo>
                  <a:cubicBezTo>
                    <a:pt x="0" y="8"/>
                    <a:pt x="3" y="6"/>
                    <a:pt x="4" y="5"/>
                  </a:cubicBezTo>
                  <a:cubicBezTo>
                    <a:pt x="11" y="3"/>
                    <a:pt x="19" y="3"/>
                    <a:pt x="27" y="2"/>
                  </a:cubicBezTo>
                  <a:close/>
                </a:path>
              </a:pathLst>
            </a:custGeom>
            <a:solidFill>
              <a:srgbClr val="E6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 name="Freeform 89">
              <a:extLst>
                <a:ext uri="{FF2B5EF4-FFF2-40B4-BE49-F238E27FC236}">
                  <a16:creationId xmlns:a16="http://schemas.microsoft.com/office/drawing/2014/main" id="{6BD8939A-E7F4-25EE-A399-BB334B0C81A0}"/>
                </a:ext>
              </a:extLst>
            </p:cNvPr>
            <p:cNvSpPr/>
            <p:nvPr/>
          </p:nvSpPr>
          <p:spPr bwMode="auto">
            <a:xfrm>
              <a:off x="2882900" y="6180138"/>
              <a:ext cx="88900" cy="96838"/>
            </a:xfrm>
            <a:custGeom>
              <a:avLst/>
              <a:gdLst>
                <a:gd name="T0" fmla="*/ 15 w 28"/>
                <a:gd name="T1" fmla="*/ 8 h 10"/>
                <a:gd name="T2" fmla="*/ 1 w 28"/>
                <a:gd name="T3" fmla="*/ 5 h 10"/>
                <a:gd name="T4" fmla="*/ 15 w 28"/>
                <a:gd name="T5" fmla="*/ 0 h 10"/>
                <a:gd name="T6" fmla="*/ 28 w 28"/>
                <a:gd name="T7" fmla="*/ 5 h 10"/>
                <a:gd name="T8" fmla="*/ 15 w 28"/>
                <a:gd name="T9" fmla="*/ 8 h 10"/>
              </a:gdLst>
              <a:ahLst/>
              <a:cxnLst>
                <a:cxn ang="0">
                  <a:pos x="T0" y="T1"/>
                </a:cxn>
                <a:cxn ang="0">
                  <a:pos x="T2" y="T3"/>
                </a:cxn>
                <a:cxn ang="0">
                  <a:pos x="T4" y="T5"/>
                </a:cxn>
                <a:cxn ang="0">
                  <a:pos x="T6" y="T7"/>
                </a:cxn>
                <a:cxn ang="0">
                  <a:pos x="T8" y="T9"/>
                </a:cxn>
              </a:cxnLst>
              <a:rect l="0" t="0" r="r" b="b"/>
              <a:pathLst>
                <a:path w="28" h="10">
                  <a:moveTo>
                    <a:pt x="15" y="8"/>
                  </a:moveTo>
                  <a:cubicBezTo>
                    <a:pt x="8" y="8"/>
                    <a:pt x="0" y="9"/>
                    <a:pt x="1" y="5"/>
                  </a:cubicBezTo>
                  <a:cubicBezTo>
                    <a:pt x="1" y="2"/>
                    <a:pt x="7" y="0"/>
                    <a:pt x="15" y="0"/>
                  </a:cubicBezTo>
                  <a:cubicBezTo>
                    <a:pt x="22" y="0"/>
                    <a:pt x="27" y="3"/>
                    <a:pt x="28" y="5"/>
                  </a:cubicBezTo>
                  <a:cubicBezTo>
                    <a:pt x="28" y="10"/>
                    <a:pt x="19" y="7"/>
                    <a:pt x="15" y="8"/>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 name="Freeform 90">
              <a:extLst>
                <a:ext uri="{FF2B5EF4-FFF2-40B4-BE49-F238E27FC236}">
                  <a16:creationId xmlns:a16="http://schemas.microsoft.com/office/drawing/2014/main" id="{D5ED1CFF-181A-EBC4-9C08-5D110DBF74FE}"/>
                </a:ext>
              </a:extLst>
            </p:cNvPr>
            <p:cNvSpPr/>
            <p:nvPr/>
          </p:nvSpPr>
          <p:spPr bwMode="auto">
            <a:xfrm>
              <a:off x="8480425" y="6757988"/>
              <a:ext cx="85725" cy="87313"/>
            </a:xfrm>
            <a:custGeom>
              <a:avLst/>
              <a:gdLst>
                <a:gd name="T0" fmla="*/ 14 w 27"/>
                <a:gd name="T1" fmla="*/ 1 h 9"/>
                <a:gd name="T2" fmla="*/ 27 w 27"/>
                <a:gd name="T3" fmla="*/ 4 h 9"/>
                <a:gd name="T4" fmla="*/ 15 w 27"/>
                <a:gd name="T5" fmla="*/ 9 h 9"/>
                <a:gd name="T6" fmla="*/ 1 w 27"/>
                <a:gd name="T7" fmla="*/ 4 h 9"/>
                <a:gd name="T8" fmla="*/ 14 w 27"/>
                <a:gd name="T9" fmla="*/ 1 h 9"/>
              </a:gdLst>
              <a:ahLst/>
              <a:cxnLst>
                <a:cxn ang="0">
                  <a:pos x="T0" y="T1"/>
                </a:cxn>
                <a:cxn ang="0">
                  <a:pos x="T2" y="T3"/>
                </a:cxn>
                <a:cxn ang="0">
                  <a:pos x="T4" y="T5"/>
                </a:cxn>
                <a:cxn ang="0">
                  <a:pos x="T6" y="T7"/>
                </a:cxn>
                <a:cxn ang="0">
                  <a:pos x="T8" y="T9"/>
                </a:cxn>
              </a:cxnLst>
              <a:rect l="0" t="0" r="r" b="b"/>
              <a:pathLst>
                <a:path w="27" h="9">
                  <a:moveTo>
                    <a:pt x="14" y="1"/>
                  </a:moveTo>
                  <a:cubicBezTo>
                    <a:pt x="20" y="1"/>
                    <a:pt x="27" y="0"/>
                    <a:pt x="27" y="4"/>
                  </a:cubicBezTo>
                  <a:cubicBezTo>
                    <a:pt x="26" y="7"/>
                    <a:pt x="22" y="9"/>
                    <a:pt x="15" y="9"/>
                  </a:cubicBezTo>
                  <a:cubicBezTo>
                    <a:pt x="8" y="8"/>
                    <a:pt x="1" y="7"/>
                    <a:pt x="1" y="4"/>
                  </a:cubicBezTo>
                  <a:cubicBezTo>
                    <a:pt x="0" y="0"/>
                    <a:pt x="8" y="1"/>
                    <a:pt x="14" y="1"/>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 name="Freeform 91">
              <a:extLst>
                <a:ext uri="{FF2B5EF4-FFF2-40B4-BE49-F238E27FC236}">
                  <a16:creationId xmlns:a16="http://schemas.microsoft.com/office/drawing/2014/main" id="{68BB0229-514B-F37D-5F50-097701573E49}"/>
                </a:ext>
              </a:extLst>
            </p:cNvPr>
            <p:cNvSpPr/>
            <p:nvPr/>
          </p:nvSpPr>
          <p:spPr bwMode="auto">
            <a:xfrm>
              <a:off x="3368675" y="6199188"/>
              <a:ext cx="98425" cy="106363"/>
            </a:xfrm>
            <a:custGeom>
              <a:avLst/>
              <a:gdLst>
                <a:gd name="T0" fmla="*/ 2 w 31"/>
                <a:gd name="T1" fmla="*/ 0 h 11"/>
                <a:gd name="T2" fmla="*/ 31 w 31"/>
                <a:gd name="T3" fmla="*/ 6 h 11"/>
                <a:gd name="T4" fmla="*/ 11 w 31"/>
                <a:gd name="T5" fmla="*/ 10 h 11"/>
                <a:gd name="T6" fmla="*/ 2 w 31"/>
                <a:gd name="T7" fmla="*/ 0 h 11"/>
              </a:gdLst>
              <a:ahLst/>
              <a:cxnLst>
                <a:cxn ang="0">
                  <a:pos x="T0" y="T1"/>
                </a:cxn>
                <a:cxn ang="0">
                  <a:pos x="T2" y="T3"/>
                </a:cxn>
                <a:cxn ang="0">
                  <a:pos x="T4" y="T5"/>
                </a:cxn>
                <a:cxn ang="0">
                  <a:pos x="T6" y="T7"/>
                </a:cxn>
              </a:cxnLst>
              <a:rect l="0" t="0" r="r" b="b"/>
              <a:pathLst>
                <a:path w="31" h="11">
                  <a:moveTo>
                    <a:pt x="2" y="0"/>
                  </a:moveTo>
                  <a:cubicBezTo>
                    <a:pt x="12" y="2"/>
                    <a:pt x="22" y="3"/>
                    <a:pt x="31" y="6"/>
                  </a:cubicBezTo>
                  <a:cubicBezTo>
                    <a:pt x="26" y="8"/>
                    <a:pt x="20" y="11"/>
                    <a:pt x="11" y="10"/>
                  </a:cubicBezTo>
                  <a:cubicBezTo>
                    <a:pt x="0" y="8"/>
                    <a:pt x="1" y="4"/>
                    <a:pt x="2" y="0"/>
                  </a:cubicBezTo>
                  <a:close/>
                </a:path>
              </a:pathLst>
            </a:custGeom>
            <a:solidFill>
              <a:srgbClr val="DEAE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 name="Freeform 92">
              <a:extLst>
                <a:ext uri="{FF2B5EF4-FFF2-40B4-BE49-F238E27FC236}">
                  <a16:creationId xmlns:a16="http://schemas.microsoft.com/office/drawing/2014/main" id="{0A561F62-A203-BCBF-3B5A-2C56EBA72C00}"/>
                </a:ext>
              </a:extLst>
            </p:cNvPr>
            <p:cNvSpPr/>
            <p:nvPr/>
          </p:nvSpPr>
          <p:spPr bwMode="auto">
            <a:xfrm>
              <a:off x="10991850" y="6594475"/>
              <a:ext cx="88900" cy="77788"/>
            </a:xfrm>
            <a:custGeom>
              <a:avLst/>
              <a:gdLst>
                <a:gd name="T0" fmla="*/ 12 w 28"/>
                <a:gd name="T1" fmla="*/ 8 h 8"/>
                <a:gd name="T2" fmla="*/ 0 w 28"/>
                <a:gd name="T3" fmla="*/ 4 h 8"/>
                <a:gd name="T4" fmla="*/ 15 w 28"/>
                <a:gd name="T5" fmla="*/ 1 h 8"/>
                <a:gd name="T6" fmla="*/ 27 w 28"/>
                <a:gd name="T7" fmla="*/ 4 h 8"/>
                <a:gd name="T8" fmla="*/ 12 w 28"/>
                <a:gd name="T9" fmla="*/ 8 h 8"/>
              </a:gdLst>
              <a:ahLst/>
              <a:cxnLst>
                <a:cxn ang="0">
                  <a:pos x="T0" y="T1"/>
                </a:cxn>
                <a:cxn ang="0">
                  <a:pos x="T2" y="T3"/>
                </a:cxn>
                <a:cxn ang="0">
                  <a:pos x="T4" y="T5"/>
                </a:cxn>
                <a:cxn ang="0">
                  <a:pos x="T6" y="T7"/>
                </a:cxn>
                <a:cxn ang="0">
                  <a:pos x="T8" y="T9"/>
                </a:cxn>
              </a:cxnLst>
              <a:rect l="0" t="0" r="r" b="b"/>
              <a:pathLst>
                <a:path w="28" h="8">
                  <a:moveTo>
                    <a:pt x="12" y="8"/>
                  </a:moveTo>
                  <a:cubicBezTo>
                    <a:pt x="5" y="8"/>
                    <a:pt x="0" y="6"/>
                    <a:pt x="0" y="4"/>
                  </a:cubicBezTo>
                  <a:cubicBezTo>
                    <a:pt x="0" y="0"/>
                    <a:pt x="9" y="1"/>
                    <a:pt x="15" y="1"/>
                  </a:cubicBezTo>
                  <a:cubicBezTo>
                    <a:pt x="20" y="1"/>
                    <a:pt x="28" y="1"/>
                    <a:pt x="27" y="4"/>
                  </a:cubicBezTo>
                  <a:cubicBezTo>
                    <a:pt x="26" y="7"/>
                    <a:pt x="20" y="8"/>
                    <a:pt x="12" y="8"/>
                  </a:cubicBezTo>
                  <a:close/>
                </a:path>
              </a:pathLst>
            </a:custGeom>
            <a:solidFill>
              <a:srgbClr val="E7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 name="Freeform 93">
              <a:extLst>
                <a:ext uri="{FF2B5EF4-FFF2-40B4-BE49-F238E27FC236}">
                  <a16:creationId xmlns:a16="http://schemas.microsoft.com/office/drawing/2014/main" id="{687D2919-F4C8-4F7E-AE8F-17A237CEB81A}"/>
                </a:ext>
              </a:extLst>
            </p:cNvPr>
            <p:cNvSpPr/>
            <p:nvPr/>
          </p:nvSpPr>
          <p:spPr bwMode="auto">
            <a:xfrm>
              <a:off x="10553700" y="6594475"/>
              <a:ext cx="79375" cy="77788"/>
            </a:xfrm>
            <a:custGeom>
              <a:avLst/>
              <a:gdLst>
                <a:gd name="T0" fmla="*/ 13 w 25"/>
                <a:gd name="T1" fmla="*/ 1 h 8"/>
                <a:gd name="T2" fmla="*/ 24 w 25"/>
                <a:gd name="T3" fmla="*/ 4 h 8"/>
                <a:gd name="T4" fmla="*/ 11 w 25"/>
                <a:gd name="T5" fmla="*/ 8 h 8"/>
                <a:gd name="T6" fmla="*/ 0 w 25"/>
                <a:gd name="T7" fmla="*/ 4 h 8"/>
                <a:gd name="T8" fmla="*/ 13 w 25"/>
                <a:gd name="T9" fmla="*/ 1 h 8"/>
              </a:gdLst>
              <a:ahLst/>
              <a:cxnLst>
                <a:cxn ang="0">
                  <a:pos x="T0" y="T1"/>
                </a:cxn>
                <a:cxn ang="0">
                  <a:pos x="T2" y="T3"/>
                </a:cxn>
                <a:cxn ang="0">
                  <a:pos x="T4" y="T5"/>
                </a:cxn>
                <a:cxn ang="0">
                  <a:pos x="T6" y="T7"/>
                </a:cxn>
                <a:cxn ang="0">
                  <a:pos x="T8" y="T9"/>
                </a:cxn>
              </a:cxnLst>
              <a:rect l="0" t="0" r="r" b="b"/>
              <a:pathLst>
                <a:path w="25" h="8">
                  <a:moveTo>
                    <a:pt x="13" y="1"/>
                  </a:moveTo>
                  <a:cubicBezTo>
                    <a:pt x="18" y="1"/>
                    <a:pt x="25" y="0"/>
                    <a:pt x="24" y="4"/>
                  </a:cubicBezTo>
                  <a:cubicBezTo>
                    <a:pt x="24" y="7"/>
                    <a:pt x="19" y="8"/>
                    <a:pt x="11" y="8"/>
                  </a:cubicBezTo>
                  <a:cubicBezTo>
                    <a:pt x="5" y="8"/>
                    <a:pt x="0" y="6"/>
                    <a:pt x="0" y="4"/>
                  </a:cubicBezTo>
                  <a:cubicBezTo>
                    <a:pt x="0" y="1"/>
                    <a:pt x="8" y="1"/>
                    <a:pt x="13" y="1"/>
                  </a:cubicBezTo>
                  <a:close/>
                </a:path>
              </a:pathLst>
            </a:custGeom>
            <a:solidFill>
              <a:srgbClr val="E7B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 name="Freeform 94">
              <a:extLst>
                <a:ext uri="{FF2B5EF4-FFF2-40B4-BE49-F238E27FC236}">
                  <a16:creationId xmlns:a16="http://schemas.microsoft.com/office/drawing/2014/main" id="{33148D44-7A2F-EA7E-B467-0AC2F2DBD43B}"/>
                </a:ext>
              </a:extLst>
            </p:cNvPr>
            <p:cNvSpPr/>
            <p:nvPr/>
          </p:nvSpPr>
          <p:spPr bwMode="auto">
            <a:xfrm>
              <a:off x="101600" y="5697538"/>
              <a:ext cx="111125" cy="106363"/>
            </a:xfrm>
            <a:custGeom>
              <a:avLst/>
              <a:gdLst>
                <a:gd name="T0" fmla="*/ 0 w 35"/>
                <a:gd name="T1" fmla="*/ 8 h 11"/>
                <a:gd name="T2" fmla="*/ 35 w 35"/>
                <a:gd name="T3" fmla="*/ 0 h 11"/>
                <a:gd name="T4" fmla="*/ 31 w 35"/>
                <a:gd name="T5" fmla="*/ 3 h 11"/>
                <a:gd name="T6" fmla="*/ 0 w 35"/>
                <a:gd name="T7" fmla="*/ 8 h 11"/>
              </a:gdLst>
              <a:ahLst/>
              <a:cxnLst>
                <a:cxn ang="0">
                  <a:pos x="T0" y="T1"/>
                </a:cxn>
                <a:cxn ang="0">
                  <a:pos x="T2" y="T3"/>
                </a:cxn>
                <a:cxn ang="0">
                  <a:pos x="T4" y="T5"/>
                </a:cxn>
                <a:cxn ang="0">
                  <a:pos x="T6" y="T7"/>
                </a:cxn>
              </a:cxnLst>
              <a:rect l="0" t="0" r="r" b="b"/>
              <a:pathLst>
                <a:path w="35" h="11">
                  <a:moveTo>
                    <a:pt x="0" y="8"/>
                  </a:moveTo>
                  <a:cubicBezTo>
                    <a:pt x="12" y="6"/>
                    <a:pt x="23" y="3"/>
                    <a:pt x="35" y="0"/>
                  </a:cubicBezTo>
                  <a:cubicBezTo>
                    <a:pt x="34" y="1"/>
                    <a:pt x="32" y="2"/>
                    <a:pt x="31" y="3"/>
                  </a:cubicBezTo>
                  <a:cubicBezTo>
                    <a:pt x="22" y="11"/>
                    <a:pt x="22" y="11"/>
                    <a:pt x="0" y="8"/>
                  </a:cubicBezTo>
                  <a:close/>
                </a:path>
              </a:pathLst>
            </a:custGeom>
            <a:solidFill>
              <a:srgbClr val="DEAF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 name="Freeform 95">
              <a:extLst>
                <a:ext uri="{FF2B5EF4-FFF2-40B4-BE49-F238E27FC236}">
                  <a16:creationId xmlns:a16="http://schemas.microsoft.com/office/drawing/2014/main" id="{30763318-C8DB-D2C3-8F5C-1B39884C80EF}"/>
                </a:ext>
              </a:extLst>
            </p:cNvPr>
            <p:cNvSpPr/>
            <p:nvPr/>
          </p:nvSpPr>
          <p:spPr bwMode="auto">
            <a:xfrm>
              <a:off x="8378825" y="6748463"/>
              <a:ext cx="76200" cy="58738"/>
            </a:xfrm>
            <a:custGeom>
              <a:avLst/>
              <a:gdLst>
                <a:gd name="T0" fmla="*/ 12 w 24"/>
                <a:gd name="T1" fmla="*/ 1 h 6"/>
                <a:gd name="T2" fmla="*/ 23 w 24"/>
                <a:gd name="T3" fmla="*/ 3 h 6"/>
                <a:gd name="T4" fmla="*/ 12 w 24"/>
                <a:gd name="T5" fmla="*/ 6 h 6"/>
                <a:gd name="T6" fmla="*/ 0 w 24"/>
                <a:gd name="T7" fmla="*/ 2 h 6"/>
                <a:gd name="T8" fmla="*/ 12 w 24"/>
                <a:gd name="T9" fmla="*/ 1 h 6"/>
              </a:gdLst>
              <a:ahLst/>
              <a:cxnLst>
                <a:cxn ang="0">
                  <a:pos x="T0" y="T1"/>
                </a:cxn>
                <a:cxn ang="0">
                  <a:pos x="T2" y="T3"/>
                </a:cxn>
                <a:cxn ang="0">
                  <a:pos x="T4" y="T5"/>
                </a:cxn>
                <a:cxn ang="0">
                  <a:pos x="T6" y="T7"/>
                </a:cxn>
                <a:cxn ang="0">
                  <a:pos x="T8" y="T9"/>
                </a:cxn>
              </a:cxnLst>
              <a:rect l="0" t="0" r="r" b="b"/>
              <a:pathLst>
                <a:path w="24" h="6">
                  <a:moveTo>
                    <a:pt x="12" y="1"/>
                  </a:moveTo>
                  <a:cubicBezTo>
                    <a:pt x="16" y="1"/>
                    <a:pt x="24" y="0"/>
                    <a:pt x="23" y="3"/>
                  </a:cubicBezTo>
                  <a:cubicBezTo>
                    <a:pt x="23" y="5"/>
                    <a:pt x="18" y="6"/>
                    <a:pt x="12" y="6"/>
                  </a:cubicBezTo>
                  <a:cubicBezTo>
                    <a:pt x="6" y="6"/>
                    <a:pt x="0" y="4"/>
                    <a:pt x="0" y="2"/>
                  </a:cubicBezTo>
                  <a:cubicBezTo>
                    <a:pt x="0" y="0"/>
                    <a:pt x="8" y="1"/>
                    <a:pt x="12" y="1"/>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 name="Freeform 96">
              <a:extLst>
                <a:ext uri="{FF2B5EF4-FFF2-40B4-BE49-F238E27FC236}">
                  <a16:creationId xmlns:a16="http://schemas.microsoft.com/office/drawing/2014/main" id="{92866D1C-7534-2C59-16CB-B3F85C6D29AD}"/>
                </a:ext>
              </a:extLst>
            </p:cNvPr>
            <p:cNvSpPr/>
            <p:nvPr/>
          </p:nvSpPr>
          <p:spPr bwMode="auto">
            <a:xfrm>
              <a:off x="276225" y="5891213"/>
              <a:ext cx="63500" cy="85725"/>
            </a:xfrm>
            <a:custGeom>
              <a:avLst/>
              <a:gdLst>
                <a:gd name="T0" fmla="*/ 20 w 20"/>
                <a:gd name="T1" fmla="*/ 2 h 9"/>
                <a:gd name="T2" fmla="*/ 6 w 20"/>
                <a:gd name="T3" fmla="*/ 8 h 9"/>
                <a:gd name="T4" fmla="*/ 1 w 20"/>
                <a:gd name="T5" fmla="*/ 6 h 9"/>
                <a:gd name="T6" fmla="*/ 14 w 20"/>
                <a:gd name="T7" fmla="*/ 0 h 9"/>
                <a:gd name="T8" fmla="*/ 20 w 20"/>
                <a:gd name="T9" fmla="*/ 2 h 9"/>
              </a:gdLst>
              <a:ahLst/>
              <a:cxnLst>
                <a:cxn ang="0">
                  <a:pos x="T0" y="T1"/>
                </a:cxn>
                <a:cxn ang="0">
                  <a:pos x="T2" y="T3"/>
                </a:cxn>
                <a:cxn ang="0">
                  <a:pos x="T4" y="T5"/>
                </a:cxn>
                <a:cxn ang="0">
                  <a:pos x="T6" y="T7"/>
                </a:cxn>
                <a:cxn ang="0">
                  <a:pos x="T8" y="T9"/>
                </a:cxn>
              </a:cxnLst>
              <a:rect l="0" t="0" r="r" b="b"/>
              <a:pathLst>
                <a:path w="20" h="9">
                  <a:moveTo>
                    <a:pt x="20" y="2"/>
                  </a:moveTo>
                  <a:cubicBezTo>
                    <a:pt x="17" y="5"/>
                    <a:pt x="14" y="8"/>
                    <a:pt x="6" y="8"/>
                  </a:cubicBezTo>
                  <a:cubicBezTo>
                    <a:pt x="2" y="9"/>
                    <a:pt x="0" y="7"/>
                    <a:pt x="1" y="6"/>
                  </a:cubicBezTo>
                  <a:cubicBezTo>
                    <a:pt x="2" y="3"/>
                    <a:pt x="6" y="1"/>
                    <a:pt x="14" y="0"/>
                  </a:cubicBezTo>
                  <a:cubicBezTo>
                    <a:pt x="18" y="0"/>
                    <a:pt x="19" y="1"/>
                    <a:pt x="20" y="2"/>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 name="Freeform 97">
              <a:extLst>
                <a:ext uri="{FF2B5EF4-FFF2-40B4-BE49-F238E27FC236}">
                  <a16:creationId xmlns:a16="http://schemas.microsoft.com/office/drawing/2014/main" id="{496EC623-6204-5817-9AAD-CFBD6956880B}"/>
                </a:ext>
              </a:extLst>
            </p:cNvPr>
            <p:cNvSpPr/>
            <p:nvPr/>
          </p:nvSpPr>
          <p:spPr bwMode="auto">
            <a:xfrm>
              <a:off x="638175" y="5370513"/>
              <a:ext cx="101600" cy="66675"/>
            </a:xfrm>
            <a:custGeom>
              <a:avLst/>
              <a:gdLst>
                <a:gd name="T0" fmla="*/ 0 w 32"/>
                <a:gd name="T1" fmla="*/ 3 h 7"/>
                <a:gd name="T2" fmla="*/ 32 w 32"/>
                <a:gd name="T3" fmla="*/ 0 h 7"/>
                <a:gd name="T4" fmla="*/ 20 w 32"/>
                <a:gd name="T5" fmla="*/ 4 h 7"/>
                <a:gd name="T6" fmla="*/ 0 w 32"/>
                <a:gd name="T7" fmla="*/ 3 h 7"/>
              </a:gdLst>
              <a:ahLst/>
              <a:cxnLst>
                <a:cxn ang="0">
                  <a:pos x="T0" y="T1"/>
                </a:cxn>
                <a:cxn ang="0">
                  <a:pos x="T2" y="T3"/>
                </a:cxn>
                <a:cxn ang="0">
                  <a:pos x="T4" y="T5"/>
                </a:cxn>
                <a:cxn ang="0">
                  <a:pos x="T6" y="T7"/>
                </a:cxn>
              </a:cxnLst>
              <a:rect l="0" t="0" r="r" b="b"/>
              <a:pathLst>
                <a:path w="32" h="7">
                  <a:moveTo>
                    <a:pt x="0" y="3"/>
                  </a:moveTo>
                  <a:cubicBezTo>
                    <a:pt x="11" y="1"/>
                    <a:pt x="21" y="0"/>
                    <a:pt x="32" y="0"/>
                  </a:cubicBezTo>
                  <a:cubicBezTo>
                    <a:pt x="30" y="2"/>
                    <a:pt x="25" y="3"/>
                    <a:pt x="20" y="4"/>
                  </a:cubicBezTo>
                  <a:cubicBezTo>
                    <a:pt x="12" y="7"/>
                    <a:pt x="6" y="6"/>
                    <a:pt x="0" y="3"/>
                  </a:cubicBezTo>
                  <a:close/>
                </a:path>
              </a:pathLst>
            </a:custGeom>
            <a:solidFill>
              <a:srgbClr val="D6AA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 name="Freeform 98">
              <a:extLst>
                <a:ext uri="{FF2B5EF4-FFF2-40B4-BE49-F238E27FC236}">
                  <a16:creationId xmlns:a16="http://schemas.microsoft.com/office/drawing/2014/main" id="{58FBB0A3-7563-492E-D321-2D6498F21813}"/>
                </a:ext>
              </a:extLst>
            </p:cNvPr>
            <p:cNvSpPr/>
            <p:nvPr/>
          </p:nvSpPr>
          <p:spPr bwMode="auto">
            <a:xfrm>
              <a:off x="7620000" y="6642100"/>
              <a:ext cx="69850" cy="58738"/>
            </a:xfrm>
            <a:custGeom>
              <a:avLst/>
              <a:gdLst>
                <a:gd name="T0" fmla="*/ 22 w 22"/>
                <a:gd name="T1" fmla="*/ 3 h 6"/>
                <a:gd name="T2" fmla="*/ 9 w 22"/>
                <a:gd name="T3" fmla="*/ 6 h 6"/>
                <a:gd name="T4" fmla="*/ 1 w 22"/>
                <a:gd name="T5" fmla="*/ 4 h 6"/>
                <a:gd name="T6" fmla="*/ 16 w 22"/>
                <a:gd name="T7" fmla="*/ 1 h 6"/>
                <a:gd name="T8" fmla="*/ 22 w 22"/>
                <a:gd name="T9" fmla="*/ 3 h 6"/>
              </a:gdLst>
              <a:ahLst/>
              <a:cxnLst>
                <a:cxn ang="0">
                  <a:pos x="T0" y="T1"/>
                </a:cxn>
                <a:cxn ang="0">
                  <a:pos x="T2" y="T3"/>
                </a:cxn>
                <a:cxn ang="0">
                  <a:pos x="T4" y="T5"/>
                </a:cxn>
                <a:cxn ang="0">
                  <a:pos x="T6" y="T7"/>
                </a:cxn>
                <a:cxn ang="0">
                  <a:pos x="T8" y="T9"/>
                </a:cxn>
              </a:cxnLst>
              <a:rect l="0" t="0" r="r" b="b"/>
              <a:pathLst>
                <a:path w="22" h="6">
                  <a:moveTo>
                    <a:pt x="22" y="3"/>
                  </a:moveTo>
                  <a:cubicBezTo>
                    <a:pt x="20" y="5"/>
                    <a:pt x="16" y="6"/>
                    <a:pt x="9" y="6"/>
                  </a:cubicBezTo>
                  <a:cubicBezTo>
                    <a:pt x="6" y="6"/>
                    <a:pt x="0" y="6"/>
                    <a:pt x="1" y="4"/>
                  </a:cubicBezTo>
                  <a:cubicBezTo>
                    <a:pt x="1" y="1"/>
                    <a:pt x="11" y="2"/>
                    <a:pt x="16" y="1"/>
                  </a:cubicBezTo>
                  <a:cubicBezTo>
                    <a:pt x="19" y="0"/>
                    <a:pt x="22" y="1"/>
                    <a:pt x="22" y="3"/>
                  </a:cubicBezTo>
                  <a:close/>
                </a:path>
              </a:pathLst>
            </a:custGeom>
            <a:solidFill>
              <a:srgbClr val="E8B6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 name="Freeform 99">
              <a:extLst>
                <a:ext uri="{FF2B5EF4-FFF2-40B4-BE49-F238E27FC236}">
                  <a16:creationId xmlns:a16="http://schemas.microsoft.com/office/drawing/2014/main" id="{AC5E2A2C-7672-F55C-6F43-446C74DCC34C}"/>
                </a:ext>
              </a:extLst>
            </p:cNvPr>
            <p:cNvSpPr/>
            <p:nvPr/>
          </p:nvSpPr>
          <p:spPr bwMode="auto">
            <a:xfrm>
              <a:off x="3517900" y="6286500"/>
              <a:ext cx="82550" cy="76200"/>
            </a:xfrm>
            <a:custGeom>
              <a:avLst/>
              <a:gdLst>
                <a:gd name="T0" fmla="*/ 0 w 26"/>
                <a:gd name="T1" fmla="*/ 0 h 8"/>
                <a:gd name="T2" fmla="*/ 26 w 26"/>
                <a:gd name="T3" fmla="*/ 6 h 8"/>
                <a:gd name="T4" fmla="*/ 0 w 26"/>
                <a:gd name="T5" fmla="*/ 0 h 8"/>
              </a:gdLst>
              <a:ahLst/>
              <a:cxnLst>
                <a:cxn ang="0">
                  <a:pos x="T0" y="T1"/>
                </a:cxn>
                <a:cxn ang="0">
                  <a:pos x="T2" y="T3"/>
                </a:cxn>
                <a:cxn ang="0">
                  <a:pos x="T4" y="T5"/>
                </a:cxn>
              </a:cxnLst>
              <a:rect l="0" t="0" r="r" b="b"/>
              <a:pathLst>
                <a:path w="26" h="8">
                  <a:moveTo>
                    <a:pt x="0" y="0"/>
                  </a:moveTo>
                  <a:cubicBezTo>
                    <a:pt x="9" y="2"/>
                    <a:pt x="18" y="4"/>
                    <a:pt x="26" y="6"/>
                  </a:cubicBezTo>
                  <a:cubicBezTo>
                    <a:pt x="6" y="8"/>
                    <a:pt x="2" y="7"/>
                    <a:pt x="0" y="0"/>
                  </a:cubicBezTo>
                  <a:close/>
                </a:path>
              </a:pathLst>
            </a:custGeom>
            <a:solidFill>
              <a:srgbClr val="DBAD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 name="Freeform 100">
              <a:extLst>
                <a:ext uri="{FF2B5EF4-FFF2-40B4-BE49-F238E27FC236}">
                  <a16:creationId xmlns:a16="http://schemas.microsoft.com/office/drawing/2014/main" id="{924975B1-AB52-0EA7-DCCF-EB0FA093CAE0}"/>
                </a:ext>
              </a:extLst>
            </p:cNvPr>
            <p:cNvSpPr/>
            <p:nvPr/>
          </p:nvSpPr>
          <p:spPr bwMode="auto">
            <a:xfrm>
              <a:off x="8731250" y="6719888"/>
              <a:ext cx="66675" cy="57150"/>
            </a:xfrm>
            <a:custGeom>
              <a:avLst/>
              <a:gdLst>
                <a:gd name="T0" fmla="*/ 10 w 21"/>
                <a:gd name="T1" fmla="*/ 1 h 6"/>
                <a:gd name="T2" fmla="*/ 20 w 21"/>
                <a:gd name="T3" fmla="*/ 3 h 6"/>
                <a:gd name="T4" fmla="*/ 9 w 21"/>
                <a:gd name="T5" fmla="*/ 6 h 6"/>
                <a:gd name="T6" fmla="*/ 0 w 21"/>
                <a:gd name="T7" fmla="*/ 4 h 6"/>
                <a:gd name="T8" fmla="*/ 10 w 21"/>
                <a:gd name="T9" fmla="*/ 1 h 6"/>
              </a:gdLst>
              <a:ahLst/>
              <a:cxnLst>
                <a:cxn ang="0">
                  <a:pos x="T0" y="T1"/>
                </a:cxn>
                <a:cxn ang="0">
                  <a:pos x="T2" y="T3"/>
                </a:cxn>
                <a:cxn ang="0">
                  <a:pos x="T4" y="T5"/>
                </a:cxn>
                <a:cxn ang="0">
                  <a:pos x="T6" y="T7"/>
                </a:cxn>
                <a:cxn ang="0">
                  <a:pos x="T8" y="T9"/>
                </a:cxn>
              </a:cxnLst>
              <a:rect l="0" t="0" r="r" b="b"/>
              <a:pathLst>
                <a:path w="21" h="6">
                  <a:moveTo>
                    <a:pt x="10" y="1"/>
                  </a:moveTo>
                  <a:cubicBezTo>
                    <a:pt x="15" y="2"/>
                    <a:pt x="21" y="1"/>
                    <a:pt x="20" y="3"/>
                  </a:cubicBezTo>
                  <a:cubicBezTo>
                    <a:pt x="20" y="5"/>
                    <a:pt x="15" y="6"/>
                    <a:pt x="9" y="6"/>
                  </a:cubicBezTo>
                  <a:cubicBezTo>
                    <a:pt x="5" y="6"/>
                    <a:pt x="0" y="6"/>
                    <a:pt x="0" y="4"/>
                  </a:cubicBezTo>
                  <a:cubicBezTo>
                    <a:pt x="0" y="0"/>
                    <a:pt x="7" y="2"/>
                    <a:pt x="10" y="1"/>
                  </a:cubicBezTo>
                  <a:close/>
                </a:path>
              </a:pathLst>
            </a:custGeom>
            <a:solidFill>
              <a:srgbClr val="E9B9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 name="Freeform 101">
              <a:extLst>
                <a:ext uri="{FF2B5EF4-FFF2-40B4-BE49-F238E27FC236}">
                  <a16:creationId xmlns:a16="http://schemas.microsoft.com/office/drawing/2014/main" id="{EF022A77-8773-EAE3-9E5E-D02893D427CC}"/>
                </a:ext>
              </a:extLst>
            </p:cNvPr>
            <p:cNvSpPr/>
            <p:nvPr/>
          </p:nvSpPr>
          <p:spPr bwMode="auto">
            <a:xfrm>
              <a:off x="10090150" y="6738938"/>
              <a:ext cx="66675" cy="57150"/>
            </a:xfrm>
            <a:custGeom>
              <a:avLst/>
              <a:gdLst>
                <a:gd name="T0" fmla="*/ 9 w 21"/>
                <a:gd name="T1" fmla="*/ 6 h 6"/>
                <a:gd name="T2" fmla="*/ 0 w 21"/>
                <a:gd name="T3" fmla="*/ 4 h 6"/>
                <a:gd name="T4" fmla="*/ 14 w 21"/>
                <a:gd name="T5" fmla="*/ 1 h 6"/>
                <a:gd name="T6" fmla="*/ 20 w 21"/>
                <a:gd name="T7" fmla="*/ 2 h 6"/>
                <a:gd name="T8" fmla="*/ 9 w 21"/>
                <a:gd name="T9" fmla="*/ 6 h 6"/>
              </a:gdLst>
              <a:ahLst/>
              <a:cxnLst>
                <a:cxn ang="0">
                  <a:pos x="T0" y="T1"/>
                </a:cxn>
                <a:cxn ang="0">
                  <a:pos x="T2" y="T3"/>
                </a:cxn>
                <a:cxn ang="0">
                  <a:pos x="T4" y="T5"/>
                </a:cxn>
                <a:cxn ang="0">
                  <a:pos x="T6" y="T7"/>
                </a:cxn>
                <a:cxn ang="0">
                  <a:pos x="T8" y="T9"/>
                </a:cxn>
              </a:cxnLst>
              <a:rect l="0" t="0" r="r" b="b"/>
              <a:pathLst>
                <a:path w="21" h="6">
                  <a:moveTo>
                    <a:pt x="9" y="6"/>
                  </a:moveTo>
                  <a:cubicBezTo>
                    <a:pt x="4" y="6"/>
                    <a:pt x="0" y="6"/>
                    <a:pt x="0" y="4"/>
                  </a:cubicBezTo>
                  <a:cubicBezTo>
                    <a:pt x="1" y="1"/>
                    <a:pt x="9" y="2"/>
                    <a:pt x="14" y="1"/>
                  </a:cubicBezTo>
                  <a:cubicBezTo>
                    <a:pt x="17" y="0"/>
                    <a:pt x="21" y="1"/>
                    <a:pt x="20" y="2"/>
                  </a:cubicBezTo>
                  <a:cubicBezTo>
                    <a:pt x="19" y="5"/>
                    <a:pt x="14" y="6"/>
                    <a:pt x="9" y="6"/>
                  </a:cubicBezTo>
                  <a:close/>
                </a:path>
              </a:pathLst>
            </a:custGeom>
            <a:solidFill>
              <a:srgbClr val="EAB9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 name="Freeform 102">
              <a:extLst>
                <a:ext uri="{FF2B5EF4-FFF2-40B4-BE49-F238E27FC236}">
                  <a16:creationId xmlns:a16="http://schemas.microsoft.com/office/drawing/2014/main" id="{04ED3BC6-9981-348D-7F78-5AB325A73BB4}"/>
                </a:ext>
              </a:extLst>
            </p:cNvPr>
            <p:cNvSpPr/>
            <p:nvPr/>
          </p:nvSpPr>
          <p:spPr bwMode="auto">
            <a:xfrm>
              <a:off x="11474450" y="6748463"/>
              <a:ext cx="66675" cy="47625"/>
            </a:xfrm>
            <a:custGeom>
              <a:avLst/>
              <a:gdLst>
                <a:gd name="T0" fmla="*/ 5 w 21"/>
                <a:gd name="T1" fmla="*/ 0 h 5"/>
                <a:gd name="T2" fmla="*/ 20 w 21"/>
                <a:gd name="T3" fmla="*/ 3 h 5"/>
                <a:gd name="T4" fmla="*/ 12 w 21"/>
                <a:gd name="T5" fmla="*/ 5 h 5"/>
                <a:gd name="T6" fmla="*/ 0 w 21"/>
                <a:gd name="T7" fmla="*/ 1 h 5"/>
                <a:gd name="T8" fmla="*/ 5 w 21"/>
                <a:gd name="T9" fmla="*/ 0 h 5"/>
              </a:gdLst>
              <a:ahLst/>
              <a:cxnLst>
                <a:cxn ang="0">
                  <a:pos x="T0" y="T1"/>
                </a:cxn>
                <a:cxn ang="0">
                  <a:pos x="T2" y="T3"/>
                </a:cxn>
                <a:cxn ang="0">
                  <a:pos x="T4" y="T5"/>
                </a:cxn>
                <a:cxn ang="0">
                  <a:pos x="T6" y="T7"/>
                </a:cxn>
                <a:cxn ang="0">
                  <a:pos x="T8" y="T9"/>
                </a:cxn>
              </a:cxnLst>
              <a:rect l="0" t="0" r="r" b="b"/>
              <a:pathLst>
                <a:path w="21" h="5">
                  <a:moveTo>
                    <a:pt x="5" y="0"/>
                  </a:moveTo>
                  <a:cubicBezTo>
                    <a:pt x="10" y="1"/>
                    <a:pt x="19" y="0"/>
                    <a:pt x="20" y="3"/>
                  </a:cubicBezTo>
                  <a:cubicBezTo>
                    <a:pt x="21" y="5"/>
                    <a:pt x="16" y="5"/>
                    <a:pt x="12" y="5"/>
                  </a:cubicBezTo>
                  <a:cubicBezTo>
                    <a:pt x="6" y="5"/>
                    <a:pt x="1" y="4"/>
                    <a:pt x="0" y="1"/>
                  </a:cubicBezTo>
                  <a:cubicBezTo>
                    <a:pt x="0" y="0"/>
                    <a:pt x="3" y="0"/>
                    <a:pt x="5" y="0"/>
                  </a:cubicBezTo>
                  <a:close/>
                </a:path>
              </a:pathLst>
            </a:custGeom>
            <a:solidFill>
              <a:srgbClr val="EABA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 name="Freeform 103">
              <a:extLst>
                <a:ext uri="{FF2B5EF4-FFF2-40B4-BE49-F238E27FC236}">
                  <a16:creationId xmlns:a16="http://schemas.microsoft.com/office/drawing/2014/main" id="{482030B2-3372-6C51-53EC-4C85045D7437}"/>
                </a:ext>
              </a:extLst>
            </p:cNvPr>
            <p:cNvSpPr/>
            <p:nvPr/>
          </p:nvSpPr>
          <p:spPr bwMode="auto">
            <a:xfrm>
              <a:off x="479425" y="5562600"/>
              <a:ext cx="57150" cy="77788"/>
            </a:xfrm>
            <a:custGeom>
              <a:avLst/>
              <a:gdLst>
                <a:gd name="T0" fmla="*/ 5 w 18"/>
                <a:gd name="T1" fmla="*/ 8 h 8"/>
                <a:gd name="T2" fmla="*/ 10 w 18"/>
                <a:gd name="T3" fmla="*/ 0 h 8"/>
                <a:gd name="T4" fmla="*/ 16 w 18"/>
                <a:gd name="T5" fmla="*/ 0 h 8"/>
                <a:gd name="T6" fmla="*/ 5 w 18"/>
                <a:gd name="T7" fmla="*/ 8 h 8"/>
              </a:gdLst>
              <a:ahLst/>
              <a:cxnLst>
                <a:cxn ang="0">
                  <a:pos x="T0" y="T1"/>
                </a:cxn>
                <a:cxn ang="0">
                  <a:pos x="T2" y="T3"/>
                </a:cxn>
                <a:cxn ang="0">
                  <a:pos x="T4" y="T5"/>
                </a:cxn>
                <a:cxn ang="0">
                  <a:pos x="T6" y="T7"/>
                </a:cxn>
              </a:cxnLst>
              <a:rect l="0" t="0" r="r" b="b"/>
              <a:pathLst>
                <a:path w="18" h="8">
                  <a:moveTo>
                    <a:pt x="5" y="8"/>
                  </a:moveTo>
                  <a:cubicBezTo>
                    <a:pt x="0" y="4"/>
                    <a:pt x="3" y="2"/>
                    <a:pt x="10" y="0"/>
                  </a:cubicBezTo>
                  <a:cubicBezTo>
                    <a:pt x="12" y="0"/>
                    <a:pt x="16" y="0"/>
                    <a:pt x="16" y="0"/>
                  </a:cubicBezTo>
                  <a:cubicBezTo>
                    <a:pt x="18" y="4"/>
                    <a:pt x="9" y="5"/>
                    <a:pt x="5" y="8"/>
                  </a:cubicBezTo>
                  <a:close/>
                </a:path>
              </a:pathLst>
            </a:custGeom>
            <a:solidFill>
              <a:srgbClr val="E8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 name="Freeform 104">
              <a:extLst>
                <a:ext uri="{FF2B5EF4-FFF2-40B4-BE49-F238E27FC236}">
                  <a16:creationId xmlns:a16="http://schemas.microsoft.com/office/drawing/2014/main" id="{1DA375EA-1DEA-3DA6-F201-B3C9875F266C}"/>
                </a:ext>
              </a:extLst>
            </p:cNvPr>
            <p:cNvSpPr/>
            <p:nvPr/>
          </p:nvSpPr>
          <p:spPr bwMode="auto">
            <a:xfrm>
              <a:off x="5549900" y="6362700"/>
              <a:ext cx="92075" cy="49213"/>
            </a:xfrm>
            <a:custGeom>
              <a:avLst/>
              <a:gdLst>
                <a:gd name="T0" fmla="*/ 24 w 29"/>
                <a:gd name="T1" fmla="*/ 0 h 5"/>
                <a:gd name="T2" fmla="*/ 29 w 29"/>
                <a:gd name="T3" fmla="*/ 2 h 5"/>
                <a:gd name="T4" fmla="*/ 0 w 29"/>
                <a:gd name="T5" fmla="*/ 5 h 5"/>
                <a:gd name="T6" fmla="*/ 24 w 29"/>
                <a:gd name="T7" fmla="*/ 0 h 5"/>
              </a:gdLst>
              <a:ahLst/>
              <a:cxnLst>
                <a:cxn ang="0">
                  <a:pos x="T0" y="T1"/>
                </a:cxn>
                <a:cxn ang="0">
                  <a:pos x="T2" y="T3"/>
                </a:cxn>
                <a:cxn ang="0">
                  <a:pos x="T4" y="T5"/>
                </a:cxn>
                <a:cxn ang="0">
                  <a:pos x="T6" y="T7"/>
                </a:cxn>
              </a:cxnLst>
              <a:rect l="0" t="0" r="r" b="b"/>
              <a:pathLst>
                <a:path w="28" h="5">
                  <a:moveTo>
                    <a:pt x="24" y="0"/>
                  </a:moveTo>
                  <a:cubicBezTo>
                    <a:pt x="25" y="1"/>
                    <a:pt x="27" y="1"/>
                    <a:pt x="29" y="2"/>
                  </a:cubicBezTo>
                  <a:cubicBezTo>
                    <a:pt x="21" y="4"/>
                    <a:pt x="12" y="4"/>
                    <a:pt x="0" y="5"/>
                  </a:cubicBezTo>
                  <a:cubicBezTo>
                    <a:pt x="9" y="2"/>
                    <a:pt x="16" y="1"/>
                    <a:pt x="24" y="0"/>
                  </a:cubicBezTo>
                  <a:close/>
                </a:path>
              </a:pathLst>
            </a:custGeom>
            <a:solidFill>
              <a:srgbClr val="FFF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11" name="TextBox 10">
            <a:extLst>
              <a:ext uri="{FF2B5EF4-FFF2-40B4-BE49-F238E27FC236}">
                <a16:creationId xmlns:a16="http://schemas.microsoft.com/office/drawing/2014/main" id="{A0865B82-2158-4594-8A7D-CCD18A831BFE}"/>
              </a:ext>
            </a:extLst>
          </p:cNvPr>
          <p:cNvSpPr txBox="1"/>
          <p:nvPr/>
        </p:nvSpPr>
        <p:spPr>
          <a:xfrm>
            <a:off x="824702" y="408892"/>
            <a:ext cx="10508090" cy="1862048"/>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11500" b="0" i="0" u="none" strike="noStrike" kern="1200" cap="none" spc="600" normalizeH="0" baseline="0" noProof="0">
                <a:ln>
                  <a:noFill/>
                </a:ln>
                <a:solidFill>
                  <a:schemeClr val="bg1"/>
                </a:solidFill>
                <a:effectLst/>
                <a:uLnTx/>
                <a:uFillTx/>
                <a:latin typeface="Arial Rounded MT Bold" panose="020F0704030504030204" pitchFamily="34" charset="0"/>
              </a:rPr>
              <a:t>Thank You</a:t>
            </a:r>
          </a:p>
        </p:txBody>
      </p:sp>
      <p:sp>
        <p:nvSpPr>
          <p:cNvPr id="12" name="TextBox 11">
            <a:extLst>
              <a:ext uri="{FF2B5EF4-FFF2-40B4-BE49-F238E27FC236}">
                <a16:creationId xmlns:a16="http://schemas.microsoft.com/office/drawing/2014/main" id="{AFC5CA13-9B03-4CDF-8988-D6D8FA9F9329}"/>
              </a:ext>
            </a:extLst>
          </p:cNvPr>
          <p:cNvSpPr txBox="1"/>
          <p:nvPr/>
        </p:nvSpPr>
        <p:spPr>
          <a:xfrm>
            <a:off x="2648553" y="2266034"/>
            <a:ext cx="7412476"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id-ID" sz="4000" b="1" i="0" u="none" strike="noStrike" kern="1200" cap="none" spc="600" normalizeH="0" baseline="0" noProof="0">
                <a:ln>
                  <a:solidFill>
                    <a:sysClr val="windowText" lastClr="000000"/>
                  </a:solidFill>
                </a:ln>
                <a:solidFill>
                  <a:sysClr val="windowText" lastClr="000000"/>
                </a:solidFill>
                <a:effectLst/>
                <a:uLnTx/>
                <a:uFillTx/>
                <a:latin typeface="Montserrat" panose="00000500000000000000" pitchFamily="2" charset="0"/>
                <a:ea typeface="+mn-ea"/>
                <a:cs typeface="+mn-cs"/>
              </a:rPr>
              <a:t>Any Question???</a:t>
            </a:r>
          </a:p>
        </p:txBody>
      </p:sp>
      <p:sp>
        <p:nvSpPr>
          <p:cNvPr id="8" name="TextBox 11">
            <a:extLst>
              <a:ext uri="{FF2B5EF4-FFF2-40B4-BE49-F238E27FC236}">
                <a16:creationId xmlns:a16="http://schemas.microsoft.com/office/drawing/2014/main" id="{28765A1A-E430-484C-9685-50871E6809BA}"/>
              </a:ext>
            </a:extLst>
          </p:cNvPr>
          <p:cNvSpPr txBox="1"/>
          <p:nvPr/>
        </p:nvSpPr>
        <p:spPr>
          <a:xfrm>
            <a:off x="3198157" y="3218441"/>
            <a:ext cx="6313267" cy="1938992"/>
          </a:xfrm>
          <a:prstGeom prst="rect">
            <a:avLst/>
          </a:prstGeom>
          <a:noFill/>
        </p:spPr>
        <p:txBody>
          <a:bodyPr wrap="square" rtlCol="0">
            <a:spAutoFit/>
          </a:bodyPr>
          <a:lstStyle/>
          <a:p>
            <a:pPr algn="ctr"/>
            <a:r>
              <a:rPr lang="en-US" altLang="ko-KR" sz="2400" b="1">
                <a:solidFill>
                  <a:schemeClr val="bg1"/>
                </a:solidFill>
                <a:cs typeface="Arial" panose="020B0604020202020204" pitchFamily="34" charset="0"/>
              </a:rPr>
              <a:t>You can simply impress your audience and add a unique zing and appeal to your Presentations. Easy to change. You can simply impress your audience and add a unique zing and appeal to your Presentations. </a:t>
            </a:r>
          </a:p>
        </p:txBody>
      </p:sp>
    </p:spTree>
    <p:extLst>
      <p:ext uri="{BB962C8B-B14F-4D97-AF65-F5344CB8AC3E}">
        <p14:creationId xmlns:p14="http://schemas.microsoft.com/office/powerpoint/2010/main" val="264214274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7" presetClass="entr" presetSubtype="1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1500" fill="hold"/>
                                        <p:tgtEl>
                                          <p:spTgt spid="11"/>
                                        </p:tgtEl>
                                        <p:attrNameLst>
                                          <p:attrName>ppt_w</p:attrName>
                                        </p:attrNameLst>
                                      </p:cBhvr>
                                      <p:tavLst>
                                        <p:tav tm="0">
                                          <p:val>
                                            <p:fltVal val="0"/>
                                          </p:val>
                                        </p:tav>
                                        <p:tav tm="100000">
                                          <p:val>
                                            <p:strVal val="#ppt_w"/>
                                          </p:val>
                                        </p:tav>
                                      </p:tavLst>
                                    </p:anim>
                                    <p:anim calcmode="lin" valueType="num">
                                      <p:cBhvr>
                                        <p:cTn id="8" dur="1500" fill="hold"/>
                                        <p:tgtEl>
                                          <p:spTgt spid="11"/>
                                        </p:tgtEl>
                                        <p:attrNameLst>
                                          <p:attrName>ppt_h</p:attrName>
                                        </p:attrNameLst>
                                      </p:cBhvr>
                                      <p:tavLst>
                                        <p:tav tm="0">
                                          <p:val>
                                            <p:strVal val="#ppt_h"/>
                                          </p:val>
                                        </p:tav>
                                        <p:tav tm="100000">
                                          <p:val>
                                            <p:strVal val="#ppt_h"/>
                                          </p:val>
                                        </p:tav>
                                      </p:tavLst>
                                    </p:anim>
                                  </p:childTnLst>
                                </p:cTn>
                              </p:par>
                            </p:childTnLst>
                          </p:cTn>
                        </p:par>
                        <p:par>
                          <p:cTn id="9" fill="hold" nodeType="afterGroup">
                            <p:stCondLst>
                              <p:cond delay="1500"/>
                            </p:stCondLst>
                            <p:childTnLst>
                              <p:par>
                                <p:cTn id="10" presetID="12" presetClass="entr" presetSubtype="4"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1000"/>
                                        <p:tgtEl>
                                          <p:spTgt spid="12"/>
                                        </p:tgtEl>
                                        <p:attrNameLst>
                                          <p:attrName>ppt_y</p:attrName>
                                        </p:attrNameLst>
                                      </p:cBhvr>
                                      <p:tavLst>
                                        <p:tav tm="0">
                                          <p:val>
                                            <p:strVal val="#ppt_y+#ppt_h*1.125000"/>
                                          </p:val>
                                        </p:tav>
                                        <p:tav tm="100000">
                                          <p:val>
                                            <p:strVal val="#ppt_y"/>
                                          </p:val>
                                        </p:tav>
                                      </p:tavLst>
                                    </p:anim>
                                    <p:animEffect transition="in" filter="wipe(up)">
                                      <p:cBhvr>
                                        <p:cTn id="13"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Google Shape;270;p42"/>
          <p:cNvSpPr txBox="1"/>
          <p:nvPr/>
        </p:nvSpPr>
        <p:spPr>
          <a:xfrm>
            <a:off x="1169899" y="1991024"/>
            <a:ext cx="5543552" cy="565400"/>
          </a:xfrm>
          <a:prstGeom prst="rect">
            <a:avLst/>
          </a:prstGeom>
          <a:noFill/>
          <a:ln>
            <a:noFill/>
          </a:ln>
        </p:spPr>
        <p:txBody>
          <a:bodyPr spcFirstLastPara="1" wrap="square" lIns="121900" tIns="121900" rIns="121900" bIns="121900" anchor="t" anchorCtr="0">
            <a:noAutofit/>
          </a:bodyPr>
          <a:lstStyle/>
          <a:p>
            <a:r>
              <a:rPr lang="es-PE" sz="2133" dirty="0">
                <a:solidFill>
                  <a:srgbClr val="D39807"/>
                </a:solidFill>
                <a:latin typeface="Assistant" pitchFamily="2" charset="-79"/>
                <a:ea typeface="Rubik"/>
                <a:cs typeface="Assistant" pitchFamily="2" charset="-79"/>
                <a:sym typeface="Rubik"/>
              </a:rPr>
              <a:t>ELABORADO POR  </a:t>
            </a:r>
            <a:r>
              <a:rPr lang="es-PE" sz="2133" dirty="0">
                <a:solidFill>
                  <a:srgbClr val="D39807"/>
                </a:solidFill>
                <a:latin typeface="Assistant" pitchFamily="2" charset="-79"/>
                <a:ea typeface="Montserrat"/>
                <a:cs typeface="Assistant" pitchFamily="2" charset="-79"/>
                <a:sym typeface="Montserrat"/>
              </a:rPr>
              <a:t>: </a:t>
            </a:r>
            <a:r>
              <a:rPr lang="es-PE" sz="2133" dirty="0" smtClean="0">
                <a:solidFill>
                  <a:srgbClr val="000000"/>
                </a:solidFill>
                <a:latin typeface="Assistant" pitchFamily="2" charset="-79"/>
                <a:ea typeface="Montserrat"/>
                <a:cs typeface="Assistant" pitchFamily="2" charset="-79"/>
                <a:sym typeface="Montserrat"/>
              </a:rPr>
              <a:t>plantillaspowerpoint.org</a:t>
            </a:r>
            <a:endParaRPr lang="es-PE" sz="2133" dirty="0">
              <a:solidFill>
                <a:srgbClr val="000000"/>
              </a:solidFill>
              <a:latin typeface="Assistant" pitchFamily="2" charset="-79"/>
              <a:ea typeface="Montserrat"/>
              <a:cs typeface="Assistant" pitchFamily="2" charset="-79"/>
              <a:sym typeface="Montserrat"/>
            </a:endParaRPr>
          </a:p>
          <a:p>
            <a:pPr lvl="0"/>
            <a:endParaRPr sz="2133" b="1" dirty="0">
              <a:solidFill>
                <a:srgbClr val="FF0000"/>
              </a:solidFill>
              <a:latin typeface="Assistant" pitchFamily="2" charset="-79"/>
              <a:ea typeface="Rubik"/>
              <a:cs typeface="Assistant" pitchFamily="2" charset="-79"/>
              <a:sym typeface="Rubik"/>
            </a:endParaRPr>
          </a:p>
        </p:txBody>
      </p:sp>
      <p:grpSp>
        <p:nvGrpSpPr>
          <p:cNvPr id="4" name="Grupo 3">
            <a:extLst>
              <a:ext uri="{FF2B5EF4-FFF2-40B4-BE49-F238E27FC236}">
                <a16:creationId xmlns:a16="http://schemas.microsoft.com/office/drawing/2014/main" id="{ADD76EE0-86EE-4091-9946-7B9B8D3CFA51}"/>
              </a:ext>
            </a:extLst>
          </p:cNvPr>
          <p:cNvGrpSpPr/>
          <p:nvPr/>
        </p:nvGrpSpPr>
        <p:grpSpPr>
          <a:xfrm>
            <a:off x="1169899" y="2996869"/>
            <a:ext cx="2533709" cy="2126071"/>
            <a:chOff x="877424" y="2601843"/>
            <a:chExt cx="2989182" cy="1594553"/>
          </a:xfrm>
        </p:grpSpPr>
        <p:sp>
          <p:nvSpPr>
            <p:cNvPr id="14" name="Google Shape;272;p42"/>
            <p:cNvSpPr txBox="1"/>
            <p:nvPr/>
          </p:nvSpPr>
          <p:spPr>
            <a:xfrm>
              <a:off x="877424" y="2601843"/>
              <a:ext cx="2117100" cy="308700"/>
            </a:xfrm>
            <a:prstGeom prst="rect">
              <a:avLst/>
            </a:prstGeom>
            <a:noFill/>
            <a:ln>
              <a:noFill/>
            </a:ln>
          </p:spPr>
          <p:txBody>
            <a:bodyPr spcFirstLastPara="1" wrap="square" lIns="121900" tIns="121900" rIns="121900" bIns="121900" anchor="t" anchorCtr="0">
              <a:noAutofit/>
            </a:bodyPr>
            <a:lstStyle/>
            <a:p>
              <a:pPr lvl="0"/>
              <a:r>
                <a:rPr lang="es-PE" sz="2133">
                  <a:solidFill>
                    <a:srgbClr val="D39807"/>
                  </a:solidFill>
                  <a:latin typeface="Assistant" pitchFamily="2" charset="-79"/>
                  <a:ea typeface="Rubik"/>
                  <a:cs typeface="Assistant" pitchFamily="2" charset="-79"/>
                  <a:sym typeface="Rubik"/>
                </a:rPr>
                <a:t>IMAGES</a:t>
              </a:r>
              <a:r>
                <a:rPr lang="en" sz="2133">
                  <a:solidFill>
                    <a:srgbClr val="D39807"/>
                  </a:solidFill>
                  <a:latin typeface="Assistant" pitchFamily="2" charset="-79"/>
                  <a:ea typeface="Rubik"/>
                  <a:cs typeface="Assistant" pitchFamily="2" charset="-79"/>
                  <a:sym typeface="Rubik"/>
                </a:rPr>
                <a:t> :</a:t>
              </a:r>
              <a:endParaRPr sz="2133">
                <a:solidFill>
                  <a:srgbClr val="D39807"/>
                </a:solidFill>
                <a:latin typeface="Assistant" pitchFamily="2" charset="-79"/>
                <a:ea typeface="Rubik"/>
                <a:cs typeface="Assistant" pitchFamily="2" charset="-79"/>
                <a:sym typeface="Rubik"/>
              </a:endParaRPr>
            </a:p>
          </p:txBody>
        </p:sp>
        <p:sp>
          <p:nvSpPr>
            <p:cNvPr id="15" name="Google Shape;273;p42"/>
            <p:cNvSpPr txBox="1"/>
            <p:nvPr/>
          </p:nvSpPr>
          <p:spPr>
            <a:xfrm>
              <a:off x="877424" y="2910468"/>
              <a:ext cx="2989182" cy="1285928"/>
            </a:xfrm>
            <a:prstGeom prst="rect">
              <a:avLst/>
            </a:prstGeom>
            <a:noFill/>
            <a:ln>
              <a:noFill/>
            </a:ln>
          </p:spPr>
          <p:txBody>
            <a:bodyPr spcFirstLastPara="1" wrap="square" lIns="121900" tIns="121900" rIns="121900" bIns="121900" anchor="t" anchorCtr="0">
              <a:noAutofit/>
            </a:bodyPr>
            <a:lstStyle/>
            <a:p>
              <a:pPr marL="380953" indent="-380953">
                <a:buFont typeface="Arial" panose="020B0604020202020204" pitchFamily="34" charset="0"/>
                <a:buChar char="•"/>
              </a:pPr>
              <a:r>
                <a:rPr lang="es-PE" sz="2000">
                  <a:solidFill>
                    <a:srgbClr val="000000"/>
                  </a:solidFill>
                  <a:latin typeface="Assistant" pitchFamily="2" charset="-79"/>
                  <a:ea typeface="Montserrat"/>
                  <a:cs typeface="Assistant" pitchFamily="2" charset="-79"/>
                  <a:sym typeface="Montserrat"/>
                </a:rPr>
                <a:t>unsplash.com</a:t>
              </a:r>
            </a:p>
            <a:p>
              <a:pPr marL="380981" indent="-380981">
                <a:buFont typeface="Arial" panose="020B0604020202020204" pitchFamily="34" charset="0"/>
                <a:buChar char="•"/>
              </a:pPr>
              <a:r>
                <a:rPr lang="es-PE" sz="2000">
                  <a:solidFill>
                    <a:srgbClr val="000000"/>
                  </a:solidFill>
                  <a:latin typeface="Assistant" pitchFamily="2" charset="-79"/>
                  <a:ea typeface="Montserrat"/>
                  <a:cs typeface="Assistant" pitchFamily="2" charset="-79"/>
                  <a:sym typeface="Montserrat"/>
                </a:rPr>
                <a:t>pixabay.com</a:t>
              </a:r>
            </a:p>
            <a:p>
              <a:endParaRPr lang="es-PE" sz="2000">
                <a:solidFill>
                  <a:srgbClr val="000000"/>
                </a:solidFill>
                <a:latin typeface="Assistant" pitchFamily="2" charset="-79"/>
                <a:ea typeface="Montserrat"/>
                <a:cs typeface="Assistant" pitchFamily="2" charset="-79"/>
                <a:sym typeface="Montserrat"/>
              </a:endParaRPr>
            </a:p>
          </p:txBody>
        </p:sp>
      </p:grpSp>
      <p:sp>
        <p:nvSpPr>
          <p:cNvPr id="16" name="Google Shape;274;p42"/>
          <p:cNvSpPr txBox="1"/>
          <p:nvPr/>
        </p:nvSpPr>
        <p:spPr>
          <a:xfrm>
            <a:off x="1169899" y="4622723"/>
            <a:ext cx="2822800" cy="411600"/>
          </a:xfrm>
          <a:prstGeom prst="rect">
            <a:avLst/>
          </a:prstGeom>
          <a:noFill/>
          <a:ln>
            <a:noFill/>
          </a:ln>
        </p:spPr>
        <p:txBody>
          <a:bodyPr spcFirstLastPara="1" wrap="square" lIns="121900" tIns="121900" rIns="121900" bIns="121900" anchor="t" anchorCtr="0">
            <a:noAutofit/>
          </a:bodyPr>
          <a:lstStyle/>
          <a:p>
            <a:r>
              <a:rPr lang="en" sz="2133">
                <a:solidFill>
                  <a:srgbClr val="D39807"/>
                </a:solidFill>
                <a:latin typeface="Assistant" pitchFamily="2" charset="-79"/>
                <a:ea typeface="Rubik"/>
                <a:cs typeface="Assistant" pitchFamily="2" charset="-79"/>
                <a:sym typeface="Rubik"/>
              </a:rPr>
              <a:t>FONTS :</a:t>
            </a:r>
            <a:endParaRPr sz="2133">
              <a:solidFill>
                <a:srgbClr val="D39807"/>
              </a:solidFill>
              <a:latin typeface="Assistant" pitchFamily="2" charset="-79"/>
              <a:ea typeface="Rubik"/>
              <a:cs typeface="Assistant" pitchFamily="2" charset="-79"/>
              <a:sym typeface="Rubik"/>
            </a:endParaRPr>
          </a:p>
        </p:txBody>
      </p:sp>
      <p:sp>
        <p:nvSpPr>
          <p:cNvPr id="17" name="Google Shape;275;p42"/>
          <p:cNvSpPr txBox="1"/>
          <p:nvPr/>
        </p:nvSpPr>
        <p:spPr>
          <a:xfrm>
            <a:off x="1169899" y="5034223"/>
            <a:ext cx="3527168" cy="912800"/>
          </a:xfrm>
          <a:prstGeom prst="rect">
            <a:avLst/>
          </a:prstGeom>
          <a:noFill/>
          <a:ln>
            <a:noFill/>
          </a:ln>
        </p:spPr>
        <p:txBody>
          <a:bodyPr spcFirstLastPara="1" wrap="square" lIns="121900" tIns="121900" rIns="121900" bIns="121900" anchor="t" anchorCtr="0">
            <a:noAutofit/>
          </a:bodyPr>
          <a:lstStyle/>
          <a:p>
            <a:pPr marL="380953" indent="-380953">
              <a:buFont typeface="Arial" panose="020B0604020202020204" pitchFamily="34" charset="0"/>
              <a:buChar char="•"/>
            </a:pPr>
            <a:r>
              <a:rPr lang="es-PE" sz="2000">
                <a:solidFill>
                  <a:srgbClr val="000000"/>
                </a:solidFill>
                <a:latin typeface="Assistant" pitchFamily="2" charset="-79"/>
                <a:ea typeface="Montserrat"/>
                <a:cs typeface="Assistant" pitchFamily="2" charset="-79"/>
                <a:sym typeface="Montserrat"/>
              </a:rPr>
              <a:t>Barlow Black</a:t>
            </a:r>
          </a:p>
          <a:p>
            <a:pPr marL="380953" indent="-380953">
              <a:buFont typeface="Arial" panose="020B0604020202020204" pitchFamily="34" charset="0"/>
              <a:buChar char="•"/>
            </a:pPr>
            <a:r>
              <a:rPr lang="es-PE" sz="2000">
                <a:solidFill>
                  <a:srgbClr val="000000"/>
                </a:solidFill>
                <a:latin typeface="Assistant" pitchFamily="2" charset="-79"/>
                <a:ea typeface="Montserrat"/>
                <a:cs typeface="Assistant" pitchFamily="2" charset="-79"/>
                <a:sym typeface="Montserrat"/>
              </a:rPr>
              <a:t>Montserrat Light</a:t>
            </a:r>
          </a:p>
        </p:txBody>
      </p:sp>
      <p:sp>
        <p:nvSpPr>
          <p:cNvPr id="10" name="Google Shape;263;p42"/>
          <p:cNvSpPr txBox="1"/>
          <p:nvPr/>
        </p:nvSpPr>
        <p:spPr>
          <a:xfrm>
            <a:off x="-275447" y="999323"/>
            <a:ext cx="5424400"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ct val="0"/>
              </a:spcBef>
              <a:spcAft>
                <a:spcPct val="0"/>
              </a:spcAft>
            </a:defPPr>
            <a:lvl1pPr marR="0" lvl="0" algn="ctr" rtl="0">
              <a:lnSpc>
                <a:spcPct val="80000"/>
              </a:lnSpc>
              <a:spcBef>
                <a:spcPct val="0"/>
              </a:spcBef>
              <a:spcAft>
                <a:spcPct val="0"/>
              </a:spcAft>
              <a:buClr>
                <a:schemeClr val="accent1"/>
              </a:buClr>
              <a:buSzPts val="4800"/>
              <a:buFont typeface="DM Sans"/>
              <a:buNone/>
              <a:defRPr sz="3600" b="1" i="0" u="none" strike="noStrike" cap="none">
                <a:solidFill>
                  <a:srgbClr val="27348B"/>
                </a:solidFill>
                <a:latin typeface="DM Sans"/>
                <a:ea typeface="DM Sans"/>
                <a:cs typeface="DM Sans"/>
                <a:sym typeface="DM Sans"/>
              </a:defRPr>
            </a:lvl1pPr>
            <a:lvl2pPr marR="0" lvl="1" algn="l" rtl="0">
              <a:lnSpc>
                <a:spcPct val="80000"/>
              </a:lnSpc>
              <a:spcBef>
                <a:spcPct val="0"/>
              </a:spcBef>
              <a:spcAft>
                <a:spcPct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2pPr>
            <a:lvl3pPr marR="0" lvl="2" algn="l" rtl="0">
              <a:lnSpc>
                <a:spcPct val="80000"/>
              </a:lnSpc>
              <a:spcBef>
                <a:spcPct val="0"/>
              </a:spcBef>
              <a:spcAft>
                <a:spcPct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3pPr>
            <a:lvl4pPr marR="0" lvl="3" algn="l" rtl="0">
              <a:lnSpc>
                <a:spcPct val="80000"/>
              </a:lnSpc>
              <a:spcBef>
                <a:spcPct val="0"/>
              </a:spcBef>
              <a:spcAft>
                <a:spcPct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4pPr>
            <a:lvl5pPr marR="0" lvl="4" algn="l" rtl="0">
              <a:lnSpc>
                <a:spcPct val="80000"/>
              </a:lnSpc>
              <a:spcBef>
                <a:spcPct val="0"/>
              </a:spcBef>
              <a:spcAft>
                <a:spcPct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5pPr>
            <a:lvl6pPr marR="0" lvl="5" algn="l" rtl="0">
              <a:lnSpc>
                <a:spcPct val="80000"/>
              </a:lnSpc>
              <a:spcBef>
                <a:spcPct val="0"/>
              </a:spcBef>
              <a:spcAft>
                <a:spcPct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6pPr>
            <a:lvl7pPr marR="0" lvl="6" algn="l" rtl="0">
              <a:lnSpc>
                <a:spcPct val="80000"/>
              </a:lnSpc>
              <a:spcBef>
                <a:spcPct val="0"/>
              </a:spcBef>
              <a:spcAft>
                <a:spcPct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7pPr>
            <a:lvl8pPr marR="0" lvl="7" algn="l" rtl="0">
              <a:lnSpc>
                <a:spcPct val="80000"/>
              </a:lnSpc>
              <a:spcBef>
                <a:spcPct val="0"/>
              </a:spcBef>
              <a:spcAft>
                <a:spcPct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8pPr>
            <a:lvl9pPr marR="0" lvl="8" algn="l" rtl="0">
              <a:lnSpc>
                <a:spcPct val="80000"/>
              </a:lnSpc>
              <a:spcBef>
                <a:spcPct val="0"/>
              </a:spcBef>
              <a:spcAft>
                <a:spcPct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9pPr>
          </a:lstStyle>
          <a:p>
            <a:r>
              <a:rPr lang="es-PE" sz="5867">
                <a:solidFill>
                  <a:schemeClr val="tx1"/>
                </a:solidFill>
                <a:latin typeface="Permanent Marker" panose="020B0604020202020204" charset="0"/>
                <a:cs typeface="Poppins" panose="00000500000000000000" pitchFamily="2" charset="0"/>
              </a:rPr>
              <a:t>FUENTE</a:t>
            </a:r>
          </a:p>
        </p:txBody>
      </p:sp>
      <p:cxnSp>
        <p:nvCxnSpPr>
          <p:cNvPr id="6" name="Conector recto 5">
            <a:extLst>
              <a:ext uri="{FF2B5EF4-FFF2-40B4-BE49-F238E27FC236}">
                <a16:creationId xmlns:a16="http://schemas.microsoft.com/office/drawing/2014/main" id="{ECBF331E-09F0-45D6-AECC-E161C434DF29}"/>
              </a:ext>
            </a:extLst>
          </p:cNvPr>
          <p:cNvCxnSpPr/>
          <p:nvPr/>
        </p:nvCxnSpPr>
        <p:spPr>
          <a:xfrm>
            <a:off x="328654" y="6613843"/>
            <a:ext cx="10276087" cy="0"/>
          </a:xfrm>
          <a:prstGeom prst="line">
            <a:avLst/>
          </a:prstGeom>
          <a:ln w="38100">
            <a:solidFill>
              <a:srgbClr val="D39807"/>
            </a:solidFill>
          </a:ln>
        </p:spPr>
        <p:style>
          <a:lnRef idx="1">
            <a:schemeClr val="accent1"/>
          </a:lnRef>
          <a:fillRef idx="0">
            <a:schemeClr val="accent1"/>
          </a:fillRef>
          <a:effectRef idx="0">
            <a:schemeClr val="accent1"/>
          </a:effectRef>
          <a:fontRef idx="minor">
            <a:schemeClr val="tx1"/>
          </a:fontRef>
        </p:style>
      </p:cxnSp>
      <p:sp>
        <p:nvSpPr>
          <p:cNvPr id="7" name="Freeform 5">
            <a:extLst>
              <a:ext uri="{FF2B5EF4-FFF2-40B4-BE49-F238E27FC236}">
                <a16:creationId xmlns:a16="http://schemas.microsoft.com/office/drawing/2014/main" id="{6D9E9A81-D6D9-421F-8231-C2D8D9523239}"/>
              </a:ext>
            </a:extLst>
          </p:cNvPr>
          <p:cNvSpPr/>
          <p:nvPr/>
        </p:nvSpPr>
        <p:spPr bwMode="auto">
          <a:xfrm>
            <a:off x="7853363" y="2236788"/>
            <a:ext cx="814387" cy="2886075"/>
          </a:xfrm>
          <a:custGeom>
            <a:avLst/>
            <a:gdLst>
              <a:gd name="T0" fmla="*/ 118 w 119"/>
              <a:gd name="T1" fmla="*/ 36 h 424"/>
              <a:gd name="T2" fmla="*/ 118 w 119"/>
              <a:gd name="T3" fmla="*/ 0 h 424"/>
              <a:gd name="T4" fmla="*/ 114 w 119"/>
              <a:gd name="T5" fmla="*/ 3 h 424"/>
              <a:gd name="T6" fmla="*/ 3 w 119"/>
              <a:gd name="T7" fmla="*/ 92 h 424"/>
              <a:gd name="T8" fmla="*/ 0 w 119"/>
              <a:gd name="T9" fmla="*/ 100 h 424"/>
              <a:gd name="T10" fmla="*/ 0 w 119"/>
              <a:gd name="T11" fmla="*/ 369 h 424"/>
              <a:gd name="T12" fmla="*/ 4 w 119"/>
              <a:gd name="T13" fmla="*/ 375 h 424"/>
              <a:gd name="T14" fmla="*/ 114 w 119"/>
              <a:gd name="T15" fmla="*/ 423 h 424"/>
              <a:gd name="T16" fmla="*/ 119 w 119"/>
              <a:gd name="T17" fmla="*/ 419 h 424"/>
              <a:gd name="T18" fmla="*/ 118 w 119"/>
              <a:gd name="T19" fmla="*/ 3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423">
                <a:moveTo>
                  <a:pt x="118" y="36"/>
                </a:moveTo>
                <a:cubicBezTo>
                  <a:pt x="118" y="24"/>
                  <a:pt x="118" y="13"/>
                  <a:pt x="118" y="0"/>
                </a:cubicBezTo>
                <a:cubicBezTo>
                  <a:pt x="116" y="1"/>
                  <a:pt x="115" y="2"/>
                  <a:pt x="114" y="3"/>
                </a:cubicBezTo>
                <a:cubicBezTo>
                  <a:pt x="77" y="33"/>
                  <a:pt x="40" y="63"/>
                  <a:pt x="3" y="92"/>
                </a:cubicBezTo>
                <a:cubicBezTo>
                  <a:pt x="0" y="95"/>
                  <a:pt x="0" y="97"/>
                  <a:pt x="0" y="100"/>
                </a:cubicBezTo>
                <a:cubicBezTo>
                  <a:pt x="0" y="189"/>
                  <a:pt x="0" y="279"/>
                  <a:pt x="0" y="369"/>
                </a:cubicBezTo>
                <a:cubicBezTo>
                  <a:pt x="0" y="372"/>
                  <a:pt x="1" y="374"/>
                  <a:pt x="4" y="375"/>
                </a:cubicBezTo>
                <a:cubicBezTo>
                  <a:pt x="41" y="391"/>
                  <a:pt x="77" y="407"/>
                  <a:pt x="114" y="423"/>
                </a:cubicBezTo>
                <a:cubicBezTo>
                  <a:pt x="118" y="424"/>
                  <a:pt x="119" y="424"/>
                  <a:pt x="119" y="419"/>
                </a:cubicBezTo>
                <a:cubicBezTo>
                  <a:pt x="119" y="292"/>
                  <a:pt x="119" y="164"/>
                  <a:pt x="118" y="3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a:p>
        </p:txBody>
      </p:sp>
      <p:sp>
        <p:nvSpPr>
          <p:cNvPr id="8" name="Freeform 6">
            <a:extLst>
              <a:ext uri="{FF2B5EF4-FFF2-40B4-BE49-F238E27FC236}">
                <a16:creationId xmlns:a16="http://schemas.microsoft.com/office/drawing/2014/main" id="{60E49DF8-B565-45F3-856E-81E30E279943}"/>
              </a:ext>
            </a:extLst>
          </p:cNvPr>
          <p:cNvSpPr/>
          <p:nvPr/>
        </p:nvSpPr>
        <p:spPr bwMode="auto">
          <a:xfrm>
            <a:off x="6929438" y="2236788"/>
            <a:ext cx="814387" cy="2886075"/>
          </a:xfrm>
          <a:custGeom>
            <a:avLst/>
            <a:gdLst>
              <a:gd name="T0" fmla="*/ 116 w 119"/>
              <a:gd name="T1" fmla="*/ 92 h 424"/>
              <a:gd name="T2" fmla="*/ 51 w 119"/>
              <a:gd name="T3" fmla="*/ 40 h 424"/>
              <a:gd name="T4" fmla="*/ 1 w 119"/>
              <a:gd name="T5" fmla="*/ 0 h 424"/>
              <a:gd name="T6" fmla="*/ 1 w 119"/>
              <a:gd name="T7" fmla="*/ 41 h 424"/>
              <a:gd name="T8" fmla="*/ 1 w 119"/>
              <a:gd name="T9" fmla="*/ 119 h 424"/>
              <a:gd name="T10" fmla="*/ 1 w 119"/>
              <a:gd name="T11" fmla="*/ 124 h 424"/>
              <a:gd name="T12" fmla="*/ 1 w 119"/>
              <a:gd name="T13" fmla="*/ 124 h 424"/>
              <a:gd name="T14" fmla="*/ 0 w 119"/>
              <a:gd name="T15" fmla="*/ 271 h 424"/>
              <a:gd name="T16" fmla="*/ 0 w 119"/>
              <a:gd name="T17" fmla="*/ 358 h 424"/>
              <a:gd name="T18" fmla="*/ 0 w 119"/>
              <a:gd name="T19" fmla="*/ 424 h 424"/>
              <a:gd name="T20" fmla="*/ 3 w 119"/>
              <a:gd name="T21" fmla="*/ 423 h 424"/>
              <a:gd name="T22" fmla="*/ 115 w 119"/>
              <a:gd name="T23" fmla="*/ 375 h 424"/>
              <a:gd name="T24" fmla="*/ 119 w 119"/>
              <a:gd name="T25" fmla="*/ 368 h 424"/>
              <a:gd name="T26" fmla="*/ 119 w 119"/>
              <a:gd name="T27" fmla="*/ 99 h 424"/>
              <a:gd name="T28" fmla="*/ 116 w 119"/>
              <a:gd name="T29" fmla="*/ 9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423">
                <a:moveTo>
                  <a:pt x="116" y="92"/>
                </a:moveTo>
                <a:cubicBezTo>
                  <a:pt x="94" y="75"/>
                  <a:pt x="73" y="58"/>
                  <a:pt x="51" y="40"/>
                </a:cubicBezTo>
                <a:cubicBezTo>
                  <a:pt x="35" y="27"/>
                  <a:pt x="18" y="14"/>
                  <a:pt x="1" y="0"/>
                </a:cubicBezTo>
                <a:cubicBezTo>
                  <a:pt x="1" y="14"/>
                  <a:pt x="1" y="28"/>
                  <a:pt x="1" y="41"/>
                </a:cubicBezTo>
                <a:cubicBezTo>
                  <a:pt x="1" y="67"/>
                  <a:pt x="1" y="93"/>
                  <a:pt x="1" y="119"/>
                </a:cubicBezTo>
                <a:cubicBezTo>
                  <a:pt x="0" y="120"/>
                  <a:pt x="1" y="122"/>
                  <a:pt x="1" y="124"/>
                </a:cubicBezTo>
                <a:cubicBezTo>
                  <a:pt x="1" y="124"/>
                  <a:pt x="1" y="124"/>
                  <a:pt x="1" y="124"/>
                </a:cubicBezTo>
                <a:cubicBezTo>
                  <a:pt x="0" y="173"/>
                  <a:pt x="0" y="222"/>
                  <a:pt x="0" y="271"/>
                </a:cubicBezTo>
                <a:cubicBezTo>
                  <a:pt x="0" y="300"/>
                  <a:pt x="0" y="329"/>
                  <a:pt x="0" y="358"/>
                </a:cubicBezTo>
                <a:cubicBezTo>
                  <a:pt x="0" y="380"/>
                  <a:pt x="0" y="402"/>
                  <a:pt x="0" y="424"/>
                </a:cubicBezTo>
                <a:cubicBezTo>
                  <a:pt x="2" y="424"/>
                  <a:pt x="2" y="424"/>
                  <a:pt x="3" y="423"/>
                </a:cubicBezTo>
                <a:cubicBezTo>
                  <a:pt x="40" y="407"/>
                  <a:pt x="77" y="391"/>
                  <a:pt x="115" y="375"/>
                </a:cubicBezTo>
                <a:cubicBezTo>
                  <a:pt x="118" y="374"/>
                  <a:pt x="119" y="372"/>
                  <a:pt x="119" y="368"/>
                </a:cubicBezTo>
                <a:cubicBezTo>
                  <a:pt x="119" y="279"/>
                  <a:pt x="119" y="189"/>
                  <a:pt x="119" y="99"/>
                </a:cubicBezTo>
                <a:cubicBezTo>
                  <a:pt x="119" y="96"/>
                  <a:pt x="118" y="94"/>
                  <a:pt x="116" y="9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a:p>
        </p:txBody>
      </p:sp>
      <p:grpSp>
        <p:nvGrpSpPr>
          <p:cNvPr id="34" name="Grupo 33">
            <a:extLst>
              <a:ext uri="{FF2B5EF4-FFF2-40B4-BE49-F238E27FC236}">
                <a16:creationId xmlns:a16="http://schemas.microsoft.com/office/drawing/2014/main" id="{A2CCA98C-737D-42BB-95BF-E75BCFE97855}"/>
              </a:ext>
            </a:extLst>
          </p:cNvPr>
          <p:cNvGrpSpPr/>
          <p:nvPr/>
        </p:nvGrpSpPr>
        <p:grpSpPr>
          <a:xfrm>
            <a:off x="1" y="-24573"/>
            <a:ext cx="12191999" cy="1149701"/>
            <a:chOff x="1" y="-24573"/>
            <a:chExt cx="12344756" cy="1149701"/>
          </a:xfrm>
        </p:grpSpPr>
        <p:grpSp>
          <p:nvGrpSpPr>
            <p:cNvPr id="38" name="Grupo 37">
              <a:extLst>
                <a:ext uri="{FF2B5EF4-FFF2-40B4-BE49-F238E27FC236}">
                  <a16:creationId xmlns:a16="http://schemas.microsoft.com/office/drawing/2014/main" id="{06EED995-BC33-472A-BF58-728D70AD981E}"/>
                </a:ext>
              </a:extLst>
            </p:cNvPr>
            <p:cNvGrpSpPr/>
            <p:nvPr/>
          </p:nvGrpSpPr>
          <p:grpSpPr>
            <a:xfrm>
              <a:off x="1" y="-22683"/>
              <a:ext cx="4136244" cy="1147811"/>
              <a:chOff x="1" y="-5430"/>
              <a:chExt cx="4136244" cy="1147811"/>
            </a:xfrm>
          </p:grpSpPr>
          <p:pic>
            <p:nvPicPr>
              <p:cNvPr id="45" name="Imagen 44">
                <a:extLst>
                  <a:ext uri="{FF2B5EF4-FFF2-40B4-BE49-F238E27FC236}">
                    <a16:creationId xmlns:a16="http://schemas.microsoft.com/office/drawing/2014/main" id="{A81F552C-ED4D-4AFA-95A9-DE1E8FDC7AA5}"/>
                  </a:ext>
                </a:extLst>
              </p:cNvPr>
              <p:cNvPicPr>
                <a:picLocks noChangeAspect="1"/>
              </p:cNvPicPr>
              <p:nvPr/>
            </p:nvPicPr>
            <p:blipFill>
              <a:blip r:embed="rId3"/>
              <a:stretch>
                <a:fillRect/>
              </a:stretch>
            </p:blipFill>
            <p:spPr>
              <a:xfrm>
                <a:off x="1" y="-2805"/>
                <a:ext cx="2156604" cy="1145186"/>
              </a:xfrm>
              <a:prstGeom prst="rect">
                <a:avLst/>
              </a:prstGeom>
            </p:spPr>
          </p:pic>
          <p:pic>
            <p:nvPicPr>
              <p:cNvPr id="46" name="Imagen 45">
                <a:extLst>
                  <a:ext uri="{FF2B5EF4-FFF2-40B4-BE49-F238E27FC236}">
                    <a16:creationId xmlns:a16="http://schemas.microsoft.com/office/drawing/2014/main" id="{BB1F4957-4CB6-4E53-B667-76920C0CE8E4}"/>
                  </a:ext>
                </a:extLst>
              </p:cNvPr>
              <p:cNvPicPr>
                <a:picLocks noChangeAspect="1"/>
              </p:cNvPicPr>
              <p:nvPr/>
            </p:nvPicPr>
            <p:blipFill>
              <a:blip r:embed="rId3"/>
              <a:stretch>
                <a:fillRect/>
              </a:stretch>
            </p:blipFill>
            <p:spPr>
              <a:xfrm flipH="1">
                <a:off x="2036135" y="-5430"/>
                <a:ext cx="2100110" cy="1115187"/>
              </a:xfrm>
              <a:prstGeom prst="rect">
                <a:avLst/>
              </a:prstGeom>
            </p:spPr>
          </p:pic>
        </p:grpSp>
        <p:grpSp>
          <p:nvGrpSpPr>
            <p:cNvPr id="39" name="Grupo 38">
              <a:extLst>
                <a:ext uri="{FF2B5EF4-FFF2-40B4-BE49-F238E27FC236}">
                  <a16:creationId xmlns:a16="http://schemas.microsoft.com/office/drawing/2014/main" id="{CA88D1A3-FC36-4BF0-9699-1F19D2BE9961}"/>
                </a:ext>
              </a:extLst>
            </p:cNvPr>
            <p:cNvGrpSpPr/>
            <p:nvPr/>
          </p:nvGrpSpPr>
          <p:grpSpPr>
            <a:xfrm>
              <a:off x="4104257" y="-22683"/>
              <a:ext cx="4136244" cy="1147811"/>
              <a:chOff x="1" y="-5430"/>
              <a:chExt cx="4136244" cy="1147811"/>
            </a:xfrm>
          </p:grpSpPr>
          <p:pic>
            <p:nvPicPr>
              <p:cNvPr id="43" name="Imagen 42">
                <a:extLst>
                  <a:ext uri="{FF2B5EF4-FFF2-40B4-BE49-F238E27FC236}">
                    <a16:creationId xmlns:a16="http://schemas.microsoft.com/office/drawing/2014/main" id="{B5593992-309D-4768-86A6-5E9C1E110A18}"/>
                  </a:ext>
                </a:extLst>
              </p:cNvPr>
              <p:cNvPicPr>
                <a:picLocks noChangeAspect="1"/>
              </p:cNvPicPr>
              <p:nvPr/>
            </p:nvPicPr>
            <p:blipFill>
              <a:blip r:embed="rId3"/>
              <a:stretch>
                <a:fillRect/>
              </a:stretch>
            </p:blipFill>
            <p:spPr>
              <a:xfrm>
                <a:off x="1" y="-2805"/>
                <a:ext cx="2156604" cy="1145186"/>
              </a:xfrm>
              <a:prstGeom prst="rect">
                <a:avLst/>
              </a:prstGeom>
            </p:spPr>
          </p:pic>
          <p:pic>
            <p:nvPicPr>
              <p:cNvPr id="44" name="Imagen 43">
                <a:extLst>
                  <a:ext uri="{FF2B5EF4-FFF2-40B4-BE49-F238E27FC236}">
                    <a16:creationId xmlns:a16="http://schemas.microsoft.com/office/drawing/2014/main" id="{E99D6A1D-E47E-4726-A947-91D8D14614C6}"/>
                  </a:ext>
                </a:extLst>
              </p:cNvPr>
              <p:cNvPicPr>
                <a:picLocks noChangeAspect="1"/>
              </p:cNvPicPr>
              <p:nvPr/>
            </p:nvPicPr>
            <p:blipFill>
              <a:blip r:embed="rId3"/>
              <a:stretch>
                <a:fillRect/>
              </a:stretch>
            </p:blipFill>
            <p:spPr>
              <a:xfrm flipH="1">
                <a:off x="2036135" y="-5430"/>
                <a:ext cx="2100110" cy="1115187"/>
              </a:xfrm>
              <a:prstGeom prst="rect">
                <a:avLst/>
              </a:prstGeom>
            </p:spPr>
          </p:pic>
        </p:grpSp>
        <p:grpSp>
          <p:nvGrpSpPr>
            <p:cNvPr id="40" name="Grupo 39">
              <a:extLst>
                <a:ext uri="{FF2B5EF4-FFF2-40B4-BE49-F238E27FC236}">
                  <a16:creationId xmlns:a16="http://schemas.microsoft.com/office/drawing/2014/main" id="{199498B2-3479-48FD-9361-509D079A7490}"/>
                </a:ext>
              </a:extLst>
            </p:cNvPr>
            <p:cNvGrpSpPr/>
            <p:nvPr/>
          </p:nvGrpSpPr>
          <p:grpSpPr>
            <a:xfrm>
              <a:off x="8208513" y="-24573"/>
              <a:ext cx="4136244" cy="1146983"/>
              <a:chOff x="1" y="-24480"/>
              <a:chExt cx="4136244" cy="1146983"/>
            </a:xfrm>
          </p:grpSpPr>
          <p:pic>
            <p:nvPicPr>
              <p:cNvPr id="41" name="Imagen 40">
                <a:extLst>
                  <a:ext uri="{FF2B5EF4-FFF2-40B4-BE49-F238E27FC236}">
                    <a16:creationId xmlns:a16="http://schemas.microsoft.com/office/drawing/2014/main" id="{40A954CD-5906-4DF6-8B0A-F7FF732CDBDC}"/>
                  </a:ext>
                </a:extLst>
              </p:cNvPr>
              <p:cNvPicPr>
                <a:picLocks noChangeAspect="1"/>
              </p:cNvPicPr>
              <p:nvPr/>
            </p:nvPicPr>
            <p:blipFill>
              <a:blip r:embed="rId3"/>
              <a:stretch>
                <a:fillRect/>
              </a:stretch>
            </p:blipFill>
            <p:spPr>
              <a:xfrm>
                <a:off x="1" y="-22683"/>
                <a:ext cx="2156604" cy="1145186"/>
              </a:xfrm>
              <a:prstGeom prst="rect">
                <a:avLst/>
              </a:prstGeom>
            </p:spPr>
          </p:pic>
          <p:pic>
            <p:nvPicPr>
              <p:cNvPr id="42" name="Imagen 41">
                <a:extLst>
                  <a:ext uri="{FF2B5EF4-FFF2-40B4-BE49-F238E27FC236}">
                    <a16:creationId xmlns:a16="http://schemas.microsoft.com/office/drawing/2014/main" id="{B9158F0C-5FAC-427B-8E0E-EA4C3DFF1104}"/>
                  </a:ext>
                </a:extLst>
              </p:cNvPr>
              <p:cNvPicPr>
                <a:picLocks noChangeAspect="1"/>
              </p:cNvPicPr>
              <p:nvPr/>
            </p:nvPicPr>
            <p:blipFill>
              <a:blip r:embed="rId3"/>
              <a:stretch>
                <a:fillRect/>
              </a:stretch>
            </p:blipFill>
            <p:spPr>
              <a:xfrm flipH="1">
                <a:off x="2036135" y="-24480"/>
                <a:ext cx="2100110" cy="1115187"/>
              </a:xfrm>
              <a:prstGeom prst="rect">
                <a:avLst/>
              </a:prstGeom>
            </p:spPr>
          </p:pic>
        </p:grpSp>
      </p:grpSp>
      <p:sp>
        <p:nvSpPr>
          <p:cNvPr id="13" name="Freeform 10">
            <a:extLst>
              <a:ext uri="{FF2B5EF4-FFF2-40B4-BE49-F238E27FC236}">
                <a16:creationId xmlns:a16="http://schemas.microsoft.com/office/drawing/2014/main" id="{3E55384E-BC46-4A91-A8A7-763DC403BCD6}"/>
              </a:ext>
            </a:extLst>
          </p:cNvPr>
          <p:cNvSpPr>
            <a:spLocks noEditPoints="1"/>
          </p:cNvSpPr>
          <p:nvPr/>
        </p:nvSpPr>
        <p:spPr bwMode="auto">
          <a:xfrm>
            <a:off x="7359650" y="5449888"/>
            <a:ext cx="1879600" cy="534988"/>
          </a:xfrm>
          <a:custGeom>
            <a:avLst/>
            <a:gdLst>
              <a:gd name="T0" fmla="*/ 8 w 1391"/>
              <a:gd name="T1" fmla="*/ 309 h 395"/>
              <a:gd name="T2" fmla="*/ 159 w 1391"/>
              <a:gd name="T3" fmla="*/ 55 h 395"/>
              <a:gd name="T4" fmla="*/ 123 w 1391"/>
              <a:gd name="T5" fmla="*/ 306 h 395"/>
              <a:gd name="T6" fmla="*/ 193 w 1391"/>
              <a:gd name="T7" fmla="*/ 296 h 395"/>
              <a:gd name="T8" fmla="*/ 263 w 1391"/>
              <a:gd name="T9" fmla="*/ 77 h 395"/>
              <a:gd name="T10" fmla="*/ 315 w 1391"/>
              <a:gd name="T11" fmla="*/ 293 h 395"/>
              <a:gd name="T12" fmla="*/ 378 w 1391"/>
              <a:gd name="T13" fmla="*/ 298 h 395"/>
              <a:gd name="T14" fmla="*/ 386 w 1391"/>
              <a:gd name="T15" fmla="*/ 126 h 395"/>
              <a:gd name="T16" fmla="*/ 424 w 1391"/>
              <a:gd name="T17" fmla="*/ 86 h 395"/>
              <a:gd name="T18" fmla="*/ 455 w 1391"/>
              <a:gd name="T19" fmla="*/ 29 h 395"/>
              <a:gd name="T20" fmla="*/ 550 w 1391"/>
              <a:gd name="T21" fmla="*/ 73 h 395"/>
              <a:gd name="T22" fmla="*/ 631 w 1391"/>
              <a:gd name="T23" fmla="*/ 40 h 395"/>
              <a:gd name="T24" fmla="*/ 749 w 1391"/>
              <a:gd name="T25" fmla="*/ 15 h 395"/>
              <a:gd name="T26" fmla="*/ 773 w 1391"/>
              <a:gd name="T27" fmla="*/ 86 h 395"/>
              <a:gd name="T28" fmla="*/ 726 w 1391"/>
              <a:gd name="T29" fmla="*/ 131 h 395"/>
              <a:gd name="T30" fmla="*/ 712 w 1391"/>
              <a:gd name="T31" fmla="*/ 332 h 395"/>
              <a:gd name="T32" fmla="*/ 829 w 1391"/>
              <a:gd name="T33" fmla="*/ 120 h 395"/>
              <a:gd name="T34" fmla="*/ 1031 w 1391"/>
              <a:gd name="T35" fmla="*/ 245 h 395"/>
              <a:gd name="T36" fmla="*/ 886 w 1391"/>
              <a:gd name="T37" fmla="*/ 244 h 395"/>
              <a:gd name="T38" fmla="*/ 964 w 1391"/>
              <a:gd name="T39" fmla="*/ 134 h 395"/>
              <a:gd name="T40" fmla="*/ 862 w 1391"/>
              <a:gd name="T41" fmla="*/ 274 h 395"/>
              <a:gd name="T42" fmla="*/ 1118 w 1391"/>
              <a:gd name="T43" fmla="*/ 97 h 395"/>
              <a:gd name="T44" fmla="*/ 1239 w 1391"/>
              <a:gd name="T45" fmla="*/ 68 h 395"/>
              <a:gd name="T46" fmla="*/ 1241 w 1391"/>
              <a:gd name="T47" fmla="*/ 114 h 395"/>
              <a:gd name="T48" fmla="*/ 1391 w 1391"/>
              <a:gd name="T49" fmla="*/ 144 h 395"/>
              <a:gd name="T50" fmla="*/ 1300 w 1391"/>
              <a:gd name="T51" fmla="*/ 248 h 395"/>
              <a:gd name="T52" fmla="*/ 1228 w 1391"/>
              <a:gd name="T53" fmla="*/ 169 h 395"/>
              <a:gd name="T54" fmla="*/ 1173 w 1391"/>
              <a:gd name="T55" fmla="*/ 370 h 395"/>
              <a:gd name="T56" fmla="*/ 1055 w 1391"/>
              <a:gd name="T57" fmla="*/ 376 h 395"/>
              <a:gd name="T58" fmla="*/ 1069 w 1391"/>
              <a:gd name="T59" fmla="*/ 307 h 395"/>
              <a:gd name="T60" fmla="*/ 943 w 1391"/>
              <a:gd name="T61" fmla="*/ 387 h 395"/>
              <a:gd name="T62" fmla="*/ 822 w 1391"/>
              <a:gd name="T63" fmla="*/ 387 h 395"/>
              <a:gd name="T64" fmla="*/ 682 w 1391"/>
              <a:gd name="T65" fmla="*/ 389 h 395"/>
              <a:gd name="T66" fmla="*/ 633 w 1391"/>
              <a:gd name="T67" fmla="*/ 392 h 395"/>
              <a:gd name="T68" fmla="*/ 568 w 1391"/>
              <a:gd name="T69" fmla="*/ 335 h 395"/>
              <a:gd name="T70" fmla="*/ 472 w 1391"/>
              <a:gd name="T71" fmla="*/ 395 h 395"/>
              <a:gd name="T72" fmla="*/ 385 w 1391"/>
              <a:gd name="T73" fmla="*/ 342 h 395"/>
              <a:gd name="T74" fmla="*/ 288 w 1391"/>
              <a:gd name="T75" fmla="*/ 395 h 395"/>
              <a:gd name="T76" fmla="*/ 199 w 1391"/>
              <a:gd name="T77" fmla="*/ 349 h 395"/>
              <a:gd name="T78" fmla="*/ 94 w 1391"/>
              <a:gd name="T79" fmla="*/ 395 h 395"/>
              <a:gd name="T80" fmla="*/ 547 w 1391"/>
              <a:gd name="T81" fmla="*/ 128 h 395"/>
              <a:gd name="T82" fmla="*/ 499 w 1391"/>
              <a:gd name="T83" fmla="*/ 321 h 395"/>
              <a:gd name="T84" fmla="*/ 580 w 1391"/>
              <a:gd name="T85" fmla="*/ 263 h 395"/>
              <a:gd name="T86" fmla="*/ 1360 w 1391"/>
              <a:gd name="T87" fmla="*/ 188 h 395"/>
              <a:gd name="T88" fmla="*/ 1360 w 1391"/>
              <a:gd name="T89" fmla="*/ 18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1" h="395">
                <a:moveTo>
                  <a:pt x="75" y="395"/>
                </a:moveTo>
                <a:cubicBezTo>
                  <a:pt x="69" y="393"/>
                  <a:pt x="62" y="392"/>
                  <a:pt x="56" y="390"/>
                </a:cubicBezTo>
                <a:cubicBezTo>
                  <a:pt x="18" y="379"/>
                  <a:pt x="0" y="350"/>
                  <a:pt x="8" y="309"/>
                </a:cubicBezTo>
                <a:cubicBezTo>
                  <a:pt x="22" y="237"/>
                  <a:pt x="39" y="165"/>
                  <a:pt x="55" y="93"/>
                </a:cubicBezTo>
                <a:cubicBezTo>
                  <a:pt x="56" y="85"/>
                  <a:pt x="60" y="81"/>
                  <a:pt x="68" y="79"/>
                </a:cubicBezTo>
                <a:cubicBezTo>
                  <a:pt x="99" y="71"/>
                  <a:pt x="129" y="63"/>
                  <a:pt x="159" y="55"/>
                </a:cubicBezTo>
                <a:cubicBezTo>
                  <a:pt x="172" y="52"/>
                  <a:pt x="175" y="54"/>
                  <a:pt x="172" y="68"/>
                </a:cubicBezTo>
                <a:cubicBezTo>
                  <a:pt x="160" y="125"/>
                  <a:pt x="148" y="181"/>
                  <a:pt x="136" y="238"/>
                </a:cubicBezTo>
                <a:cubicBezTo>
                  <a:pt x="131" y="261"/>
                  <a:pt x="127" y="283"/>
                  <a:pt x="123" y="306"/>
                </a:cubicBezTo>
                <a:cubicBezTo>
                  <a:pt x="121" y="314"/>
                  <a:pt x="119" y="323"/>
                  <a:pt x="127" y="329"/>
                </a:cubicBezTo>
                <a:cubicBezTo>
                  <a:pt x="137" y="336"/>
                  <a:pt x="147" y="337"/>
                  <a:pt x="158" y="332"/>
                </a:cubicBezTo>
                <a:cubicBezTo>
                  <a:pt x="174" y="324"/>
                  <a:pt x="184" y="311"/>
                  <a:pt x="193" y="296"/>
                </a:cubicBezTo>
                <a:cubicBezTo>
                  <a:pt x="207" y="270"/>
                  <a:pt x="211" y="241"/>
                  <a:pt x="218" y="213"/>
                </a:cubicBezTo>
                <a:cubicBezTo>
                  <a:pt x="227" y="174"/>
                  <a:pt x="235" y="136"/>
                  <a:pt x="244" y="97"/>
                </a:cubicBezTo>
                <a:cubicBezTo>
                  <a:pt x="246" y="86"/>
                  <a:pt x="251" y="80"/>
                  <a:pt x="263" y="77"/>
                </a:cubicBezTo>
                <a:cubicBezTo>
                  <a:pt x="292" y="71"/>
                  <a:pt x="319" y="62"/>
                  <a:pt x="348" y="55"/>
                </a:cubicBezTo>
                <a:cubicBezTo>
                  <a:pt x="363" y="51"/>
                  <a:pt x="367" y="55"/>
                  <a:pt x="363" y="70"/>
                </a:cubicBezTo>
                <a:cubicBezTo>
                  <a:pt x="347" y="145"/>
                  <a:pt x="331" y="219"/>
                  <a:pt x="315" y="293"/>
                </a:cubicBezTo>
                <a:cubicBezTo>
                  <a:pt x="313" y="302"/>
                  <a:pt x="313" y="312"/>
                  <a:pt x="313" y="321"/>
                </a:cubicBezTo>
                <a:cubicBezTo>
                  <a:pt x="314" y="331"/>
                  <a:pt x="320" y="334"/>
                  <a:pt x="329" y="332"/>
                </a:cubicBezTo>
                <a:cubicBezTo>
                  <a:pt x="351" y="329"/>
                  <a:pt x="366" y="316"/>
                  <a:pt x="378" y="298"/>
                </a:cubicBezTo>
                <a:cubicBezTo>
                  <a:pt x="390" y="279"/>
                  <a:pt x="395" y="257"/>
                  <a:pt x="400" y="234"/>
                </a:cubicBezTo>
                <a:cubicBezTo>
                  <a:pt x="408" y="200"/>
                  <a:pt x="415" y="165"/>
                  <a:pt x="423" y="129"/>
                </a:cubicBezTo>
                <a:cubicBezTo>
                  <a:pt x="410" y="128"/>
                  <a:pt x="399" y="127"/>
                  <a:pt x="386" y="126"/>
                </a:cubicBezTo>
                <a:cubicBezTo>
                  <a:pt x="389" y="115"/>
                  <a:pt x="390" y="103"/>
                  <a:pt x="393" y="93"/>
                </a:cubicBezTo>
                <a:cubicBezTo>
                  <a:pt x="394" y="90"/>
                  <a:pt x="400" y="87"/>
                  <a:pt x="403" y="87"/>
                </a:cubicBezTo>
                <a:cubicBezTo>
                  <a:pt x="410" y="86"/>
                  <a:pt x="417" y="86"/>
                  <a:pt x="424" y="86"/>
                </a:cubicBezTo>
                <a:cubicBezTo>
                  <a:pt x="431" y="87"/>
                  <a:pt x="434" y="83"/>
                  <a:pt x="435" y="77"/>
                </a:cubicBezTo>
                <a:cubicBezTo>
                  <a:pt x="438" y="65"/>
                  <a:pt x="440" y="52"/>
                  <a:pt x="444" y="40"/>
                </a:cubicBezTo>
                <a:cubicBezTo>
                  <a:pt x="446" y="36"/>
                  <a:pt x="450" y="31"/>
                  <a:pt x="455" y="29"/>
                </a:cubicBezTo>
                <a:cubicBezTo>
                  <a:pt x="485" y="20"/>
                  <a:pt x="516" y="12"/>
                  <a:pt x="547" y="4"/>
                </a:cubicBezTo>
                <a:cubicBezTo>
                  <a:pt x="561" y="0"/>
                  <a:pt x="564" y="3"/>
                  <a:pt x="561" y="17"/>
                </a:cubicBezTo>
                <a:cubicBezTo>
                  <a:pt x="558" y="36"/>
                  <a:pt x="554" y="55"/>
                  <a:pt x="550" y="73"/>
                </a:cubicBezTo>
                <a:cubicBezTo>
                  <a:pt x="549" y="77"/>
                  <a:pt x="548" y="81"/>
                  <a:pt x="547" y="85"/>
                </a:cubicBezTo>
                <a:cubicBezTo>
                  <a:pt x="572" y="85"/>
                  <a:pt x="596" y="85"/>
                  <a:pt x="620" y="85"/>
                </a:cubicBezTo>
                <a:cubicBezTo>
                  <a:pt x="624" y="70"/>
                  <a:pt x="628" y="55"/>
                  <a:pt x="631" y="40"/>
                </a:cubicBezTo>
                <a:cubicBezTo>
                  <a:pt x="633" y="33"/>
                  <a:pt x="637" y="30"/>
                  <a:pt x="643" y="28"/>
                </a:cubicBezTo>
                <a:cubicBezTo>
                  <a:pt x="674" y="20"/>
                  <a:pt x="705" y="12"/>
                  <a:pt x="735" y="4"/>
                </a:cubicBezTo>
                <a:cubicBezTo>
                  <a:pt x="748" y="0"/>
                  <a:pt x="751" y="2"/>
                  <a:pt x="749" y="15"/>
                </a:cubicBezTo>
                <a:cubicBezTo>
                  <a:pt x="746" y="35"/>
                  <a:pt x="741" y="54"/>
                  <a:pt x="737" y="73"/>
                </a:cubicBezTo>
                <a:cubicBezTo>
                  <a:pt x="736" y="77"/>
                  <a:pt x="736" y="81"/>
                  <a:pt x="735" y="86"/>
                </a:cubicBezTo>
                <a:cubicBezTo>
                  <a:pt x="748" y="86"/>
                  <a:pt x="761" y="86"/>
                  <a:pt x="773" y="86"/>
                </a:cubicBezTo>
                <a:cubicBezTo>
                  <a:pt x="787" y="86"/>
                  <a:pt x="789" y="88"/>
                  <a:pt x="786" y="102"/>
                </a:cubicBezTo>
                <a:cubicBezTo>
                  <a:pt x="780" y="127"/>
                  <a:pt x="780" y="127"/>
                  <a:pt x="755" y="128"/>
                </a:cubicBezTo>
                <a:cubicBezTo>
                  <a:pt x="745" y="128"/>
                  <a:pt x="732" y="126"/>
                  <a:pt x="726" y="131"/>
                </a:cubicBezTo>
                <a:cubicBezTo>
                  <a:pt x="720" y="136"/>
                  <a:pt x="720" y="149"/>
                  <a:pt x="718" y="158"/>
                </a:cubicBezTo>
                <a:cubicBezTo>
                  <a:pt x="708" y="210"/>
                  <a:pt x="697" y="261"/>
                  <a:pt x="686" y="313"/>
                </a:cubicBezTo>
                <a:cubicBezTo>
                  <a:pt x="683" y="333"/>
                  <a:pt x="694" y="342"/>
                  <a:pt x="712" y="332"/>
                </a:cubicBezTo>
                <a:cubicBezTo>
                  <a:pt x="725" y="325"/>
                  <a:pt x="737" y="313"/>
                  <a:pt x="748" y="302"/>
                </a:cubicBezTo>
                <a:cubicBezTo>
                  <a:pt x="752" y="298"/>
                  <a:pt x="752" y="288"/>
                  <a:pt x="753" y="281"/>
                </a:cubicBezTo>
                <a:cubicBezTo>
                  <a:pt x="760" y="219"/>
                  <a:pt x="779" y="162"/>
                  <a:pt x="829" y="120"/>
                </a:cubicBezTo>
                <a:cubicBezTo>
                  <a:pt x="862" y="92"/>
                  <a:pt x="899" y="76"/>
                  <a:pt x="944" y="77"/>
                </a:cubicBezTo>
                <a:cubicBezTo>
                  <a:pt x="967" y="78"/>
                  <a:pt x="991" y="77"/>
                  <a:pt x="1014" y="87"/>
                </a:cubicBezTo>
                <a:cubicBezTo>
                  <a:pt x="1092" y="120"/>
                  <a:pt x="1083" y="208"/>
                  <a:pt x="1031" y="245"/>
                </a:cubicBezTo>
                <a:cubicBezTo>
                  <a:pt x="992" y="273"/>
                  <a:pt x="949" y="277"/>
                  <a:pt x="904" y="270"/>
                </a:cubicBezTo>
                <a:cubicBezTo>
                  <a:pt x="897" y="269"/>
                  <a:pt x="891" y="266"/>
                  <a:pt x="885" y="262"/>
                </a:cubicBezTo>
                <a:cubicBezTo>
                  <a:pt x="877" y="256"/>
                  <a:pt x="877" y="249"/>
                  <a:pt x="886" y="244"/>
                </a:cubicBezTo>
                <a:cubicBezTo>
                  <a:pt x="894" y="240"/>
                  <a:pt x="903" y="238"/>
                  <a:pt x="911" y="235"/>
                </a:cubicBezTo>
                <a:cubicBezTo>
                  <a:pt x="944" y="224"/>
                  <a:pt x="966" y="202"/>
                  <a:pt x="972" y="167"/>
                </a:cubicBezTo>
                <a:cubicBezTo>
                  <a:pt x="974" y="155"/>
                  <a:pt x="975" y="143"/>
                  <a:pt x="964" y="134"/>
                </a:cubicBezTo>
                <a:cubicBezTo>
                  <a:pt x="952" y="125"/>
                  <a:pt x="939" y="127"/>
                  <a:pt x="928" y="134"/>
                </a:cubicBezTo>
                <a:cubicBezTo>
                  <a:pt x="918" y="141"/>
                  <a:pt x="908" y="149"/>
                  <a:pt x="900" y="158"/>
                </a:cubicBezTo>
                <a:cubicBezTo>
                  <a:pt x="872" y="191"/>
                  <a:pt x="857" y="230"/>
                  <a:pt x="862" y="274"/>
                </a:cubicBezTo>
                <a:cubicBezTo>
                  <a:pt x="864" y="296"/>
                  <a:pt x="883" y="314"/>
                  <a:pt x="909" y="318"/>
                </a:cubicBezTo>
                <a:cubicBezTo>
                  <a:pt x="993" y="332"/>
                  <a:pt x="1062" y="292"/>
                  <a:pt x="1088" y="210"/>
                </a:cubicBezTo>
                <a:cubicBezTo>
                  <a:pt x="1099" y="173"/>
                  <a:pt x="1108" y="135"/>
                  <a:pt x="1118" y="97"/>
                </a:cubicBezTo>
                <a:cubicBezTo>
                  <a:pt x="1120" y="86"/>
                  <a:pt x="1126" y="81"/>
                  <a:pt x="1136" y="78"/>
                </a:cubicBezTo>
                <a:cubicBezTo>
                  <a:pt x="1166" y="71"/>
                  <a:pt x="1195" y="63"/>
                  <a:pt x="1224" y="55"/>
                </a:cubicBezTo>
                <a:cubicBezTo>
                  <a:pt x="1239" y="52"/>
                  <a:pt x="1241" y="54"/>
                  <a:pt x="1239" y="68"/>
                </a:cubicBezTo>
                <a:cubicBezTo>
                  <a:pt x="1236" y="84"/>
                  <a:pt x="1233" y="100"/>
                  <a:pt x="1230" y="115"/>
                </a:cubicBezTo>
                <a:cubicBezTo>
                  <a:pt x="1229" y="118"/>
                  <a:pt x="1229" y="121"/>
                  <a:pt x="1230" y="125"/>
                </a:cubicBezTo>
                <a:cubicBezTo>
                  <a:pt x="1234" y="121"/>
                  <a:pt x="1237" y="117"/>
                  <a:pt x="1241" y="114"/>
                </a:cubicBezTo>
                <a:cubicBezTo>
                  <a:pt x="1254" y="104"/>
                  <a:pt x="1267" y="91"/>
                  <a:pt x="1282" y="86"/>
                </a:cubicBezTo>
                <a:cubicBezTo>
                  <a:pt x="1324" y="73"/>
                  <a:pt x="1368" y="83"/>
                  <a:pt x="1386" y="129"/>
                </a:cubicBezTo>
                <a:cubicBezTo>
                  <a:pt x="1388" y="133"/>
                  <a:pt x="1389" y="139"/>
                  <a:pt x="1391" y="144"/>
                </a:cubicBezTo>
                <a:cubicBezTo>
                  <a:pt x="1391" y="154"/>
                  <a:pt x="1391" y="165"/>
                  <a:pt x="1391" y="175"/>
                </a:cubicBezTo>
                <a:cubicBezTo>
                  <a:pt x="1390" y="177"/>
                  <a:pt x="1389" y="178"/>
                  <a:pt x="1389" y="179"/>
                </a:cubicBezTo>
                <a:cubicBezTo>
                  <a:pt x="1380" y="222"/>
                  <a:pt x="1344" y="250"/>
                  <a:pt x="1300" y="248"/>
                </a:cubicBezTo>
                <a:cubicBezTo>
                  <a:pt x="1265" y="246"/>
                  <a:pt x="1241" y="225"/>
                  <a:pt x="1234" y="191"/>
                </a:cubicBezTo>
                <a:cubicBezTo>
                  <a:pt x="1233" y="184"/>
                  <a:pt x="1233" y="177"/>
                  <a:pt x="1232" y="171"/>
                </a:cubicBezTo>
                <a:cubicBezTo>
                  <a:pt x="1231" y="170"/>
                  <a:pt x="1230" y="170"/>
                  <a:pt x="1228" y="169"/>
                </a:cubicBezTo>
                <a:cubicBezTo>
                  <a:pt x="1223" y="181"/>
                  <a:pt x="1216" y="192"/>
                  <a:pt x="1212" y="204"/>
                </a:cubicBezTo>
                <a:cubicBezTo>
                  <a:pt x="1205" y="226"/>
                  <a:pt x="1200" y="249"/>
                  <a:pt x="1195" y="272"/>
                </a:cubicBezTo>
                <a:cubicBezTo>
                  <a:pt x="1187" y="304"/>
                  <a:pt x="1180" y="337"/>
                  <a:pt x="1173" y="370"/>
                </a:cubicBezTo>
                <a:cubicBezTo>
                  <a:pt x="1171" y="380"/>
                  <a:pt x="1167" y="389"/>
                  <a:pt x="1155" y="390"/>
                </a:cubicBezTo>
                <a:cubicBezTo>
                  <a:pt x="1125" y="390"/>
                  <a:pt x="1095" y="390"/>
                  <a:pt x="1065" y="390"/>
                </a:cubicBezTo>
                <a:cubicBezTo>
                  <a:pt x="1057" y="389"/>
                  <a:pt x="1053" y="385"/>
                  <a:pt x="1055" y="376"/>
                </a:cubicBezTo>
                <a:cubicBezTo>
                  <a:pt x="1060" y="360"/>
                  <a:pt x="1063" y="343"/>
                  <a:pt x="1066" y="327"/>
                </a:cubicBezTo>
                <a:cubicBezTo>
                  <a:pt x="1067" y="324"/>
                  <a:pt x="1068" y="321"/>
                  <a:pt x="1068" y="318"/>
                </a:cubicBezTo>
                <a:cubicBezTo>
                  <a:pt x="1069" y="315"/>
                  <a:pt x="1069" y="311"/>
                  <a:pt x="1069" y="307"/>
                </a:cubicBezTo>
                <a:cubicBezTo>
                  <a:pt x="1067" y="309"/>
                  <a:pt x="1066" y="309"/>
                  <a:pt x="1066" y="309"/>
                </a:cubicBezTo>
                <a:cubicBezTo>
                  <a:pt x="1065" y="310"/>
                  <a:pt x="1064" y="311"/>
                  <a:pt x="1063" y="313"/>
                </a:cubicBezTo>
                <a:cubicBezTo>
                  <a:pt x="1031" y="351"/>
                  <a:pt x="990" y="374"/>
                  <a:pt x="943" y="387"/>
                </a:cubicBezTo>
                <a:cubicBezTo>
                  <a:pt x="929" y="391"/>
                  <a:pt x="915" y="392"/>
                  <a:pt x="900" y="395"/>
                </a:cubicBezTo>
                <a:cubicBezTo>
                  <a:pt x="885" y="395"/>
                  <a:pt x="869" y="395"/>
                  <a:pt x="853" y="395"/>
                </a:cubicBezTo>
                <a:cubicBezTo>
                  <a:pt x="843" y="392"/>
                  <a:pt x="832" y="390"/>
                  <a:pt x="822" y="387"/>
                </a:cubicBezTo>
                <a:cubicBezTo>
                  <a:pt x="794" y="376"/>
                  <a:pt x="773" y="357"/>
                  <a:pt x="759" y="329"/>
                </a:cubicBezTo>
                <a:cubicBezTo>
                  <a:pt x="757" y="333"/>
                  <a:pt x="755" y="335"/>
                  <a:pt x="753" y="338"/>
                </a:cubicBezTo>
                <a:cubicBezTo>
                  <a:pt x="735" y="363"/>
                  <a:pt x="712" y="381"/>
                  <a:pt x="682" y="389"/>
                </a:cubicBezTo>
                <a:cubicBezTo>
                  <a:pt x="675" y="391"/>
                  <a:pt x="668" y="393"/>
                  <a:pt x="661" y="395"/>
                </a:cubicBezTo>
                <a:cubicBezTo>
                  <a:pt x="655" y="395"/>
                  <a:pt x="649" y="395"/>
                  <a:pt x="642" y="395"/>
                </a:cubicBezTo>
                <a:cubicBezTo>
                  <a:pt x="639" y="394"/>
                  <a:pt x="636" y="393"/>
                  <a:pt x="633" y="392"/>
                </a:cubicBezTo>
                <a:cubicBezTo>
                  <a:pt x="605" y="387"/>
                  <a:pt x="583" y="376"/>
                  <a:pt x="574" y="347"/>
                </a:cubicBezTo>
                <a:cubicBezTo>
                  <a:pt x="572" y="343"/>
                  <a:pt x="572" y="339"/>
                  <a:pt x="571" y="335"/>
                </a:cubicBezTo>
                <a:cubicBezTo>
                  <a:pt x="569" y="335"/>
                  <a:pt x="568" y="335"/>
                  <a:pt x="568" y="335"/>
                </a:cubicBezTo>
                <a:cubicBezTo>
                  <a:pt x="566" y="338"/>
                  <a:pt x="564" y="340"/>
                  <a:pt x="563" y="342"/>
                </a:cubicBezTo>
                <a:cubicBezTo>
                  <a:pt x="543" y="367"/>
                  <a:pt x="519" y="386"/>
                  <a:pt x="487" y="392"/>
                </a:cubicBezTo>
                <a:cubicBezTo>
                  <a:pt x="482" y="392"/>
                  <a:pt x="477" y="394"/>
                  <a:pt x="472" y="395"/>
                </a:cubicBezTo>
                <a:cubicBezTo>
                  <a:pt x="467" y="395"/>
                  <a:pt x="462" y="395"/>
                  <a:pt x="457" y="395"/>
                </a:cubicBezTo>
                <a:cubicBezTo>
                  <a:pt x="455" y="394"/>
                  <a:pt x="454" y="393"/>
                  <a:pt x="452" y="393"/>
                </a:cubicBezTo>
                <a:cubicBezTo>
                  <a:pt x="419" y="390"/>
                  <a:pt x="395" y="376"/>
                  <a:pt x="385" y="342"/>
                </a:cubicBezTo>
                <a:cubicBezTo>
                  <a:pt x="385" y="341"/>
                  <a:pt x="384" y="341"/>
                  <a:pt x="385" y="342"/>
                </a:cubicBezTo>
                <a:cubicBezTo>
                  <a:pt x="368" y="354"/>
                  <a:pt x="353" y="368"/>
                  <a:pt x="335" y="378"/>
                </a:cubicBezTo>
                <a:cubicBezTo>
                  <a:pt x="321" y="386"/>
                  <a:pt x="304" y="389"/>
                  <a:pt x="288" y="395"/>
                </a:cubicBezTo>
                <a:cubicBezTo>
                  <a:pt x="281" y="395"/>
                  <a:pt x="274" y="395"/>
                  <a:pt x="267" y="395"/>
                </a:cubicBezTo>
                <a:cubicBezTo>
                  <a:pt x="266" y="394"/>
                  <a:pt x="265" y="393"/>
                  <a:pt x="264" y="393"/>
                </a:cubicBezTo>
                <a:cubicBezTo>
                  <a:pt x="235" y="390"/>
                  <a:pt x="212" y="377"/>
                  <a:pt x="199" y="349"/>
                </a:cubicBezTo>
                <a:cubicBezTo>
                  <a:pt x="196" y="351"/>
                  <a:pt x="193" y="353"/>
                  <a:pt x="191" y="355"/>
                </a:cubicBezTo>
                <a:cubicBezTo>
                  <a:pt x="172" y="371"/>
                  <a:pt x="151" y="381"/>
                  <a:pt x="127" y="388"/>
                </a:cubicBezTo>
                <a:cubicBezTo>
                  <a:pt x="116" y="391"/>
                  <a:pt x="105" y="392"/>
                  <a:pt x="94" y="395"/>
                </a:cubicBezTo>
                <a:cubicBezTo>
                  <a:pt x="88" y="395"/>
                  <a:pt x="81" y="395"/>
                  <a:pt x="75" y="395"/>
                </a:cubicBezTo>
                <a:close/>
                <a:moveTo>
                  <a:pt x="611" y="128"/>
                </a:moveTo>
                <a:cubicBezTo>
                  <a:pt x="589" y="128"/>
                  <a:pt x="568" y="128"/>
                  <a:pt x="547" y="128"/>
                </a:cubicBezTo>
                <a:cubicBezTo>
                  <a:pt x="539" y="128"/>
                  <a:pt x="537" y="131"/>
                  <a:pt x="535" y="138"/>
                </a:cubicBezTo>
                <a:cubicBezTo>
                  <a:pt x="527" y="179"/>
                  <a:pt x="517" y="219"/>
                  <a:pt x="509" y="260"/>
                </a:cubicBezTo>
                <a:cubicBezTo>
                  <a:pt x="504" y="280"/>
                  <a:pt x="502" y="300"/>
                  <a:pt x="499" y="321"/>
                </a:cubicBezTo>
                <a:cubicBezTo>
                  <a:pt x="498" y="332"/>
                  <a:pt x="505" y="337"/>
                  <a:pt x="516" y="334"/>
                </a:cubicBezTo>
                <a:cubicBezTo>
                  <a:pt x="524" y="332"/>
                  <a:pt x="533" y="329"/>
                  <a:pt x="539" y="324"/>
                </a:cubicBezTo>
                <a:cubicBezTo>
                  <a:pt x="560" y="309"/>
                  <a:pt x="573" y="288"/>
                  <a:pt x="580" y="263"/>
                </a:cubicBezTo>
                <a:cubicBezTo>
                  <a:pt x="584" y="249"/>
                  <a:pt x="587" y="235"/>
                  <a:pt x="590" y="222"/>
                </a:cubicBezTo>
                <a:cubicBezTo>
                  <a:pt x="597" y="191"/>
                  <a:pt x="604" y="161"/>
                  <a:pt x="611" y="128"/>
                </a:cubicBezTo>
                <a:close/>
                <a:moveTo>
                  <a:pt x="1360" y="188"/>
                </a:moveTo>
                <a:cubicBezTo>
                  <a:pt x="1377" y="178"/>
                  <a:pt x="1379" y="146"/>
                  <a:pt x="1366" y="126"/>
                </a:cubicBezTo>
                <a:cubicBezTo>
                  <a:pt x="1355" y="107"/>
                  <a:pt x="1337" y="97"/>
                  <a:pt x="1322" y="103"/>
                </a:cubicBezTo>
                <a:cubicBezTo>
                  <a:pt x="1351" y="123"/>
                  <a:pt x="1364" y="151"/>
                  <a:pt x="1360" y="188"/>
                </a:cubicBezTo>
                <a:close/>
              </a:path>
            </a:pathLst>
          </a:custGeom>
          <a:solidFill>
            <a:srgbClr val="D39807"/>
          </a:solidFill>
          <a:ln>
            <a:noFill/>
          </a:ln>
        </p:spPr>
        <p:txBody>
          <a:bodyPr vert="horz" wrap="square" lIns="91440" tIns="45720" rIns="91440" bIns="45720" numCol="1" anchor="t" anchorCtr="0" compatLnSpc="1">
            <a:prstTxWarp prst="textNoShape">
              <a:avLst/>
            </a:prstTxWarp>
          </a:bodyPr>
          <a:lstStyle/>
          <a:p>
            <a:endParaRPr lang="es-ES"/>
          </a:p>
        </p:txBody>
      </p:sp>
      <p:sp>
        <p:nvSpPr>
          <p:cNvPr id="19" name="Freeform 11">
            <a:extLst>
              <a:ext uri="{FF2B5EF4-FFF2-40B4-BE49-F238E27FC236}">
                <a16:creationId xmlns:a16="http://schemas.microsoft.com/office/drawing/2014/main" id="{335B5EB6-A5F9-42A9-A018-F069DD0053BF}"/>
              </a:ext>
            </a:extLst>
          </p:cNvPr>
          <p:cNvSpPr>
            <a:spLocks noEditPoints="1"/>
          </p:cNvSpPr>
          <p:nvPr/>
        </p:nvSpPr>
        <p:spPr bwMode="auto">
          <a:xfrm>
            <a:off x="6453188" y="5273675"/>
            <a:ext cx="930275" cy="711200"/>
          </a:xfrm>
          <a:custGeom>
            <a:avLst/>
            <a:gdLst>
              <a:gd name="T0" fmla="*/ 230 w 688"/>
              <a:gd name="T1" fmla="*/ 525 h 525"/>
              <a:gd name="T2" fmla="*/ 225 w 688"/>
              <a:gd name="T3" fmla="*/ 508 h 525"/>
              <a:gd name="T4" fmla="*/ 245 w 688"/>
              <a:gd name="T5" fmla="*/ 414 h 525"/>
              <a:gd name="T6" fmla="*/ 304 w 688"/>
              <a:gd name="T7" fmla="*/ 159 h 525"/>
              <a:gd name="T8" fmla="*/ 329 w 688"/>
              <a:gd name="T9" fmla="*/ 135 h 525"/>
              <a:gd name="T10" fmla="*/ 407 w 688"/>
              <a:gd name="T11" fmla="*/ 120 h 525"/>
              <a:gd name="T12" fmla="*/ 419 w 688"/>
              <a:gd name="T13" fmla="*/ 133 h 525"/>
              <a:gd name="T14" fmla="*/ 398 w 688"/>
              <a:gd name="T15" fmla="*/ 232 h 525"/>
              <a:gd name="T16" fmla="*/ 396 w 688"/>
              <a:gd name="T17" fmla="*/ 240 h 525"/>
              <a:gd name="T18" fmla="*/ 432 w 688"/>
              <a:gd name="T19" fmla="*/ 235 h 525"/>
              <a:gd name="T20" fmla="*/ 509 w 688"/>
              <a:gd name="T21" fmla="*/ 204 h 525"/>
              <a:gd name="T22" fmla="*/ 543 w 688"/>
              <a:gd name="T23" fmla="*/ 148 h 525"/>
              <a:gd name="T24" fmla="*/ 521 w 688"/>
              <a:gd name="T25" fmla="*/ 101 h 525"/>
              <a:gd name="T26" fmla="*/ 460 w 688"/>
              <a:gd name="T27" fmla="*/ 85 h 525"/>
              <a:gd name="T28" fmla="*/ 209 w 688"/>
              <a:gd name="T29" fmla="*/ 170 h 525"/>
              <a:gd name="T30" fmla="*/ 158 w 688"/>
              <a:gd name="T31" fmla="*/ 281 h 525"/>
              <a:gd name="T32" fmla="*/ 164 w 688"/>
              <a:gd name="T33" fmla="*/ 309 h 525"/>
              <a:gd name="T34" fmla="*/ 177 w 688"/>
              <a:gd name="T35" fmla="*/ 322 h 525"/>
              <a:gd name="T36" fmla="*/ 200 w 688"/>
              <a:gd name="T37" fmla="*/ 287 h 525"/>
              <a:gd name="T38" fmla="*/ 238 w 688"/>
              <a:gd name="T39" fmla="*/ 292 h 525"/>
              <a:gd name="T40" fmla="*/ 248 w 688"/>
              <a:gd name="T41" fmla="*/ 336 h 525"/>
              <a:gd name="T42" fmla="*/ 217 w 688"/>
              <a:gd name="T43" fmla="*/ 371 h 525"/>
              <a:gd name="T44" fmla="*/ 43 w 688"/>
              <a:gd name="T45" fmla="*/ 340 h 525"/>
              <a:gd name="T46" fmla="*/ 23 w 688"/>
              <a:gd name="T47" fmla="*/ 202 h 525"/>
              <a:gd name="T48" fmla="*/ 121 w 688"/>
              <a:gd name="T49" fmla="*/ 94 h 525"/>
              <a:gd name="T50" fmla="*/ 333 w 688"/>
              <a:gd name="T51" fmla="*/ 12 h 525"/>
              <a:gd name="T52" fmla="*/ 484 w 688"/>
              <a:gd name="T53" fmla="*/ 6 h 525"/>
              <a:gd name="T54" fmla="*/ 608 w 688"/>
              <a:gd name="T55" fmla="*/ 49 h 525"/>
              <a:gd name="T56" fmla="*/ 644 w 688"/>
              <a:gd name="T57" fmla="*/ 168 h 525"/>
              <a:gd name="T58" fmla="*/ 574 w 688"/>
              <a:gd name="T59" fmla="*/ 246 h 525"/>
              <a:gd name="T60" fmla="*/ 563 w 688"/>
              <a:gd name="T61" fmla="*/ 253 h 525"/>
              <a:gd name="T62" fmla="*/ 579 w 688"/>
              <a:gd name="T63" fmla="*/ 256 h 525"/>
              <a:gd name="T64" fmla="*/ 594 w 688"/>
              <a:gd name="T65" fmla="*/ 259 h 525"/>
              <a:gd name="T66" fmla="*/ 656 w 688"/>
              <a:gd name="T67" fmla="*/ 414 h 525"/>
              <a:gd name="T68" fmla="*/ 547 w 688"/>
              <a:gd name="T69" fmla="*/ 503 h 525"/>
              <a:gd name="T70" fmla="*/ 457 w 688"/>
              <a:gd name="T71" fmla="*/ 523 h 525"/>
              <a:gd name="T72" fmla="*/ 448 w 688"/>
              <a:gd name="T73" fmla="*/ 525 h 525"/>
              <a:gd name="T74" fmla="*/ 230 w 688"/>
              <a:gd name="T75" fmla="*/ 525 h 525"/>
              <a:gd name="T76" fmla="*/ 351 w 688"/>
              <a:gd name="T77" fmla="*/ 441 h 525"/>
              <a:gd name="T78" fmla="*/ 437 w 688"/>
              <a:gd name="T79" fmla="*/ 440 h 525"/>
              <a:gd name="T80" fmla="*/ 493 w 688"/>
              <a:gd name="T81" fmla="*/ 428 h 525"/>
              <a:gd name="T82" fmla="*/ 544 w 688"/>
              <a:gd name="T83" fmla="*/ 355 h 525"/>
              <a:gd name="T84" fmla="*/ 523 w 688"/>
              <a:gd name="T85" fmla="*/ 323 h 525"/>
              <a:gd name="T86" fmla="*/ 497 w 688"/>
              <a:gd name="T87" fmla="*/ 314 h 525"/>
              <a:gd name="T88" fmla="*/ 402 w 688"/>
              <a:gd name="T89" fmla="*/ 318 h 525"/>
              <a:gd name="T90" fmla="*/ 372 w 688"/>
              <a:gd name="T91" fmla="*/ 345 h 525"/>
              <a:gd name="T92" fmla="*/ 351 w 688"/>
              <a:gd name="T93" fmla="*/ 441 h 525"/>
              <a:gd name="T94" fmla="*/ 58 w 688"/>
              <a:gd name="T95" fmla="*/ 309 h 525"/>
              <a:gd name="T96" fmla="*/ 60 w 688"/>
              <a:gd name="T97" fmla="*/ 288 h 525"/>
              <a:gd name="T98" fmla="*/ 88 w 688"/>
              <a:gd name="T99" fmla="*/ 178 h 525"/>
              <a:gd name="T100" fmla="*/ 144 w 688"/>
              <a:gd name="T101" fmla="*/ 111 h 525"/>
              <a:gd name="T102" fmla="*/ 151 w 688"/>
              <a:gd name="T103" fmla="*/ 103 h 525"/>
              <a:gd name="T104" fmla="*/ 66 w 688"/>
              <a:gd name="T105" fmla="*/ 175 h 525"/>
              <a:gd name="T106" fmla="*/ 37 w 688"/>
              <a:gd name="T107" fmla="*/ 253 h 525"/>
              <a:gd name="T108" fmla="*/ 58 w 688"/>
              <a:gd name="T109" fmla="*/ 30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8" h="525">
                <a:moveTo>
                  <a:pt x="230" y="525"/>
                </a:moveTo>
                <a:cubicBezTo>
                  <a:pt x="221" y="522"/>
                  <a:pt x="223" y="515"/>
                  <a:pt x="225" y="508"/>
                </a:cubicBezTo>
                <a:cubicBezTo>
                  <a:pt x="231" y="477"/>
                  <a:pt x="238" y="445"/>
                  <a:pt x="245" y="414"/>
                </a:cubicBezTo>
                <a:cubicBezTo>
                  <a:pt x="265" y="329"/>
                  <a:pt x="285" y="244"/>
                  <a:pt x="304" y="159"/>
                </a:cubicBezTo>
                <a:cubicBezTo>
                  <a:pt x="308" y="145"/>
                  <a:pt x="314" y="137"/>
                  <a:pt x="329" y="135"/>
                </a:cubicBezTo>
                <a:cubicBezTo>
                  <a:pt x="355" y="131"/>
                  <a:pt x="381" y="125"/>
                  <a:pt x="407" y="120"/>
                </a:cubicBezTo>
                <a:cubicBezTo>
                  <a:pt x="419" y="119"/>
                  <a:pt x="421" y="122"/>
                  <a:pt x="419" y="133"/>
                </a:cubicBezTo>
                <a:cubicBezTo>
                  <a:pt x="412" y="166"/>
                  <a:pt x="405" y="199"/>
                  <a:pt x="398" y="232"/>
                </a:cubicBezTo>
                <a:cubicBezTo>
                  <a:pt x="397" y="234"/>
                  <a:pt x="397" y="236"/>
                  <a:pt x="396" y="240"/>
                </a:cubicBezTo>
                <a:cubicBezTo>
                  <a:pt x="409" y="239"/>
                  <a:pt x="420" y="238"/>
                  <a:pt x="432" y="235"/>
                </a:cubicBezTo>
                <a:cubicBezTo>
                  <a:pt x="459" y="230"/>
                  <a:pt x="486" y="223"/>
                  <a:pt x="509" y="204"/>
                </a:cubicBezTo>
                <a:cubicBezTo>
                  <a:pt x="527" y="190"/>
                  <a:pt x="538" y="171"/>
                  <a:pt x="543" y="148"/>
                </a:cubicBezTo>
                <a:cubicBezTo>
                  <a:pt x="547" y="128"/>
                  <a:pt x="540" y="112"/>
                  <a:pt x="521" y="101"/>
                </a:cubicBezTo>
                <a:cubicBezTo>
                  <a:pt x="502" y="90"/>
                  <a:pt x="481" y="86"/>
                  <a:pt x="460" y="85"/>
                </a:cubicBezTo>
                <a:cubicBezTo>
                  <a:pt x="366" y="83"/>
                  <a:pt x="281" y="105"/>
                  <a:pt x="209" y="170"/>
                </a:cubicBezTo>
                <a:cubicBezTo>
                  <a:pt x="177" y="199"/>
                  <a:pt x="157" y="236"/>
                  <a:pt x="158" y="281"/>
                </a:cubicBezTo>
                <a:cubicBezTo>
                  <a:pt x="158" y="290"/>
                  <a:pt x="161" y="300"/>
                  <a:pt x="164" y="309"/>
                </a:cubicBezTo>
                <a:cubicBezTo>
                  <a:pt x="166" y="315"/>
                  <a:pt x="171" y="318"/>
                  <a:pt x="177" y="322"/>
                </a:cubicBezTo>
                <a:cubicBezTo>
                  <a:pt x="180" y="306"/>
                  <a:pt x="185" y="293"/>
                  <a:pt x="200" y="287"/>
                </a:cubicBezTo>
                <a:cubicBezTo>
                  <a:pt x="214" y="282"/>
                  <a:pt x="228" y="282"/>
                  <a:pt x="238" y="292"/>
                </a:cubicBezTo>
                <a:cubicBezTo>
                  <a:pt x="251" y="304"/>
                  <a:pt x="252" y="320"/>
                  <a:pt x="248" y="336"/>
                </a:cubicBezTo>
                <a:cubicBezTo>
                  <a:pt x="244" y="353"/>
                  <a:pt x="233" y="364"/>
                  <a:pt x="217" y="371"/>
                </a:cubicBezTo>
                <a:cubicBezTo>
                  <a:pt x="168" y="394"/>
                  <a:pt x="81" y="378"/>
                  <a:pt x="43" y="340"/>
                </a:cubicBezTo>
                <a:cubicBezTo>
                  <a:pt x="8" y="304"/>
                  <a:pt x="0" y="253"/>
                  <a:pt x="23" y="202"/>
                </a:cubicBezTo>
                <a:cubicBezTo>
                  <a:pt x="43" y="155"/>
                  <a:pt x="79" y="122"/>
                  <a:pt x="121" y="94"/>
                </a:cubicBezTo>
                <a:cubicBezTo>
                  <a:pt x="185" y="51"/>
                  <a:pt x="257" y="25"/>
                  <a:pt x="333" y="12"/>
                </a:cubicBezTo>
                <a:cubicBezTo>
                  <a:pt x="383" y="3"/>
                  <a:pt x="433" y="0"/>
                  <a:pt x="484" y="6"/>
                </a:cubicBezTo>
                <a:cubicBezTo>
                  <a:pt x="528" y="11"/>
                  <a:pt x="571" y="21"/>
                  <a:pt x="608" y="49"/>
                </a:cubicBezTo>
                <a:cubicBezTo>
                  <a:pt x="646" y="77"/>
                  <a:pt x="660" y="123"/>
                  <a:pt x="644" y="168"/>
                </a:cubicBezTo>
                <a:cubicBezTo>
                  <a:pt x="632" y="204"/>
                  <a:pt x="607" y="229"/>
                  <a:pt x="574" y="246"/>
                </a:cubicBezTo>
                <a:cubicBezTo>
                  <a:pt x="571" y="248"/>
                  <a:pt x="568" y="250"/>
                  <a:pt x="563" y="253"/>
                </a:cubicBezTo>
                <a:cubicBezTo>
                  <a:pt x="570" y="254"/>
                  <a:pt x="575" y="255"/>
                  <a:pt x="579" y="256"/>
                </a:cubicBezTo>
                <a:cubicBezTo>
                  <a:pt x="584" y="257"/>
                  <a:pt x="589" y="258"/>
                  <a:pt x="594" y="259"/>
                </a:cubicBezTo>
                <a:cubicBezTo>
                  <a:pt x="676" y="283"/>
                  <a:pt x="688" y="349"/>
                  <a:pt x="656" y="414"/>
                </a:cubicBezTo>
                <a:cubicBezTo>
                  <a:pt x="633" y="460"/>
                  <a:pt x="593" y="485"/>
                  <a:pt x="547" y="503"/>
                </a:cubicBezTo>
                <a:cubicBezTo>
                  <a:pt x="518" y="514"/>
                  <a:pt x="488" y="521"/>
                  <a:pt x="457" y="523"/>
                </a:cubicBezTo>
                <a:cubicBezTo>
                  <a:pt x="454" y="523"/>
                  <a:pt x="451" y="524"/>
                  <a:pt x="448" y="525"/>
                </a:cubicBezTo>
                <a:cubicBezTo>
                  <a:pt x="375" y="525"/>
                  <a:pt x="303" y="525"/>
                  <a:pt x="230" y="525"/>
                </a:cubicBezTo>
                <a:close/>
                <a:moveTo>
                  <a:pt x="351" y="441"/>
                </a:moveTo>
                <a:cubicBezTo>
                  <a:pt x="380" y="441"/>
                  <a:pt x="409" y="442"/>
                  <a:pt x="437" y="440"/>
                </a:cubicBezTo>
                <a:cubicBezTo>
                  <a:pt x="456" y="439"/>
                  <a:pt x="476" y="435"/>
                  <a:pt x="493" y="428"/>
                </a:cubicBezTo>
                <a:cubicBezTo>
                  <a:pt x="533" y="413"/>
                  <a:pt x="546" y="391"/>
                  <a:pt x="544" y="355"/>
                </a:cubicBezTo>
                <a:cubicBezTo>
                  <a:pt x="543" y="340"/>
                  <a:pt x="537" y="329"/>
                  <a:pt x="523" y="323"/>
                </a:cubicBezTo>
                <a:cubicBezTo>
                  <a:pt x="515" y="319"/>
                  <a:pt x="506" y="316"/>
                  <a:pt x="497" y="314"/>
                </a:cubicBezTo>
                <a:cubicBezTo>
                  <a:pt x="465" y="308"/>
                  <a:pt x="434" y="313"/>
                  <a:pt x="402" y="318"/>
                </a:cubicBezTo>
                <a:cubicBezTo>
                  <a:pt x="377" y="322"/>
                  <a:pt x="377" y="322"/>
                  <a:pt x="372" y="345"/>
                </a:cubicBezTo>
                <a:cubicBezTo>
                  <a:pt x="364" y="377"/>
                  <a:pt x="358" y="409"/>
                  <a:pt x="351" y="441"/>
                </a:cubicBezTo>
                <a:close/>
                <a:moveTo>
                  <a:pt x="58" y="309"/>
                </a:moveTo>
                <a:cubicBezTo>
                  <a:pt x="59" y="302"/>
                  <a:pt x="60" y="295"/>
                  <a:pt x="60" y="288"/>
                </a:cubicBezTo>
                <a:cubicBezTo>
                  <a:pt x="60" y="249"/>
                  <a:pt x="69" y="212"/>
                  <a:pt x="88" y="178"/>
                </a:cubicBezTo>
                <a:cubicBezTo>
                  <a:pt x="103" y="153"/>
                  <a:pt x="124" y="132"/>
                  <a:pt x="144" y="111"/>
                </a:cubicBezTo>
                <a:cubicBezTo>
                  <a:pt x="147" y="109"/>
                  <a:pt x="149" y="106"/>
                  <a:pt x="151" y="103"/>
                </a:cubicBezTo>
                <a:cubicBezTo>
                  <a:pt x="118" y="122"/>
                  <a:pt x="89" y="145"/>
                  <a:pt x="66" y="175"/>
                </a:cubicBezTo>
                <a:cubicBezTo>
                  <a:pt x="48" y="198"/>
                  <a:pt x="38" y="224"/>
                  <a:pt x="37" y="253"/>
                </a:cubicBezTo>
                <a:cubicBezTo>
                  <a:pt x="37" y="274"/>
                  <a:pt x="43" y="293"/>
                  <a:pt x="58" y="309"/>
                </a:cubicBezTo>
                <a:close/>
              </a:path>
            </a:pathLst>
          </a:custGeom>
          <a:solidFill>
            <a:srgbClr val="D39807"/>
          </a:solidFill>
          <a:ln>
            <a:noFill/>
          </a:ln>
        </p:spPr>
        <p:txBody>
          <a:bodyPr vert="horz" wrap="square" lIns="91440" tIns="45720" rIns="91440" bIns="45720" numCol="1" anchor="t" anchorCtr="0" compatLnSpc="1">
            <a:prstTxWarp prst="textNoShape">
              <a:avLst/>
            </a:prstTxWarp>
          </a:bodyPr>
          <a:lstStyle/>
          <a:p>
            <a:endParaRPr lang="es-ES"/>
          </a:p>
        </p:txBody>
      </p:sp>
    </p:spTree>
    <p:extLst>
      <p:ext uri="{BB962C8B-B14F-4D97-AF65-F5344CB8AC3E}">
        <p14:creationId xmlns:p14="http://schemas.microsoft.com/office/powerpoint/2010/main" val="2949584435"/>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Diamond 5">
            <a:extLst>
              <a:ext uri="{FF2B5EF4-FFF2-40B4-BE49-F238E27FC236}">
                <a16:creationId xmlns:a16="http://schemas.microsoft.com/office/drawing/2014/main" id="{AEDEE15B-09BE-4416-8D55-46095E20C00D}"/>
              </a:ext>
            </a:extLst>
          </p:cNvPr>
          <p:cNvSpPr/>
          <p:nvPr/>
        </p:nvSpPr>
        <p:spPr>
          <a:xfrm>
            <a:off x="4503987" y="1366030"/>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5" name="Isosceles Triangle 51">
            <a:extLst>
              <a:ext uri="{FF2B5EF4-FFF2-40B4-BE49-F238E27FC236}">
                <a16:creationId xmlns:a16="http://schemas.microsoft.com/office/drawing/2014/main" id="{2296D13E-298C-4F01-A77D-43547A7AEFA9}"/>
              </a:ext>
            </a:extLst>
          </p:cNvPr>
          <p:cNvSpPr/>
          <p:nvPr/>
        </p:nvSpPr>
        <p:spPr>
          <a:xfrm>
            <a:off x="3665233" y="1436561"/>
            <a:ext cx="523147" cy="383627"/>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6" name="Isosceles Triangle 57">
            <a:extLst>
              <a:ext uri="{FF2B5EF4-FFF2-40B4-BE49-F238E27FC236}">
                <a16:creationId xmlns:a16="http://schemas.microsoft.com/office/drawing/2014/main" id="{4E76B488-B2CD-463B-861A-27D4912FE160}"/>
              </a:ext>
            </a:extLst>
          </p:cNvPr>
          <p:cNvSpPr/>
          <p:nvPr/>
        </p:nvSpPr>
        <p:spPr>
          <a:xfrm>
            <a:off x="4506072" y="4394083"/>
            <a:ext cx="313133" cy="707899"/>
          </a:xfrm>
          <a:custGeom>
            <a:avLst/>
            <a:gdLst>
              <a:gd name="connsiteX0" fmla="*/ 1148449 w 1346449"/>
              <a:gd name="connsiteY0" fmla="*/ 2374775 h 3166775"/>
              <a:gd name="connsiteX1" fmla="*/ 198001 w 1346449"/>
              <a:gd name="connsiteY1" fmla="*/ 2374775 h 3166775"/>
              <a:gd name="connsiteX2" fmla="*/ 1 w 1346449"/>
              <a:gd name="connsiteY2" fmla="*/ 3166775 h 3166775"/>
              <a:gd name="connsiteX3" fmla="*/ 1346449 w 1346449"/>
              <a:gd name="connsiteY3" fmla="*/ 3166775 h 3166775"/>
              <a:gd name="connsiteX4" fmla="*/ 1148449 w 1346449"/>
              <a:gd name="connsiteY4" fmla="*/ 2374775 h 3166775"/>
              <a:gd name="connsiteX5" fmla="*/ 755186 w 1346449"/>
              <a:gd name="connsiteY5" fmla="*/ 0 h 3166775"/>
              <a:gd name="connsiteX6" fmla="*/ 734449 w 1346449"/>
              <a:gd name="connsiteY6" fmla="*/ 1231644 h 3166775"/>
              <a:gd name="connsiteX7" fmla="*/ 853246 w 1346449"/>
              <a:gd name="connsiteY7" fmla="*/ 1400264 h 3166775"/>
              <a:gd name="connsiteX8" fmla="*/ 673226 w 1346449"/>
              <a:gd name="connsiteY8" fmla="*/ 1580284 h 3166775"/>
              <a:gd name="connsiteX9" fmla="*/ 493206 w 1346449"/>
              <a:gd name="connsiteY9" fmla="*/ 1400264 h 3166775"/>
              <a:gd name="connsiteX10" fmla="*/ 612000 w 1346449"/>
              <a:gd name="connsiteY10" fmla="*/ 1231645 h 3166775"/>
              <a:gd name="connsiteX11" fmla="*/ 591263 w 1346449"/>
              <a:gd name="connsiteY11" fmla="*/ 10368 h 3166775"/>
              <a:gd name="connsiteX12" fmla="*/ 2939 w 1346449"/>
              <a:gd name="connsiteY12" fmla="*/ 1491744 h 3166775"/>
              <a:gd name="connsiteX13" fmla="*/ 0 w 1346449"/>
              <a:gd name="connsiteY13" fmla="*/ 1491744 h 3166775"/>
              <a:gd name="connsiteX14" fmla="*/ 2009 w 1346449"/>
              <a:gd name="connsiteY14" fmla="*/ 1494147 h 3166775"/>
              <a:gd name="connsiteX15" fmla="*/ 0 w 1346449"/>
              <a:gd name="connsiteY15" fmla="*/ 1499342 h 3166775"/>
              <a:gd name="connsiteX16" fmla="*/ 6353 w 1346449"/>
              <a:gd name="connsiteY16" fmla="*/ 1499342 h 3166775"/>
              <a:gd name="connsiteX17" fmla="*/ 273414 w 1346449"/>
              <a:gd name="connsiteY17" fmla="*/ 2293171 h 3166775"/>
              <a:gd name="connsiteX18" fmla="*/ 1091887 w 1346449"/>
              <a:gd name="connsiteY18" fmla="*/ 2283744 h 3166775"/>
              <a:gd name="connsiteX19" fmla="*/ 1340768 w 1346449"/>
              <a:gd name="connsiteY19" fmla="*/ 1499342 h 3166775"/>
              <a:gd name="connsiteX20" fmla="*/ 1346449 w 1346449"/>
              <a:gd name="connsiteY20" fmla="*/ 1499342 h 3166775"/>
              <a:gd name="connsiteX21" fmla="*/ 1344512 w 1346449"/>
              <a:gd name="connsiteY21" fmla="*/ 1494334 h 3166775"/>
              <a:gd name="connsiteX22" fmla="*/ 1346448 w 1346449"/>
              <a:gd name="connsiteY22" fmla="*/ 1491744 h 3166775"/>
              <a:gd name="connsiteX23" fmla="*/ 1343510 w 1346449"/>
              <a:gd name="connsiteY23" fmla="*/ 1491744 h 3166775"/>
              <a:gd name="connsiteX24" fmla="*/ 755186 w 1346449"/>
              <a:gd name="connsiteY24" fmla="*/ 0 h 31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7" name="Rectangle 7">
            <a:extLst>
              <a:ext uri="{FF2B5EF4-FFF2-40B4-BE49-F238E27FC236}">
                <a16:creationId xmlns:a16="http://schemas.microsoft.com/office/drawing/2014/main" id="{84693C49-05C6-4CD0-A900-4B843CF3016D}"/>
              </a:ext>
            </a:extLst>
          </p:cNvPr>
          <p:cNvSpPr/>
          <p:nvPr/>
        </p:nvSpPr>
        <p:spPr>
          <a:xfrm rot="18900000">
            <a:off x="7977651" y="3528435"/>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8" name="Parallelogram 15">
            <a:extLst>
              <a:ext uri="{FF2B5EF4-FFF2-40B4-BE49-F238E27FC236}">
                <a16:creationId xmlns:a16="http://schemas.microsoft.com/office/drawing/2014/main" id="{7A9FBE9D-EE5A-4F1B-8EDD-3D011F43183E}"/>
              </a:ext>
            </a:extLst>
          </p:cNvPr>
          <p:cNvSpPr/>
          <p:nvPr/>
        </p:nvSpPr>
        <p:spPr>
          <a:xfrm flipH="1">
            <a:off x="3658943" y="4515786"/>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9" name="Freeform 19">
            <a:extLst>
              <a:ext uri="{FF2B5EF4-FFF2-40B4-BE49-F238E27FC236}">
                <a16:creationId xmlns:a16="http://schemas.microsoft.com/office/drawing/2014/main" id="{DD59881D-26FD-493B-8AE1-06C59DF34840}"/>
              </a:ext>
            </a:extLst>
          </p:cNvPr>
          <p:cNvSpPr/>
          <p:nvPr/>
        </p:nvSpPr>
        <p:spPr>
          <a:xfrm>
            <a:off x="6137325" y="3516383"/>
            <a:ext cx="460779"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0" name="Rectangle 30">
            <a:extLst>
              <a:ext uri="{FF2B5EF4-FFF2-40B4-BE49-F238E27FC236}">
                <a16:creationId xmlns:a16="http://schemas.microsoft.com/office/drawing/2014/main" id="{3BFEE74E-183A-4C32-9BDF-AC2573B061E0}"/>
              </a:ext>
            </a:extLst>
          </p:cNvPr>
          <p:cNvSpPr/>
          <p:nvPr/>
        </p:nvSpPr>
        <p:spPr>
          <a:xfrm>
            <a:off x="9455618" y="3474443"/>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1" name="Rectangle 7">
            <a:extLst>
              <a:ext uri="{FF2B5EF4-FFF2-40B4-BE49-F238E27FC236}">
                <a16:creationId xmlns:a16="http://schemas.microsoft.com/office/drawing/2014/main" id="{A2454068-D6A0-42C7-BCE1-D03833DCF2E4}"/>
              </a:ext>
            </a:extLst>
          </p:cNvPr>
          <p:cNvSpPr/>
          <p:nvPr/>
        </p:nvSpPr>
        <p:spPr>
          <a:xfrm>
            <a:off x="5342742" y="1392594"/>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2" name="Rectangle 15">
            <a:extLst>
              <a:ext uri="{FF2B5EF4-FFF2-40B4-BE49-F238E27FC236}">
                <a16:creationId xmlns:a16="http://schemas.microsoft.com/office/drawing/2014/main" id="{ECBB7944-2021-44C3-960E-8480CFC6DEF9}"/>
              </a:ext>
            </a:extLst>
          </p:cNvPr>
          <p:cNvSpPr/>
          <p:nvPr/>
        </p:nvSpPr>
        <p:spPr>
          <a:xfrm rot="5400000">
            <a:off x="6129601" y="1392591"/>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3" name="Pie 24">
            <a:extLst>
              <a:ext uri="{FF2B5EF4-FFF2-40B4-BE49-F238E27FC236}">
                <a16:creationId xmlns:a16="http://schemas.microsoft.com/office/drawing/2014/main" id="{DB38F196-AF37-4B00-AA3E-183F9372FBAD}"/>
              </a:ext>
            </a:extLst>
          </p:cNvPr>
          <p:cNvSpPr/>
          <p:nvPr/>
        </p:nvSpPr>
        <p:spPr>
          <a:xfrm>
            <a:off x="5201845" y="4492861"/>
            <a:ext cx="513183" cy="510343"/>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64" name="Parallelogram 30">
            <a:extLst>
              <a:ext uri="{FF2B5EF4-FFF2-40B4-BE49-F238E27FC236}">
                <a16:creationId xmlns:a16="http://schemas.microsoft.com/office/drawing/2014/main" id="{07A9DF64-EAEC-4F98-A0C9-E2239CA0F425}"/>
              </a:ext>
            </a:extLst>
          </p:cNvPr>
          <p:cNvSpPr/>
          <p:nvPr/>
        </p:nvSpPr>
        <p:spPr>
          <a:xfrm flipH="1">
            <a:off x="9430375" y="2401641"/>
            <a:ext cx="514976" cy="516251"/>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5" name="Block Arc 14">
            <a:extLst>
              <a:ext uri="{FF2B5EF4-FFF2-40B4-BE49-F238E27FC236}">
                <a16:creationId xmlns:a16="http://schemas.microsoft.com/office/drawing/2014/main" id="{F84CC100-88A8-4E3E-8091-D49E44C308ED}"/>
              </a:ext>
            </a:extLst>
          </p:cNvPr>
          <p:cNvSpPr/>
          <p:nvPr/>
        </p:nvSpPr>
        <p:spPr>
          <a:xfrm rot="16200000">
            <a:off x="6917275" y="1344489"/>
            <a:ext cx="567400" cy="567775"/>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66" name="Block Arc 41">
            <a:extLst>
              <a:ext uri="{FF2B5EF4-FFF2-40B4-BE49-F238E27FC236}">
                <a16:creationId xmlns:a16="http://schemas.microsoft.com/office/drawing/2014/main" id="{39949893-05ED-44C7-999C-84CE9B52D118}"/>
              </a:ext>
            </a:extLst>
          </p:cNvPr>
          <p:cNvSpPr/>
          <p:nvPr/>
        </p:nvSpPr>
        <p:spPr>
          <a:xfrm>
            <a:off x="7800468" y="1298177"/>
            <a:ext cx="473301" cy="660395"/>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68" name="Oval 27">
            <a:extLst>
              <a:ext uri="{FF2B5EF4-FFF2-40B4-BE49-F238E27FC236}">
                <a16:creationId xmlns:a16="http://schemas.microsoft.com/office/drawing/2014/main" id="{7DB6E0EE-B33A-443E-887E-C319F0DAF534}"/>
              </a:ext>
            </a:extLst>
          </p:cNvPr>
          <p:cNvSpPr/>
          <p:nvPr/>
        </p:nvSpPr>
        <p:spPr>
          <a:xfrm>
            <a:off x="2810413" y="5343060"/>
            <a:ext cx="409732" cy="779216"/>
          </a:xfrm>
          <a:custGeom>
            <a:avLst/>
            <a:gdLst/>
            <a:ahLst/>
            <a:cxnLst/>
            <a:rect l="l" t="t" r="r" b="b"/>
            <a:pathLst>
              <a:path w="1703664" h="3240001">
                <a:moveTo>
                  <a:pt x="952533" y="2024463"/>
                </a:moveTo>
                <a:lnTo>
                  <a:pt x="856710" y="2024464"/>
                </a:lnTo>
                <a:lnTo>
                  <a:pt x="649879" y="2143878"/>
                </a:lnTo>
                <a:lnTo>
                  <a:pt x="728753" y="2280491"/>
                </a:lnTo>
                <a:lnTo>
                  <a:pt x="800462" y="2239090"/>
                </a:lnTo>
                <a:lnTo>
                  <a:pt x="800462" y="2476837"/>
                </a:lnTo>
                <a:lnTo>
                  <a:pt x="649878" y="2476837"/>
                </a:lnTo>
                <a:lnTo>
                  <a:pt x="649878" y="2634602"/>
                </a:lnTo>
                <a:lnTo>
                  <a:pt x="1067658" y="2634602"/>
                </a:lnTo>
                <a:lnTo>
                  <a:pt x="1067657" y="2476837"/>
                </a:lnTo>
                <a:lnTo>
                  <a:pt x="952532" y="2476837"/>
                </a:lnTo>
                <a:lnTo>
                  <a:pt x="952532" y="2151292"/>
                </a:lnTo>
                <a:lnTo>
                  <a:pt x="952534" y="2151291"/>
                </a:lnTo>
                <a:close/>
                <a:moveTo>
                  <a:pt x="851832" y="1776101"/>
                </a:moveTo>
                <a:cubicBezTo>
                  <a:pt x="1189868" y="1776101"/>
                  <a:pt x="1463900" y="2050133"/>
                  <a:pt x="1463900" y="2388169"/>
                </a:cubicBezTo>
                <a:cubicBezTo>
                  <a:pt x="1463900" y="2726205"/>
                  <a:pt x="1189868" y="3000237"/>
                  <a:pt x="851832" y="3000237"/>
                </a:cubicBezTo>
                <a:cubicBezTo>
                  <a:pt x="513796" y="3000237"/>
                  <a:pt x="239764" y="2726205"/>
                  <a:pt x="239764" y="2388169"/>
                </a:cubicBezTo>
                <a:cubicBezTo>
                  <a:pt x="239764" y="2050133"/>
                  <a:pt x="513796" y="1776101"/>
                  <a:pt x="851832" y="1776101"/>
                </a:cubicBezTo>
                <a:close/>
                <a:moveTo>
                  <a:pt x="851832" y="1689019"/>
                </a:moveTo>
                <a:cubicBezTo>
                  <a:pt x="465702" y="1689019"/>
                  <a:pt x="152682" y="2002039"/>
                  <a:pt x="152682" y="2388169"/>
                </a:cubicBezTo>
                <a:cubicBezTo>
                  <a:pt x="152682" y="2774299"/>
                  <a:pt x="465702" y="3087319"/>
                  <a:pt x="851832" y="3087319"/>
                </a:cubicBezTo>
                <a:cubicBezTo>
                  <a:pt x="1237962" y="3087319"/>
                  <a:pt x="1550982" y="2774299"/>
                  <a:pt x="1550982" y="2388169"/>
                </a:cubicBezTo>
                <a:cubicBezTo>
                  <a:pt x="1550982" y="2002039"/>
                  <a:pt x="1237962" y="1689019"/>
                  <a:pt x="851832" y="1689019"/>
                </a:cubicBezTo>
                <a:close/>
                <a:moveTo>
                  <a:pt x="851832" y="1536337"/>
                </a:moveTo>
                <a:cubicBezTo>
                  <a:pt x="1322286" y="1536337"/>
                  <a:pt x="1703664" y="1917715"/>
                  <a:pt x="1703664" y="2388169"/>
                </a:cubicBezTo>
                <a:cubicBezTo>
                  <a:pt x="1703664" y="2858623"/>
                  <a:pt x="1322286" y="3240001"/>
                  <a:pt x="851832" y="3240001"/>
                </a:cubicBezTo>
                <a:cubicBezTo>
                  <a:pt x="381378" y="3240001"/>
                  <a:pt x="0" y="2858623"/>
                  <a:pt x="0" y="2388169"/>
                </a:cubicBezTo>
                <a:cubicBezTo>
                  <a:pt x="0" y="1917715"/>
                  <a:pt x="381378" y="1536337"/>
                  <a:pt x="851832" y="1536337"/>
                </a:cubicBezTo>
                <a:close/>
                <a:moveTo>
                  <a:pt x="1173126" y="1"/>
                </a:moveTo>
                <a:lnTo>
                  <a:pt x="1383673" y="1"/>
                </a:lnTo>
                <a:lnTo>
                  <a:pt x="1383673" y="954514"/>
                </a:lnTo>
                <a:lnTo>
                  <a:pt x="1173126" y="1187717"/>
                </a:lnTo>
                <a:close/>
                <a:moveTo>
                  <a:pt x="619488" y="0"/>
                </a:moveTo>
                <a:lnTo>
                  <a:pt x="1099698" y="0"/>
                </a:lnTo>
                <a:lnTo>
                  <a:pt x="1099698" y="1265464"/>
                </a:lnTo>
                <a:lnTo>
                  <a:pt x="859593" y="1532640"/>
                </a:lnTo>
                <a:lnTo>
                  <a:pt x="619488" y="1265464"/>
                </a:lnTo>
                <a:close/>
                <a:moveTo>
                  <a:pt x="335512" y="0"/>
                </a:moveTo>
                <a:lnTo>
                  <a:pt x="546059" y="0"/>
                </a:lnTo>
                <a:lnTo>
                  <a:pt x="546059" y="1166181"/>
                </a:lnTo>
                <a:lnTo>
                  <a:pt x="335512" y="92745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9" name="Parallelogram 15">
            <a:extLst>
              <a:ext uri="{FF2B5EF4-FFF2-40B4-BE49-F238E27FC236}">
                <a16:creationId xmlns:a16="http://schemas.microsoft.com/office/drawing/2014/main" id="{24ABDD0B-564D-4579-ACF2-A3B23447A0E6}"/>
              </a:ext>
            </a:extLst>
          </p:cNvPr>
          <p:cNvSpPr/>
          <p:nvPr/>
        </p:nvSpPr>
        <p:spPr>
          <a:xfrm rot="16200000">
            <a:off x="6928779" y="3419008"/>
            <a:ext cx="598764" cy="648141"/>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70" name="Round Same Side Corner Rectangle 21">
            <a:extLst>
              <a:ext uri="{FF2B5EF4-FFF2-40B4-BE49-F238E27FC236}">
                <a16:creationId xmlns:a16="http://schemas.microsoft.com/office/drawing/2014/main" id="{A705FB8C-4E2D-4F93-8F3B-7B97C7830918}"/>
              </a:ext>
            </a:extLst>
          </p:cNvPr>
          <p:cNvSpPr/>
          <p:nvPr/>
        </p:nvSpPr>
        <p:spPr>
          <a:xfrm rot="10800000">
            <a:off x="7702981" y="2417810"/>
            <a:ext cx="386665" cy="436639"/>
          </a:xfrm>
          <a:custGeom>
            <a:avLst/>
            <a:gdLst/>
            <a:ahLst/>
            <a:cxnLst/>
            <a:rect l="l" t="t" r="r" b="b"/>
            <a:pathLst>
              <a:path w="2880320" h="3252576">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71" name="Oval 26">
            <a:extLst>
              <a:ext uri="{FF2B5EF4-FFF2-40B4-BE49-F238E27FC236}">
                <a16:creationId xmlns:a16="http://schemas.microsoft.com/office/drawing/2014/main" id="{A8611118-4553-45C9-837B-A5EA5C617D63}"/>
              </a:ext>
            </a:extLst>
          </p:cNvPr>
          <p:cNvSpPr/>
          <p:nvPr/>
        </p:nvSpPr>
        <p:spPr>
          <a:xfrm>
            <a:off x="5358857" y="3461151"/>
            <a:ext cx="472483" cy="563852"/>
          </a:xfrm>
          <a:custGeom>
            <a:avLst/>
            <a:gdLst/>
            <a:ahLst/>
            <a:cxnLst/>
            <a:rect l="l" t="t" r="r" b="b"/>
            <a:pathLst>
              <a:path w="2543357" h="3035197">
                <a:moveTo>
                  <a:pt x="1932497" y="885460"/>
                </a:moveTo>
                <a:lnTo>
                  <a:pt x="1858608" y="981586"/>
                </a:lnTo>
                <a:cubicBezTo>
                  <a:pt x="2087948" y="1157874"/>
                  <a:pt x="2221364" y="1431493"/>
                  <a:pt x="2219022" y="1720748"/>
                </a:cubicBezTo>
                <a:lnTo>
                  <a:pt x="2340261" y="1721729"/>
                </a:lnTo>
                <a:cubicBezTo>
                  <a:pt x="2342911" y="1394473"/>
                  <a:pt x="2191967" y="1084907"/>
                  <a:pt x="1932497" y="885460"/>
                </a:cubicBezTo>
                <a:close/>
                <a:moveTo>
                  <a:pt x="1028922" y="281987"/>
                </a:moveTo>
                <a:cubicBezTo>
                  <a:pt x="1157068" y="321344"/>
                  <a:pt x="1128134" y="299573"/>
                  <a:pt x="1193247" y="332230"/>
                </a:cubicBezTo>
                <a:cubicBezTo>
                  <a:pt x="1269854" y="451410"/>
                  <a:pt x="1301375" y="602654"/>
                  <a:pt x="1295736" y="739575"/>
                </a:cubicBezTo>
                <a:cubicBezTo>
                  <a:pt x="1418781" y="730097"/>
                  <a:pt x="1391656" y="622269"/>
                  <a:pt x="1842154" y="674175"/>
                </a:cubicBezTo>
                <a:cubicBezTo>
                  <a:pt x="2251963" y="725703"/>
                  <a:pt x="2543357" y="1202505"/>
                  <a:pt x="2543357" y="1911138"/>
                </a:cubicBezTo>
                <a:cubicBezTo>
                  <a:pt x="2543357" y="2619771"/>
                  <a:pt x="2228290" y="3174439"/>
                  <a:pt x="1189012" y="3004227"/>
                </a:cubicBezTo>
                <a:cubicBezTo>
                  <a:pt x="266689" y="3142266"/>
                  <a:pt x="99973" y="2479414"/>
                  <a:pt x="24671" y="2089269"/>
                </a:cubicBezTo>
                <a:cubicBezTo>
                  <a:pt x="-50631" y="1699124"/>
                  <a:pt x="9514" y="922425"/>
                  <a:pt x="737199" y="663358"/>
                </a:cubicBezTo>
                <a:cubicBezTo>
                  <a:pt x="1021153" y="585721"/>
                  <a:pt x="1093645" y="690425"/>
                  <a:pt x="1216376" y="728497"/>
                </a:cubicBezTo>
                <a:cubicBezTo>
                  <a:pt x="1183268" y="569368"/>
                  <a:pt x="1135766" y="458984"/>
                  <a:pt x="1028922" y="281987"/>
                </a:cubicBezTo>
                <a:close/>
                <a:moveTo>
                  <a:pt x="1919942" y="47"/>
                </a:moveTo>
                <a:cubicBezTo>
                  <a:pt x="2086542" y="1491"/>
                  <a:pt x="2263938" y="35583"/>
                  <a:pt x="2350876" y="60453"/>
                </a:cubicBezTo>
                <a:cubicBezTo>
                  <a:pt x="2672784" y="174000"/>
                  <a:pt x="2321773" y="213881"/>
                  <a:pt x="2220060" y="345654"/>
                </a:cubicBezTo>
                <a:cubicBezTo>
                  <a:pt x="2118347" y="477427"/>
                  <a:pt x="2005019" y="609932"/>
                  <a:pt x="1770740" y="609932"/>
                </a:cubicBezTo>
                <a:lnTo>
                  <a:pt x="1326444" y="614956"/>
                </a:lnTo>
                <a:lnTo>
                  <a:pt x="1346541" y="320533"/>
                </a:lnTo>
                <a:cubicBezTo>
                  <a:pt x="1401807" y="115484"/>
                  <a:pt x="1563158" y="44336"/>
                  <a:pt x="1760692" y="11037"/>
                </a:cubicBezTo>
                <a:cubicBezTo>
                  <a:pt x="1810076" y="2712"/>
                  <a:pt x="1864409" y="-434"/>
                  <a:pt x="1919942" y="4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72" name="Freeform 32">
            <a:extLst>
              <a:ext uri="{FF2B5EF4-FFF2-40B4-BE49-F238E27FC236}">
                <a16:creationId xmlns:a16="http://schemas.microsoft.com/office/drawing/2014/main" id="{9C5A04AA-A50B-457A-A783-D941E78BCCDF}"/>
              </a:ext>
            </a:extLst>
          </p:cNvPr>
          <p:cNvSpPr/>
          <p:nvPr/>
        </p:nvSpPr>
        <p:spPr>
          <a:xfrm>
            <a:off x="2752141" y="1354737"/>
            <a:ext cx="597487" cy="547279"/>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73" name="Rounded Rectangle 10">
            <a:extLst>
              <a:ext uri="{FF2B5EF4-FFF2-40B4-BE49-F238E27FC236}">
                <a16:creationId xmlns:a16="http://schemas.microsoft.com/office/drawing/2014/main" id="{B55467B8-5BFB-46FE-82D2-AA896BC192F1}"/>
              </a:ext>
            </a:extLst>
          </p:cNvPr>
          <p:cNvSpPr/>
          <p:nvPr/>
        </p:nvSpPr>
        <p:spPr>
          <a:xfrm>
            <a:off x="6926120" y="2389863"/>
            <a:ext cx="372169" cy="492524"/>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74" name="Rounded Rectangle 32">
            <a:extLst>
              <a:ext uri="{FF2B5EF4-FFF2-40B4-BE49-F238E27FC236}">
                <a16:creationId xmlns:a16="http://schemas.microsoft.com/office/drawing/2014/main" id="{A7C45BCB-0B8E-4E0E-842A-DD554B68B1C0}"/>
              </a:ext>
            </a:extLst>
          </p:cNvPr>
          <p:cNvSpPr/>
          <p:nvPr/>
        </p:nvSpPr>
        <p:spPr>
          <a:xfrm>
            <a:off x="8571511" y="3497331"/>
            <a:ext cx="491492" cy="491492"/>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75" name="Trapezoid 13">
            <a:extLst>
              <a:ext uri="{FF2B5EF4-FFF2-40B4-BE49-F238E27FC236}">
                <a16:creationId xmlns:a16="http://schemas.microsoft.com/office/drawing/2014/main" id="{EAB635DE-58EF-4585-A0F5-0790A1957A5B}"/>
              </a:ext>
            </a:extLst>
          </p:cNvPr>
          <p:cNvSpPr/>
          <p:nvPr/>
        </p:nvSpPr>
        <p:spPr>
          <a:xfrm>
            <a:off x="3716133" y="2412121"/>
            <a:ext cx="529844" cy="448015"/>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76" name="Rounded Rectangle 7">
            <a:extLst>
              <a:ext uri="{FF2B5EF4-FFF2-40B4-BE49-F238E27FC236}">
                <a16:creationId xmlns:a16="http://schemas.microsoft.com/office/drawing/2014/main" id="{890A206E-8EB0-46CB-87E5-BB62DA827BE4}"/>
              </a:ext>
            </a:extLst>
          </p:cNvPr>
          <p:cNvSpPr/>
          <p:nvPr/>
        </p:nvSpPr>
        <p:spPr>
          <a:xfrm>
            <a:off x="6250133" y="2401382"/>
            <a:ext cx="271295" cy="469495"/>
          </a:xfrm>
          <a:custGeom>
            <a:avLst/>
            <a:gdLst/>
            <a:ahLst/>
            <a:cxnLst/>
            <a:rect l="l" t="t" r="r" b="b"/>
            <a:pathLst>
              <a:path w="1872208" h="3240000">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77" name="Rectangle 18">
            <a:extLst>
              <a:ext uri="{FF2B5EF4-FFF2-40B4-BE49-F238E27FC236}">
                <a16:creationId xmlns:a16="http://schemas.microsoft.com/office/drawing/2014/main" id="{D8BFBE69-EC90-491A-A905-789398F4B3A8}"/>
              </a:ext>
            </a:extLst>
          </p:cNvPr>
          <p:cNvSpPr/>
          <p:nvPr/>
        </p:nvSpPr>
        <p:spPr>
          <a:xfrm>
            <a:off x="4650669" y="2441053"/>
            <a:ext cx="491055" cy="390153"/>
          </a:xfrm>
          <a:custGeom>
            <a:avLst/>
            <a:gdLst/>
            <a:ahLst/>
            <a:cxnLst/>
            <a:rect l="l" t="t" r="r" b="b"/>
            <a:pathLst>
              <a:path w="3240000" h="2574247">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78" name="Rounded Rectangle 25">
            <a:extLst>
              <a:ext uri="{FF2B5EF4-FFF2-40B4-BE49-F238E27FC236}">
                <a16:creationId xmlns:a16="http://schemas.microsoft.com/office/drawing/2014/main" id="{4572E89B-D1A8-4A73-807F-C57BE0137D47}"/>
              </a:ext>
            </a:extLst>
          </p:cNvPr>
          <p:cNvSpPr/>
          <p:nvPr/>
        </p:nvSpPr>
        <p:spPr>
          <a:xfrm>
            <a:off x="5546413" y="2425900"/>
            <a:ext cx="299027" cy="420457"/>
          </a:xfrm>
          <a:custGeom>
            <a:avLst/>
            <a:gdLst/>
            <a:ahLst/>
            <a:cxnLst/>
            <a:rect l="l" t="t" r="r" b="b"/>
            <a:pathLst>
              <a:path w="2304256" h="3240000">
                <a:moveTo>
                  <a:pt x="954128" y="3024336"/>
                </a:moveTo>
                <a:cubicBezTo>
                  <a:pt x="924305" y="3024336"/>
                  <a:pt x="900128" y="3048513"/>
                  <a:pt x="900128" y="3078336"/>
                </a:cubicBezTo>
                <a:cubicBezTo>
                  <a:pt x="900128" y="3108159"/>
                  <a:pt x="924305" y="3132336"/>
                  <a:pt x="954128" y="3132336"/>
                </a:cubicBezTo>
                <a:lnTo>
                  <a:pt x="1350128" y="3132336"/>
                </a:lnTo>
                <a:cubicBezTo>
                  <a:pt x="1379951" y="3132336"/>
                  <a:pt x="1404128" y="3108159"/>
                  <a:pt x="1404128" y="3078336"/>
                </a:cubicBezTo>
                <a:cubicBezTo>
                  <a:pt x="1404128" y="3048513"/>
                  <a:pt x="1379951" y="3024336"/>
                  <a:pt x="1350128" y="3024336"/>
                </a:cubicBezTo>
                <a:close/>
                <a:moveTo>
                  <a:pt x="131531" y="224650"/>
                </a:moveTo>
                <a:lnTo>
                  <a:pt x="131531" y="2888946"/>
                </a:lnTo>
                <a:lnTo>
                  <a:pt x="2172725" y="2888946"/>
                </a:lnTo>
                <a:lnTo>
                  <a:pt x="2172725" y="224650"/>
                </a:lnTo>
                <a:close/>
                <a:moveTo>
                  <a:pt x="936128" y="73520"/>
                </a:moveTo>
                <a:cubicBezTo>
                  <a:pt x="916246" y="73520"/>
                  <a:pt x="900128" y="89638"/>
                  <a:pt x="900128" y="109520"/>
                </a:cubicBezTo>
                <a:cubicBezTo>
                  <a:pt x="900128" y="129402"/>
                  <a:pt x="916246" y="145520"/>
                  <a:pt x="936128" y="145520"/>
                </a:cubicBezTo>
                <a:lnTo>
                  <a:pt x="1368128" y="145520"/>
                </a:lnTo>
                <a:cubicBezTo>
                  <a:pt x="1388010" y="145520"/>
                  <a:pt x="1404128" y="129402"/>
                  <a:pt x="1404128" y="109520"/>
                </a:cubicBezTo>
                <a:cubicBezTo>
                  <a:pt x="1404128" y="89638"/>
                  <a:pt x="1388010" y="73520"/>
                  <a:pt x="1368128" y="73520"/>
                </a:cubicBezTo>
                <a:close/>
                <a:moveTo>
                  <a:pt x="155330" y="0"/>
                </a:moveTo>
                <a:lnTo>
                  <a:pt x="2148926" y="0"/>
                </a:lnTo>
                <a:cubicBezTo>
                  <a:pt x="2234712" y="0"/>
                  <a:pt x="2304256" y="69544"/>
                  <a:pt x="2304256" y="155330"/>
                </a:cubicBezTo>
                <a:lnTo>
                  <a:pt x="2304256" y="3084670"/>
                </a:lnTo>
                <a:cubicBezTo>
                  <a:pt x="2304256" y="3170456"/>
                  <a:pt x="2234712" y="3240000"/>
                  <a:pt x="2148926" y="3240000"/>
                </a:cubicBezTo>
                <a:lnTo>
                  <a:pt x="155330" y="3240000"/>
                </a:lnTo>
                <a:cubicBezTo>
                  <a:pt x="69544" y="3240000"/>
                  <a:pt x="0" y="3170456"/>
                  <a:pt x="0" y="3084670"/>
                </a:cubicBezTo>
                <a:lnTo>
                  <a:pt x="0" y="155330"/>
                </a:lnTo>
                <a:cubicBezTo>
                  <a:pt x="0" y="69544"/>
                  <a:pt x="69544" y="0"/>
                  <a:pt x="15533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79" name="Chord 14">
            <a:extLst>
              <a:ext uri="{FF2B5EF4-FFF2-40B4-BE49-F238E27FC236}">
                <a16:creationId xmlns:a16="http://schemas.microsoft.com/office/drawing/2014/main" id="{55CB0732-5078-415F-A13A-7992B69C1679}"/>
              </a:ext>
            </a:extLst>
          </p:cNvPr>
          <p:cNvSpPr/>
          <p:nvPr/>
        </p:nvSpPr>
        <p:spPr>
          <a:xfrm>
            <a:off x="4311862" y="5409215"/>
            <a:ext cx="512639" cy="646909"/>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80" name="Rounded Rectangle 6">
            <a:extLst>
              <a:ext uri="{FF2B5EF4-FFF2-40B4-BE49-F238E27FC236}">
                <a16:creationId xmlns:a16="http://schemas.microsoft.com/office/drawing/2014/main" id="{11DB8BB9-D675-470D-AC1D-C9EF80405172}"/>
              </a:ext>
            </a:extLst>
          </p:cNvPr>
          <p:cNvSpPr/>
          <p:nvPr/>
        </p:nvSpPr>
        <p:spPr>
          <a:xfrm>
            <a:off x="2803290" y="2345513"/>
            <a:ext cx="508153" cy="516633"/>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81" name="Oval 66">
            <a:extLst>
              <a:ext uri="{FF2B5EF4-FFF2-40B4-BE49-F238E27FC236}">
                <a16:creationId xmlns:a16="http://schemas.microsoft.com/office/drawing/2014/main" id="{64136ECC-E882-4D1E-8298-06A6A02A6E1A}"/>
              </a:ext>
            </a:extLst>
          </p:cNvPr>
          <p:cNvSpPr/>
          <p:nvPr/>
        </p:nvSpPr>
        <p:spPr>
          <a:xfrm rot="20700000">
            <a:off x="4529452" y="3508083"/>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82" name="Isosceles Triangle 13">
            <a:extLst>
              <a:ext uri="{FF2B5EF4-FFF2-40B4-BE49-F238E27FC236}">
                <a16:creationId xmlns:a16="http://schemas.microsoft.com/office/drawing/2014/main" id="{A54A6140-C0D9-4440-A5D4-E05BC900724C}"/>
              </a:ext>
            </a:extLst>
          </p:cNvPr>
          <p:cNvSpPr/>
          <p:nvPr/>
        </p:nvSpPr>
        <p:spPr>
          <a:xfrm rot="10800000">
            <a:off x="3580137" y="5359820"/>
            <a:ext cx="376548" cy="745701"/>
          </a:xfrm>
          <a:custGeom>
            <a:avLst/>
            <a:gdLst/>
            <a:ahLst/>
            <a:cxnLst/>
            <a:rect l="l" t="t" r="r" b="b"/>
            <a:pathLst>
              <a:path w="1613569" h="3195455">
                <a:moveTo>
                  <a:pt x="1348422" y="2012960"/>
                </a:moveTo>
                <a:lnTo>
                  <a:pt x="264249" y="2012960"/>
                </a:lnTo>
                <a:cubicBezTo>
                  <a:pt x="99656" y="1932015"/>
                  <a:pt x="172" y="1814225"/>
                  <a:pt x="0" y="1686651"/>
                </a:cubicBezTo>
                <a:lnTo>
                  <a:pt x="716785" y="1678553"/>
                </a:lnTo>
                <a:lnTo>
                  <a:pt x="716785" y="360000"/>
                </a:lnTo>
                <a:lnTo>
                  <a:pt x="716785" y="355479"/>
                </a:lnTo>
                <a:lnTo>
                  <a:pt x="717916" y="355479"/>
                </a:lnTo>
                <a:lnTo>
                  <a:pt x="806785" y="0"/>
                </a:lnTo>
                <a:lnTo>
                  <a:pt x="895655" y="355479"/>
                </a:lnTo>
                <a:lnTo>
                  <a:pt x="896785" y="355479"/>
                </a:lnTo>
                <a:lnTo>
                  <a:pt x="896785" y="360000"/>
                </a:lnTo>
                <a:lnTo>
                  <a:pt x="896785" y="1676520"/>
                </a:lnTo>
                <a:lnTo>
                  <a:pt x="1612906" y="1668429"/>
                </a:lnTo>
                <a:cubicBezTo>
                  <a:pt x="1622778" y="1802631"/>
                  <a:pt x="1521918" y="1928220"/>
                  <a:pt x="1348422" y="2012960"/>
                </a:cubicBezTo>
                <a:close/>
                <a:moveTo>
                  <a:pt x="1175921" y="2908428"/>
                </a:moveTo>
                <a:lnTo>
                  <a:pt x="437641" y="2908428"/>
                </a:lnTo>
                <a:lnTo>
                  <a:pt x="250570" y="2083962"/>
                </a:lnTo>
                <a:lnTo>
                  <a:pt x="1362992" y="2083962"/>
                </a:lnTo>
                <a:close/>
                <a:moveTo>
                  <a:pt x="1155969" y="3195455"/>
                </a:moveTo>
                <a:lnTo>
                  <a:pt x="457593" y="3195455"/>
                </a:lnTo>
                <a:cubicBezTo>
                  <a:pt x="397940" y="3195455"/>
                  <a:pt x="349581" y="3147096"/>
                  <a:pt x="349581" y="3087443"/>
                </a:cubicBezTo>
                <a:cubicBezTo>
                  <a:pt x="349581" y="3027790"/>
                  <a:pt x="397940" y="2979431"/>
                  <a:pt x="457593" y="2979431"/>
                </a:cubicBezTo>
                <a:lnTo>
                  <a:pt x="1155969" y="2979431"/>
                </a:lnTo>
                <a:cubicBezTo>
                  <a:pt x="1215622" y="2979431"/>
                  <a:pt x="1263981" y="3027790"/>
                  <a:pt x="1263981" y="3087443"/>
                </a:cubicBezTo>
                <a:cubicBezTo>
                  <a:pt x="1263981" y="3147096"/>
                  <a:pt x="1215622" y="3195455"/>
                  <a:pt x="1155969" y="319545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83" name="Smiley Face 14">
            <a:extLst>
              <a:ext uri="{FF2B5EF4-FFF2-40B4-BE49-F238E27FC236}">
                <a16:creationId xmlns:a16="http://schemas.microsoft.com/office/drawing/2014/main" id="{BD37565A-D14C-4133-B9E1-D7F8BF1C6551}"/>
              </a:ext>
            </a:extLst>
          </p:cNvPr>
          <p:cNvSpPr/>
          <p:nvPr/>
        </p:nvSpPr>
        <p:spPr>
          <a:xfrm>
            <a:off x="6008958" y="5452702"/>
            <a:ext cx="559935" cy="559935"/>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84" name="Smiley Face 12">
            <a:extLst>
              <a:ext uri="{FF2B5EF4-FFF2-40B4-BE49-F238E27FC236}">
                <a16:creationId xmlns:a16="http://schemas.microsoft.com/office/drawing/2014/main" id="{7F01996A-EF70-44A8-AD2D-1E270513DCED}"/>
              </a:ext>
            </a:extLst>
          </p:cNvPr>
          <p:cNvSpPr/>
          <p:nvPr/>
        </p:nvSpPr>
        <p:spPr>
          <a:xfrm>
            <a:off x="8552538" y="5452702"/>
            <a:ext cx="559935" cy="559935"/>
          </a:xfrm>
          <a:custGeom>
            <a:avLst/>
            <a:gdLst/>
            <a:ahLst/>
            <a:cxnLst/>
            <a:rect l="l" t="t" r="r" b="b"/>
            <a:pathLst>
              <a:path w="3240000" h="3240000">
                <a:moveTo>
                  <a:pt x="1613470" y="2077417"/>
                </a:moveTo>
                <a:cubicBezTo>
                  <a:pt x="1358886" y="2080042"/>
                  <a:pt x="1130625" y="2234862"/>
                  <a:pt x="1034031" y="2470424"/>
                </a:cubicBezTo>
                <a:lnTo>
                  <a:pt x="1213303" y="2543936"/>
                </a:lnTo>
                <a:cubicBezTo>
                  <a:pt x="1280345" y="2380442"/>
                  <a:pt x="1438772" y="2272988"/>
                  <a:pt x="1615468" y="2271166"/>
                </a:cubicBezTo>
                <a:cubicBezTo>
                  <a:pt x="1792164" y="2269344"/>
                  <a:pt x="1952774" y="2373507"/>
                  <a:pt x="2023173" y="2535584"/>
                </a:cubicBezTo>
                <a:lnTo>
                  <a:pt x="2200891" y="2458391"/>
                </a:lnTo>
                <a:cubicBezTo>
                  <a:pt x="2099460" y="2224871"/>
                  <a:pt x="1868054" y="2074792"/>
                  <a:pt x="1613470" y="2077417"/>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9" y="72832"/>
                </a:lnTo>
                <a:lnTo>
                  <a:pt x="2250577" y="127308"/>
                </a:lnTo>
                <a:lnTo>
                  <a:pt x="2392188" y="195525"/>
                </a:lnTo>
                <a:lnTo>
                  <a:pt x="2525758" y="276671"/>
                </a:lnTo>
                <a:lnTo>
                  <a:pt x="2650471" y="369929"/>
                </a:lnTo>
                <a:lnTo>
                  <a:pt x="2765513" y="474487"/>
                </a:lnTo>
                <a:lnTo>
                  <a:pt x="2870071" y="589530"/>
                </a:lnTo>
                <a:lnTo>
                  <a:pt x="2963330"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30" y="2525758"/>
                </a:lnTo>
                <a:lnTo>
                  <a:pt x="2870071" y="2650471"/>
                </a:lnTo>
                <a:lnTo>
                  <a:pt x="2765513" y="2765513"/>
                </a:lnTo>
                <a:lnTo>
                  <a:pt x="2650471" y="2870071"/>
                </a:lnTo>
                <a:lnTo>
                  <a:pt x="2525758" y="2963330"/>
                </a:lnTo>
                <a:lnTo>
                  <a:pt x="2392188" y="3044475"/>
                </a:lnTo>
                <a:lnTo>
                  <a:pt x="2250577" y="3112693"/>
                </a:lnTo>
                <a:lnTo>
                  <a:pt x="2101739" y="3167168"/>
                </a:lnTo>
                <a:lnTo>
                  <a:pt x="1946487" y="3207088"/>
                </a:lnTo>
                <a:lnTo>
                  <a:pt x="1785636" y="3231636"/>
                </a:lnTo>
                <a:cubicBezTo>
                  <a:pt x="1731176" y="3237167"/>
                  <a:pt x="1675919" y="3240000"/>
                  <a:pt x="1620000" y="3240000"/>
                </a:cubicBezTo>
                <a:cubicBezTo>
                  <a:pt x="1508163"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4" y="3019536"/>
                  <a:pt x="757335" y="2992442"/>
                  <a:pt x="714243" y="2963330"/>
                </a:cubicBezTo>
                <a:cubicBezTo>
                  <a:pt x="671151" y="2934217"/>
                  <a:pt x="629534" y="2903086"/>
                  <a:pt x="589530" y="2870071"/>
                </a:cubicBezTo>
                <a:cubicBezTo>
                  <a:pt x="549525" y="2837056"/>
                  <a:pt x="511133" y="2802158"/>
                  <a:pt x="474487" y="2765513"/>
                </a:cubicBezTo>
                <a:cubicBezTo>
                  <a:pt x="437842" y="2728868"/>
                  <a:pt x="402944" y="2690475"/>
                  <a:pt x="369930" y="2650471"/>
                </a:cubicBezTo>
                <a:cubicBezTo>
                  <a:pt x="336915" y="2610466"/>
                  <a:pt x="305783" y="2568850"/>
                  <a:pt x="276671" y="2525758"/>
                </a:cubicBezTo>
                <a:cubicBezTo>
                  <a:pt x="247558" y="2482665"/>
                  <a:pt x="220465" y="2438097"/>
                  <a:pt x="195526" y="2392188"/>
                </a:cubicBezTo>
                <a:cubicBezTo>
                  <a:pt x="170586" y="2346280"/>
                  <a:pt x="147802" y="2299031"/>
                  <a:pt x="127308" y="2250577"/>
                </a:cubicBezTo>
                <a:cubicBezTo>
                  <a:pt x="106814" y="2202124"/>
                  <a:pt x="88610" y="2152466"/>
                  <a:pt x="72832" y="2101739"/>
                </a:cubicBezTo>
                <a:cubicBezTo>
                  <a:pt x="57055"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5" y="1188989"/>
                  <a:pt x="72832" y="1138262"/>
                </a:cubicBezTo>
                <a:cubicBezTo>
                  <a:pt x="88610" y="1087535"/>
                  <a:pt x="106814" y="1037877"/>
                  <a:pt x="127308" y="989423"/>
                </a:cubicBezTo>
                <a:cubicBezTo>
                  <a:pt x="147802" y="940970"/>
                  <a:pt x="170586" y="893721"/>
                  <a:pt x="195526" y="847812"/>
                </a:cubicBezTo>
                <a:cubicBezTo>
                  <a:pt x="220465" y="801904"/>
                  <a:pt x="247558" y="757335"/>
                  <a:pt x="276671" y="714243"/>
                </a:cubicBezTo>
                <a:cubicBezTo>
                  <a:pt x="305783" y="671151"/>
                  <a:pt x="336915" y="629534"/>
                  <a:pt x="369930" y="589530"/>
                </a:cubicBezTo>
                <a:cubicBezTo>
                  <a:pt x="402944" y="549525"/>
                  <a:pt x="437842" y="511133"/>
                  <a:pt x="474487" y="474487"/>
                </a:cubicBezTo>
                <a:cubicBezTo>
                  <a:pt x="511133" y="437842"/>
                  <a:pt x="549525" y="402944"/>
                  <a:pt x="589530" y="369929"/>
                </a:cubicBezTo>
                <a:cubicBezTo>
                  <a:pt x="629534" y="336915"/>
                  <a:pt x="671151" y="305783"/>
                  <a:pt x="714243" y="276671"/>
                </a:cubicBezTo>
                <a:cubicBezTo>
                  <a:pt x="757335" y="247558"/>
                  <a:pt x="801904"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85" name="Smiley Face 15">
            <a:extLst>
              <a:ext uri="{FF2B5EF4-FFF2-40B4-BE49-F238E27FC236}">
                <a16:creationId xmlns:a16="http://schemas.microsoft.com/office/drawing/2014/main" id="{7DB0A6EE-0534-4660-BA3C-A3E8C9FF112F}"/>
              </a:ext>
            </a:extLst>
          </p:cNvPr>
          <p:cNvSpPr/>
          <p:nvPr/>
        </p:nvSpPr>
        <p:spPr>
          <a:xfrm>
            <a:off x="6860911" y="5455773"/>
            <a:ext cx="553792" cy="553792"/>
          </a:xfrm>
          <a:custGeom>
            <a:avLst/>
            <a:gdLst/>
            <a:ahLst/>
            <a:cxnLst/>
            <a:rect l="l" t="t" r="r" b="b"/>
            <a:pathLst>
              <a:path w="3240000" h="3240000">
                <a:moveTo>
                  <a:pt x="2298433" y="2114441"/>
                </a:moveTo>
                <a:lnTo>
                  <a:pt x="1355104" y="2367205"/>
                </a:lnTo>
                <a:lnTo>
                  <a:pt x="1411009" y="2575845"/>
                </a:lnTo>
                <a:lnTo>
                  <a:pt x="2354338" y="2323081"/>
                </a:ln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86" name="Oval 37">
            <a:extLst>
              <a:ext uri="{FF2B5EF4-FFF2-40B4-BE49-F238E27FC236}">
                <a16:creationId xmlns:a16="http://schemas.microsoft.com/office/drawing/2014/main" id="{1430B71C-D580-4CA6-A442-26AED5FAE293}"/>
              </a:ext>
            </a:extLst>
          </p:cNvPr>
          <p:cNvSpPr/>
          <p:nvPr/>
        </p:nvSpPr>
        <p:spPr>
          <a:xfrm>
            <a:off x="9404492" y="5449300"/>
            <a:ext cx="566739" cy="566739"/>
          </a:xfrm>
          <a:custGeom>
            <a:avLst/>
            <a:gdLst/>
            <a:ahLst/>
            <a:cxnLst/>
            <a:rect l="l" t="t" r="r" b="b"/>
            <a:pathLst>
              <a:path w="3240000" h="3240000">
                <a:moveTo>
                  <a:pt x="2249999" y="2117384"/>
                </a:moveTo>
                <a:lnTo>
                  <a:pt x="990192" y="2131776"/>
                </a:lnTo>
                <a:cubicBezTo>
                  <a:pt x="998682" y="2476365"/>
                  <a:pt x="1282526" y="2750154"/>
                  <a:pt x="1627197" y="2746216"/>
                </a:cubicBezTo>
                <a:cubicBezTo>
                  <a:pt x="1971867" y="2742279"/>
                  <a:pt x="2249383" y="2462077"/>
                  <a:pt x="2249999" y="2117384"/>
                </a:cubicBezTo>
                <a:close/>
                <a:moveTo>
                  <a:pt x="2505352" y="784338"/>
                </a:moveTo>
                <a:lnTo>
                  <a:pt x="1869332" y="1428843"/>
                </a:lnTo>
                <a:lnTo>
                  <a:pt x="2505352" y="1522122"/>
                </a:lnTo>
                <a:lnTo>
                  <a:pt x="2505352" y="1378597"/>
                </a:lnTo>
                <a:lnTo>
                  <a:pt x="2187887" y="1332038"/>
                </a:lnTo>
                <a:lnTo>
                  <a:pt x="2505352" y="1010338"/>
                </a:lnTo>
                <a:close/>
                <a:moveTo>
                  <a:pt x="734649" y="784338"/>
                </a:moveTo>
                <a:lnTo>
                  <a:pt x="734649" y="1010338"/>
                </a:lnTo>
                <a:lnTo>
                  <a:pt x="1052115" y="1332038"/>
                </a:lnTo>
                <a:lnTo>
                  <a:pt x="734649" y="1378597"/>
                </a:lnTo>
                <a:lnTo>
                  <a:pt x="734649" y="1522122"/>
                </a:lnTo>
                <a:lnTo>
                  <a:pt x="1370670" y="1428843"/>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7" name="Smiley Face 14">
            <a:extLst>
              <a:ext uri="{FF2B5EF4-FFF2-40B4-BE49-F238E27FC236}">
                <a16:creationId xmlns:a16="http://schemas.microsoft.com/office/drawing/2014/main" id="{77504E11-68B3-460A-979B-D56E2900C922}"/>
              </a:ext>
            </a:extLst>
          </p:cNvPr>
          <p:cNvSpPr/>
          <p:nvPr/>
        </p:nvSpPr>
        <p:spPr>
          <a:xfrm>
            <a:off x="7706724" y="5455773"/>
            <a:ext cx="553792" cy="553792"/>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937973" y="986566"/>
                </a:moveTo>
                <a:cubicBezTo>
                  <a:pt x="850807" y="983371"/>
                  <a:pt x="762813" y="1002775"/>
                  <a:pt x="683096" y="1045110"/>
                </a:cubicBezTo>
                <a:cubicBezTo>
                  <a:pt x="523662" y="1129780"/>
                  <a:pt x="421680" y="1293248"/>
                  <a:pt x="415731" y="1473672"/>
                </a:cubicBezTo>
                <a:lnTo>
                  <a:pt x="615852" y="1480270"/>
                </a:lnTo>
                <a:cubicBezTo>
                  <a:pt x="619438" y="1371518"/>
                  <a:pt x="680908" y="1272986"/>
                  <a:pt x="777009" y="1221950"/>
                </a:cubicBezTo>
                <a:cubicBezTo>
                  <a:pt x="873110" y="1170914"/>
                  <a:pt x="989166" y="1175167"/>
                  <a:pt x="1081273" y="1233100"/>
                </a:cubicBezTo>
                <a:cubicBezTo>
                  <a:pt x="1173381" y="1291033"/>
                  <a:pt x="1227475" y="1393800"/>
                  <a:pt x="1223091" y="1502523"/>
                </a:cubicBezTo>
                <a:lnTo>
                  <a:pt x="1423160" y="1510590"/>
                </a:lnTo>
                <a:cubicBezTo>
                  <a:pt x="1430433" y="1330214"/>
                  <a:pt x="1340689" y="1159721"/>
                  <a:pt x="1187880" y="1063608"/>
                </a:cubicBezTo>
                <a:cubicBezTo>
                  <a:pt x="1111476" y="1015552"/>
                  <a:pt x="1025138" y="989760"/>
                  <a:pt x="937973" y="986566"/>
                </a:cubicBezTo>
                <a:close/>
                <a:moveTo>
                  <a:pt x="2306124" y="986566"/>
                </a:moveTo>
                <a:cubicBezTo>
                  <a:pt x="2218958" y="983371"/>
                  <a:pt x="2130964" y="1002775"/>
                  <a:pt x="2051247" y="1045110"/>
                </a:cubicBezTo>
                <a:cubicBezTo>
                  <a:pt x="1891813" y="1129780"/>
                  <a:pt x="1789831" y="1293248"/>
                  <a:pt x="1783882" y="1473672"/>
                </a:cubicBezTo>
                <a:lnTo>
                  <a:pt x="1984003" y="1480270"/>
                </a:lnTo>
                <a:cubicBezTo>
                  <a:pt x="1987589" y="1371518"/>
                  <a:pt x="2049059" y="1272986"/>
                  <a:pt x="2145160" y="1221950"/>
                </a:cubicBezTo>
                <a:cubicBezTo>
                  <a:pt x="2241261" y="1170914"/>
                  <a:pt x="2357317" y="1175167"/>
                  <a:pt x="2449424" y="1233100"/>
                </a:cubicBezTo>
                <a:cubicBezTo>
                  <a:pt x="2541532" y="1291033"/>
                  <a:pt x="2595626" y="1393800"/>
                  <a:pt x="2591242" y="1502523"/>
                </a:cubicBezTo>
                <a:lnTo>
                  <a:pt x="2791311" y="1510590"/>
                </a:lnTo>
                <a:cubicBezTo>
                  <a:pt x="2798584" y="1330214"/>
                  <a:pt x="2708840" y="1159721"/>
                  <a:pt x="2556031" y="1063608"/>
                </a:cubicBezTo>
                <a:cubicBezTo>
                  <a:pt x="2479627" y="1015552"/>
                  <a:pt x="2393289" y="989760"/>
                  <a:pt x="2306124" y="98656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88" name="Rectangle 16">
            <a:extLst>
              <a:ext uri="{FF2B5EF4-FFF2-40B4-BE49-F238E27FC236}">
                <a16:creationId xmlns:a16="http://schemas.microsoft.com/office/drawing/2014/main" id="{EE8124F3-717D-48CF-A47F-1E6B4110895D}"/>
              </a:ext>
            </a:extLst>
          </p:cNvPr>
          <p:cNvSpPr/>
          <p:nvPr/>
        </p:nvSpPr>
        <p:spPr>
          <a:xfrm rot="2700000">
            <a:off x="3717614" y="3394027"/>
            <a:ext cx="389391"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9" name="Rectangle 9">
            <a:extLst>
              <a:ext uri="{FF2B5EF4-FFF2-40B4-BE49-F238E27FC236}">
                <a16:creationId xmlns:a16="http://schemas.microsoft.com/office/drawing/2014/main" id="{444E6227-4972-4DE6-BEB0-C3FC42991182}"/>
              </a:ext>
            </a:extLst>
          </p:cNvPr>
          <p:cNvSpPr/>
          <p:nvPr/>
        </p:nvSpPr>
        <p:spPr>
          <a:xfrm>
            <a:off x="2793091" y="3419125"/>
            <a:ext cx="527335" cy="493633"/>
          </a:xfrm>
          <a:custGeom>
            <a:avLst/>
            <a:gdLst>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34" fmla="*/ 1668046 w 3239999"/>
              <a:gd name="connsiteY34" fmla="*/ 2869642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0" name="Round Same Side Corner Rectangle 6">
            <a:extLst>
              <a:ext uri="{FF2B5EF4-FFF2-40B4-BE49-F238E27FC236}">
                <a16:creationId xmlns:a16="http://schemas.microsoft.com/office/drawing/2014/main" id="{11207448-F26A-4EF1-8764-2D6798600849}"/>
              </a:ext>
            </a:extLst>
          </p:cNvPr>
          <p:cNvSpPr/>
          <p:nvPr/>
        </p:nvSpPr>
        <p:spPr>
          <a:xfrm rot="2700000">
            <a:off x="5370945" y="5350358"/>
            <a:ext cx="190721" cy="764623"/>
          </a:xfrm>
          <a:custGeom>
            <a:avLst/>
            <a:gdLst/>
            <a:ahLst/>
            <a:cxnLst/>
            <a:rect l="l" t="t" r="r" b="b"/>
            <a:pathLst>
              <a:path w="1035916" h="4153123">
                <a:moveTo>
                  <a:pt x="277501" y="3759099"/>
                </a:moveTo>
                <a:lnTo>
                  <a:pt x="758408" y="3759099"/>
                </a:lnTo>
                <a:lnTo>
                  <a:pt x="517954" y="4153123"/>
                </a:lnTo>
                <a:close/>
                <a:moveTo>
                  <a:pt x="42612" y="2944898"/>
                </a:moveTo>
                <a:cubicBezTo>
                  <a:pt x="153922" y="2941505"/>
                  <a:pt x="246502" y="2889483"/>
                  <a:pt x="275675" y="2819018"/>
                </a:cubicBezTo>
                <a:cubicBezTo>
                  <a:pt x="304648" y="2892614"/>
                  <a:pt x="403763" y="2945872"/>
                  <a:pt x="521107" y="2945872"/>
                </a:cubicBezTo>
                <a:cubicBezTo>
                  <a:pt x="638453" y="2945872"/>
                  <a:pt x="737567" y="2892613"/>
                  <a:pt x="766540" y="2819017"/>
                </a:cubicBezTo>
                <a:cubicBezTo>
                  <a:pt x="795133" y="2888142"/>
                  <a:pt x="884783" y="2939514"/>
                  <a:pt x="993299" y="2944464"/>
                </a:cubicBezTo>
                <a:lnTo>
                  <a:pt x="776840" y="3657264"/>
                </a:lnTo>
                <a:lnTo>
                  <a:pt x="258940" y="3657264"/>
                </a:lnTo>
                <a:close/>
                <a:moveTo>
                  <a:pt x="809102" y="564558"/>
                </a:moveTo>
                <a:lnTo>
                  <a:pt x="1035914" y="564558"/>
                </a:lnTo>
                <a:lnTo>
                  <a:pt x="1035915" y="2838682"/>
                </a:lnTo>
                <a:cubicBezTo>
                  <a:pt x="1029586" y="2840409"/>
                  <a:pt x="1023074" y="2840731"/>
                  <a:pt x="1016490" y="2840731"/>
                </a:cubicBezTo>
                <a:cubicBezTo>
                  <a:pt x="901952" y="2840731"/>
                  <a:pt x="809102" y="2743612"/>
                  <a:pt x="809101" y="2623810"/>
                </a:cubicBezTo>
                <a:close/>
                <a:moveTo>
                  <a:pt x="310569" y="564558"/>
                </a:moveTo>
                <a:lnTo>
                  <a:pt x="725347" y="564558"/>
                </a:lnTo>
                <a:lnTo>
                  <a:pt x="725347" y="2633342"/>
                </a:lnTo>
                <a:cubicBezTo>
                  <a:pt x="725347" y="2747880"/>
                  <a:pt x="632496" y="2840731"/>
                  <a:pt x="517958" y="2840731"/>
                </a:cubicBezTo>
                <a:cubicBezTo>
                  <a:pt x="403420" y="2840731"/>
                  <a:pt x="310569" y="2747880"/>
                  <a:pt x="310569" y="2633342"/>
                </a:cubicBezTo>
                <a:close/>
                <a:moveTo>
                  <a:pt x="0" y="564557"/>
                </a:moveTo>
                <a:lnTo>
                  <a:pt x="226813" y="564557"/>
                </a:lnTo>
                <a:lnTo>
                  <a:pt x="226813" y="2623810"/>
                </a:lnTo>
                <a:cubicBezTo>
                  <a:pt x="226813" y="2743612"/>
                  <a:pt x="133962" y="2840731"/>
                  <a:pt x="19424" y="2840730"/>
                </a:cubicBezTo>
                <a:cubicBezTo>
                  <a:pt x="12841" y="2840730"/>
                  <a:pt x="6329" y="2840409"/>
                  <a:pt x="0" y="2838682"/>
                </a:cubicBezTo>
                <a:close/>
                <a:moveTo>
                  <a:pt x="71964" y="71964"/>
                </a:moveTo>
                <a:cubicBezTo>
                  <a:pt x="116427" y="27501"/>
                  <a:pt x="177852" y="0"/>
                  <a:pt x="245701" y="0"/>
                </a:cubicBezTo>
                <a:lnTo>
                  <a:pt x="790215" y="0"/>
                </a:lnTo>
                <a:cubicBezTo>
                  <a:pt x="925912" y="0"/>
                  <a:pt x="1035916" y="110004"/>
                  <a:pt x="1035916" y="245701"/>
                </a:cubicBezTo>
                <a:cubicBezTo>
                  <a:pt x="1035916" y="327601"/>
                  <a:pt x="1035915" y="409501"/>
                  <a:pt x="1035915" y="491401"/>
                </a:cubicBezTo>
                <a:lnTo>
                  <a:pt x="0" y="491401"/>
                </a:lnTo>
                <a:lnTo>
                  <a:pt x="0" y="245701"/>
                </a:lnTo>
                <a:cubicBezTo>
                  <a:pt x="0" y="177853"/>
                  <a:pt x="27501" y="116427"/>
                  <a:pt x="71964" y="7196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91" name="Frame 17">
            <a:extLst>
              <a:ext uri="{FF2B5EF4-FFF2-40B4-BE49-F238E27FC236}">
                <a16:creationId xmlns:a16="http://schemas.microsoft.com/office/drawing/2014/main" id="{1278BF84-DDF3-43F8-88E4-A0F28E4079EF}"/>
              </a:ext>
            </a:extLst>
          </p:cNvPr>
          <p:cNvSpPr/>
          <p:nvPr/>
        </p:nvSpPr>
        <p:spPr>
          <a:xfrm>
            <a:off x="2768153" y="4487294"/>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92" name="Rounded Rectangle 5">
            <a:extLst>
              <a:ext uri="{FF2B5EF4-FFF2-40B4-BE49-F238E27FC236}">
                <a16:creationId xmlns:a16="http://schemas.microsoft.com/office/drawing/2014/main" id="{B5A177C8-7AB0-4E40-873A-70F231B3FA06}"/>
              </a:ext>
            </a:extLst>
          </p:cNvPr>
          <p:cNvSpPr/>
          <p:nvPr/>
        </p:nvSpPr>
        <p:spPr>
          <a:xfrm flipH="1">
            <a:off x="8494337" y="2427983"/>
            <a:ext cx="504633" cy="416291"/>
          </a:xfrm>
          <a:custGeom>
            <a:avLst/>
            <a:gdLst>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3" name="Teardrop 1">
            <a:extLst>
              <a:ext uri="{FF2B5EF4-FFF2-40B4-BE49-F238E27FC236}">
                <a16:creationId xmlns:a16="http://schemas.microsoft.com/office/drawing/2014/main" id="{45BBC696-75E7-44AB-A411-9B80C52FFE5A}"/>
              </a:ext>
            </a:extLst>
          </p:cNvPr>
          <p:cNvSpPr/>
          <p:nvPr/>
        </p:nvSpPr>
        <p:spPr>
          <a:xfrm rot="18805992">
            <a:off x="8518609" y="1413225"/>
            <a:ext cx="551843" cy="546087"/>
          </a:xfrm>
          <a:custGeom>
            <a:avLst/>
            <a:gdLst/>
            <a:ahLst/>
            <a:cxnLst/>
            <a:rect l="l" t="t" r="r" b="b"/>
            <a:pathLst>
              <a:path w="1807240"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94" name="Rectangle 130">
            <a:extLst>
              <a:ext uri="{FF2B5EF4-FFF2-40B4-BE49-F238E27FC236}">
                <a16:creationId xmlns:a16="http://schemas.microsoft.com/office/drawing/2014/main" id="{F7759672-254A-46D2-98DF-B919494C603A}"/>
              </a:ext>
            </a:extLst>
          </p:cNvPr>
          <p:cNvSpPr/>
          <p:nvPr/>
        </p:nvSpPr>
        <p:spPr>
          <a:xfrm>
            <a:off x="9324737" y="1413292"/>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95" name="Right Triangle 17">
            <a:extLst>
              <a:ext uri="{FF2B5EF4-FFF2-40B4-BE49-F238E27FC236}">
                <a16:creationId xmlns:a16="http://schemas.microsoft.com/office/drawing/2014/main" id="{5B989D8F-E127-48E7-B329-C52CA522C191}"/>
              </a:ext>
            </a:extLst>
          </p:cNvPr>
          <p:cNvSpPr>
            <a:spLocks noChangeAspect="1"/>
          </p:cNvSpPr>
          <p:nvPr/>
        </p:nvSpPr>
        <p:spPr>
          <a:xfrm>
            <a:off x="7755390" y="4451903"/>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96" name="Right Triangle 17">
            <a:extLst>
              <a:ext uri="{FF2B5EF4-FFF2-40B4-BE49-F238E27FC236}">
                <a16:creationId xmlns:a16="http://schemas.microsoft.com/office/drawing/2014/main" id="{D61B263F-9E2B-4D6D-AE92-C6B011C62C98}"/>
              </a:ext>
            </a:extLst>
          </p:cNvPr>
          <p:cNvSpPr>
            <a:spLocks noChangeAspect="1"/>
          </p:cNvSpPr>
          <p:nvPr/>
        </p:nvSpPr>
        <p:spPr>
          <a:xfrm>
            <a:off x="6880347" y="4451903"/>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97" name="Right Triangle 17">
            <a:extLst>
              <a:ext uri="{FF2B5EF4-FFF2-40B4-BE49-F238E27FC236}">
                <a16:creationId xmlns:a16="http://schemas.microsoft.com/office/drawing/2014/main" id="{5E5AE7B0-988E-44BF-89EA-013033086F96}"/>
              </a:ext>
            </a:extLst>
          </p:cNvPr>
          <p:cNvSpPr>
            <a:spLocks noChangeAspect="1"/>
          </p:cNvSpPr>
          <p:nvPr/>
        </p:nvSpPr>
        <p:spPr>
          <a:xfrm>
            <a:off x="8630431" y="4451903"/>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98" name="Oval 44">
            <a:extLst>
              <a:ext uri="{FF2B5EF4-FFF2-40B4-BE49-F238E27FC236}">
                <a16:creationId xmlns:a16="http://schemas.microsoft.com/office/drawing/2014/main" id="{94195A6D-E3B2-4E10-BD54-AC5E4FED7A15}"/>
              </a:ext>
            </a:extLst>
          </p:cNvPr>
          <p:cNvSpPr>
            <a:spLocks noChangeAspect="1"/>
          </p:cNvSpPr>
          <p:nvPr/>
        </p:nvSpPr>
        <p:spPr>
          <a:xfrm>
            <a:off x="9505473" y="4451903"/>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8" name="Right Triangle 17">
            <a:extLst>
              <a:ext uri="{FF2B5EF4-FFF2-40B4-BE49-F238E27FC236}">
                <a16:creationId xmlns:a16="http://schemas.microsoft.com/office/drawing/2014/main" id="{5E5AE7B0-988E-44BF-89EA-013033086F96}"/>
              </a:ext>
            </a:extLst>
          </p:cNvPr>
          <p:cNvSpPr>
            <a:spLocks noChangeAspect="1"/>
          </p:cNvSpPr>
          <p:nvPr/>
        </p:nvSpPr>
        <p:spPr>
          <a:xfrm>
            <a:off x="6058613" y="4394083"/>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23" name="Freeform 5"/>
          <p:cNvSpPr/>
          <p:nvPr/>
        </p:nvSpPr>
        <p:spPr bwMode="auto">
          <a:xfrm>
            <a:off x="2784476" y="1219200"/>
            <a:ext cx="2303463" cy="1798637"/>
          </a:xfrm>
          <a:custGeom>
            <a:avLst/>
            <a:gdLst>
              <a:gd name="T0" fmla="*/ 236 w 387"/>
              <a:gd name="T1" fmla="*/ 55 h 302"/>
              <a:gd name="T2" fmla="*/ 238 w 387"/>
              <a:gd name="T3" fmla="*/ 115 h 302"/>
              <a:gd name="T4" fmla="*/ 237 w 387"/>
              <a:gd name="T5" fmla="*/ 146 h 302"/>
              <a:gd name="T6" fmla="*/ 238 w 387"/>
              <a:gd name="T7" fmla="*/ 179 h 302"/>
              <a:gd name="T8" fmla="*/ 243 w 387"/>
              <a:gd name="T9" fmla="*/ 183 h 302"/>
              <a:gd name="T10" fmla="*/ 263 w 387"/>
              <a:gd name="T11" fmla="*/ 182 h 302"/>
              <a:gd name="T12" fmla="*/ 282 w 387"/>
              <a:gd name="T13" fmla="*/ 191 h 302"/>
              <a:gd name="T14" fmla="*/ 300 w 387"/>
              <a:gd name="T15" fmla="*/ 200 h 302"/>
              <a:gd name="T16" fmla="*/ 346 w 387"/>
              <a:gd name="T17" fmla="*/ 195 h 302"/>
              <a:gd name="T18" fmla="*/ 380 w 387"/>
              <a:gd name="T19" fmla="*/ 203 h 302"/>
              <a:gd name="T20" fmla="*/ 383 w 387"/>
              <a:gd name="T21" fmla="*/ 227 h 302"/>
              <a:gd name="T22" fmla="*/ 366 w 387"/>
              <a:gd name="T23" fmla="*/ 235 h 302"/>
              <a:gd name="T24" fmla="*/ 315 w 387"/>
              <a:gd name="T25" fmla="*/ 238 h 302"/>
              <a:gd name="T26" fmla="*/ 309 w 387"/>
              <a:gd name="T27" fmla="*/ 240 h 302"/>
              <a:gd name="T28" fmla="*/ 302 w 387"/>
              <a:gd name="T29" fmla="*/ 260 h 302"/>
              <a:gd name="T30" fmla="*/ 303 w 387"/>
              <a:gd name="T31" fmla="*/ 267 h 302"/>
              <a:gd name="T32" fmla="*/ 293 w 387"/>
              <a:gd name="T33" fmla="*/ 295 h 302"/>
              <a:gd name="T34" fmla="*/ 289 w 387"/>
              <a:gd name="T35" fmla="*/ 299 h 302"/>
              <a:gd name="T36" fmla="*/ 256 w 387"/>
              <a:gd name="T37" fmla="*/ 298 h 302"/>
              <a:gd name="T38" fmla="*/ 224 w 387"/>
              <a:gd name="T39" fmla="*/ 277 h 302"/>
              <a:gd name="T40" fmla="*/ 198 w 387"/>
              <a:gd name="T41" fmla="*/ 274 h 302"/>
              <a:gd name="T42" fmla="*/ 174 w 387"/>
              <a:gd name="T43" fmla="*/ 285 h 302"/>
              <a:gd name="T44" fmla="*/ 95 w 387"/>
              <a:gd name="T45" fmla="*/ 286 h 302"/>
              <a:gd name="T46" fmla="*/ 90 w 387"/>
              <a:gd name="T47" fmla="*/ 281 h 302"/>
              <a:gd name="T48" fmla="*/ 77 w 387"/>
              <a:gd name="T49" fmla="*/ 277 h 302"/>
              <a:gd name="T50" fmla="*/ 21 w 387"/>
              <a:gd name="T51" fmla="*/ 282 h 302"/>
              <a:gd name="T52" fmla="*/ 3 w 387"/>
              <a:gd name="T53" fmla="*/ 269 h 302"/>
              <a:gd name="T54" fmla="*/ 14 w 387"/>
              <a:gd name="T55" fmla="*/ 244 h 302"/>
              <a:gd name="T56" fmla="*/ 42 w 387"/>
              <a:gd name="T57" fmla="*/ 231 h 302"/>
              <a:gd name="T58" fmla="*/ 69 w 387"/>
              <a:gd name="T59" fmla="*/ 211 h 302"/>
              <a:gd name="T60" fmla="*/ 71 w 387"/>
              <a:gd name="T61" fmla="*/ 203 h 302"/>
              <a:gd name="T62" fmla="*/ 73 w 387"/>
              <a:gd name="T63" fmla="*/ 52 h 302"/>
              <a:gd name="T64" fmla="*/ 72 w 387"/>
              <a:gd name="T65" fmla="*/ 10 h 302"/>
              <a:gd name="T66" fmla="*/ 85 w 387"/>
              <a:gd name="T67" fmla="*/ 4 h 302"/>
              <a:gd name="T68" fmla="*/ 103 w 387"/>
              <a:gd name="T69" fmla="*/ 18 h 302"/>
              <a:gd name="T70" fmla="*/ 149 w 387"/>
              <a:gd name="T71" fmla="*/ 55 h 302"/>
              <a:gd name="T72" fmla="*/ 155 w 387"/>
              <a:gd name="T73" fmla="*/ 54 h 302"/>
              <a:gd name="T74" fmla="*/ 194 w 387"/>
              <a:gd name="T75" fmla="*/ 25 h 302"/>
              <a:gd name="T76" fmla="*/ 213 w 387"/>
              <a:gd name="T77" fmla="*/ 8 h 302"/>
              <a:gd name="T78" fmla="*/ 221 w 387"/>
              <a:gd name="T79" fmla="*/ 3 h 302"/>
              <a:gd name="T80" fmla="*/ 233 w 387"/>
              <a:gd name="T81" fmla="*/ 10 h 302"/>
              <a:gd name="T82" fmla="*/ 236 w 387"/>
              <a:gd name="T83" fmla="*/ 5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7" h="302">
                <a:moveTo>
                  <a:pt x="236" y="55"/>
                </a:moveTo>
                <a:cubicBezTo>
                  <a:pt x="235" y="75"/>
                  <a:pt x="237" y="95"/>
                  <a:pt x="238" y="115"/>
                </a:cubicBezTo>
                <a:cubicBezTo>
                  <a:pt x="238" y="126"/>
                  <a:pt x="237" y="136"/>
                  <a:pt x="237" y="146"/>
                </a:cubicBezTo>
                <a:cubicBezTo>
                  <a:pt x="236" y="157"/>
                  <a:pt x="238" y="168"/>
                  <a:pt x="238" y="179"/>
                </a:cubicBezTo>
                <a:cubicBezTo>
                  <a:pt x="239" y="183"/>
                  <a:pt x="240" y="184"/>
                  <a:pt x="243" y="183"/>
                </a:cubicBezTo>
                <a:cubicBezTo>
                  <a:pt x="250" y="181"/>
                  <a:pt x="256" y="182"/>
                  <a:pt x="263" y="182"/>
                </a:cubicBezTo>
                <a:cubicBezTo>
                  <a:pt x="271" y="182"/>
                  <a:pt x="277" y="185"/>
                  <a:pt x="282" y="191"/>
                </a:cubicBezTo>
                <a:cubicBezTo>
                  <a:pt x="287" y="198"/>
                  <a:pt x="293" y="200"/>
                  <a:pt x="300" y="200"/>
                </a:cubicBezTo>
                <a:cubicBezTo>
                  <a:pt x="316" y="199"/>
                  <a:pt x="331" y="197"/>
                  <a:pt x="346" y="195"/>
                </a:cubicBezTo>
                <a:cubicBezTo>
                  <a:pt x="358" y="192"/>
                  <a:pt x="370" y="192"/>
                  <a:pt x="380" y="203"/>
                </a:cubicBezTo>
                <a:cubicBezTo>
                  <a:pt x="387" y="210"/>
                  <a:pt x="385" y="219"/>
                  <a:pt x="383" y="227"/>
                </a:cubicBezTo>
                <a:cubicBezTo>
                  <a:pt x="382" y="235"/>
                  <a:pt x="373" y="235"/>
                  <a:pt x="366" y="235"/>
                </a:cubicBezTo>
                <a:cubicBezTo>
                  <a:pt x="349" y="235"/>
                  <a:pt x="332" y="233"/>
                  <a:pt x="315" y="238"/>
                </a:cubicBezTo>
                <a:cubicBezTo>
                  <a:pt x="313" y="239"/>
                  <a:pt x="311" y="239"/>
                  <a:pt x="309" y="240"/>
                </a:cubicBezTo>
                <a:cubicBezTo>
                  <a:pt x="296" y="244"/>
                  <a:pt x="295" y="248"/>
                  <a:pt x="302" y="260"/>
                </a:cubicBezTo>
                <a:cubicBezTo>
                  <a:pt x="303" y="262"/>
                  <a:pt x="303" y="264"/>
                  <a:pt x="303" y="267"/>
                </a:cubicBezTo>
                <a:cubicBezTo>
                  <a:pt x="304" y="278"/>
                  <a:pt x="298" y="286"/>
                  <a:pt x="293" y="295"/>
                </a:cubicBezTo>
                <a:cubicBezTo>
                  <a:pt x="293" y="297"/>
                  <a:pt x="290" y="299"/>
                  <a:pt x="289" y="299"/>
                </a:cubicBezTo>
                <a:cubicBezTo>
                  <a:pt x="278" y="300"/>
                  <a:pt x="267" y="302"/>
                  <a:pt x="256" y="298"/>
                </a:cubicBezTo>
                <a:cubicBezTo>
                  <a:pt x="243" y="293"/>
                  <a:pt x="233" y="286"/>
                  <a:pt x="224" y="277"/>
                </a:cubicBezTo>
                <a:cubicBezTo>
                  <a:pt x="217" y="270"/>
                  <a:pt x="207" y="272"/>
                  <a:pt x="198" y="274"/>
                </a:cubicBezTo>
                <a:cubicBezTo>
                  <a:pt x="189" y="276"/>
                  <a:pt x="182" y="281"/>
                  <a:pt x="174" y="285"/>
                </a:cubicBezTo>
                <a:cubicBezTo>
                  <a:pt x="148" y="299"/>
                  <a:pt x="121" y="297"/>
                  <a:pt x="95" y="286"/>
                </a:cubicBezTo>
                <a:cubicBezTo>
                  <a:pt x="93" y="285"/>
                  <a:pt x="91" y="284"/>
                  <a:pt x="90" y="281"/>
                </a:cubicBezTo>
                <a:cubicBezTo>
                  <a:pt x="87" y="275"/>
                  <a:pt x="82" y="275"/>
                  <a:pt x="77" y="277"/>
                </a:cubicBezTo>
                <a:cubicBezTo>
                  <a:pt x="59" y="285"/>
                  <a:pt x="40" y="286"/>
                  <a:pt x="21" y="282"/>
                </a:cubicBezTo>
                <a:cubicBezTo>
                  <a:pt x="14" y="281"/>
                  <a:pt x="5" y="277"/>
                  <a:pt x="3" y="269"/>
                </a:cubicBezTo>
                <a:cubicBezTo>
                  <a:pt x="0" y="259"/>
                  <a:pt x="5" y="250"/>
                  <a:pt x="14" y="244"/>
                </a:cubicBezTo>
                <a:cubicBezTo>
                  <a:pt x="22" y="238"/>
                  <a:pt x="32" y="233"/>
                  <a:pt x="42" y="231"/>
                </a:cubicBezTo>
                <a:cubicBezTo>
                  <a:pt x="54" y="228"/>
                  <a:pt x="62" y="221"/>
                  <a:pt x="69" y="211"/>
                </a:cubicBezTo>
                <a:cubicBezTo>
                  <a:pt x="71" y="209"/>
                  <a:pt x="71" y="206"/>
                  <a:pt x="71" y="203"/>
                </a:cubicBezTo>
                <a:cubicBezTo>
                  <a:pt x="71" y="153"/>
                  <a:pt x="71" y="102"/>
                  <a:pt x="73" y="52"/>
                </a:cubicBezTo>
                <a:cubicBezTo>
                  <a:pt x="73" y="38"/>
                  <a:pt x="70" y="24"/>
                  <a:pt x="72" y="10"/>
                </a:cubicBezTo>
                <a:cubicBezTo>
                  <a:pt x="73" y="1"/>
                  <a:pt x="77" y="0"/>
                  <a:pt x="85" y="4"/>
                </a:cubicBezTo>
                <a:cubicBezTo>
                  <a:pt x="92" y="7"/>
                  <a:pt x="97" y="13"/>
                  <a:pt x="103" y="18"/>
                </a:cubicBezTo>
                <a:cubicBezTo>
                  <a:pt x="118" y="31"/>
                  <a:pt x="132" y="44"/>
                  <a:pt x="149" y="55"/>
                </a:cubicBezTo>
                <a:cubicBezTo>
                  <a:pt x="151" y="57"/>
                  <a:pt x="152" y="57"/>
                  <a:pt x="155" y="54"/>
                </a:cubicBezTo>
                <a:cubicBezTo>
                  <a:pt x="168" y="44"/>
                  <a:pt x="182" y="35"/>
                  <a:pt x="194" y="25"/>
                </a:cubicBezTo>
                <a:cubicBezTo>
                  <a:pt x="201" y="20"/>
                  <a:pt x="206" y="14"/>
                  <a:pt x="213" y="8"/>
                </a:cubicBezTo>
                <a:cubicBezTo>
                  <a:pt x="216" y="6"/>
                  <a:pt x="218" y="4"/>
                  <a:pt x="221" y="3"/>
                </a:cubicBezTo>
                <a:cubicBezTo>
                  <a:pt x="228" y="0"/>
                  <a:pt x="233" y="2"/>
                  <a:pt x="233" y="10"/>
                </a:cubicBezTo>
                <a:cubicBezTo>
                  <a:pt x="234" y="25"/>
                  <a:pt x="237" y="40"/>
                  <a:pt x="236" y="55"/>
                </a:cubicBezTo>
                <a:close/>
              </a:path>
            </a:pathLst>
          </a:custGeom>
          <a:solidFill>
            <a:srgbClr val="070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24" name="Freeform 6"/>
          <p:cNvSpPr/>
          <p:nvPr/>
        </p:nvSpPr>
        <p:spPr bwMode="auto">
          <a:xfrm>
            <a:off x="4200526" y="3232150"/>
            <a:ext cx="369888" cy="1225550"/>
          </a:xfrm>
          <a:custGeom>
            <a:avLst/>
            <a:gdLst>
              <a:gd name="T0" fmla="*/ 0 w 62"/>
              <a:gd name="T1" fmla="*/ 115 h 206"/>
              <a:gd name="T2" fmla="*/ 0 w 62"/>
              <a:gd name="T3" fmla="*/ 60 h 206"/>
              <a:gd name="T4" fmla="*/ 10 w 62"/>
              <a:gd name="T5" fmla="*/ 38 h 206"/>
              <a:gd name="T6" fmla="*/ 52 w 62"/>
              <a:gd name="T7" fmla="*/ 5 h 206"/>
              <a:gd name="T8" fmla="*/ 60 w 62"/>
              <a:gd name="T9" fmla="*/ 2 h 206"/>
              <a:gd name="T10" fmla="*/ 62 w 62"/>
              <a:gd name="T11" fmla="*/ 10 h 206"/>
              <a:gd name="T12" fmla="*/ 61 w 62"/>
              <a:gd name="T13" fmla="*/ 61 h 206"/>
              <a:gd name="T14" fmla="*/ 62 w 62"/>
              <a:gd name="T15" fmla="*/ 197 h 206"/>
              <a:gd name="T16" fmla="*/ 53 w 62"/>
              <a:gd name="T17" fmla="*/ 203 h 206"/>
              <a:gd name="T18" fmla="*/ 6 w 62"/>
              <a:gd name="T19" fmla="*/ 186 h 206"/>
              <a:gd name="T20" fmla="*/ 1 w 62"/>
              <a:gd name="T21" fmla="*/ 178 h 206"/>
              <a:gd name="T22" fmla="*/ 1 w 62"/>
              <a:gd name="T23" fmla="*/ 115 h 206"/>
              <a:gd name="T24" fmla="*/ 0 w 62"/>
              <a:gd name="T25" fmla="*/ 11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206">
                <a:moveTo>
                  <a:pt x="0" y="115"/>
                </a:moveTo>
                <a:cubicBezTo>
                  <a:pt x="0" y="97"/>
                  <a:pt x="1" y="78"/>
                  <a:pt x="0" y="60"/>
                </a:cubicBezTo>
                <a:cubicBezTo>
                  <a:pt x="0" y="50"/>
                  <a:pt x="3" y="44"/>
                  <a:pt x="10" y="38"/>
                </a:cubicBezTo>
                <a:cubicBezTo>
                  <a:pt x="24" y="27"/>
                  <a:pt x="38" y="16"/>
                  <a:pt x="52" y="5"/>
                </a:cubicBezTo>
                <a:cubicBezTo>
                  <a:pt x="55" y="3"/>
                  <a:pt x="57" y="0"/>
                  <a:pt x="60" y="2"/>
                </a:cubicBezTo>
                <a:cubicBezTo>
                  <a:pt x="62" y="4"/>
                  <a:pt x="62" y="7"/>
                  <a:pt x="62" y="10"/>
                </a:cubicBezTo>
                <a:cubicBezTo>
                  <a:pt x="62" y="27"/>
                  <a:pt x="61" y="44"/>
                  <a:pt x="61" y="61"/>
                </a:cubicBezTo>
                <a:cubicBezTo>
                  <a:pt x="61" y="106"/>
                  <a:pt x="62" y="151"/>
                  <a:pt x="62" y="197"/>
                </a:cubicBezTo>
                <a:cubicBezTo>
                  <a:pt x="62" y="206"/>
                  <a:pt x="62" y="206"/>
                  <a:pt x="53" y="203"/>
                </a:cubicBezTo>
                <a:cubicBezTo>
                  <a:pt x="37" y="197"/>
                  <a:pt x="22" y="192"/>
                  <a:pt x="6" y="186"/>
                </a:cubicBezTo>
                <a:cubicBezTo>
                  <a:pt x="1" y="185"/>
                  <a:pt x="1" y="182"/>
                  <a:pt x="1" y="178"/>
                </a:cubicBezTo>
                <a:cubicBezTo>
                  <a:pt x="1" y="157"/>
                  <a:pt x="1" y="136"/>
                  <a:pt x="1" y="115"/>
                </a:cubicBezTo>
                <a:cubicBezTo>
                  <a:pt x="1" y="115"/>
                  <a:pt x="1" y="115"/>
                  <a:pt x="0" y="115"/>
                </a:cubicBezTo>
                <a:close/>
              </a:path>
            </a:pathLst>
          </a:custGeom>
          <a:solidFill>
            <a:srgbClr val="F6E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25" name="Freeform 7"/>
          <p:cNvSpPr/>
          <p:nvPr/>
        </p:nvSpPr>
        <p:spPr bwMode="auto">
          <a:xfrm>
            <a:off x="3778251" y="3225800"/>
            <a:ext cx="374650" cy="1231900"/>
          </a:xfrm>
          <a:custGeom>
            <a:avLst/>
            <a:gdLst>
              <a:gd name="T0" fmla="*/ 2 w 63"/>
              <a:gd name="T1" fmla="*/ 104 h 207"/>
              <a:gd name="T2" fmla="*/ 2 w 63"/>
              <a:gd name="T3" fmla="*/ 10 h 207"/>
              <a:gd name="T4" fmla="*/ 3 w 63"/>
              <a:gd name="T5" fmla="*/ 2 h 207"/>
              <a:gd name="T6" fmla="*/ 10 w 63"/>
              <a:gd name="T7" fmla="*/ 6 h 207"/>
              <a:gd name="T8" fmla="*/ 54 w 63"/>
              <a:gd name="T9" fmla="*/ 41 h 207"/>
              <a:gd name="T10" fmla="*/ 62 w 63"/>
              <a:gd name="T11" fmla="*/ 58 h 207"/>
              <a:gd name="T12" fmla="*/ 62 w 63"/>
              <a:gd name="T13" fmla="*/ 167 h 207"/>
              <a:gd name="T14" fmla="*/ 46 w 63"/>
              <a:gd name="T15" fmla="*/ 191 h 207"/>
              <a:gd name="T16" fmla="*/ 8 w 63"/>
              <a:gd name="T17" fmla="*/ 205 h 207"/>
              <a:gd name="T18" fmla="*/ 2 w 63"/>
              <a:gd name="T19" fmla="*/ 200 h 207"/>
              <a:gd name="T20" fmla="*/ 2 w 63"/>
              <a:gd name="T21" fmla="*/ 137 h 207"/>
              <a:gd name="T22" fmla="*/ 2 w 63"/>
              <a:gd name="T23" fmla="*/ 104 h 207"/>
              <a:gd name="T24" fmla="*/ 2 w 63"/>
              <a:gd name="T25" fmla="*/ 10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206">
                <a:moveTo>
                  <a:pt x="2" y="104"/>
                </a:moveTo>
                <a:cubicBezTo>
                  <a:pt x="2" y="72"/>
                  <a:pt x="2" y="41"/>
                  <a:pt x="2" y="10"/>
                </a:cubicBezTo>
                <a:cubicBezTo>
                  <a:pt x="2" y="7"/>
                  <a:pt x="0" y="3"/>
                  <a:pt x="3" y="2"/>
                </a:cubicBezTo>
                <a:cubicBezTo>
                  <a:pt x="6" y="0"/>
                  <a:pt x="8" y="4"/>
                  <a:pt x="10" y="6"/>
                </a:cubicBezTo>
                <a:cubicBezTo>
                  <a:pt x="25" y="17"/>
                  <a:pt x="39" y="30"/>
                  <a:pt x="54" y="41"/>
                </a:cubicBezTo>
                <a:cubicBezTo>
                  <a:pt x="60" y="46"/>
                  <a:pt x="63" y="51"/>
                  <a:pt x="62" y="58"/>
                </a:cubicBezTo>
                <a:cubicBezTo>
                  <a:pt x="62" y="94"/>
                  <a:pt x="62" y="131"/>
                  <a:pt x="62" y="167"/>
                </a:cubicBezTo>
                <a:cubicBezTo>
                  <a:pt x="62" y="185"/>
                  <a:pt x="62" y="185"/>
                  <a:pt x="46" y="191"/>
                </a:cubicBezTo>
                <a:cubicBezTo>
                  <a:pt x="33" y="196"/>
                  <a:pt x="20" y="200"/>
                  <a:pt x="8" y="205"/>
                </a:cubicBezTo>
                <a:cubicBezTo>
                  <a:pt x="3" y="207"/>
                  <a:pt x="2" y="205"/>
                  <a:pt x="2" y="200"/>
                </a:cubicBezTo>
                <a:cubicBezTo>
                  <a:pt x="2" y="179"/>
                  <a:pt x="2" y="158"/>
                  <a:pt x="2" y="137"/>
                </a:cubicBezTo>
                <a:cubicBezTo>
                  <a:pt x="2" y="126"/>
                  <a:pt x="2" y="115"/>
                  <a:pt x="2" y="104"/>
                </a:cubicBezTo>
                <a:cubicBezTo>
                  <a:pt x="2" y="104"/>
                  <a:pt x="2" y="104"/>
                  <a:pt x="2" y="104"/>
                </a:cubicBezTo>
                <a:close/>
              </a:path>
            </a:pathLst>
          </a:custGeom>
          <a:solidFill>
            <a:srgbClr val="F6E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26" name="Freeform 8"/>
          <p:cNvSpPr/>
          <p:nvPr/>
        </p:nvSpPr>
        <p:spPr bwMode="auto">
          <a:xfrm>
            <a:off x="4432301" y="4284662"/>
            <a:ext cx="2636838" cy="1881187"/>
          </a:xfrm>
          <a:custGeom>
            <a:avLst/>
            <a:gdLst>
              <a:gd name="T0" fmla="*/ 280 w 443"/>
              <a:gd name="T1" fmla="*/ 277 h 316"/>
              <a:gd name="T2" fmla="*/ 100 w 443"/>
              <a:gd name="T3" fmla="*/ 279 h 316"/>
              <a:gd name="T4" fmla="*/ 56 w 443"/>
              <a:gd name="T5" fmla="*/ 243 h 316"/>
              <a:gd name="T6" fmla="*/ 21 w 443"/>
              <a:gd name="T7" fmla="*/ 223 h 316"/>
              <a:gd name="T8" fmla="*/ 18 w 443"/>
              <a:gd name="T9" fmla="*/ 176 h 316"/>
              <a:gd name="T10" fmla="*/ 47 w 443"/>
              <a:gd name="T11" fmla="*/ 157 h 316"/>
              <a:gd name="T12" fmla="*/ 182 w 443"/>
              <a:gd name="T13" fmla="*/ 10 h 316"/>
              <a:gd name="T14" fmla="*/ 235 w 443"/>
              <a:gd name="T15" fmla="*/ 28 h 316"/>
              <a:gd name="T16" fmla="*/ 358 w 443"/>
              <a:gd name="T17" fmla="*/ 61 h 316"/>
              <a:gd name="T18" fmla="*/ 357 w 443"/>
              <a:gd name="T19" fmla="*/ 132 h 316"/>
              <a:gd name="T20" fmla="*/ 376 w 443"/>
              <a:gd name="T21" fmla="*/ 144 h 316"/>
              <a:gd name="T22" fmla="*/ 412 w 443"/>
              <a:gd name="T23" fmla="*/ 178 h 316"/>
              <a:gd name="T24" fmla="*/ 421 w 443"/>
              <a:gd name="T25" fmla="*/ 228 h 316"/>
              <a:gd name="T26" fmla="*/ 387 w 443"/>
              <a:gd name="T27" fmla="*/ 256 h 316"/>
              <a:gd name="T28" fmla="*/ 343 w 443"/>
              <a:gd name="T29" fmla="*/ 301 h 316"/>
              <a:gd name="T30" fmla="*/ 353 w 443"/>
              <a:gd name="T31" fmla="*/ 301 h 316"/>
              <a:gd name="T32" fmla="*/ 383 w 443"/>
              <a:gd name="T33" fmla="*/ 259 h 316"/>
              <a:gd name="T34" fmla="*/ 412 w 443"/>
              <a:gd name="T35" fmla="*/ 222 h 316"/>
              <a:gd name="T36" fmla="*/ 424 w 443"/>
              <a:gd name="T37" fmla="*/ 192 h 316"/>
              <a:gd name="T38" fmla="*/ 394 w 443"/>
              <a:gd name="T39" fmla="*/ 173 h 316"/>
              <a:gd name="T40" fmla="*/ 356 w 443"/>
              <a:gd name="T41" fmla="*/ 155 h 316"/>
              <a:gd name="T42" fmla="*/ 256 w 443"/>
              <a:gd name="T43" fmla="*/ 223 h 316"/>
              <a:gd name="T44" fmla="*/ 257 w 443"/>
              <a:gd name="T45" fmla="*/ 216 h 316"/>
              <a:gd name="T46" fmla="*/ 327 w 443"/>
              <a:gd name="T47" fmla="*/ 179 h 316"/>
              <a:gd name="T48" fmla="*/ 349 w 443"/>
              <a:gd name="T49" fmla="*/ 91 h 316"/>
              <a:gd name="T50" fmla="*/ 275 w 443"/>
              <a:gd name="T51" fmla="*/ 153 h 316"/>
              <a:gd name="T52" fmla="*/ 316 w 443"/>
              <a:gd name="T53" fmla="*/ 119 h 316"/>
              <a:gd name="T54" fmla="*/ 342 w 443"/>
              <a:gd name="T55" fmla="*/ 86 h 316"/>
              <a:gd name="T56" fmla="*/ 289 w 443"/>
              <a:gd name="T57" fmla="*/ 33 h 316"/>
              <a:gd name="T58" fmla="*/ 203 w 443"/>
              <a:gd name="T59" fmla="*/ 29 h 316"/>
              <a:gd name="T60" fmla="*/ 79 w 443"/>
              <a:gd name="T61" fmla="*/ 45 h 316"/>
              <a:gd name="T62" fmla="*/ 56 w 443"/>
              <a:gd name="T63" fmla="*/ 124 h 316"/>
              <a:gd name="T64" fmla="*/ 118 w 443"/>
              <a:gd name="T65" fmla="*/ 166 h 316"/>
              <a:gd name="T66" fmla="*/ 185 w 443"/>
              <a:gd name="T67" fmla="*/ 166 h 316"/>
              <a:gd name="T68" fmla="*/ 202 w 443"/>
              <a:gd name="T69" fmla="*/ 170 h 316"/>
              <a:gd name="T70" fmla="*/ 166 w 443"/>
              <a:gd name="T71" fmla="*/ 176 h 316"/>
              <a:gd name="T72" fmla="*/ 61 w 443"/>
              <a:gd name="T73" fmla="*/ 202 h 316"/>
              <a:gd name="T74" fmla="*/ 59 w 443"/>
              <a:gd name="T75" fmla="*/ 213 h 316"/>
              <a:gd name="T76" fmla="*/ 49 w 443"/>
              <a:gd name="T77" fmla="*/ 194 h 316"/>
              <a:gd name="T78" fmla="*/ 19 w 443"/>
              <a:gd name="T79" fmla="*/ 187 h 316"/>
              <a:gd name="T80" fmla="*/ 18 w 443"/>
              <a:gd name="T81" fmla="*/ 214 h 316"/>
              <a:gd name="T82" fmla="*/ 63 w 443"/>
              <a:gd name="T83" fmla="*/ 243 h 316"/>
              <a:gd name="T84" fmla="*/ 101 w 443"/>
              <a:gd name="T85" fmla="*/ 268 h 316"/>
              <a:gd name="T86" fmla="*/ 203 w 443"/>
              <a:gd name="T87" fmla="*/ 272 h 316"/>
              <a:gd name="T88" fmla="*/ 326 w 443"/>
              <a:gd name="T89" fmla="*/ 277 h 316"/>
              <a:gd name="T90" fmla="*/ 330 w 443"/>
              <a:gd name="T91" fmla="*/ 285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2" h="316">
                <a:moveTo>
                  <a:pt x="330" y="285"/>
                </a:moveTo>
                <a:cubicBezTo>
                  <a:pt x="314" y="276"/>
                  <a:pt x="297" y="276"/>
                  <a:pt x="280" y="277"/>
                </a:cubicBezTo>
                <a:cubicBezTo>
                  <a:pt x="252" y="277"/>
                  <a:pt x="225" y="282"/>
                  <a:pt x="197" y="284"/>
                </a:cubicBezTo>
                <a:cubicBezTo>
                  <a:pt x="164" y="288"/>
                  <a:pt x="132" y="287"/>
                  <a:pt x="100" y="279"/>
                </a:cubicBezTo>
                <a:cubicBezTo>
                  <a:pt x="84" y="275"/>
                  <a:pt x="69" y="268"/>
                  <a:pt x="60" y="253"/>
                </a:cubicBezTo>
                <a:cubicBezTo>
                  <a:pt x="58" y="250"/>
                  <a:pt x="57" y="247"/>
                  <a:pt x="56" y="243"/>
                </a:cubicBezTo>
                <a:cubicBezTo>
                  <a:pt x="54" y="229"/>
                  <a:pt x="51" y="227"/>
                  <a:pt x="37" y="225"/>
                </a:cubicBezTo>
                <a:cubicBezTo>
                  <a:pt x="32" y="225"/>
                  <a:pt x="27" y="224"/>
                  <a:pt x="21" y="223"/>
                </a:cubicBezTo>
                <a:cubicBezTo>
                  <a:pt x="10" y="221"/>
                  <a:pt x="1" y="211"/>
                  <a:pt x="1" y="199"/>
                </a:cubicBezTo>
                <a:cubicBezTo>
                  <a:pt x="0" y="187"/>
                  <a:pt x="6" y="180"/>
                  <a:pt x="18" y="176"/>
                </a:cubicBezTo>
                <a:cubicBezTo>
                  <a:pt x="25" y="174"/>
                  <a:pt x="31" y="172"/>
                  <a:pt x="38" y="170"/>
                </a:cubicBezTo>
                <a:cubicBezTo>
                  <a:pt x="45" y="168"/>
                  <a:pt x="48" y="165"/>
                  <a:pt x="47" y="157"/>
                </a:cubicBezTo>
                <a:cubicBezTo>
                  <a:pt x="45" y="125"/>
                  <a:pt x="47" y="93"/>
                  <a:pt x="61" y="64"/>
                </a:cubicBezTo>
                <a:cubicBezTo>
                  <a:pt x="85" y="10"/>
                  <a:pt x="140" y="0"/>
                  <a:pt x="182" y="10"/>
                </a:cubicBezTo>
                <a:cubicBezTo>
                  <a:pt x="192" y="12"/>
                  <a:pt x="200" y="17"/>
                  <a:pt x="208" y="22"/>
                </a:cubicBezTo>
                <a:cubicBezTo>
                  <a:pt x="216" y="27"/>
                  <a:pt x="225" y="29"/>
                  <a:pt x="235" y="28"/>
                </a:cubicBezTo>
                <a:cubicBezTo>
                  <a:pt x="263" y="25"/>
                  <a:pt x="292" y="23"/>
                  <a:pt x="320" y="28"/>
                </a:cubicBezTo>
                <a:cubicBezTo>
                  <a:pt x="342" y="32"/>
                  <a:pt x="356" y="44"/>
                  <a:pt x="358" y="61"/>
                </a:cubicBezTo>
                <a:cubicBezTo>
                  <a:pt x="359" y="69"/>
                  <a:pt x="359" y="77"/>
                  <a:pt x="359" y="84"/>
                </a:cubicBezTo>
                <a:cubicBezTo>
                  <a:pt x="358" y="100"/>
                  <a:pt x="358" y="116"/>
                  <a:pt x="357" y="132"/>
                </a:cubicBezTo>
                <a:cubicBezTo>
                  <a:pt x="356" y="137"/>
                  <a:pt x="357" y="139"/>
                  <a:pt x="363" y="140"/>
                </a:cubicBezTo>
                <a:cubicBezTo>
                  <a:pt x="367" y="141"/>
                  <a:pt x="371" y="143"/>
                  <a:pt x="376" y="144"/>
                </a:cubicBezTo>
                <a:cubicBezTo>
                  <a:pt x="384" y="148"/>
                  <a:pt x="392" y="154"/>
                  <a:pt x="395" y="163"/>
                </a:cubicBezTo>
                <a:cubicBezTo>
                  <a:pt x="397" y="172"/>
                  <a:pt x="403" y="176"/>
                  <a:pt x="412" y="178"/>
                </a:cubicBezTo>
                <a:cubicBezTo>
                  <a:pt x="421" y="181"/>
                  <a:pt x="430" y="184"/>
                  <a:pt x="435" y="194"/>
                </a:cubicBezTo>
                <a:cubicBezTo>
                  <a:pt x="443" y="209"/>
                  <a:pt x="437" y="223"/>
                  <a:pt x="421" y="228"/>
                </a:cubicBezTo>
                <a:cubicBezTo>
                  <a:pt x="411" y="231"/>
                  <a:pt x="400" y="234"/>
                  <a:pt x="390" y="239"/>
                </a:cubicBezTo>
                <a:cubicBezTo>
                  <a:pt x="381" y="244"/>
                  <a:pt x="380" y="248"/>
                  <a:pt x="387" y="256"/>
                </a:cubicBezTo>
                <a:cubicBezTo>
                  <a:pt x="398" y="267"/>
                  <a:pt x="402" y="282"/>
                  <a:pt x="396" y="293"/>
                </a:cubicBezTo>
                <a:cubicBezTo>
                  <a:pt x="387" y="312"/>
                  <a:pt x="360" y="316"/>
                  <a:pt x="343" y="301"/>
                </a:cubicBezTo>
                <a:cubicBezTo>
                  <a:pt x="343" y="299"/>
                  <a:pt x="344" y="299"/>
                  <a:pt x="345" y="298"/>
                </a:cubicBezTo>
                <a:cubicBezTo>
                  <a:pt x="348" y="299"/>
                  <a:pt x="350" y="300"/>
                  <a:pt x="353" y="301"/>
                </a:cubicBezTo>
                <a:cubicBezTo>
                  <a:pt x="368" y="306"/>
                  <a:pt x="387" y="295"/>
                  <a:pt x="390" y="279"/>
                </a:cubicBezTo>
                <a:cubicBezTo>
                  <a:pt x="391" y="272"/>
                  <a:pt x="388" y="265"/>
                  <a:pt x="383" y="259"/>
                </a:cubicBezTo>
                <a:cubicBezTo>
                  <a:pt x="373" y="247"/>
                  <a:pt x="374" y="238"/>
                  <a:pt x="389" y="230"/>
                </a:cubicBezTo>
                <a:cubicBezTo>
                  <a:pt x="396" y="226"/>
                  <a:pt x="404" y="225"/>
                  <a:pt x="412" y="222"/>
                </a:cubicBezTo>
                <a:cubicBezTo>
                  <a:pt x="416" y="221"/>
                  <a:pt x="420" y="220"/>
                  <a:pt x="424" y="217"/>
                </a:cubicBezTo>
                <a:cubicBezTo>
                  <a:pt x="435" y="211"/>
                  <a:pt x="435" y="198"/>
                  <a:pt x="424" y="192"/>
                </a:cubicBezTo>
                <a:cubicBezTo>
                  <a:pt x="419" y="189"/>
                  <a:pt x="414" y="187"/>
                  <a:pt x="408" y="186"/>
                </a:cubicBezTo>
                <a:cubicBezTo>
                  <a:pt x="402" y="184"/>
                  <a:pt x="397" y="180"/>
                  <a:pt x="394" y="173"/>
                </a:cubicBezTo>
                <a:cubicBezTo>
                  <a:pt x="389" y="159"/>
                  <a:pt x="377" y="154"/>
                  <a:pt x="364" y="151"/>
                </a:cubicBezTo>
                <a:cubicBezTo>
                  <a:pt x="360" y="151"/>
                  <a:pt x="358" y="151"/>
                  <a:pt x="356" y="155"/>
                </a:cubicBezTo>
                <a:cubicBezTo>
                  <a:pt x="339" y="192"/>
                  <a:pt x="305" y="207"/>
                  <a:pt x="269" y="219"/>
                </a:cubicBezTo>
                <a:cubicBezTo>
                  <a:pt x="265" y="221"/>
                  <a:pt x="261" y="222"/>
                  <a:pt x="256" y="223"/>
                </a:cubicBezTo>
                <a:cubicBezTo>
                  <a:pt x="253" y="224"/>
                  <a:pt x="250" y="225"/>
                  <a:pt x="249" y="220"/>
                </a:cubicBezTo>
                <a:cubicBezTo>
                  <a:pt x="251" y="217"/>
                  <a:pt x="254" y="217"/>
                  <a:pt x="257" y="216"/>
                </a:cubicBezTo>
                <a:cubicBezTo>
                  <a:pt x="274" y="211"/>
                  <a:pt x="291" y="205"/>
                  <a:pt x="306" y="195"/>
                </a:cubicBezTo>
                <a:cubicBezTo>
                  <a:pt x="314" y="190"/>
                  <a:pt x="320" y="185"/>
                  <a:pt x="327" y="179"/>
                </a:cubicBezTo>
                <a:cubicBezTo>
                  <a:pt x="340" y="166"/>
                  <a:pt x="349" y="150"/>
                  <a:pt x="348" y="130"/>
                </a:cubicBezTo>
                <a:cubicBezTo>
                  <a:pt x="347" y="117"/>
                  <a:pt x="350" y="103"/>
                  <a:pt x="349" y="91"/>
                </a:cubicBezTo>
                <a:cubicBezTo>
                  <a:pt x="334" y="116"/>
                  <a:pt x="312" y="136"/>
                  <a:pt x="285" y="151"/>
                </a:cubicBezTo>
                <a:cubicBezTo>
                  <a:pt x="282" y="152"/>
                  <a:pt x="279" y="154"/>
                  <a:pt x="275" y="153"/>
                </a:cubicBezTo>
                <a:cubicBezTo>
                  <a:pt x="270" y="151"/>
                  <a:pt x="273" y="148"/>
                  <a:pt x="276" y="147"/>
                </a:cubicBezTo>
                <a:cubicBezTo>
                  <a:pt x="291" y="140"/>
                  <a:pt x="303" y="130"/>
                  <a:pt x="316" y="119"/>
                </a:cubicBezTo>
                <a:cubicBezTo>
                  <a:pt x="322" y="115"/>
                  <a:pt x="327" y="109"/>
                  <a:pt x="331" y="103"/>
                </a:cubicBezTo>
                <a:cubicBezTo>
                  <a:pt x="335" y="97"/>
                  <a:pt x="339" y="92"/>
                  <a:pt x="342" y="86"/>
                </a:cubicBezTo>
                <a:cubicBezTo>
                  <a:pt x="354" y="62"/>
                  <a:pt x="346" y="44"/>
                  <a:pt x="321" y="37"/>
                </a:cubicBezTo>
                <a:cubicBezTo>
                  <a:pt x="310" y="34"/>
                  <a:pt x="300" y="33"/>
                  <a:pt x="289" y="33"/>
                </a:cubicBezTo>
                <a:cubicBezTo>
                  <a:pt x="271" y="32"/>
                  <a:pt x="253" y="32"/>
                  <a:pt x="234" y="35"/>
                </a:cubicBezTo>
                <a:cubicBezTo>
                  <a:pt x="223" y="37"/>
                  <a:pt x="213" y="35"/>
                  <a:pt x="203" y="29"/>
                </a:cubicBezTo>
                <a:cubicBezTo>
                  <a:pt x="172" y="12"/>
                  <a:pt x="139" y="10"/>
                  <a:pt x="107" y="22"/>
                </a:cubicBezTo>
                <a:cubicBezTo>
                  <a:pt x="95" y="27"/>
                  <a:pt x="86" y="35"/>
                  <a:pt x="79" y="45"/>
                </a:cubicBezTo>
                <a:cubicBezTo>
                  <a:pt x="73" y="55"/>
                  <a:pt x="67" y="65"/>
                  <a:pt x="64" y="77"/>
                </a:cubicBezTo>
                <a:cubicBezTo>
                  <a:pt x="59" y="92"/>
                  <a:pt x="57" y="108"/>
                  <a:pt x="56" y="124"/>
                </a:cubicBezTo>
                <a:cubicBezTo>
                  <a:pt x="54" y="138"/>
                  <a:pt x="62" y="150"/>
                  <a:pt x="76" y="156"/>
                </a:cubicBezTo>
                <a:cubicBezTo>
                  <a:pt x="89" y="162"/>
                  <a:pt x="104" y="164"/>
                  <a:pt x="118" y="166"/>
                </a:cubicBezTo>
                <a:cubicBezTo>
                  <a:pt x="135" y="168"/>
                  <a:pt x="152" y="167"/>
                  <a:pt x="169" y="167"/>
                </a:cubicBezTo>
                <a:cubicBezTo>
                  <a:pt x="174" y="167"/>
                  <a:pt x="179" y="168"/>
                  <a:pt x="185" y="166"/>
                </a:cubicBezTo>
                <a:cubicBezTo>
                  <a:pt x="187" y="166"/>
                  <a:pt x="189" y="166"/>
                  <a:pt x="191" y="166"/>
                </a:cubicBezTo>
                <a:cubicBezTo>
                  <a:pt x="195" y="167"/>
                  <a:pt x="200" y="164"/>
                  <a:pt x="202" y="170"/>
                </a:cubicBezTo>
                <a:cubicBezTo>
                  <a:pt x="195" y="174"/>
                  <a:pt x="186" y="174"/>
                  <a:pt x="177" y="175"/>
                </a:cubicBezTo>
                <a:cubicBezTo>
                  <a:pt x="174" y="175"/>
                  <a:pt x="170" y="175"/>
                  <a:pt x="166" y="176"/>
                </a:cubicBezTo>
                <a:cubicBezTo>
                  <a:pt x="129" y="176"/>
                  <a:pt x="92" y="178"/>
                  <a:pt x="57" y="160"/>
                </a:cubicBezTo>
                <a:cubicBezTo>
                  <a:pt x="57" y="174"/>
                  <a:pt x="59" y="188"/>
                  <a:pt x="61" y="202"/>
                </a:cubicBezTo>
                <a:cubicBezTo>
                  <a:pt x="61" y="204"/>
                  <a:pt x="62" y="206"/>
                  <a:pt x="62" y="207"/>
                </a:cubicBezTo>
                <a:cubicBezTo>
                  <a:pt x="62" y="210"/>
                  <a:pt x="62" y="212"/>
                  <a:pt x="59" y="213"/>
                </a:cubicBezTo>
                <a:cubicBezTo>
                  <a:pt x="57" y="214"/>
                  <a:pt x="55" y="212"/>
                  <a:pt x="54" y="210"/>
                </a:cubicBezTo>
                <a:cubicBezTo>
                  <a:pt x="51" y="205"/>
                  <a:pt x="50" y="199"/>
                  <a:pt x="49" y="194"/>
                </a:cubicBezTo>
                <a:cubicBezTo>
                  <a:pt x="48" y="179"/>
                  <a:pt x="48" y="179"/>
                  <a:pt x="34" y="183"/>
                </a:cubicBezTo>
                <a:cubicBezTo>
                  <a:pt x="29" y="184"/>
                  <a:pt x="24" y="185"/>
                  <a:pt x="19" y="187"/>
                </a:cubicBezTo>
                <a:cubicBezTo>
                  <a:pt x="13" y="189"/>
                  <a:pt x="9" y="194"/>
                  <a:pt x="8" y="201"/>
                </a:cubicBezTo>
                <a:cubicBezTo>
                  <a:pt x="8" y="208"/>
                  <a:pt x="10" y="212"/>
                  <a:pt x="18" y="214"/>
                </a:cubicBezTo>
                <a:cubicBezTo>
                  <a:pt x="23" y="215"/>
                  <a:pt x="28" y="216"/>
                  <a:pt x="34" y="216"/>
                </a:cubicBezTo>
                <a:cubicBezTo>
                  <a:pt x="52" y="217"/>
                  <a:pt x="61" y="225"/>
                  <a:pt x="63" y="243"/>
                </a:cubicBezTo>
                <a:cubicBezTo>
                  <a:pt x="64" y="250"/>
                  <a:pt x="68" y="255"/>
                  <a:pt x="73" y="258"/>
                </a:cubicBezTo>
                <a:cubicBezTo>
                  <a:pt x="82" y="264"/>
                  <a:pt x="91" y="267"/>
                  <a:pt x="101" y="268"/>
                </a:cubicBezTo>
                <a:cubicBezTo>
                  <a:pt x="114" y="271"/>
                  <a:pt x="127" y="273"/>
                  <a:pt x="140" y="274"/>
                </a:cubicBezTo>
                <a:cubicBezTo>
                  <a:pt x="161" y="276"/>
                  <a:pt x="182" y="275"/>
                  <a:pt x="203" y="272"/>
                </a:cubicBezTo>
                <a:cubicBezTo>
                  <a:pt x="232" y="269"/>
                  <a:pt x="260" y="266"/>
                  <a:pt x="288" y="267"/>
                </a:cubicBezTo>
                <a:cubicBezTo>
                  <a:pt x="302" y="267"/>
                  <a:pt x="315" y="269"/>
                  <a:pt x="326" y="277"/>
                </a:cubicBezTo>
                <a:cubicBezTo>
                  <a:pt x="329" y="279"/>
                  <a:pt x="332" y="281"/>
                  <a:pt x="332" y="285"/>
                </a:cubicBezTo>
                <a:cubicBezTo>
                  <a:pt x="331" y="286"/>
                  <a:pt x="331" y="286"/>
                  <a:pt x="330" y="285"/>
                </a:cubicBezTo>
                <a:close/>
              </a:path>
            </a:pathLst>
          </a:custGeom>
          <a:solidFill>
            <a:srgbClr val="0F0B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27" name="Freeform 9"/>
          <p:cNvSpPr/>
          <p:nvPr/>
        </p:nvSpPr>
        <p:spPr bwMode="auto">
          <a:xfrm>
            <a:off x="904876" y="1303338"/>
            <a:ext cx="974725" cy="1684337"/>
          </a:xfrm>
          <a:custGeom>
            <a:avLst/>
            <a:gdLst>
              <a:gd name="T0" fmla="*/ 19 w 164"/>
              <a:gd name="T1" fmla="*/ 116 h 283"/>
              <a:gd name="T2" fmla="*/ 17 w 164"/>
              <a:gd name="T3" fmla="*/ 107 h 283"/>
              <a:gd name="T4" fmla="*/ 4 w 164"/>
              <a:gd name="T5" fmla="*/ 84 h 283"/>
              <a:gd name="T6" fmla="*/ 0 w 164"/>
              <a:gd name="T7" fmla="*/ 57 h 283"/>
              <a:gd name="T8" fmla="*/ 33 w 164"/>
              <a:gd name="T9" fmla="*/ 14 h 283"/>
              <a:gd name="T10" fmla="*/ 110 w 164"/>
              <a:gd name="T11" fmla="*/ 25 h 283"/>
              <a:gd name="T12" fmla="*/ 101 w 164"/>
              <a:gd name="T13" fmla="*/ 33 h 283"/>
              <a:gd name="T14" fmla="*/ 95 w 164"/>
              <a:gd name="T15" fmla="*/ 30 h 283"/>
              <a:gd name="T16" fmla="*/ 36 w 164"/>
              <a:gd name="T17" fmla="*/ 39 h 283"/>
              <a:gd name="T18" fmla="*/ 27 w 164"/>
              <a:gd name="T19" fmla="*/ 59 h 283"/>
              <a:gd name="T20" fmla="*/ 27 w 164"/>
              <a:gd name="T21" fmla="*/ 74 h 283"/>
              <a:gd name="T22" fmla="*/ 43 w 164"/>
              <a:gd name="T23" fmla="*/ 109 h 283"/>
              <a:gd name="T24" fmla="*/ 55 w 164"/>
              <a:gd name="T25" fmla="*/ 122 h 283"/>
              <a:gd name="T26" fmla="*/ 48 w 164"/>
              <a:gd name="T27" fmla="*/ 140 h 283"/>
              <a:gd name="T28" fmla="*/ 35 w 164"/>
              <a:gd name="T29" fmla="*/ 145 h 283"/>
              <a:gd name="T30" fmla="*/ 29 w 164"/>
              <a:gd name="T31" fmla="*/ 164 h 283"/>
              <a:gd name="T32" fmla="*/ 39 w 164"/>
              <a:gd name="T33" fmla="*/ 189 h 283"/>
              <a:gd name="T34" fmla="*/ 40 w 164"/>
              <a:gd name="T35" fmla="*/ 201 h 283"/>
              <a:gd name="T36" fmla="*/ 39 w 164"/>
              <a:gd name="T37" fmla="*/ 203 h 283"/>
              <a:gd name="T38" fmla="*/ 28 w 164"/>
              <a:gd name="T39" fmla="*/ 231 h 283"/>
              <a:gd name="T40" fmla="*/ 48 w 164"/>
              <a:gd name="T41" fmla="*/ 269 h 283"/>
              <a:gd name="T42" fmla="*/ 95 w 164"/>
              <a:gd name="T43" fmla="*/ 264 h 283"/>
              <a:gd name="T44" fmla="*/ 110 w 164"/>
              <a:gd name="T45" fmla="*/ 259 h 283"/>
              <a:gd name="T46" fmla="*/ 140 w 164"/>
              <a:gd name="T47" fmla="*/ 267 h 283"/>
              <a:gd name="T48" fmla="*/ 157 w 164"/>
              <a:gd name="T49" fmla="*/ 268 h 283"/>
              <a:gd name="T50" fmla="*/ 163 w 164"/>
              <a:gd name="T51" fmla="*/ 272 h 283"/>
              <a:gd name="T52" fmla="*/ 151 w 164"/>
              <a:gd name="T53" fmla="*/ 274 h 283"/>
              <a:gd name="T54" fmla="*/ 83 w 164"/>
              <a:gd name="T55" fmla="*/ 280 h 283"/>
              <a:gd name="T56" fmla="*/ 43 w 164"/>
              <a:gd name="T57" fmla="*/ 280 h 283"/>
              <a:gd name="T58" fmla="*/ 13 w 164"/>
              <a:gd name="T59" fmla="*/ 240 h 283"/>
              <a:gd name="T60" fmla="*/ 18 w 164"/>
              <a:gd name="T61" fmla="*/ 196 h 283"/>
              <a:gd name="T62" fmla="*/ 22 w 164"/>
              <a:gd name="T63" fmla="*/ 134 h 283"/>
              <a:gd name="T64" fmla="*/ 19 w 164"/>
              <a:gd name="T65" fmla="*/ 11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283">
                <a:moveTo>
                  <a:pt x="19" y="116"/>
                </a:moveTo>
                <a:cubicBezTo>
                  <a:pt x="17" y="113"/>
                  <a:pt x="19" y="110"/>
                  <a:pt x="17" y="107"/>
                </a:cubicBezTo>
                <a:cubicBezTo>
                  <a:pt x="13" y="99"/>
                  <a:pt x="7" y="92"/>
                  <a:pt x="4" y="84"/>
                </a:cubicBezTo>
                <a:cubicBezTo>
                  <a:pt x="1" y="75"/>
                  <a:pt x="0" y="67"/>
                  <a:pt x="0" y="57"/>
                </a:cubicBezTo>
                <a:cubicBezTo>
                  <a:pt x="1" y="35"/>
                  <a:pt x="15" y="22"/>
                  <a:pt x="33" y="14"/>
                </a:cubicBezTo>
                <a:cubicBezTo>
                  <a:pt x="60" y="1"/>
                  <a:pt x="82" y="0"/>
                  <a:pt x="110" y="25"/>
                </a:cubicBezTo>
                <a:cubicBezTo>
                  <a:pt x="109" y="30"/>
                  <a:pt x="108" y="35"/>
                  <a:pt x="101" y="33"/>
                </a:cubicBezTo>
                <a:cubicBezTo>
                  <a:pt x="99" y="33"/>
                  <a:pt x="97" y="31"/>
                  <a:pt x="95" y="30"/>
                </a:cubicBezTo>
                <a:cubicBezTo>
                  <a:pt x="78" y="16"/>
                  <a:pt x="47" y="19"/>
                  <a:pt x="36" y="39"/>
                </a:cubicBezTo>
                <a:cubicBezTo>
                  <a:pt x="32" y="45"/>
                  <a:pt x="26" y="51"/>
                  <a:pt x="27" y="59"/>
                </a:cubicBezTo>
                <a:cubicBezTo>
                  <a:pt x="25" y="64"/>
                  <a:pt x="25" y="69"/>
                  <a:pt x="27" y="74"/>
                </a:cubicBezTo>
                <a:cubicBezTo>
                  <a:pt x="26" y="89"/>
                  <a:pt x="34" y="99"/>
                  <a:pt x="43" y="109"/>
                </a:cubicBezTo>
                <a:cubicBezTo>
                  <a:pt x="47" y="114"/>
                  <a:pt x="52" y="117"/>
                  <a:pt x="55" y="122"/>
                </a:cubicBezTo>
                <a:cubicBezTo>
                  <a:pt x="62" y="132"/>
                  <a:pt x="59" y="138"/>
                  <a:pt x="48" y="140"/>
                </a:cubicBezTo>
                <a:cubicBezTo>
                  <a:pt x="44" y="141"/>
                  <a:pt x="39" y="142"/>
                  <a:pt x="35" y="145"/>
                </a:cubicBezTo>
                <a:cubicBezTo>
                  <a:pt x="29" y="149"/>
                  <a:pt x="27" y="157"/>
                  <a:pt x="29" y="164"/>
                </a:cubicBezTo>
                <a:cubicBezTo>
                  <a:pt x="31" y="173"/>
                  <a:pt x="36" y="181"/>
                  <a:pt x="39" y="189"/>
                </a:cubicBezTo>
                <a:cubicBezTo>
                  <a:pt x="40" y="193"/>
                  <a:pt x="42" y="197"/>
                  <a:pt x="40" y="201"/>
                </a:cubicBezTo>
                <a:cubicBezTo>
                  <a:pt x="40" y="202"/>
                  <a:pt x="39" y="203"/>
                  <a:pt x="39" y="203"/>
                </a:cubicBezTo>
                <a:cubicBezTo>
                  <a:pt x="35" y="212"/>
                  <a:pt x="31" y="222"/>
                  <a:pt x="28" y="231"/>
                </a:cubicBezTo>
                <a:cubicBezTo>
                  <a:pt x="22" y="249"/>
                  <a:pt x="31" y="264"/>
                  <a:pt x="48" y="269"/>
                </a:cubicBezTo>
                <a:cubicBezTo>
                  <a:pt x="64" y="273"/>
                  <a:pt x="80" y="272"/>
                  <a:pt x="95" y="264"/>
                </a:cubicBezTo>
                <a:cubicBezTo>
                  <a:pt x="100" y="261"/>
                  <a:pt x="104" y="259"/>
                  <a:pt x="110" y="259"/>
                </a:cubicBezTo>
                <a:cubicBezTo>
                  <a:pt x="120" y="262"/>
                  <a:pt x="130" y="262"/>
                  <a:pt x="140" y="267"/>
                </a:cubicBezTo>
                <a:cubicBezTo>
                  <a:pt x="145" y="270"/>
                  <a:pt x="151" y="267"/>
                  <a:pt x="157" y="268"/>
                </a:cubicBezTo>
                <a:cubicBezTo>
                  <a:pt x="160" y="268"/>
                  <a:pt x="164" y="267"/>
                  <a:pt x="163" y="272"/>
                </a:cubicBezTo>
                <a:cubicBezTo>
                  <a:pt x="159" y="274"/>
                  <a:pt x="155" y="274"/>
                  <a:pt x="151" y="274"/>
                </a:cubicBezTo>
                <a:cubicBezTo>
                  <a:pt x="128" y="273"/>
                  <a:pt x="105" y="275"/>
                  <a:pt x="83" y="280"/>
                </a:cubicBezTo>
                <a:cubicBezTo>
                  <a:pt x="69" y="282"/>
                  <a:pt x="56" y="283"/>
                  <a:pt x="43" y="280"/>
                </a:cubicBezTo>
                <a:cubicBezTo>
                  <a:pt x="23" y="276"/>
                  <a:pt x="11" y="261"/>
                  <a:pt x="13" y="240"/>
                </a:cubicBezTo>
                <a:cubicBezTo>
                  <a:pt x="14" y="225"/>
                  <a:pt x="17" y="211"/>
                  <a:pt x="18" y="196"/>
                </a:cubicBezTo>
                <a:cubicBezTo>
                  <a:pt x="20" y="175"/>
                  <a:pt x="22" y="155"/>
                  <a:pt x="22" y="134"/>
                </a:cubicBezTo>
                <a:cubicBezTo>
                  <a:pt x="20" y="128"/>
                  <a:pt x="23" y="122"/>
                  <a:pt x="19" y="116"/>
                </a:cubicBezTo>
                <a:close/>
              </a:path>
            </a:pathLst>
          </a:custGeom>
          <a:solidFill>
            <a:srgbClr val="E5C7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28" name="Freeform 10"/>
          <p:cNvSpPr/>
          <p:nvPr/>
        </p:nvSpPr>
        <p:spPr bwMode="auto">
          <a:xfrm>
            <a:off x="803276" y="3332163"/>
            <a:ext cx="1898650" cy="381000"/>
          </a:xfrm>
          <a:custGeom>
            <a:avLst/>
            <a:gdLst>
              <a:gd name="T0" fmla="*/ 0 w 319"/>
              <a:gd name="T1" fmla="*/ 5 h 64"/>
              <a:gd name="T2" fmla="*/ 6 w 319"/>
              <a:gd name="T3" fmla="*/ 4 h 64"/>
              <a:gd name="T4" fmla="*/ 214 w 319"/>
              <a:gd name="T5" fmla="*/ 3 h 64"/>
              <a:gd name="T6" fmla="*/ 271 w 319"/>
              <a:gd name="T7" fmla="*/ 2 h 64"/>
              <a:gd name="T8" fmla="*/ 293 w 319"/>
              <a:gd name="T9" fmla="*/ 10 h 64"/>
              <a:gd name="T10" fmla="*/ 291 w 319"/>
              <a:gd name="T11" fmla="*/ 24 h 64"/>
              <a:gd name="T12" fmla="*/ 286 w 319"/>
              <a:gd name="T13" fmla="*/ 31 h 64"/>
              <a:gd name="T14" fmla="*/ 295 w 319"/>
              <a:gd name="T15" fmla="*/ 33 h 64"/>
              <a:gd name="T16" fmla="*/ 318 w 319"/>
              <a:gd name="T17" fmla="*/ 36 h 64"/>
              <a:gd name="T18" fmla="*/ 313 w 319"/>
              <a:gd name="T19" fmla="*/ 40 h 64"/>
              <a:gd name="T20" fmla="*/ 301 w 319"/>
              <a:gd name="T21" fmla="*/ 43 h 64"/>
              <a:gd name="T22" fmla="*/ 318 w 319"/>
              <a:gd name="T23" fmla="*/ 62 h 64"/>
              <a:gd name="T24" fmla="*/ 313 w 319"/>
              <a:gd name="T25" fmla="*/ 62 h 64"/>
              <a:gd name="T26" fmla="*/ 291 w 319"/>
              <a:gd name="T27" fmla="*/ 61 h 64"/>
              <a:gd name="T28" fmla="*/ 283 w 319"/>
              <a:gd name="T29" fmla="*/ 63 h 64"/>
              <a:gd name="T30" fmla="*/ 269 w 319"/>
              <a:gd name="T31" fmla="*/ 50 h 64"/>
              <a:gd name="T32" fmla="*/ 262 w 319"/>
              <a:gd name="T33" fmla="*/ 43 h 64"/>
              <a:gd name="T34" fmla="*/ 253 w 319"/>
              <a:gd name="T35" fmla="*/ 42 h 64"/>
              <a:gd name="T36" fmla="*/ 233 w 319"/>
              <a:gd name="T37" fmla="*/ 40 h 64"/>
              <a:gd name="T38" fmla="*/ 230 w 319"/>
              <a:gd name="T39" fmla="*/ 37 h 64"/>
              <a:gd name="T40" fmla="*/ 216 w 319"/>
              <a:gd name="T41" fmla="*/ 45 h 64"/>
              <a:gd name="T42" fmla="*/ 201 w 319"/>
              <a:gd name="T43" fmla="*/ 48 h 64"/>
              <a:gd name="T44" fmla="*/ 180 w 319"/>
              <a:gd name="T45" fmla="*/ 43 h 64"/>
              <a:gd name="T46" fmla="*/ 187 w 319"/>
              <a:gd name="T47" fmla="*/ 20 h 64"/>
              <a:gd name="T48" fmla="*/ 227 w 319"/>
              <a:gd name="T49" fmla="*/ 12 h 64"/>
              <a:gd name="T50" fmla="*/ 246 w 319"/>
              <a:gd name="T51" fmla="*/ 6 h 64"/>
              <a:gd name="T52" fmla="*/ 257 w 319"/>
              <a:gd name="T53" fmla="*/ 7 h 64"/>
              <a:gd name="T54" fmla="*/ 278 w 319"/>
              <a:gd name="T55" fmla="*/ 8 h 64"/>
              <a:gd name="T56" fmla="*/ 231 w 319"/>
              <a:gd name="T57" fmla="*/ 7 h 64"/>
              <a:gd name="T58" fmla="*/ 190 w 319"/>
              <a:gd name="T59" fmla="*/ 7 h 64"/>
              <a:gd name="T60" fmla="*/ 182 w 319"/>
              <a:gd name="T61" fmla="*/ 8 h 64"/>
              <a:gd name="T62" fmla="*/ 158 w 319"/>
              <a:gd name="T63" fmla="*/ 9 h 64"/>
              <a:gd name="T64" fmla="*/ 94 w 319"/>
              <a:gd name="T65" fmla="*/ 7 h 64"/>
              <a:gd name="T66" fmla="*/ 87 w 319"/>
              <a:gd name="T67" fmla="*/ 7 h 64"/>
              <a:gd name="T68" fmla="*/ 58 w 319"/>
              <a:gd name="T69" fmla="*/ 7 h 64"/>
              <a:gd name="T70" fmla="*/ 10 w 319"/>
              <a:gd name="T71" fmla="*/ 7 h 64"/>
              <a:gd name="T72" fmla="*/ 0 w 319"/>
              <a:gd name="T73"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9" h="64">
                <a:moveTo>
                  <a:pt x="0" y="5"/>
                </a:moveTo>
                <a:cubicBezTo>
                  <a:pt x="2" y="3"/>
                  <a:pt x="4" y="4"/>
                  <a:pt x="6" y="4"/>
                </a:cubicBezTo>
                <a:cubicBezTo>
                  <a:pt x="75" y="3"/>
                  <a:pt x="145" y="3"/>
                  <a:pt x="214" y="3"/>
                </a:cubicBezTo>
                <a:cubicBezTo>
                  <a:pt x="233" y="3"/>
                  <a:pt x="252" y="0"/>
                  <a:pt x="271" y="2"/>
                </a:cubicBezTo>
                <a:cubicBezTo>
                  <a:pt x="279" y="3"/>
                  <a:pt x="288" y="1"/>
                  <a:pt x="293" y="10"/>
                </a:cubicBezTo>
                <a:cubicBezTo>
                  <a:pt x="296" y="15"/>
                  <a:pt x="295" y="19"/>
                  <a:pt x="291" y="24"/>
                </a:cubicBezTo>
                <a:cubicBezTo>
                  <a:pt x="289" y="26"/>
                  <a:pt x="285" y="28"/>
                  <a:pt x="286" y="31"/>
                </a:cubicBezTo>
                <a:cubicBezTo>
                  <a:pt x="287" y="34"/>
                  <a:pt x="292" y="33"/>
                  <a:pt x="295" y="33"/>
                </a:cubicBezTo>
                <a:cubicBezTo>
                  <a:pt x="302" y="34"/>
                  <a:pt x="310" y="34"/>
                  <a:pt x="318" y="36"/>
                </a:cubicBezTo>
                <a:cubicBezTo>
                  <a:pt x="319" y="40"/>
                  <a:pt x="315" y="40"/>
                  <a:pt x="313" y="40"/>
                </a:cubicBezTo>
                <a:cubicBezTo>
                  <a:pt x="309" y="41"/>
                  <a:pt x="306" y="41"/>
                  <a:pt x="301" y="43"/>
                </a:cubicBezTo>
                <a:cubicBezTo>
                  <a:pt x="308" y="49"/>
                  <a:pt x="318" y="51"/>
                  <a:pt x="318" y="62"/>
                </a:cubicBezTo>
                <a:cubicBezTo>
                  <a:pt x="316" y="64"/>
                  <a:pt x="314" y="63"/>
                  <a:pt x="313" y="62"/>
                </a:cubicBezTo>
                <a:cubicBezTo>
                  <a:pt x="305" y="57"/>
                  <a:pt x="298" y="58"/>
                  <a:pt x="291" y="61"/>
                </a:cubicBezTo>
                <a:cubicBezTo>
                  <a:pt x="288" y="62"/>
                  <a:pt x="286" y="63"/>
                  <a:pt x="283" y="63"/>
                </a:cubicBezTo>
                <a:cubicBezTo>
                  <a:pt x="276" y="62"/>
                  <a:pt x="273" y="55"/>
                  <a:pt x="269" y="50"/>
                </a:cubicBezTo>
                <a:cubicBezTo>
                  <a:pt x="266" y="48"/>
                  <a:pt x="264" y="45"/>
                  <a:pt x="262" y="43"/>
                </a:cubicBezTo>
                <a:cubicBezTo>
                  <a:pt x="259" y="40"/>
                  <a:pt x="256" y="40"/>
                  <a:pt x="253" y="42"/>
                </a:cubicBezTo>
                <a:cubicBezTo>
                  <a:pt x="242" y="51"/>
                  <a:pt x="241" y="50"/>
                  <a:pt x="233" y="40"/>
                </a:cubicBezTo>
                <a:cubicBezTo>
                  <a:pt x="233" y="39"/>
                  <a:pt x="232" y="38"/>
                  <a:pt x="230" y="37"/>
                </a:cubicBezTo>
                <a:cubicBezTo>
                  <a:pt x="228" y="46"/>
                  <a:pt x="223" y="47"/>
                  <a:pt x="216" y="45"/>
                </a:cubicBezTo>
                <a:cubicBezTo>
                  <a:pt x="210" y="43"/>
                  <a:pt x="206" y="45"/>
                  <a:pt x="201" y="48"/>
                </a:cubicBezTo>
                <a:cubicBezTo>
                  <a:pt x="191" y="53"/>
                  <a:pt x="186" y="52"/>
                  <a:pt x="180" y="43"/>
                </a:cubicBezTo>
                <a:cubicBezTo>
                  <a:pt x="169" y="28"/>
                  <a:pt x="171" y="27"/>
                  <a:pt x="187" y="20"/>
                </a:cubicBezTo>
                <a:cubicBezTo>
                  <a:pt x="200" y="13"/>
                  <a:pt x="213" y="12"/>
                  <a:pt x="227" y="12"/>
                </a:cubicBezTo>
                <a:cubicBezTo>
                  <a:pt x="233" y="11"/>
                  <a:pt x="239" y="7"/>
                  <a:pt x="246" y="6"/>
                </a:cubicBezTo>
                <a:cubicBezTo>
                  <a:pt x="250" y="6"/>
                  <a:pt x="254" y="5"/>
                  <a:pt x="257" y="7"/>
                </a:cubicBezTo>
                <a:cubicBezTo>
                  <a:pt x="264" y="11"/>
                  <a:pt x="271" y="12"/>
                  <a:pt x="278" y="8"/>
                </a:cubicBezTo>
                <a:cubicBezTo>
                  <a:pt x="262" y="3"/>
                  <a:pt x="246" y="6"/>
                  <a:pt x="231" y="7"/>
                </a:cubicBezTo>
                <a:cubicBezTo>
                  <a:pt x="217" y="8"/>
                  <a:pt x="203" y="7"/>
                  <a:pt x="190" y="7"/>
                </a:cubicBezTo>
                <a:cubicBezTo>
                  <a:pt x="187" y="7"/>
                  <a:pt x="184" y="7"/>
                  <a:pt x="182" y="8"/>
                </a:cubicBezTo>
                <a:cubicBezTo>
                  <a:pt x="174" y="9"/>
                  <a:pt x="166" y="9"/>
                  <a:pt x="158" y="9"/>
                </a:cubicBezTo>
                <a:cubicBezTo>
                  <a:pt x="137" y="10"/>
                  <a:pt x="115" y="6"/>
                  <a:pt x="94" y="7"/>
                </a:cubicBezTo>
                <a:cubicBezTo>
                  <a:pt x="92" y="7"/>
                  <a:pt x="89" y="8"/>
                  <a:pt x="87" y="7"/>
                </a:cubicBezTo>
                <a:cubicBezTo>
                  <a:pt x="77" y="7"/>
                  <a:pt x="68" y="7"/>
                  <a:pt x="58" y="7"/>
                </a:cubicBezTo>
                <a:cubicBezTo>
                  <a:pt x="42" y="7"/>
                  <a:pt x="26" y="7"/>
                  <a:pt x="10" y="7"/>
                </a:cubicBezTo>
                <a:cubicBezTo>
                  <a:pt x="7" y="7"/>
                  <a:pt x="3" y="8"/>
                  <a:pt x="0" y="5"/>
                </a:cubicBezTo>
                <a:close/>
              </a:path>
            </a:pathLst>
          </a:custGeom>
          <a:solidFill>
            <a:srgbClr val="FAE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29" name="Freeform 11"/>
          <p:cNvSpPr/>
          <p:nvPr/>
        </p:nvSpPr>
        <p:spPr bwMode="auto">
          <a:xfrm>
            <a:off x="958851" y="1970088"/>
            <a:ext cx="1528763" cy="1095375"/>
          </a:xfrm>
          <a:custGeom>
            <a:avLst/>
            <a:gdLst>
              <a:gd name="T0" fmla="*/ 13 w 257"/>
              <a:gd name="T1" fmla="*/ 20 h 184"/>
              <a:gd name="T2" fmla="*/ 8 w 257"/>
              <a:gd name="T3" fmla="*/ 112 h 184"/>
              <a:gd name="T4" fmla="*/ 9 w 257"/>
              <a:gd name="T5" fmla="*/ 145 h 184"/>
              <a:gd name="T6" fmla="*/ 32 w 257"/>
              <a:gd name="T7" fmla="*/ 166 h 184"/>
              <a:gd name="T8" fmla="*/ 68 w 257"/>
              <a:gd name="T9" fmla="*/ 166 h 184"/>
              <a:gd name="T10" fmla="*/ 154 w 257"/>
              <a:gd name="T11" fmla="*/ 159 h 184"/>
              <a:gd name="T12" fmla="*/ 175 w 257"/>
              <a:gd name="T13" fmla="*/ 159 h 184"/>
              <a:gd name="T14" fmla="*/ 218 w 257"/>
              <a:gd name="T15" fmla="*/ 162 h 184"/>
              <a:gd name="T16" fmla="*/ 242 w 257"/>
              <a:gd name="T17" fmla="*/ 144 h 184"/>
              <a:gd name="T18" fmla="*/ 245 w 257"/>
              <a:gd name="T19" fmla="*/ 96 h 184"/>
              <a:gd name="T20" fmla="*/ 236 w 257"/>
              <a:gd name="T21" fmla="*/ 28 h 184"/>
              <a:gd name="T22" fmla="*/ 237 w 257"/>
              <a:gd name="T23" fmla="*/ 16 h 184"/>
              <a:gd name="T24" fmla="*/ 238 w 257"/>
              <a:gd name="T25" fmla="*/ 6 h 184"/>
              <a:gd name="T26" fmla="*/ 243 w 257"/>
              <a:gd name="T27" fmla="*/ 1 h 184"/>
              <a:gd name="T28" fmla="*/ 253 w 257"/>
              <a:gd name="T29" fmla="*/ 88 h 184"/>
              <a:gd name="T30" fmla="*/ 250 w 257"/>
              <a:gd name="T31" fmla="*/ 151 h 184"/>
              <a:gd name="T32" fmla="*/ 204 w 257"/>
              <a:gd name="T33" fmla="*/ 182 h 184"/>
              <a:gd name="T34" fmla="*/ 110 w 257"/>
              <a:gd name="T35" fmla="*/ 179 h 184"/>
              <a:gd name="T36" fmla="*/ 54 w 257"/>
              <a:gd name="T37" fmla="*/ 182 h 184"/>
              <a:gd name="T38" fmla="*/ 1 w 257"/>
              <a:gd name="T39" fmla="*/ 133 h 184"/>
              <a:gd name="T40" fmla="*/ 6 w 257"/>
              <a:gd name="T41" fmla="*/ 100 h 184"/>
              <a:gd name="T42" fmla="*/ 12 w 257"/>
              <a:gd name="T43" fmla="*/ 20 h 184"/>
              <a:gd name="T44" fmla="*/ 13 w 257"/>
              <a:gd name="T45" fmla="*/ 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7" h="184">
                <a:moveTo>
                  <a:pt x="13" y="20"/>
                </a:moveTo>
                <a:cubicBezTo>
                  <a:pt x="15" y="51"/>
                  <a:pt x="12" y="82"/>
                  <a:pt x="8" y="112"/>
                </a:cubicBezTo>
                <a:cubicBezTo>
                  <a:pt x="6" y="124"/>
                  <a:pt x="5" y="134"/>
                  <a:pt x="9" y="145"/>
                </a:cubicBezTo>
                <a:cubicBezTo>
                  <a:pt x="13" y="157"/>
                  <a:pt x="21" y="163"/>
                  <a:pt x="32" y="166"/>
                </a:cubicBezTo>
                <a:cubicBezTo>
                  <a:pt x="44" y="168"/>
                  <a:pt x="56" y="168"/>
                  <a:pt x="68" y="166"/>
                </a:cubicBezTo>
                <a:cubicBezTo>
                  <a:pt x="96" y="160"/>
                  <a:pt x="125" y="158"/>
                  <a:pt x="154" y="159"/>
                </a:cubicBezTo>
                <a:cubicBezTo>
                  <a:pt x="161" y="156"/>
                  <a:pt x="168" y="159"/>
                  <a:pt x="175" y="159"/>
                </a:cubicBezTo>
                <a:cubicBezTo>
                  <a:pt x="190" y="161"/>
                  <a:pt x="204" y="162"/>
                  <a:pt x="218" y="162"/>
                </a:cubicBezTo>
                <a:cubicBezTo>
                  <a:pt x="233" y="162"/>
                  <a:pt x="238" y="158"/>
                  <a:pt x="242" y="144"/>
                </a:cubicBezTo>
                <a:cubicBezTo>
                  <a:pt x="247" y="128"/>
                  <a:pt x="246" y="112"/>
                  <a:pt x="245" y="96"/>
                </a:cubicBezTo>
                <a:cubicBezTo>
                  <a:pt x="243" y="73"/>
                  <a:pt x="239" y="51"/>
                  <a:pt x="236" y="28"/>
                </a:cubicBezTo>
                <a:cubicBezTo>
                  <a:pt x="236" y="24"/>
                  <a:pt x="236" y="20"/>
                  <a:pt x="237" y="16"/>
                </a:cubicBezTo>
                <a:cubicBezTo>
                  <a:pt x="238" y="13"/>
                  <a:pt x="237" y="9"/>
                  <a:pt x="238" y="6"/>
                </a:cubicBezTo>
                <a:cubicBezTo>
                  <a:pt x="238" y="3"/>
                  <a:pt x="238" y="0"/>
                  <a:pt x="243" y="1"/>
                </a:cubicBezTo>
                <a:cubicBezTo>
                  <a:pt x="245" y="30"/>
                  <a:pt x="249" y="59"/>
                  <a:pt x="253" y="88"/>
                </a:cubicBezTo>
                <a:cubicBezTo>
                  <a:pt x="256" y="109"/>
                  <a:pt x="257" y="130"/>
                  <a:pt x="250" y="151"/>
                </a:cubicBezTo>
                <a:cubicBezTo>
                  <a:pt x="243" y="171"/>
                  <a:pt x="226" y="184"/>
                  <a:pt x="204" y="182"/>
                </a:cubicBezTo>
                <a:cubicBezTo>
                  <a:pt x="173" y="180"/>
                  <a:pt x="141" y="178"/>
                  <a:pt x="110" y="179"/>
                </a:cubicBezTo>
                <a:cubicBezTo>
                  <a:pt x="91" y="179"/>
                  <a:pt x="72" y="181"/>
                  <a:pt x="54" y="182"/>
                </a:cubicBezTo>
                <a:cubicBezTo>
                  <a:pt x="21" y="184"/>
                  <a:pt x="4" y="160"/>
                  <a:pt x="1" y="133"/>
                </a:cubicBezTo>
                <a:cubicBezTo>
                  <a:pt x="0" y="122"/>
                  <a:pt x="4" y="111"/>
                  <a:pt x="6" y="100"/>
                </a:cubicBezTo>
                <a:cubicBezTo>
                  <a:pt x="9" y="74"/>
                  <a:pt x="12" y="47"/>
                  <a:pt x="12" y="20"/>
                </a:cubicBezTo>
                <a:cubicBezTo>
                  <a:pt x="12" y="19"/>
                  <a:pt x="13" y="19"/>
                  <a:pt x="13" y="20"/>
                </a:cubicBezTo>
                <a:close/>
              </a:path>
            </a:pathLst>
          </a:custGeom>
          <a:solidFill>
            <a:srgbClr val="0F0C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30" name="Freeform 12"/>
          <p:cNvSpPr/>
          <p:nvPr/>
        </p:nvSpPr>
        <p:spPr bwMode="auto">
          <a:xfrm>
            <a:off x="839788" y="1260475"/>
            <a:ext cx="1730375" cy="685800"/>
          </a:xfrm>
          <a:custGeom>
            <a:avLst/>
            <a:gdLst>
              <a:gd name="T0" fmla="*/ 120 w 291"/>
              <a:gd name="T1" fmla="*/ 33 h 115"/>
              <a:gd name="T2" fmla="*/ 103 w 291"/>
              <a:gd name="T3" fmla="*/ 21 h 115"/>
              <a:gd name="T4" fmla="*/ 14 w 291"/>
              <a:gd name="T5" fmla="*/ 59 h 115"/>
              <a:gd name="T6" fmla="*/ 16 w 291"/>
              <a:gd name="T7" fmla="*/ 91 h 115"/>
              <a:gd name="T8" fmla="*/ 15 w 291"/>
              <a:gd name="T9" fmla="*/ 93 h 115"/>
              <a:gd name="T10" fmla="*/ 46 w 291"/>
              <a:gd name="T11" fmla="*/ 14 h 115"/>
              <a:gd name="T12" fmla="*/ 114 w 291"/>
              <a:gd name="T13" fmla="*/ 19 h 115"/>
              <a:gd name="T14" fmla="*/ 122 w 291"/>
              <a:gd name="T15" fmla="*/ 24 h 115"/>
              <a:gd name="T16" fmla="*/ 164 w 291"/>
              <a:gd name="T17" fmla="*/ 25 h 115"/>
              <a:gd name="T18" fmla="*/ 223 w 291"/>
              <a:gd name="T19" fmla="*/ 8 h 115"/>
              <a:gd name="T20" fmla="*/ 281 w 291"/>
              <a:gd name="T21" fmla="*/ 46 h 115"/>
              <a:gd name="T22" fmla="*/ 268 w 291"/>
              <a:gd name="T23" fmla="*/ 110 h 115"/>
              <a:gd name="T24" fmla="*/ 263 w 291"/>
              <a:gd name="T25" fmla="*/ 115 h 115"/>
              <a:gd name="T26" fmla="*/ 262 w 291"/>
              <a:gd name="T27" fmla="*/ 107 h 115"/>
              <a:gd name="T28" fmla="*/ 270 w 291"/>
              <a:gd name="T29" fmla="*/ 88 h 115"/>
              <a:gd name="T30" fmla="*/ 244 w 291"/>
              <a:gd name="T31" fmla="*/ 23 h 115"/>
              <a:gd name="T32" fmla="*/ 182 w 291"/>
              <a:gd name="T33" fmla="*/ 29 h 115"/>
              <a:gd name="T34" fmla="*/ 162 w 291"/>
              <a:gd name="T35" fmla="*/ 39 h 115"/>
              <a:gd name="T36" fmla="*/ 126 w 291"/>
              <a:gd name="T37" fmla="*/ 38 h 115"/>
              <a:gd name="T38" fmla="*/ 120 w 291"/>
              <a:gd name="T39" fmla="*/ 3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1" h="115">
                <a:moveTo>
                  <a:pt x="120" y="33"/>
                </a:moveTo>
                <a:cubicBezTo>
                  <a:pt x="115" y="29"/>
                  <a:pt x="109" y="25"/>
                  <a:pt x="103" y="21"/>
                </a:cubicBezTo>
                <a:cubicBezTo>
                  <a:pt x="70" y="0"/>
                  <a:pt x="17" y="30"/>
                  <a:pt x="14" y="59"/>
                </a:cubicBezTo>
                <a:cubicBezTo>
                  <a:pt x="12" y="70"/>
                  <a:pt x="13" y="81"/>
                  <a:pt x="16" y="91"/>
                </a:cubicBezTo>
                <a:cubicBezTo>
                  <a:pt x="17" y="93"/>
                  <a:pt x="16" y="94"/>
                  <a:pt x="15" y="93"/>
                </a:cubicBezTo>
                <a:cubicBezTo>
                  <a:pt x="0" y="61"/>
                  <a:pt x="13" y="30"/>
                  <a:pt x="46" y="14"/>
                </a:cubicBezTo>
                <a:cubicBezTo>
                  <a:pt x="70" y="4"/>
                  <a:pt x="92" y="3"/>
                  <a:pt x="114" y="19"/>
                </a:cubicBezTo>
                <a:cubicBezTo>
                  <a:pt x="117" y="21"/>
                  <a:pt x="119" y="22"/>
                  <a:pt x="122" y="24"/>
                </a:cubicBezTo>
                <a:cubicBezTo>
                  <a:pt x="136" y="34"/>
                  <a:pt x="149" y="35"/>
                  <a:pt x="164" y="25"/>
                </a:cubicBezTo>
                <a:cubicBezTo>
                  <a:pt x="182" y="14"/>
                  <a:pt x="202" y="8"/>
                  <a:pt x="223" y="8"/>
                </a:cubicBezTo>
                <a:cubicBezTo>
                  <a:pt x="249" y="8"/>
                  <a:pt x="272" y="23"/>
                  <a:pt x="281" y="46"/>
                </a:cubicBezTo>
                <a:cubicBezTo>
                  <a:pt x="291" y="70"/>
                  <a:pt x="285" y="92"/>
                  <a:pt x="268" y="110"/>
                </a:cubicBezTo>
                <a:cubicBezTo>
                  <a:pt x="266" y="112"/>
                  <a:pt x="264" y="114"/>
                  <a:pt x="263" y="115"/>
                </a:cubicBezTo>
                <a:cubicBezTo>
                  <a:pt x="258" y="113"/>
                  <a:pt x="261" y="110"/>
                  <a:pt x="262" y="107"/>
                </a:cubicBezTo>
                <a:cubicBezTo>
                  <a:pt x="264" y="100"/>
                  <a:pt x="267" y="94"/>
                  <a:pt x="270" y="88"/>
                </a:cubicBezTo>
                <a:cubicBezTo>
                  <a:pt x="284" y="62"/>
                  <a:pt x="267" y="32"/>
                  <a:pt x="244" y="23"/>
                </a:cubicBezTo>
                <a:cubicBezTo>
                  <a:pt x="223" y="15"/>
                  <a:pt x="202" y="20"/>
                  <a:pt x="182" y="29"/>
                </a:cubicBezTo>
                <a:cubicBezTo>
                  <a:pt x="175" y="32"/>
                  <a:pt x="168" y="35"/>
                  <a:pt x="162" y="39"/>
                </a:cubicBezTo>
                <a:cubicBezTo>
                  <a:pt x="150" y="45"/>
                  <a:pt x="138" y="45"/>
                  <a:pt x="126" y="38"/>
                </a:cubicBezTo>
                <a:cubicBezTo>
                  <a:pt x="124" y="37"/>
                  <a:pt x="121" y="36"/>
                  <a:pt x="120" y="33"/>
                </a:cubicBezTo>
                <a:close/>
              </a:path>
            </a:pathLst>
          </a:custGeom>
          <a:solidFill>
            <a:srgbClr val="0C0A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31" name="Freeform 13"/>
          <p:cNvSpPr/>
          <p:nvPr/>
        </p:nvSpPr>
        <p:spPr bwMode="auto">
          <a:xfrm>
            <a:off x="6099176" y="1314450"/>
            <a:ext cx="927100" cy="1506537"/>
          </a:xfrm>
          <a:custGeom>
            <a:avLst/>
            <a:gdLst>
              <a:gd name="T0" fmla="*/ 23 w 156"/>
              <a:gd name="T1" fmla="*/ 229 h 253"/>
              <a:gd name="T2" fmla="*/ 13 w 156"/>
              <a:gd name="T3" fmla="*/ 250 h 253"/>
              <a:gd name="T4" fmla="*/ 0 w 156"/>
              <a:gd name="T5" fmla="*/ 244 h 253"/>
              <a:gd name="T6" fmla="*/ 8 w 156"/>
              <a:gd name="T7" fmla="*/ 224 h 253"/>
              <a:gd name="T8" fmla="*/ 19 w 156"/>
              <a:gd name="T9" fmla="*/ 217 h 253"/>
              <a:gd name="T10" fmla="*/ 39 w 156"/>
              <a:gd name="T11" fmla="*/ 200 h 253"/>
              <a:gd name="T12" fmla="*/ 62 w 156"/>
              <a:gd name="T13" fmla="*/ 166 h 253"/>
              <a:gd name="T14" fmla="*/ 137 w 156"/>
              <a:gd name="T15" fmla="*/ 74 h 253"/>
              <a:gd name="T16" fmla="*/ 136 w 156"/>
              <a:gd name="T17" fmla="*/ 10 h 253"/>
              <a:gd name="T18" fmla="*/ 134 w 156"/>
              <a:gd name="T19" fmla="*/ 0 h 253"/>
              <a:gd name="T20" fmla="*/ 141 w 156"/>
              <a:gd name="T21" fmla="*/ 4 h 253"/>
              <a:gd name="T22" fmla="*/ 155 w 156"/>
              <a:gd name="T23" fmla="*/ 41 h 253"/>
              <a:gd name="T24" fmla="*/ 155 w 156"/>
              <a:gd name="T25" fmla="*/ 63 h 253"/>
              <a:gd name="T26" fmla="*/ 154 w 156"/>
              <a:gd name="T27" fmla="*/ 68 h 253"/>
              <a:gd name="T28" fmla="*/ 144 w 156"/>
              <a:gd name="T29" fmla="*/ 94 h 253"/>
              <a:gd name="T30" fmla="*/ 144 w 156"/>
              <a:gd name="T31" fmla="*/ 94 h 253"/>
              <a:gd name="T32" fmla="*/ 103 w 156"/>
              <a:gd name="T33" fmla="*/ 145 h 253"/>
              <a:gd name="T34" fmla="*/ 68 w 156"/>
              <a:gd name="T35" fmla="*/ 179 h 253"/>
              <a:gd name="T36" fmla="*/ 58 w 156"/>
              <a:gd name="T37" fmla="*/ 190 h 253"/>
              <a:gd name="T38" fmla="*/ 58 w 156"/>
              <a:gd name="T39" fmla="*/ 190 h 253"/>
              <a:gd name="T40" fmla="*/ 53 w 156"/>
              <a:gd name="T41" fmla="*/ 206 h 253"/>
              <a:gd name="T42" fmla="*/ 45 w 156"/>
              <a:gd name="T43" fmla="*/ 220 h 253"/>
              <a:gd name="T44" fmla="*/ 34 w 156"/>
              <a:gd name="T45" fmla="*/ 222 h 253"/>
              <a:gd name="T46" fmla="*/ 23 w 156"/>
              <a:gd name="T47" fmla="*/ 229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6" h="253">
                <a:moveTo>
                  <a:pt x="23" y="229"/>
                </a:moveTo>
                <a:cubicBezTo>
                  <a:pt x="20" y="236"/>
                  <a:pt x="21" y="245"/>
                  <a:pt x="13" y="250"/>
                </a:cubicBezTo>
                <a:cubicBezTo>
                  <a:pt x="8" y="250"/>
                  <a:pt x="1" y="253"/>
                  <a:pt x="0" y="244"/>
                </a:cubicBezTo>
                <a:cubicBezTo>
                  <a:pt x="2" y="237"/>
                  <a:pt x="5" y="231"/>
                  <a:pt x="8" y="224"/>
                </a:cubicBezTo>
                <a:cubicBezTo>
                  <a:pt x="10" y="220"/>
                  <a:pt x="14" y="217"/>
                  <a:pt x="19" y="217"/>
                </a:cubicBezTo>
                <a:cubicBezTo>
                  <a:pt x="30" y="217"/>
                  <a:pt x="37" y="211"/>
                  <a:pt x="39" y="200"/>
                </a:cubicBezTo>
                <a:cubicBezTo>
                  <a:pt x="42" y="185"/>
                  <a:pt x="52" y="176"/>
                  <a:pt x="62" y="166"/>
                </a:cubicBezTo>
                <a:cubicBezTo>
                  <a:pt x="92" y="139"/>
                  <a:pt x="120" y="111"/>
                  <a:pt x="137" y="74"/>
                </a:cubicBezTo>
                <a:cubicBezTo>
                  <a:pt x="147" y="53"/>
                  <a:pt x="145" y="31"/>
                  <a:pt x="136" y="10"/>
                </a:cubicBezTo>
                <a:cubicBezTo>
                  <a:pt x="134" y="7"/>
                  <a:pt x="132" y="4"/>
                  <a:pt x="134" y="0"/>
                </a:cubicBezTo>
                <a:cubicBezTo>
                  <a:pt x="137" y="0"/>
                  <a:pt x="139" y="2"/>
                  <a:pt x="141" y="4"/>
                </a:cubicBezTo>
                <a:cubicBezTo>
                  <a:pt x="149" y="15"/>
                  <a:pt x="154" y="27"/>
                  <a:pt x="155" y="41"/>
                </a:cubicBezTo>
                <a:cubicBezTo>
                  <a:pt x="155" y="48"/>
                  <a:pt x="156" y="55"/>
                  <a:pt x="155" y="63"/>
                </a:cubicBezTo>
                <a:cubicBezTo>
                  <a:pt x="155" y="64"/>
                  <a:pt x="154" y="66"/>
                  <a:pt x="154" y="68"/>
                </a:cubicBezTo>
                <a:cubicBezTo>
                  <a:pt x="152" y="77"/>
                  <a:pt x="148" y="86"/>
                  <a:pt x="144" y="94"/>
                </a:cubicBezTo>
                <a:cubicBezTo>
                  <a:pt x="144" y="94"/>
                  <a:pt x="144" y="94"/>
                  <a:pt x="144" y="94"/>
                </a:cubicBezTo>
                <a:cubicBezTo>
                  <a:pt x="132" y="112"/>
                  <a:pt x="119" y="129"/>
                  <a:pt x="103" y="145"/>
                </a:cubicBezTo>
                <a:cubicBezTo>
                  <a:pt x="92" y="156"/>
                  <a:pt x="81" y="169"/>
                  <a:pt x="68" y="179"/>
                </a:cubicBezTo>
                <a:cubicBezTo>
                  <a:pt x="64" y="182"/>
                  <a:pt x="61" y="186"/>
                  <a:pt x="58" y="190"/>
                </a:cubicBezTo>
                <a:cubicBezTo>
                  <a:pt x="58" y="190"/>
                  <a:pt x="58" y="190"/>
                  <a:pt x="58" y="190"/>
                </a:cubicBezTo>
                <a:cubicBezTo>
                  <a:pt x="55" y="195"/>
                  <a:pt x="55" y="201"/>
                  <a:pt x="53" y="206"/>
                </a:cubicBezTo>
                <a:cubicBezTo>
                  <a:pt x="51" y="211"/>
                  <a:pt x="49" y="216"/>
                  <a:pt x="45" y="220"/>
                </a:cubicBezTo>
                <a:cubicBezTo>
                  <a:pt x="41" y="222"/>
                  <a:pt x="38" y="222"/>
                  <a:pt x="34" y="222"/>
                </a:cubicBezTo>
                <a:cubicBezTo>
                  <a:pt x="29" y="223"/>
                  <a:pt x="25" y="224"/>
                  <a:pt x="23" y="229"/>
                </a:cubicBezTo>
                <a:close/>
              </a:path>
            </a:pathLst>
          </a:custGeom>
          <a:solidFill>
            <a:srgbClr val="F8F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32" name="Freeform 14"/>
          <p:cNvSpPr/>
          <p:nvPr/>
        </p:nvSpPr>
        <p:spPr bwMode="auto">
          <a:xfrm>
            <a:off x="5122863" y="1481138"/>
            <a:ext cx="863600" cy="1530350"/>
          </a:xfrm>
          <a:custGeom>
            <a:avLst/>
            <a:gdLst>
              <a:gd name="T0" fmla="*/ 101 w 145"/>
              <a:gd name="T1" fmla="*/ 180 h 257"/>
              <a:gd name="T2" fmla="*/ 92 w 145"/>
              <a:gd name="T3" fmla="*/ 176 h 257"/>
              <a:gd name="T4" fmla="*/ 82 w 145"/>
              <a:gd name="T5" fmla="*/ 167 h 257"/>
              <a:gd name="T6" fmla="*/ 80 w 145"/>
              <a:gd name="T7" fmla="*/ 159 h 257"/>
              <a:gd name="T8" fmla="*/ 69 w 145"/>
              <a:gd name="T9" fmla="*/ 142 h 257"/>
              <a:gd name="T10" fmla="*/ 45 w 145"/>
              <a:gd name="T11" fmla="*/ 128 h 257"/>
              <a:gd name="T12" fmla="*/ 43 w 145"/>
              <a:gd name="T13" fmla="*/ 126 h 257"/>
              <a:gd name="T14" fmla="*/ 41 w 145"/>
              <a:gd name="T15" fmla="*/ 118 h 257"/>
              <a:gd name="T16" fmla="*/ 28 w 145"/>
              <a:gd name="T17" fmla="*/ 91 h 257"/>
              <a:gd name="T18" fmla="*/ 14 w 145"/>
              <a:gd name="T19" fmla="*/ 72 h 257"/>
              <a:gd name="T20" fmla="*/ 2 w 145"/>
              <a:gd name="T21" fmla="*/ 17 h 257"/>
              <a:gd name="T22" fmla="*/ 7 w 145"/>
              <a:gd name="T23" fmla="*/ 1 h 257"/>
              <a:gd name="T24" fmla="*/ 10 w 145"/>
              <a:gd name="T25" fmla="*/ 5 h 257"/>
              <a:gd name="T26" fmla="*/ 37 w 145"/>
              <a:gd name="T27" fmla="*/ 83 h 257"/>
              <a:gd name="T28" fmla="*/ 51 w 145"/>
              <a:gd name="T29" fmla="*/ 115 h 257"/>
              <a:gd name="T30" fmla="*/ 63 w 145"/>
              <a:gd name="T31" fmla="*/ 130 h 257"/>
              <a:gd name="T32" fmla="*/ 70 w 145"/>
              <a:gd name="T33" fmla="*/ 132 h 257"/>
              <a:gd name="T34" fmla="*/ 88 w 145"/>
              <a:gd name="T35" fmla="*/ 154 h 257"/>
              <a:gd name="T36" fmla="*/ 100 w 145"/>
              <a:gd name="T37" fmla="*/ 168 h 257"/>
              <a:gd name="T38" fmla="*/ 123 w 145"/>
              <a:gd name="T39" fmla="*/ 201 h 257"/>
              <a:gd name="T40" fmla="*/ 123 w 145"/>
              <a:gd name="T41" fmla="*/ 224 h 257"/>
              <a:gd name="T42" fmla="*/ 128 w 145"/>
              <a:gd name="T43" fmla="*/ 243 h 257"/>
              <a:gd name="T44" fmla="*/ 143 w 145"/>
              <a:gd name="T45" fmla="*/ 245 h 257"/>
              <a:gd name="T46" fmla="*/ 145 w 145"/>
              <a:gd name="T47" fmla="*/ 248 h 257"/>
              <a:gd name="T48" fmla="*/ 118 w 145"/>
              <a:gd name="T49" fmla="*/ 246 h 257"/>
              <a:gd name="T50" fmla="*/ 114 w 145"/>
              <a:gd name="T51" fmla="*/ 239 h 257"/>
              <a:gd name="T52" fmla="*/ 115 w 145"/>
              <a:gd name="T53" fmla="*/ 215 h 257"/>
              <a:gd name="T54" fmla="*/ 108 w 145"/>
              <a:gd name="T55" fmla="*/ 188 h 257"/>
              <a:gd name="T56" fmla="*/ 101 w 145"/>
              <a:gd name="T57"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5" h="257">
                <a:moveTo>
                  <a:pt x="101" y="180"/>
                </a:moveTo>
                <a:cubicBezTo>
                  <a:pt x="98" y="177"/>
                  <a:pt x="95" y="177"/>
                  <a:pt x="92" y="176"/>
                </a:cubicBezTo>
                <a:cubicBezTo>
                  <a:pt x="87" y="175"/>
                  <a:pt x="84" y="172"/>
                  <a:pt x="82" y="167"/>
                </a:cubicBezTo>
                <a:cubicBezTo>
                  <a:pt x="81" y="164"/>
                  <a:pt x="80" y="162"/>
                  <a:pt x="80" y="159"/>
                </a:cubicBezTo>
                <a:cubicBezTo>
                  <a:pt x="80" y="152"/>
                  <a:pt x="75" y="147"/>
                  <a:pt x="69" y="142"/>
                </a:cubicBezTo>
                <a:cubicBezTo>
                  <a:pt x="60" y="139"/>
                  <a:pt x="50" y="138"/>
                  <a:pt x="45" y="128"/>
                </a:cubicBezTo>
                <a:cubicBezTo>
                  <a:pt x="44" y="127"/>
                  <a:pt x="44" y="126"/>
                  <a:pt x="43" y="126"/>
                </a:cubicBezTo>
                <a:cubicBezTo>
                  <a:pt x="42" y="123"/>
                  <a:pt x="42" y="121"/>
                  <a:pt x="41" y="118"/>
                </a:cubicBezTo>
                <a:cubicBezTo>
                  <a:pt x="41" y="107"/>
                  <a:pt x="35" y="99"/>
                  <a:pt x="28" y="91"/>
                </a:cubicBezTo>
                <a:cubicBezTo>
                  <a:pt x="23" y="85"/>
                  <a:pt x="18" y="78"/>
                  <a:pt x="14" y="72"/>
                </a:cubicBezTo>
                <a:cubicBezTo>
                  <a:pt x="5" y="55"/>
                  <a:pt x="0" y="37"/>
                  <a:pt x="2" y="17"/>
                </a:cubicBezTo>
                <a:cubicBezTo>
                  <a:pt x="2" y="11"/>
                  <a:pt x="2" y="5"/>
                  <a:pt x="7" y="1"/>
                </a:cubicBezTo>
                <a:cubicBezTo>
                  <a:pt x="10" y="0"/>
                  <a:pt x="10" y="3"/>
                  <a:pt x="10" y="5"/>
                </a:cubicBezTo>
                <a:cubicBezTo>
                  <a:pt x="6" y="35"/>
                  <a:pt x="19" y="60"/>
                  <a:pt x="37" y="83"/>
                </a:cubicBezTo>
                <a:cubicBezTo>
                  <a:pt x="44" y="92"/>
                  <a:pt x="50" y="102"/>
                  <a:pt x="51" y="115"/>
                </a:cubicBezTo>
                <a:cubicBezTo>
                  <a:pt x="51" y="122"/>
                  <a:pt x="55" y="127"/>
                  <a:pt x="63" y="130"/>
                </a:cubicBezTo>
                <a:cubicBezTo>
                  <a:pt x="65" y="131"/>
                  <a:pt x="68" y="131"/>
                  <a:pt x="70" y="132"/>
                </a:cubicBezTo>
                <a:cubicBezTo>
                  <a:pt x="83" y="136"/>
                  <a:pt x="87" y="140"/>
                  <a:pt x="88" y="154"/>
                </a:cubicBezTo>
                <a:cubicBezTo>
                  <a:pt x="89" y="161"/>
                  <a:pt x="92" y="166"/>
                  <a:pt x="100" y="168"/>
                </a:cubicBezTo>
                <a:cubicBezTo>
                  <a:pt x="115" y="174"/>
                  <a:pt x="123" y="185"/>
                  <a:pt x="123" y="201"/>
                </a:cubicBezTo>
                <a:cubicBezTo>
                  <a:pt x="123" y="209"/>
                  <a:pt x="123" y="217"/>
                  <a:pt x="123" y="224"/>
                </a:cubicBezTo>
                <a:cubicBezTo>
                  <a:pt x="122" y="231"/>
                  <a:pt x="122" y="238"/>
                  <a:pt x="128" y="243"/>
                </a:cubicBezTo>
                <a:cubicBezTo>
                  <a:pt x="132" y="247"/>
                  <a:pt x="138" y="245"/>
                  <a:pt x="143" y="245"/>
                </a:cubicBezTo>
                <a:cubicBezTo>
                  <a:pt x="144" y="246"/>
                  <a:pt x="145" y="246"/>
                  <a:pt x="145" y="248"/>
                </a:cubicBezTo>
                <a:cubicBezTo>
                  <a:pt x="136" y="257"/>
                  <a:pt x="127" y="257"/>
                  <a:pt x="118" y="246"/>
                </a:cubicBezTo>
                <a:cubicBezTo>
                  <a:pt x="116" y="244"/>
                  <a:pt x="114" y="242"/>
                  <a:pt x="114" y="239"/>
                </a:cubicBezTo>
                <a:cubicBezTo>
                  <a:pt x="114" y="231"/>
                  <a:pt x="114" y="223"/>
                  <a:pt x="115" y="215"/>
                </a:cubicBezTo>
                <a:cubicBezTo>
                  <a:pt x="117" y="205"/>
                  <a:pt x="114" y="196"/>
                  <a:pt x="108" y="188"/>
                </a:cubicBezTo>
                <a:cubicBezTo>
                  <a:pt x="106" y="186"/>
                  <a:pt x="104" y="182"/>
                  <a:pt x="101" y="180"/>
                </a:cubicBezTo>
                <a:close/>
              </a:path>
            </a:pathLst>
          </a:custGeom>
          <a:solidFill>
            <a:srgbClr val="3429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33" name="Freeform 15"/>
          <p:cNvSpPr/>
          <p:nvPr/>
        </p:nvSpPr>
        <p:spPr bwMode="auto">
          <a:xfrm>
            <a:off x="4111626" y="5981700"/>
            <a:ext cx="368300" cy="452437"/>
          </a:xfrm>
          <a:custGeom>
            <a:avLst/>
            <a:gdLst>
              <a:gd name="T0" fmla="*/ 23 w 62"/>
              <a:gd name="T1" fmla="*/ 3 h 76"/>
              <a:gd name="T2" fmla="*/ 26 w 62"/>
              <a:gd name="T3" fmla="*/ 38 h 76"/>
              <a:gd name="T4" fmla="*/ 22 w 62"/>
              <a:gd name="T5" fmla="*/ 46 h 76"/>
              <a:gd name="T6" fmla="*/ 35 w 62"/>
              <a:gd name="T7" fmla="*/ 61 h 76"/>
              <a:gd name="T8" fmla="*/ 37 w 62"/>
              <a:gd name="T9" fmla="*/ 57 h 76"/>
              <a:gd name="T10" fmla="*/ 40 w 62"/>
              <a:gd name="T11" fmla="*/ 41 h 76"/>
              <a:gd name="T12" fmla="*/ 49 w 62"/>
              <a:gd name="T13" fmla="*/ 33 h 76"/>
              <a:gd name="T14" fmla="*/ 60 w 62"/>
              <a:gd name="T15" fmla="*/ 42 h 76"/>
              <a:gd name="T16" fmla="*/ 57 w 62"/>
              <a:gd name="T17" fmla="*/ 68 h 76"/>
              <a:gd name="T18" fmla="*/ 52 w 62"/>
              <a:gd name="T19" fmla="*/ 73 h 76"/>
              <a:gd name="T20" fmla="*/ 38 w 62"/>
              <a:gd name="T21" fmla="*/ 73 h 76"/>
              <a:gd name="T22" fmla="*/ 26 w 62"/>
              <a:gd name="T23" fmla="*/ 66 h 76"/>
              <a:gd name="T24" fmla="*/ 22 w 62"/>
              <a:gd name="T25" fmla="*/ 60 h 76"/>
              <a:gd name="T26" fmla="*/ 16 w 62"/>
              <a:gd name="T27" fmla="*/ 57 h 76"/>
              <a:gd name="T28" fmla="*/ 15 w 62"/>
              <a:gd name="T29" fmla="*/ 63 h 76"/>
              <a:gd name="T30" fmla="*/ 12 w 62"/>
              <a:gd name="T31" fmla="*/ 73 h 76"/>
              <a:gd name="T32" fmla="*/ 4 w 62"/>
              <a:gd name="T33" fmla="*/ 63 h 76"/>
              <a:gd name="T34" fmla="*/ 4 w 62"/>
              <a:gd name="T35" fmla="*/ 24 h 76"/>
              <a:gd name="T36" fmla="*/ 2 w 62"/>
              <a:gd name="T37" fmla="*/ 12 h 76"/>
              <a:gd name="T38" fmla="*/ 7 w 62"/>
              <a:gd name="T39" fmla="*/ 3 h 76"/>
              <a:gd name="T40" fmla="*/ 23 w 62"/>
              <a:gd name="T41" fmla="*/ 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76">
                <a:moveTo>
                  <a:pt x="23" y="3"/>
                </a:moveTo>
                <a:cubicBezTo>
                  <a:pt x="36" y="9"/>
                  <a:pt x="38" y="24"/>
                  <a:pt x="26" y="38"/>
                </a:cubicBezTo>
                <a:cubicBezTo>
                  <a:pt x="24" y="40"/>
                  <a:pt x="20" y="42"/>
                  <a:pt x="22" y="46"/>
                </a:cubicBezTo>
                <a:cubicBezTo>
                  <a:pt x="25" y="52"/>
                  <a:pt x="30" y="58"/>
                  <a:pt x="35" y="61"/>
                </a:cubicBezTo>
                <a:cubicBezTo>
                  <a:pt x="38" y="63"/>
                  <a:pt x="37" y="59"/>
                  <a:pt x="37" y="57"/>
                </a:cubicBezTo>
                <a:cubicBezTo>
                  <a:pt x="37" y="52"/>
                  <a:pt x="37" y="46"/>
                  <a:pt x="40" y="41"/>
                </a:cubicBezTo>
                <a:cubicBezTo>
                  <a:pt x="42" y="36"/>
                  <a:pt x="44" y="33"/>
                  <a:pt x="49" y="33"/>
                </a:cubicBezTo>
                <a:cubicBezTo>
                  <a:pt x="55" y="33"/>
                  <a:pt x="58" y="37"/>
                  <a:pt x="60" y="42"/>
                </a:cubicBezTo>
                <a:cubicBezTo>
                  <a:pt x="62" y="51"/>
                  <a:pt x="61" y="59"/>
                  <a:pt x="57" y="68"/>
                </a:cubicBezTo>
                <a:cubicBezTo>
                  <a:pt x="56" y="70"/>
                  <a:pt x="55" y="72"/>
                  <a:pt x="52" y="73"/>
                </a:cubicBezTo>
                <a:cubicBezTo>
                  <a:pt x="47" y="76"/>
                  <a:pt x="42" y="72"/>
                  <a:pt x="38" y="73"/>
                </a:cubicBezTo>
                <a:cubicBezTo>
                  <a:pt x="31" y="75"/>
                  <a:pt x="29" y="69"/>
                  <a:pt x="26" y="66"/>
                </a:cubicBezTo>
                <a:cubicBezTo>
                  <a:pt x="25" y="64"/>
                  <a:pt x="23" y="62"/>
                  <a:pt x="22" y="60"/>
                </a:cubicBezTo>
                <a:cubicBezTo>
                  <a:pt x="20" y="58"/>
                  <a:pt x="19" y="55"/>
                  <a:pt x="16" y="57"/>
                </a:cubicBezTo>
                <a:cubicBezTo>
                  <a:pt x="14" y="58"/>
                  <a:pt x="14" y="61"/>
                  <a:pt x="15" y="63"/>
                </a:cubicBezTo>
                <a:cubicBezTo>
                  <a:pt x="16" y="67"/>
                  <a:pt x="18" y="72"/>
                  <a:pt x="12" y="73"/>
                </a:cubicBezTo>
                <a:cubicBezTo>
                  <a:pt x="8" y="75"/>
                  <a:pt x="4" y="70"/>
                  <a:pt x="4" y="63"/>
                </a:cubicBezTo>
                <a:cubicBezTo>
                  <a:pt x="3" y="50"/>
                  <a:pt x="3" y="37"/>
                  <a:pt x="4" y="24"/>
                </a:cubicBezTo>
                <a:cubicBezTo>
                  <a:pt x="4" y="20"/>
                  <a:pt x="4" y="16"/>
                  <a:pt x="2" y="12"/>
                </a:cubicBezTo>
                <a:cubicBezTo>
                  <a:pt x="0" y="7"/>
                  <a:pt x="3" y="4"/>
                  <a:pt x="7" y="3"/>
                </a:cubicBezTo>
                <a:cubicBezTo>
                  <a:pt x="12" y="2"/>
                  <a:pt x="18" y="0"/>
                  <a:pt x="23" y="3"/>
                </a:cubicBezTo>
                <a:close/>
              </a:path>
            </a:pathLst>
          </a:custGeom>
          <a:solidFill>
            <a:srgbClr val="F3D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34" name="Freeform 16"/>
          <p:cNvSpPr/>
          <p:nvPr/>
        </p:nvSpPr>
        <p:spPr bwMode="auto">
          <a:xfrm>
            <a:off x="571501" y="3362325"/>
            <a:ext cx="796925" cy="517525"/>
          </a:xfrm>
          <a:custGeom>
            <a:avLst/>
            <a:gdLst>
              <a:gd name="T0" fmla="*/ 126 w 134"/>
              <a:gd name="T1" fmla="*/ 0 h 87"/>
              <a:gd name="T2" fmla="*/ 132 w 134"/>
              <a:gd name="T3" fmla="*/ 0 h 87"/>
              <a:gd name="T4" fmla="*/ 132 w 134"/>
              <a:gd name="T5" fmla="*/ 8 h 87"/>
              <a:gd name="T6" fmla="*/ 101 w 134"/>
              <a:gd name="T7" fmla="*/ 24 h 87"/>
              <a:gd name="T8" fmla="*/ 92 w 134"/>
              <a:gd name="T9" fmla="*/ 22 h 87"/>
              <a:gd name="T10" fmla="*/ 61 w 134"/>
              <a:gd name="T11" fmla="*/ 25 h 87"/>
              <a:gd name="T12" fmla="*/ 44 w 134"/>
              <a:gd name="T13" fmla="*/ 42 h 87"/>
              <a:gd name="T14" fmla="*/ 26 w 134"/>
              <a:gd name="T15" fmla="*/ 67 h 87"/>
              <a:gd name="T16" fmla="*/ 18 w 134"/>
              <a:gd name="T17" fmla="*/ 77 h 87"/>
              <a:gd name="T18" fmla="*/ 4 w 134"/>
              <a:gd name="T19" fmla="*/ 85 h 87"/>
              <a:gd name="T20" fmla="*/ 2 w 134"/>
              <a:gd name="T21" fmla="*/ 84 h 87"/>
              <a:gd name="T22" fmla="*/ 15 w 134"/>
              <a:gd name="T23" fmla="*/ 49 h 87"/>
              <a:gd name="T24" fmla="*/ 21 w 134"/>
              <a:gd name="T25" fmla="*/ 33 h 87"/>
              <a:gd name="T26" fmla="*/ 23 w 134"/>
              <a:gd name="T27" fmla="*/ 26 h 87"/>
              <a:gd name="T28" fmla="*/ 25 w 134"/>
              <a:gd name="T29" fmla="*/ 37 h 87"/>
              <a:gd name="T30" fmla="*/ 27 w 134"/>
              <a:gd name="T31" fmla="*/ 42 h 87"/>
              <a:gd name="T32" fmla="*/ 32 w 134"/>
              <a:gd name="T33" fmla="*/ 40 h 87"/>
              <a:gd name="T34" fmla="*/ 39 w 134"/>
              <a:gd name="T35" fmla="*/ 31 h 87"/>
              <a:gd name="T36" fmla="*/ 54 w 134"/>
              <a:gd name="T37" fmla="*/ 19 h 87"/>
              <a:gd name="T38" fmla="*/ 86 w 134"/>
              <a:gd name="T39" fmla="*/ 15 h 87"/>
              <a:gd name="T40" fmla="*/ 91 w 134"/>
              <a:gd name="T41" fmla="*/ 15 h 87"/>
              <a:gd name="T42" fmla="*/ 102 w 134"/>
              <a:gd name="T43" fmla="*/ 12 h 87"/>
              <a:gd name="T44" fmla="*/ 92 w 134"/>
              <a:gd name="T45" fmla="*/ 6 h 87"/>
              <a:gd name="T46" fmla="*/ 87 w 134"/>
              <a:gd name="T47" fmla="*/ 5 h 87"/>
              <a:gd name="T48" fmla="*/ 50 w 134"/>
              <a:gd name="T49" fmla="*/ 3 h 87"/>
              <a:gd name="T50" fmla="*/ 50 w 134"/>
              <a:gd name="T51" fmla="*/ 10 h 87"/>
              <a:gd name="T52" fmla="*/ 44 w 134"/>
              <a:gd name="T53" fmla="*/ 11 h 87"/>
              <a:gd name="T54" fmla="*/ 30 w 134"/>
              <a:gd name="T55" fmla="*/ 18 h 87"/>
              <a:gd name="T56" fmla="*/ 25 w 134"/>
              <a:gd name="T57" fmla="*/ 21 h 87"/>
              <a:gd name="T58" fmla="*/ 25 w 134"/>
              <a:gd name="T59" fmla="*/ 19 h 87"/>
              <a:gd name="T60" fmla="*/ 39 w 134"/>
              <a:gd name="T61" fmla="*/ 0 h 87"/>
              <a:gd name="T62" fmla="*/ 98 w 134"/>
              <a:gd name="T63" fmla="*/ 0 h 87"/>
              <a:gd name="T64" fmla="*/ 105 w 134"/>
              <a:gd name="T65" fmla="*/ 2 h 87"/>
              <a:gd name="T66" fmla="*/ 119 w 134"/>
              <a:gd name="T67" fmla="*/ 2 h 87"/>
              <a:gd name="T68" fmla="*/ 126 w 134"/>
              <a:gd name="T6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 h="87">
                <a:moveTo>
                  <a:pt x="126" y="0"/>
                </a:moveTo>
                <a:cubicBezTo>
                  <a:pt x="128" y="0"/>
                  <a:pt x="130" y="0"/>
                  <a:pt x="132" y="0"/>
                </a:cubicBezTo>
                <a:cubicBezTo>
                  <a:pt x="134" y="3"/>
                  <a:pt x="133" y="5"/>
                  <a:pt x="132" y="8"/>
                </a:cubicBezTo>
                <a:cubicBezTo>
                  <a:pt x="128" y="15"/>
                  <a:pt x="109" y="25"/>
                  <a:pt x="101" y="24"/>
                </a:cubicBezTo>
                <a:cubicBezTo>
                  <a:pt x="98" y="23"/>
                  <a:pt x="95" y="23"/>
                  <a:pt x="92" y="22"/>
                </a:cubicBezTo>
                <a:cubicBezTo>
                  <a:pt x="81" y="19"/>
                  <a:pt x="71" y="24"/>
                  <a:pt x="61" y="25"/>
                </a:cubicBezTo>
                <a:cubicBezTo>
                  <a:pt x="52" y="26"/>
                  <a:pt x="46" y="35"/>
                  <a:pt x="44" y="42"/>
                </a:cubicBezTo>
                <a:cubicBezTo>
                  <a:pt x="41" y="53"/>
                  <a:pt x="32" y="58"/>
                  <a:pt x="26" y="67"/>
                </a:cubicBezTo>
                <a:cubicBezTo>
                  <a:pt x="24" y="70"/>
                  <a:pt x="20" y="73"/>
                  <a:pt x="18" y="77"/>
                </a:cubicBezTo>
                <a:cubicBezTo>
                  <a:pt x="16" y="84"/>
                  <a:pt x="11" y="87"/>
                  <a:pt x="4" y="85"/>
                </a:cubicBezTo>
                <a:cubicBezTo>
                  <a:pt x="3" y="85"/>
                  <a:pt x="2" y="84"/>
                  <a:pt x="2" y="84"/>
                </a:cubicBezTo>
                <a:cubicBezTo>
                  <a:pt x="0" y="70"/>
                  <a:pt x="4" y="58"/>
                  <a:pt x="15" y="49"/>
                </a:cubicBezTo>
                <a:cubicBezTo>
                  <a:pt x="20" y="45"/>
                  <a:pt x="19" y="39"/>
                  <a:pt x="21" y="33"/>
                </a:cubicBezTo>
                <a:cubicBezTo>
                  <a:pt x="21" y="31"/>
                  <a:pt x="19" y="28"/>
                  <a:pt x="23" y="26"/>
                </a:cubicBezTo>
                <a:cubicBezTo>
                  <a:pt x="26" y="29"/>
                  <a:pt x="25" y="33"/>
                  <a:pt x="25" y="37"/>
                </a:cubicBezTo>
                <a:cubicBezTo>
                  <a:pt x="25" y="39"/>
                  <a:pt x="24" y="41"/>
                  <a:pt x="27" y="42"/>
                </a:cubicBezTo>
                <a:cubicBezTo>
                  <a:pt x="29" y="43"/>
                  <a:pt x="30" y="41"/>
                  <a:pt x="32" y="40"/>
                </a:cubicBezTo>
                <a:cubicBezTo>
                  <a:pt x="35" y="38"/>
                  <a:pt x="37" y="35"/>
                  <a:pt x="39" y="31"/>
                </a:cubicBezTo>
                <a:cubicBezTo>
                  <a:pt x="41" y="24"/>
                  <a:pt x="47" y="21"/>
                  <a:pt x="54" y="19"/>
                </a:cubicBezTo>
                <a:cubicBezTo>
                  <a:pt x="64" y="15"/>
                  <a:pt x="75" y="15"/>
                  <a:pt x="86" y="15"/>
                </a:cubicBezTo>
                <a:cubicBezTo>
                  <a:pt x="88" y="15"/>
                  <a:pt x="90" y="15"/>
                  <a:pt x="91" y="15"/>
                </a:cubicBezTo>
                <a:cubicBezTo>
                  <a:pt x="95" y="15"/>
                  <a:pt x="102" y="17"/>
                  <a:pt x="102" y="12"/>
                </a:cubicBezTo>
                <a:cubicBezTo>
                  <a:pt x="103" y="7"/>
                  <a:pt x="96" y="7"/>
                  <a:pt x="92" y="6"/>
                </a:cubicBezTo>
                <a:cubicBezTo>
                  <a:pt x="91" y="5"/>
                  <a:pt x="89" y="5"/>
                  <a:pt x="87" y="5"/>
                </a:cubicBezTo>
                <a:cubicBezTo>
                  <a:pt x="74" y="6"/>
                  <a:pt x="62" y="8"/>
                  <a:pt x="50" y="3"/>
                </a:cubicBezTo>
                <a:cubicBezTo>
                  <a:pt x="53" y="5"/>
                  <a:pt x="53" y="7"/>
                  <a:pt x="50" y="10"/>
                </a:cubicBezTo>
                <a:cubicBezTo>
                  <a:pt x="49" y="11"/>
                  <a:pt x="46" y="11"/>
                  <a:pt x="44" y="11"/>
                </a:cubicBezTo>
                <a:cubicBezTo>
                  <a:pt x="38" y="11"/>
                  <a:pt x="34" y="13"/>
                  <a:pt x="30" y="18"/>
                </a:cubicBezTo>
                <a:cubicBezTo>
                  <a:pt x="29" y="20"/>
                  <a:pt x="27" y="21"/>
                  <a:pt x="25" y="21"/>
                </a:cubicBezTo>
                <a:cubicBezTo>
                  <a:pt x="24" y="21"/>
                  <a:pt x="24" y="20"/>
                  <a:pt x="25" y="19"/>
                </a:cubicBezTo>
                <a:cubicBezTo>
                  <a:pt x="30" y="13"/>
                  <a:pt x="33" y="5"/>
                  <a:pt x="39" y="0"/>
                </a:cubicBezTo>
                <a:cubicBezTo>
                  <a:pt x="59" y="0"/>
                  <a:pt x="78" y="0"/>
                  <a:pt x="98" y="0"/>
                </a:cubicBezTo>
                <a:cubicBezTo>
                  <a:pt x="100" y="1"/>
                  <a:pt x="103" y="1"/>
                  <a:pt x="105" y="2"/>
                </a:cubicBezTo>
                <a:cubicBezTo>
                  <a:pt x="110" y="5"/>
                  <a:pt x="115" y="7"/>
                  <a:pt x="119" y="2"/>
                </a:cubicBezTo>
                <a:cubicBezTo>
                  <a:pt x="121" y="0"/>
                  <a:pt x="124" y="1"/>
                  <a:pt x="126" y="0"/>
                </a:cubicBezTo>
                <a:close/>
              </a:path>
            </a:pathLst>
          </a:custGeom>
          <a:solidFill>
            <a:srgbClr val="F6B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35" name="Freeform 17"/>
          <p:cNvSpPr/>
          <p:nvPr/>
        </p:nvSpPr>
        <p:spPr bwMode="auto">
          <a:xfrm>
            <a:off x="4479926" y="5981700"/>
            <a:ext cx="363538" cy="469900"/>
          </a:xfrm>
          <a:custGeom>
            <a:avLst/>
            <a:gdLst>
              <a:gd name="T0" fmla="*/ 37 w 61"/>
              <a:gd name="T1" fmla="*/ 66 h 79"/>
              <a:gd name="T2" fmla="*/ 3 w 61"/>
              <a:gd name="T3" fmla="*/ 54 h 79"/>
              <a:gd name="T4" fmla="*/ 1 w 61"/>
              <a:gd name="T5" fmla="*/ 27 h 79"/>
              <a:gd name="T6" fmla="*/ 11 w 61"/>
              <a:gd name="T7" fmla="*/ 6 h 79"/>
              <a:gd name="T8" fmla="*/ 33 w 61"/>
              <a:gd name="T9" fmla="*/ 9 h 79"/>
              <a:gd name="T10" fmla="*/ 33 w 61"/>
              <a:gd name="T11" fmla="*/ 15 h 79"/>
              <a:gd name="T12" fmla="*/ 27 w 61"/>
              <a:gd name="T13" fmla="*/ 14 h 79"/>
              <a:gd name="T14" fmla="*/ 11 w 61"/>
              <a:gd name="T15" fmla="*/ 19 h 79"/>
              <a:gd name="T16" fmla="*/ 15 w 61"/>
              <a:gd name="T17" fmla="*/ 60 h 79"/>
              <a:gd name="T18" fmla="*/ 29 w 61"/>
              <a:gd name="T19" fmla="*/ 60 h 79"/>
              <a:gd name="T20" fmla="*/ 36 w 61"/>
              <a:gd name="T21" fmla="*/ 54 h 79"/>
              <a:gd name="T22" fmla="*/ 40 w 61"/>
              <a:gd name="T23" fmla="*/ 49 h 79"/>
              <a:gd name="T24" fmla="*/ 45 w 61"/>
              <a:gd name="T25" fmla="*/ 37 h 79"/>
              <a:gd name="T26" fmla="*/ 50 w 61"/>
              <a:gd name="T27" fmla="*/ 33 h 79"/>
              <a:gd name="T28" fmla="*/ 56 w 61"/>
              <a:gd name="T29" fmla="*/ 39 h 79"/>
              <a:gd name="T30" fmla="*/ 60 w 61"/>
              <a:gd name="T31" fmla="*/ 69 h 79"/>
              <a:gd name="T32" fmla="*/ 59 w 61"/>
              <a:gd name="T33" fmla="*/ 72 h 79"/>
              <a:gd name="T34" fmla="*/ 42 w 61"/>
              <a:gd name="T35" fmla="*/ 73 h 79"/>
              <a:gd name="T36" fmla="*/ 37 w 61"/>
              <a:gd name="T37" fmla="*/ 6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79">
                <a:moveTo>
                  <a:pt x="37" y="66"/>
                </a:moveTo>
                <a:cubicBezTo>
                  <a:pt x="20" y="79"/>
                  <a:pt x="7" y="74"/>
                  <a:pt x="3" y="54"/>
                </a:cubicBezTo>
                <a:cubicBezTo>
                  <a:pt x="1" y="45"/>
                  <a:pt x="0" y="36"/>
                  <a:pt x="1" y="27"/>
                </a:cubicBezTo>
                <a:cubicBezTo>
                  <a:pt x="1" y="18"/>
                  <a:pt x="5" y="11"/>
                  <a:pt x="11" y="6"/>
                </a:cubicBezTo>
                <a:cubicBezTo>
                  <a:pt x="19" y="0"/>
                  <a:pt x="30" y="2"/>
                  <a:pt x="33" y="9"/>
                </a:cubicBezTo>
                <a:cubicBezTo>
                  <a:pt x="34" y="11"/>
                  <a:pt x="35" y="13"/>
                  <a:pt x="33" y="15"/>
                </a:cubicBezTo>
                <a:cubicBezTo>
                  <a:pt x="31" y="16"/>
                  <a:pt x="29" y="16"/>
                  <a:pt x="27" y="14"/>
                </a:cubicBezTo>
                <a:cubicBezTo>
                  <a:pt x="21" y="8"/>
                  <a:pt x="14" y="10"/>
                  <a:pt x="11" y="19"/>
                </a:cubicBezTo>
                <a:cubicBezTo>
                  <a:pt x="6" y="33"/>
                  <a:pt x="9" y="47"/>
                  <a:pt x="15" y="60"/>
                </a:cubicBezTo>
                <a:cubicBezTo>
                  <a:pt x="18" y="68"/>
                  <a:pt x="25" y="67"/>
                  <a:pt x="29" y="60"/>
                </a:cubicBezTo>
                <a:cubicBezTo>
                  <a:pt x="30" y="56"/>
                  <a:pt x="31" y="53"/>
                  <a:pt x="36" y="54"/>
                </a:cubicBezTo>
                <a:cubicBezTo>
                  <a:pt x="39" y="54"/>
                  <a:pt x="40" y="51"/>
                  <a:pt x="40" y="49"/>
                </a:cubicBezTo>
                <a:cubicBezTo>
                  <a:pt x="40" y="44"/>
                  <a:pt x="44" y="41"/>
                  <a:pt x="45" y="37"/>
                </a:cubicBezTo>
                <a:cubicBezTo>
                  <a:pt x="46" y="35"/>
                  <a:pt x="48" y="33"/>
                  <a:pt x="50" y="33"/>
                </a:cubicBezTo>
                <a:cubicBezTo>
                  <a:pt x="54" y="34"/>
                  <a:pt x="56" y="36"/>
                  <a:pt x="56" y="39"/>
                </a:cubicBezTo>
                <a:cubicBezTo>
                  <a:pt x="57" y="49"/>
                  <a:pt x="58" y="59"/>
                  <a:pt x="60" y="69"/>
                </a:cubicBezTo>
                <a:cubicBezTo>
                  <a:pt x="61" y="70"/>
                  <a:pt x="59" y="73"/>
                  <a:pt x="59" y="72"/>
                </a:cubicBezTo>
                <a:cubicBezTo>
                  <a:pt x="53" y="69"/>
                  <a:pt x="48" y="74"/>
                  <a:pt x="42" y="73"/>
                </a:cubicBezTo>
                <a:cubicBezTo>
                  <a:pt x="39" y="72"/>
                  <a:pt x="38" y="69"/>
                  <a:pt x="37" y="66"/>
                </a:cubicBezTo>
                <a:close/>
              </a:path>
            </a:pathLst>
          </a:custGeom>
          <a:solidFill>
            <a:srgbClr val="F2D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36" name="Freeform 18"/>
          <p:cNvSpPr/>
          <p:nvPr/>
        </p:nvSpPr>
        <p:spPr bwMode="auto">
          <a:xfrm>
            <a:off x="1790701" y="1355725"/>
            <a:ext cx="708025" cy="709612"/>
          </a:xfrm>
          <a:custGeom>
            <a:avLst/>
            <a:gdLst>
              <a:gd name="T0" fmla="*/ 2 w 119"/>
              <a:gd name="T1" fmla="*/ 22 h 119"/>
              <a:gd name="T2" fmla="*/ 67 w 119"/>
              <a:gd name="T3" fmla="*/ 1 h 119"/>
              <a:gd name="T4" fmla="*/ 118 w 119"/>
              <a:gd name="T5" fmla="*/ 48 h 119"/>
              <a:gd name="T6" fmla="*/ 111 w 119"/>
              <a:gd name="T7" fmla="*/ 75 h 119"/>
              <a:gd name="T8" fmla="*/ 103 w 119"/>
              <a:gd name="T9" fmla="*/ 94 h 119"/>
              <a:gd name="T10" fmla="*/ 103 w 119"/>
              <a:gd name="T11" fmla="*/ 99 h 119"/>
              <a:gd name="T12" fmla="*/ 103 w 119"/>
              <a:gd name="T13" fmla="*/ 104 h 119"/>
              <a:gd name="T14" fmla="*/ 99 w 119"/>
              <a:gd name="T15" fmla="*/ 119 h 119"/>
              <a:gd name="T16" fmla="*/ 94 w 119"/>
              <a:gd name="T17" fmla="*/ 92 h 119"/>
              <a:gd name="T18" fmla="*/ 95 w 119"/>
              <a:gd name="T19" fmla="*/ 83 h 119"/>
              <a:gd name="T20" fmla="*/ 96 w 119"/>
              <a:gd name="T21" fmla="*/ 80 h 119"/>
              <a:gd name="T22" fmla="*/ 100 w 119"/>
              <a:gd name="T23" fmla="*/ 72 h 119"/>
              <a:gd name="T24" fmla="*/ 106 w 119"/>
              <a:gd name="T25" fmla="*/ 53 h 119"/>
              <a:gd name="T26" fmla="*/ 60 w 119"/>
              <a:gd name="T27" fmla="*/ 12 h 119"/>
              <a:gd name="T28" fmla="*/ 56 w 119"/>
              <a:gd name="T29" fmla="*/ 12 h 119"/>
              <a:gd name="T30" fmla="*/ 43 w 119"/>
              <a:gd name="T31" fmla="*/ 14 h 119"/>
              <a:gd name="T32" fmla="*/ 35 w 119"/>
              <a:gd name="T33" fmla="*/ 16 h 119"/>
              <a:gd name="T34" fmla="*/ 9 w 119"/>
              <a:gd name="T35" fmla="*/ 24 h 119"/>
              <a:gd name="T36" fmla="*/ 3 w 119"/>
              <a:gd name="T37" fmla="*/ 26 h 119"/>
              <a:gd name="T38" fmla="*/ 2 w 119"/>
              <a:gd name="T39" fmla="*/ 2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119">
                <a:moveTo>
                  <a:pt x="2" y="22"/>
                </a:moveTo>
                <a:cubicBezTo>
                  <a:pt x="21" y="9"/>
                  <a:pt x="42" y="0"/>
                  <a:pt x="67" y="1"/>
                </a:cubicBezTo>
                <a:cubicBezTo>
                  <a:pt x="93" y="3"/>
                  <a:pt x="115" y="23"/>
                  <a:pt x="118" y="48"/>
                </a:cubicBezTo>
                <a:cubicBezTo>
                  <a:pt x="119" y="58"/>
                  <a:pt x="116" y="67"/>
                  <a:pt x="111" y="75"/>
                </a:cubicBezTo>
                <a:cubicBezTo>
                  <a:pt x="108" y="82"/>
                  <a:pt x="105" y="88"/>
                  <a:pt x="103" y="94"/>
                </a:cubicBezTo>
                <a:cubicBezTo>
                  <a:pt x="102" y="96"/>
                  <a:pt x="101" y="98"/>
                  <a:pt x="103" y="99"/>
                </a:cubicBezTo>
                <a:cubicBezTo>
                  <a:pt x="103" y="101"/>
                  <a:pt x="103" y="103"/>
                  <a:pt x="103" y="104"/>
                </a:cubicBezTo>
                <a:cubicBezTo>
                  <a:pt x="97" y="108"/>
                  <a:pt x="101" y="114"/>
                  <a:pt x="99" y="119"/>
                </a:cubicBezTo>
                <a:cubicBezTo>
                  <a:pt x="95" y="110"/>
                  <a:pt x="92" y="102"/>
                  <a:pt x="94" y="92"/>
                </a:cubicBezTo>
                <a:cubicBezTo>
                  <a:pt x="95" y="89"/>
                  <a:pt x="95" y="86"/>
                  <a:pt x="95" y="83"/>
                </a:cubicBezTo>
                <a:cubicBezTo>
                  <a:pt x="95" y="82"/>
                  <a:pt x="96" y="81"/>
                  <a:pt x="96" y="80"/>
                </a:cubicBezTo>
                <a:cubicBezTo>
                  <a:pt x="97" y="77"/>
                  <a:pt x="97" y="74"/>
                  <a:pt x="100" y="72"/>
                </a:cubicBezTo>
                <a:cubicBezTo>
                  <a:pt x="105" y="66"/>
                  <a:pt x="106" y="60"/>
                  <a:pt x="106" y="53"/>
                </a:cubicBezTo>
                <a:cubicBezTo>
                  <a:pt x="106" y="28"/>
                  <a:pt x="84" y="9"/>
                  <a:pt x="60" y="12"/>
                </a:cubicBezTo>
                <a:cubicBezTo>
                  <a:pt x="59" y="12"/>
                  <a:pt x="58" y="12"/>
                  <a:pt x="56" y="12"/>
                </a:cubicBezTo>
                <a:cubicBezTo>
                  <a:pt x="52" y="11"/>
                  <a:pt x="47" y="11"/>
                  <a:pt x="43" y="14"/>
                </a:cubicBezTo>
                <a:cubicBezTo>
                  <a:pt x="40" y="15"/>
                  <a:pt x="38" y="16"/>
                  <a:pt x="35" y="16"/>
                </a:cubicBezTo>
                <a:cubicBezTo>
                  <a:pt x="25" y="15"/>
                  <a:pt x="18" y="21"/>
                  <a:pt x="9" y="24"/>
                </a:cubicBezTo>
                <a:cubicBezTo>
                  <a:pt x="7" y="25"/>
                  <a:pt x="5" y="26"/>
                  <a:pt x="3" y="26"/>
                </a:cubicBezTo>
                <a:cubicBezTo>
                  <a:pt x="0" y="25"/>
                  <a:pt x="2" y="23"/>
                  <a:pt x="2" y="22"/>
                </a:cubicBezTo>
                <a:close/>
              </a:path>
            </a:pathLst>
          </a:custGeom>
          <a:solidFill>
            <a:srgbClr val="E2C6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37" name="Freeform 19"/>
          <p:cNvSpPr/>
          <p:nvPr/>
        </p:nvSpPr>
        <p:spPr bwMode="auto">
          <a:xfrm>
            <a:off x="2481263" y="3392488"/>
            <a:ext cx="827088" cy="881062"/>
          </a:xfrm>
          <a:custGeom>
            <a:avLst/>
            <a:gdLst>
              <a:gd name="T0" fmla="*/ 36 w 139"/>
              <a:gd name="T1" fmla="*/ 27 h 148"/>
              <a:gd name="T2" fmla="*/ 7 w 139"/>
              <a:gd name="T3" fmla="*/ 24 h 148"/>
              <a:gd name="T4" fmla="*/ 5 w 139"/>
              <a:gd name="T5" fmla="*/ 16 h 148"/>
              <a:gd name="T6" fmla="*/ 11 w 139"/>
              <a:gd name="T7" fmla="*/ 0 h 148"/>
              <a:gd name="T8" fmla="*/ 10 w 139"/>
              <a:gd name="T9" fmla="*/ 14 h 148"/>
              <a:gd name="T10" fmla="*/ 5 w 139"/>
              <a:gd name="T11" fmla="*/ 20 h 148"/>
              <a:gd name="T12" fmla="*/ 13 w 139"/>
              <a:gd name="T13" fmla="*/ 21 h 148"/>
              <a:gd name="T14" fmla="*/ 56 w 139"/>
              <a:gd name="T15" fmla="*/ 25 h 148"/>
              <a:gd name="T16" fmla="*/ 59 w 139"/>
              <a:gd name="T17" fmla="*/ 25 h 148"/>
              <a:gd name="T18" fmla="*/ 91 w 139"/>
              <a:gd name="T19" fmla="*/ 41 h 148"/>
              <a:gd name="T20" fmla="*/ 88 w 139"/>
              <a:gd name="T21" fmla="*/ 52 h 148"/>
              <a:gd name="T22" fmla="*/ 79 w 139"/>
              <a:gd name="T23" fmla="*/ 60 h 148"/>
              <a:gd name="T24" fmla="*/ 91 w 139"/>
              <a:gd name="T25" fmla="*/ 66 h 148"/>
              <a:gd name="T26" fmla="*/ 120 w 139"/>
              <a:gd name="T27" fmla="*/ 69 h 148"/>
              <a:gd name="T28" fmla="*/ 130 w 139"/>
              <a:gd name="T29" fmla="*/ 98 h 148"/>
              <a:gd name="T30" fmla="*/ 129 w 139"/>
              <a:gd name="T31" fmla="*/ 107 h 148"/>
              <a:gd name="T32" fmla="*/ 129 w 139"/>
              <a:gd name="T33" fmla="*/ 111 h 148"/>
              <a:gd name="T34" fmla="*/ 114 w 139"/>
              <a:gd name="T35" fmla="*/ 143 h 148"/>
              <a:gd name="T36" fmla="*/ 94 w 139"/>
              <a:gd name="T37" fmla="*/ 147 h 148"/>
              <a:gd name="T38" fmla="*/ 44 w 139"/>
              <a:gd name="T39" fmla="*/ 144 h 148"/>
              <a:gd name="T40" fmla="*/ 34 w 139"/>
              <a:gd name="T41" fmla="*/ 140 h 148"/>
              <a:gd name="T42" fmla="*/ 40 w 139"/>
              <a:gd name="T43" fmla="*/ 133 h 148"/>
              <a:gd name="T44" fmla="*/ 33 w 139"/>
              <a:gd name="T45" fmla="*/ 131 h 148"/>
              <a:gd name="T46" fmla="*/ 33 w 139"/>
              <a:gd name="T47" fmla="*/ 130 h 148"/>
              <a:gd name="T48" fmla="*/ 34 w 139"/>
              <a:gd name="T49" fmla="*/ 128 h 148"/>
              <a:gd name="T50" fmla="*/ 44 w 139"/>
              <a:gd name="T51" fmla="*/ 129 h 148"/>
              <a:gd name="T52" fmla="*/ 46 w 139"/>
              <a:gd name="T53" fmla="*/ 138 h 148"/>
              <a:gd name="T54" fmla="*/ 50 w 139"/>
              <a:gd name="T55" fmla="*/ 140 h 148"/>
              <a:gd name="T56" fmla="*/ 106 w 139"/>
              <a:gd name="T57" fmla="*/ 141 h 148"/>
              <a:gd name="T58" fmla="*/ 117 w 139"/>
              <a:gd name="T59" fmla="*/ 126 h 148"/>
              <a:gd name="T60" fmla="*/ 119 w 139"/>
              <a:gd name="T61" fmla="*/ 120 h 148"/>
              <a:gd name="T62" fmla="*/ 122 w 139"/>
              <a:gd name="T63" fmla="*/ 103 h 148"/>
              <a:gd name="T64" fmla="*/ 125 w 139"/>
              <a:gd name="T65" fmla="*/ 95 h 148"/>
              <a:gd name="T66" fmla="*/ 127 w 139"/>
              <a:gd name="T67" fmla="*/ 83 h 148"/>
              <a:gd name="T68" fmla="*/ 121 w 139"/>
              <a:gd name="T69" fmla="*/ 74 h 148"/>
              <a:gd name="T70" fmla="*/ 89 w 139"/>
              <a:gd name="T71" fmla="*/ 71 h 148"/>
              <a:gd name="T72" fmla="*/ 87 w 139"/>
              <a:gd name="T73" fmla="*/ 71 h 148"/>
              <a:gd name="T74" fmla="*/ 75 w 139"/>
              <a:gd name="T75" fmla="*/ 64 h 148"/>
              <a:gd name="T76" fmla="*/ 75 w 139"/>
              <a:gd name="T77" fmla="*/ 54 h 148"/>
              <a:gd name="T78" fmla="*/ 86 w 139"/>
              <a:gd name="T79" fmla="*/ 46 h 148"/>
              <a:gd name="T80" fmla="*/ 85 w 139"/>
              <a:gd name="T81" fmla="*/ 42 h 148"/>
              <a:gd name="T82" fmla="*/ 76 w 139"/>
              <a:gd name="T83" fmla="*/ 33 h 148"/>
              <a:gd name="T84" fmla="*/ 70 w 139"/>
              <a:gd name="T85" fmla="*/ 29 h 148"/>
              <a:gd name="T86" fmla="*/ 38 w 139"/>
              <a:gd name="T87" fmla="*/ 28 h 148"/>
              <a:gd name="T88" fmla="*/ 36 w 139"/>
              <a:gd name="T89" fmla="*/ 2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 h="148">
                <a:moveTo>
                  <a:pt x="36" y="27"/>
                </a:moveTo>
                <a:cubicBezTo>
                  <a:pt x="27" y="26"/>
                  <a:pt x="17" y="25"/>
                  <a:pt x="7" y="24"/>
                </a:cubicBezTo>
                <a:cubicBezTo>
                  <a:pt x="1" y="23"/>
                  <a:pt x="0" y="20"/>
                  <a:pt x="5" y="16"/>
                </a:cubicBezTo>
                <a:cubicBezTo>
                  <a:pt x="10" y="12"/>
                  <a:pt x="12" y="6"/>
                  <a:pt x="11" y="0"/>
                </a:cubicBezTo>
                <a:cubicBezTo>
                  <a:pt x="17" y="5"/>
                  <a:pt x="15" y="10"/>
                  <a:pt x="10" y="14"/>
                </a:cubicBezTo>
                <a:cubicBezTo>
                  <a:pt x="8" y="16"/>
                  <a:pt x="5" y="18"/>
                  <a:pt x="5" y="20"/>
                </a:cubicBezTo>
                <a:cubicBezTo>
                  <a:pt x="7" y="23"/>
                  <a:pt x="11" y="21"/>
                  <a:pt x="13" y="21"/>
                </a:cubicBezTo>
                <a:cubicBezTo>
                  <a:pt x="27" y="25"/>
                  <a:pt x="42" y="23"/>
                  <a:pt x="56" y="25"/>
                </a:cubicBezTo>
                <a:cubicBezTo>
                  <a:pt x="57" y="25"/>
                  <a:pt x="58" y="25"/>
                  <a:pt x="59" y="25"/>
                </a:cubicBezTo>
                <a:cubicBezTo>
                  <a:pt x="75" y="20"/>
                  <a:pt x="83" y="31"/>
                  <a:pt x="91" y="41"/>
                </a:cubicBezTo>
                <a:cubicBezTo>
                  <a:pt x="95" y="46"/>
                  <a:pt x="94" y="49"/>
                  <a:pt x="88" y="52"/>
                </a:cubicBezTo>
                <a:cubicBezTo>
                  <a:pt x="84" y="54"/>
                  <a:pt x="78" y="57"/>
                  <a:pt x="79" y="60"/>
                </a:cubicBezTo>
                <a:cubicBezTo>
                  <a:pt x="80" y="65"/>
                  <a:pt x="86" y="66"/>
                  <a:pt x="91" y="66"/>
                </a:cubicBezTo>
                <a:cubicBezTo>
                  <a:pt x="101" y="67"/>
                  <a:pt x="111" y="68"/>
                  <a:pt x="120" y="69"/>
                </a:cubicBezTo>
                <a:cubicBezTo>
                  <a:pt x="133" y="71"/>
                  <a:pt x="139" y="88"/>
                  <a:pt x="130" y="98"/>
                </a:cubicBezTo>
                <a:cubicBezTo>
                  <a:pt x="128" y="101"/>
                  <a:pt x="126" y="103"/>
                  <a:pt x="129" y="107"/>
                </a:cubicBezTo>
                <a:cubicBezTo>
                  <a:pt x="130" y="108"/>
                  <a:pt x="130" y="110"/>
                  <a:pt x="129" y="111"/>
                </a:cubicBezTo>
                <a:cubicBezTo>
                  <a:pt x="122" y="120"/>
                  <a:pt x="124" y="134"/>
                  <a:pt x="114" y="143"/>
                </a:cubicBezTo>
                <a:cubicBezTo>
                  <a:pt x="108" y="147"/>
                  <a:pt x="101" y="146"/>
                  <a:pt x="94" y="147"/>
                </a:cubicBezTo>
                <a:cubicBezTo>
                  <a:pt x="77" y="148"/>
                  <a:pt x="60" y="147"/>
                  <a:pt x="44" y="144"/>
                </a:cubicBezTo>
                <a:cubicBezTo>
                  <a:pt x="40" y="143"/>
                  <a:pt x="35" y="144"/>
                  <a:pt x="34" y="140"/>
                </a:cubicBezTo>
                <a:cubicBezTo>
                  <a:pt x="33" y="136"/>
                  <a:pt x="39" y="137"/>
                  <a:pt x="40" y="133"/>
                </a:cubicBezTo>
                <a:cubicBezTo>
                  <a:pt x="38" y="130"/>
                  <a:pt x="36" y="132"/>
                  <a:pt x="33" y="131"/>
                </a:cubicBezTo>
                <a:cubicBezTo>
                  <a:pt x="33" y="131"/>
                  <a:pt x="33" y="130"/>
                  <a:pt x="33" y="130"/>
                </a:cubicBezTo>
                <a:cubicBezTo>
                  <a:pt x="33" y="129"/>
                  <a:pt x="34" y="129"/>
                  <a:pt x="34" y="128"/>
                </a:cubicBezTo>
                <a:cubicBezTo>
                  <a:pt x="38" y="127"/>
                  <a:pt x="41" y="127"/>
                  <a:pt x="44" y="129"/>
                </a:cubicBezTo>
                <a:cubicBezTo>
                  <a:pt x="48" y="131"/>
                  <a:pt x="47" y="134"/>
                  <a:pt x="46" y="138"/>
                </a:cubicBezTo>
                <a:cubicBezTo>
                  <a:pt x="46" y="140"/>
                  <a:pt x="48" y="140"/>
                  <a:pt x="50" y="140"/>
                </a:cubicBezTo>
                <a:cubicBezTo>
                  <a:pt x="68" y="142"/>
                  <a:pt x="87" y="146"/>
                  <a:pt x="106" y="141"/>
                </a:cubicBezTo>
                <a:cubicBezTo>
                  <a:pt x="112" y="138"/>
                  <a:pt x="117" y="134"/>
                  <a:pt x="117" y="126"/>
                </a:cubicBezTo>
                <a:cubicBezTo>
                  <a:pt x="117" y="124"/>
                  <a:pt x="118" y="122"/>
                  <a:pt x="119" y="120"/>
                </a:cubicBezTo>
                <a:cubicBezTo>
                  <a:pt x="122" y="115"/>
                  <a:pt x="125" y="110"/>
                  <a:pt x="122" y="103"/>
                </a:cubicBezTo>
                <a:cubicBezTo>
                  <a:pt x="121" y="100"/>
                  <a:pt x="124" y="98"/>
                  <a:pt x="125" y="95"/>
                </a:cubicBezTo>
                <a:cubicBezTo>
                  <a:pt x="127" y="91"/>
                  <a:pt x="131" y="88"/>
                  <a:pt x="127" y="83"/>
                </a:cubicBezTo>
                <a:cubicBezTo>
                  <a:pt x="124" y="80"/>
                  <a:pt x="124" y="76"/>
                  <a:pt x="121" y="74"/>
                </a:cubicBezTo>
                <a:cubicBezTo>
                  <a:pt x="110" y="72"/>
                  <a:pt x="99" y="74"/>
                  <a:pt x="89" y="71"/>
                </a:cubicBezTo>
                <a:cubicBezTo>
                  <a:pt x="88" y="71"/>
                  <a:pt x="88" y="71"/>
                  <a:pt x="87" y="71"/>
                </a:cubicBezTo>
                <a:cubicBezTo>
                  <a:pt x="83" y="69"/>
                  <a:pt x="79" y="67"/>
                  <a:pt x="75" y="64"/>
                </a:cubicBezTo>
                <a:cubicBezTo>
                  <a:pt x="70" y="60"/>
                  <a:pt x="71" y="58"/>
                  <a:pt x="75" y="54"/>
                </a:cubicBezTo>
                <a:cubicBezTo>
                  <a:pt x="79" y="51"/>
                  <a:pt x="84" y="50"/>
                  <a:pt x="86" y="46"/>
                </a:cubicBezTo>
                <a:cubicBezTo>
                  <a:pt x="86" y="45"/>
                  <a:pt x="86" y="44"/>
                  <a:pt x="85" y="42"/>
                </a:cubicBezTo>
                <a:cubicBezTo>
                  <a:pt x="83" y="38"/>
                  <a:pt x="80" y="35"/>
                  <a:pt x="76" y="33"/>
                </a:cubicBezTo>
                <a:cubicBezTo>
                  <a:pt x="74" y="32"/>
                  <a:pt x="72" y="30"/>
                  <a:pt x="70" y="29"/>
                </a:cubicBezTo>
                <a:cubicBezTo>
                  <a:pt x="59" y="28"/>
                  <a:pt x="49" y="30"/>
                  <a:pt x="38" y="28"/>
                </a:cubicBezTo>
                <a:cubicBezTo>
                  <a:pt x="37" y="28"/>
                  <a:pt x="37" y="27"/>
                  <a:pt x="36" y="27"/>
                </a:cubicBezTo>
                <a:close/>
              </a:path>
            </a:pathLst>
          </a:custGeom>
          <a:solidFill>
            <a:srgbClr val="FAF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38" name="Freeform 20"/>
          <p:cNvSpPr/>
          <p:nvPr/>
        </p:nvSpPr>
        <p:spPr bwMode="auto">
          <a:xfrm>
            <a:off x="6032501" y="1106488"/>
            <a:ext cx="614363" cy="363537"/>
          </a:xfrm>
          <a:custGeom>
            <a:avLst/>
            <a:gdLst>
              <a:gd name="T0" fmla="*/ 2 w 103"/>
              <a:gd name="T1" fmla="*/ 47 h 61"/>
              <a:gd name="T2" fmla="*/ 21 w 103"/>
              <a:gd name="T3" fmla="*/ 28 h 61"/>
              <a:gd name="T4" fmla="*/ 75 w 103"/>
              <a:gd name="T5" fmla="*/ 1 h 61"/>
              <a:gd name="T6" fmla="*/ 103 w 103"/>
              <a:gd name="T7" fmla="*/ 5 h 61"/>
              <a:gd name="T8" fmla="*/ 97 w 103"/>
              <a:gd name="T9" fmla="*/ 7 h 61"/>
              <a:gd name="T10" fmla="*/ 62 w 103"/>
              <a:gd name="T11" fmla="*/ 16 h 61"/>
              <a:gd name="T12" fmla="*/ 31 w 103"/>
              <a:gd name="T13" fmla="*/ 39 h 61"/>
              <a:gd name="T14" fmla="*/ 17 w 103"/>
              <a:gd name="T15" fmla="*/ 57 h 61"/>
              <a:gd name="T16" fmla="*/ 11 w 103"/>
              <a:gd name="T17" fmla="*/ 61 h 61"/>
              <a:gd name="T18" fmla="*/ 3 w 103"/>
              <a:gd name="T19" fmla="*/ 51 h 61"/>
              <a:gd name="T20" fmla="*/ 2 w 103"/>
              <a:gd name="T21"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61">
                <a:moveTo>
                  <a:pt x="2" y="47"/>
                </a:moveTo>
                <a:cubicBezTo>
                  <a:pt x="9" y="42"/>
                  <a:pt x="14" y="34"/>
                  <a:pt x="21" y="28"/>
                </a:cubicBezTo>
                <a:cubicBezTo>
                  <a:pt x="36" y="13"/>
                  <a:pt x="54" y="4"/>
                  <a:pt x="75" y="1"/>
                </a:cubicBezTo>
                <a:cubicBezTo>
                  <a:pt x="84" y="0"/>
                  <a:pt x="94" y="3"/>
                  <a:pt x="103" y="5"/>
                </a:cubicBezTo>
                <a:cubicBezTo>
                  <a:pt x="102" y="7"/>
                  <a:pt x="99" y="7"/>
                  <a:pt x="97" y="7"/>
                </a:cubicBezTo>
                <a:cubicBezTo>
                  <a:pt x="84" y="7"/>
                  <a:pt x="73" y="11"/>
                  <a:pt x="62" y="16"/>
                </a:cubicBezTo>
                <a:cubicBezTo>
                  <a:pt x="49" y="20"/>
                  <a:pt x="39" y="29"/>
                  <a:pt x="31" y="39"/>
                </a:cubicBezTo>
                <a:cubicBezTo>
                  <a:pt x="26" y="44"/>
                  <a:pt x="20" y="49"/>
                  <a:pt x="17" y="57"/>
                </a:cubicBezTo>
                <a:cubicBezTo>
                  <a:pt x="15" y="59"/>
                  <a:pt x="14" y="61"/>
                  <a:pt x="11" y="61"/>
                </a:cubicBezTo>
                <a:cubicBezTo>
                  <a:pt x="7" y="58"/>
                  <a:pt x="6" y="54"/>
                  <a:pt x="3" y="51"/>
                </a:cubicBezTo>
                <a:cubicBezTo>
                  <a:pt x="2" y="50"/>
                  <a:pt x="0" y="48"/>
                  <a:pt x="2" y="47"/>
                </a:cubicBezTo>
                <a:close/>
              </a:path>
            </a:pathLst>
          </a:custGeom>
          <a:solidFill>
            <a:srgbClr val="F6D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39" name="Freeform 21"/>
          <p:cNvSpPr/>
          <p:nvPr/>
        </p:nvSpPr>
        <p:spPr bwMode="auto">
          <a:xfrm>
            <a:off x="5289551" y="1117600"/>
            <a:ext cx="814388" cy="387350"/>
          </a:xfrm>
          <a:custGeom>
            <a:avLst/>
            <a:gdLst>
              <a:gd name="T0" fmla="*/ 127 w 137"/>
              <a:gd name="T1" fmla="*/ 45 h 65"/>
              <a:gd name="T2" fmla="*/ 136 w 137"/>
              <a:gd name="T3" fmla="*/ 59 h 65"/>
              <a:gd name="T4" fmla="*/ 135 w 137"/>
              <a:gd name="T5" fmla="*/ 64 h 65"/>
              <a:gd name="T6" fmla="*/ 129 w 137"/>
              <a:gd name="T7" fmla="*/ 63 h 65"/>
              <a:gd name="T8" fmla="*/ 123 w 137"/>
              <a:gd name="T9" fmla="*/ 55 h 65"/>
              <a:gd name="T10" fmla="*/ 80 w 137"/>
              <a:gd name="T11" fmla="*/ 20 h 65"/>
              <a:gd name="T12" fmla="*/ 15 w 137"/>
              <a:gd name="T13" fmla="*/ 21 h 65"/>
              <a:gd name="T14" fmla="*/ 4 w 137"/>
              <a:gd name="T15" fmla="*/ 26 h 65"/>
              <a:gd name="T16" fmla="*/ 0 w 137"/>
              <a:gd name="T17" fmla="*/ 24 h 65"/>
              <a:gd name="T18" fmla="*/ 2 w 137"/>
              <a:gd name="T19" fmla="*/ 20 h 65"/>
              <a:gd name="T20" fmla="*/ 52 w 137"/>
              <a:gd name="T21" fmla="*/ 2 h 65"/>
              <a:gd name="T22" fmla="*/ 61 w 137"/>
              <a:gd name="T23" fmla="*/ 3 h 65"/>
              <a:gd name="T24" fmla="*/ 127 w 137"/>
              <a:gd name="T25" fmla="*/ 4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65">
                <a:moveTo>
                  <a:pt x="127" y="45"/>
                </a:moveTo>
                <a:cubicBezTo>
                  <a:pt x="130" y="50"/>
                  <a:pt x="135" y="53"/>
                  <a:pt x="136" y="59"/>
                </a:cubicBezTo>
                <a:cubicBezTo>
                  <a:pt x="137" y="61"/>
                  <a:pt x="137" y="63"/>
                  <a:pt x="135" y="64"/>
                </a:cubicBezTo>
                <a:cubicBezTo>
                  <a:pt x="133" y="65"/>
                  <a:pt x="131" y="64"/>
                  <a:pt x="129" y="63"/>
                </a:cubicBezTo>
                <a:cubicBezTo>
                  <a:pt x="127" y="61"/>
                  <a:pt x="125" y="58"/>
                  <a:pt x="123" y="55"/>
                </a:cubicBezTo>
                <a:cubicBezTo>
                  <a:pt x="112" y="40"/>
                  <a:pt x="97" y="28"/>
                  <a:pt x="80" y="20"/>
                </a:cubicBezTo>
                <a:cubicBezTo>
                  <a:pt x="58" y="9"/>
                  <a:pt x="36" y="9"/>
                  <a:pt x="15" y="21"/>
                </a:cubicBezTo>
                <a:cubicBezTo>
                  <a:pt x="11" y="23"/>
                  <a:pt x="8" y="25"/>
                  <a:pt x="4" y="26"/>
                </a:cubicBezTo>
                <a:cubicBezTo>
                  <a:pt x="2" y="26"/>
                  <a:pt x="1" y="26"/>
                  <a:pt x="0" y="24"/>
                </a:cubicBezTo>
                <a:cubicBezTo>
                  <a:pt x="0" y="22"/>
                  <a:pt x="1" y="21"/>
                  <a:pt x="2" y="20"/>
                </a:cubicBezTo>
                <a:cubicBezTo>
                  <a:pt x="17" y="8"/>
                  <a:pt x="33" y="0"/>
                  <a:pt x="52" y="2"/>
                </a:cubicBezTo>
                <a:cubicBezTo>
                  <a:pt x="55" y="3"/>
                  <a:pt x="58" y="2"/>
                  <a:pt x="61" y="3"/>
                </a:cubicBezTo>
                <a:cubicBezTo>
                  <a:pt x="89" y="8"/>
                  <a:pt x="109" y="24"/>
                  <a:pt x="127" y="45"/>
                </a:cubicBezTo>
                <a:close/>
              </a:path>
            </a:pathLst>
          </a:custGeom>
          <a:solidFill>
            <a:srgbClr val="322A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40" name="Freeform 22"/>
          <p:cNvSpPr/>
          <p:nvPr/>
        </p:nvSpPr>
        <p:spPr bwMode="auto">
          <a:xfrm>
            <a:off x="6365876" y="1130300"/>
            <a:ext cx="703263" cy="612775"/>
          </a:xfrm>
          <a:custGeom>
            <a:avLst/>
            <a:gdLst>
              <a:gd name="T0" fmla="*/ 4 w 118"/>
              <a:gd name="T1" fmla="*/ 11 h 103"/>
              <a:gd name="T2" fmla="*/ 47 w 118"/>
              <a:gd name="T3" fmla="*/ 1 h 103"/>
              <a:gd name="T4" fmla="*/ 113 w 118"/>
              <a:gd name="T5" fmla="*/ 87 h 103"/>
              <a:gd name="T6" fmla="*/ 110 w 118"/>
              <a:gd name="T7" fmla="*/ 102 h 103"/>
              <a:gd name="T8" fmla="*/ 108 w 118"/>
              <a:gd name="T9" fmla="*/ 99 h 103"/>
              <a:gd name="T10" fmla="*/ 108 w 118"/>
              <a:gd name="T11" fmla="*/ 95 h 103"/>
              <a:gd name="T12" fmla="*/ 108 w 118"/>
              <a:gd name="T13" fmla="*/ 71 h 103"/>
              <a:gd name="T14" fmla="*/ 89 w 118"/>
              <a:gd name="T15" fmla="*/ 31 h 103"/>
              <a:gd name="T16" fmla="*/ 83 w 118"/>
              <a:gd name="T17" fmla="*/ 27 h 103"/>
              <a:gd name="T18" fmla="*/ 13 w 118"/>
              <a:gd name="T19" fmla="*/ 14 h 103"/>
              <a:gd name="T20" fmla="*/ 6 w 118"/>
              <a:gd name="T21" fmla="*/ 15 h 103"/>
              <a:gd name="T22" fmla="*/ 4 w 118"/>
              <a:gd name="T23" fmla="*/ 1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103">
                <a:moveTo>
                  <a:pt x="4" y="11"/>
                </a:moveTo>
                <a:cubicBezTo>
                  <a:pt x="17" y="3"/>
                  <a:pt x="32" y="0"/>
                  <a:pt x="47" y="1"/>
                </a:cubicBezTo>
                <a:cubicBezTo>
                  <a:pt x="91" y="7"/>
                  <a:pt x="118" y="43"/>
                  <a:pt x="113" y="87"/>
                </a:cubicBezTo>
                <a:cubicBezTo>
                  <a:pt x="112" y="92"/>
                  <a:pt x="111" y="97"/>
                  <a:pt x="110" y="102"/>
                </a:cubicBezTo>
                <a:cubicBezTo>
                  <a:pt x="107" y="103"/>
                  <a:pt x="107" y="101"/>
                  <a:pt x="108" y="99"/>
                </a:cubicBezTo>
                <a:cubicBezTo>
                  <a:pt x="108" y="98"/>
                  <a:pt x="108" y="96"/>
                  <a:pt x="108" y="95"/>
                </a:cubicBezTo>
                <a:cubicBezTo>
                  <a:pt x="109" y="87"/>
                  <a:pt x="109" y="79"/>
                  <a:pt x="108" y="71"/>
                </a:cubicBezTo>
                <a:cubicBezTo>
                  <a:pt x="106" y="56"/>
                  <a:pt x="100" y="42"/>
                  <a:pt x="89" y="31"/>
                </a:cubicBezTo>
                <a:cubicBezTo>
                  <a:pt x="87" y="31"/>
                  <a:pt x="85" y="29"/>
                  <a:pt x="83" y="27"/>
                </a:cubicBezTo>
                <a:cubicBezTo>
                  <a:pt x="62" y="10"/>
                  <a:pt x="39" y="5"/>
                  <a:pt x="13" y="14"/>
                </a:cubicBezTo>
                <a:cubicBezTo>
                  <a:pt x="11" y="14"/>
                  <a:pt x="8" y="15"/>
                  <a:pt x="6" y="15"/>
                </a:cubicBezTo>
                <a:cubicBezTo>
                  <a:pt x="3" y="15"/>
                  <a:pt x="0" y="14"/>
                  <a:pt x="4" y="11"/>
                </a:cubicBezTo>
                <a:close/>
              </a:path>
            </a:pathLst>
          </a:custGeom>
          <a:solidFill>
            <a:srgbClr val="2F27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41" name="Freeform 23"/>
          <p:cNvSpPr/>
          <p:nvPr/>
        </p:nvSpPr>
        <p:spPr bwMode="auto">
          <a:xfrm>
            <a:off x="5307013" y="3351213"/>
            <a:ext cx="292100" cy="452437"/>
          </a:xfrm>
          <a:custGeom>
            <a:avLst/>
            <a:gdLst>
              <a:gd name="T0" fmla="*/ 39 w 49"/>
              <a:gd name="T1" fmla="*/ 16 h 76"/>
              <a:gd name="T2" fmla="*/ 33 w 49"/>
              <a:gd name="T3" fmla="*/ 43 h 76"/>
              <a:gd name="T4" fmla="*/ 32 w 49"/>
              <a:gd name="T5" fmla="*/ 48 h 76"/>
              <a:gd name="T6" fmla="*/ 25 w 49"/>
              <a:gd name="T7" fmla="*/ 53 h 76"/>
              <a:gd name="T8" fmla="*/ 17 w 49"/>
              <a:gd name="T9" fmla="*/ 59 h 76"/>
              <a:gd name="T10" fmla="*/ 11 w 49"/>
              <a:gd name="T11" fmla="*/ 75 h 76"/>
              <a:gd name="T12" fmla="*/ 5 w 49"/>
              <a:gd name="T13" fmla="*/ 75 h 76"/>
              <a:gd name="T14" fmla="*/ 2 w 49"/>
              <a:gd name="T15" fmla="*/ 67 h 76"/>
              <a:gd name="T16" fmla="*/ 27 w 49"/>
              <a:gd name="T17" fmla="*/ 18 h 76"/>
              <a:gd name="T18" fmla="*/ 36 w 49"/>
              <a:gd name="T19" fmla="*/ 4 h 76"/>
              <a:gd name="T20" fmla="*/ 49 w 49"/>
              <a:gd name="T21" fmla="*/ 3 h 76"/>
              <a:gd name="T22" fmla="*/ 43 w 49"/>
              <a:gd name="T23" fmla="*/ 8 h 76"/>
              <a:gd name="T24" fmla="*/ 39 w 49"/>
              <a:gd name="T25" fmla="*/ 1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76">
                <a:moveTo>
                  <a:pt x="39" y="16"/>
                </a:moveTo>
                <a:cubicBezTo>
                  <a:pt x="39" y="25"/>
                  <a:pt x="35" y="34"/>
                  <a:pt x="33" y="43"/>
                </a:cubicBezTo>
                <a:cubicBezTo>
                  <a:pt x="33" y="44"/>
                  <a:pt x="31" y="46"/>
                  <a:pt x="32" y="48"/>
                </a:cubicBezTo>
                <a:cubicBezTo>
                  <a:pt x="32" y="53"/>
                  <a:pt x="29" y="54"/>
                  <a:pt x="25" y="53"/>
                </a:cubicBezTo>
                <a:cubicBezTo>
                  <a:pt x="21" y="52"/>
                  <a:pt x="18" y="54"/>
                  <a:pt x="17" y="59"/>
                </a:cubicBezTo>
                <a:cubicBezTo>
                  <a:pt x="17" y="65"/>
                  <a:pt x="8" y="67"/>
                  <a:pt x="11" y="75"/>
                </a:cubicBezTo>
                <a:cubicBezTo>
                  <a:pt x="11" y="75"/>
                  <a:pt x="6" y="76"/>
                  <a:pt x="5" y="75"/>
                </a:cubicBezTo>
                <a:cubicBezTo>
                  <a:pt x="3" y="73"/>
                  <a:pt x="0" y="70"/>
                  <a:pt x="2" y="67"/>
                </a:cubicBezTo>
                <a:cubicBezTo>
                  <a:pt x="14" y="53"/>
                  <a:pt x="16" y="33"/>
                  <a:pt x="27" y="18"/>
                </a:cubicBezTo>
                <a:cubicBezTo>
                  <a:pt x="30" y="13"/>
                  <a:pt x="34" y="10"/>
                  <a:pt x="36" y="4"/>
                </a:cubicBezTo>
                <a:cubicBezTo>
                  <a:pt x="37" y="0"/>
                  <a:pt x="44" y="1"/>
                  <a:pt x="49" y="3"/>
                </a:cubicBezTo>
                <a:cubicBezTo>
                  <a:pt x="49" y="7"/>
                  <a:pt x="45" y="8"/>
                  <a:pt x="43" y="8"/>
                </a:cubicBezTo>
                <a:cubicBezTo>
                  <a:pt x="37" y="9"/>
                  <a:pt x="36" y="12"/>
                  <a:pt x="39" y="16"/>
                </a:cubicBezTo>
                <a:close/>
              </a:path>
            </a:pathLst>
          </a:custGeom>
          <a:solidFill>
            <a:srgbClr val="121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42" name="Freeform 24"/>
          <p:cNvSpPr/>
          <p:nvPr/>
        </p:nvSpPr>
        <p:spPr bwMode="auto">
          <a:xfrm>
            <a:off x="5800726" y="3427413"/>
            <a:ext cx="196850" cy="387350"/>
          </a:xfrm>
          <a:custGeom>
            <a:avLst/>
            <a:gdLst>
              <a:gd name="T0" fmla="*/ 7 w 33"/>
              <a:gd name="T1" fmla="*/ 19 h 65"/>
              <a:gd name="T2" fmla="*/ 21 w 33"/>
              <a:gd name="T3" fmla="*/ 41 h 65"/>
              <a:gd name="T4" fmla="*/ 23 w 33"/>
              <a:gd name="T5" fmla="*/ 49 h 65"/>
              <a:gd name="T6" fmla="*/ 33 w 33"/>
              <a:gd name="T7" fmla="*/ 58 h 65"/>
              <a:gd name="T8" fmla="*/ 21 w 33"/>
              <a:gd name="T9" fmla="*/ 58 h 65"/>
              <a:gd name="T10" fmla="*/ 11 w 33"/>
              <a:gd name="T11" fmla="*/ 40 h 65"/>
              <a:gd name="T12" fmla="*/ 13 w 33"/>
              <a:gd name="T13" fmla="*/ 63 h 65"/>
              <a:gd name="T14" fmla="*/ 6 w 33"/>
              <a:gd name="T15" fmla="*/ 59 h 65"/>
              <a:gd name="T16" fmla="*/ 2 w 33"/>
              <a:gd name="T17" fmla="*/ 17 h 65"/>
              <a:gd name="T18" fmla="*/ 2 w 33"/>
              <a:gd name="T19" fmla="*/ 1 h 65"/>
              <a:gd name="T20" fmla="*/ 12 w 33"/>
              <a:gd name="T21" fmla="*/ 0 h 65"/>
              <a:gd name="T22" fmla="*/ 14 w 33"/>
              <a:gd name="T23" fmla="*/ 1 h 65"/>
              <a:gd name="T24" fmla="*/ 17 w 33"/>
              <a:gd name="T25" fmla="*/ 14 h 65"/>
              <a:gd name="T26" fmla="*/ 10 w 33"/>
              <a:gd name="T27" fmla="*/ 18 h 65"/>
              <a:gd name="T28" fmla="*/ 7 w 33"/>
              <a:gd name="T29" fmla="*/ 1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5">
                <a:moveTo>
                  <a:pt x="7" y="19"/>
                </a:moveTo>
                <a:cubicBezTo>
                  <a:pt x="24" y="19"/>
                  <a:pt x="17" y="34"/>
                  <a:pt x="21" y="41"/>
                </a:cubicBezTo>
                <a:cubicBezTo>
                  <a:pt x="23" y="43"/>
                  <a:pt x="22" y="46"/>
                  <a:pt x="23" y="49"/>
                </a:cubicBezTo>
                <a:cubicBezTo>
                  <a:pt x="25" y="56"/>
                  <a:pt x="25" y="57"/>
                  <a:pt x="33" y="58"/>
                </a:cubicBezTo>
                <a:cubicBezTo>
                  <a:pt x="29" y="64"/>
                  <a:pt x="26" y="64"/>
                  <a:pt x="21" y="58"/>
                </a:cubicBezTo>
                <a:cubicBezTo>
                  <a:pt x="17" y="52"/>
                  <a:pt x="15" y="46"/>
                  <a:pt x="11" y="40"/>
                </a:cubicBezTo>
                <a:cubicBezTo>
                  <a:pt x="11" y="48"/>
                  <a:pt x="7" y="56"/>
                  <a:pt x="13" y="63"/>
                </a:cubicBezTo>
                <a:cubicBezTo>
                  <a:pt x="7" y="65"/>
                  <a:pt x="8" y="65"/>
                  <a:pt x="6" y="59"/>
                </a:cubicBezTo>
                <a:cubicBezTo>
                  <a:pt x="0" y="45"/>
                  <a:pt x="4" y="31"/>
                  <a:pt x="2" y="17"/>
                </a:cubicBezTo>
                <a:cubicBezTo>
                  <a:pt x="2" y="12"/>
                  <a:pt x="3" y="7"/>
                  <a:pt x="2" y="1"/>
                </a:cubicBezTo>
                <a:cubicBezTo>
                  <a:pt x="6" y="0"/>
                  <a:pt x="10" y="7"/>
                  <a:pt x="12" y="0"/>
                </a:cubicBezTo>
                <a:cubicBezTo>
                  <a:pt x="12" y="0"/>
                  <a:pt x="14" y="0"/>
                  <a:pt x="14" y="1"/>
                </a:cubicBezTo>
                <a:cubicBezTo>
                  <a:pt x="16" y="5"/>
                  <a:pt x="18" y="9"/>
                  <a:pt x="17" y="14"/>
                </a:cubicBezTo>
                <a:cubicBezTo>
                  <a:pt x="16" y="19"/>
                  <a:pt x="12" y="16"/>
                  <a:pt x="10" y="18"/>
                </a:cubicBezTo>
                <a:cubicBezTo>
                  <a:pt x="9" y="18"/>
                  <a:pt x="9" y="18"/>
                  <a:pt x="7" y="19"/>
                </a:cubicBezTo>
                <a:close/>
              </a:path>
            </a:pathLst>
          </a:custGeom>
          <a:solidFill>
            <a:srgbClr val="243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43" name="Freeform 25"/>
          <p:cNvSpPr/>
          <p:nvPr/>
        </p:nvSpPr>
        <p:spPr bwMode="auto">
          <a:xfrm>
            <a:off x="3938588" y="5964237"/>
            <a:ext cx="309563" cy="469900"/>
          </a:xfrm>
          <a:custGeom>
            <a:avLst/>
            <a:gdLst>
              <a:gd name="T0" fmla="*/ 52 w 52"/>
              <a:gd name="T1" fmla="*/ 6 h 79"/>
              <a:gd name="T2" fmla="*/ 39 w 52"/>
              <a:gd name="T3" fmla="*/ 6 h 79"/>
              <a:gd name="T4" fmla="*/ 32 w 52"/>
              <a:gd name="T5" fmla="*/ 15 h 79"/>
              <a:gd name="T6" fmla="*/ 33 w 52"/>
              <a:gd name="T7" fmla="*/ 31 h 79"/>
              <a:gd name="T8" fmla="*/ 35 w 52"/>
              <a:gd name="T9" fmla="*/ 68 h 79"/>
              <a:gd name="T10" fmla="*/ 40 w 52"/>
              <a:gd name="T11" fmla="*/ 75 h 79"/>
              <a:gd name="T12" fmla="*/ 43 w 52"/>
              <a:gd name="T13" fmla="*/ 68 h 79"/>
              <a:gd name="T14" fmla="*/ 43 w 52"/>
              <a:gd name="T15" fmla="*/ 54 h 79"/>
              <a:gd name="T16" fmla="*/ 51 w 52"/>
              <a:gd name="T17" fmla="*/ 63 h 79"/>
              <a:gd name="T18" fmla="*/ 45 w 52"/>
              <a:gd name="T19" fmla="*/ 61 h 79"/>
              <a:gd name="T20" fmla="*/ 46 w 52"/>
              <a:gd name="T21" fmla="*/ 67 h 79"/>
              <a:gd name="T22" fmla="*/ 46 w 52"/>
              <a:gd name="T23" fmla="*/ 75 h 79"/>
              <a:gd name="T24" fmla="*/ 37 w 52"/>
              <a:gd name="T25" fmla="*/ 77 h 79"/>
              <a:gd name="T26" fmla="*/ 28 w 52"/>
              <a:gd name="T27" fmla="*/ 77 h 79"/>
              <a:gd name="T28" fmla="*/ 16 w 52"/>
              <a:gd name="T29" fmla="*/ 77 h 79"/>
              <a:gd name="T30" fmla="*/ 12 w 52"/>
              <a:gd name="T31" fmla="*/ 72 h 79"/>
              <a:gd name="T32" fmla="*/ 16 w 52"/>
              <a:gd name="T33" fmla="*/ 64 h 79"/>
              <a:gd name="T34" fmla="*/ 18 w 52"/>
              <a:gd name="T35" fmla="*/ 60 h 79"/>
              <a:gd name="T36" fmla="*/ 9 w 52"/>
              <a:gd name="T37" fmla="*/ 47 h 79"/>
              <a:gd name="T38" fmla="*/ 7 w 52"/>
              <a:gd name="T39" fmla="*/ 46 h 79"/>
              <a:gd name="T40" fmla="*/ 5 w 52"/>
              <a:gd name="T41" fmla="*/ 49 h 79"/>
              <a:gd name="T42" fmla="*/ 6 w 52"/>
              <a:gd name="T43" fmla="*/ 64 h 79"/>
              <a:gd name="T44" fmla="*/ 5 w 52"/>
              <a:gd name="T45" fmla="*/ 74 h 79"/>
              <a:gd name="T46" fmla="*/ 1 w 52"/>
              <a:gd name="T47" fmla="*/ 63 h 79"/>
              <a:gd name="T48" fmla="*/ 2 w 52"/>
              <a:gd name="T49" fmla="*/ 44 h 79"/>
              <a:gd name="T50" fmla="*/ 9 w 52"/>
              <a:gd name="T51" fmla="*/ 40 h 79"/>
              <a:gd name="T52" fmla="*/ 13 w 52"/>
              <a:gd name="T53" fmla="*/ 46 h 79"/>
              <a:gd name="T54" fmla="*/ 19 w 52"/>
              <a:gd name="T55" fmla="*/ 55 h 79"/>
              <a:gd name="T56" fmla="*/ 19 w 52"/>
              <a:gd name="T57" fmla="*/ 72 h 79"/>
              <a:gd name="T58" fmla="*/ 26 w 52"/>
              <a:gd name="T59" fmla="*/ 72 h 79"/>
              <a:gd name="T60" fmla="*/ 28 w 52"/>
              <a:gd name="T61" fmla="*/ 65 h 79"/>
              <a:gd name="T62" fmla="*/ 21 w 52"/>
              <a:gd name="T63" fmla="*/ 53 h 79"/>
              <a:gd name="T64" fmla="*/ 22 w 52"/>
              <a:gd name="T65" fmla="*/ 38 h 79"/>
              <a:gd name="T66" fmla="*/ 2 w 52"/>
              <a:gd name="T67" fmla="*/ 34 h 79"/>
              <a:gd name="T68" fmla="*/ 3 w 52"/>
              <a:gd name="T69" fmla="*/ 24 h 79"/>
              <a:gd name="T70" fmla="*/ 22 w 52"/>
              <a:gd name="T71" fmla="*/ 33 h 79"/>
              <a:gd name="T72" fmla="*/ 31 w 52"/>
              <a:gd name="T73" fmla="*/ 40 h 79"/>
              <a:gd name="T74" fmla="*/ 30 w 52"/>
              <a:gd name="T75" fmla="*/ 15 h 79"/>
              <a:gd name="T76" fmla="*/ 35 w 52"/>
              <a:gd name="T77" fmla="*/ 5 h 79"/>
              <a:gd name="T78" fmla="*/ 52 w 52"/>
              <a:gd name="T79"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79">
                <a:moveTo>
                  <a:pt x="52" y="6"/>
                </a:moveTo>
                <a:cubicBezTo>
                  <a:pt x="48" y="6"/>
                  <a:pt x="43" y="6"/>
                  <a:pt x="39" y="6"/>
                </a:cubicBezTo>
                <a:cubicBezTo>
                  <a:pt x="33" y="6"/>
                  <a:pt x="31" y="11"/>
                  <a:pt x="32" y="15"/>
                </a:cubicBezTo>
                <a:cubicBezTo>
                  <a:pt x="34" y="20"/>
                  <a:pt x="33" y="26"/>
                  <a:pt x="33" y="31"/>
                </a:cubicBezTo>
                <a:cubicBezTo>
                  <a:pt x="34" y="43"/>
                  <a:pt x="34" y="56"/>
                  <a:pt x="35" y="68"/>
                </a:cubicBezTo>
                <a:cubicBezTo>
                  <a:pt x="35" y="72"/>
                  <a:pt x="36" y="75"/>
                  <a:pt x="40" y="75"/>
                </a:cubicBezTo>
                <a:cubicBezTo>
                  <a:pt x="46" y="75"/>
                  <a:pt x="43" y="71"/>
                  <a:pt x="43" y="68"/>
                </a:cubicBezTo>
                <a:cubicBezTo>
                  <a:pt x="43" y="64"/>
                  <a:pt x="43" y="60"/>
                  <a:pt x="43" y="54"/>
                </a:cubicBezTo>
                <a:cubicBezTo>
                  <a:pt x="47" y="57"/>
                  <a:pt x="50" y="59"/>
                  <a:pt x="51" y="63"/>
                </a:cubicBezTo>
                <a:cubicBezTo>
                  <a:pt x="49" y="63"/>
                  <a:pt x="48" y="59"/>
                  <a:pt x="45" y="61"/>
                </a:cubicBezTo>
                <a:cubicBezTo>
                  <a:pt x="44" y="63"/>
                  <a:pt x="44" y="65"/>
                  <a:pt x="46" y="67"/>
                </a:cubicBezTo>
                <a:cubicBezTo>
                  <a:pt x="49" y="69"/>
                  <a:pt x="49" y="72"/>
                  <a:pt x="46" y="75"/>
                </a:cubicBezTo>
                <a:cubicBezTo>
                  <a:pt x="44" y="78"/>
                  <a:pt x="40" y="79"/>
                  <a:pt x="37" y="77"/>
                </a:cubicBezTo>
                <a:cubicBezTo>
                  <a:pt x="34" y="74"/>
                  <a:pt x="31" y="75"/>
                  <a:pt x="28" y="77"/>
                </a:cubicBezTo>
                <a:cubicBezTo>
                  <a:pt x="24" y="79"/>
                  <a:pt x="20" y="78"/>
                  <a:pt x="16" y="77"/>
                </a:cubicBezTo>
                <a:cubicBezTo>
                  <a:pt x="14" y="76"/>
                  <a:pt x="11" y="75"/>
                  <a:pt x="12" y="72"/>
                </a:cubicBezTo>
                <a:cubicBezTo>
                  <a:pt x="12" y="69"/>
                  <a:pt x="11" y="64"/>
                  <a:pt x="16" y="64"/>
                </a:cubicBezTo>
                <a:cubicBezTo>
                  <a:pt x="21" y="64"/>
                  <a:pt x="19" y="62"/>
                  <a:pt x="18" y="60"/>
                </a:cubicBezTo>
                <a:cubicBezTo>
                  <a:pt x="15" y="56"/>
                  <a:pt x="10" y="53"/>
                  <a:pt x="9" y="47"/>
                </a:cubicBezTo>
                <a:cubicBezTo>
                  <a:pt x="9" y="47"/>
                  <a:pt x="8" y="46"/>
                  <a:pt x="7" y="46"/>
                </a:cubicBezTo>
                <a:cubicBezTo>
                  <a:pt x="5" y="46"/>
                  <a:pt x="5" y="48"/>
                  <a:pt x="5" y="49"/>
                </a:cubicBezTo>
                <a:cubicBezTo>
                  <a:pt x="5" y="54"/>
                  <a:pt x="5" y="59"/>
                  <a:pt x="6" y="64"/>
                </a:cubicBezTo>
                <a:cubicBezTo>
                  <a:pt x="7" y="67"/>
                  <a:pt x="8" y="71"/>
                  <a:pt x="5" y="74"/>
                </a:cubicBezTo>
                <a:cubicBezTo>
                  <a:pt x="1" y="71"/>
                  <a:pt x="1" y="67"/>
                  <a:pt x="1" y="63"/>
                </a:cubicBezTo>
                <a:cubicBezTo>
                  <a:pt x="1" y="56"/>
                  <a:pt x="0" y="50"/>
                  <a:pt x="2" y="44"/>
                </a:cubicBezTo>
                <a:cubicBezTo>
                  <a:pt x="3" y="41"/>
                  <a:pt x="5" y="39"/>
                  <a:pt x="9" y="40"/>
                </a:cubicBezTo>
                <a:cubicBezTo>
                  <a:pt x="12" y="40"/>
                  <a:pt x="13" y="43"/>
                  <a:pt x="13" y="46"/>
                </a:cubicBezTo>
                <a:cubicBezTo>
                  <a:pt x="14" y="49"/>
                  <a:pt x="17" y="52"/>
                  <a:pt x="19" y="55"/>
                </a:cubicBezTo>
                <a:cubicBezTo>
                  <a:pt x="26" y="62"/>
                  <a:pt x="26" y="65"/>
                  <a:pt x="19" y="72"/>
                </a:cubicBezTo>
                <a:cubicBezTo>
                  <a:pt x="21" y="74"/>
                  <a:pt x="24" y="74"/>
                  <a:pt x="26" y="72"/>
                </a:cubicBezTo>
                <a:cubicBezTo>
                  <a:pt x="28" y="70"/>
                  <a:pt x="28" y="67"/>
                  <a:pt x="28" y="65"/>
                </a:cubicBezTo>
                <a:cubicBezTo>
                  <a:pt x="27" y="60"/>
                  <a:pt x="23" y="57"/>
                  <a:pt x="21" y="53"/>
                </a:cubicBezTo>
                <a:cubicBezTo>
                  <a:pt x="17" y="47"/>
                  <a:pt x="17" y="46"/>
                  <a:pt x="22" y="38"/>
                </a:cubicBezTo>
                <a:cubicBezTo>
                  <a:pt x="13" y="42"/>
                  <a:pt x="8" y="38"/>
                  <a:pt x="2" y="34"/>
                </a:cubicBezTo>
                <a:cubicBezTo>
                  <a:pt x="1" y="30"/>
                  <a:pt x="0" y="27"/>
                  <a:pt x="3" y="24"/>
                </a:cubicBezTo>
                <a:cubicBezTo>
                  <a:pt x="8" y="31"/>
                  <a:pt x="12" y="37"/>
                  <a:pt x="22" y="33"/>
                </a:cubicBezTo>
                <a:cubicBezTo>
                  <a:pt x="26" y="32"/>
                  <a:pt x="27" y="37"/>
                  <a:pt x="31" y="40"/>
                </a:cubicBezTo>
                <a:cubicBezTo>
                  <a:pt x="31" y="31"/>
                  <a:pt x="33" y="23"/>
                  <a:pt x="30" y="15"/>
                </a:cubicBezTo>
                <a:cubicBezTo>
                  <a:pt x="27" y="9"/>
                  <a:pt x="30" y="6"/>
                  <a:pt x="35" y="5"/>
                </a:cubicBezTo>
                <a:cubicBezTo>
                  <a:pt x="40" y="4"/>
                  <a:pt x="47" y="0"/>
                  <a:pt x="52" y="6"/>
                </a:cubicBezTo>
                <a:close/>
              </a:path>
            </a:pathLst>
          </a:custGeom>
          <a:solidFill>
            <a:srgbClr val="FBF6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44" name="Freeform 26"/>
          <p:cNvSpPr/>
          <p:nvPr/>
        </p:nvSpPr>
        <p:spPr bwMode="auto">
          <a:xfrm>
            <a:off x="1160463" y="5541962"/>
            <a:ext cx="309563" cy="361950"/>
          </a:xfrm>
          <a:custGeom>
            <a:avLst/>
            <a:gdLst>
              <a:gd name="T0" fmla="*/ 49 w 52"/>
              <a:gd name="T1" fmla="*/ 41 h 61"/>
              <a:gd name="T2" fmla="*/ 44 w 52"/>
              <a:gd name="T3" fmla="*/ 55 h 61"/>
              <a:gd name="T4" fmla="*/ 12 w 52"/>
              <a:gd name="T5" fmla="*/ 53 h 61"/>
              <a:gd name="T6" fmla="*/ 5 w 52"/>
              <a:gd name="T7" fmla="*/ 19 h 61"/>
              <a:gd name="T8" fmla="*/ 33 w 52"/>
              <a:gd name="T9" fmla="*/ 1 h 61"/>
              <a:gd name="T10" fmla="*/ 36 w 52"/>
              <a:gd name="T11" fmla="*/ 2 h 61"/>
              <a:gd name="T12" fmla="*/ 46 w 52"/>
              <a:gd name="T13" fmla="*/ 8 h 61"/>
              <a:gd name="T14" fmla="*/ 35 w 52"/>
              <a:gd name="T15" fmla="*/ 13 h 61"/>
              <a:gd name="T16" fmla="*/ 18 w 52"/>
              <a:gd name="T17" fmla="*/ 19 h 61"/>
              <a:gd name="T18" fmla="*/ 17 w 52"/>
              <a:gd name="T19" fmla="*/ 41 h 61"/>
              <a:gd name="T20" fmla="*/ 36 w 52"/>
              <a:gd name="T21" fmla="*/ 47 h 61"/>
              <a:gd name="T22" fmla="*/ 38 w 52"/>
              <a:gd name="T23" fmla="*/ 41 h 61"/>
              <a:gd name="T24" fmla="*/ 34 w 52"/>
              <a:gd name="T25" fmla="*/ 38 h 61"/>
              <a:gd name="T26" fmla="*/ 27 w 52"/>
              <a:gd name="T27" fmla="*/ 32 h 61"/>
              <a:gd name="T28" fmla="*/ 35 w 52"/>
              <a:gd name="T29" fmla="*/ 27 h 61"/>
              <a:gd name="T30" fmla="*/ 49 w 52"/>
              <a:gd name="T31"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61">
                <a:moveTo>
                  <a:pt x="49" y="41"/>
                </a:moveTo>
                <a:cubicBezTo>
                  <a:pt x="48" y="46"/>
                  <a:pt x="52" y="52"/>
                  <a:pt x="44" y="55"/>
                </a:cubicBezTo>
                <a:cubicBezTo>
                  <a:pt x="33" y="59"/>
                  <a:pt x="22" y="61"/>
                  <a:pt x="12" y="53"/>
                </a:cubicBezTo>
                <a:cubicBezTo>
                  <a:pt x="3" y="46"/>
                  <a:pt x="0" y="31"/>
                  <a:pt x="5" y="19"/>
                </a:cubicBezTo>
                <a:cubicBezTo>
                  <a:pt x="10" y="7"/>
                  <a:pt x="21" y="0"/>
                  <a:pt x="33" y="1"/>
                </a:cubicBezTo>
                <a:cubicBezTo>
                  <a:pt x="34" y="2"/>
                  <a:pt x="36" y="2"/>
                  <a:pt x="36" y="2"/>
                </a:cubicBezTo>
                <a:cubicBezTo>
                  <a:pt x="40" y="4"/>
                  <a:pt x="47" y="1"/>
                  <a:pt x="46" y="8"/>
                </a:cubicBezTo>
                <a:cubicBezTo>
                  <a:pt x="45" y="16"/>
                  <a:pt x="40" y="13"/>
                  <a:pt x="35" y="13"/>
                </a:cubicBezTo>
                <a:cubicBezTo>
                  <a:pt x="29" y="12"/>
                  <a:pt x="22" y="12"/>
                  <a:pt x="18" y="19"/>
                </a:cubicBezTo>
                <a:cubicBezTo>
                  <a:pt x="14" y="26"/>
                  <a:pt x="13" y="33"/>
                  <a:pt x="17" y="41"/>
                </a:cubicBezTo>
                <a:cubicBezTo>
                  <a:pt x="20" y="47"/>
                  <a:pt x="30" y="50"/>
                  <a:pt x="36" y="47"/>
                </a:cubicBezTo>
                <a:cubicBezTo>
                  <a:pt x="39" y="45"/>
                  <a:pt x="38" y="43"/>
                  <a:pt x="38" y="41"/>
                </a:cubicBezTo>
                <a:cubicBezTo>
                  <a:pt x="38" y="38"/>
                  <a:pt x="36" y="38"/>
                  <a:pt x="34" y="38"/>
                </a:cubicBezTo>
                <a:cubicBezTo>
                  <a:pt x="30" y="38"/>
                  <a:pt x="27" y="38"/>
                  <a:pt x="27" y="32"/>
                </a:cubicBezTo>
                <a:cubicBezTo>
                  <a:pt x="27" y="26"/>
                  <a:pt x="32" y="27"/>
                  <a:pt x="35" y="27"/>
                </a:cubicBezTo>
                <a:cubicBezTo>
                  <a:pt x="52" y="27"/>
                  <a:pt x="49" y="25"/>
                  <a:pt x="49" y="41"/>
                </a:cubicBezTo>
                <a:close/>
              </a:path>
            </a:pathLst>
          </a:custGeom>
          <a:solidFill>
            <a:srgbClr val="432B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45" name="Freeform 27"/>
          <p:cNvSpPr/>
          <p:nvPr/>
        </p:nvSpPr>
        <p:spPr bwMode="auto">
          <a:xfrm>
            <a:off x="5057776" y="1106488"/>
            <a:ext cx="595313" cy="1136650"/>
          </a:xfrm>
          <a:custGeom>
            <a:avLst/>
            <a:gdLst>
              <a:gd name="T0" fmla="*/ 100 w 100"/>
              <a:gd name="T1" fmla="*/ 5 h 191"/>
              <a:gd name="T2" fmla="*/ 90 w 100"/>
              <a:gd name="T3" fmla="*/ 5 h 191"/>
              <a:gd name="T4" fmla="*/ 32 w 100"/>
              <a:gd name="T5" fmla="*/ 21 h 191"/>
              <a:gd name="T6" fmla="*/ 7 w 100"/>
              <a:gd name="T7" fmla="*/ 71 h 191"/>
              <a:gd name="T8" fmla="*/ 27 w 100"/>
              <a:gd name="T9" fmla="*/ 135 h 191"/>
              <a:gd name="T10" fmla="*/ 40 w 100"/>
              <a:gd name="T11" fmla="*/ 153 h 191"/>
              <a:gd name="T12" fmla="*/ 47 w 100"/>
              <a:gd name="T13" fmla="*/ 170 h 191"/>
              <a:gd name="T14" fmla="*/ 55 w 100"/>
              <a:gd name="T15" fmla="*/ 189 h 191"/>
              <a:gd name="T16" fmla="*/ 56 w 100"/>
              <a:gd name="T17" fmla="*/ 191 h 191"/>
              <a:gd name="T18" fmla="*/ 43 w 100"/>
              <a:gd name="T19" fmla="*/ 178 h 191"/>
              <a:gd name="T20" fmla="*/ 30 w 100"/>
              <a:gd name="T21" fmla="*/ 146 h 191"/>
              <a:gd name="T22" fmla="*/ 5 w 100"/>
              <a:gd name="T23" fmla="*/ 104 h 191"/>
              <a:gd name="T24" fmla="*/ 5 w 100"/>
              <a:gd name="T25" fmla="*/ 58 h 191"/>
              <a:gd name="T26" fmla="*/ 25 w 100"/>
              <a:gd name="T27" fmla="*/ 20 h 191"/>
              <a:gd name="T28" fmla="*/ 48 w 100"/>
              <a:gd name="T29" fmla="*/ 6 h 191"/>
              <a:gd name="T30" fmla="*/ 78 w 100"/>
              <a:gd name="T31" fmla="*/ 0 h 191"/>
              <a:gd name="T32" fmla="*/ 100 w 100"/>
              <a:gd name="T3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91">
                <a:moveTo>
                  <a:pt x="100" y="5"/>
                </a:moveTo>
                <a:cubicBezTo>
                  <a:pt x="97" y="5"/>
                  <a:pt x="93" y="5"/>
                  <a:pt x="90" y="5"/>
                </a:cubicBezTo>
                <a:cubicBezTo>
                  <a:pt x="69" y="3"/>
                  <a:pt x="49" y="7"/>
                  <a:pt x="32" y="21"/>
                </a:cubicBezTo>
                <a:cubicBezTo>
                  <a:pt x="17" y="34"/>
                  <a:pt x="9" y="51"/>
                  <a:pt x="7" y="71"/>
                </a:cubicBezTo>
                <a:cubicBezTo>
                  <a:pt x="5" y="95"/>
                  <a:pt x="14" y="116"/>
                  <a:pt x="27" y="135"/>
                </a:cubicBezTo>
                <a:cubicBezTo>
                  <a:pt x="32" y="141"/>
                  <a:pt x="36" y="147"/>
                  <a:pt x="40" y="153"/>
                </a:cubicBezTo>
                <a:cubicBezTo>
                  <a:pt x="44" y="158"/>
                  <a:pt x="47" y="163"/>
                  <a:pt x="47" y="170"/>
                </a:cubicBezTo>
                <a:cubicBezTo>
                  <a:pt x="46" y="178"/>
                  <a:pt x="49" y="184"/>
                  <a:pt x="55" y="189"/>
                </a:cubicBezTo>
                <a:cubicBezTo>
                  <a:pt x="55" y="189"/>
                  <a:pt x="56" y="190"/>
                  <a:pt x="56" y="191"/>
                </a:cubicBezTo>
                <a:cubicBezTo>
                  <a:pt x="46" y="190"/>
                  <a:pt x="44" y="188"/>
                  <a:pt x="43" y="178"/>
                </a:cubicBezTo>
                <a:cubicBezTo>
                  <a:pt x="43" y="166"/>
                  <a:pt x="38" y="156"/>
                  <a:pt x="30" y="146"/>
                </a:cubicBezTo>
                <a:cubicBezTo>
                  <a:pt x="19" y="134"/>
                  <a:pt x="10" y="119"/>
                  <a:pt x="5" y="104"/>
                </a:cubicBezTo>
                <a:cubicBezTo>
                  <a:pt x="0" y="89"/>
                  <a:pt x="2" y="73"/>
                  <a:pt x="5" y="58"/>
                </a:cubicBezTo>
                <a:cubicBezTo>
                  <a:pt x="8" y="43"/>
                  <a:pt x="15" y="30"/>
                  <a:pt x="25" y="20"/>
                </a:cubicBezTo>
                <a:cubicBezTo>
                  <a:pt x="32" y="14"/>
                  <a:pt x="39" y="9"/>
                  <a:pt x="48" y="6"/>
                </a:cubicBezTo>
                <a:cubicBezTo>
                  <a:pt x="57" y="2"/>
                  <a:pt x="68" y="0"/>
                  <a:pt x="78" y="0"/>
                </a:cubicBezTo>
                <a:cubicBezTo>
                  <a:pt x="86" y="0"/>
                  <a:pt x="93" y="2"/>
                  <a:pt x="100" y="5"/>
                </a:cubicBezTo>
                <a:close/>
              </a:path>
            </a:pathLst>
          </a:custGeom>
          <a:solidFill>
            <a:srgbClr val="F9F0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46" name="Freeform 28"/>
          <p:cNvSpPr/>
          <p:nvPr/>
        </p:nvSpPr>
        <p:spPr bwMode="auto">
          <a:xfrm>
            <a:off x="1101726" y="4868862"/>
            <a:ext cx="331788" cy="255587"/>
          </a:xfrm>
          <a:custGeom>
            <a:avLst/>
            <a:gdLst>
              <a:gd name="T0" fmla="*/ 1 w 56"/>
              <a:gd name="T1" fmla="*/ 24 h 43"/>
              <a:gd name="T2" fmla="*/ 1 w 56"/>
              <a:gd name="T3" fmla="*/ 10 h 43"/>
              <a:gd name="T4" fmla="*/ 4 w 56"/>
              <a:gd name="T5" fmla="*/ 5 h 43"/>
              <a:gd name="T6" fmla="*/ 30 w 56"/>
              <a:gd name="T7" fmla="*/ 7 h 43"/>
              <a:gd name="T8" fmla="*/ 35 w 56"/>
              <a:gd name="T9" fmla="*/ 6 h 43"/>
              <a:gd name="T10" fmla="*/ 55 w 56"/>
              <a:gd name="T11" fmla="*/ 19 h 43"/>
              <a:gd name="T12" fmla="*/ 55 w 56"/>
              <a:gd name="T13" fmla="*/ 35 h 43"/>
              <a:gd name="T14" fmla="*/ 50 w 56"/>
              <a:gd name="T15" fmla="*/ 43 h 43"/>
              <a:gd name="T16" fmla="*/ 45 w 56"/>
              <a:gd name="T17" fmla="*/ 35 h 43"/>
              <a:gd name="T18" fmla="*/ 45 w 56"/>
              <a:gd name="T19" fmla="*/ 20 h 43"/>
              <a:gd name="T20" fmla="*/ 41 w 56"/>
              <a:gd name="T21" fmla="*/ 13 h 43"/>
              <a:gd name="T22" fmla="*/ 33 w 56"/>
              <a:gd name="T23" fmla="*/ 20 h 43"/>
              <a:gd name="T24" fmla="*/ 33 w 56"/>
              <a:gd name="T25" fmla="*/ 37 h 43"/>
              <a:gd name="T26" fmla="*/ 28 w 56"/>
              <a:gd name="T27" fmla="*/ 43 h 43"/>
              <a:gd name="T28" fmla="*/ 23 w 56"/>
              <a:gd name="T29" fmla="*/ 37 h 43"/>
              <a:gd name="T30" fmla="*/ 23 w 56"/>
              <a:gd name="T31" fmla="*/ 20 h 43"/>
              <a:gd name="T32" fmla="*/ 18 w 56"/>
              <a:gd name="T33" fmla="*/ 13 h 43"/>
              <a:gd name="T34" fmla="*/ 11 w 56"/>
              <a:gd name="T35" fmla="*/ 19 h 43"/>
              <a:gd name="T36" fmla="*/ 10 w 56"/>
              <a:gd name="T37" fmla="*/ 38 h 43"/>
              <a:gd name="T38" fmla="*/ 6 w 56"/>
              <a:gd name="T39" fmla="*/ 43 h 43"/>
              <a:gd name="T40" fmla="*/ 0 w 56"/>
              <a:gd name="T41" fmla="*/ 38 h 43"/>
              <a:gd name="T42" fmla="*/ 0 w 56"/>
              <a:gd name="T43" fmla="*/ 24 h 43"/>
              <a:gd name="T44" fmla="*/ 1 w 56"/>
              <a:gd name="T45"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43">
                <a:moveTo>
                  <a:pt x="1" y="24"/>
                </a:moveTo>
                <a:cubicBezTo>
                  <a:pt x="1" y="19"/>
                  <a:pt x="1" y="15"/>
                  <a:pt x="1" y="10"/>
                </a:cubicBezTo>
                <a:cubicBezTo>
                  <a:pt x="1" y="7"/>
                  <a:pt x="1" y="4"/>
                  <a:pt x="4" y="5"/>
                </a:cubicBezTo>
                <a:cubicBezTo>
                  <a:pt x="13" y="9"/>
                  <a:pt x="22" y="0"/>
                  <a:pt x="30" y="7"/>
                </a:cubicBezTo>
                <a:cubicBezTo>
                  <a:pt x="32" y="9"/>
                  <a:pt x="33" y="6"/>
                  <a:pt x="35" y="6"/>
                </a:cubicBezTo>
                <a:cubicBezTo>
                  <a:pt x="47" y="1"/>
                  <a:pt x="55" y="6"/>
                  <a:pt x="55" y="19"/>
                </a:cubicBezTo>
                <a:cubicBezTo>
                  <a:pt x="55" y="24"/>
                  <a:pt x="55" y="30"/>
                  <a:pt x="55" y="35"/>
                </a:cubicBezTo>
                <a:cubicBezTo>
                  <a:pt x="55" y="38"/>
                  <a:pt x="56" y="43"/>
                  <a:pt x="50" y="43"/>
                </a:cubicBezTo>
                <a:cubicBezTo>
                  <a:pt x="43" y="43"/>
                  <a:pt x="45" y="39"/>
                  <a:pt x="45" y="35"/>
                </a:cubicBezTo>
                <a:cubicBezTo>
                  <a:pt x="45" y="30"/>
                  <a:pt x="45" y="25"/>
                  <a:pt x="45" y="20"/>
                </a:cubicBezTo>
                <a:cubicBezTo>
                  <a:pt x="45" y="17"/>
                  <a:pt x="46" y="13"/>
                  <a:pt x="41" y="13"/>
                </a:cubicBezTo>
                <a:cubicBezTo>
                  <a:pt x="37" y="13"/>
                  <a:pt x="33" y="15"/>
                  <a:pt x="33" y="20"/>
                </a:cubicBezTo>
                <a:cubicBezTo>
                  <a:pt x="33" y="26"/>
                  <a:pt x="32" y="32"/>
                  <a:pt x="33" y="37"/>
                </a:cubicBezTo>
                <a:cubicBezTo>
                  <a:pt x="33" y="41"/>
                  <a:pt x="32" y="43"/>
                  <a:pt x="28" y="43"/>
                </a:cubicBezTo>
                <a:cubicBezTo>
                  <a:pt x="23" y="43"/>
                  <a:pt x="23" y="41"/>
                  <a:pt x="23" y="37"/>
                </a:cubicBezTo>
                <a:cubicBezTo>
                  <a:pt x="23" y="31"/>
                  <a:pt x="23" y="26"/>
                  <a:pt x="23" y="20"/>
                </a:cubicBezTo>
                <a:cubicBezTo>
                  <a:pt x="23" y="17"/>
                  <a:pt x="23" y="13"/>
                  <a:pt x="18" y="13"/>
                </a:cubicBezTo>
                <a:cubicBezTo>
                  <a:pt x="15" y="14"/>
                  <a:pt x="11" y="14"/>
                  <a:pt x="11" y="19"/>
                </a:cubicBezTo>
                <a:cubicBezTo>
                  <a:pt x="10" y="25"/>
                  <a:pt x="10" y="31"/>
                  <a:pt x="10" y="38"/>
                </a:cubicBezTo>
                <a:cubicBezTo>
                  <a:pt x="11" y="41"/>
                  <a:pt x="10" y="43"/>
                  <a:pt x="6" y="43"/>
                </a:cubicBezTo>
                <a:cubicBezTo>
                  <a:pt x="2" y="43"/>
                  <a:pt x="0" y="42"/>
                  <a:pt x="0" y="38"/>
                </a:cubicBezTo>
                <a:cubicBezTo>
                  <a:pt x="1" y="33"/>
                  <a:pt x="0" y="29"/>
                  <a:pt x="0" y="24"/>
                </a:cubicBezTo>
                <a:cubicBezTo>
                  <a:pt x="0" y="24"/>
                  <a:pt x="1" y="24"/>
                  <a:pt x="1" y="24"/>
                </a:cubicBezTo>
                <a:close/>
              </a:path>
            </a:pathLst>
          </a:custGeom>
          <a:solidFill>
            <a:srgbClr val="8D7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47" name="Freeform 29"/>
          <p:cNvSpPr/>
          <p:nvPr/>
        </p:nvSpPr>
        <p:spPr bwMode="auto">
          <a:xfrm>
            <a:off x="1017588" y="4148137"/>
            <a:ext cx="1552575" cy="173037"/>
          </a:xfrm>
          <a:custGeom>
            <a:avLst/>
            <a:gdLst>
              <a:gd name="T0" fmla="*/ 233 w 261"/>
              <a:gd name="T1" fmla="*/ 7 h 29"/>
              <a:gd name="T2" fmla="*/ 188 w 261"/>
              <a:gd name="T3" fmla="*/ 11 h 29"/>
              <a:gd name="T4" fmla="*/ 174 w 261"/>
              <a:gd name="T5" fmla="*/ 17 h 29"/>
              <a:gd name="T6" fmla="*/ 89 w 261"/>
              <a:gd name="T7" fmla="*/ 22 h 29"/>
              <a:gd name="T8" fmla="*/ 19 w 261"/>
              <a:gd name="T9" fmla="*/ 28 h 29"/>
              <a:gd name="T10" fmla="*/ 0 w 261"/>
              <a:gd name="T11" fmla="*/ 28 h 29"/>
              <a:gd name="T12" fmla="*/ 7 w 261"/>
              <a:gd name="T13" fmla="*/ 24 h 29"/>
              <a:gd name="T14" fmla="*/ 87 w 261"/>
              <a:gd name="T15" fmla="*/ 17 h 29"/>
              <a:gd name="T16" fmla="*/ 120 w 261"/>
              <a:gd name="T17" fmla="*/ 15 h 29"/>
              <a:gd name="T18" fmla="*/ 146 w 261"/>
              <a:gd name="T19" fmla="*/ 13 h 29"/>
              <a:gd name="T20" fmla="*/ 154 w 261"/>
              <a:gd name="T21" fmla="*/ 11 h 29"/>
              <a:gd name="T22" fmla="*/ 156 w 261"/>
              <a:gd name="T23" fmla="*/ 10 h 29"/>
              <a:gd name="T24" fmla="*/ 164 w 261"/>
              <a:gd name="T25" fmla="*/ 11 h 29"/>
              <a:gd name="T26" fmla="*/ 171 w 261"/>
              <a:gd name="T27" fmla="*/ 11 h 29"/>
              <a:gd name="T28" fmla="*/ 224 w 261"/>
              <a:gd name="T29" fmla="*/ 1 h 29"/>
              <a:gd name="T30" fmla="*/ 233 w 261"/>
              <a:gd name="T31" fmla="*/ 3 h 29"/>
              <a:gd name="T32" fmla="*/ 249 w 261"/>
              <a:gd name="T33" fmla="*/ 3 h 29"/>
              <a:gd name="T34" fmla="*/ 260 w 261"/>
              <a:gd name="T35" fmla="*/ 5 h 29"/>
              <a:gd name="T36" fmla="*/ 258 w 261"/>
              <a:gd name="T37" fmla="*/ 8 h 29"/>
              <a:gd name="T38" fmla="*/ 249 w 261"/>
              <a:gd name="T39" fmla="*/ 9 h 29"/>
              <a:gd name="T40" fmla="*/ 248 w 261"/>
              <a:gd name="T41" fmla="*/ 9 h 29"/>
              <a:gd name="T42" fmla="*/ 247 w 261"/>
              <a:gd name="T43" fmla="*/ 9 h 29"/>
              <a:gd name="T44" fmla="*/ 233 w 261"/>
              <a:gd name="T45"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1" h="28">
                <a:moveTo>
                  <a:pt x="233" y="7"/>
                </a:moveTo>
                <a:cubicBezTo>
                  <a:pt x="218" y="8"/>
                  <a:pt x="203" y="11"/>
                  <a:pt x="188" y="11"/>
                </a:cubicBezTo>
                <a:cubicBezTo>
                  <a:pt x="183" y="11"/>
                  <a:pt x="180" y="17"/>
                  <a:pt x="174" y="17"/>
                </a:cubicBezTo>
                <a:cubicBezTo>
                  <a:pt x="146" y="15"/>
                  <a:pt x="117" y="21"/>
                  <a:pt x="89" y="22"/>
                </a:cubicBezTo>
                <a:cubicBezTo>
                  <a:pt x="66" y="23"/>
                  <a:pt x="43" y="26"/>
                  <a:pt x="19" y="28"/>
                </a:cubicBezTo>
                <a:cubicBezTo>
                  <a:pt x="13" y="29"/>
                  <a:pt x="7" y="29"/>
                  <a:pt x="0" y="28"/>
                </a:cubicBezTo>
                <a:cubicBezTo>
                  <a:pt x="0" y="24"/>
                  <a:pt x="4" y="24"/>
                  <a:pt x="7" y="24"/>
                </a:cubicBezTo>
                <a:cubicBezTo>
                  <a:pt x="33" y="22"/>
                  <a:pt x="60" y="20"/>
                  <a:pt x="87" y="17"/>
                </a:cubicBezTo>
                <a:cubicBezTo>
                  <a:pt x="98" y="16"/>
                  <a:pt x="109" y="17"/>
                  <a:pt x="120" y="15"/>
                </a:cubicBezTo>
                <a:cubicBezTo>
                  <a:pt x="129" y="14"/>
                  <a:pt x="137" y="13"/>
                  <a:pt x="146" y="13"/>
                </a:cubicBezTo>
                <a:cubicBezTo>
                  <a:pt x="149" y="13"/>
                  <a:pt x="152" y="13"/>
                  <a:pt x="154" y="11"/>
                </a:cubicBezTo>
                <a:cubicBezTo>
                  <a:pt x="155" y="11"/>
                  <a:pt x="156" y="11"/>
                  <a:pt x="156" y="10"/>
                </a:cubicBezTo>
                <a:cubicBezTo>
                  <a:pt x="159" y="10"/>
                  <a:pt x="162" y="10"/>
                  <a:pt x="164" y="11"/>
                </a:cubicBezTo>
                <a:cubicBezTo>
                  <a:pt x="167" y="11"/>
                  <a:pt x="169" y="12"/>
                  <a:pt x="171" y="11"/>
                </a:cubicBezTo>
                <a:cubicBezTo>
                  <a:pt x="188" y="3"/>
                  <a:pt x="207" y="7"/>
                  <a:pt x="224" y="1"/>
                </a:cubicBezTo>
                <a:cubicBezTo>
                  <a:pt x="227" y="0"/>
                  <a:pt x="230" y="2"/>
                  <a:pt x="233" y="3"/>
                </a:cubicBezTo>
                <a:cubicBezTo>
                  <a:pt x="239" y="5"/>
                  <a:pt x="244" y="5"/>
                  <a:pt x="249" y="3"/>
                </a:cubicBezTo>
                <a:cubicBezTo>
                  <a:pt x="253" y="2"/>
                  <a:pt x="257" y="1"/>
                  <a:pt x="260" y="5"/>
                </a:cubicBezTo>
                <a:cubicBezTo>
                  <a:pt x="261" y="7"/>
                  <a:pt x="260" y="8"/>
                  <a:pt x="258" y="8"/>
                </a:cubicBezTo>
                <a:cubicBezTo>
                  <a:pt x="255" y="7"/>
                  <a:pt x="252" y="7"/>
                  <a:pt x="249" y="9"/>
                </a:cubicBezTo>
                <a:cubicBezTo>
                  <a:pt x="248" y="9"/>
                  <a:pt x="248" y="9"/>
                  <a:pt x="248" y="9"/>
                </a:cubicBezTo>
                <a:cubicBezTo>
                  <a:pt x="247" y="9"/>
                  <a:pt x="247" y="9"/>
                  <a:pt x="247" y="9"/>
                </a:cubicBezTo>
                <a:cubicBezTo>
                  <a:pt x="242" y="11"/>
                  <a:pt x="237" y="11"/>
                  <a:pt x="233" y="7"/>
                </a:cubicBezTo>
                <a:close/>
              </a:path>
            </a:pathLst>
          </a:custGeom>
          <a:solidFill>
            <a:srgbClr val="FBF2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48" name="Freeform 30"/>
          <p:cNvSpPr/>
          <p:nvPr/>
        </p:nvSpPr>
        <p:spPr bwMode="auto">
          <a:xfrm>
            <a:off x="3332163" y="5637212"/>
            <a:ext cx="350838" cy="261937"/>
          </a:xfrm>
          <a:custGeom>
            <a:avLst/>
            <a:gdLst>
              <a:gd name="T0" fmla="*/ 23 w 59"/>
              <a:gd name="T1" fmla="*/ 10 h 44"/>
              <a:gd name="T2" fmla="*/ 49 w 59"/>
              <a:gd name="T3" fmla="*/ 5 h 44"/>
              <a:gd name="T4" fmla="*/ 55 w 59"/>
              <a:gd name="T5" fmla="*/ 31 h 44"/>
              <a:gd name="T6" fmla="*/ 35 w 59"/>
              <a:gd name="T7" fmla="*/ 42 h 44"/>
              <a:gd name="T8" fmla="*/ 21 w 59"/>
              <a:gd name="T9" fmla="*/ 27 h 44"/>
              <a:gd name="T10" fmla="*/ 20 w 59"/>
              <a:gd name="T11" fmla="*/ 21 h 44"/>
              <a:gd name="T12" fmla="*/ 19 w 59"/>
              <a:gd name="T13" fmla="*/ 14 h 44"/>
              <a:gd name="T14" fmla="*/ 11 w 59"/>
              <a:gd name="T15" fmla="*/ 21 h 44"/>
              <a:gd name="T16" fmla="*/ 11 w 59"/>
              <a:gd name="T17" fmla="*/ 36 h 44"/>
              <a:gd name="T18" fmla="*/ 6 w 59"/>
              <a:gd name="T19" fmla="*/ 41 h 44"/>
              <a:gd name="T20" fmla="*/ 0 w 59"/>
              <a:gd name="T21" fmla="*/ 36 h 44"/>
              <a:gd name="T22" fmla="*/ 0 w 59"/>
              <a:gd name="T23" fmla="*/ 9 h 44"/>
              <a:gd name="T24" fmla="*/ 7 w 59"/>
              <a:gd name="T25" fmla="*/ 4 h 44"/>
              <a:gd name="T26" fmla="*/ 13 w 59"/>
              <a:gd name="T27" fmla="*/ 5 h 44"/>
              <a:gd name="T28" fmla="*/ 23 w 59"/>
              <a:gd name="T2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4">
                <a:moveTo>
                  <a:pt x="23" y="10"/>
                </a:moveTo>
                <a:cubicBezTo>
                  <a:pt x="31" y="2"/>
                  <a:pt x="41" y="0"/>
                  <a:pt x="49" y="5"/>
                </a:cubicBezTo>
                <a:cubicBezTo>
                  <a:pt x="56" y="10"/>
                  <a:pt x="59" y="21"/>
                  <a:pt x="55" y="31"/>
                </a:cubicBezTo>
                <a:cubicBezTo>
                  <a:pt x="52" y="40"/>
                  <a:pt x="45" y="44"/>
                  <a:pt x="35" y="42"/>
                </a:cubicBezTo>
                <a:cubicBezTo>
                  <a:pt x="27" y="41"/>
                  <a:pt x="22" y="36"/>
                  <a:pt x="21" y="27"/>
                </a:cubicBezTo>
                <a:cubicBezTo>
                  <a:pt x="21" y="25"/>
                  <a:pt x="21" y="22"/>
                  <a:pt x="20" y="21"/>
                </a:cubicBezTo>
                <a:cubicBezTo>
                  <a:pt x="20" y="18"/>
                  <a:pt x="24" y="14"/>
                  <a:pt x="19" y="14"/>
                </a:cubicBezTo>
                <a:cubicBezTo>
                  <a:pt x="15" y="14"/>
                  <a:pt x="11" y="16"/>
                  <a:pt x="11" y="21"/>
                </a:cubicBezTo>
                <a:cubicBezTo>
                  <a:pt x="11" y="26"/>
                  <a:pt x="11" y="31"/>
                  <a:pt x="11" y="36"/>
                </a:cubicBezTo>
                <a:cubicBezTo>
                  <a:pt x="11" y="40"/>
                  <a:pt x="9" y="41"/>
                  <a:pt x="6" y="41"/>
                </a:cubicBezTo>
                <a:cubicBezTo>
                  <a:pt x="2" y="41"/>
                  <a:pt x="0" y="41"/>
                  <a:pt x="0" y="36"/>
                </a:cubicBezTo>
                <a:cubicBezTo>
                  <a:pt x="0" y="27"/>
                  <a:pt x="0" y="18"/>
                  <a:pt x="0" y="9"/>
                </a:cubicBezTo>
                <a:cubicBezTo>
                  <a:pt x="0" y="3"/>
                  <a:pt x="3" y="2"/>
                  <a:pt x="7" y="4"/>
                </a:cubicBezTo>
                <a:cubicBezTo>
                  <a:pt x="10" y="5"/>
                  <a:pt x="11" y="6"/>
                  <a:pt x="13" y="5"/>
                </a:cubicBezTo>
                <a:cubicBezTo>
                  <a:pt x="20" y="2"/>
                  <a:pt x="20" y="2"/>
                  <a:pt x="23" y="10"/>
                </a:cubicBezTo>
                <a:close/>
              </a:path>
            </a:pathLst>
          </a:custGeom>
          <a:solidFill>
            <a:srgbClr val="442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49" name="Freeform 31"/>
          <p:cNvSpPr/>
          <p:nvPr/>
        </p:nvSpPr>
        <p:spPr bwMode="auto">
          <a:xfrm>
            <a:off x="6467476" y="3416300"/>
            <a:ext cx="95250" cy="392112"/>
          </a:xfrm>
          <a:custGeom>
            <a:avLst/>
            <a:gdLst>
              <a:gd name="T0" fmla="*/ 14 w 16"/>
              <a:gd name="T1" fmla="*/ 48 h 66"/>
              <a:gd name="T2" fmla="*/ 14 w 16"/>
              <a:gd name="T3" fmla="*/ 60 h 66"/>
              <a:gd name="T4" fmla="*/ 12 w 16"/>
              <a:gd name="T5" fmla="*/ 65 h 66"/>
              <a:gd name="T6" fmla="*/ 1 w 16"/>
              <a:gd name="T7" fmla="*/ 63 h 66"/>
              <a:gd name="T8" fmla="*/ 5 w 16"/>
              <a:gd name="T9" fmla="*/ 47 h 66"/>
              <a:gd name="T10" fmla="*/ 2 w 16"/>
              <a:gd name="T11" fmla="*/ 18 h 66"/>
              <a:gd name="T12" fmla="*/ 2 w 16"/>
              <a:gd name="T13" fmla="*/ 11 h 66"/>
              <a:gd name="T14" fmla="*/ 6 w 16"/>
              <a:gd name="T15" fmla="*/ 4 h 66"/>
              <a:gd name="T16" fmla="*/ 12 w 16"/>
              <a:gd name="T17" fmla="*/ 2 h 66"/>
              <a:gd name="T18" fmla="*/ 14 w 16"/>
              <a:gd name="T19" fmla="*/ 9 h 66"/>
              <a:gd name="T20" fmla="*/ 13 w 16"/>
              <a:gd name="T21" fmla="*/ 42 h 66"/>
              <a:gd name="T22" fmla="*/ 14 w 16"/>
              <a:gd name="T23"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66">
                <a:moveTo>
                  <a:pt x="14" y="48"/>
                </a:moveTo>
                <a:cubicBezTo>
                  <a:pt x="14" y="52"/>
                  <a:pt x="11" y="56"/>
                  <a:pt x="14" y="60"/>
                </a:cubicBezTo>
                <a:cubicBezTo>
                  <a:pt x="16" y="62"/>
                  <a:pt x="15" y="65"/>
                  <a:pt x="12" y="65"/>
                </a:cubicBezTo>
                <a:cubicBezTo>
                  <a:pt x="8" y="65"/>
                  <a:pt x="4" y="66"/>
                  <a:pt x="1" y="63"/>
                </a:cubicBezTo>
                <a:cubicBezTo>
                  <a:pt x="6" y="59"/>
                  <a:pt x="6" y="53"/>
                  <a:pt x="5" y="47"/>
                </a:cubicBezTo>
                <a:cubicBezTo>
                  <a:pt x="2" y="37"/>
                  <a:pt x="4" y="28"/>
                  <a:pt x="2" y="18"/>
                </a:cubicBezTo>
                <a:cubicBezTo>
                  <a:pt x="0" y="16"/>
                  <a:pt x="1" y="14"/>
                  <a:pt x="2" y="11"/>
                </a:cubicBezTo>
                <a:cubicBezTo>
                  <a:pt x="3" y="9"/>
                  <a:pt x="3" y="6"/>
                  <a:pt x="6" y="4"/>
                </a:cubicBezTo>
                <a:cubicBezTo>
                  <a:pt x="8" y="2"/>
                  <a:pt x="9" y="0"/>
                  <a:pt x="12" y="2"/>
                </a:cubicBezTo>
                <a:cubicBezTo>
                  <a:pt x="14" y="4"/>
                  <a:pt x="14" y="6"/>
                  <a:pt x="14" y="9"/>
                </a:cubicBezTo>
                <a:cubicBezTo>
                  <a:pt x="14" y="20"/>
                  <a:pt x="12" y="31"/>
                  <a:pt x="13" y="42"/>
                </a:cubicBezTo>
                <a:cubicBezTo>
                  <a:pt x="13" y="44"/>
                  <a:pt x="12" y="46"/>
                  <a:pt x="14" y="48"/>
                </a:cubicBezTo>
                <a:close/>
              </a:path>
            </a:pathLst>
          </a:custGeom>
          <a:solidFill>
            <a:srgbClr val="1C2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50" name="Freeform 32"/>
          <p:cNvSpPr/>
          <p:nvPr/>
        </p:nvSpPr>
        <p:spPr bwMode="auto">
          <a:xfrm>
            <a:off x="2022476" y="5589587"/>
            <a:ext cx="244475" cy="357187"/>
          </a:xfrm>
          <a:custGeom>
            <a:avLst/>
            <a:gdLst>
              <a:gd name="T0" fmla="*/ 26 w 41"/>
              <a:gd name="T1" fmla="*/ 49 h 60"/>
              <a:gd name="T2" fmla="*/ 5 w 41"/>
              <a:gd name="T3" fmla="*/ 33 h 60"/>
              <a:gd name="T4" fmla="*/ 1 w 41"/>
              <a:gd name="T5" fmla="*/ 20 h 60"/>
              <a:gd name="T6" fmla="*/ 1 w 41"/>
              <a:gd name="T7" fmla="*/ 17 h 60"/>
              <a:gd name="T8" fmla="*/ 12 w 41"/>
              <a:gd name="T9" fmla="*/ 1 h 60"/>
              <a:gd name="T10" fmla="*/ 16 w 41"/>
              <a:gd name="T11" fmla="*/ 4 h 60"/>
              <a:gd name="T12" fmla="*/ 23 w 41"/>
              <a:gd name="T13" fmla="*/ 11 h 60"/>
              <a:gd name="T14" fmla="*/ 26 w 41"/>
              <a:gd name="T15" fmla="*/ 16 h 60"/>
              <a:gd name="T16" fmla="*/ 23 w 41"/>
              <a:gd name="T17" fmla="*/ 21 h 60"/>
              <a:gd name="T18" fmla="*/ 17 w 41"/>
              <a:gd name="T19" fmla="*/ 32 h 60"/>
              <a:gd name="T20" fmla="*/ 17 w 41"/>
              <a:gd name="T21" fmla="*/ 39 h 60"/>
              <a:gd name="T22" fmla="*/ 29 w 41"/>
              <a:gd name="T23" fmla="*/ 39 h 60"/>
              <a:gd name="T24" fmla="*/ 38 w 41"/>
              <a:gd name="T25" fmla="*/ 39 h 60"/>
              <a:gd name="T26" fmla="*/ 37 w 41"/>
              <a:gd name="T27" fmla="*/ 46 h 60"/>
              <a:gd name="T28" fmla="*/ 34 w 41"/>
              <a:gd name="T29" fmla="*/ 54 h 60"/>
              <a:gd name="T30" fmla="*/ 28 w 41"/>
              <a:gd name="T31" fmla="*/ 59 h 60"/>
              <a:gd name="T32" fmla="*/ 26 w 41"/>
              <a:gd name="T33" fmla="*/ 52 h 60"/>
              <a:gd name="T34" fmla="*/ 26 w 41"/>
              <a:gd name="T35" fmla="*/ 4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60">
                <a:moveTo>
                  <a:pt x="26" y="49"/>
                </a:moveTo>
                <a:cubicBezTo>
                  <a:pt x="10" y="52"/>
                  <a:pt x="6" y="49"/>
                  <a:pt x="5" y="33"/>
                </a:cubicBezTo>
                <a:cubicBezTo>
                  <a:pt x="5" y="29"/>
                  <a:pt x="8" y="22"/>
                  <a:pt x="1" y="20"/>
                </a:cubicBezTo>
                <a:cubicBezTo>
                  <a:pt x="1" y="19"/>
                  <a:pt x="1" y="18"/>
                  <a:pt x="1" y="17"/>
                </a:cubicBezTo>
                <a:cubicBezTo>
                  <a:pt x="0" y="13"/>
                  <a:pt x="8" y="2"/>
                  <a:pt x="12" y="1"/>
                </a:cubicBezTo>
                <a:cubicBezTo>
                  <a:pt x="14" y="0"/>
                  <a:pt x="17" y="1"/>
                  <a:pt x="16" y="4"/>
                </a:cubicBezTo>
                <a:cubicBezTo>
                  <a:pt x="16" y="9"/>
                  <a:pt x="17" y="12"/>
                  <a:pt x="23" y="11"/>
                </a:cubicBezTo>
                <a:cubicBezTo>
                  <a:pt x="25" y="11"/>
                  <a:pt x="26" y="13"/>
                  <a:pt x="26" y="16"/>
                </a:cubicBezTo>
                <a:cubicBezTo>
                  <a:pt x="26" y="18"/>
                  <a:pt x="26" y="21"/>
                  <a:pt x="23" y="21"/>
                </a:cubicBezTo>
                <a:cubicBezTo>
                  <a:pt x="13" y="20"/>
                  <a:pt x="17" y="27"/>
                  <a:pt x="17" y="32"/>
                </a:cubicBezTo>
                <a:cubicBezTo>
                  <a:pt x="16" y="34"/>
                  <a:pt x="16" y="39"/>
                  <a:pt x="17" y="39"/>
                </a:cubicBezTo>
                <a:cubicBezTo>
                  <a:pt x="21" y="37"/>
                  <a:pt x="25" y="43"/>
                  <a:pt x="29" y="39"/>
                </a:cubicBezTo>
                <a:cubicBezTo>
                  <a:pt x="32" y="37"/>
                  <a:pt x="36" y="37"/>
                  <a:pt x="38" y="39"/>
                </a:cubicBezTo>
                <a:cubicBezTo>
                  <a:pt x="41" y="41"/>
                  <a:pt x="38" y="44"/>
                  <a:pt x="37" y="46"/>
                </a:cubicBezTo>
                <a:cubicBezTo>
                  <a:pt x="37" y="49"/>
                  <a:pt x="35" y="52"/>
                  <a:pt x="34" y="54"/>
                </a:cubicBezTo>
                <a:cubicBezTo>
                  <a:pt x="33" y="57"/>
                  <a:pt x="32" y="60"/>
                  <a:pt x="28" y="59"/>
                </a:cubicBezTo>
                <a:cubicBezTo>
                  <a:pt x="24" y="58"/>
                  <a:pt x="25" y="55"/>
                  <a:pt x="26" y="52"/>
                </a:cubicBezTo>
                <a:cubicBezTo>
                  <a:pt x="26" y="51"/>
                  <a:pt x="26" y="50"/>
                  <a:pt x="26" y="49"/>
                </a:cubicBezTo>
                <a:close/>
              </a:path>
            </a:pathLst>
          </a:custGeom>
          <a:solidFill>
            <a:srgbClr val="3E29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51" name="Freeform 33"/>
          <p:cNvSpPr/>
          <p:nvPr/>
        </p:nvSpPr>
        <p:spPr bwMode="auto">
          <a:xfrm>
            <a:off x="2082801" y="4773612"/>
            <a:ext cx="207963" cy="350837"/>
          </a:xfrm>
          <a:custGeom>
            <a:avLst/>
            <a:gdLst>
              <a:gd name="T0" fmla="*/ 33 w 35"/>
              <a:gd name="T1" fmla="*/ 42 h 59"/>
              <a:gd name="T2" fmla="*/ 33 w 35"/>
              <a:gd name="T3" fmla="*/ 54 h 59"/>
              <a:gd name="T4" fmla="*/ 28 w 35"/>
              <a:gd name="T5" fmla="*/ 59 h 59"/>
              <a:gd name="T6" fmla="*/ 24 w 35"/>
              <a:gd name="T7" fmla="*/ 54 h 59"/>
              <a:gd name="T8" fmla="*/ 24 w 35"/>
              <a:gd name="T9" fmla="*/ 36 h 59"/>
              <a:gd name="T10" fmla="*/ 19 w 35"/>
              <a:gd name="T11" fmla="*/ 29 h 59"/>
              <a:gd name="T12" fmla="*/ 10 w 35"/>
              <a:gd name="T13" fmla="*/ 36 h 59"/>
              <a:gd name="T14" fmla="*/ 10 w 35"/>
              <a:gd name="T15" fmla="*/ 53 h 59"/>
              <a:gd name="T16" fmla="*/ 6 w 35"/>
              <a:gd name="T17" fmla="*/ 59 h 59"/>
              <a:gd name="T18" fmla="*/ 0 w 35"/>
              <a:gd name="T19" fmla="*/ 53 h 59"/>
              <a:gd name="T20" fmla="*/ 0 w 35"/>
              <a:gd name="T21" fmla="*/ 6 h 59"/>
              <a:gd name="T22" fmla="*/ 5 w 35"/>
              <a:gd name="T23" fmla="*/ 0 h 59"/>
              <a:gd name="T24" fmla="*/ 10 w 35"/>
              <a:gd name="T25" fmla="*/ 7 h 59"/>
              <a:gd name="T26" fmla="*/ 10 w 35"/>
              <a:gd name="T27" fmla="*/ 22 h 59"/>
              <a:gd name="T28" fmla="*/ 33 w 35"/>
              <a:gd name="T29" fmla="*/ 37 h 59"/>
              <a:gd name="T30" fmla="*/ 28 w 35"/>
              <a:gd name="T31" fmla="*/ 32 h 59"/>
              <a:gd name="T32" fmla="*/ 18 w 35"/>
              <a:gd name="T33" fmla="*/ 25 h 59"/>
              <a:gd name="T34" fmla="*/ 6 w 35"/>
              <a:gd name="T35" fmla="*/ 15 h 59"/>
              <a:gd name="T36" fmla="*/ 6 w 35"/>
              <a:gd name="T37" fmla="*/ 11 h 59"/>
              <a:gd name="T38" fmla="*/ 6 w 35"/>
              <a:gd name="T39" fmla="*/ 50 h 59"/>
              <a:gd name="T40" fmla="*/ 6 w 35"/>
              <a:gd name="T41" fmla="*/ 37 h 59"/>
              <a:gd name="T42" fmla="*/ 19 w 35"/>
              <a:gd name="T43" fmla="*/ 25 h 59"/>
              <a:gd name="T44" fmla="*/ 28 w 35"/>
              <a:gd name="T45" fmla="*/ 33 h 59"/>
              <a:gd name="T46" fmla="*/ 28 w 35"/>
              <a:gd name="T47" fmla="*/ 48 h 59"/>
              <a:gd name="T48" fmla="*/ 33 w 35"/>
              <a:gd name="T49"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59">
                <a:moveTo>
                  <a:pt x="33" y="42"/>
                </a:moveTo>
                <a:cubicBezTo>
                  <a:pt x="33" y="46"/>
                  <a:pt x="33" y="50"/>
                  <a:pt x="33" y="54"/>
                </a:cubicBezTo>
                <a:cubicBezTo>
                  <a:pt x="34" y="57"/>
                  <a:pt x="32" y="59"/>
                  <a:pt x="28" y="59"/>
                </a:cubicBezTo>
                <a:cubicBezTo>
                  <a:pt x="24" y="59"/>
                  <a:pt x="24" y="57"/>
                  <a:pt x="24" y="54"/>
                </a:cubicBezTo>
                <a:cubicBezTo>
                  <a:pt x="24" y="48"/>
                  <a:pt x="24" y="42"/>
                  <a:pt x="24" y="36"/>
                </a:cubicBezTo>
                <a:cubicBezTo>
                  <a:pt x="24" y="32"/>
                  <a:pt x="24" y="29"/>
                  <a:pt x="19" y="29"/>
                </a:cubicBezTo>
                <a:cubicBezTo>
                  <a:pt x="15" y="29"/>
                  <a:pt x="10" y="30"/>
                  <a:pt x="10" y="36"/>
                </a:cubicBezTo>
                <a:cubicBezTo>
                  <a:pt x="10" y="42"/>
                  <a:pt x="10" y="47"/>
                  <a:pt x="10" y="53"/>
                </a:cubicBezTo>
                <a:cubicBezTo>
                  <a:pt x="10" y="56"/>
                  <a:pt x="10" y="59"/>
                  <a:pt x="6" y="59"/>
                </a:cubicBezTo>
                <a:cubicBezTo>
                  <a:pt x="2" y="59"/>
                  <a:pt x="0" y="58"/>
                  <a:pt x="0" y="53"/>
                </a:cubicBezTo>
                <a:cubicBezTo>
                  <a:pt x="0" y="38"/>
                  <a:pt x="0" y="22"/>
                  <a:pt x="0" y="6"/>
                </a:cubicBezTo>
                <a:cubicBezTo>
                  <a:pt x="0" y="3"/>
                  <a:pt x="1" y="1"/>
                  <a:pt x="5" y="0"/>
                </a:cubicBezTo>
                <a:cubicBezTo>
                  <a:pt x="9" y="0"/>
                  <a:pt x="10" y="3"/>
                  <a:pt x="10" y="7"/>
                </a:cubicBezTo>
                <a:cubicBezTo>
                  <a:pt x="10" y="12"/>
                  <a:pt x="10" y="17"/>
                  <a:pt x="10" y="22"/>
                </a:cubicBezTo>
                <a:cubicBezTo>
                  <a:pt x="30" y="19"/>
                  <a:pt x="35" y="22"/>
                  <a:pt x="33" y="37"/>
                </a:cubicBezTo>
                <a:cubicBezTo>
                  <a:pt x="28" y="38"/>
                  <a:pt x="29" y="34"/>
                  <a:pt x="28" y="32"/>
                </a:cubicBezTo>
                <a:cubicBezTo>
                  <a:pt x="27" y="25"/>
                  <a:pt x="23" y="24"/>
                  <a:pt x="18" y="25"/>
                </a:cubicBezTo>
                <a:cubicBezTo>
                  <a:pt x="6" y="26"/>
                  <a:pt x="6" y="26"/>
                  <a:pt x="6" y="15"/>
                </a:cubicBezTo>
                <a:cubicBezTo>
                  <a:pt x="6" y="13"/>
                  <a:pt x="6" y="12"/>
                  <a:pt x="6" y="11"/>
                </a:cubicBezTo>
                <a:cubicBezTo>
                  <a:pt x="6" y="24"/>
                  <a:pt x="6" y="36"/>
                  <a:pt x="6" y="50"/>
                </a:cubicBezTo>
                <a:cubicBezTo>
                  <a:pt x="6" y="45"/>
                  <a:pt x="6" y="41"/>
                  <a:pt x="6" y="37"/>
                </a:cubicBezTo>
                <a:cubicBezTo>
                  <a:pt x="7" y="29"/>
                  <a:pt x="12" y="24"/>
                  <a:pt x="19" y="25"/>
                </a:cubicBezTo>
                <a:cubicBezTo>
                  <a:pt x="24" y="25"/>
                  <a:pt x="27" y="28"/>
                  <a:pt x="28" y="33"/>
                </a:cubicBezTo>
                <a:cubicBezTo>
                  <a:pt x="28" y="38"/>
                  <a:pt x="28" y="43"/>
                  <a:pt x="28" y="48"/>
                </a:cubicBezTo>
                <a:cubicBezTo>
                  <a:pt x="29" y="46"/>
                  <a:pt x="27" y="41"/>
                  <a:pt x="33" y="42"/>
                </a:cubicBezTo>
                <a:close/>
              </a:path>
            </a:pathLst>
          </a:custGeom>
          <a:solidFill>
            <a:srgbClr val="8E7E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52" name="Freeform 34"/>
          <p:cNvSpPr/>
          <p:nvPr/>
        </p:nvSpPr>
        <p:spPr bwMode="auto">
          <a:xfrm>
            <a:off x="6300788" y="3517900"/>
            <a:ext cx="95250" cy="296862"/>
          </a:xfrm>
          <a:custGeom>
            <a:avLst/>
            <a:gdLst>
              <a:gd name="T0" fmla="*/ 13 w 16"/>
              <a:gd name="T1" fmla="*/ 15 h 50"/>
              <a:gd name="T2" fmla="*/ 10 w 16"/>
              <a:gd name="T3" fmla="*/ 37 h 50"/>
              <a:gd name="T4" fmla="*/ 10 w 16"/>
              <a:gd name="T5" fmla="*/ 43 h 50"/>
              <a:gd name="T6" fmla="*/ 13 w 16"/>
              <a:gd name="T7" fmla="*/ 47 h 50"/>
              <a:gd name="T8" fmla="*/ 4 w 16"/>
              <a:gd name="T9" fmla="*/ 48 h 50"/>
              <a:gd name="T10" fmla="*/ 1 w 16"/>
              <a:gd name="T11" fmla="*/ 45 h 50"/>
              <a:gd name="T12" fmla="*/ 1 w 16"/>
              <a:gd name="T13" fmla="*/ 6 h 50"/>
              <a:gd name="T14" fmla="*/ 9 w 16"/>
              <a:gd name="T15" fmla="*/ 1 h 50"/>
              <a:gd name="T16" fmla="*/ 12 w 16"/>
              <a:gd name="T17" fmla="*/ 7 h 50"/>
              <a:gd name="T18" fmla="*/ 13 w 16"/>
              <a:gd name="T19" fmla="*/ 1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0">
                <a:moveTo>
                  <a:pt x="13" y="15"/>
                </a:moveTo>
                <a:cubicBezTo>
                  <a:pt x="14" y="23"/>
                  <a:pt x="11" y="30"/>
                  <a:pt x="10" y="37"/>
                </a:cubicBezTo>
                <a:cubicBezTo>
                  <a:pt x="10" y="39"/>
                  <a:pt x="8" y="41"/>
                  <a:pt x="10" y="43"/>
                </a:cubicBezTo>
                <a:cubicBezTo>
                  <a:pt x="12" y="44"/>
                  <a:pt x="16" y="44"/>
                  <a:pt x="13" y="47"/>
                </a:cubicBezTo>
                <a:cubicBezTo>
                  <a:pt x="11" y="50"/>
                  <a:pt x="7" y="48"/>
                  <a:pt x="4" y="48"/>
                </a:cubicBezTo>
                <a:cubicBezTo>
                  <a:pt x="1" y="48"/>
                  <a:pt x="0" y="47"/>
                  <a:pt x="1" y="45"/>
                </a:cubicBezTo>
                <a:cubicBezTo>
                  <a:pt x="3" y="32"/>
                  <a:pt x="0" y="19"/>
                  <a:pt x="1" y="6"/>
                </a:cubicBezTo>
                <a:cubicBezTo>
                  <a:pt x="2" y="1"/>
                  <a:pt x="5" y="0"/>
                  <a:pt x="9" y="1"/>
                </a:cubicBezTo>
                <a:cubicBezTo>
                  <a:pt x="13" y="2"/>
                  <a:pt x="12" y="5"/>
                  <a:pt x="12" y="7"/>
                </a:cubicBezTo>
                <a:cubicBezTo>
                  <a:pt x="12" y="10"/>
                  <a:pt x="12" y="13"/>
                  <a:pt x="13" y="15"/>
                </a:cubicBezTo>
                <a:close/>
              </a:path>
            </a:pathLst>
          </a:custGeom>
          <a:solidFill>
            <a:srgbClr val="1B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53" name="Freeform 35"/>
          <p:cNvSpPr/>
          <p:nvPr/>
        </p:nvSpPr>
        <p:spPr bwMode="auto">
          <a:xfrm>
            <a:off x="2093913" y="4797425"/>
            <a:ext cx="185738" cy="309562"/>
          </a:xfrm>
          <a:custGeom>
            <a:avLst/>
            <a:gdLst>
              <a:gd name="T0" fmla="*/ 31 w 31"/>
              <a:gd name="T1" fmla="*/ 38 h 52"/>
              <a:gd name="T2" fmla="*/ 29 w 31"/>
              <a:gd name="T3" fmla="*/ 48 h 52"/>
              <a:gd name="T4" fmla="*/ 26 w 31"/>
              <a:gd name="T5" fmla="*/ 52 h 52"/>
              <a:gd name="T6" fmla="*/ 24 w 31"/>
              <a:gd name="T7" fmla="*/ 48 h 52"/>
              <a:gd name="T8" fmla="*/ 24 w 31"/>
              <a:gd name="T9" fmla="*/ 30 h 52"/>
              <a:gd name="T10" fmla="*/ 17 w 31"/>
              <a:gd name="T11" fmla="*/ 23 h 52"/>
              <a:gd name="T12" fmla="*/ 6 w 31"/>
              <a:gd name="T13" fmla="*/ 30 h 52"/>
              <a:gd name="T14" fmla="*/ 6 w 31"/>
              <a:gd name="T15" fmla="*/ 47 h 52"/>
              <a:gd name="T16" fmla="*/ 4 w 31"/>
              <a:gd name="T17" fmla="*/ 52 h 52"/>
              <a:gd name="T18" fmla="*/ 1 w 31"/>
              <a:gd name="T19" fmla="*/ 47 h 52"/>
              <a:gd name="T20" fmla="*/ 1 w 31"/>
              <a:gd name="T21" fmla="*/ 4 h 52"/>
              <a:gd name="T22" fmla="*/ 3 w 31"/>
              <a:gd name="T23" fmla="*/ 0 h 52"/>
              <a:gd name="T24" fmla="*/ 6 w 31"/>
              <a:gd name="T25" fmla="*/ 4 h 52"/>
              <a:gd name="T26" fmla="*/ 6 w 31"/>
              <a:gd name="T27" fmla="*/ 8 h 52"/>
              <a:gd name="T28" fmla="*/ 7 w 31"/>
              <a:gd name="T29" fmla="*/ 20 h 52"/>
              <a:gd name="T30" fmla="*/ 17 w 31"/>
              <a:gd name="T31" fmla="*/ 19 h 52"/>
              <a:gd name="T32" fmla="*/ 28 w 31"/>
              <a:gd name="T33" fmla="*/ 28 h 52"/>
              <a:gd name="T34" fmla="*/ 31 w 31"/>
              <a:gd name="T35" fmla="*/ 33 h 52"/>
              <a:gd name="T36" fmla="*/ 31 w 31"/>
              <a:gd name="T37"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52">
                <a:moveTo>
                  <a:pt x="31" y="38"/>
                </a:moveTo>
                <a:cubicBezTo>
                  <a:pt x="26" y="40"/>
                  <a:pt x="29" y="44"/>
                  <a:pt x="29" y="48"/>
                </a:cubicBezTo>
                <a:cubicBezTo>
                  <a:pt x="28" y="49"/>
                  <a:pt x="29" y="52"/>
                  <a:pt x="26" y="52"/>
                </a:cubicBezTo>
                <a:cubicBezTo>
                  <a:pt x="24" y="52"/>
                  <a:pt x="24" y="49"/>
                  <a:pt x="24" y="48"/>
                </a:cubicBezTo>
                <a:cubicBezTo>
                  <a:pt x="24" y="42"/>
                  <a:pt x="23" y="36"/>
                  <a:pt x="24" y="30"/>
                </a:cubicBezTo>
                <a:cubicBezTo>
                  <a:pt x="24" y="25"/>
                  <a:pt x="22" y="22"/>
                  <a:pt x="17" y="23"/>
                </a:cubicBezTo>
                <a:cubicBezTo>
                  <a:pt x="13" y="23"/>
                  <a:pt x="6" y="23"/>
                  <a:pt x="6" y="30"/>
                </a:cubicBezTo>
                <a:cubicBezTo>
                  <a:pt x="6" y="36"/>
                  <a:pt x="6" y="41"/>
                  <a:pt x="6" y="47"/>
                </a:cubicBezTo>
                <a:cubicBezTo>
                  <a:pt x="6" y="49"/>
                  <a:pt x="7" y="52"/>
                  <a:pt x="4" y="52"/>
                </a:cubicBezTo>
                <a:cubicBezTo>
                  <a:pt x="0" y="52"/>
                  <a:pt x="1" y="49"/>
                  <a:pt x="1" y="47"/>
                </a:cubicBezTo>
                <a:cubicBezTo>
                  <a:pt x="1" y="33"/>
                  <a:pt x="1" y="19"/>
                  <a:pt x="1" y="4"/>
                </a:cubicBezTo>
                <a:cubicBezTo>
                  <a:pt x="1" y="3"/>
                  <a:pt x="1" y="0"/>
                  <a:pt x="3" y="0"/>
                </a:cubicBezTo>
                <a:cubicBezTo>
                  <a:pt x="7" y="0"/>
                  <a:pt x="6" y="3"/>
                  <a:pt x="6" y="4"/>
                </a:cubicBezTo>
                <a:cubicBezTo>
                  <a:pt x="6" y="6"/>
                  <a:pt x="6" y="7"/>
                  <a:pt x="6" y="8"/>
                </a:cubicBezTo>
                <a:cubicBezTo>
                  <a:pt x="6" y="12"/>
                  <a:pt x="5" y="17"/>
                  <a:pt x="7" y="20"/>
                </a:cubicBezTo>
                <a:cubicBezTo>
                  <a:pt x="9" y="24"/>
                  <a:pt x="13" y="19"/>
                  <a:pt x="17" y="19"/>
                </a:cubicBezTo>
                <a:cubicBezTo>
                  <a:pt x="24" y="18"/>
                  <a:pt x="28" y="21"/>
                  <a:pt x="28" y="28"/>
                </a:cubicBezTo>
                <a:cubicBezTo>
                  <a:pt x="29" y="30"/>
                  <a:pt x="28" y="32"/>
                  <a:pt x="31" y="33"/>
                </a:cubicBezTo>
                <a:cubicBezTo>
                  <a:pt x="31" y="35"/>
                  <a:pt x="31" y="36"/>
                  <a:pt x="31" y="38"/>
                </a:cubicBezTo>
                <a:close/>
              </a:path>
            </a:pathLst>
          </a:custGeom>
          <a:solidFill>
            <a:srgbClr val="F1D7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54" name="Freeform 36"/>
          <p:cNvSpPr/>
          <p:nvPr/>
        </p:nvSpPr>
        <p:spPr bwMode="auto">
          <a:xfrm>
            <a:off x="6103938" y="3427413"/>
            <a:ext cx="107950" cy="257175"/>
          </a:xfrm>
          <a:custGeom>
            <a:avLst/>
            <a:gdLst>
              <a:gd name="T0" fmla="*/ 14 w 18"/>
              <a:gd name="T1" fmla="*/ 16 h 43"/>
              <a:gd name="T2" fmla="*/ 18 w 18"/>
              <a:gd name="T3" fmla="*/ 36 h 43"/>
              <a:gd name="T4" fmla="*/ 12 w 18"/>
              <a:gd name="T5" fmla="*/ 42 h 43"/>
              <a:gd name="T6" fmla="*/ 5 w 18"/>
              <a:gd name="T7" fmla="*/ 43 h 43"/>
              <a:gd name="T8" fmla="*/ 1 w 18"/>
              <a:gd name="T9" fmla="*/ 39 h 43"/>
              <a:gd name="T10" fmla="*/ 0 w 18"/>
              <a:gd name="T11" fmla="*/ 21 h 43"/>
              <a:gd name="T12" fmla="*/ 1 w 18"/>
              <a:gd name="T13" fmla="*/ 8 h 43"/>
              <a:gd name="T14" fmla="*/ 7 w 18"/>
              <a:gd name="T15" fmla="*/ 0 h 43"/>
              <a:gd name="T16" fmla="*/ 14 w 18"/>
              <a:gd name="T17" fmla="*/ 1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43">
                <a:moveTo>
                  <a:pt x="14" y="16"/>
                </a:moveTo>
                <a:cubicBezTo>
                  <a:pt x="16" y="22"/>
                  <a:pt x="18" y="29"/>
                  <a:pt x="18" y="36"/>
                </a:cubicBezTo>
                <a:cubicBezTo>
                  <a:pt x="18" y="40"/>
                  <a:pt x="18" y="43"/>
                  <a:pt x="12" y="42"/>
                </a:cubicBezTo>
                <a:cubicBezTo>
                  <a:pt x="10" y="42"/>
                  <a:pt x="7" y="42"/>
                  <a:pt x="5" y="43"/>
                </a:cubicBezTo>
                <a:cubicBezTo>
                  <a:pt x="2" y="43"/>
                  <a:pt x="1" y="42"/>
                  <a:pt x="1" y="39"/>
                </a:cubicBezTo>
                <a:cubicBezTo>
                  <a:pt x="2" y="33"/>
                  <a:pt x="1" y="27"/>
                  <a:pt x="0" y="21"/>
                </a:cubicBezTo>
                <a:cubicBezTo>
                  <a:pt x="2" y="17"/>
                  <a:pt x="0" y="12"/>
                  <a:pt x="1" y="8"/>
                </a:cubicBezTo>
                <a:cubicBezTo>
                  <a:pt x="2" y="5"/>
                  <a:pt x="2" y="2"/>
                  <a:pt x="7" y="0"/>
                </a:cubicBezTo>
                <a:cubicBezTo>
                  <a:pt x="9" y="6"/>
                  <a:pt x="8" y="12"/>
                  <a:pt x="14" y="16"/>
                </a:cubicBezTo>
                <a:close/>
              </a:path>
            </a:pathLst>
          </a:custGeom>
          <a:solidFill>
            <a:srgbClr val="39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55" name="Freeform 37"/>
          <p:cNvSpPr/>
          <p:nvPr/>
        </p:nvSpPr>
        <p:spPr bwMode="auto">
          <a:xfrm>
            <a:off x="3814763" y="6118225"/>
            <a:ext cx="123825" cy="309562"/>
          </a:xfrm>
          <a:custGeom>
            <a:avLst/>
            <a:gdLst>
              <a:gd name="T0" fmla="*/ 4 w 21"/>
              <a:gd name="T1" fmla="*/ 47 h 52"/>
              <a:gd name="T2" fmla="*/ 2 w 21"/>
              <a:gd name="T3" fmla="*/ 42 h 52"/>
              <a:gd name="T4" fmla="*/ 1 w 21"/>
              <a:gd name="T5" fmla="*/ 9 h 52"/>
              <a:gd name="T6" fmla="*/ 4 w 21"/>
              <a:gd name="T7" fmla="*/ 0 h 52"/>
              <a:gd name="T8" fmla="*/ 11 w 21"/>
              <a:gd name="T9" fmla="*/ 6 h 52"/>
              <a:gd name="T10" fmla="*/ 16 w 21"/>
              <a:gd name="T11" fmla="*/ 9 h 52"/>
              <a:gd name="T12" fmla="*/ 19 w 21"/>
              <a:gd name="T13" fmla="*/ 38 h 52"/>
              <a:gd name="T14" fmla="*/ 18 w 21"/>
              <a:gd name="T15" fmla="*/ 48 h 52"/>
              <a:gd name="T16" fmla="*/ 10 w 21"/>
              <a:gd name="T17" fmla="*/ 50 h 52"/>
              <a:gd name="T18" fmla="*/ 4 w 21"/>
              <a:gd name="T19" fmla="*/ 47 h 52"/>
              <a:gd name="T20" fmla="*/ 8 w 21"/>
              <a:gd name="T21" fmla="*/ 41 h 52"/>
              <a:gd name="T22" fmla="*/ 7 w 21"/>
              <a:gd name="T23" fmla="*/ 20 h 52"/>
              <a:gd name="T24" fmla="*/ 4 w 21"/>
              <a:gd name="T25"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52">
                <a:moveTo>
                  <a:pt x="4" y="47"/>
                </a:moveTo>
                <a:cubicBezTo>
                  <a:pt x="2" y="46"/>
                  <a:pt x="2" y="44"/>
                  <a:pt x="2" y="42"/>
                </a:cubicBezTo>
                <a:cubicBezTo>
                  <a:pt x="2" y="31"/>
                  <a:pt x="3" y="20"/>
                  <a:pt x="1" y="9"/>
                </a:cubicBezTo>
                <a:cubicBezTo>
                  <a:pt x="0" y="6"/>
                  <a:pt x="0" y="2"/>
                  <a:pt x="4" y="0"/>
                </a:cubicBezTo>
                <a:cubicBezTo>
                  <a:pt x="7" y="0"/>
                  <a:pt x="10" y="2"/>
                  <a:pt x="11" y="6"/>
                </a:cubicBezTo>
                <a:cubicBezTo>
                  <a:pt x="12" y="8"/>
                  <a:pt x="14" y="9"/>
                  <a:pt x="16" y="9"/>
                </a:cubicBezTo>
                <a:cubicBezTo>
                  <a:pt x="18" y="19"/>
                  <a:pt x="18" y="28"/>
                  <a:pt x="19" y="38"/>
                </a:cubicBezTo>
                <a:cubicBezTo>
                  <a:pt x="20" y="42"/>
                  <a:pt x="21" y="45"/>
                  <a:pt x="18" y="48"/>
                </a:cubicBezTo>
                <a:cubicBezTo>
                  <a:pt x="15" y="46"/>
                  <a:pt x="13" y="48"/>
                  <a:pt x="10" y="50"/>
                </a:cubicBezTo>
                <a:cubicBezTo>
                  <a:pt x="7" y="52"/>
                  <a:pt x="4" y="52"/>
                  <a:pt x="4" y="47"/>
                </a:cubicBezTo>
                <a:cubicBezTo>
                  <a:pt x="7" y="46"/>
                  <a:pt x="8" y="44"/>
                  <a:pt x="8" y="41"/>
                </a:cubicBezTo>
                <a:cubicBezTo>
                  <a:pt x="8" y="34"/>
                  <a:pt x="8" y="28"/>
                  <a:pt x="7" y="20"/>
                </a:cubicBezTo>
                <a:cubicBezTo>
                  <a:pt x="4" y="30"/>
                  <a:pt x="8" y="39"/>
                  <a:pt x="4" y="47"/>
                </a:cubicBezTo>
                <a:close/>
              </a:path>
            </a:pathLst>
          </a:custGeom>
          <a:solidFill>
            <a:srgbClr val="FBF6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56" name="Freeform 38"/>
          <p:cNvSpPr/>
          <p:nvPr/>
        </p:nvSpPr>
        <p:spPr bwMode="auto">
          <a:xfrm>
            <a:off x="3433763" y="4899025"/>
            <a:ext cx="195263" cy="231775"/>
          </a:xfrm>
          <a:custGeom>
            <a:avLst/>
            <a:gdLst>
              <a:gd name="T0" fmla="*/ 33 w 33"/>
              <a:gd name="T1" fmla="*/ 19 h 39"/>
              <a:gd name="T2" fmla="*/ 33 w 33"/>
              <a:gd name="T3" fmla="*/ 33 h 39"/>
              <a:gd name="T4" fmla="*/ 29 w 33"/>
              <a:gd name="T5" fmla="*/ 38 h 39"/>
              <a:gd name="T6" fmla="*/ 11 w 33"/>
              <a:gd name="T7" fmla="*/ 39 h 39"/>
              <a:gd name="T8" fmla="*/ 0 w 33"/>
              <a:gd name="T9" fmla="*/ 28 h 39"/>
              <a:gd name="T10" fmla="*/ 0 w 33"/>
              <a:gd name="T11" fmla="*/ 5 h 39"/>
              <a:gd name="T12" fmla="*/ 5 w 33"/>
              <a:gd name="T13" fmla="*/ 0 h 39"/>
              <a:gd name="T14" fmla="*/ 10 w 33"/>
              <a:gd name="T15" fmla="*/ 5 h 39"/>
              <a:gd name="T16" fmla="*/ 9 w 33"/>
              <a:gd name="T17" fmla="*/ 23 h 39"/>
              <a:gd name="T18" fmla="*/ 15 w 33"/>
              <a:gd name="T19" fmla="*/ 30 h 39"/>
              <a:gd name="T20" fmla="*/ 23 w 33"/>
              <a:gd name="T21" fmla="*/ 23 h 39"/>
              <a:gd name="T22" fmla="*/ 23 w 33"/>
              <a:gd name="T23" fmla="*/ 6 h 39"/>
              <a:gd name="T24" fmla="*/ 28 w 33"/>
              <a:gd name="T25" fmla="*/ 0 h 39"/>
              <a:gd name="T26" fmla="*/ 33 w 33"/>
              <a:gd name="T27" fmla="*/ 6 h 39"/>
              <a:gd name="T28" fmla="*/ 33 w 33"/>
              <a:gd name="T29" fmla="*/ 19 h 39"/>
              <a:gd name="T30" fmla="*/ 33 w 33"/>
              <a:gd name="T31"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39">
                <a:moveTo>
                  <a:pt x="33" y="19"/>
                </a:moveTo>
                <a:cubicBezTo>
                  <a:pt x="33" y="24"/>
                  <a:pt x="33" y="28"/>
                  <a:pt x="33" y="33"/>
                </a:cubicBezTo>
                <a:cubicBezTo>
                  <a:pt x="33" y="36"/>
                  <a:pt x="32" y="39"/>
                  <a:pt x="29" y="38"/>
                </a:cubicBezTo>
                <a:cubicBezTo>
                  <a:pt x="23" y="34"/>
                  <a:pt x="17" y="39"/>
                  <a:pt x="11" y="39"/>
                </a:cubicBezTo>
                <a:cubicBezTo>
                  <a:pt x="4" y="38"/>
                  <a:pt x="0" y="35"/>
                  <a:pt x="0" y="28"/>
                </a:cubicBezTo>
                <a:cubicBezTo>
                  <a:pt x="0" y="20"/>
                  <a:pt x="0" y="13"/>
                  <a:pt x="0" y="5"/>
                </a:cubicBezTo>
                <a:cubicBezTo>
                  <a:pt x="0" y="1"/>
                  <a:pt x="2" y="0"/>
                  <a:pt x="5" y="0"/>
                </a:cubicBezTo>
                <a:cubicBezTo>
                  <a:pt x="9" y="0"/>
                  <a:pt x="10" y="2"/>
                  <a:pt x="10" y="5"/>
                </a:cubicBezTo>
                <a:cubicBezTo>
                  <a:pt x="10" y="11"/>
                  <a:pt x="10" y="17"/>
                  <a:pt x="9" y="23"/>
                </a:cubicBezTo>
                <a:cubicBezTo>
                  <a:pt x="9" y="27"/>
                  <a:pt x="10" y="30"/>
                  <a:pt x="15" y="30"/>
                </a:cubicBezTo>
                <a:cubicBezTo>
                  <a:pt x="19" y="30"/>
                  <a:pt x="23" y="29"/>
                  <a:pt x="23" y="23"/>
                </a:cubicBezTo>
                <a:cubicBezTo>
                  <a:pt x="23" y="17"/>
                  <a:pt x="23" y="12"/>
                  <a:pt x="23" y="6"/>
                </a:cubicBezTo>
                <a:cubicBezTo>
                  <a:pt x="23" y="2"/>
                  <a:pt x="23" y="0"/>
                  <a:pt x="28" y="0"/>
                </a:cubicBezTo>
                <a:cubicBezTo>
                  <a:pt x="33" y="0"/>
                  <a:pt x="33" y="3"/>
                  <a:pt x="33" y="6"/>
                </a:cubicBezTo>
                <a:cubicBezTo>
                  <a:pt x="33" y="10"/>
                  <a:pt x="33" y="15"/>
                  <a:pt x="33" y="19"/>
                </a:cubicBezTo>
                <a:cubicBezTo>
                  <a:pt x="33" y="19"/>
                  <a:pt x="33" y="19"/>
                  <a:pt x="33" y="19"/>
                </a:cubicBezTo>
                <a:close/>
              </a:path>
            </a:pathLst>
          </a:custGeom>
          <a:solidFill>
            <a:srgbClr val="938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57" name="Freeform 39"/>
          <p:cNvSpPr/>
          <p:nvPr/>
        </p:nvSpPr>
        <p:spPr bwMode="auto">
          <a:xfrm>
            <a:off x="3195638" y="4773612"/>
            <a:ext cx="219075" cy="368300"/>
          </a:xfrm>
          <a:custGeom>
            <a:avLst/>
            <a:gdLst>
              <a:gd name="T0" fmla="*/ 10 w 37"/>
              <a:gd name="T1" fmla="*/ 22 h 62"/>
              <a:gd name="T2" fmla="*/ 32 w 37"/>
              <a:gd name="T3" fmla="*/ 28 h 62"/>
              <a:gd name="T4" fmla="*/ 31 w 37"/>
              <a:gd name="T5" fmla="*/ 52 h 62"/>
              <a:gd name="T6" fmla="*/ 2 w 37"/>
              <a:gd name="T7" fmla="*/ 56 h 62"/>
              <a:gd name="T8" fmla="*/ 0 w 37"/>
              <a:gd name="T9" fmla="*/ 51 h 62"/>
              <a:gd name="T10" fmla="*/ 0 w 37"/>
              <a:gd name="T11" fmla="*/ 7 h 62"/>
              <a:gd name="T12" fmla="*/ 4 w 37"/>
              <a:gd name="T13" fmla="*/ 0 h 62"/>
              <a:gd name="T14" fmla="*/ 10 w 37"/>
              <a:gd name="T15" fmla="*/ 7 h 62"/>
              <a:gd name="T16" fmla="*/ 10 w 37"/>
              <a:gd name="T17"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2">
                <a:moveTo>
                  <a:pt x="10" y="22"/>
                </a:moveTo>
                <a:cubicBezTo>
                  <a:pt x="19" y="20"/>
                  <a:pt x="27" y="19"/>
                  <a:pt x="32" y="28"/>
                </a:cubicBezTo>
                <a:cubicBezTo>
                  <a:pt x="37" y="37"/>
                  <a:pt x="36" y="45"/>
                  <a:pt x="31" y="52"/>
                </a:cubicBezTo>
                <a:cubicBezTo>
                  <a:pt x="26" y="60"/>
                  <a:pt x="8" y="62"/>
                  <a:pt x="2" y="56"/>
                </a:cubicBezTo>
                <a:cubicBezTo>
                  <a:pt x="0" y="55"/>
                  <a:pt x="0" y="53"/>
                  <a:pt x="0" y="51"/>
                </a:cubicBezTo>
                <a:cubicBezTo>
                  <a:pt x="0" y="36"/>
                  <a:pt x="0" y="22"/>
                  <a:pt x="0" y="7"/>
                </a:cubicBezTo>
                <a:cubicBezTo>
                  <a:pt x="0" y="4"/>
                  <a:pt x="0" y="1"/>
                  <a:pt x="4" y="0"/>
                </a:cubicBezTo>
                <a:cubicBezTo>
                  <a:pt x="10" y="0"/>
                  <a:pt x="10" y="4"/>
                  <a:pt x="10" y="7"/>
                </a:cubicBezTo>
                <a:cubicBezTo>
                  <a:pt x="10" y="12"/>
                  <a:pt x="10" y="17"/>
                  <a:pt x="10" y="22"/>
                </a:cubicBezTo>
                <a:close/>
              </a:path>
            </a:pathLst>
          </a:custGeom>
          <a:solidFill>
            <a:srgbClr val="8F81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58" name="Freeform 40"/>
          <p:cNvSpPr/>
          <p:nvPr/>
        </p:nvSpPr>
        <p:spPr bwMode="auto">
          <a:xfrm>
            <a:off x="2470151" y="5648325"/>
            <a:ext cx="219075" cy="250825"/>
          </a:xfrm>
          <a:custGeom>
            <a:avLst/>
            <a:gdLst>
              <a:gd name="T0" fmla="*/ 35 w 37"/>
              <a:gd name="T1" fmla="*/ 8 h 42"/>
              <a:gd name="T2" fmla="*/ 36 w 37"/>
              <a:gd name="T3" fmla="*/ 13 h 42"/>
              <a:gd name="T4" fmla="*/ 27 w 37"/>
              <a:gd name="T5" fmla="*/ 24 h 42"/>
              <a:gd name="T6" fmla="*/ 18 w 37"/>
              <a:gd name="T7" fmla="*/ 24 h 42"/>
              <a:gd name="T8" fmla="*/ 15 w 37"/>
              <a:gd name="T9" fmla="*/ 25 h 42"/>
              <a:gd name="T10" fmla="*/ 18 w 37"/>
              <a:gd name="T11" fmla="*/ 29 h 42"/>
              <a:gd name="T12" fmla="*/ 28 w 37"/>
              <a:gd name="T13" fmla="*/ 28 h 42"/>
              <a:gd name="T14" fmla="*/ 34 w 37"/>
              <a:gd name="T15" fmla="*/ 31 h 42"/>
              <a:gd name="T16" fmla="*/ 33 w 37"/>
              <a:gd name="T17" fmla="*/ 37 h 42"/>
              <a:gd name="T18" fmla="*/ 9 w 37"/>
              <a:gd name="T19" fmla="*/ 37 h 42"/>
              <a:gd name="T20" fmla="*/ 4 w 37"/>
              <a:gd name="T21" fmla="*/ 11 h 42"/>
              <a:gd name="T22" fmla="*/ 22 w 37"/>
              <a:gd name="T23" fmla="*/ 1 h 42"/>
              <a:gd name="T24" fmla="*/ 35 w 37"/>
              <a:gd name="T25" fmla="*/ 9 h 42"/>
              <a:gd name="T26" fmla="*/ 35 w 37"/>
              <a:gd name="T27"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2">
                <a:moveTo>
                  <a:pt x="35" y="8"/>
                </a:moveTo>
                <a:cubicBezTo>
                  <a:pt x="35" y="10"/>
                  <a:pt x="35" y="12"/>
                  <a:pt x="36" y="13"/>
                </a:cubicBezTo>
                <a:cubicBezTo>
                  <a:pt x="37" y="21"/>
                  <a:pt x="35" y="24"/>
                  <a:pt x="27" y="24"/>
                </a:cubicBezTo>
                <a:cubicBezTo>
                  <a:pt x="24" y="24"/>
                  <a:pt x="21" y="24"/>
                  <a:pt x="18" y="24"/>
                </a:cubicBezTo>
                <a:cubicBezTo>
                  <a:pt x="17" y="24"/>
                  <a:pt x="15" y="23"/>
                  <a:pt x="15" y="25"/>
                </a:cubicBezTo>
                <a:cubicBezTo>
                  <a:pt x="14" y="28"/>
                  <a:pt x="16" y="29"/>
                  <a:pt x="18" y="29"/>
                </a:cubicBezTo>
                <a:cubicBezTo>
                  <a:pt x="22" y="31"/>
                  <a:pt x="25" y="29"/>
                  <a:pt x="28" y="28"/>
                </a:cubicBezTo>
                <a:cubicBezTo>
                  <a:pt x="32" y="26"/>
                  <a:pt x="33" y="29"/>
                  <a:pt x="34" y="31"/>
                </a:cubicBezTo>
                <a:cubicBezTo>
                  <a:pt x="36" y="33"/>
                  <a:pt x="35" y="35"/>
                  <a:pt x="33" y="37"/>
                </a:cubicBezTo>
                <a:cubicBezTo>
                  <a:pt x="27" y="41"/>
                  <a:pt x="15" y="42"/>
                  <a:pt x="9" y="37"/>
                </a:cubicBezTo>
                <a:cubicBezTo>
                  <a:pt x="3" y="32"/>
                  <a:pt x="0" y="21"/>
                  <a:pt x="4" y="11"/>
                </a:cubicBezTo>
                <a:cubicBezTo>
                  <a:pt x="7" y="4"/>
                  <a:pt x="13" y="0"/>
                  <a:pt x="22" y="1"/>
                </a:cubicBezTo>
                <a:cubicBezTo>
                  <a:pt x="28" y="1"/>
                  <a:pt x="32" y="5"/>
                  <a:pt x="35" y="9"/>
                </a:cubicBezTo>
                <a:lnTo>
                  <a:pt x="35" y="8"/>
                </a:lnTo>
                <a:close/>
              </a:path>
            </a:pathLst>
          </a:custGeom>
          <a:solidFill>
            <a:srgbClr val="4A3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59" name="Freeform 41"/>
          <p:cNvSpPr/>
          <p:nvPr/>
        </p:nvSpPr>
        <p:spPr bwMode="auto">
          <a:xfrm>
            <a:off x="1452563" y="5648325"/>
            <a:ext cx="214313" cy="250825"/>
          </a:xfrm>
          <a:custGeom>
            <a:avLst/>
            <a:gdLst>
              <a:gd name="T0" fmla="*/ 35 w 36"/>
              <a:gd name="T1" fmla="*/ 10 h 42"/>
              <a:gd name="T2" fmla="*/ 22 w 36"/>
              <a:gd name="T3" fmla="*/ 24 h 42"/>
              <a:gd name="T4" fmla="*/ 14 w 36"/>
              <a:gd name="T5" fmla="*/ 25 h 42"/>
              <a:gd name="T6" fmla="*/ 15 w 36"/>
              <a:gd name="T7" fmla="*/ 28 h 42"/>
              <a:gd name="T8" fmla="*/ 24 w 36"/>
              <a:gd name="T9" fmla="*/ 29 h 42"/>
              <a:gd name="T10" fmla="*/ 27 w 36"/>
              <a:gd name="T11" fmla="*/ 28 h 42"/>
              <a:gd name="T12" fmla="*/ 33 w 36"/>
              <a:gd name="T13" fmla="*/ 31 h 42"/>
              <a:gd name="T14" fmla="*/ 32 w 36"/>
              <a:gd name="T15" fmla="*/ 37 h 42"/>
              <a:gd name="T16" fmla="*/ 8 w 36"/>
              <a:gd name="T17" fmla="*/ 37 h 42"/>
              <a:gd name="T18" fmla="*/ 3 w 36"/>
              <a:gd name="T19" fmla="*/ 12 h 42"/>
              <a:gd name="T20" fmla="*/ 22 w 36"/>
              <a:gd name="T21" fmla="*/ 1 h 42"/>
              <a:gd name="T22" fmla="*/ 35 w 36"/>
              <a:gd name="T23"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2">
                <a:moveTo>
                  <a:pt x="35" y="10"/>
                </a:moveTo>
                <a:cubicBezTo>
                  <a:pt x="36" y="23"/>
                  <a:pt x="36" y="24"/>
                  <a:pt x="22" y="24"/>
                </a:cubicBezTo>
                <a:cubicBezTo>
                  <a:pt x="19" y="24"/>
                  <a:pt x="16" y="23"/>
                  <a:pt x="14" y="25"/>
                </a:cubicBezTo>
                <a:cubicBezTo>
                  <a:pt x="14" y="26"/>
                  <a:pt x="14" y="27"/>
                  <a:pt x="15" y="28"/>
                </a:cubicBezTo>
                <a:cubicBezTo>
                  <a:pt x="17" y="30"/>
                  <a:pt x="21" y="30"/>
                  <a:pt x="24" y="29"/>
                </a:cubicBezTo>
                <a:cubicBezTo>
                  <a:pt x="25" y="29"/>
                  <a:pt x="26" y="29"/>
                  <a:pt x="27" y="28"/>
                </a:cubicBezTo>
                <a:cubicBezTo>
                  <a:pt x="31" y="26"/>
                  <a:pt x="32" y="28"/>
                  <a:pt x="33" y="31"/>
                </a:cubicBezTo>
                <a:cubicBezTo>
                  <a:pt x="35" y="34"/>
                  <a:pt x="35" y="35"/>
                  <a:pt x="32" y="37"/>
                </a:cubicBezTo>
                <a:cubicBezTo>
                  <a:pt x="25" y="42"/>
                  <a:pt x="14" y="41"/>
                  <a:pt x="8" y="37"/>
                </a:cubicBezTo>
                <a:cubicBezTo>
                  <a:pt x="2" y="31"/>
                  <a:pt x="0" y="21"/>
                  <a:pt x="3" y="12"/>
                </a:cubicBezTo>
                <a:cubicBezTo>
                  <a:pt x="6" y="4"/>
                  <a:pt x="13" y="0"/>
                  <a:pt x="22" y="1"/>
                </a:cubicBezTo>
                <a:cubicBezTo>
                  <a:pt x="29" y="1"/>
                  <a:pt x="32" y="6"/>
                  <a:pt x="35" y="10"/>
                </a:cubicBezTo>
                <a:close/>
              </a:path>
            </a:pathLst>
          </a:custGeom>
          <a:solidFill>
            <a:srgbClr val="473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60" name="Freeform 42"/>
          <p:cNvSpPr/>
          <p:nvPr/>
        </p:nvSpPr>
        <p:spPr bwMode="auto">
          <a:xfrm>
            <a:off x="1647826" y="5583237"/>
            <a:ext cx="166688" cy="320675"/>
          </a:xfrm>
          <a:custGeom>
            <a:avLst/>
            <a:gdLst>
              <a:gd name="T0" fmla="*/ 2 w 28"/>
              <a:gd name="T1" fmla="*/ 21 h 54"/>
              <a:gd name="T2" fmla="*/ 10 w 28"/>
              <a:gd name="T3" fmla="*/ 4 h 54"/>
              <a:gd name="T4" fmla="*/ 18 w 28"/>
              <a:gd name="T5" fmla="*/ 6 h 54"/>
              <a:gd name="T6" fmla="*/ 23 w 28"/>
              <a:gd name="T7" fmla="*/ 12 h 54"/>
              <a:gd name="T8" fmla="*/ 27 w 28"/>
              <a:gd name="T9" fmla="*/ 17 h 54"/>
              <a:gd name="T10" fmla="*/ 23 w 28"/>
              <a:gd name="T11" fmla="*/ 22 h 54"/>
              <a:gd name="T12" fmla="*/ 18 w 28"/>
              <a:gd name="T13" fmla="*/ 25 h 54"/>
              <a:gd name="T14" fmla="*/ 18 w 28"/>
              <a:gd name="T15" fmla="*/ 40 h 54"/>
              <a:gd name="T16" fmla="*/ 23 w 28"/>
              <a:gd name="T17" fmla="*/ 40 h 54"/>
              <a:gd name="T18" fmla="*/ 28 w 28"/>
              <a:gd name="T19" fmla="*/ 44 h 54"/>
              <a:gd name="T20" fmla="*/ 24 w 28"/>
              <a:gd name="T21" fmla="*/ 50 h 54"/>
              <a:gd name="T22" fmla="*/ 7 w 28"/>
              <a:gd name="T23" fmla="*/ 39 h 54"/>
              <a:gd name="T24" fmla="*/ 7 w 28"/>
              <a:gd name="T25" fmla="*/ 27 h 54"/>
              <a:gd name="T26" fmla="*/ 2 w 28"/>
              <a:gd name="T27" fmla="*/ 21 h 54"/>
              <a:gd name="T28" fmla="*/ 2 w 28"/>
              <a:gd name="T29" fmla="*/ 2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54">
                <a:moveTo>
                  <a:pt x="2" y="21"/>
                </a:moveTo>
                <a:cubicBezTo>
                  <a:pt x="0" y="14"/>
                  <a:pt x="7" y="9"/>
                  <a:pt x="10" y="4"/>
                </a:cubicBezTo>
                <a:cubicBezTo>
                  <a:pt x="13" y="0"/>
                  <a:pt x="17" y="0"/>
                  <a:pt x="18" y="6"/>
                </a:cubicBezTo>
                <a:cubicBezTo>
                  <a:pt x="18" y="10"/>
                  <a:pt x="18" y="13"/>
                  <a:pt x="23" y="12"/>
                </a:cubicBezTo>
                <a:cubicBezTo>
                  <a:pt x="26" y="12"/>
                  <a:pt x="27" y="14"/>
                  <a:pt x="27" y="17"/>
                </a:cubicBezTo>
                <a:cubicBezTo>
                  <a:pt x="27" y="20"/>
                  <a:pt x="26" y="22"/>
                  <a:pt x="23" y="22"/>
                </a:cubicBezTo>
                <a:cubicBezTo>
                  <a:pt x="21" y="22"/>
                  <a:pt x="18" y="21"/>
                  <a:pt x="18" y="25"/>
                </a:cubicBezTo>
                <a:cubicBezTo>
                  <a:pt x="18" y="30"/>
                  <a:pt x="18" y="35"/>
                  <a:pt x="18" y="40"/>
                </a:cubicBezTo>
                <a:cubicBezTo>
                  <a:pt x="19" y="42"/>
                  <a:pt x="21" y="40"/>
                  <a:pt x="23" y="40"/>
                </a:cubicBezTo>
                <a:cubicBezTo>
                  <a:pt x="26" y="39"/>
                  <a:pt x="27" y="41"/>
                  <a:pt x="28" y="44"/>
                </a:cubicBezTo>
                <a:cubicBezTo>
                  <a:pt x="28" y="47"/>
                  <a:pt x="28" y="49"/>
                  <a:pt x="24" y="50"/>
                </a:cubicBezTo>
                <a:cubicBezTo>
                  <a:pt x="15" y="54"/>
                  <a:pt x="7" y="49"/>
                  <a:pt x="7" y="39"/>
                </a:cubicBezTo>
                <a:cubicBezTo>
                  <a:pt x="6" y="35"/>
                  <a:pt x="6" y="31"/>
                  <a:pt x="7" y="27"/>
                </a:cubicBezTo>
                <a:cubicBezTo>
                  <a:pt x="7" y="23"/>
                  <a:pt x="5" y="22"/>
                  <a:pt x="2" y="21"/>
                </a:cubicBezTo>
                <a:cubicBezTo>
                  <a:pt x="2" y="21"/>
                  <a:pt x="2" y="21"/>
                  <a:pt x="2" y="21"/>
                </a:cubicBezTo>
                <a:close/>
              </a:path>
            </a:pathLst>
          </a:custGeom>
          <a:solidFill>
            <a:srgbClr val="3E2C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61" name="Freeform 43"/>
          <p:cNvSpPr/>
          <p:nvPr/>
        </p:nvSpPr>
        <p:spPr bwMode="auto">
          <a:xfrm>
            <a:off x="606426" y="3994150"/>
            <a:ext cx="523875" cy="361950"/>
          </a:xfrm>
          <a:custGeom>
            <a:avLst/>
            <a:gdLst>
              <a:gd name="T0" fmla="*/ 69 w 88"/>
              <a:gd name="T1" fmla="*/ 54 h 61"/>
              <a:gd name="T2" fmla="*/ 88 w 88"/>
              <a:gd name="T3" fmla="*/ 54 h 61"/>
              <a:gd name="T4" fmla="*/ 29 w 88"/>
              <a:gd name="T5" fmla="*/ 52 h 61"/>
              <a:gd name="T6" fmla="*/ 23 w 88"/>
              <a:gd name="T7" fmla="*/ 52 h 61"/>
              <a:gd name="T8" fmla="*/ 16 w 88"/>
              <a:gd name="T9" fmla="*/ 48 h 61"/>
              <a:gd name="T10" fmla="*/ 19 w 88"/>
              <a:gd name="T11" fmla="*/ 44 h 61"/>
              <a:gd name="T12" fmla="*/ 19 w 88"/>
              <a:gd name="T13" fmla="*/ 37 h 61"/>
              <a:gd name="T14" fmla="*/ 11 w 88"/>
              <a:gd name="T15" fmla="*/ 22 h 61"/>
              <a:gd name="T16" fmla="*/ 0 w 88"/>
              <a:gd name="T17" fmla="*/ 3 h 61"/>
              <a:gd name="T18" fmla="*/ 13 w 88"/>
              <a:gd name="T19" fmla="*/ 6 h 61"/>
              <a:gd name="T20" fmla="*/ 14 w 88"/>
              <a:gd name="T21" fmla="*/ 14 h 61"/>
              <a:gd name="T22" fmla="*/ 25 w 88"/>
              <a:gd name="T23" fmla="*/ 34 h 61"/>
              <a:gd name="T24" fmla="*/ 32 w 88"/>
              <a:gd name="T25" fmla="*/ 43 h 61"/>
              <a:gd name="T26" fmla="*/ 49 w 88"/>
              <a:gd name="T27" fmla="*/ 52 h 61"/>
              <a:gd name="T28" fmla="*/ 69 w 88"/>
              <a:gd name="T29" fmla="*/ 5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61">
                <a:moveTo>
                  <a:pt x="69" y="54"/>
                </a:moveTo>
                <a:cubicBezTo>
                  <a:pt x="76" y="54"/>
                  <a:pt x="82" y="54"/>
                  <a:pt x="88" y="54"/>
                </a:cubicBezTo>
                <a:cubicBezTo>
                  <a:pt x="69" y="56"/>
                  <a:pt x="49" y="61"/>
                  <a:pt x="29" y="52"/>
                </a:cubicBezTo>
                <a:cubicBezTo>
                  <a:pt x="27" y="51"/>
                  <a:pt x="25" y="52"/>
                  <a:pt x="23" y="52"/>
                </a:cubicBezTo>
                <a:cubicBezTo>
                  <a:pt x="20" y="53"/>
                  <a:pt x="17" y="51"/>
                  <a:pt x="16" y="48"/>
                </a:cubicBezTo>
                <a:cubicBezTo>
                  <a:pt x="15" y="46"/>
                  <a:pt x="18" y="45"/>
                  <a:pt x="19" y="44"/>
                </a:cubicBezTo>
                <a:cubicBezTo>
                  <a:pt x="24" y="41"/>
                  <a:pt x="23" y="39"/>
                  <a:pt x="19" y="37"/>
                </a:cubicBezTo>
                <a:cubicBezTo>
                  <a:pt x="13" y="33"/>
                  <a:pt x="9" y="29"/>
                  <a:pt x="11" y="22"/>
                </a:cubicBezTo>
                <a:cubicBezTo>
                  <a:pt x="13" y="12"/>
                  <a:pt x="8" y="7"/>
                  <a:pt x="0" y="3"/>
                </a:cubicBezTo>
                <a:cubicBezTo>
                  <a:pt x="5" y="0"/>
                  <a:pt x="9" y="2"/>
                  <a:pt x="13" y="6"/>
                </a:cubicBezTo>
                <a:cubicBezTo>
                  <a:pt x="15" y="9"/>
                  <a:pt x="15" y="12"/>
                  <a:pt x="14" y="14"/>
                </a:cubicBezTo>
                <a:cubicBezTo>
                  <a:pt x="14" y="23"/>
                  <a:pt x="16" y="30"/>
                  <a:pt x="25" y="34"/>
                </a:cubicBezTo>
                <a:cubicBezTo>
                  <a:pt x="28" y="35"/>
                  <a:pt x="30" y="40"/>
                  <a:pt x="32" y="43"/>
                </a:cubicBezTo>
                <a:cubicBezTo>
                  <a:pt x="36" y="49"/>
                  <a:pt x="41" y="52"/>
                  <a:pt x="49" y="52"/>
                </a:cubicBezTo>
                <a:cubicBezTo>
                  <a:pt x="55" y="52"/>
                  <a:pt x="63" y="50"/>
                  <a:pt x="69" y="54"/>
                </a:cubicBezTo>
                <a:close/>
              </a:path>
            </a:pathLst>
          </a:custGeom>
          <a:solidFill>
            <a:srgbClr val="FBF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62" name="Freeform 44"/>
          <p:cNvSpPr/>
          <p:nvPr/>
        </p:nvSpPr>
        <p:spPr bwMode="auto">
          <a:xfrm>
            <a:off x="3867151" y="6089650"/>
            <a:ext cx="101600" cy="333375"/>
          </a:xfrm>
          <a:custGeom>
            <a:avLst/>
            <a:gdLst>
              <a:gd name="T0" fmla="*/ 9 w 17"/>
              <a:gd name="T1" fmla="*/ 53 h 56"/>
              <a:gd name="T2" fmla="*/ 8 w 17"/>
              <a:gd name="T3" fmla="*/ 27 h 56"/>
              <a:gd name="T4" fmla="*/ 7 w 17"/>
              <a:gd name="T5" fmla="*/ 23 h 56"/>
              <a:gd name="T6" fmla="*/ 7 w 17"/>
              <a:gd name="T7" fmla="*/ 14 h 56"/>
              <a:gd name="T8" fmla="*/ 7 w 17"/>
              <a:gd name="T9" fmla="*/ 14 h 56"/>
              <a:gd name="T10" fmla="*/ 9 w 17"/>
              <a:gd name="T11" fmla="*/ 3 h 56"/>
              <a:gd name="T12" fmla="*/ 15 w 17"/>
              <a:gd name="T13" fmla="*/ 3 h 56"/>
              <a:gd name="T14" fmla="*/ 15 w 17"/>
              <a:gd name="T15" fmla="*/ 13 h 56"/>
              <a:gd name="T16" fmla="*/ 15 w 17"/>
              <a:gd name="T17" fmla="*/ 22 h 56"/>
              <a:gd name="T18" fmla="*/ 17 w 17"/>
              <a:gd name="T19" fmla="*/ 53 h 56"/>
              <a:gd name="T20" fmla="*/ 9 w 17"/>
              <a:gd name="T21"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6">
                <a:moveTo>
                  <a:pt x="9" y="53"/>
                </a:moveTo>
                <a:cubicBezTo>
                  <a:pt x="8" y="44"/>
                  <a:pt x="8" y="36"/>
                  <a:pt x="8" y="27"/>
                </a:cubicBezTo>
                <a:cubicBezTo>
                  <a:pt x="7" y="25"/>
                  <a:pt x="8" y="23"/>
                  <a:pt x="7" y="23"/>
                </a:cubicBezTo>
                <a:cubicBezTo>
                  <a:pt x="0" y="19"/>
                  <a:pt x="6" y="17"/>
                  <a:pt x="7" y="14"/>
                </a:cubicBezTo>
                <a:cubicBezTo>
                  <a:pt x="7" y="14"/>
                  <a:pt x="7" y="14"/>
                  <a:pt x="7" y="14"/>
                </a:cubicBezTo>
                <a:cubicBezTo>
                  <a:pt x="10" y="10"/>
                  <a:pt x="6" y="6"/>
                  <a:pt x="9" y="3"/>
                </a:cubicBezTo>
                <a:cubicBezTo>
                  <a:pt x="11" y="0"/>
                  <a:pt x="13" y="1"/>
                  <a:pt x="15" y="3"/>
                </a:cubicBezTo>
                <a:cubicBezTo>
                  <a:pt x="15" y="6"/>
                  <a:pt x="15" y="10"/>
                  <a:pt x="15" y="13"/>
                </a:cubicBezTo>
                <a:cubicBezTo>
                  <a:pt x="17" y="16"/>
                  <a:pt x="17" y="19"/>
                  <a:pt x="15" y="22"/>
                </a:cubicBezTo>
                <a:cubicBezTo>
                  <a:pt x="15" y="32"/>
                  <a:pt x="14" y="43"/>
                  <a:pt x="17" y="53"/>
                </a:cubicBezTo>
                <a:cubicBezTo>
                  <a:pt x="14" y="55"/>
                  <a:pt x="12" y="56"/>
                  <a:pt x="9" y="53"/>
                </a:cubicBezTo>
                <a:close/>
              </a:path>
            </a:pathLst>
          </a:custGeom>
          <a:solidFill>
            <a:srgbClr val="F1D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63" name="Freeform 45"/>
          <p:cNvSpPr/>
          <p:nvPr/>
        </p:nvSpPr>
        <p:spPr bwMode="auto">
          <a:xfrm>
            <a:off x="3040063" y="5594350"/>
            <a:ext cx="166688" cy="309562"/>
          </a:xfrm>
          <a:custGeom>
            <a:avLst/>
            <a:gdLst>
              <a:gd name="T0" fmla="*/ 5 w 28"/>
              <a:gd name="T1" fmla="*/ 28 h 52"/>
              <a:gd name="T2" fmla="*/ 2 w 28"/>
              <a:gd name="T3" fmla="*/ 18 h 52"/>
              <a:gd name="T4" fmla="*/ 3 w 28"/>
              <a:gd name="T5" fmla="*/ 11 h 52"/>
              <a:gd name="T6" fmla="*/ 14 w 28"/>
              <a:gd name="T7" fmla="*/ 0 h 52"/>
              <a:gd name="T8" fmla="*/ 17 w 28"/>
              <a:gd name="T9" fmla="*/ 4 h 52"/>
              <a:gd name="T10" fmla="*/ 23 w 28"/>
              <a:gd name="T11" fmla="*/ 10 h 52"/>
              <a:gd name="T12" fmla="*/ 26 w 28"/>
              <a:gd name="T13" fmla="*/ 15 h 52"/>
              <a:gd name="T14" fmla="*/ 23 w 28"/>
              <a:gd name="T15" fmla="*/ 20 h 52"/>
              <a:gd name="T16" fmla="*/ 17 w 28"/>
              <a:gd name="T17" fmla="*/ 27 h 52"/>
              <a:gd name="T18" fmla="*/ 25 w 28"/>
              <a:gd name="T19" fmla="*/ 38 h 52"/>
              <a:gd name="T20" fmla="*/ 28 w 28"/>
              <a:gd name="T21" fmla="*/ 43 h 52"/>
              <a:gd name="T22" fmla="*/ 25 w 28"/>
              <a:gd name="T23" fmla="*/ 48 h 52"/>
              <a:gd name="T24" fmla="*/ 6 w 28"/>
              <a:gd name="T25" fmla="*/ 39 h 52"/>
              <a:gd name="T26" fmla="*/ 5 w 28"/>
              <a:gd name="T27"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52">
                <a:moveTo>
                  <a:pt x="5" y="28"/>
                </a:moveTo>
                <a:cubicBezTo>
                  <a:pt x="5" y="26"/>
                  <a:pt x="7" y="21"/>
                  <a:pt x="2" y="18"/>
                </a:cubicBezTo>
                <a:cubicBezTo>
                  <a:pt x="0" y="17"/>
                  <a:pt x="1" y="13"/>
                  <a:pt x="3" y="11"/>
                </a:cubicBezTo>
                <a:cubicBezTo>
                  <a:pt x="7" y="8"/>
                  <a:pt x="7" y="0"/>
                  <a:pt x="14" y="0"/>
                </a:cubicBezTo>
                <a:cubicBezTo>
                  <a:pt x="17" y="0"/>
                  <a:pt x="17" y="2"/>
                  <a:pt x="17" y="4"/>
                </a:cubicBezTo>
                <a:cubicBezTo>
                  <a:pt x="16" y="8"/>
                  <a:pt x="18" y="11"/>
                  <a:pt x="23" y="10"/>
                </a:cubicBezTo>
                <a:cubicBezTo>
                  <a:pt x="26" y="10"/>
                  <a:pt x="26" y="13"/>
                  <a:pt x="26" y="15"/>
                </a:cubicBezTo>
                <a:cubicBezTo>
                  <a:pt x="26" y="18"/>
                  <a:pt x="26" y="20"/>
                  <a:pt x="23" y="20"/>
                </a:cubicBezTo>
                <a:cubicBezTo>
                  <a:pt x="16" y="19"/>
                  <a:pt x="16" y="23"/>
                  <a:pt x="17" y="27"/>
                </a:cubicBezTo>
                <a:cubicBezTo>
                  <a:pt x="18" y="32"/>
                  <a:pt x="13" y="41"/>
                  <a:pt x="25" y="38"/>
                </a:cubicBezTo>
                <a:cubicBezTo>
                  <a:pt x="27" y="38"/>
                  <a:pt x="27" y="41"/>
                  <a:pt x="28" y="43"/>
                </a:cubicBezTo>
                <a:cubicBezTo>
                  <a:pt x="28" y="45"/>
                  <a:pt x="27" y="47"/>
                  <a:pt x="25" y="48"/>
                </a:cubicBezTo>
                <a:cubicBezTo>
                  <a:pt x="16" y="52"/>
                  <a:pt x="8" y="48"/>
                  <a:pt x="6" y="39"/>
                </a:cubicBezTo>
                <a:cubicBezTo>
                  <a:pt x="5" y="36"/>
                  <a:pt x="6" y="33"/>
                  <a:pt x="5" y="28"/>
                </a:cubicBezTo>
                <a:close/>
              </a:path>
            </a:pathLst>
          </a:custGeom>
          <a:solidFill>
            <a:srgbClr val="372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64" name="Freeform 46"/>
          <p:cNvSpPr/>
          <p:nvPr/>
        </p:nvSpPr>
        <p:spPr bwMode="auto">
          <a:xfrm>
            <a:off x="3778251" y="5541962"/>
            <a:ext cx="71438" cy="338137"/>
          </a:xfrm>
          <a:custGeom>
            <a:avLst/>
            <a:gdLst>
              <a:gd name="T0" fmla="*/ 11 w 12"/>
              <a:gd name="T1" fmla="*/ 29 h 57"/>
              <a:gd name="T2" fmla="*/ 11 w 12"/>
              <a:gd name="T3" fmla="*/ 52 h 57"/>
              <a:gd name="T4" fmla="*/ 5 w 12"/>
              <a:gd name="T5" fmla="*/ 57 h 57"/>
              <a:gd name="T6" fmla="*/ 0 w 12"/>
              <a:gd name="T7" fmla="*/ 53 h 57"/>
              <a:gd name="T8" fmla="*/ 0 w 12"/>
              <a:gd name="T9" fmla="*/ 5 h 57"/>
              <a:gd name="T10" fmla="*/ 6 w 12"/>
              <a:gd name="T11" fmla="*/ 0 h 57"/>
              <a:gd name="T12" fmla="*/ 11 w 12"/>
              <a:gd name="T13" fmla="*/ 6 h 57"/>
              <a:gd name="T14" fmla="*/ 11 w 12"/>
              <a:gd name="T15" fmla="*/ 29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7">
                <a:moveTo>
                  <a:pt x="11" y="29"/>
                </a:moveTo>
                <a:cubicBezTo>
                  <a:pt x="11" y="37"/>
                  <a:pt x="11" y="45"/>
                  <a:pt x="11" y="52"/>
                </a:cubicBezTo>
                <a:cubicBezTo>
                  <a:pt x="12" y="57"/>
                  <a:pt x="9" y="57"/>
                  <a:pt x="5" y="57"/>
                </a:cubicBezTo>
                <a:cubicBezTo>
                  <a:pt x="2" y="57"/>
                  <a:pt x="0" y="57"/>
                  <a:pt x="0" y="53"/>
                </a:cubicBezTo>
                <a:cubicBezTo>
                  <a:pt x="0" y="37"/>
                  <a:pt x="0" y="21"/>
                  <a:pt x="0" y="5"/>
                </a:cubicBezTo>
                <a:cubicBezTo>
                  <a:pt x="0" y="1"/>
                  <a:pt x="2" y="0"/>
                  <a:pt x="6" y="0"/>
                </a:cubicBezTo>
                <a:cubicBezTo>
                  <a:pt x="9" y="0"/>
                  <a:pt x="11" y="1"/>
                  <a:pt x="11" y="6"/>
                </a:cubicBezTo>
                <a:cubicBezTo>
                  <a:pt x="11" y="14"/>
                  <a:pt x="11" y="21"/>
                  <a:pt x="11" y="29"/>
                </a:cubicBezTo>
                <a:close/>
              </a:path>
            </a:pathLst>
          </a:custGeom>
          <a:solidFill>
            <a:srgbClr val="4C34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65" name="Freeform 47"/>
          <p:cNvSpPr/>
          <p:nvPr/>
        </p:nvSpPr>
        <p:spPr bwMode="auto">
          <a:xfrm>
            <a:off x="3683001" y="5541962"/>
            <a:ext cx="71438" cy="338137"/>
          </a:xfrm>
          <a:custGeom>
            <a:avLst/>
            <a:gdLst>
              <a:gd name="T0" fmla="*/ 11 w 12"/>
              <a:gd name="T1" fmla="*/ 29 h 57"/>
              <a:gd name="T2" fmla="*/ 12 w 12"/>
              <a:gd name="T3" fmla="*/ 52 h 57"/>
              <a:gd name="T4" fmla="*/ 6 w 12"/>
              <a:gd name="T5" fmla="*/ 57 h 57"/>
              <a:gd name="T6" fmla="*/ 0 w 12"/>
              <a:gd name="T7" fmla="*/ 51 h 57"/>
              <a:gd name="T8" fmla="*/ 0 w 12"/>
              <a:gd name="T9" fmla="*/ 7 h 57"/>
              <a:gd name="T10" fmla="*/ 6 w 12"/>
              <a:gd name="T11" fmla="*/ 0 h 57"/>
              <a:gd name="T12" fmla="*/ 12 w 12"/>
              <a:gd name="T13" fmla="*/ 7 h 57"/>
              <a:gd name="T14" fmla="*/ 11 w 12"/>
              <a:gd name="T15" fmla="*/ 29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7">
                <a:moveTo>
                  <a:pt x="11" y="29"/>
                </a:moveTo>
                <a:cubicBezTo>
                  <a:pt x="11" y="36"/>
                  <a:pt x="11" y="44"/>
                  <a:pt x="12" y="52"/>
                </a:cubicBezTo>
                <a:cubicBezTo>
                  <a:pt x="12" y="56"/>
                  <a:pt x="10" y="57"/>
                  <a:pt x="6" y="57"/>
                </a:cubicBezTo>
                <a:cubicBezTo>
                  <a:pt x="2" y="57"/>
                  <a:pt x="0" y="56"/>
                  <a:pt x="0" y="51"/>
                </a:cubicBezTo>
                <a:cubicBezTo>
                  <a:pt x="0" y="36"/>
                  <a:pt x="0" y="21"/>
                  <a:pt x="0" y="7"/>
                </a:cubicBezTo>
                <a:cubicBezTo>
                  <a:pt x="0" y="2"/>
                  <a:pt x="1" y="0"/>
                  <a:pt x="6" y="0"/>
                </a:cubicBezTo>
                <a:cubicBezTo>
                  <a:pt x="11" y="0"/>
                  <a:pt x="12" y="2"/>
                  <a:pt x="12" y="7"/>
                </a:cubicBezTo>
                <a:cubicBezTo>
                  <a:pt x="11" y="14"/>
                  <a:pt x="11" y="21"/>
                  <a:pt x="11" y="29"/>
                </a:cubicBezTo>
                <a:close/>
              </a:path>
            </a:pathLst>
          </a:custGeom>
          <a:solidFill>
            <a:srgbClr val="5A40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66" name="Freeform 48"/>
          <p:cNvSpPr/>
          <p:nvPr/>
        </p:nvSpPr>
        <p:spPr bwMode="auto">
          <a:xfrm>
            <a:off x="5562601" y="3463925"/>
            <a:ext cx="138113" cy="201612"/>
          </a:xfrm>
          <a:custGeom>
            <a:avLst/>
            <a:gdLst>
              <a:gd name="T0" fmla="*/ 18 w 23"/>
              <a:gd name="T1" fmla="*/ 5 h 34"/>
              <a:gd name="T2" fmla="*/ 22 w 23"/>
              <a:gd name="T3" fmla="*/ 24 h 34"/>
              <a:gd name="T4" fmla="*/ 17 w 23"/>
              <a:gd name="T5" fmla="*/ 34 h 34"/>
              <a:gd name="T6" fmla="*/ 12 w 23"/>
              <a:gd name="T7" fmla="*/ 24 h 34"/>
              <a:gd name="T8" fmla="*/ 6 w 23"/>
              <a:gd name="T9" fmla="*/ 20 h 34"/>
              <a:gd name="T10" fmla="*/ 3 w 23"/>
              <a:gd name="T11" fmla="*/ 16 h 34"/>
              <a:gd name="T12" fmla="*/ 3 w 23"/>
              <a:gd name="T13" fmla="*/ 11 h 34"/>
              <a:gd name="T14" fmla="*/ 12 w 23"/>
              <a:gd name="T15" fmla="*/ 2 h 34"/>
              <a:gd name="T16" fmla="*/ 18 w 23"/>
              <a:gd name="T1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4">
                <a:moveTo>
                  <a:pt x="18" y="5"/>
                </a:moveTo>
                <a:cubicBezTo>
                  <a:pt x="21" y="11"/>
                  <a:pt x="21" y="18"/>
                  <a:pt x="22" y="24"/>
                </a:cubicBezTo>
                <a:cubicBezTo>
                  <a:pt x="23" y="33"/>
                  <a:pt x="23" y="33"/>
                  <a:pt x="17" y="34"/>
                </a:cubicBezTo>
                <a:cubicBezTo>
                  <a:pt x="14" y="31"/>
                  <a:pt x="14" y="27"/>
                  <a:pt x="12" y="24"/>
                </a:cubicBezTo>
                <a:cubicBezTo>
                  <a:pt x="11" y="22"/>
                  <a:pt x="11" y="17"/>
                  <a:pt x="6" y="20"/>
                </a:cubicBezTo>
                <a:cubicBezTo>
                  <a:pt x="4" y="21"/>
                  <a:pt x="3" y="18"/>
                  <a:pt x="3" y="16"/>
                </a:cubicBezTo>
                <a:cubicBezTo>
                  <a:pt x="2" y="14"/>
                  <a:pt x="0" y="11"/>
                  <a:pt x="3" y="11"/>
                </a:cubicBezTo>
                <a:cubicBezTo>
                  <a:pt x="9" y="10"/>
                  <a:pt x="10" y="5"/>
                  <a:pt x="12" y="2"/>
                </a:cubicBezTo>
                <a:cubicBezTo>
                  <a:pt x="16" y="0"/>
                  <a:pt x="17" y="3"/>
                  <a:pt x="18" y="5"/>
                </a:cubicBezTo>
                <a:close/>
              </a:path>
            </a:pathLst>
          </a:custGeom>
          <a:solidFill>
            <a:srgbClr val="223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67" name="Freeform 49"/>
          <p:cNvSpPr/>
          <p:nvPr/>
        </p:nvSpPr>
        <p:spPr bwMode="auto">
          <a:xfrm>
            <a:off x="2678113" y="5583237"/>
            <a:ext cx="160338" cy="320675"/>
          </a:xfrm>
          <a:custGeom>
            <a:avLst/>
            <a:gdLst>
              <a:gd name="T0" fmla="*/ 0 w 27"/>
              <a:gd name="T1" fmla="*/ 20 h 54"/>
              <a:gd name="T2" fmla="*/ 10 w 27"/>
              <a:gd name="T3" fmla="*/ 3 h 54"/>
              <a:gd name="T4" fmla="*/ 16 w 27"/>
              <a:gd name="T5" fmla="*/ 6 h 54"/>
              <a:gd name="T6" fmla="*/ 22 w 27"/>
              <a:gd name="T7" fmla="*/ 12 h 54"/>
              <a:gd name="T8" fmla="*/ 26 w 27"/>
              <a:gd name="T9" fmla="*/ 17 h 54"/>
              <a:gd name="T10" fmla="*/ 21 w 27"/>
              <a:gd name="T11" fmla="*/ 22 h 54"/>
              <a:gd name="T12" fmla="*/ 16 w 27"/>
              <a:gd name="T13" fmla="*/ 37 h 54"/>
              <a:gd name="T14" fmla="*/ 23 w 27"/>
              <a:gd name="T15" fmla="*/ 40 h 54"/>
              <a:gd name="T16" fmla="*/ 26 w 27"/>
              <a:gd name="T17" fmla="*/ 44 h 54"/>
              <a:gd name="T18" fmla="*/ 24 w 27"/>
              <a:gd name="T19" fmla="*/ 50 h 54"/>
              <a:gd name="T20" fmla="*/ 6 w 27"/>
              <a:gd name="T21" fmla="*/ 44 h 54"/>
              <a:gd name="T22" fmla="*/ 6 w 27"/>
              <a:gd name="T23" fmla="*/ 28 h 54"/>
              <a:gd name="T24" fmla="*/ 3 w 27"/>
              <a:gd name="T25" fmla="*/ 21 h 54"/>
              <a:gd name="T26" fmla="*/ 0 w 27"/>
              <a:gd name="T27" fmla="*/ 19 h 54"/>
              <a:gd name="T28" fmla="*/ 0 w 27"/>
              <a:gd name="T29"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54">
                <a:moveTo>
                  <a:pt x="0" y="20"/>
                </a:moveTo>
                <a:cubicBezTo>
                  <a:pt x="0" y="12"/>
                  <a:pt x="5" y="8"/>
                  <a:pt x="10" y="3"/>
                </a:cubicBezTo>
                <a:cubicBezTo>
                  <a:pt x="12" y="0"/>
                  <a:pt x="16" y="1"/>
                  <a:pt x="16" y="6"/>
                </a:cubicBezTo>
                <a:cubicBezTo>
                  <a:pt x="16" y="10"/>
                  <a:pt x="17" y="13"/>
                  <a:pt x="22" y="12"/>
                </a:cubicBezTo>
                <a:cubicBezTo>
                  <a:pt x="24" y="12"/>
                  <a:pt x="26" y="14"/>
                  <a:pt x="26" y="17"/>
                </a:cubicBezTo>
                <a:cubicBezTo>
                  <a:pt x="26" y="20"/>
                  <a:pt x="25" y="22"/>
                  <a:pt x="21" y="22"/>
                </a:cubicBezTo>
                <a:cubicBezTo>
                  <a:pt x="10" y="24"/>
                  <a:pt x="18" y="32"/>
                  <a:pt x="16" y="37"/>
                </a:cubicBezTo>
                <a:cubicBezTo>
                  <a:pt x="15" y="43"/>
                  <a:pt x="20" y="40"/>
                  <a:pt x="23" y="40"/>
                </a:cubicBezTo>
                <a:cubicBezTo>
                  <a:pt x="25" y="40"/>
                  <a:pt x="26" y="42"/>
                  <a:pt x="26" y="44"/>
                </a:cubicBezTo>
                <a:cubicBezTo>
                  <a:pt x="27" y="46"/>
                  <a:pt x="27" y="48"/>
                  <a:pt x="24" y="50"/>
                </a:cubicBezTo>
                <a:cubicBezTo>
                  <a:pt x="18" y="54"/>
                  <a:pt x="10" y="51"/>
                  <a:pt x="6" y="44"/>
                </a:cubicBezTo>
                <a:cubicBezTo>
                  <a:pt x="5" y="38"/>
                  <a:pt x="6" y="33"/>
                  <a:pt x="6" y="28"/>
                </a:cubicBezTo>
                <a:cubicBezTo>
                  <a:pt x="5" y="25"/>
                  <a:pt x="6" y="22"/>
                  <a:pt x="3" y="21"/>
                </a:cubicBezTo>
                <a:cubicBezTo>
                  <a:pt x="2" y="21"/>
                  <a:pt x="1" y="20"/>
                  <a:pt x="0" y="19"/>
                </a:cubicBezTo>
                <a:cubicBezTo>
                  <a:pt x="0" y="19"/>
                  <a:pt x="0" y="20"/>
                  <a:pt x="0" y="20"/>
                </a:cubicBezTo>
                <a:close/>
              </a:path>
            </a:pathLst>
          </a:custGeom>
          <a:solidFill>
            <a:srgbClr val="432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68" name="Freeform 50"/>
          <p:cNvSpPr/>
          <p:nvPr/>
        </p:nvSpPr>
        <p:spPr bwMode="auto">
          <a:xfrm>
            <a:off x="3956051" y="4892675"/>
            <a:ext cx="214313" cy="238125"/>
          </a:xfrm>
          <a:custGeom>
            <a:avLst/>
            <a:gdLst>
              <a:gd name="T0" fmla="*/ 19 w 36"/>
              <a:gd name="T1" fmla="*/ 39 h 40"/>
              <a:gd name="T2" fmla="*/ 4 w 36"/>
              <a:gd name="T3" fmla="*/ 31 h 40"/>
              <a:gd name="T4" fmla="*/ 6 w 36"/>
              <a:gd name="T5" fmla="*/ 6 h 40"/>
              <a:gd name="T6" fmla="*/ 24 w 36"/>
              <a:gd name="T7" fmla="*/ 1 h 40"/>
              <a:gd name="T8" fmla="*/ 35 w 36"/>
              <a:gd name="T9" fmla="*/ 17 h 40"/>
              <a:gd name="T10" fmla="*/ 29 w 36"/>
              <a:gd name="T11" fmla="*/ 23 h 40"/>
              <a:gd name="T12" fmla="*/ 17 w 36"/>
              <a:gd name="T13" fmla="*/ 23 h 40"/>
              <a:gd name="T14" fmla="*/ 12 w 36"/>
              <a:gd name="T15" fmla="*/ 24 h 40"/>
              <a:gd name="T16" fmla="*/ 15 w 36"/>
              <a:gd name="T17" fmla="*/ 30 h 40"/>
              <a:gd name="T18" fmla="*/ 27 w 36"/>
              <a:gd name="T19" fmla="*/ 29 h 40"/>
              <a:gd name="T20" fmla="*/ 33 w 36"/>
              <a:gd name="T21" fmla="*/ 31 h 40"/>
              <a:gd name="T22" fmla="*/ 30 w 36"/>
              <a:gd name="T23" fmla="*/ 37 h 40"/>
              <a:gd name="T24" fmla="*/ 19 w 36"/>
              <a:gd name="T25"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40">
                <a:moveTo>
                  <a:pt x="19" y="39"/>
                </a:moveTo>
                <a:cubicBezTo>
                  <a:pt x="12" y="40"/>
                  <a:pt x="6" y="37"/>
                  <a:pt x="4" y="31"/>
                </a:cubicBezTo>
                <a:cubicBezTo>
                  <a:pt x="0" y="22"/>
                  <a:pt x="0" y="13"/>
                  <a:pt x="6" y="6"/>
                </a:cubicBezTo>
                <a:cubicBezTo>
                  <a:pt x="11" y="0"/>
                  <a:pt x="18" y="0"/>
                  <a:pt x="24" y="1"/>
                </a:cubicBezTo>
                <a:cubicBezTo>
                  <a:pt x="30" y="2"/>
                  <a:pt x="36" y="11"/>
                  <a:pt x="35" y="17"/>
                </a:cubicBezTo>
                <a:cubicBezTo>
                  <a:pt x="34" y="21"/>
                  <a:pt x="32" y="22"/>
                  <a:pt x="29" y="23"/>
                </a:cubicBezTo>
                <a:cubicBezTo>
                  <a:pt x="25" y="23"/>
                  <a:pt x="21" y="23"/>
                  <a:pt x="17" y="23"/>
                </a:cubicBezTo>
                <a:cubicBezTo>
                  <a:pt x="15" y="23"/>
                  <a:pt x="12" y="22"/>
                  <a:pt x="12" y="24"/>
                </a:cubicBezTo>
                <a:cubicBezTo>
                  <a:pt x="11" y="27"/>
                  <a:pt x="13" y="29"/>
                  <a:pt x="15" y="30"/>
                </a:cubicBezTo>
                <a:cubicBezTo>
                  <a:pt x="19" y="32"/>
                  <a:pt x="23" y="31"/>
                  <a:pt x="27" y="29"/>
                </a:cubicBezTo>
                <a:cubicBezTo>
                  <a:pt x="30" y="28"/>
                  <a:pt x="31" y="29"/>
                  <a:pt x="33" y="31"/>
                </a:cubicBezTo>
                <a:cubicBezTo>
                  <a:pt x="34" y="34"/>
                  <a:pt x="33" y="36"/>
                  <a:pt x="30" y="37"/>
                </a:cubicBezTo>
                <a:cubicBezTo>
                  <a:pt x="27" y="39"/>
                  <a:pt x="23" y="40"/>
                  <a:pt x="19" y="39"/>
                </a:cubicBezTo>
                <a:close/>
              </a:path>
            </a:pathLst>
          </a:custGeom>
          <a:solidFill>
            <a:srgbClr val="8F80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69" name="Freeform 51"/>
          <p:cNvSpPr/>
          <p:nvPr/>
        </p:nvSpPr>
        <p:spPr bwMode="auto">
          <a:xfrm>
            <a:off x="911226" y="4892675"/>
            <a:ext cx="171450" cy="231775"/>
          </a:xfrm>
          <a:custGeom>
            <a:avLst/>
            <a:gdLst>
              <a:gd name="T0" fmla="*/ 13 w 29"/>
              <a:gd name="T1" fmla="*/ 39 h 39"/>
              <a:gd name="T2" fmla="*/ 4 w 29"/>
              <a:gd name="T3" fmla="*/ 38 h 39"/>
              <a:gd name="T4" fmla="*/ 1 w 29"/>
              <a:gd name="T5" fmla="*/ 33 h 39"/>
              <a:gd name="T6" fmla="*/ 6 w 29"/>
              <a:gd name="T7" fmla="*/ 29 h 39"/>
              <a:gd name="T8" fmla="*/ 18 w 29"/>
              <a:gd name="T9" fmla="*/ 29 h 39"/>
              <a:gd name="T10" fmla="*/ 9 w 29"/>
              <a:gd name="T11" fmla="*/ 23 h 39"/>
              <a:gd name="T12" fmla="*/ 2 w 29"/>
              <a:gd name="T13" fmla="*/ 9 h 39"/>
              <a:gd name="T14" fmla="*/ 15 w 29"/>
              <a:gd name="T15" fmla="*/ 0 h 39"/>
              <a:gd name="T16" fmla="*/ 24 w 29"/>
              <a:gd name="T17" fmla="*/ 2 h 39"/>
              <a:gd name="T18" fmla="*/ 26 w 29"/>
              <a:gd name="T19" fmla="*/ 7 h 39"/>
              <a:gd name="T20" fmla="*/ 21 w 29"/>
              <a:gd name="T21" fmla="*/ 10 h 39"/>
              <a:gd name="T22" fmla="*/ 12 w 29"/>
              <a:gd name="T23" fmla="*/ 11 h 39"/>
              <a:gd name="T24" fmla="*/ 19 w 29"/>
              <a:gd name="T25" fmla="*/ 17 h 39"/>
              <a:gd name="T26" fmla="*/ 28 w 29"/>
              <a:gd name="T27" fmla="*/ 31 h 39"/>
              <a:gd name="T28" fmla="*/ 13 w 29"/>
              <a:gd name="T2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39">
                <a:moveTo>
                  <a:pt x="13" y="39"/>
                </a:moveTo>
                <a:cubicBezTo>
                  <a:pt x="10" y="39"/>
                  <a:pt x="7" y="39"/>
                  <a:pt x="4" y="38"/>
                </a:cubicBezTo>
                <a:cubicBezTo>
                  <a:pt x="2" y="37"/>
                  <a:pt x="0" y="36"/>
                  <a:pt x="1" y="33"/>
                </a:cubicBezTo>
                <a:cubicBezTo>
                  <a:pt x="2" y="30"/>
                  <a:pt x="3" y="29"/>
                  <a:pt x="6" y="29"/>
                </a:cubicBezTo>
                <a:cubicBezTo>
                  <a:pt x="10" y="30"/>
                  <a:pt x="16" y="33"/>
                  <a:pt x="18" y="29"/>
                </a:cubicBezTo>
                <a:cubicBezTo>
                  <a:pt x="19" y="25"/>
                  <a:pt x="12" y="25"/>
                  <a:pt x="9" y="23"/>
                </a:cubicBezTo>
                <a:cubicBezTo>
                  <a:pt x="4" y="20"/>
                  <a:pt x="0" y="16"/>
                  <a:pt x="2" y="9"/>
                </a:cubicBezTo>
                <a:cubicBezTo>
                  <a:pt x="4" y="2"/>
                  <a:pt x="9" y="0"/>
                  <a:pt x="15" y="0"/>
                </a:cubicBezTo>
                <a:cubicBezTo>
                  <a:pt x="18" y="0"/>
                  <a:pt x="21" y="1"/>
                  <a:pt x="24" y="2"/>
                </a:cubicBezTo>
                <a:cubicBezTo>
                  <a:pt x="26" y="3"/>
                  <a:pt x="27" y="4"/>
                  <a:pt x="26" y="7"/>
                </a:cubicBezTo>
                <a:cubicBezTo>
                  <a:pt x="25" y="9"/>
                  <a:pt x="24" y="11"/>
                  <a:pt x="21" y="10"/>
                </a:cubicBezTo>
                <a:cubicBezTo>
                  <a:pt x="18" y="9"/>
                  <a:pt x="13" y="7"/>
                  <a:pt x="12" y="11"/>
                </a:cubicBezTo>
                <a:cubicBezTo>
                  <a:pt x="11" y="14"/>
                  <a:pt x="16" y="15"/>
                  <a:pt x="19" y="17"/>
                </a:cubicBezTo>
                <a:cubicBezTo>
                  <a:pt x="25" y="19"/>
                  <a:pt x="29" y="23"/>
                  <a:pt x="28" y="31"/>
                </a:cubicBezTo>
                <a:cubicBezTo>
                  <a:pt x="27" y="37"/>
                  <a:pt x="22" y="39"/>
                  <a:pt x="13" y="39"/>
                </a:cubicBezTo>
                <a:close/>
              </a:path>
            </a:pathLst>
          </a:custGeom>
          <a:solidFill>
            <a:srgbClr val="9080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70" name="Freeform 52"/>
          <p:cNvSpPr/>
          <p:nvPr/>
        </p:nvSpPr>
        <p:spPr bwMode="auto">
          <a:xfrm>
            <a:off x="3802063" y="4832350"/>
            <a:ext cx="160338" cy="304800"/>
          </a:xfrm>
          <a:custGeom>
            <a:avLst/>
            <a:gdLst>
              <a:gd name="T0" fmla="*/ 5 w 27"/>
              <a:gd name="T1" fmla="*/ 30 h 51"/>
              <a:gd name="T2" fmla="*/ 1 w 27"/>
              <a:gd name="T3" fmla="*/ 18 h 51"/>
              <a:gd name="T4" fmla="*/ 1 w 27"/>
              <a:gd name="T5" fmla="*/ 17 h 51"/>
              <a:gd name="T6" fmla="*/ 11 w 27"/>
              <a:gd name="T7" fmla="*/ 0 h 51"/>
              <a:gd name="T8" fmla="*/ 15 w 27"/>
              <a:gd name="T9" fmla="*/ 5 h 51"/>
              <a:gd name="T10" fmla="*/ 21 w 27"/>
              <a:gd name="T11" fmla="*/ 11 h 51"/>
              <a:gd name="T12" fmla="*/ 25 w 27"/>
              <a:gd name="T13" fmla="*/ 15 h 51"/>
              <a:gd name="T14" fmla="*/ 21 w 27"/>
              <a:gd name="T15" fmla="*/ 19 h 51"/>
              <a:gd name="T16" fmla="*/ 15 w 27"/>
              <a:gd name="T17" fmla="*/ 27 h 51"/>
              <a:gd name="T18" fmla="*/ 15 w 27"/>
              <a:gd name="T19" fmla="*/ 36 h 51"/>
              <a:gd name="T20" fmla="*/ 20 w 27"/>
              <a:gd name="T21" fmla="*/ 41 h 51"/>
              <a:gd name="T22" fmla="*/ 26 w 27"/>
              <a:gd name="T23" fmla="*/ 44 h 51"/>
              <a:gd name="T24" fmla="*/ 21 w 27"/>
              <a:gd name="T25" fmla="*/ 49 h 51"/>
              <a:gd name="T26" fmla="*/ 5 w 27"/>
              <a:gd name="T27" fmla="*/ 36 h 51"/>
              <a:gd name="T28" fmla="*/ 5 w 27"/>
              <a:gd name="T29"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51">
                <a:moveTo>
                  <a:pt x="5" y="30"/>
                </a:moveTo>
                <a:cubicBezTo>
                  <a:pt x="4" y="26"/>
                  <a:pt x="8" y="21"/>
                  <a:pt x="1" y="18"/>
                </a:cubicBezTo>
                <a:cubicBezTo>
                  <a:pt x="1" y="18"/>
                  <a:pt x="1" y="17"/>
                  <a:pt x="1" y="17"/>
                </a:cubicBezTo>
                <a:cubicBezTo>
                  <a:pt x="0" y="14"/>
                  <a:pt x="8" y="1"/>
                  <a:pt x="11" y="0"/>
                </a:cubicBezTo>
                <a:cubicBezTo>
                  <a:pt x="15" y="0"/>
                  <a:pt x="15" y="2"/>
                  <a:pt x="15" y="5"/>
                </a:cubicBezTo>
                <a:cubicBezTo>
                  <a:pt x="15" y="9"/>
                  <a:pt x="16" y="12"/>
                  <a:pt x="21" y="11"/>
                </a:cubicBezTo>
                <a:cubicBezTo>
                  <a:pt x="24" y="11"/>
                  <a:pt x="25" y="12"/>
                  <a:pt x="25" y="15"/>
                </a:cubicBezTo>
                <a:cubicBezTo>
                  <a:pt x="25" y="17"/>
                  <a:pt x="24" y="19"/>
                  <a:pt x="21" y="19"/>
                </a:cubicBezTo>
                <a:cubicBezTo>
                  <a:pt x="15" y="18"/>
                  <a:pt x="15" y="22"/>
                  <a:pt x="15" y="27"/>
                </a:cubicBezTo>
                <a:cubicBezTo>
                  <a:pt x="15" y="30"/>
                  <a:pt x="15" y="33"/>
                  <a:pt x="15" y="36"/>
                </a:cubicBezTo>
                <a:cubicBezTo>
                  <a:pt x="15" y="40"/>
                  <a:pt x="16" y="42"/>
                  <a:pt x="20" y="41"/>
                </a:cubicBezTo>
                <a:cubicBezTo>
                  <a:pt x="24" y="39"/>
                  <a:pt x="25" y="41"/>
                  <a:pt x="26" y="44"/>
                </a:cubicBezTo>
                <a:cubicBezTo>
                  <a:pt x="27" y="48"/>
                  <a:pt x="24" y="49"/>
                  <a:pt x="21" y="49"/>
                </a:cubicBezTo>
                <a:cubicBezTo>
                  <a:pt x="11" y="51"/>
                  <a:pt x="6" y="47"/>
                  <a:pt x="5" y="36"/>
                </a:cubicBezTo>
                <a:cubicBezTo>
                  <a:pt x="5" y="34"/>
                  <a:pt x="5" y="33"/>
                  <a:pt x="5" y="30"/>
                </a:cubicBezTo>
                <a:close/>
              </a:path>
            </a:pathLst>
          </a:custGeom>
          <a:solidFill>
            <a:srgbClr val="918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71" name="Freeform 53"/>
          <p:cNvSpPr/>
          <p:nvPr/>
        </p:nvSpPr>
        <p:spPr bwMode="auto">
          <a:xfrm>
            <a:off x="1909763" y="4832350"/>
            <a:ext cx="160338" cy="304800"/>
          </a:xfrm>
          <a:custGeom>
            <a:avLst/>
            <a:gdLst>
              <a:gd name="T0" fmla="*/ 5 w 27"/>
              <a:gd name="T1" fmla="*/ 30 h 51"/>
              <a:gd name="T2" fmla="*/ 1 w 27"/>
              <a:gd name="T3" fmla="*/ 18 h 51"/>
              <a:gd name="T4" fmla="*/ 1 w 27"/>
              <a:gd name="T5" fmla="*/ 16 h 51"/>
              <a:gd name="T6" fmla="*/ 12 w 27"/>
              <a:gd name="T7" fmla="*/ 0 h 51"/>
              <a:gd name="T8" fmla="*/ 15 w 27"/>
              <a:gd name="T9" fmla="*/ 3 h 51"/>
              <a:gd name="T10" fmla="*/ 22 w 27"/>
              <a:gd name="T11" fmla="*/ 11 h 51"/>
              <a:gd name="T12" fmla="*/ 25 w 27"/>
              <a:gd name="T13" fmla="*/ 15 h 51"/>
              <a:gd name="T14" fmla="*/ 22 w 27"/>
              <a:gd name="T15" fmla="*/ 19 h 51"/>
              <a:gd name="T16" fmla="*/ 15 w 27"/>
              <a:gd name="T17" fmla="*/ 28 h 51"/>
              <a:gd name="T18" fmla="*/ 15 w 27"/>
              <a:gd name="T19" fmla="*/ 35 h 51"/>
              <a:gd name="T20" fmla="*/ 21 w 27"/>
              <a:gd name="T21" fmla="*/ 40 h 51"/>
              <a:gd name="T22" fmla="*/ 26 w 27"/>
              <a:gd name="T23" fmla="*/ 44 h 51"/>
              <a:gd name="T24" fmla="*/ 21 w 27"/>
              <a:gd name="T25" fmla="*/ 49 h 51"/>
              <a:gd name="T26" fmla="*/ 5 w 27"/>
              <a:gd name="T27" fmla="*/ 37 h 51"/>
              <a:gd name="T28" fmla="*/ 5 w 27"/>
              <a:gd name="T29"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51">
                <a:moveTo>
                  <a:pt x="5" y="30"/>
                </a:moveTo>
                <a:cubicBezTo>
                  <a:pt x="4" y="27"/>
                  <a:pt x="8" y="20"/>
                  <a:pt x="1" y="18"/>
                </a:cubicBezTo>
                <a:cubicBezTo>
                  <a:pt x="1" y="18"/>
                  <a:pt x="1" y="17"/>
                  <a:pt x="1" y="16"/>
                </a:cubicBezTo>
                <a:cubicBezTo>
                  <a:pt x="0" y="13"/>
                  <a:pt x="8" y="1"/>
                  <a:pt x="12" y="0"/>
                </a:cubicBezTo>
                <a:cubicBezTo>
                  <a:pt x="14" y="0"/>
                  <a:pt x="15" y="1"/>
                  <a:pt x="15" y="3"/>
                </a:cubicBezTo>
                <a:cubicBezTo>
                  <a:pt x="15" y="9"/>
                  <a:pt x="16" y="12"/>
                  <a:pt x="22" y="11"/>
                </a:cubicBezTo>
                <a:cubicBezTo>
                  <a:pt x="24" y="11"/>
                  <a:pt x="25" y="13"/>
                  <a:pt x="25" y="15"/>
                </a:cubicBezTo>
                <a:cubicBezTo>
                  <a:pt x="25" y="17"/>
                  <a:pt x="24" y="19"/>
                  <a:pt x="22" y="19"/>
                </a:cubicBezTo>
                <a:cubicBezTo>
                  <a:pt x="14" y="18"/>
                  <a:pt x="15" y="23"/>
                  <a:pt x="15" y="28"/>
                </a:cubicBezTo>
                <a:cubicBezTo>
                  <a:pt x="15" y="30"/>
                  <a:pt x="15" y="33"/>
                  <a:pt x="15" y="35"/>
                </a:cubicBezTo>
                <a:cubicBezTo>
                  <a:pt x="15" y="39"/>
                  <a:pt x="16" y="42"/>
                  <a:pt x="21" y="40"/>
                </a:cubicBezTo>
                <a:cubicBezTo>
                  <a:pt x="24" y="39"/>
                  <a:pt x="25" y="41"/>
                  <a:pt x="26" y="44"/>
                </a:cubicBezTo>
                <a:cubicBezTo>
                  <a:pt x="27" y="47"/>
                  <a:pt x="24" y="49"/>
                  <a:pt x="21" y="49"/>
                </a:cubicBezTo>
                <a:cubicBezTo>
                  <a:pt x="11" y="51"/>
                  <a:pt x="6" y="47"/>
                  <a:pt x="5" y="37"/>
                </a:cubicBezTo>
                <a:cubicBezTo>
                  <a:pt x="5" y="35"/>
                  <a:pt x="5" y="33"/>
                  <a:pt x="5" y="30"/>
                </a:cubicBezTo>
                <a:close/>
              </a:path>
            </a:pathLst>
          </a:custGeom>
          <a:solidFill>
            <a:srgbClr val="8C7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72" name="Freeform 54"/>
          <p:cNvSpPr/>
          <p:nvPr/>
        </p:nvSpPr>
        <p:spPr bwMode="auto">
          <a:xfrm>
            <a:off x="6283326" y="3392488"/>
            <a:ext cx="196850" cy="214312"/>
          </a:xfrm>
          <a:custGeom>
            <a:avLst/>
            <a:gdLst>
              <a:gd name="T0" fmla="*/ 16 w 33"/>
              <a:gd name="T1" fmla="*/ 36 h 36"/>
              <a:gd name="T2" fmla="*/ 15 w 33"/>
              <a:gd name="T3" fmla="*/ 30 h 36"/>
              <a:gd name="T4" fmla="*/ 12 w 33"/>
              <a:gd name="T5" fmla="*/ 24 h 36"/>
              <a:gd name="T6" fmla="*/ 4 w 33"/>
              <a:gd name="T7" fmla="*/ 27 h 36"/>
              <a:gd name="T8" fmla="*/ 5 w 33"/>
              <a:gd name="T9" fmla="*/ 3 h 36"/>
              <a:gd name="T10" fmla="*/ 11 w 33"/>
              <a:gd name="T11" fmla="*/ 1 h 36"/>
              <a:gd name="T12" fmla="*/ 12 w 33"/>
              <a:gd name="T13" fmla="*/ 10 h 36"/>
              <a:gd name="T14" fmla="*/ 22 w 33"/>
              <a:gd name="T15" fmla="*/ 22 h 36"/>
              <a:gd name="T16" fmla="*/ 33 w 33"/>
              <a:gd name="T17" fmla="*/ 15 h 36"/>
              <a:gd name="T18" fmla="*/ 33 w 33"/>
              <a:gd name="T19" fmla="*/ 22 h 36"/>
              <a:gd name="T20" fmla="*/ 27 w 33"/>
              <a:gd name="T21" fmla="*/ 26 h 36"/>
              <a:gd name="T22" fmla="*/ 23 w 33"/>
              <a:gd name="T23" fmla="*/ 28 h 36"/>
              <a:gd name="T24" fmla="*/ 16 w 33"/>
              <a:gd name="T25" fmla="*/ 35 h 36"/>
              <a:gd name="T26" fmla="*/ 16 w 33"/>
              <a:gd name="T2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6">
                <a:moveTo>
                  <a:pt x="16" y="36"/>
                </a:moveTo>
                <a:cubicBezTo>
                  <a:pt x="15" y="34"/>
                  <a:pt x="15" y="32"/>
                  <a:pt x="15" y="30"/>
                </a:cubicBezTo>
                <a:cubicBezTo>
                  <a:pt x="15" y="28"/>
                  <a:pt x="16" y="25"/>
                  <a:pt x="12" y="24"/>
                </a:cubicBezTo>
                <a:cubicBezTo>
                  <a:pt x="9" y="23"/>
                  <a:pt x="6" y="23"/>
                  <a:pt x="4" y="27"/>
                </a:cubicBezTo>
                <a:cubicBezTo>
                  <a:pt x="4" y="19"/>
                  <a:pt x="0" y="11"/>
                  <a:pt x="5" y="3"/>
                </a:cubicBezTo>
                <a:cubicBezTo>
                  <a:pt x="7" y="1"/>
                  <a:pt x="9" y="0"/>
                  <a:pt x="11" y="1"/>
                </a:cubicBezTo>
                <a:cubicBezTo>
                  <a:pt x="11" y="4"/>
                  <a:pt x="12" y="7"/>
                  <a:pt x="12" y="10"/>
                </a:cubicBezTo>
                <a:cubicBezTo>
                  <a:pt x="14" y="15"/>
                  <a:pt x="18" y="19"/>
                  <a:pt x="22" y="22"/>
                </a:cubicBezTo>
                <a:cubicBezTo>
                  <a:pt x="29" y="26"/>
                  <a:pt x="29" y="17"/>
                  <a:pt x="33" y="15"/>
                </a:cubicBezTo>
                <a:cubicBezTo>
                  <a:pt x="33" y="18"/>
                  <a:pt x="33" y="20"/>
                  <a:pt x="33" y="22"/>
                </a:cubicBezTo>
                <a:cubicBezTo>
                  <a:pt x="31" y="24"/>
                  <a:pt x="29" y="25"/>
                  <a:pt x="27" y="26"/>
                </a:cubicBezTo>
                <a:cubicBezTo>
                  <a:pt x="26" y="27"/>
                  <a:pt x="24" y="28"/>
                  <a:pt x="23" y="28"/>
                </a:cubicBezTo>
                <a:cubicBezTo>
                  <a:pt x="17" y="28"/>
                  <a:pt x="17" y="28"/>
                  <a:pt x="16" y="35"/>
                </a:cubicBezTo>
                <a:cubicBezTo>
                  <a:pt x="16" y="36"/>
                  <a:pt x="16" y="36"/>
                  <a:pt x="16" y="36"/>
                </a:cubicBezTo>
                <a:close/>
              </a:path>
            </a:pathLst>
          </a:custGeom>
          <a:solidFill>
            <a:srgbClr val="CFC1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73" name="Freeform 55"/>
          <p:cNvSpPr/>
          <p:nvPr/>
        </p:nvSpPr>
        <p:spPr bwMode="auto">
          <a:xfrm>
            <a:off x="3648076" y="4827587"/>
            <a:ext cx="153988" cy="296862"/>
          </a:xfrm>
          <a:custGeom>
            <a:avLst/>
            <a:gdLst>
              <a:gd name="T0" fmla="*/ 17 w 26"/>
              <a:gd name="T1" fmla="*/ 50 h 50"/>
              <a:gd name="T2" fmla="*/ 6 w 26"/>
              <a:gd name="T3" fmla="*/ 39 h 50"/>
              <a:gd name="T4" fmla="*/ 6 w 26"/>
              <a:gd name="T5" fmla="*/ 26 h 50"/>
              <a:gd name="T6" fmla="*/ 3 w 26"/>
              <a:gd name="T7" fmla="*/ 20 h 50"/>
              <a:gd name="T8" fmla="*/ 1 w 26"/>
              <a:gd name="T9" fmla="*/ 14 h 50"/>
              <a:gd name="T10" fmla="*/ 9 w 26"/>
              <a:gd name="T11" fmla="*/ 3 h 50"/>
              <a:gd name="T12" fmla="*/ 15 w 26"/>
              <a:gd name="T13" fmla="*/ 5 h 50"/>
              <a:gd name="T14" fmla="*/ 22 w 26"/>
              <a:gd name="T15" fmla="*/ 12 h 50"/>
              <a:gd name="T16" fmla="*/ 25 w 26"/>
              <a:gd name="T17" fmla="*/ 17 h 50"/>
              <a:gd name="T18" fmla="*/ 21 w 26"/>
              <a:gd name="T19" fmla="*/ 20 h 50"/>
              <a:gd name="T20" fmla="*/ 15 w 26"/>
              <a:gd name="T21" fmla="*/ 26 h 50"/>
              <a:gd name="T22" fmla="*/ 15 w 26"/>
              <a:gd name="T23" fmla="*/ 36 h 50"/>
              <a:gd name="T24" fmla="*/ 20 w 26"/>
              <a:gd name="T25" fmla="*/ 42 h 50"/>
              <a:gd name="T26" fmla="*/ 26 w 26"/>
              <a:gd name="T27" fmla="*/ 45 h 50"/>
              <a:gd name="T28" fmla="*/ 20 w 26"/>
              <a:gd name="T29" fmla="*/ 50 h 50"/>
              <a:gd name="T30" fmla="*/ 17 w 26"/>
              <a:gd name="T3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50">
                <a:moveTo>
                  <a:pt x="17" y="50"/>
                </a:moveTo>
                <a:cubicBezTo>
                  <a:pt x="10" y="50"/>
                  <a:pt x="6" y="47"/>
                  <a:pt x="6" y="39"/>
                </a:cubicBezTo>
                <a:cubicBezTo>
                  <a:pt x="6" y="35"/>
                  <a:pt x="6" y="30"/>
                  <a:pt x="6" y="26"/>
                </a:cubicBezTo>
                <a:cubicBezTo>
                  <a:pt x="6" y="23"/>
                  <a:pt x="7" y="21"/>
                  <a:pt x="3" y="20"/>
                </a:cubicBezTo>
                <a:cubicBezTo>
                  <a:pt x="0" y="19"/>
                  <a:pt x="0" y="15"/>
                  <a:pt x="1" y="14"/>
                </a:cubicBezTo>
                <a:cubicBezTo>
                  <a:pt x="6" y="12"/>
                  <a:pt x="6" y="6"/>
                  <a:pt x="9" y="3"/>
                </a:cubicBezTo>
                <a:cubicBezTo>
                  <a:pt x="12" y="0"/>
                  <a:pt x="15" y="0"/>
                  <a:pt x="15" y="5"/>
                </a:cubicBezTo>
                <a:cubicBezTo>
                  <a:pt x="15" y="9"/>
                  <a:pt x="16" y="13"/>
                  <a:pt x="22" y="12"/>
                </a:cubicBezTo>
                <a:cubicBezTo>
                  <a:pt x="25" y="12"/>
                  <a:pt x="25" y="15"/>
                  <a:pt x="25" y="17"/>
                </a:cubicBezTo>
                <a:cubicBezTo>
                  <a:pt x="25" y="19"/>
                  <a:pt x="23" y="20"/>
                  <a:pt x="21" y="20"/>
                </a:cubicBezTo>
                <a:cubicBezTo>
                  <a:pt x="16" y="19"/>
                  <a:pt x="15" y="22"/>
                  <a:pt x="15" y="26"/>
                </a:cubicBezTo>
                <a:cubicBezTo>
                  <a:pt x="16" y="30"/>
                  <a:pt x="15" y="33"/>
                  <a:pt x="15" y="36"/>
                </a:cubicBezTo>
                <a:cubicBezTo>
                  <a:pt x="16" y="39"/>
                  <a:pt x="16" y="43"/>
                  <a:pt x="20" y="42"/>
                </a:cubicBezTo>
                <a:cubicBezTo>
                  <a:pt x="24" y="41"/>
                  <a:pt x="26" y="41"/>
                  <a:pt x="26" y="45"/>
                </a:cubicBezTo>
                <a:cubicBezTo>
                  <a:pt x="26" y="49"/>
                  <a:pt x="23" y="50"/>
                  <a:pt x="20" y="50"/>
                </a:cubicBezTo>
                <a:cubicBezTo>
                  <a:pt x="19" y="50"/>
                  <a:pt x="18" y="50"/>
                  <a:pt x="17" y="50"/>
                </a:cubicBezTo>
                <a:close/>
              </a:path>
            </a:pathLst>
          </a:custGeom>
          <a:solidFill>
            <a:srgbClr val="8D7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74" name="Freeform 56"/>
          <p:cNvSpPr/>
          <p:nvPr/>
        </p:nvSpPr>
        <p:spPr bwMode="auto">
          <a:xfrm>
            <a:off x="2654301" y="4773612"/>
            <a:ext cx="100013" cy="350837"/>
          </a:xfrm>
          <a:custGeom>
            <a:avLst/>
            <a:gdLst>
              <a:gd name="T0" fmla="*/ 15 w 17"/>
              <a:gd name="T1" fmla="*/ 49 h 59"/>
              <a:gd name="T2" fmla="*/ 9 w 17"/>
              <a:gd name="T3" fmla="*/ 43 h 59"/>
              <a:gd name="T4" fmla="*/ 9 w 17"/>
              <a:gd name="T5" fmla="*/ 54 h 59"/>
              <a:gd name="T6" fmla="*/ 4 w 17"/>
              <a:gd name="T7" fmla="*/ 59 h 59"/>
              <a:gd name="T8" fmla="*/ 0 w 17"/>
              <a:gd name="T9" fmla="*/ 54 h 59"/>
              <a:gd name="T10" fmla="*/ 0 w 17"/>
              <a:gd name="T11" fmla="*/ 6 h 59"/>
              <a:gd name="T12" fmla="*/ 5 w 17"/>
              <a:gd name="T13" fmla="*/ 0 h 59"/>
              <a:gd name="T14" fmla="*/ 9 w 17"/>
              <a:gd name="T15" fmla="*/ 7 h 59"/>
              <a:gd name="T16" fmla="*/ 10 w 17"/>
              <a:gd name="T17" fmla="*/ 30 h 59"/>
              <a:gd name="T18" fmla="*/ 12 w 17"/>
              <a:gd name="T19" fmla="*/ 30 h 59"/>
              <a:gd name="T20" fmla="*/ 8 w 17"/>
              <a:gd name="T21" fmla="*/ 35 h 59"/>
              <a:gd name="T22" fmla="*/ 5 w 17"/>
              <a:gd name="T23" fmla="*/ 30 h 59"/>
              <a:gd name="T24" fmla="*/ 5 w 17"/>
              <a:gd name="T25" fmla="*/ 11 h 59"/>
              <a:gd name="T26" fmla="*/ 5 w 17"/>
              <a:gd name="T27" fmla="*/ 49 h 59"/>
              <a:gd name="T28" fmla="*/ 10 w 17"/>
              <a:gd name="T29" fmla="*/ 39 h 59"/>
              <a:gd name="T30" fmla="*/ 17 w 17"/>
              <a:gd name="T31" fmla="*/ 49 h 59"/>
              <a:gd name="T32" fmla="*/ 15 w 17"/>
              <a:gd name="T33"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59">
                <a:moveTo>
                  <a:pt x="15" y="49"/>
                </a:moveTo>
                <a:cubicBezTo>
                  <a:pt x="14" y="48"/>
                  <a:pt x="12" y="46"/>
                  <a:pt x="9" y="43"/>
                </a:cubicBezTo>
                <a:cubicBezTo>
                  <a:pt x="9" y="48"/>
                  <a:pt x="9" y="51"/>
                  <a:pt x="9" y="54"/>
                </a:cubicBezTo>
                <a:cubicBezTo>
                  <a:pt x="9" y="58"/>
                  <a:pt x="8" y="59"/>
                  <a:pt x="4" y="59"/>
                </a:cubicBezTo>
                <a:cubicBezTo>
                  <a:pt x="1" y="59"/>
                  <a:pt x="0" y="57"/>
                  <a:pt x="0" y="54"/>
                </a:cubicBezTo>
                <a:cubicBezTo>
                  <a:pt x="0" y="38"/>
                  <a:pt x="0" y="22"/>
                  <a:pt x="0" y="6"/>
                </a:cubicBezTo>
                <a:cubicBezTo>
                  <a:pt x="0" y="3"/>
                  <a:pt x="1" y="0"/>
                  <a:pt x="5" y="0"/>
                </a:cubicBezTo>
                <a:cubicBezTo>
                  <a:pt x="10" y="1"/>
                  <a:pt x="9" y="4"/>
                  <a:pt x="9" y="7"/>
                </a:cubicBezTo>
                <a:cubicBezTo>
                  <a:pt x="10" y="15"/>
                  <a:pt x="8" y="22"/>
                  <a:pt x="10" y="30"/>
                </a:cubicBezTo>
                <a:cubicBezTo>
                  <a:pt x="11" y="30"/>
                  <a:pt x="11" y="30"/>
                  <a:pt x="12" y="30"/>
                </a:cubicBezTo>
                <a:cubicBezTo>
                  <a:pt x="12" y="33"/>
                  <a:pt x="11" y="35"/>
                  <a:pt x="8" y="35"/>
                </a:cubicBezTo>
                <a:cubicBezTo>
                  <a:pt x="6" y="35"/>
                  <a:pt x="5" y="32"/>
                  <a:pt x="5" y="30"/>
                </a:cubicBezTo>
                <a:cubicBezTo>
                  <a:pt x="5" y="24"/>
                  <a:pt x="5" y="17"/>
                  <a:pt x="5" y="11"/>
                </a:cubicBezTo>
                <a:cubicBezTo>
                  <a:pt x="5" y="24"/>
                  <a:pt x="4" y="36"/>
                  <a:pt x="5" y="49"/>
                </a:cubicBezTo>
                <a:cubicBezTo>
                  <a:pt x="6" y="45"/>
                  <a:pt x="4" y="39"/>
                  <a:pt x="10" y="39"/>
                </a:cubicBezTo>
                <a:cubicBezTo>
                  <a:pt x="15" y="40"/>
                  <a:pt x="17" y="44"/>
                  <a:pt x="17" y="49"/>
                </a:cubicBezTo>
                <a:cubicBezTo>
                  <a:pt x="17" y="50"/>
                  <a:pt x="16" y="50"/>
                  <a:pt x="15" y="49"/>
                </a:cubicBezTo>
                <a:close/>
              </a:path>
            </a:pathLst>
          </a:custGeom>
          <a:solidFill>
            <a:srgbClr val="918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75" name="Freeform 57"/>
          <p:cNvSpPr/>
          <p:nvPr/>
        </p:nvSpPr>
        <p:spPr bwMode="auto">
          <a:xfrm>
            <a:off x="6056313" y="3368675"/>
            <a:ext cx="138113" cy="184150"/>
          </a:xfrm>
          <a:custGeom>
            <a:avLst/>
            <a:gdLst>
              <a:gd name="T0" fmla="*/ 22 w 23"/>
              <a:gd name="T1" fmla="*/ 26 h 31"/>
              <a:gd name="T2" fmla="*/ 14 w 23"/>
              <a:gd name="T3" fmla="*/ 11 h 31"/>
              <a:gd name="T4" fmla="*/ 8 w 23"/>
              <a:gd name="T5" fmla="*/ 31 h 31"/>
              <a:gd name="T6" fmla="*/ 5 w 23"/>
              <a:gd name="T7" fmla="*/ 19 h 31"/>
              <a:gd name="T8" fmla="*/ 12 w 23"/>
              <a:gd name="T9" fmla="*/ 2 h 31"/>
              <a:gd name="T10" fmla="*/ 20 w 23"/>
              <a:gd name="T11" fmla="*/ 5 h 31"/>
              <a:gd name="T12" fmla="*/ 23 w 23"/>
              <a:gd name="T13" fmla="*/ 15 h 31"/>
              <a:gd name="T14" fmla="*/ 22 w 23"/>
              <a:gd name="T15" fmla="*/ 26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1">
                <a:moveTo>
                  <a:pt x="22" y="26"/>
                </a:moveTo>
                <a:cubicBezTo>
                  <a:pt x="15" y="23"/>
                  <a:pt x="15" y="23"/>
                  <a:pt x="14" y="11"/>
                </a:cubicBezTo>
                <a:cubicBezTo>
                  <a:pt x="12" y="18"/>
                  <a:pt x="10" y="25"/>
                  <a:pt x="8" y="31"/>
                </a:cubicBezTo>
                <a:cubicBezTo>
                  <a:pt x="8" y="27"/>
                  <a:pt x="9" y="23"/>
                  <a:pt x="5" y="19"/>
                </a:cubicBezTo>
                <a:cubicBezTo>
                  <a:pt x="0" y="15"/>
                  <a:pt x="6" y="3"/>
                  <a:pt x="12" y="2"/>
                </a:cubicBezTo>
                <a:cubicBezTo>
                  <a:pt x="15" y="0"/>
                  <a:pt x="17" y="5"/>
                  <a:pt x="20" y="5"/>
                </a:cubicBezTo>
                <a:cubicBezTo>
                  <a:pt x="22" y="8"/>
                  <a:pt x="23" y="11"/>
                  <a:pt x="23" y="15"/>
                </a:cubicBezTo>
                <a:cubicBezTo>
                  <a:pt x="22" y="19"/>
                  <a:pt x="22" y="22"/>
                  <a:pt x="22" y="26"/>
                </a:cubicBezTo>
                <a:close/>
              </a:path>
            </a:pathLst>
          </a:custGeom>
          <a:solidFill>
            <a:srgbClr val="D9D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76" name="Freeform 58"/>
          <p:cNvSpPr/>
          <p:nvPr/>
        </p:nvSpPr>
        <p:spPr bwMode="auto">
          <a:xfrm>
            <a:off x="2832101" y="4892675"/>
            <a:ext cx="220663" cy="220662"/>
          </a:xfrm>
          <a:custGeom>
            <a:avLst/>
            <a:gdLst>
              <a:gd name="T0" fmla="*/ 7 w 37"/>
              <a:gd name="T1" fmla="*/ 33 h 37"/>
              <a:gd name="T2" fmla="*/ 6 w 37"/>
              <a:gd name="T3" fmla="*/ 8 h 37"/>
              <a:gd name="T4" fmla="*/ 23 w 37"/>
              <a:gd name="T5" fmla="*/ 1 h 37"/>
              <a:gd name="T6" fmla="*/ 36 w 37"/>
              <a:gd name="T7" fmla="*/ 17 h 37"/>
              <a:gd name="T8" fmla="*/ 30 w 37"/>
              <a:gd name="T9" fmla="*/ 23 h 37"/>
              <a:gd name="T10" fmla="*/ 18 w 37"/>
              <a:gd name="T11" fmla="*/ 23 h 37"/>
              <a:gd name="T12" fmla="*/ 13 w 37"/>
              <a:gd name="T13" fmla="*/ 25 h 37"/>
              <a:gd name="T14" fmla="*/ 17 w 37"/>
              <a:gd name="T15" fmla="*/ 30 h 37"/>
              <a:gd name="T16" fmla="*/ 28 w 37"/>
              <a:gd name="T17" fmla="*/ 29 h 37"/>
              <a:gd name="T18" fmla="*/ 34 w 37"/>
              <a:gd name="T19" fmla="*/ 31 h 37"/>
              <a:gd name="T20" fmla="*/ 31 w 37"/>
              <a:gd name="T21" fmla="*/ 37 h 37"/>
              <a:gd name="T22" fmla="*/ 30 w 37"/>
              <a:gd name="T23" fmla="*/ 35 h 37"/>
              <a:gd name="T24" fmla="*/ 23 w 37"/>
              <a:gd name="T25" fmla="*/ 35 h 37"/>
              <a:gd name="T26" fmla="*/ 11 w 37"/>
              <a:gd name="T27" fmla="*/ 30 h 37"/>
              <a:gd name="T28" fmla="*/ 16 w 37"/>
              <a:gd name="T29" fmla="*/ 18 h 37"/>
              <a:gd name="T30" fmla="*/ 24 w 37"/>
              <a:gd name="T31" fmla="*/ 18 h 37"/>
              <a:gd name="T32" fmla="*/ 31 w 37"/>
              <a:gd name="T33" fmla="*/ 15 h 37"/>
              <a:gd name="T34" fmla="*/ 25 w 37"/>
              <a:gd name="T35" fmla="*/ 5 h 37"/>
              <a:gd name="T36" fmla="*/ 8 w 37"/>
              <a:gd name="T37" fmla="*/ 16 h 37"/>
              <a:gd name="T38" fmla="*/ 8 w 37"/>
              <a:gd name="T39" fmla="*/ 31 h 37"/>
              <a:gd name="T40" fmla="*/ 7 w 37"/>
              <a:gd name="T41"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37">
                <a:moveTo>
                  <a:pt x="7" y="33"/>
                </a:moveTo>
                <a:cubicBezTo>
                  <a:pt x="0" y="25"/>
                  <a:pt x="1" y="16"/>
                  <a:pt x="6" y="8"/>
                </a:cubicBezTo>
                <a:cubicBezTo>
                  <a:pt x="9" y="1"/>
                  <a:pt x="16" y="0"/>
                  <a:pt x="23" y="1"/>
                </a:cubicBezTo>
                <a:cubicBezTo>
                  <a:pt x="31" y="2"/>
                  <a:pt x="37" y="10"/>
                  <a:pt x="36" y="17"/>
                </a:cubicBezTo>
                <a:cubicBezTo>
                  <a:pt x="36" y="21"/>
                  <a:pt x="33" y="23"/>
                  <a:pt x="30" y="23"/>
                </a:cubicBezTo>
                <a:cubicBezTo>
                  <a:pt x="26" y="23"/>
                  <a:pt x="22" y="23"/>
                  <a:pt x="18" y="23"/>
                </a:cubicBezTo>
                <a:cubicBezTo>
                  <a:pt x="17" y="23"/>
                  <a:pt x="14" y="22"/>
                  <a:pt x="13" y="25"/>
                </a:cubicBezTo>
                <a:cubicBezTo>
                  <a:pt x="13" y="27"/>
                  <a:pt x="15" y="29"/>
                  <a:pt x="17" y="30"/>
                </a:cubicBezTo>
                <a:cubicBezTo>
                  <a:pt x="21" y="32"/>
                  <a:pt x="24" y="31"/>
                  <a:pt x="28" y="29"/>
                </a:cubicBezTo>
                <a:cubicBezTo>
                  <a:pt x="31" y="28"/>
                  <a:pt x="33" y="28"/>
                  <a:pt x="34" y="31"/>
                </a:cubicBezTo>
                <a:cubicBezTo>
                  <a:pt x="36" y="35"/>
                  <a:pt x="34" y="36"/>
                  <a:pt x="31" y="37"/>
                </a:cubicBezTo>
                <a:cubicBezTo>
                  <a:pt x="30" y="37"/>
                  <a:pt x="30" y="36"/>
                  <a:pt x="30" y="35"/>
                </a:cubicBezTo>
                <a:cubicBezTo>
                  <a:pt x="27" y="33"/>
                  <a:pt x="25" y="35"/>
                  <a:pt x="23" y="35"/>
                </a:cubicBezTo>
                <a:cubicBezTo>
                  <a:pt x="18" y="36"/>
                  <a:pt x="14" y="34"/>
                  <a:pt x="11" y="30"/>
                </a:cubicBezTo>
                <a:cubicBezTo>
                  <a:pt x="7" y="24"/>
                  <a:pt x="9" y="19"/>
                  <a:pt x="16" y="18"/>
                </a:cubicBezTo>
                <a:cubicBezTo>
                  <a:pt x="19" y="18"/>
                  <a:pt x="21" y="18"/>
                  <a:pt x="24" y="18"/>
                </a:cubicBezTo>
                <a:cubicBezTo>
                  <a:pt x="26" y="18"/>
                  <a:pt x="31" y="19"/>
                  <a:pt x="31" y="15"/>
                </a:cubicBezTo>
                <a:cubicBezTo>
                  <a:pt x="31" y="11"/>
                  <a:pt x="30" y="7"/>
                  <a:pt x="25" y="5"/>
                </a:cubicBezTo>
                <a:cubicBezTo>
                  <a:pt x="18" y="3"/>
                  <a:pt x="9" y="8"/>
                  <a:pt x="8" y="16"/>
                </a:cubicBezTo>
                <a:cubicBezTo>
                  <a:pt x="7" y="21"/>
                  <a:pt x="8" y="26"/>
                  <a:pt x="8" y="31"/>
                </a:cubicBezTo>
                <a:cubicBezTo>
                  <a:pt x="8" y="32"/>
                  <a:pt x="7" y="33"/>
                  <a:pt x="7" y="33"/>
                </a:cubicBezTo>
                <a:close/>
              </a:path>
            </a:pathLst>
          </a:custGeom>
          <a:solidFill>
            <a:srgbClr val="938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77" name="Freeform 59"/>
          <p:cNvSpPr/>
          <p:nvPr/>
        </p:nvSpPr>
        <p:spPr bwMode="auto">
          <a:xfrm>
            <a:off x="554038" y="3475038"/>
            <a:ext cx="171450" cy="554037"/>
          </a:xfrm>
          <a:custGeom>
            <a:avLst/>
            <a:gdLst>
              <a:gd name="T0" fmla="*/ 21 w 29"/>
              <a:gd name="T1" fmla="*/ 93 h 93"/>
              <a:gd name="T2" fmla="*/ 9 w 29"/>
              <a:gd name="T3" fmla="*/ 90 h 93"/>
              <a:gd name="T4" fmla="*/ 4 w 29"/>
              <a:gd name="T5" fmla="*/ 84 h 93"/>
              <a:gd name="T6" fmla="*/ 12 w 29"/>
              <a:gd name="T7" fmla="*/ 34 h 93"/>
              <a:gd name="T8" fmla="*/ 24 w 29"/>
              <a:gd name="T9" fmla="*/ 6 h 93"/>
              <a:gd name="T10" fmla="*/ 28 w 29"/>
              <a:gd name="T11" fmla="*/ 0 h 93"/>
              <a:gd name="T12" fmla="*/ 28 w 29"/>
              <a:gd name="T13" fmla="*/ 1 h 93"/>
              <a:gd name="T14" fmla="*/ 26 w 29"/>
              <a:gd name="T15" fmla="*/ 8 h 93"/>
              <a:gd name="T16" fmla="*/ 25 w 29"/>
              <a:gd name="T17" fmla="*/ 13 h 93"/>
              <a:gd name="T18" fmla="*/ 15 w 29"/>
              <a:gd name="T19" fmla="*/ 34 h 93"/>
              <a:gd name="T20" fmla="*/ 6 w 29"/>
              <a:gd name="T21" fmla="*/ 65 h 93"/>
              <a:gd name="T22" fmla="*/ 8 w 29"/>
              <a:gd name="T23" fmla="*/ 76 h 93"/>
              <a:gd name="T24" fmla="*/ 16 w 29"/>
              <a:gd name="T25" fmla="*/ 87 h 93"/>
              <a:gd name="T26" fmla="*/ 22 w 29"/>
              <a:gd name="T27" fmla="*/ 91 h 93"/>
              <a:gd name="T28" fmla="*/ 21 w 29"/>
              <a:gd name="T29"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93">
                <a:moveTo>
                  <a:pt x="21" y="93"/>
                </a:moveTo>
                <a:cubicBezTo>
                  <a:pt x="17" y="91"/>
                  <a:pt x="13" y="90"/>
                  <a:pt x="9" y="90"/>
                </a:cubicBezTo>
                <a:cubicBezTo>
                  <a:pt x="6" y="89"/>
                  <a:pt x="4" y="87"/>
                  <a:pt x="4" y="84"/>
                </a:cubicBezTo>
                <a:cubicBezTo>
                  <a:pt x="0" y="66"/>
                  <a:pt x="0" y="47"/>
                  <a:pt x="12" y="34"/>
                </a:cubicBezTo>
                <a:cubicBezTo>
                  <a:pt x="20" y="25"/>
                  <a:pt x="22" y="16"/>
                  <a:pt x="24" y="6"/>
                </a:cubicBezTo>
                <a:cubicBezTo>
                  <a:pt x="25" y="4"/>
                  <a:pt x="25" y="1"/>
                  <a:pt x="28" y="0"/>
                </a:cubicBezTo>
                <a:cubicBezTo>
                  <a:pt x="28" y="0"/>
                  <a:pt x="28" y="1"/>
                  <a:pt x="28" y="1"/>
                </a:cubicBezTo>
                <a:cubicBezTo>
                  <a:pt x="29" y="4"/>
                  <a:pt x="28" y="6"/>
                  <a:pt x="26" y="8"/>
                </a:cubicBezTo>
                <a:cubicBezTo>
                  <a:pt x="25" y="9"/>
                  <a:pt x="25" y="11"/>
                  <a:pt x="25" y="13"/>
                </a:cubicBezTo>
                <a:cubicBezTo>
                  <a:pt x="23" y="21"/>
                  <a:pt x="23" y="28"/>
                  <a:pt x="15" y="34"/>
                </a:cubicBezTo>
                <a:cubicBezTo>
                  <a:pt x="8" y="41"/>
                  <a:pt x="4" y="53"/>
                  <a:pt x="6" y="65"/>
                </a:cubicBezTo>
                <a:cubicBezTo>
                  <a:pt x="8" y="68"/>
                  <a:pt x="7" y="72"/>
                  <a:pt x="8" y="76"/>
                </a:cubicBezTo>
                <a:cubicBezTo>
                  <a:pt x="8" y="82"/>
                  <a:pt x="10" y="86"/>
                  <a:pt x="16" y="87"/>
                </a:cubicBezTo>
                <a:cubicBezTo>
                  <a:pt x="19" y="87"/>
                  <a:pt x="21" y="88"/>
                  <a:pt x="22" y="91"/>
                </a:cubicBezTo>
                <a:cubicBezTo>
                  <a:pt x="22" y="92"/>
                  <a:pt x="22" y="93"/>
                  <a:pt x="21" y="93"/>
                </a:cubicBezTo>
                <a:close/>
              </a:path>
            </a:pathLst>
          </a:custGeom>
          <a:solidFill>
            <a:srgbClr val="F7E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78" name="Freeform 60"/>
          <p:cNvSpPr/>
          <p:nvPr/>
        </p:nvSpPr>
        <p:spPr bwMode="auto">
          <a:xfrm>
            <a:off x="2439988" y="4773612"/>
            <a:ext cx="58738" cy="350837"/>
          </a:xfrm>
          <a:custGeom>
            <a:avLst/>
            <a:gdLst>
              <a:gd name="T0" fmla="*/ 10 w 10"/>
              <a:gd name="T1" fmla="*/ 30 h 59"/>
              <a:gd name="T2" fmla="*/ 10 w 10"/>
              <a:gd name="T3" fmla="*/ 54 h 59"/>
              <a:gd name="T4" fmla="*/ 6 w 10"/>
              <a:gd name="T5" fmla="*/ 59 h 59"/>
              <a:gd name="T6" fmla="*/ 0 w 10"/>
              <a:gd name="T7" fmla="*/ 54 h 59"/>
              <a:gd name="T8" fmla="*/ 1 w 10"/>
              <a:gd name="T9" fmla="*/ 6 h 59"/>
              <a:gd name="T10" fmla="*/ 6 w 10"/>
              <a:gd name="T11" fmla="*/ 1 h 59"/>
              <a:gd name="T12" fmla="*/ 10 w 10"/>
              <a:gd name="T13" fmla="*/ 6 h 59"/>
              <a:gd name="T14" fmla="*/ 10 w 10"/>
              <a:gd name="T15" fmla="*/ 30 h 59"/>
              <a:gd name="T16" fmla="*/ 10 w 10"/>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9">
                <a:moveTo>
                  <a:pt x="10" y="30"/>
                </a:moveTo>
                <a:cubicBezTo>
                  <a:pt x="10" y="38"/>
                  <a:pt x="10" y="46"/>
                  <a:pt x="10" y="54"/>
                </a:cubicBezTo>
                <a:cubicBezTo>
                  <a:pt x="10" y="57"/>
                  <a:pt x="10" y="59"/>
                  <a:pt x="6" y="59"/>
                </a:cubicBezTo>
                <a:cubicBezTo>
                  <a:pt x="2" y="59"/>
                  <a:pt x="0" y="58"/>
                  <a:pt x="0" y="54"/>
                </a:cubicBezTo>
                <a:cubicBezTo>
                  <a:pt x="1" y="38"/>
                  <a:pt x="1" y="22"/>
                  <a:pt x="1" y="6"/>
                </a:cubicBezTo>
                <a:cubicBezTo>
                  <a:pt x="0" y="2"/>
                  <a:pt x="2" y="0"/>
                  <a:pt x="6" y="1"/>
                </a:cubicBezTo>
                <a:cubicBezTo>
                  <a:pt x="10" y="1"/>
                  <a:pt x="10" y="3"/>
                  <a:pt x="10" y="6"/>
                </a:cubicBezTo>
                <a:cubicBezTo>
                  <a:pt x="10" y="14"/>
                  <a:pt x="10" y="22"/>
                  <a:pt x="10" y="30"/>
                </a:cubicBezTo>
                <a:cubicBezTo>
                  <a:pt x="10" y="30"/>
                  <a:pt x="10" y="30"/>
                  <a:pt x="10" y="30"/>
                </a:cubicBezTo>
                <a:close/>
              </a:path>
            </a:pathLst>
          </a:custGeom>
          <a:solidFill>
            <a:srgbClr val="8F8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79" name="Freeform 61"/>
          <p:cNvSpPr/>
          <p:nvPr/>
        </p:nvSpPr>
        <p:spPr bwMode="auto">
          <a:xfrm>
            <a:off x="6699251" y="3522663"/>
            <a:ext cx="119063" cy="161925"/>
          </a:xfrm>
          <a:custGeom>
            <a:avLst/>
            <a:gdLst>
              <a:gd name="T0" fmla="*/ 8 w 20"/>
              <a:gd name="T1" fmla="*/ 22 h 27"/>
              <a:gd name="T2" fmla="*/ 5 w 20"/>
              <a:gd name="T3" fmla="*/ 3 h 27"/>
              <a:gd name="T4" fmla="*/ 15 w 20"/>
              <a:gd name="T5" fmla="*/ 2 h 27"/>
              <a:gd name="T6" fmla="*/ 17 w 20"/>
              <a:gd name="T7" fmla="*/ 5 h 27"/>
              <a:gd name="T8" fmla="*/ 19 w 20"/>
              <a:gd name="T9" fmla="*/ 17 h 27"/>
              <a:gd name="T10" fmla="*/ 14 w 20"/>
              <a:gd name="T11" fmla="*/ 22 h 27"/>
              <a:gd name="T12" fmla="*/ 10 w 20"/>
              <a:gd name="T13" fmla="*/ 27 h 27"/>
              <a:gd name="T14" fmla="*/ 8 w 20"/>
              <a:gd name="T15" fmla="*/ 22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7">
                <a:moveTo>
                  <a:pt x="8" y="22"/>
                </a:moveTo>
                <a:cubicBezTo>
                  <a:pt x="0" y="17"/>
                  <a:pt x="4" y="10"/>
                  <a:pt x="5" y="3"/>
                </a:cubicBezTo>
                <a:cubicBezTo>
                  <a:pt x="8" y="0"/>
                  <a:pt x="11" y="1"/>
                  <a:pt x="15" y="2"/>
                </a:cubicBezTo>
                <a:cubicBezTo>
                  <a:pt x="16" y="2"/>
                  <a:pt x="17" y="4"/>
                  <a:pt x="17" y="5"/>
                </a:cubicBezTo>
                <a:cubicBezTo>
                  <a:pt x="18" y="9"/>
                  <a:pt x="19" y="13"/>
                  <a:pt x="19" y="17"/>
                </a:cubicBezTo>
                <a:cubicBezTo>
                  <a:pt x="20" y="21"/>
                  <a:pt x="17" y="22"/>
                  <a:pt x="14" y="22"/>
                </a:cubicBezTo>
                <a:cubicBezTo>
                  <a:pt x="12" y="23"/>
                  <a:pt x="13" y="27"/>
                  <a:pt x="10" y="27"/>
                </a:cubicBezTo>
                <a:cubicBezTo>
                  <a:pt x="8" y="26"/>
                  <a:pt x="10" y="23"/>
                  <a:pt x="8" y="22"/>
                </a:cubicBezTo>
                <a:close/>
              </a:path>
            </a:pathLst>
          </a:custGeom>
          <a:solidFill>
            <a:srgbClr val="2A3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80" name="Freeform 62"/>
          <p:cNvSpPr/>
          <p:nvPr/>
        </p:nvSpPr>
        <p:spPr bwMode="auto">
          <a:xfrm>
            <a:off x="2398713" y="5541962"/>
            <a:ext cx="71438" cy="338137"/>
          </a:xfrm>
          <a:custGeom>
            <a:avLst/>
            <a:gdLst>
              <a:gd name="T0" fmla="*/ 0 w 12"/>
              <a:gd name="T1" fmla="*/ 28 h 57"/>
              <a:gd name="T2" fmla="*/ 0 w 12"/>
              <a:gd name="T3" fmla="*/ 6 h 57"/>
              <a:gd name="T4" fmla="*/ 5 w 12"/>
              <a:gd name="T5" fmla="*/ 0 h 57"/>
              <a:gd name="T6" fmla="*/ 12 w 12"/>
              <a:gd name="T7" fmla="*/ 6 h 57"/>
              <a:gd name="T8" fmla="*/ 12 w 12"/>
              <a:gd name="T9" fmla="*/ 52 h 57"/>
              <a:gd name="T10" fmla="*/ 5 w 12"/>
              <a:gd name="T11" fmla="*/ 57 h 57"/>
              <a:gd name="T12" fmla="*/ 0 w 12"/>
              <a:gd name="T13" fmla="*/ 51 h 57"/>
              <a:gd name="T14" fmla="*/ 0 w 12"/>
              <a:gd name="T15" fmla="*/ 28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7">
                <a:moveTo>
                  <a:pt x="0" y="28"/>
                </a:moveTo>
                <a:cubicBezTo>
                  <a:pt x="0" y="21"/>
                  <a:pt x="1" y="14"/>
                  <a:pt x="0" y="6"/>
                </a:cubicBezTo>
                <a:cubicBezTo>
                  <a:pt x="0" y="3"/>
                  <a:pt x="1" y="0"/>
                  <a:pt x="5" y="0"/>
                </a:cubicBezTo>
                <a:cubicBezTo>
                  <a:pt x="9" y="0"/>
                  <a:pt x="12" y="1"/>
                  <a:pt x="12" y="6"/>
                </a:cubicBezTo>
                <a:cubicBezTo>
                  <a:pt x="12" y="21"/>
                  <a:pt x="12" y="36"/>
                  <a:pt x="12" y="52"/>
                </a:cubicBezTo>
                <a:cubicBezTo>
                  <a:pt x="12" y="56"/>
                  <a:pt x="9" y="57"/>
                  <a:pt x="5" y="57"/>
                </a:cubicBezTo>
                <a:cubicBezTo>
                  <a:pt x="1" y="57"/>
                  <a:pt x="0" y="55"/>
                  <a:pt x="0" y="51"/>
                </a:cubicBezTo>
                <a:cubicBezTo>
                  <a:pt x="0" y="44"/>
                  <a:pt x="0" y="36"/>
                  <a:pt x="0" y="28"/>
                </a:cubicBezTo>
                <a:close/>
              </a:path>
            </a:pathLst>
          </a:custGeom>
          <a:solidFill>
            <a:srgbClr val="3933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81" name="Freeform 63"/>
          <p:cNvSpPr/>
          <p:nvPr/>
        </p:nvSpPr>
        <p:spPr bwMode="auto">
          <a:xfrm>
            <a:off x="6694488" y="3368675"/>
            <a:ext cx="207963" cy="184150"/>
          </a:xfrm>
          <a:custGeom>
            <a:avLst/>
            <a:gdLst>
              <a:gd name="T0" fmla="*/ 18 w 35"/>
              <a:gd name="T1" fmla="*/ 31 h 31"/>
              <a:gd name="T2" fmla="*/ 17 w 35"/>
              <a:gd name="T3" fmla="*/ 29 h 31"/>
              <a:gd name="T4" fmla="*/ 15 w 35"/>
              <a:gd name="T5" fmla="*/ 28 h 31"/>
              <a:gd name="T6" fmla="*/ 5 w 35"/>
              <a:gd name="T7" fmla="*/ 10 h 31"/>
              <a:gd name="T8" fmla="*/ 12 w 35"/>
              <a:gd name="T9" fmla="*/ 10 h 31"/>
              <a:gd name="T10" fmla="*/ 21 w 35"/>
              <a:gd name="T11" fmla="*/ 8 h 31"/>
              <a:gd name="T12" fmla="*/ 32 w 35"/>
              <a:gd name="T13" fmla="*/ 3 h 31"/>
              <a:gd name="T14" fmla="*/ 25 w 35"/>
              <a:gd name="T15" fmla="*/ 11 h 31"/>
              <a:gd name="T16" fmla="*/ 18 w 35"/>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1">
                <a:moveTo>
                  <a:pt x="18" y="31"/>
                </a:moveTo>
                <a:cubicBezTo>
                  <a:pt x="18" y="30"/>
                  <a:pt x="17" y="30"/>
                  <a:pt x="17" y="29"/>
                </a:cubicBezTo>
                <a:cubicBezTo>
                  <a:pt x="16" y="29"/>
                  <a:pt x="15" y="28"/>
                  <a:pt x="15" y="28"/>
                </a:cubicBezTo>
                <a:cubicBezTo>
                  <a:pt x="4" y="28"/>
                  <a:pt x="0" y="20"/>
                  <a:pt x="5" y="10"/>
                </a:cubicBezTo>
                <a:cubicBezTo>
                  <a:pt x="7" y="9"/>
                  <a:pt x="9" y="9"/>
                  <a:pt x="12" y="10"/>
                </a:cubicBezTo>
                <a:cubicBezTo>
                  <a:pt x="18" y="14"/>
                  <a:pt x="19" y="14"/>
                  <a:pt x="21" y="8"/>
                </a:cubicBezTo>
                <a:cubicBezTo>
                  <a:pt x="25" y="6"/>
                  <a:pt x="29" y="0"/>
                  <a:pt x="32" y="3"/>
                </a:cubicBezTo>
                <a:cubicBezTo>
                  <a:pt x="35" y="6"/>
                  <a:pt x="28" y="9"/>
                  <a:pt x="25" y="11"/>
                </a:cubicBezTo>
                <a:cubicBezTo>
                  <a:pt x="19" y="16"/>
                  <a:pt x="18" y="23"/>
                  <a:pt x="18" y="31"/>
                </a:cubicBezTo>
                <a:close/>
              </a:path>
            </a:pathLst>
          </a:custGeom>
          <a:solidFill>
            <a:srgbClr val="868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82" name="Freeform 64"/>
          <p:cNvSpPr/>
          <p:nvPr/>
        </p:nvSpPr>
        <p:spPr bwMode="auto">
          <a:xfrm>
            <a:off x="1457326" y="4892675"/>
            <a:ext cx="214313" cy="238125"/>
          </a:xfrm>
          <a:custGeom>
            <a:avLst/>
            <a:gdLst>
              <a:gd name="T0" fmla="*/ 17 w 36"/>
              <a:gd name="T1" fmla="*/ 39 h 40"/>
              <a:gd name="T2" fmla="*/ 0 w 36"/>
              <a:gd name="T3" fmla="*/ 20 h 40"/>
              <a:gd name="T4" fmla="*/ 17 w 36"/>
              <a:gd name="T5" fmla="*/ 0 h 40"/>
              <a:gd name="T6" fmla="*/ 36 w 36"/>
              <a:gd name="T7" fmla="*/ 19 h 40"/>
              <a:gd name="T8" fmla="*/ 17 w 36"/>
              <a:gd name="T9" fmla="*/ 39 h 40"/>
            </a:gdLst>
            <a:ahLst/>
            <a:cxnLst>
              <a:cxn ang="0">
                <a:pos x="T0" y="T1"/>
              </a:cxn>
              <a:cxn ang="0">
                <a:pos x="T2" y="T3"/>
              </a:cxn>
              <a:cxn ang="0">
                <a:pos x="T4" y="T5"/>
              </a:cxn>
              <a:cxn ang="0">
                <a:pos x="T6" y="T7"/>
              </a:cxn>
              <a:cxn ang="0">
                <a:pos x="T8" y="T9"/>
              </a:cxn>
            </a:cxnLst>
            <a:rect l="0" t="0" r="r" b="b"/>
            <a:pathLst>
              <a:path w="36" h="40">
                <a:moveTo>
                  <a:pt x="17" y="39"/>
                </a:moveTo>
                <a:cubicBezTo>
                  <a:pt x="6" y="40"/>
                  <a:pt x="0" y="33"/>
                  <a:pt x="0" y="20"/>
                </a:cubicBezTo>
                <a:cubicBezTo>
                  <a:pt x="0" y="8"/>
                  <a:pt x="6" y="0"/>
                  <a:pt x="17" y="0"/>
                </a:cubicBezTo>
                <a:cubicBezTo>
                  <a:pt x="29" y="0"/>
                  <a:pt x="36" y="7"/>
                  <a:pt x="36" y="19"/>
                </a:cubicBezTo>
                <a:cubicBezTo>
                  <a:pt x="36" y="32"/>
                  <a:pt x="30" y="39"/>
                  <a:pt x="17" y="39"/>
                </a:cubicBezTo>
                <a:close/>
              </a:path>
            </a:pathLst>
          </a:custGeom>
          <a:solidFill>
            <a:srgbClr val="948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83" name="Freeform 65"/>
          <p:cNvSpPr/>
          <p:nvPr/>
        </p:nvSpPr>
        <p:spPr bwMode="auto">
          <a:xfrm>
            <a:off x="4189413" y="4886325"/>
            <a:ext cx="136525" cy="238125"/>
          </a:xfrm>
          <a:custGeom>
            <a:avLst/>
            <a:gdLst>
              <a:gd name="T0" fmla="*/ 0 w 23"/>
              <a:gd name="T1" fmla="*/ 20 h 40"/>
              <a:gd name="T2" fmla="*/ 0 w 23"/>
              <a:gd name="T3" fmla="*/ 6 h 40"/>
              <a:gd name="T4" fmla="*/ 6 w 23"/>
              <a:gd name="T5" fmla="*/ 3 h 40"/>
              <a:gd name="T6" fmla="*/ 15 w 23"/>
              <a:gd name="T7" fmla="*/ 3 h 40"/>
              <a:gd name="T8" fmla="*/ 22 w 23"/>
              <a:gd name="T9" fmla="*/ 4 h 40"/>
              <a:gd name="T10" fmla="*/ 18 w 23"/>
              <a:gd name="T11" fmla="*/ 12 h 40"/>
              <a:gd name="T12" fmla="*/ 10 w 23"/>
              <a:gd name="T13" fmla="*/ 23 h 40"/>
              <a:gd name="T14" fmla="*/ 10 w 23"/>
              <a:gd name="T15" fmla="*/ 36 h 40"/>
              <a:gd name="T16" fmla="*/ 5 w 23"/>
              <a:gd name="T17" fmla="*/ 40 h 40"/>
              <a:gd name="T18" fmla="*/ 1 w 23"/>
              <a:gd name="T19" fmla="*/ 35 h 40"/>
              <a:gd name="T20" fmla="*/ 1 w 23"/>
              <a:gd name="T21" fmla="*/ 20 h 40"/>
              <a:gd name="T22" fmla="*/ 0 w 23"/>
              <a:gd name="T2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40">
                <a:moveTo>
                  <a:pt x="0" y="20"/>
                </a:moveTo>
                <a:cubicBezTo>
                  <a:pt x="0" y="16"/>
                  <a:pt x="0" y="11"/>
                  <a:pt x="0" y="6"/>
                </a:cubicBezTo>
                <a:cubicBezTo>
                  <a:pt x="0" y="2"/>
                  <a:pt x="4" y="0"/>
                  <a:pt x="6" y="3"/>
                </a:cubicBezTo>
                <a:cubicBezTo>
                  <a:pt x="10" y="7"/>
                  <a:pt x="12" y="4"/>
                  <a:pt x="15" y="3"/>
                </a:cubicBezTo>
                <a:cubicBezTo>
                  <a:pt x="17" y="2"/>
                  <a:pt x="20" y="1"/>
                  <a:pt x="22" y="4"/>
                </a:cubicBezTo>
                <a:cubicBezTo>
                  <a:pt x="22" y="8"/>
                  <a:pt x="23" y="11"/>
                  <a:pt x="18" y="12"/>
                </a:cubicBezTo>
                <a:cubicBezTo>
                  <a:pt x="11" y="12"/>
                  <a:pt x="10" y="17"/>
                  <a:pt x="10" y="23"/>
                </a:cubicBezTo>
                <a:cubicBezTo>
                  <a:pt x="11" y="27"/>
                  <a:pt x="10" y="31"/>
                  <a:pt x="10" y="36"/>
                </a:cubicBezTo>
                <a:cubicBezTo>
                  <a:pt x="10" y="39"/>
                  <a:pt x="9" y="40"/>
                  <a:pt x="5" y="40"/>
                </a:cubicBezTo>
                <a:cubicBezTo>
                  <a:pt x="2" y="40"/>
                  <a:pt x="0" y="39"/>
                  <a:pt x="1" y="35"/>
                </a:cubicBezTo>
                <a:cubicBezTo>
                  <a:pt x="1" y="30"/>
                  <a:pt x="1" y="25"/>
                  <a:pt x="1" y="20"/>
                </a:cubicBezTo>
                <a:cubicBezTo>
                  <a:pt x="1" y="20"/>
                  <a:pt x="1" y="20"/>
                  <a:pt x="0" y="20"/>
                </a:cubicBezTo>
                <a:close/>
              </a:path>
            </a:pathLst>
          </a:custGeom>
          <a:solidFill>
            <a:srgbClr val="9483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84" name="Freeform 66"/>
          <p:cNvSpPr/>
          <p:nvPr/>
        </p:nvSpPr>
        <p:spPr bwMode="auto">
          <a:xfrm>
            <a:off x="5724526" y="2552700"/>
            <a:ext cx="100013" cy="393700"/>
          </a:xfrm>
          <a:custGeom>
            <a:avLst/>
            <a:gdLst>
              <a:gd name="T0" fmla="*/ 0 w 17"/>
              <a:gd name="T1" fmla="*/ 0 h 66"/>
              <a:gd name="T2" fmla="*/ 7 w 17"/>
              <a:gd name="T3" fmla="*/ 6 h 66"/>
              <a:gd name="T4" fmla="*/ 8 w 17"/>
              <a:gd name="T5" fmla="*/ 42 h 66"/>
              <a:gd name="T6" fmla="*/ 15 w 17"/>
              <a:gd name="T7" fmla="*/ 60 h 66"/>
              <a:gd name="T8" fmla="*/ 17 w 17"/>
              <a:gd name="T9" fmla="*/ 66 h 66"/>
              <a:gd name="T10" fmla="*/ 2 w 17"/>
              <a:gd name="T11" fmla="*/ 42 h 66"/>
              <a:gd name="T12" fmla="*/ 2 w 17"/>
              <a:gd name="T13" fmla="*/ 9 h 66"/>
              <a:gd name="T14" fmla="*/ 0 w 17"/>
              <a:gd name="T15" fmla="*/ 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6">
                <a:moveTo>
                  <a:pt x="0" y="0"/>
                </a:moveTo>
                <a:cubicBezTo>
                  <a:pt x="3" y="1"/>
                  <a:pt x="5" y="3"/>
                  <a:pt x="7" y="6"/>
                </a:cubicBezTo>
                <a:cubicBezTo>
                  <a:pt x="9" y="18"/>
                  <a:pt x="8" y="30"/>
                  <a:pt x="8" y="42"/>
                </a:cubicBezTo>
                <a:cubicBezTo>
                  <a:pt x="8" y="49"/>
                  <a:pt x="9" y="55"/>
                  <a:pt x="15" y="60"/>
                </a:cubicBezTo>
                <a:cubicBezTo>
                  <a:pt x="15" y="62"/>
                  <a:pt x="16" y="64"/>
                  <a:pt x="17" y="66"/>
                </a:cubicBezTo>
                <a:cubicBezTo>
                  <a:pt x="5" y="62"/>
                  <a:pt x="2" y="53"/>
                  <a:pt x="2" y="42"/>
                </a:cubicBezTo>
                <a:cubicBezTo>
                  <a:pt x="3" y="31"/>
                  <a:pt x="2" y="20"/>
                  <a:pt x="2" y="9"/>
                </a:cubicBezTo>
                <a:cubicBezTo>
                  <a:pt x="2" y="6"/>
                  <a:pt x="2" y="3"/>
                  <a:pt x="0" y="0"/>
                </a:cubicBezTo>
                <a:close/>
              </a:path>
            </a:pathLst>
          </a:custGeom>
          <a:solidFill>
            <a:srgbClr val="F3E8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85" name="Freeform 67"/>
          <p:cNvSpPr/>
          <p:nvPr/>
        </p:nvSpPr>
        <p:spPr bwMode="auto">
          <a:xfrm>
            <a:off x="6491288" y="3351213"/>
            <a:ext cx="95250" cy="350837"/>
          </a:xfrm>
          <a:custGeom>
            <a:avLst/>
            <a:gdLst>
              <a:gd name="T0" fmla="*/ 10 w 16"/>
              <a:gd name="T1" fmla="*/ 59 h 59"/>
              <a:gd name="T2" fmla="*/ 8 w 16"/>
              <a:gd name="T3" fmla="*/ 33 h 59"/>
              <a:gd name="T4" fmla="*/ 8 w 16"/>
              <a:gd name="T5" fmla="*/ 18 h 59"/>
              <a:gd name="T6" fmla="*/ 2 w 16"/>
              <a:gd name="T7" fmla="*/ 15 h 59"/>
              <a:gd name="T8" fmla="*/ 0 w 16"/>
              <a:gd name="T9" fmla="*/ 7 h 59"/>
              <a:gd name="T10" fmla="*/ 2 w 16"/>
              <a:gd name="T11" fmla="*/ 1 h 59"/>
              <a:gd name="T12" fmla="*/ 7 w 16"/>
              <a:gd name="T13" fmla="*/ 1 h 59"/>
              <a:gd name="T14" fmla="*/ 9 w 16"/>
              <a:gd name="T15" fmla="*/ 7 h 59"/>
              <a:gd name="T16" fmla="*/ 10 w 16"/>
              <a:gd name="T17" fmla="*/ 12 h 59"/>
              <a:gd name="T18" fmla="*/ 11 w 16"/>
              <a:gd name="T19" fmla="*/ 26 h 59"/>
              <a:gd name="T20" fmla="*/ 10 w 16"/>
              <a:gd name="T2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59">
                <a:moveTo>
                  <a:pt x="10" y="59"/>
                </a:moveTo>
                <a:cubicBezTo>
                  <a:pt x="8" y="50"/>
                  <a:pt x="5" y="42"/>
                  <a:pt x="8" y="33"/>
                </a:cubicBezTo>
                <a:cubicBezTo>
                  <a:pt x="10" y="28"/>
                  <a:pt x="8" y="23"/>
                  <a:pt x="8" y="18"/>
                </a:cubicBezTo>
                <a:cubicBezTo>
                  <a:pt x="9" y="12"/>
                  <a:pt x="6" y="13"/>
                  <a:pt x="2" y="15"/>
                </a:cubicBezTo>
                <a:cubicBezTo>
                  <a:pt x="4" y="12"/>
                  <a:pt x="0" y="10"/>
                  <a:pt x="0" y="7"/>
                </a:cubicBezTo>
                <a:cubicBezTo>
                  <a:pt x="0" y="5"/>
                  <a:pt x="0" y="2"/>
                  <a:pt x="2" y="1"/>
                </a:cubicBezTo>
                <a:cubicBezTo>
                  <a:pt x="4" y="0"/>
                  <a:pt x="5" y="1"/>
                  <a:pt x="7" y="1"/>
                </a:cubicBezTo>
                <a:cubicBezTo>
                  <a:pt x="9" y="3"/>
                  <a:pt x="9" y="4"/>
                  <a:pt x="9" y="7"/>
                </a:cubicBezTo>
                <a:cubicBezTo>
                  <a:pt x="8" y="9"/>
                  <a:pt x="8" y="10"/>
                  <a:pt x="10" y="12"/>
                </a:cubicBezTo>
                <a:cubicBezTo>
                  <a:pt x="16" y="16"/>
                  <a:pt x="11" y="21"/>
                  <a:pt x="11" y="26"/>
                </a:cubicBezTo>
                <a:cubicBezTo>
                  <a:pt x="11" y="37"/>
                  <a:pt x="10" y="48"/>
                  <a:pt x="10" y="59"/>
                </a:cubicBezTo>
                <a:close/>
              </a:path>
            </a:pathLst>
          </a:custGeom>
          <a:solidFill>
            <a:srgbClr val="AF9F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86" name="Freeform 68"/>
          <p:cNvSpPr/>
          <p:nvPr/>
        </p:nvSpPr>
        <p:spPr bwMode="auto">
          <a:xfrm>
            <a:off x="5534026" y="2327275"/>
            <a:ext cx="76200" cy="147637"/>
          </a:xfrm>
          <a:custGeom>
            <a:avLst/>
            <a:gdLst>
              <a:gd name="T0" fmla="*/ 0 w 13"/>
              <a:gd name="T1" fmla="*/ 0 h 25"/>
              <a:gd name="T2" fmla="*/ 13 w 13"/>
              <a:gd name="T3" fmla="*/ 25 h 25"/>
              <a:gd name="T4" fmla="*/ 1 w 13"/>
              <a:gd name="T5" fmla="*/ 9 h 25"/>
              <a:gd name="T6" fmla="*/ 0 w 13"/>
              <a:gd name="T7" fmla="*/ 0 h 25"/>
            </a:gdLst>
            <a:ahLst/>
            <a:cxnLst>
              <a:cxn ang="0">
                <a:pos x="T0" y="T1"/>
              </a:cxn>
              <a:cxn ang="0">
                <a:pos x="T2" y="T3"/>
              </a:cxn>
              <a:cxn ang="0">
                <a:pos x="T4" y="T5"/>
              </a:cxn>
              <a:cxn ang="0">
                <a:pos x="T6" y="T7"/>
              </a:cxn>
            </a:cxnLst>
            <a:rect l="0" t="0" r="r" b="b"/>
            <a:pathLst>
              <a:path w="13" h="25">
                <a:moveTo>
                  <a:pt x="0" y="0"/>
                </a:moveTo>
                <a:cubicBezTo>
                  <a:pt x="11" y="4"/>
                  <a:pt x="13" y="9"/>
                  <a:pt x="13" y="25"/>
                </a:cubicBezTo>
                <a:cubicBezTo>
                  <a:pt x="3" y="22"/>
                  <a:pt x="2" y="20"/>
                  <a:pt x="1" y="9"/>
                </a:cubicBezTo>
                <a:cubicBezTo>
                  <a:pt x="1" y="6"/>
                  <a:pt x="1" y="3"/>
                  <a:pt x="0" y="0"/>
                </a:cubicBezTo>
                <a:close/>
              </a:path>
            </a:pathLst>
          </a:custGeom>
          <a:solidFill>
            <a:srgbClr val="ECD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87" name="Freeform 69"/>
          <p:cNvSpPr/>
          <p:nvPr/>
        </p:nvSpPr>
        <p:spPr bwMode="auto">
          <a:xfrm>
            <a:off x="6443663" y="2171700"/>
            <a:ext cx="279400" cy="274637"/>
          </a:xfrm>
          <a:custGeom>
            <a:avLst/>
            <a:gdLst>
              <a:gd name="T0" fmla="*/ 0 w 47"/>
              <a:gd name="T1" fmla="*/ 46 h 46"/>
              <a:gd name="T2" fmla="*/ 10 w 47"/>
              <a:gd name="T3" fmla="*/ 33 h 46"/>
              <a:gd name="T4" fmla="*/ 44 w 47"/>
              <a:gd name="T5" fmla="*/ 0 h 46"/>
              <a:gd name="T6" fmla="*/ 46 w 47"/>
              <a:gd name="T7" fmla="*/ 2 h 46"/>
              <a:gd name="T8" fmla="*/ 0 w 47"/>
              <a:gd name="T9" fmla="*/ 46 h 46"/>
            </a:gdLst>
            <a:ahLst/>
            <a:cxnLst>
              <a:cxn ang="0">
                <a:pos x="T0" y="T1"/>
              </a:cxn>
              <a:cxn ang="0">
                <a:pos x="T2" y="T3"/>
              </a:cxn>
              <a:cxn ang="0">
                <a:pos x="T4" y="T5"/>
              </a:cxn>
              <a:cxn ang="0">
                <a:pos x="T6" y="T7"/>
              </a:cxn>
              <a:cxn ang="0">
                <a:pos x="T8" y="T9"/>
              </a:cxn>
            </a:cxnLst>
            <a:rect l="0" t="0" r="r" b="b"/>
            <a:pathLst>
              <a:path w="47" h="46">
                <a:moveTo>
                  <a:pt x="0" y="46"/>
                </a:moveTo>
                <a:cubicBezTo>
                  <a:pt x="1" y="41"/>
                  <a:pt x="5" y="37"/>
                  <a:pt x="10" y="33"/>
                </a:cubicBezTo>
                <a:cubicBezTo>
                  <a:pt x="22" y="23"/>
                  <a:pt x="33" y="12"/>
                  <a:pt x="44" y="0"/>
                </a:cubicBezTo>
                <a:cubicBezTo>
                  <a:pt x="46" y="0"/>
                  <a:pt x="47" y="1"/>
                  <a:pt x="46" y="2"/>
                </a:cubicBezTo>
                <a:cubicBezTo>
                  <a:pt x="32" y="18"/>
                  <a:pt x="16" y="32"/>
                  <a:pt x="0" y="46"/>
                </a:cubicBezTo>
                <a:close/>
              </a:path>
            </a:pathLst>
          </a:custGeom>
          <a:solidFill>
            <a:srgbClr val="6E6C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88" name="Freeform 70"/>
          <p:cNvSpPr/>
          <p:nvPr/>
        </p:nvSpPr>
        <p:spPr bwMode="auto">
          <a:xfrm>
            <a:off x="2963863" y="5654675"/>
            <a:ext cx="71438" cy="225425"/>
          </a:xfrm>
          <a:custGeom>
            <a:avLst/>
            <a:gdLst>
              <a:gd name="T0" fmla="*/ 1 w 12"/>
              <a:gd name="T1" fmla="*/ 19 h 38"/>
              <a:gd name="T2" fmla="*/ 1 w 12"/>
              <a:gd name="T3" fmla="*/ 5 h 38"/>
              <a:gd name="T4" fmla="*/ 6 w 12"/>
              <a:gd name="T5" fmla="*/ 0 h 38"/>
              <a:gd name="T6" fmla="*/ 12 w 12"/>
              <a:gd name="T7" fmla="*/ 5 h 38"/>
              <a:gd name="T8" fmla="*/ 12 w 12"/>
              <a:gd name="T9" fmla="*/ 34 h 38"/>
              <a:gd name="T10" fmla="*/ 6 w 12"/>
              <a:gd name="T11" fmla="*/ 38 h 38"/>
              <a:gd name="T12" fmla="*/ 1 w 12"/>
              <a:gd name="T13" fmla="*/ 34 h 38"/>
              <a:gd name="T14" fmla="*/ 1 w 12"/>
              <a:gd name="T15" fmla="*/ 19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8">
                <a:moveTo>
                  <a:pt x="1" y="19"/>
                </a:moveTo>
                <a:cubicBezTo>
                  <a:pt x="1" y="14"/>
                  <a:pt x="1" y="10"/>
                  <a:pt x="1" y="5"/>
                </a:cubicBezTo>
                <a:cubicBezTo>
                  <a:pt x="0" y="1"/>
                  <a:pt x="2" y="0"/>
                  <a:pt x="6" y="0"/>
                </a:cubicBezTo>
                <a:cubicBezTo>
                  <a:pt x="10" y="0"/>
                  <a:pt x="12" y="1"/>
                  <a:pt x="12" y="5"/>
                </a:cubicBezTo>
                <a:cubicBezTo>
                  <a:pt x="12" y="15"/>
                  <a:pt x="12" y="24"/>
                  <a:pt x="12" y="34"/>
                </a:cubicBezTo>
                <a:cubicBezTo>
                  <a:pt x="12" y="38"/>
                  <a:pt x="9" y="38"/>
                  <a:pt x="6" y="38"/>
                </a:cubicBezTo>
                <a:cubicBezTo>
                  <a:pt x="3" y="38"/>
                  <a:pt x="0" y="38"/>
                  <a:pt x="1" y="34"/>
                </a:cubicBezTo>
                <a:cubicBezTo>
                  <a:pt x="1" y="29"/>
                  <a:pt x="1" y="24"/>
                  <a:pt x="1" y="19"/>
                </a:cubicBezTo>
                <a:close/>
              </a:path>
            </a:pathLst>
          </a:custGeom>
          <a:solidFill>
            <a:srgbClr val="3E33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89" name="Freeform 71"/>
          <p:cNvSpPr/>
          <p:nvPr/>
        </p:nvSpPr>
        <p:spPr bwMode="auto">
          <a:xfrm>
            <a:off x="1939926" y="5654675"/>
            <a:ext cx="71438" cy="225425"/>
          </a:xfrm>
          <a:custGeom>
            <a:avLst/>
            <a:gdLst>
              <a:gd name="T0" fmla="*/ 1 w 12"/>
              <a:gd name="T1" fmla="*/ 19 h 38"/>
              <a:gd name="T2" fmla="*/ 1 w 12"/>
              <a:gd name="T3" fmla="*/ 6 h 38"/>
              <a:gd name="T4" fmla="*/ 7 w 12"/>
              <a:gd name="T5" fmla="*/ 0 h 38"/>
              <a:gd name="T6" fmla="*/ 12 w 12"/>
              <a:gd name="T7" fmla="*/ 6 h 38"/>
              <a:gd name="T8" fmla="*/ 12 w 12"/>
              <a:gd name="T9" fmla="*/ 33 h 38"/>
              <a:gd name="T10" fmla="*/ 7 w 12"/>
              <a:gd name="T11" fmla="*/ 38 h 38"/>
              <a:gd name="T12" fmla="*/ 0 w 12"/>
              <a:gd name="T13" fmla="*/ 33 h 38"/>
              <a:gd name="T14" fmla="*/ 1 w 12"/>
              <a:gd name="T15" fmla="*/ 19 h 38"/>
              <a:gd name="T16" fmla="*/ 1 w 12"/>
              <a:gd name="T17"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8">
                <a:moveTo>
                  <a:pt x="1" y="19"/>
                </a:moveTo>
                <a:cubicBezTo>
                  <a:pt x="1" y="15"/>
                  <a:pt x="1" y="11"/>
                  <a:pt x="1" y="6"/>
                </a:cubicBezTo>
                <a:cubicBezTo>
                  <a:pt x="0" y="1"/>
                  <a:pt x="3" y="0"/>
                  <a:pt x="7" y="0"/>
                </a:cubicBezTo>
                <a:cubicBezTo>
                  <a:pt x="11" y="0"/>
                  <a:pt x="12" y="2"/>
                  <a:pt x="12" y="6"/>
                </a:cubicBezTo>
                <a:cubicBezTo>
                  <a:pt x="12" y="15"/>
                  <a:pt x="12" y="24"/>
                  <a:pt x="12" y="33"/>
                </a:cubicBezTo>
                <a:cubicBezTo>
                  <a:pt x="12" y="36"/>
                  <a:pt x="11" y="38"/>
                  <a:pt x="7" y="38"/>
                </a:cubicBezTo>
                <a:cubicBezTo>
                  <a:pt x="3" y="38"/>
                  <a:pt x="0" y="38"/>
                  <a:pt x="0" y="33"/>
                </a:cubicBezTo>
                <a:cubicBezTo>
                  <a:pt x="1" y="28"/>
                  <a:pt x="1" y="24"/>
                  <a:pt x="1" y="19"/>
                </a:cubicBezTo>
                <a:cubicBezTo>
                  <a:pt x="1" y="19"/>
                  <a:pt x="1" y="19"/>
                  <a:pt x="1" y="19"/>
                </a:cubicBezTo>
                <a:close/>
              </a:path>
            </a:pathLst>
          </a:custGeom>
          <a:solidFill>
            <a:srgbClr val="392D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90" name="Freeform 72"/>
          <p:cNvSpPr/>
          <p:nvPr/>
        </p:nvSpPr>
        <p:spPr bwMode="auto">
          <a:xfrm>
            <a:off x="2546351" y="4899025"/>
            <a:ext cx="60325" cy="225425"/>
          </a:xfrm>
          <a:custGeom>
            <a:avLst/>
            <a:gdLst>
              <a:gd name="T0" fmla="*/ 10 w 10"/>
              <a:gd name="T1" fmla="*/ 19 h 38"/>
              <a:gd name="T2" fmla="*/ 10 w 10"/>
              <a:gd name="T3" fmla="*/ 34 h 38"/>
              <a:gd name="T4" fmla="*/ 5 w 10"/>
              <a:gd name="T5" fmla="*/ 38 h 38"/>
              <a:gd name="T6" fmla="*/ 0 w 10"/>
              <a:gd name="T7" fmla="*/ 34 h 38"/>
              <a:gd name="T8" fmla="*/ 0 w 10"/>
              <a:gd name="T9" fmla="*/ 5 h 38"/>
              <a:gd name="T10" fmla="*/ 5 w 10"/>
              <a:gd name="T11" fmla="*/ 0 h 38"/>
              <a:gd name="T12" fmla="*/ 10 w 10"/>
              <a:gd name="T13" fmla="*/ 5 h 38"/>
              <a:gd name="T14" fmla="*/ 10 w 10"/>
              <a:gd name="T15" fmla="*/ 19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8">
                <a:moveTo>
                  <a:pt x="10" y="19"/>
                </a:moveTo>
                <a:cubicBezTo>
                  <a:pt x="10" y="24"/>
                  <a:pt x="10" y="29"/>
                  <a:pt x="10" y="34"/>
                </a:cubicBezTo>
                <a:cubicBezTo>
                  <a:pt x="10" y="37"/>
                  <a:pt x="8" y="38"/>
                  <a:pt x="5" y="38"/>
                </a:cubicBezTo>
                <a:cubicBezTo>
                  <a:pt x="2" y="38"/>
                  <a:pt x="0" y="37"/>
                  <a:pt x="0" y="34"/>
                </a:cubicBezTo>
                <a:cubicBezTo>
                  <a:pt x="0" y="24"/>
                  <a:pt x="0" y="15"/>
                  <a:pt x="0" y="5"/>
                </a:cubicBezTo>
                <a:cubicBezTo>
                  <a:pt x="0" y="2"/>
                  <a:pt x="1" y="0"/>
                  <a:pt x="5" y="0"/>
                </a:cubicBezTo>
                <a:cubicBezTo>
                  <a:pt x="9" y="0"/>
                  <a:pt x="10" y="2"/>
                  <a:pt x="10" y="5"/>
                </a:cubicBezTo>
                <a:cubicBezTo>
                  <a:pt x="10" y="10"/>
                  <a:pt x="10" y="15"/>
                  <a:pt x="10" y="19"/>
                </a:cubicBezTo>
                <a:close/>
              </a:path>
            </a:pathLst>
          </a:custGeom>
          <a:solidFill>
            <a:srgbClr val="968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91" name="Freeform 73"/>
          <p:cNvSpPr/>
          <p:nvPr/>
        </p:nvSpPr>
        <p:spPr bwMode="auto">
          <a:xfrm>
            <a:off x="5521326" y="3362325"/>
            <a:ext cx="149225" cy="131762"/>
          </a:xfrm>
          <a:custGeom>
            <a:avLst/>
            <a:gdLst>
              <a:gd name="T0" fmla="*/ 25 w 25"/>
              <a:gd name="T1" fmla="*/ 22 h 22"/>
              <a:gd name="T2" fmla="*/ 19 w 25"/>
              <a:gd name="T3" fmla="*/ 19 h 22"/>
              <a:gd name="T4" fmla="*/ 18 w 25"/>
              <a:gd name="T5" fmla="*/ 14 h 22"/>
              <a:gd name="T6" fmla="*/ 16 w 25"/>
              <a:gd name="T7" fmla="*/ 12 h 22"/>
              <a:gd name="T8" fmla="*/ 13 w 25"/>
              <a:gd name="T9" fmla="*/ 14 h 22"/>
              <a:gd name="T10" fmla="*/ 12 w 25"/>
              <a:gd name="T11" fmla="*/ 20 h 22"/>
              <a:gd name="T12" fmla="*/ 10 w 25"/>
              <a:gd name="T13" fmla="*/ 22 h 22"/>
              <a:gd name="T14" fmla="*/ 9 w 25"/>
              <a:gd name="T15" fmla="*/ 19 h 22"/>
              <a:gd name="T16" fmla="*/ 10 w 25"/>
              <a:gd name="T17" fmla="*/ 16 h 22"/>
              <a:gd name="T18" fmla="*/ 7 w 25"/>
              <a:gd name="T19" fmla="*/ 9 h 22"/>
              <a:gd name="T20" fmla="*/ 3 w 25"/>
              <a:gd name="T21" fmla="*/ 14 h 22"/>
              <a:gd name="T22" fmla="*/ 0 w 25"/>
              <a:gd name="T23" fmla="*/ 7 h 22"/>
              <a:gd name="T24" fmla="*/ 4 w 25"/>
              <a:gd name="T25" fmla="*/ 5 h 22"/>
              <a:gd name="T26" fmla="*/ 13 w 25"/>
              <a:gd name="T27" fmla="*/ 1 h 22"/>
              <a:gd name="T28" fmla="*/ 25 w 25"/>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2">
                <a:moveTo>
                  <a:pt x="25" y="22"/>
                </a:moveTo>
                <a:cubicBezTo>
                  <a:pt x="23" y="21"/>
                  <a:pt x="22" y="19"/>
                  <a:pt x="19" y="19"/>
                </a:cubicBezTo>
                <a:cubicBezTo>
                  <a:pt x="19" y="17"/>
                  <a:pt x="19" y="15"/>
                  <a:pt x="18" y="14"/>
                </a:cubicBezTo>
                <a:cubicBezTo>
                  <a:pt x="18" y="13"/>
                  <a:pt x="16" y="11"/>
                  <a:pt x="16" y="12"/>
                </a:cubicBezTo>
                <a:cubicBezTo>
                  <a:pt x="15" y="12"/>
                  <a:pt x="14" y="13"/>
                  <a:pt x="13" y="14"/>
                </a:cubicBezTo>
                <a:cubicBezTo>
                  <a:pt x="13" y="16"/>
                  <a:pt x="13" y="18"/>
                  <a:pt x="12" y="20"/>
                </a:cubicBezTo>
                <a:cubicBezTo>
                  <a:pt x="12" y="21"/>
                  <a:pt x="11" y="22"/>
                  <a:pt x="10" y="22"/>
                </a:cubicBezTo>
                <a:cubicBezTo>
                  <a:pt x="8" y="21"/>
                  <a:pt x="8" y="20"/>
                  <a:pt x="9" y="19"/>
                </a:cubicBezTo>
                <a:cubicBezTo>
                  <a:pt x="9" y="18"/>
                  <a:pt x="10" y="17"/>
                  <a:pt x="10" y="16"/>
                </a:cubicBezTo>
                <a:cubicBezTo>
                  <a:pt x="12" y="12"/>
                  <a:pt x="11" y="10"/>
                  <a:pt x="7" y="9"/>
                </a:cubicBezTo>
                <a:cubicBezTo>
                  <a:pt x="3" y="8"/>
                  <a:pt x="3" y="11"/>
                  <a:pt x="3" y="14"/>
                </a:cubicBezTo>
                <a:cubicBezTo>
                  <a:pt x="0" y="13"/>
                  <a:pt x="0" y="10"/>
                  <a:pt x="0" y="7"/>
                </a:cubicBezTo>
                <a:cubicBezTo>
                  <a:pt x="0" y="5"/>
                  <a:pt x="0" y="0"/>
                  <a:pt x="4" y="5"/>
                </a:cubicBezTo>
                <a:cubicBezTo>
                  <a:pt x="5" y="6"/>
                  <a:pt x="10" y="3"/>
                  <a:pt x="13" y="1"/>
                </a:cubicBezTo>
                <a:cubicBezTo>
                  <a:pt x="16" y="9"/>
                  <a:pt x="25" y="13"/>
                  <a:pt x="25" y="22"/>
                </a:cubicBezTo>
                <a:close/>
              </a:path>
            </a:pathLst>
          </a:custGeom>
          <a:solidFill>
            <a:srgbClr val="7E7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92" name="Freeform 74"/>
          <p:cNvSpPr/>
          <p:nvPr/>
        </p:nvSpPr>
        <p:spPr bwMode="auto">
          <a:xfrm>
            <a:off x="6015038" y="2732088"/>
            <a:ext cx="166688" cy="119062"/>
          </a:xfrm>
          <a:custGeom>
            <a:avLst/>
            <a:gdLst>
              <a:gd name="T0" fmla="*/ 15 w 28"/>
              <a:gd name="T1" fmla="*/ 6 h 20"/>
              <a:gd name="T2" fmla="*/ 25 w 28"/>
              <a:gd name="T3" fmla="*/ 10 h 20"/>
              <a:gd name="T4" fmla="*/ 27 w 28"/>
              <a:gd name="T5" fmla="*/ 12 h 20"/>
              <a:gd name="T6" fmla="*/ 6 w 28"/>
              <a:gd name="T7" fmla="*/ 9 h 20"/>
              <a:gd name="T8" fmla="*/ 0 w 28"/>
              <a:gd name="T9" fmla="*/ 6 h 20"/>
              <a:gd name="T10" fmla="*/ 1 w 28"/>
              <a:gd name="T11" fmla="*/ 4 h 20"/>
              <a:gd name="T12" fmla="*/ 15 w 28"/>
              <a:gd name="T13" fmla="*/ 6 h 20"/>
            </a:gdLst>
            <a:ahLst/>
            <a:cxnLst>
              <a:cxn ang="0">
                <a:pos x="T0" y="T1"/>
              </a:cxn>
              <a:cxn ang="0">
                <a:pos x="T2" y="T3"/>
              </a:cxn>
              <a:cxn ang="0">
                <a:pos x="T4" y="T5"/>
              </a:cxn>
              <a:cxn ang="0">
                <a:pos x="T6" y="T7"/>
              </a:cxn>
              <a:cxn ang="0">
                <a:pos x="T8" y="T9"/>
              </a:cxn>
              <a:cxn ang="0">
                <a:pos x="T10" y="T11"/>
              </a:cxn>
              <a:cxn ang="0">
                <a:pos x="T12" y="T13"/>
              </a:cxn>
            </a:cxnLst>
            <a:rect l="0" t="0" r="r" b="b"/>
            <a:pathLst>
              <a:path w="28" h="20">
                <a:moveTo>
                  <a:pt x="15" y="6"/>
                </a:moveTo>
                <a:cubicBezTo>
                  <a:pt x="17" y="11"/>
                  <a:pt x="21" y="12"/>
                  <a:pt x="25" y="10"/>
                </a:cubicBezTo>
                <a:cubicBezTo>
                  <a:pt x="28" y="9"/>
                  <a:pt x="28" y="10"/>
                  <a:pt x="27" y="12"/>
                </a:cubicBezTo>
                <a:cubicBezTo>
                  <a:pt x="19" y="20"/>
                  <a:pt x="18" y="20"/>
                  <a:pt x="6" y="9"/>
                </a:cubicBezTo>
                <a:cubicBezTo>
                  <a:pt x="4" y="8"/>
                  <a:pt x="1" y="10"/>
                  <a:pt x="0" y="6"/>
                </a:cubicBezTo>
                <a:cubicBezTo>
                  <a:pt x="0" y="5"/>
                  <a:pt x="0" y="4"/>
                  <a:pt x="1" y="4"/>
                </a:cubicBezTo>
                <a:cubicBezTo>
                  <a:pt x="8" y="0"/>
                  <a:pt x="11" y="0"/>
                  <a:pt x="15" y="6"/>
                </a:cubicBezTo>
                <a:close/>
              </a:path>
            </a:pathLst>
          </a:custGeom>
          <a:solidFill>
            <a:srgbClr val="352F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93" name="Freeform 75"/>
          <p:cNvSpPr/>
          <p:nvPr/>
        </p:nvSpPr>
        <p:spPr bwMode="auto">
          <a:xfrm>
            <a:off x="6705601" y="1874838"/>
            <a:ext cx="249238" cy="309562"/>
          </a:xfrm>
          <a:custGeom>
            <a:avLst/>
            <a:gdLst>
              <a:gd name="T0" fmla="*/ 2 w 42"/>
              <a:gd name="T1" fmla="*/ 52 h 52"/>
              <a:gd name="T2" fmla="*/ 0 w 42"/>
              <a:gd name="T3" fmla="*/ 50 h 52"/>
              <a:gd name="T4" fmla="*/ 39 w 42"/>
              <a:gd name="T5" fmla="*/ 2 h 52"/>
              <a:gd name="T6" fmla="*/ 42 w 42"/>
              <a:gd name="T7" fmla="*/ 0 h 52"/>
              <a:gd name="T8" fmla="*/ 35 w 42"/>
              <a:gd name="T9" fmla="*/ 13 h 52"/>
              <a:gd name="T10" fmla="*/ 2 w 42"/>
              <a:gd name="T11" fmla="*/ 52 h 52"/>
            </a:gdLst>
            <a:ahLst/>
            <a:cxnLst>
              <a:cxn ang="0">
                <a:pos x="T0" y="T1"/>
              </a:cxn>
              <a:cxn ang="0">
                <a:pos x="T2" y="T3"/>
              </a:cxn>
              <a:cxn ang="0">
                <a:pos x="T4" y="T5"/>
              </a:cxn>
              <a:cxn ang="0">
                <a:pos x="T6" y="T7"/>
              </a:cxn>
              <a:cxn ang="0">
                <a:pos x="T8" y="T9"/>
              </a:cxn>
              <a:cxn ang="0">
                <a:pos x="T10" y="T11"/>
              </a:cxn>
            </a:cxnLst>
            <a:rect l="0" t="0" r="r" b="b"/>
            <a:pathLst>
              <a:path w="42" h="52">
                <a:moveTo>
                  <a:pt x="2" y="52"/>
                </a:moveTo>
                <a:cubicBezTo>
                  <a:pt x="2" y="52"/>
                  <a:pt x="1" y="51"/>
                  <a:pt x="0" y="50"/>
                </a:cubicBezTo>
                <a:cubicBezTo>
                  <a:pt x="14" y="35"/>
                  <a:pt x="28" y="19"/>
                  <a:pt x="39" y="2"/>
                </a:cubicBezTo>
                <a:cubicBezTo>
                  <a:pt x="40" y="1"/>
                  <a:pt x="41" y="1"/>
                  <a:pt x="42" y="0"/>
                </a:cubicBezTo>
                <a:cubicBezTo>
                  <a:pt x="41" y="5"/>
                  <a:pt x="38" y="9"/>
                  <a:pt x="35" y="13"/>
                </a:cubicBezTo>
                <a:cubicBezTo>
                  <a:pt x="25" y="27"/>
                  <a:pt x="15" y="40"/>
                  <a:pt x="2" y="52"/>
                </a:cubicBezTo>
                <a:close/>
              </a:path>
            </a:pathLst>
          </a:custGeom>
          <a:solidFill>
            <a:srgbClr val="918D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94" name="Freeform 76"/>
          <p:cNvSpPr/>
          <p:nvPr/>
        </p:nvSpPr>
        <p:spPr bwMode="auto">
          <a:xfrm>
            <a:off x="1017588" y="5726112"/>
            <a:ext cx="153988" cy="58737"/>
          </a:xfrm>
          <a:custGeom>
            <a:avLst/>
            <a:gdLst>
              <a:gd name="T0" fmla="*/ 12 w 26"/>
              <a:gd name="T1" fmla="*/ 10 h 10"/>
              <a:gd name="T2" fmla="*/ 3 w 26"/>
              <a:gd name="T3" fmla="*/ 10 h 10"/>
              <a:gd name="T4" fmla="*/ 0 w 26"/>
              <a:gd name="T5" fmla="*/ 4 h 10"/>
              <a:gd name="T6" fmla="*/ 4 w 26"/>
              <a:gd name="T7" fmla="*/ 0 h 10"/>
              <a:gd name="T8" fmla="*/ 21 w 26"/>
              <a:gd name="T9" fmla="*/ 0 h 10"/>
              <a:gd name="T10" fmla="*/ 26 w 26"/>
              <a:gd name="T11" fmla="*/ 5 h 10"/>
              <a:gd name="T12" fmla="*/ 21 w 26"/>
              <a:gd name="T13" fmla="*/ 10 h 10"/>
              <a:gd name="T14" fmla="*/ 12 w 2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0">
                <a:moveTo>
                  <a:pt x="12" y="10"/>
                </a:moveTo>
                <a:cubicBezTo>
                  <a:pt x="9" y="10"/>
                  <a:pt x="6" y="10"/>
                  <a:pt x="3" y="10"/>
                </a:cubicBezTo>
                <a:cubicBezTo>
                  <a:pt x="0" y="10"/>
                  <a:pt x="0" y="7"/>
                  <a:pt x="0" y="4"/>
                </a:cubicBezTo>
                <a:cubicBezTo>
                  <a:pt x="0" y="2"/>
                  <a:pt x="0" y="0"/>
                  <a:pt x="4" y="0"/>
                </a:cubicBezTo>
                <a:cubicBezTo>
                  <a:pt x="9" y="0"/>
                  <a:pt x="15" y="0"/>
                  <a:pt x="21" y="0"/>
                </a:cubicBezTo>
                <a:cubicBezTo>
                  <a:pt x="24" y="0"/>
                  <a:pt x="26" y="1"/>
                  <a:pt x="26" y="5"/>
                </a:cubicBezTo>
                <a:cubicBezTo>
                  <a:pt x="26" y="8"/>
                  <a:pt x="24" y="10"/>
                  <a:pt x="21" y="10"/>
                </a:cubicBezTo>
                <a:cubicBezTo>
                  <a:pt x="18" y="10"/>
                  <a:pt x="15" y="10"/>
                  <a:pt x="12" y="10"/>
                </a:cubicBezTo>
                <a:close/>
              </a:path>
            </a:pathLst>
          </a:custGeom>
          <a:solidFill>
            <a:srgbClr val="4D36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95" name="Freeform 77"/>
          <p:cNvSpPr/>
          <p:nvPr/>
        </p:nvSpPr>
        <p:spPr bwMode="auto">
          <a:xfrm>
            <a:off x="6657976" y="3355975"/>
            <a:ext cx="136525" cy="190500"/>
          </a:xfrm>
          <a:custGeom>
            <a:avLst/>
            <a:gdLst>
              <a:gd name="T0" fmla="*/ 11 w 23"/>
              <a:gd name="T1" fmla="*/ 12 h 32"/>
              <a:gd name="T2" fmla="*/ 12 w 23"/>
              <a:gd name="T3" fmla="*/ 26 h 32"/>
              <a:gd name="T4" fmla="*/ 23 w 23"/>
              <a:gd name="T5" fmla="*/ 31 h 32"/>
              <a:gd name="T6" fmla="*/ 12 w 23"/>
              <a:gd name="T7" fmla="*/ 31 h 32"/>
              <a:gd name="T8" fmla="*/ 0 w 23"/>
              <a:gd name="T9" fmla="*/ 0 h 32"/>
              <a:gd name="T10" fmla="*/ 10 w 23"/>
              <a:gd name="T11" fmla="*/ 11 h 32"/>
              <a:gd name="T12" fmla="*/ 11 w 23"/>
              <a:gd name="T13" fmla="*/ 12 h 32"/>
            </a:gdLst>
            <a:ahLst/>
            <a:cxnLst>
              <a:cxn ang="0">
                <a:pos x="T0" y="T1"/>
              </a:cxn>
              <a:cxn ang="0">
                <a:pos x="T2" y="T3"/>
              </a:cxn>
              <a:cxn ang="0">
                <a:pos x="T4" y="T5"/>
              </a:cxn>
              <a:cxn ang="0">
                <a:pos x="T6" y="T7"/>
              </a:cxn>
              <a:cxn ang="0">
                <a:pos x="T8" y="T9"/>
              </a:cxn>
              <a:cxn ang="0">
                <a:pos x="T10" y="T11"/>
              </a:cxn>
              <a:cxn ang="0">
                <a:pos x="T12" y="T13"/>
              </a:cxn>
            </a:cxnLst>
            <a:rect l="0" t="0" r="r" b="b"/>
            <a:pathLst>
              <a:path w="23" h="32">
                <a:moveTo>
                  <a:pt x="11" y="12"/>
                </a:moveTo>
                <a:cubicBezTo>
                  <a:pt x="9" y="17"/>
                  <a:pt x="11" y="21"/>
                  <a:pt x="12" y="26"/>
                </a:cubicBezTo>
                <a:cubicBezTo>
                  <a:pt x="13" y="32"/>
                  <a:pt x="20" y="27"/>
                  <a:pt x="23" y="31"/>
                </a:cubicBezTo>
                <a:cubicBezTo>
                  <a:pt x="19" y="31"/>
                  <a:pt x="15" y="31"/>
                  <a:pt x="12" y="31"/>
                </a:cubicBezTo>
                <a:cubicBezTo>
                  <a:pt x="6" y="22"/>
                  <a:pt x="5" y="10"/>
                  <a:pt x="0" y="0"/>
                </a:cubicBezTo>
                <a:cubicBezTo>
                  <a:pt x="6" y="2"/>
                  <a:pt x="7" y="8"/>
                  <a:pt x="10" y="11"/>
                </a:cubicBezTo>
                <a:cubicBezTo>
                  <a:pt x="11" y="11"/>
                  <a:pt x="11" y="11"/>
                  <a:pt x="11" y="12"/>
                </a:cubicBezTo>
                <a:close/>
              </a:path>
            </a:pathLst>
          </a:custGeom>
          <a:solidFill>
            <a:srgbClr val="5355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96" name="Freeform 78"/>
          <p:cNvSpPr/>
          <p:nvPr/>
        </p:nvSpPr>
        <p:spPr bwMode="auto">
          <a:xfrm>
            <a:off x="630238" y="4970462"/>
            <a:ext cx="155575" cy="52387"/>
          </a:xfrm>
          <a:custGeom>
            <a:avLst/>
            <a:gdLst>
              <a:gd name="T0" fmla="*/ 13 w 26"/>
              <a:gd name="T1" fmla="*/ 9 h 9"/>
              <a:gd name="T2" fmla="*/ 4 w 26"/>
              <a:gd name="T3" fmla="*/ 9 h 9"/>
              <a:gd name="T4" fmla="*/ 0 w 26"/>
              <a:gd name="T5" fmla="*/ 4 h 9"/>
              <a:gd name="T6" fmla="*/ 4 w 26"/>
              <a:gd name="T7" fmla="*/ 0 h 9"/>
              <a:gd name="T8" fmla="*/ 21 w 26"/>
              <a:gd name="T9" fmla="*/ 0 h 9"/>
              <a:gd name="T10" fmla="*/ 26 w 26"/>
              <a:gd name="T11" fmla="*/ 5 h 9"/>
              <a:gd name="T12" fmla="*/ 21 w 26"/>
              <a:gd name="T13" fmla="*/ 9 h 9"/>
              <a:gd name="T14" fmla="*/ 13 w 26"/>
              <a:gd name="T15" fmla="*/ 9 h 9"/>
              <a:gd name="T16" fmla="*/ 13 w 2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9">
                <a:moveTo>
                  <a:pt x="13" y="9"/>
                </a:moveTo>
                <a:cubicBezTo>
                  <a:pt x="10" y="9"/>
                  <a:pt x="7" y="9"/>
                  <a:pt x="4" y="9"/>
                </a:cubicBezTo>
                <a:cubicBezTo>
                  <a:pt x="1" y="9"/>
                  <a:pt x="0" y="7"/>
                  <a:pt x="0" y="4"/>
                </a:cubicBezTo>
                <a:cubicBezTo>
                  <a:pt x="0" y="1"/>
                  <a:pt x="2" y="0"/>
                  <a:pt x="4" y="0"/>
                </a:cubicBezTo>
                <a:cubicBezTo>
                  <a:pt x="10" y="0"/>
                  <a:pt x="15" y="0"/>
                  <a:pt x="21" y="0"/>
                </a:cubicBezTo>
                <a:cubicBezTo>
                  <a:pt x="24" y="0"/>
                  <a:pt x="26" y="1"/>
                  <a:pt x="26" y="5"/>
                </a:cubicBezTo>
                <a:cubicBezTo>
                  <a:pt x="25" y="8"/>
                  <a:pt x="24" y="9"/>
                  <a:pt x="21" y="9"/>
                </a:cubicBezTo>
                <a:cubicBezTo>
                  <a:pt x="18" y="9"/>
                  <a:pt x="16" y="9"/>
                  <a:pt x="13" y="9"/>
                </a:cubicBezTo>
                <a:cubicBezTo>
                  <a:pt x="13" y="9"/>
                  <a:pt x="13" y="9"/>
                  <a:pt x="13" y="9"/>
                </a:cubicBezTo>
                <a:close/>
              </a:path>
            </a:pathLst>
          </a:custGeom>
          <a:solidFill>
            <a:srgbClr val="8578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97" name="Freeform 79"/>
          <p:cNvSpPr/>
          <p:nvPr/>
        </p:nvSpPr>
        <p:spPr bwMode="auto">
          <a:xfrm>
            <a:off x="6229351" y="2613025"/>
            <a:ext cx="142875" cy="65087"/>
          </a:xfrm>
          <a:custGeom>
            <a:avLst/>
            <a:gdLst>
              <a:gd name="T0" fmla="*/ 1 w 24"/>
              <a:gd name="T1" fmla="*/ 11 h 11"/>
              <a:gd name="T2" fmla="*/ 8 w 24"/>
              <a:gd name="T3" fmla="*/ 3 h 11"/>
              <a:gd name="T4" fmla="*/ 22 w 24"/>
              <a:gd name="T5" fmla="*/ 1 h 11"/>
              <a:gd name="T6" fmla="*/ 24 w 24"/>
              <a:gd name="T7" fmla="*/ 3 h 11"/>
              <a:gd name="T8" fmla="*/ 9 w 24"/>
              <a:gd name="T9" fmla="*/ 9 h 11"/>
              <a:gd name="T10" fmla="*/ 1 w 24"/>
              <a:gd name="T11" fmla="*/ 11 h 11"/>
            </a:gdLst>
            <a:ahLst/>
            <a:cxnLst>
              <a:cxn ang="0">
                <a:pos x="T0" y="T1"/>
              </a:cxn>
              <a:cxn ang="0">
                <a:pos x="T2" y="T3"/>
              </a:cxn>
              <a:cxn ang="0">
                <a:pos x="T4" y="T5"/>
              </a:cxn>
              <a:cxn ang="0">
                <a:pos x="T6" y="T7"/>
              </a:cxn>
              <a:cxn ang="0">
                <a:pos x="T8" y="T9"/>
              </a:cxn>
              <a:cxn ang="0">
                <a:pos x="T10" y="T11"/>
              </a:cxn>
            </a:cxnLst>
            <a:rect l="0" t="0" r="r" b="b"/>
            <a:pathLst>
              <a:path w="24" h="11">
                <a:moveTo>
                  <a:pt x="1" y="11"/>
                </a:moveTo>
                <a:cubicBezTo>
                  <a:pt x="0" y="5"/>
                  <a:pt x="4" y="3"/>
                  <a:pt x="8" y="3"/>
                </a:cubicBezTo>
                <a:cubicBezTo>
                  <a:pt x="13" y="2"/>
                  <a:pt x="17" y="2"/>
                  <a:pt x="22" y="1"/>
                </a:cubicBezTo>
                <a:cubicBezTo>
                  <a:pt x="23" y="0"/>
                  <a:pt x="24" y="1"/>
                  <a:pt x="24" y="3"/>
                </a:cubicBezTo>
                <a:cubicBezTo>
                  <a:pt x="20" y="7"/>
                  <a:pt x="15" y="9"/>
                  <a:pt x="9" y="9"/>
                </a:cubicBezTo>
                <a:cubicBezTo>
                  <a:pt x="6" y="9"/>
                  <a:pt x="4" y="9"/>
                  <a:pt x="1" y="11"/>
                </a:cubicBezTo>
                <a:close/>
              </a:path>
            </a:pathLst>
          </a:custGeom>
          <a:solidFill>
            <a:srgbClr val="3D3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98" name="Freeform 80"/>
          <p:cNvSpPr/>
          <p:nvPr/>
        </p:nvSpPr>
        <p:spPr bwMode="auto">
          <a:xfrm>
            <a:off x="6729413" y="3648075"/>
            <a:ext cx="71438" cy="136525"/>
          </a:xfrm>
          <a:custGeom>
            <a:avLst/>
            <a:gdLst>
              <a:gd name="T0" fmla="*/ 3 w 12"/>
              <a:gd name="T1" fmla="*/ 1 h 23"/>
              <a:gd name="T2" fmla="*/ 9 w 12"/>
              <a:gd name="T3" fmla="*/ 1 h 23"/>
              <a:gd name="T4" fmla="*/ 12 w 12"/>
              <a:gd name="T5" fmla="*/ 17 h 23"/>
              <a:gd name="T6" fmla="*/ 7 w 12"/>
              <a:gd name="T7" fmla="*/ 22 h 23"/>
              <a:gd name="T8" fmla="*/ 3 w 12"/>
              <a:gd name="T9" fmla="*/ 14 h 23"/>
              <a:gd name="T10" fmla="*/ 3 w 12"/>
              <a:gd name="T11" fmla="*/ 13 h 23"/>
              <a:gd name="T12" fmla="*/ 1 w 12"/>
              <a:gd name="T13" fmla="*/ 14 h 23"/>
              <a:gd name="T14" fmla="*/ 3 w 12"/>
              <a:gd name="T15" fmla="*/ 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3">
                <a:moveTo>
                  <a:pt x="3" y="1"/>
                </a:moveTo>
                <a:cubicBezTo>
                  <a:pt x="5" y="6"/>
                  <a:pt x="7" y="0"/>
                  <a:pt x="9" y="1"/>
                </a:cubicBezTo>
                <a:cubicBezTo>
                  <a:pt x="9" y="7"/>
                  <a:pt x="12" y="12"/>
                  <a:pt x="12" y="17"/>
                </a:cubicBezTo>
                <a:cubicBezTo>
                  <a:pt x="10" y="18"/>
                  <a:pt x="11" y="23"/>
                  <a:pt x="7" y="22"/>
                </a:cubicBezTo>
                <a:cubicBezTo>
                  <a:pt x="3" y="21"/>
                  <a:pt x="3" y="18"/>
                  <a:pt x="3" y="14"/>
                </a:cubicBezTo>
                <a:cubicBezTo>
                  <a:pt x="3" y="14"/>
                  <a:pt x="4" y="14"/>
                  <a:pt x="3" y="13"/>
                </a:cubicBezTo>
                <a:cubicBezTo>
                  <a:pt x="3" y="14"/>
                  <a:pt x="2" y="14"/>
                  <a:pt x="1" y="14"/>
                </a:cubicBezTo>
                <a:cubicBezTo>
                  <a:pt x="0" y="9"/>
                  <a:pt x="3" y="6"/>
                  <a:pt x="3" y="1"/>
                </a:cubicBezTo>
                <a:close/>
              </a:path>
            </a:pathLst>
          </a:custGeom>
          <a:solidFill>
            <a:srgbClr val="CEC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99" name="Freeform 81"/>
          <p:cNvSpPr/>
          <p:nvPr/>
        </p:nvSpPr>
        <p:spPr bwMode="auto">
          <a:xfrm>
            <a:off x="1701801" y="4886325"/>
            <a:ext cx="201613" cy="173037"/>
          </a:xfrm>
          <a:custGeom>
            <a:avLst/>
            <a:gdLst>
              <a:gd name="T0" fmla="*/ 1 w 34"/>
              <a:gd name="T1" fmla="*/ 10 h 29"/>
              <a:gd name="T2" fmla="*/ 21 w 34"/>
              <a:gd name="T3" fmla="*/ 2 h 29"/>
              <a:gd name="T4" fmla="*/ 33 w 34"/>
              <a:gd name="T5" fmla="*/ 17 h 29"/>
              <a:gd name="T6" fmla="*/ 32 w 34"/>
              <a:gd name="T7" fmla="*/ 29 h 29"/>
              <a:gd name="T8" fmla="*/ 30 w 34"/>
              <a:gd name="T9" fmla="*/ 28 h 29"/>
              <a:gd name="T10" fmla="*/ 29 w 34"/>
              <a:gd name="T11" fmla="*/ 19 h 29"/>
              <a:gd name="T12" fmla="*/ 7 w 34"/>
              <a:gd name="T13" fmla="*/ 9 h 29"/>
              <a:gd name="T14" fmla="*/ 1 w 34"/>
              <a:gd name="T15" fmla="*/ 12 h 29"/>
              <a:gd name="T16" fmla="*/ 1 w 34"/>
              <a:gd name="T17"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8">
                <a:moveTo>
                  <a:pt x="1" y="10"/>
                </a:moveTo>
                <a:cubicBezTo>
                  <a:pt x="6" y="2"/>
                  <a:pt x="12" y="0"/>
                  <a:pt x="21" y="2"/>
                </a:cubicBezTo>
                <a:cubicBezTo>
                  <a:pt x="29" y="4"/>
                  <a:pt x="32" y="9"/>
                  <a:pt x="33" y="17"/>
                </a:cubicBezTo>
                <a:cubicBezTo>
                  <a:pt x="34" y="21"/>
                  <a:pt x="34" y="25"/>
                  <a:pt x="32" y="29"/>
                </a:cubicBezTo>
                <a:cubicBezTo>
                  <a:pt x="31" y="29"/>
                  <a:pt x="31" y="29"/>
                  <a:pt x="30" y="28"/>
                </a:cubicBezTo>
                <a:cubicBezTo>
                  <a:pt x="29" y="25"/>
                  <a:pt x="29" y="22"/>
                  <a:pt x="29" y="19"/>
                </a:cubicBezTo>
                <a:cubicBezTo>
                  <a:pt x="28" y="7"/>
                  <a:pt x="17" y="2"/>
                  <a:pt x="7" y="9"/>
                </a:cubicBezTo>
                <a:cubicBezTo>
                  <a:pt x="5" y="10"/>
                  <a:pt x="4" y="12"/>
                  <a:pt x="1" y="12"/>
                </a:cubicBezTo>
                <a:cubicBezTo>
                  <a:pt x="0" y="11"/>
                  <a:pt x="0" y="10"/>
                  <a:pt x="1" y="10"/>
                </a:cubicBezTo>
                <a:close/>
              </a:path>
            </a:pathLst>
          </a:custGeom>
          <a:solidFill>
            <a:srgbClr val="9181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00" name="Freeform 82"/>
          <p:cNvSpPr/>
          <p:nvPr/>
        </p:nvSpPr>
        <p:spPr bwMode="auto">
          <a:xfrm>
            <a:off x="1671638" y="4946650"/>
            <a:ext cx="220663" cy="195262"/>
          </a:xfrm>
          <a:custGeom>
            <a:avLst/>
            <a:gdLst>
              <a:gd name="T0" fmla="*/ 36 w 37"/>
              <a:gd name="T1" fmla="*/ 19 h 33"/>
              <a:gd name="T2" fmla="*/ 37 w 37"/>
              <a:gd name="T3" fmla="*/ 19 h 33"/>
              <a:gd name="T4" fmla="*/ 13 w 37"/>
              <a:gd name="T5" fmla="*/ 30 h 33"/>
              <a:gd name="T6" fmla="*/ 3 w 37"/>
              <a:gd name="T7" fmla="*/ 5 h 33"/>
              <a:gd name="T8" fmla="*/ 6 w 37"/>
              <a:gd name="T9" fmla="*/ 0 h 33"/>
              <a:gd name="T10" fmla="*/ 6 w 37"/>
              <a:gd name="T11" fmla="*/ 2 h 33"/>
              <a:gd name="T12" fmla="*/ 7 w 37"/>
              <a:gd name="T13" fmla="*/ 10 h 33"/>
              <a:gd name="T14" fmla="*/ 14 w 37"/>
              <a:gd name="T15" fmla="*/ 25 h 33"/>
              <a:gd name="T16" fmla="*/ 31 w 37"/>
              <a:gd name="T17" fmla="*/ 22 h 33"/>
              <a:gd name="T18" fmla="*/ 36 w 37"/>
              <a:gd name="T19"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3">
                <a:moveTo>
                  <a:pt x="36" y="19"/>
                </a:moveTo>
                <a:cubicBezTo>
                  <a:pt x="36" y="19"/>
                  <a:pt x="37" y="19"/>
                  <a:pt x="37" y="19"/>
                </a:cubicBezTo>
                <a:cubicBezTo>
                  <a:pt x="33" y="29"/>
                  <a:pt x="23" y="33"/>
                  <a:pt x="13" y="30"/>
                </a:cubicBezTo>
                <a:cubicBezTo>
                  <a:pt x="5" y="27"/>
                  <a:pt x="0" y="14"/>
                  <a:pt x="3" y="5"/>
                </a:cubicBezTo>
                <a:cubicBezTo>
                  <a:pt x="4" y="3"/>
                  <a:pt x="5" y="1"/>
                  <a:pt x="6" y="0"/>
                </a:cubicBezTo>
                <a:cubicBezTo>
                  <a:pt x="6" y="0"/>
                  <a:pt x="6" y="1"/>
                  <a:pt x="6" y="2"/>
                </a:cubicBezTo>
                <a:cubicBezTo>
                  <a:pt x="8" y="4"/>
                  <a:pt x="7" y="7"/>
                  <a:pt x="7" y="10"/>
                </a:cubicBezTo>
                <a:cubicBezTo>
                  <a:pt x="6" y="16"/>
                  <a:pt x="8" y="22"/>
                  <a:pt x="14" y="25"/>
                </a:cubicBezTo>
                <a:cubicBezTo>
                  <a:pt x="20" y="28"/>
                  <a:pt x="26" y="27"/>
                  <a:pt x="31" y="22"/>
                </a:cubicBezTo>
                <a:cubicBezTo>
                  <a:pt x="32" y="20"/>
                  <a:pt x="34" y="19"/>
                  <a:pt x="36" y="19"/>
                </a:cubicBezTo>
                <a:close/>
              </a:path>
            </a:pathLst>
          </a:custGeom>
          <a:solidFill>
            <a:srgbClr val="9283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01" name="Freeform 83"/>
          <p:cNvSpPr/>
          <p:nvPr/>
        </p:nvSpPr>
        <p:spPr bwMode="auto">
          <a:xfrm>
            <a:off x="5973763" y="2767013"/>
            <a:ext cx="77788" cy="190500"/>
          </a:xfrm>
          <a:custGeom>
            <a:avLst/>
            <a:gdLst>
              <a:gd name="T0" fmla="*/ 8 w 13"/>
              <a:gd name="T1" fmla="*/ 0 h 32"/>
              <a:gd name="T2" fmla="*/ 13 w 13"/>
              <a:gd name="T3" fmla="*/ 3 h 32"/>
              <a:gd name="T4" fmla="*/ 8 w 13"/>
              <a:gd name="T5" fmla="*/ 10 h 32"/>
              <a:gd name="T6" fmla="*/ 2 w 13"/>
              <a:gd name="T7" fmla="*/ 32 h 32"/>
              <a:gd name="T8" fmla="*/ 0 w 13"/>
              <a:gd name="T9" fmla="*/ 30 h 32"/>
              <a:gd name="T10" fmla="*/ 1 w 13"/>
              <a:gd name="T11" fmla="*/ 11 h 32"/>
              <a:gd name="T12" fmla="*/ 8 w 13"/>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3" h="32">
                <a:moveTo>
                  <a:pt x="8" y="0"/>
                </a:moveTo>
                <a:cubicBezTo>
                  <a:pt x="10" y="1"/>
                  <a:pt x="11" y="2"/>
                  <a:pt x="13" y="3"/>
                </a:cubicBezTo>
                <a:cubicBezTo>
                  <a:pt x="7" y="3"/>
                  <a:pt x="8" y="7"/>
                  <a:pt x="8" y="10"/>
                </a:cubicBezTo>
                <a:cubicBezTo>
                  <a:pt x="8" y="18"/>
                  <a:pt x="8" y="26"/>
                  <a:pt x="2" y="32"/>
                </a:cubicBezTo>
                <a:cubicBezTo>
                  <a:pt x="1" y="31"/>
                  <a:pt x="0" y="31"/>
                  <a:pt x="0" y="30"/>
                </a:cubicBezTo>
                <a:cubicBezTo>
                  <a:pt x="1" y="24"/>
                  <a:pt x="1" y="17"/>
                  <a:pt x="1" y="11"/>
                </a:cubicBezTo>
                <a:cubicBezTo>
                  <a:pt x="2" y="7"/>
                  <a:pt x="2" y="1"/>
                  <a:pt x="8" y="0"/>
                </a:cubicBezTo>
                <a:close/>
              </a:path>
            </a:pathLst>
          </a:custGeom>
          <a:solidFill>
            <a:srgbClr val="63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02" name="Freeform 84"/>
          <p:cNvSpPr/>
          <p:nvPr/>
        </p:nvSpPr>
        <p:spPr bwMode="auto">
          <a:xfrm>
            <a:off x="3706813" y="6423025"/>
            <a:ext cx="112713" cy="41275"/>
          </a:xfrm>
          <a:custGeom>
            <a:avLst/>
            <a:gdLst>
              <a:gd name="T0" fmla="*/ 8 w 19"/>
              <a:gd name="T1" fmla="*/ 7 h 7"/>
              <a:gd name="T2" fmla="*/ 4 w 19"/>
              <a:gd name="T3" fmla="*/ 7 h 7"/>
              <a:gd name="T4" fmla="*/ 0 w 19"/>
              <a:gd name="T5" fmla="*/ 4 h 7"/>
              <a:gd name="T6" fmla="*/ 3 w 19"/>
              <a:gd name="T7" fmla="*/ 1 h 7"/>
              <a:gd name="T8" fmla="*/ 14 w 19"/>
              <a:gd name="T9" fmla="*/ 0 h 7"/>
              <a:gd name="T10" fmla="*/ 19 w 19"/>
              <a:gd name="T11" fmla="*/ 3 h 7"/>
              <a:gd name="T12" fmla="*/ 14 w 19"/>
              <a:gd name="T13" fmla="*/ 7 h 7"/>
              <a:gd name="T14" fmla="*/ 8 w 19"/>
              <a:gd name="T15" fmla="*/ 7 h 7"/>
              <a:gd name="T16" fmla="*/ 8 w 19"/>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7">
                <a:moveTo>
                  <a:pt x="8" y="7"/>
                </a:moveTo>
                <a:cubicBezTo>
                  <a:pt x="7" y="7"/>
                  <a:pt x="5" y="7"/>
                  <a:pt x="4" y="7"/>
                </a:cubicBezTo>
                <a:cubicBezTo>
                  <a:pt x="2" y="7"/>
                  <a:pt x="0" y="7"/>
                  <a:pt x="0" y="4"/>
                </a:cubicBezTo>
                <a:cubicBezTo>
                  <a:pt x="0" y="2"/>
                  <a:pt x="1" y="1"/>
                  <a:pt x="3" y="1"/>
                </a:cubicBezTo>
                <a:cubicBezTo>
                  <a:pt x="7" y="0"/>
                  <a:pt x="11" y="0"/>
                  <a:pt x="14" y="0"/>
                </a:cubicBezTo>
                <a:cubicBezTo>
                  <a:pt x="16" y="1"/>
                  <a:pt x="19" y="0"/>
                  <a:pt x="19" y="3"/>
                </a:cubicBezTo>
                <a:cubicBezTo>
                  <a:pt x="19" y="6"/>
                  <a:pt x="17" y="7"/>
                  <a:pt x="14" y="7"/>
                </a:cubicBezTo>
                <a:cubicBezTo>
                  <a:pt x="12" y="7"/>
                  <a:pt x="10" y="7"/>
                  <a:pt x="8" y="7"/>
                </a:cubicBezTo>
                <a:cubicBezTo>
                  <a:pt x="8" y="7"/>
                  <a:pt x="8" y="7"/>
                  <a:pt x="8" y="7"/>
                </a:cubicBezTo>
                <a:close/>
              </a:path>
            </a:pathLst>
          </a:custGeom>
          <a:solidFill>
            <a:srgbClr val="EAE2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03" name="Freeform 85"/>
          <p:cNvSpPr/>
          <p:nvPr/>
        </p:nvSpPr>
        <p:spPr bwMode="auto">
          <a:xfrm>
            <a:off x="4837113" y="6410325"/>
            <a:ext cx="112713" cy="65087"/>
          </a:xfrm>
          <a:custGeom>
            <a:avLst/>
            <a:gdLst>
              <a:gd name="T0" fmla="*/ 9 w 19"/>
              <a:gd name="T1" fmla="*/ 9 h 11"/>
              <a:gd name="T2" fmla="*/ 0 w 19"/>
              <a:gd name="T3" fmla="*/ 6 h 11"/>
              <a:gd name="T4" fmla="*/ 8 w 19"/>
              <a:gd name="T5" fmla="*/ 3 h 11"/>
              <a:gd name="T6" fmla="*/ 19 w 19"/>
              <a:gd name="T7" fmla="*/ 6 h 11"/>
              <a:gd name="T8" fmla="*/ 9 w 19"/>
              <a:gd name="T9" fmla="*/ 9 h 11"/>
            </a:gdLst>
            <a:ahLst/>
            <a:cxnLst>
              <a:cxn ang="0">
                <a:pos x="T0" y="T1"/>
              </a:cxn>
              <a:cxn ang="0">
                <a:pos x="T2" y="T3"/>
              </a:cxn>
              <a:cxn ang="0">
                <a:pos x="T4" y="T5"/>
              </a:cxn>
              <a:cxn ang="0">
                <a:pos x="T6" y="T7"/>
              </a:cxn>
              <a:cxn ang="0">
                <a:pos x="T8" y="T9"/>
              </a:cxn>
            </a:cxnLst>
            <a:rect l="0" t="0" r="r" b="b"/>
            <a:pathLst>
              <a:path w="19" h="11">
                <a:moveTo>
                  <a:pt x="9" y="9"/>
                </a:moveTo>
                <a:cubicBezTo>
                  <a:pt x="6" y="8"/>
                  <a:pt x="0" y="11"/>
                  <a:pt x="0" y="6"/>
                </a:cubicBezTo>
                <a:cubicBezTo>
                  <a:pt x="0" y="2"/>
                  <a:pt x="5" y="3"/>
                  <a:pt x="8" y="3"/>
                </a:cubicBezTo>
                <a:cubicBezTo>
                  <a:pt x="12" y="3"/>
                  <a:pt x="19" y="0"/>
                  <a:pt x="19" y="6"/>
                </a:cubicBezTo>
                <a:cubicBezTo>
                  <a:pt x="19" y="11"/>
                  <a:pt x="12" y="8"/>
                  <a:pt x="9" y="9"/>
                </a:cubicBezTo>
                <a:close/>
              </a:path>
            </a:pathLst>
          </a:custGeom>
          <a:solidFill>
            <a:srgbClr val="E7D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04" name="Freeform 86"/>
          <p:cNvSpPr/>
          <p:nvPr/>
        </p:nvSpPr>
        <p:spPr bwMode="auto">
          <a:xfrm>
            <a:off x="6092826" y="3732213"/>
            <a:ext cx="106363" cy="119062"/>
          </a:xfrm>
          <a:custGeom>
            <a:avLst/>
            <a:gdLst>
              <a:gd name="T0" fmla="*/ 10 w 18"/>
              <a:gd name="T1" fmla="*/ 3 h 20"/>
              <a:gd name="T2" fmla="*/ 18 w 18"/>
              <a:gd name="T3" fmla="*/ 12 h 20"/>
              <a:gd name="T4" fmla="*/ 9 w 18"/>
              <a:gd name="T5" fmla="*/ 17 h 20"/>
              <a:gd name="T6" fmla="*/ 3 w 18"/>
              <a:gd name="T7" fmla="*/ 12 h 20"/>
              <a:gd name="T8" fmla="*/ 10 w 18"/>
              <a:gd name="T9" fmla="*/ 3 h 20"/>
            </a:gdLst>
            <a:ahLst/>
            <a:cxnLst>
              <a:cxn ang="0">
                <a:pos x="T0" y="T1"/>
              </a:cxn>
              <a:cxn ang="0">
                <a:pos x="T2" y="T3"/>
              </a:cxn>
              <a:cxn ang="0">
                <a:pos x="T4" y="T5"/>
              </a:cxn>
              <a:cxn ang="0">
                <a:pos x="T6" y="T7"/>
              </a:cxn>
              <a:cxn ang="0">
                <a:pos x="T8" y="T9"/>
              </a:cxn>
            </a:cxnLst>
            <a:rect l="0" t="0" r="r" b="b"/>
            <a:pathLst>
              <a:path w="18" h="20">
                <a:moveTo>
                  <a:pt x="10" y="3"/>
                </a:moveTo>
                <a:cubicBezTo>
                  <a:pt x="10" y="8"/>
                  <a:pt x="12" y="11"/>
                  <a:pt x="18" y="12"/>
                </a:cubicBezTo>
                <a:cubicBezTo>
                  <a:pt x="15" y="15"/>
                  <a:pt x="12" y="14"/>
                  <a:pt x="9" y="17"/>
                </a:cubicBezTo>
                <a:cubicBezTo>
                  <a:pt x="8" y="18"/>
                  <a:pt x="1" y="20"/>
                  <a:pt x="3" y="12"/>
                </a:cubicBezTo>
                <a:cubicBezTo>
                  <a:pt x="4" y="9"/>
                  <a:pt x="0" y="0"/>
                  <a:pt x="10" y="3"/>
                </a:cubicBezTo>
                <a:close/>
              </a:path>
            </a:pathLst>
          </a:custGeom>
          <a:solidFill>
            <a:srgbClr val="2934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05" name="Freeform 87"/>
          <p:cNvSpPr/>
          <p:nvPr/>
        </p:nvSpPr>
        <p:spPr bwMode="auto">
          <a:xfrm>
            <a:off x="6103938" y="3308350"/>
            <a:ext cx="77788" cy="114300"/>
          </a:xfrm>
          <a:custGeom>
            <a:avLst/>
            <a:gdLst>
              <a:gd name="T0" fmla="*/ 12 w 13"/>
              <a:gd name="T1" fmla="*/ 15 h 19"/>
              <a:gd name="T2" fmla="*/ 10 w 13"/>
              <a:gd name="T3" fmla="*/ 17 h 19"/>
              <a:gd name="T4" fmla="*/ 4 w 13"/>
              <a:gd name="T5" fmla="*/ 12 h 19"/>
              <a:gd name="T6" fmla="*/ 3 w 13"/>
              <a:gd name="T7" fmla="*/ 4 h 19"/>
              <a:gd name="T8" fmla="*/ 10 w 13"/>
              <a:gd name="T9" fmla="*/ 2 h 19"/>
              <a:gd name="T10" fmla="*/ 12 w 13"/>
              <a:gd name="T11" fmla="*/ 10 h 19"/>
              <a:gd name="T12" fmla="*/ 12 w 13"/>
              <a:gd name="T13" fmla="*/ 15 h 19"/>
            </a:gdLst>
            <a:ahLst/>
            <a:cxnLst>
              <a:cxn ang="0">
                <a:pos x="T0" y="T1"/>
              </a:cxn>
              <a:cxn ang="0">
                <a:pos x="T2" y="T3"/>
              </a:cxn>
              <a:cxn ang="0">
                <a:pos x="T4" y="T5"/>
              </a:cxn>
              <a:cxn ang="0">
                <a:pos x="T6" y="T7"/>
              </a:cxn>
              <a:cxn ang="0">
                <a:pos x="T8" y="T9"/>
              </a:cxn>
              <a:cxn ang="0">
                <a:pos x="T10" y="T11"/>
              </a:cxn>
              <a:cxn ang="0">
                <a:pos x="T12" y="T13"/>
              </a:cxn>
            </a:cxnLst>
            <a:rect l="0" t="0" r="r" b="b"/>
            <a:pathLst>
              <a:path w="13" h="19">
                <a:moveTo>
                  <a:pt x="12" y="15"/>
                </a:moveTo>
                <a:cubicBezTo>
                  <a:pt x="11" y="16"/>
                  <a:pt x="11" y="19"/>
                  <a:pt x="10" y="17"/>
                </a:cubicBezTo>
                <a:cubicBezTo>
                  <a:pt x="8" y="14"/>
                  <a:pt x="5" y="14"/>
                  <a:pt x="4" y="12"/>
                </a:cubicBezTo>
                <a:cubicBezTo>
                  <a:pt x="1" y="9"/>
                  <a:pt x="0" y="7"/>
                  <a:pt x="3" y="4"/>
                </a:cubicBezTo>
                <a:cubicBezTo>
                  <a:pt x="5" y="2"/>
                  <a:pt x="7" y="0"/>
                  <a:pt x="10" y="2"/>
                </a:cubicBezTo>
                <a:cubicBezTo>
                  <a:pt x="13" y="4"/>
                  <a:pt x="13" y="7"/>
                  <a:pt x="12" y="10"/>
                </a:cubicBezTo>
                <a:cubicBezTo>
                  <a:pt x="12" y="12"/>
                  <a:pt x="12" y="13"/>
                  <a:pt x="12" y="15"/>
                </a:cubicBezTo>
                <a:close/>
              </a:path>
            </a:pathLst>
          </a:custGeom>
          <a:solidFill>
            <a:srgbClr val="AD90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06" name="Freeform 88"/>
          <p:cNvSpPr/>
          <p:nvPr/>
        </p:nvSpPr>
        <p:spPr bwMode="auto">
          <a:xfrm>
            <a:off x="2498726" y="4154487"/>
            <a:ext cx="179388" cy="65087"/>
          </a:xfrm>
          <a:custGeom>
            <a:avLst/>
            <a:gdLst>
              <a:gd name="T0" fmla="*/ 0 w 30"/>
              <a:gd name="T1" fmla="*/ 8 h 11"/>
              <a:gd name="T2" fmla="*/ 11 w 30"/>
              <a:gd name="T3" fmla="*/ 5 h 11"/>
              <a:gd name="T4" fmla="*/ 15 w 30"/>
              <a:gd name="T5" fmla="*/ 1 h 11"/>
              <a:gd name="T6" fmla="*/ 30 w 30"/>
              <a:gd name="T7" fmla="*/ 3 h 11"/>
              <a:gd name="T8" fmla="*/ 30 w 30"/>
              <a:gd name="T9" fmla="*/ 3 h 11"/>
              <a:gd name="T10" fmla="*/ 19 w 30"/>
              <a:gd name="T11" fmla="*/ 7 h 11"/>
              <a:gd name="T12" fmla="*/ 0 w 30"/>
              <a:gd name="T13" fmla="*/ 8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0" y="8"/>
                </a:moveTo>
                <a:cubicBezTo>
                  <a:pt x="2" y="2"/>
                  <a:pt x="8" y="7"/>
                  <a:pt x="11" y="5"/>
                </a:cubicBezTo>
                <a:cubicBezTo>
                  <a:pt x="12" y="3"/>
                  <a:pt x="13" y="2"/>
                  <a:pt x="15" y="1"/>
                </a:cubicBezTo>
                <a:cubicBezTo>
                  <a:pt x="20" y="1"/>
                  <a:pt x="25" y="0"/>
                  <a:pt x="30" y="3"/>
                </a:cubicBezTo>
                <a:cubicBezTo>
                  <a:pt x="30" y="3"/>
                  <a:pt x="30" y="3"/>
                  <a:pt x="30" y="3"/>
                </a:cubicBezTo>
                <a:cubicBezTo>
                  <a:pt x="27" y="8"/>
                  <a:pt x="26" y="11"/>
                  <a:pt x="19" y="7"/>
                </a:cubicBezTo>
                <a:cubicBezTo>
                  <a:pt x="14" y="5"/>
                  <a:pt x="6" y="7"/>
                  <a:pt x="0" y="8"/>
                </a:cubicBezTo>
                <a:close/>
              </a:path>
            </a:pathLst>
          </a:custGeom>
          <a:solidFill>
            <a:srgbClr val="FAF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07" name="Freeform 89"/>
          <p:cNvSpPr/>
          <p:nvPr/>
        </p:nvSpPr>
        <p:spPr bwMode="auto">
          <a:xfrm>
            <a:off x="5653088" y="3719513"/>
            <a:ext cx="88900" cy="95250"/>
          </a:xfrm>
          <a:custGeom>
            <a:avLst/>
            <a:gdLst>
              <a:gd name="T0" fmla="*/ 11 w 15"/>
              <a:gd name="T1" fmla="*/ 2 h 16"/>
              <a:gd name="T2" fmla="*/ 13 w 15"/>
              <a:gd name="T3" fmla="*/ 8 h 16"/>
              <a:gd name="T4" fmla="*/ 9 w 15"/>
              <a:gd name="T5" fmla="*/ 14 h 16"/>
              <a:gd name="T6" fmla="*/ 1 w 15"/>
              <a:gd name="T7" fmla="*/ 13 h 16"/>
              <a:gd name="T8" fmla="*/ 6 w 15"/>
              <a:gd name="T9" fmla="*/ 9 h 16"/>
              <a:gd name="T10" fmla="*/ 7 w 15"/>
              <a:gd name="T11" fmla="*/ 2 h 16"/>
              <a:gd name="T12" fmla="*/ 11 w 15"/>
              <a:gd name="T13" fmla="*/ 2 h 16"/>
            </a:gdLst>
            <a:ahLst/>
            <a:cxnLst>
              <a:cxn ang="0">
                <a:pos x="T0" y="T1"/>
              </a:cxn>
              <a:cxn ang="0">
                <a:pos x="T2" y="T3"/>
              </a:cxn>
              <a:cxn ang="0">
                <a:pos x="T4" y="T5"/>
              </a:cxn>
              <a:cxn ang="0">
                <a:pos x="T6" y="T7"/>
              </a:cxn>
              <a:cxn ang="0">
                <a:pos x="T8" y="T9"/>
              </a:cxn>
              <a:cxn ang="0">
                <a:pos x="T10" y="T11"/>
              </a:cxn>
              <a:cxn ang="0">
                <a:pos x="T12" y="T13"/>
              </a:cxn>
            </a:cxnLst>
            <a:rect l="0" t="0" r="r" b="b"/>
            <a:pathLst>
              <a:path w="15" h="16">
                <a:moveTo>
                  <a:pt x="11" y="2"/>
                </a:moveTo>
                <a:cubicBezTo>
                  <a:pt x="11" y="4"/>
                  <a:pt x="12" y="6"/>
                  <a:pt x="13" y="8"/>
                </a:cubicBezTo>
                <a:cubicBezTo>
                  <a:pt x="15" y="12"/>
                  <a:pt x="13" y="14"/>
                  <a:pt x="9" y="14"/>
                </a:cubicBezTo>
                <a:cubicBezTo>
                  <a:pt x="7" y="14"/>
                  <a:pt x="3" y="16"/>
                  <a:pt x="1" y="13"/>
                </a:cubicBezTo>
                <a:cubicBezTo>
                  <a:pt x="0" y="10"/>
                  <a:pt x="4" y="10"/>
                  <a:pt x="6" y="9"/>
                </a:cubicBezTo>
                <a:cubicBezTo>
                  <a:pt x="7" y="7"/>
                  <a:pt x="6" y="4"/>
                  <a:pt x="7" y="2"/>
                </a:cubicBezTo>
                <a:cubicBezTo>
                  <a:pt x="8" y="0"/>
                  <a:pt x="10" y="0"/>
                  <a:pt x="11" y="2"/>
                </a:cubicBezTo>
                <a:close/>
              </a:path>
            </a:pathLst>
          </a:custGeom>
          <a:solidFill>
            <a:srgbClr val="494E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08" name="Freeform 90"/>
          <p:cNvSpPr/>
          <p:nvPr/>
        </p:nvSpPr>
        <p:spPr bwMode="auto">
          <a:xfrm>
            <a:off x="6711951" y="3713163"/>
            <a:ext cx="112713" cy="95250"/>
          </a:xfrm>
          <a:custGeom>
            <a:avLst/>
            <a:gdLst>
              <a:gd name="T0" fmla="*/ 4 w 19"/>
              <a:gd name="T1" fmla="*/ 3 h 16"/>
              <a:gd name="T2" fmla="*/ 7 w 19"/>
              <a:gd name="T3" fmla="*/ 0 h 16"/>
              <a:gd name="T4" fmla="*/ 7 w 19"/>
              <a:gd name="T5" fmla="*/ 7 h 16"/>
              <a:gd name="T6" fmla="*/ 11 w 19"/>
              <a:gd name="T7" fmla="*/ 10 h 16"/>
              <a:gd name="T8" fmla="*/ 12 w 19"/>
              <a:gd name="T9" fmla="*/ 7 h 16"/>
              <a:gd name="T10" fmla="*/ 15 w 19"/>
              <a:gd name="T11" fmla="*/ 6 h 16"/>
              <a:gd name="T12" fmla="*/ 15 w 19"/>
              <a:gd name="T13" fmla="*/ 14 h 16"/>
              <a:gd name="T14" fmla="*/ 3 w 19"/>
              <a:gd name="T15" fmla="*/ 12 h 16"/>
              <a:gd name="T16" fmla="*/ 4 w 19"/>
              <a:gd name="T17"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4" y="3"/>
                </a:moveTo>
                <a:cubicBezTo>
                  <a:pt x="5" y="2"/>
                  <a:pt x="6" y="1"/>
                  <a:pt x="7" y="0"/>
                </a:cubicBezTo>
                <a:cubicBezTo>
                  <a:pt x="7" y="2"/>
                  <a:pt x="7" y="5"/>
                  <a:pt x="7" y="7"/>
                </a:cubicBezTo>
                <a:cubicBezTo>
                  <a:pt x="8" y="9"/>
                  <a:pt x="9" y="10"/>
                  <a:pt x="11" y="10"/>
                </a:cubicBezTo>
                <a:cubicBezTo>
                  <a:pt x="13" y="10"/>
                  <a:pt x="12" y="8"/>
                  <a:pt x="12" y="7"/>
                </a:cubicBezTo>
                <a:cubicBezTo>
                  <a:pt x="12" y="2"/>
                  <a:pt x="14" y="6"/>
                  <a:pt x="15" y="6"/>
                </a:cubicBezTo>
                <a:cubicBezTo>
                  <a:pt x="15" y="9"/>
                  <a:pt x="19" y="12"/>
                  <a:pt x="15" y="14"/>
                </a:cubicBezTo>
                <a:cubicBezTo>
                  <a:pt x="11" y="16"/>
                  <a:pt x="6" y="15"/>
                  <a:pt x="3" y="12"/>
                </a:cubicBezTo>
                <a:cubicBezTo>
                  <a:pt x="0" y="10"/>
                  <a:pt x="4" y="6"/>
                  <a:pt x="4" y="3"/>
                </a:cubicBezTo>
                <a:close/>
              </a:path>
            </a:pathLst>
          </a:custGeom>
          <a:solidFill>
            <a:srgbClr val="4650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09" name="Freeform 91"/>
          <p:cNvSpPr/>
          <p:nvPr/>
        </p:nvSpPr>
        <p:spPr bwMode="auto">
          <a:xfrm>
            <a:off x="2743201" y="5011737"/>
            <a:ext cx="106363" cy="119062"/>
          </a:xfrm>
          <a:custGeom>
            <a:avLst/>
            <a:gdLst>
              <a:gd name="T0" fmla="*/ 0 w 18"/>
              <a:gd name="T1" fmla="*/ 9 h 20"/>
              <a:gd name="T2" fmla="*/ 2 w 18"/>
              <a:gd name="T3" fmla="*/ 9 h 20"/>
              <a:gd name="T4" fmla="*/ 9 w 18"/>
              <a:gd name="T5" fmla="*/ 13 h 20"/>
              <a:gd name="T6" fmla="*/ 2 w 18"/>
              <a:gd name="T7" fmla="*/ 1 h 20"/>
              <a:gd name="T8" fmla="*/ 4 w 18"/>
              <a:gd name="T9" fmla="*/ 0 h 20"/>
              <a:gd name="T10" fmla="*/ 15 w 18"/>
              <a:gd name="T11" fmla="*/ 13 h 20"/>
              <a:gd name="T12" fmla="*/ 17 w 18"/>
              <a:gd name="T13" fmla="*/ 17 h 20"/>
              <a:gd name="T14" fmla="*/ 12 w 18"/>
              <a:gd name="T15" fmla="*/ 19 h 20"/>
              <a:gd name="T16" fmla="*/ 0 w 18"/>
              <a:gd name="T1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0">
                <a:moveTo>
                  <a:pt x="0" y="9"/>
                </a:moveTo>
                <a:cubicBezTo>
                  <a:pt x="1" y="9"/>
                  <a:pt x="2" y="9"/>
                  <a:pt x="2" y="9"/>
                </a:cubicBezTo>
                <a:cubicBezTo>
                  <a:pt x="5" y="9"/>
                  <a:pt x="7" y="12"/>
                  <a:pt x="9" y="13"/>
                </a:cubicBezTo>
                <a:cubicBezTo>
                  <a:pt x="7" y="9"/>
                  <a:pt x="2" y="6"/>
                  <a:pt x="2" y="1"/>
                </a:cubicBezTo>
                <a:cubicBezTo>
                  <a:pt x="3" y="0"/>
                  <a:pt x="3" y="0"/>
                  <a:pt x="4" y="0"/>
                </a:cubicBezTo>
                <a:cubicBezTo>
                  <a:pt x="9" y="3"/>
                  <a:pt x="12" y="9"/>
                  <a:pt x="15" y="13"/>
                </a:cubicBezTo>
                <a:cubicBezTo>
                  <a:pt x="16" y="14"/>
                  <a:pt x="18" y="16"/>
                  <a:pt x="17" y="17"/>
                </a:cubicBezTo>
                <a:cubicBezTo>
                  <a:pt x="16" y="20"/>
                  <a:pt x="14" y="19"/>
                  <a:pt x="12" y="19"/>
                </a:cubicBezTo>
                <a:cubicBezTo>
                  <a:pt x="5" y="20"/>
                  <a:pt x="4" y="14"/>
                  <a:pt x="0" y="9"/>
                </a:cubicBezTo>
                <a:close/>
              </a:path>
            </a:pathLst>
          </a:custGeom>
          <a:solidFill>
            <a:srgbClr val="928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10" name="Freeform 92"/>
          <p:cNvSpPr/>
          <p:nvPr/>
        </p:nvSpPr>
        <p:spPr bwMode="auto">
          <a:xfrm>
            <a:off x="2963863" y="5570537"/>
            <a:ext cx="76200" cy="77787"/>
          </a:xfrm>
          <a:custGeom>
            <a:avLst/>
            <a:gdLst>
              <a:gd name="T0" fmla="*/ 12 w 13"/>
              <a:gd name="T1" fmla="*/ 6 h 13"/>
              <a:gd name="T2" fmla="*/ 6 w 13"/>
              <a:gd name="T3" fmla="*/ 13 h 13"/>
              <a:gd name="T4" fmla="*/ 0 w 13"/>
              <a:gd name="T5" fmla="*/ 6 h 13"/>
              <a:gd name="T6" fmla="*/ 6 w 13"/>
              <a:gd name="T7" fmla="*/ 0 h 13"/>
              <a:gd name="T8" fmla="*/ 12 w 13"/>
              <a:gd name="T9" fmla="*/ 6 h 13"/>
            </a:gdLst>
            <a:ahLst/>
            <a:cxnLst>
              <a:cxn ang="0">
                <a:pos x="T0" y="T1"/>
              </a:cxn>
              <a:cxn ang="0">
                <a:pos x="T2" y="T3"/>
              </a:cxn>
              <a:cxn ang="0">
                <a:pos x="T4" y="T5"/>
              </a:cxn>
              <a:cxn ang="0">
                <a:pos x="T6" y="T7"/>
              </a:cxn>
              <a:cxn ang="0">
                <a:pos x="T8" y="T9"/>
              </a:cxn>
            </a:cxnLst>
            <a:rect l="0" t="0" r="r" b="b"/>
            <a:pathLst>
              <a:path w="13" h="13">
                <a:moveTo>
                  <a:pt x="12" y="6"/>
                </a:moveTo>
                <a:cubicBezTo>
                  <a:pt x="13" y="11"/>
                  <a:pt x="10" y="13"/>
                  <a:pt x="6" y="13"/>
                </a:cubicBezTo>
                <a:cubicBezTo>
                  <a:pt x="2" y="13"/>
                  <a:pt x="0" y="10"/>
                  <a:pt x="0" y="6"/>
                </a:cubicBezTo>
                <a:cubicBezTo>
                  <a:pt x="0" y="2"/>
                  <a:pt x="2" y="0"/>
                  <a:pt x="6" y="0"/>
                </a:cubicBezTo>
                <a:cubicBezTo>
                  <a:pt x="10" y="0"/>
                  <a:pt x="12" y="2"/>
                  <a:pt x="12" y="6"/>
                </a:cubicBezTo>
                <a:close/>
              </a:path>
            </a:pathLst>
          </a:custGeom>
          <a:solidFill>
            <a:srgbClr val="463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11" name="Freeform 93"/>
          <p:cNvSpPr/>
          <p:nvPr/>
        </p:nvSpPr>
        <p:spPr bwMode="auto">
          <a:xfrm>
            <a:off x="6718301" y="3368675"/>
            <a:ext cx="93663" cy="71437"/>
          </a:xfrm>
          <a:custGeom>
            <a:avLst/>
            <a:gdLst>
              <a:gd name="T0" fmla="*/ 1 w 16"/>
              <a:gd name="T1" fmla="*/ 10 h 12"/>
              <a:gd name="T2" fmla="*/ 0 w 16"/>
              <a:gd name="T3" fmla="*/ 9 h 12"/>
              <a:gd name="T4" fmla="*/ 4 w 16"/>
              <a:gd name="T5" fmla="*/ 5 h 12"/>
              <a:gd name="T6" fmla="*/ 9 w 16"/>
              <a:gd name="T7" fmla="*/ 0 h 12"/>
              <a:gd name="T8" fmla="*/ 14 w 16"/>
              <a:gd name="T9" fmla="*/ 3 h 12"/>
              <a:gd name="T10" fmla="*/ 11 w 16"/>
              <a:gd name="T11" fmla="*/ 9 h 12"/>
              <a:gd name="T12" fmla="*/ 10 w 16"/>
              <a:gd name="T13" fmla="*/ 10 h 12"/>
              <a:gd name="T14" fmla="*/ 8 w 16"/>
              <a:gd name="T15" fmla="*/ 12 h 12"/>
              <a:gd name="T16" fmla="*/ 1 w 16"/>
              <a:gd name="T1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2">
                <a:moveTo>
                  <a:pt x="1" y="10"/>
                </a:moveTo>
                <a:cubicBezTo>
                  <a:pt x="1" y="10"/>
                  <a:pt x="1" y="9"/>
                  <a:pt x="0" y="9"/>
                </a:cubicBezTo>
                <a:cubicBezTo>
                  <a:pt x="3" y="9"/>
                  <a:pt x="4" y="8"/>
                  <a:pt x="4" y="5"/>
                </a:cubicBezTo>
                <a:cubicBezTo>
                  <a:pt x="5" y="2"/>
                  <a:pt x="6" y="0"/>
                  <a:pt x="9" y="0"/>
                </a:cubicBezTo>
                <a:cubicBezTo>
                  <a:pt x="11" y="0"/>
                  <a:pt x="13" y="1"/>
                  <a:pt x="14" y="3"/>
                </a:cubicBezTo>
                <a:cubicBezTo>
                  <a:pt x="16" y="6"/>
                  <a:pt x="12" y="7"/>
                  <a:pt x="11" y="9"/>
                </a:cubicBezTo>
                <a:cubicBezTo>
                  <a:pt x="10" y="9"/>
                  <a:pt x="10" y="10"/>
                  <a:pt x="10" y="10"/>
                </a:cubicBezTo>
                <a:cubicBezTo>
                  <a:pt x="10" y="11"/>
                  <a:pt x="9" y="11"/>
                  <a:pt x="8" y="12"/>
                </a:cubicBezTo>
                <a:cubicBezTo>
                  <a:pt x="6" y="11"/>
                  <a:pt x="4" y="11"/>
                  <a:pt x="1" y="10"/>
                </a:cubicBezTo>
                <a:close/>
              </a:path>
            </a:pathLst>
          </a:custGeom>
          <a:solidFill>
            <a:srgbClr val="C0A8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12" name="Freeform 94"/>
          <p:cNvSpPr/>
          <p:nvPr/>
        </p:nvSpPr>
        <p:spPr bwMode="auto">
          <a:xfrm>
            <a:off x="5824538" y="3351213"/>
            <a:ext cx="66675" cy="71437"/>
          </a:xfrm>
          <a:custGeom>
            <a:avLst/>
            <a:gdLst>
              <a:gd name="T0" fmla="*/ 1 w 11"/>
              <a:gd name="T1" fmla="*/ 6 h 12"/>
              <a:gd name="T2" fmla="*/ 6 w 11"/>
              <a:gd name="T3" fmla="*/ 0 h 12"/>
              <a:gd name="T4" fmla="*/ 10 w 11"/>
              <a:gd name="T5" fmla="*/ 4 h 12"/>
              <a:gd name="T6" fmla="*/ 4 w 11"/>
              <a:gd name="T7" fmla="*/ 12 h 12"/>
              <a:gd name="T8" fmla="*/ 1 w 11"/>
              <a:gd name="T9" fmla="*/ 6 h 12"/>
            </a:gdLst>
            <a:ahLst/>
            <a:cxnLst>
              <a:cxn ang="0">
                <a:pos x="T0" y="T1"/>
              </a:cxn>
              <a:cxn ang="0">
                <a:pos x="T2" y="T3"/>
              </a:cxn>
              <a:cxn ang="0">
                <a:pos x="T4" y="T5"/>
              </a:cxn>
              <a:cxn ang="0">
                <a:pos x="T6" y="T7"/>
              </a:cxn>
              <a:cxn ang="0">
                <a:pos x="T8" y="T9"/>
              </a:cxn>
            </a:cxnLst>
            <a:rect l="0" t="0" r="r" b="b"/>
            <a:pathLst>
              <a:path w="11" h="12">
                <a:moveTo>
                  <a:pt x="1" y="6"/>
                </a:moveTo>
                <a:cubicBezTo>
                  <a:pt x="0" y="2"/>
                  <a:pt x="2" y="0"/>
                  <a:pt x="6" y="0"/>
                </a:cubicBezTo>
                <a:cubicBezTo>
                  <a:pt x="9" y="0"/>
                  <a:pt x="11" y="2"/>
                  <a:pt x="10" y="4"/>
                </a:cubicBezTo>
                <a:cubicBezTo>
                  <a:pt x="9" y="7"/>
                  <a:pt x="8" y="12"/>
                  <a:pt x="4" y="12"/>
                </a:cubicBezTo>
                <a:cubicBezTo>
                  <a:pt x="0" y="12"/>
                  <a:pt x="1" y="8"/>
                  <a:pt x="1" y="6"/>
                </a:cubicBezTo>
                <a:close/>
              </a:path>
            </a:pathLst>
          </a:custGeom>
          <a:solidFill>
            <a:srgbClr val="615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13" name="Freeform 95"/>
          <p:cNvSpPr/>
          <p:nvPr/>
        </p:nvSpPr>
        <p:spPr bwMode="auto">
          <a:xfrm>
            <a:off x="5664201" y="3606800"/>
            <a:ext cx="60325" cy="125412"/>
          </a:xfrm>
          <a:custGeom>
            <a:avLst/>
            <a:gdLst>
              <a:gd name="T0" fmla="*/ 9 w 10"/>
              <a:gd name="T1" fmla="*/ 21 h 21"/>
              <a:gd name="T2" fmla="*/ 5 w 10"/>
              <a:gd name="T3" fmla="*/ 21 h 21"/>
              <a:gd name="T4" fmla="*/ 0 w 10"/>
              <a:gd name="T5" fmla="*/ 10 h 21"/>
              <a:gd name="T6" fmla="*/ 5 w 10"/>
              <a:gd name="T7" fmla="*/ 0 h 21"/>
              <a:gd name="T8" fmla="*/ 9 w 10"/>
              <a:gd name="T9" fmla="*/ 21 h 21"/>
            </a:gdLst>
            <a:ahLst/>
            <a:cxnLst>
              <a:cxn ang="0">
                <a:pos x="T0" y="T1"/>
              </a:cxn>
              <a:cxn ang="0">
                <a:pos x="T2" y="T3"/>
              </a:cxn>
              <a:cxn ang="0">
                <a:pos x="T4" y="T5"/>
              </a:cxn>
              <a:cxn ang="0">
                <a:pos x="T6" y="T7"/>
              </a:cxn>
              <a:cxn ang="0">
                <a:pos x="T8" y="T9"/>
              </a:cxn>
            </a:cxnLst>
            <a:rect l="0" t="0" r="r" b="b"/>
            <a:pathLst>
              <a:path w="10" h="21">
                <a:moveTo>
                  <a:pt x="9" y="21"/>
                </a:moveTo>
                <a:cubicBezTo>
                  <a:pt x="8" y="21"/>
                  <a:pt x="6" y="21"/>
                  <a:pt x="5" y="21"/>
                </a:cubicBezTo>
                <a:cubicBezTo>
                  <a:pt x="2" y="17"/>
                  <a:pt x="3" y="13"/>
                  <a:pt x="0" y="10"/>
                </a:cubicBezTo>
                <a:cubicBezTo>
                  <a:pt x="7" y="9"/>
                  <a:pt x="4" y="4"/>
                  <a:pt x="5" y="0"/>
                </a:cubicBezTo>
                <a:cubicBezTo>
                  <a:pt x="7" y="7"/>
                  <a:pt x="10" y="13"/>
                  <a:pt x="9" y="21"/>
                </a:cubicBezTo>
                <a:close/>
              </a:path>
            </a:pathLst>
          </a:custGeom>
          <a:solidFill>
            <a:srgbClr val="B2A1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14" name="Freeform 96"/>
          <p:cNvSpPr/>
          <p:nvPr/>
        </p:nvSpPr>
        <p:spPr bwMode="auto">
          <a:xfrm>
            <a:off x="1939926" y="5565775"/>
            <a:ext cx="77788" cy="82550"/>
          </a:xfrm>
          <a:custGeom>
            <a:avLst/>
            <a:gdLst>
              <a:gd name="T0" fmla="*/ 6 w 13"/>
              <a:gd name="T1" fmla="*/ 0 h 14"/>
              <a:gd name="T2" fmla="*/ 13 w 13"/>
              <a:gd name="T3" fmla="*/ 7 h 14"/>
              <a:gd name="T4" fmla="*/ 7 w 13"/>
              <a:gd name="T5" fmla="*/ 14 h 14"/>
              <a:gd name="T6" fmla="*/ 0 w 13"/>
              <a:gd name="T7" fmla="*/ 7 h 14"/>
              <a:gd name="T8" fmla="*/ 6 w 13"/>
              <a:gd name="T9" fmla="*/ 0 h 14"/>
            </a:gdLst>
            <a:ahLst/>
            <a:cxnLst>
              <a:cxn ang="0">
                <a:pos x="T0" y="T1"/>
              </a:cxn>
              <a:cxn ang="0">
                <a:pos x="T2" y="T3"/>
              </a:cxn>
              <a:cxn ang="0">
                <a:pos x="T4" y="T5"/>
              </a:cxn>
              <a:cxn ang="0">
                <a:pos x="T6" y="T7"/>
              </a:cxn>
              <a:cxn ang="0">
                <a:pos x="T8" y="T9"/>
              </a:cxn>
            </a:cxnLst>
            <a:rect l="0" t="0" r="r" b="b"/>
            <a:pathLst>
              <a:path w="13" h="14">
                <a:moveTo>
                  <a:pt x="6" y="0"/>
                </a:moveTo>
                <a:cubicBezTo>
                  <a:pt x="10" y="1"/>
                  <a:pt x="13" y="3"/>
                  <a:pt x="13" y="7"/>
                </a:cubicBezTo>
                <a:cubicBezTo>
                  <a:pt x="13" y="11"/>
                  <a:pt x="11" y="13"/>
                  <a:pt x="7" y="14"/>
                </a:cubicBezTo>
                <a:cubicBezTo>
                  <a:pt x="3" y="14"/>
                  <a:pt x="0" y="12"/>
                  <a:pt x="0" y="7"/>
                </a:cubicBezTo>
                <a:cubicBezTo>
                  <a:pt x="0" y="3"/>
                  <a:pt x="2" y="1"/>
                  <a:pt x="6" y="0"/>
                </a:cubicBezTo>
                <a:close/>
              </a:path>
            </a:pathLst>
          </a:custGeom>
          <a:solidFill>
            <a:srgbClr val="4131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15" name="Freeform 97"/>
          <p:cNvSpPr/>
          <p:nvPr/>
        </p:nvSpPr>
        <p:spPr bwMode="auto">
          <a:xfrm>
            <a:off x="6361113" y="2446338"/>
            <a:ext cx="82550" cy="184150"/>
          </a:xfrm>
          <a:custGeom>
            <a:avLst/>
            <a:gdLst>
              <a:gd name="T0" fmla="*/ 2 w 14"/>
              <a:gd name="T1" fmla="*/ 31 h 31"/>
              <a:gd name="T2" fmla="*/ 0 w 14"/>
              <a:gd name="T3" fmla="*/ 29 h 31"/>
              <a:gd name="T4" fmla="*/ 8 w 14"/>
              <a:gd name="T5" fmla="*/ 15 h 31"/>
              <a:gd name="T6" fmla="*/ 14 w 14"/>
              <a:gd name="T7" fmla="*/ 0 h 31"/>
              <a:gd name="T8" fmla="*/ 2 w 14"/>
              <a:gd name="T9" fmla="*/ 31 h 31"/>
            </a:gdLst>
            <a:ahLst/>
            <a:cxnLst>
              <a:cxn ang="0">
                <a:pos x="T0" y="T1"/>
              </a:cxn>
              <a:cxn ang="0">
                <a:pos x="T2" y="T3"/>
              </a:cxn>
              <a:cxn ang="0">
                <a:pos x="T4" y="T5"/>
              </a:cxn>
              <a:cxn ang="0">
                <a:pos x="T6" y="T7"/>
              </a:cxn>
              <a:cxn ang="0">
                <a:pos x="T8" y="T9"/>
              </a:cxn>
            </a:cxnLst>
            <a:rect l="0" t="0" r="r" b="b"/>
            <a:pathLst>
              <a:path w="14" h="31">
                <a:moveTo>
                  <a:pt x="2" y="31"/>
                </a:moveTo>
                <a:cubicBezTo>
                  <a:pt x="1" y="30"/>
                  <a:pt x="0" y="29"/>
                  <a:pt x="0" y="29"/>
                </a:cubicBezTo>
                <a:cubicBezTo>
                  <a:pt x="4" y="25"/>
                  <a:pt x="6" y="20"/>
                  <a:pt x="8" y="15"/>
                </a:cubicBezTo>
                <a:cubicBezTo>
                  <a:pt x="9" y="10"/>
                  <a:pt x="9" y="4"/>
                  <a:pt x="14" y="0"/>
                </a:cubicBezTo>
                <a:cubicBezTo>
                  <a:pt x="12" y="11"/>
                  <a:pt x="10" y="22"/>
                  <a:pt x="2" y="31"/>
                </a:cubicBezTo>
                <a:close/>
              </a:path>
            </a:pathLst>
          </a:custGeom>
          <a:solidFill>
            <a:srgbClr val="6E6C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16" name="Freeform 98"/>
          <p:cNvSpPr/>
          <p:nvPr/>
        </p:nvSpPr>
        <p:spPr bwMode="auto">
          <a:xfrm>
            <a:off x="2713038" y="4892675"/>
            <a:ext cx="125413" cy="71437"/>
          </a:xfrm>
          <a:custGeom>
            <a:avLst/>
            <a:gdLst>
              <a:gd name="T0" fmla="*/ 3 w 21"/>
              <a:gd name="T1" fmla="*/ 11 h 12"/>
              <a:gd name="T2" fmla="*/ 0 w 21"/>
              <a:gd name="T3" fmla="*/ 10 h 12"/>
              <a:gd name="T4" fmla="*/ 15 w 21"/>
              <a:gd name="T5" fmla="*/ 1 h 12"/>
              <a:gd name="T6" fmla="*/ 21 w 21"/>
              <a:gd name="T7" fmla="*/ 3 h 12"/>
              <a:gd name="T8" fmla="*/ 17 w 21"/>
              <a:gd name="T9" fmla="*/ 7 h 12"/>
              <a:gd name="T10" fmla="*/ 12 w 21"/>
              <a:gd name="T11" fmla="*/ 11 h 12"/>
              <a:gd name="T12" fmla="*/ 11 w 21"/>
              <a:gd name="T13" fmla="*/ 9 h 12"/>
              <a:gd name="T14" fmla="*/ 9 w 21"/>
              <a:gd name="T15" fmla="*/ 8 h 12"/>
              <a:gd name="T16" fmla="*/ 3 w 21"/>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3" y="11"/>
                </a:moveTo>
                <a:cubicBezTo>
                  <a:pt x="2" y="11"/>
                  <a:pt x="1" y="10"/>
                  <a:pt x="0" y="10"/>
                </a:cubicBezTo>
                <a:cubicBezTo>
                  <a:pt x="5" y="7"/>
                  <a:pt x="8" y="0"/>
                  <a:pt x="15" y="1"/>
                </a:cubicBezTo>
                <a:cubicBezTo>
                  <a:pt x="17" y="1"/>
                  <a:pt x="20" y="0"/>
                  <a:pt x="21" y="3"/>
                </a:cubicBezTo>
                <a:cubicBezTo>
                  <a:pt x="21" y="5"/>
                  <a:pt x="19" y="6"/>
                  <a:pt x="17" y="7"/>
                </a:cubicBezTo>
                <a:cubicBezTo>
                  <a:pt x="16" y="8"/>
                  <a:pt x="14" y="10"/>
                  <a:pt x="12" y="11"/>
                </a:cubicBezTo>
                <a:cubicBezTo>
                  <a:pt x="11" y="11"/>
                  <a:pt x="11" y="10"/>
                  <a:pt x="11" y="9"/>
                </a:cubicBezTo>
                <a:cubicBezTo>
                  <a:pt x="11" y="8"/>
                  <a:pt x="12" y="6"/>
                  <a:pt x="9" y="8"/>
                </a:cubicBezTo>
                <a:cubicBezTo>
                  <a:pt x="7" y="10"/>
                  <a:pt x="6" y="12"/>
                  <a:pt x="3" y="11"/>
                </a:cubicBezTo>
                <a:close/>
              </a:path>
            </a:pathLst>
          </a:custGeom>
          <a:solidFill>
            <a:srgbClr val="8F82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17" name="Freeform 99"/>
          <p:cNvSpPr/>
          <p:nvPr/>
        </p:nvSpPr>
        <p:spPr bwMode="auto">
          <a:xfrm>
            <a:off x="2541588" y="4808537"/>
            <a:ext cx="69850" cy="71437"/>
          </a:xfrm>
          <a:custGeom>
            <a:avLst/>
            <a:gdLst>
              <a:gd name="T0" fmla="*/ 6 w 12"/>
              <a:gd name="T1" fmla="*/ 0 h 12"/>
              <a:gd name="T2" fmla="*/ 12 w 12"/>
              <a:gd name="T3" fmla="*/ 6 h 12"/>
              <a:gd name="T4" fmla="*/ 5 w 12"/>
              <a:gd name="T5" fmla="*/ 12 h 12"/>
              <a:gd name="T6" fmla="*/ 0 w 12"/>
              <a:gd name="T7" fmla="*/ 6 h 12"/>
              <a:gd name="T8" fmla="*/ 6 w 12"/>
              <a:gd name="T9" fmla="*/ 0 h 12"/>
            </a:gdLst>
            <a:ahLst/>
            <a:cxnLst>
              <a:cxn ang="0">
                <a:pos x="T0" y="T1"/>
              </a:cxn>
              <a:cxn ang="0">
                <a:pos x="T2" y="T3"/>
              </a:cxn>
              <a:cxn ang="0">
                <a:pos x="T4" y="T5"/>
              </a:cxn>
              <a:cxn ang="0">
                <a:pos x="T6" y="T7"/>
              </a:cxn>
              <a:cxn ang="0">
                <a:pos x="T8" y="T9"/>
              </a:cxn>
            </a:cxnLst>
            <a:rect l="0" t="0" r="r" b="b"/>
            <a:pathLst>
              <a:path w="12" h="12">
                <a:moveTo>
                  <a:pt x="6" y="0"/>
                </a:moveTo>
                <a:cubicBezTo>
                  <a:pt x="10" y="1"/>
                  <a:pt x="12" y="2"/>
                  <a:pt x="12" y="6"/>
                </a:cubicBezTo>
                <a:cubicBezTo>
                  <a:pt x="11" y="9"/>
                  <a:pt x="9" y="12"/>
                  <a:pt x="5" y="12"/>
                </a:cubicBezTo>
                <a:cubicBezTo>
                  <a:pt x="2" y="11"/>
                  <a:pt x="0" y="9"/>
                  <a:pt x="0" y="6"/>
                </a:cubicBezTo>
                <a:cubicBezTo>
                  <a:pt x="0" y="2"/>
                  <a:pt x="3" y="0"/>
                  <a:pt x="6" y="0"/>
                </a:cubicBezTo>
                <a:close/>
              </a:path>
            </a:pathLst>
          </a:custGeom>
          <a:solidFill>
            <a:srgbClr val="958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18" name="Freeform 100"/>
          <p:cNvSpPr/>
          <p:nvPr/>
        </p:nvSpPr>
        <p:spPr bwMode="auto">
          <a:xfrm>
            <a:off x="6294438" y="3355975"/>
            <a:ext cx="77788" cy="53975"/>
          </a:xfrm>
          <a:custGeom>
            <a:avLst/>
            <a:gdLst>
              <a:gd name="T0" fmla="*/ 9 w 13"/>
              <a:gd name="T1" fmla="*/ 7 h 9"/>
              <a:gd name="T2" fmla="*/ 3 w 13"/>
              <a:gd name="T3" fmla="*/ 9 h 9"/>
              <a:gd name="T4" fmla="*/ 3 w 13"/>
              <a:gd name="T5" fmla="*/ 2 h 9"/>
              <a:gd name="T6" fmla="*/ 9 w 13"/>
              <a:gd name="T7" fmla="*/ 1 h 9"/>
              <a:gd name="T8" fmla="*/ 9 w 13"/>
              <a:gd name="T9" fmla="*/ 7 h 9"/>
            </a:gdLst>
            <a:ahLst/>
            <a:cxnLst>
              <a:cxn ang="0">
                <a:pos x="T0" y="T1"/>
              </a:cxn>
              <a:cxn ang="0">
                <a:pos x="T2" y="T3"/>
              </a:cxn>
              <a:cxn ang="0">
                <a:pos x="T4" y="T5"/>
              </a:cxn>
              <a:cxn ang="0">
                <a:pos x="T6" y="T7"/>
              </a:cxn>
              <a:cxn ang="0">
                <a:pos x="T8" y="T9"/>
              </a:cxn>
            </a:cxnLst>
            <a:rect l="0" t="0" r="r" b="b"/>
            <a:pathLst>
              <a:path w="13" h="9">
                <a:moveTo>
                  <a:pt x="9" y="7"/>
                </a:moveTo>
                <a:cubicBezTo>
                  <a:pt x="7" y="8"/>
                  <a:pt x="5" y="9"/>
                  <a:pt x="3" y="9"/>
                </a:cubicBezTo>
                <a:cubicBezTo>
                  <a:pt x="0" y="7"/>
                  <a:pt x="1" y="4"/>
                  <a:pt x="3" y="2"/>
                </a:cubicBezTo>
                <a:cubicBezTo>
                  <a:pt x="4" y="0"/>
                  <a:pt x="7" y="0"/>
                  <a:pt x="9" y="1"/>
                </a:cubicBezTo>
                <a:cubicBezTo>
                  <a:pt x="13" y="3"/>
                  <a:pt x="10" y="5"/>
                  <a:pt x="9" y="7"/>
                </a:cubicBezTo>
                <a:close/>
              </a:path>
            </a:pathLst>
          </a:custGeom>
          <a:solidFill>
            <a:srgbClr val="A18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19" name="Freeform 101"/>
          <p:cNvSpPr/>
          <p:nvPr/>
        </p:nvSpPr>
        <p:spPr bwMode="auto">
          <a:xfrm>
            <a:off x="6110288" y="3702050"/>
            <a:ext cx="41275" cy="101600"/>
          </a:xfrm>
          <a:custGeom>
            <a:avLst/>
            <a:gdLst>
              <a:gd name="T0" fmla="*/ 7 w 7"/>
              <a:gd name="T1" fmla="*/ 8 h 17"/>
              <a:gd name="T2" fmla="*/ 0 w 7"/>
              <a:gd name="T3" fmla="*/ 17 h 17"/>
              <a:gd name="T4" fmla="*/ 0 w 7"/>
              <a:gd name="T5" fmla="*/ 0 h 17"/>
              <a:gd name="T6" fmla="*/ 7 w 7"/>
              <a:gd name="T7" fmla="*/ 8 h 17"/>
            </a:gdLst>
            <a:ahLst/>
            <a:cxnLst>
              <a:cxn ang="0">
                <a:pos x="T0" y="T1"/>
              </a:cxn>
              <a:cxn ang="0">
                <a:pos x="T2" y="T3"/>
              </a:cxn>
              <a:cxn ang="0">
                <a:pos x="T4" y="T5"/>
              </a:cxn>
              <a:cxn ang="0">
                <a:pos x="T6" y="T7"/>
              </a:cxn>
            </a:cxnLst>
            <a:rect l="0" t="0" r="r" b="b"/>
            <a:pathLst>
              <a:path w="7" h="17">
                <a:moveTo>
                  <a:pt x="7" y="8"/>
                </a:moveTo>
                <a:cubicBezTo>
                  <a:pt x="0" y="8"/>
                  <a:pt x="2" y="14"/>
                  <a:pt x="0" y="17"/>
                </a:cubicBezTo>
                <a:cubicBezTo>
                  <a:pt x="0" y="11"/>
                  <a:pt x="0" y="5"/>
                  <a:pt x="0" y="0"/>
                </a:cubicBezTo>
                <a:cubicBezTo>
                  <a:pt x="3" y="3"/>
                  <a:pt x="6" y="4"/>
                  <a:pt x="7" y="8"/>
                </a:cubicBezTo>
                <a:close/>
              </a:path>
            </a:pathLst>
          </a:custGeom>
          <a:solidFill>
            <a:srgbClr val="39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0" name="Freeform 102"/>
          <p:cNvSpPr/>
          <p:nvPr/>
        </p:nvSpPr>
        <p:spPr bwMode="auto">
          <a:xfrm>
            <a:off x="6954838" y="1719263"/>
            <a:ext cx="66675" cy="155575"/>
          </a:xfrm>
          <a:custGeom>
            <a:avLst/>
            <a:gdLst>
              <a:gd name="T0" fmla="*/ 9 w 11"/>
              <a:gd name="T1" fmla="*/ 0 h 26"/>
              <a:gd name="T2" fmla="*/ 11 w 11"/>
              <a:gd name="T3" fmla="*/ 3 h 26"/>
              <a:gd name="T4" fmla="*/ 0 w 11"/>
              <a:gd name="T5" fmla="*/ 26 h 26"/>
              <a:gd name="T6" fmla="*/ 9 w 11"/>
              <a:gd name="T7" fmla="*/ 0 h 26"/>
            </a:gdLst>
            <a:ahLst/>
            <a:cxnLst>
              <a:cxn ang="0">
                <a:pos x="T0" y="T1"/>
              </a:cxn>
              <a:cxn ang="0">
                <a:pos x="T2" y="T3"/>
              </a:cxn>
              <a:cxn ang="0">
                <a:pos x="T4" y="T5"/>
              </a:cxn>
              <a:cxn ang="0">
                <a:pos x="T6" y="T7"/>
              </a:cxn>
            </a:cxnLst>
            <a:rect l="0" t="0" r="r" b="b"/>
            <a:pathLst>
              <a:path w="11" h="26">
                <a:moveTo>
                  <a:pt x="9" y="0"/>
                </a:moveTo>
                <a:cubicBezTo>
                  <a:pt x="9" y="1"/>
                  <a:pt x="10" y="2"/>
                  <a:pt x="11" y="3"/>
                </a:cubicBezTo>
                <a:cubicBezTo>
                  <a:pt x="8" y="11"/>
                  <a:pt x="6" y="19"/>
                  <a:pt x="0" y="26"/>
                </a:cubicBezTo>
                <a:cubicBezTo>
                  <a:pt x="3" y="17"/>
                  <a:pt x="6" y="9"/>
                  <a:pt x="9" y="0"/>
                </a:cubicBezTo>
                <a:close/>
              </a:path>
            </a:pathLst>
          </a:custGeom>
          <a:solidFill>
            <a:srgbClr val="918D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1" name="Freeform 103"/>
          <p:cNvSpPr/>
          <p:nvPr/>
        </p:nvSpPr>
        <p:spPr bwMode="auto">
          <a:xfrm>
            <a:off x="2403476" y="4189412"/>
            <a:ext cx="84138" cy="66675"/>
          </a:xfrm>
          <a:custGeom>
            <a:avLst/>
            <a:gdLst>
              <a:gd name="T0" fmla="*/ 0 w 14"/>
              <a:gd name="T1" fmla="*/ 0 h 11"/>
              <a:gd name="T2" fmla="*/ 14 w 14"/>
              <a:gd name="T3" fmla="*/ 2 h 11"/>
              <a:gd name="T4" fmla="*/ 13 w 14"/>
              <a:gd name="T5" fmla="*/ 3 h 11"/>
              <a:gd name="T6" fmla="*/ 0 w 14"/>
              <a:gd name="T7" fmla="*/ 0 h 11"/>
            </a:gdLst>
            <a:ahLst/>
            <a:cxnLst>
              <a:cxn ang="0">
                <a:pos x="T0" y="T1"/>
              </a:cxn>
              <a:cxn ang="0">
                <a:pos x="T2" y="T3"/>
              </a:cxn>
              <a:cxn ang="0">
                <a:pos x="T4" y="T5"/>
              </a:cxn>
              <a:cxn ang="0">
                <a:pos x="T6" y="T7"/>
              </a:cxn>
            </a:cxnLst>
            <a:rect l="0" t="0" r="r" b="b"/>
            <a:pathLst>
              <a:path w="14" h="11">
                <a:moveTo>
                  <a:pt x="0" y="0"/>
                </a:moveTo>
                <a:cubicBezTo>
                  <a:pt x="5" y="2"/>
                  <a:pt x="10" y="2"/>
                  <a:pt x="14" y="2"/>
                </a:cubicBezTo>
                <a:cubicBezTo>
                  <a:pt x="14" y="2"/>
                  <a:pt x="14" y="3"/>
                  <a:pt x="13" y="3"/>
                </a:cubicBezTo>
                <a:cubicBezTo>
                  <a:pt x="7" y="11"/>
                  <a:pt x="4" y="10"/>
                  <a:pt x="0" y="0"/>
                </a:cubicBezTo>
                <a:close/>
              </a:path>
            </a:pathLst>
          </a:custGeom>
          <a:solidFill>
            <a:srgbClr val="FAF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2" name="Freeform 104"/>
          <p:cNvSpPr/>
          <p:nvPr/>
        </p:nvSpPr>
        <p:spPr bwMode="auto">
          <a:xfrm>
            <a:off x="928688" y="1803400"/>
            <a:ext cx="77788" cy="136525"/>
          </a:xfrm>
          <a:custGeom>
            <a:avLst/>
            <a:gdLst>
              <a:gd name="T0" fmla="*/ 0 w 13"/>
              <a:gd name="T1" fmla="*/ 2 h 23"/>
              <a:gd name="T2" fmla="*/ 1 w 13"/>
              <a:gd name="T3" fmla="*/ 0 h 23"/>
              <a:gd name="T4" fmla="*/ 13 w 13"/>
              <a:gd name="T5" fmla="*/ 23 h 23"/>
              <a:gd name="T6" fmla="*/ 0 w 13"/>
              <a:gd name="T7" fmla="*/ 2 h 23"/>
            </a:gdLst>
            <a:ahLst/>
            <a:cxnLst>
              <a:cxn ang="0">
                <a:pos x="T0" y="T1"/>
              </a:cxn>
              <a:cxn ang="0">
                <a:pos x="T2" y="T3"/>
              </a:cxn>
              <a:cxn ang="0">
                <a:pos x="T4" y="T5"/>
              </a:cxn>
              <a:cxn ang="0">
                <a:pos x="T6" y="T7"/>
              </a:cxn>
            </a:cxnLst>
            <a:rect l="0" t="0" r="r" b="b"/>
            <a:pathLst>
              <a:path w="13" h="23">
                <a:moveTo>
                  <a:pt x="0" y="2"/>
                </a:moveTo>
                <a:cubicBezTo>
                  <a:pt x="0" y="2"/>
                  <a:pt x="1" y="1"/>
                  <a:pt x="1" y="0"/>
                </a:cubicBezTo>
                <a:cubicBezTo>
                  <a:pt x="5" y="8"/>
                  <a:pt x="11" y="15"/>
                  <a:pt x="13" y="23"/>
                </a:cubicBezTo>
                <a:cubicBezTo>
                  <a:pt x="7" y="17"/>
                  <a:pt x="2" y="10"/>
                  <a:pt x="0" y="2"/>
                </a:cubicBezTo>
                <a:close/>
              </a:path>
            </a:pathLst>
          </a:custGeom>
          <a:solidFill>
            <a:srgbClr val="5E5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 name="Freeform 105"/>
          <p:cNvSpPr/>
          <p:nvPr/>
        </p:nvSpPr>
        <p:spPr bwMode="auto">
          <a:xfrm>
            <a:off x="6764338" y="3416300"/>
            <a:ext cx="77788" cy="47625"/>
          </a:xfrm>
          <a:custGeom>
            <a:avLst/>
            <a:gdLst>
              <a:gd name="T0" fmla="*/ 0 w 13"/>
              <a:gd name="T1" fmla="*/ 4 h 8"/>
              <a:gd name="T2" fmla="*/ 2 w 13"/>
              <a:gd name="T3" fmla="*/ 2 h 8"/>
              <a:gd name="T4" fmla="*/ 9 w 13"/>
              <a:gd name="T5" fmla="*/ 0 h 8"/>
              <a:gd name="T6" fmla="*/ 11 w 13"/>
              <a:gd name="T7" fmla="*/ 2 h 8"/>
              <a:gd name="T8" fmla="*/ 4 w 13"/>
              <a:gd name="T9" fmla="*/ 8 h 8"/>
              <a:gd name="T10" fmla="*/ 0 w 13"/>
              <a:gd name="T11" fmla="*/ 4 h 8"/>
            </a:gdLst>
            <a:ahLst/>
            <a:cxnLst>
              <a:cxn ang="0">
                <a:pos x="T0" y="T1"/>
              </a:cxn>
              <a:cxn ang="0">
                <a:pos x="T2" y="T3"/>
              </a:cxn>
              <a:cxn ang="0">
                <a:pos x="T4" y="T5"/>
              </a:cxn>
              <a:cxn ang="0">
                <a:pos x="T6" y="T7"/>
              </a:cxn>
              <a:cxn ang="0">
                <a:pos x="T8" y="T9"/>
              </a:cxn>
              <a:cxn ang="0">
                <a:pos x="T10" y="T11"/>
              </a:cxn>
            </a:cxnLst>
            <a:rect l="0" t="0" r="r" b="b"/>
            <a:pathLst>
              <a:path w="13" h="8">
                <a:moveTo>
                  <a:pt x="0" y="4"/>
                </a:moveTo>
                <a:cubicBezTo>
                  <a:pt x="1" y="3"/>
                  <a:pt x="1" y="2"/>
                  <a:pt x="2" y="2"/>
                </a:cubicBezTo>
                <a:cubicBezTo>
                  <a:pt x="4" y="2"/>
                  <a:pt x="7" y="2"/>
                  <a:pt x="9" y="0"/>
                </a:cubicBezTo>
                <a:cubicBezTo>
                  <a:pt x="10" y="1"/>
                  <a:pt x="13" y="0"/>
                  <a:pt x="11" y="2"/>
                </a:cubicBezTo>
                <a:cubicBezTo>
                  <a:pt x="10" y="5"/>
                  <a:pt x="8" y="8"/>
                  <a:pt x="4" y="8"/>
                </a:cubicBezTo>
                <a:cubicBezTo>
                  <a:pt x="2" y="7"/>
                  <a:pt x="0" y="6"/>
                  <a:pt x="0" y="4"/>
                </a:cubicBezTo>
                <a:close/>
              </a:path>
            </a:pathLst>
          </a:custGeom>
          <a:solidFill>
            <a:srgbClr val="4F4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4" name="Freeform 106"/>
          <p:cNvSpPr/>
          <p:nvPr/>
        </p:nvSpPr>
        <p:spPr bwMode="auto">
          <a:xfrm>
            <a:off x="6396038" y="5981700"/>
            <a:ext cx="88900" cy="95250"/>
          </a:xfrm>
          <a:custGeom>
            <a:avLst/>
            <a:gdLst>
              <a:gd name="T0" fmla="*/ 15 w 15"/>
              <a:gd name="T1" fmla="*/ 14 h 16"/>
              <a:gd name="T2" fmla="*/ 13 w 15"/>
              <a:gd name="T3" fmla="*/ 16 h 16"/>
              <a:gd name="T4" fmla="*/ 0 w 15"/>
              <a:gd name="T5" fmla="*/ 0 h 16"/>
              <a:gd name="T6" fmla="*/ 3 w 15"/>
              <a:gd name="T7" fmla="*/ 0 h 16"/>
              <a:gd name="T8" fmla="*/ 15 w 15"/>
              <a:gd name="T9" fmla="*/ 14 h 16"/>
            </a:gdLst>
            <a:ahLst/>
            <a:cxnLst>
              <a:cxn ang="0">
                <a:pos x="T0" y="T1"/>
              </a:cxn>
              <a:cxn ang="0">
                <a:pos x="T2" y="T3"/>
              </a:cxn>
              <a:cxn ang="0">
                <a:pos x="T4" y="T5"/>
              </a:cxn>
              <a:cxn ang="0">
                <a:pos x="T6" y="T7"/>
              </a:cxn>
              <a:cxn ang="0">
                <a:pos x="T8" y="T9"/>
              </a:cxn>
            </a:cxnLst>
            <a:rect l="0" t="0" r="r" b="b"/>
            <a:pathLst>
              <a:path w="15" h="16">
                <a:moveTo>
                  <a:pt x="15" y="14"/>
                </a:moveTo>
                <a:cubicBezTo>
                  <a:pt x="14" y="15"/>
                  <a:pt x="14" y="15"/>
                  <a:pt x="13" y="16"/>
                </a:cubicBezTo>
                <a:cubicBezTo>
                  <a:pt x="7" y="12"/>
                  <a:pt x="5" y="5"/>
                  <a:pt x="0" y="0"/>
                </a:cubicBezTo>
                <a:cubicBezTo>
                  <a:pt x="1" y="0"/>
                  <a:pt x="2" y="0"/>
                  <a:pt x="3" y="0"/>
                </a:cubicBezTo>
                <a:cubicBezTo>
                  <a:pt x="9" y="3"/>
                  <a:pt x="13" y="8"/>
                  <a:pt x="15" y="14"/>
                </a:cubicBezTo>
                <a:close/>
              </a:path>
            </a:pathLst>
          </a:custGeom>
          <a:solidFill>
            <a:srgbClr val="7E6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5" name="Freeform 107"/>
          <p:cNvSpPr/>
          <p:nvPr/>
        </p:nvSpPr>
        <p:spPr bwMode="auto">
          <a:xfrm>
            <a:off x="1017588" y="1970088"/>
            <a:ext cx="23813" cy="119062"/>
          </a:xfrm>
          <a:custGeom>
            <a:avLst/>
            <a:gdLst>
              <a:gd name="T0" fmla="*/ 3 w 4"/>
              <a:gd name="T1" fmla="*/ 20 h 20"/>
              <a:gd name="T2" fmla="*/ 2 w 4"/>
              <a:gd name="T3" fmla="*/ 20 h 20"/>
              <a:gd name="T4" fmla="*/ 0 w 4"/>
              <a:gd name="T5" fmla="*/ 4 h 20"/>
              <a:gd name="T6" fmla="*/ 0 w 4"/>
              <a:gd name="T7" fmla="*/ 2 h 20"/>
              <a:gd name="T8" fmla="*/ 2 w 4"/>
              <a:gd name="T9" fmla="*/ 2 h 20"/>
              <a:gd name="T10" fmla="*/ 3 w 4"/>
              <a:gd name="T11" fmla="*/ 20 h 20"/>
            </a:gdLst>
            <a:ahLst/>
            <a:cxnLst>
              <a:cxn ang="0">
                <a:pos x="T0" y="T1"/>
              </a:cxn>
              <a:cxn ang="0">
                <a:pos x="T2" y="T3"/>
              </a:cxn>
              <a:cxn ang="0">
                <a:pos x="T4" y="T5"/>
              </a:cxn>
              <a:cxn ang="0">
                <a:pos x="T6" y="T7"/>
              </a:cxn>
              <a:cxn ang="0">
                <a:pos x="T8" y="T9"/>
              </a:cxn>
              <a:cxn ang="0">
                <a:pos x="T10" y="T11"/>
              </a:cxn>
            </a:cxnLst>
            <a:rect l="0" t="0" r="r" b="b"/>
            <a:pathLst>
              <a:path w="4" h="20">
                <a:moveTo>
                  <a:pt x="3" y="20"/>
                </a:moveTo>
                <a:cubicBezTo>
                  <a:pt x="3" y="20"/>
                  <a:pt x="2" y="20"/>
                  <a:pt x="2" y="20"/>
                </a:cubicBezTo>
                <a:cubicBezTo>
                  <a:pt x="0" y="15"/>
                  <a:pt x="1" y="9"/>
                  <a:pt x="0" y="4"/>
                </a:cubicBezTo>
                <a:cubicBezTo>
                  <a:pt x="0" y="3"/>
                  <a:pt x="0" y="2"/>
                  <a:pt x="0" y="2"/>
                </a:cubicBezTo>
                <a:cubicBezTo>
                  <a:pt x="2" y="0"/>
                  <a:pt x="2" y="1"/>
                  <a:pt x="2" y="2"/>
                </a:cubicBezTo>
                <a:cubicBezTo>
                  <a:pt x="3" y="8"/>
                  <a:pt x="4" y="14"/>
                  <a:pt x="3" y="20"/>
                </a:cubicBezTo>
                <a:close/>
              </a:path>
            </a:pathLst>
          </a:custGeom>
          <a:solidFill>
            <a:srgbClr val="796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6" name="Freeform 108"/>
          <p:cNvSpPr/>
          <p:nvPr/>
        </p:nvSpPr>
        <p:spPr bwMode="auto">
          <a:xfrm>
            <a:off x="2873376" y="5083175"/>
            <a:ext cx="142875" cy="53975"/>
          </a:xfrm>
          <a:custGeom>
            <a:avLst/>
            <a:gdLst>
              <a:gd name="T0" fmla="*/ 24 w 24"/>
              <a:gd name="T1" fmla="*/ 4 h 9"/>
              <a:gd name="T2" fmla="*/ 24 w 24"/>
              <a:gd name="T3" fmla="*/ 5 h 9"/>
              <a:gd name="T4" fmla="*/ 0 w 24"/>
              <a:gd name="T5" fmla="*/ 1 h 9"/>
              <a:gd name="T6" fmla="*/ 1 w 24"/>
              <a:gd name="T7" fmla="*/ 0 h 9"/>
              <a:gd name="T8" fmla="*/ 24 w 24"/>
              <a:gd name="T9" fmla="*/ 4 h 9"/>
            </a:gdLst>
            <a:ahLst/>
            <a:cxnLst>
              <a:cxn ang="0">
                <a:pos x="T0" y="T1"/>
              </a:cxn>
              <a:cxn ang="0">
                <a:pos x="T2" y="T3"/>
              </a:cxn>
              <a:cxn ang="0">
                <a:pos x="T4" y="T5"/>
              </a:cxn>
              <a:cxn ang="0">
                <a:pos x="T6" y="T7"/>
              </a:cxn>
              <a:cxn ang="0">
                <a:pos x="T8" y="T9"/>
              </a:cxn>
            </a:cxnLst>
            <a:rect l="0" t="0" r="r" b="b"/>
            <a:pathLst>
              <a:path w="24" h="9">
                <a:moveTo>
                  <a:pt x="24" y="4"/>
                </a:moveTo>
                <a:cubicBezTo>
                  <a:pt x="24" y="4"/>
                  <a:pt x="24" y="4"/>
                  <a:pt x="24" y="5"/>
                </a:cubicBezTo>
                <a:cubicBezTo>
                  <a:pt x="13" y="9"/>
                  <a:pt x="6" y="8"/>
                  <a:pt x="0" y="1"/>
                </a:cubicBezTo>
                <a:cubicBezTo>
                  <a:pt x="0" y="1"/>
                  <a:pt x="0" y="0"/>
                  <a:pt x="1" y="0"/>
                </a:cubicBezTo>
                <a:cubicBezTo>
                  <a:pt x="8" y="3"/>
                  <a:pt x="16" y="3"/>
                  <a:pt x="24" y="4"/>
                </a:cubicBezTo>
                <a:close/>
              </a:path>
            </a:pathLst>
          </a:custGeom>
          <a:solidFill>
            <a:srgbClr val="8B7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7" name="Freeform 109"/>
          <p:cNvSpPr/>
          <p:nvPr/>
        </p:nvSpPr>
        <p:spPr bwMode="auto">
          <a:xfrm>
            <a:off x="3862388" y="6100762"/>
            <a:ext cx="65088" cy="71437"/>
          </a:xfrm>
          <a:custGeom>
            <a:avLst/>
            <a:gdLst>
              <a:gd name="T0" fmla="*/ 10 w 11"/>
              <a:gd name="T1" fmla="*/ 1 h 12"/>
              <a:gd name="T2" fmla="*/ 8 w 11"/>
              <a:gd name="T3" fmla="*/ 12 h 12"/>
              <a:gd name="T4" fmla="*/ 7 w 11"/>
              <a:gd name="T5" fmla="*/ 6 h 12"/>
              <a:gd name="T6" fmla="*/ 10 w 11"/>
              <a:gd name="T7" fmla="*/ 1 h 12"/>
            </a:gdLst>
            <a:ahLst/>
            <a:cxnLst>
              <a:cxn ang="0">
                <a:pos x="T0" y="T1"/>
              </a:cxn>
              <a:cxn ang="0">
                <a:pos x="T2" y="T3"/>
              </a:cxn>
              <a:cxn ang="0">
                <a:pos x="T4" y="T5"/>
              </a:cxn>
              <a:cxn ang="0">
                <a:pos x="T6" y="T7"/>
              </a:cxn>
            </a:cxnLst>
            <a:rect l="0" t="0" r="r" b="b"/>
            <a:pathLst>
              <a:path w="11" h="12">
                <a:moveTo>
                  <a:pt x="10" y="1"/>
                </a:moveTo>
                <a:cubicBezTo>
                  <a:pt x="9" y="4"/>
                  <a:pt x="11" y="8"/>
                  <a:pt x="8" y="12"/>
                </a:cubicBezTo>
                <a:cubicBezTo>
                  <a:pt x="8" y="10"/>
                  <a:pt x="9" y="7"/>
                  <a:pt x="7" y="6"/>
                </a:cubicBezTo>
                <a:cubicBezTo>
                  <a:pt x="0" y="0"/>
                  <a:pt x="7" y="1"/>
                  <a:pt x="10" y="1"/>
                </a:cubicBezTo>
                <a:close/>
              </a:path>
            </a:pathLst>
          </a:custGeom>
          <a:solidFill>
            <a:srgbClr val="FBF6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8" name="Freeform 110"/>
          <p:cNvSpPr/>
          <p:nvPr/>
        </p:nvSpPr>
        <p:spPr bwMode="auto">
          <a:xfrm>
            <a:off x="2695576" y="5708650"/>
            <a:ext cx="23813" cy="136525"/>
          </a:xfrm>
          <a:custGeom>
            <a:avLst/>
            <a:gdLst>
              <a:gd name="T0" fmla="*/ 0 w 4"/>
              <a:gd name="T1" fmla="*/ 0 h 23"/>
              <a:gd name="T2" fmla="*/ 3 w 4"/>
              <a:gd name="T3" fmla="*/ 6 h 23"/>
              <a:gd name="T4" fmla="*/ 3 w 4"/>
              <a:gd name="T5" fmla="*/ 23 h 23"/>
              <a:gd name="T6" fmla="*/ 2 w 4"/>
              <a:gd name="T7" fmla="*/ 7 h 23"/>
              <a:gd name="T8" fmla="*/ 0 w 4"/>
              <a:gd name="T9" fmla="*/ 0 h 23"/>
            </a:gdLst>
            <a:ahLst/>
            <a:cxnLst>
              <a:cxn ang="0">
                <a:pos x="T0" y="T1"/>
              </a:cxn>
              <a:cxn ang="0">
                <a:pos x="T2" y="T3"/>
              </a:cxn>
              <a:cxn ang="0">
                <a:pos x="T4" y="T5"/>
              </a:cxn>
              <a:cxn ang="0">
                <a:pos x="T6" y="T7"/>
              </a:cxn>
              <a:cxn ang="0">
                <a:pos x="T8" y="T9"/>
              </a:cxn>
            </a:cxnLst>
            <a:rect l="0" t="0" r="r" b="b"/>
            <a:pathLst>
              <a:path w="4" h="23">
                <a:moveTo>
                  <a:pt x="0" y="0"/>
                </a:moveTo>
                <a:cubicBezTo>
                  <a:pt x="4" y="0"/>
                  <a:pt x="3" y="3"/>
                  <a:pt x="3" y="6"/>
                </a:cubicBezTo>
                <a:cubicBezTo>
                  <a:pt x="3" y="11"/>
                  <a:pt x="3" y="17"/>
                  <a:pt x="3" y="23"/>
                </a:cubicBezTo>
                <a:cubicBezTo>
                  <a:pt x="1" y="18"/>
                  <a:pt x="2" y="12"/>
                  <a:pt x="2" y="7"/>
                </a:cubicBezTo>
                <a:cubicBezTo>
                  <a:pt x="2" y="5"/>
                  <a:pt x="3" y="2"/>
                  <a:pt x="0" y="0"/>
                </a:cubicBezTo>
                <a:close/>
              </a:path>
            </a:pathLst>
          </a:custGeom>
          <a:solidFill>
            <a:srgbClr val="4A3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9" name="Freeform 111"/>
          <p:cNvSpPr/>
          <p:nvPr/>
        </p:nvSpPr>
        <p:spPr bwMode="auto">
          <a:xfrm>
            <a:off x="2730501" y="4946650"/>
            <a:ext cx="53975" cy="71437"/>
          </a:xfrm>
          <a:custGeom>
            <a:avLst/>
            <a:gdLst>
              <a:gd name="T0" fmla="*/ 9 w 9"/>
              <a:gd name="T1" fmla="*/ 2 h 12"/>
              <a:gd name="T2" fmla="*/ 6 w 9"/>
              <a:gd name="T3" fmla="*/ 11 h 12"/>
              <a:gd name="T4" fmla="*/ 5 w 9"/>
              <a:gd name="T5" fmla="*/ 12 h 12"/>
              <a:gd name="T6" fmla="*/ 1 w 9"/>
              <a:gd name="T7" fmla="*/ 5 h 12"/>
              <a:gd name="T8" fmla="*/ 8 w 9"/>
              <a:gd name="T9" fmla="*/ 1 h 12"/>
              <a:gd name="T10" fmla="*/ 9 w 9"/>
              <a:gd name="T11" fmla="*/ 2 h 12"/>
            </a:gdLst>
            <a:ahLst/>
            <a:cxnLst>
              <a:cxn ang="0">
                <a:pos x="T0" y="T1"/>
              </a:cxn>
              <a:cxn ang="0">
                <a:pos x="T2" y="T3"/>
              </a:cxn>
              <a:cxn ang="0">
                <a:pos x="T4" y="T5"/>
              </a:cxn>
              <a:cxn ang="0">
                <a:pos x="T6" y="T7"/>
              </a:cxn>
              <a:cxn ang="0">
                <a:pos x="T8" y="T9"/>
              </a:cxn>
              <a:cxn ang="0">
                <a:pos x="T10" y="T11"/>
              </a:cxn>
            </a:cxnLst>
            <a:rect l="0" t="0" r="r" b="b"/>
            <a:pathLst>
              <a:path w="9" h="12">
                <a:moveTo>
                  <a:pt x="9" y="2"/>
                </a:moveTo>
                <a:cubicBezTo>
                  <a:pt x="7" y="5"/>
                  <a:pt x="2" y="6"/>
                  <a:pt x="6" y="11"/>
                </a:cubicBezTo>
                <a:cubicBezTo>
                  <a:pt x="5" y="11"/>
                  <a:pt x="5" y="11"/>
                  <a:pt x="5" y="12"/>
                </a:cubicBezTo>
                <a:cubicBezTo>
                  <a:pt x="1" y="11"/>
                  <a:pt x="0" y="8"/>
                  <a:pt x="1" y="5"/>
                </a:cubicBezTo>
                <a:cubicBezTo>
                  <a:pt x="2" y="2"/>
                  <a:pt x="4" y="0"/>
                  <a:pt x="8" y="1"/>
                </a:cubicBezTo>
                <a:cubicBezTo>
                  <a:pt x="8" y="1"/>
                  <a:pt x="9" y="2"/>
                  <a:pt x="9" y="2"/>
                </a:cubicBezTo>
                <a:close/>
              </a:path>
            </a:pathLst>
          </a:custGeom>
          <a:solidFill>
            <a:srgbClr val="8D7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30" name="Freeform 112"/>
          <p:cNvSpPr/>
          <p:nvPr/>
        </p:nvSpPr>
        <p:spPr bwMode="auto">
          <a:xfrm>
            <a:off x="3225801" y="1450975"/>
            <a:ext cx="415925" cy="1285875"/>
          </a:xfrm>
          <a:custGeom>
            <a:avLst/>
            <a:gdLst>
              <a:gd name="T0" fmla="*/ 4 w 70"/>
              <a:gd name="T1" fmla="*/ 175 h 216"/>
              <a:gd name="T2" fmla="*/ 7 w 70"/>
              <a:gd name="T3" fmla="*/ 11 h 216"/>
              <a:gd name="T4" fmla="*/ 10 w 70"/>
              <a:gd name="T5" fmla="*/ 1 h 216"/>
              <a:gd name="T6" fmla="*/ 15 w 70"/>
              <a:gd name="T7" fmla="*/ 3 h 216"/>
              <a:gd name="T8" fmla="*/ 32 w 70"/>
              <a:gd name="T9" fmla="*/ 8 h 216"/>
              <a:gd name="T10" fmla="*/ 33 w 70"/>
              <a:gd name="T11" fmla="*/ 20 h 216"/>
              <a:gd name="T12" fmla="*/ 30 w 70"/>
              <a:gd name="T13" fmla="*/ 22 h 216"/>
              <a:gd name="T14" fmla="*/ 36 w 70"/>
              <a:gd name="T15" fmla="*/ 28 h 216"/>
              <a:gd name="T16" fmla="*/ 42 w 70"/>
              <a:gd name="T17" fmla="*/ 27 h 216"/>
              <a:gd name="T18" fmla="*/ 54 w 70"/>
              <a:gd name="T19" fmla="*/ 37 h 216"/>
              <a:gd name="T20" fmla="*/ 54 w 70"/>
              <a:gd name="T21" fmla="*/ 42 h 216"/>
              <a:gd name="T22" fmla="*/ 65 w 70"/>
              <a:gd name="T23" fmla="*/ 65 h 216"/>
              <a:gd name="T24" fmla="*/ 70 w 70"/>
              <a:gd name="T25" fmla="*/ 73 h 216"/>
              <a:gd name="T26" fmla="*/ 70 w 70"/>
              <a:gd name="T27" fmla="*/ 176 h 216"/>
              <a:gd name="T28" fmla="*/ 57 w 70"/>
              <a:gd name="T29" fmla="*/ 194 h 216"/>
              <a:gd name="T30" fmla="*/ 42 w 70"/>
              <a:gd name="T31" fmla="*/ 202 h 216"/>
              <a:gd name="T32" fmla="*/ 13 w 70"/>
              <a:gd name="T33" fmla="*/ 213 h 216"/>
              <a:gd name="T34" fmla="*/ 3 w 70"/>
              <a:gd name="T35" fmla="*/ 205 h 216"/>
              <a:gd name="T36" fmla="*/ 4 w 70"/>
              <a:gd name="T37" fmla="*/ 17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216">
                <a:moveTo>
                  <a:pt x="4" y="175"/>
                </a:moveTo>
                <a:cubicBezTo>
                  <a:pt x="5" y="121"/>
                  <a:pt x="6" y="66"/>
                  <a:pt x="7" y="11"/>
                </a:cubicBezTo>
                <a:cubicBezTo>
                  <a:pt x="7" y="8"/>
                  <a:pt x="6" y="4"/>
                  <a:pt x="10" y="1"/>
                </a:cubicBezTo>
                <a:cubicBezTo>
                  <a:pt x="12" y="0"/>
                  <a:pt x="13" y="2"/>
                  <a:pt x="15" y="3"/>
                </a:cubicBezTo>
                <a:cubicBezTo>
                  <a:pt x="21" y="3"/>
                  <a:pt x="28" y="1"/>
                  <a:pt x="32" y="8"/>
                </a:cubicBezTo>
                <a:cubicBezTo>
                  <a:pt x="34" y="12"/>
                  <a:pt x="34" y="16"/>
                  <a:pt x="33" y="20"/>
                </a:cubicBezTo>
                <a:cubicBezTo>
                  <a:pt x="33" y="22"/>
                  <a:pt x="30" y="22"/>
                  <a:pt x="30" y="22"/>
                </a:cubicBezTo>
                <a:cubicBezTo>
                  <a:pt x="32" y="25"/>
                  <a:pt x="33" y="28"/>
                  <a:pt x="36" y="28"/>
                </a:cubicBezTo>
                <a:cubicBezTo>
                  <a:pt x="39" y="28"/>
                  <a:pt x="40" y="27"/>
                  <a:pt x="42" y="27"/>
                </a:cubicBezTo>
                <a:cubicBezTo>
                  <a:pt x="49" y="27"/>
                  <a:pt x="52" y="31"/>
                  <a:pt x="54" y="37"/>
                </a:cubicBezTo>
                <a:cubicBezTo>
                  <a:pt x="54" y="39"/>
                  <a:pt x="54" y="41"/>
                  <a:pt x="54" y="42"/>
                </a:cubicBezTo>
                <a:cubicBezTo>
                  <a:pt x="53" y="52"/>
                  <a:pt x="56" y="60"/>
                  <a:pt x="65" y="65"/>
                </a:cubicBezTo>
                <a:cubicBezTo>
                  <a:pt x="69" y="66"/>
                  <a:pt x="70" y="68"/>
                  <a:pt x="70" y="73"/>
                </a:cubicBezTo>
                <a:cubicBezTo>
                  <a:pt x="69" y="107"/>
                  <a:pt x="69" y="141"/>
                  <a:pt x="70" y="176"/>
                </a:cubicBezTo>
                <a:cubicBezTo>
                  <a:pt x="70" y="189"/>
                  <a:pt x="70" y="189"/>
                  <a:pt x="57" y="194"/>
                </a:cubicBezTo>
                <a:cubicBezTo>
                  <a:pt x="53" y="199"/>
                  <a:pt x="47" y="199"/>
                  <a:pt x="42" y="202"/>
                </a:cubicBezTo>
                <a:cubicBezTo>
                  <a:pt x="33" y="206"/>
                  <a:pt x="23" y="209"/>
                  <a:pt x="13" y="213"/>
                </a:cubicBezTo>
                <a:cubicBezTo>
                  <a:pt x="5" y="216"/>
                  <a:pt x="2" y="214"/>
                  <a:pt x="3" y="205"/>
                </a:cubicBezTo>
                <a:cubicBezTo>
                  <a:pt x="3" y="195"/>
                  <a:pt x="0" y="185"/>
                  <a:pt x="4" y="175"/>
                </a:cubicBezTo>
                <a:close/>
              </a:path>
            </a:pathLst>
          </a:custGeom>
          <a:solidFill>
            <a:srgbClr val="FADB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31" name="Freeform 113"/>
          <p:cNvSpPr/>
          <p:nvPr/>
        </p:nvSpPr>
        <p:spPr bwMode="auto">
          <a:xfrm>
            <a:off x="3754438" y="1522413"/>
            <a:ext cx="363538" cy="1114425"/>
          </a:xfrm>
          <a:custGeom>
            <a:avLst/>
            <a:gdLst>
              <a:gd name="T0" fmla="*/ 20 w 61"/>
              <a:gd name="T1" fmla="*/ 182 h 187"/>
              <a:gd name="T2" fmla="*/ 4 w 61"/>
              <a:gd name="T3" fmla="*/ 177 h 187"/>
              <a:gd name="T4" fmla="*/ 1 w 61"/>
              <a:gd name="T5" fmla="*/ 171 h 187"/>
              <a:gd name="T6" fmla="*/ 0 w 61"/>
              <a:gd name="T7" fmla="*/ 17 h 187"/>
              <a:gd name="T8" fmla="*/ 15 w 61"/>
              <a:gd name="T9" fmla="*/ 3 h 187"/>
              <a:gd name="T10" fmla="*/ 23 w 61"/>
              <a:gd name="T11" fmla="*/ 4 h 187"/>
              <a:gd name="T12" fmla="*/ 36 w 61"/>
              <a:gd name="T13" fmla="*/ 15 h 187"/>
              <a:gd name="T14" fmla="*/ 42 w 61"/>
              <a:gd name="T15" fmla="*/ 22 h 187"/>
              <a:gd name="T16" fmla="*/ 55 w 61"/>
              <a:gd name="T17" fmla="*/ 39 h 187"/>
              <a:gd name="T18" fmla="*/ 61 w 61"/>
              <a:gd name="T19" fmla="*/ 51 h 187"/>
              <a:gd name="T20" fmla="*/ 60 w 61"/>
              <a:gd name="T21" fmla="*/ 158 h 187"/>
              <a:gd name="T22" fmla="*/ 59 w 61"/>
              <a:gd name="T23" fmla="*/ 176 h 187"/>
              <a:gd name="T24" fmla="*/ 56 w 61"/>
              <a:gd name="T25" fmla="*/ 138 h 187"/>
              <a:gd name="T26" fmla="*/ 54 w 61"/>
              <a:gd name="T27" fmla="*/ 167 h 187"/>
              <a:gd name="T28" fmla="*/ 54 w 61"/>
              <a:gd name="T29" fmla="*/ 178 h 187"/>
              <a:gd name="T30" fmla="*/ 51 w 61"/>
              <a:gd name="T31" fmla="*/ 186 h 187"/>
              <a:gd name="T32" fmla="*/ 44 w 61"/>
              <a:gd name="T33" fmla="*/ 183 h 187"/>
              <a:gd name="T34" fmla="*/ 35 w 61"/>
              <a:gd name="T35" fmla="*/ 177 h 187"/>
              <a:gd name="T36" fmla="*/ 24 w 61"/>
              <a:gd name="T37" fmla="*/ 181 h 187"/>
              <a:gd name="T38" fmla="*/ 20 w 61"/>
              <a:gd name="T39" fmla="*/ 182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187">
                <a:moveTo>
                  <a:pt x="20" y="182"/>
                </a:moveTo>
                <a:cubicBezTo>
                  <a:pt x="14" y="182"/>
                  <a:pt x="9" y="178"/>
                  <a:pt x="4" y="177"/>
                </a:cubicBezTo>
                <a:cubicBezTo>
                  <a:pt x="1" y="176"/>
                  <a:pt x="1" y="173"/>
                  <a:pt x="1" y="171"/>
                </a:cubicBezTo>
                <a:cubicBezTo>
                  <a:pt x="1" y="120"/>
                  <a:pt x="0" y="68"/>
                  <a:pt x="0" y="17"/>
                </a:cubicBezTo>
                <a:cubicBezTo>
                  <a:pt x="0" y="10"/>
                  <a:pt x="10" y="1"/>
                  <a:pt x="15" y="3"/>
                </a:cubicBezTo>
                <a:cubicBezTo>
                  <a:pt x="18" y="3"/>
                  <a:pt x="20" y="4"/>
                  <a:pt x="23" y="4"/>
                </a:cubicBezTo>
                <a:cubicBezTo>
                  <a:pt x="34" y="0"/>
                  <a:pt x="37" y="2"/>
                  <a:pt x="36" y="15"/>
                </a:cubicBezTo>
                <a:cubicBezTo>
                  <a:pt x="36" y="19"/>
                  <a:pt x="38" y="21"/>
                  <a:pt x="42" y="22"/>
                </a:cubicBezTo>
                <a:cubicBezTo>
                  <a:pt x="52" y="25"/>
                  <a:pt x="55" y="28"/>
                  <a:pt x="55" y="39"/>
                </a:cubicBezTo>
                <a:cubicBezTo>
                  <a:pt x="55" y="44"/>
                  <a:pt x="59" y="47"/>
                  <a:pt x="61" y="51"/>
                </a:cubicBezTo>
                <a:cubicBezTo>
                  <a:pt x="61" y="87"/>
                  <a:pt x="60" y="122"/>
                  <a:pt x="60" y="158"/>
                </a:cubicBezTo>
                <a:cubicBezTo>
                  <a:pt x="61" y="164"/>
                  <a:pt x="61" y="170"/>
                  <a:pt x="59" y="176"/>
                </a:cubicBezTo>
                <a:cubicBezTo>
                  <a:pt x="54" y="164"/>
                  <a:pt x="57" y="151"/>
                  <a:pt x="56" y="138"/>
                </a:cubicBezTo>
                <a:cubicBezTo>
                  <a:pt x="53" y="147"/>
                  <a:pt x="54" y="157"/>
                  <a:pt x="54" y="167"/>
                </a:cubicBezTo>
                <a:cubicBezTo>
                  <a:pt x="54" y="170"/>
                  <a:pt x="54" y="174"/>
                  <a:pt x="54" y="178"/>
                </a:cubicBezTo>
                <a:cubicBezTo>
                  <a:pt x="54" y="181"/>
                  <a:pt x="54" y="184"/>
                  <a:pt x="51" y="186"/>
                </a:cubicBezTo>
                <a:cubicBezTo>
                  <a:pt x="48" y="187"/>
                  <a:pt x="46" y="185"/>
                  <a:pt x="44" y="183"/>
                </a:cubicBezTo>
                <a:cubicBezTo>
                  <a:pt x="41" y="181"/>
                  <a:pt x="38" y="179"/>
                  <a:pt x="35" y="177"/>
                </a:cubicBezTo>
                <a:cubicBezTo>
                  <a:pt x="29" y="173"/>
                  <a:pt x="26" y="174"/>
                  <a:pt x="24" y="181"/>
                </a:cubicBezTo>
                <a:cubicBezTo>
                  <a:pt x="23" y="183"/>
                  <a:pt x="22" y="183"/>
                  <a:pt x="20" y="182"/>
                </a:cubicBezTo>
                <a:close/>
              </a:path>
            </a:pathLst>
          </a:custGeom>
          <a:solidFill>
            <a:srgbClr val="FADB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32" name="Freeform 114"/>
          <p:cNvSpPr/>
          <p:nvPr/>
        </p:nvSpPr>
        <p:spPr bwMode="auto">
          <a:xfrm>
            <a:off x="2897188" y="2522538"/>
            <a:ext cx="1184275" cy="376237"/>
          </a:xfrm>
          <a:custGeom>
            <a:avLst/>
            <a:gdLst>
              <a:gd name="T0" fmla="*/ 115 w 199"/>
              <a:gd name="T1" fmla="*/ 16 h 63"/>
              <a:gd name="T2" fmla="*/ 128 w 199"/>
              <a:gd name="T3" fmla="*/ 11 h 63"/>
              <a:gd name="T4" fmla="*/ 140 w 199"/>
              <a:gd name="T5" fmla="*/ 14 h 63"/>
              <a:gd name="T6" fmla="*/ 199 w 199"/>
              <a:gd name="T7" fmla="*/ 36 h 63"/>
              <a:gd name="T8" fmla="*/ 199 w 199"/>
              <a:gd name="T9" fmla="*/ 37 h 63"/>
              <a:gd name="T10" fmla="*/ 192 w 199"/>
              <a:gd name="T11" fmla="*/ 39 h 63"/>
              <a:gd name="T12" fmla="*/ 171 w 199"/>
              <a:gd name="T13" fmla="*/ 44 h 63"/>
              <a:gd name="T14" fmla="*/ 101 w 199"/>
              <a:gd name="T15" fmla="*/ 55 h 63"/>
              <a:gd name="T16" fmla="*/ 91 w 199"/>
              <a:gd name="T17" fmla="*/ 59 h 63"/>
              <a:gd name="T18" fmla="*/ 86 w 199"/>
              <a:gd name="T19" fmla="*/ 62 h 63"/>
              <a:gd name="T20" fmla="*/ 77 w 199"/>
              <a:gd name="T21" fmla="*/ 57 h 63"/>
              <a:gd name="T22" fmla="*/ 59 w 199"/>
              <a:gd name="T23" fmla="*/ 49 h 63"/>
              <a:gd name="T24" fmla="*/ 50 w 199"/>
              <a:gd name="T25" fmla="*/ 46 h 63"/>
              <a:gd name="T26" fmla="*/ 31 w 199"/>
              <a:gd name="T27" fmla="*/ 50 h 63"/>
              <a:gd name="T28" fmla="*/ 25 w 199"/>
              <a:gd name="T29" fmla="*/ 57 h 63"/>
              <a:gd name="T30" fmla="*/ 6 w 199"/>
              <a:gd name="T31" fmla="*/ 56 h 63"/>
              <a:gd name="T32" fmla="*/ 2 w 199"/>
              <a:gd name="T33" fmla="*/ 51 h 63"/>
              <a:gd name="T34" fmla="*/ 17 w 199"/>
              <a:gd name="T35" fmla="*/ 27 h 63"/>
              <a:gd name="T36" fmla="*/ 31 w 199"/>
              <a:gd name="T37" fmla="*/ 21 h 63"/>
              <a:gd name="T38" fmla="*/ 39 w 199"/>
              <a:gd name="T39" fmla="*/ 14 h 63"/>
              <a:gd name="T40" fmla="*/ 39 w 199"/>
              <a:gd name="T41" fmla="*/ 14 h 63"/>
              <a:gd name="T42" fmla="*/ 53 w 199"/>
              <a:gd name="T43" fmla="*/ 3 h 63"/>
              <a:gd name="T44" fmla="*/ 57 w 199"/>
              <a:gd name="T45" fmla="*/ 2 h 63"/>
              <a:gd name="T46" fmla="*/ 58 w 199"/>
              <a:gd name="T47" fmla="*/ 26 h 63"/>
              <a:gd name="T48" fmla="*/ 68 w 199"/>
              <a:gd name="T49" fmla="*/ 32 h 63"/>
              <a:gd name="T50" fmla="*/ 105 w 199"/>
              <a:gd name="T51" fmla="*/ 19 h 63"/>
              <a:gd name="T52" fmla="*/ 115 w 199"/>
              <a:gd name="T53"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9" h="62">
                <a:moveTo>
                  <a:pt x="115" y="16"/>
                </a:moveTo>
                <a:cubicBezTo>
                  <a:pt x="119" y="14"/>
                  <a:pt x="123" y="13"/>
                  <a:pt x="128" y="11"/>
                </a:cubicBezTo>
                <a:cubicBezTo>
                  <a:pt x="133" y="7"/>
                  <a:pt x="136" y="12"/>
                  <a:pt x="140" y="14"/>
                </a:cubicBezTo>
                <a:cubicBezTo>
                  <a:pt x="160" y="22"/>
                  <a:pt x="179" y="29"/>
                  <a:pt x="199" y="36"/>
                </a:cubicBezTo>
                <a:cubicBezTo>
                  <a:pt x="199" y="37"/>
                  <a:pt x="199" y="37"/>
                  <a:pt x="199" y="37"/>
                </a:cubicBezTo>
                <a:cubicBezTo>
                  <a:pt x="197" y="39"/>
                  <a:pt x="194" y="40"/>
                  <a:pt x="192" y="39"/>
                </a:cubicBezTo>
                <a:cubicBezTo>
                  <a:pt x="184" y="37"/>
                  <a:pt x="178" y="41"/>
                  <a:pt x="171" y="44"/>
                </a:cubicBezTo>
                <a:cubicBezTo>
                  <a:pt x="148" y="52"/>
                  <a:pt x="125" y="59"/>
                  <a:pt x="101" y="55"/>
                </a:cubicBezTo>
                <a:cubicBezTo>
                  <a:pt x="96" y="54"/>
                  <a:pt x="93" y="55"/>
                  <a:pt x="91" y="59"/>
                </a:cubicBezTo>
                <a:cubicBezTo>
                  <a:pt x="90" y="61"/>
                  <a:pt x="89" y="63"/>
                  <a:pt x="86" y="62"/>
                </a:cubicBezTo>
                <a:cubicBezTo>
                  <a:pt x="82" y="62"/>
                  <a:pt x="78" y="60"/>
                  <a:pt x="77" y="57"/>
                </a:cubicBezTo>
                <a:cubicBezTo>
                  <a:pt x="73" y="49"/>
                  <a:pt x="66" y="49"/>
                  <a:pt x="59" y="49"/>
                </a:cubicBezTo>
                <a:cubicBezTo>
                  <a:pt x="57" y="46"/>
                  <a:pt x="54" y="44"/>
                  <a:pt x="50" y="46"/>
                </a:cubicBezTo>
                <a:cubicBezTo>
                  <a:pt x="44" y="48"/>
                  <a:pt x="37" y="50"/>
                  <a:pt x="31" y="50"/>
                </a:cubicBezTo>
                <a:cubicBezTo>
                  <a:pt x="25" y="49"/>
                  <a:pt x="26" y="54"/>
                  <a:pt x="25" y="57"/>
                </a:cubicBezTo>
                <a:cubicBezTo>
                  <a:pt x="18" y="58"/>
                  <a:pt x="12" y="58"/>
                  <a:pt x="6" y="56"/>
                </a:cubicBezTo>
                <a:cubicBezTo>
                  <a:pt x="4" y="54"/>
                  <a:pt x="0" y="54"/>
                  <a:pt x="2" y="51"/>
                </a:cubicBezTo>
                <a:cubicBezTo>
                  <a:pt x="8" y="44"/>
                  <a:pt x="8" y="33"/>
                  <a:pt x="17" y="27"/>
                </a:cubicBezTo>
                <a:cubicBezTo>
                  <a:pt x="21" y="25"/>
                  <a:pt x="26" y="22"/>
                  <a:pt x="31" y="21"/>
                </a:cubicBezTo>
                <a:cubicBezTo>
                  <a:pt x="35" y="20"/>
                  <a:pt x="37" y="18"/>
                  <a:pt x="39" y="14"/>
                </a:cubicBezTo>
                <a:cubicBezTo>
                  <a:pt x="39" y="14"/>
                  <a:pt x="39" y="14"/>
                  <a:pt x="39" y="14"/>
                </a:cubicBezTo>
                <a:cubicBezTo>
                  <a:pt x="45" y="12"/>
                  <a:pt x="48" y="7"/>
                  <a:pt x="53" y="3"/>
                </a:cubicBezTo>
                <a:cubicBezTo>
                  <a:pt x="54" y="2"/>
                  <a:pt x="55" y="0"/>
                  <a:pt x="57" y="2"/>
                </a:cubicBezTo>
                <a:cubicBezTo>
                  <a:pt x="59" y="10"/>
                  <a:pt x="58" y="18"/>
                  <a:pt x="58" y="26"/>
                </a:cubicBezTo>
                <a:cubicBezTo>
                  <a:pt x="58" y="35"/>
                  <a:pt x="58" y="36"/>
                  <a:pt x="68" y="32"/>
                </a:cubicBezTo>
                <a:cubicBezTo>
                  <a:pt x="80" y="27"/>
                  <a:pt x="92" y="23"/>
                  <a:pt x="105" y="19"/>
                </a:cubicBezTo>
                <a:cubicBezTo>
                  <a:pt x="108" y="18"/>
                  <a:pt x="112" y="17"/>
                  <a:pt x="115" y="16"/>
                </a:cubicBezTo>
                <a:close/>
              </a:path>
            </a:pathLst>
          </a:custGeom>
          <a:solidFill>
            <a:srgbClr val="F9DB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33" name="Freeform 115"/>
          <p:cNvSpPr/>
          <p:nvPr/>
        </p:nvSpPr>
        <p:spPr bwMode="auto">
          <a:xfrm>
            <a:off x="4081463" y="2422525"/>
            <a:ext cx="887413" cy="541337"/>
          </a:xfrm>
          <a:custGeom>
            <a:avLst/>
            <a:gdLst>
              <a:gd name="T0" fmla="*/ 103 w 149"/>
              <a:gd name="T1" fmla="*/ 25 h 91"/>
              <a:gd name="T2" fmla="*/ 80 w 149"/>
              <a:gd name="T3" fmla="*/ 32 h 91"/>
              <a:gd name="T4" fmla="*/ 70 w 149"/>
              <a:gd name="T5" fmla="*/ 45 h 91"/>
              <a:gd name="T6" fmla="*/ 66 w 149"/>
              <a:gd name="T7" fmla="*/ 52 h 91"/>
              <a:gd name="T8" fmla="*/ 66 w 149"/>
              <a:gd name="T9" fmla="*/ 71 h 91"/>
              <a:gd name="T10" fmla="*/ 58 w 149"/>
              <a:gd name="T11" fmla="*/ 78 h 91"/>
              <a:gd name="T12" fmla="*/ 53 w 149"/>
              <a:gd name="T13" fmla="*/ 84 h 91"/>
              <a:gd name="T14" fmla="*/ 46 w 149"/>
              <a:gd name="T15" fmla="*/ 91 h 91"/>
              <a:gd name="T16" fmla="*/ 12 w 149"/>
              <a:gd name="T17" fmla="*/ 70 h 91"/>
              <a:gd name="T18" fmla="*/ 0 w 149"/>
              <a:gd name="T19" fmla="*/ 53 h 91"/>
              <a:gd name="T20" fmla="*/ 0 w 149"/>
              <a:gd name="T21" fmla="*/ 53 h 91"/>
              <a:gd name="T22" fmla="*/ 8 w 149"/>
              <a:gd name="T23" fmla="*/ 53 h 91"/>
              <a:gd name="T24" fmla="*/ 13 w 149"/>
              <a:gd name="T25" fmla="*/ 51 h 91"/>
              <a:gd name="T26" fmla="*/ 17 w 149"/>
              <a:gd name="T27" fmla="*/ 45 h 91"/>
              <a:gd name="T28" fmla="*/ 32 w 149"/>
              <a:gd name="T29" fmla="*/ 20 h 91"/>
              <a:gd name="T30" fmla="*/ 54 w 149"/>
              <a:gd name="T31" fmla="*/ 11 h 91"/>
              <a:gd name="T32" fmla="*/ 88 w 149"/>
              <a:gd name="T33" fmla="*/ 10 h 91"/>
              <a:gd name="T34" fmla="*/ 128 w 149"/>
              <a:gd name="T35" fmla="*/ 1 h 91"/>
              <a:gd name="T36" fmla="*/ 128 w 149"/>
              <a:gd name="T37" fmla="*/ 1 h 91"/>
              <a:gd name="T38" fmla="*/ 147 w 149"/>
              <a:gd name="T39" fmla="*/ 1 h 91"/>
              <a:gd name="T40" fmla="*/ 147 w 149"/>
              <a:gd name="T41" fmla="*/ 1 h 91"/>
              <a:gd name="T42" fmla="*/ 138 w 149"/>
              <a:gd name="T43" fmla="*/ 19 h 91"/>
              <a:gd name="T44" fmla="*/ 121 w 149"/>
              <a:gd name="T45" fmla="*/ 24 h 91"/>
              <a:gd name="T46" fmla="*/ 103 w 149"/>
              <a:gd name="T47" fmla="*/ 2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9" h="91">
                <a:moveTo>
                  <a:pt x="103" y="25"/>
                </a:moveTo>
                <a:cubicBezTo>
                  <a:pt x="95" y="27"/>
                  <a:pt x="87" y="28"/>
                  <a:pt x="80" y="32"/>
                </a:cubicBezTo>
                <a:cubicBezTo>
                  <a:pt x="74" y="35"/>
                  <a:pt x="70" y="39"/>
                  <a:pt x="70" y="45"/>
                </a:cubicBezTo>
                <a:cubicBezTo>
                  <a:pt x="64" y="44"/>
                  <a:pt x="65" y="48"/>
                  <a:pt x="66" y="52"/>
                </a:cubicBezTo>
                <a:cubicBezTo>
                  <a:pt x="67" y="58"/>
                  <a:pt x="69" y="65"/>
                  <a:pt x="66" y="71"/>
                </a:cubicBezTo>
                <a:cubicBezTo>
                  <a:pt x="65" y="75"/>
                  <a:pt x="62" y="77"/>
                  <a:pt x="58" y="78"/>
                </a:cubicBezTo>
                <a:cubicBezTo>
                  <a:pt x="55" y="78"/>
                  <a:pt x="52" y="80"/>
                  <a:pt x="53" y="84"/>
                </a:cubicBezTo>
                <a:cubicBezTo>
                  <a:pt x="53" y="89"/>
                  <a:pt x="51" y="91"/>
                  <a:pt x="46" y="91"/>
                </a:cubicBezTo>
                <a:cubicBezTo>
                  <a:pt x="33" y="87"/>
                  <a:pt x="21" y="81"/>
                  <a:pt x="12" y="70"/>
                </a:cubicBezTo>
                <a:cubicBezTo>
                  <a:pt x="9" y="63"/>
                  <a:pt x="2" y="60"/>
                  <a:pt x="0" y="53"/>
                </a:cubicBezTo>
                <a:cubicBezTo>
                  <a:pt x="0" y="53"/>
                  <a:pt x="0" y="53"/>
                  <a:pt x="0" y="53"/>
                </a:cubicBezTo>
                <a:cubicBezTo>
                  <a:pt x="3" y="53"/>
                  <a:pt x="5" y="53"/>
                  <a:pt x="8" y="53"/>
                </a:cubicBezTo>
                <a:cubicBezTo>
                  <a:pt x="11" y="55"/>
                  <a:pt x="12" y="53"/>
                  <a:pt x="13" y="51"/>
                </a:cubicBezTo>
                <a:cubicBezTo>
                  <a:pt x="14" y="49"/>
                  <a:pt x="15" y="46"/>
                  <a:pt x="17" y="45"/>
                </a:cubicBezTo>
                <a:cubicBezTo>
                  <a:pt x="22" y="37"/>
                  <a:pt x="26" y="28"/>
                  <a:pt x="32" y="20"/>
                </a:cubicBezTo>
                <a:cubicBezTo>
                  <a:pt x="38" y="12"/>
                  <a:pt x="44" y="9"/>
                  <a:pt x="54" y="11"/>
                </a:cubicBezTo>
                <a:cubicBezTo>
                  <a:pt x="66" y="14"/>
                  <a:pt x="77" y="15"/>
                  <a:pt x="88" y="10"/>
                </a:cubicBezTo>
                <a:cubicBezTo>
                  <a:pt x="102" y="8"/>
                  <a:pt x="115" y="4"/>
                  <a:pt x="128" y="1"/>
                </a:cubicBezTo>
                <a:cubicBezTo>
                  <a:pt x="128" y="1"/>
                  <a:pt x="128" y="1"/>
                  <a:pt x="128" y="1"/>
                </a:cubicBezTo>
                <a:cubicBezTo>
                  <a:pt x="134" y="0"/>
                  <a:pt x="141" y="0"/>
                  <a:pt x="147" y="1"/>
                </a:cubicBezTo>
                <a:cubicBezTo>
                  <a:pt x="147" y="1"/>
                  <a:pt x="147" y="1"/>
                  <a:pt x="147" y="1"/>
                </a:cubicBezTo>
                <a:cubicBezTo>
                  <a:pt x="149" y="6"/>
                  <a:pt x="144" y="15"/>
                  <a:pt x="138" y="19"/>
                </a:cubicBezTo>
                <a:cubicBezTo>
                  <a:pt x="133" y="22"/>
                  <a:pt x="128" y="25"/>
                  <a:pt x="121" y="24"/>
                </a:cubicBezTo>
                <a:cubicBezTo>
                  <a:pt x="115" y="24"/>
                  <a:pt x="109" y="23"/>
                  <a:pt x="103" y="25"/>
                </a:cubicBezTo>
                <a:close/>
              </a:path>
            </a:pathLst>
          </a:custGeom>
          <a:solidFill>
            <a:srgbClr val="F8DB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34" name="Freeform 116"/>
          <p:cNvSpPr/>
          <p:nvPr/>
        </p:nvSpPr>
        <p:spPr bwMode="auto">
          <a:xfrm>
            <a:off x="3248026" y="1266825"/>
            <a:ext cx="400050" cy="571500"/>
          </a:xfrm>
          <a:custGeom>
            <a:avLst/>
            <a:gdLst>
              <a:gd name="T0" fmla="*/ 27 w 67"/>
              <a:gd name="T1" fmla="*/ 53 h 96"/>
              <a:gd name="T2" fmla="*/ 27 w 67"/>
              <a:gd name="T3" fmla="*/ 40 h 96"/>
              <a:gd name="T4" fmla="*/ 14 w 67"/>
              <a:gd name="T5" fmla="*/ 35 h 96"/>
              <a:gd name="T6" fmla="*/ 9 w 67"/>
              <a:gd name="T7" fmla="*/ 35 h 96"/>
              <a:gd name="T8" fmla="*/ 6 w 67"/>
              <a:gd name="T9" fmla="*/ 32 h 96"/>
              <a:gd name="T10" fmla="*/ 1 w 67"/>
              <a:gd name="T11" fmla="*/ 0 h 96"/>
              <a:gd name="T12" fmla="*/ 28 w 67"/>
              <a:gd name="T13" fmla="*/ 22 h 96"/>
              <a:gd name="T14" fmla="*/ 62 w 67"/>
              <a:gd name="T15" fmla="*/ 50 h 96"/>
              <a:gd name="T16" fmla="*/ 67 w 67"/>
              <a:gd name="T17" fmla="*/ 60 h 96"/>
              <a:gd name="T18" fmla="*/ 67 w 67"/>
              <a:gd name="T19" fmla="*/ 86 h 96"/>
              <a:gd name="T20" fmla="*/ 61 w 67"/>
              <a:gd name="T21" fmla="*/ 96 h 96"/>
              <a:gd name="T22" fmla="*/ 48 w 67"/>
              <a:gd name="T23" fmla="*/ 80 h 96"/>
              <a:gd name="T24" fmla="*/ 48 w 67"/>
              <a:gd name="T25" fmla="*/ 69 h 96"/>
              <a:gd name="T26" fmla="*/ 37 w 67"/>
              <a:gd name="T27" fmla="*/ 59 h 96"/>
              <a:gd name="T28" fmla="*/ 27 w 67"/>
              <a:gd name="T29" fmla="*/ 5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96">
                <a:moveTo>
                  <a:pt x="27" y="53"/>
                </a:moveTo>
                <a:cubicBezTo>
                  <a:pt x="27" y="48"/>
                  <a:pt x="28" y="44"/>
                  <a:pt x="27" y="40"/>
                </a:cubicBezTo>
                <a:cubicBezTo>
                  <a:pt x="24" y="34"/>
                  <a:pt x="19" y="33"/>
                  <a:pt x="14" y="35"/>
                </a:cubicBezTo>
                <a:cubicBezTo>
                  <a:pt x="12" y="36"/>
                  <a:pt x="10" y="37"/>
                  <a:pt x="9" y="35"/>
                </a:cubicBezTo>
                <a:cubicBezTo>
                  <a:pt x="8" y="34"/>
                  <a:pt x="7" y="33"/>
                  <a:pt x="6" y="32"/>
                </a:cubicBezTo>
                <a:cubicBezTo>
                  <a:pt x="4" y="22"/>
                  <a:pt x="0" y="12"/>
                  <a:pt x="1" y="0"/>
                </a:cubicBezTo>
                <a:cubicBezTo>
                  <a:pt x="11" y="8"/>
                  <a:pt x="19" y="15"/>
                  <a:pt x="28" y="22"/>
                </a:cubicBezTo>
                <a:cubicBezTo>
                  <a:pt x="39" y="32"/>
                  <a:pt x="51" y="41"/>
                  <a:pt x="62" y="50"/>
                </a:cubicBezTo>
                <a:cubicBezTo>
                  <a:pt x="65" y="53"/>
                  <a:pt x="67" y="55"/>
                  <a:pt x="67" y="60"/>
                </a:cubicBezTo>
                <a:cubicBezTo>
                  <a:pt x="67" y="69"/>
                  <a:pt x="67" y="77"/>
                  <a:pt x="67" y="86"/>
                </a:cubicBezTo>
                <a:cubicBezTo>
                  <a:pt x="67" y="90"/>
                  <a:pt x="67" y="95"/>
                  <a:pt x="61" y="96"/>
                </a:cubicBezTo>
                <a:cubicBezTo>
                  <a:pt x="51" y="94"/>
                  <a:pt x="48" y="90"/>
                  <a:pt x="48" y="80"/>
                </a:cubicBezTo>
                <a:cubicBezTo>
                  <a:pt x="48" y="76"/>
                  <a:pt x="48" y="72"/>
                  <a:pt x="48" y="69"/>
                </a:cubicBezTo>
                <a:cubicBezTo>
                  <a:pt x="47" y="63"/>
                  <a:pt x="44" y="59"/>
                  <a:pt x="37" y="59"/>
                </a:cubicBezTo>
                <a:cubicBezTo>
                  <a:pt x="28" y="61"/>
                  <a:pt x="27" y="60"/>
                  <a:pt x="27" y="53"/>
                </a:cubicBezTo>
                <a:close/>
              </a:path>
            </a:pathLst>
          </a:custGeom>
          <a:solidFill>
            <a:srgbClr val="F6F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35" name="Freeform 117"/>
          <p:cNvSpPr/>
          <p:nvPr/>
        </p:nvSpPr>
        <p:spPr bwMode="auto">
          <a:xfrm>
            <a:off x="3843338" y="1266825"/>
            <a:ext cx="298450" cy="547687"/>
          </a:xfrm>
          <a:custGeom>
            <a:avLst/>
            <a:gdLst>
              <a:gd name="T0" fmla="*/ 7 w 50"/>
              <a:gd name="T1" fmla="*/ 48 h 92"/>
              <a:gd name="T2" fmla="*/ 0 w 50"/>
              <a:gd name="T3" fmla="*/ 46 h 92"/>
              <a:gd name="T4" fmla="*/ 3 w 50"/>
              <a:gd name="T5" fmla="*/ 38 h 92"/>
              <a:gd name="T6" fmla="*/ 48 w 50"/>
              <a:gd name="T7" fmla="*/ 0 h 92"/>
              <a:gd name="T8" fmla="*/ 49 w 50"/>
              <a:gd name="T9" fmla="*/ 15 h 92"/>
              <a:gd name="T10" fmla="*/ 49 w 50"/>
              <a:gd name="T11" fmla="*/ 87 h 92"/>
              <a:gd name="T12" fmla="*/ 48 w 50"/>
              <a:gd name="T13" fmla="*/ 92 h 92"/>
              <a:gd name="T14" fmla="*/ 39 w 50"/>
              <a:gd name="T15" fmla="*/ 81 h 92"/>
              <a:gd name="T16" fmla="*/ 27 w 50"/>
              <a:gd name="T17" fmla="*/ 66 h 92"/>
              <a:gd name="T18" fmla="*/ 21 w 50"/>
              <a:gd name="T19" fmla="*/ 55 h 92"/>
              <a:gd name="T20" fmla="*/ 18 w 50"/>
              <a:gd name="T21" fmla="*/ 45 h 92"/>
              <a:gd name="T22" fmla="*/ 10 w 50"/>
              <a:gd name="T23" fmla="*/ 47 h 92"/>
              <a:gd name="T24" fmla="*/ 7 w 50"/>
              <a:gd name="T25" fmla="*/ 4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92">
                <a:moveTo>
                  <a:pt x="7" y="48"/>
                </a:moveTo>
                <a:cubicBezTo>
                  <a:pt x="4" y="50"/>
                  <a:pt x="2" y="48"/>
                  <a:pt x="0" y="46"/>
                </a:cubicBezTo>
                <a:cubicBezTo>
                  <a:pt x="0" y="43"/>
                  <a:pt x="1" y="40"/>
                  <a:pt x="3" y="38"/>
                </a:cubicBezTo>
                <a:cubicBezTo>
                  <a:pt x="17" y="26"/>
                  <a:pt x="32" y="14"/>
                  <a:pt x="48" y="0"/>
                </a:cubicBezTo>
                <a:cubicBezTo>
                  <a:pt x="48" y="6"/>
                  <a:pt x="49" y="10"/>
                  <a:pt x="49" y="15"/>
                </a:cubicBezTo>
                <a:cubicBezTo>
                  <a:pt x="49" y="39"/>
                  <a:pt x="49" y="63"/>
                  <a:pt x="49" y="87"/>
                </a:cubicBezTo>
                <a:cubicBezTo>
                  <a:pt x="49" y="89"/>
                  <a:pt x="50" y="91"/>
                  <a:pt x="48" y="92"/>
                </a:cubicBezTo>
                <a:cubicBezTo>
                  <a:pt x="42" y="91"/>
                  <a:pt x="39" y="88"/>
                  <a:pt x="39" y="81"/>
                </a:cubicBezTo>
                <a:cubicBezTo>
                  <a:pt x="39" y="71"/>
                  <a:pt x="37" y="69"/>
                  <a:pt x="27" y="66"/>
                </a:cubicBezTo>
                <a:cubicBezTo>
                  <a:pt x="21" y="64"/>
                  <a:pt x="19" y="62"/>
                  <a:pt x="21" y="55"/>
                </a:cubicBezTo>
                <a:cubicBezTo>
                  <a:pt x="23" y="51"/>
                  <a:pt x="21" y="48"/>
                  <a:pt x="18" y="45"/>
                </a:cubicBezTo>
                <a:cubicBezTo>
                  <a:pt x="15" y="43"/>
                  <a:pt x="12" y="44"/>
                  <a:pt x="10" y="47"/>
                </a:cubicBezTo>
                <a:cubicBezTo>
                  <a:pt x="9" y="48"/>
                  <a:pt x="8" y="49"/>
                  <a:pt x="7" y="48"/>
                </a:cubicBezTo>
                <a:close/>
              </a:path>
            </a:pathLst>
          </a:custGeom>
          <a:solidFill>
            <a:srgbClr val="F5F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36" name="Freeform 118"/>
          <p:cNvSpPr/>
          <p:nvPr/>
        </p:nvSpPr>
        <p:spPr bwMode="auto">
          <a:xfrm>
            <a:off x="3409951" y="2736850"/>
            <a:ext cx="742950" cy="196850"/>
          </a:xfrm>
          <a:custGeom>
            <a:avLst/>
            <a:gdLst>
              <a:gd name="T0" fmla="*/ 113 w 125"/>
              <a:gd name="T1" fmla="*/ 0 h 33"/>
              <a:gd name="T2" fmla="*/ 125 w 125"/>
              <a:gd name="T3" fmla="*/ 17 h 33"/>
              <a:gd name="T4" fmla="*/ 82 w 125"/>
              <a:gd name="T5" fmla="*/ 15 h 33"/>
              <a:gd name="T6" fmla="*/ 43 w 125"/>
              <a:gd name="T7" fmla="*/ 31 h 33"/>
              <a:gd name="T8" fmla="*/ 0 w 125"/>
              <a:gd name="T9" fmla="*/ 26 h 33"/>
              <a:gd name="T10" fmla="*/ 3 w 125"/>
              <a:gd name="T11" fmla="*/ 22 h 33"/>
              <a:gd name="T12" fmla="*/ 13 w 125"/>
              <a:gd name="T13" fmla="*/ 16 h 33"/>
              <a:gd name="T14" fmla="*/ 54 w 125"/>
              <a:gd name="T15" fmla="*/ 14 h 33"/>
              <a:gd name="T16" fmla="*/ 92 w 125"/>
              <a:gd name="T17" fmla="*/ 2 h 33"/>
              <a:gd name="T18" fmla="*/ 103 w 125"/>
              <a:gd name="T19" fmla="*/ 1 h 33"/>
              <a:gd name="T20" fmla="*/ 113 w 125"/>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33">
                <a:moveTo>
                  <a:pt x="113" y="0"/>
                </a:moveTo>
                <a:cubicBezTo>
                  <a:pt x="118" y="5"/>
                  <a:pt x="124" y="9"/>
                  <a:pt x="125" y="17"/>
                </a:cubicBezTo>
                <a:cubicBezTo>
                  <a:pt x="111" y="7"/>
                  <a:pt x="97" y="9"/>
                  <a:pt x="82" y="15"/>
                </a:cubicBezTo>
                <a:cubicBezTo>
                  <a:pt x="69" y="21"/>
                  <a:pt x="58" y="30"/>
                  <a:pt x="43" y="31"/>
                </a:cubicBezTo>
                <a:cubicBezTo>
                  <a:pt x="29" y="32"/>
                  <a:pt x="14" y="33"/>
                  <a:pt x="0" y="26"/>
                </a:cubicBezTo>
                <a:cubicBezTo>
                  <a:pt x="3" y="26"/>
                  <a:pt x="3" y="23"/>
                  <a:pt x="3" y="22"/>
                </a:cubicBezTo>
                <a:cubicBezTo>
                  <a:pt x="5" y="18"/>
                  <a:pt x="8" y="15"/>
                  <a:pt x="13" y="16"/>
                </a:cubicBezTo>
                <a:cubicBezTo>
                  <a:pt x="27" y="20"/>
                  <a:pt x="41" y="17"/>
                  <a:pt x="54" y="14"/>
                </a:cubicBezTo>
                <a:cubicBezTo>
                  <a:pt x="67" y="12"/>
                  <a:pt x="80" y="8"/>
                  <a:pt x="92" y="2"/>
                </a:cubicBezTo>
                <a:cubicBezTo>
                  <a:pt x="96" y="0"/>
                  <a:pt x="100" y="0"/>
                  <a:pt x="103" y="1"/>
                </a:cubicBezTo>
                <a:cubicBezTo>
                  <a:pt x="107" y="2"/>
                  <a:pt x="110" y="1"/>
                  <a:pt x="113" y="0"/>
                </a:cubicBezTo>
                <a:close/>
              </a:path>
            </a:pathLst>
          </a:custGeom>
          <a:solidFill>
            <a:srgbClr val="E0C4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37" name="Freeform 119"/>
          <p:cNvSpPr/>
          <p:nvPr/>
        </p:nvSpPr>
        <p:spPr bwMode="auto">
          <a:xfrm>
            <a:off x="3867151" y="2303463"/>
            <a:ext cx="274638" cy="422275"/>
          </a:xfrm>
          <a:custGeom>
            <a:avLst/>
            <a:gdLst>
              <a:gd name="T0" fmla="*/ 1 w 46"/>
              <a:gd name="T1" fmla="*/ 51 h 71"/>
              <a:gd name="T2" fmla="*/ 3 w 46"/>
              <a:gd name="T3" fmla="*/ 50 h 71"/>
              <a:gd name="T4" fmla="*/ 3 w 46"/>
              <a:gd name="T5" fmla="*/ 43 h 71"/>
              <a:gd name="T6" fmla="*/ 14 w 46"/>
              <a:gd name="T7" fmla="*/ 42 h 71"/>
              <a:gd name="T8" fmla="*/ 27 w 46"/>
              <a:gd name="T9" fmla="*/ 51 h 71"/>
              <a:gd name="T10" fmla="*/ 32 w 46"/>
              <a:gd name="T11" fmla="*/ 53 h 71"/>
              <a:gd name="T12" fmla="*/ 33 w 46"/>
              <a:gd name="T13" fmla="*/ 49 h 71"/>
              <a:gd name="T14" fmla="*/ 33 w 46"/>
              <a:gd name="T15" fmla="*/ 21 h 71"/>
              <a:gd name="T16" fmla="*/ 34 w 46"/>
              <a:gd name="T17" fmla="*/ 3 h 71"/>
              <a:gd name="T18" fmla="*/ 37 w 46"/>
              <a:gd name="T19" fmla="*/ 0 h 71"/>
              <a:gd name="T20" fmla="*/ 39 w 46"/>
              <a:gd name="T21" fmla="*/ 4 h 71"/>
              <a:gd name="T22" fmla="*/ 41 w 46"/>
              <a:gd name="T23" fmla="*/ 43 h 71"/>
              <a:gd name="T24" fmla="*/ 41 w 46"/>
              <a:gd name="T25" fmla="*/ 27 h 71"/>
              <a:gd name="T26" fmla="*/ 46 w 46"/>
              <a:gd name="T27" fmla="*/ 71 h 71"/>
              <a:gd name="T28" fmla="*/ 1 w 46"/>
              <a:gd name="T29" fmla="*/ 5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71">
                <a:moveTo>
                  <a:pt x="1" y="51"/>
                </a:moveTo>
                <a:cubicBezTo>
                  <a:pt x="2" y="51"/>
                  <a:pt x="4" y="51"/>
                  <a:pt x="3" y="50"/>
                </a:cubicBezTo>
                <a:cubicBezTo>
                  <a:pt x="2" y="47"/>
                  <a:pt x="0" y="45"/>
                  <a:pt x="3" y="43"/>
                </a:cubicBezTo>
                <a:cubicBezTo>
                  <a:pt x="7" y="41"/>
                  <a:pt x="10" y="40"/>
                  <a:pt x="14" y="42"/>
                </a:cubicBezTo>
                <a:cubicBezTo>
                  <a:pt x="19" y="44"/>
                  <a:pt x="23" y="48"/>
                  <a:pt x="27" y="51"/>
                </a:cubicBezTo>
                <a:cubicBezTo>
                  <a:pt x="29" y="52"/>
                  <a:pt x="29" y="55"/>
                  <a:pt x="32" y="53"/>
                </a:cubicBezTo>
                <a:cubicBezTo>
                  <a:pt x="33" y="52"/>
                  <a:pt x="33" y="51"/>
                  <a:pt x="33" y="49"/>
                </a:cubicBezTo>
                <a:cubicBezTo>
                  <a:pt x="33" y="40"/>
                  <a:pt x="32" y="31"/>
                  <a:pt x="33" y="21"/>
                </a:cubicBezTo>
                <a:cubicBezTo>
                  <a:pt x="33" y="15"/>
                  <a:pt x="34" y="9"/>
                  <a:pt x="34" y="3"/>
                </a:cubicBezTo>
                <a:cubicBezTo>
                  <a:pt x="35" y="2"/>
                  <a:pt x="35" y="0"/>
                  <a:pt x="37" y="0"/>
                </a:cubicBezTo>
                <a:cubicBezTo>
                  <a:pt x="40" y="0"/>
                  <a:pt x="39" y="2"/>
                  <a:pt x="39" y="4"/>
                </a:cubicBezTo>
                <a:cubicBezTo>
                  <a:pt x="39" y="17"/>
                  <a:pt x="39" y="30"/>
                  <a:pt x="41" y="43"/>
                </a:cubicBezTo>
                <a:cubicBezTo>
                  <a:pt x="41" y="38"/>
                  <a:pt x="41" y="32"/>
                  <a:pt x="41" y="27"/>
                </a:cubicBezTo>
                <a:cubicBezTo>
                  <a:pt x="43" y="41"/>
                  <a:pt x="42" y="55"/>
                  <a:pt x="46" y="71"/>
                </a:cubicBezTo>
                <a:cubicBezTo>
                  <a:pt x="30" y="62"/>
                  <a:pt x="15" y="58"/>
                  <a:pt x="1" y="51"/>
                </a:cubicBezTo>
                <a:close/>
              </a:path>
            </a:pathLst>
          </a:custGeom>
          <a:solidFill>
            <a:srgbClr val="E3C6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38" name="Freeform 120"/>
          <p:cNvSpPr/>
          <p:nvPr/>
        </p:nvSpPr>
        <p:spPr bwMode="auto">
          <a:xfrm>
            <a:off x="4129088" y="2332038"/>
            <a:ext cx="714375" cy="423862"/>
          </a:xfrm>
          <a:custGeom>
            <a:avLst/>
            <a:gdLst>
              <a:gd name="T0" fmla="*/ 9 w 120"/>
              <a:gd name="T1" fmla="*/ 62 h 71"/>
              <a:gd name="T2" fmla="*/ 6 w 120"/>
              <a:gd name="T3" fmla="*/ 67 h 71"/>
              <a:gd name="T4" fmla="*/ 0 w 120"/>
              <a:gd name="T5" fmla="*/ 68 h 71"/>
              <a:gd name="T6" fmla="*/ 5 w 120"/>
              <a:gd name="T7" fmla="*/ 60 h 71"/>
              <a:gd name="T8" fmla="*/ 8 w 120"/>
              <a:gd name="T9" fmla="*/ 13 h 71"/>
              <a:gd name="T10" fmla="*/ 15 w 120"/>
              <a:gd name="T11" fmla="*/ 3 h 71"/>
              <a:gd name="T12" fmla="*/ 54 w 120"/>
              <a:gd name="T13" fmla="*/ 14 h 71"/>
              <a:gd name="T14" fmla="*/ 72 w 120"/>
              <a:gd name="T15" fmla="*/ 21 h 71"/>
              <a:gd name="T16" fmla="*/ 120 w 120"/>
              <a:gd name="T17" fmla="*/ 16 h 71"/>
              <a:gd name="T18" fmla="*/ 81 w 120"/>
              <a:gd name="T19" fmla="*/ 27 h 71"/>
              <a:gd name="T20" fmla="*/ 72 w 120"/>
              <a:gd name="T21" fmla="*/ 28 h 71"/>
              <a:gd name="T22" fmla="*/ 57 w 120"/>
              <a:gd name="T23" fmla="*/ 24 h 71"/>
              <a:gd name="T24" fmla="*/ 40 w 120"/>
              <a:gd name="T25" fmla="*/ 10 h 71"/>
              <a:gd name="T26" fmla="*/ 15 w 120"/>
              <a:gd name="T27" fmla="*/ 22 h 71"/>
              <a:gd name="T28" fmla="*/ 13 w 120"/>
              <a:gd name="T29" fmla="*/ 51 h 71"/>
              <a:gd name="T30" fmla="*/ 9 w 120"/>
              <a:gd name="T31" fmla="*/ 6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71">
                <a:moveTo>
                  <a:pt x="9" y="62"/>
                </a:moveTo>
                <a:cubicBezTo>
                  <a:pt x="7" y="63"/>
                  <a:pt x="7" y="65"/>
                  <a:pt x="6" y="67"/>
                </a:cubicBezTo>
                <a:cubicBezTo>
                  <a:pt x="5" y="70"/>
                  <a:pt x="3" y="71"/>
                  <a:pt x="0" y="68"/>
                </a:cubicBezTo>
                <a:cubicBezTo>
                  <a:pt x="4" y="68"/>
                  <a:pt x="4" y="64"/>
                  <a:pt x="5" y="60"/>
                </a:cubicBezTo>
                <a:cubicBezTo>
                  <a:pt x="7" y="45"/>
                  <a:pt x="8" y="29"/>
                  <a:pt x="8" y="13"/>
                </a:cubicBezTo>
                <a:cubicBezTo>
                  <a:pt x="7" y="7"/>
                  <a:pt x="10" y="5"/>
                  <a:pt x="15" y="3"/>
                </a:cubicBezTo>
                <a:cubicBezTo>
                  <a:pt x="30" y="0"/>
                  <a:pt x="44" y="2"/>
                  <a:pt x="54" y="14"/>
                </a:cubicBezTo>
                <a:cubicBezTo>
                  <a:pt x="59" y="19"/>
                  <a:pt x="65" y="20"/>
                  <a:pt x="72" y="21"/>
                </a:cubicBezTo>
                <a:cubicBezTo>
                  <a:pt x="88" y="21"/>
                  <a:pt x="104" y="18"/>
                  <a:pt x="120" y="16"/>
                </a:cubicBezTo>
                <a:cubicBezTo>
                  <a:pt x="107" y="21"/>
                  <a:pt x="94" y="26"/>
                  <a:pt x="81" y="27"/>
                </a:cubicBezTo>
                <a:cubicBezTo>
                  <a:pt x="77" y="25"/>
                  <a:pt x="75" y="27"/>
                  <a:pt x="72" y="28"/>
                </a:cubicBezTo>
                <a:cubicBezTo>
                  <a:pt x="66" y="30"/>
                  <a:pt x="61" y="29"/>
                  <a:pt x="57" y="24"/>
                </a:cubicBezTo>
                <a:cubicBezTo>
                  <a:pt x="52" y="18"/>
                  <a:pt x="46" y="14"/>
                  <a:pt x="40" y="10"/>
                </a:cubicBezTo>
                <a:cubicBezTo>
                  <a:pt x="29" y="3"/>
                  <a:pt x="16" y="9"/>
                  <a:pt x="15" y="22"/>
                </a:cubicBezTo>
                <a:cubicBezTo>
                  <a:pt x="13" y="32"/>
                  <a:pt x="10" y="41"/>
                  <a:pt x="13" y="51"/>
                </a:cubicBezTo>
                <a:cubicBezTo>
                  <a:pt x="13" y="55"/>
                  <a:pt x="11" y="59"/>
                  <a:pt x="9" y="62"/>
                </a:cubicBezTo>
                <a:close/>
              </a:path>
            </a:pathLst>
          </a:custGeom>
          <a:solidFill>
            <a:srgbClr val="E0C4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39" name="Freeform 121"/>
          <p:cNvSpPr/>
          <p:nvPr/>
        </p:nvSpPr>
        <p:spPr bwMode="auto">
          <a:xfrm>
            <a:off x="2820988" y="2606675"/>
            <a:ext cx="320675" cy="249237"/>
          </a:xfrm>
          <a:custGeom>
            <a:avLst/>
            <a:gdLst>
              <a:gd name="T0" fmla="*/ 52 w 54"/>
              <a:gd name="T1" fmla="*/ 0 h 42"/>
              <a:gd name="T2" fmla="*/ 47 w 54"/>
              <a:gd name="T3" fmla="*/ 8 h 42"/>
              <a:gd name="T4" fmla="*/ 30 w 54"/>
              <a:gd name="T5" fmla="*/ 15 h 42"/>
              <a:gd name="T6" fmla="*/ 23 w 54"/>
              <a:gd name="T7" fmla="*/ 26 h 42"/>
              <a:gd name="T8" fmla="*/ 18 w 54"/>
              <a:gd name="T9" fmla="*/ 35 h 42"/>
              <a:gd name="T10" fmla="*/ 19 w 54"/>
              <a:gd name="T11" fmla="*/ 42 h 42"/>
              <a:gd name="T12" fmla="*/ 12 w 54"/>
              <a:gd name="T13" fmla="*/ 40 h 42"/>
              <a:gd name="T14" fmla="*/ 9 w 54"/>
              <a:gd name="T15" fmla="*/ 20 h 42"/>
              <a:gd name="T16" fmla="*/ 31 w 54"/>
              <a:gd name="T17" fmla="*/ 8 h 42"/>
              <a:gd name="T18" fmla="*/ 52 w 54"/>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2">
                <a:moveTo>
                  <a:pt x="52" y="0"/>
                </a:moveTo>
                <a:cubicBezTo>
                  <a:pt x="54" y="5"/>
                  <a:pt x="52" y="7"/>
                  <a:pt x="47" y="8"/>
                </a:cubicBezTo>
                <a:cubicBezTo>
                  <a:pt x="41" y="9"/>
                  <a:pt x="36" y="11"/>
                  <a:pt x="30" y="15"/>
                </a:cubicBezTo>
                <a:cubicBezTo>
                  <a:pt x="27" y="18"/>
                  <a:pt x="24" y="21"/>
                  <a:pt x="23" y="26"/>
                </a:cubicBezTo>
                <a:cubicBezTo>
                  <a:pt x="23" y="30"/>
                  <a:pt x="21" y="33"/>
                  <a:pt x="18" y="35"/>
                </a:cubicBezTo>
                <a:cubicBezTo>
                  <a:pt x="15" y="37"/>
                  <a:pt x="17" y="39"/>
                  <a:pt x="19" y="42"/>
                </a:cubicBezTo>
                <a:cubicBezTo>
                  <a:pt x="16" y="42"/>
                  <a:pt x="14" y="41"/>
                  <a:pt x="12" y="40"/>
                </a:cubicBezTo>
                <a:cubicBezTo>
                  <a:pt x="1" y="35"/>
                  <a:pt x="0" y="28"/>
                  <a:pt x="9" y="20"/>
                </a:cubicBezTo>
                <a:cubicBezTo>
                  <a:pt x="15" y="14"/>
                  <a:pt x="23" y="11"/>
                  <a:pt x="31" y="8"/>
                </a:cubicBezTo>
                <a:cubicBezTo>
                  <a:pt x="38" y="5"/>
                  <a:pt x="45" y="3"/>
                  <a:pt x="52" y="0"/>
                </a:cubicBezTo>
                <a:close/>
              </a:path>
            </a:pathLst>
          </a:custGeom>
          <a:solidFill>
            <a:srgbClr val="DFC3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40" name="Freeform 122"/>
          <p:cNvSpPr/>
          <p:nvPr/>
        </p:nvSpPr>
        <p:spPr bwMode="auto">
          <a:xfrm>
            <a:off x="4694238" y="2427288"/>
            <a:ext cx="357188" cy="149225"/>
          </a:xfrm>
          <a:custGeom>
            <a:avLst/>
            <a:gdLst>
              <a:gd name="T0" fmla="*/ 0 w 60"/>
              <a:gd name="T1" fmla="*/ 24 h 25"/>
              <a:gd name="T2" fmla="*/ 17 w 60"/>
              <a:gd name="T3" fmla="*/ 22 h 25"/>
              <a:gd name="T4" fmla="*/ 44 w 60"/>
              <a:gd name="T5" fmla="*/ 0 h 25"/>
              <a:gd name="T6" fmla="*/ 57 w 60"/>
              <a:gd name="T7" fmla="*/ 11 h 25"/>
              <a:gd name="T8" fmla="*/ 47 w 60"/>
              <a:gd name="T9" fmla="*/ 25 h 25"/>
              <a:gd name="T10" fmla="*/ 30 w 60"/>
              <a:gd name="T11" fmla="*/ 24 h 25"/>
              <a:gd name="T12" fmla="*/ 0 w 60"/>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60" h="25">
                <a:moveTo>
                  <a:pt x="0" y="24"/>
                </a:moveTo>
                <a:cubicBezTo>
                  <a:pt x="5" y="20"/>
                  <a:pt x="11" y="22"/>
                  <a:pt x="17" y="22"/>
                </a:cubicBezTo>
                <a:cubicBezTo>
                  <a:pt x="32" y="22"/>
                  <a:pt x="41" y="13"/>
                  <a:pt x="44" y="0"/>
                </a:cubicBezTo>
                <a:cubicBezTo>
                  <a:pt x="51" y="1"/>
                  <a:pt x="55" y="5"/>
                  <a:pt x="57" y="11"/>
                </a:cubicBezTo>
                <a:cubicBezTo>
                  <a:pt x="60" y="18"/>
                  <a:pt x="55" y="24"/>
                  <a:pt x="47" y="25"/>
                </a:cubicBezTo>
                <a:cubicBezTo>
                  <a:pt x="41" y="25"/>
                  <a:pt x="35" y="24"/>
                  <a:pt x="30" y="24"/>
                </a:cubicBezTo>
                <a:cubicBezTo>
                  <a:pt x="20" y="24"/>
                  <a:pt x="10" y="24"/>
                  <a:pt x="0" y="24"/>
                </a:cubicBezTo>
                <a:close/>
              </a:path>
            </a:pathLst>
          </a:custGeom>
          <a:solidFill>
            <a:srgbClr val="E1C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41" name="Freeform 123"/>
          <p:cNvSpPr/>
          <p:nvPr/>
        </p:nvSpPr>
        <p:spPr bwMode="auto">
          <a:xfrm>
            <a:off x="4356101" y="2665413"/>
            <a:ext cx="177800" cy="322262"/>
          </a:xfrm>
          <a:custGeom>
            <a:avLst/>
            <a:gdLst>
              <a:gd name="T0" fmla="*/ 19 w 30"/>
              <a:gd name="T1" fmla="*/ 30 h 54"/>
              <a:gd name="T2" fmla="*/ 18 w 30"/>
              <a:gd name="T3" fmla="*/ 12 h 54"/>
              <a:gd name="T4" fmla="*/ 17 w 30"/>
              <a:gd name="T5" fmla="*/ 5 h 54"/>
              <a:gd name="T6" fmla="*/ 21 w 30"/>
              <a:gd name="T7" fmla="*/ 0 h 54"/>
              <a:gd name="T8" fmla="*/ 24 w 30"/>
              <a:gd name="T9" fmla="*/ 4 h 54"/>
              <a:gd name="T10" fmla="*/ 29 w 30"/>
              <a:gd name="T11" fmla="*/ 28 h 54"/>
              <a:gd name="T12" fmla="*/ 0 w 30"/>
              <a:gd name="T13" fmla="*/ 50 h 54"/>
              <a:gd name="T14" fmla="*/ 5 w 30"/>
              <a:gd name="T15" fmla="*/ 42 h 54"/>
              <a:gd name="T16" fmla="*/ 11 w 30"/>
              <a:gd name="T17" fmla="*/ 35 h 54"/>
              <a:gd name="T18" fmla="*/ 11 w 30"/>
              <a:gd name="T19" fmla="*/ 42 h 54"/>
              <a:gd name="T20" fmla="*/ 19 w 30"/>
              <a:gd name="T21" fmla="*/ 39 h 54"/>
              <a:gd name="T22" fmla="*/ 23 w 30"/>
              <a:gd name="T23" fmla="*/ 34 h 54"/>
              <a:gd name="T24" fmla="*/ 24 w 30"/>
              <a:gd name="T25" fmla="*/ 29 h 54"/>
              <a:gd name="T26" fmla="*/ 19 w 30"/>
              <a:gd name="T27"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54">
                <a:moveTo>
                  <a:pt x="19" y="30"/>
                </a:moveTo>
                <a:cubicBezTo>
                  <a:pt x="20" y="24"/>
                  <a:pt x="20" y="18"/>
                  <a:pt x="18" y="12"/>
                </a:cubicBezTo>
                <a:cubicBezTo>
                  <a:pt x="17" y="10"/>
                  <a:pt x="17" y="7"/>
                  <a:pt x="17" y="5"/>
                </a:cubicBezTo>
                <a:cubicBezTo>
                  <a:pt x="17" y="3"/>
                  <a:pt x="18" y="1"/>
                  <a:pt x="21" y="0"/>
                </a:cubicBezTo>
                <a:cubicBezTo>
                  <a:pt x="24" y="0"/>
                  <a:pt x="23" y="3"/>
                  <a:pt x="24" y="4"/>
                </a:cubicBezTo>
                <a:cubicBezTo>
                  <a:pt x="27" y="12"/>
                  <a:pt x="30" y="20"/>
                  <a:pt x="29" y="28"/>
                </a:cubicBezTo>
                <a:cubicBezTo>
                  <a:pt x="29" y="46"/>
                  <a:pt x="18" y="54"/>
                  <a:pt x="0" y="50"/>
                </a:cubicBezTo>
                <a:cubicBezTo>
                  <a:pt x="3" y="48"/>
                  <a:pt x="6" y="47"/>
                  <a:pt x="5" y="42"/>
                </a:cubicBezTo>
                <a:cubicBezTo>
                  <a:pt x="4" y="38"/>
                  <a:pt x="6" y="35"/>
                  <a:pt x="11" y="35"/>
                </a:cubicBezTo>
                <a:cubicBezTo>
                  <a:pt x="12" y="37"/>
                  <a:pt x="7" y="40"/>
                  <a:pt x="11" y="42"/>
                </a:cubicBezTo>
                <a:cubicBezTo>
                  <a:pt x="14" y="43"/>
                  <a:pt x="17" y="41"/>
                  <a:pt x="19" y="39"/>
                </a:cubicBezTo>
                <a:cubicBezTo>
                  <a:pt x="20" y="37"/>
                  <a:pt x="22" y="36"/>
                  <a:pt x="23" y="34"/>
                </a:cubicBezTo>
                <a:cubicBezTo>
                  <a:pt x="24" y="32"/>
                  <a:pt x="25" y="31"/>
                  <a:pt x="24" y="29"/>
                </a:cubicBezTo>
                <a:cubicBezTo>
                  <a:pt x="22" y="27"/>
                  <a:pt x="21" y="31"/>
                  <a:pt x="19" y="30"/>
                </a:cubicBezTo>
                <a:close/>
              </a:path>
            </a:pathLst>
          </a:custGeom>
          <a:solidFill>
            <a:srgbClr val="E9E0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42" name="Freeform 124"/>
          <p:cNvSpPr/>
          <p:nvPr/>
        </p:nvSpPr>
        <p:spPr bwMode="auto">
          <a:xfrm>
            <a:off x="3652838" y="2392363"/>
            <a:ext cx="77788" cy="214312"/>
          </a:xfrm>
          <a:custGeom>
            <a:avLst/>
            <a:gdLst>
              <a:gd name="T0" fmla="*/ 13 w 13"/>
              <a:gd name="T1" fmla="*/ 36 h 36"/>
              <a:gd name="T2" fmla="*/ 1 w 13"/>
              <a:gd name="T3" fmla="*/ 33 h 36"/>
              <a:gd name="T4" fmla="*/ 1 w 13"/>
              <a:gd name="T5" fmla="*/ 7 h 36"/>
              <a:gd name="T6" fmla="*/ 6 w 13"/>
              <a:gd name="T7" fmla="*/ 0 h 36"/>
              <a:gd name="T8" fmla="*/ 10 w 13"/>
              <a:gd name="T9" fmla="*/ 7 h 36"/>
              <a:gd name="T10" fmla="*/ 10 w 13"/>
              <a:gd name="T11" fmla="*/ 27 h 36"/>
              <a:gd name="T12" fmla="*/ 13 w 13"/>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13" h="36">
                <a:moveTo>
                  <a:pt x="13" y="36"/>
                </a:moveTo>
                <a:cubicBezTo>
                  <a:pt x="9" y="36"/>
                  <a:pt x="5" y="32"/>
                  <a:pt x="1" y="33"/>
                </a:cubicBezTo>
                <a:cubicBezTo>
                  <a:pt x="1" y="24"/>
                  <a:pt x="1" y="16"/>
                  <a:pt x="1" y="7"/>
                </a:cubicBezTo>
                <a:cubicBezTo>
                  <a:pt x="2" y="4"/>
                  <a:pt x="0" y="0"/>
                  <a:pt x="6" y="0"/>
                </a:cubicBezTo>
                <a:cubicBezTo>
                  <a:pt x="11" y="0"/>
                  <a:pt x="10" y="4"/>
                  <a:pt x="10" y="7"/>
                </a:cubicBezTo>
                <a:cubicBezTo>
                  <a:pt x="10" y="14"/>
                  <a:pt x="10" y="20"/>
                  <a:pt x="10" y="27"/>
                </a:cubicBezTo>
                <a:cubicBezTo>
                  <a:pt x="10" y="30"/>
                  <a:pt x="11" y="34"/>
                  <a:pt x="13" y="36"/>
                </a:cubicBezTo>
                <a:close/>
              </a:path>
            </a:pathLst>
          </a:custGeom>
          <a:solidFill>
            <a:srgbClr val="D4B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43" name="Freeform 125"/>
          <p:cNvSpPr/>
          <p:nvPr/>
        </p:nvSpPr>
        <p:spPr bwMode="auto">
          <a:xfrm>
            <a:off x="3028951" y="2767013"/>
            <a:ext cx="238125" cy="101600"/>
          </a:xfrm>
          <a:custGeom>
            <a:avLst/>
            <a:gdLst>
              <a:gd name="T0" fmla="*/ 3 w 40"/>
              <a:gd name="T1" fmla="*/ 16 h 17"/>
              <a:gd name="T2" fmla="*/ 9 w 40"/>
              <a:gd name="T3" fmla="*/ 7 h 17"/>
              <a:gd name="T4" fmla="*/ 30 w 40"/>
              <a:gd name="T5" fmla="*/ 2 h 17"/>
              <a:gd name="T6" fmla="*/ 37 w 40"/>
              <a:gd name="T7" fmla="*/ 8 h 17"/>
              <a:gd name="T8" fmla="*/ 3 w 40"/>
              <a:gd name="T9" fmla="*/ 16 h 17"/>
            </a:gdLst>
            <a:ahLst/>
            <a:cxnLst>
              <a:cxn ang="0">
                <a:pos x="T0" y="T1"/>
              </a:cxn>
              <a:cxn ang="0">
                <a:pos x="T2" y="T3"/>
              </a:cxn>
              <a:cxn ang="0">
                <a:pos x="T4" y="T5"/>
              </a:cxn>
              <a:cxn ang="0">
                <a:pos x="T6" y="T7"/>
              </a:cxn>
              <a:cxn ang="0">
                <a:pos x="T8" y="T9"/>
              </a:cxn>
            </a:cxnLst>
            <a:rect l="0" t="0" r="r" b="b"/>
            <a:pathLst>
              <a:path w="40" h="17">
                <a:moveTo>
                  <a:pt x="3" y="16"/>
                </a:moveTo>
                <a:cubicBezTo>
                  <a:pt x="0" y="8"/>
                  <a:pt x="0" y="6"/>
                  <a:pt x="9" y="7"/>
                </a:cubicBezTo>
                <a:cubicBezTo>
                  <a:pt x="16" y="7"/>
                  <a:pt x="23" y="4"/>
                  <a:pt x="30" y="2"/>
                </a:cubicBezTo>
                <a:cubicBezTo>
                  <a:pt x="34" y="1"/>
                  <a:pt x="40" y="0"/>
                  <a:pt x="37" y="8"/>
                </a:cubicBezTo>
                <a:cubicBezTo>
                  <a:pt x="26" y="12"/>
                  <a:pt x="15" y="17"/>
                  <a:pt x="3" y="16"/>
                </a:cubicBezTo>
                <a:close/>
              </a:path>
            </a:pathLst>
          </a:custGeom>
          <a:solidFill>
            <a:srgbClr val="F1E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44" name="Freeform 126"/>
          <p:cNvSpPr/>
          <p:nvPr/>
        </p:nvSpPr>
        <p:spPr bwMode="auto">
          <a:xfrm>
            <a:off x="3225801" y="2493963"/>
            <a:ext cx="355600" cy="249237"/>
          </a:xfrm>
          <a:custGeom>
            <a:avLst/>
            <a:gdLst>
              <a:gd name="T0" fmla="*/ 60 w 60"/>
              <a:gd name="T1" fmla="*/ 21 h 42"/>
              <a:gd name="T2" fmla="*/ 6 w 60"/>
              <a:gd name="T3" fmla="*/ 41 h 42"/>
              <a:gd name="T4" fmla="*/ 2 w 60"/>
              <a:gd name="T5" fmla="*/ 36 h 42"/>
              <a:gd name="T6" fmla="*/ 1 w 60"/>
              <a:gd name="T7" fmla="*/ 7 h 42"/>
              <a:gd name="T8" fmla="*/ 0 w 60"/>
              <a:gd name="T9" fmla="*/ 4 h 42"/>
              <a:gd name="T10" fmla="*/ 4 w 60"/>
              <a:gd name="T11" fmla="*/ 0 h 42"/>
              <a:gd name="T12" fmla="*/ 4 w 60"/>
              <a:gd name="T13" fmla="*/ 33 h 42"/>
              <a:gd name="T14" fmla="*/ 10 w 60"/>
              <a:gd name="T15" fmla="*/ 37 h 42"/>
              <a:gd name="T16" fmla="*/ 57 w 60"/>
              <a:gd name="T17" fmla="*/ 19 h 42"/>
              <a:gd name="T18" fmla="*/ 60 w 60"/>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42">
                <a:moveTo>
                  <a:pt x="60" y="21"/>
                </a:moveTo>
                <a:cubicBezTo>
                  <a:pt x="43" y="29"/>
                  <a:pt x="24" y="34"/>
                  <a:pt x="6" y="41"/>
                </a:cubicBezTo>
                <a:cubicBezTo>
                  <a:pt x="1" y="42"/>
                  <a:pt x="2" y="39"/>
                  <a:pt x="2" y="36"/>
                </a:cubicBezTo>
                <a:cubicBezTo>
                  <a:pt x="1" y="26"/>
                  <a:pt x="1" y="16"/>
                  <a:pt x="1" y="7"/>
                </a:cubicBezTo>
                <a:cubicBezTo>
                  <a:pt x="0" y="6"/>
                  <a:pt x="1" y="4"/>
                  <a:pt x="0" y="4"/>
                </a:cubicBezTo>
                <a:cubicBezTo>
                  <a:pt x="1" y="1"/>
                  <a:pt x="3" y="1"/>
                  <a:pt x="4" y="0"/>
                </a:cubicBezTo>
                <a:cubicBezTo>
                  <a:pt x="4" y="11"/>
                  <a:pt x="5" y="22"/>
                  <a:pt x="4" y="33"/>
                </a:cubicBezTo>
                <a:cubicBezTo>
                  <a:pt x="4" y="38"/>
                  <a:pt x="6" y="38"/>
                  <a:pt x="10" y="37"/>
                </a:cubicBezTo>
                <a:cubicBezTo>
                  <a:pt x="26" y="31"/>
                  <a:pt x="41" y="25"/>
                  <a:pt x="57" y="19"/>
                </a:cubicBezTo>
                <a:cubicBezTo>
                  <a:pt x="58" y="20"/>
                  <a:pt x="59" y="20"/>
                  <a:pt x="60" y="21"/>
                </a:cubicBezTo>
                <a:close/>
              </a:path>
            </a:pathLst>
          </a:custGeom>
          <a:solidFill>
            <a:srgbClr val="8A76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45" name="Freeform 127"/>
          <p:cNvSpPr/>
          <p:nvPr/>
        </p:nvSpPr>
        <p:spPr bwMode="auto">
          <a:xfrm>
            <a:off x="3886201" y="1504950"/>
            <a:ext cx="242888" cy="322262"/>
          </a:xfrm>
          <a:custGeom>
            <a:avLst/>
            <a:gdLst>
              <a:gd name="T0" fmla="*/ 0 w 41"/>
              <a:gd name="T1" fmla="*/ 8 h 54"/>
              <a:gd name="T2" fmla="*/ 11 w 41"/>
              <a:gd name="T3" fmla="*/ 3 h 54"/>
              <a:gd name="T4" fmla="*/ 16 w 41"/>
              <a:gd name="T5" fmla="*/ 13 h 54"/>
              <a:gd name="T6" fmla="*/ 23 w 41"/>
              <a:gd name="T7" fmla="*/ 25 h 54"/>
              <a:gd name="T8" fmla="*/ 33 w 41"/>
              <a:gd name="T9" fmla="*/ 39 h 54"/>
              <a:gd name="T10" fmla="*/ 41 w 41"/>
              <a:gd name="T11" fmla="*/ 52 h 54"/>
              <a:gd name="T12" fmla="*/ 39 w 41"/>
              <a:gd name="T13" fmla="*/ 54 h 54"/>
              <a:gd name="T14" fmla="*/ 31 w 41"/>
              <a:gd name="T15" fmla="*/ 42 h 54"/>
              <a:gd name="T16" fmla="*/ 19 w 41"/>
              <a:gd name="T17" fmla="*/ 27 h 54"/>
              <a:gd name="T18" fmla="*/ 12 w 41"/>
              <a:gd name="T19" fmla="*/ 17 h 54"/>
              <a:gd name="T20" fmla="*/ 11 w 41"/>
              <a:gd name="T21" fmla="*/ 8 h 54"/>
              <a:gd name="T22" fmla="*/ 2 w 41"/>
              <a:gd name="T23" fmla="*/ 9 h 54"/>
              <a:gd name="T24" fmla="*/ 0 w 41"/>
              <a:gd name="T25"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54">
                <a:moveTo>
                  <a:pt x="0" y="8"/>
                </a:moveTo>
                <a:cubicBezTo>
                  <a:pt x="3" y="5"/>
                  <a:pt x="5" y="0"/>
                  <a:pt x="11" y="3"/>
                </a:cubicBezTo>
                <a:cubicBezTo>
                  <a:pt x="15" y="5"/>
                  <a:pt x="18" y="9"/>
                  <a:pt x="16" y="13"/>
                </a:cubicBezTo>
                <a:cubicBezTo>
                  <a:pt x="13" y="21"/>
                  <a:pt x="15" y="24"/>
                  <a:pt x="23" y="25"/>
                </a:cubicBezTo>
                <a:cubicBezTo>
                  <a:pt x="31" y="26"/>
                  <a:pt x="34" y="32"/>
                  <a:pt x="33" y="39"/>
                </a:cubicBezTo>
                <a:cubicBezTo>
                  <a:pt x="32" y="45"/>
                  <a:pt x="35" y="50"/>
                  <a:pt x="41" y="52"/>
                </a:cubicBezTo>
                <a:cubicBezTo>
                  <a:pt x="40" y="53"/>
                  <a:pt x="40" y="53"/>
                  <a:pt x="39" y="54"/>
                </a:cubicBezTo>
                <a:cubicBezTo>
                  <a:pt x="33" y="52"/>
                  <a:pt x="30" y="48"/>
                  <a:pt x="31" y="42"/>
                </a:cubicBezTo>
                <a:cubicBezTo>
                  <a:pt x="32" y="32"/>
                  <a:pt x="29" y="29"/>
                  <a:pt x="19" y="27"/>
                </a:cubicBezTo>
                <a:cubicBezTo>
                  <a:pt x="13" y="26"/>
                  <a:pt x="12" y="22"/>
                  <a:pt x="12" y="17"/>
                </a:cubicBezTo>
                <a:cubicBezTo>
                  <a:pt x="13" y="14"/>
                  <a:pt x="15" y="10"/>
                  <a:pt x="11" y="8"/>
                </a:cubicBezTo>
                <a:cubicBezTo>
                  <a:pt x="8" y="5"/>
                  <a:pt x="5" y="6"/>
                  <a:pt x="2" y="9"/>
                </a:cubicBezTo>
                <a:cubicBezTo>
                  <a:pt x="1" y="10"/>
                  <a:pt x="0" y="9"/>
                  <a:pt x="0" y="8"/>
                </a:cubicBezTo>
                <a:close/>
              </a:path>
            </a:pathLst>
          </a:custGeom>
          <a:solidFill>
            <a:srgbClr val="796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46" name="Freeform 128"/>
          <p:cNvSpPr/>
          <p:nvPr/>
        </p:nvSpPr>
        <p:spPr bwMode="auto">
          <a:xfrm>
            <a:off x="3130551" y="2517775"/>
            <a:ext cx="100013" cy="88900"/>
          </a:xfrm>
          <a:custGeom>
            <a:avLst/>
            <a:gdLst>
              <a:gd name="T0" fmla="*/ 16 w 17"/>
              <a:gd name="T1" fmla="*/ 0 h 15"/>
              <a:gd name="T2" fmla="*/ 17 w 17"/>
              <a:gd name="T3" fmla="*/ 3 h 15"/>
              <a:gd name="T4" fmla="*/ 0 w 17"/>
              <a:gd name="T5" fmla="*/ 15 h 15"/>
              <a:gd name="T6" fmla="*/ 16 w 17"/>
              <a:gd name="T7" fmla="*/ 0 h 15"/>
            </a:gdLst>
            <a:ahLst/>
            <a:cxnLst>
              <a:cxn ang="0">
                <a:pos x="T0" y="T1"/>
              </a:cxn>
              <a:cxn ang="0">
                <a:pos x="T2" y="T3"/>
              </a:cxn>
              <a:cxn ang="0">
                <a:pos x="T4" y="T5"/>
              </a:cxn>
              <a:cxn ang="0">
                <a:pos x="T6" y="T7"/>
              </a:cxn>
            </a:cxnLst>
            <a:rect l="0" t="0" r="r" b="b"/>
            <a:pathLst>
              <a:path w="17" h="15">
                <a:moveTo>
                  <a:pt x="16" y="0"/>
                </a:moveTo>
                <a:cubicBezTo>
                  <a:pt x="17" y="0"/>
                  <a:pt x="17" y="1"/>
                  <a:pt x="17" y="3"/>
                </a:cubicBezTo>
                <a:cubicBezTo>
                  <a:pt x="12" y="7"/>
                  <a:pt x="8" y="15"/>
                  <a:pt x="0" y="15"/>
                </a:cubicBezTo>
                <a:cubicBezTo>
                  <a:pt x="6" y="10"/>
                  <a:pt x="12" y="6"/>
                  <a:pt x="16" y="0"/>
                </a:cubicBezTo>
                <a:close/>
              </a:path>
            </a:pathLst>
          </a:custGeom>
          <a:solidFill>
            <a:srgbClr val="DFC3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47" name="Freeform 129"/>
          <p:cNvSpPr/>
          <p:nvPr/>
        </p:nvSpPr>
        <p:spPr bwMode="auto">
          <a:xfrm>
            <a:off x="4843463" y="2409825"/>
            <a:ext cx="112713" cy="17462"/>
          </a:xfrm>
          <a:custGeom>
            <a:avLst/>
            <a:gdLst>
              <a:gd name="T0" fmla="*/ 19 w 19"/>
              <a:gd name="T1" fmla="*/ 3 h 3"/>
              <a:gd name="T2" fmla="*/ 0 w 19"/>
              <a:gd name="T3" fmla="*/ 3 h 3"/>
              <a:gd name="T4" fmla="*/ 19 w 19"/>
              <a:gd name="T5" fmla="*/ 3 h 3"/>
            </a:gdLst>
            <a:ahLst/>
            <a:cxnLst>
              <a:cxn ang="0">
                <a:pos x="T0" y="T1"/>
              </a:cxn>
              <a:cxn ang="0">
                <a:pos x="T2" y="T3"/>
              </a:cxn>
              <a:cxn ang="0">
                <a:pos x="T4" y="T5"/>
              </a:cxn>
            </a:cxnLst>
            <a:rect l="0" t="0" r="r" b="b"/>
            <a:pathLst>
              <a:path w="19" h="3">
                <a:moveTo>
                  <a:pt x="19" y="3"/>
                </a:moveTo>
                <a:cubicBezTo>
                  <a:pt x="13" y="3"/>
                  <a:pt x="7" y="3"/>
                  <a:pt x="0" y="3"/>
                </a:cubicBezTo>
                <a:cubicBezTo>
                  <a:pt x="6" y="1"/>
                  <a:pt x="13" y="0"/>
                  <a:pt x="19" y="3"/>
                </a:cubicBezTo>
                <a:close/>
              </a:path>
            </a:pathLst>
          </a:custGeom>
          <a:solidFill>
            <a:srgbClr val="E1C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48" name="Freeform 130"/>
          <p:cNvSpPr/>
          <p:nvPr/>
        </p:nvSpPr>
        <p:spPr bwMode="auto">
          <a:xfrm>
            <a:off x="4456113" y="5172075"/>
            <a:ext cx="2582863" cy="946150"/>
          </a:xfrm>
          <a:custGeom>
            <a:avLst/>
            <a:gdLst>
              <a:gd name="T0" fmla="*/ 341 w 434"/>
              <a:gd name="T1" fmla="*/ 150 h 159"/>
              <a:gd name="T2" fmla="*/ 329 w 434"/>
              <a:gd name="T3" fmla="*/ 136 h 159"/>
              <a:gd name="T4" fmla="*/ 323 w 434"/>
              <a:gd name="T5" fmla="*/ 130 h 159"/>
              <a:gd name="T6" fmla="*/ 256 w 434"/>
              <a:gd name="T7" fmla="*/ 112 h 159"/>
              <a:gd name="T8" fmla="*/ 240 w 434"/>
              <a:gd name="T9" fmla="*/ 114 h 159"/>
              <a:gd name="T10" fmla="*/ 229 w 434"/>
              <a:gd name="T11" fmla="*/ 118 h 159"/>
              <a:gd name="T12" fmla="*/ 226 w 434"/>
              <a:gd name="T13" fmla="*/ 119 h 159"/>
              <a:gd name="T14" fmla="*/ 213 w 434"/>
              <a:gd name="T15" fmla="*/ 119 h 159"/>
              <a:gd name="T16" fmla="*/ 196 w 434"/>
              <a:gd name="T17" fmla="*/ 120 h 159"/>
              <a:gd name="T18" fmla="*/ 190 w 434"/>
              <a:gd name="T19" fmla="*/ 121 h 159"/>
              <a:gd name="T20" fmla="*/ 167 w 434"/>
              <a:gd name="T21" fmla="*/ 125 h 159"/>
              <a:gd name="T22" fmla="*/ 134 w 434"/>
              <a:gd name="T23" fmla="*/ 127 h 159"/>
              <a:gd name="T24" fmla="*/ 70 w 434"/>
              <a:gd name="T25" fmla="*/ 112 h 159"/>
              <a:gd name="T26" fmla="*/ 57 w 434"/>
              <a:gd name="T27" fmla="*/ 92 h 159"/>
              <a:gd name="T28" fmla="*/ 33 w 434"/>
              <a:gd name="T29" fmla="*/ 70 h 159"/>
              <a:gd name="T30" fmla="*/ 16 w 434"/>
              <a:gd name="T31" fmla="*/ 68 h 159"/>
              <a:gd name="T32" fmla="*/ 2 w 434"/>
              <a:gd name="T33" fmla="*/ 56 h 159"/>
              <a:gd name="T34" fmla="*/ 13 w 434"/>
              <a:gd name="T35" fmla="*/ 36 h 159"/>
              <a:gd name="T36" fmla="*/ 34 w 434"/>
              <a:gd name="T37" fmla="*/ 30 h 159"/>
              <a:gd name="T38" fmla="*/ 47 w 434"/>
              <a:gd name="T39" fmla="*/ 39 h 159"/>
              <a:gd name="T40" fmla="*/ 51 w 434"/>
              <a:gd name="T41" fmla="*/ 59 h 159"/>
              <a:gd name="T42" fmla="*/ 54 w 434"/>
              <a:gd name="T43" fmla="*/ 63 h 159"/>
              <a:gd name="T44" fmla="*/ 56 w 434"/>
              <a:gd name="T45" fmla="*/ 57 h 159"/>
              <a:gd name="T46" fmla="*/ 52 w 434"/>
              <a:gd name="T47" fmla="*/ 32 h 159"/>
              <a:gd name="T48" fmla="*/ 50 w 434"/>
              <a:gd name="T49" fmla="*/ 6 h 159"/>
              <a:gd name="T50" fmla="*/ 154 w 434"/>
              <a:gd name="T51" fmla="*/ 25 h 159"/>
              <a:gd name="T52" fmla="*/ 161 w 434"/>
              <a:gd name="T53" fmla="*/ 25 h 159"/>
              <a:gd name="T54" fmla="*/ 192 w 434"/>
              <a:gd name="T55" fmla="*/ 23 h 159"/>
              <a:gd name="T56" fmla="*/ 222 w 434"/>
              <a:gd name="T57" fmla="*/ 19 h 159"/>
              <a:gd name="T58" fmla="*/ 235 w 434"/>
              <a:gd name="T59" fmla="*/ 17 h 159"/>
              <a:gd name="T60" fmla="*/ 255 w 434"/>
              <a:gd name="T61" fmla="*/ 12 h 159"/>
              <a:gd name="T62" fmla="*/ 259 w 434"/>
              <a:gd name="T63" fmla="*/ 11 h 159"/>
              <a:gd name="T64" fmla="*/ 282 w 434"/>
              <a:gd name="T65" fmla="*/ 8 h 159"/>
              <a:gd name="T66" fmla="*/ 293 w 434"/>
              <a:gd name="T67" fmla="*/ 4 h 159"/>
              <a:gd name="T68" fmla="*/ 318 w 434"/>
              <a:gd name="T69" fmla="*/ 1 h 159"/>
              <a:gd name="T70" fmla="*/ 324 w 434"/>
              <a:gd name="T71" fmla="*/ 8 h 159"/>
              <a:gd name="T72" fmla="*/ 323 w 434"/>
              <a:gd name="T73" fmla="*/ 31 h 159"/>
              <a:gd name="T74" fmla="*/ 305 w 434"/>
              <a:gd name="T75" fmla="*/ 47 h 159"/>
              <a:gd name="T76" fmla="*/ 288 w 434"/>
              <a:gd name="T77" fmla="*/ 49 h 159"/>
              <a:gd name="T78" fmla="*/ 171 w 434"/>
              <a:gd name="T79" fmla="*/ 81 h 159"/>
              <a:gd name="T80" fmla="*/ 110 w 434"/>
              <a:gd name="T81" fmla="*/ 80 h 159"/>
              <a:gd name="T82" fmla="*/ 100 w 434"/>
              <a:gd name="T83" fmla="*/ 80 h 159"/>
              <a:gd name="T84" fmla="*/ 91 w 434"/>
              <a:gd name="T85" fmla="*/ 78 h 159"/>
              <a:gd name="T86" fmla="*/ 179 w 434"/>
              <a:gd name="T87" fmla="*/ 83 h 159"/>
              <a:gd name="T88" fmla="*/ 201 w 434"/>
              <a:gd name="T89" fmla="*/ 81 h 159"/>
              <a:gd name="T90" fmla="*/ 233 w 434"/>
              <a:gd name="T91" fmla="*/ 79 h 159"/>
              <a:gd name="T92" fmla="*/ 251 w 434"/>
              <a:gd name="T93" fmla="*/ 76 h 159"/>
              <a:gd name="T94" fmla="*/ 285 w 434"/>
              <a:gd name="T95" fmla="*/ 67 h 159"/>
              <a:gd name="T96" fmla="*/ 305 w 434"/>
              <a:gd name="T97" fmla="*/ 60 h 159"/>
              <a:gd name="T98" fmla="*/ 333 w 434"/>
              <a:gd name="T99" fmla="*/ 46 h 159"/>
              <a:gd name="T100" fmla="*/ 358 w 434"/>
              <a:gd name="T101" fmla="*/ 20 h 159"/>
              <a:gd name="T102" fmla="*/ 362 w 434"/>
              <a:gd name="T103" fmla="*/ 18 h 159"/>
              <a:gd name="T104" fmla="*/ 391 w 434"/>
              <a:gd name="T105" fmla="*/ 24 h 159"/>
              <a:gd name="T106" fmla="*/ 407 w 434"/>
              <a:gd name="T107" fmla="*/ 36 h 159"/>
              <a:gd name="T108" fmla="*/ 423 w 434"/>
              <a:gd name="T109" fmla="*/ 42 h 159"/>
              <a:gd name="T110" fmla="*/ 424 w 434"/>
              <a:gd name="T111" fmla="*/ 68 h 159"/>
              <a:gd name="T112" fmla="*/ 402 w 434"/>
              <a:gd name="T113" fmla="*/ 77 h 159"/>
              <a:gd name="T114" fmla="*/ 381 w 434"/>
              <a:gd name="T115" fmla="*/ 85 h 159"/>
              <a:gd name="T116" fmla="*/ 377 w 434"/>
              <a:gd name="T117" fmla="*/ 105 h 159"/>
              <a:gd name="T118" fmla="*/ 379 w 434"/>
              <a:gd name="T119" fmla="*/ 107 h 159"/>
              <a:gd name="T120" fmla="*/ 382 w 434"/>
              <a:gd name="T121" fmla="*/ 143 h 159"/>
              <a:gd name="T122" fmla="*/ 343 w 434"/>
              <a:gd name="T123" fmla="*/ 152 h 159"/>
              <a:gd name="T124" fmla="*/ 341 w 434"/>
              <a:gd name="T125" fmla="*/ 1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3" h="159">
                <a:moveTo>
                  <a:pt x="341" y="150"/>
                </a:moveTo>
                <a:cubicBezTo>
                  <a:pt x="337" y="146"/>
                  <a:pt x="333" y="141"/>
                  <a:pt x="329" y="136"/>
                </a:cubicBezTo>
                <a:cubicBezTo>
                  <a:pt x="327" y="134"/>
                  <a:pt x="325" y="132"/>
                  <a:pt x="323" y="130"/>
                </a:cubicBezTo>
                <a:cubicBezTo>
                  <a:pt x="306" y="105"/>
                  <a:pt x="276" y="108"/>
                  <a:pt x="256" y="112"/>
                </a:cubicBezTo>
                <a:cubicBezTo>
                  <a:pt x="251" y="114"/>
                  <a:pt x="245" y="114"/>
                  <a:pt x="240" y="114"/>
                </a:cubicBezTo>
                <a:cubicBezTo>
                  <a:pt x="236" y="115"/>
                  <a:pt x="232" y="114"/>
                  <a:pt x="229" y="118"/>
                </a:cubicBezTo>
                <a:cubicBezTo>
                  <a:pt x="228" y="119"/>
                  <a:pt x="227" y="120"/>
                  <a:pt x="226" y="119"/>
                </a:cubicBezTo>
                <a:cubicBezTo>
                  <a:pt x="222" y="115"/>
                  <a:pt x="218" y="118"/>
                  <a:pt x="213" y="119"/>
                </a:cubicBezTo>
                <a:cubicBezTo>
                  <a:pt x="208" y="119"/>
                  <a:pt x="202" y="121"/>
                  <a:pt x="196" y="120"/>
                </a:cubicBezTo>
                <a:cubicBezTo>
                  <a:pt x="194" y="120"/>
                  <a:pt x="192" y="120"/>
                  <a:pt x="190" y="121"/>
                </a:cubicBezTo>
                <a:cubicBezTo>
                  <a:pt x="183" y="126"/>
                  <a:pt x="175" y="125"/>
                  <a:pt x="167" y="125"/>
                </a:cubicBezTo>
                <a:cubicBezTo>
                  <a:pt x="156" y="126"/>
                  <a:pt x="146" y="129"/>
                  <a:pt x="134" y="127"/>
                </a:cubicBezTo>
                <a:cubicBezTo>
                  <a:pt x="112" y="125"/>
                  <a:pt x="90" y="122"/>
                  <a:pt x="70" y="112"/>
                </a:cubicBezTo>
                <a:cubicBezTo>
                  <a:pt x="61" y="108"/>
                  <a:pt x="57" y="102"/>
                  <a:pt x="57" y="92"/>
                </a:cubicBezTo>
                <a:cubicBezTo>
                  <a:pt x="57" y="80"/>
                  <a:pt x="47" y="71"/>
                  <a:pt x="33" y="70"/>
                </a:cubicBezTo>
                <a:cubicBezTo>
                  <a:pt x="27" y="69"/>
                  <a:pt x="22" y="69"/>
                  <a:pt x="16" y="68"/>
                </a:cubicBezTo>
                <a:cubicBezTo>
                  <a:pt x="10" y="67"/>
                  <a:pt x="3" y="65"/>
                  <a:pt x="2" y="56"/>
                </a:cubicBezTo>
                <a:cubicBezTo>
                  <a:pt x="0" y="47"/>
                  <a:pt x="4" y="40"/>
                  <a:pt x="13" y="36"/>
                </a:cubicBezTo>
                <a:cubicBezTo>
                  <a:pt x="20" y="34"/>
                  <a:pt x="27" y="32"/>
                  <a:pt x="34" y="30"/>
                </a:cubicBezTo>
                <a:cubicBezTo>
                  <a:pt x="45" y="27"/>
                  <a:pt x="45" y="27"/>
                  <a:pt x="47" y="39"/>
                </a:cubicBezTo>
                <a:cubicBezTo>
                  <a:pt x="48" y="46"/>
                  <a:pt x="48" y="52"/>
                  <a:pt x="51" y="59"/>
                </a:cubicBezTo>
                <a:cubicBezTo>
                  <a:pt x="51" y="60"/>
                  <a:pt x="51" y="64"/>
                  <a:pt x="54" y="63"/>
                </a:cubicBezTo>
                <a:cubicBezTo>
                  <a:pt x="57" y="63"/>
                  <a:pt x="56" y="60"/>
                  <a:pt x="56" y="57"/>
                </a:cubicBezTo>
                <a:cubicBezTo>
                  <a:pt x="54" y="49"/>
                  <a:pt x="53" y="40"/>
                  <a:pt x="52" y="32"/>
                </a:cubicBezTo>
                <a:cubicBezTo>
                  <a:pt x="51" y="23"/>
                  <a:pt x="51" y="14"/>
                  <a:pt x="50" y="6"/>
                </a:cubicBezTo>
                <a:cubicBezTo>
                  <a:pt x="82" y="28"/>
                  <a:pt x="119" y="23"/>
                  <a:pt x="154" y="25"/>
                </a:cubicBezTo>
                <a:cubicBezTo>
                  <a:pt x="157" y="25"/>
                  <a:pt x="159" y="25"/>
                  <a:pt x="161" y="25"/>
                </a:cubicBezTo>
                <a:cubicBezTo>
                  <a:pt x="171" y="25"/>
                  <a:pt x="182" y="24"/>
                  <a:pt x="192" y="23"/>
                </a:cubicBezTo>
                <a:cubicBezTo>
                  <a:pt x="202" y="23"/>
                  <a:pt x="212" y="23"/>
                  <a:pt x="222" y="19"/>
                </a:cubicBezTo>
                <a:cubicBezTo>
                  <a:pt x="226" y="17"/>
                  <a:pt x="230" y="17"/>
                  <a:pt x="235" y="17"/>
                </a:cubicBezTo>
                <a:cubicBezTo>
                  <a:pt x="242" y="18"/>
                  <a:pt x="249" y="18"/>
                  <a:pt x="255" y="12"/>
                </a:cubicBezTo>
                <a:cubicBezTo>
                  <a:pt x="256" y="12"/>
                  <a:pt x="257" y="11"/>
                  <a:pt x="259" y="11"/>
                </a:cubicBezTo>
                <a:cubicBezTo>
                  <a:pt x="267" y="13"/>
                  <a:pt x="274" y="7"/>
                  <a:pt x="282" y="8"/>
                </a:cubicBezTo>
                <a:cubicBezTo>
                  <a:pt x="286" y="8"/>
                  <a:pt x="290" y="6"/>
                  <a:pt x="293" y="4"/>
                </a:cubicBezTo>
                <a:cubicBezTo>
                  <a:pt x="301" y="0"/>
                  <a:pt x="310" y="1"/>
                  <a:pt x="318" y="1"/>
                </a:cubicBezTo>
                <a:cubicBezTo>
                  <a:pt x="321" y="2"/>
                  <a:pt x="323" y="5"/>
                  <a:pt x="324" y="8"/>
                </a:cubicBezTo>
                <a:cubicBezTo>
                  <a:pt x="326" y="16"/>
                  <a:pt x="328" y="24"/>
                  <a:pt x="323" y="31"/>
                </a:cubicBezTo>
                <a:cubicBezTo>
                  <a:pt x="318" y="37"/>
                  <a:pt x="312" y="42"/>
                  <a:pt x="305" y="47"/>
                </a:cubicBezTo>
                <a:cubicBezTo>
                  <a:pt x="299" y="45"/>
                  <a:pt x="293" y="46"/>
                  <a:pt x="288" y="49"/>
                </a:cubicBezTo>
                <a:cubicBezTo>
                  <a:pt x="251" y="67"/>
                  <a:pt x="212" y="77"/>
                  <a:pt x="171" y="81"/>
                </a:cubicBezTo>
                <a:cubicBezTo>
                  <a:pt x="151" y="83"/>
                  <a:pt x="131" y="83"/>
                  <a:pt x="110" y="80"/>
                </a:cubicBezTo>
                <a:cubicBezTo>
                  <a:pt x="107" y="79"/>
                  <a:pt x="103" y="80"/>
                  <a:pt x="100" y="80"/>
                </a:cubicBezTo>
                <a:cubicBezTo>
                  <a:pt x="97" y="81"/>
                  <a:pt x="95" y="79"/>
                  <a:pt x="91" y="78"/>
                </a:cubicBezTo>
                <a:cubicBezTo>
                  <a:pt x="121" y="88"/>
                  <a:pt x="149" y="89"/>
                  <a:pt x="179" y="83"/>
                </a:cubicBezTo>
                <a:cubicBezTo>
                  <a:pt x="186" y="82"/>
                  <a:pt x="193" y="81"/>
                  <a:pt x="201" y="81"/>
                </a:cubicBezTo>
                <a:cubicBezTo>
                  <a:pt x="211" y="83"/>
                  <a:pt x="222" y="82"/>
                  <a:pt x="233" y="79"/>
                </a:cubicBezTo>
                <a:cubicBezTo>
                  <a:pt x="239" y="77"/>
                  <a:pt x="245" y="77"/>
                  <a:pt x="251" y="76"/>
                </a:cubicBezTo>
                <a:cubicBezTo>
                  <a:pt x="262" y="73"/>
                  <a:pt x="274" y="71"/>
                  <a:pt x="285" y="67"/>
                </a:cubicBezTo>
                <a:cubicBezTo>
                  <a:pt x="292" y="65"/>
                  <a:pt x="299" y="64"/>
                  <a:pt x="305" y="60"/>
                </a:cubicBezTo>
                <a:cubicBezTo>
                  <a:pt x="314" y="56"/>
                  <a:pt x="324" y="53"/>
                  <a:pt x="333" y="46"/>
                </a:cubicBezTo>
                <a:cubicBezTo>
                  <a:pt x="342" y="38"/>
                  <a:pt x="352" y="32"/>
                  <a:pt x="358" y="20"/>
                </a:cubicBezTo>
                <a:cubicBezTo>
                  <a:pt x="359" y="19"/>
                  <a:pt x="360" y="18"/>
                  <a:pt x="362" y="18"/>
                </a:cubicBezTo>
                <a:cubicBezTo>
                  <a:pt x="372" y="17"/>
                  <a:pt x="383" y="14"/>
                  <a:pt x="391" y="24"/>
                </a:cubicBezTo>
                <a:cubicBezTo>
                  <a:pt x="395" y="30"/>
                  <a:pt x="400" y="34"/>
                  <a:pt x="407" y="36"/>
                </a:cubicBezTo>
                <a:cubicBezTo>
                  <a:pt x="412" y="37"/>
                  <a:pt x="418" y="39"/>
                  <a:pt x="423" y="42"/>
                </a:cubicBezTo>
                <a:cubicBezTo>
                  <a:pt x="433" y="49"/>
                  <a:pt x="434" y="61"/>
                  <a:pt x="424" y="68"/>
                </a:cubicBezTo>
                <a:cubicBezTo>
                  <a:pt x="418" y="73"/>
                  <a:pt x="410" y="75"/>
                  <a:pt x="402" y="77"/>
                </a:cubicBezTo>
                <a:cubicBezTo>
                  <a:pt x="395" y="79"/>
                  <a:pt x="388" y="81"/>
                  <a:pt x="381" y="85"/>
                </a:cubicBezTo>
                <a:cubicBezTo>
                  <a:pt x="373" y="91"/>
                  <a:pt x="372" y="97"/>
                  <a:pt x="377" y="105"/>
                </a:cubicBezTo>
                <a:cubicBezTo>
                  <a:pt x="378" y="106"/>
                  <a:pt x="379" y="107"/>
                  <a:pt x="379" y="107"/>
                </a:cubicBezTo>
                <a:cubicBezTo>
                  <a:pt x="390" y="121"/>
                  <a:pt x="391" y="131"/>
                  <a:pt x="382" y="143"/>
                </a:cubicBezTo>
                <a:cubicBezTo>
                  <a:pt x="372" y="155"/>
                  <a:pt x="357" y="159"/>
                  <a:pt x="343" y="152"/>
                </a:cubicBezTo>
                <a:cubicBezTo>
                  <a:pt x="342" y="151"/>
                  <a:pt x="342" y="151"/>
                  <a:pt x="341" y="150"/>
                </a:cubicBezTo>
                <a:close/>
              </a:path>
            </a:pathLst>
          </a:custGeom>
          <a:solidFill>
            <a:srgbClr val="FEDB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49" name="Freeform 131"/>
          <p:cNvSpPr/>
          <p:nvPr/>
        </p:nvSpPr>
        <p:spPr bwMode="auto">
          <a:xfrm>
            <a:off x="4754563" y="4398962"/>
            <a:ext cx="1773238" cy="898525"/>
          </a:xfrm>
          <a:custGeom>
            <a:avLst/>
            <a:gdLst>
              <a:gd name="T0" fmla="*/ 137 w 298"/>
              <a:gd name="T1" fmla="*/ 149 h 151"/>
              <a:gd name="T2" fmla="*/ 131 w 298"/>
              <a:gd name="T3" fmla="*/ 149 h 151"/>
              <a:gd name="T4" fmla="*/ 115 w 298"/>
              <a:gd name="T5" fmla="*/ 150 h 151"/>
              <a:gd name="T6" fmla="*/ 43 w 298"/>
              <a:gd name="T7" fmla="*/ 146 h 151"/>
              <a:gd name="T8" fmla="*/ 15 w 298"/>
              <a:gd name="T9" fmla="*/ 136 h 151"/>
              <a:gd name="T10" fmla="*/ 0 w 298"/>
              <a:gd name="T11" fmla="*/ 110 h 151"/>
              <a:gd name="T12" fmla="*/ 8 w 298"/>
              <a:gd name="T13" fmla="*/ 57 h 151"/>
              <a:gd name="T14" fmla="*/ 17 w 298"/>
              <a:gd name="T15" fmla="*/ 39 h 151"/>
              <a:gd name="T16" fmla="*/ 26 w 298"/>
              <a:gd name="T17" fmla="*/ 38 h 151"/>
              <a:gd name="T18" fmla="*/ 35 w 298"/>
              <a:gd name="T19" fmla="*/ 38 h 151"/>
              <a:gd name="T20" fmla="*/ 51 w 298"/>
              <a:gd name="T21" fmla="*/ 21 h 151"/>
              <a:gd name="T22" fmla="*/ 91 w 298"/>
              <a:gd name="T23" fmla="*/ 6 h 151"/>
              <a:gd name="T24" fmla="*/ 126 w 298"/>
              <a:gd name="T25" fmla="*/ 14 h 151"/>
              <a:gd name="T26" fmla="*/ 146 w 298"/>
              <a:gd name="T27" fmla="*/ 24 h 151"/>
              <a:gd name="T28" fmla="*/ 135 w 298"/>
              <a:gd name="T29" fmla="*/ 15 h 151"/>
              <a:gd name="T30" fmla="*/ 126 w 298"/>
              <a:gd name="T31" fmla="*/ 8 h 151"/>
              <a:gd name="T32" fmla="*/ 124 w 298"/>
              <a:gd name="T33" fmla="*/ 2 h 151"/>
              <a:gd name="T34" fmla="*/ 130 w 298"/>
              <a:gd name="T35" fmla="*/ 0 h 151"/>
              <a:gd name="T36" fmla="*/ 144 w 298"/>
              <a:gd name="T37" fmla="*/ 6 h 151"/>
              <a:gd name="T38" fmla="*/ 183 w 298"/>
              <a:gd name="T39" fmla="*/ 15 h 151"/>
              <a:gd name="T40" fmla="*/ 257 w 298"/>
              <a:gd name="T41" fmla="*/ 15 h 151"/>
              <a:gd name="T42" fmla="*/ 284 w 298"/>
              <a:gd name="T43" fmla="*/ 26 h 151"/>
              <a:gd name="T44" fmla="*/ 291 w 298"/>
              <a:gd name="T45" fmla="*/ 62 h 151"/>
              <a:gd name="T46" fmla="*/ 278 w 298"/>
              <a:gd name="T47" fmla="*/ 86 h 151"/>
              <a:gd name="T48" fmla="*/ 222 w 298"/>
              <a:gd name="T49" fmla="*/ 130 h 151"/>
              <a:gd name="T50" fmla="*/ 221 w 298"/>
              <a:gd name="T51" fmla="*/ 133 h 151"/>
              <a:gd name="T52" fmla="*/ 218 w 298"/>
              <a:gd name="T53" fmla="*/ 137 h 151"/>
              <a:gd name="T54" fmla="*/ 208 w 298"/>
              <a:gd name="T55" fmla="*/ 138 h 151"/>
              <a:gd name="T56" fmla="*/ 144 w 298"/>
              <a:gd name="T57" fmla="*/ 148 h 151"/>
              <a:gd name="T58" fmla="*/ 137 w 298"/>
              <a:gd name="T59"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8" h="151">
                <a:moveTo>
                  <a:pt x="137" y="149"/>
                </a:moveTo>
                <a:cubicBezTo>
                  <a:pt x="135" y="149"/>
                  <a:pt x="133" y="149"/>
                  <a:pt x="131" y="149"/>
                </a:cubicBezTo>
                <a:cubicBezTo>
                  <a:pt x="125" y="151"/>
                  <a:pt x="120" y="149"/>
                  <a:pt x="115" y="150"/>
                </a:cubicBezTo>
                <a:cubicBezTo>
                  <a:pt x="91" y="151"/>
                  <a:pt x="67" y="151"/>
                  <a:pt x="43" y="146"/>
                </a:cubicBezTo>
                <a:cubicBezTo>
                  <a:pt x="33" y="144"/>
                  <a:pt x="23" y="141"/>
                  <a:pt x="15" y="136"/>
                </a:cubicBezTo>
                <a:cubicBezTo>
                  <a:pt x="5" y="130"/>
                  <a:pt x="0" y="122"/>
                  <a:pt x="0" y="110"/>
                </a:cubicBezTo>
                <a:cubicBezTo>
                  <a:pt x="0" y="92"/>
                  <a:pt x="2" y="74"/>
                  <a:pt x="8" y="57"/>
                </a:cubicBezTo>
                <a:cubicBezTo>
                  <a:pt x="12" y="51"/>
                  <a:pt x="13" y="44"/>
                  <a:pt x="17" y="39"/>
                </a:cubicBezTo>
                <a:cubicBezTo>
                  <a:pt x="21" y="33"/>
                  <a:pt x="22" y="33"/>
                  <a:pt x="26" y="38"/>
                </a:cubicBezTo>
                <a:cubicBezTo>
                  <a:pt x="30" y="43"/>
                  <a:pt x="33" y="40"/>
                  <a:pt x="35" y="38"/>
                </a:cubicBezTo>
                <a:cubicBezTo>
                  <a:pt x="42" y="33"/>
                  <a:pt x="45" y="26"/>
                  <a:pt x="51" y="21"/>
                </a:cubicBezTo>
                <a:cubicBezTo>
                  <a:pt x="62" y="9"/>
                  <a:pt x="76" y="8"/>
                  <a:pt x="91" y="6"/>
                </a:cubicBezTo>
                <a:cubicBezTo>
                  <a:pt x="104" y="5"/>
                  <a:pt x="115" y="8"/>
                  <a:pt x="126" y="14"/>
                </a:cubicBezTo>
                <a:cubicBezTo>
                  <a:pt x="133" y="18"/>
                  <a:pt x="139" y="21"/>
                  <a:pt x="146" y="24"/>
                </a:cubicBezTo>
                <a:cubicBezTo>
                  <a:pt x="142" y="21"/>
                  <a:pt x="138" y="19"/>
                  <a:pt x="135" y="15"/>
                </a:cubicBezTo>
                <a:cubicBezTo>
                  <a:pt x="132" y="12"/>
                  <a:pt x="129" y="11"/>
                  <a:pt x="126" y="8"/>
                </a:cubicBezTo>
                <a:cubicBezTo>
                  <a:pt x="124" y="6"/>
                  <a:pt x="123" y="4"/>
                  <a:pt x="124" y="2"/>
                </a:cubicBezTo>
                <a:cubicBezTo>
                  <a:pt x="125" y="0"/>
                  <a:pt x="127" y="0"/>
                  <a:pt x="130" y="0"/>
                </a:cubicBezTo>
                <a:cubicBezTo>
                  <a:pt x="135" y="2"/>
                  <a:pt x="140" y="3"/>
                  <a:pt x="144" y="6"/>
                </a:cubicBezTo>
                <a:cubicBezTo>
                  <a:pt x="156" y="15"/>
                  <a:pt x="168" y="17"/>
                  <a:pt x="183" y="15"/>
                </a:cubicBezTo>
                <a:cubicBezTo>
                  <a:pt x="207" y="11"/>
                  <a:pt x="232" y="12"/>
                  <a:pt x="257" y="15"/>
                </a:cubicBezTo>
                <a:cubicBezTo>
                  <a:pt x="267" y="16"/>
                  <a:pt x="276" y="20"/>
                  <a:pt x="284" y="26"/>
                </a:cubicBezTo>
                <a:cubicBezTo>
                  <a:pt x="295" y="35"/>
                  <a:pt x="298" y="49"/>
                  <a:pt x="291" y="62"/>
                </a:cubicBezTo>
                <a:cubicBezTo>
                  <a:pt x="287" y="70"/>
                  <a:pt x="282" y="77"/>
                  <a:pt x="278" y="86"/>
                </a:cubicBezTo>
                <a:cubicBezTo>
                  <a:pt x="263" y="105"/>
                  <a:pt x="244" y="119"/>
                  <a:pt x="222" y="130"/>
                </a:cubicBezTo>
                <a:cubicBezTo>
                  <a:pt x="221" y="131"/>
                  <a:pt x="218" y="130"/>
                  <a:pt x="221" y="133"/>
                </a:cubicBezTo>
                <a:cubicBezTo>
                  <a:pt x="223" y="137"/>
                  <a:pt x="220" y="137"/>
                  <a:pt x="218" y="137"/>
                </a:cubicBezTo>
                <a:cubicBezTo>
                  <a:pt x="214" y="137"/>
                  <a:pt x="211" y="137"/>
                  <a:pt x="208" y="138"/>
                </a:cubicBezTo>
                <a:cubicBezTo>
                  <a:pt x="187" y="143"/>
                  <a:pt x="166" y="149"/>
                  <a:pt x="144" y="148"/>
                </a:cubicBezTo>
                <a:cubicBezTo>
                  <a:pt x="141" y="148"/>
                  <a:pt x="139" y="148"/>
                  <a:pt x="137" y="149"/>
                </a:cubicBezTo>
                <a:close/>
              </a:path>
            </a:pathLst>
          </a:custGeom>
          <a:solidFill>
            <a:srgbClr val="FEDC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50" name="Freeform 132"/>
          <p:cNvSpPr/>
          <p:nvPr/>
        </p:nvSpPr>
        <p:spPr bwMode="auto">
          <a:xfrm>
            <a:off x="5414963" y="4803775"/>
            <a:ext cx="1100138" cy="552450"/>
          </a:xfrm>
          <a:custGeom>
            <a:avLst/>
            <a:gdLst>
              <a:gd name="T0" fmla="*/ 97 w 185"/>
              <a:gd name="T1" fmla="*/ 68 h 93"/>
              <a:gd name="T2" fmla="*/ 110 w 185"/>
              <a:gd name="T3" fmla="*/ 65 h 93"/>
              <a:gd name="T4" fmla="*/ 156 w 185"/>
              <a:gd name="T5" fmla="*/ 35 h 93"/>
              <a:gd name="T6" fmla="*/ 184 w 185"/>
              <a:gd name="T7" fmla="*/ 0 h 93"/>
              <a:gd name="T8" fmla="*/ 184 w 185"/>
              <a:gd name="T9" fmla="*/ 59 h 93"/>
              <a:gd name="T10" fmla="*/ 162 w 185"/>
              <a:gd name="T11" fmla="*/ 93 h 93"/>
              <a:gd name="T12" fmla="*/ 161 w 185"/>
              <a:gd name="T13" fmla="*/ 74 h 93"/>
              <a:gd name="T14" fmla="*/ 151 w 185"/>
              <a:gd name="T15" fmla="*/ 65 h 93"/>
              <a:gd name="T16" fmla="*/ 131 w 185"/>
              <a:gd name="T17" fmla="*/ 70 h 93"/>
              <a:gd name="T18" fmla="*/ 125 w 185"/>
              <a:gd name="T19" fmla="*/ 71 h 93"/>
              <a:gd name="T20" fmla="*/ 110 w 185"/>
              <a:gd name="T21" fmla="*/ 76 h 93"/>
              <a:gd name="T22" fmla="*/ 100 w 185"/>
              <a:gd name="T23" fmla="*/ 75 h 93"/>
              <a:gd name="T24" fmla="*/ 94 w 185"/>
              <a:gd name="T25" fmla="*/ 77 h 93"/>
              <a:gd name="T26" fmla="*/ 83 w 185"/>
              <a:gd name="T27" fmla="*/ 81 h 93"/>
              <a:gd name="T28" fmla="*/ 51 w 185"/>
              <a:gd name="T29" fmla="*/ 86 h 93"/>
              <a:gd name="T30" fmla="*/ 0 w 185"/>
              <a:gd name="T31" fmla="*/ 87 h 93"/>
              <a:gd name="T32" fmla="*/ 37 w 185"/>
              <a:gd name="T33" fmla="*/ 82 h 93"/>
              <a:gd name="T34" fmla="*/ 75 w 185"/>
              <a:gd name="T35" fmla="*/ 75 h 93"/>
              <a:gd name="T36" fmla="*/ 97 w 185"/>
              <a:gd name="T37" fmla="*/ 6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5" h="93">
                <a:moveTo>
                  <a:pt x="97" y="68"/>
                </a:moveTo>
                <a:cubicBezTo>
                  <a:pt x="101" y="64"/>
                  <a:pt x="106" y="69"/>
                  <a:pt x="110" y="65"/>
                </a:cubicBezTo>
                <a:cubicBezTo>
                  <a:pt x="128" y="60"/>
                  <a:pt x="142" y="48"/>
                  <a:pt x="156" y="35"/>
                </a:cubicBezTo>
                <a:cubicBezTo>
                  <a:pt x="167" y="25"/>
                  <a:pt x="177" y="13"/>
                  <a:pt x="184" y="0"/>
                </a:cubicBezTo>
                <a:cubicBezTo>
                  <a:pt x="184" y="19"/>
                  <a:pt x="185" y="39"/>
                  <a:pt x="184" y="59"/>
                </a:cubicBezTo>
                <a:cubicBezTo>
                  <a:pt x="182" y="73"/>
                  <a:pt x="173" y="84"/>
                  <a:pt x="162" y="93"/>
                </a:cubicBezTo>
                <a:cubicBezTo>
                  <a:pt x="161" y="87"/>
                  <a:pt x="164" y="80"/>
                  <a:pt x="161" y="74"/>
                </a:cubicBezTo>
                <a:cubicBezTo>
                  <a:pt x="159" y="68"/>
                  <a:pt x="159" y="64"/>
                  <a:pt x="151" y="65"/>
                </a:cubicBezTo>
                <a:cubicBezTo>
                  <a:pt x="144" y="66"/>
                  <a:pt x="137" y="64"/>
                  <a:pt x="131" y="70"/>
                </a:cubicBezTo>
                <a:cubicBezTo>
                  <a:pt x="130" y="71"/>
                  <a:pt x="127" y="71"/>
                  <a:pt x="125" y="71"/>
                </a:cubicBezTo>
                <a:cubicBezTo>
                  <a:pt x="120" y="72"/>
                  <a:pt x="115" y="70"/>
                  <a:pt x="110" y="76"/>
                </a:cubicBezTo>
                <a:cubicBezTo>
                  <a:pt x="108" y="78"/>
                  <a:pt x="104" y="75"/>
                  <a:pt x="100" y="75"/>
                </a:cubicBezTo>
                <a:cubicBezTo>
                  <a:pt x="98" y="75"/>
                  <a:pt x="95" y="76"/>
                  <a:pt x="94" y="77"/>
                </a:cubicBezTo>
                <a:cubicBezTo>
                  <a:pt x="91" y="81"/>
                  <a:pt x="87" y="81"/>
                  <a:pt x="83" y="81"/>
                </a:cubicBezTo>
                <a:cubicBezTo>
                  <a:pt x="72" y="81"/>
                  <a:pt x="62" y="84"/>
                  <a:pt x="51" y="86"/>
                </a:cubicBezTo>
                <a:cubicBezTo>
                  <a:pt x="34" y="88"/>
                  <a:pt x="17" y="88"/>
                  <a:pt x="0" y="87"/>
                </a:cubicBezTo>
                <a:cubicBezTo>
                  <a:pt x="13" y="85"/>
                  <a:pt x="25" y="84"/>
                  <a:pt x="37" y="82"/>
                </a:cubicBezTo>
                <a:cubicBezTo>
                  <a:pt x="49" y="78"/>
                  <a:pt x="62" y="78"/>
                  <a:pt x="75" y="75"/>
                </a:cubicBezTo>
                <a:cubicBezTo>
                  <a:pt x="82" y="73"/>
                  <a:pt x="90" y="73"/>
                  <a:pt x="97" y="68"/>
                </a:cubicBezTo>
                <a:close/>
              </a:path>
            </a:pathLst>
          </a:custGeom>
          <a:solidFill>
            <a:srgbClr val="EAC6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51" name="Freeform 133"/>
          <p:cNvSpPr/>
          <p:nvPr/>
        </p:nvSpPr>
        <p:spPr bwMode="auto">
          <a:xfrm>
            <a:off x="5653088" y="5165725"/>
            <a:ext cx="1130300" cy="512762"/>
          </a:xfrm>
          <a:custGeom>
            <a:avLst/>
            <a:gdLst>
              <a:gd name="T0" fmla="*/ 190 w 190"/>
              <a:gd name="T1" fmla="*/ 25 h 86"/>
              <a:gd name="T2" fmla="*/ 178 w 190"/>
              <a:gd name="T3" fmla="*/ 20 h 86"/>
              <a:gd name="T4" fmla="*/ 152 w 190"/>
              <a:gd name="T5" fmla="*/ 32 h 86"/>
              <a:gd name="T6" fmla="*/ 138 w 190"/>
              <a:gd name="T7" fmla="*/ 45 h 86"/>
              <a:gd name="T8" fmla="*/ 117 w 190"/>
              <a:gd name="T9" fmla="*/ 59 h 86"/>
              <a:gd name="T10" fmla="*/ 97 w 190"/>
              <a:gd name="T11" fmla="*/ 67 h 86"/>
              <a:gd name="T12" fmla="*/ 91 w 190"/>
              <a:gd name="T13" fmla="*/ 69 h 86"/>
              <a:gd name="T14" fmla="*/ 82 w 190"/>
              <a:gd name="T15" fmla="*/ 72 h 86"/>
              <a:gd name="T16" fmla="*/ 78 w 190"/>
              <a:gd name="T17" fmla="*/ 74 h 86"/>
              <a:gd name="T18" fmla="*/ 44 w 190"/>
              <a:gd name="T19" fmla="*/ 80 h 86"/>
              <a:gd name="T20" fmla="*/ 8 w 190"/>
              <a:gd name="T21" fmla="*/ 85 h 86"/>
              <a:gd name="T22" fmla="*/ 0 w 190"/>
              <a:gd name="T23" fmla="*/ 84 h 86"/>
              <a:gd name="T24" fmla="*/ 6 w 190"/>
              <a:gd name="T25" fmla="*/ 80 h 86"/>
              <a:gd name="T26" fmla="*/ 41 w 190"/>
              <a:gd name="T27" fmla="*/ 72 h 86"/>
              <a:gd name="T28" fmla="*/ 44 w 190"/>
              <a:gd name="T29" fmla="*/ 73 h 86"/>
              <a:gd name="T30" fmla="*/ 49 w 190"/>
              <a:gd name="T31" fmla="*/ 74 h 86"/>
              <a:gd name="T32" fmla="*/ 121 w 190"/>
              <a:gd name="T33" fmla="*/ 42 h 86"/>
              <a:gd name="T34" fmla="*/ 149 w 190"/>
              <a:gd name="T35" fmla="*/ 5 h 86"/>
              <a:gd name="T36" fmla="*/ 157 w 190"/>
              <a:gd name="T37" fmla="*/ 1 h 86"/>
              <a:gd name="T38" fmla="*/ 176 w 190"/>
              <a:gd name="T39" fmla="*/ 7 h 86"/>
              <a:gd name="T40" fmla="*/ 190 w 190"/>
              <a:gd name="T41" fmla="*/ 2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0" h="86">
                <a:moveTo>
                  <a:pt x="190" y="25"/>
                </a:moveTo>
                <a:cubicBezTo>
                  <a:pt x="186" y="24"/>
                  <a:pt x="183" y="20"/>
                  <a:pt x="178" y="20"/>
                </a:cubicBezTo>
                <a:cubicBezTo>
                  <a:pt x="167" y="19"/>
                  <a:pt x="157" y="20"/>
                  <a:pt x="152" y="32"/>
                </a:cubicBezTo>
                <a:cubicBezTo>
                  <a:pt x="150" y="39"/>
                  <a:pt x="143" y="41"/>
                  <a:pt x="138" y="45"/>
                </a:cubicBezTo>
                <a:cubicBezTo>
                  <a:pt x="131" y="50"/>
                  <a:pt x="125" y="55"/>
                  <a:pt x="117" y="59"/>
                </a:cubicBezTo>
                <a:cubicBezTo>
                  <a:pt x="110" y="61"/>
                  <a:pt x="103" y="63"/>
                  <a:pt x="97" y="67"/>
                </a:cubicBezTo>
                <a:cubicBezTo>
                  <a:pt x="96" y="68"/>
                  <a:pt x="94" y="69"/>
                  <a:pt x="91" y="69"/>
                </a:cubicBezTo>
                <a:cubicBezTo>
                  <a:pt x="88" y="68"/>
                  <a:pt x="84" y="68"/>
                  <a:pt x="82" y="72"/>
                </a:cubicBezTo>
                <a:cubicBezTo>
                  <a:pt x="81" y="73"/>
                  <a:pt x="79" y="74"/>
                  <a:pt x="78" y="74"/>
                </a:cubicBezTo>
                <a:cubicBezTo>
                  <a:pt x="66" y="72"/>
                  <a:pt x="56" y="79"/>
                  <a:pt x="44" y="80"/>
                </a:cubicBezTo>
                <a:cubicBezTo>
                  <a:pt x="32" y="81"/>
                  <a:pt x="20" y="86"/>
                  <a:pt x="8" y="85"/>
                </a:cubicBezTo>
                <a:cubicBezTo>
                  <a:pt x="5" y="85"/>
                  <a:pt x="3" y="85"/>
                  <a:pt x="0" y="84"/>
                </a:cubicBezTo>
                <a:cubicBezTo>
                  <a:pt x="1" y="81"/>
                  <a:pt x="4" y="81"/>
                  <a:pt x="6" y="80"/>
                </a:cubicBezTo>
                <a:cubicBezTo>
                  <a:pt x="18" y="78"/>
                  <a:pt x="29" y="75"/>
                  <a:pt x="41" y="72"/>
                </a:cubicBezTo>
                <a:cubicBezTo>
                  <a:pt x="42" y="72"/>
                  <a:pt x="43" y="72"/>
                  <a:pt x="44" y="73"/>
                </a:cubicBezTo>
                <a:cubicBezTo>
                  <a:pt x="46" y="74"/>
                  <a:pt x="48" y="75"/>
                  <a:pt x="49" y="74"/>
                </a:cubicBezTo>
                <a:cubicBezTo>
                  <a:pt x="74" y="65"/>
                  <a:pt x="100" y="58"/>
                  <a:pt x="121" y="42"/>
                </a:cubicBezTo>
                <a:cubicBezTo>
                  <a:pt x="133" y="32"/>
                  <a:pt x="143" y="20"/>
                  <a:pt x="149" y="5"/>
                </a:cubicBezTo>
                <a:cubicBezTo>
                  <a:pt x="151" y="1"/>
                  <a:pt x="153" y="0"/>
                  <a:pt x="157" y="1"/>
                </a:cubicBezTo>
                <a:cubicBezTo>
                  <a:pt x="164" y="3"/>
                  <a:pt x="170" y="4"/>
                  <a:pt x="176" y="7"/>
                </a:cubicBezTo>
                <a:cubicBezTo>
                  <a:pt x="184" y="11"/>
                  <a:pt x="189" y="16"/>
                  <a:pt x="190" y="25"/>
                </a:cubicBezTo>
                <a:close/>
              </a:path>
            </a:pathLst>
          </a:custGeom>
          <a:solidFill>
            <a:srgbClr val="E9C5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52" name="Freeform 134"/>
          <p:cNvSpPr/>
          <p:nvPr/>
        </p:nvSpPr>
        <p:spPr bwMode="auto">
          <a:xfrm>
            <a:off x="4802188" y="4356100"/>
            <a:ext cx="1730375" cy="554037"/>
          </a:xfrm>
          <a:custGeom>
            <a:avLst/>
            <a:gdLst>
              <a:gd name="T0" fmla="*/ 43 w 291"/>
              <a:gd name="T1" fmla="*/ 29 h 93"/>
              <a:gd name="T2" fmla="*/ 28 w 291"/>
              <a:gd name="T3" fmla="*/ 47 h 93"/>
              <a:gd name="T4" fmla="*/ 15 w 291"/>
              <a:gd name="T5" fmla="*/ 42 h 93"/>
              <a:gd name="T6" fmla="*/ 4 w 291"/>
              <a:gd name="T7" fmla="*/ 58 h 93"/>
              <a:gd name="T8" fmla="*/ 0 w 291"/>
              <a:gd name="T9" fmla="*/ 64 h 93"/>
              <a:gd name="T10" fmla="*/ 73 w 291"/>
              <a:gd name="T11" fmla="*/ 1 h 93"/>
              <a:gd name="T12" fmla="*/ 146 w 291"/>
              <a:gd name="T13" fmla="*/ 18 h 93"/>
              <a:gd name="T14" fmla="*/ 163 w 291"/>
              <a:gd name="T15" fmla="*/ 21 h 93"/>
              <a:gd name="T16" fmla="*/ 220 w 291"/>
              <a:gd name="T17" fmla="*/ 18 h 93"/>
              <a:gd name="T18" fmla="*/ 253 w 291"/>
              <a:gd name="T19" fmla="*/ 22 h 93"/>
              <a:gd name="T20" fmla="*/ 273 w 291"/>
              <a:gd name="T21" fmla="*/ 29 h 93"/>
              <a:gd name="T22" fmla="*/ 286 w 291"/>
              <a:gd name="T23" fmla="*/ 64 h 93"/>
              <a:gd name="T24" fmla="*/ 270 w 291"/>
              <a:gd name="T25" fmla="*/ 93 h 93"/>
              <a:gd name="T26" fmla="*/ 274 w 291"/>
              <a:gd name="T27" fmla="*/ 82 h 93"/>
              <a:gd name="T28" fmla="*/ 283 w 291"/>
              <a:gd name="T29" fmla="*/ 66 h 93"/>
              <a:gd name="T30" fmla="*/ 275 w 291"/>
              <a:gd name="T31" fmla="*/ 34 h 93"/>
              <a:gd name="T32" fmla="*/ 227 w 291"/>
              <a:gd name="T33" fmla="*/ 22 h 93"/>
              <a:gd name="T34" fmla="*/ 161 w 291"/>
              <a:gd name="T35" fmla="*/ 24 h 93"/>
              <a:gd name="T36" fmla="*/ 134 w 291"/>
              <a:gd name="T37" fmla="*/ 14 h 93"/>
              <a:gd name="T38" fmla="*/ 122 w 291"/>
              <a:gd name="T39" fmla="*/ 9 h 93"/>
              <a:gd name="T40" fmla="*/ 117 w 291"/>
              <a:gd name="T41" fmla="*/ 10 h 93"/>
              <a:gd name="T42" fmla="*/ 120 w 291"/>
              <a:gd name="T43" fmla="*/ 14 h 93"/>
              <a:gd name="T44" fmla="*/ 129 w 291"/>
              <a:gd name="T45" fmla="*/ 21 h 93"/>
              <a:gd name="T46" fmla="*/ 120 w 291"/>
              <a:gd name="T47" fmla="*/ 20 h 93"/>
              <a:gd name="T48" fmla="*/ 55 w 291"/>
              <a:gd name="T49" fmla="*/ 15 h 93"/>
              <a:gd name="T50" fmla="*/ 22 w 291"/>
              <a:gd name="T51" fmla="*/ 44 h 93"/>
              <a:gd name="T52" fmla="*/ 35 w 291"/>
              <a:gd name="T53" fmla="*/ 33 h 93"/>
              <a:gd name="T54" fmla="*/ 43 w 291"/>
              <a:gd name="T55" fmla="*/ 2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1" h="93">
                <a:moveTo>
                  <a:pt x="43" y="29"/>
                </a:moveTo>
                <a:cubicBezTo>
                  <a:pt x="39" y="35"/>
                  <a:pt x="34" y="42"/>
                  <a:pt x="28" y="47"/>
                </a:cubicBezTo>
                <a:cubicBezTo>
                  <a:pt x="22" y="52"/>
                  <a:pt x="17" y="50"/>
                  <a:pt x="15" y="42"/>
                </a:cubicBezTo>
                <a:cubicBezTo>
                  <a:pt x="8" y="45"/>
                  <a:pt x="8" y="53"/>
                  <a:pt x="4" y="58"/>
                </a:cubicBezTo>
                <a:cubicBezTo>
                  <a:pt x="3" y="60"/>
                  <a:pt x="3" y="63"/>
                  <a:pt x="0" y="64"/>
                </a:cubicBezTo>
                <a:cubicBezTo>
                  <a:pt x="8" y="28"/>
                  <a:pt x="37" y="3"/>
                  <a:pt x="73" y="1"/>
                </a:cubicBezTo>
                <a:cubicBezTo>
                  <a:pt x="99" y="0"/>
                  <a:pt x="124" y="3"/>
                  <a:pt x="146" y="18"/>
                </a:cubicBezTo>
                <a:cubicBezTo>
                  <a:pt x="151" y="21"/>
                  <a:pt x="157" y="22"/>
                  <a:pt x="163" y="21"/>
                </a:cubicBezTo>
                <a:cubicBezTo>
                  <a:pt x="182" y="20"/>
                  <a:pt x="201" y="17"/>
                  <a:pt x="220" y="18"/>
                </a:cubicBezTo>
                <a:cubicBezTo>
                  <a:pt x="231" y="19"/>
                  <a:pt x="242" y="20"/>
                  <a:pt x="253" y="22"/>
                </a:cubicBezTo>
                <a:cubicBezTo>
                  <a:pt x="260" y="23"/>
                  <a:pt x="267" y="25"/>
                  <a:pt x="273" y="29"/>
                </a:cubicBezTo>
                <a:cubicBezTo>
                  <a:pt x="286" y="37"/>
                  <a:pt x="291" y="49"/>
                  <a:pt x="286" y="64"/>
                </a:cubicBezTo>
                <a:cubicBezTo>
                  <a:pt x="283" y="75"/>
                  <a:pt x="278" y="84"/>
                  <a:pt x="270" y="93"/>
                </a:cubicBezTo>
                <a:cubicBezTo>
                  <a:pt x="269" y="88"/>
                  <a:pt x="272" y="84"/>
                  <a:pt x="274" y="82"/>
                </a:cubicBezTo>
                <a:cubicBezTo>
                  <a:pt x="279" y="77"/>
                  <a:pt x="280" y="71"/>
                  <a:pt x="283" y="66"/>
                </a:cubicBezTo>
                <a:cubicBezTo>
                  <a:pt x="289" y="57"/>
                  <a:pt x="284" y="41"/>
                  <a:pt x="275" y="34"/>
                </a:cubicBezTo>
                <a:cubicBezTo>
                  <a:pt x="261" y="22"/>
                  <a:pt x="244" y="23"/>
                  <a:pt x="227" y="22"/>
                </a:cubicBezTo>
                <a:cubicBezTo>
                  <a:pt x="205" y="19"/>
                  <a:pt x="183" y="22"/>
                  <a:pt x="161" y="24"/>
                </a:cubicBezTo>
                <a:cubicBezTo>
                  <a:pt x="151" y="25"/>
                  <a:pt x="143" y="19"/>
                  <a:pt x="134" y="14"/>
                </a:cubicBezTo>
                <a:cubicBezTo>
                  <a:pt x="130" y="12"/>
                  <a:pt x="127" y="9"/>
                  <a:pt x="122" y="9"/>
                </a:cubicBezTo>
                <a:cubicBezTo>
                  <a:pt x="121" y="9"/>
                  <a:pt x="118" y="8"/>
                  <a:pt x="117" y="10"/>
                </a:cubicBezTo>
                <a:cubicBezTo>
                  <a:pt x="116" y="12"/>
                  <a:pt x="119" y="13"/>
                  <a:pt x="120" y="14"/>
                </a:cubicBezTo>
                <a:cubicBezTo>
                  <a:pt x="123" y="17"/>
                  <a:pt x="127" y="18"/>
                  <a:pt x="129" y="21"/>
                </a:cubicBezTo>
                <a:cubicBezTo>
                  <a:pt x="126" y="24"/>
                  <a:pt x="123" y="22"/>
                  <a:pt x="120" y="20"/>
                </a:cubicBezTo>
                <a:cubicBezTo>
                  <a:pt x="100" y="5"/>
                  <a:pt x="78" y="8"/>
                  <a:pt x="55" y="15"/>
                </a:cubicBezTo>
                <a:cubicBezTo>
                  <a:pt x="40" y="19"/>
                  <a:pt x="30" y="30"/>
                  <a:pt x="22" y="44"/>
                </a:cubicBezTo>
                <a:cubicBezTo>
                  <a:pt x="28" y="41"/>
                  <a:pt x="31" y="36"/>
                  <a:pt x="35" y="33"/>
                </a:cubicBezTo>
                <a:cubicBezTo>
                  <a:pt x="37" y="31"/>
                  <a:pt x="39" y="27"/>
                  <a:pt x="43" y="29"/>
                </a:cubicBezTo>
                <a:close/>
              </a:path>
            </a:pathLst>
          </a:custGeom>
          <a:solidFill>
            <a:srgbClr val="F0D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53" name="Freeform 135"/>
          <p:cNvSpPr/>
          <p:nvPr/>
        </p:nvSpPr>
        <p:spPr bwMode="auto">
          <a:xfrm>
            <a:off x="5254626" y="5797550"/>
            <a:ext cx="1130300" cy="153987"/>
          </a:xfrm>
          <a:custGeom>
            <a:avLst/>
            <a:gdLst>
              <a:gd name="T0" fmla="*/ 0 w 190"/>
              <a:gd name="T1" fmla="*/ 22 h 26"/>
              <a:gd name="T2" fmla="*/ 45 w 190"/>
              <a:gd name="T3" fmla="*/ 18 h 26"/>
              <a:gd name="T4" fmla="*/ 62 w 190"/>
              <a:gd name="T5" fmla="*/ 13 h 26"/>
              <a:gd name="T6" fmla="*/ 78 w 190"/>
              <a:gd name="T7" fmla="*/ 12 h 26"/>
              <a:gd name="T8" fmla="*/ 84 w 190"/>
              <a:gd name="T9" fmla="*/ 10 h 26"/>
              <a:gd name="T10" fmla="*/ 93 w 190"/>
              <a:gd name="T11" fmla="*/ 14 h 26"/>
              <a:gd name="T12" fmla="*/ 102 w 190"/>
              <a:gd name="T13" fmla="*/ 7 h 26"/>
              <a:gd name="T14" fmla="*/ 152 w 190"/>
              <a:gd name="T15" fmla="*/ 3 h 26"/>
              <a:gd name="T16" fmla="*/ 181 w 190"/>
              <a:gd name="T17" fmla="*/ 12 h 26"/>
              <a:gd name="T18" fmla="*/ 189 w 190"/>
              <a:gd name="T19" fmla="*/ 25 h 26"/>
              <a:gd name="T20" fmla="*/ 110 w 190"/>
              <a:gd name="T21" fmla="*/ 16 h 26"/>
              <a:gd name="T22" fmla="*/ 11 w 190"/>
              <a:gd name="T23" fmla="*/ 23 h 26"/>
              <a:gd name="T24" fmla="*/ 0 w 190"/>
              <a:gd name="T2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6">
                <a:moveTo>
                  <a:pt x="0" y="22"/>
                </a:moveTo>
                <a:cubicBezTo>
                  <a:pt x="15" y="22"/>
                  <a:pt x="30" y="17"/>
                  <a:pt x="45" y="18"/>
                </a:cubicBezTo>
                <a:cubicBezTo>
                  <a:pt x="51" y="19"/>
                  <a:pt x="55" y="11"/>
                  <a:pt x="62" y="13"/>
                </a:cubicBezTo>
                <a:cubicBezTo>
                  <a:pt x="67" y="14"/>
                  <a:pt x="73" y="13"/>
                  <a:pt x="78" y="12"/>
                </a:cubicBezTo>
                <a:cubicBezTo>
                  <a:pt x="80" y="11"/>
                  <a:pt x="82" y="11"/>
                  <a:pt x="84" y="10"/>
                </a:cubicBezTo>
                <a:cubicBezTo>
                  <a:pt x="87" y="8"/>
                  <a:pt x="91" y="8"/>
                  <a:pt x="93" y="14"/>
                </a:cubicBezTo>
                <a:cubicBezTo>
                  <a:pt x="94" y="8"/>
                  <a:pt x="97" y="7"/>
                  <a:pt x="102" y="7"/>
                </a:cubicBezTo>
                <a:cubicBezTo>
                  <a:pt x="119" y="8"/>
                  <a:pt x="135" y="0"/>
                  <a:pt x="152" y="3"/>
                </a:cubicBezTo>
                <a:cubicBezTo>
                  <a:pt x="162" y="4"/>
                  <a:pt x="173" y="5"/>
                  <a:pt x="181" y="12"/>
                </a:cubicBezTo>
                <a:cubicBezTo>
                  <a:pt x="184" y="15"/>
                  <a:pt x="190" y="19"/>
                  <a:pt x="189" y="25"/>
                </a:cubicBezTo>
                <a:cubicBezTo>
                  <a:pt x="164" y="12"/>
                  <a:pt x="137" y="15"/>
                  <a:pt x="110" y="16"/>
                </a:cubicBezTo>
                <a:cubicBezTo>
                  <a:pt x="77" y="18"/>
                  <a:pt x="45" y="26"/>
                  <a:pt x="11" y="23"/>
                </a:cubicBezTo>
                <a:cubicBezTo>
                  <a:pt x="8" y="23"/>
                  <a:pt x="4" y="23"/>
                  <a:pt x="0" y="22"/>
                </a:cubicBezTo>
                <a:close/>
              </a:path>
            </a:pathLst>
          </a:custGeom>
          <a:solidFill>
            <a:srgbClr val="E9C5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54" name="Freeform 136"/>
          <p:cNvSpPr/>
          <p:nvPr/>
        </p:nvSpPr>
        <p:spPr bwMode="auto">
          <a:xfrm>
            <a:off x="5051426" y="5416550"/>
            <a:ext cx="1219200" cy="279400"/>
          </a:xfrm>
          <a:custGeom>
            <a:avLst/>
            <a:gdLst>
              <a:gd name="T0" fmla="*/ 145 w 205"/>
              <a:gd name="T1" fmla="*/ 31 h 47"/>
              <a:gd name="T2" fmla="*/ 101 w 205"/>
              <a:gd name="T3" fmla="*/ 42 h 47"/>
              <a:gd name="T4" fmla="*/ 79 w 205"/>
              <a:gd name="T5" fmla="*/ 43 h 47"/>
              <a:gd name="T6" fmla="*/ 6 w 205"/>
              <a:gd name="T7" fmla="*/ 41 h 47"/>
              <a:gd name="T8" fmla="*/ 0 w 205"/>
              <a:gd name="T9" fmla="*/ 38 h 47"/>
              <a:gd name="T10" fmla="*/ 34 w 205"/>
              <a:gd name="T11" fmla="*/ 39 h 47"/>
              <a:gd name="T12" fmla="*/ 98 w 205"/>
              <a:gd name="T13" fmla="*/ 34 h 47"/>
              <a:gd name="T14" fmla="*/ 192 w 205"/>
              <a:gd name="T15" fmla="*/ 4 h 47"/>
              <a:gd name="T16" fmla="*/ 205 w 205"/>
              <a:gd name="T17" fmla="*/ 6 h 47"/>
              <a:gd name="T18" fmla="*/ 159 w 205"/>
              <a:gd name="T19" fmla="*/ 27 h 47"/>
              <a:gd name="T20" fmla="*/ 145 w 205"/>
              <a:gd name="T21"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5" h="47">
                <a:moveTo>
                  <a:pt x="145" y="31"/>
                </a:moveTo>
                <a:cubicBezTo>
                  <a:pt x="131" y="37"/>
                  <a:pt x="116" y="38"/>
                  <a:pt x="101" y="42"/>
                </a:cubicBezTo>
                <a:cubicBezTo>
                  <a:pt x="94" y="42"/>
                  <a:pt x="86" y="45"/>
                  <a:pt x="79" y="43"/>
                </a:cubicBezTo>
                <a:cubicBezTo>
                  <a:pt x="55" y="47"/>
                  <a:pt x="30" y="47"/>
                  <a:pt x="6" y="41"/>
                </a:cubicBezTo>
                <a:cubicBezTo>
                  <a:pt x="4" y="41"/>
                  <a:pt x="1" y="41"/>
                  <a:pt x="0" y="38"/>
                </a:cubicBezTo>
                <a:cubicBezTo>
                  <a:pt x="11" y="35"/>
                  <a:pt x="23" y="38"/>
                  <a:pt x="34" y="39"/>
                </a:cubicBezTo>
                <a:cubicBezTo>
                  <a:pt x="56" y="40"/>
                  <a:pt x="77" y="38"/>
                  <a:pt x="98" y="34"/>
                </a:cubicBezTo>
                <a:cubicBezTo>
                  <a:pt x="131" y="29"/>
                  <a:pt x="162" y="18"/>
                  <a:pt x="192" y="4"/>
                </a:cubicBezTo>
                <a:cubicBezTo>
                  <a:pt x="197" y="1"/>
                  <a:pt x="201" y="0"/>
                  <a:pt x="205" y="6"/>
                </a:cubicBezTo>
                <a:cubicBezTo>
                  <a:pt x="191" y="16"/>
                  <a:pt x="175" y="22"/>
                  <a:pt x="159" y="27"/>
                </a:cubicBezTo>
                <a:cubicBezTo>
                  <a:pt x="154" y="28"/>
                  <a:pt x="150" y="29"/>
                  <a:pt x="145" y="31"/>
                </a:cubicBezTo>
                <a:close/>
              </a:path>
            </a:pathLst>
          </a:custGeom>
          <a:solidFill>
            <a:srgbClr val="FAF3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55" name="Freeform 137"/>
          <p:cNvSpPr/>
          <p:nvPr/>
        </p:nvSpPr>
        <p:spPr bwMode="auto">
          <a:xfrm>
            <a:off x="5568951" y="5208587"/>
            <a:ext cx="452438" cy="82550"/>
          </a:xfrm>
          <a:custGeom>
            <a:avLst/>
            <a:gdLst>
              <a:gd name="T0" fmla="*/ 71 w 76"/>
              <a:gd name="T1" fmla="*/ 0 h 14"/>
              <a:gd name="T2" fmla="*/ 72 w 76"/>
              <a:gd name="T3" fmla="*/ 2 h 14"/>
              <a:gd name="T4" fmla="*/ 45 w 76"/>
              <a:gd name="T5" fmla="*/ 8 h 14"/>
              <a:gd name="T6" fmla="*/ 11 w 76"/>
              <a:gd name="T7" fmla="*/ 14 h 14"/>
              <a:gd name="T8" fmla="*/ 0 w 76"/>
              <a:gd name="T9" fmla="*/ 13 h 14"/>
              <a:gd name="T10" fmla="*/ 57 w 76"/>
              <a:gd name="T11" fmla="*/ 4 h 14"/>
              <a:gd name="T12" fmla="*/ 71 w 7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76" h="14">
                <a:moveTo>
                  <a:pt x="71" y="0"/>
                </a:moveTo>
                <a:cubicBezTo>
                  <a:pt x="72" y="0"/>
                  <a:pt x="76" y="0"/>
                  <a:pt x="72" y="2"/>
                </a:cubicBezTo>
                <a:cubicBezTo>
                  <a:pt x="63" y="6"/>
                  <a:pt x="54" y="7"/>
                  <a:pt x="45" y="8"/>
                </a:cubicBezTo>
                <a:cubicBezTo>
                  <a:pt x="34" y="11"/>
                  <a:pt x="23" y="13"/>
                  <a:pt x="11" y="14"/>
                </a:cubicBezTo>
                <a:cubicBezTo>
                  <a:pt x="8" y="11"/>
                  <a:pt x="3" y="14"/>
                  <a:pt x="0" y="13"/>
                </a:cubicBezTo>
                <a:cubicBezTo>
                  <a:pt x="19" y="10"/>
                  <a:pt x="38" y="8"/>
                  <a:pt x="57" y="4"/>
                </a:cubicBezTo>
                <a:cubicBezTo>
                  <a:pt x="62" y="2"/>
                  <a:pt x="66" y="1"/>
                  <a:pt x="71" y="0"/>
                </a:cubicBezTo>
                <a:close/>
              </a:path>
            </a:pathLst>
          </a:custGeom>
          <a:solidFill>
            <a:srgbClr val="524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56" name="Freeform 138"/>
          <p:cNvSpPr/>
          <p:nvPr/>
        </p:nvSpPr>
        <p:spPr bwMode="auto">
          <a:xfrm>
            <a:off x="5438776" y="5284787"/>
            <a:ext cx="95250" cy="19050"/>
          </a:xfrm>
          <a:custGeom>
            <a:avLst/>
            <a:gdLst>
              <a:gd name="T0" fmla="*/ 0 w 16"/>
              <a:gd name="T1" fmla="*/ 1 h 3"/>
              <a:gd name="T2" fmla="*/ 16 w 16"/>
              <a:gd name="T3" fmla="*/ 0 h 3"/>
              <a:gd name="T4" fmla="*/ 0 w 16"/>
              <a:gd name="T5" fmla="*/ 1 h 3"/>
            </a:gdLst>
            <a:ahLst/>
            <a:cxnLst>
              <a:cxn ang="0">
                <a:pos x="T0" y="T1"/>
              </a:cxn>
              <a:cxn ang="0">
                <a:pos x="T2" y="T3"/>
              </a:cxn>
              <a:cxn ang="0">
                <a:pos x="T4" y="T5"/>
              </a:cxn>
            </a:cxnLst>
            <a:rect l="0" t="0" r="r" b="b"/>
            <a:pathLst>
              <a:path w="16" h="3">
                <a:moveTo>
                  <a:pt x="0" y="1"/>
                </a:moveTo>
                <a:cubicBezTo>
                  <a:pt x="5" y="0"/>
                  <a:pt x="10" y="0"/>
                  <a:pt x="16" y="0"/>
                </a:cubicBezTo>
                <a:cubicBezTo>
                  <a:pt x="10" y="3"/>
                  <a:pt x="5" y="1"/>
                  <a:pt x="0" y="1"/>
                </a:cubicBezTo>
                <a:close/>
              </a:path>
            </a:pathLst>
          </a:custGeom>
          <a:solidFill>
            <a:srgbClr val="524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57" name="Freeform 139"/>
          <p:cNvSpPr/>
          <p:nvPr/>
        </p:nvSpPr>
        <p:spPr bwMode="auto">
          <a:xfrm>
            <a:off x="1023938" y="1450975"/>
            <a:ext cx="1308100" cy="1428750"/>
          </a:xfrm>
          <a:custGeom>
            <a:avLst/>
            <a:gdLst>
              <a:gd name="T0" fmla="*/ 6 w 220"/>
              <a:gd name="T1" fmla="*/ 48 h 240"/>
              <a:gd name="T2" fmla="*/ 5 w 220"/>
              <a:gd name="T3" fmla="*/ 34 h 240"/>
              <a:gd name="T4" fmla="*/ 51 w 220"/>
              <a:gd name="T5" fmla="*/ 3 h 240"/>
              <a:gd name="T6" fmla="*/ 88 w 220"/>
              <a:gd name="T7" fmla="*/ 29 h 240"/>
              <a:gd name="T8" fmla="*/ 94 w 220"/>
              <a:gd name="T9" fmla="*/ 42 h 240"/>
              <a:gd name="T10" fmla="*/ 129 w 220"/>
              <a:gd name="T11" fmla="*/ 49 h 240"/>
              <a:gd name="T12" fmla="*/ 134 w 220"/>
              <a:gd name="T13" fmla="*/ 34 h 240"/>
              <a:gd name="T14" fmla="*/ 144 w 220"/>
              <a:gd name="T15" fmla="*/ 27 h 240"/>
              <a:gd name="T16" fmla="*/ 154 w 220"/>
              <a:gd name="T17" fmla="*/ 28 h 240"/>
              <a:gd name="T18" fmla="*/ 177 w 220"/>
              <a:gd name="T19" fmla="*/ 17 h 240"/>
              <a:gd name="T20" fmla="*/ 180 w 220"/>
              <a:gd name="T21" fmla="*/ 13 h 240"/>
              <a:gd name="T22" fmla="*/ 194 w 220"/>
              <a:gd name="T23" fmla="*/ 3 h 240"/>
              <a:gd name="T24" fmla="*/ 201 w 220"/>
              <a:gd name="T25" fmla="*/ 7 h 240"/>
              <a:gd name="T26" fmla="*/ 208 w 220"/>
              <a:gd name="T27" fmla="*/ 16 h 240"/>
              <a:gd name="T28" fmla="*/ 214 w 220"/>
              <a:gd name="T29" fmla="*/ 45 h 240"/>
              <a:gd name="T30" fmla="*/ 199 w 220"/>
              <a:gd name="T31" fmla="*/ 61 h 240"/>
              <a:gd name="T32" fmla="*/ 183 w 220"/>
              <a:gd name="T33" fmla="*/ 76 h 240"/>
              <a:gd name="T34" fmla="*/ 179 w 220"/>
              <a:gd name="T35" fmla="*/ 105 h 240"/>
              <a:gd name="T36" fmla="*/ 189 w 220"/>
              <a:gd name="T37" fmla="*/ 110 h 240"/>
              <a:gd name="T38" fmla="*/ 199 w 220"/>
              <a:gd name="T39" fmla="*/ 114 h 240"/>
              <a:gd name="T40" fmla="*/ 207 w 220"/>
              <a:gd name="T41" fmla="*/ 124 h 240"/>
              <a:gd name="T42" fmla="*/ 203 w 220"/>
              <a:gd name="T43" fmla="*/ 153 h 240"/>
              <a:gd name="T44" fmla="*/ 202 w 220"/>
              <a:gd name="T45" fmla="*/ 154 h 240"/>
              <a:gd name="T46" fmla="*/ 201 w 220"/>
              <a:gd name="T47" fmla="*/ 180 h 240"/>
              <a:gd name="T48" fmla="*/ 205 w 220"/>
              <a:gd name="T49" fmla="*/ 212 h 240"/>
              <a:gd name="T50" fmla="*/ 203 w 220"/>
              <a:gd name="T51" fmla="*/ 217 h 240"/>
              <a:gd name="T52" fmla="*/ 177 w 220"/>
              <a:gd name="T53" fmla="*/ 239 h 240"/>
              <a:gd name="T54" fmla="*/ 163 w 220"/>
              <a:gd name="T55" fmla="*/ 239 h 240"/>
              <a:gd name="T56" fmla="*/ 152 w 220"/>
              <a:gd name="T57" fmla="*/ 238 h 240"/>
              <a:gd name="T58" fmla="*/ 138 w 220"/>
              <a:gd name="T59" fmla="*/ 232 h 240"/>
              <a:gd name="T60" fmla="*/ 118 w 220"/>
              <a:gd name="T61" fmla="*/ 223 h 240"/>
              <a:gd name="T62" fmla="*/ 74 w 220"/>
              <a:gd name="T63" fmla="*/ 228 h 240"/>
              <a:gd name="T64" fmla="*/ 48 w 220"/>
              <a:gd name="T65" fmla="*/ 230 h 240"/>
              <a:gd name="T66" fmla="*/ 26 w 220"/>
              <a:gd name="T67" fmla="*/ 218 h 240"/>
              <a:gd name="T68" fmla="*/ 11 w 220"/>
              <a:gd name="T69" fmla="*/ 215 h 240"/>
              <a:gd name="T70" fmla="*/ 8 w 220"/>
              <a:gd name="T71" fmla="*/ 215 h 240"/>
              <a:gd name="T72" fmla="*/ 8 w 220"/>
              <a:gd name="T73" fmla="*/ 206 h 240"/>
              <a:gd name="T74" fmla="*/ 18 w 220"/>
              <a:gd name="T75" fmla="*/ 177 h 240"/>
              <a:gd name="T76" fmla="*/ 18 w 220"/>
              <a:gd name="T77" fmla="*/ 177 h 240"/>
              <a:gd name="T78" fmla="*/ 22 w 220"/>
              <a:gd name="T79" fmla="*/ 170 h 240"/>
              <a:gd name="T80" fmla="*/ 22 w 220"/>
              <a:gd name="T81" fmla="*/ 142 h 240"/>
              <a:gd name="T82" fmla="*/ 33 w 220"/>
              <a:gd name="T83" fmla="*/ 124 h 240"/>
              <a:gd name="T84" fmla="*/ 37 w 220"/>
              <a:gd name="T85" fmla="*/ 119 h 240"/>
              <a:gd name="T86" fmla="*/ 34 w 220"/>
              <a:gd name="T87" fmla="*/ 93 h 240"/>
              <a:gd name="T88" fmla="*/ 18 w 220"/>
              <a:gd name="T89" fmla="*/ 77 h 240"/>
              <a:gd name="T90" fmla="*/ 6 w 220"/>
              <a:gd name="T91" fmla="*/ 4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0" h="240">
                <a:moveTo>
                  <a:pt x="6" y="48"/>
                </a:moveTo>
                <a:cubicBezTo>
                  <a:pt x="0" y="43"/>
                  <a:pt x="4" y="39"/>
                  <a:pt x="5" y="34"/>
                </a:cubicBezTo>
                <a:cubicBezTo>
                  <a:pt x="10" y="11"/>
                  <a:pt x="32" y="0"/>
                  <a:pt x="51" y="3"/>
                </a:cubicBezTo>
                <a:cubicBezTo>
                  <a:pt x="68" y="5"/>
                  <a:pt x="81" y="12"/>
                  <a:pt x="88" y="29"/>
                </a:cubicBezTo>
                <a:cubicBezTo>
                  <a:pt x="89" y="33"/>
                  <a:pt x="92" y="38"/>
                  <a:pt x="94" y="42"/>
                </a:cubicBezTo>
                <a:cubicBezTo>
                  <a:pt x="102" y="54"/>
                  <a:pt x="117" y="57"/>
                  <a:pt x="129" y="49"/>
                </a:cubicBezTo>
                <a:cubicBezTo>
                  <a:pt x="134" y="45"/>
                  <a:pt x="133" y="39"/>
                  <a:pt x="134" y="34"/>
                </a:cubicBezTo>
                <a:cubicBezTo>
                  <a:pt x="135" y="28"/>
                  <a:pt x="138" y="26"/>
                  <a:pt x="144" y="27"/>
                </a:cubicBezTo>
                <a:cubicBezTo>
                  <a:pt x="147" y="28"/>
                  <a:pt x="151" y="27"/>
                  <a:pt x="154" y="28"/>
                </a:cubicBezTo>
                <a:cubicBezTo>
                  <a:pt x="165" y="31"/>
                  <a:pt x="172" y="26"/>
                  <a:pt x="177" y="17"/>
                </a:cubicBezTo>
                <a:cubicBezTo>
                  <a:pt x="178" y="15"/>
                  <a:pt x="179" y="14"/>
                  <a:pt x="180" y="13"/>
                </a:cubicBezTo>
                <a:cubicBezTo>
                  <a:pt x="184" y="9"/>
                  <a:pt x="188" y="4"/>
                  <a:pt x="194" y="3"/>
                </a:cubicBezTo>
                <a:cubicBezTo>
                  <a:pt x="198" y="3"/>
                  <a:pt x="201" y="4"/>
                  <a:pt x="201" y="7"/>
                </a:cubicBezTo>
                <a:cubicBezTo>
                  <a:pt x="202" y="12"/>
                  <a:pt x="205" y="14"/>
                  <a:pt x="208" y="16"/>
                </a:cubicBezTo>
                <a:cubicBezTo>
                  <a:pt x="217" y="23"/>
                  <a:pt x="220" y="33"/>
                  <a:pt x="214" y="45"/>
                </a:cubicBezTo>
                <a:cubicBezTo>
                  <a:pt x="210" y="51"/>
                  <a:pt x="206" y="58"/>
                  <a:pt x="199" y="61"/>
                </a:cubicBezTo>
                <a:cubicBezTo>
                  <a:pt x="193" y="65"/>
                  <a:pt x="188" y="71"/>
                  <a:pt x="183" y="76"/>
                </a:cubicBezTo>
                <a:cubicBezTo>
                  <a:pt x="176" y="85"/>
                  <a:pt x="176" y="95"/>
                  <a:pt x="179" y="105"/>
                </a:cubicBezTo>
                <a:cubicBezTo>
                  <a:pt x="181" y="109"/>
                  <a:pt x="184" y="111"/>
                  <a:pt x="189" y="110"/>
                </a:cubicBezTo>
                <a:cubicBezTo>
                  <a:pt x="194" y="108"/>
                  <a:pt x="198" y="110"/>
                  <a:pt x="199" y="114"/>
                </a:cubicBezTo>
                <a:cubicBezTo>
                  <a:pt x="201" y="118"/>
                  <a:pt x="204" y="121"/>
                  <a:pt x="207" y="124"/>
                </a:cubicBezTo>
                <a:cubicBezTo>
                  <a:pt x="217" y="136"/>
                  <a:pt x="216" y="144"/>
                  <a:pt x="203" y="153"/>
                </a:cubicBezTo>
                <a:cubicBezTo>
                  <a:pt x="202" y="154"/>
                  <a:pt x="203" y="153"/>
                  <a:pt x="202" y="154"/>
                </a:cubicBezTo>
                <a:cubicBezTo>
                  <a:pt x="188" y="164"/>
                  <a:pt x="188" y="169"/>
                  <a:pt x="201" y="180"/>
                </a:cubicBezTo>
                <a:cubicBezTo>
                  <a:pt x="212" y="190"/>
                  <a:pt x="214" y="200"/>
                  <a:pt x="205" y="212"/>
                </a:cubicBezTo>
                <a:cubicBezTo>
                  <a:pt x="204" y="214"/>
                  <a:pt x="203" y="216"/>
                  <a:pt x="203" y="217"/>
                </a:cubicBezTo>
                <a:cubicBezTo>
                  <a:pt x="201" y="232"/>
                  <a:pt x="192" y="240"/>
                  <a:pt x="177" y="239"/>
                </a:cubicBezTo>
                <a:cubicBezTo>
                  <a:pt x="173" y="239"/>
                  <a:pt x="168" y="239"/>
                  <a:pt x="163" y="239"/>
                </a:cubicBezTo>
                <a:cubicBezTo>
                  <a:pt x="160" y="239"/>
                  <a:pt x="156" y="240"/>
                  <a:pt x="152" y="238"/>
                </a:cubicBezTo>
                <a:cubicBezTo>
                  <a:pt x="148" y="236"/>
                  <a:pt x="143" y="234"/>
                  <a:pt x="138" y="232"/>
                </a:cubicBezTo>
                <a:cubicBezTo>
                  <a:pt x="131" y="230"/>
                  <a:pt x="125" y="225"/>
                  <a:pt x="118" y="223"/>
                </a:cubicBezTo>
                <a:cubicBezTo>
                  <a:pt x="102" y="219"/>
                  <a:pt x="88" y="225"/>
                  <a:pt x="74" y="228"/>
                </a:cubicBezTo>
                <a:cubicBezTo>
                  <a:pt x="65" y="230"/>
                  <a:pt x="57" y="232"/>
                  <a:pt x="48" y="230"/>
                </a:cubicBezTo>
                <a:cubicBezTo>
                  <a:pt x="39" y="228"/>
                  <a:pt x="32" y="224"/>
                  <a:pt x="26" y="218"/>
                </a:cubicBezTo>
                <a:cubicBezTo>
                  <a:pt x="21" y="213"/>
                  <a:pt x="17" y="211"/>
                  <a:pt x="11" y="215"/>
                </a:cubicBezTo>
                <a:cubicBezTo>
                  <a:pt x="10" y="216"/>
                  <a:pt x="9" y="215"/>
                  <a:pt x="8" y="215"/>
                </a:cubicBezTo>
                <a:cubicBezTo>
                  <a:pt x="6" y="212"/>
                  <a:pt x="7" y="209"/>
                  <a:pt x="8" y="206"/>
                </a:cubicBezTo>
                <a:cubicBezTo>
                  <a:pt x="11" y="196"/>
                  <a:pt x="15" y="186"/>
                  <a:pt x="18" y="177"/>
                </a:cubicBezTo>
                <a:cubicBezTo>
                  <a:pt x="18" y="177"/>
                  <a:pt x="18" y="177"/>
                  <a:pt x="18" y="177"/>
                </a:cubicBezTo>
                <a:cubicBezTo>
                  <a:pt x="20" y="175"/>
                  <a:pt x="21" y="173"/>
                  <a:pt x="22" y="170"/>
                </a:cubicBezTo>
                <a:cubicBezTo>
                  <a:pt x="24" y="161"/>
                  <a:pt x="21" y="151"/>
                  <a:pt x="22" y="142"/>
                </a:cubicBezTo>
                <a:cubicBezTo>
                  <a:pt x="23" y="134"/>
                  <a:pt x="26" y="128"/>
                  <a:pt x="33" y="124"/>
                </a:cubicBezTo>
                <a:cubicBezTo>
                  <a:pt x="35" y="123"/>
                  <a:pt x="36" y="121"/>
                  <a:pt x="37" y="119"/>
                </a:cubicBezTo>
                <a:cubicBezTo>
                  <a:pt x="44" y="108"/>
                  <a:pt x="43" y="103"/>
                  <a:pt x="34" y="93"/>
                </a:cubicBezTo>
                <a:cubicBezTo>
                  <a:pt x="28" y="87"/>
                  <a:pt x="23" y="82"/>
                  <a:pt x="18" y="77"/>
                </a:cubicBezTo>
                <a:cubicBezTo>
                  <a:pt x="10" y="68"/>
                  <a:pt x="5" y="59"/>
                  <a:pt x="6" y="48"/>
                </a:cubicBezTo>
                <a:close/>
              </a:path>
            </a:pathLst>
          </a:custGeom>
          <a:solidFill>
            <a:srgbClr val="FEDC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58" name="Freeform 140"/>
          <p:cNvSpPr/>
          <p:nvPr/>
        </p:nvSpPr>
        <p:spPr bwMode="auto">
          <a:xfrm>
            <a:off x="1558926" y="1844675"/>
            <a:ext cx="881063" cy="1106487"/>
          </a:xfrm>
          <a:custGeom>
            <a:avLst/>
            <a:gdLst>
              <a:gd name="T0" fmla="*/ 49 w 148"/>
              <a:gd name="T1" fmla="*/ 165 h 186"/>
              <a:gd name="T2" fmla="*/ 61 w 148"/>
              <a:gd name="T3" fmla="*/ 171 h 186"/>
              <a:gd name="T4" fmla="*/ 100 w 148"/>
              <a:gd name="T5" fmla="*/ 178 h 186"/>
              <a:gd name="T6" fmla="*/ 128 w 148"/>
              <a:gd name="T7" fmla="*/ 154 h 186"/>
              <a:gd name="T8" fmla="*/ 134 w 148"/>
              <a:gd name="T9" fmla="*/ 141 h 186"/>
              <a:gd name="T10" fmla="*/ 129 w 148"/>
              <a:gd name="T11" fmla="*/ 117 h 186"/>
              <a:gd name="T12" fmla="*/ 117 w 148"/>
              <a:gd name="T13" fmla="*/ 107 h 186"/>
              <a:gd name="T14" fmla="*/ 119 w 148"/>
              <a:gd name="T15" fmla="*/ 94 h 186"/>
              <a:gd name="T16" fmla="*/ 126 w 148"/>
              <a:gd name="T17" fmla="*/ 58 h 186"/>
              <a:gd name="T18" fmla="*/ 113 w 148"/>
              <a:gd name="T19" fmla="*/ 40 h 186"/>
              <a:gd name="T20" fmla="*/ 114 w 148"/>
              <a:gd name="T21" fmla="*/ 27 h 186"/>
              <a:gd name="T22" fmla="*/ 132 w 148"/>
              <a:gd name="T23" fmla="*/ 2 h 186"/>
              <a:gd name="T24" fmla="*/ 135 w 148"/>
              <a:gd name="T25" fmla="*/ 0 h 186"/>
              <a:gd name="T26" fmla="*/ 137 w 148"/>
              <a:gd name="T27" fmla="*/ 1 h 186"/>
              <a:gd name="T28" fmla="*/ 138 w 148"/>
              <a:gd name="T29" fmla="*/ 37 h 186"/>
              <a:gd name="T30" fmla="*/ 146 w 148"/>
              <a:gd name="T31" fmla="*/ 115 h 186"/>
              <a:gd name="T32" fmla="*/ 144 w 148"/>
              <a:gd name="T33" fmla="*/ 165 h 186"/>
              <a:gd name="T34" fmla="*/ 118 w 148"/>
              <a:gd name="T35" fmla="*/ 185 h 186"/>
              <a:gd name="T36" fmla="*/ 53 w 148"/>
              <a:gd name="T37" fmla="*/ 180 h 186"/>
              <a:gd name="T38" fmla="*/ 33 w 148"/>
              <a:gd name="T39" fmla="*/ 179 h 186"/>
              <a:gd name="T40" fmla="*/ 25 w 148"/>
              <a:gd name="T41" fmla="*/ 176 h 186"/>
              <a:gd name="T42" fmla="*/ 19 w 148"/>
              <a:gd name="T43" fmla="*/ 174 h 186"/>
              <a:gd name="T44" fmla="*/ 0 w 148"/>
              <a:gd name="T45" fmla="*/ 170 h 186"/>
              <a:gd name="T46" fmla="*/ 9 w 148"/>
              <a:gd name="T47" fmla="*/ 166 h 186"/>
              <a:gd name="T48" fmla="*/ 39 w 148"/>
              <a:gd name="T49" fmla="*/ 168 h 186"/>
              <a:gd name="T50" fmla="*/ 45 w 148"/>
              <a:gd name="T51" fmla="*/ 166 h 186"/>
              <a:gd name="T52" fmla="*/ 49 w 148"/>
              <a:gd name="T53"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8" h="186">
                <a:moveTo>
                  <a:pt x="49" y="165"/>
                </a:moveTo>
                <a:cubicBezTo>
                  <a:pt x="53" y="166"/>
                  <a:pt x="58" y="167"/>
                  <a:pt x="61" y="171"/>
                </a:cubicBezTo>
                <a:cubicBezTo>
                  <a:pt x="74" y="173"/>
                  <a:pt x="87" y="178"/>
                  <a:pt x="100" y="178"/>
                </a:cubicBezTo>
                <a:cubicBezTo>
                  <a:pt x="115" y="178"/>
                  <a:pt x="127" y="172"/>
                  <a:pt x="128" y="154"/>
                </a:cubicBezTo>
                <a:cubicBezTo>
                  <a:pt x="128" y="149"/>
                  <a:pt x="131" y="145"/>
                  <a:pt x="134" y="141"/>
                </a:cubicBezTo>
                <a:cubicBezTo>
                  <a:pt x="141" y="130"/>
                  <a:pt x="140" y="125"/>
                  <a:pt x="129" y="117"/>
                </a:cubicBezTo>
                <a:cubicBezTo>
                  <a:pt x="125" y="114"/>
                  <a:pt x="120" y="112"/>
                  <a:pt x="117" y="107"/>
                </a:cubicBezTo>
                <a:cubicBezTo>
                  <a:pt x="112" y="102"/>
                  <a:pt x="113" y="97"/>
                  <a:pt x="119" y="94"/>
                </a:cubicBezTo>
                <a:cubicBezTo>
                  <a:pt x="135" y="84"/>
                  <a:pt x="138" y="73"/>
                  <a:pt x="126" y="58"/>
                </a:cubicBezTo>
                <a:cubicBezTo>
                  <a:pt x="121" y="52"/>
                  <a:pt x="116" y="47"/>
                  <a:pt x="113" y="40"/>
                </a:cubicBezTo>
                <a:cubicBezTo>
                  <a:pt x="112" y="35"/>
                  <a:pt x="112" y="31"/>
                  <a:pt x="114" y="27"/>
                </a:cubicBezTo>
                <a:cubicBezTo>
                  <a:pt x="120" y="19"/>
                  <a:pt x="126" y="10"/>
                  <a:pt x="132" y="2"/>
                </a:cubicBezTo>
                <a:cubicBezTo>
                  <a:pt x="133" y="1"/>
                  <a:pt x="134" y="0"/>
                  <a:pt x="135" y="0"/>
                </a:cubicBezTo>
                <a:cubicBezTo>
                  <a:pt x="136" y="0"/>
                  <a:pt x="137" y="1"/>
                  <a:pt x="137" y="1"/>
                </a:cubicBezTo>
                <a:cubicBezTo>
                  <a:pt x="133" y="13"/>
                  <a:pt x="136" y="25"/>
                  <a:pt x="138" y="37"/>
                </a:cubicBezTo>
                <a:cubicBezTo>
                  <a:pt x="138" y="63"/>
                  <a:pt x="143" y="89"/>
                  <a:pt x="146" y="115"/>
                </a:cubicBezTo>
                <a:cubicBezTo>
                  <a:pt x="148" y="132"/>
                  <a:pt x="148" y="149"/>
                  <a:pt x="144" y="165"/>
                </a:cubicBezTo>
                <a:cubicBezTo>
                  <a:pt x="139" y="181"/>
                  <a:pt x="134" y="185"/>
                  <a:pt x="118" y="185"/>
                </a:cubicBezTo>
                <a:cubicBezTo>
                  <a:pt x="96" y="186"/>
                  <a:pt x="75" y="183"/>
                  <a:pt x="53" y="180"/>
                </a:cubicBezTo>
                <a:cubicBezTo>
                  <a:pt x="47" y="177"/>
                  <a:pt x="39" y="180"/>
                  <a:pt x="33" y="179"/>
                </a:cubicBezTo>
                <a:cubicBezTo>
                  <a:pt x="30" y="179"/>
                  <a:pt x="26" y="180"/>
                  <a:pt x="25" y="176"/>
                </a:cubicBezTo>
                <a:cubicBezTo>
                  <a:pt x="24" y="174"/>
                  <a:pt x="21" y="174"/>
                  <a:pt x="19" y="174"/>
                </a:cubicBezTo>
                <a:cubicBezTo>
                  <a:pt x="12" y="175"/>
                  <a:pt x="6" y="171"/>
                  <a:pt x="0" y="170"/>
                </a:cubicBezTo>
                <a:cubicBezTo>
                  <a:pt x="2" y="166"/>
                  <a:pt x="6" y="166"/>
                  <a:pt x="9" y="166"/>
                </a:cubicBezTo>
                <a:cubicBezTo>
                  <a:pt x="19" y="165"/>
                  <a:pt x="29" y="167"/>
                  <a:pt x="39" y="168"/>
                </a:cubicBezTo>
                <a:cubicBezTo>
                  <a:pt x="41" y="168"/>
                  <a:pt x="44" y="170"/>
                  <a:pt x="45" y="166"/>
                </a:cubicBezTo>
                <a:cubicBezTo>
                  <a:pt x="46" y="165"/>
                  <a:pt x="47" y="165"/>
                  <a:pt x="49" y="165"/>
                </a:cubicBezTo>
                <a:close/>
              </a:path>
            </a:pathLst>
          </a:custGeom>
          <a:solidFill>
            <a:srgbClr val="F0D6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59" name="Freeform 141"/>
          <p:cNvSpPr/>
          <p:nvPr/>
        </p:nvSpPr>
        <p:spPr bwMode="auto">
          <a:xfrm>
            <a:off x="1041401" y="1368425"/>
            <a:ext cx="1404938" cy="439737"/>
          </a:xfrm>
          <a:custGeom>
            <a:avLst/>
            <a:gdLst>
              <a:gd name="T0" fmla="*/ 128 w 236"/>
              <a:gd name="T1" fmla="*/ 64 h 74"/>
              <a:gd name="T2" fmla="*/ 90 w 236"/>
              <a:gd name="T3" fmla="*/ 57 h 74"/>
              <a:gd name="T4" fmla="*/ 83 w 236"/>
              <a:gd name="T5" fmla="*/ 44 h 74"/>
              <a:gd name="T6" fmla="*/ 47 w 236"/>
              <a:gd name="T7" fmla="*/ 19 h 74"/>
              <a:gd name="T8" fmla="*/ 9 w 236"/>
              <a:gd name="T9" fmla="*/ 37 h 74"/>
              <a:gd name="T10" fmla="*/ 2 w 236"/>
              <a:gd name="T11" fmla="*/ 48 h 74"/>
              <a:gd name="T12" fmla="*/ 2 w 236"/>
              <a:gd name="T13" fmla="*/ 43 h 74"/>
              <a:gd name="T14" fmla="*/ 79 w 236"/>
              <a:gd name="T15" fmla="*/ 21 h 74"/>
              <a:gd name="T16" fmla="*/ 90 w 236"/>
              <a:gd name="T17" fmla="*/ 34 h 74"/>
              <a:gd name="T18" fmla="*/ 95 w 236"/>
              <a:gd name="T19" fmla="*/ 46 h 74"/>
              <a:gd name="T20" fmla="*/ 105 w 236"/>
              <a:gd name="T21" fmla="*/ 57 h 74"/>
              <a:gd name="T22" fmla="*/ 117 w 236"/>
              <a:gd name="T23" fmla="*/ 57 h 74"/>
              <a:gd name="T24" fmla="*/ 115 w 236"/>
              <a:gd name="T25" fmla="*/ 47 h 74"/>
              <a:gd name="T26" fmla="*/ 128 w 236"/>
              <a:gd name="T27" fmla="*/ 23 h 74"/>
              <a:gd name="T28" fmla="*/ 134 w 236"/>
              <a:gd name="T29" fmla="*/ 21 h 74"/>
              <a:gd name="T30" fmla="*/ 150 w 236"/>
              <a:gd name="T31" fmla="*/ 25 h 74"/>
              <a:gd name="T32" fmla="*/ 164 w 236"/>
              <a:gd name="T33" fmla="*/ 23 h 74"/>
              <a:gd name="T34" fmla="*/ 173 w 236"/>
              <a:gd name="T35" fmla="*/ 13 h 74"/>
              <a:gd name="T36" fmla="*/ 181 w 236"/>
              <a:gd name="T37" fmla="*/ 9 h 74"/>
              <a:gd name="T38" fmla="*/ 233 w 236"/>
              <a:gd name="T39" fmla="*/ 41 h 74"/>
              <a:gd name="T40" fmla="*/ 230 w 236"/>
              <a:gd name="T41" fmla="*/ 68 h 74"/>
              <a:gd name="T42" fmla="*/ 226 w 236"/>
              <a:gd name="T43" fmla="*/ 70 h 74"/>
              <a:gd name="T44" fmla="*/ 227 w 236"/>
              <a:gd name="T45" fmla="*/ 51 h 74"/>
              <a:gd name="T46" fmla="*/ 195 w 236"/>
              <a:gd name="T47" fmla="*/ 17 h 74"/>
              <a:gd name="T48" fmla="*/ 179 w 236"/>
              <a:gd name="T49" fmla="*/ 25 h 74"/>
              <a:gd name="T50" fmla="*/ 166 w 236"/>
              <a:gd name="T51" fmla="*/ 38 h 74"/>
              <a:gd name="T52" fmla="*/ 150 w 236"/>
              <a:gd name="T53" fmla="*/ 39 h 74"/>
              <a:gd name="T54" fmla="*/ 136 w 236"/>
              <a:gd name="T55" fmla="*/ 33 h 74"/>
              <a:gd name="T56" fmla="*/ 126 w 236"/>
              <a:gd name="T57" fmla="*/ 37 h 74"/>
              <a:gd name="T58" fmla="*/ 128 w 236"/>
              <a:gd name="T59" fmla="*/ 46 h 74"/>
              <a:gd name="T60" fmla="*/ 128 w 236"/>
              <a:gd name="T61"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6" h="74">
                <a:moveTo>
                  <a:pt x="128" y="64"/>
                </a:moveTo>
                <a:cubicBezTo>
                  <a:pt x="117" y="74"/>
                  <a:pt x="98" y="71"/>
                  <a:pt x="90" y="57"/>
                </a:cubicBezTo>
                <a:cubicBezTo>
                  <a:pt x="87" y="53"/>
                  <a:pt x="85" y="49"/>
                  <a:pt x="83" y="44"/>
                </a:cubicBezTo>
                <a:cubicBezTo>
                  <a:pt x="77" y="28"/>
                  <a:pt x="64" y="20"/>
                  <a:pt x="47" y="19"/>
                </a:cubicBezTo>
                <a:cubicBezTo>
                  <a:pt x="31" y="17"/>
                  <a:pt x="17" y="22"/>
                  <a:pt x="9" y="37"/>
                </a:cubicBezTo>
                <a:cubicBezTo>
                  <a:pt x="6" y="41"/>
                  <a:pt x="3" y="44"/>
                  <a:pt x="2" y="48"/>
                </a:cubicBezTo>
                <a:cubicBezTo>
                  <a:pt x="0" y="46"/>
                  <a:pt x="1" y="44"/>
                  <a:pt x="2" y="43"/>
                </a:cubicBezTo>
                <a:cubicBezTo>
                  <a:pt x="19" y="1"/>
                  <a:pt x="55" y="0"/>
                  <a:pt x="79" y="21"/>
                </a:cubicBezTo>
                <a:cubicBezTo>
                  <a:pt x="84" y="24"/>
                  <a:pt x="87" y="29"/>
                  <a:pt x="90" y="34"/>
                </a:cubicBezTo>
                <a:cubicBezTo>
                  <a:pt x="92" y="38"/>
                  <a:pt x="94" y="42"/>
                  <a:pt x="95" y="46"/>
                </a:cubicBezTo>
                <a:cubicBezTo>
                  <a:pt x="97" y="51"/>
                  <a:pt x="101" y="55"/>
                  <a:pt x="105" y="57"/>
                </a:cubicBezTo>
                <a:cubicBezTo>
                  <a:pt x="109" y="58"/>
                  <a:pt x="114" y="61"/>
                  <a:pt x="117" y="57"/>
                </a:cubicBezTo>
                <a:cubicBezTo>
                  <a:pt x="121" y="54"/>
                  <a:pt x="117" y="50"/>
                  <a:pt x="115" y="47"/>
                </a:cubicBezTo>
                <a:cubicBezTo>
                  <a:pt x="110" y="34"/>
                  <a:pt x="115" y="23"/>
                  <a:pt x="128" y="23"/>
                </a:cubicBezTo>
                <a:cubicBezTo>
                  <a:pt x="130" y="22"/>
                  <a:pt x="132" y="22"/>
                  <a:pt x="134" y="21"/>
                </a:cubicBezTo>
                <a:cubicBezTo>
                  <a:pt x="140" y="18"/>
                  <a:pt x="146" y="22"/>
                  <a:pt x="150" y="25"/>
                </a:cubicBezTo>
                <a:cubicBezTo>
                  <a:pt x="156" y="29"/>
                  <a:pt x="160" y="28"/>
                  <a:pt x="164" y="23"/>
                </a:cubicBezTo>
                <a:cubicBezTo>
                  <a:pt x="167" y="20"/>
                  <a:pt x="170" y="16"/>
                  <a:pt x="173" y="13"/>
                </a:cubicBezTo>
                <a:cubicBezTo>
                  <a:pt x="175" y="10"/>
                  <a:pt x="178" y="8"/>
                  <a:pt x="181" y="9"/>
                </a:cubicBezTo>
                <a:cubicBezTo>
                  <a:pt x="208" y="5"/>
                  <a:pt x="226" y="16"/>
                  <a:pt x="233" y="41"/>
                </a:cubicBezTo>
                <a:cubicBezTo>
                  <a:pt x="236" y="50"/>
                  <a:pt x="234" y="59"/>
                  <a:pt x="230" y="68"/>
                </a:cubicBezTo>
                <a:cubicBezTo>
                  <a:pt x="229" y="70"/>
                  <a:pt x="228" y="71"/>
                  <a:pt x="226" y="70"/>
                </a:cubicBezTo>
                <a:cubicBezTo>
                  <a:pt x="225" y="64"/>
                  <a:pt x="228" y="58"/>
                  <a:pt x="227" y="51"/>
                </a:cubicBezTo>
                <a:cubicBezTo>
                  <a:pt x="226" y="33"/>
                  <a:pt x="211" y="20"/>
                  <a:pt x="195" y="17"/>
                </a:cubicBezTo>
                <a:cubicBezTo>
                  <a:pt x="189" y="16"/>
                  <a:pt x="183" y="20"/>
                  <a:pt x="179" y="25"/>
                </a:cubicBezTo>
                <a:cubicBezTo>
                  <a:pt x="174" y="29"/>
                  <a:pt x="171" y="34"/>
                  <a:pt x="166" y="38"/>
                </a:cubicBezTo>
                <a:cubicBezTo>
                  <a:pt x="161" y="42"/>
                  <a:pt x="156" y="43"/>
                  <a:pt x="150" y="39"/>
                </a:cubicBezTo>
                <a:cubicBezTo>
                  <a:pt x="146" y="36"/>
                  <a:pt x="142" y="33"/>
                  <a:pt x="136" y="33"/>
                </a:cubicBezTo>
                <a:cubicBezTo>
                  <a:pt x="132" y="33"/>
                  <a:pt x="128" y="34"/>
                  <a:pt x="126" y="37"/>
                </a:cubicBezTo>
                <a:cubicBezTo>
                  <a:pt x="124" y="41"/>
                  <a:pt x="126" y="43"/>
                  <a:pt x="128" y="46"/>
                </a:cubicBezTo>
                <a:cubicBezTo>
                  <a:pt x="131" y="52"/>
                  <a:pt x="132" y="58"/>
                  <a:pt x="128" y="64"/>
                </a:cubicBezTo>
                <a:close/>
              </a:path>
            </a:pathLst>
          </a:custGeom>
          <a:solidFill>
            <a:srgbClr val="0F0B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60" name="Freeform 142"/>
          <p:cNvSpPr/>
          <p:nvPr/>
        </p:nvSpPr>
        <p:spPr bwMode="auto">
          <a:xfrm>
            <a:off x="1030288" y="2505075"/>
            <a:ext cx="825500" cy="434975"/>
          </a:xfrm>
          <a:custGeom>
            <a:avLst/>
            <a:gdLst>
              <a:gd name="T0" fmla="*/ 135 w 139"/>
              <a:gd name="T1" fmla="*/ 55 h 73"/>
              <a:gd name="T2" fmla="*/ 139 w 139"/>
              <a:gd name="T3" fmla="*/ 60 h 73"/>
              <a:gd name="T4" fmla="*/ 114 w 139"/>
              <a:gd name="T5" fmla="*/ 58 h 73"/>
              <a:gd name="T6" fmla="*/ 89 w 139"/>
              <a:gd name="T7" fmla="*/ 59 h 73"/>
              <a:gd name="T8" fmla="*/ 67 w 139"/>
              <a:gd name="T9" fmla="*/ 67 h 73"/>
              <a:gd name="T10" fmla="*/ 27 w 139"/>
              <a:gd name="T11" fmla="*/ 69 h 73"/>
              <a:gd name="T12" fmla="*/ 4 w 139"/>
              <a:gd name="T13" fmla="*/ 32 h 73"/>
              <a:gd name="T14" fmla="*/ 17 w 139"/>
              <a:gd name="T15" fmla="*/ 0 h 73"/>
              <a:gd name="T16" fmla="*/ 10 w 139"/>
              <a:gd name="T17" fmla="*/ 26 h 73"/>
              <a:gd name="T18" fmla="*/ 8 w 139"/>
              <a:gd name="T19" fmla="*/ 38 h 73"/>
              <a:gd name="T20" fmla="*/ 10 w 139"/>
              <a:gd name="T21" fmla="*/ 40 h 73"/>
              <a:gd name="T22" fmla="*/ 48 w 139"/>
              <a:gd name="T23" fmla="*/ 62 h 73"/>
              <a:gd name="T24" fmla="*/ 74 w 139"/>
              <a:gd name="T25" fmla="*/ 53 h 73"/>
              <a:gd name="T26" fmla="*/ 124 w 139"/>
              <a:gd name="T27" fmla="*/ 49 h 73"/>
              <a:gd name="T28" fmla="*/ 135 w 139"/>
              <a:gd name="T2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73">
                <a:moveTo>
                  <a:pt x="135" y="55"/>
                </a:moveTo>
                <a:cubicBezTo>
                  <a:pt x="135" y="57"/>
                  <a:pt x="139" y="56"/>
                  <a:pt x="139" y="60"/>
                </a:cubicBezTo>
                <a:cubicBezTo>
                  <a:pt x="130" y="59"/>
                  <a:pt x="122" y="58"/>
                  <a:pt x="114" y="58"/>
                </a:cubicBezTo>
                <a:cubicBezTo>
                  <a:pt x="105" y="57"/>
                  <a:pt x="97" y="55"/>
                  <a:pt x="89" y="59"/>
                </a:cubicBezTo>
                <a:cubicBezTo>
                  <a:pt x="81" y="60"/>
                  <a:pt x="74" y="64"/>
                  <a:pt x="67" y="67"/>
                </a:cubicBezTo>
                <a:cubicBezTo>
                  <a:pt x="54" y="72"/>
                  <a:pt x="41" y="73"/>
                  <a:pt x="27" y="69"/>
                </a:cubicBezTo>
                <a:cubicBezTo>
                  <a:pt x="10" y="65"/>
                  <a:pt x="0" y="50"/>
                  <a:pt x="4" y="32"/>
                </a:cubicBezTo>
                <a:cubicBezTo>
                  <a:pt x="6" y="21"/>
                  <a:pt x="11" y="10"/>
                  <a:pt x="17" y="0"/>
                </a:cubicBezTo>
                <a:cubicBezTo>
                  <a:pt x="15" y="8"/>
                  <a:pt x="12" y="17"/>
                  <a:pt x="10" y="26"/>
                </a:cubicBezTo>
                <a:cubicBezTo>
                  <a:pt x="9" y="30"/>
                  <a:pt x="7" y="34"/>
                  <a:pt x="8" y="38"/>
                </a:cubicBezTo>
                <a:cubicBezTo>
                  <a:pt x="9" y="38"/>
                  <a:pt x="9" y="39"/>
                  <a:pt x="10" y="40"/>
                </a:cubicBezTo>
                <a:cubicBezTo>
                  <a:pt x="12" y="60"/>
                  <a:pt x="30" y="63"/>
                  <a:pt x="48" y="62"/>
                </a:cubicBezTo>
                <a:cubicBezTo>
                  <a:pt x="57" y="61"/>
                  <a:pt x="65" y="57"/>
                  <a:pt x="74" y="53"/>
                </a:cubicBezTo>
                <a:cubicBezTo>
                  <a:pt x="90" y="46"/>
                  <a:pt x="106" y="42"/>
                  <a:pt x="124" y="49"/>
                </a:cubicBezTo>
                <a:cubicBezTo>
                  <a:pt x="128" y="50"/>
                  <a:pt x="132" y="52"/>
                  <a:pt x="135" y="55"/>
                </a:cubicBezTo>
                <a:close/>
              </a:path>
            </a:pathLst>
          </a:custGeom>
          <a:solidFill>
            <a:srgbClr val="1110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61" name="Freeform 143"/>
          <p:cNvSpPr/>
          <p:nvPr/>
        </p:nvSpPr>
        <p:spPr bwMode="auto">
          <a:xfrm>
            <a:off x="1511301" y="1457325"/>
            <a:ext cx="298450" cy="279400"/>
          </a:xfrm>
          <a:custGeom>
            <a:avLst/>
            <a:gdLst>
              <a:gd name="T0" fmla="*/ 49 w 50"/>
              <a:gd name="T1" fmla="*/ 8 h 47"/>
              <a:gd name="T2" fmla="*/ 40 w 50"/>
              <a:gd name="T3" fmla="*/ 34 h 47"/>
              <a:gd name="T4" fmla="*/ 42 w 50"/>
              <a:gd name="T5" fmla="*/ 44 h 47"/>
              <a:gd name="T6" fmla="*/ 31 w 50"/>
              <a:gd name="T7" fmla="*/ 45 h 47"/>
              <a:gd name="T8" fmla="*/ 14 w 50"/>
              <a:gd name="T9" fmla="*/ 31 h 47"/>
              <a:gd name="T10" fmla="*/ 0 w 50"/>
              <a:gd name="T11" fmla="*/ 6 h 47"/>
              <a:gd name="T12" fmla="*/ 7 w 50"/>
              <a:gd name="T13" fmla="*/ 0 h 47"/>
              <a:gd name="T14" fmla="*/ 49 w 50"/>
              <a:gd name="T15" fmla="*/ 5 h 47"/>
              <a:gd name="T16" fmla="*/ 49 w 50"/>
              <a:gd name="T17"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7">
                <a:moveTo>
                  <a:pt x="49" y="8"/>
                </a:moveTo>
                <a:cubicBezTo>
                  <a:pt x="35" y="13"/>
                  <a:pt x="33" y="21"/>
                  <a:pt x="40" y="34"/>
                </a:cubicBezTo>
                <a:cubicBezTo>
                  <a:pt x="41" y="37"/>
                  <a:pt x="44" y="40"/>
                  <a:pt x="42" y="44"/>
                </a:cubicBezTo>
                <a:cubicBezTo>
                  <a:pt x="39" y="47"/>
                  <a:pt x="35" y="46"/>
                  <a:pt x="31" y="45"/>
                </a:cubicBezTo>
                <a:cubicBezTo>
                  <a:pt x="23" y="44"/>
                  <a:pt x="17" y="39"/>
                  <a:pt x="14" y="31"/>
                </a:cubicBezTo>
                <a:cubicBezTo>
                  <a:pt x="10" y="22"/>
                  <a:pt x="6" y="13"/>
                  <a:pt x="0" y="6"/>
                </a:cubicBezTo>
                <a:cubicBezTo>
                  <a:pt x="5" y="7"/>
                  <a:pt x="5" y="2"/>
                  <a:pt x="7" y="0"/>
                </a:cubicBezTo>
                <a:cubicBezTo>
                  <a:pt x="20" y="8"/>
                  <a:pt x="34" y="11"/>
                  <a:pt x="49" y="5"/>
                </a:cubicBezTo>
                <a:cubicBezTo>
                  <a:pt x="50" y="6"/>
                  <a:pt x="49" y="7"/>
                  <a:pt x="49" y="8"/>
                </a:cubicBezTo>
                <a:close/>
              </a:path>
            </a:pathLst>
          </a:custGeom>
          <a:solidFill>
            <a:srgbClr val="F1D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62" name="Freeform 144"/>
          <p:cNvSpPr/>
          <p:nvPr/>
        </p:nvSpPr>
        <p:spPr bwMode="auto">
          <a:xfrm>
            <a:off x="1035051" y="1736725"/>
            <a:ext cx="261938" cy="768350"/>
          </a:xfrm>
          <a:custGeom>
            <a:avLst/>
            <a:gdLst>
              <a:gd name="T0" fmla="*/ 21 w 44"/>
              <a:gd name="T1" fmla="*/ 124 h 129"/>
              <a:gd name="T2" fmla="*/ 16 w 44"/>
              <a:gd name="T3" fmla="*/ 129 h 129"/>
              <a:gd name="T4" fmla="*/ 12 w 44"/>
              <a:gd name="T5" fmla="*/ 110 h 129"/>
              <a:gd name="T6" fmla="*/ 6 w 44"/>
              <a:gd name="T7" fmla="*/ 95 h 129"/>
              <a:gd name="T8" fmla="*/ 23 w 44"/>
              <a:gd name="T9" fmla="*/ 66 h 129"/>
              <a:gd name="T10" fmla="*/ 29 w 44"/>
              <a:gd name="T11" fmla="*/ 47 h 129"/>
              <a:gd name="T12" fmla="*/ 10 w 44"/>
              <a:gd name="T13" fmla="*/ 25 h 129"/>
              <a:gd name="T14" fmla="*/ 4 w 44"/>
              <a:gd name="T15" fmla="*/ 0 h 129"/>
              <a:gd name="T16" fmla="*/ 22 w 44"/>
              <a:gd name="T17" fmla="*/ 32 h 129"/>
              <a:gd name="T18" fmla="*/ 35 w 44"/>
              <a:gd name="T19" fmla="*/ 45 h 129"/>
              <a:gd name="T20" fmla="*/ 37 w 44"/>
              <a:gd name="T21" fmla="*/ 72 h 129"/>
              <a:gd name="T22" fmla="*/ 28 w 44"/>
              <a:gd name="T23" fmla="*/ 76 h 129"/>
              <a:gd name="T24" fmla="*/ 16 w 44"/>
              <a:gd name="T25" fmla="*/ 97 h 129"/>
              <a:gd name="T26" fmla="*/ 22 w 44"/>
              <a:gd name="T27" fmla="*/ 121 h 129"/>
              <a:gd name="T28" fmla="*/ 21 w 44"/>
              <a:gd name="T29" fmla="*/ 12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29">
                <a:moveTo>
                  <a:pt x="21" y="124"/>
                </a:moveTo>
                <a:cubicBezTo>
                  <a:pt x="19" y="126"/>
                  <a:pt x="18" y="127"/>
                  <a:pt x="16" y="129"/>
                </a:cubicBezTo>
                <a:cubicBezTo>
                  <a:pt x="19" y="122"/>
                  <a:pt x="14" y="116"/>
                  <a:pt x="12" y="110"/>
                </a:cubicBezTo>
                <a:cubicBezTo>
                  <a:pt x="10" y="105"/>
                  <a:pt x="7" y="100"/>
                  <a:pt x="6" y="95"/>
                </a:cubicBezTo>
                <a:cubicBezTo>
                  <a:pt x="1" y="80"/>
                  <a:pt x="7" y="69"/>
                  <a:pt x="23" y="66"/>
                </a:cubicBezTo>
                <a:cubicBezTo>
                  <a:pt x="38" y="62"/>
                  <a:pt x="39" y="59"/>
                  <a:pt x="29" y="47"/>
                </a:cubicBezTo>
                <a:cubicBezTo>
                  <a:pt x="22" y="39"/>
                  <a:pt x="15" y="33"/>
                  <a:pt x="10" y="25"/>
                </a:cubicBezTo>
                <a:cubicBezTo>
                  <a:pt x="5" y="17"/>
                  <a:pt x="0" y="9"/>
                  <a:pt x="4" y="0"/>
                </a:cubicBezTo>
                <a:cubicBezTo>
                  <a:pt x="6" y="13"/>
                  <a:pt x="12" y="23"/>
                  <a:pt x="22" y="32"/>
                </a:cubicBezTo>
                <a:cubicBezTo>
                  <a:pt x="26" y="36"/>
                  <a:pt x="31" y="40"/>
                  <a:pt x="35" y="45"/>
                </a:cubicBezTo>
                <a:cubicBezTo>
                  <a:pt x="43" y="54"/>
                  <a:pt x="44" y="62"/>
                  <a:pt x="37" y="72"/>
                </a:cubicBezTo>
                <a:cubicBezTo>
                  <a:pt x="34" y="74"/>
                  <a:pt x="31" y="75"/>
                  <a:pt x="28" y="76"/>
                </a:cubicBezTo>
                <a:cubicBezTo>
                  <a:pt x="14" y="78"/>
                  <a:pt x="11" y="84"/>
                  <a:pt x="16" y="97"/>
                </a:cubicBezTo>
                <a:cubicBezTo>
                  <a:pt x="20" y="105"/>
                  <a:pt x="22" y="113"/>
                  <a:pt x="22" y="121"/>
                </a:cubicBezTo>
                <a:cubicBezTo>
                  <a:pt x="22" y="122"/>
                  <a:pt x="22" y="123"/>
                  <a:pt x="21" y="124"/>
                </a:cubicBezTo>
                <a:close/>
              </a:path>
            </a:pathLst>
          </a:custGeom>
          <a:solidFill>
            <a:srgbClr val="1813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63" name="Freeform 145"/>
          <p:cNvSpPr/>
          <p:nvPr/>
        </p:nvSpPr>
        <p:spPr bwMode="auto">
          <a:xfrm>
            <a:off x="595313" y="3355975"/>
            <a:ext cx="1177925" cy="709612"/>
          </a:xfrm>
          <a:custGeom>
            <a:avLst/>
            <a:gdLst>
              <a:gd name="T0" fmla="*/ 0 w 198"/>
              <a:gd name="T1" fmla="*/ 85 h 119"/>
              <a:gd name="T2" fmla="*/ 14 w 198"/>
              <a:gd name="T3" fmla="*/ 76 h 119"/>
              <a:gd name="T4" fmla="*/ 32 w 198"/>
              <a:gd name="T5" fmla="*/ 54 h 119"/>
              <a:gd name="T6" fmla="*/ 36 w 198"/>
              <a:gd name="T7" fmla="*/ 50 h 119"/>
              <a:gd name="T8" fmla="*/ 48 w 198"/>
              <a:gd name="T9" fmla="*/ 28 h 119"/>
              <a:gd name="T10" fmla="*/ 50 w 198"/>
              <a:gd name="T11" fmla="*/ 26 h 119"/>
              <a:gd name="T12" fmla="*/ 83 w 198"/>
              <a:gd name="T13" fmla="*/ 21 h 119"/>
              <a:gd name="T14" fmla="*/ 123 w 198"/>
              <a:gd name="T15" fmla="*/ 11 h 119"/>
              <a:gd name="T16" fmla="*/ 128 w 198"/>
              <a:gd name="T17" fmla="*/ 1 h 119"/>
              <a:gd name="T18" fmla="*/ 193 w 198"/>
              <a:gd name="T19" fmla="*/ 3 h 119"/>
              <a:gd name="T20" fmla="*/ 185 w 198"/>
              <a:gd name="T21" fmla="*/ 23 h 119"/>
              <a:gd name="T22" fmla="*/ 183 w 198"/>
              <a:gd name="T23" fmla="*/ 20 h 119"/>
              <a:gd name="T24" fmla="*/ 170 w 198"/>
              <a:gd name="T25" fmla="*/ 12 h 119"/>
              <a:gd name="T26" fmla="*/ 133 w 198"/>
              <a:gd name="T27" fmla="*/ 18 h 119"/>
              <a:gd name="T28" fmla="*/ 111 w 198"/>
              <a:gd name="T29" fmla="*/ 33 h 119"/>
              <a:gd name="T30" fmla="*/ 100 w 198"/>
              <a:gd name="T31" fmla="*/ 34 h 119"/>
              <a:gd name="T32" fmla="*/ 79 w 198"/>
              <a:gd name="T33" fmla="*/ 29 h 119"/>
              <a:gd name="T34" fmla="*/ 74 w 198"/>
              <a:gd name="T35" fmla="*/ 31 h 119"/>
              <a:gd name="T36" fmla="*/ 62 w 198"/>
              <a:gd name="T37" fmla="*/ 34 h 119"/>
              <a:gd name="T38" fmla="*/ 66 w 198"/>
              <a:gd name="T39" fmla="*/ 48 h 119"/>
              <a:gd name="T40" fmla="*/ 63 w 198"/>
              <a:gd name="T41" fmla="*/ 53 h 119"/>
              <a:gd name="T42" fmla="*/ 52 w 198"/>
              <a:gd name="T43" fmla="*/ 71 h 119"/>
              <a:gd name="T44" fmla="*/ 18 w 198"/>
              <a:gd name="T45" fmla="*/ 91 h 119"/>
              <a:gd name="T46" fmla="*/ 16 w 198"/>
              <a:gd name="T47" fmla="*/ 97 h 119"/>
              <a:gd name="T48" fmla="*/ 22 w 198"/>
              <a:gd name="T49" fmla="*/ 102 h 119"/>
              <a:gd name="T50" fmla="*/ 39 w 198"/>
              <a:gd name="T51" fmla="*/ 99 h 119"/>
              <a:gd name="T52" fmla="*/ 56 w 198"/>
              <a:gd name="T53" fmla="*/ 109 h 119"/>
              <a:gd name="T54" fmla="*/ 51 w 198"/>
              <a:gd name="T55" fmla="*/ 116 h 119"/>
              <a:gd name="T56" fmla="*/ 22 w 198"/>
              <a:gd name="T57" fmla="*/ 118 h 119"/>
              <a:gd name="T58" fmla="*/ 16 w 198"/>
              <a:gd name="T59" fmla="*/ 114 h 119"/>
              <a:gd name="T60" fmla="*/ 15 w 198"/>
              <a:gd name="T61" fmla="*/ 112 h 119"/>
              <a:gd name="T62" fmla="*/ 10 w 198"/>
              <a:gd name="T63" fmla="*/ 108 h 119"/>
              <a:gd name="T64" fmla="*/ 0 w 198"/>
              <a:gd name="T65" fmla="*/ 97 h 119"/>
              <a:gd name="T66" fmla="*/ 0 w 198"/>
              <a:gd name="T67" fmla="*/ 8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8" h="119">
                <a:moveTo>
                  <a:pt x="0" y="85"/>
                </a:moveTo>
                <a:cubicBezTo>
                  <a:pt x="7" y="86"/>
                  <a:pt x="11" y="82"/>
                  <a:pt x="14" y="76"/>
                </a:cubicBezTo>
                <a:cubicBezTo>
                  <a:pt x="17" y="67"/>
                  <a:pt x="26" y="61"/>
                  <a:pt x="32" y="54"/>
                </a:cubicBezTo>
                <a:cubicBezTo>
                  <a:pt x="33" y="52"/>
                  <a:pt x="37" y="52"/>
                  <a:pt x="36" y="50"/>
                </a:cubicBezTo>
                <a:cubicBezTo>
                  <a:pt x="34" y="39"/>
                  <a:pt x="45" y="36"/>
                  <a:pt x="48" y="28"/>
                </a:cubicBezTo>
                <a:cubicBezTo>
                  <a:pt x="48" y="27"/>
                  <a:pt x="49" y="26"/>
                  <a:pt x="50" y="26"/>
                </a:cubicBezTo>
                <a:cubicBezTo>
                  <a:pt x="61" y="24"/>
                  <a:pt x="72" y="18"/>
                  <a:pt x="83" y="21"/>
                </a:cubicBezTo>
                <a:cubicBezTo>
                  <a:pt x="98" y="25"/>
                  <a:pt x="111" y="22"/>
                  <a:pt x="123" y="11"/>
                </a:cubicBezTo>
                <a:cubicBezTo>
                  <a:pt x="127" y="8"/>
                  <a:pt x="126" y="4"/>
                  <a:pt x="128" y="1"/>
                </a:cubicBezTo>
                <a:cubicBezTo>
                  <a:pt x="150" y="0"/>
                  <a:pt x="172" y="3"/>
                  <a:pt x="193" y="3"/>
                </a:cubicBezTo>
                <a:cubicBezTo>
                  <a:pt x="198" y="10"/>
                  <a:pt x="195" y="19"/>
                  <a:pt x="185" y="23"/>
                </a:cubicBezTo>
                <a:cubicBezTo>
                  <a:pt x="184" y="23"/>
                  <a:pt x="183" y="21"/>
                  <a:pt x="183" y="20"/>
                </a:cubicBezTo>
                <a:cubicBezTo>
                  <a:pt x="180" y="10"/>
                  <a:pt x="180" y="11"/>
                  <a:pt x="170" y="12"/>
                </a:cubicBezTo>
                <a:cubicBezTo>
                  <a:pt x="158" y="14"/>
                  <a:pt x="146" y="17"/>
                  <a:pt x="133" y="18"/>
                </a:cubicBezTo>
                <a:cubicBezTo>
                  <a:pt x="126" y="19"/>
                  <a:pt x="115" y="21"/>
                  <a:pt x="111" y="33"/>
                </a:cubicBezTo>
                <a:cubicBezTo>
                  <a:pt x="110" y="37"/>
                  <a:pt x="103" y="37"/>
                  <a:pt x="100" y="34"/>
                </a:cubicBezTo>
                <a:cubicBezTo>
                  <a:pt x="93" y="28"/>
                  <a:pt x="86" y="31"/>
                  <a:pt x="79" y="29"/>
                </a:cubicBezTo>
                <a:cubicBezTo>
                  <a:pt x="77" y="29"/>
                  <a:pt x="75" y="30"/>
                  <a:pt x="74" y="31"/>
                </a:cubicBezTo>
                <a:cubicBezTo>
                  <a:pt x="71" y="35"/>
                  <a:pt x="67" y="36"/>
                  <a:pt x="62" y="34"/>
                </a:cubicBezTo>
                <a:cubicBezTo>
                  <a:pt x="66" y="38"/>
                  <a:pt x="63" y="44"/>
                  <a:pt x="66" y="48"/>
                </a:cubicBezTo>
                <a:cubicBezTo>
                  <a:pt x="66" y="51"/>
                  <a:pt x="64" y="52"/>
                  <a:pt x="63" y="53"/>
                </a:cubicBezTo>
                <a:cubicBezTo>
                  <a:pt x="57" y="57"/>
                  <a:pt x="55" y="65"/>
                  <a:pt x="52" y="71"/>
                </a:cubicBezTo>
                <a:cubicBezTo>
                  <a:pt x="39" y="74"/>
                  <a:pt x="28" y="81"/>
                  <a:pt x="18" y="91"/>
                </a:cubicBezTo>
                <a:cubicBezTo>
                  <a:pt x="16" y="93"/>
                  <a:pt x="15" y="94"/>
                  <a:pt x="16" y="97"/>
                </a:cubicBezTo>
                <a:cubicBezTo>
                  <a:pt x="17" y="100"/>
                  <a:pt x="19" y="101"/>
                  <a:pt x="22" y="102"/>
                </a:cubicBezTo>
                <a:cubicBezTo>
                  <a:pt x="27" y="102"/>
                  <a:pt x="33" y="102"/>
                  <a:pt x="39" y="99"/>
                </a:cubicBezTo>
                <a:cubicBezTo>
                  <a:pt x="46" y="96"/>
                  <a:pt x="55" y="101"/>
                  <a:pt x="56" y="109"/>
                </a:cubicBezTo>
                <a:cubicBezTo>
                  <a:pt x="57" y="113"/>
                  <a:pt x="55" y="116"/>
                  <a:pt x="51" y="116"/>
                </a:cubicBezTo>
                <a:cubicBezTo>
                  <a:pt x="42" y="117"/>
                  <a:pt x="32" y="119"/>
                  <a:pt x="22" y="118"/>
                </a:cubicBezTo>
                <a:cubicBezTo>
                  <a:pt x="19" y="118"/>
                  <a:pt x="17" y="117"/>
                  <a:pt x="16" y="114"/>
                </a:cubicBezTo>
                <a:cubicBezTo>
                  <a:pt x="15" y="113"/>
                  <a:pt x="15" y="112"/>
                  <a:pt x="15" y="112"/>
                </a:cubicBezTo>
                <a:cubicBezTo>
                  <a:pt x="15" y="109"/>
                  <a:pt x="13" y="108"/>
                  <a:pt x="10" y="108"/>
                </a:cubicBezTo>
                <a:cubicBezTo>
                  <a:pt x="3" y="107"/>
                  <a:pt x="0" y="104"/>
                  <a:pt x="0" y="97"/>
                </a:cubicBezTo>
                <a:cubicBezTo>
                  <a:pt x="0" y="93"/>
                  <a:pt x="0" y="89"/>
                  <a:pt x="0" y="85"/>
                </a:cubicBezTo>
                <a:close/>
              </a:path>
            </a:pathLst>
          </a:custGeom>
          <a:solidFill>
            <a:srgbClr val="FAC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64" name="Freeform 146"/>
          <p:cNvSpPr/>
          <p:nvPr/>
        </p:nvSpPr>
        <p:spPr bwMode="auto">
          <a:xfrm>
            <a:off x="1803401" y="3344863"/>
            <a:ext cx="701675" cy="404812"/>
          </a:xfrm>
          <a:custGeom>
            <a:avLst/>
            <a:gdLst>
              <a:gd name="T0" fmla="*/ 65 w 118"/>
              <a:gd name="T1" fmla="*/ 3 h 68"/>
              <a:gd name="T2" fmla="*/ 98 w 118"/>
              <a:gd name="T3" fmla="*/ 1 h 68"/>
              <a:gd name="T4" fmla="*/ 118 w 118"/>
              <a:gd name="T5" fmla="*/ 6 h 68"/>
              <a:gd name="T6" fmla="*/ 87 w 118"/>
              <a:gd name="T7" fmla="*/ 7 h 68"/>
              <a:gd name="T8" fmla="*/ 65 w 118"/>
              <a:gd name="T9" fmla="*/ 10 h 68"/>
              <a:gd name="T10" fmla="*/ 56 w 118"/>
              <a:gd name="T11" fmla="*/ 12 h 68"/>
              <a:gd name="T12" fmla="*/ 24 w 118"/>
              <a:gd name="T13" fmla="*/ 19 h 68"/>
              <a:gd name="T14" fmla="*/ 9 w 118"/>
              <a:gd name="T15" fmla="*/ 24 h 68"/>
              <a:gd name="T16" fmla="*/ 7 w 118"/>
              <a:gd name="T17" fmla="*/ 30 h 68"/>
              <a:gd name="T18" fmla="*/ 11 w 118"/>
              <a:gd name="T19" fmla="*/ 36 h 68"/>
              <a:gd name="T20" fmla="*/ 35 w 118"/>
              <a:gd name="T21" fmla="*/ 42 h 68"/>
              <a:gd name="T22" fmla="*/ 50 w 118"/>
              <a:gd name="T23" fmla="*/ 41 h 68"/>
              <a:gd name="T24" fmla="*/ 60 w 118"/>
              <a:gd name="T25" fmla="*/ 34 h 68"/>
              <a:gd name="T26" fmla="*/ 62 w 118"/>
              <a:gd name="T27" fmla="*/ 31 h 68"/>
              <a:gd name="T28" fmla="*/ 65 w 118"/>
              <a:gd name="T29" fmla="*/ 33 h 68"/>
              <a:gd name="T30" fmla="*/ 67 w 118"/>
              <a:gd name="T31" fmla="*/ 37 h 68"/>
              <a:gd name="T32" fmla="*/ 83 w 118"/>
              <a:gd name="T33" fmla="*/ 39 h 68"/>
              <a:gd name="T34" fmla="*/ 95 w 118"/>
              <a:gd name="T35" fmla="*/ 39 h 68"/>
              <a:gd name="T36" fmla="*/ 110 w 118"/>
              <a:gd name="T37" fmla="*/ 57 h 68"/>
              <a:gd name="T38" fmla="*/ 115 w 118"/>
              <a:gd name="T39" fmla="*/ 60 h 68"/>
              <a:gd name="T40" fmla="*/ 111 w 118"/>
              <a:gd name="T41" fmla="*/ 64 h 68"/>
              <a:gd name="T42" fmla="*/ 100 w 118"/>
              <a:gd name="T43" fmla="*/ 66 h 68"/>
              <a:gd name="T44" fmla="*/ 91 w 118"/>
              <a:gd name="T45" fmla="*/ 61 h 68"/>
              <a:gd name="T46" fmla="*/ 91 w 118"/>
              <a:gd name="T47" fmla="*/ 58 h 68"/>
              <a:gd name="T48" fmla="*/ 89 w 118"/>
              <a:gd name="T49" fmla="*/ 52 h 68"/>
              <a:gd name="T50" fmla="*/ 86 w 118"/>
              <a:gd name="T51" fmla="*/ 58 h 68"/>
              <a:gd name="T52" fmla="*/ 84 w 118"/>
              <a:gd name="T53" fmla="*/ 65 h 68"/>
              <a:gd name="T54" fmla="*/ 82 w 118"/>
              <a:gd name="T55" fmla="*/ 66 h 68"/>
              <a:gd name="T56" fmla="*/ 80 w 118"/>
              <a:gd name="T57" fmla="*/ 66 h 68"/>
              <a:gd name="T58" fmla="*/ 65 w 118"/>
              <a:gd name="T59" fmla="*/ 62 h 68"/>
              <a:gd name="T60" fmla="*/ 56 w 118"/>
              <a:gd name="T61" fmla="*/ 56 h 68"/>
              <a:gd name="T62" fmla="*/ 39 w 118"/>
              <a:gd name="T63" fmla="*/ 52 h 68"/>
              <a:gd name="T64" fmla="*/ 20 w 118"/>
              <a:gd name="T65" fmla="*/ 65 h 68"/>
              <a:gd name="T66" fmla="*/ 15 w 118"/>
              <a:gd name="T67" fmla="*/ 61 h 68"/>
              <a:gd name="T68" fmla="*/ 10 w 118"/>
              <a:gd name="T69" fmla="*/ 59 h 68"/>
              <a:gd name="T70" fmla="*/ 5 w 118"/>
              <a:gd name="T71" fmla="*/ 53 h 68"/>
              <a:gd name="T72" fmla="*/ 2 w 118"/>
              <a:gd name="T73" fmla="*/ 31 h 68"/>
              <a:gd name="T74" fmla="*/ 1 w 118"/>
              <a:gd name="T75" fmla="*/ 29 h 68"/>
              <a:gd name="T76" fmla="*/ 8 w 118"/>
              <a:gd name="T77" fmla="*/ 19 h 68"/>
              <a:gd name="T78" fmla="*/ 23 w 118"/>
              <a:gd name="T79" fmla="*/ 9 h 68"/>
              <a:gd name="T80" fmla="*/ 41 w 118"/>
              <a:gd name="T81" fmla="*/ 6 h 68"/>
              <a:gd name="T82" fmla="*/ 65 w 118"/>
              <a:gd name="T83"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68">
                <a:moveTo>
                  <a:pt x="65" y="3"/>
                </a:moveTo>
                <a:cubicBezTo>
                  <a:pt x="76" y="3"/>
                  <a:pt x="87" y="0"/>
                  <a:pt x="98" y="1"/>
                </a:cubicBezTo>
                <a:cubicBezTo>
                  <a:pt x="104" y="2"/>
                  <a:pt x="110" y="3"/>
                  <a:pt x="118" y="6"/>
                </a:cubicBezTo>
                <a:cubicBezTo>
                  <a:pt x="107" y="9"/>
                  <a:pt x="98" y="13"/>
                  <a:pt x="87" y="7"/>
                </a:cubicBezTo>
                <a:cubicBezTo>
                  <a:pt x="81" y="4"/>
                  <a:pt x="72" y="5"/>
                  <a:pt x="65" y="10"/>
                </a:cubicBezTo>
                <a:cubicBezTo>
                  <a:pt x="62" y="12"/>
                  <a:pt x="59" y="12"/>
                  <a:pt x="56" y="12"/>
                </a:cubicBezTo>
                <a:cubicBezTo>
                  <a:pt x="45" y="12"/>
                  <a:pt x="33" y="10"/>
                  <a:pt x="24" y="19"/>
                </a:cubicBezTo>
                <a:cubicBezTo>
                  <a:pt x="20" y="22"/>
                  <a:pt x="14" y="21"/>
                  <a:pt x="9" y="24"/>
                </a:cubicBezTo>
                <a:cubicBezTo>
                  <a:pt x="7" y="26"/>
                  <a:pt x="5" y="27"/>
                  <a:pt x="7" y="30"/>
                </a:cubicBezTo>
                <a:cubicBezTo>
                  <a:pt x="9" y="32"/>
                  <a:pt x="10" y="34"/>
                  <a:pt x="11" y="36"/>
                </a:cubicBezTo>
                <a:cubicBezTo>
                  <a:pt x="18" y="49"/>
                  <a:pt x="22" y="51"/>
                  <a:pt x="35" y="42"/>
                </a:cubicBezTo>
                <a:cubicBezTo>
                  <a:pt x="40" y="38"/>
                  <a:pt x="45" y="40"/>
                  <a:pt x="50" y="41"/>
                </a:cubicBezTo>
                <a:cubicBezTo>
                  <a:pt x="57" y="43"/>
                  <a:pt x="60" y="41"/>
                  <a:pt x="60" y="34"/>
                </a:cubicBezTo>
                <a:cubicBezTo>
                  <a:pt x="60" y="33"/>
                  <a:pt x="60" y="31"/>
                  <a:pt x="62" y="31"/>
                </a:cubicBezTo>
                <a:cubicBezTo>
                  <a:pt x="63" y="31"/>
                  <a:pt x="64" y="32"/>
                  <a:pt x="65" y="33"/>
                </a:cubicBezTo>
                <a:cubicBezTo>
                  <a:pt x="66" y="34"/>
                  <a:pt x="66" y="36"/>
                  <a:pt x="67" y="37"/>
                </a:cubicBezTo>
                <a:cubicBezTo>
                  <a:pt x="73" y="47"/>
                  <a:pt x="76" y="47"/>
                  <a:pt x="83" y="39"/>
                </a:cubicBezTo>
                <a:cubicBezTo>
                  <a:pt x="88" y="34"/>
                  <a:pt x="91" y="35"/>
                  <a:pt x="95" y="39"/>
                </a:cubicBezTo>
                <a:cubicBezTo>
                  <a:pt x="100" y="45"/>
                  <a:pt x="105" y="50"/>
                  <a:pt x="110" y="57"/>
                </a:cubicBezTo>
                <a:cubicBezTo>
                  <a:pt x="112" y="58"/>
                  <a:pt x="113" y="60"/>
                  <a:pt x="115" y="60"/>
                </a:cubicBezTo>
                <a:cubicBezTo>
                  <a:pt x="116" y="63"/>
                  <a:pt x="114" y="64"/>
                  <a:pt x="111" y="64"/>
                </a:cubicBezTo>
                <a:cubicBezTo>
                  <a:pt x="107" y="63"/>
                  <a:pt x="103" y="64"/>
                  <a:pt x="100" y="66"/>
                </a:cubicBezTo>
                <a:cubicBezTo>
                  <a:pt x="95" y="68"/>
                  <a:pt x="92" y="66"/>
                  <a:pt x="91" y="61"/>
                </a:cubicBezTo>
                <a:cubicBezTo>
                  <a:pt x="91" y="60"/>
                  <a:pt x="91" y="59"/>
                  <a:pt x="91" y="58"/>
                </a:cubicBezTo>
                <a:cubicBezTo>
                  <a:pt x="91" y="56"/>
                  <a:pt x="92" y="52"/>
                  <a:pt x="89" y="52"/>
                </a:cubicBezTo>
                <a:cubicBezTo>
                  <a:pt x="86" y="52"/>
                  <a:pt x="86" y="56"/>
                  <a:pt x="86" y="58"/>
                </a:cubicBezTo>
                <a:cubicBezTo>
                  <a:pt x="86" y="60"/>
                  <a:pt x="86" y="63"/>
                  <a:pt x="84" y="65"/>
                </a:cubicBezTo>
                <a:cubicBezTo>
                  <a:pt x="84" y="65"/>
                  <a:pt x="83" y="66"/>
                  <a:pt x="82" y="66"/>
                </a:cubicBezTo>
                <a:cubicBezTo>
                  <a:pt x="81" y="66"/>
                  <a:pt x="80" y="66"/>
                  <a:pt x="80" y="66"/>
                </a:cubicBezTo>
                <a:cubicBezTo>
                  <a:pt x="76" y="59"/>
                  <a:pt x="71" y="59"/>
                  <a:pt x="65" y="62"/>
                </a:cubicBezTo>
                <a:cubicBezTo>
                  <a:pt x="61" y="63"/>
                  <a:pt x="58" y="60"/>
                  <a:pt x="56" y="56"/>
                </a:cubicBezTo>
                <a:cubicBezTo>
                  <a:pt x="53" y="48"/>
                  <a:pt x="43" y="46"/>
                  <a:pt x="39" y="52"/>
                </a:cubicBezTo>
                <a:cubicBezTo>
                  <a:pt x="34" y="59"/>
                  <a:pt x="25" y="59"/>
                  <a:pt x="20" y="65"/>
                </a:cubicBezTo>
                <a:cubicBezTo>
                  <a:pt x="17" y="67"/>
                  <a:pt x="16" y="63"/>
                  <a:pt x="15" y="61"/>
                </a:cubicBezTo>
                <a:cubicBezTo>
                  <a:pt x="14" y="59"/>
                  <a:pt x="12" y="59"/>
                  <a:pt x="10" y="59"/>
                </a:cubicBezTo>
                <a:cubicBezTo>
                  <a:pt x="7" y="58"/>
                  <a:pt x="6" y="56"/>
                  <a:pt x="5" y="53"/>
                </a:cubicBezTo>
                <a:cubicBezTo>
                  <a:pt x="4" y="46"/>
                  <a:pt x="5" y="38"/>
                  <a:pt x="2" y="31"/>
                </a:cubicBezTo>
                <a:cubicBezTo>
                  <a:pt x="2" y="30"/>
                  <a:pt x="1" y="30"/>
                  <a:pt x="1" y="29"/>
                </a:cubicBezTo>
                <a:cubicBezTo>
                  <a:pt x="0" y="23"/>
                  <a:pt x="4" y="20"/>
                  <a:pt x="8" y="19"/>
                </a:cubicBezTo>
                <a:cubicBezTo>
                  <a:pt x="14" y="17"/>
                  <a:pt x="19" y="14"/>
                  <a:pt x="23" y="9"/>
                </a:cubicBezTo>
                <a:cubicBezTo>
                  <a:pt x="28" y="3"/>
                  <a:pt x="35" y="5"/>
                  <a:pt x="41" y="6"/>
                </a:cubicBezTo>
                <a:cubicBezTo>
                  <a:pt x="49" y="7"/>
                  <a:pt x="57" y="6"/>
                  <a:pt x="65" y="3"/>
                </a:cubicBezTo>
                <a:close/>
              </a:path>
            </a:pathLst>
          </a:custGeom>
          <a:solidFill>
            <a:srgbClr val="F9D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65" name="Freeform 147"/>
          <p:cNvSpPr/>
          <p:nvPr/>
        </p:nvSpPr>
        <p:spPr bwMode="auto">
          <a:xfrm>
            <a:off x="2576513" y="3552825"/>
            <a:ext cx="434975" cy="179387"/>
          </a:xfrm>
          <a:custGeom>
            <a:avLst/>
            <a:gdLst>
              <a:gd name="T0" fmla="*/ 20 w 73"/>
              <a:gd name="T1" fmla="*/ 0 h 30"/>
              <a:gd name="T2" fmla="*/ 22 w 73"/>
              <a:gd name="T3" fmla="*/ 0 h 30"/>
              <a:gd name="T4" fmla="*/ 48 w 73"/>
              <a:gd name="T5" fmla="*/ 1 h 30"/>
              <a:gd name="T6" fmla="*/ 56 w 73"/>
              <a:gd name="T7" fmla="*/ 1 h 30"/>
              <a:gd name="T8" fmla="*/ 61 w 73"/>
              <a:gd name="T9" fmla="*/ 5 h 30"/>
              <a:gd name="T10" fmla="*/ 71 w 73"/>
              <a:gd name="T11" fmla="*/ 15 h 30"/>
              <a:gd name="T12" fmla="*/ 73 w 73"/>
              <a:gd name="T13" fmla="*/ 18 h 30"/>
              <a:gd name="T14" fmla="*/ 72 w 73"/>
              <a:gd name="T15" fmla="*/ 21 h 30"/>
              <a:gd name="T16" fmla="*/ 51 w 73"/>
              <a:gd name="T17" fmla="*/ 30 h 30"/>
              <a:gd name="T18" fmla="*/ 24 w 73"/>
              <a:gd name="T19" fmla="*/ 28 h 30"/>
              <a:gd name="T20" fmla="*/ 20 w 73"/>
              <a:gd name="T21" fmla="*/ 28 h 30"/>
              <a:gd name="T22" fmla="*/ 20 w 73"/>
              <a:gd name="T23" fmla="*/ 25 h 30"/>
              <a:gd name="T24" fmla="*/ 5 w 73"/>
              <a:gd name="T25" fmla="*/ 11 h 30"/>
              <a:gd name="T26" fmla="*/ 0 w 73"/>
              <a:gd name="T27" fmla="*/ 6 h 30"/>
              <a:gd name="T28" fmla="*/ 6 w 73"/>
              <a:gd name="T29" fmla="*/ 3 h 30"/>
              <a:gd name="T30" fmla="*/ 20 w 73"/>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30">
                <a:moveTo>
                  <a:pt x="20" y="0"/>
                </a:moveTo>
                <a:cubicBezTo>
                  <a:pt x="21" y="0"/>
                  <a:pt x="21" y="0"/>
                  <a:pt x="22" y="0"/>
                </a:cubicBezTo>
                <a:cubicBezTo>
                  <a:pt x="30" y="1"/>
                  <a:pt x="39" y="1"/>
                  <a:pt x="48" y="1"/>
                </a:cubicBezTo>
                <a:cubicBezTo>
                  <a:pt x="51" y="0"/>
                  <a:pt x="54" y="0"/>
                  <a:pt x="56" y="1"/>
                </a:cubicBezTo>
                <a:cubicBezTo>
                  <a:pt x="58" y="2"/>
                  <a:pt x="60" y="3"/>
                  <a:pt x="61" y="5"/>
                </a:cubicBezTo>
                <a:cubicBezTo>
                  <a:pt x="64" y="9"/>
                  <a:pt x="68" y="11"/>
                  <a:pt x="71" y="15"/>
                </a:cubicBezTo>
                <a:cubicBezTo>
                  <a:pt x="71" y="16"/>
                  <a:pt x="72" y="17"/>
                  <a:pt x="73" y="18"/>
                </a:cubicBezTo>
                <a:cubicBezTo>
                  <a:pt x="73" y="19"/>
                  <a:pt x="73" y="21"/>
                  <a:pt x="72" y="21"/>
                </a:cubicBezTo>
                <a:cubicBezTo>
                  <a:pt x="64" y="23"/>
                  <a:pt x="59" y="30"/>
                  <a:pt x="51" y="30"/>
                </a:cubicBezTo>
                <a:cubicBezTo>
                  <a:pt x="43" y="26"/>
                  <a:pt x="33" y="24"/>
                  <a:pt x="24" y="28"/>
                </a:cubicBezTo>
                <a:cubicBezTo>
                  <a:pt x="23" y="29"/>
                  <a:pt x="21" y="29"/>
                  <a:pt x="20" y="28"/>
                </a:cubicBezTo>
                <a:cubicBezTo>
                  <a:pt x="19" y="27"/>
                  <a:pt x="19" y="26"/>
                  <a:pt x="20" y="25"/>
                </a:cubicBezTo>
                <a:cubicBezTo>
                  <a:pt x="16" y="19"/>
                  <a:pt x="14" y="12"/>
                  <a:pt x="5" y="11"/>
                </a:cubicBezTo>
                <a:cubicBezTo>
                  <a:pt x="3" y="11"/>
                  <a:pt x="0" y="9"/>
                  <a:pt x="0" y="6"/>
                </a:cubicBezTo>
                <a:cubicBezTo>
                  <a:pt x="1" y="3"/>
                  <a:pt x="4" y="3"/>
                  <a:pt x="6" y="3"/>
                </a:cubicBezTo>
                <a:cubicBezTo>
                  <a:pt x="10" y="1"/>
                  <a:pt x="16" y="2"/>
                  <a:pt x="20" y="0"/>
                </a:cubicBezTo>
                <a:close/>
              </a:path>
            </a:pathLst>
          </a:custGeom>
          <a:solidFill>
            <a:srgbClr val="F8D6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66" name="Freeform 148"/>
          <p:cNvSpPr/>
          <p:nvPr/>
        </p:nvSpPr>
        <p:spPr bwMode="auto">
          <a:xfrm>
            <a:off x="2178051" y="3624263"/>
            <a:ext cx="504825" cy="369887"/>
          </a:xfrm>
          <a:custGeom>
            <a:avLst/>
            <a:gdLst>
              <a:gd name="T0" fmla="*/ 21 w 85"/>
              <a:gd name="T1" fmla="*/ 18 h 62"/>
              <a:gd name="T2" fmla="*/ 23 w 85"/>
              <a:gd name="T3" fmla="*/ 4 h 62"/>
              <a:gd name="T4" fmla="*/ 28 w 85"/>
              <a:gd name="T5" fmla="*/ 1 h 62"/>
              <a:gd name="T6" fmla="*/ 30 w 85"/>
              <a:gd name="T7" fmla="*/ 6 h 62"/>
              <a:gd name="T8" fmla="*/ 30 w 85"/>
              <a:gd name="T9" fmla="*/ 8 h 62"/>
              <a:gd name="T10" fmla="*/ 40 w 85"/>
              <a:gd name="T11" fmla="*/ 15 h 62"/>
              <a:gd name="T12" fmla="*/ 46 w 85"/>
              <a:gd name="T13" fmla="*/ 14 h 62"/>
              <a:gd name="T14" fmla="*/ 52 w 85"/>
              <a:gd name="T15" fmla="*/ 13 h 62"/>
              <a:gd name="T16" fmla="*/ 59 w 85"/>
              <a:gd name="T17" fmla="*/ 10 h 62"/>
              <a:gd name="T18" fmla="*/ 78 w 85"/>
              <a:gd name="T19" fmla="*/ 10 h 62"/>
              <a:gd name="T20" fmla="*/ 85 w 85"/>
              <a:gd name="T21" fmla="*/ 16 h 62"/>
              <a:gd name="T22" fmla="*/ 79 w 85"/>
              <a:gd name="T23" fmla="*/ 18 h 62"/>
              <a:gd name="T24" fmla="*/ 52 w 85"/>
              <a:gd name="T25" fmla="*/ 20 h 62"/>
              <a:gd name="T26" fmla="*/ 47 w 85"/>
              <a:gd name="T27" fmla="*/ 31 h 62"/>
              <a:gd name="T28" fmla="*/ 37 w 85"/>
              <a:gd name="T29" fmla="*/ 44 h 62"/>
              <a:gd name="T30" fmla="*/ 33 w 85"/>
              <a:gd name="T31" fmla="*/ 48 h 62"/>
              <a:gd name="T32" fmla="*/ 33 w 85"/>
              <a:gd name="T33" fmla="*/ 54 h 62"/>
              <a:gd name="T34" fmla="*/ 34 w 85"/>
              <a:gd name="T35" fmla="*/ 57 h 62"/>
              <a:gd name="T36" fmla="*/ 24 w 85"/>
              <a:gd name="T37" fmla="*/ 59 h 62"/>
              <a:gd name="T38" fmla="*/ 12 w 85"/>
              <a:gd name="T39" fmla="*/ 59 h 62"/>
              <a:gd name="T40" fmla="*/ 0 w 85"/>
              <a:gd name="T41" fmla="*/ 56 h 62"/>
              <a:gd name="T42" fmla="*/ 6 w 85"/>
              <a:gd name="T43" fmla="*/ 36 h 62"/>
              <a:gd name="T44" fmla="*/ 14 w 85"/>
              <a:gd name="T45" fmla="*/ 32 h 62"/>
              <a:gd name="T46" fmla="*/ 26 w 85"/>
              <a:gd name="T47" fmla="*/ 33 h 62"/>
              <a:gd name="T48" fmla="*/ 23 w 85"/>
              <a:gd name="T49" fmla="*/ 20 h 62"/>
              <a:gd name="T50" fmla="*/ 21 w 85"/>
              <a:gd name="T51" fmla="*/ 1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5" h="62">
                <a:moveTo>
                  <a:pt x="21" y="18"/>
                </a:moveTo>
                <a:cubicBezTo>
                  <a:pt x="23" y="13"/>
                  <a:pt x="18" y="8"/>
                  <a:pt x="23" y="4"/>
                </a:cubicBezTo>
                <a:cubicBezTo>
                  <a:pt x="24" y="2"/>
                  <a:pt x="25" y="0"/>
                  <a:pt x="28" y="1"/>
                </a:cubicBezTo>
                <a:cubicBezTo>
                  <a:pt x="30" y="2"/>
                  <a:pt x="30" y="4"/>
                  <a:pt x="30" y="6"/>
                </a:cubicBezTo>
                <a:cubicBezTo>
                  <a:pt x="30" y="7"/>
                  <a:pt x="30" y="7"/>
                  <a:pt x="30" y="8"/>
                </a:cubicBezTo>
                <a:cubicBezTo>
                  <a:pt x="29" y="20"/>
                  <a:pt x="33" y="21"/>
                  <a:pt x="40" y="15"/>
                </a:cubicBezTo>
                <a:cubicBezTo>
                  <a:pt x="42" y="13"/>
                  <a:pt x="44" y="13"/>
                  <a:pt x="46" y="14"/>
                </a:cubicBezTo>
                <a:cubicBezTo>
                  <a:pt x="49" y="16"/>
                  <a:pt x="51" y="16"/>
                  <a:pt x="52" y="13"/>
                </a:cubicBezTo>
                <a:cubicBezTo>
                  <a:pt x="55" y="12"/>
                  <a:pt x="57" y="11"/>
                  <a:pt x="59" y="10"/>
                </a:cubicBezTo>
                <a:cubicBezTo>
                  <a:pt x="66" y="9"/>
                  <a:pt x="72" y="7"/>
                  <a:pt x="78" y="10"/>
                </a:cubicBezTo>
                <a:cubicBezTo>
                  <a:pt x="81" y="12"/>
                  <a:pt x="84" y="13"/>
                  <a:pt x="85" y="16"/>
                </a:cubicBezTo>
                <a:cubicBezTo>
                  <a:pt x="84" y="19"/>
                  <a:pt x="81" y="19"/>
                  <a:pt x="79" y="18"/>
                </a:cubicBezTo>
                <a:cubicBezTo>
                  <a:pt x="70" y="13"/>
                  <a:pt x="61" y="17"/>
                  <a:pt x="52" y="20"/>
                </a:cubicBezTo>
                <a:cubicBezTo>
                  <a:pt x="47" y="22"/>
                  <a:pt x="46" y="27"/>
                  <a:pt x="47" y="31"/>
                </a:cubicBezTo>
                <a:cubicBezTo>
                  <a:pt x="47" y="39"/>
                  <a:pt x="45" y="44"/>
                  <a:pt x="37" y="44"/>
                </a:cubicBezTo>
                <a:cubicBezTo>
                  <a:pt x="35" y="45"/>
                  <a:pt x="34" y="46"/>
                  <a:pt x="33" y="48"/>
                </a:cubicBezTo>
                <a:cubicBezTo>
                  <a:pt x="32" y="50"/>
                  <a:pt x="32" y="52"/>
                  <a:pt x="33" y="54"/>
                </a:cubicBezTo>
                <a:cubicBezTo>
                  <a:pt x="34" y="55"/>
                  <a:pt x="34" y="56"/>
                  <a:pt x="34" y="57"/>
                </a:cubicBezTo>
                <a:cubicBezTo>
                  <a:pt x="31" y="61"/>
                  <a:pt x="27" y="62"/>
                  <a:pt x="24" y="59"/>
                </a:cubicBezTo>
                <a:cubicBezTo>
                  <a:pt x="20" y="57"/>
                  <a:pt x="16" y="58"/>
                  <a:pt x="12" y="59"/>
                </a:cubicBezTo>
                <a:cubicBezTo>
                  <a:pt x="7" y="61"/>
                  <a:pt x="2" y="62"/>
                  <a:pt x="0" y="56"/>
                </a:cubicBezTo>
                <a:cubicBezTo>
                  <a:pt x="3" y="50"/>
                  <a:pt x="4" y="43"/>
                  <a:pt x="6" y="36"/>
                </a:cubicBezTo>
                <a:cubicBezTo>
                  <a:pt x="7" y="32"/>
                  <a:pt x="9" y="28"/>
                  <a:pt x="14" y="32"/>
                </a:cubicBezTo>
                <a:cubicBezTo>
                  <a:pt x="18" y="36"/>
                  <a:pt x="22" y="38"/>
                  <a:pt x="26" y="33"/>
                </a:cubicBezTo>
                <a:cubicBezTo>
                  <a:pt x="30" y="28"/>
                  <a:pt x="28" y="23"/>
                  <a:pt x="23" y="20"/>
                </a:cubicBezTo>
                <a:cubicBezTo>
                  <a:pt x="22" y="20"/>
                  <a:pt x="21" y="19"/>
                  <a:pt x="21" y="18"/>
                </a:cubicBezTo>
                <a:close/>
              </a:path>
            </a:pathLst>
          </a:custGeom>
          <a:solidFill>
            <a:srgbClr val="F8D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67" name="Freeform 149"/>
          <p:cNvSpPr/>
          <p:nvPr/>
        </p:nvSpPr>
        <p:spPr bwMode="auto">
          <a:xfrm>
            <a:off x="1606551" y="3362325"/>
            <a:ext cx="315913" cy="327025"/>
          </a:xfrm>
          <a:custGeom>
            <a:avLst/>
            <a:gdLst>
              <a:gd name="T0" fmla="*/ 15 w 53"/>
              <a:gd name="T1" fmla="*/ 22 h 55"/>
              <a:gd name="T2" fmla="*/ 23 w 53"/>
              <a:gd name="T3" fmla="*/ 2 h 55"/>
              <a:gd name="T4" fmla="*/ 47 w 53"/>
              <a:gd name="T5" fmla="*/ 1 h 55"/>
              <a:gd name="T6" fmla="*/ 52 w 53"/>
              <a:gd name="T7" fmla="*/ 2 h 55"/>
              <a:gd name="T8" fmla="*/ 51 w 53"/>
              <a:gd name="T9" fmla="*/ 7 h 55"/>
              <a:gd name="T10" fmla="*/ 39 w 53"/>
              <a:gd name="T11" fmla="*/ 16 h 55"/>
              <a:gd name="T12" fmla="*/ 36 w 53"/>
              <a:gd name="T13" fmla="*/ 27 h 55"/>
              <a:gd name="T14" fmla="*/ 36 w 53"/>
              <a:gd name="T15" fmla="*/ 27 h 55"/>
              <a:gd name="T16" fmla="*/ 13 w 53"/>
              <a:gd name="T17" fmla="*/ 55 h 55"/>
              <a:gd name="T18" fmla="*/ 6 w 53"/>
              <a:gd name="T19" fmla="*/ 48 h 55"/>
              <a:gd name="T20" fmla="*/ 9 w 53"/>
              <a:gd name="T21" fmla="*/ 29 h 55"/>
              <a:gd name="T22" fmla="*/ 15 w 53"/>
              <a:gd name="T23"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15" y="22"/>
                </a:moveTo>
                <a:cubicBezTo>
                  <a:pt x="20" y="16"/>
                  <a:pt x="27" y="11"/>
                  <a:pt x="23" y="2"/>
                </a:cubicBezTo>
                <a:cubicBezTo>
                  <a:pt x="31" y="2"/>
                  <a:pt x="39" y="1"/>
                  <a:pt x="47" y="1"/>
                </a:cubicBezTo>
                <a:cubicBezTo>
                  <a:pt x="49" y="0"/>
                  <a:pt x="51" y="0"/>
                  <a:pt x="52" y="2"/>
                </a:cubicBezTo>
                <a:cubicBezTo>
                  <a:pt x="53" y="3"/>
                  <a:pt x="52" y="5"/>
                  <a:pt x="51" y="7"/>
                </a:cubicBezTo>
                <a:cubicBezTo>
                  <a:pt x="48" y="11"/>
                  <a:pt x="44" y="14"/>
                  <a:pt x="39" y="16"/>
                </a:cubicBezTo>
                <a:cubicBezTo>
                  <a:pt x="32" y="19"/>
                  <a:pt x="32" y="20"/>
                  <a:pt x="36" y="27"/>
                </a:cubicBezTo>
                <a:cubicBezTo>
                  <a:pt x="36" y="27"/>
                  <a:pt x="36" y="27"/>
                  <a:pt x="36" y="27"/>
                </a:cubicBezTo>
                <a:cubicBezTo>
                  <a:pt x="40" y="44"/>
                  <a:pt x="27" y="55"/>
                  <a:pt x="13" y="55"/>
                </a:cubicBezTo>
                <a:cubicBezTo>
                  <a:pt x="9" y="55"/>
                  <a:pt x="6" y="53"/>
                  <a:pt x="6" y="48"/>
                </a:cubicBezTo>
                <a:cubicBezTo>
                  <a:pt x="5" y="42"/>
                  <a:pt x="0" y="34"/>
                  <a:pt x="9" y="29"/>
                </a:cubicBezTo>
                <a:cubicBezTo>
                  <a:pt x="12" y="28"/>
                  <a:pt x="11" y="22"/>
                  <a:pt x="15" y="22"/>
                </a:cubicBezTo>
                <a:close/>
              </a:path>
            </a:pathLst>
          </a:custGeom>
          <a:solidFill>
            <a:srgbClr val="F7C4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68" name="Freeform 150"/>
          <p:cNvSpPr/>
          <p:nvPr/>
        </p:nvSpPr>
        <p:spPr bwMode="auto">
          <a:xfrm>
            <a:off x="1785938" y="3351213"/>
            <a:ext cx="403225" cy="171450"/>
          </a:xfrm>
          <a:custGeom>
            <a:avLst/>
            <a:gdLst>
              <a:gd name="T0" fmla="*/ 6 w 68"/>
              <a:gd name="T1" fmla="*/ 29 h 29"/>
              <a:gd name="T2" fmla="*/ 1 w 68"/>
              <a:gd name="T3" fmla="*/ 21 h 29"/>
              <a:gd name="T4" fmla="*/ 8 w 68"/>
              <a:gd name="T5" fmla="*/ 16 h 29"/>
              <a:gd name="T6" fmla="*/ 20 w 68"/>
              <a:gd name="T7" fmla="*/ 8 h 29"/>
              <a:gd name="T8" fmla="*/ 17 w 68"/>
              <a:gd name="T9" fmla="*/ 3 h 29"/>
              <a:gd name="T10" fmla="*/ 31 w 68"/>
              <a:gd name="T11" fmla="*/ 2 h 29"/>
              <a:gd name="T12" fmla="*/ 68 w 68"/>
              <a:gd name="T13" fmla="*/ 2 h 29"/>
              <a:gd name="T14" fmla="*/ 46 w 68"/>
              <a:gd name="T15" fmla="*/ 8 h 29"/>
              <a:gd name="T16" fmla="*/ 34 w 68"/>
              <a:gd name="T17" fmla="*/ 6 h 29"/>
              <a:gd name="T18" fmla="*/ 27 w 68"/>
              <a:gd name="T19" fmla="*/ 9 h 29"/>
              <a:gd name="T20" fmla="*/ 12 w 68"/>
              <a:gd name="T21" fmla="*/ 19 h 29"/>
              <a:gd name="T22" fmla="*/ 6 w 68"/>
              <a:gd name="T2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28">
                <a:moveTo>
                  <a:pt x="6" y="29"/>
                </a:moveTo>
                <a:cubicBezTo>
                  <a:pt x="3" y="27"/>
                  <a:pt x="0" y="25"/>
                  <a:pt x="1" y="21"/>
                </a:cubicBezTo>
                <a:cubicBezTo>
                  <a:pt x="1" y="17"/>
                  <a:pt x="5" y="17"/>
                  <a:pt x="8" y="16"/>
                </a:cubicBezTo>
                <a:cubicBezTo>
                  <a:pt x="13" y="15"/>
                  <a:pt x="17" y="11"/>
                  <a:pt x="20" y="8"/>
                </a:cubicBezTo>
                <a:cubicBezTo>
                  <a:pt x="23" y="4"/>
                  <a:pt x="20" y="4"/>
                  <a:pt x="17" y="3"/>
                </a:cubicBezTo>
                <a:cubicBezTo>
                  <a:pt x="21" y="0"/>
                  <a:pt x="26" y="2"/>
                  <a:pt x="31" y="2"/>
                </a:cubicBezTo>
                <a:cubicBezTo>
                  <a:pt x="43" y="2"/>
                  <a:pt x="55" y="2"/>
                  <a:pt x="68" y="2"/>
                </a:cubicBezTo>
                <a:cubicBezTo>
                  <a:pt x="62" y="9"/>
                  <a:pt x="54" y="7"/>
                  <a:pt x="46" y="8"/>
                </a:cubicBezTo>
                <a:cubicBezTo>
                  <a:pt x="42" y="8"/>
                  <a:pt x="38" y="6"/>
                  <a:pt x="34" y="6"/>
                </a:cubicBezTo>
                <a:cubicBezTo>
                  <a:pt x="32" y="6"/>
                  <a:pt x="28" y="6"/>
                  <a:pt x="27" y="9"/>
                </a:cubicBezTo>
                <a:cubicBezTo>
                  <a:pt x="24" y="16"/>
                  <a:pt x="18" y="17"/>
                  <a:pt x="12" y="19"/>
                </a:cubicBezTo>
                <a:cubicBezTo>
                  <a:pt x="7" y="21"/>
                  <a:pt x="4" y="23"/>
                  <a:pt x="6" y="29"/>
                </a:cubicBezTo>
                <a:close/>
              </a:path>
            </a:pathLst>
          </a:custGeom>
          <a:solidFill>
            <a:srgbClr val="F8D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69" name="Freeform 151"/>
          <p:cNvSpPr/>
          <p:nvPr/>
        </p:nvSpPr>
        <p:spPr bwMode="auto">
          <a:xfrm>
            <a:off x="1154113" y="3362325"/>
            <a:ext cx="166688" cy="53975"/>
          </a:xfrm>
          <a:custGeom>
            <a:avLst/>
            <a:gdLst>
              <a:gd name="T0" fmla="*/ 28 w 28"/>
              <a:gd name="T1" fmla="*/ 0 h 9"/>
              <a:gd name="T2" fmla="*/ 20 w 28"/>
              <a:gd name="T3" fmla="*/ 5 h 9"/>
              <a:gd name="T4" fmla="*/ 11 w 28"/>
              <a:gd name="T5" fmla="*/ 7 h 9"/>
              <a:gd name="T6" fmla="*/ 0 w 28"/>
              <a:gd name="T7" fmla="*/ 0 h 9"/>
              <a:gd name="T8" fmla="*/ 28 w 28"/>
              <a:gd name="T9" fmla="*/ 0 h 9"/>
            </a:gdLst>
            <a:ahLst/>
            <a:cxnLst>
              <a:cxn ang="0">
                <a:pos x="T0" y="T1"/>
              </a:cxn>
              <a:cxn ang="0">
                <a:pos x="T2" y="T3"/>
              </a:cxn>
              <a:cxn ang="0">
                <a:pos x="T4" y="T5"/>
              </a:cxn>
              <a:cxn ang="0">
                <a:pos x="T6" y="T7"/>
              </a:cxn>
              <a:cxn ang="0">
                <a:pos x="T8" y="T9"/>
              </a:cxn>
            </a:cxnLst>
            <a:rect l="0" t="0" r="r" b="b"/>
            <a:pathLst>
              <a:path w="28" h="9">
                <a:moveTo>
                  <a:pt x="28" y="0"/>
                </a:moveTo>
                <a:cubicBezTo>
                  <a:pt x="26" y="2"/>
                  <a:pt x="22" y="2"/>
                  <a:pt x="20" y="5"/>
                </a:cubicBezTo>
                <a:cubicBezTo>
                  <a:pt x="18" y="9"/>
                  <a:pt x="15" y="8"/>
                  <a:pt x="11" y="7"/>
                </a:cubicBezTo>
                <a:cubicBezTo>
                  <a:pt x="7" y="4"/>
                  <a:pt x="3" y="2"/>
                  <a:pt x="0" y="0"/>
                </a:cubicBezTo>
                <a:cubicBezTo>
                  <a:pt x="9" y="0"/>
                  <a:pt x="18" y="0"/>
                  <a:pt x="28" y="0"/>
                </a:cubicBezTo>
                <a:close/>
              </a:path>
            </a:pathLst>
          </a:custGeom>
          <a:solidFill>
            <a:srgbClr val="FAC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0" name="Freeform 152"/>
          <p:cNvSpPr/>
          <p:nvPr/>
        </p:nvSpPr>
        <p:spPr bwMode="auto">
          <a:xfrm>
            <a:off x="2528888" y="3648075"/>
            <a:ext cx="166688" cy="77787"/>
          </a:xfrm>
          <a:custGeom>
            <a:avLst/>
            <a:gdLst>
              <a:gd name="T0" fmla="*/ 25 w 28"/>
              <a:gd name="T1" fmla="*/ 12 h 13"/>
              <a:gd name="T2" fmla="*/ 0 w 28"/>
              <a:gd name="T3" fmla="*/ 6 h 13"/>
              <a:gd name="T4" fmla="*/ 28 w 28"/>
              <a:gd name="T5" fmla="*/ 9 h 13"/>
              <a:gd name="T6" fmla="*/ 28 w 28"/>
              <a:gd name="T7" fmla="*/ 12 h 13"/>
              <a:gd name="T8" fmla="*/ 25 w 28"/>
              <a:gd name="T9" fmla="*/ 12 h 13"/>
            </a:gdLst>
            <a:ahLst/>
            <a:cxnLst>
              <a:cxn ang="0">
                <a:pos x="T0" y="T1"/>
              </a:cxn>
              <a:cxn ang="0">
                <a:pos x="T2" y="T3"/>
              </a:cxn>
              <a:cxn ang="0">
                <a:pos x="T4" y="T5"/>
              </a:cxn>
              <a:cxn ang="0">
                <a:pos x="T6" y="T7"/>
              </a:cxn>
              <a:cxn ang="0">
                <a:pos x="T8" y="T9"/>
              </a:cxn>
            </a:cxnLst>
            <a:rect l="0" t="0" r="r" b="b"/>
            <a:pathLst>
              <a:path w="28" h="13">
                <a:moveTo>
                  <a:pt x="25" y="12"/>
                </a:moveTo>
                <a:cubicBezTo>
                  <a:pt x="18" y="5"/>
                  <a:pt x="9" y="6"/>
                  <a:pt x="0" y="6"/>
                </a:cubicBezTo>
                <a:cubicBezTo>
                  <a:pt x="10" y="0"/>
                  <a:pt x="19" y="4"/>
                  <a:pt x="28" y="9"/>
                </a:cubicBezTo>
                <a:cubicBezTo>
                  <a:pt x="28" y="10"/>
                  <a:pt x="28" y="11"/>
                  <a:pt x="28" y="12"/>
                </a:cubicBezTo>
                <a:cubicBezTo>
                  <a:pt x="27" y="13"/>
                  <a:pt x="26" y="13"/>
                  <a:pt x="25" y="12"/>
                </a:cubicBezTo>
                <a:close/>
              </a:path>
            </a:pathLst>
          </a:custGeom>
          <a:solidFill>
            <a:srgbClr val="9577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 name="Freeform 153"/>
          <p:cNvSpPr/>
          <p:nvPr/>
        </p:nvSpPr>
        <p:spPr bwMode="auto">
          <a:xfrm>
            <a:off x="1089026" y="2957513"/>
            <a:ext cx="1195388" cy="77787"/>
          </a:xfrm>
          <a:custGeom>
            <a:avLst/>
            <a:gdLst>
              <a:gd name="T0" fmla="*/ 201 w 201"/>
              <a:gd name="T1" fmla="*/ 7 h 13"/>
              <a:gd name="T2" fmla="*/ 174 w 201"/>
              <a:gd name="T3" fmla="*/ 10 h 13"/>
              <a:gd name="T4" fmla="*/ 81 w 201"/>
              <a:gd name="T5" fmla="*/ 9 h 13"/>
              <a:gd name="T6" fmla="*/ 19 w 201"/>
              <a:gd name="T7" fmla="*/ 11 h 13"/>
              <a:gd name="T8" fmla="*/ 0 w 201"/>
              <a:gd name="T9" fmla="*/ 4 h 13"/>
              <a:gd name="T10" fmla="*/ 77 w 201"/>
              <a:gd name="T11" fmla="*/ 2 h 13"/>
              <a:gd name="T12" fmla="*/ 143 w 201"/>
              <a:gd name="T13" fmla="*/ 2 h 13"/>
              <a:gd name="T14" fmla="*/ 201 w 201"/>
              <a:gd name="T15" fmla="*/ 7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1" h="13">
                <a:moveTo>
                  <a:pt x="201" y="7"/>
                </a:moveTo>
                <a:cubicBezTo>
                  <a:pt x="193" y="13"/>
                  <a:pt x="183" y="11"/>
                  <a:pt x="174" y="10"/>
                </a:cubicBezTo>
                <a:cubicBezTo>
                  <a:pt x="144" y="8"/>
                  <a:pt x="113" y="7"/>
                  <a:pt x="81" y="9"/>
                </a:cubicBezTo>
                <a:cubicBezTo>
                  <a:pt x="61" y="10"/>
                  <a:pt x="40" y="13"/>
                  <a:pt x="19" y="11"/>
                </a:cubicBezTo>
                <a:cubicBezTo>
                  <a:pt x="12" y="11"/>
                  <a:pt x="6" y="8"/>
                  <a:pt x="0" y="4"/>
                </a:cubicBezTo>
                <a:cubicBezTo>
                  <a:pt x="26" y="13"/>
                  <a:pt x="51" y="5"/>
                  <a:pt x="77" y="2"/>
                </a:cubicBezTo>
                <a:cubicBezTo>
                  <a:pt x="99" y="0"/>
                  <a:pt x="121" y="0"/>
                  <a:pt x="143" y="2"/>
                </a:cubicBezTo>
                <a:cubicBezTo>
                  <a:pt x="162" y="4"/>
                  <a:pt x="181" y="8"/>
                  <a:pt x="201" y="7"/>
                </a:cubicBezTo>
                <a:close/>
              </a:path>
            </a:pathLst>
          </a:custGeom>
          <a:solidFill>
            <a:srgbClr val="826A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2" name="Freeform 154"/>
          <p:cNvSpPr/>
          <p:nvPr/>
        </p:nvSpPr>
        <p:spPr bwMode="auto">
          <a:xfrm>
            <a:off x="5153026" y="1147763"/>
            <a:ext cx="1814513" cy="1792287"/>
          </a:xfrm>
          <a:custGeom>
            <a:avLst/>
            <a:gdLst>
              <a:gd name="T0" fmla="*/ 160 w 305"/>
              <a:gd name="T1" fmla="*/ 272 h 301"/>
              <a:gd name="T2" fmla="*/ 146 w 305"/>
              <a:gd name="T3" fmla="*/ 271 h 301"/>
              <a:gd name="T4" fmla="*/ 134 w 305"/>
              <a:gd name="T5" fmla="*/ 283 h 301"/>
              <a:gd name="T6" fmla="*/ 130 w 305"/>
              <a:gd name="T7" fmla="*/ 297 h 301"/>
              <a:gd name="T8" fmla="*/ 122 w 305"/>
              <a:gd name="T9" fmla="*/ 300 h 301"/>
              <a:gd name="T10" fmla="*/ 115 w 305"/>
              <a:gd name="T11" fmla="*/ 280 h 301"/>
              <a:gd name="T12" fmla="*/ 116 w 305"/>
              <a:gd name="T13" fmla="*/ 258 h 301"/>
              <a:gd name="T14" fmla="*/ 94 w 305"/>
              <a:gd name="T15" fmla="*/ 226 h 301"/>
              <a:gd name="T16" fmla="*/ 81 w 305"/>
              <a:gd name="T17" fmla="*/ 210 h 301"/>
              <a:gd name="T18" fmla="*/ 65 w 305"/>
              <a:gd name="T19" fmla="*/ 190 h 301"/>
              <a:gd name="T20" fmla="*/ 43 w 305"/>
              <a:gd name="T21" fmla="*/ 166 h 301"/>
              <a:gd name="T22" fmla="*/ 35 w 305"/>
              <a:gd name="T23" fmla="*/ 146 h 301"/>
              <a:gd name="T24" fmla="*/ 17 w 305"/>
              <a:gd name="T25" fmla="*/ 121 h 301"/>
              <a:gd name="T26" fmla="*/ 4 w 305"/>
              <a:gd name="T27" fmla="*/ 62 h 301"/>
              <a:gd name="T28" fmla="*/ 18 w 305"/>
              <a:gd name="T29" fmla="*/ 27 h 301"/>
              <a:gd name="T30" fmla="*/ 27 w 305"/>
              <a:gd name="T31" fmla="*/ 20 h 301"/>
              <a:gd name="T32" fmla="*/ 118 w 305"/>
              <a:gd name="T33" fmla="*/ 21 h 301"/>
              <a:gd name="T34" fmla="*/ 152 w 305"/>
              <a:gd name="T35" fmla="*/ 55 h 301"/>
              <a:gd name="T36" fmla="*/ 159 w 305"/>
              <a:gd name="T37" fmla="*/ 54 h 301"/>
              <a:gd name="T38" fmla="*/ 163 w 305"/>
              <a:gd name="T39" fmla="*/ 50 h 301"/>
              <a:gd name="T40" fmla="*/ 203 w 305"/>
              <a:gd name="T41" fmla="*/ 13 h 301"/>
              <a:gd name="T42" fmla="*/ 210 w 305"/>
              <a:gd name="T43" fmla="*/ 11 h 301"/>
              <a:gd name="T44" fmla="*/ 287 w 305"/>
              <a:gd name="T45" fmla="*/ 22 h 301"/>
              <a:gd name="T46" fmla="*/ 293 w 305"/>
              <a:gd name="T47" fmla="*/ 28 h 301"/>
              <a:gd name="T48" fmla="*/ 304 w 305"/>
              <a:gd name="T49" fmla="*/ 61 h 301"/>
              <a:gd name="T50" fmla="*/ 294 w 305"/>
              <a:gd name="T51" fmla="*/ 111 h 301"/>
              <a:gd name="T52" fmla="*/ 220 w 305"/>
              <a:gd name="T53" fmla="*/ 198 h 301"/>
              <a:gd name="T54" fmla="*/ 201 w 305"/>
              <a:gd name="T55" fmla="*/ 227 h 301"/>
              <a:gd name="T56" fmla="*/ 177 w 305"/>
              <a:gd name="T57" fmla="*/ 247 h 301"/>
              <a:gd name="T58" fmla="*/ 167 w 305"/>
              <a:gd name="T59" fmla="*/ 256 h 301"/>
              <a:gd name="T60" fmla="*/ 160 w 305"/>
              <a:gd name="T61" fmla="*/ 27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5" h="301">
                <a:moveTo>
                  <a:pt x="160" y="272"/>
                </a:moveTo>
                <a:cubicBezTo>
                  <a:pt x="155" y="268"/>
                  <a:pt x="151" y="267"/>
                  <a:pt x="146" y="271"/>
                </a:cubicBezTo>
                <a:cubicBezTo>
                  <a:pt x="135" y="270"/>
                  <a:pt x="134" y="271"/>
                  <a:pt x="134" y="283"/>
                </a:cubicBezTo>
                <a:cubicBezTo>
                  <a:pt x="134" y="288"/>
                  <a:pt x="134" y="293"/>
                  <a:pt x="130" y="297"/>
                </a:cubicBezTo>
                <a:cubicBezTo>
                  <a:pt x="128" y="299"/>
                  <a:pt x="126" y="301"/>
                  <a:pt x="122" y="300"/>
                </a:cubicBezTo>
                <a:cubicBezTo>
                  <a:pt x="115" y="295"/>
                  <a:pt x="115" y="287"/>
                  <a:pt x="115" y="280"/>
                </a:cubicBezTo>
                <a:cubicBezTo>
                  <a:pt x="115" y="273"/>
                  <a:pt x="116" y="266"/>
                  <a:pt x="116" y="258"/>
                </a:cubicBezTo>
                <a:cubicBezTo>
                  <a:pt x="116" y="242"/>
                  <a:pt x="109" y="232"/>
                  <a:pt x="94" y="226"/>
                </a:cubicBezTo>
                <a:cubicBezTo>
                  <a:pt x="85" y="223"/>
                  <a:pt x="81" y="219"/>
                  <a:pt x="81" y="210"/>
                </a:cubicBezTo>
                <a:cubicBezTo>
                  <a:pt x="81" y="197"/>
                  <a:pt x="77" y="193"/>
                  <a:pt x="65" y="190"/>
                </a:cubicBezTo>
                <a:cubicBezTo>
                  <a:pt x="49" y="187"/>
                  <a:pt x="43" y="181"/>
                  <a:pt x="43" y="166"/>
                </a:cubicBezTo>
                <a:cubicBezTo>
                  <a:pt x="43" y="158"/>
                  <a:pt x="39" y="152"/>
                  <a:pt x="35" y="146"/>
                </a:cubicBezTo>
                <a:cubicBezTo>
                  <a:pt x="29" y="138"/>
                  <a:pt x="22" y="130"/>
                  <a:pt x="17" y="121"/>
                </a:cubicBezTo>
                <a:cubicBezTo>
                  <a:pt x="6" y="102"/>
                  <a:pt x="0" y="83"/>
                  <a:pt x="4" y="62"/>
                </a:cubicBezTo>
                <a:cubicBezTo>
                  <a:pt x="3" y="48"/>
                  <a:pt x="10" y="37"/>
                  <a:pt x="18" y="27"/>
                </a:cubicBezTo>
                <a:cubicBezTo>
                  <a:pt x="21" y="24"/>
                  <a:pt x="24" y="22"/>
                  <a:pt x="27" y="20"/>
                </a:cubicBezTo>
                <a:cubicBezTo>
                  <a:pt x="52" y="0"/>
                  <a:pt x="89" y="0"/>
                  <a:pt x="118" y="21"/>
                </a:cubicBezTo>
                <a:cubicBezTo>
                  <a:pt x="131" y="30"/>
                  <a:pt x="143" y="41"/>
                  <a:pt x="152" y="55"/>
                </a:cubicBezTo>
                <a:cubicBezTo>
                  <a:pt x="155" y="60"/>
                  <a:pt x="158" y="60"/>
                  <a:pt x="159" y="54"/>
                </a:cubicBezTo>
                <a:cubicBezTo>
                  <a:pt x="161" y="52"/>
                  <a:pt x="162" y="51"/>
                  <a:pt x="163" y="50"/>
                </a:cubicBezTo>
                <a:cubicBezTo>
                  <a:pt x="173" y="34"/>
                  <a:pt x="187" y="22"/>
                  <a:pt x="203" y="13"/>
                </a:cubicBezTo>
                <a:cubicBezTo>
                  <a:pt x="205" y="12"/>
                  <a:pt x="207" y="12"/>
                  <a:pt x="210" y="11"/>
                </a:cubicBezTo>
                <a:cubicBezTo>
                  <a:pt x="237" y="1"/>
                  <a:pt x="263" y="2"/>
                  <a:pt x="287" y="22"/>
                </a:cubicBezTo>
                <a:cubicBezTo>
                  <a:pt x="289" y="24"/>
                  <a:pt x="292" y="25"/>
                  <a:pt x="293" y="28"/>
                </a:cubicBezTo>
                <a:cubicBezTo>
                  <a:pt x="297" y="39"/>
                  <a:pt x="302" y="49"/>
                  <a:pt x="304" y="61"/>
                </a:cubicBezTo>
                <a:cubicBezTo>
                  <a:pt x="305" y="79"/>
                  <a:pt x="303" y="95"/>
                  <a:pt x="294" y="111"/>
                </a:cubicBezTo>
                <a:cubicBezTo>
                  <a:pt x="275" y="144"/>
                  <a:pt x="249" y="172"/>
                  <a:pt x="220" y="198"/>
                </a:cubicBezTo>
                <a:cubicBezTo>
                  <a:pt x="211" y="206"/>
                  <a:pt x="203" y="214"/>
                  <a:pt x="201" y="227"/>
                </a:cubicBezTo>
                <a:cubicBezTo>
                  <a:pt x="198" y="241"/>
                  <a:pt x="192" y="245"/>
                  <a:pt x="177" y="247"/>
                </a:cubicBezTo>
                <a:cubicBezTo>
                  <a:pt x="171" y="247"/>
                  <a:pt x="168" y="251"/>
                  <a:pt x="167" y="256"/>
                </a:cubicBezTo>
                <a:cubicBezTo>
                  <a:pt x="166" y="262"/>
                  <a:pt x="163" y="267"/>
                  <a:pt x="160" y="272"/>
                </a:cubicBezTo>
                <a:close/>
              </a:path>
            </a:pathLst>
          </a:custGeom>
          <a:solidFill>
            <a:srgbClr val="FFD7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3" name="Freeform 155"/>
          <p:cNvSpPr/>
          <p:nvPr/>
        </p:nvSpPr>
        <p:spPr bwMode="auto">
          <a:xfrm>
            <a:off x="7008813" y="1552575"/>
            <a:ext cx="17463" cy="142875"/>
          </a:xfrm>
          <a:custGeom>
            <a:avLst/>
            <a:gdLst>
              <a:gd name="T0" fmla="*/ 0 w 3"/>
              <a:gd name="T1" fmla="*/ 0 h 24"/>
              <a:gd name="T2" fmla="*/ 0 w 3"/>
              <a:gd name="T3" fmla="*/ 24 h 24"/>
              <a:gd name="T4" fmla="*/ 0 w 3"/>
              <a:gd name="T5" fmla="*/ 0 h 24"/>
            </a:gdLst>
            <a:ahLst/>
            <a:cxnLst>
              <a:cxn ang="0">
                <a:pos x="T0" y="T1"/>
              </a:cxn>
              <a:cxn ang="0">
                <a:pos x="T2" y="T3"/>
              </a:cxn>
              <a:cxn ang="0">
                <a:pos x="T4" y="T5"/>
              </a:cxn>
            </a:cxnLst>
            <a:rect l="0" t="0" r="r" b="b"/>
            <a:pathLst>
              <a:path w="3" h="24">
                <a:moveTo>
                  <a:pt x="0" y="0"/>
                </a:moveTo>
                <a:cubicBezTo>
                  <a:pt x="3" y="8"/>
                  <a:pt x="3" y="16"/>
                  <a:pt x="0" y="24"/>
                </a:cubicBezTo>
                <a:cubicBezTo>
                  <a:pt x="0" y="16"/>
                  <a:pt x="0" y="8"/>
                  <a:pt x="0" y="0"/>
                </a:cubicBezTo>
                <a:close/>
              </a:path>
            </a:pathLst>
          </a:custGeom>
          <a:solidFill>
            <a:srgbClr val="918D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4" name="Freeform 156"/>
          <p:cNvSpPr/>
          <p:nvPr/>
        </p:nvSpPr>
        <p:spPr bwMode="auto">
          <a:xfrm>
            <a:off x="5075238" y="1093788"/>
            <a:ext cx="517525" cy="815975"/>
          </a:xfrm>
          <a:custGeom>
            <a:avLst/>
            <a:gdLst>
              <a:gd name="T0" fmla="*/ 24 w 87"/>
              <a:gd name="T1" fmla="*/ 137 h 137"/>
              <a:gd name="T2" fmla="*/ 3 w 87"/>
              <a:gd name="T3" fmla="*/ 95 h 137"/>
              <a:gd name="T4" fmla="*/ 18 w 87"/>
              <a:gd name="T5" fmla="*/ 32 h 137"/>
              <a:gd name="T6" fmla="*/ 87 w 87"/>
              <a:gd name="T7" fmla="*/ 7 h 137"/>
              <a:gd name="T8" fmla="*/ 37 w 87"/>
              <a:gd name="T9" fmla="*/ 28 h 137"/>
              <a:gd name="T10" fmla="*/ 20 w 87"/>
              <a:gd name="T11" fmla="*/ 53 h 137"/>
              <a:gd name="T12" fmla="*/ 15 w 87"/>
              <a:gd name="T13" fmla="*/ 66 h 137"/>
              <a:gd name="T14" fmla="*/ 21 w 87"/>
              <a:gd name="T15" fmla="*/ 129 h 137"/>
              <a:gd name="T16" fmla="*/ 24 w 87"/>
              <a:gd name="T1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37">
                <a:moveTo>
                  <a:pt x="24" y="137"/>
                </a:moveTo>
                <a:cubicBezTo>
                  <a:pt x="13" y="125"/>
                  <a:pt x="5" y="112"/>
                  <a:pt x="3" y="95"/>
                </a:cubicBezTo>
                <a:cubicBezTo>
                  <a:pt x="0" y="73"/>
                  <a:pt x="2" y="51"/>
                  <a:pt x="18" y="32"/>
                </a:cubicBezTo>
                <a:cubicBezTo>
                  <a:pt x="36" y="10"/>
                  <a:pt x="59" y="0"/>
                  <a:pt x="87" y="7"/>
                </a:cubicBezTo>
                <a:cubicBezTo>
                  <a:pt x="68" y="8"/>
                  <a:pt x="51" y="14"/>
                  <a:pt x="37" y="28"/>
                </a:cubicBezTo>
                <a:cubicBezTo>
                  <a:pt x="32" y="37"/>
                  <a:pt x="24" y="43"/>
                  <a:pt x="20" y="53"/>
                </a:cubicBezTo>
                <a:cubicBezTo>
                  <a:pt x="19" y="57"/>
                  <a:pt x="18" y="62"/>
                  <a:pt x="15" y="66"/>
                </a:cubicBezTo>
                <a:cubicBezTo>
                  <a:pt x="9" y="88"/>
                  <a:pt x="11" y="109"/>
                  <a:pt x="21" y="129"/>
                </a:cubicBezTo>
                <a:cubicBezTo>
                  <a:pt x="23" y="132"/>
                  <a:pt x="25" y="134"/>
                  <a:pt x="24" y="137"/>
                </a:cubicBezTo>
                <a:close/>
              </a:path>
            </a:pathLst>
          </a:custGeom>
          <a:solidFill>
            <a:srgbClr val="F7D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5" name="Freeform 157"/>
          <p:cNvSpPr/>
          <p:nvPr/>
        </p:nvSpPr>
        <p:spPr bwMode="auto">
          <a:xfrm>
            <a:off x="5753101" y="2589213"/>
            <a:ext cx="71438" cy="320675"/>
          </a:xfrm>
          <a:custGeom>
            <a:avLst/>
            <a:gdLst>
              <a:gd name="T0" fmla="*/ 10 w 12"/>
              <a:gd name="T1" fmla="*/ 54 h 54"/>
              <a:gd name="T2" fmla="*/ 1 w 12"/>
              <a:gd name="T3" fmla="*/ 46 h 54"/>
              <a:gd name="T4" fmla="*/ 2 w 12"/>
              <a:gd name="T5" fmla="*/ 0 h 54"/>
              <a:gd name="T6" fmla="*/ 11 w 12"/>
              <a:gd name="T7" fmla="*/ 28 h 54"/>
              <a:gd name="T8" fmla="*/ 10 w 12"/>
              <a:gd name="T9" fmla="*/ 54 h 54"/>
            </a:gdLst>
            <a:ahLst/>
            <a:cxnLst>
              <a:cxn ang="0">
                <a:pos x="T0" y="T1"/>
              </a:cxn>
              <a:cxn ang="0">
                <a:pos x="T2" y="T3"/>
              </a:cxn>
              <a:cxn ang="0">
                <a:pos x="T4" y="T5"/>
              </a:cxn>
              <a:cxn ang="0">
                <a:pos x="T6" y="T7"/>
              </a:cxn>
              <a:cxn ang="0">
                <a:pos x="T8" y="T9"/>
              </a:cxn>
            </a:cxnLst>
            <a:rect l="0" t="0" r="r" b="b"/>
            <a:pathLst>
              <a:path w="12" h="54">
                <a:moveTo>
                  <a:pt x="10" y="54"/>
                </a:moveTo>
                <a:cubicBezTo>
                  <a:pt x="4" y="54"/>
                  <a:pt x="2" y="50"/>
                  <a:pt x="1" y="46"/>
                </a:cubicBezTo>
                <a:cubicBezTo>
                  <a:pt x="0" y="31"/>
                  <a:pt x="0" y="15"/>
                  <a:pt x="2" y="0"/>
                </a:cubicBezTo>
                <a:cubicBezTo>
                  <a:pt x="11" y="7"/>
                  <a:pt x="12" y="18"/>
                  <a:pt x="11" y="28"/>
                </a:cubicBezTo>
                <a:cubicBezTo>
                  <a:pt x="11" y="37"/>
                  <a:pt x="10" y="45"/>
                  <a:pt x="10" y="54"/>
                </a:cubicBezTo>
                <a:close/>
              </a:path>
            </a:pathLst>
          </a:custGeom>
          <a:solidFill>
            <a:srgbClr val="F1D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6" name="Freeform 158"/>
          <p:cNvSpPr/>
          <p:nvPr/>
        </p:nvSpPr>
        <p:spPr bwMode="auto">
          <a:xfrm>
            <a:off x="5878513" y="2732088"/>
            <a:ext cx="142875" cy="231775"/>
          </a:xfrm>
          <a:custGeom>
            <a:avLst/>
            <a:gdLst>
              <a:gd name="T0" fmla="*/ 0 w 24"/>
              <a:gd name="T1" fmla="*/ 34 h 39"/>
              <a:gd name="T2" fmla="*/ 10 w 24"/>
              <a:gd name="T3" fmla="*/ 17 h 39"/>
              <a:gd name="T4" fmla="*/ 10 w 24"/>
              <a:gd name="T5" fmla="*/ 12 h 39"/>
              <a:gd name="T6" fmla="*/ 13 w 24"/>
              <a:gd name="T7" fmla="*/ 2 h 39"/>
              <a:gd name="T8" fmla="*/ 24 w 24"/>
              <a:gd name="T9" fmla="*/ 5 h 39"/>
              <a:gd name="T10" fmla="*/ 24 w 24"/>
              <a:gd name="T11" fmla="*/ 6 h 39"/>
              <a:gd name="T12" fmla="*/ 19 w 24"/>
              <a:gd name="T13" fmla="*/ 23 h 39"/>
              <a:gd name="T14" fmla="*/ 16 w 24"/>
              <a:gd name="T15" fmla="*/ 36 h 39"/>
              <a:gd name="T16" fmla="*/ 0 w 24"/>
              <a:gd name="T17"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9">
                <a:moveTo>
                  <a:pt x="0" y="34"/>
                </a:moveTo>
                <a:cubicBezTo>
                  <a:pt x="8" y="31"/>
                  <a:pt x="11" y="25"/>
                  <a:pt x="10" y="17"/>
                </a:cubicBezTo>
                <a:cubicBezTo>
                  <a:pt x="10" y="15"/>
                  <a:pt x="10" y="14"/>
                  <a:pt x="10" y="12"/>
                </a:cubicBezTo>
                <a:cubicBezTo>
                  <a:pt x="10" y="8"/>
                  <a:pt x="10" y="4"/>
                  <a:pt x="13" y="2"/>
                </a:cubicBezTo>
                <a:cubicBezTo>
                  <a:pt x="17" y="0"/>
                  <a:pt x="21" y="2"/>
                  <a:pt x="24" y="5"/>
                </a:cubicBezTo>
                <a:cubicBezTo>
                  <a:pt x="24" y="5"/>
                  <a:pt x="24" y="6"/>
                  <a:pt x="24" y="6"/>
                </a:cubicBezTo>
                <a:cubicBezTo>
                  <a:pt x="19" y="11"/>
                  <a:pt x="19" y="17"/>
                  <a:pt x="19" y="23"/>
                </a:cubicBezTo>
                <a:cubicBezTo>
                  <a:pt x="19" y="28"/>
                  <a:pt x="20" y="33"/>
                  <a:pt x="16" y="36"/>
                </a:cubicBezTo>
                <a:cubicBezTo>
                  <a:pt x="10" y="38"/>
                  <a:pt x="5" y="39"/>
                  <a:pt x="0" y="34"/>
                </a:cubicBezTo>
                <a:close/>
              </a:path>
            </a:pathLst>
          </a:custGeom>
          <a:solidFill>
            <a:srgbClr val="F7F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7" name="Freeform 159"/>
          <p:cNvSpPr/>
          <p:nvPr/>
        </p:nvSpPr>
        <p:spPr bwMode="auto">
          <a:xfrm>
            <a:off x="5295901" y="2017713"/>
            <a:ext cx="95250" cy="214312"/>
          </a:xfrm>
          <a:custGeom>
            <a:avLst/>
            <a:gdLst>
              <a:gd name="T0" fmla="*/ 15 w 16"/>
              <a:gd name="T1" fmla="*/ 36 h 36"/>
              <a:gd name="T2" fmla="*/ 5 w 16"/>
              <a:gd name="T3" fmla="*/ 24 h 36"/>
              <a:gd name="T4" fmla="*/ 0 w 16"/>
              <a:gd name="T5" fmla="*/ 0 h 36"/>
              <a:gd name="T6" fmla="*/ 15 w 16"/>
              <a:gd name="T7" fmla="*/ 36 h 36"/>
            </a:gdLst>
            <a:ahLst/>
            <a:cxnLst>
              <a:cxn ang="0">
                <a:pos x="T0" y="T1"/>
              </a:cxn>
              <a:cxn ang="0">
                <a:pos x="T2" y="T3"/>
              </a:cxn>
              <a:cxn ang="0">
                <a:pos x="T4" y="T5"/>
              </a:cxn>
              <a:cxn ang="0">
                <a:pos x="T6" y="T7"/>
              </a:cxn>
            </a:cxnLst>
            <a:rect l="0" t="0" r="r" b="b"/>
            <a:pathLst>
              <a:path w="16" h="36">
                <a:moveTo>
                  <a:pt x="15" y="36"/>
                </a:moveTo>
                <a:cubicBezTo>
                  <a:pt x="8" y="35"/>
                  <a:pt x="5" y="30"/>
                  <a:pt x="5" y="24"/>
                </a:cubicBezTo>
                <a:cubicBezTo>
                  <a:pt x="5" y="15"/>
                  <a:pt x="2" y="8"/>
                  <a:pt x="0" y="0"/>
                </a:cubicBezTo>
                <a:cubicBezTo>
                  <a:pt x="11" y="9"/>
                  <a:pt x="16" y="21"/>
                  <a:pt x="15" y="36"/>
                </a:cubicBezTo>
                <a:close/>
              </a:path>
            </a:pathLst>
          </a:custGeom>
          <a:solidFill>
            <a:srgbClr val="E9D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8" name="Freeform 160"/>
          <p:cNvSpPr/>
          <p:nvPr/>
        </p:nvSpPr>
        <p:spPr bwMode="auto">
          <a:xfrm>
            <a:off x="5164138" y="1260475"/>
            <a:ext cx="149225" cy="257175"/>
          </a:xfrm>
          <a:custGeom>
            <a:avLst/>
            <a:gdLst>
              <a:gd name="T0" fmla="*/ 0 w 25"/>
              <a:gd name="T1" fmla="*/ 38 h 43"/>
              <a:gd name="T2" fmla="*/ 22 w 25"/>
              <a:gd name="T3" fmla="*/ 0 h 43"/>
              <a:gd name="T4" fmla="*/ 25 w 25"/>
              <a:gd name="T5" fmla="*/ 1 h 43"/>
              <a:gd name="T6" fmla="*/ 7 w 25"/>
              <a:gd name="T7" fmla="*/ 25 h 43"/>
              <a:gd name="T8" fmla="*/ 2 w 25"/>
              <a:gd name="T9" fmla="*/ 43 h 43"/>
              <a:gd name="T10" fmla="*/ 0 w 25"/>
              <a:gd name="T11" fmla="*/ 38 h 43"/>
            </a:gdLst>
            <a:ahLst/>
            <a:cxnLst>
              <a:cxn ang="0">
                <a:pos x="T0" y="T1"/>
              </a:cxn>
              <a:cxn ang="0">
                <a:pos x="T2" y="T3"/>
              </a:cxn>
              <a:cxn ang="0">
                <a:pos x="T4" y="T5"/>
              </a:cxn>
              <a:cxn ang="0">
                <a:pos x="T6" y="T7"/>
              </a:cxn>
              <a:cxn ang="0">
                <a:pos x="T8" y="T9"/>
              </a:cxn>
              <a:cxn ang="0">
                <a:pos x="T10" y="T11"/>
              </a:cxn>
            </a:cxnLst>
            <a:rect l="0" t="0" r="r" b="b"/>
            <a:pathLst>
              <a:path w="25" h="43">
                <a:moveTo>
                  <a:pt x="0" y="38"/>
                </a:moveTo>
                <a:cubicBezTo>
                  <a:pt x="3" y="23"/>
                  <a:pt x="11" y="10"/>
                  <a:pt x="22" y="0"/>
                </a:cubicBezTo>
                <a:cubicBezTo>
                  <a:pt x="23" y="0"/>
                  <a:pt x="24" y="1"/>
                  <a:pt x="25" y="1"/>
                </a:cubicBezTo>
                <a:cubicBezTo>
                  <a:pt x="19" y="9"/>
                  <a:pt x="11" y="15"/>
                  <a:pt x="7" y="25"/>
                </a:cubicBezTo>
                <a:cubicBezTo>
                  <a:pt x="5" y="31"/>
                  <a:pt x="3" y="37"/>
                  <a:pt x="2" y="43"/>
                </a:cubicBezTo>
                <a:cubicBezTo>
                  <a:pt x="1" y="41"/>
                  <a:pt x="2" y="39"/>
                  <a:pt x="0" y="38"/>
                </a:cubicBezTo>
                <a:close/>
              </a:path>
            </a:pathLst>
          </a:custGeom>
          <a:solidFill>
            <a:srgbClr val="9F7A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9" name="Freeform 161"/>
          <p:cNvSpPr/>
          <p:nvPr/>
        </p:nvSpPr>
        <p:spPr bwMode="auto">
          <a:xfrm>
            <a:off x="4176713" y="6042025"/>
            <a:ext cx="95250" cy="160337"/>
          </a:xfrm>
          <a:custGeom>
            <a:avLst/>
            <a:gdLst>
              <a:gd name="T0" fmla="*/ 1 w 16"/>
              <a:gd name="T1" fmla="*/ 13 h 27"/>
              <a:gd name="T2" fmla="*/ 1 w 16"/>
              <a:gd name="T3" fmla="*/ 8 h 27"/>
              <a:gd name="T4" fmla="*/ 6 w 16"/>
              <a:gd name="T5" fmla="*/ 0 h 27"/>
              <a:gd name="T6" fmla="*/ 14 w 16"/>
              <a:gd name="T7" fmla="*/ 7 h 27"/>
              <a:gd name="T8" fmla="*/ 5 w 16"/>
              <a:gd name="T9" fmla="*/ 25 h 27"/>
              <a:gd name="T10" fmla="*/ 1 w 16"/>
              <a:gd name="T11" fmla="*/ 23 h 27"/>
              <a:gd name="T12" fmla="*/ 1 w 16"/>
              <a:gd name="T13" fmla="*/ 13 h 27"/>
              <a:gd name="T14" fmla="*/ 1 w 16"/>
              <a:gd name="T15" fmla="*/ 13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7">
                <a:moveTo>
                  <a:pt x="1" y="13"/>
                </a:moveTo>
                <a:cubicBezTo>
                  <a:pt x="1" y="12"/>
                  <a:pt x="1" y="10"/>
                  <a:pt x="1" y="8"/>
                </a:cubicBezTo>
                <a:cubicBezTo>
                  <a:pt x="1" y="4"/>
                  <a:pt x="0" y="0"/>
                  <a:pt x="6" y="0"/>
                </a:cubicBezTo>
                <a:cubicBezTo>
                  <a:pt x="10" y="0"/>
                  <a:pt x="13" y="3"/>
                  <a:pt x="14" y="7"/>
                </a:cubicBezTo>
                <a:cubicBezTo>
                  <a:pt x="16" y="13"/>
                  <a:pt x="10" y="23"/>
                  <a:pt x="5" y="25"/>
                </a:cubicBezTo>
                <a:cubicBezTo>
                  <a:pt x="2" y="27"/>
                  <a:pt x="1" y="25"/>
                  <a:pt x="1" y="23"/>
                </a:cubicBezTo>
                <a:cubicBezTo>
                  <a:pt x="1" y="20"/>
                  <a:pt x="1" y="17"/>
                  <a:pt x="1" y="13"/>
                </a:cubicBezTo>
                <a:cubicBezTo>
                  <a:pt x="1" y="13"/>
                  <a:pt x="1" y="13"/>
                  <a:pt x="1" y="13"/>
                </a:cubicBezTo>
                <a:close/>
              </a:path>
            </a:pathLst>
          </a:custGeom>
          <a:solidFill>
            <a:srgbClr val="FBF9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80" name="Freeform 162"/>
          <p:cNvSpPr/>
          <p:nvPr/>
        </p:nvSpPr>
        <p:spPr bwMode="auto">
          <a:xfrm>
            <a:off x="4367213" y="6232525"/>
            <a:ext cx="60325" cy="136525"/>
          </a:xfrm>
          <a:custGeom>
            <a:avLst/>
            <a:gdLst>
              <a:gd name="T0" fmla="*/ 10 w 10"/>
              <a:gd name="T1" fmla="*/ 12 h 23"/>
              <a:gd name="T2" fmla="*/ 5 w 10"/>
              <a:gd name="T3" fmla="*/ 23 h 23"/>
              <a:gd name="T4" fmla="*/ 1 w 10"/>
              <a:gd name="T5" fmla="*/ 13 h 23"/>
              <a:gd name="T6" fmla="*/ 1 w 10"/>
              <a:gd name="T7" fmla="*/ 12 h 23"/>
              <a:gd name="T8" fmla="*/ 6 w 10"/>
              <a:gd name="T9" fmla="*/ 0 h 23"/>
              <a:gd name="T10" fmla="*/ 10 w 10"/>
              <a:gd name="T11" fmla="*/ 12 h 23"/>
            </a:gdLst>
            <a:ahLst/>
            <a:cxnLst>
              <a:cxn ang="0">
                <a:pos x="T0" y="T1"/>
              </a:cxn>
              <a:cxn ang="0">
                <a:pos x="T2" y="T3"/>
              </a:cxn>
              <a:cxn ang="0">
                <a:pos x="T4" y="T5"/>
              </a:cxn>
              <a:cxn ang="0">
                <a:pos x="T6" y="T7"/>
              </a:cxn>
              <a:cxn ang="0">
                <a:pos x="T8" y="T9"/>
              </a:cxn>
              <a:cxn ang="0">
                <a:pos x="T10" y="T11"/>
              </a:cxn>
            </a:cxnLst>
            <a:rect l="0" t="0" r="r" b="b"/>
            <a:pathLst>
              <a:path w="10" h="23">
                <a:moveTo>
                  <a:pt x="10" y="12"/>
                </a:moveTo>
                <a:cubicBezTo>
                  <a:pt x="10" y="17"/>
                  <a:pt x="9" y="23"/>
                  <a:pt x="5" y="23"/>
                </a:cubicBezTo>
                <a:cubicBezTo>
                  <a:pt x="1" y="23"/>
                  <a:pt x="2" y="17"/>
                  <a:pt x="1" y="13"/>
                </a:cubicBezTo>
                <a:cubicBezTo>
                  <a:pt x="1" y="13"/>
                  <a:pt x="1" y="12"/>
                  <a:pt x="1" y="12"/>
                </a:cubicBezTo>
                <a:cubicBezTo>
                  <a:pt x="2" y="8"/>
                  <a:pt x="0" y="0"/>
                  <a:pt x="6" y="0"/>
                </a:cubicBezTo>
                <a:cubicBezTo>
                  <a:pt x="10" y="1"/>
                  <a:pt x="9" y="8"/>
                  <a:pt x="10" y="12"/>
                </a:cubicBezTo>
                <a:close/>
              </a:path>
            </a:pathLst>
          </a:custGeom>
          <a:solidFill>
            <a:srgbClr val="FDF7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81" name="Freeform 163"/>
          <p:cNvSpPr/>
          <p:nvPr/>
        </p:nvSpPr>
        <p:spPr bwMode="auto">
          <a:xfrm>
            <a:off x="701676" y="3362325"/>
            <a:ext cx="512763" cy="274637"/>
          </a:xfrm>
          <a:custGeom>
            <a:avLst/>
            <a:gdLst>
              <a:gd name="T0" fmla="*/ 1 w 86"/>
              <a:gd name="T1" fmla="*/ 27 h 46"/>
              <a:gd name="T2" fmla="*/ 3 w 86"/>
              <a:gd name="T3" fmla="*/ 20 h 46"/>
              <a:gd name="T4" fmla="*/ 7 w 86"/>
              <a:gd name="T5" fmla="*/ 16 h 46"/>
              <a:gd name="T6" fmla="*/ 21 w 86"/>
              <a:gd name="T7" fmla="*/ 9 h 46"/>
              <a:gd name="T8" fmla="*/ 29 w 86"/>
              <a:gd name="T9" fmla="*/ 7 h 46"/>
              <a:gd name="T10" fmla="*/ 22 w 86"/>
              <a:gd name="T11" fmla="*/ 5 h 46"/>
              <a:gd name="T12" fmla="*/ 20 w 86"/>
              <a:gd name="T13" fmla="*/ 3 h 46"/>
              <a:gd name="T14" fmla="*/ 36 w 86"/>
              <a:gd name="T15" fmla="*/ 2 h 46"/>
              <a:gd name="T16" fmla="*/ 64 w 86"/>
              <a:gd name="T17" fmla="*/ 3 h 46"/>
              <a:gd name="T18" fmla="*/ 82 w 86"/>
              <a:gd name="T19" fmla="*/ 9 h 46"/>
              <a:gd name="T20" fmla="*/ 81 w 86"/>
              <a:gd name="T21" fmla="*/ 16 h 46"/>
              <a:gd name="T22" fmla="*/ 72 w 86"/>
              <a:gd name="T23" fmla="*/ 17 h 46"/>
              <a:gd name="T24" fmla="*/ 33 w 86"/>
              <a:gd name="T25" fmla="*/ 20 h 46"/>
              <a:gd name="T26" fmla="*/ 18 w 86"/>
              <a:gd name="T27" fmla="*/ 33 h 46"/>
              <a:gd name="T28" fmla="*/ 7 w 86"/>
              <a:gd name="T29" fmla="*/ 45 h 46"/>
              <a:gd name="T30" fmla="*/ 2 w 86"/>
              <a:gd name="T31" fmla="*/ 45 h 46"/>
              <a:gd name="T32" fmla="*/ 1 w 86"/>
              <a:gd name="T33" fmla="*/ 40 h 46"/>
              <a:gd name="T34" fmla="*/ 1 w 86"/>
              <a:gd name="T35"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46">
                <a:moveTo>
                  <a:pt x="1" y="27"/>
                </a:moveTo>
                <a:cubicBezTo>
                  <a:pt x="1" y="24"/>
                  <a:pt x="1" y="22"/>
                  <a:pt x="3" y="20"/>
                </a:cubicBezTo>
                <a:cubicBezTo>
                  <a:pt x="4" y="19"/>
                  <a:pt x="6" y="18"/>
                  <a:pt x="7" y="16"/>
                </a:cubicBezTo>
                <a:cubicBezTo>
                  <a:pt x="10" y="11"/>
                  <a:pt x="14" y="9"/>
                  <a:pt x="21" y="9"/>
                </a:cubicBezTo>
                <a:cubicBezTo>
                  <a:pt x="23" y="9"/>
                  <a:pt x="28" y="11"/>
                  <a:pt x="29" y="7"/>
                </a:cubicBezTo>
                <a:cubicBezTo>
                  <a:pt x="29" y="3"/>
                  <a:pt x="24" y="7"/>
                  <a:pt x="22" y="5"/>
                </a:cubicBezTo>
                <a:cubicBezTo>
                  <a:pt x="22" y="4"/>
                  <a:pt x="21" y="4"/>
                  <a:pt x="20" y="3"/>
                </a:cubicBezTo>
                <a:cubicBezTo>
                  <a:pt x="26" y="1"/>
                  <a:pt x="32" y="0"/>
                  <a:pt x="36" y="2"/>
                </a:cubicBezTo>
                <a:cubicBezTo>
                  <a:pt x="46" y="7"/>
                  <a:pt x="55" y="2"/>
                  <a:pt x="64" y="3"/>
                </a:cubicBezTo>
                <a:cubicBezTo>
                  <a:pt x="71" y="3"/>
                  <a:pt x="77" y="5"/>
                  <a:pt x="82" y="9"/>
                </a:cubicBezTo>
                <a:cubicBezTo>
                  <a:pt x="86" y="11"/>
                  <a:pt x="85" y="14"/>
                  <a:pt x="81" y="16"/>
                </a:cubicBezTo>
                <a:cubicBezTo>
                  <a:pt x="78" y="18"/>
                  <a:pt x="75" y="17"/>
                  <a:pt x="72" y="17"/>
                </a:cubicBezTo>
                <a:cubicBezTo>
                  <a:pt x="59" y="18"/>
                  <a:pt x="46" y="16"/>
                  <a:pt x="33" y="20"/>
                </a:cubicBezTo>
                <a:cubicBezTo>
                  <a:pt x="27" y="23"/>
                  <a:pt x="20" y="25"/>
                  <a:pt x="18" y="33"/>
                </a:cubicBezTo>
                <a:cubicBezTo>
                  <a:pt x="17" y="39"/>
                  <a:pt x="11" y="41"/>
                  <a:pt x="7" y="45"/>
                </a:cubicBezTo>
                <a:cubicBezTo>
                  <a:pt x="5" y="46"/>
                  <a:pt x="3" y="46"/>
                  <a:pt x="2" y="45"/>
                </a:cubicBezTo>
                <a:cubicBezTo>
                  <a:pt x="0" y="44"/>
                  <a:pt x="0" y="42"/>
                  <a:pt x="1" y="40"/>
                </a:cubicBezTo>
                <a:cubicBezTo>
                  <a:pt x="1" y="36"/>
                  <a:pt x="1" y="31"/>
                  <a:pt x="1" y="27"/>
                </a:cubicBezTo>
                <a:close/>
              </a:path>
            </a:pathLst>
          </a:custGeom>
          <a:solidFill>
            <a:srgbClr val="F196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82" name="Freeform 164"/>
          <p:cNvSpPr/>
          <p:nvPr/>
        </p:nvSpPr>
        <p:spPr bwMode="auto">
          <a:xfrm>
            <a:off x="582613" y="3862387"/>
            <a:ext cx="107950" cy="160337"/>
          </a:xfrm>
          <a:custGeom>
            <a:avLst/>
            <a:gdLst>
              <a:gd name="T0" fmla="*/ 2 w 18"/>
              <a:gd name="T1" fmla="*/ 0 h 27"/>
              <a:gd name="T2" fmla="*/ 4 w 18"/>
              <a:gd name="T3" fmla="*/ 11 h 27"/>
              <a:gd name="T4" fmla="*/ 13 w 18"/>
              <a:gd name="T5" fmla="*/ 21 h 27"/>
              <a:gd name="T6" fmla="*/ 18 w 18"/>
              <a:gd name="T7" fmla="*/ 27 h 27"/>
              <a:gd name="T8" fmla="*/ 16 w 18"/>
              <a:gd name="T9" fmla="*/ 27 h 27"/>
              <a:gd name="T10" fmla="*/ 13 w 18"/>
              <a:gd name="T11" fmla="*/ 24 h 27"/>
              <a:gd name="T12" fmla="*/ 0 w 18"/>
              <a:gd name="T13" fmla="*/ 8 h 27"/>
              <a:gd name="T14" fmla="*/ 1 w 18"/>
              <a:gd name="T15" fmla="*/ 0 h 27"/>
              <a:gd name="T16" fmla="*/ 2 w 18"/>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7">
                <a:moveTo>
                  <a:pt x="2" y="0"/>
                </a:moveTo>
                <a:cubicBezTo>
                  <a:pt x="4" y="4"/>
                  <a:pt x="4" y="8"/>
                  <a:pt x="4" y="11"/>
                </a:cubicBezTo>
                <a:cubicBezTo>
                  <a:pt x="4" y="18"/>
                  <a:pt x="6" y="22"/>
                  <a:pt x="13" y="21"/>
                </a:cubicBezTo>
                <a:cubicBezTo>
                  <a:pt x="18" y="20"/>
                  <a:pt x="18" y="24"/>
                  <a:pt x="18" y="27"/>
                </a:cubicBezTo>
                <a:cubicBezTo>
                  <a:pt x="17" y="27"/>
                  <a:pt x="17" y="27"/>
                  <a:pt x="16" y="27"/>
                </a:cubicBezTo>
                <a:cubicBezTo>
                  <a:pt x="15" y="26"/>
                  <a:pt x="14" y="24"/>
                  <a:pt x="13" y="24"/>
                </a:cubicBezTo>
                <a:cubicBezTo>
                  <a:pt x="1" y="21"/>
                  <a:pt x="0" y="20"/>
                  <a:pt x="0" y="8"/>
                </a:cubicBezTo>
                <a:cubicBezTo>
                  <a:pt x="0" y="5"/>
                  <a:pt x="1" y="2"/>
                  <a:pt x="1" y="0"/>
                </a:cubicBezTo>
                <a:cubicBezTo>
                  <a:pt x="1" y="0"/>
                  <a:pt x="2" y="0"/>
                  <a:pt x="2" y="0"/>
                </a:cubicBezTo>
                <a:close/>
              </a:path>
            </a:pathLst>
          </a:custGeom>
          <a:solidFill>
            <a:srgbClr val="FAE1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83" name="Freeform 165"/>
          <p:cNvSpPr/>
          <p:nvPr/>
        </p:nvSpPr>
        <p:spPr bwMode="auto">
          <a:xfrm>
            <a:off x="1922463" y="1814513"/>
            <a:ext cx="487363" cy="1108075"/>
          </a:xfrm>
          <a:custGeom>
            <a:avLst/>
            <a:gdLst>
              <a:gd name="T0" fmla="*/ 74 w 82"/>
              <a:gd name="T1" fmla="*/ 5 h 186"/>
              <a:gd name="T2" fmla="*/ 59 w 82"/>
              <a:gd name="T3" fmla="*/ 27 h 186"/>
              <a:gd name="T4" fmla="*/ 61 w 82"/>
              <a:gd name="T5" fmla="*/ 56 h 186"/>
              <a:gd name="T6" fmla="*/ 69 w 82"/>
              <a:gd name="T7" fmla="*/ 65 h 186"/>
              <a:gd name="T8" fmla="*/ 60 w 82"/>
              <a:gd name="T9" fmla="*/ 100 h 186"/>
              <a:gd name="T10" fmla="*/ 58 w 82"/>
              <a:gd name="T11" fmla="*/ 113 h 186"/>
              <a:gd name="T12" fmla="*/ 71 w 82"/>
              <a:gd name="T13" fmla="*/ 122 h 186"/>
              <a:gd name="T14" fmla="*/ 75 w 82"/>
              <a:gd name="T15" fmla="*/ 146 h 186"/>
              <a:gd name="T16" fmla="*/ 68 w 82"/>
              <a:gd name="T17" fmla="*/ 164 h 186"/>
              <a:gd name="T18" fmla="*/ 51 w 82"/>
              <a:gd name="T19" fmla="*/ 184 h 186"/>
              <a:gd name="T20" fmla="*/ 26 w 82"/>
              <a:gd name="T21" fmla="*/ 184 h 186"/>
              <a:gd name="T22" fmla="*/ 0 w 82"/>
              <a:gd name="T23" fmla="*/ 177 h 186"/>
              <a:gd name="T24" fmla="*/ 0 w 82"/>
              <a:gd name="T25" fmla="*/ 177 h 186"/>
              <a:gd name="T26" fmla="*/ 0 w 82"/>
              <a:gd name="T27" fmla="*/ 176 h 186"/>
              <a:gd name="T28" fmla="*/ 12 w 82"/>
              <a:gd name="T29" fmla="*/ 176 h 186"/>
              <a:gd name="T30" fmla="*/ 43 w 82"/>
              <a:gd name="T31" fmla="*/ 177 h 186"/>
              <a:gd name="T32" fmla="*/ 60 w 82"/>
              <a:gd name="T33" fmla="*/ 159 h 186"/>
              <a:gd name="T34" fmla="*/ 67 w 82"/>
              <a:gd name="T35" fmla="*/ 142 h 186"/>
              <a:gd name="T36" fmla="*/ 65 w 82"/>
              <a:gd name="T37" fmla="*/ 130 h 186"/>
              <a:gd name="T38" fmla="*/ 50 w 82"/>
              <a:gd name="T39" fmla="*/ 119 h 186"/>
              <a:gd name="T40" fmla="*/ 53 w 82"/>
              <a:gd name="T41" fmla="*/ 91 h 186"/>
              <a:gd name="T42" fmla="*/ 59 w 82"/>
              <a:gd name="T43" fmla="*/ 69 h 186"/>
              <a:gd name="T44" fmla="*/ 46 w 82"/>
              <a:gd name="T45" fmla="*/ 51 h 186"/>
              <a:gd name="T46" fmla="*/ 46 w 82"/>
              <a:gd name="T47" fmla="*/ 28 h 186"/>
              <a:gd name="T48" fmla="*/ 71 w 82"/>
              <a:gd name="T49" fmla="*/ 3 h 186"/>
              <a:gd name="T50" fmla="*/ 75 w 82"/>
              <a:gd name="T51" fmla="*/ 4 h 186"/>
              <a:gd name="T52" fmla="*/ 74 w 82"/>
              <a:gd name="T53"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186">
                <a:moveTo>
                  <a:pt x="74" y="5"/>
                </a:moveTo>
                <a:cubicBezTo>
                  <a:pt x="69" y="12"/>
                  <a:pt x="64" y="20"/>
                  <a:pt x="59" y="27"/>
                </a:cubicBezTo>
                <a:cubicBezTo>
                  <a:pt x="51" y="38"/>
                  <a:pt x="52" y="46"/>
                  <a:pt x="61" y="56"/>
                </a:cubicBezTo>
                <a:cubicBezTo>
                  <a:pt x="64" y="59"/>
                  <a:pt x="67" y="62"/>
                  <a:pt x="69" y="65"/>
                </a:cubicBezTo>
                <a:cubicBezTo>
                  <a:pt x="79" y="78"/>
                  <a:pt x="75" y="93"/>
                  <a:pt x="60" y="100"/>
                </a:cubicBezTo>
                <a:cubicBezTo>
                  <a:pt x="53" y="103"/>
                  <a:pt x="53" y="108"/>
                  <a:pt x="58" y="113"/>
                </a:cubicBezTo>
                <a:cubicBezTo>
                  <a:pt x="62" y="116"/>
                  <a:pt x="67" y="119"/>
                  <a:pt x="71" y="122"/>
                </a:cubicBezTo>
                <a:cubicBezTo>
                  <a:pt x="81" y="129"/>
                  <a:pt x="82" y="137"/>
                  <a:pt x="75" y="146"/>
                </a:cubicBezTo>
                <a:cubicBezTo>
                  <a:pt x="71" y="152"/>
                  <a:pt x="68" y="157"/>
                  <a:pt x="68" y="164"/>
                </a:cubicBezTo>
                <a:cubicBezTo>
                  <a:pt x="68" y="174"/>
                  <a:pt x="62" y="181"/>
                  <a:pt x="51" y="184"/>
                </a:cubicBezTo>
                <a:cubicBezTo>
                  <a:pt x="43" y="186"/>
                  <a:pt x="35" y="185"/>
                  <a:pt x="26" y="184"/>
                </a:cubicBezTo>
                <a:cubicBezTo>
                  <a:pt x="18" y="182"/>
                  <a:pt x="9" y="180"/>
                  <a:pt x="0" y="177"/>
                </a:cubicBezTo>
                <a:cubicBezTo>
                  <a:pt x="0" y="177"/>
                  <a:pt x="0" y="177"/>
                  <a:pt x="0" y="177"/>
                </a:cubicBezTo>
                <a:cubicBezTo>
                  <a:pt x="0" y="177"/>
                  <a:pt x="0" y="176"/>
                  <a:pt x="0" y="176"/>
                </a:cubicBezTo>
                <a:cubicBezTo>
                  <a:pt x="4" y="176"/>
                  <a:pt x="8" y="176"/>
                  <a:pt x="12" y="176"/>
                </a:cubicBezTo>
                <a:cubicBezTo>
                  <a:pt x="23" y="178"/>
                  <a:pt x="33" y="178"/>
                  <a:pt x="43" y="177"/>
                </a:cubicBezTo>
                <a:cubicBezTo>
                  <a:pt x="55" y="175"/>
                  <a:pt x="59" y="171"/>
                  <a:pt x="60" y="159"/>
                </a:cubicBezTo>
                <a:cubicBezTo>
                  <a:pt x="60" y="153"/>
                  <a:pt x="63" y="147"/>
                  <a:pt x="67" y="142"/>
                </a:cubicBezTo>
                <a:cubicBezTo>
                  <a:pt x="71" y="136"/>
                  <a:pt x="71" y="134"/>
                  <a:pt x="65" y="130"/>
                </a:cubicBezTo>
                <a:cubicBezTo>
                  <a:pt x="60" y="126"/>
                  <a:pt x="54" y="123"/>
                  <a:pt x="50" y="119"/>
                </a:cubicBezTo>
                <a:cubicBezTo>
                  <a:pt x="41" y="109"/>
                  <a:pt x="43" y="99"/>
                  <a:pt x="53" y="91"/>
                </a:cubicBezTo>
                <a:cubicBezTo>
                  <a:pt x="66" y="85"/>
                  <a:pt x="67" y="80"/>
                  <a:pt x="59" y="69"/>
                </a:cubicBezTo>
                <a:cubicBezTo>
                  <a:pt x="55" y="63"/>
                  <a:pt x="50" y="58"/>
                  <a:pt x="46" y="51"/>
                </a:cubicBezTo>
                <a:cubicBezTo>
                  <a:pt x="42" y="43"/>
                  <a:pt x="42" y="36"/>
                  <a:pt x="46" y="28"/>
                </a:cubicBezTo>
                <a:cubicBezTo>
                  <a:pt x="52" y="17"/>
                  <a:pt x="61" y="10"/>
                  <a:pt x="71" y="3"/>
                </a:cubicBezTo>
                <a:cubicBezTo>
                  <a:pt x="72" y="2"/>
                  <a:pt x="75" y="0"/>
                  <a:pt x="75" y="4"/>
                </a:cubicBezTo>
                <a:cubicBezTo>
                  <a:pt x="75" y="4"/>
                  <a:pt x="75" y="4"/>
                  <a:pt x="74" y="5"/>
                </a:cubicBezTo>
                <a:close/>
              </a:path>
            </a:pathLst>
          </a:custGeom>
          <a:solidFill>
            <a:srgbClr val="120D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84" name="Freeform 166"/>
          <p:cNvSpPr/>
          <p:nvPr/>
        </p:nvSpPr>
        <p:spPr bwMode="auto">
          <a:xfrm>
            <a:off x="2052638" y="1446213"/>
            <a:ext cx="387350" cy="922337"/>
          </a:xfrm>
          <a:custGeom>
            <a:avLst/>
            <a:gdLst>
              <a:gd name="T0" fmla="*/ 53 w 65"/>
              <a:gd name="T1" fmla="*/ 66 h 155"/>
              <a:gd name="T2" fmla="*/ 51 w 65"/>
              <a:gd name="T3" fmla="*/ 65 h 155"/>
              <a:gd name="T4" fmla="*/ 26 w 65"/>
              <a:gd name="T5" fmla="*/ 91 h 155"/>
              <a:gd name="T6" fmla="*/ 32 w 65"/>
              <a:gd name="T7" fmla="*/ 124 h 155"/>
              <a:gd name="T8" fmla="*/ 39 w 65"/>
              <a:gd name="T9" fmla="*/ 131 h 155"/>
              <a:gd name="T10" fmla="*/ 32 w 65"/>
              <a:gd name="T11" fmla="*/ 154 h 155"/>
              <a:gd name="T12" fmla="*/ 29 w 65"/>
              <a:gd name="T13" fmla="*/ 152 h 155"/>
              <a:gd name="T14" fmla="*/ 32 w 65"/>
              <a:gd name="T15" fmla="*/ 127 h 155"/>
              <a:gd name="T16" fmla="*/ 25 w 65"/>
              <a:gd name="T17" fmla="*/ 116 h 155"/>
              <a:gd name="T18" fmla="*/ 17 w 65"/>
              <a:gd name="T19" fmla="*/ 112 h 155"/>
              <a:gd name="T20" fmla="*/ 4 w 65"/>
              <a:gd name="T21" fmla="*/ 107 h 155"/>
              <a:gd name="T22" fmla="*/ 11 w 65"/>
              <a:gd name="T23" fmla="*/ 73 h 155"/>
              <a:gd name="T24" fmla="*/ 36 w 65"/>
              <a:gd name="T25" fmla="*/ 50 h 155"/>
              <a:gd name="T26" fmla="*/ 30 w 65"/>
              <a:gd name="T27" fmla="*/ 16 h 155"/>
              <a:gd name="T28" fmla="*/ 26 w 65"/>
              <a:gd name="T29" fmla="*/ 11 h 155"/>
              <a:gd name="T30" fmla="*/ 21 w 65"/>
              <a:gd name="T31" fmla="*/ 6 h 155"/>
              <a:gd name="T32" fmla="*/ 8 w 65"/>
              <a:gd name="T33" fmla="*/ 15 h 155"/>
              <a:gd name="T34" fmla="*/ 8 w 65"/>
              <a:gd name="T35" fmla="*/ 11 h 155"/>
              <a:gd name="T36" fmla="*/ 40 w 65"/>
              <a:gd name="T37" fmla="*/ 7 h 155"/>
              <a:gd name="T38" fmla="*/ 56 w 65"/>
              <a:gd name="T39" fmla="*/ 57 h 155"/>
              <a:gd name="T40" fmla="*/ 53 w 65"/>
              <a:gd name="T41" fmla="*/ 6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55">
                <a:moveTo>
                  <a:pt x="53" y="66"/>
                </a:moveTo>
                <a:cubicBezTo>
                  <a:pt x="53" y="65"/>
                  <a:pt x="52" y="64"/>
                  <a:pt x="51" y="65"/>
                </a:cubicBezTo>
                <a:cubicBezTo>
                  <a:pt x="42" y="73"/>
                  <a:pt x="32" y="80"/>
                  <a:pt x="26" y="91"/>
                </a:cubicBezTo>
                <a:cubicBezTo>
                  <a:pt x="20" y="101"/>
                  <a:pt x="23" y="114"/>
                  <a:pt x="32" y="124"/>
                </a:cubicBezTo>
                <a:cubicBezTo>
                  <a:pt x="35" y="127"/>
                  <a:pt x="37" y="129"/>
                  <a:pt x="39" y="131"/>
                </a:cubicBezTo>
                <a:cubicBezTo>
                  <a:pt x="48" y="142"/>
                  <a:pt x="45" y="150"/>
                  <a:pt x="32" y="154"/>
                </a:cubicBezTo>
                <a:cubicBezTo>
                  <a:pt x="30" y="155"/>
                  <a:pt x="30" y="154"/>
                  <a:pt x="29" y="152"/>
                </a:cubicBezTo>
                <a:cubicBezTo>
                  <a:pt x="41" y="144"/>
                  <a:pt x="42" y="137"/>
                  <a:pt x="32" y="127"/>
                </a:cubicBezTo>
                <a:cubicBezTo>
                  <a:pt x="29" y="123"/>
                  <a:pt x="26" y="120"/>
                  <a:pt x="25" y="116"/>
                </a:cubicBezTo>
                <a:cubicBezTo>
                  <a:pt x="24" y="112"/>
                  <a:pt x="21" y="110"/>
                  <a:pt x="17" y="112"/>
                </a:cubicBezTo>
                <a:cubicBezTo>
                  <a:pt x="10" y="115"/>
                  <a:pt x="6" y="112"/>
                  <a:pt x="4" y="107"/>
                </a:cubicBezTo>
                <a:cubicBezTo>
                  <a:pt x="0" y="95"/>
                  <a:pt x="2" y="83"/>
                  <a:pt x="11" y="73"/>
                </a:cubicBezTo>
                <a:cubicBezTo>
                  <a:pt x="18" y="64"/>
                  <a:pt x="29" y="60"/>
                  <a:pt x="36" y="50"/>
                </a:cubicBezTo>
                <a:cubicBezTo>
                  <a:pt x="44" y="37"/>
                  <a:pt x="45" y="25"/>
                  <a:pt x="30" y="16"/>
                </a:cubicBezTo>
                <a:cubicBezTo>
                  <a:pt x="27" y="15"/>
                  <a:pt x="25" y="14"/>
                  <a:pt x="26" y="11"/>
                </a:cubicBezTo>
                <a:cubicBezTo>
                  <a:pt x="28" y="6"/>
                  <a:pt x="26" y="6"/>
                  <a:pt x="21" y="6"/>
                </a:cubicBezTo>
                <a:cubicBezTo>
                  <a:pt x="15" y="7"/>
                  <a:pt x="13" y="12"/>
                  <a:pt x="8" y="15"/>
                </a:cubicBezTo>
                <a:cubicBezTo>
                  <a:pt x="7" y="14"/>
                  <a:pt x="8" y="12"/>
                  <a:pt x="8" y="11"/>
                </a:cubicBezTo>
                <a:cubicBezTo>
                  <a:pt x="18" y="1"/>
                  <a:pt x="28" y="0"/>
                  <a:pt x="40" y="7"/>
                </a:cubicBezTo>
                <a:cubicBezTo>
                  <a:pt x="55" y="18"/>
                  <a:pt x="65" y="33"/>
                  <a:pt x="56" y="57"/>
                </a:cubicBezTo>
                <a:cubicBezTo>
                  <a:pt x="55" y="60"/>
                  <a:pt x="54" y="63"/>
                  <a:pt x="53" y="66"/>
                </a:cubicBezTo>
                <a:close/>
              </a:path>
            </a:pathLst>
          </a:custGeom>
          <a:solidFill>
            <a:srgbClr val="F2D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85" name="Freeform 167"/>
          <p:cNvSpPr/>
          <p:nvPr/>
        </p:nvSpPr>
        <p:spPr bwMode="auto">
          <a:xfrm>
            <a:off x="1838326" y="1409700"/>
            <a:ext cx="279400" cy="142875"/>
          </a:xfrm>
          <a:custGeom>
            <a:avLst/>
            <a:gdLst>
              <a:gd name="T0" fmla="*/ 47 w 47"/>
              <a:gd name="T1" fmla="*/ 2 h 24"/>
              <a:gd name="T2" fmla="*/ 28 w 47"/>
              <a:gd name="T3" fmla="*/ 20 h 24"/>
              <a:gd name="T4" fmla="*/ 18 w 47"/>
              <a:gd name="T5" fmla="*/ 21 h 24"/>
              <a:gd name="T6" fmla="*/ 0 w 47"/>
              <a:gd name="T7" fmla="*/ 14 h 24"/>
              <a:gd name="T8" fmla="*/ 20 w 47"/>
              <a:gd name="T9" fmla="*/ 5 h 24"/>
              <a:gd name="T10" fmla="*/ 44 w 47"/>
              <a:gd name="T11" fmla="*/ 0 h 24"/>
              <a:gd name="T12" fmla="*/ 47 w 47"/>
              <a:gd name="T13" fmla="*/ 2 h 24"/>
            </a:gdLst>
            <a:ahLst/>
            <a:cxnLst>
              <a:cxn ang="0">
                <a:pos x="T0" y="T1"/>
              </a:cxn>
              <a:cxn ang="0">
                <a:pos x="T2" y="T3"/>
              </a:cxn>
              <a:cxn ang="0">
                <a:pos x="T4" y="T5"/>
              </a:cxn>
              <a:cxn ang="0">
                <a:pos x="T6" y="T7"/>
              </a:cxn>
              <a:cxn ang="0">
                <a:pos x="T8" y="T9"/>
              </a:cxn>
              <a:cxn ang="0">
                <a:pos x="T10" y="T11"/>
              </a:cxn>
              <a:cxn ang="0">
                <a:pos x="T12" y="T13"/>
              </a:cxn>
            </a:cxnLst>
            <a:rect l="0" t="0" r="r" b="b"/>
            <a:pathLst>
              <a:path w="47" h="24">
                <a:moveTo>
                  <a:pt x="47" y="2"/>
                </a:moveTo>
                <a:cubicBezTo>
                  <a:pt x="39" y="6"/>
                  <a:pt x="35" y="14"/>
                  <a:pt x="28" y="20"/>
                </a:cubicBezTo>
                <a:cubicBezTo>
                  <a:pt x="25" y="23"/>
                  <a:pt x="22" y="24"/>
                  <a:pt x="18" y="21"/>
                </a:cubicBezTo>
                <a:cubicBezTo>
                  <a:pt x="13" y="17"/>
                  <a:pt x="7" y="14"/>
                  <a:pt x="0" y="14"/>
                </a:cubicBezTo>
                <a:cubicBezTo>
                  <a:pt x="5" y="8"/>
                  <a:pt x="14" y="5"/>
                  <a:pt x="20" y="5"/>
                </a:cubicBezTo>
                <a:cubicBezTo>
                  <a:pt x="29" y="5"/>
                  <a:pt x="36" y="1"/>
                  <a:pt x="44" y="0"/>
                </a:cubicBezTo>
                <a:cubicBezTo>
                  <a:pt x="45" y="0"/>
                  <a:pt x="47" y="0"/>
                  <a:pt x="47" y="2"/>
                </a:cubicBezTo>
                <a:close/>
              </a:path>
            </a:pathLst>
          </a:custGeom>
          <a:solidFill>
            <a:srgbClr val="F1D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86" name="Freeform 168"/>
          <p:cNvSpPr/>
          <p:nvPr/>
        </p:nvSpPr>
        <p:spPr bwMode="auto">
          <a:xfrm>
            <a:off x="2498726" y="3957637"/>
            <a:ext cx="625475" cy="303212"/>
          </a:xfrm>
          <a:custGeom>
            <a:avLst/>
            <a:gdLst>
              <a:gd name="T0" fmla="*/ 14 w 105"/>
              <a:gd name="T1" fmla="*/ 36 h 51"/>
              <a:gd name="T2" fmla="*/ 11 w 105"/>
              <a:gd name="T3" fmla="*/ 38 h 51"/>
              <a:gd name="T4" fmla="*/ 0 w 105"/>
              <a:gd name="T5" fmla="*/ 36 h 51"/>
              <a:gd name="T6" fmla="*/ 6 w 105"/>
              <a:gd name="T7" fmla="*/ 32 h 51"/>
              <a:gd name="T8" fmla="*/ 14 w 105"/>
              <a:gd name="T9" fmla="*/ 30 h 51"/>
              <a:gd name="T10" fmla="*/ 13 w 105"/>
              <a:gd name="T11" fmla="*/ 28 h 51"/>
              <a:gd name="T12" fmla="*/ 5 w 105"/>
              <a:gd name="T13" fmla="*/ 24 h 51"/>
              <a:gd name="T14" fmla="*/ 13 w 105"/>
              <a:gd name="T15" fmla="*/ 20 h 51"/>
              <a:gd name="T16" fmla="*/ 20 w 105"/>
              <a:gd name="T17" fmla="*/ 18 h 51"/>
              <a:gd name="T18" fmla="*/ 30 w 105"/>
              <a:gd name="T19" fmla="*/ 30 h 51"/>
              <a:gd name="T20" fmla="*/ 48 w 105"/>
              <a:gd name="T21" fmla="*/ 33 h 51"/>
              <a:gd name="T22" fmla="*/ 55 w 105"/>
              <a:gd name="T23" fmla="*/ 30 h 51"/>
              <a:gd name="T24" fmla="*/ 61 w 105"/>
              <a:gd name="T25" fmla="*/ 21 h 51"/>
              <a:gd name="T26" fmla="*/ 64 w 105"/>
              <a:gd name="T27" fmla="*/ 22 h 51"/>
              <a:gd name="T28" fmla="*/ 77 w 105"/>
              <a:gd name="T29" fmla="*/ 18 h 51"/>
              <a:gd name="T30" fmla="*/ 71 w 105"/>
              <a:gd name="T31" fmla="*/ 9 h 51"/>
              <a:gd name="T32" fmla="*/ 85 w 105"/>
              <a:gd name="T33" fmla="*/ 2 h 51"/>
              <a:gd name="T34" fmla="*/ 98 w 105"/>
              <a:gd name="T35" fmla="*/ 6 h 51"/>
              <a:gd name="T36" fmla="*/ 104 w 105"/>
              <a:gd name="T37" fmla="*/ 8 h 51"/>
              <a:gd name="T38" fmla="*/ 105 w 105"/>
              <a:gd name="T39" fmla="*/ 14 h 51"/>
              <a:gd name="T40" fmla="*/ 104 w 105"/>
              <a:gd name="T41" fmla="*/ 19 h 51"/>
              <a:gd name="T42" fmla="*/ 101 w 105"/>
              <a:gd name="T43" fmla="*/ 26 h 51"/>
              <a:gd name="T44" fmla="*/ 94 w 105"/>
              <a:gd name="T45" fmla="*/ 31 h 51"/>
              <a:gd name="T46" fmla="*/ 74 w 105"/>
              <a:gd name="T47" fmla="*/ 40 h 51"/>
              <a:gd name="T48" fmla="*/ 76 w 105"/>
              <a:gd name="T49" fmla="*/ 46 h 51"/>
              <a:gd name="T50" fmla="*/ 90 w 105"/>
              <a:gd name="T51" fmla="*/ 46 h 51"/>
              <a:gd name="T52" fmla="*/ 104 w 105"/>
              <a:gd name="T53" fmla="*/ 47 h 51"/>
              <a:gd name="T54" fmla="*/ 86 w 105"/>
              <a:gd name="T55" fmla="*/ 50 h 51"/>
              <a:gd name="T56" fmla="*/ 42 w 105"/>
              <a:gd name="T57" fmla="*/ 47 h 51"/>
              <a:gd name="T58" fmla="*/ 40 w 105"/>
              <a:gd name="T59" fmla="*/ 42 h 51"/>
              <a:gd name="T60" fmla="*/ 43 w 105"/>
              <a:gd name="T61" fmla="*/ 38 h 51"/>
              <a:gd name="T62" fmla="*/ 36 w 105"/>
              <a:gd name="T63" fmla="*/ 34 h 51"/>
              <a:gd name="T64" fmla="*/ 30 w 105"/>
              <a:gd name="T65" fmla="*/ 35 h 51"/>
              <a:gd name="T66" fmla="*/ 14 w 105"/>
              <a:gd name="T67"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51">
                <a:moveTo>
                  <a:pt x="14" y="36"/>
                </a:moveTo>
                <a:cubicBezTo>
                  <a:pt x="13" y="37"/>
                  <a:pt x="12" y="37"/>
                  <a:pt x="11" y="38"/>
                </a:cubicBezTo>
                <a:cubicBezTo>
                  <a:pt x="8" y="36"/>
                  <a:pt x="4" y="36"/>
                  <a:pt x="0" y="36"/>
                </a:cubicBezTo>
                <a:cubicBezTo>
                  <a:pt x="0" y="32"/>
                  <a:pt x="3" y="32"/>
                  <a:pt x="6" y="32"/>
                </a:cubicBezTo>
                <a:cubicBezTo>
                  <a:pt x="9" y="32"/>
                  <a:pt x="12" y="33"/>
                  <a:pt x="14" y="30"/>
                </a:cubicBezTo>
                <a:cubicBezTo>
                  <a:pt x="14" y="29"/>
                  <a:pt x="14" y="28"/>
                  <a:pt x="13" y="28"/>
                </a:cubicBezTo>
                <a:cubicBezTo>
                  <a:pt x="10" y="28"/>
                  <a:pt x="5" y="28"/>
                  <a:pt x="5" y="24"/>
                </a:cubicBezTo>
                <a:cubicBezTo>
                  <a:pt x="5" y="19"/>
                  <a:pt x="10" y="20"/>
                  <a:pt x="13" y="20"/>
                </a:cubicBezTo>
                <a:cubicBezTo>
                  <a:pt x="16" y="20"/>
                  <a:pt x="18" y="19"/>
                  <a:pt x="20" y="18"/>
                </a:cubicBezTo>
                <a:cubicBezTo>
                  <a:pt x="29" y="18"/>
                  <a:pt x="32" y="22"/>
                  <a:pt x="30" y="30"/>
                </a:cubicBezTo>
                <a:cubicBezTo>
                  <a:pt x="36" y="31"/>
                  <a:pt x="42" y="31"/>
                  <a:pt x="48" y="33"/>
                </a:cubicBezTo>
                <a:cubicBezTo>
                  <a:pt x="51" y="34"/>
                  <a:pt x="53" y="32"/>
                  <a:pt x="55" y="30"/>
                </a:cubicBezTo>
                <a:cubicBezTo>
                  <a:pt x="57" y="27"/>
                  <a:pt x="58" y="23"/>
                  <a:pt x="61" y="21"/>
                </a:cubicBezTo>
                <a:cubicBezTo>
                  <a:pt x="62" y="21"/>
                  <a:pt x="63" y="22"/>
                  <a:pt x="64" y="22"/>
                </a:cubicBezTo>
                <a:cubicBezTo>
                  <a:pt x="73" y="26"/>
                  <a:pt x="76" y="25"/>
                  <a:pt x="77" y="18"/>
                </a:cubicBezTo>
                <a:cubicBezTo>
                  <a:pt x="77" y="14"/>
                  <a:pt x="73" y="12"/>
                  <a:pt x="71" y="9"/>
                </a:cubicBezTo>
                <a:cubicBezTo>
                  <a:pt x="72" y="2"/>
                  <a:pt x="75" y="0"/>
                  <a:pt x="85" y="2"/>
                </a:cubicBezTo>
                <a:cubicBezTo>
                  <a:pt x="88" y="6"/>
                  <a:pt x="91" y="10"/>
                  <a:pt x="98" y="6"/>
                </a:cubicBezTo>
                <a:cubicBezTo>
                  <a:pt x="100" y="4"/>
                  <a:pt x="102" y="6"/>
                  <a:pt x="104" y="8"/>
                </a:cubicBezTo>
                <a:cubicBezTo>
                  <a:pt x="105" y="10"/>
                  <a:pt x="105" y="12"/>
                  <a:pt x="105" y="14"/>
                </a:cubicBezTo>
                <a:cubicBezTo>
                  <a:pt x="105" y="16"/>
                  <a:pt x="105" y="17"/>
                  <a:pt x="104" y="19"/>
                </a:cubicBezTo>
                <a:cubicBezTo>
                  <a:pt x="103" y="21"/>
                  <a:pt x="102" y="23"/>
                  <a:pt x="101" y="26"/>
                </a:cubicBezTo>
                <a:cubicBezTo>
                  <a:pt x="99" y="29"/>
                  <a:pt x="97" y="31"/>
                  <a:pt x="94" y="31"/>
                </a:cubicBezTo>
                <a:cubicBezTo>
                  <a:pt x="85" y="30"/>
                  <a:pt x="80" y="36"/>
                  <a:pt x="74" y="40"/>
                </a:cubicBezTo>
                <a:cubicBezTo>
                  <a:pt x="71" y="42"/>
                  <a:pt x="72" y="45"/>
                  <a:pt x="76" y="46"/>
                </a:cubicBezTo>
                <a:cubicBezTo>
                  <a:pt x="81" y="47"/>
                  <a:pt x="85" y="47"/>
                  <a:pt x="90" y="46"/>
                </a:cubicBezTo>
                <a:cubicBezTo>
                  <a:pt x="95" y="45"/>
                  <a:pt x="100" y="44"/>
                  <a:pt x="104" y="47"/>
                </a:cubicBezTo>
                <a:cubicBezTo>
                  <a:pt x="98" y="50"/>
                  <a:pt x="92" y="50"/>
                  <a:pt x="86" y="50"/>
                </a:cubicBezTo>
                <a:cubicBezTo>
                  <a:pt x="71" y="51"/>
                  <a:pt x="57" y="48"/>
                  <a:pt x="42" y="47"/>
                </a:cubicBezTo>
                <a:cubicBezTo>
                  <a:pt x="40" y="47"/>
                  <a:pt x="37" y="46"/>
                  <a:pt x="40" y="42"/>
                </a:cubicBezTo>
                <a:cubicBezTo>
                  <a:pt x="41" y="41"/>
                  <a:pt x="44" y="40"/>
                  <a:pt x="43" y="38"/>
                </a:cubicBezTo>
                <a:cubicBezTo>
                  <a:pt x="42" y="35"/>
                  <a:pt x="39" y="34"/>
                  <a:pt x="36" y="34"/>
                </a:cubicBezTo>
                <a:cubicBezTo>
                  <a:pt x="34" y="35"/>
                  <a:pt x="32" y="35"/>
                  <a:pt x="30" y="35"/>
                </a:cubicBezTo>
                <a:cubicBezTo>
                  <a:pt x="25" y="37"/>
                  <a:pt x="19" y="34"/>
                  <a:pt x="14" y="36"/>
                </a:cubicBezTo>
                <a:close/>
              </a:path>
            </a:pathLst>
          </a:custGeom>
          <a:solidFill>
            <a:srgbClr val="FAE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87" name="Freeform 169"/>
          <p:cNvSpPr/>
          <p:nvPr/>
        </p:nvSpPr>
        <p:spPr bwMode="auto">
          <a:xfrm>
            <a:off x="2903538" y="3821112"/>
            <a:ext cx="381000" cy="439737"/>
          </a:xfrm>
          <a:custGeom>
            <a:avLst/>
            <a:gdLst>
              <a:gd name="T0" fmla="*/ 36 w 64"/>
              <a:gd name="T1" fmla="*/ 70 h 74"/>
              <a:gd name="T2" fmla="*/ 5 w 64"/>
              <a:gd name="T3" fmla="*/ 70 h 74"/>
              <a:gd name="T4" fmla="*/ 0 w 64"/>
              <a:gd name="T5" fmla="*/ 68 h 74"/>
              <a:gd name="T6" fmla="*/ 3 w 64"/>
              <a:gd name="T7" fmla="*/ 63 h 74"/>
              <a:gd name="T8" fmla="*/ 26 w 64"/>
              <a:gd name="T9" fmla="*/ 52 h 74"/>
              <a:gd name="T10" fmla="*/ 31 w 64"/>
              <a:gd name="T11" fmla="*/ 47 h 74"/>
              <a:gd name="T12" fmla="*/ 35 w 64"/>
              <a:gd name="T13" fmla="*/ 42 h 74"/>
              <a:gd name="T14" fmla="*/ 35 w 64"/>
              <a:gd name="T15" fmla="*/ 56 h 74"/>
              <a:gd name="T16" fmla="*/ 38 w 64"/>
              <a:gd name="T17" fmla="*/ 63 h 74"/>
              <a:gd name="T18" fmla="*/ 42 w 64"/>
              <a:gd name="T19" fmla="*/ 58 h 74"/>
              <a:gd name="T20" fmla="*/ 42 w 64"/>
              <a:gd name="T21" fmla="*/ 21 h 74"/>
              <a:gd name="T22" fmla="*/ 40 w 64"/>
              <a:gd name="T23" fmla="*/ 18 h 74"/>
              <a:gd name="T24" fmla="*/ 38 w 64"/>
              <a:gd name="T25" fmla="*/ 22 h 74"/>
              <a:gd name="T26" fmla="*/ 35 w 64"/>
              <a:gd name="T27" fmla="*/ 31 h 74"/>
              <a:gd name="T28" fmla="*/ 28 w 64"/>
              <a:gd name="T29" fmla="*/ 31 h 74"/>
              <a:gd name="T30" fmla="*/ 17 w 64"/>
              <a:gd name="T31" fmla="*/ 25 h 74"/>
              <a:gd name="T32" fmla="*/ 22 w 64"/>
              <a:gd name="T33" fmla="*/ 17 h 74"/>
              <a:gd name="T34" fmla="*/ 42 w 64"/>
              <a:gd name="T35" fmla="*/ 4 h 74"/>
              <a:gd name="T36" fmla="*/ 54 w 64"/>
              <a:gd name="T37" fmla="*/ 14 h 74"/>
              <a:gd name="T38" fmla="*/ 57 w 64"/>
              <a:gd name="T39" fmla="*/ 10 h 74"/>
              <a:gd name="T40" fmla="*/ 55 w 64"/>
              <a:gd name="T41" fmla="*/ 25 h 74"/>
              <a:gd name="T42" fmla="*/ 54 w 64"/>
              <a:gd name="T43" fmla="*/ 35 h 74"/>
              <a:gd name="T44" fmla="*/ 53 w 64"/>
              <a:gd name="T45" fmla="*/ 43 h 74"/>
              <a:gd name="T46" fmla="*/ 47 w 64"/>
              <a:gd name="T47" fmla="*/ 58 h 74"/>
              <a:gd name="T48" fmla="*/ 36 w 64"/>
              <a:gd name="T49" fmla="*/ 7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74">
                <a:moveTo>
                  <a:pt x="36" y="70"/>
                </a:moveTo>
                <a:cubicBezTo>
                  <a:pt x="26" y="69"/>
                  <a:pt x="16" y="74"/>
                  <a:pt x="5" y="70"/>
                </a:cubicBezTo>
                <a:cubicBezTo>
                  <a:pt x="4" y="70"/>
                  <a:pt x="1" y="71"/>
                  <a:pt x="0" y="68"/>
                </a:cubicBezTo>
                <a:cubicBezTo>
                  <a:pt x="0" y="66"/>
                  <a:pt x="1" y="64"/>
                  <a:pt x="3" y="63"/>
                </a:cubicBezTo>
                <a:cubicBezTo>
                  <a:pt x="11" y="59"/>
                  <a:pt x="15" y="49"/>
                  <a:pt x="26" y="52"/>
                </a:cubicBezTo>
                <a:cubicBezTo>
                  <a:pt x="29" y="53"/>
                  <a:pt x="31" y="50"/>
                  <a:pt x="31" y="47"/>
                </a:cubicBezTo>
                <a:cubicBezTo>
                  <a:pt x="32" y="45"/>
                  <a:pt x="32" y="43"/>
                  <a:pt x="35" y="42"/>
                </a:cubicBezTo>
                <a:cubicBezTo>
                  <a:pt x="38" y="46"/>
                  <a:pt x="36" y="51"/>
                  <a:pt x="35" y="56"/>
                </a:cubicBezTo>
                <a:cubicBezTo>
                  <a:pt x="35" y="59"/>
                  <a:pt x="34" y="62"/>
                  <a:pt x="38" y="63"/>
                </a:cubicBezTo>
                <a:cubicBezTo>
                  <a:pt x="41" y="64"/>
                  <a:pt x="42" y="60"/>
                  <a:pt x="42" y="58"/>
                </a:cubicBezTo>
                <a:cubicBezTo>
                  <a:pt x="44" y="45"/>
                  <a:pt x="47" y="33"/>
                  <a:pt x="42" y="21"/>
                </a:cubicBezTo>
                <a:cubicBezTo>
                  <a:pt x="41" y="20"/>
                  <a:pt x="41" y="18"/>
                  <a:pt x="40" y="18"/>
                </a:cubicBezTo>
                <a:cubicBezTo>
                  <a:pt x="38" y="19"/>
                  <a:pt x="38" y="21"/>
                  <a:pt x="38" y="22"/>
                </a:cubicBezTo>
                <a:cubicBezTo>
                  <a:pt x="36" y="25"/>
                  <a:pt x="38" y="28"/>
                  <a:pt x="35" y="31"/>
                </a:cubicBezTo>
                <a:cubicBezTo>
                  <a:pt x="33" y="30"/>
                  <a:pt x="31" y="29"/>
                  <a:pt x="28" y="31"/>
                </a:cubicBezTo>
                <a:cubicBezTo>
                  <a:pt x="21" y="35"/>
                  <a:pt x="19" y="34"/>
                  <a:pt x="17" y="25"/>
                </a:cubicBezTo>
                <a:cubicBezTo>
                  <a:pt x="18" y="22"/>
                  <a:pt x="22" y="21"/>
                  <a:pt x="22" y="17"/>
                </a:cubicBezTo>
                <a:cubicBezTo>
                  <a:pt x="23" y="5"/>
                  <a:pt x="30" y="0"/>
                  <a:pt x="42" y="4"/>
                </a:cubicBezTo>
                <a:cubicBezTo>
                  <a:pt x="47" y="6"/>
                  <a:pt x="53" y="7"/>
                  <a:pt x="54" y="14"/>
                </a:cubicBezTo>
                <a:cubicBezTo>
                  <a:pt x="56" y="13"/>
                  <a:pt x="56" y="11"/>
                  <a:pt x="57" y="10"/>
                </a:cubicBezTo>
                <a:cubicBezTo>
                  <a:pt x="64" y="16"/>
                  <a:pt x="58" y="21"/>
                  <a:pt x="55" y="25"/>
                </a:cubicBezTo>
                <a:cubicBezTo>
                  <a:pt x="53" y="29"/>
                  <a:pt x="51" y="31"/>
                  <a:pt x="54" y="35"/>
                </a:cubicBezTo>
                <a:cubicBezTo>
                  <a:pt x="56" y="38"/>
                  <a:pt x="55" y="41"/>
                  <a:pt x="53" y="43"/>
                </a:cubicBezTo>
                <a:cubicBezTo>
                  <a:pt x="49" y="47"/>
                  <a:pt x="47" y="52"/>
                  <a:pt x="47" y="58"/>
                </a:cubicBezTo>
                <a:cubicBezTo>
                  <a:pt x="47" y="65"/>
                  <a:pt x="41" y="67"/>
                  <a:pt x="36" y="70"/>
                </a:cubicBezTo>
                <a:close/>
              </a:path>
            </a:pathLst>
          </a:custGeom>
          <a:solidFill>
            <a:srgbClr val="F8D8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88" name="Freeform 170"/>
          <p:cNvSpPr/>
          <p:nvPr/>
        </p:nvSpPr>
        <p:spPr bwMode="auto">
          <a:xfrm>
            <a:off x="2886076" y="3760788"/>
            <a:ext cx="357188" cy="166687"/>
          </a:xfrm>
          <a:custGeom>
            <a:avLst/>
            <a:gdLst>
              <a:gd name="T0" fmla="*/ 60 w 60"/>
              <a:gd name="T1" fmla="*/ 20 h 28"/>
              <a:gd name="T2" fmla="*/ 60 w 60"/>
              <a:gd name="T3" fmla="*/ 25 h 28"/>
              <a:gd name="T4" fmla="*/ 58 w 60"/>
              <a:gd name="T5" fmla="*/ 28 h 28"/>
              <a:gd name="T6" fmla="*/ 55 w 60"/>
              <a:gd name="T7" fmla="*/ 25 h 28"/>
              <a:gd name="T8" fmla="*/ 28 w 60"/>
              <a:gd name="T9" fmla="*/ 18 h 28"/>
              <a:gd name="T10" fmla="*/ 27 w 60"/>
              <a:gd name="T11" fmla="*/ 28 h 28"/>
              <a:gd name="T12" fmla="*/ 23 w 60"/>
              <a:gd name="T13" fmla="*/ 26 h 28"/>
              <a:gd name="T14" fmla="*/ 22 w 60"/>
              <a:gd name="T15" fmla="*/ 25 h 28"/>
              <a:gd name="T16" fmla="*/ 14 w 60"/>
              <a:gd name="T17" fmla="*/ 21 h 28"/>
              <a:gd name="T18" fmla="*/ 8 w 60"/>
              <a:gd name="T19" fmla="*/ 17 h 28"/>
              <a:gd name="T20" fmla="*/ 3 w 60"/>
              <a:gd name="T21" fmla="*/ 13 h 28"/>
              <a:gd name="T22" fmla="*/ 0 w 60"/>
              <a:gd name="T23" fmla="*/ 8 h 28"/>
              <a:gd name="T24" fmla="*/ 3 w 60"/>
              <a:gd name="T25" fmla="*/ 2 h 28"/>
              <a:gd name="T26" fmla="*/ 8 w 60"/>
              <a:gd name="T27" fmla="*/ 3 h 28"/>
              <a:gd name="T28" fmla="*/ 19 w 60"/>
              <a:gd name="T29" fmla="*/ 7 h 28"/>
              <a:gd name="T30" fmla="*/ 19 w 60"/>
              <a:gd name="T31" fmla="*/ 7 h 28"/>
              <a:gd name="T32" fmla="*/ 40 w 60"/>
              <a:gd name="T33" fmla="*/ 10 h 28"/>
              <a:gd name="T34" fmla="*/ 55 w 60"/>
              <a:gd name="T35" fmla="*/ 11 h 28"/>
              <a:gd name="T36" fmla="*/ 60 w 60"/>
              <a:gd name="T37"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28">
                <a:moveTo>
                  <a:pt x="60" y="20"/>
                </a:moveTo>
                <a:cubicBezTo>
                  <a:pt x="60" y="22"/>
                  <a:pt x="60" y="23"/>
                  <a:pt x="60" y="25"/>
                </a:cubicBezTo>
                <a:cubicBezTo>
                  <a:pt x="60" y="26"/>
                  <a:pt x="59" y="28"/>
                  <a:pt x="58" y="28"/>
                </a:cubicBezTo>
                <a:cubicBezTo>
                  <a:pt x="56" y="28"/>
                  <a:pt x="56" y="26"/>
                  <a:pt x="55" y="25"/>
                </a:cubicBezTo>
                <a:cubicBezTo>
                  <a:pt x="52" y="15"/>
                  <a:pt x="35" y="11"/>
                  <a:pt x="28" y="18"/>
                </a:cubicBezTo>
                <a:cubicBezTo>
                  <a:pt x="26" y="21"/>
                  <a:pt x="27" y="25"/>
                  <a:pt x="27" y="28"/>
                </a:cubicBezTo>
                <a:cubicBezTo>
                  <a:pt x="25" y="28"/>
                  <a:pt x="24" y="27"/>
                  <a:pt x="23" y="26"/>
                </a:cubicBezTo>
                <a:cubicBezTo>
                  <a:pt x="23" y="26"/>
                  <a:pt x="22" y="26"/>
                  <a:pt x="22" y="25"/>
                </a:cubicBezTo>
                <a:cubicBezTo>
                  <a:pt x="19" y="23"/>
                  <a:pt x="16" y="23"/>
                  <a:pt x="14" y="21"/>
                </a:cubicBezTo>
                <a:cubicBezTo>
                  <a:pt x="12" y="20"/>
                  <a:pt x="10" y="18"/>
                  <a:pt x="8" y="17"/>
                </a:cubicBezTo>
                <a:cubicBezTo>
                  <a:pt x="6" y="16"/>
                  <a:pt x="5" y="14"/>
                  <a:pt x="3" y="13"/>
                </a:cubicBezTo>
                <a:cubicBezTo>
                  <a:pt x="2" y="11"/>
                  <a:pt x="0" y="10"/>
                  <a:pt x="0" y="8"/>
                </a:cubicBezTo>
                <a:cubicBezTo>
                  <a:pt x="0" y="5"/>
                  <a:pt x="1" y="3"/>
                  <a:pt x="3" y="2"/>
                </a:cubicBezTo>
                <a:cubicBezTo>
                  <a:pt x="5" y="0"/>
                  <a:pt x="7" y="1"/>
                  <a:pt x="8" y="3"/>
                </a:cubicBezTo>
                <a:cubicBezTo>
                  <a:pt x="11" y="6"/>
                  <a:pt x="15" y="6"/>
                  <a:pt x="19" y="7"/>
                </a:cubicBezTo>
                <a:cubicBezTo>
                  <a:pt x="19" y="7"/>
                  <a:pt x="19" y="7"/>
                  <a:pt x="19" y="7"/>
                </a:cubicBezTo>
                <a:cubicBezTo>
                  <a:pt x="26" y="10"/>
                  <a:pt x="33" y="10"/>
                  <a:pt x="40" y="10"/>
                </a:cubicBezTo>
                <a:cubicBezTo>
                  <a:pt x="45" y="10"/>
                  <a:pt x="50" y="9"/>
                  <a:pt x="55" y="11"/>
                </a:cubicBezTo>
                <a:cubicBezTo>
                  <a:pt x="57" y="14"/>
                  <a:pt x="58" y="17"/>
                  <a:pt x="60" y="20"/>
                </a:cubicBezTo>
                <a:close/>
              </a:path>
            </a:pathLst>
          </a:custGeom>
          <a:solidFill>
            <a:srgbClr val="F8D6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89" name="Freeform 171"/>
          <p:cNvSpPr/>
          <p:nvPr/>
        </p:nvSpPr>
        <p:spPr bwMode="auto">
          <a:xfrm>
            <a:off x="2868613" y="3660775"/>
            <a:ext cx="153988" cy="184150"/>
          </a:xfrm>
          <a:custGeom>
            <a:avLst/>
            <a:gdLst>
              <a:gd name="T0" fmla="*/ 22 w 26"/>
              <a:gd name="T1" fmla="*/ 24 h 31"/>
              <a:gd name="T2" fmla="*/ 13 w 26"/>
              <a:gd name="T3" fmla="*/ 22 h 31"/>
              <a:gd name="T4" fmla="*/ 6 w 26"/>
              <a:gd name="T5" fmla="*/ 21 h 31"/>
              <a:gd name="T6" fmla="*/ 8 w 26"/>
              <a:gd name="T7" fmla="*/ 29 h 31"/>
              <a:gd name="T8" fmla="*/ 1 w 26"/>
              <a:gd name="T9" fmla="*/ 26 h 31"/>
              <a:gd name="T10" fmla="*/ 3 w 26"/>
              <a:gd name="T11" fmla="*/ 12 h 31"/>
              <a:gd name="T12" fmla="*/ 21 w 26"/>
              <a:gd name="T13" fmla="*/ 3 h 31"/>
              <a:gd name="T14" fmla="*/ 24 w 26"/>
              <a:gd name="T15" fmla="*/ 0 h 31"/>
              <a:gd name="T16" fmla="*/ 22 w 26"/>
              <a:gd name="T17" fmla="*/ 5 h 31"/>
              <a:gd name="T18" fmla="*/ 13 w 26"/>
              <a:gd name="T19" fmla="*/ 10 h 31"/>
              <a:gd name="T20" fmla="*/ 13 w 26"/>
              <a:gd name="T21" fmla="*/ 19 h 31"/>
              <a:gd name="T22" fmla="*/ 22 w 26"/>
              <a:gd name="T23"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1">
                <a:moveTo>
                  <a:pt x="22" y="24"/>
                </a:moveTo>
                <a:cubicBezTo>
                  <a:pt x="19" y="25"/>
                  <a:pt x="16" y="24"/>
                  <a:pt x="13" y="22"/>
                </a:cubicBezTo>
                <a:cubicBezTo>
                  <a:pt x="11" y="21"/>
                  <a:pt x="9" y="17"/>
                  <a:pt x="6" y="21"/>
                </a:cubicBezTo>
                <a:cubicBezTo>
                  <a:pt x="3" y="24"/>
                  <a:pt x="6" y="26"/>
                  <a:pt x="8" y="29"/>
                </a:cubicBezTo>
                <a:cubicBezTo>
                  <a:pt x="4" y="31"/>
                  <a:pt x="2" y="29"/>
                  <a:pt x="1" y="26"/>
                </a:cubicBezTo>
                <a:cubicBezTo>
                  <a:pt x="0" y="21"/>
                  <a:pt x="0" y="16"/>
                  <a:pt x="3" y="12"/>
                </a:cubicBezTo>
                <a:cubicBezTo>
                  <a:pt x="9" y="9"/>
                  <a:pt x="14" y="5"/>
                  <a:pt x="21" y="3"/>
                </a:cubicBezTo>
                <a:cubicBezTo>
                  <a:pt x="22" y="3"/>
                  <a:pt x="23" y="1"/>
                  <a:pt x="24" y="0"/>
                </a:cubicBezTo>
                <a:cubicBezTo>
                  <a:pt x="26" y="3"/>
                  <a:pt x="24" y="4"/>
                  <a:pt x="22" y="5"/>
                </a:cubicBezTo>
                <a:cubicBezTo>
                  <a:pt x="18" y="5"/>
                  <a:pt x="16" y="9"/>
                  <a:pt x="13" y="10"/>
                </a:cubicBezTo>
                <a:cubicBezTo>
                  <a:pt x="4" y="14"/>
                  <a:pt x="9" y="17"/>
                  <a:pt x="13" y="19"/>
                </a:cubicBezTo>
                <a:cubicBezTo>
                  <a:pt x="16" y="21"/>
                  <a:pt x="19" y="23"/>
                  <a:pt x="22" y="24"/>
                </a:cubicBezTo>
                <a:close/>
              </a:path>
            </a:pathLst>
          </a:custGeom>
          <a:solidFill>
            <a:srgbClr val="F8D8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90" name="Freeform 172"/>
          <p:cNvSpPr/>
          <p:nvPr/>
        </p:nvSpPr>
        <p:spPr bwMode="auto">
          <a:xfrm>
            <a:off x="2998788" y="3803650"/>
            <a:ext cx="214313" cy="23812"/>
          </a:xfrm>
          <a:custGeom>
            <a:avLst/>
            <a:gdLst>
              <a:gd name="T0" fmla="*/ 36 w 36"/>
              <a:gd name="T1" fmla="*/ 4 h 4"/>
              <a:gd name="T2" fmla="*/ 8 w 36"/>
              <a:gd name="T3" fmla="*/ 4 h 4"/>
              <a:gd name="T4" fmla="*/ 0 w 36"/>
              <a:gd name="T5" fmla="*/ 0 h 4"/>
              <a:gd name="T6" fmla="*/ 36 w 36"/>
              <a:gd name="T7" fmla="*/ 4 h 4"/>
            </a:gdLst>
            <a:ahLst/>
            <a:cxnLst>
              <a:cxn ang="0">
                <a:pos x="T0" y="T1"/>
              </a:cxn>
              <a:cxn ang="0">
                <a:pos x="T2" y="T3"/>
              </a:cxn>
              <a:cxn ang="0">
                <a:pos x="T4" y="T5"/>
              </a:cxn>
              <a:cxn ang="0">
                <a:pos x="T6" y="T7"/>
              </a:cxn>
            </a:cxnLst>
            <a:rect l="0" t="0" r="r" b="b"/>
            <a:pathLst>
              <a:path w="36" h="4">
                <a:moveTo>
                  <a:pt x="36" y="4"/>
                </a:moveTo>
                <a:cubicBezTo>
                  <a:pt x="27" y="4"/>
                  <a:pt x="17" y="4"/>
                  <a:pt x="8" y="4"/>
                </a:cubicBezTo>
                <a:cubicBezTo>
                  <a:pt x="5" y="3"/>
                  <a:pt x="1" y="4"/>
                  <a:pt x="0" y="0"/>
                </a:cubicBezTo>
                <a:cubicBezTo>
                  <a:pt x="12" y="2"/>
                  <a:pt x="24" y="0"/>
                  <a:pt x="36" y="4"/>
                </a:cubicBezTo>
                <a:close/>
              </a:path>
            </a:pathLst>
          </a:custGeom>
          <a:solidFill>
            <a:srgbClr val="F8D8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91" name="Freeform 173"/>
          <p:cNvSpPr/>
          <p:nvPr/>
        </p:nvSpPr>
        <p:spPr bwMode="auto">
          <a:xfrm>
            <a:off x="2706688" y="3541713"/>
            <a:ext cx="203200" cy="28575"/>
          </a:xfrm>
          <a:custGeom>
            <a:avLst/>
            <a:gdLst>
              <a:gd name="T0" fmla="*/ 34 w 34"/>
              <a:gd name="T1" fmla="*/ 3 h 5"/>
              <a:gd name="T2" fmla="*/ 7 w 34"/>
              <a:gd name="T3" fmla="*/ 3 h 5"/>
              <a:gd name="T4" fmla="*/ 0 w 34"/>
              <a:gd name="T5" fmla="*/ 2 h 5"/>
              <a:gd name="T6" fmla="*/ 34 w 34"/>
              <a:gd name="T7" fmla="*/ 3 h 5"/>
            </a:gdLst>
            <a:ahLst/>
            <a:cxnLst>
              <a:cxn ang="0">
                <a:pos x="T0" y="T1"/>
              </a:cxn>
              <a:cxn ang="0">
                <a:pos x="T2" y="T3"/>
              </a:cxn>
              <a:cxn ang="0">
                <a:pos x="T4" y="T5"/>
              </a:cxn>
              <a:cxn ang="0">
                <a:pos x="T6" y="T7"/>
              </a:cxn>
            </a:cxnLst>
            <a:rect l="0" t="0" r="r" b="b"/>
            <a:pathLst>
              <a:path w="34" h="5">
                <a:moveTo>
                  <a:pt x="34" y="3"/>
                </a:moveTo>
                <a:cubicBezTo>
                  <a:pt x="25" y="5"/>
                  <a:pt x="16" y="4"/>
                  <a:pt x="7" y="3"/>
                </a:cubicBezTo>
                <a:cubicBezTo>
                  <a:pt x="5" y="3"/>
                  <a:pt x="2" y="4"/>
                  <a:pt x="0" y="2"/>
                </a:cubicBezTo>
                <a:cubicBezTo>
                  <a:pt x="11" y="2"/>
                  <a:pt x="23" y="0"/>
                  <a:pt x="34" y="3"/>
                </a:cubicBezTo>
                <a:close/>
              </a:path>
            </a:pathLst>
          </a:custGeom>
          <a:solidFill>
            <a:srgbClr val="FAE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92" name="Freeform 174"/>
          <p:cNvSpPr/>
          <p:nvPr/>
        </p:nvSpPr>
        <p:spPr bwMode="auto">
          <a:xfrm>
            <a:off x="2940051" y="3582988"/>
            <a:ext cx="58738" cy="58737"/>
          </a:xfrm>
          <a:custGeom>
            <a:avLst/>
            <a:gdLst>
              <a:gd name="T0" fmla="*/ 10 w 10"/>
              <a:gd name="T1" fmla="*/ 10 h 10"/>
              <a:gd name="T2" fmla="*/ 0 w 10"/>
              <a:gd name="T3" fmla="*/ 0 h 10"/>
              <a:gd name="T4" fmla="*/ 10 w 10"/>
              <a:gd name="T5" fmla="*/ 10 h 10"/>
            </a:gdLst>
            <a:ahLst/>
            <a:cxnLst>
              <a:cxn ang="0">
                <a:pos x="T0" y="T1"/>
              </a:cxn>
              <a:cxn ang="0">
                <a:pos x="T2" y="T3"/>
              </a:cxn>
              <a:cxn ang="0">
                <a:pos x="T4" y="T5"/>
              </a:cxn>
            </a:cxnLst>
            <a:rect l="0" t="0" r="r" b="b"/>
            <a:pathLst>
              <a:path w="10" h="10">
                <a:moveTo>
                  <a:pt x="10" y="10"/>
                </a:moveTo>
                <a:cubicBezTo>
                  <a:pt x="6" y="7"/>
                  <a:pt x="2" y="5"/>
                  <a:pt x="0" y="0"/>
                </a:cubicBezTo>
                <a:cubicBezTo>
                  <a:pt x="4" y="2"/>
                  <a:pt x="8" y="5"/>
                  <a:pt x="10" y="10"/>
                </a:cubicBezTo>
                <a:close/>
              </a:path>
            </a:pathLst>
          </a:custGeom>
          <a:solidFill>
            <a:srgbClr val="FAE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93" name="Freeform 175"/>
          <p:cNvSpPr/>
          <p:nvPr/>
        </p:nvSpPr>
        <p:spPr bwMode="auto">
          <a:xfrm>
            <a:off x="2582863" y="4154487"/>
            <a:ext cx="95250" cy="17462"/>
          </a:xfrm>
          <a:custGeom>
            <a:avLst/>
            <a:gdLst>
              <a:gd name="T0" fmla="*/ 0 w 16"/>
              <a:gd name="T1" fmla="*/ 3 h 3"/>
              <a:gd name="T2" fmla="*/ 16 w 16"/>
              <a:gd name="T3" fmla="*/ 2 h 3"/>
              <a:gd name="T4" fmla="*/ 16 w 16"/>
              <a:gd name="T5" fmla="*/ 3 h 3"/>
              <a:gd name="T6" fmla="*/ 0 w 16"/>
              <a:gd name="T7" fmla="*/ 3 h 3"/>
            </a:gdLst>
            <a:ahLst/>
            <a:cxnLst>
              <a:cxn ang="0">
                <a:pos x="T0" y="T1"/>
              </a:cxn>
              <a:cxn ang="0">
                <a:pos x="T2" y="T3"/>
              </a:cxn>
              <a:cxn ang="0">
                <a:pos x="T4" y="T5"/>
              </a:cxn>
              <a:cxn ang="0">
                <a:pos x="T6" y="T7"/>
              </a:cxn>
            </a:cxnLst>
            <a:rect l="0" t="0" r="r" b="b"/>
            <a:pathLst>
              <a:path w="16" h="3">
                <a:moveTo>
                  <a:pt x="0" y="3"/>
                </a:moveTo>
                <a:cubicBezTo>
                  <a:pt x="5" y="0"/>
                  <a:pt x="11" y="2"/>
                  <a:pt x="16" y="2"/>
                </a:cubicBezTo>
                <a:cubicBezTo>
                  <a:pt x="16" y="2"/>
                  <a:pt x="16" y="3"/>
                  <a:pt x="16" y="3"/>
                </a:cubicBezTo>
                <a:cubicBezTo>
                  <a:pt x="11" y="3"/>
                  <a:pt x="5" y="3"/>
                  <a:pt x="0" y="3"/>
                </a:cubicBezTo>
                <a:close/>
              </a:path>
            </a:pathLst>
          </a:custGeom>
          <a:solidFill>
            <a:srgbClr val="FBF2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94" name="Freeform 176"/>
          <p:cNvSpPr/>
          <p:nvPr/>
        </p:nvSpPr>
        <p:spPr bwMode="auto">
          <a:xfrm>
            <a:off x="6122988" y="1195388"/>
            <a:ext cx="279400" cy="250825"/>
          </a:xfrm>
          <a:custGeom>
            <a:avLst/>
            <a:gdLst>
              <a:gd name="T0" fmla="*/ 47 w 47"/>
              <a:gd name="T1" fmla="*/ 3 h 42"/>
              <a:gd name="T2" fmla="*/ 0 w 47"/>
              <a:gd name="T3" fmla="*/ 42 h 42"/>
              <a:gd name="T4" fmla="*/ 13 w 47"/>
              <a:gd name="T5" fmla="*/ 24 h 42"/>
              <a:gd name="T6" fmla="*/ 45 w 47"/>
              <a:gd name="T7" fmla="*/ 0 h 42"/>
              <a:gd name="T8" fmla="*/ 47 w 47"/>
              <a:gd name="T9" fmla="*/ 3 h 42"/>
            </a:gdLst>
            <a:ahLst/>
            <a:cxnLst>
              <a:cxn ang="0">
                <a:pos x="T0" y="T1"/>
              </a:cxn>
              <a:cxn ang="0">
                <a:pos x="T2" y="T3"/>
              </a:cxn>
              <a:cxn ang="0">
                <a:pos x="T4" y="T5"/>
              </a:cxn>
              <a:cxn ang="0">
                <a:pos x="T6" y="T7"/>
              </a:cxn>
              <a:cxn ang="0">
                <a:pos x="T8" y="T9"/>
              </a:cxn>
            </a:cxnLst>
            <a:rect l="0" t="0" r="r" b="b"/>
            <a:pathLst>
              <a:path w="47" h="42">
                <a:moveTo>
                  <a:pt x="47" y="3"/>
                </a:moveTo>
                <a:cubicBezTo>
                  <a:pt x="28" y="13"/>
                  <a:pt x="14" y="26"/>
                  <a:pt x="0" y="42"/>
                </a:cubicBezTo>
                <a:cubicBezTo>
                  <a:pt x="2" y="34"/>
                  <a:pt x="8" y="29"/>
                  <a:pt x="13" y="24"/>
                </a:cubicBezTo>
                <a:cubicBezTo>
                  <a:pt x="22" y="14"/>
                  <a:pt x="32" y="4"/>
                  <a:pt x="45" y="0"/>
                </a:cubicBezTo>
                <a:cubicBezTo>
                  <a:pt x="43" y="2"/>
                  <a:pt x="45" y="3"/>
                  <a:pt x="47" y="3"/>
                </a:cubicBezTo>
                <a:close/>
              </a:path>
            </a:pathLst>
          </a:custGeom>
          <a:solidFill>
            <a:srgbClr val="6750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95" name="Freeform 177"/>
          <p:cNvSpPr/>
          <p:nvPr/>
        </p:nvSpPr>
        <p:spPr bwMode="auto">
          <a:xfrm>
            <a:off x="3956051" y="6165850"/>
            <a:ext cx="173038" cy="257175"/>
          </a:xfrm>
          <a:custGeom>
            <a:avLst/>
            <a:gdLst>
              <a:gd name="T0" fmla="*/ 0 w 29"/>
              <a:gd name="T1" fmla="*/ 9 h 43"/>
              <a:gd name="T2" fmla="*/ 0 w 29"/>
              <a:gd name="T3" fmla="*/ 0 h 43"/>
              <a:gd name="T4" fmla="*/ 9 w 29"/>
              <a:gd name="T5" fmla="*/ 4 h 43"/>
              <a:gd name="T6" fmla="*/ 15 w 29"/>
              <a:gd name="T7" fmla="*/ 3 h 43"/>
              <a:gd name="T8" fmla="*/ 23 w 29"/>
              <a:gd name="T9" fmla="*/ 4 h 43"/>
              <a:gd name="T10" fmla="*/ 18 w 29"/>
              <a:gd name="T11" fmla="*/ 8 h 43"/>
              <a:gd name="T12" fmla="*/ 18 w 29"/>
              <a:gd name="T13" fmla="*/ 16 h 43"/>
              <a:gd name="T14" fmla="*/ 26 w 29"/>
              <a:gd name="T15" fmla="*/ 28 h 43"/>
              <a:gd name="T16" fmla="*/ 25 w 29"/>
              <a:gd name="T17" fmla="*/ 40 h 43"/>
              <a:gd name="T18" fmla="*/ 15 w 29"/>
              <a:gd name="T19" fmla="*/ 41 h 43"/>
              <a:gd name="T20" fmla="*/ 12 w 29"/>
              <a:gd name="T21" fmla="*/ 37 h 43"/>
              <a:gd name="T22" fmla="*/ 15 w 29"/>
              <a:gd name="T23" fmla="*/ 34 h 43"/>
              <a:gd name="T24" fmla="*/ 18 w 29"/>
              <a:gd name="T25" fmla="*/ 26 h 43"/>
              <a:gd name="T26" fmla="*/ 8 w 29"/>
              <a:gd name="T27" fmla="*/ 9 h 43"/>
              <a:gd name="T28" fmla="*/ 0 w 29"/>
              <a:gd name="T2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43">
                <a:moveTo>
                  <a:pt x="0" y="9"/>
                </a:moveTo>
                <a:cubicBezTo>
                  <a:pt x="0" y="6"/>
                  <a:pt x="0" y="3"/>
                  <a:pt x="0" y="0"/>
                </a:cubicBezTo>
                <a:cubicBezTo>
                  <a:pt x="3" y="2"/>
                  <a:pt x="7" y="0"/>
                  <a:pt x="9" y="4"/>
                </a:cubicBezTo>
                <a:cubicBezTo>
                  <a:pt x="11" y="7"/>
                  <a:pt x="13" y="3"/>
                  <a:pt x="15" y="3"/>
                </a:cubicBezTo>
                <a:cubicBezTo>
                  <a:pt x="18" y="2"/>
                  <a:pt x="22" y="1"/>
                  <a:pt x="23" y="4"/>
                </a:cubicBezTo>
                <a:cubicBezTo>
                  <a:pt x="24" y="8"/>
                  <a:pt x="20" y="7"/>
                  <a:pt x="18" y="8"/>
                </a:cubicBezTo>
                <a:cubicBezTo>
                  <a:pt x="15" y="10"/>
                  <a:pt x="16" y="13"/>
                  <a:pt x="18" y="16"/>
                </a:cubicBezTo>
                <a:cubicBezTo>
                  <a:pt x="21" y="20"/>
                  <a:pt x="24" y="24"/>
                  <a:pt x="26" y="28"/>
                </a:cubicBezTo>
                <a:cubicBezTo>
                  <a:pt x="28" y="32"/>
                  <a:pt x="29" y="36"/>
                  <a:pt x="25" y="40"/>
                </a:cubicBezTo>
                <a:cubicBezTo>
                  <a:pt x="22" y="42"/>
                  <a:pt x="18" y="43"/>
                  <a:pt x="15" y="41"/>
                </a:cubicBezTo>
                <a:cubicBezTo>
                  <a:pt x="13" y="40"/>
                  <a:pt x="12" y="39"/>
                  <a:pt x="12" y="37"/>
                </a:cubicBezTo>
                <a:cubicBezTo>
                  <a:pt x="12" y="35"/>
                  <a:pt x="13" y="35"/>
                  <a:pt x="15" y="34"/>
                </a:cubicBezTo>
                <a:cubicBezTo>
                  <a:pt x="22" y="33"/>
                  <a:pt x="20" y="29"/>
                  <a:pt x="18" y="26"/>
                </a:cubicBezTo>
                <a:cubicBezTo>
                  <a:pt x="14" y="21"/>
                  <a:pt x="9" y="16"/>
                  <a:pt x="8" y="9"/>
                </a:cubicBezTo>
                <a:cubicBezTo>
                  <a:pt x="7" y="5"/>
                  <a:pt x="3" y="8"/>
                  <a:pt x="0" y="9"/>
                </a:cubicBezTo>
                <a:close/>
              </a:path>
            </a:pathLst>
          </a:custGeom>
          <a:solidFill>
            <a:srgbClr val="F0D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96" name="Freeform 178"/>
          <p:cNvSpPr/>
          <p:nvPr/>
        </p:nvSpPr>
        <p:spPr bwMode="auto">
          <a:xfrm>
            <a:off x="1177926" y="5553075"/>
            <a:ext cx="274638" cy="327025"/>
          </a:xfrm>
          <a:custGeom>
            <a:avLst/>
            <a:gdLst>
              <a:gd name="T0" fmla="*/ 43 w 46"/>
              <a:gd name="T1" fmla="*/ 41 h 55"/>
              <a:gd name="T2" fmla="*/ 32 w 46"/>
              <a:gd name="T3" fmla="*/ 53 h 55"/>
              <a:gd name="T4" fmla="*/ 6 w 46"/>
              <a:gd name="T5" fmla="*/ 43 h 55"/>
              <a:gd name="T6" fmla="*/ 8 w 46"/>
              <a:gd name="T7" fmla="*/ 12 h 55"/>
              <a:gd name="T8" fmla="*/ 35 w 46"/>
              <a:gd name="T9" fmla="*/ 3 h 55"/>
              <a:gd name="T10" fmla="*/ 39 w 46"/>
              <a:gd name="T11" fmla="*/ 7 h 55"/>
              <a:gd name="T12" fmla="*/ 34 w 46"/>
              <a:gd name="T13" fmla="*/ 8 h 55"/>
              <a:gd name="T14" fmla="*/ 13 w 46"/>
              <a:gd name="T15" fmla="*/ 15 h 55"/>
              <a:gd name="T16" fmla="*/ 11 w 46"/>
              <a:gd name="T17" fmla="*/ 40 h 55"/>
              <a:gd name="T18" fmla="*/ 35 w 46"/>
              <a:gd name="T19" fmla="*/ 47 h 55"/>
              <a:gd name="T20" fmla="*/ 38 w 46"/>
              <a:gd name="T21" fmla="*/ 36 h 55"/>
              <a:gd name="T22" fmla="*/ 32 w 46"/>
              <a:gd name="T23" fmla="*/ 32 h 55"/>
              <a:gd name="T24" fmla="*/ 27 w 46"/>
              <a:gd name="T25" fmla="*/ 30 h 55"/>
              <a:gd name="T26" fmla="*/ 32 w 46"/>
              <a:gd name="T27" fmla="*/ 28 h 55"/>
              <a:gd name="T28" fmla="*/ 43 w 46"/>
              <a:gd name="T29"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3" y="41"/>
                </a:moveTo>
                <a:cubicBezTo>
                  <a:pt x="46" y="50"/>
                  <a:pt x="39" y="51"/>
                  <a:pt x="32" y="53"/>
                </a:cubicBezTo>
                <a:cubicBezTo>
                  <a:pt x="20" y="55"/>
                  <a:pt x="11" y="52"/>
                  <a:pt x="6" y="43"/>
                </a:cubicBezTo>
                <a:cubicBezTo>
                  <a:pt x="0" y="35"/>
                  <a:pt x="1" y="21"/>
                  <a:pt x="8" y="12"/>
                </a:cubicBezTo>
                <a:cubicBezTo>
                  <a:pt x="14" y="4"/>
                  <a:pt x="25" y="0"/>
                  <a:pt x="35" y="3"/>
                </a:cubicBezTo>
                <a:cubicBezTo>
                  <a:pt x="36" y="4"/>
                  <a:pt x="40" y="3"/>
                  <a:pt x="39" y="7"/>
                </a:cubicBezTo>
                <a:cubicBezTo>
                  <a:pt x="39" y="10"/>
                  <a:pt x="36" y="8"/>
                  <a:pt x="34" y="8"/>
                </a:cubicBezTo>
                <a:cubicBezTo>
                  <a:pt x="26" y="6"/>
                  <a:pt x="18" y="7"/>
                  <a:pt x="13" y="15"/>
                </a:cubicBezTo>
                <a:cubicBezTo>
                  <a:pt x="8" y="23"/>
                  <a:pt x="8" y="31"/>
                  <a:pt x="11" y="40"/>
                </a:cubicBezTo>
                <a:cubicBezTo>
                  <a:pt x="15" y="48"/>
                  <a:pt x="27" y="51"/>
                  <a:pt x="35" y="47"/>
                </a:cubicBezTo>
                <a:cubicBezTo>
                  <a:pt x="40" y="44"/>
                  <a:pt x="37" y="40"/>
                  <a:pt x="38" y="36"/>
                </a:cubicBezTo>
                <a:cubicBezTo>
                  <a:pt x="38" y="33"/>
                  <a:pt x="35" y="32"/>
                  <a:pt x="32" y="32"/>
                </a:cubicBezTo>
                <a:cubicBezTo>
                  <a:pt x="31" y="32"/>
                  <a:pt x="28" y="34"/>
                  <a:pt x="27" y="30"/>
                </a:cubicBezTo>
                <a:cubicBezTo>
                  <a:pt x="27" y="27"/>
                  <a:pt x="30" y="28"/>
                  <a:pt x="32" y="28"/>
                </a:cubicBezTo>
                <a:cubicBezTo>
                  <a:pt x="43" y="27"/>
                  <a:pt x="43" y="27"/>
                  <a:pt x="43" y="41"/>
                </a:cubicBezTo>
                <a:close/>
              </a:path>
            </a:pathLst>
          </a:custGeom>
          <a:solidFill>
            <a:srgbClr val="E6AB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97" name="Freeform 179"/>
          <p:cNvSpPr/>
          <p:nvPr/>
        </p:nvSpPr>
        <p:spPr bwMode="auto">
          <a:xfrm>
            <a:off x="1119188" y="4903787"/>
            <a:ext cx="296863" cy="203200"/>
          </a:xfrm>
          <a:custGeom>
            <a:avLst/>
            <a:gdLst>
              <a:gd name="T0" fmla="*/ 1 w 50"/>
              <a:gd name="T1" fmla="*/ 18 h 34"/>
              <a:gd name="T2" fmla="*/ 15 w 50"/>
              <a:gd name="T3" fmla="*/ 1 h 34"/>
              <a:gd name="T4" fmla="*/ 41 w 50"/>
              <a:gd name="T5" fmla="*/ 1 h 34"/>
              <a:gd name="T6" fmla="*/ 50 w 50"/>
              <a:gd name="T7" fmla="*/ 9 h 34"/>
              <a:gd name="T8" fmla="*/ 50 w 50"/>
              <a:gd name="T9" fmla="*/ 30 h 34"/>
              <a:gd name="T10" fmla="*/ 47 w 50"/>
              <a:gd name="T11" fmla="*/ 34 h 34"/>
              <a:gd name="T12" fmla="*/ 45 w 50"/>
              <a:gd name="T13" fmla="*/ 30 h 34"/>
              <a:gd name="T14" fmla="*/ 45 w 50"/>
              <a:gd name="T15" fmla="*/ 13 h 34"/>
              <a:gd name="T16" fmla="*/ 38 w 50"/>
              <a:gd name="T17" fmla="*/ 5 h 34"/>
              <a:gd name="T18" fmla="*/ 28 w 50"/>
              <a:gd name="T19" fmla="*/ 13 h 34"/>
              <a:gd name="T20" fmla="*/ 28 w 50"/>
              <a:gd name="T21" fmla="*/ 30 h 34"/>
              <a:gd name="T22" fmla="*/ 25 w 50"/>
              <a:gd name="T23" fmla="*/ 34 h 34"/>
              <a:gd name="T24" fmla="*/ 23 w 50"/>
              <a:gd name="T25" fmla="*/ 30 h 34"/>
              <a:gd name="T26" fmla="*/ 23 w 50"/>
              <a:gd name="T27" fmla="*/ 13 h 34"/>
              <a:gd name="T28" fmla="*/ 16 w 50"/>
              <a:gd name="T29" fmla="*/ 5 h 34"/>
              <a:gd name="T30" fmla="*/ 5 w 50"/>
              <a:gd name="T31" fmla="*/ 13 h 34"/>
              <a:gd name="T32" fmla="*/ 5 w 50"/>
              <a:gd name="T33" fmla="*/ 29 h 34"/>
              <a:gd name="T34" fmla="*/ 3 w 50"/>
              <a:gd name="T35" fmla="*/ 34 h 34"/>
              <a:gd name="T36" fmla="*/ 1 w 50"/>
              <a:gd name="T37" fmla="*/ 30 h 34"/>
              <a:gd name="T38" fmla="*/ 1 w 50"/>
              <a:gd name="T39"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4">
                <a:moveTo>
                  <a:pt x="1" y="18"/>
                </a:moveTo>
                <a:cubicBezTo>
                  <a:pt x="0" y="3"/>
                  <a:pt x="0" y="1"/>
                  <a:pt x="15" y="1"/>
                </a:cubicBezTo>
                <a:cubicBezTo>
                  <a:pt x="24" y="1"/>
                  <a:pt x="32" y="3"/>
                  <a:pt x="41" y="1"/>
                </a:cubicBezTo>
                <a:cubicBezTo>
                  <a:pt x="46" y="0"/>
                  <a:pt x="50" y="4"/>
                  <a:pt x="50" y="9"/>
                </a:cubicBezTo>
                <a:cubicBezTo>
                  <a:pt x="50" y="16"/>
                  <a:pt x="50" y="23"/>
                  <a:pt x="50" y="30"/>
                </a:cubicBezTo>
                <a:cubicBezTo>
                  <a:pt x="50" y="32"/>
                  <a:pt x="50" y="34"/>
                  <a:pt x="47" y="34"/>
                </a:cubicBezTo>
                <a:cubicBezTo>
                  <a:pt x="45" y="34"/>
                  <a:pt x="45" y="32"/>
                  <a:pt x="45" y="30"/>
                </a:cubicBezTo>
                <a:cubicBezTo>
                  <a:pt x="45" y="24"/>
                  <a:pt x="45" y="19"/>
                  <a:pt x="45" y="13"/>
                </a:cubicBezTo>
                <a:cubicBezTo>
                  <a:pt x="45" y="8"/>
                  <a:pt x="44" y="5"/>
                  <a:pt x="38" y="5"/>
                </a:cubicBezTo>
                <a:cubicBezTo>
                  <a:pt x="33" y="6"/>
                  <a:pt x="28" y="6"/>
                  <a:pt x="28" y="13"/>
                </a:cubicBezTo>
                <a:cubicBezTo>
                  <a:pt x="27" y="19"/>
                  <a:pt x="28" y="24"/>
                  <a:pt x="28" y="30"/>
                </a:cubicBezTo>
                <a:cubicBezTo>
                  <a:pt x="28" y="32"/>
                  <a:pt x="27" y="33"/>
                  <a:pt x="25" y="34"/>
                </a:cubicBezTo>
                <a:cubicBezTo>
                  <a:pt x="23" y="34"/>
                  <a:pt x="23" y="32"/>
                  <a:pt x="23" y="30"/>
                </a:cubicBezTo>
                <a:cubicBezTo>
                  <a:pt x="23" y="24"/>
                  <a:pt x="23" y="18"/>
                  <a:pt x="23" y="13"/>
                </a:cubicBezTo>
                <a:cubicBezTo>
                  <a:pt x="23" y="8"/>
                  <a:pt x="21" y="5"/>
                  <a:pt x="16" y="5"/>
                </a:cubicBezTo>
                <a:cubicBezTo>
                  <a:pt x="11" y="6"/>
                  <a:pt x="5" y="6"/>
                  <a:pt x="5" y="13"/>
                </a:cubicBezTo>
                <a:cubicBezTo>
                  <a:pt x="5" y="18"/>
                  <a:pt x="5" y="24"/>
                  <a:pt x="5" y="29"/>
                </a:cubicBezTo>
                <a:cubicBezTo>
                  <a:pt x="5" y="31"/>
                  <a:pt x="6" y="34"/>
                  <a:pt x="3" y="34"/>
                </a:cubicBezTo>
                <a:cubicBezTo>
                  <a:pt x="0" y="34"/>
                  <a:pt x="1" y="31"/>
                  <a:pt x="1" y="30"/>
                </a:cubicBezTo>
                <a:cubicBezTo>
                  <a:pt x="0" y="26"/>
                  <a:pt x="1" y="22"/>
                  <a:pt x="1" y="18"/>
                </a:cubicBezTo>
                <a:close/>
              </a:path>
            </a:pathLst>
          </a:custGeom>
          <a:solidFill>
            <a:srgbClr val="EED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98" name="Freeform 180"/>
          <p:cNvSpPr/>
          <p:nvPr/>
        </p:nvSpPr>
        <p:spPr bwMode="auto">
          <a:xfrm>
            <a:off x="660401" y="3756025"/>
            <a:ext cx="2212975" cy="552450"/>
          </a:xfrm>
          <a:custGeom>
            <a:avLst/>
            <a:gdLst>
              <a:gd name="T0" fmla="*/ 367 w 372"/>
              <a:gd name="T1" fmla="*/ 62 h 93"/>
              <a:gd name="T2" fmla="*/ 339 w 372"/>
              <a:gd name="T3" fmla="*/ 67 h 93"/>
              <a:gd name="T4" fmla="*/ 339 w 372"/>
              <a:gd name="T5" fmla="*/ 57 h 93"/>
              <a:gd name="T6" fmla="*/ 314 w 372"/>
              <a:gd name="T7" fmla="*/ 57 h 93"/>
              <a:gd name="T8" fmla="*/ 327 w 372"/>
              <a:gd name="T9" fmla="*/ 62 h 93"/>
              <a:gd name="T10" fmla="*/ 315 w 372"/>
              <a:gd name="T11" fmla="*/ 68 h 93"/>
              <a:gd name="T12" fmla="*/ 300 w 372"/>
              <a:gd name="T13" fmla="*/ 73 h 93"/>
              <a:gd name="T14" fmla="*/ 232 w 372"/>
              <a:gd name="T15" fmla="*/ 79 h 93"/>
              <a:gd name="T16" fmla="*/ 226 w 372"/>
              <a:gd name="T17" fmla="*/ 73 h 93"/>
              <a:gd name="T18" fmla="*/ 264 w 372"/>
              <a:gd name="T19" fmla="*/ 67 h 93"/>
              <a:gd name="T20" fmla="*/ 189 w 372"/>
              <a:gd name="T21" fmla="*/ 73 h 93"/>
              <a:gd name="T22" fmla="*/ 181 w 372"/>
              <a:gd name="T23" fmla="*/ 78 h 93"/>
              <a:gd name="T24" fmla="*/ 216 w 372"/>
              <a:gd name="T25" fmla="*/ 78 h 93"/>
              <a:gd name="T26" fmla="*/ 181 w 372"/>
              <a:gd name="T27" fmla="*/ 83 h 93"/>
              <a:gd name="T28" fmla="*/ 114 w 372"/>
              <a:gd name="T29" fmla="*/ 88 h 93"/>
              <a:gd name="T30" fmla="*/ 38 w 372"/>
              <a:gd name="T31" fmla="*/ 93 h 93"/>
              <a:gd name="T32" fmla="*/ 24 w 372"/>
              <a:gd name="T33" fmla="*/ 63 h 93"/>
              <a:gd name="T34" fmla="*/ 21 w 372"/>
              <a:gd name="T35" fmla="*/ 57 h 93"/>
              <a:gd name="T36" fmla="*/ 5 w 372"/>
              <a:gd name="T37" fmla="*/ 46 h 93"/>
              <a:gd name="T38" fmla="*/ 39 w 372"/>
              <a:gd name="T39" fmla="*/ 48 h 93"/>
              <a:gd name="T40" fmla="*/ 27 w 372"/>
              <a:gd name="T41" fmla="*/ 35 h 93"/>
              <a:gd name="T42" fmla="*/ 1 w 372"/>
              <a:gd name="T43" fmla="*/ 28 h 93"/>
              <a:gd name="T44" fmla="*/ 19 w 372"/>
              <a:gd name="T45" fmla="*/ 11 h 93"/>
              <a:gd name="T46" fmla="*/ 35 w 372"/>
              <a:gd name="T47" fmla="*/ 3 h 93"/>
              <a:gd name="T48" fmla="*/ 46 w 372"/>
              <a:gd name="T49" fmla="*/ 9 h 93"/>
              <a:gd name="T50" fmla="*/ 71 w 372"/>
              <a:gd name="T51" fmla="*/ 15 h 93"/>
              <a:gd name="T52" fmla="*/ 79 w 372"/>
              <a:gd name="T53" fmla="*/ 32 h 93"/>
              <a:gd name="T54" fmla="*/ 121 w 372"/>
              <a:gd name="T55" fmla="*/ 25 h 93"/>
              <a:gd name="T56" fmla="*/ 148 w 372"/>
              <a:gd name="T57" fmla="*/ 30 h 93"/>
              <a:gd name="T58" fmla="*/ 185 w 372"/>
              <a:gd name="T59" fmla="*/ 29 h 93"/>
              <a:gd name="T60" fmla="*/ 207 w 372"/>
              <a:gd name="T61" fmla="*/ 28 h 93"/>
              <a:gd name="T62" fmla="*/ 240 w 372"/>
              <a:gd name="T63" fmla="*/ 27 h 93"/>
              <a:gd name="T64" fmla="*/ 255 w 372"/>
              <a:gd name="T65" fmla="*/ 34 h 93"/>
              <a:gd name="T66" fmla="*/ 278 w 372"/>
              <a:gd name="T67" fmla="*/ 34 h 93"/>
              <a:gd name="T68" fmla="*/ 300 w 372"/>
              <a:gd name="T69" fmla="*/ 35 h 93"/>
              <a:gd name="T70" fmla="*/ 314 w 372"/>
              <a:gd name="T71" fmla="*/ 47 h 93"/>
              <a:gd name="T72" fmla="*/ 367 w 372"/>
              <a:gd name="T73" fmla="*/ 4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2" h="93">
                <a:moveTo>
                  <a:pt x="370" y="56"/>
                </a:moveTo>
                <a:cubicBezTo>
                  <a:pt x="369" y="58"/>
                  <a:pt x="368" y="60"/>
                  <a:pt x="367" y="62"/>
                </a:cubicBezTo>
                <a:cubicBezTo>
                  <a:pt x="364" y="70"/>
                  <a:pt x="359" y="72"/>
                  <a:pt x="352" y="68"/>
                </a:cubicBezTo>
                <a:cubicBezTo>
                  <a:pt x="348" y="66"/>
                  <a:pt x="343" y="67"/>
                  <a:pt x="339" y="67"/>
                </a:cubicBezTo>
                <a:cubicBezTo>
                  <a:pt x="337" y="67"/>
                  <a:pt x="334" y="66"/>
                  <a:pt x="335" y="62"/>
                </a:cubicBezTo>
                <a:cubicBezTo>
                  <a:pt x="336" y="60"/>
                  <a:pt x="341" y="60"/>
                  <a:pt x="339" y="57"/>
                </a:cubicBezTo>
                <a:cubicBezTo>
                  <a:pt x="337" y="55"/>
                  <a:pt x="333" y="53"/>
                  <a:pt x="331" y="54"/>
                </a:cubicBezTo>
                <a:cubicBezTo>
                  <a:pt x="326" y="57"/>
                  <a:pt x="320" y="54"/>
                  <a:pt x="314" y="57"/>
                </a:cubicBezTo>
                <a:cubicBezTo>
                  <a:pt x="316" y="60"/>
                  <a:pt x="318" y="61"/>
                  <a:pt x="321" y="60"/>
                </a:cubicBezTo>
                <a:cubicBezTo>
                  <a:pt x="324" y="59"/>
                  <a:pt x="326" y="60"/>
                  <a:pt x="327" y="62"/>
                </a:cubicBezTo>
                <a:cubicBezTo>
                  <a:pt x="328" y="65"/>
                  <a:pt x="325" y="66"/>
                  <a:pt x="323" y="67"/>
                </a:cubicBezTo>
                <a:cubicBezTo>
                  <a:pt x="321" y="68"/>
                  <a:pt x="318" y="69"/>
                  <a:pt x="315" y="68"/>
                </a:cubicBezTo>
                <a:cubicBezTo>
                  <a:pt x="312" y="66"/>
                  <a:pt x="310" y="67"/>
                  <a:pt x="309" y="70"/>
                </a:cubicBezTo>
                <a:cubicBezTo>
                  <a:pt x="306" y="73"/>
                  <a:pt x="302" y="74"/>
                  <a:pt x="300" y="73"/>
                </a:cubicBezTo>
                <a:cubicBezTo>
                  <a:pt x="285" y="66"/>
                  <a:pt x="271" y="74"/>
                  <a:pt x="257" y="74"/>
                </a:cubicBezTo>
                <a:cubicBezTo>
                  <a:pt x="249" y="74"/>
                  <a:pt x="240" y="74"/>
                  <a:pt x="232" y="79"/>
                </a:cubicBezTo>
                <a:cubicBezTo>
                  <a:pt x="228" y="81"/>
                  <a:pt x="221" y="79"/>
                  <a:pt x="216" y="78"/>
                </a:cubicBezTo>
                <a:cubicBezTo>
                  <a:pt x="217" y="73"/>
                  <a:pt x="222" y="74"/>
                  <a:pt x="226" y="73"/>
                </a:cubicBezTo>
                <a:cubicBezTo>
                  <a:pt x="236" y="72"/>
                  <a:pt x="247" y="70"/>
                  <a:pt x="257" y="70"/>
                </a:cubicBezTo>
                <a:cubicBezTo>
                  <a:pt x="260" y="69"/>
                  <a:pt x="263" y="69"/>
                  <a:pt x="264" y="67"/>
                </a:cubicBezTo>
                <a:cubicBezTo>
                  <a:pt x="264" y="66"/>
                  <a:pt x="264" y="65"/>
                  <a:pt x="264" y="65"/>
                </a:cubicBezTo>
                <a:cubicBezTo>
                  <a:pt x="238" y="64"/>
                  <a:pt x="213" y="63"/>
                  <a:pt x="189" y="73"/>
                </a:cubicBezTo>
                <a:cubicBezTo>
                  <a:pt x="183" y="75"/>
                  <a:pt x="176" y="73"/>
                  <a:pt x="169" y="76"/>
                </a:cubicBezTo>
                <a:cubicBezTo>
                  <a:pt x="173" y="78"/>
                  <a:pt x="177" y="78"/>
                  <a:pt x="181" y="78"/>
                </a:cubicBezTo>
                <a:cubicBezTo>
                  <a:pt x="191" y="77"/>
                  <a:pt x="200" y="78"/>
                  <a:pt x="209" y="76"/>
                </a:cubicBezTo>
                <a:cubicBezTo>
                  <a:pt x="211" y="76"/>
                  <a:pt x="214" y="76"/>
                  <a:pt x="216" y="78"/>
                </a:cubicBezTo>
                <a:cubicBezTo>
                  <a:pt x="214" y="81"/>
                  <a:pt x="212" y="81"/>
                  <a:pt x="210" y="81"/>
                </a:cubicBezTo>
                <a:cubicBezTo>
                  <a:pt x="200" y="80"/>
                  <a:pt x="190" y="83"/>
                  <a:pt x="181" y="83"/>
                </a:cubicBezTo>
                <a:cubicBezTo>
                  <a:pt x="177" y="84"/>
                  <a:pt x="172" y="83"/>
                  <a:pt x="168" y="83"/>
                </a:cubicBezTo>
                <a:cubicBezTo>
                  <a:pt x="150" y="83"/>
                  <a:pt x="132" y="87"/>
                  <a:pt x="114" y="88"/>
                </a:cubicBezTo>
                <a:cubicBezTo>
                  <a:pt x="99" y="89"/>
                  <a:pt x="84" y="90"/>
                  <a:pt x="69" y="91"/>
                </a:cubicBezTo>
                <a:cubicBezTo>
                  <a:pt x="59" y="92"/>
                  <a:pt x="49" y="93"/>
                  <a:pt x="38" y="93"/>
                </a:cubicBezTo>
                <a:cubicBezTo>
                  <a:pt x="29" y="93"/>
                  <a:pt x="26" y="87"/>
                  <a:pt x="22" y="80"/>
                </a:cubicBezTo>
                <a:cubicBezTo>
                  <a:pt x="19" y="75"/>
                  <a:pt x="18" y="68"/>
                  <a:pt x="24" y="63"/>
                </a:cubicBezTo>
                <a:cubicBezTo>
                  <a:pt x="25" y="62"/>
                  <a:pt x="26" y="61"/>
                  <a:pt x="25" y="59"/>
                </a:cubicBezTo>
                <a:cubicBezTo>
                  <a:pt x="25" y="57"/>
                  <a:pt x="23" y="57"/>
                  <a:pt x="21" y="57"/>
                </a:cubicBezTo>
                <a:cubicBezTo>
                  <a:pt x="19" y="57"/>
                  <a:pt x="16" y="58"/>
                  <a:pt x="13" y="57"/>
                </a:cubicBezTo>
                <a:cubicBezTo>
                  <a:pt x="7" y="56"/>
                  <a:pt x="4" y="53"/>
                  <a:pt x="5" y="46"/>
                </a:cubicBezTo>
                <a:cubicBezTo>
                  <a:pt x="9" y="52"/>
                  <a:pt x="15" y="49"/>
                  <a:pt x="20" y="49"/>
                </a:cubicBezTo>
                <a:cubicBezTo>
                  <a:pt x="27" y="49"/>
                  <a:pt x="33" y="48"/>
                  <a:pt x="39" y="48"/>
                </a:cubicBezTo>
                <a:cubicBezTo>
                  <a:pt x="44" y="48"/>
                  <a:pt x="46" y="45"/>
                  <a:pt x="43" y="41"/>
                </a:cubicBezTo>
                <a:cubicBezTo>
                  <a:pt x="38" y="32"/>
                  <a:pt x="36" y="31"/>
                  <a:pt x="27" y="35"/>
                </a:cubicBezTo>
                <a:cubicBezTo>
                  <a:pt x="21" y="38"/>
                  <a:pt x="14" y="37"/>
                  <a:pt x="8" y="37"/>
                </a:cubicBezTo>
                <a:cubicBezTo>
                  <a:pt x="3" y="36"/>
                  <a:pt x="3" y="31"/>
                  <a:pt x="1" y="28"/>
                </a:cubicBezTo>
                <a:cubicBezTo>
                  <a:pt x="0" y="25"/>
                  <a:pt x="3" y="24"/>
                  <a:pt x="5" y="23"/>
                </a:cubicBezTo>
                <a:cubicBezTo>
                  <a:pt x="10" y="19"/>
                  <a:pt x="15" y="15"/>
                  <a:pt x="19" y="11"/>
                </a:cubicBezTo>
                <a:cubicBezTo>
                  <a:pt x="22" y="7"/>
                  <a:pt x="25" y="4"/>
                  <a:pt x="30" y="6"/>
                </a:cubicBezTo>
                <a:cubicBezTo>
                  <a:pt x="33" y="8"/>
                  <a:pt x="34" y="4"/>
                  <a:pt x="35" y="3"/>
                </a:cubicBezTo>
                <a:cubicBezTo>
                  <a:pt x="37" y="0"/>
                  <a:pt x="39" y="1"/>
                  <a:pt x="41" y="4"/>
                </a:cubicBezTo>
                <a:cubicBezTo>
                  <a:pt x="44" y="5"/>
                  <a:pt x="44" y="8"/>
                  <a:pt x="46" y="9"/>
                </a:cubicBezTo>
                <a:cubicBezTo>
                  <a:pt x="51" y="15"/>
                  <a:pt x="58" y="14"/>
                  <a:pt x="65" y="14"/>
                </a:cubicBezTo>
                <a:cubicBezTo>
                  <a:pt x="67" y="14"/>
                  <a:pt x="69" y="13"/>
                  <a:pt x="71" y="15"/>
                </a:cubicBezTo>
                <a:cubicBezTo>
                  <a:pt x="72" y="18"/>
                  <a:pt x="71" y="20"/>
                  <a:pt x="71" y="23"/>
                </a:cubicBezTo>
                <a:cubicBezTo>
                  <a:pt x="70" y="31"/>
                  <a:pt x="70" y="31"/>
                  <a:pt x="79" y="32"/>
                </a:cubicBezTo>
                <a:cubicBezTo>
                  <a:pt x="92" y="32"/>
                  <a:pt x="104" y="31"/>
                  <a:pt x="115" y="23"/>
                </a:cubicBezTo>
                <a:cubicBezTo>
                  <a:pt x="117" y="23"/>
                  <a:pt x="119" y="23"/>
                  <a:pt x="121" y="25"/>
                </a:cubicBezTo>
                <a:cubicBezTo>
                  <a:pt x="128" y="32"/>
                  <a:pt x="129" y="33"/>
                  <a:pt x="138" y="29"/>
                </a:cubicBezTo>
                <a:cubicBezTo>
                  <a:pt x="141" y="28"/>
                  <a:pt x="144" y="28"/>
                  <a:pt x="148" y="30"/>
                </a:cubicBezTo>
                <a:cubicBezTo>
                  <a:pt x="149" y="31"/>
                  <a:pt x="151" y="32"/>
                  <a:pt x="153" y="31"/>
                </a:cubicBezTo>
                <a:cubicBezTo>
                  <a:pt x="163" y="25"/>
                  <a:pt x="174" y="34"/>
                  <a:pt x="185" y="29"/>
                </a:cubicBezTo>
                <a:cubicBezTo>
                  <a:pt x="186" y="28"/>
                  <a:pt x="188" y="29"/>
                  <a:pt x="190" y="29"/>
                </a:cubicBezTo>
                <a:cubicBezTo>
                  <a:pt x="196" y="32"/>
                  <a:pt x="202" y="32"/>
                  <a:pt x="207" y="28"/>
                </a:cubicBezTo>
                <a:cubicBezTo>
                  <a:pt x="209" y="26"/>
                  <a:pt x="212" y="26"/>
                  <a:pt x="214" y="27"/>
                </a:cubicBezTo>
                <a:cubicBezTo>
                  <a:pt x="223" y="34"/>
                  <a:pt x="232" y="30"/>
                  <a:pt x="240" y="27"/>
                </a:cubicBezTo>
                <a:cubicBezTo>
                  <a:pt x="245" y="25"/>
                  <a:pt x="248" y="23"/>
                  <a:pt x="250" y="29"/>
                </a:cubicBezTo>
                <a:cubicBezTo>
                  <a:pt x="250" y="32"/>
                  <a:pt x="254" y="32"/>
                  <a:pt x="255" y="34"/>
                </a:cubicBezTo>
                <a:cubicBezTo>
                  <a:pt x="259" y="39"/>
                  <a:pt x="264" y="38"/>
                  <a:pt x="268" y="35"/>
                </a:cubicBezTo>
                <a:cubicBezTo>
                  <a:pt x="272" y="31"/>
                  <a:pt x="275" y="32"/>
                  <a:pt x="278" y="34"/>
                </a:cubicBezTo>
                <a:cubicBezTo>
                  <a:pt x="282" y="39"/>
                  <a:pt x="285" y="37"/>
                  <a:pt x="289" y="34"/>
                </a:cubicBezTo>
                <a:cubicBezTo>
                  <a:pt x="293" y="32"/>
                  <a:pt x="296" y="33"/>
                  <a:pt x="300" y="35"/>
                </a:cubicBezTo>
                <a:cubicBezTo>
                  <a:pt x="301" y="36"/>
                  <a:pt x="301" y="37"/>
                  <a:pt x="301" y="38"/>
                </a:cubicBezTo>
                <a:cubicBezTo>
                  <a:pt x="302" y="46"/>
                  <a:pt x="308" y="47"/>
                  <a:pt x="314" y="47"/>
                </a:cubicBezTo>
                <a:cubicBezTo>
                  <a:pt x="322" y="48"/>
                  <a:pt x="330" y="46"/>
                  <a:pt x="338" y="45"/>
                </a:cubicBezTo>
                <a:cubicBezTo>
                  <a:pt x="348" y="44"/>
                  <a:pt x="358" y="42"/>
                  <a:pt x="367" y="48"/>
                </a:cubicBezTo>
                <a:cubicBezTo>
                  <a:pt x="370" y="50"/>
                  <a:pt x="372" y="52"/>
                  <a:pt x="370" y="56"/>
                </a:cubicBezTo>
                <a:close/>
              </a:path>
            </a:pathLst>
          </a:custGeom>
          <a:solidFill>
            <a:srgbClr val="FAE1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99" name="Freeform 181"/>
          <p:cNvSpPr/>
          <p:nvPr/>
        </p:nvSpPr>
        <p:spPr bwMode="auto">
          <a:xfrm>
            <a:off x="677863" y="4022725"/>
            <a:ext cx="1060450" cy="304800"/>
          </a:xfrm>
          <a:custGeom>
            <a:avLst/>
            <a:gdLst>
              <a:gd name="T0" fmla="*/ 2 w 178"/>
              <a:gd name="T1" fmla="*/ 1 h 51"/>
              <a:gd name="T2" fmla="*/ 15 w 178"/>
              <a:gd name="T3" fmla="*/ 11 h 51"/>
              <a:gd name="T4" fmla="*/ 21 w 178"/>
              <a:gd name="T5" fmla="*/ 9 h 51"/>
              <a:gd name="T6" fmla="*/ 27 w 178"/>
              <a:gd name="T7" fmla="*/ 14 h 51"/>
              <a:gd name="T8" fmla="*/ 23 w 178"/>
              <a:gd name="T9" fmla="*/ 19 h 51"/>
              <a:gd name="T10" fmla="*/ 19 w 178"/>
              <a:gd name="T11" fmla="*/ 26 h 51"/>
              <a:gd name="T12" fmla="*/ 46 w 178"/>
              <a:gd name="T13" fmla="*/ 47 h 51"/>
              <a:gd name="T14" fmla="*/ 95 w 178"/>
              <a:gd name="T15" fmla="*/ 43 h 51"/>
              <a:gd name="T16" fmla="*/ 173 w 178"/>
              <a:gd name="T17" fmla="*/ 38 h 51"/>
              <a:gd name="T18" fmla="*/ 178 w 178"/>
              <a:gd name="T19" fmla="*/ 38 h 51"/>
              <a:gd name="T20" fmla="*/ 175 w 178"/>
              <a:gd name="T21" fmla="*/ 39 h 51"/>
              <a:gd name="T22" fmla="*/ 123 w 178"/>
              <a:gd name="T23" fmla="*/ 43 h 51"/>
              <a:gd name="T24" fmla="*/ 59 w 178"/>
              <a:gd name="T25" fmla="*/ 48 h 51"/>
              <a:gd name="T26" fmla="*/ 57 w 178"/>
              <a:gd name="T27" fmla="*/ 49 h 51"/>
              <a:gd name="T28" fmla="*/ 38 w 178"/>
              <a:gd name="T29" fmla="*/ 49 h 51"/>
              <a:gd name="T30" fmla="*/ 16 w 178"/>
              <a:gd name="T31" fmla="*/ 37 h 51"/>
              <a:gd name="T32" fmla="*/ 8 w 178"/>
              <a:gd name="T33" fmla="*/ 29 h 51"/>
              <a:gd name="T34" fmla="*/ 1 w 178"/>
              <a:gd name="T35" fmla="*/ 14 h 51"/>
              <a:gd name="T36" fmla="*/ 0 w 178"/>
              <a:gd name="T37" fmla="*/ 1 h 51"/>
              <a:gd name="T38" fmla="*/ 0 w 178"/>
              <a:gd name="T39" fmla="*/ 0 h 51"/>
              <a:gd name="T40" fmla="*/ 2 w 178"/>
              <a:gd name="T41" fmla="*/ 0 h 51"/>
              <a:gd name="T42" fmla="*/ 2 w 178"/>
              <a:gd name="T4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8" h="51">
                <a:moveTo>
                  <a:pt x="2" y="1"/>
                </a:moveTo>
                <a:cubicBezTo>
                  <a:pt x="3" y="8"/>
                  <a:pt x="8" y="12"/>
                  <a:pt x="15" y="11"/>
                </a:cubicBezTo>
                <a:cubicBezTo>
                  <a:pt x="17" y="10"/>
                  <a:pt x="19" y="9"/>
                  <a:pt x="21" y="9"/>
                </a:cubicBezTo>
                <a:cubicBezTo>
                  <a:pt x="24" y="9"/>
                  <a:pt x="26" y="11"/>
                  <a:pt x="27" y="14"/>
                </a:cubicBezTo>
                <a:cubicBezTo>
                  <a:pt x="28" y="16"/>
                  <a:pt x="26" y="18"/>
                  <a:pt x="23" y="19"/>
                </a:cubicBezTo>
                <a:cubicBezTo>
                  <a:pt x="21" y="20"/>
                  <a:pt x="18" y="21"/>
                  <a:pt x="19" y="26"/>
                </a:cubicBezTo>
                <a:cubicBezTo>
                  <a:pt x="24" y="44"/>
                  <a:pt x="27" y="49"/>
                  <a:pt x="46" y="47"/>
                </a:cubicBezTo>
                <a:cubicBezTo>
                  <a:pt x="62" y="46"/>
                  <a:pt x="79" y="43"/>
                  <a:pt x="95" y="43"/>
                </a:cubicBezTo>
                <a:cubicBezTo>
                  <a:pt x="121" y="42"/>
                  <a:pt x="147" y="37"/>
                  <a:pt x="173" y="38"/>
                </a:cubicBezTo>
                <a:cubicBezTo>
                  <a:pt x="174" y="38"/>
                  <a:pt x="176" y="38"/>
                  <a:pt x="178" y="38"/>
                </a:cubicBezTo>
                <a:cubicBezTo>
                  <a:pt x="177" y="38"/>
                  <a:pt x="176" y="39"/>
                  <a:pt x="175" y="39"/>
                </a:cubicBezTo>
                <a:cubicBezTo>
                  <a:pt x="158" y="38"/>
                  <a:pt x="140" y="41"/>
                  <a:pt x="123" y="43"/>
                </a:cubicBezTo>
                <a:cubicBezTo>
                  <a:pt x="102" y="44"/>
                  <a:pt x="81" y="46"/>
                  <a:pt x="59" y="48"/>
                </a:cubicBezTo>
                <a:cubicBezTo>
                  <a:pt x="59" y="48"/>
                  <a:pt x="58" y="48"/>
                  <a:pt x="57" y="49"/>
                </a:cubicBezTo>
                <a:cubicBezTo>
                  <a:pt x="51" y="49"/>
                  <a:pt x="44" y="48"/>
                  <a:pt x="38" y="49"/>
                </a:cubicBezTo>
                <a:cubicBezTo>
                  <a:pt x="27" y="51"/>
                  <a:pt x="21" y="45"/>
                  <a:pt x="16" y="37"/>
                </a:cubicBezTo>
                <a:cubicBezTo>
                  <a:pt x="15" y="33"/>
                  <a:pt x="12" y="30"/>
                  <a:pt x="8" y="29"/>
                </a:cubicBezTo>
                <a:cubicBezTo>
                  <a:pt x="2" y="26"/>
                  <a:pt x="1" y="20"/>
                  <a:pt x="1" y="14"/>
                </a:cubicBezTo>
                <a:cubicBezTo>
                  <a:pt x="0" y="10"/>
                  <a:pt x="0" y="6"/>
                  <a:pt x="0" y="1"/>
                </a:cubicBezTo>
                <a:cubicBezTo>
                  <a:pt x="0" y="1"/>
                  <a:pt x="0" y="0"/>
                  <a:pt x="0" y="0"/>
                </a:cubicBezTo>
                <a:cubicBezTo>
                  <a:pt x="1" y="0"/>
                  <a:pt x="1" y="0"/>
                  <a:pt x="2" y="0"/>
                </a:cubicBezTo>
                <a:cubicBezTo>
                  <a:pt x="2" y="0"/>
                  <a:pt x="2" y="1"/>
                  <a:pt x="2" y="1"/>
                </a:cubicBezTo>
                <a:close/>
              </a:path>
            </a:pathLst>
          </a:custGeom>
          <a:solidFill>
            <a:srgbClr val="FAEB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00" name="Freeform 182"/>
          <p:cNvSpPr/>
          <p:nvPr/>
        </p:nvSpPr>
        <p:spPr bwMode="auto">
          <a:xfrm>
            <a:off x="3468688" y="5672137"/>
            <a:ext cx="184150" cy="196850"/>
          </a:xfrm>
          <a:custGeom>
            <a:avLst/>
            <a:gdLst>
              <a:gd name="T0" fmla="*/ 30 w 31"/>
              <a:gd name="T1" fmla="*/ 17 h 33"/>
              <a:gd name="T2" fmla="*/ 15 w 31"/>
              <a:gd name="T3" fmla="*/ 33 h 33"/>
              <a:gd name="T4" fmla="*/ 0 w 31"/>
              <a:gd name="T5" fmla="*/ 17 h 33"/>
              <a:gd name="T6" fmla="*/ 15 w 31"/>
              <a:gd name="T7" fmla="*/ 0 h 33"/>
              <a:gd name="T8" fmla="*/ 30 w 31"/>
              <a:gd name="T9" fmla="*/ 17 h 33"/>
            </a:gdLst>
            <a:ahLst/>
            <a:cxnLst>
              <a:cxn ang="0">
                <a:pos x="T0" y="T1"/>
              </a:cxn>
              <a:cxn ang="0">
                <a:pos x="T2" y="T3"/>
              </a:cxn>
              <a:cxn ang="0">
                <a:pos x="T4" y="T5"/>
              </a:cxn>
              <a:cxn ang="0">
                <a:pos x="T6" y="T7"/>
              </a:cxn>
              <a:cxn ang="0">
                <a:pos x="T8" y="T9"/>
              </a:cxn>
            </a:cxnLst>
            <a:rect l="0" t="0" r="r" b="b"/>
            <a:pathLst>
              <a:path w="31" h="33">
                <a:moveTo>
                  <a:pt x="30" y="17"/>
                </a:moveTo>
                <a:cubicBezTo>
                  <a:pt x="31" y="27"/>
                  <a:pt x="25" y="33"/>
                  <a:pt x="15" y="33"/>
                </a:cubicBezTo>
                <a:cubicBezTo>
                  <a:pt x="6" y="33"/>
                  <a:pt x="0" y="27"/>
                  <a:pt x="0" y="17"/>
                </a:cubicBezTo>
                <a:cubicBezTo>
                  <a:pt x="0" y="6"/>
                  <a:pt x="6" y="0"/>
                  <a:pt x="15" y="0"/>
                </a:cubicBezTo>
                <a:cubicBezTo>
                  <a:pt x="25" y="0"/>
                  <a:pt x="30" y="5"/>
                  <a:pt x="30" y="17"/>
                </a:cubicBezTo>
                <a:close/>
              </a:path>
            </a:pathLst>
          </a:custGeom>
          <a:solidFill>
            <a:srgbClr val="E3AC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01" name="Freeform 183"/>
          <p:cNvSpPr/>
          <p:nvPr/>
        </p:nvSpPr>
        <p:spPr bwMode="auto">
          <a:xfrm>
            <a:off x="3332163" y="5665787"/>
            <a:ext cx="119063" cy="196850"/>
          </a:xfrm>
          <a:custGeom>
            <a:avLst/>
            <a:gdLst>
              <a:gd name="T0" fmla="*/ 2 w 20"/>
              <a:gd name="T1" fmla="*/ 17 h 33"/>
              <a:gd name="T2" fmla="*/ 3 w 20"/>
              <a:gd name="T3" fmla="*/ 8 h 33"/>
              <a:gd name="T4" fmla="*/ 7 w 20"/>
              <a:gd name="T5" fmla="*/ 5 h 33"/>
              <a:gd name="T6" fmla="*/ 15 w 20"/>
              <a:gd name="T7" fmla="*/ 2 h 33"/>
              <a:gd name="T8" fmla="*/ 19 w 20"/>
              <a:gd name="T9" fmla="*/ 2 h 33"/>
              <a:gd name="T10" fmla="*/ 17 w 20"/>
              <a:gd name="T11" fmla="*/ 7 h 33"/>
              <a:gd name="T12" fmla="*/ 8 w 20"/>
              <a:gd name="T13" fmla="*/ 21 h 33"/>
              <a:gd name="T14" fmla="*/ 5 w 20"/>
              <a:gd name="T15" fmla="*/ 33 h 33"/>
              <a:gd name="T16" fmla="*/ 3 w 20"/>
              <a:gd name="T17" fmla="*/ 22 h 33"/>
              <a:gd name="T18" fmla="*/ 2 w 20"/>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33">
                <a:moveTo>
                  <a:pt x="2" y="17"/>
                </a:moveTo>
                <a:cubicBezTo>
                  <a:pt x="2" y="14"/>
                  <a:pt x="2" y="11"/>
                  <a:pt x="3" y="8"/>
                </a:cubicBezTo>
                <a:cubicBezTo>
                  <a:pt x="3" y="2"/>
                  <a:pt x="3" y="2"/>
                  <a:pt x="7" y="5"/>
                </a:cubicBezTo>
                <a:cubicBezTo>
                  <a:pt x="11" y="7"/>
                  <a:pt x="12" y="2"/>
                  <a:pt x="15" y="2"/>
                </a:cubicBezTo>
                <a:cubicBezTo>
                  <a:pt x="16" y="2"/>
                  <a:pt x="18" y="0"/>
                  <a:pt x="19" y="2"/>
                </a:cubicBezTo>
                <a:cubicBezTo>
                  <a:pt x="20" y="5"/>
                  <a:pt x="19" y="6"/>
                  <a:pt x="17" y="7"/>
                </a:cubicBezTo>
                <a:cubicBezTo>
                  <a:pt x="8" y="8"/>
                  <a:pt x="9" y="15"/>
                  <a:pt x="8" y="21"/>
                </a:cubicBezTo>
                <a:cubicBezTo>
                  <a:pt x="8" y="25"/>
                  <a:pt x="12" y="33"/>
                  <a:pt x="5" y="33"/>
                </a:cubicBezTo>
                <a:cubicBezTo>
                  <a:pt x="0" y="33"/>
                  <a:pt x="4" y="26"/>
                  <a:pt x="3" y="22"/>
                </a:cubicBezTo>
                <a:cubicBezTo>
                  <a:pt x="2" y="20"/>
                  <a:pt x="3" y="19"/>
                  <a:pt x="2" y="17"/>
                </a:cubicBezTo>
                <a:close/>
              </a:path>
            </a:pathLst>
          </a:custGeom>
          <a:solidFill>
            <a:srgbClr val="DDA4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02" name="Freeform 184"/>
          <p:cNvSpPr/>
          <p:nvPr/>
        </p:nvSpPr>
        <p:spPr bwMode="auto">
          <a:xfrm>
            <a:off x="2046288" y="5618162"/>
            <a:ext cx="119063" cy="261937"/>
          </a:xfrm>
          <a:custGeom>
            <a:avLst/>
            <a:gdLst>
              <a:gd name="T0" fmla="*/ 9 w 20"/>
              <a:gd name="T1" fmla="*/ 0 h 44"/>
              <a:gd name="T2" fmla="*/ 17 w 20"/>
              <a:gd name="T3" fmla="*/ 9 h 44"/>
              <a:gd name="T4" fmla="*/ 19 w 20"/>
              <a:gd name="T5" fmla="*/ 11 h 44"/>
              <a:gd name="T6" fmla="*/ 17 w 20"/>
              <a:gd name="T7" fmla="*/ 13 h 44"/>
              <a:gd name="T8" fmla="*/ 9 w 20"/>
              <a:gd name="T9" fmla="*/ 24 h 44"/>
              <a:gd name="T10" fmla="*/ 9 w 20"/>
              <a:gd name="T11" fmla="*/ 30 h 44"/>
              <a:gd name="T12" fmla="*/ 16 w 20"/>
              <a:gd name="T13" fmla="*/ 37 h 44"/>
              <a:gd name="T14" fmla="*/ 20 w 20"/>
              <a:gd name="T15" fmla="*/ 40 h 44"/>
              <a:gd name="T16" fmla="*/ 17 w 20"/>
              <a:gd name="T17" fmla="*/ 42 h 44"/>
              <a:gd name="T18" fmla="*/ 4 w 20"/>
              <a:gd name="T19" fmla="*/ 33 h 44"/>
              <a:gd name="T20" fmla="*/ 4 w 20"/>
              <a:gd name="T21" fmla="*/ 19 h 44"/>
              <a:gd name="T22" fmla="*/ 2 w 20"/>
              <a:gd name="T23" fmla="*/ 13 h 44"/>
              <a:gd name="T24" fmla="*/ 0 w 20"/>
              <a:gd name="T25" fmla="*/ 11 h 44"/>
              <a:gd name="T26" fmla="*/ 9 w 20"/>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44">
                <a:moveTo>
                  <a:pt x="9" y="0"/>
                </a:moveTo>
                <a:cubicBezTo>
                  <a:pt x="9" y="5"/>
                  <a:pt x="9" y="11"/>
                  <a:pt x="17" y="9"/>
                </a:cubicBezTo>
                <a:cubicBezTo>
                  <a:pt x="18" y="9"/>
                  <a:pt x="19" y="10"/>
                  <a:pt x="19" y="11"/>
                </a:cubicBezTo>
                <a:cubicBezTo>
                  <a:pt x="18" y="12"/>
                  <a:pt x="17" y="13"/>
                  <a:pt x="17" y="13"/>
                </a:cubicBezTo>
                <a:cubicBezTo>
                  <a:pt x="7" y="12"/>
                  <a:pt x="10" y="19"/>
                  <a:pt x="9" y="24"/>
                </a:cubicBezTo>
                <a:cubicBezTo>
                  <a:pt x="9" y="26"/>
                  <a:pt x="10" y="28"/>
                  <a:pt x="9" y="30"/>
                </a:cubicBezTo>
                <a:cubicBezTo>
                  <a:pt x="9" y="35"/>
                  <a:pt x="10" y="38"/>
                  <a:pt x="16" y="37"/>
                </a:cubicBezTo>
                <a:cubicBezTo>
                  <a:pt x="18" y="37"/>
                  <a:pt x="20" y="37"/>
                  <a:pt x="20" y="40"/>
                </a:cubicBezTo>
                <a:cubicBezTo>
                  <a:pt x="19" y="41"/>
                  <a:pt x="18" y="41"/>
                  <a:pt x="17" y="42"/>
                </a:cubicBezTo>
                <a:cubicBezTo>
                  <a:pt x="10" y="44"/>
                  <a:pt x="5" y="41"/>
                  <a:pt x="4" y="33"/>
                </a:cubicBezTo>
                <a:cubicBezTo>
                  <a:pt x="4" y="29"/>
                  <a:pt x="4" y="24"/>
                  <a:pt x="4" y="19"/>
                </a:cubicBezTo>
                <a:cubicBezTo>
                  <a:pt x="4" y="17"/>
                  <a:pt x="5" y="14"/>
                  <a:pt x="2" y="13"/>
                </a:cubicBezTo>
                <a:cubicBezTo>
                  <a:pt x="1" y="13"/>
                  <a:pt x="0" y="11"/>
                  <a:pt x="0" y="11"/>
                </a:cubicBezTo>
                <a:cubicBezTo>
                  <a:pt x="6" y="10"/>
                  <a:pt x="2" y="1"/>
                  <a:pt x="9" y="0"/>
                </a:cubicBezTo>
                <a:close/>
              </a:path>
            </a:pathLst>
          </a:custGeom>
          <a:solidFill>
            <a:srgbClr val="DFA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03" name="Freeform 185"/>
          <p:cNvSpPr/>
          <p:nvPr/>
        </p:nvSpPr>
        <p:spPr bwMode="auto">
          <a:xfrm>
            <a:off x="2184401" y="5832475"/>
            <a:ext cx="58738" cy="90487"/>
          </a:xfrm>
          <a:custGeom>
            <a:avLst/>
            <a:gdLst>
              <a:gd name="T0" fmla="*/ 10 w 10"/>
              <a:gd name="T1" fmla="*/ 0 h 15"/>
              <a:gd name="T2" fmla="*/ 3 w 10"/>
              <a:gd name="T3" fmla="*/ 15 h 15"/>
              <a:gd name="T4" fmla="*/ 10 w 10"/>
              <a:gd name="T5" fmla="*/ 0 h 15"/>
            </a:gdLst>
            <a:ahLst/>
            <a:cxnLst>
              <a:cxn ang="0">
                <a:pos x="T0" y="T1"/>
              </a:cxn>
              <a:cxn ang="0">
                <a:pos x="T2" y="T3"/>
              </a:cxn>
              <a:cxn ang="0">
                <a:pos x="T4" y="T5"/>
              </a:cxn>
            </a:cxnLst>
            <a:rect l="0" t="0" r="r" b="b"/>
            <a:pathLst>
              <a:path w="10" h="15">
                <a:moveTo>
                  <a:pt x="10" y="0"/>
                </a:moveTo>
                <a:cubicBezTo>
                  <a:pt x="7" y="5"/>
                  <a:pt x="6" y="11"/>
                  <a:pt x="3" y="15"/>
                </a:cubicBezTo>
                <a:cubicBezTo>
                  <a:pt x="0" y="7"/>
                  <a:pt x="2" y="1"/>
                  <a:pt x="10" y="0"/>
                </a:cubicBezTo>
                <a:close/>
              </a:path>
            </a:pathLst>
          </a:custGeom>
          <a:solidFill>
            <a:srgbClr val="C8A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04" name="Freeform 186"/>
          <p:cNvSpPr/>
          <p:nvPr/>
        </p:nvSpPr>
        <p:spPr bwMode="auto">
          <a:xfrm>
            <a:off x="3832226" y="6208712"/>
            <a:ext cx="47625" cy="207962"/>
          </a:xfrm>
          <a:custGeom>
            <a:avLst/>
            <a:gdLst>
              <a:gd name="T0" fmla="*/ 1 w 8"/>
              <a:gd name="T1" fmla="*/ 32 h 35"/>
              <a:gd name="T2" fmla="*/ 1 w 8"/>
              <a:gd name="T3" fmla="*/ 5 h 35"/>
              <a:gd name="T4" fmla="*/ 3 w 8"/>
              <a:gd name="T5" fmla="*/ 1 h 35"/>
              <a:gd name="T6" fmla="*/ 6 w 8"/>
              <a:gd name="T7" fmla="*/ 4 h 35"/>
              <a:gd name="T8" fmla="*/ 7 w 8"/>
              <a:gd name="T9" fmla="*/ 30 h 35"/>
              <a:gd name="T10" fmla="*/ 1 w 8"/>
              <a:gd name="T11" fmla="*/ 32 h 35"/>
              <a:gd name="T12" fmla="*/ 1 w 8"/>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8" h="35">
                <a:moveTo>
                  <a:pt x="1" y="32"/>
                </a:moveTo>
                <a:cubicBezTo>
                  <a:pt x="1" y="23"/>
                  <a:pt x="1" y="14"/>
                  <a:pt x="1" y="5"/>
                </a:cubicBezTo>
                <a:cubicBezTo>
                  <a:pt x="1" y="3"/>
                  <a:pt x="0" y="1"/>
                  <a:pt x="3" y="1"/>
                </a:cubicBezTo>
                <a:cubicBezTo>
                  <a:pt x="5" y="0"/>
                  <a:pt x="6" y="3"/>
                  <a:pt x="6" y="4"/>
                </a:cubicBezTo>
                <a:cubicBezTo>
                  <a:pt x="8" y="13"/>
                  <a:pt x="7" y="21"/>
                  <a:pt x="7" y="30"/>
                </a:cubicBezTo>
                <a:cubicBezTo>
                  <a:pt x="7" y="35"/>
                  <a:pt x="3" y="33"/>
                  <a:pt x="1" y="32"/>
                </a:cubicBezTo>
                <a:cubicBezTo>
                  <a:pt x="1" y="32"/>
                  <a:pt x="1" y="32"/>
                  <a:pt x="1" y="32"/>
                </a:cubicBezTo>
                <a:close/>
              </a:path>
            </a:pathLst>
          </a:custGeom>
          <a:solidFill>
            <a:srgbClr val="EED9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05" name="Freeform 187"/>
          <p:cNvSpPr/>
          <p:nvPr/>
        </p:nvSpPr>
        <p:spPr bwMode="auto">
          <a:xfrm>
            <a:off x="3438526" y="4916487"/>
            <a:ext cx="173038" cy="220662"/>
          </a:xfrm>
          <a:custGeom>
            <a:avLst/>
            <a:gdLst>
              <a:gd name="T0" fmla="*/ 29 w 29"/>
              <a:gd name="T1" fmla="*/ 34 h 37"/>
              <a:gd name="T2" fmla="*/ 19 w 29"/>
              <a:gd name="T3" fmla="*/ 31 h 37"/>
              <a:gd name="T4" fmla="*/ 2 w 29"/>
              <a:gd name="T5" fmla="*/ 20 h 37"/>
              <a:gd name="T6" fmla="*/ 2 w 29"/>
              <a:gd name="T7" fmla="*/ 6 h 37"/>
              <a:gd name="T8" fmla="*/ 4 w 29"/>
              <a:gd name="T9" fmla="*/ 0 h 37"/>
              <a:gd name="T10" fmla="*/ 6 w 29"/>
              <a:gd name="T11" fmla="*/ 7 h 37"/>
              <a:gd name="T12" fmla="*/ 6 w 29"/>
              <a:gd name="T13" fmla="*/ 21 h 37"/>
              <a:gd name="T14" fmla="*/ 13 w 29"/>
              <a:gd name="T15" fmla="*/ 29 h 37"/>
              <a:gd name="T16" fmla="*/ 24 w 29"/>
              <a:gd name="T17" fmla="*/ 21 h 37"/>
              <a:gd name="T18" fmla="*/ 24 w 29"/>
              <a:gd name="T19" fmla="*/ 4 h 37"/>
              <a:gd name="T20" fmla="*/ 27 w 29"/>
              <a:gd name="T21" fmla="*/ 0 h 37"/>
              <a:gd name="T22" fmla="*/ 29 w 29"/>
              <a:gd name="T23" fmla="*/ 4 h 37"/>
              <a:gd name="T24" fmla="*/ 29 w 29"/>
              <a:gd name="T25"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7">
                <a:moveTo>
                  <a:pt x="29" y="34"/>
                </a:moveTo>
                <a:cubicBezTo>
                  <a:pt x="25" y="29"/>
                  <a:pt x="22" y="29"/>
                  <a:pt x="19" y="31"/>
                </a:cubicBezTo>
                <a:cubicBezTo>
                  <a:pt x="8" y="37"/>
                  <a:pt x="2" y="33"/>
                  <a:pt x="2" y="20"/>
                </a:cubicBezTo>
                <a:cubicBezTo>
                  <a:pt x="2" y="16"/>
                  <a:pt x="1" y="11"/>
                  <a:pt x="2" y="6"/>
                </a:cubicBezTo>
                <a:cubicBezTo>
                  <a:pt x="2" y="4"/>
                  <a:pt x="0" y="0"/>
                  <a:pt x="4" y="0"/>
                </a:cubicBezTo>
                <a:cubicBezTo>
                  <a:pt x="8" y="0"/>
                  <a:pt x="6" y="4"/>
                  <a:pt x="6" y="7"/>
                </a:cubicBezTo>
                <a:cubicBezTo>
                  <a:pt x="7" y="11"/>
                  <a:pt x="6" y="16"/>
                  <a:pt x="6" y="21"/>
                </a:cubicBezTo>
                <a:cubicBezTo>
                  <a:pt x="6" y="26"/>
                  <a:pt x="7" y="29"/>
                  <a:pt x="13" y="29"/>
                </a:cubicBezTo>
                <a:cubicBezTo>
                  <a:pt x="19" y="28"/>
                  <a:pt x="24" y="28"/>
                  <a:pt x="24" y="21"/>
                </a:cubicBezTo>
                <a:cubicBezTo>
                  <a:pt x="24" y="15"/>
                  <a:pt x="24" y="10"/>
                  <a:pt x="24" y="4"/>
                </a:cubicBezTo>
                <a:cubicBezTo>
                  <a:pt x="24" y="2"/>
                  <a:pt x="24" y="0"/>
                  <a:pt x="27" y="0"/>
                </a:cubicBezTo>
                <a:cubicBezTo>
                  <a:pt x="29" y="1"/>
                  <a:pt x="29" y="3"/>
                  <a:pt x="29" y="4"/>
                </a:cubicBezTo>
                <a:cubicBezTo>
                  <a:pt x="29" y="13"/>
                  <a:pt x="29" y="22"/>
                  <a:pt x="29" y="34"/>
                </a:cubicBezTo>
                <a:close/>
              </a:path>
            </a:pathLst>
          </a:custGeom>
          <a:solidFill>
            <a:srgbClr val="EFD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06" name="Freeform 188"/>
          <p:cNvSpPr/>
          <p:nvPr/>
        </p:nvSpPr>
        <p:spPr bwMode="auto">
          <a:xfrm>
            <a:off x="3206751" y="4791075"/>
            <a:ext cx="190500" cy="333375"/>
          </a:xfrm>
          <a:custGeom>
            <a:avLst/>
            <a:gdLst>
              <a:gd name="T0" fmla="*/ 3 w 32"/>
              <a:gd name="T1" fmla="*/ 0 h 56"/>
              <a:gd name="T2" fmla="*/ 5 w 32"/>
              <a:gd name="T3" fmla="*/ 16 h 56"/>
              <a:gd name="T4" fmla="*/ 11 w 32"/>
              <a:gd name="T5" fmla="*/ 21 h 56"/>
              <a:gd name="T6" fmla="*/ 30 w 32"/>
              <a:gd name="T7" fmla="*/ 31 h 56"/>
              <a:gd name="T8" fmla="*/ 17 w 32"/>
              <a:gd name="T9" fmla="*/ 54 h 56"/>
              <a:gd name="T10" fmla="*/ 1 w 32"/>
              <a:gd name="T11" fmla="*/ 41 h 56"/>
              <a:gd name="T12" fmla="*/ 1 w 32"/>
              <a:gd name="T13" fmla="*/ 8 h 56"/>
              <a:gd name="T14" fmla="*/ 3 w 32"/>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56">
                <a:moveTo>
                  <a:pt x="3" y="0"/>
                </a:moveTo>
                <a:cubicBezTo>
                  <a:pt x="6" y="6"/>
                  <a:pt x="4" y="11"/>
                  <a:pt x="5" y="16"/>
                </a:cubicBezTo>
                <a:cubicBezTo>
                  <a:pt x="5" y="21"/>
                  <a:pt x="5" y="23"/>
                  <a:pt x="11" y="21"/>
                </a:cubicBezTo>
                <a:cubicBezTo>
                  <a:pt x="21" y="18"/>
                  <a:pt x="28" y="22"/>
                  <a:pt x="30" y="31"/>
                </a:cubicBezTo>
                <a:cubicBezTo>
                  <a:pt x="32" y="43"/>
                  <a:pt x="26" y="53"/>
                  <a:pt x="17" y="54"/>
                </a:cubicBezTo>
                <a:cubicBezTo>
                  <a:pt x="5" y="56"/>
                  <a:pt x="1" y="53"/>
                  <a:pt x="1" y="41"/>
                </a:cubicBezTo>
                <a:cubicBezTo>
                  <a:pt x="1" y="30"/>
                  <a:pt x="1" y="19"/>
                  <a:pt x="1" y="8"/>
                </a:cubicBezTo>
                <a:cubicBezTo>
                  <a:pt x="1" y="6"/>
                  <a:pt x="0" y="3"/>
                  <a:pt x="3" y="0"/>
                </a:cubicBezTo>
                <a:close/>
              </a:path>
            </a:pathLst>
          </a:custGeom>
          <a:solidFill>
            <a:srgbClr val="F1DA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07" name="Freeform 189"/>
          <p:cNvSpPr/>
          <p:nvPr/>
        </p:nvSpPr>
        <p:spPr bwMode="auto">
          <a:xfrm>
            <a:off x="2493963" y="5661025"/>
            <a:ext cx="171450" cy="214312"/>
          </a:xfrm>
          <a:custGeom>
            <a:avLst/>
            <a:gdLst>
              <a:gd name="T0" fmla="*/ 18 w 29"/>
              <a:gd name="T1" fmla="*/ 19 h 36"/>
              <a:gd name="T2" fmla="*/ 14 w 29"/>
              <a:gd name="T3" fmla="*/ 19 h 36"/>
              <a:gd name="T4" fmla="*/ 7 w 29"/>
              <a:gd name="T5" fmla="*/ 22 h 36"/>
              <a:gd name="T6" fmla="*/ 14 w 29"/>
              <a:gd name="T7" fmla="*/ 30 h 36"/>
              <a:gd name="T8" fmla="*/ 24 w 29"/>
              <a:gd name="T9" fmla="*/ 29 h 36"/>
              <a:gd name="T10" fmla="*/ 27 w 29"/>
              <a:gd name="T11" fmla="*/ 30 h 36"/>
              <a:gd name="T12" fmla="*/ 26 w 29"/>
              <a:gd name="T13" fmla="*/ 33 h 36"/>
              <a:gd name="T14" fmla="*/ 6 w 29"/>
              <a:gd name="T15" fmla="*/ 32 h 36"/>
              <a:gd name="T16" fmla="*/ 3 w 29"/>
              <a:gd name="T17" fmla="*/ 9 h 36"/>
              <a:gd name="T18" fmla="*/ 20 w 29"/>
              <a:gd name="T19" fmla="*/ 2 h 36"/>
              <a:gd name="T20" fmla="*/ 29 w 29"/>
              <a:gd name="T21" fmla="*/ 14 h 36"/>
              <a:gd name="T22" fmla="*/ 18 w 29"/>
              <a:gd name="T23"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6">
                <a:moveTo>
                  <a:pt x="18" y="19"/>
                </a:moveTo>
                <a:cubicBezTo>
                  <a:pt x="17" y="19"/>
                  <a:pt x="15" y="19"/>
                  <a:pt x="14" y="19"/>
                </a:cubicBezTo>
                <a:cubicBezTo>
                  <a:pt x="12" y="20"/>
                  <a:pt x="7" y="17"/>
                  <a:pt x="7" y="22"/>
                </a:cubicBezTo>
                <a:cubicBezTo>
                  <a:pt x="7" y="26"/>
                  <a:pt x="9" y="30"/>
                  <a:pt x="14" y="30"/>
                </a:cubicBezTo>
                <a:cubicBezTo>
                  <a:pt x="17" y="31"/>
                  <a:pt x="21" y="31"/>
                  <a:pt x="24" y="29"/>
                </a:cubicBezTo>
                <a:cubicBezTo>
                  <a:pt x="25" y="29"/>
                  <a:pt x="27" y="29"/>
                  <a:pt x="27" y="30"/>
                </a:cubicBezTo>
                <a:cubicBezTo>
                  <a:pt x="28" y="32"/>
                  <a:pt x="27" y="32"/>
                  <a:pt x="26" y="33"/>
                </a:cubicBezTo>
                <a:cubicBezTo>
                  <a:pt x="21" y="36"/>
                  <a:pt x="10" y="36"/>
                  <a:pt x="6" y="32"/>
                </a:cubicBezTo>
                <a:cubicBezTo>
                  <a:pt x="1" y="27"/>
                  <a:pt x="0" y="16"/>
                  <a:pt x="3" y="9"/>
                </a:cubicBezTo>
                <a:cubicBezTo>
                  <a:pt x="6" y="3"/>
                  <a:pt x="13" y="0"/>
                  <a:pt x="20" y="2"/>
                </a:cubicBezTo>
                <a:cubicBezTo>
                  <a:pt x="26" y="4"/>
                  <a:pt x="29" y="8"/>
                  <a:pt x="29" y="14"/>
                </a:cubicBezTo>
                <a:cubicBezTo>
                  <a:pt x="29" y="22"/>
                  <a:pt x="22" y="18"/>
                  <a:pt x="18" y="19"/>
                </a:cubicBezTo>
                <a:close/>
              </a:path>
            </a:pathLst>
          </a:custGeom>
          <a:solidFill>
            <a:srgbClr val="E2A8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08" name="Freeform 190"/>
          <p:cNvSpPr/>
          <p:nvPr/>
        </p:nvSpPr>
        <p:spPr bwMode="auto">
          <a:xfrm>
            <a:off x="1470026" y="5665787"/>
            <a:ext cx="184150" cy="214312"/>
          </a:xfrm>
          <a:custGeom>
            <a:avLst/>
            <a:gdLst>
              <a:gd name="T0" fmla="*/ 19 w 31"/>
              <a:gd name="T1" fmla="*/ 18 h 36"/>
              <a:gd name="T2" fmla="*/ 14 w 31"/>
              <a:gd name="T3" fmla="*/ 18 h 36"/>
              <a:gd name="T4" fmla="*/ 8 w 31"/>
              <a:gd name="T5" fmla="*/ 21 h 36"/>
              <a:gd name="T6" fmla="*/ 14 w 31"/>
              <a:gd name="T7" fmla="*/ 29 h 36"/>
              <a:gd name="T8" fmla="*/ 24 w 31"/>
              <a:gd name="T9" fmla="*/ 28 h 36"/>
              <a:gd name="T10" fmla="*/ 28 w 31"/>
              <a:gd name="T11" fmla="*/ 29 h 36"/>
              <a:gd name="T12" fmla="*/ 26 w 31"/>
              <a:gd name="T13" fmla="*/ 32 h 36"/>
              <a:gd name="T14" fmla="*/ 6 w 31"/>
              <a:gd name="T15" fmla="*/ 31 h 36"/>
              <a:gd name="T16" fmla="*/ 4 w 31"/>
              <a:gd name="T17" fmla="*/ 7 h 36"/>
              <a:gd name="T18" fmla="*/ 21 w 31"/>
              <a:gd name="T19" fmla="*/ 1 h 36"/>
              <a:gd name="T20" fmla="*/ 30 w 31"/>
              <a:gd name="T21" fmla="*/ 14 h 36"/>
              <a:gd name="T22" fmla="*/ 19 w 31"/>
              <a:gd name="T23"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19" y="18"/>
                </a:moveTo>
                <a:cubicBezTo>
                  <a:pt x="17" y="18"/>
                  <a:pt x="16" y="18"/>
                  <a:pt x="14" y="18"/>
                </a:cubicBezTo>
                <a:cubicBezTo>
                  <a:pt x="12" y="19"/>
                  <a:pt x="8" y="16"/>
                  <a:pt x="8" y="21"/>
                </a:cubicBezTo>
                <a:cubicBezTo>
                  <a:pt x="8" y="25"/>
                  <a:pt x="9" y="29"/>
                  <a:pt x="14" y="29"/>
                </a:cubicBezTo>
                <a:cubicBezTo>
                  <a:pt x="17" y="30"/>
                  <a:pt x="21" y="30"/>
                  <a:pt x="24" y="28"/>
                </a:cubicBezTo>
                <a:cubicBezTo>
                  <a:pt x="26" y="28"/>
                  <a:pt x="27" y="28"/>
                  <a:pt x="28" y="29"/>
                </a:cubicBezTo>
                <a:cubicBezTo>
                  <a:pt x="29" y="31"/>
                  <a:pt x="27" y="31"/>
                  <a:pt x="26" y="32"/>
                </a:cubicBezTo>
                <a:cubicBezTo>
                  <a:pt x="21" y="36"/>
                  <a:pt x="11" y="35"/>
                  <a:pt x="6" y="31"/>
                </a:cubicBezTo>
                <a:cubicBezTo>
                  <a:pt x="1" y="26"/>
                  <a:pt x="0" y="14"/>
                  <a:pt x="4" y="7"/>
                </a:cubicBezTo>
                <a:cubicBezTo>
                  <a:pt x="8" y="1"/>
                  <a:pt x="14" y="0"/>
                  <a:pt x="21" y="1"/>
                </a:cubicBezTo>
                <a:cubicBezTo>
                  <a:pt x="26" y="2"/>
                  <a:pt x="31" y="9"/>
                  <a:pt x="30" y="14"/>
                </a:cubicBezTo>
                <a:cubicBezTo>
                  <a:pt x="28" y="21"/>
                  <a:pt x="22" y="17"/>
                  <a:pt x="19" y="18"/>
                </a:cubicBezTo>
                <a:close/>
              </a:path>
            </a:pathLst>
          </a:custGeom>
          <a:solidFill>
            <a:srgbClr val="E2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09" name="Freeform 191"/>
          <p:cNvSpPr/>
          <p:nvPr/>
        </p:nvSpPr>
        <p:spPr bwMode="auto">
          <a:xfrm>
            <a:off x="1677988" y="5613400"/>
            <a:ext cx="119063" cy="261937"/>
          </a:xfrm>
          <a:custGeom>
            <a:avLst/>
            <a:gdLst>
              <a:gd name="T0" fmla="*/ 9 w 20"/>
              <a:gd name="T1" fmla="*/ 0 h 44"/>
              <a:gd name="T2" fmla="*/ 17 w 20"/>
              <a:gd name="T3" fmla="*/ 10 h 44"/>
              <a:gd name="T4" fmla="*/ 19 w 20"/>
              <a:gd name="T5" fmla="*/ 12 h 44"/>
              <a:gd name="T6" fmla="*/ 17 w 20"/>
              <a:gd name="T7" fmla="*/ 14 h 44"/>
              <a:gd name="T8" fmla="*/ 10 w 20"/>
              <a:gd name="T9" fmla="*/ 24 h 44"/>
              <a:gd name="T10" fmla="*/ 10 w 20"/>
              <a:gd name="T11" fmla="*/ 31 h 44"/>
              <a:gd name="T12" fmla="*/ 16 w 20"/>
              <a:gd name="T13" fmla="*/ 38 h 44"/>
              <a:gd name="T14" fmla="*/ 20 w 20"/>
              <a:gd name="T15" fmla="*/ 40 h 44"/>
              <a:gd name="T16" fmla="*/ 16 w 20"/>
              <a:gd name="T17" fmla="*/ 43 h 44"/>
              <a:gd name="T18" fmla="*/ 5 w 20"/>
              <a:gd name="T19" fmla="*/ 34 h 44"/>
              <a:gd name="T20" fmla="*/ 4 w 20"/>
              <a:gd name="T21" fmla="*/ 21 h 44"/>
              <a:gd name="T22" fmla="*/ 1 w 20"/>
              <a:gd name="T23" fmla="*/ 14 h 44"/>
              <a:gd name="T24" fmla="*/ 0 w 20"/>
              <a:gd name="T25" fmla="*/ 12 h 44"/>
              <a:gd name="T26" fmla="*/ 9 w 20"/>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44">
                <a:moveTo>
                  <a:pt x="9" y="0"/>
                </a:moveTo>
                <a:cubicBezTo>
                  <a:pt x="10" y="6"/>
                  <a:pt x="8" y="12"/>
                  <a:pt x="17" y="10"/>
                </a:cubicBezTo>
                <a:cubicBezTo>
                  <a:pt x="18" y="10"/>
                  <a:pt x="19" y="11"/>
                  <a:pt x="19" y="12"/>
                </a:cubicBezTo>
                <a:cubicBezTo>
                  <a:pt x="19" y="13"/>
                  <a:pt x="18" y="14"/>
                  <a:pt x="17" y="14"/>
                </a:cubicBezTo>
                <a:cubicBezTo>
                  <a:pt x="8" y="13"/>
                  <a:pt x="10" y="19"/>
                  <a:pt x="10" y="24"/>
                </a:cubicBezTo>
                <a:cubicBezTo>
                  <a:pt x="10" y="26"/>
                  <a:pt x="10" y="29"/>
                  <a:pt x="10" y="31"/>
                </a:cubicBezTo>
                <a:cubicBezTo>
                  <a:pt x="9" y="36"/>
                  <a:pt x="10" y="39"/>
                  <a:pt x="16" y="38"/>
                </a:cubicBezTo>
                <a:cubicBezTo>
                  <a:pt x="18" y="38"/>
                  <a:pt x="20" y="38"/>
                  <a:pt x="20" y="40"/>
                </a:cubicBezTo>
                <a:cubicBezTo>
                  <a:pt x="20" y="43"/>
                  <a:pt x="18" y="43"/>
                  <a:pt x="16" y="43"/>
                </a:cubicBezTo>
                <a:cubicBezTo>
                  <a:pt x="9" y="44"/>
                  <a:pt x="5" y="41"/>
                  <a:pt x="5" y="34"/>
                </a:cubicBezTo>
                <a:cubicBezTo>
                  <a:pt x="4" y="29"/>
                  <a:pt x="5" y="25"/>
                  <a:pt x="4" y="21"/>
                </a:cubicBezTo>
                <a:cubicBezTo>
                  <a:pt x="4" y="18"/>
                  <a:pt x="5" y="15"/>
                  <a:pt x="1" y="14"/>
                </a:cubicBezTo>
                <a:cubicBezTo>
                  <a:pt x="0" y="14"/>
                  <a:pt x="0" y="12"/>
                  <a:pt x="0" y="12"/>
                </a:cubicBezTo>
                <a:cubicBezTo>
                  <a:pt x="6" y="10"/>
                  <a:pt x="3" y="2"/>
                  <a:pt x="9" y="0"/>
                </a:cubicBezTo>
                <a:close/>
              </a:path>
            </a:pathLst>
          </a:custGeom>
          <a:solidFill>
            <a:srgbClr val="E1A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10" name="Freeform 192"/>
          <p:cNvSpPr/>
          <p:nvPr/>
        </p:nvSpPr>
        <p:spPr bwMode="auto">
          <a:xfrm>
            <a:off x="3082926" y="5613400"/>
            <a:ext cx="100013" cy="266700"/>
          </a:xfrm>
          <a:custGeom>
            <a:avLst/>
            <a:gdLst>
              <a:gd name="T0" fmla="*/ 7 w 17"/>
              <a:gd name="T1" fmla="*/ 0 h 45"/>
              <a:gd name="T2" fmla="*/ 15 w 17"/>
              <a:gd name="T3" fmla="*/ 10 h 45"/>
              <a:gd name="T4" fmla="*/ 16 w 17"/>
              <a:gd name="T5" fmla="*/ 12 h 45"/>
              <a:gd name="T6" fmla="*/ 14 w 17"/>
              <a:gd name="T7" fmla="*/ 14 h 45"/>
              <a:gd name="T8" fmla="*/ 7 w 17"/>
              <a:gd name="T9" fmla="*/ 24 h 45"/>
              <a:gd name="T10" fmla="*/ 7 w 17"/>
              <a:gd name="T11" fmla="*/ 31 h 45"/>
              <a:gd name="T12" fmla="*/ 14 w 17"/>
              <a:gd name="T13" fmla="*/ 38 h 45"/>
              <a:gd name="T14" fmla="*/ 17 w 17"/>
              <a:gd name="T15" fmla="*/ 40 h 45"/>
              <a:gd name="T16" fmla="*/ 15 w 17"/>
              <a:gd name="T17" fmla="*/ 43 h 45"/>
              <a:gd name="T18" fmla="*/ 2 w 17"/>
              <a:gd name="T19" fmla="*/ 35 h 45"/>
              <a:gd name="T20" fmla="*/ 2 w 17"/>
              <a:gd name="T21" fmla="*/ 21 h 45"/>
              <a:gd name="T22" fmla="*/ 2 w 17"/>
              <a:gd name="T23" fmla="*/ 17 h 45"/>
              <a:gd name="T24" fmla="*/ 7 w 17"/>
              <a:gd name="T2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45">
                <a:moveTo>
                  <a:pt x="7" y="0"/>
                </a:moveTo>
                <a:cubicBezTo>
                  <a:pt x="7" y="6"/>
                  <a:pt x="7" y="12"/>
                  <a:pt x="15" y="10"/>
                </a:cubicBezTo>
                <a:cubicBezTo>
                  <a:pt x="15" y="10"/>
                  <a:pt x="16" y="11"/>
                  <a:pt x="16" y="12"/>
                </a:cubicBezTo>
                <a:cubicBezTo>
                  <a:pt x="16" y="13"/>
                  <a:pt x="15" y="14"/>
                  <a:pt x="14" y="14"/>
                </a:cubicBezTo>
                <a:cubicBezTo>
                  <a:pt x="6" y="13"/>
                  <a:pt x="7" y="19"/>
                  <a:pt x="7" y="24"/>
                </a:cubicBezTo>
                <a:cubicBezTo>
                  <a:pt x="7" y="26"/>
                  <a:pt x="8" y="28"/>
                  <a:pt x="7" y="31"/>
                </a:cubicBezTo>
                <a:cubicBezTo>
                  <a:pt x="7" y="36"/>
                  <a:pt x="8" y="39"/>
                  <a:pt x="14" y="38"/>
                </a:cubicBezTo>
                <a:cubicBezTo>
                  <a:pt x="15" y="38"/>
                  <a:pt x="17" y="38"/>
                  <a:pt x="17" y="40"/>
                </a:cubicBezTo>
                <a:cubicBezTo>
                  <a:pt x="17" y="42"/>
                  <a:pt x="16" y="42"/>
                  <a:pt x="15" y="43"/>
                </a:cubicBezTo>
                <a:cubicBezTo>
                  <a:pt x="9" y="45"/>
                  <a:pt x="2" y="42"/>
                  <a:pt x="2" y="35"/>
                </a:cubicBezTo>
                <a:cubicBezTo>
                  <a:pt x="1" y="31"/>
                  <a:pt x="2" y="26"/>
                  <a:pt x="2" y="21"/>
                </a:cubicBezTo>
                <a:cubicBezTo>
                  <a:pt x="2" y="20"/>
                  <a:pt x="2" y="18"/>
                  <a:pt x="2" y="17"/>
                </a:cubicBezTo>
                <a:cubicBezTo>
                  <a:pt x="0" y="11"/>
                  <a:pt x="1" y="5"/>
                  <a:pt x="7" y="0"/>
                </a:cubicBezTo>
                <a:close/>
              </a:path>
            </a:pathLst>
          </a:custGeom>
          <a:solidFill>
            <a:srgbClr val="DEA5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11" name="Freeform 193"/>
          <p:cNvSpPr/>
          <p:nvPr/>
        </p:nvSpPr>
        <p:spPr bwMode="auto">
          <a:xfrm>
            <a:off x="3790951" y="5559425"/>
            <a:ext cx="41275" cy="303212"/>
          </a:xfrm>
          <a:custGeom>
            <a:avLst/>
            <a:gdLst>
              <a:gd name="T0" fmla="*/ 1 w 7"/>
              <a:gd name="T1" fmla="*/ 25 h 51"/>
              <a:gd name="T2" fmla="*/ 1 w 7"/>
              <a:gd name="T3" fmla="*/ 5 h 51"/>
              <a:gd name="T4" fmla="*/ 4 w 7"/>
              <a:gd name="T5" fmla="*/ 0 h 51"/>
              <a:gd name="T6" fmla="*/ 6 w 7"/>
              <a:gd name="T7" fmla="*/ 5 h 51"/>
              <a:gd name="T8" fmla="*/ 6 w 7"/>
              <a:gd name="T9" fmla="*/ 47 h 51"/>
              <a:gd name="T10" fmla="*/ 4 w 7"/>
              <a:gd name="T11" fmla="*/ 51 h 51"/>
              <a:gd name="T12" fmla="*/ 1 w 7"/>
              <a:gd name="T13" fmla="*/ 47 h 51"/>
              <a:gd name="T14" fmla="*/ 1 w 7"/>
              <a:gd name="T15" fmla="*/ 25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1">
                <a:moveTo>
                  <a:pt x="1" y="25"/>
                </a:moveTo>
                <a:cubicBezTo>
                  <a:pt x="1" y="19"/>
                  <a:pt x="1" y="12"/>
                  <a:pt x="1" y="5"/>
                </a:cubicBezTo>
                <a:cubicBezTo>
                  <a:pt x="1" y="3"/>
                  <a:pt x="0" y="0"/>
                  <a:pt x="4" y="0"/>
                </a:cubicBezTo>
                <a:cubicBezTo>
                  <a:pt x="7" y="0"/>
                  <a:pt x="6" y="3"/>
                  <a:pt x="6" y="5"/>
                </a:cubicBezTo>
                <a:cubicBezTo>
                  <a:pt x="6" y="19"/>
                  <a:pt x="6" y="33"/>
                  <a:pt x="6" y="47"/>
                </a:cubicBezTo>
                <a:cubicBezTo>
                  <a:pt x="6" y="49"/>
                  <a:pt x="7" y="51"/>
                  <a:pt x="4" y="51"/>
                </a:cubicBezTo>
                <a:cubicBezTo>
                  <a:pt x="1" y="51"/>
                  <a:pt x="1" y="49"/>
                  <a:pt x="1" y="47"/>
                </a:cubicBezTo>
                <a:cubicBezTo>
                  <a:pt x="1" y="40"/>
                  <a:pt x="1" y="33"/>
                  <a:pt x="1" y="25"/>
                </a:cubicBezTo>
                <a:close/>
              </a:path>
            </a:pathLst>
          </a:custGeom>
          <a:solidFill>
            <a:srgbClr val="E5A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12" name="Freeform 194"/>
          <p:cNvSpPr/>
          <p:nvPr/>
        </p:nvSpPr>
        <p:spPr bwMode="auto">
          <a:xfrm>
            <a:off x="3700463" y="5559425"/>
            <a:ext cx="36513" cy="303212"/>
          </a:xfrm>
          <a:custGeom>
            <a:avLst/>
            <a:gdLst>
              <a:gd name="T0" fmla="*/ 0 w 6"/>
              <a:gd name="T1" fmla="*/ 25 h 51"/>
              <a:gd name="T2" fmla="*/ 0 w 6"/>
              <a:gd name="T3" fmla="*/ 5 h 51"/>
              <a:gd name="T4" fmla="*/ 3 w 6"/>
              <a:gd name="T5" fmla="*/ 0 h 51"/>
              <a:gd name="T6" fmla="*/ 5 w 6"/>
              <a:gd name="T7" fmla="*/ 5 h 51"/>
              <a:gd name="T8" fmla="*/ 5 w 6"/>
              <a:gd name="T9" fmla="*/ 47 h 51"/>
              <a:gd name="T10" fmla="*/ 3 w 6"/>
              <a:gd name="T11" fmla="*/ 51 h 51"/>
              <a:gd name="T12" fmla="*/ 0 w 6"/>
              <a:gd name="T13" fmla="*/ 47 h 51"/>
              <a:gd name="T14" fmla="*/ 0 w 6"/>
              <a:gd name="T15" fmla="*/ 25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1">
                <a:moveTo>
                  <a:pt x="0" y="25"/>
                </a:moveTo>
                <a:cubicBezTo>
                  <a:pt x="0" y="19"/>
                  <a:pt x="0" y="12"/>
                  <a:pt x="0" y="5"/>
                </a:cubicBezTo>
                <a:cubicBezTo>
                  <a:pt x="0" y="3"/>
                  <a:pt x="0" y="0"/>
                  <a:pt x="3" y="0"/>
                </a:cubicBezTo>
                <a:cubicBezTo>
                  <a:pt x="6" y="1"/>
                  <a:pt x="5" y="3"/>
                  <a:pt x="5" y="5"/>
                </a:cubicBezTo>
                <a:cubicBezTo>
                  <a:pt x="5" y="19"/>
                  <a:pt x="5" y="33"/>
                  <a:pt x="5" y="47"/>
                </a:cubicBezTo>
                <a:cubicBezTo>
                  <a:pt x="5" y="49"/>
                  <a:pt x="6" y="51"/>
                  <a:pt x="3" y="51"/>
                </a:cubicBezTo>
                <a:cubicBezTo>
                  <a:pt x="0" y="51"/>
                  <a:pt x="0" y="49"/>
                  <a:pt x="0" y="47"/>
                </a:cubicBezTo>
                <a:cubicBezTo>
                  <a:pt x="0" y="40"/>
                  <a:pt x="0" y="33"/>
                  <a:pt x="0" y="25"/>
                </a:cubicBezTo>
                <a:close/>
              </a:path>
            </a:pathLst>
          </a:custGeom>
          <a:solidFill>
            <a:srgbClr val="E8A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13" name="Freeform 195"/>
          <p:cNvSpPr/>
          <p:nvPr/>
        </p:nvSpPr>
        <p:spPr bwMode="auto">
          <a:xfrm>
            <a:off x="2678113" y="5613400"/>
            <a:ext cx="136525" cy="266700"/>
          </a:xfrm>
          <a:custGeom>
            <a:avLst/>
            <a:gdLst>
              <a:gd name="T0" fmla="*/ 12 w 23"/>
              <a:gd name="T1" fmla="*/ 0 h 45"/>
              <a:gd name="T2" fmla="*/ 22 w 23"/>
              <a:gd name="T3" fmla="*/ 11 h 45"/>
              <a:gd name="T4" fmla="*/ 22 w 23"/>
              <a:gd name="T5" fmla="*/ 13 h 45"/>
              <a:gd name="T6" fmla="*/ 14 w 23"/>
              <a:gd name="T7" fmla="*/ 17 h 45"/>
              <a:gd name="T8" fmla="*/ 14 w 23"/>
              <a:gd name="T9" fmla="*/ 37 h 45"/>
              <a:gd name="T10" fmla="*/ 20 w 23"/>
              <a:gd name="T11" fmla="*/ 38 h 45"/>
              <a:gd name="T12" fmla="*/ 23 w 23"/>
              <a:gd name="T13" fmla="*/ 40 h 45"/>
              <a:gd name="T14" fmla="*/ 20 w 23"/>
              <a:gd name="T15" fmla="*/ 43 h 45"/>
              <a:gd name="T16" fmla="*/ 8 w 23"/>
              <a:gd name="T17" fmla="*/ 34 h 45"/>
              <a:gd name="T18" fmla="*/ 8 w 23"/>
              <a:gd name="T19" fmla="*/ 21 h 45"/>
              <a:gd name="T20" fmla="*/ 8 w 23"/>
              <a:gd name="T21" fmla="*/ 16 h 45"/>
              <a:gd name="T22" fmla="*/ 12 w 23"/>
              <a:gd name="T2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45">
                <a:moveTo>
                  <a:pt x="12" y="0"/>
                </a:moveTo>
                <a:cubicBezTo>
                  <a:pt x="12" y="7"/>
                  <a:pt x="15" y="12"/>
                  <a:pt x="22" y="11"/>
                </a:cubicBezTo>
                <a:cubicBezTo>
                  <a:pt x="22" y="12"/>
                  <a:pt x="22" y="13"/>
                  <a:pt x="22" y="13"/>
                </a:cubicBezTo>
                <a:cubicBezTo>
                  <a:pt x="20" y="16"/>
                  <a:pt x="14" y="12"/>
                  <a:pt x="14" y="17"/>
                </a:cubicBezTo>
                <a:cubicBezTo>
                  <a:pt x="13" y="24"/>
                  <a:pt x="13" y="30"/>
                  <a:pt x="14" y="37"/>
                </a:cubicBezTo>
                <a:cubicBezTo>
                  <a:pt x="15" y="39"/>
                  <a:pt x="18" y="38"/>
                  <a:pt x="20" y="38"/>
                </a:cubicBezTo>
                <a:cubicBezTo>
                  <a:pt x="21" y="39"/>
                  <a:pt x="23" y="38"/>
                  <a:pt x="23" y="40"/>
                </a:cubicBezTo>
                <a:cubicBezTo>
                  <a:pt x="23" y="42"/>
                  <a:pt x="21" y="43"/>
                  <a:pt x="20" y="43"/>
                </a:cubicBezTo>
                <a:cubicBezTo>
                  <a:pt x="13" y="45"/>
                  <a:pt x="8" y="41"/>
                  <a:pt x="8" y="34"/>
                </a:cubicBezTo>
                <a:cubicBezTo>
                  <a:pt x="8" y="30"/>
                  <a:pt x="8" y="25"/>
                  <a:pt x="8" y="21"/>
                </a:cubicBezTo>
                <a:cubicBezTo>
                  <a:pt x="8" y="19"/>
                  <a:pt x="8" y="17"/>
                  <a:pt x="8" y="16"/>
                </a:cubicBezTo>
                <a:cubicBezTo>
                  <a:pt x="0" y="8"/>
                  <a:pt x="10" y="6"/>
                  <a:pt x="12" y="0"/>
                </a:cubicBezTo>
                <a:close/>
              </a:path>
            </a:pathLst>
          </a:custGeom>
          <a:solidFill>
            <a:srgbClr val="DFA9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14" name="Freeform 196"/>
          <p:cNvSpPr/>
          <p:nvPr/>
        </p:nvSpPr>
        <p:spPr bwMode="auto">
          <a:xfrm>
            <a:off x="3968751" y="4899025"/>
            <a:ext cx="190500" cy="219075"/>
          </a:xfrm>
          <a:custGeom>
            <a:avLst/>
            <a:gdLst>
              <a:gd name="T0" fmla="*/ 29 w 32"/>
              <a:gd name="T1" fmla="*/ 31 h 37"/>
              <a:gd name="T2" fmla="*/ 14 w 32"/>
              <a:gd name="T3" fmla="*/ 36 h 37"/>
              <a:gd name="T4" fmla="*/ 2 w 32"/>
              <a:gd name="T5" fmla="*/ 15 h 37"/>
              <a:gd name="T6" fmla="*/ 21 w 32"/>
              <a:gd name="T7" fmla="*/ 2 h 37"/>
              <a:gd name="T8" fmla="*/ 29 w 32"/>
              <a:gd name="T9" fmla="*/ 9 h 37"/>
              <a:gd name="T10" fmla="*/ 22 w 32"/>
              <a:gd name="T11" fmla="*/ 19 h 37"/>
              <a:gd name="T12" fmla="*/ 15 w 32"/>
              <a:gd name="T13" fmla="*/ 19 h 37"/>
              <a:gd name="T14" fmla="*/ 7 w 32"/>
              <a:gd name="T15" fmla="*/ 22 h 37"/>
              <a:gd name="T16" fmla="*/ 14 w 32"/>
              <a:gd name="T17" fmla="*/ 32 h 37"/>
              <a:gd name="T18" fmla="*/ 29 w 32"/>
              <a:gd name="T19"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7">
                <a:moveTo>
                  <a:pt x="29" y="31"/>
                </a:moveTo>
                <a:cubicBezTo>
                  <a:pt x="25" y="37"/>
                  <a:pt x="19" y="37"/>
                  <a:pt x="14" y="36"/>
                </a:cubicBezTo>
                <a:cubicBezTo>
                  <a:pt x="5" y="35"/>
                  <a:pt x="0" y="26"/>
                  <a:pt x="2" y="15"/>
                </a:cubicBezTo>
                <a:cubicBezTo>
                  <a:pt x="4" y="5"/>
                  <a:pt x="12" y="0"/>
                  <a:pt x="21" y="2"/>
                </a:cubicBezTo>
                <a:cubicBezTo>
                  <a:pt x="24" y="3"/>
                  <a:pt x="27" y="5"/>
                  <a:pt x="29" y="9"/>
                </a:cubicBezTo>
                <a:cubicBezTo>
                  <a:pt x="32" y="16"/>
                  <a:pt x="30" y="19"/>
                  <a:pt x="22" y="19"/>
                </a:cubicBezTo>
                <a:cubicBezTo>
                  <a:pt x="20" y="19"/>
                  <a:pt x="17" y="19"/>
                  <a:pt x="15" y="19"/>
                </a:cubicBezTo>
                <a:cubicBezTo>
                  <a:pt x="12" y="20"/>
                  <a:pt x="7" y="17"/>
                  <a:pt x="7" y="22"/>
                </a:cubicBezTo>
                <a:cubicBezTo>
                  <a:pt x="7" y="27"/>
                  <a:pt x="8" y="31"/>
                  <a:pt x="14" y="32"/>
                </a:cubicBezTo>
                <a:cubicBezTo>
                  <a:pt x="19" y="33"/>
                  <a:pt x="23" y="31"/>
                  <a:pt x="29" y="31"/>
                </a:cubicBezTo>
                <a:close/>
              </a:path>
            </a:pathLst>
          </a:custGeom>
          <a:solidFill>
            <a:srgbClr val="ECD7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15" name="Freeform 197"/>
          <p:cNvSpPr/>
          <p:nvPr/>
        </p:nvSpPr>
        <p:spPr bwMode="auto">
          <a:xfrm>
            <a:off x="922338" y="4903787"/>
            <a:ext cx="149225" cy="214312"/>
          </a:xfrm>
          <a:custGeom>
            <a:avLst/>
            <a:gdLst>
              <a:gd name="T0" fmla="*/ 0 w 25"/>
              <a:gd name="T1" fmla="*/ 30 h 36"/>
              <a:gd name="T2" fmla="*/ 12 w 25"/>
              <a:gd name="T3" fmla="*/ 31 h 36"/>
              <a:gd name="T4" fmla="*/ 19 w 25"/>
              <a:gd name="T5" fmla="*/ 28 h 36"/>
              <a:gd name="T6" fmla="*/ 15 w 25"/>
              <a:gd name="T7" fmla="*/ 22 h 36"/>
              <a:gd name="T8" fmla="*/ 10 w 25"/>
              <a:gd name="T9" fmla="*/ 19 h 36"/>
              <a:gd name="T10" fmla="*/ 2 w 25"/>
              <a:gd name="T11" fmla="*/ 7 h 36"/>
              <a:gd name="T12" fmla="*/ 16 w 25"/>
              <a:gd name="T13" fmla="*/ 1 h 36"/>
              <a:gd name="T14" fmla="*/ 21 w 25"/>
              <a:gd name="T15" fmla="*/ 4 h 36"/>
              <a:gd name="T16" fmla="*/ 15 w 25"/>
              <a:gd name="T17" fmla="*/ 4 h 36"/>
              <a:gd name="T18" fmla="*/ 7 w 25"/>
              <a:gd name="T19" fmla="*/ 8 h 36"/>
              <a:gd name="T20" fmla="*/ 12 w 25"/>
              <a:gd name="T21" fmla="*/ 15 h 36"/>
              <a:gd name="T22" fmla="*/ 19 w 25"/>
              <a:gd name="T23" fmla="*/ 18 h 36"/>
              <a:gd name="T24" fmla="*/ 24 w 25"/>
              <a:gd name="T25" fmla="*/ 28 h 36"/>
              <a:gd name="T26" fmla="*/ 15 w 25"/>
              <a:gd name="T27" fmla="*/ 35 h 36"/>
              <a:gd name="T28" fmla="*/ 0 w 25"/>
              <a:gd name="T2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36">
                <a:moveTo>
                  <a:pt x="0" y="30"/>
                </a:moveTo>
                <a:cubicBezTo>
                  <a:pt x="6" y="31"/>
                  <a:pt x="9" y="31"/>
                  <a:pt x="12" y="31"/>
                </a:cubicBezTo>
                <a:cubicBezTo>
                  <a:pt x="15" y="31"/>
                  <a:pt x="17" y="31"/>
                  <a:pt x="19" y="28"/>
                </a:cubicBezTo>
                <a:cubicBezTo>
                  <a:pt x="20" y="24"/>
                  <a:pt x="17" y="23"/>
                  <a:pt x="15" y="22"/>
                </a:cubicBezTo>
                <a:cubicBezTo>
                  <a:pt x="13" y="21"/>
                  <a:pt x="12" y="20"/>
                  <a:pt x="10" y="19"/>
                </a:cubicBezTo>
                <a:cubicBezTo>
                  <a:pt x="4" y="17"/>
                  <a:pt x="0" y="13"/>
                  <a:pt x="2" y="7"/>
                </a:cubicBezTo>
                <a:cubicBezTo>
                  <a:pt x="5" y="0"/>
                  <a:pt x="11" y="0"/>
                  <a:pt x="16" y="1"/>
                </a:cubicBezTo>
                <a:cubicBezTo>
                  <a:pt x="18" y="1"/>
                  <a:pt x="20" y="1"/>
                  <a:pt x="21" y="4"/>
                </a:cubicBezTo>
                <a:cubicBezTo>
                  <a:pt x="19" y="6"/>
                  <a:pt x="17" y="5"/>
                  <a:pt x="15" y="4"/>
                </a:cubicBezTo>
                <a:cubicBezTo>
                  <a:pt x="12" y="4"/>
                  <a:pt x="9" y="5"/>
                  <a:pt x="7" y="8"/>
                </a:cubicBezTo>
                <a:cubicBezTo>
                  <a:pt x="5" y="12"/>
                  <a:pt x="9" y="13"/>
                  <a:pt x="12" y="15"/>
                </a:cubicBezTo>
                <a:cubicBezTo>
                  <a:pt x="14" y="16"/>
                  <a:pt x="17" y="17"/>
                  <a:pt x="19" y="18"/>
                </a:cubicBezTo>
                <a:cubicBezTo>
                  <a:pt x="22" y="21"/>
                  <a:pt x="25" y="24"/>
                  <a:pt x="24" y="28"/>
                </a:cubicBezTo>
                <a:cubicBezTo>
                  <a:pt x="23" y="33"/>
                  <a:pt x="19" y="35"/>
                  <a:pt x="15" y="35"/>
                </a:cubicBezTo>
                <a:cubicBezTo>
                  <a:pt x="10" y="36"/>
                  <a:pt x="6" y="35"/>
                  <a:pt x="0" y="30"/>
                </a:cubicBezTo>
                <a:close/>
              </a:path>
            </a:pathLst>
          </a:custGeom>
          <a:solidFill>
            <a:srgbClr val="ECD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16" name="Freeform 198"/>
          <p:cNvSpPr/>
          <p:nvPr/>
        </p:nvSpPr>
        <p:spPr bwMode="auto">
          <a:xfrm>
            <a:off x="3825876" y="4856162"/>
            <a:ext cx="112713" cy="261937"/>
          </a:xfrm>
          <a:custGeom>
            <a:avLst/>
            <a:gdLst>
              <a:gd name="T0" fmla="*/ 18 w 19"/>
              <a:gd name="T1" fmla="*/ 11 h 44"/>
              <a:gd name="T2" fmla="*/ 8 w 19"/>
              <a:gd name="T3" fmla="*/ 33 h 44"/>
              <a:gd name="T4" fmla="*/ 19 w 19"/>
              <a:gd name="T5" fmla="*/ 39 h 44"/>
              <a:gd name="T6" fmla="*/ 10 w 19"/>
              <a:gd name="T7" fmla="*/ 43 h 44"/>
              <a:gd name="T8" fmla="*/ 4 w 19"/>
              <a:gd name="T9" fmla="*/ 35 h 44"/>
              <a:gd name="T10" fmla="*/ 4 w 19"/>
              <a:gd name="T11" fmla="*/ 20 h 44"/>
              <a:gd name="T12" fmla="*/ 1 w 19"/>
              <a:gd name="T13" fmla="*/ 13 h 44"/>
              <a:gd name="T14" fmla="*/ 0 w 19"/>
              <a:gd name="T15" fmla="*/ 11 h 44"/>
              <a:gd name="T16" fmla="*/ 8 w 19"/>
              <a:gd name="T17" fmla="*/ 0 h 44"/>
              <a:gd name="T18" fmla="*/ 18 w 19"/>
              <a:gd name="T19"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44">
                <a:moveTo>
                  <a:pt x="18" y="11"/>
                </a:moveTo>
                <a:cubicBezTo>
                  <a:pt x="8" y="15"/>
                  <a:pt x="7" y="19"/>
                  <a:pt x="8" y="33"/>
                </a:cubicBezTo>
                <a:cubicBezTo>
                  <a:pt x="9" y="40"/>
                  <a:pt x="14" y="40"/>
                  <a:pt x="19" y="39"/>
                </a:cubicBezTo>
                <a:cubicBezTo>
                  <a:pt x="17" y="44"/>
                  <a:pt x="14" y="44"/>
                  <a:pt x="10" y="43"/>
                </a:cubicBezTo>
                <a:cubicBezTo>
                  <a:pt x="6" y="42"/>
                  <a:pt x="4" y="39"/>
                  <a:pt x="4" y="35"/>
                </a:cubicBezTo>
                <a:cubicBezTo>
                  <a:pt x="4" y="30"/>
                  <a:pt x="4" y="25"/>
                  <a:pt x="4" y="20"/>
                </a:cubicBezTo>
                <a:cubicBezTo>
                  <a:pt x="4" y="17"/>
                  <a:pt x="5" y="14"/>
                  <a:pt x="1" y="13"/>
                </a:cubicBezTo>
                <a:cubicBezTo>
                  <a:pt x="0" y="13"/>
                  <a:pt x="0" y="12"/>
                  <a:pt x="0" y="11"/>
                </a:cubicBezTo>
                <a:cubicBezTo>
                  <a:pt x="6" y="10"/>
                  <a:pt x="2" y="1"/>
                  <a:pt x="8" y="0"/>
                </a:cubicBezTo>
                <a:cubicBezTo>
                  <a:pt x="7" y="8"/>
                  <a:pt x="10" y="11"/>
                  <a:pt x="18" y="11"/>
                </a:cubicBezTo>
                <a:close/>
              </a:path>
            </a:pathLst>
          </a:custGeom>
          <a:solidFill>
            <a:srgbClr val="EBD6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17" name="Freeform 199"/>
          <p:cNvSpPr/>
          <p:nvPr/>
        </p:nvSpPr>
        <p:spPr bwMode="auto">
          <a:xfrm>
            <a:off x="1927226" y="4851400"/>
            <a:ext cx="119063" cy="273050"/>
          </a:xfrm>
          <a:custGeom>
            <a:avLst/>
            <a:gdLst>
              <a:gd name="T0" fmla="*/ 9 w 20"/>
              <a:gd name="T1" fmla="*/ 0 h 46"/>
              <a:gd name="T2" fmla="*/ 19 w 20"/>
              <a:gd name="T3" fmla="*/ 11 h 46"/>
              <a:gd name="T4" fmla="*/ 19 w 20"/>
              <a:gd name="T5" fmla="*/ 13 h 46"/>
              <a:gd name="T6" fmla="*/ 10 w 20"/>
              <a:gd name="T7" fmla="*/ 17 h 46"/>
              <a:gd name="T8" fmla="*/ 10 w 20"/>
              <a:gd name="T9" fmla="*/ 37 h 46"/>
              <a:gd name="T10" fmla="*/ 17 w 20"/>
              <a:gd name="T11" fmla="*/ 40 h 46"/>
              <a:gd name="T12" fmla="*/ 19 w 20"/>
              <a:gd name="T13" fmla="*/ 42 h 46"/>
              <a:gd name="T14" fmla="*/ 17 w 20"/>
              <a:gd name="T15" fmla="*/ 44 h 46"/>
              <a:gd name="T16" fmla="*/ 5 w 20"/>
              <a:gd name="T17" fmla="*/ 37 h 46"/>
              <a:gd name="T18" fmla="*/ 4 w 20"/>
              <a:gd name="T19" fmla="*/ 17 h 46"/>
              <a:gd name="T20" fmla="*/ 9 w 2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46">
                <a:moveTo>
                  <a:pt x="9" y="0"/>
                </a:moveTo>
                <a:cubicBezTo>
                  <a:pt x="7" y="9"/>
                  <a:pt x="12" y="11"/>
                  <a:pt x="19" y="11"/>
                </a:cubicBezTo>
                <a:cubicBezTo>
                  <a:pt x="19" y="12"/>
                  <a:pt x="19" y="13"/>
                  <a:pt x="19" y="13"/>
                </a:cubicBezTo>
                <a:cubicBezTo>
                  <a:pt x="17" y="16"/>
                  <a:pt x="11" y="12"/>
                  <a:pt x="10" y="17"/>
                </a:cubicBezTo>
                <a:cubicBezTo>
                  <a:pt x="8" y="24"/>
                  <a:pt x="9" y="30"/>
                  <a:pt x="10" y="37"/>
                </a:cubicBezTo>
                <a:cubicBezTo>
                  <a:pt x="11" y="41"/>
                  <a:pt x="14" y="40"/>
                  <a:pt x="17" y="40"/>
                </a:cubicBezTo>
                <a:cubicBezTo>
                  <a:pt x="18" y="40"/>
                  <a:pt x="19" y="40"/>
                  <a:pt x="19" y="42"/>
                </a:cubicBezTo>
                <a:cubicBezTo>
                  <a:pt x="20" y="43"/>
                  <a:pt x="18" y="44"/>
                  <a:pt x="17" y="44"/>
                </a:cubicBezTo>
                <a:cubicBezTo>
                  <a:pt x="11" y="46"/>
                  <a:pt x="6" y="43"/>
                  <a:pt x="5" y="37"/>
                </a:cubicBezTo>
                <a:cubicBezTo>
                  <a:pt x="5" y="30"/>
                  <a:pt x="7" y="22"/>
                  <a:pt x="4" y="17"/>
                </a:cubicBezTo>
                <a:cubicBezTo>
                  <a:pt x="0" y="8"/>
                  <a:pt x="6" y="6"/>
                  <a:pt x="9" y="0"/>
                </a:cubicBezTo>
                <a:close/>
              </a:path>
            </a:pathLst>
          </a:custGeom>
          <a:solidFill>
            <a:srgbClr val="EDD4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18" name="Freeform 200"/>
          <p:cNvSpPr/>
          <p:nvPr/>
        </p:nvSpPr>
        <p:spPr bwMode="auto">
          <a:xfrm>
            <a:off x="3652838" y="4851400"/>
            <a:ext cx="138113" cy="266700"/>
          </a:xfrm>
          <a:custGeom>
            <a:avLst/>
            <a:gdLst>
              <a:gd name="T0" fmla="*/ 11 w 23"/>
              <a:gd name="T1" fmla="*/ 0 h 45"/>
              <a:gd name="T2" fmla="*/ 22 w 23"/>
              <a:gd name="T3" fmla="*/ 12 h 45"/>
              <a:gd name="T4" fmla="*/ 12 w 23"/>
              <a:gd name="T5" fmla="*/ 34 h 45"/>
              <a:gd name="T6" fmla="*/ 23 w 23"/>
              <a:gd name="T7" fmla="*/ 41 h 45"/>
              <a:gd name="T8" fmla="*/ 13 w 23"/>
              <a:gd name="T9" fmla="*/ 44 h 45"/>
              <a:gd name="T10" fmla="*/ 7 w 23"/>
              <a:gd name="T11" fmla="*/ 36 h 45"/>
              <a:gd name="T12" fmla="*/ 7 w 23"/>
              <a:gd name="T13" fmla="*/ 21 h 45"/>
              <a:gd name="T14" fmla="*/ 7 w 23"/>
              <a:gd name="T15" fmla="*/ 16 h 45"/>
              <a:gd name="T16" fmla="*/ 11 w 2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5">
                <a:moveTo>
                  <a:pt x="11" y="0"/>
                </a:moveTo>
                <a:cubicBezTo>
                  <a:pt x="10" y="8"/>
                  <a:pt x="13" y="12"/>
                  <a:pt x="22" y="12"/>
                </a:cubicBezTo>
                <a:cubicBezTo>
                  <a:pt x="5" y="14"/>
                  <a:pt x="13" y="27"/>
                  <a:pt x="12" y="34"/>
                </a:cubicBezTo>
                <a:cubicBezTo>
                  <a:pt x="11" y="42"/>
                  <a:pt x="18" y="39"/>
                  <a:pt x="23" y="41"/>
                </a:cubicBezTo>
                <a:cubicBezTo>
                  <a:pt x="20" y="45"/>
                  <a:pt x="16" y="45"/>
                  <a:pt x="13" y="44"/>
                </a:cubicBezTo>
                <a:cubicBezTo>
                  <a:pt x="10" y="43"/>
                  <a:pt x="7" y="40"/>
                  <a:pt x="7" y="36"/>
                </a:cubicBezTo>
                <a:cubicBezTo>
                  <a:pt x="7" y="31"/>
                  <a:pt x="7" y="26"/>
                  <a:pt x="7" y="21"/>
                </a:cubicBezTo>
                <a:cubicBezTo>
                  <a:pt x="7" y="19"/>
                  <a:pt x="8" y="17"/>
                  <a:pt x="7" y="16"/>
                </a:cubicBezTo>
                <a:cubicBezTo>
                  <a:pt x="0" y="9"/>
                  <a:pt x="10" y="6"/>
                  <a:pt x="11" y="0"/>
                </a:cubicBezTo>
                <a:close/>
              </a:path>
            </a:pathLst>
          </a:custGeom>
          <a:solidFill>
            <a:srgbClr val="EFD6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19" name="Freeform 201"/>
          <p:cNvSpPr/>
          <p:nvPr/>
        </p:nvSpPr>
        <p:spPr bwMode="auto">
          <a:xfrm>
            <a:off x="2659063" y="4797425"/>
            <a:ext cx="161925" cy="320675"/>
          </a:xfrm>
          <a:custGeom>
            <a:avLst/>
            <a:gdLst>
              <a:gd name="T0" fmla="*/ 20 w 27"/>
              <a:gd name="T1" fmla="*/ 26 h 54"/>
              <a:gd name="T2" fmla="*/ 17 w 27"/>
              <a:gd name="T3" fmla="*/ 36 h 54"/>
              <a:gd name="T4" fmla="*/ 27 w 27"/>
              <a:gd name="T5" fmla="*/ 51 h 54"/>
              <a:gd name="T6" fmla="*/ 16 w 27"/>
              <a:gd name="T7" fmla="*/ 45 h 54"/>
              <a:gd name="T8" fmla="*/ 16 w 27"/>
              <a:gd name="T9" fmla="*/ 44 h 54"/>
              <a:gd name="T10" fmla="*/ 8 w 27"/>
              <a:gd name="T11" fmla="*/ 36 h 54"/>
              <a:gd name="T12" fmla="*/ 6 w 27"/>
              <a:gd name="T13" fmla="*/ 46 h 54"/>
              <a:gd name="T14" fmla="*/ 4 w 27"/>
              <a:gd name="T15" fmla="*/ 52 h 54"/>
              <a:gd name="T16" fmla="*/ 2 w 27"/>
              <a:gd name="T17" fmla="*/ 46 h 54"/>
              <a:gd name="T18" fmla="*/ 2 w 27"/>
              <a:gd name="T19" fmla="*/ 5 h 54"/>
              <a:gd name="T20" fmla="*/ 4 w 27"/>
              <a:gd name="T21" fmla="*/ 0 h 54"/>
              <a:gd name="T22" fmla="*/ 6 w 27"/>
              <a:gd name="T23" fmla="*/ 5 h 54"/>
              <a:gd name="T24" fmla="*/ 6 w 27"/>
              <a:gd name="T25" fmla="*/ 25 h 54"/>
              <a:gd name="T26" fmla="*/ 7 w 27"/>
              <a:gd name="T27" fmla="*/ 30 h 54"/>
              <a:gd name="T28" fmla="*/ 12 w 27"/>
              <a:gd name="T29" fmla="*/ 27 h 54"/>
              <a:gd name="T30" fmla="*/ 25 w 27"/>
              <a:gd name="T31" fmla="*/ 21 h 54"/>
              <a:gd name="T32" fmla="*/ 20 w 27"/>
              <a:gd name="T33"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54">
                <a:moveTo>
                  <a:pt x="20" y="26"/>
                </a:moveTo>
                <a:cubicBezTo>
                  <a:pt x="16" y="29"/>
                  <a:pt x="10" y="31"/>
                  <a:pt x="17" y="36"/>
                </a:cubicBezTo>
                <a:cubicBezTo>
                  <a:pt x="20" y="41"/>
                  <a:pt x="24" y="46"/>
                  <a:pt x="27" y="51"/>
                </a:cubicBezTo>
                <a:cubicBezTo>
                  <a:pt x="21" y="54"/>
                  <a:pt x="20" y="47"/>
                  <a:pt x="16" y="45"/>
                </a:cubicBezTo>
                <a:cubicBezTo>
                  <a:pt x="16" y="45"/>
                  <a:pt x="16" y="44"/>
                  <a:pt x="16" y="44"/>
                </a:cubicBezTo>
                <a:cubicBezTo>
                  <a:pt x="13" y="41"/>
                  <a:pt x="12" y="36"/>
                  <a:pt x="8" y="36"/>
                </a:cubicBezTo>
                <a:cubicBezTo>
                  <a:pt x="4" y="37"/>
                  <a:pt x="7" y="43"/>
                  <a:pt x="6" y="46"/>
                </a:cubicBezTo>
                <a:cubicBezTo>
                  <a:pt x="5" y="48"/>
                  <a:pt x="7" y="52"/>
                  <a:pt x="4" y="52"/>
                </a:cubicBezTo>
                <a:cubicBezTo>
                  <a:pt x="0" y="52"/>
                  <a:pt x="2" y="48"/>
                  <a:pt x="2" y="46"/>
                </a:cubicBezTo>
                <a:cubicBezTo>
                  <a:pt x="1" y="32"/>
                  <a:pt x="1" y="19"/>
                  <a:pt x="2" y="5"/>
                </a:cubicBezTo>
                <a:cubicBezTo>
                  <a:pt x="2" y="3"/>
                  <a:pt x="0" y="0"/>
                  <a:pt x="4" y="0"/>
                </a:cubicBezTo>
                <a:cubicBezTo>
                  <a:pt x="7" y="0"/>
                  <a:pt x="6" y="3"/>
                  <a:pt x="6" y="5"/>
                </a:cubicBezTo>
                <a:cubicBezTo>
                  <a:pt x="6" y="12"/>
                  <a:pt x="6" y="18"/>
                  <a:pt x="6" y="25"/>
                </a:cubicBezTo>
                <a:cubicBezTo>
                  <a:pt x="6" y="27"/>
                  <a:pt x="5" y="29"/>
                  <a:pt x="7" y="30"/>
                </a:cubicBezTo>
                <a:cubicBezTo>
                  <a:pt x="9" y="31"/>
                  <a:pt x="10" y="28"/>
                  <a:pt x="12" y="27"/>
                </a:cubicBezTo>
                <a:cubicBezTo>
                  <a:pt x="16" y="26"/>
                  <a:pt x="18" y="18"/>
                  <a:pt x="25" y="21"/>
                </a:cubicBezTo>
                <a:cubicBezTo>
                  <a:pt x="23" y="22"/>
                  <a:pt x="21" y="24"/>
                  <a:pt x="20" y="26"/>
                </a:cubicBezTo>
                <a:close/>
              </a:path>
            </a:pathLst>
          </a:custGeom>
          <a:solidFill>
            <a:srgbClr val="F5D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20" name="Freeform 202"/>
          <p:cNvSpPr/>
          <p:nvPr/>
        </p:nvSpPr>
        <p:spPr bwMode="auto">
          <a:xfrm>
            <a:off x="2862263" y="4903787"/>
            <a:ext cx="177800" cy="220662"/>
          </a:xfrm>
          <a:custGeom>
            <a:avLst/>
            <a:gdLst>
              <a:gd name="T0" fmla="*/ 26 w 30"/>
              <a:gd name="T1" fmla="*/ 34 h 37"/>
              <a:gd name="T2" fmla="*/ 3 w 30"/>
              <a:gd name="T3" fmla="*/ 30 h 37"/>
              <a:gd name="T4" fmla="*/ 1 w 30"/>
              <a:gd name="T5" fmla="*/ 13 h 37"/>
              <a:gd name="T6" fmla="*/ 15 w 30"/>
              <a:gd name="T7" fmla="*/ 1 h 37"/>
              <a:gd name="T8" fmla="*/ 28 w 30"/>
              <a:gd name="T9" fmla="*/ 11 h 37"/>
              <a:gd name="T10" fmla="*/ 23 w 30"/>
              <a:gd name="T11" fmla="*/ 18 h 37"/>
              <a:gd name="T12" fmla="*/ 10 w 30"/>
              <a:gd name="T13" fmla="*/ 18 h 37"/>
              <a:gd name="T14" fmla="*/ 6 w 30"/>
              <a:gd name="T15" fmla="*/ 25 h 37"/>
              <a:gd name="T16" fmla="*/ 22 w 30"/>
              <a:gd name="T17" fmla="*/ 30 h 37"/>
              <a:gd name="T18" fmla="*/ 26 w 30"/>
              <a:gd name="T19"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7">
                <a:moveTo>
                  <a:pt x="26" y="34"/>
                </a:moveTo>
                <a:cubicBezTo>
                  <a:pt x="18" y="36"/>
                  <a:pt x="10" y="37"/>
                  <a:pt x="3" y="30"/>
                </a:cubicBezTo>
                <a:cubicBezTo>
                  <a:pt x="0" y="25"/>
                  <a:pt x="0" y="19"/>
                  <a:pt x="1" y="13"/>
                </a:cubicBezTo>
                <a:cubicBezTo>
                  <a:pt x="2" y="6"/>
                  <a:pt x="7" y="1"/>
                  <a:pt x="15" y="1"/>
                </a:cubicBezTo>
                <a:cubicBezTo>
                  <a:pt x="22" y="0"/>
                  <a:pt x="26" y="4"/>
                  <a:pt x="28" y="11"/>
                </a:cubicBezTo>
                <a:cubicBezTo>
                  <a:pt x="30" y="16"/>
                  <a:pt x="28" y="18"/>
                  <a:pt x="23" y="18"/>
                </a:cubicBezTo>
                <a:cubicBezTo>
                  <a:pt x="19" y="18"/>
                  <a:pt x="15" y="18"/>
                  <a:pt x="10" y="18"/>
                </a:cubicBezTo>
                <a:cubicBezTo>
                  <a:pt x="4" y="18"/>
                  <a:pt x="4" y="21"/>
                  <a:pt x="6" y="25"/>
                </a:cubicBezTo>
                <a:cubicBezTo>
                  <a:pt x="10" y="33"/>
                  <a:pt x="16" y="32"/>
                  <a:pt x="22" y="30"/>
                </a:cubicBezTo>
                <a:cubicBezTo>
                  <a:pt x="26" y="29"/>
                  <a:pt x="29" y="28"/>
                  <a:pt x="26" y="34"/>
                </a:cubicBezTo>
                <a:close/>
              </a:path>
            </a:pathLst>
          </a:custGeom>
          <a:solidFill>
            <a:srgbClr val="EDD7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21" name="Freeform 203"/>
          <p:cNvSpPr/>
          <p:nvPr/>
        </p:nvSpPr>
        <p:spPr bwMode="auto">
          <a:xfrm>
            <a:off x="2457451" y="4797425"/>
            <a:ext cx="30163" cy="309562"/>
          </a:xfrm>
          <a:custGeom>
            <a:avLst/>
            <a:gdLst>
              <a:gd name="T0" fmla="*/ 1 w 5"/>
              <a:gd name="T1" fmla="*/ 26 h 52"/>
              <a:gd name="T2" fmla="*/ 1 w 5"/>
              <a:gd name="T3" fmla="*/ 4 h 52"/>
              <a:gd name="T4" fmla="*/ 2 w 5"/>
              <a:gd name="T5" fmla="*/ 0 h 52"/>
              <a:gd name="T6" fmla="*/ 5 w 5"/>
              <a:gd name="T7" fmla="*/ 4 h 52"/>
              <a:gd name="T8" fmla="*/ 5 w 5"/>
              <a:gd name="T9" fmla="*/ 48 h 52"/>
              <a:gd name="T10" fmla="*/ 3 w 5"/>
              <a:gd name="T11" fmla="*/ 52 h 52"/>
              <a:gd name="T12" fmla="*/ 1 w 5"/>
              <a:gd name="T13" fmla="*/ 48 h 52"/>
              <a:gd name="T14" fmla="*/ 1 w 5"/>
              <a:gd name="T15" fmla="*/ 26 h 52"/>
              <a:gd name="T16" fmla="*/ 1 w 5"/>
              <a:gd name="T1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2">
                <a:moveTo>
                  <a:pt x="1" y="26"/>
                </a:moveTo>
                <a:cubicBezTo>
                  <a:pt x="1" y="19"/>
                  <a:pt x="0" y="11"/>
                  <a:pt x="1" y="4"/>
                </a:cubicBezTo>
                <a:cubicBezTo>
                  <a:pt x="1" y="3"/>
                  <a:pt x="0" y="0"/>
                  <a:pt x="2" y="0"/>
                </a:cubicBezTo>
                <a:cubicBezTo>
                  <a:pt x="5" y="0"/>
                  <a:pt x="5" y="2"/>
                  <a:pt x="5" y="4"/>
                </a:cubicBezTo>
                <a:cubicBezTo>
                  <a:pt x="5" y="19"/>
                  <a:pt x="5" y="33"/>
                  <a:pt x="5" y="48"/>
                </a:cubicBezTo>
                <a:cubicBezTo>
                  <a:pt x="5" y="50"/>
                  <a:pt x="5" y="51"/>
                  <a:pt x="3" y="52"/>
                </a:cubicBezTo>
                <a:cubicBezTo>
                  <a:pt x="0" y="52"/>
                  <a:pt x="1" y="49"/>
                  <a:pt x="1" y="48"/>
                </a:cubicBezTo>
                <a:cubicBezTo>
                  <a:pt x="1" y="40"/>
                  <a:pt x="1" y="33"/>
                  <a:pt x="1" y="26"/>
                </a:cubicBezTo>
                <a:cubicBezTo>
                  <a:pt x="1" y="26"/>
                  <a:pt x="1" y="26"/>
                  <a:pt x="1" y="26"/>
                </a:cubicBezTo>
                <a:close/>
              </a:path>
            </a:pathLst>
          </a:custGeom>
          <a:solidFill>
            <a:srgbClr val="ECD4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22" name="Freeform 204"/>
          <p:cNvSpPr/>
          <p:nvPr/>
        </p:nvSpPr>
        <p:spPr bwMode="auto">
          <a:xfrm>
            <a:off x="2416176" y="5559425"/>
            <a:ext cx="34925" cy="309562"/>
          </a:xfrm>
          <a:custGeom>
            <a:avLst/>
            <a:gdLst>
              <a:gd name="T0" fmla="*/ 1 w 6"/>
              <a:gd name="T1" fmla="*/ 0 h 52"/>
              <a:gd name="T2" fmla="*/ 4 w 6"/>
              <a:gd name="T3" fmla="*/ 0 h 52"/>
              <a:gd name="T4" fmla="*/ 5 w 6"/>
              <a:gd name="T5" fmla="*/ 49 h 52"/>
              <a:gd name="T6" fmla="*/ 1 w 6"/>
              <a:gd name="T7" fmla="*/ 51 h 52"/>
              <a:gd name="T8" fmla="*/ 1 w 6"/>
              <a:gd name="T9" fmla="*/ 50 h 52"/>
              <a:gd name="T10" fmla="*/ 1 w 6"/>
              <a:gd name="T11" fmla="*/ 0 h 52"/>
            </a:gdLst>
            <a:ahLst/>
            <a:cxnLst>
              <a:cxn ang="0">
                <a:pos x="T0" y="T1"/>
              </a:cxn>
              <a:cxn ang="0">
                <a:pos x="T2" y="T3"/>
              </a:cxn>
              <a:cxn ang="0">
                <a:pos x="T4" y="T5"/>
              </a:cxn>
              <a:cxn ang="0">
                <a:pos x="T6" y="T7"/>
              </a:cxn>
              <a:cxn ang="0">
                <a:pos x="T8" y="T9"/>
              </a:cxn>
              <a:cxn ang="0">
                <a:pos x="T10" y="T11"/>
              </a:cxn>
            </a:cxnLst>
            <a:rect l="0" t="0" r="r" b="b"/>
            <a:pathLst>
              <a:path w="6" h="52">
                <a:moveTo>
                  <a:pt x="1" y="0"/>
                </a:moveTo>
                <a:cubicBezTo>
                  <a:pt x="2" y="0"/>
                  <a:pt x="3" y="0"/>
                  <a:pt x="4" y="0"/>
                </a:cubicBezTo>
                <a:cubicBezTo>
                  <a:pt x="6" y="16"/>
                  <a:pt x="5" y="32"/>
                  <a:pt x="5" y="49"/>
                </a:cubicBezTo>
                <a:cubicBezTo>
                  <a:pt x="5" y="51"/>
                  <a:pt x="3" y="52"/>
                  <a:pt x="1" y="51"/>
                </a:cubicBezTo>
                <a:cubicBezTo>
                  <a:pt x="1" y="50"/>
                  <a:pt x="1" y="50"/>
                  <a:pt x="1" y="50"/>
                </a:cubicBezTo>
                <a:cubicBezTo>
                  <a:pt x="0" y="34"/>
                  <a:pt x="0" y="17"/>
                  <a:pt x="1" y="0"/>
                </a:cubicBezTo>
                <a:close/>
              </a:path>
            </a:pathLst>
          </a:custGeom>
          <a:solidFill>
            <a:srgbClr val="EEB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7" name="Freeform 206"/>
          <p:cNvSpPr/>
          <p:nvPr/>
        </p:nvSpPr>
        <p:spPr bwMode="auto">
          <a:xfrm>
            <a:off x="2422525" y="5559425"/>
            <a:ext cx="28575" cy="315912"/>
          </a:xfrm>
          <a:custGeom>
            <a:avLst/>
            <a:gdLst>
              <a:gd name="T0" fmla="*/ 0 w 5"/>
              <a:gd name="T1" fmla="*/ 51 h 53"/>
              <a:gd name="T2" fmla="*/ 3 w 5"/>
              <a:gd name="T3" fmla="*/ 45 h 53"/>
              <a:gd name="T4" fmla="*/ 3 w 5"/>
              <a:gd name="T5" fmla="*/ 0 h 53"/>
              <a:gd name="T6" fmla="*/ 5 w 5"/>
              <a:gd name="T7" fmla="*/ 3 h 53"/>
              <a:gd name="T8" fmla="*/ 5 w 5"/>
              <a:gd name="T9" fmla="*/ 47 h 53"/>
              <a:gd name="T10" fmla="*/ 0 w 5"/>
              <a:gd name="T11" fmla="*/ 51 h 53"/>
            </a:gdLst>
            <a:ahLst/>
            <a:cxnLst>
              <a:cxn ang="0">
                <a:pos x="T0" y="T1"/>
              </a:cxn>
              <a:cxn ang="0">
                <a:pos x="T2" y="T3"/>
              </a:cxn>
              <a:cxn ang="0">
                <a:pos x="T4" y="T5"/>
              </a:cxn>
              <a:cxn ang="0">
                <a:pos x="T6" y="T7"/>
              </a:cxn>
              <a:cxn ang="0">
                <a:pos x="T8" y="T9"/>
              </a:cxn>
              <a:cxn ang="0">
                <a:pos x="T10" y="T11"/>
              </a:cxn>
            </a:cxnLst>
            <a:rect l="0" t="0" r="r" b="b"/>
            <a:pathLst>
              <a:path w="5" h="52">
                <a:moveTo>
                  <a:pt x="0" y="51"/>
                </a:moveTo>
                <a:cubicBezTo>
                  <a:pt x="4" y="50"/>
                  <a:pt x="3" y="47"/>
                  <a:pt x="3" y="45"/>
                </a:cubicBezTo>
                <a:cubicBezTo>
                  <a:pt x="3" y="30"/>
                  <a:pt x="3" y="15"/>
                  <a:pt x="3" y="0"/>
                </a:cubicBezTo>
                <a:cubicBezTo>
                  <a:pt x="5" y="1"/>
                  <a:pt x="5" y="2"/>
                  <a:pt x="5" y="3"/>
                </a:cubicBezTo>
                <a:cubicBezTo>
                  <a:pt x="5" y="18"/>
                  <a:pt x="5" y="33"/>
                  <a:pt x="5" y="47"/>
                </a:cubicBezTo>
                <a:cubicBezTo>
                  <a:pt x="5" y="50"/>
                  <a:pt x="5" y="53"/>
                  <a:pt x="0" y="51"/>
                </a:cubicBezTo>
                <a:close/>
              </a:path>
            </a:pathLst>
          </a:custGeom>
          <a:solidFill>
            <a:srgbClr val="AF7E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8" name="Freeform 207"/>
          <p:cNvSpPr/>
          <p:nvPr/>
        </p:nvSpPr>
        <p:spPr bwMode="auto">
          <a:xfrm>
            <a:off x="2403475" y="5559425"/>
            <a:ext cx="19050" cy="296862"/>
          </a:xfrm>
          <a:custGeom>
            <a:avLst/>
            <a:gdLst>
              <a:gd name="T0" fmla="*/ 3 w 3"/>
              <a:gd name="T1" fmla="*/ 0 h 50"/>
              <a:gd name="T2" fmla="*/ 3 w 3"/>
              <a:gd name="T3" fmla="*/ 50 h 50"/>
              <a:gd name="T4" fmla="*/ 3 w 3"/>
              <a:gd name="T5" fmla="*/ 0 h 50"/>
            </a:gdLst>
            <a:ahLst/>
            <a:cxnLst>
              <a:cxn ang="0">
                <a:pos x="T0" y="T1"/>
              </a:cxn>
              <a:cxn ang="0">
                <a:pos x="T2" y="T3"/>
              </a:cxn>
              <a:cxn ang="0">
                <a:pos x="T4" y="T5"/>
              </a:cxn>
            </a:cxnLst>
            <a:rect l="0" t="0" r="r" b="b"/>
            <a:pathLst>
              <a:path w="3" h="50">
                <a:moveTo>
                  <a:pt x="3" y="0"/>
                </a:moveTo>
                <a:cubicBezTo>
                  <a:pt x="3" y="17"/>
                  <a:pt x="3" y="34"/>
                  <a:pt x="3" y="50"/>
                </a:cubicBezTo>
                <a:cubicBezTo>
                  <a:pt x="1" y="34"/>
                  <a:pt x="0" y="17"/>
                  <a:pt x="3" y="0"/>
                </a:cubicBezTo>
                <a:close/>
              </a:path>
            </a:pathLst>
          </a:custGeom>
          <a:solidFill>
            <a:srgbClr val="AF7E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9" name="Freeform 208"/>
          <p:cNvSpPr/>
          <p:nvPr/>
        </p:nvSpPr>
        <p:spPr bwMode="auto">
          <a:xfrm>
            <a:off x="1470025" y="4910138"/>
            <a:ext cx="184150" cy="203200"/>
          </a:xfrm>
          <a:custGeom>
            <a:avLst/>
            <a:gdLst>
              <a:gd name="T0" fmla="*/ 31 w 31"/>
              <a:gd name="T1" fmla="*/ 17 h 34"/>
              <a:gd name="T2" fmla="*/ 15 w 31"/>
              <a:gd name="T3" fmla="*/ 34 h 34"/>
              <a:gd name="T4" fmla="*/ 0 w 31"/>
              <a:gd name="T5" fmla="*/ 17 h 34"/>
              <a:gd name="T6" fmla="*/ 16 w 31"/>
              <a:gd name="T7" fmla="*/ 0 h 34"/>
              <a:gd name="T8" fmla="*/ 31 w 31"/>
              <a:gd name="T9" fmla="*/ 17 h 34"/>
            </a:gdLst>
            <a:ahLst/>
            <a:cxnLst>
              <a:cxn ang="0">
                <a:pos x="T0" y="T1"/>
              </a:cxn>
              <a:cxn ang="0">
                <a:pos x="T2" y="T3"/>
              </a:cxn>
              <a:cxn ang="0">
                <a:pos x="T4" y="T5"/>
              </a:cxn>
              <a:cxn ang="0">
                <a:pos x="T6" y="T7"/>
              </a:cxn>
              <a:cxn ang="0">
                <a:pos x="T8" y="T9"/>
              </a:cxn>
            </a:cxnLst>
            <a:rect l="0" t="0" r="r" b="b"/>
            <a:pathLst>
              <a:path w="31" h="34">
                <a:moveTo>
                  <a:pt x="31" y="17"/>
                </a:moveTo>
                <a:cubicBezTo>
                  <a:pt x="31" y="29"/>
                  <a:pt x="26" y="34"/>
                  <a:pt x="15" y="34"/>
                </a:cubicBezTo>
                <a:cubicBezTo>
                  <a:pt x="6" y="34"/>
                  <a:pt x="0" y="28"/>
                  <a:pt x="0" y="17"/>
                </a:cubicBezTo>
                <a:cubicBezTo>
                  <a:pt x="0" y="6"/>
                  <a:pt x="6" y="0"/>
                  <a:pt x="16" y="0"/>
                </a:cubicBezTo>
                <a:cubicBezTo>
                  <a:pt x="26" y="0"/>
                  <a:pt x="31" y="5"/>
                  <a:pt x="31" y="17"/>
                </a:cubicBezTo>
                <a:close/>
              </a:path>
            </a:pathLst>
          </a:custGeom>
          <a:solidFill>
            <a:srgbClr val="EED9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0" name="Freeform 209"/>
          <p:cNvSpPr/>
          <p:nvPr/>
        </p:nvSpPr>
        <p:spPr bwMode="auto">
          <a:xfrm>
            <a:off x="4206875" y="4910138"/>
            <a:ext cx="101600" cy="196850"/>
          </a:xfrm>
          <a:custGeom>
            <a:avLst/>
            <a:gdLst>
              <a:gd name="T0" fmla="*/ 1 w 17"/>
              <a:gd name="T1" fmla="*/ 1 h 33"/>
              <a:gd name="T2" fmla="*/ 11 w 17"/>
              <a:gd name="T3" fmla="*/ 2 h 33"/>
              <a:gd name="T4" fmla="*/ 16 w 17"/>
              <a:gd name="T5" fmla="*/ 3 h 33"/>
              <a:gd name="T6" fmla="*/ 13 w 17"/>
              <a:gd name="T7" fmla="*/ 5 h 33"/>
              <a:gd name="T8" fmla="*/ 4 w 17"/>
              <a:gd name="T9" fmla="*/ 19 h 33"/>
              <a:gd name="T10" fmla="*/ 4 w 17"/>
              <a:gd name="T11" fmla="*/ 29 h 33"/>
              <a:gd name="T12" fmla="*/ 2 w 17"/>
              <a:gd name="T13" fmla="*/ 33 h 33"/>
              <a:gd name="T14" fmla="*/ 0 w 17"/>
              <a:gd name="T15" fmla="*/ 29 h 33"/>
              <a:gd name="T16" fmla="*/ 0 w 17"/>
              <a:gd name="T17" fmla="*/ 25 h 33"/>
              <a:gd name="T18" fmla="*/ 0 w 17"/>
              <a:gd name="T19" fmla="*/ 2 h 33"/>
              <a:gd name="T20" fmla="*/ 1 w 17"/>
              <a:gd name="T21"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33">
                <a:moveTo>
                  <a:pt x="1" y="1"/>
                </a:moveTo>
                <a:cubicBezTo>
                  <a:pt x="4" y="5"/>
                  <a:pt x="7" y="6"/>
                  <a:pt x="11" y="2"/>
                </a:cubicBezTo>
                <a:cubicBezTo>
                  <a:pt x="12" y="1"/>
                  <a:pt x="15" y="0"/>
                  <a:pt x="16" y="3"/>
                </a:cubicBezTo>
                <a:cubicBezTo>
                  <a:pt x="17" y="4"/>
                  <a:pt x="14" y="5"/>
                  <a:pt x="13" y="5"/>
                </a:cubicBezTo>
                <a:cubicBezTo>
                  <a:pt x="6" y="7"/>
                  <a:pt x="4" y="12"/>
                  <a:pt x="4" y="19"/>
                </a:cubicBezTo>
                <a:cubicBezTo>
                  <a:pt x="5" y="22"/>
                  <a:pt x="4" y="26"/>
                  <a:pt x="4" y="29"/>
                </a:cubicBezTo>
                <a:cubicBezTo>
                  <a:pt x="4" y="31"/>
                  <a:pt x="4" y="33"/>
                  <a:pt x="2" y="33"/>
                </a:cubicBezTo>
                <a:cubicBezTo>
                  <a:pt x="0" y="33"/>
                  <a:pt x="0" y="31"/>
                  <a:pt x="0" y="29"/>
                </a:cubicBezTo>
                <a:cubicBezTo>
                  <a:pt x="0" y="28"/>
                  <a:pt x="0" y="27"/>
                  <a:pt x="0" y="25"/>
                </a:cubicBezTo>
                <a:cubicBezTo>
                  <a:pt x="0" y="18"/>
                  <a:pt x="0" y="10"/>
                  <a:pt x="0" y="2"/>
                </a:cubicBezTo>
                <a:cubicBezTo>
                  <a:pt x="0" y="1"/>
                  <a:pt x="1" y="1"/>
                  <a:pt x="1" y="1"/>
                </a:cubicBezTo>
                <a:close/>
              </a:path>
            </a:pathLst>
          </a:custGeom>
          <a:solidFill>
            <a:srgbClr val="F1D5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1" name="Freeform 210"/>
          <p:cNvSpPr/>
          <p:nvPr/>
        </p:nvSpPr>
        <p:spPr bwMode="auto">
          <a:xfrm>
            <a:off x="2981325" y="5672138"/>
            <a:ext cx="34925" cy="196850"/>
          </a:xfrm>
          <a:custGeom>
            <a:avLst/>
            <a:gdLst>
              <a:gd name="T0" fmla="*/ 6 w 6"/>
              <a:gd name="T1" fmla="*/ 17 h 33"/>
              <a:gd name="T2" fmla="*/ 6 w 6"/>
              <a:gd name="T3" fmla="*/ 29 h 33"/>
              <a:gd name="T4" fmla="*/ 3 w 6"/>
              <a:gd name="T5" fmla="*/ 33 h 33"/>
              <a:gd name="T6" fmla="*/ 0 w 6"/>
              <a:gd name="T7" fmla="*/ 30 h 33"/>
              <a:gd name="T8" fmla="*/ 0 w 6"/>
              <a:gd name="T9" fmla="*/ 3 h 33"/>
              <a:gd name="T10" fmla="*/ 3 w 6"/>
              <a:gd name="T11" fmla="*/ 0 h 33"/>
              <a:gd name="T12" fmla="*/ 6 w 6"/>
              <a:gd name="T13" fmla="*/ 4 h 33"/>
              <a:gd name="T14" fmla="*/ 6 w 6"/>
              <a:gd name="T15" fmla="*/ 17 h 33"/>
              <a:gd name="T16" fmla="*/ 6 w 6"/>
              <a:gd name="T17"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3">
                <a:moveTo>
                  <a:pt x="6" y="17"/>
                </a:moveTo>
                <a:cubicBezTo>
                  <a:pt x="6" y="21"/>
                  <a:pt x="6" y="25"/>
                  <a:pt x="6" y="29"/>
                </a:cubicBezTo>
                <a:cubicBezTo>
                  <a:pt x="6" y="31"/>
                  <a:pt x="6" y="33"/>
                  <a:pt x="3" y="33"/>
                </a:cubicBezTo>
                <a:cubicBezTo>
                  <a:pt x="1" y="33"/>
                  <a:pt x="0" y="31"/>
                  <a:pt x="0" y="30"/>
                </a:cubicBezTo>
                <a:cubicBezTo>
                  <a:pt x="0" y="21"/>
                  <a:pt x="0" y="12"/>
                  <a:pt x="0" y="3"/>
                </a:cubicBezTo>
                <a:cubicBezTo>
                  <a:pt x="0" y="1"/>
                  <a:pt x="2" y="0"/>
                  <a:pt x="3" y="0"/>
                </a:cubicBezTo>
                <a:cubicBezTo>
                  <a:pt x="6" y="0"/>
                  <a:pt x="6" y="2"/>
                  <a:pt x="6" y="4"/>
                </a:cubicBezTo>
                <a:cubicBezTo>
                  <a:pt x="6" y="8"/>
                  <a:pt x="6" y="12"/>
                  <a:pt x="6" y="17"/>
                </a:cubicBezTo>
                <a:cubicBezTo>
                  <a:pt x="6" y="17"/>
                  <a:pt x="6" y="17"/>
                  <a:pt x="6" y="17"/>
                </a:cubicBezTo>
                <a:close/>
              </a:path>
            </a:pathLst>
          </a:custGeom>
          <a:solidFill>
            <a:srgbClr val="DCA0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2" name="Freeform 211"/>
          <p:cNvSpPr/>
          <p:nvPr/>
        </p:nvSpPr>
        <p:spPr bwMode="auto">
          <a:xfrm>
            <a:off x="1963738" y="5672138"/>
            <a:ext cx="30163" cy="196850"/>
          </a:xfrm>
          <a:custGeom>
            <a:avLst/>
            <a:gdLst>
              <a:gd name="T0" fmla="*/ 0 w 5"/>
              <a:gd name="T1" fmla="*/ 16 h 33"/>
              <a:gd name="T2" fmla="*/ 0 w 5"/>
              <a:gd name="T3" fmla="*/ 4 h 33"/>
              <a:gd name="T4" fmla="*/ 2 w 5"/>
              <a:gd name="T5" fmla="*/ 0 h 33"/>
              <a:gd name="T6" fmla="*/ 5 w 5"/>
              <a:gd name="T7" fmla="*/ 4 h 33"/>
              <a:gd name="T8" fmla="*/ 5 w 5"/>
              <a:gd name="T9" fmla="*/ 29 h 33"/>
              <a:gd name="T10" fmla="*/ 2 w 5"/>
              <a:gd name="T11" fmla="*/ 33 h 33"/>
              <a:gd name="T12" fmla="*/ 0 w 5"/>
              <a:gd name="T13" fmla="*/ 29 h 33"/>
              <a:gd name="T14" fmla="*/ 0 w 5"/>
              <a:gd name="T15" fmla="*/ 16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3">
                <a:moveTo>
                  <a:pt x="0" y="16"/>
                </a:moveTo>
                <a:cubicBezTo>
                  <a:pt x="0" y="12"/>
                  <a:pt x="0" y="8"/>
                  <a:pt x="0" y="4"/>
                </a:cubicBezTo>
                <a:cubicBezTo>
                  <a:pt x="0" y="2"/>
                  <a:pt x="0" y="0"/>
                  <a:pt x="2" y="0"/>
                </a:cubicBezTo>
                <a:cubicBezTo>
                  <a:pt x="5" y="0"/>
                  <a:pt x="5" y="2"/>
                  <a:pt x="5" y="4"/>
                </a:cubicBezTo>
                <a:cubicBezTo>
                  <a:pt x="5" y="12"/>
                  <a:pt x="5" y="21"/>
                  <a:pt x="5" y="29"/>
                </a:cubicBezTo>
                <a:cubicBezTo>
                  <a:pt x="5" y="31"/>
                  <a:pt x="4" y="33"/>
                  <a:pt x="2" y="33"/>
                </a:cubicBezTo>
                <a:cubicBezTo>
                  <a:pt x="0" y="32"/>
                  <a:pt x="0" y="31"/>
                  <a:pt x="0" y="29"/>
                </a:cubicBezTo>
                <a:cubicBezTo>
                  <a:pt x="0" y="25"/>
                  <a:pt x="0" y="20"/>
                  <a:pt x="0" y="16"/>
                </a:cubicBezTo>
                <a:close/>
              </a:path>
            </a:pathLst>
          </a:custGeom>
          <a:solidFill>
            <a:srgbClr val="D7A0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3" name="Freeform 212"/>
          <p:cNvSpPr/>
          <p:nvPr/>
        </p:nvSpPr>
        <p:spPr bwMode="auto">
          <a:xfrm>
            <a:off x="2563813" y="4916488"/>
            <a:ext cx="30163" cy="190500"/>
          </a:xfrm>
          <a:custGeom>
            <a:avLst/>
            <a:gdLst>
              <a:gd name="T0" fmla="*/ 5 w 5"/>
              <a:gd name="T1" fmla="*/ 16 h 32"/>
              <a:gd name="T2" fmla="*/ 5 w 5"/>
              <a:gd name="T3" fmla="*/ 29 h 32"/>
              <a:gd name="T4" fmla="*/ 2 w 5"/>
              <a:gd name="T5" fmla="*/ 32 h 32"/>
              <a:gd name="T6" fmla="*/ 0 w 5"/>
              <a:gd name="T7" fmla="*/ 29 h 32"/>
              <a:gd name="T8" fmla="*/ 0 w 5"/>
              <a:gd name="T9" fmla="*/ 3 h 32"/>
              <a:gd name="T10" fmla="*/ 2 w 5"/>
              <a:gd name="T11" fmla="*/ 0 h 32"/>
              <a:gd name="T12" fmla="*/ 5 w 5"/>
              <a:gd name="T13" fmla="*/ 4 h 32"/>
              <a:gd name="T14" fmla="*/ 5 w 5"/>
              <a:gd name="T15" fmla="*/ 16 h 32"/>
              <a:gd name="T16" fmla="*/ 5 w 5"/>
              <a:gd name="T17"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2">
                <a:moveTo>
                  <a:pt x="5" y="16"/>
                </a:moveTo>
                <a:cubicBezTo>
                  <a:pt x="5" y="21"/>
                  <a:pt x="5" y="25"/>
                  <a:pt x="5" y="29"/>
                </a:cubicBezTo>
                <a:cubicBezTo>
                  <a:pt x="5" y="30"/>
                  <a:pt x="4" y="32"/>
                  <a:pt x="2" y="32"/>
                </a:cubicBezTo>
                <a:cubicBezTo>
                  <a:pt x="1" y="32"/>
                  <a:pt x="0" y="31"/>
                  <a:pt x="0" y="29"/>
                </a:cubicBezTo>
                <a:cubicBezTo>
                  <a:pt x="0" y="20"/>
                  <a:pt x="0" y="12"/>
                  <a:pt x="0" y="3"/>
                </a:cubicBezTo>
                <a:cubicBezTo>
                  <a:pt x="0" y="2"/>
                  <a:pt x="1" y="0"/>
                  <a:pt x="2" y="0"/>
                </a:cubicBezTo>
                <a:cubicBezTo>
                  <a:pt x="4" y="0"/>
                  <a:pt x="5" y="2"/>
                  <a:pt x="5" y="4"/>
                </a:cubicBezTo>
                <a:cubicBezTo>
                  <a:pt x="5" y="8"/>
                  <a:pt x="5" y="12"/>
                  <a:pt x="5" y="16"/>
                </a:cubicBezTo>
                <a:cubicBezTo>
                  <a:pt x="5" y="16"/>
                  <a:pt x="5" y="16"/>
                  <a:pt x="5" y="16"/>
                </a:cubicBezTo>
                <a:close/>
              </a:path>
            </a:pathLst>
          </a:custGeom>
          <a:solidFill>
            <a:srgbClr val="EED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4" name="Freeform 213"/>
          <p:cNvSpPr/>
          <p:nvPr/>
        </p:nvSpPr>
        <p:spPr bwMode="auto">
          <a:xfrm>
            <a:off x="1035050" y="5737225"/>
            <a:ext cx="114300" cy="30162"/>
          </a:xfrm>
          <a:custGeom>
            <a:avLst/>
            <a:gdLst>
              <a:gd name="T0" fmla="*/ 19 w 19"/>
              <a:gd name="T1" fmla="*/ 3 h 5"/>
              <a:gd name="T2" fmla="*/ 0 w 19"/>
              <a:gd name="T3" fmla="*/ 3 h 5"/>
              <a:gd name="T4" fmla="*/ 19 w 19"/>
              <a:gd name="T5" fmla="*/ 3 h 5"/>
            </a:gdLst>
            <a:ahLst/>
            <a:cxnLst>
              <a:cxn ang="0">
                <a:pos x="T0" y="T1"/>
              </a:cxn>
              <a:cxn ang="0">
                <a:pos x="T2" y="T3"/>
              </a:cxn>
              <a:cxn ang="0">
                <a:pos x="T4" y="T5"/>
              </a:cxn>
            </a:cxnLst>
            <a:rect l="0" t="0" r="r" b="b"/>
            <a:pathLst>
              <a:path w="19" h="5">
                <a:moveTo>
                  <a:pt x="19" y="3"/>
                </a:moveTo>
                <a:cubicBezTo>
                  <a:pt x="13" y="5"/>
                  <a:pt x="6" y="5"/>
                  <a:pt x="0" y="3"/>
                </a:cubicBezTo>
                <a:cubicBezTo>
                  <a:pt x="6" y="0"/>
                  <a:pt x="13" y="2"/>
                  <a:pt x="19" y="3"/>
                </a:cubicBezTo>
                <a:close/>
              </a:path>
            </a:pathLst>
          </a:custGeom>
          <a:solidFill>
            <a:srgbClr val="DDB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5" name="Freeform 214"/>
          <p:cNvSpPr/>
          <p:nvPr/>
        </p:nvSpPr>
        <p:spPr bwMode="auto">
          <a:xfrm>
            <a:off x="649288" y="4981575"/>
            <a:ext cx="112713" cy="23812"/>
          </a:xfrm>
          <a:custGeom>
            <a:avLst/>
            <a:gdLst>
              <a:gd name="T0" fmla="*/ 19 w 19"/>
              <a:gd name="T1" fmla="*/ 2 h 4"/>
              <a:gd name="T2" fmla="*/ 0 w 19"/>
              <a:gd name="T3" fmla="*/ 2 h 4"/>
              <a:gd name="T4" fmla="*/ 19 w 19"/>
              <a:gd name="T5" fmla="*/ 2 h 4"/>
            </a:gdLst>
            <a:ahLst/>
            <a:cxnLst>
              <a:cxn ang="0">
                <a:pos x="T0" y="T1"/>
              </a:cxn>
              <a:cxn ang="0">
                <a:pos x="T2" y="T3"/>
              </a:cxn>
              <a:cxn ang="0">
                <a:pos x="T4" y="T5"/>
              </a:cxn>
            </a:cxnLst>
            <a:rect l="0" t="0" r="r" b="b"/>
            <a:pathLst>
              <a:path w="19" h="4">
                <a:moveTo>
                  <a:pt x="19" y="2"/>
                </a:moveTo>
                <a:cubicBezTo>
                  <a:pt x="13" y="4"/>
                  <a:pt x="7" y="4"/>
                  <a:pt x="0" y="2"/>
                </a:cubicBezTo>
                <a:cubicBezTo>
                  <a:pt x="6" y="0"/>
                  <a:pt x="13" y="0"/>
                  <a:pt x="19" y="2"/>
                </a:cubicBezTo>
                <a:close/>
              </a:path>
            </a:pathLst>
          </a:custGeom>
          <a:solidFill>
            <a:srgbClr val="E6D4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6" name="Freeform 215"/>
          <p:cNvSpPr/>
          <p:nvPr/>
        </p:nvSpPr>
        <p:spPr bwMode="auto">
          <a:xfrm>
            <a:off x="1695450" y="4892675"/>
            <a:ext cx="190500" cy="238125"/>
          </a:xfrm>
          <a:custGeom>
            <a:avLst/>
            <a:gdLst>
              <a:gd name="T0" fmla="*/ 32 w 32"/>
              <a:gd name="T1" fmla="*/ 28 h 40"/>
              <a:gd name="T2" fmla="*/ 9 w 32"/>
              <a:gd name="T3" fmla="*/ 36 h 40"/>
              <a:gd name="T4" fmla="*/ 2 w 32"/>
              <a:gd name="T5" fmla="*/ 14 h 40"/>
              <a:gd name="T6" fmla="*/ 2 w 32"/>
              <a:gd name="T7" fmla="*/ 11 h 40"/>
              <a:gd name="T8" fmla="*/ 12 w 32"/>
              <a:gd name="T9" fmla="*/ 3 h 40"/>
              <a:gd name="T10" fmla="*/ 32 w 32"/>
              <a:gd name="T11" fmla="*/ 16 h 40"/>
              <a:gd name="T12" fmla="*/ 32 w 32"/>
              <a:gd name="T13" fmla="*/ 28 h 40"/>
            </a:gdLst>
            <a:ahLst/>
            <a:cxnLst>
              <a:cxn ang="0">
                <a:pos x="T0" y="T1"/>
              </a:cxn>
              <a:cxn ang="0">
                <a:pos x="T2" y="T3"/>
              </a:cxn>
              <a:cxn ang="0">
                <a:pos x="T4" y="T5"/>
              </a:cxn>
              <a:cxn ang="0">
                <a:pos x="T6" y="T7"/>
              </a:cxn>
              <a:cxn ang="0">
                <a:pos x="T8" y="T9"/>
              </a:cxn>
              <a:cxn ang="0">
                <a:pos x="T10" y="T11"/>
              </a:cxn>
              <a:cxn ang="0">
                <a:pos x="T12" y="T13"/>
              </a:cxn>
            </a:cxnLst>
            <a:rect l="0" t="0" r="r" b="b"/>
            <a:pathLst>
              <a:path w="32" h="40">
                <a:moveTo>
                  <a:pt x="32" y="28"/>
                </a:moveTo>
                <a:cubicBezTo>
                  <a:pt x="25" y="37"/>
                  <a:pt x="17" y="40"/>
                  <a:pt x="9" y="36"/>
                </a:cubicBezTo>
                <a:cubicBezTo>
                  <a:pt x="3" y="33"/>
                  <a:pt x="0" y="24"/>
                  <a:pt x="2" y="14"/>
                </a:cubicBezTo>
                <a:cubicBezTo>
                  <a:pt x="2" y="13"/>
                  <a:pt x="2" y="12"/>
                  <a:pt x="2" y="11"/>
                </a:cubicBezTo>
                <a:cubicBezTo>
                  <a:pt x="5" y="8"/>
                  <a:pt x="8" y="5"/>
                  <a:pt x="12" y="3"/>
                </a:cubicBezTo>
                <a:cubicBezTo>
                  <a:pt x="21" y="0"/>
                  <a:pt x="30" y="6"/>
                  <a:pt x="32" y="16"/>
                </a:cubicBezTo>
                <a:cubicBezTo>
                  <a:pt x="32" y="20"/>
                  <a:pt x="32" y="24"/>
                  <a:pt x="32" y="28"/>
                </a:cubicBezTo>
                <a:close/>
              </a:path>
            </a:pathLst>
          </a:custGeom>
          <a:solidFill>
            <a:srgbClr val="EED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7" name="Freeform 216"/>
          <p:cNvSpPr/>
          <p:nvPr/>
        </p:nvSpPr>
        <p:spPr bwMode="auto">
          <a:xfrm>
            <a:off x="2981325" y="5583238"/>
            <a:ext cx="34925" cy="47625"/>
          </a:xfrm>
          <a:custGeom>
            <a:avLst/>
            <a:gdLst>
              <a:gd name="T0" fmla="*/ 6 w 6"/>
              <a:gd name="T1" fmla="*/ 4 h 8"/>
              <a:gd name="T2" fmla="*/ 3 w 6"/>
              <a:gd name="T3" fmla="*/ 8 h 8"/>
              <a:gd name="T4" fmla="*/ 0 w 6"/>
              <a:gd name="T5" fmla="*/ 5 h 8"/>
              <a:gd name="T6" fmla="*/ 3 w 6"/>
              <a:gd name="T7" fmla="*/ 1 h 8"/>
              <a:gd name="T8" fmla="*/ 6 w 6"/>
              <a:gd name="T9" fmla="*/ 4 h 8"/>
            </a:gdLst>
            <a:ahLst/>
            <a:cxnLst>
              <a:cxn ang="0">
                <a:pos x="T0" y="T1"/>
              </a:cxn>
              <a:cxn ang="0">
                <a:pos x="T2" y="T3"/>
              </a:cxn>
              <a:cxn ang="0">
                <a:pos x="T4" y="T5"/>
              </a:cxn>
              <a:cxn ang="0">
                <a:pos x="T6" y="T7"/>
              </a:cxn>
              <a:cxn ang="0">
                <a:pos x="T8" y="T9"/>
              </a:cxn>
            </a:cxnLst>
            <a:rect l="0" t="0" r="r" b="b"/>
            <a:pathLst>
              <a:path w="6" h="8">
                <a:moveTo>
                  <a:pt x="6" y="4"/>
                </a:moveTo>
                <a:cubicBezTo>
                  <a:pt x="6" y="6"/>
                  <a:pt x="5" y="8"/>
                  <a:pt x="3" y="8"/>
                </a:cubicBezTo>
                <a:cubicBezTo>
                  <a:pt x="1" y="8"/>
                  <a:pt x="0" y="7"/>
                  <a:pt x="0" y="5"/>
                </a:cubicBezTo>
                <a:cubicBezTo>
                  <a:pt x="0" y="3"/>
                  <a:pt x="1" y="1"/>
                  <a:pt x="3" y="1"/>
                </a:cubicBezTo>
                <a:cubicBezTo>
                  <a:pt x="5" y="0"/>
                  <a:pt x="6" y="2"/>
                  <a:pt x="6" y="4"/>
                </a:cubicBezTo>
                <a:close/>
              </a:path>
            </a:pathLst>
          </a:custGeom>
          <a:solidFill>
            <a:srgbClr val="CEA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8" name="Freeform 217"/>
          <p:cNvSpPr/>
          <p:nvPr/>
        </p:nvSpPr>
        <p:spPr bwMode="auto">
          <a:xfrm>
            <a:off x="1957388" y="5589588"/>
            <a:ext cx="41275" cy="41275"/>
          </a:xfrm>
          <a:custGeom>
            <a:avLst/>
            <a:gdLst>
              <a:gd name="T0" fmla="*/ 3 w 7"/>
              <a:gd name="T1" fmla="*/ 0 h 7"/>
              <a:gd name="T2" fmla="*/ 7 w 7"/>
              <a:gd name="T3" fmla="*/ 3 h 7"/>
              <a:gd name="T4" fmla="*/ 4 w 7"/>
              <a:gd name="T5" fmla="*/ 7 h 7"/>
              <a:gd name="T6" fmla="*/ 0 w 7"/>
              <a:gd name="T7" fmla="*/ 3 h 7"/>
              <a:gd name="T8" fmla="*/ 3 w 7"/>
              <a:gd name="T9" fmla="*/ 0 h 7"/>
            </a:gdLst>
            <a:ahLst/>
            <a:cxnLst>
              <a:cxn ang="0">
                <a:pos x="T0" y="T1"/>
              </a:cxn>
              <a:cxn ang="0">
                <a:pos x="T2" y="T3"/>
              </a:cxn>
              <a:cxn ang="0">
                <a:pos x="T4" y="T5"/>
              </a:cxn>
              <a:cxn ang="0">
                <a:pos x="T6" y="T7"/>
              </a:cxn>
              <a:cxn ang="0">
                <a:pos x="T8" y="T9"/>
              </a:cxn>
            </a:cxnLst>
            <a:rect l="0" t="0" r="r" b="b"/>
            <a:pathLst>
              <a:path w="7" h="7">
                <a:moveTo>
                  <a:pt x="3" y="0"/>
                </a:moveTo>
                <a:cubicBezTo>
                  <a:pt x="5" y="0"/>
                  <a:pt x="7" y="1"/>
                  <a:pt x="7" y="3"/>
                </a:cubicBezTo>
                <a:cubicBezTo>
                  <a:pt x="7" y="5"/>
                  <a:pt x="6" y="7"/>
                  <a:pt x="4" y="7"/>
                </a:cubicBezTo>
                <a:cubicBezTo>
                  <a:pt x="1" y="7"/>
                  <a:pt x="0" y="5"/>
                  <a:pt x="0" y="3"/>
                </a:cubicBezTo>
                <a:cubicBezTo>
                  <a:pt x="0" y="1"/>
                  <a:pt x="1" y="0"/>
                  <a:pt x="3" y="0"/>
                </a:cubicBezTo>
                <a:close/>
              </a:path>
            </a:pathLst>
          </a:custGeom>
          <a:solidFill>
            <a:srgbClr val="C6A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9" name="Freeform 218"/>
          <p:cNvSpPr/>
          <p:nvPr/>
        </p:nvSpPr>
        <p:spPr bwMode="auto">
          <a:xfrm>
            <a:off x="2559050" y="4827588"/>
            <a:ext cx="34925" cy="34925"/>
          </a:xfrm>
          <a:custGeom>
            <a:avLst/>
            <a:gdLst>
              <a:gd name="T0" fmla="*/ 3 w 6"/>
              <a:gd name="T1" fmla="*/ 0 h 6"/>
              <a:gd name="T2" fmla="*/ 6 w 6"/>
              <a:gd name="T3" fmla="*/ 3 h 6"/>
              <a:gd name="T4" fmla="*/ 3 w 6"/>
              <a:gd name="T5" fmla="*/ 5 h 6"/>
              <a:gd name="T6" fmla="*/ 0 w 6"/>
              <a:gd name="T7" fmla="*/ 2 h 6"/>
              <a:gd name="T8" fmla="*/ 3 w 6"/>
              <a:gd name="T9" fmla="*/ 0 h 6"/>
            </a:gdLst>
            <a:ahLst/>
            <a:cxnLst>
              <a:cxn ang="0">
                <a:pos x="T0" y="T1"/>
              </a:cxn>
              <a:cxn ang="0">
                <a:pos x="T2" y="T3"/>
              </a:cxn>
              <a:cxn ang="0">
                <a:pos x="T4" y="T5"/>
              </a:cxn>
              <a:cxn ang="0">
                <a:pos x="T6" y="T7"/>
              </a:cxn>
              <a:cxn ang="0">
                <a:pos x="T8" y="T9"/>
              </a:cxn>
            </a:cxnLst>
            <a:rect l="0" t="0" r="r" b="b"/>
            <a:pathLst>
              <a:path w="6" h="6">
                <a:moveTo>
                  <a:pt x="3" y="0"/>
                </a:moveTo>
                <a:cubicBezTo>
                  <a:pt x="5" y="0"/>
                  <a:pt x="6" y="1"/>
                  <a:pt x="6" y="3"/>
                </a:cubicBezTo>
                <a:cubicBezTo>
                  <a:pt x="6" y="5"/>
                  <a:pt x="5" y="6"/>
                  <a:pt x="3" y="5"/>
                </a:cubicBezTo>
                <a:cubicBezTo>
                  <a:pt x="1" y="5"/>
                  <a:pt x="0" y="4"/>
                  <a:pt x="0" y="2"/>
                </a:cubicBezTo>
                <a:cubicBezTo>
                  <a:pt x="0" y="1"/>
                  <a:pt x="1" y="0"/>
                  <a:pt x="3" y="0"/>
                </a:cubicBezTo>
                <a:close/>
              </a:path>
            </a:pathLst>
          </a:custGeom>
          <a:solidFill>
            <a:srgbClr val="E7DB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0" name="Freeform 219"/>
          <p:cNvSpPr/>
          <p:nvPr/>
        </p:nvSpPr>
        <p:spPr bwMode="auto">
          <a:xfrm>
            <a:off x="3397250" y="1552575"/>
            <a:ext cx="71438" cy="88900"/>
          </a:xfrm>
          <a:custGeom>
            <a:avLst/>
            <a:gdLst>
              <a:gd name="T0" fmla="*/ 2 w 12"/>
              <a:gd name="T1" fmla="*/ 5 h 15"/>
              <a:gd name="T2" fmla="*/ 12 w 12"/>
              <a:gd name="T3" fmla="*/ 11 h 15"/>
              <a:gd name="T4" fmla="*/ 0 w 12"/>
              <a:gd name="T5" fmla="*/ 5 h 15"/>
              <a:gd name="T6" fmla="*/ 2 w 12"/>
              <a:gd name="T7" fmla="*/ 5 h 15"/>
            </a:gdLst>
            <a:ahLst/>
            <a:cxnLst>
              <a:cxn ang="0">
                <a:pos x="T0" y="T1"/>
              </a:cxn>
              <a:cxn ang="0">
                <a:pos x="T2" y="T3"/>
              </a:cxn>
              <a:cxn ang="0">
                <a:pos x="T4" y="T5"/>
              </a:cxn>
              <a:cxn ang="0">
                <a:pos x="T6" y="T7"/>
              </a:cxn>
            </a:cxnLst>
            <a:rect l="0" t="0" r="r" b="b"/>
            <a:pathLst>
              <a:path w="12" h="15">
                <a:moveTo>
                  <a:pt x="2" y="5"/>
                </a:moveTo>
                <a:cubicBezTo>
                  <a:pt x="2" y="13"/>
                  <a:pt x="8" y="10"/>
                  <a:pt x="12" y="11"/>
                </a:cubicBezTo>
                <a:cubicBezTo>
                  <a:pt x="5" y="15"/>
                  <a:pt x="0" y="13"/>
                  <a:pt x="0" y="5"/>
                </a:cubicBezTo>
                <a:cubicBezTo>
                  <a:pt x="0" y="0"/>
                  <a:pt x="1" y="5"/>
                  <a:pt x="2" y="5"/>
                </a:cubicBezTo>
                <a:close/>
              </a:path>
            </a:pathLst>
          </a:custGeom>
          <a:solidFill>
            <a:srgbClr val="070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1" name="Freeform 220"/>
          <p:cNvSpPr/>
          <p:nvPr/>
        </p:nvSpPr>
        <p:spPr bwMode="auto">
          <a:xfrm>
            <a:off x="3302000" y="1457325"/>
            <a:ext cx="107950" cy="47625"/>
          </a:xfrm>
          <a:custGeom>
            <a:avLst/>
            <a:gdLst>
              <a:gd name="T0" fmla="*/ 0 w 18"/>
              <a:gd name="T1" fmla="*/ 3 h 8"/>
              <a:gd name="T2" fmla="*/ 9 w 18"/>
              <a:gd name="T3" fmla="*/ 2 h 8"/>
              <a:gd name="T4" fmla="*/ 18 w 18"/>
              <a:gd name="T5" fmla="*/ 8 h 8"/>
              <a:gd name="T6" fmla="*/ 4 w 18"/>
              <a:gd name="T7" fmla="*/ 4 h 8"/>
              <a:gd name="T8" fmla="*/ 0 w 18"/>
              <a:gd name="T9" fmla="*/ 3 h 8"/>
            </a:gdLst>
            <a:ahLst/>
            <a:cxnLst>
              <a:cxn ang="0">
                <a:pos x="T0" y="T1"/>
              </a:cxn>
              <a:cxn ang="0">
                <a:pos x="T2" y="T3"/>
              </a:cxn>
              <a:cxn ang="0">
                <a:pos x="T4" y="T5"/>
              </a:cxn>
              <a:cxn ang="0">
                <a:pos x="T6" y="T7"/>
              </a:cxn>
              <a:cxn ang="0">
                <a:pos x="T8" y="T9"/>
              </a:cxn>
            </a:cxnLst>
            <a:rect l="0" t="0" r="r" b="b"/>
            <a:pathLst>
              <a:path w="18" h="8">
                <a:moveTo>
                  <a:pt x="0" y="3"/>
                </a:moveTo>
                <a:cubicBezTo>
                  <a:pt x="3" y="3"/>
                  <a:pt x="6" y="2"/>
                  <a:pt x="9" y="2"/>
                </a:cubicBezTo>
                <a:cubicBezTo>
                  <a:pt x="14" y="1"/>
                  <a:pt x="17" y="3"/>
                  <a:pt x="18" y="8"/>
                </a:cubicBezTo>
                <a:cubicBezTo>
                  <a:pt x="14" y="4"/>
                  <a:pt x="10" y="0"/>
                  <a:pt x="4" y="4"/>
                </a:cubicBezTo>
                <a:cubicBezTo>
                  <a:pt x="3" y="5"/>
                  <a:pt x="0" y="5"/>
                  <a:pt x="0" y="3"/>
                </a:cubicBezTo>
                <a:close/>
              </a:path>
            </a:pathLst>
          </a:custGeom>
          <a:solidFill>
            <a:srgbClr val="070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 name="Freeform 221"/>
          <p:cNvSpPr/>
          <p:nvPr/>
        </p:nvSpPr>
        <p:spPr bwMode="auto">
          <a:xfrm>
            <a:off x="4176713" y="2344738"/>
            <a:ext cx="434975" cy="357187"/>
          </a:xfrm>
          <a:custGeom>
            <a:avLst/>
            <a:gdLst>
              <a:gd name="T0" fmla="*/ 1 w 73"/>
              <a:gd name="T1" fmla="*/ 60 h 60"/>
              <a:gd name="T2" fmla="*/ 4 w 73"/>
              <a:gd name="T3" fmla="*/ 19 h 60"/>
              <a:gd name="T4" fmla="*/ 9 w 73"/>
              <a:gd name="T5" fmla="*/ 7 h 60"/>
              <a:gd name="T6" fmla="*/ 33 w 73"/>
              <a:gd name="T7" fmla="*/ 6 h 60"/>
              <a:gd name="T8" fmla="*/ 51 w 73"/>
              <a:gd name="T9" fmla="*/ 22 h 60"/>
              <a:gd name="T10" fmla="*/ 63 w 73"/>
              <a:gd name="T11" fmla="*/ 24 h 60"/>
              <a:gd name="T12" fmla="*/ 73 w 73"/>
              <a:gd name="T13" fmla="*/ 25 h 60"/>
              <a:gd name="T14" fmla="*/ 43 w 73"/>
              <a:gd name="T15" fmla="*/ 27 h 60"/>
              <a:gd name="T16" fmla="*/ 12 w 73"/>
              <a:gd name="T17" fmla="*/ 42 h 60"/>
              <a:gd name="T18" fmla="*/ 1 w 73"/>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60">
                <a:moveTo>
                  <a:pt x="1" y="60"/>
                </a:moveTo>
                <a:cubicBezTo>
                  <a:pt x="4" y="46"/>
                  <a:pt x="0" y="32"/>
                  <a:pt x="4" y="19"/>
                </a:cubicBezTo>
                <a:cubicBezTo>
                  <a:pt x="6" y="15"/>
                  <a:pt x="4" y="9"/>
                  <a:pt x="9" y="7"/>
                </a:cubicBezTo>
                <a:cubicBezTo>
                  <a:pt x="17" y="3"/>
                  <a:pt x="25" y="0"/>
                  <a:pt x="33" y="6"/>
                </a:cubicBezTo>
                <a:cubicBezTo>
                  <a:pt x="39" y="11"/>
                  <a:pt x="47" y="15"/>
                  <a:pt x="51" y="22"/>
                </a:cubicBezTo>
                <a:cubicBezTo>
                  <a:pt x="54" y="26"/>
                  <a:pt x="58" y="26"/>
                  <a:pt x="63" y="24"/>
                </a:cubicBezTo>
                <a:cubicBezTo>
                  <a:pt x="66" y="22"/>
                  <a:pt x="70" y="19"/>
                  <a:pt x="73" y="25"/>
                </a:cubicBezTo>
                <a:cubicBezTo>
                  <a:pt x="63" y="29"/>
                  <a:pt x="53" y="29"/>
                  <a:pt x="43" y="27"/>
                </a:cubicBezTo>
                <a:cubicBezTo>
                  <a:pt x="26" y="24"/>
                  <a:pt x="21" y="26"/>
                  <a:pt x="12" y="42"/>
                </a:cubicBezTo>
                <a:cubicBezTo>
                  <a:pt x="8" y="48"/>
                  <a:pt x="6" y="55"/>
                  <a:pt x="1" y="60"/>
                </a:cubicBezTo>
                <a:close/>
              </a:path>
            </a:pathLst>
          </a:custGeom>
          <a:solidFill>
            <a:srgbClr val="E1C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3" name="Freeform 222"/>
          <p:cNvSpPr/>
          <p:nvPr/>
        </p:nvSpPr>
        <p:spPr bwMode="auto">
          <a:xfrm>
            <a:off x="4384675" y="2808288"/>
            <a:ext cx="138113" cy="125412"/>
          </a:xfrm>
          <a:custGeom>
            <a:avLst/>
            <a:gdLst>
              <a:gd name="T0" fmla="*/ 14 w 23"/>
              <a:gd name="T1" fmla="*/ 6 h 21"/>
              <a:gd name="T2" fmla="*/ 19 w 23"/>
              <a:gd name="T3" fmla="*/ 0 h 21"/>
              <a:gd name="T4" fmla="*/ 19 w 23"/>
              <a:gd name="T5" fmla="*/ 11 h 21"/>
              <a:gd name="T6" fmla="*/ 5 w 23"/>
              <a:gd name="T7" fmla="*/ 20 h 21"/>
              <a:gd name="T8" fmla="*/ 2 w 23"/>
              <a:gd name="T9" fmla="*/ 15 h 21"/>
              <a:gd name="T10" fmla="*/ 6 w 23"/>
              <a:gd name="T11" fmla="*/ 11 h 21"/>
              <a:gd name="T12" fmla="*/ 14 w 23"/>
              <a:gd name="T13" fmla="*/ 6 h 21"/>
            </a:gdLst>
            <a:ahLst/>
            <a:cxnLst>
              <a:cxn ang="0">
                <a:pos x="T0" y="T1"/>
              </a:cxn>
              <a:cxn ang="0">
                <a:pos x="T2" y="T3"/>
              </a:cxn>
              <a:cxn ang="0">
                <a:pos x="T4" y="T5"/>
              </a:cxn>
              <a:cxn ang="0">
                <a:pos x="T6" y="T7"/>
              </a:cxn>
              <a:cxn ang="0">
                <a:pos x="T8" y="T9"/>
              </a:cxn>
              <a:cxn ang="0">
                <a:pos x="T10" y="T11"/>
              </a:cxn>
              <a:cxn ang="0">
                <a:pos x="T12" y="T13"/>
              </a:cxn>
            </a:cxnLst>
            <a:rect l="0" t="0" r="r" b="b"/>
            <a:pathLst>
              <a:path w="23" h="21">
                <a:moveTo>
                  <a:pt x="14" y="6"/>
                </a:moveTo>
                <a:cubicBezTo>
                  <a:pt x="15" y="4"/>
                  <a:pt x="17" y="2"/>
                  <a:pt x="19" y="0"/>
                </a:cubicBezTo>
                <a:cubicBezTo>
                  <a:pt x="21" y="4"/>
                  <a:pt x="23" y="7"/>
                  <a:pt x="19" y="11"/>
                </a:cubicBezTo>
                <a:cubicBezTo>
                  <a:pt x="16" y="16"/>
                  <a:pt x="12" y="21"/>
                  <a:pt x="5" y="20"/>
                </a:cubicBezTo>
                <a:cubicBezTo>
                  <a:pt x="1" y="20"/>
                  <a:pt x="0" y="18"/>
                  <a:pt x="2" y="15"/>
                </a:cubicBezTo>
                <a:cubicBezTo>
                  <a:pt x="4" y="13"/>
                  <a:pt x="5" y="12"/>
                  <a:pt x="6" y="11"/>
                </a:cubicBezTo>
                <a:cubicBezTo>
                  <a:pt x="10" y="11"/>
                  <a:pt x="12" y="9"/>
                  <a:pt x="14" y="6"/>
                </a:cubicBezTo>
                <a:close/>
              </a:path>
            </a:pathLst>
          </a:custGeom>
          <a:solidFill>
            <a:srgbClr val="F9F2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4" name="Freeform 223"/>
          <p:cNvSpPr/>
          <p:nvPr/>
        </p:nvSpPr>
        <p:spPr bwMode="auto">
          <a:xfrm>
            <a:off x="6569075" y="5761038"/>
            <a:ext cx="149225" cy="238125"/>
          </a:xfrm>
          <a:custGeom>
            <a:avLst/>
            <a:gdLst>
              <a:gd name="T0" fmla="*/ 8 w 25"/>
              <a:gd name="T1" fmla="*/ 0 h 40"/>
              <a:gd name="T2" fmla="*/ 23 w 25"/>
              <a:gd name="T3" fmla="*/ 19 h 40"/>
              <a:gd name="T4" fmla="*/ 19 w 25"/>
              <a:gd name="T5" fmla="*/ 35 h 40"/>
              <a:gd name="T6" fmla="*/ 4 w 25"/>
              <a:gd name="T7" fmla="*/ 37 h 40"/>
              <a:gd name="T8" fmla="*/ 0 w 25"/>
              <a:gd name="T9" fmla="*/ 33 h 40"/>
              <a:gd name="T10" fmla="*/ 4 w 25"/>
              <a:gd name="T11" fmla="*/ 29 h 40"/>
              <a:gd name="T12" fmla="*/ 11 w 25"/>
              <a:gd name="T13" fmla="*/ 12 h 40"/>
              <a:gd name="T14" fmla="*/ 8 w 25"/>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40">
                <a:moveTo>
                  <a:pt x="8" y="0"/>
                </a:moveTo>
                <a:cubicBezTo>
                  <a:pt x="14" y="7"/>
                  <a:pt x="19" y="13"/>
                  <a:pt x="23" y="19"/>
                </a:cubicBezTo>
                <a:cubicBezTo>
                  <a:pt x="25" y="24"/>
                  <a:pt x="24" y="30"/>
                  <a:pt x="19" y="35"/>
                </a:cubicBezTo>
                <a:cubicBezTo>
                  <a:pt x="14" y="39"/>
                  <a:pt x="9" y="40"/>
                  <a:pt x="4" y="37"/>
                </a:cubicBezTo>
                <a:cubicBezTo>
                  <a:pt x="2" y="37"/>
                  <a:pt x="0" y="35"/>
                  <a:pt x="0" y="33"/>
                </a:cubicBezTo>
                <a:cubicBezTo>
                  <a:pt x="0" y="31"/>
                  <a:pt x="2" y="30"/>
                  <a:pt x="4" y="29"/>
                </a:cubicBezTo>
                <a:cubicBezTo>
                  <a:pt x="16" y="25"/>
                  <a:pt x="16" y="24"/>
                  <a:pt x="11" y="12"/>
                </a:cubicBezTo>
                <a:cubicBezTo>
                  <a:pt x="10" y="9"/>
                  <a:pt x="6" y="6"/>
                  <a:pt x="8" y="0"/>
                </a:cubicBezTo>
                <a:close/>
              </a:path>
            </a:pathLst>
          </a:custGeom>
          <a:solidFill>
            <a:srgbClr val="FBF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5" name="Freeform 224"/>
          <p:cNvSpPr/>
          <p:nvPr/>
        </p:nvSpPr>
        <p:spPr bwMode="auto">
          <a:xfrm>
            <a:off x="4962525" y="5618163"/>
            <a:ext cx="558800" cy="90487"/>
          </a:xfrm>
          <a:custGeom>
            <a:avLst/>
            <a:gdLst>
              <a:gd name="T0" fmla="*/ 15 w 94"/>
              <a:gd name="T1" fmla="*/ 4 h 15"/>
              <a:gd name="T2" fmla="*/ 75 w 94"/>
              <a:gd name="T3" fmla="*/ 9 h 15"/>
              <a:gd name="T4" fmla="*/ 94 w 94"/>
              <a:gd name="T5" fmla="*/ 9 h 15"/>
              <a:gd name="T6" fmla="*/ 72 w 94"/>
              <a:gd name="T7" fmla="*/ 13 h 15"/>
              <a:gd name="T8" fmla="*/ 7 w 94"/>
              <a:gd name="T9" fmla="*/ 5 h 15"/>
              <a:gd name="T10" fmla="*/ 0 w 94"/>
              <a:gd name="T11" fmla="*/ 0 h 15"/>
              <a:gd name="T12" fmla="*/ 15 w 94"/>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94" h="15">
                <a:moveTo>
                  <a:pt x="15" y="4"/>
                </a:moveTo>
                <a:cubicBezTo>
                  <a:pt x="35" y="10"/>
                  <a:pt x="55" y="10"/>
                  <a:pt x="75" y="9"/>
                </a:cubicBezTo>
                <a:cubicBezTo>
                  <a:pt x="81" y="9"/>
                  <a:pt x="88" y="8"/>
                  <a:pt x="94" y="9"/>
                </a:cubicBezTo>
                <a:cubicBezTo>
                  <a:pt x="87" y="13"/>
                  <a:pt x="79" y="12"/>
                  <a:pt x="72" y="13"/>
                </a:cubicBezTo>
                <a:cubicBezTo>
                  <a:pt x="50" y="15"/>
                  <a:pt x="28" y="13"/>
                  <a:pt x="7" y="5"/>
                </a:cubicBezTo>
                <a:cubicBezTo>
                  <a:pt x="5" y="4"/>
                  <a:pt x="2" y="4"/>
                  <a:pt x="0" y="0"/>
                </a:cubicBezTo>
                <a:cubicBezTo>
                  <a:pt x="5" y="1"/>
                  <a:pt x="10" y="3"/>
                  <a:pt x="15" y="4"/>
                </a:cubicBezTo>
                <a:close/>
              </a:path>
            </a:pathLst>
          </a:custGeom>
          <a:solidFill>
            <a:srgbClr val="3531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6" name="Freeform 225"/>
          <p:cNvSpPr/>
          <p:nvPr/>
        </p:nvSpPr>
        <p:spPr bwMode="auto">
          <a:xfrm>
            <a:off x="5265738" y="4618038"/>
            <a:ext cx="303213" cy="357187"/>
          </a:xfrm>
          <a:custGeom>
            <a:avLst/>
            <a:gdLst>
              <a:gd name="T0" fmla="*/ 14 w 51"/>
              <a:gd name="T1" fmla="*/ 58 h 60"/>
              <a:gd name="T2" fmla="*/ 9 w 51"/>
              <a:gd name="T3" fmla="*/ 58 h 60"/>
              <a:gd name="T4" fmla="*/ 4 w 51"/>
              <a:gd name="T5" fmla="*/ 50 h 60"/>
              <a:gd name="T6" fmla="*/ 25 w 51"/>
              <a:gd name="T7" fmla="*/ 20 h 60"/>
              <a:gd name="T8" fmla="*/ 37 w 51"/>
              <a:gd name="T9" fmla="*/ 3 h 60"/>
              <a:gd name="T10" fmla="*/ 42 w 51"/>
              <a:gd name="T11" fmla="*/ 1 h 60"/>
              <a:gd name="T12" fmla="*/ 48 w 51"/>
              <a:gd name="T13" fmla="*/ 21 h 60"/>
              <a:gd name="T14" fmla="*/ 24 w 51"/>
              <a:gd name="T15" fmla="*/ 55 h 60"/>
              <a:gd name="T16" fmla="*/ 14 w 51"/>
              <a:gd name="T17"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60">
                <a:moveTo>
                  <a:pt x="14" y="58"/>
                </a:moveTo>
                <a:cubicBezTo>
                  <a:pt x="12" y="58"/>
                  <a:pt x="10" y="58"/>
                  <a:pt x="9" y="58"/>
                </a:cubicBezTo>
                <a:cubicBezTo>
                  <a:pt x="2" y="58"/>
                  <a:pt x="0" y="55"/>
                  <a:pt x="4" y="50"/>
                </a:cubicBezTo>
                <a:cubicBezTo>
                  <a:pt x="11" y="40"/>
                  <a:pt x="17" y="30"/>
                  <a:pt x="25" y="20"/>
                </a:cubicBezTo>
                <a:cubicBezTo>
                  <a:pt x="29" y="15"/>
                  <a:pt x="31" y="8"/>
                  <a:pt x="37" y="3"/>
                </a:cubicBezTo>
                <a:cubicBezTo>
                  <a:pt x="38" y="2"/>
                  <a:pt x="39" y="0"/>
                  <a:pt x="42" y="1"/>
                </a:cubicBezTo>
                <a:cubicBezTo>
                  <a:pt x="45" y="2"/>
                  <a:pt x="51" y="17"/>
                  <a:pt x="48" y="21"/>
                </a:cubicBezTo>
                <a:cubicBezTo>
                  <a:pt x="40" y="32"/>
                  <a:pt x="32" y="44"/>
                  <a:pt x="24" y="55"/>
                </a:cubicBezTo>
                <a:cubicBezTo>
                  <a:pt x="21" y="60"/>
                  <a:pt x="17" y="57"/>
                  <a:pt x="14" y="58"/>
                </a:cubicBezTo>
                <a:close/>
              </a:path>
            </a:pathLst>
          </a:custGeom>
          <a:solidFill>
            <a:srgbClr val="FCC8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 name="Freeform 226"/>
          <p:cNvSpPr/>
          <p:nvPr/>
        </p:nvSpPr>
        <p:spPr bwMode="auto">
          <a:xfrm>
            <a:off x="5443538" y="4689475"/>
            <a:ext cx="309563" cy="339725"/>
          </a:xfrm>
          <a:custGeom>
            <a:avLst/>
            <a:gdLst>
              <a:gd name="T0" fmla="*/ 52 w 52"/>
              <a:gd name="T1" fmla="*/ 3 h 57"/>
              <a:gd name="T2" fmla="*/ 17 w 52"/>
              <a:gd name="T3" fmla="*/ 54 h 57"/>
              <a:gd name="T4" fmla="*/ 10 w 52"/>
              <a:gd name="T5" fmla="*/ 54 h 57"/>
              <a:gd name="T6" fmla="*/ 8 w 52"/>
              <a:gd name="T7" fmla="*/ 32 h 57"/>
              <a:gd name="T8" fmla="*/ 19 w 52"/>
              <a:gd name="T9" fmla="*/ 16 h 57"/>
              <a:gd name="T10" fmla="*/ 51 w 52"/>
              <a:gd name="T11" fmla="*/ 0 h 57"/>
              <a:gd name="T12" fmla="*/ 52 w 52"/>
              <a:gd name="T13" fmla="*/ 3 h 57"/>
            </a:gdLst>
            <a:ahLst/>
            <a:cxnLst>
              <a:cxn ang="0">
                <a:pos x="T0" y="T1"/>
              </a:cxn>
              <a:cxn ang="0">
                <a:pos x="T2" y="T3"/>
              </a:cxn>
              <a:cxn ang="0">
                <a:pos x="T4" y="T5"/>
              </a:cxn>
              <a:cxn ang="0">
                <a:pos x="T6" y="T7"/>
              </a:cxn>
              <a:cxn ang="0">
                <a:pos x="T8" y="T9"/>
              </a:cxn>
              <a:cxn ang="0">
                <a:pos x="T10" y="T11"/>
              </a:cxn>
              <a:cxn ang="0">
                <a:pos x="T12" y="T13"/>
              </a:cxn>
            </a:cxnLst>
            <a:rect l="0" t="0" r="r" b="b"/>
            <a:pathLst>
              <a:path w="52" h="57">
                <a:moveTo>
                  <a:pt x="52" y="3"/>
                </a:moveTo>
                <a:cubicBezTo>
                  <a:pt x="41" y="20"/>
                  <a:pt x="29" y="37"/>
                  <a:pt x="17" y="54"/>
                </a:cubicBezTo>
                <a:cubicBezTo>
                  <a:pt x="15" y="57"/>
                  <a:pt x="13" y="57"/>
                  <a:pt x="10" y="54"/>
                </a:cubicBezTo>
                <a:cubicBezTo>
                  <a:pt x="1" y="45"/>
                  <a:pt x="0" y="42"/>
                  <a:pt x="8" y="32"/>
                </a:cubicBezTo>
                <a:cubicBezTo>
                  <a:pt x="12" y="27"/>
                  <a:pt x="16" y="22"/>
                  <a:pt x="19" y="16"/>
                </a:cubicBezTo>
                <a:cubicBezTo>
                  <a:pt x="26" y="3"/>
                  <a:pt x="39" y="3"/>
                  <a:pt x="51" y="0"/>
                </a:cubicBezTo>
                <a:cubicBezTo>
                  <a:pt x="51" y="1"/>
                  <a:pt x="52" y="2"/>
                  <a:pt x="52" y="3"/>
                </a:cubicBezTo>
                <a:close/>
              </a:path>
            </a:pathLst>
          </a:custGeom>
          <a:solidFill>
            <a:srgbClr val="FCC8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8" name="Freeform 227"/>
          <p:cNvSpPr/>
          <p:nvPr/>
        </p:nvSpPr>
        <p:spPr bwMode="auto">
          <a:xfrm>
            <a:off x="4914900" y="4386263"/>
            <a:ext cx="749300" cy="255587"/>
          </a:xfrm>
          <a:custGeom>
            <a:avLst/>
            <a:gdLst>
              <a:gd name="T0" fmla="*/ 24 w 126"/>
              <a:gd name="T1" fmla="*/ 24 h 43"/>
              <a:gd name="T2" fmla="*/ 10 w 126"/>
              <a:gd name="T3" fmla="*/ 37 h 43"/>
              <a:gd name="T4" fmla="*/ 0 w 126"/>
              <a:gd name="T5" fmla="*/ 41 h 43"/>
              <a:gd name="T6" fmla="*/ 50 w 126"/>
              <a:gd name="T7" fmla="*/ 3 h 43"/>
              <a:gd name="T8" fmla="*/ 106 w 126"/>
              <a:gd name="T9" fmla="*/ 16 h 43"/>
              <a:gd name="T10" fmla="*/ 110 w 126"/>
              <a:gd name="T11" fmla="*/ 16 h 43"/>
              <a:gd name="T12" fmla="*/ 122 w 126"/>
              <a:gd name="T13" fmla="*/ 25 h 43"/>
              <a:gd name="T14" fmla="*/ 125 w 126"/>
              <a:gd name="T15" fmla="*/ 28 h 43"/>
              <a:gd name="T16" fmla="*/ 121 w 126"/>
              <a:gd name="T17" fmla="*/ 29 h 43"/>
              <a:gd name="T18" fmla="*/ 106 w 126"/>
              <a:gd name="T19" fmla="*/ 22 h 43"/>
              <a:gd name="T20" fmla="*/ 35 w 126"/>
              <a:gd name="T21" fmla="*/ 16 h 43"/>
              <a:gd name="T22" fmla="*/ 24 w 126"/>
              <a:gd name="T23"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43">
                <a:moveTo>
                  <a:pt x="24" y="24"/>
                </a:moveTo>
                <a:cubicBezTo>
                  <a:pt x="18" y="27"/>
                  <a:pt x="15" y="32"/>
                  <a:pt x="10" y="37"/>
                </a:cubicBezTo>
                <a:cubicBezTo>
                  <a:pt x="8" y="40"/>
                  <a:pt x="5" y="43"/>
                  <a:pt x="0" y="41"/>
                </a:cubicBezTo>
                <a:cubicBezTo>
                  <a:pt x="10" y="19"/>
                  <a:pt x="27" y="7"/>
                  <a:pt x="50" y="3"/>
                </a:cubicBezTo>
                <a:cubicBezTo>
                  <a:pt x="70" y="0"/>
                  <a:pt x="89" y="2"/>
                  <a:pt x="106" y="16"/>
                </a:cubicBezTo>
                <a:cubicBezTo>
                  <a:pt x="107" y="16"/>
                  <a:pt x="109" y="16"/>
                  <a:pt x="110" y="16"/>
                </a:cubicBezTo>
                <a:cubicBezTo>
                  <a:pt x="114" y="19"/>
                  <a:pt x="117" y="23"/>
                  <a:pt x="122" y="25"/>
                </a:cubicBezTo>
                <a:cubicBezTo>
                  <a:pt x="124" y="25"/>
                  <a:pt x="126" y="26"/>
                  <a:pt x="125" y="28"/>
                </a:cubicBezTo>
                <a:cubicBezTo>
                  <a:pt x="124" y="30"/>
                  <a:pt x="122" y="29"/>
                  <a:pt x="121" y="29"/>
                </a:cubicBezTo>
                <a:cubicBezTo>
                  <a:pt x="115" y="28"/>
                  <a:pt x="110" y="25"/>
                  <a:pt x="106" y="22"/>
                </a:cubicBezTo>
                <a:cubicBezTo>
                  <a:pt x="83" y="6"/>
                  <a:pt x="60" y="7"/>
                  <a:pt x="35" y="16"/>
                </a:cubicBezTo>
                <a:cubicBezTo>
                  <a:pt x="31" y="18"/>
                  <a:pt x="28" y="22"/>
                  <a:pt x="24" y="24"/>
                </a:cubicBezTo>
                <a:close/>
              </a:path>
            </a:pathLst>
          </a:custGeom>
          <a:solidFill>
            <a:srgbClr val="FBF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9" name="Freeform 228"/>
          <p:cNvSpPr/>
          <p:nvPr/>
        </p:nvSpPr>
        <p:spPr bwMode="auto">
          <a:xfrm>
            <a:off x="1101725" y="1546225"/>
            <a:ext cx="398463" cy="387350"/>
          </a:xfrm>
          <a:custGeom>
            <a:avLst/>
            <a:gdLst>
              <a:gd name="T0" fmla="*/ 39 w 67"/>
              <a:gd name="T1" fmla="*/ 0 h 65"/>
              <a:gd name="T2" fmla="*/ 65 w 67"/>
              <a:gd name="T3" fmla="*/ 16 h 65"/>
              <a:gd name="T4" fmla="*/ 64 w 67"/>
              <a:gd name="T5" fmla="*/ 24 h 65"/>
              <a:gd name="T6" fmla="*/ 58 w 67"/>
              <a:gd name="T7" fmla="*/ 21 h 65"/>
              <a:gd name="T8" fmla="*/ 33 w 67"/>
              <a:gd name="T9" fmla="*/ 14 h 65"/>
              <a:gd name="T10" fmla="*/ 24 w 67"/>
              <a:gd name="T11" fmla="*/ 39 h 65"/>
              <a:gd name="T12" fmla="*/ 33 w 67"/>
              <a:gd name="T13" fmla="*/ 54 h 65"/>
              <a:gd name="T14" fmla="*/ 32 w 67"/>
              <a:gd name="T15" fmla="*/ 63 h 65"/>
              <a:gd name="T16" fmla="*/ 25 w 67"/>
              <a:gd name="T17" fmla="*/ 60 h 65"/>
              <a:gd name="T18" fmla="*/ 12 w 67"/>
              <a:gd name="T19" fmla="*/ 48 h 65"/>
              <a:gd name="T20" fmla="*/ 16 w 67"/>
              <a:gd name="T21" fmla="*/ 6 h 65"/>
              <a:gd name="T22" fmla="*/ 39 w 67"/>
              <a:gd name="T2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5">
                <a:moveTo>
                  <a:pt x="39" y="0"/>
                </a:moveTo>
                <a:cubicBezTo>
                  <a:pt x="51" y="0"/>
                  <a:pt x="58" y="7"/>
                  <a:pt x="65" y="16"/>
                </a:cubicBezTo>
                <a:cubicBezTo>
                  <a:pt x="67" y="18"/>
                  <a:pt x="67" y="22"/>
                  <a:pt x="64" y="24"/>
                </a:cubicBezTo>
                <a:cubicBezTo>
                  <a:pt x="62" y="26"/>
                  <a:pt x="60" y="23"/>
                  <a:pt x="58" y="21"/>
                </a:cubicBezTo>
                <a:cubicBezTo>
                  <a:pt x="51" y="14"/>
                  <a:pt x="43" y="10"/>
                  <a:pt x="33" y="14"/>
                </a:cubicBezTo>
                <a:cubicBezTo>
                  <a:pt x="20" y="19"/>
                  <a:pt x="16" y="26"/>
                  <a:pt x="24" y="39"/>
                </a:cubicBezTo>
                <a:cubicBezTo>
                  <a:pt x="27" y="44"/>
                  <a:pt x="30" y="49"/>
                  <a:pt x="33" y="54"/>
                </a:cubicBezTo>
                <a:cubicBezTo>
                  <a:pt x="34" y="57"/>
                  <a:pt x="35" y="61"/>
                  <a:pt x="32" y="63"/>
                </a:cubicBezTo>
                <a:cubicBezTo>
                  <a:pt x="29" y="65"/>
                  <a:pt x="27" y="62"/>
                  <a:pt x="25" y="60"/>
                </a:cubicBezTo>
                <a:cubicBezTo>
                  <a:pt x="20" y="56"/>
                  <a:pt x="16" y="53"/>
                  <a:pt x="12" y="48"/>
                </a:cubicBezTo>
                <a:cubicBezTo>
                  <a:pt x="0" y="33"/>
                  <a:pt x="1" y="18"/>
                  <a:pt x="16" y="6"/>
                </a:cubicBezTo>
                <a:cubicBezTo>
                  <a:pt x="23" y="0"/>
                  <a:pt x="31" y="2"/>
                  <a:pt x="39" y="0"/>
                </a:cubicBezTo>
                <a:close/>
              </a:path>
            </a:pathLst>
          </a:custGeom>
          <a:solidFill>
            <a:srgbClr val="FAF5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0" name="Freeform 229"/>
          <p:cNvSpPr/>
          <p:nvPr/>
        </p:nvSpPr>
        <p:spPr bwMode="auto">
          <a:xfrm>
            <a:off x="1077913" y="2689225"/>
            <a:ext cx="773113" cy="209550"/>
          </a:xfrm>
          <a:custGeom>
            <a:avLst/>
            <a:gdLst>
              <a:gd name="T0" fmla="*/ 127 w 130"/>
              <a:gd name="T1" fmla="*/ 24 h 35"/>
              <a:gd name="T2" fmla="*/ 124 w 130"/>
              <a:gd name="T3" fmla="*/ 23 h 35"/>
              <a:gd name="T4" fmla="*/ 65 w 130"/>
              <a:gd name="T5" fmla="*/ 25 h 35"/>
              <a:gd name="T6" fmla="*/ 22 w 130"/>
              <a:gd name="T7" fmla="*/ 32 h 35"/>
              <a:gd name="T8" fmla="*/ 0 w 130"/>
              <a:gd name="T9" fmla="*/ 7 h 35"/>
              <a:gd name="T10" fmla="*/ 18 w 130"/>
              <a:gd name="T11" fmla="*/ 8 h 35"/>
              <a:gd name="T12" fmla="*/ 61 w 130"/>
              <a:gd name="T13" fmla="*/ 19 h 35"/>
              <a:gd name="T14" fmla="*/ 82 w 130"/>
              <a:gd name="T15" fmla="*/ 13 h 35"/>
              <a:gd name="T16" fmla="*/ 130 w 130"/>
              <a:gd name="T17" fmla="*/ 23 h 35"/>
              <a:gd name="T18" fmla="*/ 127 w 130"/>
              <a:gd name="T19"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35">
                <a:moveTo>
                  <a:pt x="127" y="24"/>
                </a:moveTo>
                <a:cubicBezTo>
                  <a:pt x="126" y="24"/>
                  <a:pt x="125" y="24"/>
                  <a:pt x="124" y="23"/>
                </a:cubicBezTo>
                <a:cubicBezTo>
                  <a:pt x="104" y="12"/>
                  <a:pt x="84" y="15"/>
                  <a:pt x="65" y="25"/>
                </a:cubicBezTo>
                <a:cubicBezTo>
                  <a:pt x="51" y="32"/>
                  <a:pt x="37" y="35"/>
                  <a:pt x="22" y="32"/>
                </a:cubicBezTo>
                <a:cubicBezTo>
                  <a:pt x="8" y="29"/>
                  <a:pt x="0" y="21"/>
                  <a:pt x="0" y="7"/>
                </a:cubicBezTo>
                <a:cubicBezTo>
                  <a:pt x="10" y="0"/>
                  <a:pt x="10" y="0"/>
                  <a:pt x="18" y="8"/>
                </a:cubicBezTo>
                <a:cubicBezTo>
                  <a:pt x="30" y="21"/>
                  <a:pt x="45" y="23"/>
                  <a:pt x="61" y="19"/>
                </a:cubicBezTo>
                <a:cubicBezTo>
                  <a:pt x="68" y="17"/>
                  <a:pt x="75" y="15"/>
                  <a:pt x="82" y="13"/>
                </a:cubicBezTo>
                <a:cubicBezTo>
                  <a:pt x="99" y="9"/>
                  <a:pt x="115" y="12"/>
                  <a:pt x="130" y="23"/>
                </a:cubicBezTo>
                <a:cubicBezTo>
                  <a:pt x="129" y="23"/>
                  <a:pt x="128" y="24"/>
                  <a:pt x="127" y="24"/>
                </a:cubicBezTo>
                <a:close/>
              </a:path>
            </a:pathLst>
          </a:custGeom>
          <a:solidFill>
            <a:srgbClr val="F9F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1" name="Freeform 230"/>
          <p:cNvSpPr/>
          <p:nvPr/>
        </p:nvSpPr>
        <p:spPr bwMode="auto">
          <a:xfrm>
            <a:off x="1993900" y="2351088"/>
            <a:ext cx="374650" cy="534987"/>
          </a:xfrm>
          <a:custGeom>
            <a:avLst/>
            <a:gdLst>
              <a:gd name="T0" fmla="*/ 39 w 63"/>
              <a:gd name="T1" fmla="*/ 0 h 90"/>
              <a:gd name="T2" fmla="*/ 42 w 63"/>
              <a:gd name="T3" fmla="*/ 2 h 90"/>
              <a:gd name="T4" fmla="*/ 43 w 63"/>
              <a:gd name="T5" fmla="*/ 32 h 90"/>
              <a:gd name="T6" fmla="*/ 56 w 63"/>
              <a:gd name="T7" fmla="*/ 39 h 90"/>
              <a:gd name="T8" fmla="*/ 59 w 63"/>
              <a:gd name="T9" fmla="*/ 51 h 90"/>
              <a:gd name="T10" fmla="*/ 50 w 63"/>
              <a:gd name="T11" fmla="*/ 75 h 90"/>
              <a:gd name="T12" fmla="*/ 36 w 63"/>
              <a:gd name="T13" fmla="*/ 88 h 90"/>
              <a:gd name="T14" fmla="*/ 0 w 63"/>
              <a:gd name="T15" fmla="*/ 86 h 90"/>
              <a:gd name="T16" fmla="*/ 16 w 63"/>
              <a:gd name="T17" fmla="*/ 86 h 90"/>
              <a:gd name="T18" fmla="*/ 37 w 63"/>
              <a:gd name="T19" fmla="*/ 65 h 90"/>
              <a:gd name="T20" fmla="*/ 39 w 63"/>
              <a:gd name="T21" fmla="*/ 60 h 90"/>
              <a:gd name="T22" fmla="*/ 44 w 63"/>
              <a:gd name="T23" fmla="*/ 38 h 90"/>
              <a:gd name="T24" fmla="*/ 40 w 63"/>
              <a:gd name="T25" fmla="*/ 34 h 90"/>
              <a:gd name="T26" fmla="*/ 27 w 63"/>
              <a:gd name="T27" fmla="*/ 20 h 90"/>
              <a:gd name="T28" fmla="*/ 39 w 63"/>
              <a:gd name="T2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90">
                <a:moveTo>
                  <a:pt x="39" y="0"/>
                </a:moveTo>
                <a:cubicBezTo>
                  <a:pt x="40" y="1"/>
                  <a:pt x="41" y="2"/>
                  <a:pt x="42" y="2"/>
                </a:cubicBezTo>
                <a:cubicBezTo>
                  <a:pt x="31" y="11"/>
                  <a:pt x="32" y="24"/>
                  <a:pt x="43" y="32"/>
                </a:cubicBezTo>
                <a:cubicBezTo>
                  <a:pt x="47" y="34"/>
                  <a:pt x="52" y="37"/>
                  <a:pt x="56" y="39"/>
                </a:cubicBezTo>
                <a:cubicBezTo>
                  <a:pt x="61" y="42"/>
                  <a:pt x="63" y="46"/>
                  <a:pt x="59" y="51"/>
                </a:cubicBezTo>
                <a:cubicBezTo>
                  <a:pt x="52" y="58"/>
                  <a:pt x="50" y="65"/>
                  <a:pt x="50" y="75"/>
                </a:cubicBezTo>
                <a:cubicBezTo>
                  <a:pt x="49" y="82"/>
                  <a:pt x="44" y="87"/>
                  <a:pt x="36" y="88"/>
                </a:cubicBezTo>
                <a:cubicBezTo>
                  <a:pt x="24" y="90"/>
                  <a:pt x="12" y="90"/>
                  <a:pt x="0" y="86"/>
                </a:cubicBezTo>
                <a:cubicBezTo>
                  <a:pt x="6" y="86"/>
                  <a:pt x="11" y="86"/>
                  <a:pt x="16" y="86"/>
                </a:cubicBezTo>
                <a:cubicBezTo>
                  <a:pt x="29" y="86"/>
                  <a:pt x="37" y="79"/>
                  <a:pt x="37" y="65"/>
                </a:cubicBezTo>
                <a:cubicBezTo>
                  <a:pt x="37" y="64"/>
                  <a:pt x="37" y="61"/>
                  <a:pt x="39" y="60"/>
                </a:cubicBezTo>
                <a:cubicBezTo>
                  <a:pt x="48" y="55"/>
                  <a:pt x="45" y="46"/>
                  <a:pt x="44" y="38"/>
                </a:cubicBezTo>
                <a:cubicBezTo>
                  <a:pt x="44" y="36"/>
                  <a:pt x="43" y="35"/>
                  <a:pt x="40" y="34"/>
                </a:cubicBezTo>
                <a:cubicBezTo>
                  <a:pt x="35" y="30"/>
                  <a:pt x="30" y="25"/>
                  <a:pt x="27" y="20"/>
                </a:cubicBezTo>
                <a:cubicBezTo>
                  <a:pt x="24" y="14"/>
                  <a:pt x="29" y="6"/>
                  <a:pt x="39" y="0"/>
                </a:cubicBezTo>
                <a:close/>
              </a:path>
            </a:pathLst>
          </a:custGeom>
          <a:solidFill>
            <a:srgbClr val="E2C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2" name="Freeform 231"/>
          <p:cNvSpPr/>
          <p:nvPr/>
        </p:nvSpPr>
        <p:spPr bwMode="auto">
          <a:xfrm>
            <a:off x="1755775" y="1511300"/>
            <a:ext cx="344488" cy="238125"/>
          </a:xfrm>
          <a:custGeom>
            <a:avLst/>
            <a:gdLst>
              <a:gd name="T0" fmla="*/ 58 w 58"/>
              <a:gd name="T1" fmla="*/ 0 h 40"/>
              <a:gd name="T2" fmla="*/ 58 w 58"/>
              <a:gd name="T3" fmla="*/ 4 h 40"/>
              <a:gd name="T4" fmla="*/ 47 w 58"/>
              <a:gd name="T5" fmla="*/ 20 h 40"/>
              <a:gd name="T6" fmla="*/ 44 w 58"/>
              <a:gd name="T7" fmla="*/ 21 h 40"/>
              <a:gd name="T8" fmla="*/ 35 w 58"/>
              <a:gd name="T9" fmla="*/ 20 h 40"/>
              <a:gd name="T10" fmla="*/ 17 w 58"/>
              <a:gd name="T11" fmla="*/ 19 h 40"/>
              <a:gd name="T12" fmla="*/ 11 w 58"/>
              <a:gd name="T13" fmla="*/ 35 h 40"/>
              <a:gd name="T14" fmla="*/ 8 w 58"/>
              <a:gd name="T15" fmla="*/ 40 h 40"/>
              <a:gd name="T16" fmla="*/ 5 w 58"/>
              <a:gd name="T17" fmla="*/ 21 h 40"/>
              <a:gd name="T18" fmla="*/ 11 w 58"/>
              <a:gd name="T19" fmla="*/ 7 h 40"/>
              <a:gd name="T20" fmla="*/ 28 w 58"/>
              <a:gd name="T21" fmla="*/ 12 h 40"/>
              <a:gd name="T22" fmla="*/ 48 w 58"/>
              <a:gd name="T23" fmla="*/ 10 h 40"/>
              <a:gd name="T24" fmla="*/ 58 w 58"/>
              <a:gd name="T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0">
                <a:moveTo>
                  <a:pt x="58" y="0"/>
                </a:moveTo>
                <a:cubicBezTo>
                  <a:pt x="58" y="1"/>
                  <a:pt x="58" y="3"/>
                  <a:pt x="58" y="4"/>
                </a:cubicBezTo>
                <a:cubicBezTo>
                  <a:pt x="55" y="9"/>
                  <a:pt x="51" y="14"/>
                  <a:pt x="47" y="20"/>
                </a:cubicBezTo>
                <a:cubicBezTo>
                  <a:pt x="46" y="21"/>
                  <a:pt x="45" y="21"/>
                  <a:pt x="44" y="21"/>
                </a:cubicBezTo>
                <a:cubicBezTo>
                  <a:pt x="41" y="19"/>
                  <a:pt x="38" y="21"/>
                  <a:pt x="35" y="20"/>
                </a:cubicBezTo>
                <a:cubicBezTo>
                  <a:pt x="29" y="19"/>
                  <a:pt x="22" y="17"/>
                  <a:pt x="17" y="19"/>
                </a:cubicBezTo>
                <a:cubicBezTo>
                  <a:pt x="10" y="21"/>
                  <a:pt x="13" y="30"/>
                  <a:pt x="11" y="35"/>
                </a:cubicBezTo>
                <a:cubicBezTo>
                  <a:pt x="10" y="37"/>
                  <a:pt x="10" y="39"/>
                  <a:pt x="8" y="40"/>
                </a:cubicBezTo>
                <a:cubicBezTo>
                  <a:pt x="10" y="33"/>
                  <a:pt x="9" y="27"/>
                  <a:pt x="5" y="21"/>
                </a:cubicBezTo>
                <a:cubicBezTo>
                  <a:pt x="0" y="14"/>
                  <a:pt x="3" y="9"/>
                  <a:pt x="11" y="7"/>
                </a:cubicBezTo>
                <a:cubicBezTo>
                  <a:pt x="17" y="6"/>
                  <a:pt x="23" y="8"/>
                  <a:pt x="28" y="12"/>
                </a:cubicBezTo>
                <a:cubicBezTo>
                  <a:pt x="38" y="18"/>
                  <a:pt x="40" y="18"/>
                  <a:pt x="48" y="10"/>
                </a:cubicBezTo>
                <a:cubicBezTo>
                  <a:pt x="51" y="7"/>
                  <a:pt x="55" y="3"/>
                  <a:pt x="58" y="0"/>
                </a:cubicBezTo>
                <a:close/>
              </a:path>
            </a:pathLst>
          </a:custGeom>
          <a:solidFill>
            <a:srgbClr val="E0C1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3" name="Freeform 232"/>
          <p:cNvSpPr/>
          <p:nvPr/>
        </p:nvSpPr>
        <p:spPr bwMode="auto">
          <a:xfrm>
            <a:off x="1082675" y="2165350"/>
            <a:ext cx="173038" cy="309562"/>
          </a:xfrm>
          <a:custGeom>
            <a:avLst/>
            <a:gdLst>
              <a:gd name="T0" fmla="*/ 13 w 29"/>
              <a:gd name="T1" fmla="*/ 52 h 52"/>
              <a:gd name="T2" fmla="*/ 6 w 29"/>
              <a:gd name="T3" fmla="*/ 26 h 52"/>
              <a:gd name="T4" fmla="*/ 20 w 29"/>
              <a:gd name="T5" fmla="*/ 1 h 52"/>
              <a:gd name="T6" fmla="*/ 29 w 29"/>
              <a:gd name="T7" fmla="*/ 0 h 52"/>
              <a:gd name="T8" fmla="*/ 19 w 29"/>
              <a:gd name="T9" fmla="*/ 11 h 52"/>
              <a:gd name="T10" fmla="*/ 14 w 29"/>
              <a:gd name="T11" fmla="*/ 32 h 52"/>
              <a:gd name="T12" fmla="*/ 13 w 29"/>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28" h="52">
                <a:moveTo>
                  <a:pt x="13" y="52"/>
                </a:moveTo>
                <a:cubicBezTo>
                  <a:pt x="14" y="42"/>
                  <a:pt x="10" y="34"/>
                  <a:pt x="6" y="26"/>
                </a:cubicBezTo>
                <a:cubicBezTo>
                  <a:pt x="0" y="11"/>
                  <a:pt x="5" y="4"/>
                  <a:pt x="20" y="1"/>
                </a:cubicBezTo>
                <a:cubicBezTo>
                  <a:pt x="23" y="1"/>
                  <a:pt x="26" y="0"/>
                  <a:pt x="29" y="0"/>
                </a:cubicBezTo>
                <a:cubicBezTo>
                  <a:pt x="29" y="6"/>
                  <a:pt x="22" y="8"/>
                  <a:pt x="19" y="11"/>
                </a:cubicBezTo>
                <a:cubicBezTo>
                  <a:pt x="12" y="18"/>
                  <a:pt x="15" y="25"/>
                  <a:pt x="14" y="32"/>
                </a:cubicBezTo>
                <a:cubicBezTo>
                  <a:pt x="14" y="39"/>
                  <a:pt x="17" y="46"/>
                  <a:pt x="13" y="52"/>
                </a:cubicBezTo>
                <a:close/>
              </a:path>
            </a:pathLst>
          </a:custGeom>
          <a:solidFill>
            <a:srgbClr val="E1C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4" name="Freeform 233"/>
          <p:cNvSpPr/>
          <p:nvPr/>
        </p:nvSpPr>
        <p:spPr bwMode="auto">
          <a:xfrm>
            <a:off x="939800" y="3398838"/>
            <a:ext cx="755650" cy="523875"/>
          </a:xfrm>
          <a:custGeom>
            <a:avLst/>
            <a:gdLst>
              <a:gd name="T0" fmla="*/ 127 w 127"/>
              <a:gd name="T1" fmla="*/ 16 h 88"/>
              <a:gd name="T2" fmla="*/ 123 w 127"/>
              <a:gd name="T3" fmla="*/ 24 h 88"/>
              <a:gd name="T4" fmla="*/ 117 w 127"/>
              <a:gd name="T5" fmla="*/ 26 h 88"/>
              <a:gd name="T6" fmla="*/ 115 w 127"/>
              <a:gd name="T7" fmla="*/ 34 h 88"/>
              <a:gd name="T8" fmla="*/ 117 w 127"/>
              <a:gd name="T9" fmla="*/ 38 h 88"/>
              <a:gd name="T10" fmla="*/ 125 w 127"/>
              <a:gd name="T11" fmla="*/ 51 h 88"/>
              <a:gd name="T12" fmla="*/ 122 w 127"/>
              <a:gd name="T13" fmla="*/ 77 h 88"/>
              <a:gd name="T14" fmla="*/ 119 w 127"/>
              <a:gd name="T15" fmla="*/ 84 h 88"/>
              <a:gd name="T16" fmla="*/ 111 w 127"/>
              <a:gd name="T17" fmla="*/ 87 h 88"/>
              <a:gd name="T18" fmla="*/ 109 w 127"/>
              <a:gd name="T19" fmla="*/ 80 h 88"/>
              <a:gd name="T20" fmla="*/ 112 w 127"/>
              <a:gd name="T21" fmla="*/ 64 h 88"/>
              <a:gd name="T22" fmla="*/ 111 w 127"/>
              <a:gd name="T23" fmla="*/ 57 h 88"/>
              <a:gd name="T24" fmla="*/ 104 w 127"/>
              <a:gd name="T25" fmla="*/ 61 h 88"/>
              <a:gd name="T26" fmla="*/ 101 w 127"/>
              <a:gd name="T27" fmla="*/ 72 h 88"/>
              <a:gd name="T28" fmla="*/ 97 w 127"/>
              <a:gd name="T29" fmla="*/ 83 h 88"/>
              <a:gd name="T30" fmla="*/ 90 w 127"/>
              <a:gd name="T31" fmla="*/ 87 h 88"/>
              <a:gd name="T32" fmla="*/ 86 w 127"/>
              <a:gd name="T33" fmla="*/ 80 h 88"/>
              <a:gd name="T34" fmla="*/ 89 w 127"/>
              <a:gd name="T35" fmla="*/ 66 h 88"/>
              <a:gd name="T36" fmla="*/ 88 w 127"/>
              <a:gd name="T37" fmla="*/ 58 h 88"/>
              <a:gd name="T38" fmla="*/ 80 w 127"/>
              <a:gd name="T39" fmla="*/ 61 h 88"/>
              <a:gd name="T40" fmla="*/ 72 w 127"/>
              <a:gd name="T41" fmla="*/ 68 h 88"/>
              <a:gd name="T42" fmla="*/ 67 w 127"/>
              <a:gd name="T43" fmla="*/ 66 h 88"/>
              <a:gd name="T44" fmla="*/ 64 w 127"/>
              <a:gd name="T45" fmla="*/ 55 h 88"/>
              <a:gd name="T46" fmla="*/ 59 w 127"/>
              <a:gd name="T47" fmla="*/ 36 h 88"/>
              <a:gd name="T48" fmla="*/ 51 w 127"/>
              <a:gd name="T49" fmla="*/ 33 h 88"/>
              <a:gd name="T50" fmla="*/ 36 w 127"/>
              <a:gd name="T51" fmla="*/ 33 h 88"/>
              <a:gd name="T52" fmla="*/ 12 w 127"/>
              <a:gd name="T53" fmla="*/ 41 h 88"/>
              <a:gd name="T54" fmla="*/ 7 w 127"/>
              <a:gd name="T55" fmla="*/ 42 h 88"/>
              <a:gd name="T56" fmla="*/ 4 w 127"/>
              <a:gd name="T57" fmla="*/ 40 h 88"/>
              <a:gd name="T58" fmla="*/ 1 w 127"/>
              <a:gd name="T59" fmla="*/ 25 h 88"/>
              <a:gd name="T60" fmla="*/ 6 w 127"/>
              <a:gd name="T61" fmla="*/ 24 h 88"/>
              <a:gd name="T62" fmla="*/ 14 w 127"/>
              <a:gd name="T63" fmla="*/ 23 h 88"/>
              <a:gd name="T64" fmla="*/ 23 w 127"/>
              <a:gd name="T65" fmla="*/ 20 h 88"/>
              <a:gd name="T66" fmla="*/ 32 w 127"/>
              <a:gd name="T67" fmla="*/ 21 h 88"/>
              <a:gd name="T68" fmla="*/ 41 w 127"/>
              <a:gd name="T69" fmla="*/ 24 h 88"/>
              <a:gd name="T70" fmla="*/ 52 w 127"/>
              <a:gd name="T71" fmla="*/ 21 h 88"/>
              <a:gd name="T72" fmla="*/ 53 w 127"/>
              <a:gd name="T73" fmla="*/ 18 h 88"/>
              <a:gd name="T74" fmla="*/ 76 w 127"/>
              <a:gd name="T75" fmla="*/ 9 h 88"/>
              <a:gd name="T76" fmla="*/ 112 w 127"/>
              <a:gd name="T77" fmla="*/ 3 h 88"/>
              <a:gd name="T78" fmla="*/ 127 w 127"/>
              <a:gd name="T79" fmla="*/ 13 h 88"/>
              <a:gd name="T80" fmla="*/ 127 w 127"/>
              <a:gd name="T81"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7" h="88">
                <a:moveTo>
                  <a:pt x="127" y="16"/>
                </a:moveTo>
                <a:cubicBezTo>
                  <a:pt x="125" y="18"/>
                  <a:pt x="127" y="23"/>
                  <a:pt x="123" y="24"/>
                </a:cubicBezTo>
                <a:cubicBezTo>
                  <a:pt x="121" y="25"/>
                  <a:pt x="119" y="25"/>
                  <a:pt x="117" y="26"/>
                </a:cubicBezTo>
                <a:cubicBezTo>
                  <a:pt x="110" y="28"/>
                  <a:pt x="110" y="28"/>
                  <a:pt x="115" y="34"/>
                </a:cubicBezTo>
                <a:cubicBezTo>
                  <a:pt x="116" y="36"/>
                  <a:pt x="117" y="37"/>
                  <a:pt x="117" y="38"/>
                </a:cubicBezTo>
                <a:cubicBezTo>
                  <a:pt x="116" y="45"/>
                  <a:pt x="121" y="48"/>
                  <a:pt x="125" y="51"/>
                </a:cubicBezTo>
                <a:cubicBezTo>
                  <a:pt x="124" y="60"/>
                  <a:pt x="124" y="69"/>
                  <a:pt x="122" y="77"/>
                </a:cubicBezTo>
                <a:cubicBezTo>
                  <a:pt x="121" y="79"/>
                  <a:pt x="121" y="82"/>
                  <a:pt x="119" y="84"/>
                </a:cubicBezTo>
                <a:cubicBezTo>
                  <a:pt x="117" y="87"/>
                  <a:pt x="115" y="88"/>
                  <a:pt x="111" y="87"/>
                </a:cubicBezTo>
                <a:cubicBezTo>
                  <a:pt x="108" y="86"/>
                  <a:pt x="108" y="83"/>
                  <a:pt x="109" y="80"/>
                </a:cubicBezTo>
                <a:cubicBezTo>
                  <a:pt x="109" y="75"/>
                  <a:pt x="111" y="69"/>
                  <a:pt x="112" y="64"/>
                </a:cubicBezTo>
                <a:cubicBezTo>
                  <a:pt x="112" y="62"/>
                  <a:pt x="114" y="59"/>
                  <a:pt x="111" y="57"/>
                </a:cubicBezTo>
                <a:cubicBezTo>
                  <a:pt x="108" y="56"/>
                  <a:pt x="106" y="58"/>
                  <a:pt x="104" y="61"/>
                </a:cubicBezTo>
                <a:cubicBezTo>
                  <a:pt x="102" y="64"/>
                  <a:pt x="102" y="68"/>
                  <a:pt x="101" y="72"/>
                </a:cubicBezTo>
                <a:cubicBezTo>
                  <a:pt x="100" y="76"/>
                  <a:pt x="100" y="80"/>
                  <a:pt x="97" y="83"/>
                </a:cubicBezTo>
                <a:cubicBezTo>
                  <a:pt x="96" y="86"/>
                  <a:pt x="93" y="88"/>
                  <a:pt x="90" y="87"/>
                </a:cubicBezTo>
                <a:cubicBezTo>
                  <a:pt x="86" y="86"/>
                  <a:pt x="86" y="83"/>
                  <a:pt x="86" y="80"/>
                </a:cubicBezTo>
                <a:cubicBezTo>
                  <a:pt x="86" y="75"/>
                  <a:pt x="88" y="70"/>
                  <a:pt x="89" y="66"/>
                </a:cubicBezTo>
                <a:cubicBezTo>
                  <a:pt x="89" y="63"/>
                  <a:pt x="91" y="60"/>
                  <a:pt x="88" y="58"/>
                </a:cubicBezTo>
                <a:cubicBezTo>
                  <a:pt x="85" y="56"/>
                  <a:pt x="82" y="59"/>
                  <a:pt x="80" y="61"/>
                </a:cubicBezTo>
                <a:cubicBezTo>
                  <a:pt x="78" y="64"/>
                  <a:pt x="76" y="68"/>
                  <a:pt x="72" y="68"/>
                </a:cubicBezTo>
                <a:cubicBezTo>
                  <a:pt x="70" y="68"/>
                  <a:pt x="69" y="67"/>
                  <a:pt x="67" y="66"/>
                </a:cubicBezTo>
                <a:cubicBezTo>
                  <a:pt x="59" y="63"/>
                  <a:pt x="59" y="62"/>
                  <a:pt x="64" y="55"/>
                </a:cubicBezTo>
                <a:cubicBezTo>
                  <a:pt x="70" y="47"/>
                  <a:pt x="68" y="40"/>
                  <a:pt x="59" y="36"/>
                </a:cubicBezTo>
                <a:cubicBezTo>
                  <a:pt x="56" y="35"/>
                  <a:pt x="53" y="34"/>
                  <a:pt x="51" y="33"/>
                </a:cubicBezTo>
                <a:cubicBezTo>
                  <a:pt x="46" y="32"/>
                  <a:pt x="41" y="32"/>
                  <a:pt x="36" y="33"/>
                </a:cubicBezTo>
                <a:cubicBezTo>
                  <a:pt x="28" y="36"/>
                  <a:pt x="19" y="38"/>
                  <a:pt x="12" y="41"/>
                </a:cubicBezTo>
                <a:cubicBezTo>
                  <a:pt x="10" y="42"/>
                  <a:pt x="9" y="42"/>
                  <a:pt x="7" y="42"/>
                </a:cubicBezTo>
                <a:cubicBezTo>
                  <a:pt x="6" y="41"/>
                  <a:pt x="4" y="40"/>
                  <a:pt x="4" y="40"/>
                </a:cubicBezTo>
                <a:cubicBezTo>
                  <a:pt x="6" y="34"/>
                  <a:pt x="3" y="30"/>
                  <a:pt x="1" y="25"/>
                </a:cubicBezTo>
                <a:cubicBezTo>
                  <a:pt x="0" y="22"/>
                  <a:pt x="5" y="22"/>
                  <a:pt x="6" y="24"/>
                </a:cubicBezTo>
                <a:cubicBezTo>
                  <a:pt x="10" y="28"/>
                  <a:pt x="12" y="27"/>
                  <a:pt x="14" y="23"/>
                </a:cubicBezTo>
                <a:cubicBezTo>
                  <a:pt x="16" y="20"/>
                  <a:pt x="19" y="18"/>
                  <a:pt x="23" y="20"/>
                </a:cubicBezTo>
                <a:cubicBezTo>
                  <a:pt x="26" y="21"/>
                  <a:pt x="29" y="21"/>
                  <a:pt x="32" y="21"/>
                </a:cubicBezTo>
                <a:cubicBezTo>
                  <a:pt x="36" y="20"/>
                  <a:pt x="38" y="22"/>
                  <a:pt x="41" y="24"/>
                </a:cubicBezTo>
                <a:cubicBezTo>
                  <a:pt x="46" y="28"/>
                  <a:pt x="50" y="27"/>
                  <a:pt x="52" y="21"/>
                </a:cubicBezTo>
                <a:cubicBezTo>
                  <a:pt x="52" y="20"/>
                  <a:pt x="52" y="19"/>
                  <a:pt x="53" y="18"/>
                </a:cubicBezTo>
                <a:cubicBezTo>
                  <a:pt x="61" y="15"/>
                  <a:pt x="68" y="9"/>
                  <a:pt x="76" y="9"/>
                </a:cubicBezTo>
                <a:cubicBezTo>
                  <a:pt x="88" y="9"/>
                  <a:pt x="100" y="5"/>
                  <a:pt x="112" y="3"/>
                </a:cubicBezTo>
                <a:cubicBezTo>
                  <a:pt x="125" y="1"/>
                  <a:pt x="125" y="0"/>
                  <a:pt x="127" y="13"/>
                </a:cubicBezTo>
                <a:cubicBezTo>
                  <a:pt x="127" y="14"/>
                  <a:pt x="127" y="15"/>
                  <a:pt x="127" y="16"/>
                </a:cubicBezTo>
                <a:close/>
              </a:path>
            </a:pathLst>
          </a:custGeom>
          <a:solidFill>
            <a:srgbClr val="F9D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5" name="Freeform 234"/>
          <p:cNvSpPr/>
          <p:nvPr/>
        </p:nvSpPr>
        <p:spPr bwMode="auto">
          <a:xfrm>
            <a:off x="904875" y="3636963"/>
            <a:ext cx="112713" cy="177800"/>
          </a:xfrm>
          <a:custGeom>
            <a:avLst/>
            <a:gdLst>
              <a:gd name="T0" fmla="*/ 13 w 19"/>
              <a:gd name="T1" fmla="*/ 2 h 30"/>
              <a:gd name="T2" fmla="*/ 16 w 19"/>
              <a:gd name="T3" fmla="*/ 0 h 30"/>
              <a:gd name="T4" fmla="*/ 15 w 19"/>
              <a:gd name="T5" fmla="*/ 7 h 30"/>
              <a:gd name="T6" fmla="*/ 7 w 19"/>
              <a:gd name="T7" fmla="*/ 27 h 30"/>
              <a:gd name="T8" fmla="*/ 3 w 19"/>
              <a:gd name="T9" fmla="*/ 30 h 30"/>
              <a:gd name="T10" fmla="*/ 0 w 19"/>
              <a:gd name="T11" fmla="*/ 24 h 30"/>
              <a:gd name="T12" fmla="*/ 13 w 19"/>
              <a:gd name="T13" fmla="*/ 2 h 30"/>
            </a:gdLst>
            <a:ahLst/>
            <a:cxnLst>
              <a:cxn ang="0">
                <a:pos x="T0" y="T1"/>
              </a:cxn>
              <a:cxn ang="0">
                <a:pos x="T2" y="T3"/>
              </a:cxn>
              <a:cxn ang="0">
                <a:pos x="T4" y="T5"/>
              </a:cxn>
              <a:cxn ang="0">
                <a:pos x="T6" y="T7"/>
              </a:cxn>
              <a:cxn ang="0">
                <a:pos x="T8" y="T9"/>
              </a:cxn>
              <a:cxn ang="0">
                <a:pos x="T10" y="T11"/>
              </a:cxn>
              <a:cxn ang="0">
                <a:pos x="T12" y="T13"/>
              </a:cxn>
            </a:cxnLst>
            <a:rect l="0" t="0" r="r" b="b"/>
            <a:pathLst>
              <a:path w="19" h="30">
                <a:moveTo>
                  <a:pt x="13" y="2"/>
                </a:moveTo>
                <a:cubicBezTo>
                  <a:pt x="14" y="1"/>
                  <a:pt x="15" y="1"/>
                  <a:pt x="16" y="0"/>
                </a:cubicBezTo>
                <a:cubicBezTo>
                  <a:pt x="19" y="3"/>
                  <a:pt x="18" y="5"/>
                  <a:pt x="15" y="7"/>
                </a:cubicBezTo>
                <a:cubicBezTo>
                  <a:pt x="6" y="14"/>
                  <a:pt x="4" y="18"/>
                  <a:pt x="7" y="27"/>
                </a:cubicBezTo>
                <a:cubicBezTo>
                  <a:pt x="7" y="29"/>
                  <a:pt x="5" y="30"/>
                  <a:pt x="3" y="30"/>
                </a:cubicBezTo>
                <a:cubicBezTo>
                  <a:pt x="1" y="29"/>
                  <a:pt x="1" y="26"/>
                  <a:pt x="0" y="24"/>
                </a:cubicBezTo>
                <a:cubicBezTo>
                  <a:pt x="0" y="13"/>
                  <a:pt x="6" y="7"/>
                  <a:pt x="13" y="2"/>
                </a:cubicBezTo>
                <a:close/>
              </a:path>
            </a:pathLst>
          </a:custGeom>
          <a:solidFill>
            <a:srgbClr val="5F46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6" name="Freeform 235"/>
          <p:cNvSpPr/>
          <p:nvPr/>
        </p:nvSpPr>
        <p:spPr bwMode="auto">
          <a:xfrm>
            <a:off x="1362075" y="3665538"/>
            <a:ext cx="993775" cy="304800"/>
          </a:xfrm>
          <a:custGeom>
            <a:avLst/>
            <a:gdLst>
              <a:gd name="T0" fmla="*/ 7 w 167"/>
              <a:gd name="T1" fmla="*/ 16 h 51"/>
              <a:gd name="T2" fmla="*/ 20 w 167"/>
              <a:gd name="T3" fmla="*/ 9 h 51"/>
              <a:gd name="T4" fmla="*/ 21 w 167"/>
              <a:gd name="T5" fmla="*/ 14 h 51"/>
              <a:gd name="T6" fmla="*/ 17 w 167"/>
              <a:gd name="T7" fmla="*/ 34 h 51"/>
              <a:gd name="T8" fmla="*/ 18 w 167"/>
              <a:gd name="T9" fmla="*/ 41 h 51"/>
              <a:gd name="T10" fmla="*/ 25 w 167"/>
              <a:gd name="T11" fmla="*/ 37 h 51"/>
              <a:gd name="T12" fmla="*/ 30 w 167"/>
              <a:gd name="T13" fmla="*/ 17 h 51"/>
              <a:gd name="T14" fmla="*/ 42 w 167"/>
              <a:gd name="T15" fmla="*/ 9 h 51"/>
              <a:gd name="T16" fmla="*/ 44 w 167"/>
              <a:gd name="T17" fmla="*/ 13 h 51"/>
              <a:gd name="T18" fmla="*/ 40 w 167"/>
              <a:gd name="T19" fmla="*/ 35 h 51"/>
              <a:gd name="T20" fmla="*/ 41 w 167"/>
              <a:gd name="T21" fmla="*/ 41 h 51"/>
              <a:gd name="T22" fmla="*/ 46 w 167"/>
              <a:gd name="T23" fmla="*/ 38 h 51"/>
              <a:gd name="T24" fmla="*/ 49 w 167"/>
              <a:gd name="T25" fmla="*/ 16 h 51"/>
              <a:gd name="T26" fmla="*/ 51 w 167"/>
              <a:gd name="T27" fmla="*/ 12 h 51"/>
              <a:gd name="T28" fmla="*/ 53 w 167"/>
              <a:gd name="T29" fmla="*/ 6 h 51"/>
              <a:gd name="T30" fmla="*/ 70 w 167"/>
              <a:gd name="T31" fmla="*/ 7 h 51"/>
              <a:gd name="T32" fmla="*/ 74 w 167"/>
              <a:gd name="T33" fmla="*/ 7 h 51"/>
              <a:gd name="T34" fmla="*/ 85 w 167"/>
              <a:gd name="T35" fmla="*/ 3 h 51"/>
              <a:gd name="T36" fmla="*/ 91 w 167"/>
              <a:gd name="T37" fmla="*/ 6 h 51"/>
              <a:gd name="T38" fmla="*/ 93 w 167"/>
              <a:gd name="T39" fmla="*/ 12 h 51"/>
              <a:gd name="T40" fmla="*/ 94 w 167"/>
              <a:gd name="T41" fmla="*/ 18 h 51"/>
              <a:gd name="T42" fmla="*/ 87 w 167"/>
              <a:gd name="T43" fmla="*/ 37 h 51"/>
              <a:gd name="T44" fmla="*/ 91 w 167"/>
              <a:gd name="T45" fmla="*/ 28 h 51"/>
              <a:gd name="T46" fmla="*/ 111 w 167"/>
              <a:gd name="T47" fmla="*/ 9 h 51"/>
              <a:gd name="T48" fmla="*/ 126 w 167"/>
              <a:gd name="T49" fmla="*/ 13 h 51"/>
              <a:gd name="T50" fmla="*/ 130 w 167"/>
              <a:gd name="T51" fmla="*/ 26 h 51"/>
              <a:gd name="T52" fmla="*/ 116 w 167"/>
              <a:gd name="T53" fmla="*/ 36 h 51"/>
              <a:gd name="T54" fmla="*/ 112 w 167"/>
              <a:gd name="T55" fmla="*/ 28 h 51"/>
              <a:gd name="T56" fmla="*/ 114 w 167"/>
              <a:gd name="T57" fmla="*/ 21 h 51"/>
              <a:gd name="T58" fmla="*/ 107 w 167"/>
              <a:gd name="T59" fmla="*/ 32 h 51"/>
              <a:gd name="T60" fmla="*/ 112 w 167"/>
              <a:gd name="T61" fmla="*/ 38 h 51"/>
              <a:gd name="T62" fmla="*/ 126 w 167"/>
              <a:gd name="T63" fmla="*/ 33 h 51"/>
              <a:gd name="T64" fmla="*/ 132 w 167"/>
              <a:gd name="T65" fmla="*/ 19 h 51"/>
              <a:gd name="T66" fmla="*/ 150 w 167"/>
              <a:gd name="T67" fmla="*/ 11 h 51"/>
              <a:gd name="T68" fmla="*/ 157 w 167"/>
              <a:gd name="T69" fmla="*/ 11 h 51"/>
              <a:gd name="T70" fmla="*/ 157 w 167"/>
              <a:gd name="T71" fmla="*/ 11 h 51"/>
              <a:gd name="T72" fmla="*/ 158 w 167"/>
              <a:gd name="T73" fmla="*/ 11 h 51"/>
              <a:gd name="T74" fmla="*/ 167 w 167"/>
              <a:gd name="T75" fmla="*/ 19 h 51"/>
              <a:gd name="T76" fmla="*/ 161 w 167"/>
              <a:gd name="T77" fmla="*/ 31 h 51"/>
              <a:gd name="T78" fmla="*/ 148 w 167"/>
              <a:gd name="T79" fmla="*/ 23 h 51"/>
              <a:gd name="T80" fmla="*/ 142 w 167"/>
              <a:gd name="T81" fmla="*/ 42 h 51"/>
              <a:gd name="T82" fmla="*/ 137 w 167"/>
              <a:gd name="T83" fmla="*/ 49 h 51"/>
              <a:gd name="T84" fmla="*/ 130 w 167"/>
              <a:gd name="T85" fmla="*/ 39 h 51"/>
              <a:gd name="T86" fmla="*/ 104 w 167"/>
              <a:gd name="T87" fmla="*/ 48 h 51"/>
              <a:gd name="T88" fmla="*/ 92 w 167"/>
              <a:gd name="T89" fmla="*/ 43 h 51"/>
              <a:gd name="T90" fmla="*/ 79 w 167"/>
              <a:gd name="T91" fmla="*/ 49 h 51"/>
              <a:gd name="T92" fmla="*/ 74 w 167"/>
              <a:gd name="T93" fmla="*/ 47 h 51"/>
              <a:gd name="T94" fmla="*/ 64 w 167"/>
              <a:gd name="T95" fmla="*/ 47 h 51"/>
              <a:gd name="T96" fmla="*/ 49 w 167"/>
              <a:gd name="T97" fmla="*/ 45 h 51"/>
              <a:gd name="T98" fmla="*/ 44 w 167"/>
              <a:gd name="T99" fmla="*/ 46 h 51"/>
              <a:gd name="T100" fmla="*/ 28 w 167"/>
              <a:gd name="T101" fmla="*/ 46 h 51"/>
              <a:gd name="T102" fmla="*/ 21 w 167"/>
              <a:gd name="T103" fmla="*/ 47 h 51"/>
              <a:gd name="T104" fmla="*/ 2 w 167"/>
              <a:gd name="T105" fmla="*/ 41 h 51"/>
              <a:gd name="T106" fmla="*/ 5 w 167"/>
              <a:gd name="T107" fmla="*/ 23 h 51"/>
              <a:gd name="T108" fmla="*/ 7 w 167"/>
              <a:gd name="T109"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7" h="51">
                <a:moveTo>
                  <a:pt x="7" y="16"/>
                </a:moveTo>
                <a:cubicBezTo>
                  <a:pt x="9" y="9"/>
                  <a:pt x="15" y="10"/>
                  <a:pt x="20" y="9"/>
                </a:cubicBezTo>
                <a:cubicBezTo>
                  <a:pt x="23" y="9"/>
                  <a:pt x="22" y="12"/>
                  <a:pt x="21" y="14"/>
                </a:cubicBezTo>
                <a:cubicBezTo>
                  <a:pt x="20" y="21"/>
                  <a:pt x="18" y="28"/>
                  <a:pt x="17" y="34"/>
                </a:cubicBezTo>
                <a:cubicBezTo>
                  <a:pt x="17" y="37"/>
                  <a:pt x="15" y="40"/>
                  <a:pt x="18" y="41"/>
                </a:cubicBezTo>
                <a:cubicBezTo>
                  <a:pt x="22" y="42"/>
                  <a:pt x="24" y="40"/>
                  <a:pt x="25" y="37"/>
                </a:cubicBezTo>
                <a:cubicBezTo>
                  <a:pt x="28" y="31"/>
                  <a:pt x="29" y="24"/>
                  <a:pt x="30" y="17"/>
                </a:cubicBezTo>
                <a:cubicBezTo>
                  <a:pt x="31" y="9"/>
                  <a:pt x="37" y="10"/>
                  <a:pt x="42" y="9"/>
                </a:cubicBezTo>
                <a:cubicBezTo>
                  <a:pt x="46" y="8"/>
                  <a:pt x="45" y="11"/>
                  <a:pt x="44" y="13"/>
                </a:cubicBezTo>
                <a:cubicBezTo>
                  <a:pt x="43" y="20"/>
                  <a:pt x="41" y="28"/>
                  <a:pt x="40" y="35"/>
                </a:cubicBezTo>
                <a:cubicBezTo>
                  <a:pt x="39" y="37"/>
                  <a:pt x="38" y="40"/>
                  <a:pt x="41" y="41"/>
                </a:cubicBezTo>
                <a:cubicBezTo>
                  <a:pt x="43" y="42"/>
                  <a:pt x="46" y="40"/>
                  <a:pt x="46" y="38"/>
                </a:cubicBezTo>
                <a:cubicBezTo>
                  <a:pt x="49" y="31"/>
                  <a:pt x="54" y="24"/>
                  <a:pt x="49" y="16"/>
                </a:cubicBezTo>
                <a:cubicBezTo>
                  <a:pt x="48" y="14"/>
                  <a:pt x="49" y="13"/>
                  <a:pt x="51" y="12"/>
                </a:cubicBezTo>
                <a:cubicBezTo>
                  <a:pt x="55" y="11"/>
                  <a:pt x="54" y="9"/>
                  <a:pt x="53" y="6"/>
                </a:cubicBezTo>
                <a:cubicBezTo>
                  <a:pt x="61" y="0"/>
                  <a:pt x="66" y="0"/>
                  <a:pt x="70" y="7"/>
                </a:cubicBezTo>
                <a:cubicBezTo>
                  <a:pt x="72" y="9"/>
                  <a:pt x="73" y="9"/>
                  <a:pt x="74" y="7"/>
                </a:cubicBezTo>
                <a:cubicBezTo>
                  <a:pt x="77" y="4"/>
                  <a:pt x="81" y="4"/>
                  <a:pt x="85" y="3"/>
                </a:cubicBezTo>
                <a:cubicBezTo>
                  <a:pt x="87" y="4"/>
                  <a:pt x="91" y="1"/>
                  <a:pt x="91" y="6"/>
                </a:cubicBezTo>
                <a:cubicBezTo>
                  <a:pt x="90" y="8"/>
                  <a:pt x="89" y="11"/>
                  <a:pt x="93" y="12"/>
                </a:cubicBezTo>
                <a:cubicBezTo>
                  <a:pt x="99" y="13"/>
                  <a:pt x="96" y="16"/>
                  <a:pt x="94" y="18"/>
                </a:cubicBezTo>
                <a:cubicBezTo>
                  <a:pt x="88" y="24"/>
                  <a:pt x="86" y="28"/>
                  <a:pt x="87" y="37"/>
                </a:cubicBezTo>
                <a:cubicBezTo>
                  <a:pt x="90" y="35"/>
                  <a:pt x="90" y="31"/>
                  <a:pt x="91" y="28"/>
                </a:cubicBezTo>
                <a:cubicBezTo>
                  <a:pt x="94" y="18"/>
                  <a:pt x="101" y="12"/>
                  <a:pt x="111" y="9"/>
                </a:cubicBezTo>
                <a:cubicBezTo>
                  <a:pt x="117" y="8"/>
                  <a:pt x="122" y="9"/>
                  <a:pt x="126" y="13"/>
                </a:cubicBezTo>
                <a:cubicBezTo>
                  <a:pt x="131" y="16"/>
                  <a:pt x="132" y="21"/>
                  <a:pt x="130" y="26"/>
                </a:cubicBezTo>
                <a:cubicBezTo>
                  <a:pt x="128" y="32"/>
                  <a:pt x="120" y="37"/>
                  <a:pt x="116" y="36"/>
                </a:cubicBezTo>
                <a:cubicBezTo>
                  <a:pt x="111" y="35"/>
                  <a:pt x="110" y="32"/>
                  <a:pt x="112" y="28"/>
                </a:cubicBezTo>
                <a:cubicBezTo>
                  <a:pt x="113" y="26"/>
                  <a:pt x="115" y="24"/>
                  <a:pt x="114" y="21"/>
                </a:cubicBezTo>
                <a:cubicBezTo>
                  <a:pt x="109" y="23"/>
                  <a:pt x="107" y="27"/>
                  <a:pt x="107" y="32"/>
                </a:cubicBezTo>
                <a:cubicBezTo>
                  <a:pt x="107" y="35"/>
                  <a:pt x="109" y="37"/>
                  <a:pt x="112" y="38"/>
                </a:cubicBezTo>
                <a:cubicBezTo>
                  <a:pt x="118" y="39"/>
                  <a:pt x="123" y="37"/>
                  <a:pt x="126" y="33"/>
                </a:cubicBezTo>
                <a:cubicBezTo>
                  <a:pt x="129" y="29"/>
                  <a:pt x="131" y="24"/>
                  <a:pt x="132" y="19"/>
                </a:cubicBezTo>
                <a:cubicBezTo>
                  <a:pt x="134" y="8"/>
                  <a:pt x="140" y="5"/>
                  <a:pt x="150" y="11"/>
                </a:cubicBezTo>
                <a:cubicBezTo>
                  <a:pt x="152" y="12"/>
                  <a:pt x="154" y="11"/>
                  <a:pt x="157" y="11"/>
                </a:cubicBezTo>
                <a:cubicBezTo>
                  <a:pt x="157" y="11"/>
                  <a:pt x="157" y="11"/>
                  <a:pt x="157" y="11"/>
                </a:cubicBezTo>
                <a:cubicBezTo>
                  <a:pt x="158" y="11"/>
                  <a:pt x="158" y="11"/>
                  <a:pt x="158" y="11"/>
                </a:cubicBezTo>
                <a:cubicBezTo>
                  <a:pt x="162" y="13"/>
                  <a:pt x="166" y="14"/>
                  <a:pt x="167" y="19"/>
                </a:cubicBezTo>
                <a:cubicBezTo>
                  <a:pt x="167" y="24"/>
                  <a:pt x="166" y="29"/>
                  <a:pt x="161" y="31"/>
                </a:cubicBezTo>
                <a:cubicBezTo>
                  <a:pt x="154" y="33"/>
                  <a:pt x="150" y="30"/>
                  <a:pt x="148" y="23"/>
                </a:cubicBezTo>
                <a:cubicBezTo>
                  <a:pt x="144" y="29"/>
                  <a:pt x="144" y="36"/>
                  <a:pt x="142" y="42"/>
                </a:cubicBezTo>
                <a:cubicBezTo>
                  <a:pt x="141" y="45"/>
                  <a:pt x="141" y="48"/>
                  <a:pt x="137" y="49"/>
                </a:cubicBezTo>
                <a:cubicBezTo>
                  <a:pt x="132" y="48"/>
                  <a:pt x="126" y="49"/>
                  <a:pt x="130" y="39"/>
                </a:cubicBezTo>
                <a:cubicBezTo>
                  <a:pt x="121" y="46"/>
                  <a:pt x="113" y="46"/>
                  <a:pt x="104" y="48"/>
                </a:cubicBezTo>
                <a:cubicBezTo>
                  <a:pt x="99" y="50"/>
                  <a:pt x="96" y="42"/>
                  <a:pt x="92" y="43"/>
                </a:cubicBezTo>
                <a:cubicBezTo>
                  <a:pt x="87" y="44"/>
                  <a:pt x="84" y="49"/>
                  <a:pt x="79" y="49"/>
                </a:cubicBezTo>
                <a:cubicBezTo>
                  <a:pt x="77" y="48"/>
                  <a:pt x="75" y="48"/>
                  <a:pt x="74" y="47"/>
                </a:cubicBezTo>
                <a:cubicBezTo>
                  <a:pt x="70" y="44"/>
                  <a:pt x="67" y="45"/>
                  <a:pt x="64" y="47"/>
                </a:cubicBezTo>
                <a:cubicBezTo>
                  <a:pt x="59" y="50"/>
                  <a:pt x="53" y="50"/>
                  <a:pt x="49" y="45"/>
                </a:cubicBezTo>
                <a:cubicBezTo>
                  <a:pt x="47" y="42"/>
                  <a:pt x="45" y="45"/>
                  <a:pt x="44" y="46"/>
                </a:cubicBezTo>
                <a:cubicBezTo>
                  <a:pt x="38" y="49"/>
                  <a:pt x="33" y="51"/>
                  <a:pt x="28" y="46"/>
                </a:cubicBezTo>
                <a:cubicBezTo>
                  <a:pt x="25" y="43"/>
                  <a:pt x="23" y="46"/>
                  <a:pt x="21" y="47"/>
                </a:cubicBezTo>
                <a:cubicBezTo>
                  <a:pt x="11" y="51"/>
                  <a:pt x="6" y="49"/>
                  <a:pt x="2" y="41"/>
                </a:cubicBezTo>
                <a:cubicBezTo>
                  <a:pt x="0" y="34"/>
                  <a:pt x="3" y="28"/>
                  <a:pt x="5" y="23"/>
                </a:cubicBezTo>
                <a:cubicBezTo>
                  <a:pt x="5" y="20"/>
                  <a:pt x="6" y="18"/>
                  <a:pt x="7" y="16"/>
                </a:cubicBezTo>
                <a:close/>
              </a:path>
            </a:pathLst>
          </a:custGeom>
          <a:solidFill>
            <a:srgbClr val="0D0B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7" name="Freeform 236"/>
          <p:cNvSpPr/>
          <p:nvPr/>
        </p:nvSpPr>
        <p:spPr bwMode="auto">
          <a:xfrm>
            <a:off x="1855788" y="3624263"/>
            <a:ext cx="441325" cy="292100"/>
          </a:xfrm>
          <a:custGeom>
            <a:avLst/>
            <a:gdLst>
              <a:gd name="T0" fmla="*/ 74 w 74"/>
              <a:gd name="T1" fmla="*/ 18 h 49"/>
              <a:gd name="T2" fmla="*/ 66 w 74"/>
              <a:gd name="T3" fmla="*/ 21 h 49"/>
              <a:gd name="T4" fmla="*/ 63 w 74"/>
              <a:gd name="T5" fmla="*/ 16 h 49"/>
              <a:gd name="T6" fmla="*/ 51 w 74"/>
              <a:gd name="T7" fmla="*/ 22 h 49"/>
              <a:gd name="T8" fmla="*/ 48 w 74"/>
              <a:gd name="T9" fmla="*/ 37 h 49"/>
              <a:gd name="T10" fmla="*/ 40 w 74"/>
              <a:gd name="T11" fmla="*/ 45 h 49"/>
              <a:gd name="T12" fmla="*/ 22 w 74"/>
              <a:gd name="T13" fmla="*/ 43 h 49"/>
              <a:gd name="T14" fmla="*/ 27 w 74"/>
              <a:gd name="T15" fmla="*/ 26 h 49"/>
              <a:gd name="T16" fmla="*/ 33 w 74"/>
              <a:gd name="T17" fmla="*/ 25 h 49"/>
              <a:gd name="T18" fmla="*/ 34 w 74"/>
              <a:gd name="T19" fmla="*/ 31 h 49"/>
              <a:gd name="T20" fmla="*/ 33 w 74"/>
              <a:gd name="T21" fmla="*/ 32 h 49"/>
              <a:gd name="T22" fmla="*/ 30 w 74"/>
              <a:gd name="T23" fmla="*/ 40 h 49"/>
              <a:gd name="T24" fmla="*/ 35 w 74"/>
              <a:gd name="T25" fmla="*/ 41 h 49"/>
              <a:gd name="T26" fmla="*/ 46 w 74"/>
              <a:gd name="T27" fmla="*/ 32 h 49"/>
              <a:gd name="T28" fmla="*/ 39 w 74"/>
              <a:gd name="T29" fmla="*/ 19 h 49"/>
              <a:gd name="T30" fmla="*/ 9 w 74"/>
              <a:gd name="T31" fmla="*/ 39 h 49"/>
              <a:gd name="T32" fmla="*/ 6 w 74"/>
              <a:gd name="T33" fmla="*/ 47 h 49"/>
              <a:gd name="T34" fmla="*/ 2 w 74"/>
              <a:gd name="T35" fmla="*/ 48 h 49"/>
              <a:gd name="T36" fmla="*/ 1 w 74"/>
              <a:gd name="T37" fmla="*/ 44 h 49"/>
              <a:gd name="T38" fmla="*/ 4 w 74"/>
              <a:gd name="T39" fmla="*/ 28 h 49"/>
              <a:gd name="T40" fmla="*/ 12 w 74"/>
              <a:gd name="T41" fmla="*/ 22 h 49"/>
              <a:gd name="T42" fmla="*/ 7 w 74"/>
              <a:gd name="T43" fmla="*/ 15 h 49"/>
              <a:gd name="T44" fmla="*/ 8 w 74"/>
              <a:gd name="T45" fmla="*/ 13 h 49"/>
              <a:gd name="T46" fmla="*/ 9 w 74"/>
              <a:gd name="T47" fmla="*/ 19 h 49"/>
              <a:gd name="T48" fmla="*/ 17 w 74"/>
              <a:gd name="T49" fmla="*/ 12 h 49"/>
              <a:gd name="T50" fmla="*/ 26 w 74"/>
              <a:gd name="T51" fmla="*/ 6 h 49"/>
              <a:gd name="T52" fmla="*/ 40 w 74"/>
              <a:gd name="T53" fmla="*/ 0 h 49"/>
              <a:gd name="T54" fmla="*/ 50 w 74"/>
              <a:gd name="T55" fmla="*/ 9 h 49"/>
              <a:gd name="T56" fmla="*/ 59 w 74"/>
              <a:gd name="T57" fmla="*/ 12 h 49"/>
              <a:gd name="T58" fmla="*/ 69 w 74"/>
              <a:gd name="T59" fmla="*/ 16 h 49"/>
              <a:gd name="T60" fmla="*/ 74 w 74"/>
              <a:gd name="T61"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 h="49">
                <a:moveTo>
                  <a:pt x="74" y="18"/>
                </a:moveTo>
                <a:cubicBezTo>
                  <a:pt x="71" y="19"/>
                  <a:pt x="69" y="20"/>
                  <a:pt x="66" y="21"/>
                </a:cubicBezTo>
                <a:cubicBezTo>
                  <a:pt x="64" y="20"/>
                  <a:pt x="67" y="15"/>
                  <a:pt x="63" y="16"/>
                </a:cubicBezTo>
                <a:cubicBezTo>
                  <a:pt x="58" y="17"/>
                  <a:pt x="53" y="16"/>
                  <a:pt x="51" y="22"/>
                </a:cubicBezTo>
                <a:cubicBezTo>
                  <a:pt x="50" y="27"/>
                  <a:pt x="49" y="32"/>
                  <a:pt x="48" y="37"/>
                </a:cubicBezTo>
                <a:cubicBezTo>
                  <a:pt x="46" y="42"/>
                  <a:pt x="43" y="43"/>
                  <a:pt x="40" y="45"/>
                </a:cubicBezTo>
                <a:cubicBezTo>
                  <a:pt x="33" y="49"/>
                  <a:pt x="25" y="48"/>
                  <a:pt x="22" y="43"/>
                </a:cubicBezTo>
                <a:cubicBezTo>
                  <a:pt x="20" y="40"/>
                  <a:pt x="22" y="31"/>
                  <a:pt x="27" y="26"/>
                </a:cubicBezTo>
                <a:cubicBezTo>
                  <a:pt x="29" y="25"/>
                  <a:pt x="31" y="23"/>
                  <a:pt x="33" y="25"/>
                </a:cubicBezTo>
                <a:cubicBezTo>
                  <a:pt x="35" y="26"/>
                  <a:pt x="35" y="29"/>
                  <a:pt x="34" y="31"/>
                </a:cubicBezTo>
                <a:cubicBezTo>
                  <a:pt x="34" y="31"/>
                  <a:pt x="33" y="31"/>
                  <a:pt x="33" y="32"/>
                </a:cubicBezTo>
                <a:cubicBezTo>
                  <a:pt x="33" y="35"/>
                  <a:pt x="27" y="35"/>
                  <a:pt x="30" y="40"/>
                </a:cubicBezTo>
                <a:cubicBezTo>
                  <a:pt x="31" y="42"/>
                  <a:pt x="33" y="42"/>
                  <a:pt x="35" y="41"/>
                </a:cubicBezTo>
                <a:cubicBezTo>
                  <a:pt x="40" y="39"/>
                  <a:pt x="45" y="37"/>
                  <a:pt x="46" y="32"/>
                </a:cubicBezTo>
                <a:cubicBezTo>
                  <a:pt x="47" y="26"/>
                  <a:pt x="45" y="22"/>
                  <a:pt x="39" y="19"/>
                </a:cubicBezTo>
                <a:cubicBezTo>
                  <a:pt x="27" y="13"/>
                  <a:pt x="12" y="23"/>
                  <a:pt x="9" y="39"/>
                </a:cubicBezTo>
                <a:cubicBezTo>
                  <a:pt x="8" y="42"/>
                  <a:pt x="9" y="45"/>
                  <a:pt x="6" y="47"/>
                </a:cubicBezTo>
                <a:cubicBezTo>
                  <a:pt x="5" y="48"/>
                  <a:pt x="4" y="49"/>
                  <a:pt x="2" y="48"/>
                </a:cubicBezTo>
                <a:cubicBezTo>
                  <a:pt x="0" y="48"/>
                  <a:pt x="0" y="46"/>
                  <a:pt x="1" y="44"/>
                </a:cubicBezTo>
                <a:cubicBezTo>
                  <a:pt x="2" y="39"/>
                  <a:pt x="4" y="34"/>
                  <a:pt x="4" y="28"/>
                </a:cubicBezTo>
                <a:cubicBezTo>
                  <a:pt x="5" y="22"/>
                  <a:pt x="11" y="25"/>
                  <a:pt x="12" y="22"/>
                </a:cubicBezTo>
                <a:cubicBezTo>
                  <a:pt x="14" y="18"/>
                  <a:pt x="4" y="20"/>
                  <a:pt x="7" y="15"/>
                </a:cubicBezTo>
                <a:cubicBezTo>
                  <a:pt x="7" y="14"/>
                  <a:pt x="8" y="13"/>
                  <a:pt x="8" y="13"/>
                </a:cubicBezTo>
                <a:cubicBezTo>
                  <a:pt x="8" y="14"/>
                  <a:pt x="8" y="15"/>
                  <a:pt x="9" y="19"/>
                </a:cubicBezTo>
                <a:cubicBezTo>
                  <a:pt x="11" y="14"/>
                  <a:pt x="13" y="12"/>
                  <a:pt x="17" y="12"/>
                </a:cubicBezTo>
                <a:cubicBezTo>
                  <a:pt x="20" y="12"/>
                  <a:pt x="24" y="10"/>
                  <a:pt x="26" y="6"/>
                </a:cubicBezTo>
                <a:cubicBezTo>
                  <a:pt x="29" y="0"/>
                  <a:pt x="34" y="0"/>
                  <a:pt x="40" y="0"/>
                </a:cubicBezTo>
                <a:cubicBezTo>
                  <a:pt x="45" y="1"/>
                  <a:pt x="49" y="3"/>
                  <a:pt x="50" y="9"/>
                </a:cubicBezTo>
                <a:cubicBezTo>
                  <a:pt x="51" y="14"/>
                  <a:pt x="55" y="15"/>
                  <a:pt x="59" y="12"/>
                </a:cubicBezTo>
                <a:cubicBezTo>
                  <a:pt x="65" y="9"/>
                  <a:pt x="69" y="6"/>
                  <a:pt x="69" y="16"/>
                </a:cubicBezTo>
                <a:cubicBezTo>
                  <a:pt x="70" y="19"/>
                  <a:pt x="72" y="17"/>
                  <a:pt x="74" y="18"/>
                </a:cubicBezTo>
                <a:close/>
              </a:path>
            </a:pathLst>
          </a:custGeom>
          <a:solidFill>
            <a:srgbClr val="F8D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8" name="Freeform 237"/>
          <p:cNvSpPr/>
          <p:nvPr/>
        </p:nvSpPr>
        <p:spPr bwMode="auto">
          <a:xfrm>
            <a:off x="1576388" y="3522663"/>
            <a:ext cx="292100" cy="214312"/>
          </a:xfrm>
          <a:custGeom>
            <a:avLst/>
            <a:gdLst>
              <a:gd name="T0" fmla="*/ 49 w 49"/>
              <a:gd name="T1" fmla="*/ 27 h 36"/>
              <a:gd name="T2" fmla="*/ 36 w 49"/>
              <a:gd name="T3" fmla="*/ 35 h 36"/>
              <a:gd name="T4" fmla="*/ 32 w 49"/>
              <a:gd name="T5" fmla="*/ 32 h 36"/>
              <a:gd name="T6" fmla="*/ 26 w 49"/>
              <a:gd name="T7" fmla="*/ 27 h 36"/>
              <a:gd name="T8" fmla="*/ 17 w 49"/>
              <a:gd name="T9" fmla="*/ 30 h 36"/>
              <a:gd name="T10" fmla="*/ 9 w 49"/>
              <a:gd name="T11" fmla="*/ 20 h 36"/>
              <a:gd name="T12" fmla="*/ 6 w 49"/>
              <a:gd name="T13" fmla="*/ 14 h 36"/>
              <a:gd name="T14" fmla="*/ 2 w 49"/>
              <a:gd name="T15" fmla="*/ 7 h 36"/>
              <a:gd name="T16" fmla="*/ 11 w 49"/>
              <a:gd name="T17" fmla="*/ 3 h 36"/>
              <a:gd name="T18" fmla="*/ 16 w 49"/>
              <a:gd name="T19" fmla="*/ 3 h 36"/>
              <a:gd name="T20" fmla="*/ 10 w 49"/>
              <a:gd name="T21" fmla="*/ 9 h 36"/>
              <a:gd name="T22" fmla="*/ 13 w 49"/>
              <a:gd name="T23" fmla="*/ 24 h 36"/>
              <a:gd name="T24" fmla="*/ 20 w 49"/>
              <a:gd name="T25" fmla="*/ 26 h 36"/>
              <a:gd name="T26" fmla="*/ 41 w 49"/>
              <a:gd name="T27" fmla="*/ 0 h 36"/>
              <a:gd name="T28" fmla="*/ 44 w 49"/>
              <a:gd name="T29" fmla="*/ 12 h 36"/>
              <a:gd name="T30" fmla="*/ 45 w 49"/>
              <a:gd name="T31" fmla="*/ 25 h 36"/>
              <a:gd name="T32" fmla="*/ 49 w 49"/>
              <a:gd name="T33"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36">
                <a:moveTo>
                  <a:pt x="49" y="27"/>
                </a:moveTo>
                <a:cubicBezTo>
                  <a:pt x="43" y="27"/>
                  <a:pt x="41" y="34"/>
                  <a:pt x="36" y="35"/>
                </a:cubicBezTo>
                <a:cubicBezTo>
                  <a:pt x="32" y="36"/>
                  <a:pt x="31" y="35"/>
                  <a:pt x="32" y="32"/>
                </a:cubicBezTo>
                <a:cubicBezTo>
                  <a:pt x="33" y="26"/>
                  <a:pt x="30" y="26"/>
                  <a:pt x="26" y="27"/>
                </a:cubicBezTo>
                <a:cubicBezTo>
                  <a:pt x="23" y="28"/>
                  <a:pt x="20" y="29"/>
                  <a:pt x="17" y="30"/>
                </a:cubicBezTo>
                <a:cubicBezTo>
                  <a:pt x="12" y="29"/>
                  <a:pt x="8" y="26"/>
                  <a:pt x="9" y="20"/>
                </a:cubicBezTo>
                <a:cubicBezTo>
                  <a:pt x="9" y="18"/>
                  <a:pt x="8" y="16"/>
                  <a:pt x="6" y="14"/>
                </a:cubicBezTo>
                <a:cubicBezTo>
                  <a:pt x="4" y="12"/>
                  <a:pt x="0" y="11"/>
                  <a:pt x="2" y="7"/>
                </a:cubicBezTo>
                <a:cubicBezTo>
                  <a:pt x="4" y="3"/>
                  <a:pt x="7" y="3"/>
                  <a:pt x="11" y="3"/>
                </a:cubicBezTo>
                <a:cubicBezTo>
                  <a:pt x="12" y="3"/>
                  <a:pt x="14" y="3"/>
                  <a:pt x="16" y="3"/>
                </a:cubicBezTo>
                <a:cubicBezTo>
                  <a:pt x="14" y="5"/>
                  <a:pt x="9" y="6"/>
                  <a:pt x="10" y="9"/>
                </a:cubicBezTo>
                <a:cubicBezTo>
                  <a:pt x="11" y="14"/>
                  <a:pt x="12" y="19"/>
                  <a:pt x="13" y="24"/>
                </a:cubicBezTo>
                <a:cubicBezTo>
                  <a:pt x="14" y="26"/>
                  <a:pt x="18" y="26"/>
                  <a:pt x="20" y="26"/>
                </a:cubicBezTo>
                <a:cubicBezTo>
                  <a:pt x="33" y="24"/>
                  <a:pt x="40" y="16"/>
                  <a:pt x="41" y="0"/>
                </a:cubicBezTo>
                <a:cubicBezTo>
                  <a:pt x="47" y="2"/>
                  <a:pt x="43" y="8"/>
                  <a:pt x="44" y="12"/>
                </a:cubicBezTo>
                <a:cubicBezTo>
                  <a:pt x="45" y="16"/>
                  <a:pt x="45" y="20"/>
                  <a:pt x="45" y="25"/>
                </a:cubicBezTo>
                <a:cubicBezTo>
                  <a:pt x="45" y="28"/>
                  <a:pt x="48" y="26"/>
                  <a:pt x="49" y="27"/>
                </a:cubicBezTo>
                <a:close/>
              </a:path>
            </a:pathLst>
          </a:custGeom>
          <a:solidFill>
            <a:srgbClr val="F8D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9" name="Freeform 238"/>
          <p:cNvSpPr/>
          <p:nvPr/>
        </p:nvSpPr>
        <p:spPr bwMode="auto">
          <a:xfrm>
            <a:off x="2433638" y="3695700"/>
            <a:ext cx="452438" cy="227012"/>
          </a:xfrm>
          <a:custGeom>
            <a:avLst/>
            <a:gdLst>
              <a:gd name="T0" fmla="*/ 41 w 76"/>
              <a:gd name="T1" fmla="*/ 4 h 38"/>
              <a:gd name="T2" fmla="*/ 44 w 76"/>
              <a:gd name="T3" fmla="*/ 4 h 38"/>
              <a:gd name="T4" fmla="*/ 47 w 76"/>
              <a:gd name="T5" fmla="*/ 3 h 38"/>
              <a:gd name="T6" fmla="*/ 67 w 76"/>
              <a:gd name="T7" fmla="*/ 2 h 38"/>
              <a:gd name="T8" fmla="*/ 73 w 76"/>
              <a:gd name="T9" fmla="*/ 17 h 38"/>
              <a:gd name="T10" fmla="*/ 58 w 76"/>
              <a:gd name="T11" fmla="*/ 29 h 38"/>
              <a:gd name="T12" fmla="*/ 38 w 76"/>
              <a:gd name="T13" fmla="*/ 36 h 38"/>
              <a:gd name="T14" fmla="*/ 20 w 76"/>
              <a:gd name="T15" fmla="*/ 38 h 38"/>
              <a:gd name="T16" fmla="*/ 4 w 76"/>
              <a:gd name="T17" fmla="*/ 30 h 38"/>
              <a:gd name="T18" fmla="*/ 8 w 76"/>
              <a:gd name="T19" fmla="*/ 7 h 38"/>
              <a:gd name="T20" fmla="*/ 35 w 76"/>
              <a:gd name="T21" fmla="*/ 4 h 38"/>
              <a:gd name="T22" fmla="*/ 41 w 76"/>
              <a:gd name="T23"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38">
                <a:moveTo>
                  <a:pt x="41" y="4"/>
                </a:moveTo>
                <a:cubicBezTo>
                  <a:pt x="42" y="4"/>
                  <a:pt x="43" y="4"/>
                  <a:pt x="44" y="4"/>
                </a:cubicBezTo>
                <a:cubicBezTo>
                  <a:pt x="45" y="4"/>
                  <a:pt x="47" y="4"/>
                  <a:pt x="47" y="3"/>
                </a:cubicBezTo>
                <a:cubicBezTo>
                  <a:pt x="54" y="1"/>
                  <a:pt x="60" y="0"/>
                  <a:pt x="67" y="2"/>
                </a:cubicBezTo>
                <a:cubicBezTo>
                  <a:pt x="74" y="5"/>
                  <a:pt x="76" y="10"/>
                  <a:pt x="73" y="17"/>
                </a:cubicBezTo>
                <a:cubicBezTo>
                  <a:pt x="70" y="23"/>
                  <a:pt x="64" y="27"/>
                  <a:pt x="58" y="29"/>
                </a:cubicBezTo>
                <a:cubicBezTo>
                  <a:pt x="52" y="32"/>
                  <a:pt x="45" y="35"/>
                  <a:pt x="38" y="36"/>
                </a:cubicBezTo>
                <a:cubicBezTo>
                  <a:pt x="32" y="38"/>
                  <a:pt x="26" y="38"/>
                  <a:pt x="20" y="38"/>
                </a:cubicBezTo>
                <a:cubicBezTo>
                  <a:pt x="13" y="38"/>
                  <a:pt x="6" y="37"/>
                  <a:pt x="4" y="30"/>
                </a:cubicBezTo>
                <a:cubicBezTo>
                  <a:pt x="2" y="22"/>
                  <a:pt x="0" y="14"/>
                  <a:pt x="8" y="7"/>
                </a:cubicBezTo>
                <a:cubicBezTo>
                  <a:pt x="15" y="2"/>
                  <a:pt x="28" y="0"/>
                  <a:pt x="35" y="4"/>
                </a:cubicBezTo>
                <a:cubicBezTo>
                  <a:pt x="38" y="5"/>
                  <a:pt x="39" y="7"/>
                  <a:pt x="41" y="4"/>
                </a:cubicBezTo>
                <a:close/>
              </a:path>
            </a:pathLst>
          </a:custGeom>
          <a:solidFill>
            <a:srgbClr val="FDD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40" name="Freeform 239"/>
          <p:cNvSpPr/>
          <p:nvPr/>
        </p:nvSpPr>
        <p:spPr bwMode="auto">
          <a:xfrm>
            <a:off x="2713038" y="3684588"/>
            <a:ext cx="231775" cy="231775"/>
          </a:xfrm>
          <a:custGeom>
            <a:avLst/>
            <a:gdLst>
              <a:gd name="T0" fmla="*/ 10 w 39"/>
              <a:gd name="T1" fmla="*/ 30 h 39"/>
              <a:gd name="T2" fmla="*/ 23 w 39"/>
              <a:gd name="T3" fmla="*/ 19 h 39"/>
              <a:gd name="T4" fmla="*/ 17 w 39"/>
              <a:gd name="T5" fmla="*/ 5 h 39"/>
              <a:gd name="T6" fmla="*/ 0 w 39"/>
              <a:gd name="T7" fmla="*/ 5 h 39"/>
              <a:gd name="T8" fmla="*/ 29 w 39"/>
              <a:gd name="T9" fmla="*/ 8 h 39"/>
              <a:gd name="T10" fmla="*/ 29 w 39"/>
              <a:gd name="T11" fmla="*/ 20 h 39"/>
              <a:gd name="T12" fmla="*/ 34 w 39"/>
              <a:gd name="T13" fmla="*/ 25 h 39"/>
              <a:gd name="T14" fmla="*/ 38 w 39"/>
              <a:gd name="T15" fmla="*/ 28 h 39"/>
              <a:gd name="T16" fmla="*/ 36 w 39"/>
              <a:gd name="T17" fmla="*/ 31 h 39"/>
              <a:gd name="T18" fmla="*/ 27 w 39"/>
              <a:gd name="T19" fmla="*/ 35 h 39"/>
              <a:gd name="T20" fmla="*/ 23 w 39"/>
              <a:gd name="T21" fmla="*/ 38 h 39"/>
              <a:gd name="T22" fmla="*/ 22 w 39"/>
              <a:gd name="T23" fmla="*/ 33 h 39"/>
              <a:gd name="T24" fmla="*/ 25 w 39"/>
              <a:gd name="T25" fmla="*/ 23 h 39"/>
              <a:gd name="T26" fmla="*/ 14 w 39"/>
              <a:gd name="T27" fmla="*/ 32 h 39"/>
              <a:gd name="T28" fmla="*/ 10 w 39"/>
              <a:gd name="T29"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39">
                <a:moveTo>
                  <a:pt x="10" y="30"/>
                </a:moveTo>
                <a:cubicBezTo>
                  <a:pt x="15" y="27"/>
                  <a:pt x="20" y="25"/>
                  <a:pt x="23" y="19"/>
                </a:cubicBezTo>
                <a:cubicBezTo>
                  <a:pt x="28" y="12"/>
                  <a:pt x="25" y="6"/>
                  <a:pt x="17" y="5"/>
                </a:cubicBezTo>
                <a:cubicBezTo>
                  <a:pt x="11" y="4"/>
                  <a:pt x="6" y="5"/>
                  <a:pt x="0" y="5"/>
                </a:cubicBezTo>
                <a:cubicBezTo>
                  <a:pt x="11" y="0"/>
                  <a:pt x="21" y="1"/>
                  <a:pt x="29" y="8"/>
                </a:cubicBezTo>
                <a:cubicBezTo>
                  <a:pt x="29" y="12"/>
                  <a:pt x="29" y="16"/>
                  <a:pt x="29" y="20"/>
                </a:cubicBezTo>
                <a:cubicBezTo>
                  <a:pt x="28" y="24"/>
                  <a:pt x="30" y="25"/>
                  <a:pt x="34" y="25"/>
                </a:cubicBezTo>
                <a:cubicBezTo>
                  <a:pt x="35" y="26"/>
                  <a:pt x="37" y="27"/>
                  <a:pt x="38" y="28"/>
                </a:cubicBezTo>
                <a:cubicBezTo>
                  <a:pt x="39" y="31"/>
                  <a:pt x="37" y="31"/>
                  <a:pt x="36" y="31"/>
                </a:cubicBezTo>
                <a:cubicBezTo>
                  <a:pt x="32" y="30"/>
                  <a:pt x="29" y="32"/>
                  <a:pt x="27" y="35"/>
                </a:cubicBezTo>
                <a:cubicBezTo>
                  <a:pt x="26" y="37"/>
                  <a:pt x="25" y="39"/>
                  <a:pt x="23" y="38"/>
                </a:cubicBezTo>
                <a:cubicBezTo>
                  <a:pt x="21" y="37"/>
                  <a:pt x="22" y="34"/>
                  <a:pt x="22" y="33"/>
                </a:cubicBezTo>
                <a:cubicBezTo>
                  <a:pt x="22" y="30"/>
                  <a:pt x="23" y="27"/>
                  <a:pt x="25" y="23"/>
                </a:cubicBezTo>
                <a:cubicBezTo>
                  <a:pt x="21" y="28"/>
                  <a:pt x="18" y="30"/>
                  <a:pt x="14" y="32"/>
                </a:cubicBezTo>
                <a:cubicBezTo>
                  <a:pt x="13" y="32"/>
                  <a:pt x="10" y="34"/>
                  <a:pt x="10" y="30"/>
                </a:cubicBezTo>
                <a:close/>
              </a:path>
            </a:pathLst>
          </a:custGeom>
          <a:solidFill>
            <a:srgbClr val="9577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41" name="Freeform 240"/>
          <p:cNvSpPr/>
          <p:nvPr/>
        </p:nvSpPr>
        <p:spPr bwMode="auto">
          <a:xfrm>
            <a:off x="2351088" y="3814763"/>
            <a:ext cx="684213" cy="298450"/>
          </a:xfrm>
          <a:custGeom>
            <a:avLst/>
            <a:gdLst>
              <a:gd name="T0" fmla="*/ 71 w 115"/>
              <a:gd name="T1" fmla="*/ 8 h 50"/>
              <a:gd name="T2" fmla="*/ 86 w 115"/>
              <a:gd name="T3" fmla="*/ 0 h 50"/>
              <a:gd name="T4" fmla="*/ 85 w 115"/>
              <a:gd name="T5" fmla="*/ 15 h 50"/>
              <a:gd name="T6" fmla="*/ 99 w 115"/>
              <a:gd name="T7" fmla="*/ 6 h 50"/>
              <a:gd name="T8" fmla="*/ 104 w 115"/>
              <a:gd name="T9" fmla="*/ 11 h 50"/>
              <a:gd name="T10" fmla="*/ 114 w 115"/>
              <a:gd name="T11" fmla="*/ 16 h 50"/>
              <a:gd name="T12" fmla="*/ 114 w 115"/>
              <a:gd name="T13" fmla="*/ 16 h 50"/>
              <a:gd name="T14" fmla="*/ 108 w 115"/>
              <a:gd name="T15" fmla="*/ 25 h 50"/>
              <a:gd name="T16" fmla="*/ 97 w 115"/>
              <a:gd name="T17" fmla="*/ 28 h 50"/>
              <a:gd name="T18" fmla="*/ 98 w 115"/>
              <a:gd name="T19" fmla="*/ 34 h 50"/>
              <a:gd name="T20" fmla="*/ 104 w 115"/>
              <a:gd name="T21" fmla="*/ 41 h 50"/>
              <a:gd name="T22" fmla="*/ 88 w 115"/>
              <a:gd name="T23" fmla="*/ 47 h 50"/>
              <a:gd name="T24" fmla="*/ 86 w 115"/>
              <a:gd name="T25" fmla="*/ 46 h 50"/>
              <a:gd name="T26" fmla="*/ 83 w 115"/>
              <a:gd name="T27" fmla="*/ 40 h 50"/>
              <a:gd name="T28" fmla="*/ 54 w 115"/>
              <a:gd name="T29" fmla="*/ 35 h 50"/>
              <a:gd name="T30" fmla="*/ 31 w 115"/>
              <a:gd name="T31" fmla="*/ 38 h 50"/>
              <a:gd name="T32" fmla="*/ 16 w 115"/>
              <a:gd name="T33" fmla="*/ 29 h 50"/>
              <a:gd name="T34" fmla="*/ 15 w 115"/>
              <a:gd name="T35" fmla="*/ 26 h 50"/>
              <a:gd name="T36" fmla="*/ 3 w 115"/>
              <a:gd name="T37" fmla="*/ 22 h 50"/>
              <a:gd name="T38" fmla="*/ 1 w 115"/>
              <a:gd name="T39" fmla="*/ 16 h 50"/>
              <a:gd name="T40" fmla="*/ 8 w 115"/>
              <a:gd name="T41" fmla="*/ 12 h 50"/>
              <a:gd name="T42" fmla="*/ 16 w 115"/>
              <a:gd name="T43" fmla="*/ 12 h 50"/>
              <a:gd name="T44" fmla="*/ 53 w 115"/>
              <a:gd name="T45" fmla="*/ 14 h 50"/>
              <a:gd name="T46" fmla="*/ 71 w 115"/>
              <a:gd name="T4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5" h="50">
                <a:moveTo>
                  <a:pt x="71" y="8"/>
                </a:moveTo>
                <a:cubicBezTo>
                  <a:pt x="78" y="10"/>
                  <a:pt x="81" y="3"/>
                  <a:pt x="86" y="0"/>
                </a:cubicBezTo>
                <a:cubicBezTo>
                  <a:pt x="87" y="5"/>
                  <a:pt x="85" y="10"/>
                  <a:pt x="85" y="15"/>
                </a:cubicBezTo>
                <a:cubicBezTo>
                  <a:pt x="87" y="6"/>
                  <a:pt x="93" y="6"/>
                  <a:pt x="99" y="6"/>
                </a:cubicBezTo>
                <a:cubicBezTo>
                  <a:pt x="101" y="8"/>
                  <a:pt x="103" y="9"/>
                  <a:pt x="104" y="11"/>
                </a:cubicBezTo>
                <a:cubicBezTo>
                  <a:pt x="106" y="15"/>
                  <a:pt x="111" y="13"/>
                  <a:pt x="114" y="16"/>
                </a:cubicBezTo>
                <a:cubicBezTo>
                  <a:pt x="114" y="16"/>
                  <a:pt x="114" y="16"/>
                  <a:pt x="114" y="16"/>
                </a:cubicBezTo>
                <a:cubicBezTo>
                  <a:pt x="115" y="23"/>
                  <a:pt x="114" y="25"/>
                  <a:pt x="108" y="25"/>
                </a:cubicBezTo>
                <a:cubicBezTo>
                  <a:pt x="104" y="25"/>
                  <a:pt x="100" y="26"/>
                  <a:pt x="97" y="28"/>
                </a:cubicBezTo>
                <a:cubicBezTo>
                  <a:pt x="94" y="30"/>
                  <a:pt x="94" y="31"/>
                  <a:pt x="98" y="34"/>
                </a:cubicBezTo>
                <a:cubicBezTo>
                  <a:pt x="101" y="35"/>
                  <a:pt x="104" y="37"/>
                  <a:pt x="104" y="41"/>
                </a:cubicBezTo>
                <a:cubicBezTo>
                  <a:pt x="100" y="50"/>
                  <a:pt x="99" y="50"/>
                  <a:pt x="88" y="47"/>
                </a:cubicBezTo>
                <a:cubicBezTo>
                  <a:pt x="88" y="47"/>
                  <a:pt x="87" y="46"/>
                  <a:pt x="86" y="46"/>
                </a:cubicBezTo>
                <a:cubicBezTo>
                  <a:pt x="85" y="44"/>
                  <a:pt x="84" y="42"/>
                  <a:pt x="83" y="40"/>
                </a:cubicBezTo>
                <a:cubicBezTo>
                  <a:pt x="75" y="32"/>
                  <a:pt x="64" y="35"/>
                  <a:pt x="54" y="35"/>
                </a:cubicBezTo>
                <a:cubicBezTo>
                  <a:pt x="47" y="36"/>
                  <a:pt x="39" y="38"/>
                  <a:pt x="31" y="38"/>
                </a:cubicBezTo>
                <a:cubicBezTo>
                  <a:pt x="24" y="38"/>
                  <a:pt x="18" y="36"/>
                  <a:pt x="16" y="29"/>
                </a:cubicBezTo>
                <a:cubicBezTo>
                  <a:pt x="16" y="28"/>
                  <a:pt x="15" y="27"/>
                  <a:pt x="15" y="26"/>
                </a:cubicBezTo>
                <a:cubicBezTo>
                  <a:pt x="12" y="22"/>
                  <a:pt x="7" y="23"/>
                  <a:pt x="3" y="22"/>
                </a:cubicBezTo>
                <a:cubicBezTo>
                  <a:pt x="0" y="21"/>
                  <a:pt x="1" y="18"/>
                  <a:pt x="1" y="16"/>
                </a:cubicBezTo>
                <a:cubicBezTo>
                  <a:pt x="4" y="15"/>
                  <a:pt x="5" y="12"/>
                  <a:pt x="8" y="12"/>
                </a:cubicBezTo>
                <a:cubicBezTo>
                  <a:pt x="11" y="11"/>
                  <a:pt x="14" y="10"/>
                  <a:pt x="16" y="12"/>
                </a:cubicBezTo>
                <a:cubicBezTo>
                  <a:pt x="25" y="18"/>
                  <a:pt x="41" y="19"/>
                  <a:pt x="53" y="14"/>
                </a:cubicBezTo>
                <a:cubicBezTo>
                  <a:pt x="59" y="12"/>
                  <a:pt x="65" y="10"/>
                  <a:pt x="71" y="8"/>
                </a:cubicBezTo>
                <a:close/>
              </a:path>
            </a:pathLst>
          </a:custGeom>
          <a:solidFill>
            <a:srgbClr val="EDC7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42" name="Freeform 241"/>
          <p:cNvSpPr/>
          <p:nvPr/>
        </p:nvSpPr>
        <p:spPr bwMode="auto">
          <a:xfrm>
            <a:off x="2355850" y="3732213"/>
            <a:ext cx="322263" cy="219075"/>
          </a:xfrm>
          <a:custGeom>
            <a:avLst/>
            <a:gdLst>
              <a:gd name="T0" fmla="*/ 52 w 54"/>
              <a:gd name="T1" fmla="*/ 28 h 37"/>
              <a:gd name="T2" fmla="*/ 53 w 54"/>
              <a:gd name="T3" fmla="*/ 28 h 37"/>
              <a:gd name="T4" fmla="*/ 53 w 54"/>
              <a:gd name="T5" fmla="*/ 30 h 37"/>
              <a:gd name="T6" fmla="*/ 18 w 54"/>
              <a:gd name="T7" fmla="*/ 29 h 37"/>
              <a:gd name="T8" fmla="*/ 20 w 54"/>
              <a:gd name="T9" fmla="*/ 37 h 37"/>
              <a:gd name="T10" fmla="*/ 16 w 54"/>
              <a:gd name="T11" fmla="*/ 33 h 37"/>
              <a:gd name="T12" fmla="*/ 5 w 54"/>
              <a:gd name="T13" fmla="*/ 29 h 37"/>
              <a:gd name="T14" fmla="*/ 0 w 54"/>
              <a:gd name="T15" fmla="*/ 30 h 37"/>
              <a:gd name="T16" fmla="*/ 7 w 54"/>
              <a:gd name="T17" fmla="*/ 24 h 37"/>
              <a:gd name="T18" fmla="*/ 14 w 54"/>
              <a:gd name="T19" fmla="*/ 15 h 37"/>
              <a:gd name="T20" fmla="*/ 17 w 54"/>
              <a:gd name="T21" fmla="*/ 3 h 37"/>
              <a:gd name="T22" fmla="*/ 21 w 54"/>
              <a:gd name="T23" fmla="*/ 1 h 37"/>
              <a:gd name="T24" fmla="*/ 18 w 54"/>
              <a:gd name="T25" fmla="*/ 22 h 37"/>
              <a:gd name="T26" fmla="*/ 30 w 54"/>
              <a:gd name="T27" fmla="*/ 30 h 37"/>
              <a:gd name="T28" fmla="*/ 52 w 54"/>
              <a:gd name="T29"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37">
                <a:moveTo>
                  <a:pt x="52" y="28"/>
                </a:moveTo>
                <a:cubicBezTo>
                  <a:pt x="53" y="28"/>
                  <a:pt x="53" y="28"/>
                  <a:pt x="53" y="28"/>
                </a:cubicBezTo>
                <a:cubicBezTo>
                  <a:pt x="54" y="29"/>
                  <a:pt x="54" y="29"/>
                  <a:pt x="53" y="30"/>
                </a:cubicBezTo>
                <a:cubicBezTo>
                  <a:pt x="42" y="32"/>
                  <a:pt x="30" y="34"/>
                  <a:pt x="18" y="29"/>
                </a:cubicBezTo>
                <a:cubicBezTo>
                  <a:pt x="19" y="32"/>
                  <a:pt x="20" y="35"/>
                  <a:pt x="20" y="37"/>
                </a:cubicBezTo>
                <a:cubicBezTo>
                  <a:pt x="17" y="37"/>
                  <a:pt x="17" y="35"/>
                  <a:pt x="16" y="33"/>
                </a:cubicBezTo>
                <a:cubicBezTo>
                  <a:pt x="14" y="26"/>
                  <a:pt x="11" y="25"/>
                  <a:pt x="5" y="29"/>
                </a:cubicBezTo>
                <a:cubicBezTo>
                  <a:pt x="3" y="29"/>
                  <a:pt x="2" y="31"/>
                  <a:pt x="0" y="30"/>
                </a:cubicBezTo>
                <a:cubicBezTo>
                  <a:pt x="1" y="26"/>
                  <a:pt x="4" y="24"/>
                  <a:pt x="7" y="24"/>
                </a:cubicBezTo>
                <a:cubicBezTo>
                  <a:pt x="14" y="24"/>
                  <a:pt x="15" y="20"/>
                  <a:pt x="14" y="15"/>
                </a:cubicBezTo>
                <a:cubicBezTo>
                  <a:pt x="14" y="10"/>
                  <a:pt x="15" y="6"/>
                  <a:pt x="17" y="3"/>
                </a:cubicBezTo>
                <a:cubicBezTo>
                  <a:pt x="18" y="1"/>
                  <a:pt x="19" y="0"/>
                  <a:pt x="21" y="1"/>
                </a:cubicBezTo>
                <a:cubicBezTo>
                  <a:pt x="16" y="7"/>
                  <a:pt x="17" y="15"/>
                  <a:pt x="18" y="22"/>
                </a:cubicBezTo>
                <a:cubicBezTo>
                  <a:pt x="19" y="27"/>
                  <a:pt x="24" y="29"/>
                  <a:pt x="30" y="30"/>
                </a:cubicBezTo>
                <a:cubicBezTo>
                  <a:pt x="37" y="30"/>
                  <a:pt x="45" y="30"/>
                  <a:pt x="52" y="28"/>
                </a:cubicBezTo>
                <a:close/>
              </a:path>
            </a:pathLst>
          </a:custGeom>
          <a:solidFill>
            <a:srgbClr val="9673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43" name="Freeform 242"/>
          <p:cNvSpPr/>
          <p:nvPr/>
        </p:nvSpPr>
        <p:spPr bwMode="auto">
          <a:xfrm>
            <a:off x="2368550" y="3933825"/>
            <a:ext cx="82550" cy="36512"/>
          </a:xfrm>
          <a:custGeom>
            <a:avLst/>
            <a:gdLst>
              <a:gd name="T0" fmla="*/ 0 w 14"/>
              <a:gd name="T1" fmla="*/ 2 h 6"/>
              <a:gd name="T2" fmla="*/ 13 w 14"/>
              <a:gd name="T3" fmla="*/ 3 h 6"/>
              <a:gd name="T4" fmla="*/ 12 w 14"/>
              <a:gd name="T5" fmla="*/ 6 h 6"/>
              <a:gd name="T6" fmla="*/ 2 w 14"/>
              <a:gd name="T7" fmla="*/ 4 h 6"/>
              <a:gd name="T8" fmla="*/ 0 w 14"/>
              <a:gd name="T9" fmla="*/ 2 h 6"/>
            </a:gdLst>
            <a:ahLst/>
            <a:cxnLst>
              <a:cxn ang="0">
                <a:pos x="T0" y="T1"/>
              </a:cxn>
              <a:cxn ang="0">
                <a:pos x="T2" y="T3"/>
              </a:cxn>
              <a:cxn ang="0">
                <a:pos x="T4" y="T5"/>
              </a:cxn>
              <a:cxn ang="0">
                <a:pos x="T6" y="T7"/>
              </a:cxn>
              <a:cxn ang="0">
                <a:pos x="T8" y="T9"/>
              </a:cxn>
            </a:cxnLst>
            <a:rect l="0" t="0" r="r" b="b"/>
            <a:pathLst>
              <a:path w="14" h="6">
                <a:moveTo>
                  <a:pt x="0" y="2"/>
                </a:moveTo>
                <a:cubicBezTo>
                  <a:pt x="4" y="0"/>
                  <a:pt x="8" y="2"/>
                  <a:pt x="13" y="3"/>
                </a:cubicBezTo>
                <a:cubicBezTo>
                  <a:pt x="14" y="3"/>
                  <a:pt x="14" y="5"/>
                  <a:pt x="12" y="6"/>
                </a:cubicBezTo>
                <a:cubicBezTo>
                  <a:pt x="9" y="5"/>
                  <a:pt x="5" y="4"/>
                  <a:pt x="2" y="4"/>
                </a:cubicBezTo>
                <a:cubicBezTo>
                  <a:pt x="1" y="3"/>
                  <a:pt x="1" y="2"/>
                  <a:pt x="0" y="2"/>
                </a:cubicBezTo>
                <a:close/>
              </a:path>
            </a:pathLst>
          </a:custGeom>
          <a:solidFill>
            <a:srgbClr val="9673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44" name="Freeform 243"/>
          <p:cNvSpPr/>
          <p:nvPr/>
        </p:nvSpPr>
        <p:spPr bwMode="auto">
          <a:xfrm>
            <a:off x="5908675" y="1612900"/>
            <a:ext cx="171450" cy="565150"/>
          </a:xfrm>
          <a:custGeom>
            <a:avLst/>
            <a:gdLst>
              <a:gd name="T0" fmla="*/ 26 w 29"/>
              <a:gd name="T1" fmla="*/ 86 h 95"/>
              <a:gd name="T2" fmla="*/ 5 w 29"/>
              <a:gd name="T3" fmla="*/ 94 h 95"/>
              <a:gd name="T4" fmla="*/ 0 w 29"/>
              <a:gd name="T5" fmla="*/ 91 h 95"/>
              <a:gd name="T6" fmla="*/ 0 w 29"/>
              <a:gd name="T7" fmla="*/ 8 h 95"/>
              <a:gd name="T8" fmla="*/ 0 w 29"/>
              <a:gd name="T9" fmla="*/ 0 h 95"/>
              <a:gd name="T10" fmla="*/ 27 w 29"/>
              <a:gd name="T11" fmla="*/ 23 h 95"/>
              <a:gd name="T12" fmla="*/ 29 w 29"/>
              <a:gd name="T13" fmla="*/ 32 h 95"/>
              <a:gd name="T14" fmla="*/ 29 w 29"/>
              <a:gd name="T15" fmla="*/ 78 h 95"/>
              <a:gd name="T16" fmla="*/ 26 w 29"/>
              <a:gd name="T17" fmla="*/ 8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95">
                <a:moveTo>
                  <a:pt x="26" y="86"/>
                </a:moveTo>
                <a:cubicBezTo>
                  <a:pt x="19" y="89"/>
                  <a:pt x="12" y="91"/>
                  <a:pt x="5" y="94"/>
                </a:cubicBezTo>
                <a:cubicBezTo>
                  <a:pt x="2" y="95"/>
                  <a:pt x="0" y="95"/>
                  <a:pt x="0" y="91"/>
                </a:cubicBezTo>
                <a:cubicBezTo>
                  <a:pt x="0" y="63"/>
                  <a:pt x="0" y="36"/>
                  <a:pt x="0" y="8"/>
                </a:cubicBezTo>
                <a:cubicBezTo>
                  <a:pt x="0" y="6"/>
                  <a:pt x="0" y="4"/>
                  <a:pt x="0" y="0"/>
                </a:cubicBezTo>
                <a:cubicBezTo>
                  <a:pt x="10" y="8"/>
                  <a:pt x="20" y="14"/>
                  <a:pt x="27" y="23"/>
                </a:cubicBezTo>
                <a:cubicBezTo>
                  <a:pt x="29" y="26"/>
                  <a:pt x="29" y="29"/>
                  <a:pt x="29" y="32"/>
                </a:cubicBezTo>
                <a:cubicBezTo>
                  <a:pt x="29" y="47"/>
                  <a:pt x="29" y="62"/>
                  <a:pt x="29" y="78"/>
                </a:cubicBezTo>
                <a:cubicBezTo>
                  <a:pt x="29" y="81"/>
                  <a:pt x="29" y="84"/>
                  <a:pt x="26" y="86"/>
                </a:cubicBezTo>
                <a:close/>
              </a:path>
            </a:pathLst>
          </a:custGeom>
          <a:solidFill>
            <a:srgbClr val="0505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45" name="Freeform 244"/>
          <p:cNvSpPr/>
          <p:nvPr/>
        </p:nvSpPr>
        <p:spPr bwMode="auto">
          <a:xfrm>
            <a:off x="6080125" y="1612900"/>
            <a:ext cx="173038" cy="571500"/>
          </a:xfrm>
          <a:custGeom>
            <a:avLst/>
            <a:gdLst>
              <a:gd name="T0" fmla="*/ 3 w 29"/>
              <a:gd name="T1" fmla="*/ 20 h 96"/>
              <a:gd name="T2" fmla="*/ 29 w 29"/>
              <a:gd name="T3" fmla="*/ 0 h 96"/>
              <a:gd name="T4" fmla="*/ 29 w 29"/>
              <a:gd name="T5" fmla="*/ 21 h 96"/>
              <a:gd name="T6" fmla="*/ 29 w 29"/>
              <a:gd name="T7" fmla="*/ 87 h 96"/>
              <a:gd name="T8" fmla="*/ 21 w 29"/>
              <a:gd name="T9" fmla="*/ 93 h 96"/>
              <a:gd name="T10" fmla="*/ 3 w 29"/>
              <a:gd name="T11" fmla="*/ 86 h 96"/>
              <a:gd name="T12" fmla="*/ 0 w 29"/>
              <a:gd name="T13" fmla="*/ 77 h 96"/>
              <a:gd name="T14" fmla="*/ 0 w 29"/>
              <a:gd name="T15" fmla="*/ 33 h 96"/>
              <a:gd name="T16" fmla="*/ 3 w 29"/>
              <a:gd name="T17" fmla="*/ 2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96">
                <a:moveTo>
                  <a:pt x="3" y="20"/>
                </a:moveTo>
                <a:cubicBezTo>
                  <a:pt x="11" y="14"/>
                  <a:pt x="19" y="7"/>
                  <a:pt x="29" y="0"/>
                </a:cubicBezTo>
                <a:cubicBezTo>
                  <a:pt x="29" y="8"/>
                  <a:pt x="29" y="15"/>
                  <a:pt x="29" y="21"/>
                </a:cubicBezTo>
                <a:cubicBezTo>
                  <a:pt x="29" y="43"/>
                  <a:pt x="29" y="65"/>
                  <a:pt x="29" y="87"/>
                </a:cubicBezTo>
                <a:cubicBezTo>
                  <a:pt x="29" y="93"/>
                  <a:pt x="28" y="96"/>
                  <a:pt x="21" y="93"/>
                </a:cubicBezTo>
                <a:cubicBezTo>
                  <a:pt x="15" y="90"/>
                  <a:pt x="9" y="89"/>
                  <a:pt x="3" y="86"/>
                </a:cubicBezTo>
                <a:cubicBezTo>
                  <a:pt x="0" y="84"/>
                  <a:pt x="0" y="80"/>
                  <a:pt x="0" y="77"/>
                </a:cubicBezTo>
                <a:cubicBezTo>
                  <a:pt x="0" y="62"/>
                  <a:pt x="0" y="48"/>
                  <a:pt x="0" y="33"/>
                </a:cubicBezTo>
                <a:cubicBezTo>
                  <a:pt x="0" y="28"/>
                  <a:pt x="1" y="24"/>
                  <a:pt x="3" y="20"/>
                </a:cubicBezTo>
                <a:close/>
              </a:path>
            </a:pathLst>
          </a:custGeom>
          <a:solidFill>
            <a:srgbClr val="080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46" name="Freeform 245"/>
          <p:cNvSpPr/>
          <p:nvPr/>
        </p:nvSpPr>
        <p:spPr bwMode="auto">
          <a:xfrm>
            <a:off x="6062663" y="1731963"/>
            <a:ext cx="36513" cy="392112"/>
          </a:xfrm>
          <a:custGeom>
            <a:avLst/>
            <a:gdLst>
              <a:gd name="T0" fmla="*/ 6 w 6"/>
              <a:gd name="T1" fmla="*/ 0 h 66"/>
              <a:gd name="T2" fmla="*/ 6 w 6"/>
              <a:gd name="T3" fmla="*/ 66 h 66"/>
              <a:gd name="T4" fmla="*/ 0 w 6"/>
              <a:gd name="T5" fmla="*/ 66 h 66"/>
              <a:gd name="T6" fmla="*/ 1 w 6"/>
              <a:gd name="T7" fmla="*/ 3 h 66"/>
              <a:gd name="T8" fmla="*/ 6 w 6"/>
              <a:gd name="T9" fmla="*/ 0 h 66"/>
            </a:gdLst>
            <a:ahLst/>
            <a:cxnLst>
              <a:cxn ang="0">
                <a:pos x="T0" y="T1"/>
              </a:cxn>
              <a:cxn ang="0">
                <a:pos x="T2" y="T3"/>
              </a:cxn>
              <a:cxn ang="0">
                <a:pos x="T4" y="T5"/>
              </a:cxn>
              <a:cxn ang="0">
                <a:pos x="T6" y="T7"/>
              </a:cxn>
              <a:cxn ang="0">
                <a:pos x="T8" y="T9"/>
              </a:cxn>
            </a:cxnLst>
            <a:rect l="0" t="0" r="r" b="b"/>
            <a:pathLst>
              <a:path w="6" h="66">
                <a:moveTo>
                  <a:pt x="6" y="0"/>
                </a:moveTo>
                <a:cubicBezTo>
                  <a:pt x="5" y="22"/>
                  <a:pt x="5" y="44"/>
                  <a:pt x="6" y="66"/>
                </a:cubicBezTo>
                <a:cubicBezTo>
                  <a:pt x="4" y="66"/>
                  <a:pt x="2" y="66"/>
                  <a:pt x="0" y="66"/>
                </a:cubicBezTo>
                <a:cubicBezTo>
                  <a:pt x="1" y="45"/>
                  <a:pt x="1" y="24"/>
                  <a:pt x="1" y="3"/>
                </a:cubicBezTo>
                <a:cubicBezTo>
                  <a:pt x="4" y="5"/>
                  <a:pt x="4" y="0"/>
                  <a:pt x="6" y="0"/>
                </a:cubicBezTo>
                <a:close/>
              </a:path>
            </a:pathLst>
          </a:custGeom>
          <a:solidFill>
            <a:srgbClr val="DDC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47" name="Freeform 246"/>
          <p:cNvSpPr/>
          <p:nvPr/>
        </p:nvSpPr>
        <p:spPr bwMode="auto">
          <a:xfrm>
            <a:off x="2058988" y="1546225"/>
            <a:ext cx="303213" cy="560387"/>
          </a:xfrm>
          <a:custGeom>
            <a:avLst/>
            <a:gdLst>
              <a:gd name="T0" fmla="*/ 50 w 51"/>
              <a:gd name="T1" fmla="*/ 25 h 94"/>
              <a:gd name="T2" fmla="*/ 31 w 51"/>
              <a:gd name="T3" fmla="*/ 57 h 94"/>
              <a:gd name="T4" fmla="*/ 15 w 51"/>
              <a:gd name="T5" fmla="*/ 86 h 94"/>
              <a:gd name="T6" fmla="*/ 13 w 51"/>
              <a:gd name="T7" fmla="*/ 92 h 94"/>
              <a:gd name="T8" fmla="*/ 7 w 51"/>
              <a:gd name="T9" fmla="*/ 89 h 94"/>
              <a:gd name="T10" fmla="*/ 16 w 51"/>
              <a:gd name="T11" fmla="*/ 53 h 94"/>
              <a:gd name="T12" fmla="*/ 39 w 51"/>
              <a:gd name="T13" fmla="*/ 36 h 94"/>
              <a:gd name="T14" fmla="*/ 41 w 51"/>
              <a:gd name="T15" fmla="*/ 6 h 94"/>
              <a:gd name="T16" fmla="*/ 39 w 51"/>
              <a:gd name="T17" fmla="*/ 1 h 94"/>
              <a:gd name="T18" fmla="*/ 44 w 51"/>
              <a:gd name="T19" fmla="*/ 4 h 94"/>
              <a:gd name="T20" fmla="*/ 50 w 51"/>
              <a:gd name="T21" fmla="*/ 2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94">
                <a:moveTo>
                  <a:pt x="50" y="25"/>
                </a:moveTo>
                <a:cubicBezTo>
                  <a:pt x="51" y="39"/>
                  <a:pt x="42" y="48"/>
                  <a:pt x="31" y="57"/>
                </a:cubicBezTo>
                <a:cubicBezTo>
                  <a:pt x="21" y="64"/>
                  <a:pt x="13" y="73"/>
                  <a:pt x="15" y="86"/>
                </a:cubicBezTo>
                <a:cubicBezTo>
                  <a:pt x="16" y="89"/>
                  <a:pt x="15" y="91"/>
                  <a:pt x="13" y="92"/>
                </a:cubicBezTo>
                <a:cubicBezTo>
                  <a:pt x="9" y="94"/>
                  <a:pt x="8" y="91"/>
                  <a:pt x="7" y="89"/>
                </a:cubicBezTo>
                <a:cubicBezTo>
                  <a:pt x="0" y="79"/>
                  <a:pt x="5" y="62"/>
                  <a:pt x="16" y="53"/>
                </a:cubicBezTo>
                <a:cubicBezTo>
                  <a:pt x="24" y="48"/>
                  <a:pt x="32" y="43"/>
                  <a:pt x="39" y="36"/>
                </a:cubicBezTo>
                <a:cubicBezTo>
                  <a:pt x="45" y="28"/>
                  <a:pt x="46" y="14"/>
                  <a:pt x="41" y="6"/>
                </a:cubicBezTo>
                <a:cubicBezTo>
                  <a:pt x="40" y="5"/>
                  <a:pt x="36" y="3"/>
                  <a:pt x="39" y="1"/>
                </a:cubicBezTo>
                <a:cubicBezTo>
                  <a:pt x="41" y="0"/>
                  <a:pt x="43" y="3"/>
                  <a:pt x="44" y="4"/>
                </a:cubicBezTo>
                <a:cubicBezTo>
                  <a:pt x="49" y="11"/>
                  <a:pt x="50" y="15"/>
                  <a:pt x="50" y="25"/>
                </a:cubicBezTo>
                <a:close/>
              </a:path>
            </a:pathLst>
          </a:custGeom>
          <a:solidFill>
            <a:srgbClr val="FAF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49" name="Freeform 247"/>
          <p:cNvSpPr/>
          <p:nvPr/>
        </p:nvSpPr>
        <p:spPr bwMode="auto">
          <a:xfrm>
            <a:off x="3087688" y="3903663"/>
            <a:ext cx="107950" cy="322262"/>
          </a:xfrm>
          <a:custGeom>
            <a:avLst/>
            <a:gdLst>
              <a:gd name="T0" fmla="*/ 5 w 18"/>
              <a:gd name="T1" fmla="*/ 7 h 54"/>
              <a:gd name="T2" fmla="*/ 8 w 18"/>
              <a:gd name="T3" fmla="*/ 0 h 54"/>
              <a:gd name="T4" fmla="*/ 13 w 18"/>
              <a:gd name="T5" fmla="*/ 6 h 54"/>
              <a:gd name="T6" fmla="*/ 13 w 18"/>
              <a:gd name="T7" fmla="*/ 44 h 54"/>
              <a:gd name="T8" fmla="*/ 5 w 18"/>
              <a:gd name="T9" fmla="*/ 52 h 54"/>
              <a:gd name="T10" fmla="*/ 3 w 18"/>
              <a:gd name="T11" fmla="*/ 41 h 54"/>
              <a:gd name="T12" fmla="*/ 4 w 18"/>
              <a:gd name="T13" fmla="*/ 28 h 54"/>
              <a:gd name="T14" fmla="*/ 4 w 18"/>
              <a:gd name="T15" fmla="*/ 23 h 54"/>
              <a:gd name="T16" fmla="*/ 5 w 18"/>
              <a:gd name="T17" fmla="*/ 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54">
                <a:moveTo>
                  <a:pt x="5" y="7"/>
                </a:moveTo>
                <a:cubicBezTo>
                  <a:pt x="6" y="4"/>
                  <a:pt x="4" y="0"/>
                  <a:pt x="8" y="0"/>
                </a:cubicBezTo>
                <a:cubicBezTo>
                  <a:pt x="11" y="0"/>
                  <a:pt x="12" y="4"/>
                  <a:pt x="13" y="6"/>
                </a:cubicBezTo>
                <a:cubicBezTo>
                  <a:pt x="18" y="19"/>
                  <a:pt x="16" y="31"/>
                  <a:pt x="13" y="44"/>
                </a:cubicBezTo>
                <a:cubicBezTo>
                  <a:pt x="12" y="48"/>
                  <a:pt x="11" y="54"/>
                  <a:pt x="5" y="52"/>
                </a:cubicBezTo>
                <a:cubicBezTo>
                  <a:pt x="0" y="51"/>
                  <a:pt x="0" y="45"/>
                  <a:pt x="3" y="41"/>
                </a:cubicBezTo>
                <a:cubicBezTo>
                  <a:pt x="5" y="37"/>
                  <a:pt x="4" y="32"/>
                  <a:pt x="4" y="28"/>
                </a:cubicBezTo>
                <a:cubicBezTo>
                  <a:pt x="4" y="26"/>
                  <a:pt x="4" y="25"/>
                  <a:pt x="4" y="23"/>
                </a:cubicBezTo>
                <a:cubicBezTo>
                  <a:pt x="6" y="18"/>
                  <a:pt x="3" y="12"/>
                  <a:pt x="5" y="7"/>
                </a:cubicBezTo>
                <a:close/>
              </a:path>
            </a:pathLst>
          </a:custGeom>
          <a:solidFill>
            <a:srgbClr val="EEB7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50" name="Freeform 248"/>
          <p:cNvSpPr/>
          <p:nvPr/>
        </p:nvSpPr>
        <p:spPr bwMode="auto">
          <a:xfrm>
            <a:off x="2897188" y="3910013"/>
            <a:ext cx="149225" cy="119062"/>
          </a:xfrm>
          <a:custGeom>
            <a:avLst/>
            <a:gdLst>
              <a:gd name="T0" fmla="*/ 6 w 25"/>
              <a:gd name="T1" fmla="*/ 18 h 20"/>
              <a:gd name="T2" fmla="*/ 1 w 25"/>
              <a:gd name="T3" fmla="*/ 15 h 20"/>
              <a:gd name="T4" fmla="*/ 3 w 25"/>
              <a:gd name="T5" fmla="*/ 11 h 20"/>
              <a:gd name="T6" fmla="*/ 15 w 25"/>
              <a:gd name="T7" fmla="*/ 8 h 20"/>
              <a:gd name="T8" fmla="*/ 22 w 25"/>
              <a:gd name="T9" fmla="*/ 0 h 20"/>
              <a:gd name="T10" fmla="*/ 25 w 25"/>
              <a:gd name="T11" fmla="*/ 3 h 20"/>
              <a:gd name="T12" fmla="*/ 18 w 25"/>
              <a:gd name="T13" fmla="*/ 10 h 20"/>
              <a:gd name="T14" fmla="*/ 7 w 25"/>
              <a:gd name="T15" fmla="*/ 13 h 20"/>
              <a:gd name="T16" fmla="*/ 6 w 25"/>
              <a:gd name="T17"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0">
                <a:moveTo>
                  <a:pt x="6" y="18"/>
                </a:moveTo>
                <a:cubicBezTo>
                  <a:pt x="3" y="20"/>
                  <a:pt x="2" y="17"/>
                  <a:pt x="1" y="15"/>
                </a:cubicBezTo>
                <a:cubicBezTo>
                  <a:pt x="0" y="14"/>
                  <a:pt x="1" y="12"/>
                  <a:pt x="3" y="11"/>
                </a:cubicBezTo>
                <a:cubicBezTo>
                  <a:pt x="7" y="8"/>
                  <a:pt x="11" y="8"/>
                  <a:pt x="15" y="8"/>
                </a:cubicBezTo>
                <a:cubicBezTo>
                  <a:pt x="20" y="7"/>
                  <a:pt x="23" y="5"/>
                  <a:pt x="22" y="0"/>
                </a:cubicBezTo>
                <a:cubicBezTo>
                  <a:pt x="23" y="1"/>
                  <a:pt x="24" y="2"/>
                  <a:pt x="25" y="3"/>
                </a:cubicBezTo>
                <a:cubicBezTo>
                  <a:pt x="24" y="7"/>
                  <a:pt x="21" y="9"/>
                  <a:pt x="18" y="10"/>
                </a:cubicBezTo>
                <a:cubicBezTo>
                  <a:pt x="15" y="11"/>
                  <a:pt x="11" y="11"/>
                  <a:pt x="7" y="13"/>
                </a:cubicBezTo>
                <a:cubicBezTo>
                  <a:pt x="4" y="14"/>
                  <a:pt x="2" y="15"/>
                  <a:pt x="6" y="18"/>
                </a:cubicBezTo>
                <a:close/>
              </a:path>
            </a:pathLst>
          </a:custGeom>
          <a:solidFill>
            <a:srgbClr val="9577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51" name="Freeform 249"/>
          <p:cNvSpPr/>
          <p:nvPr/>
        </p:nvSpPr>
        <p:spPr bwMode="auto">
          <a:xfrm>
            <a:off x="2873375" y="4059238"/>
            <a:ext cx="101600" cy="65087"/>
          </a:xfrm>
          <a:custGeom>
            <a:avLst/>
            <a:gdLst>
              <a:gd name="T0" fmla="*/ 0 w 17"/>
              <a:gd name="T1" fmla="*/ 6 h 11"/>
              <a:gd name="T2" fmla="*/ 16 w 17"/>
              <a:gd name="T3" fmla="*/ 0 h 11"/>
              <a:gd name="T4" fmla="*/ 11 w 17"/>
              <a:gd name="T5" fmla="*/ 9 h 11"/>
              <a:gd name="T6" fmla="*/ 0 w 17"/>
              <a:gd name="T7" fmla="*/ 6 h 11"/>
            </a:gdLst>
            <a:ahLst/>
            <a:cxnLst>
              <a:cxn ang="0">
                <a:pos x="T0" y="T1"/>
              </a:cxn>
              <a:cxn ang="0">
                <a:pos x="T2" y="T3"/>
              </a:cxn>
              <a:cxn ang="0">
                <a:pos x="T4" y="T5"/>
              </a:cxn>
              <a:cxn ang="0">
                <a:pos x="T6" y="T7"/>
              </a:cxn>
            </a:cxnLst>
            <a:rect l="0" t="0" r="r" b="b"/>
            <a:pathLst>
              <a:path w="17" h="11">
                <a:moveTo>
                  <a:pt x="0" y="6"/>
                </a:moveTo>
                <a:cubicBezTo>
                  <a:pt x="6" y="6"/>
                  <a:pt x="13" y="7"/>
                  <a:pt x="16" y="0"/>
                </a:cubicBezTo>
                <a:cubicBezTo>
                  <a:pt x="17" y="4"/>
                  <a:pt x="15" y="7"/>
                  <a:pt x="11" y="9"/>
                </a:cubicBezTo>
                <a:cubicBezTo>
                  <a:pt x="7" y="11"/>
                  <a:pt x="3" y="10"/>
                  <a:pt x="0" y="6"/>
                </a:cubicBezTo>
                <a:close/>
              </a:path>
            </a:pathLst>
          </a:custGeom>
          <a:solidFill>
            <a:srgbClr val="7465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52" name="Freeform 250"/>
          <p:cNvSpPr/>
          <p:nvPr/>
        </p:nvSpPr>
        <p:spPr bwMode="auto">
          <a:xfrm>
            <a:off x="3106738" y="3946525"/>
            <a:ext cx="23813" cy="95250"/>
          </a:xfrm>
          <a:custGeom>
            <a:avLst/>
            <a:gdLst>
              <a:gd name="T0" fmla="*/ 2 w 4"/>
              <a:gd name="T1" fmla="*/ 0 h 16"/>
              <a:gd name="T2" fmla="*/ 1 w 4"/>
              <a:gd name="T3" fmla="*/ 16 h 16"/>
              <a:gd name="T4" fmla="*/ 1 w 4"/>
              <a:gd name="T5" fmla="*/ 10 h 16"/>
              <a:gd name="T6" fmla="*/ 2 w 4"/>
              <a:gd name="T7" fmla="*/ 0 h 16"/>
            </a:gdLst>
            <a:ahLst/>
            <a:cxnLst>
              <a:cxn ang="0">
                <a:pos x="T0" y="T1"/>
              </a:cxn>
              <a:cxn ang="0">
                <a:pos x="T2" y="T3"/>
              </a:cxn>
              <a:cxn ang="0">
                <a:pos x="T4" y="T5"/>
              </a:cxn>
              <a:cxn ang="0">
                <a:pos x="T6" y="T7"/>
              </a:cxn>
            </a:cxnLst>
            <a:rect l="0" t="0" r="r" b="b"/>
            <a:pathLst>
              <a:path w="4" h="16">
                <a:moveTo>
                  <a:pt x="2" y="0"/>
                </a:moveTo>
                <a:cubicBezTo>
                  <a:pt x="2" y="5"/>
                  <a:pt x="4" y="11"/>
                  <a:pt x="1" y="16"/>
                </a:cubicBezTo>
                <a:cubicBezTo>
                  <a:pt x="1" y="14"/>
                  <a:pt x="1" y="12"/>
                  <a:pt x="1" y="10"/>
                </a:cubicBezTo>
                <a:cubicBezTo>
                  <a:pt x="1" y="6"/>
                  <a:pt x="0" y="3"/>
                  <a:pt x="2" y="0"/>
                </a:cubicBezTo>
                <a:close/>
              </a:path>
            </a:pathLst>
          </a:custGeom>
          <a:solidFill>
            <a:srgbClr val="F8D6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53" name="Freeform 251"/>
          <p:cNvSpPr/>
          <p:nvPr/>
        </p:nvSpPr>
        <p:spPr bwMode="auto">
          <a:xfrm>
            <a:off x="2951163" y="3879850"/>
            <a:ext cx="77788" cy="30162"/>
          </a:xfrm>
          <a:custGeom>
            <a:avLst/>
            <a:gdLst>
              <a:gd name="T0" fmla="*/ 13 w 13"/>
              <a:gd name="T1" fmla="*/ 5 h 5"/>
              <a:gd name="T2" fmla="*/ 2 w 13"/>
              <a:gd name="T3" fmla="*/ 2 h 5"/>
              <a:gd name="T4" fmla="*/ 3 w 13"/>
              <a:gd name="T5" fmla="*/ 0 h 5"/>
              <a:gd name="T6" fmla="*/ 13 w 13"/>
              <a:gd name="T7" fmla="*/ 5 h 5"/>
            </a:gdLst>
            <a:ahLst/>
            <a:cxnLst>
              <a:cxn ang="0">
                <a:pos x="T0" y="T1"/>
              </a:cxn>
              <a:cxn ang="0">
                <a:pos x="T2" y="T3"/>
              </a:cxn>
              <a:cxn ang="0">
                <a:pos x="T4" y="T5"/>
              </a:cxn>
              <a:cxn ang="0">
                <a:pos x="T6" y="T7"/>
              </a:cxn>
            </a:cxnLst>
            <a:rect l="0" t="0" r="r" b="b"/>
            <a:pathLst>
              <a:path w="13" h="5">
                <a:moveTo>
                  <a:pt x="13" y="5"/>
                </a:moveTo>
                <a:cubicBezTo>
                  <a:pt x="9" y="4"/>
                  <a:pt x="5" y="4"/>
                  <a:pt x="2" y="2"/>
                </a:cubicBezTo>
                <a:cubicBezTo>
                  <a:pt x="0" y="1"/>
                  <a:pt x="1" y="0"/>
                  <a:pt x="3" y="0"/>
                </a:cubicBezTo>
                <a:cubicBezTo>
                  <a:pt x="6" y="2"/>
                  <a:pt x="11" y="1"/>
                  <a:pt x="13" y="5"/>
                </a:cubicBezTo>
                <a:close/>
              </a:path>
            </a:pathLst>
          </a:custGeom>
          <a:solidFill>
            <a:srgbClr val="9577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67" name="Freeform 252"/>
          <p:cNvSpPr/>
          <p:nvPr/>
        </p:nvSpPr>
        <p:spPr bwMode="auto">
          <a:xfrm>
            <a:off x="922338" y="3582988"/>
            <a:ext cx="469900" cy="374650"/>
          </a:xfrm>
          <a:custGeom>
            <a:avLst/>
            <a:gdLst>
              <a:gd name="T0" fmla="*/ 0 w 79"/>
              <a:gd name="T1" fmla="*/ 39 h 63"/>
              <a:gd name="T2" fmla="*/ 4 w 79"/>
              <a:gd name="T3" fmla="*/ 36 h 63"/>
              <a:gd name="T4" fmla="*/ 12 w 79"/>
              <a:gd name="T5" fmla="*/ 15 h 63"/>
              <a:gd name="T6" fmla="*/ 13 w 79"/>
              <a:gd name="T7" fmla="*/ 9 h 63"/>
              <a:gd name="T8" fmla="*/ 39 w 79"/>
              <a:gd name="T9" fmla="*/ 1 h 63"/>
              <a:gd name="T10" fmla="*/ 54 w 79"/>
              <a:gd name="T11" fmla="*/ 1 h 63"/>
              <a:gd name="T12" fmla="*/ 60 w 79"/>
              <a:gd name="T13" fmla="*/ 2 h 63"/>
              <a:gd name="T14" fmla="*/ 73 w 79"/>
              <a:gd name="T15" fmla="*/ 13 h 63"/>
              <a:gd name="T16" fmla="*/ 67 w 79"/>
              <a:gd name="T17" fmla="*/ 28 h 63"/>
              <a:gd name="T18" fmla="*/ 64 w 79"/>
              <a:gd name="T19" fmla="*/ 30 h 63"/>
              <a:gd name="T20" fmla="*/ 74 w 79"/>
              <a:gd name="T21" fmla="*/ 36 h 63"/>
              <a:gd name="T22" fmla="*/ 72 w 79"/>
              <a:gd name="T23" fmla="*/ 53 h 63"/>
              <a:gd name="T24" fmla="*/ 51 w 79"/>
              <a:gd name="T25" fmla="*/ 62 h 63"/>
              <a:gd name="T26" fmla="*/ 27 w 79"/>
              <a:gd name="T27" fmla="*/ 63 h 63"/>
              <a:gd name="T28" fmla="*/ 23 w 79"/>
              <a:gd name="T29" fmla="*/ 58 h 63"/>
              <a:gd name="T30" fmla="*/ 26 w 79"/>
              <a:gd name="T31" fmla="*/ 44 h 63"/>
              <a:gd name="T32" fmla="*/ 29 w 79"/>
              <a:gd name="T33" fmla="*/ 23 h 63"/>
              <a:gd name="T34" fmla="*/ 37 w 79"/>
              <a:gd name="T35" fmla="*/ 14 h 63"/>
              <a:gd name="T36" fmla="*/ 46 w 79"/>
              <a:gd name="T37" fmla="*/ 20 h 63"/>
              <a:gd name="T38" fmla="*/ 49 w 79"/>
              <a:gd name="T39" fmla="*/ 25 h 63"/>
              <a:gd name="T40" fmla="*/ 57 w 79"/>
              <a:gd name="T41" fmla="*/ 19 h 63"/>
              <a:gd name="T42" fmla="*/ 55 w 79"/>
              <a:gd name="T43" fmla="*/ 13 h 63"/>
              <a:gd name="T44" fmla="*/ 18 w 79"/>
              <a:gd name="T45" fmla="*/ 29 h 63"/>
              <a:gd name="T46" fmla="*/ 19 w 79"/>
              <a:gd name="T47" fmla="*/ 33 h 63"/>
              <a:gd name="T48" fmla="*/ 27 w 79"/>
              <a:gd name="T49" fmla="*/ 37 h 63"/>
              <a:gd name="T50" fmla="*/ 21 w 79"/>
              <a:gd name="T51" fmla="*/ 45 h 63"/>
              <a:gd name="T52" fmla="*/ 0 w 79"/>
              <a:gd name="T53"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9" h="62">
                <a:moveTo>
                  <a:pt x="0" y="39"/>
                </a:moveTo>
                <a:cubicBezTo>
                  <a:pt x="1" y="38"/>
                  <a:pt x="2" y="37"/>
                  <a:pt x="4" y="36"/>
                </a:cubicBezTo>
                <a:cubicBezTo>
                  <a:pt x="1" y="27"/>
                  <a:pt x="3" y="22"/>
                  <a:pt x="12" y="15"/>
                </a:cubicBezTo>
                <a:cubicBezTo>
                  <a:pt x="15" y="14"/>
                  <a:pt x="14" y="11"/>
                  <a:pt x="13" y="9"/>
                </a:cubicBezTo>
                <a:cubicBezTo>
                  <a:pt x="21" y="4"/>
                  <a:pt x="30" y="3"/>
                  <a:pt x="39" y="1"/>
                </a:cubicBezTo>
                <a:cubicBezTo>
                  <a:pt x="44" y="0"/>
                  <a:pt x="49" y="0"/>
                  <a:pt x="54" y="1"/>
                </a:cubicBezTo>
                <a:cubicBezTo>
                  <a:pt x="56" y="1"/>
                  <a:pt x="58" y="2"/>
                  <a:pt x="60" y="2"/>
                </a:cubicBezTo>
                <a:cubicBezTo>
                  <a:pt x="66" y="4"/>
                  <a:pt x="71" y="7"/>
                  <a:pt x="73" y="13"/>
                </a:cubicBezTo>
                <a:cubicBezTo>
                  <a:pt x="75" y="19"/>
                  <a:pt x="71" y="24"/>
                  <a:pt x="67" y="28"/>
                </a:cubicBezTo>
                <a:cubicBezTo>
                  <a:pt x="66" y="28"/>
                  <a:pt x="65" y="29"/>
                  <a:pt x="64" y="30"/>
                </a:cubicBezTo>
                <a:cubicBezTo>
                  <a:pt x="68" y="32"/>
                  <a:pt x="72" y="33"/>
                  <a:pt x="74" y="36"/>
                </a:cubicBezTo>
                <a:cubicBezTo>
                  <a:pt x="79" y="42"/>
                  <a:pt x="78" y="47"/>
                  <a:pt x="72" y="53"/>
                </a:cubicBezTo>
                <a:cubicBezTo>
                  <a:pt x="66" y="60"/>
                  <a:pt x="59" y="62"/>
                  <a:pt x="51" y="62"/>
                </a:cubicBezTo>
                <a:cubicBezTo>
                  <a:pt x="43" y="63"/>
                  <a:pt x="35" y="63"/>
                  <a:pt x="27" y="63"/>
                </a:cubicBezTo>
                <a:cubicBezTo>
                  <a:pt x="23" y="63"/>
                  <a:pt x="22" y="62"/>
                  <a:pt x="23" y="58"/>
                </a:cubicBezTo>
                <a:cubicBezTo>
                  <a:pt x="25" y="53"/>
                  <a:pt x="25" y="48"/>
                  <a:pt x="26" y="44"/>
                </a:cubicBezTo>
                <a:cubicBezTo>
                  <a:pt x="27" y="37"/>
                  <a:pt x="27" y="30"/>
                  <a:pt x="29" y="23"/>
                </a:cubicBezTo>
                <a:cubicBezTo>
                  <a:pt x="31" y="19"/>
                  <a:pt x="33" y="15"/>
                  <a:pt x="37" y="14"/>
                </a:cubicBezTo>
                <a:cubicBezTo>
                  <a:pt x="43" y="12"/>
                  <a:pt x="46" y="14"/>
                  <a:pt x="46" y="20"/>
                </a:cubicBezTo>
                <a:cubicBezTo>
                  <a:pt x="46" y="23"/>
                  <a:pt x="46" y="25"/>
                  <a:pt x="49" y="25"/>
                </a:cubicBezTo>
                <a:cubicBezTo>
                  <a:pt x="53" y="25"/>
                  <a:pt x="56" y="23"/>
                  <a:pt x="57" y="19"/>
                </a:cubicBezTo>
                <a:cubicBezTo>
                  <a:pt x="58" y="17"/>
                  <a:pt x="57" y="15"/>
                  <a:pt x="55" y="13"/>
                </a:cubicBezTo>
                <a:cubicBezTo>
                  <a:pt x="44" y="8"/>
                  <a:pt x="21" y="17"/>
                  <a:pt x="18" y="29"/>
                </a:cubicBezTo>
                <a:cubicBezTo>
                  <a:pt x="17" y="31"/>
                  <a:pt x="16" y="33"/>
                  <a:pt x="19" y="33"/>
                </a:cubicBezTo>
                <a:cubicBezTo>
                  <a:pt x="23" y="33"/>
                  <a:pt x="26" y="33"/>
                  <a:pt x="27" y="37"/>
                </a:cubicBezTo>
                <a:cubicBezTo>
                  <a:pt x="27" y="42"/>
                  <a:pt x="24" y="43"/>
                  <a:pt x="21" y="45"/>
                </a:cubicBezTo>
                <a:cubicBezTo>
                  <a:pt x="13" y="46"/>
                  <a:pt x="6" y="46"/>
                  <a:pt x="0" y="39"/>
                </a:cubicBezTo>
                <a:close/>
              </a:path>
            </a:pathLst>
          </a:custGeom>
          <a:solidFill>
            <a:srgbClr val="0C0B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99" name="Freeform 253"/>
          <p:cNvSpPr/>
          <p:nvPr/>
        </p:nvSpPr>
        <p:spPr bwMode="auto">
          <a:xfrm>
            <a:off x="1636713" y="4106863"/>
            <a:ext cx="619125" cy="130175"/>
          </a:xfrm>
          <a:custGeom>
            <a:avLst/>
            <a:gdLst>
              <a:gd name="T0" fmla="*/ 52 w 104"/>
              <a:gd name="T1" fmla="*/ 19 h 22"/>
              <a:gd name="T2" fmla="*/ 16 w 104"/>
              <a:gd name="T3" fmla="*/ 21 h 22"/>
              <a:gd name="T4" fmla="*/ 3 w 104"/>
              <a:gd name="T5" fmla="*/ 19 h 22"/>
              <a:gd name="T6" fmla="*/ 0 w 104"/>
              <a:gd name="T7" fmla="*/ 16 h 22"/>
              <a:gd name="T8" fmla="*/ 3 w 104"/>
              <a:gd name="T9" fmla="*/ 14 h 22"/>
              <a:gd name="T10" fmla="*/ 46 w 104"/>
              <a:gd name="T11" fmla="*/ 6 h 22"/>
              <a:gd name="T12" fmla="*/ 53 w 104"/>
              <a:gd name="T13" fmla="*/ 5 h 22"/>
              <a:gd name="T14" fmla="*/ 76 w 104"/>
              <a:gd name="T15" fmla="*/ 4 h 22"/>
              <a:gd name="T16" fmla="*/ 97 w 104"/>
              <a:gd name="T17" fmla="*/ 3 h 22"/>
              <a:gd name="T18" fmla="*/ 104 w 104"/>
              <a:gd name="T19" fmla="*/ 5 h 22"/>
              <a:gd name="T20" fmla="*/ 97 w 104"/>
              <a:gd name="T21" fmla="*/ 13 h 22"/>
              <a:gd name="T22" fmla="*/ 55 w 104"/>
              <a:gd name="T23" fmla="*/ 17 h 22"/>
              <a:gd name="T24" fmla="*/ 52 w 104"/>
              <a:gd name="T25"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22">
                <a:moveTo>
                  <a:pt x="52" y="19"/>
                </a:moveTo>
                <a:cubicBezTo>
                  <a:pt x="40" y="20"/>
                  <a:pt x="28" y="21"/>
                  <a:pt x="16" y="21"/>
                </a:cubicBezTo>
                <a:cubicBezTo>
                  <a:pt x="12" y="22"/>
                  <a:pt x="7" y="21"/>
                  <a:pt x="3" y="19"/>
                </a:cubicBezTo>
                <a:cubicBezTo>
                  <a:pt x="1" y="19"/>
                  <a:pt x="0" y="18"/>
                  <a:pt x="0" y="16"/>
                </a:cubicBezTo>
                <a:cubicBezTo>
                  <a:pt x="1" y="15"/>
                  <a:pt x="2" y="14"/>
                  <a:pt x="3" y="14"/>
                </a:cubicBezTo>
                <a:cubicBezTo>
                  <a:pt x="18" y="14"/>
                  <a:pt x="31" y="7"/>
                  <a:pt x="46" y="6"/>
                </a:cubicBezTo>
                <a:cubicBezTo>
                  <a:pt x="48" y="6"/>
                  <a:pt x="51" y="6"/>
                  <a:pt x="53" y="5"/>
                </a:cubicBezTo>
                <a:cubicBezTo>
                  <a:pt x="60" y="2"/>
                  <a:pt x="68" y="0"/>
                  <a:pt x="76" y="4"/>
                </a:cubicBezTo>
                <a:cubicBezTo>
                  <a:pt x="83" y="7"/>
                  <a:pt x="90" y="2"/>
                  <a:pt x="97" y="3"/>
                </a:cubicBezTo>
                <a:cubicBezTo>
                  <a:pt x="100" y="4"/>
                  <a:pt x="104" y="1"/>
                  <a:pt x="104" y="5"/>
                </a:cubicBezTo>
                <a:cubicBezTo>
                  <a:pt x="104" y="9"/>
                  <a:pt x="102" y="13"/>
                  <a:pt x="97" y="13"/>
                </a:cubicBezTo>
                <a:cubicBezTo>
                  <a:pt x="83" y="13"/>
                  <a:pt x="69" y="15"/>
                  <a:pt x="55" y="17"/>
                </a:cubicBezTo>
                <a:cubicBezTo>
                  <a:pt x="54" y="18"/>
                  <a:pt x="52" y="18"/>
                  <a:pt x="52" y="19"/>
                </a:cubicBezTo>
                <a:close/>
              </a:path>
            </a:pathLst>
          </a:custGeom>
          <a:solidFill>
            <a:srgbClr val="F6C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00" name="Freeform 254"/>
          <p:cNvSpPr/>
          <p:nvPr/>
        </p:nvSpPr>
        <p:spPr bwMode="auto">
          <a:xfrm>
            <a:off x="1006475" y="3636963"/>
            <a:ext cx="284163" cy="214312"/>
          </a:xfrm>
          <a:custGeom>
            <a:avLst/>
            <a:gdLst>
              <a:gd name="T0" fmla="*/ 7 w 48"/>
              <a:gd name="T1" fmla="*/ 36 h 36"/>
              <a:gd name="T2" fmla="*/ 9 w 48"/>
              <a:gd name="T3" fmla="*/ 34 h 36"/>
              <a:gd name="T4" fmla="*/ 11 w 48"/>
              <a:gd name="T5" fmla="*/ 27 h 36"/>
              <a:gd name="T6" fmla="*/ 2 w 48"/>
              <a:gd name="T7" fmla="*/ 28 h 36"/>
              <a:gd name="T8" fmla="*/ 14 w 48"/>
              <a:gd name="T9" fmla="*/ 5 h 36"/>
              <a:gd name="T10" fmla="*/ 41 w 48"/>
              <a:gd name="T11" fmla="*/ 2 h 36"/>
              <a:gd name="T12" fmla="*/ 43 w 48"/>
              <a:gd name="T13" fmla="*/ 14 h 36"/>
              <a:gd name="T14" fmla="*/ 38 w 48"/>
              <a:gd name="T15" fmla="*/ 18 h 36"/>
              <a:gd name="T16" fmla="*/ 30 w 48"/>
              <a:gd name="T17" fmla="*/ 12 h 36"/>
              <a:gd name="T18" fmla="*/ 29 w 48"/>
              <a:gd name="T19" fmla="*/ 6 h 36"/>
              <a:gd name="T20" fmla="*/ 18 w 48"/>
              <a:gd name="T21" fmla="*/ 11 h 36"/>
              <a:gd name="T22" fmla="*/ 13 w 48"/>
              <a:gd name="T23" fmla="*/ 32 h 36"/>
              <a:gd name="T24" fmla="*/ 12 w 48"/>
              <a:gd name="T25" fmla="*/ 35 h 36"/>
              <a:gd name="T26" fmla="*/ 7 w 48"/>
              <a:gd name="T2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36">
                <a:moveTo>
                  <a:pt x="7" y="36"/>
                </a:moveTo>
                <a:cubicBezTo>
                  <a:pt x="8" y="35"/>
                  <a:pt x="8" y="35"/>
                  <a:pt x="9" y="34"/>
                </a:cubicBezTo>
                <a:cubicBezTo>
                  <a:pt x="11" y="32"/>
                  <a:pt x="13" y="30"/>
                  <a:pt x="11" y="27"/>
                </a:cubicBezTo>
                <a:cubicBezTo>
                  <a:pt x="8" y="23"/>
                  <a:pt x="5" y="26"/>
                  <a:pt x="2" y="28"/>
                </a:cubicBezTo>
                <a:cubicBezTo>
                  <a:pt x="0" y="19"/>
                  <a:pt x="4" y="11"/>
                  <a:pt x="14" y="5"/>
                </a:cubicBezTo>
                <a:cubicBezTo>
                  <a:pt x="23" y="0"/>
                  <a:pt x="32" y="0"/>
                  <a:pt x="41" y="2"/>
                </a:cubicBezTo>
                <a:cubicBezTo>
                  <a:pt x="48" y="4"/>
                  <a:pt x="48" y="9"/>
                  <a:pt x="43" y="14"/>
                </a:cubicBezTo>
                <a:cubicBezTo>
                  <a:pt x="42" y="16"/>
                  <a:pt x="40" y="17"/>
                  <a:pt x="38" y="18"/>
                </a:cubicBezTo>
                <a:cubicBezTo>
                  <a:pt x="31" y="21"/>
                  <a:pt x="30" y="20"/>
                  <a:pt x="30" y="12"/>
                </a:cubicBezTo>
                <a:cubicBezTo>
                  <a:pt x="29" y="10"/>
                  <a:pt x="35" y="7"/>
                  <a:pt x="29" y="6"/>
                </a:cubicBezTo>
                <a:cubicBezTo>
                  <a:pt x="25" y="6"/>
                  <a:pt x="20" y="6"/>
                  <a:pt x="18" y="11"/>
                </a:cubicBezTo>
                <a:cubicBezTo>
                  <a:pt x="16" y="18"/>
                  <a:pt x="15" y="25"/>
                  <a:pt x="13" y="32"/>
                </a:cubicBezTo>
                <a:cubicBezTo>
                  <a:pt x="13" y="33"/>
                  <a:pt x="12" y="34"/>
                  <a:pt x="12" y="35"/>
                </a:cubicBezTo>
                <a:cubicBezTo>
                  <a:pt x="10" y="35"/>
                  <a:pt x="9" y="36"/>
                  <a:pt x="7" y="36"/>
                </a:cubicBezTo>
                <a:close/>
              </a:path>
            </a:pathLst>
          </a:custGeom>
          <a:solidFill>
            <a:srgbClr val="EFD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01" name="Freeform 255"/>
          <p:cNvSpPr/>
          <p:nvPr/>
        </p:nvSpPr>
        <p:spPr bwMode="auto">
          <a:xfrm>
            <a:off x="2439988" y="3981450"/>
            <a:ext cx="404813" cy="77787"/>
          </a:xfrm>
          <a:custGeom>
            <a:avLst/>
            <a:gdLst>
              <a:gd name="T0" fmla="*/ 1 w 68"/>
              <a:gd name="T1" fmla="*/ 1 h 13"/>
              <a:gd name="T2" fmla="*/ 1 w 68"/>
              <a:gd name="T3" fmla="*/ 0 h 13"/>
              <a:gd name="T4" fmla="*/ 30 w 68"/>
              <a:gd name="T5" fmla="*/ 7 h 13"/>
              <a:gd name="T6" fmla="*/ 63 w 68"/>
              <a:gd name="T7" fmla="*/ 7 h 13"/>
              <a:gd name="T8" fmla="*/ 68 w 68"/>
              <a:gd name="T9" fmla="*/ 12 h 13"/>
              <a:gd name="T10" fmla="*/ 28 w 68"/>
              <a:gd name="T11" fmla="*/ 11 h 13"/>
              <a:gd name="T12" fmla="*/ 9 w 68"/>
              <a:gd name="T13" fmla="*/ 10 h 13"/>
              <a:gd name="T14" fmla="*/ 1 w 68"/>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3">
                <a:moveTo>
                  <a:pt x="1" y="1"/>
                </a:moveTo>
                <a:cubicBezTo>
                  <a:pt x="1" y="1"/>
                  <a:pt x="1" y="0"/>
                  <a:pt x="1" y="0"/>
                </a:cubicBezTo>
                <a:cubicBezTo>
                  <a:pt x="8" y="13"/>
                  <a:pt x="20" y="8"/>
                  <a:pt x="30" y="7"/>
                </a:cubicBezTo>
                <a:cubicBezTo>
                  <a:pt x="41" y="6"/>
                  <a:pt x="51" y="4"/>
                  <a:pt x="63" y="7"/>
                </a:cubicBezTo>
                <a:cubicBezTo>
                  <a:pt x="66" y="8"/>
                  <a:pt x="67" y="8"/>
                  <a:pt x="68" y="12"/>
                </a:cubicBezTo>
                <a:cubicBezTo>
                  <a:pt x="55" y="5"/>
                  <a:pt x="41" y="9"/>
                  <a:pt x="28" y="11"/>
                </a:cubicBezTo>
                <a:cubicBezTo>
                  <a:pt x="21" y="11"/>
                  <a:pt x="15" y="12"/>
                  <a:pt x="9" y="10"/>
                </a:cubicBezTo>
                <a:cubicBezTo>
                  <a:pt x="4" y="9"/>
                  <a:pt x="0" y="7"/>
                  <a:pt x="1" y="1"/>
                </a:cubicBezTo>
                <a:close/>
              </a:path>
            </a:pathLst>
          </a:custGeom>
          <a:solidFill>
            <a:srgbClr val="795E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02" name="Freeform 256"/>
          <p:cNvSpPr/>
          <p:nvPr/>
        </p:nvSpPr>
        <p:spPr bwMode="auto">
          <a:xfrm>
            <a:off x="1350963" y="3760788"/>
            <a:ext cx="53975" cy="149225"/>
          </a:xfrm>
          <a:custGeom>
            <a:avLst/>
            <a:gdLst>
              <a:gd name="T0" fmla="*/ 0 w 9"/>
              <a:gd name="T1" fmla="*/ 23 h 25"/>
              <a:gd name="T2" fmla="*/ 2 w 9"/>
              <a:gd name="T3" fmla="*/ 6 h 25"/>
              <a:gd name="T4" fmla="*/ 9 w 9"/>
              <a:gd name="T5" fmla="*/ 0 h 25"/>
              <a:gd name="T6" fmla="*/ 4 w 9"/>
              <a:gd name="T7" fmla="*/ 25 h 25"/>
              <a:gd name="T8" fmla="*/ 0 w 9"/>
              <a:gd name="T9" fmla="*/ 23 h 25"/>
            </a:gdLst>
            <a:ahLst/>
            <a:cxnLst>
              <a:cxn ang="0">
                <a:pos x="T0" y="T1"/>
              </a:cxn>
              <a:cxn ang="0">
                <a:pos x="T2" y="T3"/>
              </a:cxn>
              <a:cxn ang="0">
                <a:pos x="T4" y="T5"/>
              </a:cxn>
              <a:cxn ang="0">
                <a:pos x="T6" y="T7"/>
              </a:cxn>
              <a:cxn ang="0">
                <a:pos x="T8" y="T9"/>
              </a:cxn>
            </a:cxnLst>
            <a:rect l="0" t="0" r="r" b="b"/>
            <a:pathLst>
              <a:path w="9" h="25">
                <a:moveTo>
                  <a:pt x="0" y="23"/>
                </a:moveTo>
                <a:cubicBezTo>
                  <a:pt x="3" y="18"/>
                  <a:pt x="5" y="12"/>
                  <a:pt x="2" y="6"/>
                </a:cubicBezTo>
                <a:cubicBezTo>
                  <a:pt x="6" y="5"/>
                  <a:pt x="7" y="2"/>
                  <a:pt x="9" y="0"/>
                </a:cubicBezTo>
                <a:cubicBezTo>
                  <a:pt x="8" y="8"/>
                  <a:pt x="6" y="16"/>
                  <a:pt x="4" y="25"/>
                </a:cubicBezTo>
                <a:cubicBezTo>
                  <a:pt x="3" y="24"/>
                  <a:pt x="1" y="24"/>
                  <a:pt x="0" y="23"/>
                </a:cubicBezTo>
                <a:close/>
              </a:path>
            </a:pathLst>
          </a:custGeom>
          <a:solidFill>
            <a:srgbClr val="D4C6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03" name="Freeform 257"/>
          <p:cNvSpPr/>
          <p:nvPr/>
        </p:nvSpPr>
        <p:spPr bwMode="auto">
          <a:xfrm>
            <a:off x="3505200" y="5689600"/>
            <a:ext cx="112713" cy="161925"/>
          </a:xfrm>
          <a:custGeom>
            <a:avLst/>
            <a:gdLst>
              <a:gd name="T0" fmla="*/ 0 w 19"/>
              <a:gd name="T1" fmla="*/ 13 h 27"/>
              <a:gd name="T2" fmla="*/ 10 w 19"/>
              <a:gd name="T3" fmla="*/ 0 h 27"/>
              <a:gd name="T4" fmla="*/ 19 w 19"/>
              <a:gd name="T5" fmla="*/ 14 h 27"/>
              <a:gd name="T6" fmla="*/ 9 w 19"/>
              <a:gd name="T7" fmla="*/ 27 h 27"/>
              <a:gd name="T8" fmla="*/ 0 w 19"/>
              <a:gd name="T9" fmla="*/ 13 h 27"/>
            </a:gdLst>
            <a:ahLst/>
            <a:cxnLst>
              <a:cxn ang="0">
                <a:pos x="T0" y="T1"/>
              </a:cxn>
              <a:cxn ang="0">
                <a:pos x="T2" y="T3"/>
              </a:cxn>
              <a:cxn ang="0">
                <a:pos x="T4" y="T5"/>
              </a:cxn>
              <a:cxn ang="0">
                <a:pos x="T6" y="T7"/>
              </a:cxn>
              <a:cxn ang="0">
                <a:pos x="T8" y="T9"/>
              </a:cxn>
            </a:cxnLst>
            <a:rect l="0" t="0" r="r" b="b"/>
            <a:pathLst>
              <a:path w="19" h="27">
                <a:moveTo>
                  <a:pt x="0" y="13"/>
                </a:moveTo>
                <a:cubicBezTo>
                  <a:pt x="0" y="5"/>
                  <a:pt x="4" y="0"/>
                  <a:pt x="10" y="0"/>
                </a:cubicBezTo>
                <a:cubicBezTo>
                  <a:pt x="16" y="1"/>
                  <a:pt x="19" y="6"/>
                  <a:pt x="19" y="14"/>
                </a:cubicBezTo>
                <a:cubicBezTo>
                  <a:pt x="19" y="21"/>
                  <a:pt x="14" y="27"/>
                  <a:pt x="9" y="27"/>
                </a:cubicBezTo>
                <a:cubicBezTo>
                  <a:pt x="3" y="26"/>
                  <a:pt x="0" y="21"/>
                  <a:pt x="0" y="13"/>
                </a:cubicBezTo>
                <a:close/>
              </a:path>
            </a:pathLst>
          </a:custGeom>
          <a:solidFill>
            <a:srgbClr val="4F2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04" name="Freeform 258"/>
          <p:cNvSpPr/>
          <p:nvPr/>
        </p:nvSpPr>
        <p:spPr bwMode="auto">
          <a:xfrm>
            <a:off x="3219450" y="4933950"/>
            <a:ext cx="136525" cy="160337"/>
          </a:xfrm>
          <a:custGeom>
            <a:avLst/>
            <a:gdLst>
              <a:gd name="T0" fmla="*/ 3 w 23"/>
              <a:gd name="T1" fmla="*/ 14 h 27"/>
              <a:gd name="T2" fmla="*/ 12 w 23"/>
              <a:gd name="T3" fmla="*/ 0 h 27"/>
              <a:gd name="T4" fmla="*/ 23 w 23"/>
              <a:gd name="T5" fmla="*/ 13 h 27"/>
              <a:gd name="T6" fmla="*/ 10 w 23"/>
              <a:gd name="T7" fmla="*/ 27 h 27"/>
              <a:gd name="T8" fmla="*/ 3 w 23"/>
              <a:gd name="T9" fmla="*/ 14 h 27"/>
            </a:gdLst>
            <a:ahLst/>
            <a:cxnLst>
              <a:cxn ang="0">
                <a:pos x="T0" y="T1"/>
              </a:cxn>
              <a:cxn ang="0">
                <a:pos x="T2" y="T3"/>
              </a:cxn>
              <a:cxn ang="0">
                <a:pos x="T4" y="T5"/>
              </a:cxn>
              <a:cxn ang="0">
                <a:pos x="T6" y="T7"/>
              </a:cxn>
              <a:cxn ang="0">
                <a:pos x="T8" y="T9"/>
              </a:cxn>
            </a:cxnLst>
            <a:rect l="0" t="0" r="r" b="b"/>
            <a:pathLst>
              <a:path w="23" h="27">
                <a:moveTo>
                  <a:pt x="3" y="14"/>
                </a:moveTo>
                <a:cubicBezTo>
                  <a:pt x="3" y="2"/>
                  <a:pt x="4" y="0"/>
                  <a:pt x="12" y="0"/>
                </a:cubicBezTo>
                <a:cubicBezTo>
                  <a:pt x="19" y="0"/>
                  <a:pt x="23" y="5"/>
                  <a:pt x="23" y="13"/>
                </a:cubicBezTo>
                <a:cubicBezTo>
                  <a:pt x="23" y="22"/>
                  <a:pt x="18" y="27"/>
                  <a:pt x="10" y="27"/>
                </a:cubicBezTo>
                <a:cubicBezTo>
                  <a:pt x="0" y="27"/>
                  <a:pt x="3" y="20"/>
                  <a:pt x="3" y="14"/>
                </a:cubicBezTo>
                <a:close/>
              </a:path>
            </a:pathLst>
          </a:custGeom>
          <a:solidFill>
            <a:srgbClr val="9B84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05" name="Freeform 259"/>
          <p:cNvSpPr/>
          <p:nvPr/>
        </p:nvSpPr>
        <p:spPr bwMode="auto">
          <a:xfrm>
            <a:off x="2541588" y="5689600"/>
            <a:ext cx="88900" cy="77787"/>
          </a:xfrm>
          <a:custGeom>
            <a:avLst/>
            <a:gdLst>
              <a:gd name="T0" fmla="*/ 7 w 15"/>
              <a:gd name="T1" fmla="*/ 10 h 13"/>
              <a:gd name="T2" fmla="*/ 0 w 15"/>
              <a:gd name="T3" fmla="*/ 7 h 13"/>
              <a:gd name="T4" fmla="*/ 8 w 15"/>
              <a:gd name="T5" fmla="*/ 1 h 13"/>
              <a:gd name="T6" fmla="*/ 15 w 15"/>
              <a:gd name="T7" fmla="*/ 7 h 13"/>
              <a:gd name="T8" fmla="*/ 7 w 15"/>
              <a:gd name="T9" fmla="*/ 10 h 13"/>
            </a:gdLst>
            <a:ahLst/>
            <a:cxnLst>
              <a:cxn ang="0">
                <a:pos x="T0" y="T1"/>
              </a:cxn>
              <a:cxn ang="0">
                <a:pos x="T2" y="T3"/>
              </a:cxn>
              <a:cxn ang="0">
                <a:pos x="T4" y="T5"/>
              </a:cxn>
              <a:cxn ang="0">
                <a:pos x="T6" y="T7"/>
              </a:cxn>
              <a:cxn ang="0">
                <a:pos x="T8" y="T9"/>
              </a:cxn>
            </a:cxnLst>
            <a:rect l="0" t="0" r="r" b="b"/>
            <a:pathLst>
              <a:path w="15" h="13">
                <a:moveTo>
                  <a:pt x="7" y="10"/>
                </a:moveTo>
                <a:cubicBezTo>
                  <a:pt x="5" y="9"/>
                  <a:pt x="0" y="12"/>
                  <a:pt x="0" y="7"/>
                </a:cubicBezTo>
                <a:cubicBezTo>
                  <a:pt x="0" y="3"/>
                  <a:pt x="4" y="0"/>
                  <a:pt x="8" y="1"/>
                </a:cubicBezTo>
                <a:cubicBezTo>
                  <a:pt x="12" y="1"/>
                  <a:pt x="15" y="2"/>
                  <a:pt x="15" y="7"/>
                </a:cubicBezTo>
                <a:cubicBezTo>
                  <a:pt x="15" y="13"/>
                  <a:pt x="10" y="9"/>
                  <a:pt x="7" y="10"/>
                </a:cubicBezTo>
                <a:close/>
              </a:path>
            </a:pathLst>
          </a:custGeom>
          <a:solidFill>
            <a:srgbClr val="5437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06" name="Freeform 260"/>
          <p:cNvSpPr/>
          <p:nvPr/>
        </p:nvSpPr>
        <p:spPr bwMode="auto">
          <a:xfrm>
            <a:off x="1517650" y="5689600"/>
            <a:ext cx="95250" cy="77787"/>
          </a:xfrm>
          <a:custGeom>
            <a:avLst/>
            <a:gdLst>
              <a:gd name="T0" fmla="*/ 8 w 16"/>
              <a:gd name="T1" fmla="*/ 10 h 13"/>
              <a:gd name="T2" fmla="*/ 0 w 16"/>
              <a:gd name="T3" fmla="*/ 8 h 13"/>
              <a:gd name="T4" fmla="*/ 8 w 16"/>
              <a:gd name="T5" fmla="*/ 1 h 13"/>
              <a:gd name="T6" fmla="*/ 16 w 16"/>
              <a:gd name="T7" fmla="*/ 7 h 13"/>
              <a:gd name="T8" fmla="*/ 8 w 16"/>
              <a:gd name="T9" fmla="*/ 10 h 13"/>
            </a:gdLst>
            <a:ahLst/>
            <a:cxnLst>
              <a:cxn ang="0">
                <a:pos x="T0" y="T1"/>
              </a:cxn>
              <a:cxn ang="0">
                <a:pos x="T2" y="T3"/>
              </a:cxn>
              <a:cxn ang="0">
                <a:pos x="T4" y="T5"/>
              </a:cxn>
              <a:cxn ang="0">
                <a:pos x="T6" y="T7"/>
              </a:cxn>
              <a:cxn ang="0">
                <a:pos x="T8" y="T9"/>
              </a:cxn>
            </a:cxnLst>
            <a:rect l="0" t="0" r="r" b="b"/>
            <a:pathLst>
              <a:path w="16" h="13">
                <a:moveTo>
                  <a:pt x="8" y="10"/>
                </a:moveTo>
                <a:cubicBezTo>
                  <a:pt x="5" y="10"/>
                  <a:pt x="1" y="12"/>
                  <a:pt x="0" y="8"/>
                </a:cubicBezTo>
                <a:cubicBezTo>
                  <a:pt x="0" y="3"/>
                  <a:pt x="4" y="1"/>
                  <a:pt x="8" y="1"/>
                </a:cubicBezTo>
                <a:cubicBezTo>
                  <a:pt x="13" y="0"/>
                  <a:pt x="16" y="3"/>
                  <a:pt x="16" y="7"/>
                </a:cubicBezTo>
                <a:cubicBezTo>
                  <a:pt x="15" y="13"/>
                  <a:pt x="10" y="8"/>
                  <a:pt x="8" y="10"/>
                </a:cubicBezTo>
                <a:close/>
              </a:path>
            </a:pathLst>
          </a:custGeom>
          <a:solidFill>
            <a:srgbClr val="452A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07" name="Freeform 261"/>
          <p:cNvSpPr/>
          <p:nvPr/>
        </p:nvSpPr>
        <p:spPr bwMode="auto">
          <a:xfrm>
            <a:off x="4010025" y="4916488"/>
            <a:ext cx="112713" cy="82550"/>
          </a:xfrm>
          <a:custGeom>
            <a:avLst/>
            <a:gdLst>
              <a:gd name="T0" fmla="*/ 2 w 19"/>
              <a:gd name="T1" fmla="*/ 8 h 14"/>
              <a:gd name="T2" fmla="*/ 14 w 19"/>
              <a:gd name="T3" fmla="*/ 4 h 14"/>
              <a:gd name="T4" fmla="*/ 18 w 19"/>
              <a:gd name="T5" fmla="*/ 11 h 14"/>
              <a:gd name="T6" fmla="*/ 12 w 19"/>
              <a:gd name="T7" fmla="*/ 13 h 14"/>
              <a:gd name="T8" fmla="*/ 4 w 19"/>
              <a:gd name="T9" fmla="*/ 13 h 14"/>
              <a:gd name="T10" fmla="*/ 2 w 19"/>
              <a:gd name="T11" fmla="*/ 8 h 14"/>
              <a:gd name="T12" fmla="*/ 8 w 19"/>
              <a:gd name="T13" fmla="*/ 9 h 14"/>
              <a:gd name="T14" fmla="*/ 12 w 19"/>
              <a:gd name="T15" fmla="*/ 8 h 14"/>
              <a:gd name="T16" fmla="*/ 2 w 19"/>
              <a:gd name="T1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4">
                <a:moveTo>
                  <a:pt x="2" y="8"/>
                </a:moveTo>
                <a:cubicBezTo>
                  <a:pt x="5" y="2"/>
                  <a:pt x="10" y="0"/>
                  <a:pt x="14" y="4"/>
                </a:cubicBezTo>
                <a:cubicBezTo>
                  <a:pt x="17" y="5"/>
                  <a:pt x="19" y="8"/>
                  <a:pt x="18" y="11"/>
                </a:cubicBezTo>
                <a:cubicBezTo>
                  <a:pt x="17" y="14"/>
                  <a:pt x="14" y="13"/>
                  <a:pt x="12" y="13"/>
                </a:cubicBezTo>
                <a:cubicBezTo>
                  <a:pt x="9" y="13"/>
                  <a:pt x="7" y="13"/>
                  <a:pt x="4" y="13"/>
                </a:cubicBezTo>
                <a:cubicBezTo>
                  <a:pt x="0" y="12"/>
                  <a:pt x="0" y="11"/>
                  <a:pt x="2" y="8"/>
                </a:cubicBezTo>
                <a:cubicBezTo>
                  <a:pt x="4" y="9"/>
                  <a:pt x="6" y="9"/>
                  <a:pt x="8" y="9"/>
                </a:cubicBezTo>
                <a:cubicBezTo>
                  <a:pt x="9" y="9"/>
                  <a:pt x="11" y="9"/>
                  <a:pt x="12" y="8"/>
                </a:cubicBezTo>
                <a:cubicBezTo>
                  <a:pt x="9" y="6"/>
                  <a:pt x="5" y="9"/>
                  <a:pt x="2" y="8"/>
                </a:cubicBezTo>
                <a:close/>
              </a:path>
            </a:pathLst>
          </a:custGeom>
          <a:solidFill>
            <a:srgbClr val="8C7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08" name="Freeform 262"/>
          <p:cNvSpPr/>
          <p:nvPr/>
        </p:nvSpPr>
        <p:spPr bwMode="auto">
          <a:xfrm>
            <a:off x="2892425" y="4922838"/>
            <a:ext cx="112713" cy="88900"/>
          </a:xfrm>
          <a:custGeom>
            <a:avLst/>
            <a:gdLst>
              <a:gd name="T0" fmla="*/ 9 w 19"/>
              <a:gd name="T1" fmla="*/ 12 h 15"/>
              <a:gd name="T2" fmla="*/ 1 w 19"/>
              <a:gd name="T3" fmla="*/ 9 h 15"/>
              <a:gd name="T4" fmla="*/ 10 w 19"/>
              <a:gd name="T5" fmla="*/ 1 h 15"/>
              <a:gd name="T6" fmla="*/ 19 w 19"/>
              <a:gd name="T7" fmla="*/ 9 h 15"/>
              <a:gd name="T8" fmla="*/ 9 w 19"/>
              <a:gd name="T9" fmla="*/ 12 h 15"/>
            </a:gdLst>
            <a:ahLst/>
            <a:cxnLst>
              <a:cxn ang="0">
                <a:pos x="T0" y="T1"/>
              </a:cxn>
              <a:cxn ang="0">
                <a:pos x="T2" y="T3"/>
              </a:cxn>
              <a:cxn ang="0">
                <a:pos x="T4" y="T5"/>
              </a:cxn>
              <a:cxn ang="0">
                <a:pos x="T6" y="T7"/>
              </a:cxn>
              <a:cxn ang="0">
                <a:pos x="T8" y="T9"/>
              </a:cxn>
            </a:cxnLst>
            <a:rect l="0" t="0" r="r" b="b"/>
            <a:pathLst>
              <a:path w="19" h="15">
                <a:moveTo>
                  <a:pt x="9" y="12"/>
                </a:moveTo>
                <a:cubicBezTo>
                  <a:pt x="7" y="11"/>
                  <a:pt x="2" y="15"/>
                  <a:pt x="1" y="9"/>
                </a:cubicBezTo>
                <a:cubicBezTo>
                  <a:pt x="0" y="6"/>
                  <a:pt x="7" y="0"/>
                  <a:pt x="10" y="1"/>
                </a:cubicBezTo>
                <a:cubicBezTo>
                  <a:pt x="15" y="1"/>
                  <a:pt x="19" y="4"/>
                  <a:pt x="19" y="9"/>
                </a:cubicBezTo>
                <a:cubicBezTo>
                  <a:pt x="18" y="15"/>
                  <a:pt x="12" y="10"/>
                  <a:pt x="9" y="12"/>
                </a:cubicBezTo>
                <a:close/>
              </a:path>
            </a:pathLst>
          </a:custGeom>
          <a:solidFill>
            <a:srgbClr val="9A87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09" name="Freeform 263"/>
          <p:cNvSpPr/>
          <p:nvPr/>
        </p:nvSpPr>
        <p:spPr bwMode="auto">
          <a:xfrm>
            <a:off x="1500188" y="4922838"/>
            <a:ext cx="123825" cy="171450"/>
          </a:xfrm>
          <a:custGeom>
            <a:avLst/>
            <a:gdLst>
              <a:gd name="T0" fmla="*/ 21 w 21"/>
              <a:gd name="T1" fmla="*/ 15 h 29"/>
              <a:gd name="T2" fmla="*/ 10 w 21"/>
              <a:gd name="T3" fmla="*/ 29 h 29"/>
              <a:gd name="T4" fmla="*/ 0 w 21"/>
              <a:gd name="T5" fmla="*/ 16 h 29"/>
              <a:gd name="T6" fmla="*/ 10 w 21"/>
              <a:gd name="T7" fmla="*/ 1 h 29"/>
              <a:gd name="T8" fmla="*/ 21 w 21"/>
              <a:gd name="T9" fmla="*/ 15 h 29"/>
            </a:gdLst>
            <a:ahLst/>
            <a:cxnLst>
              <a:cxn ang="0">
                <a:pos x="T0" y="T1"/>
              </a:cxn>
              <a:cxn ang="0">
                <a:pos x="T2" y="T3"/>
              </a:cxn>
              <a:cxn ang="0">
                <a:pos x="T4" y="T5"/>
              </a:cxn>
              <a:cxn ang="0">
                <a:pos x="T6" y="T7"/>
              </a:cxn>
              <a:cxn ang="0">
                <a:pos x="T8" y="T9"/>
              </a:cxn>
            </a:cxnLst>
            <a:rect l="0" t="0" r="r" b="b"/>
            <a:pathLst>
              <a:path w="21" h="28">
                <a:moveTo>
                  <a:pt x="21" y="15"/>
                </a:moveTo>
                <a:cubicBezTo>
                  <a:pt x="21" y="23"/>
                  <a:pt x="17" y="29"/>
                  <a:pt x="10" y="29"/>
                </a:cubicBezTo>
                <a:cubicBezTo>
                  <a:pt x="5" y="29"/>
                  <a:pt x="0" y="24"/>
                  <a:pt x="0" y="16"/>
                </a:cubicBezTo>
                <a:cubicBezTo>
                  <a:pt x="0" y="8"/>
                  <a:pt x="4" y="1"/>
                  <a:pt x="10" y="1"/>
                </a:cubicBezTo>
                <a:cubicBezTo>
                  <a:pt x="17" y="0"/>
                  <a:pt x="21" y="6"/>
                  <a:pt x="21" y="15"/>
                </a:cubicBezTo>
                <a:close/>
              </a:path>
            </a:pathLst>
          </a:custGeom>
          <a:solidFill>
            <a:srgbClr val="988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10" name="Freeform 264"/>
          <p:cNvSpPr/>
          <p:nvPr/>
        </p:nvSpPr>
        <p:spPr bwMode="auto">
          <a:xfrm>
            <a:off x="1725613" y="4922838"/>
            <a:ext cx="130175" cy="177800"/>
          </a:xfrm>
          <a:custGeom>
            <a:avLst/>
            <a:gdLst>
              <a:gd name="T0" fmla="*/ 22 w 22"/>
              <a:gd name="T1" fmla="*/ 16 h 30"/>
              <a:gd name="T2" fmla="*/ 18 w 22"/>
              <a:gd name="T3" fmla="*/ 27 h 30"/>
              <a:gd name="T4" fmla="*/ 5 w 22"/>
              <a:gd name="T5" fmla="*/ 26 h 30"/>
              <a:gd name="T6" fmla="*/ 4 w 22"/>
              <a:gd name="T7" fmla="*/ 5 h 30"/>
              <a:gd name="T8" fmla="*/ 17 w 22"/>
              <a:gd name="T9" fmla="*/ 2 h 30"/>
              <a:gd name="T10" fmla="*/ 22 w 22"/>
              <a:gd name="T11" fmla="*/ 16 h 30"/>
            </a:gdLst>
            <a:ahLst/>
            <a:cxnLst>
              <a:cxn ang="0">
                <a:pos x="T0" y="T1"/>
              </a:cxn>
              <a:cxn ang="0">
                <a:pos x="T2" y="T3"/>
              </a:cxn>
              <a:cxn ang="0">
                <a:pos x="T4" y="T5"/>
              </a:cxn>
              <a:cxn ang="0">
                <a:pos x="T6" y="T7"/>
              </a:cxn>
              <a:cxn ang="0">
                <a:pos x="T8" y="T9"/>
              </a:cxn>
              <a:cxn ang="0">
                <a:pos x="T10" y="T11"/>
              </a:cxn>
            </a:cxnLst>
            <a:rect l="0" t="0" r="r" b="b"/>
            <a:pathLst>
              <a:path w="22" h="30">
                <a:moveTo>
                  <a:pt x="22" y="16"/>
                </a:moveTo>
                <a:cubicBezTo>
                  <a:pt x="22" y="19"/>
                  <a:pt x="21" y="24"/>
                  <a:pt x="18" y="27"/>
                </a:cubicBezTo>
                <a:cubicBezTo>
                  <a:pt x="13" y="30"/>
                  <a:pt x="9" y="30"/>
                  <a:pt x="5" y="26"/>
                </a:cubicBezTo>
                <a:cubicBezTo>
                  <a:pt x="0" y="22"/>
                  <a:pt x="0" y="10"/>
                  <a:pt x="4" y="5"/>
                </a:cubicBezTo>
                <a:cubicBezTo>
                  <a:pt x="8" y="1"/>
                  <a:pt x="12" y="0"/>
                  <a:pt x="17" y="2"/>
                </a:cubicBezTo>
                <a:cubicBezTo>
                  <a:pt x="21" y="5"/>
                  <a:pt x="22" y="10"/>
                  <a:pt x="22" y="16"/>
                </a:cubicBezTo>
                <a:close/>
              </a:path>
            </a:pathLst>
          </a:custGeom>
          <a:solidFill>
            <a:srgbClr val="988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11" name="Freeform 265"/>
          <p:cNvSpPr/>
          <p:nvPr/>
        </p:nvSpPr>
        <p:spPr bwMode="auto">
          <a:xfrm>
            <a:off x="1154113" y="3570288"/>
            <a:ext cx="88900" cy="19050"/>
          </a:xfrm>
          <a:custGeom>
            <a:avLst/>
            <a:gdLst>
              <a:gd name="T0" fmla="*/ 15 w 15"/>
              <a:gd name="T1" fmla="*/ 3 h 3"/>
              <a:gd name="T2" fmla="*/ 0 w 15"/>
              <a:gd name="T3" fmla="*/ 3 h 3"/>
              <a:gd name="T4" fmla="*/ 15 w 15"/>
              <a:gd name="T5" fmla="*/ 3 h 3"/>
            </a:gdLst>
            <a:ahLst/>
            <a:cxnLst>
              <a:cxn ang="0">
                <a:pos x="T0" y="T1"/>
              </a:cxn>
              <a:cxn ang="0">
                <a:pos x="T2" y="T3"/>
              </a:cxn>
              <a:cxn ang="0">
                <a:pos x="T4" y="T5"/>
              </a:cxn>
            </a:cxnLst>
            <a:rect l="0" t="0" r="r" b="b"/>
            <a:pathLst>
              <a:path w="15" h="3">
                <a:moveTo>
                  <a:pt x="15" y="3"/>
                </a:moveTo>
                <a:cubicBezTo>
                  <a:pt x="10" y="3"/>
                  <a:pt x="5" y="3"/>
                  <a:pt x="0" y="3"/>
                </a:cubicBezTo>
                <a:cubicBezTo>
                  <a:pt x="5" y="0"/>
                  <a:pt x="10" y="1"/>
                  <a:pt x="15" y="3"/>
                </a:cubicBezTo>
                <a:close/>
              </a:path>
            </a:pathLst>
          </a:custGeom>
          <a:solidFill>
            <a:srgbClr val="FAC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12" name="Freeform 266"/>
          <p:cNvSpPr/>
          <p:nvPr/>
        </p:nvSpPr>
        <p:spPr bwMode="auto">
          <a:xfrm>
            <a:off x="915988" y="3671888"/>
            <a:ext cx="77788" cy="125412"/>
          </a:xfrm>
          <a:custGeom>
            <a:avLst/>
            <a:gdLst>
              <a:gd name="T0" fmla="*/ 13 w 13"/>
              <a:gd name="T1" fmla="*/ 0 h 21"/>
              <a:gd name="T2" fmla="*/ 5 w 13"/>
              <a:gd name="T3" fmla="*/ 21 h 21"/>
              <a:gd name="T4" fmla="*/ 1 w 13"/>
              <a:gd name="T5" fmla="*/ 15 h 21"/>
              <a:gd name="T6" fmla="*/ 13 w 13"/>
              <a:gd name="T7" fmla="*/ 0 h 21"/>
            </a:gdLst>
            <a:ahLst/>
            <a:cxnLst>
              <a:cxn ang="0">
                <a:pos x="T0" y="T1"/>
              </a:cxn>
              <a:cxn ang="0">
                <a:pos x="T2" y="T3"/>
              </a:cxn>
              <a:cxn ang="0">
                <a:pos x="T4" y="T5"/>
              </a:cxn>
              <a:cxn ang="0">
                <a:pos x="T6" y="T7"/>
              </a:cxn>
            </a:cxnLst>
            <a:rect l="0" t="0" r="r" b="b"/>
            <a:pathLst>
              <a:path w="13" h="21">
                <a:moveTo>
                  <a:pt x="13" y="0"/>
                </a:moveTo>
                <a:cubicBezTo>
                  <a:pt x="7" y="6"/>
                  <a:pt x="4" y="12"/>
                  <a:pt x="5" y="21"/>
                </a:cubicBezTo>
                <a:cubicBezTo>
                  <a:pt x="0" y="20"/>
                  <a:pt x="1" y="17"/>
                  <a:pt x="1" y="15"/>
                </a:cubicBezTo>
                <a:cubicBezTo>
                  <a:pt x="2" y="8"/>
                  <a:pt x="5" y="2"/>
                  <a:pt x="13" y="0"/>
                </a:cubicBezTo>
                <a:close/>
              </a:path>
            </a:pathLst>
          </a:custGeom>
          <a:solidFill>
            <a:srgbClr val="BCAA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13" name="Freeform 267"/>
          <p:cNvSpPr/>
          <p:nvPr/>
        </p:nvSpPr>
        <p:spPr bwMode="auto">
          <a:xfrm>
            <a:off x="1719263" y="3760788"/>
            <a:ext cx="101600" cy="155575"/>
          </a:xfrm>
          <a:custGeom>
            <a:avLst/>
            <a:gdLst>
              <a:gd name="T0" fmla="*/ 13 w 17"/>
              <a:gd name="T1" fmla="*/ 7 h 26"/>
              <a:gd name="T2" fmla="*/ 10 w 17"/>
              <a:gd name="T3" fmla="*/ 22 h 26"/>
              <a:gd name="T4" fmla="*/ 3 w 17"/>
              <a:gd name="T5" fmla="*/ 25 h 26"/>
              <a:gd name="T6" fmla="*/ 2 w 17"/>
              <a:gd name="T7" fmla="*/ 20 h 26"/>
              <a:gd name="T8" fmla="*/ 4 w 17"/>
              <a:gd name="T9" fmla="*/ 7 h 26"/>
              <a:gd name="T10" fmla="*/ 11 w 17"/>
              <a:gd name="T11" fmla="*/ 1 h 26"/>
              <a:gd name="T12" fmla="*/ 13 w 17"/>
              <a:gd name="T13" fmla="*/ 7 h 26"/>
            </a:gdLst>
            <a:ahLst/>
            <a:cxnLst>
              <a:cxn ang="0">
                <a:pos x="T0" y="T1"/>
              </a:cxn>
              <a:cxn ang="0">
                <a:pos x="T2" y="T3"/>
              </a:cxn>
              <a:cxn ang="0">
                <a:pos x="T4" y="T5"/>
              </a:cxn>
              <a:cxn ang="0">
                <a:pos x="T6" y="T7"/>
              </a:cxn>
              <a:cxn ang="0">
                <a:pos x="T8" y="T9"/>
              </a:cxn>
              <a:cxn ang="0">
                <a:pos x="T10" y="T11"/>
              </a:cxn>
              <a:cxn ang="0">
                <a:pos x="T12" y="T13"/>
              </a:cxn>
            </a:cxnLst>
            <a:rect l="0" t="0" r="r" b="b"/>
            <a:pathLst>
              <a:path w="17" h="26">
                <a:moveTo>
                  <a:pt x="13" y="7"/>
                </a:moveTo>
                <a:cubicBezTo>
                  <a:pt x="14" y="13"/>
                  <a:pt x="12" y="18"/>
                  <a:pt x="10" y="22"/>
                </a:cubicBezTo>
                <a:cubicBezTo>
                  <a:pt x="8" y="25"/>
                  <a:pt x="6" y="26"/>
                  <a:pt x="3" y="25"/>
                </a:cubicBezTo>
                <a:cubicBezTo>
                  <a:pt x="0" y="25"/>
                  <a:pt x="2" y="22"/>
                  <a:pt x="2" y="20"/>
                </a:cubicBezTo>
                <a:cubicBezTo>
                  <a:pt x="3" y="15"/>
                  <a:pt x="4" y="11"/>
                  <a:pt x="4" y="7"/>
                </a:cubicBezTo>
                <a:cubicBezTo>
                  <a:pt x="5" y="4"/>
                  <a:pt x="5" y="0"/>
                  <a:pt x="11" y="1"/>
                </a:cubicBezTo>
                <a:cubicBezTo>
                  <a:pt x="17" y="1"/>
                  <a:pt x="13" y="5"/>
                  <a:pt x="13" y="7"/>
                </a:cubicBezTo>
                <a:close/>
              </a:path>
            </a:pathLst>
          </a:custGeom>
          <a:solidFill>
            <a:srgbClr val="E1C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14" name="Freeform 268"/>
          <p:cNvSpPr/>
          <p:nvPr/>
        </p:nvSpPr>
        <p:spPr bwMode="auto">
          <a:xfrm>
            <a:off x="1149350" y="3803650"/>
            <a:ext cx="136525" cy="112712"/>
          </a:xfrm>
          <a:custGeom>
            <a:avLst/>
            <a:gdLst>
              <a:gd name="T0" fmla="*/ 14 w 23"/>
              <a:gd name="T1" fmla="*/ 0 h 19"/>
              <a:gd name="T2" fmla="*/ 23 w 23"/>
              <a:gd name="T3" fmla="*/ 7 h 19"/>
              <a:gd name="T4" fmla="*/ 11 w 23"/>
              <a:gd name="T5" fmla="*/ 18 h 19"/>
              <a:gd name="T6" fmla="*/ 0 w 23"/>
              <a:gd name="T7" fmla="*/ 12 h 19"/>
              <a:gd name="T8" fmla="*/ 14 w 23"/>
              <a:gd name="T9" fmla="*/ 0 h 19"/>
            </a:gdLst>
            <a:ahLst/>
            <a:cxnLst>
              <a:cxn ang="0">
                <a:pos x="T0" y="T1"/>
              </a:cxn>
              <a:cxn ang="0">
                <a:pos x="T2" y="T3"/>
              </a:cxn>
              <a:cxn ang="0">
                <a:pos x="T4" y="T5"/>
              </a:cxn>
              <a:cxn ang="0">
                <a:pos x="T6" y="T7"/>
              </a:cxn>
              <a:cxn ang="0">
                <a:pos x="T8" y="T9"/>
              </a:cxn>
            </a:cxnLst>
            <a:rect l="0" t="0" r="r" b="b"/>
            <a:pathLst>
              <a:path w="23" h="19">
                <a:moveTo>
                  <a:pt x="14" y="0"/>
                </a:moveTo>
                <a:cubicBezTo>
                  <a:pt x="18" y="1"/>
                  <a:pt x="23" y="0"/>
                  <a:pt x="23" y="7"/>
                </a:cubicBezTo>
                <a:cubicBezTo>
                  <a:pt x="22" y="12"/>
                  <a:pt x="16" y="19"/>
                  <a:pt x="11" y="18"/>
                </a:cubicBezTo>
                <a:cubicBezTo>
                  <a:pt x="7" y="17"/>
                  <a:pt x="1" y="19"/>
                  <a:pt x="0" y="12"/>
                </a:cubicBezTo>
                <a:cubicBezTo>
                  <a:pt x="0" y="4"/>
                  <a:pt x="4" y="0"/>
                  <a:pt x="14" y="0"/>
                </a:cubicBezTo>
                <a:close/>
              </a:path>
            </a:pathLst>
          </a:custGeom>
          <a:solidFill>
            <a:srgbClr val="EFD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15" name="Freeform 269"/>
          <p:cNvSpPr/>
          <p:nvPr/>
        </p:nvSpPr>
        <p:spPr bwMode="auto">
          <a:xfrm>
            <a:off x="3522663" y="5708650"/>
            <a:ext cx="77788" cy="119062"/>
          </a:xfrm>
          <a:custGeom>
            <a:avLst/>
            <a:gdLst>
              <a:gd name="T0" fmla="*/ 0 w 13"/>
              <a:gd name="T1" fmla="*/ 11 h 20"/>
              <a:gd name="T2" fmla="*/ 7 w 13"/>
              <a:gd name="T3" fmla="*/ 0 h 20"/>
              <a:gd name="T4" fmla="*/ 13 w 13"/>
              <a:gd name="T5" fmla="*/ 9 h 20"/>
              <a:gd name="T6" fmla="*/ 6 w 13"/>
              <a:gd name="T7" fmla="*/ 20 h 20"/>
              <a:gd name="T8" fmla="*/ 0 w 13"/>
              <a:gd name="T9" fmla="*/ 11 h 20"/>
            </a:gdLst>
            <a:ahLst/>
            <a:cxnLst>
              <a:cxn ang="0">
                <a:pos x="T0" y="T1"/>
              </a:cxn>
              <a:cxn ang="0">
                <a:pos x="T2" y="T3"/>
              </a:cxn>
              <a:cxn ang="0">
                <a:pos x="T4" y="T5"/>
              </a:cxn>
              <a:cxn ang="0">
                <a:pos x="T6" y="T7"/>
              </a:cxn>
              <a:cxn ang="0">
                <a:pos x="T8" y="T9"/>
              </a:cxn>
            </a:cxnLst>
            <a:rect l="0" t="0" r="r" b="b"/>
            <a:pathLst>
              <a:path w="13" h="20">
                <a:moveTo>
                  <a:pt x="0" y="11"/>
                </a:moveTo>
                <a:cubicBezTo>
                  <a:pt x="0" y="6"/>
                  <a:pt x="0" y="1"/>
                  <a:pt x="7" y="0"/>
                </a:cubicBezTo>
                <a:cubicBezTo>
                  <a:pt x="12" y="0"/>
                  <a:pt x="13" y="5"/>
                  <a:pt x="13" y="9"/>
                </a:cubicBezTo>
                <a:cubicBezTo>
                  <a:pt x="13" y="15"/>
                  <a:pt x="13" y="20"/>
                  <a:pt x="6" y="20"/>
                </a:cubicBezTo>
                <a:cubicBezTo>
                  <a:pt x="0" y="20"/>
                  <a:pt x="0" y="15"/>
                  <a:pt x="0" y="11"/>
                </a:cubicBezTo>
                <a:close/>
              </a:path>
            </a:pathLst>
          </a:custGeom>
          <a:solidFill>
            <a:srgbClr val="F3F2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16" name="Freeform 270"/>
          <p:cNvSpPr/>
          <p:nvPr/>
        </p:nvSpPr>
        <p:spPr bwMode="auto">
          <a:xfrm>
            <a:off x="3248025" y="4946650"/>
            <a:ext cx="95250" cy="136525"/>
          </a:xfrm>
          <a:custGeom>
            <a:avLst/>
            <a:gdLst>
              <a:gd name="T0" fmla="*/ 16 w 16"/>
              <a:gd name="T1" fmla="*/ 10 h 23"/>
              <a:gd name="T2" fmla="*/ 11 w 16"/>
              <a:gd name="T3" fmla="*/ 21 h 23"/>
              <a:gd name="T4" fmla="*/ 2 w 16"/>
              <a:gd name="T5" fmla="*/ 21 h 23"/>
              <a:gd name="T6" fmla="*/ 1 w 16"/>
              <a:gd name="T7" fmla="*/ 15 h 23"/>
              <a:gd name="T8" fmla="*/ 1 w 16"/>
              <a:gd name="T9" fmla="*/ 10 h 23"/>
              <a:gd name="T10" fmla="*/ 8 w 16"/>
              <a:gd name="T11" fmla="*/ 0 h 23"/>
              <a:gd name="T12" fmla="*/ 16 w 16"/>
              <a:gd name="T13" fmla="*/ 10 h 23"/>
            </a:gdLst>
            <a:ahLst/>
            <a:cxnLst>
              <a:cxn ang="0">
                <a:pos x="T0" y="T1"/>
              </a:cxn>
              <a:cxn ang="0">
                <a:pos x="T2" y="T3"/>
              </a:cxn>
              <a:cxn ang="0">
                <a:pos x="T4" y="T5"/>
              </a:cxn>
              <a:cxn ang="0">
                <a:pos x="T6" y="T7"/>
              </a:cxn>
              <a:cxn ang="0">
                <a:pos x="T8" y="T9"/>
              </a:cxn>
              <a:cxn ang="0">
                <a:pos x="T10" y="T11"/>
              </a:cxn>
              <a:cxn ang="0">
                <a:pos x="T12" y="T13"/>
              </a:cxn>
            </a:cxnLst>
            <a:rect l="0" t="0" r="r" b="b"/>
            <a:pathLst>
              <a:path w="16" h="23">
                <a:moveTo>
                  <a:pt x="16" y="10"/>
                </a:moveTo>
                <a:cubicBezTo>
                  <a:pt x="16" y="15"/>
                  <a:pt x="15" y="18"/>
                  <a:pt x="11" y="21"/>
                </a:cubicBezTo>
                <a:cubicBezTo>
                  <a:pt x="8" y="23"/>
                  <a:pt x="5" y="23"/>
                  <a:pt x="2" y="21"/>
                </a:cubicBezTo>
                <a:cubicBezTo>
                  <a:pt x="0" y="20"/>
                  <a:pt x="1" y="17"/>
                  <a:pt x="1" y="15"/>
                </a:cubicBezTo>
                <a:cubicBezTo>
                  <a:pt x="0" y="14"/>
                  <a:pt x="1" y="12"/>
                  <a:pt x="1" y="10"/>
                </a:cubicBezTo>
                <a:cubicBezTo>
                  <a:pt x="0" y="5"/>
                  <a:pt x="1" y="0"/>
                  <a:pt x="8" y="0"/>
                </a:cubicBezTo>
                <a:cubicBezTo>
                  <a:pt x="14" y="1"/>
                  <a:pt x="15" y="5"/>
                  <a:pt x="16" y="10"/>
                </a:cubicBezTo>
                <a:close/>
              </a:path>
            </a:pathLst>
          </a:custGeom>
          <a:solidFill>
            <a:srgbClr val="F9F7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17" name="Freeform 271"/>
          <p:cNvSpPr/>
          <p:nvPr/>
        </p:nvSpPr>
        <p:spPr bwMode="auto">
          <a:xfrm>
            <a:off x="2559050" y="5702300"/>
            <a:ext cx="58738" cy="30162"/>
          </a:xfrm>
          <a:custGeom>
            <a:avLst/>
            <a:gdLst>
              <a:gd name="T0" fmla="*/ 0 w 10"/>
              <a:gd name="T1" fmla="*/ 5 h 5"/>
              <a:gd name="T2" fmla="*/ 10 w 10"/>
              <a:gd name="T3" fmla="*/ 5 h 5"/>
              <a:gd name="T4" fmla="*/ 0 w 10"/>
              <a:gd name="T5" fmla="*/ 5 h 5"/>
            </a:gdLst>
            <a:ahLst/>
            <a:cxnLst>
              <a:cxn ang="0">
                <a:pos x="T0" y="T1"/>
              </a:cxn>
              <a:cxn ang="0">
                <a:pos x="T2" y="T3"/>
              </a:cxn>
              <a:cxn ang="0">
                <a:pos x="T4" y="T5"/>
              </a:cxn>
            </a:cxnLst>
            <a:rect l="0" t="0" r="r" b="b"/>
            <a:pathLst>
              <a:path w="10" h="5">
                <a:moveTo>
                  <a:pt x="0" y="5"/>
                </a:moveTo>
                <a:cubicBezTo>
                  <a:pt x="3" y="0"/>
                  <a:pt x="6" y="0"/>
                  <a:pt x="10" y="5"/>
                </a:cubicBezTo>
                <a:cubicBezTo>
                  <a:pt x="6" y="5"/>
                  <a:pt x="3" y="5"/>
                  <a:pt x="0" y="5"/>
                </a:cubicBezTo>
                <a:close/>
              </a:path>
            </a:pathLst>
          </a:custGeom>
          <a:solidFill>
            <a:srgbClr val="D3C9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18" name="Freeform 272"/>
          <p:cNvSpPr/>
          <p:nvPr/>
        </p:nvSpPr>
        <p:spPr bwMode="auto">
          <a:xfrm>
            <a:off x="1535113" y="5702300"/>
            <a:ext cx="60325" cy="34925"/>
          </a:xfrm>
          <a:custGeom>
            <a:avLst/>
            <a:gdLst>
              <a:gd name="T0" fmla="*/ 0 w 10"/>
              <a:gd name="T1" fmla="*/ 5 h 6"/>
              <a:gd name="T2" fmla="*/ 10 w 10"/>
              <a:gd name="T3" fmla="*/ 4 h 6"/>
              <a:gd name="T4" fmla="*/ 0 w 10"/>
              <a:gd name="T5" fmla="*/ 5 h 6"/>
            </a:gdLst>
            <a:ahLst/>
            <a:cxnLst>
              <a:cxn ang="0">
                <a:pos x="T0" y="T1"/>
              </a:cxn>
              <a:cxn ang="0">
                <a:pos x="T2" y="T3"/>
              </a:cxn>
              <a:cxn ang="0">
                <a:pos x="T4" y="T5"/>
              </a:cxn>
            </a:cxnLst>
            <a:rect l="0" t="0" r="r" b="b"/>
            <a:pathLst>
              <a:path w="10" h="6">
                <a:moveTo>
                  <a:pt x="0" y="5"/>
                </a:moveTo>
                <a:cubicBezTo>
                  <a:pt x="3" y="0"/>
                  <a:pt x="6" y="0"/>
                  <a:pt x="10" y="4"/>
                </a:cubicBezTo>
                <a:cubicBezTo>
                  <a:pt x="7" y="6"/>
                  <a:pt x="4" y="6"/>
                  <a:pt x="0" y="5"/>
                </a:cubicBezTo>
                <a:close/>
              </a:path>
            </a:pathLst>
          </a:custGeom>
          <a:solidFill>
            <a:srgbClr val="C6C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19" name="Freeform 273"/>
          <p:cNvSpPr/>
          <p:nvPr/>
        </p:nvSpPr>
        <p:spPr bwMode="auto">
          <a:xfrm>
            <a:off x="4022725" y="4933950"/>
            <a:ext cx="76200" cy="53975"/>
          </a:xfrm>
          <a:custGeom>
            <a:avLst/>
            <a:gdLst>
              <a:gd name="T0" fmla="*/ 0 w 13"/>
              <a:gd name="T1" fmla="*/ 5 h 9"/>
              <a:gd name="T2" fmla="*/ 10 w 13"/>
              <a:gd name="T3" fmla="*/ 2 h 9"/>
              <a:gd name="T4" fmla="*/ 13 w 13"/>
              <a:gd name="T5" fmla="*/ 6 h 9"/>
              <a:gd name="T6" fmla="*/ 9 w 13"/>
              <a:gd name="T7" fmla="*/ 8 h 9"/>
              <a:gd name="T8" fmla="*/ 0 w 13"/>
              <a:gd name="T9" fmla="*/ 5 h 9"/>
              <a:gd name="T10" fmla="*/ 0 w 13"/>
              <a:gd name="T11" fmla="*/ 5 h 9"/>
            </a:gdLst>
            <a:ahLst/>
            <a:cxnLst>
              <a:cxn ang="0">
                <a:pos x="T0" y="T1"/>
              </a:cxn>
              <a:cxn ang="0">
                <a:pos x="T2" y="T3"/>
              </a:cxn>
              <a:cxn ang="0">
                <a:pos x="T4" y="T5"/>
              </a:cxn>
              <a:cxn ang="0">
                <a:pos x="T6" y="T7"/>
              </a:cxn>
              <a:cxn ang="0">
                <a:pos x="T8" y="T9"/>
              </a:cxn>
              <a:cxn ang="0">
                <a:pos x="T10" y="T11"/>
              </a:cxn>
            </a:cxnLst>
            <a:rect l="0" t="0" r="r" b="b"/>
            <a:pathLst>
              <a:path w="13" h="9">
                <a:moveTo>
                  <a:pt x="0" y="5"/>
                </a:moveTo>
                <a:cubicBezTo>
                  <a:pt x="3" y="3"/>
                  <a:pt x="6" y="0"/>
                  <a:pt x="10" y="2"/>
                </a:cubicBezTo>
                <a:cubicBezTo>
                  <a:pt x="12" y="3"/>
                  <a:pt x="13" y="4"/>
                  <a:pt x="13" y="6"/>
                </a:cubicBezTo>
                <a:cubicBezTo>
                  <a:pt x="13" y="8"/>
                  <a:pt x="11" y="8"/>
                  <a:pt x="9" y="8"/>
                </a:cubicBezTo>
                <a:cubicBezTo>
                  <a:pt x="6" y="7"/>
                  <a:pt x="2" y="9"/>
                  <a:pt x="0" y="5"/>
                </a:cubicBezTo>
                <a:cubicBezTo>
                  <a:pt x="0" y="5"/>
                  <a:pt x="0" y="5"/>
                  <a:pt x="0" y="5"/>
                </a:cubicBezTo>
                <a:close/>
              </a:path>
            </a:pathLst>
          </a:custGeom>
          <a:solidFill>
            <a:srgbClr val="E9E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20" name="Freeform 274"/>
          <p:cNvSpPr/>
          <p:nvPr/>
        </p:nvSpPr>
        <p:spPr bwMode="auto">
          <a:xfrm>
            <a:off x="2916238" y="4933950"/>
            <a:ext cx="71438" cy="47625"/>
          </a:xfrm>
          <a:custGeom>
            <a:avLst/>
            <a:gdLst>
              <a:gd name="T0" fmla="*/ 12 w 12"/>
              <a:gd name="T1" fmla="*/ 7 h 8"/>
              <a:gd name="T2" fmla="*/ 0 w 12"/>
              <a:gd name="T3" fmla="*/ 7 h 8"/>
              <a:gd name="T4" fmla="*/ 12 w 12"/>
              <a:gd name="T5" fmla="*/ 7 h 8"/>
            </a:gdLst>
            <a:ahLst/>
            <a:cxnLst>
              <a:cxn ang="0">
                <a:pos x="T0" y="T1"/>
              </a:cxn>
              <a:cxn ang="0">
                <a:pos x="T2" y="T3"/>
              </a:cxn>
              <a:cxn ang="0">
                <a:pos x="T4" y="T5"/>
              </a:cxn>
            </a:cxnLst>
            <a:rect l="0" t="0" r="r" b="b"/>
            <a:pathLst>
              <a:path w="12" h="8">
                <a:moveTo>
                  <a:pt x="12" y="7"/>
                </a:moveTo>
                <a:cubicBezTo>
                  <a:pt x="8" y="8"/>
                  <a:pt x="4" y="7"/>
                  <a:pt x="0" y="7"/>
                </a:cubicBezTo>
                <a:cubicBezTo>
                  <a:pt x="5" y="0"/>
                  <a:pt x="8" y="0"/>
                  <a:pt x="12" y="7"/>
                </a:cubicBezTo>
                <a:close/>
              </a:path>
            </a:pathLst>
          </a:custGeom>
          <a:solidFill>
            <a:srgbClr val="FBF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21" name="Freeform 275"/>
          <p:cNvSpPr/>
          <p:nvPr/>
        </p:nvSpPr>
        <p:spPr bwMode="auto">
          <a:xfrm>
            <a:off x="1517650" y="4946650"/>
            <a:ext cx="95250" cy="130175"/>
          </a:xfrm>
          <a:custGeom>
            <a:avLst/>
            <a:gdLst>
              <a:gd name="T0" fmla="*/ 0 w 16"/>
              <a:gd name="T1" fmla="*/ 11 h 22"/>
              <a:gd name="T2" fmla="*/ 8 w 16"/>
              <a:gd name="T3" fmla="*/ 0 h 22"/>
              <a:gd name="T4" fmla="*/ 16 w 16"/>
              <a:gd name="T5" fmla="*/ 11 h 22"/>
              <a:gd name="T6" fmla="*/ 7 w 16"/>
              <a:gd name="T7" fmla="*/ 22 h 22"/>
              <a:gd name="T8" fmla="*/ 0 w 16"/>
              <a:gd name="T9" fmla="*/ 11 h 22"/>
            </a:gdLst>
            <a:ahLst/>
            <a:cxnLst>
              <a:cxn ang="0">
                <a:pos x="T0" y="T1"/>
              </a:cxn>
              <a:cxn ang="0">
                <a:pos x="T2" y="T3"/>
              </a:cxn>
              <a:cxn ang="0">
                <a:pos x="T4" y="T5"/>
              </a:cxn>
              <a:cxn ang="0">
                <a:pos x="T6" y="T7"/>
              </a:cxn>
              <a:cxn ang="0">
                <a:pos x="T8" y="T9"/>
              </a:cxn>
            </a:cxnLst>
            <a:rect l="0" t="0" r="r" b="b"/>
            <a:pathLst>
              <a:path w="16" h="22">
                <a:moveTo>
                  <a:pt x="0" y="11"/>
                </a:moveTo>
                <a:cubicBezTo>
                  <a:pt x="0" y="6"/>
                  <a:pt x="0" y="0"/>
                  <a:pt x="8" y="0"/>
                </a:cubicBezTo>
                <a:cubicBezTo>
                  <a:pt x="15" y="0"/>
                  <a:pt x="16" y="6"/>
                  <a:pt x="16" y="11"/>
                </a:cubicBezTo>
                <a:cubicBezTo>
                  <a:pt x="16" y="17"/>
                  <a:pt x="14" y="22"/>
                  <a:pt x="7" y="22"/>
                </a:cubicBezTo>
                <a:cubicBezTo>
                  <a:pt x="1" y="22"/>
                  <a:pt x="0" y="16"/>
                  <a:pt x="0" y="11"/>
                </a:cubicBezTo>
                <a:close/>
              </a:path>
            </a:pathLst>
          </a:custGeom>
          <a:solidFill>
            <a:srgbClr val="FAF8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22" name="Freeform 276"/>
          <p:cNvSpPr/>
          <p:nvPr/>
        </p:nvSpPr>
        <p:spPr bwMode="auto">
          <a:xfrm>
            <a:off x="1749425" y="4946650"/>
            <a:ext cx="88900" cy="130175"/>
          </a:xfrm>
          <a:custGeom>
            <a:avLst/>
            <a:gdLst>
              <a:gd name="T0" fmla="*/ 15 w 15"/>
              <a:gd name="T1" fmla="*/ 11 h 22"/>
              <a:gd name="T2" fmla="*/ 7 w 15"/>
              <a:gd name="T3" fmla="*/ 22 h 22"/>
              <a:gd name="T4" fmla="*/ 0 w 15"/>
              <a:gd name="T5" fmla="*/ 11 h 22"/>
              <a:gd name="T6" fmla="*/ 8 w 15"/>
              <a:gd name="T7" fmla="*/ 0 h 22"/>
              <a:gd name="T8" fmla="*/ 15 w 15"/>
              <a:gd name="T9" fmla="*/ 11 h 22"/>
            </a:gdLst>
            <a:ahLst/>
            <a:cxnLst>
              <a:cxn ang="0">
                <a:pos x="T0" y="T1"/>
              </a:cxn>
              <a:cxn ang="0">
                <a:pos x="T2" y="T3"/>
              </a:cxn>
              <a:cxn ang="0">
                <a:pos x="T4" y="T5"/>
              </a:cxn>
              <a:cxn ang="0">
                <a:pos x="T6" y="T7"/>
              </a:cxn>
              <a:cxn ang="0">
                <a:pos x="T8" y="T9"/>
              </a:cxn>
            </a:cxnLst>
            <a:rect l="0" t="0" r="r" b="b"/>
            <a:pathLst>
              <a:path w="15" h="22">
                <a:moveTo>
                  <a:pt x="15" y="11"/>
                </a:moveTo>
                <a:cubicBezTo>
                  <a:pt x="15" y="16"/>
                  <a:pt x="15" y="22"/>
                  <a:pt x="7" y="22"/>
                </a:cubicBezTo>
                <a:cubicBezTo>
                  <a:pt x="0" y="22"/>
                  <a:pt x="0" y="16"/>
                  <a:pt x="0" y="11"/>
                </a:cubicBezTo>
                <a:cubicBezTo>
                  <a:pt x="0" y="6"/>
                  <a:pt x="0" y="0"/>
                  <a:pt x="8" y="0"/>
                </a:cubicBezTo>
                <a:cubicBezTo>
                  <a:pt x="15" y="0"/>
                  <a:pt x="15" y="6"/>
                  <a:pt x="15" y="11"/>
                </a:cubicBezTo>
                <a:close/>
              </a:path>
            </a:pathLst>
          </a:custGeom>
          <a:solidFill>
            <a:srgbClr val="F7F7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pic>
        <p:nvPicPr>
          <p:cNvPr id="323" name="Imagen 322"/>
          <p:cNvPicPr>
            <a:picLocks noChangeAspect="1"/>
          </p:cNvPicPr>
          <p:nvPr/>
        </p:nvPicPr>
        <p:blipFill>
          <a:blip r:embed="rId2"/>
          <a:stretch>
            <a:fillRect/>
          </a:stretch>
        </p:blipFill>
        <p:spPr>
          <a:xfrm>
            <a:off x="7539039" y="1237167"/>
            <a:ext cx="3761475" cy="1894466"/>
          </a:xfrm>
          <a:prstGeom prst="rect">
            <a:avLst/>
          </a:prstGeom>
        </p:spPr>
      </p:pic>
      <p:pic>
        <p:nvPicPr>
          <p:cNvPr id="324" name="Imagen 323"/>
          <p:cNvPicPr>
            <a:picLocks noChangeAspect="1"/>
          </p:cNvPicPr>
          <p:nvPr/>
        </p:nvPicPr>
        <p:blipFill>
          <a:blip r:embed="rId3"/>
          <a:stretch>
            <a:fillRect/>
          </a:stretch>
        </p:blipFill>
        <p:spPr>
          <a:xfrm>
            <a:off x="8816446" y="4146568"/>
            <a:ext cx="2036250" cy="2205000"/>
          </a:xfrm>
          <a:prstGeom prst="rect">
            <a:avLst/>
          </a:prstGeom>
        </p:spPr>
      </p:pic>
    </p:spTree>
    <p:extLst>
      <p:ext uri="{BB962C8B-B14F-4D97-AF65-F5344CB8AC3E}">
        <p14:creationId xmlns:p14="http://schemas.microsoft.com/office/powerpoint/2010/main" val="313758320"/>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p:cNvPicPr>
            <a:picLocks noChangeAspect="1"/>
          </p:cNvPicPr>
          <p:nvPr/>
        </p:nvPicPr>
        <p:blipFill>
          <a:blip r:embed="rId3"/>
          <a:stretch>
            <a:fillRect/>
          </a:stretch>
        </p:blipFill>
        <p:spPr>
          <a:xfrm>
            <a:off x="593742" y="575474"/>
            <a:ext cx="2832116" cy="2725645"/>
          </a:xfrm>
          <a:prstGeom prst="rect">
            <a:avLst/>
          </a:prstGeom>
        </p:spPr>
      </p:pic>
      <p:pic>
        <p:nvPicPr>
          <p:cNvPr id="4" name="Imagen 3"/>
          <p:cNvPicPr>
            <a:picLocks noChangeAspect="1"/>
          </p:cNvPicPr>
          <p:nvPr/>
        </p:nvPicPr>
        <p:blipFill>
          <a:blip r:embed="rId4"/>
          <a:stretch>
            <a:fillRect/>
          </a:stretch>
        </p:blipFill>
        <p:spPr>
          <a:xfrm>
            <a:off x="593742" y="3696295"/>
            <a:ext cx="3967426" cy="2689780"/>
          </a:xfrm>
          <a:prstGeom prst="rect">
            <a:avLst/>
          </a:prstGeom>
        </p:spPr>
      </p:pic>
      <p:pic>
        <p:nvPicPr>
          <p:cNvPr id="5" name="Imagen 4"/>
          <p:cNvPicPr>
            <a:picLocks noChangeAspect="1"/>
          </p:cNvPicPr>
          <p:nvPr/>
        </p:nvPicPr>
        <p:blipFill>
          <a:blip r:embed="rId5"/>
          <a:stretch>
            <a:fillRect/>
          </a:stretch>
        </p:blipFill>
        <p:spPr>
          <a:xfrm>
            <a:off x="4922474" y="3301119"/>
            <a:ext cx="1591739" cy="3259275"/>
          </a:xfrm>
          <a:prstGeom prst="rect">
            <a:avLst/>
          </a:prstGeom>
        </p:spPr>
      </p:pic>
      <p:pic>
        <p:nvPicPr>
          <p:cNvPr id="6" name="Imagen 5"/>
          <p:cNvPicPr>
            <a:picLocks noChangeAspect="1"/>
          </p:cNvPicPr>
          <p:nvPr/>
        </p:nvPicPr>
        <p:blipFill>
          <a:blip r:embed="rId6"/>
          <a:stretch>
            <a:fillRect/>
          </a:stretch>
        </p:blipFill>
        <p:spPr>
          <a:xfrm>
            <a:off x="4886106" y="1517483"/>
            <a:ext cx="1867500" cy="1203750"/>
          </a:xfrm>
          <a:prstGeom prst="rect">
            <a:avLst/>
          </a:prstGeom>
        </p:spPr>
      </p:pic>
      <p:pic>
        <p:nvPicPr>
          <p:cNvPr id="325" name="Imagen 324"/>
          <p:cNvPicPr>
            <a:picLocks noChangeAspect="1"/>
          </p:cNvPicPr>
          <p:nvPr/>
        </p:nvPicPr>
        <p:blipFill>
          <a:blip r:embed="rId7"/>
          <a:stretch>
            <a:fillRect/>
          </a:stretch>
        </p:blipFill>
        <p:spPr>
          <a:xfrm>
            <a:off x="7167079" y="6048575"/>
            <a:ext cx="1687500" cy="337500"/>
          </a:xfrm>
          <a:prstGeom prst="rect">
            <a:avLst/>
          </a:prstGeom>
        </p:spPr>
      </p:pic>
      <p:pic>
        <p:nvPicPr>
          <p:cNvPr id="326" name="Imagen 325"/>
          <p:cNvPicPr>
            <a:picLocks noChangeAspect="1"/>
          </p:cNvPicPr>
          <p:nvPr/>
        </p:nvPicPr>
        <p:blipFill>
          <a:blip r:embed="rId8"/>
          <a:stretch>
            <a:fillRect/>
          </a:stretch>
        </p:blipFill>
        <p:spPr>
          <a:xfrm>
            <a:off x="7167079" y="1338356"/>
            <a:ext cx="2064900" cy="4417926"/>
          </a:xfrm>
          <a:prstGeom prst="rect">
            <a:avLst/>
          </a:prstGeom>
        </p:spPr>
      </p:pic>
      <p:pic>
        <p:nvPicPr>
          <p:cNvPr id="327" name="Imagen 326"/>
          <p:cNvPicPr>
            <a:picLocks noChangeAspect="1"/>
          </p:cNvPicPr>
          <p:nvPr/>
        </p:nvPicPr>
        <p:blipFill>
          <a:blip r:embed="rId9"/>
          <a:stretch>
            <a:fillRect/>
          </a:stretch>
        </p:blipFill>
        <p:spPr>
          <a:xfrm>
            <a:off x="9772277" y="1847705"/>
            <a:ext cx="1653750" cy="1125000"/>
          </a:xfrm>
          <a:prstGeom prst="rect">
            <a:avLst/>
          </a:prstGeom>
        </p:spPr>
      </p:pic>
      <p:pic>
        <p:nvPicPr>
          <p:cNvPr id="328" name="Imagen 327"/>
          <p:cNvPicPr>
            <a:picLocks noChangeAspect="1"/>
          </p:cNvPicPr>
          <p:nvPr/>
        </p:nvPicPr>
        <p:blipFill>
          <a:blip r:embed="rId10"/>
          <a:stretch>
            <a:fillRect/>
          </a:stretch>
        </p:blipFill>
        <p:spPr>
          <a:xfrm>
            <a:off x="9231979" y="3882812"/>
            <a:ext cx="2519747" cy="2430394"/>
          </a:xfrm>
          <a:prstGeom prst="rect">
            <a:avLst/>
          </a:prstGeom>
        </p:spPr>
      </p:pic>
    </p:spTree>
    <p:extLst>
      <p:ext uri="{BB962C8B-B14F-4D97-AF65-F5344CB8AC3E}">
        <p14:creationId xmlns:p14="http://schemas.microsoft.com/office/powerpoint/2010/main" val="3397393715"/>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Autofit/>
          </a:bodyPr>
          <a:lstStyle/>
          <a:p>
            <a:r>
              <a:rPr lang="en-US" sz="6400"/>
              <a:t>Fully Editable Icon Sets: A</a:t>
            </a:r>
          </a:p>
        </p:txBody>
      </p:sp>
      <p:sp>
        <p:nvSpPr>
          <p:cNvPr id="54" name="Diamond 5">
            <a:extLst>
              <a:ext uri="{FF2B5EF4-FFF2-40B4-BE49-F238E27FC236}">
                <a16:creationId xmlns:a16="http://schemas.microsoft.com/office/drawing/2014/main" id="{AEDEE15B-09BE-4416-8D55-46095E20C00D}"/>
              </a:ext>
            </a:extLst>
          </p:cNvPr>
          <p:cNvSpPr/>
          <p:nvPr/>
        </p:nvSpPr>
        <p:spPr>
          <a:xfrm>
            <a:off x="6112072" y="1492157"/>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rgbClr val="AE4500"/>
              </a:solidFill>
            </a:endParaRPr>
          </a:p>
        </p:txBody>
      </p:sp>
      <p:sp>
        <p:nvSpPr>
          <p:cNvPr id="55" name="Isosceles Triangle 51">
            <a:extLst>
              <a:ext uri="{FF2B5EF4-FFF2-40B4-BE49-F238E27FC236}">
                <a16:creationId xmlns:a16="http://schemas.microsoft.com/office/drawing/2014/main" id="{2296D13E-298C-4F01-A77D-43547A7AEFA9}"/>
              </a:ext>
            </a:extLst>
          </p:cNvPr>
          <p:cNvSpPr/>
          <p:nvPr/>
        </p:nvSpPr>
        <p:spPr>
          <a:xfrm>
            <a:off x="5273317" y="1562685"/>
            <a:ext cx="523147" cy="383627"/>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rgbClr val="AE4500"/>
              </a:solidFill>
            </a:endParaRPr>
          </a:p>
        </p:txBody>
      </p:sp>
      <p:sp>
        <p:nvSpPr>
          <p:cNvPr id="56" name="Isosceles Triangle 57">
            <a:extLst>
              <a:ext uri="{FF2B5EF4-FFF2-40B4-BE49-F238E27FC236}">
                <a16:creationId xmlns:a16="http://schemas.microsoft.com/office/drawing/2014/main" id="{4E76B488-B2CD-463B-861A-27D4912FE160}"/>
              </a:ext>
            </a:extLst>
          </p:cNvPr>
          <p:cNvSpPr/>
          <p:nvPr/>
        </p:nvSpPr>
        <p:spPr>
          <a:xfrm>
            <a:off x="6114156" y="4520205"/>
            <a:ext cx="313133" cy="707899"/>
          </a:xfrm>
          <a:custGeom>
            <a:avLst/>
            <a:gdLst>
              <a:gd name="connsiteX0" fmla="*/ 1148449 w 1346449"/>
              <a:gd name="connsiteY0" fmla="*/ 2374775 h 3166775"/>
              <a:gd name="connsiteX1" fmla="*/ 198001 w 1346449"/>
              <a:gd name="connsiteY1" fmla="*/ 2374775 h 3166775"/>
              <a:gd name="connsiteX2" fmla="*/ 1 w 1346449"/>
              <a:gd name="connsiteY2" fmla="*/ 3166775 h 3166775"/>
              <a:gd name="connsiteX3" fmla="*/ 1346449 w 1346449"/>
              <a:gd name="connsiteY3" fmla="*/ 3166775 h 3166775"/>
              <a:gd name="connsiteX4" fmla="*/ 1148449 w 1346449"/>
              <a:gd name="connsiteY4" fmla="*/ 2374775 h 3166775"/>
              <a:gd name="connsiteX5" fmla="*/ 755186 w 1346449"/>
              <a:gd name="connsiteY5" fmla="*/ 0 h 3166775"/>
              <a:gd name="connsiteX6" fmla="*/ 734449 w 1346449"/>
              <a:gd name="connsiteY6" fmla="*/ 1231644 h 3166775"/>
              <a:gd name="connsiteX7" fmla="*/ 853246 w 1346449"/>
              <a:gd name="connsiteY7" fmla="*/ 1400264 h 3166775"/>
              <a:gd name="connsiteX8" fmla="*/ 673226 w 1346449"/>
              <a:gd name="connsiteY8" fmla="*/ 1580284 h 3166775"/>
              <a:gd name="connsiteX9" fmla="*/ 493206 w 1346449"/>
              <a:gd name="connsiteY9" fmla="*/ 1400264 h 3166775"/>
              <a:gd name="connsiteX10" fmla="*/ 612000 w 1346449"/>
              <a:gd name="connsiteY10" fmla="*/ 1231645 h 3166775"/>
              <a:gd name="connsiteX11" fmla="*/ 591263 w 1346449"/>
              <a:gd name="connsiteY11" fmla="*/ 10368 h 3166775"/>
              <a:gd name="connsiteX12" fmla="*/ 2939 w 1346449"/>
              <a:gd name="connsiteY12" fmla="*/ 1491744 h 3166775"/>
              <a:gd name="connsiteX13" fmla="*/ 0 w 1346449"/>
              <a:gd name="connsiteY13" fmla="*/ 1491744 h 3166775"/>
              <a:gd name="connsiteX14" fmla="*/ 2009 w 1346449"/>
              <a:gd name="connsiteY14" fmla="*/ 1494147 h 3166775"/>
              <a:gd name="connsiteX15" fmla="*/ 0 w 1346449"/>
              <a:gd name="connsiteY15" fmla="*/ 1499342 h 3166775"/>
              <a:gd name="connsiteX16" fmla="*/ 6353 w 1346449"/>
              <a:gd name="connsiteY16" fmla="*/ 1499342 h 3166775"/>
              <a:gd name="connsiteX17" fmla="*/ 273414 w 1346449"/>
              <a:gd name="connsiteY17" fmla="*/ 2293171 h 3166775"/>
              <a:gd name="connsiteX18" fmla="*/ 1091887 w 1346449"/>
              <a:gd name="connsiteY18" fmla="*/ 2283744 h 3166775"/>
              <a:gd name="connsiteX19" fmla="*/ 1340768 w 1346449"/>
              <a:gd name="connsiteY19" fmla="*/ 1499342 h 3166775"/>
              <a:gd name="connsiteX20" fmla="*/ 1346449 w 1346449"/>
              <a:gd name="connsiteY20" fmla="*/ 1499342 h 3166775"/>
              <a:gd name="connsiteX21" fmla="*/ 1344512 w 1346449"/>
              <a:gd name="connsiteY21" fmla="*/ 1494334 h 3166775"/>
              <a:gd name="connsiteX22" fmla="*/ 1346448 w 1346449"/>
              <a:gd name="connsiteY22" fmla="*/ 1491744 h 3166775"/>
              <a:gd name="connsiteX23" fmla="*/ 1343510 w 1346449"/>
              <a:gd name="connsiteY23" fmla="*/ 1491744 h 3166775"/>
              <a:gd name="connsiteX24" fmla="*/ 755186 w 1346449"/>
              <a:gd name="connsiteY24" fmla="*/ 0 h 31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rgbClr val="AE4500"/>
              </a:solidFill>
            </a:endParaRPr>
          </a:p>
        </p:txBody>
      </p:sp>
      <p:sp>
        <p:nvSpPr>
          <p:cNvPr id="57" name="Rectangle 7">
            <a:extLst>
              <a:ext uri="{FF2B5EF4-FFF2-40B4-BE49-F238E27FC236}">
                <a16:creationId xmlns:a16="http://schemas.microsoft.com/office/drawing/2014/main" id="{84693C49-05C6-4CD0-A900-4B843CF3016D}"/>
              </a:ext>
            </a:extLst>
          </p:cNvPr>
          <p:cNvSpPr/>
          <p:nvPr/>
        </p:nvSpPr>
        <p:spPr>
          <a:xfrm rot="18900000">
            <a:off x="9585735" y="3654559"/>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rgbClr val="AE4500"/>
              </a:solidFill>
            </a:endParaRPr>
          </a:p>
        </p:txBody>
      </p:sp>
      <p:sp>
        <p:nvSpPr>
          <p:cNvPr id="58" name="Parallelogram 15">
            <a:extLst>
              <a:ext uri="{FF2B5EF4-FFF2-40B4-BE49-F238E27FC236}">
                <a16:creationId xmlns:a16="http://schemas.microsoft.com/office/drawing/2014/main" id="{7A9FBE9D-EE5A-4F1B-8EDD-3D011F43183E}"/>
              </a:ext>
            </a:extLst>
          </p:cNvPr>
          <p:cNvSpPr/>
          <p:nvPr/>
        </p:nvSpPr>
        <p:spPr>
          <a:xfrm flipH="1">
            <a:off x="5267028" y="4641908"/>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rgbClr val="AE4500"/>
              </a:solidFill>
            </a:endParaRPr>
          </a:p>
        </p:txBody>
      </p:sp>
      <p:sp>
        <p:nvSpPr>
          <p:cNvPr id="59" name="Freeform 19">
            <a:extLst>
              <a:ext uri="{FF2B5EF4-FFF2-40B4-BE49-F238E27FC236}">
                <a16:creationId xmlns:a16="http://schemas.microsoft.com/office/drawing/2014/main" id="{DD59881D-26FD-493B-8AE1-06C59DF34840}"/>
              </a:ext>
            </a:extLst>
          </p:cNvPr>
          <p:cNvSpPr/>
          <p:nvPr/>
        </p:nvSpPr>
        <p:spPr>
          <a:xfrm>
            <a:off x="7745409" y="3642508"/>
            <a:ext cx="460779"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rgbClr val="AE4500"/>
              </a:solidFill>
            </a:endParaRPr>
          </a:p>
        </p:txBody>
      </p:sp>
      <p:sp>
        <p:nvSpPr>
          <p:cNvPr id="60" name="Rectangle 30">
            <a:extLst>
              <a:ext uri="{FF2B5EF4-FFF2-40B4-BE49-F238E27FC236}">
                <a16:creationId xmlns:a16="http://schemas.microsoft.com/office/drawing/2014/main" id="{3BFEE74E-183A-4C32-9BDF-AC2573B061E0}"/>
              </a:ext>
            </a:extLst>
          </p:cNvPr>
          <p:cNvSpPr/>
          <p:nvPr/>
        </p:nvSpPr>
        <p:spPr>
          <a:xfrm>
            <a:off x="11063700" y="3600570"/>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rgbClr val="AE4500"/>
              </a:solidFill>
            </a:endParaRPr>
          </a:p>
        </p:txBody>
      </p:sp>
      <p:sp>
        <p:nvSpPr>
          <p:cNvPr id="61" name="Rectangle 7">
            <a:extLst>
              <a:ext uri="{FF2B5EF4-FFF2-40B4-BE49-F238E27FC236}">
                <a16:creationId xmlns:a16="http://schemas.microsoft.com/office/drawing/2014/main" id="{A2454068-D6A0-42C7-BCE1-D03833DCF2E4}"/>
              </a:ext>
            </a:extLst>
          </p:cNvPr>
          <p:cNvSpPr/>
          <p:nvPr/>
        </p:nvSpPr>
        <p:spPr>
          <a:xfrm>
            <a:off x="6950829" y="1518721"/>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rgbClr val="AE4500"/>
              </a:solidFill>
            </a:endParaRPr>
          </a:p>
        </p:txBody>
      </p:sp>
      <p:sp>
        <p:nvSpPr>
          <p:cNvPr id="62" name="Rectangle 15">
            <a:extLst>
              <a:ext uri="{FF2B5EF4-FFF2-40B4-BE49-F238E27FC236}">
                <a16:creationId xmlns:a16="http://schemas.microsoft.com/office/drawing/2014/main" id="{ECBB7944-2021-44C3-960E-8480CFC6DEF9}"/>
              </a:ext>
            </a:extLst>
          </p:cNvPr>
          <p:cNvSpPr/>
          <p:nvPr/>
        </p:nvSpPr>
        <p:spPr>
          <a:xfrm rot="5400000">
            <a:off x="7737685" y="1518715"/>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rgbClr val="AE4500"/>
              </a:solidFill>
            </a:endParaRPr>
          </a:p>
        </p:txBody>
      </p:sp>
      <p:sp>
        <p:nvSpPr>
          <p:cNvPr id="63" name="Pie 24">
            <a:extLst>
              <a:ext uri="{FF2B5EF4-FFF2-40B4-BE49-F238E27FC236}">
                <a16:creationId xmlns:a16="http://schemas.microsoft.com/office/drawing/2014/main" id="{DB38F196-AF37-4B00-AA3E-183F9372FBAD}"/>
              </a:ext>
            </a:extLst>
          </p:cNvPr>
          <p:cNvSpPr/>
          <p:nvPr/>
        </p:nvSpPr>
        <p:spPr>
          <a:xfrm>
            <a:off x="6809931" y="4618987"/>
            <a:ext cx="513183" cy="510343"/>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rgbClr val="AE4500"/>
              </a:solidFill>
            </a:endParaRPr>
          </a:p>
        </p:txBody>
      </p:sp>
      <p:sp>
        <p:nvSpPr>
          <p:cNvPr id="65" name="Block Arc 14">
            <a:extLst>
              <a:ext uri="{FF2B5EF4-FFF2-40B4-BE49-F238E27FC236}">
                <a16:creationId xmlns:a16="http://schemas.microsoft.com/office/drawing/2014/main" id="{F84CC100-88A8-4E3E-8091-D49E44C308ED}"/>
              </a:ext>
            </a:extLst>
          </p:cNvPr>
          <p:cNvSpPr/>
          <p:nvPr/>
        </p:nvSpPr>
        <p:spPr>
          <a:xfrm rot="16200000">
            <a:off x="8525359" y="1470617"/>
            <a:ext cx="567400" cy="567775"/>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rgbClr val="AE4500"/>
              </a:solidFill>
            </a:endParaRPr>
          </a:p>
        </p:txBody>
      </p:sp>
      <p:sp>
        <p:nvSpPr>
          <p:cNvPr id="66" name="Block Arc 41">
            <a:extLst>
              <a:ext uri="{FF2B5EF4-FFF2-40B4-BE49-F238E27FC236}">
                <a16:creationId xmlns:a16="http://schemas.microsoft.com/office/drawing/2014/main" id="{39949893-05ED-44C7-999C-84CE9B52D118}"/>
              </a:ext>
            </a:extLst>
          </p:cNvPr>
          <p:cNvSpPr/>
          <p:nvPr/>
        </p:nvSpPr>
        <p:spPr>
          <a:xfrm>
            <a:off x="9408552" y="1424301"/>
            <a:ext cx="473301" cy="660395"/>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rgbClr val="AE4500"/>
              </a:solidFill>
            </a:endParaRPr>
          </a:p>
        </p:txBody>
      </p:sp>
      <p:sp>
        <p:nvSpPr>
          <p:cNvPr id="67" name="Right Triangle 17">
            <a:extLst>
              <a:ext uri="{FF2B5EF4-FFF2-40B4-BE49-F238E27FC236}">
                <a16:creationId xmlns:a16="http://schemas.microsoft.com/office/drawing/2014/main" id="{6ADCC979-BA1C-4251-B6F5-CE5AA2B72FD0}"/>
              </a:ext>
            </a:extLst>
          </p:cNvPr>
          <p:cNvSpPr/>
          <p:nvPr/>
        </p:nvSpPr>
        <p:spPr>
          <a:xfrm>
            <a:off x="7705750" y="4600959"/>
            <a:ext cx="385791" cy="546392"/>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rgbClr val="AE4500"/>
              </a:solidFill>
            </a:endParaRPr>
          </a:p>
        </p:txBody>
      </p:sp>
      <p:sp>
        <p:nvSpPr>
          <p:cNvPr id="81" name="Oval 66">
            <a:extLst>
              <a:ext uri="{FF2B5EF4-FFF2-40B4-BE49-F238E27FC236}">
                <a16:creationId xmlns:a16="http://schemas.microsoft.com/office/drawing/2014/main" id="{64136ECC-E882-4D1E-8298-06A6A02A6E1A}"/>
              </a:ext>
            </a:extLst>
          </p:cNvPr>
          <p:cNvSpPr/>
          <p:nvPr/>
        </p:nvSpPr>
        <p:spPr>
          <a:xfrm rot="20700000">
            <a:off x="6137536" y="3634207"/>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rgbClr val="AE4500"/>
              </a:solidFill>
            </a:endParaRPr>
          </a:p>
        </p:txBody>
      </p:sp>
      <p:sp>
        <p:nvSpPr>
          <p:cNvPr id="89" name="Rectangle 9">
            <a:extLst>
              <a:ext uri="{FF2B5EF4-FFF2-40B4-BE49-F238E27FC236}">
                <a16:creationId xmlns:a16="http://schemas.microsoft.com/office/drawing/2014/main" id="{444E6227-4972-4DE6-BEB0-C3FC42991182}"/>
              </a:ext>
            </a:extLst>
          </p:cNvPr>
          <p:cNvSpPr/>
          <p:nvPr/>
        </p:nvSpPr>
        <p:spPr>
          <a:xfrm>
            <a:off x="4401178" y="3545252"/>
            <a:ext cx="527335" cy="493633"/>
          </a:xfrm>
          <a:custGeom>
            <a:avLst/>
            <a:gdLst>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34" fmla="*/ 1668046 w 3239999"/>
              <a:gd name="connsiteY34" fmla="*/ 2869642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solidFill>
                <a:srgbClr val="AE4500"/>
              </a:solidFill>
            </a:endParaRPr>
          </a:p>
        </p:txBody>
      </p:sp>
      <p:sp>
        <p:nvSpPr>
          <p:cNvPr id="91" name="Frame 17">
            <a:extLst>
              <a:ext uri="{FF2B5EF4-FFF2-40B4-BE49-F238E27FC236}">
                <a16:creationId xmlns:a16="http://schemas.microsoft.com/office/drawing/2014/main" id="{1278BF84-DDF3-43F8-88E4-A0F28E4079EF}"/>
              </a:ext>
            </a:extLst>
          </p:cNvPr>
          <p:cNvSpPr/>
          <p:nvPr/>
        </p:nvSpPr>
        <p:spPr>
          <a:xfrm>
            <a:off x="4376240" y="4613421"/>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solidFill>
                <a:srgbClr val="AE4500"/>
              </a:solidFill>
            </a:endParaRPr>
          </a:p>
        </p:txBody>
      </p:sp>
      <p:sp>
        <p:nvSpPr>
          <p:cNvPr id="93" name="Teardrop 1">
            <a:extLst>
              <a:ext uri="{FF2B5EF4-FFF2-40B4-BE49-F238E27FC236}">
                <a16:creationId xmlns:a16="http://schemas.microsoft.com/office/drawing/2014/main" id="{45BBC696-75E7-44AB-A411-9B80C52FFE5A}"/>
              </a:ext>
            </a:extLst>
          </p:cNvPr>
          <p:cNvSpPr/>
          <p:nvPr/>
        </p:nvSpPr>
        <p:spPr>
          <a:xfrm rot="18805992">
            <a:off x="10126693" y="1539351"/>
            <a:ext cx="551843" cy="546087"/>
          </a:xfrm>
          <a:custGeom>
            <a:avLst/>
            <a:gdLst/>
            <a:ahLst/>
            <a:cxnLst/>
            <a:rect l="l" t="t" r="r" b="b"/>
            <a:pathLst>
              <a:path w="1807240"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rgbClr val="AE4500"/>
              </a:solidFill>
            </a:endParaRPr>
          </a:p>
        </p:txBody>
      </p:sp>
      <p:sp>
        <p:nvSpPr>
          <p:cNvPr id="94" name="Rectangle 130">
            <a:extLst>
              <a:ext uri="{FF2B5EF4-FFF2-40B4-BE49-F238E27FC236}">
                <a16:creationId xmlns:a16="http://schemas.microsoft.com/office/drawing/2014/main" id="{F7759672-254A-46D2-98DF-B919494C603A}"/>
              </a:ext>
            </a:extLst>
          </p:cNvPr>
          <p:cNvSpPr/>
          <p:nvPr/>
        </p:nvSpPr>
        <p:spPr>
          <a:xfrm>
            <a:off x="10932825" y="1539418"/>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solidFill>
                <a:srgbClr val="AE4500"/>
              </a:solidFill>
            </a:endParaRPr>
          </a:p>
        </p:txBody>
      </p:sp>
      <p:sp>
        <p:nvSpPr>
          <p:cNvPr id="95" name="Right Triangle 17">
            <a:extLst>
              <a:ext uri="{FF2B5EF4-FFF2-40B4-BE49-F238E27FC236}">
                <a16:creationId xmlns:a16="http://schemas.microsoft.com/office/drawing/2014/main" id="{5B989D8F-E127-48E7-B329-C52CA522C191}"/>
              </a:ext>
            </a:extLst>
          </p:cNvPr>
          <p:cNvSpPr>
            <a:spLocks noChangeAspect="1"/>
          </p:cNvSpPr>
          <p:nvPr/>
        </p:nvSpPr>
        <p:spPr>
          <a:xfrm>
            <a:off x="9363475" y="4578027"/>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rgbClr val="AE4500"/>
              </a:solidFill>
            </a:endParaRPr>
          </a:p>
        </p:txBody>
      </p:sp>
      <p:sp>
        <p:nvSpPr>
          <p:cNvPr id="96" name="Right Triangle 17">
            <a:extLst>
              <a:ext uri="{FF2B5EF4-FFF2-40B4-BE49-F238E27FC236}">
                <a16:creationId xmlns:a16="http://schemas.microsoft.com/office/drawing/2014/main" id="{D61B263F-9E2B-4D6D-AE92-C6B011C62C98}"/>
              </a:ext>
            </a:extLst>
          </p:cNvPr>
          <p:cNvSpPr>
            <a:spLocks noChangeAspect="1"/>
          </p:cNvSpPr>
          <p:nvPr/>
        </p:nvSpPr>
        <p:spPr>
          <a:xfrm>
            <a:off x="8488431" y="4578027"/>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rgbClr val="AE4500"/>
              </a:solidFill>
            </a:endParaRPr>
          </a:p>
        </p:txBody>
      </p:sp>
      <p:sp>
        <p:nvSpPr>
          <p:cNvPr id="97" name="Right Triangle 17">
            <a:extLst>
              <a:ext uri="{FF2B5EF4-FFF2-40B4-BE49-F238E27FC236}">
                <a16:creationId xmlns:a16="http://schemas.microsoft.com/office/drawing/2014/main" id="{5E5AE7B0-988E-44BF-89EA-013033086F96}"/>
              </a:ext>
            </a:extLst>
          </p:cNvPr>
          <p:cNvSpPr>
            <a:spLocks noChangeAspect="1"/>
          </p:cNvSpPr>
          <p:nvPr/>
        </p:nvSpPr>
        <p:spPr>
          <a:xfrm>
            <a:off x="10238515" y="4578027"/>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rgbClr val="AE4500"/>
              </a:solidFill>
            </a:endParaRPr>
          </a:p>
        </p:txBody>
      </p:sp>
      <p:sp>
        <p:nvSpPr>
          <p:cNvPr id="98" name="Oval 44">
            <a:extLst>
              <a:ext uri="{FF2B5EF4-FFF2-40B4-BE49-F238E27FC236}">
                <a16:creationId xmlns:a16="http://schemas.microsoft.com/office/drawing/2014/main" id="{94195A6D-E3B2-4E10-BD54-AC5E4FED7A15}"/>
              </a:ext>
            </a:extLst>
          </p:cNvPr>
          <p:cNvSpPr>
            <a:spLocks noChangeAspect="1"/>
          </p:cNvSpPr>
          <p:nvPr/>
        </p:nvSpPr>
        <p:spPr>
          <a:xfrm>
            <a:off x="11113559" y="4578027"/>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rgbClr val="AE4500"/>
              </a:solidFill>
            </a:endParaRPr>
          </a:p>
        </p:txBody>
      </p:sp>
      <p:sp>
        <p:nvSpPr>
          <p:cNvPr id="122" name="Google Shape;6000;p67"/>
          <p:cNvSpPr/>
          <p:nvPr/>
        </p:nvSpPr>
        <p:spPr>
          <a:xfrm>
            <a:off x="4351196" y="1478774"/>
            <a:ext cx="604245" cy="61647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D39807"/>
          </a:solidFill>
          <a:ln>
            <a:noFill/>
          </a:ln>
        </p:spPr>
        <p:txBody>
          <a:bodyPr spcFirstLastPara="1" wrap="square" lIns="91425" tIns="91425" rIns="91425" bIns="91425" anchor="ctr" anchorCtr="0">
            <a:noAutofit/>
          </a:bodyPr>
          <a:lstStyle/>
          <a:p>
            <a:endParaRPr sz="1400">
              <a:solidFill>
                <a:srgbClr val="AE4500"/>
              </a:solidFill>
            </a:endParaRPr>
          </a:p>
        </p:txBody>
      </p:sp>
      <p:grpSp>
        <p:nvGrpSpPr>
          <p:cNvPr id="151" name="Google Shape;6029;p67"/>
          <p:cNvGrpSpPr/>
          <p:nvPr/>
        </p:nvGrpSpPr>
        <p:grpSpPr>
          <a:xfrm>
            <a:off x="9367813" y="5419904"/>
            <a:ext cx="404147" cy="560241"/>
            <a:chOff x="-38860326" y="3221750"/>
            <a:chExt cx="228425" cy="316650"/>
          </a:xfrm>
          <a:solidFill>
            <a:srgbClr val="D39807"/>
          </a:solidFill>
        </p:grpSpPr>
        <p:sp>
          <p:nvSpPr>
            <p:cNvPr id="152" name="Google Shape;6030;p67"/>
            <p:cNvSpPr/>
            <p:nvPr/>
          </p:nvSpPr>
          <p:spPr>
            <a:xfrm>
              <a:off x="-38735874"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153" name="Google Shape;6031;p67"/>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154" name="Google Shape;6032;p67"/>
            <p:cNvSpPr/>
            <p:nvPr/>
          </p:nvSpPr>
          <p:spPr>
            <a:xfrm>
              <a:off x="-38859551"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155" name="Google Shape;6033;p67"/>
            <p:cNvSpPr/>
            <p:nvPr/>
          </p:nvSpPr>
          <p:spPr>
            <a:xfrm>
              <a:off x="-38860326"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grpSp>
      <p:grpSp>
        <p:nvGrpSpPr>
          <p:cNvPr id="188" name="Google Shape;6066;p67"/>
          <p:cNvGrpSpPr/>
          <p:nvPr/>
        </p:nvGrpSpPr>
        <p:grpSpPr>
          <a:xfrm>
            <a:off x="4313801" y="2400898"/>
            <a:ext cx="644203" cy="641015"/>
            <a:chOff x="-38538975" y="3954250"/>
            <a:chExt cx="318225" cy="316650"/>
          </a:xfrm>
          <a:solidFill>
            <a:srgbClr val="D39807"/>
          </a:solidFill>
        </p:grpSpPr>
        <p:sp>
          <p:nvSpPr>
            <p:cNvPr id="189" name="Google Shape;6067;p67"/>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190" name="Google Shape;6068;p67"/>
            <p:cNvSpPr/>
            <p:nvPr/>
          </p:nvSpPr>
          <p:spPr>
            <a:xfrm>
              <a:off x="-38496450" y="4081725"/>
              <a:ext cx="275700" cy="189175"/>
            </a:xfrm>
            <a:custGeom>
              <a:avLst/>
              <a:gdLst/>
              <a:ahLst/>
              <a:cxnLst/>
              <a:rect l="l" t="t" r="r" b="b"/>
              <a:pathLst>
                <a:path w="11028" h="7566"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grpSp>
      <p:grpSp>
        <p:nvGrpSpPr>
          <p:cNvPr id="53" name="Google Shape;5976;p67"/>
          <p:cNvGrpSpPr/>
          <p:nvPr/>
        </p:nvGrpSpPr>
        <p:grpSpPr>
          <a:xfrm>
            <a:off x="4399885" y="5618925"/>
            <a:ext cx="495395" cy="442067"/>
            <a:chOff x="-42996151" y="3612600"/>
            <a:chExt cx="323750" cy="288900"/>
          </a:xfrm>
          <a:solidFill>
            <a:srgbClr val="D39807"/>
          </a:solidFill>
        </p:grpSpPr>
        <p:sp>
          <p:nvSpPr>
            <p:cNvPr id="99" name="Google Shape;5977;p67"/>
            <p:cNvSpPr/>
            <p:nvPr/>
          </p:nvSpPr>
          <p:spPr>
            <a:xfrm>
              <a:off x="-42914224"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100" name="Google Shape;5978;p67"/>
            <p:cNvSpPr/>
            <p:nvPr/>
          </p:nvSpPr>
          <p:spPr>
            <a:xfrm>
              <a:off x="-42946526"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101" name="Google Shape;5979;p67"/>
            <p:cNvSpPr/>
            <p:nvPr/>
          </p:nvSpPr>
          <p:spPr>
            <a:xfrm>
              <a:off x="-42996151"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grpSp>
      <p:grpSp>
        <p:nvGrpSpPr>
          <p:cNvPr id="111" name="Google Shape;5989;p67"/>
          <p:cNvGrpSpPr/>
          <p:nvPr/>
        </p:nvGrpSpPr>
        <p:grpSpPr>
          <a:xfrm>
            <a:off x="8432704" y="5501963"/>
            <a:ext cx="496541" cy="485831"/>
            <a:chOff x="-41117651" y="3605525"/>
            <a:chExt cx="324500" cy="317500"/>
          </a:xfrm>
          <a:solidFill>
            <a:srgbClr val="D39807"/>
          </a:solidFill>
        </p:grpSpPr>
        <p:sp>
          <p:nvSpPr>
            <p:cNvPr id="112" name="Google Shape;5990;p67"/>
            <p:cNvSpPr/>
            <p:nvPr/>
          </p:nvSpPr>
          <p:spPr>
            <a:xfrm>
              <a:off x="-41016851"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113" name="Google Shape;5991;p67"/>
            <p:cNvSpPr/>
            <p:nvPr/>
          </p:nvSpPr>
          <p:spPr>
            <a:xfrm>
              <a:off x="-40900276"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114" name="Google Shape;5992;p67"/>
            <p:cNvSpPr/>
            <p:nvPr/>
          </p:nvSpPr>
          <p:spPr>
            <a:xfrm>
              <a:off x="-41117651"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grpSp>
      <p:grpSp>
        <p:nvGrpSpPr>
          <p:cNvPr id="129" name="Google Shape;6007;p67"/>
          <p:cNvGrpSpPr/>
          <p:nvPr/>
        </p:nvGrpSpPr>
        <p:grpSpPr>
          <a:xfrm>
            <a:off x="5285554" y="5542723"/>
            <a:ext cx="469687" cy="475692"/>
            <a:chOff x="-42617299" y="3587775"/>
            <a:chExt cx="306950" cy="310875"/>
          </a:xfrm>
          <a:solidFill>
            <a:srgbClr val="D39807"/>
          </a:solidFill>
        </p:grpSpPr>
        <p:sp>
          <p:nvSpPr>
            <p:cNvPr id="130" name="Google Shape;6008;p67"/>
            <p:cNvSpPr/>
            <p:nvPr/>
          </p:nvSpPr>
          <p:spPr>
            <a:xfrm>
              <a:off x="-42617299"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131" name="Google Shape;6009;p67"/>
            <p:cNvSpPr/>
            <p:nvPr/>
          </p:nvSpPr>
          <p:spPr>
            <a:xfrm>
              <a:off x="-42500724"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grpSp>
      <p:grpSp>
        <p:nvGrpSpPr>
          <p:cNvPr id="140" name="Google Shape;6018;p67"/>
          <p:cNvGrpSpPr/>
          <p:nvPr/>
        </p:nvGrpSpPr>
        <p:grpSpPr>
          <a:xfrm>
            <a:off x="10221237" y="5564683"/>
            <a:ext cx="486939" cy="443559"/>
            <a:chOff x="-40745125" y="3632900"/>
            <a:chExt cx="318225" cy="289875"/>
          </a:xfrm>
          <a:solidFill>
            <a:srgbClr val="D39807"/>
          </a:solidFill>
        </p:grpSpPr>
        <p:sp>
          <p:nvSpPr>
            <p:cNvPr id="141" name="Google Shape;6019;p67"/>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142" name="Google Shape;6020;p67"/>
            <p:cNvSpPr/>
            <p:nvPr/>
          </p:nvSpPr>
          <p:spPr>
            <a:xfrm>
              <a:off x="-40508051" y="3736075"/>
              <a:ext cx="21300" cy="82725"/>
            </a:xfrm>
            <a:custGeom>
              <a:avLst/>
              <a:gdLst/>
              <a:ahLst/>
              <a:cxnLst/>
              <a:rect l="l" t="t" r="r" b="b"/>
              <a:pathLst>
                <a:path w="852" h="3309" extrusionOk="0">
                  <a:moveTo>
                    <a:pt x="1" y="1"/>
                  </a:moveTo>
                  <a:lnTo>
                    <a:pt x="1" y="3309"/>
                  </a:lnTo>
                  <a:lnTo>
                    <a:pt x="852" y="3309"/>
                  </a:lnTo>
                  <a:lnTo>
                    <a:pt x="852" y="1"/>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143" name="Google Shape;6021;p67"/>
            <p:cNvSpPr/>
            <p:nvPr/>
          </p:nvSpPr>
          <p:spPr>
            <a:xfrm>
              <a:off x="-40466299"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144" name="Google Shape;6022;p67"/>
            <p:cNvSpPr/>
            <p:nvPr/>
          </p:nvSpPr>
          <p:spPr>
            <a:xfrm>
              <a:off x="-40723049"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145" name="Google Shape;6023;p67"/>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146" name="Google Shape;6024;p67"/>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147" name="Google Shape;6025;p67"/>
            <p:cNvSpPr/>
            <p:nvPr/>
          </p:nvSpPr>
          <p:spPr>
            <a:xfrm>
              <a:off x="-40745125" y="3840050"/>
              <a:ext cx="43350" cy="82725"/>
            </a:xfrm>
            <a:custGeom>
              <a:avLst/>
              <a:gdLst/>
              <a:ahLst/>
              <a:cxnLst/>
              <a:rect l="l" t="t" r="r" b="b"/>
              <a:pathLst>
                <a:path w="1733"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grpSp>
      <p:sp>
        <p:nvSpPr>
          <p:cNvPr id="165" name="Google Shape;6043;p67"/>
          <p:cNvSpPr/>
          <p:nvPr/>
        </p:nvSpPr>
        <p:spPr>
          <a:xfrm>
            <a:off x="6077468" y="5543601"/>
            <a:ext cx="412229" cy="486939"/>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D39807"/>
          </a:solidFill>
          <a:ln>
            <a:noFill/>
          </a:ln>
        </p:spPr>
        <p:txBody>
          <a:bodyPr spcFirstLastPara="1" wrap="square" lIns="91425" tIns="91425" rIns="91425" bIns="91425" anchor="ctr" anchorCtr="0">
            <a:noAutofit/>
          </a:bodyPr>
          <a:lstStyle/>
          <a:p>
            <a:endParaRPr sz="1400">
              <a:solidFill>
                <a:srgbClr val="AE4500"/>
              </a:solidFill>
            </a:endParaRPr>
          </a:p>
        </p:txBody>
      </p:sp>
      <p:grpSp>
        <p:nvGrpSpPr>
          <p:cNvPr id="174" name="Google Shape;6052;p67"/>
          <p:cNvGrpSpPr/>
          <p:nvPr/>
        </p:nvGrpSpPr>
        <p:grpSpPr>
          <a:xfrm>
            <a:off x="11105261" y="5521085"/>
            <a:ext cx="476115" cy="484531"/>
            <a:chOff x="-40372574" y="3604550"/>
            <a:chExt cx="311150" cy="316650"/>
          </a:xfrm>
          <a:solidFill>
            <a:srgbClr val="D39807"/>
          </a:solidFill>
        </p:grpSpPr>
        <p:sp>
          <p:nvSpPr>
            <p:cNvPr id="175" name="Google Shape;6053;p67"/>
            <p:cNvSpPr/>
            <p:nvPr/>
          </p:nvSpPr>
          <p:spPr>
            <a:xfrm>
              <a:off x="-40372574"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176" name="Google Shape;6054;p67"/>
            <p:cNvSpPr/>
            <p:nvPr/>
          </p:nvSpPr>
          <p:spPr>
            <a:xfrm>
              <a:off x="-40312699"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177" name="Google Shape;6055;p67"/>
            <p:cNvSpPr/>
            <p:nvPr/>
          </p:nvSpPr>
          <p:spPr>
            <a:xfrm>
              <a:off x="-40250476"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grpSp>
      <p:grpSp>
        <p:nvGrpSpPr>
          <p:cNvPr id="200" name="Google Shape;6078;p67"/>
          <p:cNvGrpSpPr/>
          <p:nvPr/>
        </p:nvGrpSpPr>
        <p:grpSpPr>
          <a:xfrm>
            <a:off x="6835001" y="5544805"/>
            <a:ext cx="486939" cy="484531"/>
            <a:chOff x="-41893474" y="3584850"/>
            <a:chExt cx="318225" cy="316650"/>
          </a:xfrm>
          <a:solidFill>
            <a:srgbClr val="D39807"/>
          </a:solidFill>
        </p:grpSpPr>
        <p:sp>
          <p:nvSpPr>
            <p:cNvPr id="201" name="Google Shape;6079;p67"/>
            <p:cNvSpPr/>
            <p:nvPr/>
          </p:nvSpPr>
          <p:spPr>
            <a:xfrm>
              <a:off x="-41827301" y="3715600"/>
              <a:ext cx="186675" cy="185900"/>
            </a:xfrm>
            <a:custGeom>
              <a:avLst/>
              <a:gdLst/>
              <a:ahLst/>
              <a:cxnLst/>
              <a:rect l="l" t="t" r="r" b="b"/>
              <a:pathLst>
                <a:path w="7466"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02" name="Google Shape;6080;p67"/>
            <p:cNvSpPr/>
            <p:nvPr/>
          </p:nvSpPr>
          <p:spPr>
            <a:xfrm>
              <a:off x="-41726501"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03" name="Google Shape;6081;p67"/>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04" name="Google Shape;6082;p67"/>
            <p:cNvSpPr/>
            <p:nvPr/>
          </p:nvSpPr>
          <p:spPr>
            <a:xfrm>
              <a:off x="-41893474"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grpSp>
      <p:grpSp>
        <p:nvGrpSpPr>
          <p:cNvPr id="231" name="Google Shape;6110;p67"/>
          <p:cNvGrpSpPr/>
          <p:nvPr/>
        </p:nvGrpSpPr>
        <p:grpSpPr>
          <a:xfrm>
            <a:off x="7644054" y="5591326"/>
            <a:ext cx="483343" cy="378489"/>
            <a:chOff x="-41526451" y="3653375"/>
            <a:chExt cx="315875" cy="247350"/>
          </a:xfrm>
          <a:solidFill>
            <a:srgbClr val="D39807"/>
          </a:solidFill>
        </p:grpSpPr>
        <p:sp>
          <p:nvSpPr>
            <p:cNvPr id="232" name="Google Shape;6111;p67"/>
            <p:cNvSpPr/>
            <p:nvPr/>
          </p:nvSpPr>
          <p:spPr>
            <a:xfrm>
              <a:off x="-41526451"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33" name="Google Shape;6112;p67"/>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grpSp>
      <p:grpSp>
        <p:nvGrpSpPr>
          <p:cNvPr id="256" name="Google Shape;5972;p67"/>
          <p:cNvGrpSpPr/>
          <p:nvPr/>
        </p:nvGrpSpPr>
        <p:grpSpPr>
          <a:xfrm>
            <a:off x="5231489" y="2522330"/>
            <a:ext cx="480672" cy="552945"/>
            <a:chOff x="-42971724" y="3217825"/>
            <a:chExt cx="275675" cy="317125"/>
          </a:xfrm>
          <a:solidFill>
            <a:srgbClr val="D39807"/>
          </a:solidFill>
        </p:grpSpPr>
        <p:sp>
          <p:nvSpPr>
            <p:cNvPr id="257" name="Google Shape;5973;p67"/>
            <p:cNvSpPr/>
            <p:nvPr/>
          </p:nvSpPr>
          <p:spPr>
            <a:xfrm>
              <a:off x="-42951251"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58" name="Google Shape;5974;p67"/>
            <p:cNvSpPr/>
            <p:nvPr/>
          </p:nvSpPr>
          <p:spPr>
            <a:xfrm>
              <a:off x="-42971724"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59" name="Google Shape;5975;p67"/>
            <p:cNvSpPr/>
            <p:nvPr/>
          </p:nvSpPr>
          <p:spPr>
            <a:xfrm>
              <a:off x="-42866974"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grpSp>
      <p:grpSp>
        <p:nvGrpSpPr>
          <p:cNvPr id="260" name="Google Shape;5984;p67"/>
          <p:cNvGrpSpPr/>
          <p:nvPr/>
        </p:nvGrpSpPr>
        <p:grpSpPr>
          <a:xfrm>
            <a:off x="9324641" y="2518241"/>
            <a:ext cx="554819" cy="553467"/>
            <a:chOff x="-41111351" y="3239100"/>
            <a:chExt cx="318200" cy="317425"/>
          </a:xfrm>
          <a:solidFill>
            <a:srgbClr val="D39807"/>
          </a:solidFill>
        </p:grpSpPr>
        <p:sp>
          <p:nvSpPr>
            <p:cNvPr id="261" name="Google Shape;5985;p67"/>
            <p:cNvSpPr/>
            <p:nvPr/>
          </p:nvSpPr>
          <p:spPr>
            <a:xfrm>
              <a:off x="-41111351"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62" name="Google Shape;5986;p67"/>
            <p:cNvSpPr/>
            <p:nvPr/>
          </p:nvSpPr>
          <p:spPr>
            <a:xfrm>
              <a:off x="-41110576"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63" name="Google Shape;5987;p67"/>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64" name="Google Shape;5988;p67"/>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grpSp>
      <p:grpSp>
        <p:nvGrpSpPr>
          <p:cNvPr id="265" name="Google Shape;6002;p67"/>
          <p:cNvGrpSpPr/>
          <p:nvPr/>
        </p:nvGrpSpPr>
        <p:grpSpPr>
          <a:xfrm>
            <a:off x="6093085" y="2522325"/>
            <a:ext cx="640955" cy="553467"/>
            <a:chOff x="-42651700" y="3217825"/>
            <a:chExt cx="367600" cy="317425"/>
          </a:xfrm>
          <a:solidFill>
            <a:srgbClr val="D39807"/>
          </a:solidFill>
        </p:grpSpPr>
        <p:sp>
          <p:nvSpPr>
            <p:cNvPr id="266" name="Google Shape;6003;p67"/>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67" name="Google Shape;6004;p67"/>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68" name="Google Shape;6005;p67"/>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69" name="Google Shape;6006;p67"/>
            <p:cNvSpPr/>
            <p:nvPr/>
          </p:nvSpPr>
          <p:spPr>
            <a:xfrm>
              <a:off x="-42561374"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grpSp>
      <p:grpSp>
        <p:nvGrpSpPr>
          <p:cNvPr id="270" name="Google Shape;6011;p67"/>
          <p:cNvGrpSpPr/>
          <p:nvPr/>
        </p:nvGrpSpPr>
        <p:grpSpPr>
          <a:xfrm>
            <a:off x="10113537" y="2490022"/>
            <a:ext cx="562491" cy="552639"/>
            <a:chOff x="-40748276" y="3238700"/>
            <a:chExt cx="322600" cy="316950"/>
          </a:xfrm>
          <a:solidFill>
            <a:srgbClr val="D39807"/>
          </a:solidFill>
        </p:grpSpPr>
        <p:sp>
          <p:nvSpPr>
            <p:cNvPr id="271" name="Google Shape;6012;p67"/>
            <p:cNvSpPr/>
            <p:nvPr/>
          </p:nvSpPr>
          <p:spPr>
            <a:xfrm>
              <a:off x="-40709676"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72" name="Google Shape;6013;p67"/>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73" name="Google Shape;6014;p67"/>
            <p:cNvSpPr/>
            <p:nvPr/>
          </p:nvSpPr>
          <p:spPr>
            <a:xfrm>
              <a:off x="-40678174"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74" name="Google Shape;6015;p67"/>
            <p:cNvSpPr/>
            <p:nvPr/>
          </p:nvSpPr>
          <p:spPr>
            <a:xfrm>
              <a:off x="-40513549"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75" name="Google Shape;6016;p67"/>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76" name="Google Shape;6017;p67"/>
            <p:cNvSpPr/>
            <p:nvPr/>
          </p:nvSpPr>
          <p:spPr>
            <a:xfrm>
              <a:off x="-40748276" y="3238700"/>
              <a:ext cx="92175" cy="87850"/>
            </a:xfrm>
            <a:custGeom>
              <a:avLst/>
              <a:gdLst/>
              <a:ahLst/>
              <a:cxnLst/>
              <a:rect l="l" t="t" r="r" b="b"/>
              <a:pathLst>
                <a:path w="3686" h="3513"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grpSp>
      <p:sp>
        <p:nvSpPr>
          <p:cNvPr id="277" name="Google Shape;6042;p67"/>
          <p:cNvSpPr/>
          <p:nvPr/>
        </p:nvSpPr>
        <p:spPr>
          <a:xfrm>
            <a:off x="6935788" y="2523415"/>
            <a:ext cx="543877" cy="551288"/>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D39807"/>
          </a:solidFill>
          <a:ln>
            <a:noFill/>
          </a:ln>
        </p:spPr>
        <p:txBody>
          <a:bodyPr spcFirstLastPara="1" wrap="square" lIns="91425" tIns="91425" rIns="91425" bIns="91425" anchor="ctr" anchorCtr="0">
            <a:noAutofit/>
          </a:bodyPr>
          <a:lstStyle/>
          <a:p>
            <a:endParaRPr sz="1400">
              <a:solidFill>
                <a:srgbClr val="AE4500"/>
              </a:solidFill>
            </a:endParaRPr>
          </a:p>
        </p:txBody>
      </p:sp>
      <p:grpSp>
        <p:nvGrpSpPr>
          <p:cNvPr id="278" name="Google Shape;6047;p67"/>
          <p:cNvGrpSpPr/>
          <p:nvPr/>
        </p:nvGrpSpPr>
        <p:grpSpPr>
          <a:xfrm>
            <a:off x="10973889" y="2490315"/>
            <a:ext cx="553467" cy="504036"/>
            <a:chOff x="-40378075" y="3267450"/>
            <a:chExt cx="317425" cy="289075"/>
          </a:xfrm>
          <a:solidFill>
            <a:srgbClr val="D39807"/>
          </a:solidFill>
        </p:grpSpPr>
        <p:sp>
          <p:nvSpPr>
            <p:cNvPr id="279" name="Google Shape;6048;p67"/>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80" name="Google Shape;6049;p67"/>
            <p:cNvSpPr/>
            <p:nvPr/>
          </p:nvSpPr>
          <p:spPr>
            <a:xfrm>
              <a:off x="-40316649"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81" name="Google Shape;6050;p67"/>
            <p:cNvSpPr/>
            <p:nvPr/>
          </p:nvSpPr>
          <p:spPr>
            <a:xfrm>
              <a:off x="-40209524"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82" name="Google Shape;6051;p67"/>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grpSp>
      <p:grpSp>
        <p:nvGrpSpPr>
          <p:cNvPr id="283" name="Google Shape;6072;p67"/>
          <p:cNvGrpSpPr/>
          <p:nvPr/>
        </p:nvGrpSpPr>
        <p:grpSpPr>
          <a:xfrm>
            <a:off x="7701993" y="2496465"/>
            <a:ext cx="553512" cy="553163"/>
            <a:chOff x="-41895049" y="3217225"/>
            <a:chExt cx="317450" cy="317250"/>
          </a:xfrm>
          <a:solidFill>
            <a:srgbClr val="D39807"/>
          </a:solidFill>
        </p:grpSpPr>
        <p:sp>
          <p:nvSpPr>
            <p:cNvPr id="284" name="Google Shape;6073;p67"/>
            <p:cNvSpPr/>
            <p:nvPr/>
          </p:nvSpPr>
          <p:spPr>
            <a:xfrm>
              <a:off x="-41895049" y="3273750"/>
              <a:ext cx="41775" cy="245750"/>
            </a:xfrm>
            <a:custGeom>
              <a:avLst/>
              <a:gdLst/>
              <a:ahLst/>
              <a:cxnLst/>
              <a:rect l="l" t="t" r="r" b="b"/>
              <a:pathLst>
                <a:path w="1670" h="9830" extrusionOk="0">
                  <a:moveTo>
                    <a:pt x="1" y="0"/>
                  </a:moveTo>
                  <a:lnTo>
                    <a:pt x="1" y="9830"/>
                  </a:lnTo>
                  <a:lnTo>
                    <a:pt x="1670" y="8192"/>
                  </a:lnTo>
                  <a:lnTo>
                    <a:pt x="1670" y="1639"/>
                  </a:lnTo>
                  <a:lnTo>
                    <a:pt x="1" y="0"/>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85" name="Google Shape;6074;p67"/>
            <p:cNvSpPr/>
            <p:nvPr/>
          </p:nvSpPr>
          <p:spPr>
            <a:xfrm>
              <a:off x="-41619376" y="3273750"/>
              <a:ext cx="41775" cy="245750"/>
            </a:xfrm>
            <a:custGeom>
              <a:avLst/>
              <a:gdLst/>
              <a:ahLst/>
              <a:cxnLst/>
              <a:rect l="l" t="t" r="r" b="b"/>
              <a:pathLst>
                <a:path w="1670" h="9830" extrusionOk="0">
                  <a:moveTo>
                    <a:pt x="1670" y="0"/>
                  </a:moveTo>
                  <a:lnTo>
                    <a:pt x="0" y="1639"/>
                  </a:lnTo>
                  <a:lnTo>
                    <a:pt x="0" y="8192"/>
                  </a:lnTo>
                  <a:lnTo>
                    <a:pt x="1670" y="9830"/>
                  </a:lnTo>
                  <a:lnTo>
                    <a:pt x="1670" y="0"/>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86" name="Google Shape;6075;p67"/>
            <p:cNvSpPr/>
            <p:nvPr/>
          </p:nvSpPr>
          <p:spPr>
            <a:xfrm>
              <a:off x="-41832826" y="3321000"/>
              <a:ext cx="193000" cy="151250"/>
            </a:xfrm>
            <a:custGeom>
              <a:avLst/>
              <a:gdLst/>
              <a:ahLst/>
              <a:cxnLst/>
              <a:rect l="l" t="t" r="r" b="b"/>
              <a:pathLst>
                <a:path w="7719"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87" name="Google Shape;6076;p67"/>
            <p:cNvSpPr/>
            <p:nvPr/>
          </p:nvSpPr>
          <p:spPr>
            <a:xfrm>
              <a:off x="-41880076" y="3493500"/>
              <a:ext cx="287500" cy="40975"/>
            </a:xfrm>
            <a:custGeom>
              <a:avLst/>
              <a:gdLst/>
              <a:ahLst/>
              <a:cxnLst/>
              <a:rect l="l" t="t" r="r" b="b"/>
              <a:pathLst>
                <a:path w="11500" h="1639" extrusionOk="0">
                  <a:moveTo>
                    <a:pt x="1639" y="0"/>
                  </a:moveTo>
                  <a:lnTo>
                    <a:pt x="0" y="1638"/>
                  </a:lnTo>
                  <a:lnTo>
                    <a:pt x="11500" y="1638"/>
                  </a:lnTo>
                  <a:lnTo>
                    <a:pt x="9830" y="0"/>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88" name="Google Shape;6077;p67"/>
            <p:cNvSpPr/>
            <p:nvPr/>
          </p:nvSpPr>
          <p:spPr>
            <a:xfrm>
              <a:off x="-41880876" y="3217225"/>
              <a:ext cx="288300" cy="83325"/>
            </a:xfrm>
            <a:custGeom>
              <a:avLst/>
              <a:gdLst/>
              <a:ahLst/>
              <a:cxnLst/>
              <a:rect l="l" t="t" r="r" b="b"/>
              <a:pathLst>
                <a:path w="11532" h="3332"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grpSp>
      <p:grpSp>
        <p:nvGrpSpPr>
          <p:cNvPr id="289" name="Google Shape;6107;p67"/>
          <p:cNvGrpSpPr/>
          <p:nvPr/>
        </p:nvGrpSpPr>
        <p:grpSpPr>
          <a:xfrm>
            <a:off x="8529347" y="2475152"/>
            <a:ext cx="557608" cy="550765"/>
            <a:chOff x="-41530374" y="3218800"/>
            <a:chExt cx="319800" cy="315875"/>
          </a:xfrm>
          <a:solidFill>
            <a:srgbClr val="D39807"/>
          </a:solidFill>
        </p:grpSpPr>
        <p:sp>
          <p:nvSpPr>
            <p:cNvPr id="290" name="Google Shape;6108;p67"/>
            <p:cNvSpPr/>
            <p:nvPr/>
          </p:nvSpPr>
          <p:spPr>
            <a:xfrm>
              <a:off x="-41530374" y="3337550"/>
              <a:ext cx="199300" cy="197125"/>
            </a:xfrm>
            <a:custGeom>
              <a:avLst/>
              <a:gdLst/>
              <a:ahLst/>
              <a:cxnLst/>
              <a:rect l="l" t="t" r="r" b="b"/>
              <a:pathLst>
                <a:path w="7971"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291" name="Google Shape;6109;p67"/>
            <p:cNvSpPr/>
            <p:nvPr/>
          </p:nvSpPr>
          <p:spPr>
            <a:xfrm>
              <a:off x="-41435074"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grpSp>
      <p:grpSp>
        <p:nvGrpSpPr>
          <p:cNvPr id="327" name="Google Shape;5593;p66"/>
          <p:cNvGrpSpPr/>
          <p:nvPr/>
        </p:nvGrpSpPr>
        <p:grpSpPr>
          <a:xfrm>
            <a:off x="5180728" y="3466336"/>
            <a:ext cx="669093" cy="669093"/>
            <a:chOff x="5049725" y="249400"/>
            <a:chExt cx="481825" cy="481825"/>
          </a:xfrm>
          <a:solidFill>
            <a:srgbClr val="D39807"/>
          </a:solidFill>
        </p:grpSpPr>
        <p:sp>
          <p:nvSpPr>
            <p:cNvPr id="328" name="Google Shape;5594;p66"/>
            <p:cNvSpPr/>
            <p:nvPr/>
          </p:nvSpPr>
          <p:spPr>
            <a:xfrm>
              <a:off x="5191775" y="560925"/>
              <a:ext cx="197625" cy="170300"/>
            </a:xfrm>
            <a:custGeom>
              <a:avLst/>
              <a:gdLst/>
              <a:ahLst/>
              <a:cxnLst/>
              <a:rect l="l" t="t" r="r" b="b"/>
              <a:pathLst>
                <a:path w="7904"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329" name="Google Shape;5595;p66"/>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grpSp>
      <p:grpSp>
        <p:nvGrpSpPr>
          <p:cNvPr id="330" name="Google Shape;5596;p66"/>
          <p:cNvGrpSpPr/>
          <p:nvPr/>
        </p:nvGrpSpPr>
        <p:grpSpPr>
          <a:xfrm>
            <a:off x="6907679" y="3560867"/>
            <a:ext cx="526700" cy="526700"/>
            <a:chOff x="5660400" y="238125"/>
            <a:chExt cx="481825" cy="481825"/>
          </a:xfrm>
          <a:solidFill>
            <a:srgbClr val="D39807"/>
          </a:solidFill>
        </p:grpSpPr>
        <p:sp>
          <p:nvSpPr>
            <p:cNvPr id="331" name="Google Shape;5597;p66"/>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332" name="Google Shape;5598;p66"/>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grpSp>
      <p:grpSp>
        <p:nvGrpSpPr>
          <p:cNvPr id="385" name="Google Shape;5651;p66"/>
          <p:cNvGrpSpPr/>
          <p:nvPr/>
        </p:nvGrpSpPr>
        <p:grpSpPr>
          <a:xfrm>
            <a:off x="10124373" y="3635895"/>
            <a:ext cx="588395" cy="379268"/>
            <a:chOff x="1492675" y="1520750"/>
            <a:chExt cx="481825" cy="310575"/>
          </a:xfrm>
          <a:solidFill>
            <a:srgbClr val="D39807"/>
          </a:solidFill>
        </p:grpSpPr>
        <p:sp>
          <p:nvSpPr>
            <p:cNvPr id="386" name="Google Shape;5652;p66"/>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387" name="Google Shape;5653;p66"/>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grpSp>
      <p:grpSp>
        <p:nvGrpSpPr>
          <p:cNvPr id="509" name="Google Shape;5775;p66"/>
          <p:cNvGrpSpPr/>
          <p:nvPr/>
        </p:nvGrpSpPr>
        <p:grpSpPr>
          <a:xfrm>
            <a:off x="8576547" y="3664413"/>
            <a:ext cx="451911" cy="423656"/>
            <a:chOff x="4456875" y="2635825"/>
            <a:chExt cx="481825" cy="451700"/>
          </a:xfrm>
          <a:solidFill>
            <a:srgbClr val="D39807"/>
          </a:solidFill>
        </p:grpSpPr>
        <p:sp>
          <p:nvSpPr>
            <p:cNvPr id="510" name="Google Shape;5776;p66"/>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511" name="Google Shape;5777;p66"/>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512" name="Google Shape;5778;p66"/>
            <p:cNvSpPr/>
            <p:nvPr/>
          </p:nvSpPr>
          <p:spPr>
            <a:xfrm>
              <a:off x="4741225" y="2861675"/>
              <a:ext cx="169400" cy="141175"/>
            </a:xfrm>
            <a:custGeom>
              <a:avLst/>
              <a:gdLst/>
              <a:ahLst/>
              <a:cxnLst/>
              <a:rect l="l" t="t" r="r" b="b"/>
              <a:pathLst>
                <a:path w="6775" h="5647" extrusionOk="0">
                  <a:moveTo>
                    <a:pt x="0" y="0"/>
                  </a:moveTo>
                  <a:lnTo>
                    <a:pt x="0" y="5646"/>
                  </a:lnTo>
                  <a:lnTo>
                    <a:pt x="6775" y="5646"/>
                  </a:lnTo>
                  <a:lnTo>
                    <a:pt x="6775" y="0"/>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513" name="Google Shape;5779;p66"/>
            <p:cNvSpPr/>
            <p:nvPr/>
          </p:nvSpPr>
          <p:spPr>
            <a:xfrm>
              <a:off x="4741225" y="3031050"/>
              <a:ext cx="169400" cy="42400"/>
            </a:xfrm>
            <a:custGeom>
              <a:avLst/>
              <a:gdLst/>
              <a:ahLst/>
              <a:cxnLst/>
              <a:rect l="l" t="t" r="r" b="b"/>
              <a:pathLst>
                <a:path w="6775" h="1695"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514" name="Google Shape;5780;p66"/>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sp>
          <p:nvSpPr>
            <p:cNvPr id="515" name="Google Shape;5781;p66"/>
            <p:cNvSpPr/>
            <p:nvPr/>
          </p:nvSpPr>
          <p:spPr>
            <a:xfrm>
              <a:off x="4741225" y="2791125"/>
              <a:ext cx="169400" cy="42325"/>
            </a:xfrm>
            <a:custGeom>
              <a:avLst/>
              <a:gdLst/>
              <a:ahLst/>
              <a:cxnLst/>
              <a:rect l="l" t="t" r="r" b="b"/>
              <a:pathLst>
                <a:path w="6775"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grpFill/>
            <a:ln>
              <a:noFill/>
            </a:ln>
          </p:spPr>
          <p:txBody>
            <a:bodyPr spcFirstLastPara="1" wrap="square" lIns="91425" tIns="91425" rIns="91425" bIns="91425" anchor="ctr" anchorCtr="0">
              <a:noAutofit/>
            </a:bodyPr>
            <a:lstStyle/>
            <a:p>
              <a:endParaRPr sz="1400">
                <a:solidFill>
                  <a:srgbClr val="AE4500"/>
                </a:solidFill>
              </a:endParaRPr>
            </a:p>
          </p:txBody>
        </p:sp>
      </p:grpSp>
    </p:spTree>
    <p:extLst>
      <p:ext uri="{BB962C8B-B14F-4D97-AF65-F5344CB8AC3E}">
        <p14:creationId xmlns:p14="http://schemas.microsoft.com/office/powerpoint/2010/main" val="3565940867"/>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Autofit/>
          </a:bodyPr>
          <a:lstStyle/>
          <a:p>
            <a:r>
              <a:rPr lang="en-US" sz="6400"/>
              <a:t>Fully Editable Icon Sets: B</a:t>
            </a:r>
          </a:p>
        </p:txBody>
      </p:sp>
      <p:sp>
        <p:nvSpPr>
          <p:cNvPr id="70" name="Freeform 108">
            <a:extLst>
              <a:ext uri="{FF2B5EF4-FFF2-40B4-BE49-F238E27FC236}">
                <a16:creationId xmlns:a16="http://schemas.microsoft.com/office/drawing/2014/main" id="{6A02011B-41CE-4E20-9214-001F7D847E12}"/>
              </a:ext>
            </a:extLst>
          </p:cNvPr>
          <p:cNvSpPr/>
          <p:nvPr/>
        </p:nvSpPr>
        <p:spPr>
          <a:xfrm>
            <a:off x="6041078" y="1656596"/>
            <a:ext cx="553873" cy="652293"/>
          </a:xfrm>
          <a:custGeom>
            <a:avLst/>
            <a:gdLst/>
            <a:ahLst/>
            <a:cxnLst/>
            <a:rect l="l" t="t" r="r" b="b"/>
            <a:pathLst>
              <a:path w="341005" h="376812">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p>
        </p:txBody>
      </p:sp>
      <p:sp>
        <p:nvSpPr>
          <p:cNvPr id="71" name="Oval 8">
            <a:extLst>
              <a:ext uri="{FF2B5EF4-FFF2-40B4-BE49-F238E27FC236}">
                <a16:creationId xmlns:a16="http://schemas.microsoft.com/office/drawing/2014/main" id="{E3D5639C-49CF-43D9-965F-7653D69F451F}"/>
              </a:ext>
            </a:extLst>
          </p:cNvPr>
          <p:cNvSpPr/>
          <p:nvPr/>
        </p:nvSpPr>
        <p:spPr>
          <a:xfrm>
            <a:off x="6965209" y="1671114"/>
            <a:ext cx="581791" cy="623260"/>
          </a:xfrm>
          <a:custGeom>
            <a:avLst/>
            <a:gdLst/>
            <a:ahLst/>
            <a:cxnLst/>
            <a:rect l="l" t="t" r="r" b="b"/>
            <a:pathLst>
              <a:path w="3068057" h="3083879">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p>
        </p:txBody>
      </p:sp>
      <p:grpSp>
        <p:nvGrpSpPr>
          <p:cNvPr id="72" name="Group 110">
            <a:extLst>
              <a:ext uri="{FF2B5EF4-FFF2-40B4-BE49-F238E27FC236}">
                <a16:creationId xmlns:a16="http://schemas.microsoft.com/office/drawing/2014/main" id="{D519BD50-C580-4623-8810-E04695FA5F45}"/>
              </a:ext>
            </a:extLst>
          </p:cNvPr>
          <p:cNvGrpSpPr/>
          <p:nvPr/>
        </p:nvGrpSpPr>
        <p:grpSpPr>
          <a:xfrm>
            <a:off x="5116237" y="1656596"/>
            <a:ext cx="553873" cy="652293"/>
            <a:chOff x="4835382" y="73243"/>
            <a:chExt cx="2920830" cy="3227535"/>
          </a:xfrm>
          <a:solidFill>
            <a:srgbClr val="D39807"/>
          </a:solidFill>
        </p:grpSpPr>
        <p:sp>
          <p:nvSpPr>
            <p:cNvPr id="73" name="Freeform 111">
              <a:extLst>
                <a:ext uri="{FF2B5EF4-FFF2-40B4-BE49-F238E27FC236}">
                  <a16:creationId xmlns:a16="http://schemas.microsoft.com/office/drawing/2014/main" id="{BBCCCC44-B257-423A-BB40-01303C1A40E8}"/>
                </a:ext>
              </a:extLst>
            </p:cNvPr>
            <p:cNvSpPr/>
            <p:nvPr/>
          </p:nvSpPr>
          <p:spPr>
            <a:xfrm>
              <a:off x="4835382" y="73243"/>
              <a:ext cx="2920830" cy="3227535"/>
            </a:xfrm>
            <a:custGeom>
              <a:avLst/>
              <a:gdLst>
                <a:gd name="connsiteX0" fmla="*/ 2980491 w 5331558"/>
                <a:gd name="connsiteY0" fmla="*/ 968 h 5891405"/>
                <a:gd name="connsiteX1" fmla="*/ 726547 w 5331558"/>
                <a:gd name="connsiteY1" fmla="*/ 1181117 h 5891405"/>
                <a:gd name="connsiteX2" fmla="*/ 486068 w 5331558"/>
                <a:gd name="connsiteY2" fmla="*/ 2371366 h 5891405"/>
                <a:gd name="connsiteX3" fmla="*/ 4803 w 5331558"/>
                <a:gd name="connsiteY3" fmla="*/ 3079808 h 5891405"/>
                <a:gd name="connsiteX4" fmla="*/ 460575 w 5331558"/>
                <a:gd name="connsiteY4" fmla="*/ 3328959 h 5891405"/>
                <a:gd name="connsiteX5" fmla="*/ 289487 w 5331558"/>
                <a:gd name="connsiteY5" fmla="*/ 3735758 h 5891405"/>
                <a:gd name="connsiteX6" fmla="*/ 480873 w 5331558"/>
                <a:gd name="connsiteY6" fmla="*/ 3871219 h 5891405"/>
                <a:gd name="connsiteX7" fmla="*/ 322351 w 5331558"/>
                <a:gd name="connsiteY7" fmla="*/ 4062605 h 5891405"/>
                <a:gd name="connsiteX8" fmla="*/ 513737 w 5331558"/>
                <a:gd name="connsiteY8" fmla="*/ 4317787 h 5891405"/>
                <a:gd name="connsiteX9" fmla="*/ 449942 w 5331558"/>
                <a:gd name="connsiteY9" fmla="*/ 4977005 h 5891405"/>
                <a:gd name="connsiteX10" fmla="*/ 1704584 w 5331558"/>
                <a:gd name="connsiteY10" fmla="*/ 5039972 h 5891405"/>
                <a:gd name="connsiteX11" fmla="*/ 1895970 w 5331558"/>
                <a:gd name="connsiteY11" fmla="*/ 5891405 h 5891405"/>
                <a:gd name="connsiteX12" fmla="*/ 4734863 w 5331558"/>
                <a:gd name="connsiteY12" fmla="*/ 5859508 h 5891405"/>
                <a:gd name="connsiteX13" fmla="*/ 4841189 w 5331558"/>
                <a:gd name="connsiteY13" fmla="*/ 3520345 h 5891405"/>
                <a:gd name="connsiteX14" fmla="*/ 2980491 w 5331558"/>
                <a:gd name="connsiteY14" fmla="*/ 968 h 589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p>
          </p:txBody>
        </p:sp>
        <p:sp>
          <p:nvSpPr>
            <p:cNvPr id="74" name="Oval 37">
              <a:extLst>
                <a:ext uri="{FF2B5EF4-FFF2-40B4-BE49-F238E27FC236}">
                  <a16:creationId xmlns:a16="http://schemas.microsoft.com/office/drawing/2014/main" id="{0711327E-9191-4394-B64D-73AD56C41377}"/>
                </a:ext>
              </a:extLst>
            </p:cNvPr>
            <p:cNvSpPr/>
            <p:nvPr/>
          </p:nvSpPr>
          <p:spPr>
            <a:xfrm rot="18100542">
              <a:off x="5907878" y="-58593"/>
              <a:ext cx="1436045" cy="2141152"/>
            </a:xfrm>
            <a:custGeom>
              <a:avLst/>
              <a:gdLst/>
              <a:ahLst/>
              <a:cxnLst/>
              <a:rect l="l" t="t" r="r" b="b"/>
              <a:pathLst>
                <a:path w="1170491" h="1745208">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p>
          </p:txBody>
        </p:sp>
      </p:grpSp>
      <p:sp>
        <p:nvSpPr>
          <p:cNvPr id="75" name="Rectangle 19">
            <a:extLst>
              <a:ext uri="{FF2B5EF4-FFF2-40B4-BE49-F238E27FC236}">
                <a16:creationId xmlns:a16="http://schemas.microsoft.com/office/drawing/2014/main" id="{8025BC4E-7A4E-42D9-9569-8844F8906CE5}"/>
              </a:ext>
            </a:extLst>
          </p:cNvPr>
          <p:cNvSpPr/>
          <p:nvPr/>
        </p:nvSpPr>
        <p:spPr>
          <a:xfrm>
            <a:off x="4210221" y="1691991"/>
            <a:ext cx="496367" cy="581503"/>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p>
        </p:txBody>
      </p:sp>
      <p:sp>
        <p:nvSpPr>
          <p:cNvPr id="78" name="Oval 47">
            <a:extLst>
              <a:ext uri="{FF2B5EF4-FFF2-40B4-BE49-F238E27FC236}">
                <a16:creationId xmlns:a16="http://schemas.microsoft.com/office/drawing/2014/main" id="{2A7B72D2-455E-4647-BA7D-2D9A0D0187FB}"/>
              </a:ext>
            </a:extLst>
          </p:cNvPr>
          <p:cNvSpPr>
            <a:spLocks noChangeAspect="1"/>
          </p:cNvSpPr>
          <p:nvPr/>
        </p:nvSpPr>
        <p:spPr>
          <a:xfrm>
            <a:off x="11312002" y="1671147"/>
            <a:ext cx="584727" cy="623192"/>
          </a:xfrm>
          <a:custGeom>
            <a:avLst/>
            <a:gdLst/>
            <a:ahLst/>
            <a:cxnLst/>
            <a:rect l="l" t="t" r="r" b="b"/>
            <a:pathLst>
              <a:path w="3240000" h="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p>
        </p:txBody>
      </p:sp>
      <p:sp>
        <p:nvSpPr>
          <p:cNvPr id="97" name="Rounded Rectangle 2">
            <a:extLst>
              <a:ext uri="{FF2B5EF4-FFF2-40B4-BE49-F238E27FC236}">
                <a16:creationId xmlns:a16="http://schemas.microsoft.com/office/drawing/2014/main" id="{2CB3F902-7F51-468E-928D-DF8ED92CA432}"/>
              </a:ext>
            </a:extLst>
          </p:cNvPr>
          <p:cNvSpPr/>
          <p:nvPr/>
        </p:nvSpPr>
        <p:spPr>
          <a:xfrm>
            <a:off x="5106630" y="5441800"/>
            <a:ext cx="573085" cy="610785"/>
          </a:xfrm>
          <a:custGeom>
            <a:avLst/>
            <a:gdLst>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27" fmla="*/ 436907 w 3960440"/>
              <a:gd name="connsiteY27"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chemeClr val="tx1"/>
              </a:solidFill>
            </a:endParaRPr>
          </a:p>
        </p:txBody>
      </p:sp>
      <p:sp>
        <p:nvSpPr>
          <p:cNvPr id="98" name="Rounded Rectangle 8">
            <a:extLst>
              <a:ext uri="{FF2B5EF4-FFF2-40B4-BE49-F238E27FC236}">
                <a16:creationId xmlns:a16="http://schemas.microsoft.com/office/drawing/2014/main" id="{CF999092-51D0-4040-A441-EE93FB3BE0AB}"/>
              </a:ext>
            </a:extLst>
          </p:cNvPr>
          <p:cNvSpPr/>
          <p:nvPr/>
        </p:nvSpPr>
        <p:spPr>
          <a:xfrm>
            <a:off x="4171830" y="5441800"/>
            <a:ext cx="573149" cy="610785"/>
          </a:xfrm>
          <a:custGeom>
            <a:avLst/>
            <a:gdLst>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31" fmla="*/ 333511 w 3888432"/>
              <a:gd name="connsiteY31" fmla="*/ 0 h 396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88432" h="3960440">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chemeClr val="tx1"/>
              </a:solidFill>
            </a:endParaRPr>
          </a:p>
        </p:txBody>
      </p:sp>
      <p:sp>
        <p:nvSpPr>
          <p:cNvPr id="99" name="Rounded Rectangle 2">
            <a:extLst>
              <a:ext uri="{FF2B5EF4-FFF2-40B4-BE49-F238E27FC236}">
                <a16:creationId xmlns:a16="http://schemas.microsoft.com/office/drawing/2014/main" id="{5394194E-40CF-4800-82F4-DA12261F9012}"/>
              </a:ext>
            </a:extLst>
          </p:cNvPr>
          <p:cNvSpPr/>
          <p:nvPr/>
        </p:nvSpPr>
        <p:spPr>
          <a:xfrm>
            <a:off x="6969560" y="5441800"/>
            <a:ext cx="573085" cy="610785"/>
          </a:xfrm>
          <a:custGeom>
            <a:avLst/>
            <a:gdLst>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30" fmla="*/ 308009 w 3960000"/>
              <a:gd name="connsiteY30" fmla="*/ 0 h 3960000"/>
              <a:gd name="connsiteX31" fmla="*/ 308009 w 3960000"/>
              <a:gd name="connsiteY31"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chemeClr val="tx1"/>
              </a:solidFill>
            </a:endParaRPr>
          </a:p>
        </p:txBody>
      </p:sp>
      <p:sp>
        <p:nvSpPr>
          <p:cNvPr id="100" name="Rounded Rectangle 3">
            <a:extLst>
              <a:ext uri="{FF2B5EF4-FFF2-40B4-BE49-F238E27FC236}">
                <a16:creationId xmlns:a16="http://schemas.microsoft.com/office/drawing/2014/main" id="{C2FE4DD9-BD0F-42FA-8558-1E2788EACC02}"/>
              </a:ext>
            </a:extLst>
          </p:cNvPr>
          <p:cNvSpPr>
            <a:spLocks noChangeAspect="1"/>
          </p:cNvSpPr>
          <p:nvPr/>
        </p:nvSpPr>
        <p:spPr>
          <a:xfrm>
            <a:off x="6031471" y="5441800"/>
            <a:ext cx="573085" cy="610785"/>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chemeClr val="tx1"/>
              </a:solidFill>
            </a:endParaRPr>
          </a:p>
        </p:txBody>
      </p:sp>
      <p:sp>
        <p:nvSpPr>
          <p:cNvPr id="101" name="Rounded Rectangle 10">
            <a:extLst>
              <a:ext uri="{FF2B5EF4-FFF2-40B4-BE49-F238E27FC236}">
                <a16:creationId xmlns:a16="http://schemas.microsoft.com/office/drawing/2014/main" id="{798E328E-1056-4BD6-8D0A-FEC675AE63E6}"/>
              </a:ext>
            </a:extLst>
          </p:cNvPr>
          <p:cNvSpPr>
            <a:spLocks noChangeAspect="1"/>
          </p:cNvSpPr>
          <p:nvPr/>
        </p:nvSpPr>
        <p:spPr>
          <a:xfrm>
            <a:off x="7924639" y="5429392"/>
            <a:ext cx="575128" cy="623192"/>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p>
        </p:txBody>
      </p:sp>
      <p:sp>
        <p:nvSpPr>
          <p:cNvPr id="102" name="Block Arc 6">
            <a:extLst>
              <a:ext uri="{FF2B5EF4-FFF2-40B4-BE49-F238E27FC236}">
                <a16:creationId xmlns:a16="http://schemas.microsoft.com/office/drawing/2014/main" id="{62965521-2EFF-4BE9-866C-3D9369FA5C74}"/>
              </a:ext>
            </a:extLst>
          </p:cNvPr>
          <p:cNvSpPr/>
          <p:nvPr/>
        </p:nvSpPr>
        <p:spPr>
          <a:xfrm>
            <a:off x="8814583" y="5472315"/>
            <a:ext cx="539149" cy="580269"/>
          </a:xfrm>
          <a:custGeom>
            <a:avLst/>
            <a:gdLst>
              <a:gd name="connsiteX0" fmla="*/ 2664630 w 3189723"/>
              <a:gd name="connsiteY0" fmla="*/ 2175617 h 3221116"/>
              <a:gd name="connsiteX1" fmla="*/ 2658205 w 3189723"/>
              <a:gd name="connsiteY1" fmla="*/ 2178566 h 3221116"/>
              <a:gd name="connsiteX2" fmla="*/ 2664630 w 3189723"/>
              <a:gd name="connsiteY2" fmla="*/ 2175617 h 3221116"/>
              <a:gd name="connsiteX3" fmla="*/ 1477043 w 3189723"/>
              <a:gd name="connsiteY3" fmla="*/ 1144372 h 3221116"/>
              <a:gd name="connsiteX4" fmla="*/ 1409070 w 3189723"/>
              <a:gd name="connsiteY4" fmla="*/ 1159393 h 3221116"/>
              <a:gd name="connsiteX5" fmla="*/ 1152384 w 3189723"/>
              <a:gd name="connsiteY5" fmla="*/ 1703728 h 3221116"/>
              <a:gd name="connsiteX6" fmla="*/ 1514013 w 3189723"/>
              <a:gd name="connsiteY6" fmla="*/ 2152290 h 3221116"/>
              <a:gd name="connsiteX7" fmla="*/ 1850815 w 3189723"/>
              <a:gd name="connsiteY7" fmla="*/ 1654259 h 3221116"/>
              <a:gd name="connsiteX8" fmla="*/ 1830467 w 3189723"/>
              <a:gd name="connsiteY8" fmla="*/ 1515986 h 3221116"/>
              <a:gd name="connsiteX9" fmla="*/ 1477043 w 3189723"/>
              <a:gd name="connsiteY9" fmla="*/ 1144372 h 3221116"/>
              <a:gd name="connsiteX10" fmla="*/ 1651152 w 3189723"/>
              <a:gd name="connsiteY10" fmla="*/ 501 h 3221116"/>
              <a:gd name="connsiteX11" fmla="*/ 2580395 w 3189723"/>
              <a:gd name="connsiteY11" fmla="*/ 324821 h 3221116"/>
              <a:gd name="connsiteX12" fmla="*/ 3030464 w 3189723"/>
              <a:gd name="connsiteY12" fmla="*/ 2249544 h 3221116"/>
              <a:gd name="connsiteX13" fmla="*/ 2585849 w 3189723"/>
              <a:gd name="connsiteY13" fmla="*/ 2588887 h 3221116"/>
              <a:gd name="connsiteX14" fmla="*/ 1973374 w 3189723"/>
              <a:gd name="connsiteY14" fmla="*/ 2195096 h 3221116"/>
              <a:gd name="connsiteX15" fmla="*/ 1390827 w 3189723"/>
              <a:gd name="connsiteY15" fmla="*/ 2527630 h 3221116"/>
              <a:gd name="connsiteX16" fmla="*/ 783896 w 3189723"/>
              <a:gd name="connsiteY16" fmla="*/ 1665044 h 3221116"/>
              <a:gd name="connsiteX17" fmla="*/ 1268509 w 3189723"/>
              <a:gd name="connsiteY17" fmla="*/ 819983 h 3221116"/>
              <a:gd name="connsiteX18" fmla="*/ 1328805 w 3189723"/>
              <a:gd name="connsiteY18" fmla="*/ 807930 h 3221116"/>
              <a:gd name="connsiteX19" fmla="*/ 1390827 w 3189723"/>
              <a:gd name="connsiteY19" fmla="*/ 802457 h 3221116"/>
              <a:gd name="connsiteX20" fmla="*/ 1462242 w 3189723"/>
              <a:gd name="connsiteY20" fmla="*/ 801708 h 3221116"/>
              <a:gd name="connsiteX21" fmla="*/ 1956122 w 3189723"/>
              <a:gd name="connsiteY21" fmla="*/ 1110076 h 3221116"/>
              <a:gd name="connsiteX22" fmla="*/ 1973374 w 3189723"/>
              <a:gd name="connsiteY22" fmla="*/ 875315 h 3221116"/>
              <a:gd name="connsiteX23" fmla="*/ 2333414 w 3189723"/>
              <a:gd name="connsiteY23" fmla="*/ 875315 h 3221116"/>
              <a:gd name="connsiteX24" fmla="*/ 2324788 w 3189723"/>
              <a:gd name="connsiteY24" fmla="*/ 2054049 h 3221116"/>
              <a:gd name="connsiteX25" fmla="*/ 2661746 w 3189723"/>
              <a:gd name="connsiteY25" fmla="*/ 2179658 h 3221116"/>
              <a:gd name="connsiteX26" fmla="*/ 2691046 w 3189723"/>
              <a:gd name="connsiteY26" fmla="*/ 2188689 h 3221116"/>
              <a:gd name="connsiteX27" fmla="*/ 2667011 w 3189723"/>
              <a:gd name="connsiteY27" fmla="*/ 2175828 h 3221116"/>
              <a:gd name="connsiteX28" fmla="*/ 2332141 w 3189723"/>
              <a:gd name="connsiteY28" fmla="*/ 653899 h 3221116"/>
              <a:gd name="connsiteX29" fmla="*/ 776764 w 3189723"/>
              <a:gd name="connsiteY29" fmla="*/ 749845 h 3221116"/>
              <a:gd name="connsiteX30" fmla="*/ 631487 w 3189723"/>
              <a:gd name="connsiteY30" fmla="*/ 2301392 h 3221116"/>
              <a:gd name="connsiteX31" fmla="*/ 2142017 w 3189723"/>
              <a:gd name="connsiteY31" fmla="*/ 2684410 h 3221116"/>
              <a:gd name="connsiteX32" fmla="*/ 2324866 w 3189723"/>
              <a:gd name="connsiteY32" fmla="*/ 3053856 h 3221116"/>
              <a:gd name="connsiteX33" fmla="*/ 294693 w 3189723"/>
              <a:gd name="connsiteY33" fmla="*/ 2539075 h 3221116"/>
              <a:gd name="connsiteX34" fmla="*/ 489947 w 3189723"/>
              <a:gd name="connsiteY34" fmla="*/ 453774 h 3221116"/>
              <a:gd name="connsiteX35" fmla="*/ 1651152 w 3189723"/>
              <a:gd name="connsiteY35" fmla="*/ 501 h 3221116"/>
              <a:gd name="connsiteX36" fmla="*/ 1651152 w 3221102"/>
              <a:gd name="connsiteY36" fmla="*/ 501 h 3221116"/>
              <a:gd name="connsiteX37" fmla="*/ 1651152 w 3221102"/>
              <a:gd name="connsiteY37" fmla="*/ 501 h 322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solidFill>
                <a:schemeClr val="tx1"/>
              </a:solidFill>
            </a:endParaRPr>
          </a:p>
        </p:txBody>
      </p:sp>
      <p:grpSp>
        <p:nvGrpSpPr>
          <p:cNvPr id="106" name="Google Shape;10001;p74"/>
          <p:cNvGrpSpPr/>
          <p:nvPr/>
        </p:nvGrpSpPr>
        <p:grpSpPr>
          <a:xfrm>
            <a:off x="10468702" y="5417611"/>
            <a:ext cx="547793" cy="583829"/>
            <a:chOff x="-65145698" y="3727425"/>
            <a:chExt cx="317425" cy="317425"/>
          </a:xfrm>
          <a:solidFill>
            <a:srgbClr val="D39807"/>
          </a:solidFill>
        </p:grpSpPr>
        <p:sp>
          <p:nvSpPr>
            <p:cNvPr id="107" name="Google Shape;10002;p74"/>
            <p:cNvSpPr/>
            <p:nvPr/>
          </p:nvSpPr>
          <p:spPr>
            <a:xfrm>
              <a:off x="-65145698"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grpFill/>
            <a:ln>
              <a:noFill/>
            </a:ln>
          </p:spPr>
          <p:txBody>
            <a:bodyPr spcFirstLastPara="1" wrap="square" lIns="91425" tIns="91425" rIns="91425" bIns="91425" anchor="ctr" anchorCtr="0">
              <a:noAutofit/>
            </a:bodyPr>
            <a:lstStyle/>
            <a:p>
              <a:endParaRPr sz="1400"/>
            </a:p>
          </p:txBody>
        </p:sp>
        <p:sp>
          <p:nvSpPr>
            <p:cNvPr id="108" name="Google Shape;10003;p74"/>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132" name="Google Shape;10027;p74"/>
          <p:cNvGrpSpPr/>
          <p:nvPr/>
        </p:nvGrpSpPr>
        <p:grpSpPr>
          <a:xfrm>
            <a:off x="5311457" y="3702823"/>
            <a:ext cx="523675" cy="508109"/>
            <a:chOff x="-61354872" y="3751050"/>
            <a:chExt cx="316650" cy="288275"/>
          </a:xfrm>
          <a:solidFill>
            <a:srgbClr val="D39807"/>
          </a:solidFill>
        </p:grpSpPr>
        <p:sp>
          <p:nvSpPr>
            <p:cNvPr id="133" name="Google Shape;10028;p74"/>
            <p:cNvSpPr/>
            <p:nvPr/>
          </p:nvSpPr>
          <p:spPr>
            <a:xfrm>
              <a:off x="-61200500" y="3875475"/>
              <a:ext cx="41775" cy="41000"/>
            </a:xfrm>
            <a:custGeom>
              <a:avLst/>
              <a:gdLst/>
              <a:ahLst/>
              <a:cxnLst/>
              <a:rect l="l" t="t" r="r" b="b"/>
              <a:pathLst>
                <a:path w="1670"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grpFill/>
            <a:ln>
              <a:noFill/>
            </a:ln>
          </p:spPr>
          <p:txBody>
            <a:bodyPr spcFirstLastPara="1" wrap="square" lIns="91425" tIns="91425" rIns="91425" bIns="91425" anchor="ctr" anchorCtr="0">
              <a:noAutofit/>
            </a:bodyPr>
            <a:lstStyle/>
            <a:p>
              <a:endParaRPr sz="1400"/>
            </a:p>
          </p:txBody>
        </p:sp>
        <p:sp>
          <p:nvSpPr>
            <p:cNvPr id="134" name="Google Shape;10029;p74"/>
            <p:cNvSpPr/>
            <p:nvPr/>
          </p:nvSpPr>
          <p:spPr>
            <a:xfrm>
              <a:off x="-61293425" y="3813275"/>
              <a:ext cx="192975" cy="165425"/>
            </a:xfrm>
            <a:custGeom>
              <a:avLst/>
              <a:gdLst/>
              <a:ahLst/>
              <a:cxnLst/>
              <a:rect l="l" t="t" r="r" b="b"/>
              <a:pathLst>
                <a:path w="7718"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grpFill/>
            <a:ln>
              <a:noFill/>
            </a:ln>
          </p:spPr>
          <p:txBody>
            <a:bodyPr spcFirstLastPara="1" wrap="square" lIns="91425" tIns="91425" rIns="91425" bIns="91425" anchor="ctr" anchorCtr="0">
              <a:noAutofit/>
            </a:bodyPr>
            <a:lstStyle/>
            <a:p>
              <a:endParaRPr sz="1400"/>
            </a:p>
          </p:txBody>
        </p:sp>
        <p:sp>
          <p:nvSpPr>
            <p:cNvPr id="135" name="Google Shape;10030;p74"/>
            <p:cNvSpPr/>
            <p:nvPr/>
          </p:nvSpPr>
          <p:spPr>
            <a:xfrm>
              <a:off x="-61354872"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179" name="Google Shape;10074;p74"/>
          <p:cNvGrpSpPr/>
          <p:nvPr/>
        </p:nvGrpSpPr>
        <p:grpSpPr>
          <a:xfrm>
            <a:off x="6104273" y="3669067"/>
            <a:ext cx="523675" cy="547020"/>
            <a:chOff x="-60988625" y="3740800"/>
            <a:chExt cx="316650" cy="310350"/>
          </a:xfrm>
          <a:solidFill>
            <a:srgbClr val="D39807"/>
          </a:solidFill>
        </p:grpSpPr>
        <p:sp>
          <p:nvSpPr>
            <p:cNvPr id="180" name="Google Shape;10075;p74"/>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grpFill/>
            <a:ln>
              <a:noFill/>
            </a:ln>
          </p:spPr>
          <p:txBody>
            <a:bodyPr spcFirstLastPara="1" wrap="square" lIns="91425" tIns="91425" rIns="91425" bIns="91425" anchor="ctr" anchorCtr="0">
              <a:noAutofit/>
            </a:bodyPr>
            <a:lstStyle/>
            <a:p>
              <a:endParaRPr sz="1400"/>
            </a:p>
          </p:txBody>
        </p:sp>
        <p:sp>
          <p:nvSpPr>
            <p:cNvPr id="181" name="Google Shape;10076;p74"/>
            <p:cNvSpPr/>
            <p:nvPr/>
          </p:nvSpPr>
          <p:spPr>
            <a:xfrm>
              <a:off x="-60742097"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grpFill/>
            <a:ln>
              <a:noFill/>
            </a:ln>
          </p:spPr>
          <p:txBody>
            <a:bodyPr spcFirstLastPara="1" wrap="square" lIns="91425" tIns="91425" rIns="91425" bIns="91425" anchor="ctr" anchorCtr="0">
              <a:noAutofit/>
            </a:bodyPr>
            <a:lstStyle/>
            <a:p>
              <a:endParaRPr sz="1400"/>
            </a:p>
          </p:txBody>
        </p:sp>
        <p:sp>
          <p:nvSpPr>
            <p:cNvPr id="182" name="Google Shape;10077;p74"/>
            <p:cNvSpPr/>
            <p:nvPr/>
          </p:nvSpPr>
          <p:spPr>
            <a:xfrm>
              <a:off x="-60740522"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189" name="Google Shape;10084;p74"/>
          <p:cNvGrpSpPr/>
          <p:nvPr/>
        </p:nvGrpSpPr>
        <p:grpSpPr>
          <a:xfrm>
            <a:off x="9506837" y="3681091"/>
            <a:ext cx="479551" cy="494716"/>
            <a:chOff x="-59447249" y="3706150"/>
            <a:chExt cx="319000" cy="308775"/>
          </a:xfrm>
          <a:solidFill>
            <a:srgbClr val="D39807"/>
          </a:solidFill>
        </p:grpSpPr>
        <p:sp>
          <p:nvSpPr>
            <p:cNvPr id="190" name="Google Shape;10085;p74"/>
            <p:cNvSpPr/>
            <p:nvPr/>
          </p:nvSpPr>
          <p:spPr>
            <a:xfrm>
              <a:off x="-59381876"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grpFill/>
            <a:ln>
              <a:noFill/>
            </a:ln>
          </p:spPr>
          <p:txBody>
            <a:bodyPr spcFirstLastPara="1" wrap="square" lIns="91425" tIns="91425" rIns="91425" bIns="91425" anchor="ctr" anchorCtr="0">
              <a:noAutofit/>
            </a:bodyPr>
            <a:lstStyle/>
            <a:p>
              <a:endParaRPr sz="1400"/>
            </a:p>
          </p:txBody>
        </p:sp>
        <p:sp>
          <p:nvSpPr>
            <p:cNvPr id="191" name="Google Shape;10086;p74"/>
            <p:cNvSpPr/>
            <p:nvPr/>
          </p:nvSpPr>
          <p:spPr>
            <a:xfrm>
              <a:off x="-59364550" y="3861525"/>
              <a:ext cx="43350" cy="40900"/>
            </a:xfrm>
            <a:custGeom>
              <a:avLst/>
              <a:gdLst/>
              <a:ahLst/>
              <a:cxnLst/>
              <a:rect l="l" t="t" r="r" b="b"/>
              <a:pathLst>
                <a:path w="1733"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grpFill/>
            <a:ln>
              <a:noFill/>
            </a:ln>
          </p:spPr>
          <p:txBody>
            <a:bodyPr spcFirstLastPara="1" wrap="square" lIns="91425" tIns="91425" rIns="91425" bIns="91425" anchor="ctr" anchorCtr="0">
              <a:noAutofit/>
            </a:bodyPr>
            <a:lstStyle/>
            <a:p>
              <a:endParaRPr sz="1400"/>
            </a:p>
          </p:txBody>
        </p:sp>
        <p:sp>
          <p:nvSpPr>
            <p:cNvPr id="192" name="Google Shape;10087;p74"/>
            <p:cNvSpPr/>
            <p:nvPr/>
          </p:nvSpPr>
          <p:spPr>
            <a:xfrm>
              <a:off x="-59447249" y="3706150"/>
              <a:ext cx="319000" cy="308775"/>
            </a:xfrm>
            <a:custGeom>
              <a:avLst/>
              <a:gdLst/>
              <a:ahLst/>
              <a:cxnLst/>
              <a:rect l="l" t="t" r="r" b="b"/>
              <a:pathLst>
                <a:path w="12759"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grpFill/>
            <a:ln>
              <a:noFill/>
            </a:ln>
          </p:spPr>
          <p:txBody>
            <a:bodyPr spcFirstLastPara="1" wrap="square" lIns="91425" tIns="91425" rIns="91425" bIns="91425" anchor="ctr" anchorCtr="0">
              <a:noAutofit/>
            </a:bodyPr>
            <a:lstStyle/>
            <a:p>
              <a:endParaRPr sz="1400"/>
            </a:p>
          </p:txBody>
        </p:sp>
        <p:sp>
          <p:nvSpPr>
            <p:cNvPr id="193" name="Google Shape;10088;p74"/>
            <p:cNvSpPr/>
            <p:nvPr/>
          </p:nvSpPr>
          <p:spPr>
            <a:xfrm>
              <a:off x="-59293652"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194" name="Google Shape;10089;p74"/>
          <p:cNvGrpSpPr/>
          <p:nvPr/>
        </p:nvGrpSpPr>
        <p:grpSpPr>
          <a:xfrm>
            <a:off x="8538027" y="1572830"/>
            <a:ext cx="687344" cy="724676"/>
            <a:chOff x="-64406128" y="3362225"/>
            <a:chExt cx="318225" cy="314800"/>
          </a:xfrm>
          <a:solidFill>
            <a:srgbClr val="D39807"/>
          </a:solidFill>
        </p:grpSpPr>
        <p:sp>
          <p:nvSpPr>
            <p:cNvPr id="195" name="Google Shape;10090;p74"/>
            <p:cNvSpPr/>
            <p:nvPr/>
          </p:nvSpPr>
          <p:spPr>
            <a:xfrm>
              <a:off x="-64332098"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grpFill/>
            <a:ln>
              <a:noFill/>
            </a:ln>
          </p:spPr>
          <p:txBody>
            <a:bodyPr spcFirstLastPara="1" wrap="square" lIns="91425" tIns="91425" rIns="91425" bIns="91425" anchor="ctr" anchorCtr="0">
              <a:noAutofit/>
            </a:bodyPr>
            <a:lstStyle/>
            <a:p>
              <a:endParaRPr sz="1400"/>
            </a:p>
          </p:txBody>
        </p:sp>
        <p:sp>
          <p:nvSpPr>
            <p:cNvPr id="196" name="Google Shape;10091;p74"/>
            <p:cNvSpPr/>
            <p:nvPr/>
          </p:nvSpPr>
          <p:spPr>
            <a:xfrm>
              <a:off x="-64406128"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grpFill/>
            <a:ln>
              <a:noFill/>
            </a:ln>
          </p:spPr>
          <p:txBody>
            <a:bodyPr spcFirstLastPara="1" wrap="square" lIns="91425" tIns="91425" rIns="91425" bIns="91425" anchor="ctr" anchorCtr="0">
              <a:noAutofit/>
            </a:bodyPr>
            <a:lstStyle/>
            <a:p>
              <a:endParaRPr sz="1400"/>
            </a:p>
          </p:txBody>
        </p:sp>
      </p:grpSp>
      <p:sp>
        <p:nvSpPr>
          <p:cNvPr id="218" name="Google Shape;10113;p74"/>
          <p:cNvSpPr/>
          <p:nvPr/>
        </p:nvSpPr>
        <p:spPr>
          <a:xfrm>
            <a:off x="6972648" y="3640887"/>
            <a:ext cx="527560" cy="556052"/>
          </a:xfrm>
          <a:custGeom>
            <a:avLst/>
            <a:gdLst/>
            <a:ahLst/>
            <a:cxnLst/>
            <a:rect l="l" t="t" r="r" b="b"/>
            <a:pathLst>
              <a:path w="12759"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D39807"/>
          </a:solidFill>
          <a:ln>
            <a:noFill/>
          </a:ln>
        </p:spPr>
        <p:txBody>
          <a:bodyPr spcFirstLastPara="1" wrap="square" lIns="91425" tIns="91425" rIns="91425" bIns="91425" anchor="ctr" anchorCtr="0">
            <a:noAutofit/>
          </a:bodyPr>
          <a:lstStyle/>
          <a:p>
            <a:endParaRPr sz="1400"/>
          </a:p>
        </p:txBody>
      </p:sp>
      <p:grpSp>
        <p:nvGrpSpPr>
          <p:cNvPr id="223" name="Google Shape;10118;p74"/>
          <p:cNvGrpSpPr/>
          <p:nvPr/>
        </p:nvGrpSpPr>
        <p:grpSpPr>
          <a:xfrm>
            <a:off x="11299092" y="2764181"/>
            <a:ext cx="467528" cy="505891"/>
            <a:chOff x="-59400777" y="4084200"/>
            <a:chExt cx="311125" cy="315875"/>
          </a:xfrm>
          <a:solidFill>
            <a:srgbClr val="D39807"/>
          </a:solidFill>
        </p:grpSpPr>
        <p:sp>
          <p:nvSpPr>
            <p:cNvPr id="224" name="Google Shape;10119;p74"/>
            <p:cNvSpPr/>
            <p:nvPr/>
          </p:nvSpPr>
          <p:spPr>
            <a:xfrm>
              <a:off x="-59400777"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grpFill/>
            <a:ln>
              <a:noFill/>
            </a:ln>
          </p:spPr>
          <p:txBody>
            <a:bodyPr spcFirstLastPara="1" wrap="square" lIns="91425" tIns="91425" rIns="91425" bIns="91425" anchor="ctr" anchorCtr="0">
              <a:noAutofit/>
            </a:bodyPr>
            <a:lstStyle/>
            <a:p>
              <a:endParaRPr sz="1400"/>
            </a:p>
          </p:txBody>
        </p:sp>
        <p:sp>
          <p:nvSpPr>
            <p:cNvPr id="225" name="Google Shape;10120;p74"/>
            <p:cNvSpPr/>
            <p:nvPr/>
          </p:nvSpPr>
          <p:spPr>
            <a:xfrm>
              <a:off x="-59400002"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grpFill/>
            <a:ln>
              <a:noFill/>
            </a:ln>
          </p:spPr>
          <p:txBody>
            <a:bodyPr spcFirstLastPara="1" wrap="square" lIns="91425" tIns="91425" rIns="91425" bIns="91425" anchor="ctr" anchorCtr="0">
              <a:noAutofit/>
            </a:bodyPr>
            <a:lstStyle/>
            <a:p>
              <a:endParaRPr sz="1400"/>
            </a:p>
          </p:txBody>
        </p:sp>
        <p:sp>
          <p:nvSpPr>
            <p:cNvPr id="226" name="Google Shape;10121;p74"/>
            <p:cNvSpPr/>
            <p:nvPr/>
          </p:nvSpPr>
          <p:spPr>
            <a:xfrm>
              <a:off x="-59290502"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grpFill/>
            <a:ln>
              <a:noFill/>
            </a:ln>
          </p:spPr>
          <p:txBody>
            <a:bodyPr spcFirstLastPara="1" wrap="square" lIns="91425" tIns="91425" rIns="91425" bIns="91425" anchor="ctr" anchorCtr="0">
              <a:noAutofit/>
            </a:bodyPr>
            <a:lstStyle/>
            <a:p>
              <a:endParaRPr sz="1400"/>
            </a:p>
          </p:txBody>
        </p:sp>
        <p:sp>
          <p:nvSpPr>
            <p:cNvPr id="227" name="Google Shape;10122;p74"/>
            <p:cNvSpPr/>
            <p:nvPr/>
          </p:nvSpPr>
          <p:spPr>
            <a:xfrm>
              <a:off x="-59290502"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grpFill/>
            <a:ln>
              <a:noFill/>
            </a:ln>
          </p:spPr>
          <p:txBody>
            <a:bodyPr spcFirstLastPara="1" wrap="square" lIns="91425" tIns="91425" rIns="91425" bIns="91425" anchor="ctr" anchorCtr="0">
              <a:noAutofit/>
            </a:bodyPr>
            <a:lstStyle/>
            <a:p>
              <a:endParaRPr sz="1400"/>
            </a:p>
          </p:txBody>
        </p:sp>
        <p:sp>
          <p:nvSpPr>
            <p:cNvPr id="228" name="Google Shape;10123;p74"/>
            <p:cNvSpPr/>
            <p:nvPr/>
          </p:nvSpPr>
          <p:spPr>
            <a:xfrm>
              <a:off x="-59181026"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grpFill/>
            <a:ln>
              <a:noFill/>
            </a:ln>
          </p:spPr>
          <p:txBody>
            <a:bodyPr spcFirstLastPara="1" wrap="square" lIns="91425" tIns="91425" rIns="91425" bIns="91425" anchor="ctr" anchorCtr="0">
              <a:noAutofit/>
            </a:bodyPr>
            <a:lstStyle/>
            <a:p>
              <a:endParaRPr sz="1400"/>
            </a:p>
          </p:txBody>
        </p:sp>
        <p:sp>
          <p:nvSpPr>
            <p:cNvPr id="229" name="Google Shape;10124;p74"/>
            <p:cNvSpPr/>
            <p:nvPr/>
          </p:nvSpPr>
          <p:spPr>
            <a:xfrm>
              <a:off x="-59179451"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234" name="Google Shape;10129;p74"/>
          <p:cNvGrpSpPr/>
          <p:nvPr/>
        </p:nvGrpSpPr>
        <p:grpSpPr>
          <a:xfrm>
            <a:off x="7821710" y="1613797"/>
            <a:ext cx="570257" cy="714064"/>
            <a:chOff x="-64022548" y="3727425"/>
            <a:chExt cx="270175" cy="317425"/>
          </a:xfrm>
          <a:solidFill>
            <a:srgbClr val="D39807"/>
          </a:solidFill>
        </p:grpSpPr>
        <p:sp>
          <p:nvSpPr>
            <p:cNvPr id="235" name="Google Shape;10130;p74"/>
            <p:cNvSpPr/>
            <p:nvPr/>
          </p:nvSpPr>
          <p:spPr>
            <a:xfrm>
              <a:off x="-64022548" y="3912500"/>
              <a:ext cx="270175" cy="90600"/>
            </a:xfrm>
            <a:custGeom>
              <a:avLst/>
              <a:gdLst/>
              <a:ahLst/>
              <a:cxnLst/>
              <a:rect l="l" t="t" r="r" b="b"/>
              <a:pathLst>
                <a:path w="10807" h="3623"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grpFill/>
            <a:ln>
              <a:noFill/>
            </a:ln>
          </p:spPr>
          <p:txBody>
            <a:bodyPr spcFirstLastPara="1" wrap="square" lIns="91425" tIns="91425" rIns="91425" bIns="91425" anchor="ctr" anchorCtr="0">
              <a:noAutofit/>
            </a:bodyPr>
            <a:lstStyle/>
            <a:p>
              <a:endParaRPr sz="1400"/>
            </a:p>
          </p:txBody>
        </p:sp>
        <p:sp>
          <p:nvSpPr>
            <p:cNvPr id="236" name="Google Shape;10131;p74"/>
            <p:cNvSpPr/>
            <p:nvPr/>
          </p:nvSpPr>
          <p:spPr>
            <a:xfrm>
              <a:off x="-64000503"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grpFill/>
            <a:ln>
              <a:noFill/>
            </a:ln>
          </p:spPr>
          <p:txBody>
            <a:bodyPr spcFirstLastPara="1" wrap="square" lIns="91425" tIns="91425" rIns="91425" bIns="91425" anchor="ctr" anchorCtr="0">
              <a:noAutofit/>
            </a:bodyPr>
            <a:lstStyle/>
            <a:p>
              <a:endParaRPr sz="1400"/>
            </a:p>
          </p:txBody>
        </p:sp>
        <p:sp>
          <p:nvSpPr>
            <p:cNvPr id="237" name="Google Shape;10132;p74"/>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259" name="Google Shape;10154;p74"/>
          <p:cNvGrpSpPr/>
          <p:nvPr/>
        </p:nvGrpSpPr>
        <p:grpSpPr>
          <a:xfrm>
            <a:off x="7924639" y="3640453"/>
            <a:ext cx="523675" cy="557947"/>
            <a:chOff x="-60255348" y="3733825"/>
            <a:chExt cx="316650" cy="316550"/>
          </a:xfrm>
          <a:solidFill>
            <a:srgbClr val="D39807"/>
          </a:solidFill>
        </p:grpSpPr>
        <p:sp>
          <p:nvSpPr>
            <p:cNvPr id="260" name="Google Shape;10155;p74"/>
            <p:cNvSpPr/>
            <p:nvPr/>
          </p:nvSpPr>
          <p:spPr>
            <a:xfrm>
              <a:off x="-60218327"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grpFill/>
            <a:ln>
              <a:noFill/>
            </a:ln>
          </p:spPr>
          <p:txBody>
            <a:bodyPr spcFirstLastPara="1" wrap="square" lIns="91425" tIns="91425" rIns="91425" bIns="91425" anchor="ctr" anchorCtr="0">
              <a:noAutofit/>
            </a:bodyPr>
            <a:lstStyle/>
            <a:p>
              <a:endParaRPr sz="1400"/>
            </a:p>
          </p:txBody>
        </p:sp>
        <p:sp>
          <p:nvSpPr>
            <p:cNvPr id="261" name="Google Shape;10156;p74"/>
            <p:cNvSpPr/>
            <p:nvPr/>
          </p:nvSpPr>
          <p:spPr>
            <a:xfrm>
              <a:off x="-60255348"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grpFill/>
            <a:ln>
              <a:noFill/>
            </a:ln>
          </p:spPr>
          <p:txBody>
            <a:bodyPr spcFirstLastPara="1" wrap="square" lIns="91425" tIns="91425" rIns="91425" bIns="91425" anchor="ctr" anchorCtr="0">
              <a:noAutofit/>
            </a:bodyPr>
            <a:lstStyle/>
            <a:p>
              <a:endParaRPr sz="1400"/>
            </a:p>
          </p:txBody>
        </p:sp>
        <p:sp>
          <p:nvSpPr>
            <p:cNvPr id="262" name="Google Shape;10157;p74"/>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grpFill/>
            <a:ln>
              <a:noFill/>
            </a:ln>
          </p:spPr>
          <p:txBody>
            <a:bodyPr spcFirstLastPara="1" wrap="square" lIns="91425" tIns="91425" rIns="91425" bIns="91425" anchor="ctr" anchorCtr="0">
              <a:noAutofit/>
            </a:bodyPr>
            <a:lstStyle/>
            <a:p>
              <a:endParaRPr sz="1400"/>
            </a:p>
          </p:txBody>
        </p:sp>
        <p:sp>
          <p:nvSpPr>
            <p:cNvPr id="263" name="Google Shape;10158;p74"/>
            <p:cNvSpPr/>
            <p:nvPr/>
          </p:nvSpPr>
          <p:spPr>
            <a:xfrm>
              <a:off x="-60212827"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grpFill/>
            <a:ln>
              <a:noFill/>
            </a:ln>
          </p:spPr>
          <p:txBody>
            <a:bodyPr spcFirstLastPara="1" wrap="square" lIns="91425" tIns="91425" rIns="91425" bIns="91425" anchor="ctr" anchorCtr="0">
              <a:noAutofit/>
            </a:bodyPr>
            <a:lstStyle/>
            <a:p>
              <a:endParaRPr sz="1400"/>
            </a:p>
          </p:txBody>
        </p:sp>
        <p:sp>
          <p:nvSpPr>
            <p:cNvPr id="264" name="Google Shape;10159;p74"/>
            <p:cNvSpPr/>
            <p:nvPr/>
          </p:nvSpPr>
          <p:spPr>
            <a:xfrm>
              <a:off x="-60012752"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grpFill/>
            <a:ln>
              <a:noFill/>
            </a:ln>
          </p:spPr>
          <p:txBody>
            <a:bodyPr spcFirstLastPara="1" wrap="square" lIns="91425" tIns="91425" rIns="91425" bIns="91425" anchor="ctr" anchorCtr="0">
              <a:noAutofit/>
            </a:bodyPr>
            <a:lstStyle/>
            <a:p>
              <a:endParaRPr sz="1400"/>
            </a:p>
          </p:txBody>
        </p:sp>
        <p:sp>
          <p:nvSpPr>
            <p:cNvPr id="265" name="Google Shape;10160;p74"/>
            <p:cNvSpPr/>
            <p:nvPr/>
          </p:nvSpPr>
          <p:spPr>
            <a:xfrm>
              <a:off x="-60012752"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grpFill/>
            <a:ln>
              <a:noFill/>
            </a:ln>
          </p:spPr>
          <p:txBody>
            <a:bodyPr spcFirstLastPara="1" wrap="square" lIns="91425" tIns="91425" rIns="91425" bIns="91425" anchor="ctr" anchorCtr="0">
              <a:noAutofit/>
            </a:bodyPr>
            <a:lstStyle/>
            <a:p>
              <a:endParaRPr sz="1400"/>
            </a:p>
          </p:txBody>
        </p:sp>
        <p:sp>
          <p:nvSpPr>
            <p:cNvPr id="266" name="Google Shape;10161;p74"/>
            <p:cNvSpPr/>
            <p:nvPr/>
          </p:nvSpPr>
          <p:spPr>
            <a:xfrm>
              <a:off x="-60212827"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277" name="Google Shape;10172;p74"/>
          <p:cNvGrpSpPr/>
          <p:nvPr/>
        </p:nvGrpSpPr>
        <p:grpSpPr>
          <a:xfrm>
            <a:off x="9424970" y="1631798"/>
            <a:ext cx="683991" cy="722277"/>
            <a:chOff x="-63679952" y="4093450"/>
            <a:chExt cx="320600" cy="317650"/>
          </a:xfrm>
          <a:solidFill>
            <a:srgbClr val="D39807"/>
          </a:solidFill>
        </p:grpSpPr>
        <p:sp>
          <p:nvSpPr>
            <p:cNvPr id="278" name="Google Shape;10173;p74"/>
            <p:cNvSpPr/>
            <p:nvPr/>
          </p:nvSpPr>
          <p:spPr>
            <a:xfrm>
              <a:off x="-63595653"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grpFill/>
            <a:ln>
              <a:noFill/>
            </a:ln>
          </p:spPr>
          <p:txBody>
            <a:bodyPr spcFirstLastPara="1" wrap="square" lIns="91425" tIns="91425" rIns="91425" bIns="91425" anchor="ctr" anchorCtr="0">
              <a:noAutofit/>
            </a:bodyPr>
            <a:lstStyle/>
            <a:p>
              <a:endParaRPr sz="1400"/>
            </a:p>
          </p:txBody>
        </p:sp>
        <p:sp>
          <p:nvSpPr>
            <p:cNvPr id="279" name="Google Shape;10174;p74"/>
            <p:cNvSpPr/>
            <p:nvPr/>
          </p:nvSpPr>
          <p:spPr>
            <a:xfrm>
              <a:off x="-63679952"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grpFill/>
            <a:ln>
              <a:noFill/>
            </a:ln>
          </p:spPr>
          <p:txBody>
            <a:bodyPr spcFirstLastPara="1" wrap="square" lIns="91425" tIns="91425" rIns="91425" bIns="91425" anchor="ctr" anchorCtr="0">
              <a:noAutofit/>
            </a:bodyPr>
            <a:lstStyle/>
            <a:p>
              <a:endParaRPr sz="1400"/>
            </a:p>
          </p:txBody>
        </p:sp>
        <p:sp>
          <p:nvSpPr>
            <p:cNvPr id="280" name="Google Shape;10175;p74"/>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289" name="Google Shape;10184;p74"/>
          <p:cNvGrpSpPr/>
          <p:nvPr/>
        </p:nvGrpSpPr>
        <p:grpSpPr>
          <a:xfrm>
            <a:off x="4275843" y="3638748"/>
            <a:ext cx="523675" cy="559533"/>
            <a:chOff x="-61783348" y="3743950"/>
            <a:chExt cx="316650" cy="317450"/>
          </a:xfrm>
          <a:solidFill>
            <a:srgbClr val="D39807"/>
          </a:solidFill>
        </p:grpSpPr>
        <p:sp>
          <p:nvSpPr>
            <p:cNvPr id="290" name="Google Shape;10185;p74"/>
            <p:cNvSpPr/>
            <p:nvPr/>
          </p:nvSpPr>
          <p:spPr>
            <a:xfrm>
              <a:off x="-61783348"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grpFill/>
            <a:ln>
              <a:noFill/>
            </a:ln>
          </p:spPr>
          <p:txBody>
            <a:bodyPr spcFirstLastPara="1" wrap="square" lIns="91425" tIns="91425" rIns="91425" bIns="91425" anchor="ctr" anchorCtr="0">
              <a:noAutofit/>
            </a:bodyPr>
            <a:lstStyle/>
            <a:p>
              <a:endParaRPr sz="1400"/>
            </a:p>
          </p:txBody>
        </p:sp>
        <p:sp>
          <p:nvSpPr>
            <p:cNvPr id="291" name="Google Shape;10186;p74"/>
            <p:cNvSpPr/>
            <p:nvPr/>
          </p:nvSpPr>
          <p:spPr>
            <a:xfrm>
              <a:off x="-61739227"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grpFill/>
            <a:ln>
              <a:noFill/>
            </a:ln>
          </p:spPr>
          <p:txBody>
            <a:bodyPr spcFirstLastPara="1" wrap="square" lIns="91425" tIns="91425" rIns="91425" bIns="91425" anchor="ctr" anchorCtr="0">
              <a:noAutofit/>
            </a:bodyPr>
            <a:lstStyle/>
            <a:p>
              <a:endParaRPr sz="1400"/>
            </a:p>
          </p:txBody>
        </p:sp>
      </p:grpSp>
      <p:sp>
        <p:nvSpPr>
          <p:cNvPr id="294" name="Google Shape;10189;p74"/>
          <p:cNvSpPr/>
          <p:nvPr/>
        </p:nvSpPr>
        <p:spPr>
          <a:xfrm>
            <a:off x="8747951" y="3717613"/>
            <a:ext cx="526279" cy="437343"/>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D39807"/>
          </a:solidFill>
          <a:ln>
            <a:noFill/>
          </a:ln>
        </p:spPr>
        <p:txBody>
          <a:bodyPr spcFirstLastPara="1" wrap="square" lIns="91425" tIns="91425" rIns="91425" bIns="91425" anchor="ctr" anchorCtr="0">
            <a:noAutofit/>
          </a:bodyPr>
          <a:lstStyle/>
          <a:p>
            <a:endParaRPr sz="1400"/>
          </a:p>
        </p:txBody>
      </p:sp>
      <p:grpSp>
        <p:nvGrpSpPr>
          <p:cNvPr id="295" name="Google Shape;10190;p74"/>
          <p:cNvGrpSpPr/>
          <p:nvPr/>
        </p:nvGrpSpPr>
        <p:grpSpPr>
          <a:xfrm>
            <a:off x="10482873" y="3656984"/>
            <a:ext cx="479588" cy="504969"/>
            <a:chOff x="-59869425" y="4102225"/>
            <a:chExt cx="319025" cy="315175"/>
          </a:xfrm>
          <a:solidFill>
            <a:srgbClr val="D39807"/>
          </a:solidFill>
        </p:grpSpPr>
        <p:sp>
          <p:nvSpPr>
            <p:cNvPr id="296" name="Google Shape;10191;p74"/>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grpFill/>
            <a:ln>
              <a:noFill/>
            </a:ln>
          </p:spPr>
          <p:txBody>
            <a:bodyPr spcFirstLastPara="1" wrap="square" lIns="91425" tIns="91425" rIns="91425" bIns="91425" anchor="ctr" anchorCtr="0">
              <a:noAutofit/>
            </a:bodyPr>
            <a:lstStyle/>
            <a:p>
              <a:endParaRPr sz="1400"/>
            </a:p>
          </p:txBody>
        </p:sp>
        <p:sp>
          <p:nvSpPr>
            <p:cNvPr id="297" name="Google Shape;10192;p74"/>
            <p:cNvSpPr/>
            <p:nvPr/>
          </p:nvSpPr>
          <p:spPr>
            <a:xfrm>
              <a:off x="-59811127" y="4322075"/>
              <a:ext cx="201650" cy="95325"/>
            </a:xfrm>
            <a:custGeom>
              <a:avLst/>
              <a:gdLst/>
              <a:ahLst/>
              <a:cxnLst/>
              <a:rect l="l" t="t" r="r" b="b"/>
              <a:pathLst>
                <a:path w="8066" h="3812"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grpFill/>
            <a:ln>
              <a:noFill/>
            </a:ln>
          </p:spPr>
          <p:txBody>
            <a:bodyPr spcFirstLastPara="1" wrap="square" lIns="91425" tIns="91425" rIns="91425" bIns="91425" anchor="ctr" anchorCtr="0">
              <a:noAutofit/>
            </a:bodyPr>
            <a:lstStyle/>
            <a:p>
              <a:endParaRPr sz="1400"/>
            </a:p>
          </p:txBody>
        </p:sp>
        <p:sp>
          <p:nvSpPr>
            <p:cNvPr id="298" name="Google Shape;10193;p74"/>
            <p:cNvSpPr/>
            <p:nvPr/>
          </p:nvSpPr>
          <p:spPr>
            <a:xfrm>
              <a:off x="-59700077"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grpFill/>
            <a:ln>
              <a:noFill/>
            </a:ln>
          </p:spPr>
          <p:txBody>
            <a:bodyPr spcFirstLastPara="1" wrap="square" lIns="91425" tIns="91425" rIns="91425" bIns="91425" anchor="ctr" anchorCtr="0">
              <a:noAutofit/>
            </a:bodyPr>
            <a:lstStyle/>
            <a:p>
              <a:endParaRPr sz="1400"/>
            </a:p>
          </p:txBody>
        </p:sp>
        <p:sp>
          <p:nvSpPr>
            <p:cNvPr id="299" name="Google Shape;10194;p74"/>
            <p:cNvSpPr/>
            <p:nvPr/>
          </p:nvSpPr>
          <p:spPr>
            <a:xfrm>
              <a:off x="-59742598"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326" name="Google Shape;10221;p74"/>
          <p:cNvGrpSpPr/>
          <p:nvPr/>
        </p:nvGrpSpPr>
        <p:grpSpPr>
          <a:xfrm>
            <a:off x="5113964" y="4622600"/>
            <a:ext cx="422624" cy="511209"/>
            <a:chOff x="2423775" y="3226875"/>
            <a:chExt cx="259925" cy="295000"/>
          </a:xfrm>
          <a:solidFill>
            <a:srgbClr val="D39807"/>
          </a:solidFill>
        </p:grpSpPr>
        <p:sp>
          <p:nvSpPr>
            <p:cNvPr id="327" name="Google Shape;10222;p74"/>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grpFill/>
            <a:ln>
              <a:noFill/>
            </a:ln>
          </p:spPr>
          <p:txBody>
            <a:bodyPr spcFirstLastPara="1" wrap="square" lIns="91425" tIns="91425" rIns="91425" bIns="91425" anchor="ctr" anchorCtr="0">
              <a:noAutofit/>
            </a:bodyPr>
            <a:lstStyle/>
            <a:p>
              <a:endParaRPr sz="1400"/>
            </a:p>
          </p:txBody>
        </p:sp>
        <p:sp>
          <p:nvSpPr>
            <p:cNvPr id="328" name="Google Shape;10223;p74"/>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grpFill/>
            <a:ln>
              <a:noFill/>
            </a:ln>
          </p:spPr>
          <p:txBody>
            <a:bodyPr spcFirstLastPara="1" wrap="square" lIns="91425" tIns="91425" rIns="91425" bIns="91425" anchor="ctr" anchorCtr="0">
              <a:noAutofit/>
            </a:bodyPr>
            <a:lstStyle/>
            <a:p>
              <a:endParaRPr sz="1400"/>
            </a:p>
          </p:txBody>
        </p:sp>
        <p:sp>
          <p:nvSpPr>
            <p:cNvPr id="329" name="Google Shape;10224;p74"/>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345" name="Google Shape;10240;p74"/>
          <p:cNvGrpSpPr/>
          <p:nvPr/>
        </p:nvGrpSpPr>
        <p:grpSpPr>
          <a:xfrm>
            <a:off x="6965531" y="4627479"/>
            <a:ext cx="486688" cy="480493"/>
            <a:chOff x="4266025" y="3609275"/>
            <a:chExt cx="299325" cy="277275"/>
          </a:xfrm>
          <a:solidFill>
            <a:srgbClr val="D39807"/>
          </a:solidFill>
        </p:grpSpPr>
        <p:sp>
          <p:nvSpPr>
            <p:cNvPr id="346" name="Google Shape;10241;p74"/>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grpFill/>
            <a:ln>
              <a:noFill/>
            </a:ln>
          </p:spPr>
          <p:txBody>
            <a:bodyPr spcFirstLastPara="1" wrap="square" lIns="91425" tIns="91425" rIns="91425" bIns="91425" anchor="ctr" anchorCtr="0">
              <a:noAutofit/>
            </a:bodyPr>
            <a:lstStyle/>
            <a:p>
              <a:endParaRPr sz="1400"/>
            </a:p>
          </p:txBody>
        </p:sp>
        <p:sp>
          <p:nvSpPr>
            <p:cNvPr id="347" name="Google Shape;10242;p74"/>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408" name="Google Shape;10303;p74"/>
          <p:cNvGrpSpPr/>
          <p:nvPr/>
        </p:nvGrpSpPr>
        <p:grpSpPr>
          <a:xfrm>
            <a:off x="7899453" y="4585631"/>
            <a:ext cx="480307" cy="511859"/>
            <a:chOff x="4628325" y="3599825"/>
            <a:chExt cx="295400" cy="295375"/>
          </a:xfrm>
          <a:solidFill>
            <a:srgbClr val="D39807"/>
          </a:solidFill>
        </p:grpSpPr>
        <p:sp>
          <p:nvSpPr>
            <p:cNvPr id="409" name="Google Shape;10304;p74"/>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grpFill/>
            <a:ln>
              <a:noFill/>
            </a:ln>
          </p:spPr>
          <p:txBody>
            <a:bodyPr spcFirstLastPara="1" wrap="square" lIns="91425" tIns="91425" rIns="91425" bIns="91425" anchor="ctr" anchorCtr="0">
              <a:noAutofit/>
            </a:bodyPr>
            <a:lstStyle/>
            <a:p>
              <a:endParaRPr sz="1400"/>
            </a:p>
          </p:txBody>
        </p:sp>
        <p:sp>
          <p:nvSpPr>
            <p:cNvPr id="410" name="Google Shape;10305;p74"/>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grpFill/>
            <a:ln>
              <a:noFill/>
            </a:ln>
          </p:spPr>
          <p:txBody>
            <a:bodyPr spcFirstLastPara="1" wrap="square" lIns="91425" tIns="91425" rIns="91425" bIns="91425" anchor="ctr" anchorCtr="0">
              <a:noAutofit/>
            </a:bodyPr>
            <a:lstStyle/>
            <a:p>
              <a:endParaRPr sz="1400"/>
            </a:p>
          </p:txBody>
        </p:sp>
        <p:sp>
          <p:nvSpPr>
            <p:cNvPr id="411" name="Google Shape;10306;p74"/>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grpFill/>
            <a:ln>
              <a:noFill/>
            </a:ln>
          </p:spPr>
          <p:txBody>
            <a:bodyPr spcFirstLastPara="1" wrap="square" lIns="91425" tIns="91425" rIns="91425" bIns="91425" anchor="ctr" anchorCtr="0">
              <a:noAutofit/>
            </a:bodyPr>
            <a:lstStyle/>
            <a:p>
              <a:endParaRPr sz="1400"/>
            </a:p>
          </p:txBody>
        </p:sp>
        <p:sp>
          <p:nvSpPr>
            <p:cNvPr id="412" name="Google Shape;10307;p74"/>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grpFill/>
            <a:ln>
              <a:noFill/>
            </a:ln>
          </p:spPr>
          <p:txBody>
            <a:bodyPr spcFirstLastPara="1" wrap="square" lIns="91425" tIns="91425" rIns="91425" bIns="91425" anchor="ctr" anchorCtr="0">
              <a:noAutofit/>
            </a:bodyPr>
            <a:lstStyle/>
            <a:p>
              <a:endParaRPr sz="1400"/>
            </a:p>
          </p:txBody>
        </p:sp>
        <p:sp>
          <p:nvSpPr>
            <p:cNvPr id="413" name="Google Shape;10308;p74"/>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grpFill/>
            <a:ln>
              <a:noFill/>
            </a:ln>
          </p:spPr>
          <p:txBody>
            <a:bodyPr spcFirstLastPara="1" wrap="square" lIns="91425" tIns="91425" rIns="91425" bIns="91425" anchor="ctr" anchorCtr="0">
              <a:noAutofit/>
            </a:bodyPr>
            <a:lstStyle/>
            <a:p>
              <a:endParaRPr sz="1400"/>
            </a:p>
          </p:txBody>
        </p:sp>
        <p:sp>
          <p:nvSpPr>
            <p:cNvPr id="414" name="Google Shape;10309;p74"/>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grpFill/>
            <a:ln>
              <a:noFill/>
            </a:ln>
          </p:spPr>
          <p:txBody>
            <a:bodyPr spcFirstLastPara="1" wrap="square" lIns="91425" tIns="91425" rIns="91425" bIns="91425" anchor="ctr" anchorCtr="0">
              <a:noAutofit/>
            </a:bodyPr>
            <a:lstStyle/>
            <a:p>
              <a:endParaRPr sz="1400"/>
            </a:p>
          </p:txBody>
        </p:sp>
        <p:sp>
          <p:nvSpPr>
            <p:cNvPr id="415" name="Google Shape;10310;p74"/>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grpFill/>
            <a:ln>
              <a:noFill/>
            </a:ln>
          </p:spPr>
          <p:txBody>
            <a:bodyPr spcFirstLastPara="1" wrap="square" lIns="91425" tIns="91425" rIns="91425" bIns="91425" anchor="ctr" anchorCtr="0">
              <a:noAutofit/>
            </a:bodyPr>
            <a:lstStyle/>
            <a:p>
              <a:endParaRPr sz="1400"/>
            </a:p>
          </p:txBody>
        </p:sp>
        <p:sp>
          <p:nvSpPr>
            <p:cNvPr id="416" name="Google Shape;10311;p74"/>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grpFill/>
            <a:ln>
              <a:noFill/>
            </a:ln>
          </p:spPr>
          <p:txBody>
            <a:bodyPr spcFirstLastPara="1" wrap="square" lIns="91425" tIns="91425" rIns="91425" bIns="91425" anchor="ctr" anchorCtr="0">
              <a:noAutofit/>
            </a:bodyPr>
            <a:lstStyle/>
            <a:p>
              <a:endParaRPr sz="1400"/>
            </a:p>
          </p:txBody>
        </p:sp>
        <p:sp>
          <p:nvSpPr>
            <p:cNvPr id="417" name="Google Shape;10312;p74"/>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grpFill/>
            <a:ln>
              <a:noFill/>
            </a:ln>
          </p:spPr>
          <p:txBody>
            <a:bodyPr spcFirstLastPara="1" wrap="square" lIns="91425" tIns="91425" rIns="91425" bIns="91425" anchor="ctr" anchorCtr="0">
              <a:noAutofit/>
            </a:bodyPr>
            <a:lstStyle/>
            <a:p>
              <a:endParaRPr sz="1400"/>
            </a:p>
          </p:txBody>
        </p:sp>
        <p:sp>
          <p:nvSpPr>
            <p:cNvPr id="418" name="Google Shape;10313;p74"/>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grpFill/>
            <a:ln>
              <a:noFill/>
            </a:ln>
          </p:spPr>
          <p:txBody>
            <a:bodyPr spcFirstLastPara="1" wrap="square" lIns="91425" tIns="91425" rIns="91425" bIns="91425" anchor="ctr" anchorCtr="0">
              <a:noAutofit/>
            </a:bodyPr>
            <a:lstStyle/>
            <a:p>
              <a:endParaRPr sz="1400"/>
            </a:p>
          </p:txBody>
        </p:sp>
        <p:sp>
          <p:nvSpPr>
            <p:cNvPr id="419" name="Google Shape;10314;p74"/>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grpFill/>
            <a:ln>
              <a:noFill/>
            </a:ln>
          </p:spPr>
          <p:txBody>
            <a:bodyPr spcFirstLastPara="1" wrap="square" lIns="91425" tIns="91425" rIns="91425" bIns="91425" anchor="ctr" anchorCtr="0">
              <a:noAutofit/>
            </a:bodyPr>
            <a:lstStyle/>
            <a:p>
              <a:endParaRPr sz="1400"/>
            </a:p>
          </p:txBody>
        </p:sp>
        <p:sp>
          <p:nvSpPr>
            <p:cNvPr id="420" name="Google Shape;10315;p74"/>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438" name="Google Shape;10341;p74"/>
          <p:cNvGrpSpPr/>
          <p:nvPr/>
        </p:nvGrpSpPr>
        <p:grpSpPr>
          <a:xfrm>
            <a:off x="11370266" y="3665359"/>
            <a:ext cx="346009" cy="483471"/>
            <a:chOff x="3167275" y="3227275"/>
            <a:chExt cx="225300" cy="295375"/>
          </a:xfrm>
          <a:solidFill>
            <a:srgbClr val="D39807"/>
          </a:solidFill>
        </p:grpSpPr>
        <p:sp>
          <p:nvSpPr>
            <p:cNvPr id="439" name="Google Shape;10342;p74"/>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grpFill/>
            <a:ln>
              <a:noFill/>
            </a:ln>
          </p:spPr>
          <p:txBody>
            <a:bodyPr spcFirstLastPara="1" wrap="square" lIns="91425" tIns="91425" rIns="91425" bIns="91425" anchor="ctr" anchorCtr="0">
              <a:noAutofit/>
            </a:bodyPr>
            <a:lstStyle/>
            <a:p>
              <a:endParaRPr sz="1400"/>
            </a:p>
          </p:txBody>
        </p:sp>
        <p:sp>
          <p:nvSpPr>
            <p:cNvPr id="440" name="Google Shape;10343;p74"/>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grpFill/>
            <a:ln>
              <a:noFill/>
            </a:ln>
          </p:spPr>
          <p:txBody>
            <a:bodyPr spcFirstLastPara="1" wrap="square" lIns="91425" tIns="91425" rIns="91425" bIns="91425" anchor="ctr" anchorCtr="0">
              <a:noAutofit/>
            </a:bodyPr>
            <a:lstStyle/>
            <a:p>
              <a:endParaRPr sz="1400"/>
            </a:p>
          </p:txBody>
        </p:sp>
        <p:sp>
          <p:nvSpPr>
            <p:cNvPr id="441" name="Google Shape;10344;p74"/>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grpFill/>
            <a:ln>
              <a:noFill/>
            </a:ln>
          </p:spPr>
          <p:txBody>
            <a:bodyPr spcFirstLastPara="1" wrap="square" lIns="91425" tIns="91425" rIns="91425" bIns="91425" anchor="ctr" anchorCtr="0">
              <a:noAutofit/>
            </a:bodyPr>
            <a:lstStyle/>
            <a:p>
              <a:endParaRPr sz="1400"/>
            </a:p>
          </p:txBody>
        </p:sp>
        <p:sp>
          <p:nvSpPr>
            <p:cNvPr id="442" name="Google Shape;10345;p74"/>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grpFill/>
            <a:ln>
              <a:noFill/>
            </a:ln>
          </p:spPr>
          <p:txBody>
            <a:bodyPr spcFirstLastPara="1" wrap="square" lIns="91425" tIns="91425" rIns="91425" bIns="91425" anchor="ctr" anchorCtr="0">
              <a:noAutofit/>
            </a:bodyPr>
            <a:lstStyle/>
            <a:p>
              <a:endParaRPr sz="1400"/>
            </a:p>
          </p:txBody>
        </p:sp>
        <p:sp>
          <p:nvSpPr>
            <p:cNvPr id="443" name="Google Shape;10346;p74"/>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451" name="Google Shape;10359;p74"/>
          <p:cNvGrpSpPr/>
          <p:nvPr/>
        </p:nvGrpSpPr>
        <p:grpSpPr>
          <a:xfrm>
            <a:off x="8779667" y="4641760"/>
            <a:ext cx="481567" cy="451813"/>
            <a:chOff x="4991425" y="3617150"/>
            <a:chExt cx="296175" cy="260725"/>
          </a:xfrm>
          <a:solidFill>
            <a:srgbClr val="D39807"/>
          </a:solidFill>
        </p:grpSpPr>
        <p:sp>
          <p:nvSpPr>
            <p:cNvPr id="452" name="Google Shape;10360;p74"/>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grpFill/>
            <a:ln>
              <a:noFill/>
            </a:ln>
          </p:spPr>
          <p:txBody>
            <a:bodyPr spcFirstLastPara="1" wrap="square" lIns="91425" tIns="91425" rIns="91425" bIns="91425" anchor="ctr" anchorCtr="0">
              <a:noAutofit/>
            </a:bodyPr>
            <a:lstStyle/>
            <a:p>
              <a:endParaRPr sz="1400"/>
            </a:p>
          </p:txBody>
        </p:sp>
        <p:sp>
          <p:nvSpPr>
            <p:cNvPr id="453" name="Google Shape;10361;p74"/>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grpFill/>
            <a:ln>
              <a:noFill/>
            </a:ln>
          </p:spPr>
          <p:txBody>
            <a:bodyPr spcFirstLastPara="1" wrap="square" lIns="91425" tIns="91425" rIns="91425" bIns="91425" anchor="ctr" anchorCtr="0">
              <a:noAutofit/>
            </a:bodyPr>
            <a:lstStyle/>
            <a:p>
              <a:endParaRPr sz="1400"/>
            </a:p>
          </p:txBody>
        </p:sp>
        <p:sp>
          <p:nvSpPr>
            <p:cNvPr id="454" name="Google Shape;10362;p74"/>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grpFill/>
            <a:ln>
              <a:noFill/>
            </a:ln>
          </p:spPr>
          <p:txBody>
            <a:bodyPr spcFirstLastPara="1" wrap="square" lIns="91425" tIns="91425" rIns="91425" bIns="91425" anchor="ctr" anchorCtr="0">
              <a:noAutofit/>
            </a:bodyPr>
            <a:lstStyle/>
            <a:p>
              <a:endParaRPr sz="1400"/>
            </a:p>
          </p:txBody>
        </p:sp>
        <p:sp>
          <p:nvSpPr>
            <p:cNvPr id="455" name="Google Shape;10363;p74"/>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grpFill/>
            <a:ln>
              <a:noFill/>
            </a:ln>
          </p:spPr>
          <p:txBody>
            <a:bodyPr spcFirstLastPara="1" wrap="square" lIns="91425" tIns="91425" rIns="91425" bIns="91425" anchor="ctr" anchorCtr="0">
              <a:noAutofit/>
            </a:bodyPr>
            <a:lstStyle/>
            <a:p>
              <a:endParaRPr sz="1400"/>
            </a:p>
          </p:txBody>
        </p:sp>
        <p:sp>
          <p:nvSpPr>
            <p:cNvPr id="456" name="Google Shape;10364;p74"/>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grpFill/>
            <a:ln>
              <a:noFill/>
            </a:ln>
          </p:spPr>
          <p:txBody>
            <a:bodyPr spcFirstLastPara="1" wrap="square" lIns="91425" tIns="91425" rIns="91425" bIns="91425" anchor="ctr" anchorCtr="0">
              <a:noAutofit/>
            </a:bodyPr>
            <a:lstStyle/>
            <a:p>
              <a:endParaRPr sz="1400"/>
            </a:p>
          </p:txBody>
        </p:sp>
        <p:sp>
          <p:nvSpPr>
            <p:cNvPr id="457" name="Google Shape;10365;p74"/>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grpFill/>
            <a:ln>
              <a:noFill/>
            </a:ln>
          </p:spPr>
          <p:txBody>
            <a:bodyPr spcFirstLastPara="1" wrap="square" lIns="91425" tIns="91425" rIns="91425" bIns="91425" anchor="ctr" anchorCtr="0">
              <a:noAutofit/>
            </a:bodyPr>
            <a:lstStyle/>
            <a:p>
              <a:endParaRPr sz="1400"/>
            </a:p>
          </p:txBody>
        </p:sp>
        <p:sp>
          <p:nvSpPr>
            <p:cNvPr id="458" name="Google Shape;10366;p74"/>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484" name="Google Shape;10399;p74"/>
          <p:cNvGrpSpPr/>
          <p:nvPr/>
        </p:nvGrpSpPr>
        <p:grpSpPr>
          <a:xfrm>
            <a:off x="4176397" y="4547345"/>
            <a:ext cx="480265" cy="509131"/>
            <a:chOff x="3497300" y="3591950"/>
            <a:chExt cx="295375" cy="293800"/>
          </a:xfrm>
          <a:solidFill>
            <a:srgbClr val="D39807"/>
          </a:solidFill>
        </p:grpSpPr>
        <p:sp>
          <p:nvSpPr>
            <p:cNvPr id="485" name="Google Shape;10400;p74"/>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grpFill/>
            <a:ln>
              <a:noFill/>
            </a:ln>
          </p:spPr>
          <p:txBody>
            <a:bodyPr spcFirstLastPara="1" wrap="square" lIns="91425" tIns="91425" rIns="91425" bIns="91425" anchor="ctr" anchorCtr="0">
              <a:noAutofit/>
            </a:bodyPr>
            <a:lstStyle/>
            <a:p>
              <a:endParaRPr sz="1400"/>
            </a:p>
          </p:txBody>
        </p:sp>
        <p:sp>
          <p:nvSpPr>
            <p:cNvPr id="486" name="Google Shape;10401;p74"/>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grpFill/>
            <a:ln>
              <a:noFill/>
            </a:ln>
          </p:spPr>
          <p:txBody>
            <a:bodyPr spcFirstLastPara="1" wrap="square" lIns="91425" tIns="91425" rIns="91425" bIns="91425" anchor="ctr" anchorCtr="0">
              <a:noAutofit/>
            </a:bodyPr>
            <a:lstStyle/>
            <a:p>
              <a:endParaRPr sz="1400"/>
            </a:p>
          </p:txBody>
        </p:sp>
        <p:sp>
          <p:nvSpPr>
            <p:cNvPr id="487" name="Google Shape;10402;p74"/>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grpFill/>
            <a:ln>
              <a:noFill/>
            </a:ln>
          </p:spPr>
          <p:txBody>
            <a:bodyPr spcFirstLastPara="1" wrap="square" lIns="91425" tIns="91425" rIns="91425" bIns="91425" anchor="ctr" anchorCtr="0">
              <a:noAutofit/>
            </a:bodyPr>
            <a:lstStyle/>
            <a:p>
              <a:endParaRPr sz="1400"/>
            </a:p>
          </p:txBody>
        </p:sp>
        <p:sp>
          <p:nvSpPr>
            <p:cNvPr id="488" name="Google Shape;10403;p74"/>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grpFill/>
            <a:ln>
              <a:noFill/>
            </a:ln>
          </p:spPr>
          <p:txBody>
            <a:bodyPr spcFirstLastPara="1" wrap="square" lIns="91425" tIns="91425" rIns="91425" bIns="91425" anchor="ctr" anchorCtr="0">
              <a:noAutofit/>
            </a:bodyPr>
            <a:lstStyle/>
            <a:p>
              <a:endParaRPr sz="1400"/>
            </a:p>
          </p:txBody>
        </p:sp>
        <p:sp>
          <p:nvSpPr>
            <p:cNvPr id="489" name="Google Shape;10404;p74"/>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grpFill/>
            <a:ln>
              <a:noFill/>
            </a:ln>
          </p:spPr>
          <p:txBody>
            <a:bodyPr spcFirstLastPara="1" wrap="square" lIns="91425" tIns="91425" rIns="91425" bIns="91425" anchor="ctr" anchorCtr="0">
              <a:noAutofit/>
            </a:bodyPr>
            <a:lstStyle/>
            <a:p>
              <a:endParaRPr sz="1400"/>
            </a:p>
          </p:txBody>
        </p:sp>
        <p:sp>
          <p:nvSpPr>
            <p:cNvPr id="490" name="Google Shape;10405;p74"/>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grpFill/>
            <a:ln>
              <a:noFill/>
            </a:ln>
          </p:spPr>
          <p:txBody>
            <a:bodyPr spcFirstLastPara="1" wrap="square" lIns="91425" tIns="91425" rIns="91425" bIns="91425" anchor="ctr" anchorCtr="0">
              <a:noAutofit/>
            </a:bodyPr>
            <a:lstStyle/>
            <a:p>
              <a:endParaRPr sz="1400"/>
            </a:p>
          </p:txBody>
        </p:sp>
        <p:sp>
          <p:nvSpPr>
            <p:cNvPr id="491" name="Google Shape;10406;p74"/>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grpFill/>
            <a:ln>
              <a:noFill/>
            </a:ln>
          </p:spPr>
          <p:txBody>
            <a:bodyPr spcFirstLastPara="1" wrap="square" lIns="91425" tIns="91425" rIns="91425" bIns="91425" anchor="ctr" anchorCtr="0">
              <a:noAutofit/>
            </a:bodyPr>
            <a:lstStyle/>
            <a:p>
              <a:endParaRPr sz="1400"/>
            </a:p>
          </p:txBody>
        </p:sp>
        <p:sp>
          <p:nvSpPr>
            <p:cNvPr id="492" name="Google Shape;10407;p74"/>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506" name="Google Shape;10421;p74"/>
          <p:cNvGrpSpPr/>
          <p:nvPr/>
        </p:nvGrpSpPr>
        <p:grpSpPr>
          <a:xfrm>
            <a:off x="9515360" y="4559058"/>
            <a:ext cx="482865" cy="515973"/>
            <a:chOff x="5355300" y="3598250"/>
            <a:chExt cx="296975" cy="297750"/>
          </a:xfrm>
          <a:solidFill>
            <a:srgbClr val="D39807"/>
          </a:solidFill>
        </p:grpSpPr>
        <p:sp>
          <p:nvSpPr>
            <p:cNvPr id="507" name="Google Shape;10422;p74"/>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grpFill/>
            <a:ln>
              <a:noFill/>
            </a:ln>
          </p:spPr>
          <p:txBody>
            <a:bodyPr spcFirstLastPara="1" wrap="square" lIns="91425" tIns="91425" rIns="91425" bIns="91425" anchor="ctr" anchorCtr="0">
              <a:noAutofit/>
            </a:bodyPr>
            <a:lstStyle/>
            <a:p>
              <a:endParaRPr sz="1400"/>
            </a:p>
          </p:txBody>
        </p:sp>
        <p:sp>
          <p:nvSpPr>
            <p:cNvPr id="508" name="Google Shape;10423;p74"/>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grpFill/>
            <a:ln>
              <a:noFill/>
            </a:ln>
          </p:spPr>
          <p:txBody>
            <a:bodyPr spcFirstLastPara="1" wrap="square" lIns="91425" tIns="91425" rIns="91425" bIns="91425" anchor="ctr" anchorCtr="0">
              <a:noAutofit/>
            </a:bodyPr>
            <a:lstStyle/>
            <a:p>
              <a:endParaRPr sz="1400"/>
            </a:p>
          </p:txBody>
        </p:sp>
        <p:sp>
          <p:nvSpPr>
            <p:cNvPr id="509" name="Google Shape;10424;p74"/>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grpFill/>
            <a:ln>
              <a:noFill/>
            </a:ln>
          </p:spPr>
          <p:txBody>
            <a:bodyPr spcFirstLastPara="1" wrap="square" lIns="91425" tIns="91425" rIns="91425" bIns="91425" anchor="ctr" anchorCtr="0">
              <a:noAutofit/>
            </a:bodyPr>
            <a:lstStyle/>
            <a:p>
              <a:endParaRPr sz="1400"/>
            </a:p>
          </p:txBody>
        </p:sp>
        <p:sp>
          <p:nvSpPr>
            <p:cNvPr id="510" name="Google Shape;10425;p74"/>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grpFill/>
            <a:ln>
              <a:noFill/>
            </a:ln>
          </p:spPr>
          <p:txBody>
            <a:bodyPr spcFirstLastPara="1" wrap="square" lIns="91425" tIns="91425" rIns="91425" bIns="91425" anchor="ctr" anchorCtr="0">
              <a:noAutofit/>
            </a:bodyPr>
            <a:lstStyle/>
            <a:p>
              <a:endParaRPr sz="1400"/>
            </a:p>
          </p:txBody>
        </p:sp>
        <p:sp>
          <p:nvSpPr>
            <p:cNvPr id="511" name="Google Shape;10426;p74"/>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grpFill/>
            <a:ln>
              <a:noFill/>
            </a:ln>
          </p:spPr>
          <p:txBody>
            <a:bodyPr spcFirstLastPara="1" wrap="square" lIns="91425" tIns="91425" rIns="91425" bIns="91425" anchor="ctr" anchorCtr="0">
              <a:noAutofit/>
            </a:bodyPr>
            <a:lstStyle/>
            <a:p>
              <a:endParaRPr sz="1400"/>
            </a:p>
          </p:txBody>
        </p:sp>
        <p:sp>
          <p:nvSpPr>
            <p:cNvPr id="512" name="Google Shape;10427;p74"/>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grpFill/>
            <a:ln>
              <a:noFill/>
            </a:ln>
          </p:spPr>
          <p:txBody>
            <a:bodyPr spcFirstLastPara="1" wrap="square" lIns="91425" tIns="91425" rIns="91425" bIns="91425" anchor="ctr" anchorCtr="0">
              <a:noAutofit/>
            </a:bodyPr>
            <a:lstStyle/>
            <a:p>
              <a:endParaRPr sz="1400"/>
            </a:p>
          </p:txBody>
        </p:sp>
        <p:sp>
          <p:nvSpPr>
            <p:cNvPr id="513" name="Google Shape;10428;p74"/>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grpFill/>
            <a:ln>
              <a:noFill/>
            </a:ln>
          </p:spPr>
          <p:txBody>
            <a:bodyPr spcFirstLastPara="1" wrap="square" lIns="91425" tIns="91425" rIns="91425" bIns="91425" anchor="ctr" anchorCtr="0">
              <a:noAutofit/>
            </a:bodyPr>
            <a:lstStyle/>
            <a:p>
              <a:endParaRPr sz="1400"/>
            </a:p>
          </p:txBody>
        </p:sp>
        <p:sp>
          <p:nvSpPr>
            <p:cNvPr id="514" name="Google Shape;10429;p74"/>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520" name="Google Shape;10435;p74"/>
          <p:cNvGrpSpPr/>
          <p:nvPr/>
        </p:nvGrpSpPr>
        <p:grpSpPr>
          <a:xfrm>
            <a:off x="9486977" y="5286304"/>
            <a:ext cx="709641" cy="701253"/>
            <a:chOff x="6543825" y="3202075"/>
            <a:chExt cx="296975" cy="275350"/>
          </a:xfrm>
          <a:solidFill>
            <a:srgbClr val="D39807"/>
          </a:solidFill>
        </p:grpSpPr>
        <p:sp>
          <p:nvSpPr>
            <p:cNvPr id="521" name="Google Shape;10436;p74"/>
            <p:cNvSpPr/>
            <p:nvPr/>
          </p:nvSpPr>
          <p:spPr>
            <a:xfrm>
              <a:off x="6683250" y="3202075"/>
              <a:ext cx="17350" cy="43350"/>
            </a:xfrm>
            <a:custGeom>
              <a:avLst/>
              <a:gdLst/>
              <a:ahLst/>
              <a:cxnLst/>
              <a:rect l="l" t="t" r="r" b="b"/>
              <a:pathLst>
                <a:path w="694" h="1733"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grpFill/>
            <a:ln>
              <a:noFill/>
            </a:ln>
          </p:spPr>
          <p:txBody>
            <a:bodyPr spcFirstLastPara="1" wrap="square" lIns="91425" tIns="91425" rIns="91425" bIns="91425" anchor="ctr" anchorCtr="0">
              <a:noAutofit/>
            </a:bodyPr>
            <a:lstStyle/>
            <a:p>
              <a:endParaRPr sz="1400"/>
            </a:p>
          </p:txBody>
        </p:sp>
        <p:sp>
          <p:nvSpPr>
            <p:cNvPr id="522" name="Google Shape;10437;p74"/>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grpFill/>
            <a:ln>
              <a:noFill/>
            </a:ln>
          </p:spPr>
          <p:txBody>
            <a:bodyPr spcFirstLastPara="1" wrap="square" lIns="91425" tIns="91425" rIns="91425" bIns="91425" anchor="ctr" anchorCtr="0">
              <a:noAutofit/>
            </a:bodyPr>
            <a:lstStyle/>
            <a:p>
              <a:endParaRPr sz="1400"/>
            </a:p>
          </p:txBody>
        </p:sp>
        <p:sp>
          <p:nvSpPr>
            <p:cNvPr id="523" name="Google Shape;10438;p74"/>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grpFill/>
            <a:ln>
              <a:noFill/>
            </a:ln>
          </p:spPr>
          <p:txBody>
            <a:bodyPr spcFirstLastPara="1" wrap="square" lIns="91425" tIns="91425" rIns="91425" bIns="91425" anchor="ctr" anchorCtr="0">
              <a:noAutofit/>
            </a:bodyPr>
            <a:lstStyle/>
            <a:p>
              <a:endParaRPr sz="1400"/>
            </a:p>
          </p:txBody>
        </p:sp>
        <p:sp>
          <p:nvSpPr>
            <p:cNvPr id="524" name="Google Shape;10439;p74"/>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grpFill/>
            <a:ln>
              <a:noFill/>
            </a:ln>
          </p:spPr>
          <p:txBody>
            <a:bodyPr spcFirstLastPara="1" wrap="square" lIns="91425" tIns="91425" rIns="91425" bIns="91425" anchor="ctr" anchorCtr="0">
              <a:noAutofit/>
            </a:bodyPr>
            <a:lstStyle/>
            <a:p>
              <a:endParaRPr sz="1400"/>
            </a:p>
          </p:txBody>
        </p:sp>
        <p:sp>
          <p:nvSpPr>
            <p:cNvPr id="525" name="Google Shape;10440;p74"/>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grpFill/>
            <a:ln>
              <a:noFill/>
            </a:ln>
          </p:spPr>
          <p:txBody>
            <a:bodyPr spcFirstLastPara="1" wrap="square" lIns="91425" tIns="91425" rIns="91425" bIns="91425" anchor="ctr" anchorCtr="0">
              <a:noAutofit/>
            </a:bodyPr>
            <a:lstStyle/>
            <a:p>
              <a:endParaRPr sz="1400"/>
            </a:p>
          </p:txBody>
        </p:sp>
        <p:sp>
          <p:nvSpPr>
            <p:cNvPr id="526" name="Google Shape;10441;p74"/>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grpFill/>
            <a:ln>
              <a:noFill/>
            </a:ln>
          </p:spPr>
          <p:txBody>
            <a:bodyPr spcFirstLastPara="1" wrap="square" lIns="91425" tIns="91425" rIns="91425" bIns="91425" anchor="ctr" anchorCtr="0">
              <a:noAutofit/>
            </a:bodyPr>
            <a:lstStyle/>
            <a:p>
              <a:endParaRPr sz="1400"/>
            </a:p>
          </p:txBody>
        </p:sp>
        <p:sp>
          <p:nvSpPr>
            <p:cNvPr id="527" name="Google Shape;10442;p74"/>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528" name="Google Shape;10443;p74"/>
          <p:cNvGrpSpPr/>
          <p:nvPr/>
        </p:nvGrpSpPr>
        <p:grpSpPr>
          <a:xfrm>
            <a:off x="11314392" y="4449569"/>
            <a:ext cx="551137" cy="587393"/>
            <a:chOff x="2037825" y="3254050"/>
            <a:chExt cx="296175" cy="296175"/>
          </a:xfrm>
          <a:solidFill>
            <a:srgbClr val="D39807"/>
          </a:solidFill>
        </p:grpSpPr>
        <p:sp>
          <p:nvSpPr>
            <p:cNvPr id="529" name="Google Shape;10444;p74"/>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grpFill/>
            <a:ln>
              <a:noFill/>
            </a:ln>
          </p:spPr>
          <p:txBody>
            <a:bodyPr spcFirstLastPara="1" wrap="square" lIns="91425" tIns="91425" rIns="91425" bIns="91425" anchor="ctr" anchorCtr="0">
              <a:noAutofit/>
            </a:bodyPr>
            <a:lstStyle/>
            <a:p>
              <a:endParaRPr sz="1400"/>
            </a:p>
          </p:txBody>
        </p:sp>
        <p:sp>
          <p:nvSpPr>
            <p:cNvPr id="530" name="Google Shape;10445;p74"/>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grpFill/>
            <a:ln>
              <a:noFill/>
            </a:ln>
          </p:spPr>
          <p:txBody>
            <a:bodyPr spcFirstLastPara="1" wrap="square" lIns="91425" tIns="91425" rIns="91425" bIns="91425" anchor="ctr" anchorCtr="0">
              <a:noAutofit/>
            </a:bodyPr>
            <a:lstStyle/>
            <a:p>
              <a:endParaRPr sz="1400"/>
            </a:p>
          </p:txBody>
        </p:sp>
        <p:sp>
          <p:nvSpPr>
            <p:cNvPr id="531" name="Google Shape;10446;p74"/>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grpFill/>
            <a:ln>
              <a:noFill/>
            </a:ln>
          </p:spPr>
          <p:txBody>
            <a:bodyPr spcFirstLastPara="1" wrap="square" lIns="91425" tIns="91425" rIns="91425" bIns="91425" anchor="ctr" anchorCtr="0">
              <a:noAutofit/>
            </a:bodyPr>
            <a:lstStyle/>
            <a:p>
              <a:endParaRPr sz="1400"/>
            </a:p>
          </p:txBody>
        </p:sp>
        <p:sp>
          <p:nvSpPr>
            <p:cNvPr id="532" name="Google Shape;10447;p74"/>
            <p:cNvSpPr/>
            <p:nvPr/>
          </p:nvSpPr>
          <p:spPr>
            <a:xfrm>
              <a:off x="2219775" y="3375350"/>
              <a:ext cx="89025" cy="85875"/>
            </a:xfrm>
            <a:custGeom>
              <a:avLst/>
              <a:gdLst/>
              <a:ahLst/>
              <a:cxnLst/>
              <a:rect l="l" t="t" r="r" b="b"/>
              <a:pathLst>
                <a:path w="3560"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grpFill/>
            <a:ln>
              <a:noFill/>
            </a:ln>
          </p:spPr>
          <p:txBody>
            <a:bodyPr spcFirstLastPara="1" wrap="square" lIns="91425" tIns="91425" rIns="91425" bIns="91425" anchor="ctr" anchorCtr="0">
              <a:noAutofit/>
            </a:bodyPr>
            <a:lstStyle/>
            <a:p>
              <a:endParaRPr sz="1400"/>
            </a:p>
          </p:txBody>
        </p:sp>
        <p:sp>
          <p:nvSpPr>
            <p:cNvPr id="533" name="Google Shape;10448;p74"/>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grpFill/>
            <a:ln>
              <a:noFill/>
            </a:ln>
          </p:spPr>
          <p:txBody>
            <a:bodyPr spcFirstLastPara="1" wrap="square" lIns="91425" tIns="91425" rIns="91425" bIns="91425" anchor="ctr" anchorCtr="0">
              <a:noAutofit/>
            </a:bodyPr>
            <a:lstStyle/>
            <a:p>
              <a:endParaRPr sz="1400"/>
            </a:p>
          </p:txBody>
        </p:sp>
        <p:sp>
          <p:nvSpPr>
            <p:cNvPr id="534" name="Google Shape;10449;p74"/>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553" name="Google Shape;10468;p74"/>
          <p:cNvGrpSpPr/>
          <p:nvPr/>
        </p:nvGrpSpPr>
        <p:grpSpPr>
          <a:xfrm>
            <a:off x="6024691" y="4673828"/>
            <a:ext cx="482867" cy="513245"/>
            <a:chOff x="3859600" y="3591950"/>
            <a:chExt cx="296975" cy="296175"/>
          </a:xfrm>
          <a:solidFill>
            <a:srgbClr val="D39807"/>
          </a:solidFill>
        </p:grpSpPr>
        <p:sp>
          <p:nvSpPr>
            <p:cNvPr id="554" name="Google Shape;10469;p74"/>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grpFill/>
            <a:ln>
              <a:noFill/>
            </a:ln>
          </p:spPr>
          <p:txBody>
            <a:bodyPr spcFirstLastPara="1" wrap="square" lIns="91425" tIns="91425" rIns="91425" bIns="91425" anchor="ctr" anchorCtr="0">
              <a:noAutofit/>
            </a:bodyPr>
            <a:lstStyle/>
            <a:p>
              <a:endParaRPr sz="1400"/>
            </a:p>
          </p:txBody>
        </p:sp>
        <p:sp>
          <p:nvSpPr>
            <p:cNvPr id="555" name="Google Shape;10470;p74"/>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grpFill/>
            <a:ln>
              <a:noFill/>
            </a:ln>
          </p:spPr>
          <p:txBody>
            <a:bodyPr spcFirstLastPara="1" wrap="square" lIns="91425" tIns="91425" rIns="91425" bIns="91425" anchor="ctr" anchorCtr="0">
              <a:noAutofit/>
            </a:bodyPr>
            <a:lstStyle/>
            <a:p>
              <a:endParaRPr sz="1400"/>
            </a:p>
          </p:txBody>
        </p:sp>
        <p:sp>
          <p:nvSpPr>
            <p:cNvPr id="556" name="Google Shape;10471;p74"/>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568" name="Google Shape;10483;p74"/>
          <p:cNvGrpSpPr/>
          <p:nvPr/>
        </p:nvGrpSpPr>
        <p:grpSpPr>
          <a:xfrm>
            <a:off x="10482010" y="4540372"/>
            <a:ext cx="453397" cy="480493"/>
            <a:chOff x="5727850" y="3609275"/>
            <a:chExt cx="278850" cy="277275"/>
          </a:xfrm>
          <a:solidFill>
            <a:srgbClr val="D39807"/>
          </a:solidFill>
        </p:grpSpPr>
        <p:sp>
          <p:nvSpPr>
            <p:cNvPr id="569" name="Google Shape;10484;p74"/>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grpFill/>
            <a:ln>
              <a:noFill/>
            </a:ln>
          </p:spPr>
          <p:txBody>
            <a:bodyPr spcFirstLastPara="1" wrap="square" lIns="91425" tIns="91425" rIns="91425" bIns="91425" anchor="ctr" anchorCtr="0">
              <a:noAutofit/>
            </a:bodyPr>
            <a:lstStyle/>
            <a:p>
              <a:endParaRPr sz="1400"/>
            </a:p>
          </p:txBody>
        </p:sp>
        <p:sp>
          <p:nvSpPr>
            <p:cNvPr id="570" name="Google Shape;10485;p74"/>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grpFill/>
            <a:ln>
              <a:noFill/>
            </a:ln>
          </p:spPr>
          <p:txBody>
            <a:bodyPr spcFirstLastPara="1" wrap="square" lIns="91425" tIns="91425" rIns="91425" bIns="91425" anchor="ctr" anchorCtr="0">
              <a:noAutofit/>
            </a:bodyPr>
            <a:lstStyle/>
            <a:p>
              <a:endParaRPr sz="1400"/>
            </a:p>
          </p:txBody>
        </p:sp>
        <p:sp>
          <p:nvSpPr>
            <p:cNvPr id="571" name="Google Shape;10486;p74"/>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grpFill/>
            <a:ln>
              <a:noFill/>
            </a:ln>
          </p:spPr>
          <p:txBody>
            <a:bodyPr spcFirstLastPara="1" wrap="square" lIns="91425" tIns="91425" rIns="91425" bIns="91425" anchor="ctr" anchorCtr="0">
              <a:noAutofit/>
            </a:bodyPr>
            <a:lstStyle/>
            <a:p>
              <a:endParaRPr sz="1400"/>
            </a:p>
          </p:txBody>
        </p:sp>
        <p:sp>
          <p:nvSpPr>
            <p:cNvPr id="572" name="Google Shape;10487;p74"/>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grpFill/>
            <a:ln>
              <a:noFill/>
            </a:ln>
          </p:spPr>
          <p:txBody>
            <a:bodyPr spcFirstLastPara="1" wrap="square" lIns="91425" tIns="91425" rIns="91425" bIns="91425" anchor="ctr" anchorCtr="0">
              <a:noAutofit/>
            </a:bodyPr>
            <a:lstStyle/>
            <a:p>
              <a:endParaRPr sz="1400"/>
            </a:p>
          </p:txBody>
        </p:sp>
        <p:sp>
          <p:nvSpPr>
            <p:cNvPr id="573" name="Google Shape;10488;p74"/>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582" name="Google Shape;10497;p74"/>
          <p:cNvGrpSpPr/>
          <p:nvPr/>
        </p:nvGrpSpPr>
        <p:grpSpPr>
          <a:xfrm>
            <a:off x="10374119" y="2606107"/>
            <a:ext cx="630403" cy="670064"/>
            <a:chOff x="6553275" y="3604550"/>
            <a:chExt cx="296975" cy="296175"/>
          </a:xfrm>
          <a:solidFill>
            <a:srgbClr val="D39807"/>
          </a:solidFill>
        </p:grpSpPr>
        <p:sp>
          <p:nvSpPr>
            <p:cNvPr id="583" name="Google Shape;10498;p74"/>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grpFill/>
            <a:ln>
              <a:noFill/>
            </a:ln>
          </p:spPr>
          <p:txBody>
            <a:bodyPr spcFirstLastPara="1" wrap="square" lIns="91425" tIns="91425" rIns="91425" bIns="91425" anchor="ctr" anchorCtr="0">
              <a:noAutofit/>
            </a:bodyPr>
            <a:lstStyle/>
            <a:p>
              <a:endParaRPr sz="1400"/>
            </a:p>
          </p:txBody>
        </p:sp>
        <p:sp>
          <p:nvSpPr>
            <p:cNvPr id="584" name="Google Shape;10499;p74"/>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grpFill/>
            <a:ln>
              <a:noFill/>
            </a:ln>
          </p:spPr>
          <p:txBody>
            <a:bodyPr spcFirstLastPara="1" wrap="square" lIns="91425" tIns="91425" rIns="91425" bIns="91425" anchor="ctr" anchorCtr="0">
              <a:noAutofit/>
            </a:bodyPr>
            <a:lstStyle/>
            <a:p>
              <a:endParaRPr sz="1400"/>
            </a:p>
          </p:txBody>
        </p:sp>
        <p:sp>
          <p:nvSpPr>
            <p:cNvPr id="585" name="Google Shape;10500;p74"/>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grpFill/>
            <a:ln>
              <a:noFill/>
            </a:ln>
          </p:spPr>
          <p:txBody>
            <a:bodyPr spcFirstLastPara="1" wrap="square" lIns="91425" tIns="91425" rIns="91425" bIns="91425" anchor="ctr" anchorCtr="0">
              <a:noAutofit/>
            </a:bodyPr>
            <a:lstStyle/>
            <a:p>
              <a:endParaRPr sz="1400"/>
            </a:p>
          </p:txBody>
        </p:sp>
        <p:sp>
          <p:nvSpPr>
            <p:cNvPr id="586" name="Google Shape;10501;p74"/>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grpFill/>
            <a:ln>
              <a:noFill/>
            </a:ln>
          </p:spPr>
          <p:txBody>
            <a:bodyPr spcFirstLastPara="1" wrap="square" lIns="91425" tIns="91425" rIns="91425" bIns="91425" anchor="ctr" anchorCtr="0">
              <a:noAutofit/>
            </a:bodyPr>
            <a:lstStyle/>
            <a:p>
              <a:endParaRPr sz="1400"/>
            </a:p>
          </p:txBody>
        </p:sp>
        <p:sp>
          <p:nvSpPr>
            <p:cNvPr id="587" name="Google Shape;10502;p74"/>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grpFill/>
            <a:ln>
              <a:noFill/>
            </a:ln>
          </p:spPr>
          <p:txBody>
            <a:bodyPr spcFirstLastPara="1" wrap="square" lIns="91425" tIns="91425" rIns="91425" bIns="91425" anchor="ctr" anchorCtr="0">
              <a:noAutofit/>
            </a:bodyPr>
            <a:lstStyle/>
            <a:p>
              <a:endParaRPr sz="1400"/>
            </a:p>
          </p:txBody>
        </p:sp>
        <p:sp>
          <p:nvSpPr>
            <p:cNvPr id="588" name="Google Shape;10503;p74"/>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589" name="Google Shape;10234;p74"/>
          <p:cNvGrpSpPr/>
          <p:nvPr/>
        </p:nvGrpSpPr>
        <p:grpSpPr>
          <a:xfrm>
            <a:off x="5049261" y="2654323"/>
            <a:ext cx="627059" cy="670064"/>
            <a:chOff x="4263650" y="3235150"/>
            <a:chExt cx="295400" cy="296175"/>
          </a:xfrm>
          <a:solidFill>
            <a:srgbClr val="D39807"/>
          </a:solidFill>
        </p:grpSpPr>
        <p:sp>
          <p:nvSpPr>
            <p:cNvPr id="590" name="Google Shape;10235;p74"/>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grpFill/>
            <a:ln>
              <a:noFill/>
            </a:ln>
          </p:spPr>
          <p:txBody>
            <a:bodyPr spcFirstLastPara="1" wrap="square" lIns="91425" tIns="91425" rIns="91425" bIns="91425" anchor="ctr" anchorCtr="0">
              <a:noAutofit/>
            </a:bodyPr>
            <a:lstStyle/>
            <a:p>
              <a:endParaRPr sz="1400"/>
            </a:p>
          </p:txBody>
        </p:sp>
        <p:sp>
          <p:nvSpPr>
            <p:cNvPr id="591" name="Google Shape;10236;p74"/>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grpFill/>
            <a:ln>
              <a:noFill/>
            </a:ln>
          </p:spPr>
          <p:txBody>
            <a:bodyPr spcFirstLastPara="1" wrap="square" lIns="91425" tIns="91425" rIns="91425" bIns="91425" anchor="ctr" anchorCtr="0">
              <a:noAutofit/>
            </a:bodyPr>
            <a:lstStyle/>
            <a:p>
              <a:endParaRPr sz="1400"/>
            </a:p>
          </p:txBody>
        </p:sp>
        <p:sp>
          <p:nvSpPr>
            <p:cNvPr id="592" name="Google Shape;10237;p74"/>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grpFill/>
            <a:ln>
              <a:noFill/>
            </a:ln>
          </p:spPr>
          <p:txBody>
            <a:bodyPr spcFirstLastPara="1" wrap="square" lIns="91425" tIns="91425" rIns="91425" bIns="91425" anchor="ctr" anchorCtr="0">
              <a:noAutofit/>
            </a:bodyPr>
            <a:lstStyle/>
            <a:p>
              <a:endParaRPr sz="1400"/>
            </a:p>
          </p:txBody>
        </p:sp>
        <p:sp>
          <p:nvSpPr>
            <p:cNvPr id="593" name="Google Shape;10238;p74"/>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grpFill/>
            <a:ln>
              <a:noFill/>
            </a:ln>
          </p:spPr>
          <p:txBody>
            <a:bodyPr spcFirstLastPara="1" wrap="square" lIns="91425" tIns="91425" rIns="91425" bIns="91425" anchor="ctr" anchorCtr="0">
              <a:noAutofit/>
            </a:bodyPr>
            <a:lstStyle/>
            <a:p>
              <a:endParaRPr sz="1400"/>
            </a:p>
          </p:txBody>
        </p:sp>
        <p:sp>
          <p:nvSpPr>
            <p:cNvPr id="594" name="Google Shape;10239;p74"/>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595" name="Google Shape;10251;p74"/>
          <p:cNvGrpSpPr/>
          <p:nvPr/>
        </p:nvGrpSpPr>
        <p:grpSpPr>
          <a:xfrm>
            <a:off x="9500512" y="2659879"/>
            <a:ext cx="406347" cy="670064"/>
            <a:chOff x="6164975" y="3211525"/>
            <a:chExt cx="191425" cy="296175"/>
          </a:xfrm>
          <a:solidFill>
            <a:srgbClr val="D39807"/>
          </a:solidFill>
        </p:grpSpPr>
        <p:sp>
          <p:nvSpPr>
            <p:cNvPr id="596" name="Google Shape;10252;p74"/>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grpFill/>
            <a:ln>
              <a:noFill/>
            </a:ln>
          </p:spPr>
          <p:txBody>
            <a:bodyPr spcFirstLastPara="1" wrap="square" lIns="91425" tIns="91425" rIns="91425" bIns="91425" anchor="ctr" anchorCtr="0">
              <a:noAutofit/>
            </a:bodyPr>
            <a:lstStyle/>
            <a:p>
              <a:endParaRPr sz="1400"/>
            </a:p>
          </p:txBody>
        </p:sp>
        <p:sp>
          <p:nvSpPr>
            <p:cNvPr id="597" name="Google Shape;10253;p74"/>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grpFill/>
            <a:ln>
              <a:noFill/>
            </a:ln>
          </p:spPr>
          <p:txBody>
            <a:bodyPr spcFirstLastPara="1" wrap="square" lIns="91425" tIns="91425" rIns="91425" bIns="91425" anchor="ctr" anchorCtr="0">
              <a:noAutofit/>
            </a:bodyPr>
            <a:lstStyle/>
            <a:p>
              <a:endParaRPr sz="1400"/>
            </a:p>
          </p:txBody>
        </p:sp>
        <p:sp>
          <p:nvSpPr>
            <p:cNvPr id="598" name="Google Shape;10254;p74"/>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grpFill/>
            <a:ln>
              <a:noFill/>
            </a:ln>
          </p:spPr>
          <p:txBody>
            <a:bodyPr spcFirstLastPara="1" wrap="square" lIns="91425" tIns="91425" rIns="91425" bIns="91425" anchor="ctr" anchorCtr="0">
              <a:noAutofit/>
            </a:bodyPr>
            <a:lstStyle/>
            <a:p>
              <a:endParaRPr sz="1400"/>
            </a:p>
          </p:txBody>
        </p:sp>
        <p:sp>
          <p:nvSpPr>
            <p:cNvPr id="599" name="Google Shape;10255;p74"/>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grpFill/>
            <a:ln>
              <a:noFill/>
            </a:ln>
          </p:spPr>
          <p:txBody>
            <a:bodyPr spcFirstLastPara="1" wrap="square" lIns="91425" tIns="91425" rIns="91425" bIns="91425" anchor="ctr" anchorCtr="0">
              <a:noAutofit/>
            </a:bodyPr>
            <a:lstStyle/>
            <a:p>
              <a:endParaRPr sz="1400"/>
            </a:p>
          </p:txBody>
        </p:sp>
        <p:sp>
          <p:nvSpPr>
            <p:cNvPr id="600" name="Google Shape;10256;p74"/>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grpFill/>
            <a:ln>
              <a:noFill/>
            </a:ln>
          </p:spPr>
          <p:txBody>
            <a:bodyPr spcFirstLastPara="1" wrap="square" lIns="91425" tIns="91425" rIns="91425" bIns="91425" anchor="ctr" anchorCtr="0">
              <a:noAutofit/>
            </a:bodyPr>
            <a:lstStyle/>
            <a:p>
              <a:endParaRPr sz="1400"/>
            </a:p>
          </p:txBody>
        </p:sp>
        <p:sp>
          <p:nvSpPr>
            <p:cNvPr id="601" name="Google Shape;10257;p74"/>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grpFill/>
            <a:ln>
              <a:noFill/>
            </a:ln>
          </p:spPr>
          <p:txBody>
            <a:bodyPr spcFirstLastPara="1" wrap="square" lIns="91425" tIns="91425" rIns="91425" bIns="91425" anchor="ctr" anchorCtr="0">
              <a:noAutofit/>
            </a:bodyPr>
            <a:lstStyle/>
            <a:p>
              <a:endParaRPr sz="1400"/>
            </a:p>
          </p:txBody>
        </p:sp>
        <p:sp>
          <p:nvSpPr>
            <p:cNvPr id="602" name="Google Shape;10258;p74"/>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grpFill/>
            <a:ln>
              <a:noFill/>
            </a:ln>
          </p:spPr>
          <p:txBody>
            <a:bodyPr spcFirstLastPara="1" wrap="square" lIns="91425" tIns="91425" rIns="91425" bIns="91425" anchor="ctr" anchorCtr="0">
              <a:noAutofit/>
            </a:bodyPr>
            <a:lstStyle/>
            <a:p>
              <a:endParaRPr sz="1400"/>
            </a:p>
          </p:txBody>
        </p:sp>
      </p:grpSp>
      <p:grpSp>
        <p:nvGrpSpPr>
          <p:cNvPr id="603" name="Google Shape;10297;p74"/>
          <p:cNvGrpSpPr/>
          <p:nvPr/>
        </p:nvGrpSpPr>
        <p:grpSpPr>
          <a:xfrm>
            <a:off x="6018199" y="2642091"/>
            <a:ext cx="627007" cy="666500"/>
            <a:chOff x="4629125" y="3235150"/>
            <a:chExt cx="295375" cy="294600"/>
          </a:xfrm>
          <a:solidFill>
            <a:srgbClr val="D39807"/>
          </a:solidFill>
        </p:grpSpPr>
        <p:sp>
          <p:nvSpPr>
            <p:cNvPr id="604" name="Google Shape;10298;p74"/>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grpFill/>
            <a:ln>
              <a:noFill/>
            </a:ln>
          </p:spPr>
          <p:txBody>
            <a:bodyPr spcFirstLastPara="1" wrap="square" lIns="91425" tIns="91425" rIns="91425" bIns="91425" anchor="ctr" anchorCtr="0">
              <a:noAutofit/>
            </a:bodyPr>
            <a:lstStyle/>
            <a:p>
              <a:endParaRPr sz="1400"/>
            </a:p>
          </p:txBody>
        </p:sp>
        <p:sp>
          <p:nvSpPr>
            <p:cNvPr id="605" name="Google Shape;10299;p74"/>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grpFill/>
            <a:ln>
              <a:noFill/>
            </a:ln>
          </p:spPr>
          <p:txBody>
            <a:bodyPr spcFirstLastPara="1" wrap="square" lIns="91425" tIns="91425" rIns="91425" bIns="91425" anchor="ctr" anchorCtr="0">
              <a:noAutofit/>
            </a:bodyPr>
            <a:lstStyle/>
            <a:p>
              <a:endParaRPr sz="1400"/>
            </a:p>
          </p:txBody>
        </p:sp>
        <p:sp>
          <p:nvSpPr>
            <p:cNvPr id="606" name="Google Shape;10300;p74"/>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grpFill/>
            <a:ln>
              <a:noFill/>
            </a:ln>
          </p:spPr>
          <p:txBody>
            <a:bodyPr spcFirstLastPara="1" wrap="square" lIns="91425" tIns="91425" rIns="91425" bIns="91425" anchor="ctr" anchorCtr="0">
              <a:noAutofit/>
            </a:bodyPr>
            <a:lstStyle/>
            <a:p>
              <a:endParaRPr sz="1400"/>
            </a:p>
          </p:txBody>
        </p:sp>
        <p:sp>
          <p:nvSpPr>
            <p:cNvPr id="607" name="Google Shape;10301;p74"/>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grpFill/>
            <a:ln>
              <a:noFill/>
            </a:ln>
          </p:spPr>
          <p:txBody>
            <a:bodyPr spcFirstLastPara="1" wrap="square" lIns="91425" tIns="91425" rIns="91425" bIns="91425" anchor="ctr" anchorCtr="0">
              <a:noAutofit/>
            </a:bodyPr>
            <a:lstStyle/>
            <a:p>
              <a:endParaRPr sz="1400"/>
            </a:p>
          </p:txBody>
        </p:sp>
        <p:sp>
          <p:nvSpPr>
            <p:cNvPr id="608" name="Google Shape;10302;p74"/>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609" name="Google Shape;10352;p74"/>
          <p:cNvGrpSpPr/>
          <p:nvPr/>
        </p:nvGrpSpPr>
        <p:grpSpPr>
          <a:xfrm>
            <a:off x="6911054" y="2653397"/>
            <a:ext cx="628705" cy="672439"/>
            <a:chOff x="4991425" y="3234750"/>
            <a:chExt cx="296175" cy="297225"/>
          </a:xfrm>
          <a:solidFill>
            <a:srgbClr val="D39807"/>
          </a:solidFill>
        </p:grpSpPr>
        <p:sp>
          <p:nvSpPr>
            <p:cNvPr id="610" name="Google Shape;10353;p74"/>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grpFill/>
            <a:ln>
              <a:noFill/>
            </a:ln>
          </p:spPr>
          <p:txBody>
            <a:bodyPr spcFirstLastPara="1" wrap="square" lIns="91425" tIns="91425" rIns="91425" bIns="91425" anchor="ctr" anchorCtr="0">
              <a:noAutofit/>
            </a:bodyPr>
            <a:lstStyle/>
            <a:p>
              <a:endParaRPr sz="1400"/>
            </a:p>
          </p:txBody>
        </p:sp>
        <p:sp>
          <p:nvSpPr>
            <p:cNvPr id="611" name="Google Shape;10354;p74"/>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grpFill/>
            <a:ln>
              <a:noFill/>
            </a:ln>
          </p:spPr>
          <p:txBody>
            <a:bodyPr spcFirstLastPara="1" wrap="square" lIns="91425" tIns="91425" rIns="91425" bIns="91425" anchor="ctr" anchorCtr="0">
              <a:noAutofit/>
            </a:bodyPr>
            <a:lstStyle/>
            <a:p>
              <a:endParaRPr sz="1400"/>
            </a:p>
          </p:txBody>
        </p:sp>
        <p:sp>
          <p:nvSpPr>
            <p:cNvPr id="612" name="Google Shape;10355;p74"/>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grpFill/>
            <a:ln>
              <a:noFill/>
            </a:ln>
          </p:spPr>
          <p:txBody>
            <a:bodyPr spcFirstLastPara="1" wrap="square" lIns="91425" tIns="91425" rIns="91425" bIns="91425" anchor="ctr" anchorCtr="0">
              <a:noAutofit/>
            </a:bodyPr>
            <a:lstStyle/>
            <a:p>
              <a:endParaRPr sz="1400"/>
            </a:p>
          </p:txBody>
        </p:sp>
        <p:sp>
          <p:nvSpPr>
            <p:cNvPr id="613" name="Google Shape;10356;p74"/>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grpFill/>
            <a:ln>
              <a:noFill/>
            </a:ln>
          </p:spPr>
          <p:txBody>
            <a:bodyPr spcFirstLastPara="1" wrap="square" lIns="91425" tIns="91425" rIns="91425" bIns="91425" anchor="ctr" anchorCtr="0">
              <a:noAutofit/>
            </a:bodyPr>
            <a:lstStyle/>
            <a:p>
              <a:endParaRPr sz="1400"/>
            </a:p>
          </p:txBody>
        </p:sp>
        <p:sp>
          <p:nvSpPr>
            <p:cNvPr id="614" name="Google Shape;10357;p74"/>
            <p:cNvSpPr/>
            <p:nvPr/>
          </p:nvSpPr>
          <p:spPr>
            <a:xfrm>
              <a:off x="5192275" y="3443075"/>
              <a:ext cx="95325" cy="86975"/>
            </a:xfrm>
            <a:custGeom>
              <a:avLst/>
              <a:gdLst/>
              <a:ahLst/>
              <a:cxnLst/>
              <a:rect l="l" t="t" r="r" b="b"/>
              <a:pathLst>
                <a:path w="3812"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grpFill/>
            <a:ln>
              <a:noFill/>
            </a:ln>
          </p:spPr>
          <p:txBody>
            <a:bodyPr spcFirstLastPara="1" wrap="square" lIns="91425" tIns="91425" rIns="91425" bIns="91425" anchor="ctr" anchorCtr="0">
              <a:noAutofit/>
            </a:bodyPr>
            <a:lstStyle/>
            <a:p>
              <a:endParaRPr sz="1400"/>
            </a:p>
          </p:txBody>
        </p:sp>
        <p:sp>
          <p:nvSpPr>
            <p:cNvPr id="615" name="Google Shape;10358;p74"/>
            <p:cNvSpPr/>
            <p:nvPr/>
          </p:nvSpPr>
          <p:spPr>
            <a:xfrm>
              <a:off x="4991425" y="3444650"/>
              <a:ext cx="95325" cy="87325"/>
            </a:xfrm>
            <a:custGeom>
              <a:avLst/>
              <a:gdLst/>
              <a:ahLst/>
              <a:cxnLst/>
              <a:rect l="l" t="t" r="r" b="b"/>
              <a:pathLst>
                <a:path w="3812" h="3492"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616" name="Google Shape;10390;p74"/>
          <p:cNvGrpSpPr/>
          <p:nvPr/>
        </p:nvGrpSpPr>
        <p:grpSpPr>
          <a:xfrm>
            <a:off x="4171830" y="2668931"/>
            <a:ext cx="628705" cy="670064"/>
            <a:chOff x="3497300" y="3227275"/>
            <a:chExt cx="296175" cy="296175"/>
          </a:xfrm>
          <a:solidFill>
            <a:srgbClr val="D39807"/>
          </a:solidFill>
        </p:grpSpPr>
        <p:sp>
          <p:nvSpPr>
            <p:cNvPr id="617" name="Google Shape;10391;p74"/>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grpFill/>
            <a:ln>
              <a:noFill/>
            </a:ln>
          </p:spPr>
          <p:txBody>
            <a:bodyPr spcFirstLastPara="1" wrap="square" lIns="91425" tIns="91425" rIns="91425" bIns="91425" anchor="ctr" anchorCtr="0">
              <a:noAutofit/>
            </a:bodyPr>
            <a:lstStyle/>
            <a:p>
              <a:endParaRPr sz="1400"/>
            </a:p>
          </p:txBody>
        </p:sp>
        <p:sp>
          <p:nvSpPr>
            <p:cNvPr id="618" name="Google Shape;10392;p74"/>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grpFill/>
            <a:ln>
              <a:noFill/>
            </a:ln>
          </p:spPr>
          <p:txBody>
            <a:bodyPr spcFirstLastPara="1" wrap="square" lIns="91425" tIns="91425" rIns="91425" bIns="91425" anchor="ctr" anchorCtr="0">
              <a:noAutofit/>
            </a:bodyPr>
            <a:lstStyle/>
            <a:p>
              <a:endParaRPr sz="1400"/>
            </a:p>
          </p:txBody>
        </p:sp>
        <p:sp>
          <p:nvSpPr>
            <p:cNvPr id="619" name="Google Shape;10393;p74"/>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grpFill/>
            <a:ln>
              <a:noFill/>
            </a:ln>
          </p:spPr>
          <p:txBody>
            <a:bodyPr spcFirstLastPara="1" wrap="square" lIns="91425" tIns="91425" rIns="91425" bIns="91425" anchor="ctr" anchorCtr="0">
              <a:noAutofit/>
            </a:bodyPr>
            <a:lstStyle/>
            <a:p>
              <a:endParaRPr sz="1400"/>
            </a:p>
          </p:txBody>
        </p:sp>
        <p:sp>
          <p:nvSpPr>
            <p:cNvPr id="620" name="Google Shape;10394;p74"/>
            <p:cNvSpPr/>
            <p:nvPr/>
          </p:nvSpPr>
          <p:spPr>
            <a:xfrm>
              <a:off x="3622525" y="3421825"/>
              <a:ext cx="41775" cy="25225"/>
            </a:xfrm>
            <a:custGeom>
              <a:avLst/>
              <a:gdLst/>
              <a:ahLst/>
              <a:cxnLst/>
              <a:rect l="l" t="t" r="r" b="b"/>
              <a:pathLst>
                <a:path w="1670"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grpFill/>
            <a:ln>
              <a:noFill/>
            </a:ln>
          </p:spPr>
          <p:txBody>
            <a:bodyPr spcFirstLastPara="1" wrap="square" lIns="91425" tIns="91425" rIns="91425" bIns="91425" anchor="ctr" anchorCtr="0">
              <a:noAutofit/>
            </a:bodyPr>
            <a:lstStyle/>
            <a:p>
              <a:endParaRPr sz="1400"/>
            </a:p>
          </p:txBody>
        </p:sp>
        <p:sp>
          <p:nvSpPr>
            <p:cNvPr id="621" name="Google Shape;10395;p74"/>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grpFill/>
            <a:ln>
              <a:noFill/>
            </a:ln>
          </p:spPr>
          <p:txBody>
            <a:bodyPr spcFirstLastPara="1" wrap="square" lIns="91425" tIns="91425" rIns="91425" bIns="91425" anchor="ctr" anchorCtr="0">
              <a:noAutofit/>
            </a:bodyPr>
            <a:lstStyle/>
            <a:p>
              <a:endParaRPr sz="1400"/>
            </a:p>
          </p:txBody>
        </p:sp>
        <p:sp>
          <p:nvSpPr>
            <p:cNvPr id="622" name="Google Shape;10396;p74"/>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grpFill/>
            <a:ln>
              <a:noFill/>
            </a:ln>
          </p:spPr>
          <p:txBody>
            <a:bodyPr spcFirstLastPara="1" wrap="square" lIns="91425" tIns="91425" rIns="91425" bIns="91425" anchor="ctr" anchorCtr="0">
              <a:noAutofit/>
            </a:bodyPr>
            <a:lstStyle/>
            <a:p>
              <a:endParaRPr sz="1400"/>
            </a:p>
          </p:txBody>
        </p:sp>
        <p:sp>
          <p:nvSpPr>
            <p:cNvPr id="623" name="Google Shape;10397;p74"/>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grpFill/>
            <a:ln>
              <a:noFill/>
            </a:ln>
          </p:spPr>
          <p:txBody>
            <a:bodyPr spcFirstLastPara="1" wrap="square" lIns="91425" tIns="91425" rIns="91425" bIns="91425" anchor="ctr" anchorCtr="0">
              <a:noAutofit/>
            </a:bodyPr>
            <a:lstStyle/>
            <a:p>
              <a:endParaRPr sz="1400"/>
            </a:p>
          </p:txBody>
        </p:sp>
        <p:sp>
          <p:nvSpPr>
            <p:cNvPr id="624" name="Google Shape;10398;p74"/>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625" name="Google Shape;10412;p74"/>
          <p:cNvGrpSpPr/>
          <p:nvPr/>
        </p:nvGrpSpPr>
        <p:grpSpPr>
          <a:xfrm>
            <a:off x="7859729" y="2653876"/>
            <a:ext cx="588585" cy="667293"/>
            <a:chOff x="5364750" y="3235150"/>
            <a:chExt cx="277275" cy="294950"/>
          </a:xfrm>
          <a:solidFill>
            <a:srgbClr val="D39807"/>
          </a:solidFill>
        </p:grpSpPr>
        <p:sp>
          <p:nvSpPr>
            <p:cNvPr id="626" name="Google Shape;10413;p74"/>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grpFill/>
            <a:ln>
              <a:noFill/>
            </a:ln>
          </p:spPr>
          <p:txBody>
            <a:bodyPr spcFirstLastPara="1" wrap="square" lIns="91425" tIns="91425" rIns="91425" bIns="91425" anchor="ctr" anchorCtr="0">
              <a:noAutofit/>
            </a:bodyPr>
            <a:lstStyle/>
            <a:p>
              <a:endParaRPr sz="1400"/>
            </a:p>
          </p:txBody>
        </p:sp>
        <p:sp>
          <p:nvSpPr>
            <p:cNvPr id="627" name="Google Shape;10414;p74"/>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grpFill/>
            <a:ln>
              <a:noFill/>
            </a:ln>
          </p:spPr>
          <p:txBody>
            <a:bodyPr spcFirstLastPara="1" wrap="square" lIns="91425" tIns="91425" rIns="91425" bIns="91425" anchor="ctr" anchorCtr="0">
              <a:noAutofit/>
            </a:bodyPr>
            <a:lstStyle/>
            <a:p>
              <a:endParaRPr sz="1400"/>
            </a:p>
          </p:txBody>
        </p:sp>
        <p:sp>
          <p:nvSpPr>
            <p:cNvPr id="628" name="Google Shape;10415;p74"/>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grpFill/>
            <a:ln>
              <a:noFill/>
            </a:ln>
          </p:spPr>
          <p:txBody>
            <a:bodyPr spcFirstLastPara="1" wrap="square" lIns="91425" tIns="91425" rIns="91425" bIns="91425" anchor="ctr" anchorCtr="0">
              <a:noAutofit/>
            </a:bodyPr>
            <a:lstStyle/>
            <a:p>
              <a:endParaRPr sz="1400"/>
            </a:p>
          </p:txBody>
        </p:sp>
        <p:sp>
          <p:nvSpPr>
            <p:cNvPr id="629" name="Google Shape;10416;p74"/>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grpFill/>
            <a:ln>
              <a:noFill/>
            </a:ln>
          </p:spPr>
          <p:txBody>
            <a:bodyPr spcFirstLastPara="1" wrap="square" lIns="91425" tIns="91425" rIns="91425" bIns="91425" anchor="ctr" anchorCtr="0">
              <a:noAutofit/>
            </a:bodyPr>
            <a:lstStyle/>
            <a:p>
              <a:endParaRPr sz="1400"/>
            </a:p>
          </p:txBody>
        </p:sp>
        <p:sp>
          <p:nvSpPr>
            <p:cNvPr id="630" name="Google Shape;10417;p74"/>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grpFill/>
            <a:ln>
              <a:noFill/>
            </a:ln>
          </p:spPr>
          <p:txBody>
            <a:bodyPr spcFirstLastPara="1" wrap="square" lIns="91425" tIns="91425" rIns="91425" bIns="91425" anchor="ctr" anchorCtr="0">
              <a:noAutofit/>
            </a:bodyPr>
            <a:lstStyle/>
            <a:p>
              <a:endParaRPr sz="1400"/>
            </a:p>
          </p:txBody>
        </p:sp>
        <p:sp>
          <p:nvSpPr>
            <p:cNvPr id="631" name="Google Shape;10418;p74"/>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grpFill/>
            <a:ln>
              <a:noFill/>
            </a:ln>
          </p:spPr>
          <p:txBody>
            <a:bodyPr spcFirstLastPara="1" wrap="square" lIns="91425" tIns="91425" rIns="91425" bIns="91425" anchor="ctr" anchorCtr="0">
              <a:noAutofit/>
            </a:bodyPr>
            <a:lstStyle/>
            <a:p>
              <a:endParaRPr sz="1400"/>
            </a:p>
          </p:txBody>
        </p:sp>
        <p:sp>
          <p:nvSpPr>
            <p:cNvPr id="632" name="Google Shape;10419;p74"/>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grpFill/>
            <a:ln>
              <a:noFill/>
            </a:ln>
          </p:spPr>
          <p:txBody>
            <a:bodyPr spcFirstLastPara="1" wrap="square" lIns="91425" tIns="91425" rIns="91425" bIns="91425" anchor="ctr" anchorCtr="0">
              <a:noAutofit/>
            </a:bodyPr>
            <a:lstStyle/>
            <a:p>
              <a:endParaRPr sz="1400"/>
            </a:p>
          </p:txBody>
        </p:sp>
        <p:sp>
          <p:nvSpPr>
            <p:cNvPr id="633" name="Google Shape;10420;p74"/>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642" name="Google Shape;10478;p74"/>
          <p:cNvGrpSpPr/>
          <p:nvPr/>
        </p:nvGrpSpPr>
        <p:grpSpPr>
          <a:xfrm>
            <a:off x="8602465" y="2653658"/>
            <a:ext cx="638735" cy="668253"/>
            <a:chOff x="5716825" y="3235950"/>
            <a:chExt cx="300900" cy="295375"/>
          </a:xfrm>
          <a:solidFill>
            <a:srgbClr val="D39807"/>
          </a:solidFill>
        </p:grpSpPr>
        <p:sp>
          <p:nvSpPr>
            <p:cNvPr id="643" name="Google Shape;10479;p74"/>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grpFill/>
            <a:ln>
              <a:noFill/>
            </a:ln>
          </p:spPr>
          <p:txBody>
            <a:bodyPr spcFirstLastPara="1" wrap="square" lIns="91425" tIns="91425" rIns="91425" bIns="91425" anchor="ctr" anchorCtr="0">
              <a:noAutofit/>
            </a:bodyPr>
            <a:lstStyle/>
            <a:p>
              <a:endParaRPr sz="1400"/>
            </a:p>
          </p:txBody>
        </p:sp>
        <p:sp>
          <p:nvSpPr>
            <p:cNvPr id="644" name="Google Shape;10480;p74"/>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grpFill/>
            <a:ln>
              <a:noFill/>
            </a:ln>
          </p:spPr>
          <p:txBody>
            <a:bodyPr spcFirstLastPara="1" wrap="square" lIns="91425" tIns="91425" rIns="91425" bIns="91425" anchor="ctr" anchorCtr="0">
              <a:noAutofit/>
            </a:bodyPr>
            <a:lstStyle/>
            <a:p>
              <a:endParaRPr sz="1400"/>
            </a:p>
          </p:txBody>
        </p:sp>
        <p:sp>
          <p:nvSpPr>
            <p:cNvPr id="645" name="Google Shape;10481;p74"/>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grpFill/>
            <a:ln>
              <a:noFill/>
            </a:ln>
          </p:spPr>
          <p:txBody>
            <a:bodyPr spcFirstLastPara="1" wrap="square" lIns="91425" tIns="91425" rIns="91425" bIns="91425" anchor="ctr" anchorCtr="0">
              <a:noAutofit/>
            </a:bodyPr>
            <a:lstStyle/>
            <a:p>
              <a:endParaRPr sz="1400"/>
            </a:p>
          </p:txBody>
        </p:sp>
        <p:sp>
          <p:nvSpPr>
            <p:cNvPr id="646" name="Google Shape;10482;p74"/>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grpFill/>
            <a:ln>
              <a:noFill/>
            </a:ln>
          </p:spPr>
          <p:txBody>
            <a:bodyPr spcFirstLastPara="1" wrap="square" lIns="91425" tIns="91425" rIns="91425" bIns="91425" anchor="ctr" anchorCtr="0">
              <a:noAutofit/>
            </a:bodyPr>
            <a:lstStyle/>
            <a:p>
              <a:endParaRPr sz="1400"/>
            </a:p>
          </p:txBody>
        </p:sp>
      </p:grpSp>
      <p:grpSp>
        <p:nvGrpSpPr>
          <p:cNvPr id="647" name="Google Shape;10101;p74"/>
          <p:cNvGrpSpPr/>
          <p:nvPr/>
        </p:nvGrpSpPr>
        <p:grpSpPr>
          <a:xfrm>
            <a:off x="11384595" y="5555349"/>
            <a:ext cx="437240" cy="432208"/>
            <a:chOff x="-62511899" y="4129100"/>
            <a:chExt cx="304050" cy="282000"/>
          </a:xfrm>
          <a:solidFill>
            <a:srgbClr val="D39807"/>
          </a:solidFill>
        </p:grpSpPr>
        <p:sp>
          <p:nvSpPr>
            <p:cNvPr id="648" name="Google Shape;10102;p74"/>
            <p:cNvSpPr/>
            <p:nvPr/>
          </p:nvSpPr>
          <p:spPr>
            <a:xfrm>
              <a:off x="-62414224"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grpFill/>
            <a:ln>
              <a:noFill/>
            </a:ln>
          </p:spPr>
          <p:txBody>
            <a:bodyPr spcFirstLastPara="1" wrap="square" lIns="91425" tIns="91425" rIns="91425" bIns="91425" anchor="ctr" anchorCtr="0">
              <a:noAutofit/>
            </a:bodyPr>
            <a:lstStyle/>
            <a:p>
              <a:endParaRPr sz="1400"/>
            </a:p>
          </p:txBody>
        </p:sp>
        <p:sp>
          <p:nvSpPr>
            <p:cNvPr id="649" name="Google Shape;10103;p74"/>
            <p:cNvSpPr/>
            <p:nvPr/>
          </p:nvSpPr>
          <p:spPr>
            <a:xfrm>
              <a:off x="-62511099"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grpFill/>
            <a:ln>
              <a:noFill/>
            </a:ln>
          </p:spPr>
          <p:txBody>
            <a:bodyPr spcFirstLastPara="1" wrap="square" lIns="91425" tIns="91425" rIns="91425" bIns="91425" anchor="ctr" anchorCtr="0">
              <a:noAutofit/>
            </a:bodyPr>
            <a:lstStyle/>
            <a:p>
              <a:endParaRPr sz="1400"/>
            </a:p>
          </p:txBody>
        </p:sp>
        <p:sp>
          <p:nvSpPr>
            <p:cNvPr id="650" name="Google Shape;10104;p74"/>
            <p:cNvSpPr/>
            <p:nvPr/>
          </p:nvSpPr>
          <p:spPr>
            <a:xfrm>
              <a:off x="-62511099"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grpFill/>
            <a:ln>
              <a:noFill/>
            </a:ln>
          </p:spPr>
          <p:txBody>
            <a:bodyPr spcFirstLastPara="1" wrap="square" lIns="91425" tIns="91425" rIns="91425" bIns="91425" anchor="ctr" anchorCtr="0">
              <a:noAutofit/>
            </a:bodyPr>
            <a:lstStyle/>
            <a:p>
              <a:endParaRPr sz="1400"/>
            </a:p>
          </p:txBody>
        </p:sp>
        <p:sp>
          <p:nvSpPr>
            <p:cNvPr id="651" name="Google Shape;10105;p74"/>
            <p:cNvSpPr/>
            <p:nvPr/>
          </p:nvSpPr>
          <p:spPr>
            <a:xfrm>
              <a:off x="-62511099"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grpFill/>
            <a:ln>
              <a:noFill/>
            </a:ln>
          </p:spPr>
          <p:txBody>
            <a:bodyPr spcFirstLastPara="1" wrap="square" lIns="91425" tIns="91425" rIns="91425" bIns="91425" anchor="ctr" anchorCtr="0">
              <a:noAutofit/>
            </a:bodyPr>
            <a:lstStyle/>
            <a:p>
              <a:endParaRPr sz="1400"/>
            </a:p>
          </p:txBody>
        </p:sp>
        <p:sp>
          <p:nvSpPr>
            <p:cNvPr id="652" name="Google Shape;10106;p74"/>
            <p:cNvSpPr/>
            <p:nvPr/>
          </p:nvSpPr>
          <p:spPr>
            <a:xfrm>
              <a:off x="-62511899"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657" name="Google Shape;10125;p74"/>
          <p:cNvGrpSpPr/>
          <p:nvPr/>
        </p:nvGrpSpPr>
        <p:grpSpPr>
          <a:xfrm>
            <a:off x="10413386" y="1752183"/>
            <a:ext cx="594012" cy="634693"/>
            <a:chOff x="-64044599" y="3360375"/>
            <a:chExt cx="315850" cy="316650"/>
          </a:xfrm>
          <a:solidFill>
            <a:srgbClr val="D39807"/>
          </a:solidFill>
        </p:grpSpPr>
        <p:sp>
          <p:nvSpPr>
            <p:cNvPr id="658" name="Google Shape;10126;p74"/>
            <p:cNvSpPr/>
            <p:nvPr/>
          </p:nvSpPr>
          <p:spPr>
            <a:xfrm>
              <a:off x="-63980027"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grpFill/>
            <a:ln>
              <a:noFill/>
            </a:ln>
          </p:spPr>
          <p:txBody>
            <a:bodyPr spcFirstLastPara="1" wrap="square" lIns="91425" tIns="91425" rIns="91425" bIns="91425" anchor="ctr" anchorCtr="0">
              <a:noAutofit/>
            </a:bodyPr>
            <a:lstStyle/>
            <a:p>
              <a:endParaRPr sz="1400"/>
            </a:p>
          </p:txBody>
        </p:sp>
        <p:sp>
          <p:nvSpPr>
            <p:cNvPr id="659" name="Google Shape;10127;p74"/>
            <p:cNvSpPr/>
            <p:nvPr/>
          </p:nvSpPr>
          <p:spPr>
            <a:xfrm>
              <a:off x="-64044599"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grpFill/>
            <a:ln>
              <a:noFill/>
            </a:ln>
          </p:spPr>
          <p:txBody>
            <a:bodyPr spcFirstLastPara="1" wrap="square" lIns="91425" tIns="91425" rIns="91425" bIns="91425" anchor="ctr" anchorCtr="0">
              <a:noAutofit/>
            </a:bodyPr>
            <a:lstStyle/>
            <a:p>
              <a:endParaRPr sz="1400"/>
            </a:p>
          </p:txBody>
        </p:sp>
        <p:sp>
          <p:nvSpPr>
            <p:cNvPr id="660" name="Google Shape;10128;p74"/>
            <p:cNvSpPr/>
            <p:nvPr/>
          </p:nvSpPr>
          <p:spPr>
            <a:xfrm>
              <a:off x="-63945374"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grpFill/>
            <a:ln>
              <a:noFill/>
            </a:ln>
          </p:spPr>
          <p:txBody>
            <a:bodyPr spcFirstLastPara="1" wrap="square" lIns="91425" tIns="91425" rIns="91425" bIns="91425" anchor="ctr" anchorCtr="0">
              <a:noAutofit/>
            </a:bodyPr>
            <a:lstStyle/>
            <a:p>
              <a:endParaRPr sz="1400"/>
            </a:p>
          </p:txBody>
        </p:sp>
      </p:grpSp>
    </p:spTree>
    <p:extLst>
      <p:ext uri="{BB962C8B-B14F-4D97-AF65-F5344CB8AC3E}">
        <p14:creationId xmlns:p14="http://schemas.microsoft.com/office/powerpoint/2010/main" val="1739205874"/>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307184" y="166274"/>
            <a:ext cx="11573197" cy="724247"/>
          </a:xfrm>
        </p:spPr>
        <p:txBody>
          <a:bodyPr>
            <a:noAutofit/>
          </a:bodyPr>
          <a:lstStyle/>
          <a:p>
            <a:r>
              <a:rPr lang="en-US" sz="6400"/>
              <a:t>Fully Editable Icon Sets: C</a:t>
            </a:r>
          </a:p>
        </p:txBody>
      </p:sp>
      <p:sp>
        <p:nvSpPr>
          <p:cNvPr id="54" name="Isosceles Triangle 68">
            <a:extLst>
              <a:ext uri="{FF2B5EF4-FFF2-40B4-BE49-F238E27FC236}">
                <a16:creationId xmlns:a16="http://schemas.microsoft.com/office/drawing/2014/main" id="{870C564B-4826-4504-AD55-BCA183FFA29B}"/>
              </a:ext>
            </a:extLst>
          </p:cNvPr>
          <p:cNvSpPr/>
          <p:nvPr/>
        </p:nvSpPr>
        <p:spPr>
          <a:xfrm rot="10800000">
            <a:off x="8394012" y="4492695"/>
            <a:ext cx="249709" cy="777639"/>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p>
        </p:txBody>
      </p:sp>
      <p:sp>
        <p:nvSpPr>
          <p:cNvPr id="55" name="Rectangle 9">
            <a:extLst>
              <a:ext uri="{FF2B5EF4-FFF2-40B4-BE49-F238E27FC236}">
                <a16:creationId xmlns:a16="http://schemas.microsoft.com/office/drawing/2014/main" id="{F4DF7C3C-D955-465B-A7ED-DA6CEFF74209}"/>
              </a:ext>
            </a:extLst>
          </p:cNvPr>
          <p:cNvSpPr/>
          <p:nvPr/>
        </p:nvSpPr>
        <p:spPr>
          <a:xfrm>
            <a:off x="9031693" y="4582472"/>
            <a:ext cx="599051" cy="598077"/>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p>
        </p:txBody>
      </p:sp>
      <p:sp>
        <p:nvSpPr>
          <p:cNvPr id="58" name="Freeform 18">
            <a:extLst>
              <a:ext uri="{FF2B5EF4-FFF2-40B4-BE49-F238E27FC236}">
                <a16:creationId xmlns:a16="http://schemas.microsoft.com/office/drawing/2014/main" id="{F57ADD61-A5C9-4BA6-A485-F46349246C4A}"/>
              </a:ext>
            </a:extLst>
          </p:cNvPr>
          <p:cNvSpPr/>
          <p:nvPr/>
        </p:nvSpPr>
        <p:spPr>
          <a:xfrm>
            <a:off x="10920494" y="4648061"/>
            <a:ext cx="578527" cy="466913"/>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p>
        </p:txBody>
      </p:sp>
      <p:sp>
        <p:nvSpPr>
          <p:cNvPr id="61" name="Rounded Rectangle 25">
            <a:extLst>
              <a:ext uri="{FF2B5EF4-FFF2-40B4-BE49-F238E27FC236}">
                <a16:creationId xmlns:a16="http://schemas.microsoft.com/office/drawing/2014/main" id="{52251A18-A73B-4A26-9FEC-6B831E23205B}"/>
              </a:ext>
            </a:extLst>
          </p:cNvPr>
          <p:cNvSpPr/>
          <p:nvPr/>
        </p:nvSpPr>
        <p:spPr>
          <a:xfrm>
            <a:off x="10979053" y="5849481"/>
            <a:ext cx="664123" cy="486699"/>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p>
        </p:txBody>
      </p:sp>
      <p:sp>
        <p:nvSpPr>
          <p:cNvPr id="64" name="Donut 39">
            <a:extLst>
              <a:ext uri="{FF2B5EF4-FFF2-40B4-BE49-F238E27FC236}">
                <a16:creationId xmlns:a16="http://schemas.microsoft.com/office/drawing/2014/main" id="{439297A1-2150-467C-8B3E-08A8C9E0E56F}"/>
              </a:ext>
            </a:extLst>
          </p:cNvPr>
          <p:cNvSpPr/>
          <p:nvPr/>
        </p:nvSpPr>
        <p:spPr>
          <a:xfrm>
            <a:off x="4185306" y="4555926"/>
            <a:ext cx="651175" cy="651175"/>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solidFill>
                <a:schemeClr val="tx1"/>
              </a:solidFill>
            </a:endParaRPr>
          </a:p>
        </p:txBody>
      </p:sp>
      <p:sp>
        <p:nvSpPr>
          <p:cNvPr id="77" name="Chord 38">
            <a:extLst>
              <a:ext uri="{FF2B5EF4-FFF2-40B4-BE49-F238E27FC236}">
                <a16:creationId xmlns:a16="http://schemas.microsoft.com/office/drawing/2014/main" id="{284AD387-FD7A-4FAE-86E7-99768FD2F34F}"/>
              </a:ext>
            </a:extLst>
          </p:cNvPr>
          <p:cNvSpPr/>
          <p:nvPr/>
        </p:nvSpPr>
        <p:spPr>
          <a:xfrm>
            <a:off x="6671205" y="5636474"/>
            <a:ext cx="548659" cy="705543"/>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p>
        </p:txBody>
      </p:sp>
      <p:sp>
        <p:nvSpPr>
          <p:cNvPr id="90" name="Oval 6">
            <a:extLst>
              <a:ext uri="{FF2B5EF4-FFF2-40B4-BE49-F238E27FC236}">
                <a16:creationId xmlns:a16="http://schemas.microsoft.com/office/drawing/2014/main" id="{319E467E-1F19-4CBB-A070-3B6CE4078D17}"/>
              </a:ext>
            </a:extLst>
          </p:cNvPr>
          <p:cNvSpPr/>
          <p:nvPr/>
        </p:nvSpPr>
        <p:spPr>
          <a:xfrm>
            <a:off x="7508646" y="5806837"/>
            <a:ext cx="574719" cy="56869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p>
        </p:txBody>
      </p:sp>
      <p:sp>
        <p:nvSpPr>
          <p:cNvPr id="91" name="Block Arc 25">
            <a:extLst>
              <a:ext uri="{FF2B5EF4-FFF2-40B4-BE49-F238E27FC236}">
                <a16:creationId xmlns:a16="http://schemas.microsoft.com/office/drawing/2014/main" id="{5F7FD4D6-1C06-4ABB-98F4-AC79D3C6A6D8}"/>
              </a:ext>
            </a:extLst>
          </p:cNvPr>
          <p:cNvSpPr/>
          <p:nvPr/>
        </p:nvSpPr>
        <p:spPr>
          <a:xfrm>
            <a:off x="5130209" y="5700918"/>
            <a:ext cx="395403" cy="571239"/>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solidFill>
                <a:schemeClr val="tx1"/>
              </a:solidFill>
            </a:endParaRPr>
          </a:p>
        </p:txBody>
      </p:sp>
      <p:sp>
        <p:nvSpPr>
          <p:cNvPr id="92" name="Block Arc 31">
            <a:extLst>
              <a:ext uri="{FF2B5EF4-FFF2-40B4-BE49-F238E27FC236}">
                <a16:creationId xmlns:a16="http://schemas.microsoft.com/office/drawing/2014/main" id="{7D9DF903-DA8F-4191-AEDF-7DDF26A64847}"/>
              </a:ext>
            </a:extLst>
          </p:cNvPr>
          <p:cNvSpPr/>
          <p:nvPr/>
        </p:nvSpPr>
        <p:spPr>
          <a:xfrm>
            <a:off x="8354661" y="5743186"/>
            <a:ext cx="515883" cy="571239"/>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solidFill>
                <a:schemeClr val="tx1"/>
              </a:solidFill>
            </a:endParaRPr>
          </a:p>
        </p:txBody>
      </p:sp>
      <p:sp>
        <p:nvSpPr>
          <p:cNvPr id="93" name="Freeform 53">
            <a:extLst>
              <a:ext uri="{FF2B5EF4-FFF2-40B4-BE49-F238E27FC236}">
                <a16:creationId xmlns:a16="http://schemas.microsoft.com/office/drawing/2014/main" id="{D57F2C4B-7240-41A7-B169-E1E9E5390396}"/>
              </a:ext>
            </a:extLst>
          </p:cNvPr>
          <p:cNvSpPr/>
          <p:nvPr/>
        </p:nvSpPr>
        <p:spPr>
          <a:xfrm>
            <a:off x="10081531" y="5778285"/>
            <a:ext cx="565332" cy="579639"/>
          </a:xfrm>
          <a:custGeom>
            <a:avLst/>
            <a:gdLst>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18" fmla="*/ 11167 w 2305244"/>
              <a:gd name="connsiteY18" fmla="*/ 5505 h 2369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p>
        </p:txBody>
      </p:sp>
      <p:sp>
        <p:nvSpPr>
          <p:cNvPr id="94" name="Block Arc 10">
            <a:extLst>
              <a:ext uri="{FF2B5EF4-FFF2-40B4-BE49-F238E27FC236}">
                <a16:creationId xmlns:a16="http://schemas.microsoft.com/office/drawing/2014/main" id="{75C14C12-5F78-4BDD-B8A3-69BB465A2216}"/>
              </a:ext>
            </a:extLst>
          </p:cNvPr>
          <p:cNvSpPr/>
          <p:nvPr/>
        </p:nvSpPr>
        <p:spPr>
          <a:xfrm>
            <a:off x="4995575" y="4686447"/>
            <a:ext cx="695288" cy="470951"/>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solidFill>
                <a:schemeClr val="tx1"/>
              </a:solidFill>
            </a:endParaRPr>
          </a:p>
        </p:txBody>
      </p:sp>
      <p:sp>
        <p:nvSpPr>
          <p:cNvPr id="95" name="Freeform 55">
            <a:extLst>
              <a:ext uri="{FF2B5EF4-FFF2-40B4-BE49-F238E27FC236}">
                <a16:creationId xmlns:a16="http://schemas.microsoft.com/office/drawing/2014/main" id="{E1F21ECA-3730-4E2A-BB32-69C99B2546BB}"/>
              </a:ext>
            </a:extLst>
          </p:cNvPr>
          <p:cNvSpPr/>
          <p:nvPr/>
        </p:nvSpPr>
        <p:spPr>
          <a:xfrm>
            <a:off x="4385173" y="5548272"/>
            <a:ext cx="357713" cy="876520"/>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p>
        </p:txBody>
      </p:sp>
      <p:sp>
        <p:nvSpPr>
          <p:cNvPr id="96" name="Round Same Side Corner Rectangle 36">
            <a:extLst>
              <a:ext uri="{FF2B5EF4-FFF2-40B4-BE49-F238E27FC236}">
                <a16:creationId xmlns:a16="http://schemas.microsoft.com/office/drawing/2014/main" id="{E0C4F70F-DCCD-48F1-A750-DF4F32AC8F75}"/>
              </a:ext>
            </a:extLst>
          </p:cNvPr>
          <p:cNvSpPr/>
          <p:nvPr/>
        </p:nvSpPr>
        <p:spPr>
          <a:xfrm>
            <a:off x="9093905" y="5778281"/>
            <a:ext cx="655441" cy="518203"/>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p>
        </p:txBody>
      </p:sp>
      <p:sp>
        <p:nvSpPr>
          <p:cNvPr id="97" name="Oval 21">
            <a:extLst>
              <a:ext uri="{FF2B5EF4-FFF2-40B4-BE49-F238E27FC236}">
                <a16:creationId xmlns:a16="http://schemas.microsoft.com/office/drawing/2014/main" id="{B92F2676-D90E-40BF-8AC5-C623D6EC5932}"/>
              </a:ext>
            </a:extLst>
          </p:cNvPr>
          <p:cNvSpPr>
            <a:spLocks noChangeAspect="1"/>
          </p:cNvSpPr>
          <p:nvPr/>
        </p:nvSpPr>
        <p:spPr>
          <a:xfrm>
            <a:off x="5899117" y="5752369"/>
            <a:ext cx="539611" cy="544119"/>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p>
        </p:txBody>
      </p:sp>
      <p:sp>
        <p:nvSpPr>
          <p:cNvPr id="98" name="Oval 32">
            <a:extLst>
              <a:ext uri="{FF2B5EF4-FFF2-40B4-BE49-F238E27FC236}">
                <a16:creationId xmlns:a16="http://schemas.microsoft.com/office/drawing/2014/main" id="{06C7F06B-394E-4FE3-88AA-93210AFF9C00}"/>
              </a:ext>
            </a:extLst>
          </p:cNvPr>
          <p:cNvSpPr/>
          <p:nvPr/>
        </p:nvSpPr>
        <p:spPr>
          <a:xfrm>
            <a:off x="10018709" y="4572451"/>
            <a:ext cx="513811" cy="618124"/>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rgbClr val="D3980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400"/>
          </a:p>
        </p:txBody>
      </p:sp>
      <p:grpSp>
        <p:nvGrpSpPr>
          <p:cNvPr id="116" name="Google Shape;6783;p88"/>
          <p:cNvGrpSpPr/>
          <p:nvPr/>
        </p:nvGrpSpPr>
        <p:grpSpPr>
          <a:xfrm>
            <a:off x="10948070" y="1235313"/>
            <a:ext cx="566855" cy="566467"/>
            <a:chOff x="-34004625" y="3585850"/>
            <a:chExt cx="292225" cy="292025"/>
          </a:xfrm>
          <a:solidFill>
            <a:srgbClr val="D39807"/>
          </a:solidFill>
        </p:grpSpPr>
        <p:sp>
          <p:nvSpPr>
            <p:cNvPr id="117" name="Google Shape;6784;p88"/>
            <p:cNvSpPr/>
            <p:nvPr/>
          </p:nvSpPr>
          <p:spPr>
            <a:xfrm>
              <a:off x="-33832149"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grpFill/>
            <a:ln>
              <a:noFill/>
            </a:ln>
          </p:spPr>
          <p:txBody>
            <a:bodyPr spcFirstLastPara="1" wrap="square" lIns="91425" tIns="91425" rIns="91425" bIns="91425" anchor="ctr" anchorCtr="0">
              <a:noAutofit/>
            </a:bodyPr>
            <a:lstStyle/>
            <a:p>
              <a:endParaRPr sz="1400"/>
            </a:p>
          </p:txBody>
        </p:sp>
        <p:sp>
          <p:nvSpPr>
            <p:cNvPr id="118" name="Google Shape;6785;p88"/>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grpFill/>
            <a:ln>
              <a:noFill/>
            </a:ln>
          </p:spPr>
          <p:txBody>
            <a:bodyPr spcFirstLastPara="1" wrap="square" lIns="91425" tIns="91425" rIns="91425" bIns="91425" anchor="ctr" anchorCtr="0">
              <a:noAutofit/>
            </a:bodyPr>
            <a:lstStyle/>
            <a:p>
              <a:endParaRPr sz="1400"/>
            </a:p>
          </p:txBody>
        </p:sp>
        <p:sp>
          <p:nvSpPr>
            <p:cNvPr id="119" name="Google Shape;6786;p88"/>
            <p:cNvSpPr/>
            <p:nvPr/>
          </p:nvSpPr>
          <p:spPr>
            <a:xfrm>
              <a:off x="-33936099"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grpFill/>
            <a:ln>
              <a:noFill/>
            </a:ln>
          </p:spPr>
          <p:txBody>
            <a:bodyPr spcFirstLastPara="1" wrap="square" lIns="91425" tIns="91425" rIns="91425" bIns="91425" anchor="ctr" anchorCtr="0">
              <a:noAutofit/>
            </a:bodyPr>
            <a:lstStyle/>
            <a:p>
              <a:endParaRPr sz="1400"/>
            </a:p>
          </p:txBody>
        </p:sp>
        <p:sp>
          <p:nvSpPr>
            <p:cNvPr id="120" name="Google Shape;6787;p88"/>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grpFill/>
            <a:ln>
              <a:noFill/>
            </a:ln>
          </p:spPr>
          <p:txBody>
            <a:bodyPr spcFirstLastPara="1" wrap="square" lIns="91425" tIns="91425" rIns="91425" bIns="91425" anchor="ctr" anchorCtr="0">
              <a:noAutofit/>
            </a:bodyPr>
            <a:lstStyle/>
            <a:p>
              <a:endParaRPr sz="1400"/>
            </a:p>
          </p:txBody>
        </p:sp>
        <p:sp>
          <p:nvSpPr>
            <p:cNvPr id="121" name="Google Shape;6788;p88"/>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133" name="Google Shape;6800;p88"/>
          <p:cNvGrpSpPr/>
          <p:nvPr/>
        </p:nvGrpSpPr>
        <p:grpSpPr>
          <a:xfrm>
            <a:off x="9993557" y="2304728"/>
            <a:ext cx="552087" cy="550621"/>
            <a:chOff x="-30345326" y="3184750"/>
            <a:chExt cx="292225" cy="291450"/>
          </a:xfrm>
          <a:solidFill>
            <a:srgbClr val="D39807"/>
          </a:solidFill>
        </p:grpSpPr>
        <p:sp>
          <p:nvSpPr>
            <p:cNvPr id="134" name="Google Shape;6801;p88"/>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grpFill/>
            <a:ln>
              <a:noFill/>
            </a:ln>
          </p:spPr>
          <p:txBody>
            <a:bodyPr spcFirstLastPara="1" wrap="square" lIns="91425" tIns="91425" rIns="91425" bIns="91425" anchor="ctr" anchorCtr="0">
              <a:noAutofit/>
            </a:bodyPr>
            <a:lstStyle/>
            <a:p>
              <a:endParaRPr sz="1400"/>
            </a:p>
          </p:txBody>
        </p:sp>
        <p:sp>
          <p:nvSpPr>
            <p:cNvPr id="135" name="Google Shape;6802;p88"/>
            <p:cNvSpPr/>
            <p:nvPr/>
          </p:nvSpPr>
          <p:spPr>
            <a:xfrm>
              <a:off x="-30310674"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grpFill/>
            <a:ln>
              <a:noFill/>
            </a:ln>
          </p:spPr>
          <p:txBody>
            <a:bodyPr spcFirstLastPara="1" wrap="square" lIns="91425" tIns="91425" rIns="91425" bIns="91425" anchor="ctr" anchorCtr="0">
              <a:noAutofit/>
            </a:bodyPr>
            <a:lstStyle/>
            <a:p>
              <a:endParaRPr sz="1400"/>
            </a:p>
          </p:txBody>
        </p:sp>
        <p:sp>
          <p:nvSpPr>
            <p:cNvPr id="136" name="Google Shape;6803;p88"/>
            <p:cNvSpPr/>
            <p:nvPr/>
          </p:nvSpPr>
          <p:spPr>
            <a:xfrm>
              <a:off x="-30345326"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grpFill/>
            <a:ln>
              <a:noFill/>
            </a:ln>
          </p:spPr>
          <p:txBody>
            <a:bodyPr spcFirstLastPara="1" wrap="square" lIns="91425" tIns="91425" rIns="91425" bIns="91425" anchor="ctr" anchorCtr="0">
              <a:noAutofit/>
            </a:bodyPr>
            <a:lstStyle/>
            <a:p>
              <a:endParaRPr sz="1400"/>
            </a:p>
          </p:txBody>
        </p:sp>
        <p:sp>
          <p:nvSpPr>
            <p:cNvPr id="137" name="Google Shape;6804;p88"/>
            <p:cNvSpPr/>
            <p:nvPr/>
          </p:nvSpPr>
          <p:spPr>
            <a:xfrm>
              <a:off x="-30156299"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grpFill/>
            <a:ln>
              <a:noFill/>
            </a:ln>
          </p:spPr>
          <p:txBody>
            <a:bodyPr spcFirstLastPara="1" wrap="square" lIns="91425" tIns="91425" rIns="91425" bIns="91425" anchor="ctr" anchorCtr="0">
              <a:noAutofit/>
            </a:bodyPr>
            <a:lstStyle/>
            <a:p>
              <a:endParaRPr sz="1400"/>
            </a:p>
          </p:txBody>
        </p:sp>
        <p:sp>
          <p:nvSpPr>
            <p:cNvPr id="138" name="Google Shape;6805;p88"/>
            <p:cNvSpPr/>
            <p:nvPr/>
          </p:nvSpPr>
          <p:spPr>
            <a:xfrm>
              <a:off x="-30190951"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199" name="Google Shape;6866;p88"/>
          <p:cNvGrpSpPr/>
          <p:nvPr/>
        </p:nvGrpSpPr>
        <p:grpSpPr>
          <a:xfrm>
            <a:off x="5913582" y="4644033"/>
            <a:ext cx="508855" cy="563067"/>
            <a:chOff x="-30354001" y="3569100"/>
            <a:chExt cx="292250" cy="292225"/>
          </a:xfrm>
          <a:solidFill>
            <a:srgbClr val="D39807"/>
          </a:solidFill>
        </p:grpSpPr>
        <p:sp>
          <p:nvSpPr>
            <p:cNvPr id="200" name="Google Shape;6867;p88"/>
            <p:cNvSpPr/>
            <p:nvPr/>
          </p:nvSpPr>
          <p:spPr>
            <a:xfrm>
              <a:off x="-30354001"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grpFill/>
            <a:ln>
              <a:noFill/>
            </a:ln>
          </p:spPr>
          <p:txBody>
            <a:bodyPr spcFirstLastPara="1" wrap="square" lIns="91425" tIns="91425" rIns="91425" bIns="91425" anchor="ctr" anchorCtr="0">
              <a:noAutofit/>
            </a:bodyPr>
            <a:lstStyle/>
            <a:p>
              <a:endParaRPr sz="1400"/>
            </a:p>
          </p:txBody>
        </p:sp>
        <p:sp>
          <p:nvSpPr>
            <p:cNvPr id="201" name="Google Shape;6868;p88"/>
            <p:cNvSpPr/>
            <p:nvPr/>
          </p:nvSpPr>
          <p:spPr>
            <a:xfrm>
              <a:off x="-30198826"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grpFill/>
            <a:ln>
              <a:noFill/>
            </a:ln>
          </p:spPr>
          <p:txBody>
            <a:bodyPr spcFirstLastPara="1" wrap="square" lIns="91425" tIns="91425" rIns="91425" bIns="91425" anchor="ctr" anchorCtr="0">
              <a:noAutofit/>
            </a:bodyPr>
            <a:lstStyle/>
            <a:p>
              <a:endParaRPr sz="1400"/>
            </a:p>
          </p:txBody>
        </p:sp>
        <p:sp>
          <p:nvSpPr>
            <p:cNvPr id="202" name="Google Shape;6869;p88"/>
            <p:cNvSpPr/>
            <p:nvPr/>
          </p:nvSpPr>
          <p:spPr>
            <a:xfrm>
              <a:off x="-30139751"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grpFill/>
            <a:ln>
              <a:noFill/>
            </a:ln>
          </p:spPr>
          <p:txBody>
            <a:bodyPr spcFirstLastPara="1" wrap="square" lIns="91425" tIns="91425" rIns="91425" bIns="91425" anchor="ctr" anchorCtr="0">
              <a:noAutofit/>
            </a:bodyPr>
            <a:lstStyle/>
            <a:p>
              <a:endParaRPr sz="1400"/>
            </a:p>
          </p:txBody>
        </p:sp>
        <p:sp>
          <p:nvSpPr>
            <p:cNvPr id="203" name="Google Shape;6870;p88"/>
            <p:cNvSpPr/>
            <p:nvPr/>
          </p:nvSpPr>
          <p:spPr>
            <a:xfrm>
              <a:off x="-30302802"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grpFill/>
            <a:ln>
              <a:noFill/>
            </a:ln>
          </p:spPr>
          <p:txBody>
            <a:bodyPr spcFirstLastPara="1" wrap="square" lIns="91425" tIns="91425" rIns="91425" bIns="91425" anchor="ctr" anchorCtr="0">
              <a:noAutofit/>
            </a:bodyPr>
            <a:lstStyle/>
            <a:p>
              <a:endParaRPr sz="1400"/>
            </a:p>
          </p:txBody>
        </p:sp>
        <p:sp>
          <p:nvSpPr>
            <p:cNvPr id="204" name="Google Shape;6871;p88"/>
            <p:cNvSpPr/>
            <p:nvPr/>
          </p:nvSpPr>
          <p:spPr>
            <a:xfrm>
              <a:off x="-30242926"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grpFill/>
            <a:ln>
              <a:noFill/>
            </a:ln>
          </p:spPr>
          <p:txBody>
            <a:bodyPr spcFirstLastPara="1" wrap="square" lIns="91425" tIns="91425" rIns="91425" bIns="91425" anchor="ctr" anchorCtr="0">
              <a:noAutofit/>
            </a:bodyPr>
            <a:lstStyle/>
            <a:p>
              <a:endParaRPr sz="1400"/>
            </a:p>
          </p:txBody>
        </p:sp>
        <p:sp>
          <p:nvSpPr>
            <p:cNvPr id="205" name="Google Shape;6872;p88"/>
            <p:cNvSpPr/>
            <p:nvPr/>
          </p:nvSpPr>
          <p:spPr>
            <a:xfrm>
              <a:off x="-30262624"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290" name="Google Shape;6957;p88"/>
          <p:cNvGrpSpPr/>
          <p:nvPr/>
        </p:nvGrpSpPr>
        <p:grpSpPr>
          <a:xfrm>
            <a:off x="4974595" y="1314741"/>
            <a:ext cx="498088" cy="497107"/>
            <a:chOff x="-31094350" y="3194000"/>
            <a:chExt cx="292225" cy="291650"/>
          </a:xfrm>
          <a:solidFill>
            <a:srgbClr val="D39807"/>
          </a:solidFill>
        </p:grpSpPr>
        <p:sp>
          <p:nvSpPr>
            <p:cNvPr id="291" name="Google Shape;6958;p88"/>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grpFill/>
            <a:ln>
              <a:noFill/>
            </a:ln>
          </p:spPr>
          <p:txBody>
            <a:bodyPr spcFirstLastPara="1" wrap="square" lIns="91425" tIns="91425" rIns="91425" bIns="91425" anchor="ctr" anchorCtr="0">
              <a:noAutofit/>
            </a:bodyPr>
            <a:lstStyle/>
            <a:p>
              <a:endParaRPr sz="1400"/>
            </a:p>
          </p:txBody>
        </p:sp>
        <p:sp>
          <p:nvSpPr>
            <p:cNvPr id="292" name="Google Shape;6959;p88"/>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grpFill/>
            <a:ln>
              <a:noFill/>
            </a:ln>
          </p:spPr>
          <p:txBody>
            <a:bodyPr spcFirstLastPara="1" wrap="square" lIns="91425" tIns="91425" rIns="91425" bIns="91425" anchor="ctr" anchorCtr="0">
              <a:noAutofit/>
            </a:bodyPr>
            <a:lstStyle/>
            <a:p>
              <a:endParaRPr sz="1400"/>
            </a:p>
          </p:txBody>
        </p:sp>
        <p:sp>
          <p:nvSpPr>
            <p:cNvPr id="293" name="Google Shape;6960;p88"/>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grpFill/>
            <a:ln>
              <a:noFill/>
            </a:ln>
          </p:spPr>
          <p:txBody>
            <a:bodyPr spcFirstLastPara="1" wrap="square" lIns="91425" tIns="91425" rIns="91425" bIns="91425" anchor="ctr" anchorCtr="0">
              <a:noAutofit/>
            </a:bodyPr>
            <a:lstStyle/>
            <a:p>
              <a:endParaRPr sz="1400"/>
            </a:p>
          </p:txBody>
        </p:sp>
        <p:sp>
          <p:nvSpPr>
            <p:cNvPr id="294" name="Google Shape;6961;p88"/>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grpFill/>
            <a:ln>
              <a:noFill/>
            </a:ln>
          </p:spPr>
          <p:txBody>
            <a:bodyPr spcFirstLastPara="1" wrap="square" lIns="91425" tIns="91425" rIns="91425" bIns="91425" anchor="ctr" anchorCtr="0">
              <a:noAutofit/>
            </a:bodyPr>
            <a:lstStyle/>
            <a:p>
              <a:endParaRPr sz="1400"/>
            </a:p>
          </p:txBody>
        </p:sp>
        <p:sp>
          <p:nvSpPr>
            <p:cNvPr id="295" name="Google Shape;6962;p88"/>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grpFill/>
            <a:ln>
              <a:noFill/>
            </a:ln>
          </p:spPr>
          <p:txBody>
            <a:bodyPr spcFirstLastPara="1" wrap="square" lIns="91425" tIns="91425" rIns="91425" bIns="91425" anchor="ctr" anchorCtr="0">
              <a:noAutofit/>
            </a:bodyPr>
            <a:lstStyle/>
            <a:p>
              <a:endParaRPr sz="1400"/>
            </a:p>
          </p:txBody>
        </p:sp>
        <p:sp>
          <p:nvSpPr>
            <p:cNvPr id="296" name="Google Shape;6963;p88"/>
            <p:cNvSpPr/>
            <p:nvPr/>
          </p:nvSpPr>
          <p:spPr>
            <a:xfrm>
              <a:off x="-30853351" y="3295000"/>
              <a:ext cx="51225" cy="104000"/>
            </a:xfrm>
            <a:custGeom>
              <a:avLst/>
              <a:gdLst/>
              <a:ahLst/>
              <a:cxnLst/>
              <a:rect l="l" t="t" r="r" b="b"/>
              <a:pathLst>
                <a:path w="2049" h="4160" extrusionOk="0">
                  <a:moveTo>
                    <a:pt x="1" y="1"/>
                  </a:moveTo>
                  <a:lnTo>
                    <a:pt x="1" y="4160"/>
                  </a:lnTo>
                  <a:lnTo>
                    <a:pt x="2049" y="4160"/>
                  </a:lnTo>
                  <a:lnTo>
                    <a:pt x="2049" y="1"/>
                  </a:lnTo>
                  <a:close/>
                </a:path>
              </a:pathLst>
            </a:custGeom>
            <a:grpFill/>
            <a:ln>
              <a:noFill/>
            </a:ln>
          </p:spPr>
          <p:txBody>
            <a:bodyPr spcFirstLastPara="1" wrap="square" lIns="91425" tIns="91425" rIns="91425" bIns="91425" anchor="ctr" anchorCtr="0">
              <a:noAutofit/>
            </a:bodyPr>
            <a:lstStyle/>
            <a:p>
              <a:endParaRPr sz="1400"/>
            </a:p>
          </p:txBody>
        </p:sp>
        <p:sp>
          <p:nvSpPr>
            <p:cNvPr id="297" name="Google Shape;6964;p88"/>
            <p:cNvSpPr/>
            <p:nvPr/>
          </p:nvSpPr>
          <p:spPr>
            <a:xfrm>
              <a:off x="-30853351"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grpFill/>
            <a:ln>
              <a:noFill/>
            </a:ln>
          </p:spPr>
          <p:txBody>
            <a:bodyPr spcFirstLastPara="1" wrap="square" lIns="91425" tIns="91425" rIns="91425" bIns="91425" anchor="ctr" anchorCtr="0">
              <a:noAutofit/>
            </a:bodyPr>
            <a:lstStyle/>
            <a:p>
              <a:endParaRPr sz="1400"/>
            </a:p>
          </p:txBody>
        </p:sp>
        <p:sp>
          <p:nvSpPr>
            <p:cNvPr id="298" name="Google Shape;6965;p88"/>
            <p:cNvSpPr/>
            <p:nvPr/>
          </p:nvSpPr>
          <p:spPr>
            <a:xfrm>
              <a:off x="-30851776"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grpFill/>
            <a:ln>
              <a:noFill/>
            </a:ln>
          </p:spPr>
          <p:txBody>
            <a:bodyPr spcFirstLastPara="1" wrap="square" lIns="91425" tIns="91425" rIns="91425" bIns="91425" anchor="ctr" anchorCtr="0">
              <a:noAutofit/>
            </a:bodyPr>
            <a:lstStyle/>
            <a:p>
              <a:endParaRPr sz="1400"/>
            </a:p>
          </p:txBody>
        </p:sp>
      </p:grpSp>
      <p:grpSp>
        <p:nvGrpSpPr>
          <p:cNvPr id="299" name="Google Shape;6966;p88"/>
          <p:cNvGrpSpPr/>
          <p:nvPr/>
        </p:nvGrpSpPr>
        <p:grpSpPr>
          <a:xfrm>
            <a:off x="10919518" y="3411175"/>
            <a:ext cx="604881" cy="605815"/>
            <a:chOff x="-31093575" y="3552550"/>
            <a:chExt cx="291450" cy="291900"/>
          </a:xfrm>
          <a:solidFill>
            <a:srgbClr val="D39807"/>
          </a:solidFill>
        </p:grpSpPr>
        <p:sp>
          <p:nvSpPr>
            <p:cNvPr id="300" name="Google Shape;6967;p88"/>
            <p:cNvSpPr/>
            <p:nvPr/>
          </p:nvSpPr>
          <p:spPr>
            <a:xfrm>
              <a:off x="-31011651" y="3745525"/>
              <a:ext cx="7900" cy="12625"/>
            </a:xfrm>
            <a:custGeom>
              <a:avLst/>
              <a:gdLst/>
              <a:ahLst/>
              <a:cxnLst/>
              <a:rect l="l" t="t" r="r" b="b"/>
              <a:pathLst>
                <a:path w="316" h="505" extrusionOk="0">
                  <a:moveTo>
                    <a:pt x="158" y="1"/>
                  </a:moveTo>
                  <a:lnTo>
                    <a:pt x="0" y="505"/>
                  </a:lnTo>
                  <a:lnTo>
                    <a:pt x="315" y="505"/>
                  </a:lnTo>
                  <a:lnTo>
                    <a:pt x="158" y="1"/>
                  </a:lnTo>
                  <a:close/>
                </a:path>
              </a:pathLst>
            </a:custGeom>
            <a:grpFill/>
            <a:ln>
              <a:noFill/>
            </a:ln>
          </p:spPr>
          <p:txBody>
            <a:bodyPr spcFirstLastPara="1" wrap="square" lIns="91425" tIns="91425" rIns="91425" bIns="91425" anchor="ctr" anchorCtr="0">
              <a:noAutofit/>
            </a:bodyPr>
            <a:lstStyle/>
            <a:p>
              <a:endParaRPr sz="1400"/>
            </a:p>
          </p:txBody>
        </p:sp>
        <p:sp>
          <p:nvSpPr>
            <p:cNvPr id="301" name="Google Shape;6968;p88"/>
            <p:cNvSpPr/>
            <p:nvPr/>
          </p:nvSpPr>
          <p:spPr>
            <a:xfrm>
              <a:off x="-31093575" y="3671500"/>
              <a:ext cx="171725" cy="172950"/>
            </a:xfrm>
            <a:custGeom>
              <a:avLst/>
              <a:gdLst/>
              <a:ahLst/>
              <a:cxnLst/>
              <a:rect l="l" t="t" r="r" b="b"/>
              <a:pathLst>
                <a:path w="6868"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grpFill/>
            <a:ln>
              <a:noFill/>
            </a:ln>
          </p:spPr>
          <p:txBody>
            <a:bodyPr spcFirstLastPara="1" wrap="square" lIns="91425" tIns="91425" rIns="91425" bIns="91425" anchor="ctr" anchorCtr="0">
              <a:noAutofit/>
            </a:bodyPr>
            <a:lstStyle/>
            <a:p>
              <a:endParaRPr sz="1400"/>
            </a:p>
          </p:txBody>
        </p:sp>
        <p:sp>
          <p:nvSpPr>
            <p:cNvPr id="302" name="Google Shape;6969;p88"/>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grpFill/>
            <a:ln>
              <a:noFill/>
            </a:ln>
          </p:spPr>
          <p:txBody>
            <a:bodyPr spcFirstLastPara="1" wrap="square" lIns="91425" tIns="91425" rIns="91425" bIns="91425" anchor="ctr" anchorCtr="0">
              <a:noAutofit/>
            </a:bodyPr>
            <a:lstStyle/>
            <a:p>
              <a:endParaRPr sz="1400"/>
            </a:p>
          </p:txBody>
        </p:sp>
        <p:sp>
          <p:nvSpPr>
            <p:cNvPr id="303" name="Google Shape;6970;p88"/>
            <p:cNvSpPr/>
            <p:nvPr/>
          </p:nvSpPr>
          <p:spPr>
            <a:xfrm>
              <a:off x="-30974649"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48" name="Google Shape;6760;p88"/>
          <p:cNvGrpSpPr/>
          <p:nvPr/>
        </p:nvGrpSpPr>
        <p:grpSpPr>
          <a:xfrm>
            <a:off x="4202885" y="1247009"/>
            <a:ext cx="499953" cy="600563"/>
            <a:chOff x="-35814602" y="3202075"/>
            <a:chExt cx="242625" cy="291450"/>
          </a:xfrm>
          <a:solidFill>
            <a:srgbClr val="D39807"/>
          </a:solidFill>
        </p:grpSpPr>
        <p:sp>
          <p:nvSpPr>
            <p:cNvPr id="49" name="Google Shape;6761;p88"/>
            <p:cNvSpPr/>
            <p:nvPr/>
          </p:nvSpPr>
          <p:spPr>
            <a:xfrm>
              <a:off x="-35814602" y="3202075"/>
              <a:ext cx="51225" cy="202450"/>
            </a:xfrm>
            <a:custGeom>
              <a:avLst/>
              <a:gdLst/>
              <a:ahLst/>
              <a:cxnLst/>
              <a:rect l="l" t="t" r="r" b="b"/>
              <a:pathLst>
                <a:path w="2049" h="8097"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grpFill/>
            <a:ln>
              <a:noFill/>
            </a:ln>
          </p:spPr>
          <p:txBody>
            <a:bodyPr spcFirstLastPara="1" wrap="square" lIns="91425" tIns="91425" rIns="91425" bIns="91425" anchor="ctr" anchorCtr="0">
              <a:noAutofit/>
            </a:bodyPr>
            <a:lstStyle/>
            <a:p>
              <a:endParaRPr sz="1400"/>
            </a:p>
          </p:txBody>
        </p:sp>
        <p:sp>
          <p:nvSpPr>
            <p:cNvPr id="50" name="Google Shape;6762;p88"/>
            <p:cNvSpPr/>
            <p:nvPr/>
          </p:nvSpPr>
          <p:spPr>
            <a:xfrm>
              <a:off x="-35814602"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grpFill/>
            <a:ln>
              <a:noFill/>
            </a:ln>
          </p:spPr>
          <p:txBody>
            <a:bodyPr spcFirstLastPara="1" wrap="square" lIns="91425" tIns="91425" rIns="91425" bIns="91425" anchor="ctr" anchorCtr="0">
              <a:noAutofit/>
            </a:bodyPr>
            <a:lstStyle/>
            <a:p>
              <a:endParaRPr sz="1400"/>
            </a:p>
          </p:txBody>
        </p:sp>
        <p:sp>
          <p:nvSpPr>
            <p:cNvPr id="51" name="Google Shape;6763;p88"/>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grpFill/>
            <a:ln>
              <a:noFill/>
            </a:ln>
          </p:spPr>
          <p:txBody>
            <a:bodyPr spcFirstLastPara="1" wrap="square" lIns="91425" tIns="91425" rIns="91425" bIns="91425" anchor="ctr" anchorCtr="0">
              <a:noAutofit/>
            </a:bodyPr>
            <a:lstStyle/>
            <a:p>
              <a:endParaRPr sz="1400"/>
            </a:p>
          </p:txBody>
        </p:sp>
        <p:sp>
          <p:nvSpPr>
            <p:cNvPr id="52" name="Google Shape;6764;p88"/>
            <p:cNvSpPr/>
            <p:nvPr/>
          </p:nvSpPr>
          <p:spPr>
            <a:xfrm>
              <a:off x="-35703526"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grpFill/>
            <a:ln>
              <a:noFill/>
            </a:ln>
          </p:spPr>
          <p:txBody>
            <a:bodyPr spcFirstLastPara="1" wrap="square" lIns="91425" tIns="91425" rIns="91425" bIns="91425" anchor="ctr" anchorCtr="0">
              <a:noAutofit/>
            </a:bodyPr>
            <a:lstStyle/>
            <a:p>
              <a:endParaRPr sz="1400"/>
            </a:p>
          </p:txBody>
        </p:sp>
        <p:sp>
          <p:nvSpPr>
            <p:cNvPr id="53" name="Google Shape;6765;p88"/>
            <p:cNvSpPr/>
            <p:nvPr/>
          </p:nvSpPr>
          <p:spPr>
            <a:xfrm>
              <a:off x="-35677549"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grpFill/>
            <a:ln>
              <a:noFill/>
            </a:ln>
          </p:spPr>
          <p:txBody>
            <a:bodyPr spcFirstLastPara="1" wrap="square" lIns="91425" tIns="91425" rIns="91425" bIns="91425" anchor="ctr" anchorCtr="0">
              <a:noAutofit/>
            </a:bodyPr>
            <a:lstStyle/>
            <a:p>
              <a:endParaRPr sz="1400"/>
            </a:p>
          </p:txBody>
        </p:sp>
        <p:sp>
          <p:nvSpPr>
            <p:cNvPr id="99" name="Google Shape;6766;p88"/>
            <p:cNvSpPr/>
            <p:nvPr/>
          </p:nvSpPr>
          <p:spPr>
            <a:xfrm>
              <a:off x="-35746851" y="3202075"/>
              <a:ext cx="171725" cy="189050"/>
            </a:xfrm>
            <a:custGeom>
              <a:avLst/>
              <a:gdLst/>
              <a:ahLst/>
              <a:cxnLst/>
              <a:rect l="l" t="t" r="r" b="b"/>
              <a:pathLst>
                <a:path w="6868"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grpFill/>
            <a:ln>
              <a:noFill/>
            </a:ln>
          </p:spPr>
          <p:txBody>
            <a:bodyPr spcFirstLastPara="1" wrap="square" lIns="91425" tIns="91425" rIns="91425" bIns="91425" anchor="ctr" anchorCtr="0">
              <a:noAutofit/>
            </a:bodyPr>
            <a:lstStyle/>
            <a:p>
              <a:endParaRPr sz="1400"/>
            </a:p>
          </p:txBody>
        </p:sp>
        <p:sp>
          <p:nvSpPr>
            <p:cNvPr id="100" name="Google Shape;6767;p88"/>
            <p:cNvSpPr/>
            <p:nvPr/>
          </p:nvSpPr>
          <p:spPr>
            <a:xfrm>
              <a:off x="-35677549"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grpFill/>
            <a:ln>
              <a:noFill/>
            </a:ln>
          </p:spPr>
          <p:txBody>
            <a:bodyPr spcFirstLastPara="1" wrap="square" lIns="91425" tIns="91425" rIns="91425" bIns="91425" anchor="ctr" anchorCtr="0">
              <a:noAutofit/>
            </a:bodyPr>
            <a:lstStyle/>
            <a:p>
              <a:endParaRPr sz="1400"/>
            </a:p>
          </p:txBody>
        </p:sp>
      </p:grpSp>
      <p:grpSp>
        <p:nvGrpSpPr>
          <p:cNvPr id="110" name="Google Shape;6777;p88"/>
          <p:cNvGrpSpPr/>
          <p:nvPr/>
        </p:nvGrpSpPr>
        <p:grpSpPr>
          <a:xfrm>
            <a:off x="8170302" y="1211285"/>
            <a:ext cx="600561" cy="600563"/>
            <a:chOff x="-34003850" y="3227275"/>
            <a:chExt cx="291450" cy="291450"/>
          </a:xfrm>
          <a:solidFill>
            <a:srgbClr val="D39807"/>
          </a:solidFill>
        </p:grpSpPr>
        <p:sp>
          <p:nvSpPr>
            <p:cNvPr id="111" name="Google Shape;6778;p88"/>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grpFill/>
            <a:ln>
              <a:noFill/>
            </a:ln>
          </p:spPr>
          <p:txBody>
            <a:bodyPr spcFirstLastPara="1" wrap="square" lIns="91425" tIns="91425" rIns="91425" bIns="91425" anchor="ctr" anchorCtr="0">
              <a:noAutofit/>
            </a:bodyPr>
            <a:lstStyle/>
            <a:p>
              <a:endParaRPr sz="1400"/>
            </a:p>
          </p:txBody>
        </p:sp>
        <p:sp>
          <p:nvSpPr>
            <p:cNvPr id="112" name="Google Shape;6779;p88"/>
            <p:cNvSpPr/>
            <p:nvPr/>
          </p:nvSpPr>
          <p:spPr>
            <a:xfrm>
              <a:off x="-33866001"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grpFill/>
            <a:ln>
              <a:noFill/>
            </a:ln>
          </p:spPr>
          <p:txBody>
            <a:bodyPr spcFirstLastPara="1" wrap="square" lIns="91425" tIns="91425" rIns="91425" bIns="91425" anchor="ctr" anchorCtr="0">
              <a:noAutofit/>
            </a:bodyPr>
            <a:lstStyle/>
            <a:p>
              <a:endParaRPr sz="1400"/>
            </a:p>
          </p:txBody>
        </p:sp>
        <p:sp>
          <p:nvSpPr>
            <p:cNvPr id="113" name="Google Shape;6780;p88"/>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grpFill/>
            <a:ln>
              <a:noFill/>
            </a:ln>
          </p:spPr>
          <p:txBody>
            <a:bodyPr spcFirstLastPara="1" wrap="square" lIns="91425" tIns="91425" rIns="91425" bIns="91425" anchor="ctr" anchorCtr="0">
              <a:noAutofit/>
            </a:bodyPr>
            <a:lstStyle/>
            <a:p>
              <a:endParaRPr sz="1400"/>
            </a:p>
          </p:txBody>
        </p:sp>
        <p:sp>
          <p:nvSpPr>
            <p:cNvPr id="114" name="Google Shape;6781;p88"/>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grpFill/>
            <a:ln>
              <a:noFill/>
            </a:ln>
          </p:spPr>
          <p:txBody>
            <a:bodyPr spcFirstLastPara="1" wrap="square" lIns="91425" tIns="91425" rIns="91425" bIns="91425" anchor="ctr" anchorCtr="0">
              <a:noAutofit/>
            </a:bodyPr>
            <a:lstStyle/>
            <a:p>
              <a:endParaRPr sz="1400"/>
            </a:p>
          </p:txBody>
        </p:sp>
        <p:sp>
          <p:nvSpPr>
            <p:cNvPr id="115" name="Google Shape;6782;p88"/>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grpFill/>
            <a:ln>
              <a:noFill/>
            </a:ln>
          </p:spPr>
          <p:txBody>
            <a:bodyPr spcFirstLastPara="1" wrap="square" lIns="91425" tIns="91425" rIns="91425" bIns="91425" anchor="ctr" anchorCtr="0">
              <a:noAutofit/>
            </a:bodyPr>
            <a:lstStyle/>
            <a:p>
              <a:endParaRPr sz="1400"/>
            </a:p>
          </p:txBody>
        </p:sp>
      </p:grpSp>
      <p:grpSp>
        <p:nvGrpSpPr>
          <p:cNvPr id="160" name="Google Shape;6827;p88"/>
          <p:cNvGrpSpPr/>
          <p:nvPr/>
        </p:nvGrpSpPr>
        <p:grpSpPr>
          <a:xfrm>
            <a:off x="8926588" y="1221809"/>
            <a:ext cx="607053" cy="598915"/>
            <a:chOff x="-33645475" y="3228075"/>
            <a:chExt cx="294600" cy="290650"/>
          </a:xfrm>
          <a:solidFill>
            <a:srgbClr val="D39807"/>
          </a:solidFill>
        </p:grpSpPr>
        <p:sp>
          <p:nvSpPr>
            <p:cNvPr id="161" name="Google Shape;6828;p88"/>
            <p:cNvSpPr/>
            <p:nvPr/>
          </p:nvSpPr>
          <p:spPr>
            <a:xfrm>
              <a:off x="-33456451"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grpFill/>
            <a:ln>
              <a:noFill/>
            </a:ln>
          </p:spPr>
          <p:txBody>
            <a:bodyPr spcFirstLastPara="1" wrap="square" lIns="91425" tIns="91425" rIns="91425" bIns="91425" anchor="ctr" anchorCtr="0">
              <a:noAutofit/>
            </a:bodyPr>
            <a:lstStyle/>
            <a:p>
              <a:endParaRPr sz="1400"/>
            </a:p>
          </p:txBody>
        </p:sp>
        <p:sp>
          <p:nvSpPr>
            <p:cNvPr id="162" name="Google Shape;6829;p88"/>
            <p:cNvSpPr/>
            <p:nvPr/>
          </p:nvSpPr>
          <p:spPr>
            <a:xfrm>
              <a:off x="-33575374"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grpFill/>
            <a:ln>
              <a:noFill/>
            </a:ln>
          </p:spPr>
          <p:txBody>
            <a:bodyPr spcFirstLastPara="1" wrap="square" lIns="91425" tIns="91425" rIns="91425" bIns="91425" anchor="ctr" anchorCtr="0">
              <a:noAutofit/>
            </a:bodyPr>
            <a:lstStyle/>
            <a:p>
              <a:endParaRPr sz="1400"/>
            </a:p>
          </p:txBody>
        </p:sp>
        <p:sp>
          <p:nvSpPr>
            <p:cNvPr id="163" name="Google Shape;6830;p88"/>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grpFill/>
            <a:ln>
              <a:noFill/>
            </a:ln>
          </p:spPr>
          <p:txBody>
            <a:bodyPr spcFirstLastPara="1" wrap="square" lIns="91425" tIns="91425" rIns="91425" bIns="91425" anchor="ctr" anchorCtr="0">
              <a:noAutofit/>
            </a:bodyPr>
            <a:lstStyle/>
            <a:p>
              <a:endParaRPr sz="1400"/>
            </a:p>
          </p:txBody>
        </p:sp>
        <p:sp>
          <p:nvSpPr>
            <p:cNvPr id="164" name="Google Shape;6831;p88"/>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grpFill/>
            <a:ln>
              <a:noFill/>
            </a:ln>
          </p:spPr>
          <p:txBody>
            <a:bodyPr spcFirstLastPara="1" wrap="square" lIns="91425" tIns="91425" rIns="91425" bIns="91425" anchor="ctr" anchorCtr="0">
              <a:noAutofit/>
            </a:bodyPr>
            <a:lstStyle/>
            <a:p>
              <a:endParaRPr sz="1400"/>
            </a:p>
          </p:txBody>
        </p:sp>
        <p:sp>
          <p:nvSpPr>
            <p:cNvPr id="165" name="Google Shape;6832;p88"/>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grpFill/>
            <a:ln>
              <a:noFill/>
            </a:ln>
          </p:spPr>
          <p:txBody>
            <a:bodyPr spcFirstLastPara="1" wrap="square" lIns="91425" tIns="91425" rIns="91425" bIns="91425" anchor="ctr" anchorCtr="0">
              <a:noAutofit/>
            </a:bodyPr>
            <a:lstStyle/>
            <a:p>
              <a:endParaRPr sz="1400"/>
            </a:p>
          </p:txBody>
        </p:sp>
        <p:sp>
          <p:nvSpPr>
            <p:cNvPr id="166" name="Google Shape;6833;p88"/>
            <p:cNvSpPr/>
            <p:nvPr/>
          </p:nvSpPr>
          <p:spPr>
            <a:xfrm>
              <a:off x="-33455651"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grpFill/>
            <a:ln>
              <a:noFill/>
            </a:ln>
          </p:spPr>
          <p:txBody>
            <a:bodyPr spcFirstLastPara="1" wrap="square" lIns="91425" tIns="91425" rIns="91425" bIns="91425" anchor="ctr" anchorCtr="0">
              <a:noAutofit/>
            </a:bodyPr>
            <a:lstStyle/>
            <a:p>
              <a:endParaRPr sz="1400"/>
            </a:p>
          </p:txBody>
        </p:sp>
        <p:sp>
          <p:nvSpPr>
            <p:cNvPr id="167" name="Google Shape;6834;p88"/>
            <p:cNvSpPr/>
            <p:nvPr/>
          </p:nvSpPr>
          <p:spPr>
            <a:xfrm>
              <a:off x="-33456451"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206" name="Google Shape;6873;p88"/>
          <p:cNvGrpSpPr/>
          <p:nvPr/>
        </p:nvGrpSpPr>
        <p:grpSpPr>
          <a:xfrm>
            <a:off x="5860160" y="1222521"/>
            <a:ext cx="581037" cy="600563"/>
            <a:chOff x="-35118325" y="3202075"/>
            <a:chExt cx="281975" cy="291450"/>
          </a:xfrm>
          <a:solidFill>
            <a:srgbClr val="D39807"/>
          </a:solidFill>
        </p:grpSpPr>
        <p:sp>
          <p:nvSpPr>
            <p:cNvPr id="207" name="Google Shape;6874;p88"/>
            <p:cNvSpPr/>
            <p:nvPr/>
          </p:nvSpPr>
          <p:spPr>
            <a:xfrm>
              <a:off x="-35008049" y="3202075"/>
              <a:ext cx="171700" cy="171250"/>
            </a:xfrm>
            <a:custGeom>
              <a:avLst/>
              <a:gdLst/>
              <a:ahLst/>
              <a:cxnLst/>
              <a:rect l="l" t="t" r="r" b="b"/>
              <a:pathLst>
                <a:path w="6867"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grpFill/>
            <a:ln>
              <a:noFill/>
            </a:ln>
          </p:spPr>
          <p:txBody>
            <a:bodyPr spcFirstLastPara="1" wrap="square" lIns="91425" tIns="91425" rIns="91425" bIns="91425" anchor="ctr" anchorCtr="0">
              <a:noAutofit/>
            </a:bodyPr>
            <a:lstStyle/>
            <a:p>
              <a:endParaRPr sz="1400"/>
            </a:p>
          </p:txBody>
        </p:sp>
        <p:sp>
          <p:nvSpPr>
            <p:cNvPr id="208" name="Google Shape;6875;p88"/>
            <p:cNvSpPr/>
            <p:nvPr/>
          </p:nvSpPr>
          <p:spPr>
            <a:xfrm>
              <a:off x="-34937976"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grpFill/>
            <a:ln>
              <a:noFill/>
            </a:ln>
          </p:spPr>
          <p:txBody>
            <a:bodyPr spcFirstLastPara="1" wrap="square" lIns="91425" tIns="91425" rIns="91425" bIns="91425" anchor="ctr" anchorCtr="0">
              <a:noAutofit/>
            </a:bodyPr>
            <a:lstStyle/>
            <a:p>
              <a:endParaRPr sz="1400"/>
            </a:p>
          </p:txBody>
        </p:sp>
        <p:sp>
          <p:nvSpPr>
            <p:cNvPr id="209" name="Google Shape;6876;p88"/>
            <p:cNvSpPr/>
            <p:nvPr/>
          </p:nvSpPr>
          <p:spPr>
            <a:xfrm>
              <a:off x="-35085251"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grpFill/>
            <a:ln>
              <a:noFill/>
            </a:ln>
          </p:spPr>
          <p:txBody>
            <a:bodyPr spcFirstLastPara="1" wrap="square" lIns="91425" tIns="91425" rIns="91425" bIns="91425" anchor="ctr" anchorCtr="0">
              <a:noAutofit/>
            </a:bodyPr>
            <a:lstStyle/>
            <a:p>
              <a:endParaRPr sz="1400"/>
            </a:p>
          </p:txBody>
        </p:sp>
        <p:sp>
          <p:nvSpPr>
            <p:cNvPr id="210" name="Google Shape;6877;p88"/>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217" name="Google Shape;6884;p88"/>
          <p:cNvGrpSpPr/>
          <p:nvPr/>
        </p:nvGrpSpPr>
        <p:grpSpPr>
          <a:xfrm>
            <a:off x="9993552" y="1221809"/>
            <a:ext cx="571352" cy="601387"/>
            <a:chOff x="-33277649" y="3226875"/>
            <a:chExt cx="277275" cy="291850"/>
          </a:xfrm>
          <a:solidFill>
            <a:srgbClr val="D39807"/>
          </a:solidFill>
        </p:grpSpPr>
        <p:sp>
          <p:nvSpPr>
            <p:cNvPr id="218" name="Google Shape;6885;p88"/>
            <p:cNvSpPr/>
            <p:nvPr/>
          </p:nvSpPr>
          <p:spPr>
            <a:xfrm>
              <a:off x="-33071299"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grpFill/>
            <a:ln>
              <a:noFill/>
            </a:ln>
          </p:spPr>
          <p:txBody>
            <a:bodyPr spcFirstLastPara="1" wrap="square" lIns="91425" tIns="91425" rIns="91425" bIns="91425" anchor="ctr" anchorCtr="0">
              <a:noAutofit/>
            </a:bodyPr>
            <a:lstStyle/>
            <a:p>
              <a:endParaRPr sz="1400"/>
            </a:p>
          </p:txBody>
        </p:sp>
        <p:sp>
          <p:nvSpPr>
            <p:cNvPr id="219" name="Google Shape;6886;p88"/>
            <p:cNvSpPr/>
            <p:nvPr/>
          </p:nvSpPr>
          <p:spPr>
            <a:xfrm>
              <a:off x="-33157926"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grpFill/>
            <a:ln>
              <a:noFill/>
            </a:ln>
          </p:spPr>
          <p:txBody>
            <a:bodyPr spcFirstLastPara="1" wrap="square" lIns="91425" tIns="91425" rIns="91425" bIns="91425" anchor="ctr" anchorCtr="0">
              <a:noAutofit/>
            </a:bodyPr>
            <a:lstStyle/>
            <a:p>
              <a:endParaRPr sz="1400"/>
            </a:p>
          </p:txBody>
        </p:sp>
        <p:sp>
          <p:nvSpPr>
            <p:cNvPr id="220" name="Google Shape;6887;p88"/>
            <p:cNvSpPr/>
            <p:nvPr/>
          </p:nvSpPr>
          <p:spPr>
            <a:xfrm>
              <a:off x="-33175249"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grpFill/>
            <a:ln>
              <a:noFill/>
            </a:ln>
          </p:spPr>
          <p:txBody>
            <a:bodyPr spcFirstLastPara="1" wrap="square" lIns="91425" tIns="91425" rIns="91425" bIns="91425" anchor="ctr" anchorCtr="0">
              <a:noAutofit/>
            </a:bodyPr>
            <a:lstStyle/>
            <a:p>
              <a:endParaRPr sz="1400"/>
            </a:p>
          </p:txBody>
        </p:sp>
        <p:sp>
          <p:nvSpPr>
            <p:cNvPr id="221" name="Google Shape;6888;p88"/>
            <p:cNvSpPr/>
            <p:nvPr/>
          </p:nvSpPr>
          <p:spPr>
            <a:xfrm>
              <a:off x="-33224874"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grpFill/>
            <a:ln>
              <a:noFill/>
            </a:ln>
          </p:spPr>
          <p:txBody>
            <a:bodyPr spcFirstLastPara="1" wrap="square" lIns="91425" tIns="91425" rIns="91425" bIns="91425" anchor="ctr" anchorCtr="0">
              <a:noAutofit/>
            </a:bodyPr>
            <a:lstStyle/>
            <a:p>
              <a:endParaRPr sz="1400"/>
            </a:p>
          </p:txBody>
        </p:sp>
        <p:sp>
          <p:nvSpPr>
            <p:cNvPr id="222" name="Google Shape;6889;p88"/>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grpFill/>
            <a:ln>
              <a:noFill/>
            </a:ln>
          </p:spPr>
          <p:txBody>
            <a:bodyPr spcFirstLastPara="1" wrap="square" lIns="91425" tIns="91425" rIns="91425" bIns="91425" anchor="ctr" anchorCtr="0">
              <a:noAutofit/>
            </a:bodyPr>
            <a:lstStyle/>
            <a:p>
              <a:endParaRPr sz="1400"/>
            </a:p>
          </p:txBody>
        </p:sp>
        <p:sp>
          <p:nvSpPr>
            <p:cNvPr id="223" name="Google Shape;6890;p88"/>
            <p:cNvSpPr/>
            <p:nvPr/>
          </p:nvSpPr>
          <p:spPr>
            <a:xfrm>
              <a:off x="-33122499"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grpFill/>
            <a:ln>
              <a:noFill/>
            </a:ln>
          </p:spPr>
          <p:txBody>
            <a:bodyPr spcFirstLastPara="1" wrap="square" lIns="91425" tIns="91425" rIns="91425" bIns="91425" anchor="ctr" anchorCtr="0">
              <a:noAutofit/>
            </a:bodyPr>
            <a:lstStyle/>
            <a:p>
              <a:endParaRPr sz="1400"/>
            </a:p>
          </p:txBody>
        </p:sp>
        <p:sp>
          <p:nvSpPr>
            <p:cNvPr id="224" name="Google Shape;6891;p88"/>
            <p:cNvSpPr/>
            <p:nvPr/>
          </p:nvSpPr>
          <p:spPr>
            <a:xfrm>
              <a:off x="-33277649"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grpFill/>
            <a:ln>
              <a:noFill/>
            </a:ln>
          </p:spPr>
          <p:txBody>
            <a:bodyPr spcFirstLastPara="1" wrap="square" lIns="91425" tIns="91425" rIns="91425" bIns="91425" anchor="ctr" anchorCtr="0">
              <a:noAutofit/>
            </a:bodyPr>
            <a:lstStyle/>
            <a:p>
              <a:endParaRPr sz="1400"/>
            </a:p>
          </p:txBody>
        </p:sp>
      </p:grpSp>
      <p:grpSp>
        <p:nvGrpSpPr>
          <p:cNvPr id="255" name="Google Shape;6922;p88"/>
          <p:cNvGrpSpPr/>
          <p:nvPr/>
        </p:nvGrpSpPr>
        <p:grpSpPr>
          <a:xfrm>
            <a:off x="6627577" y="1222521"/>
            <a:ext cx="564811" cy="600563"/>
            <a:chOff x="-34755224" y="3202075"/>
            <a:chExt cx="274100" cy="291450"/>
          </a:xfrm>
          <a:solidFill>
            <a:srgbClr val="D39807"/>
          </a:solidFill>
        </p:grpSpPr>
        <p:sp>
          <p:nvSpPr>
            <p:cNvPr id="256" name="Google Shape;6923;p88"/>
            <p:cNvSpPr/>
            <p:nvPr/>
          </p:nvSpPr>
          <p:spPr>
            <a:xfrm>
              <a:off x="-34703249"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grpFill/>
            <a:ln>
              <a:noFill/>
            </a:ln>
          </p:spPr>
          <p:txBody>
            <a:bodyPr spcFirstLastPara="1" wrap="square" lIns="91425" tIns="91425" rIns="91425" bIns="91425" anchor="ctr" anchorCtr="0">
              <a:noAutofit/>
            </a:bodyPr>
            <a:lstStyle/>
            <a:p>
              <a:endParaRPr sz="1400"/>
            </a:p>
          </p:txBody>
        </p:sp>
        <p:sp>
          <p:nvSpPr>
            <p:cNvPr id="257" name="Google Shape;6924;p88"/>
            <p:cNvSpPr/>
            <p:nvPr/>
          </p:nvSpPr>
          <p:spPr>
            <a:xfrm>
              <a:off x="-34636301"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grpFill/>
            <a:ln>
              <a:noFill/>
            </a:ln>
          </p:spPr>
          <p:txBody>
            <a:bodyPr spcFirstLastPara="1" wrap="square" lIns="91425" tIns="91425" rIns="91425" bIns="91425" anchor="ctr" anchorCtr="0">
              <a:noAutofit/>
            </a:bodyPr>
            <a:lstStyle/>
            <a:p>
              <a:endParaRPr sz="1400"/>
            </a:p>
          </p:txBody>
        </p:sp>
        <p:sp>
          <p:nvSpPr>
            <p:cNvPr id="258" name="Google Shape;6925;p88"/>
            <p:cNvSpPr/>
            <p:nvPr/>
          </p:nvSpPr>
          <p:spPr>
            <a:xfrm>
              <a:off x="-34752874"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grpFill/>
            <a:ln>
              <a:noFill/>
            </a:ln>
          </p:spPr>
          <p:txBody>
            <a:bodyPr spcFirstLastPara="1" wrap="square" lIns="91425" tIns="91425" rIns="91425" bIns="91425" anchor="ctr" anchorCtr="0">
              <a:noAutofit/>
            </a:bodyPr>
            <a:lstStyle/>
            <a:p>
              <a:endParaRPr sz="1400"/>
            </a:p>
          </p:txBody>
        </p:sp>
        <p:sp>
          <p:nvSpPr>
            <p:cNvPr id="259" name="Google Shape;6926;p88"/>
            <p:cNvSpPr/>
            <p:nvPr/>
          </p:nvSpPr>
          <p:spPr>
            <a:xfrm>
              <a:off x="-34677251"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grpFill/>
            <a:ln>
              <a:noFill/>
            </a:ln>
          </p:spPr>
          <p:txBody>
            <a:bodyPr spcFirstLastPara="1" wrap="square" lIns="91425" tIns="91425" rIns="91425" bIns="91425" anchor="ctr" anchorCtr="0">
              <a:noAutofit/>
            </a:bodyPr>
            <a:lstStyle/>
            <a:p>
              <a:endParaRPr sz="1400"/>
            </a:p>
          </p:txBody>
        </p:sp>
        <p:sp>
          <p:nvSpPr>
            <p:cNvPr id="260" name="Google Shape;6927;p88"/>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grpFill/>
            <a:ln>
              <a:noFill/>
            </a:ln>
          </p:spPr>
          <p:txBody>
            <a:bodyPr spcFirstLastPara="1" wrap="square" lIns="91425" tIns="91425" rIns="91425" bIns="91425" anchor="ctr" anchorCtr="0">
              <a:noAutofit/>
            </a:bodyPr>
            <a:lstStyle/>
            <a:p>
              <a:endParaRPr sz="1400"/>
            </a:p>
          </p:txBody>
        </p:sp>
        <p:sp>
          <p:nvSpPr>
            <p:cNvPr id="261" name="Google Shape;6928;p88"/>
            <p:cNvSpPr/>
            <p:nvPr/>
          </p:nvSpPr>
          <p:spPr>
            <a:xfrm>
              <a:off x="-34755224"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grpFill/>
            <a:ln>
              <a:noFill/>
            </a:ln>
          </p:spPr>
          <p:txBody>
            <a:bodyPr spcFirstLastPara="1" wrap="square" lIns="91425" tIns="91425" rIns="91425" bIns="91425" anchor="ctr" anchorCtr="0">
              <a:noAutofit/>
            </a:bodyPr>
            <a:lstStyle/>
            <a:p>
              <a:endParaRPr sz="1400"/>
            </a:p>
          </p:txBody>
        </p:sp>
        <p:sp>
          <p:nvSpPr>
            <p:cNvPr id="262" name="Google Shape;6929;p88"/>
            <p:cNvSpPr/>
            <p:nvPr/>
          </p:nvSpPr>
          <p:spPr>
            <a:xfrm>
              <a:off x="-34754449"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314" name="Google Shape;6981;p88"/>
          <p:cNvGrpSpPr/>
          <p:nvPr/>
        </p:nvGrpSpPr>
        <p:grpSpPr>
          <a:xfrm>
            <a:off x="7353717" y="1222090"/>
            <a:ext cx="608651" cy="601439"/>
            <a:chOff x="-34408675" y="3202075"/>
            <a:chExt cx="295375" cy="291875"/>
          </a:xfrm>
          <a:solidFill>
            <a:srgbClr val="D39807"/>
          </a:solidFill>
        </p:grpSpPr>
        <p:sp>
          <p:nvSpPr>
            <p:cNvPr id="315" name="Google Shape;6982;p88"/>
            <p:cNvSpPr/>
            <p:nvPr/>
          </p:nvSpPr>
          <p:spPr>
            <a:xfrm>
              <a:off x="-34274776"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grpFill/>
            <a:ln>
              <a:noFill/>
            </a:ln>
          </p:spPr>
          <p:txBody>
            <a:bodyPr spcFirstLastPara="1" wrap="square" lIns="91425" tIns="91425" rIns="91425" bIns="91425" anchor="ctr" anchorCtr="0">
              <a:noAutofit/>
            </a:bodyPr>
            <a:lstStyle/>
            <a:p>
              <a:endParaRPr sz="1400"/>
            </a:p>
          </p:txBody>
        </p:sp>
        <p:sp>
          <p:nvSpPr>
            <p:cNvPr id="316" name="Google Shape;6983;p88"/>
            <p:cNvSpPr/>
            <p:nvPr/>
          </p:nvSpPr>
          <p:spPr>
            <a:xfrm>
              <a:off x="-34378751"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grpFill/>
            <a:ln>
              <a:noFill/>
            </a:ln>
          </p:spPr>
          <p:txBody>
            <a:bodyPr spcFirstLastPara="1" wrap="square" lIns="91425" tIns="91425" rIns="91425" bIns="91425" anchor="ctr" anchorCtr="0">
              <a:noAutofit/>
            </a:bodyPr>
            <a:lstStyle/>
            <a:p>
              <a:endParaRPr sz="1400"/>
            </a:p>
          </p:txBody>
        </p:sp>
        <p:sp>
          <p:nvSpPr>
            <p:cNvPr id="317" name="Google Shape;6984;p88"/>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grpFill/>
            <a:ln>
              <a:noFill/>
            </a:ln>
          </p:spPr>
          <p:txBody>
            <a:bodyPr spcFirstLastPara="1" wrap="square" lIns="91425" tIns="91425" rIns="91425" bIns="91425" anchor="ctr" anchorCtr="0">
              <a:noAutofit/>
            </a:bodyPr>
            <a:lstStyle/>
            <a:p>
              <a:endParaRPr sz="1400"/>
            </a:p>
          </p:txBody>
        </p:sp>
        <p:sp>
          <p:nvSpPr>
            <p:cNvPr id="318" name="Google Shape;6985;p88"/>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grpFill/>
            <a:ln>
              <a:noFill/>
            </a:ln>
          </p:spPr>
          <p:txBody>
            <a:bodyPr spcFirstLastPara="1" wrap="square" lIns="91425" tIns="91425" rIns="91425" bIns="91425" anchor="ctr" anchorCtr="0">
              <a:noAutofit/>
            </a:bodyPr>
            <a:lstStyle/>
            <a:p>
              <a:endParaRPr sz="1400"/>
            </a:p>
          </p:txBody>
        </p:sp>
      </p:grpSp>
      <p:grpSp>
        <p:nvGrpSpPr>
          <p:cNvPr id="348" name="Google Shape;7015;p88"/>
          <p:cNvGrpSpPr/>
          <p:nvPr/>
        </p:nvGrpSpPr>
        <p:grpSpPr>
          <a:xfrm>
            <a:off x="10894401" y="2239460"/>
            <a:ext cx="664811" cy="661853"/>
            <a:chOff x="-30735200" y="3552550"/>
            <a:chExt cx="292225" cy="290925"/>
          </a:xfrm>
          <a:solidFill>
            <a:srgbClr val="D39807"/>
          </a:solidFill>
        </p:grpSpPr>
        <p:sp>
          <p:nvSpPr>
            <p:cNvPr id="349" name="Google Shape;7016;p88"/>
            <p:cNvSpPr/>
            <p:nvPr/>
          </p:nvSpPr>
          <p:spPr>
            <a:xfrm>
              <a:off x="-30613899" y="3655750"/>
              <a:ext cx="170925" cy="187725"/>
            </a:xfrm>
            <a:custGeom>
              <a:avLst/>
              <a:gdLst/>
              <a:ahLst/>
              <a:cxnLst/>
              <a:rect l="l" t="t" r="r" b="b"/>
              <a:pathLst>
                <a:path w="6837" h="7508"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grpFill/>
            <a:ln>
              <a:noFill/>
            </a:ln>
          </p:spPr>
          <p:txBody>
            <a:bodyPr spcFirstLastPara="1" wrap="square" lIns="91425" tIns="91425" rIns="91425" bIns="91425" anchor="ctr" anchorCtr="0">
              <a:noAutofit/>
            </a:bodyPr>
            <a:lstStyle/>
            <a:p>
              <a:endParaRPr sz="1400"/>
            </a:p>
          </p:txBody>
        </p:sp>
        <p:sp>
          <p:nvSpPr>
            <p:cNvPr id="350" name="Google Shape;7017;p88"/>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grpFill/>
            <a:ln>
              <a:noFill/>
            </a:ln>
          </p:spPr>
          <p:txBody>
            <a:bodyPr spcFirstLastPara="1" wrap="square" lIns="91425" tIns="91425" rIns="91425" bIns="91425" anchor="ctr" anchorCtr="0">
              <a:noAutofit/>
            </a:bodyPr>
            <a:lstStyle/>
            <a:p>
              <a:endParaRPr sz="1400"/>
            </a:p>
          </p:txBody>
        </p:sp>
      </p:grpSp>
      <p:sp>
        <p:nvSpPr>
          <p:cNvPr id="132" name="Google Shape;6799;p88"/>
          <p:cNvSpPr/>
          <p:nvPr/>
        </p:nvSpPr>
        <p:spPr>
          <a:xfrm>
            <a:off x="5795469" y="2277204"/>
            <a:ext cx="593619" cy="595197"/>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D39807"/>
          </a:solidFill>
          <a:ln>
            <a:noFill/>
          </a:ln>
        </p:spPr>
        <p:txBody>
          <a:bodyPr spcFirstLastPara="1" wrap="square" lIns="91425" tIns="91425" rIns="91425" bIns="91425" anchor="ctr" anchorCtr="0">
            <a:noAutofit/>
          </a:bodyPr>
          <a:lstStyle/>
          <a:p>
            <a:endParaRPr sz="1400"/>
          </a:p>
        </p:txBody>
      </p:sp>
      <p:grpSp>
        <p:nvGrpSpPr>
          <p:cNvPr id="195" name="Google Shape;6862;p88"/>
          <p:cNvGrpSpPr/>
          <p:nvPr/>
        </p:nvGrpSpPr>
        <p:grpSpPr>
          <a:xfrm>
            <a:off x="6543579" y="2275189"/>
            <a:ext cx="614444" cy="598967"/>
            <a:chOff x="-31817401" y="3910025"/>
            <a:chExt cx="301675" cy="294075"/>
          </a:xfrm>
          <a:solidFill>
            <a:srgbClr val="D39807"/>
          </a:solidFill>
        </p:grpSpPr>
        <p:sp>
          <p:nvSpPr>
            <p:cNvPr id="196" name="Google Shape;6863;p88"/>
            <p:cNvSpPr/>
            <p:nvPr/>
          </p:nvSpPr>
          <p:spPr>
            <a:xfrm>
              <a:off x="-31817401"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grpFill/>
            <a:ln>
              <a:noFill/>
            </a:ln>
          </p:spPr>
          <p:txBody>
            <a:bodyPr spcFirstLastPara="1" wrap="square" lIns="91425" tIns="91425" rIns="91425" bIns="91425" anchor="ctr" anchorCtr="0">
              <a:noAutofit/>
            </a:bodyPr>
            <a:lstStyle/>
            <a:p>
              <a:endParaRPr sz="1400"/>
            </a:p>
          </p:txBody>
        </p:sp>
        <p:sp>
          <p:nvSpPr>
            <p:cNvPr id="197" name="Google Shape;6864;p88"/>
            <p:cNvSpPr/>
            <p:nvPr/>
          </p:nvSpPr>
          <p:spPr>
            <a:xfrm>
              <a:off x="-31816601"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grpFill/>
            <a:ln>
              <a:noFill/>
            </a:ln>
          </p:spPr>
          <p:txBody>
            <a:bodyPr spcFirstLastPara="1" wrap="square" lIns="91425" tIns="91425" rIns="91425" bIns="91425" anchor="ctr" anchorCtr="0">
              <a:noAutofit/>
            </a:bodyPr>
            <a:lstStyle/>
            <a:p>
              <a:endParaRPr sz="1400"/>
            </a:p>
          </p:txBody>
        </p:sp>
        <p:sp>
          <p:nvSpPr>
            <p:cNvPr id="198" name="Google Shape;6865;p88"/>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246" name="Google Shape;6913;p88"/>
          <p:cNvGrpSpPr/>
          <p:nvPr/>
        </p:nvGrpSpPr>
        <p:grpSpPr>
          <a:xfrm>
            <a:off x="7300493" y="2275464"/>
            <a:ext cx="600035" cy="598405"/>
            <a:chOff x="-31455100" y="3909350"/>
            <a:chExt cx="294600" cy="293800"/>
          </a:xfrm>
          <a:solidFill>
            <a:srgbClr val="D39807"/>
          </a:solidFill>
        </p:grpSpPr>
        <p:sp>
          <p:nvSpPr>
            <p:cNvPr id="247" name="Google Shape;6914;p88"/>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grpFill/>
            <a:ln>
              <a:noFill/>
            </a:ln>
          </p:spPr>
          <p:txBody>
            <a:bodyPr spcFirstLastPara="1" wrap="square" lIns="91425" tIns="91425" rIns="91425" bIns="91425" anchor="ctr" anchorCtr="0">
              <a:noAutofit/>
            </a:bodyPr>
            <a:lstStyle/>
            <a:p>
              <a:endParaRPr sz="1400"/>
            </a:p>
          </p:txBody>
        </p:sp>
        <p:sp>
          <p:nvSpPr>
            <p:cNvPr id="248" name="Google Shape;6915;p88"/>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280" name="Google Shape;6947;p88"/>
          <p:cNvGrpSpPr/>
          <p:nvPr/>
        </p:nvGrpSpPr>
        <p:grpSpPr>
          <a:xfrm>
            <a:off x="4197136" y="2301045"/>
            <a:ext cx="595197" cy="596827"/>
            <a:chOff x="-32927950" y="3944800"/>
            <a:chExt cx="292225" cy="293025"/>
          </a:xfrm>
          <a:solidFill>
            <a:srgbClr val="D39807"/>
          </a:solidFill>
        </p:grpSpPr>
        <p:sp>
          <p:nvSpPr>
            <p:cNvPr id="281" name="Google Shape;6948;p88"/>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grpFill/>
            <a:ln>
              <a:noFill/>
            </a:ln>
          </p:spPr>
          <p:txBody>
            <a:bodyPr spcFirstLastPara="1" wrap="square" lIns="91425" tIns="91425" rIns="91425" bIns="91425" anchor="ctr" anchorCtr="0">
              <a:noAutofit/>
            </a:bodyPr>
            <a:lstStyle/>
            <a:p>
              <a:endParaRPr sz="1400"/>
            </a:p>
          </p:txBody>
        </p:sp>
        <p:sp>
          <p:nvSpPr>
            <p:cNvPr id="282" name="Google Shape;6949;p88"/>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grpFill/>
            <a:ln>
              <a:noFill/>
            </a:ln>
          </p:spPr>
          <p:txBody>
            <a:bodyPr spcFirstLastPara="1" wrap="square" lIns="91425" tIns="91425" rIns="91425" bIns="91425" anchor="ctr" anchorCtr="0">
              <a:noAutofit/>
            </a:bodyPr>
            <a:lstStyle/>
            <a:p>
              <a:endParaRPr sz="1400"/>
            </a:p>
          </p:txBody>
        </p:sp>
        <p:sp>
          <p:nvSpPr>
            <p:cNvPr id="283" name="Google Shape;6950;p88"/>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grpFill/>
            <a:ln>
              <a:noFill/>
            </a:ln>
          </p:spPr>
          <p:txBody>
            <a:bodyPr spcFirstLastPara="1" wrap="square" lIns="91425" tIns="91425" rIns="91425" bIns="91425" anchor="ctr" anchorCtr="0">
              <a:noAutofit/>
            </a:bodyPr>
            <a:lstStyle/>
            <a:p>
              <a:endParaRPr sz="1400"/>
            </a:p>
          </p:txBody>
        </p:sp>
        <p:sp>
          <p:nvSpPr>
            <p:cNvPr id="284" name="Google Shape;6951;p88"/>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grpFill/>
            <a:ln>
              <a:noFill/>
            </a:ln>
          </p:spPr>
          <p:txBody>
            <a:bodyPr spcFirstLastPara="1" wrap="square" lIns="91425" tIns="91425" rIns="91425" bIns="91425" anchor="ctr" anchorCtr="0">
              <a:noAutofit/>
            </a:bodyPr>
            <a:lstStyle/>
            <a:p>
              <a:endParaRPr sz="1400"/>
            </a:p>
          </p:txBody>
        </p:sp>
        <p:sp>
          <p:nvSpPr>
            <p:cNvPr id="285" name="Google Shape;6952;p88"/>
            <p:cNvSpPr/>
            <p:nvPr/>
          </p:nvSpPr>
          <p:spPr>
            <a:xfrm>
              <a:off x="-32754674"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grpFill/>
            <a:ln>
              <a:noFill/>
            </a:ln>
          </p:spPr>
          <p:txBody>
            <a:bodyPr spcFirstLastPara="1" wrap="square" lIns="91425" tIns="91425" rIns="91425" bIns="91425" anchor="ctr" anchorCtr="0">
              <a:noAutofit/>
            </a:bodyPr>
            <a:lstStyle/>
            <a:p>
              <a:endParaRPr sz="1400"/>
            </a:p>
          </p:txBody>
        </p:sp>
        <p:sp>
          <p:nvSpPr>
            <p:cNvPr id="286" name="Google Shape;6953;p88"/>
            <p:cNvSpPr/>
            <p:nvPr/>
          </p:nvSpPr>
          <p:spPr>
            <a:xfrm>
              <a:off x="-32687726"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grpFill/>
            <a:ln>
              <a:noFill/>
            </a:ln>
          </p:spPr>
          <p:txBody>
            <a:bodyPr spcFirstLastPara="1" wrap="square" lIns="91425" tIns="91425" rIns="91425" bIns="91425" anchor="ctr" anchorCtr="0">
              <a:noAutofit/>
            </a:bodyPr>
            <a:lstStyle/>
            <a:p>
              <a:endParaRPr sz="1400"/>
            </a:p>
          </p:txBody>
        </p:sp>
        <p:sp>
          <p:nvSpPr>
            <p:cNvPr id="287" name="Google Shape;6954;p88"/>
            <p:cNvSpPr/>
            <p:nvPr/>
          </p:nvSpPr>
          <p:spPr>
            <a:xfrm>
              <a:off x="-32860199"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grpFill/>
            <a:ln>
              <a:noFill/>
            </a:ln>
          </p:spPr>
          <p:txBody>
            <a:bodyPr spcFirstLastPara="1" wrap="square" lIns="91425" tIns="91425" rIns="91425" bIns="91425" anchor="ctr" anchorCtr="0">
              <a:noAutofit/>
            </a:bodyPr>
            <a:lstStyle/>
            <a:p>
              <a:endParaRPr sz="1400"/>
            </a:p>
          </p:txBody>
        </p:sp>
        <p:sp>
          <p:nvSpPr>
            <p:cNvPr id="288" name="Google Shape;6955;p88"/>
            <p:cNvSpPr/>
            <p:nvPr/>
          </p:nvSpPr>
          <p:spPr>
            <a:xfrm>
              <a:off x="-32755449" y="4055850"/>
              <a:ext cx="51200" cy="181175"/>
            </a:xfrm>
            <a:custGeom>
              <a:avLst/>
              <a:gdLst/>
              <a:ahLst/>
              <a:cxnLst/>
              <a:rect l="l" t="t" r="r" b="b"/>
              <a:pathLst>
                <a:path w="2048" h="7246"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grpFill/>
            <a:ln>
              <a:noFill/>
            </a:ln>
          </p:spPr>
          <p:txBody>
            <a:bodyPr spcFirstLastPara="1" wrap="square" lIns="91425" tIns="91425" rIns="91425" bIns="91425" anchor="ctr" anchorCtr="0">
              <a:noAutofit/>
            </a:bodyPr>
            <a:lstStyle/>
            <a:p>
              <a:endParaRPr sz="1400"/>
            </a:p>
          </p:txBody>
        </p:sp>
        <p:sp>
          <p:nvSpPr>
            <p:cNvPr id="289" name="Google Shape;6956;p88"/>
            <p:cNvSpPr/>
            <p:nvPr/>
          </p:nvSpPr>
          <p:spPr>
            <a:xfrm>
              <a:off x="-32686926"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grpFill/>
            <a:ln>
              <a:noFill/>
            </a:ln>
          </p:spPr>
          <p:txBody>
            <a:bodyPr spcFirstLastPara="1" wrap="square" lIns="91425" tIns="91425" rIns="91425" bIns="91425" anchor="ctr" anchorCtr="0">
              <a:noAutofit/>
            </a:bodyPr>
            <a:lstStyle/>
            <a:p>
              <a:endParaRPr sz="1400"/>
            </a:p>
          </p:txBody>
        </p:sp>
      </p:grpSp>
      <p:grpSp>
        <p:nvGrpSpPr>
          <p:cNvPr id="304" name="Google Shape;6971;p88"/>
          <p:cNvGrpSpPr/>
          <p:nvPr/>
        </p:nvGrpSpPr>
        <p:grpSpPr>
          <a:xfrm>
            <a:off x="8143665" y="2266959"/>
            <a:ext cx="593619" cy="593568"/>
            <a:chOff x="-31093575" y="3911725"/>
            <a:chExt cx="291450" cy="291425"/>
          </a:xfrm>
          <a:solidFill>
            <a:srgbClr val="D39807"/>
          </a:solidFill>
        </p:grpSpPr>
        <p:sp>
          <p:nvSpPr>
            <p:cNvPr id="305" name="Google Shape;6972;p88"/>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grpFill/>
            <a:ln>
              <a:noFill/>
            </a:ln>
          </p:spPr>
          <p:txBody>
            <a:bodyPr spcFirstLastPara="1" wrap="square" lIns="91425" tIns="91425" rIns="91425" bIns="91425" anchor="ctr" anchorCtr="0">
              <a:noAutofit/>
            </a:bodyPr>
            <a:lstStyle/>
            <a:p>
              <a:endParaRPr sz="1400"/>
            </a:p>
          </p:txBody>
        </p:sp>
        <p:sp>
          <p:nvSpPr>
            <p:cNvPr id="306" name="Google Shape;6973;p88"/>
            <p:cNvSpPr/>
            <p:nvPr/>
          </p:nvSpPr>
          <p:spPr>
            <a:xfrm>
              <a:off x="-31025824"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337" name="Google Shape;7004;p88"/>
          <p:cNvGrpSpPr/>
          <p:nvPr/>
        </p:nvGrpSpPr>
        <p:grpSpPr>
          <a:xfrm>
            <a:off x="5042045" y="2277274"/>
            <a:ext cx="625697" cy="594791"/>
            <a:chOff x="-32576675" y="3944600"/>
            <a:chExt cx="307200" cy="292025"/>
          </a:xfrm>
          <a:solidFill>
            <a:srgbClr val="D39807"/>
          </a:solidFill>
        </p:grpSpPr>
        <p:sp>
          <p:nvSpPr>
            <p:cNvPr id="338" name="Google Shape;7005;p88"/>
            <p:cNvSpPr/>
            <p:nvPr/>
          </p:nvSpPr>
          <p:spPr>
            <a:xfrm>
              <a:off x="-32482951"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grpFill/>
            <a:ln>
              <a:noFill/>
            </a:ln>
          </p:spPr>
          <p:txBody>
            <a:bodyPr spcFirstLastPara="1" wrap="square" lIns="91425" tIns="91425" rIns="91425" bIns="91425" anchor="ctr" anchorCtr="0">
              <a:noAutofit/>
            </a:bodyPr>
            <a:lstStyle/>
            <a:p>
              <a:endParaRPr sz="1400"/>
            </a:p>
          </p:txBody>
        </p:sp>
        <p:sp>
          <p:nvSpPr>
            <p:cNvPr id="339" name="Google Shape;7006;p88"/>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351" name="Google Shape;7018;p88"/>
          <p:cNvGrpSpPr/>
          <p:nvPr/>
        </p:nvGrpSpPr>
        <p:grpSpPr>
          <a:xfrm>
            <a:off x="8973796" y="2276317"/>
            <a:ext cx="595197" cy="593619"/>
            <a:chOff x="-30735200" y="3910925"/>
            <a:chExt cx="292225" cy="291450"/>
          </a:xfrm>
          <a:solidFill>
            <a:srgbClr val="D39807"/>
          </a:solidFill>
        </p:grpSpPr>
        <p:sp>
          <p:nvSpPr>
            <p:cNvPr id="352" name="Google Shape;7019;p88"/>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grpFill/>
            <a:ln>
              <a:noFill/>
            </a:ln>
          </p:spPr>
          <p:txBody>
            <a:bodyPr spcFirstLastPara="1" wrap="square" lIns="91425" tIns="91425" rIns="91425" bIns="91425" anchor="ctr" anchorCtr="0">
              <a:noAutofit/>
            </a:bodyPr>
            <a:lstStyle/>
            <a:p>
              <a:endParaRPr sz="1400"/>
            </a:p>
          </p:txBody>
        </p:sp>
        <p:sp>
          <p:nvSpPr>
            <p:cNvPr id="353" name="Google Shape;7020;p88"/>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grpFill/>
            <a:ln>
              <a:noFill/>
            </a:ln>
          </p:spPr>
          <p:txBody>
            <a:bodyPr spcFirstLastPara="1" wrap="square" lIns="91425" tIns="91425" rIns="91425" bIns="91425" anchor="ctr" anchorCtr="0">
              <a:noAutofit/>
            </a:bodyPr>
            <a:lstStyle/>
            <a:p>
              <a:endParaRPr sz="1400"/>
            </a:p>
          </p:txBody>
        </p:sp>
      </p:grpSp>
      <p:sp>
        <p:nvSpPr>
          <p:cNvPr id="355" name="Google Shape;5917;p86"/>
          <p:cNvSpPr/>
          <p:nvPr/>
        </p:nvSpPr>
        <p:spPr>
          <a:xfrm>
            <a:off x="5786368" y="3436131"/>
            <a:ext cx="601377" cy="617564"/>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D39807"/>
          </a:solidFill>
          <a:ln>
            <a:noFill/>
          </a:ln>
        </p:spPr>
        <p:txBody>
          <a:bodyPr spcFirstLastPara="1" wrap="square" lIns="91425" tIns="91425" rIns="91425" bIns="91425" anchor="ctr" anchorCtr="0">
            <a:noAutofit/>
          </a:bodyPr>
          <a:lstStyle/>
          <a:p>
            <a:endParaRPr sz="1400"/>
          </a:p>
        </p:txBody>
      </p:sp>
      <p:sp>
        <p:nvSpPr>
          <p:cNvPr id="356" name="Google Shape;5955;p86"/>
          <p:cNvSpPr/>
          <p:nvPr/>
        </p:nvSpPr>
        <p:spPr>
          <a:xfrm>
            <a:off x="6505835" y="3532661"/>
            <a:ext cx="612007" cy="521024"/>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D39807"/>
          </a:solidFill>
          <a:ln>
            <a:noFill/>
          </a:ln>
        </p:spPr>
        <p:txBody>
          <a:bodyPr spcFirstLastPara="1" wrap="square" lIns="91425" tIns="91425" rIns="91425" bIns="91425" anchor="ctr" anchorCtr="0">
            <a:noAutofit/>
          </a:bodyPr>
          <a:lstStyle/>
          <a:p>
            <a:endParaRPr sz="1400"/>
          </a:p>
        </p:txBody>
      </p:sp>
      <p:grpSp>
        <p:nvGrpSpPr>
          <p:cNvPr id="357" name="Google Shape;5983;p86"/>
          <p:cNvGrpSpPr/>
          <p:nvPr/>
        </p:nvGrpSpPr>
        <p:grpSpPr>
          <a:xfrm>
            <a:off x="7369113" y="3452315"/>
            <a:ext cx="615051" cy="616007"/>
            <a:chOff x="-38538975" y="3954250"/>
            <a:chExt cx="318225" cy="316650"/>
          </a:xfrm>
          <a:solidFill>
            <a:srgbClr val="D39807"/>
          </a:solidFill>
        </p:grpSpPr>
        <p:sp>
          <p:nvSpPr>
            <p:cNvPr id="358" name="Google Shape;5984;p86"/>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grpFill/>
            <a:ln>
              <a:noFill/>
            </a:ln>
          </p:spPr>
          <p:txBody>
            <a:bodyPr spcFirstLastPara="1" wrap="square" lIns="91425" tIns="91425" rIns="91425" bIns="91425" anchor="ctr" anchorCtr="0">
              <a:noAutofit/>
            </a:bodyPr>
            <a:lstStyle/>
            <a:p>
              <a:endParaRPr sz="1400"/>
            </a:p>
          </p:txBody>
        </p:sp>
        <p:sp>
          <p:nvSpPr>
            <p:cNvPr id="359" name="Google Shape;5985;p86"/>
            <p:cNvSpPr/>
            <p:nvPr/>
          </p:nvSpPr>
          <p:spPr>
            <a:xfrm>
              <a:off x="-38496450" y="4081725"/>
              <a:ext cx="275700" cy="189175"/>
            </a:xfrm>
            <a:custGeom>
              <a:avLst/>
              <a:gdLst/>
              <a:ahLst/>
              <a:cxnLst/>
              <a:rect l="l" t="t" r="r" b="b"/>
              <a:pathLst>
                <a:path w="11028" h="7566"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360" name="Google Shape;5986;p86"/>
          <p:cNvGrpSpPr/>
          <p:nvPr/>
        </p:nvGrpSpPr>
        <p:grpSpPr>
          <a:xfrm>
            <a:off x="9805137" y="3428810"/>
            <a:ext cx="621091" cy="619071"/>
            <a:chOff x="-37385101" y="3949908"/>
            <a:chExt cx="321350" cy="318225"/>
          </a:xfrm>
          <a:solidFill>
            <a:srgbClr val="D39807"/>
          </a:solidFill>
        </p:grpSpPr>
        <p:sp>
          <p:nvSpPr>
            <p:cNvPr id="361" name="Google Shape;5987;p86"/>
            <p:cNvSpPr/>
            <p:nvPr/>
          </p:nvSpPr>
          <p:spPr>
            <a:xfrm>
              <a:off x="-37190576"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grpFill/>
            <a:ln>
              <a:noFill/>
            </a:ln>
          </p:spPr>
          <p:txBody>
            <a:bodyPr spcFirstLastPara="1" wrap="square" lIns="91425" tIns="91425" rIns="91425" bIns="91425" anchor="ctr" anchorCtr="0">
              <a:noAutofit/>
            </a:bodyPr>
            <a:lstStyle/>
            <a:p>
              <a:endParaRPr sz="1400"/>
            </a:p>
          </p:txBody>
        </p:sp>
        <p:sp>
          <p:nvSpPr>
            <p:cNvPr id="362" name="Google Shape;5988;p86"/>
            <p:cNvSpPr/>
            <p:nvPr/>
          </p:nvSpPr>
          <p:spPr>
            <a:xfrm>
              <a:off x="-37385101"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363" name="Google Shape;6005;p86"/>
          <p:cNvGrpSpPr/>
          <p:nvPr/>
        </p:nvGrpSpPr>
        <p:grpSpPr>
          <a:xfrm>
            <a:off x="6535134" y="4660387"/>
            <a:ext cx="541719" cy="545216"/>
            <a:chOff x="-40011049" y="3972375"/>
            <a:chExt cx="316650" cy="316625"/>
          </a:xfrm>
          <a:solidFill>
            <a:srgbClr val="D39807"/>
          </a:solidFill>
        </p:grpSpPr>
        <p:sp>
          <p:nvSpPr>
            <p:cNvPr id="364" name="Google Shape;6006;p86"/>
            <p:cNvSpPr/>
            <p:nvPr/>
          </p:nvSpPr>
          <p:spPr>
            <a:xfrm>
              <a:off x="-40011049"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grpFill/>
            <a:ln>
              <a:noFill/>
            </a:ln>
          </p:spPr>
          <p:txBody>
            <a:bodyPr spcFirstLastPara="1" wrap="square" lIns="91425" tIns="91425" rIns="91425" bIns="91425" anchor="ctr" anchorCtr="0">
              <a:noAutofit/>
            </a:bodyPr>
            <a:lstStyle/>
            <a:p>
              <a:endParaRPr sz="1400"/>
            </a:p>
          </p:txBody>
        </p:sp>
        <p:sp>
          <p:nvSpPr>
            <p:cNvPr id="365" name="Google Shape;6007;p86"/>
            <p:cNvSpPr/>
            <p:nvPr/>
          </p:nvSpPr>
          <p:spPr>
            <a:xfrm>
              <a:off x="-39950399"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grpFill/>
            <a:ln>
              <a:noFill/>
            </a:ln>
          </p:spPr>
          <p:txBody>
            <a:bodyPr spcFirstLastPara="1" wrap="square" lIns="91425" tIns="91425" rIns="91425" bIns="91425" anchor="ctr" anchorCtr="0">
              <a:noAutofit/>
            </a:bodyPr>
            <a:lstStyle/>
            <a:p>
              <a:endParaRPr sz="1400"/>
            </a:p>
          </p:txBody>
        </p:sp>
      </p:grpSp>
      <p:grpSp>
        <p:nvGrpSpPr>
          <p:cNvPr id="366" name="Google Shape;6020;p86"/>
          <p:cNvGrpSpPr/>
          <p:nvPr/>
        </p:nvGrpSpPr>
        <p:grpSpPr>
          <a:xfrm>
            <a:off x="8197749" y="3444015"/>
            <a:ext cx="363891" cy="616007"/>
            <a:chOff x="-38109727" y="3955025"/>
            <a:chExt cx="188275" cy="316650"/>
          </a:xfrm>
          <a:solidFill>
            <a:srgbClr val="D39807"/>
          </a:solidFill>
        </p:grpSpPr>
        <p:sp>
          <p:nvSpPr>
            <p:cNvPr id="367" name="Google Shape;6021;p86"/>
            <p:cNvSpPr/>
            <p:nvPr/>
          </p:nvSpPr>
          <p:spPr>
            <a:xfrm>
              <a:off x="-38109727"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grpFill/>
            <a:ln>
              <a:noFill/>
            </a:ln>
          </p:spPr>
          <p:txBody>
            <a:bodyPr spcFirstLastPara="1" wrap="square" lIns="91425" tIns="91425" rIns="91425" bIns="91425" anchor="ctr" anchorCtr="0">
              <a:noAutofit/>
            </a:bodyPr>
            <a:lstStyle/>
            <a:p>
              <a:endParaRPr sz="1400"/>
            </a:p>
          </p:txBody>
        </p:sp>
        <p:sp>
          <p:nvSpPr>
            <p:cNvPr id="368" name="Google Shape;6022;p86"/>
            <p:cNvSpPr/>
            <p:nvPr/>
          </p:nvSpPr>
          <p:spPr>
            <a:xfrm>
              <a:off x="-38067199"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grpFill/>
            <a:ln>
              <a:noFill/>
            </a:ln>
          </p:spPr>
          <p:txBody>
            <a:bodyPr spcFirstLastPara="1" wrap="square" lIns="91425" tIns="91425" rIns="91425" bIns="91425" anchor="ctr" anchorCtr="0">
              <a:noAutofit/>
            </a:bodyPr>
            <a:lstStyle/>
            <a:p>
              <a:endParaRPr sz="1400"/>
            </a:p>
          </p:txBody>
        </p:sp>
      </p:grpSp>
      <p:grpSp>
        <p:nvGrpSpPr>
          <p:cNvPr id="369" name="Google Shape;6038;p86"/>
          <p:cNvGrpSpPr/>
          <p:nvPr/>
        </p:nvGrpSpPr>
        <p:grpSpPr>
          <a:xfrm>
            <a:off x="5061410" y="3472665"/>
            <a:ext cx="605919" cy="616785"/>
            <a:chOff x="-39647174" y="3972000"/>
            <a:chExt cx="313500" cy="317050"/>
          </a:xfrm>
          <a:solidFill>
            <a:srgbClr val="D39807"/>
          </a:solidFill>
        </p:grpSpPr>
        <p:sp>
          <p:nvSpPr>
            <p:cNvPr id="370" name="Google Shape;6039;p86"/>
            <p:cNvSpPr/>
            <p:nvPr/>
          </p:nvSpPr>
          <p:spPr>
            <a:xfrm>
              <a:off x="-39647174" y="3972000"/>
              <a:ext cx="95325" cy="153975"/>
            </a:xfrm>
            <a:custGeom>
              <a:avLst/>
              <a:gdLst/>
              <a:ahLst/>
              <a:cxnLst/>
              <a:rect l="l" t="t" r="r" b="b"/>
              <a:pathLst>
                <a:path w="3812"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grpFill/>
            <a:ln>
              <a:noFill/>
            </a:ln>
          </p:spPr>
          <p:txBody>
            <a:bodyPr spcFirstLastPara="1" wrap="square" lIns="91425" tIns="91425" rIns="91425" bIns="91425" anchor="ctr" anchorCtr="0">
              <a:noAutofit/>
            </a:bodyPr>
            <a:lstStyle/>
            <a:p>
              <a:endParaRPr sz="1400"/>
            </a:p>
          </p:txBody>
        </p:sp>
        <p:sp>
          <p:nvSpPr>
            <p:cNvPr id="371" name="Google Shape;6040;p86"/>
            <p:cNvSpPr/>
            <p:nvPr/>
          </p:nvSpPr>
          <p:spPr>
            <a:xfrm>
              <a:off x="-39588873"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grpFill/>
            <a:ln>
              <a:noFill/>
            </a:ln>
          </p:spPr>
          <p:txBody>
            <a:bodyPr spcFirstLastPara="1" wrap="square" lIns="91425" tIns="91425" rIns="91425" bIns="91425" anchor="ctr" anchorCtr="0">
              <a:noAutofit/>
            </a:bodyPr>
            <a:lstStyle/>
            <a:p>
              <a:endParaRPr sz="1400"/>
            </a:p>
          </p:txBody>
        </p:sp>
        <p:sp>
          <p:nvSpPr>
            <p:cNvPr id="372" name="Google Shape;6041;p86"/>
            <p:cNvSpPr/>
            <p:nvPr/>
          </p:nvSpPr>
          <p:spPr>
            <a:xfrm>
              <a:off x="-39398274"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grpFill/>
            <a:ln>
              <a:noFill/>
            </a:ln>
          </p:spPr>
          <p:txBody>
            <a:bodyPr spcFirstLastPara="1" wrap="square" lIns="91425" tIns="91425" rIns="91425" bIns="91425" anchor="ctr" anchorCtr="0">
              <a:noAutofit/>
            </a:bodyPr>
            <a:lstStyle/>
            <a:p>
              <a:endParaRPr sz="1400"/>
            </a:p>
          </p:txBody>
        </p:sp>
      </p:grpSp>
      <p:grpSp>
        <p:nvGrpSpPr>
          <p:cNvPr id="373" name="Google Shape;6048;p86"/>
          <p:cNvGrpSpPr/>
          <p:nvPr/>
        </p:nvGrpSpPr>
        <p:grpSpPr>
          <a:xfrm>
            <a:off x="8940377" y="3435038"/>
            <a:ext cx="608963" cy="619071"/>
            <a:chOff x="-37804927" y="3953450"/>
            <a:chExt cx="315075" cy="318225"/>
          </a:xfrm>
          <a:solidFill>
            <a:srgbClr val="D39807"/>
          </a:solidFill>
        </p:grpSpPr>
        <p:sp>
          <p:nvSpPr>
            <p:cNvPr id="374" name="Google Shape;6049;p86"/>
            <p:cNvSpPr/>
            <p:nvPr/>
          </p:nvSpPr>
          <p:spPr>
            <a:xfrm>
              <a:off x="-37614299"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grpFill/>
            <a:ln>
              <a:noFill/>
            </a:ln>
          </p:spPr>
          <p:txBody>
            <a:bodyPr spcFirstLastPara="1" wrap="square" lIns="91425" tIns="91425" rIns="91425" bIns="91425" anchor="ctr" anchorCtr="0">
              <a:noAutofit/>
            </a:bodyPr>
            <a:lstStyle/>
            <a:p>
              <a:endParaRPr sz="1400"/>
            </a:p>
          </p:txBody>
        </p:sp>
        <p:sp>
          <p:nvSpPr>
            <p:cNvPr id="375" name="Google Shape;6050;p86"/>
            <p:cNvSpPr/>
            <p:nvPr/>
          </p:nvSpPr>
          <p:spPr>
            <a:xfrm>
              <a:off x="-37761599"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grpFill/>
            <a:ln>
              <a:noFill/>
            </a:ln>
          </p:spPr>
          <p:txBody>
            <a:bodyPr spcFirstLastPara="1" wrap="square" lIns="91425" tIns="91425" rIns="91425" bIns="91425" anchor="ctr" anchorCtr="0">
              <a:noAutofit/>
            </a:bodyPr>
            <a:lstStyle/>
            <a:p>
              <a:endParaRPr sz="1400"/>
            </a:p>
          </p:txBody>
        </p:sp>
        <p:sp>
          <p:nvSpPr>
            <p:cNvPr id="376" name="Google Shape;6051;p86"/>
            <p:cNvSpPr/>
            <p:nvPr/>
          </p:nvSpPr>
          <p:spPr>
            <a:xfrm>
              <a:off x="-37804927"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grpFill/>
            <a:ln>
              <a:noFill/>
            </a:ln>
          </p:spPr>
          <p:txBody>
            <a:bodyPr spcFirstLastPara="1" wrap="square" lIns="91425" tIns="91425" rIns="91425" bIns="91425" anchor="ctr" anchorCtr="0">
              <a:noAutofit/>
            </a:bodyPr>
            <a:lstStyle/>
            <a:p>
              <a:endParaRPr sz="1400"/>
            </a:p>
          </p:txBody>
        </p:sp>
      </p:grpSp>
      <p:grpSp>
        <p:nvGrpSpPr>
          <p:cNvPr id="377" name="Google Shape;5717;p85"/>
          <p:cNvGrpSpPr/>
          <p:nvPr/>
        </p:nvGrpSpPr>
        <p:grpSpPr>
          <a:xfrm>
            <a:off x="7423788" y="4698063"/>
            <a:ext cx="656485" cy="517252"/>
            <a:chOff x="5629975" y="3255775"/>
            <a:chExt cx="504500" cy="397500"/>
          </a:xfrm>
          <a:solidFill>
            <a:srgbClr val="D39807"/>
          </a:solidFill>
        </p:grpSpPr>
        <p:sp>
          <p:nvSpPr>
            <p:cNvPr id="378" name="Google Shape;5718;p85"/>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grpFill/>
            <a:ln>
              <a:noFill/>
            </a:ln>
          </p:spPr>
          <p:txBody>
            <a:bodyPr spcFirstLastPara="1" wrap="square" lIns="91425" tIns="91425" rIns="91425" bIns="91425" anchor="ctr" anchorCtr="0">
              <a:noAutofit/>
            </a:bodyPr>
            <a:lstStyle/>
            <a:p>
              <a:endParaRPr sz="1400">
                <a:solidFill>
                  <a:srgbClr val="435D74"/>
                </a:solidFill>
              </a:endParaRPr>
            </a:p>
          </p:txBody>
        </p:sp>
        <p:sp>
          <p:nvSpPr>
            <p:cNvPr id="379" name="Google Shape;5719;p85"/>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grpFill/>
            <a:ln>
              <a:noFill/>
            </a:ln>
          </p:spPr>
          <p:txBody>
            <a:bodyPr spcFirstLastPara="1" wrap="square" lIns="91425" tIns="91425" rIns="91425" bIns="91425" anchor="ctr" anchorCtr="0">
              <a:noAutofit/>
            </a:bodyPr>
            <a:lstStyle/>
            <a:p>
              <a:endParaRPr sz="1400">
                <a:solidFill>
                  <a:srgbClr val="435D74"/>
                </a:solidFill>
              </a:endParaRPr>
            </a:p>
          </p:txBody>
        </p:sp>
        <p:sp>
          <p:nvSpPr>
            <p:cNvPr id="380" name="Google Shape;5720;p85"/>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grpFill/>
            <a:ln>
              <a:noFill/>
            </a:ln>
          </p:spPr>
          <p:txBody>
            <a:bodyPr spcFirstLastPara="1" wrap="square" lIns="91425" tIns="91425" rIns="91425" bIns="91425" anchor="ctr" anchorCtr="0">
              <a:noAutofit/>
            </a:bodyPr>
            <a:lstStyle/>
            <a:p>
              <a:endParaRPr sz="1400">
                <a:solidFill>
                  <a:srgbClr val="435D74"/>
                </a:solidFill>
              </a:endParaRPr>
            </a:p>
          </p:txBody>
        </p:sp>
        <p:sp>
          <p:nvSpPr>
            <p:cNvPr id="381" name="Google Shape;5721;p85"/>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grpFill/>
            <a:ln>
              <a:noFill/>
            </a:ln>
          </p:spPr>
          <p:txBody>
            <a:bodyPr spcFirstLastPara="1" wrap="square" lIns="91425" tIns="91425" rIns="91425" bIns="91425" anchor="ctr" anchorCtr="0">
              <a:noAutofit/>
            </a:bodyPr>
            <a:lstStyle/>
            <a:p>
              <a:endParaRPr sz="1400">
                <a:solidFill>
                  <a:srgbClr val="435D74"/>
                </a:solidFill>
              </a:endParaRPr>
            </a:p>
          </p:txBody>
        </p:sp>
        <p:sp>
          <p:nvSpPr>
            <p:cNvPr id="382" name="Google Shape;5722;p85"/>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grpFill/>
            <a:ln>
              <a:noFill/>
            </a:ln>
          </p:spPr>
          <p:txBody>
            <a:bodyPr spcFirstLastPara="1" wrap="square" lIns="91425" tIns="91425" rIns="91425" bIns="91425" anchor="ctr" anchorCtr="0">
              <a:noAutofit/>
            </a:bodyPr>
            <a:lstStyle/>
            <a:p>
              <a:endParaRPr sz="1400">
                <a:solidFill>
                  <a:srgbClr val="435D74"/>
                </a:solidFill>
              </a:endParaRPr>
            </a:p>
          </p:txBody>
        </p:sp>
      </p:grpSp>
      <p:grpSp>
        <p:nvGrpSpPr>
          <p:cNvPr id="383" name="Google Shape;5723;p85"/>
          <p:cNvGrpSpPr/>
          <p:nvPr/>
        </p:nvGrpSpPr>
        <p:grpSpPr>
          <a:xfrm>
            <a:off x="4103930" y="3461127"/>
            <a:ext cx="741943" cy="609831"/>
            <a:chOff x="6234950" y="3255925"/>
            <a:chExt cx="483250" cy="397200"/>
          </a:xfrm>
          <a:solidFill>
            <a:srgbClr val="D39807"/>
          </a:solidFill>
        </p:grpSpPr>
        <p:sp>
          <p:nvSpPr>
            <p:cNvPr id="384" name="Google Shape;5724;p85"/>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grpFill/>
            <a:ln>
              <a:noFill/>
            </a:ln>
          </p:spPr>
          <p:txBody>
            <a:bodyPr spcFirstLastPara="1" wrap="square" lIns="91425" tIns="91425" rIns="91425" bIns="91425" anchor="ctr" anchorCtr="0">
              <a:noAutofit/>
            </a:bodyPr>
            <a:lstStyle/>
            <a:p>
              <a:endParaRPr sz="1400">
                <a:solidFill>
                  <a:srgbClr val="435D74"/>
                </a:solidFill>
              </a:endParaRPr>
            </a:p>
          </p:txBody>
        </p:sp>
        <p:sp>
          <p:nvSpPr>
            <p:cNvPr id="385" name="Google Shape;5725;p85"/>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grpFill/>
            <a:ln>
              <a:noFill/>
            </a:ln>
          </p:spPr>
          <p:txBody>
            <a:bodyPr spcFirstLastPara="1" wrap="square" lIns="91425" tIns="91425" rIns="91425" bIns="91425" anchor="ctr" anchorCtr="0">
              <a:noAutofit/>
            </a:bodyPr>
            <a:lstStyle/>
            <a:p>
              <a:endParaRPr sz="1400">
                <a:solidFill>
                  <a:srgbClr val="435D74"/>
                </a:solidFill>
              </a:endParaRPr>
            </a:p>
          </p:txBody>
        </p:sp>
        <p:sp>
          <p:nvSpPr>
            <p:cNvPr id="386" name="Google Shape;5726;p85"/>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grpFill/>
            <a:ln>
              <a:noFill/>
            </a:ln>
          </p:spPr>
          <p:txBody>
            <a:bodyPr spcFirstLastPara="1" wrap="square" lIns="91425" tIns="91425" rIns="91425" bIns="91425" anchor="ctr" anchorCtr="0">
              <a:noAutofit/>
            </a:bodyPr>
            <a:lstStyle/>
            <a:p>
              <a:endParaRPr sz="1400">
                <a:solidFill>
                  <a:srgbClr val="435D74"/>
                </a:solidFill>
              </a:endParaRPr>
            </a:p>
          </p:txBody>
        </p:sp>
        <p:sp>
          <p:nvSpPr>
            <p:cNvPr id="387" name="Google Shape;5727;p85"/>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grpFill/>
            <a:ln>
              <a:noFill/>
            </a:ln>
          </p:spPr>
          <p:txBody>
            <a:bodyPr spcFirstLastPara="1" wrap="square" lIns="91425" tIns="91425" rIns="91425" bIns="91425" anchor="ctr" anchorCtr="0">
              <a:noAutofit/>
            </a:bodyPr>
            <a:lstStyle/>
            <a:p>
              <a:endParaRPr sz="1400">
                <a:solidFill>
                  <a:srgbClr val="435D74"/>
                </a:solidFill>
              </a:endParaRPr>
            </a:p>
          </p:txBody>
        </p:sp>
        <p:sp>
          <p:nvSpPr>
            <p:cNvPr id="388" name="Google Shape;5728;p85"/>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grpFill/>
            <a:ln>
              <a:noFill/>
            </a:ln>
          </p:spPr>
          <p:txBody>
            <a:bodyPr spcFirstLastPara="1" wrap="square" lIns="91425" tIns="91425" rIns="91425" bIns="91425" anchor="ctr" anchorCtr="0">
              <a:noAutofit/>
            </a:bodyPr>
            <a:lstStyle/>
            <a:p>
              <a:endParaRPr sz="1400">
                <a:solidFill>
                  <a:srgbClr val="435D74"/>
                </a:solidFill>
              </a:endParaRPr>
            </a:p>
          </p:txBody>
        </p:sp>
        <p:sp>
          <p:nvSpPr>
            <p:cNvPr id="389" name="Google Shape;5729;p85"/>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grpFill/>
            <a:ln>
              <a:noFill/>
            </a:ln>
          </p:spPr>
          <p:txBody>
            <a:bodyPr spcFirstLastPara="1" wrap="square" lIns="91425" tIns="91425" rIns="91425" bIns="91425" anchor="ctr" anchorCtr="0">
              <a:noAutofit/>
            </a:bodyPr>
            <a:lstStyle/>
            <a:p>
              <a:endParaRPr sz="1400">
                <a:solidFill>
                  <a:srgbClr val="435D74"/>
                </a:solidFill>
              </a:endParaRPr>
            </a:p>
          </p:txBody>
        </p:sp>
      </p:grpSp>
    </p:spTree>
    <p:extLst>
      <p:ext uri="{BB962C8B-B14F-4D97-AF65-F5344CB8AC3E}">
        <p14:creationId xmlns:p14="http://schemas.microsoft.com/office/powerpoint/2010/main" val="2078354963"/>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73"/>
        <p:cNvGrpSpPr/>
        <p:nvPr/>
      </p:nvGrpSpPr>
      <p:grpSpPr>
        <a:xfrm>
          <a:off x="0" y="0"/>
          <a:ext cx="0" cy="0"/>
          <a:chOff x="0" y="0"/>
          <a:chExt cx="0" cy="0"/>
        </a:xfrm>
      </p:grpSpPr>
      <p:grpSp>
        <p:nvGrpSpPr>
          <p:cNvPr id="899" name="Grupo 898">
            <a:extLst>
              <a:ext uri="{FF2B5EF4-FFF2-40B4-BE49-F238E27FC236}">
                <a16:creationId xmlns:a16="http://schemas.microsoft.com/office/drawing/2014/main" id="{90ABE224-C571-89AF-1080-C7FD39DEE151}"/>
              </a:ext>
            </a:extLst>
          </p:cNvPr>
          <p:cNvGrpSpPr/>
          <p:nvPr/>
        </p:nvGrpSpPr>
        <p:grpSpPr>
          <a:xfrm>
            <a:off x="3175" y="6208713"/>
            <a:ext cx="12188825" cy="684212"/>
            <a:chOff x="3175" y="6208713"/>
            <a:chExt cx="12188825" cy="684212"/>
          </a:xfrm>
        </p:grpSpPr>
        <p:sp>
          <p:nvSpPr>
            <p:cNvPr id="28" name="Freeform 22">
              <a:extLst>
                <a:ext uri="{FF2B5EF4-FFF2-40B4-BE49-F238E27FC236}">
                  <a16:creationId xmlns:a16="http://schemas.microsoft.com/office/drawing/2014/main" id="{86F73A7B-D2F6-9D61-E951-E61EC2C5CEB0}"/>
                </a:ext>
              </a:extLst>
            </p:cNvPr>
            <p:cNvSpPr/>
            <p:nvPr/>
          </p:nvSpPr>
          <p:spPr bwMode="auto">
            <a:xfrm>
              <a:off x="3175" y="6254750"/>
              <a:ext cx="12188825" cy="638175"/>
            </a:xfrm>
            <a:custGeom>
              <a:avLst/>
              <a:gdLst>
                <a:gd name="T0" fmla="*/ 1699 w 3839"/>
                <a:gd name="T1" fmla="*/ 106 h 164"/>
                <a:gd name="T2" fmla="*/ 2299 w 3839"/>
                <a:gd name="T3" fmla="*/ 11 h 164"/>
                <a:gd name="T4" fmla="*/ 2772 w 3839"/>
                <a:gd name="T5" fmla="*/ 64 h 164"/>
                <a:gd name="T6" fmla="*/ 3139 w 3839"/>
                <a:gd name="T7" fmla="*/ 99 h 164"/>
                <a:gd name="T8" fmla="*/ 3494 w 3839"/>
                <a:gd name="T9" fmla="*/ 66 h 164"/>
                <a:gd name="T10" fmla="*/ 3818 w 3839"/>
                <a:gd name="T11" fmla="*/ 111 h 164"/>
                <a:gd name="T12" fmla="*/ 3830 w 3839"/>
                <a:gd name="T13" fmla="*/ 163 h 164"/>
                <a:gd name="T14" fmla="*/ 3662 w 3839"/>
                <a:gd name="T15" fmla="*/ 157 h 164"/>
                <a:gd name="T16" fmla="*/ 3649 w 3839"/>
                <a:gd name="T17" fmla="*/ 163 h 164"/>
                <a:gd name="T18" fmla="*/ 3586 w 3839"/>
                <a:gd name="T19" fmla="*/ 163 h 164"/>
                <a:gd name="T20" fmla="*/ 3526 w 3839"/>
                <a:gd name="T21" fmla="*/ 155 h 164"/>
                <a:gd name="T22" fmla="*/ 3506 w 3839"/>
                <a:gd name="T23" fmla="*/ 163 h 164"/>
                <a:gd name="T24" fmla="*/ 3471 w 3839"/>
                <a:gd name="T25" fmla="*/ 163 h 164"/>
                <a:gd name="T26" fmla="*/ 3339 w 3839"/>
                <a:gd name="T27" fmla="*/ 163 h 164"/>
                <a:gd name="T28" fmla="*/ 3305 w 3839"/>
                <a:gd name="T29" fmla="*/ 163 h 164"/>
                <a:gd name="T30" fmla="*/ 3285 w 3839"/>
                <a:gd name="T31" fmla="*/ 155 h 164"/>
                <a:gd name="T32" fmla="*/ 3225 w 3839"/>
                <a:gd name="T33" fmla="*/ 163 h 164"/>
                <a:gd name="T34" fmla="*/ 3186 w 3839"/>
                <a:gd name="T35" fmla="*/ 161 h 164"/>
                <a:gd name="T36" fmla="*/ 3150 w 3839"/>
                <a:gd name="T37" fmla="*/ 163 h 164"/>
                <a:gd name="T38" fmla="*/ 3137 w 3839"/>
                <a:gd name="T39" fmla="*/ 162 h 164"/>
                <a:gd name="T40" fmla="*/ 2912 w 3839"/>
                <a:gd name="T41" fmla="*/ 163 h 164"/>
                <a:gd name="T42" fmla="*/ 2893 w 3839"/>
                <a:gd name="T43" fmla="*/ 157 h 164"/>
                <a:gd name="T44" fmla="*/ 2768 w 3839"/>
                <a:gd name="T45" fmla="*/ 163 h 164"/>
                <a:gd name="T46" fmla="*/ 2750 w 3839"/>
                <a:gd name="T47" fmla="*/ 157 h 164"/>
                <a:gd name="T48" fmla="*/ 2628 w 3839"/>
                <a:gd name="T49" fmla="*/ 163 h 164"/>
                <a:gd name="T50" fmla="*/ 2596 w 3839"/>
                <a:gd name="T51" fmla="*/ 163 h 164"/>
                <a:gd name="T52" fmla="*/ 2513 w 3839"/>
                <a:gd name="T53" fmla="*/ 163 h 164"/>
                <a:gd name="T54" fmla="*/ 2467 w 3839"/>
                <a:gd name="T55" fmla="*/ 156 h 164"/>
                <a:gd name="T56" fmla="*/ 2404 w 3839"/>
                <a:gd name="T57" fmla="*/ 163 h 164"/>
                <a:gd name="T58" fmla="*/ 2372 w 3839"/>
                <a:gd name="T59" fmla="*/ 163 h 164"/>
                <a:gd name="T60" fmla="*/ 2332 w 3839"/>
                <a:gd name="T61" fmla="*/ 160 h 164"/>
                <a:gd name="T62" fmla="*/ 2315 w 3839"/>
                <a:gd name="T63" fmla="*/ 163 h 164"/>
                <a:gd name="T64" fmla="*/ 2232 w 3839"/>
                <a:gd name="T65" fmla="*/ 163 h 164"/>
                <a:gd name="T66" fmla="*/ 0 w 3839"/>
                <a:gd name="T67" fmla="*/ 158 h 164"/>
                <a:gd name="T68" fmla="*/ 0 w 3839"/>
                <a:gd name="T69" fmla="*/ 86 h 164"/>
                <a:gd name="T70" fmla="*/ 22 w 3839"/>
                <a:gd name="T71" fmla="*/ 81 h 164"/>
                <a:gd name="T72" fmla="*/ 0 w 3839"/>
                <a:gd name="T73" fmla="*/ 59 h 164"/>
                <a:gd name="T74" fmla="*/ 63 w 3839"/>
                <a:gd name="T75" fmla="*/ 40 h 164"/>
                <a:gd name="T76" fmla="*/ 98 w 3839"/>
                <a:gd name="T77" fmla="*/ 33 h 164"/>
                <a:gd name="T78" fmla="*/ 124 w 3839"/>
                <a:gd name="T79" fmla="*/ 28 h 164"/>
                <a:gd name="T80" fmla="*/ 133 w 3839"/>
                <a:gd name="T81" fmla="*/ 20 h 164"/>
                <a:gd name="T82" fmla="*/ 177 w 3839"/>
                <a:gd name="T83" fmla="*/ 21 h 164"/>
                <a:gd name="T84" fmla="*/ 199 w 3839"/>
                <a:gd name="T85" fmla="*/ 8 h 164"/>
                <a:gd name="T86" fmla="*/ 431 w 3839"/>
                <a:gd name="T87" fmla="*/ 35 h 164"/>
                <a:gd name="T88" fmla="*/ 780 w 3839"/>
                <a:gd name="T89" fmla="*/ 97 h 164"/>
                <a:gd name="T90" fmla="*/ 831 w 3839"/>
                <a:gd name="T91" fmla="*/ 96 h 164"/>
                <a:gd name="T92" fmla="*/ 892 w 3839"/>
                <a:gd name="T93" fmla="*/ 88 h 164"/>
                <a:gd name="T94" fmla="*/ 953 w 3839"/>
                <a:gd name="T95" fmla="*/ 93 h 164"/>
                <a:gd name="T96" fmla="*/ 996 w 3839"/>
                <a:gd name="T97" fmla="*/ 85 h 164"/>
                <a:gd name="T98" fmla="*/ 1045 w 3839"/>
                <a:gd name="T99" fmla="*/ 89 h 164"/>
                <a:gd name="T100" fmla="*/ 1091 w 3839"/>
                <a:gd name="T101" fmla="*/ 97 h 164"/>
                <a:gd name="T102" fmla="*/ 1140 w 3839"/>
                <a:gd name="T103" fmla="*/ 108 h 164"/>
                <a:gd name="T104" fmla="*/ 1135 w 3839"/>
                <a:gd name="T105" fmla="*/ 118 h 164"/>
                <a:gd name="T106" fmla="*/ 1175 w 3839"/>
                <a:gd name="T107" fmla="*/ 114 h 164"/>
                <a:gd name="T108" fmla="*/ 1191 w 3839"/>
                <a:gd name="T109" fmla="*/ 122 h 164"/>
                <a:gd name="T110" fmla="*/ 1225 w 3839"/>
                <a:gd name="T111" fmla="*/ 120 h 164"/>
                <a:gd name="T112" fmla="*/ 1245 w 3839"/>
                <a:gd name="T113" fmla="*/ 122 h 164"/>
                <a:gd name="T114" fmla="*/ 1485 w 3839"/>
                <a:gd name="T115" fmla="*/ 12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39" h="164">
                  <a:moveTo>
                    <a:pt x="1485" y="120"/>
                  </a:moveTo>
                  <a:cubicBezTo>
                    <a:pt x="1509" y="119"/>
                    <a:pt x="1534" y="120"/>
                    <a:pt x="1559" y="118"/>
                  </a:cubicBezTo>
                  <a:cubicBezTo>
                    <a:pt x="1609" y="119"/>
                    <a:pt x="1654" y="113"/>
                    <a:pt x="1699" y="106"/>
                  </a:cubicBezTo>
                  <a:cubicBezTo>
                    <a:pt x="1777" y="93"/>
                    <a:pt x="1843" y="74"/>
                    <a:pt x="1908" y="53"/>
                  </a:cubicBezTo>
                  <a:cubicBezTo>
                    <a:pt x="1950" y="40"/>
                    <a:pt x="1995" y="28"/>
                    <a:pt x="2044" y="19"/>
                  </a:cubicBezTo>
                  <a:cubicBezTo>
                    <a:pt x="2127" y="3"/>
                    <a:pt x="2212" y="1"/>
                    <a:pt x="2299" y="11"/>
                  </a:cubicBezTo>
                  <a:cubicBezTo>
                    <a:pt x="2353" y="17"/>
                    <a:pt x="2401" y="28"/>
                    <a:pt x="2447" y="40"/>
                  </a:cubicBezTo>
                  <a:cubicBezTo>
                    <a:pt x="2505" y="56"/>
                    <a:pt x="2568" y="61"/>
                    <a:pt x="2637" y="57"/>
                  </a:cubicBezTo>
                  <a:cubicBezTo>
                    <a:pt x="2683" y="55"/>
                    <a:pt x="2729" y="54"/>
                    <a:pt x="2772" y="64"/>
                  </a:cubicBezTo>
                  <a:cubicBezTo>
                    <a:pt x="2801" y="70"/>
                    <a:pt x="2827" y="77"/>
                    <a:pt x="2852" y="86"/>
                  </a:cubicBezTo>
                  <a:cubicBezTo>
                    <a:pt x="2902" y="103"/>
                    <a:pt x="2961" y="113"/>
                    <a:pt x="3028" y="112"/>
                  </a:cubicBezTo>
                  <a:cubicBezTo>
                    <a:pt x="3068" y="112"/>
                    <a:pt x="3104" y="106"/>
                    <a:pt x="3139" y="99"/>
                  </a:cubicBezTo>
                  <a:cubicBezTo>
                    <a:pt x="3180" y="92"/>
                    <a:pt x="3220" y="83"/>
                    <a:pt x="3261" y="75"/>
                  </a:cubicBezTo>
                  <a:cubicBezTo>
                    <a:pt x="3305" y="66"/>
                    <a:pt x="3352" y="62"/>
                    <a:pt x="3401" y="61"/>
                  </a:cubicBezTo>
                  <a:cubicBezTo>
                    <a:pt x="3432" y="60"/>
                    <a:pt x="3464" y="63"/>
                    <a:pt x="3494" y="66"/>
                  </a:cubicBezTo>
                  <a:cubicBezTo>
                    <a:pt x="3534" y="71"/>
                    <a:pt x="3570" y="79"/>
                    <a:pt x="3607" y="87"/>
                  </a:cubicBezTo>
                  <a:cubicBezTo>
                    <a:pt x="3656" y="97"/>
                    <a:pt x="3705" y="108"/>
                    <a:pt x="3761" y="111"/>
                  </a:cubicBezTo>
                  <a:cubicBezTo>
                    <a:pt x="3780" y="112"/>
                    <a:pt x="3799" y="112"/>
                    <a:pt x="3818" y="111"/>
                  </a:cubicBezTo>
                  <a:cubicBezTo>
                    <a:pt x="3824" y="111"/>
                    <a:pt x="3832" y="110"/>
                    <a:pt x="3838" y="112"/>
                  </a:cubicBezTo>
                  <a:cubicBezTo>
                    <a:pt x="3838" y="128"/>
                    <a:pt x="3838" y="144"/>
                    <a:pt x="3839" y="160"/>
                  </a:cubicBezTo>
                  <a:cubicBezTo>
                    <a:pt x="3839" y="163"/>
                    <a:pt x="3837" y="163"/>
                    <a:pt x="3830" y="163"/>
                  </a:cubicBezTo>
                  <a:cubicBezTo>
                    <a:pt x="3778" y="163"/>
                    <a:pt x="3727" y="163"/>
                    <a:pt x="3675" y="163"/>
                  </a:cubicBezTo>
                  <a:cubicBezTo>
                    <a:pt x="3673" y="162"/>
                    <a:pt x="3674" y="162"/>
                    <a:pt x="3674" y="161"/>
                  </a:cubicBezTo>
                  <a:cubicBezTo>
                    <a:pt x="3674" y="158"/>
                    <a:pt x="3668" y="157"/>
                    <a:pt x="3662" y="157"/>
                  </a:cubicBezTo>
                  <a:cubicBezTo>
                    <a:pt x="3656" y="158"/>
                    <a:pt x="3660" y="160"/>
                    <a:pt x="3661" y="161"/>
                  </a:cubicBezTo>
                  <a:cubicBezTo>
                    <a:pt x="3661" y="162"/>
                    <a:pt x="3662" y="163"/>
                    <a:pt x="3661" y="163"/>
                  </a:cubicBezTo>
                  <a:cubicBezTo>
                    <a:pt x="3657" y="163"/>
                    <a:pt x="3653" y="163"/>
                    <a:pt x="3649" y="163"/>
                  </a:cubicBezTo>
                  <a:cubicBezTo>
                    <a:pt x="3633" y="155"/>
                    <a:pt x="3632" y="157"/>
                    <a:pt x="3620" y="163"/>
                  </a:cubicBezTo>
                  <a:cubicBezTo>
                    <a:pt x="3618" y="163"/>
                    <a:pt x="3617" y="163"/>
                    <a:pt x="3615" y="163"/>
                  </a:cubicBezTo>
                  <a:cubicBezTo>
                    <a:pt x="3605" y="161"/>
                    <a:pt x="3596" y="161"/>
                    <a:pt x="3586" y="163"/>
                  </a:cubicBezTo>
                  <a:cubicBezTo>
                    <a:pt x="3569" y="163"/>
                    <a:pt x="3552" y="163"/>
                    <a:pt x="3534" y="163"/>
                  </a:cubicBezTo>
                  <a:cubicBezTo>
                    <a:pt x="3532" y="162"/>
                    <a:pt x="3535" y="160"/>
                    <a:pt x="3535" y="159"/>
                  </a:cubicBezTo>
                  <a:cubicBezTo>
                    <a:pt x="3535" y="157"/>
                    <a:pt x="3532" y="155"/>
                    <a:pt x="3526" y="155"/>
                  </a:cubicBezTo>
                  <a:cubicBezTo>
                    <a:pt x="3520" y="155"/>
                    <a:pt x="3516" y="157"/>
                    <a:pt x="3517" y="159"/>
                  </a:cubicBezTo>
                  <a:cubicBezTo>
                    <a:pt x="3517" y="160"/>
                    <a:pt x="3519" y="162"/>
                    <a:pt x="3517" y="163"/>
                  </a:cubicBezTo>
                  <a:cubicBezTo>
                    <a:pt x="3513" y="163"/>
                    <a:pt x="3509" y="163"/>
                    <a:pt x="3506" y="163"/>
                  </a:cubicBezTo>
                  <a:cubicBezTo>
                    <a:pt x="3494" y="158"/>
                    <a:pt x="3491" y="157"/>
                    <a:pt x="3482" y="161"/>
                  </a:cubicBezTo>
                  <a:cubicBezTo>
                    <a:pt x="3481" y="162"/>
                    <a:pt x="3479" y="163"/>
                    <a:pt x="3477" y="163"/>
                  </a:cubicBezTo>
                  <a:cubicBezTo>
                    <a:pt x="3475" y="163"/>
                    <a:pt x="3473" y="163"/>
                    <a:pt x="3471" y="163"/>
                  </a:cubicBezTo>
                  <a:cubicBezTo>
                    <a:pt x="3463" y="161"/>
                    <a:pt x="3454" y="161"/>
                    <a:pt x="3445" y="163"/>
                  </a:cubicBezTo>
                  <a:cubicBezTo>
                    <a:pt x="3419" y="163"/>
                    <a:pt x="3392" y="163"/>
                    <a:pt x="3365" y="163"/>
                  </a:cubicBezTo>
                  <a:cubicBezTo>
                    <a:pt x="3356" y="161"/>
                    <a:pt x="3348" y="161"/>
                    <a:pt x="3339" y="163"/>
                  </a:cubicBezTo>
                  <a:cubicBezTo>
                    <a:pt x="3337" y="163"/>
                    <a:pt x="3335" y="163"/>
                    <a:pt x="3334" y="163"/>
                  </a:cubicBezTo>
                  <a:cubicBezTo>
                    <a:pt x="3332" y="163"/>
                    <a:pt x="3334" y="163"/>
                    <a:pt x="3333" y="163"/>
                  </a:cubicBezTo>
                  <a:cubicBezTo>
                    <a:pt x="3318" y="157"/>
                    <a:pt x="3317" y="157"/>
                    <a:pt x="3305" y="163"/>
                  </a:cubicBezTo>
                  <a:cubicBezTo>
                    <a:pt x="3301" y="163"/>
                    <a:pt x="3297" y="163"/>
                    <a:pt x="3293" y="163"/>
                  </a:cubicBezTo>
                  <a:cubicBezTo>
                    <a:pt x="3291" y="162"/>
                    <a:pt x="3294" y="160"/>
                    <a:pt x="3294" y="159"/>
                  </a:cubicBezTo>
                  <a:cubicBezTo>
                    <a:pt x="3294" y="157"/>
                    <a:pt x="3291" y="155"/>
                    <a:pt x="3285" y="155"/>
                  </a:cubicBezTo>
                  <a:cubicBezTo>
                    <a:pt x="3279" y="155"/>
                    <a:pt x="3275" y="157"/>
                    <a:pt x="3276" y="159"/>
                  </a:cubicBezTo>
                  <a:cubicBezTo>
                    <a:pt x="3276" y="160"/>
                    <a:pt x="3278" y="162"/>
                    <a:pt x="3276" y="163"/>
                  </a:cubicBezTo>
                  <a:cubicBezTo>
                    <a:pt x="3259" y="163"/>
                    <a:pt x="3242" y="163"/>
                    <a:pt x="3225" y="163"/>
                  </a:cubicBezTo>
                  <a:cubicBezTo>
                    <a:pt x="3215" y="161"/>
                    <a:pt x="3205" y="161"/>
                    <a:pt x="3196" y="163"/>
                  </a:cubicBezTo>
                  <a:cubicBezTo>
                    <a:pt x="3194" y="163"/>
                    <a:pt x="3192" y="163"/>
                    <a:pt x="3190" y="163"/>
                  </a:cubicBezTo>
                  <a:cubicBezTo>
                    <a:pt x="3188" y="163"/>
                    <a:pt x="3187" y="162"/>
                    <a:pt x="3186" y="161"/>
                  </a:cubicBezTo>
                  <a:cubicBezTo>
                    <a:pt x="3178" y="157"/>
                    <a:pt x="3174" y="157"/>
                    <a:pt x="3166" y="161"/>
                  </a:cubicBezTo>
                  <a:cubicBezTo>
                    <a:pt x="3165" y="162"/>
                    <a:pt x="3163" y="163"/>
                    <a:pt x="3161" y="163"/>
                  </a:cubicBezTo>
                  <a:cubicBezTo>
                    <a:pt x="3158" y="163"/>
                    <a:pt x="3154" y="163"/>
                    <a:pt x="3150" y="163"/>
                  </a:cubicBezTo>
                  <a:cubicBezTo>
                    <a:pt x="3149" y="163"/>
                    <a:pt x="3149" y="162"/>
                    <a:pt x="3149" y="162"/>
                  </a:cubicBezTo>
                  <a:cubicBezTo>
                    <a:pt x="3149" y="160"/>
                    <a:pt x="3154" y="158"/>
                    <a:pt x="3147" y="157"/>
                  </a:cubicBezTo>
                  <a:cubicBezTo>
                    <a:pt x="3140" y="157"/>
                    <a:pt x="3135" y="159"/>
                    <a:pt x="3137" y="162"/>
                  </a:cubicBezTo>
                  <a:cubicBezTo>
                    <a:pt x="3137" y="162"/>
                    <a:pt x="3136" y="163"/>
                    <a:pt x="3136" y="163"/>
                  </a:cubicBezTo>
                  <a:cubicBezTo>
                    <a:pt x="3071" y="163"/>
                    <a:pt x="3006" y="163"/>
                    <a:pt x="2941" y="163"/>
                  </a:cubicBezTo>
                  <a:cubicBezTo>
                    <a:pt x="2926" y="159"/>
                    <a:pt x="2926" y="159"/>
                    <a:pt x="2912" y="163"/>
                  </a:cubicBezTo>
                  <a:cubicBezTo>
                    <a:pt x="2910" y="163"/>
                    <a:pt x="2908" y="163"/>
                    <a:pt x="2906" y="163"/>
                  </a:cubicBezTo>
                  <a:cubicBezTo>
                    <a:pt x="2905" y="163"/>
                    <a:pt x="2905" y="163"/>
                    <a:pt x="2904" y="162"/>
                  </a:cubicBezTo>
                  <a:cubicBezTo>
                    <a:pt x="2901" y="161"/>
                    <a:pt x="2902" y="157"/>
                    <a:pt x="2893" y="157"/>
                  </a:cubicBezTo>
                  <a:cubicBezTo>
                    <a:pt x="2882" y="157"/>
                    <a:pt x="2884" y="161"/>
                    <a:pt x="2880" y="163"/>
                  </a:cubicBezTo>
                  <a:cubicBezTo>
                    <a:pt x="2853" y="163"/>
                    <a:pt x="2825" y="163"/>
                    <a:pt x="2797" y="163"/>
                  </a:cubicBezTo>
                  <a:cubicBezTo>
                    <a:pt x="2784" y="159"/>
                    <a:pt x="2784" y="159"/>
                    <a:pt x="2768" y="163"/>
                  </a:cubicBezTo>
                  <a:cubicBezTo>
                    <a:pt x="2766" y="163"/>
                    <a:pt x="2765" y="163"/>
                    <a:pt x="2763" y="163"/>
                  </a:cubicBezTo>
                  <a:cubicBezTo>
                    <a:pt x="2762" y="163"/>
                    <a:pt x="2762" y="163"/>
                    <a:pt x="2762" y="163"/>
                  </a:cubicBezTo>
                  <a:cubicBezTo>
                    <a:pt x="2759" y="160"/>
                    <a:pt x="2761" y="156"/>
                    <a:pt x="2750" y="157"/>
                  </a:cubicBezTo>
                  <a:cubicBezTo>
                    <a:pt x="2738" y="157"/>
                    <a:pt x="2744" y="161"/>
                    <a:pt x="2740" y="163"/>
                  </a:cubicBezTo>
                  <a:cubicBezTo>
                    <a:pt x="2712" y="163"/>
                    <a:pt x="2684" y="163"/>
                    <a:pt x="2657" y="163"/>
                  </a:cubicBezTo>
                  <a:cubicBezTo>
                    <a:pt x="2642" y="157"/>
                    <a:pt x="2642" y="157"/>
                    <a:pt x="2628" y="163"/>
                  </a:cubicBezTo>
                  <a:cubicBezTo>
                    <a:pt x="2625" y="163"/>
                    <a:pt x="2622" y="163"/>
                    <a:pt x="2619" y="163"/>
                  </a:cubicBezTo>
                  <a:cubicBezTo>
                    <a:pt x="2616" y="161"/>
                    <a:pt x="2620" y="156"/>
                    <a:pt x="2608" y="156"/>
                  </a:cubicBezTo>
                  <a:cubicBezTo>
                    <a:pt x="2595" y="156"/>
                    <a:pt x="2600" y="161"/>
                    <a:pt x="2596" y="163"/>
                  </a:cubicBezTo>
                  <a:cubicBezTo>
                    <a:pt x="2579" y="163"/>
                    <a:pt x="2562" y="163"/>
                    <a:pt x="2545" y="163"/>
                  </a:cubicBezTo>
                  <a:cubicBezTo>
                    <a:pt x="2537" y="161"/>
                    <a:pt x="2529" y="161"/>
                    <a:pt x="2522" y="163"/>
                  </a:cubicBezTo>
                  <a:cubicBezTo>
                    <a:pt x="2519" y="163"/>
                    <a:pt x="2516" y="163"/>
                    <a:pt x="2513" y="163"/>
                  </a:cubicBezTo>
                  <a:cubicBezTo>
                    <a:pt x="2501" y="157"/>
                    <a:pt x="2501" y="157"/>
                    <a:pt x="2484" y="163"/>
                  </a:cubicBezTo>
                  <a:cubicBezTo>
                    <a:pt x="2482" y="163"/>
                    <a:pt x="2479" y="163"/>
                    <a:pt x="2476" y="163"/>
                  </a:cubicBezTo>
                  <a:cubicBezTo>
                    <a:pt x="2474" y="161"/>
                    <a:pt x="2480" y="156"/>
                    <a:pt x="2467" y="156"/>
                  </a:cubicBezTo>
                  <a:cubicBezTo>
                    <a:pt x="2454" y="155"/>
                    <a:pt x="2459" y="160"/>
                    <a:pt x="2456" y="163"/>
                  </a:cubicBezTo>
                  <a:cubicBezTo>
                    <a:pt x="2456" y="163"/>
                    <a:pt x="2456" y="163"/>
                    <a:pt x="2456" y="163"/>
                  </a:cubicBezTo>
                  <a:cubicBezTo>
                    <a:pt x="2438" y="163"/>
                    <a:pt x="2421" y="163"/>
                    <a:pt x="2404" y="163"/>
                  </a:cubicBezTo>
                  <a:cubicBezTo>
                    <a:pt x="2395" y="161"/>
                    <a:pt x="2387" y="161"/>
                    <a:pt x="2378" y="163"/>
                  </a:cubicBezTo>
                  <a:cubicBezTo>
                    <a:pt x="2376" y="163"/>
                    <a:pt x="2374" y="163"/>
                    <a:pt x="2373" y="163"/>
                  </a:cubicBezTo>
                  <a:cubicBezTo>
                    <a:pt x="2371" y="163"/>
                    <a:pt x="2373" y="164"/>
                    <a:pt x="2372" y="163"/>
                  </a:cubicBezTo>
                  <a:cubicBezTo>
                    <a:pt x="2359" y="157"/>
                    <a:pt x="2357" y="157"/>
                    <a:pt x="2344" y="163"/>
                  </a:cubicBezTo>
                  <a:cubicBezTo>
                    <a:pt x="2340" y="163"/>
                    <a:pt x="2336" y="163"/>
                    <a:pt x="2332" y="163"/>
                  </a:cubicBezTo>
                  <a:cubicBezTo>
                    <a:pt x="2331" y="162"/>
                    <a:pt x="2332" y="161"/>
                    <a:pt x="2332" y="160"/>
                  </a:cubicBezTo>
                  <a:cubicBezTo>
                    <a:pt x="2333" y="158"/>
                    <a:pt x="2333" y="156"/>
                    <a:pt x="2326" y="156"/>
                  </a:cubicBezTo>
                  <a:cubicBezTo>
                    <a:pt x="2319" y="155"/>
                    <a:pt x="2315" y="157"/>
                    <a:pt x="2315" y="160"/>
                  </a:cubicBezTo>
                  <a:cubicBezTo>
                    <a:pt x="2316" y="161"/>
                    <a:pt x="2317" y="162"/>
                    <a:pt x="2315" y="163"/>
                  </a:cubicBezTo>
                  <a:cubicBezTo>
                    <a:pt x="2298" y="163"/>
                    <a:pt x="2281" y="163"/>
                    <a:pt x="2264" y="163"/>
                  </a:cubicBezTo>
                  <a:cubicBezTo>
                    <a:pt x="2254" y="160"/>
                    <a:pt x="2244" y="161"/>
                    <a:pt x="2235" y="163"/>
                  </a:cubicBezTo>
                  <a:cubicBezTo>
                    <a:pt x="2234" y="163"/>
                    <a:pt x="2233" y="163"/>
                    <a:pt x="2232" y="163"/>
                  </a:cubicBezTo>
                  <a:cubicBezTo>
                    <a:pt x="2222" y="161"/>
                    <a:pt x="2213" y="161"/>
                    <a:pt x="2203" y="163"/>
                  </a:cubicBezTo>
                  <a:cubicBezTo>
                    <a:pt x="1473" y="163"/>
                    <a:pt x="743" y="163"/>
                    <a:pt x="13" y="163"/>
                  </a:cubicBezTo>
                  <a:cubicBezTo>
                    <a:pt x="2" y="163"/>
                    <a:pt x="0" y="162"/>
                    <a:pt x="0" y="158"/>
                  </a:cubicBezTo>
                  <a:cubicBezTo>
                    <a:pt x="1" y="139"/>
                    <a:pt x="0" y="120"/>
                    <a:pt x="0" y="101"/>
                  </a:cubicBezTo>
                  <a:cubicBezTo>
                    <a:pt x="19" y="96"/>
                    <a:pt x="19" y="96"/>
                    <a:pt x="0" y="90"/>
                  </a:cubicBezTo>
                  <a:cubicBezTo>
                    <a:pt x="0" y="89"/>
                    <a:pt x="0" y="87"/>
                    <a:pt x="0" y="86"/>
                  </a:cubicBezTo>
                  <a:cubicBezTo>
                    <a:pt x="5" y="85"/>
                    <a:pt x="8" y="86"/>
                    <a:pt x="12" y="87"/>
                  </a:cubicBezTo>
                  <a:cubicBezTo>
                    <a:pt x="16" y="87"/>
                    <a:pt x="19" y="87"/>
                    <a:pt x="22" y="85"/>
                  </a:cubicBezTo>
                  <a:cubicBezTo>
                    <a:pt x="24" y="84"/>
                    <a:pt x="24" y="82"/>
                    <a:pt x="22" y="81"/>
                  </a:cubicBezTo>
                  <a:cubicBezTo>
                    <a:pt x="19" y="80"/>
                    <a:pt x="16" y="80"/>
                    <a:pt x="12" y="80"/>
                  </a:cubicBezTo>
                  <a:cubicBezTo>
                    <a:pt x="8" y="80"/>
                    <a:pt x="5" y="82"/>
                    <a:pt x="0" y="81"/>
                  </a:cubicBezTo>
                  <a:cubicBezTo>
                    <a:pt x="0" y="74"/>
                    <a:pt x="0" y="66"/>
                    <a:pt x="0" y="59"/>
                  </a:cubicBezTo>
                  <a:cubicBezTo>
                    <a:pt x="11" y="56"/>
                    <a:pt x="13" y="51"/>
                    <a:pt x="21" y="49"/>
                  </a:cubicBezTo>
                  <a:cubicBezTo>
                    <a:pt x="24" y="48"/>
                    <a:pt x="28" y="47"/>
                    <a:pt x="31" y="47"/>
                  </a:cubicBezTo>
                  <a:cubicBezTo>
                    <a:pt x="50" y="50"/>
                    <a:pt x="57" y="45"/>
                    <a:pt x="63" y="40"/>
                  </a:cubicBezTo>
                  <a:cubicBezTo>
                    <a:pt x="65" y="39"/>
                    <a:pt x="68" y="38"/>
                    <a:pt x="71" y="37"/>
                  </a:cubicBezTo>
                  <a:cubicBezTo>
                    <a:pt x="75" y="37"/>
                    <a:pt x="78" y="38"/>
                    <a:pt x="81" y="38"/>
                  </a:cubicBezTo>
                  <a:cubicBezTo>
                    <a:pt x="95" y="39"/>
                    <a:pt x="98" y="39"/>
                    <a:pt x="98" y="33"/>
                  </a:cubicBezTo>
                  <a:cubicBezTo>
                    <a:pt x="98" y="31"/>
                    <a:pt x="100" y="29"/>
                    <a:pt x="103" y="27"/>
                  </a:cubicBezTo>
                  <a:cubicBezTo>
                    <a:pt x="105" y="26"/>
                    <a:pt x="108" y="25"/>
                    <a:pt x="112" y="25"/>
                  </a:cubicBezTo>
                  <a:cubicBezTo>
                    <a:pt x="118" y="25"/>
                    <a:pt x="120" y="27"/>
                    <a:pt x="124" y="28"/>
                  </a:cubicBezTo>
                  <a:cubicBezTo>
                    <a:pt x="127" y="30"/>
                    <a:pt x="131" y="31"/>
                    <a:pt x="137" y="30"/>
                  </a:cubicBezTo>
                  <a:cubicBezTo>
                    <a:pt x="142" y="28"/>
                    <a:pt x="142" y="26"/>
                    <a:pt x="139" y="24"/>
                  </a:cubicBezTo>
                  <a:cubicBezTo>
                    <a:pt x="136" y="23"/>
                    <a:pt x="133" y="22"/>
                    <a:pt x="133" y="20"/>
                  </a:cubicBezTo>
                  <a:cubicBezTo>
                    <a:pt x="137" y="16"/>
                    <a:pt x="146" y="16"/>
                    <a:pt x="154" y="15"/>
                  </a:cubicBezTo>
                  <a:cubicBezTo>
                    <a:pt x="161" y="15"/>
                    <a:pt x="163" y="16"/>
                    <a:pt x="166" y="18"/>
                  </a:cubicBezTo>
                  <a:cubicBezTo>
                    <a:pt x="168" y="20"/>
                    <a:pt x="171" y="22"/>
                    <a:pt x="177" y="21"/>
                  </a:cubicBezTo>
                  <a:cubicBezTo>
                    <a:pt x="182" y="20"/>
                    <a:pt x="184" y="18"/>
                    <a:pt x="183" y="16"/>
                  </a:cubicBezTo>
                  <a:cubicBezTo>
                    <a:pt x="182" y="14"/>
                    <a:pt x="180" y="12"/>
                    <a:pt x="182" y="11"/>
                  </a:cubicBezTo>
                  <a:cubicBezTo>
                    <a:pt x="186" y="8"/>
                    <a:pt x="192" y="8"/>
                    <a:pt x="199" y="8"/>
                  </a:cubicBezTo>
                  <a:cubicBezTo>
                    <a:pt x="214" y="12"/>
                    <a:pt x="223" y="8"/>
                    <a:pt x="233" y="4"/>
                  </a:cubicBezTo>
                  <a:cubicBezTo>
                    <a:pt x="265" y="0"/>
                    <a:pt x="297" y="1"/>
                    <a:pt x="329" y="5"/>
                  </a:cubicBezTo>
                  <a:cubicBezTo>
                    <a:pt x="371" y="11"/>
                    <a:pt x="402" y="22"/>
                    <a:pt x="431" y="35"/>
                  </a:cubicBezTo>
                  <a:cubicBezTo>
                    <a:pt x="458" y="47"/>
                    <a:pt x="483" y="60"/>
                    <a:pt x="513" y="71"/>
                  </a:cubicBezTo>
                  <a:cubicBezTo>
                    <a:pt x="556" y="87"/>
                    <a:pt x="605" y="98"/>
                    <a:pt x="664" y="101"/>
                  </a:cubicBezTo>
                  <a:cubicBezTo>
                    <a:pt x="703" y="103"/>
                    <a:pt x="742" y="102"/>
                    <a:pt x="780" y="97"/>
                  </a:cubicBezTo>
                  <a:cubicBezTo>
                    <a:pt x="787" y="96"/>
                    <a:pt x="794" y="95"/>
                    <a:pt x="802" y="96"/>
                  </a:cubicBezTo>
                  <a:cubicBezTo>
                    <a:pt x="808" y="98"/>
                    <a:pt x="814" y="100"/>
                    <a:pt x="820" y="96"/>
                  </a:cubicBezTo>
                  <a:cubicBezTo>
                    <a:pt x="823" y="94"/>
                    <a:pt x="827" y="95"/>
                    <a:pt x="831" y="96"/>
                  </a:cubicBezTo>
                  <a:cubicBezTo>
                    <a:pt x="848" y="99"/>
                    <a:pt x="850" y="99"/>
                    <a:pt x="857" y="92"/>
                  </a:cubicBezTo>
                  <a:cubicBezTo>
                    <a:pt x="858" y="92"/>
                    <a:pt x="860" y="91"/>
                    <a:pt x="861" y="92"/>
                  </a:cubicBezTo>
                  <a:cubicBezTo>
                    <a:pt x="875" y="95"/>
                    <a:pt x="884" y="92"/>
                    <a:pt x="892" y="88"/>
                  </a:cubicBezTo>
                  <a:cubicBezTo>
                    <a:pt x="903" y="86"/>
                    <a:pt x="914" y="85"/>
                    <a:pt x="925" y="85"/>
                  </a:cubicBezTo>
                  <a:cubicBezTo>
                    <a:pt x="934" y="85"/>
                    <a:pt x="940" y="86"/>
                    <a:pt x="943" y="90"/>
                  </a:cubicBezTo>
                  <a:cubicBezTo>
                    <a:pt x="944" y="92"/>
                    <a:pt x="947" y="94"/>
                    <a:pt x="953" y="93"/>
                  </a:cubicBezTo>
                  <a:cubicBezTo>
                    <a:pt x="959" y="93"/>
                    <a:pt x="961" y="91"/>
                    <a:pt x="961" y="89"/>
                  </a:cubicBezTo>
                  <a:cubicBezTo>
                    <a:pt x="962" y="85"/>
                    <a:pt x="967" y="84"/>
                    <a:pt x="975" y="86"/>
                  </a:cubicBezTo>
                  <a:cubicBezTo>
                    <a:pt x="983" y="88"/>
                    <a:pt x="990" y="86"/>
                    <a:pt x="996" y="85"/>
                  </a:cubicBezTo>
                  <a:cubicBezTo>
                    <a:pt x="1003" y="84"/>
                    <a:pt x="1009" y="84"/>
                    <a:pt x="1015" y="86"/>
                  </a:cubicBezTo>
                  <a:cubicBezTo>
                    <a:pt x="1016" y="86"/>
                    <a:pt x="1017" y="86"/>
                    <a:pt x="1017" y="87"/>
                  </a:cubicBezTo>
                  <a:cubicBezTo>
                    <a:pt x="1026" y="95"/>
                    <a:pt x="1026" y="95"/>
                    <a:pt x="1045" y="89"/>
                  </a:cubicBezTo>
                  <a:cubicBezTo>
                    <a:pt x="1052" y="89"/>
                    <a:pt x="1058" y="90"/>
                    <a:pt x="1062" y="92"/>
                  </a:cubicBezTo>
                  <a:cubicBezTo>
                    <a:pt x="1063" y="92"/>
                    <a:pt x="1064" y="92"/>
                    <a:pt x="1064" y="93"/>
                  </a:cubicBezTo>
                  <a:cubicBezTo>
                    <a:pt x="1070" y="101"/>
                    <a:pt x="1070" y="101"/>
                    <a:pt x="1091" y="97"/>
                  </a:cubicBezTo>
                  <a:cubicBezTo>
                    <a:pt x="1099" y="97"/>
                    <a:pt x="1104" y="98"/>
                    <a:pt x="1109" y="101"/>
                  </a:cubicBezTo>
                  <a:cubicBezTo>
                    <a:pt x="1112" y="107"/>
                    <a:pt x="1122" y="107"/>
                    <a:pt x="1134" y="106"/>
                  </a:cubicBezTo>
                  <a:cubicBezTo>
                    <a:pt x="1137" y="106"/>
                    <a:pt x="1139" y="107"/>
                    <a:pt x="1140" y="108"/>
                  </a:cubicBezTo>
                  <a:cubicBezTo>
                    <a:pt x="1141" y="110"/>
                    <a:pt x="1135" y="111"/>
                    <a:pt x="1132" y="112"/>
                  </a:cubicBezTo>
                  <a:cubicBezTo>
                    <a:pt x="1129" y="113"/>
                    <a:pt x="1126" y="114"/>
                    <a:pt x="1129" y="116"/>
                  </a:cubicBezTo>
                  <a:cubicBezTo>
                    <a:pt x="1130" y="117"/>
                    <a:pt x="1132" y="118"/>
                    <a:pt x="1135" y="118"/>
                  </a:cubicBezTo>
                  <a:cubicBezTo>
                    <a:pt x="1140" y="118"/>
                    <a:pt x="1143" y="117"/>
                    <a:pt x="1145" y="116"/>
                  </a:cubicBezTo>
                  <a:cubicBezTo>
                    <a:pt x="1148" y="112"/>
                    <a:pt x="1151" y="110"/>
                    <a:pt x="1161" y="111"/>
                  </a:cubicBezTo>
                  <a:cubicBezTo>
                    <a:pt x="1166" y="112"/>
                    <a:pt x="1172" y="112"/>
                    <a:pt x="1175" y="114"/>
                  </a:cubicBezTo>
                  <a:cubicBezTo>
                    <a:pt x="1177" y="116"/>
                    <a:pt x="1175" y="118"/>
                    <a:pt x="1174" y="119"/>
                  </a:cubicBezTo>
                  <a:cubicBezTo>
                    <a:pt x="1172" y="121"/>
                    <a:pt x="1173" y="123"/>
                    <a:pt x="1178" y="124"/>
                  </a:cubicBezTo>
                  <a:cubicBezTo>
                    <a:pt x="1184" y="125"/>
                    <a:pt x="1189" y="124"/>
                    <a:pt x="1191" y="122"/>
                  </a:cubicBezTo>
                  <a:cubicBezTo>
                    <a:pt x="1193" y="120"/>
                    <a:pt x="1193" y="119"/>
                    <a:pt x="1197" y="118"/>
                  </a:cubicBezTo>
                  <a:cubicBezTo>
                    <a:pt x="1207" y="117"/>
                    <a:pt x="1216" y="118"/>
                    <a:pt x="1224" y="120"/>
                  </a:cubicBezTo>
                  <a:cubicBezTo>
                    <a:pt x="1225" y="120"/>
                    <a:pt x="1225" y="120"/>
                    <a:pt x="1225" y="120"/>
                  </a:cubicBezTo>
                  <a:cubicBezTo>
                    <a:pt x="1229" y="122"/>
                    <a:pt x="1219" y="124"/>
                    <a:pt x="1226" y="125"/>
                  </a:cubicBezTo>
                  <a:cubicBezTo>
                    <a:pt x="1232" y="126"/>
                    <a:pt x="1234" y="124"/>
                    <a:pt x="1237" y="123"/>
                  </a:cubicBezTo>
                  <a:cubicBezTo>
                    <a:pt x="1239" y="122"/>
                    <a:pt x="1243" y="121"/>
                    <a:pt x="1245" y="122"/>
                  </a:cubicBezTo>
                  <a:cubicBezTo>
                    <a:pt x="1257" y="126"/>
                    <a:pt x="1269" y="123"/>
                    <a:pt x="1281" y="122"/>
                  </a:cubicBezTo>
                  <a:cubicBezTo>
                    <a:pt x="1313" y="122"/>
                    <a:pt x="1345" y="124"/>
                    <a:pt x="1376" y="123"/>
                  </a:cubicBezTo>
                  <a:cubicBezTo>
                    <a:pt x="1413" y="122"/>
                    <a:pt x="1449" y="122"/>
                    <a:pt x="1485" y="120"/>
                  </a:cubicBezTo>
                  <a:close/>
                </a:path>
              </a:pathLst>
            </a:custGeom>
            <a:solidFill>
              <a:srgbClr val="FFD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23">
              <a:extLst>
                <a:ext uri="{FF2B5EF4-FFF2-40B4-BE49-F238E27FC236}">
                  <a16:creationId xmlns:a16="http://schemas.microsoft.com/office/drawing/2014/main" id="{E9C62406-A417-05B2-B7B3-4A53F39553D0}"/>
                </a:ext>
              </a:extLst>
            </p:cNvPr>
            <p:cNvSpPr/>
            <p:nvPr/>
          </p:nvSpPr>
          <p:spPr bwMode="auto">
            <a:xfrm>
              <a:off x="4953000" y="6208713"/>
              <a:ext cx="7235825" cy="525462"/>
            </a:xfrm>
            <a:custGeom>
              <a:avLst/>
              <a:gdLst>
                <a:gd name="T0" fmla="*/ 2279 w 2279"/>
                <a:gd name="T1" fmla="*/ 124 h 135"/>
                <a:gd name="T2" fmla="*/ 2141 w 2279"/>
                <a:gd name="T3" fmla="*/ 118 h 135"/>
                <a:gd name="T4" fmla="*/ 1972 w 2279"/>
                <a:gd name="T5" fmla="*/ 86 h 135"/>
                <a:gd name="T6" fmla="*/ 1847 w 2279"/>
                <a:gd name="T7" fmla="*/ 74 h 135"/>
                <a:gd name="T8" fmla="*/ 1721 w 2279"/>
                <a:gd name="T9" fmla="*/ 86 h 135"/>
                <a:gd name="T10" fmla="*/ 1568 w 2279"/>
                <a:gd name="T11" fmla="*/ 115 h 135"/>
                <a:gd name="T12" fmla="*/ 1284 w 2279"/>
                <a:gd name="T13" fmla="*/ 97 h 135"/>
                <a:gd name="T14" fmla="*/ 1197 w 2279"/>
                <a:gd name="T15" fmla="*/ 75 h 135"/>
                <a:gd name="T16" fmla="*/ 1076 w 2279"/>
                <a:gd name="T17" fmla="*/ 71 h 135"/>
                <a:gd name="T18" fmla="*/ 885 w 2279"/>
                <a:gd name="T19" fmla="*/ 54 h 135"/>
                <a:gd name="T20" fmla="*/ 729 w 2279"/>
                <a:gd name="T21" fmla="*/ 23 h 135"/>
                <a:gd name="T22" fmla="*/ 446 w 2279"/>
                <a:gd name="T23" fmla="*/ 41 h 135"/>
                <a:gd name="T24" fmla="*/ 286 w 2279"/>
                <a:gd name="T25" fmla="*/ 86 h 135"/>
                <a:gd name="T26" fmla="*/ 44 w 2279"/>
                <a:gd name="T27" fmla="*/ 131 h 135"/>
                <a:gd name="T28" fmla="*/ 0 w 2279"/>
                <a:gd name="T29" fmla="*/ 130 h 135"/>
                <a:gd name="T30" fmla="*/ 319 w 2279"/>
                <a:gd name="T31" fmla="*/ 64 h 135"/>
                <a:gd name="T32" fmla="*/ 510 w 2279"/>
                <a:gd name="T33" fmla="*/ 15 h 135"/>
                <a:gd name="T34" fmla="*/ 822 w 2279"/>
                <a:gd name="T35" fmla="*/ 24 h 135"/>
                <a:gd name="T36" fmla="*/ 903 w 2279"/>
                <a:gd name="T37" fmla="*/ 44 h 135"/>
                <a:gd name="T38" fmla="*/ 1079 w 2279"/>
                <a:gd name="T39" fmla="*/ 58 h 135"/>
                <a:gd name="T40" fmla="*/ 1291 w 2279"/>
                <a:gd name="T41" fmla="*/ 84 h 135"/>
                <a:gd name="T42" fmla="*/ 1394 w 2279"/>
                <a:gd name="T43" fmla="*/ 109 h 135"/>
                <a:gd name="T44" fmla="*/ 1558 w 2279"/>
                <a:gd name="T45" fmla="*/ 103 h 135"/>
                <a:gd name="T46" fmla="*/ 1709 w 2279"/>
                <a:gd name="T47" fmla="*/ 74 h 135"/>
                <a:gd name="T48" fmla="*/ 1920 w 2279"/>
                <a:gd name="T49" fmla="*/ 66 h 135"/>
                <a:gd name="T50" fmla="*/ 2030 w 2279"/>
                <a:gd name="T51" fmla="*/ 83 h 135"/>
                <a:gd name="T52" fmla="*/ 2156 w 2279"/>
                <a:gd name="T53" fmla="*/ 107 h 135"/>
                <a:gd name="T54" fmla="*/ 2279 w 2279"/>
                <a:gd name="T55" fmla="*/ 110 h 135"/>
                <a:gd name="T56" fmla="*/ 2279 w 2279"/>
                <a:gd name="T57" fmla="*/ 1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9" h="135">
                  <a:moveTo>
                    <a:pt x="2279" y="124"/>
                  </a:moveTo>
                  <a:cubicBezTo>
                    <a:pt x="2232" y="128"/>
                    <a:pt x="2186" y="126"/>
                    <a:pt x="2141" y="118"/>
                  </a:cubicBezTo>
                  <a:cubicBezTo>
                    <a:pt x="2083" y="109"/>
                    <a:pt x="2029" y="97"/>
                    <a:pt x="1972" y="86"/>
                  </a:cubicBezTo>
                  <a:cubicBezTo>
                    <a:pt x="1933" y="78"/>
                    <a:pt x="1890" y="75"/>
                    <a:pt x="1847" y="74"/>
                  </a:cubicBezTo>
                  <a:cubicBezTo>
                    <a:pt x="1803" y="74"/>
                    <a:pt x="1761" y="78"/>
                    <a:pt x="1721" y="86"/>
                  </a:cubicBezTo>
                  <a:cubicBezTo>
                    <a:pt x="1670" y="95"/>
                    <a:pt x="1620" y="106"/>
                    <a:pt x="1568" y="115"/>
                  </a:cubicBezTo>
                  <a:cubicBezTo>
                    <a:pt x="1463" y="135"/>
                    <a:pt x="1369" y="126"/>
                    <a:pt x="1284" y="97"/>
                  </a:cubicBezTo>
                  <a:cubicBezTo>
                    <a:pt x="1257" y="88"/>
                    <a:pt x="1228" y="80"/>
                    <a:pt x="1197" y="75"/>
                  </a:cubicBezTo>
                  <a:cubicBezTo>
                    <a:pt x="1158" y="67"/>
                    <a:pt x="1116" y="69"/>
                    <a:pt x="1076" y="71"/>
                  </a:cubicBezTo>
                  <a:cubicBezTo>
                    <a:pt x="1006" y="74"/>
                    <a:pt x="943" y="69"/>
                    <a:pt x="885" y="54"/>
                  </a:cubicBezTo>
                  <a:cubicBezTo>
                    <a:pt x="836" y="41"/>
                    <a:pt x="786" y="29"/>
                    <a:pt x="729" y="23"/>
                  </a:cubicBezTo>
                  <a:cubicBezTo>
                    <a:pt x="628" y="13"/>
                    <a:pt x="534" y="20"/>
                    <a:pt x="446" y="41"/>
                  </a:cubicBezTo>
                  <a:cubicBezTo>
                    <a:pt x="389" y="54"/>
                    <a:pt x="339" y="71"/>
                    <a:pt x="286" y="86"/>
                  </a:cubicBezTo>
                  <a:cubicBezTo>
                    <a:pt x="213" y="107"/>
                    <a:pt x="135" y="124"/>
                    <a:pt x="44" y="131"/>
                  </a:cubicBezTo>
                  <a:cubicBezTo>
                    <a:pt x="30" y="132"/>
                    <a:pt x="15" y="134"/>
                    <a:pt x="0" y="130"/>
                  </a:cubicBezTo>
                  <a:cubicBezTo>
                    <a:pt x="127" y="123"/>
                    <a:pt x="225" y="95"/>
                    <a:pt x="319" y="64"/>
                  </a:cubicBezTo>
                  <a:cubicBezTo>
                    <a:pt x="377" y="44"/>
                    <a:pt x="437" y="26"/>
                    <a:pt x="510" y="15"/>
                  </a:cubicBezTo>
                  <a:cubicBezTo>
                    <a:pt x="618" y="0"/>
                    <a:pt x="722" y="4"/>
                    <a:pt x="822" y="24"/>
                  </a:cubicBezTo>
                  <a:cubicBezTo>
                    <a:pt x="851" y="30"/>
                    <a:pt x="877" y="37"/>
                    <a:pt x="903" y="44"/>
                  </a:cubicBezTo>
                  <a:cubicBezTo>
                    <a:pt x="957" y="57"/>
                    <a:pt x="1017" y="62"/>
                    <a:pt x="1079" y="58"/>
                  </a:cubicBezTo>
                  <a:cubicBezTo>
                    <a:pt x="1162" y="52"/>
                    <a:pt x="1231" y="63"/>
                    <a:pt x="1291" y="84"/>
                  </a:cubicBezTo>
                  <a:cubicBezTo>
                    <a:pt x="1322" y="94"/>
                    <a:pt x="1355" y="104"/>
                    <a:pt x="1394" y="109"/>
                  </a:cubicBezTo>
                  <a:cubicBezTo>
                    <a:pt x="1451" y="116"/>
                    <a:pt x="1505" y="113"/>
                    <a:pt x="1558" y="103"/>
                  </a:cubicBezTo>
                  <a:cubicBezTo>
                    <a:pt x="1608" y="93"/>
                    <a:pt x="1658" y="83"/>
                    <a:pt x="1709" y="74"/>
                  </a:cubicBezTo>
                  <a:cubicBezTo>
                    <a:pt x="1777" y="63"/>
                    <a:pt x="1847" y="60"/>
                    <a:pt x="1920" y="66"/>
                  </a:cubicBezTo>
                  <a:cubicBezTo>
                    <a:pt x="1959" y="69"/>
                    <a:pt x="1994" y="76"/>
                    <a:pt x="2030" y="83"/>
                  </a:cubicBezTo>
                  <a:cubicBezTo>
                    <a:pt x="2072" y="91"/>
                    <a:pt x="2113" y="100"/>
                    <a:pt x="2156" y="107"/>
                  </a:cubicBezTo>
                  <a:cubicBezTo>
                    <a:pt x="2197" y="113"/>
                    <a:pt x="2237" y="115"/>
                    <a:pt x="2279" y="110"/>
                  </a:cubicBezTo>
                  <a:cubicBezTo>
                    <a:pt x="2279" y="115"/>
                    <a:pt x="2279" y="119"/>
                    <a:pt x="2279" y="124"/>
                  </a:cubicBezTo>
                  <a:close/>
                </a:path>
              </a:pathLst>
            </a:custGeom>
            <a:solidFill>
              <a:srgbClr val="02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24">
              <a:extLst>
                <a:ext uri="{FF2B5EF4-FFF2-40B4-BE49-F238E27FC236}">
                  <a16:creationId xmlns:a16="http://schemas.microsoft.com/office/drawing/2014/main" id="{FBF8956A-1A21-D183-81FB-5421FD3215F0}"/>
                </a:ext>
              </a:extLst>
            </p:cNvPr>
            <p:cNvSpPr/>
            <p:nvPr/>
          </p:nvSpPr>
          <p:spPr bwMode="auto">
            <a:xfrm>
              <a:off x="3175" y="6230938"/>
              <a:ext cx="4714875" cy="514350"/>
            </a:xfrm>
            <a:custGeom>
              <a:avLst/>
              <a:gdLst>
                <a:gd name="T0" fmla="*/ 1173 w 1485"/>
                <a:gd name="T1" fmla="*/ 121 h 132"/>
                <a:gd name="T2" fmla="*/ 1160 w 1485"/>
                <a:gd name="T3" fmla="*/ 119 h 132"/>
                <a:gd name="T4" fmla="*/ 1139 w 1485"/>
                <a:gd name="T5" fmla="*/ 114 h 132"/>
                <a:gd name="T6" fmla="*/ 1133 w 1485"/>
                <a:gd name="T7" fmla="*/ 113 h 132"/>
                <a:gd name="T8" fmla="*/ 1107 w 1485"/>
                <a:gd name="T9" fmla="*/ 107 h 132"/>
                <a:gd name="T10" fmla="*/ 1091 w 1485"/>
                <a:gd name="T11" fmla="*/ 104 h 132"/>
                <a:gd name="T12" fmla="*/ 1062 w 1485"/>
                <a:gd name="T13" fmla="*/ 98 h 132"/>
                <a:gd name="T14" fmla="*/ 1044 w 1485"/>
                <a:gd name="T15" fmla="*/ 96 h 132"/>
                <a:gd name="T16" fmla="*/ 1016 w 1485"/>
                <a:gd name="T17" fmla="*/ 93 h 132"/>
                <a:gd name="T18" fmla="*/ 996 w 1485"/>
                <a:gd name="T19" fmla="*/ 92 h 132"/>
                <a:gd name="T20" fmla="*/ 972 w 1485"/>
                <a:gd name="T21" fmla="*/ 92 h 132"/>
                <a:gd name="T22" fmla="*/ 968 w 1485"/>
                <a:gd name="T23" fmla="*/ 91 h 132"/>
                <a:gd name="T24" fmla="*/ 926 w 1485"/>
                <a:gd name="T25" fmla="*/ 93 h 132"/>
                <a:gd name="T26" fmla="*/ 892 w 1485"/>
                <a:gd name="T27" fmla="*/ 95 h 132"/>
                <a:gd name="T28" fmla="*/ 882 w 1485"/>
                <a:gd name="T29" fmla="*/ 97 h 132"/>
                <a:gd name="T30" fmla="*/ 827 w 1485"/>
                <a:gd name="T31" fmla="*/ 101 h 132"/>
                <a:gd name="T32" fmla="*/ 803 w 1485"/>
                <a:gd name="T33" fmla="*/ 103 h 132"/>
                <a:gd name="T34" fmla="*/ 739 w 1485"/>
                <a:gd name="T35" fmla="*/ 109 h 132"/>
                <a:gd name="T36" fmla="*/ 538 w 1485"/>
                <a:gd name="T37" fmla="*/ 88 h 132"/>
                <a:gd name="T38" fmla="*/ 426 w 1485"/>
                <a:gd name="T39" fmla="*/ 41 h 132"/>
                <a:gd name="T40" fmla="*/ 296 w 1485"/>
                <a:gd name="T41" fmla="*/ 10 h 132"/>
                <a:gd name="T42" fmla="*/ 232 w 1485"/>
                <a:gd name="T43" fmla="*/ 12 h 132"/>
                <a:gd name="T44" fmla="*/ 200 w 1485"/>
                <a:gd name="T45" fmla="*/ 15 h 132"/>
                <a:gd name="T46" fmla="*/ 184 w 1485"/>
                <a:gd name="T47" fmla="*/ 17 h 132"/>
                <a:gd name="T48" fmla="*/ 155 w 1485"/>
                <a:gd name="T49" fmla="*/ 22 h 132"/>
                <a:gd name="T50" fmla="*/ 134 w 1485"/>
                <a:gd name="T51" fmla="*/ 26 h 132"/>
                <a:gd name="T52" fmla="*/ 112 w 1485"/>
                <a:gd name="T53" fmla="*/ 32 h 132"/>
                <a:gd name="T54" fmla="*/ 106 w 1485"/>
                <a:gd name="T55" fmla="*/ 34 h 132"/>
                <a:gd name="T56" fmla="*/ 72 w 1485"/>
                <a:gd name="T57" fmla="*/ 44 h 132"/>
                <a:gd name="T58" fmla="*/ 66 w 1485"/>
                <a:gd name="T59" fmla="*/ 46 h 132"/>
                <a:gd name="T60" fmla="*/ 31 w 1485"/>
                <a:gd name="T61" fmla="*/ 54 h 132"/>
                <a:gd name="T62" fmla="*/ 23 w 1485"/>
                <a:gd name="T63" fmla="*/ 56 h 132"/>
                <a:gd name="T64" fmla="*/ 0 w 1485"/>
                <a:gd name="T65" fmla="*/ 57 h 132"/>
                <a:gd name="T66" fmla="*/ 0 w 1485"/>
                <a:gd name="T67" fmla="*/ 50 h 132"/>
                <a:gd name="T68" fmla="*/ 76 w 1485"/>
                <a:gd name="T69" fmla="*/ 33 h 132"/>
                <a:gd name="T70" fmla="*/ 279 w 1485"/>
                <a:gd name="T71" fmla="*/ 0 h 132"/>
                <a:gd name="T72" fmla="*/ 417 w 1485"/>
                <a:gd name="T73" fmla="*/ 23 h 132"/>
                <a:gd name="T74" fmla="*/ 520 w 1485"/>
                <a:gd name="T75" fmla="*/ 66 h 132"/>
                <a:gd name="T76" fmla="*/ 710 w 1485"/>
                <a:gd name="T77" fmla="*/ 97 h 132"/>
                <a:gd name="T78" fmla="*/ 797 w 1485"/>
                <a:gd name="T79" fmla="*/ 90 h 132"/>
                <a:gd name="T80" fmla="*/ 937 w 1485"/>
                <a:gd name="T81" fmla="*/ 78 h 132"/>
                <a:gd name="T82" fmla="*/ 1106 w 1485"/>
                <a:gd name="T83" fmla="*/ 93 h 132"/>
                <a:gd name="T84" fmla="*/ 1402 w 1485"/>
                <a:gd name="T85" fmla="*/ 124 h 132"/>
                <a:gd name="T86" fmla="*/ 1485 w 1485"/>
                <a:gd name="T87" fmla="*/ 126 h 132"/>
                <a:gd name="T88" fmla="*/ 1463 w 1485"/>
                <a:gd name="T89" fmla="*/ 129 h 132"/>
                <a:gd name="T90" fmla="*/ 1289 w 1485"/>
                <a:gd name="T91" fmla="*/ 130 h 132"/>
                <a:gd name="T92" fmla="*/ 1277 w 1485"/>
                <a:gd name="T93" fmla="*/ 130 h 132"/>
                <a:gd name="T94" fmla="*/ 1225 w 1485"/>
                <a:gd name="T95" fmla="*/ 127 h 132"/>
                <a:gd name="T96" fmla="*/ 1196 w 1485"/>
                <a:gd name="T97" fmla="*/ 124 h 132"/>
                <a:gd name="T98" fmla="*/ 1173 w 1485"/>
                <a:gd name="T99" fmla="*/ 12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5" h="132">
                  <a:moveTo>
                    <a:pt x="1173" y="121"/>
                  </a:moveTo>
                  <a:cubicBezTo>
                    <a:pt x="1169" y="120"/>
                    <a:pt x="1164" y="119"/>
                    <a:pt x="1160" y="119"/>
                  </a:cubicBezTo>
                  <a:cubicBezTo>
                    <a:pt x="1153" y="117"/>
                    <a:pt x="1144" y="117"/>
                    <a:pt x="1139" y="114"/>
                  </a:cubicBezTo>
                  <a:cubicBezTo>
                    <a:pt x="1137" y="114"/>
                    <a:pt x="1135" y="113"/>
                    <a:pt x="1133" y="113"/>
                  </a:cubicBezTo>
                  <a:cubicBezTo>
                    <a:pt x="1123" y="112"/>
                    <a:pt x="1113" y="111"/>
                    <a:pt x="1107" y="107"/>
                  </a:cubicBezTo>
                  <a:cubicBezTo>
                    <a:pt x="1102" y="106"/>
                    <a:pt x="1097" y="104"/>
                    <a:pt x="1091" y="104"/>
                  </a:cubicBezTo>
                  <a:cubicBezTo>
                    <a:pt x="1079" y="104"/>
                    <a:pt x="1070" y="102"/>
                    <a:pt x="1062" y="98"/>
                  </a:cubicBezTo>
                  <a:cubicBezTo>
                    <a:pt x="1056" y="97"/>
                    <a:pt x="1051" y="96"/>
                    <a:pt x="1044" y="96"/>
                  </a:cubicBezTo>
                  <a:cubicBezTo>
                    <a:pt x="1034" y="97"/>
                    <a:pt x="1024" y="95"/>
                    <a:pt x="1016" y="93"/>
                  </a:cubicBezTo>
                  <a:cubicBezTo>
                    <a:pt x="1009" y="93"/>
                    <a:pt x="1003" y="91"/>
                    <a:pt x="996" y="92"/>
                  </a:cubicBezTo>
                  <a:cubicBezTo>
                    <a:pt x="988" y="92"/>
                    <a:pt x="980" y="93"/>
                    <a:pt x="972" y="92"/>
                  </a:cubicBezTo>
                  <a:cubicBezTo>
                    <a:pt x="970" y="91"/>
                    <a:pt x="969" y="91"/>
                    <a:pt x="968" y="91"/>
                  </a:cubicBezTo>
                  <a:cubicBezTo>
                    <a:pt x="954" y="94"/>
                    <a:pt x="940" y="92"/>
                    <a:pt x="926" y="93"/>
                  </a:cubicBezTo>
                  <a:cubicBezTo>
                    <a:pt x="915" y="93"/>
                    <a:pt x="904" y="94"/>
                    <a:pt x="892" y="95"/>
                  </a:cubicBezTo>
                  <a:cubicBezTo>
                    <a:pt x="889" y="96"/>
                    <a:pt x="886" y="97"/>
                    <a:pt x="882" y="97"/>
                  </a:cubicBezTo>
                  <a:cubicBezTo>
                    <a:pt x="863" y="97"/>
                    <a:pt x="846" y="101"/>
                    <a:pt x="827" y="101"/>
                  </a:cubicBezTo>
                  <a:cubicBezTo>
                    <a:pt x="819" y="101"/>
                    <a:pt x="812" y="105"/>
                    <a:pt x="803" y="103"/>
                  </a:cubicBezTo>
                  <a:cubicBezTo>
                    <a:pt x="782" y="105"/>
                    <a:pt x="761" y="107"/>
                    <a:pt x="739" y="109"/>
                  </a:cubicBezTo>
                  <a:cubicBezTo>
                    <a:pt x="665" y="113"/>
                    <a:pt x="597" y="106"/>
                    <a:pt x="538" y="88"/>
                  </a:cubicBezTo>
                  <a:cubicBezTo>
                    <a:pt x="495" y="75"/>
                    <a:pt x="461" y="57"/>
                    <a:pt x="426" y="41"/>
                  </a:cubicBezTo>
                  <a:cubicBezTo>
                    <a:pt x="391" y="25"/>
                    <a:pt x="351" y="13"/>
                    <a:pt x="296" y="10"/>
                  </a:cubicBezTo>
                  <a:cubicBezTo>
                    <a:pt x="275" y="9"/>
                    <a:pt x="253" y="9"/>
                    <a:pt x="232" y="12"/>
                  </a:cubicBezTo>
                  <a:cubicBezTo>
                    <a:pt x="223" y="14"/>
                    <a:pt x="212" y="15"/>
                    <a:pt x="200" y="15"/>
                  </a:cubicBezTo>
                  <a:cubicBezTo>
                    <a:pt x="195" y="16"/>
                    <a:pt x="189" y="16"/>
                    <a:pt x="184" y="17"/>
                  </a:cubicBezTo>
                  <a:cubicBezTo>
                    <a:pt x="176" y="21"/>
                    <a:pt x="165" y="21"/>
                    <a:pt x="155" y="22"/>
                  </a:cubicBezTo>
                  <a:cubicBezTo>
                    <a:pt x="148" y="23"/>
                    <a:pt x="141" y="25"/>
                    <a:pt x="134" y="26"/>
                  </a:cubicBezTo>
                  <a:cubicBezTo>
                    <a:pt x="130" y="30"/>
                    <a:pt x="120" y="30"/>
                    <a:pt x="112" y="32"/>
                  </a:cubicBezTo>
                  <a:cubicBezTo>
                    <a:pt x="110" y="33"/>
                    <a:pt x="108" y="33"/>
                    <a:pt x="106" y="34"/>
                  </a:cubicBezTo>
                  <a:cubicBezTo>
                    <a:pt x="96" y="38"/>
                    <a:pt x="88" y="43"/>
                    <a:pt x="72" y="44"/>
                  </a:cubicBezTo>
                  <a:cubicBezTo>
                    <a:pt x="70" y="45"/>
                    <a:pt x="68" y="46"/>
                    <a:pt x="66" y="46"/>
                  </a:cubicBezTo>
                  <a:cubicBezTo>
                    <a:pt x="57" y="51"/>
                    <a:pt x="46" y="54"/>
                    <a:pt x="31" y="54"/>
                  </a:cubicBezTo>
                  <a:cubicBezTo>
                    <a:pt x="28" y="55"/>
                    <a:pt x="26" y="55"/>
                    <a:pt x="23" y="56"/>
                  </a:cubicBezTo>
                  <a:cubicBezTo>
                    <a:pt x="16" y="56"/>
                    <a:pt x="9" y="60"/>
                    <a:pt x="0" y="57"/>
                  </a:cubicBezTo>
                  <a:cubicBezTo>
                    <a:pt x="0" y="54"/>
                    <a:pt x="0" y="52"/>
                    <a:pt x="0" y="50"/>
                  </a:cubicBezTo>
                  <a:cubicBezTo>
                    <a:pt x="30" y="48"/>
                    <a:pt x="54" y="41"/>
                    <a:pt x="76" y="33"/>
                  </a:cubicBezTo>
                  <a:cubicBezTo>
                    <a:pt x="135" y="14"/>
                    <a:pt x="201" y="2"/>
                    <a:pt x="279" y="0"/>
                  </a:cubicBezTo>
                  <a:cubicBezTo>
                    <a:pt x="333" y="0"/>
                    <a:pt x="377" y="9"/>
                    <a:pt x="417" y="23"/>
                  </a:cubicBezTo>
                  <a:cubicBezTo>
                    <a:pt x="455" y="36"/>
                    <a:pt x="485" y="52"/>
                    <a:pt x="520" y="66"/>
                  </a:cubicBezTo>
                  <a:cubicBezTo>
                    <a:pt x="573" y="87"/>
                    <a:pt x="636" y="98"/>
                    <a:pt x="710" y="97"/>
                  </a:cubicBezTo>
                  <a:cubicBezTo>
                    <a:pt x="740" y="97"/>
                    <a:pt x="768" y="92"/>
                    <a:pt x="797" y="90"/>
                  </a:cubicBezTo>
                  <a:cubicBezTo>
                    <a:pt x="843" y="85"/>
                    <a:pt x="890" y="81"/>
                    <a:pt x="937" y="78"/>
                  </a:cubicBezTo>
                  <a:cubicBezTo>
                    <a:pt x="997" y="75"/>
                    <a:pt x="1054" y="80"/>
                    <a:pt x="1106" y="93"/>
                  </a:cubicBezTo>
                  <a:cubicBezTo>
                    <a:pt x="1196" y="115"/>
                    <a:pt x="1298" y="121"/>
                    <a:pt x="1402" y="124"/>
                  </a:cubicBezTo>
                  <a:cubicBezTo>
                    <a:pt x="1429" y="125"/>
                    <a:pt x="1457" y="125"/>
                    <a:pt x="1485" y="126"/>
                  </a:cubicBezTo>
                  <a:cubicBezTo>
                    <a:pt x="1479" y="129"/>
                    <a:pt x="1470" y="128"/>
                    <a:pt x="1463" y="129"/>
                  </a:cubicBezTo>
                  <a:cubicBezTo>
                    <a:pt x="1405" y="131"/>
                    <a:pt x="1347" y="132"/>
                    <a:pt x="1289" y="130"/>
                  </a:cubicBezTo>
                  <a:cubicBezTo>
                    <a:pt x="1285" y="130"/>
                    <a:pt x="1281" y="130"/>
                    <a:pt x="1277" y="130"/>
                  </a:cubicBezTo>
                  <a:cubicBezTo>
                    <a:pt x="1259" y="131"/>
                    <a:pt x="1242" y="129"/>
                    <a:pt x="1225" y="127"/>
                  </a:cubicBezTo>
                  <a:cubicBezTo>
                    <a:pt x="1215" y="126"/>
                    <a:pt x="1206" y="125"/>
                    <a:pt x="1196" y="124"/>
                  </a:cubicBezTo>
                  <a:cubicBezTo>
                    <a:pt x="1187" y="125"/>
                    <a:pt x="1180" y="124"/>
                    <a:pt x="1173" y="121"/>
                  </a:cubicBez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25">
              <a:extLst>
                <a:ext uri="{FF2B5EF4-FFF2-40B4-BE49-F238E27FC236}">
                  <a16:creationId xmlns:a16="http://schemas.microsoft.com/office/drawing/2014/main" id="{1CF2C292-A8AE-7645-919E-CF025913C026}"/>
                </a:ext>
              </a:extLst>
            </p:cNvPr>
            <p:cNvSpPr/>
            <p:nvPr/>
          </p:nvSpPr>
          <p:spPr bwMode="auto">
            <a:xfrm>
              <a:off x="3175" y="6554788"/>
              <a:ext cx="98425" cy="50800"/>
            </a:xfrm>
            <a:custGeom>
              <a:avLst/>
              <a:gdLst>
                <a:gd name="T0" fmla="*/ 0 w 31"/>
                <a:gd name="T1" fmla="*/ 4 h 13"/>
                <a:gd name="T2" fmla="*/ 6 w 31"/>
                <a:gd name="T3" fmla="*/ 2 h 13"/>
                <a:gd name="T4" fmla="*/ 26 w 31"/>
                <a:gd name="T5" fmla="*/ 3 h 13"/>
                <a:gd name="T6" fmla="*/ 25 w 31"/>
                <a:gd name="T7" fmla="*/ 10 h 13"/>
                <a:gd name="T8" fmla="*/ 6 w 31"/>
                <a:gd name="T9" fmla="*/ 10 h 13"/>
                <a:gd name="T10" fmla="*/ 0 w 31"/>
                <a:gd name="T11" fmla="*/ 9 h 13"/>
                <a:gd name="T12" fmla="*/ 0 w 31"/>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31" h="13">
                  <a:moveTo>
                    <a:pt x="0" y="4"/>
                  </a:moveTo>
                  <a:cubicBezTo>
                    <a:pt x="2" y="4"/>
                    <a:pt x="4" y="3"/>
                    <a:pt x="6" y="2"/>
                  </a:cubicBezTo>
                  <a:cubicBezTo>
                    <a:pt x="13" y="0"/>
                    <a:pt x="20" y="0"/>
                    <a:pt x="26" y="3"/>
                  </a:cubicBezTo>
                  <a:cubicBezTo>
                    <a:pt x="31" y="5"/>
                    <a:pt x="30" y="8"/>
                    <a:pt x="25" y="10"/>
                  </a:cubicBezTo>
                  <a:cubicBezTo>
                    <a:pt x="19" y="12"/>
                    <a:pt x="12" y="13"/>
                    <a:pt x="6" y="10"/>
                  </a:cubicBezTo>
                  <a:cubicBezTo>
                    <a:pt x="4" y="10"/>
                    <a:pt x="2" y="9"/>
                    <a:pt x="0" y="9"/>
                  </a:cubicBezTo>
                  <a:cubicBezTo>
                    <a:pt x="0" y="7"/>
                    <a:pt x="0" y="6"/>
                    <a:pt x="0"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26">
              <a:extLst>
                <a:ext uri="{FF2B5EF4-FFF2-40B4-BE49-F238E27FC236}">
                  <a16:creationId xmlns:a16="http://schemas.microsoft.com/office/drawing/2014/main" id="{8A2948CB-4255-D3A8-0862-AB269727D263}"/>
                </a:ext>
              </a:extLst>
            </p:cNvPr>
            <p:cNvSpPr/>
            <p:nvPr/>
          </p:nvSpPr>
          <p:spPr bwMode="auto">
            <a:xfrm>
              <a:off x="11144250" y="6850063"/>
              <a:ext cx="107950" cy="39687"/>
            </a:xfrm>
            <a:custGeom>
              <a:avLst/>
              <a:gdLst>
                <a:gd name="T0" fmla="*/ 8 w 34"/>
                <a:gd name="T1" fmla="*/ 10 h 10"/>
                <a:gd name="T2" fmla="*/ 4 w 34"/>
                <a:gd name="T3" fmla="*/ 3 h 10"/>
                <a:gd name="T4" fmla="*/ 19 w 34"/>
                <a:gd name="T5" fmla="*/ 0 h 10"/>
                <a:gd name="T6" fmla="*/ 25 w 34"/>
                <a:gd name="T7" fmla="*/ 10 h 10"/>
                <a:gd name="T8" fmla="*/ 8 w 34"/>
                <a:gd name="T9" fmla="*/ 10 h 10"/>
              </a:gdLst>
              <a:ahLst/>
              <a:cxnLst>
                <a:cxn ang="0">
                  <a:pos x="T0" y="T1"/>
                </a:cxn>
                <a:cxn ang="0">
                  <a:pos x="T2" y="T3"/>
                </a:cxn>
                <a:cxn ang="0">
                  <a:pos x="T4" y="T5"/>
                </a:cxn>
                <a:cxn ang="0">
                  <a:pos x="T6" y="T7"/>
                </a:cxn>
                <a:cxn ang="0">
                  <a:pos x="T8" y="T9"/>
                </a:cxn>
              </a:cxnLst>
              <a:rect l="0" t="0" r="r" b="b"/>
              <a:pathLst>
                <a:path w="34" h="10">
                  <a:moveTo>
                    <a:pt x="8" y="10"/>
                  </a:moveTo>
                  <a:cubicBezTo>
                    <a:pt x="4" y="8"/>
                    <a:pt x="0" y="6"/>
                    <a:pt x="4" y="3"/>
                  </a:cubicBezTo>
                  <a:cubicBezTo>
                    <a:pt x="7" y="0"/>
                    <a:pt x="13" y="0"/>
                    <a:pt x="19" y="0"/>
                  </a:cubicBezTo>
                  <a:cubicBezTo>
                    <a:pt x="32" y="1"/>
                    <a:pt x="34" y="5"/>
                    <a:pt x="25" y="10"/>
                  </a:cubicBezTo>
                  <a:cubicBezTo>
                    <a:pt x="20" y="10"/>
                    <a:pt x="14" y="10"/>
                    <a:pt x="8"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27">
              <a:extLst>
                <a:ext uri="{FF2B5EF4-FFF2-40B4-BE49-F238E27FC236}">
                  <a16:creationId xmlns:a16="http://schemas.microsoft.com/office/drawing/2014/main" id="{4C8D3A78-6D80-F869-717E-33E0AA4A0A0B}"/>
                </a:ext>
              </a:extLst>
            </p:cNvPr>
            <p:cNvSpPr/>
            <p:nvPr/>
          </p:nvSpPr>
          <p:spPr bwMode="auto">
            <a:xfrm>
              <a:off x="10375900" y="6850063"/>
              <a:ext cx="111125" cy="39687"/>
            </a:xfrm>
            <a:custGeom>
              <a:avLst/>
              <a:gdLst>
                <a:gd name="T0" fmla="*/ 9 w 35"/>
                <a:gd name="T1" fmla="*/ 10 h 10"/>
                <a:gd name="T2" fmla="*/ 16 w 35"/>
                <a:gd name="T3" fmla="*/ 0 h 10"/>
                <a:gd name="T4" fmla="*/ 30 w 35"/>
                <a:gd name="T5" fmla="*/ 3 h 10"/>
                <a:gd name="T6" fmla="*/ 26 w 35"/>
                <a:gd name="T7" fmla="*/ 10 h 10"/>
                <a:gd name="T8" fmla="*/ 9 w 35"/>
                <a:gd name="T9" fmla="*/ 10 h 10"/>
              </a:gdLst>
              <a:ahLst/>
              <a:cxnLst>
                <a:cxn ang="0">
                  <a:pos x="T0" y="T1"/>
                </a:cxn>
                <a:cxn ang="0">
                  <a:pos x="T2" y="T3"/>
                </a:cxn>
                <a:cxn ang="0">
                  <a:pos x="T4" y="T5"/>
                </a:cxn>
                <a:cxn ang="0">
                  <a:pos x="T6" y="T7"/>
                </a:cxn>
                <a:cxn ang="0">
                  <a:pos x="T8" y="T9"/>
                </a:cxn>
              </a:cxnLst>
              <a:rect l="0" t="0" r="r" b="b"/>
              <a:pathLst>
                <a:path w="35" h="10">
                  <a:moveTo>
                    <a:pt x="9" y="10"/>
                  </a:moveTo>
                  <a:cubicBezTo>
                    <a:pt x="0" y="5"/>
                    <a:pt x="3" y="1"/>
                    <a:pt x="16" y="0"/>
                  </a:cubicBezTo>
                  <a:cubicBezTo>
                    <a:pt x="22" y="0"/>
                    <a:pt x="27" y="0"/>
                    <a:pt x="30" y="3"/>
                  </a:cubicBezTo>
                  <a:cubicBezTo>
                    <a:pt x="35" y="6"/>
                    <a:pt x="31" y="8"/>
                    <a:pt x="26" y="10"/>
                  </a:cubicBezTo>
                  <a:cubicBezTo>
                    <a:pt x="21" y="10"/>
                    <a:pt x="15" y="10"/>
                    <a:pt x="9"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28">
              <a:extLst>
                <a:ext uri="{FF2B5EF4-FFF2-40B4-BE49-F238E27FC236}">
                  <a16:creationId xmlns:a16="http://schemas.microsoft.com/office/drawing/2014/main" id="{E9CDFD90-0892-9087-D3C4-8BB8EF082E20}"/>
                </a:ext>
              </a:extLst>
            </p:cNvPr>
            <p:cNvSpPr/>
            <p:nvPr/>
          </p:nvSpPr>
          <p:spPr bwMode="auto">
            <a:xfrm>
              <a:off x="7781925" y="6846888"/>
              <a:ext cx="107950" cy="42862"/>
            </a:xfrm>
            <a:custGeom>
              <a:avLst/>
              <a:gdLst>
                <a:gd name="T0" fmla="*/ 6 w 34"/>
                <a:gd name="T1" fmla="*/ 11 h 11"/>
                <a:gd name="T2" fmla="*/ 6 w 34"/>
                <a:gd name="T3" fmla="*/ 3 h 11"/>
                <a:gd name="T4" fmla="*/ 25 w 34"/>
                <a:gd name="T5" fmla="*/ 3 h 11"/>
                <a:gd name="T6" fmla="*/ 26 w 34"/>
                <a:gd name="T7" fmla="*/ 11 h 11"/>
                <a:gd name="T8" fmla="*/ 6 w 34"/>
                <a:gd name="T9" fmla="*/ 11 h 11"/>
              </a:gdLst>
              <a:ahLst/>
              <a:cxnLst>
                <a:cxn ang="0">
                  <a:pos x="T0" y="T1"/>
                </a:cxn>
                <a:cxn ang="0">
                  <a:pos x="T2" y="T3"/>
                </a:cxn>
                <a:cxn ang="0">
                  <a:pos x="T4" y="T5"/>
                </a:cxn>
                <a:cxn ang="0">
                  <a:pos x="T6" y="T7"/>
                </a:cxn>
                <a:cxn ang="0">
                  <a:pos x="T8" y="T9"/>
                </a:cxn>
              </a:cxnLst>
              <a:rect l="0" t="0" r="r" b="b"/>
              <a:pathLst>
                <a:path w="34" h="11">
                  <a:moveTo>
                    <a:pt x="6" y="11"/>
                  </a:moveTo>
                  <a:cubicBezTo>
                    <a:pt x="3" y="9"/>
                    <a:pt x="0" y="6"/>
                    <a:pt x="6" y="3"/>
                  </a:cubicBezTo>
                  <a:cubicBezTo>
                    <a:pt x="12" y="1"/>
                    <a:pt x="18" y="0"/>
                    <a:pt x="25" y="3"/>
                  </a:cubicBezTo>
                  <a:cubicBezTo>
                    <a:pt x="34" y="6"/>
                    <a:pt x="32" y="8"/>
                    <a:pt x="26" y="11"/>
                  </a:cubicBezTo>
                  <a:cubicBezTo>
                    <a:pt x="19" y="11"/>
                    <a:pt x="12" y="11"/>
                    <a:pt x="6"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29">
              <a:extLst>
                <a:ext uri="{FF2B5EF4-FFF2-40B4-BE49-F238E27FC236}">
                  <a16:creationId xmlns:a16="http://schemas.microsoft.com/office/drawing/2014/main" id="{8249DCBB-E5B7-728E-926F-5D1152C5106F}"/>
                </a:ext>
              </a:extLst>
            </p:cNvPr>
            <p:cNvSpPr/>
            <p:nvPr/>
          </p:nvSpPr>
          <p:spPr bwMode="auto">
            <a:xfrm>
              <a:off x="7321550" y="6846888"/>
              <a:ext cx="117475" cy="42862"/>
            </a:xfrm>
            <a:custGeom>
              <a:avLst/>
              <a:gdLst>
                <a:gd name="T0" fmla="*/ 10 w 37"/>
                <a:gd name="T1" fmla="*/ 11 h 11"/>
                <a:gd name="T2" fmla="*/ 9 w 37"/>
                <a:gd name="T3" fmla="*/ 4 h 11"/>
                <a:gd name="T4" fmla="*/ 29 w 37"/>
                <a:gd name="T5" fmla="*/ 2 h 11"/>
                <a:gd name="T6" fmla="*/ 27 w 37"/>
                <a:gd name="T7" fmla="*/ 11 h 11"/>
                <a:gd name="T8" fmla="*/ 10 w 37"/>
                <a:gd name="T9" fmla="*/ 11 h 11"/>
              </a:gdLst>
              <a:ahLst/>
              <a:cxnLst>
                <a:cxn ang="0">
                  <a:pos x="T0" y="T1"/>
                </a:cxn>
                <a:cxn ang="0">
                  <a:pos x="T2" y="T3"/>
                </a:cxn>
                <a:cxn ang="0">
                  <a:pos x="T4" y="T5"/>
                </a:cxn>
                <a:cxn ang="0">
                  <a:pos x="T6" y="T7"/>
                </a:cxn>
                <a:cxn ang="0">
                  <a:pos x="T8" y="T9"/>
                </a:cxn>
              </a:cxnLst>
              <a:rect l="0" t="0" r="r" b="b"/>
              <a:pathLst>
                <a:path w="37" h="11">
                  <a:moveTo>
                    <a:pt x="10" y="11"/>
                  </a:moveTo>
                  <a:cubicBezTo>
                    <a:pt x="6" y="9"/>
                    <a:pt x="0" y="6"/>
                    <a:pt x="9" y="4"/>
                  </a:cubicBezTo>
                  <a:cubicBezTo>
                    <a:pt x="15" y="2"/>
                    <a:pt x="22" y="0"/>
                    <a:pt x="29" y="2"/>
                  </a:cubicBezTo>
                  <a:cubicBezTo>
                    <a:pt x="37" y="6"/>
                    <a:pt x="33" y="9"/>
                    <a:pt x="27" y="11"/>
                  </a:cubicBezTo>
                  <a:cubicBezTo>
                    <a:pt x="22" y="11"/>
                    <a:pt x="16" y="11"/>
                    <a:pt x="10"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30">
              <a:extLst>
                <a:ext uri="{FF2B5EF4-FFF2-40B4-BE49-F238E27FC236}">
                  <a16:creationId xmlns:a16="http://schemas.microsoft.com/office/drawing/2014/main" id="{7BE15A26-C47F-1758-08D5-BBDBC607A162}"/>
                </a:ext>
              </a:extLst>
            </p:cNvPr>
            <p:cNvSpPr/>
            <p:nvPr/>
          </p:nvSpPr>
          <p:spPr bwMode="auto">
            <a:xfrm>
              <a:off x="8229600" y="6854825"/>
              <a:ext cx="107950" cy="34925"/>
            </a:xfrm>
            <a:custGeom>
              <a:avLst/>
              <a:gdLst>
                <a:gd name="T0" fmla="*/ 5 w 34"/>
                <a:gd name="T1" fmla="*/ 9 h 9"/>
                <a:gd name="T2" fmla="*/ 8 w 34"/>
                <a:gd name="T3" fmla="*/ 1 h 9"/>
                <a:gd name="T4" fmla="*/ 26 w 34"/>
                <a:gd name="T5" fmla="*/ 1 h 9"/>
                <a:gd name="T6" fmla="*/ 28 w 34"/>
                <a:gd name="T7" fmla="*/ 9 h 9"/>
                <a:gd name="T8" fmla="*/ 5 w 34"/>
                <a:gd name="T9" fmla="*/ 9 h 9"/>
              </a:gdLst>
              <a:ahLst/>
              <a:cxnLst>
                <a:cxn ang="0">
                  <a:pos x="T0" y="T1"/>
                </a:cxn>
                <a:cxn ang="0">
                  <a:pos x="T2" y="T3"/>
                </a:cxn>
                <a:cxn ang="0">
                  <a:pos x="T4" y="T5"/>
                </a:cxn>
                <a:cxn ang="0">
                  <a:pos x="T6" y="T7"/>
                </a:cxn>
                <a:cxn ang="0">
                  <a:pos x="T8" y="T9"/>
                </a:cxn>
              </a:cxnLst>
              <a:rect l="0" t="0" r="r" b="b"/>
              <a:pathLst>
                <a:path w="34" h="9">
                  <a:moveTo>
                    <a:pt x="5" y="9"/>
                  </a:moveTo>
                  <a:cubicBezTo>
                    <a:pt x="2" y="6"/>
                    <a:pt x="0" y="4"/>
                    <a:pt x="8" y="1"/>
                  </a:cubicBezTo>
                  <a:cubicBezTo>
                    <a:pt x="13" y="0"/>
                    <a:pt x="20" y="0"/>
                    <a:pt x="26" y="1"/>
                  </a:cubicBezTo>
                  <a:cubicBezTo>
                    <a:pt x="34" y="4"/>
                    <a:pt x="32" y="6"/>
                    <a:pt x="28" y="9"/>
                  </a:cubicBezTo>
                  <a:cubicBezTo>
                    <a:pt x="21" y="9"/>
                    <a:pt x="13" y="9"/>
                    <a:pt x="5" y="9"/>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31">
              <a:extLst>
                <a:ext uri="{FF2B5EF4-FFF2-40B4-BE49-F238E27FC236}">
                  <a16:creationId xmlns:a16="http://schemas.microsoft.com/office/drawing/2014/main" id="{DB636AF7-C832-FA93-64FE-2E008BA6C3B1}"/>
                </a:ext>
              </a:extLst>
            </p:cNvPr>
            <p:cNvSpPr/>
            <p:nvPr/>
          </p:nvSpPr>
          <p:spPr bwMode="auto">
            <a:xfrm>
              <a:off x="8686800" y="6854825"/>
              <a:ext cx="98425" cy="34925"/>
            </a:xfrm>
            <a:custGeom>
              <a:avLst/>
              <a:gdLst>
                <a:gd name="T0" fmla="*/ 5 w 31"/>
                <a:gd name="T1" fmla="*/ 9 h 9"/>
                <a:gd name="T2" fmla="*/ 7 w 31"/>
                <a:gd name="T3" fmla="*/ 1 h 9"/>
                <a:gd name="T4" fmla="*/ 22 w 31"/>
                <a:gd name="T5" fmla="*/ 1 h 9"/>
                <a:gd name="T6" fmla="*/ 28 w 31"/>
                <a:gd name="T7" fmla="*/ 9 h 9"/>
                <a:gd name="T8" fmla="*/ 5 w 31"/>
                <a:gd name="T9" fmla="*/ 9 h 9"/>
              </a:gdLst>
              <a:ahLst/>
              <a:cxnLst>
                <a:cxn ang="0">
                  <a:pos x="T0" y="T1"/>
                </a:cxn>
                <a:cxn ang="0">
                  <a:pos x="T2" y="T3"/>
                </a:cxn>
                <a:cxn ang="0">
                  <a:pos x="T4" y="T5"/>
                </a:cxn>
                <a:cxn ang="0">
                  <a:pos x="T6" y="T7"/>
                </a:cxn>
                <a:cxn ang="0">
                  <a:pos x="T8" y="T9"/>
                </a:cxn>
              </a:cxnLst>
              <a:rect l="0" t="0" r="r" b="b"/>
              <a:pathLst>
                <a:path w="31" h="9">
                  <a:moveTo>
                    <a:pt x="5" y="9"/>
                  </a:moveTo>
                  <a:cubicBezTo>
                    <a:pt x="1" y="6"/>
                    <a:pt x="0" y="4"/>
                    <a:pt x="7" y="1"/>
                  </a:cubicBezTo>
                  <a:cubicBezTo>
                    <a:pt x="12" y="0"/>
                    <a:pt x="17" y="0"/>
                    <a:pt x="22" y="1"/>
                  </a:cubicBezTo>
                  <a:cubicBezTo>
                    <a:pt x="31" y="3"/>
                    <a:pt x="31" y="6"/>
                    <a:pt x="28" y="9"/>
                  </a:cubicBezTo>
                  <a:cubicBezTo>
                    <a:pt x="20" y="9"/>
                    <a:pt x="12" y="9"/>
                    <a:pt x="5" y="9"/>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32">
              <a:extLst>
                <a:ext uri="{FF2B5EF4-FFF2-40B4-BE49-F238E27FC236}">
                  <a16:creationId xmlns:a16="http://schemas.microsoft.com/office/drawing/2014/main" id="{5C28F21E-8511-02FD-7CF2-F34B0E2F030D}"/>
                </a:ext>
              </a:extLst>
            </p:cNvPr>
            <p:cNvSpPr/>
            <p:nvPr/>
          </p:nvSpPr>
          <p:spPr bwMode="auto">
            <a:xfrm>
              <a:off x="9134475" y="6854825"/>
              <a:ext cx="98425" cy="34925"/>
            </a:xfrm>
            <a:custGeom>
              <a:avLst/>
              <a:gdLst>
                <a:gd name="T0" fmla="*/ 4 w 31"/>
                <a:gd name="T1" fmla="*/ 9 h 9"/>
                <a:gd name="T2" fmla="*/ 8 w 31"/>
                <a:gd name="T3" fmla="*/ 2 h 9"/>
                <a:gd name="T4" fmla="*/ 22 w 31"/>
                <a:gd name="T5" fmla="*/ 1 h 9"/>
                <a:gd name="T6" fmla="*/ 30 w 31"/>
                <a:gd name="T7" fmla="*/ 9 h 9"/>
                <a:gd name="T8" fmla="*/ 4 w 31"/>
                <a:gd name="T9" fmla="*/ 9 h 9"/>
              </a:gdLst>
              <a:ahLst/>
              <a:cxnLst>
                <a:cxn ang="0">
                  <a:pos x="T0" y="T1"/>
                </a:cxn>
                <a:cxn ang="0">
                  <a:pos x="T2" y="T3"/>
                </a:cxn>
                <a:cxn ang="0">
                  <a:pos x="T4" y="T5"/>
                </a:cxn>
                <a:cxn ang="0">
                  <a:pos x="T6" y="T7"/>
                </a:cxn>
                <a:cxn ang="0">
                  <a:pos x="T8" y="T9"/>
                </a:cxn>
              </a:cxnLst>
              <a:rect l="0" t="0" r="r" b="b"/>
              <a:pathLst>
                <a:path w="31" h="9">
                  <a:moveTo>
                    <a:pt x="4" y="9"/>
                  </a:moveTo>
                  <a:cubicBezTo>
                    <a:pt x="0" y="6"/>
                    <a:pt x="2" y="4"/>
                    <a:pt x="8" y="2"/>
                  </a:cubicBezTo>
                  <a:cubicBezTo>
                    <a:pt x="12" y="1"/>
                    <a:pt x="17" y="0"/>
                    <a:pt x="22" y="1"/>
                  </a:cubicBezTo>
                  <a:cubicBezTo>
                    <a:pt x="31" y="3"/>
                    <a:pt x="30" y="6"/>
                    <a:pt x="30" y="9"/>
                  </a:cubicBezTo>
                  <a:cubicBezTo>
                    <a:pt x="21" y="9"/>
                    <a:pt x="13" y="9"/>
                    <a:pt x="4" y="9"/>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33">
              <a:extLst>
                <a:ext uri="{FF2B5EF4-FFF2-40B4-BE49-F238E27FC236}">
                  <a16:creationId xmlns:a16="http://schemas.microsoft.com/office/drawing/2014/main" id="{C4B2ABE1-FDD2-6365-6A4A-B4D98B1DE3C0}"/>
                </a:ext>
              </a:extLst>
            </p:cNvPr>
            <p:cNvSpPr/>
            <p:nvPr/>
          </p:nvSpPr>
          <p:spPr bwMode="auto">
            <a:xfrm>
              <a:off x="10039350" y="6861175"/>
              <a:ext cx="95250" cy="28575"/>
            </a:xfrm>
            <a:custGeom>
              <a:avLst/>
              <a:gdLst>
                <a:gd name="T0" fmla="*/ 0 w 30"/>
                <a:gd name="T1" fmla="*/ 7 h 7"/>
                <a:gd name="T2" fmla="*/ 15 w 30"/>
                <a:gd name="T3" fmla="*/ 0 h 7"/>
                <a:gd name="T4" fmla="*/ 29 w 30"/>
                <a:gd name="T5" fmla="*/ 7 h 7"/>
                <a:gd name="T6" fmla="*/ 0 w 30"/>
                <a:gd name="T7" fmla="*/ 7 h 7"/>
              </a:gdLst>
              <a:ahLst/>
              <a:cxnLst>
                <a:cxn ang="0">
                  <a:pos x="T0" y="T1"/>
                </a:cxn>
                <a:cxn ang="0">
                  <a:pos x="T2" y="T3"/>
                </a:cxn>
                <a:cxn ang="0">
                  <a:pos x="T4" y="T5"/>
                </a:cxn>
                <a:cxn ang="0">
                  <a:pos x="T6" y="T7"/>
                </a:cxn>
              </a:cxnLst>
              <a:rect l="0" t="0" r="r" b="b"/>
              <a:pathLst>
                <a:path w="30" h="7">
                  <a:moveTo>
                    <a:pt x="0" y="7"/>
                  </a:moveTo>
                  <a:cubicBezTo>
                    <a:pt x="1" y="4"/>
                    <a:pt x="4" y="0"/>
                    <a:pt x="15" y="0"/>
                  </a:cubicBezTo>
                  <a:cubicBezTo>
                    <a:pt x="26" y="0"/>
                    <a:pt x="30" y="3"/>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34">
              <a:extLst>
                <a:ext uri="{FF2B5EF4-FFF2-40B4-BE49-F238E27FC236}">
                  <a16:creationId xmlns:a16="http://schemas.microsoft.com/office/drawing/2014/main" id="{CA47D7CD-5D79-2BD2-BBC4-D22BB390BAEA}"/>
                </a:ext>
              </a:extLst>
            </p:cNvPr>
            <p:cNvSpPr/>
            <p:nvPr/>
          </p:nvSpPr>
          <p:spPr bwMode="auto">
            <a:xfrm>
              <a:off x="11496675" y="6861175"/>
              <a:ext cx="92075" cy="28575"/>
            </a:xfrm>
            <a:custGeom>
              <a:avLst/>
              <a:gdLst>
                <a:gd name="T0" fmla="*/ 0 w 29"/>
                <a:gd name="T1" fmla="*/ 7 h 7"/>
                <a:gd name="T2" fmla="*/ 14 w 29"/>
                <a:gd name="T3" fmla="*/ 0 h 7"/>
                <a:gd name="T4" fmla="*/ 29 w 29"/>
                <a:gd name="T5" fmla="*/ 7 h 7"/>
                <a:gd name="T6" fmla="*/ 0 w 29"/>
                <a:gd name="T7" fmla="*/ 7 h 7"/>
              </a:gdLst>
              <a:ahLst/>
              <a:cxnLst>
                <a:cxn ang="0">
                  <a:pos x="T0" y="T1"/>
                </a:cxn>
                <a:cxn ang="0">
                  <a:pos x="T2" y="T3"/>
                </a:cxn>
                <a:cxn ang="0">
                  <a:pos x="T4" y="T5"/>
                </a:cxn>
                <a:cxn ang="0">
                  <a:pos x="T6" y="T7"/>
                </a:cxn>
              </a:cxnLst>
              <a:rect l="0" t="0" r="r" b="b"/>
              <a:pathLst>
                <a:path w="28" h="7">
                  <a:moveTo>
                    <a:pt x="0" y="7"/>
                  </a:moveTo>
                  <a:cubicBezTo>
                    <a:pt x="0" y="3"/>
                    <a:pt x="4" y="0"/>
                    <a:pt x="14" y="0"/>
                  </a:cubicBezTo>
                  <a:cubicBezTo>
                    <a:pt x="26" y="0"/>
                    <a:pt x="28" y="4"/>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35">
              <a:extLst>
                <a:ext uri="{FF2B5EF4-FFF2-40B4-BE49-F238E27FC236}">
                  <a16:creationId xmlns:a16="http://schemas.microsoft.com/office/drawing/2014/main" id="{6768B824-E4E4-D8F7-A7EA-FC76AAB1E1D8}"/>
                </a:ext>
              </a:extLst>
            </p:cNvPr>
            <p:cNvSpPr/>
            <p:nvPr/>
          </p:nvSpPr>
          <p:spPr bwMode="auto">
            <a:xfrm>
              <a:off x="11591925" y="6850063"/>
              <a:ext cx="111125" cy="39687"/>
            </a:xfrm>
            <a:custGeom>
              <a:avLst/>
              <a:gdLst>
                <a:gd name="T0" fmla="*/ 11 w 35"/>
                <a:gd name="T1" fmla="*/ 10 h 10"/>
                <a:gd name="T2" fmla="*/ 9 w 35"/>
                <a:gd name="T3" fmla="*/ 9 h 10"/>
                <a:gd name="T4" fmla="*/ 7 w 35"/>
                <a:gd name="T5" fmla="*/ 2 h 10"/>
                <a:gd name="T6" fmla="*/ 27 w 35"/>
                <a:gd name="T7" fmla="*/ 4 h 10"/>
                <a:gd name="T8" fmla="*/ 25 w 35"/>
                <a:gd name="T9" fmla="*/ 10 h 10"/>
                <a:gd name="T10" fmla="*/ 11 w 35"/>
                <a:gd name="T11" fmla="*/ 10 h 10"/>
              </a:gdLst>
              <a:ahLst/>
              <a:cxnLst>
                <a:cxn ang="0">
                  <a:pos x="T0" y="T1"/>
                </a:cxn>
                <a:cxn ang="0">
                  <a:pos x="T2" y="T3"/>
                </a:cxn>
                <a:cxn ang="0">
                  <a:pos x="T4" y="T5"/>
                </a:cxn>
                <a:cxn ang="0">
                  <a:pos x="T6" y="T7"/>
                </a:cxn>
                <a:cxn ang="0">
                  <a:pos x="T8" y="T9"/>
                </a:cxn>
                <a:cxn ang="0">
                  <a:pos x="T10" y="T11"/>
                </a:cxn>
              </a:cxnLst>
              <a:rect l="0" t="0" r="r" b="b"/>
              <a:pathLst>
                <a:path w="35" h="10">
                  <a:moveTo>
                    <a:pt x="11" y="10"/>
                  </a:moveTo>
                  <a:cubicBezTo>
                    <a:pt x="10" y="10"/>
                    <a:pt x="10" y="10"/>
                    <a:pt x="9" y="9"/>
                  </a:cubicBezTo>
                  <a:cubicBezTo>
                    <a:pt x="5" y="7"/>
                    <a:pt x="0" y="4"/>
                    <a:pt x="7" y="2"/>
                  </a:cubicBezTo>
                  <a:cubicBezTo>
                    <a:pt x="13" y="0"/>
                    <a:pt x="21" y="3"/>
                    <a:pt x="27" y="4"/>
                  </a:cubicBezTo>
                  <a:cubicBezTo>
                    <a:pt x="35" y="6"/>
                    <a:pt x="27" y="8"/>
                    <a:pt x="25" y="10"/>
                  </a:cubicBezTo>
                  <a:cubicBezTo>
                    <a:pt x="20" y="10"/>
                    <a:pt x="15" y="10"/>
                    <a:pt x="11" y="1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36">
              <a:extLst>
                <a:ext uri="{FF2B5EF4-FFF2-40B4-BE49-F238E27FC236}">
                  <a16:creationId xmlns:a16="http://schemas.microsoft.com/office/drawing/2014/main" id="{928C8C58-8E1E-9699-4BF7-D984BB00FB69}"/>
                </a:ext>
              </a:extLst>
            </p:cNvPr>
            <p:cNvSpPr/>
            <p:nvPr/>
          </p:nvSpPr>
          <p:spPr bwMode="auto">
            <a:xfrm>
              <a:off x="9928225" y="6850063"/>
              <a:ext cx="107950" cy="39687"/>
            </a:xfrm>
            <a:custGeom>
              <a:avLst/>
              <a:gdLst>
                <a:gd name="T0" fmla="*/ 10 w 34"/>
                <a:gd name="T1" fmla="*/ 10 h 10"/>
                <a:gd name="T2" fmla="*/ 7 w 34"/>
                <a:gd name="T3" fmla="*/ 4 h 10"/>
                <a:gd name="T4" fmla="*/ 28 w 34"/>
                <a:gd name="T5" fmla="*/ 2 h 10"/>
                <a:gd name="T6" fmla="*/ 24 w 34"/>
                <a:gd name="T7" fmla="*/ 10 h 10"/>
                <a:gd name="T8" fmla="*/ 10 w 34"/>
                <a:gd name="T9" fmla="*/ 10 h 10"/>
              </a:gdLst>
              <a:ahLst/>
              <a:cxnLst>
                <a:cxn ang="0">
                  <a:pos x="T0" y="T1"/>
                </a:cxn>
                <a:cxn ang="0">
                  <a:pos x="T2" y="T3"/>
                </a:cxn>
                <a:cxn ang="0">
                  <a:pos x="T4" y="T5"/>
                </a:cxn>
                <a:cxn ang="0">
                  <a:pos x="T6" y="T7"/>
                </a:cxn>
                <a:cxn ang="0">
                  <a:pos x="T8" y="T9"/>
                </a:cxn>
              </a:cxnLst>
              <a:rect l="0" t="0" r="r" b="b"/>
              <a:pathLst>
                <a:path w="34" h="10">
                  <a:moveTo>
                    <a:pt x="10" y="10"/>
                  </a:moveTo>
                  <a:cubicBezTo>
                    <a:pt x="7" y="8"/>
                    <a:pt x="0" y="6"/>
                    <a:pt x="7" y="4"/>
                  </a:cubicBezTo>
                  <a:cubicBezTo>
                    <a:pt x="13" y="3"/>
                    <a:pt x="22" y="0"/>
                    <a:pt x="28" y="2"/>
                  </a:cubicBezTo>
                  <a:cubicBezTo>
                    <a:pt x="34" y="5"/>
                    <a:pt x="29" y="8"/>
                    <a:pt x="24" y="10"/>
                  </a:cubicBezTo>
                  <a:cubicBezTo>
                    <a:pt x="19" y="10"/>
                    <a:pt x="14" y="10"/>
                    <a:pt x="10"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37">
              <a:extLst>
                <a:ext uri="{FF2B5EF4-FFF2-40B4-BE49-F238E27FC236}">
                  <a16:creationId xmlns:a16="http://schemas.microsoft.com/office/drawing/2014/main" id="{E15BC684-2818-6612-FFB1-4ED54E332BE6}"/>
                </a:ext>
              </a:extLst>
            </p:cNvPr>
            <p:cNvSpPr/>
            <p:nvPr/>
          </p:nvSpPr>
          <p:spPr bwMode="auto">
            <a:xfrm>
              <a:off x="3175" y="6605588"/>
              <a:ext cx="63500" cy="42862"/>
            </a:xfrm>
            <a:custGeom>
              <a:avLst/>
              <a:gdLst>
                <a:gd name="T0" fmla="*/ 0 w 20"/>
                <a:gd name="T1" fmla="*/ 0 h 11"/>
                <a:gd name="T2" fmla="*/ 19 w 20"/>
                <a:gd name="T3" fmla="*/ 6 h 11"/>
                <a:gd name="T4" fmla="*/ 0 w 20"/>
                <a:gd name="T5" fmla="*/ 11 h 11"/>
                <a:gd name="T6" fmla="*/ 0 w 20"/>
                <a:gd name="T7" fmla="*/ 0 h 11"/>
              </a:gdLst>
              <a:ahLst/>
              <a:cxnLst>
                <a:cxn ang="0">
                  <a:pos x="T0" y="T1"/>
                </a:cxn>
                <a:cxn ang="0">
                  <a:pos x="T2" y="T3"/>
                </a:cxn>
                <a:cxn ang="0">
                  <a:pos x="T4" y="T5"/>
                </a:cxn>
                <a:cxn ang="0">
                  <a:pos x="T6" y="T7"/>
                </a:cxn>
              </a:cxnLst>
              <a:rect l="0" t="0" r="r" b="b"/>
              <a:pathLst>
                <a:path w="20" h="11">
                  <a:moveTo>
                    <a:pt x="0" y="0"/>
                  </a:moveTo>
                  <a:cubicBezTo>
                    <a:pt x="10" y="0"/>
                    <a:pt x="20" y="1"/>
                    <a:pt x="19" y="6"/>
                  </a:cubicBezTo>
                  <a:cubicBezTo>
                    <a:pt x="19" y="10"/>
                    <a:pt x="10" y="11"/>
                    <a:pt x="0" y="11"/>
                  </a:cubicBezTo>
                  <a:cubicBezTo>
                    <a:pt x="0" y="8"/>
                    <a:pt x="0" y="4"/>
                    <a:pt x="0" y="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38">
              <a:extLst>
                <a:ext uri="{FF2B5EF4-FFF2-40B4-BE49-F238E27FC236}">
                  <a16:creationId xmlns:a16="http://schemas.microsoft.com/office/drawing/2014/main" id="{1AFB3AE1-5FC1-C0DF-A09B-6A597B0018F1}"/>
                </a:ext>
              </a:extLst>
            </p:cNvPr>
            <p:cNvSpPr/>
            <p:nvPr/>
          </p:nvSpPr>
          <p:spPr bwMode="auto">
            <a:xfrm>
              <a:off x="7442200" y="6861175"/>
              <a:ext cx="95250" cy="28575"/>
            </a:xfrm>
            <a:custGeom>
              <a:avLst/>
              <a:gdLst>
                <a:gd name="T0" fmla="*/ 1 w 30"/>
                <a:gd name="T1" fmla="*/ 7 h 7"/>
                <a:gd name="T2" fmla="*/ 14 w 30"/>
                <a:gd name="T3" fmla="*/ 1 h 7"/>
                <a:gd name="T4" fmla="*/ 30 w 30"/>
                <a:gd name="T5" fmla="*/ 7 h 7"/>
                <a:gd name="T6" fmla="*/ 1 w 30"/>
                <a:gd name="T7" fmla="*/ 7 h 7"/>
              </a:gdLst>
              <a:ahLst/>
              <a:cxnLst>
                <a:cxn ang="0">
                  <a:pos x="T0" y="T1"/>
                </a:cxn>
                <a:cxn ang="0">
                  <a:pos x="T2" y="T3"/>
                </a:cxn>
                <a:cxn ang="0">
                  <a:pos x="T4" y="T5"/>
                </a:cxn>
                <a:cxn ang="0">
                  <a:pos x="T6" y="T7"/>
                </a:cxn>
              </a:cxnLst>
              <a:rect l="0" t="0" r="r" b="b"/>
              <a:pathLst>
                <a:path w="30" h="7">
                  <a:moveTo>
                    <a:pt x="1" y="7"/>
                  </a:moveTo>
                  <a:cubicBezTo>
                    <a:pt x="0" y="3"/>
                    <a:pt x="3" y="1"/>
                    <a:pt x="14" y="1"/>
                  </a:cubicBezTo>
                  <a:cubicBezTo>
                    <a:pt x="26" y="0"/>
                    <a:pt x="30" y="3"/>
                    <a:pt x="30" y="7"/>
                  </a:cubicBezTo>
                  <a:cubicBezTo>
                    <a:pt x="20" y="7"/>
                    <a:pt x="10" y="7"/>
                    <a:pt x="1"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39">
              <a:extLst>
                <a:ext uri="{FF2B5EF4-FFF2-40B4-BE49-F238E27FC236}">
                  <a16:creationId xmlns:a16="http://schemas.microsoft.com/office/drawing/2014/main" id="{0DFBB5F7-4F75-3A0B-EDB3-BB4EDB13B38D}"/>
                </a:ext>
              </a:extLst>
            </p:cNvPr>
            <p:cNvSpPr/>
            <p:nvPr/>
          </p:nvSpPr>
          <p:spPr bwMode="auto">
            <a:xfrm>
              <a:off x="11042650" y="6861175"/>
              <a:ext cx="92075" cy="28575"/>
            </a:xfrm>
            <a:custGeom>
              <a:avLst/>
              <a:gdLst>
                <a:gd name="T0" fmla="*/ 0 w 29"/>
                <a:gd name="T1" fmla="*/ 7 h 7"/>
                <a:gd name="T2" fmla="*/ 15 w 29"/>
                <a:gd name="T3" fmla="*/ 1 h 7"/>
                <a:gd name="T4" fmla="*/ 29 w 29"/>
                <a:gd name="T5" fmla="*/ 7 h 7"/>
                <a:gd name="T6" fmla="*/ 0 w 29"/>
                <a:gd name="T7" fmla="*/ 7 h 7"/>
              </a:gdLst>
              <a:ahLst/>
              <a:cxnLst>
                <a:cxn ang="0">
                  <a:pos x="T0" y="T1"/>
                </a:cxn>
                <a:cxn ang="0">
                  <a:pos x="T2" y="T3"/>
                </a:cxn>
                <a:cxn ang="0">
                  <a:pos x="T4" y="T5"/>
                </a:cxn>
                <a:cxn ang="0">
                  <a:pos x="T6" y="T7"/>
                </a:cxn>
              </a:cxnLst>
              <a:rect l="0" t="0" r="r" b="b"/>
              <a:pathLst>
                <a:path w="28" h="7">
                  <a:moveTo>
                    <a:pt x="0" y="7"/>
                  </a:moveTo>
                  <a:cubicBezTo>
                    <a:pt x="1" y="4"/>
                    <a:pt x="3" y="0"/>
                    <a:pt x="15" y="1"/>
                  </a:cubicBezTo>
                  <a:cubicBezTo>
                    <a:pt x="26" y="1"/>
                    <a:pt x="29" y="4"/>
                    <a:pt x="29" y="7"/>
                  </a:cubicBezTo>
                  <a:cubicBezTo>
                    <a:pt x="19"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40">
              <a:extLst>
                <a:ext uri="{FF2B5EF4-FFF2-40B4-BE49-F238E27FC236}">
                  <a16:creationId xmlns:a16="http://schemas.microsoft.com/office/drawing/2014/main" id="{3A488842-9F28-8FC4-C4F6-27F14918DA20}"/>
                </a:ext>
              </a:extLst>
            </p:cNvPr>
            <p:cNvSpPr/>
            <p:nvPr/>
          </p:nvSpPr>
          <p:spPr bwMode="auto">
            <a:xfrm>
              <a:off x="10493375" y="6865938"/>
              <a:ext cx="95250" cy="23812"/>
            </a:xfrm>
            <a:custGeom>
              <a:avLst/>
              <a:gdLst>
                <a:gd name="T0" fmla="*/ 1 w 30"/>
                <a:gd name="T1" fmla="*/ 6 h 6"/>
                <a:gd name="T2" fmla="*/ 13 w 30"/>
                <a:gd name="T3" fmla="*/ 0 h 6"/>
                <a:gd name="T4" fmla="*/ 30 w 30"/>
                <a:gd name="T5" fmla="*/ 6 h 6"/>
                <a:gd name="T6" fmla="*/ 1 w 30"/>
                <a:gd name="T7" fmla="*/ 6 h 6"/>
              </a:gdLst>
              <a:ahLst/>
              <a:cxnLst>
                <a:cxn ang="0">
                  <a:pos x="T0" y="T1"/>
                </a:cxn>
                <a:cxn ang="0">
                  <a:pos x="T2" y="T3"/>
                </a:cxn>
                <a:cxn ang="0">
                  <a:pos x="T4" y="T5"/>
                </a:cxn>
                <a:cxn ang="0">
                  <a:pos x="T6" y="T7"/>
                </a:cxn>
              </a:cxnLst>
              <a:rect l="0" t="0" r="r" b="b"/>
              <a:pathLst>
                <a:path w="30" h="6">
                  <a:moveTo>
                    <a:pt x="1" y="6"/>
                  </a:moveTo>
                  <a:cubicBezTo>
                    <a:pt x="0" y="3"/>
                    <a:pt x="2" y="0"/>
                    <a:pt x="13" y="0"/>
                  </a:cubicBezTo>
                  <a:cubicBezTo>
                    <a:pt x="24" y="0"/>
                    <a:pt x="29" y="2"/>
                    <a:pt x="30" y="6"/>
                  </a:cubicBezTo>
                  <a:cubicBezTo>
                    <a:pt x="20" y="6"/>
                    <a:pt x="10" y="6"/>
                    <a:pt x="1"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41">
              <a:extLst>
                <a:ext uri="{FF2B5EF4-FFF2-40B4-BE49-F238E27FC236}">
                  <a16:creationId xmlns:a16="http://schemas.microsoft.com/office/drawing/2014/main" id="{37EC6503-B5D3-5A96-D96D-9E6BD0C1AEDF}"/>
                </a:ext>
              </a:extLst>
            </p:cNvPr>
            <p:cNvSpPr/>
            <p:nvPr/>
          </p:nvSpPr>
          <p:spPr bwMode="auto">
            <a:xfrm>
              <a:off x="7889875" y="6861175"/>
              <a:ext cx="95250" cy="28575"/>
            </a:xfrm>
            <a:custGeom>
              <a:avLst/>
              <a:gdLst>
                <a:gd name="T0" fmla="*/ 0 w 30"/>
                <a:gd name="T1" fmla="*/ 7 h 7"/>
                <a:gd name="T2" fmla="*/ 17 w 30"/>
                <a:gd name="T3" fmla="*/ 1 h 7"/>
                <a:gd name="T4" fmla="*/ 29 w 30"/>
                <a:gd name="T5" fmla="*/ 7 h 7"/>
                <a:gd name="T6" fmla="*/ 0 w 30"/>
                <a:gd name="T7" fmla="*/ 7 h 7"/>
              </a:gdLst>
              <a:ahLst/>
              <a:cxnLst>
                <a:cxn ang="0">
                  <a:pos x="T0" y="T1"/>
                </a:cxn>
                <a:cxn ang="0">
                  <a:pos x="T2" y="T3"/>
                </a:cxn>
                <a:cxn ang="0">
                  <a:pos x="T4" y="T5"/>
                </a:cxn>
                <a:cxn ang="0">
                  <a:pos x="T6" y="T7"/>
                </a:cxn>
              </a:cxnLst>
              <a:rect l="0" t="0" r="r" b="b"/>
              <a:pathLst>
                <a:path w="30" h="7">
                  <a:moveTo>
                    <a:pt x="0" y="7"/>
                  </a:moveTo>
                  <a:cubicBezTo>
                    <a:pt x="3" y="4"/>
                    <a:pt x="6" y="0"/>
                    <a:pt x="17" y="1"/>
                  </a:cubicBezTo>
                  <a:cubicBezTo>
                    <a:pt x="28" y="1"/>
                    <a:pt x="30" y="4"/>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42">
              <a:extLst>
                <a:ext uri="{FF2B5EF4-FFF2-40B4-BE49-F238E27FC236}">
                  <a16:creationId xmlns:a16="http://schemas.microsoft.com/office/drawing/2014/main" id="{EECF719D-20CD-2951-FB17-6979B5B71740}"/>
                </a:ext>
              </a:extLst>
            </p:cNvPr>
            <p:cNvSpPr/>
            <p:nvPr/>
          </p:nvSpPr>
          <p:spPr bwMode="auto">
            <a:xfrm>
              <a:off x="8347075" y="6865938"/>
              <a:ext cx="92075" cy="23812"/>
            </a:xfrm>
            <a:custGeom>
              <a:avLst/>
              <a:gdLst>
                <a:gd name="T0" fmla="*/ 0 w 29"/>
                <a:gd name="T1" fmla="*/ 6 h 6"/>
                <a:gd name="T2" fmla="*/ 13 w 29"/>
                <a:gd name="T3" fmla="*/ 0 h 6"/>
                <a:gd name="T4" fmla="*/ 29 w 29"/>
                <a:gd name="T5" fmla="*/ 6 h 6"/>
                <a:gd name="T6" fmla="*/ 0 w 29"/>
                <a:gd name="T7" fmla="*/ 6 h 6"/>
              </a:gdLst>
              <a:ahLst/>
              <a:cxnLst>
                <a:cxn ang="0">
                  <a:pos x="T0" y="T1"/>
                </a:cxn>
                <a:cxn ang="0">
                  <a:pos x="T2" y="T3"/>
                </a:cxn>
                <a:cxn ang="0">
                  <a:pos x="T4" y="T5"/>
                </a:cxn>
                <a:cxn ang="0">
                  <a:pos x="T6" y="T7"/>
                </a:cxn>
              </a:cxnLst>
              <a:rect l="0" t="0" r="r" b="b"/>
              <a:pathLst>
                <a:path w="28" h="6">
                  <a:moveTo>
                    <a:pt x="0" y="6"/>
                  </a:moveTo>
                  <a:cubicBezTo>
                    <a:pt x="0" y="3"/>
                    <a:pt x="5" y="0"/>
                    <a:pt x="13" y="0"/>
                  </a:cubicBezTo>
                  <a:cubicBezTo>
                    <a:pt x="23" y="0"/>
                    <a:pt x="28" y="2"/>
                    <a:pt x="29" y="6"/>
                  </a:cubicBezTo>
                  <a:cubicBezTo>
                    <a:pt x="19" y="6"/>
                    <a:pt x="9" y="6"/>
                    <a:pt x="0" y="6"/>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43">
              <a:extLst>
                <a:ext uri="{FF2B5EF4-FFF2-40B4-BE49-F238E27FC236}">
                  <a16:creationId xmlns:a16="http://schemas.microsoft.com/office/drawing/2014/main" id="{EB5360D7-F0E0-C9D4-D582-3A2675FACE82}"/>
                </a:ext>
              </a:extLst>
            </p:cNvPr>
            <p:cNvSpPr/>
            <p:nvPr/>
          </p:nvSpPr>
          <p:spPr bwMode="auto">
            <a:xfrm>
              <a:off x="3175" y="6450013"/>
              <a:ext cx="73025" cy="34925"/>
            </a:xfrm>
            <a:custGeom>
              <a:avLst/>
              <a:gdLst>
                <a:gd name="T0" fmla="*/ 0 w 23"/>
                <a:gd name="T1" fmla="*/ 1 h 9"/>
                <a:gd name="T2" fmla="*/ 23 w 23"/>
                <a:gd name="T3" fmla="*/ 0 h 9"/>
                <a:gd name="T4" fmla="*/ 18 w 23"/>
                <a:gd name="T5" fmla="*/ 3 h 9"/>
                <a:gd name="T6" fmla="*/ 0 w 23"/>
                <a:gd name="T7" fmla="*/ 9 h 9"/>
                <a:gd name="T8" fmla="*/ 0 w 23"/>
                <a:gd name="T9" fmla="*/ 1 h 9"/>
              </a:gdLst>
              <a:ahLst/>
              <a:cxnLst>
                <a:cxn ang="0">
                  <a:pos x="T0" y="T1"/>
                </a:cxn>
                <a:cxn ang="0">
                  <a:pos x="T2" y="T3"/>
                </a:cxn>
                <a:cxn ang="0">
                  <a:pos x="T4" y="T5"/>
                </a:cxn>
                <a:cxn ang="0">
                  <a:pos x="T6" y="T7"/>
                </a:cxn>
                <a:cxn ang="0">
                  <a:pos x="T8" y="T9"/>
                </a:cxn>
              </a:cxnLst>
              <a:rect l="0" t="0" r="r" b="b"/>
              <a:pathLst>
                <a:path w="23" h="9">
                  <a:moveTo>
                    <a:pt x="0" y="1"/>
                  </a:moveTo>
                  <a:cubicBezTo>
                    <a:pt x="8" y="1"/>
                    <a:pt x="15" y="0"/>
                    <a:pt x="23" y="0"/>
                  </a:cubicBezTo>
                  <a:cubicBezTo>
                    <a:pt x="21" y="1"/>
                    <a:pt x="17" y="1"/>
                    <a:pt x="18" y="3"/>
                  </a:cubicBezTo>
                  <a:cubicBezTo>
                    <a:pt x="18" y="7"/>
                    <a:pt x="10" y="8"/>
                    <a:pt x="0" y="9"/>
                  </a:cubicBezTo>
                  <a:cubicBezTo>
                    <a:pt x="0" y="6"/>
                    <a:pt x="0" y="3"/>
                    <a:pt x="0" y="1"/>
                  </a:cubicBezTo>
                  <a:close/>
                </a:path>
              </a:pathLst>
            </a:custGeom>
            <a:solidFill>
              <a:srgbClr val="E4B3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44">
              <a:extLst>
                <a:ext uri="{FF2B5EF4-FFF2-40B4-BE49-F238E27FC236}">
                  <a16:creationId xmlns:a16="http://schemas.microsoft.com/office/drawing/2014/main" id="{7F48DA6E-661F-A1AD-5942-F3ED96CB37C6}"/>
                </a:ext>
              </a:extLst>
            </p:cNvPr>
            <p:cNvSpPr/>
            <p:nvPr/>
          </p:nvSpPr>
          <p:spPr bwMode="auto">
            <a:xfrm>
              <a:off x="8791575" y="6869113"/>
              <a:ext cx="92075" cy="20637"/>
            </a:xfrm>
            <a:custGeom>
              <a:avLst/>
              <a:gdLst>
                <a:gd name="T0" fmla="*/ 0 w 29"/>
                <a:gd name="T1" fmla="*/ 5 h 5"/>
                <a:gd name="T2" fmla="*/ 17 w 29"/>
                <a:gd name="T3" fmla="*/ 0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2" y="2"/>
                    <a:pt x="8" y="0"/>
                    <a:pt x="17" y="0"/>
                  </a:cubicBezTo>
                  <a:cubicBezTo>
                    <a:pt x="26" y="0"/>
                    <a:pt x="29" y="2"/>
                    <a:pt x="29" y="5"/>
                  </a:cubicBezTo>
                  <a:cubicBezTo>
                    <a:pt x="20" y="5"/>
                    <a:pt x="10" y="5"/>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45">
              <a:extLst>
                <a:ext uri="{FF2B5EF4-FFF2-40B4-BE49-F238E27FC236}">
                  <a16:creationId xmlns:a16="http://schemas.microsoft.com/office/drawing/2014/main" id="{81452B5F-53E4-4DAC-4360-051EC78D776A}"/>
                </a:ext>
              </a:extLst>
            </p:cNvPr>
            <p:cNvSpPr/>
            <p:nvPr/>
          </p:nvSpPr>
          <p:spPr bwMode="auto">
            <a:xfrm>
              <a:off x="9248775" y="6869113"/>
              <a:ext cx="92075" cy="20637"/>
            </a:xfrm>
            <a:custGeom>
              <a:avLst/>
              <a:gdLst>
                <a:gd name="T0" fmla="*/ 0 w 29"/>
                <a:gd name="T1" fmla="*/ 5 h 5"/>
                <a:gd name="T2" fmla="*/ 13 w 29"/>
                <a:gd name="T3" fmla="*/ 0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1" y="2"/>
                    <a:pt x="6" y="0"/>
                    <a:pt x="13" y="0"/>
                  </a:cubicBezTo>
                  <a:cubicBezTo>
                    <a:pt x="22" y="0"/>
                    <a:pt x="27" y="2"/>
                    <a:pt x="29" y="5"/>
                  </a:cubicBezTo>
                  <a:cubicBezTo>
                    <a:pt x="19" y="5"/>
                    <a:pt x="9" y="5"/>
                    <a:pt x="0" y="5"/>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46">
              <a:extLst>
                <a:ext uri="{FF2B5EF4-FFF2-40B4-BE49-F238E27FC236}">
                  <a16:creationId xmlns:a16="http://schemas.microsoft.com/office/drawing/2014/main" id="{F57D4995-947D-90CA-FD58-37C25EBF1025}"/>
                </a:ext>
              </a:extLst>
            </p:cNvPr>
            <p:cNvSpPr/>
            <p:nvPr/>
          </p:nvSpPr>
          <p:spPr bwMode="auto">
            <a:xfrm>
              <a:off x="6997700" y="6869113"/>
              <a:ext cx="92075" cy="20637"/>
            </a:xfrm>
            <a:custGeom>
              <a:avLst/>
              <a:gdLst>
                <a:gd name="T0" fmla="*/ 0 w 29"/>
                <a:gd name="T1" fmla="*/ 5 h 5"/>
                <a:gd name="T2" fmla="*/ 12 w 29"/>
                <a:gd name="T3" fmla="*/ 2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0" y="2"/>
                    <a:pt x="6" y="2"/>
                    <a:pt x="12" y="2"/>
                  </a:cubicBezTo>
                  <a:cubicBezTo>
                    <a:pt x="19" y="2"/>
                    <a:pt x="29" y="0"/>
                    <a:pt x="29" y="5"/>
                  </a:cubicBezTo>
                  <a:cubicBezTo>
                    <a:pt x="19" y="5"/>
                    <a:pt x="10" y="5"/>
                    <a:pt x="0" y="5"/>
                  </a:cubicBezTo>
                  <a:close/>
                </a:path>
              </a:pathLst>
            </a:custGeom>
            <a:solidFill>
              <a:srgbClr val="E5B3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47">
              <a:extLst>
                <a:ext uri="{FF2B5EF4-FFF2-40B4-BE49-F238E27FC236}">
                  <a16:creationId xmlns:a16="http://schemas.microsoft.com/office/drawing/2014/main" id="{2C3D38FC-2BD4-F763-4E68-D99263740811}"/>
                </a:ext>
              </a:extLst>
            </p:cNvPr>
            <p:cNvSpPr/>
            <p:nvPr/>
          </p:nvSpPr>
          <p:spPr bwMode="auto">
            <a:xfrm>
              <a:off x="10150475" y="6869113"/>
              <a:ext cx="92075" cy="20637"/>
            </a:xfrm>
            <a:custGeom>
              <a:avLst/>
              <a:gdLst>
                <a:gd name="T0" fmla="*/ 0 w 29"/>
                <a:gd name="T1" fmla="*/ 5 h 5"/>
                <a:gd name="T2" fmla="*/ 29 w 29"/>
                <a:gd name="T3" fmla="*/ 5 h 5"/>
                <a:gd name="T4" fmla="*/ 0 w 29"/>
                <a:gd name="T5" fmla="*/ 5 h 5"/>
              </a:gdLst>
              <a:ahLst/>
              <a:cxnLst>
                <a:cxn ang="0">
                  <a:pos x="T0" y="T1"/>
                </a:cxn>
                <a:cxn ang="0">
                  <a:pos x="T2" y="T3"/>
                </a:cxn>
                <a:cxn ang="0">
                  <a:pos x="T4" y="T5"/>
                </a:cxn>
              </a:cxnLst>
              <a:rect l="0" t="0" r="r" b="b"/>
              <a:pathLst>
                <a:path w="28" h="5">
                  <a:moveTo>
                    <a:pt x="0" y="5"/>
                  </a:moveTo>
                  <a:cubicBezTo>
                    <a:pt x="12" y="0"/>
                    <a:pt x="17" y="0"/>
                    <a:pt x="29" y="5"/>
                  </a:cubicBezTo>
                  <a:cubicBezTo>
                    <a:pt x="19" y="5"/>
                    <a:pt x="9" y="5"/>
                    <a:pt x="0"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48">
              <a:extLst>
                <a:ext uri="{FF2B5EF4-FFF2-40B4-BE49-F238E27FC236}">
                  <a16:creationId xmlns:a16="http://schemas.microsoft.com/office/drawing/2014/main" id="{637B78B4-044F-8154-28AC-AEBAEA711C2C}"/>
                </a:ext>
              </a:extLst>
            </p:cNvPr>
            <p:cNvSpPr/>
            <p:nvPr/>
          </p:nvSpPr>
          <p:spPr bwMode="auto">
            <a:xfrm>
              <a:off x="11388725" y="6869113"/>
              <a:ext cx="92075" cy="20637"/>
            </a:xfrm>
            <a:custGeom>
              <a:avLst/>
              <a:gdLst>
                <a:gd name="T0" fmla="*/ 0 w 29"/>
                <a:gd name="T1" fmla="*/ 5 h 5"/>
                <a:gd name="T2" fmla="*/ 29 w 29"/>
                <a:gd name="T3" fmla="*/ 5 h 5"/>
                <a:gd name="T4" fmla="*/ 0 w 29"/>
                <a:gd name="T5" fmla="*/ 5 h 5"/>
              </a:gdLst>
              <a:ahLst/>
              <a:cxnLst>
                <a:cxn ang="0">
                  <a:pos x="T0" y="T1"/>
                </a:cxn>
                <a:cxn ang="0">
                  <a:pos x="T2" y="T3"/>
                </a:cxn>
                <a:cxn ang="0">
                  <a:pos x="T4" y="T5"/>
                </a:cxn>
              </a:cxnLst>
              <a:rect l="0" t="0" r="r" b="b"/>
              <a:pathLst>
                <a:path w="28" h="5">
                  <a:moveTo>
                    <a:pt x="0" y="5"/>
                  </a:moveTo>
                  <a:cubicBezTo>
                    <a:pt x="12" y="0"/>
                    <a:pt x="17" y="0"/>
                    <a:pt x="29" y="5"/>
                  </a:cubicBezTo>
                  <a:cubicBezTo>
                    <a:pt x="19" y="5"/>
                    <a:pt x="10" y="5"/>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49">
              <a:extLst>
                <a:ext uri="{FF2B5EF4-FFF2-40B4-BE49-F238E27FC236}">
                  <a16:creationId xmlns:a16="http://schemas.microsoft.com/office/drawing/2014/main" id="{0432889D-5794-11E1-6AF7-2C7B8AAFBF8A}"/>
                </a:ext>
              </a:extLst>
            </p:cNvPr>
            <p:cNvSpPr/>
            <p:nvPr/>
          </p:nvSpPr>
          <p:spPr bwMode="auto">
            <a:xfrm>
              <a:off x="7099300" y="6873875"/>
              <a:ext cx="92075" cy="15875"/>
            </a:xfrm>
            <a:custGeom>
              <a:avLst/>
              <a:gdLst>
                <a:gd name="T0" fmla="*/ 0 w 29"/>
                <a:gd name="T1" fmla="*/ 4 h 4"/>
                <a:gd name="T2" fmla="*/ 29 w 29"/>
                <a:gd name="T3" fmla="*/ 4 h 4"/>
                <a:gd name="T4" fmla="*/ 0 w 29"/>
                <a:gd name="T5" fmla="*/ 4 h 4"/>
              </a:gdLst>
              <a:ahLst/>
              <a:cxnLst>
                <a:cxn ang="0">
                  <a:pos x="T0" y="T1"/>
                </a:cxn>
                <a:cxn ang="0">
                  <a:pos x="T2" y="T3"/>
                </a:cxn>
                <a:cxn ang="0">
                  <a:pos x="T4" y="T5"/>
                </a:cxn>
              </a:cxnLst>
              <a:rect l="0" t="0" r="r" b="b"/>
              <a:pathLst>
                <a:path w="28" h="4">
                  <a:moveTo>
                    <a:pt x="0" y="4"/>
                  </a:moveTo>
                  <a:cubicBezTo>
                    <a:pt x="10" y="0"/>
                    <a:pt x="21" y="0"/>
                    <a:pt x="29" y="4"/>
                  </a:cubicBezTo>
                  <a:cubicBezTo>
                    <a:pt x="19" y="4"/>
                    <a:pt x="9" y="4"/>
                    <a:pt x="0" y="4"/>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50">
              <a:extLst>
                <a:ext uri="{FF2B5EF4-FFF2-40B4-BE49-F238E27FC236}">
                  <a16:creationId xmlns:a16="http://schemas.microsoft.com/office/drawing/2014/main" id="{AEDC8E0E-C6DC-56E7-A59B-BE99D2B060A0}"/>
                </a:ext>
              </a:extLst>
            </p:cNvPr>
            <p:cNvSpPr/>
            <p:nvPr/>
          </p:nvSpPr>
          <p:spPr bwMode="auto">
            <a:xfrm>
              <a:off x="7553325" y="687387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0" y="0"/>
                    <a:pt x="16" y="0"/>
                    <a:pt x="26" y="4"/>
                  </a:cubicBezTo>
                  <a:cubicBezTo>
                    <a:pt x="17" y="4"/>
                    <a:pt x="9" y="4"/>
                    <a:pt x="0"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51">
              <a:extLst>
                <a:ext uri="{FF2B5EF4-FFF2-40B4-BE49-F238E27FC236}">
                  <a16:creationId xmlns:a16="http://schemas.microsoft.com/office/drawing/2014/main" id="{7A4EEB1E-6A7C-2379-2FFE-DD3B768CB0E0}"/>
                </a:ext>
              </a:extLst>
            </p:cNvPr>
            <p:cNvSpPr/>
            <p:nvPr/>
          </p:nvSpPr>
          <p:spPr bwMode="auto">
            <a:xfrm>
              <a:off x="10604500" y="687387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0" y="0"/>
                    <a:pt x="16" y="0"/>
                    <a:pt x="26" y="4"/>
                  </a:cubicBezTo>
                  <a:cubicBezTo>
                    <a:pt x="17" y="4"/>
                    <a:pt x="9" y="4"/>
                    <a:pt x="0" y="4"/>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52">
              <a:extLst>
                <a:ext uri="{FF2B5EF4-FFF2-40B4-BE49-F238E27FC236}">
                  <a16:creationId xmlns:a16="http://schemas.microsoft.com/office/drawing/2014/main" id="{3361A487-BA6E-77E3-1C99-19450552AEE5}"/>
                </a:ext>
              </a:extLst>
            </p:cNvPr>
            <p:cNvSpPr/>
            <p:nvPr/>
          </p:nvSpPr>
          <p:spPr bwMode="auto">
            <a:xfrm>
              <a:off x="10941050" y="687387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1" y="0"/>
                    <a:pt x="16" y="0"/>
                    <a:pt x="26" y="4"/>
                  </a:cubicBezTo>
                  <a:cubicBezTo>
                    <a:pt x="18" y="4"/>
                    <a:pt x="9" y="4"/>
                    <a:pt x="0" y="4"/>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53">
              <a:extLst>
                <a:ext uri="{FF2B5EF4-FFF2-40B4-BE49-F238E27FC236}">
                  <a16:creationId xmlns:a16="http://schemas.microsoft.com/office/drawing/2014/main" id="{E69808CB-8D28-0297-00EE-D7A5F65AF22B}"/>
                </a:ext>
              </a:extLst>
            </p:cNvPr>
            <p:cNvSpPr/>
            <p:nvPr/>
          </p:nvSpPr>
          <p:spPr bwMode="auto">
            <a:xfrm>
              <a:off x="8010525" y="6873875"/>
              <a:ext cx="73025" cy="15875"/>
            </a:xfrm>
            <a:custGeom>
              <a:avLst/>
              <a:gdLst>
                <a:gd name="T0" fmla="*/ 0 w 23"/>
                <a:gd name="T1" fmla="*/ 4 h 4"/>
                <a:gd name="T2" fmla="*/ 23 w 23"/>
                <a:gd name="T3" fmla="*/ 4 h 4"/>
                <a:gd name="T4" fmla="*/ 0 w 23"/>
                <a:gd name="T5" fmla="*/ 4 h 4"/>
              </a:gdLst>
              <a:ahLst/>
              <a:cxnLst>
                <a:cxn ang="0">
                  <a:pos x="T0" y="T1"/>
                </a:cxn>
                <a:cxn ang="0">
                  <a:pos x="T2" y="T3"/>
                </a:cxn>
                <a:cxn ang="0">
                  <a:pos x="T4" y="T5"/>
                </a:cxn>
              </a:cxnLst>
              <a:rect l="0" t="0" r="r" b="b"/>
              <a:pathLst>
                <a:path w="23" h="4">
                  <a:moveTo>
                    <a:pt x="0" y="4"/>
                  </a:moveTo>
                  <a:cubicBezTo>
                    <a:pt x="10" y="0"/>
                    <a:pt x="14" y="0"/>
                    <a:pt x="23" y="4"/>
                  </a:cubicBezTo>
                  <a:cubicBezTo>
                    <a:pt x="15" y="4"/>
                    <a:pt x="7" y="4"/>
                    <a:pt x="0" y="4"/>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54">
              <a:extLst>
                <a:ext uri="{FF2B5EF4-FFF2-40B4-BE49-F238E27FC236}">
                  <a16:creationId xmlns:a16="http://schemas.microsoft.com/office/drawing/2014/main" id="{A0960923-5F4A-05F5-8685-6DD1A9D30A49}"/>
                </a:ext>
              </a:extLst>
            </p:cNvPr>
            <p:cNvSpPr/>
            <p:nvPr/>
          </p:nvSpPr>
          <p:spPr bwMode="auto">
            <a:xfrm>
              <a:off x="5622925" y="6308725"/>
              <a:ext cx="1695450" cy="377825"/>
            </a:xfrm>
            <a:custGeom>
              <a:avLst/>
              <a:gdLst>
                <a:gd name="T0" fmla="*/ 1 w 534"/>
                <a:gd name="T1" fmla="*/ 95 h 97"/>
                <a:gd name="T2" fmla="*/ 178 w 534"/>
                <a:gd name="T3" fmla="*/ 48 h 97"/>
                <a:gd name="T4" fmla="*/ 315 w 534"/>
                <a:gd name="T5" fmla="*/ 11 h 97"/>
                <a:gd name="T6" fmla="*/ 462 w 534"/>
                <a:gd name="T7" fmla="*/ 5 h 97"/>
                <a:gd name="T8" fmla="*/ 526 w 534"/>
                <a:gd name="T9" fmla="*/ 22 h 97"/>
                <a:gd name="T10" fmla="*/ 532 w 534"/>
                <a:gd name="T11" fmla="*/ 28 h 97"/>
                <a:gd name="T12" fmla="*/ 517 w 534"/>
                <a:gd name="T13" fmla="*/ 29 h 97"/>
                <a:gd name="T14" fmla="*/ 410 w 534"/>
                <a:gd name="T15" fmla="*/ 26 h 97"/>
                <a:gd name="T16" fmla="*/ 283 w 534"/>
                <a:gd name="T17" fmla="*/ 41 h 97"/>
                <a:gd name="T18" fmla="*/ 145 w 534"/>
                <a:gd name="T19" fmla="*/ 74 h 97"/>
                <a:gd name="T20" fmla="*/ 6 w 534"/>
                <a:gd name="T21" fmla="*/ 97 h 97"/>
                <a:gd name="T22" fmla="*/ 1 w 534"/>
                <a:gd name="T23"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4" h="97">
                  <a:moveTo>
                    <a:pt x="1" y="95"/>
                  </a:moveTo>
                  <a:cubicBezTo>
                    <a:pt x="67" y="84"/>
                    <a:pt x="123" y="66"/>
                    <a:pt x="178" y="48"/>
                  </a:cubicBezTo>
                  <a:cubicBezTo>
                    <a:pt x="221" y="34"/>
                    <a:pt x="261" y="19"/>
                    <a:pt x="315" y="11"/>
                  </a:cubicBezTo>
                  <a:cubicBezTo>
                    <a:pt x="362" y="4"/>
                    <a:pt x="411" y="0"/>
                    <a:pt x="462" y="5"/>
                  </a:cubicBezTo>
                  <a:cubicBezTo>
                    <a:pt x="488" y="8"/>
                    <a:pt x="510" y="13"/>
                    <a:pt x="526" y="22"/>
                  </a:cubicBezTo>
                  <a:cubicBezTo>
                    <a:pt x="530" y="23"/>
                    <a:pt x="534" y="26"/>
                    <a:pt x="532" y="28"/>
                  </a:cubicBezTo>
                  <a:cubicBezTo>
                    <a:pt x="529" y="30"/>
                    <a:pt x="522" y="29"/>
                    <a:pt x="517" y="29"/>
                  </a:cubicBezTo>
                  <a:cubicBezTo>
                    <a:pt x="482" y="29"/>
                    <a:pt x="446" y="27"/>
                    <a:pt x="410" y="26"/>
                  </a:cubicBezTo>
                  <a:cubicBezTo>
                    <a:pt x="364" y="26"/>
                    <a:pt x="322" y="32"/>
                    <a:pt x="283" y="41"/>
                  </a:cubicBezTo>
                  <a:cubicBezTo>
                    <a:pt x="235" y="51"/>
                    <a:pt x="193" y="64"/>
                    <a:pt x="145" y="74"/>
                  </a:cubicBezTo>
                  <a:cubicBezTo>
                    <a:pt x="100" y="83"/>
                    <a:pt x="55" y="92"/>
                    <a:pt x="6" y="97"/>
                  </a:cubicBezTo>
                  <a:cubicBezTo>
                    <a:pt x="3" y="97"/>
                    <a:pt x="0" y="97"/>
                    <a:pt x="1" y="95"/>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55">
              <a:extLst>
                <a:ext uri="{FF2B5EF4-FFF2-40B4-BE49-F238E27FC236}">
                  <a16:creationId xmlns:a16="http://schemas.microsoft.com/office/drawing/2014/main" id="{AC6072F8-72A2-E955-55EA-2276D7CB4EF6}"/>
                </a:ext>
              </a:extLst>
            </p:cNvPr>
            <p:cNvSpPr/>
            <p:nvPr/>
          </p:nvSpPr>
          <p:spPr bwMode="auto">
            <a:xfrm>
              <a:off x="974725" y="6316663"/>
              <a:ext cx="942975" cy="385762"/>
            </a:xfrm>
            <a:custGeom>
              <a:avLst/>
              <a:gdLst>
                <a:gd name="T0" fmla="*/ 297 w 297"/>
                <a:gd name="T1" fmla="*/ 97 h 99"/>
                <a:gd name="T2" fmla="*/ 208 w 297"/>
                <a:gd name="T3" fmla="*/ 96 h 99"/>
                <a:gd name="T4" fmla="*/ 149 w 297"/>
                <a:gd name="T5" fmla="*/ 76 h 99"/>
                <a:gd name="T6" fmla="*/ 69 w 297"/>
                <a:gd name="T7" fmla="*/ 29 h 99"/>
                <a:gd name="T8" fmla="*/ 14 w 297"/>
                <a:gd name="T9" fmla="*/ 6 h 99"/>
                <a:gd name="T10" fmla="*/ 0 w 297"/>
                <a:gd name="T11" fmla="*/ 0 h 99"/>
                <a:gd name="T12" fmla="*/ 44 w 297"/>
                <a:gd name="T13" fmla="*/ 8 h 99"/>
                <a:gd name="T14" fmla="*/ 129 w 297"/>
                <a:gd name="T15" fmla="*/ 43 h 99"/>
                <a:gd name="T16" fmla="*/ 281 w 297"/>
                <a:gd name="T17" fmla="*/ 92 h 99"/>
                <a:gd name="T18" fmla="*/ 293 w 297"/>
                <a:gd name="T19" fmla="*/ 95 h 99"/>
                <a:gd name="T20" fmla="*/ 297 w 297"/>
                <a:gd name="T21" fmla="*/ 9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7" h="99">
                  <a:moveTo>
                    <a:pt x="297" y="97"/>
                  </a:moveTo>
                  <a:cubicBezTo>
                    <a:pt x="265" y="98"/>
                    <a:pt x="236" y="99"/>
                    <a:pt x="208" y="96"/>
                  </a:cubicBezTo>
                  <a:cubicBezTo>
                    <a:pt x="181" y="92"/>
                    <a:pt x="165" y="84"/>
                    <a:pt x="149" y="76"/>
                  </a:cubicBezTo>
                  <a:cubicBezTo>
                    <a:pt x="121" y="60"/>
                    <a:pt x="94" y="45"/>
                    <a:pt x="69" y="29"/>
                  </a:cubicBezTo>
                  <a:cubicBezTo>
                    <a:pt x="55" y="20"/>
                    <a:pt x="36" y="12"/>
                    <a:pt x="14" y="6"/>
                  </a:cubicBezTo>
                  <a:cubicBezTo>
                    <a:pt x="9" y="5"/>
                    <a:pt x="4" y="3"/>
                    <a:pt x="0" y="0"/>
                  </a:cubicBezTo>
                  <a:cubicBezTo>
                    <a:pt x="18" y="1"/>
                    <a:pt x="30" y="5"/>
                    <a:pt x="44" y="8"/>
                  </a:cubicBezTo>
                  <a:cubicBezTo>
                    <a:pt x="79" y="17"/>
                    <a:pt x="104" y="30"/>
                    <a:pt x="129" y="43"/>
                  </a:cubicBezTo>
                  <a:cubicBezTo>
                    <a:pt x="170" y="64"/>
                    <a:pt x="217" y="82"/>
                    <a:pt x="281" y="92"/>
                  </a:cubicBezTo>
                  <a:cubicBezTo>
                    <a:pt x="285" y="93"/>
                    <a:pt x="289" y="94"/>
                    <a:pt x="293" y="95"/>
                  </a:cubicBezTo>
                  <a:cubicBezTo>
                    <a:pt x="294" y="95"/>
                    <a:pt x="295" y="96"/>
                    <a:pt x="297" y="97"/>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56">
              <a:extLst>
                <a:ext uri="{FF2B5EF4-FFF2-40B4-BE49-F238E27FC236}">
                  <a16:creationId xmlns:a16="http://schemas.microsoft.com/office/drawing/2014/main" id="{1EB57D67-515E-25C2-FDD0-8B6DA6446D5E}"/>
                </a:ext>
              </a:extLst>
            </p:cNvPr>
            <p:cNvSpPr/>
            <p:nvPr/>
          </p:nvSpPr>
          <p:spPr bwMode="auto">
            <a:xfrm>
              <a:off x="8493125" y="6527800"/>
              <a:ext cx="876300" cy="233362"/>
            </a:xfrm>
            <a:custGeom>
              <a:avLst/>
              <a:gdLst>
                <a:gd name="T0" fmla="*/ 0 w 276"/>
                <a:gd name="T1" fmla="*/ 0 h 60"/>
                <a:gd name="T2" fmla="*/ 124 w 276"/>
                <a:gd name="T3" fmla="*/ 18 h 60"/>
                <a:gd name="T4" fmla="*/ 245 w 276"/>
                <a:gd name="T5" fmla="*/ 51 h 60"/>
                <a:gd name="T6" fmla="*/ 268 w 276"/>
                <a:gd name="T7" fmla="*/ 54 h 60"/>
                <a:gd name="T8" fmla="*/ 275 w 276"/>
                <a:gd name="T9" fmla="*/ 55 h 60"/>
                <a:gd name="T10" fmla="*/ 269 w 276"/>
                <a:gd name="T11" fmla="*/ 58 h 60"/>
                <a:gd name="T12" fmla="*/ 212 w 276"/>
                <a:gd name="T13" fmla="*/ 59 h 60"/>
                <a:gd name="T14" fmla="*/ 92 w 276"/>
                <a:gd name="T15" fmla="*/ 29 h 60"/>
                <a:gd name="T16" fmla="*/ 15 w 276"/>
                <a:gd name="T17" fmla="*/ 5 h 60"/>
                <a:gd name="T18" fmla="*/ 0 w 276"/>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60">
                  <a:moveTo>
                    <a:pt x="0" y="0"/>
                  </a:moveTo>
                  <a:cubicBezTo>
                    <a:pt x="47" y="2"/>
                    <a:pt x="89" y="5"/>
                    <a:pt x="124" y="18"/>
                  </a:cubicBezTo>
                  <a:cubicBezTo>
                    <a:pt x="161" y="30"/>
                    <a:pt x="199" y="43"/>
                    <a:pt x="245" y="51"/>
                  </a:cubicBezTo>
                  <a:cubicBezTo>
                    <a:pt x="252" y="53"/>
                    <a:pt x="260" y="54"/>
                    <a:pt x="268" y="54"/>
                  </a:cubicBezTo>
                  <a:cubicBezTo>
                    <a:pt x="271" y="54"/>
                    <a:pt x="275" y="54"/>
                    <a:pt x="275" y="55"/>
                  </a:cubicBezTo>
                  <a:cubicBezTo>
                    <a:pt x="276" y="57"/>
                    <a:pt x="272" y="57"/>
                    <a:pt x="269" y="58"/>
                  </a:cubicBezTo>
                  <a:cubicBezTo>
                    <a:pt x="250" y="60"/>
                    <a:pt x="231" y="60"/>
                    <a:pt x="212" y="59"/>
                  </a:cubicBezTo>
                  <a:cubicBezTo>
                    <a:pt x="161" y="56"/>
                    <a:pt x="121" y="46"/>
                    <a:pt x="92" y="29"/>
                  </a:cubicBezTo>
                  <a:cubicBezTo>
                    <a:pt x="72" y="18"/>
                    <a:pt x="43" y="12"/>
                    <a:pt x="15" y="5"/>
                  </a:cubicBezTo>
                  <a:cubicBezTo>
                    <a:pt x="10" y="4"/>
                    <a:pt x="4" y="4"/>
                    <a:pt x="0" y="0"/>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57">
              <a:extLst>
                <a:ext uri="{FF2B5EF4-FFF2-40B4-BE49-F238E27FC236}">
                  <a16:creationId xmlns:a16="http://schemas.microsoft.com/office/drawing/2014/main" id="{8FB3D4B7-E43F-7D96-885F-EC43A918CD9D}"/>
                </a:ext>
              </a:extLst>
            </p:cNvPr>
            <p:cNvSpPr/>
            <p:nvPr/>
          </p:nvSpPr>
          <p:spPr bwMode="auto">
            <a:xfrm>
              <a:off x="10731500" y="6834188"/>
              <a:ext cx="165100" cy="47625"/>
            </a:xfrm>
            <a:custGeom>
              <a:avLst/>
              <a:gdLst>
                <a:gd name="T0" fmla="*/ 18 w 52"/>
                <a:gd name="T1" fmla="*/ 12 h 12"/>
                <a:gd name="T2" fmla="*/ 1 w 52"/>
                <a:gd name="T3" fmla="*/ 6 h 12"/>
                <a:gd name="T4" fmla="*/ 17 w 52"/>
                <a:gd name="T5" fmla="*/ 1 h 12"/>
                <a:gd name="T6" fmla="*/ 35 w 52"/>
                <a:gd name="T7" fmla="*/ 1 h 12"/>
                <a:gd name="T8" fmla="*/ 52 w 52"/>
                <a:gd name="T9" fmla="*/ 7 h 12"/>
                <a:gd name="T10" fmla="*/ 37 w 52"/>
                <a:gd name="T11" fmla="*/ 12 h 12"/>
                <a:gd name="T12" fmla="*/ 18 w 52"/>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52" h="12">
                  <a:moveTo>
                    <a:pt x="18" y="12"/>
                  </a:moveTo>
                  <a:cubicBezTo>
                    <a:pt x="6" y="12"/>
                    <a:pt x="0" y="11"/>
                    <a:pt x="1" y="6"/>
                  </a:cubicBezTo>
                  <a:cubicBezTo>
                    <a:pt x="2" y="3"/>
                    <a:pt x="8" y="0"/>
                    <a:pt x="17" y="1"/>
                  </a:cubicBezTo>
                  <a:cubicBezTo>
                    <a:pt x="23" y="1"/>
                    <a:pt x="29" y="2"/>
                    <a:pt x="35" y="1"/>
                  </a:cubicBezTo>
                  <a:cubicBezTo>
                    <a:pt x="46" y="0"/>
                    <a:pt x="51" y="3"/>
                    <a:pt x="52" y="7"/>
                  </a:cubicBezTo>
                  <a:cubicBezTo>
                    <a:pt x="52" y="11"/>
                    <a:pt x="46" y="12"/>
                    <a:pt x="37" y="12"/>
                  </a:cubicBezTo>
                  <a:cubicBezTo>
                    <a:pt x="30" y="12"/>
                    <a:pt x="23" y="11"/>
                    <a:pt x="18" y="12"/>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2" name="Freeform 58">
              <a:extLst>
                <a:ext uri="{FF2B5EF4-FFF2-40B4-BE49-F238E27FC236}">
                  <a16:creationId xmlns:a16="http://schemas.microsoft.com/office/drawing/2014/main" id="{8E559E29-6DDE-A75C-702C-7B01E7ADED5A}"/>
                </a:ext>
              </a:extLst>
            </p:cNvPr>
            <p:cNvSpPr/>
            <p:nvPr/>
          </p:nvSpPr>
          <p:spPr bwMode="auto">
            <a:xfrm>
              <a:off x="2943225" y="6581775"/>
              <a:ext cx="222250" cy="46037"/>
            </a:xfrm>
            <a:custGeom>
              <a:avLst/>
              <a:gdLst>
                <a:gd name="T0" fmla="*/ 0 w 70"/>
                <a:gd name="T1" fmla="*/ 3 h 12"/>
                <a:gd name="T2" fmla="*/ 70 w 70"/>
                <a:gd name="T3" fmla="*/ 2 h 12"/>
                <a:gd name="T4" fmla="*/ 40 w 70"/>
                <a:gd name="T5" fmla="*/ 2 h 12"/>
                <a:gd name="T6" fmla="*/ 40 w 70"/>
                <a:gd name="T7" fmla="*/ 5 h 12"/>
                <a:gd name="T8" fmla="*/ 27 w 70"/>
                <a:gd name="T9" fmla="*/ 12 h 12"/>
                <a:gd name="T10" fmla="*/ 13 w 70"/>
                <a:gd name="T11" fmla="*/ 7 h 12"/>
                <a:gd name="T12" fmla="*/ 0 w 70"/>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70" h="12">
                  <a:moveTo>
                    <a:pt x="0" y="3"/>
                  </a:moveTo>
                  <a:cubicBezTo>
                    <a:pt x="23" y="1"/>
                    <a:pt x="46" y="0"/>
                    <a:pt x="70" y="2"/>
                  </a:cubicBezTo>
                  <a:cubicBezTo>
                    <a:pt x="60" y="6"/>
                    <a:pt x="60" y="6"/>
                    <a:pt x="40" y="2"/>
                  </a:cubicBezTo>
                  <a:cubicBezTo>
                    <a:pt x="38" y="3"/>
                    <a:pt x="40" y="4"/>
                    <a:pt x="40" y="5"/>
                  </a:cubicBezTo>
                  <a:cubicBezTo>
                    <a:pt x="42" y="9"/>
                    <a:pt x="36" y="11"/>
                    <a:pt x="27" y="12"/>
                  </a:cubicBezTo>
                  <a:cubicBezTo>
                    <a:pt x="18" y="12"/>
                    <a:pt x="14" y="10"/>
                    <a:pt x="13" y="7"/>
                  </a:cubicBezTo>
                  <a:cubicBezTo>
                    <a:pt x="12" y="3"/>
                    <a:pt x="8" y="3"/>
                    <a:pt x="0" y="3"/>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3" name="Freeform 59">
              <a:extLst>
                <a:ext uri="{FF2B5EF4-FFF2-40B4-BE49-F238E27FC236}">
                  <a16:creationId xmlns:a16="http://schemas.microsoft.com/office/drawing/2014/main" id="{46680CAA-7444-5EDC-EB0B-9EE0175218F4}"/>
                </a:ext>
              </a:extLst>
            </p:cNvPr>
            <p:cNvSpPr/>
            <p:nvPr/>
          </p:nvSpPr>
          <p:spPr bwMode="auto">
            <a:xfrm>
              <a:off x="10760075" y="6788150"/>
              <a:ext cx="107950" cy="42862"/>
            </a:xfrm>
            <a:custGeom>
              <a:avLst/>
              <a:gdLst>
                <a:gd name="T0" fmla="*/ 18 w 34"/>
                <a:gd name="T1" fmla="*/ 11 h 11"/>
                <a:gd name="T2" fmla="*/ 0 w 34"/>
                <a:gd name="T3" fmla="*/ 5 h 11"/>
                <a:gd name="T4" fmla="*/ 17 w 34"/>
                <a:gd name="T5" fmla="*/ 0 h 11"/>
                <a:gd name="T6" fmla="*/ 34 w 34"/>
                <a:gd name="T7" fmla="*/ 6 h 11"/>
                <a:gd name="T8" fmla="*/ 18 w 34"/>
                <a:gd name="T9" fmla="*/ 11 h 11"/>
              </a:gdLst>
              <a:ahLst/>
              <a:cxnLst>
                <a:cxn ang="0">
                  <a:pos x="T0" y="T1"/>
                </a:cxn>
                <a:cxn ang="0">
                  <a:pos x="T2" y="T3"/>
                </a:cxn>
                <a:cxn ang="0">
                  <a:pos x="T4" y="T5"/>
                </a:cxn>
                <a:cxn ang="0">
                  <a:pos x="T6" y="T7"/>
                </a:cxn>
                <a:cxn ang="0">
                  <a:pos x="T8" y="T9"/>
                </a:cxn>
              </a:cxnLst>
              <a:rect l="0" t="0" r="r" b="b"/>
              <a:pathLst>
                <a:path w="34" h="11">
                  <a:moveTo>
                    <a:pt x="18" y="11"/>
                  </a:moveTo>
                  <a:cubicBezTo>
                    <a:pt x="8" y="11"/>
                    <a:pt x="0" y="10"/>
                    <a:pt x="0" y="5"/>
                  </a:cubicBezTo>
                  <a:cubicBezTo>
                    <a:pt x="0" y="1"/>
                    <a:pt x="8" y="0"/>
                    <a:pt x="17" y="0"/>
                  </a:cubicBezTo>
                  <a:cubicBezTo>
                    <a:pt x="26" y="0"/>
                    <a:pt x="34" y="1"/>
                    <a:pt x="34" y="6"/>
                  </a:cubicBezTo>
                  <a:cubicBezTo>
                    <a:pt x="34" y="10"/>
                    <a:pt x="27" y="11"/>
                    <a:pt x="18"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4" name="Freeform 60">
              <a:extLst>
                <a:ext uri="{FF2B5EF4-FFF2-40B4-BE49-F238E27FC236}">
                  <a16:creationId xmlns:a16="http://schemas.microsoft.com/office/drawing/2014/main" id="{FB59C806-D940-E9E7-4880-E0A7E38AE259}"/>
                </a:ext>
              </a:extLst>
            </p:cNvPr>
            <p:cNvSpPr/>
            <p:nvPr/>
          </p:nvSpPr>
          <p:spPr bwMode="auto">
            <a:xfrm>
              <a:off x="3562350" y="6675438"/>
              <a:ext cx="123825" cy="46037"/>
            </a:xfrm>
            <a:custGeom>
              <a:avLst/>
              <a:gdLst>
                <a:gd name="T0" fmla="*/ 18 w 39"/>
                <a:gd name="T1" fmla="*/ 0 h 12"/>
                <a:gd name="T2" fmla="*/ 39 w 39"/>
                <a:gd name="T3" fmla="*/ 5 h 12"/>
                <a:gd name="T4" fmla="*/ 29 w 39"/>
                <a:gd name="T5" fmla="*/ 6 h 12"/>
                <a:gd name="T6" fmla="*/ 14 w 39"/>
                <a:gd name="T7" fmla="*/ 12 h 12"/>
                <a:gd name="T8" fmla="*/ 1 w 39"/>
                <a:gd name="T9" fmla="*/ 8 h 12"/>
                <a:gd name="T10" fmla="*/ 15 w 39"/>
                <a:gd name="T11" fmla="*/ 1 h 12"/>
                <a:gd name="T12" fmla="*/ 18 w 3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9" h="12">
                  <a:moveTo>
                    <a:pt x="18" y="0"/>
                  </a:moveTo>
                  <a:cubicBezTo>
                    <a:pt x="26" y="1"/>
                    <a:pt x="33" y="2"/>
                    <a:pt x="39" y="5"/>
                  </a:cubicBezTo>
                  <a:cubicBezTo>
                    <a:pt x="36" y="5"/>
                    <a:pt x="30" y="3"/>
                    <a:pt x="29" y="6"/>
                  </a:cubicBezTo>
                  <a:cubicBezTo>
                    <a:pt x="29" y="10"/>
                    <a:pt x="24" y="12"/>
                    <a:pt x="14" y="12"/>
                  </a:cubicBezTo>
                  <a:cubicBezTo>
                    <a:pt x="8" y="12"/>
                    <a:pt x="3" y="10"/>
                    <a:pt x="1" y="8"/>
                  </a:cubicBezTo>
                  <a:cubicBezTo>
                    <a:pt x="0" y="4"/>
                    <a:pt x="7" y="2"/>
                    <a:pt x="15" y="1"/>
                  </a:cubicBezTo>
                  <a:cubicBezTo>
                    <a:pt x="16" y="1"/>
                    <a:pt x="17" y="0"/>
                    <a:pt x="18" y="0"/>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5" name="Freeform 61">
              <a:extLst>
                <a:ext uri="{FF2B5EF4-FFF2-40B4-BE49-F238E27FC236}">
                  <a16:creationId xmlns:a16="http://schemas.microsoft.com/office/drawing/2014/main" id="{C3509F35-B650-50F9-3A9F-8231C5AA5D98}"/>
                </a:ext>
              </a:extLst>
            </p:cNvPr>
            <p:cNvSpPr/>
            <p:nvPr/>
          </p:nvSpPr>
          <p:spPr bwMode="auto">
            <a:xfrm>
              <a:off x="358775" y="6332538"/>
              <a:ext cx="114300" cy="50800"/>
            </a:xfrm>
            <a:custGeom>
              <a:avLst/>
              <a:gdLst>
                <a:gd name="T0" fmla="*/ 0 w 36"/>
                <a:gd name="T1" fmla="*/ 6 h 13"/>
                <a:gd name="T2" fmla="*/ 22 w 36"/>
                <a:gd name="T3" fmla="*/ 0 h 13"/>
                <a:gd name="T4" fmla="*/ 34 w 36"/>
                <a:gd name="T5" fmla="*/ 7 h 13"/>
                <a:gd name="T6" fmla="*/ 23 w 36"/>
                <a:gd name="T7" fmla="*/ 12 h 13"/>
                <a:gd name="T8" fmla="*/ 10 w 36"/>
                <a:gd name="T9" fmla="*/ 10 h 13"/>
                <a:gd name="T10" fmla="*/ 0 w 36"/>
                <a:gd name="T11" fmla="*/ 6 h 13"/>
              </a:gdLst>
              <a:ahLst/>
              <a:cxnLst>
                <a:cxn ang="0">
                  <a:pos x="T0" y="T1"/>
                </a:cxn>
                <a:cxn ang="0">
                  <a:pos x="T2" y="T3"/>
                </a:cxn>
                <a:cxn ang="0">
                  <a:pos x="T4" y="T5"/>
                </a:cxn>
                <a:cxn ang="0">
                  <a:pos x="T6" y="T7"/>
                </a:cxn>
                <a:cxn ang="0">
                  <a:pos x="T8" y="T9"/>
                </a:cxn>
                <a:cxn ang="0">
                  <a:pos x="T10" y="T11"/>
                </a:cxn>
              </a:cxnLst>
              <a:rect l="0" t="0" r="r" b="b"/>
              <a:pathLst>
                <a:path w="36" h="13">
                  <a:moveTo>
                    <a:pt x="0" y="6"/>
                  </a:moveTo>
                  <a:cubicBezTo>
                    <a:pt x="6" y="3"/>
                    <a:pt x="14" y="1"/>
                    <a:pt x="22" y="0"/>
                  </a:cubicBezTo>
                  <a:cubicBezTo>
                    <a:pt x="27" y="2"/>
                    <a:pt x="36" y="3"/>
                    <a:pt x="34" y="7"/>
                  </a:cubicBezTo>
                  <a:cubicBezTo>
                    <a:pt x="33" y="10"/>
                    <a:pt x="29" y="11"/>
                    <a:pt x="23" y="12"/>
                  </a:cubicBezTo>
                  <a:cubicBezTo>
                    <a:pt x="18" y="13"/>
                    <a:pt x="14" y="12"/>
                    <a:pt x="10" y="10"/>
                  </a:cubicBezTo>
                  <a:cubicBezTo>
                    <a:pt x="6" y="9"/>
                    <a:pt x="7" y="6"/>
                    <a:pt x="0" y="6"/>
                  </a:cubicBezTo>
                  <a:close/>
                </a:path>
              </a:pathLst>
            </a:custGeom>
            <a:solidFill>
              <a:srgbClr val="E3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6" name="Freeform 62">
              <a:extLst>
                <a:ext uri="{FF2B5EF4-FFF2-40B4-BE49-F238E27FC236}">
                  <a16:creationId xmlns:a16="http://schemas.microsoft.com/office/drawing/2014/main" id="{FC466EAC-38ED-C60B-2685-75B93C396624}"/>
                </a:ext>
              </a:extLst>
            </p:cNvPr>
            <p:cNvSpPr/>
            <p:nvPr/>
          </p:nvSpPr>
          <p:spPr bwMode="auto">
            <a:xfrm>
              <a:off x="69850" y="6457950"/>
              <a:ext cx="88900" cy="42862"/>
            </a:xfrm>
            <a:custGeom>
              <a:avLst/>
              <a:gdLst>
                <a:gd name="T0" fmla="*/ 28 w 28"/>
                <a:gd name="T1" fmla="*/ 6 h 11"/>
                <a:gd name="T2" fmla="*/ 15 w 28"/>
                <a:gd name="T3" fmla="*/ 11 h 11"/>
                <a:gd name="T4" fmla="*/ 0 w 28"/>
                <a:gd name="T5" fmla="*/ 6 h 11"/>
                <a:gd name="T6" fmla="*/ 16 w 28"/>
                <a:gd name="T7" fmla="*/ 0 h 11"/>
                <a:gd name="T8" fmla="*/ 28 w 28"/>
                <a:gd name="T9" fmla="*/ 6 h 11"/>
              </a:gdLst>
              <a:ahLst/>
              <a:cxnLst>
                <a:cxn ang="0">
                  <a:pos x="T0" y="T1"/>
                </a:cxn>
                <a:cxn ang="0">
                  <a:pos x="T2" y="T3"/>
                </a:cxn>
                <a:cxn ang="0">
                  <a:pos x="T4" y="T5"/>
                </a:cxn>
                <a:cxn ang="0">
                  <a:pos x="T6" y="T7"/>
                </a:cxn>
                <a:cxn ang="0">
                  <a:pos x="T8" y="T9"/>
                </a:cxn>
              </a:cxnLst>
              <a:rect l="0" t="0" r="r" b="b"/>
              <a:pathLst>
                <a:path w="28" h="11">
                  <a:moveTo>
                    <a:pt x="28" y="6"/>
                  </a:moveTo>
                  <a:cubicBezTo>
                    <a:pt x="28" y="9"/>
                    <a:pt x="24" y="11"/>
                    <a:pt x="15" y="11"/>
                  </a:cubicBezTo>
                  <a:cubicBezTo>
                    <a:pt x="6" y="11"/>
                    <a:pt x="0" y="9"/>
                    <a:pt x="0" y="6"/>
                  </a:cubicBezTo>
                  <a:cubicBezTo>
                    <a:pt x="0" y="2"/>
                    <a:pt x="6" y="0"/>
                    <a:pt x="16" y="0"/>
                  </a:cubicBezTo>
                  <a:cubicBezTo>
                    <a:pt x="25" y="0"/>
                    <a:pt x="28" y="2"/>
                    <a:pt x="28"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7" name="Freeform 63">
              <a:extLst>
                <a:ext uri="{FF2B5EF4-FFF2-40B4-BE49-F238E27FC236}">
                  <a16:creationId xmlns:a16="http://schemas.microsoft.com/office/drawing/2014/main" id="{F48FF2AC-BB1C-143D-AB09-761075F8B878}"/>
                </a:ext>
              </a:extLst>
            </p:cNvPr>
            <p:cNvSpPr/>
            <p:nvPr/>
          </p:nvSpPr>
          <p:spPr bwMode="auto">
            <a:xfrm>
              <a:off x="7683500" y="6838950"/>
              <a:ext cx="88900" cy="42862"/>
            </a:xfrm>
            <a:custGeom>
              <a:avLst/>
              <a:gdLst>
                <a:gd name="T0" fmla="*/ 28 w 28"/>
                <a:gd name="T1" fmla="*/ 5 h 11"/>
                <a:gd name="T2" fmla="*/ 16 w 28"/>
                <a:gd name="T3" fmla="*/ 11 h 11"/>
                <a:gd name="T4" fmla="*/ 0 w 28"/>
                <a:gd name="T5" fmla="*/ 6 h 11"/>
                <a:gd name="T6" fmla="*/ 16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8" y="9"/>
                    <a:pt x="24" y="11"/>
                    <a:pt x="16" y="11"/>
                  </a:cubicBezTo>
                  <a:cubicBezTo>
                    <a:pt x="7" y="11"/>
                    <a:pt x="0" y="9"/>
                    <a:pt x="0" y="6"/>
                  </a:cubicBezTo>
                  <a:cubicBezTo>
                    <a:pt x="0" y="2"/>
                    <a:pt x="6" y="0"/>
                    <a:pt x="16" y="0"/>
                  </a:cubicBezTo>
                  <a:cubicBezTo>
                    <a:pt x="25" y="0"/>
                    <a:pt x="28" y="2"/>
                    <a:pt x="28"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8" name="Freeform 64">
              <a:extLst>
                <a:ext uri="{FF2B5EF4-FFF2-40B4-BE49-F238E27FC236}">
                  <a16:creationId xmlns:a16="http://schemas.microsoft.com/office/drawing/2014/main" id="{AF02E2AC-F203-C0D1-FB18-9483D5913316}"/>
                </a:ext>
              </a:extLst>
            </p:cNvPr>
            <p:cNvSpPr/>
            <p:nvPr/>
          </p:nvSpPr>
          <p:spPr bwMode="auto">
            <a:xfrm>
              <a:off x="10521950" y="6811963"/>
              <a:ext cx="92075" cy="42862"/>
            </a:xfrm>
            <a:custGeom>
              <a:avLst/>
              <a:gdLst>
                <a:gd name="T0" fmla="*/ 0 w 29"/>
                <a:gd name="T1" fmla="*/ 6 h 11"/>
                <a:gd name="T2" fmla="*/ 13 w 29"/>
                <a:gd name="T3" fmla="*/ 0 h 11"/>
                <a:gd name="T4" fmla="*/ 29 w 29"/>
                <a:gd name="T5" fmla="*/ 6 h 11"/>
                <a:gd name="T6" fmla="*/ 13 w 29"/>
                <a:gd name="T7" fmla="*/ 11 h 11"/>
                <a:gd name="T8" fmla="*/ 0 w 29"/>
                <a:gd name="T9" fmla="*/ 6 h 11"/>
              </a:gdLst>
              <a:ahLst/>
              <a:cxnLst>
                <a:cxn ang="0">
                  <a:pos x="T0" y="T1"/>
                </a:cxn>
                <a:cxn ang="0">
                  <a:pos x="T2" y="T3"/>
                </a:cxn>
                <a:cxn ang="0">
                  <a:pos x="T4" y="T5"/>
                </a:cxn>
                <a:cxn ang="0">
                  <a:pos x="T6" y="T7"/>
                </a:cxn>
                <a:cxn ang="0">
                  <a:pos x="T8" y="T9"/>
                </a:cxn>
              </a:cxnLst>
              <a:rect l="0" t="0" r="r" b="b"/>
              <a:pathLst>
                <a:path w="28" h="11">
                  <a:moveTo>
                    <a:pt x="0" y="6"/>
                  </a:moveTo>
                  <a:cubicBezTo>
                    <a:pt x="0" y="3"/>
                    <a:pt x="4" y="0"/>
                    <a:pt x="13" y="0"/>
                  </a:cubicBezTo>
                  <a:cubicBezTo>
                    <a:pt x="22" y="0"/>
                    <a:pt x="29" y="2"/>
                    <a:pt x="29" y="6"/>
                  </a:cubicBezTo>
                  <a:cubicBezTo>
                    <a:pt x="28" y="9"/>
                    <a:pt x="22" y="11"/>
                    <a:pt x="13" y="11"/>
                  </a:cubicBezTo>
                  <a:cubicBezTo>
                    <a:pt x="4" y="11"/>
                    <a:pt x="1" y="9"/>
                    <a:pt x="0"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9" name="Freeform 65">
              <a:extLst>
                <a:ext uri="{FF2B5EF4-FFF2-40B4-BE49-F238E27FC236}">
                  <a16:creationId xmlns:a16="http://schemas.microsoft.com/office/drawing/2014/main" id="{D02B6FDC-2E64-BA54-2E34-3F5EBF1CD948}"/>
                </a:ext>
              </a:extLst>
            </p:cNvPr>
            <p:cNvSpPr/>
            <p:nvPr/>
          </p:nvSpPr>
          <p:spPr bwMode="auto">
            <a:xfrm>
              <a:off x="11360150" y="6823075"/>
              <a:ext cx="92075" cy="42862"/>
            </a:xfrm>
            <a:custGeom>
              <a:avLst/>
              <a:gdLst>
                <a:gd name="T0" fmla="*/ 15 w 29"/>
                <a:gd name="T1" fmla="*/ 0 h 11"/>
                <a:gd name="T2" fmla="*/ 29 w 29"/>
                <a:gd name="T3" fmla="*/ 5 h 11"/>
                <a:gd name="T4" fmla="*/ 15 w 29"/>
                <a:gd name="T5" fmla="*/ 11 h 11"/>
                <a:gd name="T6" fmla="*/ 1 w 29"/>
                <a:gd name="T7" fmla="*/ 6 h 11"/>
                <a:gd name="T8" fmla="*/ 15 w 29"/>
                <a:gd name="T9" fmla="*/ 0 h 11"/>
              </a:gdLst>
              <a:ahLst/>
              <a:cxnLst>
                <a:cxn ang="0">
                  <a:pos x="T0" y="T1"/>
                </a:cxn>
                <a:cxn ang="0">
                  <a:pos x="T2" y="T3"/>
                </a:cxn>
                <a:cxn ang="0">
                  <a:pos x="T4" y="T5"/>
                </a:cxn>
                <a:cxn ang="0">
                  <a:pos x="T6" y="T7"/>
                </a:cxn>
                <a:cxn ang="0">
                  <a:pos x="T8" y="T9"/>
                </a:cxn>
              </a:cxnLst>
              <a:rect l="0" t="0" r="r" b="b"/>
              <a:pathLst>
                <a:path w="28" h="11">
                  <a:moveTo>
                    <a:pt x="15" y="0"/>
                  </a:moveTo>
                  <a:cubicBezTo>
                    <a:pt x="23" y="0"/>
                    <a:pt x="29" y="2"/>
                    <a:pt x="29" y="5"/>
                  </a:cubicBezTo>
                  <a:cubicBezTo>
                    <a:pt x="29" y="9"/>
                    <a:pt x="24" y="11"/>
                    <a:pt x="15" y="11"/>
                  </a:cubicBezTo>
                  <a:cubicBezTo>
                    <a:pt x="8" y="11"/>
                    <a:pt x="1" y="9"/>
                    <a:pt x="1" y="6"/>
                  </a:cubicBezTo>
                  <a:cubicBezTo>
                    <a:pt x="0" y="2"/>
                    <a:pt x="6" y="0"/>
                    <a:pt x="15"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0" name="Freeform 66">
              <a:extLst>
                <a:ext uri="{FF2B5EF4-FFF2-40B4-BE49-F238E27FC236}">
                  <a16:creationId xmlns:a16="http://schemas.microsoft.com/office/drawing/2014/main" id="{DC9EA99E-BCC9-D506-19BC-E61B3DE6417B}"/>
                </a:ext>
              </a:extLst>
            </p:cNvPr>
            <p:cNvSpPr/>
            <p:nvPr/>
          </p:nvSpPr>
          <p:spPr bwMode="auto">
            <a:xfrm>
              <a:off x="41275" y="6503988"/>
              <a:ext cx="88900" cy="46037"/>
            </a:xfrm>
            <a:custGeom>
              <a:avLst/>
              <a:gdLst>
                <a:gd name="T0" fmla="*/ 15 w 28"/>
                <a:gd name="T1" fmla="*/ 12 h 12"/>
                <a:gd name="T2" fmla="*/ 0 w 28"/>
                <a:gd name="T3" fmla="*/ 7 h 12"/>
                <a:gd name="T4" fmla="*/ 14 w 28"/>
                <a:gd name="T5" fmla="*/ 0 h 12"/>
                <a:gd name="T6" fmla="*/ 28 w 28"/>
                <a:gd name="T7" fmla="*/ 6 h 12"/>
                <a:gd name="T8" fmla="*/ 15 w 28"/>
                <a:gd name="T9" fmla="*/ 12 h 12"/>
              </a:gdLst>
              <a:ahLst/>
              <a:cxnLst>
                <a:cxn ang="0">
                  <a:pos x="T0" y="T1"/>
                </a:cxn>
                <a:cxn ang="0">
                  <a:pos x="T2" y="T3"/>
                </a:cxn>
                <a:cxn ang="0">
                  <a:pos x="T4" y="T5"/>
                </a:cxn>
                <a:cxn ang="0">
                  <a:pos x="T6" y="T7"/>
                </a:cxn>
                <a:cxn ang="0">
                  <a:pos x="T8" y="T9"/>
                </a:cxn>
              </a:cxnLst>
              <a:rect l="0" t="0" r="r" b="b"/>
              <a:pathLst>
                <a:path w="28" h="12">
                  <a:moveTo>
                    <a:pt x="15" y="12"/>
                  </a:moveTo>
                  <a:cubicBezTo>
                    <a:pt x="6" y="11"/>
                    <a:pt x="0" y="10"/>
                    <a:pt x="0" y="7"/>
                  </a:cubicBezTo>
                  <a:cubicBezTo>
                    <a:pt x="0" y="3"/>
                    <a:pt x="5" y="0"/>
                    <a:pt x="14" y="0"/>
                  </a:cubicBezTo>
                  <a:cubicBezTo>
                    <a:pt x="22" y="0"/>
                    <a:pt x="28" y="3"/>
                    <a:pt x="28" y="6"/>
                  </a:cubicBezTo>
                  <a:cubicBezTo>
                    <a:pt x="28" y="9"/>
                    <a:pt x="24" y="12"/>
                    <a:pt x="15" y="12"/>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1" name="Freeform 67">
              <a:extLst>
                <a:ext uri="{FF2B5EF4-FFF2-40B4-BE49-F238E27FC236}">
                  <a16:creationId xmlns:a16="http://schemas.microsoft.com/office/drawing/2014/main" id="{ED0811B1-D9B9-79FE-BB4C-587620F49C9D}"/>
                </a:ext>
              </a:extLst>
            </p:cNvPr>
            <p:cNvSpPr/>
            <p:nvPr/>
          </p:nvSpPr>
          <p:spPr bwMode="auto">
            <a:xfrm>
              <a:off x="10623550" y="6826250"/>
              <a:ext cx="92075" cy="42862"/>
            </a:xfrm>
            <a:custGeom>
              <a:avLst/>
              <a:gdLst>
                <a:gd name="T0" fmla="*/ 29 w 29"/>
                <a:gd name="T1" fmla="*/ 5 h 11"/>
                <a:gd name="T2" fmla="*/ 17 w 29"/>
                <a:gd name="T3" fmla="*/ 11 h 11"/>
                <a:gd name="T4" fmla="*/ 1 w 29"/>
                <a:gd name="T5" fmla="*/ 5 h 11"/>
                <a:gd name="T6" fmla="*/ 14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9" y="8"/>
                    <a:pt x="25" y="11"/>
                    <a:pt x="17" y="11"/>
                  </a:cubicBezTo>
                  <a:cubicBezTo>
                    <a:pt x="7" y="11"/>
                    <a:pt x="1" y="9"/>
                    <a:pt x="1" y="5"/>
                  </a:cubicBezTo>
                  <a:cubicBezTo>
                    <a:pt x="0" y="2"/>
                    <a:pt x="6" y="0"/>
                    <a:pt x="14" y="0"/>
                  </a:cubicBezTo>
                  <a:cubicBezTo>
                    <a:pt x="22" y="0"/>
                    <a:pt x="29" y="1"/>
                    <a:pt x="29"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2" name="Freeform 68">
              <a:extLst>
                <a:ext uri="{FF2B5EF4-FFF2-40B4-BE49-F238E27FC236}">
                  <a16:creationId xmlns:a16="http://schemas.microsoft.com/office/drawing/2014/main" id="{BC4D354A-460E-D50A-5769-59C7F233FC8D}"/>
                </a:ext>
              </a:extLst>
            </p:cNvPr>
            <p:cNvSpPr/>
            <p:nvPr/>
          </p:nvSpPr>
          <p:spPr bwMode="auto">
            <a:xfrm>
              <a:off x="11017250" y="6811963"/>
              <a:ext cx="92075" cy="42862"/>
            </a:xfrm>
            <a:custGeom>
              <a:avLst/>
              <a:gdLst>
                <a:gd name="T0" fmla="*/ 28 w 29"/>
                <a:gd name="T1" fmla="*/ 4 h 11"/>
                <a:gd name="T2" fmla="*/ 15 w 29"/>
                <a:gd name="T3" fmla="*/ 11 h 11"/>
                <a:gd name="T4" fmla="*/ 0 w 29"/>
                <a:gd name="T5" fmla="*/ 6 h 11"/>
                <a:gd name="T6" fmla="*/ 14 w 29"/>
                <a:gd name="T7" fmla="*/ 0 h 11"/>
                <a:gd name="T8" fmla="*/ 28 w 29"/>
                <a:gd name="T9" fmla="*/ 4 h 11"/>
              </a:gdLst>
              <a:ahLst/>
              <a:cxnLst>
                <a:cxn ang="0">
                  <a:pos x="T0" y="T1"/>
                </a:cxn>
                <a:cxn ang="0">
                  <a:pos x="T2" y="T3"/>
                </a:cxn>
                <a:cxn ang="0">
                  <a:pos x="T4" y="T5"/>
                </a:cxn>
                <a:cxn ang="0">
                  <a:pos x="T6" y="T7"/>
                </a:cxn>
                <a:cxn ang="0">
                  <a:pos x="T8" y="T9"/>
                </a:cxn>
              </a:cxnLst>
              <a:rect l="0" t="0" r="r" b="b"/>
              <a:pathLst>
                <a:path w="28" h="11">
                  <a:moveTo>
                    <a:pt x="28" y="4"/>
                  </a:moveTo>
                  <a:cubicBezTo>
                    <a:pt x="28" y="9"/>
                    <a:pt x="24" y="11"/>
                    <a:pt x="15" y="11"/>
                  </a:cubicBezTo>
                  <a:cubicBezTo>
                    <a:pt x="6" y="11"/>
                    <a:pt x="0" y="9"/>
                    <a:pt x="0" y="6"/>
                  </a:cubicBezTo>
                  <a:cubicBezTo>
                    <a:pt x="0" y="3"/>
                    <a:pt x="6" y="0"/>
                    <a:pt x="14" y="0"/>
                  </a:cubicBezTo>
                  <a:cubicBezTo>
                    <a:pt x="23" y="0"/>
                    <a:pt x="29" y="2"/>
                    <a:pt x="28"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3" name="Freeform 69">
              <a:extLst>
                <a:ext uri="{FF2B5EF4-FFF2-40B4-BE49-F238E27FC236}">
                  <a16:creationId xmlns:a16="http://schemas.microsoft.com/office/drawing/2014/main" id="{8A3DE2C8-E49D-63E6-03CF-58224EB5B9AE}"/>
                </a:ext>
              </a:extLst>
            </p:cNvPr>
            <p:cNvSpPr/>
            <p:nvPr/>
          </p:nvSpPr>
          <p:spPr bwMode="auto">
            <a:xfrm>
              <a:off x="7820025" y="6799263"/>
              <a:ext cx="88900" cy="42862"/>
            </a:xfrm>
            <a:custGeom>
              <a:avLst/>
              <a:gdLst>
                <a:gd name="T0" fmla="*/ 16 w 28"/>
                <a:gd name="T1" fmla="*/ 11 h 11"/>
                <a:gd name="T2" fmla="*/ 0 w 28"/>
                <a:gd name="T3" fmla="*/ 6 h 11"/>
                <a:gd name="T4" fmla="*/ 14 w 28"/>
                <a:gd name="T5" fmla="*/ 0 h 11"/>
                <a:gd name="T6" fmla="*/ 28 w 28"/>
                <a:gd name="T7" fmla="*/ 5 h 11"/>
                <a:gd name="T8" fmla="*/ 16 w 28"/>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5" y="11"/>
                    <a:pt x="0" y="9"/>
                    <a:pt x="0" y="6"/>
                  </a:cubicBezTo>
                  <a:cubicBezTo>
                    <a:pt x="0" y="2"/>
                    <a:pt x="5" y="0"/>
                    <a:pt x="14" y="0"/>
                  </a:cubicBezTo>
                  <a:cubicBezTo>
                    <a:pt x="22" y="0"/>
                    <a:pt x="28" y="2"/>
                    <a:pt x="28" y="5"/>
                  </a:cubicBezTo>
                  <a:cubicBezTo>
                    <a:pt x="27" y="9"/>
                    <a:pt x="23" y="11"/>
                    <a:pt x="16"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4" name="Freeform 70">
              <a:extLst>
                <a:ext uri="{FF2B5EF4-FFF2-40B4-BE49-F238E27FC236}">
                  <a16:creationId xmlns:a16="http://schemas.microsoft.com/office/drawing/2014/main" id="{D9F60151-2FFB-1C63-E413-C228F319829E}"/>
                </a:ext>
              </a:extLst>
            </p:cNvPr>
            <p:cNvSpPr/>
            <p:nvPr/>
          </p:nvSpPr>
          <p:spPr bwMode="auto">
            <a:xfrm>
              <a:off x="11125200" y="6799263"/>
              <a:ext cx="85725" cy="42862"/>
            </a:xfrm>
            <a:custGeom>
              <a:avLst/>
              <a:gdLst>
                <a:gd name="T0" fmla="*/ 13 w 27"/>
                <a:gd name="T1" fmla="*/ 0 h 11"/>
                <a:gd name="T2" fmla="*/ 27 w 27"/>
                <a:gd name="T3" fmla="*/ 5 h 11"/>
                <a:gd name="T4" fmla="*/ 13 w 27"/>
                <a:gd name="T5" fmla="*/ 11 h 11"/>
                <a:gd name="T6" fmla="*/ 0 w 27"/>
                <a:gd name="T7" fmla="*/ 6 h 11"/>
                <a:gd name="T8" fmla="*/ 13 w 27"/>
                <a:gd name="T9" fmla="*/ 0 h 11"/>
              </a:gdLst>
              <a:ahLst/>
              <a:cxnLst>
                <a:cxn ang="0">
                  <a:pos x="T0" y="T1"/>
                </a:cxn>
                <a:cxn ang="0">
                  <a:pos x="T2" y="T3"/>
                </a:cxn>
                <a:cxn ang="0">
                  <a:pos x="T4" y="T5"/>
                </a:cxn>
                <a:cxn ang="0">
                  <a:pos x="T6" y="T7"/>
                </a:cxn>
                <a:cxn ang="0">
                  <a:pos x="T8" y="T9"/>
                </a:cxn>
              </a:cxnLst>
              <a:rect l="0" t="0" r="r" b="b"/>
              <a:pathLst>
                <a:path w="27" h="11">
                  <a:moveTo>
                    <a:pt x="13" y="0"/>
                  </a:moveTo>
                  <a:cubicBezTo>
                    <a:pt x="22" y="0"/>
                    <a:pt x="27" y="2"/>
                    <a:pt x="27" y="5"/>
                  </a:cubicBezTo>
                  <a:cubicBezTo>
                    <a:pt x="27" y="8"/>
                    <a:pt x="22" y="11"/>
                    <a:pt x="13" y="11"/>
                  </a:cubicBezTo>
                  <a:cubicBezTo>
                    <a:pt x="4" y="11"/>
                    <a:pt x="0" y="9"/>
                    <a:pt x="0" y="6"/>
                  </a:cubicBezTo>
                  <a:cubicBezTo>
                    <a:pt x="0" y="2"/>
                    <a:pt x="4" y="0"/>
                    <a:pt x="13"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5" name="Freeform 71">
              <a:extLst>
                <a:ext uri="{FF2B5EF4-FFF2-40B4-BE49-F238E27FC236}">
                  <a16:creationId xmlns:a16="http://schemas.microsoft.com/office/drawing/2014/main" id="{271E469F-81B5-3BF2-BBC1-4E0126FB1179}"/>
                </a:ext>
              </a:extLst>
            </p:cNvPr>
            <p:cNvSpPr/>
            <p:nvPr/>
          </p:nvSpPr>
          <p:spPr bwMode="auto">
            <a:xfrm>
              <a:off x="495300" y="6297613"/>
              <a:ext cx="123825" cy="53975"/>
            </a:xfrm>
            <a:custGeom>
              <a:avLst/>
              <a:gdLst>
                <a:gd name="T0" fmla="*/ 0 w 39"/>
                <a:gd name="T1" fmla="*/ 5 h 14"/>
                <a:gd name="T2" fmla="*/ 29 w 39"/>
                <a:gd name="T3" fmla="*/ 0 h 14"/>
                <a:gd name="T4" fmla="*/ 30 w 39"/>
                <a:gd name="T5" fmla="*/ 9 h 14"/>
                <a:gd name="T6" fmla="*/ 6 w 39"/>
                <a:gd name="T7" fmla="*/ 8 h 14"/>
                <a:gd name="T8" fmla="*/ 0 w 39"/>
                <a:gd name="T9" fmla="*/ 5 h 14"/>
              </a:gdLst>
              <a:ahLst/>
              <a:cxnLst>
                <a:cxn ang="0">
                  <a:pos x="T0" y="T1"/>
                </a:cxn>
                <a:cxn ang="0">
                  <a:pos x="T2" y="T3"/>
                </a:cxn>
                <a:cxn ang="0">
                  <a:pos x="T4" y="T5"/>
                </a:cxn>
                <a:cxn ang="0">
                  <a:pos x="T6" y="T7"/>
                </a:cxn>
                <a:cxn ang="0">
                  <a:pos x="T8" y="T9"/>
                </a:cxn>
              </a:cxnLst>
              <a:rect l="0" t="0" r="r" b="b"/>
              <a:pathLst>
                <a:path w="39" h="14">
                  <a:moveTo>
                    <a:pt x="0" y="5"/>
                  </a:moveTo>
                  <a:cubicBezTo>
                    <a:pt x="9" y="3"/>
                    <a:pt x="19" y="1"/>
                    <a:pt x="29" y="0"/>
                  </a:cubicBezTo>
                  <a:cubicBezTo>
                    <a:pt x="28" y="3"/>
                    <a:pt x="39" y="6"/>
                    <a:pt x="30" y="9"/>
                  </a:cubicBezTo>
                  <a:cubicBezTo>
                    <a:pt x="20" y="14"/>
                    <a:pt x="12" y="13"/>
                    <a:pt x="6" y="8"/>
                  </a:cubicBezTo>
                  <a:cubicBezTo>
                    <a:pt x="5" y="7"/>
                    <a:pt x="5" y="5"/>
                    <a:pt x="0" y="5"/>
                  </a:cubicBezTo>
                  <a:close/>
                </a:path>
              </a:pathLst>
            </a:custGeom>
            <a:solidFill>
              <a:srgbClr val="E2B1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6" name="Freeform 72">
              <a:extLst>
                <a:ext uri="{FF2B5EF4-FFF2-40B4-BE49-F238E27FC236}">
                  <a16:creationId xmlns:a16="http://schemas.microsoft.com/office/drawing/2014/main" id="{7AC902A6-9CCD-285D-2784-3EB8FE95926D}"/>
                </a:ext>
              </a:extLst>
            </p:cNvPr>
            <p:cNvSpPr/>
            <p:nvPr/>
          </p:nvSpPr>
          <p:spPr bwMode="auto">
            <a:xfrm>
              <a:off x="349250" y="6386513"/>
              <a:ext cx="92075" cy="42862"/>
            </a:xfrm>
            <a:custGeom>
              <a:avLst/>
              <a:gdLst>
                <a:gd name="T0" fmla="*/ 0 w 29"/>
                <a:gd name="T1" fmla="*/ 5 h 11"/>
                <a:gd name="T2" fmla="*/ 13 w 29"/>
                <a:gd name="T3" fmla="*/ 0 h 11"/>
                <a:gd name="T4" fmla="*/ 28 w 29"/>
                <a:gd name="T5" fmla="*/ 5 h 11"/>
                <a:gd name="T6" fmla="*/ 13 w 29"/>
                <a:gd name="T7" fmla="*/ 11 h 11"/>
                <a:gd name="T8" fmla="*/ 0 w 29"/>
                <a:gd name="T9" fmla="*/ 5 h 11"/>
              </a:gdLst>
              <a:ahLst/>
              <a:cxnLst>
                <a:cxn ang="0">
                  <a:pos x="T0" y="T1"/>
                </a:cxn>
                <a:cxn ang="0">
                  <a:pos x="T2" y="T3"/>
                </a:cxn>
                <a:cxn ang="0">
                  <a:pos x="T4" y="T5"/>
                </a:cxn>
                <a:cxn ang="0">
                  <a:pos x="T6" y="T7"/>
                </a:cxn>
                <a:cxn ang="0">
                  <a:pos x="T8" y="T9"/>
                </a:cxn>
              </a:cxnLst>
              <a:rect l="0" t="0" r="r" b="b"/>
              <a:pathLst>
                <a:path w="28" h="11">
                  <a:moveTo>
                    <a:pt x="0" y="5"/>
                  </a:moveTo>
                  <a:cubicBezTo>
                    <a:pt x="0" y="2"/>
                    <a:pt x="6" y="0"/>
                    <a:pt x="13" y="0"/>
                  </a:cubicBezTo>
                  <a:cubicBezTo>
                    <a:pt x="21" y="0"/>
                    <a:pt x="29" y="2"/>
                    <a:pt x="28" y="5"/>
                  </a:cubicBezTo>
                  <a:cubicBezTo>
                    <a:pt x="28" y="9"/>
                    <a:pt x="22" y="11"/>
                    <a:pt x="13" y="11"/>
                  </a:cubicBezTo>
                  <a:cubicBezTo>
                    <a:pt x="4" y="11"/>
                    <a:pt x="0" y="9"/>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7" name="Freeform 73">
              <a:extLst>
                <a:ext uri="{FF2B5EF4-FFF2-40B4-BE49-F238E27FC236}">
                  <a16:creationId xmlns:a16="http://schemas.microsoft.com/office/drawing/2014/main" id="{0830F824-7C2F-8A06-0013-E3F4CC62D6DC}"/>
                </a:ext>
              </a:extLst>
            </p:cNvPr>
            <p:cNvSpPr/>
            <p:nvPr/>
          </p:nvSpPr>
          <p:spPr bwMode="auto">
            <a:xfrm>
              <a:off x="3705225" y="6702425"/>
              <a:ext cx="98425" cy="46037"/>
            </a:xfrm>
            <a:custGeom>
              <a:avLst/>
              <a:gdLst>
                <a:gd name="T0" fmla="*/ 7 w 31"/>
                <a:gd name="T1" fmla="*/ 0 h 12"/>
                <a:gd name="T2" fmla="*/ 30 w 31"/>
                <a:gd name="T3" fmla="*/ 3 h 12"/>
                <a:gd name="T4" fmla="*/ 29 w 31"/>
                <a:gd name="T5" fmla="*/ 8 h 12"/>
                <a:gd name="T6" fmla="*/ 10 w 31"/>
                <a:gd name="T7" fmla="*/ 11 h 12"/>
                <a:gd name="T8" fmla="*/ 2 w 31"/>
                <a:gd name="T9" fmla="*/ 4 h 12"/>
                <a:gd name="T10" fmla="*/ 7 w 31"/>
                <a:gd name="T11" fmla="*/ 0 h 12"/>
              </a:gdLst>
              <a:ahLst/>
              <a:cxnLst>
                <a:cxn ang="0">
                  <a:pos x="T0" y="T1"/>
                </a:cxn>
                <a:cxn ang="0">
                  <a:pos x="T2" y="T3"/>
                </a:cxn>
                <a:cxn ang="0">
                  <a:pos x="T4" y="T5"/>
                </a:cxn>
                <a:cxn ang="0">
                  <a:pos x="T6" y="T7"/>
                </a:cxn>
                <a:cxn ang="0">
                  <a:pos x="T8" y="T9"/>
                </a:cxn>
                <a:cxn ang="0">
                  <a:pos x="T10" y="T11"/>
                </a:cxn>
              </a:cxnLst>
              <a:rect l="0" t="0" r="r" b="b"/>
              <a:pathLst>
                <a:path w="31" h="12">
                  <a:moveTo>
                    <a:pt x="7" y="0"/>
                  </a:moveTo>
                  <a:cubicBezTo>
                    <a:pt x="15" y="1"/>
                    <a:pt x="23" y="2"/>
                    <a:pt x="30" y="3"/>
                  </a:cubicBezTo>
                  <a:cubicBezTo>
                    <a:pt x="30" y="5"/>
                    <a:pt x="31" y="7"/>
                    <a:pt x="29" y="8"/>
                  </a:cubicBezTo>
                  <a:cubicBezTo>
                    <a:pt x="26" y="12"/>
                    <a:pt x="17" y="12"/>
                    <a:pt x="10" y="11"/>
                  </a:cubicBezTo>
                  <a:cubicBezTo>
                    <a:pt x="2" y="10"/>
                    <a:pt x="0" y="7"/>
                    <a:pt x="2" y="4"/>
                  </a:cubicBezTo>
                  <a:cubicBezTo>
                    <a:pt x="3" y="3"/>
                    <a:pt x="6" y="1"/>
                    <a:pt x="7" y="0"/>
                  </a:cubicBezTo>
                  <a:close/>
                </a:path>
              </a:pathLst>
            </a:custGeom>
            <a:solidFill>
              <a:srgbClr val="E3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8" name="Freeform 74">
              <a:extLst>
                <a:ext uri="{FF2B5EF4-FFF2-40B4-BE49-F238E27FC236}">
                  <a16:creationId xmlns:a16="http://schemas.microsoft.com/office/drawing/2014/main" id="{07F7BE44-A2BE-8D73-0B14-A1C812B0C01F}"/>
                </a:ext>
              </a:extLst>
            </p:cNvPr>
            <p:cNvSpPr/>
            <p:nvPr/>
          </p:nvSpPr>
          <p:spPr bwMode="auto">
            <a:xfrm>
              <a:off x="11255375" y="6838950"/>
              <a:ext cx="88900" cy="42862"/>
            </a:xfrm>
            <a:custGeom>
              <a:avLst/>
              <a:gdLst>
                <a:gd name="T0" fmla="*/ 28 w 28"/>
                <a:gd name="T1" fmla="*/ 6 h 11"/>
                <a:gd name="T2" fmla="*/ 14 w 28"/>
                <a:gd name="T3" fmla="*/ 11 h 11"/>
                <a:gd name="T4" fmla="*/ 0 w 28"/>
                <a:gd name="T5" fmla="*/ 5 h 11"/>
                <a:gd name="T6" fmla="*/ 15 w 28"/>
                <a:gd name="T7" fmla="*/ 0 h 11"/>
                <a:gd name="T8" fmla="*/ 28 w 28"/>
                <a:gd name="T9" fmla="*/ 6 h 11"/>
              </a:gdLst>
              <a:ahLst/>
              <a:cxnLst>
                <a:cxn ang="0">
                  <a:pos x="T0" y="T1"/>
                </a:cxn>
                <a:cxn ang="0">
                  <a:pos x="T2" y="T3"/>
                </a:cxn>
                <a:cxn ang="0">
                  <a:pos x="T4" y="T5"/>
                </a:cxn>
                <a:cxn ang="0">
                  <a:pos x="T6" y="T7"/>
                </a:cxn>
                <a:cxn ang="0">
                  <a:pos x="T8" y="T9"/>
                </a:cxn>
              </a:cxnLst>
              <a:rect l="0" t="0" r="r" b="b"/>
              <a:pathLst>
                <a:path w="28" h="11">
                  <a:moveTo>
                    <a:pt x="28" y="6"/>
                  </a:moveTo>
                  <a:cubicBezTo>
                    <a:pt x="28" y="9"/>
                    <a:pt x="22" y="11"/>
                    <a:pt x="14" y="11"/>
                  </a:cubicBezTo>
                  <a:cubicBezTo>
                    <a:pt x="5" y="11"/>
                    <a:pt x="0" y="8"/>
                    <a:pt x="0" y="5"/>
                  </a:cubicBezTo>
                  <a:cubicBezTo>
                    <a:pt x="0" y="2"/>
                    <a:pt x="6" y="0"/>
                    <a:pt x="15" y="0"/>
                  </a:cubicBezTo>
                  <a:cubicBezTo>
                    <a:pt x="24" y="0"/>
                    <a:pt x="27" y="2"/>
                    <a:pt x="28" y="6"/>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9" name="Freeform 75">
              <a:extLst>
                <a:ext uri="{FF2B5EF4-FFF2-40B4-BE49-F238E27FC236}">
                  <a16:creationId xmlns:a16="http://schemas.microsoft.com/office/drawing/2014/main" id="{9930E2A6-6570-88A4-C8E0-89D198855E6F}"/>
                </a:ext>
              </a:extLst>
            </p:cNvPr>
            <p:cNvSpPr/>
            <p:nvPr/>
          </p:nvSpPr>
          <p:spPr bwMode="auto">
            <a:xfrm>
              <a:off x="177800" y="6472238"/>
              <a:ext cx="88900" cy="42862"/>
            </a:xfrm>
            <a:custGeom>
              <a:avLst/>
              <a:gdLst>
                <a:gd name="T0" fmla="*/ 16 w 28"/>
                <a:gd name="T1" fmla="*/ 0 h 11"/>
                <a:gd name="T2" fmla="*/ 28 w 28"/>
                <a:gd name="T3" fmla="*/ 6 h 11"/>
                <a:gd name="T4" fmla="*/ 13 w 28"/>
                <a:gd name="T5" fmla="*/ 11 h 11"/>
                <a:gd name="T6" fmla="*/ 0 w 28"/>
                <a:gd name="T7" fmla="*/ 5 h 11"/>
                <a:gd name="T8" fmla="*/ 16 w 28"/>
                <a:gd name="T9" fmla="*/ 0 h 11"/>
              </a:gdLst>
              <a:ahLst/>
              <a:cxnLst>
                <a:cxn ang="0">
                  <a:pos x="T0" y="T1"/>
                </a:cxn>
                <a:cxn ang="0">
                  <a:pos x="T2" y="T3"/>
                </a:cxn>
                <a:cxn ang="0">
                  <a:pos x="T4" y="T5"/>
                </a:cxn>
                <a:cxn ang="0">
                  <a:pos x="T6" y="T7"/>
                </a:cxn>
                <a:cxn ang="0">
                  <a:pos x="T8" y="T9"/>
                </a:cxn>
              </a:cxnLst>
              <a:rect l="0" t="0" r="r" b="b"/>
              <a:pathLst>
                <a:path w="28" h="11">
                  <a:moveTo>
                    <a:pt x="16" y="0"/>
                  </a:moveTo>
                  <a:cubicBezTo>
                    <a:pt x="23" y="0"/>
                    <a:pt x="27" y="2"/>
                    <a:pt x="28" y="6"/>
                  </a:cubicBezTo>
                  <a:cubicBezTo>
                    <a:pt x="28" y="9"/>
                    <a:pt x="21" y="11"/>
                    <a:pt x="13" y="11"/>
                  </a:cubicBezTo>
                  <a:cubicBezTo>
                    <a:pt x="5" y="11"/>
                    <a:pt x="0" y="9"/>
                    <a:pt x="0" y="5"/>
                  </a:cubicBezTo>
                  <a:cubicBezTo>
                    <a:pt x="0" y="2"/>
                    <a:pt x="5" y="0"/>
                    <a:pt x="16"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0" name="Freeform 76">
              <a:extLst>
                <a:ext uri="{FF2B5EF4-FFF2-40B4-BE49-F238E27FC236}">
                  <a16:creationId xmlns:a16="http://schemas.microsoft.com/office/drawing/2014/main" id="{0457C148-75A7-AF56-E17A-C17F420CC3CA}"/>
                </a:ext>
              </a:extLst>
            </p:cNvPr>
            <p:cNvSpPr/>
            <p:nvPr/>
          </p:nvSpPr>
          <p:spPr bwMode="auto">
            <a:xfrm>
              <a:off x="142875" y="6523038"/>
              <a:ext cx="88900" cy="42862"/>
            </a:xfrm>
            <a:custGeom>
              <a:avLst/>
              <a:gdLst>
                <a:gd name="T0" fmla="*/ 28 w 28"/>
                <a:gd name="T1" fmla="*/ 5 h 11"/>
                <a:gd name="T2" fmla="*/ 15 w 28"/>
                <a:gd name="T3" fmla="*/ 11 h 11"/>
                <a:gd name="T4" fmla="*/ 0 w 28"/>
                <a:gd name="T5" fmla="*/ 6 h 11"/>
                <a:gd name="T6" fmla="*/ 14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7" y="9"/>
                    <a:pt x="24" y="11"/>
                    <a:pt x="15" y="11"/>
                  </a:cubicBezTo>
                  <a:cubicBezTo>
                    <a:pt x="6" y="11"/>
                    <a:pt x="0" y="9"/>
                    <a:pt x="0" y="6"/>
                  </a:cubicBezTo>
                  <a:cubicBezTo>
                    <a:pt x="0" y="3"/>
                    <a:pt x="5" y="0"/>
                    <a:pt x="14" y="0"/>
                  </a:cubicBezTo>
                  <a:cubicBezTo>
                    <a:pt x="25" y="0"/>
                    <a:pt x="26" y="3"/>
                    <a:pt x="28"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1" name="Freeform 77">
              <a:extLst>
                <a:ext uri="{FF2B5EF4-FFF2-40B4-BE49-F238E27FC236}">
                  <a16:creationId xmlns:a16="http://schemas.microsoft.com/office/drawing/2014/main" id="{BCFB8B8D-A4D5-B0DF-6949-7C19EA230F9F}"/>
                </a:ext>
              </a:extLst>
            </p:cNvPr>
            <p:cNvSpPr/>
            <p:nvPr/>
          </p:nvSpPr>
          <p:spPr bwMode="auto">
            <a:xfrm>
              <a:off x="3127375" y="6608763"/>
              <a:ext cx="92075" cy="39687"/>
            </a:xfrm>
            <a:custGeom>
              <a:avLst/>
              <a:gdLst>
                <a:gd name="T0" fmla="*/ 16 w 29"/>
                <a:gd name="T1" fmla="*/ 10 h 10"/>
                <a:gd name="T2" fmla="*/ 0 w 29"/>
                <a:gd name="T3" fmla="*/ 5 h 10"/>
                <a:gd name="T4" fmla="*/ 14 w 29"/>
                <a:gd name="T5" fmla="*/ 0 h 10"/>
                <a:gd name="T6" fmla="*/ 29 w 29"/>
                <a:gd name="T7" fmla="*/ 5 h 10"/>
                <a:gd name="T8" fmla="*/ 16 w 29"/>
                <a:gd name="T9" fmla="*/ 10 h 10"/>
              </a:gdLst>
              <a:ahLst/>
              <a:cxnLst>
                <a:cxn ang="0">
                  <a:pos x="T0" y="T1"/>
                </a:cxn>
                <a:cxn ang="0">
                  <a:pos x="T2" y="T3"/>
                </a:cxn>
                <a:cxn ang="0">
                  <a:pos x="T4" y="T5"/>
                </a:cxn>
                <a:cxn ang="0">
                  <a:pos x="T6" y="T7"/>
                </a:cxn>
                <a:cxn ang="0">
                  <a:pos x="T8" y="T9"/>
                </a:cxn>
              </a:cxnLst>
              <a:rect l="0" t="0" r="r" b="b"/>
              <a:pathLst>
                <a:path w="28" h="10">
                  <a:moveTo>
                    <a:pt x="16" y="10"/>
                  </a:moveTo>
                  <a:cubicBezTo>
                    <a:pt x="6" y="10"/>
                    <a:pt x="0" y="9"/>
                    <a:pt x="0" y="5"/>
                  </a:cubicBezTo>
                  <a:cubicBezTo>
                    <a:pt x="0" y="2"/>
                    <a:pt x="6" y="0"/>
                    <a:pt x="14" y="0"/>
                  </a:cubicBezTo>
                  <a:cubicBezTo>
                    <a:pt x="22" y="0"/>
                    <a:pt x="28" y="2"/>
                    <a:pt x="29" y="5"/>
                  </a:cubicBezTo>
                  <a:cubicBezTo>
                    <a:pt x="29" y="9"/>
                    <a:pt x="23" y="10"/>
                    <a:pt x="16"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2" name="Freeform 78">
              <a:extLst>
                <a:ext uri="{FF2B5EF4-FFF2-40B4-BE49-F238E27FC236}">
                  <a16:creationId xmlns:a16="http://schemas.microsoft.com/office/drawing/2014/main" id="{7ADCEDCF-28D1-6522-7CA4-A476F1726BB3}"/>
                </a:ext>
              </a:extLst>
            </p:cNvPr>
            <p:cNvSpPr/>
            <p:nvPr/>
          </p:nvSpPr>
          <p:spPr bwMode="auto">
            <a:xfrm>
              <a:off x="10912475" y="6826250"/>
              <a:ext cx="92075" cy="42862"/>
            </a:xfrm>
            <a:custGeom>
              <a:avLst/>
              <a:gdLst>
                <a:gd name="T0" fmla="*/ 1 w 29"/>
                <a:gd name="T1" fmla="*/ 5 h 11"/>
                <a:gd name="T2" fmla="*/ 15 w 29"/>
                <a:gd name="T3" fmla="*/ 0 h 11"/>
                <a:gd name="T4" fmla="*/ 29 w 29"/>
                <a:gd name="T5" fmla="*/ 5 h 11"/>
                <a:gd name="T6" fmla="*/ 13 w 29"/>
                <a:gd name="T7" fmla="*/ 11 h 11"/>
                <a:gd name="T8" fmla="*/ 1 w 29"/>
                <a:gd name="T9" fmla="*/ 5 h 11"/>
              </a:gdLst>
              <a:ahLst/>
              <a:cxnLst>
                <a:cxn ang="0">
                  <a:pos x="T0" y="T1"/>
                </a:cxn>
                <a:cxn ang="0">
                  <a:pos x="T2" y="T3"/>
                </a:cxn>
                <a:cxn ang="0">
                  <a:pos x="T4" y="T5"/>
                </a:cxn>
                <a:cxn ang="0">
                  <a:pos x="T6" y="T7"/>
                </a:cxn>
                <a:cxn ang="0">
                  <a:pos x="T8" y="T9"/>
                </a:cxn>
              </a:cxnLst>
              <a:rect l="0" t="0" r="r" b="b"/>
              <a:pathLst>
                <a:path w="28" h="11">
                  <a:moveTo>
                    <a:pt x="1" y="5"/>
                  </a:moveTo>
                  <a:cubicBezTo>
                    <a:pt x="0" y="1"/>
                    <a:pt x="7" y="0"/>
                    <a:pt x="15" y="0"/>
                  </a:cubicBezTo>
                  <a:cubicBezTo>
                    <a:pt x="24" y="0"/>
                    <a:pt x="29" y="2"/>
                    <a:pt x="29" y="5"/>
                  </a:cubicBezTo>
                  <a:cubicBezTo>
                    <a:pt x="28" y="9"/>
                    <a:pt x="22" y="11"/>
                    <a:pt x="13" y="11"/>
                  </a:cubicBezTo>
                  <a:cubicBezTo>
                    <a:pt x="5" y="11"/>
                    <a:pt x="1" y="8"/>
                    <a:pt x="1"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3" name="Freeform 79">
              <a:extLst>
                <a:ext uri="{FF2B5EF4-FFF2-40B4-BE49-F238E27FC236}">
                  <a16:creationId xmlns:a16="http://schemas.microsoft.com/office/drawing/2014/main" id="{7BFCFA41-BE0C-5F89-DC2B-8FACB1E7BE05}"/>
                </a:ext>
              </a:extLst>
            </p:cNvPr>
            <p:cNvSpPr/>
            <p:nvPr/>
          </p:nvSpPr>
          <p:spPr bwMode="auto">
            <a:xfrm>
              <a:off x="10175875" y="6823075"/>
              <a:ext cx="92075" cy="42862"/>
            </a:xfrm>
            <a:custGeom>
              <a:avLst/>
              <a:gdLst>
                <a:gd name="T0" fmla="*/ 19 w 29"/>
                <a:gd name="T1" fmla="*/ 0 h 11"/>
                <a:gd name="T2" fmla="*/ 29 w 29"/>
                <a:gd name="T3" fmla="*/ 6 h 11"/>
                <a:gd name="T4" fmla="*/ 14 w 29"/>
                <a:gd name="T5" fmla="*/ 11 h 11"/>
                <a:gd name="T6" fmla="*/ 1 w 29"/>
                <a:gd name="T7" fmla="*/ 5 h 11"/>
                <a:gd name="T8" fmla="*/ 19 w 29"/>
                <a:gd name="T9" fmla="*/ 0 h 11"/>
              </a:gdLst>
              <a:ahLst/>
              <a:cxnLst>
                <a:cxn ang="0">
                  <a:pos x="T0" y="T1"/>
                </a:cxn>
                <a:cxn ang="0">
                  <a:pos x="T2" y="T3"/>
                </a:cxn>
                <a:cxn ang="0">
                  <a:pos x="T4" y="T5"/>
                </a:cxn>
                <a:cxn ang="0">
                  <a:pos x="T6" y="T7"/>
                </a:cxn>
                <a:cxn ang="0">
                  <a:pos x="T8" y="T9"/>
                </a:cxn>
              </a:cxnLst>
              <a:rect l="0" t="0" r="r" b="b"/>
              <a:pathLst>
                <a:path w="28" h="11">
                  <a:moveTo>
                    <a:pt x="19" y="0"/>
                  </a:moveTo>
                  <a:cubicBezTo>
                    <a:pt x="24" y="0"/>
                    <a:pt x="28" y="3"/>
                    <a:pt x="29" y="6"/>
                  </a:cubicBezTo>
                  <a:cubicBezTo>
                    <a:pt x="29" y="10"/>
                    <a:pt x="21" y="11"/>
                    <a:pt x="14" y="11"/>
                  </a:cubicBezTo>
                  <a:cubicBezTo>
                    <a:pt x="6" y="11"/>
                    <a:pt x="0" y="9"/>
                    <a:pt x="1" y="5"/>
                  </a:cubicBezTo>
                  <a:cubicBezTo>
                    <a:pt x="1" y="2"/>
                    <a:pt x="6" y="0"/>
                    <a:pt x="19"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4" name="Freeform 80">
              <a:extLst>
                <a:ext uri="{FF2B5EF4-FFF2-40B4-BE49-F238E27FC236}">
                  <a16:creationId xmlns:a16="http://schemas.microsoft.com/office/drawing/2014/main" id="{7D77E156-16B8-3598-18A3-2BF3FEEC983E}"/>
                </a:ext>
              </a:extLst>
            </p:cNvPr>
            <p:cNvSpPr/>
            <p:nvPr/>
          </p:nvSpPr>
          <p:spPr bwMode="auto">
            <a:xfrm>
              <a:off x="8134350" y="6838950"/>
              <a:ext cx="92075" cy="42862"/>
            </a:xfrm>
            <a:custGeom>
              <a:avLst/>
              <a:gdLst>
                <a:gd name="T0" fmla="*/ 16 w 29"/>
                <a:gd name="T1" fmla="*/ 11 h 11"/>
                <a:gd name="T2" fmla="*/ 1 w 29"/>
                <a:gd name="T3" fmla="*/ 6 h 11"/>
                <a:gd name="T4" fmla="*/ 14 w 29"/>
                <a:gd name="T5" fmla="*/ 0 h 11"/>
                <a:gd name="T6" fmla="*/ 29 w 29"/>
                <a:gd name="T7" fmla="*/ 6 h 11"/>
                <a:gd name="T8" fmla="*/ 16 w 29"/>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7" y="11"/>
                    <a:pt x="2" y="10"/>
                    <a:pt x="1" y="6"/>
                  </a:cubicBezTo>
                  <a:cubicBezTo>
                    <a:pt x="0" y="3"/>
                    <a:pt x="6" y="0"/>
                    <a:pt x="14" y="0"/>
                  </a:cubicBezTo>
                  <a:cubicBezTo>
                    <a:pt x="22" y="0"/>
                    <a:pt x="28" y="2"/>
                    <a:pt x="29" y="6"/>
                  </a:cubicBezTo>
                  <a:cubicBezTo>
                    <a:pt x="29" y="9"/>
                    <a:pt x="25" y="11"/>
                    <a:pt x="16"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5" name="Freeform 81">
              <a:extLst>
                <a:ext uri="{FF2B5EF4-FFF2-40B4-BE49-F238E27FC236}">
                  <a16:creationId xmlns:a16="http://schemas.microsoft.com/office/drawing/2014/main" id="{FA9B5C15-5EA1-DEBD-FC97-EC2274B89EC4}"/>
                </a:ext>
              </a:extLst>
            </p:cNvPr>
            <p:cNvSpPr/>
            <p:nvPr/>
          </p:nvSpPr>
          <p:spPr bwMode="auto">
            <a:xfrm>
              <a:off x="8585200" y="6842125"/>
              <a:ext cx="88900" cy="42862"/>
            </a:xfrm>
            <a:custGeom>
              <a:avLst/>
              <a:gdLst>
                <a:gd name="T0" fmla="*/ 28 w 28"/>
                <a:gd name="T1" fmla="*/ 5 h 11"/>
                <a:gd name="T2" fmla="*/ 14 w 28"/>
                <a:gd name="T3" fmla="*/ 11 h 11"/>
                <a:gd name="T4" fmla="*/ 0 w 28"/>
                <a:gd name="T5" fmla="*/ 6 h 11"/>
                <a:gd name="T6" fmla="*/ 15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7" y="8"/>
                    <a:pt x="22" y="11"/>
                    <a:pt x="14" y="11"/>
                  </a:cubicBezTo>
                  <a:cubicBezTo>
                    <a:pt x="6" y="11"/>
                    <a:pt x="0" y="9"/>
                    <a:pt x="0" y="6"/>
                  </a:cubicBezTo>
                  <a:cubicBezTo>
                    <a:pt x="0" y="2"/>
                    <a:pt x="6" y="0"/>
                    <a:pt x="15" y="0"/>
                  </a:cubicBezTo>
                  <a:cubicBezTo>
                    <a:pt x="23" y="0"/>
                    <a:pt x="28" y="2"/>
                    <a:pt x="28"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6" name="Freeform 82">
              <a:extLst>
                <a:ext uri="{FF2B5EF4-FFF2-40B4-BE49-F238E27FC236}">
                  <a16:creationId xmlns:a16="http://schemas.microsoft.com/office/drawing/2014/main" id="{E4DB9261-CB2D-FBF6-73E4-84819BA47136}"/>
                </a:ext>
              </a:extLst>
            </p:cNvPr>
            <p:cNvSpPr/>
            <p:nvPr/>
          </p:nvSpPr>
          <p:spPr bwMode="auto">
            <a:xfrm>
              <a:off x="3419475" y="6659563"/>
              <a:ext cx="88900" cy="39687"/>
            </a:xfrm>
            <a:custGeom>
              <a:avLst/>
              <a:gdLst>
                <a:gd name="T0" fmla="*/ 12 w 28"/>
                <a:gd name="T1" fmla="*/ 0 h 10"/>
                <a:gd name="T2" fmla="*/ 28 w 28"/>
                <a:gd name="T3" fmla="*/ 5 h 10"/>
                <a:gd name="T4" fmla="*/ 15 w 28"/>
                <a:gd name="T5" fmla="*/ 10 h 10"/>
                <a:gd name="T6" fmla="*/ 0 w 28"/>
                <a:gd name="T7" fmla="*/ 5 h 10"/>
                <a:gd name="T8" fmla="*/ 12 w 28"/>
                <a:gd name="T9" fmla="*/ 0 h 10"/>
              </a:gdLst>
              <a:ahLst/>
              <a:cxnLst>
                <a:cxn ang="0">
                  <a:pos x="T0" y="T1"/>
                </a:cxn>
                <a:cxn ang="0">
                  <a:pos x="T2" y="T3"/>
                </a:cxn>
                <a:cxn ang="0">
                  <a:pos x="T4" y="T5"/>
                </a:cxn>
                <a:cxn ang="0">
                  <a:pos x="T6" y="T7"/>
                </a:cxn>
                <a:cxn ang="0">
                  <a:pos x="T8" y="T9"/>
                </a:cxn>
              </a:cxnLst>
              <a:rect l="0" t="0" r="r" b="b"/>
              <a:pathLst>
                <a:path w="28" h="10">
                  <a:moveTo>
                    <a:pt x="12" y="0"/>
                  </a:moveTo>
                  <a:cubicBezTo>
                    <a:pt x="23" y="0"/>
                    <a:pt x="28" y="1"/>
                    <a:pt x="28" y="5"/>
                  </a:cubicBezTo>
                  <a:cubicBezTo>
                    <a:pt x="28" y="8"/>
                    <a:pt x="23" y="10"/>
                    <a:pt x="15" y="10"/>
                  </a:cubicBezTo>
                  <a:cubicBezTo>
                    <a:pt x="6" y="10"/>
                    <a:pt x="0" y="8"/>
                    <a:pt x="0" y="5"/>
                  </a:cubicBezTo>
                  <a:cubicBezTo>
                    <a:pt x="0" y="1"/>
                    <a:pt x="6" y="0"/>
                    <a:pt x="12"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7" name="Freeform 83">
              <a:extLst>
                <a:ext uri="{FF2B5EF4-FFF2-40B4-BE49-F238E27FC236}">
                  <a16:creationId xmlns:a16="http://schemas.microsoft.com/office/drawing/2014/main" id="{D1A03567-DB99-BCD4-D4FD-14B831F507E3}"/>
                </a:ext>
              </a:extLst>
            </p:cNvPr>
            <p:cNvSpPr/>
            <p:nvPr/>
          </p:nvSpPr>
          <p:spPr bwMode="auto">
            <a:xfrm>
              <a:off x="9036050" y="6842125"/>
              <a:ext cx="92075" cy="42862"/>
            </a:xfrm>
            <a:custGeom>
              <a:avLst/>
              <a:gdLst>
                <a:gd name="T0" fmla="*/ 1 w 29"/>
                <a:gd name="T1" fmla="*/ 5 h 11"/>
                <a:gd name="T2" fmla="*/ 14 w 29"/>
                <a:gd name="T3" fmla="*/ 0 h 11"/>
                <a:gd name="T4" fmla="*/ 28 w 29"/>
                <a:gd name="T5" fmla="*/ 6 h 11"/>
                <a:gd name="T6" fmla="*/ 13 w 29"/>
                <a:gd name="T7" fmla="*/ 11 h 11"/>
                <a:gd name="T8" fmla="*/ 1 w 29"/>
                <a:gd name="T9" fmla="*/ 5 h 11"/>
              </a:gdLst>
              <a:ahLst/>
              <a:cxnLst>
                <a:cxn ang="0">
                  <a:pos x="T0" y="T1"/>
                </a:cxn>
                <a:cxn ang="0">
                  <a:pos x="T2" y="T3"/>
                </a:cxn>
                <a:cxn ang="0">
                  <a:pos x="T4" y="T5"/>
                </a:cxn>
                <a:cxn ang="0">
                  <a:pos x="T6" y="T7"/>
                </a:cxn>
                <a:cxn ang="0">
                  <a:pos x="T8" y="T9"/>
                </a:cxn>
              </a:cxnLst>
              <a:rect l="0" t="0" r="r" b="b"/>
              <a:pathLst>
                <a:path w="28" h="11">
                  <a:moveTo>
                    <a:pt x="1" y="5"/>
                  </a:moveTo>
                  <a:cubicBezTo>
                    <a:pt x="0" y="2"/>
                    <a:pt x="6" y="0"/>
                    <a:pt x="14" y="0"/>
                  </a:cubicBezTo>
                  <a:cubicBezTo>
                    <a:pt x="22" y="0"/>
                    <a:pt x="29" y="2"/>
                    <a:pt x="28" y="6"/>
                  </a:cubicBezTo>
                  <a:cubicBezTo>
                    <a:pt x="28" y="9"/>
                    <a:pt x="23" y="11"/>
                    <a:pt x="13" y="11"/>
                  </a:cubicBezTo>
                  <a:cubicBezTo>
                    <a:pt x="4" y="11"/>
                    <a:pt x="1" y="9"/>
                    <a:pt x="1"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8" name="Freeform 84">
              <a:extLst>
                <a:ext uri="{FF2B5EF4-FFF2-40B4-BE49-F238E27FC236}">
                  <a16:creationId xmlns:a16="http://schemas.microsoft.com/office/drawing/2014/main" id="{9B9A648C-54D5-6096-4000-588A1BE61C87}"/>
                </a:ext>
              </a:extLst>
            </p:cNvPr>
            <p:cNvSpPr/>
            <p:nvPr/>
          </p:nvSpPr>
          <p:spPr bwMode="auto">
            <a:xfrm>
              <a:off x="8026400" y="6831013"/>
              <a:ext cx="92075" cy="38100"/>
            </a:xfrm>
            <a:custGeom>
              <a:avLst/>
              <a:gdLst>
                <a:gd name="T0" fmla="*/ 16 w 29"/>
                <a:gd name="T1" fmla="*/ 10 h 10"/>
                <a:gd name="T2" fmla="*/ 1 w 29"/>
                <a:gd name="T3" fmla="*/ 4 h 10"/>
                <a:gd name="T4" fmla="*/ 15 w 29"/>
                <a:gd name="T5" fmla="*/ 0 h 10"/>
                <a:gd name="T6" fmla="*/ 29 w 29"/>
                <a:gd name="T7" fmla="*/ 5 h 10"/>
                <a:gd name="T8" fmla="*/ 16 w 29"/>
                <a:gd name="T9" fmla="*/ 10 h 10"/>
              </a:gdLst>
              <a:ahLst/>
              <a:cxnLst>
                <a:cxn ang="0">
                  <a:pos x="T0" y="T1"/>
                </a:cxn>
                <a:cxn ang="0">
                  <a:pos x="T2" y="T3"/>
                </a:cxn>
                <a:cxn ang="0">
                  <a:pos x="T4" y="T5"/>
                </a:cxn>
                <a:cxn ang="0">
                  <a:pos x="T6" y="T7"/>
                </a:cxn>
                <a:cxn ang="0">
                  <a:pos x="T8" y="T9"/>
                </a:cxn>
              </a:cxnLst>
              <a:rect l="0" t="0" r="r" b="b"/>
              <a:pathLst>
                <a:path w="28" h="10">
                  <a:moveTo>
                    <a:pt x="16" y="10"/>
                  </a:moveTo>
                  <a:cubicBezTo>
                    <a:pt x="6" y="10"/>
                    <a:pt x="0" y="8"/>
                    <a:pt x="1" y="4"/>
                  </a:cubicBezTo>
                  <a:cubicBezTo>
                    <a:pt x="1" y="1"/>
                    <a:pt x="6" y="0"/>
                    <a:pt x="15" y="0"/>
                  </a:cubicBezTo>
                  <a:cubicBezTo>
                    <a:pt x="24" y="0"/>
                    <a:pt x="29" y="1"/>
                    <a:pt x="29" y="5"/>
                  </a:cubicBezTo>
                  <a:cubicBezTo>
                    <a:pt x="29" y="8"/>
                    <a:pt x="23" y="10"/>
                    <a:pt x="16"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9" name="Freeform 85">
              <a:extLst>
                <a:ext uri="{FF2B5EF4-FFF2-40B4-BE49-F238E27FC236}">
                  <a16:creationId xmlns:a16="http://schemas.microsoft.com/office/drawing/2014/main" id="{717987B4-C3E6-B9FC-543A-C74A986C7A09}"/>
                </a:ext>
              </a:extLst>
            </p:cNvPr>
            <p:cNvSpPr/>
            <p:nvPr/>
          </p:nvSpPr>
          <p:spPr bwMode="auto">
            <a:xfrm>
              <a:off x="7575550" y="6823075"/>
              <a:ext cx="88900" cy="46037"/>
            </a:xfrm>
            <a:custGeom>
              <a:avLst/>
              <a:gdLst>
                <a:gd name="T0" fmla="*/ 28 w 28"/>
                <a:gd name="T1" fmla="*/ 6 h 12"/>
                <a:gd name="T2" fmla="*/ 15 w 28"/>
                <a:gd name="T3" fmla="*/ 11 h 12"/>
                <a:gd name="T4" fmla="*/ 1 w 28"/>
                <a:gd name="T5" fmla="*/ 6 h 12"/>
                <a:gd name="T6" fmla="*/ 14 w 28"/>
                <a:gd name="T7" fmla="*/ 0 h 12"/>
                <a:gd name="T8" fmla="*/ 28 w 28"/>
                <a:gd name="T9" fmla="*/ 6 h 12"/>
              </a:gdLst>
              <a:ahLst/>
              <a:cxnLst>
                <a:cxn ang="0">
                  <a:pos x="T0" y="T1"/>
                </a:cxn>
                <a:cxn ang="0">
                  <a:pos x="T2" y="T3"/>
                </a:cxn>
                <a:cxn ang="0">
                  <a:pos x="T4" y="T5"/>
                </a:cxn>
                <a:cxn ang="0">
                  <a:pos x="T6" y="T7"/>
                </a:cxn>
                <a:cxn ang="0">
                  <a:pos x="T8" y="T9"/>
                </a:cxn>
              </a:cxnLst>
              <a:rect l="0" t="0" r="r" b="b"/>
              <a:pathLst>
                <a:path w="28" h="12">
                  <a:moveTo>
                    <a:pt x="28" y="6"/>
                  </a:moveTo>
                  <a:cubicBezTo>
                    <a:pt x="27" y="10"/>
                    <a:pt x="24" y="12"/>
                    <a:pt x="15" y="11"/>
                  </a:cubicBezTo>
                  <a:cubicBezTo>
                    <a:pt x="8" y="11"/>
                    <a:pt x="0" y="10"/>
                    <a:pt x="1" y="6"/>
                  </a:cubicBezTo>
                  <a:cubicBezTo>
                    <a:pt x="2" y="3"/>
                    <a:pt x="5" y="1"/>
                    <a:pt x="14" y="0"/>
                  </a:cubicBezTo>
                  <a:cubicBezTo>
                    <a:pt x="24" y="0"/>
                    <a:pt x="28" y="3"/>
                    <a:pt x="28"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0" name="Freeform 86">
              <a:extLst>
                <a:ext uri="{FF2B5EF4-FFF2-40B4-BE49-F238E27FC236}">
                  <a16:creationId xmlns:a16="http://schemas.microsoft.com/office/drawing/2014/main" id="{909BFE9C-5C12-B407-D52D-93370374179A}"/>
                </a:ext>
              </a:extLst>
            </p:cNvPr>
            <p:cNvSpPr/>
            <p:nvPr/>
          </p:nvSpPr>
          <p:spPr bwMode="auto">
            <a:xfrm>
              <a:off x="3273425" y="6632575"/>
              <a:ext cx="92075" cy="42862"/>
            </a:xfrm>
            <a:custGeom>
              <a:avLst/>
              <a:gdLst>
                <a:gd name="T0" fmla="*/ 29 w 29"/>
                <a:gd name="T1" fmla="*/ 5 h 11"/>
                <a:gd name="T2" fmla="*/ 17 w 29"/>
                <a:gd name="T3" fmla="*/ 11 h 11"/>
                <a:gd name="T4" fmla="*/ 0 w 29"/>
                <a:gd name="T5" fmla="*/ 5 h 11"/>
                <a:gd name="T6" fmla="*/ 13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7" y="8"/>
                    <a:pt x="24" y="11"/>
                    <a:pt x="17" y="11"/>
                  </a:cubicBezTo>
                  <a:cubicBezTo>
                    <a:pt x="9" y="10"/>
                    <a:pt x="0" y="9"/>
                    <a:pt x="0" y="5"/>
                  </a:cubicBezTo>
                  <a:cubicBezTo>
                    <a:pt x="0" y="2"/>
                    <a:pt x="4" y="0"/>
                    <a:pt x="13" y="0"/>
                  </a:cubicBezTo>
                  <a:cubicBezTo>
                    <a:pt x="22" y="0"/>
                    <a:pt x="26" y="2"/>
                    <a:pt x="29"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1" name="Freeform 87">
              <a:extLst>
                <a:ext uri="{FF2B5EF4-FFF2-40B4-BE49-F238E27FC236}">
                  <a16:creationId xmlns:a16="http://schemas.microsoft.com/office/drawing/2014/main" id="{3746456F-F846-B067-EBB1-410E6E1BA279}"/>
                </a:ext>
              </a:extLst>
            </p:cNvPr>
            <p:cNvSpPr/>
            <p:nvPr/>
          </p:nvSpPr>
          <p:spPr bwMode="auto">
            <a:xfrm>
              <a:off x="10414000" y="6799263"/>
              <a:ext cx="92075" cy="42862"/>
            </a:xfrm>
            <a:custGeom>
              <a:avLst/>
              <a:gdLst>
                <a:gd name="T0" fmla="*/ 29 w 29"/>
                <a:gd name="T1" fmla="*/ 5 h 11"/>
                <a:gd name="T2" fmla="*/ 15 w 29"/>
                <a:gd name="T3" fmla="*/ 11 h 11"/>
                <a:gd name="T4" fmla="*/ 1 w 29"/>
                <a:gd name="T5" fmla="*/ 5 h 11"/>
                <a:gd name="T6" fmla="*/ 14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7" y="9"/>
                    <a:pt x="23" y="11"/>
                    <a:pt x="15" y="11"/>
                  </a:cubicBezTo>
                  <a:cubicBezTo>
                    <a:pt x="6" y="11"/>
                    <a:pt x="0" y="8"/>
                    <a:pt x="1" y="5"/>
                  </a:cubicBezTo>
                  <a:cubicBezTo>
                    <a:pt x="1" y="2"/>
                    <a:pt x="7" y="0"/>
                    <a:pt x="14" y="0"/>
                  </a:cubicBezTo>
                  <a:cubicBezTo>
                    <a:pt x="23" y="0"/>
                    <a:pt x="27" y="2"/>
                    <a:pt x="29"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2" name="Freeform 88">
              <a:extLst>
                <a:ext uri="{FF2B5EF4-FFF2-40B4-BE49-F238E27FC236}">
                  <a16:creationId xmlns:a16="http://schemas.microsoft.com/office/drawing/2014/main" id="{0C5C53C1-3402-63D3-6219-4173A4E11538}"/>
                </a:ext>
              </a:extLst>
            </p:cNvPr>
            <p:cNvSpPr/>
            <p:nvPr/>
          </p:nvSpPr>
          <p:spPr bwMode="auto">
            <a:xfrm>
              <a:off x="7708900" y="6788150"/>
              <a:ext cx="92075" cy="42862"/>
            </a:xfrm>
            <a:custGeom>
              <a:avLst/>
              <a:gdLst>
                <a:gd name="T0" fmla="*/ 17 w 29"/>
                <a:gd name="T1" fmla="*/ 11 h 11"/>
                <a:gd name="T2" fmla="*/ 1 w 29"/>
                <a:gd name="T3" fmla="*/ 5 h 11"/>
                <a:gd name="T4" fmla="*/ 14 w 29"/>
                <a:gd name="T5" fmla="*/ 0 h 11"/>
                <a:gd name="T6" fmla="*/ 29 w 29"/>
                <a:gd name="T7" fmla="*/ 5 h 11"/>
                <a:gd name="T8" fmla="*/ 17 w 29"/>
                <a:gd name="T9" fmla="*/ 11 h 11"/>
              </a:gdLst>
              <a:ahLst/>
              <a:cxnLst>
                <a:cxn ang="0">
                  <a:pos x="T0" y="T1"/>
                </a:cxn>
                <a:cxn ang="0">
                  <a:pos x="T2" y="T3"/>
                </a:cxn>
                <a:cxn ang="0">
                  <a:pos x="T4" y="T5"/>
                </a:cxn>
                <a:cxn ang="0">
                  <a:pos x="T6" y="T7"/>
                </a:cxn>
                <a:cxn ang="0">
                  <a:pos x="T8" y="T9"/>
                </a:cxn>
              </a:cxnLst>
              <a:rect l="0" t="0" r="r" b="b"/>
              <a:pathLst>
                <a:path w="28" h="11">
                  <a:moveTo>
                    <a:pt x="17" y="11"/>
                  </a:moveTo>
                  <a:cubicBezTo>
                    <a:pt x="5" y="11"/>
                    <a:pt x="1" y="8"/>
                    <a:pt x="1" y="5"/>
                  </a:cubicBezTo>
                  <a:cubicBezTo>
                    <a:pt x="0" y="2"/>
                    <a:pt x="6" y="1"/>
                    <a:pt x="14" y="0"/>
                  </a:cubicBezTo>
                  <a:cubicBezTo>
                    <a:pt x="22" y="0"/>
                    <a:pt x="28" y="2"/>
                    <a:pt x="29" y="5"/>
                  </a:cubicBezTo>
                  <a:cubicBezTo>
                    <a:pt x="29" y="9"/>
                    <a:pt x="23" y="10"/>
                    <a:pt x="17"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3" name="Freeform 89">
              <a:extLst>
                <a:ext uri="{FF2B5EF4-FFF2-40B4-BE49-F238E27FC236}">
                  <a16:creationId xmlns:a16="http://schemas.microsoft.com/office/drawing/2014/main" id="{F030F9CF-3FF3-101C-47C4-048F8FC176D0}"/>
                </a:ext>
              </a:extLst>
            </p:cNvPr>
            <p:cNvSpPr/>
            <p:nvPr/>
          </p:nvSpPr>
          <p:spPr bwMode="auto">
            <a:xfrm>
              <a:off x="8928100" y="6831013"/>
              <a:ext cx="92075" cy="42862"/>
            </a:xfrm>
            <a:custGeom>
              <a:avLst/>
              <a:gdLst>
                <a:gd name="T0" fmla="*/ 16 w 29"/>
                <a:gd name="T1" fmla="*/ 11 h 11"/>
                <a:gd name="T2" fmla="*/ 1 w 29"/>
                <a:gd name="T3" fmla="*/ 5 h 11"/>
                <a:gd name="T4" fmla="*/ 13 w 29"/>
                <a:gd name="T5" fmla="*/ 1 h 11"/>
                <a:gd name="T6" fmla="*/ 29 w 29"/>
                <a:gd name="T7" fmla="*/ 5 h 11"/>
                <a:gd name="T8" fmla="*/ 16 w 29"/>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6" y="11"/>
                    <a:pt x="1" y="9"/>
                    <a:pt x="1" y="5"/>
                  </a:cubicBezTo>
                  <a:cubicBezTo>
                    <a:pt x="0" y="2"/>
                    <a:pt x="6" y="1"/>
                    <a:pt x="13" y="1"/>
                  </a:cubicBezTo>
                  <a:cubicBezTo>
                    <a:pt x="21" y="0"/>
                    <a:pt x="28" y="2"/>
                    <a:pt x="29" y="5"/>
                  </a:cubicBezTo>
                  <a:cubicBezTo>
                    <a:pt x="29" y="8"/>
                    <a:pt x="25" y="11"/>
                    <a:pt x="16"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4" name="Freeform 90">
              <a:extLst>
                <a:ext uri="{FF2B5EF4-FFF2-40B4-BE49-F238E27FC236}">
                  <a16:creationId xmlns:a16="http://schemas.microsoft.com/office/drawing/2014/main" id="{F6B80A4F-C3A2-9F29-22B6-C7501B1C4FA2}"/>
                </a:ext>
              </a:extLst>
            </p:cNvPr>
            <p:cNvSpPr/>
            <p:nvPr/>
          </p:nvSpPr>
          <p:spPr bwMode="auto">
            <a:xfrm>
              <a:off x="212725" y="6423025"/>
              <a:ext cx="82550" cy="41275"/>
            </a:xfrm>
            <a:custGeom>
              <a:avLst/>
              <a:gdLst>
                <a:gd name="T0" fmla="*/ 26 w 26"/>
                <a:gd name="T1" fmla="*/ 4 h 11"/>
                <a:gd name="T2" fmla="*/ 13 w 26"/>
                <a:gd name="T3" fmla="*/ 11 h 11"/>
                <a:gd name="T4" fmla="*/ 0 w 26"/>
                <a:gd name="T5" fmla="*/ 6 h 11"/>
                <a:gd name="T6" fmla="*/ 13 w 26"/>
                <a:gd name="T7" fmla="*/ 0 h 11"/>
                <a:gd name="T8" fmla="*/ 26 w 26"/>
                <a:gd name="T9" fmla="*/ 4 h 11"/>
              </a:gdLst>
              <a:ahLst/>
              <a:cxnLst>
                <a:cxn ang="0">
                  <a:pos x="T0" y="T1"/>
                </a:cxn>
                <a:cxn ang="0">
                  <a:pos x="T2" y="T3"/>
                </a:cxn>
                <a:cxn ang="0">
                  <a:pos x="T4" y="T5"/>
                </a:cxn>
                <a:cxn ang="0">
                  <a:pos x="T6" y="T7"/>
                </a:cxn>
                <a:cxn ang="0">
                  <a:pos x="T8" y="T9"/>
                </a:cxn>
              </a:cxnLst>
              <a:rect l="0" t="0" r="r" b="b"/>
              <a:pathLst>
                <a:path w="26" h="11">
                  <a:moveTo>
                    <a:pt x="26" y="4"/>
                  </a:moveTo>
                  <a:cubicBezTo>
                    <a:pt x="26" y="9"/>
                    <a:pt x="22" y="11"/>
                    <a:pt x="13" y="11"/>
                  </a:cubicBezTo>
                  <a:cubicBezTo>
                    <a:pt x="4" y="11"/>
                    <a:pt x="0" y="9"/>
                    <a:pt x="0" y="6"/>
                  </a:cubicBezTo>
                  <a:cubicBezTo>
                    <a:pt x="0" y="2"/>
                    <a:pt x="5" y="0"/>
                    <a:pt x="13" y="0"/>
                  </a:cubicBezTo>
                  <a:cubicBezTo>
                    <a:pt x="20" y="0"/>
                    <a:pt x="26" y="2"/>
                    <a:pt x="26"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5" name="Freeform 91">
              <a:extLst>
                <a:ext uri="{FF2B5EF4-FFF2-40B4-BE49-F238E27FC236}">
                  <a16:creationId xmlns:a16="http://schemas.microsoft.com/office/drawing/2014/main" id="{84F6F898-116E-568B-E1C5-4FB407F6B039}"/>
                </a:ext>
              </a:extLst>
            </p:cNvPr>
            <p:cNvSpPr/>
            <p:nvPr/>
          </p:nvSpPr>
          <p:spPr bwMode="auto">
            <a:xfrm>
              <a:off x="7927975" y="6811963"/>
              <a:ext cx="85725" cy="42862"/>
            </a:xfrm>
            <a:custGeom>
              <a:avLst/>
              <a:gdLst>
                <a:gd name="T0" fmla="*/ 26 w 27"/>
                <a:gd name="T1" fmla="*/ 5 h 11"/>
                <a:gd name="T2" fmla="*/ 13 w 27"/>
                <a:gd name="T3" fmla="*/ 11 h 11"/>
                <a:gd name="T4" fmla="*/ 0 w 27"/>
                <a:gd name="T5" fmla="*/ 5 h 11"/>
                <a:gd name="T6" fmla="*/ 13 w 27"/>
                <a:gd name="T7" fmla="*/ 0 h 11"/>
                <a:gd name="T8" fmla="*/ 26 w 27"/>
                <a:gd name="T9" fmla="*/ 5 h 11"/>
              </a:gdLst>
              <a:ahLst/>
              <a:cxnLst>
                <a:cxn ang="0">
                  <a:pos x="T0" y="T1"/>
                </a:cxn>
                <a:cxn ang="0">
                  <a:pos x="T2" y="T3"/>
                </a:cxn>
                <a:cxn ang="0">
                  <a:pos x="T4" y="T5"/>
                </a:cxn>
                <a:cxn ang="0">
                  <a:pos x="T6" y="T7"/>
                </a:cxn>
                <a:cxn ang="0">
                  <a:pos x="T8" y="T9"/>
                </a:cxn>
              </a:cxnLst>
              <a:rect l="0" t="0" r="r" b="b"/>
              <a:pathLst>
                <a:path w="27" h="11">
                  <a:moveTo>
                    <a:pt x="26" y="5"/>
                  </a:moveTo>
                  <a:cubicBezTo>
                    <a:pt x="26" y="9"/>
                    <a:pt x="22" y="11"/>
                    <a:pt x="13" y="11"/>
                  </a:cubicBezTo>
                  <a:cubicBezTo>
                    <a:pt x="3" y="11"/>
                    <a:pt x="0" y="9"/>
                    <a:pt x="0" y="5"/>
                  </a:cubicBezTo>
                  <a:cubicBezTo>
                    <a:pt x="0" y="2"/>
                    <a:pt x="6" y="0"/>
                    <a:pt x="13" y="0"/>
                  </a:cubicBezTo>
                  <a:cubicBezTo>
                    <a:pt x="21" y="0"/>
                    <a:pt x="27" y="2"/>
                    <a:pt x="26"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6" name="Freeform 92">
              <a:extLst>
                <a:ext uri="{FF2B5EF4-FFF2-40B4-BE49-F238E27FC236}">
                  <a16:creationId xmlns:a16="http://schemas.microsoft.com/office/drawing/2014/main" id="{47EDF6AC-DD02-F4C1-6EC4-B0388C4276AB}"/>
                </a:ext>
              </a:extLst>
            </p:cNvPr>
            <p:cNvSpPr/>
            <p:nvPr/>
          </p:nvSpPr>
          <p:spPr bwMode="auto">
            <a:xfrm>
              <a:off x="3857625" y="6726238"/>
              <a:ext cx="200025" cy="26987"/>
            </a:xfrm>
            <a:custGeom>
              <a:avLst/>
              <a:gdLst>
                <a:gd name="T0" fmla="*/ 11 w 63"/>
                <a:gd name="T1" fmla="*/ 0 h 7"/>
                <a:gd name="T2" fmla="*/ 63 w 63"/>
                <a:gd name="T3" fmla="*/ 3 h 7"/>
                <a:gd name="T4" fmla="*/ 29 w 63"/>
                <a:gd name="T5" fmla="*/ 2 h 7"/>
                <a:gd name="T6" fmla="*/ 24 w 63"/>
                <a:gd name="T7" fmla="*/ 6 h 7"/>
                <a:gd name="T8" fmla="*/ 2 w 63"/>
                <a:gd name="T9" fmla="*/ 6 h 7"/>
                <a:gd name="T10" fmla="*/ 3 w 63"/>
                <a:gd name="T11" fmla="*/ 3 h 7"/>
                <a:gd name="T12" fmla="*/ 11 w 6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2" h="7">
                  <a:moveTo>
                    <a:pt x="11" y="0"/>
                  </a:moveTo>
                  <a:cubicBezTo>
                    <a:pt x="28" y="1"/>
                    <a:pt x="46" y="2"/>
                    <a:pt x="63" y="3"/>
                  </a:cubicBezTo>
                  <a:cubicBezTo>
                    <a:pt x="51" y="6"/>
                    <a:pt x="38" y="7"/>
                    <a:pt x="29" y="2"/>
                  </a:cubicBezTo>
                  <a:cubicBezTo>
                    <a:pt x="21" y="3"/>
                    <a:pt x="32" y="6"/>
                    <a:pt x="24" y="6"/>
                  </a:cubicBezTo>
                  <a:cubicBezTo>
                    <a:pt x="17" y="6"/>
                    <a:pt x="9" y="6"/>
                    <a:pt x="2" y="6"/>
                  </a:cubicBezTo>
                  <a:cubicBezTo>
                    <a:pt x="0" y="6"/>
                    <a:pt x="1" y="4"/>
                    <a:pt x="3" y="3"/>
                  </a:cubicBezTo>
                  <a:cubicBezTo>
                    <a:pt x="5" y="2"/>
                    <a:pt x="8" y="1"/>
                    <a:pt x="11" y="0"/>
                  </a:cubicBezTo>
                  <a:close/>
                </a:path>
              </a:pathLst>
            </a:custGeom>
            <a:solidFill>
              <a:srgbClr val="E2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7" name="Freeform 93">
              <a:extLst>
                <a:ext uri="{FF2B5EF4-FFF2-40B4-BE49-F238E27FC236}">
                  <a16:creationId xmlns:a16="http://schemas.microsoft.com/office/drawing/2014/main" id="{D5AF1317-BC7E-286C-3B6C-2BBB846A94ED}"/>
                </a:ext>
              </a:extLst>
            </p:cNvPr>
            <p:cNvSpPr/>
            <p:nvPr/>
          </p:nvSpPr>
          <p:spPr bwMode="auto">
            <a:xfrm>
              <a:off x="10283825" y="6838950"/>
              <a:ext cx="85725" cy="42862"/>
            </a:xfrm>
            <a:custGeom>
              <a:avLst/>
              <a:gdLst>
                <a:gd name="T0" fmla="*/ 1 w 27"/>
                <a:gd name="T1" fmla="*/ 6 h 11"/>
                <a:gd name="T2" fmla="*/ 14 w 27"/>
                <a:gd name="T3" fmla="*/ 0 h 11"/>
                <a:gd name="T4" fmla="*/ 27 w 27"/>
                <a:gd name="T5" fmla="*/ 5 h 11"/>
                <a:gd name="T6" fmla="*/ 13 w 27"/>
                <a:gd name="T7" fmla="*/ 11 h 11"/>
                <a:gd name="T8" fmla="*/ 1 w 27"/>
                <a:gd name="T9" fmla="*/ 6 h 11"/>
              </a:gdLst>
              <a:ahLst/>
              <a:cxnLst>
                <a:cxn ang="0">
                  <a:pos x="T0" y="T1"/>
                </a:cxn>
                <a:cxn ang="0">
                  <a:pos x="T2" y="T3"/>
                </a:cxn>
                <a:cxn ang="0">
                  <a:pos x="T4" y="T5"/>
                </a:cxn>
                <a:cxn ang="0">
                  <a:pos x="T6" y="T7"/>
                </a:cxn>
                <a:cxn ang="0">
                  <a:pos x="T8" y="T9"/>
                </a:cxn>
              </a:cxnLst>
              <a:rect l="0" t="0" r="r" b="b"/>
              <a:pathLst>
                <a:path w="27" h="11">
                  <a:moveTo>
                    <a:pt x="1" y="6"/>
                  </a:moveTo>
                  <a:cubicBezTo>
                    <a:pt x="1" y="2"/>
                    <a:pt x="5" y="0"/>
                    <a:pt x="14" y="0"/>
                  </a:cubicBezTo>
                  <a:cubicBezTo>
                    <a:pt x="22" y="0"/>
                    <a:pt x="27" y="2"/>
                    <a:pt x="27" y="5"/>
                  </a:cubicBezTo>
                  <a:cubicBezTo>
                    <a:pt x="26" y="8"/>
                    <a:pt x="21" y="11"/>
                    <a:pt x="13" y="11"/>
                  </a:cubicBezTo>
                  <a:cubicBezTo>
                    <a:pt x="6" y="11"/>
                    <a:pt x="0" y="9"/>
                    <a:pt x="1"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8" name="Freeform 94">
              <a:extLst>
                <a:ext uri="{FF2B5EF4-FFF2-40B4-BE49-F238E27FC236}">
                  <a16:creationId xmlns:a16="http://schemas.microsoft.com/office/drawing/2014/main" id="{878334BE-10D0-D0ED-DAF7-76A0256C5F0E}"/>
                </a:ext>
              </a:extLst>
            </p:cNvPr>
            <p:cNvSpPr/>
            <p:nvPr/>
          </p:nvSpPr>
          <p:spPr bwMode="auto">
            <a:xfrm>
              <a:off x="2625725" y="6600825"/>
              <a:ext cx="209550" cy="47625"/>
            </a:xfrm>
            <a:custGeom>
              <a:avLst/>
              <a:gdLst>
                <a:gd name="T0" fmla="*/ 0 w 66"/>
                <a:gd name="T1" fmla="*/ 5 h 12"/>
                <a:gd name="T2" fmla="*/ 66 w 66"/>
                <a:gd name="T3" fmla="*/ 0 h 12"/>
                <a:gd name="T4" fmla="*/ 32 w 66"/>
                <a:gd name="T5" fmla="*/ 3 h 12"/>
                <a:gd name="T6" fmla="*/ 0 w 66"/>
                <a:gd name="T7" fmla="*/ 5 h 12"/>
              </a:gdLst>
              <a:ahLst/>
              <a:cxnLst>
                <a:cxn ang="0">
                  <a:pos x="T0" y="T1"/>
                </a:cxn>
                <a:cxn ang="0">
                  <a:pos x="T2" y="T3"/>
                </a:cxn>
                <a:cxn ang="0">
                  <a:pos x="T4" y="T5"/>
                </a:cxn>
                <a:cxn ang="0">
                  <a:pos x="T6" y="T7"/>
                </a:cxn>
              </a:cxnLst>
              <a:rect l="0" t="0" r="r" b="b"/>
              <a:pathLst>
                <a:path w="66" h="12">
                  <a:moveTo>
                    <a:pt x="0" y="5"/>
                  </a:moveTo>
                  <a:cubicBezTo>
                    <a:pt x="22" y="3"/>
                    <a:pt x="44" y="1"/>
                    <a:pt x="66" y="0"/>
                  </a:cubicBezTo>
                  <a:cubicBezTo>
                    <a:pt x="56" y="8"/>
                    <a:pt x="55" y="8"/>
                    <a:pt x="32" y="3"/>
                  </a:cubicBezTo>
                  <a:cubicBezTo>
                    <a:pt x="26" y="11"/>
                    <a:pt x="22" y="12"/>
                    <a:pt x="0" y="5"/>
                  </a:cubicBezTo>
                  <a:close/>
                </a:path>
              </a:pathLst>
            </a:custGeom>
            <a:solidFill>
              <a:srgbClr val="E3B2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9" name="Freeform 95">
              <a:extLst>
                <a:ext uri="{FF2B5EF4-FFF2-40B4-BE49-F238E27FC236}">
                  <a16:creationId xmlns:a16="http://schemas.microsoft.com/office/drawing/2014/main" id="{78396D49-9BB5-02F1-05D6-1A3265E56FC2}"/>
                </a:ext>
              </a:extLst>
            </p:cNvPr>
            <p:cNvSpPr/>
            <p:nvPr/>
          </p:nvSpPr>
          <p:spPr bwMode="auto">
            <a:xfrm>
              <a:off x="314325" y="6437313"/>
              <a:ext cx="82550" cy="42862"/>
            </a:xfrm>
            <a:custGeom>
              <a:avLst/>
              <a:gdLst>
                <a:gd name="T0" fmla="*/ 11 w 26"/>
                <a:gd name="T1" fmla="*/ 0 h 11"/>
                <a:gd name="T2" fmla="*/ 25 w 26"/>
                <a:gd name="T3" fmla="*/ 4 h 11"/>
                <a:gd name="T4" fmla="*/ 12 w 26"/>
                <a:gd name="T5" fmla="*/ 11 h 11"/>
                <a:gd name="T6" fmla="*/ 0 w 26"/>
                <a:gd name="T7" fmla="*/ 5 h 11"/>
                <a:gd name="T8" fmla="*/ 11 w 26"/>
                <a:gd name="T9" fmla="*/ 0 h 11"/>
              </a:gdLst>
              <a:ahLst/>
              <a:cxnLst>
                <a:cxn ang="0">
                  <a:pos x="T0" y="T1"/>
                </a:cxn>
                <a:cxn ang="0">
                  <a:pos x="T2" y="T3"/>
                </a:cxn>
                <a:cxn ang="0">
                  <a:pos x="T4" y="T5"/>
                </a:cxn>
                <a:cxn ang="0">
                  <a:pos x="T6" y="T7"/>
                </a:cxn>
                <a:cxn ang="0">
                  <a:pos x="T8" y="T9"/>
                </a:cxn>
              </a:cxnLst>
              <a:rect l="0" t="0" r="r" b="b"/>
              <a:pathLst>
                <a:path w="26" h="11">
                  <a:moveTo>
                    <a:pt x="11" y="0"/>
                  </a:moveTo>
                  <a:cubicBezTo>
                    <a:pt x="20" y="0"/>
                    <a:pt x="26" y="1"/>
                    <a:pt x="25" y="4"/>
                  </a:cubicBezTo>
                  <a:cubicBezTo>
                    <a:pt x="24" y="7"/>
                    <a:pt x="20" y="10"/>
                    <a:pt x="12" y="11"/>
                  </a:cubicBezTo>
                  <a:cubicBezTo>
                    <a:pt x="5" y="11"/>
                    <a:pt x="0" y="8"/>
                    <a:pt x="0" y="5"/>
                  </a:cubicBezTo>
                  <a:cubicBezTo>
                    <a:pt x="0" y="2"/>
                    <a:pt x="5" y="0"/>
                    <a:pt x="11" y="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0" name="Freeform 96">
              <a:extLst>
                <a:ext uri="{FF2B5EF4-FFF2-40B4-BE49-F238E27FC236}">
                  <a16:creationId xmlns:a16="http://schemas.microsoft.com/office/drawing/2014/main" id="{5AAC6CDD-28FB-8A10-17F1-B00F39098DB5}"/>
                </a:ext>
              </a:extLst>
            </p:cNvPr>
            <p:cNvSpPr/>
            <p:nvPr/>
          </p:nvSpPr>
          <p:spPr bwMode="auto">
            <a:xfrm>
              <a:off x="10302875" y="6791325"/>
              <a:ext cx="95250" cy="39687"/>
            </a:xfrm>
            <a:custGeom>
              <a:avLst/>
              <a:gdLst>
                <a:gd name="T0" fmla="*/ 29 w 30"/>
                <a:gd name="T1" fmla="*/ 5 h 10"/>
                <a:gd name="T2" fmla="*/ 15 w 30"/>
                <a:gd name="T3" fmla="*/ 9 h 10"/>
                <a:gd name="T4" fmla="*/ 2 w 30"/>
                <a:gd name="T5" fmla="*/ 4 h 10"/>
                <a:gd name="T6" fmla="*/ 22 w 30"/>
                <a:gd name="T7" fmla="*/ 1 h 10"/>
                <a:gd name="T8" fmla="*/ 29 w 30"/>
                <a:gd name="T9" fmla="*/ 5 h 10"/>
              </a:gdLst>
              <a:ahLst/>
              <a:cxnLst>
                <a:cxn ang="0">
                  <a:pos x="T0" y="T1"/>
                </a:cxn>
                <a:cxn ang="0">
                  <a:pos x="T2" y="T3"/>
                </a:cxn>
                <a:cxn ang="0">
                  <a:pos x="T4" y="T5"/>
                </a:cxn>
                <a:cxn ang="0">
                  <a:pos x="T6" y="T7"/>
                </a:cxn>
                <a:cxn ang="0">
                  <a:pos x="T8" y="T9"/>
                </a:cxn>
              </a:cxnLst>
              <a:rect l="0" t="0" r="r" b="b"/>
              <a:pathLst>
                <a:path w="30" h="10">
                  <a:moveTo>
                    <a:pt x="29" y="5"/>
                  </a:moveTo>
                  <a:cubicBezTo>
                    <a:pt x="28" y="8"/>
                    <a:pt x="23" y="10"/>
                    <a:pt x="15" y="9"/>
                  </a:cubicBezTo>
                  <a:cubicBezTo>
                    <a:pt x="7" y="9"/>
                    <a:pt x="0" y="7"/>
                    <a:pt x="2" y="4"/>
                  </a:cubicBezTo>
                  <a:cubicBezTo>
                    <a:pt x="4" y="1"/>
                    <a:pt x="14" y="1"/>
                    <a:pt x="22" y="1"/>
                  </a:cubicBezTo>
                  <a:cubicBezTo>
                    <a:pt x="30" y="0"/>
                    <a:pt x="29" y="3"/>
                    <a:pt x="29" y="5"/>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1" name="Freeform 97">
              <a:extLst>
                <a:ext uri="{FF2B5EF4-FFF2-40B4-BE49-F238E27FC236}">
                  <a16:creationId xmlns:a16="http://schemas.microsoft.com/office/drawing/2014/main" id="{C238E181-577E-A3C0-06A4-05C72FF0730B}"/>
                </a:ext>
              </a:extLst>
            </p:cNvPr>
            <p:cNvSpPr/>
            <p:nvPr/>
          </p:nvSpPr>
          <p:spPr bwMode="auto">
            <a:xfrm>
              <a:off x="11233150" y="6791325"/>
              <a:ext cx="88900" cy="39687"/>
            </a:xfrm>
            <a:custGeom>
              <a:avLst/>
              <a:gdLst>
                <a:gd name="T0" fmla="*/ 11 w 28"/>
                <a:gd name="T1" fmla="*/ 1 h 10"/>
                <a:gd name="T2" fmla="*/ 27 w 28"/>
                <a:gd name="T3" fmla="*/ 4 h 10"/>
                <a:gd name="T4" fmla="*/ 13 w 28"/>
                <a:gd name="T5" fmla="*/ 10 h 10"/>
                <a:gd name="T6" fmla="*/ 0 w 28"/>
                <a:gd name="T7" fmla="*/ 4 h 10"/>
                <a:gd name="T8" fmla="*/ 11 w 28"/>
                <a:gd name="T9" fmla="*/ 1 h 10"/>
              </a:gdLst>
              <a:ahLst/>
              <a:cxnLst>
                <a:cxn ang="0">
                  <a:pos x="T0" y="T1"/>
                </a:cxn>
                <a:cxn ang="0">
                  <a:pos x="T2" y="T3"/>
                </a:cxn>
                <a:cxn ang="0">
                  <a:pos x="T4" y="T5"/>
                </a:cxn>
                <a:cxn ang="0">
                  <a:pos x="T6" y="T7"/>
                </a:cxn>
                <a:cxn ang="0">
                  <a:pos x="T8" y="T9"/>
                </a:cxn>
              </a:cxnLst>
              <a:rect l="0" t="0" r="r" b="b"/>
              <a:pathLst>
                <a:path w="28" h="10">
                  <a:moveTo>
                    <a:pt x="11" y="1"/>
                  </a:moveTo>
                  <a:cubicBezTo>
                    <a:pt x="16" y="2"/>
                    <a:pt x="27" y="0"/>
                    <a:pt x="27" y="4"/>
                  </a:cubicBezTo>
                  <a:cubicBezTo>
                    <a:pt x="28" y="7"/>
                    <a:pt x="22" y="10"/>
                    <a:pt x="13" y="10"/>
                  </a:cubicBezTo>
                  <a:cubicBezTo>
                    <a:pt x="4" y="9"/>
                    <a:pt x="0" y="7"/>
                    <a:pt x="0" y="4"/>
                  </a:cubicBezTo>
                  <a:cubicBezTo>
                    <a:pt x="0" y="2"/>
                    <a:pt x="3" y="0"/>
                    <a:pt x="11" y="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2" name="Freeform 98">
              <a:extLst>
                <a:ext uri="{FF2B5EF4-FFF2-40B4-BE49-F238E27FC236}">
                  <a16:creationId xmlns:a16="http://schemas.microsoft.com/office/drawing/2014/main" id="{386A7B49-947F-F022-F2D9-DBBD1E666EB1}"/>
                </a:ext>
              </a:extLst>
            </p:cNvPr>
            <p:cNvSpPr/>
            <p:nvPr/>
          </p:nvSpPr>
          <p:spPr bwMode="auto">
            <a:xfrm>
              <a:off x="8829675" y="6823075"/>
              <a:ext cx="82550" cy="34925"/>
            </a:xfrm>
            <a:custGeom>
              <a:avLst/>
              <a:gdLst>
                <a:gd name="T0" fmla="*/ 25 w 26"/>
                <a:gd name="T1" fmla="*/ 6 h 9"/>
                <a:gd name="T2" fmla="*/ 13 w 26"/>
                <a:gd name="T3" fmla="*/ 9 h 9"/>
                <a:gd name="T4" fmla="*/ 0 w 26"/>
                <a:gd name="T5" fmla="*/ 4 h 9"/>
                <a:gd name="T6" fmla="*/ 14 w 26"/>
                <a:gd name="T7" fmla="*/ 0 h 9"/>
                <a:gd name="T8" fmla="*/ 25 w 26"/>
                <a:gd name="T9" fmla="*/ 6 h 9"/>
              </a:gdLst>
              <a:ahLst/>
              <a:cxnLst>
                <a:cxn ang="0">
                  <a:pos x="T0" y="T1"/>
                </a:cxn>
                <a:cxn ang="0">
                  <a:pos x="T2" y="T3"/>
                </a:cxn>
                <a:cxn ang="0">
                  <a:pos x="T4" y="T5"/>
                </a:cxn>
                <a:cxn ang="0">
                  <a:pos x="T6" y="T7"/>
                </a:cxn>
                <a:cxn ang="0">
                  <a:pos x="T8" y="T9"/>
                </a:cxn>
              </a:cxnLst>
              <a:rect l="0" t="0" r="r" b="b"/>
              <a:pathLst>
                <a:path w="26" h="9">
                  <a:moveTo>
                    <a:pt x="25" y="6"/>
                  </a:moveTo>
                  <a:cubicBezTo>
                    <a:pt x="25" y="8"/>
                    <a:pt x="21" y="9"/>
                    <a:pt x="13" y="9"/>
                  </a:cubicBezTo>
                  <a:cubicBezTo>
                    <a:pt x="4" y="9"/>
                    <a:pt x="0" y="7"/>
                    <a:pt x="0" y="4"/>
                  </a:cubicBezTo>
                  <a:cubicBezTo>
                    <a:pt x="0" y="0"/>
                    <a:pt x="7" y="0"/>
                    <a:pt x="14" y="0"/>
                  </a:cubicBezTo>
                  <a:cubicBezTo>
                    <a:pt x="21" y="0"/>
                    <a:pt x="26" y="1"/>
                    <a:pt x="25" y="6"/>
                  </a:cubicBezTo>
                  <a:close/>
                </a:path>
              </a:pathLst>
            </a:custGeom>
            <a:solidFill>
              <a:srgbClr val="E9B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3" name="Freeform 99">
              <a:extLst>
                <a:ext uri="{FF2B5EF4-FFF2-40B4-BE49-F238E27FC236}">
                  <a16:creationId xmlns:a16="http://schemas.microsoft.com/office/drawing/2014/main" id="{33F6C806-5D70-B22F-DD6A-10766515C7DB}"/>
                </a:ext>
              </a:extLst>
            </p:cNvPr>
            <p:cNvSpPr/>
            <p:nvPr/>
          </p:nvSpPr>
          <p:spPr bwMode="auto">
            <a:xfrm>
              <a:off x="10887075" y="6780213"/>
              <a:ext cx="82550" cy="34925"/>
            </a:xfrm>
            <a:custGeom>
              <a:avLst/>
              <a:gdLst>
                <a:gd name="T0" fmla="*/ 14 w 26"/>
                <a:gd name="T1" fmla="*/ 0 h 9"/>
                <a:gd name="T2" fmla="*/ 26 w 26"/>
                <a:gd name="T3" fmla="*/ 4 h 9"/>
                <a:gd name="T4" fmla="*/ 13 w 26"/>
                <a:gd name="T5" fmla="*/ 9 h 9"/>
                <a:gd name="T6" fmla="*/ 0 w 26"/>
                <a:gd name="T7" fmla="*/ 4 h 9"/>
                <a:gd name="T8" fmla="*/ 14 w 26"/>
                <a:gd name="T9" fmla="*/ 0 h 9"/>
              </a:gdLst>
              <a:ahLst/>
              <a:cxnLst>
                <a:cxn ang="0">
                  <a:pos x="T0" y="T1"/>
                </a:cxn>
                <a:cxn ang="0">
                  <a:pos x="T2" y="T3"/>
                </a:cxn>
                <a:cxn ang="0">
                  <a:pos x="T4" y="T5"/>
                </a:cxn>
                <a:cxn ang="0">
                  <a:pos x="T6" y="T7"/>
                </a:cxn>
                <a:cxn ang="0">
                  <a:pos x="T8" y="T9"/>
                </a:cxn>
              </a:cxnLst>
              <a:rect l="0" t="0" r="r" b="b"/>
              <a:pathLst>
                <a:path w="26" h="9">
                  <a:moveTo>
                    <a:pt x="14" y="0"/>
                  </a:moveTo>
                  <a:cubicBezTo>
                    <a:pt x="21" y="0"/>
                    <a:pt x="26" y="1"/>
                    <a:pt x="26" y="4"/>
                  </a:cubicBezTo>
                  <a:cubicBezTo>
                    <a:pt x="26" y="7"/>
                    <a:pt x="21" y="9"/>
                    <a:pt x="13" y="9"/>
                  </a:cubicBezTo>
                  <a:cubicBezTo>
                    <a:pt x="5" y="9"/>
                    <a:pt x="0" y="7"/>
                    <a:pt x="0" y="4"/>
                  </a:cubicBezTo>
                  <a:cubicBezTo>
                    <a:pt x="0" y="0"/>
                    <a:pt x="6" y="0"/>
                    <a:pt x="14"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7" name="Freeform 100">
              <a:extLst>
                <a:ext uri="{FF2B5EF4-FFF2-40B4-BE49-F238E27FC236}">
                  <a16:creationId xmlns:a16="http://schemas.microsoft.com/office/drawing/2014/main" id="{1D940032-220D-3946-9F7C-A24408E9C346}"/>
                </a:ext>
              </a:extLst>
            </p:cNvPr>
            <p:cNvSpPr/>
            <p:nvPr/>
          </p:nvSpPr>
          <p:spPr bwMode="auto">
            <a:xfrm>
              <a:off x="10658475" y="6780213"/>
              <a:ext cx="82550" cy="34925"/>
            </a:xfrm>
            <a:custGeom>
              <a:avLst/>
              <a:gdLst>
                <a:gd name="T0" fmla="*/ 26 w 26"/>
                <a:gd name="T1" fmla="*/ 5 h 9"/>
                <a:gd name="T2" fmla="*/ 14 w 26"/>
                <a:gd name="T3" fmla="*/ 9 h 9"/>
                <a:gd name="T4" fmla="*/ 0 w 26"/>
                <a:gd name="T5" fmla="*/ 4 h 9"/>
                <a:gd name="T6" fmla="*/ 13 w 26"/>
                <a:gd name="T7" fmla="*/ 0 h 9"/>
                <a:gd name="T8" fmla="*/ 26 w 26"/>
                <a:gd name="T9" fmla="*/ 5 h 9"/>
              </a:gdLst>
              <a:ahLst/>
              <a:cxnLst>
                <a:cxn ang="0">
                  <a:pos x="T0" y="T1"/>
                </a:cxn>
                <a:cxn ang="0">
                  <a:pos x="T2" y="T3"/>
                </a:cxn>
                <a:cxn ang="0">
                  <a:pos x="T4" y="T5"/>
                </a:cxn>
                <a:cxn ang="0">
                  <a:pos x="T6" y="T7"/>
                </a:cxn>
                <a:cxn ang="0">
                  <a:pos x="T8" y="T9"/>
                </a:cxn>
              </a:cxnLst>
              <a:rect l="0" t="0" r="r" b="b"/>
              <a:pathLst>
                <a:path w="26" h="9">
                  <a:moveTo>
                    <a:pt x="26" y="5"/>
                  </a:moveTo>
                  <a:cubicBezTo>
                    <a:pt x="26" y="7"/>
                    <a:pt x="22" y="9"/>
                    <a:pt x="14" y="9"/>
                  </a:cubicBezTo>
                  <a:cubicBezTo>
                    <a:pt x="5" y="9"/>
                    <a:pt x="1" y="7"/>
                    <a:pt x="0" y="4"/>
                  </a:cubicBezTo>
                  <a:cubicBezTo>
                    <a:pt x="0" y="1"/>
                    <a:pt x="6" y="0"/>
                    <a:pt x="13" y="0"/>
                  </a:cubicBezTo>
                  <a:cubicBezTo>
                    <a:pt x="20" y="0"/>
                    <a:pt x="26" y="0"/>
                    <a:pt x="26" y="5"/>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8" name="Freeform 101">
              <a:extLst>
                <a:ext uri="{FF2B5EF4-FFF2-40B4-BE49-F238E27FC236}">
                  <a16:creationId xmlns:a16="http://schemas.microsoft.com/office/drawing/2014/main" id="{72B2DE08-F2E7-988E-5F76-3D8C9916F2E8}"/>
                </a:ext>
              </a:extLst>
            </p:cNvPr>
            <p:cNvSpPr/>
            <p:nvPr/>
          </p:nvSpPr>
          <p:spPr bwMode="auto">
            <a:xfrm>
              <a:off x="7473950" y="6815138"/>
              <a:ext cx="88900" cy="42862"/>
            </a:xfrm>
            <a:custGeom>
              <a:avLst/>
              <a:gdLst>
                <a:gd name="T0" fmla="*/ 19 w 28"/>
                <a:gd name="T1" fmla="*/ 0 h 11"/>
                <a:gd name="T2" fmla="*/ 28 w 28"/>
                <a:gd name="T3" fmla="*/ 4 h 11"/>
                <a:gd name="T4" fmla="*/ 14 w 28"/>
                <a:gd name="T5" fmla="*/ 10 h 11"/>
                <a:gd name="T6" fmla="*/ 1 w 28"/>
                <a:gd name="T7" fmla="*/ 6 h 11"/>
                <a:gd name="T8" fmla="*/ 19 w 28"/>
                <a:gd name="T9" fmla="*/ 0 h 11"/>
              </a:gdLst>
              <a:ahLst/>
              <a:cxnLst>
                <a:cxn ang="0">
                  <a:pos x="T0" y="T1"/>
                </a:cxn>
                <a:cxn ang="0">
                  <a:pos x="T2" y="T3"/>
                </a:cxn>
                <a:cxn ang="0">
                  <a:pos x="T4" y="T5"/>
                </a:cxn>
                <a:cxn ang="0">
                  <a:pos x="T6" y="T7"/>
                </a:cxn>
                <a:cxn ang="0">
                  <a:pos x="T8" y="T9"/>
                </a:cxn>
              </a:cxnLst>
              <a:rect l="0" t="0" r="r" b="b"/>
              <a:pathLst>
                <a:path w="28" h="11">
                  <a:moveTo>
                    <a:pt x="19" y="0"/>
                  </a:moveTo>
                  <a:cubicBezTo>
                    <a:pt x="26" y="0"/>
                    <a:pt x="28" y="2"/>
                    <a:pt x="28" y="4"/>
                  </a:cubicBezTo>
                  <a:cubicBezTo>
                    <a:pt x="28" y="8"/>
                    <a:pt x="23" y="10"/>
                    <a:pt x="14" y="10"/>
                  </a:cubicBezTo>
                  <a:cubicBezTo>
                    <a:pt x="7" y="11"/>
                    <a:pt x="0" y="8"/>
                    <a:pt x="1" y="6"/>
                  </a:cubicBezTo>
                  <a:cubicBezTo>
                    <a:pt x="2" y="2"/>
                    <a:pt x="13" y="2"/>
                    <a:pt x="19" y="0"/>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9" name="Freeform 102">
              <a:extLst>
                <a:ext uri="{FF2B5EF4-FFF2-40B4-BE49-F238E27FC236}">
                  <a16:creationId xmlns:a16="http://schemas.microsoft.com/office/drawing/2014/main" id="{76C6A495-006F-3E2C-3DA8-199908601360}"/>
                </a:ext>
              </a:extLst>
            </p:cNvPr>
            <p:cNvSpPr/>
            <p:nvPr/>
          </p:nvSpPr>
          <p:spPr bwMode="auto">
            <a:xfrm>
              <a:off x="231775" y="6364288"/>
              <a:ext cx="107950" cy="50800"/>
            </a:xfrm>
            <a:custGeom>
              <a:avLst/>
              <a:gdLst>
                <a:gd name="T0" fmla="*/ 0 w 34"/>
                <a:gd name="T1" fmla="*/ 10 h 13"/>
                <a:gd name="T2" fmla="*/ 34 w 34"/>
                <a:gd name="T3" fmla="*/ 0 h 13"/>
                <a:gd name="T4" fmla="*/ 30 w 34"/>
                <a:gd name="T5" fmla="*/ 5 h 13"/>
                <a:gd name="T6" fmla="*/ 25 w 34"/>
                <a:gd name="T7" fmla="*/ 12 h 13"/>
                <a:gd name="T8" fmla="*/ 6 w 34"/>
                <a:gd name="T9" fmla="*/ 11 h 13"/>
                <a:gd name="T10" fmla="*/ 0 w 34"/>
                <a:gd name="T11" fmla="*/ 10 h 13"/>
              </a:gdLst>
              <a:ahLst/>
              <a:cxnLst>
                <a:cxn ang="0">
                  <a:pos x="T0" y="T1"/>
                </a:cxn>
                <a:cxn ang="0">
                  <a:pos x="T2" y="T3"/>
                </a:cxn>
                <a:cxn ang="0">
                  <a:pos x="T4" y="T5"/>
                </a:cxn>
                <a:cxn ang="0">
                  <a:pos x="T6" y="T7"/>
                </a:cxn>
                <a:cxn ang="0">
                  <a:pos x="T8" y="T9"/>
                </a:cxn>
                <a:cxn ang="0">
                  <a:pos x="T10" y="T11"/>
                </a:cxn>
              </a:cxnLst>
              <a:rect l="0" t="0" r="r" b="b"/>
              <a:pathLst>
                <a:path w="34" h="13">
                  <a:moveTo>
                    <a:pt x="0" y="10"/>
                  </a:moveTo>
                  <a:cubicBezTo>
                    <a:pt x="11" y="7"/>
                    <a:pt x="22" y="3"/>
                    <a:pt x="34" y="0"/>
                  </a:cubicBezTo>
                  <a:cubicBezTo>
                    <a:pt x="33" y="2"/>
                    <a:pt x="28" y="3"/>
                    <a:pt x="30" y="5"/>
                  </a:cubicBezTo>
                  <a:cubicBezTo>
                    <a:pt x="33" y="8"/>
                    <a:pt x="32" y="10"/>
                    <a:pt x="25" y="12"/>
                  </a:cubicBezTo>
                  <a:cubicBezTo>
                    <a:pt x="19" y="13"/>
                    <a:pt x="13" y="13"/>
                    <a:pt x="6" y="11"/>
                  </a:cubicBezTo>
                  <a:cubicBezTo>
                    <a:pt x="5" y="11"/>
                    <a:pt x="2" y="11"/>
                    <a:pt x="0" y="10"/>
                  </a:cubicBezTo>
                  <a:close/>
                </a:path>
              </a:pathLst>
            </a:custGeom>
            <a:solidFill>
              <a:srgbClr val="E2B1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0" name="Freeform 103">
              <a:extLst>
                <a:ext uri="{FF2B5EF4-FFF2-40B4-BE49-F238E27FC236}">
                  <a16:creationId xmlns:a16="http://schemas.microsoft.com/office/drawing/2014/main" id="{19EF8D22-4822-CCF1-A394-3E34D547AEB4}"/>
                </a:ext>
              </a:extLst>
            </p:cNvPr>
            <p:cNvSpPr/>
            <p:nvPr/>
          </p:nvSpPr>
          <p:spPr bwMode="auto">
            <a:xfrm>
              <a:off x="3219450" y="6592888"/>
              <a:ext cx="98425" cy="39687"/>
            </a:xfrm>
            <a:custGeom>
              <a:avLst/>
              <a:gdLst>
                <a:gd name="T0" fmla="*/ 3 w 31"/>
                <a:gd name="T1" fmla="*/ 0 h 10"/>
                <a:gd name="T2" fmla="*/ 31 w 31"/>
                <a:gd name="T3" fmla="*/ 3 h 10"/>
                <a:gd name="T4" fmla="*/ 12 w 31"/>
                <a:gd name="T5" fmla="*/ 9 h 10"/>
                <a:gd name="T6" fmla="*/ 3 w 31"/>
                <a:gd name="T7" fmla="*/ 0 h 10"/>
              </a:gdLst>
              <a:ahLst/>
              <a:cxnLst>
                <a:cxn ang="0">
                  <a:pos x="T0" y="T1"/>
                </a:cxn>
                <a:cxn ang="0">
                  <a:pos x="T2" y="T3"/>
                </a:cxn>
                <a:cxn ang="0">
                  <a:pos x="T4" y="T5"/>
                </a:cxn>
                <a:cxn ang="0">
                  <a:pos x="T6" y="T7"/>
                </a:cxn>
              </a:cxnLst>
              <a:rect l="0" t="0" r="r" b="b"/>
              <a:pathLst>
                <a:path w="31" h="10">
                  <a:moveTo>
                    <a:pt x="3" y="0"/>
                  </a:moveTo>
                  <a:cubicBezTo>
                    <a:pt x="13" y="0"/>
                    <a:pt x="22" y="1"/>
                    <a:pt x="31" y="3"/>
                  </a:cubicBezTo>
                  <a:cubicBezTo>
                    <a:pt x="28" y="6"/>
                    <a:pt x="23" y="10"/>
                    <a:pt x="12" y="9"/>
                  </a:cubicBezTo>
                  <a:cubicBezTo>
                    <a:pt x="0" y="7"/>
                    <a:pt x="3" y="3"/>
                    <a:pt x="3" y="0"/>
                  </a:cubicBezTo>
                  <a:close/>
                </a:path>
              </a:pathLst>
            </a:custGeom>
            <a:solidFill>
              <a:srgbClr val="DEAF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1" name="Freeform 104">
              <a:extLst>
                <a:ext uri="{FF2B5EF4-FFF2-40B4-BE49-F238E27FC236}">
                  <a16:creationId xmlns:a16="http://schemas.microsoft.com/office/drawing/2014/main" id="{A991941C-5BCC-BAC1-4E47-E52C8ABA3C2C}"/>
                </a:ext>
              </a:extLst>
            </p:cNvPr>
            <p:cNvSpPr/>
            <p:nvPr/>
          </p:nvSpPr>
          <p:spPr bwMode="auto">
            <a:xfrm>
              <a:off x="114300" y="6573838"/>
              <a:ext cx="79375" cy="39687"/>
            </a:xfrm>
            <a:custGeom>
              <a:avLst/>
              <a:gdLst>
                <a:gd name="T0" fmla="*/ 25 w 25"/>
                <a:gd name="T1" fmla="*/ 3 h 10"/>
                <a:gd name="T2" fmla="*/ 8 w 25"/>
                <a:gd name="T3" fmla="*/ 10 h 10"/>
                <a:gd name="T4" fmla="*/ 0 w 25"/>
                <a:gd name="T5" fmla="*/ 5 h 10"/>
                <a:gd name="T6" fmla="*/ 13 w 25"/>
                <a:gd name="T7" fmla="*/ 0 h 10"/>
                <a:gd name="T8" fmla="*/ 25 w 25"/>
                <a:gd name="T9" fmla="*/ 3 h 10"/>
              </a:gdLst>
              <a:ahLst/>
              <a:cxnLst>
                <a:cxn ang="0">
                  <a:pos x="T0" y="T1"/>
                </a:cxn>
                <a:cxn ang="0">
                  <a:pos x="T2" y="T3"/>
                </a:cxn>
                <a:cxn ang="0">
                  <a:pos x="T4" y="T5"/>
                </a:cxn>
                <a:cxn ang="0">
                  <a:pos x="T6" y="T7"/>
                </a:cxn>
                <a:cxn ang="0">
                  <a:pos x="T8" y="T9"/>
                </a:cxn>
              </a:cxnLst>
              <a:rect l="0" t="0" r="r" b="b"/>
              <a:pathLst>
                <a:path w="25" h="10">
                  <a:moveTo>
                    <a:pt x="25" y="3"/>
                  </a:moveTo>
                  <a:cubicBezTo>
                    <a:pt x="25" y="5"/>
                    <a:pt x="12" y="10"/>
                    <a:pt x="8" y="10"/>
                  </a:cubicBezTo>
                  <a:cubicBezTo>
                    <a:pt x="2" y="9"/>
                    <a:pt x="0" y="8"/>
                    <a:pt x="0" y="5"/>
                  </a:cubicBezTo>
                  <a:cubicBezTo>
                    <a:pt x="0" y="2"/>
                    <a:pt x="4" y="0"/>
                    <a:pt x="13" y="0"/>
                  </a:cubicBezTo>
                  <a:cubicBezTo>
                    <a:pt x="18" y="0"/>
                    <a:pt x="24" y="0"/>
                    <a:pt x="25" y="3"/>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2" name="Freeform 105">
              <a:extLst>
                <a:ext uri="{FF2B5EF4-FFF2-40B4-BE49-F238E27FC236}">
                  <a16:creationId xmlns:a16="http://schemas.microsoft.com/office/drawing/2014/main" id="{246BB792-837B-7C43-BBC2-18E98FA653D1}"/>
                </a:ext>
              </a:extLst>
            </p:cNvPr>
            <p:cNvSpPr/>
            <p:nvPr/>
          </p:nvSpPr>
          <p:spPr bwMode="auto">
            <a:xfrm>
              <a:off x="2540000" y="6613525"/>
              <a:ext cx="193675" cy="34925"/>
            </a:xfrm>
            <a:custGeom>
              <a:avLst/>
              <a:gdLst>
                <a:gd name="T0" fmla="*/ 27 w 61"/>
                <a:gd name="T1" fmla="*/ 2 h 9"/>
                <a:gd name="T2" fmla="*/ 35 w 61"/>
                <a:gd name="T3" fmla="*/ 3 h 9"/>
                <a:gd name="T4" fmla="*/ 59 w 61"/>
                <a:gd name="T5" fmla="*/ 0 h 9"/>
                <a:gd name="T6" fmla="*/ 53 w 61"/>
                <a:gd name="T7" fmla="*/ 7 h 9"/>
                <a:gd name="T8" fmla="*/ 31 w 61"/>
                <a:gd name="T9" fmla="*/ 5 h 9"/>
                <a:gd name="T10" fmla="*/ 24 w 61"/>
                <a:gd name="T11" fmla="*/ 6 h 9"/>
                <a:gd name="T12" fmla="*/ 7 w 61"/>
                <a:gd name="T13" fmla="*/ 8 h 9"/>
                <a:gd name="T14" fmla="*/ 4 w 61"/>
                <a:gd name="T15" fmla="*/ 5 h 9"/>
                <a:gd name="T16" fmla="*/ 27 w 61"/>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9">
                  <a:moveTo>
                    <a:pt x="27" y="2"/>
                  </a:moveTo>
                  <a:cubicBezTo>
                    <a:pt x="29" y="3"/>
                    <a:pt x="33" y="3"/>
                    <a:pt x="35" y="3"/>
                  </a:cubicBezTo>
                  <a:cubicBezTo>
                    <a:pt x="47" y="8"/>
                    <a:pt x="54" y="5"/>
                    <a:pt x="59" y="0"/>
                  </a:cubicBezTo>
                  <a:cubicBezTo>
                    <a:pt x="58" y="3"/>
                    <a:pt x="61" y="6"/>
                    <a:pt x="53" y="7"/>
                  </a:cubicBezTo>
                  <a:cubicBezTo>
                    <a:pt x="46" y="7"/>
                    <a:pt x="37" y="8"/>
                    <a:pt x="31" y="5"/>
                  </a:cubicBezTo>
                  <a:cubicBezTo>
                    <a:pt x="26" y="3"/>
                    <a:pt x="24" y="2"/>
                    <a:pt x="24" y="6"/>
                  </a:cubicBezTo>
                  <a:cubicBezTo>
                    <a:pt x="24" y="9"/>
                    <a:pt x="13" y="8"/>
                    <a:pt x="7" y="8"/>
                  </a:cubicBezTo>
                  <a:cubicBezTo>
                    <a:pt x="0" y="8"/>
                    <a:pt x="3" y="6"/>
                    <a:pt x="4" y="5"/>
                  </a:cubicBezTo>
                  <a:cubicBezTo>
                    <a:pt x="11" y="3"/>
                    <a:pt x="19" y="3"/>
                    <a:pt x="27" y="2"/>
                  </a:cubicBezTo>
                  <a:close/>
                </a:path>
              </a:pathLst>
            </a:custGeom>
            <a:solidFill>
              <a:srgbClr val="E6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3" name="Freeform 106">
              <a:extLst>
                <a:ext uri="{FF2B5EF4-FFF2-40B4-BE49-F238E27FC236}">
                  <a16:creationId xmlns:a16="http://schemas.microsoft.com/office/drawing/2014/main" id="{FC9FDF36-5E38-3F6B-E690-6E50E647AAFF}"/>
                </a:ext>
              </a:extLst>
            </p:cNvPr>
            <p:cNvSpPr/>
            <p:nvPr/>
          </p:nvSpPr>
          <p:spPr bwMode="auto">
            <a:xfrm>
              <a:off x="2882900" y="6605588"/>
              <a:ext cx="88900" cy="38100"/>
            </a:xfrm>
            <a:custGeom>
              <a:avLst/>
              <a:gdLst>
                <a:gd name="T0" fmla="*/ 15 w 28"/>
                <a:gd name="T1" fmla="*/ 8 h 10"/>
                <a:gd name="T2" fmla="*/ 1 w 28"/>
                <a:gd name="T3" fmla="*/ 5 h 10"/>
                <a:gd name="T4" fmla="*/ 15 w 28"/>
                <a:gd name="T5" fmla="*/ 0 h 10"/>
                <a:gd name="T6" fmla="*/ 28 w 28"/>
                <a:gd name="T7" fmla="*/ 5 h 10"/>
                <a:gd name="T8" fmla="*/ 15 w 28"/>
                <a:gd name="T9" fmla="*/ 8 h 10"/>
              </a:gdLst>
              <a:ahLst/>
              <a:cxnLst>
                <a:cxn ang="0">
                  <a:pos x="T0" y="T1"/>
                </a:cxn>
                <a:cxn ang="0">
                  <a:pos x="T2" y="T3"/>
                </a:cxn>
                <a:cxn ang="0">
                  <a:pos x="T4" y="T5"/>
                </a:cxn>
                <a:cxn ang="0">
                  <a:pos x="T6" y="T7"/>
                </a:cxn>
                <a:cxn ang="0">
                  <a:pos x="T8" y="T9"/>
                </a:cxn>
              </a:cxnLst>
              <a:rect l="0" t="0" r="r" b="b"/>
              <a:pathLst>
                <a:path w="28" h="10">
                  <a:moveTo>
                    <a:pt x="15" y="8"/>
                  </a:moveTo>
                  <a:cubicBezTo>
                    <a:pt x="8" y="8"/>
                    <a:pt x="0" y="9"/>
                    <a:pt x="1" y="5"/>
                  </a:cubicBezTo>
                  <a:cubicBezTo>
                    <a:pt x="1" y="2"/>
                    <a:pt x="7" y="0"/>
                    <a:pt x="15" y="0"/>
                  </a:cubicBezTo>
                  <a:cubicBezTo>
                    <a:pt x="22" y="0"/>
                    <a:pt x="27" y="3"/>
                    <a:pt x="28" y="5"/>
                  </a:cubicBezTo>
                  <a:cubicBezTo>
                    <a:pt x="28" y="10"/>
                    <a:pt x="19" y="7"/>
                    <a:pt x="15" y="8"/>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4" name="Freeform 107">
              <a:extLst>
                <a:ext uri="{FF2B5EF4-FFF2-40B4-BE49-F238E27FC236}">
                  <a16:creationId xmlns:a16="http://schemas.microsoft.com/office/drawing/2014/main" id="{F82AE1A7-67DB-8E3D-EF16-B15DEAADC34B}"/>
                </a:ext>
              </a:extLst>
            </p:cNvPr>
            <p:cNvSpPr/>
            <p:nvPr/>
          </p:nvSpPr>
          <p:spPr bwMode="auto">
            <a:xfrm>
              <a:off x="8480425" y="6838950"/>
              <a:ext cx="85725" cy="34925"/>
            </a:xfrm>
            <a:custGeom>
              <a:avLst/>
              <a:gdLst>
                <a:gd name="T0" fmla="*/ 14 w 27"/>
                <a:gd name="T1" fmla="*/ 1 h 9"/>
                <a:gd name="T2" fmla="*/ 27 w 27"/>
                <a:gd name="T3" fmla="*/ 4 h 9"/>
                <a:gd name="T4" fmla="*/ 15 w 27"/>
                <a:gd name="T5" fmla="*/ 9 h 9"/>
                <a:gd name="T6" fmla="*/ 1 w 27"/>
                <a:gd name="T7" fmla="*/ 4 h 9"/>
                <a:gd name="T8" fmla="*/ 14 w 27"/>
                <a:gd name="T9" fmla="*/ 1 h 9"/>
              </a:gdLst>
              <a:ahLst/>
              <a:cxnLst>
                <a:cxn ang="0">
                  <a:pos x="T0" y="T1"/>
                </a:cxn>
                <a:cxn ang="0">
                  <a:pos x="T2" y="T3"/>
                </a:cxn>
                <a:cxn ang="0">
                  <a:pos x="T4" y="T5"/>
                </a:cxn>
                <a:cxn ang="0">
                  <a:pos x="T6" y="T7"/>
                </a:cxn>
                <a:cxn ang="0">
                  <a:pos x="T8" y="T9"/>
                </a:cxn>
              </a:cxnLst>
              <a:rect l="0" t="0" r="r" b="b"/>
              <a:pathLst>
                <a:path w="27" h="9">
                  <a:moveTo>
                    <a:pt x="14" y="1"/>
                  </a:moveTo>
                  <a:cubicBezTo>
                    <a:pt x="20" y="1"/>
                    <a:pt x="27" y="0"/>
                    <a:pt x="27" y="4"/>
                  </a:cubicBezTo>
                  <a:cubicBezTo>
                    <a:pt x="26" y="7"/>
                    <a:pt x="22" y="9"/>
                    <a:pt x="15" y="9"/>
                  </a:cubicBezTo>
                  <a:cubicBezTo>
                    <a:pt x="8" y="8"/>
                    <a:pt x="1" y="7"/>
                    <a:pt x="1" y="4"/>
                  </a:cubicBezTo>
                  <a:cubicBezTo>
                    <a:pt x="0" y="0"/>
                    <a:pt x="8" y="1"/>
                    <a:pt x="14" y="1"/>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5" name="Freeform 108">
              <a:extLst>
                <a:ext uri="{FF2B5EF4-FFF2-40B4-BE49-F238E27FC236}">
                  <a16:creationId xmlns:a16="http://schemas.microsoft.com/office/drawing/2014/main" id="{C02AEF3B-6C5D-7F31-D0E3-97730273EF4D}"/>
                </a:ext>
              </a:extLst>
            </p:cNvPr>
            <p:cNvSpPr/>
            <p:nvPr/>
          </p:nvSpPr>
          <p:spPr bwMode="auto">
            <a:xfrm>
              <a:off x="3368675" y="6613525"/>
              <a:ext cx="98425" cy="42862"/>
            </a:xfrm>
            <a:custGeom>
              <a:avLst/>
              <a:gdLst>
                <a:gd name="T0" fmla="*/ 2 w 31"/>
                <a:gd name="T1" fmla="*/ 0 h 11"/>
                <a:gd name="T2" fmla="*/ 31 w 31"/>
                <a:gd name="T3" fmla="*/ 6 h 11"/>
                <a:gd name="T4" fmla="*/ 11 w 31"/>
                <a:gd name="T5" fmla="*/ 10 h 11"/>
                <a:gd name="T6" fmla="*/ 2 w 31"/>
                <a:gd name="T7" fmla="*/ 0 h 11"/>
              </a:gdLst>
              <a:ahLst/>
              <a:cxnLst>
                <a:cxn ang="0">
                  <a:pos x="T0" y="T1"/>
                </a:cxn>
                <a:cxn ang="0">
                  <a:pos x="T2" y="T3"/>
                </a:cxn>
                <a:cxn ang="0">
                  <a:pos x="T4" y="T5"/>
                </a:cxn>
                <a:cxn ang="0">
                  <a:pos x="T6" y="T7"/>
                </a:cxn>
              </a:cxnLst>
              <a:rect l="0" t="0" r="r" b="b"/>
              <a:pathLst>
                <a:path w="31" h="11">
                  <a:moveTo>
                    <a:pt x="2" y="0"/>
                  </a:moveTo>
                  <a:cubicBezTo>
                    <a:pt x="12" y="2"/>
                    <a:pt x="22" y="3"/>
                    <a:pt x="31" y="6"/>
                  </a:cubicBezTo>
                  <a:cubicBezTo>
                    <a:pt x="26" y="8"/>
                    <a:pt x="20" y="11"/>
                    <a:pt x="11" y="10"/>
                  </a:cubicBezTo>
                  <a:cubicBezTo>
                    <a:pt x="0" y="8"/>
                    <a:pt x="1" y="4"/>
                    <a:pt x="2" y="0"/>
                  </a:cubicBezTo>
                  <a:close/>
                </a:path>
              </a:pathLst>
            </a:custGeom>
            <a:solidFill>
              <a:srgbClr val="DEAE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6" name="Freeform 109">
              <a:extLst>
                <a:ext uri="{FF2B5EF4-FFF2-40B4-BE49-F238E27FC236}">
                  <a16:creationId xmlns:a16="http://schemas.microsoft.com/office/drawing/2014/main" id="{8352644C-A365-B0EC-E5D2-520965AF59F7}"/>
                </a:ext>
              </a:extLst>
            </p:cNvPr>
            <p:cNvSpPr/>
            <p:nvPr/>
          </p:nvSpPr>
          <p:spPr bwMode="auto">
            <a:xfrm>
              <a:off x="10991850" y="6772275"/>
              <a:ext cx="88900" cy="31750"/>
            </a:xfrm>
            <a:custGeom>
              <a:avLst/>
              <a:gdLst>
                <a:gd name="T0" fmla="*/ 12 w 28"/>
                <a:gd name="T1" fmla="*/ 8 h 8"/>
                <a:gd name="T2" fmla="*/ 0 w 28"/>
                <a:gd name="T3" fmla="*/ 4 h 8"/>
                <a:gd name="T4" fmla="*/ 15 w 28"/>
                <a:gd name="T5" fmla="*/ 1 h 8"/>
                <a:gd name="T6" fmla="*/ 27 w 28"/>
                <a:gd name="T7" fmla="*/ 4 h 8"/>
                <a:gd name="T8" fmla="*/ 12 w 28"/>
                <a:gd name="T9" fmla="*/ 8 h 8"/>
              </a:gdLst>
              <a:ahLst/>
              <a:cxnLst>
                <a:cxn ang="0">
                  <a:pos x="T0" y="T1"/>
                </a:cxn>
                <a:cxn ang="0">
                  <a:pos x="T2" y="T3"/>
                </a:cxn>
                <a:cxn ang="0">
                  <a:pos x="T4" y="T5"/>
                </a:cxn>
                <a:cxn ang="0">
                  <a:pos x="T6" y="T7"/>
                </a:cxn>
                <a:cxn ang="0">
                  <a:pos x="T8" y="T9"/>
                </a:cxn>
              </a:cxnLst>
              <a:rect l="0" t="0" r="r" b="b"/>
              <a:pathLst>
                <a:path w="28" h="8">
                  <a:moveTo>
                    <a:pt x="12" y="8"/>
                  </a:moveTo>
                  <a:cubicBezTo>
                    <a:pt x="5" y="8"/>
                    <a:pt x="0" y="6"/>
                    <a:pt x="0" y="4"/>
                  </a:cubicBezTo>
                  <a:cubicBezTo>
                    <a:pt x="0" y="0"/>
                    <a:pt x="9" y="1"/>
                    <a:pt x="15" y="1"/>
                  </a:cubicBezTo>
                  <a:cubicBezTo>
                    <a:pt x="20" y="1"/>
                    <a:pt x="28" y="1"/>
                    <a:pt x="27" y="4"/>
                  </a:cubicBezTo>
                  <a:cubicBezTo>
                    <a:pt x="26" y="7"/>
                    <a:pt x="20" y="8"/>
                    <a:pt x="12" y="8"/>
                  </a:cubicBezTo>
                  <a:close/>
                </a:path>
              </a:pathLst>
            </a:custGeom>
            <a:solidFill>
              <a:srgbClr val="E7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7" name="Freeform 110">
              <a:extLst>
                <a:ext uri="{FF2B5EF4-FFF2-40B4-BE49-F238E27FC236}">
                  <a16:creationId xmlns:a16="http://schemas.microsoft.com/office/drawing/2014/main" id="{9D4EE94D-802F-6CD8-26E3-899C2826CDFB}"/>
                </a:ext>
              </a:extLst>
            </p:cNvPr>
            <p:cNvSpPr/>
            <p:nvPr/>
          </p:nvSpPr>
          <p:spPr bwMode="auto">
            <a:xfrm>
              <a:off x="10553700" y="6772275"/>
              <a:ext cx="79375" cy="31750"/>
            </a:xfrm>
            <a:custGeom>
              <a:avLst/>
              <a:gdLst>
                <a:gd name="T0" fmla="*/ 13 w 25"/>
                <a:gd name="T1" fmla="*/ 1 h 8"/>
                <a:gd name="T2" fmla="*/ 24 w 25"/>
                <a:gd name="T3" fmla="*/ 4 h 8"/>
                <a:gd name="T4" fmla="*/ 11 w 25"/>
                <a:gd name="T5" fmla="*/ 8 h 8"/>
                <a:gd name="T6" fmla="*/ 0 w 25"/>
                <a:gd name="T7" fmla="*/ 4 h 8"/>
                <a:gd name="T8" fmla="*/ 13 w 25"/>
                <a:gd name="T9" fmla="*/ 1 h 8"/>
              </a:gdLst>
              <a:ahLst/>
              <a:cxnLst>
                <a:cxn ang="0">
                  <a:pos x="T0" y="T1"/>
                </a:cxn>
                <a:cxn ang="0">
                  <a:pos x="T2" y="T3"/>
                </a:cxn>
                <a:cxn ang="0">
                  <a:pos x="T4" y="T5"/>
                </a:cxn>
                <a:cxn ang="0">
                  <a:pos x="T6" y="T7"/>
                </a:cxn>
                <a:cxn ang="0">
                  <a:pos x="T8" y="T9"/>
                </a:cxn>
              </a:cxnLst>
              <a:rect l="0" t="0" r="r" b="b"/>
              <a:pathLst>
                <a:path w="25" h="8">
                  <a:moveTo>
                    <a:pt x="13" y="1"/>
                  </a:moveTo>
                  <a:cubicBezTo>
                    <a:pt x="18" y="1"/>
                    <a:pt x="25" y="0"/>
                    <a:pt x="24" y="4"/>
                  </a:cubicBezTo>
                  <a:cubicBezTo>
                    <a:pt x="24" y="7"/>
                    <a:pt x="19" y="8"/>
                    <a:pt x="11" y="8"/>
                  </a:cubicBezTo>
                  <a:cubicBezTo>
                    <a:pt x="5" y="8"/>
                    <a:pt x="0" y="6"/>
                    <a:pt x="0" y="4"/>
                  </a:cubicBezTo>
                  <a:cubicBezTo>
                    <a:pt x="0" y="1"/>
                    <a:pt x="8" y="1"/>
                    <a:pt x="13" y="1"/>
                  </a:cubicBezTo>
                  <a:close/>
                </a:path>
              </a:pathLst>
            </a:custGeom>
            <a:solidFill>
              <a:srgbClr val="E7B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8" name="Freeform 111">
              <a:extLst>
                <a:ext uri="{FF2B5EF4-FFF2-40B4-BE49-F238E27FC236}">
                  <a16:creationId xmlns:a16="http://schemas.microsoft.com/office/drawing/2014/main" id="{9A54A4DF-C800-84C2-7361-2F06B6D43CCC}"/>
                </a:ext>
              </a:extLst>
            </p:cNvPr>
            <p:cNvSpPr/>
            <p:nvPr/>
          </p:nvSpPr>
          <p:spPr bwMode="auto">
            <a:xfrm>
              <a:off x="101600" y="6410325"/>
              <a:ext cx="111125" cy="42862"/>
            </a:xfrm>
            <a:custGeom>
              <a:avLst/>
              <a:gdLst>
                <a:gd name="T0" fmla="*/ 0 w 35"/>
                <a:gd name="T1" fmla="*/ 8 h 11"/>
                <a:gd name="T2" fmla="*/ 35 w 35"/>
                <a:gd name="T3" fmla="*/ 0 h 11"/>
                <a:gd name="T4" fmla="*/ 31 w 35"/>
                <a:gd name="T5" fmla="*/ 3 h 11"/>
                <a:gd name="T6" fmla="*/ 0 w 35"/>
                <a:gd name="T7" fmla="*/ 8 h 11"/>
              </a:gdLst>
              <a:ahLst/>
              <a:cxnLst>
                <a:cxn ang="0">
                  <a:pos x="T0" y="T1"/>
                </a:cxn>
                <a:cxn ang="0">
                  <a:pos x="T2" y="T3"/>
                </a:cxn>
                <a:cxn ang="0">
                  <a:pos x="T4" y="T5"/>
                </a:cxn>
                <a:cxn ang="0">
                  <a:pos x="T6" y="T7"/>
                </a:cxn>
              </a:cxnLst>
              <a:rect l="0" t="0" r="r" b="b"/>
              <a:pathLst>
                <a:path w="35" h="11">
                  <a:moveTo>
                    <a:pt x="0" y="8"/>
                  </a:moveTo>
                  <a:cubicBezTo>
                    <a:pt x="12" y="6"/>
                    <a:pt x="23" y="3"/>
                    <a:pt x="35" y="0"/>
                  </a:cubicBezTo>
                  <a:cubicBezTo>
                    <a:pt x="34" y="1"/>
                    <a:pt x="32" y="2"/>
                    <a:pt x="31" y="3"/>
                  </a:cubicBezTo>
                  <a:cubicBezTo>
                    <a:pt x="22" y="11"/>
                    <a:pt x="22" y="11"/>
                    <a:pt x="0" y="8"/>
                  </a:cubicBezTo>
                  <a:close/>
                </a:path>
              </a:pathLst>
            </a:custGeom>
            <a:solidFill>
              <a:srgbClr val="DEAF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9" name="Freeform 112">
              <a:extLst>
                <a:ext uri="{FF2B5EF4-FFF2-40B4-BE49-F238E27FC236}">
                  <a16:creationId xmlns:a16="http://schemas.microsoft.com/office/drawing/2014/main" id="{5E9ECB60-0221-8647-F146-38D51225C387}"/>
                </a:ext>
              </a:extLst>
            </p:cNvPr>
            <p:cNvSpPr/>
            <p:nvPr/>
          </p:nvSpPr>
          <p:spPr bwMode="auto">
            <a:xfrm>
              <a:off x="8378825" y="6834188"/>
              <a:ext cx="76200" cy="23812"/>
            </a:xfrm>
            <a:custGeom>
              <a:avLst/>
              <a:gdLst>
                <a:gd name="T0" fmla="*/ 12 w 24"/>
                <a:gd name="T1" fmla="*/ 1 h 6"/>
                <a:gd name="T2" fmla="*/ 23 w 24"/>
                <a:gd name="T3" fmla="*/ 3 h 6"/>
                <a:gd name="T4" fmla="*/ 12 w 24"/>
                <a:gd name="T5" fmla="*/ 6 h 6"/>
                <a:gd name="T6" fmla="*/ 0 w 24"/>
                <a:gd name="T7" fmla="*/ 2 h 6"/>
                <a:gd name="T8" fmla="*/ 12 w 24"/>
                <a:gd name="T9" fmla="*/ 1 h 6"/>
              </a:gdLst>
              <a:ahLst/>
              <a:cxnLst>
                <a:cxn ang="0">
                  <a:pos x="T0" y="T1"/>
                </a:cxn>
                <a:cxn ang="0">
                  <a:pos x="T2" y="T3"/>
                </a:cxn>
                <a:cxn ang="0">
                  <a:pos x="T4" y="T5"/>
                </a:cxn>
                <a:cxn ang="0">
                  <a:pos x="T6" y="T7"/>
                </a:cxn>
                <a:cxn ang="0">
                  <a:pos x="T8" y="T9"/>
                </a:cxn>
              </a:cxnLst>
              <a:rect l="0" t="0" r="r" b="b"/>
              <a:pathLst>
                <a:path w="24" h="6">
                  <a:moveTo>
                    <a:pt x="12" y="1"/>
                  </a:moveTo>
                  <a:cubicBezTo>
                    <a:pt x="16" y="1"/>
                    <a:pt x="24" y="0"/>
                    <a:pt x="23" y="3"/>
                  </a:cubicBezTo>
                  <a:cubicBezTo>
                    <a:pt x="23" y="5"/>
                    <a:pt x="18" y="6"/>
                    <a:pt x="12" y="6"/>
                  </a:cubicBezTo>
                  <a:cubicBezTo>
                    <a:pt x="6" y="6"/>
                    <a:pt x="0" y="4"/>
                    <a:pt x="0" y="2"/>
                  </a:cubicBezTo>
                  <a:cubicBezTo>
                    <a:pt x="0" y="0"/>
                    <a:pt x="8" y="1"/>
                    <a:pt x="12" y="1"/>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0" name="Freeform 113">
              <a:extLst>
                <a:ext uri="{FF2B5EF4-FFF2-40B4-BE49-F238E27FC236}">
                  <a16:creationId xmlns:a16="http://schemas.microsoft.com/office/drawing/2014/main" id="{3162F751-FD1B-19BA-FAC8-505531007B7B}"/>
                </a:ext>
              </a:extLst>
            </p:cNvPr>
            <p:cNvSpPr/>
            <p:nvPr/>
          </p:nvSpPr>
          <p:spPr bwMode="auto">
            <a:xfrm>
              <a:off x="276225" y="6488113"/>
              <a:ext cx="63500" cy="34925"/>
            </a:xfrm>
            <a:custGeom>
              <a:avLst/>
              <a:gdLst>
                <a:gd name="T0" fmla="*/ 20 w 20"/>
                <a:gd name="T1" fmla="*/ 2 h 9"/>
                <a:gd name="T2" fmla="*/ 6 w 20"/>
                <a:gd name="T3" fmla="*/ 8 h 9"/>
                <a:gd name="T4" fmla="*/ 1 w 20"/>
                <a:gd name="T5" fmla="*/ 6 h 9"/>
                <a:gd name="T6" fmla="*/ 14 w 20"/>
                <a:gd name="T7" fmla="*/ 0 h 9"/>
                <a:gd name="T8" fmla="*/ 20 w 20"/>
                <a:gd name="T9" fmla="*/ 2 h 9"/>
              </a:gdLst>
              <a:ahLst/>
              <a:cxnLst>
                <a:cxn ang="0">
                  <a:pos x="T0" y="T1"/>
                </a:cxn>
                <a:cxn ang="0">
                  <a:pos x="T2" y="T3"/>
                </a:cxn>
                <a:cxn ang="0">
                  <a:pos x="T4" y="T5"/>
                </a:cxn>
                <a:cxn ang="0">
                  <a:pos x="T6" y="T7"/>
                </a:cxn>
                <a:cxn ang="0">
                  <a:pos x="T8" y="T9"/>
                </a:cxn>
              </a:cxnLst>
              <a:rect l="0" t="0" r="r" b="b"/>
              <a:pathLst>
                <a:path w="20" h="9">
                  <a:moveTo>
                    <a:pt x="20" y="2"/>
                  </a:moveTo>
                  <a:cubicBezTo>
                    <a:pt x="17" y="5"/>
                    <a:pt x="14" y="8"/>
                    <a:pt x="6" y="8"/>
                  </a:cubicBezTo>
                  <a:cubicBezTo>
                    <a:pt x="2" y="9"/>
                    <a:pt x="0" y="7"/>
                    <a:pt x="1" y="6"/>
                  </a:cubicBezTo>
                  <a:cubicBezTo>
                    <a:pt x="2" y="3"/>
                    <a:pt x="6" y="1"/>
                    <a:pt x="14" y="0"/>
                  </a:cubicBezTo>
                  <a:cubicBezTo>
                    <a:pt x="18" y="0"/>
                    <a:pt x="19" y="1"/>
                    <a:pt x="20" y="2"/>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1" name="Freeform 114">
              <a:extLst>
                <a:ext uri="{FF2B5EF4-FFF2-40B4-BE49-F238E27FC236}">
                  <a16:creationId xmlns:a16="http://schemas.microsoft.com/office/drawing/2014/main" id="{D7E115BF-4EC5-F032-7C4E-6B4ABC19F426}"/>
                </a:ext>
              </a:extLst>
            </p:cNvPr>
            <p:cNvSpPr/>
            <p:nvPr/>
          </p:nvSpPr>
          <p:spPr bwMode="auto">
            <a:xfrm>
              <a:off x="638175" y="6278563"/>
              <a:ext cx="101600" cy="26987"/>
            </a:xfrm>
            <a:custGeom>
              <a:avLst/>
              <a:gdLst>
                <a:gd name="T0" fmla="*/ 0 w 32"/>
                <a:gd name="T1" fmla="*/ 3 h 7"/>
                <a:gd name="T2" fmla="*/ 32 w 32"/>
                <a:gd name="T3" fmla="*/ 0 h 7"/>
                <a:gd name="T4" fmla="*/ 20 w 32"/>
                <a:gd name="T5" fmla="*/ 4 h 7"/>
                <a:gd name="T6" fmla="*/ 0 w 32"/>
                <a:gd name="T7" fmla="*/ 3 h 7"/>
              </a:gdLst>
              <a:ahLst/>
              <a:cxnLst>
                <a:cxn ang="0">
                  <a:pos x="T0" y="T1"/>
                </a:cxn>
                <a:cxn ang="0">
                  <a:pos x="T2" y="T3"/>
                </a:cxn>
                <a:cxn ang="0">
                  <a:pos x="T4" y="T5"/>
                </a:cxn>
                <a:cxn ang="0">
                  <a:pos x="T6" y="T7"/>
                </a:cxn>
              </a:cxnLst>
              <a:rect l="0" t="0" r="r" b="b"/>
              <a:pathLst>
                <a:path w="32" h="7">
                  <a:moveTo>
                    <a:pt x="0" y="3"/>
                  </a:moveTo>
                  <a:cubicBezTo>
                    <a:pt x="11" y="1"/>
                    <a:pt x="21" y="0"/>
                    <a:pt x="32" y="0"/>
                  </a:cubicBezTo>
                  <a:cubicBezTo>
                    <a:pt x="30" y="2"/>
                    <a:pt x="25" y="3"/>
                    <a:pt x="20" y="4"/>
                  </a:cubicBezTo>
                  <a:cubicBezTo>
                    <a:pt x="12" y="7"/>
                    <a:pt x="6" y="6"/>
                    <a:pt x="0" y="3"/>
                  </a:cubicBezTo>
                  <a:close/>
                </a:path>
              </a:pathLst>
            </a:custGeom>
            <a:solidFill>
              <a:srgbClr val="D6AA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2" name="Freeform 115">
              <a:extLst>
                <a:ext uri="{FF2B5EF4-FFF2-40B4-BE49-F238E27FC236}">
                  <a16:creationId xmlns:a16="http://schemas.microsoft.com/office/drawing/2014/main" id="{D1E578EF-3E62-AEDA-0C26-4CEEAB228D7B}"/>
                </a:ext>
              </a:extLst>
            </p:cNvPr>
            <p:cNvSpPr/>
            <p:nvPr/>
          </p:nvSpPr>
          <p:spPr bwMode="auto">
            <a:xfrm>
              <a:off x="7620000" y="6791325"/>
              <a:ext cx="69850" cy="23812"/>
            </a:xfrm>
            <a:custGeom>
              <a:avLst/>
              <a:gdLst>
                <a:gd name="T0" fmla="*/ 22 w 22"/>
                <a:gd name="T1" fmla="*/ 3 h 6"/>
                <a:gd name="T2" fmla="*/ 9 w 22"/>
                <a:gd name="T3" fmla="*/ 6 h 6"/>
                <a:gd name="T4" fmla="*/ 1 w 22"/>
                <a:gd name="T5" fmla="*/ 4 h 6"/>
                <a:gd name="T6" fmla="*/ 16 w 22"/>
                <a:gd name="T7" fmla="*/ 1 h 6"/>
                <a:gd name="T8" fmla="*/ 22 w 22"/>
                <a:gd name="T9" fmla="*/ 3 h 6"/>
              </a:gdLst>
              <a:ahLst/>
              <a:cxnLst>
                <a:cxn ang="0">
                  <a:pos x="T0" y="T1"/>
                </a:cxn>
                <a:cxn ang="0">
                  <a:pos x="T2" y="T3"/>
                </a:cxn>
                <a:cxn ang="0">
                  <a:pos x="T4" y="T5"/>
                </a:cxn>
                <a:cxn ang="0">
                  <a:pos x="T6" y="T7"/>
                </a:cxn>
                <a:cxn ang="0">
                  <a:pos x="T8" y="T9"/>
                </a:cxn>
              </a:cxnLst>
              <a:rect l="0" t="0" r="r" b="b"/>
              <a:pathLst>
                <a:path w="22" h="6">
                  <a:moveTo>
                    <a:pt x="22" y="3"/>
                  </a:moveTo>
                  <a:cubicBezTo>
                    <a:pt x="20" y="5"/>
                    <a:pt x="16" y="6"/>
                    <a:pt x="9" y="6"/>
                  </a:cubicBezTo>
                  <a:cubicBezTo>
                    <a:pt x="6" y="6"/>
                    <a:pt x="0" y="6"/>
                    <a:pt x="1" y="4"/>
                  </a:cubicBezTo>
                  <a:cubicBezTo>
                    <a:pt x="1" y="1"/>
                    <a:pt x="11" y="2"/>
                    <a:pt x="16" y="1"/>
                  </a:cubicBezTo>
                  <a:cubicBezTo>
                    <a:pt x="19" y="0"/>
                    <a:pt x="22" y="1"/>
                    <a:pt x="22" y="3"/>
                  </a:cubicBezTo>
                  <a:close/>
                </a:path>
              </a:pathLst>
            </a:custGeom>
            <a:solidFill>
              <a:srgbClr val="E8B6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3" name="Freeform 116">
              <a:extLst>
                <a:ext uri="{FF2B5EF4-FFF2-40B4-BE49-F238E27FC236}">
                  <a16:creationId xmlns:a16="http://schemas.microsoft.com/office/drawing/2014/main" id="{9FF61B76-D956-4D31-AA92-DFA52AA5298E}"/>
                </a:ext>
              </a:extLst>
            </p:cNvPr>
            <p:cNvSpPr/>
            <p:nvPr/>
          </p:nvSpPr>
          <p:spPr bwMode="auto">
            <a:xfrm>
              <a:off x="3517900" y="6648450"/>
              <a:ext cx="82550" cy="30162"/>
            </a:xfrm>
            <a:custGeom>
              <a:avLst/>
              <a:gdLst>
                <a:gd name="T0" fmla="*/ 0 w 26"/>
                <a:gd name="T1" fmla="*/ 0 h 8"/>
                <a:gd name="T2" fmla="*/ 26 w 26"/>
                <a:gd name="T3" fmla="*/ 6 h 8"/>
                <a:gd name="T4" fmla="*/ 0 w 26"/>
                <a:gd name="T5" fmla="*/ 0 h 8"/>
              </a:gdLst>
              <a:ahLst/>
              <a:cxnLst>
                <a:cxn ang="0">
                  <a:pos x="T0" y="T1"/>
                </a:cxn>
                <a:cxn ang="0">
                  <a:pos x="T2" y="T3"/>
                </a:cxn>
                <a:cxn ang="0">
                  <a:pos x="T4" y="T5"/>
                </a:cxn>
              </a:cxnLst>
              <a:rect l="0" t="0" r="r" b="b"/>
              <a:pathLst>
                <a:path w="26" h="8">
                  <a:moveTo>
                    <a:pt x="0" y="0"/>
                  </a:moveTo>
                  <a:cubicBezTo>
                    <a:pt x="9" y="2"/>
                    <a:pt x="18" y="4"/>
                    <a:pt x="26" y="6"/>
                  </a:cubicBezTo>
                  <a:cubicBezTo>
                    <a:pt x="6" y="8"/>
                    <a:pt x="2" y="7"/>
                    <a:pt x="0" y="0"/>
                  </a:cubicBezTo>
                  <a:close/>
                </a:path>
              </a:pathLst>
            </a:custGeom>
            <a:solidFill>
              <a:srgbClr val="DBAD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4" name="Freeform 117">
              <a:extLst>
                <a:ext uri="{FF2B5EF4-FFF2-40B4-BE49-F238E27FC236}">
                  <a16:creationId xmlns:a16="http://schemas.microsoft.com/office/drawing/2014/main" id="{DCFC152D-D46D-15E8-E14A-BBC7F299465C}"/>
                </a:ext>
              </a:extLst>
            </p:cNvPr>
            <p:cNvSpPr/>
            <p:nvPr/>
          </p:nvSpPr>
          <p:spPr bwMode="auto">
            <a:xfrm>
              <a:off x="8731250" y="6823075"/>
              <a:ext cx="66675" cy="23812"/>
            </a:xfrm>
            <a:custGeom>
              <a:avLst/>
              <a:gdLst>
                <a:gd name="T0" fmla="*/ 10 w 21"/>
                <a:gd name="T1" fmla="*/ 1 h 6"/>
                <a:gd name="T2" fmla="*/ 20 w 21"/>
                <a:gd name="T3" fmla="*/ 3 h 6"/>
                <a:gd name="T4" fmla="*/ 9 w 21"/>
                <a:gd name="T5" fmla="*/ 6 h 6"/>
                <a:gd name="T6" fmla="*/ 0 w 21"/>
                <a:gd name="T7" fmla="*/ 4 h 6"/>
                <a:gd name="T8" fmla="*/ 10 w 21"/>
                <a:gd name="T9" fmla="*/ 1 h 6"/>
              </a:gdLst>
              <a:ahLst/>
              <a:cxnLst>
                <a:cxn ang="0">
                  <a:pos x="T0" y="T1"/>
                </a:cxn>
                <a:cxn ang="0">
                  <a:pos x="T2" y="T3"/>
                </a:cxn>
                <a:cxn ang="0">
                  <a:pos x="T4" y="T5"/>
                </a:cxn>
                <a:cxn ang="0">
                  <a:pos x="T6" y="T7"/>
                </a:cxn>
                <a:cxn ang="0">
                  <a:pos x="T8" y="T9"/>
                </a:cxn>
              </a:cxnLst>
              <a:rect l="0" t="0" r="r" b="b"/>
              <a:pathLst>
                <a:path w="21" h="6">
                  <a:moveTo>
                    <a:pt x="10" y="1"/>
                  </a:moveTo>
                  <a:cubicBezTo>
                    <a:pt x="15" y="2"/>
                    <a:pt x="21" y="1"/>
                    <a:pt x="20" y="3"/>
                  </a:cubicBezTo>
                  <a:cubicBezTo>
                    <a:pt x="20" y="5"/>
                    <a:pt x="15" y="6"/>
                    <a:pt x="9" y="6"/>
                  </a:cubicBezTo>
                  <a:cubicBezTo>
                    <a:pt x="5" y="6"/>
                    <a:pt x="0" y="6"/>
                    <a:pt x="0" y="4"/>
                  </a:cubicBezTo>
                  <a:cubicBezTo>
                    <a:pt x="0" y="0"/>
                    <a:pt x="7" y="2"/>
                    <a:pt x="10" y="1"/>
                  </a:cubicBezTo>
                  <a:close/>
                </a:path>
              </a:pathLst>
            </a:custGeom>
            <a:solidFill>
              <a:srgbClr val="E9B9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5" name="Freeform 118">
              <a:extLst>
                <a:ext uri="{FF2B5EF4-FFF2-40B4-BE49-F238E27FC236}">
                  <a16:creationId xmlns:a16="http://schemas.microsoft.com/office/drawing/2014/main" id="{2446459A-9F61-56E7-5231-5FB4234ABBE0}"/>
                </a:ext>
              </a:extLst>
            </p:cNvPr>
            <p:cNvSpPr/>
            <p:nvPr/>
          </p:nvSpPr>
          <p:spPr bwMode="auto">
            <a:xfrm>
              <a:off x="10090150" y="6831013"/>
              <a:ext cx="66675" cy="23812"/>
            </a:xfrm>
            <a:custGeom>
              <a:avLst/>
              <a:gdLst>
                <a:gd name="T0" fmla="*/ 9 w 21"/>
                <a:gd name="T1" fmla="*/ 6 h 6"/>
                <a:gd name="T2" fmla="*/ 0 w 21"/>
                <a:gd name="T3" fmla="*/ 4 h 6"/>
                <a:gd name="T4" fmla="*/ 14 w 21"/>
                <a:gd name="T5" fmla="*/ 1 h 6"/>
                <a:gd name="T6" fmla="*/ 20 w 21"/>
                <a:gd name="T7" fmla="*/ 2 h 6"/>
                <a:gd name="T8" fmla="*/ 9 w 21"/>
                <a:gd name="T9" fmla="*/ 6 h 6"/>
              </a:gdLst>
              <a:ahLst/>
              <a:cxnLst>
                <a:cxn ang="0">
                  <a:pos x="T0" y="T1"/>
                </a:cxn>
                <a:cxn ang="0">
                  <a:pos x="T2" y="T3"/>
                </a:cxn>
                <a:cxn ang="0">
                  <a:pos x="T4" y="T5"/>
                </a:cxn>
                <a:cxn ang="0">
                  <a:pos x="T6" y="T7"/>
                </a:cxn>
                <a:cxn ang="0">
                  <a:pos x="T8" y="T9"/>
                </a:cxn>
              </a:cxnLst>
              <a:rect l="0" t="0" r="r" b="b"/>
              <a:pathLst>
                <a:path w="21" h="6">
                  <a:moveTo>
                    <a:pt x="9" y="6"/>
                  </a:moveTo>
                  <a:cubicBezTo>
                    <a:pt x="4" y="6"/>
                    <a:pt x="0" y="6"/>
                    <a:pt x="0" y="4"/>
                  </a:cubicBezTo>
                  <a:cubicBezTo>
                    <a:pt x="1" y="1"/>
                    <a:pt x="9" y="2"/>
                    <a:pt x="14" y="1"/>
                  </a:cubicBezTo>
                  <a:cubicBezTo>
                    <a:pt x="17" y="0"/>
                    <a:pt x="21" y="1"/>
                    <a:pt x="20" y="2"/>
                  </a:cubicBezTo>
                  <a:cubicBezTo>
                    <a:pt x="19" y="5"/>
                    <a:pt x="14" y="6"/>
                    <a:pt x="9" y="6"/>
                  </a:cubicBezTo>
                  <a:close/>
                </a:path>
              </a:pathLst>
            </a:custGeom>
            <a:solidFill>
              <a:srgbClr val="EAB9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6" name="Freeform 119">
              <a:extLst>
                <a:ext uri="{FF2B5EF4-FFF2-40B4-BE49-F238E27FC236}">
                  <a16:creationId xmlns:a16="http://schemas.microsoft.com/office/drawing/2014/main" id="{897F64BE-D477-8C42-E875-AE5D33792233}"/>
                </a:ext>
              </a:extLst>
            </p:cNvPr>
            <p:cNvSpPr/>
            <p:nvPr/>
          </p:nvSpPr>
          <p:spPr bwMode="auto">
            <a:xfrm>
              <a:off x="11474450" y="6834188"/>
              <a:ext cx="66675" cy="20637"/>
            </a:xfrm>
            <a:custGeom>
              <a:avLst/>
              <a:gdLst>
                <a:gd name="T0" fmla="*/ 5 w 21"/>
                <a:gd name="T1" fmla="*/ 0 h 5"/>
                <a:gd name="T2" fmla="*/ 20 w 21"/>
                <a:gd name="T3" fmla="*/ 3 h 5"/>
                <a:gd name="T4" fmla="*/ 12 w 21"/>
                <a:gd name="T5" fmla="*/ 5 h 5"/>
                <a:gd name="T6" fmla="*/ 0 w 21"/>
                <a:gd name="T7" fmla="*/ 1 h 5"/>
                <a:gd name="T8" fmla="*/ 5 w 21"/>
                <a:gd name="T9" fmla="*/ 0 h 5"/>
              </a:gdLst>
              <a:ahLst/>
              <a:cxnLst>
                <a:cxn ang="0">
                  <a:pos x="T0" y="T1"/>
                </a:cxn>
                <a:cxn ang="0">
                  <a:pos x="T2" y="T3"/>
                </a:cxn>
                <a:cxn ang="0">
                  <a:pos x="T4" y="T5"/>
                </a:cxn>
                <a:cxn ang="0">
                  <a:pos x="T6" y="T7"/>
                </a:cxn>
                <a:cxn ang="0">
                  <a:pos x="T8" y="T9"/>
                </a:cxn>
              </a:cxnLst>
              <a:rect l="0" t="0" r="r" b="b"/>
              <a:pathLst>
                <a:path w="21" h="5">
                  <a:moveTo>
                    <a:pt x="5" y="0"/>
                  </a:moveTo>
                  <a:cubicBezTo>
                    <a:pt x="10" y="1"/>
                    <a:pt x="19" y="0"/>
                    <a:pt x="20" y="3"/>
                  </a:cubicBezTo>
                  <a:cubicBezTo>
                    <a:pt x="21" y="5"/>
                    <a:pt x="16" y="5"/>
                    <a:pt x="12" y="5"/>
                  </a:cubicBezTo>
                  <a:cubicBezTo>
                    <a:pt x="6" y="5"/>
                    <a:pt x="1" y="4"/>
                    <a:pt x="0" y="1"/>
                  </a:cubicBezTo>
                  <a:cubicBezTo>
                    <a:pt x="0" y="0"/>
                    <a:pt x="3" y="0"/>
                    <a:pt x="5" y="0"/>
                  </a:cubicBezTo>
                  <a:close/>
                </a:path>
              </a:pathLst>
            </a:custGeom>
            <a:solidFill>
              <a:srgbClr val="EABA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7" name="Freeform 120">
              <a:extLst>
                <a:ext uri="{FF2B5EF4-FFF2-40B4-BE49-F238E27FC236}">
                  <a16:creationId xmlns:a16="http://schemas.microsoft.com/office/drawing/2014/main" id="{2C44368B-5484-418E-4DDB-D288CA3E8566}"/>
                </a:ext>
              </a:extLst>
            </p:cNvPr>
            <p:cNvSpPr/>
            <p:nvPr/>
          </p:nvSpPr>
          <p:spPr bwMode="auto">
            <a:xfrm>
              <a:off x="479425" y="6356350"/>
              <a:ext cx="57150" cy="30162"/>
            </a:xfrm>
            <a:custGeom>
              <a:avLst/>
              <a:gdLst>
                <a:gd name="T0" fmla="*/ 5 w 18"/>
                <a:gd name="T1" fmla="*/ 8 h 8"/>
                <a:gd name="T2" fmla="*/ 10 w 18"/>
                <a:gd name="T3" fmla="*/ 0 h 8"/>
                <a:gd name="T4" fmla="*/ 16 w 18"/>
                <a:gd name="T5" fmla="*/ 0 h 8"/>
                <a:gd name="T6" fmla="*/ 5 w 18"/>
                <a:gd name="T7" fmla="*/ 8 h 8"/>
              </a:gdLst>
              <a:ahLst/>
              <a:cxnLst>
                <a:cxn ang="0">
                  <a:pos x="T0" y="T1"/>
                </a:cxn>
                <a:cxn ang="0">
                  <a:pos x="T2" y="T3"/>
                </a:cxn>
                <a:cxn ang="0">
                  <a:pos x="T4" y="T5"/>
                </a:cxn>
                <a:cxn ang="0">
                  <a:pos x="T6" y="T7"/>
                </a:cxn>
              </a:cxnLst>
              <a:rect l="0" t="0" r="r" b="b"/>
              <a:pathLst>
                <a:path w="18" h="8">
                  <a:moveTo>
                    <a:pt x="5" y="8"/>
                  </a:moveTo>
                  <a:cubicBezTo>
                    <a:pt x="0" y="4"/>
                    <a:pt x="3" y="2"/>
                    <a:pt x="10" y="0"/>
                  </a:cubicBezTo>
                  <a:cubicBezTo>
                    <a:pt x="12" y="0"/>
                    <a:pt x="16" y="0"/>
                    <a:pt x="16" y="0"/>
                  </a:cubicBezTo>
                  <a:cubicBezTo>
                    <a:pt x="18" y="4"/>
                    <a:pt x="9" y="5"/>
                    <a:pt x="5" y="8"/>
                  </a:cubicBezTo>
                  <a:close/>
                </a:path>
              </a:pathLst>
            </a:custGeom>
            <a:solidFill>
              <a:srgbClr val="E8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8" name="Freeform 121">
              <a:extLst>
                <a:ext uri="{FF2B5EF4-FFF2-40B4-BE49-F238E27FC236}">
                  <a16:creationId xmlns:a16="http://schemas.microsoft.com/office/drawing/2014/main" id="{E2614228-177B-B50A-7246-B3E61294A0B4}"/>
                </a:ext>
              </a:extLst>
            </p:cNvPr>
            <p:cNvSpPr/>
            <p:nvPr/>
          </p:nvSpPr>
          <p:spPr bwMode="auto">
            <a:xfrm>
              <a:off x="5549900" y="6678613"/>
              <a:ext cx="92075" cy="20637"/>
            </a:xfrm>
            <a:custGeom>
              <a:avLst/>
              <a:gdLst>
                <a:gd name="T0" fmla="*/ 24 w 29"/>
                <a:gd name="T1" fmla="*/ 0 h 5"/>
                <a:gd name="T2" fmla="*/ 29 w 29"/>
                <a:gd name="T3" fmla="*/ 2 h 5"/>
                <a:gd name="T4" fmla="*/ 0 w 29"/>
                <a:gd name="T5" fmla="*/ 5 h 5"/>
                <a:gd name="T6" fmla="*/ 24 w 29"/>
                <a:gd name="T7" fmla="*/ 0 h 5"/>
              </a:gdLst>
              <a:ahLst/>
              <a:cxnLst>
                <a:cxn ang="0">
                  <a:pos x="T0" y="T1"/>
                </a:cxn>
                <a:cxn ang="0">
                  <a:pos x="T2" y="T3"/>
                </a:cxn>
                <a:cxn ang="0">
                  <a:pos x="T4" y="T5"/>
                </a:cxn>
                <a:cxn ang="0">
                  <a:pos x="T6" y="T7"/>
                </a:cxn>
              </a:cxnLst>
              <a:rect l="0" t="0" r="r" b="b"/>
              <a:pathLst>
                <a:path w="28" h="5">
                  <a:moveTo>
                    <a:pt x="24" y="0"/>
                  </a:moveTo>
                  <a:cubicBezTo>
                    <a:pt x="25" y="1"/>
                    <a:pt x="27" y="1"/>
                    <a:pt x="29" y="2"/>
                  </a:cubicBezTo>
                  <a:cubicBezTo>
                    <a:pt x="21" y="4"/>
                    <a:pt x="12" y="4"/>
                    <a:pt x="0" y="5"/>
                  </a:cubicBezTo>
                  <a:cubicBezTo>
                    <a:pt x="9" y="2"/>
                    <a:pt x="16" y="1"/>
                    <a:pt x="24" y="0"/>
                  </a:cubicBezTo>
                  <a:close/>
                </a:path>
              </a:pathLst>
            </a:custGeom>
            <a:solidFill>
              <a:srgbClr val="FFF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25" name="Grupo 24">
            <a:extLst>
              <a:ext uri="{FF2B5EF4-FFF2-40B4-BE49-F238E27FC236}">
                <a16:creationId xmlns:a16="http://schemas.microsoft.com/office/drawing/2014/main" id="{2BBDD093-1E5B-128C-D271-A2D4C6377A04}"/>
              </a:ext>
            </a:extLst>
          </p:cNvPr>
          <p:cNvGrpSpPr/>
          <p:nvPr/>
        </p:nvGrpSpPr>
        <p:grpSpPr>
          <a:xfrm>
            <a:off x="3973513" y="-73025"/>
            <a:ext cx="3622675" cy="3706813"/>
            <a:chOff x="3973513" y="-73025"/>
            <a:chExt cx="3622675" cy="3706813"/>
          </a:xfrm>
        </p:grpSpPr>
        <p:sp>
          <p:nvSpPr>
            <p:cNvPr id="6" name="Freeform 5">
              <a:extLst>
                <a:ext uri="{FF2B5EF4-FFF2-40B4-BE49-F238E27FC236}">
                  <a16:creationId xmlns:a16="http://schemas.microsoft.com/office/drawing/2014/main" id="{FFB98B39-CF4C-31DE-4829-D244FF47A328}"/>
                </a:ext>
              </a:extLst>
            </p:cNvPr>
            <p:cNvSpPr/>
            <p:nvPr/>
          </p:nvSpPr>
          <p:spPr bwMode="auto">
            <a:xfrm>
              <a:off x="3973513" y="201613"/>
              <a:ext cx="3584575" cy="3327400"/>
            </a:xfrm>
            <a:custGeom>
              <a:avLst/>
              <a:gdLst>
                <a:gd name="T0" fmla="*/ 482 w 549"/>
                <a:gd name="T1" fmla="*/ 293 h 510"/>
                <a:gd name="T2" fmla="*/ 493 w 549"/>
                <a:gd name="T3" fmla="*/ 403 h 510"/>
                <a:gd name="T4" fmla="*/ 461 w 549"/>
                <a:gd name="T5" fmla="*/ 415 h 510"/>
                <a:gd name="T6" fmla="*/ 461 w 549"/>
                <a:gd name="T7" fmla="*/ 440 h 510"/>
                <a:gd name="T8" fmla="*/ 447 w 549"/>
                <a:gd name="T9" fmla="*/ 458 h 510"/>
                <a:gd name="T10" fmla="*/ 334 w 549"/>
                <a:gd name="T11" fmla="*/ 488 h 510"/>
                <a:gd name="T12" fmla="*/ 238 w 549"/>
                <a:gd name="T13" fmla="*/ 472 h 510"/>
                <a:gd name="T14" fmla="*/ 200 w 549"/>
                <a:gd name="T15" fmla="*/ 508 h 510"/>
                <a:gd name="T16" fmla="*/ 186 w 549"/>
                <a:gd name="T17" fmla="*/ 450 h 510"/>
                <a:gd name="T18" fmla="*/ 142 w 549"/>
                <a:gd name="T19" fmla="*/ 436 h 510"/>
                <a:gd name="T20" fmla="*/ 58 w 549"/>
                <a:gd name="T21" fmla="*/ 479 h 510"/>
                <a:gd name="T22" fmla="*/ 77 w 549"/>
                <a:gd name="T23" fmla="*/ 415 h 510"/>
                <a:gd name="T24" fmla="*/ 55 w 549"/>
                <a:gd name="T25" fmla="*/ 394 h 510"/>
                <a:gd name="T26" fmla="*/ 50 w 549"/>
                <a:gd name="T27" fmla="*/ 369 h 510"/>
                <a:gd name="T28" fmla="*/ 36 w 549"/>
                <a:gd name="T29" fmla="*/ 326 h 510"/>
                <a:gd name="T30" fmla="*/ 30 w 549"/>
                <a:gd name="T31" fmla="*/ 300 h 510"/>
                <a:gd name="T32" fmla="*/ 83 w 549"/>
                <a:gd name="T33" fmla="*/ 250 h 510"/>
                <a:gd name="T34" fmla="*/ 23 w 549"/>
                <a:gd name="T35" fmla="*/ 214 h 510"/>
                <a:gd name="T36" fmla="*/ 46 w 549"/>
                <a:gd name="T37" fmla="*/ 198 h 510"/>
                <a:gd name="T38" fmla="*/ 99 w 549"/>
                <a:gd name="T39" fmla="*/ 153 h 510"/>
                <a:gd name="T40" fmla="*/ 97 w 549"/>
                <a:gd name="T41" fmla="*/ 91 h 510"/>
                <a:gd name="T42" fmla="*/ 156 w 549"/>
                <a:gd name="T43" fmla="*/ 123 h 510"/>
                <a:gd name="T44" fmla="*/ 192 w 549"/>
                <a:gd name="T45" fmla="*/ 88 h 510"/>
                <a:gd name="T46" fmla="*/ 219 w 549"/>
                <a:gd name="T47" fmla="*/ 86 h 510"/>
                <a:gd name="T48" fmla="*/ 262 w 549"/>
                <a:gd name="T49" fmla="*/ 110 h 510"/>
                <a:gd name="T50" fmla="*/ 336 w 549"/>
                <a:gd name="T51" fmla="*/ 10 h 510"/>
                <a:gd name="T52" fmla="*/ 370 w 549"/>
                <a:gd name="T53" fmla="*/ 25 h 510"/>
                <a:gd name="T54" fmla="*/ 406 w 549"/>
                <a:gd name="T55" fmla="*/ 89 h 510"/>
                <a:gd name="T56" fmla="*/ 450 w 549"/>
                <a:gd name="T57" fmla="*/ 64 h 510"/>
                <a:gd name="T58" fmla="*/ 442 w 549"/>
                <a:gd name="T59" fmla="*/ 117 h 510"/>
                <a:gd name="T60" fmla="*/ 461 w 549"/>
                <a:gd name="T61" fmla="*/ 125 h 510"/>
                <a:gd name="T62" fmla="*/ 488 w 549"/>
                <a:gd name="T63" fmla="*/ 194 h 510"/>
                <a:gd name="T64" fmla="*/ 544 w 549"/>
                <a:gd name="T65" fmla="*/ 205 h 510"/>
                <a:gd name="T66" fmla="*/ 492 w 549"/>
                <a:gd name="T67" fmla="*/ 25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9" h="510">
                  <a:moveTo>
                    <a:pt x="511" y="273"/>
                  </a:moveTo>
                  <a:cubicBezTo>
                    <a:pt x="500" y="281"/>
                    <a:pt x="490" y="286"/>
                    <a:pt x="482" y="293"/>
                  </a:cubicBezTo>
                  <a:cubicBezTo>
                    <a:pt x="453" y="317"/>
                    <a:pt x="453" y="361"/>
                    <a:pt x="481" y="386"/>
                  </a:cubicBezTo>
                  <a:cubicBezTo>
                    <a:pt x="487" y="391"/>
                    <a:pt x="498" y="393"/>
                    <a:pt x="493" y="403"/>
                  </a:cubicBezTo>
                  <a:cubicBezTo>
                    <a:pt x="490" y="412"/>
                    <a:pt x="480" y="414"/>
                    <a:pt x="471" y="415"/>
                  </a:cubicBezTo>
                  <a:cubicBezTo>
                    <a:pt x="468" y="415"/>
                    <a:pt x="465" y="415"/>
                    <a:pt x="461" y="415"/>
                  </a:cubicBezTo>
                  <a:cubicBezTo>
                    <a:pt x="449" y="415"/>
                    <a:pt x="445" y="419"/>
                    <a:pt x="454" y="430"/>
                  </a:cubicBezTo>
                  <a:cubicBezTo>
                    <a:pt x="456" y="433"/>
                    <a:pt x="459" y="436"/>
                    <a:pt x="461" y="440"/>
                  </a:cubicBezTo>
                  <a:cubicBezTo>
                    <a:pt x="463" y="445"/>
                    <a:pt x="473" y="450"/>
                    <a:pt x="469" y="456"/>
                  </a:cubicBezTo>
                  <a:cubicBezTo>
                    <a:pt x="464" y="465"/>
                    <a:pt x="454" y="460"/>
                    <a:pt x="447" y="458"/>
                  </a:cubicBezTo>
                  <a:cubicBezTo>
                    <a:pt x="434" y="456"/>
                    <a:pt x="424" y="449"/>
                    <a:pt x="412" y="443"/>
                  </a:cubicBezTo>
                  <a:cubicBezTo>
                    <a:pt x="363" y="417"/>
                    <a:pt x="336" y="432"/>
                    <a:pt x="334" y="488"/>
                  </a:cubicBezTo>
                  <a:cubicBezTo>
                    <a:pt x="327" y="487"/>
                    <a:pt x="326" y="480"/>
                    <a:pt x="323" y="476"/>
                  </a:cubicBezTo>
                  <a:cubicBezTo>
                    <a:pt x="298" y="447"/>
                    <a:pt x="265" y="445"/>
                    <a:pt x="238" y="472"/>
                  </a:cubicBezTo>
                  <a:cubicBezTo>
                    <a:pt x="230" y="481"/>
                    <a:pt x="223" y="491"/>
                    <a:pt x="215" y="500"/>
                  </a:cubicBezTo>
                  <a:cubicBezTo>
                    <a:pt x="211" y="504"/>
                    <a:pt x="207" y="510"/>
                    <a:pt x="200" y="508"/>
                  </a:cubicBezTo>
                  <a:cubicBezTo>
                    <a:pt x="193" y="506"/>
                    <a:pt x="191" y="498"/>
                    <a:pt x="191" y="492"/>
                  </a:cubicBezTo>
                  <a:cubicBezTo>
                    <a:pt x="189" y="478"/>
                    <a:pt x="188" y="464"/>
                    <a:pt x="186" y="450"/>
                  </a:cubicBezTo>
                  <a:cubicBezTo>
                    <a:pt x="185" y="438"/>
                    <a:pt x="180" y="428"/>
                    <a:pt x="168" y="423"/>
                  </a:cubicBezTo>
                  <a:cubicBezTo>
                    <a:pt x="156" y="419"/>
                    <a:pt x="149" y="428"/>
                    <a:pt x="142" y="436"/>
                  </a:cubicBezTo>
                  <a:cubicBezTo>
                    <a:pt x="125" y="454"/>
                    <a:pt x="106" y="468"/>
                    <a:pt x="84" y="478"/>
                  </a:cubicBezTo>
                  <a:cubicBezTo>
                    <a:pt x="75" y="482"/>
                    <a:pt x="66" y="486"/>
                    <a:pt x="58" y="479"/>
                  </a:cubicBezTo>
                  <a:cubicBezTo>
                    <a:pt x="50" y="472"/>
                    <a:pt x="56" y="464"/>
                    <a:pt x="58" y="457"/>
                  </a:cubicBezTo>
                  <a:cubicBezTo>
                    <a:pt x="62" y="442"/>
                    <a:pt x="68" y="428"/>
                    <a:pt x="77" y="415"/>
                  </a:cubicBezTo>
                  <a:cubicBezTo>
                    <a:pt x="87" y="400"/>
                    <a:pt x="80" y="395"/>
                    <a:pt x="65" y="394"/>
                  </a:cubicBezTo>
                  <a:cubicBezTo>
                    <a:pt x="62" y="394"/>
                    <a:pt x="58" y="394"/>
                    <a:pt x="55" y="394"/>
                  </a:cubicBezTo>
                  <a:cubicBezTo>
                    <a:pt x="49" y="392"/>
                    <a:pt x="43" y="390"/>
                    <a:pt x="42" y="384"/>
                  </a:cubicBezTo>
                  <a:cubicBezTo>
                    <a:pt x="40" y="377"/>
                    <a:pt x="45" y="373"/>
                    <a:pt x="50" y="369"/>
                  </a:cubicBezTo>
                  <a:cubicBezTo>
                    <a:pt x="58" y="362"/>
                    <a:pt x="73" y="359"/>
                    <a:pt x="69" y="344"/>
                  </a:cubicBezTo>
                  <a:cubicBezTo>
                    <a:pt x="64" y="330"/>
                    <a:pt x="50" y="328"/>
                    <a:pt x="36" y="326"/>
                  </a:cubicBezTo>
                  <a:cubicBezTo>
                    <a:pt x="28" y="325"/>
                    <a:pt x="17" y="324"/>
                    <a:pt x="15" y="314"/>
                  </a:cubicBezTo>
                  <a:cubicBezTo>
                    <a:pt x="14" y="307"/>
                    <a:pt x="24" y="304"/>
                    <a:pt x="30" y="300"/>
                  </a:cubicBezTo>
                  <a:cubicBezTo>
                    <a:pt x="41" y="293"/>
                    <a:pt x="52" y="288"/>
                    <a:pt x="63" y="281"/>
                  </a:cubicBezTo>
                  <a:cubicBezTo>
                    <a:pt x="74" y="274"/>
                    <a:pt x="85" y="265"/>
                    <a:pt x="83" y="250"/>
                  </a:cubicBezTo>
                  <a:cubicBezTo>
                    <a:pt x="81" y="234"/>
                    <a:pt x="68" y="229"/>
                    <a:pt x="56" y="224"/>
                  </a:cubicBezTo>
                  <a:cubicBezTo>
                    <a:pt x="45" y="220"/>
                    <a:pt x="34" y="218"/>
                    <a:pt x="23" y="214"/>
                  </a:cubicBezTo>
                  <a:cubicBezTo>
                    <a:pt x="15" y="212"/>
                    <a:pt x="7" y="209"/>
                    <a:pt x="0" y="198"/>
                  </a:cubicBezTo>
                  <a:cubicBezTo>
                    <a:pt x="17" y="198"/>
                    <a:pt x="31" y="198"/>
                    <a:pt x="46" y="198"/>
                  </a:cubicBezTo>
                  <a:cubicBezTo>
                    <a:pt x="59" y="199"/>
                    <a:pt x="71" y="196"/>
                    <a:pt x="83" y="190"/>
                  </a:cubicBezTo>
                  <a:cubicBezTo>
                    <a:pt x="98" y="182"/>
                    <a:pt x="105" y="171"/>
                    <a:pt x="99" y="153"/>
                  </a:cubicBezTo>
                  <a:cubicBezTo>
                    <a:pt x="95" y="139"/>
                    <a:pt x="88" y="125"/>
                    <a:pt x="89" y="110"/>
                  </a:cubicBezTo>
                  <a:cubicBezTo>
                    <a:pt x="89" y="103"/>
                    <a:pt x="90" y="95"/>
                    <a:pt x="97" y="91"/>
                  </a:cubicBezTo>
                  <a:cubicBezTo>
                    <a:pt x="105" y="85"/>
                    <a:pt x="111" y="92"/>
                    <a:pt x="116" y="96"/>
                  </a:cubicBezTo>
                  <a:cubicBezTo>
                    <a:pt x="130" y="105"/>
                    <a:pt x="142" y="114"/>
                    <a:pt x="156" y="123"/>
                  </a:cubicBezTo>
                  <a:cubicBezTo>
                    <a:pt x="171" y="133"/>
                    <a:pt x="180" y="130"/>
                    <a:pt x="186" y="113"/>
                  </a:cubicBezTo>
                  <a:cubicBezTo>
                    <a:pt x="189" y="105"/>
                    <a:pt x="190" y="97"/>
                    <a:pt x="192" y="88"/>
                  </a:cubicBezTo>
                  <a:cubicBezTo>
                    <a:pt x="195" y="80"/>
                    <a:pt x="196" y="67"/>
                    <a:pt x="205" y="66"/>
                  </a:cubicBezTo>
                  <a:cubicBezTo>
                    <a:pt x="213" y="65"/>
                    <a:pt x="216" y="78"/>
                    <a:pt x="219" y="86"/>
                  </a:cubicBezTo>
                  <a:cubicBezTo>
                    <a:pt x="221" y="91"/>
                    <a:pt x="223" y="97"/>
                    <a:pt x="226" y="102"/>
                  </a:cubicBezTo>
                  <a:cubicBezTo>
                    <a:pt x="236" y="121"/>
                    <a:pt x="246" y="124"/>
                    <a:pt x="262" y="110"/>
                  </a:cubicBezTo>
                  <a:cubicBezTo>
                    <a:pt x="283" y="93"/>
                    <a:pt x="296" y="70"/>
                    <a:pt x="309" y="47"/>
                  </a:cubicBezTo>
                  <a:cubicBezTo>
                    <a:pt x="317" y="33"/>
                    <a:pt x="323" y="19"/>
                    <a:pt x="336" y="10"/>
                  </a:cubicBezTo>
                  <a:cubicBezTo>
                    <a:pt x="343" y="4"/>
                    <a:pt x="351" y="0"/>
                    <a:pt x="360" y="3"/>
                  </a:cubicBezTo>
                  <a:cubicBezTo>
                    <a:pt x="369" y="7"/>
                    <a:pt x="370" y="17"/>
                    <a:pt x="370" y="25"/>
                  </a:cubicBezTo>
                  <a:cubicBezTo>
                    <a:pt x="370" y="41"/>
                    <a:pt x="370" y="56"/>
                    <a:pt x="370" y="71"/>
                  </a:cubicBezTo>
                  <a:cubicBezTo>
                    <a:pt x="372" y="96"/>
                    <a:pt x="386" y="103"/>
                    <a:pt x="406" y="89"/>
                  </a:cubicBezTo>
                  <a:cubicBezTo>
                    <a:pt x="413" y="85"/>
                    <a:pt x="418" y="79"/>
                    <a:pt x="424" y="74"/>
                  </a:cubicBezTo>
                  <a:cubicBezTo>
                    <a:pt x="432" y="67"/>
                    <a:pt x="440" y="57"/>
                    <a:pt x="450" y="64"/>
                  </a:cubicBezTo>
                  <a:cubicBezTo>
                    <a:pt x="461" y="70"/>
                    <a:pt x="454" y="81"/>
                    <a:pt x="451" y="91"/>
                  </a:cubicBezTo>
                  <a:cubicBezTo>
                    <a:pt x="448" y="99"/>
                    <a:pt x="445" y="108"/>
                    <a:pt x="442" y="117"/>
                  </a:cubicBezTo>
                  <a:cubicBezTo>
                    <a:pt x="453" y="118"/>
                    <a:pt x="459" y="108"/>
                    <a:pt x="468" y="107"/>
                  </a:cubicBezTo>
                  <a:cubicBezTo>
                    <a:pt x="470" y="115"/>
                    <a:pt x="464" y="120"/>
                    <a:pt x="461" y="125"/>
                  </a:cubicBezTo>
                  <a:cubicBezTo>
                    <a:pt x="454" y="135"/>
                    <a:pt x="450" y="146"/>
                    <a:pt x="450" y="159"/>
                  </a:cubicBezTo>
                  <a:cubicBezTo>
                    <a:pt x="449" y="188"/>
                    <a:pt x="459" y="198"/>
                    <a:pt x="488" y="194"/>
                  </a:cubicBezTo>
                  <a:cubicBezTo>
                    <a:pt x="503" y="192"/>
                    <a:pt x="518" y="190"/>
                    <a:pt x="534" y="190"/>
                  </a:cubicBezTo>
                  <a:cubicBezTo>
                    <a:pt x="547" y="189"/>
                    <a:pt x="549" y="195"/>
                    <a:pt x="544" y="205"/>
                  </a:cubicBezTo>
                  <a:cubicBezTo>
                    <a:pt x="537" y="222"/>
                    <a:pt x="522" y="231"/>
                    <a:pt x="507" y="241"/>
                  </a:cubicBezTo>
                  <a:cubicBezTo>
                    <a:pt x="501" y="245"/>
                    <a:pt x="491" y="247"/>
                    <a:pt x="492" y="257"/>
                  </a:cubicBezTo>
                  <a:cubicBezTo>
                    <a:pt x="493" y="266"/>
                    <a:pt x="501" y="269"/>
                    <a:pt x="511" y="273"/>
                  </a:cubicBezTo>
                  <a:close/>
                </a:path>
              </a:pathLst>
            </a:custGeom>
            <a:solidFill>
              <a:srgbClr val="F7CD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6">
              <a:extLst>
                <a:ext uri="{FF2B5EF4-FFF2-40B4-BE49-F238E27FC236}">
                  <a16:creationId xmlns:a16="http://schemas.microsoft.com/office/drawing/2014/main" id="{41996A6A-4652-535F-CB6C-F9649D29E8C8}"/>
                </a:ext>
              </a:extLst>
            </p:cNvPr>
            <p:cNvSpPr/>
            <p:nvPr/>
          </p:nvSpPr>
          <p:spPr bwMode="auto">
            <a:xfrm>
              <a:off x="5454651" y="31750"/>
              <a:ext cx="261938" cy="554038"/>
            </a:xfrm>
            <a:custGeom>
              <a:avLst/>
              <a:gdLst>
                <a:gd name="T0" fmla="*/ 39 w 40"/>
                <a:gd name="T1" fmla="*/ 39 h 85"/>
                <a:gd name="T2" fmla="*/ 35 w 40"/>
                <a:gd name="T3" fmla="*/ 72 h 85"/>
                <a:gd name="T4" fmla="*/ 25 w 40"/>
                <a:gd name="T5" fmla="*/ 85 h 85"/>
                <a:gd name="T6" fmla="*/ 12 w 40"/>
                <a:gd name="T7" fmla="*/ 76 h 85"/>
                <a:gd name="T8" fmla="*/ 5 w 40"/>
                <a:gd name="T9" fmla="*/ 14 h 85"/>
                <a:gd name="T10" fmla="*/ 22 w 40"/>
                <a:gd name="T11" fmla="*/ 1 h 85"/>
                <a:gd name="T12" fmla="*/ 39 w 40"/>
                <a:gd name="T13" fmla="*/ 19 h 85"/>
                <a:gd name="T14" fmla="*/ 39 w 40"/>
                <a:gd name="T15" fmla="*/ 39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85">
                  <a:moveTo>
                    <a:pt x="39" y="39"/>
                  </a:moveTo>
                  <a:cubicBezTo>
                    <a:pt x="40" y="51"/>
                    <a:pt x="39" y="62"/>
                    <a:pt x="35" y="72"/>
                  </a:cubicBezTo>
                  <a:cubicBezTo>
                    <a:pt x="34" y="78"/>
                    <a:pt x="32" y="84"/>
                    <a:pt x="25" y="85"/>
                  </a:cubicBezTo>
                  <a:cubicBezTo>
                    <a:pt x="19" y="85"/>
                    <a:pt x="15" y="81"/>
                    <a:pt x="12" y="76"/>
                  </a:cubicBezTo>
                  <a:cubicBezTo>
                    <a:pt x="0" y="57"/>
                    <a:pt x="0" y="36"/>
                    <a:pt x="5" y="14"/>
                  </a:cubicBezTo>
                  <a:cubicBezTo>
                    <a:pt x="7" y="7"/>
                    <a:pt x="13" y="0"/>
                    <a:pt x="22" y="1"/>
                  </a:cubicBezTo>
                  <a:cubicBezTo>
                    <a:pt x="32" y="2"/>
                    <a:pt x="37" y="9"/>
                    <a:pt x="39" y="19"/>
                  </a:cubicBezTo>
                  <a:cubicBezTo>
                    <a:pt x="40" y="26"/>
                    <a:pt x="39" y="33"/>
                    <a:pt x="39" y="39"/>
                  </a:cubicBezTo>
                  <a:close/>
                </a:path>
              </a:pathLst>
            </a:custGeom>
            <a:solidFill>
              <a:srgbClr val="F7CD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7">
              <a:extLst>
                <a:ext uri="{FF2B5EF4-FFF2-40B4-BE49-F238E27FC236}">
                  <a16:creationId xmlns:a16="http://schemas.microsoft.com/office/drawing/2014/main" id="{E5A5DF54-411B-4132-8F09-917FAFFE4634}"/>
                </a:ext>
              </a:extLst>
            </p:cNvPr>
            <p:cNvSpPr/>
            <p:nvPr/>
          </p:nvSpPr>
          <p:spPr bwMode="auto">
            <a:xfrm>
              <a:off x="4770438" y="3079750"/>
              <a:ext cx="254000" cy="449263"/>
            </a:xfrm>
            <a:custGeom>
              <a:avLst/>
              <a:gdLst>
                <a:gd name="T0" fmla="*/ 39 w 39"/>
                <a:gd name="T1" fmla="*/ 9 h 69"/>
                <a:gd name="T2" fmla="*/ 18 w 39"/>
                <a:gd name="T3" fmla="*/ 60 h 69"/>
                <a:gd name="T4" fmla="*/ 7 w 39"/>
                <a:gd name="T5" fmla="*/ 66 h 69"/>
                <a:gd name="T6" fmla="*/ 1 w 39"/>
                <a:gd name="T7" fmla="*/ 54 h 69"/>
                <a:gd name="T8" fmla="*/ 28 w 39"/>
                <a:gd name="T9" fmla="*/ 2 h 69"/>
                <a:gd name="T10" fmla="*/ 35 w 39"/>
                <a:gd name="T11" fmla="*/ 1 h 69"/>
                <a:gd name="T12" fmla="*/ 39 w 39"/>
                <a:gd name="T13" fmla="*/ 9 h 69"/>
              </a:gdLst>
              <a:ahLst/>
              <a:cxnLst>
                <a:cxn ang="0">
                  <a:pos x="T0" y="T1"/>
                </a:cxn>
                <a:cxn ang="0">
                  <a:pos x="T2" y="T3"/>
                </a:cxn>
                <a:cxn ang="0">
                  <a:pos x="T4" y="T5"/>
                </a:cxn>
                <a:cxn ang="0">
                  <a:pos x="T6" y="T7"/>
                </a:cxn>
                <a:cxn ang="0">
                  <a:pos x="T8" y="T9"/>
                </a:cxn>
                <a:cxn ang="0">
                  <a:pos x="T10" y="T11"/>
                </a:cxn>
                <a:cxn ang="0">
                  <a:pos x="T12" y="T13"/>
                </a:cxn>
              </a:cxnLst>
              <a:rect l="0" t="0" r="r" b="b"/>
              <a:pathLst>
                <a:path w="39" h="69">
                  <a:moveTo>
                    <a:pt x="39" y="9"/>
                  </a:moveTo>
                  <a:cubicBezTo>
                    <a:pt x="37" y="30"/>
                    <a:pt x="29" y="46"/>
                    <a:pt x="18" y="60"/>
                  </a:cubicBezTo>
                  <a:cubicBezTo>
                    <a:pt x="16" y="64"/>
                    <a:pt x="13" y="69"/>
                    <a:pt x="7" y="66"/>
                  </a:cubicBezTo>
                  <a:cubicBezTo>
                    <a:pt x="3" y="63"/>
                    <a:pt x="0" y="59"/>
                    <a:pt x="1" y="54"/>
                  </a:cubicBezTo>
                  <a:cubicBezTo>
                    <a:pt x="5" y="34"/>
                    <a:pt x="13" y="16"/>
                    <a:pt x="28" y="2"/>
                  </a:cubicBezTo>
                  <a:cubicBezTo>
                    <a:pt x="30" y="1"/>
                    <a:pt x="35" y="0"/>
                    <a:pt x="35" y="1"/>
                  </a:cubicBezTo>
                  <a:cubicBezTo>
                    <a:pt x="37" y="4"/>
                    <a:pt x="38" y="8"/>
                    <a:pt x="39" y="9"/>
                  </a:cubicBezTo>
                  <a:close/>
                </a:path>
              </a:pathLst>
            </a:custGeom>
            <a:solidFill>
              <a:srgbClr val="F7CE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8">
              <a:extLst>
                <a:ext uri="{FF2B5EF4-FFF2-40B4-BE49-F238E27FC236}">
                  <a16:creationId xmlns:a16="http://schemas.microsoft.com/office/drawing/2014/main" id="{BABE955B-86D6-77E0-796F-BB858FE8DCD2}"/>
                </a:ext>
              </a:extLst>
            </p:cNvPr>
            <p:cNvSpPr/>
            <p:nvPr/>
          </p:nvSpPr>
          <p:spPr bwMode="auto">
            <a:xfrm>
              <a:off x="7126288" y="1042988"/>
              <a:ext cx="327025" cy="280988"/>
            </a:xfrm>
            <a:custGeom>
              <a:avLst/>
              <a:gdLst>
                <a:gd name="T0" fmla="*/ 12 w 50"/>
                <a:gd name="T1" fmla="*/ 41 h 43"/>
                <a:gd name="T2" fmla="*/ 0 w 50"/>
                <a:gd name="T3" fmla="*/ 34 h 43"/>
                <a:gd name="T4" fmla="*/ 37 w 50"/>
                <a:gd name="T5" fmla="*/ 0 h 43"/>
                <a:gd name="T6" fmla="*/ 50 w 50"/>
                <a:gd name="T7" fmla="*/ 14 h 43"/>
                <a:gd name="T8" fmla="*/ 12 w 50"/>
                <a:gd name="T9" fmla="*/ 41 h 43"/>
              </a:gdLst>
              <a:ahLst/>
              <a:cxnLst>
                <a:cxn ang="0">
                  <a:pos x="T0" y="T1"/>
                </a:cxn>
                <a:cxn ang="0">
                  <a:pos x="T2" y="T3"/>
                </a:cxn>
                <a:cxn ang="0">
                  <a:pos x="T4" y="T5"/>
                </a:cxn>
                <a:cxn ang="0">
                  <a:pos x="T6" y="T7"/>
                </a:cxn>
                <a:cxn ang="0">
                  <a:pos x="T8" y="T9"/>
                </a:cxn>
              </a:cxnLst>
              <a:rect l="0" t="0" r="r" b="b"/>
              <a:pathLst>
                <a:path w="50" h="43">
                  <a:moveTo>
                    <a:pt x="12" y="41"/>
                  </a:moveTo>
                  <a:cubicBezTo>
                    <a:pt x="7" y="41"/>
                    <a:pt x="0" y="43"/>
                    <a:pt x="0" y="34"/>
                  </a:cubicBezTo>
                  <a:cubicBezTo>
                    <a:pt x="0" y="27"/>
                    <a:pt x="29" y="0"/>
                    <a:pt x="37" y="0"/>
                  </a:cubicBezTo>
                  <a:cubicBezTo>
                    <a:pt x="46" y="0"/>
                    <a:pt x="50" y="6"/>
                    <a:pt x="50" y="14"/>
                  </a:cubicBezTo>
                  <a:cubicBezTo>
                    <a:pt x="50" y="26"/>
                    <a:pt x="29" y="41"/>
                    <a:pt x="12" y="41"/>
                  </a:cubicBezTo>
                  <a:close/>
                </a:path>
              </a:pathLst>
            </a:custGeom>
            <a:solidFill>
              <a:srgbClr val="F7C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9">
              <a:extLst>
                <a:ext uri="{FF2B5EF4-FFF2-40B4-BE49-F238E27FC236}">
                  <a16:creationId xmlns:a16="http://schemas.microsoft.com/office/drawing/2014/main" id="{96B2E420-268B-AEF0-C087-D3882364C7A4}"/>
                </a:ext>
              </a:extLst>
            </p:cNvPr>
            <p:cNvSpPr/>
            <p:nvPr/>
          </p:nvSpPr>
          <p:spPr bwMode="auto">
            <a:xfrm>
              <a:off x="5749926" y="273050"/>
              <a:ext cx="149225" cy="287338"/>
            </a:xfrm>
            <a:custGeom>
              <a:avLst/>
              <a:gdLst>
                <a:gd name="T0" fmla="*/ 2 w 23"/>
                <a:gd name="T1" fmla="*/ 26 h 44"/>
                <a:gd name="T2" fmla="*/ 15 w 23"/>
                <a:gd name="T3" fmla="*/ 2 h 44"/>
                <a:gd name="T4" fmla="*/ 22 w 23"/>
                <a:gd name="T5" fmla="*/ 13 h 44"/>
                <a:gd name="T6" fmla="*/ 7 w 23"/>
                <a:gd name="T7" fmla="*/ 42 h 44"/>
                <a:gd name="T8" fmla="*/ 2 w 23"/>
                <a:gd name="T9" fmla="*/ 26 h 44"/>
              </a:gdLst>
              <a:ahLst/>
              <a:cxnLst>
                <a:cxn ang="0">
                  <a:pos x="T0" y="T1"/>
                </a:cxn>
                <a:cxn ang="0">
                  <a:pos x="T2" y="T3"/>
                </a:cxn>
                <a:cxn ang="0">
                  <a:pos x="T4" y="T5"/>
                </a:cxn>
                <a:cxn ang="0">
                  <a:pos x="T6" y="T7"/>
                </a:cxn>
                <a:cxn ang="0">
                  <a:pos x="T8" y="T9"/>
                </a:cxn>
              </a:cxnLst>
              <a:rect l="0" t="0" r="r" b="b"/>
              <a:pathLst>
                <a:path w="23" h="44">
                  <a:moveTo>
                    <a:pt x="2" y="26"/>
                  </a:moveTo>
                  <a:cubicBezTo>
                    <a:pt x="3" y="16"/>
                    <a:pt x="2" y="5"/>
                    <a:pt x="15" y="2"/>
                  </a:cubicBezTo>
                  <a:cubicBezTo>
                    <a:pt x="21" y="0"/>
                    <a:pt x="23" y="7"/>
                    <a:pt x="22" y="13"/>
                  </a:cubicBezTo>
                  <a:cubicBezTo>
                    <a:pt x="20" y="24"/>
                    <a:pt x="19" y="38"/>
                    <a:pt x="7" y="42"/>
                  </a:cubicBezTo>
                  <a:cubicBezTo>
                    <a:pt x="0" y="44"/>
                    <a:pt x="5" y="31"/>
                    <a:pt x="2" y="26"/>
                  </a:cubicBezTo>
                  <a:close/>
                </a:path>
              </a:pathLst>
            </a:custGeom>
            <a:solidFill>
              <a:srgbClr val="F8D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10">
              <a:extLst>
                <a:ext uri="{FF2B5EF4-FFF2-40B4-BE49-F238E27FC236}">
                  <a16:creationId xmlns:a16="http://schemas.microsoft.com/office/drawing/2014/main" id="{8154699F-3401-891D-E752-E4FADC48EEC3}"/>
                </a:ext>
              </a:extLst>
            </p:cNvPr>
            <p:cNvSpPr/>
            <p:nvPr/>
          </p:nvSpPr>
          <p:spPr bwMode="auto">
            <a:xfrm>
              <a:off x="7335838" y="1676400"/>
              <a:ext cx="260350" cy="222250"/>
            </a:xfrm>
            <a:custGeom>
              <a:avLst/>
              <a:gdLst>
                <a:gd name="T0" fmla="*/ 0 w 40"/>
                <a:gd name="T1" fmla="*/ 32 h 34"/>
                <a:gd name="T2" fmla="*/ 26 w 40"/>
                <a:gd name="T3" fmla="*/ 3 h 34"/>
                <a:gd name="T4" fmla="*/ 37 w 40"/>
                <a:gd name="T5" fmla="*/ 4 h 34"/>
                <a:gd name="T6" fmla="*/ 36 w 40"/>
                <a:gd name="T7" fmla="*/ 14 h 34"/>
                <a:gd name="T8" fmla="*/ 0 w 40"/>
                <a:gd name="T9" fmla="*/ 32 h 34"/>
              </a:gdLst>
              <a:ahLst/>
              <a:cxnLst>
                <a:cxn ang="0">
                  <a:pos x="T0" y="T1"/>
                </a:cxn>
                <a:cxn ang="0">
                  <a:pos x="T2" y="T3"/>
                </a:cxn>
                <a:cxn ang="0">
                  <a:pos x="T4" y="T5"/>
                </a:cxn>
                <a:cxn ang="0">
                  <a:pos x="T6" y="T7"/>
                </a:cxn>
                <a:cxn ang="0">
                  <a:pos x="T8" y="T9"/>
                </a:cxn>
              </a:cxnLst>
              <a:rect l="0" t="0" r="r" b="b"/>
              <a:pathLst>
                <a:path w="40" h="34">
                  <a:moveTo>
                    <a:pt x="0" y="32"/>
                  </a:moveTo>
                  <a:cubicBezTo>
                    <a:pt x="5" y="18"/>
                    <a:pt x="15" y="10"/>
                    <a:pt x="26" y="3"/>
                  </a:cubicBezTo>
                  <a:cubicBezTo>
                    <a:pt x="30" y="1"/>
                    <a:pt x="33" y="0"/>
                    <a:pt x="37" y="4"/>
                  </a:cubicBezTo>
                  <a:cubicBezTo>
                    <a:pt x="40" y="8"/>
                    <a:pt x="39" y="11"/>
                    <a:pt x="36" y="14"/>
                  </a:cubicBezTo>
                  <a:cubicBezTo>
                    <a:pt x="26" y="24"/>
                    <a:pt x="16" y="34"/>
                    <a:pt x="0" y="32"/>
                  </a:cubicBezTo>
                  <a:close/>
                </a:path>
              </a:pathLst>
            </a:custGeom>
            <a:solidFill>
              <a:srgbClr val="F8CE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11">
              <a:extLst>
                <a:ext uri="{FF2B5EF4-FFF2-40B4-BE49-F238E27FC236}">
                  <a16:creationId xmlns:a16="http://schemas.microsoft.com/office/drawing/2014/main" id="{E6F159AD-80B0-A731-7350-0FEF50628E96}"/>
                </a:ext>
              </a:extLst>
            </p:cNvPr>
            <p:cNvSpPr/>
            <p:nvPr/>
          </p:nvSpPr>
          <p:spPr bwMode="auto">
            <a:xfrm>
              <a:off x="7354888" y="730250"/>
              <a:ext cx="228600" cy="228600"/>
            </a:xfrm>
            <a:custGeom>
              <a:avLst/>
              <a:gdLst>
                <a:gd name="T0" fmla="*/ 0 w 35"/>
                <a:gd name="T1" fmla="*/ 35 h 35"/>
                <a:gd name="T2" fmla="*/ 17 w 35"/>
                <a:gd name="T3" fmla="*/ 7 h 35"/>
                <a:gd name="T4" fmla="*/ 29 w 35"/>
                <a:gd name="T5" fmla="*/ 3 h 35"/>
                <a:gd name="T6" fmla="*/ 31 w 35"/>
                <a:gd name="T7" fmla="*/ 17 h 35"/>
                <a:gd name="T8" fmla="*/ 0 w 35"/>
                <a:gd name="T9" fmla="*/ 35 h 35"/>
              </a:gdLst>
              <a:ahLst/>
              <a:cxnLst>
                <a:cxn ang="0">
                  <a:pos x="T0" y="T1"/>
                </a:cxn>
                <a:cxn ang="0">
                  <a:pos x="T2" y="T3"/>
                </a:cxn>
                <a:cxn ang="0">
                  <a:pos x="T4" y="T5"/>
                </a:cxn>
                <a:cxn ang="0">
                  <a:pos x="T6" y="T7"/>
                </a:cxn>
                <a:cxn ang="0">
                  <a:pos x="T8" y="T9"/>
                </a:cxn>
              </a:cxnLst>
              <a:rect l="0" t="0" r="r" b="b"/>
              <a:pathLst>
                <a:path w="35" h="35">
                  <a:moveTo>
                    <a:pt x="0" y="35"/>
                  </a:moveTo>
                  <a:cubicBezTo>
                    <a:pt x="5" y="25"/>
                    <a:pt x="11" y="16"/>
                    <a:pt x="17" y="7"/>
                  </a:cubicBezTo>
                  <a:cubicBezTo>
                    <a:pt x="20" y="3"/>
                    <a:pt x="25" y="0"/>
                    <a:pt x="29" y="3"/>
                  </a:cubicBezTo>
                  <a:cubicBezTo>
                    <a:pt x="35" y="6"/>
                    <a:pt x="34" y="12"/>
                    <a:pt x="31" y="17"/>
                  </a:cubicBezTo>
                  <a:cubicBezTo>
                    <a:pt x="23" y="26"/>
                    <a:pt x="13" y="32"/>
                    <a:pt x="0" y="35"/>
                  </a:cubicBezTo>
                  <a:close/>
                </a:path>
              </a:pathLst>
            </a:custGeom>
            <a:solidFill>
              <a:srgbClr val="F7CE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2">
              <a:extLst>
                <a:ext uri="{FF2B5EF4-FFF2-40B4-BE49-F238E27FC236}">
                  <a16:creationId xmlns:a16="http://schemas.microsoft.com/office/drawing/2014/main" id="{04953CB5-A81D-4E37-06CE-2D64D17B0485}"/>
                </a:ext>
              </a:extLst>
            </p:cNvPr>
            <p:cNvSpPr/>
            <p:nvPr/>
          </p:nvSpPr>
          <p:spPr bwMode="auto">
            <a:xfrm>
              <a:off x="6545263" y="436563"/>
              <a:ext cx="176213" cy="273050"/>
            </a:xfrm>
            <a:custGeom>
              <a:avLst/>
              <a:gdLst>
                <a:gd name="T0" fmla="*/ 1 w 27"/>
                <a:gd name="T1" fmla="*/ 42 h 42"/>
                <a:gd name="T2" fmla="*/ 10 w 27"/>
                <a:gd name="T3" fmla="*/ 11 h 42"/>
                <a:gd name="T4" fmla="*/ 22 w 27"/>
                <a:gd name="T5" fmla="*/ 4 h 42"/>
                <a:gd name="T6" fmla="*/ 23 w 27"/>
                <a:gd name="T7" fmla="*/ 16 h 42"/>
                <a:gd name="T8" fmla="*/ 1 w 27"/>
                <a:gd name="T9" fmla="*/ 42 h 42"/>
              </a:gdLst>
              <a:ahLst/>
              <a:cxnLst>
                <a:cxn ang="0">
                  <a:pos x="T0" y="T1"/>
                </a:cxn>
                <a:cxn ang="0">
                  <a:pos x="T2" y="T3"/>
                </a:cxn>
                <a:cxn ang="0">
                  <a:pos x="T4" y="T5"/>
                </a:cxn>
                <a:cxn ang="0">
                  <a:pos x="T6" y="T7"/>
                </a:cxn>
                <a:cxn ang="0">
                  <a:pos x="T8" y="T9"/>
                </a:cxn>
              </a:cxnLst>
              <a:rect l="0" t="0" r="r" b="b"/>
              <a:pathLst>
                <a:path w="27" h="42">
                  <a:moveTo>
                    <a:pt x="1" y="42"/>
                  </a:moveTo>
                  <a:cubicBezTo>
                    <a:pt x="0" y="29"/>
                    <a:pt x="6" y="20"/>
                    <a:pt x="10" y="11"/>
                  </a:cubicBezTo>
                  <a:cubicBezTo>
                    <a:pt x="12" y="7"/>
                    <a:pt x="17" y="0"/>
                    <a:pt x="22" y="4"/>
                  </a:cubicBezTo>
                  <a:cubicBezTo>
                    <a:pt x="27" y="6"/>
                    <a:pt x="25" y="12"/>
                    <a:pt x="23" y="16"/>
                  </a:cubicBezTo>
                  <a:cubicBezTo>
                    <a:pt x="18" y="27"/>
                    <a:pt x="12" y="36"/>
                    <a:pt x="1" y="42"/>
                  </a:cubicBezTo>
                  <a:close/>
                </a:path>
              </a:pathLst>
            </a:custGeom>
            <a:solidFill>
              <a:srgbClr val="F7CE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13">
              <a:extLst>
                <a:ext uri="{FF2B5EF4-FFF2-40B4-BE49-F238E27FC236}">
                  <a16:creationId xmlns:a16="http://schemas.microsoft.com/office/drawing/2014/main" id="{C2A0D816-B3D2-E855-ABD8-A7586441CE0B}"/>
                </a:ext>
              </a:extLst>
            </p:cNvPr>
            <p:cNvSpPr/>
            <p:nvPr/>
          </p:nvSpPr>
          <p:spPr bwMode="auto">
            <a:xfrm>
              <a:off x="4156076" y="1277938"/>
              <a:ext cx="255588" cy="123825"/>
            </a:xfrm>
            <a:custGeom>
              <a:avLst/>
              <a:gdLst>
                <a:gd name="T0" fmla="*/ 0 w 39"/>
                <a:gd name="T1" fmla="*/ 4 h 19"/>
                <a:gd name="T2" fmla="*/ 29 w 39"/>
                <a:gd name="T3" fmla="*/ 4 h 19"/>
                <a:gd name="T4" fmla="*/ 38 w 39"/>
                <a:gd name="T5" fmla="*/ 13 h 19"/>
                <a:gd name="T6" fmla="*/ 27 w 39"/>
                <a:gd name="T7" fmla="*/ 18 h 19"/>
                <a:gd name="T8" fmla="*/ 0 w 39"/>
                <a:gd name="T9" fmla="*/ 4 h 19"/>
              </a:gdLst>
              <a:ahLst/>
              <a:cxnLst>
                <a:cxn ang="0">
                  <a:pos x="T0" y="T1"/>
                </a:cxn>
                <a:cxn ang="0">
                  <a:pos x="T2" y="T3"/>
                </a:cxn>
                <a:cxn ang="0">
                  <a:pos x="T4" y="T5"/>
                </a:cxn>
                <a:cxn ang="0">
                  <a:pos x="T6" y="T7"/>
                </a:cxn>
                <a:cxn ang="0">
                  <a:pos x="T8" y="T9"/>
                </a:cxn>
              </a:cxnLst>
              <a:rect l="0" t="0" r="r" b="b"/>
              <a:pathLst>
                <a:path w="39" h="19">
                  <a:moveTo>
                    <a:pt x="0" y="4"/>
                  </a:moveTo>
                  <a:cubicBezTo>
                    <a:pt x="12" y="0"/>
                    <a:pt x="21" y="1"/>
                    <a:pt x="29" y="4"/>
                  </a:cubicBezTo>
                  <a:cubicBezTo>
                    <a:pt x="34" y="5"/>
                    <a:pt x="39" y="6"/>
                    <a:pt x="38" y="13"/>
                  </a:cubicBezTo>
                  <a:cubicBezTo>
                    <a:pt x="37" y="19"/>
                    <a:pt x="32" y="18"/>
                    <a:pt x="27" y="18"/>
                  </a:cubicBezTo>
                  <a:cubicBezTo>
                    <a:pt x="18" y="16"/>
                    <a:pt x="8" y="14"/>
                    <a:pt x="0" y="4"/>
                  </a:cubicBezTo>
                  <a:close/>
                </a:path>
              </a:pathLst>
            </a:custGeom>
            <a:solidFill>
              <a:srgbClr val="F8CE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14">
              <a:extLst>
                <a:ext uri="{FF2B5EF4-FFF2-40B4-BE49-F238E27FC236}">
                  <a16:creationId xmlns:a16="http://schemas.microsoft.com/office/drawing/2014/main" id="{5125B02A-CD0B-D10C-6DA1-A7EDF4F52551}"/>
                </a:ext>
              </a:extLst>
            </p:cNvPr>
            <p:cNvSpPr/>
            <p:nvPr/>
          </p:nvSpPr>
          <p:spPr bwMode="auto">
            <a:xfrm>
              <a:off x="4456113" y="3405188"/>
              <a:ext cx="182563" cy="228600"/>
            </a:xfrm>
            <a:custGeom>
              <a:avLst/>
              <a:gdLst>
                <a:gd name="T0" fmla="*/ 28 w 28"/>
                <a:gd name="T1" fmla="*/ 0 h 35"/>
                <a:gd name="T2" fmla="*/ 0 w 28"/>
                <a:gd name="T3" fmla="*/ 35 h 35"/>
                <a:gd name="T4" fmla="*/ 28 w 28"/>
                <a:gd name="T5" fmla="*/ 0 h 35"/>
              </a:gdLst>
              <a:ahLst/>
              <a:cxnLst>
                <a:cxn ang="0">
                  <a:pos x="T0" y="T1"/>
                </a:cxn>
                <a:cxn ang="0">
                  <a:pos x="T2" y="T3"/>
                </a:cxn>
                <a:cxn ang="0">
                  <a:pos x="T4" y="T5"/>
                </a:cxn>
              </a:cxnLst>
              <a:rect l="0" t="0" r="r" b="b"/>
              <a:pathLst>
                <a:path w="28" h="35">
                  <a:moveTo>
                    <a:pt x="28" y="0"/>
                  </a:moveTo>
                  <a:cubicBezTo>
                    <a:pt x="25" y="16"/>
                    <a:pt x="18" y="28"/>
                    <a:pt x="0" y="35"/>
                  </a:cubicBezTo>
                  <a:cubicBezTo>
                    <a:pt x="3" y="16"/>
                    <a:pt x="15" y="8"/>
                    <a:pt x="28" y="0"/>
                  </a:cubicBezTo>
                  <a:close/>
                </a:path>
              </a:pathLst>
            </a:custGeom>
            <a:solidFill>
              <a:srgbClr val="F8CF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15">
              <a:extLst>
                <a:ext uri="{FF2B5EF4-FFF2-40B4-BE49-F238E27FC236}">
                  <a16:creationId xmlns:a16="http://schemas.microsoft.com/office/drawing/2014/main" id="{2AC66160-E7CC-0E8F-3016-9211A2452469}"/>
                </a:ext>
              </a:extLst>
            </p:cNvPr>
            <p:cNvSpPr/>
            <p:nvPr/>
          </p:nvSpPr>
          <p:spPr bwMode="auto">
            <a:xfrm>
              <a:off x="4044951" y="3163888"/>
              <a:ext cx="249238" cy="157163"/>
            </a:xfrm>
            <a:custGeom>
              <a:avLst/>
              <a:gdLst>
                <a:gd name="T0" fmla="*/ 38 w 38"/>
                <a:gd name="T1" fmla="*/ 0 h 24"/>
                <a:gd name="T2" fmla="*/ 3 w 38"/>
                <a:gd name="T3" fmla="*/ 24 h 24"/>
                <a:gd name="T4" fmla="*/ 0 w 38"/>
                <a:gd name="T5" fmla="*/ 20 h 24"/>
                <a:gd name="T6" fmla="*/ 38 w 38"/>
                <a:gd name="T7" fmla="*/ 0 h 24"/>
              </a:gdLst>
              <a:ahLst/>
              <a:cxnLst>
                <a:cxn ang="0">
                  <a:pos x="T0" y="T1"/>
                </a:cxn>
                <a:cxn ang="0">
                  <a:pos x="T2" y="T3"/>
                </a:cxn>
                <a:cxn ang="0">
                  <a:pos x="T4" y="T5"/>
                </a:cxn>
                <a:cxn ang="0">
                  <a:pos x="T6" y="T7"/>
                </a:cxn>
              </a:cxnLst>
              <a:rect l="0" t="0" r="r" b="b"/>
              <a:pathLst>
                <a:path w="38" h="24">
                  <a:moveTo>
                    <a:pt x="38" y="0"/>
                  </a:moveTo>
                  <a:cubicBezTo>
                    <a:pt x="27" y="17"/>
                    <a:pt x="17" y="24"/>
                    <a:pt x="3" y="24"/>
                  </a:cubicBezTo>
                  <a:cubicBezTo>
                    <a:pt x="2" y="24"/>
                    <a:pt x="0" y="21"/>
                    <a:pt x="0" y="20"/>
                  </a:cubicBezTo>
                  <a:cubicBezTo>
                    <a:pt x="7" y="7"/>
                    <a:pt x="20" y="5"/>
                    <a:pt x="38" y="0"/>
                  </a:cubicBezTo>
                  <a:close/>
                </a:path>
              </a:pathLst>
            </a:custGeom>
            <a:solidFill>
              <a:srgbClr val="F8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6">
              <a:extLst>
                <a:ext uri="{FF2B5EF4-FFF2-40B4-BE49-F238E27FC236}">
                  <a16:creationId xmlns:a16="http://schemas.microsoft.com/office/drawing/2014/main" id="{56768466-D78A-FA28-0A4F-FC86A053E2D1}"/>
                </a:ext>
              </a:extLst>
            </p:cNvPr>
            <p:cNvSpPr/>
            <p:nvPr/>
          </p:nvSpPr>
          <p:spPr bwMode="auto">
            <a:xfrm>
              <a:off x="7146926" y="833438"/>
              <a:ext cx="169863" cy="242888"/>
            </a:xfrm>
            <a:custGeom>
              <a:avLst/>
              <a:gdLst>
                <a:gd name="T0" fmla="*/ 0 w 26"/>
                <a:gd name="T1" fmla="*/ 37 h 37"/>
                <a:gd name="T2" fmla="*/ 12 w 26"/>
                <a:gd name="T3" fmla="*/ 7 h 37"/>
                <a:gd name="T4" fmla="*/ 22 w 26"/>
                <a:gd name="T5" fmla="*/ 3 h 37"/>
                <a:gd name="T6" fmla="*/ 23 w 26"/>
                <a:gd name="T7" fmla="*/ 14 h 37"/>
                <a:gd name="T8" fmla="*/ 0 w 26"/>
                <a:gd name="T9" fmla="*/ 37 h 37"/>
              </a:gdLst>
              <a:ahLst/>
              <a:cxnLst>
                <a:cxn ang="0">
                  <a:pos x="T0" y="T1"/>
                </a:cxn>
                <a:cxn ang="0">
                  <a:pos x="T2" y="T3"/>
                </a:cxn>
                <a:cxn ang="0">
                  <a:pos x="T4" y="T5"/>
                </a:cxn>
                <a:cxn ang="0">
                  <a:pos x="T6" y="T7"/>
                </a:cxn>
                <a:cxn ang="0">
                  <a:pos x="T8" y="T9"/>
                </a:cxn>
              </a:cxnLst>
              <a:rect l="0" t="0" r="r" b="b"/>
              <a:pathLst>
                <a:path w="26" h="37">
                  <a:moveTo>
                    <a:pt x="0" y="37"/>
                  </a:moveTo>
                  <a:cubicBezTo>
                    <a:pt x="1" y="23"/>
                    <a:pt x="5" y="14"/>
                    <a:pt x="12" y="7"/>
                  </a:cubicBezTo>
                  <a:cubicBezTo>
                    <a:pt x="15" y="4"/>
                    <a:pt x="18" y="0"/>
                    <a:pt x="22" y="3"/>
                  </a:cubicBezTo>
                  <a:cubicBezTo>
                    <a:pt x="26" y="6"/>
                    <a:pt x="25" y="11"/>
                    <a:pt x="23" y="14"/>
                  </a:cubicBezTo>
                  <a:cubicBezTo>
                    <a:pt x="19" y="23"/>
                    <a:pt x="12" y="30"/>
                    <a:pt x="0" y="37"/>
                  </a:cubicBezTo>
                  <a:close/>
                </a:path>
              </a:pathLst>
            </a:custGeom>
            <a:solidFill>
              <a:srgbClr val="F7C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7">
              <a:extLst>
                <a:ext uri="{FF2B5EF4-FFF2-40B4-BE49-F238E27FC236}">
                  <a16:creationId xmlns:a16="http://schemas.microsoft.com/office/drawing/2014/main" id="{3B6A1702-273D-650A-B59B-FA1CC7187166}"/>
                </a:ext>
              </a:extLst>
            </p:cNvPr>
            <p:cNvSpPr/>
            <p:nvPr/>
          </p:nvSpPr>
          <p:spPr bwMode="auto">
            <a:xfrm>
              <a:off x="5762626" y="-73025"/>
              <a:ext cx="136525" cy="261938"/>
            </a:xfrm>
            <a:custGeom>
              <a:avLst/>
              <a:gdLst>
                <a:gd name="T0" fmla="*/ 14 w 21"/>
                <a:gd name="T1" fmla="*/ 0 h 40"/>
                <a:gd name="T2" fmla="*/ 10 w 21"/>
                <a:gd name="T3" fmla="*/ 40 h 40"/>
                <a:gd name="T4" fmla="*/ 14 w 21"/>
                <a:gd name="T5" fmla="*/ 0 h 40"/>
              </a:gdLst>
              <a:ahLst/>
              <a:cxnLst>
                <a:cxn ang="0">
                  <a:pos x="T0" y="T1"/>
                </a:cxn>
                <a:cxn ang="0">
                  <a:pos x="T2" y="T3"/>
                </a:cxn>
                <a:cxn ang="0">
                  <a:pos x="T4" y="T5"/>
                </a:cxn>
              </a:cxnLst>
              <a:rect l="0" t="0" r="r" b="b"/>
              <a:pathLst>
                <a:path w="21" h="40">
                  <a:moveTo>
                    <a:pt x="14" y="0"/>
                  </a:moveTo>
                  <a:cubicBezTo>
                    <a:pt x="21" y="16"/>
                    <a:pt x="18" y="27"/>
                    <a:pt x="10" y="40"/>
                  </a:cubicBezTo>
                  <a:cubicBezTo>
                    <a:pt x="1" y="25"/>
                    <a:pt x="0" y="13"/>
                    <a:pt x="14" y="0"/>
                  </a:cubicBezTo>
                  <a:close/>
                </a:path>
              </a:pathLst>
            </a:custGeom>
            <a:solidFill>
              <a:srgbClr val="F7CE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18">
              <a:extLst>
                <a:ext uri="{FF2B5EF4-FFF2-40B4-BE49-F238E27FC236}">
                  <a16:creationId xmlns:a16="http://schemas.microsoft.com/office/drawing/2014/main" id="{31A55456-4072-4260-D478-DF7F2BFC2B2A}"/>
                </a:ext>
              </a:extLst>
            </p:cNvPr>
            <p:cNvSpPr/>
            <p:nvPr/>
          </p:nvSpPr>
          <p:spPr bwMode="auto">
            <a:xfrm>
              <a:off x="7015163" y="3027363"/>
              <a:ext cx="196850" cy="169863"/>
            </a:xfrm>
            <a:custGeom>
              <a:avLst/>
              <a:gdLst>
                <a:gd name="T0" fmla="*/ 0 w 30"/>
                <a:gd name="T1" fmla="*/ 3 h 26"/>
                <a:gd name="T2" fmla="*/ 23 w 30"/>
                <a:gd name="T3" fmla="*/ 9 h 26"/>
                <a:gd name="T4" fmla="*/ 27 w 30"/>
                <a:gd name="T5" fmla="*/ 20 h 26"/>
                <a:gd name="T6" fmla="*/ 15 w 30"/>
                <a:gd name="T7" fmla="*/ 19 h 26"/>
                <a:gd name="T8" fmla="*/ 0 w 30"/>
                <a:gd name="T9" fmla="*/ 3 h 26"/>
              </a:gdLst>
              <a:ahLst/>
              <a:cxnLst>
                <a:cxn ang="0">
                  <a:pos x="T0" y="T1"/>
                </a:cxn>
                <a:cxn ang="0">
                  <a:pos x="T2" y="T3"/>
                </a:cxn>
                <a:cxn ang="0">
                  <a:pos x="T4" y="T5"/>
                </a:cxn>
                <a:cxn ang="0">
                  <a:pos x="T6" y="T7"/>
                </a:cxn>
                <a:cxn ang="0">
                  <a:pos x="T8" y="T9"/>
                </a:cxn>
              </a:cxnLst>
              <a:rect l="0" t="0" r="r" b="b"/>
              <a:pathLst>
                <a:path w="30" h="26">
                  <a:moveTo>
                    <a:pt x="0" y="3"/>
                  </a:moveTo>
                  <a:cubicBezTo>
                    <a:pt x="10" y="0"/>
                    <a:pt x="16" y="5"/>
                    <a:pt x="23" y="9"/>
                  </a:cubicBezTo>
                  <a:cubicBezTo>
                    <a:pt x="28" y="11"/>
                    <a:pt x="30" y="16"/>
                    <a:pt x="27" y="20"/>
                  </a:cubicBezTo>
                  <a:cubicBezTo>
                    <a:pt x="23" y="26"/>
                    <a:pt x="18" y="23"/>
                    <a:pt x="15" y="19"/>
                  </a:cubicBezTo>
                  <a:cubicBezTo>
                    <a:pt x="10" y="14"/>
                    <a:pt x="5" y="9"/>
                    <a:pt x="0" y="3"/>
                  </a:cubicBezTo>
                  <a:close/>
                </a:path>
              </a:pathLst>
            </a:custGeom>
            <a:solidFill>
              <a:srgbClr val="F7C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874" name="Google Shape;874;p41"/>
          <p:cNvSpPr txBox="1">
            <a:spLocks noGrp="1"/>
          </p:cNvSpPr>
          <p:nvPr>
            <p:ph type="title"/>
          </p:nvPr>
        </p:nvSpPr>
        <p:spPr>
          <a:xfrm rot="-21921">
            <a:off x="4120228" y="1566587"/>
            <a:ext cx="3575673" cy="988421"/>
          </a:xfrm>
          <a:prstGeom prst="rect">
            <a:avLst/>
          </a:prstGeom>
        </p:spPr>
        <p:txBody>
          <a:bodyPr spcFirstLastPara="1" vert="horz" wrap="square" lIns="121900" tIns="121900" rIns="121900" bIns="121900" rtlCol="0" anchor="ctr" anchorCtr="0">
            <a:noAutofit/>
          </a:bodyPr>
          <a:lstStyle/>
          <a:p>
            <a:r>
              <a:rPr lang="en">
                <a:solidFill>
                  <a:srgbClr val="000000"/>
                </a:solidFill>
              </a:rPr>
              <a:t>SECTION</a:t>
            </a:r>
            <a:endParaRPr>
              <a:solidFill>
                <a:srgbClr val="000000"/>
              </a:solidFill>
            </a:endParaRPr>
          </a:p>
        </p:txBody>
      </p:sp>
      <p:sp>
        <p:nvSpPr>
          <p:cNvPr id="875" name="Google Shape;875;p41"/>
          <p:cNvSpPr txBox="1">
            <a:spLocks noGrp="1"/>
          </p:cNvSpPr>
          <p:nvPr>
            <p:ph type="title" idx="2"/>
          </p:nvPr>
        </p:nvSpPr>
        <p:spPr>
          <a:xfrm rot="-21855">
            <a:off x="4376476" y="775484"/>
            <a:ext cx="2768456" cy="988421"/>
          </a:xfrm>
          <a:prstGeom prst="rect">
            <a:avLst/>
          </a:prstGeom>
        </p:spPr>
        <p:txBody>
          <a:bodyPr spcFirstLastPara="1" vert="horz" wrap="square" lIns="121900" tIns="121900" rIns="121900" bIns="121900" rtlCol="0" anchor="ctr" anchorCtr="0">
            <a:noAutofit/>
          </a:bodyPr>
          <a:lstStyle/>
          <a:p>
            <a:r>
              <a:rPr lang="en">
                <a:solidFill>
                  <a:schemeClr val="bg1"/>
                </a:solidFill>
              </a:rPr>
              <a:t>01</a:t>
            </a:r>
            <a:endParaRPr>
              <a:solidFill>
                <a:schemeClr val="bg1"/>
              </a:solidFill>
            </a:endParaRPr>
          </a:p>
        </p:txBody>
      </p:sp>
      <p:sp>
        <p:nvSpPr>
          <p:cNvPr id="876" name="Google Shape;876;p41"/>
          <p:cNvSpPr txBox="1">
            <a:spLocks noGrp="1"/>
          </p:cNvSpPr>
          <p:nvPr>
            <p:ph type="subTitle" idx="1"/>
          </p:nvPr>
        </p:nvSpPr>
        <p:spPr>
          <a:xfrm rot="-22116">
            <a:off x="3638616" y="2541943"/>
            <a:ext cx="4538893" cy="988421"/>
          </a:xfrm>
          <a:prstGeom prst="rect">
            <a:avLst/>
          </a:prstGeom>
        </p:spPr>
        <p:txBody>
          <a:bodyPr spcFirstLastPara="1" vert="horz" wrap="square" lIns="121900" tIns="121900" rIns="121900" bIns="121900" rtlCol="0" anchor="t" anchorCtr="0">
            <a:noAutofit/>
          </a:bodyPr>
          <a:lstStyle/>
          <a:p>
            <a:pPr marL="0" indent="0"/>
            <a:r>
              <a:rPr lang="en"/>
              <a:t>You can enter a subtitle here if you need it</a:t>
            </a:r>
            <a:endParaRPr/>
          </a:p>
        </p:txBody>
      </p:sp>
      <p:pic>
        <p:nvPicPr>
          <p:cNvPr id="3" name="Imagen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93068" y="3489371"/>
            <a:ext cx="6899835" cy="3881157"/>
          </a:xfrm>
          <a:prstGeom prst="rect">
            <a:avLst/>
          </a:prstGeom>
        </p:spPr>
      </p:pic>
      <p:pic>
        <p:nvPicPr>
          <p:cNvPr id="4" name="Imagen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89124" y="315312"/>
            <a:ext cx="2864733" cy="4424082"/>
          </a:xfrm>
          <a:prstGeom prst="rect">
            <a:avLst/>
          </a:prstGeom>
        </p:spPr>
      </p:pic>
      <p:pic>
        <p:nvPicPr>
          <p:cNvPr id="21" name="Imagen 2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923792" y="315312"/>
            <a:ext cx="2864733" cy="4424082"/>
          </a:xfrm>
          <a:prstGeom prst="rect">
            <a:avLst/>
          </a:prstGeom>
        </p:spPr>
      </p:pic>
      <p:sp>
        <p:nvSpPr>
          <p:cNvPr id="22" name="TextBox 11">
            <a:extLst>
              <a:ext uri="{FF2B5EF4-FFF2-40B4-BE49-F238E27FC236}">
                <a16:creationId xmlns:a16="http://schemas.microsoft.com/office/drawing/2014/main" id="{28765A1A-E430-484C-9685-50871E6809BA}"/>
              </a:ext>
            </a:extLst>
          </p:cNvPr>
          <p:cNvSpPr txBox="1"/>
          <p:nvPr/>
        </p:nvSpPr>
        <p:spPr>
          <a:xfrm>
            <a:off x="593653" y="766694"/>
            <a:ext cx="1927891" cy="3539430"/>
          </a:xfrm>
          <a:prstGeom prst="rect">
            <a:avLst/>
          </a:prstGeom>
          <a:noFill/>
        </p:spPr>
        <p:txBody>
          <a:bodyPr wrap="square" rtlCol="0">
            <a:spAutoFit/>
          </a:bodyPr>
          <a:lstStyle/>
          <a:p>
            <a:r>
              <a:rPr lang="en-US" altLang="ko-KR" sz="1600">
                <a:cs typeface="Arial" panose="020B0604020202020204" pitchFamily="34" charset="0"/>
              </a:rPr>
              <a:t>You can simply impress your audience and add a unique zing and appeal to your Presentations. Easy to change colors, photos and Text. Get a modern PowerPoint  impress your audience and add a unique zing and appeal to your Presentations. </a:t>
            </a:r>
          </a:p>
        </p:txBody>
      </p:sp>
      <p:sp>
        <p:nvSpPr>
          <p:cNvPr id="23" name="TextBox 11">
            <a:extLst>
              <a:ext uri="{FF2B5EF4-FFF2-40B4-BE49-F238E27FC236}">
                <a16:creationId xmlns:a16="http://schemas.microsoft.com/office/drawing/2014/main" id="{28765A1A-E430-484C-9685-50871E6809BA}"/>
              </a:ext>
            </a:extLst>
          </p:cNvPr>
          <p:cNvSpPr txBox="1"/>
          <p:nvPr/>
        </p:nvSpPr>
        <p:spPr>
          <a:xfrm>
            <a:off x="9500477" y="745816"/>
            <a:ext cx="1927891" cy="3539430"/>
          </a:xfrm>
          <a:prstGeom prst="rect">
            <a:avLst/>
          </a:prstGeom>
          <a:noFill/>
        </p:spPr>
        <p:txBody>
          <a:bodyPr wrap="square" rtlCol="0">
            <a:spAutoFit/>
          </a:bodyPr>
          <a:lstStyle/>
          <a:p>
            <a:pPr algn="r"/>
            <a:r>
              <a:rPr lang="en-US" altLang="ko-KR" sz="1600">
                <a:cs typeface="Arial" panose="020B0604020202020204" pitchFamily="34" charset="0"/>
              </a:rPr>
              <a:t>You can simply impress your audience and add a unique zing and appeal to your Presentations. Easy to change colors, photos and Text. Get a modern PowerPoint  impress your audience and add a unique zing and appeal to your Presentations. </a:t>
            </a:r>
          </a:p>
        </p:txBody>
      </p:sp>
    </p:spTree>
    <p:extLst>
      <p:ext uri="{BB962C8B-B14F-4D97-AF65-F5344CB8AC3E}">
        <p14:creationId xmlns:p14="http://schemas.microsoft.com/office/powerpoint/2010/main" val="16328988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74"/>
                                        </p:tgtEl>
                                        <p:attrNameLst>
                                          <p:attrName>style.visibility</p:attrName>
                                        </p:attrNameLst>
                                      </p:cBhvr>
                                      <p:to>
                                        <p:strVal val="visible"/>
                                      </p:to>
                                    </p:set>
                                    <p:animEffect transition="in" filter="fade">
                                      <p:cBhvr>
                                        <p:cTn id="7" dur="1000"/>
                                        <p:tgtEl>
                                          <p:spTgt spid="874"/>
                                        </p:tgtEl>
                                      </p:cBhvr>
                                    </p:animEffect>
                                    <p:anim calcmode="lin" valueType="num">
                                      <p:cBhvr>
                                        <p:cTn id="8" dur="1000" fill="hold"/>
                                        <p:tgtEl>
                                          <p:spTgt spid="874"/>
                                        </p:tgtEl>
                                        <p:attrNameLst>
                                          <p:attrName>ppt_x</p:attrName>
                                        </p:attrNameLst>
                                      </p:cBhvr>
                                      <p:tavLst>
                                        <p:tav tm="0">
                                          <p:val>
                                            <p:strVal val="#ppt_x"/>
                                          </p:val>
                                        </p:tav>
                                        <p:tav tm="100000">
                                          <p:val>
                                            <p:strVal val="#ppt_x"/>
                                          </p:val>
                                        </p:tav>
                                      </p:tavLst>
                                    </p:anim>
                                    <p:anim calcmode="lin" valueType="num">
                                      <p:cBhvr>
                                        <p:cTn id="9" dur="1000" fill="hold"/>
                                        <p:tgtEl>
                                          <p:spTgt spid="874"/>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2" presetClass="entr" presetSubtype="0" fill="hold" nodeType="afterEffect">
                                  <p:stCondLst>
                                    <p:cond delay="0"/>
                                  </p:stCondLst>
                                  <p:childTnLst>
                                    <p:set>
                                      <p:cBhvr>
                                        <p:cTn id="12" dur="1" fill="hold">
                                          <p:stCondLst>
                                            <p:cond delay="0"/>
                                          </p:stCondLst>
                                        </p:cTn>
                                        <p:tgtEl>
                                          <p:spTgt spid="875"/>
                                        </p:tgtEl>
                                        <p:attrNameLst>
                                          <p:attrName>style.visibility</p:attrName>
                                        </p:attrNameLst>
                                      </p:cBhvr>
                                      <p:to>
                                        <p:strVal val="visible"/>
                                      </p:to>
                                    </p:set>
                                    <p:animEffect transition="in" filter="fade">
                                      <p:cBhvr>
                                        <p:cTn id="13" dur="1000"/>
                                        <p:tgtEl>
                                          <p:spTgt spid="875"/>
                                        </p:tgtEl>
                                      </p:cBhvr>
                                    </p:animEffect>
                                    <p:anim calcmode="lin" valueType="num">
                                      <p:cBhvr>
                                        <p:cTn id="14" dur="1000" fill="hold"/>
                                        <p:tgtEl>
                                          <p:spTgt spid="875"/>
                                        </p:tgtEl>
                                        <p:attrNameLst>
                                          <p:attrName>ppt_x</p:attrName>
                                        </p:attrNameLst>
                                      </p:cBhvr>
                                      <p:tavLst>
                                        <p:tav tm="0">
                                          <p:val>
                                            <p:strVal val="#ppt_x"/>
                                          </p:val>
                                        </p:tav>
                                        <p:tav tm="100000">
                                          <p:val>
                                            <p:strVal val="#ppt_x"/>
                                          </p:val>
                                        </p:tav>
                                      </p:tavLst>
                                    </p:anim>
                                    <p:anim calcmode="lin" valueType="num">
                                      <p:cBhvr>
                                        <p:cTn id="15" dur="1000" fill="hold"/>
                                        <p:tgtEl>
                                          <p:spTgt spid="875"/>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2" presetClass="entr" presetSubtype="0" fill="hold" nodeType="afterEffect">
                                  <p:stCondLst>
                                    <p:cond delay="0"/>
                                  </p:stCondLst>
                                  <p:childTnLst>
                                    <p:set>
                                      <p:cBhvr>
                                        <p:cTn id="18" dur="1" fill="hold">
                                          <p:stCondLst>
                                            <p:cond delay="0"/>
                                          </p:stCondLst>
                                        </p:cTn>
                                        <p:tgtEl>
                                          <p:spTgt spid="876">
                                            <p:txEl>
                                              <p:pRg st="0" end="0"/>
                                            </p:txEl>
                                          </p:spTgt>
                                        </p:tgtEl>
                                        <p:attrNameLst>
                                          <p:attrName>style.visibility</p:attrName>
                                        </p:attrNameLst>
                                      </p:cBhvr>
                                      <p:to>
                                        <p:strVal val="visible"/>
                                      </p:to>
                                    </p:set>
                                    <p:animEffect transition="in" filter="fade">
                                      <p:cBhvr>
                                        <p:cTn id="19" dur="1000"/>
                                        <p:tgtEl>
                                          <p:spTgt spid="876">
                                            <p:txEl>
                                              <p:pRg st="0" end="0"/>
                                            </p:txEl>
                                          </p:spTgt>
                                        </p:tgtEl>
                                      </p:cBhvr>
                                    </p:animEffect>
                                    <p:anim calcmode="lin" valueType="num">
                                      <p:cBhvr>
                                        <p:cTn id="20" dur="1000" fill="hold"/>
                                        <p:tgtEl>
                                          <p:spTgt spid="876">
                                            <p:txEl>
                                              <p:pRg st="0" end="0"/>
                                            </p:txEl>
                                          </p:spTgt>
                                        </p:tgtEl>
                                        <p:attrNameLst>
                                          <p:attrName>ppt_x</p:attrName>
                                        </p:attrNameLst>
                                      </p:cBhvr>
                                      <p:tavLst>
                                        <p:tav tm="0">
                                          <p:val>
                                            <p:strVal val="#ppt_x"/>
                                          </p:val>
                                        </p:tav>
                                        <p:tav tm="100000">
                                          <p:val>
                                            <p:strVal val="#ppt_x"/>
                                          </p:val>
                                        </p:tav>
                                      </p:tavLst>
                                    </p:anim>
                                    <p:anim calcmode="lin" valueType="num">
                                      <p:cBhvr>
                                        <p:cTn id="21" dur="1000" fill="hold"/>
                                        <p:tgtEl>
                                          <p:spTgt spid="876">
                                            <p:txEl>
                                              <p:pRg st="0" end="0"/>
                                            </p:txEl>
                                          </p:spTgt>
                                        </p:tgtEl>
                                        <p:attrNameLst>
                                          <p:attrName>ppt_y</p:attrName>
                                        </p:attrNameLst>
                                      </p:cBhvr>
                                      <p:tavLst>
                                        <p:tav tm="0">
                                          <p:val>
                                            <p:strVal val="#ppt_y+.1"/>
                                          </p:val>
                                        </p:tav>
                                        <p:tav tm="100000">
                                          <p:val>
                                            <p:strVal val="#ppt_y"/>
                                          </p:val>
                                        </p:tav>
                                      </p:tavLst>
                                    </p:anim>
                                  </p:childTnLst>
                                </p:cTn>
                              </p:par>
                            </p:childTnLst>
                          </p:cTn>
                        </p:par>
                        <p:par>
                          <p:cTn id="22" fill="hold" nodeType="afterGroup">
                            <p:stCondLst>
                              <p:cond delay="3000"/>
                            </p:stCondLst>
                            <p:childTnLst>
                              <p:par>
                                <p:cTn id="23" presetID="42"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1000"/>
                                        <p:tgtEl>
                                          <p:spTgt spid="4"/>
                                        </p:tgtEl>
                                      </p:cBhvr>
                                    </p:animEffect>
                                    <p:anim calcmode="lin" valueType="num">
                                      <p:cBhvr>
                                        <p:cTn id="26" dur="1000" fill="hold"/>
                                        <p:tgtEl>
                                          <p:spTgt spid="4"/>
                                        </p:tgtEl>
                                        <p:attrNameLst>
                                          <p:attrName>ppt_x</p:attrName>
                                        </p:attrNameLst>
                                      </p:cBhvr>
                                      <p:tavLst>
                                        <p:tav tm="0">
                                          <p:val>
                                            <p:strVal val="#ppt_x"/>
                                          </p:val>
                                        </p:tav>
                                        <p:tav tm="100000">
                                          <p:val>
                                            <p:strVal val="#ppt_x"/>
                                          </p:val>
                                        </p:tav>
                                      </p:tavLst>
                                    </p:anim>
                                    <p:anim calcmode="lin" valueType="num">
                                      <p:cBhvr>
                                        <p:cTn id="27" dur="1000" fill="hold"/>
                                        <p:tgtEl>
                                          <p:spTgt spid="4"/>
                                        </p:tgtEl>
                                        <p:attrNameLst>
                                          <p:attrName>ppt_y</p:attrName>
                                        </p:attrNameLst>
                                      </p:cBhvr>
                                      <p:tavLst>
                                        <p:tav tm="0">
                                          <p:val>
                                            <p:strVal val="#ppt_y+.1"/>
                                          </p:val>
                                        </p:tav>
                                        <p:tav tm="100000">
                                          <p:val>
                                            <p:strVal val="#ppt_y"/>
                                          </p:val>
                                        </p:tav>
                                      </p:tavLst>
                                    </p:anim>
                                  </p:childTnLst>
                                </p:cTn>
                              </p:par>
                            </p:childTnLst>
                          </p:cTn>
                        </p:par>
                        <p:par>
                          <p:cTn id="28" fill="hold" nodeType="afterGroup">
                            <p:stCondLst>
                              <p:cond delay="4000"/>
                            </p:stCondLst>
                            <p:childTnLst>
                              <p:par>
                                <p:cTn id="29" presetID="42" presetClass="entr" presetSubtype="0" fill="hold" nodeType="after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1000"/>
                                        <p:tgtEl>
                                          <p:spTgt spid="21"/>
                                        </p:tgtEl>
                                      </p:cBhvr>
                                    </p:animEffect>
                                    <p:anim calcmode="lin" valueType="num">
                                      <p:cBhvr>
                                        <p:cTn id="32" dur="1000" fill="hold"/>
                                        <p:tgtEl>
                                          <p:spTgt spid="21"/>
                                        </p:tgtEl>
                                        <p:attrNameLst>
                                          <p:attrName>ppt_x</p:attrName>
                                        </p:attrNameLst>
                                      </p:cBhvr>
                                      <p:tavLst>
                                        <p:tav tm="0">
                                          <p:val>
                                            <p:strVal val="#ppt_x"/>
                                          </p:val>
                                        </p:tav>
                                        <p:tav tm="100000">
                                          <p:val>
                                            <p:strVal val="#ppt_x"/>
                                          </p:val>
                                        </p:tav>
                                      </p:tavLst>
                                    </p:anim>
                                    <p:anim calcmode="lin" valueType="num">
                                      <p:cBhvr>
                                        <p:cTn id="33" dur="1000" fill="hold"/>
                                        <p:tgtEl>
                                          <p:spTgt spid="21"/>
                                        </p:tgtEl>
                                        <p:attrNameLst>
                                          <p:attrName>ppt_y</p:attrName>
                                        </p:attrNameLst>
                                      </p:cBhvr>
                                      <p:tavLst>
                                        <p:tav tm="0">
                                          <p:val>
                                            <p:strVal val="#ppt_y+.1"/>
                                          </p:val>
                                        </p:tav>
                                        <p:tav tm="100000">
                                          <p:val>
                                            <p:strVal val="#ppt_y"/>
                                          </p:val>
                                        </p:tav>
                                      </p:tavLst>
                                    </p:anim>
                                  </p:childTnLst>
                                </p:cTn>
                              </p:par>
                            </p:childTnLst>
                          </p:cTn>
                        </p:par>
                        <p:par>
                          <p:cTn id="34" fill="hold" nodeType="afterGroup">
                            <p:stCondLst>
                              <p:cond delay="5000"/>
                            </p:stCondLst>
                            <p:childTnLst>
                              <p:par>
                                <p:cTn id="35" presetID="42" presetClass="entr" presetSubtype="0" fill="hold" nodeType="after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1000"/>
                                        <p:tgtEl>
                                          <p:spTgt spid="22"/>
                                        </p:tgtEl>
                                      </p:cBhvr>
                                    </p:animEffect>
                                    <p:anim calcmode="lin" valueType="num">
                                      <p:cBhvr>
                                        <p:cTn id="38" dur="1000" fill="hold"/>
                                        <p:tgtEl>
                                          <p:spTgt spid="22"/>
                                        </p:tgtEl>
                                        <p:attrNameLst>
                                          <p:attrName>ppt_x</p:attrName>
                                        </p:attrNameLst>
                                      </p:cBhvr>
                                      <p:tavLst>
                                        <p:tav tm="0">
                                          <p:val>
                                            <p:strVal val="#ppt_x"/>
                                          </p:val>
                                        </p:tav>
                                        <p:tav tm="100000">
                                          <p:val>
                                            <p:strVal val="#ppt_x"/>
                                          </p:val>
                                        </p:tav>
                                      </p:tavLst>
                                    </p:anim>
                                    <p:anim calcmode="lin" valueType="num">
                                      <p:cBhvr>
                                        <p:cTn id="39" dur="1000" fill="hold"/>
                                        <p:tgtEl>
                                          <p:spTgt spid="22"/>
                                        </p:tgtEl>
                                        <p:attrNameLst>
                                          <p:attrName>ppt_y</p:attrName>
                                        </p:attrNameLst>
                                      </p:cBhvr>
                                      <p:tavLst>
                                        <p:tav tm="0">
                                          <p:val>
                                            <p:strVal val="#ppt_y+.1"/>
                                          </p:val>
                                        </p:tav>
                                        <p:tav tm="100000">
                                          <p:val>
                                            <p:strVal val="#ppt_y"/>
                                          </p:val>
                                        </p:tav>
                                      </p:tavLst>
                                    </p:anim>
                                  </p:childTnLst>
                                </p:cTn>
                              </p:par>
                            </p:childTnLst>
                          </p:cTn>
                        </p:par>
                        <p:par>
                          <p:cTn id="40" fill="hold" nodeType="afterGroup">
                            <p:stCondLst>
                              <p:cond delay="6000"/>
                            </p:stCondLst>
                            <p:childTnLst>
                              <p:par>
                                <p:cTn id="41" presetID="42" presetClass="entr" presetSubtype="0" fill="hold" nodeType="after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1000"/>
                                        <p:tgtEl>
                                          <p:spTgt spid="23"/>
                                        </p:tgtEl>
                                      </p:cBhvr>
                                    </p:animEffect>
                                    <p:anim calcmode="lin" valueType="num">
                                      <p:cBhvr>
                                        <p:cTn id="44" dur="1000" fill="hold"/>
                                        <p:tgtEl>
                                          <p:spTgt spid="23"/>
                                        </p:tgtEl>
                                        <p:attrNameLst>
                                          <p:attrName>ppt_x</p:attrName>
                                        </p:attrNameLst>
                                      </p:cBhvr>
                                      <p:tavLst>
                                        <p:tav tm="0">
                                          <p:val>
                                            <p:strVal val="#ppt_x"/>
                                          </p:val>
                                        </p:tav>
                                        <p:tav tm="100000">
                                          <p:val>
                                            <p:strVal val="#ppt_x"/>
                                          </p:val>
                                        </p:tav>
                                      </p:tavLst>
                                    </p:anim>
                                    <p:anim calcmode="lin" valueType="num">
                                      <p:cBhvr>
                                        <p:cTn id="45"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4" grpId="0"/>
      <p:bldP spid="875" grpId="1"/>
      <p:bldP spid="876" grpId="2" build="p"/>
      <p:bldP spid="22" grpId="3"/>
      <p:bldP spid="23" grpId="4"/>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ángulo 1"/>
          <p:cNvSpPr/>
          <p:nvPr/>
        </p:nvSpPr>
        <p:spPr>
          <a:xfrm>
            <a:off x="0" y="0"/>
            <a:ext cx="12192000" cy="6875683"/>
          </a:xfrm>
          <a:prstGeom prst="rect">
            <a:avLst/>
          </a:prstGeom>
          <a:solidFill>
            <a:srgbClr val="FF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sz="2400"/>
          </a:p>
        </p:txBody>
      </p:sp>
      <p:sp>
        <p:nvSpPr>
          <p:cNvPr id="11" name="Elipse 10"/>
          <p:cNvSpPr/>
          <p:nvPr/>
        </p:nvSpPr>
        <p:spPr>
          <a:xfrm>
            <a:off x="9090412" y="217506"/>
            <a:ext cx="2718184" cy="996623"/>
          </a:xfrm>
          <a:prstGeom prst="ellipse">
            <a:avLst/>
          </a:prstGeom>
          <a:solidFill>
            <a:srgbClr val="FEEA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sz="2400"/>
          </a:p>
        </p:txBody>
      </p:sp>
      <p:sp>
        <p:nvSpPr>
          <p:cNvPr id="15" name="Elipse 14"/>
          <p:cNvSpPr/>
          <p:nvPr/>
        </p:nvSpPr>
        <p:spPr>
          <a:xfrm rot="20507520">
            <a:off x="5038449" y="471202"/>
            <a:ext cx="2718184" cy="996623"/>
          </a:xfrm>
          <a:prstGeom prst="ellipse">
            <a:avLst/>
          </a:prstGeom>
          <a:solidFill>
            <a:srgbClr val="FEEA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sz="2400"/>
          </a:p>
        </p:txBody>
      </p:sp>
      <p:sp>
        <p:nvSpPr>
          <p:cNvPr id="16" name="Elipse 15"/>
          <p:cNvSpPr/>
          <p:nvPr/>
        </p:nvSpPr>
        <p:spPr>
          <a:xfrm rot="20507520">
            <a:off x="9002757" y="2940301"/>
            <a:ext cx="2718184" cy="996623"/>
          </a:xfrm>
          <a:prstGeom prst="ellipse">
            <a:avLst/>
          </a:prstGeom>
          <a:solidFill>
            <a:srgbClr val="FEEA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sz="2400"/>
          </a:p>
        </p:txBody>
      </p:sp>
      <p:sp>
        <p:nvSpPr>
          <p:cNvPr id="18" name="Elipse 17"/>
          <p:cNvSpPr/>
          <p:nvPr/>
        </p:nvSpPr>
        <p:spPr>
          <a:xfrm rot="1080160">
            <a:off x="7027353" y="5244531"/>
            <a:ext cx="2718184" cy="996623"/>
          </a:xfrm>
          <a:prstGeom prst="ellipse">
            <a:avLst/>
          </a:prstGeom>
          <a:solidFill>
            <a:srgbClr val="FEEA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sz="2400"/>
          </a:p>
        </p:txBody>
      </p:sp>
      <p:sp>
        <p:nvSpPr>
          <p:cNvPr id="19" name="Elipse 18"/>
          <p:cNvSpPr/>
          <p:nvPr/>
        </p:nvSpPr>
        <p:spPr>
          <a:xfrm rot="1080160">
            <a:off x="6821525" y="1789099"/>
            <a:ext cx="2718184" cy="996623"/>
          </a:xfrm>
          <a:prstGeom prst="ellipse">
            <a:avLst/>
          </a:prstGeom>
          <a:solidFill>
            <a:srgbClr val="FEEA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sz="2400"/>
          </a:p>
        </p:txBody>
      </p:sp>
      <p:sp>
        <p:nvSpPr>
          <p:cNvPr id="20" name="Elipse 19"/>
          <p:cNvSpPr/>
          <p:nvPr/>
        </p:nvSpPr>
        <p:spPr>
          <a:xfrm rot="1080160">
            <a:off x="1014043" y="2885311"/>
            <a:ext cx="2718184" cy="996623"/>
          </a:xfrm>
          <a:prstGeom prst="ellipse">
            <a:avLst/>
          </a:prstGeom>
          <a:solidFill>
            <a:srgbClr val="FEEA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sz="2400"/>
          </a:p>
        </p:txBody>
      </p:sp>
      <p:sp>
        <p:nvSpPr>
          <p:cNvPr id="12" name="TextBox 11">
            <a:extLst>
              <a:ext uri="{FF2B5EF4-FFF2-40B4-BE49-F238E27FC236}">
                <a16:creationId xmlns:a16="http://schemas.microsoft.com/office/drawing/2014/main" id="{28765A1A-E430-484C-9685-50871E6809BA}"/>
              </a:ext>
            </a:extLst>
          </p:cNvPr>
          <p:cNvSpPr txBox="1"/>
          <p:nvPr/>
        </p:nvSpPr>
        <p:spPr>
          <a:xfrm>
            <a:off x="5374781" y="4521138"/>
            <a:ext cx="4458411" cy="1815882"/>
          </a:xfrm>
          <a:prstGeom prst="rect">
            <a:avLst/>
          </a:prstGeom>
          <a:noFill/>
        </p:spPr>
        <p:txBody>
          <a:bodyPr wrap="square" rtlCol="0">
            <a:spAutoFit/>
          </a:bodyPr>
          <a:lstStyle/>
          <a:p>
            <a:r>
              <a:rPr lang="en-US" altLang="ko-KR" sz="1600">
                <a:cs typeface="Arial" panose="020B0604020202020204"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sp>
        <p:nvSpPr>
          <p:cNvPr id="3" name="Elipse 2"/>
          <p:cNvSpPr/>
          <p:nvPr/>
        </p:nvSpPr>
        <p:spPr>
          <a:xfrm>
            <a:off x="4662053" y="3532625"/>
            <a:ext cx="2718184" cy="996623"/>
          </a:xfrm>
          <a:prstGeom prst="ellipse">
            <a:avLst/>
          </a:prstGeom>
          <a:solidFill>
            <a:srgbClr val="FEEA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sz="2400"/>
          </a:p>
        </p:txBody>
      </p:sp>
      <p:sp>
        <p:nvSpPr>
          <p:cNvPr id="13" name="TextBox 12">
            <a:extLst>
              <a:ext uri="{FF2B5EF4-FFF2-40B4-BE49-F238E27FC236}">
                <a16:creationId xmlns:a16="http://schemas.microsoft.com/office/drawing/2014/main" id="{D6385521-B375-4DB9-941A-4E49D95E96A0}"/>
              </a:ext>
            </a:extLst>
          </p:cNvPr>
          <p:cNvSpPr txBox="1"/>
          <p:nvPr/>
        </p:nvSpPr>
        <p:spPr>
          <a:xfrm>
            <a:off x="5374781" y="2428258"/>
            <a:ext cx="6104491" cy="2062103"/>
          </a:xfrm>
          <a:prstGeom prst="rect">
            <a:avLst/>
          </a:prstGeom>
          <a:noFill/>
        </p:spPr>
        <p:txBody>
          <a:bodyPr wrap="square" rtlCol="0">
            <a:spAutoFit/>
          </a:bodyPr>
          <a:lstStyle/>
          <a:p>
            <a:pPr marL="171454" indent="-171454">
              <a:buFont typeface="Wingdings" pitchFamily="2" charset="2"/>
              <a:buChar char="v"/>
            </a:pPr>
            <a:r>
              <a:rPr lang="en-US" altLang="ko-KR" sz="1600"/>
              <a:t>Example Text : </a:t>
            </a:r>
            <a:r>
              <a:rPr lang="en-US" altLang="ko-KR" sz="1600">
                <a:cs typeface="Arial" panose="020B0604020202020204" pitchFamily="34" charset="0"/>
              </a:rPr>
              <a:t>Get a modern PowerPoint  Presentation that is beautifully designed. </a:t>
            </a:r>
            <a:endParaRPr lang="en-US" altLang="ko-KR" sz="1600"/>
          </a:p>
          <a:p>
            <a:pPr marL="171454" indent="-171454">
              <a:buFont typeface="Wingdings" pitchFamily="2" charset="2"/>
              <a:buChar char="v"/>
            </a:pPr>
            <a:endParaRPr lang="en-US" altLang="ko-KR" sz="1600"/>
          </a:p>
          <a:p>
            <a:pPr marL="171454" indent="-171454">
              <a:buFont typeface="Wingdings" pitchFamily="2" charset="2"/>
              <a:buChar char="v"/>
            </a:pPr>
            <a:r>
              <a:rPr lang="en-US" altLang="ko-KR" sz="1600"/>
              <a:t>Example Text : </a:t>
            </a:r>
            <a:r>
              <a:rPr lang="en-US" altLang="ko-KR" sz="1600">
                <a:cs typeface="Arial" panose="020B0604020202020204" pitchFamily="34" charset="0"/>
              </a:rPr>
              <a:t>Get a modern PowerPoint  Presentation that is beautifully designed. </a:t>
            </a:r>
          </a:p>
          <a:p>
            <a:pPr marL="171454" indent="-171454">
              <a:buFont typeface="Wingdings" pitchFamily="2" charset="2"/>
              <a:buChar char="v"/>
            </a:pPr>
            <a:endParaRPr lang="en-US" altLang="ko-KR" sz="1600">
              <a:cs typeface="Arial" panose="020B0604020202020204" pitchFamily="34" charset="0"/>
            </a:endParaRPr>
          </a:p>
          <a:p>
            <a:pPr marL="171454" indent="-171454">
              <a:buFont typeface="Wingdings" pitchFamily="2" charset="2"/>
              <a:buChar char="v"/>
            </a:pPr>
            <a:r>
              <a:rPr lang="en-US" altLang="ko-KR" sz="1600"/>
              <a:t>Example Text : </a:t>
            </a:r>
            <a:r>
              <a:rPr lang="en-US" altLang="ko-KR" sz="1600">
                <a:cs typeface="Arial" panose="020B0604020202020204" pitchFamily="34" charset="0"/>
              </a:rPr>
              <a:t>Get a modern PowerPoint  Presentation that is beautifully designed. </a:t>
            </a:r>
            <a:endParaRPr lang="en-US" altLang="ko-KR" sz="1600"/>
          </a:p>
        </p:txBody>
      </p:sp>
      <p:sp>
        <p:nvSpPr>
          <p:cNvPr id="14" name="Elipse 13"/>
          <p:cNvSpPr/>
          <p:nvPr/>
        </p:nvSpPr>
        <p:spPr>
          <a:xfrm>
            <a:off x="1373599" y="1152179"/>
            <a:ext cx="2718184" cy="996623"/>
          </a:xfrm>
          <a:prstGeom prst="ellipse">
            <a:avLst/>
          </a:prstGeom>
          <a:solidFill>
            <a:srgbClr val="FEEA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sz="2400"/>
          </a:p>
        </p:txBody>
      </p:sp>
      <p:sp>
        <p:nvSpPr>
          <p:cNvPr id="17" name="TextBox 16">
            <a:extLst>
              <a:ext uri="{FF2B5EF4-FFF2-40B4-BE49-F238E27FC236}">
                <a16:creationId xmlns:a16="http://schemas.microsoft.com/office/drawing/2014/main" id="{39BF6604-FAB0-4259-8E3A-A8B3F7568A24}"/>
              </a:ext>
            </a:extLst>
          </p:cNvPr>
          <p:cNvSpPr txBox="1"/>
          <p:nvPr/>
        </p:nvSpPr>
        <p:spPr>
          <a:xfrm>
            <a:off x="696851" y="657131"/>
            <a:ext cx="4341599" cy="2626616"/>
          </a:xfrm>
          <a:prstGeom prst="rect">
            <a:avLst/>
          </a:prstGeom>
          <a:noFill/>
        </p:spPr>
        <p:txBody>
          <a:bodyPr wrap="square" lIns="48000" tIns="0" rIns="24000" bIns="0" rtlCol="0">
            <a:spAutoFit/>
          </a:bodyPr>
          <a:lstStyle/>
          <a:p>
            <a:r>
              <a:rPr lang="en-US" altLang="ko-KR" sz="4267" b="1">
                <a:latin typeface="+mj-lt"/>
                <a:cs typeface="Arial" panose="020B0604020202020204" pitchFamily="34" charset="0"/>
              </a:rPr>
              <a:t>We Create Professional Presentation Designed</a:t>
            </a:r>
            <a:endParaRPr lang="ko-KR" altLang="en-US" sz="4267" b="1">
              <a:latin typeface="+mj-lt"/>
              <a:cs typeface="Arial" panose="020B0604020202020204" pitchFamily="34" charset="0"/>
            </a:endParaRPr>
          </a:p>
        </p:txBody>
      </p:sp>
      <p:grpSp>
        <p:nvGrpSpPr>
          <p:cNvPr id="31822" name="Grupo 31821">
            <a:extLst>
              <a:ext uri="{FF2B5EF4-FFF2-40B4-BE49-F238E27FC236}">
                <a16:creationId xmlns:a16="http://schemas.microsoft.com/office/drawing/2014/main" id="{0CFBD806-4850-2BF3-11D9-D14A7697031F}"/>
              </a:ext>
            </a:extLst>
          </p:cNvPr>
          <p:cNvGrpSpPr/>
          <p:nvPr/>
        </p:nvGrpSpPr>
        <p:grpSpPr>
          <a:xfrm>
            <a:off x="984251" y="3198813"/>
            <a:ext cx="3702049" cy="4037012"/>
            <a:chOff x="984251" y="3198813"/>
            <a:chExt cx="3702049" cy="4037012"/>
          </a:xfrm>
        </p:grpSpPr>
        <p:sp>
          <p:nvSpPr>
            <p:cNvPr id="6" name="Freeform 5">
              <a:extLst>
                <a:ext uri="{FF2B5EF4-FFF2-40B4-BE49-F238E27FC236}">
                  <a16:creationId xmlns:a16="http://schemas.microsoft.com/office/drawing/2014/main" id="{154F0D45-F7BE-A397-78B0-5538B2FF2500}"/>
                </a:ext>
              </a:extLst>
            </p:cNvPr>
            <p:cNvSpPr/>
            <p:nvPr/>
          </p:nvSpPr>
          <p:spPr bwMode="auto">
            <a:xfrm>
              <a:off x="2347913" y="6299200"/>
              <a:ext cx="1077912" cy="917575"/>
            </a:xfrm>
            <a:custGeom>
              <a:avLst/>
              <a:gdLst>
                <a:gd name="T0" fmla="*/ 219 w 222"/>
                <a:gd name="T1" fmla="*/ 180 h 189"/>
                <a:gd name="T2" fmla="*/ 133 w 222"/>
                <a:gd name="T3" fmla="*/ 184 h 189"/>
                <a:gd name="T4" fmla="*/ 99 w 222"/>
                <a:gd name="T5" fmla="*/ 181 h 189"/>
                <a:gd name="T6" fmla="*/ 127 w 222"/>
                <a:gd name="T7" fmla="*/ 175 h 189"/>
                <a:gd name="T8" fmla="*/ 159 w 222"/>
                <a:gd name="T9" fmla="*/ 123 h 189"/>
                <a:gd name="T10" fmla="*/ 144 w 222"/>
                <a:gd name="T11" fmla="*/ 111 h 189"/>
                <a:gd name="T12" fmla="*/ 130 w 222"/>
                <a:gd name="T13" fmla="*/ 110 h 189"/>
                <a:gd name="T14" fmla="*/ 108 w 222"/>
                <a:gd name="T15" fmla="*/ 96 h 189"/>
                <a:gd name="T16" fmla="*/ 131 w 222"/>
                <a:gd name="T17" fmla="*/ 79 h 189"/>
                <a:gd name="T18" fmla="*/ 138 w 222"/>
                <a:gd name="T19" fmla="*/ 79 h 189"/>
                <a:gd name="T20" fmla="*/ 149 w 222"/>
                <a:gd name="T21" fmla="*/ 72 h 189"/>
                <a:gd name="T22" fmla="*/ 137 w 222"/>
                <a:gd name="T23" fmla="*/ 67 h 189"/>
                <a:gd name="T24" fmla="*/ 120 w 222"/>
                <a:gd name="T25" fmla="*/ 66 h 189"/>
                <a:gd name="T26" fmla="*/ 96 w 222"/>
                <a:gd name="T27" fmla="*/ 89 h 189"/>
                <a:gd name="T28" fmla="*/ 99 w 222"/>
                <a:gd name="T29" fmla="*/ 181 h 189"/>
                <a:gd name="T30" fmla="*/ 7 w 222"/>
                <a:gd name="T31" fmla="*/ 185 h 189"/>
                <a:gd name="T32" fmla="*/ 7 w 222"/>
                <a:gd name="T33" fmla="*/ 176 h 189"/>
                <a:gd name="T34" fmla="*/ 41 w 222"/>
                <a:gd name="T35" fmla="*/ 175 h 189"/>
                <a:gd name="T36" fmla="*/ 73 w 222"/>
                <a:gd name="T37" fmla="*/ 142 h 189"/>
                <a:gd name="T38" fmla="*/ 73 w 222"/>
                <a:gd name="T39" fmla="*/ 134 h 189"/>
                <a:gd name="T40" fmla="*/ 52 w 222"/>
                <a:gd name="T41" fmla="*/ 110 h 189"/>
                <a:gd name="T42" fmla="*/ 34 w 222"/>
                <a:gd name="T43" fmla="*/ 96 h 189"/>
                <a:gd name="T44" fmla="*/ 53 w 222"/>
                <a:gd name="T45" fmla="*/ 84 h 189"/>
                <a:gd name="T46" fmla="*/ 65 w 222"/>
                <a:gd name="T47" fmla="*/ 83 h 189"/>
                <a:gd name="T48" fmla="*/ 71 w 222"/>
                <a:gd name="T49" fmla="*/ 76 h 189"/>
                <a:gd name="T50" fmla="*/ 65 w 222"/>
                <a:gd name="T51" fmla="*/ 67 h 189"/>
                <a:gd name="T52" fmla="*/ 25 w 222"/>
                <a:gd name="T53" fmla="*/ 68 h 189"/>
                <a:gd name="T54" fmla="*/ 16 w 222"/>
                <a:gd name="T55" fmla="*/ 82 h 189"/>
                <a:gd name="T56" fmla="*/ 7 w 222"/>
                <a:gd name="T57" fmla="*/ 101 h 189"/>
                <a:gd name="T58" fmla="*/ 0 w 222"/>
                <a:gd name="T59" fmla="*/ 77 h 189"/>
                <a:gd name="T60" fmla="*/ 46 w 222"/>
                <a:gd name="T61" fmla="*/ 6 h 189"/>
                <a:gd name="T62" fmla="*/ 67 w 222"/>
                <a:gd name="T63" fmla="*/ 5 h 189"/>
                <a:gd name="T64" fmla="*/ 110 w 222"/>
                <a:gd name="T65" fmla="*/ 11 h 189"/>
                <a:gd name="T66" fmla="*/ 165 w 222"/>
                <a:gd name="T67" fmla="*/ 41 h 189"/>
                <a:gd name="T68" fmla="*/ 171 w 222"/>
                <a:gd name="T69" fmla="*/ 52 h 189"/>
                <a:gd name="T70" fmla="*/ 175 w 222"/>
                <a:gd name="T71" fmla="*/ 65 h 189"/>
                <a:gd name="T72" fmla="*/ 206 w 222"/>
                <a:gd name="T73" fmla="*/ 135 h 189"/>
                <a:gd name="T74" fmla="*/ 219 w 222"/>
                <a:gd name="T75" fmla="*/ 18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1" h="189">
                  <a:moveTo>
                    <a:pt x="219" y="180"/>
                  </a:moveTo>
                  <a:cubicBezTo>
                    <a:pt x="191" y="187"/>
                    <a:pt x="162" y="184"/>
                    <a:pt x="133" y="184"/>
                  </a:cubicBezTo>
                  <a:cubicBezTo>
                    <a:pt x="122" y="184"/>
                    <a:pt x="109" y="189"/>
                    <a:pt x="99" y="181"/>
                  </a:cubicBezTo>
                  <a:cubicBezTo>
                    <a:pt x="107" y="173"/>
                    <a:pt x="118" y="175"/>
                    <a:pt x="127" y="175"/>
                  </a:cubicBezTo>
                  <a:cubicBezTo>
                    <a:pt x="156" y="174"/>
                    <a:pt x="167" y="148"/>
                    <a:pt x="159" y="123"/>
                  </a:cubicBezTo>
                  <a:cubicBezTo>
                    <a:pt x="157" y="116"/>
                    <a:pt x="151" y="113"/>
                    <a:pt x="144" y="111"/>
                  </a:cubicBezTo>
                  <a:cubicBezTo>
                    <a:pt x="139" y="110"/>
                    <a:pt x="135" y="111"/>
                    <a:pt x="130" y="110"/>
                  </a:cubicBezTo>
                  <a:cubicBezTo>
                    <a:pt x="120" y="109"/>
                    <a:pt x="108" y="111"/>
                    <a:pt x="108" y="96"/>
                  </a:cubicBezTo>
                  <a:cubicBezTo>
                    <a:pt x="108" y="82"/>
                    <a:pt x="119" y="80"/>
                    <a:pt x="131" y="79"/>
                  </a:cubicBezTo>
                  <a:cubicBezTo>
                    <a:pt x="133" y="79"/>
                    <a:pt x="136" y="79"/>
                    <a:pt x="138" y="79"/>
                  </a:cubicBezTo>
                  <a:cubicBezTo>
                    <a:pt x="143" y="78"/>
                    <a:pt x="149" y="79"/>
                    <a:pt x="149" y="72"/>
                  </a:cubicBezTo>
                  <a:cubicBezTo>
                    <a:pt x="148" y="67"/>
                    <a:pt x="142" y="67"/>
                    <a:pt x="137" y="67"/>
                  </a:cubicBezTo>
                  <a:cubicBezTo>
                    <a:pt x="132" y="66"/>
                    <a:pt x="126" y="66"/>
                    <a:pt x="120" y="66"/>
                  </a:cubicBezTo>
                  <a:cubicBezTo>
                    <a:pt x="104" y="66"/>
                    <a:pt x="96" y="73"/>
                    <a:pt x="96" y="89"/>
                  </a:cubicBezTo>
                  <a:cubicBezTo>
                    <a:pt x="96" y="120"/>
                    <a:pt x="96" y="150"/>
                    <a:pt x="99" y="181"/>
                  </a:cubicBezTo>
                  <a:cubicBezTo>
                    <a:pt x="68" y="189"/>
                    <a:pt x="37" y="182"/>
                    <a:pt x="7" y="185"/>
                  </a:cubicBezTo>
                  <a:cubicBezTo>
                    <a:pt x="4" y="182"/>
                    <a:pt x="5" y="179"/>
                    <a:pt x="7" y="176"/>
                  </a:cubicBezTo>
                  <a:cubicBezTo>
                    <a:pt x="18" y="173"/>
                    <a:pt x="29" y="175"/>
                    <a:pt x="41" y="175"/>
                  </a:cubicBezTo>
                  <a:cubicBezTo>
                    <a:pt x="71" y="175"/>
                    <a:pt x="73" y="172"/>
                    <a:pt x="73" y="142"/>
                  </a:cubicBezTo>
                  <a:cubicBezTo>
                    <a:pt x="73" y="139"/>
                    <a:pt x="73" y="136"/>
                    <a:pt x="73" y="134"/>
                  </a:cubicBezTo>
                  <a:cubicBezTo>
                    <a:pt x="74" y="118"/>
                    <a:pt x="69" y="110"/>
                    <a:pt x="52" y="110"/>
                  </a:cubicBezTo>
                  <a:cubicBezTo>
                    <a:pt x="43" y="110"/>
                    <a:pt x="33" y="108"/>
                    <a:pt x="34" y="96"/>
                  </a:cubicBezTo>
                  <a:cubicBezTo>
                    <a:pt x="34" y="85"/>
                    <a:pt x="45" y="84"/>
                    <a:pt x="53" y="84"/>
                  </a:cubicBezTo>
                  <a:cubicBezTo>
                    <a:pt x="57" y="83"/>
                    <a:pt x="61" y="84"/>
                    <a:pt x="65" y="83"/>
                  </a:cubicBezTo>
                  <a:cubicBezTo>
                    <a:pt x="69" y="82"/>
                    <a:pt x="71" y="80"/>
                    <a:pt x="71" y="76"/>
                  </a:cubicBezTo>
                  <a:cubicBezTo>
                    <a:pt x="72" y="71"/>
                    <a:pt x="70" y="68"/>
                    <a:pt x="65" y="67"/>
                  </a:cubicBezTo>
                  <a:cubicBezTo>
                    <a:pt x="52" y="65"/>
                    <a:pt x="39" y="65"/>
                    <a:pt x="25" y="68"/>
                  </a:cubicBezTo>
                  <a:cubicBezTo>
                    <a:pt x="18" y="69"/>
                    <a:pt x="17" y="75"/>
                    <a:pt x="16" y="82"/>
                  </a:cubicBezTo>
                  <a:cubicBezTo>
                    <a:pt x="15" y="89"/>
                    <a:pt x="18" y="98"/>
                    <a:pt x="7" y="101"/>
                  </a:cubicBezTo>
                  <a:cubicBezTo>
                    <a:pt x="0" y="95"/>
                    <a:pt x="2" y="85"/>
                    <a:pt x="0" y="77"/>
                  </a:cubicBezTo>
                  <a:cubicBezTo>
                    <a:pt x="3" y="45"/>
                    <a:pt x="27" y="27"/>
                    <a:pt x="46" y="6"/>
                  </a:cubicBezTo>
                  <a:cubicBezTo>
                    <a:pt x="52" y="0"/>
                    <a:pt x="60" y="2"/>
                    <a:pt x="67" y="5"/>
                  </a:cubicBezTo>
                  <a:cubicBezTo>
                    <a:pt x="81" y="11"/>
                    <a:pt x="95" y="13"/>
                    <a:pt x="110" y="11"/>
                  </a:cubicBezTo>
                  <a:cubicBezTo>
                    <a:pt x="136" y="8"/>
                    <a:pt x="153" y="19"/>
                    <a:pt x="165" y="41"/>
                  </a:cubicBezTo>
                  <a:cubicBezTo>
                    <a:pt x="167" y="45"/>
                    <a:pt x="169" y="48"/>
                    <a:pt x="171" y="52"/>
                  </a:cubicBezTo>
                  <a:cubicBezTo>
                    <a:pt x="173" y="56"/>
                    <a:pt x="175" y="60"/>
                    <a:pt x="175" y="65"/>
                  </a:cubicBezTo>
                  <a:cubicBezTo>
                    <a:pt x="175" y="93"/>
                    <a:pt x="193" y="113"/>
                    <a:pt x="206" y="135"/>
                  </a:cubicBezTo>
                  <a:cubicBezTo>
                    <a:pt x="211" y="150"/>
                    <a:pt x="222" y="163"/>
                    <a:pt x="219" y="180"/>
                  </a:cubicBezTo>
                  <a:close/>
                </a:path>
              </a:pathLst>
            </a:custGeom>
            <a:solidFill>
              <a:srgbClr val="F3F7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6">
              <a:extLst>
                <a:ext uri="{FF2B5EF4-FFF2-40B4-BE49-F238E27FC236}">
                  <a16:creationId xmlns:a16="http://schemas.microsoft.com/office/drawing/2014/main" id="{25808008-0A7D-3818-7EBF-15FE844C6261}"/>
                </a:ext>
              </a:extLst>
            </p:cNvPr>
            <p:cNvSpPr/>
            <p:nvPr/>
          </p:nvSpPr>
          <p:spPr bwMode="auto">
            <a:xfrm>
              <a:off x="2012950" y="6096000"/>
              <a:ext cx="1217612" cy="1139825"/>
            </a:xfrm>
            <a:custGeom>
              <a:avLst/>
              <a:gdLst>
                <a:gd name="T0" fmla="*/ 232 w 251"/>
                <a:gd name="T1" fmla="*/ 87 h 235"/>
                <a:gd name="T2" fmla="*/ 171 w 251"/>
                <a:gd name="T3" fmla="*/ 58 h 235"/>
                <a:gd name="T4" fmla="*/ 136 w 251"/>
                <a:gd name="T5" fmla="*/ 52 h 235"/>
                <a:gd name="T6" fmla="*/ 111 w 251"/>
                <a:gd name="T7" fmla="*/ 58 h 235"/>
                <a:gd name="T8" fmla="*/ 72 w 251"/>
                <a:gd name="T9" fmla="*/ 119 h 235"/>
                <a:gd name="T10" fmla="*/ 66 w 251"/>
                <a:gd name="T11" fmla="*/ 137 h 235"/>
                <a:gd name="T12" fmla="*/ 32 w 251"/>
                <a:gd name="T13" fmla="*/ 218 h 235"/>
                <a:gd name="T14" fmla="*/ 27 w 251"/>
                <a:gd name="T15" fmla="*/ 226 h 235"/>
                <a:gd name="T16" fmla="*/ 6 w 251"/>
                <a:gd name="T17" fmla="*/ 228 h 235"/>
                <a:gd name="T18" fmla="*/ 8 w 251"/>
                <a:gd name="T19" fmla="*/ 203 h 235"/>
                <a:gd name="T20" fmla="*/ 11 w 251"/>
                <a:gd name="T21" fmla="*/ 216 h 235"/>
                <a:gd name="T22" fmla="*/ 14 w 251"/>
                <a:gd name="T23" fmla="*/ 153 h 235"/>
                <a:gd name="T24" fmla="*/ 41 w 251"/>
                <a:gd name="T25" fmla="*/ 92 h 235"/>
                <a:gd name="T26" fmla="*/ 47 w 251"/>
                <a:gd name="T27" fmla="*/ 30 h 235"/>
                <a:gd name="T28" fmla="*/ 54 w 251"/>
                <a:gd name="T29" fmla="*/ 2 h 235"/>
                <a:gd name="T30" fmla="*/ 70 w 251"/>
                <a:gd name="T31" fmla="*/ 10 h 235"/>
                <a:gd name="T32" fmla="*/ 74 w 251"/>
                <a:gd name="T33" fmla="*/ 68 h 235"/>
                <a:gd name="T34" fmla="*/ 77 w 251"/>
                <a:gd name="T35" fmla="*/ 34 h 235"/>
                <a:gd name="T36" fmla="*/ 99 w 251"/>
                <a:gd name="T37" fmla="*/ 6 h 235"/>
                <a:gd name="T38" fmla="*/ 126 w 251"/>
                <a:gd name="T39" fmla="*/ 20 h 235"/>
                <a:gd name="T40" fmla="*/ 209 w 251"/>
                <a:gd name="T41" fmla="*/ 35 h 235"/>
                <a:gd name="T42" fmla="*/ 243 w 251"/>
                <a:gd name="T43" fmla="*/ 31 h 235"/>
                <a:gd name="T44" fmla="*/ 249 w 251"/>
                <a:gd name="T45" fmla="*/ 34 h 235"/>
                <a:gd name="T46" fmla="*/ 232 w 251"/>
                <a:gd name="T47" fmla="*/ 8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1" h="235">
                  <a:moveTo>
                    <a:pt x="232" y="87"/>
                  </a:moveTo>
                  <a:cubicBezTo>
                    <a:pt x="218" y="63"/>
                    <a:pt x="198" y="54"/>
                    <a:pt x="171" y="58"/>
                  </a:cubicBezTo>
                  <a:cubicBezTo>
                    <a:pt x="159" y="61"/>
                    <a:pt x="146" y="58"/>
                    <a:pt x="136" y="52"/>
                  </a:cubicBezTo>
                  <a:cubicBezTo>
                    <a:pt x="125" y="46"/>
                    <a:pt x="117" y="49"/>
                    <a:pt x="111" y="58"/>
                  </a:cubicBezTo>
                  <a:cubicBezTo>
                    <a:pt x="98" y="78"/>
                    <a:pt x="76" y="93"/>
                    <a:pt x="72" y="119"/>
                  </a:cubicBezTo>
                  <a:cubicBezTo>
                    <a:pt x="72" y="125"/>
                    <a:pt x="70" y="132"/>
                    <a:pt x="66" y="137"/>
                  </a:cubicBezTo>
                  <a:cubicBezTo>
                    <a:pt x="45" y="160"/>
                    <a:pt x="39" y="189"/>
                    <a:pt x="32" y="218"/>
                  </a:cubicBezTo>
                  <a:cubicBezTo>
                    <a:pt x="32" y="221"/>
                    <a:pt x="30" y="224"/>
                    <a:pt x="27" y="226"/>
                  </a:cubicBezTo>
                  <a:cubicBezTo>
                    <a:pt x="20" y="224"/>
                    <a:pt x="12" y="235"/>
                    <a:pt x="6" y="228"/>
                  </a:cubicBezTo>
                  <a:cubicBezTo>
                    <a:pt x="0" y="221"/>
                    <a:pt x="2" y="211"/>
                    <a:pt x="8" y="203"/>
                  </a:cubicBezTo>
                  <a:cubicBezTo>
                    <a:pt x="13" y="207"/>
                    <a:pt x="13" y="213"/>
                    <a:pt x="11" y="216"/>
                  </a:cubicBezTo>
                  <a:cubicBezTo>
                    <a:pt x="11" y="197"/>
                    <a:pt x="21" y="176"/>
                    <a:pt x="14" y="153"/>
                  </a:cubicBezTo>
                  <a:cubicBezTo>
                    <a:pt x="22" y="132"/>
                    <a:pt x="38" y="115"/>
                    <a:pt x="41" y="92"/>
                  </a:cubicBezTo>
                  <a:cubicBezTo>
                    <a:pt x="44" y="71"/>
                    <a:pt x="47" y="51"/>
                    <a:pt x="47" y="30"/>
                  </a:cubicBezTo>
                  <a:cubicBezTo>
                    <a:pt x="46" y="20"/>
                    <a:pt x="45" y="10"/>
                    <a:pt x="54" y="2"/>
                  </a:cubicBezTo>
                  <a:cubicBezTo>
                    <a:pt x="62" y="0"/>
                    <a:pt x="66" y="5"/>
                    <a:pt x="70" y="10"/>
                  </a:cubicBezTo>
                  <a:cubicBezTo>
                    <a:pt x="76" y="29"/>
                    <a:pt x="71" y="48"/>
                    <a:pt x="74" y="68"/>
                  </a:cubicBezTo>
                  <a:cubicBezTo>
                    <a:pt x="84" y="57"/>
                    <a:pt x="79" y="45"/>
                    <a:pt x="77" y="34"/>
                  </a:cubicBezTo>
                  <a:cubicBezTo>
                    <a:pt x="74" y="14"/>
                    <a:pt x="78" y="9"/>
                    <a:pt x="99" y="6"/>
                  </a:cubicBezTo>
                  <a:cubicBezTo>
                    <a:pt x="110" y="7"/>
                    <a:pt x="118" y="13"/>
                    <a:pt x="126" y="20"/>
                  </a:cubicBezTo>
                  <a:cubicBezTo>
                    <a:pt x="155" y="49"/>
                    <a:pt x="168" y="52"/>
                    <a:pt x="209" y="35"/>
                  </a:cubicBezTo>
                  <a:cubicBezTo>
                    <a:pt x="220" y="33"/>
                    <a:pt x="231" y="28"/>
                    <a:pt x="243" y="31"/>
                  </a:cubicBezTo>
                  <a:cubicBezTo>
                    <a:pt x="245" y="31"/>
                    <a:pt x="247" y="33"/>
                    <a:pt x="249" y="34"/>
                  </a:cubicBezTo>
                  <a:cubicBezTo>
                    <a:pt x="251" y="54"/>
                    <a:pt x="239" y="70"/>
                    <a:pt x="232" y="87"/>
                  </a:cubicBezTo>
                  <a:close/>
                </a:path>
              </a:pathLst>
            </a:custGeom>
            <a:solidFill>
              <a:srgbClr val="CACD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7">
              <a:extLst>
                <a:ext uri="{FF2B5EF4-FFF2-40B4-BE49-F238E27FC236}">
                  <a16:creationId xmlns:a16="http://schemas.microsoft.com/office/drawing/2014/main" id="{97E55DF4-0E51-A63B-E54B-17A38BDA4118}"/>
                </a:ext>
              </a:extLst>
            </p:cNvPr>
            <p:cNvSpPr/>
            <p:nvPr/>
          </p:nvSpPr>
          <p:spPr bwMode="auto">
            <a:xfrm>
              <a:off x="984251" y="4873625"/>
              <a:ext cx="665162" cy="523875"/>
            </a:xfrm>
            <a:custGeom>
              <a:avLst/>
              <a:gdLst>
                <a:gd name="T0" fmla="*/ 72 w 137"/>
                <a:gd name="T1" fmla="*/ 103 h 108"/>
                <a:gd name="T2" fmla="*/ 8 w 137"/>
                <a:gd name="T3" fmla="*/ 54 h 108"/>
                <a:gd name="T4" fmla="*/ 15 w 137"/>
                <a:gd name="T5" fmla="*/ 14 h 108"/>
                <a:gd name="T6" fmla="*/ 47 w 137"/>
                <a:gd name="T7" fmla="*/ 12 h 108"/>
                <a:gd name="T8" fmla="*/ 68 w 137"/>
                <a:gd name="T9" fmla="*/ 19 h 108"/>
                <a:gd name="T10" fmla="*/ 88 w 137"/>
                <a:gd name="T11" fmla="*/ 14 h 108"/>
                <a:gd name="T12" fmla="*/ 105 w 137"/>
                <a:gd name="T13" fmla="*/ 16 h 108"/>
                <a:gd name="T14" fmla="*/ 124 w 137"/>
                <a:gd name="T15" fmla="*/ 7 h 108"/>
                <a:gd name="T16" fmla="*/ 116 w 137"/>
                <a:gd name="T17" fmla="*/ 71 h 108"/>
                <a:gd name="T18" fmla="*/ 72 w 137"/>
                <a:gd name="T19" fmla="*/ 10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108">
                  <a:moveTo>
                    <a:pt x="72" y="103"/>
                  </a:moveTo>
                  <a:cubicBezTo>
                    <a:pt x="42" y="97"/>
                    <a:pt x="22" y="80"/>
                    <a:pt x="8" y="54"/>
                  </a:cubicBezTo>
                  <a:cubicBezTo>
                    <a:pt x="0" y="40"/>
                    <a:pt x="4" y="26"/>
                    <a:pt x="15" y="14"/>
                  </a:cubicBezTo>
                  <a:cubicBezTo>
                    <a:pt x="25" y="3"/>
                    <a:pt x="36" y="6"/>
                    <a:pt x="47" y="12"/>
                  </a:cubicBezTo>
                  <a:cubicBezTo>
                    <a:pt x="54" y="16"/>
                    <a:pt x="60" y="20"/>
                    <a:pt x="68" y="19"/>
                  </a:cubicBezTo>
                  <a:cubicBezTo>
                    <a:pt x="73" y="11"/>
                    <a:pt x="80" y="10"/>
                    <a:pt x="88" y="14"/>
                  </a:cubicBezTo>
                  <a:cubicBezTo>
                    <a:pt x="93" y="17"/>
                    <a:pt x="98" y="24"/>
                    <a:pt x="105" y="16"/>
                  </a:cubicBezTo>
                  <a:cubicBezTo>
                    <a:pt x="110" y="10"/>
                    <a:pt x="112" y="0"/>
                    <a:pt x="124" y="7"/>
                  </a:cubicBezTo>
                  <a:cubicBezTo>
                    <a:pt x="137" y="30"/>
                    <a:pt x="133" y="51"/>
                    <a:pt x="116" y="71"/>
                  </a:cubicBezTo>
                  <a:cubicBezTo>
                    <a:pt x="108" y="103"/>
                    <a:pt x="100" y="108"/>
                    <a:pt x="72" y="103"/>
                  </a:cubicBezTo>
                  <a:close/>
                </a:path>
              </a:pathLst>
            </a:custGeom>
            <a:solidFill>
              <a:srgbClr val="F7BE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8">
              <a:extLst>
                <a:ext uri="{FF2B5EF4-FFF2-40B4-BE49-F238E27FC236}">
                  <a16:creationId xmlns:a16="http://schemas.microsoft.com/office/drawing/2014/main" id="{156C1346-AD59-8BB0-7A0E-EE493D7107F4}"/>
                </a:ext>
              </a:extLst>
            </p:cNvPr>
            <p:cNvSpPr/>
            <p:nvPr/>
          </p:nvSpPr>
          <p:spPr bwMode="auto">
            <a:xfrm>
              <a:off x="3929063" y="5024438"/>
              <a:ext cx="504825" cy="561975"/>
            </a:xfrm>
            <a:custGeom>
              <a:avLst/>
              <a:gdLst>
                <a:gd name="T0" fmla="*/ 29 w 104"/>
                <a:gd name="T1" fmla="*/ 0 h 116"/>
                <a:gd name="T2" fmla="*/ 50 w 104"/>
                <a:gd name="T3" fmla="*/ 30 h 116"/>
                <a:gd name="T4" fmla="*/ 66 w 104"/>
                <a:gd name="T5" fmla="*/ 42 h 116"/>
                <a:gd name="T6" fmla="*/ 100 w 104"/>
                <a:gd name="T7" fmla="*/ 66 h 116"/>
                <a:gd name="T8" fmla="*/ 79 w 104"/>
                <a:gd name="T9" fmla="*/ 103 h 116"/>
                <a:gd name="T10" fmla="*/ 6 w 104"/>
                <a:gd name="T11" fmla="*/ 104 h 116"/>
                <a:gd name="T12" fmla="*/ 2 w 104"/>
                <a:gd name="T13" fmla="*/ 88 h 116"/>
                <a:gd name="T14" fmla="*/ 23 w 104"/>
                <a:gd name="T15" fmla="*/ 10 h 116"/>
                <a:gd name="T16" fmla="*/ 29 w 104"/>
                <a:gd name="T1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15">
                  <a:moveTo>
                    <a:pt x="29" y="0"/>
                  </a:moveTo>
                  <a:cubicBezTo>
                    <a:pt x="39" y="7"/>
                    <a:pt x="48" y="16"/>
                    <a:pt x="50" y="30"/>
                  </a:cubicBezTo>
                  <a:cubicBezTo>
                    <a:pt x="51" y="37"/>
                    <a:pt x="55" y="44"/>
                    <a:pt x="66" y="42"/>
                  </a:cubicBezTo>
                  <a:cubicBezTo>
                    <a:pt x="84" y="39"/>
                    <a:pt x="96" y="50"/>
                    <a:pt x="100" y="66"/>
                  </a:cubicBezTo>
                  <a:cubicBezTo>
                    <a:pt x="104" y="84"/>
                    <a:pt x="95" y="97"/>
                    <a:pt x="79" y="103"/>
                  </a:cubicBezTo>
                  <a:cubicBezTo>
                    <a:pt x="55" y="112"/>
                    <a:pt x="30" y="116"/>
                    <a:pt x="6" y="104"/>
                  </a:cubicBezTo>
                  <a:cubicBezTo>
                    <a:pt x="0" y="100"/>
                    <a:pt x="0" y="94"/>
                    <a:pt x="2" y="88"/>
                  </a:cubicBezTo>
                  <a:cubicBezTo>
                    <a:pt x="14" y="63"/>
                    <a:pt x="19" y="37"/>
                    <a:pt x="23" y="10"/>
                  </a:cubicBezTo>
                  <a:cubicBezTo>
                    <a:pt x="24" y="6"/>
                    <a:pt x="25" y="3"/>
                    <a:pt x="29" y="0"/>
                  </a:cubicBezTo>
                  <a:close/>
                </a:path>
              </a:pathLst>
            </a:custGeom>
            <a:solidFill>
              <a:srgbClr val="F8CA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9">
              <a:extLst>
                <a:ext uri="{FF2B5EF4-FFF2-40B4-BE49-F238E27FC236}">
                  <a16:creationId xmlns:a16="http://schemas.microsoft.com/office/drawing/2014/main" id="{647D33AB-DD59-3496-EA2E-7C0BF0331391}"/>
                </a:ext>
              </a:extLst>
            </p:cNvPr>
            <p:cNvSpPr/>
            <p:nvPr/>
          </p:nvSpPr>
          <p:spPr bwMode="auto">
            <a:xfrm>
              <a:off x="4011613" y="4344988"/>
              <a:ext cx="514350" cy="412750"/>
            </a:xfrm>
            <a:custGeom>
              <a:avLst/>
              <a:gdLst>
                <a:gd name="T0" fmla="*/ 56 w 106"/>
                <a:gd name="T1" fmla="*/ 80 h 85"/>
                <a:gd name="T2" fmla="*/ 17 w 106"/>
                <a:gd name="T3" fmla="*/ 58 h 85"/>
                <a:gd name="T4" fmla="*/ 9 w 106"/>
                <a:gd name="T5" fmla="*/ 16 h 85"/>
                <a:gd name="T6" fmla="*/ 48 w 106"/>
                <a:gd name="T7" fmla="*/ 12 h 85"/>
                <a:gd name="T8" fmla="*/ 78 w 106"/>
                <a:gd name="T9" fmla="*/ 23 h 85"/>
                <a:gd name="T10" fmla="*/ 90 w 106"/>
                <a:gd name="T11" fmla="*/ 25 h 85"/>
                <a:gd name="T12" fmla="*/ 100 w 106"/>
                <a:gd name="T13" fmla="*/ 62 h 85"/>
                <a:gd name="T14" fmla="*/ 72 w 106"/>
                <a:gd name="T15" fmla="*/ 78 h 85"/>
                <a:gd name="T16" fmla="*/ 56 w 106"/>
                <a:gd name="T17"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85">
                  <a:moveTo>
                    <a:pt x="56" y="80"/>
                  </a:moveTo>
                  <a:cubicBezTo>
                    <a:pt x="41" y="75"/>
                    <a:pt x="28" y="68"/>
                    <a:pt x="17" y="58"/>
                  </a:cubicBezTo>
                  <a:cubicBezTo>
                    <a:pt x="2" y="46"/>
                    <a:pt x="0" y="30"/>
                    <a:pt x="9" y="16"/>
                  </a:cubicBezTo>
                  <a:cubicBezTo>
                    <a:pt x="20" y="0"/>
                    <a:pt x="33" y="3"/>
                    <a:pt x="48" y="12"/>
                  </a:cubicBezTo>
                  <a:cubicBezTo>
                    <a:pt x="59" y="13"/>
                    <a:pt x="68" y="20"/>
                    <a:pt x="78" y="23"/>
                  </a:cubicBezTo>
                  <a:cubicBezTo>
                    <a:pt x="82" y="23"/>
                    <a:pt x="87" y="24"/>
                    <a:pt x="90" y="25"/>
                  </a:cubicBezTo>
                  <a:cubicBezTo>
                    <a:pt x="106" y="34"/>
                    <a:pt x="104" y="50"/>
                    <a:pt x="100" y="62"/>
                  </a:cubicBezTo>
                  <a:cubicBezTo>
                    <a:pt x="97" y="75"/>
                    <a:pt x="86" y="81"/>
                    <a:pt x="72" y="78"/>
                  </a:cubicBezTo>
                  <a:cubicBezTo>
                    <a:pt x="67" y="77"/>
                    <a:pt x="62" y="85"/>
                    <a:pt x="56" y="80"/>
                  </a:cubicBezTo>
                  <a:close/>
                </a:path>
              </a:pathLst>
            </a:custGeom>
            <a:solidFill>
              <a:srgbClr val="F7BF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10">
              <a:extLst>
                <a:ext uri="{FF2B5EF4-FFF2-40B4-BE49-F238E27FC236}">
                  <a16:creationId xmlns:a16="http://schemas.microsoft.com/office/drawing/2014/main" id="{3DD20FD9-8D25-B4C2-905A-1476023CF00A}"/>
                </a:ext>
              </a:extLst>
            </p:cNvPr>
            <p:cNvSpPr/>
            <p:nvPr/>
          </p:nvSpPr>
          <p:spPr bwMode="auto">
            <a:xfrm>
              <a:off x="2144713" y="6673850"/>
              <a:ext cx="493712" cy="561975"/>
            </a:xfrm>
            <a:custGeom>
              <a:avLst/>
              <a:gdLst>
                <a:gd name="T0" fmla="*/ 0 w 102"/>
                <a:gd name="T1" fmla="*/ 107 h 116"/>
                <a:gd name="T2" fmla="*/ 45 w 102"/>
                <a:gd name="T3" fmla="*/ 0 h 116"/>
                <a:gd name="T4" fmla="*/ 49 w 102"/>
                <a:gd name="T5" fmla="*/ 24 h 116"/>
                <a:gd name="T6" fmla="*/ 84 w 102"/>
                <a:gd name="T7" fmla="*/ 47 h 116"/>
                <a:gd name="T8" fmla="*/ 101 w 102"/>
                <a:gd name="T9" fmla="*/ 66 h 116"/>
                <a:gd name="T10" fmla="*/ 85 w 102"/>
                <a:gd name="T11" fmla="*/ 79 h 116"/>
                <a:gd name="T12" fmla="*/ 49 w 102"/>
                <a:gd name="T13" fmla="*/ 99 h 116"/>
                <a:gd name="T14" fmla="*/ 49 w 102"/>
                <a:gd name="T15" fmla="*/ 108 h 116"/>
                <a:gd name="T16" fmla="*/ 0 w 102"/>
                <a:gd name="T17" fmla="*/ 10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115">
                  <a:moveTo>
                    <a:pt x="0" y="107"/>
                  </a:moveTo>
                  <a:cubicBezTo>
                    <a:pt x="2" y="66"/>
                    <a:pt x="21" y="32"/>
                    <a:pt x="45" y="0"/>
                  </a:cubicBezTo>
                  <a:cubicBezTo>
                    <a:pt x="52" y="7"/>
                    <a:pt x="47" y="16"/>
                    <a:pt x="49" y="24"/>
                  </a:cubicBezTo>
                  <a:cubicBezTo>
                    <a:pt x="55" y="40"/>
                    <a:pt x="66" y="48"/>
                    <a:pt x="84" y="47"/>
                  </a:cubicBezTo>
                  <a:cubicBezTo>
                    <a:pt x="96" y="46"/>
                    <a:pt x="102" y="53"/>
                    <a:pt x="101" y="66"/>
                  </a:cubicBezTo>
                  <a:cubicBezTo>
                    <a:pt x="100" y="75"/>
                    <a:pt x="93" y="82"/>
                    <a:pt x="85" y="79"/>
                  </a:cubicBezTo>
                  <a:cubicBezTo>
                    <a:pt x="63" y="69"/>
                    <a:pt x="55" y="82"/>
                    <a:pt x="49" y="99"/>
                  </a:cubicBezTo>
                  <a:cubicBezTo>
                    <a:pt x="49" y="102"/>
                    <a:pt x="49" y="105"/>
                    <a:pt x="49" y="108"/>
                  </a:cubicBezTo>
                  <a:cubicBezTo>
                    <a:pt x="33" y="106"/>
                    <a:pt x="17" y="116"/>
                    <a:pt x="0" y="107"/>
                  </a:cubicBezTo>
                  <a:close/>
                </a:path>
              </a:pathLst>
            </a:custGeom>
            <a:solidFill>
              <a:srgbClr val="F3F7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11">
              <a:extLst>
                <a:ext uri="{FF2B5EF4-FFF2-40B4-BE49-F238E27FC236}">
                  <a16:creationId xmlns:a16="http://schemas.microsoft.com/office/drawing/2014/main" id="{15D92E68-9B7A-CAB9-0400-52ADAA4A9A4F}"/>
                </a:ext>
              </a:extLst>
            </p:cNvPr>
            <p:cNvSpPr/>
            <p:nvPr/>
          </p:nvSpPr>
          <p:spPr bwMode="auto">
            <a:xfrm>
              <a:off x="1474788" y="4102100"/>
              <a:ext cx="431800" cy="320675"/>
            </a:xfrm>
            <a:custGeom>
              <a:avLst/>
              <a:gdLst>
                <a:gd name="T0" fmla="*/ 87 w 89"/>
                <a:gd name="T1" fmla="*/ 30 h 66"/>
                <a:gd name="T2" fmla="*/ 53 w 89"/>
                <a:gd name="T3" fmla="*/ 66 h 66"/>
                <a:gd name="T4" fmla="*/ 4 w 89"/>
                <a:gd name="T5" fmla="*/ 33 h 66"/>
                <a:gd name="T6" fmla="*/ 7 w 89"/>
                <a:gd name="T7" fmla="*/ 9 h 66"/>
                <a:gd name="T8" fmla="*/ 35 w 89"/>
                <a:gd name="T9" fmla="*/ 6 h 66"/>
                <a:gd name="T10" fmla="*/ 76 w 89"/>
                <a:gd name="T11" fmla="*/ 10 h 66"/>
                <a:gd name="T12" fmla="*/ 87 w 89"/>
                <a:gd name="T13" fmla="*/ 30 h 66"/>
              </a:gdLst>
              <a:ahLst/>
              <a:cxnLst>
                <a:cxn ang="0">
                  <a:pos x="T0" y="T1"/>
                </a:cxn>
                <a:cxn ang="0">
                  <a:pos x="T2" y="T3"/>
                </a:cxn>
                <a:cxn ang="0">
                  <a:pos x="T4" y="T5"/>
                </a:cxn>
                <a:cxn ang="0">
                  <a:pos x="T6" y="T7"/>
                </a:cxn>
                <a:cxn ang="0">
                  <a:pos x="T8" y="T9"/>
                </a:cxn>
                <a:cxn ang="0">
                  <a:pos x="T10" y="T11"/>
                </a:cxn>
                <a:cxn ang="0">
                  <a:pos x="T12" y="T13"/>
                </a:cxn>
              </a:cxnLst>
              <a:rect l="0" t="0" r="r" b="b"/>
              <a:pathLst>
                <a:path w="89" h="66">
                  <a:moveTo>
                    <a:pt x="87" y="30"/>
                  </a:moveTo>
                  <a:cubicBezTo>
                    <a:pt x="83" y="50"/>
                    <a:pt x="67" y="66"/>
                    <a:pt x="53" y="66"/>
                  </a:cubicBezTo>
                  <a:cubicBezTo>
                    <a:pt x="37" y="66"/>
                    <a:pt x="7" y="47"/>
                    <a:pt x="4" y="33"/>
                  </a:cubicBezTo>
                  <a:cubicBezTo>
                    <a:pt x="2" y="25"/>
                    <a:pt x="0" y="16"/>
                    <a:pt x="7" y="9"/>
                  </a:cubicBezTo>
                  <a:cubicBezTo>
                    <a:pt x="16" y="0"/>
                    <a:pt x="25" y="3"/>
                    <a:pt x="35" y="6"/>
                  </a:cubicBezTo>
                  <a:cubicBezTo>
                    <a:pt x="48" y="12"/>
                    <a:pt x="60" y="22"/>
                    <a:pt x="76" y="10"/>
                  </a:cubicBezTo>
                  <a:cubicBezTo>
                    <a:pt x="84" y="4"/>
                    <a:pt x="89" y="12"/>
                    <a:pt x="87" y="30"/>
                  </a:cubicBezTo>
                  <a:close/>
                </a:path>
              </a:pathLst>
            </a:custGeom>
            <a:solidFill>
              <a:srgbClr val="F6C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12">
              <a:extLst>
                <a:ext uri="{FF2B5EF4-FFF2-40B4-BE49-F238E27FC236}">
                  <a16:creationId xmlns:a16="http://schemas.microsoft.com/office/drawing/2014/main" id="{AAF69ADE-98A8-852D-AB05-80371A1A2777}"/>
                </a:ext>
              </a:extLst>
            </p:cNvPr>
            <p:cNvSpPr/>
            <p:nvPr/>
          </p:nvSpPr>
          <p:spPr bwMode="auto">
            <a:xfrm>
              <a:off x="3813175" y="4965700"/>
              <a:ext cx="257175" cy="596900"/>
            </a:xfrm>
            <a:custGeom>
              <a:avLst/>
              <a:gdLst>
                <a:gd name="T0" fmla="*/ 53 w 53"/>
                <a:gd name="T1" fmla="*/ 12 h 123"/>
                <a:gd name="T2" fmla="*/ 32 w 53"/>
                <a:gd name="T3" fmla="*/ 99 h 123"/>
                <a:gd name="T4" fmla="*/ 30 w 53"/>
                <a:gd name="T5" fmla="*/ 116 h 123"/>
                <a:gd name="T6" fmla="*/ 25 w 53"/>
                <a:gd name="T7" fmla="*/ 123 h 123"/>
                <a:gd name="T8" fmla="*/ 19 w 53"/>
                <a:gd name="T9" fmla="*/ 115 h 123"/>
                <a:gd name="T10" fmla="*/ 10 w 53"/>
                <a:gd name="T11" fmla="*/ 93 h 123"/>
                <a:gd name="T12" fmla="*/ 2 w 53"/>
                <a:gd name="T13" fmla="*/ 79 h 123"/>
                <a:gd name="T14" fmla="*/ 0 w 53"/>
                <a:gd name="T15" fmla="*/ 68 h 123"/>
                <a:gd name="T16" fmla="*/ 1 w 53"/>
                <a:gd name="T17" fmla="*/ 57 h 123"/>
                <a:gd name="T18" fmla="*/ 17 w 53"/>
                <a:gd name="T19" fmla="*/ 24 h 123"/>
                <a:gd name="T20" fmla="*/ 30 w 53"/>
                <a:gd name="T21" fmla="*/ 10 h 123"/>
                <a:gd name="T22" fmla="*/ 40 w 53"/>
                <a:gd name="T23" fmla="*/ 6 h 123"/>
                <a:gd name="T24" fmla="*/ 50 w 53"/>
                <a:gd name="T25" fmla="*/ 0 h 123"/>
                <a:gd name="T26" fmla="*/ 53 w 53"/>
                <a:gd name="T27" fmla="*/ 1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123">
                  <a:moveTo>
                    <a:pt x="53" y="12"/>
                  </a:moveTo>
                  <a:cubicBezTo>
                    <a:pt x="51" y="42"/>
                    <a:pt x="47" y="72"/>
                    <a:pt x="32" y="99"/>
                  </a:cubicBezTo>
                  <a:cubicBezTo>
                    <a:pt x="29" y="105"/>
                    <a:pt x="29" y="110"/>
                    <a:pt x="30" y="116"/>
                  </a:cubicBezTo>
                  <a:cubicBezTo>
                    <a:pt x="28" y="119"/>
                    <a:pt x="27" y="121"/>
                    <a:pt x="25" y="123"/>
                  </a:cubicBezTo>
                  <a:cubicBezTo>
                    <a:pt x="22" y="122"/>
                    <a:pt x="21" y="118"/>
                    <a:pt x="19" y="115"/>
                  </a:cubicBezTo>
                  <a:cubicBezTo>
                    <a:pt x="14" y="108"/>
                    <a:pt x="12" y="101"/>
                    <a:pt x="10" y="93"/>
                  </a:cubicBezTo>
                  <a:cubicBezTo>
                    <a:pt x="8" y="88"/>
                    <a:pt x="5" y="83"/>
                    <a:pt x="2" y="79"/>
                  </a:cubicBezTo>
                  <a:cubicBezTo>
                    <a:pt x="1" y="75"/>
                    <a:pt x="0" y="72"/>
                    <a:pt x="0" y="68"/>
                  </a:cubicBezTo>
                  <a:cubicBezTo>
                    <a:pt x="0" y="64"/>
                    <a:pt x="0" y="60"/>
                    <a:pt x="1" y="57"/>
                  </a:cubicBezTo>
                  <a:cubicBezTo>
                    <a:pt x="4" y="44"/>
                    <a:pt x="9" y="33"/>
                    <a:pt x="17" y="24"/>
                  </a:cubicBezTo>
                  <a:cubicBezTo>
                    <a:pt x="21" y="19"/>
                    <a:pt x="26" y="14"/>
                    <a:pt x="30" y="10"/>
                  </a:cubicBezTo>
                  <a:cubicBezTo>
                    <a:pt x="33" y="8"/>
                    <a:pt x="36" y="6"/>
                    <a:pt x="40" y="6"/>
                  </a:cubicBezTo>
                  <a:cubicBezTo>
                    <a:pt x="44" y="6"/>
                    <a:pt x="46" y="1"/>
                    <a:pt x="50" y="0"/>
                  </a:cubicBezTo>
                  <a:cubicBezTo>
                    <a:pt x="53" y="3"/>
                    <a:pt x="52" y="8"/>
                    <a:pt x="53" y="12"/>
                  </a:cubicBezTo>
                  <a:close/>
                </a:path>
              </a:pathLst>
            </a:custGeom>
            <a:solidFill>
              <a:srgbClr val="E09E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13">
              <a:extLst>
                <a:ext uri="{FF2B5EF4-FFF2-40B4-BE49-F238E27FC236}">
                  <a16:creationId xmlns:a16="http://schemas.microsoft.com/office/drawing/2014/main" id="{402E3144-E10D-EC67-681A-1C79C17407BB}"/>
                </a:ext>
              </a:extLst>
            </p:cNvPr>
            <p:cNvSpPr/>
            <p:nvPr/>
          </p:nvSpPr>
          <p:spPr bwMode="auto">
            <a:xfrm>
              <a:off x="4244975" y="4330700"/>
              <a:ext cx="441325" cy="528637"/>
            </a:xfrm>
            <a:custGeom>
              <a:avLst/>
              <a:gdLst>
                <a:gd name="T0" fmla="*/ 27 w 91"/>
                <a:gd name="T1" fmla="*/ 31 h 109"/>
                <a:gd name="T2" fmla="*/ 0 w 91"/>
                <a:gd name="T3" fmla="*/ 15 h 109"/>
                <a:gd name="T4" fmla="*/ 14 w 91"/>
                <a:gd name="T5" fmla="*/ 10 h 109"/>
                <a:gd name="T6" fmla="*/ 45 w 91"/>
                <a:gd name="T7" fmla="*/ 7 h 109"/>
                <a:gd name="T8" fmla="*/ 59 w 91"/>
                <a:gd name="T9" fmla="*/ 39 h 109"/>
                <a:gd name="T10" fmla="*/ 76 w 91"/>
                <a:gd name="T11" fmla="*/ 68 h 109"/>
                <a:gd name="T12" fmla="*/ 83 w 91"/>
                <a:gd name="T13" fmla="*/ 93 h 109"/>
                <a:gd name="T14" fmla="*/ 39 w 91"/>
                <a:gd name="T15" fmla="*/ 99 h 109"/>
                <a:gd name="T16" fmla="*/ 8 w 91"/>
                <a:gd name="T17" fmla="*/ 83 h 109"/>
                <a:gd name="T18" fmla="*/ 25 w 91"/>
                <a:gd name="T19" fmla="*/ 79 h 109"/>
                <a:gd name="T20" fmla="*/ 50 w 91"/>
                <a:gd name="T21" fmla="*/ 60 h 109"/>
                <a:gd name="T22" fmla="*/ 39 w 91"/>
                <a:gd name="T23" fmla="*/ 31 h 109"/>
                <a:gd name="T24" fmla="*/ 34 w 91"/>
                <a:gd name="T25" fmla="*/ 21 h 109"/>
                <a:gd name="T26" fmla="*/ 27 w 91"/>
                <a:gd name="T27" fmla="*/ 3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9">
                  <a:moveTo>
                    <a:pt x="27" y="31"/>
                  </a:moveTo>
                  <a:cubicBezTo>
                    <a:pt x="16" y="29"/>
                    <a:pt x="10" y="19"/>
                    <a:pt x="0" y="15"/>
                  </a:cubicBezTo>
                  <a:cubicBezTo>
                    <a:pt x="5" y="15"/>
                    <a:pt x="10" y="15"/>
                    <a:pt x="14" y="10"/>
                  </a:cubicBezTo>
                  <a:cubicBezTo>
                    <a:pt x="23" y="1"/>
                    <a:pt x="34" y="0"/>
                    <a:pt x="45" y="7"/>
                  </a:cubicBezTo>
                  <a:cubicBezTo>
                    <a:pt x="55" y="14"/>
                    <a:pt x="62" y="25"/>
                    <a:pt x="59" y="39"/>
                  </a:cubicBezTo>
                  <a:cubicBezTo>
                    <a:pt x="54" y="55"/>
                    <a:pt x="56" y="65"/>
                    <a:pt x="76" y="68"/>
                  </a:cubicBezTo>
                  <a:cubicBezTo>
                    <a:pt x="88" y="70"/>
                    <a:pt x="91" y="84"/>
                    <a:pt x="83" y="93"/>
                  </a:cubicBezTo>
                  <a:cubicBezTo>
                    <a:pt x="74" y="103"/>
                    <a:pt x="48" y="109"/>
                    <a:pt x="39" y="99"/>
                  </a:cubicBezTo>
                  <a:cubicBezTo>
                    <a:pt x="30" y="89"/>
                    <a:pt x="20" y="86"/>
                    <a:pt x="8" y="83"/>
                  </a:cubicBezTo>
                  <a:cubicBezTo>
                    <a:pt x="13" y="82"/>
                    <a:pt x="19" y="80"/>
                    <a:pt x="25" y="79"/>
                  </a:cubicBezTo>
                  <a:cubicBezTo>
                    <a:pt x="38" y="78"/>
                    <a:pt x="47" y="73"/>
                    <a:pt x="50" y="60"/>
                  </a:cubicBezTo>
                  <a:cubicBezTo>
                    <a:pt x="53" y="49"/>
                    <a:pt x="50" y="38"/>
                    <a:pt x="39" y="31"/>
                  </a:cubicBezTo>
                  <a:cubicBezTo>
                    <a:pt x="37" y="28"/>
                    <a:pt x="39" y="21"/>
                    <a:pt x="34" y="21"/>
                  </a:cubicBezTo>
                  <a:cubicBezTo>
                    <a:pt x="28" y="21"/>
                    <a:pt x="30" y="28"/>
                    <a:pt x="27" y="31"/>
                  </a:cubicBezTo>
                  <a:close/>
                </a:path>
              </a:pathLst>
            </a:custGeom>
            <a:solidFill>
              <a:srgbClr val="F7CF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14">
              <a:extLst>
                <a:ext uri="{FF2B5EF4-FFF2-40B4-BE49-F238E27FC236}">
                  <a16:creationId xmlns:a16="http://schemas.microsoft.com/office/drawing/2014/main" id="{6AC5BCC5-0BEA-D361-D475-1D727C2B67C0}"/>
                </a:ext>
              </a:extLst>
            </p:cNvPr>
            <p:cNvSpPr/>
            <p:nvPr/>
          </p:nvSpPr>
          <p:spPr bwMode="auto">
            <a:xfrm>
              <a:off x="1668463" y="4295775"/>
              <a:ext cx="373062" cy="1368425"/>
            </a:xfrm>
            <a:custGeom>
              <a:avLst/>
              <a:gdLst>
                <a:gd name="T0" fmla="*/ 43 w 77"/>
                <a:gd name="T1" fmla="*/ 282 h 282"/>
                <a:gd name="T2" fmla="*/ 23 w 77"/>
                <a:gd name="T3" fmla="*/ 255 h 282"/>
                <a:gd name="T4" fmla="*/ 1 w 77"/>
                <a:gd name="T5" fmla="*/ 155 h 282"/>
                <a:gd name="T6" fmla="*/ 70 w 77"/>
                <a:gd name="T7" fmla="*/ 2 h 282"/>
                <a:gd name="T8" fmla="*/ 77 w 77"/>
                <a:gd name="T9" fmla="*/ 6 h 282"/>
                <a:gd name="T10" fmla="*/ 57 w 77"/>
                <a:gd name="T11" fmla="*/ 36 h 282"/>
                <a:gd name="T12" fmla="*/ 33 w 77"/>
                <a:gd name="T13" fmla="*/ 75 h 282"/>
                <a:gd name="T14" fmla="*/ 19 w 77"/>
                <a:gd name="T15" fmla="*/ 190 h 282"/>
                <a:gd name="T16" fmla="*/ 27 w 77"/>
                <a:gd name="T17" fmla="*/ 206 h 282"/>
                <a:gd name="T18" fmla="*/ 48 w 77"/>
                <a:gd name="T19" fmla="*/ 271 h 282"/>
                <a:gd name="T20" fmla="*/ 49 w 77"/>
                <a:gd name="T21" fmla="*/ 277 h 282"/>
                <a:gd name="T22" fmla="*/ 43 w 77"/>
                <a:gd name="T23"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282">
                  <a:moveTo>
                    <a:pt x="43" y="282"/>
                  </a:moveTo>
                  <a:cubicBezTo>
                    <a:pt x="34" y="275"/>
                    <a:pt x="25" y="266"/>
                    <a:pt x="23" y="255"/>
                  </a:cubicBezTo>
                  <a:cubicBezTo>
                    <a:pt x="17" y="221"/>
                    <a:pt x="2" y="190"/>
                    <a:pt x="1" y="155"/>
                  </a:cubicBezTo>
                  <a:cubicBezTo>
                    <a:pt x="0" y="93"/>
                    <a:pt x="26" y="43"/>
                    <a:pt x="70" y="2"/>
                  </a:cubicBezTo>
                  <a:cubicBezTo>
                    <a:pt x="74" y="0"/>
                    <a:pt x="76" y="3"/>
                    <a:pt x="77" y="6"/>
                  </a:cubicBezTo>
                  <a:cubicBezTo>
                    <a:pt x="75" y="19"/>
                    <a:pt x="64" y="26"/>
                    <a:pt x="57" y="36"/>
                  </a:cubicBezTo>
                  <a:cubicBezTo>
                    <a:pt x="48" y="49"/>
                    <a:pt x="41" y="62"/>
                    <a:pt x="33" y="75"/>
                  </a:cubicBezTo>
                  <a:cubicBezTo>
                    <a:pt x="12" y="111"/>
                    <a:pt x="15" y="150"/>
                    <a:pt x="19" y="190"/>
                  </a:cubicBezTo>
                  <a:cubicBezTo>
                    <a:pt x="14" y="199"/>
                    <a:pt x="29" y="198"/>
                    <a:pt x="27" y="206"/>
                  </a:cubicBezTo>
                  <a:cubicBezTo>
                    <a:pt x="27" y="230"/>
                    <a:pt x="32" y="252"/>
                    <a:pt x="48" y="271"/>
                  </a:cubicBezTo>
                  <a:cubicBezTo>
                    <a:pt x="49" y="273"/>
                    <a:pt x="49" y="275"/>
                    <a:pt x="49" y="277"/>
                  </a:cubicBezTo>
                  <a:cubicBezTo>
                    <a:pt x="48" y="280"/>
                    <a:pt x="47" y="282"/>
                    <a:pt x="43" y="282"/>
                  </a:cubicBezTo>
                  <a:close/>
                </a:path>
              </a:pathLst>
            </a:custGeom>
            <a:solidFill>
              <a:srgbClr val="593E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15">
              <a:extLst>
                <a:ext uri="{FF2B5EF4-FFF2-40B4-BE49-F238E27FC236}">
                  <a16:creationId xmlns:a16="http://schemas.microsoft.com/office/drawing/2014/main" id="{8C0CB3D9-AF5C-A5BE-9E93-4F91C8358B3B}"/>
                </a:ext>
              </a:extLst>
            </p:cNvPr>
            <p:cNvSpPr/>
            <p:nvPr/>
          </p:nvSpPr>
          <p:spPr bwMode="auto">
            <a:xfrm>
              <a:off x="1819275" y="6202363"/>
              <a:ext cx="300037" cy="1000125"/>
            </a:xfrm>
            <a:custGeom>
              <a:avLst/>
              <a:gdLst>
                <a:gd name="T0" fmla="*/ 55 w 62"/>
                <a:gd name="T1" fmla="*/ 133 h 206"/>
                <a:gd name="T2" fmla="*/ 61 w 62"/>
                <a:gd name="T3" fmla="*/ 140 h 206"/>
                <a:gd name="T4" fmla="*/ 51 w 62"/>
                <a:gd name="T5" fmla="*/ 206 h 206"/>
                <a:gd name="T6" fmla="*/ 48 w 62"/>
                <a:gd name="T7" fmla="*/ 181 h 206"/>
                <a:gd name="T8" fmla="*/ 51 w 62"/>
                <a:gd name="T9" fmla="*/ 167 h 206"/>
                <a:gd name="T10" fmla="*/ 35 w 62"/>
                <a:gd name="T11" fmla="*/ 139 h 206"/>
                <a:gd name="T12" fmla="*/ 4 w 62"/>
                <a:gd name="T13" fmla="*/ 97 h 206"/>
                <a:gd name="T14" fmla="*/ 24 w 62"/>
                <a:gd name="T15" fmla="*/ 1 h 206"/>
                <a:gd name="T16" fmla="*/ 32 w 62"/>
                <a:gd name="T17" fmla="*/ 9 h 206"/>
                <a:gd name="T18" fmla="*/ 21 w 62"/>
                <a:gd name="T19" fmla="*/ 53 h 206"/>
                <a:gd name="T20" fmla="*/ 55 w 62"/>
                <a:gd name="T21" fmla="*/ 13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206">
                  <a:moveTo>
                    <a:pt x="55" y="133"/>
                  </a:moveTo>
                  <a:cubicBezTo>
                    <a:pt x="58" y="135"/>
                    <a:pt x="62" y="138"/>
                    <a:pt x="61" y="140"/>
                  </a:cubicBezTo>
                  <a:cubicBezTo>
                    <a:pt x="59" y="161"/>
                    <a:pt x="59" y="183"/>
                    <a:pt x="51" y="206"/>
                  </a:cubicBezTo>
                  <a:cubicBezTo>
                    <a:pt x="43" y="197"/>
                    <a:pt x="50" y="188"/>
                    <a:pt x="48" y="181"/>
                  </a:cubicBezTo>
                  <a:cubicBezTo>
                    <a:pt x="49" y="176"/>
                    <a:pt x="49" y="171"/>
                    <a:pt x="51" y="167"/>
                  </a:cubicBezTo>
                  <a:cubicBezTo>
                    <a:pt x="55" y="152"/>
                    <a:pt x="56" y="143"/>
                    <a:pt x="35" y="139"/>
                  </a:cubicBezTo>
                  <a:cubicBezTo>
                    <a:pt x="15" y="135"/>
                    <a:pt x="6" y="117"/>
                    <a:pt x="4" y="97"/>
                  </a:cubicBezTo>
                  <a:cubicBezTo>
                    <a:pt x="0" y="62"/>
                    <a:pt x="7" y="31"/>
                    <a:pt x="24" y="1"/>
                  </a:cubicBezTo>
                  <a:cubicBezTo>
                    <a:pt x="30" y="0"/>
                    <a:pt x="31" y="5"/>
                    <a:pt x="32" y="9"/>
                  </a:cubicBezTo>
                  <a:cubicBezTo>
                    <a:pt x="30" y="24"/>
                    <a:pt x="23" y="38"/>
                    <a:pt x="21" y="53"/>
                  </a:cubicBezTo>
                  <a:cubicBezTo>
                    <a:pt x="12" y="97"/>
                    <a:pt x="18" y="112"/>
                    <a:pt x="55" y="133"/>
                  </a:cubicBezTo>
                  <a:close/>
                </a:path>
              </a:pathLst>
            </a:custGeom>
            <a:solidFill>
              <a:srgbClr val="534C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16">
              <a:extLst>
                <a:ext uri="{FF2B5EF4-FFF2-40B4-BE49-F238E27FC236}">
                  <a16:creationId xmlns:a16="http://schemas.microsoft.com/office/drawing/2014/main" id="{C615F86F-0ADC-7896-C625-42ECD2B9A2A5}"/>
                </a:ext>
              </a:extLst>
            </p:cNvPr>
            <p:cNvSpPr/>
            <p:nvPr/>
          </p:nvSpPr>
          <p:spPr bwMode="auto">
            <a:xfrm>
              <a:off x="2159000" y="3363913"/>
              <a:ext cx="422275" cy="762000"/>
            </a:xfrm>
            <a:custGeom>
              <a:avLst/>
              <a:gdLst>
                <a:gd name="T0" fmla="*/ 23 w 87"/>
                <a:gd name="T1" fmla="*/ 146 h 157"/>
                <a:gd name="T2" fmla="*/ 3 w 87"/>
                <a:gd name="T3" fmla="*/ 87 h 157"/>
                <a:gd name="T4" fmla="*/ 53 w 87"/>
                <a:gd name="T5" fmla="*/ 1 h 157"/>
                <a:gd name="T6" fmla="*/ 59 w 87"/>
                <a:gd name="T7" fmla="*/ 5 h 157"/>
                <a:gd name="T8" fmla="*/ 32 w 87"/>
                <a:gd name="T9" fmla="*/ 42 h 157"/>
                <a:gd name="T10" fmla="*/ 19 w 87"/>
                <a:gd name="T11" fmla="*/ 110 h 157"/>
                <a:gd name="T12" fmla="*/ 46 w 87"/>
                <a:gd name="T13" fmla="*/ 136 h 157"/>
                <a:gd name="T14" fmla="*/ 59 w 87"/>
                <a:gd name="T15" fmla="*/ 131 h 157"/>
                <a:gd name="T16" fmla="*/ 83 w 87"/>
                <a:gd name="T17" fmla="*/ 135 h 157"/>
                <a:gd name="T18" fmla="*/ 86 w 87"/>
                <a:gd name="T19" fmla="*/ 143 h 157"/>
                <a:gd name="T20" fmla="*/ 32 w 87"/>
                <a:gd name="T21" fmla="*/ 157 h 157"/>
                <a:gd name="T22" fmla="*/ 23 w 87"/>
                <a:gd name="T23" fmla="*/ 14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7" h="157">
                  <a:moveTo>
                    <a:pt x="23" y="146"/>
                  </a:moveTo>
                  <a:cubicBezTo>
                    <a:pt x="4" y="130"/>
                    <a:pt x="0" y="109"/>
                    <a:pt x="3" y="87"/>
                  </a:cubicBezTo>
                  <a:cubicBezTo>
                    <a:pt x="8" y="52"/>
                    <a:pt x="22" y="22"/>
                    <a:pt x="53" y="1"/>
                  </a:cubicBezTo>
                  <a:cubicBezTo>
                    <a:pt x="56" y="0"/>
                    <a:pt x="58" y="2"/>
                    <a:pt x="59" y="5"/>
                  </a:cubicBezTo>
                  <a:cubicBezTo>
                    <a:pt x="53" y="20"/>
                    <a:pt x="38" y="27"/>
                    <a:pt x="32" y="42"/>
                  </a:cubicBezTo>
                  <a:cubicBezTo>
                    <a:pt x="20" y="63"/>
                    <a:pt x="17" y="86"/>
                    <a:pt x="19" y="110"/>
                  </a:cubicBezTo>
                  <a:cubicBezTo>
                    <a:pt x="21" y="126"/>
                    <a:pt x="28" y="136"/>
                    <a:pt x="46" y="136"/>
                  </a:cubicBezTo>
                  <a:cubicBezTo>
                    <a:pt x="50" y="135"/>
                    <a:pt x="54" y="132"/>
                    <a:pt x="59" y="131"/>
                  </a:cubicBezTo>
                  <a:cubicBezTo>
                    <a:pt x="67" y="132"/>
                    <a:pt x="75" y="133"/>
                    <a:pt x="83" y="135"/>
                  </a:cubicBezTo>
                  <a:cubicBezTo>
                    <a:pt x="86" y="137"/>
                    <a:pt x="87" y="139"/>
                    <a:pt x="86" y="143"/>
                  </a:cubicBezTo>
                  <a:cubicBezTo>
                    <a:pt x="70" y="156"/>
                    <a:pt x="50" y="153"/>
                    <a:pt x="32" y="157"/>
                  </a:cubicBezTo>
                  <a:cubicBezTo>
                    <a:pt x="25" y="157"/>
                    <a:pt x="24" y="151"/>
                    <a:pt x="23" y="146"/>
                  </a:cubicBezTo>
                  <a:close/>
                </a:path>
              </a:pathLst>
            </a:custGeom>
            <a:solidFill>
              <a:srgbClr val="5D3C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17">
              <a:extLst>
                <a:ext uri="{FF2B5EF4-FFF2-40B4-BE49-F238E27FC236}">
                  <a16:creationId xmlns:a16="http://schemas.microsoft.com/office/drawing/2014/main" id="{EF3F70C6-6EF1-DF97-53F2-EF1B03D83E9F}"/>
                </a:ext>
              </a:extLst>
            </p:cNvPr>
            <p:cNvSpPr/>
            <p:nvPr/>
          </p:nvSpPr>
          <p:spPr bwMode="auto">
            <a:xfrm>
              <a:off x="1333500" y="5218113"/>
              <a:ext cx="349250" cy="320675"/>
            </a:xfrm>
            <a:custGeom>
              <a:avLst/>
              <a:gdLst>
                <a:gd name="T0" fmla="*/ 0 w 72"/>
                <a:gd name="T1" fmla="*/ 32 h 66"/>
                <a:gd name="T2" fmla="*/ 44 w 72"/>
                <a:gd name="T3" fmla="*/ 0 h 66"/>
                <a:gd name="T4" fmla="*/ 44 w 72"/>
                <a:gd name="T5" fmla="*/ 16 h 66"/>
                <a:gd name="T6" fmla="*/ 72 w 72"/>
                <a:gd name="T7" fmla="*/ 40 h 66"/>
                <a:gd name="T8" fmla="*/ 16 w 72"/>
                <a:gd name="T9" fmla="*/ 42 h 66"/>
                <a:gd name="T10" fmla="*/ 0 w 72"/>
                <a:gd name="T11" fmla="*/ 32 h 66"/>
              </a:gdLst>
              <a:ahLst/>
              <a:cxnLst>
                <a:cxn ang="0">
                  <a:pos x="T0" y="T1"/>
                </a:cxn>
                <a:cxn ang="0">
                  <a:pos x="T2" y="T3"/>
                </a:cxn>
                <a:cxn ang="0">
                  <a:pos x="T4" y="T5"/>
                </a:cxn>
                <a:cxn ang="0">
                  <a:pos x="T6" y="T7"/>
                </a:cxn>
                <a:cxn ang="0">
                  <a:pos x="T8" y="T9"/>
                </a:cxn>
                <a:cxn ang="0">
                  <a:pos x="T10" y="T11"/>
                </a:cxn>
              </a:cxnLst>
              <a:rect l="0" t="0" r="r" b="b"/>
              <a:pathLst>
                <a:path w="72" h="66">
                  <a:moveTo>
                    <a:pt x="0" y="32"/>
                  </a:moveTo>
                  <a:cubicBezTo>
                    <a:pt x="25" y="36"/>
                    <a:pt x="34" y="18"/>
                    <a:pt x="44" y="0"/>
                  </a:cubicBezTo>
                  <a:cubicBezTo>
                    <a:pt x="44" y="5"/>
                    <a:pt x="44" y="10"/>
                    <a:pt x="44" y="16"/>
                  </a:cubicBezTo>
                  <a:cubicBezTo>
                    <a:pt x="52" y="25"/>
                    <a:pt x="66" y="28"/>
                    <a:pt x="72" y="40"/>
                  </a:cubicBezTo>
                  <a:cubicBezTo>
                    <a:pt x="51" y="66"/>
                    <a:pt x="39" y="66"/>
                    <a:pt x="16" y="42"/>
                  </a:cubicBezTo>
                  <a:cubicBezTo>
                    <a:pt x="12" y="38"/>
                    <a:pt x="5" y="35"/>
                    <a:pt x="0" y="32"/>
                  </a:cubicBezTo>
                  <a:close/>
                </a:path>
              </a:pathLst>
            </a:custGeom>
            <a:solidFill>
              <a:srgbClr val="F8CF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18">
              <a:extLst>
                <a:ext uri="{FF2B5EF4-FFF2-40B4-BE49-F238E27FC236}">
                  <a16:creationId xmlns:a16="http://schemas.microsoft.com/office/drawing/2014/main" id="{F8998C87-EE1E-F09A-5250-85606717E1B6}"/>
                </a:ext>
              </a:extLst>
            </p:cNvPr>
            <p:cNvSpPr/>
            <p:nvPr/>
          </p:nvSpPr>
          <p:spPr bwMode="auto">
            <a:xfrm>
              <a:off x="1736725" y="3733800"/>
              <a:ext cx="238125" cy="257175"/>
            </a:xfrm>
            <a:custGeom>
              <a:avLst/>
              <a:gdLst>
                <a:gd name="T0" fmla="*/ 1 w 49"/>
                <a:gd name="T1" fmla="*/ 21 h 53"/>
                <a:gd name="T2" fmla="*/ 6 w 49"/>
                <a:gd name="T3" fmla="*/ 4 h 53"/>
                <a:gd name="T4" fmla="*/ 22 w 49"/>
                <a:gd name="T5" fmla="*/ 9 h 53"/>
                <a:gd name="T6" fmla="*/ 31 w 49"/>
                <a:gd name="T7" fmla="*/ 15 h 53"/>
                <a:gd name="T8" fmla="*/ 48 w 49"/>
                <a:gd name="T9" fmla="*/ 25 h 53"/>
                <a:gd name="T10" fmla="*/ 28 w 49"/>
                <a:gd name="T11" fmla="*/ 49 h 53"/>
                <a:gd name="T12" fmla="*/ 6 w 49"/>
                <a:gd name="T13" fmla="*/ 41 h 53"/>
                <a:gd name="T14" fmla="*/ 1 w 49"/>
                <a:gd name="T15" fmla="*/ 2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52">
                  <a:moveTo>
                    <a:pt x="1" y="21"/>
                  </a:moveTo>
                  <a:cubicBezTo>
                    <a:pt x="1" y="14"/>
                    <a:pt x="0" y="8"/>
                    <a:pt x="6" y="4"/>
                  </a:cubicBezTo>
                  <a:cubicBezTo>
                    <a:pt x="13" y="0"/>
                    <a:pt x="17" y="5"/>
                    <a:pt x="22" y="9"/>
                  </a:cubicBezTo>
                  <a:cubicBezTo>
                    <a:pt x="25" y="11"/>
                    <a:pt x="28" y="16"/>
                    <a:pt x="31" y="15"/>
                  </a:cubicBezTo>
                  <a:cubicBezTo>
                    <a:pt x="40" y="14"/>
                    <a:pt x="48" y="13"/>
                    <a:pt x="48" y="25"/>
                  </a:cubicBezTo>
                  <a:cubicBezTo>
                    <a:pt x="49" y="38"/>
                    <a:pt x="39" y="45"/>
                    <a:pt x="28" y="49"/>
                  </a:cubicBezTo>
                  <a:cubicBezTo>
                    <a:pt x="20" y="53"/>
                    <a:pt x="12" y="49"/>
                    <a:pt x="6" y="41"/>
                  </a:cubicBezTo>
                  <a:cubicBezTo>
                    <a:pt x="2" y="34"/>
                    <a:pt x="0" y="28"/>
                    <a:pt x="1" y="21"/>
                  </a:cubicBezTo>
                  <a:close/>
                </a:path>
              </a:pathLst>
            </a:custGeom>
            <a:solidFill>
              <a:srgbClr val="F7D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19">
              <a:extLst>
                <a:ext uri="{FF2B5EF4-FFF2-40B4-BE49-F238E27FC236}">
                  <a16:creationId xmlns:a16="http://schemas.microsoft.com/office/drawing/2014/main" id="{93B1B0D5-C937-B133-DD4C-CF0771310349}"/>
                </a:ext>
              </a:extLst>
            </p:cNvPr>
            <p:cNvSpPr/>
            <p:nvPr/>
          </p:nvSpPr>
          <p:spPr bwMode="auto">
            <a:xfrm>
              <a:off x="3765550" y="5508625"/>
              <a:ext cx="420687" cy="577850"/>
            </a:xfrm>
            <a:custGeom>
              <a:avLst/>
              <a:gdLst>
                <a:gd name="T0" fmla="*/ 34 w 87"/>
                <a:gd name="T1" fmla="*/ 0 h 119"/>
                <a:gd name="T2" fmla="*/ 35 w 87"/>
                <a:gd name="T3" fmla="*/ 11 h 119"/>
                <a:gd name="T4" fmla="*/ 87 w 87"/>
                <a:gd name="T5" fmla="*/ 112 h 119"/>
                <a:gd name="T6" fmla="*/ 81 w 87"/>
                <a:gd name="T7" fmla="*/ 116 h 119"/>
                <a:gd name="T8" fmla="*/ 45 w 87"/>
                <a:gd name="T9" fmla="*/ 109 h 119"/>
                <a:gd name="T10" fmla="*/ 2 w 87"/>
                <a:gd name="T11" fmla="*/ 72 h 119"/>
                <a:gd name="T12" fmla="*/ 6 w 87"/>
                <a:gd name="T13" fmla="*/ 67 h 119"/>
                <a:gd name="T14" fmla="*/ 18 w 87"/>
                <a:gd name="T15" fmla="*/ 78 h 119"/>
                <a:gd name="T16" fmla="*/ 34 w 87"/>
                <a:gd name="T17" fmla="*/ 92 h 119"/>
                <a:gd name="T18" fmla="*/ 22 w 87"/>
                <a:gd name="T19" fmla="*/ 58 h 119"/>
                <a:gd name="T20" fmla="*/ 22 w 87"/>
                <a:gd name="T21" fmla="*/ 19 h 119"/>
                <a:gd name="T22" fmla="*/ 34 w 87"/>
                <a:gd name="T2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7" h="119">
                  <a:moveTo>
                    <a:pt x="34" y="0"/>
                  </a:moveTo>
                  <a:cubicBezTo>
                    <a:pt x="35" y="4"/>
                    <a:pt x="35" y="8"/>
                    <a:pt x="35" y="11"/>
                  </a:cubicBezTo>
                  <a:cubicBezTo>
                    <a:pt x="27" y="58"/>
                    <a:pt x="39" y="94"/>
                    <a:pt x="87" y="112"/>
                  </a:cubicBezTo>
                  <a:cubicBezTo>
                    <a:pt x="86" y="116"/>
                    <a:pt x="86" y="119"/>
                    <a:pt x="81" y="116"/>
                  </a:cubicBezTo>
                  <a:cubicBezTo>
                    <a:pt x="69" y="114"/>
                    <a:pt x="57" y="110"/>
                    <a:pt x="45" y="109"/>
                  </a:cubicBezTo>
                  <a:cubicBezTo>
                    <a:pt x="23" y="105"/>
                    <a:pt x="10" y="93"/>
                    <a:pt x="2" y="72"/>
                  </a:cubicBezTo>
                  <a:cubicBezTo>
                    <a:pt x="0" y="69"/>
                    <a:pt x="3" y="68"/>
                    <a:pt x="6" y="67"/>
                  </a:cubicBezTo>
                  <a:cubicBezTo>
                    <a:pt x="12" y="68"/>
                    <a:pt x="14" y="74"/>
                    <a:pt x="18" y="78"/>
                  </a:cubicBezTo>
                  <a:cubicBezTo>
                    <a:pt x="22" y="83"/>
                    <a:pt x="27" y="87"/>
                    <a:pt x="34" y="92"/>
                  </a:cubicBezTo>
                  <a:cubicBezTo>
                    <a:pt x="28" y="80"/>
                    <a:pt x="23" y="70"/>
                    <a:pt x="22" y="58"/>
                  </a:cubicBezTo>
                  <a:cubicBezTo>
                    <a:pt x="21" y="45"/>
                    <a:pt x="20" y="32"/>
                    <a:pt x="22" y="19"/>
                  </a:cubicBezTo>
                  <a:cubicBezTo>
                    <a:pt x="22" y="11"/>
                    <a:pt x="23" y="1"/>
                    <a:pt x="34" y="0"/>
                  </a:cubicBezTo>
                  <a:close/>
                </a:path>
              </a:pathLst>
            </a:custGeom>
            <a:solidFill>
              <a:srgbClr val="5F4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20">
              <a:extLst>
                <a:ext uri="{FF2B5EF4-FFF2-40B4-BE49-F238E27FC236}">
                  <a16:creationId xmlns:a16="http://schemas.microsoft.com/office/drawing/2014/main" id="{AFCEF20D-BE0E-7C89-7727-570716008C0C}"/>
                </a:ext>
              </a:extLst>
            </p:cNvPr>
            <p:cNvSpPr/>
            <p:nvPr/>
          </p:nvSpPr>
          <p:spPr bwMode="auto">
            <a:xfrm>
              <a:off x="3890963" y="4010025"/>
              <a:ext cx="285750" cy="217487"/>
            </a:xfrm>
            <a:custGeom>
              <a:avLst/>
              <a:gdLst>
                <a:gd name="T0" fmla="*/ 21 w 59"/>
                <a:gd name="T1" fmla="*/ 41 h 45"/>
                <a:gd name="T2" fmla="*/ 2 w 59"/>
                <a:gd name="T3" fmla="*/ 13 h 45"/>
                <a:gd name="T4" fmla="*/ 19 w 59"/>
                <a:gd name="T5" fmla="*/ 1 h 45"/>
                <a:gd name="T6" fmla="*/ 36 w 59"/>
                <a:gd name="T7" fmla="*/ 5 h 45"/>
                <a:gd name="T8" fmla="*/ 56 w 59"/>
                <a:gd name="T9" fmla="*/ 29 h 45"/>
                <a:gd name="T10" fmla="*/ 21 w 59"/>
                <a:gd name="T11" fmla="*/ 41 h 45"/>
              </a:gdLst>
              <a:ahLst/>
              <a:cxnLst>
                <a:cxn ang="0">
                  <a:pos x="T0" y="T1"/>
                </a:cxn>
                <a:cxn ang="0">
                  <a:pos x="T2" y="T3"/>
                </a:cxn>
                <a:cxn ang="0">
                  <a:pos x="T4" y="T5"/>
                </a:cxn>
                <a:cxn ang="0">
                  <a:pos x="T6" y="T7"/>
                </a:cxn>
                <a:cxn ang="0">
                  <a:pos x="T8" y="T9"/>
                </a:cxn>
                <a:cxn ang="0">
                  <a:pos x="T10" y="T11"/>
                </a:cxn>
              </a:cxnLst>
              <a:rect l="0" t="0" r="r" b="b"/>
              <a:pathLst>
                <a:path w="59" h="45">
                  <a:moveTo>
                    <a:pt x="21" y="41"/>
                  </a:moveTo>
                  <a:cubicBezTo>
                    <a:pt x="6" y="37"/>
                    <a:pt x="0" y="27"/>
                    <a:pt x="2" y="13"/>
                  </a:cubicBezTo>
                  <a:cubicBezTo>
                    <a:pt x="3" y="5"/>
                    <a:pt x="10" y="0"/>
                    <a:pt x="19" y="1"/>
                  </a:cubicBezTo>
                  <a:cubicBezTo>
                    <a:pt x="25" y="2"/>
                    <a:pt x="31" y="4"/>
                    <a:pt x="36" y="5"/>
                  </a:cubicBezTo>
                  <a:cubicBezTo>
                    <a:pt x="49" y="8"/>
                    <a:pt x="59" y="15"/>
                    <a:pt x="56" y="29"/>
                  </a:cubicBezTo>
                  <a:cubicBezTo>
                    <a:pt x="54" y="41"/>
                    <a:pt x="40" y="45"/>
                    <a:pt x="21" y="41"/>
                  </a:cubicBezTo>
                  <a:close/>
                </a:path>
              </a:pathLst>
            </a:custGeom>
            <a:solidFill>
              <a:srgbClr val="F8C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21">
              <a:extLst>
                <a:ext uri="{FF2B5EF4-FFF2-40B4-BE49-F238E27FC236}">
                  <a16:creationId xmlns:a16="http://schemas.microsoft.com/office/drawing/2014/main" id="{4B7D1801-D2DA-483B-5B2D-B907339365FA}"/>
                </a:ext>
              </a:extLst>
            </p:cNvPr>
            <p:cNvSpPr/>
            <p:nvPr/>
          </p:nvSpPr>
          <p:spPr bwMode="auto">
            <a:xfrm>
              <a:off x="1935163" y="5872163"/>
              <a:ext cx="471487" cy="379412"/>
            </a:xfrm>
            <a:custGeom>
              <a:avLst/>
              <a:gdLst>
                <a:gd name="T0" fmla="*/ 4 w 97"/>
                <a:gd name="T1" fmla="*/ 77 h 78"/>
                <a:gd name="T2" fmla="*/ 0 w 97"/>
                <a:gd name="T3" fmla="*/ 69 h 78"/>
                <a:gd name="T4" fmla="*/ 15 w 97"/>
                <a:gd name="T5" fmla="*/ 39 h 78"/>
                <a:gd name="T6" fmla="*/ 19 w 97"/>
                <a:gd name="T7" fmla="*/ 10 h 78"/>
                <a:gd name="T8" fmla="*/ 22 w 97"/>
                <a:gd name="T9" fmla="*/ 0 h 78"/>
                <a:gd name="T10" fmla="*/ 47 w 97"/>
                <a:gd name="T11" fmla="*/ 23 h 78"/>
                <a:gd name="T12" fmla="*/ 80 w 97"/>
                <a:gd name="T13" fmla="*/ 16 h 78"/>
                <a:gd name="T14" fmla="*/ 85 w 97"/>
                <a:gd name="T15" fmla="*/ 18 h 78"/>
                <a:gd name="T16" fmla="*/ 97 w 97"/>
                <a:gd name="T17" fmla="*/ 44 h 78"/>
                <a:gd name="T18" fmla="*/ 83 w 97"/>
                <a:gd name="T19" fmla="*/ 57 h 78"/>
                <a:gd name="T20" fmla="*/ 71 w 97"/>
                <a:gd name="T21" fmla="*/ 50 h 78"/>
                <a:gd name="T22" fmla="*/ 62 w 97"/>
                <a:gd name="T23" fmla="*/ 48 h 78"/>
                <a:gd name="T24" fmla="*/ 14 w 97"/>
                <a:gd name="T25" fmla="*/ 67 h 78"/>
                <a:gd name="T26" fmla="*/ 4 w 97"/>
                <a:gd name="T27" fmla="*/ 7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78">
                  <a:moveTo>
                    <a:pt x="4" y="77"/>
                  </a:moveTo>
                  <a:cubicBezTo>
                    <a:pt x="3" y="74"/>
                    <a:pt x="4" y="70"/>
                    <a:pt x="0" y="69"/>
                  </a:cubicBezTo>
                  <a:cubicBezTo>
                    <a:pt x="5" y="59"/>
                    <a:pt x="9" y="48"/>
                    <a:pt x="15" y="39"/>
                  </a:cubicBezTo>
                  <a:cubicBezTo>
                    <a:pt x="23" y="29"/>
                    <a:pt x="24" y="20"/>
                    <a:pt x="19" y="10"/>
                  </a:cubicBezTo>
                  <a:cubicBezTo>
                    <a:pt x="18" y="6"/>
                    <a:pt x="17" y="2"/>
                    <a:pt x="22" y="0"/>
                  </a:cubicBezTo>
                  <a:cubicBezTo>
                    <a:pt x="33" y="5"/>
                    <a:pt x="34" y="19"/>
                    <a:pt x="47" y="23"/>
                  </a:cubicBezTo>
                  <a:cubicBezTo>
                    <a:pt x="61" y="28"/>
                    <a:pt x="72" y="32"/>
                    <a:pt x="80" y="16"/>
                  </a:cubicBezTo>
                  <a:cubicBezTo>
                    <a:pt x="82" y="16"/>
                    <a:pt x="84" y="16"/>
                    <a:pt x="85" y="18"/>
                  </a:cubicBezTo>
                  <a:cubicBezTo>
                    <a:pt x="91" y="25"/>
                    <a:pt x="96" y="34"/>
                    <a:pt x="97" y="44"/>
                  </a:cubicBezTo>
                  <a:cubicBezTo>
                    <a:pt x="95" y="51"/>
                    <a:pt x="96" y="61"/>
                    <a:pt x="83" y="57"/>
                  </a:cubicBezTo>
                  <a:cubicBezTo>
                    <a:pt x="79" y="55"/>
                    <a:pt x="75" y="52"/>
                    <a:pt x="71" y="50"/>
                  </a:cubicBezTo>
                  <a:cubicBezTo>
                    <a:pt x="68" y="50"/>
                    <a:pt x="65" y="50"/>
                    <a:pt x="62" y="48"/>
                  </a:cubicBezTo>
                  <a:cubicBezTo>
                    <a:pt x="27" y="32"/>
                    <a:pt x="28" y="37"/>
                    <a:pt x="14" y="67"/>
                  </a:cubicBezTo>
                  <a:cubicBezTo>
                    <a:pt x="12" y="71"/>
                    <a:pt x="11" y="78"/>
                    <a:pt x="4" y="77"/>
                  </a:cubicBezTo>
                  <a:close/>
                </a:path>
              </a:pathLst>
            </a:custGeom>
            <a:solidFill>
              <a:srgbClr val="6D63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22">
              <a:extLst>
                <a:ext uri="{FF2B5EF4-FFF2-40B4-BE49-F238E27FC236}">
                  <a16:creationId xmlns:a16="http://schemas.microsoft.com/office/drawing/2014/main" id="{19BAFFD7-4A89-27AB-D9C4-931A903DC4D1}"/>
                </a:ext>
              </a:extLst>
            </p:cNvPr>
            <p:cNvSpPr/>
            <p:nvPr/>
          </p:nvSpPr>
          <p:spPr bwMode="auto">
            <a:xfrm>
              <a:off x="3265488" y="6784975"/>
              <a:ext cx="474662" cy="427037"/>
            </a:xfrm>
            <a:custGeom>
              <a:avLst/>
              <a:gdLst>
                <a:gd name="T0" fmla="*/ 30 w 98"/>
                <a:gd name="T1" fmla="*/ 80 h 88"/>
                <a:gd name="T2" fmla="*/ 14 w 98"/>
                <a:gd name="T3" fmla="*/ 36 h 88"/>
                <a:gd name="T4" fmla="*/ 17 w 98"/>
                <a:gd name="T5" fmla="*/ 11 h 88"/>
                <a:gd name="T6" fmla="*/ 34 w 98"/>
                <a:gd name="T7" fmla="*/ 17 h 88"/>
                <a:gd name="T8" fmla="*/ 87 w 98"/>
                <a:gd name="T9" fmla="*/ 3 h 88"/>
                <a:gd name="T10" fmla="*/ 92 w 98"/>
                <a:gd name="T11" fmla="*/ 0 h 88"/>
                <a:gd name="T12" fmla="*/ 94 w 98"/>
                <a:gd name="T13" fmla="*/ 14 h 88"/>
                <a:gd name="T14" fmla="*/ 23 w 98"/>
                <a:gd name="T15" fmla="*/ 31 h 88"/>
                <a:gd name="T16" fmla="*/ 39 w 98"/>
                <a:gd name="T17" fmla="*/ 75 h 88"/>
                <a:gd name="T18" fmla="*/ 40 w 98"/>
                <a:gd name="T19" fmla="*/ 85 h 88"/>
                <a:gd name="T20" fmla="*/ 30 w 98"/>
                <a:gd name="T21" fmla="*/ 8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88">
                  <a:moveTo>
                    <a:pt x="30" y="80"/>
                  </a:moveTo>
                  <a:cubicBezTo>
                    <a:pt x="25" y="66"/>
                    <a:pt x="19" y="51"/>
                    <a:pt x="14" y="36"/>
                  </a:cubicBezTo>
                  <a:cubicBezTo>
                    <a:pt x="14" y="28"/>
                    <a:pt x="0" y="18"/>
                    <a:pt x="17" y="11"/>
                  </a:cubicBezTo>
                  <a:cubicBezTo>
                    <a:pt x="23" y="11"/>
                    <a:pt x="28" y="15"/>
                    <a:pt x="34" y="17"/>
                  </a:cubicBezTo>
                  <a:cubicBezTo>
                    <a:pt x="60" y="29"/>
                    <a:pt x="70" y="26"/>
                    <a:pt x="87" y="3"/>
                  </a:cubicBezTo>
                  <a:cubicBezTo>
                    <a:pt x="88" y="1"/>
                    <a:pt x="90" y="0"/>
                    <a:pt x="92" y="0"/>
                  </a:cubicBezTo>
                  <a:cubicBezTo>
                    <a:pt x="98" y="4"/>
                    <a:pt x="95" y="9"/>
                    <a:pt x="94" y="14"/>
                  </a:cubicBezTo>
                  <a:cubicBezTo>
                    <a:pt x="83" y="39"/>
                    <a:pt x="72" y="42"/>
                    <a:pt x="23" y="31"/>
                  </a:cubicBezTo>
                  <a:cubicBezTo>
                    <a:pt x="26" y="47"/>
                    <a:pt x="33" y="61"/>
                    <a:pt x="39" y="75"/>
                  </a:cubicBezTo>
                  <a:cubicBezTo>
                    <a:pt x="41" y="79"/>
                    <a:pt x="45" y="83"/>
                    <a:pt x="40" y="85"/>
                  </a:cubicBezTo>
                  <a:cubicBezTo>
                    <a:pt x="36" y="88"/>
                    <a:pt x="33" y="82"/>
                    <a:pt x="30" y="80"/>
                  </a:cubicBezTo>
                  <a:close/>
                </a:path>
              </a:pathLst>
            </a:custGeom>
            <a:solidFill>
              <a:srgbClr val="564E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23">
              <a:extLst>
                <a:ext uri="{FF2B5EF4-FFF2-40B4-BE49-F238E27FC236}">
                  <a16:creationId xmlns:a16="http://schemas.microsoft.com/office/drawing/2014/main" id="{BB921A41-D328-1BDB-F24A-5D1FE41B2A00}"/>
                </a:ext>
              </a:extLst>
            </p:cNvPr>
            <p:cNvSpPr/>
            <p:nvPr/>
          </p:nvSpPr>
          <p:spPr bwMode="auto">
            <a:xfrm>
              <a:off x="3298825" y="6221413"/>
              <a:ext cx="476250" cy="631825"/>
            </a:xfrm>
            <a:custGeom>
              <a:avLst/>
              <a:gdLst>
                <a:gd name="T0" fmla="*/ 87 w 98"/>
                <a:gd name="T1" fmla="*/ 130 h 130"/>
                <a:gd name="T2" fmla="*/ 83 w 98"/>
                <a:gd name="T3" fmla="*/ 117 h 130"/>
                <a:gd name="T4" fmla="*/ 76 w 98"/>
                <a:gd name="T5" fmla="*/ 98 h 130"/>
                <a:gd name="T6" fmla="*/ 65 w 98"/>
                <a:gd name="T7" fmla="*/ 60 h 130"/>
                <a:gd name="T8" fmla="*/ 18 w 98"/>
                <a:gd name="T9" fmla="*/ 21 h 130"/>
                <a:gd name="T10" fmla="*/ 7 w 98"/>
                <a:gd name="T11" fmla="*/ 17 h 130"/>
                <a:gd name="T12" fmla="*/ 1 w 98"/>
                <a:gd name="T13" fmla="*/ 10 h 130"/>
                <a:gd name="T14" fmla="*/ 5 w 98"/>
                <a:gd name="T15" fmla="*/ 0 h 130"/>
                <a:gd name="T16" fmla="*/ 24 w 98"/>
                <a:gd name="T17" fmla="*/ 6 h 130"/>
                <a:gd name="T18" fmla="*/ 66 w 98"/>
                <a:gd name="T19" fmla="*/ 0 h 130"/>
                <a:gd name="T20" fmla="*/ 72 w 98"/>
                <a:gd name="T21" fmla="*/ 5 h 130"/>
                <a:gd name="T22" fmla="*/ 68 w 98"/>
                <a:gd name="T23" fmla="*/ 40 h 130"/>
                <a:gd name="T24" fmla="*/ 87 w 98"/>
                <a:gd name="T25"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30">
                  <a:moveTo>
                    <a:pt x="87" y="130"/>
                  </a:moveTo>
                  <a:cubicBezTo>
                    <a:pt x="86" y="126"/>
                    <a:pt x="88" y="120"/>
                    <a:pt x="83" y="117"/>
                  </a:cubicBezTo>
                  <a:cubicBezTo>
                    <a:pt x="77" y="112"/>
                    <a:pt x="78" y="105"/>
                    <a:pt x="76" y="98"/>
                  </a:cubicBezTo>
                  <a:cubicBezTo>
                    <a:pt x="74" y="85"/>
                    <a:pt x="70" y="73"/>
                    <a:pt x="65" y="60"/>
                  </a:cubicBezTo>
                  <a:cubicBezTo>
                    <a:pt x="56" y="39"/>
                    <a:pt x="44" y="22"/>
                    <a:pt x="18" y="21"/>
                  </a:cubicBezTo>
                  <a:cubicBezTo>
                    <a:pt x="14" y="21"/>
                    <a:pt x="10" y="19"/>
                    <a:pt x="7" y="17"/>
                  </a:cubicBezTo>
                  <a:cubicBezTo>
                    <a:pt x="4" y="15"/>
                    <a:pt x="2" y="13"/>
                    <a:pt x="1" y="10"/>
                  </a:cubicBezTo>
                  <a:cubicBezTo>
                    <a:pt x="0" y="5"/>
                    <a:pt x="0" y="2"/>
                    <a:pt x="5" y="0"/>
                  </a:cubicBezTo>
                  <a:cubicBezTo>
                    <a:pt x="12" y="0"/>
                    <a:pt x="18" y="3"/>
                    <a:pt x="24" y="6"/>
                  </a:cubicBezTo>
                  <a:cubicBezTo>
                    <a:pt x="39" y="11"/>
                    <a:pt x="53" y="9"/>
                    <a:pt x="66" y="0"/>
                  </a:cubicBezTo>
                  <a:cubicBezTo>
                    <a:pt x="69" y="0"/>
                    <a:pt x="71" y="2"/>
                    <a:pt x="72" y="5"/>
                  </a:cubicBezTo>
                  <a:cubicBezTo>
                    <a:pt x="57" y="16"/>
                    <a:pt x="60" y="26"/>
                    <a:pt x="68" y="40"/>
                  </a:cubicBezTo>
                  <a:cubicBezTo>
                    <a:pt x="84" y="68"/>
                    <a:pt x="98" y="97"/>
                    <a:pt x="87" y="130"/>
                  </a:cubicBezTo>
                  <a:close/>
                </a:path>
              </a:pathLst>
            </a:custGeom>
            <a:solidFill>
              <a:srgbClr val="7067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24">
              <a:extLst>
                <a:ext uri="{FF2B5EF4-FFF2-40B4-BE49-F238E27FC236}">
                  <a16:creationId xmlns:a16="http://schemas.microsoft.com/office/drawing/2014/main" id="{536EB6A5-5C2C-4BD7-CCEA-2C7089AE18DF}"/>
                </a:ext>
              </a:extLst>
            </p:cNvPr>
            <p:cNvSpPr/>
            <p:nvPr/>
          </p:nvSpPr>
          <p:spPr bwMode="auto">
            <a:xfrm>
              <a:off x="3652838" y="4314825"/>
              <a:ext cx="412750" cy="714375"/>
            </a:xfrm>
            <a:custGeom>
              <a:avLst/>
              <a:gdLst>
                <a:gd name="T0" fmla="*/ 83 w 85"/>
                <a:gd name="T1" fmla="*/ 134 h 147"/>
                <a:gd name="T2" fmla="*/ 79 w 85"/>
                <a:gd name="T3" fmla="*/ 146 h 147"/>
                <a:gd name="T4" fmla="*/ 74 w 85"/>
                <a:gd name="T5" fmla="*/ 142 h 147"/>
                <a:gd name="T6" fmla="*/ 66 w 85"/>
                <a:gd name="T7" fmla="*/ 124 h 147"/>
                <a:gd name="T8" fmla="*/ 12 w 85"/>
                <a:gd name="T9" fmla="*/ 22 h 147"/>
                <a:gd name="T10" fmla="*/ 0 w 85"/>
                <a:gd name="T11" fmla="*/ 5 h 147"/>
                <a:gd name="T12" fmla="*/ 7 w 85"/>
                <a:gd name="T13" fmla="*/ 1 h 147"/>
                <a:gd name="T14" fmla="*/ 83 w 85"/>
                <a:gd name="T15" fmla="*/ 134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147">
                  <a:moveTo>
                    <a:pt x="83" y="134"/>
                  </a:moveTo>
                  <a:cubicBezTo>
                    <a:pt x="81" y="138"/>
                    <a:pt x="85" y="144"/>
                    <a:pt x="79" y="146"/>
                  </a:cubicBezTo>
                  <a:cubicBezTo>
                    <a:pt x="78" y="147"/>
                    <a:pt x="75" y="143"/>
                    <a:pt x="74" y="142"/>
                  </a:cubicBezTo>
                  <a:cubicBezTo>
                    <a:pt x="68" y="137"/>
                    <a:pt x="67" y="130"/>
                    <a:pt x="66" y="124"/>
                  </a:cubicBezTo>
                  <a:cubicBezTo>
                    <a:pt x="57" y="85"/>
                    <a:pt x="39" y="51"/>
                    <a:pt x="12" y="22"/>
                  </a:cubicBezTo>
                  <a:cubicBezTo>
                    <a:pt x="8" y="16"/>
                    <a:pt x="2" y="12"/>
                    <a:pt x="0" y="5"/>
                  </a:cubicBezTo>
                  <a:cubicBezTo>
                    <a:pt x="1" y="2"/>
                    <a:pt x="3" y="0"/>
                    <a:pt x="7" y="1"/>
                  </a:cubicBezTo>
                  <a:cubicBezTo>
                    <a:pt x="50" y="35"/>
                    <a:pt x="71" y="82"/>
                    <a:pt x="83" y="134"/>
                  </a:cubicBezTo>
                  <a:close/>
                </a:path>
              </a:pathLst>
            </a:custGeom>
            <a:solidFill>
              <a:srgbClr val="644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25">
              <a:extLst>
                <a:ext uri="{FF2B5EF4-FFF2-40B4-BE49-F238E27FC236}">
                  <a16:creationId xmlns:a16="http://schemas.microsoft.com/office/drawing/2014/main" id="{C6D4E9F4-3602-2AF0-8927-E0F5F9EE974B}"/>
                </a:ext>
              </a:extLst>
            </p:cNvPr>
            <p:cNvSpPr/>
            <p:nvPr/>
          </p:nvSpPr>
          <p:spPr bwMode="auto">
            <a:xfrm>
              <a:off x="3683000" y="5353050"/>
              <a:ext cx="207962" cy="549275"/>
            </a:xfrm>
            <a:custGeom>
              <a:avLst/>
              <a:gdLst>
                <a:gd name="T0" fmla="*/ 23 w 43"/>
                <a:gd name="T1" fmla="*/ 100 h 113"/>
                <a:gd name="T2" fmla="*/ 19 w 43"/>
                <a:gd name="T3" fmla="*/ 104 h 113"/>
                <a:gd name="T4" fmla="*/ 8 w 43"/>
                <a:gd name="T5" fmla="*/ 112 h 113"/>
                <a:gd name="T6" fmla="*/ 2 w 43"/>
                <a:gd name="T7" fmla="*/ 112 h 113"/>
                <a:gd name="T8" fmla="*/ 0 w 43"/>
                <a:gd name="T9" fmla="*/ 103 h 113"/>
                <a:gd name="T10" fmla="*/ 4 w 43"/>
                <a:gd name="T11" fmla="*/ 85 h 113"/>
                <a:gd name="T12" fmla="*/ 32 w 43"/>
                <a:gd name="T13" fmla="*/ 0 h 113"/>
                <a:gd name="T14" fmla="*/ 40 w 43"/>
                <a:gd name="T15" fmla="*/ 12 h 113"/>
                <a:gd name="T16" fmla="*/ 38 w 43"/>
                <a:gd name="T17" fmla="*/ 41 h 113"/>
                <a:gd name="T18" fmla="*/ 23 w 43"/>
                <a:gd name="T19" fmla="*/ 10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113">
                  <a:moveTo>
                    <a:pt x="23" y="100"/>
                  </a:moveTo>
                  <a:cubicBezTo>
                    <a:pt x="22" y="101"/>
                    <a:pt x="21" y="103"/>
                    <a:pt x="19" y="104"/>
                  </a:cubicBezTo>
                  <a:cubicBezTo>
                    <a:pt x="8" y="95"/>
                    <a:pt x="13" y="111"/>
                    <a:pt x="8" y="112"/>
                  </a:cubicBezTo>
                  <a:cubicBezTo>
                    <a:pt x="6" y="113"/>
                    <a:pt x="4" y="113"/>
                    <a:pt x="2" y="112"/>
                  </a:cubicBezTo>
                  <a:cubicBezTo>
                    <a:pt x="1" y="109"/>
                    <a:pt x="0" y="106"/>
                    <a:pt x="0" y="103"/>
                  </a:cubicBezTo>
                  <a:cubicBezTo>
                    <a:pt x="1" y="97"/>
                    <a:pt x="3" y="91"/>
                    <a:pt x="4" y="85"/>
                  </a:cubicBezTo>
                  <a:cubicBezTo>
                    <a:pt x="17" y="58"/>
                    <a:pt x="20" y="28"/>
                    <a:pt x="32" y="0"/>
                  </a:cubicBezTo>
                  <a:cubicBezTo>
                    <a:pt x="40" y="0"/>
                    <a:pt x="40" y="6"/>
                    <a:pt x="40" y="12"/>
                  </a:cubicBezTo>
                  <a:cubicBezTo>
                    <a:pt x="43" y="22"/>
                    <a:pt x="41" y="31"/>
                    <a:pt x="38" y="41"/>
                  </a:cubicBezTo>
                  <a:cubicBezTo>
                    <a:pt x="32" y="60"/>
                    <a:pt x="28" y="80"/>
                    <a:pt x="23" y="100"/>
                  </a:cubicBezTo>
                  <a:close/>
                </a:path>
              </a:pathLst>
            </a:custGeom>
            <a:solidFill>
              <a:srgbClr val="744F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26">
              <a:extLst>
                <a:ext uri="{FF2B5EF4-FFF2-40B4-BE49-F238E27FC236}">
                  <a16:creationId xmlns:a16="http://schemas.microsoft.com/office/drawing/2014/main" id="{4B39A205-ADC7-D68D-5335-B14286826D37}"/>
                </a:ext>
              </a:extLst>
            </p:cNvPr>
            <p:cNvSpPr/>
            <p:nvPr/>
          </p:nvSpPr>
          <p:spPr bwMode="auto">
            <a:xfrm>
              <a:off x="1644650" y="4048125"/>
              <a:ext cx="295275" cy="200025"/>
            </a:xfrm>
            <a:custGeom>
              <a:avLst/>
              <a:gdLst>
                <a:gd name="T0" fmla="*/ 52 w 61"/>
                <a:gd name="T1" fmla="*/ 41 h 41"/>
                <a:gd name="T2" fmla="*/ 46 w 61"/>
                <a:gd name="T3" fmla="*/ 23 h 41"/>
                <a:gd name="T4" fmla="*/ 37 w 61"/>
                <a:gd name="T5" fmla="*/ 33 h 41"/>
                <a:gd name="T6" fmla="*/ 27 w 61"/>
                <a:gd name="T7" fmla="*/ 36 h 41"/>
                <a:gd name="T8" fmla="*/ 0 w 61"/>
                <a:gd name="T9" fmla="*/ 17 h 41"/>
                <a:gd name="T10" fmla="*/ 20 w 61"/>
                <a:gd name="T11" fmla="*/ 15 h 41"/>
                <a:gd name="T12" fmla="*/ 45 w 61"/>
                <a:gd name="T13" fmla="*/ 9 h 41"/>
                <a:gd name="T14" fmla="*/ 52 w 61"/>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41">
                  <a:moveTo>
                    <a:pt x="52" y="41"/>
                  </a:moveTo>
                  <a:cubicBezTo>
                    <a:pt x="51" y="35"/>
                    <a:pt x="54" y="26"/>
                    <a:pt x="46" y="23"/>
                  </a:cubicBezTo>
                  <a:cubicBezTo>
                    <a:pt x="38" y="20"/>
                    <a:pt x="41" y="30"/>
                    <a:pt x="37" y="33"/>
                  </a:cubicBezTo>
                  <a:cubicBezTo>
                    <a:pt x="34" y="36"/>
                    <a:pt x="28" y="39"/>
                    <a:pt x="27" y="36"/>
                  </a:cubicBezTo>
                  <a:cubicBezTo>
                    <a:pt x="21" y="25"/>
                    <a:pt x="6" y="28"/>
                    <a:pt x="0" y="17"/>
                  </a:cubicBezTo>
                  <a:cubicBezTo>
                    <a:pt x="6" y="17"/>
                    <a:pt x="13" y="23"/>
                    <a:pt x="20" y="15"/>
                  </a:cubicBezTo>
                  <a:cubicBezTo>
                    <a:pt x="26" y="7"/>
                    <a:pt x="34" y="0"/>
                    <a:pt x="45" y="9"/>
                  </a:cubicBezTo>
                  <a:cubicBezTo>
                    <a:pt x="54" y="17"/>
                    <a:pt x="61" y="28"/>
                    <a:pt x="52" y="41"/>
                  </a:cubicBezTo>
                  <a:close/>
                </a:path>
              </a:pathLst>
            </a:custGeom>
            <a:solidFill>
              <a:srgbClr val="F4D3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27">
              <a:extLst>
                <a:ext uri="{FF2B5EF4-FFF2-40B4-BE49-F238E27FC236}">
                  <a16:creationId xmlns:a16="http://schemas.microsoft.com/office/drawing/2014/main" id="{4DEA0EA4-7EC8-E92F-BA2E-8C9548FADB8A}"/>
                </a:ext>
              </a:extLst>
            </p:cNvPr>
            <p:cNvSpPr/>
            <p:nvPr/>
          </p:nvSpPr>
          <p:spPr bwMode="auto">
            <a:xfrm>
              <a:off x="2647950" y="3198813"/>
              <a:ext cx="568325" cy="277812"/>
            </a:xfrm>
            <a:custGeom>
              <a:avLst/>
              <a:gdLst>
                <a:gd name="T0" fmla="*/ 0 w 117"/>
                <a:gd name="T1" fmla="*/ 11 h 57"/>
                <a:gd name="T2" fmla="*/ 117 w 117"/>
                <a:gd name="T3" fmla="*/ 52 h 57"/>
                <a:gd name="T4" fmla="*/ 111 w 117"/>
                <a:gd name="T5" fmla="*/ 57 h 57"/>
                <a:gd name="T6" fmla="*/ 97 w 117"/>
                <a:gd name="T7" fmla="*/ 49 h 57"/>
                <a:gd name="T8" fmla="*/ 16 w 117"/>
                <a:gd name="T9" fmla="*/ 19 h 57"/>
                <a:gd name="T10" fmla="*/ 0 w 117"/>
                <a:gd name="T11" fmla="*/ 11 h 57"/>
              </a:gdLst>
              <a:ahLst/>
              <a:cxnLst>
                <a:cxn ang="0">
                  <a:pos x="T0" y="T1"/>
                </a:cxn>
                <a:cxn ang="0">
                  <a:pos x="T2" y="T3"/>
                </a:cxn>
                <a:cxn ang="0">
                  <a:pos x="T4" y="T5"/>
                </a:cxn>
                <a:cxn ang="0">
                  <a:pos x="T6" y="T7"/>
                </a:cxn>
                <a:cxn ang="0">
                  <a:pos x="T8" y="T9"/>
                </a:cxn>
                <a:cxn ang="0">
                  <a:pos x="T10" y="T11"/>
                </a:cxn>
              </a:cxnLst>
              <a:rect l="0" t="0" r="r" b="b"/>
              <a:pathLst>
                <a:path w="117" h="57">
                  <a:moveTo>
                    <a:pt x="0" y="11"/>
                  </a:moveTo>
                  <a:cubicBezTo>
                    <a:pt x="41" y="0"/>
                    <a:pt x="90" y="17"/>
                    <a:pt x="117" y="52"/>
                  </a:cubicBezTo>
                  <a:cubicBezTo>
                    <a:pt x="116" y="55"/>
                    <a:pt x="114" y="57"/>
                    <a:pt x="111" y="57"/>
                  </a:cubicBezTo>
                  <a:cubicBezTo>
                    <a:pt x="105" y="56"/>
                    <a:pt x="101" y="52"/>
                    <a:pt x="97" y="49"/>
                  </a:cubicBezTo>
                  <a:cubicBezTo>
                    <a:pt x="74" y="26"/>
                    <a:pt x="46" y="21"/>
                    <a:pt x="16" y="19"/>
                  </a:cubicBezTo>
                  <a:cubicBezTo>
                    <a:pt x="10" y="17"/>
                    <a:pt x="3" y="17"/>
                    <a:pt x="0" y="11"/>
                  </a:cubicBezTo>
                  <a:close/>
                </a:path>
              </a:pathLst>
            </a:custGeom>
            <a:solidFill>
              <a:srgbClr val="846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28">
              <a:extLst>
                <a:ext uri="{FF2B5EF4-FFF2-40B4-BE49-F238E27FC236}">
                  <a16:creationId xmlns:a16="http://schemas.microsoft.com/office/drawing/2014/main" id="{31B4ED44-6255-FB0F-E1BF-EF759058B037}"/>
                </a:ext>
              </a:extLst>
            </p:cNvPr>
            <p:cNvSpPr/>
            <p:nvPr/>
          </p:nvSpPr>
          <p:spPr bwMode="auto">
            <a:xfrm>
              <a:off x="3992563" y="3965575"/>
              <a:ext cx="214312" cy="296862"/>
            </a:xfrm>
            <a:custGeom>
              <a:avLst/>
              <a:gdLst>
                <a:gd name="T0" fmla="*/ 0 w 44"/>
                <a:gd name="T1" fmla="*/ 50 h 61"/>
                <a:gd name="T2" fmla="*/ 9 w 44"/>
                <a:gd name="T3" fmla="*/ 50 h 61"/>
                <a:gd name="T4" fmla="*/ 32 w 44"/>
                <a:gd name="T5" fmla="*/ 38 h 61"/>
                <a:gd name="T6" fmla="*/ 22 w 44"/>
                <a:gd name="T7" fmla="*/ 21 h 61"/>
                <a:gd name="T8" fmla="*/ 15 w 44"/>
                <a:gd name="T9" fmla="*/ 14 h 61"/>
                <a:gd name="T10" fmla="*/ 34 w 44"/>
                <a:gd name="T11" fmla="*/ 5 h 61"/>
                <a:gd name="T12" fmla="*/ 44 w 44"/>
                <a:gd name="T13" fmla="*/ 25 h 61"/>
                <a:gd name="T14" fmla="*/ 0 w 44"/>
                <a:gd name="T15" fmla="*/ 5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61">
                  <a:moveTo>
                    <a:pt x="0" y="50"/>
                  </a:moveTo>
                  <a:cubicBezTo>
                    <a:pt x="3" y="50"/>
                    <a:pt x="6" y="50"/>
                    <a:pt x="9" y="50"/>
                  </a:cubicBezTo>
                  <a:cubicBezTo>
                    <a:pt x="20" y="51"/>
                    <a:pt x="28" y="47"/>
                    <a:pt x="32" y="38"/>
                  </a:cubicBezTo>
                  <a:cubicBezTo>
                    <a:pt x="36" y="29"/>
                    <a:pt x="26" y="26"/>
                    <a:pt x="22" y="21"/>
                  </a:cubicBezTo>
                  <a:cubicBezTo>
                    <a:pt x="21" y="18"/>
                    <a:pt x="18" y="16"/>
                    <a:pt x="15" y="14"/>
                  </a:cubicBezTo>
                  <a:cubicBezTo>
                    <a:pt x="20" y="7"/>
                    <a:pt x="24" y="0"/>
                    <a:pt x="34" y="5"/>
                  </a:cubicBezTo>
                  <a:cubicBezTo>
                    <a:pt x="43" y="10"/>
                    <a:pt x="44" y="17"/>
                    <a:pt x="44" y="25"/>
                  </a:cubicBezTo>
                  <a:cubicBezTo>
                    <a:pt x="41" y="49"/>
                    <a:pt x="21" y="61"/>
                    <a:pt x="0" y="50"/>
                  </a:cubicBezTo>
                  <a:close/>
                </a:path>
              </a:pathLst>
            </a:custGeom>
            <a:solidFill>
              <a:srgbClr val="F4DA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29">
              <a:extLst>
                <a:ext uri="{FF2B5EF4-FFF2-40B4-BE49-F238E27FC236}">
                  <a16:creationId xmlns:a16="http://schemas.microsoft.com/office/drawing/2014/main" id="{C48B1538-DADD-2FB8-59DC-E9436190ED68}"/>
                </a:ext>
              </a:extLst>
            </p:cNvPr>
            <p:cNvSpPr/>
            <p:nvPr/>
          </p:nvSpPr>
          <p:spPr bwMode="auto">
            <a:xfrm>
              <a:off x="3182938" y="3451225"/>
              <a:ext cx="217487" cy="471487"/>
            </a:xfrm>
            <a:custGeom>
              <a:avLst/>
              <a:gdLst>
                <a:gd name="T0" fmla="*/ 3 w 45"/>
                <a:gd name="T1" fmla="*/ 4 h 97"/>
                <a:gd name="T2" fmla="*/ 7 w 45"/>
                <a:gd name="T3" fmla="*/ 0 h 97"/>
                <a:gd name="T4" fmla="*/ 31 w 45"/>
                <a:gd name="T5" fmla="*/ 97 h 97"/>
                <a:gd name="T6" fmla="*/ 24 w 45"/>
                <a:gd name="T7" fmla="*/ 87 h 97"/>
                <a:gd name="T8" fmla="*/ 3 w 45"/>
                <a:gd name="T9" fmla="*/ 16 h 97"/>
                <a:gd name="T10" fmla="*/ 3 w 45"/>
                <a:gd name="T11" fmla="*/ 4 h 97"/>
              </a:gdLst>
              <a:ahLst/>
              <a:cxnLst>
                <a:cxn ang="0">
                  <a:pos x="T0" y="T1"/>
                </a:cxn>
                <a:cxn ang="0">
                  <a:pos x="T2" y="T3"/>
                </a:cxn>
                <a:cxn ang="0">
                  <a:pos x="T4" y="T5"/>
                </a:cxn>
                <a:cxn ang="0">
                  <a:pos x="T6" y="T7"/>
                </a:cxn>
                <a:cxn ang="0">
                  <a:pos x="T8" y="T9"/>
                </a:cxn>
                <a:cxn ang="0">
                  <a:pos x="T10" y="T11"/>
                </a:cxn>
              </a:cxnLst>
              <a:rect l="0" t="0" r="r" b="b"/>
              <a:pathLst>
                <a:path w="45" h="97">
                  <a:moveTo>
                    <a:pt x="3" y="4"/>
                  </a:moveTo>
                  <a:cubicBezTo>
                    <a:pt x="4" y="3"/>
                    <a:pt x="5" y="1"/>
                    <a:pt x="7" y="0"/>
                  </a:cubicBezTo>
                  <a:cubicBezTo>
                    <a:pt x="28" y="29"/>
                    <a:pt x="45" y="59"/>
                    <a:pt x="31" y="97"/>
                  </a:cubicBezTo>
                  <a:cubicBezTo>
                    <a:pt x="27" y="95"/>
                    <a:pt x="25" y="91"/>
                    <a:pt x="24" y="87"/>
                  </a:cubicBezTo>
                  <a:cubicBezTo>
                    <a:pt x="22" y="62"/>
                    <a:pt x="19" y="37"/>
                    <a:pt x="3" y="16"/>
                  </a:cubicBezTo>
                  <a:cubicBezTo>
                    <a:pt x="2" y="12"/>
                    <a:pt x="0" y="8"/>
                    <a:pt x="3" y="4"/>
                  </a:cubicBezTo>
                  <a:close/>
                </a:path>
              </a:pathLst>
            </a:custGeom>
            <a:solidFill>
              <a:srgbClr val="7559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30">
              <a:extLst>
                <a:ext uri="{FF2B5EF4-FFF2-40B4-BE49-F238E27FC236}">
                  <a16:creationId xmlns:a16="http://schemas.microsoft.com/office/drawing/2014/main" id="{8206A9BB-9780-ACB4-8EE1-A7CCDBFA7F96}"/>
                </a:ext>
              </a:extLst>
            </p:cNvPr>
            <p:cNvSpPr/>
            <p:nvPr/>
          </p:nvSpPr>
          <p:spPr bwMode="auto">
            <a:xfrm>
              <a:off x="3225800" y="4029075"/>
              <a:ext cx="461962" cy="330200"/>
            </a:xfrm>
            <a:custGeom>
              <a:avLst/>
              <a:gdLst>
                <a:gd name="T0" fmla="*/ 95 w 95"/>
                <a:gd name="T1" fmla="*/ 60 h 68"/>
                <a:gd name="T2" fmla="*/ 90 w 95"/>
                <a:gd name="T3" fmla="*/ 64 h 68"/>
                <a:gd name="T4" fmla="*/ 76 w 95"/>
                <a:gd name="T5" fmla="*/ 60 h 68"/>
                <a:gd name="T6" fmla="*/ 2 w 95"/>
                <a:gd name="T7" fmla="*/ 15 h 68"/>
                <a:gd name="T8" fmla="*/ 0 w 95"/>
                <a:gd name="T9" fmla="*/ 10 h 68"/>
                <a:gd name="T10" fmla="*/ 9 w 95"/>
                <a:gd name="T11" fmla="*/ 1 h 68"/>
                <a:gd name="T12" fmla="*/ 25 w 95"/>
                <a:gd name="T13" fmla="*/ 12 h 68"/>
                <a:gd name="T14" fmla="*/ 95 w 95"/>
                <a:gd name="T15" fmla="*/ 60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68">
                  <a:moveTo>
                    <a:pt x="95" y="60"/>
                  </a:moveTo>
                  <a:cubicBezTo>
                    <a:pt x="93" y="62"/>
                    <a:pt x="91" y="63"/>
                    <a:pt x="90" y="64"/>
                  </a:cubicBezTo>
                  <a:cubicBezTo>
                    <a:pt x="84" y="68"/>
                    <a:pt x="80" y="63"/>
                    <a:pt x="76" y="60"/>
                  </a:cubicBezTo>
                  <a:cubicBezTo>
                    <a:pt x="54" y="42"/>
                    <a:pt x="29" y="27"/>
                    <a:pt x="2" y="15"/>
                  </a:cubicBezTo>
                  <a:cubicBezTo>
                    <a:pt x="1" y="14"/>
                    <a:pt x="0" y="12"/>
                    <a:pt x="0" y="10"/>
                  </a:cubicBezTo>
                  <a:cubicBezTo>
                    <a:pt x="1" y="5"/>
                    <a:pt x="3" y="0"/>
                    <a:pt x="9" y="1"/>
                  </a:cubicBezTo>
                  <a:cubicBezTo>
                    <a:pt x="11" y="10"/>
                    <a:pt x="19" y="9"/>
                    <a:pt x="25" y="12"/>
                  </a:cubicBezTo>
                  <a:cubicBezTo>
                    <a:pt x="50" y="25"/>
                    <a:pt x="74" y="40"/>
                    <a:pt x="95" y="60"/>
                  </a:cubicBezTo>
                  <a:close/>
                </a:path>
              </a:pathLst>
            </a:custGeom>
            <a:solidFill>
              <a:srgbClr val="785E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31">
              <a:extLst>
                <a:ext uri="{FF2B5EF4-FFF2-40B4-BE49-F238E27FC236}">
                  <a16:creationId xmlns:a16="http://schemas.microsoft.com/office/drawing/2014/main" id="{E34BAFF7-E367-C99E-79EF-C230FE11CD65}"/>
                </a:ext>
              </a:extLst>
            </p:cNvPr>
            <p:cNvSpPr/>
            <p:nvPr/>
          </p:nvSpPr>
          <p:spPr bwMode="auto">
            <a:xfrm>
              <a:off x="1314450" y="4800600"/>
              <a:ext cx="271462" cy="184150"/>
            </a:xfrm>
            <a:custGeom>
              <a:avLst/>
              <a:gdLst>
                <a:gd name="T0" fmla="*/ 56 w 56"/>
                <a:gd name="T1" fmla="*/ 22 h 38"/>
                <a:gd name="T2" fmla="*/ 40 w 56"/>
                <a:gd name="T3" fmla="*/ 38 h 38"/>
                <a:gd name="T4" fmla="*/ 20 w 56"/>
                <a:gd name="T5" fmla="*/ 34 h 38"/>
                <a:gd name="T6" fmla="*/ 0 w 56"/>
                <a:gd name="T7" fmla="*/ 34 h 38"/>
                <a:gd name="T8" fmla="*/ 56 w 56"/>
                <a:gd name="T9" fmla="*/ 22 h 38"/>
              </a:gdLst>
              <a:ahLst/>
              <a:cxnLst>
                <a:cxn ang="0">
                  <a:pos x="T0" y="T1"/>
                </a:cxn>
                <a:cxn ang="0">
                  <a:pos x="T2" y="T3"/>
                </a:cxn>
                <a:cxn ang="0">
                  <a:pos x="T4" y="T5"/>
                </a:cxn>
                <a:cxn ang="0">
                  <a:pos x="T6" y="T7"/>
                </a:cxn>
                <a:cxn ang="0">
                  <a:pos x="T8" y="T9"/>
                </a:cxn>
              </a:cxnLst>
              <a:rect l="0" t="0" r="r" b="b"/>
              <a:pathLst>
                <a:path w="56" h="38">
                  <a:moveTo>
                    <a:pt x="56" y="22"/>
                  </a:moveTo>
                  <a:cubicBezTo>
                    <a:pt x="42" y="19"/>
                    <a:pt x="46" y="34"/>
                    <a:pt x="40" y="38"/>
                  </a:cubicBezTo>
                  <a:cubicBezTo>
                    <a:pt x="35" y="30"/>
                    <a:pt x="28" y="26"/>
                    <a:pt x="20" y="34"/>
                  </a:cubicBezTo>
                  <a:cubicBezTo>
                    <a:pt x="13" y="29"/>
                    <a:pt x="6" y="30"/>
                    <a:pt x="0" y="34"/>
                  </a:cubicBezTo>
                  <a:cubicBezTo>
                    <a:pt x="14" y="5"/>
                    <a:pt x="34" y="0"/>
                    <a:pt x="56" y="22"/>
                  </a:cubicBezTo>
                  <a:close/>
                </a:path>
              </a:pathLst>
            </a:custGeom>
            <a:solidFill>
              <a:srgbClr val="F4CF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32">
              <a:extLst>
                <a:ext uri="{FF2B5EF4-FFF2-40B4-BE49-F238E27FC236}">
                  <a16:creationId xmlns:a16="http://schemas.microsoft.com/office/drawing/2014/main" id="{529165F1-D1A5-0607-6F5C-5A8276C9D480}"/>
                </a:ext>
              </a:extLst>
            </p:cNvPr>
            <p:cNvSpPr/>
            <p:nvPr/>
          </p:nvSpPr>
          <p:spPr bwMode="auto">
            <a:xfrm>
              <a:off x="3624263" y="5892800"/>
              <a:ext cx="146050" cy="354012"/>
            </a:xfrm>
            <a:custGeom>
              <a:avLst/>
              <a:gdLst>
                <a:gd name="T0" fmla="*/ 14 w 30"/>
                <a:gd name="T1" fmla="*/ 0 h 73"/>
                <a:gd name="T2" fmla="*/ 20 w 30"/>
                <a:gd name="T3" fmla="*/ 1 h 73"/>
                <a:gd name="T4" fmla="*/ 23 w 30"/>
                <a:gd name="T5" fmla="*/ 18 h 73"/>
                <a:gd name="T6" fmla="*/ 5 w 30"/>
                <a:gd name="T7" fmla="*/ 73 h 73"/>
                <a:gd name="T8" fmla="*/ 0 w 30"/>
                <a:gd name="T9" fmla="*/ 69 h 73"/>
                <a:gd name="T10" fmla="*/ 10 w 30"/>
                <a:gd name="T11" fmla="*/ 23 h 73"/>
                <a:gd name="T12" fmla="*/ 10 w 30"/>
                <a:gd name="T13" fmla="*/ 6 h 73"/>
                <a:gd name="T14" fmla="*/ 14 w 30"/>
                <a:gd name="T15" fmla="*/ 0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73">
                  <a:moveTo>
                    <a:pt x="14" y="0"/>
                  </a:moveTo>
                  <a:cubicBezTo>
                    <a:pt x="16" y="0"/>
                    <a:pt x="18" y="1"/>
                    <a:pt x="20" y="1"/>
                  </a:cubicBezTo>
                  <a:cubicBezTo>
                    <a:pt x="18" y="7"/>
                    <a:pt x="21" y="12"/>
                    <a:pt x="23" y="18"/>
                  </a:cubicBezTo>
                  <a:cubicBezTo>
                    <a:pt x="30" y="41"/>
                    <a:pt x="20" y="58"/>
                    <a:pt x="5" y="73"/>
                  </a:cubicBezTo>
                  <a:cubicBezTo>
                    <a:pt x="3" y="72"/>
                    <a:pt x="1" y="70"/>
                    <a:pt x="0" y="69"/>
                  </a:cubicBezTo>
                  <a:cubicBezTo>
                    <a:pt x="1" y="53"/>
                    <a:pt x="16" y="40"/>
                    <a:pt x="10" y="23"/>
                  </a:cubicBezTo>
                  <a:cubicBezTo>
                    <a:pt x="9" y="17"/>
                    <a:pt x="11" y="12"/>
                    <a:pt x="10" y="6"/>
                  </a:cubicBezTo>
                  <a:cubicBezTo>
                    <a:pt x="10" y="3"/>
                    <a:pt x="11" y="1"/>
                    <a:pt x="14" y="0"/>
                  </a:cubicBezTo>
                  <a:close/>
                </a:path>
              </a:pathLst>
            </a:custGeom>
            <a:solidFill>
              <a:srgbClr val="6C5A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33">
              <a:extLst>
                <a:ext uri="{FF2B5EF4-FFF2-40B4-BE49-F238E27FC236}">
                  <a16:creationId xmlns:a16="http://schemas.microsoft.com/office/drawing/2014/main" id="{65BC71CF-E9E2-2D4A-DB38-BA794B1FCD52}"/>
                </a:ext>
              </a:extLst>
            </p:cNvPr>
            <p:cNvSpPr/>
            <p:nvPr/>
          </p:nvSpPr>
          <p:spPr bwMode="auto">
            <a:xfrm>
              <a:off x="3032125" y="3878263"/>
              <a:ext cx="300037" cy="228600"/>
            </a:xfrm>
            <a:custGeom>
              <a:avLst/>
              <a:gdLst>
                <a:gd name="T0" fmla="*/ 49 w 62"/>
                <a:gd name="T1" fmla="*/ 32 h 47"/>
                <a:gd name="T2" fmla="*/ 41 w 62"/>
                <a:gd name="T3" fmla="*/ 41 h 47"/>
                <a:gd name="T4" fmla="*/ 12 w 62"/>
                <a:gd name="T5" fmla="*/ 43 h 47"/>
                <a:gd name="T6" fmla="*/ 16 w 62"/>
                <a:gd name="T7" fmla="*/ 28 h 47"/>
                <a:gd name="T8" fmla="*/ 47 w 62"/>
                <a:gd name="T9" fmla="*/ 13 h 47"/>
                <a:gd name="T10" fmla="*/ 56 w 62"/>
                <a:gd name="T11" fmla="*/ 2 h 47"/>
                <a:gd name="T12" fmla="*/ 58 w 62"/>
                <a:gd name="T13" fmla="*/ 0 h 47"/>
                <a:gd name="T14" fmla="*/ 62 w 62"/>
                <a:gd name="T15" fmla="*/ 9 h 47"/>
                <a:gd name="T16" fmla="*/ 49 w 62"/>
                <a:gd name="T17" fmla="*/ 3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7">
                  <a:moveTo>
                    <a:pt x="49" y="32"/>
                  </a:moveTo>
                  <a:cubicBezTo>
                    <a:pt x="47" y="35"/>
                    <a:pt x="44" y="38"/>
                    <a:pt x="41" y="41"/>
                  </a:cubicBezTo>
                  <a:cubicBezTo>
                    <a:pt x="32" y="47"/>
                    <a:pt x="22" y="46"/>
                    <a:pt x="12" y="43"/>
                  </a:cubicBezTo>
                  <a:cubicBezTo>
                    <a:pt x="0" y="35"/>
                    <a:pt x="5" y="29"/>
                    <a:pt x="16" y="28"/>
                  </a:cubicBezTo>
                  <a:cubicBezTo>
                    <a:pt x="29" y="26"/>
                    <a:pt x="40" y="23"/>
                    <a:pt x="47" y="13"/>
                  </a:cubicBezTo>
                  <a:cubicBezTo>
                    <a:pt x="50" y="9"/>
                    <a:pt x="52" y="5"/>
                    <a:pt x="56" y="2"/>
                  </a:cubicBezTo>
                  <a:cubicBezTo>
                    <a:pt x="56" y="1"/>
                    <a:pt x="57" y="1"/>
                    <a:pt x="58" y="0"/>
                  </a:cubicBezTo>
                  <a:cubicBezTo>
                    <a:pt x="59" y="3"/>
                    <a:pt x="61" y="6"/>
                    <a:pt x="62" y="9"/>
                  </a:cubicBezTo>
                  <a:cubicBezTo>
                    <a:pt x="60" y="18"/>
                    <a:pt x="55" y="25"/>
                    <a:pt x="49" y="32"/>
                  </a:cubicBezTo>
                  <a:close/>
                </a:path>
              </a:pathLst>
            </a:custGeom>
            <a:solidFill>
              <a:srgbClr val="6A42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34">
              <a:extLst>
                <a:ext uri="{FF2B5EF4-FFF2-40B4-BE49-F238E27FC236}">
                  <a16:creationId xmlns:a16="http://schemas.microsoft.com/office/drawing/2014/main" id="{C1879087-B866-C079-4E2A-1E64C276880A}"/>
                </a:ext>
              </a:extLst>
            </p:cNvPr>
            <p:cNvSpPr/>
            <p:nvPr/>
          </p:nvSpPr>
          <p:spPr bwMode="auto">
            <a:xfrm>
              <a:off x="2008188" y="4073525"/>
              <a:ext cx="295275" cy="252412"/>
            </a:xfrm>
            <a:custGeom>
              <a:avLst/>
              <a:gdLst>
                <a:gd name="T0" fmla="*/ 54 w 61"/>
                <a:gd name="T1" fmla="*/ 0 h 52"/>
                <a:gd name="T2" fmla="*/ 61 w 61"/>
                <a:gd name="T3" fmla="*/ 8 h 52"/>
                <a:gd name="T4" fmla="*/ 5 w 61"/>
                <a:gd name="T5" fmla="*/ 52 h 52"/>
                <a:gd name="T6" fmla="*/ 0 w 61"/>
                <a:gd name="T7" fmla="*/ 48 h 52"/>
                <a:gd name="T8" fmla="*/ 41 w 61"/>
                <a:gd name="T9" fmla="*/ 12 h 52"/>
                <a:gd name="T10" fmla="*/ 54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54" y="0"/>
                  </a:moveTo>
                  <a:cubicBezTo>
                    <a:pt x="56" y="3"/>
                    <a:pt x="59" y="6"/>
                    <a:pt x="61" y="8"/>
                  </a:cubicBezTo>
                  <a:cubicBezTo>
                    <a:pt x="45" y="26"/>
                    <a:pt x="27" y="42"/>
                    <a:pt x="5" y="52"/>
                  </a:cubicBezTo>
                  <a:cubicBezTo>
                    <a:pt x="3" y="51"/>
                    <a:pt x="2" y="49"/>
                    <a:pt x="0" y="48"/>
                  </a:cubicBezTo>
                  <a:cubicBezTo>
                    <a:pt x="12" y="33"/>
                    <a:pt x="27" y="22"/>
                    <a:pt x="41" y="12"/>
                  </a:cubicBezTo>
                  <a:cubicBezTo>
                    <a:pt x="46" y="8"/>
                    <a:pt x="53" y="7"/>
                    <a:pt x="54" y="0"/>
                  </a:cubicBezTo>
                  <a:close/>
                </a:path>
              </a:pathLst>
            </a:custGeom>
            <a:solidFill>
              <a:srgbClr val="7154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35">
              <a:extLst>
                <a:ext uri="{FF2B5EF4-FFF2-40B4-BE49-F238E27FC236}">
                  <a16:creationId xmlns:a16="http://schemas.microsoft.com/office/drawing/2014/main" id="{40D7C54F-295B-CD90-FE64-C09B428AA7D1}"/>
                </a:ext>
              </a:extLst>
            </p:cNvPr>
            <p:cNvSpPr/>
            <p:nvPr/>
          </p:nvSpPr>
          <p:spPr bwMode="auto">
            <a:xfrm>
              <a:off x="1547813" y="5286375"/>
              <a:ext cx="169862" cy="125412"/>
            </a:xfrm>
            <a:custGeom>
              <a:avLst/>
              <a:gdLst>
                <a:gd name="T0" fmla="*/ 28 w 35"/>
                <a:gd name="T1" fmla="*/ 26 h 26"/>
                <a:gd name="T2" fmla="*/ 0 w 35"/>
                <a:gd name="T3" fmla="*/ 2 h 26"/>
                <a:gd name="T4" fmla="*/ 12 w 35"/>
                <a:gd name="T5" fmla="*/ 2 h 26"/>
                <a:gd name="T6" fmla="*/ 28 w 35"/>
                <a:gd name="T7" fmla="*/ 26 h 26"/>
              </a:gdLst>
              <a:ahLst/>
              <a:cxnLst>
                <a:cxn ang="0">
                  <a:pos x="T0" y="T1"/>
                </a:cxn>
                <a:cxn ang="0">
                  <a:pos x="T2" y="T3"/>
                </a:cxn>
                <a:cxn ang="0">
                  <a:pos x="T4" y="T5"/>
                </a:cxn>
                <a:cxn ang="0">
                  <a:pos x="T6" y="T7"/>
                </a:cxn>
              </a:cxnLst>
              <a:rect l="0" t="0" r="r" b="b"/>
              <a:pathLst>
                <a:path w="35" h="26">
                  <a:moveTo>
                    <a:pt x="28" y="26"/>
                  </a:moveTo>
                  <a:cubicBezTo>
                    <a:pt x="14" y="23"/>
                    <a:pt x="5" y="15"/>
                    <a:pt x="0" y="2"/>
                  </a:cubicBezTo>
                  <a:cubicBezTo>
                    <a:pt x="4" y="2"/>
                    <a:pt x="8" y="2"/>
                    <a:pt x="12" y="2"/>
                  </a:cubicBezTo>
                  <a:cubicBezTo>
                    <a:pt x="32" y="0"/>
                    <a:pt x="35" y="6"/>
                    <a:pt x="28" y="26"/>
                  </a:cubicBezTo>
                  <a:close/>
                </a:path>
              </a:pathLst>
            </a:custGeom>
            <a:solidFill>
              <a:srgbClr val="F3D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36">
              <a:extLst>
                <a:ext uri="{FF2B5EF4-FFF2-40B4-BE49-F238E27FC236}">
                  <a16:creationId xmlns:a16="http://schemas.microsoft.com/office/drawing/2014/main" id="{AABDF520-9DF3-DA2C-5FD8-B96932A9A5C4}"/>
                </a:ext>
              </a:extLst>
            </p:cNvPr>
            <p:cNvSpPr/>
            <p:nvPr/>
          </p:nvSpPr>
          <p:spPr bwMode="auto">
            <a:xfrm>
              <a:off x="1798638" y="5600700"/>
              <a:ext cx="277812" cy="155575"/>
            </a:xfrm>
            <a:custGeom>
              <a:avLst/>
              <a:gdLst>
                <a:gd name="T0" fmla="*/ 16 w 57"/>
                <a:gd name="T1" fmla="*/ 13 h 32"/>
                <a:gd name="T2" fmla="*/ 20 w 57"/>
                <a:gd name="T3" fmla="*/ 9 h 32"/>
                <a:gd name="T4" fmla="*/ 38 w 57"/>
                <a:gd name="T5" fmla="*/ 2 h 32"/>
                <a:gd name="T6" fmla="*/ 55 w 57"/>
                <a:gd name="T7" fmla="*/ 10 h 32"/>
                <a:gd name="T8" fmla="*/ 57 w 57"/>
                <a:gd name="T9" fmla="*/ 15 h 32"/>
                <a:gd name="T10" fmla="*/ 54 w 57"/>
                <a:gd name="T11" fmla="*/ 22 h 32"/>
                <a:gd name="T12" fmla="*/ 44 w 57"/>
                <a:gd name="T13" fmla="*/ 25 h 32"/>
                <a:gd name="T14" fmla="*/ 8 w 57"/>
                <a:gd name="T15" fmla="*/ 29 h 32"/>
                <a:gd name="T16" fmla="*/ 0 w 57"/>
                <a:gd name="T17" fmla="*/ 25 h 32"/>
                <a:gd name="T18" fmla="*/ 16 w 57"/>
                <a:gd name="T19"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32">
                  <a:moveTo>
                    <a:pt x="16" y="13"/>
                  </a:moveTo>
                  <a:cubicBezTo>
                    <a:pt x="17" y="12"/>
                    <a:pt x="19" y="10"/>
                    <a:pt x="20" y="9"/>
                  </a:cubicBezTo>
                  <a:cubicBezTo>
                    <a:pt x="24" y="3"/>
                    <a:pt x="30" y="0"/>
                    <a:pt x="38" y="2"/>
                  </a:cubicBezTo>
                  <a:cubicBezTo>
                    <a:pt x="43" y="5"/>
                    <a:pt x="49" y="8"/>
                    <a:pt x="55" y="10"/>
                  </a:cubicBezTo>
                  <a:cubicBezTo>
                    <a:pt x="56" y="12"/>
                    <a:pt x="57" y="13"/>
                    <a:pt x="57" y="15"/>
                  </a:cubicBezTo>
                  <a:cubicBezTo>
                    <a:pt x="57" y="18"/>
                    <a:pt x="56" y="20"/>
                    <a:pt x="54" y="22"/>
                  </a:cubicBezTo>
                  <a:cubicBezTo>
                    <a:pt x="51" y="24"/>
                    <a:pt x="48" y="27"/>
                    <a:pt x="44" y="25"/>
                  </a:cubicBezTo>
                  <a:cubicBezTo>
                    <a:pt x="30" y="6"/>
                    <a:pt x="20" y="29"/>
                    <a:pt x="8" y="29"/>
                  </a:cubicBezTo>
                  <a:cubicBezTo>
                    <a:pt x="4" y="31"/>
                    <a:pt x="0" y="32"/>
                    <a:pt x="0" y="25"/>
                  </a:cubicBezTo>
                  <a:cubicBezTo>
                    <a:pt x="5" y="21"/>
                    <a:pt x="15" y="22"/>
                    <a:pt x="16" y="13"/>
                  </a:cubicBezTo>
                  <a:close/>
                </a:path>
              </a:pathLst>
            </a:custGeom>
            <a:solidFill>
              <a:srgbClr val="574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37">
              <a:extLst>
                <a:ext uri="{FF2B5EF4-FFF2-40B4-BE49-F238E27FC236}">
                  <a16:creationId xmlns:a16="http://schemas.microsoft.com/office/drawing/2014/main" id="{13EA2AD0-9C8C-81E1-8F8B-F96A35934CE4}"/>
                </a:ext>
              </a:extLst>
            </p:cNvPr>
            <p:cNvSpPr/>
            <p:nvPr/>
          </p:nvSpPr>
          <p:spPr bwMode="auto">
            <a:xfrm>
              <a:off x="2416175" y="3248025"/>
              <a:ext cx="314325" cy="160337"/>
            </a:xfrm>
            <a:custGeom>
              <a:avLst/>
              <a:gdLst>
                <a:gd name="T0" fmla="*/ 48 w 65"/>
                <a:gd name="T1" fmla="*/ 1 h 33"/>
                <a:gd name="T2" fmla="*/ 65 w 65"/>
                <a:gd name="T3" fmla="*/ 5 h 33"/>
                <a:gd name="T4" fmla="*/ 32 w 65"/>
                <a:gd name="T5" fmla="*/ 18 h 33"/>
                <a:gd name="T6" fmla="*/ 4 w 65"/>
                <a:gd name="T7" fmla="*/ 29 h 33"/>
                <a:gd name="T8" fmla="*/ 0 w 65"/>
                <a:gd name="T9" fmla="*/ 25 h 33"/>
                <a:gd name="T10" fmla="*/ 48 w 65"/>
                <a:gd name="T11" fmla="*/ 1 h 33"/>
              </a:gdLst>
              <a:ahLst/>
              <a:cxnLst>
                <a:cxn ang="0">
                  <a:pos x="T0" y="T1"/>
                </a:cxn>
                <a:cxn ang="0">
                  <a:pos x="T2" y="T3"/>
                </a:cxn>
                <a:cxn ang="0">
                  <a:pos x="T4" y="T5"/>
                </a:cxn>
                <a:cxn ang="0">
                  <a:pos x="T6" y="T7"/>
                </a:cxn>
                <a:cxn ang="0">
                  <a:pos x="T8" y="T9"/>
                </a:cxn>
                <a:cxn ang="0">
                  <a:pos x="T10" y="T11"/>
                </a:cxn>
              </a:cxnLst>
              <a:rect l="0" t="0" r="r" b="b"/>
              <a:pathLst>
                <a:path w="65" h="33">
                  <a:moveTo>
                    <a:pt x="48" y="1"/>
                  </a:moveTo>
                  <a:cubicBezTo>
                    <a:pt x="53" y="3"/>
                    <a:pt x="60" y="0"/>
                    <a:pt x="65" y="5"/>
                  </a:cubicBezTo>
                  <a:cubicBezTo>
                    <a:pt x="56" y="15"/>
                    <a:pt x="43" y="13"/>
                    <a:pt x="32" y="18"/>
                  </a:cubicBezTo>
                  <a:cubicBezTo>
                    <a:pt x="22" y="20"/>
                    <a:pt x="17" y="33"/>
                    <a:pt x="4" y="29"/>
                  </a:cubicBezTo>
                  <a:cubicBezTo>
                    <a:pt x="3" y="28"/>
                    <a:pt x="1" y="27"/>
                    <a:pt x="0" y="25"/>
                  </a:cubicBezTo>
                  <a:cubicBezTo>
                    <a:pt x="13" y="12"/>
                    <a:pt x="29" y="4"/>
                    <a:pt x="48" y="1"/>
                  </a:cubicBezTo>
                  <a:close/>
                </a:path>
              </a:pathLst>
            </a:custGeom>
            <a:solidFill>
              <a:srgbClr val="775A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38">
              <a:extLst>
                <a:ext uri="{FF2B5EF4-FFF2-40B4-BE49-F238E27FC236}">
                  <a16:creationId xmlns:a16="http://schemas.microsoft.com/office/drawing/2014/main" id="{EF7ECD4F-45AA-DEF6-5714-3C9A8A64439F}"/>
                </a:ext>
              </a:extLst>
            </p:cNvPr>
            <p:cNvSpPr/>
            <p:nvPr/>
          </p:nvSpPr>
          <p:spPr bwMode="auto">
            <a:xfrm>
              <a:off x="1692275" y="5722938"/>
              <a:ext cx="146050" cy="169862"/>
            </a:xfrm>
            <a:custGeom>
              <a:avLst/>
              <a:gdLst>
                <a:gd name="T0" fmla="*/ 22 w 30"/>
                <a:gd name="T1" fmla="*/ 0 h 35"/>
                <a:gd name="T2" fmla="*/ 30 w 30"/>
                <a:gd name="T3" fmla="*/ 4 h 35"/>
                <a:gd name="T4" fmla="*/ 2 w 30"/>
                <a:gd name="T5" fmla="*/ 35 h 35"/>
                <a:gd name="T6" fmla="*/ 22 w 30"/>
                <a:gd name="T7" fmla="*/ 0 h 35"/>
              </a:gdLst>
              <a:ahLst/>
              <a:cxnLst>
                <a:cxn ang="0">
                  <a:pos x="T0" y="T1"/>
                </a:cxn>
                <a:cxn ang="0">
                  <a:pos x="T2" y="T3"/>
                </a:cxn>
                <a:cxn ang="0">
                  <a:pos x="T4" y="T5"/>
                </a:cxn>
                <a:cxn ang="0">
                  <a:pos x="T6" y="T7"/>
                </a:cxn>
              </a:cxnLst>
              <a:rect l="0" t="0" r="r" b="b"/>
              <a:pathLst>
                <a:path w="30" h="35">
                  <a:moveTo>
                    <a:pt x="22" y="0"/>
                  </a:moveTo>
                  <a:cubicBezTo>
                    <a:pt x="24" y="4"/>
                    <a:pt x="27" y="3"/>
                    <a:pt x="30" y="4"/>
                  </a:cubicBezTo>
                  <a:cubicBezTo>
                    <a:pt x="17" y="11"/>
                    <a:pt x="8" y="21"/>
                    <a:pt x="2" y="35"/>
                  </a:cubicBezTo>
                  <a:cubicBezTo>
                    <a:pt x="0" y="18"/>
                    <a:pt x="7" y="7"/>
                    <a:pt x="22" y="0"/>
                  </a:cubicBezTo>
                  <a:close/>
                </a:path>
              </a:pathLst>
            </a:custGeom>
            <a:solidFill>
              <a:srgbClr val="8D8D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39">
              <a:extLst>
                <a:ext uri="{FF2B5EF4-FFF2-40B4-BE49-F238E27FC236}">
                  <a16:creationId xmlns:a16="http://schemas.microsoft.com/office/drawing/2014/main" id="{B66C3ED5-7D63-B695-115B-1DA8F9B3E6BA}"/>
                </a:ext>
              </a:extLst>
            </p:cNvPr>
            <p:cNvSpPr/>
            <p:nvPr/>
          </p:nvSpPr>
          <p:spPr bwMode="auto">
            <a:xfrm>
              <a:off x="2003425" y="5702300"/>
              <a:ext cx="87312" cy="219075"/>
            </a:xfrm>
            <a:custGeom>
              <a:avLst/>
              <a:gdLst>
                <a:gd name="T0" fmla="*/ 2 w 18"/>
                <a:gd name="T1" fmla="*/ 4 h 45"/>
                <a:gd name="T2" fmla="*/ 9 w 18"/>
                <a:gd name="T3" fmla="*/ 0 h 45"/>
                <a:gd name="T4" fmla="*/ 9 w 18"/>
                <a:gd name="T5" fmla="*/ 36 h 45"/>
                <a:gd name="T6" fmla="*/ 5 w 18"/>
                <a:gd name="T7" fmla="*/ 45 h 45"/>
                <a:gd name="T8" fmla="*/ 2 w 18"/>
                <a:gd name="T9" fmla="*/ 4 h 45"/>
              </a:gdLst>
              <a:ahLst/>
              <a:cxnLst>
                <a:cxn ang="0">
                  <a:pos x="T0" y="T1"/>
                </a:cxn>
                <a:cxn ang="0">
                  <a:pos x="T2" y="T3"/>
                </a:cxn>
                <a:cxn ang="0">
                  <a:pos x="T4" y="T5"/>
                </a:cxn>
                <a:cxn ang="0">
                  <a:pos x="T6" y="T7"/>
                </a:cxn>
                <a:cxn ang="0">
                  <a:pos x="T8" y="T9"/>
                </a:cxn>
              </a:cxnLst>
              <a:rect l="0" t="0" r="r" b="b"/>
              <a:pathLst>
                <a:path w="18" h="45">
                  <a:moveTo>
                    <a:pt x="2" y="4"/>
                  </a:moveTo>
                  <a:cubicBezTo>
                    <a:pt x="5" y="2"/>
                    <a:pt x="7" y="1"/>
                    <a:pt x="9" y="0"/>
                  </a:cubicBezTo>
                  <a:cubicBezTo>
                    <a:pt x="18" y="12"/>
                    <a:pt x="18" y="24"/>
                    <a:pt x="9" y="36"/>
                  </a:cubicBezTo>
                  <a:cubicBezTo>
                    <a:pt x="8" y="39"/>
                    <a:pt x="7" y="42"/>
                    <a:pt x="5" y="45"/>
                  </a:cubicBezTo>
                  <a:cubicBezTo>
                    <a:pt x="0" y="31"/>
                    <a:pt x="0" y="18"/>
                    <a:pt x="2" y="4"/>
                  </a:cubicBezTo>
                  <a:close/>
                </a:path>
              </a:pathLst>
            </a:custGeom>
            <a:solidFill>
              <a:srgbClr val="8170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40">
              <a:extLst>
                <a:ext uri="{FF2B5EF4-FFF2-40B4-BE49-F238E27FC236}">
                  <a16:creationId xmlns:a16="http://schemas.microsoft.com/office/drawing/2014/main" id="{326D2D82-2CF1-3894-0CF2-91BA381043DE}"/>
                </a:ext>
              </a:extLst>
            </p:cNvPr>
            <p:cNvSpPr/>
            <p:nvPr/>
          </p:nvSpPr>
          <p:spPr bwMode="auto">
            <a:xfrm>
              <a:off x="4157663" y="6053138"/>
              <a:ext cx="106362" cy="101600"/>
            </a:xfrm>
            <a:custGeom>
              <a:avLst/>
              <a:gdLst>
                <a:gd name="T0" fmla="*/ 0 w 22"/>
                <a:gd name="T1" fmla="*/ 4 h 21"/>
                <a:gd name="T2" fmla="*/ 6 w 22"/>
                <a:gd name="T3" fmla="*/ 0 h 21"/>
                <a:gd name="T4" fmla="*/ 22 w 22"/>
                <a:gd name="T5" fmla="*/ 21 h 21"/>
                <a:gd name="T6" fmla="*/ 0 w 22"/>
                <a:gd name="T7" fmla="*/ 4 h 21"/>
              </a:gdLst>
              <a:ahLst/>
              <a:cxnLst>
                <a:cxn ang="0">
                  <a:pos x="T0" y="T1"/>
                </a:cxn>
                <a:cxn ang="0">
                  <a:pos x="T2" y="T3"/>
                </a:cxn>
                <a:cxn ang="0">
                  <a:pos x="T4" y="T5"/>
                </a:cxn>
                <a:cxn ang="0">
                  <a:pos x="T6" y="T7"/>
                </a:cxn>
              </a:cxnLst>
              <a:rect l="0" t="0" r="r" b="b"/>
              <a:pathLst>
                <a:path w="22" h="21">
                  <a:moveTo>
                    <a:pt x="0" y="4"/>
                  </a:moveTo>
                  <a:cubicBezTo>
                    <a:pt x="2" y="3"/>
                    <a:pt x="4" y="1"/>
                    <a:pt x="6" y="0"/>
                  </a:cubicBezTo>
                  <a:cubicBezTo>
                    <a:pt x="15" y="2"/>
                    <a:pt x="22" y="6"/>
                    <a:pt x="22" y="21"/>
                  </a:cubicBezTo>
                  <a:cubicBezTo>
                    <a:pt x="13" y="14"/>
                    <a:pt x="7" y="9"/>
                    <a:pt x="0" y="4"/>
                  </a:cubicBezTo>
                  <a:close/>
                </a:path>
              </a:pathLst>
            </a:custGeom>
            <a:solidFill>
              <a:srgbClr val="574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41">
              <a:extLst>
                <a:ext uri="{FF2B5EF4-FFF2-40B4-BE49-F238E27FC236}">
                  <a16:creationId xmlns:a16="http://schemas.microsoft.com/office/drawing/2014/main" id="{A5CEE4E5-9B51-6FF9-3DDE-D82B2D469D01}"/>
                </a:ext>
              </a:extLst>
            </p:cNvPr>
            <p:cNvSpPr/>
            <p:nvPr/>
          </p:nvSpPr>
          <p:spPr bwMode="auto">
            <a:xfrm>
              <a:off x="2362200" y="6572250"/>
              <a:ext cx="384175" cy="620712"/>
            </a:xfrm>
            <a:custGeom>
              <a:avLst/>
              <a:gdLst>
                <a:gd name="T0" fmla="*/ 4 w 79"/>
                <a:gd name="T1" fmla="*/ 120 h 128"/>
                <a:gd name="T2" fmla="*/ 6 w 79"/>
                <a:gd name="T3" fmla="*/ 104 h 128"/>
                <a:gd name="T4" fmla="*/ 31 w 79"/>
                <a:gd name="T5" fmla="*/ 92 h 128"/>
                <a:gd name="T6" fmla="*/ 48 w 79"/>
                <a:gd name="T7" fmla="*/ 96 h 128"/>
                <a:gd name="T8" fmla="*/ 52 w 79"/>
                <a:gd name="T9" fmla="*/ 80 h 128"/>
                <a:gd name="T10" fmla="*/ 36 w 79"/>
                <a:gd name="T11" fmla="*/ 72 h 128"/>
                <a:gd name="T12" fmla="*/ 4 w 79"/>
                <a:gd name="T13" fmla="*/ 45 h 128"/>
                <a:gd name="T14" fmla="*/ 5 w 79"/>
                <a:gd name="T15" fmla="*/ 44 h 128"/>
                <a:gd name="T16" fmla="*/ 14 w 79"/>
                <a:gd name="T17" fmla="*/ 7 h 128"/>
                <a:gd name="T18" fmla="*/ 67 w 79"/>
                <a:gd name="T19" fmla="*/ 5 h 128"/>
                <a:gd name="T20" fmla="*/ 75 w 79"/>
                <a:gd name="T21" fmla="*/ 22 h 128"/>
                <a:gd name="T22" fmla="*/ 65 w 79"/>
                <a:gd name="T23" fmla="*/ 35 h 128"/>
                <a:gd name="T24" fmla="*/ 41 w 79"/>
                <a:gd name="T25" fmla="*/ 34 h 128"/>
                <a:gd name="T26" fmla="*/ 33 w 79"/>
                <a:gd name="T27" fmla="*/ 40 h 128"/>
                <a:gd name="T28" fmla="*/ 41 w 79"/>
                <a:gd name="T29" fmla="*/ 48 h 128"/>
                <a:gd name="T30" fmla="*/ 74 w 79"/>
                <a:gd name="T31" fmla="*/ 57 h 128"/>
                <a:gd name="T32" fmla="*/ 75 w 79"/>
                <a:gd name="T33" fmla="*/ 92 h 128"/>
                <a:gd name="T34" fmla="*/ 43 w 79"/>
                <a:gd name="T35" fmla="*/ 124 h 128"/>
                <a:gd name="T36" fmla="*/ 4 w 79"/>
                <a:gd name="T3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128">
                  <a:moveTo>
                    <a:pt x="4" y="120"/>
                  </a:moveTo>
                  <a:cubicBezTo>
                    <a:pt x="5" y="115"/>
                    <a:pt x="5" y="109"/>
                    <a:pt x="6" y="104"/>
                  </a:cubicBezTo>
                  <a:cubicBezTo>
                    <a:pt x="7" y="88"/>
                    <a:pt x="17" y="82"/>
                    <a:pt x="31" y="92"/>
                  </a:cubicBezTo>
                  <a:cubicBezTo>
                    <a:pt x="37" y="97"/>
                    <a:pt x="42" y="99"/>
                    <a:pt x="48" y="96"/>
                  </a:cubicBezTo>
                  <a:cubicBezTo>
                    <a:pt x="55" y="93"/>
                    <a:pt x="53" y="85"/>
                    <a:pt x="52" y="80"/>
                  </a:cubicBezTo>
                  <a:cubicBezTo>
                    <a:pt x="51" y="70"/>
                    <a:pt x="42" y="73"/>
                    <a:pt x="36" y="72"/>
                  </a:cubicBezTo>
                  <a:cubicBezTo>
                    <a:pt x="6" y="71"/>
                    <a:pt x="6" y="71"/>
                    <a:pt x="4" y="45"/>
                  </a:cubicBezTo>
                  <a:cubicBezTo>
                    <a:pt x="5" y="45"/>
                    <a:pt x="5" y="44"/>
                    <a:pt x="5" y="44"/>
                  </a:cubicBezTo>
                  <a:cubicBezTo>
                    <a:pt x="10" y="32"/>
                    <a:pt x="0" y="14"/>
                    <a:pt x="14" y="7"/>
                  </a:cubicBezTo>
                  <a:cubicBezTo>
                    <a:pt x="30" y="0"/>
                    <a:pt x="50" y="5"/>
                    <a:pt x="67" y="5"/>
                  </a:cubicBezTo>
                  <a:cubicBezTo>
                    <a:pt x="79" y="5"/>
                    <a:pt x="75" y="15"/>
                    <a:pt x="75" y="22"/>
                  </a:cubicBezTo>
                  <a:cubicBezTo>
                    <a:pt x="75" y="28"/>
                    <a:pt x="75" y="35"/>
                    <a:pt x="65" y="35"/>
                  </a:cubicBezTo>
                  <a:cubicBezTo>
                    <a:pt x="57" y="34"/>
                    <a:pt x="49" y="34"/>
                    <a:pt x="41" y="34"/>
                  </a:cubicBezTo>
                  <a:cubicBezTo>
                    <a:pt x="37" y="33"/>
                    <a:pt x="33" y="36"/>
                    <a:pt x="33" y="40"/>
                  </a:cubicBezTo>
                  <a:cubicBezTo>
                    <a:pt x="33" y="46"/>
                    <a:pt x="37" y="47"/>
                    <a:pt x="41" y="48"/>
                  </a:cubicBezTo>
                  <a:cubicBezTo>
                    <a:pt x="52" y="50"/>
                    <a:pt x="69" y="41"/>
                    <a:pt x="74" y="57"/>
                  </a:cubicBezTo>
                  <a:cubicBezTo>
                    <a:pt x="78" y="67"/>
                    <a:pt x="75" y="80"/>
                    <a:pt x="75" y="92"/>
                  </a:cubicBezTo>
                  <a:cubicBezTo>
                    <a:pt x="75" y="124"/>
                    <a:pt x="75" y="125"/>
                    <a:pt x="43" y="124"/>
                  </a:cubicBezTo>
                  <a:cubicBezTo>
                    <a:pt x="30" y="124"/>
                    <a:pt x="16" y="128"/>
                    <a:pt x="4" y="120"/>
                  </a:cubicBezTo>
                  <a:close/>
                </a:path>
              </a:pathLst>
            </a:custGeom>
            <a:solidFill>
              <a:srgbClr val="7D8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42">
              <a:extLst>
                <a:ext uri="{FF2B5EF4-FFF2-40B4-BE49-F238E27FC236}">
                  <a16:creationId xmlns:a16="http://schemas.microsoft.com/office/drawing/2014/main" id="{3B3E800C-A9CD-7002-BE0A-C7969DD6E8D1}"/>
                </a:ext>
              </a:extLst>
            </p:cNvPr>
            <p:cNvSpPr/>
            <p:nvPr/>
          </p:nvSpPr>
          <p:spPr bwMode="auto">
            <a:xfrm>
              <a:off x="2779713" y="6586538"/>
              <a:ext cx="403225" cy="606425"/>
            </a:xfrm>
            <a:custGeom>
              <a:avLst/>
              <a:gdLst>
                <a:gd name="T0" fmla="*/ 10 w 83"/>
                <a:gd name="T1" fmla="*/ 122 h 125"/>
                <a:gd name="T2" fmla="*/ 1 w 83"/>
                <a:gd name="T3" fmla="*/ 98 h 125"/>
                <a:gd name="T4" fmla="*/ 1 w 83"/>
                <a:gd name="T5" fmla="*/ 28 h 125"/>
                <a:gd name="T6" fmla="*/ 26 w 83"/>
                <a:gd name="T7" fmla="*/ 2 h 125"/>
                <a:gd name="T8" fmla="*/ 52 w 83"/>
                <a:gd name="T9" fmla="*/ 3 h 125"/>
                <a:gd name="T10" fmla="*/ 71 w 83"/>
                <a:gd name="T11" fmla="*/ 15 h 125"/>
                <a:gd name="T12" fmla="*/ 53 w 83"/>
                <a:gd name="T13" fmla="*/ 27 h 125"/>
                <a:gd name="T14" fmla="*/ 31 w 83"/>
                <a:gd name="T15" fmla="*/ 27 h 125"/>
                <a:gd name="T16" fmla="*/ 23 w 83"/>
                <a:gd name="T17" fmla="*/ 38 h 125"/>
                <a:gd name="T18" fmla="*/ 32 w 83"/>
                <a:gd name="T19" fmla="*/ 46 h 125"/>
                <a:gd name="T20" fmla="*/ 42 w 83"/>
                <a:gd name="T21" fmla="*/ 46 h 125"/>
                <a:gd name="T22" fmla="*/ 76 w 83"/>
                <a:gd name="T23" fmla="*/ 62 h 125"/>
                <a:gd name="T24" fmla="*/ 59 w 83"/>
                <a:gd name="T25" fmla="*/ 118 h 125"/>
                <a:gd name="T26" fmla="*/ 10 w 83"/>
                <a:gd name="T27" fmla="*/ 12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25">
                  <a:moveTo>
                    <a:pt x="10" y="122"/>
                  </a:moveTo>
                  <a:cubicBezTo>
                    <a:pt x="4" y="115"/>
                    <a:pt x="1" y="107"/>
                    <a:pt x="1" y="98"/>
                  </a:cubicBezTo>
                  <a:cubicBezTo>
                    <a:pt x="2" y="75"/>
                    <a:pt x="1" y="52"/>
                    <a:pt x="1" y="28"/>
                  </a:cubicBezTo>
                  <a:cubicBezTo>
                    <a:pt x="0" y="10"/>
                    <a:pt x="7" y="0"/>
                    <a:pt x="26" y="2"/>
                  </a:cubicBezTo>
                  <a:cubicBezTo>
                    <a:pt x="35" y="3"/>
                    <a:pt x="44" y="2"/>
                    <a:pt x="52" y="3"/>
                  </a:cubicBezTo>
                  <a:cubicBezTo>
                    <a:pt x="61" y="3"/>
                    <a:pt x="70" y="1"/>
                    <a:pt x="71" y="15"/>
                  </a:cubicBezTo>
                  <a:cubicBezTo>
                    <a:pt x="71" y="29"/>
                    <a:pt x="61" y="26"/>
                    <a:pt x="53" y="27"/>
                  </a:cubicBezTo>
                  <a:cubicBezTo>
                    <a:pt x="46" y="27"/>
                    <a:pt x="38" y="26"/>
                    <a:pt x="31" y="27"/>
                  </a:cubicBezTo>
                  <a:cubicBezTo>
                    <a:pt x="24" y="27"/>
                    <a:pt x="23" y="32"/>
                    <a:pt x="23" y="38"/>
                  </a:cubicBezTo>
                  <a:cubicBezTo>
                    <a:pt x="23" y="44"/>
                    <a:pt x="26" y="46"/>
                    <a:pt x="32" y="46"/>
                  </a:cubicBezTo>
                  <a:cubicBezTo>
                    <a:pt x="35" y="46"/>
                    <a:pt x="38" y="46"/>
                    <a:pt x="42" y="46"/>
                  </a:cubicBezTo>
                  <a:cubicBezTo>
                    <a:pt x="56" y="46"/>
                    <a:pt x="71" y="44"/>
                    <a:pt x="76" y="62"/>
                  </a:cubicBezTo>
                  <a:cubicBezTo>
                    <a:pt x="83" y="82"/>
                    <a:pt x="75" y="111"/>
                    <a:pt x="59" y="118"/>
                  </a:cubicBezTo>
                  <a:cubicBezTo>
                    <a:pt x="44" y="125"/>
                    <a:pt x="26" y="122"/>
                    <a:pt x="10" y="122"/>
                  </a:cubicBezTo>
                  <a:close/>
                </a:path>
              </a:pathLst>
            </a:custGeom>
            <a:solidFill>
              <a:srgbClr val="7F8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43">
              <a:extLst>
                <a:ext uri="{FF2B5EF4-FFF2-40B4-BE49-F238E27FC236}">
                  <a16:creationId xmlns:a16="http://schemas.microsoft.com/office/drawing/2014/main" id="{23E1D04D-666C-5A82-C1C7-4BBF33EC13BD}"/>
                </a:ext>
              </a:extLst>
            </p:cNvPr>
            <p:cNvSpPr/>
            <p:nvPr/>
          </p:nvSpPr>
          <p:spPr bwMode="auto">
            <a:xfrm>
              <a:off x="3128963" y="6265863"/>
              <a:ext cx="223837" cy="495300"/>
            </a:xfrm>
            <a:custGeom>
              <a:avLst/>
              <a:gdLst>
                <a:gd name="T0" fmla="*/ 2 w 46"/>
                <a:gd name="T1" fmla="*/ 52 h 102"/>
                <a:gd name="T2" fmla="*/ 17 w 46"/>
                <a:gd name="T3" fmla="*/ 0 h 102"/>
                <a:gd name="T4" fmla="*/ 34 w 46"/>
                <a:gd name="T5" fmla="*/ 18 h 102"/>
                <a:gd name="T6" fmla="*/ 31 w 46"/>
                <a:gd name="T7" fmla="*/ 53 h 102"/>
                <a:gd name="T8" fmla="*/ 37 w 46"/>
                <a:gd name="T9" fmla="*/ 59 h 102"/>
                <a:gd name="T10" fmla="*/ 44 w 46"/>
                <a:gd name="T11" fmla="*/ 93 h 102"/>
                <a:gd name="T12" fmla="*/ 29 w 46"/>
                <a:gd name="T13" fmla="*/ 91 h 102"/>
                <a:gd name="T14" fmla="*/ 6 w 46"/>
                <a:gd name="T15" fmla="*/ 60 h 102"/>
                <a:gd name="T16" fmla="*/ 2 w 46"/>
                <a:gd name="T17" fmla="*/ 5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2">
                  <a:moveTo>
                    <a:pt x="2" y="52"/>
                  </a:moveTo>
                  <a:cubicBezTo>
                    <a:pt x="0" y="32"/>
                    <a:pt x="13" y="18"/>
                    <a:pt x="17" y="0"/>
                  </a:cubicBezTo>
                  <a:cubicBezTo>
                    <a:pt x="31" y="0"/>
                    <a:pt x="35" y="4"/>
                    <a:pt x="34" y="18"/>
                  </a:cubicBezTo>
                  <a:cubicBezTo>
                    <a:pt x="32" y="29"/>
                    <a:pt x="31" y="41"/>
                    <a:pt x="31" y="53"/>
                  </a:cubicBezTo>
                  <a:cubicBezTo>
                    <a:pt x="30" y="58"/>
                    <a:pt x="32" y="60"/>
                    <a:pt x="37" y="59"/>
                  </a:cubicBezTo>
                  <a:cubicBezTo>
                    <a:pt x="46" y="69"/>
                    <a:pt x="44" y="81"/>
                    <a:pt x="44" y="93"/>
                  </a:cubicBezTo>
                  <a:cubicBezTo>
                    <a:pt x="37" y="102"/>
                    <a:pt x="34" y="95"/>
                    <a:pt x="29" y="91"/>
                  </a:cubicBezTo>
                  <a:cubicBezTo>
                    <a:pt x="17" y="83"/>
                    <a:pt x="17" y="67"/>
                    <a:pt x="6" y="60"/>
                  </a:cubicBezTo>
                  <a:cubicBezTo>
                    <a:pt x="2" y="58"/>
                    <a:pt x="3" y="55"/>
                    <a:pt x="2" y="52"/>
                  </a:cubicBezTo>
                  <a:close/>
                </a:path>
              </a:pathLst>
            </a:custGeom>
            <a:solidFill>
              <a:srgbClr val="7377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44">
              <a:extLst>
                <a:ext uri="{FF2B5EF4-FFF2-40B4-BE49-F238E27FC236}">
                  <a16:creationId xmlns:a16="http://schemas.microsoft.com/office/drawing/2014/main" id="{1C7E2343-4E7E-B076-6D22-0FA1981902CF}"/>
                </a:ext>
              </a:extLst>
            </p:cNvPr>
            <p:cNvSpPr/>
            <p:nvPr/>
          </p:nvSpPr>
          <p:spPr bwMode="auto">
            <a:xfrm>
              <a:off x="3157538" y="6523038"/>
              <a:ext cx="223837" cy="436562"/>
            </a:xfrm>
            <a:custGeom>
              <a:avLst/>
              <a:gdLst>
                <a:gd name="T0" fmla="*/ 0 w 46"/>
                <a:gd name="T1" fmla="*/ 7 h 90"/>
                <a:gd name="T2" fmla="*/ 10 w 46"/>
                <a:gd name="T3" fmla="*/ 8 h 90"/>
                <a:gd name="T4" fmla="*/ 35 w 46"/>
                <a:gd name="T5" fmla="*/ 42 h 90"/>
                <a:gd name="T6" fmla="*/ 39 w 46"/>
                <a:gd name="T7" fmla="*/ 68 h 90"/>
                <a:gd name="T8" fmla="*/ 36 w 46"/>
                <a:gd name="T9" fmla="*/ 90 h 90"/>
                <a:gd name="T10" fmla="*/ 0 w 46"/>
                <a:gd name="T11" fmla="*/ 7 h 90"/>
              </a:gdLst>
              <a:ahLst/>
              <a:cxnLst>
                <a:cxn ang="0">
                  <a:pos x="T0" y="T1"/>
                </a:cxn>
                <a:cxn ang="0">
                  <a:pos x="T2" y="T3"/>
                </a:cxn>
                <a:cxn ang="0">
                  <a:pos x="T4" y="T5"/>
                </a:cxn>
                <a:cxn ang="0">
                  <a:pos x="T6" y="T7"/>
                </a:cxn>
                <a:cxn ang="0">
                  <a:pos x="T8" y="T9"/>
                </a:cxn>
                <a:cxn ang="0">
                  <a:pos x="T10" y="T11"/>
                </a:cxn>
              </a:cxnLst>
              <a:rect l="0" t="0" r="r" b="b"/>
              <a:pathLst>
                <a:path w="46" h="90">
                  <a:moveTo>
                    <a:pt x="0" y="7"/>
                  </a:moveTo>
                  <a:cubicBezTo>
                    <a:pt x="4" y="6"/>
                    <a:pt x="10" y="0"/>
                    <a:pt x="10" y="8"/>
                  </a:cubicBezTo>
                  <a:cubicBezTo>
                    <a:pt x="11" y="25"/>
                    <a:pt x="26" y="31"/>
                    <a:pt x="35" y="42"/>
                  </a:cubicBezTo>
                  <a:cubicBezTo>
                    <a:pt x="42" y="49"/>
                    <a:pt x="46" y="58"/>
                    <a:pt x="39" y="68"/>
                  </a:cubicBezTo>
                  <a:cubicBezTo>
                    <a:pt x="27" y="74"/>
                    <a:pt x="40" y="83"/>
                    <a:pt x="36" y="90"/>
                  </a:cubicBezTo>
                  <a:cubicBezTo>
                    <a:pt x="13" y="67"/>
                    <a:pt x="5" y="38"/>
                    <a:pt x="0" y="7"/>
                  </a:cubicBezTo>
                  <a:close/>
                </a:path>
              </a:pathLst>
            </a:custGeom>
            <a:solidFill>
              <a:srgbClr val="C6C9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45">
              <a:extLst>
                <a:ext uri="{FF2B5EF4-FFF2-40B4-BE49-F238E27FC236}">
                  <a16:creationId xmlns:a16="http://schemas.microsoft.com/office/drawing/2014/main" id="{E9EFA42C-5B81-7693-A733-33559DB0DCDC}"/>
                </a:ext>
              </a:extLst>
            </p:cNvPr>
            <p:cNvSpPr/>
            <p:nvPr/>
          </p:nvSpPr>
          <p:spPr bwMode="auto">
            <a:xfrm>
              <a:off x="1866900" y="5989638"/>
              <a:ext cx="412750" cy="858837"/>
            </a:xfrm>
            <a:custGeom>
              <a:avLst/>
              <a:gdLst>
                <a:gd name="T0" fmla="*/ 18 w 85"/>
                <a:gd name="T1" fmla="*/ 53 h 177"/>
                <a:gd name="T2" fmla="*/ 25 w 85"/>
                <a:gd name="T3" fmla="*/ 39 h 177"/>
                <a:gd name="T4" fmla="*/ 85 w 85"/>
                <a:gd name="T5" fmla="*/ 26 h 177"/>
                <a:gd name="T6" fmla="*/ 82 w 85"/>
                <a:gd name="T7" fmla="*/ 67 h 177"/>
                <a:gd name="T8" fmla="*/ 45 w 85"/>
                <a:gd name="T9" fmla="*/ 177 h 177"/>
                <a:gd name="T10" fmla="*/ 4 w 85"/>
                <a:gd name="T11" fmla="*/ 139 h 177"/>
                <a:gd name="T12" fmla="*/ 18 w 85"/>
                <a:gd name="T13" fmla="*/ 53 h 177"/>
              </a:gdLst>
              <a:ahLst/>
              <a:cxnLst>
                <a:cxn ang="0">
                  <a:pos x="T0" y="T1"/>
                </a:cxn>
                <a:cxn ang="0">
                  <a:pos x="T2" y="T3"/>
                </a:cxn>
                <a:cxn ang="0">
                  <a:pos x="T4" y="T5"/>
                </a:cxn>
                <a:cxn ang="0">
                  <a:pos x="T6" y="T7"/>
                </a:cxn>
                <a:cxn ang="0">
                  <a:pos x="T8" y="T9"/>
                </a:cxn>
                <a:cxn ang="0">
                  <a:pos x="T10" y="T11"/>
                </a:cxn>
                <a:cxn ang="0">
                  <a:pos x="T12" y="T13"/>
                </a:cxn>
              </a:cxnLst>
              <a:rect l="0" t="0" r="r" b="b"/>
              <a:pathLst>
                <a:path w="85" h="177">
                  <a:moveTo>
                    <a:pt x="18" y="53"/>
                  </a:moveTo>
                  <a:cubicBezTo>
                    <a:pt x="21" y="48"/>
                    <a:pt x="23" y="44"/>
                    <a:pt x="25" y="39"/>
                  </a:cubicBezTo>
                  <a:cubicBezTo>
                    <a:pt x="43" y="2"/>
                    <a:pt x="51" y="0"/>
                    <a:pt x="85" y="26"/>
                  </a:cubicBezTo>
                  <a:cubicBezTo>
                    <a:pt x="79" y="39"/>
                    <a:pt x="82" y="53"/>
                    <a:pt x="82" y="67"/>
                  </a:cubicBezTo>
                  <a:cubicBezTo>
                    <a:pt x="81" y="108"/>
                    <a:pt x="73" y="145"/>
                    <a:pt x="45" y="177"/>
                  </a:cubicBezTo>
                  <a:cubicBezTo>
                    <a:pt x="21" y="177"/>
                    <a:pt x="7" y="164"/>
                    <a:pt x="4" y="139"/>
                  </a:cubicBezTo>
                  <a:cubicBezTo>
                    <a:pt x="0" y="109"/>
                    <a:pt x="7" y="81"/>
                    <a:pt x="18" y="53"/>
                  </a:cubicBezTo>
                  <a:close/>
                </a:path>
              </a:pathLst>
            </a:custGeom>
            <a:solidFill>
              <a:srgbClr val="F4F9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46">
              <a:extLst>
                <a:ext uri="{FF2B5EF4-FFF2-40B4-BE49-F238E27FC236}">
                  <a16:creationId xmlns:a16="http://schemas.microsoft.com/office/drawing/2014/main" id="{FC49E67D-B434-41CC-D077-6BB670C7ECF9}"/>
                </a:ext>
              </a:extLst>
            </p:cNvPr>
            <p:cNvSpPr/>
            <p:nvPr/>
          </p:nvSpPr>
          <p:spPr bwMode="auto">
            <a:xfrm>
              <a:off x="2386013" y="6076950"/>
              <a:ext cx="946150" cy="227012"/>
            </a:xfrm>
            <a:custGeom>
              <a:avLst/>
              <a:gdLst>
                <a:gd name="T0" fmla="*/ 195 w 195"/>
                <a:gd name="T1" fmla="*/ 31 h 47"/>
                <a:gd name="T2" fmla="*/ 190 w 195"/>
                <a:gd name="T3" fmla="*/ 38 h 47"/>
                <a:gd name="T4" fmla="*/ 167 w 195"/>
                <a:gd name="T5" fmla="*/ 38 h 47"/>
                <a:gd name="T6" fmla="*/ 130 w 195"/>
                <a:gd name="T7" fmla="*/ 42 h 47"/>
                <a:gd name="T8" fmla="*/ 113 w 195"/>
                <a:gd name="T9" fmla="*/ 44 h 47"/>
                <a:gd name="T10" fmla="*/ 55 w 195"/>
                <a:gd name="T11" fmla="*/ 31 h 47"/>
                <a:gd name="T12" fmla="*/ 46 w 195"/>
                <a:gd name="T13" fmla="*/ 27 h 47"/>
                <a:gd name="T14" fmla="*/ 23 w 195"/>
                <a:gd name="T15" fmla="*/ 14 h 47"/>
                <a:gd name="T16" fmla="*/ 14 w 195"/>
                <a:gd name="T17" fmla="*/ 0 h 47"/>
                <a:gd name="T18" fmla="*/ 90 w 195"/>
                <a:gd name="T19" fmla="*/ 22 h 47"/>
                <a:gd name="T20" fmla="*/ 123 w 195"/>
                <a:gd name="T21" fmla="*/ 25 h 47"/>
                <a:gd name="T22" fmla="*/ 181 w 195"/>
                <a:gd name="T23" fmla="*/ 21 h 47"/>
                <a:gd name="T24" fmla="*/ 195 w 195"/>
                <a:gd name="T25" fmla="*/ 28 h 47"/>
                <a:gd name="T26" fmla="*/ 195 w 195"/>
                <a:gd name="T27"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5" h="47">
                  <a:moveTo>
                    <a:pt x="195" y="31"/>
                  </a:moveTo>
                  <a:cubicBezTo>
                    <a:pt x="191" y="32"/>
                    <a:pt x="191" y="36"/>
                    <a:pt x="190" y="38"/>
                  </a:cubicBezTo>
                  <a:cubicBezTo>
                    <a:pt x="182" y="42"/>
                    <a:pt x="175" y="33"/>
                    <a:pt x="167" y="38"/>
                  </a:cubicBezTo>
                  <a:cubicBezTo>
                    <a:pt x="155" y="39"/>
                    <a:pt x="142" y="41"/>
                    <a:pt x="130" y="42"/>
                  </a:cubicBezTo>
                  <a:cubicBezTo>
                    <a:pt x="125" y="47"/>
                    <a:pt x="118" y="44"/>
                    <a:pt x="113" y="44"/>
                  </a:cubicBezTo>
                  <a:cubicBezTo>
                    <a:pt x="92" y="44"/>
                    <a:pt x="73" y="39"/>
                    <a:pt x="55" y="31"/>
                  </a:cubicBezTo>
                  <a:cubicBezTo>
                    <a:pt x="52" y="30"/>
                    <a:pt x="49" y="28"/>
                    <a:pt x="46" y="27"/>
                  </a:cubicBezTo>
                  <a:cubicBezTo>
                    <a:pt x="39" y="21"/>
                    <a:pt x="31" y="18"/>
                    <a:pt x="23" y="14"/>
                  </a:cubicBezTo>
                  <a:cubicBezTo>
                    <a:pt x="18" y="11"/>
                    <a:pt x="0" y="15"/>
                    <a:pt x="14" y="0"/>
                  </a:cubicBezTo>
                  <a:cubicBezTo>
                    <a:pt x="41" y="1"/>
                    <a:pt x="64" y="17"/>
                    <a:pt x="90" y="22"/>
                  </a:cubicBezTo>
                  <a:cubicBezTo>
                    <a:pt x="101" y="26"/>
                    <a:pt x="112" y="23"/>
                    <a:pt x="123" y="25"/>
                  </a:cubicBezTo>
                  <a:cubicBezTo>
                    <a:pt x="142" y="27"/>
                    <a:pt x="161" y="22"/>
                    <a:pt x="181" y="21"/>
                  </a:cubicBezTo>
                  <a:cubicBezTo>
                    <a:pt x="186" y="22"/>
                    <a:pt x="192" y="22"/>
                    <a:pt x="195" y="28"/>
                  </a:cubicBezTo>
                  <a:cubicBezTo>
                    <a:pt x="195" y="29"/>
                    <a:pt x="195" y="30"/>
                    <a:pt x="195" y="31"/>
                  </a:cubicBezTo>
                  <a:close/>
                </a:path>
              </a:pathLst>
            </a:custGeom>
            <a:solidFill>
              <a:srgbClr val="513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47">
              <a:extLst>
                <a:ext uri="{FF2B5EF4-FFF2-40B4-BE49-F238E27FC236}">
                  <a16:creationId xmlns:a16="http://schemas.microsoft.com/office/drawing/2014/main" id="{F8D2657F-422E-6EAA-52F7-82D71DD9B828}"/>
                </a:ext>
              </a:extLst>
            </p:cNvPr>
            <p:cNvSpPr/>
            <p:nvPr/>
          </p:nvSpPr>
          <p:spPr bwMode="auto">
            <a:xfrm>
              <a:off x="2338388" y="6053138"/>
              <a:ext cx="160337" cy="436562"/>
            </a:xfrm>
            <a:custGeom>
              <a:avLst/>
              <a:gdLst>
                <a:gd name="T0" fmla="*/ 26 w 33"/>
                <a:gd name="T1" fmla="*/ 7 h 90"/>
                <a:gd name="T2" fmla="*/ 33 w 33"/>
                <a:gd name="T3" fmla="*/ 19 h 90"/>
                <a:gd name="T4" fmla="*/ 16 w 33"/>
                <a:gd name="T5" fmla="*/ 43 h 90"/>
                <a:gd name="T6" fmla="*/ 0 w 33"/>
                <a:gd name="T7" fmla="*/ 90 h 90"/>
                <a:gd name="T8" fmla="*/ 0 w 33"/>
                <a:gd name="T9" fmla="*/ 20 h 90"/>
                <a:gd name="T10" fmla="*/ 9 w 33"/>
                <a:gd name="T11" fmla="*/ 3 h 90"/>
                <a:gd name="T12" fmla="*/ 17 w 33"/>
                <a:gd name="T13" fmla="*/ 0 h 90"/>
                <a:gd name="T14" fmla="*/ 26 w 33"/>
                <a:gd name="T15" fmla="*/ 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90">
                  <a:moveTo>
                    <a:pt x="26" y="7"/>
                  </a:moveTo>
                  <a:cubicBezTo>
                    <a:pt x="14" y="19"/>
                    <a:pt x="33" y="13"/>
                    <a:pt x="33" y="19"/>
                  </a:cubicBezTo>
                  <a:cubicBezTo>
                    <a:pt x="16" y="19"/>
                    <a:pt x="8" y="24"/>
                    <a:pt x="16" y="43"/>
                  </a:cubicBezTo>
                  <a:cubicBezTo>
                    <a:pt x="24" y="61"/>
                    <a:pt x="20" y="77"/>
                    <a:pt x="0" y="90"/>
                  </a:cubicBezTo>
                  <a:cubicBezTo>
                    <a:pt x="0" y="65"/>
                    <a:pt x="0" y="43"/>
                    <a:pt x="0" y="20"/>
                  </a:cubicBezTo>
                  <a:cubicBezTo>
                    <a:pt x="11" y="19"/>
                    <a:pt x="8" y="10"/>
                    <a:pt x="9" y="3"/>
                  </a:cubicBezTo>
                  <a:cubicBezTo>
                    <a:pt x="11" y="1"/>
                    <a:pt x="14" y="0"/>
                    <a:pt x="17" y="0"/>
                  </a:cubicBezTo>
                  <a:cubicBezTo>
                    <a:pt x="22" y="1"/>
                    <a:pt x="25" y="2"/>
                    <a:pt x="26" y="7"/>
                  </a:cubicBezTo>
                  <a:close/>
                </a:path>
              </a:pathLst>
            </a:custGeom>
            <a:solidFill>
              <a:srgbClr val="504E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48">
              <a:extLst>
                <a:ext uri="{FF2B5EF4-FFF2-40B4-BE49-F238E27FC236}">
                  <a16:creationId xmlns:a16="http://schemas.microsoft.com/office/drawing/2014/main" id="{226CB005-441D-753E-6EBF-BCE09394D548}"/>
                </a:ext>
              </a:extLst>
            </p:cNvPr>
            <p:cNvSpPr/>
            <p:nvPr/>
          </p:nvSpPr>
          <p:spPr bwMode="auto">
            <a:xfrm>
              <a:off x="2609850" y="6207125"/>
              <a:ext cx="407987" cy="179387"/>
            </a:xfrm>
            <a:custGeom>
              <a:avLst/>
              <a:gdLst>
                <a:gd name="T0" fmla="*/ 0 w 84"/>
                <a:gd name="T1" fmla="*/ 0 h 37"/>
                <a:gd name="T2" fmla="*/ 10 w 84"/>
                <a:gd name="T3" fmla="*/ 1 h 37"/>
                <a:gd name="T4" fmla="*/ 68 w 84"/>
                <a:gd name="T5" fmla="*/ 12 h 37"/>
                <a:gd name="T6" fmla="*/ 84 w 84"/>
                <a:gd name="T7" fmla="*/ 15 h 37"/>
                <a:gd name="T8" fmla="*/ 0 w 84"/>
                <a:gd name="T9" fmla="*/ 0 h 37"/>
              </a:gdLst>
              <a:ahLst/>
              <a:cxnLst>
                <a:cxn ang="0">
                  <a:pos x="T0" y="T1"/>
                </a:cxn>
                <a:cxn ang="0">
                  <a:pos x="T2" y="T3"/>
                </a:cxn>
                <a:cxn ang="0">
                  <a:pos x="T4" y="T5"/>
                </a:cxn>
                <a:cxn ang="0">
                  <a:pos x="T6" y="T7"/>
                </a:cxn>
                <a:cxn ang="0">
                  <a:pos x="T8" y="T9"/>
                </a:cxn>
              </a:cxnLst>
              <a:rect l="0" t="0" r="r" b="b"/>
              <a:pathLst>
                <a:path w="84" h="37">
                  <a:moveTo>
                    <a:pt x="0" y="0"/>
                  </a:moveTo>
                  <a:cubicBezTo>
                    <a:pt x="3" y="0"/>
                    <a:pt x="7" y="1"/>
                    <a:pt x="10" y="1"/>
                  </a:cubicBezTo>
                  <a:cubicBezTo>
                    <a:pt x="28" y="12"/>
                    <a:pt x="46" y="21"/>
                    <a:pt x="68" y="12"/>
                  </a:cubicBezTo>
                  <a:cubicBezTo>
                    <a:pt x="74" y="13"/>
                    <a:pt x="79" y="14"/>
                    <a:pt x="84" y="15"/>
                  </a:cubicBezTo>
                  <a:cubicBezTo>
                    <a:pt x="57" y="37"/>
                    <a:pt x="26" y="32"/>
                    <a:pt x="0" y="0"/>
                  </a:cubicBezTo>
                  <a:close/>
                </a:path>
              </a:pathLst>
            </a:custGeom>
            <a:solidFill>
              <a:srgbClr val="7E5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49">
              <a:extLst>
                <a:ext uri="{FF2B5EF4-FFF2-40B4-BE49-F238E27FC236}">
                  <a16:creationId xmlns:a16="http://schemas.microsoft.com/office/drawing/2014/main" id="{8E91C86B-D35C-A0BD-D89E-A7F14180F966}"/>
                </a:ext>
              </a:extLst>
            </p:cNvPr>
            <p:cNvSpPr/>
            <p:nvPr/>
          </p:nvSpPr>
          <p:spPr bwMode="auto">
            <a:xfrm>
              <a:off x="3197225" y="6232525"/>
              <a:ext cx="146050" cy="382587"/>
            </a:xfrm>
            <a:custGeom>
              <a:avLst/>
              <a:gdLst>
                <a:gd name="T0" fmla="*/ 0 w 30"/>
                <a:gd name="T1" fmla="*/ 6 h 79"/>
                <a:gd name="T2" fmla="*/ 23 w 30"/>
                <a:gd name="T3" fmla="*/ 6 h 79"/>
                <a:gd name="T4" fmla="*/ 27 w 30"/>
                <a:gd name="T5" fmla="*/ 10 h 79"/>
                <a:gd name="T6" fmla="*/ 20 w 30"/>
                <a:gd name="T7" fmla="*/ 66 h 79"/>
                <a:gd name="T8" fmla="*/ 18 w 30"/>
                <a:gd name="T9" fmla="*/ 79 h 79"/>
                <a:gd name="T10" fmla="*/ 14 w 30"/>
                <a:gd name="T11" fmla="*/ 31 h 79"/>
                <a:gd name="T12" fmla="*/ 3 w 30"/>
                <a:gd name="T13" fmla="*/ 7 h 79"/>
                <a:gd name="T14" fmla="*/ 0 w 30"/>
                <a:gd name="T15" fmla="*/ 6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79">
                  <a:moveTo>
                    <a:pt x="0" y="6"/>
                  </a:moveTo>
                  <a:cubicBezTo>
                    <a:pt x="8" y="0"/>
                    <a:pt x="15" y="3"/>
                    <a:pt x="23" y="6"/>
                  </a:cubicBezTo>
                  <a:cubicBezTo>
                    <a:pt x="25" y="8"/>
                    <a:pt x="26" y="9"/>
                    <a:pt x="27" y="10"/>
                  </a:cubicBezTo>
                  <a:cubicBezTo>
                    <a:pt x="23" y="28"/>
                    <a:pt x="30" y="48"/>
                    <a:pt x="20" y="66"/>
                  </a:cubicBezTo>
                  <a:cubicBezTo>
                    <a:pt x="19" y="70"/>
                    <a:pt x="19" y="75"/>
                    <a:pt x="18" y="79"/>
                  </a:cubicBezTo>
                  <a:cubicBezTo>
                    <a:pt x="9" y="64"/>
                    <a:pt x="11" y="47"/>
                    <a:pt x="14" y="31"/>
                  </a:cubicBezTo>
                  <a:cubicBezTo>
                    <a:pt x="16" y="21"/>
                    <a:pt x="21" y="9"/>
                    <a:pt x="3" y="7"/>
                  </a:cubicBezTo>
                  <a:cubicBezTo>
                    <a:pt x="2" y="7"/>
                    <a:pt x="1" y="7"/>
                    <a:pt x="0" y="6"/>
                  </a:cubicBezTo>
                  <a:close/>
                </a:path>
              </a:pathLst>
            </a:custGeom>
            <a:solidFill>
              <a:srgbClr val="5252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50">
              <a:extLst>
                <a:ext uri="{FF2B5EF4-FFF2-40B4-BE49-F238E27FC236}">
                  <a16:creationId xmlns:a16="http://schemas.microsoft.com/office/drawing/2014/main" id="{F7CDB8AA-0D35-DDE1-74FA-62A731A32E06}"/>
                </a:ext>
              </a:extLst>
            </p:cNvPr>
            <p:cNvSpPr/>
            <p:nvPr/>
          </p:nvSpPr>
          <p:spPr bwMode="auto">
            <a:xfrm>
              <a:off x="1411288" y="4902200"/>
              <a:ext cx="111125" cy="111125"/>
            </a:xfrm>
            <a:custGeom>
              <a:avLst/>
              <a:gdLst>
                <a:gd name="T0" fmla="*/ 0 w 23"/>
                <a:gd name="T1" fmla="*/ 13 h 23"/>
                <a:gd name="T2" fmla="*/ 13 w 23"/>
                <a:gd name="T3" fmla="*/ 1 h 23"/>
                <a:gd name="T4" fmla="*/ 20 w 23"/>
                <a:gd name="T5" fmla="*/ 17 h 23"/>
                <a:gd name="T6" fmla="*/ 0 w 23"/>
                <a:gd name="T7" fmla="*/ 13 h 23"/>
              </a:gdLst>
              <a:ahLst/>
              <a:cxnLst>
                <a:cxn ang="0">
                  <a:pos x="T0" y="T1"/>
                </a:cxn>
                <a:cxn ang="0">
                  <a:pos x="T2" y="T3"/>
                </a:cxn>
                <a:cxn ang="0">
                  <a:pos x="T4" y="T5"/>
                </a:cxn>
                <a:cxn ang="0">
                  <a:pos x="T6" y="T7"/>
                </a:cxn>
              </a:cxnLst>
              <a:rect l="0" t="0" r="r" b="b"/>
              <a:pathLst>
                <a:path w="23" h="23">
                  <a:moveTo>
                    <a:pt x="0" y="13"/>
                  </a:moveTo>
                  <a:cubicBezTo>
                    <a:pt x="1" y="5"/>
                    <a:pt x="5" y="0"/>
                    <a:pt x="13" y="1"/>
                  </a:cubicBezTo>
                  <a:cubicBezTo>
                    <a:pt x="23" y="3"/>
                    <a:pt x="19" y="11"/>
                    <a:pt x="20" y="17"/>
                  </a:cubicBezTo>
                  <a:cubicBezTo>
                    <a:pt x="12" y="23"/>
                    <a:pt x="5" y="20"/>
                    <a:pt x="0" y="13"/>
                  </a:cubicBezTo>
                  <a:close/>
                </a:path>
              </a:pathLst>
            </a:custGeom>
            <a:solidFill>
              <a:srgbClr val="FEF1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44" name="Freeform 51">
              <a:extLst>
                <a:ext uri="{FF2B5EF4-FFF2-40B4-BE49-F238E27FC236}">
                  <a16:creationId xmlns:a16="http://schemas.microsoft.com/office/drawing/2014/main" id="{DB9EE9D4-96F9-CAA8-99DC-9564320059D3}"/>
                </a:ext>
              </a:extLst>
            </p:cNvPr>
            <p:cNvSpPr/>
            <p:nvPr/>
          </p:nvSpPr>
          <p:spPr bwMode="auto">
            <a:xfrm>
              <a:off x="4225925" y="5334000"/>
              <a:ext cx="111125" cy="92075"/>
            </a:xfrm>
            <a:custGeom>
              <a:avLst/>
              <a:gdLst>
                <a:gd name="T0" fmla="*/ 23 w 23"/>
                <a:gd name="T1" fmla="*/ 8 h 19"/>
                <a:gd name="T2" fmla="*/ 9 w 23"/>
                <a:gd name="T3" fmla="*/ 19 h 19"/>
                <a:gd name="T4" fmla="*/ 0 w 23"/>
                <a:gd name="T5" fmla="*/ 8 h 19"/>
                <a:gd name="T6" fmla="*/ 12 w 23"/>
                <a:gd name="T7" fmla="*/ 0 h 19"/>
                <a:gd name="T8" fmla="*/ 23 w 23"/>
                <a:gd name="T9" fmla="*/ 8 h 19"/>
              </a:gdLst>
              <a:ahLst/>
              <a:cxnLst>
                <a:cxn ang="0">
                  <a:pos x="T0" y="T1"/>
                </a:cxn>
                <a:cxn ang="0">
                  <a:pos x="T2" y="T3"/>
                </a:cxn>
                <a:cxn ang="0">
                  <a:pos x="T4" y="T5"/>
                </a:cxn>
                <a:cxn ang="0">
                  <a:pos x="T6" y="T7"/>
                </a:cxn>
                <a:cxn ang="0">
                  <a:pos x="T8" y="T9"/>
                </a:cxn>
              </a:cxnLst>
              <a:rect l="0" t="0" r="r" b="b"/>
              <a:pathLst>
                <a:path w="23" h="19">
                  <a:moveTo>
                    <a:pt x="23" y="8"/>
                  </a:moveTo>
                  <a:cubicBezTo>
                    <a:pt x="20" y="14"/>
                    <a:pt x="16" y="19"/>
                    <a:pt x="9" y="19"/>
                  </a:cubicBezTo>
                  <a:cubicBezTo>
                    <a:pt x="3" y="19"/>
                    <a:pt x="0" y="14"/>
                    <a:pt x="0" y="8"/>
                  </a:cubicBezTo>
                  <a:cubicBezTo>
                    <a:pt x="0" y="0"/>
                    <a:pt x="6" y="0"/>
                    <a:pt x="12" y="0"/>
                  </a:cubicBezTo>
                  <a:cubicBezTo>
                    <a:pt x="17" y="0"/>
                    <a:pt x="23" y="0"/>
                    <a:pt x="23" y="8"/>
                  </a:cubicBezTo>
                  <a:close/>
                </a:path>
              </a:pathLst>
            </a:custGeom>
            <a:solidFill>
              <a:srgbClr val="FEF2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45" name="Freeform 52">
              <a:extLst>
                <a:ext uri="{FF2B5EF4-FFF2-40B4-BE49-F238E27FC236}">
                  <a16:creationId xmlns:a16="http://schemas.microsoft.com/office/drawing/2014/main" id="{89B4EC6F-058C-070A-78F8-48249BCF6D54}"/>
                </a:ext>
              </a:extLst>
            </p:cNvPr>
            <p:cNvSpPr/>
            <p:nvPr/>
          </p:nvSpPr>
          <p:spPr bwMode="auto">
            <a:xfrm>
              <a:off x="4341813" y="4378325"/>
              <a:ext cx="127000" cy="101600"/>
            </a:xfrm>
            <a:custGeom>
              <a:avLst/>
              <a:gdLst>
                <a:gd name="T0" fmla="*/ 7 w 26"/>
                <a:gd name="T1" fmla="*/ 21 h 21"/>
                <a:gd name="T2" fmla="*/ 9 w 26"/>
                <a:gd name="T3" fmla="*/ 5 h 21"/>
                <a:gd name="T4" fmla="*/ 19 w 26"/>
                <a:gd name="T5" fmla="*/ 4 h 21"/>
                <a:gd name="T6" fmla="*/ 19 w 26"/>
                <a:gd name="T7" fmla="*/ 21 h 21"/>
                <a:gd name="T8" fmla="*/ 7 w 26"/>
                <a:gd name="T9" fmla="*/ 21 h 21"/>
              </a:gdLst>
              <a:ahLst/>
              <a:cxnLst>
                <a:cxn ang="0">
                  <a:pos x="T0" y="T1"/>
                </a:cxn>
                <a:cxn ang="0">
                  <a:pos x="T2" y="T3"/>
                </a:cxn>
                <a:cxn ang="0">
                  <a:pos x="T4" y="T5"/>
                </a:cxn>
                <a:cxn ang="0">
                  <a:pos x="T6" y="T7"/>
                </a:cxn>
                <a:cxn ang="0">
                  <a:pos x="T8" y="T9"/>
                </a:cxn>
              </a:cxnLst>
              <a:rect l="0" t="0" r="r" b="b"/>
              <a:pathLst>
                <a:path w="26" h="21">
                  <a:moveTo>
                    <a:pt x="7" y="21"/>
                  </a:moveTo>
                  <a:cubicBezTo>
                    <a:pt x="5" y="15"/>
                    <a:pt x="0" y="9"/>
                    <a:pt x="9" y="5"/>
                  </a:cubicBezTo>
                  <a:cubicBezTo>
                    <a:pt x="12" y="3"/>
                    <a:pt x="16" y="0"/>
                    <a:pt x="19" y="4"/>
                  </a:cubicBezTo>
                  <a:cubicBezTo>
                    <a:pt x="26" y="9"/>
                    <a:pt x="22" y="15"/>
                    <a:pt x="19" y="21"/>
                  </a:cubicBezTo>
                  <a:cubicBezTo>
                    <a:pt x="15" y="21"/>
                    <a:pt x="11" y="21"/>
                    <a:pt x="7" y="21"/>
                  </a:cubicBezTo>
                  <a:close/>
                </a:path>
              </a:pathLst>
            </a:custGeom>
            <a:solidFill>
              <a:srgbClr val="FE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47" name="Freeform 53">
              <a:extLst>
                <a:ext uri="{FF2B5EF4-FFF2-40B4-BE49-F238E27FC236}">
                  <a16:creationId xmlns:a16="http://schemas.microsoft.com/office/drawing/2014/main" id="{DDE5A87D-3337-0D7A-2979-F39F19C0175F}"/>
                </a:ext>
              </a:extLst>
            </p:cNvPr>
            <p:cNvSpPr/>
            <p:nvPr/>
          </p:nvSpPr>
          <p:spPr bwMode="auto">
            <a:xfrm>
              <a:off x="1760538" y="4038600"/>
              <a:ext cx="2222500" cy="1538287"/>
            </a:xfrm>
            <a:custGeom>
              <a:avLst/>
              <a:gdLst>
                <a:gd name="T0" fmla="*/ 56 w 458"/>
                <a:gd name="T1" fmla="*/ 59 h 317"/>
                <a:gd name="T2" fmla="*/ 112 w 458"/>
                <a:gd name="T3" fmla="*/ 15 h 317"/>
                <a:gd name="T4" fmla="*/ 168 w 458"/>
                <a:gd name="T5" fmla="*/ 3 h 317"/>
                <a:gd name="T6" fmla="*/ 177 w 458"/>
                <a:gd name="T7" fmla="*/ 0 h 317"/>
                <a:gd name="T8" fmla="*/ 259 w 458"/>
                <a:gd name="T9" fmla="*/ 4 h 317"/>
                <a:gd name="T10" fmla="*/ 272 w 458"/>
                <a:gd name="T11" fmla="*/ 7 h 317"/>
                <a:gd name="T12" fmla="*/ 303 w 458"/>
                <a:gd name="T13" fmla="*/ 8 h 317"/>
                <a:gd name="T14" fmla="*/ 304 w 458"/>
                <a:gd name="T15" fmla="*/ 10 h 317"/>
                <a:gd name="T16" fmla="*/ 310 w 458"/>
                <a:gd name="T17" fmla="*/ 15 h 317"/>
                <a:gd name="T18" fmla="*/ 390 w 458"/>
                <a:gd name="T19" fmla="*/ 67 h 317"/>
                <a:gd name="T20" fmla="*/ 393 w 458"/>
                <a:gd name="T21" fmla="*/ 79 h 317"/>
                <a:gd name="T22" fmla="*/ 398 w 458"/>
                <a:gd name="T23" fmla="*/ 105 h 317"/>
                <a:gd name="T24" fmla="*/ 409 w 458"/>
                <a:gd name="T25" fmla="*/ 113 h 317"/>
                <a:gd name="T26" fmla="*/ 458 w 458"/>
                <a:gd name="T27" fmla="*/ 198 h 317"/>
                <a:gd name="T28" fmla="*/ 456 w 458"/>
                <a:gd name="T29" fmla="*/ 203 h 317"/>
                <a:gd name="T30" fmla="*/ 444 w 458"/>
                <a:gd name="T31" fmla="*/ 215 h 317"/>
                <a:gd name="T32" fmla="*/ 437 w 458"/>
                <a:gd name="T33" fmla="*/ 209 h 317"/>
                <a:gd name="T34" fmla="*/ 413 w 458"/>
                <a:gd name="T35" fmla="*/ 222 h 317"/>
                <a:gd name="T36" fmla="*/ 398 w 458"/>
                <a:gd name="T37" fmla="*/ 228 h 317"/>
                <a:gd name="T38" fmla="*/ 391 w 458"/>
                <a:gd name="T39" fmla="*/ 211 h 317"/>
                <a:gd name="T40" fmla="*/ 391 w 458"/>
                <a:gd name="T41" fmla="*/ 203 h 317"/>
                <a:gd name="T42" fmla="*/ 402 w 458"/>
                <a:gd name="T43" fmla="*/ 170 h 317"/>
                <a:gd name="T44" fmla="*/ 401 w 458"/>
                <a:gd name="T45" fmla="*/ 169 h 317"/>
                <a:gd name="T46" fmla="*/ 397 w 458"/>
                <a:gd name="T47" fmla="*/ 172 h 317"/>
                <a:gd name="T48" fmla="*/ 342 w 458"/>
                <a:gd name="T49" fmla="*/ 214 h 317"/>
                <a:gd name="T50" fmla="*/ 333 w 458"/>
                <a:gd name="T51" fmla="*/ 201 h 317"/>
                <a:gd name="T52" fmla="*/ 342 w 458"/>
                <a:gd name="T53" fmla="*/ 153 h 317"/>
                <a:gd name="T54" fmla="*/ 343 w 458"/>
                <a:gd name="T55" fmla="*/ 140 h 317"/>
                <a:gd name="T56" fmla="*/ 343 w 458"/>
                <a:gd name="T57" fmla="*/ 138 h 317"/>
                <a:gd name="T58" fmla="*/ 342 w 458"/>
                <a:gd name="T59" fmla="*/ 141 h 317"/>
                <a:gd name="T60" fmla="*/ 295 w 458"/>
                <a:gd name="T61" fmla="*/ 198 h 317"/>
                <a:gd name="T62" fmla="*/ 279 w 458"/>
                <a:gd name="T63" fmla="*/ 188 h 317"/>
                <a:gd name="T64" fmla="*/ 281 w 458"/>
                <a:gd name="T65" fmla="*/ 151 h 317"/>
                <a:gd name="T66" fmla="*/ 232 w 458"/>
                <a:gd name="T67" fmla="*/ 189 h 317"/>
                <a:gd name="T68" fmla="*/ 215 w 458"/>
                <a:gd name="T69" fmla="*/ 192 h 317"/>
                <a:gd name="T70" fmla="*/ 214 w 458"/>
                <a:gd name="T71" fmla="*/ 172 h 317"/>
                <a:gd name="T72" fmla="*/ 161 w 458"/>
                <a:gd name="T73" fmla="*/ 188 h 317"/>
                <a:gd name="T74" fmla="*/ 147 w 458"/>
                <a:gd name="T75" fmla="*/ 165 h 317"/>
                <a:gd name="T76" fmla="*/ 154 w 458"/>
                <a:gd name="T77" fmla="*/ 147 h 317"/>
                <a:gd name="T78" fmla="*/ 98 w 458"/>
                <a:gd name="T79" fmla="*/ 196 h 317"/>
                <a:gd name="T80" fmla="*/ 85 w 458"/>
                <a:gd name="T81" fmla="*/ 250 h 317"/>
                <a:gd name="T82" fmla="*/ 66 w 458"/>
                <a:gd name="T83" fmla="*/ 305 h 317"/>
                <a:gd name="T84" fmla="*/ 53 w 458"/>
                <a:gd name="T85" fmla="*/ 314 h 317"/>
                <a:gd name="T86" fmla="*/ 51 w 458"/>
                <a:gd name="T87" fmla="*/ 299 h 317"/>
                <a:gd name="T88" fmla="*/ 59 w 458"/>
                <a:gd name="T89" fmla="*/ 249 h 317"/>
                <a:gd name="T90" fmla="*/ 53 w 458"/>
                <a:gd name="T91" fmla="*/ 216 h 317"/>
                <a:gd name="T92" fmla="*/ 51 w 458"/>
                <a:gd name="T93" fmla="*/ 212 h 317"/>
                <a:gd name="T94" fmla="*/ 50 w 458"/>
                <a:gd name="T95" fmla="*/ 213 h 317"/>
                <a:gd name="T96" fmla="*/ 43 w 458"/>
                <a:gd name="T97" fmla="*/ 225 h 317"/>
                <a:gd name="T98" fmla="*/ 33 w 458"/>
                <a:gd name="T99" fmla="*/ 220 h 317"/>
                <a:gd name="T100" fmla="*/ 12 w 458"/>
                <a:gd name="T101" fmla="*/ 123 h 317"/>
                <a:gd name="T102" fmla="*/ 56 w 458"/>
                <a:gd name="T10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8" h="317">
                  <a:moveTo>
                    <a:pt x="56" y="59"/>
                  </a:moveTo>
                  <a:cubicBezTo>
                    <a:pt x="74" y="43"/>
                    <a:pt x="91" y="27"/>
                    <a:pt x="112" y="15"/>
                  </a:cubicBezTo>
                  <a:cubicBezTo>
                    <a:pt x="131" y="11"/>
                    <a:pt x="149" y="7"/>
                    <a:pt x="168" y="3"/>
                  </a:cubicBezTo>
                  <a:cubicBezTo>
                    <a:pt x="170" y="0"/>
                    <a:pt x="174" y="0"/>
                    <a:pt x="177" y="0"/>
                  </a:cubicBezTo>
                  <a:cubicBezTo>
                    <a:pt x="204" y="2"/>
                    <a:pt x="231" y="8"/>
                    <a:pt x="259" y="4"/>
                  </a:cubicBezTo>
                  <a:cubicBezTo>
                    <a:pt x="264" y="3"/>
                    <a:pt x="268" y="4"/>
                    <a:pt x="272" y="7"/>
                  </a:cubicBezTo>
                  <a:cubicBezTo>
                    <a:pt x="282" y="7"/>
                    <a:pt x="293" y="7"/>
                    <a:pt x="303" y="8"/>
                  </a:cubicBezTo>
                  <a:cubicBezTo>
                    <a:pt x="303" y="9"/>
                    <a:pt x="304" y="9"/>
                    <a:pt x="304" y="10"/>
                  </a:cubicBezTo>
                  <a:cubicBezTo>
                    <a:pt x="302" y="16"/>
                    <a:pt x="307" y="15"/>
                    <a:pt x="310" y="15"/>
                  </a:cubicBezTo>
                  <a:cubicBezTo>
                    <a:pt x="341" y="26"/>
                    <a:pt x="366" y="46"/>
                    <a:pt x="390" y="67"/>
                  </a:cubicBezTo>
                  <a:cubicBezTo>
                    <a:pt x="394" y="71"/>
                    <a:pt x="395" y="75"/>
                    <a:pt x="393" y="79"/>
                  </a:cubicBezTo>
                  <a:cubicBezTo>
                    <a:pt x="379" y="91"/>
                    <a:pt x="395" y="97"/>
                    <a:pt x="398" y="105"/>
                  </a:cubicBezTo>
                  <a:cubicBezTo>
                    <a:pt x="399" y="109"/>
                    <a:pt x="404" y="112"/>
                    <a:pt x="409" y="113"/>
                  </a:cubicBezTo>
                  <a:cubicBezTo>
                    <a:pt x="450" y="127"/>
                    <a:pt x="450" y="164"/>
                    <a:pt x="458" y="198"/>
                  </a:cubicBezTo>
                  <a:cubicBezTo>
                    <a:pt x="458" y="199"/>
                    <a:pt x="457" y="201"/>
                    <a:pt x="456" y="203"/>
                  </a:cubicBezTo>
                  <a:cubicBezTo>
                    <a:pt x="452" y="207"/>
                    <a:pt x="448" y="211"/>
                    <a:pt x="444" y="215"/>
                  </a:cubicBezTo>
                  <a:cubicBezTo>
                    <a:pt x="441" y="214"/>
                    <a:pt x="440" y="211"/>
                    <a:pt x="437" y="209"/>
                  </a:cubicBezTo>
                  <a:cubicBezTo>
                    <a:pt x="427" y="210"/>
                    <a:pt x="421" y="217"/>
                    <a:pt x="413" y="222"/>
                  </a:cubicBezTo>
                  <a:cubicBezTo>
                    <a:pt x="409" y="225"/>
                    <a:pt x="404" y="230"/>
                    <a:pt x="398" y="228"/>
                  </a:cubicBezTo>
                  <a:cubicBezTo>
                    <a:pt x="390" y="225"/>
                    <a:pt x="391" y="217"/>
                    <a:pt x="391" y="211"/>
                  </a:cubicBezTo>
                  <a:cubicBezTo>
                    <a:pt x="391" y="208"/>
                    <a:pt x="391" y="206"/>
                    <a:pt x="391" y="203"/>
                  </a:cubicBezTo>
                  <a:cubicBezTo>
                    <a:pt x="393" y="192"/>
                    <a:pt x="402" y="182"/>
                    <a:pt x="402" y="170"/>
                  </a:cubicBezTo>
                  <a:cubicBezTo>
                    <a:pt x="402" y="168"/>
                    <a:pt x="401" y="166"/>
                    <a:pt x="401" y="169"/>
                  </a:cubicBezTo>
                  <a:cubicBezTo>
                    <a:pt x="399" y="169"/>
                    <a:pt x="398" y="171"/>
                    <a:pt x="397" y="172"/>
                  </a:cubicBezTo>
                  <a:cubicBezTo>
                    <a:pt x="383" y="192"/>
                    <a:pt x="363" y="204"/>
                    <a:pt x="342" y="214"/>
                  </a:cubicBezTo>
                  <a:cubicBezTo>
                    <a:pt x="331" y="214"/>
                    <a:pt x="328" y="209"/>
                    <a:pt x="333" y="201"/>
                  </a:cubicBezTo>
                  <a:cubicBezTo>
                    <a:pt x="342" y="186"/>
                    <a:pt x="343" y="170"/>
                    <a:pt x="342" y="153"/>
                  </a:cubicBezTo>
                  <a:cubicBezTo>
                    <a:pt x="342" y="149"/>
                    <a:pt x="343" y="144"/>
                    <a:pt x="343" y="140"/>
                  </a:cubicBezTo>
                  <a:cubicBezTo>
                    <a:pt x="344" y="137"/>
                    <a:pt x="345" y="140"/>
                    <a:pt x="343" y="138"/>
                  </a:cubicBezTo>
                  <a:cubicBezTo>
                    <a:pt x="343" y="137"/>
                    <a:pt x="343" y="140"/>
                    <a:pt x="342" y="141"/>
                  </a:cubicBezTo>
                  <a:cubicBezTo>
                    <a:pt x="335" y="167"/>
                    <a:pt x="322" y="188"/>
                    <a:pt x="295" y="198"/>
                  </a:cubicBezTo>
                  <a:cubicBezTo>
                    <a:pt x="285" y="203"/>
                    <a:pt x="277" y="203"/>
                    <a:pt x="279" y="188"/>
                  </a:cubicBezTo>
                  <a:cubicBezTo>
                    <a:pt x="281" y="175"/>
                    <a:pt x="286" y="163"/>
                    <a:pt x="281" y="151"/>
                  </a:cubicBezTo>
                  <a:cubicBezTo>
                    <a:pt x="267" y="167"/>
                    <a:pt x="247" y="175"/>
                    <a:pt x="232" y="189"/>
                  </a:cubicBezTo>
                  <a:cubicBezTo>
                    <a:pt x="227" y="192"/>
                    <a:pt x="221" y="195"/>
                    <a:pt x="215" y="192"/>
                  </a:cubicBezTo>
                  <a:cubicBezTo>
                    <a:pt x="211" y="186"/>
                    <a:pt x="215" y="180"/>
                    <a:pt x="214" y="172"/>
                  </a:cubicBezTo>
                  <a:cubicBezTo>
                    <a:pt x="198" y="186"/>
                    <a:pt x="180" y="189"/>
                    <a:pt x="161" y="188"/>
                  </a:cubicBezTo>
                  <a:cubicBezTo>
                    <a:pt x="141" y="187"/>
                    <a:pt x="138" y="182"/>
                    <a:pt x="147" y="165"/>
                  </a:cubicBezTo>
                  <a:cubicBezTo>
                    <a:pt x="149" y="160"/>
                    <a:pt x="154" y="155"/>
                    <a:pt x="154" y="147"/>
                  </a:cubicBezTo>
                  <a:cubicBezTo>
                    <a:pt x="140" y="171"/>
                    <a:pt x="116" y="179"/>
                    <a:pt x="98" y="196"/>
                  </a:cubicBezTo>
                  <a:cubicBezTo>
                    <a:pt x="88" y="212"/>
                    <a:pt x="88" y="231"/>
                    <a:pt x="85" y="250"/>
                  </a:cubicBezTo>
                  <a:cubicBezTo>
                    <a:pt x="83" y="270"/>
                    <a:pt x="78" y="289"/>
                    <a:pt x="66" y="305"/>
                  </a:cubicBezTo>
                  <a:cubicBezTo>
                    <a:pt x="63" y="310"/>
                    <a:pt x="59" y="317"/>
                    <a:pt x="53" y="314"/>
                  </a:cubicBezTo>
                  <a:cubicBezTo>
                    <a:pt x="47" y="311"/>
                    <a:pt x="50" y="304"/>
                    <a:pt x="51" y="299"/>
                  </a:cubicBezTo>
                  <a:cubicBezTo>
                    <a:pt x="56" y="283"/>
                    <a:pt x="59" y="266"/>
                    <a:pt x="59" y="249"/>
                  </a:cubicBezTo>
                  <a:cubicBezTo>
                    <a:pt x="58" y="237"/>
                    <a:pt x="56" y="226"/>
                    <a:pt x="53" y="216"/>
                  </a:cubicBezTo>
                  <a:cubicBezTo>
                    <a:pt x="52" y="214"/>
                    <a:pt x="52" y="213"/>
                    <a:pt x="51" y="212"/>
                  </a:cubicBezTo>
                  <a:cubicBezTo>
                    <a:pt x="50" y="210"/>
                    <a:pt x="50" y="211"/>
                    <a:pt x="50" y="213"/>
                  </a:cubicBezTo>
                  <a:cubicBezTo>
                    <a:pt x="50" y="218"/>
                    <a:pt x="50" y="224"/>
                    <a:pt x="43" y="225"/>
                  </a:cubicBezTo>
                  <a:cubicBezTo>
                    <a:pt x="39" y="225"/>
                    <a:pt x="36" y="223"/>
                    <a:pt x="33" y="220"/>
                  </a:cubicBezTo>
                  <a:cubicBezTo>
                    <a:pt x="9" y="191"/>
                    <a:pt x="0" y="159"/>
                    <a:pt x="12" y="123"/>
                  </a:cubicBezTo>
                  <a:cubicBezTo>
                    <a:pt x="22" y="99"/>
                    <a:pt x="40" y="79"/>
                    <a:pt x="56" y="59"/>
                  </a:cubicBezTo>
                  <a:close/>
                </a:path>
              </a:pathLst>
            </a:custGeom>
            <a:solidFill>
              <a:srgbClr val="C48B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48" name="Freeform 54">
              <a:extLst>
                <a:ext uri="{FF2B5EF4-FFF2-40B4-BE49-F238E27FC236}">
                  <a16:creationId xmlns:a16="http://schemas.microsoft.com/office/drawing/2014/main" id="{DA62D9BB-F6AD-DDD9-3BBD-589362038D0D}"/>
                </a:ext>
              </a:extLst>
            </p:cNvPr>
            <p:cNvSpPr/>
            <p:nvPr/>
          </p:nvSpPr>
          <p:spPr bwMode="auto">
            <a:xfrm>
              <a:off x="2114550" y="4960938"/>
              <a:ext cx="1722437" cy="1276350"/>
            </a:xfrm>
            <a:custGeom>
              <a:avLst/>
              <a:gdLst>
                <a:gd name="T0" fmla="*/ 72 w 355"/>
                <a:gd name="T1" fmla="*/ 232 h 263"/>
                <a:gd name="T2" fmla="*/ 63 w 355"/>
                <a:gd name="T3" fmla="*/ 228 h 263"/>
                <a:gd name="T4" fmla="*/ 73 w 355"/>
                <a:gd name="T5" fmla="*/ 210 h 263"/>
                <a:gd name="T6" fmla="*/ 96 w 355"/>
                <a:gd name="T7" fmla="*/ 202 h 263"/>
                <a:gd name="T8" fmla="*/ 129 w 355"/>
                <a:gd name="T9" fmla="*/ 138 h 263"/>
                <a:gd name="T10" fmla="*/ 141 w 355"/>
                <a:gd name="T11" fmla="*/ 108 h 263"/>
                <a:gd name="T12" fmla="*/ 161 w 355"/>
                <a:gd name="T13" fmla="*/ 71 h 263"/>
                <a:gd name="T14" fmla="*/ 151 w 355"/>
                <a:gd name="T15" fmla="*/ 52 h 263"/>
                <a:gd name="T16" fmla="*/ 76 w 355"/>
                <a:gd name="T17" fmla="*/ 57 h 263"/>
                <a:gd name="T18" fmla="*/ 70 w 355"/>
                <a:gd name="T19" fmla="*/ 69 h 263"/>
                <a:gd name="T20" fmla="*/ 67 w 355"/>
                <a:gd name="T21" fmla="*/ 90 h 263"/>
                <a:gd name="T22" fmla="*/ 14 w 355"/>
                <a:gd name="T23" fmla="*/ 111 h 263"/>
                <a:gd name="T24" fmla="*/ 0 w 355"/>
                <a:gd name="T25" fmla="*/ 108 h 263"/>
                <a:gd name="T26" fmla="*/ 16 w 355"/>
                <a:gd name="T27" fmla="*/ 24 h 263"/>
                <a:gd name="T28" fmla="*/ 25 w 355"/>
                <a:gd name="T29" fmla="*/ 5 h 263"/>
                <a:gd name="T30" fmla="*/ 30 w 355"/>
                <a:gd name="T31" fmla="*/ 2 h 263"/>
                <a:gd name="T32" fmla="*/ 117 w 355"/>
                <a:gd name="T33" fmla="*/ 10 h 263"/>
                <a:gd name="T34" fmla="*/ 172 w 355"/>
                <a:gd name="T35" fmla="*/ 13 h 263"/>
                <a:gd name="T36" fmla="*/ 212 w 355"/>
                <a:gd name="T37" fmla="*/ 16 h 263"/>
                <a:gd name="T38" fmla="*/ 240 w 355"/>
                <a:gd name="T39" fmla="*/ 20 h 263"/>
                <a:gd name="T40" fmla="*/ 250 w 355"/>
                <a:gd name="T41" fmla="*/ 29 h 263"/>
                <a:gd name="T42" fmla="*/ 254 w 355"/>
                <a:gd name="T43" fmla="*/ 32 h 263"/>
                <a:gd name="T44" fmla="*/ 278 w 355"/>
                <a:gd name="T45" fmla="*/ 37 h 263"/>
                <a:gd name="T46" fmla="*/ 299 w 355"/>
                <a:gd name="T47" fmla="*/ 42 h 263"/>
                <a:gd name="T48" fmla="*/ 321 w 355"/>
                <a:gd name="T49" fmla="*/ 70 h 263"/>
                <a:gd name="T50" fmla="*/ 335 w 355"/>
                <a:gd name="T51" fmla="*/ 68 h 263"/>
                <a:gd name="T52" fmla="*/ 354 w 355"/>
                <a:gd name="T53" fmla="*/ 69 h 263"/>
                <a:gd name="T54" fmla="*/ 355 w 355"/>
                <a:gd name="T55" fmla="*/ 81 h 263"/>
                <a:gd name="T56" fmla="*/ 331 w 355"/>
                <a:gd name="T57" fmla="*/ 169 h 263"/>
                <a:gd name="T58" fmla="*/ 316 w 355"/>
                <a:gd name="T59" fmla="*/ 140 h 263"/>
                <a:gd name="T60" fmla="*/ 314 w 355"/>
                <a:gd name="T61" fmla="*/ 111 h 263"/>
                <a:gd name="T62" fmla="*/ 274 w 355"/>
                <a:gd name="T63" fmla="*/ 94 h 263"/>
                <a:gd name="T64" fmla="*/ 256 w 355"/>
                <a:gd name="T65" fmla="*/ 136 h 263"/>
                <a:gd name="T66" fmla="*/ 257 w 355"/>
                <a:gd name="T67" fmla="*/ 146 h 263"/>
                <a:gd name="T68" fmla="*/ 249 w 355"/>
                <a:gd name="T69" fmla="*/ 160 h 263"/>
                <a:gd name="T70" fmla="*/ 245 w 355"/>
                <a:gd name="T71" fmla="*/ 238 h 263"/>
                <a:gd name="T72" fmla="*/ 248 w 355"/>
                <a:gd name="T73" fmla="*/ 251 h 263"/>
                <a:gd name="T74" fmla="*/ 239 w 355"/>
                <a:gd name="T75" fmla="*/ 257 h 263"/>
                <a:gd name="T76" fmla="*/ 174 w 355"/>
                <a:gd name="T77" fmla="*/ 260 h 263"/>
                <a:gd name="T78" fmla="*/ 179 w 355"/>
                <a:gd name="T79" fmla="*/ 243 h 263"/>
                <a:gd name="T80" fmla="*/ 197 w 355"/>
                <a:gd name="T81" fmla="*/ 203 h 263"/>
                <a:gd name="T82" fmla="*/ 201 w 355"/>
                <a:gd name="T83" fmla="*/ 186 h 263"/>
                <a:gd name="T84" fmla="*/ 197 w 355"/>
                <a:gd name="T85" fmla="*/ 176 h 263"/>
                <a:gd name="T86" fmla="*/ 166 w 355"/>
                <a:gd name="T87" fmla="*/ 168 h 263"/>
                <a:gd name="T88" fmla="*/ 158 w 355"/>
                <a:gd name="T89" fmla="*/ 180 h 263"/>
                <a:gd name="T90" fmla="*/ 151 w 355"/>
                <a:gd name="T91" fmla="*/ 247 h 263"/>
                <a:gd name="T92" fmla="*/ 147 w 355"/>
                <a:gd name="T93" fmla="*/ 257 h 263"/>
                <a:gd name="T94" fmla="*/ 72 w 355"/>
                <a:gd name="T95" fmla="*/ 23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5" h="263">
                  <a:moveTo>
                    <a:pt x="72" y="232"/>
                  </a:moveTo>
                  <a:cubicBezTo>
                    <a:pt x="69" y="231"/>
                    <a:pt x="66" y="229"/>
                    <a:pt x="63" y="228"/>
                  </a:cubicBezTo>
                  <a:cubicBezTo>
                    <a:pt x="58" y="217"/>
                    <a:pt x="67" y="214"/>
                    <a:pt x="73" y="210"/>
                  </a:cubicBezTo>
                  <a:cubicBezTo>
                    <a:pt x="80" y="206"/>
                    <a:pt x="88" y="204"/>
                    <a:pt x="96" y="202"/>
                  </a:cubicBezTo>
                  <a:cubicBezTo>
                    <a:pt x="123" y="194"/>
                    <a:pt x="139" y="165"/>
                    <a:pt x="129" y="138"/>
                  </a:cubicBezTo>
                  <a:cubicBezTo>
                    <a:pt x="121" y="117"/>
                    <a:pt x="121" y="117"/>
                    <a:pt x="141" y="108"/>
                  </a:cubicBezTo>
                  <a:cubicBezTo>
                    <a:pt x="150" y="97"/>
                    <a:pt x="156" y="84"/>
                    <a:pt x="161" y="71"/>
                  </a:cubicBezTo>
                  <a:cubicBezTo>
                    <a:pt x="164" y="62"/>
                    <a:pt x="162" y="55"/>
                    <a:pt x="151" y="52"/>
                  </a:cubicBezTo>
                  <a:cubicBezTo>
                    <a:pt x="125" y="47"/>
                    <a:pt x="101" y="52"/>
                    <a:pt x="76" y="57"/>
                  </a:cubicBezTo>
                  <a:cubicBezTo>
                    <a:pt x="69" y="59"/>
                    <a:pt x="69" y="64"/>
                    <a:pt x="70" y="69"/>
                  </a:cubicBezTo>
                  <a:cubicBezTo>
                    <a:pt x="72" y="77"/>
                    <a:pt x="72" y="84"/>
                    <a:pt x="67" y="90"/>
                  </a:cubicBezTo>
                  <a:cubicBezTo>
                    <a:pt x="49" y="97"/>
                    <a:pt x="31" y="101"/>
                    <a:pt x="14" y="111"/>
                  </a:cubicBezTo>
                  <a:cubicBezTo>
                    <a:pt x="9" y="114"/>
                    <a:pt x="3" y="117"/>
                    <a:pt x="0" y="108"/>
                  </a:cubicBezTo>
                  <a:cubicBezTo>
                    <a:pt x="8" y="80"/>
                    <a:pt x="13" y="53"/>
                    <a:pt x="16" y="24"/>
                  </a:cubicBezTo>
                  <a:cubicBezTo>
                    <a:pt x="16" y="17"/>
                    <a:pt x="19" y="10"/>
                    <a:pt x="25" y="5"/>
                  </a:cubicBezTo>
                  <a:cubicBezTo>
                    <a:pt x="26" y="3"/>
                    <a:pt x="28" y="2"/>
                    <a:pt x="30" y="2"/>
                  </a:cubicBezTo>
                  <a:cubicBezTo>
                    <a:pt x="59" y="2"/>
                    <a:pt x="88" y="0"/>
                    <a:pt x="117" y="10"/>
                  </a:cubicBezTo>
                  <a:cubicBezTo>
                    <a:pt x="133" y="16"/>
                    <a:pt x="153" y="17"/>
                    <a:pt x="172" y="13"/>
                  </a:cubicBezTo>
                  <a:cubicBezTo>
                    <a:pt x="185" y="11"/>
                    <a:pt x="198" y="17"/>
                    <a:pt x="212" y="16"/>
                  </a:cubicBezTo>
                  <a:cubicBezTo>
                    <a:pt x="221" y="17"/>
                    <a:pt x="231" y="12"/>
                    <a:pt x="240" y="20"/>
                  </a:cubicBezTo>
                  <a:cubicBezTo>
                    <a:pt x="243" y="23"/>
                    <a:pt x="246" y="26"/>
                    <a:pt x="250" y="29"/>
                  </a:cubicBezTo>
                  <a:cubicBezTo>
                    <a:pt x="251" y="30"/>
                    <a:pt x="253" y="31"/>
                    <a:pt x="254" y="32"/>
                  </a:cubicBezTo>
                  <a:cubicBezTo>
                    <a:pt x="261" y="37"/>
                    <a:pt x="269" y="40"/>
                    <a:pt x="278" y="37"/>
                  </a:cubicBezTo>
                  <a:cubicBezTo>
                    <a:pt x="285" y="36"/>
                    <a:pt x="293" y="36"/>
                    <a:pt x="299" y="42"/>
                  </a:cubicBezTo>
                  <a:cubicBezTo>
                    <a:pt x="305" y="53"/>
                    <a:pt x="310" y="63"/>
                    <a:pt x="321" y="70"/>
                  </a:cubicBezTo>
                  <a:cubicBezTo>
                    <a:pt x="326" y="72"/>
                    <a:pt x="331" y="82"/>
                    <a:pt x="335" y="68"/>
                  </a:cubicBezTo>
                  <a:cubicBezTo>
                    <a:pt x="341" y="64"/>
                    <a:pt x="348" y="63"/>
                    <a:pt x="354" y="69"/>
                  </a:cubicBezTo>
                  <a:cubicBezTo>
                    <a:pt x="354" y="73"/>
                    <a:pt x="355" y="77"/>
                    <a:pt x="355" y="81"/>
                  </a:cubicBezTo>
                  <a:cubicBezTo>
                    <a:pt x="354" y="113"/>
                    <a:pt x="342" y="141"/>
                    <a:pt x="331" y="169"/>
                  </a:cubicBezTo>
                  <a:cubicBezTo>
                    <a:pt x="316" y="164"/>
                    <a:pt x="312" y="154"/>
                    <a:pt x="316" y="140"/>
                  </a:cubicBezTo>
                  <a:cubicBezTo>
                    <a:pt x="327" y="129"/>
                    <a:pt x="325" y="119"/>
                    <a:pt x="314" y="111"/>
                  </a:cubicBezTo>
                  <a:cubicBezTo>
                    <a:pt x="302" y="102"/>
                    <a:pt x="288" y="88"/>
                    <a:pt x="274" y="94"/>
                  </a:cubicBezTo>
                  <a:cubicBezTo>
                    <a:pt x="260" y="101"/>
                    <a:pt x="259" y="121"/>
                    <a:pt x="256" y="136"/>
                  </a:cubicBezTo>
                  <a:cubicBezTo>
                    <a:pt x="256" y="139"/>
                    <a:pt x="257" y="143"/>
                    <a:pt x="257" y="146"/>
                  </a:cubicBezTo>
                  <a:cubicBezTo>
                    <a:pt x="256" y="152"/>
                    <a:pt x="252" y="156"/>
                    <a:pt x="249" y="160"/>
                  </a:cubicBezTo>
                  <a:cubicBezTo>
                    <a:pt x="224" y="189"/>
                    <a:pt x="223" y="207"/>
                    <a:pt x="245" y="238"/>
                  </a:cubicBezTo>
                  <a:cubicBezTo>
                    <a:pt x="247" y="242"/>
                    <a:pt x="250" y="246"/>
                    <a:pt x="248" y="251"/>
                  </a:cubicBezTo>
                  <a:cubicBezTo>
                    <a:pt x="247" y="256"/>
                    <a:pt x="241" y="254"/>
                    <a:pt x="239" y="257"/>
                  </a:cubicBezTo>
                  <a:cubicBezTo>
                    <a:pt x="217" y="259"/>
                    <a:pt x="196" y="263"/>
                    <a:pt x="174" y="260"/>
                  </a:cubicBezTo>
                  <a:cubicBezTo>
                    <a:pt x="170" y="253"/>
                    <a:pt x="176" y="248"/>
                    <a:pt x="179" y="243"/>
                  </a:cubicBezTo>
                  <a:cubicBezTo>
                    <a:pt x="187" y="230"/>
                    <a:pt x="193" y="217"/>
                    <a:pt x="197" y="203"/>
                  </a:cubicBezTo>
                  <a:cubicBezTo>
                    <a:pt x="198" y="197"/>
                    <a:pt x="200" y="192"/>
                    <a:pt x="201" y="186"/>
                  </a:cubicBezTo>
                  <a:cubicBezTo>
                    <a:pt x="201" y="182"/>
                    <a:pt x="201" y="177"/>
                    <a:pt x="197" y="176"/>
                  </a:cubicBezTo>
                  <a:cubicBezTo>
                    <a:pt x="187" y="173"/>
                    <a:pt x="177" y="169"/>
                    <a:pt x="166" y="168"/>
                  </a:cubicBezTo>
                  <a:cubicBezTo>
                    <a:pt x="160" y="167"/>
                    <a:pt x="160" y="175"/>
                    <a:pt x="158" y="180"/>
                  </a:cubicBezTo>
                  <a:cubicBezTo>
                    <a:pt x="150" y="202"/>
                    <a:pt x="144" y="224"/>
                    <a:pt x="151" y="247"/>
                  </a:cubicBezTo>
                  <a:cubicBezTo>
                    <a:pt x="152" y="251"/>
                    <a:pt x="155" y="257"/>
                    <a:pt x="147" y="257"/>
                  </a:cubicBezTo>
                  <a:cubicBezTo>
                    <a:pt x="122" y="249"/>
                    <a:pt x="97" y="241"/>
                    <a:pt x="72" y="232"/>
                  </a:cubicBezTo>
                  <a:close/>
                </a:path>
              </a:pathLst>
            </a:custGeom>
            <a:solidFill>
              <a:srgbClr val="FDE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49" name="Freeform 55">
              <a:extLst>
                <a:ext uri="{FF2B5EF4-FFF2-40B4-BE49-F238E27FC236}">
                  <a16:creationId xmlns:a16="http://schemas.microsoft.com/office/drawing/2014/main" id="{89D376FF-D060-A673-DF75-EC7BF9AF856B}"/>
                </a:ext>
              </a:extLst>
            </p:cNvPr>
            <p:cNvSpPr/>
            <p:nvPr/>
          </p:nvSpPr>
          <p:spPr bwMode="auto">
            <a:xfrm>
              <a:off x="3584575" y="4387850"/>
              <a:ext cx="427037" cy="636587"/>
            </a:xfrm>
            <a:custGeom>
              <a:avLst/>
              <a:gdLst>
                <a:gd name="T0" fmla="*/ 80 w 88"/>
                <a:gd name="T1" fmla="*/ 131 h 131"/>
                <a:gd name="T2" fmla="*/ 59 w 88"/>
                <a:gd name="T3" fmla="*/ 65 h 131"/>
                <a:gd name="T4" fmla="*/ 40 w 88"/>
                <a:gd name="T5" fmla="*/ 50 h 131"/>
                <a:gd name="T6" fmla="*/ 0 w 88"/>
                <a:gd name="T7" fmla="*/ 7 h 131"/>
                <a:gd name="T8" fmla="*/ 16 w 88"/>
                <a:gd name="T9" fmla="*/ 7 h 131"/>
                <a:gd name="T10" fmla="*/ 28 w 88"/>
                <a:gd name="T11" fmla="*/ 3 h 131"/>
                <a:gd name="T12" fmla="*/ 88 w 88"/>
                <a:gd name="T13" fmla="*/ 127 h 131"/>
                <a:gd name="T14" fmla="*/ 80 w 88"/>
                <a:gd name="T15" fmla="*/ 131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131">
                  <a:moveTo>
                    <a:pt x="80" y="131"/>
                  </a:moveTo>
                  <a:cubicBezTo>
                    <a:pt x="78" y="107"/>
                    <a:pt x="66" y="87"/>
                    <a:pt x="59" y="65"/>
                  </a:cubicBezTo>
                  <a:cubicBezTo>
                    <a:pt x="56" y="55"/>
                    <a:pt x="47" y="51"/>
                    <a:pt x="40" y="50"/>
                  </a:cubicBezTo>
                  <a:cubicBezTo>
                    <a:pt x="16" y="44"/>
                    <a:pt x="10" y="25"/>
                    <a:pt x="0" y="7"/>
                  </a:cubicBezTo>
                  <a:cubicBezTo>
                    <a:pt x="6" y="2"/>
                    <a:pt x="11" y="8"/>
                    <a:pt x="16" y="7"/>
                  </a:cubicBezTo>
                  <a:cubicBezTo>
                    <a:pt x="20" y="6"/>
                    <a:pt x="22" y="0"/>
                    <a:pt x="28" y="3"/>
                  </a:cubicBezTo>
                  <a:cubicBezTo>
                    <a:pt x="62" y="37"/>
                    <a:pt x="81" y="79"/>
                    <a:pt x="88" y="127"/>
                  </a:cubicBezTo>
                  <a:cubicBezTo>
                    <a:pt x="85" y="128"/>
                    <a:pt x="82" y="130"/>
                    <a:pt x="80" y="131"/>
                  </a:cubicBezTo>
                  <a:close/>
                </a:path>
              </a:pathLst>
            </a:custGeom>
            <a:solidFill>
              <a:srgbClr val="EAA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50" name="Freeform 56">
              <a:extLst>
                <a:ext uri="{FF2B5EF4-FFF2-40B4-BE49-F238E27FC236}">
                  <a16:creationId xmlns:a16="http://schemas.microsoft.com/office/drawing/2014/main" id="{16A94CFF-2333-87BB-71D1-6D10B2B729DB}"/>
                </a:ext>
              </a:extLst>
            </p:cNvPr>
            <p:cNvSpPr/>
            <p:nvPr/>
          </p:nvSpPr>
          <p:spPr bwMode="auto">
            <a:xfrm>
              <a:off x="3765550" y="5411788"/>
              <a:ext cx="163512" cy="481012"/>
            </a:xfrm>
            <a:custGeom>
              <a:avLst/>
              <a:gdLst>
                <a:gd name="T0" fmla="*/ 6 w 34"/>
                <a:gd name="T1" fmla="*/ 88 h 99"/>
                <a:gd name="T2" fmla="*/ 18 w 34"/>
                <a:gd name="T3" fmla="*/ 23 h 99"/>
                <a:gd name="T4" fmla="*/ 23 w 34"/>
                <a:gd name="T5" fmla="*/ 0 h 99"/>
                <a:gd name="T6" fmla="*/ 34 w 34"/>
                <a:gd name="T7" fmla="*/ 20 h 99"/>
                <a:gd name="T8" fmla="*/ 27 w 34"/>
                <a:gd name="T9" fmla="*/ 84 h 99"/>
                <a:gd name="T10" fmla="*/ 21 w 34"/>
                <a:gd name="T11" fmla="*/ 64 h 99"/>
                <a:gd name="T12" fmla="*/ 19 w 34"/>
                <a:gd name="T13" fmla="*/ 63 h 99"/>
                <a:gd name="T14" fmla="*/ 20 w 34"/>
                <a:gd name="T15" fmla="*/ 64 h 99"/>
                <a:gd name="T16" fmla="*/ 15 w 34"/>
                <a:gd name="T17" fmla="*/ 99 h 99"/>
                <a:gd name="T18" fmla="*/ 6 w 34"/>
                <a:gd name="T19" fmla="*/ 8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99">
                  <a:moveTo>
                    <a:pt x="6" y="88"/>
                  </a:moveTo>
                  <a:cubicBezTo>
                    <a:pt x="0" y="64"/>
                    <a:pt x="13" y="44"/>
                    <a:pt x="18" y="23"/>
                  </a:cubicBezTo>
                  <a:cubicBezTo>
                    <a:pt x="20" y="15"/>
                    <a:pt x="22" y="8"/>
                    <a:pt x="23" y="0"/>
                  </a:cubicBezTo>
                  <a:cubicBezTo>
                    <a:pt x="27" y="6"/>
                    <a:pt x="27" y="15"/>
                    <a:pt x="34" y="20"/>
                  </a:cubicBezTo>
                  <a:cubicBezTo>
                    <a:pt x="19" y="40"/>
                    <a:pt x="29" y="62"/>
                    <a:pt x="27" y="84"/>
                  </a:cubicBezTo>
                  <a:cubicBezTo>
                    <a:pt x="14" y="80"/>
                    <a:pt x="24" y="70"/>
                    <a:pt x="21" y="64"/>
                  </a:cubicBezTo>
                  <a:cubicBezTo>
                    <a:pt x="21" y="61"/>
                    <a:pt x="16" y="64"/>
                    <a:pt x="19" y="63"/>
                  </a:cubicBezTo>
                  <a:cubicBezTo>
                    <a:pt x="20" y="63"/>
                    <a:pt x="20" y="63"/>
                    <a:pt x="20" y="64"/>
                  </a:cubicBezTo>
                  <a:cubicBezTo>
                    <a:pt x="19" y="76"/>
                    <a:pt x="25" y="89"/>
                    <a:pt x="15" y="99"/>
                  </a:cubicBezTo>
                  <a:cubicBezTo>
                    <a:pt x="12" y="96"/>
                    <a:pt x="9" y="92"/>
                    <a:pt x="6" y="88"/>
                  </a:cubicBezTo>
                  <a:close/>
                </a:path>
              </a:pathLst>
            </a:custGeom>
            <a:solidFill>
              <a:srgbClr val="AE7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51" name="Freeform 57">
              <a:extLst>
                <a:ext uri="{FF2B5EF4-FFF2-40B4-BE49-F238E27FC236}">
                  <a16:creationId xmlns:a16="http://schemas.microsoft.com/office/drawing/2014/main" id="{4514519E-51DD-41E8-E981-565EB3C8336A}"/>
                </a:ext>
              </a:extLst>
            </p:cNvPr>
            <p:cNvSpPr/>
            <p:nvPr/>
          </p:nvSpPr>
          <p:spPr bwMode="auto">
            <a:xfrm>
              <a:off x="3551238" y="5013325"/>
              <a:ext cx="363537" cy="315912"/>
            </a:xfrm>
            <a:custGeom>
              <a:avLst/>
              <a:gdLst>
                <a:gd name="T0" fmla="*/ 23 w 75"/>
                <a:gd name="T1" fmla="*/ 62 h 65"/>
                <a:gd name="T2" fmla="*/ 2 w 75"/>
                <a:gd name="T3" fmla="*/ 34 h 65"/>
                <a:gd name="T4" fmla="*/ 19 w 75"/>
                <a:gd name="T5" fmla="*/ 21 h 65"/>
                <a:gd name="T6" fmla="*/ 25 w 75"/>
                <a:gd name="T7" fmla="*/ 30 h 65"/>
                <a:gd name="T8" fmla="*/ 30 w 75"/>
                <a:gd name="T9" fmla="*/ 36 h 65"/>
                <a:gd name="T10" fmla="*/ 61 w 75"/>
                <a:gd name="T11" fmla="*/ 13 h 65"/>
                <a:gd name="T12" fmla="*/ 75 w 75"/>
                <a:gd name="T13" fmla="*/ 2 h 65"/>
                <a:gd name="T14" fmla="*/ 75 w 75"/>
                <a:gd name="T15" fmla="*/ 14 h 65"/>
                <a:gd name="T16" fmla="*/ 59 w 75"/>
                <a:gd name="T17" fmla="*/ 45 h 65"/>
                <a:gd name="T18" fmla="*/ 32 w 75"/>
                <a:gd name="T19" fmla="*/ 60 h 65"/>
                <a:gd name="T20" fmla="*/ 23 w 75"/>
                <a:gd name="T21"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65">
                  <a:moveTo>
                    <a:pt x="23" y="62"/>
                  </a:moveTo>
                  <a:cubicBezTo>
                    <a:pt x="13" y="55"/>
                    <a:pt x="3" y="47"/>
                    <a:pt x="2" y="34"/>
                  </a:cubicBezTo>
                  <a:cubicBezTo>
                    <a:pt x="0" y="19"/>
                    <a:pt x="14" y="26"/>
                    <a:pt x="19" y="21"/>
                  </a:cubicBezTo>
                  <a:cubicBezTo>
                    <a:pt x="22" y="23"/>
                    <a:pt x="24" y="27"/>
                    <a:pt x="25" y="30"/>
                  </a:cubicBezTo>
                  <a:cubicBezTo>
                    <a:pt x="29" y="30"/>
                    <a:pt x="19" y="41"/>
                    <a:pt x="30" y="36"/>
                  </a:cubicBezTo>
                  <a:cubicBezTo>
                    <a:pt x="42" y="31"/>
                    <a:pt x="53" y="25"/>
                    <a:pt x="61" y="13"/>
                  </a:cubicBezTo>
                  <a:cubicBezTo>
                    <a:pt x="64" y="8"/>
                    <a:pt x="66" y="0"/>
                    <a:pt x="75" y="2"/>
                  </a:cubicBezTo>
                  <a:cubicBezTo>
                    <a:pt x="75" y="6"/>
                    <a:pt x="75" y="10"/>
                    <a:pt x="75" y="14"/>
                  </a:cubicBezTo>
                  <a:cubicBezTo>
                    <a:pt x="70" y="24"/>
                    <a:pt x="64" y="35"/>
                    <a:pt x="59" y="45"/>
                  </a:cubicBezTo>
                  <a:cubicBezTo>
                    <a:pt x="49" y="49"/>
                    <a:pt x="36" y="47"/>
                    <a:pt x="32" y="60"/>
                  </a:cubicBezTo>
                  <a:cubicBezTo>
                    <a:pt x="29" y="64"/>
                    <a:pt x="26" y="65"/>
                    <a:pt x="23" y="62"/>
                  </a:cubicBezTo>
                  <a:close/>
                </a:path>
              </a:pathLst>
            </a:custGeom>
            <a:solidFill>
              <a:srgbClr val="81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52" name="Freeform 58">
              <a:extLst>
                <a:ext uri="{FF2B5EF4-FFF2-40B4-BE49-F238E27FC236}">
                  <a16:creationId xmlns:a16="http://schemas.microsoft.com/office/drawing/2014/main" id="{773C6A01-A6DC-5B3B-4584-FFC28924807C}"/>
                </a:ext>
              </a:extLst>
            </p:cNvPr>
            <p:cNvSpPr/>
            <p:nvPr/>
          </p:nvSpPr>
          <p:spPr bwMode="auto">
            <a:xfrm>
              <a:off x="3667125" y="5194300"/>
              <a:ext cx="169862" cy="130175"/>
            </a:xfrm>
            <a:custGeom>
              <a:avLst/>
              <a:gdLst>
                <a:gd name="T0" fmla="*/ 6 w 35"/>
                <a:gd name="T1" fmla="*/ 22 h 27"/>
                <a:gd name="T2" fmla="*/ 1 w 35"/>
                <a:gd name="T3" fmla="*/ 15 h 27"/>
                <a:gd name="T4" fmla="*/ 35 w 35"/>
                <a:gd name="T5" fmla="*/ 8 h 27"/>
                <a:gd name="T6" fmla="*/ 34 w 35"/>
                <a:gd name="T7" fmla="*/ 21 h 27"/>
                <a:gd name="T8" fmla="*/ 14 w 35"/>
                <a:gd name="T9" fmla="*/ 25 h 27"/>
                <a:gd name="T10" fmla="*/ 6 w 35"/>
                <a:gd name="T11" fmla="*/ 22 h 27"/>
              </a:gdLst>
              <a:ahLst/>
              <a:cxnLst>
                <a:cxn ang="0">
                  <a:pos x="T0" y="T1"/>
                </a:cxn>
                <a:cxn ang="0">
                  <a:pos x="T2" y="T3"/>
                </a:cxn>
                <a:cxn ang="0">
                  <a:pos x="T4" y="T5"/>
                </a:cxn>
                <a:cxn ang="0">
                  <a:pos x="T6" y="T7"/>
                </a:cxn>
                <a:cxn ang="0">
                  <a:pos x="T8" y="T9"/>
                </a:cxn>
                <a:cxn ang="0">
                  <a:pos x="T10" y="T11"/>
                </a:cxn>
              </a:cxnLst>
              <a:rect l="0" t="0" r="r" b="b"/>
              <a:pathLst>
                <a:path w="35" h="27">
                  <a:moveTo>
                    <a:pt x="6" y="22"/>
                  </a:moveTo>
                  <a:cubicBezTo>
                    <a:pt x="4" y="19"/>
                    <a:pt x="0" y="15"/>
                    <a:pt x="1" y="15"/>
                  </a:cubicBezTo>
                  <a:cubicBezTo>
                    <a:pt x="12" y="13"/>
                    <a:pt x="22" y="0"/>
                    <a:pt x="35" y="8"/>
                  </a:cubicBezTo>
                  <a:cubicBezTo>
                    <a:pt x="35" y="12"/>
                    <a:pt x="34" y="17"/>
                    <a:pt x="34" y="21"/>
                  </a:cubicBezTo>
                  <a:cubicBezTo>
                    <a:pt x="27" y="22"/>
                    <a:pt x="20" y="18"/>
                    <a:pt x="14" y="25"/>
                  </a:cubicBezTo>
                  <a:cubicBezTo>
                    <a:pt x="10" y="27"/>
                    <a:pt x="8" y="24"/>
                    <a:pt x="6" y="22"/>
                  </a:cubicBezTo>
                  <a:close/>
                </a:path>
              </a:pathLst>
            </a:custGeom>
            <a:solidFill>
              <a:srgbClr val="F1C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53" name="Freeform 59">
              <a:extLst>
                <a:ext uri="{FF2B5EF4-FFF2-40B4-BE49-F238E27FC236}">
                  <a16:creationId xmlns:a16="http://schemas.microsoft.com/office/drawing/2014/main" id="{1F15A717-E770-41AE-55FA-5071B6A00297}"/>
                </a:ext>
              </a:extLst>
            </p:cNvPr>
            <p:cNvSpPr/>
            <p:nvPr/>
          </p:nvSpPr>
          <p:spPr bwMode="auto">
            <a:xfrm>
              <a:off x="1727200" y="4960938"/>
              <a:ext cx="519112" cy="684212"/>
            </a:xfrm>
            <a:custGeom>
              <a:avLst/>
              <a:gdLst>
                <a:gd name="T0" fmla="*/ 107 w 107"/>
                <a:gd name="T1" fmla="*/ 5 h 141"/>
                <a:gd name="T2" fmla="*/ 97 w 107"/>
                <a:gd name="T3" fmla="*/ 45 h 141"/>
                <a:gd name="T4" fmla="*/ 82 w 107"/>
                <a:gd name="T5" fmla="*/ 108 h 141"/>
                <a:gd name="T6" fmla="*/ 56 w 107"/>
                <a:gd name="T7" fmla="*/ 137 h 141"/>
                <a:gd name="T8" fmla="*/ 35 w 107"/>
                <a:gd name="T9" fmla="*/ 141 h 141"/>
                <a:gd name="T10" fmla="*/ 35 w 107"/>
                <a:gd name="T11" fmla="*/ 138 h 141"/>
                <a:gd name="T12" fmla="*/ 37 w 107"/>
                <a:gd name="T13" fmla="*/ 131 h 141"/>
                <a:gd name="T14" fmla="*/ 45 w 107"/>
                <a:gd name="T15" fmla="*/ 123 h 141"/>
                <a:gd name="T16" fmla="*/ 51 w 107"/>
                <a:gd name="T17" fmla="*/ 110 h 141"/>
                <a:gd name="T18" fmla="*/ 53 w 107"/>
                <a:gd name="T19" fmla="*/ 106 h 141"/>
                <a:gd name="T20" fmla="*/ 56 w 107"/>
                <a:gd name="T21" fmla="*/ 88 h 141"/>
                <a:gd name="T22" fmla="*/ 45 w 107"/>
                <a:gd name="T23" fmla="*/ 48 h 141"/>
                <a:gd name="T24" fmla="*/ 27 w 107"/>
                <a:gd name="T25" fmla="*/ 47 h 141"/>
                <a:gd name="T26" fmla="*/ 19 w 107"/>
                <a:gd name="T27" fmla="*/ 63 h 141"/>
                <a:gd name="T28" fmla="*/ 11 w 107"/>
                <a:gd name="T29" fmla="*/ 69 h 141"/>
                <a:gd name="T30" fmla="*/ 3 w 107"/>
                <a:gd name="T31" fmla="*/ 56 h 141"/>
                <a:gd name="T32" fmla="*/ 43 w 107"/>
                <a:gd name="T33" fmla="*/ 28 h 141"/>
                <a:gd name="T34" fmla="*/ 51 w 107"/>
                <a:gd name="T35" fmla="*/ 33 h 141"/>
                <a:gd name="T36" fmla="*/ 57 w 107"/>
                <a:gd name="T37" fmla="*/ 28 h 141"/>
                <a:gd name="T38" fmla="*/ 62 w 107"/>
                <a:gd name="T39" fmla="*/ 22 h 141"/>
                <a:gd name="T40" fmla="*/ 59 w 107"/>
                <a:gd name="T41" fmla="*/ 125 h 141"/>
                <a:gd name="T42" fmla="*/ 91 w 107"/>
                <a:gd name="T43" fmla="*/ 33 h 141"/>
                <a:gd name="T44" fmla="*/ 103 w 107"/>
                <a:gd name="T45" fmla="*/ 0 h 141"/>
                <a:gd name="T46" fmla="*/ 107 w 107"/>
                <a:gd name="T47" fmla="*/ 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141">
                  <a:moveTo>
                    <a:pt x="107" y="5"/>
                  </a:moveTo>
                  <a:cubicBezTo>
                    <a:pt x="98" y="17"/>
                    <a:pt x="98" y="31"/>
                    <a:pt x="97" y="45"/>
                  </a:cubicBezTo>
                  <a:cubicBezTo>
                    <a:pt x="95" y="66"/>
                    <a:pt x="90" y="87"/>
                    <a:pt x="82" y="108"/>
                  </a:cubicBezTo>
                  <a:cubicBezTo>
                    <a:pt x="77" y="120"/>
                    <a:pt x="76" y="138"/>
                    <a:pt x="56" y="137"/>
                  </a:cubicBezTo>
                  <a:cubicBezTo>
                    <a:pt x="49" y="138"/>
                    <a:pt x="42" y="140"/>
                    <a:pt x="35" y="141"/>
                  </a:cubicBezTo>
                  <a:cubicBezTo>
                    <a:pt x="35" y="140"/>
                    <a:pt x="35" y="139"/>
                    <a:pt x="35" y="138"/>
                  </a:cubicBezTo>
                  <a:cubicBezTo>
                    <a:pt x="35" y="136"/>
                    <a:pt x="35" y="133"/>
                    <a:pt x="37" y="131"/>
                  </a:cubicBezTo>
                  <a:cubicBezTo>
                    <a:pt x="39" y="128"/>
                    <a:pt x="42" y="126"/>
                    <a:pt x="45" y="123"/>
                  </a:cubicBezTo>
                  <a:cubicBezTo>
                    <a:pt x="48" y="119"/>
                    <a:pt x="49" y="115"/>
                    <a:pt x="51" y="110"/>
                  </a:cubicBezTo>
                  <a:cubicBezTo>
                    <a:pt x="52" y="109"/>
                    <a:pt x="52" y="107"/>
                    <a:pt x="53" y="106"/>
                  </a:cubicBezTo>
                  <a:cubicBezTo>
                    <a:pt x="55" y="100"/>
                    <a:pt x="54" y="94"/>
                    <a:pt x="56" y="88"/>
                  </a:cubicBezTo>
                  <a:cubicBezTo>
                    <a:pt x="60" y="73"/>
                    <a:pt x="60" y="58"/>
                    <a:pt x="45" y="48"/>
                  </a:cubicBezTo>
                  <a:cubicBezTo>
                    <a:pt x="39" y="44"/>
                    <a:pt x="33" y="42"/>
                    <a:pt x="27" y="47"/>
                  </a:cubicBezTo>
                  <a:cubicBezTo>
                    <a:pt x="22" y="51"/>
                    <a:pt x="21" y="57"/>
                    <a:pt x="19" y="63"/>
                  </a:cubicBezTo>
                  <a:cubicBezTo>
                    <a:pt x="17" y="66"/>
                    <a:pt x="16" y="70"/>
                    <a:pt x="11" y="69"/>
                  </a:cubicBezTo>
                  <a:cubicBezTo>
                    <a:pt x="13" y="62"/>
                    <a:pt x="0" y="64"/>
                    <a:pt x="3" y="56"/>
                  </a:cubicBezTo>
                  <a:cubicBezTo>
                    <a:pt x="14" y="28"/>
                    <a:pt x="22" y="23"/>
                    <a:pt x="43" y="28"/>
                  </a:cubicBezTo>
                  <a:cubicBezTo>
                    <a:pt x="46" y="30"/>
                    <a:pt x="48" y="32"/>
                    <a:pt x="51" y="33"/>
                  </a:cubicBezTo>
                  <a:cubicBezTo>
                    <a:pt x="57" y="36"/>
                    <a:pt x="57" y="32"/>
                    <a:pt x="57" y="28"/>
                  </a:cubicBezTo>
                  <a:cubicBezTo>
                    <a:pt x="57" y="25"/>
                    <a:pt x="56" y="20"/>
                    <a:pt x="62" y="22"/>
                  </a:cubicBezTo>
                  <a:cubicBezTo>
                    <a:pt x="79" y="55"/>
                    <a:pt x="70" y="88"/>
                    <a:pt x="59" y="125"/>
                  </a:cubicBezTo>
                  <a:cubicBezTo>
                    <a:pt x="85" y="97"/>
                    <a:pt x="86" y="64"/>
                    <a:pt x="91" y="33"/>
                  </a:cubicBezTo>
                  <a:cubicBezTo>
                    <a:pt x="92" y="21"/>
                    <a:pt x="94" y="10"/>
                    <a:pt x="103" y="0"/>
                  </a:cubicBezTo>
                  <a:cubicBezTo>
                    <a:pt x="105" y="1"/>
                    <a:pt x="107" y="3"/>
                    <a:pt x="107" y="5"/>
                  </a:cubicBezTo>
                  <a:close/>
                </a:path>
              </a:pathLst>
            </a:custGeom>
            <a:solidFill>
              <a:srgbClr val="7E5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54" name="Freeform 60">
              <a:extLst>
                <a:ext uri="{FF2B5EF4-FFF2-40B4-BE49-F238E27FC236}">
                  <a16:creationId xmlns:a16="http://schemas.microsoft.com/office/drawing/2014/main" id="{A8177E81-DADD-0F44-38C3-904D0CB38E90}"/>
                </a:ext>
              </a:extLst>
            </p:cNvPr>
            <p:cNvSpPr/>
            <p:nvPr/>
          </p:nvSpPr>
          <p:spPr bwMode="auto">
            <a:xfrm>
              <a:off x="1692275" y="4635500"/>
              <a:ext cx="242887" cy="596900"/>
            </a:xfrm>
            <a:custGeom>
              <a:avLst/>
              <a:gdLst>
                <a:gd name="T0" fmla="*/ 50 w 50"/>
                <a:gd name="T1" fmla="*/ 95 h 123"/>
                <a:gd name="T2" fmla="*/ 10 w 50"/>
                <a:gd name="T3" fmla="*/ 123 h 123"/>
                <a:gd name="T4" fmla="*/ 26 w 50"/>
                <a:gd name="T5" fmla="*/ 0 h 123"/>
                <a:gd name="T6" fmla="*/ 50 w 50"/>
                <a:gd name="T7" fmla="*/ 95 h 123"/>
              </a:gdLst>
              <a:ahLst/>
              <a:cxnLst>
                <a:cxn ang="0">
                  <a:pos x="T0" y="T1"/>
                </a:cxn>
                <a:cxn ang="0">
                  <a:pos x="T2" y="T3"/>
                </a:cxn>
                <a:cxn ang="0">
                  <a:pos x="T4" y="T5"/>
                </a:cxn>
                <a:cxn ang="0">
                  <a:pos x="T6" y="T7"/>
                </a:cxn>
              </a:cxnLst>
              <a:rect l="0" t="0" r="r" b="b"/>
              <a:pathLst>
                <a:path w="50" h="123">
                  <a:moveTo>
                    <a:pt x="50" y="95"/>
                  </a:moveTo>
                  <a:cubicBezTo>
                    <a:pt x="28" y="92"/>
                    <a:pt x="22" y="112"/>
                    <a:pt x="10" y="123"/>
                  </a:cubicBezTo>
                  <a:cubicBezTo>
                    <a:pt x="2" y="81"/>
                    <a:pt x="0" y="38"/>
                    <a:pt x="26" y="0"/>
                  </a:cubicBezTo>
                  <a:cubicBezTo>
                    <a:pt x="23" y="35"/>
                    <a:pt x="27" y="67"/>
                    <a:pt x="50" y="95"/>
                  </a:cubicBezTo>
                  <a:close/>
                </a:path>
              </a:pathLst>
            </a:custGeom>
            <a:solidFill>
              <a:srgbClr val="AC6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55" name="Freeform 61">
              <a:extLst>
                <a:ext uri="{FF2B5EF4-FFF2-40B4-BE49-F238E27FC236}">
                  <a16:creationId xmlns:a16="http://schemas.microsoft.com/office/drawing/2014/main" id="{E1576900-2057-2744-8E17-CC03A1E281B1}"/>
                </a:ext>
              </a:extLst>
            </p:cNvPr>
            <p:cNvSpPr/>
            <p:nvPr/>
          </p:nvSpPr>
          <p:spPr bwMode="auto">
            <a:xfrm>
              <a:off x="1765300" y="5256213"/>
              <a:ext cx="155575" cy="374650"/>
            </a:xfrm>
            <a:custGeom>
              <a:avLst/>
              <a:gdLst>
                <a:gd name="T0" fmla="*/ 32 w 32"/>
                <a:gd name="T1" fmla="*/ 73 h 77"/>
                <a:gd name="T2" fmla="*/ 27 w 32"/>
                <a:gd name="T3" fmla="*/ 77 h 77"/>
                <a:gd name="T4" fmla="*/ 3 w 32"/>
                <a:gd name="T5" fmla="*/ 8 h 77"/>
                <a:gd name="T6" fmla="*/ 7 w 32"/>
                <a:gd name="T7" fmla="*/ 0 h 77"/>
                <a:gd name="T8" fmla="*/ 20 w 32"/>
                <a:gd name="T9" fmla="*/ 26 h 77"/>
                <a:gd name="T10" fmla="*/ 32 w 32"/>
                <a:gd name="T11" fmla="*/ 73 h 77"/>
              </a:gdLst>
              <a:ahLst/>
              <a:cxnLst>
                <a:cxn ang="0">
                  <a:pos x="T0" y="T1"/>
                </a:cxn>
                <a:cxn ang="0">
                  <a:pos x="T2" y="T3"/>
                </a:cxn>
                <a:cxn ang="0">
                  <a:pos x="T4" y="T5"/>
                </a:cxn>
                <a:cxn ang="0">
                  <a:pos x="T6" y="T7"/>
                </a:cxn>
                <a:cxn ang="0">
                  <a:pos x="T8" y="T9"/>
                </a:cxn>
                <a:cxn ang="0">
                  <a:pos x="T10" y="T11"/>
                </a:cxn>
              </a:cxnLst>
              <a:rect l="0" t="0" r="r" b="b"/>
              <a:pathLst>
                <a:path w="32" h="77">
                  <a:moveTo>
                    <a:pt x="32" y="73"/>
                  </a:moveTo>
                  <a:cubicBezTo>
                    <a:pt x="30" y="74"/>
                    <a:pt x="29" y="76"/>
                    <a:pt x="27" y="77"/>
                  </a:cubicBezTo>
                  <a:cubicBezTo>
                    <a:pt x="6" y="58"/>
                    <a:pt x="0" y="35"/>
                    <a:pt x="3" y="8"/>
                  </a:cubicBezTo>
                  <a:cubicBezTo>
                    <a:pt x="4" y="5"/>
                    <a:pt x="6" y="3"/>
                    <a:pt x="7" y="0"/>
                  </a:cubicBezTo>
                  <a:cubicBezTo>
                    <a:pt x="20" y="4"/>
                    <a:pt x="16" y="17"/>
                    <a:pt x="20" y="26"/>
                  </a:cubicBezTo>
                  <a:cubicBezTo>
                    <a:pt x="27" y="41"/>
                    <a:pt x="32" y="57"/>
                    <a:pt x="32" y="73"/>
                  </a:cubicBezTo>
                  <a:close/>
                </a:path>
              </a:pathLst>
            </a:custGeom>
            <a:solidFill>
              <a:srgbClr val="EFD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56" name="Freeform 62">
              <a:extLst>
                <a:ext uri="{FF2B5EF4-FFF2-40B4-BE49-F238E27FC236}">
                  <a16:creationId xmlns:a16="http://schemas.microsoft.com/office/drawing/2014/main" id="{0F27F947-1C18-6C70-77C6-ABA3115CBC4B}"/>
                </a:ext>
              </a:extLst>
            </p:cNvPr>
            <p:cNvSpPr/>
            <p:nvPr/>
          </p:nvSpPr>
          <p:spPr bwMode="auto">
            <a:xfrm>
              <a:off x="2260600" y="3281363"/>
              <a:ext cx="950912" cy="742950"/>
            </a:xfrm>
            <a:custGeom>
              <a:avLst/>
              <a:gdLst>
                <a:gd name="T0" fmla="*/ 36 w 196"/>
                <a:gd name="T1" fmla="*/ 22 h 153"/>
                <a:gd name="T2" fmla="*/ 61 w 196"/>
                <a:gd name="T3" fmla="*/ 8 h 153"/>
                <a:gd name="T4" fmla="*/ 137 w 196"/>
                <a:gd name="T5" fmla="*/ 7 h 153"/>
                <a:gd name="T6" fmla="*/ 182 w 196"/>
                <a:gd name="T7" fmla="*/ 31 h 153"/>
                <a:gd name="T8" fmla="*/ 193 w 196"/>
                <a:gd name="T9" fmla="*/ 39 h 153"/>
                <a:gd name="T10" fmla="*/ 196 w 196"/>
                <a:gd name="T11" fmla="*/ 48 h 153"/>
                <a:gd name="T12" fmla="*/ 176 w 196"/>
                <a:gd name="T13" fmla="*/ 69 h 153"/>
                <a:gd name="T14" fmla="*/ 172 w 196"/>
                <a:gd name="T15" fmla="*/ 116 h 153"/>
                <a:gd name="T16" fmla="*/ 64 w 196"/>
                <a:gd name="T17" fmla="*/ 120 h 153"/>
                <a:gd name="T18" fmla="*/ 58 w 196"/>
                <a:gd name="T19" fmla="*/ 124 h 153"/>
                <a:gd name="T20" fmla="*/ 55 w 196"/>
                <a:gd name="T21" fmla="*/ 136 h 153"/>
                <a:gd name="T22" fmla="*/ 40 w 196"/>
                <a:gd name="T23" fmla="*/ 138 h 153"/>
                <a:gd name="T24" fmla="*/ 9 w 196"/>
                <a:gd name="T25" fmla="*/ 56 h 153"/>
                <a:gd name="T26" fmla="*/ 36 w 196"/>
                <a:gd name="T27" fmla="*/ 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153">
                  <a:moveTo>
                    <a:pt x="36" y="22"/>
                  </a:moveTo>
                  <a:cubicBezTo>
                    <a:pt x="46" y="20"/>
                    <a:pt x="51" y="9"/>
                    <a:pt x="61" y="8"/>
                  </a:cubicBezTo>
                  <a:cubicBezTo>
                    <a:pt x="87" y="5"/>
                    <a:pt x="112" y="0"/>
                    <a:pt x="137" y="7"/>
                  </a:cubicBezTo>
                  <a:cubicBezTo>
                    <a:pt x="155" y="11"/>
                    <a:pt x="167" y="22"/>
                    <a:pt x="182" y="31"/>
                  </a:cubicBezTo>
                  <a:cubicBezTo>
                    <a:pt x="187" y="31"/>
                    <a:pt x="189" y="37"/>
                    <a:pt x="193" y="39"/>
                  </a:cubicBezTo>
                  <a:cubicBezTo>
                    <a:pt x="194" y="42"/>
                    <a:pt x="195" y="45"/>
                    <a:pt x="196" y="48"/>
                  </a:cubicBezTo>
                  <a:cubicBezTo>
                    <a:pt x="193" y="58"/>
                    <a:pt x="172" y="53"/>
                    <a:pt x="176" y="69"/>
                  </a:cubicBezTo>
                  <a:cubicBezTo>
                    <a:pt x="175" y="85"/>
                    <a:pt x="183" y="101"/>
                    <a:pt x="172" y="116"/>
                  </a:cubicBezTo>
                  <a:cubicBezTo>
                    <a:pt x="138" y="152"/>
                    <a:pt x="98" y="153"/>
                    <a:pt x="64" y="120"/>
                  </a:cubicBezTo>
                  <a:cubicBezTo>
                    <a:pt x="55" y="111"/>
                    <a:pt x="60" y="123"/>
                    <a:pt x="58" y="124"/>
                  </a:cubicBezTo>
                  <a:cubicBezTo>
                    <a:pt x="58" y="129"/>
                    <a:pt x="57" y="133"/>
                    <a:pt x="55" y="136"/>
                  </a:cubicBezTo>
                  <a:cubicBezTo>
                    <a:pt x="51" y="143"/>
                    <a:pt x="46" y="141"/>
                    <a:pt x="40" y="138"/>
                  </a:cubicBezTo>
                  <a:cubicBezTo>
                    <a:pt x="14" y="124"/>
                    <a:pt x="0" y="85"/>
                    <a:pt x="9" y="56"/>
                  </a:cubicBezTo>
                  <a:cubicBezTo>
                    <a:pt x="14" y="41"/>
                    <a:pt x="26" y="32"/>
                    <a:pt x="36" y="22"/>
                  </a:cubicBezTo>
                  <a:close/>
                </a:path>
              </a:pathLst>
            </a:custGeom>
            <a:solidFill>
              <a:srgbClr val="C48B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57" name="Freeform 63">
              <a:extLst>
                <a:ext uri="{FF2B5EF4-FFF2-40B4-BE49-F238E27FC236}">
                  <a16:creationId xmlns:a16="http://schemas.microsoft.com/office/drawing/2014/main" id="{C89E5DDF-C6DF-2AC8-CD55-B88034EA02D2}"/>
                </a:ext>
              </a:extLst>
            </p:cNvPr>
            <p:cNvSpPr/>
            <p:nvPr/>
          </p:nvSpPr>
          <p:spPr bwMode="auto">
            <a:xfrm>
              <a:off x="2206625" y="3554413"/>
              <a:ext cx="369887" cy="519112"/>
            </a:xfrm>
            <a:custGeom>
              <a:avLst/>
              <a:gdLst>
                <a:gd name="T0" fmla="*/ 20 w 76"/>
                <a:gd name="T1" fmla="*/ 0 h 107"/>
                <a:gd name="T2" fmla="*/ 52 w 76"/>
                <a:gd name="T3" fmla="*/ 77 h 107"/>
                <a:gd name="T4" fmla="*/ 64 w 76"/>
                <a:gd name="T5" fmla="*/ 79 h 107"/>
                <a:gd name="T6" fmla="*/ 72 w 76"/>
                <a:gd name="T7" fmla="*/ 99 h 107"/>
                <a:gd name="T8" fmla="*/ 48 w 76"/>
                <a:gd name="T9" fmla="*/ 94 h 107"/>
                <a:gd name="T10" fmla="*/ 14 w 76"/>
                <a:gd name="T11" fmla="*/ 56 h 107"/>
                <a:gd name="T12" fmla="*/ 33 w 76"/>
                <a:gd name="T13" fmla="*/ 85 h 107"/>
                <a:gd name="T14" fmla="*/ 39 w 76"/>
                <a:gd name="T15" fmla="*/ 103 h 107"/>
                <a:gd name="T16" fmla="*/ 6 w 76"/>
                <a:gd name="T17" fmla="*/ 80 h 107"/>
                <a:gd name="T18" fmla="*/ 20 w 76"/>
                <a:gd name="T1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07">
                  <a:moveTo>
                    <a:pt x="20" y="0"/>
                  </a:moveTo>
                  <a:cubicBezTo>
                    <a:pt x="15" y="32"/>
                    <a:pt x="29" y="56"/>
                    <a:pt x="52" y="77"/>
                  </a:cubicBezTo>
                  <a:cubicBezTo>
                    <a:pt x="55" y="80"/>
                    <a:pt x="59" y="86"/>
                    <a:pt x="64" y="79"/>
                  </a:cubicBezTo>
                  <a:cubicBezTo>
                    <a:pt x="75" y="83"/>
                    <a:pt x="76" y="90"/>
                    <a:pt x="72" y="99"/>
                  </a:cubicBezTo>
                  <a:cubicBezTo>
                    <a:pt x="64" y="99"/>
                    <a:pt x="55" y="100"/>
                    <a:pt x="48" y="94"/>
                  </a:cubicBezTo>
                  <a:cubicBezTo>
                    <a:pt x="30" y="87"/>
                    <a:pt x="21" y="71"/>
                    <a:pt x="14" y="56"/>
                  </a:cubicBezTo>
                  <a:cubicBezTo>
                    <a:pt x="17" y="66"/>
                    <a:pt x="24" y="76"/>
                    <a:pt x="33" y="85"/>
                  </a:cubicBezTo>
                  <a:cubicBezTo>
                    <a:pt x="38" y="90"/>
                    <a:pt x="46" y="94"/>
                    <a:pt x="39" y="103"/>
                  </a:cubicBezTo>
                  <a:cubicBezTo>
                    <a:pt x="20" y="107"/>
                    <a:pt x="9" y="96"/>
                    <a:pt x="6" y="80"/>
                  </a:cubicBezTo>
                  <a:cubicBezTo>
                    <a:pt x="0" y="52"/>
                    <a:pt x="2" y="24"/>
                    <a:pt x="20" y="0"/>
                  </a:cubicBezTo>
                  <a:close/>
                </a:path>
              </a:pathLst>
            </a:custGeom>
            <a:solidFill>
              <a:srgbClr val="A46F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58" name="Freeform 64">
              <a:extLst>
                <a:ext uri="{FF2B5EF4-FFF2-40B4-BE49-F238E27FC236}">
                  <a16:creationId xmlns:a16="http://schemas.microsoft.com/office/drawing/2014/main" id="{5339DF85-FC48-995A-9428-3F9C9297EE83}"/>
                </a:ext>
              </a:extLst>
            </p:cNvPr>
            <p:cNvSpPr/>
            <p:nvPr/>
          </p:nvSpPr>
          <p:spPr bwMode="auto">
            <a:xfrm>
              <a:off x="2232025" y="3733800"/>
              <a:ext cx="207962" cy="319087"/>
            </a:xfrm>
            <a:custGeom>
              <a:avLst/>
              <a:gdLst>
                <a:gd name="T0" fmla="*/ 34 w 43"/>
                <a:gd name="T1" fmla="*/ 66 h 66"/>
                <a:gd name="T2" fmla="*/ 21 w 43"/>
                <a:gd name="T3" fmla="*/ 47 h 66"/>
                <a:gd name="T4" fmla="*/ 7 w 43"/>
                <a:gd name="T5" fmla="*/ 0 h 66"/>
                <a:gd name="T6" fmla="*/ 43 w 43"/>
                <a:gd name="T7" fmla="*/ 57 h 66"/>
                <a:gd name="T8" fmla="*/ 34 w 43"/>
                <a:gd name="T9" fmla="*/ 66 h 66"/>
              </a:gdLst>
              <a:ahLst/>
              <a:cxnLst>
                <a:cxn ang="0">
                  <a:pos x="T0" y="T1"/>
                </a:cxn>
                <a:cxn ang="0">
                  <a:pos x="T2" y="T3"/>
                </a:cxn>
                <a:cxn ang="0">
                  <a:pos x="T4" y="T5"/>
                </a:cxn>
                <a:cxn ang="0">
                  <a:pos x="T6" y="T7"/>
                </a:cxn>
                <a:cxn ang="0">
                  <a:pos x="T8" y="T9"/>
                </a:cxn>
              </a:cxnLst>
              <a:rect l="0" t="0" r="r" b="b"/>
              <a:pathLst>
                <a:path w="43" h="66">
                  <a:moveTo>
                    <a:pt x="34" y="66"/>
                  </a:moveTo>
                  <a:cubicBezTo>
                    <a:pt x="35" y="56"/>
                    <a:pt x="26" y="53"/>
                    <a:pt x="21" y="47"/>
                  </a:cubicBezTo>
                  <a:cubicBezTo>
                    <a:pt x="11" y="33"/>
                    <a:pt x="0" y="20"/>
                    <a:pt x="7" y="0"/>
                  </a:cubicBezTo>
                  <a:cubicBezTo>
                    <a:pt x="10" y="25"/>
                    <a:pt x="27" y="41"/>
                    <a:pt x="43" y="57"/>
                  </a:cubicBezTo>
                  <a:cubicBezTo>
                    <a:pt x="40" y="60"/>
                    <a:pt x="37" y="63"/>
                    <a:pt x="34" y="66"/>
                  </a:cubicBezTo>
                  <a:close/>
                </a:path>
              </a:pathLst>
            </a:custGeom>
            <a:solidFill>
              <a:srgbClr val="754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59" name="Freeform 65">
              <a:extLst>
                <a:ext uri="{FF2B5EF4-FFF2-40B4-BE49-F238E27FC236}">
                  <a16:creationId xmlns:a16="http://schemas.microsoft.com/office/drawing/2014/main" id="{BFB05685-0585-D8B4-582B-11B920995775}"/>
                </a:ext>
              </a:extLst>
            </p:cNvPr>
            <p:cNvSpPr/>
            <p:nvPr/>
          </p:nvSpPr>
          <p:spPr bwMode="auto">
            <a:xfrm>
              <a:off x="2517775" y="3830638"/>
              <a:ext cx="169862" cy="238125"/>
            </a:xfrm>
            <a:custGeom>
              <a:avLst/>
              <a:gdLst>
                <a:gd name="T0" fmla="*/ 8 w 35"/>
                <a:gd name="T1" fmla="*/ 42 h 49"/>
                <a:gd name="T2" fmla="*/ 0 w 35"/>
                <a:gd name="T3" fmla="*/ 22 h 49"/>
                <a:gd name="T4" fmla="*/ 0 w 35"/>
                <a:gd name="T5" fmla="*/ 10 h 49"/>
                <a:gd name="T6" fmla="*/ 14 w 35"/>
                <a:gd name="T7" fmla="*/ 13 h 49"/>
                <a:gd name="T8" fmla="*/ 30 w 35"/>
                <a:gd name="T9" fmla="*/ 35 h 49"/>
                <a:gd name="T10" fmla="*/ 32 w 35"/>
                <a:gd name="T11" fmla="*/ 45 h 49"/>
                <a:gd name="T12" fmla="*/ 20 w 35"/>
                <a:gd name="T13" fmla="*/ 46 h 49"/>
                <a:gd name="T14" fmla="*/ 12 w 35"/>
                <a:gd name="T15" fmla="*/ 46 h 49"/>
                <a:gd name="T16" fmla="*/ 8 w 35"/>
                <a:gd name="T17"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9">
                  <a:moveTo>
                    <a:pt x="8" y="42"/>
                  </a:moveTo>
                  <a:cubicBezTo>
                    <a:pt x="7" y="35"/>
                    <a:pt x="5" y="28"/>
                    <a:pt x="0" y="22"/>
                  </a:cubicBezTo>
                  <a:cubicBezTo>
                    <a:pt x="0" y="18"/>
                    <a:pt x="0" y="14"/>
                    <a:pt x="0" y="10"/>
                  </a:cubicBezTo>
                  <a:cubicBezTo>
                    <a:pt x="7" y="0"/>
                    <a:pt x="11" y="7"/>
                    <a:pt x="14" y="13"/>
                  </a:cubicBezTo>
                  <a:cubicBezTo>
                    <a:pt x="18" y="21"/>
                    <a:pt x="22" y="29"/>
                    <a:pt x="30" y="35"/>
                  </a:cubicBezTo>
                  <a:cubicBezTo>
                    <a:pt x="33" y="37"/>
                    <a:pt x="35" y="41"/>
                    <a:pt x="32" y="45"/>
                  </a:cubicBezTo>
                  <a:cubicBezTo>
                    <a:pt x="29" y="49"/>
                    <a:pt x="24" y="49"/>
                    <a:pt x="20" y="46"/>
                  </a:cubicBezTo>
                  <a:cubicBezTo>
                    <a:pt x="17" y="46"/>
                    <a:pt x="14" y="46"/>
                    <a:pt x="12" y="46"/>
                  </a:cubicBezTo>
                  <a:cubicBezTo>
                    <a:pt x="10" y="44"/>
                    <a:pt x="9" y="43"/>
                    <a:pt x="8" y="42"/>
                  </a:cubicBezTo>
                  <a:close/>
                </a:path>
              </a:pathLst>
            </a:custGeom>
            <a:solidFill>
              <a:srgbClr val="7F49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60" name="Freeform 66">
              <a:extLst>
                <a:ext uri="{FF2B5EF4-FFF2-40B4-BE49-F238E27FC236}">
                  <a16:creationId xmlns:a16="http://schemas.microsoft.com/office/drawing/2014/main" id="{1D6246F4-7FFF-A20F-8552-0D14568E2166}"/>
                </a:ext>
              </a:extLst>
            </p:cNvPr>
            <p:cNvSpPr/>
            <p:nvPr/>
          </p:nvSpPr>
          <p:spPr bwMode="auto">
            <a:xfrm>
              <a:off x="3836988" y="5697538"/>
              <a:ext cx="155575" cy="287337"/>
            </a:xfrm>
            <a:custGeom>
              <a:avLst/>
              <a:gdLst>
                <a:gd name="T0" fmla="*/ 0 w 32"/>
                <a:gd name="T1" fmla="*/ 40 h 59"/>
                <a:gd name="T2" fmla="*/ 5 w 32"/>
                <a:gd name="T3" fmla="*/ 0 h 59"/>
                <a:gd name="T4" fmla="*/ 12 w 32"/>
                <a:gd name="T5" fmla="*/ 25 h 59"/>
                <a:gd name="T6" fmla="*/ 32 w 32"/>
                <a:gd name="T7" fmla="*/ 59 h 59"/>
                <a:gd name="T8" fmla="*/ 0 w 32"/>
                <a:gd name="T9" fmla="*/ 40 h 59"/>
              </a:gdLst>
              <a:ahLst/>
              <a:cxnLst>
                <a:cxn ang="0">
                  <a:pos x="T0" y="T1"/>
                </a:cxn>
                <a:cxn ang="0">
                  <a:pos x="T2" y="T3"/>
                </a:cxn>
                <a:cxn ang="0">
                  <a:pos x="T4" y="T5"/>
                </a:cxn>
                <a:cxn ang="0">
                  <a:pos x="T6" y="T7"/>
                </a:cxn>
                <a:cxn ang="0">
                  <a:pos x="T8" y="T9"/>
                </a:cxn>
              </a:cxnLst>
              <a:rect l="0" t="0" r="r" b="b"/>
              <a:pathLst>
                <a:path w="32" h="59">
                  <a:moveTo>
                    <a:pt x="0" y="40"/>
                  </a:moveTo>
                  <a:cubicBezTo>
                    <a:pt x="2" y="27"/>
                    <a:pt x="3" y="14"/>
                    <a:pt x="5" y="0"/>
                  </a:cubicBezTo>
                  <a:cubicBezTo>
                    <a:pt x="10" y="8"/>
                    <a:pt x="4" y="18"/>
                    <a:pt x="12" y="25"/>
                  </a:cubicBezTo>
                  <a:cubicBezTo>
                    <a:pt x="17" y="36"/>
                    <a:pt x="19" y="49"/>
                    <a:pt x="32" y="59"/>
                  </a:cubicBezTo>
                  <a:cubicBezTo>
                    <a:pt x="15" y="59"/>
                    <a:pt x="7" y="50"/>
                    <a:pt x="0" y="40"/>
                  </a:cubicBezTo>
                  <a:close/>
                </a:path>
              </a:pathLst>
            </a:custGeom>
            <a:solidFill>
              <a:srgbClr val="BE89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61" name="Freeform 67">
              <a:extLst>
                <a:ext uri="{FF2B5EF4-FFF2-40B4-BE49-F238E27FC236}">
                  <a16:creationId xmlns:a16="http://schemas.microsoft.com/office/drawing/2014/main" id="{AD5EBFC8-16DC-DC49-7D82-24C6F8AEFC98}"/>
                </a:ext>
              </a:extLst>
            </p:cNvPr>
            <p:cNvSpPr/>
            <p:nvPr/>
          </p:nvSpPr>
          <p:spPr bwMode="auto">
            <a:xfrm>
              <a:off x="2328863" y="5465763"/>
              <a:ext cx="493712" cy="601662"/>
            </a:xfrm>
            <a:custGeom>
              <a:avLst/>
              <a:gdLst>
                <a:gd name="T0" fmla="*/ 102 w 102"/>
                <a:gd name="T1" fmla="*/ 8 h 124"/>
                <a:gd name="T2" fmla="*/ 81 w 102"/>
                <a:gd name="T3" fmla="*/ 15 h 124"/>
                <a:gd name="T4" fmla="*/ 81 w 102"/>
                <a:gd name="T5" fmla="*/ 86 h 124"/>
                <a:gd name="T6" fmla="*/ 58 w 102"/>
                <a:gd name="T7" fmla="*/ 102 h 124"/>
                <a:gd name="T8" fmla="*/ 19 w 102"/>
                <a:gd name="T9" fmla="*/ 124 h 124"/>
                <a:gd name="T10" fmla="*/ 11 w 102"/>
                <a:gd name="T11" fmla="*/ 124 h 124"/>
                <a:gd name="T12" fmla="*/ 3 w 102"/>
                <a:gd name="T13" fmla="*/ 101 h 124"/>
                <a:gd name="T14" fmla="*/ 3 w 102"/>
                <a:gd name="T15" fmla="*/ 99 h 124"/>
                <a:gd name="T16" fmla="*/ 13 w 102"/>
                <a:gd name="T17" fmla="*/ 85 h 124"/>
                <a:gd name="T18" fmla="*/ 46 w 102"/>
                <a:gd name="T19" fmla="*/ 84 h 124"/>
                <a:gd name="T20" fmla="*/ 72 w 102"/>
                <a:gd name="T21" fmla="*/ 60 h 124"/>
                <a:gd name="T22" fmla="*/ 60 w 102"/>
                <a:gd name="T23" fmla="*/ 22 h 124"/>
                <a:gd name="T24" fmla="*/ 48 w 102"/>
                <a:gd name="T25" fmla="*/ 9 h 124"/>
                <a:gd name="T26" fmla="*/ 66 w 102"/>
                <a:gd name="T27" fmla="*/ 3 h 124"/>
                <a:gd name="T28" fmla="*/ 102 w 102"/>
                <a:gd name="T29" fmla="*/ 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24">
                  <a:moveTo>
                    <a:pt x="102" y="8"/>
                  </a:moveTo>
                  <a:cubicBezTo>
                    <a:pt x="98" y="17"/>
                    <a:pt x="88" y="10"/>
                    <a:pt x="81" y="15"/>
                  </a:cubicBezTo>
                  <a:cubicBezTo>
                    <a:pt x="98" y="38"/>
                    <a:pt x="98" y="62"/>
                    <a:pt x="81" y="86"/>
                  </a:cubicBezTo>
                  <a:cubicBezTo>
                    <a:pt x="75" y="94"/>
                    <a:pt x="68" y="99"/>
                    <a:pt x="58" y="102"/>
                  </a:cubicBezTo>
                  <a:cubicBezTo>
                    <a:pt x="44" y="106"/>
                    <a:pt x="25" y="105"/>
                    <a:pt x="19" y="124"/>
                  </a:cubicBezTo>
                  <a:cubicBezTo>
                    <a:pt x="16" y="124"/>
                    <a:pt x="14" y="124"/>
                    <a:pt x="11" y="124"/>
                  </a:cubicBezTo>
                  <a:cubicBezTo>
                    <a:pt x="13" y="115"/>
                    <a:pt x="0" y="111"/>
                    <a:pt x="3" y="101"/>
                  </a:cubicBezTo>
                  <a:cubicBezTo>
                    <a:pt x="3" y="100"/>
                    <a:pt x="3" y="99"/>
                    <a:pt x="3" y="99"/>
                  </a:cubicBezTo>
                  <a:cubicBezTo>
                    <a:pt x="3" y="92"/>
                    <a:pt x="6" y="87"/>
                    <a:pt x="13" y="85"/>
                  </a:cubicBezTo>
                  <a:cubicBezTo>
                    <a:pt x="24" y="83"/>
                    <a:pt x="35" y="87"/>
                    <a:pt x="46" y="84"/>
                  </a:cubicBezTo>
                  <a:cubicBezTo>
                    <a:pt x="59" y="80"/>
                    <a:pt x="69" y="74"/>
                    <a:pt x="72" y="60"/>
                  </a:cubicBezTo>
                  <a:cubicBezTo>
                    <a:pt x="75" y="45"/>
                    <a:pt x="71" y="33"/>
                    <a:pt x="60" y="22"/>
                  </a:cubicBezTo>
                  <a:cubicBezTo>
                    <a:pt x="56" y="18"/>
                    <a:pt x="45" y="17"/>
                    <a:pt x="48" y="9"/>
                  </a:cubicBezTo>
                  <a:cubicBezTo>
                    <a:pt x="50" y="3"/>
                    <a:pt x="59" y="4"/>
                    <a:pt x="66" y="3"/>
                  </a:cubicBezTo>
                  <a:cubicBezTo>
                    <a:pt x="78" y="4"/>
                    <a:pt x="91" y="0"/>
                    <a:pt x="102" y="8"/>
                  </a:cubicBezTo>
                  <a:close/>
                </a:path>
              </a:pathLst>
            </a:custGeom>
            <a:solidFill>
              <a:srgbClr val="F9CD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62" name="Freeform 68">
              <a:extLst>
                <a:ext uri="{FF2B5EF4-FFF2-40B4-BE49-F238E27FC236}">
                  <a16:creationId xmlns:a16="http://schemas.microsoft.com/office/drawing/2014/main" id="{B320673B-D59D-3195-11BD-60CDBF4A5490}"/>
                </a:ext>
              </a:extLst>
            </p:cNvPr>
            <p:cNvSpPr/>
            <p:nvPr/>
          </p:nvSpPr>
          <p:spPr bwMode="auto">
            <a:xfrm>
              <a:off x="2046288" y="5659438"/>
              <a:ext cx="292100" cy="412750"/>
            </a:xfrm>
            <a:custGeom>
              <a:avLst/>
              <a:gdLst>
                <a:gd name="T0" fmla="*/ 0 w 60"/>
                <a:gd name="T1" fmla="*/ 45 h 85"/>
                <a:gd name="T2" fmla="*/ 0 w 60"/>
                <a:gd name="T3" fmla="*/ 9 h 85"/>
                <a:gd name="T4" fmla="*/ 5 w 60"/>
                <a:gd name="T5" fmla="*/ 4 h 85"/>
                <a:gd name="T6" fmla="*/ 16 w 60"/>
                <a:gd name="T7" fmla="*/ 14 h 85"/>
                <a:gd name="T8" fmla="*/ 24 w 60"/>
                <a:gd name="T9" fmla="*/ 0 h 85"/>
                <a:gd name="T10" fmla="*/ 30 w 60"/>
                <a:gd name="T11" fmla="*/ 1 h 85"/>
                <a:gd name="T12" fmla="*/ 35 w 60"/>
                <a:gd name="T13" fmla="*/ 40 h 85"/>
                <a:gd name="T14" fmla="*/ 37 w 60"/>
                <a:gd name="T15" fmla="*/ 40 h 85"/>
                <a:gd name="T16" fmla="*/ 35 w 60"/>
                <a:gd name="T17" fmla="*/ 39 h 85"/>
                <a:gd name="T18" fmla="*/ 39 w 60"/>
                <a:gd name="T19" fmla="*/ 23 h 85"/>
                <a:gd name="T20" fmla="*/ 52 w 60"/>
                <a:gd name="T21" fmla="*/ 31 h 85"/>
                <a:gd name="T22" fmla="*/ 56 w 60"/>
                <a:gd name="T23" fmla="*/ 51 h 85"/>
                <a:gd name="T24" fmla="*/ 57 w 60"/>
                <a:gd name="T25" fmla="*/ 61 h 85"/>
                <a:gd name="T26" fmla="*/ 50 w 60"/>
                <a:gd name="T27" fmla="*/ 85 h 85"/>
                <a:gd name="T28" fmla="*/ 0 w 60"/>
                <a:gd name="T29" fmla="*/ 4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85">
                  <a:moveTo>
                    <a:pt x="0" y="45"/>
                  </a:moveTo>
                  <a:cubicBezTo>
                    <a:pt x="0" y="33"/>
                    <a:pt x="0" y="21"/>
                    <a:pt x="0" y="9"/>
                  </a:cubicBezTo>
                  <a:cubicBezTo>
                    <a:pt x="2" y="7"/>
                    <a:pt x="3" y="6"/>
                    <a:pt x="5" y="4"/>
                  </a:cubicBezTo>
                  <a:cubicBezTo>
                    <a:pt x="10" y="6"/>
                    <a:pt x="11" y="12"/>
                    <a:pt x="16" y="14"/>
                  </a:cubicBezTo>
                  <a:cubicBezTo>
                    <a:pt x="19" y="10"/>
                    <a:pt x="19" y="3"/>
                    <a:pt x="24" y="0"/>
                  </a:cubicBezTo>
                  <a:cubicBezTo>
                    <a:pt x="26" y="0"/>
                    <a:pt x="28" y="0"/>
                    <a:pt x="30" y="1"/>
                  </a:cubicBezTo>
                  <a:cubicBezTo>
                    <a:pt x="41" y="12"/>
                    <a:pt x="29" y="27"/>
                    <a:pt x="35" y="40"/>
                  </a:cubicBezTo>
                  <a:cubicBezTo>
                    <a:pt x="36" y="42"/>
                    <a:pt x="39" y="40"/>
                    <a:pt x="37" y="40"/>
                  </a:cubicBezTo>
                  <a:cubicBezTo>
                    <a:pt x="36" y="41"/>
                    <a:pt x="35" y="40"/>
                    <a:pt x="35" y="39"/>
                  </a:cubicBezTo>
                  <a:cubicBezTo>
                    <a:pt x="33" y="33"/>
                    <a:pt x="34" y="28"/>
                    <a:pt x="39" y="23"/>
                  </a:cubicBezTo>
                  <a:cubicBezTo>
                    <a:pt x="49" y="17"/>
                    <a:pt x="52" y="22"/>
                    <a:pt x="52" y="31"/>
                  </a:cubicBezTo>
                  <a:cubicBezTo>
                    <a:pt x="51" y="38"/>
                    <a:pt x="49" y="45"/>
                    <a:pt x="56" y="51"/>
                  </a:cubicBezTo>
                  <a:cubicBezTo>
                    <a:pt x="59" y="54"/>
                    <a:pt x="60" y="57"/>
                    <a:pt x="57" y="61"/>
                  </a:cubicBezTo>
                  <a:cubicBezTo>
                    <a:pt x="50" y="67"/>
                    <a:pt x="54" y="76"/>
                    <a:pt x="50" y="85"/>
                  </a:cubicBezTo>
                  <a:cubicBezTo>
                    <a:pt x="35" y="70"/>
                    <a:pt x="3" y="77"/>
                    <a:pt x="0" y="45"/>
                  </a:cubicBezTo>
                  <a:close/>
                </a:path>
              </a:pathLst>
            </a:custGeom>
            <a:solidFill>
              <a:srgbClr val="F9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63" name="Freeform 69">
              <a:extLst>
                <a:ext uri="{FF2B5EF4-FFF2-40B4-BE49-F238E27FC236}">
                  <a16:creationId xmlns:a16="http://schemas.microsoft.com/office/drawing/2014/main" id="{9C72F5CF-B178-04E3-6EC3-0CDD5A2F7B67}"/>
                </a:ext>
              </a:extLst>
            </p:cNvPr>
            <p:cNvSpPr/>
            <p:nvPr/>
          </p:nvSpPr>
          <p:spPr bwMode="auto">
            <a:xfrm>
              <a:off x="2289175" y="5824538"/>
              <a:ext cx="92075" cy="130175"/>
            </a:xfrm>
            <a:custGeom>
              <a:avLst/>
              <a:gdLst>
                <a:gd name="T0" fmla="*/ 7 w 19"/>
                <a:gd name="T1" fmla="*/ 27 h 27"/>
                <a:gd name="T2" fmla="*/ 3 w 19"/>
                <a:gd name="T3" fmla="*/ 18 h 27"/>
                <a:gd name="T4" fmla="*/ 15 w 19"/>
                <a:gd name="T5" fmla="*/ 2 h 27"/>
                <a:gd name="T6" fmla="*/ 11 w 19"/>
                <a:gd name="T7" fmla="*/ 27 h 27"/>
                <a:gd name="T8" fmla="*/ 11 w 19"/>
                <a:gd name="T9" fmla="*/ 27 h 27"/>
                <a:gd name="T10" fmla="*/ 7 w 19"/>
                <a:gd name="T11" fmla="*/ 27 h 27"/>
              </a:gdLst>
              <a:ahLst/>
              <a:cxnLst>
                <a:cxn ang="0">
                  <a:pos x="T0" y="T1"/>
                </a:cxn>
                <a:cxn ang="0">
                  <a:pos x="T2" y="T3"/>
                </a:cxn>
                <a:cxn ang="0">
                  <a:pos x="T4" y="T5"/>
                </a:cxn>
                <a:cxn ang="0">
                  <a:pos x="T6" y="T7"/>
                </a:cxn>
                <a:cxn ang="0">
                  <a:pos x="T8" y="T9"/>
                </a:cxn>
                <a:cxn ang="0">
                  <a:pos x="T10" y="T11"/>
                </a:cxn>
              </a:cxnLst>
              <a:rect l="0" t="0" r="r" b="b"/>
              <a:pathLst>
                <a:path w="19" h="27">
                  <a:moveTo>
                    <a:pt x="7" y="27"/>
                  </a:moveTo>
                  <a:cubicBezTo>
                    <a:pt x="5" y="24"/>
                    <a:pt x="4" y="21"/>
                    <a:pt x="3" y="18"/>
                  </a:cubicBezTo>
                  <a:cubicBezTo>
                    <a:pt x="0" y="7"/>
                    <a:pt x="2" y="0"/>
                    <a:pt x="15" y="2"/>
                  </a:cubicBezTo>
                  <a:cubicBezTo>
                    <a:pt x="19" y="12"/>
                    <a:pt x="12" y="19"/>
                    <a:pt x="11" y="27"/>
                  </a:cubicBezTo>
                  <a:cubicBezTo>
                    <a:pt x="11" y="27"/>
                    <a:pt x="11" y="27"/>
                    <a:pt x="11" y="27"/>
                  </a:cubicBezTo>
                  <a:cubicBezTo>
                    <a:pt x="10" y="27"/>
                    <a:pt x="8" y="27"/>
                    <a:pt x="7" y="27"/>
                  </a:cubicBezTo>
                  <a:close/>
                </a:path>
              </a:pathLst>
            </a:custGeom>
            <a:solidFill>
              <a:srgbClr val="947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64" name="Freeform 70">
              <a:extLst>
                <a:ext uri="{FF2B5EF4-FFF2-40B4-BE49-F238E27FC236}">
                  <a16:creationId xmlns:a16="http://schemas.microsoft.com/office/drawing/2014/main" id="{681116CE-5E4A-7A20-6124-7022E7581139}"/>
                </a:ext>
              </a:extLst>
            </p:cNvPr>
            <p:cNvSpPr/>
            <p:nvPr/>
          </p:nvSpPr>
          <p:spPr bwMode="auto">
            <a:xfrm>
              <a:off x="3284538" y="6280150"/>
              <a:ext cx="417512" cy="665162"/>
            </a:xfrm>
            <a:custGeom>
              <a:avLst/>
              <a:gdLst>
                <a:gd name="T0" fmla="*/ 2 w 86"/>
                <a:gd name="T1" fmla="*/ 56 h 137"/>
                <a:gd name="T2" fmla="*/ 3 w 86"/>
                <a:gd name="T3" fmla="*/ 15 h 137"/>
                <a:gd name="T4" fmla="*/ 9 w 86"/>
                <a:gd name="T5" fmla="*/ 0 h 137"/>
                <a:gd name="T6" fmla="*/ 16 w 86"/>
                <a:gd name="T7" fmla="*/ 4 h 137"/>
                <a:gd name="T8" fmla="*/ 54 w 86"/>
                <a:gd name="T9" fmla="*/ 15 h 137"/>
                <a:gd name="T10" fmla="*/ 85 w 86"/>
                <a:gd name="T11" fmla="*/ 89 h 137"/>
                <a:gd name="T12" fmla="*/ 86 w 86"/>
                <a:gd name="T13" fmla="*/ 105 h 137"/>
                <a:gd name="T14" fmla="*/ 43 w 86"/>
                <a:gd name="T15" fmla="*/ 132 h 137"/>
                <a:gd name="T16" fmla="*/ 13 w 86"/>
                <a:gd name="T17" fmla="*/ 118 h 137"/>
                <a:gd name="T18" fmla="*/ 9 w 86"/>
                <a:gd name="T19" fmla="*/ 92 h 137"/>
                <a:gd name="T20" fmla="*/ 2 w 86"/>
                <a:gd name="T21" fmla="*/ 5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37">
                  <a:moveTo>
                    <a:pt x="2" y="56"/>
                  </a:moveTo>
                  <a:cubicBezTo>
                    <a:pt x="2" y="42"/>
                    <a:pt x="2" y="29"/>
                    <a:pt x="3" y="15"/>
                  </a:cubicBezTo>
                  <a:cubicBezTo>
                    <a:pt x="3" y="9"/>
                    <a:pt x="0" y="2"/>
                    <a:pt x="9" y="0"/>
                  </a:cubicBezTo>
                  <a:cubicBezTo>
                    <a:pt x="12" y="1"/>
                    <a:pt x="13" y="3"/>
                    <a:pt x="16" y="4"/>
                  </a:cubicBezTo>
                  <a:cubicBezTo>
                    <a:pt x="29" y="8"/>
                    <a:pt x="46" y="3"/>
                    <a:pt x="54" y="15"/>
                  </a:cubicBezTo>
                  <a:cubicBezTo>
                    <a:pt x="70" y="37"/>
                    <a:pt x="81" y="61"/>
                    <a:pt x="85" y="89"/>
                  </a:cubicBezTo>
                  <a:cubicBezTo>
                    <a:pt x="85" y="94"/>
                    <a:pt x="86" y="99"/>
                    <a:pt x="86" y="105"/>
                  </a:cubicBezTo>
                  <a:cubicBezTo>
                    <a:pt x="80" y="130"/>
                    <a:pt x="67" y="137"/>
                    <a:pt x="43" y="132"/>
                  </a:cubicBezTo>
                  <a:cubicBezTo>
                    <a:pt x="32" y="129"/>
                    <a:pt x="22" y="124"/>
                    <a:pt x="13" y="118"/>
                  </a:cubicBezTo>
                  <a:cubicBezTo>
                    <a:pt x="11" y="109"/>
                    <a:pt x="10" y="100"/>
                    <a:pt x="9" y="92"/>
                  </a:cubicBezTo>
                  <a:cubicBezTo>
                    <a:pt x="7" y="80"/>
                    <a:pt x="4" y="68"/>
                    <a:pt x="2" y="56"/>
                  </a:cubicBezTo>
                  <a:close/>
                </a:path>
              </a:pathLst>
            </a:custGeom>
            <a:solidFill>
              <a:srgbClr val="F4F8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65" name="Freeform 71">
              <a:extLst>
                <a:ext uri="{FF2B5EF4-FFF2-40B4-BE49-F238E27FC236}">
                  <a16:creationId xmlns:a16="http://schemas.microsoft.com/office/drawing/2014/main" id="{8E07305C-B9E0-523F-CD79-87273E80DDAA}"/>
                </a:ext>
              </a:extLst>
            </p:cNvPr>
            <p:cNvSpPr/>
            <p:nvPr/>
          </p:nvSpPr>
          <p:spPr bwMode="auto">
            <a:xfrm>
              <a:off x="3371850" y="5994400"/>
              <a:ext cx="377825" cy="325437"/>
            </a:xfrm>
            <a:custGeom>
              <a:avLst/>
              <a:gdLst>
                <a:gd name="T0" fmla="*/ 64 w 78"/>
                <a:gd name="T1" fmla="*/ 0 h 67"/>
                <a:gd name="T2" fmla="*/ 52 w 78"/>
                <a:gd name="T3" fmla="*/ 48 h 67"/>
                <a:gd name="T4" fmla="*/ 7 w 78"/>
                <a:gd name="T5" fmla="*/ 56 h 67"/>
                <a:gd name="T6" fmla="*/ 11 w 78"/>
                <a:gd name="T7" fmla="*/ 43 h 67"/>
                <a:gd name="T8" fmla="*/ 32 w 78"/>
                <a:gd name="T9" fmla="*/ 29 h 67"/>
                <a:gd name="T10" fmla="*/ 64 w 78"/>
                <a:gd name="T11" fmla="*/ 0 h 67"/>
              </a:gdLst>
              <a:ahLst/>
              <a:cxnLst>
                <a:cxn ang="0">
                  <a:pos x="T0" y="T1"/>
                </a:cxn>
                <a:cxn ang="0">
                  <a:pos x="T2" y="T3"/>
                </a:cxn>
                <a:cxn ang="0">
                  <a:pos x="T4" y="T5"/>
                </a:cxn>
                <a:cxn ang="0">
                  <a:pos x="T6" y="T7"/>
                </a:cxn>
                <a:cxn ang="0">
                  <a:pos x="T8" y="T9"/>
                </a:cxn>
                <a:cxn ang="0">
                  <a:pos x="T10" y="T11"/>
                </a:cxn>
              </a:cxnLst>
              <a:rect l="0" t="0" r="r" b="b"/>
              <a:pathLst>
                <a:path w="78" h="67">
                  <a:moveTo>
                    <a:pt x="64" y="0"/>
                  </a:moveTo>
                  <a:cubicBezTo>
                    <a:pt x="78" y="20"/>
                    <a:pt x="60" y="33"/>
                    <a:pt x="52" y="48"/>
                  </a:cubicBezTo>
                  <a:cubicBezTo>
                    <a:pt x="40" y="67"/>
                    <a:pt x="24" y="62"/>
                    <a:pt x="7" y="56"/>
                  </a:cubicBezTo>
                  <a:cubicBezTo>
                    <a:pt x="0" y="50"/>
                    <a:pt x="4" y="46"/>
                    <a:pt x="11" y="43"/>
                  </a:cubicBezTo>
                  <a:cubicBezTo>
                    <a:pt x="19" y="39"/>
                    <a:pt x="27" y="37"/>
                    <a:pt x="32" y="29"/>
                  </a:cubicBezTo>
                  <a:cubicBezTo>
                    <a:pt x="43" y="20"/>
                    <a:pt x="51" y="7"/>
                    <a:pt x="64" y="0"/>
                  </a:cubicBezTo>
                  <a:close/>
                </a:path>
              </a:pathLst>
            </a:custGeom>
            <a:solidFill>
              <a:srgbClr val="F8D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66" name="Freeform 72">
              <a:extLst>
                <a:ext uri="{FF2B5EF4-FFF2-40B4-BE49-F238E27FC236}">
                  <a16:creationId xmlns:a16="http://schemas.microsoft.com/office/drawing/2014/main" id="{B7E7143B-9CA9-3A17-0A9D-2DBCC06CA410}"/>
                </a:ext>
              </a:extLst>
            </p:cNvPr>
            <p:cNvSpPr/>
            <p:nvPr/>
          </p:nvSpPr>
          <p:spPr bwMode="auto">
            <a:xfrm>
              <a:off x="3332163" y="6145213"/>
              <a:ext cx="209550" cy="120650"/>
            </a:xfrm>
            <a:custGeom>
              <a:avLst/>
              <a:gdLst>
                <a:gd name="T0" fmla="*/ 43 w 43"/>
                <a:gd name="T1" fmla="*/ 0 h 25"/>
                <a:gd name="T2" fmla="*/ 24 w 43"/>
                <a:gd name="T3" fmla="*/ 15 h 25"/>
                <a:gd name="T4" fmla="*/ 15 w 43"/>
                <a:gd name="T5" fmla="*/ 25 h 25"/>
                <a:gd name="T6" fmla="*/ 0 w 43"/>
                <a:gd name="T7" fmla="*/ 17 h 25"/>
                <a:gd name="T8" fmla="*/ 0 w 43"/>
                <a:gd name="T9" fmla="*/ 17 h 25"/>
                <a:gd name="T10" fmla="*/ 43 w 43"/>
                <a:gd name="T11" fmla="*/ 0 h 25"/>
              </a:gdLst>
              <a:ahLst/>
              <a:cxnLst>
                <a:cxn ang="0">
                  <a:pos x="T0" y="T1"/>
                </a:cxn>
                <a:cxn ang="0">
                  <a:pos x="T2" y="T3"/>
                </a:cxn>
                <a:cxn ang="0">
                  <a:pos x="T4" y="T5"/>
                </a:cxn>
                <a:cxn ang="0">
                  <a:pos x="T6" y="T7"/>
                </a:cxn>
                <a:cxn ang="0">
                  <a:pos x="T8" y="T9"/>
                </a:cxn>
                <a:cxn ang="0">
                  <a:pos x="T10" y="T11"/>
                </a:cxn>
              </a:cxnLst>
              <a:rect l="0" t="0" r="r" b="b"/>
              <a:pathLst>
                <a:path w="43" h="25">
                  <a:moveTo>
                    <a:pt x="43" y="0"/>
                  </a:moveTo>
                  <a:cubicBezTo>
                    <a:pt x="41" y="10"/>
                    <a:pt x="32" y="12"/>
                    <a:pt x="24" y="15"/>
                  </a:cubicBezTo>
                  <a:cubicBezTo>
                    <a:pt x="20" y="17"/>
                    <a:pt x="11" y="16"/>
                    <a:pt x="15" y="25"/>
                  </a:cubicBezTo>
                  <a:cubicBezTo>
                    <a:pt x="10" y="23"/>
                    <a:pt x="4" y="23"/>
                    <a:pt x="0" y="17"/>
                  </a:cubicBezTo>
                  <a:cubicBezTo>
                    <a:pt x="0" y="17"/>
                    <a:pt x="0" y="17"/>
                    <a:pt x="0" y="17"/>
                  </a:cubicBezTo>
                  <a:cubicBezTo>
                    <a:pt x="11" y="4"/>
                    <a:pt x="26" y="0"/>
                    <a:pt x="43" y="0"/>
                  </a:cubicBezTo>
                  <a:close/>
                </a:path>
              </a:pathLst>
            </a:custGeom>
            <a:solidFill>
              <a:srgbClr val="D4A9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67" name="Freeform 73">
              <a:extLst>
                <a:ext uri="{FF2B5EF4-FFF2-40B4-BE49-F238E27FC236}">
                  <a16:creationId xmlns:a16="http://schemas.microsoft.com/office/drawing/2014/main" id="{9BA0CD47-139B-0CAE-5B01-2DD93544CD26}"/>
                </a:ext>
              </a:extLst>
            </p:cNvPr>
            <p:cNvSpPr/>
            <p:nvPr/>
          </p:nvSpPr>
          <p:spPr bwMode="auto">
            <a:xfrm>
              <a:off x="3187700" y="4087813"/>
              <a:ext cx="533400" cy="373062"/>
            </a:xfrm>
            <a:custGeom>
              <a:avLst/>
              <a:gdLst>
                <a:gd name="T0" fmla="*/ 110 w 110"/>
                <a:gd name="T1" fmla="*/ 65 h 77"/>
                <a:gd name="T2" fmla="*/ 98 w 110"/>
                <a:gd name="T3" fmla="*/ 69 h 77"/>
                <a:gd name="T4" fmla="*/ 15 w 110"/>
                <a:gd name="T5" fmla="*/ 9 h 77"/>
                <a:gd name="T6" fmla="*/ 0 w 110"/>
                <a:gd name="T7" fmla="*/ 2 h 77"/>
                <a:gd name="T8" fmla="*/ 10 w 110"/>
                <a:gd name="T9" fmla="*/ 0 h 77"/>
                <a:gd name="T10" fmla="*/ 98 w 110"/>
                <a:gd name="T11" fmla="*/ 52 h 77"/>
                <a:gd name="T12" fmla="*/ 110 w 110"/>
                <a:gd name="T13" fmla="*/ 65 h 77"/>
              </a:gdLst>
              <a:ahLst/>
              <a:cxnLst>
                <a:cxn ang="0">
                  <a:pos x="T0" y="T1"/>
                </a:cxn>
                <a:cxn ang="0">
                  <a:pos x="T2" y="T3"/>
                </a:cxn>
                <a:cxn ang="0">
                  <a:pos x="T4" y="T5"/>
                </a:cxn>
                <a:cxn ang="0">
                  <a:pos x="T6" y="T7"/>
                </a:cxn>
                <a:cxn ang="0">
                  <a:pos x="T8" y="T9"/>
                </a:cxn>
                <a:cxn ang="0">
                  <a:pos x="T10" y="T11"/>
                </a:cxn>
                <a:cxn ang="0">
                  <a:pos x="T12" y="T13"/>
                </a:cxn>
              </a:cxnLst>
              <a:rect l="0" t="0" r="r" b="b"/>
              <a:pathLst>
                <a:path w="110" h="77">
                  <a:moveTo>
                    <a:pt x="110" y="65"/>
                  </a:moveTo>
                  <a:cubicBezTo>
                    <a:pt x="105" y="66"/>
                    <a:pt x="105" y="77"/>
                    <a:pt x="98" y="69"/>
                  </a:cubicBezTo>
                  <a:cubicBezTo>
                    <a:pt x="78" y="39"/>
                    <a:pt x="48" y="21"/>
                    <a:pt x="15" y="9"/>
                  </a:cubicBezTo>
                  <a:cubicBezTo>
                    <a:pt x="10" y="8"/>
                    <a:pt x="4" y="8"/>
                    <a:pt x="0" y="2"/>
                  </a:cubicBezTo>
                  <a:cubicBezTo>
                    <a:pt x="4" y="1"/>
                    <a:pt x="7" y="1"/>
                    <a:pt x="10" y="0"/>
                  </a:cubicBezTo>
                  <a:cubicBezTo>
                    <a:pt x="45" y="9"/>
                    <a:pt x="70" y="32"/>
                    <a:pt x="98" y="52"/>
                  </a:cubicBezTo>
                  <a:cubicBezTo>
                    <a:pt x="102" y="57"/>
                    <a:pt x="106" y="61"/>
                    <a:pt x="110" y="65"/>
                  </a:cubicBezTo>
                  <a:close/>
                </a:path>
              </a:pathLst>
            </a:custGeom>
            <a:solidFill>
              <a:srgbClr val="D8A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68" name="Freeform 74">
              <a:extLst>
                <a:ext uri="{FF2B5EF4-FFF2-40B4-BE49-F238E27FC236}">
                  <a16:creationId xmlns:a16="http://schemas.microsoft.com/office/drawing/2014/main" id="{6B1BA8C6-98B9-9B0C-CE1B-0F91730BDBF9}"/>
                </a:ext>
              </a:extLst>
            </p:cNvPr>
            <p:cNvSpPr/>
            <p:nvPr/>
          </p:nvSpPr>
          <p:spPr bwMode="auto">
            <a:xfrm>
              <a:off x="3225800" y="5697538"/>
              <a:ext cx="471487" cy="490537"/>
            </a:xfrm>
            <a:custGeom>
              <a:avLst/>
              <a:gdLst>
                <a:gd name="T0" fmla="*/ 96 w 97"/>
                <a:gd name="T1" fmla="*/ 40 h 101"/>
                <a:gd name="T2" fmla="*/ 94 w 97"/>
                <a:gd name="T3" fmla="*/ 45 h 101"/>
                <a:gd name="T4" fmla="*/ 89 w 97"/>
                <a:gd name="T5" fmla="*/ 55 h 101"/>
                <a:gd name="T6" fmla="*/ 71 w 97"/>
                <a:gd name="T7" fmla="*/ 40 h 101"/>
                <a:gd name="T8" fmla="*/ 50 w 97"/>
                <a:gd name="T9" fmla="*/ 22 h 101"/>
                <a:gd name="T10" fmla="*/ 26 w 97"/>
                <a:gd name="T11" fmla="*/ 39 h 101"/>
                <a:gd name="T12" fmla="*/ 33 w 97"/>
                <a:gd name="T13" fmla="*/ 70 h 101"/>
                <a:gd name="T14" fmla="*/ 40 w 97"/>
                <a:gd name="T15" fmla="*/ 96 h 101"/>
                <a:gd name="T16" fmla="*/ 25 w 97"/>
                <a:gd name="T17" fmla="*/ 98 h 101"/>
                <a:gd name="T18" fmla="*/ 2 w 97"/>
                <a:gd name="T19" fmla="*/ 46 h 101"/>
                <a:gd name="T20" fmla="*/ 47 w 97"/>
                <a:gd name="T21" fmla="*/ 2 h 101"/>
                <a:gd name="T22" fmla="*/ 74 w 97"/>
                <a:gd name="T23" fmla="*/ 0 h 101"/>
                <a:gd name="T24" fmla="*/ 97 w 97"/>
                <a:gd name="T25" fmla="*/ 33 h 101"/>
                <a:gd name="T26" fmla="*/ 96 w 97"/>
                <a:gd name="T27" fmla="*/ 4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0">
                  <a:moveTo>
                    <a:pt x="96" y="40"/>
                  </a:moveTo>
                  <a:cubicBezTo>
                    <a:pt x="95" y="42"/>
                    <a:pt x="95" y="43"/>
                    <a:pt x="94" y="45"/>
                  </a:cubicBezTo>
                  <a:cubicBezTo>
                    <a:pt x="95" y="49"/>
                    <a:pt x="93" y="52"/>
                    <a:pt x="89" y="55"/>
                  </a:cubicBezTo>
                  <a:cubicBezTo>
                    <a:pt x="78" y="56"/>
                    <a:pt x="75" y="47"/>
                    <a:pt x="71" y="40"/>
                  </a:cubicBezTo>
                  <a:cubicBezTo>
                    <a:pt x="67" y="30"/>
                    <a:pt x="63" y="22"/>
                    <a:pt x="50" y="22"/>
                  </a:cubicBezTo>
                  <a:cubicBezTo>
                    <a:pt x="38" y="23"/>
                    <a:pt x="30" y="28"/>
                    <a:pt x="26" y="39"/>
                  </a:cubicBezTo>
                  <a:cubicBezTo>
                    <a:pt x="21" y="51"/>
                    <a:pt x="22" y="61"/>
                    <a:pt x="33" y="70"/>
                  </a:cubicBezTo>
                  <a:cubicBezTo>
                    <a:pt x="41" y="77"/>
                    <a:pt x="49" y="84"/>
                    <a:pt x="40" y="96"/>
                  </a:cubicBezTo>
                  <a:cubicBezTo>
                    <a:pt x="35" y="100"/>
                    <a:pt x="31" y="101"/>
                    <a:pt x="25" y="98"/>
                  </a:cubicBezTo>
                  <a:cubicBezTo>
                    <a:pt x="12" y="83"/>
                    <a:pt x="0" y="68"/>
                    <a:pt x="2" y="46"/>
                  </a:cubicBezTo>
                  <a:cubicBezTo>
                    <a:pt x="4" y="17"/>
                    <a:pt x="18" y="5"/>
                    <a:pt x="47" y="2"/>
                  </a:cubicBezTo>
                  <a:cubicBezTo>
                    <a:pt x="56" y="2"/>
                    <a:pt x="65" y="0"/>
                    <a:pt x="74" y="0"/>
                  </a:cubicBezTo>
                  <a:cubicBezTo>
                    <a:pt x="85" y="9"/>
                    <a:pt x="90" y="21"/>
                    <a:pt x="97" y="33"/>
                  </a:cubicBezTo>
                  <a:cubicBezTo>
                    <a:pt x="97" y="35"/>
                    <a:pt x="96" y="38"/>
                    <a:pt x="96" y="40"/>
                  </a:cubicBezTo>
                  <a:close/>
                </a:path>
              </a:pathLst>
            </a:custGeom>
            <a:solidFill>
              <a:srgbClr val="F7C1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69" name="Freeform 75">
              <a:extLst>
                <a:ext uri="{FF2B5EF4-FFF2-40B4-BE49-F238E27FC236}">
                  <a16:creationId xmlns:a16="http://schemas.microsoft.com/office/drawing/2014/main" id="{093E0E5E-D1D1-A9A1-295C-81B30786ABDD}"/>
                </a:ext>
              </a:extLst>
            </p:cNvPr>
            <p:cNvSpPr/>
            <p:nvPr/>
          </p:nvSpPr>
          <p:spPr bwMode="auto">
            <a:xfrm>
              <a:off x="3579813" y="5621338"/>
              <a:ext cx="146050" cy="236537"/>
            </a:xfrm>
            <a:custGeom>
              <a:avLst/>
              <a:gdLst>
                <a:gd name="T0" fmla="*/ 24 w 30"/>
                <a:gd name="T1" fmla="*/ 49 h 49"/>
                <a:gd name="T2" fmla="*/ 0 w 30"/>
                <a:gd name="T3" fmla="*/ 16 h 49"/>
                <a:gd name="T4" fmla="*/ 17 w 30"/>
                <a:gd name="T5" fmla="*/ 5 h 49"/>
                <a:gd name="T6" fmla="*/ 29 w 30"/>
                <a:gd name="T7" fmla="*/ 33 h 49"/>
                <a:gd name="T8" fmla="*/ 24 w 30"/>
                <a:gd name="T9" fmla="*/ 49 h 49"/>
              </a:gdLst>
              <a:ahLst/>
              <a:cxnLst>
                <a:cxn ang="0">
                  <a:pos x="T0" y="T1"/>
                </a:cxn>
                <a:cxn ang="0">
                  <a:pos x="T2" y="T3"/>
                </a:cxn>
                <a:cxn ang="0">
                  <a:pos x="T4" y="T5"/>
                </a:cxn>
                <a:cxn ang="0">
                  <a:pos x="T6" y="T7"/>
                </a:cxn>
                <a:cxn ang="0">
                  <a:pos x="T8" y="T9"/>
                </a:cxn>
              </a:cxnLst>
              <a:rect l="0" t="0" r="r" b="b"/>
              <a:pathLst>
                <a:path w="30" h="49">
                  <a:moveTo>
                    <a:pt x="24" y="49"/>
                  </a:moveTo>
                  <a:cubicBezTo>
                    <a:pt x="10" y="42"/>
                    <a:pt x="7" y="28"/>
                    <a:pt x="0" y="16"/>
                  </a:cubicBezTo>
                  <a:cubicBezTo>
                    <a:pt x="1" y="6"/>
                    <a:pt x="5" y="0"/>
                    <a:pt x="17" y="5"/>
                  </a:cubicBezTo>
                  <a:cubicBezTo>
                    <a:pt x="14" y="18"/>
                    <a:pt x="23" y="25"/>
                    <a:pt x="29" y="33"/>
                  </a:cubicBezTo>
                  <a:cubicBezTo>
                    <a:pt x="30" y="39"/>
                    <a:pt x="27" y="44"/>
                    <a:pt x="24" y="49"/>
                  </a:cubicBezTo>
                  <a:close/>
                </a:path>
              </a:pathLst>
            </a:custGeom>
            <a:solidFill>
              <a:srgbClr val="F6D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70" name="Freeform 76">
              <a:extLst>
                <a:ext uri="{FF2B5EF4-FFF2-40B4-BE49-F238E27FC236}">
                  <a16:creationId xmlns:a16="http://schemas.microsoft.com/office/drawing/2014/main" id="{B1BC1B36-624F-3C4E-7A76-823ED497757F}"/>
                </a:ext>
              </a:extLst>
            </p:cNvPr>
            <p:cNvSpPr/>
            <p:nvPr/>
          </p:nvSpPr>
          <p:spPr bwMode="auto">
            <a:xfrm>
              <a:off x="2555875" y="3271838"/>
              <a:ext cx="587375" cy="160337"/>
            </a:xfrm>
            <a:custGeom>
              <a:avLst/>
              <a:gdLst>
                <a:gd name="T0" fmla="*/ 121 w 121"/>
                <a:gd name="T1" fmla="*/ 33 h 33"/>
                <a:gd name="T2" fmla="*/ 75 w 121"/>
                <a:gd name="T3" fmla="*/ 12 h 33"/>
                <a:gd name="T4" fmla="*/ 0 w 121"/>
                <a:gd name="T5" fmla="*/ 10 h 33"/>
                <a:gd name="T6" fmla="*/ 36 w 121"/>
                <a:gd name="T7" fmla="*/ 0 h 33"/>
                <a:gd name="T8" fmla="*/ 121 w 121"/>
                <a:gd name="T9" fmla="*/ 33 h 33"/>
              </a:gdLst>
              <a:ahLst/>
              <a:cxnLst>
                <a:cxn ang="0">
                  <a:pos x="T0" y="T1"/>
                </a:cxn>
                <a:cxn ang="0">
                  <a:pos x="T2" y="T3"/>
                </a:cxn>
                <a:cxn ang="0">
                  <a:pos x="T4" y="T5"/>
                </a:cxn>
                <a:cxn ang="0">
                  <a:pos x="T6" y="T7"/>
                </a:cxn>
                <a:cxn ang="0">
                  <a:pos x="T8" y="T9"/>
                </a:cxn>
              </a:cxnLst>
              <a:rect l="0" t="0" r="r" b="b"/>
              <a:pathLst>
                <a:path w="120" h="33">
                  <a:moveTo>
                    <a:pt x="121" y="33"/>
                  </a:moveTo>
                  <a:cubicBezTo>
                    <a:pt x="104" y="31"/>
                    <a:pt x="93" y="16"/>
                    <a:pt x="75" y="12"/>
                  </a:cubicBezTo>
                  <a:cubicBezTo>
                    <a:pt x="50" y="6"/>
                    <a:pt x="25" y="16"/>
                    <a:pt x="0" y="10"/>
                  </a:cubicBezTo>
                  <a:cubicBezTo>
                    <a:pt x="11" y="4"/>
                    <a:pt x="23" y="2"/>
                    <a:pt x="36" y="0"/>
                  </a:cubicBezTo>
                  <a:cubicBezTo>
                    <a:pt x="68" y="1"/>
                    <a:pt x="98" y="6"/>
                    <a:pt x="121" y="33"/>
                  </a:cubicBezTo>
                  <a:close/>
                </a:path>
              </a:pathLst>
            </a:custGeom>
            <a:solidFill>
              <a:srgbClr val="DAAA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71" name="Freeform 77">
              <a:extLst>
                <a:ext uri="{FF2B5EF4-FFF2-40B4-BE49-F238E27FC236}">
                  <a16:creationId xmlns:a16="http://schemas.microsoft.com/office/drawing/2014/main" id="{A8B699E1-021E-C84F-B445-ECF5DDB4E2EC}"/>
                </a:ext>
              </a:extLst>
            </p:cNvPr>
            <p:cNvSpPr/>
            <p:nvPr/>
          </p:nvSpPr>
          <p:spPr bwMode="auto">
            <a:xfrm>
              <a:off x="3055938" y="3490913"/>
              <a:ext cx="266700" cy="417512"/>
            </a:xfrm>
            <a:custGeom>
              <a:avLst/>
              <a:gdLst>
                <a:gd name="T0" fmla="*/ 8 w 55"/>
                <a:gd name="T1" fmla="*/ 25 h 86"/>
                <a:gd name="T2" fmla="*/ 32 w 55"/>
                <a:gd name="T3" fmla="*/ 5 h 86"/>
                <a:gd name="T4" fmla="*/ 53 w 55"/>
                <a:gd name="T5" fmla="*/ 80 h 86"/>
                <a:gd name="T6" fmla="*/ 52 w 55"/>
                <a:gd name="T7" fmla="*/ 80 h 86"/>
                <a:gd name="T8" fmla="*/ 43 w 55"/>
                <a:gd name="T9" fmla="*/ 82 h 86"/>
                <a:gd name="T10" fmla="*/ 40 w 55"/>
                <a:gd name="T11" fmla="*/ 67 h 86"/>
                <a:gd name="T12" fmla="*/ 20 w 55"/>
                <a:gd name="T13" fmla="*/ 43 h 86"/>
                <a:gd name="T14" fmla="*/ 13 w 55"/>
                <a:gd name="T15" fmla="*/ 40 h 86"/>
                <a:gd name="T16" fmla="*/ 8 w 55"/>
                <a:gd name="T17" fmla="*/ 2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86">
                  <a:moveTo>
                    <a:pt x="8" y="25"/>
                  </a:moveTo>
                  <a:cubicBezTo>
                    <a:pt x="0" y="0"/>
                    <a:pt x="24" y="12"/>
                    <a:pt x="32" y="5"/>
                  </a:cubicBezTo>
                  <a:cubicBezTo>
                    <a:pt x="50" y="27"/>
                    <a:pt x="55" y="53"/>
                    <a:pt x="53" y="80"/>
                  </a:cubicBezTo>
                  <a:cubicBezTo>
                    <a:pt x="52" y="80"/>
                    <a:pt x="52" y="80"/>
                    <a:pt x="52" y="80"/>
                  </a:cubicBezTo>
                  <a:cubicBezTo>
                    <a:pt x="50" y="84"/>
                    <a:pt x="47" y="86"/>
                    <a:pt x="43" y="82"/>
                  </a:cubicBezTo>
                  <a:cubicBezTo>
                    <a:pt x="40" y="78"/>
                    <a:pt x="39" y="72"/>
                    <a:pt x="40" y="67"/>
                  </a:cubicBezTo>
                  <a:cubicBezTo>
                    <a:pt x="41" y="52"/>
                    <a:pt x="35" y="44"/>
                    <a:pt x="20" y="43"/>
                  </a:cubicBezTo>
                  <a:cubicBezTo>
                    <a:pt x="17" y="43"/>
                    <a:pt x="15" y="41"/>
                    <a:pt x="13" y="40"/>
                  </a:cubicBezTo>
                  <a:cubicBezTo>
                    <a:pt x="10" y="35"/>
                    <a:pt x="8" y="31"/>
                    <a:pt x="8" y="25"/>
                  </a:cubicBezTo>
                  <a:close/>
                </a:path>
              </a:pathLst>
            </a:custGeom>
            <a:solidFill>
              <a:srgbClr val="EAAC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72" name="Freeform 78">
              <a:extLst>
                <a:ext uri="{FF2B5EF4-FFF2-40B4-BE49-F238E27FC236}">
                  <a16:creationId xmlns:a16="http://schemas.microsoft.com/office/drawing/2014/main" id="{4028AA19-C7FD-094F-E25A-8110FDCA30B2}"/>
                </a:ext>
              </a:extLst>
            </p:cNvPr>
            <p:cNvSpPr/>
            <p:nvPr/>
          </p:nvSpPr>
          <p:spPr bwMode="auto">
            <a:xfrm>
              <a:off x="3275013" y="5916613"/>
              <a:ext cx="441325" cy="311150"/>
            </a:xfrm>
            <a:custGeom>
              <a:avLst/>
              <a:gdLst>
                <a:gd name="T0" fmla="*/ 78 w 91"/>
                <a:gd name="T1" fmla="*/ 8 h 64"/>
                <a:gd name="T2" fmla="*/ 84 w 91"/>
                <a:gd name="T3" fmla="*/ 0 h 64"/>
                <a:gd name="T4" fmla="*/ 84 w 91"/>
                <a:gd name="T5" fmla="*/ 16 h 64"/>
                <a:gd name="T6" fmla="*/ 55 w 91"/>
                <a:gd name="T7" fmla="*/ 47 h 64"/>
                <a:gd name="T8" fmla="*/ 12 w 91"/>
                <a:gd name="T9" fmla="*/ 64 h 64"/>
                <a:gd name="T10" fmla="*/ 0 w 91"/>
                <a:gd name="T11" fmla="*/ 60 h 64"/>
                <a:gd name="T12" fmla="*/ 8 w 91"/>
                <a:gd name="T13" fmla="*/ 55 h 64"/>
                <a:gd name="T14" fmla="*/ 16 w 91"/>
                <a:gd name="T15" fmla="*/ 52 h 64"/>
                <a:gd name="T16" fmla="*/ 28 w 91"/>
                <a:gd name="T17" fmla="*/ 48 h 64"/>
                <a:gd name="T18" fmla="*/ 78 w 91"/>
                <a:gd name="T19"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64">
                  <a:moveTo>
                    <a:pt x="78" y="8"/>
                  </a:moveTo>
                  <a:cubicBezTo>
                    <a:pt x="80" y="5"/>
                    <a:pt x="82" y="3"/>
                    <a:pt x="84" y="0"/>
                  </a:cubicBezTo>
                  <a:cubicBezTo>
                    <a:pt x="91" y="5"/>
                    <a:pt x="85" y="10"/>
                    <a:pt x="84" y="16"/>
                  </a:cubicBezTo>
                  <a:cubicBezTo>
                    <a:pt x="78" y="29"/>
                    <a:pt x="67" y="38"/>
                    <a:pt x="55" y="47"/>
                  </a:cubicBezTo>
                  <a:cubicBezTo>
                    <a:pt x="41" y="52"/>
                    <a:pt x="26" y="58"/>
                    <a:pt x="12" y="64"/>
                  </a:cubicBezTo>
                  <a:cubicBezTo>
                    <a:pt x="9" y="59"/>
                    <a:pt x="4" y="60"/>
                    <a:pt x="0" y="60"/>
                  </a:cubicBezTo>
                  <a:cubicBezTo>
                    <a:pt x="2" y="58"/>
                    <a:pt x="5" y="57"/>
                    <a:pt x="8" y="55"/>
                  </a:cubicBezTo>
                  <a:cubicBezTo>
                    <a:pt x="10" y="53"/>
                    <a:pt x="11" y="49"/>
                    <a:pt x="16" y="52"/>
                  </a:cubicBezTo>
                  <a:cubicBezTo>
                    <a:pt x="20" y="52"/>
                    <a:pt x="24" y="52"/>
                    <a:pt x="28" y="48"/>
                  </a:cubicBezTo>
                  <a:cubicBezTo>
                    <a:pt x="46" y="36"/>
                    <a:pt x="61" y="21"/>
                    <a:pt x="78" y="8"/>
                  </a:cubicBezTo>
                  <a:close/>
                </a:path>
              </a:pathLst>
            </a:custGeom>
            <a:solidFill>
              <a:srgbClr val="743F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73" name="Freeform 79">
              <a:extLst>
                <a:ext uri="{FF2B5EF4-FFF2-40B4-BE49-F238E27FC236}">
                  <a16:creationId xmlns:a16="http://schemas.microsoft.com/office/drawing/2014/main" id="{6F2EC559-DBEA-C9D7-4A9A-89DE36A642A6}"/>
                </a:ext>
              </a:extLst>
            </p:cNvPr>
            <p:cNvSpPr/>
            <p:nvPr/>
          </p:nvSpPr>
          <p:spPr bwMode="auto">
            <a:xfrm>
              <a:off x="2508250" y="3776663"/>
              <a:ext cx="781050" cy="334962"/>
            </a:xfrm>
            <a:custGeom>
              <a:avLst/>
              <a:gdLst>
                <a:gd name="T0" fmla="*/ 22 w 161"/>
                <a:gd name="T1" fmla="*/ 57 h 69"/>
                <a:gd name="T2" fmla="*/ 31 w 161"/>
                <a:gd name="T3" fmla="*/ 55 h 69"/>
                <a:gd name="T4" fmla="*/ 28 w 161"/>
                <a:gd name="T5" fmla="*/ 48 h 69"/>
                <a:gd name="T6" fmla="*/ 13 w 161"/>
                <a:gd name="T7" fmla="*/ 27 h 69"/>
                <a:gd name="T8" fmla="*/ 2 w 161"/>
                <a:gd name="T9" fmla="*/ 21 h 69"/>
                <a:gd name="T10" fmla="*/ 7 w 161"/>
                <a:gd name="T11" fmla="*/ 4 h 69"/>
                <a:gd name="T12" fmla="*/ 17 w 161"/>
                <a:gd name="T13" fmla="*/ 15 h 69"/>
                <a:gd name="T14" fmla="*/ 55 w 161"/>
                <a:gd name="T15" fmla="*/ 37 h 69"/>
                <a:gd name="T16" fmla="*/ 118 w 161"/>
                <a:gd name="T17" fmla="*/ 13 h 69"/>
                <a:gd name="T18" fmla="*/ 109 w 161"/>
                <a:gd name="T19" fmla="*/ 40 h 69"/>
                <a:gd name="T20" fmla="*/ 131 w 161"/>
                <a:gd name="T21" fmla="*/ 17 h 69"/>
                <a:gd name="T22" fmla="*/ 134 w 161"/>
                <a:gd name="T23" fmla="*/ 33 h 69"/>
                <a:gd name="T24" fmla="*/ 161 w 161"/>
                <a:gd name="T25" fmla="*/ 33 h 69"/>
                <a:gd name="T26" fmla="*/ 126 w 161"/>
                <a:gd name="T27" fmla="*/ 53 h 69"/>
                <a:gd name="T28" fmla="*/ 118 w 161"/>
                <a:gd name="T29" fmla="*/ 61 h 69"/>
                <a:gd name="T30" fmla="*/ 22 w 161"/>
                <a:gd name="T31" fmla="*/ 5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 h="69">
                  <a:moveTo>
                    <a:pt x="22" y="57"/>
                  </a:moveTo>
                  <a:cubicBezTo>
                    <a:pt x="25" y="57"/>
                    <a:pt x="29" y="57"/>
                    <a:pt x="31" y="55"/>
                  </a:cubicBezTo>
                  <a:cubicBezTo>
                    <a:pt x="35" y="51"/>
                    <a:pt x="30" y="49"/>
                    <a:pt x="28" y="48"/>
                  </a:cubicBezTo>
                  <a:cubicBezTo>
                    <a:pt x="18" y="44"/>
                    <a:pt x="13" y="38"/>
                    <a:pt x="13" y="27"/>
                  </a:cubicBezTo>
                  <a:cubicBezTo>
                    <a:pt x="13" y="20"/>
                    <a:pt x="9" y="18"/>
                    <a:pt x="2" y="21"/>
                  </a:cubicBezTo>
                  <a:cubicBezTo>
                    <a:pt x="2" y="15"/>
                    <a:pt x="0" y="7"/>
                    <a:pt x="7" y="4"/>
                  </a:cubicBezTo>
                  <a:cubicBezTo>
                    <a:pt x="16" y="0"/>
                    <a:pt x="13" y="11"/>
                    <a:pt x="17" y="15"/>
                  </a:cubicBezTo>
                  <a:cubicBezTo>
                    <a:pt x="27" y="28"/>
                    <a:pt x="38" y="37"/>
                    <a:pt x="55" y="37"/>
                  </a:cubicBezTo>
                  <a:cubicBezTo>
                    <a:pt x="79" y="38"/>
                    <a:pt x="100" y="30"/>
                    <a:pt x="118" y="13"/>
                  </a:cubicBezTo>
                  <a:cubicBezTo>
                    <a:pt x="126" y="26"/>
                    <a:pt x="113" y="32"/>
                    <a:pt x="109" y="40"/>
                  </a:cubicBezTo>
                  <a:cubicBezTo>
                    <a:pt x="120" y="37"/>
                    <a:pt x="116" y="18"/>
                    <a:pt x="131" y="17"/>
                  </a:cubicBezTo>
                  <a:cubicBezTo>
                    <a:pt x="135" y="22"/>
                    <a:pt x="133" y="27"/>
                    <a:pt x="134" y="33"/>
                  </a:cubicBezTo>
                  <a:cubicBezTo>
                    <a:pt x="143" y="35"/>
                    <a:pt x="152" y="27"/>
                    <a:pt x="161" y="33"/>
                  </a:cubicBezTo>
                  <a:cubicBezTo>
                    <a:pt x="154" y="48"/>
                    <a:pt x="143" y="55"/>
                    <a:pt x="126" y="53"/>
                  </a:cubicBezTo>
                  <a:cubicBezTo>
                    <a:pt x="122" y="53"/>
                    <a:pt x="113" y="51"/>
                    <a:pt x="118" y="61"/>
                  </a:cubicBezTo>
                  <a:cubicBezTo>
                    <a:pt x="86" y="69"/>
                    <a:pt x="54" y="65"/>
                    <a:pt x="22" y="57"/>
                  </a:cubicBezTo>
                  <a:close/>
                </a:path>
              </a:pathLst>
            </a:custGeom>
            <a:solidFill>
              <a:srgbClr val="A86E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74" name="Freeform 80">
              <a:extLst>
                <a:ext uri="{FF2B5EF4-FFF2-40B4-BE49-F238E27FC236}">
                  <a16:creationId xmlns:a16="http://schemas.microsoft.com/office/drawing/2014/main" id="{B5D16025-9082-6298-0CCE-F62967DB7962}"/>
                </a:ext>
              </a:extLst>
            </p:cNvPr>
            <p:cNvSpPr/>
            <p:nvPr/>
          </p:nvSpPr>
          <p:spPr bwMode="auto">
            <a:xfrm>
              <a:off x="3105150" y="3665538"/>
              <a:ext cx="207962" cy="304800"/>
            </a:xfrm>
            <a:custGeom>
              <a:avLst/>
              <a:gdLst>
                <a:gd name="T0" fmla="*/ 38 w 43"/>
                <a:gd name="T1" fmla="*/ 56 h 63"/>
                <a:gd name="T2" fmla="*/ 6 w 43"/>
                <a:gd name="T3" fmla="*/ 63 h 63"/>
                <a:gd name="T4" fmla="*/ 6 w 43"/>
                <a:gd name="T5" fmla="*/ 40 h 63"/>
                <a:gd name="T6" fmla="*/ 3 w 43"/>
                <a:gd name="T7" fmla="*/ 0 h 63"/>
                <a:gd name="T8" fmla="*/ 35 w 43"/>
                <a:gd name="T9" fmla="*/ 42 h 63"/>
                <a:gd name="T10" fmla="*/ 42 w 43"/>
                <a:gd name="T11" fmla="*/ 44 h 63"/>
                <a:gd name="T12" fmla="*/ 38 w 43"/>
                <a:gd name="T13" fmla="*/ 56 h 63"/>
              </a:gdLst>
              <a:ahLst/>
              <a:cxnLst>
                <a:cxn ang="0">
                  <a:pos x="T0" y="T1"/>
                </a:cxn>
                <a:cxn ang="0">
                  <a:pos x="T2" y="T3"/>
                </a:cxn>
                <a:cxn ang="0">
                  <a:pos x="T4" y="T5"/>
                </a:cxn>
                <a:cxn ang="0">
                  <a:pos x="T6" y="T7"/>
                </a:cxn>
                <a:cxn ang="0">
                  <a:pos x="T8" y="T9"/>
                </a:cxn>
                <a:cxn ang="0">
                  <a:pos x="T10" y="T11"/>
                </a:cxn>
                <a:cxn ang="0">
                  <a:pos x="T12" y="T13"/>
                </a:cxn>
              </a:cxnLst>
              <a:rect l="0" t="0" r="r" b="b"/>
              <a:pathLst>
                <a:path w="43" h="62">
                  <a:moveTo>
                    <a:pt x="38" y="56"/>
                  </a:moveTo>
                  <a:cubicBezTo>
                    <a:pt x="27" y="58"/>
                    <a:pt x="17" y="61"/>
                    <a:pt x="6" y="63"/>
                  </a:cubicBezTo>
                  <a:cubicBezTo>
                    <a:pt x="6" y="55"/>
                    <a:pt x="6" y="47"/>
                    <a:pt x="6" y="40"/>
                  </a:cubicBezTo>
                  <a:cubicBezTo>
                    <a:pt x="0" y="27"/>
                    <a:pt x="2" y="13"/>
                    <a:pt x="3" y="0"/>
                  </a:cubicBezTo>
                  <a:cubicBezTo>
                    <a:pt x="32" y="0"/>
                    <a:pt x="39" y="16"/>
                    <a:pt x="35" y="42"/>
                  </a:cubicBezTo>
                  <a:cubicBezTo>
                    <a:pt x="34" y="47"/>
                    <a:pt x="39" y="45"/>
                    <a:pt x="42" y="44"/>
                  </a:cubicBezTo>
                  <a:cubicBezTo>
                    <a:pt x="43" y="49"/>
                    <a:pt x="40" y="52"/>
                    <a:pt x="38" y="56"/>
                  </a:cubicBezTo>
                  <a:close/>
                </a:path>
              </a:pathLst>
            </a:custGeom>
            <a:solidFill>
              <a:srgbClr val="C48B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75" name="Freeform 81">
              <a:extLst>
                <a:ext uri="{FF2B5EF4-FFF2-40B4-BE49-F238E27FC236}">
                  <a16:creationId xmlns:a16="http://schemas.microsoft.com/office/drawing/2014/main" id="{FFCA50CD-9BD8-F555-FA3B-AFB3C9B33BDB}"/>
                </a:ext>
              </a:extLst>
            </p:cNvPr>
            <p:cNvSpPr/>
            <p:nvPr/>
          </p:nvSpPr>
          <p:spPr bwMode="auto">
            <a:xfrm>
              <a:off x="1993900" y="5387975"/>
              <a:ext cx="490537" cy="309562"/>
            </a:xfrm>
            <a:custGeom>
              <a:avLst/>
              <a:gdLst>
                <a:gd name="T0" fmla="*/ 40 w 101"/>
                <a:gd name="T1" fmla="*/ 57 h 64"/>
                <a:gd name="T2" fmla="*/ 36 w 101"/>
                <a:gd name="T3" fmla="*/ 57 h 64"/>
                <a:gd name="T4" fmla="*/ 16 w 101"/>
                <a:gd name="T5" fmla="*/ 57 h 64"/>
                <a:gd name="T6" fmla="*/ 1 w 101"/>
                <a:gd name="T7" fmla="*/ 49 h 64"/>
                <a:gd name="T8" fmla="*/ 27 w 101"/>
                <a:gd name="T9" fmla="*/ 20 h 64"/>
                <a:gd name="T10" fmla="*/ 39 w 101"/>
                <a:gd name="T11" fmla="*/ 18 h 64"/>
                <a:gd name="T12" fmla="*/ 92 w 101"/>
                <a:gd name="T13" fmla="*/ 1 h 64"/>
                <a:gd name="T14" fmla="*/ 99 w 101"/>
                <a:gd name="T15" fmla="*/ 5 h 64"/>
                <a:gd name="T16" fmla="*/ 100 w 101"/>
                <a:gd name="T17" fmla="*/ 13 h 64"/>
                <a:gd name="T18" fmla="*/ 80 w 101"/>
                <a:gd name="T19" fmla="*/ 19 h 64"/>
                <a:gd name="T20" fmla="*/ 42 w 101"/>
                <a:gd name="T21" fmla="*/ 55 h 64"/>
                <a:gd name="T22" fmla="*/ 40 w 101"/>
                <a:gd name="T23"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64">
                  <a:moveTo>
                    <a:pt x="40" y="57"/>
                  </a:moveTo>
                  <a:cubicBezTo>
                    <a:pt x="39" y="57"/>
                    <a:pt x="37" y="57"/>
                    <a:pt x="36" y="57"/>
                  </a:cubicBezTo>
                  <a:cubicBezTo>
                    <a:pt x="29" y="64"/>
                    <a:pt x="22" y="63"/>
                    <a:pt x="16" y="57"/>
                  </a:cubicBezTo>
                  <a:cubicBezTo>
                    <a:pt x="11" y="53"/>
                    <a:pt x="0" y="62"/>
                    <a:pt x="1" y="49"/>
                  </a:cubicBezTo>
                  <a:cubicBezTo>
                    <a:pt x="16" y="45"/>
                    <a:pt x="17" y="28"/>
                    <a:pt x="27" y="20"/>
                  </a:cubicBezTo>
                  <a:cubicBezTo>
                    <a:pt x="32" y="25"/>
                    <a:pt x="35" y="20"/>
                    <a:pt x="39" y="18"/>
                  </a:cubicBezTo>
                  <a:cubicBezTo>
                    <a:pt x="55" y="7"/>
                    <a:pt x="72" y="0"/>
                    <a:pt x="92" y="1"/>
                  </a:cubicBezTo>
                  <a:cubicBezTo>
                    <a:pt x="95" y="1"/>
                    <a:pt x="97" y="3"/>
                    <a:pt x="99" y="5"/>
                  </a:cubicBezTo>
                  <a:cubicBezTo>
                    <a:pt x="101" y="8"/>
                    <a:pt x="101" y="10"/>
                    <a:pt x="100" y="13"/>
                  </a:cubicBezTo>
                  <a:cubicBezTo>
                    <a:pt x="94" y="19"/>
                    <a:pt x="86" y="17"/>
                    <a:pt x="80" y="19"/>
                  </a:cubicBezTo>
                  <a:cubicBezTo>
                    <a:pt x="60" y="23"/>
                    <a:pt x="45" y="33"/>
                    <a:pt x="42" y="55"/>
                  </a:cubicBezTo>
                  <a:cubicBezTo>
                    <a:pt x="41" y="56"/>
                    <a:pt x="41" y="56"/>
                    <a:pt x="40" y="57"/>
                  </a:cubicBezTo>
                  <a:close/>
                </a:path>
              </a:pathLst>
            </a:custGeom>
            <a:solidFill>
              <a:srgbClr val="F9D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76" name="Freeform 82">
              <a:extLst>
                <a:ext uri="{FF2B5EF4-FFF2-40B4-BE49-F238E27FC236}">
                  <a16:creationId xmlns:a16="http://schemas.microsoft.com/office/drawing/2014/main" id="{A3468B6A-DE55-4BE4-BFDB-25DDBD4A83A0}"/>
                </a:ext>
              </a:extLst>
            </p:cNvPr>
            <p:cNvSpPr/>
            <p:nvPr/>
          </p:nvSpPr>
          <p:spPr bwMode="auto">
            <a:xfrm>
              <a:off x="2066925" y="5664200"/>
              <a:ext cx="101600" cy="106362"/>
            </a:xfrm>
            <a:custGeom>
              <a:avLst/>
              <a:gdLst>
                <a:gd name="T0" fmla="*/ 1 w 21"/>
                <a:gd name="T1" fmla="*/ 0 h 22"/>
                <a:gd name="T2" fmla="*/ 21 w 21"/>
                <a:gd name="T3" fmla="*/ 0 h 22"/>
                <a:gd name="T4" fmla="*/ 19 w 21"/>
                <a:gd name="T5" fmla="*/ 9 h 22"/>
                <a:gd name="T6" fmla="*/ 12 w 21"/>
                <a:gd name="T7" fmla="*/ 21 h 22"/>
                <a:gd name="T8" fmla="*/ 3 w 21"/>
                <a:gd name="T9" fmla="*/ 9 h 22"/>
                <a:gd name="T10" fmla="*/ 1 w 21"/>
                <a:gd name="T11" fmla="*/ 3 h 22"/>
                <a:gd name="T12" fmla="*/ 1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1" y="0"/>
                  </a:moveTo>
                  <a:cubicBezTo>
                    <a:pt x="7" y="0"/>
                    <a:pt x="14" y="4"/>
                    <a:pt x="21" y="0"/>
                  </a:cubicBezTo>
                  <a:cubicBezTo>
                    <a:pt x="20" y="3"/>
                    <a:pt x="20" y="7"/>
                    <a:pt x="19" y="9"/>
                  </a:cubicBezTo>
                  <a:cubicBezTo>
                    <a:pt x="15" y="13"/>
                    <a:pt x="19" y="21"/>
                    <a:pt x="12" y="21"/>
                  </a:cubicBezTo>
                  <a:cubicBezTo>
                    <a:pt x="4" y="22"/>
                    <a:pt x="6" y="13"/>
                    <a:pt x="3" y="9"/>
                  </a:cubicBezTo>
                  <a:cubicBezTo>
                    <a:pt x="3" y="7"/>
                    <a:pt x="2" y="5"/>
                    <a:pt x="1" y="3"/>
                  </a:cubicBezTo>
                  <a:cubicBezTo>
                    <a:pt x="0" y="2"/>
                    <a:pt x="0" y="1"/>
                    <a:pt x="1" y="0"/>
                  </a:cubicBezTo>
                  <a:close/>
                </a:path>
              </a:pathLst>
            </a:custGeom>
            <a:solidFill>
              <a:srgbClr val="927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77" name="Freeform 83">
              <a:extLst>
                <a:ext uri="{FF2B5EF4-FFF2-40B4-BE49-F238E27FC236}">
                  <a16:creationId xmlns:a16="http://schemas.microsoft.com/office/drawing/2014/main" id="{6D742FC9-6498-38E7-8B50-69704C414155}"/>
                </a:ext>
              </a:extLst>
            </p:cNvPr>
            <p:cNvSpPr/>
            <p:nvPr/>
          </p:nvSpPr>
          <p:spPr bwMode="auto">
            <a:xfrm>
              <a:off x="2886075" y="6905625"/>
              <a:ext cx="165100" cy="165100"/>
            </a:xfrm>
            <a:custGeom>
              <a:avLst/>
              <a:gdLst>
                <a:gd name="T0" fmla="*/ 16 w 34"/>
                <a:gd name="T1" fmla="*/ 31 h 34"/>
                <a:gd name="T2" fmla="*/ 0 w 34"/>
                <a:gd name="T3" fmla="*/ 16 h 34"/>
                <a:gd name="T4" fmla="*/ 17 w 34"/>
                <a:gd name="T5" fmla="*/ 1 h 34"/>
                <a:gd name="T6" fmla="*/ 34 w 34"/>
                <a:gd name="T7" fmla="*/ 14 h 34"/>
                <a:gd name="T8" fmla="*/ 16 w 34"/>
                <a:gd name="T9" fmla="*/ 31 h 34"/>
              </a:gdLst>
              <a:ahLst/>
              <a:cxnLst>
                <a:cxn ang="0">
                  <a:pos x="T0" y="T1"/>
                </a:cxn>
                <a:cxn ang="0">
                  <a:pos x="T2" y="T3"/>
                </a:cxn>
                <a:cxn ang="0">
                  <a:pos x="T4" y="T5"/>
                </a:cxn>
                <a:cxn ang="0">
                  <a:pos x="T6" y="T7"/>
                </a:cxn>
                <a:cxn ang="0">
                  <a:pos x="T8" y="T9"/>
                </a:cxn>
              </a:cxnLst>
              <a:rect l="0" t="0" r="r" b="b"/>
              <a:pathLst>
                <a:path w="34" h="34">
                  <a:moveTo>
                    <a:pt x="16" y="31"/>
                  </a:moveTo>
                  <a:cubicBezTo>
                    <a:pt x="4" y="34"/>
                    <a:pt x="0" y="28"/>
                    <a:pt x="0" y="16"/>
                  </a:cubicBezTo>
                  <a:cubicBezTo>
                    <a:pt x="0" y="3"/>
                    <a:pt x="5" y="0"/>
                    <a:pt x="17" y="1"/>
                  </a:cubicBezTo>
                  <a:cubicBezTo>
                    <a:pt x="26" y="1"/>
                    <a:pt x="34" y="2"/>
                    <a:pt x="34" y="14"/>
                  </a:cubicBezTo>
                  <a:cubicBezTo>
                    <a:pt x="34" y="26"/>
                    <a:pt x="30" y="34"/>
                    <a:pt x="16" y="31"/>
                  </a:cubicBezTo>
                  <a:close/>
                </a:path>
              </a:pathLst>
            </a:custGeom>
            <a:solidFill>
              <a:srgbClr val="F2F8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78" name="Freeform 84">
              <a:extLst>
                <a:ext uri="{FF2B5EF4-FFF2-40B4-BE49-F238E27FC236}">
                  <a16:creationId xmlns:a16="http://schemas.microsoft.com/office/drawing/2014/main" id="{DC1C51F8-B620-7FD5-3357-EE6A84E15E84}"/>
                </a:ext>
              </a:extLst>
            </p:cNvPr>
            <p:cNvSpPr/>
            <p:nvPr/>
          </p:nvSpPr>
          <p:spPr bwMode="auto">
            <a:xfrm>
              <a:off x="2789238" y="5805488"/>
              <a:ext cx="306387" cy="436562"/>
            </a:xfrm>
            <a:custGeom>
              <a:avLst/>
              <a:gdLst>
                <a:gd name="T0" fmla="*/ 8 w 63"/>
                <a:gd name="T1" fmla="*/ 83 h 90"/>
                <a:gd name="T2" fmla="*/ 15 w 63"/>
                <a:gd name="T3" fmla="*/ 3 h 90"/>
                <a:gd name="T4" fmla="*/ 25 w 63"/>
                <a:gd name="T5" fmla="*/ 5 h 90"/>
                <a:gd name="T6" fmla="*/ 17 w 63"/>
                <a:gd name="T7" fmla="*/ 55 h 90"/>
                <a:gd name="T8" fmla="*/ 25 w 63"/>
                <a:gd name="T9" fmla="*/ 69 h 90"/>
                <a:gd name="T10" fmla="*/ 37 w 63"/>
                <a:gd name="T11" fmla="*/ 60 h 90"/>
                <a:gd name="T12" fmla="*/ 54 w 63"/>
                <a:gd name="T13" fmla="*/ 23 h 90"/>
                <a:gd name="T14" fmla="*/ 63 w 63"/>
                <a:gd name="T15" fmla="*/ 30 h 90"/>
                <a:gd name="T16" fmla="*/ 35 w 63"/>
                <a:gd name="T17" fmla="*/ 86 h 90"/>
                <a:gd name="T18" fmla="*/ 8 w 63"/>
                <a:gd name="T19"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90">
                  <a:moveTo>
                    <a:pt x="8" y="83"/>
                  </a:moveTo>
                  <a:cubicBezTo>
                    <a:pt x="0" y="55"/>
                    <a:pt x="2" y="29"/>
                    <a:pt x="15" y="3"/>
                  </a:cubicBezTo>
                  <a:cubicBezTo>
                    <a:pt x="19" y="0"/>
                    <a:pt x="22" y="1"/>
                    <a:pt x="25" y="5"/>
                  </a:cubicBezTo>
                  <a:cubicBezTo>
                    <a:pt x="22" y="22"/>
                    <a:pt x="15" y="38"/>
                    <a:pt x="17" y="55"/>
                  </a:cubicBezTo>
                  <a:cubicBezTo>
                    <a:pt x="18" y="61"/>
                    <a:pt x="18" y="68"/>
                    <a:pt x="25" y="69"/>
                  </a:cubicBezTo>
                  <a:cubicBezTo>
                    <a:pt x="31" y="70"/>
                    <a:pt x="34" y="65"/>
                    <a:pt x="37" y="60"/>
                  </a:cubicBezTo>
                  <a:cubicBezTo>
                    <a:pt x="46" y="49"/>
                    <a:pt x="45" y="34"/>
                    <a:pt x="54" y="23"/>
                  </a:cubicBezTo>
                  <a:cubicBezTo>
                    <a:pt x="62" y="19"/>
                    <a:pt x="61" y="28"/>
                    <a:pt x="63" y="30"/>
                  </a:cubicBezTo>
                  <a:cubicBezTo>
                    <a:pt x="58" y="51"/>
                    <a:pt x="47" y="69"/>
                    <a:pt x="35" y="86"/>
                  </a:cubicBezTo>
                  <a:cubicBezTo>
                    <a:pt x="27" y="81"/>
                    <a:pt x="16" y="90"/>
                    <a:pt x="8" y="83"/>
                  </a:cubicBezTo>
                  <a:close/>
                </a:path>
              </a:pathLst>
            </a:custGeom>
            <a:solidFill>
              <a:srgbClr val="9F5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79" name="Freeform 85">
              <a:extLst>
                <a:ext uri="{FF2B5EF4-FFF2-40B4-BE49-F238E27FC236}">
                  <a16:creationId xmlns:a16="http://schemas.microsoft.com/office/drawing/2014/main" id="{269B63D0-EC1F-0490-1E84-0EA2CCC3E2FC}"/>
                </a:ext>
              </a:extLst>
            </p:cNvPr>
            <p:cNvSpPr/>
            <p:nvPr/>
          </p:nvSpPr>
          <p:spPr bwMode="auto">
            <a:xfrm>
              <a:off x="2659063" y="6211888"/>
              <a:ext cx="280987" cy="127000"/>
            </a:xfrm>
            <a:custGeom>
              <a:avLst/>
              <a:gdLst>
                <a:gd name="T0" fmla="*/ 58 w 58"/>
                <a:gd name="T1" fmla="*/ 11 h 26"/>
                <a:gd name="T2" fmla="*/ 28 w 58"/>
                <a:gd name="T3" fmla="*/ 18 h 26"/>
                <a:gd name="T4" fmla="*/ 0 w 58"/>
                <a:gd name="T5" fmla="*/ 0 h 26"/>
                <a:gd name="T6" fmla="*/ 58 w 58"/>
                <a:gd name="T7" fmla="*/ 11 h 26"/>
              </a:gdLst>
              <a:ahLst/>
              <a:cxnLst>
                <a:cxn ang="0">
                  <a:pos x="T0" y="T1"/>
                </a:cxn>
                <a:cxn ang="0">
                  <a:pos x="T2" y="T3"/>
                </a:cxn>
                <a:cxn ang="0">
                  <a:pos x="T4" y="T5"/>
                </a:cxn>
                <a:cxn ang="0">
                  <a:pos x="T6" y="T7"/>
                </a:cxn>
              </a:cxnLst>
              <a:rect l="0" t="0" r="r" b="b"/>
              <a:pathLst>
                <a:path w="57" h="26">
                  <a:moveTo>
                    <a:pt x="58" y="11"/>
                  </a:moveTo>
                  <a:cubicBezTo>
                    <a:pt x="51" y="26"/>
                    <a:pt x="38" y="19"/>
                    <a:pt x="28" y="18"/>
                  </a:cubicBezTo>
                  <a:cubicBezTo>
                    <a:pt x="17" y="16"/>
                    <a:pt x="6" y="11"/>
                    <a:pt x="0" y="0"/>
                  </a:cubicBezTo>
                  <a:cubicBezTo>
                    <a:pt x="19" y="4"/>
                    <a:pt x="38" y="12"/>
                    <a:pt x="58" y="11"/>
                  </a:cubicBezTo>
                  <a:close/>
                </a:path>
              </a:pathLst>
            </a:custGeom>
            <a:solidFill>
              <a:srgbClr val="DEA4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80" name="Freeform 86">
              <a:extLst>
                <a:ext uri="{FF2B5EF4-FFF2-40B4-BE49-F238E27FC236}">
                  <a16:creationId xmlns:a16="http://schemas.microsoft.com/office/drawing/2014/main" id="{CA92AC5D-EDA8-019F-3D2A-DC6272F816CA}"/>
                </a:ext>
              </a:extLst>
            </p:cNvPr>
            <p:cNvSpPr/>
            <p:nvPr/>
          </p:nvSpPr>
          <p:spPr bwMode="auto">
            <a:xfrm>
              <a:off x="2992438" y="4359275"/>
              <a:ext cx="407987" cy="203200"/>
            </a:xfrm>
            <a:custGeom>
              <a:avLst/>
              <a:gdLst>
                <a:gd name="T0" fmla="*/ 43 w 84"/>
                <a:gd name="T1" fmla="*/ 41 h 42"/>
                <a:gd name="T2" fmla="*/ 14 w 84"/>
                <a:gd name="T3" fmla="*/ 39 h 42"/>
                <a:gd name="T4" fmla="*/ 3 w 84"/>
                <a:gd name="T5" fmla="*/ 13 h 42"/>
                <a:gd name="T6" fmla="*/ 22 w 84"/>
                <a:gd name="T7" fmla="*/ 10 h 42"/>
                <a:gd name="T8" fmla="*/ 59 w 84"/>
                <a:gd name="T9" fmla="*/ 12 h 42"/>
                <a:gd name="T10" fmla="*/ 74 w 84"/>
                <a:gd name="T11" fmla="*/ 18 h 42"/>
                <a:gd name="T12" fmla="*/ 59 w 84"/>
                <a:gd name="T13" fmla="*/ 41 h 42"/>
                <a:gd name="T14" fmla="*/ 43 w 84"/>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42">
                  <a:moveTo>
                    <a:pt x="43" y="41"/>
                  </a:moveTo>
                  <a:cubicBezTo>
                    <a:pt x="35" y="40"/>
                    <a:pt x="24" y="42"/>
                    <a:pt x="14" y="39"/>
                  </a:cubicBezTo>
                  <a:cubicBezTo>
                    <a:pt x="0" y="34"/>
                    <a:pt x="0" y="24"/>
                    <a:pt x="3" y="13"/>
                  </a:cubicBezTo>
                  <a:cubicBezTo>
                    <a:pt x="6" y="0"/>
                    <a:pt x="16" y="8"/>
                    <a:pt x="22" y="10"/>
                  </a:cubicBezTo>
                  <a:cubicBezTo>
                    <a:pt x="35" y="14"/>
                    <a:pt x="47" y="14"/>
                    <a:pt x="59" y="12"/>
                  </a:cubicBezTo>
                  <a:cubicBezTo>
                    <a:pt x="67" y="10"/>
                    <a:pt x="70" y="11"/>
                    <a:pt x="74" y="18"/>
                  </a:cubicBezTo>
                  <a:cubicBezTo>
                    <a:pt x="84" y="37"/>
                    <a:pt x="82" y="41"/>
                    <a:pt x="59" y="41"/>
                  </a:cubicBezTo>
                  <a:cubicBezTo>
                    <a:pt x="55" y="41"/>
                    <a:pt x="50" y="41"/>
                    <a:pt x="43" y="41"/>
                  </a:cubicBezTo>
                  <a:close/>
                </a:path>
              </a:pathLst>
            </a:custGeom>
            <a:solidFill>
              <a:srgbClr val="ECAE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81" name="Freeform 87">
              <a:extLst>
                <a:ext uri="{FF2B5EF4-FFF2-40B4-BE49-F238E27FC236}">
                  <a16:creationId xmlns:a16="http://schemas.microsoft.com/office/drawing/2014/main" id="{01D84C62-F90A-3D9F-5C24-6A8E4E9B0DFA}"/>
                </a:ext>
              </a:extLst>
            </p:cNvPr>
            <p:cNvSpPr/>
            <p:nvPr/>
          </p:nvSpPr>
          <p:spPr bwMode="auto">
            <a:xfrm>
              <a:off x="2225675" y="4675188"/>
              <a:ext cx="636587" cy="333375"/>
            </a:xfrm>
            <a:custGeom>
              <a:avLst/>
              <a:gdLst>
                <a:gd name="T0" fmla="*/ 4 w 131"/>
                <a:gd name="T1" fmla="*/ 64 h 69"/>
                <a:gd name="T2" fmla="*/ 0 w 131"/>
                <a:gd name="T3" fmla="*/ 59 h 69"/>
                <a:gd name="T4" fmla="*/ 65 w 131"/>
                <a:gd name="T5" fmla="*/ 0 h 69"/>
                <a:gd name="T6" fmla="*/ 48 w 131"/>
                <a:gd name="T7" fmla="*/ 50 h 69"/>
                <a:gd name="T8" fmla="*/ 111 w 131"/>
                <a:gd name="T9" fmla="*/ 40 h 69"/>
                <a:gd name="T10" fmla="*/ 124 w 131"/>
                <a:gd name="T11" fmla="*/ 33 h 69"/>
                <a:gd name="T12" fmla="*/ 123 w 131"/>
                <a:gd name="T13" fmla="*/ 49 h 69"/>
                <a:gd name="T14" fmla="*/ 120 w 131"/>
                <a:gd name="T15" fmla="*/ 60 h 69"/>
                <a:gd name="T16" fmla="*/ 93 w 131"/>
                <a:gd name="T17" fmla="*/ 65 h 69"/>
                <a:gd name="T18" fmla="*/ 32 w 131"/>
                <a:gd name="T19" fmla="*/ 58 h 69"/>
                <a:gd name="T20" fmla="*/ 7 w 131"/>
                <a:gd name="T21" fmla="*/ 63 h 69"/>
                <a:gd name="T22" fmla="*/ 4 w 131"/>
                <a:gd name="T2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69">
                  <a:moveTo>
                    <a:pt x="4" y="64"/>
                  </a:moveTo>
                  <a:cubicBezTo>
                    <a:pt x="3" y="63"/>
                    <a:pt x="1" y="61"/>
                    <a:pt x="0" y="59"/>
                  </a:cubicBezTo>
                  <a:cubicBezTo>
                    <a:pt x="22" y="43"/>
                    <a:pt x="47" y="29"/>
                    <a:pt x="65" y="0"/>
                  </a:cubicBezTo>
                  <a:cubicBezTo>
                    <a:pt x="68" y="23"/>
                    <a:pt x="54" y="34"/>
                    <a:pt x="48" y="50"/>
                  </a:cubicBezTo>
                  <a:cubicBezTo>
                    <a:pt x="71" y="52"/>
                    <a:pt x="92" y="55"/>
                    <a:pt x="111" y="40"/>
                  </a:cubicBezTo>
                  <a:cubicBezTo>
                    <a:pt x="115" y="37"/>
                    <a:pt x="118" y="30"/>
                    <a:pt x="124" y="33"/>
                  </a:cubicBezTo>
                  <a:cubicBezTo>
                    <a:pt x="131" y="37"/>
                    <a:pt x="123" y="43"/>
                    <a:pt x="123" y="49"/>
                  </a:cubicBezTo>
                  <a:cubicBezTo>
                    <a:pt x="122" y="52"/>
                    <a:pt x="121" y="56"/>
                    <a:pt x="120" y="60"/>
                  </a:cubicBezTo>
                  <a:cubicBezTo>
                    <a:pt x="112" y="69"/>
                    <a:pt x="101" y="60"/>
                    <a:pt x="93" y="65"/>
                  </a:cubicBezTo>
                  <a:cubicBezTo>
                    <a:pt x="72" y="63"/>
                    <a:pt x="52" y="64"/>
                    <a:pt x="32" y="58"/>
                  </a:cubicBezTo>
                  <a:cubicBezTo>
                    <a:pt x="23" y="56"/>
                    <a:pt x="16" y="62"/>
                    <a:pt x="7" y="63"/>
                  </a:cubicBezTo>
                  <a:cubicBezTo>
                    <a:pt x="6" y="64"/>
                    <a:pt x="5" y="64"/>
                    <a:pt x="4" y="64"/>
                  </a:cubicBezTo>
                  <a:close/>
                </a:path>
              </a:pathLst>
            </a:custGeom>
            <a:solidFill>
              <a:srgbClr val="7E4C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82" name="Freeform 88">
              <a:extLst>
                <a:ext uri="{FF2B5EF4-FFF2-40B4-BE49-F238E27FC236}">
                  <a16:creationId xmlns:a16="http://schemas.microsoft.com/office/drawing/2014/main" id="{7111301A-9C6C-CE7F-0551-DE5B298932B6}"/>
                </a:ext>
              </a:extLst>
            </p:cNvPr>
            <p:cNvSpPr/>
            <p:nvPr/>
          </p:nvSpPr>
          <p:spPr bwMode="auto">
            <a:xfrm>
              <a:off x="2643188" y="4713288"/>
              <a:ext cx="525462" cy="334962"/>
            </a:xfrm>
            <a:custGeom>
              <a:avLst/>
              <a:gdLst>
                <a:gd name="T0" fmla="*/ 9 w 108"/>
                <a:gd name="T1" fmla="*/ 52 h 69"/>
                <a:gd name="T2" fmla="*/ 34 w 108"/>
                <a:gd name="T3" fmla="*/ 52 h 69"/>
                <a:gd name="T4" fmla="*/ 50 w 108"/>
                <a:gd name="T5" fmla="*/ 48 h 69"/>
                <a:gd name="T6" fmla="*/ 101 w 108"/>
                <a:gd name="T7" fmla="*/ 4 h 69"/>
                <a:gd name="T8" fmla="*/ 108 w 108"/>
                <a:gd name="T9" fmla="*/ 9 h 69"/>
                <a:gd name="T10" fmla="*/ 101 w 108"/>
                <a:gd name="T11" fmla="*/ 48 h 69"/>
                <a:gd name="T12" fmla="*/ 91 w 108"/>
                <a:gd name="T13" fmla="*/ 48 h 69"/>
                <a:gd name="T14" fmla="*/ 57 w 108"/>
                <a:gd name="T15" fmla="*/ 65 h 69"/>
                <a:gd name="T16" fmla="*/ 12 w 108"/>
                <a:gd name="T17" fmla="*/ 65 h 69"/>
                <a:gd name="T18" fmla="*/ 9 w 108"/>
                <a:gd name="T19" fmla="*/ 5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69">
                  <a:moveTo>
                    <a:pt x="9" y="52"/>
                  </a:moveTo>
                  <a:cubicBezTo>
                    <a:pt x="17" y="49"/>
                    <a:pt x="26" y="48"/>
                    <a:pt x="34" y="52"/>
                  </a:cubicBezTo>
                  <a:cubicBezTo>
                    <a:pt x="39" y="51"/>
                    <a:pt x="44" y="49"/>
                    <a:pt x="50" y="48"/>
                  </a:cubicBezTo>
                  <a:cubicBezTo>
                    <a:pt x="75" y="43"/>
                    <a:pt x="89" y="25"/>
                    <a:pt x="101" y="4"/>
                  </a:cubicBezTo>
                  <a:cubicBezTo>
                    <a:pt x="107" y="0"/>
                    <a:pt x="108" y="4"/>
                    <a:pt x="108" y="9"/>
                  </a:cubicBezTo>
                  <a:cubicBezTo>
                    <a:pt x="105" y="22"/>
                    <a:pt x="106" y="35"/>
                    <a:pt x="101" y="48"/>
                  </a:cubicBezTo>
                  <a:cubicBezTo>
                    <a:pt x="98" y="49"/>
                    <a:pt x="95" y="48"/>
                    <a:pt x="91" y="48"/>
                  </a:cubicBezTo>
                  <a:cubicBezTo>
                    <a:pt x="80" y="53"/>
                    <a:pt x="69" y="60"/>
                    <a:pt x="57" y="65"/>
                  </a:cubicBezTo>
                  <a:cubicBezTo>
                    <a:pt x="42" y="69"/>
                    <a:pt x="27" y="66"/>
                    <a:pt x="12" y="65"/>
                  </a:cubicBezTo>
                  <a:cubicBezTo>
                    <a:pt x="0" y="65"/>
                    <a:pt x="5" y="58"/>
                    <a:pt x="9" y="52"/>
                  </a:cubicBezTo>
                  <a:close/>
                </a:path>
              </a:pathLst>
            </a:custGeom>
            <a:solidFill>
              <a:srgbClr val="7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83" name="Freeform 89">
              <a:extLst>
                <a:ext uri="{FF2B5EF4-FFF2-40B4-BE49-F238E27FC236}">
                  <a16:creationId xmlns:a16="http://schemas.microsoft.com/office/drawing/2014/main" id="{0875F551-4EFE-F0FB-4E25-E902A49687DA}"/>
                </a:ext>
              </a:extLst>
            </p:cNvPr>
            <p:cNvSpPr/>
            <p:nvPr/>
          </p:nvSpPr>
          <p:spPr bwMode="auto">
            <a:xfrm>
              <a:off x="3313113" y="4795838"/>
              <a:ext cx="427037" cy="373062"/>
            </a:xfrm>
            <a:custGeom>
              <a:avLst/>
              <a:gdLst>
                <a:gd name="T0" fmla="*/ 71 w 88"/>
                <a:gd name="T1" fmla="*/ 75 h 77"/>
                <a:gd name="T2" fmla="*/ 67 w 88"/>
                <a:gd name="T3" fmla="*/ 66 h 77"/>
                <a:gd name="T4" fmla="*/ 48 w 88"/>
                <a:gd name="T5" fmla="*/ 65 h 77"/>
                <a:gd name="T6" fmla="*/ 4 w 88"/>
                <a:gd name="T7" fmla="*/ 66 h 77"/>
                <a:gd name="T8" fmla="*/ 0 w 88"/>
                <a:gd name="T9" fmla="*/ 65 h 77"/>
                <a:gd name="T10" fmla="*/ 12 w 88"/>
                <a:gd name="T11" fmla="*/ 57 h 77"/>
                <a:gd name="T12" fmla="*/ 30 w 88"/>
                <a:gd name="T13" fmla="*/ 53 h 77"/>
                <a:gd name="T14" fmla="*/ 75 w 88"/>
                <a:gd name="T15" fmla="*/ 15 h 77"/>
                <a:gd name="T16" fmla="*/ 81 w 88"/>
                <a:gd name="T17" fmla="*/ 1 h 77"/>
                <a:gd name="T18" fmla="*/ 87 w 88"/>
                <a:gd name="T19" fmla="*/ 16 h 77"/>
                <a:gd name="T20" fmla="*/ 76 w 88"/>
                <a:gd name="T21" fmla="*/ 47 h 77"/>
                <a:gd name="T22" fmla="*/ 71 w 88"/>
                <a:gd name="T23"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77">
                  <a:moveTo>
                    <a:pt x="71" y="75"/>
                  </a:moveTo>
                  <a:cubicBezTo>
                    <a:pt x="70" y="72"/>
                    <a:pt x="69" y="69"/>
                    <a:pt x="67" y="66"/>
                  </a:cubicBezTo>
                  <a:cubicBezTo>
                    <a:pt x="61" y="59"/>
                    <a:pt x="54" y="64"/>
                    <a:pt x="48" y="65"/>
                  </a:cubicBezTo>
                  <a:cubicBezTo>
                    <a:pt x="33" y="68"/>
                    <a:pt x="19" y="77"/>
                    <a:pt x="4" y="66"/>
                  </a:cubicBezTo>
                  <a:cubicBezTo>
                    <a:pt x="3" y="66"/>
                    <a:pt x="2" y="66"/>
                    <a:pt x="0" y="65"/>
                  </a:cubicBezTo>
                  <a:cubicBezTo>
                    <a:pt x="0" y="57"/>
                    <a:pt x="5" y="56"/>
                    <a:pt x="12" y="57"/>
                  </a:cubicBezTo>
                  <a:cubicBezTo>
                    <a:pt x="18" y="57"/>
                    <a:pt x="25" y="57"/>
                    <a:pt x="30" y="53"/>
                  </a:cubicBezTo>
                  <a:cubicBezTo>
                    <a:pt x="51" y="47"/>
                    <a:pt x="67" y="35"/>
                    <a:pt x="75" y="15"/>
                  </a:cubicBezTo>
                  <a:cubicBezTo>
                    <a:pt x="77" y="10"/>
                    <a:pt x="72" y="0"/>
                    <a:pt x="81" y="1"/>
                  </a:cubicBezTo>
                  <a:cubicBezTo>
                    <a:pt x="88" y="1"/>
                    <a:pt x="87" y="10"/>
                    <a:pt x="87" y="16"/>
                  </a:cubicBezTo>
                  <a:cubicBezTo>
                    <a:pt x="86" y="27"/>
                    <a:pt x="79" y="36"/>
                    <a:pt x="76" y="47"/>
                  </a:cubicBezTo>
                  <a:cubicBezTo>
                    <a:pt x="70" y="55"/>
                    <a:pt x="77" y="66"/>
                    <a:pt x="71" y="75"/>
                  </a:cubicBezTo>
                  <a:close/>
                </a:path>
              </a:pathLst>
            </a:custGeom>
            <a:solidFill>
              <a:srgbClr val="7F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84" name="Freeform 90">
              <a:extLst>
                <a:ext uri="{FF2B5EF4-FFF2-40B4-BE49-F238E27FC236}">
                  <a16:creationId xmlns:a16="http://schemas.microsoft.com/office/drawing/2014/main" id="{99DC8D0D-4F4E-7DF5-9990-C47DBF895AF1}"/>
                </a:ext>
              </a:extLst>
            </p:cNvPr>
            <p:cNvSpPr/>
            <p:nvPr/>
          </p:nvSpPr>
          <p:spPr bwMode="auto">
            <a:xfrm>
              <a:off x="2614613" y="4276725"/>
              <a:ext cx="193675" cy="188912"/>
            </a:xfrm>
            <a:custGeom>
              <a:avLst/>
              <a:gdLst>
                <a:gd name="T0" fmla="*/ 15 w 40"/>
                <a:gd name="T1" fmla="*/ 33 h 39"/>
                <a:gd name="T2" fmla="*/ 2 w 40"/>
                <a:gd name="T3" fmla="*/ 26 h 39"/>
                <a:gd name="T4" fmla="*/ 22 w 40"/>
                <a:gd name="T5" fmla="*/ 2 h 39"/>
                <a:gd name="T6" fmla="*/ 39 w 40"/>
                <a:gd name="T7" fmla="*/ 15 h 39"/>
                <a:gd name="T8" fmla="*/ 15 w 40"/>
                <a:gd name="T9" fmla="*/ 33 h 39"/>
              </a:gdLst>
              <a:ahLst/>
              <a:cxnLst>
                <a:cxn ang="0">
                  <a:pos x="T0" y="T1"/>
                </a:cxn>
                <a:cxn ang="0">
                  <a:pos x="T2" y="T3"/>
                </a:cxn>
                <a:cxn ang="0">
                  <a:pos x="T4" y="T5"/>
                </a:cxn>
                <a:cxn ang="0">
                  <a:pos x="T6" y="T7"/>
                </a:cxn>
                <a:cxn ang="0">
                  <a:pos x="T8" y="T9"/>
                </a:cxn>
              </a:cxnLst>
              <a:rect l="0" t="0" r="r" b="b"/>
              <a:pathLst>
                <a:path w="40" h="39">
                  <a:moveTo>
                    <a:pt x="15" y="33"/>
                  </a:moveTo>
                  <a:cubicBezTo>
                    <a:pt x="12" y="32"/>
                    <a:pt x="0" y="39"/>
                    <a:pt x="2" y="26"/>
                  </a:cubicBezTo>
                  <a:cubicBezTo>
                    <a:pt x="4" y="15"/>
                    <a:pt x="4" y="0"/>
                    <a:pt x="22" y="2"/>
                  </a:cubicBezTo>
                  <a:cubicBezTo>
                    <a:pt x="31" y="3"/>
                    <a:pt x="40" y="3"/>
                    <a:pt x="39" y="15"/>
                  </a:cubicBezTo>
                  <a:cubicBezTo>
                    <a:pt x="38" y="28"/>
                    <a:pt x="32" y="36"/>
                    <a:pt x="15" y="33"/>
                  </a:cubicBezTo>
                  <a:close/>
                </a:path>
              </a:pathLst>
            </a:custGeom>
            <a:solidFill>
              <a:srgbClr val="EAAC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85" name="Freeform 91">
              <a:extLst>
                <a:ext uri="{FF2B5EF4-FFF2-40B4-BE49-F238E27FC236}">
                  <a16:creationId xmlns:a16="http://schemas.microsoft.com/office/drawing/2014/main" id="{85BE9F3D-F894-1267-5B7A-53D4D118C89F}"/>
                </a:ext>
              </a:extLst>
            </p:cNvPr>
            <p:cNvSpPr/>
            <p:nvPr/>
          </p:nvSpPr>
          <p:spPr bwMode="auto">
            <a:xfrm>
              <a:off x="3643313" y="5008563"/>
              <a:ext cx="271462" cy="214312"/>
            </a:xfrm>
            <a:custGeom>
              <a:avLst/>
              <a:gdLst>
                <a:gd name="T0" fmla="*/ 3 w 56"/>
                <a:gd name="T1" fmla="*/ 31 h 44"/>
                <a:gd name="T2" fmla="*/ 8 w 56"/>
                <a:gd name="T3" fmla="*/ 3 h 44"/>
                <a:gd name="T4" fmla="*/ 8 w 56"/>
                <a:gd name="T5" fmla="*/ 11 h 44"/>
                <a:gd name="T6" fmla="*/ 11 w 56"/>
                <a:gd name="T7" fmla="*/ 25 h 44"/>
                <a:gd name="T8" fmla="*/ 23 w 56"/>
                <a:gd name="T9" fmla="*/ 18 h 44"/>
                <a:gd name="T10" fmla="*/ 56 w 56"/>
                <a:gd name="T11" fmla="*/ 3 h 44"/>
                <a:gd name="T12" fmla="*/ 16 w 56"/>
                <a:gd name="T13" fmla="*/ 41 h 44"/>
                <a:gd name="T14" fmla="*/ 3 w 56"/>
                <a:gd name="T15" fmla="*/ 31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44">
                  <a:moveTo>
                    <a:pt x="3" y="31"/>
                  </a:moveTo>
                  <a:cubicBezTo>
                    <a:pt x="6" y="22"/>
                    <a:pt x="0" y="11"/>
                    <a:pt x="8" y="3"/>
                  </a:cubicBezTo>
                  <a:cubicBezTo>
                    <a:pt x="8" y="5"/>
                    <a:pt x="7" y="8"/>
                    <a:pt x="8" y="11"/>
                  </a:cubicBezTo>
                  <a:cubicBezTo>
                    <a:pt x="9" y="16"/>
                    <a:pt x="5" y="22"/>
                    <a:pt x="11" y="25"/>
                  </a:cubicBezTo>
                  <a:cubicBezTo>
                    <a:pt x="16" y="27"/>
                    <a:pt x="19" y="20"/>
                    <a:pt x="23" y="18"/>
                  </a:cubicBezTo>
                  <a:cubicBezTo>
                    <a:pt x="33" y="12"/>
                    <a:pt x="41" y="0"/>
                    <a:pt x="56" y="3"/>
                  </a:cubicBezTo>
                  <a:cubicBezTo>
                    <a:pt x="45" y="18"/>
                    <a:pt x="36" y="35"/>
                    <a:pt x="16" y="41"/>
                  </a:cubicBezTo>
                  <a:cubicBezTo>
                    <a:pt x="5" y="44"/>
                    <a:pt x="1" y="42"/>
                    <a:pt x="3" y="31"/>
                  </a:cubicBezTo>
                  <a:close/>
                </a:path>
              </a:pathLst>
            </a:custGeom>
            <a:solidFill>
              <a:srgbClr val="AE73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86" name="Freeform 92">
              <a:extLst>
                <a:ext uri="{FF2B5EF4-FFF2-40B4-BE49-F238E27FC236}">
                  <a16:creationId xmlns:a16="http://schemas.microsoft.com/office/drawing/2014/main" id="{E8AD1739-4DBC-47A3-3ED9-6851EC75DB9E}"/>
                </a:ext>
              </a:extLst>
            </p:cNvPr>
            <p:cNvSpPr/>
            <p:nvPr/>
          </p:nvSpPr>
          <p:spPr bwMode="auto">
            <a:xfrm>
              <a:off x="3036888" y="4713288"/>
              <a:ext cx="403225" cy="358775"/>
            </a:xfrm>
            <a:custGeom>
              <a:avLst/>
              <a:gdLst>
                <a:gd name="T0" fmla="*/ 13 w 83"/>
                <a:gd name="T1" fmla="*/ 44 h 74"/>
                <a:gd name="T2" fmla="*/ 20 w 83"/>
                <a:gd name="T3" fmla="*/ 48 h 74"/>
                <a:gd name="T4" fmla="*/ 28 w 83"/>
                <a:gd name="T5" fmla="*/ 56 h 74"/>
                <a:gd name="T6" fmla="*/ 70 w 83"/>
                <a:gd name="T7" fmla="*/ 12 h 74"/>
                <a:gd name="T8" fmla="*/ 77 w 83"/>
                <a:gd name="T9" fmla="*/ 0 h 74"/>
                <a:gd name="T10" fmla="*/ 78 w 83"/>
                <a:gd name="T11" fmla="*/ 20 h 74"/>
                <a:gd name="T12" fmla="*/ 77 w 83"/>
                <a:gd name="T13" fmla="*/ 26 h 74"/>
                <a:gd name="T14" fmla="*/ 22 w 83"/>
                <a:gd name="T15" fmla="*/ 70 h 74"/>
                <a:gd name="T16" fmla="*/ 4 w 83"/>
                <a:gd name="T17" fmla="*/ 65 h 74"/>
                <a:gd name="T18" fmla="*/ 13 w 83"/>
                <a:gd name="T19" fmla="*/ 4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74">
                  <a:moveTo>
                    <a:pt x="13" y="44"/>
                  </a:moveTo>
                  <a:cubicBezTo>
                    <a:pt x="16" y="45"/>
                    <a:pt x="18" y="46"/>
                    <a:pt x="20" y="48"/>
                  </a:cubicBezTo>
                  <a:cubicBezTo>
                    <a:pt x="21" y="52"/>
                    <a:pt x="14" y="64"/>
                    <a:pt x="28" y="56"/>
                  </a:cubicBezTo>
                  <a:cubicBezTo>
                    <a:pt x="47" y="46"/>
                    <a:pt x="65" y="35"/>
                    <a:pt x="70" y="12"/>
                  </a:cubicBezTo>
                  <a:cubicBezTo>
                    <a:pt x="71" y="7"/>
                    <a:pt x="74" y="4"/>
                    <a:pt x="77" y="0"/>
                  </a:cubicBezTo>
                  <a:cubicBezTo>
                    <a:pt x="83" y="6"/>
                    <a:pt x="78" y="13"/>
                    <a:pt x="78" y="20"/>
                  </a:cubicBezTo>
                  <a:cubicBezTo>
                    <a:pt x="78" y="22"/>
                    <a:pt x="78" y="24"/>
                    <a:pt x="77" y="26"/>
                  </a:cubicBezTo>
                  <a:cubicBezTo>
                    <a:pt x="69" y="53"/>
                    <a:pt x="49" y="65"/>
                    <a:pt x="22" y="70"/>
                  </a:cubicBezTo>
                  <a:cubicBezTo>
                    <a:pt x="16" y="68"/>
                    <a:pt x="7" y="74"/>
                    <a:pt x="4" y="65"/>
                  </a:cubicBezTo>
                  <a:cubicBezTo>
                    <a:pt x="0" y="56"/>
                    <a:pt x="7" y="50"/>
                    <a:pt x="13" y="44"/>
                  </a:cubicBezTo>
                  <a:close/>
                </a:path>
              </a:pathLst>
            </a:custGeom>
            <a:solidFill>
              <a:srgbClr val="814D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87" name="Freeform 93">
              <a:extLst>
                <a:ext uri="{FF2B5EF4-FFF2-40B4-BE49-F238E27FC236}">
                  <a16:creationId xmlns:a16="http://schemas.microsoft.com/office/drawing/2014/main" id="{C9F4280C-799A-BE29-2FB5-9492ACA79719}"/>
                </a:ext>
              </a:extLst>
            </p:cNvPr>
            <p:cNvSpPr/>
            <p:nvPr/>
          </p:nvSpPr>
          <p:spPr bwMode="auto">
            <a:xfrm>
              <a:off x="2886075" y="4732338"/>
              <a:ext cx="247650" cy="238125"/>
            </a:xfrm>
            <a:custGeom>
              <a:avLst/>
              <a:gdLst>
                <a:gd name="T0" fmla="*/ 51 w 51"/>
                <a:gd name="T1" fmla="*/ 0 h 49"/>
                <a:gd name="T2" fmla="*/ 12 w 51"/>
                <a:gd name="T3" fmla="*/ 46 h 49"/>
                <a:gd name="T4" fmla="*/ 0 w 51"/>
                <a:gd name="T5" fmla="*/ 44 h 49"/>
                <a:gd name="T6" fmla="*/ 51 w 51"/>
                <a:gd name="T7" fmla="*/ 0 h 49"/>
              </a:gdLst>
              <a:ahLst/>
              <a:cxnLst>
                <a:cxn ang="0">
                  <a:pos x="T0" y="T1"/>
                </a:cxn>
                <a:cxn ang="0">
                  <a:pos x="T2" y="T3"/>
                </a:cxn>
                <a:cxn ang="0">
                  <a:pos x="T4" y="T5"/>
                </a:cxn>
                <a:cxn ang="0">
                  <a:pos x="T6" y="T7"/>
                </a:cxn>
              </a:cxnLst>
              <a:rect l="0" t="0" r="r" b="b"/>
              <a:pathLst>
                <a:path w="51" h="49">
                  <a:moveTo>
                    <a:pt x="51" y="0"/>
                  </a:moveTo>
                  <a:cubicBezTo>
                    <a:pt x="47" y="23"/>
                    <a:pt x="33" y="37"/>
                    <a:pt x="12" y="46"/>
                  </a:cubicBezTo>
                  <a:cubicBezTo>
                    <a:pt x="7" y="47"/>
                    <a:pt x="3" y="49"/>
                    <a:pt x="0" y="44"/>
                  </a:cubicBezTo>
                  <a:cubicBezTo>
                    <a:pt x="13" y="25"/>
                    <a:pt x="37" y="18"/>
                    <a:pt x="51" y="0"/>
                  </a:cubicBezTo>
                  <a:close/>
                </a:path>
              </a:pathLst>
            </a:custGeom>
            <a:solidFill>
              <a:srgbClr val="AB7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88" name="Freeform 94">
              <a:extLst>
                <a:ext uri="{FF2B5EF4-FFF2-40B4-BE49-F238E27FC236}">
                  <a16:creationId xmlns:a16="http://schemas.microsoft.com/office/drawing/2014/main" id="{0774610D-5822-2634-D04F-64984865C49E}"/>
                </a:ext>
              </a:extLst>
            </p:cNvPr>
            <p:cNvSpPr/>
            <p:nvPr/>
          </p:nvSpPr>
          <p:spPr bwMode="auto">
            <a:xfrm>
              <a:off x="3265488" y="4762500"/>
              <a:ext cx="203200" cy="363537"/>
            </a:xfrm>
            <a:custGeom>
              <a:avLst/>
              <a:gdLst>
                <a:gd name="T0" fmla="*/ 26 w 42"/>
                <a:gd name="T1" fmla="*/ 15 h 75"/>
                <a:gd name="T2" fmla="*/ 26 w 42"/>
                <a:gd name="T3" fmla="*/ 10 h 75"/>
                <a:gd name="T4" fmla="*/ 37 w 42"/>
                <a:gd name="T5" fmla="*/ 2 h 75"/>
                <a:gd name="T6" fmla="*/ 27 w 42"/>
                <a:gd name="T7" fmla="*/ 55 h 75"/>
                <a:gd name="T8" fmla="*/ 34 w 42"/>
                <a:gd name="T9" fmla="*/ 62 h 75"/>
                <a:gd name="T10" fmla="*/ 42 w 42"/>
                <a:gd name="T11" fmla="*/ 62 h 75"/>
                <a:gd name="T12" fmla="*/ 10 w 42"/>
                <a:gd name="T13" fmla="*/ 72 h 75"/>
                <a:gd name="T14" fmla="*/ 2 w 42"/>
                <a:gd name="T15" fmla="*/ 66 h 75"/>
                <a:gd name="T16" fmla="*/ 12 w 42"/>
                <a:gd name="T17" fmla="*/ 50 h 75"/>
                <a:gd name="T18" fmla="*/ 26 w 42"/>
                <a:gd name="T19" fmla="*/ 1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75">
                  <a:moveTo>
                    <a:pt x="26" y="15"/>
                  </a:moveTo>
                  <a:cubicBezTo>
                    <a:pt x="26" y="14"/>
                    <a:pt x="26" y="12"/>
                    <a:pt x="26" y="10"/>
                  </a:cubicBezTo>
                  <a:cubicBezTo>
                    <a:pt x="30" y="8"/>
                    <a:pt x="30" y="0"/>
                    <a:pt x="37" y="2"/>
                  </a:cubicBezTo>
                  <a:cubicBezTo>
                    <a:pt x="39" y="21"/>
                    <a:pt x="39" y="39"/>
                    <a:pt x="27" y="55"/>
                  </a:cubicBezTo>
                  <a:cubicBezTo>
                    <a:pt x="19" y="66"/>
                    <a:pt x="30" y="60"/>
                    <a:pt x="34" y="62"/>
                  </a:cubicBezTo>
                  <a:cubicBezTo>
                    <a:pt x="36" y="60"/>
                    <a:pt x="39" y="59"/>
                    <a:pt x="42" y="62"/>
                  </a:cubicBezTo>
                  <a:cubicBezTo>
                    <a:pt x="33" y="71"/>
                    <a:pt x="18" y="60"/>
                    <a:pt x="10" y="72"/>
                  </a:cubicBezTo>
                  <a:cubicBezTo>
                    <a:pt x="4" y="75"/>
                    <a:pt x="5" y="67"/>
                    <a:pt x="2" y="66"/>
                  </a:cubicBezTo>
                  <a:cubicBezTo>
                    <a:pt x="0" y="57"/>
                    <a:pt x="7" y="55"/>
                    <a:pt x="12" y="50"/>
                  </a:cubicBezTo>
                  <a:cubicBezTo>
                    <a:pt x="22" y="41"/>
                    <a:pt x="28" y="30"/>
                    <a:pt x="26" y="15"/>
                  </a:cubicBezTo>
                  <a:close/>
                </a:path>
              </a:pathLst>
            </a:custGeom>
            <a:solidFill>
              <a:srgbClr val="8B5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89" name="Freeform 95">
              <a:extLst>
                <a:ext uri="{FF2B5EF4-FFF2-40B4-BE49-F238E27FC236}">
                  <a16:creationId xmlns:a16="http://schemas.microsoft.com/office/drawing/2014/main" id="{AB7CB580-D12C-639F-0F93-203D4E060501}"/>
                </a:ext>
              </a:extLst>
            </p:cNvPr>
            <p:cNvSpPr/>
            <p:nvPr/>
          </p:nvSpPr>
          <p:spPr bwMode="auto">
            <a:xfrm>
              <a:off x="2843213" y="4325938"/>
              <a:ext cx="120650" cy="153987"/>
            </a:xfrm>
            <a:custGeom>
              <a:avLst/>
              <a:gdLst>
                <a:gd name="T0" fmla="*/ 25 w 25"/>
                <a:gd name="T1" fmla="*/ 14 h 32"/>
                <a:gd name="T2" fmla="*/ 14 w 25"/>
                <a:gd name="T3" fmla="*/ 32 h 32"/>
                <a:gd name="T4" fmla="*/ 1 w 25"/>
                <a:gd name="T5" fmla="*/ 20 h 32"/>
                <a:gd name="T6" fmla="*/ 13 w 25"/>
                <a:gd name="T7" fmla="*/ 0 h 32"/>
                <a:gd name="T8" fmla="*/ 25 w 25"/>
                <a:gd name="T9" fmla="*/ 14 h 32"/>
              </a:gdLst>
              <a:ahLst/>
              <a:cxnLst>
                <a:cxn ang="0">
                  <a:pos x="T0" y="T1"/>
                </a:cxn>
                <a:cxn ang="0">
                  <a:pos x="T2" y="T3"/>
                </a:cxn>
                <a:cxn ang="0">
                  <a:pos x="T4" y="T5"/>
                </a:cxn>
                <a:cxn ang="0">
                  <a:pos x="T6" y="T7"/>
                </a:cxn>
                <a:cxn ang="0">
                  <a:pos x="T8" y="T9"/>
                </a:cxn>
              </a:cxnLst>
              <a:rect l="0" t="0" r="r" b="b"/>
              <a:pathLst>
                <a:path w="25" h="32">
                  <a:moveTo>
                    <a:pt x="25" y="14"/>
                  </a:moveTo>
                  <a:cubicBezTo>
                    <a:pt x="25" y="23"/>
                    <a:pt x="24" y="31"/>
                    <a:pt x="14" y="32"/>
                  </a:cubicBezTo>
                  <a:cubicBezTo>
                    <a:pt x="6" y="32"/>
                    <a:pt x="0" y="28"/>
                    <a:pt x="1" y="20"/>
                  </a:cubicBezTo>
                  <a:cubicBezTo>
                    <a:pt x="3" y="12"/>
                    <a:pt x="1" y="1"/>
                    <a:pt x="13" y="0"/>
                  </a:cubicBezTo>
                  <a:cubicBezTo>
                    <a:pt x="23" y="0"/>
                    <a:pt x="25" y="8"/>
                    <a:pt x="25" y="14"/>
                  </a:cubicBezTo>
                  <a:close/>
                </a:path>
              </a:pathLst>
            </a:custGeom>
            <a:solidFill>
              <a:srgbClr val="E6A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90" name="Freeform 96">
              <a:extLst>
                <a:ext uri="{FF2B5EF4-FFF2-40B4-BE49-F238E27FC236}">
                  <a16:creationId xmlns:a16="http://schemas.microsoft.com/office/drawing/2014/main" id="{6070B128-C134-B635-F6E1-71B5F24BAA4C}"/>
                </a:ext>
              </a:extLst>
            </p:cNvPr>
            <p:cNvSpPr/>
            <p:nvPr/>
          </p:nvSpPr>
          <p:spPr bwMode="auto">
            <a:xfrm>
              <a:off x="3430588" y="4868863"/>
              <a:ext cx="246062" cy="193675"/>
            </a:xfrm>
            <a:custGeom>
              <a:avLst/>
              <a:gdLst>
                <a:gd name="T0" fmla="*/ 8 w 51"/>
                <a:gd name="T1" fmla="*/ 40 h 40"/>
                <a:gd name="T2" fmla="*/ 0 w 51"/>
                <a:gd name="T3" fmla="*/ 40 h 40"/>
                <a:gd name="T4" fmla="*/ 51 w 51"/>
                <a:gd name="T5" fmla="*/ 0 h 40"/>
                <a:gd name="T6" fmla="*/ 8 w 51"/>
                <a:gd name="T7" fmla="*/ 40 h 40"/>
              </a:gdLst>
              <a:ahLst/>
              <a:cxnLst>
                <a:cxn ang="0">
                  <a:pos x="T0" y="T1"/>
                </a:cxn>
                <a:cxn ang="0">
                  <a:pos x="T2" y="T3"/>
                </a:cxn>
                <a:cxn ang="0">
                  <a:pos x="T4" y="T5"/>
                </a:cxn>
                <a:cxn ang="0">
                  <a:pos x="T6" y="T7"/>
                </a:cxn>
              </a:cxnLst>
              <a:rect l="0" t="0" r="r" b="b"/>
              <a:pathLst>
                <a:path w="51" h="40">
                  <a:moveTo>
                    <a:pt x="8" y="40"/>
                  </a:moveTo>
                  <a:cubicBezTo>
                    <a:pt x="5" y="40"/>
                    <a:pt x="2" y="40"/>
                    <a:pt x="0" y="40"/>
                  </a:cubicBezTo>
                  <a:cubicBezTo>
                    <a:pt x="17" y="26"/>
                    <a:pt x="36" y="16"/>
                    <a:pt x="51" y="0"/>
                  </a:cubicBezTo>
                  <a:cubicBezTo>
                    <a:pt x="48" y="24"/>
                    <a:pt x="36" y="35"/>
                    <a:pt x="8" y="40"/>
                  </a:cubicBezTo>
                  <a:close/>
                </a:path>
              </a:pathLst>
            </a:custGeom>
            <a:solidFill>
              <a:srgbClr val="AD72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91" name="Freeform 97">
              <a:extLst>
                <a:ext uri="{FF2B5EF4-FFF2-40B4-BE49-F238E27FC236}">
                  <a16:creationId xmlns:a16="http://schemas.microsoft.com/office/drawing/2014/main" id="{509F0866-FB50-2417-3767-3F20B4D94DC1}"/>
                </a:ext>
              </a:extLst>
            </p:cNvPr>
            <p:cNvSpPr/>
            <p:nvPr/>
          </p:nvSpPr>
          <p:spPr bwMode="auto">
            <a:xfrm>
              <a:off x="3444875" y="4406900"/>
              <a:ext cx="130175" cy="150812"/>
            </a:xfrm>
            <a:custGeom>
              <a:avLst/>
              <a:gdLst>
                <a:gd name="T0" fmla="*/ 27 w 27"/>
                <a:gd name="T1" fmla="*/ 25 h 31"/>
                <a:gd name="T2" fmla="*/ 21 w 27"/>
                <a:gd name="T3" fmla="*/ 31 h 31"/>
                <a:gd name="T4" fmla="*/ 2 w 27"/>
                <a:gd name="T5" fmla="*/ 5 h 31"/>
                <a:gd name="T6" fmla="*/ 8 w 27"/>
                <a:gd name="T7" fmla="*/ 0 h 31"/>
                <a:gd name="T8" fmla="*/ 27 w 27"/>
                <a:gd name="T9" fmla="*/ 25 h 31"/>
              </a:gdLst>
              <a:ahLst/>
              <a:cxnLst>
                <a:cxn ang="0">
                  <a:pos x="T0" y="T1"/>
                </a:cxn>
                <a:cxn ang="0">
                  <a:pos x="T2" y="T3"/>
                </a:cxn>
                <a:cxn ang="0">
                  <a:pos x="T4" y="T5"/>
                </a:cxn>
                <a:cxn ang="0">
                  <a:pos x="T6" y="T7"/>
                </a:cxn>
                <a:cxn ang="0">
                  <a:pos x="T8" y="T9"/>
                </a:cxn>
              </a:cxnLst>
              <a:rect l="0" t="0" r="r" b="b"/>
              <a:pathLst>
                <a:path w="27" h="31">
                  <a:moveTo>
                    <a:pt x="27" y="25"/>
                  </a:moveTo>
                  <a:cubicBezTo>
                    <a:pt x="27" y="30"/>
                    <a:pt x="24" y="31"/>
                    <a:pt x="21" y="31"/>
                  </a:cubicBezTo>
                  <a:cubicBezTo>
                    <a:pt x="5" y="29"/>
                    <a:pt x="8" y="14"/>
                    <a:pt x="2" y="5"/>
                  </a:cubicBezTo>
                  <a:cubicBezTo>
                    <a:pt x="0" y="2"/>
                    <a:pt x="4" y="0"/>
                    <a:pt x="8" y="0"/>
                  </a:cubicBezTo>
                  <a:cubicBezTo>
                    <a:pt x="11" y="0"/>
                    <a:pt x="27" y="21"/>
                    <a:pt x="27" y="25"/>
                  </a:cubicBezTo>
                  <a:close/>
                </a:path>
              </a:pathLst>
            </a:custGeom>
            <a:solidFill>
              <a:srgbClr val="E6AB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92" name="Freeform 98">
              <a:extLst>
                <a:ext uri="{FF2B5EF4-FFF2-40B4-BE49-F238E27FC236}">
                  <a16:creationId xmlns:a16="http://schemas.microsoft.com/office/drawing/2014/main" id="{CF1D86CD-2D77-5740-12D1-2BADFEAC898C}"/>
                </a:ext>
              </a:extLst>
            </p:cNvPr>
            <p:cNvSpPr/>
            <p:nvPr/>
          </p:nvSpPr>
          <p:spPr bwMode="auto">
            <a:xfrm>
              <a:off x="3390900" y="4625975"/>
              <a:ext cx="77787" cy="188912"/>
            </a:xfrm>
            <a:custGeom>
              <a:avLst/>
              <a:gdLst>
                <a:gd name="T0" fmla="*/ 11 w 16"/>
                <a:gd name="T1" fmla="*/ 30 h 39"/>
                <a:gd name="T2" fmla="*/ 0 w 16"/>
                <a:gd name="T3" fmla="*/ 38 h 39"/>
                <a:gd name="T4" fmla="*/ 4 w 16"/>
                <a:gd name="T5" fmla="*/ 18 h 39"/>
                <a:gd name="T6" fmla="*/ 7 w 16"/>
                <a:gd name="T7" fmla="*/ 0 h 39"/>
                <a:gd name="T8" fmla="*/ 11 w 16"/>
                <a:gd name="T9" fmla="*/ 30 h 39"/>
              </a:gdLst>
              <a:ahLst/>
              <a:cxnLst>
                <a:cxn ang="0">
                  <a:pos x="T0" y="T1"/>
                </a:cxn>
                <a:cxn ang="0">
                  <a:pos x="T2" y="T3"/>
                </a:cxn>
                <a:cxn ang="0">
                  <a:pos x="T4" y="T5"/>
                </a:cxn>
                <a:cxn ang="0">
                  <a:pos x="T6" y="T7"/>
                </a:cxn>
                <a:cxn ang="0">
                  <a:pos x="T8" y="T9"/>
                </a:cxn>
              </a:cxnLst>
              <a:rect l="0" t="0" r="r" b="b"/>
              <a:pathLst>
                <a:path w="16" h="39">
                  <a:moveTo>
                    <a:pt x="11" y="30"/>
                  </a:moveTo>
                  <a:cubicBezTo>
                    <a:pt x="8" y="33"/>
                    <a:pt x="6" y="39"/>
                    <a:pt x="0" y="38"/>
                  </a:cubicBezTo>
                  <a:cubicBezTo>
                    <a:pt x="1" y="31"/>
                    <a:pt x="2" y="24"/>
                    <a:pt x="4" y="18"/>
                  </a:cubicBezTo>
                  <a:cubicBezTo>
                    <a:pt x="4" y="12"/>
                    <a:pt x="2" y="6"/>
                    <a:pt x="7" y="0"/>
                  </a:cubicBezTo>
                  <a:cubicBezTo>
                    <a:pt x="16" y="9"/>
                    <a:pt x="10" y="20"/>
                    <a:pt x="11" y="30"/>
                  </a:cubicBezTo>
                  <a:close/>
                </a:path>
              </a:pathLst>
            </a:custGeom>
            <a:solidFill>
              <a:srgbClr val="7C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93" name="Freeform 99">
              <a:extLst>
                <a:ext uri="{FF2B5EF4-FFF2-40B4-BE49-F238E27FC236}">
                  <a16:creationId xmlns:a16="http://schemas.microsoft.com/office/drawing/2014/main" id="{AAB1B9E2-82E4-B5E4-8FCF-509A25B82010}"/>
                </a:ext>
              </a:extLst>
            </p:cNvPr>
            <p:cNvSpPr/>
            <p:nvPr/>
          </p:nvSpPr>
          <p:spPr bwMode="auto">
            <a:xfrm>
              <a:off x="1968500" y="5008563"/>
              <a:ext cx="73025" cy="155575"/>
            </a:xfrm>
            <a:custGeom>
              <a:avLst/>
              <a:gdLst>
                <a:gd name="T0" fmla="*/ 12 w 15"/>
                <a:gd name="T1" fmla="*/ 12 h 32"/>
                <a:gd name="T2" fmla="*/ 12 w 15"/>
                <a:gd name="T3" fmla="*/ 32 h 32"/>
                <a:gd name="T4" fmla="*/ 1 w 15"/>
                <a:gd name="T5" fmla="*/ 23 h 32"/>
                <a:gd name="T6" fmla="*/ 2 w 15"/>
                <a:gd name="T7" fmla="*/ 11 h 32"/>
                <a:gd name="T8" fmla="*/ 6 w 15"/>
                <a:gd name="T9" fmla="*/ 0 h 32"/>
                <a:gd name="T10" fmla="*/ 12 w 15"/>
                <a:gd name="T11" fmla="*/ 12 h 32"/>
              </a:gdLst>
              <a:ahLst/>
              <a:cxnLst>
                <a:cxn ang="0">
                  <a:pos x="T0" y="T1"/>
                </a:cxn>
                <a:cxn ang="0">
                  <a:pos x="T2" y="T3"/>
                </a:cxn>
                <a:cxn ang="0">
                  <a:pos x="T4" y="T5"/>
                </a:cxn>
                <a:cxn ang="0">
                  <a:pos x="T6" y="T7"/>
                </a:cxn>
                <a:cxn ang="0">
                  <a:pos x="T8" y="T9"/>
                </a:cxn>
                <a:cxn ang="0">
                  <a:pos x="T10" y="T11"/>
                </a:cxn>
              </a:cxnLst>
              <a:rect l="0" t="0" r="r" b="b"/>
              <a:pathLst>
                <a:path w="15" h="32">
                  <a:moveTo>
                    <a:pt x="12" y="12"/>
                  </a:moveTo>
                  <a:cubicBezTo>
                    <a:pt x="5" y="18"/>
                    <a:pt x="10" y="24"/>
                    <a:pt x="12" y="32"/>
                  </a:cubicBezTo>
                  <a:cubicBezTo>
                    <a:pt x="6" y="31"/>
                    <a:pt x="3" y="27"/>
                    <a:pt x="1" y="23"/>
                  </a:cubicBezTo>
                  <a:cubicBezTo>
                    <a:pt x="6" y="19"/>
                    <a:pt x="2" y="15"/>
                    <a:pt x="2" y="11"/>
                  </a:cubicBezTo>
                  <a:cubicBezTo>
                    <a:pt x="1" y="6"/>
                    <a:pt x="0" y="0"/>
                    <a:pt x="6" y="0"/>
                  </a:cubicBezTo>
                  <a:cubicBezTo>
                    <a:pt x="15" y="0"/>
                    <a:pt x="12" y="7"/>
                    <a:pt x="12" y="12"/>
                  </a:cubicBezTo>
                  <a:close/>
                </a:path>
              </a:pathLst>
            </a:custGeom>
            <a:solidFill>
              <a:srgbClr val="AF7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94" name="Freeform 100">
              <a:extLst>
                <a:ext uri="{FF2B5EF4-FFF2-40B4-BE49-F238E27FC236}">
                  <a16:creationId xmlns:a16="http://schemas.microsoft.com/office/drawing/2014/main" id="{82B7F9CF-4F2D-4D3C-DFA7-5080F59BB862}"/>
                </a:ext>
              </a:extLst>
            </p:cNvPr>
            <p:cNvSpPr/>
            <p:nvPr/>
          </p:nvSpPr>
          <p:spPr bwMode="auto">
            <a:xfrm>
              <a:off x="2386013" y="5168900"/>
              <a:ext cx="563562" cy="339725"/>
            </a:xfrm>
            <a:custGeom>
              <a:avLst/>
              <a:gdLst>
                <a:gd name="T0" fmla="*/ 15 w 116"/>
                <a:gd name="T1" fmla="*/ 50 h 70"/>
                <a:gd name="T2" fmla="*/ 11 w 116"/>
                <a:gd name="T3" fmla="*/ 46 h 70"/>
                <a:gd name="T4" fmla="*/ 0 w 116"/>
                <a:gd name="T5" fmla="*/ 16 h 70"/>
                <a:gd name="T6" fmla="*/ 106 w 116"/>
                <a:gd name="T7" fmla="*/ 6 h 70"/>
                <a:gd name="T8" fmla="*/ 107 w 116"/>
                <a:gd name="T9" fmla="*/ 41 h 70"/>
                <a:gd name="T10" fmla="*/ 90 w 116"/>
                <a:gd name="T11" fmla="*/ 69 h 70"/>
                <a:gd name="T12" fmla="*/ 52 w 116"/>
                <a:gd name="T13" fmla="*/ 69 h 70"/>
                <a:gd name="T14" fmla="*/ 15 w 116"/>
                <a:gd name="T15" fmla="*/ 5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70">
                  <a:moveTo>
                    <a:pt x="15" y="50"/>
                  </a:moveTo>
                  <a:cubicBezTo>
                    <a:pt x="14" y="48"/>
                    <a:pt x="12" y="47"/>
                    <a:pt x="11" y="46"/>
                  </a:cubicBezTo>
                  <a:cubicBezTo>
                    <a:pt x="12" y="35"/>
                    <a:pt x="12" y="25"/>
                    <a:pt x="0" y="16"/>
                  </a:cubicBezTo>
                  <a:cubicBezTo>
                    <a:pt x="36" y="0"/>
                    <a:pt x="71" y="1"/>
                    <a:pt x="106" y="6"/>
                  </a:cubicBezTo>
                  <a:cubicBezTo>
                    <a:pt x="115" y="7"/>
                    <a:pt x="116" y="30"/>
                    <a:pt x="107" y="41"/>
                  </a:cubicBezTo>
                  <a:cubicBezTo>
                    <a:pt x="100" y="49"/>
                    <a:pt x="97" y="60"/>
                    <a:pt x="90" y="69"/>
                  </a:cubicBezTo>
                  <a:cubicBezTo>
                    <a:pt x="77" y="69"/>
                    <a:pt x="64" y="69"/>
                    <a:pt x="52" y="69"/>
                  </a:cubicBezTo>
                  <a:cubicBezTo>
                    <a:pt x="35" y="70"/>
                    <a:pt x="23" y="65"/>
                    <a:pt x="15" y="50"/>
                  </a:cubicBezTo>
                  <a:close/>
                </a:path>
              </a:pathLst>
            </a:custGeom>
            <a:solidFill>
              <a:srgbClr val="3622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95" name="Freeform 101">
              <a:extLst>
                <a:ext uri="{FF2B5EF4-FFF2-40B4-BE49-F238E27FC236}">
                  <a16:creationId xmlns:a16="http://schemas.microsoft.com/office/drawing/2014/main" id="{9616DFC6-2DB4-4958-886C-88581A41F726}"/>
                </a:ext>
              </a:extLst>
            </p:cNvPr>
            <p:cNvSpPr/>
            <p:nvPr/>
          </p:nvSpPr>
          <p:spPr bwMode="auto">
            <a:xfrm>
              <a:off x="3338513" y="5357813"/>
              <a:ext cx="392112" cy="393700"/>
            </a:xfrm>
            <a:custGeom>
              <a:avLst/>
              <a:gdLst>
                <a:gd name="T0" fmla="*/ 67 w 81"/>
                <a:gd name="T1" fmla="*/ 59 h 81"/>
                <a:gd name="T2" fmla="*/ 50 w 81"/>
                <a:gd name="T3" fmla="*/ 70 h 81"/>
                <a:gd name="T4" fmla="*/ 27 w 81"/>
                <a:gd name="T5" fmla="*/ 74 h 81"/>
                <a:gd name="T6" fmla="*/ 3 w 81"/>
                <a:gd name="T7" fmla="*/ 62 h 81"/>
                <a:gd name="T8" fmla="*/ 15 w 81"/>
                <a:gd name="T9" fmla="*/ 6 h 81"/>
                <a:gd name="T10" fmla="*/ 69 w 81"/>
                <a:gd name="T11" fmla="*/ 29 h 81"/>
                <a:gd name="T12" fmla="*/ 70 w 81"/>
                <a:gd name="T13" fmla="*/ 59 h 81"/>
                <a:gd name="T14" fmla="*/ 67 w 81"/>
                <a:gd name="T15" fmla="*/ 5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1">
                  <a:moveTo>
                    <a:pt x="67" y="59"/>
                  </a:moveTo>
                  <a:cubicBezTo>
                    <a:pt x="59" y="60"/>
                    <a:pt x="53" y="63"/>
                    <a:pt x="50" y="70"/>
                  </a:cubicBezTo>
                  <a:cubicBezTo>
                    <a:pt x="44" y="81"/>
                    <a:pt x="35" y="76"/>
                    <a:pt x="27" y="74"/>
                  </a:cubicBezTo>
                  <a:cubicBezTo>
                    <a:pt x="17" y="74"/>
                    <a:pt x="9" y="70"/>
                    <a:pt x="3" y="62"/>
                  </a:cubicBezTo>
                  <a:cubicBezTo>
                    <a:pt x="0" y="54"/>
                    <a:pt x="8" y="8"/>
                    <a:pt x="15" y="6"/>
                  </a:cubicBezTo>
                  <a:cubicBezTo>
                    <a:pt x="37" y="0"/>
                    <a:pt x="53" y="17"/>
                    <a:pt x="69" y="29"/>
                  </a:cubicBezTo>
                  <a:cubicBezTo>
                    <a:pt x="81" y="38"/>
                    <a:pt x="80" y="48"/>
                    <a:pt x="70" y="59"/>
                  </a:cubicBezTo>
                  <a:cubicBezTo>
                    <a:pt x="70" y="59"/>
                    <a:pt x="68" y="59"/>
                    <a:pt x="67" y="59"/>
                  </a:cubicBezTo>
                  <a:close/>
                </a:path>
              </a:pathLst>
            </a:custGeom>
            <a:solidFill>
              <a:srgbClr val="392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96" name="Freeform 102">
              <a:extLst>
                <a:ext uri="{FF2B5EF4-FFF2-40B4-BE49-F238E27FC236}">
                  <a16:creationId xmlns:a16="http://schemas.microsoft.com/office/drawing/2014/main" id="{2099E02D-7400-8922-06C0-76E960CEF5E8}"/>
                </a:ext>
              </a:extLst>
            </p:cNvPr>
            <p:cNvSpPr/>
            <p:nvPr/>
          </p:nvSpPr>
          <p:spPr bwMode="auto">
            <a:xfrm>
              <a:off x="3157538" y="5659438"/>
              <a:ext cx="311150" cy="523875"/>
            </a:xfrm>
            <a:custGeom>
              <a:avLst/>
              <a:gdLst>
                <a:gd name="T0" fmla="*/ 40 w 64"/>
                <a:gd name="T1" fmla="*/ 0 h 108"/>
                <a:gd name="T2" fmla="*/ 64 w 64"/>
                <a:gd name="T3" fmla="*/ 12 h 108"/>
                <a:gd name="T4" fmla="*/ 41 w 64"/>
                <a:gd name="T5" fmla="*/ 19 h 108"/>
                <a:gd name="T6" fmla="*/ 32 w 64"/>
                <a:gd name="T7" fmla="*/ 91 h 108"/>
                <a:gd name="T8" fmla="*/ 40 w 64"/>
                <a:gd name="T9" fmla="*/ 105 h 108"/>
                <a:gd name="T10" fmla="*/ 32 w 64"/>
                <a:gd name="T11" fmla="*/ 108 h 108"/>
                <a:gd name="T12" fmla="*/ 29 w 64"/>
                <a:gd name="T13" fmla="*/ 101 h 108"/>
                <a:gd name="T14" fmla="*/ 34 w 64"/>
                <a:gd name="T15" fmla="*/ 8 h 108"/>
                <a:gd name="T16" fmla="*/ 40 w 64"/>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8">
                  <a:moveTo>
                    <a:pt x="40" y="0"/>
                  </a:moveTo>
                  <a:cubicBezTo>
                    <a:pt x="49" y="2"/>
                    <a:pt x="57" y="7"/>
                    <a:pt x="64" y="12"/>
                  </a:cubicBezTo>
                  <a:cubicBezTo>
                    <a:pt x="59" y="22"/>
                    <a:pt x="49" y="13"/>
                    <a:pt x="41" y="19"/>
                  </a:cubicBezTo>
                  <a:cubicBezTo>
                    <a:pt x="19" y="34"/>
                    <a:pt x="14" y="65"/>
                    <a:pt x="32" y="91"/>
                  </a:cubicBezTo>
                  <a:cubicBezTo>
                    <a:pt x="35" y="95"/>
                    <a:pt x="40" y="99"/>
                    <a:pt x="40" y="105"/>
                  </a:cubicBezTo>
                  <a:cubicBezTo>
                    <a:pt x="37" y="106"/>
                    <a:pt x="34" y="107"/>
                    <a:pt x="32" y="108"/>
                  </a:cubicBezTo>
                  <a:cubicBezTo>
                    <a:pt x="31" y="106"/>
                    <a:pt x="31" y="103"/>
                    <a:pt x="29" y="101"/>
                  </a:cubicBezTo>
                  <a:cubicBezTo>
                    <a:pt x="0" y="62"/>
                    <a:pt x="1" y="44"/>
                    <a:pt x="34" y="8"/>
                  </a:cubicBezTo>
                  <a:cubicBezTo>
                    <a:pt x="36" y="6"/>
                    <a:pt x="38" y="3"/>
                    <a:pt x="40" y="0"/>
                  </a:cubicBezTo>
                  <a:close/>
                </a:path>
              </a:pathLst>
            </a:custGeom>
            <a:solidFill>
              <a:srgbClr val="F8D5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97" name="Freeform 103">
              <a:extLst>
                <a:ext uri="{FF2B5EF4-FFF2-40B4-BE49-F238E27FC236}">
                  <a16:creationId xmlns:a16="http://schemas.microsoft.com/office/drawing/2014/main" id="{BAC60BA9-C546-A578-8DD0-14378DD6FA85}"/>
                </a:ext>
              </a:extLst>
            </p:cNvPr>
            <p:cNvSpPr/>
            <p:nvPr/>
          </p:nvSpPr>
          <p:spPr bwMode="auto">
            <a:xfrm>
              <a:off x="2260600" y="4916488"/>
              <a:ext cx="693737" cy="155575"/>
            </a:xfrm>
            <a:custGeom>
              <a:avLst/>
              <a:gdLst>
                <a:gd name="T0" fmla="*/ 88 w 143"/>
                <a:gd name="T1" fmla="*/ 10 h 32"/>
                <a:gd name="T2" fmla="*/ 98 w 143"/>
                <a:gd name="T3" fmla="*/ 23 h 32"/>
                <a:gd name="T4" fmla="*/ 140 w 143"/>
                <a:gd name="T5" fmla="*/ 17 h 32"/>
                <a:gd name="T6" fmla="*/ 141 w 143"/>
                <a:gd name="T7" fmla="*/ 26 h 32"/>
                <a:gd name="T8" fmla="*/ 84 w 143"/>
                <a:gd name="T9" fmla="*/ 24 h 32"/>
                <a:gd name="T10" fmla="*/ 9 w 143"/>
                <a:gd name="T11" fmla="*/ 17 h 32"/>
                <a:gd name="T12" fmla="*/ 0 w 143"/>
                <a:gd name="T13" fmla="*/ 13 h 32"/>
                <a:gd name="T14" fmla="*/ 33 w 143"/>
                <a:gd name="T15" fmla="*/ 6 h 32"/>
                <a:gd name="T16" fmla="*/ 88 w 143"/>
                <a:gd name="T17"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32">
                  <a:moveTo>
                    <a:pt x="88" y="10"/>
                  </a:moveTo>
                  <a:cubicBezTo>
                    <a:pt x="85" y="19"/>
                    <a:pt x="85" y="24"/>
                    <a:pt x="98" y="23"/>
                  </a:cubicBezTo>
                  <a:cubicBezTo>
                    <a:pt x="112" y="22"/>
                    <a:pt x="126" y="19"/>
                    <a:pt x="140" y="17"/>
                  </a:cubicBezTo>
                  <a:cubicBezTo>
                    <a:pt x="143" y="20"/>
                    <a:pt x="143" y="23"/>
                    <a:pt x="141" y="26"/>
                  </a:cubicBezTo>
                  <a:cubicBezTo>
                    <a:pt x="121" y="32"/>
                    <a:pt x="100" y="30"/>
                    <a:pt x="84" y="24"/>
                  </a:cubicBezTo>
                  <a:cubicBezTo>
                    <a:pt x="58" y="15"/>
                    <a:pt x="34" y="16"/>
                    <a:pt x="9" y="17"/>
                  </a:cubicBezTo>
                  <a:cubicBezTo>
                    <a:pt x="6" y="17"/>
                    <a:pt x="3" y="15"/>
                    <a:pt x="0" y="13"/>
                  </a:cubicBezTo>
                  <a:cubicBezTo>
                    <a:pt x="9" y="3"/>
                    <a:pt x="20" y="0"/>
                    <a:pt x="33" y="6"/>
                  </a:cubicBezTo>
                  <a:cubicBezTo>
                    <a:pt x="51" y="13"/>
                    <a:pt x="70" y="9"/>
                    <a:pt x="88" y="10"/>
                  </a:cubicBezTo>
                  <a:close/>
                </a:path>
              </a:pathLst>
            </a:custGeom>
            <a:solidFill>
              <a:srgbClr val="E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98" name="Freeform 104">
              <a:extLst>
                <a:ext uri="{FF2B5EF4-FFF2-40B4-BE49-F238E27FC236}">
                  <a16:creationId xmlns:a16="http://schemas.microsoft.com/office/drawing/2014/main" id="{B69EAC1F-BF23-D239-E833-B2F4CE993E2D}"/>
                </a:ext>
              </a:extLst>
            </p:cNvPr>
            <p:cNvSpPr/>
            <p:nvPr/>
          </p:nvSpPr>
          <p:spPr bwMode="auto">
            <a:xfrm>
              <a:off x="2862263" y="5678488"/>
              <a:ext cx="266700" cy="271462"/>
            </a:xfrm>
            <a:custGeom>
              <a:avLst/>
              <a:gdLst>
                <a:gd name="T0" fmla="*/ 48 w 55"/>
                <a:gd name="T1" fmla="*/ 56 h 56"/>
                <a:gd name="T2" fmla="*/ 40 w 55"/>
                <a:gd name="T3" fmla="*/ 49 h 56"/>
                <a:gd name="T4" fmla="*/ 9 w 55"/>
                <a:gd name="T5" fmla="*/ 32 h 56"/>
                <a:gd name="T6" fmla="*/ 0 w 55"/>
                <a:gd name="T7" fmla="*/ 29 h 56"/>
                <a:gd name="T8" fmla="*/ 21 w 55"/>
                <a:gd name="T9" fmla="*/ 18 h 56"/>
                <a:gd name="T10" fmla="*/ 29 w 55"/>
                <a:gd name="T11" fmla="*/ 20 h 56"/>
                <a:gd name="T12" fmla="*/ 48 w 55"/>
                <a:gd name="T13" fmla="*/ 56 h 56"/>
              </a:gdLst>
              <a:ahLst/>
              <a:cxnLst>
                <a:cxn ang="0">
                  <a:pos x="T0" y="T1"/>
                </a:cxn>
                <a:cxn ang="0">
                  <a:pos x="T2" y="T3"/>
                </a:cxn>
                <a:cxn ang="0">
                  <a:pos x="T4" y="T5"/>
                </a:cxn>
                <a:cxn ang="0">
                  <a:pos x="T6" y="T7"/>
                </a:cxn>
                <a:cxn ang="0">
                  <a:pos x="T8" y="T9"/>
                </a:cxn>
                <a:cxn ang="0">
                  <a:pos x="T10" y="T11"/>
                </a:cxn>
                <a:cxn ang="0">
                  <a:pos x="T12" y="T13"/>
                </a:cxn>
              </a:cxnLst>
              <a:rect l="0" t="0" r="r" b="b"/>
              <a:pathLst>
                <a:path w="55" h="56">
                  <a:moveTo>
                    <a:pt x="48" y="56"/>
                  </a:moveTo>
                  <a:cubicBezTo>
                    <a:pt x="45" y="54"/>
                    <a:pt x="43" y="52"/>
                    <a:pt x="40" y="49"/>
                  </a:cubicBezTo>
                  <a:cubicBezTo>
                    <a:pt x="26" y="50"/>
                    <a:pt x="18" y="40"/>
                    <a:pt x="9" y="32"/>
                  </a:cubicBezTo>
                  <a:cubicBezTo>
                    <a:pt x="6" y="31"/>
                    <a:pt x="3" y="30"/>
                    <a:pt x="0" y="29"/>
                  </a:cubicBezTo>
                  <a:cubicBezTo>
                    <a:pt x="3" y="17"/>
                    <a:pt x="3" y="0"/>
                    <a:pt x="21" y="18"/>
                  </a:cubicBezTo>
                  <a:cubicBezTo>
                    <a:pt x="23" y="19"/>
                    <a:pt x="26" y="20"/>
                    <a:pt x="29" y="20"/>
                  </a:cubicBezTo>
                  <a:cubicBezTo>
                    <a:pt x="55" y="27"/>
                    <a:pt x="55" y="27"/>
                    <a:pt x="48" y="56"/>
                  </a:cubicBezTo>
                  <a:close/>
                </a:path>
              </a:pathLst>
            </a:custGeom>
            <a:solidFill>
              <a:srgbClr val="713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99" name="Freeform 105">
              <a:extLst>
                <a:ext uri="{FF2B5EF4-FFF2-40B4-BE49-F238E27FC236}">
                  <a16:creationId xmlns:a16="http://schemas.microsoft.com/office/drawing/2014/main" id="{B340E720-18D6-EF79-7C01-788C320F0947}"/>
                </a:ext>
              </a:extLst>
            </p:cNvPr>
            <p:cNvSpPr/>
            <p:nvPr/>
          </p:nvSpPr>
          <p:spPr bwMode="auto">
            <a:xfrm>
              <a:off x="3332163" y="5043488"/>
              <a:ext cx="311150" cy="139700"/>
            </a:xfrm>
            <a:custGeom>
              <a:avLst/>
              <a:gdLst>
                <a:gd name="T0" fmla="*/ 0 w 64"/>
                <a:gd name="T1" fmla="*/ 15 h 29"/>
                <a:gd name="T2" fmla="*/ 62 w 64"/>
                <a:gd name="T3" fmla="*/ 0 h 29"/>
                <a:gd name="T4" fmla="*/ 63 w 64"/>
                <a:gd name="T5" fmla="*/ 15 h 29"/>
                <a:gd name="T6" fmla="*/ 47 w 64"/>
                <a:gd name="T7" fmla="*/ 28 h 29"/>
                <a:gd name="T8" fmla="*/ 24 w 64"/>
                <a:gd name="T9" fmla="*/ 26 h 29"/>
                <a:gd name="T10" fmla="*/ 0 w 64"/>
                <a:gd name="T11" fmla="*/ 15 h 29"/>
              </a:gdLst>
              <a:ahLst/>
              <a:cxnLst>
                <a:cxn ang="0">
                  <a:pos x="T0" y="T1"/>
                </a:cxn>
                <a:cxn ang="0">
                  <a:pos x="T2" y="T3"/>
                </a:cxn>
                <a:cxn ang="0">
                  <a:pos x="T4" y="T5"/>
                </a:cxn>
                <a:cxn ang="0">
                  <a:pos x="T6" y="T7"/>
                </a:cxn>
                <a:cxn ang="0">
                  <a:pos x="T8" y="T9"/>
                </a:cxn>
                <a:cxn ang="0">
                  <a:pos x="T10" y="T11"/>
                </a:cxn>
              </a:cxnLst>
              <a:rect l="0" t="0" r="r" b="b"/>
              <a:pathLst>
                <a:path w="64" h="28">
                  <a:moveTo>
                    <a:pt x="0" y="15"/>
                  </a:moveTo>
                  <a:cubicBezTo>
                    <a:pt x="21" y="15"/>
                    <a:pt x="42" y="13"/>
                    <a:pt x="62" y="0"/>
                  </a:cubicBezTo>
                  <a:cubicBezTo>
                    <a:pt x="62" y="6"/>
                    <a:pt x="63" y="11"/>
                    <a:pt x="63" y="15"/>
                  </a:cubicBezTo>
                  <a:cubicBezTo>
                    <a:pt x="64" y="28"/>
                    <a:pt x="51" y="21"/>
                    <a:pt x="47" y="28"/>
                  </a:cubicBezTo>
                  <a:cubicBezTo>
                    <a:pt x="40" y="24"/>
                    <a:pt x="32" y="23"/>
                    <a:pt x="24" y="26"/>
                  </a:cubicBezTo>
                  <a:cubicBezTo>
                    <a:pt x="13" y="29"/>
                    <a:pt x="5" y="25"/>
                    <a:pt x="0" y="15"/>
                  </a:cubicBezTo>
                  <a:close/>
                </a:path>
              </a:pathLst>
            </a:custGeom>
            <a:solidFill>
              <a:srgbClr val="EABD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00" name="Freeform 106">
              <a:extLst>
                <a:ext uri="{FF2B5EF4-FFF2-40B4-BE49-F238E27FC236}">
                  <a16:creationId xmlns:a16="http://schemas.microsoft.com/office/drawing/2014/main" id="{1B74AED5-DE06-8591-626D-77624287FE57}"/>
                </a:ext>
              </a:extLst>
            </p:cNvPr>
            <p:cNvSpPr/>
            <p:nvPr/>
          </p:nvSpPr>
          <p:spPr bwMode="auto">
            <a:xfrm>
              <a:off x="3148013" y="4833938"/>
              <a:ext cx="282575" cy="247650"/>
            </a:xfrm>
            <a:custGeom>
              <a:avLst/>
              <a:gdLst>
                <a:gd name="T0" fmla="*/ 50 w 58"/>
                <a:gd name="T1" fmla="*/ 0 h 51"/>
                <a:gd name="T2" fmla="*/ 37 w 58"/>
                <a:gd name="T3" fmla="*/ 41 h 51"/>
                <a:gd name="T4" fmla="*/ 26 w 58"/>
                <a:gd name="T5" fmla="*/ 51 h 51"/>
                <a:gd name="T6" fmla="*/ 2 w 58"/>
                <a:gd name="T7" fmla="*/ 47 h 51"/>
                <a:gd name="T8" fmla="*/ 0 w 58"/>
                <a:gd name="T9" fmla="*/ 44 h 51"/>
                <a:gd name="T10" fmla="*/ 2 w 58"/>
                <a:gd name="T11" fmla="*/ 43 h 51"/>
                <a:gd name="T12" fmla="*/ 50 w 58"/>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7" h="51">
                  <a:moveTo>
                    <a:pt x="50" y="0"/>
                  </a:moveTo>
                  <a:cubicBezTo>
                    <a:pt x="58" y="18"/>
                    <a:pt x="50" y="31"/>
                    <a:pt x="37" y="41"/>
                  </a:cubicBezTo>
                  <a:cubicBezTo>
                    <a:pt x="33" y="44"/>
                    <a:pt x="27" y="45"/>
                    <a:pt x="26" y="51"/>
                  </a:cubicBezTo>
                  <a:cubicBezTo>
                    <a:pt x="19" y="42"/>
                    <a:pt x="10" y="48"/>
                    <a:pt x="2" y="47"/>
                  </a:cubicBezTo>
                  <a:cubicBezTo>
                    <a:pt x="0" y="46"/>
                    <a:pt x="0" y="45"/>
                    <a:pt x="0" y="44"/>
                  </a:cubicBezTo>
                  <a:cubicBezTo>
                    <a:pt x="1" y="44"/>
                    <a:pt x="1" y="43"/>
                    <a:pt x="2" y="43"/>
                  </a:cubicBezTo>
                  <a:cubicBezTo>
                    <a:pt x="22" y="34"/>
                    <a:pt x="41" y="23"/>
                    <a:pt x="50" y="0"/>
                  </a:cubicBezTo>
                  <a:close/>
                </a:path>
              </a:pathLst>
            </a:custGeom>
            <a:solidFill>
              <a:srgbClr val="F1C8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01" name="Freeform 107">
              <a:extLst>
                <a:ext uri="{FF2B5EF4-FFF2-40B4-BE49-F238E27FC236}">
                  <a16:creationId xmlns:a16="http://schemas.microsoft.com/office/drawing/2014/main" id="{E7DE766D-2673-3AB3-7183-13281287EC81}"/>
                </a:ext>
              </a:extLst>
            </p:cNvPr>
            <p:cNvSpPr/>
            <p:nvPr/>
          </p:nvSpPr>
          <p:spPr bwMode="auto">
            <a:xfrm>
              <a:off x="2940050" y="4916488"/>
              <a:ext cx="217487" cy="160337"/>
            </a:xfrm>
            <a:custGeom>
              <a:avLst/>
              <a:gdLst>
                <a:gd name="T0" fmla="*/ 45 w 45"/>
                <a:gd name="T1" fmla="*/ 26 h 33"/>
                <a:gd name="T2" fmla="*/ 45 w 45"/>
                <a:gd name="T3" fmla="*/ 30 h 33"/>
                <a:gd name="T4" fmla="*/ 1 w 45"/>
                <a:gd name="T5" fmla="*/ 26 h 33"/>
                <a:gd name="T6" fmla="*/ 0 w 45"/>
                <a:gd name="T7" fmla="*/ 17 h 33"/>
                <a:gd name="T8" fmla="*/ 33 w 45"/>
                <a:gd name="T9" fmla="*/ 2 h 33"/>
                <a:gd name="T10" fmla="*/ 32 w 45"/>
                <a:gd name="T11" fmla="*/ 9 h 33"/>
                <a:gd name="T12" fmla="*/ 45 w 45"/>
                <a:gd name="T13" fmla="*/ 26 h 33"/>
              </a:gdLst>
              <a:ahLst/>
              <a:cxnLst>
                <a:cxn ang="0">
                  <a:pos x="T0" y="T1"/>
                </a:cxn>
                <a:cxn ang="0">
                  <a:pos x="T2" y="T3"/>
                </a:cxn>
                <a:cxn ang="0">
                  <a:pos x="T4" y="T5"/>
                </a:cxn>
                <a:cxn ang="0">
                  <a:pos x="T6" y="T7"/>
                </a:cxn>
                <a:cxn ang="0">
                  <a:pos x="T8" y="T9"/>
                </a:cxn>
                <a:cxn ang="0">
                  <a:pos x="T10" y="T11"/>
                </a:cxn>
                <a:cxn ang="0">
                  <a:pos x="T12" y="T13"/>
                </a:cxn>
              </a:cxnLst>
              <a:rect l="0" t="0" r="r" b="b"/>
              <a:pathLst>
                <a:path w="45" h="33">
                  <a:moveTo>
                    <a:pt x="45" y="26"/>
                  </a:moveTo>
                  <a:cubicBezTo>
                    <a:pt x="45" y="27"/>
                    <a:pt x="45" y="29"/>
                    <a:pt x="45" y="30"/>
                  </a:cubicBezTo>
                  <a:cubicBezTo>
                    <a:pt x="30" y="33"/>
                    <a:pt x="15" y="26"/>
                    <a:pt x="1" y="26"/>
                  </a:cubicBezTo>
                  <a:cubicBezTo>
                    <a:pt x="1" y="23"/>
                    <a:pt x="0" y="20"/>
                    <a:pt x="0" y="17"/>
                  </a:cubicBezTo>
                  <a:cubicBezTo>
                    <a:pt x="12" y="14"/>
                    <a:pt x="19" y="0"/>
                    <a:pt x="33" y="2"/>
                  </a:cubicBezTo>
                  <a:cubicBezTo>
                    <a:pt x="33" y="4"/>
                    <a:pt x="33" y="7"/>
                    <a:pt x="32" y="9"/>
                  </a:cubicBezTo>
                  <a:cubicBezTo>
                    <a:pt x="18" y="29"/>
                    <a:pt x="31" y="28"/>
                    <a:pt x="45" y="26"/>
                  </a:cubicBezTo>
                  <a:close/>
                </a:path>
              </a:pathLst>
            </a:custGeom>
            <a:solidFill>
              <a:srgbClr val="F1C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02" name="Freeform 108">
              <a:extLst>
                <a:ext uri="{FF2B5EF4-FFF2-40B4-BE49-F238E27FC236}">
                  <a16:creationId xmlns:a16="http://schemas.microsoft.com/office/drawing/2014/main" id="{F1A5D360-BF80-A5A9-7882-21AE32685FFA}"/>
                </a:ext>
              </a:extLst>
            </p:cNvPr>
            <p:cNvSpPr/>
            <p:nvPr/>
          </p:nvSpPr>
          <p:spPr bwMode="auto">
            <a:xfrm>
              <a:off x="3662363" y="5300663"/>
              <a:ext cx="117475" cy="68262"/>
            </a:xfrm>
            <a:custGeom>
              <a:avLst/>
              <a:gdLst>
                <a:gd name="T0" fmla="*/ 7 w 24"/>
                <a:gd name="T1" fmla="*/ 0 h 14"/>
                <a:gd name="T2" fmla="*/ 15 w 24"/>
                <a:gd name="T3" fmla="*/ 3 h 14"/>
                <a:gd name="T4" fmla="*/ 24 w 24"/>
                <a:gd name="T5" fmla="*/ 14 h 14"/>
                <a:gd name="T6" fmla="*/ 0 w 24"/>
                <a:gd name="T7" fmla="*/ 3 h 14"/>
                <a:gd name="T8" fmla="*/ 7 w 24"/>
                <a:gd name="T9" fmla="*/ 0 h 14"/>
              </a:gdLst>
              <a:ahLst/>
              <a:cxnLst>
                <a:cxn ang="0">
                  <a:pos x="T0" y="T1"/>
                </a:cxn>
                <a:cxn ang="0">
                  <a:pos x="T2" y="T3"/>
                </a:cxn>
                <a:cxn ang="0">
                  <a:pos x="T4" y="T5"/>
                </a:cxn>
                <a:cxn ang="0">
                  <a:pos x="T6" y="T7"/>
                </a:cxn>
                <a:cxn ang="0">
                  <a:pos x="T8" y="T9"/>
                </a:cxn>
              </a:cxnLst>
              <a:rect l="0" t="0" r="r" b="b"/>
              <a:pathLst>
                <a:path w="24" h="14">
                  <a:moveTo>
                    <a:pt x="7" y="0"/>
                  </a:moveTo>
                  <a:cubicBezTo>
                    <a:pt x="10" y="1"/>
                    <a:pt x="13" y="2"/>
                    <a:pt x="15" y="3"/>
                  </a:cubicBezTo>
                  <a:cubicBezTo>
                    <a:pt x="18" y="6"/>
                    <a:pt x="20" y="9"/>
                    <a:pt x="24" y="14"/>
                  </a:cubicBezTo>
                  <a:cubicBezTo>
                    <a:pt x="13" y="14"/>
                    <a:pt x="6" y="8"/>
                    <a:pt x="0" y="3"/>
                  </a:cubicBezTo>
                  <a:cubicBezTo>
                    <a:pt x="2" y="2"/>
                    <a:pt x="5" y="3"/>
                    <a:pt x="7" y="0"/>
                  </a:cubicBezTo>
                  <a:close/>
                </a:path>
              </a:pathLst>
            </a:custGeom>
            <a:solidFill>
              <a:srgbClr val="A282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03" name="Freeform 109">
              <a:extLst>
                <a:ext uri="{FF2B5EF4-FFF2-40B4-BE49-F238E27FC236}">
                  <a16:creationId xmlns:a16="http://schemas.microsoft.com/office/drawing/2014/main" id="{710EE5F9-0A26-13E7-20A4-A1A8C3564B3F}"/>
                </a:ext>
              </a:extLst>
            </p:cNvPr>
            <p:cNvSpPr/>
            <p:nvPr/>
          </p:nvSpPr>
          <p:spPr bwMode="auto">
            <a:xfrm>
              <a:off x="1798638" y="5183188"/>
              <a:ext cx="160337" cy="427037"/>
            </a:xfrm>
            <a:custGeom>
              <a:avLst/>
              <a:gdLst>
                <a:gd name="T0" fmla="*/ 25 w 33"/>
                <a:gd name="T1" fmla="*/ 88 h 88"/>
                <a:gd name="T2" fmla="*/ 0 w 33"/>
                <a:gd name="T3" fmla="*/ 15 h 88"/>
                <a:gd name="T4" fmla="*/ 8 w 33"/>
                <a:gd name="T5" fmla="*/ 0 h 88"/>
                <a:gd name="T6" fmla="*/ 12 w 33"/>
                <a:gd name="T7" fmla="*/ 3 h 88"/>
                <a:gd name="T8" fmla="*/ 33 w 33"/>
                <a:gd name="T9" fmla="*/ 27 h 88"/>
                <a:gd name="T10" fmla="*/ 32 w 33"/>
                <a:gd name="T11" fmla="*/ 33 h 88"/>
                <a:gd name="T12" fmla="*/ 27 w 33"/>
                <a:gd name="T13" fmla="*/ 62 h 88"/>
                <a:gd name="T14" fmla="*/ 33 w 33"/>
                <a:gd name="T15" fmla="*/ 79 h 88"/>
                <a:gd name="T16" fmla="*/ 25 w 33"/>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88">
                  <a:moveTo>
                    <a:pt x="25" y="88"/>
                  </a:moveTo>
                  <a:cubicBezTo>
                    <a:pt x="13" y="65"/>
                    <a:pt x="9" y="39"/>
                    <a:pt x="0" y="15"/>
                  </a:cubicBezTo>
                  <a:cubicBezTo>
                    <a:pt x="1" y="9"/>
                    <a:pt x="3" y="4"/>
                    <a:pt x="8" y="0"/>
                  </a:cubicBezTo>
                  <a:cubicBezTo>
                    <a:pt x="10" y="0"/>
                    <a:pt x="11" y="1"/>
                    <a:pt x="12" y="3"/>
                  </a:cubicBezTo>
                  <a:cubicBezTo>
                    <a:pt x="19" y="11"/>
                    <a:pt x="26" y="19"/>
                    <a:pt x="33" y="27"/>
                  </a:cubicBezTo>
                  <a:cubicBezTo>
                    <a:pt x="33" y="29"/>
                    <a:pt x="33" y="31"/>
                    <a:pt x="32" y="33"/>
                  </a:cubicBezTo>
                  <a:cubicBezTo>
                    <a:pt x="23" y="41"/>
                    <a:pt x="24" y="51"/>
                    <a:pt x="27" y="62"/>
                  </a:cubicBezTo>
                  <a:cubicBezTo>
                    <a:pt x="29" y="67"/>
                    <a:pt x="33" y="72"/>
                    <a:pt x="33" y="79"/>
                  </a:cubicBezTo>
                  <a:cubicBezTo>
                    <a:pt x="30" y="82"/>
                    <a:pt x="28" y="85"/>
                    <a:pt x="25" y="88"/>
                  </a:cubicBezTo>
                  <a:close/>
                </a:path>
              </a:pathLst>
            </a:custGeom>
            <a:solidFill>
              <a:srgbClr val="F0B0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04" name="Freeform 110">
              <a:extLst>
                <a:ext uri="{FF2B5EF4-FFF2-40B4-BE49-F238E27FC236}">
                  <a16:creationId xmlns:a16="http://schemas.microsoft.com/office/drawing/2014/main" id="{07488E60-380F-9347-95A2-227B729D7447}"/>
                </a:ext>
              </a:extLst>
            </p:cNvPr>
            <p:cNvSpPr/>
            <p:nvPr/>
          </p:nvSpPr>
          <p:spPr bwMode="auto">
            <a:xfrm>
              <a:off x="1838325" y="5126038"/>
              <a:ext cx="207962" cy="271462"/>
            </a:xfrm>
            <a:custGeom>
              <a:avLst/>
              <a:gdLst>
                <a:gd name="T0" fmla="*/ 24 w 43"/>
                <a:gd name="T1" fmla="*/ 41 h 56"/>
                <a:gd name="T2" fmla="*/ 24 w 43"/>
                <a:gd name="T3" fmla="*/ 41 h 56"/>
                <a:gd name="T4" fmla="*/ 0 w 43"/>
                <a:gd name="T5" fmla="*/ 14 h 56"/>
                <a:gd name="T6" fmla="*/ 0 w 43"/>
                <a:gd name="T7" fmla="*/ 12 h 56"/>
                <a:gd name="T8" fmla="*/ 39 w 43"/>
                <a:gd name="T9" fmla="*/ 25 h 56"/>
                <a:gd name="T10" fmla="*/ 36 w 43"/>
                <a:gd name="T11" fmla="*/ 56 h 56"/>
                <a:gd name="T12" fmla="*/ 24 w 43"/>
                <a:gd name="T13" fmla="*/ 41 h 56"/>
              </a:gdLst>
              <a:ahLst/>
              <a:cxnLst>
                <a:cxn ang="0">
                  <a:pos x="T0" y="T1"/>
                </a:cxn>
                <a:cxn ang="0">
                  <a:pos x="T2" y="T3"/>
                </a:cxn>
                <a:cxn ang="0">
                  <a:pos x="T4" y="T5"/>
                </a:cxn>
                <a:cxn ang="0">
                  <a:pos x="T6" y="T7"/>
                </a:cxn>
                <a:cxn ang="0">
                  <a:pos x="T8" y="T9"/>
                </a:cxn>
                <a:cxn ang="0">
                  <a:pos x="T10" y="T11"/>
                </a:cxn>
                <a:cxn ang="0">
                  <a:pos x="T12" y="T13"/>
                </a:cxn>
              </a:cxnLst>
              <a:rect l="0" t="0" r="r" b="b"/>
              <a:pathLst>
                <a:path w="43" h="56">
                  <a:moveTo>
                    <a:pt x="24" y="41"/>
                  </a:moveTo>
                  <a:cubicBezTo>
                    <a:pt x="24" y="41"/>
                    <a:pt x="24" y="41"/>
                    <a:pt x="24" y="41"/>
                  </a:cubicBezTo>
                  <a:cubicBezTo>
                    <a:pt x="17" y="31"/>
                    <a:pt x="9" y="21"/>
                    <a:pt x="0" y="14"/>
                  </a:cubicBezTo>
                  <a:cubicBezTo>
                    <a:pt x="0" y="13"/>
                    <a:pt x="0" y="12"/>
                    <a:pt x="0" y="12"/>
                  </a:cubicBezTo>
                  <a:cubicBezTo>
                    <a:pt x="13" y="0"/>
                    <a:pt x="34" y="7"/>
                    <a:pt x="39" y="25"/>
                  </a:cubicBezTo>
                  <a:cubicBezTo>
                    <a:pt x="41" y="35"/>
                    <a:pt x="43" y="46"/>
                    <a:pt x="36" y="56"/>
                  </a:cubicBezTo>
                  <a:cubicBezTo>
                    <a:pt x="27" y="55"/>
                    <a:pt x="25" y="48"/>
                    <a:pt x="24" y="41"/>
                  </a:cubicBezTo>
                  <a:close/>
                </a:path>
              </a:pathLst>
            </a:custGeom>
            <a:solidFill>
              <a:srgbClr val="F5E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05" name="Freeform 111">
              <a:extLst>
                <a:ext uri="{FF2B5EF4-FFF2-40B4-BE49-F238E27FC236}">
                  <a16:creationId xmlns:a16="http://schemas.microsoft.com/office/drawing/2014/main" id="{E6248EFC-4D80-4FAE-FAB0-B0B22EAC0616}"/>
                </a:ext>
              </a:extLst>
            </p:cNvPr>
            <p:cNvSpPr/>
            <p:nvPr/>
          </p:nvSpPr>
          <p:spPr bwMode="auto">
            <a:xfrm>
              <a:off x="1866900" y="5324475"/>
              <a:ext cx="155575" cy="242887"/>
            </a:xfrm>
            <a:custGeom>
              <a:avLst/>
              <a:gdLst>
                <a:gd name="T0" fmla="*/ 18 w 32"/>
                <a:gd name="T1" fmla="*/ 0 h 50"/>
                <a:gd name="T2" fmla="*/ 30 w 32"/>
                <a:gd name="T3" fmla="*/ 15 h 50"/>
                <a:gd name="T4" fmla="*/ 27 w 32"/>
                <a:gd name="T5" fmla="*/ 34 h 50"/>
                <a:gd name="T6" fmla="*/ 20 w 32"/>
                <a:gd name="T7" fmla="*/ 24 h 50"/>
                <a:gd name="T8" fmla="*/ 26 w 32"/>
                <a:gd name="T9" fmla="*/ 38 h 50"/>
                <a:gd name="T10" fmla="*/ 19 w 32"/>
                <a:gd name="T11" fmla="*/ 50 h 50"/>
                <a:gd name="T12" fmla="*/ 18 w 32"/>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32" h="50">
                  <a:moveTo>
                    <a:pt x="18" y="0"/>
                  </a:moveTo>
                  <a:cubicBezTo>
                    <a:pt x="27" y="1"/>
                    <a:pt x="25" y="11"/>
                    <a:pt x="30" y="15"/>
                  </a:cubicBezTo>
                  <a:cubicBezTo>
                    <a:pt x="29" y="21"/>
                    <a:pt x="32" y="28"/>
                    <a:pt x="27" y="34"/>
                  </a:cubicBezTo>
                  <a:cubicBezTo>
                    <a:pt x="23" y="33"/>
                    <a:pt x="22" y="28"/>
                    <a:pt x="20" y="24"/>
                  </a:cubicBezTo>
                  <a:cubicBezTo>
                    <a:pt x="19" y="30"/>
                    <a:pt x="22" y="34"/>
                    <a:pt x="26" y="38"/>
                  </a:cubicBezTo>
                  <a:cubicBezTo>
                    <a:pt x="24" y="42"/>
                    <a:pt x="21" y="46"/>
                    <a:pt x="19" y="50"/>
                  </a:cubicBezTo>
                  <a:cubicBezTo>
                    <a:pt x="0" y="27"/>
                    <a:pt x="0" y="14"/>
                    <a:pt x="18" y="0"/>
                  </a:cubicBezTo>
                  <a:close/>
                </a:path>
              </a:pathLst>
            </a:custGeom>
            <a:solidFill>
              <a:srgbClr val="9A6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06" name="Freeform 112">
              <a:extLst>
                <a:ext uri="{FF2B5EF4-FFF2-40B4-BE49-F238E27FC236}">
                  <a16:creationId xmlns:a16="http://schemas.microsoft.com/office/drawing/2014/main" id="{66FA90E4-75AF-8611-7EBE-8B9B81E76178}"/>
                </a:ext>
              </a:extLst>
            </p:cNvPr>
            <p:cNvSpPr/>
            <p:nvPr/>
          </p:nvSpPr>
          <p:spPr bwMode="auto">
            <a:xfrm>
              <a:off x="1906588" y="5368925"/>
              <a:ext cx="92075" cy="139700"/>
            </a:xfrm>
            <a:custGeom>
              <a:avLst/>
              <a:gdLst>
                <a:gd name="T0" fmla="*/ 18 w 19"/>
                <a:gd name="T1" fmla="*/ 29 h 29"/>
                <a:gd name="T2" fmla="*/ 7 w 19"/>
                <a:gd name="T3" fmla="*/ 0 h 29"/>
                <a:gd name="T4" fmla="*/ 19 w 19"/>
                <a:gd name="T5" fmla="*/ 25 h 29"/>
                <a:gd name="T6" fmla="*/ 18 w 19"/>
                <a:gd name="T7" fmla="*/ 29 h 29"/>
              </a:gdLst>
              <a:ahLst/>
              <a:cxnLst>
                <a:cxn ang="0">
                  <a:pos x="T0" y="T1"/>
                </a:cxn>
                <a:cxn ang="0">
                  <a:pos x="T2" y="T3"/>
                </a:cxn>
                <a:cxn ang="0">
                  <a:pos x="T4" y="T5"/>
                </a:cxn>
                <a:cxn ang="0">
                  <a:pos x="T6" y="T7"/>
                </a:cxn>
              </a:cxnLst>
              <a:rect l="0" t="0" r="r" b="b"/>
              <a:pathLst>
                <a:path w="19" h="28">
                  <a:moveTo>
                    <a:pt x="18" y="29"/>
                  </a:moveTo>
                  <a:cubicBezTo>
                    <a:pt x="0" y="25"/>
                    <a:pt x="5" y="13"/>
                    <a:pt x="7" y="0"/>
                  </a:cubicBezTo>
                  <a:cubicBezTo>
                    <a:pt x="18" y="7"/>
                    <a:pt x="18" y="17"/>
                    <a:pt x="19" y="25"/>
                  </a:cubicBezTo>
                  <a:cubicBezTo>
                    <a:pt x="18" y="26"/>
                    <a:pt x="18" y="28"/>
                    <a:pt x="18" y="29"/>
                  </a:cubicBezTo>
                  <a:close/>
                </a:path>
              </a:pathLst>
            </a:custGeom>
            <a:solidFill>
              <a:srgbClr val="D69D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07" name="Freeform 113">
              <a:extLst>
                <a:ext uri="{FF2B5EF4-FFF2-40B4-BE49-F238E27FC236}">
                  <a16:creationId xmlns:a16="http://schemas.microsoft.com/office/drawing/2014/main" id="{80A27C94-2470-4848-078E-0E1601DF5975}"/>
                </a:ext>
              </a:extLst>
            </p:cNvPr>
            <p:cNvSpPr/>
            <p:nvPr/>
          </p:nvSpPr>
          <p:spPr bwMode="auto">
            <a:xfrm>
              <a:off x="2862263" y="3486150"/>
              <a:ext cx="160337" cy="198437"/>
            </a:xfrm>
            <a:custGeom>
              <a:avLst/>
              <a:gdLst>
                <a:gd name="T0" fmla="*/ 12 w 33"/>
                <a:gd name="T1" fmla="*/ 1 h 41"/>
                <a:gd name="T2" fmla="*/ 28 w 33"/>
                <a:gd name="T3" fmla="*/ 9 h 41"/>
                <a:gd name="T4" fmla="*/ 30 w 33"/>
                <a:gd name="T5" fmla="*/ 34 h 41"/>
                <a:gd name="T6" fmla="*/ 13 w 33"/>
                <a:gd name="T7" fmla="*/ 33 h 41"/>
                <a:gd name="T8" fmla="*/ 2 w 33"/>
                <a:gd name="T9" fmla="*/ 7 h 41"/>
                <a:gd name="T10" fmla="*/ 12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12" y="1"/>
                  </a:moveTo>
                  <a:cubicBezTo>
                    <a:pt x="20" y="1"/>
                    <a:pt x="26" y="2"/>
                    <a:pt x="28" y="9"/>
                  </a:cubicBezTo>
                  <a:cubicBezTo>
                    <a:pt x="30" y="17"/>
                    <a:pt x="33" y="27"/>
                    <a:pt x="30" y="34"/>
                  </a:cubicBezTo>
                  <a:cubicBezTo>
                    <a:pt x="28" y="41"/>
                    <a:pt x="19" y="36"/>
                    <a:pt x="13" y="33"/>
                  </a:cubicBezTo>
                  <a:cubicBezTo>
                    <a:pt x="2" y="28"/>
                    <a:pt x="4" y="16"/>
                    <a:pt x="2" y="7"/>
                  </a:cubicBezTo>
                  <a:cubicBezTo>
                    <a:pt x="0" y="0"/>
                    <a:pt x="9" y="2"/>
                    <a:pt x="12" y="1"/>
                  </a:cubicBezTo>
                  <a:close/>
                </a:path>
              </a:pathLst>
            </a:custGeom>
            <a:solidFill>
              <a:srgbClr val="E8AC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08" name="Freeform 114">
              <a:extLst>
                <a:ext uri="{FF2B5EF4-FFF2-40B4-BE49-F238E27FC236}">
                  <a16:creationId xmlns:a16="http://schemas.microsoft.com/office/drawing/2014/main" id="{22AE38BA-ED34-F977-EB12-EA0DEDE3692F}"/>
                </a:ext>
              </a:extLst>
            </p:cNvPr>
            <p:cNvSpPr/>
            <p:nvPr/>
          </p:nvSpPr>
          <p:spPr bwMode="auto">
            <a:xfrm>
              <a:off x="2954338" y="3611563"/>
              <a:ext cx="184150" cy="422275"/>
            </a:xfrm>
            <a:custGeom>
              <a:avLst/>
              <a:gdLst>
                <a:gd name="T0" fmla="*/ 34 w 38"/>
                <a:gd name="T1" fmla="*/ 11 h 87"/>
                <a:gd name="T2" fmla="*/ 37 w 38"/>
                <a:gd name="T3" fmla="*/ 51 h 87"/>
                <a:gd name="T4" fmla="*/ 0 w 38"/>
                <a:gd name="T5" fmla="*/ 87 h 87"/>
                <a:gd name="T6" fmla="*/ 26 w 38"/>
                <a:gd name="T7" fmla="*/ 47 h 87"/>
                <a:gd name="T8" fmla="*/ 29 w 38"/>
                <a:gd name="T9" fmla="*/ 0 h 87"/>
                <a:gd name="T10" fmla="*/ 34 w 38"/>
                <a:gd name="T11" fmla="*/ 11 h 87"/>
              </a:gdLst>
              <a:ahLst/>
              <a:cxnLst>
                <a:cxn ang="0">
                  <a:pos x="T0" y="T1"/>
                </a:cxn>
                <a:cxn ang="0">
                  <a:pos x="T2" y="T3"/>
                </a:cxn>
                <a:cxn ang="0">
                  <a:pos x="T4" y="T5"/>
                </a:cxn>
                <a:cxn ang="0">
                  <a:pos x="T6" y="T7"/>
                </a:cxn>
                <a:cxn ang="0">
                  <a:pos x="T8" y="T9"/>
                </a:cxn>
                <a:cxn ang="0">
                  <a:pos x="T10" y="T11"/>
                </a:cxn>
              </a:cxnLst>
              <a:rect l="0" t="0" r="r" b="b"/>
              <a:pathLst>
                <a:path w="38" h="87">
                  <a:moveTo>
                    <a:pt x="34" y="11"/>
                  </a:moveTo>
                  <a:cubicBezTo>
                    <a:pt x="37" y="24"/>
                    <a:pt x="38" y="37"/>
                    <a:pt x="37" y="51"/>
                  </a:cubicBezTo>
                  <a:cubicBezTo>
                    <a:pt x="28" y="64"/>
                    <a:pt x="23" y="79"/>
                    <a:pt x="0" y="87"/>
                  </a:cubicBezTo>
                  <a:cubicBezTo>
                    <a:pt x="12" y="71"/>
                    <a:pt x="28" y="64"/>
                    <a:pt x="26" y="47"/>
                  </a:cubicBezTo>
                  <a:cubicBezTo>
                    <a:pt x="35" y="32"/>
                    <a:pt x="24" y="16"/>
                    <a:pt x="29" y="0"/>
                  </a:cubicBezTo>
                  <a:cubicBezTo>
                    <a:pt x="31" y="4"/>
                    <a:pt x="32" y="7"/>
                    <a:pt x="34" y="11"/>
                  </a:cubicBezTo>
                  <a:close/>
                </a:path>
              </a:pathLst>
            </a:custGeom>
            <a:solidFill>
              <a:srgbClr val="7B4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09" name="Freeform 115">
              <a:extLst>
                <a:ext uri="{FF2B5EF4-FFF2-40B4-BE49-F238E27FC236}">
                  <a16:creationId xmlns:a16="http://schemas.microsoft.com/office/drawing/2014/main" id="{19B6E846-3614-84DC-3FED-973F6013DC2F}"/>
                </a:ext>
              </a:extLst>
            </p:cNvPr>
            <p:cNvSpPr/>
            <p:nvPr/>
          </p:nvSpPr>
          <p:spPr bwMode="auto">
            <a:xfrm>
              <a:off x="2668588" y="3500438"/>
              <a:ext cx="82550" cy="120650"/>
            </a:xfrm>
            <a:custGeom>
              <a:avLst/>
              <a:gdLst>
                <a:gd name="T0" fmla="*/ 8 w 17"/>
                <a:gd name="T1" fmla="*/ 25 h 25"/>
                <a:gd name="T2" fmla="*/ 1 w 17"/>
                <a:gd name="T3" fmla="*/ 11 h 25"/>
                <a:gd name="T4" fmla="*/ 11 w 17"/>
                <a:gd name="T5" fmla="*/ 1 h 25"/>
                <a:gd name="T6" fmla="*/ 17 w 17"/>
                <a:gd name="T7" fmla="*/ 14 h 25"/>
                <a:gd name="T8" fmla="*/ 8 w 17"/>
                <a:gd name="T9" fmla="*/ 25 h 25"/>
              </a:gdLst>
              <a:ahLst/>
              <a:cxnLst>
                <a:cxn ang="0">
                  <a:pos x="T0" y="T1"/>
                </a:cxn>
                <a:cxn ang="0">
                  <a:pos x="T2" y="T3"/>
                </a:cxn>
                <a:cxn ang="0">
                  <a:pos x="T4" y="T5"/>
                </a:cxn>
                <a:cxn ang="0">
                  <a:pos x="T6" y="T7"/>
                </a:cxn>
                <a:cxn ang="0">
                  <a:pos x="T8" y="T9"/>
                </a:cxn>
              </a:cxnLst>
              <a:rect l="0" t="0" r="r" b="b"/>
              <a:pathLst>
                <a:path w="17" h="25">
                  <a:moveTo>
                    <a:pt x="8" y="25"/>
                  </a:moveTo>
                  <a:cubicBezTo>
                    <a:pt x="0" y="23"/>
                    <a:pt x="1" y="17"/>
                    <a:pt x="1" y="11"/>
                  </a:cubicBezTo>
                  <a:cubicBezTo>
                    <a:pt x="1" y="4"/>
                    <a:pt x="5" y="0"/>
                    <a:pt x="11" y="1"/>
                  </a:cubicBezTo>
                  <a:cubicBezTo>
                    <a:pt x="17" y="2"/>
                    <a:pt x="17" y="8"/>
                    <a:pt x="17" y="14"/>
                  </a:cubicBezTo>
                  <a:cubicBezTo>
                    <a:pt x="17" y="19"/>
                    <a:pt x="15" y="24"/>
                    <a:pt x="8" y="25"/>
                  </a:cubicBezTo>
                  <a:close/>
                </a:path>
              </a:pathLst>
            </a:custGeom>
            <a:solidFill>
              <a:srgbClr val="E8AD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10" name="Freeform 116">
              <a:extLst>
                <a:ext uri="{FF2B5EF4-FFF2-40B4-BE49-F238E27FC236}">
                  <a16:creationId xmlns:a16="http://schemas.microsoft.com/office/drawing/2014/main" id="{F7ACDE35-1170-1666-FBA1-8C21158BAAB9}"/>
                </a:ext>
              </a:extLst>
            </p:cNvPr>
            <p:cNvSpPr/>
            <p:nvPr/>
          </p:nvSpPr>
          <p:spPr bwMode="auto">
            <a:xfrm>
              <a:off x="2201863" y="5411788"/>
              <a:ext cx="533400" cy="509587"/>
            </a:xfrm>
            <a:custGeom>
              <a:avLst/>
              <a:gdLst>
                <a:gd name="T0" fmla="*/ 53 w 110"/>
                <a:gd name="T1" fmla="*/ 0 h 105"/>
                <a:gd name="T2" fmla="*/ 61 w 110"/>
                <a:gd name="T3" fmla="*/ 1 h 105"/>
                <a:gd name="T4" fmla="*/ 90 w 110"/>
                <a:gd name="T5" fmla="*/ 19 h 105"/>
                <a:gd name="T6" fmla="*/ 75 w 110"/>
                <a:gd name="T7" fmla="*/ 21 h 105"/>
                <a:gd name="T8" fmla="*/ 103 w 110"/>
                <a:gd name="T9" fmla="*/ 74 h 105"/>
                <a:gd name="T10" fmla="*/ 50 w 110"/>
                <a:gd name="T11" fmla="*/ 101 h 105"/>
                <a:gd name="T12" fmla="*/ 36 w 110"/>
                <a:gd name="T13" fmla="*/ 99 h 105"/>
                <a:gd name="T14" fmla="*/ 26 w 110"/>
                <a:gd name="T15" fmla="*/ 81 h 105"/>
                <a:gd name="T16" fmla="*/ 3 w 110"/>
                <a:gd name="T17" fmla="*/ 67 h 105"/>
                <a:gd name="T18" fmla="*/ 0 w 110"/>
                <a:gd name="T19" fmla="*/ 51 h 105"/>
                <a:gd name="T20" fmla="*/ 47 w 110"/>
                <a:gd name="T21" fmla="*/ 12 h 105"/>
                <a:gd name="T22" fmla="*/ 57 w 110"/>
                <a:gd name="T23" fmla="*/ 4 h 105"/>
                <a:gd name="T24" fmla="*/ 53 w 110"/>
                <a:gd name="T2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105">
                  <a:moveTo>
                    <a:pt x="53" y="0"/>
                  </a:moveTo>
                  <a:cubicBezTo>
                    <a:pt x="56" y="0"/>
                    <a:pt x="61" y="0"/>
                    <a:pt x="61" y="1"/>
                  </a:cubicBezTo>
                  <a:cubicBezTo>
                    <a:pt x="62" y="20"/>
                    <a:pt x="79" y="14"/>
                    <a:pt x="90" y="19"/>
                  </a:cubicBezTo>
                  <a:cubicBezTo>
                    <a:pt x="85" y="20"/>
                    <a:pt x="81" y="20"/>
                    <a:pt x="75" y="21"/>
                  </a:cubicBezTo>
                  <a:cubicBezTo>
                    <a:pt x="100" y="33"/>
                    <a:pt x="110" y="53"/>
                    <a:pt x="103" y="74"/>
                  </a:cubicBezTo>
                  <a:cubicBezTo>
                    <a:pt x="97" y="94"/>
                    <a:pt x="74" y="105"/>
                    <a:pt x="50" y="101"/>
                  </a:cubicBezTo>
                  <a:cubicBezTo>
                    <a:pt x="46" y="100"/>
                    <a:pt x="41" y="100"/>
                    <a:pt x="36" y="99"/>
                  </a:cubicBezTo>
                  <a:cubicBezTo>
                    <a:pt x="33" y="93"/>
                    <a:pt x="41" y="81"/>
                    <a:pt x="26" y="81"/>
                  </a:cubicBezTo>
                  <a:cubicBezTo>
                    <a:pt x="21" y="72"/>
                    <a:pt x="14" y="67"/>
                    <a:pt x="3" y="67"/>
                  </a:cubicBezTo>
                  <a:cubicBezTo>
                    <a:pt x="0" y="62"/>
                    <a:pt x="4" y="56"/>
                    <a:pt x="0" y="51"/>
                  </a:cubicBezTo>
                  <a:cubicBezTo>
                    <a:pt x="8" y="29"/>
                    <a:pt x="24" y="17"/>
                    <a:pt x="47" y="12"/>
                  </a:cubicBezTo>
                  <a:cubicBezTo>
                    <a:pt x="52" y="11"/>
                    <a:pt x="59" y="13"/>
                    <a:pt x="57" y="4"/>
                  </a:cubicBezTo>
                  <a:cubicBezTo>
                    <a:pt x="56" y="3"/>
                    <a:pt x="54" y="1"/>
                    <a:pt x="53" y="0"/>
                  </a:cubicBezTo>
                  <a:close/>
                </a:path>
              </a:pathLst>
            </a:custGeom>
            <a:solidFill>
              <a:srgbClr val="F6B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11" name="Freeform 117">
              <a:extLst>
                <a:ext uri="{FF2B5EF4-FFF2-40B4-BE49-F238E27FC236}">
                  <a16:creationId xmlns:a16="http://schemas.microsoft.com/office/drawing/2014/main" id="{53E3959D-EF48-0979-81A8-86BA179048FA}"/>
                </a:ext>
              </a:extLst>
            </p:cNvPr>
            <p:cNvSpPr/>
            <p:nvPr/>
          </p:nvSpPr>
          <p:spPr bwMode="auto">
            <a:xfrm>
              <a:off x="2328863" y="5795963"/>
              <a:ext cx="120650" cy="158750"/>
            </a:xfrm>
            <a:custGeom>
              <a:avLst/>
              <a:gdLst>
                <a:gd name="T0" fmla="*/ 3 w 25"/>
                <a:gd name="T1" fmla="*/ 1 h 33"/>
                <a:gd name="T2" fmla="*/ 10 w 25"/>
                <a:gd name="T3" fmla="*/ 20 h 33"/>
                <a:gd name="T4" fmla="*/ 3 w 25"/>
                <a:gd name="T5" fmla="*/ 33 h 33"/>
                <a:gd name="T6" fmla="*/ 7 w 25"/>
                <a:gd name="T7" fmla="*/ 9 h 33"/>
                <a:gd name="T8" fmla="*/ 3 w 25"/>
                <a:gd name="T9" fmla="*/ 1 h 33"/>
              </a:gdLst>
              <a:ahLst/>
              <a:cxnLst>
                <a:cxn ang="0">
                  <a:pos x="T0" y="T1"/>
                </a:cxn>
                <a:cxn ang="0">
                  <a:pos x="T2" y="T3"/>
                </a:cxn>
                <a:cxn ang="0">
                  <a:pos x="T4" y="T5"/>
                </a:cxn>
                <a:cxn ang="0">
                  <a:pos x="T6" y="T7"/>
                </a:cxn>
                <a:cxn ang="0">
                  <a:pos x="T8" y="T9"/>
                </a:cxn>
              </a:cxnLst>
              <a:rect l="0" t="0" r="r" b="b"/>
              <a:pathLst>
                <a:path w="25" h="33">
                  <a:moveTo>
                    <a:pt x="3" y="1"/>
                  </a:moveTo>
                  <a:cubicBezTo>
                    <a:pt x="25" y="0"/>
                    <a:pt x="8" y="14"/>
                    <a:pt x="10" y="20"/>
                  </a:cubicBezTo>
                  <a:cubicBezTo>
                    <a:pt x="5" y="23"/>
                    <a:pt x="10" y="32"/>
                    <a:pt x="3" y="33"/>
                  </a:cubicBezTo>
                  <a:cubicBezTo>
                    <a:pt x="4" y="25"/>
                    <a:pt x="6" y="17"/>
                    <a:pt x="7" y="9"/>
                  </a:cubicBezTo>
                  <a:cubicBezTo>
                    <a:pt x="5" y="7"/>
                    <a:pt x="0" y="5"/>
                    <a:pt x="3" y="1"/>
                  </a:cubicBezTo>
                  <a:close/>
                </a:path>
              </a:pathLst>
            </a:custGeom>
            <a:solidFill>
              <a:srgbClr val="8C5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12" name="Freeform 118">
              <a:extLst>
                <a:ext uri="{FF2B5EF4-FFF2-40B4-BE49-F238E27FC236}">
                  <a16:creationId xmlns:a16="http://schemas.microsoft.com/office/drawing/2014/main" id="{B79A5C58-6412-D030-540B-5C11FCB46984}"/>
                </a:ext>
              </a:extLst>
            </p:cNvPr>
            <p:cNvSpPr/>
            <p:nvPr/>
          </p:nvSpPr>
          <p:spPr bwMode="auto">
            <a:xfrm>
              <a:off x="2211388" y="5678488"/>
              <a:ext cx="150812" cy="233362"/>
            </a:xfrm>
            <a:custGeom>
              <a:avLst/>
              <a:gdLst>
                <a:gd name="T0" fmla="*/ 27 w 31"/>
                <a:gd name="T1" fmla="*/ 25 h 48"/>
                <a:gd name="T2" fmla="*/ 31 w 31"/>
                <a:gd name="T3" fmla="*/ 33 h 48"/>
                <a:gd name="T4" fmla="*/ 19 w 31"/>
                <a:gd name="T5" fmla="*/ 48 h 48"/>
                <a:gd name="T6" fmla="*/ 13 w 31"/>
                <a:gd name="T7" fmla="*/ 27 h 48"/>
                <a:gd name="T8" fmla="*/ 8 w 31"/>
                <a:gd name="T9" fmla="*/ 22 h 48"/>
                <a:gd name="T10" fmla="*/ 3 w 31"/>
                <a:gd name="T11" fmla="*/ 12 h 48"/>
                <a:gd name="T12" fmla="*/ 27 w 31"/>
                <a:gd name="T13" fmla="*/ 25 h 48"/>
              </a:gdLst>
              <a:ahLst/>
              <a:cxnLst>
                <a:cxn ang="0">
                  <a:pos x="T0" y="T1"/>
                </a:cxn>
                <a:cxn ang="0">
                  <a:pos x="T2" y="T3"/>
                </a:cxn>
                <a:cxn ang="0">
                  <a:pos x="T4" y="T5"/>
                </a:cxn>
                <a:cxn ang="0">
                  <a:pos x="T6" y="T7"/>
                </a:cxn>
                <a:cxn ang="0">
                  <a:pos x="T8" y="T9"/>
                </a:cxn>
                <a:cxn ang="0">
                  <a:pos x="T10" y="T11"/>
                </a:cxn>
                <a:cxn ang="0">
                  <a:pos x="T12" y="T13"/>
                </a:cxn>
              </a:cxnLst>
              <a:rect l="0" t="0" r="r" b="b"/>
              <a:pathLst>
                <a:path w="31" h="48">
                  <a:moveTo>
                    <a:pt x="27" y="25"/>
                  </a:moveTo>
                  <a:cubicBezTo>
                    <a:pt x="28" y="27"/>
                    <a:pt x="29" y="30"/>
                    <a:pt x="31" y="33"/>
                  </a:cubicBezTo>
                  <a:cubicBezTo>
                    <a:pt x="22" y="34"/>
                    <a:pt x="21" y="41"/>
                    <a:pt x="19" y="48"/>
                  </a:cubicBezTo>
                  <a:cubicBezTo>
                    <a:pt x="2" y="45"/>
                    <a:pt x="14" y="34"/>
                    <a:pt x="13" y="27"/>
                  </a:cubicBezTo>
                  <a:cubicBezTo>
                    <a:pt x="13" y="22"/>
                    <a:pt x="16" y="17"/>
                    <a:pt x="8" y="22"/>
                  </a:cubicBezTo>
                  <a:cubicBezTo>
                    <a:pt x="3" y="20"/>
                    <a:pt x="0" y="17"/>
                    <a:pt x="3" y="12"/>
                  </a:cubicBezTo>
                  <a:cubicBezTo>
                    <a:pt x="20" y="0"/>
                    <a:pt x="21" y="17"/>
                    <a:pt x="27" y="25"/>
                  </a:cubicBezTo>
                  <a:close/>
                </a:path>
              </a:pathLst>
            </a:custGeom>
            <a:solidFill>
              <a:srgbClr val="966D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13" name="Freeform 119">
              <a:extLst>
                <a:ext uri="{FF2B5EF4-FFF2-40B4-BE49-F238E27FC236}">
                  <a16:creationId xmlns:a16="http://schemas.microsoft.com/office/drawing/2014/main" id="{E7C93929-FC87-A462-0D7D-F4F63331A899}"/>
                </a:ext>
              </a:extLst>
            </p:cNvPr>
            <p:cNvSpPr/>
            <p:nvPr/>
          </p:nvSpPr>
          <p:spPr bwMode="auto">
            <a:xfrm>
              <a:off x="2159000" y="5654675"/>
              <a:ext cx="92075" cy="217487"/>
            </a:xfrm>
            <a:custGeom>
              <a:avLst/>
              <a:gdLst>
                <a:gd name="T0" fmla="*/ 14 w 19"/>
                <a:gd name="T1" fmla="*/ 17 h 45"/>
                <a:gd name="T2" fmla="*/ 19 w 19"/>
                <a:gd name="T3" fmla="*/ 27 h 45"/>
                <a:gd name="T4" fmla="*/ 13 w 19"/>
                <a:gd name="T5" fmla="*/ 45 h 45"/>
                <a:gd name="T6" fmla="*/ 6 w 19"/>
                <a:gd name="T7" fmla="*/ 2 h 45"/>
                <a:gd name="T8" fmla="*/ 6 w 19"/>
                <a:gd name="T9" fmla="*/ 2 h 45"/>
                <a:gd name="T10" fmla="*/ 10 w 19"/>
                <a:gd name="T11" fmla="*/ 1 h 45"/>
                <a:gd name="T12" fmla="*/ 14 w 19"/>
                <a:gd name="T13" fmla="*/ 17 h 45"/>
              </a:gdLst>
              <a:ahLst/>
              <a:cxnLst>
                <a:cxn ang="0">
                  <a:pos x="T0" y="T1"/>
                </a:cxn>
                <a:cxn ang="0">
                  <a:pos x="T2" y="T3"/>
                </a:cxn>
                <a:cxn ang="0">
                  <a:pos x="T4" y="T5"/>
                </a:cxn>
                <a:cxn ang="0">
                  <a:pos x="T6" y="T7"/>
                </a:cxn>
                <a:cxn ang="0">
                  <a:pos x="T8" y="T9"/>
                </a:cxn>
                <a:cxn ang="0">
                  <a:pos x="T10" y="T11"/>
                </a:cxn>
                <a:cxn ang="0">
                  <a:pos x="T12" y="T13"/>
                </a:cxn>
              </a:cxnLst>
              <a:rect l="0" t="0" r="r" b="b"/>
              <a:pathLst>
                <a:path w="19" h="45">
                  <a:moveTo>
                    <a:pt x="14" y="17"/>
                  </a:moveTo>
                  <a:cubicBezTo>
                    <a:pt x="16" y="20"/>
                    <a:pt x="17" y="24"/>
                    <a:pt x="19" y="27"/>
                  </a:cubicBezTo>
                  <a:cubicBezTo>
                    <a:pt x="14" y="31"/>
                    <a:pt x="15" y="37"/>
                    <a:pt x="13" y="45"/>
                  </a:cubicBezTo>
                  <a:cubicBezTo>
                    <a:pt x="0" y="30"/>
                    <a:pt x="9" y="15"/>
                    <a:pt x="6" y="2"/>
                  </a:cubicBezTo>
                  <a:cubicBezTo>
                    <a:pt x="6" y="2"/>
                    <a:pt x="6" y="2"/>
                    <a:pt x="6" y="2"/>
                  </a:cubicBezTo>
                  <a:cubicBezTo>
                    <a:pt x="7" y="0"/>
                    <a:pt x="8" y="0"/>
                    <a:pt x="10" y="1"/>
                  </a:cubicBezTo>
                  <a:cubicBezTo>
                    <a:pt x="17" y="5"/>
                    <a:pt x="14" y="12"/>
                    <a:pt x="14" y="17"/>
                  </a:cubicBezTo>
                  <a:close/>
                </a:path>
              </a:pathLst>
            </a:custGeom>
            <a:solidFill>
              <a:srgbClr val="765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14" name="Freeform 120">
              <a:extLst>
                <a:ext uri="{FF2B5EF4-FFF2-40B4-BE49-F238E27FC236}">
                  <a16:creationId xmlns:a16="http://schemas.microsoft.com/office/drawing/2014/main" id="{005CDF56-E574-B81E-52E3-C217ED704FD0}"/>
                </a:ext>
              </a:extLst>
            </p:cNvPr>
            <p:cNvSpPr/>
            <p:nvPr/>
          </p:nvSpPr>
          <p:spPr bwMode="auto">
            <a:xfrm>
              <a:off x="3298825" y="5775325"/>
              <a:ext cx="354012" cy="374650"/>
            </a:xfrm>
            <a:custGeom>
              <a:avLst/>
              <a:gdLst>
                <a:gd name="T0" fmla="*/ 73 w 73"/>
                <a:gd name="T1" fmla="*/ 37 h 77"/>
                <a:gd name="T2" fmla="*/ 23 w 73"/>
                <a:gd name="T3" fmla="*/ 77 h 77"/>
                <a:gd name="T4" fmla="*/ 17 w 73"/>
                <a:gd name="T5" fmla="*/ 60 h 77"/>
                <a:gd name="T6" fmla="*/ 6 w 73"/>
                <a:gd name="T7" fmla="*/ 21 h 77"/>
                <a:gd name="T8" fmla="*/ 44 w 73"/>
                <a:gd name="T9" fmla="*/ 1 h 77"/>
                <a:gd name="T10" fmla="*/ 60 w 73"/>
                <a:gd name="T11" fmla="*/ 19 h 77"/>
                <a:gd name="T12" fmla="*/ 73 w 73"/>
                <a:gd name="T13" fmla="*/ 37 h 77"/>
              </a:gdLst>
              <a:ahLst/>
              <a:cxnLst>
                <a:cxn ang="0">
                  <a:pos x="T0" y="T1"/>
                </a:cxn>
                <a:cxn ang="0">
                  <a:pos x="T2" y="T3"/>
                </a:cxn>
                <a:cxn ang="0">
                  <a:pos x="T4" y="T5"/>
                </a:cxn>
                <a:cxn ang="0">
                  <a:pos x="T6" y="T7"/>
                </a:cxn>
                <a:cxn ang="0">
                  <a:pos x="T8" y="T9"/>
                </a:cxn>
                <a:cxn ang="0">
                  <a:pos x="T10" y="T11"/>
                </a:cxn>
                <a:cxn ang="0">
                  <a:pos x="T12" y="T13"/>
                </a:cxn>
              </a:cxnLst>
              <a:rect l="0" t="0" r="r" b="b"/>
              <a:pathLst>
                <a:path w="73" h="77">
                  <a:moveTo>
                    <a:pt x="73" y="37"/>
                  </a:moveTo>
                  <a:cubicBezTo>
                    <a:pt x="62" y="57"/>
                    <a:pt x="45" y="70"/>
                    <a:pt x="23" y="77"/>
                  </a:cubicBezTo>
                  <a:cubicBezTo>
                    <a:pt x="27" y="69"/>
                    <a:pt x="25" y="64"/>
                    <a:pt x="17" y="60"/>
                  </a:cubicBezTo>
                  <a:cubicBezTo>
                    <a:pt x="1" y="51"/>
                    <a:pt x="0" y="37"/>
                    <a:pt x="6" y="21"/>
                  </a:cubicBezTo>
                  <a:cubicBezTo>
                    <a:pt x="13" y="1"/>
                    <a:pt x="28" y="0"/>
                    <a:pt x="44" y="1"/>
                  </a:cubicBezTo>
                  <a:cubicBezTo>
                    <a:pt x="55" y="2"/>
                    <a:pt x="56" y="12"/>
                    <a:pt x="60" y="19"/>
                  </a:cubicBezTo>
                  <a:cubicBezTo>
                    <a:pt x="64" y="26"/>
                    <a:pt x="62" y="36"/>
                    <a:pt x="73" y="37"/>
                  </a:cubicBezTo>
                  <a:close/>
                </a:path>
              </a:pathLst>
            </a:custGeom>
            <a:solidFill>
              <a:srgbClr val="F6B2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15" name="Freeform 121">
              <a:extLst>
                <a:ext uri="{FF2B5EF4-FFF2-40B4-BE49-F238E27FC236}">
                  <a16:creationId xmlns:a16="http://schemas.microsoft.com/office/drawing/2014/main" id="{8B41D077-CD0F-2940-AD5D-74B060D3D39D}"/>
                </a:ext>
              </a:extLst>
            </p:cNvPr>
            <p:cNvSpPr/>
            <p:nvPr/>
          </p:nvSpPr>
          <p:spPr bwMode="auto">
            <a:xfrm>
              <a:off x="2187575" y="5430838"/>
              <a:ext cx="315912" cy="233362"/>
            </a:xfrm>
            <a:custGeom>
              <a:avLst/>
              <a:gdLst>
                <a:gd name="T0" fmla="*/ 4 w 65"/>
                <a:gd name="T1" fmla="*/ 47 h 48"/>
                <a:gd name="T2" fmla="*/ 0 w 65"/>
                <a:gd name="T3" fmla="*/ 48 h 48"/>
                <a:gd name="T4" fmla="*/ 41 w 65"/>
                <a:gd name="T5" fmla="*/ 4 h 48"/>
                <a:gd name="T6" fmla="*/ 60 w 65"/>
                <a:gd name="T7" fmla="*/ 0 h 48"/>
                <a:gd name="T8" fmla="*/ 58 w 65"/>
                <a:gd name="T9" fmla="*/ 11 h 48"/>
                <a:gd name="T10" fmla="*/ 4 w 65"/>
                <a:gd name="T11" fmla="*/ 47 h 48"/>
              </a:gdLst>
              <a:ahLst/>
              <a:cxnLst>
                <a:cxn ang="0">
                  <a:pos x="T0" y="T1"/>
                </a:cxn>
                <a:cxn ang="0">
                  <a:pos x="T2" y="T3"/>
                </a:cxn>
                <a:cxn ang="0">
                  <a:pos x="T4" y="T5"/>
                </a:cxn>
                <a:cxn ang="0">
                  <a:pos x="T6" y="T7"/>
                </a:cxn>
                <a:cxn ang="0">
                  <a:pos x="T8" y="T9"/>
                </a:cxn>
                <a:cxn ang="0">
                  <a:pos x="T10" y="T11"/>
                </a:cxn>
              </a:cxnLst>
              <a:rect l="0" t="0" r="r" b="b"/>
              <a:pathLst>
                <a:path w="65" h="48">
                  <a:moveTo>
                    <a:pt x="4" y="47"/>
                  </a:moveTo>
                  <a:cubicBezTo>
                    <a:pt x="3" y="48"/>
                    <a:pt x="1" y="48"/>
                    <a:pt x="0" y="48"/>
                  </a:cubicBezTo>
                  <a:cubicBezTo>
                    <a:pt x="0" y="24"/>
                    <a:pt x="16" y="7"/>
                    <a:pt x="41" y="4"/>
                  </a:cubicBezTo>
                  <a:cubicBezTo>
                    <a:pt x="47" y="3"/>
                    <a:pt x="54" y="6"/>
                    <a:pt x="60" y="0"/>
                  </a:cubicBezTo>
                  <a:cubicBezTo>
                    <a:pt x="65" y="5"/>
                    <a:pt x="64" y="11"/>
                    <a:pt x="58" y="11"/>
                  </a:cubicBezTo>
                  <a:cubicBezTo>
                    <a:pt x="32" y="13"/>
                    <a:pt x="18" y="30"/>
                    <a:pt x="4" y="47"/>
                  </a:cubicBezTo>
                  <a:close/>
                </a:path>
              </a:pathLst>
            </a:custGeom>
            <a:solidFill>
              <a:srgbClr val="F8D1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16" name="Freeform 122">
              <a:extLst>
                <a:ext uri="{FF2B5EF4-FFF2-40B4-BE49-F238E27FC236}">
                  <a16:creationId xmlns:a16="http://schemas.microsoft.com/office/drawing/2014/main" id="{53FC7EE0-3582-D522-7BA9-7848BF874A10}"/>
                </a:ext>
              </a:extLst>
            </p:cNvPr>
            <p:cNvSpPr/>
            <p:nvPr/>
          </p:nvSpPr>
          <p:spPr bwMode="auto">
            <a:xfrm>
              <a:off x="2838450" y="5834063"/>
              <a:ext cx="217487" cy="354012"/>
            </a:xfrm>
            <a:custGeom>
              <a:avLst/>
              <a:gdLst>
                <a:gd name="T0" fmla="*/ 14 w 45"/>
                <a:gd name="T1" fmla="*/ 0 h 73"/>
                <a:gd name="T2" fmla="*/ 45 w 45"/>
                <a:gd name="T3" fmla="*/ 17 h 73"/>
                <a:gd name="T4" fmla="*/ 30 w 45"/>
                <a:gd name="T5" fmla="*/ 60 h 73"/>
                <a:gd name="T6" fmla="*/ 13 w 45"/>
                <a:gd name="T7" fmla="*/ 71 h 73"/>
                <a:gd name="T8" fmla="*/ 2 w 45"/>
                <a:gd name="T9" fmla="*/ 54 h 73"/>
                <a:gd name="T10" fmla="*/ 14 w 45"/>
                <a:gd name="T11" fmla="*/ 0 h 73"/>
              </a:gdLst>
              <a:ahLst/>
              <a:cxnLst>
                <a:cxn ang="0">
                  <a:pos x="T0" y="T1"/>
                </a:cxn>
                <a:cxn ang="0">
                  <a:pos x="T2" y="T3"/>
                </a:cxn>
                <a:cxn ang="0">
                  <a:pos x="T4" y="T5"/>
                </a:cxn>
                <a:cxn ang="0">
                  <a:pos x="T6" y="T7"/>
                </a:cxn>
                <a:cxn ang="0">
                  <a:pos x="T8" y="T9"/>
                </a:cxn>
                <a:cxn ang="0">
                  <a:pos x="T10" y="T11"/>
                </a:cxn>
              </a:cxnLst>
              <a:rect l="0" t="0" r="r" b="b"/>
              <a:pathLst>
                <a:path w="45" h="73">
                  <a:moveTo>
                    <a:pt x="14" y="0"/>
                  </a:moveTo>
                  <a:cubicBezTo>
                    <a:pt x="27" y="1"/>
                    <a:pt x="35" y="11"/>
                    <a:pt x="45" y="17"/>
                  </a:cubicBezTo>
                  <a:cubicBezTo>
                    <a:pt x="44" y="33"/>
                    <a:pt x="37" y="47"/>
                    <a:pt x="30" y="60"/>
                  </a:cubicBezTo>
                  <a:cubicBezTo>
                    <a:pt x="26" y="67"/>
                    <a:pt x="20" y="73"/>
                    <a:pt x="13" y="71"/>
                  </a:cubicBezTo>
                  <a:cubicBezTo>
                    <a:pt x="5" y="70"/>
                    <a:pt x="1" y="62"/>
                    <a:pt x="2" y="54"/>
                  </a:cubicBezTo>
                  <a:cubicBezTo>
                    <a:pt x="2" y="35"/>
                    <a:pt x="0" y="16"/>
                    <a:pt x="14" y="0"/>
                  </a:cubicBezTo>
                  <a:close/>
                </a:path>
              </a:pathLst>
            </a:custGeom>
            <a:solidFill>
              <a:srgbClr val="EC6A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17" name="Freeform 123">
              <a:extLst>
                <a:ext uri="{FF2B5EF4-FFF2-40B4-BE49-F238E27FC236}">
                  <a16:creationId xmlns:a16="http://schemas.microsoft.com/office/drawing/2014/main" id="{9DB067F7-E0CC-5239-3603-C7BEF4AA76DE}"/>
                </a:ext>
              </a:extLst>
            </p:cNvPr>
            <p:cNvSpPr/>
            <p:nvPr/>
          </p:nvSpPr>
          <p:spPr bwMode="auto">
            <a:xfrm>
              <a:off x="2720975" y="5265738"/>
              <a:ext cx="122237" cy="117475"/>
            </a:xfrm>
            <a:custGeom>
              <a:avLst/>
              <a:gdLst>
                <a:gd name="T0" fmla="*/ 13 w 25"/>
                <a:gd name="T1" fmla="*/ 0 h 24"/>
                <a:gd name="T2" fmla="*/ 24 w 25"/>
                <a:gd name="T3" fmla="*/ 12 h 24"/>
                <a:gd name="T4" fmla="*/ 12 w 25"/>
                <a:gd name="T5" fmla="*/ 23 h 24"/>
                <a:gd name="T6" fmla="*/ 1 w 25"/>
                <a:gd name="T7" fmla="*/ 12 h 24"/>
                <a:gd name="T8" fmla="*/ 13 w 25"/>
                <a:gd name="T9" fmla="*/ 0 h 24"/>
              </a:gdLst>
              <a:ahLst/>
              <a:cxnLst>
                <a:cxn ang="0">
                  <a:pos x="T0" y="T1"/>
                </a:cxn>
                <a:cxn ang="0">
                  <a:pos x="T2" y="T3"/>
                </a:cxn>
                <a:cxn ang="0">
                  <a:pos x="T4" y="T5"/>
                </a:cxn>
                <a:cxn ang="0">
                  <a:pos x="T6" y="T7"/>
                </a:cxn>
                <a:cxn ang="0">
                  <a:pos x="T8" y="T9"/>
                </a:cxn>
              </a:cxnLst>
              <a:rect l="0" t="0" r="r" b="b"/>
              <a:pathLst>
                <a:path w="25" h="24">
                  <a:moveTo>
                    <a:pt x="13" y="0"/>
                  </a:moveTo>
                  <a:cubicBezTo>
                    <a:pt x="21" y="1"/>
                    <a:pt x="25" y="5"/>
                    <a:pt x="24" y="12"/>
                  </a:cubicBezTo>
                  <a:cubicBezTo>
                    <a:pt x="24" y="18"/>
                    <a:pt x="19" y="23"/>
                    <a:pt x="12" y="23"/>
                  </a:cubicBezTo>
                  <a:cubicBezTo>
                    <a:pt x="5" y="24"/>
                    <a:pt x="1" y="19"/>
                    <a:pt x="1" y="12"/>
                  </a:cubicBezTo>
                  <a:cubicBezTo>
                    <a:pt x="0" y="4"/>
                    <a:pt x="6" y="1"/>
                    <a:pt x="13" y="0"/>
                  </a:cubicBezTo>
                  <a:close/>
                </a:path>
              </a:pathLst>
            </a:custGeom>
            <a:solidFill>
              <a:srgbClr val="EEEA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18" name="Freeform 124">
              <a:extLst>
                <a:ext uri="{FF2B5EF4-FFF2-40B4-BE49-F238E27FC236}">
                  <a16:creationId xmlns:a16="http://schemas.microsoft.com/office/drawing/2014/main" id="{9907B6CD-A10B-3D47-CE0A-9AA7418AA50F}"/>
                </a:ext>
              </a:extLst>
            </p:cNvPr>
            <p:cNvSpPr/>
            <p:nvPr/>
          </p:nvSpPr>
          <p:spPr bwMode="auto">
            <a:xfrm>
              <a:off x="2555875" y="5295900"/>
              <a:ext cx="68262" cy="68262"/>
            </a:xfrm>
            <a:custGeom>
              <a:avLst/>
              <a:gdLst>
                <a:gd name="T0" fmla="*/ 14 w 14"/>
                <a:gd name="T1" fmla="*/ 6 h 14"/>
                <a:gd name="T2" fmla="*/ 8 w 14"/>
                <a:gd name="T3" fmla="*/ 13 h 14"/>
                <a:gd name="T4" fmla="*/ 1 w 14"/>
                <a:gd name="T5" fmla="*/ 8 h 14"/>
                <a:gd name="T6" fmla="*/ 7 w 14"/>
                <a:gd name="T7" fmla="*/ 1 h 14"/>
                <a:gd name="T8" fmla="*/ 14 w 14"/>
                <a:gd name="T9" fmla="*/ 6 h 14"/>
              </a:gdLst>
              <a:ahLst/>
              <a:cxnLst>
                <a:cxn ang="0">
                  <a:pos x="T0" y="T1"/>
                </a:cxn>
                <a:cxn ang="0">
                  <a:pos x="T2" y="T3"/>
                </a:cxn>
                <a:cxn ang="0">
                  <a:pos x="T4" y="T5"/>
                </a:cxn>
                <a:cxn ang="0">
                  <a:pos x="T6" y="T7"/>
                </a:cxn>
                <a:cxn ang="0">
                  <a:pos x="T8" y="T9"/>
                </a:cxn>
              </a:cxnLst>
              <a:rect l="0" t="0" r="r" b="b"/>
              <a:pathLst>
                <a:path w="14" h="14">
                  <a:moveTo>
                    <a:pt x="14" y="6"/>
                  </a:moveTo>
                  <a:cubicBezTo>
                    <a:pt x="14" y="10"/>
                    <a:pt x="12" y="13"/>
                    <a:pt x="8" y="13"/>
                  </a:cubicBezTo>
                  <a:cubicBezTo>
                    <a:pt x="4" y="14"/>
                    <a:pt x="2" y="11"/>
                    <a:pt x="1" y="8"/>
                  </a:cubicBezTo>
                  <a:cubicBezTo>
                    <a:pt x="0" y="4"/>
                    <a:pt x="3" y="2"/>
                    <a:pt x="7" y="1"/>
                  </a:cubicBezTo>
                  <a:cubicBezTo>
                    <a:pt x="11" y="0"/>
                    <a:pt x="12" y="3"/>
                    <a:pt x="14" y="6"/>
                  </a:cubicBezTo>
                  <a:close/>
                </a:path>
              </a:pathLst>
            </a:custGeom>
            <a:solidFill>
              <a:srgbClr val="FEF4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19" name="Freeform 125">
              <a:extLst>
                <a:ext uri="{FF2B5EF4-FFF2-40B4-BE49-F238E27FC236}">
                  <a16:creationId xmlns:a16="http://schemas.microsoft.com/office/drawing/2014/main" id="{1099B0A9-1B27-D49D-6EF3-115417158334}"/>
                </a:ext>
              </a:extLst>
            </p:cNvPr>
            <p:cNvSpPr/>
            <p:nvPr/>
          </p:nvSpPr>
          <p:spPr bwMode="auto">
            <a:xfrm>
              <a:off x="3522663" y="5480050"/>
              <a:ext cx="106362" cy="111125"/>
            </a:xfrm>
            <a:custGeom>
              <a:avLst/>
              <a:gdLst>
                <a:gd name="T0" fmla="*/ 22 w 22"/>
                <a:gd name="T1" fmla="*/ 11 h 23"/>
                <a:gd name="T2" fmla="*/ 11 w 22"/>
                <a:gd name="T3" fmla="*/ 23 h 23"/>
                <a:gd name="T4" fmla="*/ 0 w 22"/>
                <a:gd name="T5" fmla="*/ 10 h 23"/>
                <a:gd name="T6" fmla="*/ 11 w 22"/>
                <a:gd name="T7" fmla="*/ 0 h 23"/>
                <a:gd name="T8" fmla="*/ 22 w 22"/>
                <a:gd name="T9" fmla="*/ 11 h 23"/>
              </a:gdLst>
              <a:ahLst/>
              <a:cxnLst>
                <a:cxn ang="0">
                  <a:pos x="T0" y="T1"/>
                </a:cxn>
                <a:cxn ang="0">
                  <a:pos x="T2" y="T3"/>
                </a:cxn>
                <a:cxn ang="0">
                  <a:pos x="T4" y="T5"/>
                </a:cxn>
                <a:cxn ang="0">
                  <a:pos x="T6" y="T7"/>
                </a:cxn>
                <a:cxn ang="0">
                  <a:pos x="T8" y="T9"/>
                </a:cxn>
              </a:cxnLst>
              <a:rect l="0" t="0" r="r" b="b"/>
              <a:pathLst>
                <a:path w="22" h="23">
                  <a:moveTo>
                    <a:pt x="22" y="11"/>
                  </a:moveTo>
                  <a:cubicBezTo>
                    <a:pt x="21" y="18"/>
                    <a:pt x="18" y="23"/>
                    <a:pt x="11" y="23"/>
                  </a:cubicBezTo>
                  <a:cubicBezTo>
                    <a:pt x="3" y="23"/>
                    <a:pt x="0" y="18"/>
                    <a:pt x="0" y="10"/>
                  </a:cubicBezTo>
                  <a:cubicBezTo>
                    <a:pt x="0" y="3"/>
                    <a:pt x="4" y="0"/>
                    <a:pt x="11" y="0"/>
                  </a:cubicBezTo>
                  <a:cubicBezTo>
                    <a:pt x="18" y="1"/>
                    <a:pt x="21" y="5"/>
                    <a:pt x="22" y="11"/>
                  </a:cubicBezTo>
                  <a:close/>
                </a:path>
              </a:pathLst>
            </a:custGeom>
            <a:solidFill>
              <a:srgbClr val="F2EB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20" name="Freeform 126">
              <a:extLst>
                <a:ext uri="{FF2B5EF4-FFF2-40B4-BE49-F238E27FC236}">
                  <a16:creationId xmlns:a16="http://schemas.microsoft.com/office/drawing/2014/main" id="{19E6592D-A90E-7432-5B38-E1670A3191AB}"/>
                </a:ext>
              </a:extLst>
            </p:cNvPr>
            <p:cNvSpPr/>
            <p:nvPr/>
          </p:nvSpPr>
          <p:spPr bwMode="auto">
            <a:xfrm>
              <a:off x="3405188" y="5508625"/>
              <a:ext cx="77787" cy="87312"/>
            </a:xfrm>
            <a:custGeom>
              <a:avLst/>
              <a:gdLst>
                <a:gd name="T0" fmla="*/ 7 w 16"/>
                <a:gd name="T1" fmla="*/ 0 h 18"/>
                <a:gd name="T2" fmla="*/ 16 w 16"/>
                <a:gd name="T3" fmla="*/ 10 h 18"/>
                <a:gd name="T4" fmla="*/ 7 w 16"/>
                <a:gd name="T5" fmla="*/ 17 h 18"/>
                <a:gd name="T6" fmla="*/ 0 w 16"/>
                <a:gd name="T7" fmla="*/ 9 h 18"/>
                <a:gd name="T8" fmla="*/ 7 w 16"/>
                <a:gd name="T9" fmla="*/ 0 h 18"/>
              </a:gdLst>
              <a:ahLst/>
              <a:cxnLst>
                <a:cxn ang="0">
                  <a:pos x="T0" y="T1"/>
                </a:cxn>
                <a:cxn ang="0">
                  <a:pos x="T2" y="T3"/>
                </a:cxn>
                <a:cxn ang="0">
                  <a:pos x="T4" y="T5"/>
                </a:cxn>
                <a:cxn ang="0">
                  <a:pos x="T6" y="T7"/>
                </a:cxn>
                <a:cxn ang="0">
                  <a:pos x="T8" y="T9"/>
                </a:cxn>
              </a:cxnLst>
              <a:rect l="0" t="0" r="r" b="b"/>
              <a:pathLst>
                <a:path w="16" h="18">
                  <a:moveTo>
                    <a:pt x="7" y="0"/>
                  </a:moveTo>
                  <a:cubicBezTo>
                    <a:pt x="13" y="2"/>
                    <a:pt x="16" y="5"/>
                    <a:pt x="16" y="10"/>
                  </a:cubicBezTo>
                  <a:cubicBezTo>
                    <a:pt x="15" y="15"/>
                    <a:pt x="12" y="18"/>
                    <a:pt x="7" y="17"/>
                  </a:cubicBezTo>
                  <a:cubicBezTo>
                    <a:pt x="2" y="17"/>
                    <a:pt x="0" y="14"/>
                    <a:pt x="0" y="9"/>
                  </a:cubicBezTo>
                  <a:cubicBezTo>
                    <a:pt x="0" y="4"/>
                    <a:pt x="3" y="2"/>
                    <a:pt x="7" y="0"/>
                  </a:cubicBezTo>
                  <a:close/>
                </a:path>
              </a:pathLst>
            </a:custGeom>
            <a:solidFill>
              <a:srgbClr val="D9CF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21" name="Freeform 127">
              <a:extLst>
                <a:ext uri="{FF2B5EF4-FFF2-40B4-BE49-F238E27FC236}">
                  <a16:creationId xmlns:a16="http://schemas.microsoft.com/office/drawing/2014/main" id="{E7345BCF-0EAB-8469-D64A-5D400C2266F9}"/>
                </a:ext>
              </a:extLst>
            </p:cNvPr>
            <p:cNvSpPr/>
            <p:nvPr/>
          </p:nvSpPr>
          <p:spPr bwMode="auto">
            <a:xfrm>
              <a:off x="1838325" y="5194300"/>
              <a:ext cx="115887" cy="130175"/>
            </a:xfrm>
            <a:custGeom>
              <a:avLst/>
              <a:gdLst>
                <a:gd name="T0" fmla="*/ 0 w 24"/>
                <a:gd name="T1" fmla="*/ 0 h 27"/>
                <a:gd name="T2" fmla="*/ 24 w 24"/>
                <a:gd name="T3" fmla="*/ 27 h 27"/>
                <a:gd name="T4" fmla="*/ 0 w 24"/>
                <a:gd name="T5" fmla="*/ 0 h 27"/>
              </a:gdLst>
              <a:ahLst/>
              <a:cxnLst>
                <a:cxn ang="0">
                  <a:pos x="T0" y="T1"/>
                </a:cxn>
                <a:cxn ang="0">
                  <a:pos x="T2" y="T3"/>
                </a:cxn>
                <a:cxn ang="0">
                  <a:pos x="T4" y="T5"/>
                </a:cxn>
              </a:cxnLst>
              <a:rect l="0" t="0" r="r" b="b"/>
              <a:pathLst>
                <a:path w="24" h="27">
                  <a:moveTo>
                    <a:pt x="0" y="0"/>
                  </a:moveTo>
                  <a:cubicBezTo>
                    <a:pt x="13" y="4"/>
                    <a:pt x="22" y="12"/>
                    <a:pt x="24" y="27"/>
                  </a:cubicBezTo>
                  <a:cubicBezTo>
                    <a:pt x="12" y="22"/>
                    <a:pt x="6" y="10"/>
                    <a:pt x="0" y="0"/>
                  </a:cubicBezTo>
                  <a:close/>
                </a:path>
              </a:pathLst>
            </a:custGeom>
            <a:solidFill>
              <a:srgbClr val="9A6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31823" name="Grupo 31822">
            <a:extLst>
              <a:ext uri="{FF2B5EF4-FFF2-40B4-BE49-F238E27FC236}">
                <a16:creationId xmlns:a16="http://schemas.microsoft.com/office/drawing/2014/main" id="{48679165-9C22-1957-27E0-F72A65455E22}"/>
              </a:ext>
            </a:extLst>
          </p:cNvPr>
          <p:cNvGrpSpPr/>
          <p:nvPr/>
        </p:nvGrpSpPr>
        <p:grpSpPr>
          <a:xfrm>
            <a:off x="5127557" y="688525"/>
            <a:ext cx="4505359" cy="1207105"/>
            <a:chOff x="7140576" y="2728912"/>
            <a:chExt cx="3521074" cy="898526"/>
          </a:xfrm>
        </p:grpSpPr>
        <p:sp>
          <p:nvSpPr>
            <p:cNvPr id="31824" name="Freeform 109">
              <a:extLst>
                <a:ext uri="{FF2B5EF4-FFF2-40B4-BE49-F238E27FC236}">
                  <a16:creationId xmlns:a16="http://schemas.microsoft.com/office/drawing/2014/main" id="{07F45086-F916-F74A-0854-51D62E07A9A3}"/>
                </a:ext>
              </a:extLst>
            </p:cNvPr>
            <p:cNvSpPr>
              <a:spLocks noEditPoints="1"/>
            </p:cNvSpPr>
            <p:nvPr/>
          </p:nvSpPr>
          <p:spPr bwMode="auto">
            <a:xfrm>
              <a:off x="8286750" y="2951163"/>
              <a:ext cx="2374900" cy="676275"/>
            </a:xfrm>
            <a:custGeom>
              <a:avLst/>
              <a:gdLst>
                <a:gd name="T0" fmla="*/ 8 w 1391"/>
                <a:gd name="T1" fmla="*/ 309 h 395"/>
                <a:gd name="T2" fmla="*/ 159 w 1391"/>
                <a:gd name="T3" fmla="*/ 55 h 395"/>
                <a:gd name="T4" fmla="*/ 123 w 1391"/>
                <a:gd name="T5" fmla="*/ 306 h 395"/>
                <a:gd name="T6" fmla="*/ 193 w 1391"/>
                <a:gd name="T7" fmla="*/ 296 h 395"/>
                <a:gd name="T8" fmla="*/ 263 w 1391"/>
                <a:gd name="T9" fmla="*/ 77 h 395"/>
                <a:gd name="T10" fmla="*/ 315 w 1391"/>
                <a:gd name="T11" fmla="*/ 293 h 395"/>
                <a:gd name="T12" fmla="*/ 378 w 1391"/>
                <a:gd name="T13" fmla="*/ 298 h 395"/>
                <a:gd name="T14" fmla="*/ 386 w 1391"/>
                <a:gd name="T15" fmla="*/ 126 h 395"/>
                <a:gd name="T16" fmla="*/ 424 w 1391"/>
                <a:gd name="T17" fmla="*/ 86 h 395"/>
                <a:gd name="T18" fmla="*/ 455 w 1391"/>
                <a:gd name="T19" fmla="*/ 29 h 395"/>
                <a:gd name="T20" fmla="*/ 550 w 1391"/>
                <a:gd name="T21" fmla="*/ 73 h 395"/>
                <a:gd name="T22" fmla="*/ 631 w 1391"/>
                <a:gd name="T23" fmla="*/ 40 h 395"/>
                <a:gd name="T24" fmla="*/ 749 w 1391"/>
                <a:gd name="T25" fmla="*/ 15 h 395"/>
                <a:gd name="T26" fmla="*/ 773 w 1391"/>
                <a:gd name="T27" fmla="*/ 86 h 395"/>
                <a:gd name="T28" fmla="*/ 726 w 1391"/>
                <a:gd name="T29" fmla="*/ 131 h 395"/>
                <a:gd name="T30" fmla="*/ 712 w 1391"/>
                <a:gd name="T31" fmla="*/ 332 h 395"/>
                <a:gd name="T32" fmla="*/ 829 w 1391"/>
                <a:gd name="T33" fmla="*/ 120 h 395"/>
                <a:gd name="T34" fmla="*/ 1031 w 1391"/>
                <a:gd name="T35" fmla="*/ 245 h 395"/>
                <a:gd name="T36" fmla="*/ 886 w 1391"/>
                <a:gd name="T37" fmla="*/ 244 h 395"/>
                <a:gd name="T38" fmla="*/ 964 w 1391"/>
                <a:gd name="T39" fmla="*/ 134 h 395"/>
                <a:gd name="T40" fmla="*/ 862 w 1391"/>
                <a:gd name="T41" fmla="*/ 274 h 395"/>
                <a:gd name="T42" fmla="*/ 1118 w 1391"/>
                <a:gd name="T43" fmla="*/ 97 h 395"/>
                <a:gd name="T44" fmla="*/ 1239 w 1391"/>
                <a:gd name="T45" fmla="*/ 68 h 395"/>
                <a:gd name="T46" fmla="*/ 1241 w 1391"/>
                <a:gd name="T47" fmla="*/ 114 h 395"/>
                <a:gd name="T48" fmla="*/ 1391 w 1391"/>
                <a:gd name="T49" fmla="*/ 144 h 395"/>
                <a:gd name="T50" fmla="*/ 1300 w 1391"/>
                <a:gd name="T51" fmla="*/ 248 h 395"/>
                <a:gd name="T52" fmla="*/ 1228 w 1391"/>
                <a:gd name="T53" fmla="*/ 169 h 395"/>
                <a:gd name="T54" fmla="*/ 1173 w 1391"/>
                <a:gd name="T55" fmla="*/ 370 h 395"/>
                <a:gd name="T56" fmla="*/ 1055 w 1391"/>
                <a:gd name="T57" fmla="*/ 376 h 395"/>
                <a:gd name="T58" fmla="*/ 1069 w 1391"/>
                <a:gd name="T59" fmla="*/ 307 h 395"/>
                <a:gd name="T60" fmla="*/ 943 w 1391"/>
                <a:gd name="T61" fmla="*/ 387 h 395"/>
                <a:gd name="T62" fmla="*/ 822 w 1391"/>
                <a:gd name="T63" fmla="*/ 387 h 395"/>
                <a:gd name="T64" fmla="*/ 682 w 1391"/>
                <a:gd name="T65" fmla="*/ 389 h 395"/>
                <a:gd name="T66" fmla="*/ 633 w 1391"/>
                <a:gd name="T67" fmla="*/ 392 h 395"/>
                <a:gd name="T68" fmla="*/ 568 w 1391"/>
                <a:gd name="T69" fmla="*/ 335 h 395"/>
                <a:gd name="T70" fmla="*/ 472 w 1391"/>
                <a:gd name="T71" fmla="*/ 395 h 395"/>
                <a:gd name="T72" fmla="*/ 385 w 1391"/>
                <a:gd name="T73" fmla="*/ 342 h 395"/>
                <a:gd name="T74" fmla="*/ 288 w 1391"/>
                <a:gd name="T75" fmla="*/ 395 h 395"/>
                <a:gd name="T76" fmla="*/ 199 w 1391"/>
                <a:gd name="T77" fmla="*/ 349 h 395"/>
                <a:gd name="T78" fmla="*/ 94 w 1391"/>
                <a:gd name="T79" fmla="*/ 395 h 395"/>
                <a:gd name="T80" fmla="*/ 547 w 1391"/>
                <a:gd name="T81" fmla="*/ 128 h 395"/>
                <a:gd name="T82" fmla="*/ 499 w 1391"/>
                <a:gd name="T83" fmla="*/ 321 h 395"/>
                <a:gd name="T84" fmla="*/ 580 w 1391"/>
                <a:gd name="T85" fmla="*/ 263 h 395"/>
                <a:gd name="T86" fmla="*/ 1360 w 1391"/>
                <a:gd name="T87" fmla="*/ 188 h 395"/>
                <a:gd name="T88" fmla="*/ 1360 w 1391"/>
                <a:gd name="T89" fmla="*/ 18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1" h="395">
                  <a:moveTo>
                    <a:pt x="75" y="395"/>
                  </a:moveTo>
                  <a:cubicBezTo>
                    <a:pt x="69" y="393"/>
                    <a:pt x="62" y="392"/>
                    <a:pt x="56" y="390"/>
                  </a:cubicBezTo>
                  <a:cubicBezTo>
                    <a:pt x="18" y="379"/>
                    <a:pt x="0" y="350"/>
                    <a:pt x="8" y="309"/>
                  </a:cubicBezTo>
                  <a:cubicBezTo>
                    <a:pt x="22" y="237"/>
                    <a:pt x="39" y="165"/>
                    <a:pt x="55" y="93"/>
                  </a:cubicBezTo>
                  <a:cubicBezTo>
                    <a:pt x="56" y="85"/>
                    <a:pt x="60" y="81"/>
                    <a:pt x="68" y="79"/>
                  </a:cubicBezTo>
                  <a:cubicBezTo>
                    <a:pt x="99" y="71"/>
                    <a:pt x="129" y="63"/>
                    <a:pt x="159" y="55"/>
                  </a:cubicBezTo>
                  <a:cubicBezTo>
                    <a:pt x="172" y="52"/>
                    <a:pt x="175" y="54"/>
                    <a:pt x="172" y="68"/>
                  </a:cubicBezTo>
                  <a:cubicBezTo>
                    <a:pt x="160" y="125"/>
                    <a:pt x="148" y="181"/>
                    <a:pt x="136" y="238"/>
                  </a:cubicBezTo>
                  <a:cubicBezTo>
                    <a:pt x="131" y="261"/>
                    <a:pt x="127" y="283"/>
                    <a:pt x="123" y="306"/>
                  </a:cubicBezTo>
                  <a:cubicBezTo>
                    <a:pt x="121" y="314"/>
                    <a:pt x="119" y="323"/>
                    <a:pt x="127" y="329"/>
                  </a:cubicBezTo>
                  <a:cubicBezTo>
                    <a:pt x="137" y="336"/>
                    <a:pt x="147" y="337"/>
                    <a:pt x="158" y="332"/>
                  </a:cubicBezTo>
                  <a:cubicBezTo>
                    <a:pt x="174" y="324"/>
                    <a:pt x="184" y="311"/>
                    <a:pt x="193" y="296"/>
                  </a:cubicBezTo>
                  <a:cubicBezTo>
                    <a:pt x="207" y="270"/>
                    <a:pt x="211" y="241"/>
                    <a:pt x="218" y="213"/>
                  </a:cubicBezTo>
                  <a:cubicBezTo>
                    <a:pt x="227" y="174"/>
                    <a:pt x="235" y="136"/>
                    <a:pt x="244" y="97"/>
                  </a:cubicBezTo>
                  <a:cubicBezTo>
                    <a:pt x="246" y="86"/>
                    <a:pt x="251" y="80"/>
                    <a:pt x="263" y="77"/>
                  </a:cubicBezTo>
                  <a:cubicBezTo>
                    <a:pt x="292" y="71"/>
                    <a:pt x="319" y="62"/>
                    <a:pt x="348" y="55"/>
                  </a:cubicBezTo>
                  <a:cubicBezTo>
                    <a:pt x="363" y="51"/>
                    <a:pt x="367" y="55"/>
                    <a:pt x="363" y="70"/>
                  </a:cubicBezTo>
                  <a:cubicBezTo>
                    <a:pt x="347" y="145"/>
                    <a:pt x="331" y="219"/>
                    <a:pt x="315" y="293"/>
                  </a:cubicBezTo>
                  <a:cubicBezTo>
                    <a:pt x="313" y="302"/>
                    <a:pt x="313" y="312"/>
                    <a:pt x="313" y="321"/>
                  </a:cubicBezTo>
                  <a:cubicBezTo>
                    <a:pt x="314" y="331"/>
                    <a:pt x="320" y="334"/>
                    <a:pt x="329" y="332"/>
                  </a:cubicBezTo>
                  <a:cubicBezTo>
                    <a:pt x="351" y="329"/>
                    <a:pt x="366" y="316"/>
                    <a:pt x="378" y="298"/>
                  </a:cubicBezTo>
                  <a:cubicBezTo>
                    <a:pt x="390" y="279"/>
                    <a:pt x="395" y="257"/>
                    <a:pt x="400" y="234"/>
                  </a:cubicBezTo>
                  <a:cubicBezTo>
                    <a:pt x="408" y="200"/>
                    <a:pt x="415" y="165"/>
                    <a:pt x="423" y="129"/>
                  </a:cubicBezTo>
                  <a:cubicBezTo>
                    <a:pt x="410" y="128"/>
                    <a:pt x="399" y="127"/>
                    <a:pt x="386" y="126"/>
                  </a:cubicBezTo>
                  <a:cubicBezTo>
                    <a:pt x="389" y="115"/>
                    <a:pt x="390" y="103"/>
                    <a:pt x="393" y="93"/>
                  </a:cubicBezTo>
                  <a:cubicBezTo>
                    <a:pt x="394" y="90"/>
                    <a:pt x="400" y="87"/>
                    <a:pt x="403" y="87"/>
                  </a:cubicBezTo>
                  <a:cubicBezTo>
                    <a:pt x="410" y="86"/>
                    <a:pt x="417" y="86"/>
                    <a:pt x="424" y="86"/>
                  </a:cubicBezTo>
                  <a:cubicBezTo>
                    <a:pt x="431" y="87"/>
                    <a:pt x="434" y="83"/>
                    <a:pt x="435" y="77"/>
                  </a:cubicBezTo>
                  <a:cubicBezTo>
                    <a:pt x="438" y="65"/>
                    <a:pt x="440" y="52"/>
                    <a:pt x="444" y="40"/>
                  </a:cubicBezTo>
                  <a:cubicBezTo>
                    <a:pt x="446" y="36"/>
                    <a:pt x="450" y="31"/>
                    <a:pt x="455" y="29"/>
                  </a:cubicBezTo>
                  <a:cubicBezTo>
                    <a:pt x="485" y="20"/>
                    <a:pt x="516" y="12"/>
                    <a:pt x="547" y="4"/>
                  </a:cubicBezTo>
                  <a:cubicBezTo>
                    <a:pt x="561" y="0"/>
                    <a:pt x="564" y="3"/>
                    <a:pt x="561" y="17"/>
                  </a:cubicBezTo>
                  <a:cubicBezTo>
                    <a:pt x="558" y="36"/>
                    <a:pt x="554" y="55"/>
                    <a:pt x="550" y="73"/>
                  </a:cubicBezTo>
                  <a:cubicBezTo>
                    <a:pt x="549" y="77"/>
                    <a:pt x="548" y="81"/>
                    <a:pt x="547" y="85"/>
                  </a:cubicBezTo>
                  <a:cubicBezTo>
                    <a:pt x="572" y="85"/>
                    <a:pt x="596" y="85"/>
                    <a:pt x="620" y="85"/>
                  </a:cubicBezTo>
                  <a:cubicBezTo>
                    <a:pt x="624" y="70"/>
                    <a:pt x="628" y="55"/>
                    <a:pt x="631" y="40"/>
                  </a:cubicBezTo>
                  <a:cubicBezTo>
                    <a:pt x="633" y="33"/>
                    <a:pt x="637" y="30"/>
                    <a:pt x="643" y="28"/>
                  </a:cubicBezTo>
                  <a:cubicBezTo>
                    <a:pt x="674" y="20"/>
                    <a:pt x="705" y="12"/>
                    <a:pt x="735" y="4"/>
                  </a:cubicBezTo>
                  <a:cubicBezTo>
                    <a:pt x="748" y="0"/>
                    <a:pt x="751" y="2"/>
                    <a:pt x="749" y="15"/>
                  </a:cubicBezTo>
                  <a:cubicBezTo>
                    <a:pt x="746" y="35"/>
                    <a:pt x="741" y="54"/>
                    <a:pt x="737" y="73"/>
                  </a:cubicBezTo>
                  <a:cubicBezTo>
                    <a:pt x="736" y="77"/>
                    <a:pt x="736" y="81"/>
                    <a:pt x="735" y="86"/>
                  </a:cubicBezTo>
                  <a:cubicBezTo>
                    <a:pt x="748" y="86"/>
                    <a:pt x="761" y="86"/>
                    <a:pt x="773" y="86"/>
                  </a:cubicBezTo>
                  <a:cubicBezTo>
                    <a:pt x="787" y="86"/>
                    <a:pt x="789" y="88"/>
                    <a:pt x="786" y="102"/>
                  </a:cubicBezTo>
                  <a:cubicBezTo>
                    <a:pt x="780" y="127"/>
                    <a:pt x="780" y="127"/>
                    <a:pt x="755" y="128"/>
                  </a:cubicBezTo>
                  <a:cubicBezTo>
                    <a:pt x="745" y="128"/>
                    <a:pt x="732" y="126"/>
                    <a:pt x="726" y="131"/>
                  </a:cubicBezTo>
                  <a:cubicBezTo>
                    <a:pt x="720" y="136"/>
                    <a:pt x="720" y="149"/>
                    <a:pt x="718" y="158"/>
                  </a:cubicBezTo>
                  <a:cubicBezTo>
                    <a:pt x="708" y="210"/>
                    <a:pt x="697" y="261"/>
                    <a:pt x="686" y="313"/>
                  </a:cubicBezTo>
                  <a:cubicBezTo>
                    <a:pt x="683" y="333"/>
                    <a:pt x="694" y="342"/>
                    <a:pt x="712" y="332"/>
                  </a:cubicBezTo>
                  <a:cubicBezTo>
                    <a:pt x="725" y="325"/>
                    <a:pt x="737" y="313"/>
                    <a:pt x="748" y="302"/>
                  </a:cubicBezTo>
                  <a:cubicBezTo>
                    <a:pt x="752" y="298"/>
                    <a:pt x="752" y="288"/>
                    <a:pt x="753" y="281"/>
                  </a:cubicBezTo>
                  <a:cubicBezTo>
                    <a:pt x="760" y="219"/>
                    <a:pt x="779" y="162"/>
                    <a:pt x="829" y="120"/>
                  </a:cubicBezTo>
                  <a:cubicBezTo>
                    <a:pt x="862" y="92"/>
                    <a:pt x="899" y="76"/>
                    <a:pt x="944" y="77"/>
                  </a:cubicBezTo>
                  <a:cubicBezTo>
                    <a:pt x="967" y="78"/>
                    <a:pt x="991" y="77"/>
                    <a:pt x="1014" y="87"/>
                  </a:cubicBezTo>
                  <a:cubicBezTo>
                    <a:pt x="1092" y="120"/>
                    <a:pt x="1083" y="208"/>
                    <a:pt x="1031" y="245"/>
                  </a:cubicBezTo>
                  <a:cubicBezTo>
                    <a:pt x="992" y="273"/>
                    <a:pt x="949" y="277"/>
                    <a:pt x="904" y="270"/>
                  </a:cubicBezTo>
                  <a:cubicBezTo>
                    <a:pt x="897" y="269"/>
                    <a:pt x="891" y="266"/>
                    <a:pt x="885" y="262"/>
                  </a:cubicBezTo>
                  <a:cubicBezTo>
                    <a:pt x="877" y="256"/>
                    <a:pt x="877" y="249"/>
                    <a:pt x="886" y="244"/>
                  </a:cubicBezTo>
                  <a:cubicBezTo>
                    <a:pt x="894" y="240"/>
                    <a:pt x="903" y="238"/>
                    <a:pt x="911" y="235"/>
                  </a:cubicBezTo>
                  <a:cubicBezTo>
                    <a:pt x="944" y="224"/>
                    <a:pt x="966" y="202"/>
                    <a:pt x="972" y="167"/>
                  </a:cubicBezTo>
                  <a:cubicBezTo>
                    <a:pt x="974" y="155"/>
                    <a:pt x="975" y="143"/>
                    <a:pt x="964" y="134"/>
                  </a:cubicBezTo>
                  <a:cubicBezTo>
                    <a:pt x="952" y="125"/>
                    <a:pt x="939" y="127"/>
                    <a:pt x="928" y="134"/>
                  </a:cubicBezTo>
                  <a:cubicBezTo>
                    <a:pt x="918" y="141"/>
                    <a:pt x="908" y="149"/>
                    <a:pt x="900" y="158"/>
                  </a:cubicBezTo>
                  <a:cubicBezTo>
                    <a:pt x="872" y="191"/>
                    <a:pt x="857" y="230"/>
                    <a:pt x="862" y="274"/>
                  </a:cubicBezTo>
                  <a:cubicBezTo>
                    <a:pt x="864" y="296"/>
                    <a:pt x="883" y="314"/>
                    <a:pt x="909" y="318"/>
                  </a:cubicBezTo>
                  <a:cubicBezTo>
                    <a:pt x="993" y="332"/>
                    <a:pt x="1062" y="292"/>
                    <a:pt x="1088" y="210"/>
                  </a:cubicBezTo>
                  <a:cubicBezTo>
                    <a:pt x="1099" y="173"/>
                    <a:pt x="1108" y="135"/>
                    <a:pt x="1118" y="97"/>
                  </a:cubicBezTo>
                  <a:cubicBezTo>
                    <a:pt x="1120" y="86"/>
                    <a:pt x="1126" y="81"/>
                    <a:pt x="1136" y="78"/>
                  </a:cubicBezTo>
                  <a:cubicBezTo>
                    <a:pt x="1166" y="71"/>
                    <a:pt x="1195" y="63"/>
                    <a:pt x="1224" y="55"/>
                  </a:cubicBezTo>
                  <a:cubicBezTo>
                    <a:pt x="1239" y="52"/>
                    <a:pt x="1241" y="54"/>
                    <a:pt x="1239" y="68"/>
                  </a:cubicBezTo>
                  <a:cubicBezTo>
                    <a:pt x="1236" y="84"/>
                    <a:pt x="1233" y="100"/>
                    <a:pt x="1230" y="115"/>
                  </a:cubicBezTo>
                  <a:cubicBezTo>
                    <a:pt x="1229" y="118"/>
                    <a:pt x="1229" y="121"/>
                    <a:pt x="1230" y="125"/>
                  </a:cubicBezTo>
                  <a:cubicBezTo>
                    <a:pt x="1234" y="121"/>
                    <a:pt x="1237" y="117"/>
                    <a:pt x="1241" y="114"/>
                  </a:cubicBezTo>
                  <a:cubicBezTo>
                    <a:pt x="1254" y="104"/>
                    <a:pt x="1267" y="91"/>
                    <a:pt x="1282" y="86"/>
                  </a:cubicBezTo>
                  <a:cubicBezTo>
                    <a:pt x="1324" y="73"/>
                    <a:pt x="1368" y="83"/>
                    <a:pt x="1386" y="129"/>
                  </a:cubicBezTo>
                  <a:cubicBezTo>
                    <a:pt x="1388" y="133"/>
                    <a:pt x="1389" y="139"/>
                    <a:pt x="1391" y="144"/>
                  </a:cubicBezTo>
                  <a:cubicBezTo>
                    <a:pt x="1391" y="154"/>
                    <a:pt x="1391" y="165"/>
                    <a:pt x="1391" y="175"/>
                  </a:cubicBezTo>
                  <a:cubicBezTo>
                    <a:pt x="1390" y="177"/>
                    <a:pt x="1389" y="178"/>
                    <a:pt x="1389" y="179"/>
                  </a:cubicBezTo>
                  <a:cubicBezTo>
                    <a:pt x="1380" y="222"/>
                    <a:pt x="1344" y="250"/>
                    <a:pt x="1300" y="248"/>
                  </a:cubicBezTo>
                  <a:cubicBezTo>
                    <a:pt x="1265" y="246"/>
                    <a:pt x="1241" y="225"/>
                    <a:pt x="1234" y="191"/>
                  </a:cubicBezTo>
                  <a:cubicBezTo>
                    <a:pt x="1233" y="184"/>
                    <a:pt x="1233" y="177"/>
                    <a:pt x="1232" y="171"/>
                  </a:cubicBezTo>
                  <a:cubicBezTo>
                    <a:pt x="1231" y="170"/>
                    <a:pt x="1230" y="170"/>
                    <a:pt x="1228" y="169"/>
                  </a:cubicBezTo>
                  <a:cubicBezTo>
                    <a:pt x="1223" y="181"/>
                    <a:pt x="1216" y="192"/>
                    <a:pt x="1212" y="204"/>
                  </a:cubicBezTo>
                  <a:cubicBezTo>
                    <a:pt x="1205" y="226"/>
                    <a:pt x="1200" y="249"/>
                    <a:pt x="1195" y="272"/>
                  </a:cubicBezTo>
                  <a:cubicBezTo>
                    <a:pt x="1187" y="304"/>
                    <a:pt x="1180" y="337"/>
                    <a:pt x="1173" y="370"/>
                  </a:cubicBezTo>
                  <a:cubicBezTo>
                    <a:pt x="1171" y="380"/>
                    <a:pt x="1167" y="389"/>
                    <a:pt x="1155" y="390"/>
                  </a:cubicBezTo>
                  <a:cubicBezTo>
                    <a:pt x="1125" y="390"/>
                    <a:pt x="1095" y="390"/>
                    <a:pt x="1065" y="390"/>
                  </a:cubicBezTo>
                  <a:cubicBezTo>
                    <a:pt x="1057" y="389"/>
                    <a:pt x="1053" y="385"/>
                    <a:pt x="1055" y="376"/>
                  </a:cubicBezTo>
                  <a:cubicBezTo>
                    <a:pt x="1060" y="360"/>
                    <a:pt x="1063" y="343"/>
                    <a:pt x="1066" y="327"/>
                  </a:cubicBezTo>
                  <a:cubicBezTo>
                    <a:pt x="1067" y="324"/>
                    <a:pt x="1068" y="321"/>
                    <a:pt x="1068" y="318"/>
                  </a:cubicBezTo>
                  <a:cubicBezTo>
                    <a:pt x="1069" y="315"/>
                    <a:pt x="1069" y="311"/>
                    <a:pt x="1069" y="307"/>
                  </a:cubicBezTo>
                  <a:cubicBezTo>
                    <a:pt x="1067" y="309"/>
                    <a:pt x="1066" y="309"/>
                    <a:pt x="1066" y="309"/>
                  </a:cubicBezTo>
                  <a:cubicBezTo>
                    <a:pt x="1065" y="310"/>
                    <a:pt x="1064" y="311"/>
                    <a:pt x="1063" y="313"/>
                  </a:cubicBezTo>
                  <a:cubicBezTo>
                    <a:pt x="1031" y="351"/>
                    <a:pt x="990" y="374"/>
                    <a:pt x="943" y="387"/>
                  </a:cubicBezTo>
                  <a:cubicBezTo>
                    <a:pt x="929" y="391"/>
                    <a:pt x="915" y="392"/>
                    <a:pt x="900" y="395"/>
                  </a:cubicBezTo>
                  <a:cubicBezTo>
                    <a:pt x="885" y="395"/>
                    <a:pt x="869" y="395"/>
                    <a:pt x="853" y="395"/>
                  </a:cubicBezTo>
                  <a:cubicBezTo>
                    <a:pt x="843" y="392"/>
                    <a:pt x="832" y="390"/>
                    <a:pt x="822" y="387"/>
                  </a:cubicBezTo>
                  <a:cubicBezTo>
                    <a:pt x="794" y="376"/>
                    <a:pt x="773" y="357"/>
                    <a:pt x="759" y="329"/>
                  </a:cubicBezTo>
                  <a:cubicBezTo>
                    <a:pt x="757" y="333"/>
                    <a:pt x="755" y="335"/>
                    <a:pt x="753" y="338"/>
                  </a:cubicBezTo>
                  <a:cubicBezTo>
                    <a:pt x="735" y="363"/>
                    <a:pt x="712" y="381"/>
                    <a:pt x="682" y="389"/>
                  </a:cubicBezTo>
                  <a:cubicBezTo>
                    <a:pt x="675" y="391"/>
                    <a:pt x="668" y="393"/>
                    <a:pt x="661" y="395"/>
                  </a:cubicBezTo>
                  <a:cubicBezTo>
                    <a:pt x="655" y="395"/>
                    <a:pt x="649" y="395"/>
                    <a:pt x="642" y="395"/>
                  </a:cubicBezTo>
                  <a:cubicBezTo>
                    <a:pt x="639" y="394"/>
                    <a:pt x="636" y="393"/>
                    <a:pt x="633" y="392"/>
                  </a:cubicBezTo>
                  <a:cubicBezTo>
                    <a:pt x="605" y="387"/>
                    <a:pt x="583" y="376"/>
                    <a:pt x="574" y="347"/>
                  </a:cubicBezTo>
                  <a:cubicBezTo>
                    <a:pt x="572" y="343"/>
                    <a:pt x="572" y="339"/>
                    <a:pt x="571" y="335"/>
                  </a:cubicBezTo>
                  <a:cubicBezTo>
                    <a:pt x="569" y="335"/>
                    <a:pt x="568" y="335"/>
                    <a:pt x="568" y="335"/>
                  </a:cubicBezTo>
                  <a:cubicBezTo>
                    <a:pt x="566" y="338"/>
                    <a:pt x="564" y="340"/>
                    <a:pt x="563" y="342"/>
                  </a:cubicBezTo>
                  <a:cubicBezTo>
                    <a:pt x="543" y="367"/>
                    <a:pt x="519" y="386"/>
                    <a:pt x="487" y="392"/>
                  </a:cubicBezTo>
                  <a:cubicBezTo>
                    <a:pt x="482" y="392"/>
                    <a:pt x="477" y="394"/>
                    <a:pt x="472" y="395"/>
                  </a:cubicBezTo>
                  <a:cubicBezTo>
                    <a:pt x="467" y="395"/>
                    <a:pt x="462" y="395"/>
                    <a:pt x="457" y="395"/>
                  </a:cubicBezTo>
                  <a:cubicBezTo>
                    <a:pt x="455" y="394"/>
                    <a:pt x="454" y="393"/>
                    <a:pt x="452" y="393"/>
                  </a:cubicBezTo>
                  <a:cubicBezTo>
                    <a:pt x="419" y="390"/>
                    <a:pt x="395" y="376"/>
                    <a:pt x="385" y="342"/>
                  </a:cubicBezTo>
                  <a:cubicBezTo>
                    <a:pt x="385" y="341"/>
                    <a:pt x="384" y="341"/>
                    <a:pt x="385" y="342"/>
                  </a:cubicBezTo>
                  <a:cubicBezTo>
                    <a:pt x="368" y="354"/>
                    <a:pt x="353" y="368"/>
                    <a:pt x="335" y="378"/>
                  </a:cubicBezTo>
                  <a:cubicBezTo>
                    <a:pt x="321" y="386"/>
                    <a:pt x="304" y="389"/>
                    <a:pt x="288" y="395"/>
                  </a:cubicBezTo>
                  <a:cubicBezTo>
                    <a:pt x="281" y="395"/>
                    <a:pt x="274" y="395"/>
                    <a:pt x="267" y="395"/>
                  </a:cubicBezTo>
                  <a:cubicBezTo>
                    <a:pt x="266" y="394"/>
                    <a:pt x="265" y="393"/>
                    <a:pt x="264" y="393"/>
                  </a:cubicBezTo>
                  <a:cubicBezTo>
                    <a:pt x="235" y="390"/>
                    <a:pt x="212" y="377"/>
                    <a:pt x="199" y="349"/>
                  </a:cubicBezTo>
                  <a:cubicBezTo>
                    <a:pt x="196" y="351"/>
                    <a:pt x="193" y="353"/>
                    <a:pt x="191" y="355"/>
                  </a:cubicBezTo>
                  <a:cubicBezTo>
                    <a:pt x="172" y="371"/>
                    <a:pt x="151" y="381"/>
                    <a:pt x="127" y="388"/>
                  </a:cubicBezTo>
                  <a:cubicBezTo>
                    <a:pt x="116" y="391"/>
                    <a:pt x="105" y="392"/>
                    <a:pt x="94" y="395"/>
                  </a:cubicBezTo>
                  <a:cubicBezTo>
                    <a:pt x="88" y="395"/>
                    <a:pt x="81" y="395"/>
                    <a:pt x="75" y="395"/>
                  </a:cubicBezTo>
                  <a:close/>
                  <a:moveTo>
                    <a:pt x="611" y="128"/>
                  </a:moveTo>
                  <a:cubicBezTo>
                    <a:pt x="589" y="128"/>
                    <a:pt x="568" y="128"/>
                    <a:pt x="547" y="128"/>
                  </a:cubicBezTo>
                  <a:cubicBezTo>
                    <a:pt x="539" y="128"/>
                    <a:pt x="537" y="131"/>
                    <a:pt x="535" y="138"/>
                  </a:cubicBezTo>
                  <a:cubicBezTo>
                    <a:pt x="527" y="179"/>
                    <a:pt x="517" y="219"/>
                    <a:pt x="509" y="260"/>
                  </a:cubicBezTo>
                  <a:cubicBezTo>
                    <a:pt x="504" y="280"/>
                    <a:pt x="502" y="300"/>
                    <a:pt x="499" y="321"/>
                  </a:cubicBezTo>
                  <a:cubicBezTo>
                    <a:pt x="498" y="332"/>
                    <a:pt x="505" y="337"/>
                    <a:pt x="516" y="334"/>
                  </a:cubicBezTo>
                  <a:cubicBezTo>
                    <a:pt x="524" y="332"/>
                    <a:pt x="533" y="329"/>
                    <a:pt x="539" y="324"/>
                  </a:cubicBezTo>
                  <a:cubicBezTo>
                    <a:pt x="560" y="309"/>
                    <a:pt x="573" y="288"/>
                    <a:pt x="580" y="263"/>
                  </a:cubicBezTo>
                  <a:cubicBezTo>
                    <a:pt x="584" y="249"/>
                    <a:pt x="587" y="235"/>
                    <a:pt x="590" y="222"/>
                  </a:cubicBezTo>
                  <a:cubicBezTo>
                    <a:pt x="597" y="191"/>
                    <a:pt x="604" y="161"/>
                    <a:pt x="611" y="128"/>
                  </a:cubicBezTo>
                  <a:close/>
                  <a:moveTo>
                    <a:pt x="1360" y="188"/>
                  </a:moveTo>
                  <a:cubicBezTo>
                    <a:pt x="1377" y="178"/>
                    <a:pt x="1379" y="146"/>
                    <a:pt x="1366" y="126"/>
                  </a:cubicBezTo>
                  <a:cubicBezTo>
                    <a:pt x="1355" y="107"/>
                    <a:pt x="1337" y="97"/>
                    <a:pt x="1322" y="103"/>
                  </a:cubicBezTo>
                  <a:cubicBezTo>
                    <a:pt x="1351" y="123"/>
                    <a:pt x="1364" y="151"/>
                    <a:pt x="1360" y="18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25" name="Freeform 110">
              <a:extLst>
                <a:ext uri="{FF2B5EF4-FFF2-40B4-BE49-F238E27FC236}">
                  <a16:creationId xmlns:a16="http://schemas.microsoft.com/office/drawing/2014/main" id="{BD81FAC1-7FD3-DDDF-FFF7-A103B03C497F}"/>
                </a:ext>
              </a:extLst>
            </p:cNvPr>
            <p:cNvSpPr>
              <a:spLocks noEditPoints="1"/>
            </p:cNvSpPr>
            <p:nvPr/>
          </p:nvSpPr>
          <p:spPr bwMode="auto">
            <a:xfrm>
              <a:off x="7140576" y="2728912"/>
              <a:ext cx="1174750" cy="898526"/>
            </a:xfrm>
            <a:custGeom>
              <a:avLst/>
              <a:gdLst>
                <a:gd name="T0" fmla="*/ 230 w 688"/>
                <a:gd name="T1" fmla="*/ 525 h 525"/>
                <a:gd name="T2" fmla="*/ 225 w 688"/>
                <a:gd name="T3" fmla="*/ 508 h 525"/>
                <a:gd name="T4" fmla="*/ 245 w 688"/>
                <a:gd name="T5" fmla="*/ 414 h 525"/>
                <a:gd name="T6" fmla="*/ 304 w 688"/>
                <a:gd name="T7" fmla="*/ 159 h 525"/>
                <a:gd name="T8" fmla="*/ 329 w 688"/>
                <a:gd name="T9" fmla="*/ 135 h 525"/>
                <a:gd name="T10" fmla="*/ 407 w 688"/>
                <a:gd name="T11" fmla="*/ 120 h 525"/>
                <a:gd name="T12" fmla="*/ 419 w 688"/>
                <a:gd name="T13" fmla="*/ 133 h 525"/>
                <a:gd name="T14" fmla="*/ 398 w 688"/>
                <a:gd name="T15" fmla="*/ 232 h 525"/>
                <a:gd name="T16" fmla="*/ 396 w 688"/>
                <a:gd name="T17" fmla="*/ 240 h 525"/>
                <a:gd name="T18" fmla="*/ 432 w 688"/>
                <a:gd name="T19" fmla="*/ 235 h 525"/>
                <a:gd name="T20" fmla="*/ 509 w 688"/>
                <a:gd name="T21" fmla="*/ 204 h 525"/>
                <a:gd name="T22" fmla="*/ 543 w 688"/>
                <a:gd name="T23" fmla="*/ 148 h 525"/>
                <a:gd name="T24" fmla="*/ 521 w 688"/>
                <a:gd name="T25" fmla="*/ 101 h 525"/>
                <a:gd name="T26" fmla="*/ 460 w 688"/>
                <a:gd name="T27" fmla="*/ 85 h 525"/>
                <a:gd name="T28" fmla="*/ 209 w 688"/>
                <a:gd name="T29" fmla="*/ 170 h 525"/>
                <a:gd name="T30" fmla="*/ 158 w 688"/>
                <a:gd name="T31" fmla="*/ 281 h 525"/>
                <a:gd name="T32" fmla="*/ 164 w 688"/>
                <a:gd name="T33" fmla="*/ 309 h 525"/>
                <a:gd name="T34" fmla="*/ 177 w 688"/>
                <a:gd name="T35" fmla="*/ 322 h 525"/>
                <a:gd name="T36" fmla="*/ 200 w 688"/>
                <a:gd name="T37" fmla="*/ 287 h 525"/>
                <a:gd name="T38" fmla="*/ 238 w 688"/>
                <a:gd name="T39" fmla="*/ 292 h 525"/>
                <a:gd name="T40" fmla="*/ 248 w 688"/>
                <a:gd name="T41" fmla="*/ 336 h 525"/>
                <a:gd name="T42" fmla="*/ 217 w 688"/>
                <a:gd name="T43" fmla="*/ 371 h 525"/>
                <a:gd name="T44" fmla="*/ 43 w 688"/>
                <a:gd name="T45" fmla="*/ 340 h 525"/>
                <a:gd name="T46" fmla="*/ 23 w 688"/>
                <a:gd name="T47" fmla="*/ 202 h 525"/>
                <a:gd name="T48" fmla="*/ 121 w 688"/>
                <a:gd name="T49" fmla="*/ 94 h 525"/>
                <a:gd name="T50" fmla="*/ 333 w 688"/>
                <a:gd name="T51" fmla="*/ 12 h 525"/>
                <a:gd name="T52" fmla="*/ 484 w 688"/>
                <a:gd name="T53" fmla="*/ 6 h 525"/>
                <a:gd name="T54" fmla="*/ 608 w 688"/>
                <a:gd name="T55" fmla="*/ 49 h 525"/>
                <a:gd name="T56" fmla="*/ 644 w 688"/>
                <a:gd name="T57" fmla="*/ 168 h 525"/>
                <a:gd name="T58" fmla="*/ 574 w 688"/>
                <a:gd name="T59" fmla="*/ 246 h 525"/>
                <a:gd name="T60" fmla="*/ 563 w 688"/>
                <a:gd name="T61" fmla="*/ 253 h 525"/>
                <a:gd name="T62" fmla="*/ 579 w 688"/>
                <a:gd name="T63" fmla="*/ 256 h 525"/>
                <a:gd name="T64" fmla="*/ 594 w 688"/>
                <a:gd name="T65" fmla="*/ 259 h 525"/>
                <a:gd name="T66" fmla="*/ 656 w 688"/>
                <a:gd name="T67" fmla="*/ 414 h 525"/>
                <a:gd name="T68" fmla="*/ 547 w 688"/>
                <a:gd name="T69" fmla="*/ 503 h 525"/>
                <a:gd name="T70" fmla="*/ 457 w 688"/>
                <a:gd name="T71" fmla="*/ 523 h 525"/>
                <a:gd name="T72" fmla="*/ 448 w 688"/>
                <a:gd name="T73" fmla="*/ 525 h 525"/>
                <a:gd name="T74" fmla="*/ 230 w 688"/>
                <a:gd name="T75" fmla="*/ 525 h 525"/>
                <a:gd name="T76" fmla="*/ 351 w 688"/>
                <a:gd name="T77" fmla="*/ 441 h 525"/>
                <a:gd name="T78" fmla="*/ 437 w 688"/>
                <a:gd name="T79" fmla="*/ 440 h 525"/>
                <a:gd name="T80" fmla="*/ 493 w 688"/>
                <a:gd name="T81" fmla="*/ 428 h 525"/>
                <a:gd name="T82" fmla="*/ 544 w 688"/>
                <a:gd name="T83" fmla="*/ 355 h 525"/>
                <a:gd name="T84" fmla="*/ 523 w 688"/>
                <a:gd name="T85" fmla="*/ 323 h 525"/>
                <a:gd name="T86" fmla="*/ 497 w 688"/>
                <a:gd name="T87" fmla="*/ 314 h 525"/>
                <a:gd name="T88" fmla="*/ 402 w 688"/>
                <a:gd name="T89" fmla="*/ 318 h 525"/>
                <a:gd name="T90" fmla="*/ 372 w 688"/>
                <a:gd name="T91" fmla="*/ 345 h 525"/>
                <a:gd name="T92" fmla="*/ 351 w 688"/>
                <a:gd name="T93" fmla="*/ 441 h 525"/>
                <a:gd name="T94" fmla="*/ 58 w 688"/>
                <a:gd name="T95" fmla="*/ 309 h 525"/>
                <a:gd name="T96" fmla="*/ 60 w 688"/>
                <a:gd name="T97" fmla="*/ 288 h 525"/>
                <a:gd name="T98" fmla="*/ 88 w 688"/>
                <a:gd name="T99" fmla="*/ 178 h 525"/>
                <a:gd name="T100" fmla="*/ 144 w 688"/>
                <a:gd name="T101" fmla="*/ 111 h 525"/>
                <a:gd name="T102" fmla="*/ 151 w 688"/>
                <a:gd name="T103" fmla="*/ 103 h 525"/>
                <a:gd name="T104" fmla="*/ 66 w 688"/>
                <a:gd name="T105" fmla="*/ 175 h 525"/>
                <a:gd name="T106" fmla="*/ 37 w 688"/>
                <a:gd name="T107" fmla="*/ 253 h 525"/>
                <a:gd name="T108" fmla="*/ 58 w 688"/>
                <a:gd name="T109" fmla="*/ 30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8" h="525">
                  <a:moveTo>
                    <a:pt x="230" y="525"/>
                  </a:moveTo>
                  <a:cubicBezTo>
                    <a:pt x="221" y="522"/>
                    <a:pt x="223" y="515"/>
                    <a:pt x="225" y="508"/>
                  </a:cubicBezTo>
                  <a:cubicBezTo>
                    <a:pt x="231" y="477"/>
                    <a:pt x="238" y="445"/>
                    <a:pt x="245" y="414"/>
                  </a:cubicBezTo>
                  <a:cubicBezTo>
                    <a:pt x="265" y="329"/>
                    <a:pt x="285" y="244"/>
                    <a:pt x="304" y="159"/>
                  </a:cubicBezTo>
                  <a:cubicBezTo>
                    <a:pt x="308" y="145"/>
                    <a:pt x="314" y="137"/>
                    <a:pt x="329" y="135"/>
                  </a:cubicBezTo>
                  <a:cubicBezTo>
                    <a:pt x="355" y="131"/>
                    <a:pt x="381" y="125"/>
                    <a:pt x="407" y="120"/>
                  </a:cubicBezTo>
                  <a:cubicBezTo>
                    <a:pt x="419" y="119"/>
                    <a:pt x="421" y="122"/>
                    <a:pt x="419" y="133"/>
                  </a:cubicBezTo>
                  <a:cubicBezTo>
                    <a:pt x="412" y="166"/>
                    <a:pt x="405" y="199"/>
                    <a:pt x="398" y="232"/>
                  </a:cubicBezTo>
                  <a:cubicBezTo>
                    <a:pt x="397" y="234"/>
                    <a:pt x="397" y="236"/>
                    <a:pt x="396" y="240"/>
                  </a:cubicBezTo>
                  <a:cubicBezTo>
                    <a:pt x="409" y="239"/>
                    <a:pt x="420" y="238"/>
                    <a:pt x="432" y="235"/>
                  </a:cubicBezTo>
                  <a:cubicBezTo>
                    <a:pt x="459" y="230"/>
                    <a:pt x="486" y="223"/>
                    <a:pt x="509" y="204"/>
                  </a:cubicBezTo>
                  <a:cubicBezTo>
                    <a:pt x="527" y="190"/>
                    <a:pt x="538" y="171"/>
                    <a:pt x="543" y="148"/>
                  </a:cubicBezTo>
                  <a:cubicBezTo>
                    <a:pt x="547" y="128"/>
                    <a:pt x="540" y="112"/>
                    <a:pt x="521" y="101"/>
                  </a:cubicBezTo>
                  <a:cubicBezTo>
                    <a:pt x="502" y="90"/>
                    <a:pt x="481" y="86"/>
                    <a:pt x="460" y="85"/>
                  </a:cubicBezTo>
                  <a:cubicBezTo>
                    <a:pt x="366" y="83"/>
                    <a:pt x="281" y="105"/>
                    <a:pt x="209" y="170"/>
                  </a:cubicBezTo>
                  <a:cubicBezTo>
                    <a:pt x="177" y="199"/>
                    <a:pt x="157" y="236"/>
                    <a:pt x="158" y="281"/>
                  </a:cubicBezTo>
                  <a:cubicBezTo>
                    <a:pt x="158" y="290"/>
                    <a:pt x="161" y="300"/>
                    <a:pt x="164" y="309"/>
                  </a:cubicBezTo>
                  <a:cubicBezTo>
                    <a:pt x="166" y="315"/>
                    <a:pt x="171" y="318"/>
                    <a:pt x="177" y="322"/>
                  </a:cubicBezTo>
                  <a:cubicBezTo>
                    <a:pt x="180" y="306"/>
                    <a:pt x="185" y="293"/>
                    <a:pt x="200" y="287"/>
                  </a:cubicBezTo>
                  <a:cubicBezTo>
                    <a:pt x="214" y="282"/>
                    <a:pt x="228" y="282"/>
                    <a:pt x="238" y="292"/>
                  </a:cubicBezTo>
                  <a:cubicBezTo>
                    <a:pt x="251" y="304"/>
                    <a:pt x="252" y="320"/>
                    <a:pt x="248" y="336"/>
                  </a:cubicBezTo>
                  <a:cubicBezTo>
                    <a:pt x="244" y="353"/>
                    <a:pt x="233" y="364"/>
                    <a:pt x="217" y="371"/>
                  </a:cubicBezTo>
                  <a:cubicBezTo>
                    <a:pt x="168" y="394"/>
                    <a:pt x="81" y="378"/>
                    <a:pt x="43" y="340"/>
                  </a:cubicBezTo>
                  <a:cubicBezTo>
                    <a:pt x="8" y="304"/>
                    <a:pt x="0" y="253"/>
                    <a:pt x="23" y="202"/>
                  </a:cubicBezTo>
                  <a:cubicBezTo>
                    <a:pt x="43" y="155"/>
                    <a:pt x="79" y="122"/>
                    <a:pt x="121" y="94"/>
                  </a:cubicBezTo>
                  <a:cubicBezTo>
                    <a:pt x="185" y="51"/>
                    <a:pt x="257" y="25"/>
                    <a:pt x="333" y="12"/>
                  </a:cubicBezTo>
                  <a:cubicBezTo>
                    <a:pt x="383" y="3"/>
                    <a:pt x="433" y="0"/>
                    <a:pt x="484" y="6"/>
                  </a:cubicBezTo>
                  <a:cubicBezTo>
                    <a:pt x="528" y="11"/>
                    <a:pt x="571" y="21"/>
                    <a:pt x="608" y="49"/>
                  </a:cubicBezTo>
                  <a:cubicBezTo>
                    <a:pt x="646" y="77"/>
                    <a:pt x="660" y="123"/>
                    <a:pt x="644" y="168"/>
                  </a:cubicBezTo>
                  <a:cubicBezTo>
                    <a:pt x="632" y="204"/>
                    <a:pt x="607" y="229"/>
                    <a:pt x="574" y="246"/>
                  </a:cubicBezTo>
                  <a:cubicBezTo>
                    <a:pt x="571" y="248"/>
                    <a:pt x="568" y="250"/>
                    <a:pt x="563" y="253"/>
                  </a:cubicBezTo>
                  <a:cubicBezTo>
                    <a:pt x="570" y="254"/>
                    <a:pt x="575" y="255"/>
                    <a:pt x="579" y="256"/>
                  </a:cubicBezTo>
                  <a:cubicBezTo>
                    <a:pt x="584" y="257"/>
                    <a:pt x="589" y="258"/>
                    <a:pt x="594" y="259"/>
                  </a:cubicBezTo>
                  <a:cubicBezTo>
                    <a:pt x="676" y="283"/>
                    <a:pt x="688" y="349"/>
                    <a:pt x="656" y="414"/>
                  </a:cubicBezTo>
                  <a:cubicBezTo>
                    <a:pt x="633" y="460"/>
                    <a:pt x="593" y="485"/>
                    <a:pt x="547" y="503"/>
                  </a:cubicBezTo>
                  <a:cubicBezTo>
                    <a:pt x="518" y="514"/>
                    <a:pt x="488" y="521"/>
                    <a:pt x="457" y="523"/>
                  </a:cubicBezTo>
                  <a:cubicBezTo>
                    <a:pt x="454" y="523"/>
                    <a:pt x="451" y="524"/>
                    <a:pt x="448" y="525"/>
                  </a:cubicBezTo>
                  <a:cubicBezTo>
                    <a:pt x="375" y="525"/>
                    <a:pt x="303" y="525"/>
                    <a:pt x="230" y="525"/>
                  </a:cubicBezTo>
                  <a:close/>
                  <a:moveTo>
                    <a:pt x="351" y="441"/>
                  </a:moveTo>
                  <a:cubicBezTo>
                    <a:pt x="380" y="441"/>
                    <a:pt x="409" y="442"/>
                    <a:pt x="437" y="440"/>
                  </a:cubicBezTo>
                  <a:cubicBezTo>
                    <a:pt x="456" y="439"/>
                    <a:pt x="476" y="435"/>
                    <a:pt x="493" y="428"/>
                  </a:cubicBezTo>
                  <a:cubicBezTo>
                    <a:pt x="533" y="413"/>
                    <a:pt x="546" y="391"/>
                    <a:pt x="544" y="355"/>
                  </a:cubicBezTo>
                  <a:cubicBezTo>
                    <a:pt x="543" y="340"/>
                    <a:pt x="537" y="329"/>
                    <a:pt x="523" y="323"/>
                  </a:cubicBezTo>
                  <a:cubicBezTo>
                    <a:pt x="515" y="319"/>
                    <a:pt x="506" y="316"/>
                    <a:pt x="497" y="314"/>
                  </a:cubicBezTo>
                  <a:cubicBezTo>
                    <a:pt x="465" y="308"/>
                    <a:pt x="434" y="313"/>
                    <a:pt x="402" y="318"/>
                  </a:cubicBezTo>
                  <a:cubicBezTo>
                    <a:pt x="377" y="322"/>
                    <a:pt x="377" y="322"/>
                    <a:pt x="372" y="345"/>
                  </a:cubicBezTo>
                  <a:cubicBezTo>
                    <a:pt x="364" y="377"/>
                    <a:pt x="358" y="409"/>
                    <a:pt x="351" y="441"/>
                  </a:cubicBezTo>
                  <a:close/>
                  <a:moveTo>
                    <a:pt x="58" y="309"/>
                  </a:moveTo>
                  <a:cubicBezTo>
                    <a:pt x="59" y="302"/>
                    <a:pt x="60" y="295"/>
                    <a:pt x="60" y="288"/>
                  </a:cubicBezTo>
                  <a:cubicBezTo>
                    <a:pt x="60" y="249"/>
                    <a:pt x="69" y="212"/>
                    <a:pt x="88" y="178"/>
                  </a:cubicBezTo>
                  <a:cubicBezTo>
                    <a:pt x="103" y="153"/>
                    <a:pt x="124" y="132"/>
                    <a:pt x="144" y="111"/>
                  </a:cubicBezTo>
                  <a:cubicBezTo>
                    <a:pt x="147" y="109"/>
                    <a:pt x="149" y="106"/>
                    <a:pt x="151" y="103"/>
                  </a:cubicBezTo>
                  <a:cubicBezTo>
                    <a:pt x="118" y="122"/>
                    <a:pt x="89" y="145"/>
                    <a:pt x="66" y="175"/>
                  </a:cubicBezTo>
                  <a:cubicBezTo>
                    <a:pt x="48" y="198"/>
                    <a:pt x="38" y="224"/>
                    <a:pt x="37" y="253"/>
                  </a:cubicBezTo>
                  <a:cubicBezTo>
                    <a:pt x="37" y="274"/>
                    <a:pt x="43" y="293"/>
                    <a:pt x="58" y="30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31826" name="Grupo 31825">
            <a:extLst>
              <a:ext uri="{FF2B5EF4-FFF2-40B4-BE49-F238E27FC236}">
                <a16:creationId xmlns:a16="http://schemas.microsoft.com/office/drawing/2014/main" id="{B2FD2E40-EF93-E99D-9358-0F9517A10976}"/>
              </a:ext>
            </a:extLst>
          </p:cNvPr>
          <p:cNvGrpSpPr/>
          <p:nvPr/>
        </p:nvGrpSpPr>
        <p:grpSpPr>
          <a:xfrm>
            <a:off x="10723283" y="5759345"/>
            <a:ext cx="1112986" cy="592138"/>
            <a:chOff x="5524500" y="2216150"/>
            <a:chExt cx="5545138" cy="2097088"/>
          </a:xfrm>
          <a:solidFill>
            <a:schemeClr val="tx1"/>
          </a:solidFill>
        </p:grpSpPr>
        <p:sp>
          <p:nvSpPr>
            <p:cNvPr id="31827" name="Freeform 22">
              <a:extLst>
                <a:ext uri="{FF2B5EF4-FFF2-40B4-BE49-F238E27FC236}">
                  <a16:creationId xmlns:a16="http://schemas.microsoft.com/office/drawing/2014/main" id="{D84A7CB1-F7A8-9A16-C57A-B0F0BF91D2D9}"/>
                </a:ext>
              </a:extLst>
            </p:cNvPr>
            <p:cNvSpPr/>
            <p:nvPr/>
          </p:nvSpPr>
          <p:spPr bwMode="auto">
            <a:xfrm>
              <a:off x="9358313" y="2228850"/>
              <a:ext cx="1685925" cy="2084388"/>
            </a:xfrm>
            <a:custGeom>
              <a:avLst/>
              <a:gdLst>
                <a:gd name="T0" fmla="*/ 160 w 265"/>
                <a:gd name="T1" fmla="*/ 259 h 326"/>
                <a:gd name="T2" fmla="*/ 158 w 265"/>
                <a:gd name="T3" fmla="*/ 205 h 326"/>
                <a:gd name="T4" fmla="*/ 105 w 265"/>
                <a:gd name="T5" fmla="*/ 188 h 326"/>
                <a:gd name="T6" fmla="*/ 38 w 265"/>
                <a:gd name="T7" fmla="*/ 170 h 326"/>
                <a:gd name="T8" fmla="*/ 1 w 265"/>
                <a:gd name="T9" fmla="*/ 120 h 326"/>
                <a:gd name="T10" fmla="*/ 1 w 265"/>
                <a:gd name="T11" fmla="*/ 52 h 326"/>
                <a:gd name="T12" fmla="*/ 52 w 265"/>
                <a:gd name="T13" fmla="*/ 1 h 326"/>
                <a:gd name="T14" fmla="*/ 90 w 265"/>
                <a:gd name="T15" fmla="*/ 1 h 326"/>
                <a:gd name="T16" fmla="*/ 106 w 265"/>
                <a:gd name="T17" fmla="*/ 17 h 326"/>
                <a:gd name="T18" fmla="*/ 105 w 265"/>
                <a:gd name="T19" fmla="*/ 93 h 326"/>
                <a:gd name="T20" fmla="*/ 119 w 265"/>
                <a:gd name="T21" fmla="*/ 111 h 326"/>
                <a:gd name="T22" fmla="*/ 214 w 265"/>
                <a:gd name="T23" fmla="*/ 133 h 326"/>
                <a:gd name="T24" fmla="*/ 264 w 265"/>
                <a:gd name="T25" fmla="*/ 200 h 326"/>
                <a:gd name="T26" fmla="*/ 264 w 265"/>
                <a:gd name="T27" fmla="*/ 262 h 326"/>
                <a:gd name="T28" fmla="*/ 218 w 265"/>
                <a:gd name="T29" fmla="*/ 316 h 326"/>
                <a:gd name="T30" fmla="*/ 161 w 265"/>
                <a:gd name="T31" fmla="*/ 269 h 326"/>
                <a:gd name="T32" fmla="*/ 161 w 265"/>
                <a:gd name="T33" fmla="*/ 259 h 326"/>
                <a:gd name="T34" fmla="*/ 160 w 265"/>
                <a:gd name="T35" fmla="*/ 25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5" h="326">
                  <a:moveTo>
                    <a:pt x="160" y="259"/>
                  </a:moveTo>
                  <a:cubicBezTo>
                    <a:pt x="160" y="240"/>
                    <a:pt x="167" y="216"/>
                    <a:pt x="158" y="205"/>
                  </a:cubicBezTo>
                  <a:cubicBezTo>
                    <a:pt x="148" y="193"/>
                    <a:pt x="123" y="193"/>
                    <a:pt x="105" y="188"/>
                  </a:cubicBezTo>
                  <a:cubicBezTo>
                    <a:pt x="83" y="182"/>
                    <a:pt x="60" y="176"/>
                    <a:pt x="38" y="170"/>
                  </a:cubicBezTo>
                  <a:cubicBezTo>
                    <a:pt x="12" y="162"/>
                    <a:pt x="1" y="146"/>
                    <a:pt x="1" y="120"/>
                  </a:cubicBezTo>
                  <a:cubicBezTo>
                    <a:pt x="1" y="97"/>
                    <a:pt x="0" y="74"/>
                    <a:pt x="1" y="52"/>
                  </a:cubicBezTo>
                  <a:cubicBezTo>
                    <a:pt x="2" y="19"/>
                    <a:pt x="20" y="2"/>
                    <a:pt x="52" y="1"/>
                  </a:cubicBezTo>
                  <a:cubicBezTo>
                    <a:pt x="65" y="1"/>
                    <a:pt x="78" y="2"/>
                    <a:pt x="90" y="1"/>
                  </a:cubicBezTo>
                  <a:cubicBezTo>
                    <a:pt x="103" y="0"/>
                    <a:pt x="106" y="5"/>
                    <a:pt x="106" y="17"/>
                  </a:cubicBezTo>
                  <a:cubicBezTo>
                    <a:pt x="105" y="42"/>
                    <a:pt x="106" y="68"/>
                    <a:pt x="105" y="93"/>
                  </a:cubicBezTo>
                  <a:cubicBezTo>
                    <a:pt x="105" y="104"/>
                    <a:pt x="109" y="108"/>
                    <a:pt x="119" y="111"/>
                  </a:cubicBezTo>
                  <a:cubicBezTo>
                    <a:pt x="150" y="118"/>
                    <a:pt x="182" y="125"/>
                    <a:pt x="214" y="133"/>
                  </a:cubicBezTo>
                  <a:cubicBezTo>
                    <a:pt x="254" y="144"/>
                    <a:pt x="264" y="157"/>
                    <a:pt x="264" y="200"/>
                  </a:cubicBezTo>
                  <a:cubicBezTo>
                    <a:pt x="264" y="220"/>
                    <a:pt x="265" y="241"/>
                    <a:pt x="264" y="262"/>
                  </a:cubicBezTo>
                  <a:cubicBezTo>
                    <a:pt x="264" y="290"/>
                    <a:pt x="246" y="311"/>
                    <a:pt x="218" y="316"/>
                  </a:cubicBezTo>
                  <a:cubicBezTo>
                    <a:pt x="165" y="326"/>
                    <a:pt x="161" y="323"/>
                    <a:pt x="161" y="269"/>
                  </a:cubicBezTo>
                  <a:cubicBezTo>
                    <a:pt x="161" y="266"/>
                    <a:pt x="161" y="262"/>
                    <a:pt x="161" y="259"/>
                  </a:cubicBezTo>
                  <a:cubicBezTo>
                    <a:pt x="161" y="259"/>
                    <a:pt x="160" y="259"/>
                    <a:pt x="160" y="2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28" name="Freeform 23">
              <a:extLst>
                <a:ext uri="{FF2B5EF4-FFF2-40B4-BE49-F238E27FC236}">
                  <a16:creationId xmlns:a16="http://schemas.microsoft.com/office/drawing/2014/main" id="{8F543915-9861-6681-3DA4-CBC05182D75F}"/>
                </a:ext>
              </a:extLst>
            </p:cNvPr>
            <p:cNvSpPr/>
            <p:nvPr/>
          </p:nvSpPr>
          <p:spPr bwMode="auto">
            <a:xfrm>
              <a:off x="6230938" y="2216150"/>
              <a:ext cx="1087438" cy="2027238"/>
            </a:xfrm>
            <a:custGeom>
              <a:avLst/>
              <a:gdLst>
                <a:gd name="T0" fmla="*/ 133 w 171"/>
                <a:gd name="T1" fmla="*/ 151 h 317"/>
                <a:gd name="T2" fmla="*/ 169 w 171"/>
                <a:gd name="T3" fmla="*/ 206 h 317"/>
                <a:gd name="T4" fmla="*/ 169 w 171"/>
                <a:gd name="T5" fmla="*/ 271 h 317"/>
                <a:gd name="T6" fmla="*/ 125 w 171"/>
                <a:gd name="T7" fmla="*/ 316 h 317"/>
                <a:gd name="T8" fmla="*/ 19 w 171"/>
                <a:gd name="T9" fmla="*/ 317 h 317"/>
                <a:gd name="T10" fmla="*/ 7 w 171"/>
                <a:gd name="T11" fmla="*/ 304 h 317"/>
                <a:gd name="T12" fmla="*/ 44 w 171"/>
                <a:gd name="T13" fmla="*/ 265 h 317"/>
                <a:gd name="T14" fmla="*/ 67 w 171"/>
                <a:gd name="T15" fmla="*/ 242 h 317"/>
                <a:gd name="T16" fmla="*/ 67 w 171"/>
                <a:gd name="T17" fmla="*/ 196 h 317"/>
                <a:gd name="T18" fmla="*/ 53 w 171"/>
                <a:gd name="T19" fmla="*/ 182 h 317"/>
                <a:gd name="T20" fmla="*/ 39 w 171"/>
                <a:gd name="T21" fmla="*/ 182 h 317"/>
                <a:gd name="T22" fmla="*/ 7 w 171"/>
                <a:gd name="T23" fmla="*/ 140 h 317"/>
                <a:gd name="T24" fmla="*/ 20 w 171"/>
                <a:gd name="T25" fmla="*/ 133 h 317"/>
                <a:gd name="T26" fmla="*/ 61 w 171"/>
                <a:gd name="T27" fmla="*/ 128 h 317"/>
                <a:gd name="T28" fmla="*/ 63 w 171"/>
                <a:gd name="T29" fmla="*/ 87 h 317"/>
                <a:gd name="T30" fmla="*/ 27 w 171"/>
                <a:gd name="T31" fmla="*/ 51 h 317"/>
                <a:gd name="T32" fmla="*/ 7 w 171"/>
                <a:gd name="T33" fmla="*/ 30 h 317"/>
                <a:gd name="T34" fmla="*/ 26 w 171"/>
                <a:gd name="T35" fmla="*/ 2 h 317"/>
                <a:gd name="T36" fmla="*/ 112 w 171"/>
                <a:gd name="T37" fmla="*/ 3 h 317"/>
                <a:gd name="T38" fmla="*/ 159 w 171"/>
                <a:gd name="T39" fmla="*/ 50 h 317"/>
                <a:gd name="T40" fmla="*/ 159 w 171"/>
                <a:gd name="T41" fmla="*/ 90 h 317"/>
                <a:gd name="T42" fmla="*/ 133 w 171"/>
                <a:gd name="T43" fmla="*/ 15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317">
                  <a:moveTo>
                    <a:pt x="133" y="151"/>
                  </a:moveTo>
                  <a:cubicBezTo>
                    <a:pt x="161" y="162"/>
                    <a:pt x="171" y="180"/>
                    <a:pt x="169" y="206"/>
                  </a:cubicBezTo>
                  <a:cubicBezTo>
                    <a:pt x="168" y="227"/>
                    <a:pt x="169" y="249"/>
                    <a:pt x="169" y="271"/>
                  </a:cubicBezTo>
                  <a:cubicBezTo>
                    <a:pt x="168" y="296"/>
                    <a:pt x="150" y="316"/>
                    <a:pt x="125" y="316"/>
                  </a:cubicBezTo>
                  <a:cubicBezTo>
                    <a:pt x="90" y="317"/>
                    <a:pt x="54" y="317"/>
                    <a:pt x="19" y="317"/>
                  </a:cubicBezTo>
                  <a:cubicBezTo>
                    <a:pt x="9" y="317"/>
                    <a:pt x="7" y="313"/>
                    <a:pt x="7" y="304"/>
                  </a:cubicBezTo>
                  <a:cubicBezTo>
                    <a:pt x="5" y="265"/>
                    <a:pt x="5" y="264"/>
                    <a:pt x="44" y="265"/>
                  </a:cubicBezTo>
                  <a:cubicBezTo>
                    <a:pt x="64" y="266"/>
                    <a:pt x="69" y="259"/>
                    <a:pt x="67" y="242"/>
                  </a:cubicBezTo>
                  <a:cubicBezTo>
                    <a:pt x="66" y="227"/>
                    <a:pt x="66" y="211"/>
                    <a:pt x="67" y="196"/>
                  </a:cubicBezTo>
                  <a:cubicBezTo>
                    <a:pt x="67" y="185"/>
                    <a:pt x="64" y="181"/>
                    <a:pt x="53" y="182"/>
                  </a:cubicBezTo>
                  <a:cubicBezTo>
                    <a:pt x="49" y="183"/>
                    <a:pt x="44" y="182"/>
                    <a:pt x="39" y="182"/>
                  </a:cubicBezTo>
                  <a:cubicBezTo>
                    <a:pt x="6" y="182"/>
                    <a:pt x="0" y="174"/>
                    <a:pt x="7" y="140"/>
                  </a:cubicBezTo>
                  <a:cubicBezTo>
                    <a:pt x="9" y="131"/>
                    <a:pt x="15" y="133"/>
                    <a:pt x="20" y="133"/>
                  </a:cubicBezTo>
                  <a:cubicBezTo>
                    <a:pt x="34" y="130"/>
                    <a:pt x="53" y="140"/>
                    <a:pt x="61" y="128"/>
                  </a:cubicBezTo>
                  <a:cubicBezTo>
                    <a:pt x="67" y="118"/>
                    <a:pt x="63" y="101"/>
                    <a:pt x="63" y="87"/>
                  </a:cubicBezTo>
                  <a:cubicBezTo>
                    <a:pt x="63" y="51"/>
                    <a:pt x="63" y="50"/>
                    <a:pt x="27" y="51"/>
                  </a:cubicBezTo>
                  <a:cubicBezTo>
                    <a:pt x="10" y="52"/>
                    <a:pt x="5" y="47"/>
                    <a:pt x="7" y="30"/>
                  </a:cubicBezTo>
                  <a:cubicBezTo>
                    <a:pt x="9" y="17"/>
                    <a:pt x="0" y="0"/>
                    <a:pt x="26" y="2"/>
                  </a:cubicBezTo>
                  <a:cubicBezTo>
                    <a:pt x="55" y="4"/>
                    <a:pt x="84" y="2"/>
                    <a:pt x="112" y="3"/>
                  </a:cubicBezTo>
                  <a:cubicBezTo>
                    <a:pt x="144" y="3"/>
                    <a:pt x="158" y="18"/>
                    <a:pt x="159" y="50"/>
                  </a:cubicBezTo>
                  <a:cubicBezTo>
                    <a:pt x="159" y="63"/>
                    <a:pt x="158" y="76"/>
                    <a:pt x="159" y="90"/>
                  </a:cubicBezTo>
                  <a:cubicBezTo>
                    <a:pt x="159" y="113"/>
                    <a:pt x="162" y="137"/>
                    <a:pt x="133" y="1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29" name="Freeform 24">
              <a:extLst>
                <a:ext uri="{FF2B5EF4-FFF2-40B4-BE49-F238E27FC236}">
                  <a16:creationId xmlns:a16="http://schemas.microsoft.com/office/drawing/2014/main" id="{8DD08D47-374C-3E4D-03B6-EE4C31100C36}"/>
                </a:ext>
              </a:extLst>
            </p:cNvPr>
            <p:cNvSpPr/>
            <p:nvPr/>
          </p:nvSpPr>
          <p:spPr bwMode="auto">
            <a:xfrm>
              <a:off x="5524500" y="2222500"/>
              <a:ext cx="661988" cy="2027238"/>
            </a:xfrm>
            <a:custGeom>
              <a:avLst/>
              <a:gdLst>
                <a:gd name="T0" fmla="*/ 103 w 104"/>
                <a:gd name="T1" fmla="*/ 160 h 317"/>
                <a:gd name="T2" fmla="*/ 104 w 104"/>
                <a:gd name="T3" fmla="*/ 300 h 317"/>
                <a:gd name="T4" fmla="*/ 87 w 104"/>
                <a:gd name="T5" fmla="*/ 316 h 317"/>
                <a:gd name="T6" fmla="*/ 15 w 104"/>
                <a:gd name="T7" fmla="*/ 316 h 317"/>
                <a:gd name="T8" fmla="*/ 0 w 104"/>
                <a:gd name="T9" fmla="*/ 301 h 317"/>
                <a:gd name="T10" fmla="*/ 0 w 104"/>
                <a:gd name="T11" fmla="*/ 16 h 317"/>
                <a:gd name="T12" fmla="*/ 16 w 104"/>
                <a:gd name="T13" fmla="*/ 1 h 317"/>
                <a:gd name="T14" fmla="*/ 87 w 104"/>
                <a:gd name="T15" fmla="*/ 1 h 317"/>
                <a:gd name="T16" fmla="*/ 104 w 104"/>
                <a:gd name="T17" fmla="*/ 18 h 317"/>
                <a:gd name="T18" fmla="*/ 104 w 104"/>
                <a:gd name="T19" fmla="*/ 160 h 317"/>
                <a:gd name="T20" fmla="*/ 103 w 104"/>
                <a:gd name="T21" fmla="*/ 16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317">
                  <a:moveTo>
                    <a:pt x="103" y="160"/>
                  </a:moveTo>
                  <a:cubicBezTo>
                    <a:pt x="103" y="206"/>
                    <a:pt x="103" y="253"/>
                    <a:pt x="104" y="300"/>
                  </a:cubicBezTo>
                  <a:cubicBezTo>
                    <a:pt x="104" y="313"/>
                    <a:pt x="100" y="317"/>
                    <a:pt x="87" y="316"/>
                  </a:cubicBezTo>
                  <a:cubicBezTo>
                    <a:pt x="63" y="315"/>
                    <a:pt x="39" y="315"/>
                    <a:pt x="15" y="316"/>
                  </a:cubicBezTo>
                  <a:cubicBezTo>
                    <a:pt x="3" y="317"/>
                    <a:pt x="0" y="312"/>
                    <a:pt x="0" y="301"/>
                  </a:cubicBezTo>
                  <a:cubicBezTo>
                    <a:pt x="1" y="206"/>
                    <a:pt x="1" y="111"/>
                    <a:pt x="0" y="16"/>
                  </a:cubicBezTo>
                  <a:cubicBezTo>
                    <a:pt x="0" y="4"/>
                    <a:pt x="5" y="1"/>
                    <a:pt x="16" y="1"/>
                  </a:cubicBezTo>
                  <a:cubicBezTo>
                    <a:pt x="40" y="2"/>
                    <a:pt x="64" y="2"/>
                    <a:pt x="87" y="1"/>
                  </a:cubicBezTo>
                  <a:cubicBezTo>
                    <a:pt x="101" y="0"/>
                    <a:pt x="104" y="5"/>
                    <a:pt x="104" y="18"/>
                  </a:cubicBezTo>
                  <a:cubicBezTo>
                    <a:pt x="103" y="65"/>
                    <a:pt x="104" y="113"/>
                    <a:pt x="104" y="160"/>
                  </a:cubicBezTo>
                  <a:cubicBezTo>
                    <a:pt x="104" y="160"/>
                    <a:pt x="103" y="160"/>
                    <a:pt x="103" y="1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30" name="Freeform 25">
              <a:extLst>
                <a:ext uri="{FF2B5EF4-FFF2-40B4-BE49-F238E27FC236}">
                  <a16:creationId xmlns:a16="http://schemas.microsoft.com/office/drawing/2014/main" id="{4D4CE0DC-527F-4F7C-98EB-D5BB44636940}"/>
                </a:ext>
              </a:extLst>
            </p:cNvPr>
            <p:cNvSpPr/>
            <p:nvPr/>
          </p:nvSpPr>
          <p:spPr bwMode="auto">
            <a:xfrm>
              <a:off x="8004175" y="2682875"/>
              <a:ext cx="661988" cy="1566863"/>
            </a:xfrm>
            <a:custGeom>
              <a:avLst/>
              <a:gdLst>
                <a:gd name="T0" fmla="*/ 0 w 104"/>
                <a:gd name="T1" fmla="*/ 121 h 245"/>
                <a:gd name="T2" fmla="*/ 0 w 104"/>
                <a:gd name="T3" fmla="*/ 17 h 245"/>
                <a:gd name="T4" fmla="*/ 17 w 104"/>
                <a:gd name="T5" fmla="*/ 0 h 245"/>
                <a:gd name="T6" fmla="*/ 91 w 104"/>
                <a:gd name="T7" fmla="*/ 0 h 245"/>
                <a:gd name="T8" fmla="*/ 103 w 104"/>
                <a:gd name="T9" fmla="*/ 13 h 245"/>
                <a:gd name="T10" fmla="*/ 103 w 104"/>
                <a:gd name="T11" fmla="*/ 233 h 245"/>
                <a:gd name="T12" fmla="*/ 92 w 104"/>
                <a:gd name="T13" fmla="*/ 244 h 245"/>
                <a:gd name="T14" fmla="*/ 14 w 104"/>
                <a:gd name="T15" fmla="*/ 244 h 245"/>
                <a:gd name="T16" fmla="*/ 0 w 104"/>
                <a:gd name="T17" fmla="*/ 229 h 245"/>
                <a:gd name="T18" fmla="*/ 0 w 104"/>
                <a:gd name="T19" fmla="*/ 121 h 245"/>
                <a:gd name="T20" fmla="*/ 0 w 104"/>
                <a:gd name="T21" fmla="*/ 1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245">
                  <a:moveTo>
                    <a:pt x="0" y="121"/>
                  </a:moveTo>
                  <a:cubicBezTo>
                    <a:pt x="0" y="86"/>
                    <a:pt x="1" y="52"/>
                    <a:pt x="0" y="17"/>
                  </a:cubicBezTo>
                  <a:cubicBezTo>
                    <a:pt x="0" y="4"/>
                    <a:pt x="4" y="0"/>
                    <a:pt x="17" y="0"/>
                  </a:cubicBezTo>
                  <a:cubicBezTo>
                    <a:pt x="42" y="1"/>
                    <a:pt x="66" y="1"/>
                    <a:pt x="91" y="0"/>
                  </a:cubicBezTo>
                  <a:cubicBezTo>
                    <a:pt x="100" y="0"/>
                    <a:pt x="104" y="4"/>
                    <a:pt x="103" y="13"/>
                  </a:cubicBezTo>
                  <a:cubicBezTo>
                    <a:pt x="103" y="86"/>
                    <a:pt x="103" y="160"/>
                    <a:pt x="103" y="233"/>
                  </a:cubicBezTo>
                  <a:cubicBezTo>
                    <a:pt x="103" y="241"/>
                    <a:pt x="101" y="245"/>
                    <a:pt x="92" y="244"/>
                  </a:cubicBezTo>
                  <a:cubicBezTo>
                    <a:pt x="66" y="244"/>
                    <a:pt x="40" y="244"/>
                    <a:pt x="14" y="244"/>
                  </a:cubicBezTo>
                  <a:cubicBezTo>
                    <a:pt x="2" y="245"/>
                    <a:pt x="0" y="239"/>
                    <a:pt x="0" y="229"/>
                  </a:cubicBezTo>
                  <a:cubicBezTo>
                    <a:pt x="0" y="193"/>
                    <a:pt x="0" y="157"/>
                    <a:pt x="0" y="121"/>
                  </a:cubicBezTo>
                  <a:cubicBezTo>
                    <a:pt x="0" y="121"/>
                    <a:pt x="0" y="121"/>
                    <a:pt x="0"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31" name="Freeform 26">
              <a:extLst>
                <a:ext uri="{FF2B5EF4-FFF2-40B4-BE49-F238E27FC236}">
                  <a16:creationId xmlns:a16="http://schemas.microsoft.com/office/drawing/2014/main" id="{B4B21DE3-881F-1A53-B70E-50F789575A0D}"/>
                </a:ext>
              </a:extLst>
            </p:cNvPr>
            <p:cNvSpPr/>
            <p:nvPr/>
          </p:nvSpPr>
          <p:spPr bwMode="auto">
            <a:xfrm>
              <a:off x="7426325" y="2222500"/>
              <a:ext cx="1824038" cy="371475"/>
            </a:xfrm>
            <a:custGeom>
              <a:avLst/>
              <a:gdLst>
                <a:gd name="T0" fmla="*/ 143 w 287"/>
                <a:gd name="T1" fmla="*/ 57 h 58"/>
                <a:gd name="T2" fmla="*/ 19 w 287"/>
                <a:gd name="T3" fmla="*/ 58 h 58"/>
                <a:gd name="T4" fmla="*/ 1 w 287"/>
                <a:gd name="T5" fmla="*/ 42 h 58"/>
                <a:gd name="T6" fmla="*/ 41 w 287"/>
                <a:gd name="T7" fmla="*/ 0 h 58"/>
                <a:gd name="T8" fmla="*/ 269 w 287"/>
                <a:gd name="T9" fmla="*/ 0 h 58"/>
                <a:gd name="T10" fmla="*/ 286 w 287"/>
                <a:gd name="T11" fmla="*/ 18 h 58"/>
                <a:gd name="T12" fmla="*/ 248 w 287"/>
                <a:gd name="T13" fmla="*/ 58 h 58"/>
                <a:gd name="T14" fmla="*/ 143 w 287"/>
                <a:gd name="T15" fmla="*/ 58 h 58"/>
                <a:gd name="T16" fmla="*/ 143 w 287"/>
                <a:gd name="T17"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7" h="57">
                  <a:moveTo>
                    <a:pt x="143" y="57"/>
                  </a:moveTo>
                  <a:cubicBezTo>
                    <a:pt x="101" y="57"/>
                    <a:pt x="60" y="57"/>
                    <a:pt x="19" y="58"/>
                  </a:cubicBezTo>
                  <a:cubicBezTo>
                    <a:pt x="7" y="58"/>
                    <a:pt x="1" y="55"/>
                    <a:pt x="1" y="42"/>
                  </a:cubicBezTo>
                  <a:cubicBezTo>
                    <a:pt x="1" y="0"/>
                    <a:pt x="0" y="0"/>
                    <a:pt x="41" y="0"/>
                  </a:cubicBezTo>
                  <a:cubicBezTo>
                    <a:pt x="117" y="0"/>
                    <a:pt x="193" y="1"/>
                    <a:pt x="269" y="0"/>
                  </a:cubicBezTo>
                  <a:cubicBezTo>
                    <a:pt x="283" y="0"/>
                    <a:pt x="287" y="5"/>
                    <a:pt x="286" y="18"/>
                  </a:cubicBezTo>
                  <a:cubicBezTo>
                    <a:pt x="286" y="57"/>
                    <a:pt x="286" y="57"/>
                    <a:pt x="248" y="58"/>
                  </a:cubicBezTo>
                  <a:cubicBezTo>
                    <a:pt x="213" y="58"/>
                    <a:pt x="178" y="58"/>
                    <a:pt x="143" y="58"/>
                  </a:cubicBezTo>
                  <a:cubicBezTo>
                    <a:pt x="143" y="57"/>
                    <a:pt x="143" y="57"/>
                    <a:pt x="143"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32" name="Freeform 27">
              <a:extLst>
                <a:ext uri="{FF2B5EF4-FFF2-40B4-BE49-F238E27FC236}">
                  <a16:creationId xmlns:a16="http://schemas.microsoft.com/office/drawing/2014/main" id="{7CF17875-0119-ABDA-5B4A-1820BABC616B}"/>
                </a:ext>
              </a:extLst>
            </p:cNvPr>
            <p:cNvSpPr/>
            <p:nvPr/>
          </p:nvSpPr>
          <p:spPr bwMode="auto">
            <a:xfrm>
              <a:off x="10134600" y="2222500"/>
              <a:ext cx="935038" cy="365125"/>
            </a:xfrm>
            <a:custGeom>
              <a:avLst/>
              <a:gdLst>
                <a:gd name="T0" fmla="*/ 73 w 147"/>
                <a:gd name="T1" fmla="*/ 56 h 57"/>
                <a:gd name="T2" fmla="*/ 17 w 147"/>
                <a:gd name="T3" fmla="*/ 57 h 57"/>
                <a:gd name="T4" fmla="*/ 1 w 147"/>
                <a:gd name="T5" fmla="*/ 42 h 57"/>
                <a:gd name="T6" fmla="*/ 41 w 147"/>
                <a:gd name="T7" fmla="*/ 1 h 57"/>
                <a:gd name="T8" fmla="*/ 130 w 147"/>
                <a:gd name="T9" fmla="*/ 0 h 57"/>
                <a:gd name="T10" fmla="*/ 146 w 147"/>
                <a:gd name="T11" fmla="*/ 16 h 57"/>
                <a:gd name="T12" fmla="*/ 107 w 147"/>
                <a:gd name="T13" fmla="*/ 56 h 57"/>
                <a:gd name="T14" fmla="*/ 73 w 147"/>
                <a:gd name="T15" fmla="*/ 56 h 57"/>
                <a:gd name="T16" fmla="*/ 73 w 147"/>
                <a:gd name="T17"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57">
                  <a:moveTo>
                    <a:pt x="73" y="56"/>
                  </a:moveTo>
                  <a:cubicBezTo>
                    <a:pt x="54" y="56"/>
                    <a:pt x="36" y="56"/>
                    <a:pt x="17" y="57"/>
                  </a:cubicBezTo>
                  <a:cubicBezTo>
                    <a:pt x="6" y="57"/>
                    <a:pt x="1" y="55"/>
                    <a:pt x="1" y="42"/>
                  </a:cubicBezTo>
                  <a:cubicBezTo>
                    <a:pt x="0" y="1"/>
                    <a:pt x="0" y="1"/>
                    <a:pt x="41" y="1"/>
                  </a:cubicBezTo>
                  <a:cubicBezTo>
                    <a:pt x="70" y="1"/>
                    <a:pt x="100" y="1"/>
                    <a:pt x="130" y="0"/>
                  </a:cubicBezTo>
                  <a:cubicBezTo>
                    <a:pt x="142" y="0"/>
                    <a:pt x="146" y="4"/>
                    <a:pt x="146" y="16"/>
                  </a:cubicBezTo>
                  <a:cubicBezTo>
                    <a:pt x="147" y="57"/>
                    <a:pt x="147" y="57"/>
                    <a:pt x="107" y="56"/>
                  </a:cubicBezTo>
                  <a:cubicBezTo>
                    <a:pt x="95" y="56"/>
                    <a:pt x="84" y="56"/>
                    <a:pt x="73" y="56"/>
                  </a:cubicBezTo>
                  <a:cubicBezTo>
                    <a:pt x="73" y="56"/>
                    <a:pt x="73" y="56"/>
                    <a:pt x="73"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33" name="Freeform 28">
              <a:extLst>
                <a:ext uri="{FF2B5EF4-FFF2-40B4-BE49-F238E27FC236}">
                  <a16:creationId xmlns:a16="http://schemas.microsoft.com/office/drawing/2014/main" id="{1AE3634D-7A60-F33E-A29D-8094279E63C5}"/>
                </a:ext>
              </a:extLst>
            </p:cNvPr>
            <p:cNvSpPr/>
            <p:nvPr/>
          </p:nvSpPr>
          <p:spPr bwMode="auto">
            <a:xfrm>
              <a:off x="9358313" y="3884613"/>
              <a:ext cx="941388" cy="365125"/>
            </a:xfrm>
            <a:custGeom>
              <a:avLst/>
              <a:gdLst>
                <a:gd name="T0" fmla="*/ 77 w 148"/>
                <a:gd name="T1" fmla="*/ 1 h 57"/>
                <a:gd name="T2" fmla="*/ 131 w 148"/>
                <a:gd name="T3" fmla="*/ 1 h 57"/>
                <a:gd name="T4" fmla="*/ 147 w 148"/>
                <a:gd name="T5" fmla="*/ 16 h 57"/>
                <a:gd name="T6" fmla="*/ 107 w 148"/>
                <a:gd name="T7" fmla="*/ 56 h 57"/>
                <a:gd name="T8" fmla="*/ 17 w 148"/>
                <a:gd name="T9" fmla="*/ 57 h 57"/>
                <a:gd name="T10" fmla="*/ 1 w 148"/>
                <a:gd name="T11" fmla="*/ 41 h 57"/>
                <a:gd name="T12" fmla="*/ 41 w 148"/>
                <a:gd name="T13" fmla="*/ 1 h 57"/>
                <a:gd name="T14" fmla="*/ 77 w 148"/>
                <a:gd name="T15" fmla="*/ 1 h 57"/>
                <a:gd name="T16" fmla="*/ 77 w 148"/>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57">
                  <a:moveTo>
                    <a:pt x="77" y="1"/>
                  </a:moveTo>
                  <a:cubicBezTo>
                    <a:pt x="95" y="1"/>
                    <a:pt x="113" y="1"/>
                    <a:pt x="131" y="1"/>
                  </a:cubicBezTo>
                  <a:cubicBezTo>
                    <a:pt x="142" y="0"/>
                    <a:pt x="147" y="2"/>
                    <a:pt x="147" y="16"/>
                  </a:cubicBezTo>
                  <a:cubicBezTo>
                    <a:pt x="147" y="56"/>
                    <a:pt x="148" y="56"/>
                    <a:pt x="107" y="56"/>
                  </a:cubicBezTo>
                  <a:cubicBezTo>
                    <a:pt x="77" y="56"/>
                    <a:pt x="47" y="56"/>
                    <a:pt x="17" y="57"/>
                  </a:cubicBezTo>
                  <a:cubicBezTo>
                    <a:pt x="5" y="57"/>
                    <a:pt x="1" y="53"/>
                    <a:pt x="1" y="41"/>
                  </a:cubicBezTo>
                  <a:cubicBezTo>
                    <a:pt x="1" y="1"/>
                    <a:pt x="0" y="1"/>
                    <a:pt x="41" y="1"/>
                  </a:cubicBezTo>
                  <a:cubicBezTo>
                    <a:pt x="53" y="1"/>
                    <a:pt x="65" y="1"/>
                    <a:pt x="77" y="1"/>
                  </a:cubicBezTo>
                  <a:cubicBezTo>
                    <a:pt x="77" y="1"/>
                    <a:pt x="77" y="1"/>
                    <a:pt x="7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30643313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nodeType="afterGroup">
                            <p:stCondLst>
                              <p:cond delay="1000"/>
                            </p:stCondLst>
                            <p:childTnLst>
                              <p:par>
                                <p:cTn id="13" presetID="10" presetClass="entr" presetSubtype="0"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par>
                          <p:cTn id="16" fill="hold" nodeType="afterGroup">
                            <p:stCondLst>
                              <p:cond delay="1500"/>
                            </p:stCondLst>
                            <p:childTnLst>
                              <p:par>
                                <p:cTn id="17" presetID="10" presetClass="entr" presetSubtype="0" fill="hold"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500"/>
                                        <p:tgtEl>
                                          <p:spTgt spid="16"/>
                                        </p:tgtEl>
                                      </p:cBhvr>
                                    </p:animEffect>
                                  </p:childTnLst>
                                </p:cTn>
                              </p:par>
                            </p:childTnLst>
                          </p:cTn>
                        </p:par>
                        <p:par>
                          <p:cTn id="20" fill="hold" nodeType="afterGroup">
                            <p:stCondLst>
                              <p:cond delay="2000"/>
                            </p:stCondLst>
                            <p:childTnLst>
                              <p:par>
                                <p:cTn id="21" presetID="10" presetClass="entr" presetSubtype="0"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childTnLst>
                          </p:cTn>
                        </p:par>
                        <p:par>
                          <p:cTn id="24" fill="hold" nodeType="afterGroup">
                            <p:stCondLst>
                              <p:cond delay="25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par>
                          <p:cTn id="28" fill="hold" nodeType="afterGroup">
                            <p:stCondLst>
                              <p:cond delay="3000"/>
                            </p:stCondLst>
                            <p:childTnLst>
                              <p:par>
                                <p:cTn id="29" presetID="10" presetClass="entr" presetSubtype="0" fill="hold"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childTnLst>
                          </p:cTn>
                        </p:par>
                        <p:par>
                          <p:cTn id="32" fill="hold" nodeType="afterGroup">
                            <p:stCondLst>
                              <p:cond delay="3500"/>
                            </p:stCondLst>
                            <p:childTnLst>
                              <p:par>
                                <p:cTn id="33" presetID="10" presetClass="entr" presetSubtype="0"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par>
                          <p:cTn id="36" fill="hold" nodeType="afterGroup">
                            <p:stCondLst>
                              <p:cond delay="4000"/>
                            </p:stCondLst>
                            <p:childTnLst>
                              <p:par>
                                <p:cTn id="37" presetID="10" presetClass="entr" presetSubtype="0" fill="hold"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500"/>
                                        <p:tgtEl>
                                          <p:spTgt spid="3"/>
                                        </p:tgtEl>
                                      </p:cBhvr>
                                    </p:animEffect>
                                  </p:childTnLst>
                                </p:cTn>
                              </p:par>
                            </p:childTnLst>
                          </p:cTn>
                        </p:par>
                        <p:par>
                          <p:cTn id="40" fill="hold" nodeType="afterGroup">
                            <p:stCondLst>
                              <p:cond delay="4500"/>
                            </p:stCondLst>
                            <p:childTnLst>
                              <p:par>
                                <p:cTn id="41" presetID="10" presetClass="entr" presetSubtype="0" fill="hold"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500"/>
                                        <p:tgtEl>
                                          <p:spTgt spid="13"/>
                                        </p:tgtEl>
                                      </p:cBhvr>
                                    </p:animEffect>
                                  </p:childTnLst>
                                </p:cTn>
                              </p:par>
                            </p:childTnLst>
                          </p:cTn>
                        </p:par>
                        <p:par>
                          <p:cTn id="44" fill="hold" nodeType="afterGroup">
                            <p:stCondLst>
                              <p:cond delay="5000"/>
                            </p:stCondLst>
                            <p:childTnLst>
                              <p:par>
                                <p:cTn id="45" presetID="10" presetClass="entr" presetSubtype="0" fill="hold" nodeType="after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fade">
                                      <p:cBhvr>
                                        <p:cTn id="47" dur="500"/>
                                        <p:tgtEl>
                                          <p:spTgt spid="14"/>
                                        </p:tgtEl>
                                      </p:cBhvr>
                                    </p:animEffect>
                                  </p:childTnLst>
                                </p:cTn>
                              </p:par>
                            </p:childTnLst>
                          </p:cTn>
                        </p:par>
                        <p:par>
                          <p:cTn id="48" fill="hold" nodeType="afterGroup">
                            <p:stCondLst>
                              <p:cond delay="5500"/>
                            </p:stCondLst>
                            <p:childTnLst>
                              <p:par>
                                <p:cTn id="49" presetID="10" presetClass="entr" presetSubtype="0" fill="hold" nodeType="after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1" grpId="1"/>
      <p:bldP spid="15" grpId="2"/>
      <p:bldP spid="16" grpId="3"/>
      <p:bldP spid="18" grpId="4"/>
      <p:bldP spid="19" grpId="5"/>
      <p:bldP spid="20" grpId="6"/>
      <p:bldP spid="12" grpId="7"/>
      <p:bldP spid="3" grpId="8"/>
      <p:bldP spid="13" grpId="9"/>
      <p:bldP spid="14" grpId="10"/>
      <p:bldP spid="17" grpId="1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80"/>
        <p:cNvGrpSpPr/>
        <p:nvPr/>
      </p:nvGrpSpPr>
      <p:grpSpPr>
        <a:xfrm>
          <a:off x="0" y="0"/>
          <a:ext cx="0" cy="0"/>
          <a:chOff x="0" y="0"/>
          <a:chExt cx="0" cy="0"/>
        </a:xfrm>
      </p:grpSpPr>
      <p:sp>
        <p:nvSpPr>
          <p:cNvPr id="2" name="Rectángulo 1"/>
          <p:cNvSpPr/>
          <p:nvPr/>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sz="2400"/>
          </a:p>
        </p:txBody>
      </p:sp>
      <p:grpSp>
        <p:nvGrpSpPr>
          <p:cNvPr id="1376" name="Grupo 1375">
            <a:extLst>
              <a:ext uri="{FF2B5EF4-FFF2-40B4-BE49-F238E27FC236}">
                <a16:creationId xmlns:a16="http://schemas.microsoft.com/office/drawing/2014/main" id="{02E3ABB4-01D5-8640-3577-66E704DAD3B1}"/>
              </a:ext>
            </a:extLst>
          </p:cNvPr>
          <p:cNvGrpSpPr/>
          <p:nvPr/>
        </p:nvGrpSpPr>
        <p:grpSpPr>
          <a:xfrm>
            <a:off x="3175" y="6208713"/>
            <a:ext cx="12188825" cy="684212"/>
            <a:chOff x="3175" y="6208713"/>
            <a:chExt cx="12188825" cy="684212"/>
          </a:xfrm>
        </p:grpSpPr>
        <p:sp>
          <p:nvSpPr>
            <p:cNvPr id="1276" name="Freeform 106">
              <a:extLst>
                <a:ext uri="{FF2B5EF4-FFF2-40B4-BE49-F238E27FC236}">
                  <a16:creationId xmlns:a16="http://schemas.microsoft.com/office/drawing/2014/main" id="{DB5E1BF4-3808-6F1D-AEDD-6F189E0224B9}"/>
                </a:ext>
              </a:extLst>
            </p:cNvPr>
            <p:cNvSpPr/>
            <p:nvPr/>
          </p:nvSpPr>
          <p:spPr bwMode="auto">
            <a:xfrm>
              <a:off x="3175" y="6254750"/>
              <a:ext cx="12188825" cy="638175"/>
            </a:xfrm>
            <a:custGeom>
              <a:avLst/>
              <a:gdLst>
                <a:gd name="T0" fmla="*/ 1699 w 3839"/>
                <a:gd name="T1" fmla="*/ 106 h 164"/>
                <a:gd name="T2" fmla="*/ 2299 w 3839"/>
                <a:gd name="T3" fmla="*/ 11 h 164"/>
                <a:gd name="T4" fmla="*/ 2772 w 3839"/>
                <a:gd name="T5" fmla="*/ 64 h 164"/>
                <a:gd name="T6" fmla="*/ 3139 w 3839"/>
                <a:gd name="T7" fmla="*/ 99 h 164"/>
                <a:gd name="T8" fmla="*/ 3494 w 3839"/>
                <a:gd name="T9" fmla="*/ 66 h 164"/>
                <a:gd name="T10" fmla="*/ 3818 w 3839"/>
                <a:gd name="T11" fmla="*/ 111 h 164"/>
                <a:gd name="T12" fmla="*/ 3830 w 3839"/>
                <a:gd name="T13" fmla="*/ 163 h 164"/>
                <a:gd name="T14" fmla="*/ 3662 w 3839"/>
                <a:gd name="T15" fmla="*/ 157 h 164"/>
                <a:gd name="T16" fmla="*/ 3649 w 3839"/>
                <a:gd name="T17" fmla="*/ 163 h 164"/>
                <a:gd name="T18" fmla="*/ 3586 w 3839"/>
                <a:gd name="T19" fmla="*/ 163 h 164"/>
                <a:gd name="T20" fmla="*/ 3526 w 3839"/>
                <a:gd name="T21" fmla="*/ 155 h 164"/>
                <a:gd name="T22" fmla="*/ 3506 w 3839"/>
                <a:gd name="T23" fmla="*/ 163 h 164"/>
                <a:gd name="T24" fmla="*/ 3471 w 3839"/>
                <a:gd name="T25" fmla="*/ 163 h 164"/>
                <a:gd name="T26" fmla="*/ 3339 w 3839"/>
                <a:gd name="T27" fmla="*/ 163 h 164"/>
                <a:gd name="T28" fmla="*/ 3305 w 3839"/>
                <a:gd name="T29" fmla="*/ 163 h 164"/>
                <a:gd name="T30" fmla="*/ 3285 w 3839"/>
                <a:gd name="T31" fmla="*/ 155 h 164"/>
                <a:gd name="T32" fmla="*/ 3225 w 3839"/>
                <a:gd name="T33" fmla="*/ 163 h 164"/>
                <a:gd name="T34" fmla="*/ 3186 w 3839"/>
                <a:gd name="T35" fmla="*/ 161 h 164"/>
                <a:gd name="T36" fmla="*/ 3150 w 3839"/>
                <a:gd name="T37" fmla="*/ 163 h 164"/>
                <a:gd name="T38" fmla="*/ 3137 w 3839"/>
                <a:gd name="T39" fmla="*/ 162 h 164"/>
                <a:gd name="T40" fmla="*/ 2912 w 3839"/>
                <a:gd name="T41" fmla="*/ 163 h 164"/>
                <a:gd name="T42" fmla="*/ 2893 w 3839"/>
                <a:gd name="T43" fmla="*/ 157 h 164"/>
                <a:gd name="T44" fmla="*/ 2768 w 3839"/>
                <a:gd name="T45" fmla="*/ 163 h 164"/>
                <a:gd name="T46" fmla="*/ 2750 w 3839"/>
                <a:gd name="T47" fmla="*/ 157 h 164"/>
                <a:gd name="T48" fmla="*/ 2628 w 3839"/>
                <a:gd name="T49" fmla="*/ 163 h 164"/>
                <a:gd name="T50" fmla="*/ 2596 w 3839"/>
                <a:gd name="T51" fmla="*/ 163 h 164"/>
                <a:gd name="T52" fmla="*/ 2513 w 3839"/>
                <a:gd name="T53" fmla="*/ 163 h 164"/>
                <a:gd name="T54" fmla="*/ 2467 w 3839"/>
                <a:gd name="T55" fmla="*/ 156 h 164"/>
                <a:gd name="T56" fmla="*/ 2404 w 3839"/>
                <a:gd name="T57" fmla="*/ 163 h 164"/>
                <a:gd name="T58" fmla="*/ 2372 w 3839"/>
                <a:gd name="T59" fmla="*/ 163 h 164"/>
                <a:gd name="T60" fmla="*/ 2332 w 3839"/>
                <a:gd name="T61" fmla="*/ 160 h 164"/>
                <a:gd name="T62" fmla="*/ 2315 w 3839"/>
                <a:gd name="T63" fmla="*/ 163 h 164"/>
                <a:gd name="T64" fmla="*/ 2232 w 3839"/>
                <a:gd name="T65" fmla="*/ 163 h 164"/>
                <a:gd name="T66" fmla="*/ 0 w 3839"/>
                <a:gd name="T67" fmla="*/ 158 h 164"/>
                <a:gd name="T68" fmla="*/ 0 w 3839"/>
                <a:gd name="T69" fmla="*/ 86 h 164"/>
                <a:gd name="T70" fmla="*/ 22 w 3839"/>
                <a:gd name="T71" fmla="*/ 81 h 164"/>
                <a:gd name="T72" fmla="*/ 0 w 3839"/>
                <a:gd name="T73" fmla="*/ 59 h 164"/>
                <a:gd name="T74" fmla="*/ 63 w 3839"/>
                <a:gd name="T75" fmla="*/ 40 h 164"/>
                <a:gd name="T76" fmla="*/ 98 w 3839"/>
                <a:gd name="T77" fmla="*/ 33 h 164"/>
                <a:gd name="T78" fmla="*/ 124 w 3839"/>
                <a:gd name="T79" fmla="*/ 28 h 164"/>
                <a:gd name="T80" fmla="*/ 133 w 3839"/>
                <a:gd name="T81" fmla="*/ 20 h 164"/>
                <a:gd name="T82" fmla="*/ 177 w 3839"/>
                <a:gd name="T83" fmla="*/ 21 h 164"/>
                <a:gd name="T84" fmla="*/ 199 w 3839"/>
                <a:gd name="T85" fmla="*/ 8 h 164"/>
                <a:gd name="T86" fmla="*/ 431 w 3839"/>
                <a:gd name="T87" fmla="*/ 35 h 164"/>
                <a:gd name="T88" fmla="*/ 780 w 3839"/>
                <a:gd name="T89" fmla="*/ 97 h 164"/>
                <a:gd name="T90" fmla="*/ 831 w 3839"/>
                <a:gd name="T91" fmla="*/ 96 h 164"/>
                <a:gd name="T92" fmla="*/ 892 w 3839"/>
                <a:gd name="T93" fmla="*/ 88 h 164"/>
                <a:gd name="T94" fmla="*/ 953 w 3839"/>
                <a:gd name="T95" fmla="*/ 93 h 164"/>
                <a:gd name="T96" fmla="*/ 996 w 3839"/>
                <a:gd name="T97" fmla="*/ 85 h 164"/>
                <a:gd name="T98" fmla="*/ 1045 w 3839"/>
                <a:gd name="T99" fmla="*/ 89 h 164"/>
                <a:gd name="T100" fmla="*/ 1091 w 3839"/>
                <a:gd name="T101" fmla="*/ 97 h 164"/>
                <a:gd name="T102" fmla="*/ 1140 w 3839"/>
                <a:gd name="T103" fmla="*/ 108 h 164"/>
                <a:gd name="T104" fmla="*/ 1135 w 3839"/>
                <a:gd name="T105" fmla="*/ 118 h 164"/>
                <a:gd name="T106" fmla="*/ 1175 w 3839"/>
                <a:gd name="T107" fmla="*/ 114 h 164"/>
                <a:gd name="T108" fmla="*/ 1191 w 3839"/>
                <a:gd name="T109" fmla="*/ 122 h 164"/>
                <a:gd name="T110" fmla="*/ 1225 w 3839"/>
                <a:gd name="T111" fmla="*/ 120 h 164"/>
                <a:gd name="T112" fmla="*/ 1245 w 3839"/>
                <a:gd name="T113" fmla="*/ 122 h 164"/>
                <a:gd name="T114" fmla="*/ 1485 w 3839"/>
                <a:gd name="T115" fmla="*/ 12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39" h="164">
                  <a:moveTo>
                    <a:pt x="1485" y="120"/>
                  </a:moveTo>
                  <a:cubicBezTo>
                    <a:pt x="1509" y="119"/>
                    <a:pt x="1534" y="120"/>
                    <a:pt x="1559" y="118"/>
                  </a:cubicBezTo>
                  <a:cubicBezTo>
                    <a:pt x="1609" y="119"/>
                    <a:pt x="1654" y="113"/>
                    <a:pt x="1699" y="106"/>
                  </a:cubicBezTo>
                  <a:cubicBezTo>
                    <a:pt x="1777" y="93"/>
                    <a:pt x="1843" y="74"/>
                    <a:pt x="1908" y="53"/>
                  </a:cubicBezTo>
                  <a:cubicBezTo>
                    <a:pt x="1950" y="40"/>
                    <a:pt x="1995" y="28"/>
                    <a:pt x="2044" y="19"/>
                  </a:cubicBezTo>
                  <a:cubicBezTo>
                    <a:pt x="2127" y="3"/>
                    <a:pt x="2212" y="1"/>
                    <a:pt x="2299" y="11"/>
                  </a:cubicBezTo>
                  <a:cubicBezTo>
                    <a:pt x="2353" y="17"/>
                    <a:pt x="2401" y="28"/>
                    <a:pt x="2447" y="40"/>
                  </a:cubicBezTo>
                  <a:cubicBezTo>
                    <a:pt x="2505" y="56"/>
                    <a:pt x="2568" y="61"/>
                    <a:pt x="2637" y="57"/>
                  </a:cubicBezTo>
                  <a:cubicBezTo>
                    <a:pt x="2683" y="55"/>
                    <a:pt x="2729" y="54"/>
                    <a:pt x="2772" y="64"/>
                  </a:cubicBezTo>
                  <a:cubicBezTo>
                    <a:pt x="2801" y="70"/>
                    <a:pt x="2827" y="77"/>
                    <a:pt x="2852" y="86"/>
                  </a:cubicBezTo>
                  <a:cubicBezTo>
                    <a:pt x="2902" y="103"/>
                    <a:pt x="2961" y="113"/>
                    <a:pt x="3028" y="112"/>
                  </a:cubicBezTo>
                  <a:cubicBezTo>
                    <a:pt x="3068" y="112"/>
                    <a:pt x="3104" y="106"/>
                    <a:pt x="3139" y="99"/>
                  </a:cubicBezTo>
                  <a:cubicBezTo>
                    <a:pt x="3180" y="92"/>
                    <a:pt x="3220" y="83"/>
                    <a:pt x="3261" y="75"/>
                  </a:cubicBezTo>
                  <a:cubicBezTo>
                    <a:pt x="3305" y="66"/>
                    <a:pt x="3352" y="62"/>
                    <a:pt x="3401" y="61"/>
                  </a:cubicBezTo>
                  <a:cubicBezTo>
                    <a:pt x="3432" y="60"/>
                    <a:pt x="3464" y="63"/>
                    <a:pt x="3494" y="66"/>
                  </a:cubicBezTo>
                  <a:cubicBezTo>
                    <a:pt x="3534" y="71"/>
                    <a:pt x="3570" y="79"/>
                    <a:pt x="3607" y="87"/>
                  </a:cubicBezTo>
                  <a:cubicBezTo>
                    <a:pt x="3656" y="97"/>
                    <a:pt x="3705" y="108"/>
                    <a:pt x="3761" y="111"/>
                  </a:cubicBezTo>
                  <a:cubicBezTo>
                    <a:pt x="3780" y="112"/>
                    <a:pt x="3799" y="112"/>
                    <a:pt x="3818" y="111"/>
                  </a:cubicBezTo>
                  <a:cubicBezTo>
                    <a:pt x="3824" y="111"/>
                    <a:pt x="3832" y="110"/>
                    <a:pt x="3838" y="112"/>
                  </a:cubicBezTo>
                  <a:cubicBezTo>
                    <a:pt x="3838" y="128"/>
                    <a:pt x="3838" y="144"/>
                    <a:pt x="3839" y="160"/>
                  </a:cubicBezTo>
                  <a:cubicBezTo>
                    <a:pt x="3839" y="163"/>
                    <a:pt x="3837" y="163"/>
                    <a:pt x="3830" y="163"/>
                  </a:cubicBezTo>
                  <a:cubicBezTo>
                    <a:pt x="3778" y="163"/>
                    <a:pt x="3727" y="163"/>
                    <a:pt x="3675" y="163"/>
                  </a:cubicBezTo>
                  <a:cubicBezTo>
                    <a:pt x="3673" y="162"/>
                    <a:pt x="3674" y="162"/>
                    <a:pt x="3674" y="161"/>
                  </a:cubicBezTo>
                  <a:cubicBezTo>
                    <a:pt x="3674" y="158"/>
                    <a:pt x="3668" y="157"/>
                    <a:pt x="3662" y="157"/>
                  </a:cubicBezTo>
                  <a:cubicBezTo>
                    <a:pt x="3656" y="158"/>
                    <a:pt x="3660" y="160"/>
                    <a:pt x="3661" y="161"/>
                  </a:cubicBezTo>
                  <a:cubicBezTo>
                    <a:pt x="3661" y="162"/>
                    <a:pt x="3662" y="163"/>
                    <a:pt x="3661" y="163"/>
                  </a:cubicBezTo>
                  <a:cubicBezTo>
                    <a:pt x="3657" y="163"/>
                    <a:pt x="3653" y="163"/>
                    <a:pt x="3649" y="163"/>
                  </a:cubicBezTo>
                  <a:cubicBezTo>
                    <a:pt x="3633" y="155"/>
                    <a:pt x="3632" y="157"/>
                    <a:pt x="3620" y="163"/>
                  </a:cubicBezTo>
                  <a:cubicBezTo>
                    <a:pt x="3618" y="163"/>
                    <a:pt x="3617" y="163"/>
                    <a:pt x="3615" y="163"/>
                  </a:cubicBezTo>
                  <a:cubicBezTo>
                    <a:pt x="3605" y="161"/>
                    <a:pt x="3596" y="161"/>
                    <a:pt x="3586" y="163"/>
                  </a:cubicBezTo>
                  <a:cubicBezTo>
                    <a:pt x="3569" y="163"/>
                    <a:pt x="3552" y="163"/>
                    <a:pt x="3534" y="163"/>
                  </a:cubicBezTo>
                  <a:cubicBezTo>
                    <a:pt x="3532" y="162"/>
                    <a:pt x="3535" y="160"/>
                    <a:pt x="3535" y="159"/>
                  </a:cubicBezTo>
                  <a:cubicBezTo>
                    <a:pt x="3535" y="157"/>
                    <a:pt x="3532" y="155"/>
                    <a:pt x="3526" y="155"/>
                  </a:cubicBezTo>
                  <a:cubicBezTo>
                    <a:pt x="3520" y="155"/>
                    <a:pt x="3516" y="157"/>
                    <a:pt x="3517" y="159"/>
                  </a:cubicBezTo>
                  <a:cubicBezTo>
                    <a:pt x="3517" y="160"/>
                    <a:pt x="3519" y="162"/>
                    <a:pt x="3517" y="163"/>
                  </a:cubicBezTo>
                  <a:cubicBezTo>
                    <a:pt x="3513" y="163"/>
                    <a:pt x="3509" y="163"/>
                    <a:pt x="3506" y="163"/>
                  </a:cubicBezTo>
                  <a:cubicBezTo>
                    <a:pt x="3494" y="158"/>
                    <a:pt x="3491" y="157"/>
                    <a:pt x="3482" y="161"/>
                  </a:cubicBezTo>
                  <a:cubicBezTo>
                    <a:pt x="3481" y="162"/>
                    <a:pt x="3479" y="163"/>
                    <a:pt x="3477" y="163"/>
                  </a:cubicBezTo>
                  <a:cubicBezTo>
                    <a:pt x="3475" y="163"/>
                    <a:pt x="3473" y="163"/>
                    <a:pt x="3471" y="163"/>
                  </a:cubicBezTo>
                  <a:cubicBezTo>
                    <a:pt x="3463" y="161"/>
                    <a:pt x="3454" y="161"/>
                    <a:pt x="3445" y="163"/>
                  </a:cubicBezTo>
                  <a:cubicBezTo>
                    <a:pt x="3419" y="163"/>
                    <a:pt x="3392" y="163"/>
                    <a:pt x="3365" y="163"/>
                  </a:cubicBezTo>
                  <a:cubicBezTo>
                    <a:pt x="3356" y="161"/>
                    <a:pt x="3348" y="161"/>
                    <a:pt x="3339" y="163"/>
                  </a:cubicBezTo>
                  <a:cubicBezTo>
                    <a:pt x="3337" y="163"/>
                    <a:pt x="3335" y="163"/>
                    <a:pt x="3334" y="163"/>
                  </a:cubicBezTo>
                  <a:cubicBezTo>
                    <a:pt x="3332" y="163"/>
                    <a:pt x="3334" y="163"/>
                    <a:pt x="3333" y="163"/>
                  </a:cubicBezTo>
                  <a:cubicBezTo>
                    <a:pt x="3318" y="157"/>
                    <a:pt x="3317" y="157"/>
                    <a:pt x="3305" y="163"/>
                  </a:cubicBezTo>
                  <a:cubicBezTo>
                    <a:pt x="3301" y="163"/>
                    <a:pt x="3297" y="163"/>
                    <a:pt x="3293" y="163"/>
                  </a:cubicBezTo>
                  <a:cubicBezTo>
                    <a:pt x="3291" y="162"/>
                    <a:pt x="3294" y="160"/>
                    <a:pt x="3294" y="159"/>
                  </a:cubicBezTo>
                  <a:cubicBezTo>
                    <a:pt x="3294" y="157"/>
                    <a:pt x="3291" y="155"/>
                    <a:pt x="3285" y="155"/>
                  </a:cubicBezTo>
                  <a:cubicBezTo>
                    <a:pt x="3279" y="155"/>
                    <a:pt x="3275" y="157"/>
                    <a:pt x="3276" y="159"/>
                  </a:cubicBezTo>
                  <a:cubicBezTo>
                    <a:pt x="3276" y="160"/>
                    <a:pt x="3278" y="162"/>
                    <a:pt x="3276" y="163"/>
                  </a:cubicBezTo>
                  <a:cubicBezTo>
                    <a:pt x="3259" y="163"/>
                    <a:pt x="3242" y="163"/>
                    <a:pt x="3225" y="163"/>
                  </a:cubicBezTo>
                  <a:cubicBezTo>
                    <a:pt x="3215" y="161"/>
                    <a:pt x="3205" y="161"/>
                    <a:pt x="3196" y="163"/>
                  </a:cubicBezTo>
                  <a:cubicBezTo>
                    <a:pt x="3194" y="163"/>
                    <a:pt x="3192" y="163"/>
                    <a:pt x="3190" y="163"/>
                  </a:cubicBezTo>
                  <a:cubicBezTo>
                    <a:pt x="3188" y="163"/>
                    <a:pt x="3187" y="162"/>
                    <a:pt x="3186" y="161"/>
                  </a:cubicBezTo>
                  <a:cubicBezTo>
                    <a:pt x="3178" y="157"/>
                    <a:pt x="3174" y="157"/>
                    <a:pt x="3166" y="161"/>
                  </a:cubicBezTo>
                  <a:cubicBezTo>
                    <a:pt x="3165" y="162"/>
                    <a:pt x="3163" y="163"/>
                    <a:pt x="3161" y="163"/>
                  </a:cubicBezTo>
                  <a:cubicBezTo>
                    <a:pt x="3158" y="163"/>
                    <a:pt x="3154" y="163"/>
                    <a:pt x="3150" y="163"/>
                  </a:cubicBezTo>
                  <a:cubicBezTo>
                    <a:pt x="3149" y="163"/>
                    <a:pt x="3149" y="162"/>
                    <a:pt x="3149" y="162"/>
                  </a:cubicBezTo>
                  <a:cubicBezTo>
                    <a:pt x="3149" y="160"/>
                    <a:pt x="3154" y="158"/>
                    <a:pt x="3147" y="157"/>
                  </a:cubicBezTo>
                  <a:cubicBezTo>
                    <a:pt x="3140" y="157"/>
                    <a:pt x="3135" y="159"/>
                    <a:pt x="3137" y="162"/>
                  </a:cubicBezTo>
                  <a:cubicBezTo>
                    <a:pt x="3137" y="162"/>
                    <a:pt x="3136" y="163"/>
                    <a:pt x="3136" y="163"/>
                  </a:cubicBezTo>
                  <a:cubicBezTo>
                    <a:pt x="3071" y="163"/>
                    <a:pt x="3006" y="163"/>
                    <a:pt x="2941" y="163"/>
                  </a:cubicBezTo>
                  <a:cubicBezTo>
                    <a:pt x="2926" y="159"/>
                    <a:pt x="2926" y="159"/>
                    <a:pt x="2912" y="163"/>
                  </a:cubicBezTo>
                  <a:cubicBezTo>
                    <a:pt x="2910" y="163"/>
                    <a:pt x="2908" y="163"/>
                    <a:pt x="2906" y="163"/>
                  </a:cubicBezTo>
                  <a:cubicBezTo>
                    <a:pt x="2905" y="163"/>
                    <a:pt x="2905" y="163"/>
                    <a:pt x="2904" y="162"/>
                  </a:cubicBezTo>
                  <a:cubicBezTo>
                    <a:pt x="2901" y="161"/>
                    <a:pt x="2902" y="157"/>
                    <a:pt x="2893" y="157"/>
                  </a:cubicBezTo>
                  <a:cubicBezTo>
                    <a:pt x="2882" y="157"/>
                    <a:pt x="2884" y="161"/>
                    <a:pt x="2880" y="163"/>
                  </a:cubicBezTo>
                  <a:cubicBezTo>
                    <a:pt x="2853" y="163"/>
                    <a:pt x="2825" y="163"/>
                    <a:pt x="2797" y="163"/>
                  </a:cubicBezTo>
                  <a:cubicBezTo>
                    <a:pt x="2784" y="159"/>
                    <a:pt x="2784" y="159"/>
                    <a:pt x="2768" y="163"/>
                  </a:cubicBezTo>
                  <a:cubicBezTo>
                    <a:pt x="2766" y="163"/>
                    <a:pt x="2765" y="163"/>
                    <a:pt x="2763" y="163"/>
                  </a:cubicBezTo>
                  <a:cubicBezTo>
                    <a:pt x="2762" y="163"/>
                    <a:pt x="2762" y="163"/>
                    <a:pt x="2762" y="163"/>
                  </a:cubicBezTo>
                  <a:cubicBezTo>
                    <a:pt x="2759" y="160"/>
                    <a:pt x="2761" y="156"/>
                    <a:pt x="2750" y="157"/>
                  </a:cubicBezTo>
                  <a:cubicBezTo>
                    <a:pt x="2738" y="157"/>
                    <a:pt x="2744" y="161"/>
                    <a:pt x="2740" y="163"/>
                  </a:cubicBezTo>
                  <a:cubicBezTo>
                    <a:pt x="2712" y="163"/>
                    <a:pt x="2684" y="163"/>
                    <a:pt x="2657" y="163"/>
                  </a:cubicBezTo>
                  <a:cubicBezTo>
                    <a:pt x="2642" y="157"/>
                    <a:pt x="2642" y="157"/>
                    <a:pt x="2628" y="163"/>
                  </a:cubicBezTo>
                  <a:cubicBezTo>
                    <a:pt x="2625" y="163"/>
                    <a:pt x="2622" y="163"/>
                    <a:pt x="2619" y="163"/>
                  </a:cubicBezTo>
                  <a:cubicBezTo>
                    <a:pt x="2616" y="161"/>
                    <a:pt x="2620" y="156"/>
                    <a:pt x="2608" y="156"/>
                  </a:cubicBezTo>
                  <a:cubicBezTo>
                    <a:pt x="2595" y="156"/>
                    <a:pt x="2600" y="161"/>
                    <a:pt x="2596" y="163"/>
                  </a:cubicBezTo>
                  <a:cubicBezTo>
                    <a:pt x="2579" y="163"/>
                    <a:pt x="2562" y="163"/>
                    <a:pt x="2545" y="163"/>
                  </a:cubicBezTo>
                  <a:cubicBezTo>
                    <a:pt x="2537" y="161"/>
                    <a:pt x="2529" y="161"/>
                    <a:pt x="2522" y="163"/>
                  </a:cubicBezTo>
                  <a:cubicBezTo>
                    <a:pt x="2519" y="163"/>
                    <a:pt x="2516" y="163"/>
                    <a:pt x="2513" y="163"/>
                  </a:cubicBezTo>
                  <a:cubicBezTo>
                    <a:pt x="2501" y="157"/>
                    <a:pt x="2501" y="157"/>
                    <a:pt x="2484" y="163"/>
                  </a:cubicBezTo>
                  <a:cubicBezTo>
                    <a:pt x="2482" y="163"/>
                    <a:pt x="2479" y="163"/>
                    <a:pt x="2476" y="163"/>
                  </a:cubicBezTo>
                  <a:cubicBezTo>
                    <a:pt x="2474" y="161"/>
                    <a:pt x="2480" y="156"/>
                    <a:pt x="2467" y="156"/>
                  </a:cubicBezTo>
                  <a:cubicBezTo>
                    <a:pt x="2454" y="155"/>
                    <a:pt x="2459" y="160"/>
                    <a:pt x="2456" y="163"/>
                  </a:cubicBezTo>
                  <a:cubicBezTo>
                    <a:pt x="2456" y="163"/>
                    <a:pt x="2456" y="163"/>
                    <a:pt x="2456" y="163"/>
                  </a:cubicBezTo>
                  <a:cubicBezTo>
                    <a:pt x="2438" y="163"/>
                    <a:pt x="2421" y="163"/>
                    <a:pt x="2404" y="163"/>
                  </a:cubicBezTo>
                  <a:cubicBezTo>
                    <a:pt x="2395" y="161"/>
                    <a:pt x="2387" y="161"/>
                    <a:pt x="2378" y="163"/>
                  </a:cubicBezTo>
                  <a:cubicBezTo>
                    <a:pt x="2376" y="163"/>
                    <a:pt x="2374" y="163"/>
                    <a:pt x="2373" y="163"/>
                  </a:cubicBezTo>
                  <a:cubicBezTo>
                    <a:pt x="2371" y="163"/>
                    <a:pt x="2373" y="164"/>
                    <a:pt x="2372" y="163"/>
                  </a:cubicBezTo>
                  <a:cubicBezTo>
                    <a:pt x="2359" y="157"/>
                    <a:pt x="2357" y="157"/>
                    <a:pt x="2344" y="163"/>
                  </a:cubicBezTo>
                  <a:cubicBezTo>
                    <a:pt x="2340" y="163"/>
                    <a:pt x="2336" y="163"/>
                    <a:pt x="2332" y="163"/>
                  </a:cubicBezTo>
                  <a:cubicBezTo>
                    <a:pt x="2331" y="162"/>
                    <a:pt x="2332" y="161"/>
                    <a:pt x="2332" y="160"/>
                  </a:cubicBezTo>
                  <a:cubicBezTo>
                    <a:pt x="2333" y="158"/>
                    <a:pt x="2333" y="156"/>
                    <a:pt x="2326" y="156"/>
                  </a:cubicBezTo>
                  <a:cubicBezTo>
                    <a:pt x="2319" y="155"/>
                    <a:pt x="2315" y="157"/>
                    <a:pt x="2315" y="160"/>
                  </a:cubicBezTo>
                  <a:cubicBezTo>
                    <a:pt x="2316" y="161"/>
                    <a:pt x="2317" y="162"/>
                    <a:pt x="2315" y="163"/>
                  </a:cubicBezTo>
                  <a:cubicBezTo>
                    <a:pt x="2298" y="163"/>
                    <a:pt x="2281" y="163"/>
                    <a:pt x="2264" y="163"/>
                  </a:cubicBezTo>
                  <a:cubicBezTo>
                    <a:pt x="2254" y="160"/>
                    <a:pt x="2244" y="161"/>
                    <a:pt x="2235" y="163"/>
                  </a:cubicBezTo>
                  <a:cubicBezTo>
                    <a:pt x="2234" y="163"/>
                    <a:pt x="2233" y="163"/>
                    <a:pt x="2232" y="163"/>
                  </a:cubicBezTo>
                  <a:cubicBezTo>
                    <a:pt x="2222" y="161"/>
                    <a:pt x="2213" y="161"/>
                    <a:pt x="2203" y="163"/>
                  </a:cubicBezTo>
                  <a:cubicBezTo>
                    <a:pt x="1473" y="163"/>
                    <a:pt x="743" y="163"/>
                    <a:pt x="13" y="163"/>
                  </a:cubicBezTo>
                  <a:cubicBezTo>
                    <a:pt x="2" y="163"/>
                    <a:pt x="0" y="162"/>
                    <a:pt x="0" y="158"/>
                  </a:cubicBezTo>
                  <a:cubicBezTo>
                    <a:pt x="1" y="139"/>
                    <a:pt x="0" y="120"/>
                    <a:pt x="0" y="101"/>
                  </a:cubicBezTo>
                  <a:cubicBezTo>
                    <a:pt x="19" y="96"/>
                    <a:pt x="19" y="96"/>
                    <a:pt x="0" y="90"/>
                  </a:cubicBezTo>
                  <a:cubicBezTo>
                    <a:pt x="0" y="89"/>
                    <a:pt x="0" y="87"/>
                    <a:pt x="0" y="86"/>
                  </a:cubicBezTo>
                  <a:cubicBezTo>
                    <a:pt x="5" y="85"/>
                    <a:pt x="8" y="86"/>
                    <a:pt x="12" y="87"/>
                  </a:cubicBezTo>
                  <a:cubicBezTo>
                    <a:pt x="16" y="87"/>
                    <a:pt x="19" y="87"/>
                    <a:pt x="22" y="85"/>
                  </a:cubicBezTo>
                  <a:cubicBezTo>
                    <a:pt x="24" y="84"/>
                    <a:pt x="24" y="82"/>
                    <a:pt x="22" y="81"/>
                  </a:cubicBezTo>
                  <a:cubicBezTo>
                    <a:pt x="19" y="80"/>
                    <a:pt x="16" y="80"/>
                    <a:pt x="12" y="80"/>
                  </a:cubicBezTo>
                  <a:cubicBezTo>
                    <a:pt x="8" y="80"/>
                    <a:pt x="5" y="82"/>
                    <a:pt x="0" y="81"/>
                  </a:cubicBezTo>
                  <a:cubicBezTo>
                    <a:pt x="0" y="74"/>
                    <a:pt x="0" y="66"/>
                    <a:pt x="0" y="59"/>
                  </a:cubicBezTo>
                  <a:cubicBezTo>
                    <a:pt x="11" y="56"/>
                    <a:pt x="13" y="51"/>
                    <a:pt x="21" y="49"/>
                  </a:cubicBezTo>
                  <a:cubicBezTo>
                    <a:pt x="24" y="48"/>
                    <a:pt x="28" y="47"/>
                    <a:pt x="31" y="47"/>
                  </a:cubicBezTo>
                  <a:cubicBezTo>
                    <a:pt x="50" y="50"/>
                    <a:pt x="57" y="45"/>
                    <a:pt x="63" y="40"/>
                  </a:cubicBezTo>
                  <a:cubicBezTo>
                    <a:pt x="65" y="39"/>
                    <a:pt x="68" y="38"/>
                    <a:pt x="71" y="37"/>
                  </a:cubicBezTo>
                  <a:cubicBezTo>
                    <a:pt x="75" y="37"/>
                    <a:pt x="78" y="38"/>
                    <a:pt x="81" y="38"/>
                  </a:cubicBezTo>
                  <a:cubicBezTo>
                    <a:pt x="95" y="39"/>
                    <a:pt x="98" y="39"/>
                    <a:pt x="98" y="33"/>
                  </a:cubicBezTo>
                  <a:cubicBezTo>
                    <a:pt x="98" y="31"/>
                    <a:pt x="100" y="29"/>
                    <a:pt x="103" y="27"/>
                  </a:cubicBezTo>
                  <a:cubicBezTo>
                    <a:pt x="105" y="26"/>
                    <a:pt x="108" y="25"/>
                    <a:pt x="112" y="25"/>
                  </a:cubicBezTo>
                  <a:cubicBezTo>
                    <a:pt x="118" y="25"/>
                    <a:pt x="120" y="27"/>
                    <a:pt x="124" y="28"/>
                  </a:cubicBezTo>
                  <a:cubicBezTo>
                    <a:pt x="127" y="30"/>
                    <a:pt x="131" y="31"/>
                    <a:pt x="137" y="30"/>
                  </a:cubicBezTo>
                  <a:cubicBezTo>
                    <a:pt x="142" y="28"/>
                    <a:pt x="142" y="26"/>
                    <a:pt x="139" y="24"/>
                  </a:cubicBezTo>
                  <a:cubicBezTo>
                    <a:pt x="136" y="23"/>
                    <a:pt x="133" y="22"/>
                    <a:pt x="133" y="20"/>
                  </a:cubicBezTo>
                  <a:cubicBezTo>
                    <a:pt x="137" y="16"/>
                    <a:pt x="146" y="16"/>
                    <a:pt x="154" y="15"/>
                  </a:cubicBezTo>
                  <a:cubicBezTo>
                    <a:pt x="161" y="15"/>
                    <a:pt x="163" y="16"/>
                    <a:pt x="166" y="18"/>
                  </a:cubicBezTo>
                  <a:cubicBezTo>
                    <a:pt x="168" y="20"/>
                    <a:pt x="171" y="22"/>
                    <a:pt x="177" y="21"/>
                  </a:cubicBezTo>
                  <a:cubicBezTo>
                    <a:pt x="182" y="20"/>
                    <a:pt x="184" y="18"/>
                    <a:pt x="183" y="16"/>
                  </a:cubicBezTo>
                  <a:cubicBezTo>
                    <a:pt x="182" y="14"/>
                    <a:pt x="180" y="12"/>
                    <a:pt x="182" y="11"/>
                  </a:cubicBezTo>
                  <a:cubicBezTo>
                    <a:pt x="186" y="8"/>
                    <a:pt x="192" y="8"/>
                    <a:pt x="199" y="8"/>
                  </a:cubicBezTo>
                  <a:cubicBezTo>
                    <a:pt x="214" y="12"/>
                    <a:pt x="223" y="8"/>
                    <a:pt x="233" y="4"/>
                  </a:cubicBezTo>
                  <a:cubicBezTo>
                    <a:pt x="265" y="0"/>
                    <a:pt x="297" y="1"/>
                    <a:pt x="329" y="5"/>
                  </a:cubicBezTo>
                  <a:cubicBezTo>
                    <a:pt x="371" y="11"/>
                    <a:pt x="402" y="22"/>
                    <a:pt x="431" y="35"/>
                  </a:cubicBezTo>
                  <a:cubicBezTo>
                    <a:pt x="458" y="47"/>
                    <a:pt x="483" y="60"/>
                    <a:pt x="513" y="71"/>
                  </a:cubicBezTo>
                  <a:cubicBezTo>
                    <a:pt x="556" y="87"/>
                    <a:pt x="605" y="98"/>
                    <a:pt x="664" y="101"/>
                  </a:cubicBezTo>
                  <a:cubicBezTo>
                    <a:pt x="703" y="103"/>
                    <a:pt x="742" y="102"/>
                    <a:pt x="780" y="97"/>
                  </a:cubicBezTo>
                  <a:cubicBezTo>
                    <a:pt x="787" y="96"/>
                    <a:pt x="794" y="95"/>
                    <a:pt x="802" y="96"/>
                  </a:cubicBezTo>
                  <a:cubicBezTo>
                    <a:pt x="808" y="98"/>
                    <a:pt x="814" y="100"/>
                    <a:pt x="820" y="96"/>
                  </a:cubicBezTo>
                  <a:cubicBezTo>
                    <a:pt x="823" y="94"/>
                    <a:pt x="827" y="95"/>
                    <a:pt x="831" y="96"/>
                  </a:cubicBezTo>
                  <a:cubicBezTo>
                    <a:pt x="848" y="99"/>
                    <a:pt x="850" y="99"/>
                    <a:pt x="857" y="92"/>
                  </a:cubicBezTo>
                  <a:cubicBezTo>
                    <a:pt x="858" y="92"/>
                    <a:pt x="860" y="91"/>
                    <a:pt x="861" y="92"/>
                  </a:cubicBezTo>
                  <a:cubicBezTo>
                    <a:pt x="875" y="95"/>
                    <a:pt x="884" y="92"/>
                    <a:pt x="892" y="88"/>
                  </a:cubicBezTo>
                  <a:cubicBezTo>
                    <a:pt x="903" y="86"/>
                    <a:pt x="914" y="85"/>
                    <a:pt x="925" y="85"/>
                  </a:cubicBezTo>
                  <a:cubicBezTo>
                    <a:pt x="934" y="85"/>
                    <a:pt x="940" y="86"/>
                    <a:pt x="943" y="90"/>
                  </a:cubicBezTo>
                  <a:cubicBezTo>
                    <a:pt x="944" y="92"/>
                    <a:pt x="947" y="94"/>
                    <a:pt x="953" y="93"/>
                  </a:cubicBezTo>
                  <a:cubicBezTo>
                    <a:pt x="959" y="93"/>
                    <a:pt x="961" y="91"/>
                    <a:pt x="961" y="89"/>
                  </a:cubicBezTo>
                  <a:cubicBezTo>
                    <a:pt x="962" y="85"/>
                    <a:pt x="967" y="84"/>
                    <a:pt x="975" y="86"/>
                  </a:cubicBezTo>
                  <a:cubicBezTo>
                    <a:pt x="983" y="88"/>
                    <a:pt x="990" y="86"/>
                    <a:pt x="996" y="85"/>
                  </a:cubicBezTo>
                  <a:cubicBezTo>
                    <a:pt x="1003" y="84"/>
                    <a:pt x="1009" y="84"/>
                    <a:pt x="1015" y="86"/>
                  </a:cubicBezTo>
                  <a:cubicBezTo>
                    <a:pt x="1016" y="86"/>
                    <a:pt x="1017" y="86"/>
                    <a:pt x="1017" y="87"/>
                  </a:cubicBezTo>
                  <a:cubicBezTo>
                    <a:pt x="1026" y="95"/>
                    <a:pt x="1026" y="95"/>
                    <a:pt x="1045" y="89"/>
                  </a:cubicBezTo>
                  <a:cubicBezTo>
                    <a:pt x="1052" y="89"/>
                    <a:pt x="1058" y="90"/>
                    <a:pt x="1062" y="92"/>
                  </a:cubicBezTo>
                  <a:cubicBezTo>
                    <a:pt x="1063" y="92"/>
                    <a:pt x="1064" y="92"/>
                    <a:pt x="1064" y="93"/>
                  </a:cubicBezTo>
                  <a:cubicBezTo>
                    <a:pt x="1070" y="101"/>
                    <a:pt x="1070" y="101"/>
                    <a:pt x="1091" y="97"/>
                  </a:cubicBezTo>
                  <a:cubicBezTo>
                    <a:pt x="1099" y="97"/>
                    <a:pt x="1104" y="98"/>
                    <a:pt x="1109" y="101"/>
                  </a:cubicBezTo>
                  <a:cubicBezTo>
                    <a:pt x="1112" y="107"/>
                    <a:pt x="1122" y="107"/>
                    <a:pt x="1134" y="106"/>
                  </a:cubicBezTo>
                  <a:cubicBezTo>
                    <a:pt x="1137" y="106"/>
                    <a:pt x="1139" y="107"/>
                    <a:pt x="1140" y="108"/>
                  </a:cubicBezTo>
                  <a:cubicBezTo>
                    <a:pt x="1141" y="110"/>
                    <a:pt x="1135" y="111"/>
                    <a:pt x="1132" y="112"/>
                  </a:cubicBezTo>
                  <a:cubicBezTo>
                    <a:pt x="1129" y="113"/>
                    <a:pt x="1126" y="114"/>
                    <a:pt x="1129" y="116"/>
                  </a:cubicBezTo>
                  <a:cubicBezTo>
                    <a:pt x="1130" y="117"/>
                    <a:pt x="1132" y="118"/>
                    <a:pt x="1135" y="118"/>
                  </a:cubicBezTo>
                  <a:cubicBezTo>
                    <a:pt x="1140" y="118"/>
                    <a:pt x="1143" y="117"/>
                    <a:pt x="1145" y="116"/>
                  </a:cubicBezTo>
                  <a:cubicBezTo>
                    <a:pt x="1148" y="112"/>
                    <a:pt x="1151" y="110"/>
                    <a:pt x="1161" y="111"/>
                  </a:cubicBezTo>
                  <a:cubicBezTo>
                    <a:pt x="1166" y="112"/>
                    <a:pt x="1172" y="112"/>
                    <a:pt x="1175" y="114"/>
                  </a:cubicBezTo>
                  <a:cubicBezTo>
                    <a:pt x="1177" y="116"/>
                    <a:pt x="1175" y="118"/>
                    <a:pt x="1174" y="119"/>
                  </a:cubicBezTo>
                  <a:cubicBezTo>
                    <a:pt x="1172" y="121"/>
                    <a:pt x="1173" y="123"/>
                    <a:pt x="1178" y="124"/>
                  </a:cubicBezTo>
                  <a:cubicBezTo>
                    <a:pt x="1184" y="125"/>
                    <a:pt x="1189" y="124"/>
                    <a:pt x="1191" y="122"/>
                  </a:cubicBezTo>
                  <a:cubicBezTo>
                    <a:pt x="1193" y="120"/>
                    <a:pt x="1193" y="119"/>
                    <a:pt x="1197" y="118"/>
                  </a:cubicBezTo>
                  <a:cubicBezTo>
                    <a:pt x="1207" y="117"/>
                    <a:pt x="1216" y="118"/>
                    <a:pt x="1224" y="120"/>
                  </a:cubicBezTo>
                  <a:cubicBezTo>
                    <a:pt x="1225" y="120"/>
                    <a:pt x="1225" y="120"/>
                    <a:pt x="1225" y="120"/>
                  </a:cubicBezTo>
                  <a:cubicBezTo>
                    <a:pt x="1229" y="122"/>
                    <a:pt x="1219" y="124"/>
                    <a:pt x="1226" y="125"/>
                  </a:cubicBezTo>
                  <a:cubicBezTo>
                    <a:pt x="1232" y="126"/>
                    <a:pt x="1234" y="124"/>
                    <a:pt x="1237" y="123"/>
                  </a:cubicBezTo>
                  <a:cubicBezTo>
                    <a:pt x="1239" y="122"/>
                    <a:pt x="1243" y="121"/>
                    <a:pt x="1245" y="122"/>
                  </a:cubicBezTo>
                  <a:cubicBezTo>
                    <a:pt x="1257" y="126"/>
                    <a:pt x="1269" y="123"/>
                    <a:pt x="1281" y="122"/>
                  </a:cubicBezTo>
                  <a:cubicBezTo>
                    <a:pt x="1313" y="122"/>
                    <a:pt x="1345" y="124"/>
                    <a:pt x="1376" y="123"/>
                  </a:cubicBezTo>
                  <a:cubicBezTo>
                    <a:pt x="1413" y="122"/>
                    <a:pt x="1449" y="122"/>
                    <a:pt x="1485" y="120"/>
                  </a:cubicBezTo>
                  <a:close/>
                </a:path>
              </a:pathLst>
            </a:custGeom>
            <a:solidFill>
              <a:srgbClr val="FFD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7" name="Freeform 107">
              <a:extLst>
                <a:ext uri="{FF2B5EF4-FFF2-40B4-BE49-F238E27FC236}">
                  <a16:creationId xmlns:a16="http://schemas.microsoft.com/office/drawing/2014/main" id="{6B631410-A0A7-3E84-3D4F-1CED3B392E64}"/>
                </a:ext>
              </a:extLst>
            </p:cNvPr>
            <p:cNvSpPr/>
            <p:nvPr/>
          </p:nvSpPr>
          <p:spPr bwMode="auto">
            <a:xfrm>
              <a:off x="4953000" y="6208713"/>
              <a:ext cx="7235825" cy="525462"/>
            </a:xfrm>
            <a:custGeom>
              <a:avLst/>
              <a:gdLst>
                <a:gd name="T0" fmla="*/ 2279 w 2279"/>
                <a:gd name="T1" fmla="*/ 124 h 135"/>
                <a:gd name="T2" fmla="*/ 2141 w 2279"/>
                <a:gd name="T3" fmla="*/ 118 h 135"/>
                <a:gd name="T4" fmla="*/ 1972 w 2279"/>
                <a:gd name="T5" fmla="*/ 86 h 135"/>
                <a:gd name="T6" fmla="*/ 1847 w 2279"/>
                <a:gd name="T7" fmla="*/ 74 h 135"/>
                <a:gd name="T8" fmla="*/ 1721 w 2279"/>
                <a:gd name="T9" fmla="*/ 86 h 135"/>
                <a:gd name="T10" fmla="*/ 1568 w 2279"/>
                <a:gd name="T11" fmla="*/ 115 h 135"/>
                <a:gd name="T12" fmla="*/ 1284 w 2279"/>
                <a:gd name="T13" fmla="*/ 97 h 135"/>
                <a:gd name="T14" fmla="*/ 1197 w 2279"/>
                <a:gd name="T15" fmla="*/ 75 h 135"/>
                <a:gd name="T16" fmla="*/ 1076 w 2279"/>
                <a:gd name="T17" fmla="*/ 71 h 135"/>
                <a:gd name="T18" fmla="*/ 885 w 2279"/>
                <a:gd name="T19" fmla="*/ 54 h 135"/>
                <a:gd name="T20" fmla="*/ 729 w 2279"/>
                <a:gd name="T21" fmla="*/ 23 h 135"/>
                <a:gd name="T22" fmla="*/ 446 w 2279"/>
                <a:gd name="T23" fmla="*/ 41 h 135"/>
                <a:gd name="T24" fmla="*/ 286 w 2279"/>
                <a:gd name="T25" fmla="*/ 86 h 135"/>
                <a:gd name="T26" fmla="*/ 44 w 2279"/>
                <a:gd name="T27" fmla="*/ 131 h 135"/>
                <a:gd name="T28" fmla="*/ 0 w 2279"/>
                <a:gd name="T29" fmla="*/ 130 h 135"/>
                <a:gd name="T30" fmla="*/ 319 w 2279"/>
                <a:gd name="T31" fmla="*/ 64 h 135"/>
                <a:gd name="T32" fmla="*/ 510 w 2279"/>
                <a:gd name="T33" fmla="*/ 15 h 135"/>
                <a:gd name="T34" fmla="*/ 822 w 2279"/>
                <a:gd name="T35" fmla="*/ 24 h 135"/>
                <a:gd name="T36" fmla="*/ 903 w 2279"/>
                <a:gd name="T37" fmla="*/ 44 h 135"/>
                <a:gd name="T38" fmla="*/ 1079 w 2279"/>
                <a:gd name="T39" fmla="*/ 58 h 135"/>
                <a:gd name="T40" fmla="*/ 1291 w 2279"/>
                <a:gd name="T41" fmla="*/ 84 h 135"/>
                <a:gd name="T42" fmla="*/ 1394 w 2279"/>
                <a:gd name="T43" fmla="*/ 109 h 135"/>
                <a:gd name="T44" fmla="*/ 1558 w 2279"/>
                <a:gd name="T45" fmla="*/ 103 h 135"/>
                <a:gd name="T46" fmla="*/ 1709 w 2279"/>
                <a:gd name="T47" fmla="*/ 74 h 135"/>
                <a:gd name="T48" fmla="*/ 1920 w 2279"/>
                <a:gd name="T49" fmla="*/ 66 h 135"/>
                <a:gd name="T50" fmla="*/ 2030 w 2279"/>
                <a:gd name="T51" fmla="*/ 83 h 135"/>
                <a:gd name="T52" fmla="*/ 2156 w 2279"/>
                <a:gd name="T53" fmla="*/ 107 h 135"/>
                <a:gd name="T54" fmla="*/ 2279 w 2279"/>
                <a:gd name="T55" fmla="*/ 110 h 135"/>
                <a:gd name="T56" fmla="*/ 2279 w 2279"/>
                <a:gd name="T57" fmla="*/ 1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9" h="135">
                  <a:moveTo>
                    <a:pt x="2279" y="124"/>
                  </a:moveTo>
                  <a:cubicBezTo>
                    <a:pt x="2232" y="128"/>
                    <a:pt x="2186" y="126"/>
                    <a:pt x="2141" y="118"/>
                  </a:cubicBezTo>
                  <a:cubicBezTo>
                    <a:pt x="2083" y="109"/>
                    <a:pt x="2029" y="97"/>
                    <a:pt x="1972" y="86"/>
                  </a:cubicBezTo>
                  <a:cubicBezTo>
                    <a:pt x="1933" y="78"/>
                    <a:pt x="1890" y="75"/>
                    <a:pt x="1847" y="74"/>
                  </a:cubicBezTo>
                  <a:cubicBezTo>
                    <a:pt x="1803" y="74"/>
                    <a:pt x="1761" y="78"/>
                    <a:pt x="1721" y="86"/>
                  </a:cubicBezTo>
                  <a:cubicBezTo>
                    <a:pt x="1670" y="95"/>
                    <a:pt x="1620" y="106"/>
                    <a:pt x="1568" y="115"/>
                  </a:cubicBezTo>
                  <a:cubicBezTo>
                    <a:pt x="1463" y="135"/>
                    <a:pt x="1369" y="126"/>
                    <a:pt x="1284" y="97"/>
                  </a:cubicBezTo>
                  <a:cubicBezTo>
                    <a:pt x="1257" y="88"/>
                    <a:pt x="1228" y="80"/>
                    <a:pt x="1197" y="75"/>
                  </a:cubicBezTo>
                  <a:cubicBezTo>
                    <a:pt x="1158" y="67"/>
                    <a:pt x="1116" y="69"/>
                    <a:pt x="1076" y="71"/>
                  </a:cubicBezTo>
                  <a:cubicBezTo>
                    <a:pt x="1006" y="74"/>
                    <a:pt x="943" y="69"/>
                    <a:pt x="885" y="54"/>
                  </a:cubicBezTo>
                  <a:cubicBezTo>
                    <a:pt x="836" y="41"/>
                    <a:pt x="786" y="29"/>
                    <a:pt x="729" y="23"/>
                  </a:cubicBezTo>
                  <a:cubicBezTo>
                    <a:pt x="628" y="13"/>
                    <a:pt x="534" y="20"/>
                    <a:pt x="446" y="41"/>
                  </a:cubicBezTo>
                  <a:cubicBezTo>
                    <a:pt x="389" y="54"/>
                    <a:pt x="339" y="71"/>
                    <a:pt x="286" y="86"/>
                  </a:cubicBezTo>
                  <a:cubicBezTo>
                    <a:pt x="213" y="107"/>
                    <a:pt x="135" y="124"/>
                    <a:pt x="44" y="131"/>
                  </a:cubicBezTo>
                  <a:cubicBezTo>
                    <a:pt x="30" y="132"/>
                    <a:pt x="15" y="134"/>
                    <a:pt x="0" y="130"/>
                  </a:cubicBezTo>
                  <a:cubicBezTo>
                    <a:pt x="127" y="123"/>
                    <a:pt x="225" y="95"/>
                    <a:pt x="319" y="64"/>
                  </a:cubicBezTo>
                  <a:cubicBezTo>
                    <a:pt x="377" y="44"/>
                    <a:pt x="437" y="26"/>
                    <a:pt x="510" y="15"/>
                  </a:cubicBezTo>
                  <a:cubicBezTo>
                    <a:pt x="618" y="0"/>
                    <a:pt x="722" y="4"/>
                    <a:pt x="822" y="24"/>
                  </a:cubicBezTo>
                  <a:cubicBezTo>
                    <a:pt x="851" y="30"/>
                    <a:pt x="877" y="37"/>
                    <a:pt x="903" y="44"/>
                  </a:cubicBezTo>
                  <a:cubicBezTo>
                    <a:pt x="957" y="57"/>
                    <a:pt x="1017" y="62"/>
                    <a:pt x="1079" y="58"/>
                  </a:cubicBezTo>
                  <a:cubicBezTo>
                    <a:pt x="1162" y="52"/>
                    <a:pt x="1231" y="63"/>
                    <a:pt x="1291" y="84"/>
                  </a:cubicBezTo>
                  <a:cubicBezTo>
                    <a:pt x="1322" y="94"/>
                    <a:pt x="1355" y="104"/>
                    <a:pt x="1394" y="109"/>
                  </a:cubicBezTo>
                  <a:cubicBezTo>
                    <a:pt x="1451" y="116"/>
                    <a:pt x="1505" y="113"/>
                    <a:pt x="1558" y="103"/>
                  </a:cubicBezTo>
                  <a:cubicBezTo>
                    <a:pt x="1608" y="93"/>
                    <a:pt x="1658" y="83"/>
                    <a:pt x="1709" y="74"/>
                  </a:cubicBezTo>
                  <a:cubicBezTo>
                    <a:pt x="1777" y="63"/>
                    <a:pt x="1847" y="60"/>
                    <a:pt x="1920" y="66"/>
                  </a:cubicBezTo>
                  <a:cubicBezTo>
                    <a:pt x="1959" y="69"/>
                    <a:pt x="1994" y="76"/>
                    <a:pt x="2030" y="83"/>
                  </a:cubicBezTo>
                  <a:cubicBezTo>
                    <a:pt x="2072" y="91"/>
                    <a:pt x="2113" y="100"/>
                    <a:pt x="2156" y="107"/>
                  </a:cubicBezTo>
                  <a:cubicBezTo>
                    <a:pt x="2197" y="113"/>
                    <a:pt x="2237" y="115"/>
                    <a:pt x="2279" y="110"/>
                  </a:cubicBezTo>
                  <a:cubicBezTo>
                    <a:pt x="2279" y="115"/>
                    <a:pt x="2279" y="119"/>
                    <a:pt x="2279" y="124"/>
                  </a:cubicBezTo>
                  <a:close/>
                </a:path>
              </a:pathLst>
            </a:custGeom>
            <a:solidFill>
              <a:srgbClr val="02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8" name="Freeform 108">
              <a:extLst>
                <a:ext uri="{FF2B5EF4-FFF2-40B4-BE49-F238E27FC236}">
                  <a16:creationId xmlns:a16="http://schemas.microsoft.com/office/drawing/2014/main" id="{F23583DB-9AB1-A7BE-2927-BC53DBEA2DEE}"/>
                </a:ext>
              </a:extLst>
            </p:cNvPr>
            <p:cNvSpPr/>
            <p:nvPr/>
          </p:nvSpPr>
          <p:spPr bwMode="auto">
            <a:xfrm>
              <a:off x="3175" y="6230938"/>
              <a:ext cx="4714875" cy="514350"/>
            </a:xfrm>
            <a:custGeom>
              <a:avLst/>
              <a:gdLst>
                <a:gd name="T0" fmla="*/ 1173 w 1485"/>
                <a:gd name="T1" fmla="*/ 121 h 132"/>
                <a:gd name="T2" fmla="*/ 1160 w 1485"/>
                <a:gd name="T3" fmla="*/ 119 h 132"/>
                <a:gd name="T4" fmla="*/ 1139 w 1485"/>
                <a:gd name="T5" fmla="*/ 114 h 132"/>
                <a:gd name="T6" fmla="*/ 1133 w 1485"/>
                <a:gd name="T7" fmla="*/ 113 h 132"/>
                <a:gd name="T8" fmla="*/ 1107 w 1485"/>
                <a:gd name="T9" fmla="*/ 107 h 132"/>
                <a:gd name="T10" fmla="*/ 1091 w 1485"/>
                <a:gd name="T11" fmla="*/ 104 h 132"/>
                <a:gd name="T12" fmla="*/ 1062 w 1485"/>
                <a:gd name="T13" fmla="*/ 98 h 132"/>
                <a:gd name="T14" fmla="*/ 1044 w 1485"/>
                <a:gd name="T15" fmla="*/ 96 h 132"/>
                <a:gd name="T16" fmla="*/ 1016 w 1485"/>
                <a:gd name="T17" fmla="*/ 93 h 132"/>
                <a:gd name="T18" fmla="*/ 996 w 1485"/>
                <a:gd name="T19" fmla="*/ 92 h 132"/>
                <a:gd name="T20" fmla="*/ 972 w 1485"/>
                <a:gd name="T21" fmla="*/ 92 h 132"/>
                <a:gd name="T22" fmla="*/ 968 w 1485"/>
                <a:gd name="T23" fmla="*/ 91 h 132"/>
                <a:gd name="T24" fmla="*/ 926 w 1485"/>
                <a:gd name="T25" fmla="*/ 93 h 132"/>
                <a:gd name="T26" fmla="*/ 892 w 1485"/>
                <a:gd name="T27" fmla="*/ 95 h 132"/>
                <a:gd name="T28" fmla="*/ 882 w 1485"/>
                <a:gd name="T29" fmla="*/ 97 h 132"/>
                <a:gd name="T30" fmla="*/ 827 w 1485"/>
                <a:gd name="T31" fmla="*/ 101 h 132"/>
                <a:gd name="T32" fmla="*/ 803 w 1485"/>
                <a:gd name="T33" fmla="*/ 103 h 132"/>
                <a:gd name="T34" fmla="*/ 739 w 1485"/>
                <a:gd name="T35" fmla="*/ 109 h 132"/>
                <a:gd name="T36" fmla="*/ 538 w 1485"/>
                <a:gd name="T37" fmla="*/ 88 h 132"/>
                <a:gd name="T38" fmla="*/ 426 w 1485"/>
                <a:gd name="T39" fmla="*/ 41 h 132"/>
                <a:gd name="T40" fmla="*/ 296 w 1485"/>
                <a:gd name="T41" fmla="*/ 10 h 132"/>
                <a:gd name="T42" fmla="*/ 232 w 1485"/>
                <a:gd name="T43" fmla="*/ 12 h 132"/>
                <a:gd name="T44" fmla="*/ 200 w 1485"/>
                <a:gd name="T45" fmla="*/ 15 h 132"/>
                <a:gd name="T46" fmla="*/ 184 w 1485"/>
                <a:gd name="T47" fmla="*/ 17 h 132"/>
                <a:gd name="T48" fmla="*/ 155 w 1485"/>
                <a:gd name="T49" fmla="*/ 22 h 132"/>
                <a:gd name="T50" fmla="*/ 134 w 1485"/>
                <a:gd name="T51" fmla="*/ 26 h 132"/>
                <a:gd name="T52" fmla="*/ 112 w 1485"/>
                <a:gd name="T53" fmla="*/ 32 h 132"/>
                <a:gd name="T54" fmla="*/ 106 w 1485"/>
                <a:gd name="T55" fmla="*/ 34 h 132"/>
                <a:gd name="T56" fmla="*/ 72 w 1485"/>
                <a:gd name="T57" fmla="*/ 44 h 132"/>
                <a:gd name="T58" fmla="*/ 66 w 1485"/>
                <a:gd name="T59" fmla="*/ 46 h 132"/>
                <a:gd name="T60" fmla="*/ 31 w 1485"/>
                <a:gd name="T61" fmla="*/ 54 h 132"/>
                <a:gd name="T62" fmla="*/ 23 w 1485"/>
                <a:gd name="T63" fmla="*/ 56 h 132"/>
                <a:gd name="T64" fmla="*/ 0 w 1485"/>
                <a:gd name="T65" fmla="*/ 57 h 132"/>
                <a:gd name="T66" fmla="*/ 0 w 1485"/>
                <a:gd name="T67" fmla="*/ 50 h 132"/>
                <a:gd name="T68" fmla="*/ 76 w 1485"/>
                <a:gd name="T69" fmla="*/ 33 h 132"/>
                <a:gd name="T70" fmla="*/ 279 w 1485"/>
                <a:gd name="T71" fmla="*/ 0 h 132"/>
                <a:gd name="T72" fmla="*/ 417 w 1485"/>
                <a:gd name="T73" fmla="*/ 23 h 132"/>
                <a:gd name="T74" fmla="*/ 520 w 1485"/>
                <a:gd name="T75" fmla="*/ 66 h 132"/>
                <a:gd name="T76" fmla="*/ 710 w 1485"/>
                <a:gd name="T77" fmla="*/ 97 h 132"/>
                <a:gd name="T78" fmla="*/ 797 w 1485"/>
                <a:gd name="T79" fmla="*/ 90 h 132"/>
                <a:gd name="T80" fmla="*/ 937 w 1485"/>
                <a:gd name="T81" fmla="*/ 78 h 132"/>
                <a:gd name="T82" fmla="*/ 1106 w 1485"/>
                <a:gd name="T83" fmla="*/ 93 h 132"/>
                <a:gd name="T84" fmla="*/ 1402 w 1485"/>
                <a:gd name="T85" fmla="*/ 124 h 132"/>
                <a:gd name="T86" fmla="*/ 1485 w 1485"/>
                <a:gd name="T87" fmla="*/ 126 h 132"/>
                <a:gd name="T88" fmla="*/ 1463 w 1485"/>
                <a:gd name="T89" fmla="*/ 129 h 132"/>
                <a:gd name="T90" fmla="*/ 1289 w 1485"/>
                <a:gd name="T91" fmla="*/ 130 h 132"/>
                <a:gd name="T92" fmla="*/ 1277 w 1485"/>
                <a:gd name="T93" fmla="*/ 130 h 132"/>
                <a:gd name="T94" fmla="*/ 1225 w 1485"/>
                <a:gd name="T95" fmla="*/ 127 h 132"/>
                <a:gd name="T96" fmla="*/ 1196 w 1485"/>
                <a:gd name="T97" fmla="*/ 124 h 132"/>
                <a:gd name="T98" fmla="*/ 1173 w 1485"/>
                <a:gd name="T99" fmla="*/ 12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5" h="132">
                  <a:moveTo>
                    <a:pt x="1173" y="121"/>
                  </a:moveTo>
                  <a:cubicBezTo>
                    <a:pt x="1169" y="120"/>
                    <a:pt x="1164" y="119"/>
                    <a:pt x="1160" y="119"/>
                  </a:cubicBezTo>
                  <a:cubicBezTo>
                    <a:pt x="1153" y="117"/>
                    <a:pt x="1144" y="117"/>
                    <a:pt x="1139" y="114"/>
                  </a:cubicBezTo>
                  <a:cubicBezTo>
                    <a:pt x="1137" y="114"/>
                    <a:pt x="1135" y="113"/>
                    <a:pt x="1133" y="113"/>
                  </a:cubicBezTo>
                  <a:cubicBezTo>
                    <a:pt x="1123" y="112"/>
                    <a:pt x="1113" y="111"/>
                    <a:pt x="1107" y="107"/>
                  </a:cubicBezTo>
                  <a:cubicBezTo>
                    <a:pt x="1102" y="106"/>
                    <a:pt x="1097" y="104"/>
                    <a:pt x="1091" y="104"/>
                  </a:cubicBezTo>
                  <a:cubicBezTo>
                    <a:pt x="1079" y="104"/>
                    <a:pt x="1070" y="102"/>
                    <a:pt x="1062" y="98"/>
                  </a:cubicBezTo>
                  <a:cubicBezTo>
                    <a:pt x="1056" y="97"/>
                    <a:pt x="1051" y="96"/>
                    <a:pt x="1044" y="96"/>
                  </a:cubicBezTo>
                  <a:cubicBezTo>
                    <a:pt x="1034" y="97"/>
                    <a:pt x="1024" y="95"/>
                    <a:pt x="1016" y="93"/>
                  </a:cubicBezTo>
                  <a:cubicBezTo>
                    <a:pt x="1009" y="93"/>
                    <a:pt x="1003" y="91"/>
                    <a:pt x="996" y="92"/>
                  </a:cubicBezTo>
                  <a:cubicBezTo>
                    <a:pt x="988" y="92"/>
                    <a:pt x="980" y="93"/>
                    <a:pt x="972" y="92"/>
                  </a:cubicBezTo>
                  <a:cubicBezTo>
                    <a:pt x="970" y="91"/>
                    <a:pt x="969" y="91"/>
                    <a:pt x="968" y="91"/>
                  </a:cubicBezTo>
                  <a:cubicBezTo>
                    <a:pt x="954" y="94"/>
                    <a:pt x="940" y="92"/>
                    <a:pt x="926" y="93"/>
                  </a:cubicBezTo>
                  <a:cubicBezTo>
                    <a:pt x="915" y="93"/>
                    <a:pt x="904" y="94"/>
                    <a:pt x="892" y="95"/>
                  </a:cubicBezTo>
                  <a:cubicBezTo>
                    <a:pt x="889" y="96"/>
                    <a:pt x="886" y="97"/>
                    <a:pt x="882" y="97"/>
                  </a:cubicBezTo>
                  <a:cubicBezTo>
                    <a:pt x="863" y="97"/>
                    <a:pt x="846" y="101"/>
                    <a:pt x="827" y="101"/>
                  </a:cubicBezTo>
                  <a:cubicBezTo>
                    <a:pt x="819" y="101"/>
                    <a:pt x="812" y="105"/>
                    <a:pt x="803" y="103"/>
                  </a:cubicBezTo>
                  <a:cubicBezTo>
                    <a:pt x="782" y="105"/>
                    <a:pt x="761" y="107"/>
                    <a:pt x="739" y="109"/>
                  </a:cubicBezTo>
                  <a:cubicBezTo>
                    <a:pt x="665" y="113"/>
                    <a:pt x="597" y="106"/>
                    <a:pt x="538" y="88"/>
                  </a:cubicBezTo>
                  <a:cubicBezTo>
                    <a:pt x="495" y="75"/>
                    <a:pt x="461" y="57"/>
                    <a:pt x="426" y="41"/>
                  </a:cubicBezTo>
                  <a:cubicBezTo>
                    <a:pt x="391" y="25"/>
                    <a:pt x="351" y="13"/>
                    <a:pt x="296" y="10"/>
                  </a:cubicBezTo>
                  <a:cubicBezTo>
                    <a:pt x="275" y="9"/>
                    <a:pt x="253" y="9"/>
                    <a:pt x="232" y="12"/>
                  </a:cubicBezTo>
                  <a:cubicBezTo>
                    <a:pt x="223" y="14"/>
                    <a:pt x="212" y="15"/>
                    <a:pt x="200" y="15"/>
                  </a:cubicBezTo>
                  <a:cubicBezTo>
                    <a:pt x="195" y="16"/>
                    <a:pt x="189" y="16"/>
                    <a:pt x="184" y="17"/>
                  </a:cubicBezTo>
                  <a:cubicBezTo>
                    <a:pt x="176" y="21"/>
                    <a:pt x="165" y="21"/>
                    <a:pt x="155" y="22"/>
                  </a:cubicBezTo>
                  <a:cubicBezTo>
                    <a:pt x="148" y="23"/>
                    <a:pt x="141" y="25"/>
                    <a:pt x="134" y="26"/>
                  </a:cubicBezTo>
                  <a:cubicBezTo>
                    <a:pt x="130" y="30"/>
                    <a:pt x="120" y="30"/>
                    <a:pt x="112" y="32"/>
                  </a:cubicBezTo>
                  <a:cubicBezTo>
                    <a:pt x="110" y="33"/>
                    <a:pt x="108" y="33"/>
                    <a:pt x="106" y="34"/>
                  </a:cubicBezTo>
                  <a:cubicBezTo>
                    <a:pt x="96" y="38"/>
                    <a:pt x="88" y="43"/>
                    <a:pt x="72" y="44"/>
                  </a:cubicBezTo>
                  <a:cubicBezTo>
                    <a:pt x="70" y="45"/>
                    <a:pt x="68" y="46"/>
                    <a:pt x="66" y="46"/>
                  </a:cubicBezTo>
                  <a:cubicBezTo>
                    <a:pt x="57" y="51"/>
                    <a:pt x="46" y="54"/>
                    <a:pt x="31" y="54"/>
                  </a:cubicBezTo>
                  <a:cubicBezTo>
                    <a:pt x="28" y="55"/>
                    <a:pt x="26" y="55"/>
                    <a:pt x="23" y="56"/>
                  </a:cubicBezTo>
                  <a:cubicBezTo>
                    <a:pt x="16" y="56"/>
                    <a:pt x="9" y="60"/>
                    <a:pt x="0" y="57"/>
                  </a:cubicBezTo>
                  <a:cubicBezTo>
                    <a:pt x="0" y="54"/>
                    <a:pt x="0" y="52"/>
                    <a:pt x="0" y="50"/>
                  </a:cubicBezTo>
                  <a:cubicBezTo>
                    <a:pt x="30" y="48"/>
                    <a:pt x="54" y="41"/>
                    <a:pt x="76" y="33"/>
                  </a:cubicBezTo>
                  <a:cubicBezTo>
                    <a:pt x="135" y="14"/>
                    <a:pt x="201" y="2"/>
                    <a:pt x="279" y="0"/>
                  </a:cubicBezTo>
                  <a:cubicBezTo>
                    <a:pt x="333" y="0"/>
                    <a:pt x="377" y="9"/>
                    <a:pt x="417" y="23"/>
                  </a:cubicBezTo>
                  <a:cubicBezTo>
                    <a:pt x="455" y="36"/>
                    <a:pt x="485" y="52"/>
                    <a:pt x="520" y="66"/>
                  </a:cubicBezTo>
                  <a:cubicBezTo>
                    <a:pt x="573" y="87"/>
                    <a:pt x="636" y="98"/>
                    <a:pt x="710" y="97"/>
                  </a:cubicBezTo>
                  <a:cubicBezTo>
                    <a:pt x="740" y="97"/>
                    <a:pt x="768" y="92"/>
                    <a:pt x="797" y="90"/>
                  </a:cubicBezTo>
                  <a:cubicBezTo>
                    <a:pt x="843" y="85"/>
                    <a:pt x="890" y="81"/>
                    <a:pt x="937" y="78"/>
                  </a:cubicBezTo>
                  <a:cubicBezTo>
                    <a:pt x="997" y="75"/>
                    <a:pt x="1054" y="80"/>
                    <a:pt x="1106" y="93"/>
                  </a:cubicBezTo>
                  <a:cubicBezTo>
                    <a:pt x="1196" y="115"/>
                    <a:pt x="1298" y="121"/>
                    <a:pt x="1402" y="124"/>
                  </a:cubicBezTo>
                  <a:cubicBezTo>
                    <a:pt x="1429" y="125"/>
                    <a:pt x="1457" y="125"/>
                    <a:pt x="1485" y="126"/>
                  </a:cubicBezTo>
                  <a:cubicBezTo>
                    <a:pt x="1479" y="129"/>
                    <a:pt x="1470" y="128"/>
                    <a:pt x="1463" y="129"/>
                  </a:cubicBezTo>
                  <a:cubicBezTo>
                    <a:pt x="1405" y="131"/>
                    <a:pt x="1347" y="132"/>
                    <a:pt x="1289" y="130"/>
                  </a:cubicBezTo>
                  <a:cubicBezTo>
                    <a:pt x="1285" y="130"/>
                    <a:pt x="1281" y="130"/>
                    <a:pt x="1277" y="130"/>
                  </a:cubicBezTo>
                  <a:cubicBezTo>
                    <a:pt x="1259" y="131"/>
                    <a:pt x="1242" y="129"/>
                    <a:pt x="1225" y="127"/>
                  </a:cubicBezTo>
                  <a:cubicBezTo>
                    <a:pt x="1215" y="126"/>
                    <a:pt x="1206" y="125"/>
                    <a:pt x="1196" y="124"/>
                  </a:cubicBezTo>
                  <a:cubicBezTo>
                    <a:pt x="1187" y="125"/>
                    <a:pt x="1180" y="124"/>
                    <a:pt x="1173" y="121"/>
                  </a:cubicBez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9" name="Freeform 109">
              <a:extLst>
                <a:ext uri="{FF2B5EF4-FFF2-40B4-BE49-F238E27FC236}">
                  <a16:creationId xmlns:a16="http://schemas.microsoft.com/office/drawing/2014/main" id="{DC2A195E-0184-3B2E-A830-D881654E0281}"/>
                </a:ext>
              </a:extLst>
            </p:cNvPr>
            <p:cNvSpPr/>
            <p:nvPr/>
          </p:nvSpPr>
          <p:spPr bwMode="auto">
            <a:xfrm>
              <a:off x="3175" y="6554788"/>
              <a:ext cx="98425" cy="50800"/>
            </a:xfrm>
            <a:custGeom>
              <a:avLst/>
              <a:gdLst>
                <a:gd name="T0" fmla="*/ 0 w 31"/>
                <a:gd name="T1" fmla="*/ 4 h 13"/>
                <a:gd name="T2" fmla="*/ 6 w 31"/>
                <a:gd name="T3" fmla="*/ 2 h 13"/>
                <a:gd name="T4" fmla="*/ 26 w 31"/>
                <a:gd name="T5" fmla="*/ 3 h 13"/>
                <a:gd name="T6" fmla="*/ 25 w 31"/>
                <a:gd name="T7" fmla="*/ 10 h 13"/>
                <a:gd name="T8" fmla="*/ 6 w 31"/>
                <a:gd name="T9" fmla="*/ 10 h 13"/>
                <a:gd name="T10" fmla="*/ 0 w 31"/>
                <a:gd name="T11" fmla="*/ 9 h 13"/>
                <a:gd name="T12" fmla="*/ 0 w 31"/>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31" h="13">
                  <a:moveTo>
                    <a:pt x="0" y="4"/>
                  </a:moveTo>
                  <a:cubicBezTo>
                    <a:pt x="2" y="4"/>
                    <a:pt x="4" y="3"/>
                    <a:pt x="6" y="2"/>
                  </a:cubicBezTo>
                  <a:cubicBezTo>
                    <a:pt x="13" y="0"/>
                    <a:pt x="20" y="0"/>
                    <a:pt x="26" y="3"/>
                  </a:cubicBezTo>
                  <a:cubicBezTo>
                    <a:pt x="31" y="5"/>
                    <a:pt x="30" y="8"/>
                    <a:pt x="25" y="10"/>
                  </a:cubicBezTo>
                  <a:cubicBezTo>
                    <a:pt x="19" y="12"/>
                    <a:pt x="12" y="13"/>
                    <a:pt x="6" y="10"/>
                  </a:cubicBezTo>
                  <a:cubicBezTo>
                    <a:pt x="4" y="10"/>
                    <a:pt x="2" y="9"/>
                    <a:pt x="0" y="9"/>
                  </a:cubicBezTo>
                  <a:cubicBezTo>
                    <a:pt x="0" y="7"/>
                    <a:pt x="0" y="6"/>
                    <a:pt x="0"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0" name="Freeform 110">
              <a:extLst>
                <a:ext uri="{FF2B5EF4-FFF2-40B4-BE49-F238E27FC236}">
                  <a16:creationId xmlns:a16="http://schemas.microsoft.com/office/drawing/2014/main" id="{F1CAEE8E-6F66-EA86-E6B3-309CB45FF98C}"/>
                </a:ext>
              </a:extLst>
            </p:cNvPr>
            <p:cNvSpPr/>
            <p:nvPr/>
          </p:nvSpPr>
          <p:spPr bwMode="auto">
            <a:xfrm>
              <a:off x="11144250" y="6850063"/>
              <a:ext cx="107950" cy="39687"/>
            </a:xfrm>
            <a:custGeom>
              <a:avLst/>
              <a:gdLst>
                <a:gd name="T0" fmla="*/ 8 w 34"/>
                <a:gd name="T1" fmla="*/ 10 h 10"/>
                <a:gd name="T2" fmla="*/ 4 w 34"/>
                <a:gd name="T3" fmla="*/ 3 h 10"/>
                <a:gd name="T4" fmla="*/ 19 w 34"/>
                <a:gd name="T5" fmla="*/ 0 h 10"/>
                <a:gd name="T6" fmla="*/ 25 w 34"/>
                <a:gd name="T7" fmla="*/ 10 h 10"/>
                <a:gd name="T8" fmla="*/ 8 w 34"/>
                <a:gd name="T9" fmla="*/ 10 h 10"/>
              </a:gdLst>
              <a:ahLst/>
              <a:cxnLst>
                <a:cxn ang="0">
                  <a:pos x="T0" y="T1"/>
                </a:cxn>
                <a:cxn ang="0">
                  <a:pos x="T2" y="T3"/>
                </a:cxn>
                <a:cxn ang="0">
                  <a:pos x="T4" y="T5"/>
                </a:cxn>
                <a:cxn ang="0">
                  <a:pos x="T6" y="T7"/>
                </a:cxn>
                <a:cxn ang="0">
                  <a:pos x="T8" y="T9"/>
                </a:cxn>
              </a:cxnLst>
              <a:rect l="0" t="0" r="r" b="b"/>
              <a:pathLst>
                <a:path w="34" h="10">
                  <a:moveTo>
                    <a:pt x="8" y="10"/>
                  </a:moveTo>
                  <a:cubicBezTo>
                    <a:pt x="4" y="8"/>
                    <a:pt x="0" y="6"/>
                    <a:pt x="4" y="3"/>
                  </a:cubicBezTo>
                  <a:cubicBezTo>
                    <a:pt x="7" y="0"/>
                    <a:pt x="13" y="0"/>
                    <a:pt x="19" y="0"/>
                  </a:cubicBezTo>
                  <a:cubicBezTo>
                    <a:pt x="32" y="1"/>
                    <a:pt x="34" y="5"/>
                    <a:pt x="25" y="10"/>
                  </a:cubicBezTo>
                  <a:cubicBezTo>
                    <a:pt x="20" y="10"/>
                    <a:pt x="14" y="10"/>
                    <a:pt x="8"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1" name="Freeform 111">
              <a:extLst>
                <a:ext uri="{FF2B5EF4-FFF2-40B4-BE49-F238E27FC236}">
                  <a16:creationId xmlns:a16="http://schemas.microsoft.com/office/drawing/2014/main" id="{FC16FF40-59FA-1994-5126-9422328D02CF}"/>
                </a:ext>
              </a:extLst>
            </p:cNvPr>
            <p:cNvSpPr/>
            <p:nvPr/>
          </p:nvSpPr>
          <p:spPr bwMode="auto">
            <a:xfrm>
              <a:off x="10375900" y="6850063"/>
              <a:ext cx="111125" cy="39687"/>
            </a:xfrm>
            <a:custGeom>
              <a:avLst/>
              <a:gdLst>
                <a:gd name="T0" fmla="*/ 9 w 35"/>
                <a:gd name="T1" fmla="*/ 10 h 10"/>
                <a:gd name="T2" fmla="*/ 16 w 35"/>
                <a:gd name="T3" fmla="*/ 0 h 10"/>
                <a:gd name="T4" fmla="*/ 30 w 35"/>
                <a:gd name="T5" fmla="*/ 3 h 10"/>
                <a:gd name="T6" fmla="*/ 26 w 35"/>
                <a:gd name="T7" fmla="*/ 10 h 10"/>
                <a:gd name="T8" fmla="*/ 9 w 35"/>
                <a:gd name="T9" fmla="*/ 10 h 10"/>
              </a:gdLst>
              <a:ahLst/>
              <a:cxnLst>
                <a:cxn ang="0">
                  <a:pos x="T0" y="T1"/>
                </a:cxn>
                <a:cxn ang="0">
                  <a:pos x="T2" y="T3"/>
                </a:cxn>
                <a:cxn ang="0">
                  <a:pos x="T4" y="T5"/>
                </a:cxn>
                <a:cxn ang="0">
                  <a:pos x="T6" y="T7"/>
                </a:cxn>
                <a:cxn ang="0">
                  <a:pos x="T8" y="T9"/>
                </a:cxn>
              </a:cxnLst>
              <a:rect l="0" t="0" r="r" b="b"/>
              <a:pathLst>
                <a:path w="35" h="10">
                  <a:moveTo>
                    <a:pt x="9" y="10"/>
                  </a:moveTo>
                  <a:cubicBezTo>
                    <a:pt x="0" y="5"/>
                    <a:pt x="3" y="1"/>
                    <a:pt x="16" y="0"/>
                  </a:cubicBezTo>
                  <a:cubicBezTo>
                    <a:pt x="22" y="0"/>
                    <a:pt x="27" y="0"/>
                    <a:pt x="30" y="3"/>
                  </a:cubicBezTo>
                  <a:cubicBezTo>
                    <a:pt x="35" y="6"/>
                    <a:pt x="31" y="8"/>
                    <a:pt x="26" y="10"/>
                  </a:cubicBezTo>
                  <a:cubicBezTo>
                    <a:pt x="21" y="10"/>
                    <a:pt x="15" y="10"/>
                    <a:pt x="9"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2" name="Freeform 112">
              <a:extLst>
                <a:ext uri="{FF2B5EF4-FFF2-40B4-BE49-F238E27FC236}">
                  <a16:creationId xmlns:a16="http://schemas.microsoft.com/office/drawing/2014/main" id="{62E829D7-9332-0CB9-BCF9-26AB5CB4CCA0}"/>
                </a:ext>
              </a:extLst>
            </p:cNvPr>
            <p:cNvSpPr/>
            <p:nvPr/>
          </p:nvSpPr>
          <p:spPr bwMode="auto">
            <a:xfrm>
              <a:off x="7781925" y="6846888"/>
              <a:ext cx="107950" cy="42862"/>
            </a:xfrm>
            <a:custGeom>
              <a:avLst/>
              <a:gdLst>
                <a:gd name="T0" fmla="*/ 6 w 34"/>
                <a:gd name="T1" fmla="*/ 11 h 11"/>
                <a:gd name="T2" fmla="*/ 6 w 34"/>
                <a:gd name="T3" fmla="*/ 3 h 11"/>
                <a:gd name="T4" fmla="*/ 25 w 34"/>
                <a:gd name="T5" fmla="*/ 3 h 11"/>
                <a:gd name="T6" fmla="*/ 26 w 34"/>
                <a:gd name="T7" fmla="*/ 11 h 11"/>
                <a:gd name="T8" fmla="*/ 6 w 34"/>
                <a:gd name="T9" fmla="*/ 11 h 11"/>
              </a:gdLst>
              <a:ahLst/>
              <a:cxnLst>
                <a:cxn ang="0">
                  <a:pos x="T0" y="T1"/>
                </a:cxn>
                <a:cxn ang="0">
                  <a:pos x="T2" y="T3"/>
                </a:cxn>
                <a:cxn ang="0">
                  <a:pos x="T4" y="T5"/>
                </a:cxn>
                <a:cxn ang="0">
                  <a:pos x="T6" y="T7"/>
                </a:cxn>
                <a:cxn ang="0">
                  <a:pos x="T8" y="T9"/>
                </a:cxn>
              </a:cxnLst>
              <a:rect l="0" t="0" r="r" b="b"/>
              <a:pathLst>
                <a:path w="34" h="11">
                  <a:moveTo>
                    <a:pt x="6" y="11"/>
                  </a:moveTo>
                  <a:cubicBezTo>
                    <a:pt x="3" y="9"/>
                    <a:pt x="0" y="6"/>
                    <a:pt x="6" y="3"/>
                  </a:cubicBezTo>
                  <a:cubicBezTo>
                    <a:pt x="12" y="1"/>
                    <a:pt x="18" y="0"/>
                    <a:pt x="25" y="3"/>
                  </a:cubicBezTo>
                  <a:cubicBezTo>
                    <a:pt x="34" y="6"/>
                    <a:pt x="32" y="8"/>
                    <a:pt x="26" y="11"/>
                  </a:cubicBezTo>
                  <a:cubicBezTo>
                    <a:pt x="19" y="11"/>
                    <a:pt x="12" y="11"/>
                    <a:pt x="6"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3" name="Freeform 113">
              <a:extLst>
                <a:ext uri="{FF2B5EF4-FFF2-40B4-BE49-F238E27FC236}">
                  <a16:creationId xmlns:a16="http://schemas.microsoft.com/office/drawing/2014/main" id="{63CF153A-ACB0-33E9-1D08-43BF9468BCF1}"/>
                </a:ext>
              </a:extLst>
            </p:cNvPr>
            <p:cNvSpPr/>
            <p:nvPr/>
          </p:nvSpPr>
          <p:spPr bwMode="auto">
            <a:xfrm>
              <a:off x="7321550" y="6846888"/>
              <a:ext cx="117475" cy="42862"/>
            </a:xfrm>
            <a:custGeom>
              <a:avLst/>
              <a:gdLst>
                <a:gd name="T0" fmla="*/ 10 w 37"/>
                <a:gd name="T1" fmla="*/ 11 h 11"/>
                <a:gd name="T2" fmla="*/ 9 w 37"/>
                <a:gd name="T3" fmla="*/ 4 h 11"/>
                <a:gd name="T4" fmla="*/ 29 w 37"/>
                <a:gd name="T5" fmla="*/ 2 h 11"/>
                <a:gd name="T6" fmla="*/ 27 w 37"/>
                <a:gd name="T7" fmla="*/ 11 h 11"/>
                <a:gd name="T8" fmla="*/ 10 w 37"/>
                <a:gd name="T9" fmla="*/ 11 h 11"/>
              </a:gdLst>
              <a:ahLst/>
              <a:cxnLst>
                <a:cxn ang="0">
                  <a:pos x="T0" y="T1"/>
                </a:cxn>
                <a:cxn ang="0">
                  <a:pos x="T2" y="T3"/>
                </a:cxn>
                <a:cxn ang="0">
                  <a:pos x="T4" y="T5"/>
                </a:cxn>
                <a:cxn ang="0">
                  <a:pos x="T6" y="T7"/>
                </a:cxn>
                <a:cxn ang="0">
                  <a:pos x="T8" y="T9"/>
                </a:cxn>
              </a:cxnLst>
              <a:rect l="0" t="0" r="r" b="b"/>
              <a:pathLst>
                <a:path w="37" h="11">
                  <a:moveTo>
                    <a:pt x="10" y="11"/>
                  </a:moveTo>
                  <a:cubicBezTo>
                    <a:pt x="6" y="9"/>
                    <a:pt x="0" y="6"/>
                    <a:pt x="9" y="4"/>
                  </a:cubicBezTo>
                  <a:cubicBezTo>
                    <a:pt x="15" y="2"/>
                    <a:pt x="22" y="0"/>
                    <a:pt x="29" y="2"/>
                  </a:cubicBezTo>
                  <a:cubicBezTo>
                    <a:pt x="37" y="6"/>
                    <a:pt x="33" y="9"/>
                    <a:pt x="27" y="11"/>
                  </a:cubicBezTo>
                  <a:cubicBezTo>
                    <a:pt x="22" y="11"/>
                    <a:pt x="16" y="11"/>
                    <a:pt x="10"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4" name="Freeform 114">
              <a:extLst>
                <a:ext uri="{FF2B5EF4-FFF2-40B4-BE49-F238E27FC236}">
                  <a16:creationId xmlns:a16="http://schemas.microsoft.com/office/drawing/2014/main" id="{5D6F9A8E-6073-8C72-701A-43F15CAA4966}"/>
                </a:ext>
              </a:extLst>
            </p:cNvPr>
            <p:cNvSpPr/>
            <p:nvPr/>
          </p:nvSpPr>
          <p:spPr bwMode="auto">
            <a:xfrm>
              <a:off x="8229600" y="6854825"/>
              <a:ext cx="107950" cy="34925"/>
            </a:xfrm>
            <a:custGeom>
              <a:avLst/>
              <a:gdLst>
                <a:gd name="T0" fmla="*/ 5 w 34"/>
                <a:gd name="T1" fmla="*/ 9 h 9"/>
                <a:gd name="T2" fmla="*/ 8 w 34"/>
                <a:gd name="T3" fmla="*/ 1 h 9"/>
                <a:gd name="T4" fmla="*/ 26 w 34"/>
                <a:gd name="T5" fmla="*/ 1 h 9"/>
                <a:gd name="T6" fmla="*/ 28 w 34"/>
                <a:gd name="T7" fmla="*/ 9 h 9"/>
                <a:gd name="T8" fmla="*/ 5 w 34"/>
                <a:gd name="T9" fmla="*/ 9 h 9"/>
              </a:gdLst>
              <a:ahLst/>
              <a:cxnLst>
                <a:cxn ang="0">
                  <a:pos x="T0" y="T1"/>
                </a:cxn>
                <a:cxn ang="0">
                  <a:pos x="T2" y="T3"/>
                </a:cxn>
                <a:cxn ang="0">
                  <a:pos x="T4" y="T5"/>
                </a:cxn>
                <a:cxn ang="0">
                  <a:pos x="T6" y="T7"/>
                </a:cxn>
                <a:cxn ang="0">
                  <a:pos x="T8" y="T9"/>
                </a:cxn>
              </a:cxnLst>
              <a:rect l="0" t="0" r="r" b="b"/>
              <a:pathLst>
                <a:path w="34" h="9">
                  <a:moveTo>
                    <a:pt x="5" y="9"/>
                  </a:moveTo>
                  <a:cubicBezTo>
                    <a:pt x="2" y="6"/>
                    <a:pt x="0" y="4"/>
                    <a:pt x="8" y="1"/>
                  </a:cubicBezTo>
                  <a:cubicBezTo>
                    <a:pt x="13" y="0"/>
                    <a:pt x="20" y="0"/>
                    <a:pt x="26" y="1"/>
                  </a:cubicBezTo>
                  <a:cubicBezTo>
                    <a:pt x="34" y="4"/>
                    <a:pt x="32" y="6"/>
                    <a:pt x="28" y="9"/>
                  </a:cubicBezTo>
                  <a:cubicBezTo>
                    <a:pt x="21" y="9"/>
                    <a:pt x="13" y="9"/>
                    <a:pt x="5" y="9"/>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5" name="Freeform 115">
              <a:extLst>
                <a:ext uri="{FF2B5EF4-FFF2-40B4-BE49-F238E27FC236}">
                  <a16:creationId xmlns:a16="http://schemas.microsoft.com/office/drawing/2014/main" id="{9EBD801D-4AE4-1B2D-3A0F-8D1E48369C42}"/>
                </a:ext>
              </a:extLst>
            </p:cNvPr>
            <p:cNvSpPr/>
            <p:nvPr/>
          </p:nvSpPr>
          <p:spPr bwMode="auto">
            <a:xfrm>
              <a:off x="8686800" y="6854825"/>
              <a:ext cx="98425" cy="34925"/>
            </a:xfrm>
            <a:custGeom>
              <a:avLst/>
              <a:gdLst>
                <a:gd name="T0" fmla="*/ 5 w 31"/>
                <a:gd name="T1" fmla="*/ 9 h 9"/>
                <a:gd name="T2" fmla="*/ 7 w 31"/>
                <a:gd name="T3" fmla="*/ 1 h 9"/>
                <a:gd name="T4" fmla="*/ 22 w 31"/>
                <a:gd name="T5" fmla="*/ 1 h 9"/>
                <a:gd name="T6" fmla="*/ 28 w 31"/>
                <a:gd name="T7" fmla="*/ 9 h 9"/>
                <a:gd name="T8" fmla="*/ 5 w 31"/>
                <a:gd name="T9" fmla="*/ 9 h 9"/>
              </a:gdLst>
              <a:ahLst/>
              <a:cxnLst>
                <a:cxn ang="0">
                  <a:pos x="T0" y="T1"/>
                </a:cxn>
                <a:cxn ang="0">
                  <a:pos x="T2" y="T3"/>
                </a:cxn>
                <a:cxn ang="0">
                  <a:pos x="T4" y="T5"/>
                </a:cxn>
                <a:cxn ang="0">
                  <a:pos x="T6" y="T7"/>
                </a:cxn>
                <a:cxn ang="0">
                  <a:pos x="T8" y="T9"/>
                </a:cxn>
              </a:cxnLst>
              <a:rect l="0" t="0" r="r" b="b"/>
              <a:pathLst>
                <a:path w="31" h="9">
                  <a:moveTo>
                    <a:pt x="5" y="9"/>
                  </a:moveTo>
                  <a:cubicBezTo>
                    <a:pt x="1" y="6"/>
                    <a:pt x="0" y="4"/>
                    <a:pt x="7" y="1"/>
                  </a:cubicBezTo>
                  <a:cubicBezTo>
                    <a:pt x="12" y="0"/>
                    <a:pt x="17" y="0"/>
                    <a:pt x="22" y="1"/>
                  </a:cubicBezTo>
                  <a:cubicBezTo>
                    <a:pt x="31" y="3"/>
                    <a:pt x="31" y="6"/>
                    <a:pt x="28" y="9"/>
                  </a:cubicBezTo>
                  <a:cubicBezTo>
                    <a:pt x="20" y="9"/>
                    <a:pt x="12" y="9"/>
                    <a:pt x="5" y="9"/>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6" name="Freeform 116">
              <a:extLst>
                <a:ext uri="{FF2B5EF4-FFF2-40B4-BE49-F238E27FC236}">
                  <a16:creationId xmlns:a16="http://schemas.microsoft.com/office/drawing/2014/main" id="{46FE2BB6-22D4-CA55-CF55-3B26BFE5EC66}"/>
                </a:ext>
              </a:extLst>
            </p:cNvPr>
            <p:cNvSpPr/>
            <p:nvPr/>
          </p:nvSpPr>
          <p:spPr bwMode="auto">
            <a:xfrm>
              <a:off x="9134475" y="6854825"/>
              <a:ext cx="98425" cy="34925"/>
            </a:xfrm>
            <a:custGeom>
              <a:avLst/>
              <a:gdLst>
                <a:gd name="T0" fmla="*/ 4 w 31"/>
                <a:gd name="T1" fmla="*/ 9 h 9"/>
                <a:gd name="T2" fmla="*/ 8 w 31"/>
                <a:gd name="T3" fmla="*/ 2 h 9"/>
                <a:gd name="T4" fmla="*/ 22 w 31"/>
                <a:gd name="T5" fmla="*/ 1 h 9"/>
                <a:gd name="T6" fmla="*/ 30 w 31"/>
                <a:gd name="T7" fmla="*/ 9 h 9"/>
                <a:gd name="T8" fmla="*/ 4 w 31"/>
                <a:gd name="T9" fmla="*/ 9 h 9"/>
              </a:gdLst>
              <a:ahLst/>
              <a:cxnLst>
                <a:cxn ang="0">
                  <a:pos x="T0" y="T1"/>
                </a:cxn>
                <a:cxn ang="0">
                  <a:pos x="T2" y="T3"/>
                </a:cxn>
                <a:cxn ang="0">
                  <a:pos x="T4" y="T5"/>
                </a:cxn>
                <a:cxn ang="0">
                  <a:pos x="T6" y="T7"/>
                </a:cxn>
                <a:cxn ang="0">
                  <a:pos x="T8" y="T9"/>
                </a:cxn>
              </a:cxnLst>
              <a:rect l="0" t="0" r="r" b="b"/>
              <a:pathLst>
                <a:path w="31" h="9">
                  <a:moveTo>
                    <a:pt x="4" y="9"/>
                  </a:moveTo>
                  <a:cubicBezTo>
                    <a:pt x="0" y="6"/>
                    <a:pt x="2" y="4"/>
                    <a:pt x="8" y="2"/>
                  </a:cubicBezTo>
                  <a:cubicBezTo>
                    <a:pt x="12" y="1"/>
                    <a:pt x="17" y="0"/>
                    <a:pt x="22" y="1"/>
                  </a:cubicBezTo>
                  <a:cubicBezTo>
                    <a:pt x="31" y="3"/>
                    <a:pt x="30" y="6"/>
                    <a:pt x="30" y="9"/>
                  </a:cubicBezTo>
                  <a:cubicBezTo>
                    <a:pt x="21" y="9"/>
                    <a:pt x="13" y="9"/>
                    <a:pt x="4" y="9"/>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7" name="Freeform 117">
              <a:extLst>
                <a:ext uri="{FF2B5EF4-FFF2-40B4-BE49-F238E27FC236}">
                  <a16:creationId xmlns:a16="http://schemas.microsoft.com/office/drawing/2014/main" id="{19D72668-9C0A-64E3-9D54-57B6A09B25D0}"/>
                </a:ext>
              </a:extLst>
            </p:cNvPr>
            <p:cNvSpPr/>
            <p:nvPr/>
          </p:nvSpPr>
          <p:spPr bwMode="auto">
            <a:xfrm>
              <a:off x="10039350" y="6861175"/>
              <a:ext cx="95250" cy="28575"/>
            </a:xfrm>
            <a:custGeom>
              <a:avLst/>
              <a:gdLst>
                <a:gd name="T0" fmla="*/ 0 w 30"/>
                <a:gd name="T1" fmla="*/ 7 h 7"/>
                <a:gd name="T2" fmla="*/ 15 w 30"/>
                <a:gd name="T3" fmla="*/ 0 h 7"/>
                <a:gd name="T4" fmla="*/ 29 w 30"/>
                <a:gd name="T5" fmla="*/ 7 h 7"/>
                <a:gd name="T6" fmla="*/ 0 w 30"/>
                <a:gd name="T7" fmla="*/ 7 h 7"/>
              </a:gdLst>
              <a:ahLst/>
              <a:cxnLst>
                <a:cxn ang="0">
                  <a:pos x="T0" y="T1"/>
                </a:cxn>
                <a:cxn ang="0">
                  <a:pos x="T2" y="T3"/>
                </a:cxn>
                <a:cxn ang="0">
                  <a:pos x="T4" y="T5"/>
                </a:cxn>
                <a:cxn ang="0">
                  <a:pos x="T6" y="T7"/>
                </a:cxn>
              </a:cxnLst>
              <a:rect l="0" t="0" r="r" b="b"/>
              <a:pathLst>
                <a:path w="30" h="7">
                  <a:moveTo>
                    <a:pt x="0" y="7"/>
                  </a:moveTo>
                  <a:cubicBezTo>
                    <a:pt x="1" y="4"/>
                    <a:pt x="4" y="0"/>
                    <a:pt x="15" y="0"/>
                  </a:cubicBezTo>
                  <a:cubicBezTo>
                    <a:pt x="26" y="0"/>
                    <a:pt x="30" y="3"/>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8" name="Freeform 118">
              <a:extLst>
                <a:ext uri="{FF2B5EF4-FFF2-40B4-BE49-F238E27FC236}">
                  <a16:creationId xmlns:a16="http://schemas.microsoft.com/office/drawing/2014/main" id="{F6185486-4FC6-8616-0C46-04B7E0AAD842}"/>
                </a:ext>
              </a:extLst>
            </p:cNvPr>
            <p:cNvSpPr/>
            <p:nvPr/>
          </p:nvSpPr>
          <p:spPr bwMode="auto">
            <a:xfrm>
              <a:off x="11496675" y="6861175"/>
              <a:ext cx="92075" cy="28575"/>
            </a:xfrm>
            <a:custGeom>
              <a:avLst/>
              <a:gdLst>
                <a:gd name="T0" fmla="*/ 0 w 29"/>
                <a:gd name="T1" fmla="*/ 7 h 7"/>
                <a:gd name="T2" fmla="*/ 14 w 29"/>
                <a:gd name="T3" fmla="*/ 0 h 7"/>
                <a:gd name="T4" fmla="*/ 29 w 29"/>
                <a:gd name="T5" fmla="*/ 7 h 7"/>
                <a:gd name="T6" fmla="*/ 0 w 29"/>
                <a:gd name="T7" fmla="*/ 7 h 7"/>
              </a:gdLst>
              <a:ahLst/>
              <a:cxnLst>
                <a:cxn ang="0">
                  <a:pos x="T0" y="T1"/>
                </a:cxn>
                <a:cxn ang="0">
                  <a:pos x="T2" y="T3"/>
                </a:cxn>
                <a:cxn ang="0">
                  <a:pos x="T4" y="T5"/>
                </a:cxn>
                <a:cxn ang="0">
                  <a:pos x="T6" y="T7"/>
                </a:cxn>
              </a:cxnLst>
              <a:rect l="0" t="0" r="r" b="b"/>
              <a:pathLst>
                <a:path w="28" h="7">
                  <a:moveTo>
                    <a:pt x="0" y="7"/>
                  </a:moveTo>
                  <a:cubicBezTo>
                    <a:pt x="0" y="3"/>
                    <a:pt x="4" y="0"/>
                    <a:pt x="14" y="0"/>
                  </a:cubicBezTo>
                  <a:cubicBezTo>
                    <a:pt x="26" y="0"/>
                    <a:pt x="28" y="4"/>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9" name="Freeform 119">
              <a:extLst>
                <a:ext uri="{FF2B5EF4-FFF2-40B4-BE49-F238E27FC236}">
                  <a16:creationId xmlns:a16="http://schemas.microsoft.com/office/drawing/2014/main" id="{E2D277C3-F38E-1D27-A589-FB577451C08F}"/>
                </a:ext>
              </a:extLst>
            </p:cNvPr>
            <p:cNvSpPr/>
            <p:nvPr/>
          </p:nvSpPr>
          <p:spPr bwMode="auto">
            <a:xfrm>
              <a:off x="11591925" y="6850063"/>
              <a:ext cx="111125" cy="39687"/>
            </a:xfrm>
            <a:custGeom>
              <a:avLst/>
              <a:gdLst>
                <a:gd name="T0" fmla="*/ 11 w 35"/>
                <a:gd name="T1" fmla="*/ 10 h 10"/>
                <a:gd name="T2" fmla="*/ 9 w 35"/>
                <a:gd name="T3" fmla="*/ 9 h 10"/>
                <a:gd name="T4" fmla="*/ 7 w 35"/>
                <a:gd name="T5" fmla="*/ 2 h 10"/>
                <a:gd name="T6" fmla="*/ 27 w 35"/>
                <a:gd name="T7" fmla="*/ 4 h 10"/>
                <a:gd name="T8" fmla="*/ 25 w 35"/>
                <a:gd name="T9" fmla="*/ 10 h 10"/>
                <a:gd name="T10" fmla="*/ 11 w 35"/>
                <a:gd name="T11" fmla="*/ 10 h 10"/>
              </a:gdLst>
              <a:ahLst/>
              <a:cxnLst>
                <a:cxn ang="0">
                  <a:pos x="T0" y="T1"/>
                </a:cxn>
                <a:cxn ang="0">
                  <a:pos x="T2" y="T3"/>
                </a:cxn>
                <a:cxn ang="0">
                  <a:pos x="T4" y="T5"/>
                </a:cxn>
                <a:cxn ang="0">
                  <a:pos x="T6" y="T7"/>
                </a:cxn>
                <a:cxn ang="0">
                  <a:pos x="T8" y="T9"/>
                </a:cxn>
                <a:cxn ang="0">
                  <a:pos x="T10" y="T11"/>
                </a:cxn>
              </a:cxnLst>
              <a:rect l="0" t="0" r="r" b="b"/>
              <a:pathLst>
                <a:path w="35" h="10">
                  <a:moveTo>
                    <a:pt x="11" y="10"/>
                  </a:moveTo>
                  <a:cubicBezTo>
                    <a:pt x="10" y="10"/>
                    <a:pt x="10" y="10"/>
                    <a:pt x="9" y="9"/>
                  </a:cubicBezTo>
                  <a:cubicBezTo>
                    <a:pt x="5" y="7"/>
                    <a:pt x="0" y="4"/>
                    <a:pt x="7" y="2"/>
                  </a:cubicBezTo>
                  <a:cubicBezTo>
                    <a:pt x="13" y="0"/>
                    <a:pt x="21" y="3"/>
                    <a:pt x="27" y="4"/>
                  </a:cubicBezTo>
                  <a:cubicBezTo>
                    <a:pt x="35" y="6"/>
                    <a:pt x="27" y="8"/>
                    <a:pt x="25" y="10"/>
                  </a:cubicBezTo>
                  <a:cubicBezTo>
                    <a:pt x="20" y="10"/>
                    <a:pt x="15" y="10"/>
                    <a:pt x="11" y="1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0" name="Freeform 120">
              <a:extLst>
                <a:ext uri="{FF2B5EF4-FFF2-40B4-BE49-F238E27FC236}">
                  <a16:creationId xmlns:a16="http://schemas.microsoft.com/office/drawing/2014/main" id="{E8706A2A-CD90-DAC8-A1DB-F77CA8557265}"/>
                </a:ext>
              </a:extLst>
            </p:cNvPr>
            <p:cNvSpPr/>
            <p:nvPr/>
          </p:nvSpPr>
          <p:spPr bwMode="auto">
            <a:xfrm>
              <a:off x="9928225" y="6850063"/>
              <a:ext cx="107950" cy="39687"/>
            </a:xfrm>
            <a:custGeom>
              <a:avLst/>
              <a:gdLst>
                <a:gd name="T0" fmla="*/ 10 w 34"/>
                <a:gd name="T1" fmla="*/ 10 h 10"/>
                <a:gd name="T2" fmla="*/ 7 w 34"/>
                <a:gd name="T3" fmla="*/ 4 h 10"/>
                <a:gd name="T4" fmla="*/ 28 w 34"/>
                <a:gd name="T5" fmla="*/ 2 h 10"/>
                <a:gd name="T6" fmla="*/ 24 w 34"/>
                <a:gd name="T7" fmla="*/ 10 h 10"/>
                <a:gd name="T8" fmla="*/ 10 w 34"/>
                <a:gd name="T9" fmla="*/ 10 h 10"/>
              </a:gdLst>
              <a:ahLst/>
              <a:cxnLst>
                <a:cxn ang="0">
                  <a:pos x="T0" y="T1"/>
                </a:cxn>
                <a:cxn ang="0">
                  <a:pos x="T2" y="T3"/>
                </a:cxn>
                <a:cxn ang="0">
                  <a:pos x="T4" y="T5"/>
                </a:cxn>
                <a:cxn ang="0">
                  <a:pos x="T6" y="T7"/>
                </a:cxn>
                <a:cxn ang="0">
                  <a:pos x="T8" y="T9"/>
                </a:cxn>
              </a:cxnLst>
              <a:rect l="0" t="0" r="r" b="b"/>
              <a:pathLst>
                <a:path w="34" h="10">
                  <a:moveTo>
                    <a:pt x="10" y="10"/>
                  </a:moveTo>
                  <a:cubicBezTo>
                    <a:pt x="7" y="8"/>
                    <a:pt x="0" y="6"/>
                    <a:pt x="7" y="4"/>
                  </a:cubicBezTo>
                  <a:cubicBezTo>
                    <a:pt x="13" y="3"/>
                    <a:pt x="22" y="0"/>
                    <a:pt x="28" y="2"/>
                  </a:cubicBezTo>
                  <a:cubicBezTo>
                    <a:pt x="34" y="5"/>
                    <a:pt x="29" y="8"/>
                    <a:pt x="24" y="10"/>
                  </a:cubicBezTo>
                  <a:cubicBezTo>
                    <a:pt x="19" y="10"/>
                    <a:pt x="14" y="10"/>
                    <a:pt x="10"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1" name="Freeform 121">
              <a:extLst>
                <a:ext uri="{FF2B5EF4-FFF2-40B4-BE49-F238E27FC236}">
                  <a16:creationId xmlns:a16="http://schemas.microsoft.com/office/drawing/2014/main" id="{6D49A779-5431-A2BC-D5E2-C100606DD272}"/>
                </a:ext>
              </a:extLst>
            </p:cNvPr>
            <p:cNvSpPr/>
            <p:nvPr/>
          </p:nvSpPr>
          <p:spPr bwMode="auto">
            <a:xfrm>
              <a:off x="3175" y="6605588"/>
              <a:ext cx="63500" cy="42862"/>
            </a:xfrm>
            <a:custGeom>
              <a:avLst/>
              <a:gdLst>
                <a:gd name="T0" fmla="*/ 0 w 20"/>
                <a:gd name="T1" fmla="*/ 0 h 11"/>
                <a:gd name="T2" fmla="*/ 19 w 20"/>
                <a:gd name="T3" fmla="*/ 6 h 11"/>
                <a:gd name="T4" fmla="*/ 0 w 20"/>
                <a:gd name="T5" fmla="*/ 11 h 11"/>
                <a:gd name="T6" fmla="*/ 0 w 20"/>
                <a:gd name="T7" fmla="*/ 0 h 11"/>
              </a:gdLst>
              <a:ahLst/>
              <a:cxnLst>
                <a:cxn ang="0">
                  <a:pos x="T0" y="T1"/>
                </a:cxn>
                <a:cxn ang="0">
                  <a:pos x="T2" y="T3"/>
                </a:cxn>
                <a:cxn ang="0">
                  <a:pos x="T4" y="T5"/>
                </a:cxn>
                <a:cxn ang="0">
                  <a:pos x="T6" y="T7"/>
                </a:cxn>
              </a:cxnLst>
              <a:rect l="0" t="0" r="r" b="b"/>
              <a:pathLst>
                <a:path w="20" h="11">
                  <a:moveTo>
                    <a:pt x="0" y="0"/>
                  </a:moveTo>
                  <a:cubicBezTo>
                    <a:pt x="10" y="0"/>
                    <a:pt x="20" y="1"/>
                    <a:pt x="19" y="6"/>
                  </a:cubicBezTo>
                  <a:cubicBezTo>
                    <a:pt x="19" y="10"/>
                    <a:pt x="10" y="11"/>
                    <a:pt x="0" y="11"/>
                  </a:cubicBezTo>
                  <a:cubicBezTo>
                    <a:pt x="0" y="8"/>
                    <a:pt x="0" y="4"/>
                    <a:pt x="0" y="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2" name="Freeform 122">
              <a:extLst>
                <a:ext uri="{FF2B5EF4-FFF2-40B4-BE49-F238E27FC236}">
                  <a16:creationId xmlns:a16="http://schemas.microsoft.com/office/drawing/2014/main" id="{3DA161D0-E1BA-9E66-E252-77CF0EBE6A21}"/>
                </a:ext>
              </a:extLst>
            </p:cNvPr>
            <p:cNvSpPr/>
            <p:nvPr/>
          </p:nvSpPr>
          <p:spPr bwMode="auto">
            <a:xfrm>
              <a:off x="7442200" y="6861175"/>
              <a:ext cx="95250" cy="28575"/>
            </a:xfrm>
            <a:custGeom>
              <a:avLst/>
              <a:gdLst>
                <a:gd name="T0" fmla="*/ 1 w 30"/>
                <a:gd name="T1" fmla="*/ 7 h 7"/>
                <a:gd name="T2" fmla="*/ 14 w 30"/>
                <a:gd name="T3" fmla="*/ 1 h 7"/>
                <a:gd name="T4" fmla="*/ 30 w 30"/>
                <a:gd name="T5" fmla="*/ 7 h 7"/>
                <a:gd name="T6" fmla="*/ 1 w 30"/>
                <a:gd name="T7" fmla="*/ 7 h 7"/>
              </a:gdLst>
              <a:ahLst/>
              <a:cxnLst>
                <a:cxn ang="0">
                  <a:pos x="T0" y="T1"/>
                </a:cxn>
                <a:cxn ang="0">
                  <a:pos x="T2" y="T3"/>
                </a:cxn>
                <a:cxn ang="0">
                  <a:pos x="T4" y="T5"/>
                </a:cxn>
                <a:cxn ang="0">
                  <a:pos x="T6" y="T7"/>
                </a:cxn>
              </a:cxnLst>
              <a:rect l="0" t="0" r="r" b="b"/>
              <a:pathLst>
                <a:path w="30" h="7">
                  <a:moveTo>
                    <a:pt x="1" y="7"/>
                  </a:moveTo>
                  <a:cubicBezTo>
                    <a:pt x="0" y="3"/>
                    <a:pt x="3" y="1"/>
                    <a:pt x="14" y="1"/>
                  </a:cubicBezTo>
                  <a:cubicBezTo>
                    <a:pt x="26" y="0"/>
                    <a:pt x="30" y="3"/>
                    <a:pt x="30" y="7"/>
                  </a:cubicBezTo>
                  <a:cubicBezTo>
                    <a:pt x="20" y="7"/>
                    <a:pt x="10" y="7"/>
                    <a:pt x="1"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3" name="Freeform 123">
              <a:extLst>
                <a:ext uri="{FF2B5EF4-FFF2-40B4-BE49-F238E27FC236}">
                  <a16:creationId xmlns:a16="http://schemas.microsoft.com/office/drawing/2014/main" id="{4C76B763-FA02-323D-549B-B611CFD9B9D1}"/>
                </a:ext>
              </a:extLst>
            </p:cNvPr>
            <p:cNvSpPr/>
            <p:nvPr/>
          </p:nvSpPr>
          <p:spPr bwMode="auto">
            <a:xfrm>
              <a:off x="11042650" y="6861175"/>
              <a:ext cx="92075" cy="28575"/>
            </a:xfrm>
            <a:custGeom>
              <a:avLst/>
              <a:gdLst>
                <a:gd name="T0" fmla="*/ 0 w 29"/>
                <a:gd name="T1" fmla="*/ 7 h 7"/>
                <a:gd name="T2" fmla="*/ 15 w 29"/>
                <a:gd name="T3" fmla="*/ 1 h 7"/>
                <a:gd name="T4" fmla="*/ 29 w 29"/>
                <a:gd name="T5" fmla="*/ 7 h 7"/>
                <a:gd name="T6" fmla="*/ 0 w 29"/>
                <a:gd name="T7" fmla="*/ 7 h 7"/>
              </a:gdLst>
              <a:ahLst/>
              <a:cxnLst>
                <a:cxn ang="0">
                  <a:pos x="T0" y="T1"/>
                </a:cxn>
                <a:cxn ang="0">
                  <a:pos x="T2" y="T3"/>
                </a:cxn>
                <a:cxn ang="0">
                  <a:pos x="T4" y="T5"/>
                </a:cxn>
                <a:cxn ang="0">
                  <a:pos x="T6" y="T7"/>
                </a:cxn>
              </a:cxnLst>
              <a:rect l="0" t="0" r="r" b="b"/>
              <a:pathLst>
                <a:path w="28" h="7">
                  <a:moveTo>
                    <a:pt x="0" y="7"/>
                  </a:moveTo>
                  <a:cubicBezTo>
                    <a:pt x="1" y="4"/>
                    <a:pt x="3" y="0"/>
                    <a:pt x="15" y="1"/>
                  </a:cubicBezTo>
                  <a:cubicBezTo>
                    <a:pt x="26" y="1"/>
                    <a:pt x="29" y="4"/>
                    <a:pt x="29" y="7"/>
                  </a:cubicBezTo>
                  <a:cubicBezTo>
                    <a:pt x="19"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4" name="Freeform 124">
              <a:extLst>
                <a:ext uri="{FF2B5EF4-FFF2-40B4-BE49-F238E27FC236}">
                  <a16:creationId xmlns:a16="http://schemas.microsoft.com/office/drawing/2014/main" id="{D54FF7B5-9EA6-33AE-DC6C-9DDB8299D135}"/>
                </a:ext>
              </a:extLst>
            </p:cNvPr>
            <p:cNvSpPr/>
            <p:nvPr/>
          </p:nvSpPr>
          <p:spPr bwMode="auto">
            <a:xfrm>
              <a:off x="10493375" y="6865938"/>
              <a:ext cx="95250" cy="23812"/>
            </a:xfrm>
            <a:custGeom>
              <a:avLst/>
              <a:gdLst>
                <a:gd name="T0" fmla="*/ 1 w 30"/>
                <a:gd name="T1" fmla="*/ 6 h 6"/>
                <a:gd name="T2" fmla="*/ 13 w 30"/>
                <a:gd name="T3" fmla="*/ 0 h 6"/>
                <a:gd name="T4" fmla="*/ 30 w 30"/>
                <a:gd name="T5" fmla="*/ 6 h 6"/>
                <a:gd name="T6" fmla="*/ 1 w 30"/>
                <a:gd name="T7" fmla="*/ 6 h 6"/>
              </a:gdLst>
              <a:ahLst/>
              <a:cxnLst>
                <a:cxn ang="0">
                  <a:pos x="T0" y="T1"/>
                </a:cxn>
                <a:cxn ang="0">
                  <a:pos x="T2" y="T3"/>
                </a:cxn>
                <a:cxn ang="0">
                  <a:pos x="T4" y="T5"/>
                </a:cxn>
                <a:cxn ang="0">
                  <a:pos x="T6" y="T7"/>
                </a:cxn>
              </a:cxnLst>
              <a:rect l="0" t="0" r="r" b="b"/>
              <a:pathLst>
                <a:path w="30" h="6">
                  <a:moveTo>
                    <a:pt x="1" y="6"/>
                  </a:moveTo>
                  <a:cubicBezTo>
                    <a:pt x="0" y="3"/>
                    <a:pt x="2" y="0"/>
                    <a:pt x="13" y="0"/>
                  </a:cubicBezTo>
                  <a:cubicBezTo>
                    <a:pt x="24" y="0"/>
                    <a:pt x="29" y="2"/>
                    <a:pt x="30" y="6"/>
                  </a:cubicBezTo>
                  <a:cubicBezTo>
                    <a:pt x="20" y="6"/>
                    <a:pt x="10" y="6"/>
                    <a:pt x="1"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5" name="Freeform 125">
              <a:extLst>
                <a:ext uri="{FF2B5EF4-FFF2-40B4-BE49-F238E27FC236}">
                  <a16:creationId xmlns:a16="http://schemas.microsoft.com/office/drawing/2014/main" id="{15B97996-C08D-2337-480D-1E24B535ECB9}"/>
                </a:ext>
              </a:extLst>
            </p:cNvPr>
            <p:cNvSpPr/>
            <p:nvPr/>
          </p:nvSpPr>
          <p:spPr bwMode="auto">
            <a:xfrm>
              <a:off x="7889875" y="6861175"/>
              <a:ext cx="95250" cy="28575"/>
            </a:xfrm>
            <a:custGeom>
              <a:avLst/>
              <a:gdLst>
                <a:gd name="T0" fmla="*/ 0 w 30"/>
                <a:gd name="T1" fmla="*/ 7 h 7"/>
                <a:gd name="T2" fmla="*/ 17 w 30"/>
                <a:gd name="T3" fmla="*/ 1 h 7"/>
                <a:gd name="T4" fmla="*/ 29 w 30"/>
                <a:gd name="T5" fmla="*/ 7 h 7"/>
                <a:gd name="T6" fmla="*/ 0 w 30"/>
                <a:gd name="T7" fmla="*/ 7 h 7"/>
              </a:gdLst>
              <a:ahLst/>
              <a:cxnLst>
                <a:cxn ang="0">
                  <a:pos x="T0" y="T1"/>
                </a:cxn>
                <a:cxn ang="0">
                  <a:pos x="T2" y="T3"/>
                </a:cxn>
                <a:cxn ang="0">
                  <a:pos x="T4" y="T5"/>
                </a:cxn>
                <a:cxn ang="0">
                  <a:pos x="T6" y="T7"/>
                </a:cxn>
              </a:cxnLst>
              <a:rect l="0" t="0" r="r" b="b"/>
              <a:pathLst>
                <a:path w="30" h="7">
                  <a:moveTo>
                    <a:pt x="0" y="7"/>
                  </a:moveTo>
                  <a:cubicBezTo>
                    <a:pt x="3" y="4"/>
                    <a:pt x="6" y="0"/>
                    <a:pt x="17" y="1"/>
                  </a:cubicBezTo>
                  <a:cubicBezTo>
                    <a:pt x="28" y="1"/>
                    <a:pt x="30" y="4"/>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6" name="Freeform 126">
              <a:extLst>
                <a:ext uri="{FF2B5EF4-FFF2-40B4-BE49-F238E27FC236}">
                  <a16:creationId xmlns:a16="http://schemas.microsoft.com/office/drawing/2014/main" id="{597AA644-226C-186B-301C-9AC14200BECE}"/>
                </a:ext>
              </a:extLst>
            </p:cNvPr>
            <p:cNvSpPr/>
            <p:nvPr/>
          </p:nvSpPr>
          <p:spPr bwMode="auto">
            <a:xfrm>
              <a:off x="8347075" y="6865938"/>
              <a:ext cx="92075" cy="23812"/>
            </a:xfrm>
            <a:custGeom>
              <a:avLst/>
              <a:gdLst>
                <a:gd name="T0" fmla="*/ 0 w 29"/>
                <a:gd name="T1" fmla="*/ 6 h 6"/>
                <a:gd name="T2" fmla="*/ 13 w 29"/>
                <a:gd name="T3" fmla="*/ 0 h 6"/>
                <a:gd name="T4" fmla="*/ 29 w 29"/>
                <a:gd name="T5" fmla="*/ 6 h 6"/>
                <a:gd name="T6" fmla="*/ 0 w 29"/>
                <a:gd name="T7" fmla="*/ 6 h 6"/>
              </a:gdLst>
              <a:ahLst/>
              <a:cxnLst>
                <a:cxn ang="0">
                  <a:pos x="T0" y="T1"/>
                </a:cxn>
                <a:cxn ang="0">
                  <a:pos x="T2" y="T3"/>
                </a:cxn>
                <a:cxn ang="0">
                  <a:pos x="T4" y="T5"/>
                </a:cxn>
                <a:cxn ang="0">
                  <a:pos x="T6" y="T7"/>
                </a:cxn>
              </a:cxnLst>
              <a:rect l="0" t="0" r="r" b="b"/>
              <a:pathLst>
                <a:path w="28" h="6">
                  <a:moveTo>
                    <a:pt x="0" y="6"/>
                  </a:moveTo>
                  <a:cubicBezTo>
                    <a:pt x="0" y="3"/>
                    <a:pt x="5" y="0"/>
                    <a:pt x="13" y="0"/>
                  </a:cubicBezTo>
                  <a:cubicBezTo>
                    <a:pt x="23" y="0"/>
                    <a:pt x="28" y="2"/>
                    <a:pt x="29" y="6"/>
                  </a:cubicBezTo>
                  <a:cubicBezTo>
                    <a:pt x="19" y="6"/>
                    <a:pt x="9" y="6"/>
                    <a:pt x="0" y="6"/>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7" name="Freeform 127">
              <a:extLst>
                <a:ext uri="{FF2B5EF4-FFF2-40B4-BE49-F238E27FC236}">
                  <a16:creationId xmlns:a16="http://schemas.microsoft.com/office/drawing/2014/main" id="{6A039283-C5DD-A9DC-8C92-DB91A6D3755A}"/>
                </a:ext>
              </a:extLst>
            </p:cNvPr>
            <p:cNvSpPr/>
            <p:nvPr/>
          </p:nvSpPr>
          <p:spPr bwMode="auto">
            <a:xfrm>
              <a:off x="3175" y="6450013"/>
              <a:ext cx="73025" cy="34925"/>
            </a:xfrm>
            <a:custGeom>
              <a:avLst/>
              <a:gdLst>
                <a:gd name="T0" fmla="*/ 0 w 23"/>
                <a:gd name="T1" fmla="*/ 1 h 9"/>
                <a:gd name="T2" fmla="*/ 23 w 23"/>
                <a:gd name="T3" fmla="*/ 0 h 9"/>
                <a:gd name="T4" fmla="*/ 18 w 23"/>
                <a:gd name="T5" fmla="*/ 3 h 9"/>
                <a:gd name="T6" fmla="*/ 0 w 23"/>
                <a:gd name="T7" fmla="*/ 9 h 9"/>
                <a:gd name="T8" fmla="*/ 0 w 23"/>
                <a:gd name="T9" fmla="*/ 1 h 9"/>
              </a:gdLst>
              <a:ahLst/>
              <a:cxnLst>
                <a:cxn ang="0">
                  <a:pos x="T0" y="T1"/>
                </a:cxn>
                <a:cxn ang="0">
                  <a:pos x="T2" y="T3"/>
                </a:cxn>
                <a:cxn ang="0">
                  <a:pos x="T4" y="T5"/>
                </a:cxn>
                <a:cxn ang="0">
                  <a:pos x="T6" y="T7"/>
                </a:cxn>
                <a:cxn ang="0">
                  <a:pos x="T8" y="T9"/>
                </a:cxn>
              </a:cxnLst>
              <a:rect l="0" t="0" r="r" b="b"/>
              <a:pathLst>
                <a:path w="23" h="9">
                  <a:moveTo>
                    <a:pt x="0" y="1"/>
                  </a:moveTo>
                  <a:cubicBezTo>
                    <a:pt x="8" y="1"/>
                    <a:pt x="15" y="0"/>
                    <a:pt x="23" y="0"/>
                  </a:cubicBezTo>
                  <a:cubicBezTo>
                    <a:pt x="21" y="1"/>
                    <a:pt x="17" y="1"/>
                    <a:pt x="18" y="3"/>
                  </a:cubicBezTo>
                  <a:cubicBezTo>
                    <a:pt x="18" y="7"/>
                    <a:pt x="10" y="8"/>
                    <a:pt x="0" y="9"/>
                  </a:cubicBezTo>
                  <a:cubicBezTo>
                    <a:pt x="0" y="6"/>
                    <a:pt x="0" y="3"/>
                    <a:pt x="0" y="1"/>
                  </a:cubicBezTo>
                  <a:close/>
                </a:path>
              </a:pathLst>
            </a:custGeom>
            <a:solidFill>
              <a:srgbClr val="E4B3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8" name="Freeform 128">
              <a:extLst>
                <a:ext uri="{FF2B5EF4-FFF2-40B4-BE49-F238E27FC236}">
                  <a16:creationId xmlns:a16="http://schemas.microsoft.com/office/drawing/2014/main" id="{39489817-5E2D-87BA-3667-A9E228A4BD59}"/>
                </a:ext>
              </a:extLst>
            </p:cNvPr>
            <p:cNvSpPr/>
            <p:nvPr/>
          </p:nvSpPr>
          <p:spPr bwMode="auto">
            <a:xfrm>
              <a:off x="8791575" y="6869113"/>
              <a:ext cx="92075" cy="20637"/>
            </a:xfrm>
            <a:custGeom>
              <a:avLst/>
              <a:gdLst>
                <a:gd name="T0" fmla="*/ 0 w 29"/>
                <a:gd name="T1" fmla="*/ 5 h 5"/>
                <a:gd name="T2" fmla="*/ 17 w 29"/>
                <a:gd name="T3" fmla="*/ 0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2" y="2"/>
                    <a:pt x="8" y="0"/>
                    <a:pt x="17" y="0"/>
                  </a:cubicBezTo>
                  <a:cubicBezTo>
                    <a:pt x="26" y="0"/>
                    <a:pt x="29" y="2"/>
                    <a:pt x="29" y="5"/>
                  </a:cubicBezTo>
                  <a:cubicBezTo>
                    <a:pt x="20" y="5"/>
                    <a:pt x="10" y="5"/>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9" name="Freeform 129">
              <a:extLst>
                <a:ext uri="{FF2B5EF4-FFF2-40B4-BE49-F238E27FC236}">
                  <a16:creationId xmlns:a16="http://schemas.microsoft.com/office/drawing/2014/main" id="{EF5779C0-5F5F-F057-860A-1E0B03B9E7FD}"/>
                </a:ext>
              </a:extLst>
            </p:cNvPr>
            <p:cNvSpPr/>
            <p:nvPr/>
          </p:nvSpPr>
          <p:spPr bwMode="auto">
            <a:xfrm>
              <a:off x="9248775" y="6869113"/>
              <a:ext cx="92075" cy="20637"/>
            </a:xfrm>
            <a:custGeom>
              <a:avLst/>
              <a:gdLst>
                <a:gd name="T0" fmla="*/ 0 w 29"/>
                <a:gd name="T1" fmla="*/ 5 h 5"/>
                <a:gd name="T2" fmla="*/ 13 w 29"/>
                <a:gd name="T3" fmla="*/ 0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1" y="2"/>
                    <a:pt x="6" y="0"/>
                    <a:pt x="13" y="0"/>
                  </a:cubicBezTo>
                  <a:cubicBezTo>
                    <a:pt x="22" y="0"/>
                    <a:pt x="27" y="2"/>
                    <a:pt x="29" y="5"/>
                  </a:cubicBezTo>
                  <a:cubicBezTo>
                    <a:pt x="19" y="5"/>
                    <a:pt x="9" y="5"/>
                    <a:pt x="0" y="5"/>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0" name="Freeform 130">
              <a:extLst>
                <a:ext uri="{FF2B5EF4-FFF2-40B4-BE49-F238E27FC236}">
                  <a16:creationId xmlns:a16="http://schemas.microsoft.com/office/drawing/2014/main" id="{BB09D8D1-A6FD-52FF-E4FE-923EBFEEE977}"/>
                </a:ext>
              </a:extLst>
            </p:cNvPr>
            <p:cNvSpPr/>
            <p:nvPr/>
          </p:nvSpPr>
          <p:spPr bwMode="auto">
            <a:xfrm>
              <a:off x="6997700" y="6869113"/>
              <a:ext cx="92075" cy="20637"/>
            </a:xfrm>
            <a:custGeom>
              <a:avLst/>
              <a:gdLst>
                <a:gd name="T0" fmla="*/ 0 w 29"/>
                <a:gd name="T1" fmla="*/ 5 h 5"/>
                <a:gd name="T2" fmla="*/ 12 w 29"/>
                <a:gd name="T3" fmla="*/ 2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0" y="2"/>
                    <a:pt x="6" y="2"/>
                    <a:pt x="12" y="2"/>
                  </a:cubicBezTo>
                  <a:cubicBezTo>
                    <a:pt x="19" y="2"/>
                    <a:pt x="29" y="0"/>
                    <a:pt x="29" y="5"/>
                  </a:cubicBezTo>
                  <a:cubicBezTo>
                    <a:pt x="19" y="5"/>
                    <a:pt x="10" y="5"/>
                    <a:pt x="0" y="5"/>
                  </a:cubicBezTo>
                  <a:close/>
                </a:path>
              </a:pathLst>
            </a:custGeom>
            <a:solidFill>
              <a:srgbClr val="E5B3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1" name="Freeform 131">
              <a:extLst>
                <a:ext uri="{FF2B5EF4-FFF2-40B4-BE49-F238E27FC236}">
                  <a16:creationId xmlns:a16="http://schemas.microsoft.com/office/drawing/2014/main" id="{5694BB3F-0D7F-2F7A-04D5-9AC7F21994CC}"/>
                </a:ext>
              </a:extLst>
            </p:cNvPr>
            <p:cNvSpPr/>
            <p:nvPr/>
          </p:nvSpPr>
          <p:spPr bwMode="auto">
            <a:xfrm>
              <a:off x="10150475" y="6869113"/>
              <a:ext cx="92075" cy="20637"/>
            </a:xfrm>
            <a:custGeom>
              <a:avLst/>
              <a:gdLst>
                <a:gd name="T0" fmla="*/ 0 w 29"/>
                <a:gd name="T1" fmla="*/ 5 h 5"/>
                <a:gd name="T2" fmla="*/ 29 w 29"/>
                <a:gd name="T3" fmla="*/ 5 h 5"/>
                <a:gd name="T4" fmla="*/ 0 w 29"/>
                <a:gd name="T5" fmla="*/ 5 h 5"/>
              </a:gdLst>
              <a:ahLst/>
              <a:cxnLst>
                <a:cxn ang="0">
                  <a:pos x="T0" y="T1"/>
                </a:cxn>
                <a:cxn ang="0">
                  <a:pos x="T2" y="T3"/>
                </a:cxn>
                <a:cxn ang="0">
                  <a:pos x="T4" y="T5"/>
                </a:cxn>
              </a:cxnLst>
              <a:rect l="0" t="0" r="r" b="b"/>
              <a:pathLst>
                <a:path w="28" h="5">
                  <a:moveTo>
                    <a:pt x="0" y="5"/>
                  </a:moveTo>
                  <a:cubicBezTo>
                    <a:pt x="12" y="0"/>
                    <a:pt x="17" y="0"/>
                    <a:pt x="29" y="5"/>
                  </a:cubicBezTo>
                  <a:cubicBezTo>
                    <a:pt x="19" y="5"/>
                    <a:pt x="9" y="5"/>
                    <a:pt x="0"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2" name="Freeform 132">
              <a:extLst>
                <a:ext uri="{FF2B5EF4-FFF2-40B4-BE49-F238E27FC236}">
                  <a16:creationId xmlns:a16="http://schemas.microsoft.com/office/drawing/2014/main" id="{57EAA179-42C4-4AB5-D23B-25428758B290}"/>
                </a:ext>
              </a:extLst>
            </p:cNvPr>
            <p:cNvSpPr/>
            <p:nvPr/>
          </p:nvSpPr>
          <p:spPr bwMode="auto">
            <a:xfrm>
              <a:off x="11388725" y="6869113"/>
              <a:ext cx="92075" cy="20637"/>
            </a:xfrm>
            <a:custGeom>
              <a:avLst/>
              <a:gdLst>
                <a:gd name="T0" fmla="*/ 0 w 29"/>
                <a:gd name="T1" fmla="*/ 5 h 5"/>
                <a:gd name="T2" fmla="*/ 29 w 29"/>
                <a:gd name="T3" fmla="*/ 5 h 5"/>
                <a:gd name="T4" fmla="*/ 0 w 29"/>
                <a:gd name="T5" fmla="*/ 5 h 5"/>
              </a:gdLst>
              <a:ahLst/>
              <a:cxnLst>
                <a:cxn ang="0">
                  <a:pos x="T0" y="T1"/>
                </a:cxn>
                <a:cxn ang="0">
                  <a:pos x="T2" y="T3"/>
                </a:cxn>
                <a:cxn ang="0">
                  <a:pos x="T4" y="T5"/>
                </a:cxn>
              </a:cxnLst>
              <a:rect l="0" t="0" r="r" b="b"/>
              <a:pathLst>
                <a:path w="28" h="5">
                  <a:moveTo>
                    <a:pt x="0" y="5"/>
                  </a:moveTo>
                  <a:cubicBezTo>
                    <a:pt x="12" y="0"/>
                    <a:pt x="17" y="0"/>
                    <a:pt x="29" y="5"/>
                  </a:cubicBezTo>
                  <a:cubicBezTo>
                    <a:pt x="19" y="5"/>
                    <a:pt x="10" y="5"/>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3" name="Freeform 133">
              <a:extLst>
                <a:ext uri="{FF2B5EF4-FFF2-40B4-BE49-F238E27FC236}">
                  <a16:creationId xmlns:a16="http://schemas.microsoft.com/office/drawing/2014/main" id="{70A32975-7F3D-4091-8704-2328B4205763}"/>
                </a:ext>
              </a:extLst>
            </p:cNvPr>
            <p:cNvSpPr/>
            <p:nvPr/>
          </p:nvSpPr>
          <p:spPr bwMode="auto">
            <a:xfrm>
              <a:off x="7099300" y="6873875"/>
              <a:ext cx="92075" cy="15875"/>
            </a:xfrm>
            <a:custGeom>
              <a:avLst/>
              <a:gdLst>
                <a:gd name="T0" fmla="*/ 0 w 29"/>
                <a:gd name="T1" fmla="*/ 4 h 4"/>
                <a:gd name="T2" fmla="*/ 29 w 29"/>
                <a:gd name="T3" fmla="*/ 4 h 4"/>
                <a:gd name="T4" fmla="*/ 0 w 29"/>
                <a:gd name="T5" fmla="*/ 4 h 4"/>
              </a:gdLst>
              <a:ahLst/>
              <a:cxnLst>
                <a:cxn ang="0">
                  <a:pos x="T0" y="T1"/>
                </a:cxn>
                <a:cxn ang="0">
                  <a:pos x="T2" y="T3"/>
                </a:cxn>
                <a:cxn ang="0">
                  <a:pos x="T4" y="T5"/>
                </a:cxn>
              </a:cxnLst>
              <a:rect l="0" t="0" r="r" b="b"/>
              <a:pathLst>
                <a:path w="28" h="4">
                  <a:moveTo>
                    <a:pt x="0" y="4"/>
                  </a:moveTo>
                  <a:cubicBezTo>
                    <a:pt x="10" y="0"/>
                    <a:pt x="21" y="0"/>
                    <a:pt x="29" y="4"/>
                  </a:cubicBezTo>
                  <a:cubicBezTo>
                    <a:pt x="19" y="4"/>
                    <a:pt x="9" y="4"/>
                    <a:pt x="0" y="4"/>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4" name="Freeform 134">
              <a:extLst>
                <a:ext uri="{FF2B5EF4-FFF2-40B4-BE49-F238E27FC236}">
                  <a16:creationId xmlns:a16="http://schemas.microsoft.com/office/drawing/2014/main" id="{616CB008-7319-612F-9FE3-181B13F79501}"/>
                </a:ext>
              </a:extLst>
            </p:cNvPr>
            <p:cNvSpPr/>
            <p:nvPr/>
          </p:nvSpPr>
          <p:spPr bwMode="auto">
            <a:xfrm>
              <a:off x="7553325" y="687387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0" y="0"/>
                    <a:pt x="16" y="0"/>
                    <a:pt x="26" y="4"/>
                  </a:cubicBezTo>
                  <a:cubicBezTo>
                    <a:pt x="17" y="4"/>
                    <a:pt x="9" y="4"/>
                    <a:pt x="0"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5" name="Freeform 135">
              <a:extLst>
                <a:ext uri="{FF2B5EF4-FFF2-40B4-BE49-F238E27FC236}">
                  <a16:creationId xmlns:a16="http://schemas.microsoft.com/office/drawing/2014/main" id="{FFE0B00F-DEEA-3DA6-83E9-3040883736D6}"/>
                </a:ext>
              </a:extLst>
            </p:cNvPr>
            <p:cNvSpPr/>
            <p:nvPr/>
          </p:nvSpPr>
          <p:spPr bwMode="auto">
            <a:xfrm>
              <a:off x="10604500" y="687387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0" y="0"/>
                    <a:pt x="16" y="0"/>
                    <a:pt x="26" y="4"/>
                  </a:cubicBezTo>
                  <a:cubicBezTo>
                    <a:pt x="17" y="4"/>
                    <a:pt x="9" y="4"/>
                    <a:pt x="0" y="4"/>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6" name="Freeform 136">
              <a:extLst>
                <a:ext uri="{FF2B5EF4-FFF2-40B4-BE49-F238E27FC236}">
                  <a16:creationId xmlns:a16="http://schemas.microsoft.com/office/drawing/2014/main" id="{E383CADB-959D-DF0D-1186-2656668898E0}"/>
                </a:ext>
              </a:extLst>
            </p:cNvPr>
            <p:cNvSpPr/>
            <p:nvPr/>
          </p:nvSpPr>
          <p:spPr bwMode="auto">
            <a:xfrm>
              <a:off x="10941050" y="6873875"/>
              <a:ext cx="82550" cy="15875"/>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1" y="0"/>
                    <a:pt x="16" y="0"/>
                    <a:pt x="26" y="4"/>
                  </a:cubicBezTo>
                  <a:cubicBezTo>
                    <a:pt x="18" y="4"/>
                    <a:pt x="9" y="4"/>
                    <a:pt x="0" y="4"/>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7" name="Freeform 137">
              <a:extLst>
                <a:ext uri="{FF2B5EF4-FFF2-40B4-BE49-F238E27FC236}">
                  <a16:creationId xmlns:a16="http://schemas.microsoft.com/office/drawing/2014/main" id="{5B31DD77-2EF9-712E-47F9-49E5285A97CA}"/>
                </a:ext>
              </a:extLst>
            </p:cNvPr>
            <p:cNvSpPr/>
            <p:nvPr/>
          </p:nvSpPr>
          <p:spPr bwMode="auto">
            <a:xfrm>
              <a:off x="8010525" y="6873875"/>
              <a:ext cx="73025" cy="15875"/>
            </a:xfrm>
            <a:custGeom>
              <a:avLst/>
              <a:gdLst>
                <a:gd name="T0" fmla="*/ 0 w 23"/>
                <a:gd name="T1" fmla="*/ 4 h 4"/>
                <a:gd name="T2" fmla="*/ 23 w 23"/>
                <a:gd name="T3" fmla="*/ 4 h 4"/>
                <a:gd name="T4" fmla="*/ 0 w 23"/>
                <a:gd name="T5" fmla="*/ 4 h 4"/>
              </a:gdLst>
              <a:ahLst/>
              <a:cxnLst>
                <a:cxn ang="0">
                  <a:pos x="T0" y="T1"/>
                </a:cxn>
                <a:cxn ang="0">
                  <a:pos x="T2" y="T3"/>
                </a:cxn>
                <a:cxn ang="0">
                  <a:pos x="T4" y="T5"/>
                </a:cxn>
              </a:cxnLst>
              <a:rect l="0" t="0" r="r" b="b"/>
              <a:pathLst>
                <a:path w="23" h="4">
                  <a:moveTo>
                    <a:pt x="0" y="4"/>
                  </a:moveTo>
                  <a:cubicBezTo>
                    <a:pt x="10" y="0"/>
                    <a:pt x="14" y="0"/>
                    <a:pt x="23" y="4"/>
                  </a:cubicBezTo>
                  <a:cubicBezTo>
                    <a:pt x="15" y="4"/>
                    <a:pt x="7" y="4"/>
                    <a:pt x="0" y="4"/>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8" name="Freeform 138">
              <a:extLst>
                <a:ext uri="{FF2B5EF4-FFF2-40B4-BE49-F238E27FC236}">
                  <a16:creationId xmlns:a16="http://schemas.microsoft.com/office/drawing/2014/main" id="{FE0489F3-B73D-D1E1-9306-6E06CF9BF493}"/>
                </a:ext>
              </a:extLst>
            </p:cNvPr>
            <p:cNvSpPr/>
            <p:nvPr/>
          </p:nvSpPr>
          <p:spPr bwMode="auto">
            <a:xfrm>
              <a:off x="5622925" y="6308725"/>
              <a:ext cx="1695450" cy="377825"/>
            </a:xfrm>
            <a:custGeom>
              <a:avLst/>
              <a:gdLst>
                <a:gd name="T0" fmla="*/ 1 w 534"/>
                <a:gd name="T1" fmla="*/ 95 h 97"/>
                <a:gd name="T2" fmla="*/ 178 w 534"/>
                <a:gd name="T3" fmla="*/ 48 h 97"/>
                <a:gd name="T4" fmla="*/ 315 w 534"/>
                <a:gd name="T5" fmla="*/ 11 h 97"/>
                <a:gd name="T6" fmla="*/ 462 w 534"/>
                <a:gd name="T7" fmla="*/ 5 h 97"/>
                <a:gd name="T8" fmla="*/ 526 w 534"/>
                <a:gd name="T9" fmla="*/ 22 h 97"/>
                <a:gd name="T10" fmla="*/ 532 w 534"/>
                <a:gd name="T11" fmla="*/ 28 h 97"/>
                <a:gd name="T12" fmla="*/ 517 w 534"/>
                <a:gd name="T13" fmla="*/ 29 h 97"/>
                <a:gd name="T14" fmla="*/ 410 w 534"/>
                <a:gd name="T15" fmla="*/ 26 h 97"/>
                <a:gd name="T16" fmla="*/ 283 w 534"/>
                <a:gd name="T17" fmla="*/ 41 h 97"/>
                <a:gd name="T18" fmla="*/ 145 w 534"/>
                <a:gd name="T19" fmla="*/ 74 h 97"/>
                <a:gd name="T20" fmla="*/ 6 w 534"/>
                <a:gd name="T21" fmla="*/ 97 h 97"/>
                <a:gd name="T22" fmla="*/ 1 w 534"/>
                <a:gd name="T23"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4" h="97">
                  <a:moveTo>
                    <a:pt x="1" y="95"/>
                  </a:moveTo>
                  <a:cubicBezTo>
                    <a:pt x="67" y="84"/>
                    <a:pt x="123" y="66"/>
                    <a:pt x="178" y="48"/>
                  </a:cubicBezTo>
                  <a:cubicBezTo>
                    <a:pt x="221" y="34"/>
                    <a:pt x="261" y="19"/>
                    <a:pt x="315" y="11"/>
                  </a:cubicBezTo>
                  <a:cubicBezTo>
                    <a:pt x="362" y="4"/>
                    <a:pt x="411" y="0"/>
                    <a:pt x="462" y="5"/>
                  </a:cubicBezTo>
                  <a:cubicBezTo>
                    <a:pt x="488" y="8"/>
                    <a:pt x="510" y="13"/>
                    <a:pt x="526" y="22"/>
                  </a:cubicBezTo>
                  <a:cubicBezTo>
                    <a:pt x="530" y="23"/>
                    <a:pt x="534" y="26"/>
                    <a:pt x="532" y="28"/>
                  </a:cubicBezTo>
                  <a:cubicBezTo>
                    <a:pt x="529" y="30"/>
                    <a:pt x="522" y="29"/>
                    <a:pt x="517" y="29"/>
                  </a:cubicBezTo>
                  <a:cubicBezTo>
                    <a:pt x="482" y="29"/>
                    <a:pt x="446" y="27"/>
                    <a:pt x="410" y="26"/>
                  </a:cubicBezTo>
                  <a:cubicBezTo>
                    <a:pt x="364" y="26"/>
                    <a:pt x="322" y="32"/>
                    <a:pt x="283" y="41"/>
                  </a:cubicBezTo>
                  <a:cubicBezTo>
                    <a:pt x="235" y="51"/>
                    <a:pt x="193" y="64"/>
                    <a:pt x="145" y="74"/>
                  </a:cubicBezTo>
                  <a:cubicBezTo>
                    <a:pt x="100" y="83"/>
                    <a:pt x="55" y="92"/>
                    <a:pt x="6" y="97"/>
                  </a:cubicBezTo>
                  <a:cubicBezTo>
                    <a:pt x="3" y="97"/>
                    <a:pt x="0" y="97"/>
                    <a:pt x="1" y="95"/>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9" name="Freeform 139">
              <a:extLst>
                <a:ext uri="{FF2B5EF4-FFF2-40B4-BE49-F238E27FC236}">
                  <a16:creationId xmlns:a16="http://schemas.microsoft.com/office/drawing/2014/main" id="{CE85F2AB-59BB-C86D-9B4B-851E5445D4CA}"/>
                </a:ext>
              </a:extLst>
            </p:cNvPr>
            <p:cNvSpPr/>
            <p:nvPr/>
          </p:nvSpPr>
          <p:spPr bwMode="auto">
            <a:xfrm>
              <a:off x="974725" y="6316663"/>
              <a:ext cx="942975" cy="385762"/>
            </a:xfrm>
            <a:custGeom>
              <a:avLst/>
              <a:gdLst>
                <a:gd name="T0" fmla="*/ 297 w 297"/>
                <a:gd name="T1" fmla="*/ 97 h 99"/>
                <a:gd name="T2" fmla="*/ 208 w 297"/>
                <a:gd name="T3" fmla="*/ 96 h 99"/>
                <a:gd name="T4" fmla="*/ 149 w 297"/>
                <a:gd name="T5" fmla="*/ 76 h 99"/>
                <a:gd name="T6" fmla="*/ 69 w 297"/>
                <a:gd name="T7" fmla="*/ 29 h 99"/>
                <a:gd name="T8" fmla="*/ 14 w 297"/>
                <a:gd name="T9" fmla="*/ 6 h 99"/>
                <a:gd name="T10" fmla="*/ 0 w 297"/>
                <a:gd name="T11" fmla="*/ 0 h 99"/>
                <a:gd name="T12" fmla="*/ 44 w 297"/>
                <a:gd name="T13" fmla="*/ 8 h 99"/>
                <a:gd name="T14" fmla="*/ 129 w 297"/>
                <a:gd name="T15" fmla="*/ 43 h 99"/>
                <a:gd name="T16" fmla="*/ 281 w 297"/>
                <a:gd name="T17" fmla="*/ 92 h 99"/>
                <a:gd name="T18" fmla="*/ 293 w 297"/>
                <a:gd name="T19" fmla="*/ 95 h 99"/>
                <a:gd name="T20" fmla="*/ 297 w 297"/>
                <a:gd name="T21" fmla="*/ 9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7" h="99">
                  <a:moveTo>
                    <a:pt x="297" y="97"/>
                  </a:moveTo>
                  <a:cubicBezTo>
                    <a:pt x="265" y="98"/>
                    <a:pt x="236" y="99"/>
                    <a:pt x="208" y="96"/>
                  </a:cubicBezTo>
                  <a:cubicBezTo>
                    <a:pt x="181" y="92"/>
                    <a:pt x="165" y="84"/>
                    <a:pt x="149" y="76"/>
                  </a:cubicBezTo>
                  <a:cubicBezTo>
                    <a:pt x="121" y="60"/>
                    <a:pt x="94" y="45"/>
                    <a:pt x="69" y="29"/>
                  </a:cubicBezTo>
                  <a:cubicBezTo>
                    <a:pt x="55" y="20"/>
                    <a:pt x="36" y="12"/>
                    <a:pt x="14" y="6"/>
                  </a:cubicBezTo>
                  <a:cubicBezTo>
                    <a:pt x="9" y="5"/>
                    <a:pt x="4" y="3"/>
                    <a:pt x="0" y="0"/>
                  </a:cubicBezTo>
                  <a:cubicBezTo>
                    <a:pt x="18" y="1"/>
                    <a:pt x="30" y="5"/>
                    <a:pt x="44" y="8"/>
                  </a:cubicBezTo>
                  <a:cubicBezTo>
                    <a:pt x="79" y="17"/>
                    <a:pt x="104" y="30"/>
                    <a:pt x="129" y="43"/>
                  </a:cubicBezTo>
                  <a:cubicBezTo>
                    <a:pt x="170" y="64"/>
                    <a:pt x="217" y="82"/>
                    <a:pt x="281" y="92"/>
                  </a:cubicBezTo>
                  <a:cubicBezTo>
                    <a:pt x="285" y="93"/>
                    <a:pt x="289" y="94"/>
                    <a:pt x="293" y="95"/>
                  </a:cubicBezTo>
                  <a:cubicBezTo>
                    <a:pt x="294" y="95"/>
                    <a:pt x="295" y="96"/>
                    <a:pt x="297" y="97"/>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0" name="Freeform 140">
              <a:extLst>
                <a:ext uri="{FF2B5EF4-FFF2-40B4-BE49-F238E27FC236}">
                  <a16:creationId xmlns:a16="http://schemas.microsoft.com/office/drawing/2014/main" id="{F187C997-B3E0-22AE-5139-D76E4DE38BA3}"/>
                </a:ext>
              </a:extLst>
            </p:cNvPr>
            <p:cNvSpPr/>
            <p:nvPr/>
          </p:nvSpPr>
          <p:spPr bwMode="auto">
            <a:xfrm>
              <a:off x="8493125" y="6527800"/>
              <a:ext cx="876300" cy="233362"/>
            </a:xfrm>
            <a:custGeom>
              <a:avLst/>
              <a:gdLst>
                <a:gd name="T0" fmla="*/ 0 w 276"/>
                <a:gd name="T1" fmla="*/ 0 h 60"/>
                <a:gd name="T2" fmla="*/ 124 w 276"/>
                <a:gd name="T3" fmla="*/ 18 h 60"/>
                <a:gd name="T4" fmla="*/ 245 w 276"/>
                <a:gd name="T5" fmla="*/ 51 h 60"/>
                <a:gd name="T6" fmla="*/ 268 w 276"/>
                <a:gd name="T7" fmla="*/ 54 h 60"/>
                <a:gd name="T8" fmla="*/ 275 w 276"/>
                <a:gd name="T9" fmla="*/ 55 h 60"/>
                <a:gd name="T10" fmla="*/ 269 w 276"/>
                <a:gd name="T11" fmla="*/ 58 h 60"/>
                <a:gd name="T12" fmla="*/ 212 w 276"/>
                <a:gd name="T13" fmla="*/ 59 h 60"/>
                <a:gd name="T14" fmla="*/ 92 w 276"/>
                <a:gd name="T15" fmla="*/ 29 h 60"/>
                <a:gd name="T16" fmla="*/ 15 w 276"/>
                <a:gd name="T17" fmla="*/ 5 h 60"/>
                <a:gd name="T18" fmla="*/ 0 w 276"/>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60">
                  <a:moveTo>
                    <a:pt x="0" y="0"/>
                  </a:moveTo>
                  <a:cubicBezTo>
                    <a:pt x="47" y="2"/>
                    <a:pt x="89" y="5"/>
                    <a:pt x="124" y="18"/>
                  </a:cubicBezTo>
                  <a:cubicBezTo>
                    <a:pt x="161" y="30"/>
                    <a:pt x="199" y="43"/>
                    <a:pt x="245" y="51"/>
                  </a:cubicBezTo>
                  <a:cubicBezTo>
                    <a:pt x="252" y="53"/>
                    <a:pt x="260" y="54"/>
                    <a:pt x="268" y="54"/>
                  </a:cubicBezTo>
                  <a:cubicBezTo>
                    <a:pt x="271" y="54"/>
                    <a:pt x="275" y="54"/>
                    <a:pt x="275" y="55"/>
                  </a:cubicBezTo>
                  <a:cubicBezTo>
                    <a:pt x="276" y="57"/>
                    <a:pt x="272" y="57"/>
                    <a:pt x="269" y="58"/>
                  </a:cubicBezTo>
                  <a:cubicBezTo>
                    <a:pt x="250" y="60"/>
                    <a:pt x="231" y="60"/>
                    <a:pt x="212" y="59"/>
                  </a:cubicBezTo>
                  <a:cubicBezTo>
                    <a:pt x="161" y="56"/>
                    <a:pt x="121" y="46"/>
                    <a:pt x="92" y="29"/>
                  </a:cubicBezTo>
                  <a:cubicBezTo>
                    <a:pt x="72" y="18"/>
                    <a:pt x="43" y="12"/>
                    <a:pt x="15" y="5"/>
                  </a:cubicBezTo>
                  <a:cubicBezTo>
                    <a:pt x="10" y="4"/>
                    <a:pt x="4" y="4"/>
                    <a:pt x="0" y="0"/>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1" name="Freeform 141">
              <a:extLst>
                <a:ext uri="{FF2B5EF4-FFF2-40B4-BE49-F238E27FC236}">
                  <a16:creationId xmlns:a16="http://schemas.microsoft.com/office/drawing/2014/main" id="{06A4C31D-D350-8092-956C-A64A664704B7}"/>
                </a:ext>
              </a:extLst>
            </p:cNvPr>
            <p:cNvSpPr/>
            <p:nvPr/>
          </p:nvSpPr>
          <p:spPr bwMode="auto">
            <a:xfrm>
              <a:off x="10731500" y="6834188"/>
              <a:ext cx="165100" cy="47625"/>
            </a:xfrm>
            <a:custGeom>
              <a:avLst/>
              <a:gdLst>
                <a:gd name="T0" fmla="*/ 18 w 52"/>
                <a:gd name="T1" fmla="*/ 12 h 12"/>
                <a:gd name="T2" fmla="*/ 1 w 52"/>
                <a:gd name="T3" fmla="*/ 6 h 12"/>
                <a:gd name="T4" fmla="*/ 17 w 52"/>
                <a:gd name="T5" fmla="*/ 1 h 12"/>
                <a:gd name="T6" fmla="*/ 35 w 52"/>
                <a:gd name="T7" fmla="*/ 1 h 12"/>
                <a:gd name="T8" fmla="*/ 52 w 52"/>
                <a:gd name="T9" fmla="*/ 7 h 12"/>
                <a:gd name="T10" fmla="*/ 37 w 52"/>
                <a:gd name="T11" fmla="*/ 12 h 12"/>
                <a:gd name="T12" fmla="*/ 18 w 52"/>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52" h="12">
                  <a:moveTo>
                    <a:pt x="18" y="12"/>
                  </a:moveTo>
                  <a:cubicBezTo>
                    <a:pt x="6" y="12"/>
                    <a:pt x="0" y="11"/>
                    <a:pt x="1" y="6"/>
                  </a:cubicBezTo>
                  <a:cubicBezTo>
                    <a:pt x="2" y="3"/>
                    <a:pt x="8" y="0"/>
                    <a:pt x="17" y="1"/>
                  </a:cubicBezTo>
                  <a:cubicBezTo>
                    <a:pt x="23" y="1"/>
                    <a:pt x="29" y="2"/>
                    <a:pt x="35" y="1"/>
                  </a:cubicBezTo>
                  <a:cubicBezTo>
                    <a:pt x="46" y="0"/>
                    <a:pt x="51" y="3"/>
                    <a:pt x="52" y="7"/>
                  </a:cubicBezTo>
                  <a:cubicBezTo>
                    <a:pt x="52" y="11"/>
                    <a:pt x="46" y="12"/>
                    <a:pt x="37" y="12"/>
                  </a:cubicBezTo>
                  <a:cubicBezTo>
                    <a:pt x="30" y="12"/>
                    <a:pt x="23" y="11"/>
                    <a:pt x="18" y="12"/>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2" name="Freeform 142">
              <a:extLst>
                <a:ext uri="{FF2B5EF4-FFF2-40B4-BE49-F238E27FC236}">
                  <a16:creationId xmlns:a16="http://schemas.microsoft.com/office/drawing/2014/main" id="{68A7219D-7585-02A6-A13A-E1AC469CF52F}"/>
                </a:ext>
              </a:extLst>
            </p:cNvPr>
            <p:cNvSpPr/>
            <p:nvPr/>
          </p:nvSpPr>
          <p:spPr bwMode="auto">
            <a:xfrm>
              <a:off x="2943225" y="6581775"/>
              <a:ext cx="222250" cy="46037"/>
            </a:xfrm>
            <a:custGeom>
              <a:avLst/>
              <a:gdLst>
                <a:gd name="T0" fmla="*/ 0 w 70"/>
                <a:gd name="T1" fmla="*/ 3 h 12"/>
                <a:gd name="T2" fmla="*/ 70 w 70"/>
                <a:gd name="T3" fmla="*/ 2 h 12"/>
                <a:gd name="T4" fmla="*/ 40 w 70"/>
                <a:gd name="T5" fmla="*/ 2 h 12"/>
                <a:gd name="T6" fmla="*/ 40 w 70"/>
                <a:gd name="T7" fmla="*/ 5 h 12"/>
                <a:gd name="T8" fmla="*/ 27 w 70"/>
                <a:gd name="T9" fmla="*/ 12 h 12"/>
                <a:gd name="T10" fmla="*/ 13 w 70"/>
                <a:gd name="T11" fmla="*/ 7 h 12"/>
                <a:gd name="T12" fmla="*/ 0 w 70"/>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70" h="12">
                  <a:moveTo>
                    <a:pt x="0" y="3"/>
                  </a:moveTo>
                  <a:cubicBezTo>
                    <a:pt x="23" y="1"/>
                    <a:pt x="46" y="0"/>
                    <a:pt x="70" y="2"/>
                  </a:cubicBezTo>
                  <a:cubicBezTo>
                    <a:pt x="60" y="6"/>
                    <a:pt x="60" y="6"/>
                    <a:pt x="40" y="2"/>
                  </a:cubicBezTo>
                  <a:cubicBezTo>
                    <a:pt x="38" y="3"/>
                    <a:pt x="40" y="4"/>
                    <a:pt x="40" y="5"/>
                  </a:cubicBezTo>
                  <a:cubicBezTo>
                    <a:pt x="42" y="9"/>
                    <a:pt x="36" y="11"/>
                    <a:pt x="27" y="12"/>
                  </a:cubicBezTo>
                  <a:cubicBezTo>
                    <a:pt x="18" y="12"/>
                    <a:pt x="14" y="10"/>
                    <a:pt x="13" y="7"/>
                  </a:cubicBezTo>
                  <a:cubicBezTo>
                    <a:pt x="12" y="3"/>
                    <a:pt x="8" y="3"/>
                    <a:pt x="0" y="3"/>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3" name="Freeform 143">
              <a:extLst>
                <a:ext uri="{FF2B5EF4-FFF2-40B4-BE49-F238E27FC236}">
                  <a16:creationId xmlns:a16="http://schemas.microsoft.com/office/drawing/2014/main" id="{200561A6-17C5-7EED-1396-23024341B5CD}"/>
                </a:ext>
              </a:extLst>
            </p:cNvPr>
            <p:cNvSpPr/>
            <p:nvPr/>
          </p:nvSpPr>
          <p:spPr bwMode="auto">
            <a:xfrm>
              <a:off x="10760075" y="6788150"/>
              <a:ext cx="107950" cy="42862"/>
            </a:xfrm>
            <a:custGeom>
              <a:avLst/>
              <a:gdLst>
                <a:gd name="T0" fmla="*/ 18 w 34"/>
                <a:gd name="T1" fmla="*/ 11 h 11"/>
                <a:gd name="T2" fmla="*/ 0 w 34"/>
                <a:gd name="T3" fmla="*/ 5 h 11"/>
                <a:gd name="T4" fmla="*/ 17 w 34"/>
                <a:gd name="T5" fmla="*/ 0 h 11"/>
                <a:gd name="T6" fmla="*/ 34 w 34"/>
                <a:gd name="T7" fmla="*/ 6 h 11"/>
                <a:gd name="T8" fmla="*/ 18 w 34"/>
                <a:gd name="T9" fmla="*/ 11 h 11"/>
              </a:gdLst>
              <a:ahLst/>
              <a:cxnLst>
                <a:cxn ang="0">
                  <a:pos x="T0" y="T1"/>
                </a:cxn>
                <a:cxn ang="0">
                  <a:pos x="T2" y="T3"/>
                </a:cxn>
                <a:cxn ang="0">
                  <a:pos x="T4" y="T5"/>
                </a:cxn>
                <a:cxn ang="0">
                  <a:pos x="T6" y="T7"/>
                </a:cxn>
                <a:cxn ang="0">
                  <a:pos x="T8" y="T9"/>
                </a:cxn>
              </a:cxnLst>
              <a:rect l="0" t="0" r="r" b="b"/>
              <a:pathLst>
                <a:path w="34" h="11">
                  <a:moveTo>
                    <a:pt x="18" y="11"/>
                  </a:moveTo>
                  <a:cubicBezTo>
                    <a:pt x="8" y="11"/>
                    <a:pt x="0" y="10"/>
                    <a:pt x="0" y="5"/>
                  </a:cubicBezTo>
                  <a:cubicBezTo>
                    <a:pt x="0" y="1"/>
                    <a:pt x="8" y="0"/>
                    <a:pt x="17" y="0"/>
                  </a:cubicBezTo>
                  <a:cubicBezTo>
                    <a:pt x="26" y="0"/>
                    <a:pt x="34" y="1"/>
                    <a:pt x="34" y="6"/>
                  </a:cubicBezTo>
                  <a:cubicBezTo>
                    <a:pt x="34" y="10"/>
                    <a:pt x="27" y="11"/>
                    <a:pt x="18"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4" name="Freeform 144">
              <a:extLst>
                <a:ext uri="{FF2B5EF4-FFF2-40B4-BE49-F238E27FC236}">
                  <a16:creationId xmlns:a16="http://schemas.microsoft.com/office/drawing/2014/main" id="{35F3711E-DA34-AF43-B95A-D0EAF7EEABCC}"/>
                </a:ext>
              </a:extLst>
            </p:cNvPr>
            <p:cNvSpPr/>
            <p:nvPr/>
          </p:nvSpPr>
          <p:spPr bwMode="auto">
            <a:xfrm>
              <a:off x="3562350" y="6675438"/>
              <a:ext cx="123825" cy="46037"/>
            </a:xfrm>
            <a:custGeom>
              <a:avLst/>
              <a:gdLst>
                <a:gd name="T0" fmla="*/ 18 w 39"/>
                <a:gd name="T1" fmla="*/ 0 h 12"/>
                <a:gd name="T2" fmla="*/ 39 w 39"/>
                <a:gd name="T3" fmla="*/ 5 h 12"/>
                <a:gd name="T4" fmla="*/ 29 w 39"/>
                <a:gd name="T5" fmla="*/ 6 h 12"/>
                <a:gd name="T6" fmla="*/ 14 w 39"/>
                <a:gd name="T7" fmla="*/ 12 h 12"/>
                <a:gd name="T8" fmla="*/ 1 w 39"/>
                <a:gd name="T9" fmla="*/ 8 h 12"/>
                <a:gd name="T10" fmla="*/ 15 w 39"/>
                <a:gd name="T11" fmla="*/ 1 h 12"/>
                <a:gd name="T12" fmla="*/ 18 w 3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9" h="12">
                  <a:moveTo>
                    <a:pt x="18" y="0"/>
                  </a:moveTo>
                  <a:cubicBezTo>
                    <a:pt x="26" y="1"/>
                    <a:pt x="33" y="2"/>
                    <a:pt x="39" y="5"/>
                  </a:cubicBezTo>
                  <a:cubicBezTo>
                    <a:pt x="36" y="5"/>
                    <a:pt x="30" y="3"/>
                    <a:pt x="29" y="6"/>
                  </a:cubicBezTo>
                  <a:cubicBezTo>
                    <a:pt x="29" y="10"/>
                    <a:pt x="24" y="12"/>
                    <a:pt x="14" y="12"/>
                  </a:cubicBezTo>
                  <a:cubicBezTo>
                    <a:pt x="8" y="12"/>
                    <a:pt x="3" y="10"/>
                    <a:pt x="1" y="8"/>
                  </a:cubicBezTo>
                  <a:cubicBezTo>
                    <a:pt x="0" y="4"/>
                    <a:pt x="7" y="2"/>
                    <a:pt x="15" y="1"/>
                  </a:cubicBezTo>
                  <a:cubicBezTo>
                    <a:pt x="16" y="1"/>
                    <a:pt x="17" y="0"/>
                    <a:pt x="18" y="0"/>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5" name="Freeform 145">
              <a:extLst>
                <a:ext uri="{FF2B5EF4-FFF2-40B4-BE49-F238E27FC236}">
                  <a16:creationId xmlns:a16="http://schemas.microsoft.com/office/drawing/2014/main" id="{4292D821-FA2B-BE3D-A26E-A576C9394C18}"/>
                </a:ext>
              </a:extLst>
            </p:cNvPr>
            <p:cNvSpPr/>
            <p:nvPr/>
          </p:nvSpPr>
          <p:spPr bwMode="auto">
            <a:xfrm>
              <a:off x="358775" y="6332538"/>
              <a:ext cx="114300" cy="50800"/>
            </a:xfrm>
            <a:custGeom>
              <a:avLst/>
              <a:gdLst>
                <a:gd name="T0" fmla="*/ 0 w 36"/>
                <a:gd name="T1" fmla="*/ 6 h 13"/>
                <a:gd name="T2" fmla="*/ 22 w 36"/>
                <a:gd name="T3" fmla="*/ 0 h 13"/>
                <a:gd name="T4" fmla="*/ 34 w 36"/>
                <a:gd name="T5" fmla="*/ 7 h 13"/>
                <a:gd name="T6" fmla="*/ 23 w 36"/>
                <a:gd name="T7" fmla="*/ 12 h 13"/>
                <a:gd name="T8" fmla="*/ 10 w 36"/>
                <a:gd name="T9" fmla="*/ 10 h 13"/>
                <a:gd name="T10" fmla="*/ 0 w 36"/>
                <a:gd name="T11" fmla="*/ 6 h 13"/>
              </a:gdLst>
              <a:ahLst/>
              <a:cxnLst>
                <a:cxn ang="0">
                  <a:pos x="T0" y="T1"/>
                </a:cxn>
                <a:cxn ang="0">
                  <a:pos x="T2" y="T3"/>
                </a:cxn>
                <a:cxn ang="0">
                  <a:pos x="T4" y="T5"/>
                </a:cxn>
                <a:cxn ang="0">
                  <a:pos x="T6" y="T7"/>
                </a:cxn>
                <a:cxn ang="0">
                  <a:pos x="T8" y="T9"/>
                </a:cxn>
                <a:cxn ang="0">
                  <a:pos x="T10" y="T11"/>
                </a:cxn>
              </a:cxnLst>
              <a:rect l="0" t="0" r="r" b="b"/>
              <a:pathLst>
                <a:path w="36" h="13">
                  <a:moveTo>
                    <a:pt x="0" y="6"/>
                  </a:moveTo>
                  <a:cubicBezTo>
                    <a:pt x="6" y="3"/>
                    <a:pt x="14" y="1"/>
                    <a:pt x="22" y="0"/>
                  </a:cubicBezTo>
                  <a:cubicBezTo>
                    <a:pt x="27" y="2"/>
                    <a:pt x="36" y="3"/>
                    <a:pt x="34" y="7"/>
                  </a:cubicBezTo>
                  <a:cubicBezTo>
                    <a:pt x="33" y="10"/>
                    <a:pt x="29" y="11"/>
                    <a:pt x="23" y="12"/>
                  </a:cubicBezTo>
                  <a:cubicBezTo>
                    <a:pt x="18" y="13"/>
                    <a:pt x="14" y="12"/>
                    <a:pt x="10" y="10"/>
                  </a:cubicBezTo>
                  <a:cubicBezTo>
                    <a:pt x="6" y="9"/>
                    <a:pt x="7" y="6"/>
                    <a:pt x="0" y="6"/>
                  </a:cubicBezTo>
                  <a:close/>
                </a:path>
              </a:pathLst>
            </a:custGeom>
            <a:solidFill>
              <a:srgbClr val="E3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6" name="Freeform 146">
              <a:extLst>
                <a:ext uri="{FF2B5EF4-FFF2-40B4-BE49-F238E27FC236}">
                  <a16:creationId xmlns:a16="http://schemas.microsoft.com/office/drawing/2014/main" id="{967A9B44-7C64-62F9-80FA-80C78F3CB0D1}"/>
                </a:ext>
              </a:extLst>
            </p:cNvPr>
            <p:cNvSpPr/>
            <p:nvPr/>
          </p:nvSpPr>
          <p:spPr bwMode="auto">
            <a:xfrm>
              <a:off x="69850" y="6457950"/>
              <a:ext cx="88900" cy="42862"/>
            </a:xfrm>
            <a:custGeom>
              <a:avLst/>
              <a:gdLst>
                <a:gd name="T0" fmla="*/ 28 w 28"/>
                <a:gd name="T1" fmla="*/ 6 h 11"/>
                <a:gd name="T2" fmla="*/ 15 w 28"/>
                <a:gd name="T3" fmla="*/ 11 h 11"/>
                <a:gd name="T4" fmla="*/ 0 w 28"/>
                <a:gd name="T5" fmla="*/ 6 h 11"/>
                <a:gd name="T6" fmla="*/ 16 w 28"/>
                <a:gd name="T7" fmla="*/ 0 h 11"/>
                <a:gd name="T8" fmla="*/ 28 w 28"/>
                <a:gd name="T9" fmla="*/ 6 h 11"/>
              </a:gdLst>
              <a:ahLst/>
              <a:cxnLst>
                <a:cxn ang="0">
                  <a:pos x="T0" y="T1"/>
                </a:cxn>
                <a:cxn ang="0">
                  <a:pos x="T2" y="T3"/>
                </a:cxn>
                <a:cxn ang="0">
                  <a:pos x="T4" y="T5"/>
                </a:cxn>
                <a:cxn ang="0">
                  <a:pos x="T6" y="T7"/>
                </a:cxn>
                <a:cxn ang="0">
                  <a:pos x="T8" y="T9"/>
                </a:cxn>
              </a:cxnLst>
              <a:rect l="0" t="0" r="r" b="b"/>
              <a:pathLst>
                <a:path w="28" h="11">
                  <a:moveTo>
                    <a:pt x="28" y="6"/>
                  </a:moveTo>
                  <a:cubicBezTo>
                    <a:pt x="28" y="9"/>
                    <a:pt x="24" y="11"/>
                    <a:pt x="15" y="11"/>
                  </a:cubicBezTo>
                  <a:cubicBezTo>
                    <a:pt x="6" y="11"/>
                    <a:pt x="0" y="9"/>
                    <a:pt x="0" y="6"/>
                  </a:cubicBezTo>
                  <a:cubicBezTo>
                    <a:pt x="0" y="2"/>
                    <a:pt x="6" y="0"/>
                    <a:pt x="16" y="0"/>
                  </a:cubicBezTo>
                  <a:cubicBezTo>
                    <a:pt x="25" y="0"/>
                    <a:pt x="28" y="2"/>
                    <a:pt x="28"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7" name="Freeform 147">
              <a:extLst>
                <a:ext uri="{FF2B5EF4-FFF2-40B4-BE49-F238E27FC236}">
                  <a16:creationId xmlns:a16="http://schemas.microsoft.com/office/drawing/2014/main" id="{DB1027E8-02DD-FD21-2616-60C1E7C492E8}"/>
                </a:ext>
              </a:extLst>
            </p:cNvPr>
            <p:cNvSpPr/>
            <p:nvPr/>
          </p:nvSpPr>
          <p:spPr bwMode="auto">
            <a:xfrm>
              <a:off x="7683500" y="6838950"/>
              <a:ext cx="88900" cy="42862"/>
            </a:xfrm>
            <a:custGeom>
              <a:avLst/>
              <a:gdLst>
                <a:gd name="T0" fmla="*/ 28 w 28"/>
                <a:gd name="T1" fmla="*/ 5 h 11"/>
                <a:gd name="T2" fmla="*/ 16 w 28"/>
                <a:gd name="T3" fmla="*/ 11 h 11"/>
                <a:gd name="T4" fmla="*/ 0 w 28"/>
                <a:gd name="T5" fmla="*/ 6 h 11"/>
                <a:gd name="T6" fmla="*/ 16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8" y="9"/>
                    <a:pt x="24" y="11"/>
                    <a:pt x="16" y="11"/>
                  </a:cubicBezTo>
                  <a:cubicBezTo>
                    <a:pt x="7" y="11"/>
                    <a:pt x="0" y="9"/>
                    <a:pt x="0" y="6"/>
                  </a:cubicBezTo>
                  <a:cubicBezTo>
                    <a:pt x="0" y="2"/>
                    <a:pt x="6" y="0"/>
                    <a:pt x="16" y="0"/>
                  </a:cubicBezTo>
                  <a:cubicBezTo>
                    <a:pt x="25" y="0"/>
                    <a:pt x="28" y="2"/>
                    <a:pt x="28"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8" name="Freeform 148">
              <a:extLst>
                <a:ext uri="{FF2B5EF4-FFF2-40B4-BE49-F238E27FC236}">
                  <a16:creationId xmlns:a16="http://schemas.microsoft.com/office/drawing/2014/main" id="{6529A150-8DC3-5D2F-DE8A-A7256A7BFB25}"/>
                </a:ext>
              </a:extLst>
            </p:cNvPr>
            <p:cNvSpPr/>
            <p:nvPr/>
          </p:nvSpPr>
          <p:spPr bwMode="auto">
            <a:xfrm>
              <a:off x="10521950" y="6811963"/>
              <a:ext cx="92075" cy="42862"/>
            </a:xfrm>
            <a:custGeom>
              <a:avLst/>
              <a:gdLst>
                <a:gd name="T0" fmla="*/ 0 w 29"/>
                <a:gd name="T1" fmla="*/ 6 h 11"/>
                <a:gd name="T2" fmla="*/ 13 w 29"/>
                <a:gd name="T3" fmla="*/ 0 h 11"/>
                <a:gd name="T4" fmla="*/ 29 w 29"/>
                <a:gd name="T5" fmla="*/ 6 h 11"/>
                <a:gd name="T6" fmla="*/ 13 w 29"/>
                <a:gd name="T7" fmla="*/ 11 h 11"/>
                <a:gd name="T8" fmla="*/ 0 w 29"/>
                <a:gd name="T9" fmla="*/ 6 h 11"/>
              </a:gdLst>
              <a:ahLst/>
              <a:cxnLst>
                <a:cxn ang="0">
                  <a:pos x="T0" y="T1"/>
                </a:cxn>
                <a:cxn ang="0">
                  <a:pos x="T2" y="T3"/>
                </a:cxn>
                <a:cxn ang="0">
                  <a:pos x="T4" y="T5"/>
                </a:cxn>
                <a:cxn ang="0">
                  <a:pos x="T6" y="T7"/>
                </a:cxn>
                <a:cxn ang="0">
                  <a:pos x="T8" y="T9"/>
                </a:cxn>
              </a:cxnLst>
              <a:rect l="0" t="0" r="r" b="b"/>
              <a:pathLst>
                <a:path w="28" h="11">
                  <a:moveTo>
                    <a:pt x="0" y="6"/>
                  </a:moveTo>
                  <a:cubicBezTo>
                    <a:pt x="0" y="3"/>
                    <a:pt x="4" y="0"/>
                    <a:pt x="13" y="0"/>
                  </a:cubicBezTo>
                  <a:cubicBezTo>
                    <a:pt x="22" y="0"/>
                    <a:pt x="29" y="2"/>
                    <a:pt x="29" y="6"/>
                  </a:cubicBezTo>
                  <a:cubicBezTo>
                    <a:pt x="28" y="9"/>
                    <a:pt x="22" y="11"/>
                    <a:pt x="13" y="11"/>
                  </a:cubicBezTo>
                  <a:cubicBezTo>
                    <a:pt x="4" y="11"/>
                    <a:pt x="1" y="9"/>
                    <a:pt x="0"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9" name="Freeform 149">
              <a:extLst>
                <a:ext uri="{FF2B5EF4-FFF2-40B4-BE49-F238E27FC236}">
                  <a16:creationId xmlns:a16="http://schemas.microsoft.com/office/drawing/2014/main" id="{D058A4B6-589B-A0AF-2FD8-69034778A0CD}"/>
                </a:ext>
              </a:extLst>
            </p:cNvPr>
            <p:cNvSpPr/>
            <p:nvPr/>
          </p:nvSpPr>
          <p:spPr bwMode="auto">
            <a:xfrm>
              <a:off x="11360150" y="6823075"/>
              <a:ext cx="92075" cy="42862"/>
            </a:xfrm>
            <a:custGeom>
              <a:avLst/>
              <a:gdLst>
                <a:gd name="T0" fmla="*/ 15 w 29"/>
                <a:gd name="T1" fmla="*/ 0 h 11"/>
                <a:gd name="T2" fmla="*/ 29 w 29"/>
                <a:gd name="T3" fmla="*/ 5 h 11"/>
                <a:gd name="T4" fmla="*/ 15 w 29"/>
                <a:gd name="T5" fmla="*/ 11 h 11"/>
                <a:gd name="T6" fmla="*/ 1 w 29"/>
                <a:gd name="T7" fmla="*/ 6 h 11"/>
                <a:gd name="T8" fmla="*/ 15 w 29"/>
                <a:gd name="T9" fmla="*/ 0 h 11"/>
              </a:gdLst>
              <a:ahLst/>
              <a:cxnLst>
                <a:cxn ang="0">
                  <a:pos x="T0" y="T1"/>
                </a:cxn>
                <a:cxn ang="0">
                  <a:pos x="T2" y="T3"/>
                </a:cxn>
                <a:cxn ang="0">
                  <a:pos x="T4" y="T5"/>
                </a:cxn>
                <a:cxn ang="0">
                  <a:pos x="T6" y="T7"/>
                </a:cxn>
                <a:cxn ang="0">
                  <a:pos x="T8" y="T9"/>
                </a:cxn>
              </a:cxnLst>
              <a:rect l="0" t="0" r="r" b="b"/>
              <a:pathLst>
                <a:path w="28" h="11">
                  <a:moveTo>
                    <a:pt x="15" y="0"/>
                  </a:moveTo>
                  <a:cubicBezTo>
                    <a:pt x="23" y="0"/>
                    <a:pt x="29" y="2"/>
                    <a:pt x="29" y="5"/>
                  </a:cubicBezTo>
                  <a:cubicBezTo>
                    <a:pt x="29" y="9"/>
                    <a:pt x="24" y="11"/>
                    <a:pt x="15" y="11"/>
                  </a:cubicBezTo>
                  <a:cubicBezTo>
                    <a:pt x="8" y="11"/>
                    <a:pt x="1" y="9"/>
                    <a:pt x="1" y="6"/>
                  </a:cubicBezTo>
                  <a:cubicBezTo>
                    <a:pt x="0" y="2"/>
                    <a:pt x="6" y="0"/>
                    <a:pt x="15"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0" name="Freeform 150">
              <a:extLst>
                <a:ext uri="{FF2B5EF4-FFF2-40B4-BE49-F238E27FC236}">
                  <a16:creationId xmlns:a16="http://schemas.microsoft.com/office/drawing/2014/main" id="{1C2E6B0A-AAB4-939E-35F6-2DF15D7FDDDF}"/>
                </a:ext>
              </a:extLst>
            </p:cNvPr>
            <p:cNvSpPr/>
            <p:nvPr/>
          </p:nvSpPr>
          <p:spPr bwMode="auto">
            <a:xfrm>
              <a:off x="41275" y="6503988"/>
              <a:ext cx="88900" cy="46037"/>
            </a:xfrm>
            <a:custGeom>
              <a:avLst/>
              <a:gdLst>
                <a:gd name="T0" fmla="*/ 15 w 28"/>
                <a:gd name="T1" fmla="*/ 12 h 12"/>
                <a:gd name="T2" fmla="*/ 0 w 28"/>
                <a:gd name="T3" fmla="*/ 7 h 12"/>
                <a:gd name="T4" fmla="*/ 14 w 28"/>
                <a:gd name="T5" fmla="*/ 0 h 12"/>
                <a:gd name="T6" fmla="*/ 28 w 28"/>
                <a:gd name="T7" fmla="*/ 6 h 12"/>
                <a:gd name="T8" fmla="*/ 15 w 28"/>
                <a:gd name="T9" fmla="*/ 12 h 12"/>
              </a:gdLst>
              <a:ahLst/>
              <a:cxnLst>
                <a:cxn ang="0">
                  <a:pos x="T0" y="T1"/>
                </a:cxn>
                <a:cxn ang="0">
                  <a:pos x="T2" y="T3"/>
                </a:cxn>
                <a:cxn ang="0">
                  <a:pos x="T4" y="T5"/>
                </a:cxn>
                <a:cxn ang="0">
                  <a:pos x="T6" y="T7"/>
                </a:cxn>
                <a:cxn ang="0">
                  <a:pos x="T8" y="T9"/>
                </a:cxn>
              </a:cxnLst>
              <a:rect l="0" t="0" r="r" b="b"/>
              <a:pathLst>
                <a:path w="28" h="12">
                  <a:moveTo>
                    <a:pt x="15" y="12"/>
                  </a:moveTo>
                  <a:cubicBezTo>
                    <a:pt x="6" y="11"/>
                    <a:pt x="0" y="10"/>
                    <a:pt x="0" y="7"/>
                  </a:cubicBezTo>
                  <a:cubicBezTo>
                    <a:pt x="0" y="3"/>
                    <a:pt x="5" y="0"/>
                    <a:pt x="14" y="0"/>
                  </a:cubicBezTo>
                  <a:cubicBezTo>
                    <a:pt x="22" y="0"/>
                    <a:pt x="28" y="3"/>
                    <a:pt x="28" y="6"/>
                  </a:cubicBezTo>
                  <a:cubicBezTo>
                    <a:pt x="28" y="9"/>
                    <a:pt x="24" y="12"/>
                    <a:pt x="15" y="12"/>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1" name="Freeform 151">
              <a:extLst>
                <a:ext uri="{FF2B5EF4-FFF2-40B4-BE49-F238E27FC236}">
                  <a16:creationId xmlns:a16="http://schemas.microsoft.com/office/drawing/2014/main" id="{05BC7F32-57F2-56B8-94EA-1E145B10D92A}"/>
                </a:ext>
              </a:extLst>
            </p:cNvPr>
            <p:cNvSpPr/>
            <p:nvPr/>
          </p:nvSpPr>
          <p:spPr bwMode="auto">
            <a:xfrm>
              <a:off x="10623550" y="6826250"/>
              <a:ext cx="92075" cy="42862"/>
            </a:xfrm>
            <a:custGeom>
              <a:avLst/>
              <a:gdLst>
                <a:gd name="T0" fmla="*/ 29 w 29"/>
                <a:gd name="T1" fmla="*/ 5 h 11"/>
                <a:gd name="T2" fmla="*/ 17 w 29"/>
                <a:gd name="T3" fmla="*/ 11 h 11"/>
                <a:gd name="T4" fmla="*/ 1 w 29"/>
                <a:gd name="T5" fmla="*/ 5 h 11"/>
                <a:gd name="T6" fmla="*/ 14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9" y="8"/>
                    <a:pt x="25" y="11"/>
                    <a:pt x="17" y="11"/>
                  </a:cubicBezTo>
                  <a:cubicBezTo>
                    <a:pt x="7" y="11"/>
                    <a:pt x="1" y="9"/>
                    <a:pt x="1" y="5"/>
                  </a:cubicBezTo>
                  <a:cubicBezTo>
                    <a:pt x="0" y="2"/>
                    <a:pt x="6" y="0"/>
                    <a:pt x="14" y="0"/>
                  </a:cubicBezTo>
                  <a:cubicBezTo>
                    <a:pt x="22" y="0"/>
                    <a:pt x="29" y="1"/>
                    <a:pt x="29"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2" name="Freeform 152">
              <a:extLst>
                <a:ext uri="{FF2B5EF4-FFF2-40B4-BE49-F238E27FC236}">
                  <a16:creationId xmlns:a16="http://schemas.microsoft.com/office/drawing/2014/main" id="{8095B8B4-BD66-E1B4-A3D7-1E850F689893}"/>
                </a:ext>
              </a:extLst>
            </p:cNvPr>
            <p:cNvSpPr/>
            <p:nvPr/>
          </p:nvSpPr>
          <p:spPr bwMode="auto">
            <a:xfrm>
              <a:off x="11017250" y="6811963"/>
              <a:ext cx="92075" cy="42862"/>
            </a:xfrm>
            <a:custGeom>
              <a:avLst/>
              <a:gdLst>
                <a:gd name="T0" fmla="*/ 28 w 29"/>
                <a:gd name="T1" fmla="*/ 4 h 11"/>
                <a:gd name="T2" fmla="*/ 15 w 29"/>
                <a:gd name="T3" fmla="*/ 11 h 11"/>
                <a:gd name="T4" fmla="*/ 0 w 29"/>
                <a:gd name="T5" fmla="*/ 6 h 11"/>
                <a:gd name="T6" fmla="*/ 14 w 29"/>
                <a:gd name="T7" fmla="*/ 0 h 11"/>
                <a:gd name="T8" fmla="*/ 28 w 29"/>
                <a:gd name="T9" fmla="*/ 4 h 11"/>
              </a:gdLst>
              <a:ahLst/>
              <a:cxnLst>
                <a:cxn ang="0">
                  <a:pos x="T0" y="T1"/>
                </a:cxn>
                <a:cxn ang="0">
                  <a:pos x="T2" y="T3"/>
                </a:cxn>
                <a:cxn ang="0">
                  <a:pos x="T4" y="T5"/>
                </a:cxn>
                <a:cxn ang="0">
                  <a:pos x="T6" y="T7"/>
                </a:cxn>
                <a:cxn ang="0">
                  <a:pos x="T8" y="T9"/>
                </a:cxn>
              </a:cxnLst>
              <a:rect l="0" t="0" r="r" b="b"/>
              <a:pathLst>
                <a:path w="28" h="11">
                  <a:moveTo>
                    <a:pt x="28" y="4"/>
                  </a:moveTo>
                  <a:cubicBezTo>
                    <a:pt x="28" y="9"/>
                    <a:pt x="24" y="11"/>
                    <a:pt x="15" y="11"/>
                  </a:cubicBezTo>
                  <a:cubicBezTo>
                    <a:pt x="6" y="11"/>
                    <a:pt x="0" y="9"/>
                    <a:pt x="0" y="6"/>
                  </a:cubicBezTo>
                  <a:cubicBezTo>
                    <a:pt x="0" y="3"/>
                    <a:pt x="6" y="0"/>
                    <a:pt x="14" y="0"/>
                  </a:cubicBezTo>
                  <a:cubicBezTo>
                    <a:pt x="23" y="0"/>
                    <a:pt x="29" y="2"/>
                    <a:pt x="28"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3" name="Freeform 153">
              <a:extLst>
                <a:ext uri="{FF2B5EF4-FFF2-40B4-BE49-F238E27FC236}">
                  <a16:creationId xmlns:a16="http://schemas.microsoft.com/office/drawing/2014/main" id="{AE80709F-DE65-EC0C-8A24-553BB83B3F40}"/>
                </a:ext>
              </a:extLst>
            </p:cNvPr>
            <p:cNvSpPr/>
            <p:nvPr/>
          </p:nvSpPr>
          <p:spPr bwMode="auto">
            <a:xfrm>
              <a:off x="7820025" y="6799263"/>
              <a:ext cx="88900" cy="42862"/>
            </a:xfrm>
            <a:custGeom>
              <a:avLst/>
              <a:gdLst>
                <a:gd name="T0" fmla="*/ 16 w 28"/>
                <a:gd name="T1" fmla="*/ 11 h 11"/>
                <a:gd name="T2" fmla="*/ 0 w 28"/>
                <a:gd name="T3" fmla="*/ 6 h 11"/>
                <a:gd name="T4" fmla="*/ 14 w 28"/>
                <a:gd name="T5" fmla="*/ 0 h 11"/>
                <a:gd name="T6" fmla="*/ 28 w 28"/>
                <a:gd name="T7" fmla="*/ 5 h 11"/>
                <a:gd name="T8" fmla="*/ 16 w 28"/>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5" y="11"/>
                    <a:pt x="0" y="9"/>
                    <a:pt x="0" y="6"/>
                  </a:cubicBezTo>
                  <a:cubicBezTo>
                    <a:pt x="0" y="2"/>
                    <a:pt x="5" y="0"/>
                    <a:pt x="14" y="0"/>
                  </a:cubicBezTo>
                  <a:cubicBezTo>
                    <a:pt x="22" y="0"/>
                    <a:pt x="28" y="2"/>
                    <a:pt x="28" y="5"/>
                  </a:cubicBezTo>
                  <a:cubicBezTo>
                    <a:pt x="27" y="9"/>
                    <a:pt x="23" y="11"/>
                    <a:pt x="16"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4" name="Freeform 154">
              <a:extLst>
                <a:ext uri="{FF2B5EF4-FFF2-40B4-BE49-F238E27FC236}">
                  <a16:creationId xmlns:a16="http://schemas.microsoft.com/office/drawing/2014/main" id="{9FBA5FBB-C258-B4E0-02BB-08C07F657493}"/>
                </a:ext>
              </a:extLst>
            </p:cNvPr>
            <p:cNvSpPr/>
            <p:nvPr/>
          </p:nvSpPr>
          <p:spPr bwMode="auto">
            <a:xfrm>
              <a:off x="11125200" y="6799263"/>
              <a:ext cx="85725" cy="42862"/>
            </a:xfrm>
            <a:custGeom>
              <a:avLst/>
              <a:gdLst>
                <a:gd name="T0" fmla="*/ 13 w 27"/>
                <a:gd name="T1" fmla="*/ 0 h 11"/>
                <a:gd name="T2" fmla="*/ 27 w 27"/>
                <a:gd name="T3" fmla="*/ 5 h 11"/>
                <a:gd name="T4" fmla="*/ 13 w 27"/>
                <a:gd name="T5" fmla="*/ 11 h 11"/>
                <a:gd name="T6" fmla="*/ 0 w 27"/>
                <a:gd name="T7" fmla="*/ 6 h 11"/>
                <a:gd name="T8" fmla="*/ 13 w 27"/>
                <a:gd name="T9" fmla="*/ 0 h 11"/>
              </a:gdLst>
              <a:ahLst/>
              <a:cxnLst>
                <a:cxn ang="0">
                  <a:pos x="T0" y="T1"/>
                </a:cxn>
                <a:cxn ang="0">
                  <a:pos x="T2" y="T3"/>
                </a:cxn>
                <a:cxn ang="0">
                  <a:pos x="T4" y="T5"/>
                </a:cxn>
                <a:cxn ang="0">
                  <a:pos x="T6" y="T7"/>
                </a:cxn>
                <a:cxn ang="0">
                  <a:pos x="T8" y="T9"/>
                </a:cxn>
              </a:cxnLst>
              <a:rect l="0" t="0" r="r" b="b"/>
              <a:pathLst>
                <a:path w="27" h="11">
                  <a:moveTo>
                    <a:pt x="13" y="0"/>
                  </a:moveTo>
                  <a:cubicBezTo>
                    <a:pt x="22" y="0"/>
                    <a:pt x="27" y="2"/>
                    <a:pt x="27" y="5"/>
                  </a:cubicBezTo>
                  <a:cubicBezTo>
                    <a:pt x="27" y="8"/>
                    <a:pt x="22" y="11"/>
                    <a:pt x="13" y="11"/>
                  </a:cubicBezTo>
                  <a:cubicBezTo>
                    <a:pt x="4" y="11"/>
                    <a:pt x="0" y="9"/>
                    <a:pt x="0" y="6"/>
                  </a:cubicBezTo>
                  <a:cubicBezTo>
                    <a:pt x="0" y="2"/>
                    <a:pt x="4" y="0"/>
                    <a:pt x="13"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5" name="Freeform 155">
              <a:extLst>
                <a:ext uri="{FF2B5EF4-FFF2-40B4-BE49-F238E27FC236}">
                  <a16:creationId xmlns:a16="http://schemas.microsoft.com/office/drawing/2014/main" id="{A6C22201-F5D4-D987-0B36-E79498B050A5}"/>
                </a:ext>
              </a:extLst>
            </p:cNvPr>
            <p:cNvSpPr/>
            <p:nvPr/>
          </p:nvSpPr>
          <p:spPr bwMode="auto">
            <a:xfrm>
              <a:off x="495300" y="6297613"/>
              <a:ext cx="123825" cy="53975"/>
            </a:xfrm>
            <a:custGeom>
              <a:avLst/>
              <a:gdLst>
                <a:gd name="T0" fmla="*/ 0 w 39"/>
                <a:gd name="T1" fmla="*/ 5 h 14"/>
                <a:gd name="T2" fmla="*/ 29 w 39"/>
                <a:gd name="T3" fmla="*/ 0 h 14"/>
                <a:gd name="T4" fmla="*/ 30 w 39"/>
                <a:gd name="T5" fmla="*/ 9 h 14"/>
                <a:gd name="T6" fmla="*/ 6 w 39"/>
                <a:gd name="T7" fmla="*/ 8 h 14"/>
                <a:gd name="T8" fmla="*/ 0 w 39"/>
                <a:gd name="T9" fmla="*/ 5 h 14"/>
              </a:gdLst>
              <a:ahLst/>
              <a:cxnLst>
                <a:cxn ang="0">
                  <a:pos x="T0" y="T1"/>
                </a:cxn>
                <a:cxn ang="0">
                  <a:pos x="T2" y="T3"/>
                </a:cxn>
                <a:cxn ang="0">
                  <a:pos x="T4" y="T5"/>
                </a:cxn>
                <a:cxn ang="0">
                  <a:pos x="T6" y="T7"/>
                </a:cxn>
                <a:cxn ang="0">
                  <a:pos x="T8" y="T9"/>
                </a:cxn>
              </a:cxnLst>
              <a:rect l="0" t="0" r="r" b="b"/>
              <a:pathLst>
                <a:path w="39" h="14">
                  <a:moveTo>
                    <a:pt x="0" y="5"/>
                  </a:moveTo>
                  <a:cubicBezTo>
                    <a:pt x="9" y="3"/>
                    <a:pt x="19" y="1"/>
                    <a:pt x="29" y="0"/>
                  </a:cubicBezTo>
                  <a:cubicBezTo>
                    <a:pt x="28" y="3"/>
                    <a:pt x="39" y="6"/>
                    <a:pt x="30" y="9"/>
                  </a:cubicBezTo>
                  <a:cubicBezTo>
                    <a:pt x="20" y="14"/>
                    <a:pt x="12" y="13"/>
                    <a:pt x="6" y="8"/>
                  </a:cubicBezTo>
                  <a:cubicBezTo>
                    <a:pt x="5" y="7"/>
                    <a:pt x="5" y="5"/>
                    <a:pt x="0" y="5"/>
                  </a:cubicBezTo>
                  <a:close/>
                </a:path>
              </a:pathLst>
            </a:custGeom>
            <a:solidFill>
              <a:srgbClr val="E2B1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6" name="Freeform 156">
              <a:extLst>
                <a:ext uri="{FF2B5EF4-FFF2-40B4-BE49-F238E27FC236}">
                  <a16:creationId xmlns:a16="http://schemas.microsoft.com/office/drawing/2014/main" id="{D21F7394-B226-56FD-78FC-982B7553C83D}"/>
                </a:ext>
              </a:extLst>
            </p:cNvPr>
            <p:cNvSpPr/>
            <p:nvPr/>
          </p:nvSpPr>
          <p:spPr bwMode="auto">
            <a:xfrm>
              <a:off x="349250" y="6386513"/>
              <a:ext cx="92075" cy="42862"/>
            </a:xfrm>
            <a:custGeom>
              <a:avLst/>
              <a:gdLst>
                <a:gd name="T0" fmla="*/ 0 w 29"/>
                <a:gd name="T1" fmla="*/ 5 h 11"/>
                <a:gd name="T2" fmla="*/ 13 w 29"/>
                <a:gd name="T3" fmla="*/ 0 h 11"/>
                <a:gd name="T4" fmla="*/ 28 w 29"/>
                <a:gd name="T5" fmla="*/ 5 h 11"/>
                <a:gd name="T6" fmla="*/ 13 w 29"/>
                <a:gd name="T7" fmla="*/ 11 h 11"/>
                <a:gd name="T8" fmla="*/ 0 w 29"/>
                <a:gd name="T9" fmla="*/ 5 h 11"/>
              </a:gdLst>
              <a:ahLst/>
              <a:cxnLst>
                <a:cxn ang="0">
                  <a:pos x="T0" y="T1"/>
                </a:cxn>
                <a:cxn ang="0">
                  <a:pos x="T2" y="T3"/>
                </a:cxn>
                <a:cxn ang="0">
                  <a:pos x="T4" y="T5"/>
                </a:cxn>
                <a:cxn ang="0">
                  <a:pos x="T6" y="T7"/>
                </a:cxn>
                <a:cxn ang="0">
                  <a:pos x="T8" y="T9"/>
                </a:cxn>
              </a:cxnLst>
              <a:rect l="0" t="0" r="r" b="b"/>
              <a:pathLst>
                <a:path w="28" h="11">
                  <a:moveTo>
                    <a:pt x="0" y="5"/>
                  </a:moveTo>
                  <a:cubicBezTo>
                    <a:pt x="0" y="2"/>
                    <a:pt x="6" y="0"/>
                    <a:pt x="13" y="0"/>
                  </a:cubicBezTo>
                  <a:cubicBezTo>
                    <a:pt x="21" y="0"/>
                    <a:pt x="29" y="2"/>
                    <a:pt x="28" y="5"/>
                  </a:cubicBezTo>
                  <a:cubicBezTo>
                    <a:pt x="28" y="9"/>
                    <a:pt x="22" y="11"/>
                    <a:pt x="13" y="11"/>
                  </a:cubicBezTo>
                  <a:cubicBezTo>
                    <a:pt x="4" y="11"/>
                    <a:pt x="0" y="9"/>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7" name="Freeform 157">
              <a:extLst>
                <a:ext uri="{FF2B5EF4-FFF2-40B4-BE49-F238E27FC236}">
                  <a16:creationId xmlns:a16="http://schemas.microsoft.com/office/drawing/2014/main" id="{023CA096-F6B9-ECE4-EF4C-E6A41801CA59}"/>
                </a:ext>
              </a:extLst>
            </p:cNvPr>
            <p:cNvSpPr/>
            <p:nvPr/>
          </p:nvSpPr>
          <p:spPr bwMode="auto">
            <a:xfrm>
              <a:off x="3705225" y="6702425"/>
              <a:ext cx="98425" cy="46037"/>
            </a:xfrm>
            <a:custGeom>
              <a:avLst/>
              <a:gdLst>
                <a:gd name="T0" fmla="*/ 7 w 31"/>
                <a:gd name="T1" fmla="*/ 0 h 12"/>
                <a:gd name="T2" fmla="*/ 30 w 31"/>
                <a:gd name="T3" fmla="*/ 3 h 12"/>
                <a:gd name="T4" fmla="*/ 29 w 31"/>
                <a:gd name="T5" fmla="*/ 8 h 12"/>
                <a:gd name="T6" fmla="*/ 10 w 31"/>
                <a:gd name="T7" fmla="*/ 11 h 12"/>
                <a:gd name="T8" fmla="*/ 2 w 31"/>
                <a:gd name="T9" fmla="*/ 4 h 12"/>
                <a:gd name="T10" fmla="*/ 7 w 31"/>
                <a:gd name="T11" fmla="*/ 0 h 12"/>
              </a:gdLst>
              <a:ahLst/>
              <a:cxnLst>
                <a:cxn ang="0">
                  <a:pos x="T0" y="T1"/>
                </a:cxn>
                <a:cxn ang="0">
                  <a:pos x="T2" y="T3"/>
                </a:cxn>
                <a:cxn ang="0">
                  <a:pos x="T4" y="T5"/>
                </a:cxn>
                <a:cxn ang="0">
                  <a:pos x="T6" y="T7"/>
                </a:cxn>
                <a:cxn ang="0">
                  <a:pos x="T8" y="T9"/>
                </a:cxn>
                <a:cxn ang="0">
                  <a:pos x="T10" y="T11"/>
                </a:cxn>
              </a:cxnLst>
              <a:rect l="0" t="0" r="r" b="b"/>
              <a:pathLst>
                <a:path w="31" h="12">
                  <a:moveTo>
                    <a:pt x="7" y="0"/>
                  </a:moveTo>
                  <a:cubicBezTo>
                    <a:pt x="15" y="1"/>
                    <a:pt x="23" y="2"/>
                    <a:pt x="30" y="3"/>
                  </a:cubicBezTo>
                  <a:cubicBezTo>
                    <a:pt x="30" y="5"/>
                    <a:pt x="31" y="7"/>
                    <a:pt x="29" y="8"/>
                  </a:cubicBezTo>
                  <a:cubicBezTo>
                    <a:pt x="26" y="12"/>
                    <a:pt x="17" y="12"/>
                    <a:pt x="10" y="11"/>
                  </a:cubicBezTo>
                  <a:cubicBezTo>
                    <a:pt x="2" y="10"/>
                    <a:pt x="0" y="7"/>
                    <a:pt x="2" y="4"/>
                  </a:cubicBezTo>
                  <a:cubicBezTo>
                    <a:pt x="3" y="3"/>
                    <a:pt x="6" y="1"/>
                    <a:pt x="7" y="0"/>
                  </a:cubicBezTo>
                  <a:close/>
                </a:path>
              </a:pathLst>
            </a:custGeom>
            <a:solidFill>
              <a:srgbClr val="E3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8" name="Freeform 158">
              <a:extLst>
                <a:ext uri="{FF2B5EF4-FFF2-40B4-BE49-F238E27FC236}">
                  <a16:creationId xmlns:a16="http://schemas.microsoft.com/office/drawing/2014/main" id="{7025C57F-3126-2321-2B23-66774111C75A}"/>
                </a:ext>
              </a:extLst>
            </p:cNvPr>
            <p:cNvSpPr/>
            <p:nvPr/>
          </p:nvSpPr>
          <p:spPr bwMode="auto">
            <a:xfrm>
              <a:off x="11255375" y="6838950"/>
              <a:ext cx="88900" cy="42862"/>
            </a:xfrm>
            <a:custGeom>
              <a:avLst/>
              <a:gdLst>
                <a:gd name="T0" fmla="*/ 28 w 28"/>
                <a:gd name="T1" fmla="*/ 6 h 11"/>
                <a:gd name="T2" fmla="*/ 14 w 28"/>
                <a:gd name="T3" fmla="*/ 11 h 11"/>
                <a:gd name="T4" fmla="*/ 0 w 28"/>
                <a:gd name="T5" fmla="*/ 5 h 11"/>
                <a:gd name="T6" fmla="*/ 15 w 28"/>
                <a:gd name="T7" fmla="*/ 0 h 11"/>
                <a:gd name="T8" fmla="*/ 28 w 28"/>
                <a:gd name="T9" fmla="*/ 6 h 11"/>
              </a:gdLst>
              <a:ahLst/>
              <a:cxnLst>
                <a:cxn ang="0">
                  <a:pos x="T0" y="T1"/>
                </a:cxn>
                <a:cxn ang="0">
                  <a:pos x="T2" y="T3"/>
                </a:cxn>
                <a:cxn ang="0">
                  <a:pos x="T4" y="T5"/>
                </a:cxn>
                <a:cxn ang="0">
                  <a:pos x="T6" y="T7"/>
                </a:cxn>
                <a:cxn ang="0">
                  <a:pos x="T8" y="T9"/>
                </a:cxn>
              </a:cxnLst>
              <a:rect l="0" t="0" r="r" b="b"/>
              <a:pathLst>
                <a:path w="28" h="11">
                  <a:moveTo>
                    <a:pt x="28" y="6"/>
                  </a:moveTo>
                  <a:cubicBezTo>
                    <a:pt x="28" y="9"/>
                    <a:pt x="22" y="11"/>
                    <a:pt x="14" y="11"/>
                  </a:cubicBezTo>
                  <a:cubicBezTo>
                    <a:pt x="5" y="11"/>
                    <a:pt x="0" y="8"/>
                    <a:pt x="0" y="5"/>
                  </a:cubicBezTo>
                  <a:cubicBezTo>
                    <a:pt x="0" y="2"/>
                    <a:pt x="6" y="0"/>
                    <a:pt x="15" y="0"/>
                  </a:cubicBezTo>
                  <a:cubicBezTo>
                    <a:pt x="24" y="0"/>
                    <a:pt x="27" y="2"/>
                    <a:pt x="28" y="6"/>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9" name="Freeform 159">
              <a:extLst>
                <a:ext uri="{FF2B5EF4-FFF2-40B4-BE49-F238E27FC236}">
                  <a16:creationId xmlns:a16="http://schemas.microsoft.com/office/drawing/2014/main" id="{7DDA1A4B-9170-24D5-5C3A-770EA0EE5295}"/>
                </a:ext>
              </a:extLst>
            </p:cNvPr>
            <p:cNvSpPr/>
            <p:nvPr/>
          </p:nvSpPr>
          <p:spPr bwMode="auto">
            <a:xfrm>
              <a:off x="177800" y="6472238"/>
              <a:ext cx="88900" cy="42862"/>
            </a:xfrm>
            <a:custGeom>
              <a:avLst/>
              <a:gdLst>
                <a:gd name="T0" fmla="*/ 16 w 28"/>
                <a:gd name="T1" fmla="*/ 0 h 11"/>
                <a:gd name="T2" fmla="*/ 28 w 28"/>
                <a:gd name="T3" fmla="*/ 6 h 11"/>
                <a:gd name="T4" fmla="*/ 13 w 28"/>
                <a:gd name="T5" fmla="*/ 11 h 11"/>
                <a:gd name="T6" fmla="*/ 0 w 28"/>
                <a:gd name="T7" fmla="*/ 5 h 11"/>
                <a:gd name="T8" fmla="*/ 16 w 28"/>
                <a:gd name="T9" fmla="*/ 0 h 11"/>
              </a:gdLst>
              <a:ahLst/>
              <a:cxnLst>
                <a:cxn ang="0">
                  <a:pos x="T0" y="T1"/>
                </a:cxn>
                <a:cxn ang="0">
                  <a:pos x="T2" y="T3"/>
                </a:cxn>
                <a:cxn ang="0">
                  <a:pos x="T4" y="T5"/>
                </a:cxn>
                <a:cxn ang="0">
                  <a:pos x="T6" y="T7"/>
                </a:cxn>
                <a:cxn ang="0">
                  <a:pos x="T8" y="T9"/>
                </a:cxn>
              </a:cxnLst>
              <a:rect l="0" t="0" r="r" b="b"/>
              <a:pathLst>
                <a:path w="28" h="11">
                  <a:moveTo>
                    <a:pt x="16" y="0"/>
                  </a:moveTo>
                  <a:cubicBezTo>
                    <a:pt x="23" y="0"/>
                    <a:pt x="27" y="2"/>
                    <a:pt x="28" y="6"/>
                  </a:cubicBezTo>
                  <a:cubicBezTo>
                    <a:pt x="28" y="9"/>
                    <a:pt x="21" y="11"/>
                    <a:pt x="13" y="11"/>
                  </a:cubicBezTo>
                  <a:cubicBezTo>
                    <a:pt x="5" y="11"/>
                    <a:pt x="0" y="9"/>
                    <a:pt x="0" y="5"/>
                  </a:cubicBezTo>
                  <a:cubicBezTo>
                    <a:pt x="0" y="2"/>
                    <a:pt x="5" y="0"/>
                    <a:pt x="16"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0" name="Freeform 160">
              <a:extLst>
                <a:ext uri="{FF2B5EF4-FFF2-40B4-BE49-F238E27FC236}">
                  <a16:creationId xmlns:a16="http://schemas.microsoft.com/office/drawing/2014/main" id="{B5F8EF9B-2E3F-5D78-5315-A7BB6BFE652F}"/>
                </a:ext>
              </a:extLst>
            </p:cNvPr>
            <p:cNvSpPr/>
            <p:nvPr/>
          </p:nvSpPr>
          <p:spPr bwMode="auto">
            <a:xfrm>
              <a:off x="142875" y="6523038"/>
              <a:ext cx="88900" cy="42862"/>
            </a:xfrm>
            <a:custGeom>
              <a:avLst/>
              <a:gdLst>
                <a:gd name="T0" fmla="*/ 28 w 28"/>
                <a:gd name="T1" fmla="*/ 5 h 11"/>
                <a:gd name="T2" fmla="*/ 15 w 28"/>
                <a:gd name="T3" fmla="*/ 11 h 11"/>
                <a:gd name="T4" fmla="*/ 0 w 28"/>
                <a:gd name="T5" fmla="*/ 6 h 11"/>
                <a:gd name="T6" fmla="*/ 14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7" y="9"/>
                    <a:pt x="24" y="11"/>
                    <a:pt x="15" y="11"/>
                  </a:cubicBezTo>
                  <a:cubicBezTo>
                    <a:pt x="6" y="11"/>
                    <a:pt x="0" y="9"/>
                    <a:pt x="0" y="6"/>
                  </a:cubicBezTo>
                  <a:cubicBezTo>
                    <a:pt x="0" y="3"/>
                    <a:pt x="5" y="0"/>
                    <a:pt x="14" y="0"/>
                  </a:cubicBezTo>
                  <a:cubicBezTo>
                    <a:pt x="25" y="0"/>
                    <a:pt x="26" y="3"/>
                    <a:pt x="28"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1" name="Freeform 161">
              <a:extLst>
                <a:ext uri="{FF2B5EF4-FFF2-40B4-BE49-F238E27FC236}">
                  <a16:creationId xmlns:a16="http://schemas.microsoft.com/office/drawing/2014/main" id="{60960FC7-8F21-A0CC-FD19-BAB6681D0E5A}"/>
                </a:ext>
              </a:extLst>
            </p:cNvPr>
            <p:cNvSpPr/>
            <p:nvPr/>
          </p:nvSpPr>
          <p:spPr bwMode="auto">
            <a:xfrm>
              <a:off x="3127375" y="6608763"/>
              <a:ext cx="92075" cy="39687"/>
            </a:xfrm>
            <a:custGeom>
              <a:avLst/>
              <a:gdLst>
                <a:gd name="T0" fmla="*/ 16 w 29"/>
                <a:gd name="T1" fmla="*/ 10 h 10"/>
                <a:gd name="T2" fmla="*/ 0 w 29"/>
                <a:gd name="T3" fmla="*/ 5 h 10"/>
                <a:gd name="T4" fmla="*/ 14 w 29"/>
                <a:gd name="T5" fmla="*/ 0 h 10"/>
                <a:gd name="T6" fmla="*/ 29 w 29"/>
                <a:gd name="T7" fmla="*/ 5 h 10"/>
                <a:gd name="T8" fmla="*/ 16 w 29"/>
                <a:gd name="T9" fmla="*/ 10 h 10"/>
              </a:gdLst>
              <a:ahLst/>
              <a:cxnLst>
                <a:cxn ang="0">
                  <a:pos x="T0" y="T1"/>
                </a:cxn>
                <a:cxn ang="0">
                  <a:pos x="T2" y="T3"/>
                </a:cxn>
                <a:cxn ang="0">
                  <a:pos x="T4" y="T5"/>
                </a:cxn>
                <a:cxn ang="0">
                  <a:pos x="T6" y="T7"/>
                </a:cxn>
                <a:cxn ang="0">
                  <a:pos x="T8" y="T9"/>
                </a:cxn>
              </a:cxnLst>
              <a:rect l="0" t="0" r="r" b="b"/>
              <a:pathLst>
                <a:path w="28" h="10">
                  <a:moveTo>
                    <a:pt x="16" y="10"/>
                  </a:moveTo>
                  <a:cubicBezTo>
                    <a:pt x="6" y="10"/>
                    <a:pt x="0" y="9"/>
                    <a:pt x="0" y="5"/>
                  </a:cubicBezTo>
                  <a:cubicBezTo>
                    <a:pt x="0" y="2"/>
                    <a:pt x="6" y="0"/>
                    <a:pt x="14" y="0"/>
                  </a:cubicBezTo>
                  <a:cubicBezTo>
                    <a:pt x="22" y="0"/>
                    <a:pt x="28" y="2"/>
                    <a:pt x="29" y="5"/>
                  </a:cubicBezTo>
                  <a:cubicBezTo>
                    <a:pt x="29" y="9"/>
                    <a:pt x="23" y="10"/>
                    <a:pt x="16"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2" name="Freeform 162">
              <a:extLst>
                <a:ext uri="{FF2B5EF4-FFF2-40B4-BE49-F238E27FC236}">
                  <a16:creationId xmlns:a16="http://schemas.microsoft.com/office/drawing/2014/main" id="{3D4D8D44-6C82-77C3-DF0E-7071188DF85D}"/>
                </a:ext>
              </a:extLst>
            </p:cNvPr>
            <p:cNvSpPr/>
            <p:nvPr/>
          </p:nvSpPr>
          <p:spPr bwMode="auto">
            <a:xfrm>
              <a:off x="10912475" y="6826250"/>
              <a:ext cx="92075" cy="42862"/>
            </a:xfrm>
            <a:custGeom>
              <a:avLst/>
              <a:gdLst>
                <a:gd name="T0" fmla="*/ 1 w 29"/>
                <a:gd name="T1" fmla="*/ 5 h 11"/>
                <a:gd name="T2" fmla="*/ 15 w 29"/>
                <a:gd name="T3" fmla="*/ 0 h 11"/>
                <a:gd name="T4" fmla="*/ 29 w 29"/>
                <a:gd name="T5" fmla="*/ 5 h 11"/>
                <a:gd name="T6" fmla="*/ 13 w 29"/>
                <a:gd name="T7" fmla="*/ 11 h 11"/>
                <a:gd name="T8" fmla="*/ 1 w 29"/>
                <a:gd name="T9" fmla="*/ 5 h 11"/>
              </a:gdLst>
              <a:ahLst/>
              <a:cxnLst>
                <a:cxn ang="0">
                  <a:pos x="T0" y="T1"/>
                </a:cxn>
                <a:cxn ang="0">
                  <a:pos x="T2" y="T3"/>
                </a:cxn>
                <a:cxn ang="0">
                  <a:pos x="T4" y="T5"/>
                </a:cxn>
                <a:cxn ang="0">
                  <a:pos x="T6" y="T7"/>
                </a:cxn>
                <a:cxn ang="0">
                  <a:pos x="T8" y="T9"/>
                </a:cxn>
              </a:cxnLst>
              <a:rect l="0" t="0" r="r" b="b"/>
              <a:pathLst>
                <a:path w="28" h="11">
                  <a:moveTo>
                    <a:pt x="1" y="5"/>
                  </a:moveTo>
                  <a:cubicBezTo>
                    <a:pt x="0" y="1"/>
                    <a:pt x="7" y="0"/>
                    <a:pt x="15" y="0"/>
                  </a:cubicBezTo>
                  <a:cubicBezTo>
                    <a:pt x="24" y="0"/>
                    <a:pt x="29" y="2"/>
                    <a:pt x="29" y="5"/>
                  </a:cubicBezTo>
                  <a:cubicBezTo>
                    <a:pt x="28" y="9"/>
                    <a:pt x="22" y="11"/>
                    <a:pt x="13" y="11"/>
                  </a:cubicBezTo>
                  <a:cubicBezTo>
                    <a:pt x="5" y="11"/>
                    <a:pt x="1" y="8"/>
                    <a:pt x="1"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3" name="Freeform 163">
              <a:extLst>
                <a:ext uri="{FF2B5EF4-FFF2-40B4-BE49-F238E27FC236}">
                  <a16:creationId xmlns:a16="http://schemas.microsoft.com/office/drawing/2014/main" id="{09CD5EA7-F72B-DAFD-1B79-7AD09D55F2F3}"/>
                </a:ext>
              </a:extLst>
            </p:cNvPr>
            <p:cNvSpPr/>
            <p:nvPr/>
          </p:nvSpPr>
          <p:spPr bwMode="auto">
            <a:xfrm>
              <a:off x="10175875" y="6823075"/>
              <a:ext cx="92075" cy="42862"/>
            </a:xfrm>
            <a:custGeom>
              <a:avLst/>
              <a:gdLst>
                <a:gd name="T0" fmla="*/ 19 w 29"/>
                <a:gd name="T1" fmla="*/ 0 h 11"/>
                <a:gd name="T2" fmla="*/ 29 w 29"/>
                <a:gd name="T3" fmla="*/ 6 h 11"/>
                <a:gd name="T4" fmla="*/ 14 w 29"/>
                <a:gd name="T5" fmla="*/ 11 h 11"/>
                <a:gd name="T6" fmla="*/ 1 w 29"/>
                <a:gd name="T7" fmla="*/ 5 h 11"/>
                <a:gd name="T8" fmla="*/ 19 w 29"/>
                <a:gd name="T9" fmla="*/ 0 h 11"/>
              </a:gdLst>
              <a:ahLst/>
              <a:cxnLst>
                <a:cxn ang="0">
                  <a:pos x="T0" y="T1"/>
                </a:cxn>
                <a:cxn ang="0">
                  <a:pos x="T2" y="T3"/>
                </a:cxn>
                <a:cxn ang="0">
                  <a:pos x="T4" y="T5"/>
                </a:cxn>
                <a:cxn ang="0">
                  <a:pos x="T6" y="T7"/>
                </a:cxn>
                <a:cxn ang="0">
                  <a:pos x="T8" y="T9"/>
                </a:cxn>
              </a:cxnLst>
              <a:rect l="0" t="0" r="r" b="b"/>
              <a:pathLst>
                <a:path w="28" h="11">
                  <a:moveTo>
                    <a:pt x="19" y="0"/>
                  </a:moveTo>
                  <a:cubicBezTo>
                    <a:pt x="24" y="0"/>
                    <a:pt x="28" y="3"/>
                    <a:pt x="29" y="6"/>
                  </a:cubicBezTo>
                  <a:cubicBezTo>
                    <a:pt x="29" y="10"/>
                    <a:pt x="21" y="11"/>
                    <a:pt x="14" y="11"/>
                  </a:cubicBezTo>
                  <a:cubicBezTo>
                    <a:pt x="6" y="11"/>
                    <a:pt x="0" y="9"/>
                    <a:pt x="1" y="5"/>
                  </a:cubicBezTo>
                  <a:cubicBezTo>
                    <a:pt x="1" y="2"/>
                    <a:pt x="6" y="0"/>
                    <a:pt x="19"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4" name="Freeform 164">
              <a:extLst>
                <a:ext uri="{FF2B5EF4-FFF2-40B4-BE49-F238E27FC236}">
                  <a16:creationId xmlns:a16="http://schemas.microsoft.com/office/drawing/2014/main" id="{DE331DAD-F156-1B99-3FCC-272C8476D299}"/>
                </a:ext>
              </a:extLst>
            </p:cNvPr>
            <p:cNvSpPr/>
            <p:nvPr/>
          </p:nvSpPr>
          <p:spPr bwMode="auto">
            <a:xfrm>
              <a:off x="8134350" y="6838950"/>
              <a:ext cx="92075" cy="42862"/>
            </a:xfrm>
            <a:custGeom>
              <a:avLst/>
              <a:gdLst>
                <a:gd name="T0" fmla="*/ 16 w 29"/>
                <a:gd name="T1" fmla="*/ 11 h 11"/>
                <a:gd name="T2" fmla="*/ 1 w 29"/>
                <a:gd name="T3" fmla="*/ 6 h 11"/>
                <a:gd name="T4" fmla="*/ 14 w 29"/>
                <a:gd name="T5" fmla="*/ 0 h 11"/>
                <a:gd name="T6" fmla="*/ 29 w 29"/>
                <a:gd name="T7" fmla="*/ 6 h 11"/>
                <a:gd name="T8" fmla="*/ 16 w 29"/>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7" y="11"/>
                    <a:pt x="2" y="10"/>
                    <a:pt x="1" y="6"/>
                  </a:cubicBezTo>
                  <a:cubicBezTo>
                    <a:pt x="0" y="3"/>
                    <a:pt x="6" y="0"/>
                    <a:pt x="14" y="0"/>
                  </a:cubicBezTo>
                  <a:cubicBezTo>
                    <a:pt x="22" y="0"/>
                    <a:pt x="28" y="2"/>
                    <a:pt x="29" y="6"/>
                  </a:cubicBezTo>
                  <a:cubicBezTo>
                    <a:pt x="29" y="9"/>
                    <a:pt x="25" y="11"/>
                    <a:pt x="16"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5" name="Freeform 165">
              <a:extLst>
                <a:ext uri="{FF2B5EF4-FFF2-40B4-BE49-F238E27FC236}">
                  <a16:creationId xmlns:a16="http://schemas.microsoft.com/office/drawing/2014/main" id="{DE473467-BBA9-D46B-D959-1AF3D664C1D0}"/>
                </a:ext>
              </a:extLst>
            </p:cNvPr>
            <p:cNvSpPr/>
            <p:nvPr/>
          </p:nvSpPr>
          <p:spPr bwMode="auto">
            <a:xfrm>
              <a:off x="8585200" y="6842125"/>
              <a:ext cx="88900" cy="42862"/>
            </a:xfrm>
            <a:custGeom>
              <a:avLst/>
              <a:gdLst>
                <a:gd name="T0" fmla="*/ 28 w 28"/>
                <a:gd name="T1" fmla="*/ 5 h 11"/>
                <a:gd name="T2" fmla="*/ 14 w 28"/>
                <a:gd name="T3" fmla="*/ 11 h 11"/>
                <a:gd name="T4" fmla="*/ 0 w 28"/>
                <a:gd name="T5" fmla="*/ 6 h 11"/>
                <a:gd name="T6" fmla="*/ 15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7" y="8"/>
                    <a:pt x="22" y="11"/>
                    <a:pt x="14" y="11"/>
                  </a:cubicBezTo>
                  <a:cubicBezTo>
                    <a:pt x="6" y="11"/>
                    <a:pt x="0" y="9"/>
                    <a:pt x="0" y="6"/>
                  </a:cubicBezTo>
                  <a:cubicBezTo>
                    <a:pt x="0" y="2"/>
                    <a:pt x="6" y="0"/>
                    <a:pt x="15" y="0"/>
                  </a:cubicBezTo>
                  <a:cubicBezTo>
                    <a:pt x="23" y="0"/>
                    <a:pt x="28" y="2"/>
                    <a:pt x="28"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6" name="Freeform 166">
              <a:extLst>
                <a:ext uri="{FF2B5EF4-FFF2-40B4-BE49-F238E27FC236}">
                  <a16:creationId xmlns:a16="http://schemas.microsoft.com/office/drawing/2014/main" id="{BF8B8232-4003-402F-7A81-33975EBE9F76}"/>
                </a:ext>
              </a:extLst>
            </p:cNvPr>
            <p:cNvSpPr/>
            <p:nvPr/>
          </p:nvSpPr>
          <p:spPr bwMode="auto">
            <a:xfrm>
              <a:off x="3419475" y="6659563"/>
              <a:ext cx="88900" cy="39687"/>
            </a:xfrm>
            <a:custGeom>
              <a:avLst/>
              <a:gdLst>
                <a:gd name="T0" fmla="*/ 12 w 28"/>
                <a:gd name="T1" fmla="*/ 0 h 10"/>
                <a:gd name="T2" fmla="*/ 28 w 28"/>
                <a:gd name="T3" fmla="*/ 5 h 10"/>
                <a:gd name="T4" fmla="*/ 15 w 28"/>
                <a:gd name="T5" fmla="*/ 10 h 10"/>
                <a:gd name="T6" fmla="*/ 0 w 28"/>
                <a:gd name="T7" fmla="*/ 5 h 10"/>
                <a:gd name="T8" fmla="*/ 12 w 28"/>
                <a:gd name="T9" fmla="*/ 0 h 10"/>
              </a:gdLst>
              <a:ahLst/>
              <a:cxnLst>
                <a:cxn ang="0">
                  <a:pos x="T0" y="T1"/>
                </a:cxn>
                <a:cxn ang="0">
                  <a:pos x="T2" y="T3"/>
                </a:cxn>
                <a:cxn ang="0">
                  <a:pos x="T4" y="T5"/>
                </a:cxn>
                <a:cxn ang="0">
                  <a:pos x="T6" y="T7"/>
                </a:cxn>
                <a:cxn ang="0">
                  <a:pos x="T8" y="T9"/>
                </a:cxn>
              </a:cxnLst>
              <a:rect l="0" t="0" r="r" b="b"/>
              <a:pathLst>
                <a:path w="28" h="10">
                  <a:moveTo>
                    <a:pt x="12" y="0"/>
                  </a:moveTo>
                  <a:cubicBezTo>
                    <a:pt x="23" y="0"/>
                    <a:pt x="28" y="1"/>
                    <a:pt x="28" y="5"/>
                  </a:cubicBezTo>
                  <a:cubicBezTo>
                    <a:pt x="28" y="8"/>
                    <a:pt x="23" y="10"/>
                    <a:pt x="15" y="10"/>
                  </a:cubicBezTo>
                  <a:cubicBezTo>
                    <a:pt x="6" y="10"/>
                    <a:pt x="0" y="8"/>
                    <a:pt x="0" y="5"/>
                  </a:cubicBezTo>
                  <a:cubicBezTo>
                    <a:pt x="0" y="1"/>
                    <a:pt x="6" y="0"/>
                    <a:pt x="12"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7" name="Freeform 167">
              <a:extLst>
                <a:ext uri="{FF2B5EF4-FFF2-40B4-BE49-F238E27FC236}">
                  <a16:creationId xmlns:a16="http://schemas.microsoft.com/office/drawing/2014/main" id="{4435047D-68C1-48C9-9561-491B7DD0BA0A}"/>
                </a:ext>
              </a:extLst>
            </p:cNvPr>
            <p:cNvSpPr/>
            <p:nvPr/>
          </p:nvSpPr>
          <p:spPr bwMode="auto">
            <a:xfrm>
              <a:off x="9036050" y="6842125"/>
              <a:ext cx="92075" cy="42862"/>
            </a:xfrm>
            <a:custGeom>
              <a:avLst/>
              <a:gdLst>
                <a:gd name="T0" fmla="*/ 1 w 29"/>
                <a:gd name="T1" fmla="*/ 5 h 11"/>
                <a:gd name="T2" fmla="*/ 14 w 29"/>
                <a:gd name="T3" fmla="*/ 0 h 11"/>
                <a:gd name="T4" fmla="*/ 28 w 29"/>
                <a:gd name="T5" fmla="*/ 6 h 11"/>
                <a:gd name="T6" fmla="*/ 13 w 29"/>
                <a:gd name="T7" fmla="*/ 11 h 11"/>
                <a:gd name="T8" fmla="*/ 1 w 29"/>
                <a:gd name="T9" fmla="*/ 5 h 11"/>
              </a:gdLst>
              <a:ahLst/>
              <a:cxnLst>
                <a:cxn ang="0">
                  <a:pos x="T0" y="T1"/>
                </a:cxn>
                <a:cxn ang="0">
                  <a:pos x="T2" y="T3"/>
                </a:cxn>
                <a:cxn ang="0">
                  <a:pos x="T4" y="T5"/>
                </a:cxn>
                <a:cxn ang="0">
                  <a:pos x="T6" y="T7"/>
                </a:cxn>
                <a:cxn ang="0">
                  <a:pos x="T8" y="T9"/>
                </a:cxn>
              </a:cxnLst>
              <a:rect l="0" t="0" r="r" b="b"/>
              <a:pathLst>
                <a:path w="28" h="11">
                  <a:moveTo>
                    <a:pt x="1" y="5"/>
                  </a:moveTo>
                  <a:cubicBezTo>
                    <a:pt x="0" y="2"/>
                    <a:pt x="6" y="0"/>
                    <a:pt x="14" y="0"/>
                  </a:cubicBezTo>
                  <a:cubicBezTo>
                    <a:pt x="22" y="0"/>
                    <a:pt x="29" y="2"/>
                    <a:pt x="28" y="6"/>
                  </a:cubicBezTo>
                  <a:cubicBezTo>
                    <a:pt x="28" y="9"/>
                    <a:pt x="23" y="11"/>
                    <a:pt x="13" y="11"/>
                  </a:cubicBezTo>
                  <a:cubicBezTo>
                    <a:pt x="4" y="11"/>
                    <a:pt x="1" y="9"/>
                    <a:pt x="1"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8" name="Freeform 168">
              <a:extLst>
                <a:ext uri="{FF2B5EF4-FFF2-40B4-BE49-F238E27FC236}">
                  <a16:creationId xmlns:a16="http://schemas.microsoft.com/office/drawing/2014/main" id="{E760B901-BE0A-5B53-A7AE-99F912BF67C3}"/>
                </a:ext>
              </a:extLst>
            </p:cNvPr>
            <p:cNvSpPr/>
            <p:nvPr/>
          </p:nvSpPr>
          <p:spPr bwMode="auto">
            <a:xfrm>
              <a:off x="8026400" y="6831013"/>
              <a:ext cx="92075" cy="38100"/>
            </a:xfrm>
            <a:custGeom>
              <a:avLst/>
              <a:gdLst>
                <a:gd name="T0" fmla="*/ 16 w 29"/>
                <a:gd name="T1" fmla="*/ 10 h 10"/>
                <a:gd name="T2" fmla="*/ 1 w 29"/>
                <a:gd name="T3" fmla="*/ 4 h 10"/>
                <a:gd name="T4" fmla="*/ 15 w 29"/>
                <a:gd name="T5" fmla="*/ 0 h 10"/>
                <a:gd name="T6" fmla="*/ 29 w 29"/>
                <a:gd name="T7" fmla="*/ 5 h 10"/>
                <a:gd name="T8" fmla="*/ 16 w 29"/>
                <a:gd name="T9" fmla="*/ 10 h 10"/>
              </a:gdLst>
              <a:ahLst/>
              <a:cxnLst>
                <a:cxn ang="0">
                  <a:pos x="T0" y="T1"/>
                </a:cxn>
                <a:cxn ang="0">
                  <a:pos x="T2" y="T3"/>
                </a:cxn>
                <a:cxn ang="0">
                  <a:pos x="T4" y="T5"/>
                </a:cxn>
                <a:cxn ang="0">
                  <a:pos x="T6" y="T7"/>
                </a:cxn>
                <a:cxn ang="0">
                  <a:pos x="T8" y="T9"/>
                </a:cxn>
              </a:cxnLst>
              <a:rect l="0" t="0" r="r" b="b"/>
              <a:pathLst>
                <a:path w="28" h="10">
                  <a:moveTo>
                    <a:pt x="16" y="10"/>
                  </a:moveTo>
                  <a:cubicBezTo>
                    <a:pt x="6" y="10"/>
                    <a:pt x="0" y="8"/>
                    <a:pt x="1" y="4"/>
                  </a:cubicBezTo>
                  <a:cubicBezTo>
                    <a:pt x="1" y="1"/>
                    <a:pt x="6" y="0"/>
                    <a:pt x="15" y="0"/>
                  </a:cubicBezTo>
                  <a:cubicBezTo>
                    <a:pt x="24" y="0"/>
                    <a:pt x="29" y="1"/>
                    <a:pt x="29" y="5"/>
                  </a:cubicBezTo>
                  <a:cubicBezTo>
                    <a:pt x="29" y="8"/>
                    <a:pt x="23" y="10"/>
                    <a:pt x="16"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9" name="Freeform 169">
              <a:extLst>
                <a:ext uri="{FF2B5EF4-FFF2-40B4-BE49-F238E27FC236}">
                  <a16:creationId xmlns:a16="http://schemas.microsoft.com/office/drawing/2014/main" id="{E38BD7D4-54F3-C199-5C1C-4255A42C18ED}"/>
                </a:ext>
              </a:extLst>
            </p:cNvPr>
            <p:cNvSpPr/>
            <p:nvPr/>
          </p:nvSpPr>
          <p:spPr bwMode="auto">
            <a:xfrm>
              <a:off x="7575550" y="6823075"/>
              <a:ext cx="88900" cy="46037"/>
            </a:xfrm>
            <a:custGeom>
              <a:avLst/>
              <a:gdLst>
                <a:gd name="T0" fmla="*/ 28 w 28"/>
                <a:gd name="T1" fmla="*/ 6 h 12"/>
                <a:gd name="T2" fmla="*/ 15 w 28"/>
                <a:gd name="T3" fmla="*/ 11 h 12"/>
                <a:gd name="T4" fmla="*/ 1 w 28"/>
                <a:gd name="T5" fmla="*/ 6 h 12"/>
                <a:gd name="T6" fmla="*/ 14 w 28"/>
                <a:gd name="T7" fmla="*/ 0 h 12"/>
                <a:gd name="T8" fmla="*/ 28 w 28"/>
                <a:gd name="T9" fmla="*/ 6 h 12"/>
              </a:gdLst>
              <a:ahLst/>
              <a:cxnLst>
                <a:cxn ang="0">
                  <a:pos x="T0" y="T1"/>
                </a:cxn>
                <a:cxn ang="0">
                  <a:pos x="T2" y="T3"/>
                </a:cxn>
                <a:cxn ang="0">
                  <a:pos x="T4" y="T5"/>
                </a:cxn>
                <a:cxn ang="0">
                  <a:pos x="T6" y="T7"/>
                </a:cxn>
                <a:cxn ang="0">
                  <a:pos x="T8" y="T9"/>
                </a:cxn>
              </a:cxnLst>
              <a:rect l="0" t="0" r="r" b="b"/>
              <a:pathLst>
                <a:path w="28" h="12">
                  <a:moveTo>
                    <a:pt x="28" y="6"/>
                  </a:moveTo>
                  <a:cubicBezTo>
                    <a:pt x="27" y="10"/>
                    <a:pt x="24" y="12"/>
                    <a:pt x="15" y="11"/>
                  </a:cubicBezTo>
                  <a:cubicBezTo>
                    <a:pt x="8" y="11"/>
                    <a:pt x="0" y="10"/>
                    <a:pt x="1" y="6"/>
                  </a:cubicBezTo>
                  <a:cubicBezTo>
                    <a:pt x="2" y="3"/>
                    <a:pt x="5" y="1"/>
                    <a:pt x="14" y="0"/>
                  </a:cubicBezTo>
                  <a:cubicBezTo>
                    <a:pt x="24" y="0"/>
                    <a:pt x="28" y="3"/>
                    <a:pt x="28"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0" name="Freeform 170">
              <a:extLst>
                <a:ext uri="{FF2B5EF4-FFF2-40B4-BE49-F238E27FC236}">
                  <a16:creationId xmlns:a16="http://schemas.microsoft.com/office/drawing/2014/main" id="{71AD6E22-076D-485B-983D-4A4FE0AEB589}"/>
                </a:ext>
              </a:extLst>
            </p:cNvPr>
            <p:cNvSpPr/>
            <p:nvPr/>
          </p:nvSpPr>
          <p:spPr bwMode="auto">
            <a:xfrm>
              <a:off x="3273425" y="6632575"/>
              <a:ext cx="92075" cy="42862"/>
            </a:xfrm>
            <a:custGeom>
              <a:avLst/>
              <a:gdLst>
                <a:gd name="T0" fmla="*/ 29 w 29"/>
                <a:gd name="T1" fmla="*/ 5 h 11"/>
                <a:gd name="T2" fmla="*/ 17 w 29"/>
                <a:gd name="T3" fmla="*/ 11 h 11"/>
                <a:gd name="T4" fmla="*/ 0 w 29"/>
                <a:gd name="T5" fmla="*/ 5 h 11"/>
                <a:gd name="T6" fmla="*/ 13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7" y="8"/>
                    <a:pt x="24" y="11"/>
                    <a:pt x="17" y="11"/>
                  </a:cubicBezTo>
                  <a:cubicBezTo>
                    <a:pt x="9" y="10"/>
                    <a:pt x="0" y="9"/>
                    <a:pt x="0" y="5"/>
                  </a:cubicBezTo>
                  <a:cubicBezTo>
                    <a:pt x="0" y="2"/>
                    <a:pt x="4" y="0"/>
                    <a:pt x="13" y="0"/>
                  </a:cubicBezTo>
                  <a:cubicBezTo>
                    <a:pt x="22" y="0"/>
                    <a:pt x="26" y="2"/>
                    <a:pt x="29"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1" name="Freeform 171">
              <a:extLst>
                <a:ext uri="{FF2B5EF4-FFF2-40B4-BE49-F238E27FC236}">
                  <a16:creationId xmlns:a16="http://schemas.microsoft.com/office/drawing/2014/main" id="{3488E0F4-2AAC-FB05-0F46-99E36034050E}"/>
                </a:ext>
              </a:extLst>
            </p:cNvPr>
            <p:cNvSpPr/>
            <p:nvPr/>
          </p:nvSpPr>
          <p:spPr bwMode="auto">
            <a:xfrm>
              <a:off x="10414000" y="6799263"/>
              <a:ext cx="92075" cy="42862"/>
            </a:xfrm>
            <a:custGeom>
              <a:avLst/>
              <a:gdLst>
                <a:gd name="T0" fmla="*/ 29 w 29"/>
                <a:gd name="T1" fmla="*/ 5 h 11"/>
                <a:gd name="T2" fmla="*/ 15 w 29"/>
                <a:gd name="T3" fmla="*/ 11 h 11"/>
                <a:gd name="T4" fmla="*/ 1 w 29"/>
                <a:gd name="T5" fmla="*/ 5 h 11"/>
                <a:gd name="T6" fmla="*/ 14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7" y="9"/>
                    <a:pt x="23" y="11"/>
                    <a:pt x="15" y="11"/>
                  </a:cubicBezTo>
                  <a:cubicBezTo>
                    <a:pt x="6" y="11"/>
                    <a:pt x="0" y="8"/>
                    <a:pt x="1" y="5"/>
                  </a:cubicBezTo>
                  <a:cubicBezTo>
                    <a:pt x="1" y="2"/>
                    <a:pt x="7" y="0"/>
                    <a:pt x="14" y="0"/>
                  </a:cubicBezTo>
                  <a:cubicBezTo>
                    <a:pt x="23" y="0"/>
                    <a:pt x="27" y="2"/>
                    <a:pt x="29"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2" name="Freeform 172">
              <a:extLst>
                <a:ext uri="{FF2B5EF4-FFF2-40B4-BE49-F238E27FC236}">
                  <a16:creationId xmlns:a16="http://schemas.microsoft.com/office/drawing/2014/main" id="{3A90C6F3-5A47-BBDE-B9B9-21BD6AD273C3}"/>
                </a:ext>
              </a:extLst>
            </p:cNvPr>
            <p:cNvSpPr/>
            <p:nvPr/>
          </p:nvSpPr>
          <p:spPr bwMode="auto">
            <a:xfrm>
              <a:off x="7708900" y="6788150"/>
              <a:ext cx="92075" cy="42862"/>
            </a:xfrm>
            <a:custGeom>
              <a:avLst/>
              <a:gdLst>
                <a:gd name="T0" fmla="*/ 17 w 29"/>
                <a:gd name="T1" fmla="*/ 11 h 11"/>
                <a:gd name="T2" fmla="*/ 1 w 29"/>
                <a:gd name="T3" fmla="*/ 5 h 11"/>
                <a:gd name="T4" fmla="*/ 14 w 29"/>
                <a:gd name="T5" fmla="*/ 0 h 11"/>
                <a:gd name="T6" fmla="*/ 29 w 29"/>
                <a:gd name="T7" fmla="*/ 5 h 11"/>
                <a:gd name="T8" fmla="*/ 17 w 29"/>
                <a:gd name="T9" fmla="*/ 11 h 11"/>
              </a:gdLst>
              <a:ahLst/>
              <a:cxnLst>
                <a:cxn ang="0">
                  <a:pos x="T0" y="T1"/>
                </a:cxn>
                <a:cxn ang="0">
                  <a:pos x="T2" y="T3"/>
                </a:cxn>
                <a:cxn ang="0">
                  <a:pos x="T4" y="T5"/>
                </a:cxn>
                <a:cxn ang="0">
                  <a:pos x="T6" y="T7"/>
                </a:cxn>
                <a:cxn ang="0">
                  <a:pos x="T8" y="T9"/>
                </a:cxn>
              </a:cxnLst>
              <a:rect l="0" t="0" r="r" b="b"/>
              <a:pathLst>
                <a:path w="28" h="11">
                  <a:moveTo>
                    <a:pt x="17" y="11"/>
                  </a:moveTo>
                  <a:cubicBezTo>
                    <a:pt x="5" y="11"/>
                    <a:pt x="1" y="8"/>
                    <a:pt x="1" y="5"/>
                  </a:cubicBezTo>
                  <a:cubicBezTo>
                    <a:pt x="0" y="2"/>
                    <a:pt x="6" y="1"/>
                    <a:pt x="14" y="0"/>
                  </a:cubicBezTo>
                  <a:cubicBezTo>
                    <a:pt x="22" y="0"/>
                    <a:pt x="28" y="2"/>
                    <a:pt x="29" y="5"/>
                  </a:cubicBezTo>
                  <a:cubicBezTo>
                    <a:pt x="29" y="9"/>
                    <a:pt x="23" y="10"/>
                    <a:pt x="17"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3" name="Freeform 173">
              <a:extLst>
                <a:ext uri="{FF2B5EF4-FFF2-40B4-BE49-F238E27FC236}">
                  <a16:creationId xmlns:a16="http://schemas.microsoft.com/office/drawing/2014/main" id="{6608B3DB-3C47-58E8-00F7-2B2B538666ED}"/>
                </a:ext>
              </a:extLst>
            </p:cNvPr>
            <p:cNvSpPr/>
            <p:nvPr/>
          </p:nvSpPr>
          <p:spPr bwMode="auto">
            <a:xfrm>
              <a:off x="8928100" y="6831013"/>
              <a:ext cx="92075" cy="42862"/>
            </a:xfrm>
            <a:custGeom>
              <a:avLst/>
              <a:gdLst>
                <a:gd name="T0" fmla="*/ 16 w 29"/>
                <a:gd name="T1" fmla="*/ 11 h 11"/>
                <a:gd name="T2" fmla="*/ 1 w 29"/>
                <a:gd name="T3" fmla="*/ 5 h 11"/>
                <a:gd name="T4" fmla="*/ 13 w 29"/>
                <a:gd name="T5" fmla="*/ 1 h 11"/>
                <a:gd name="T6" fmla="*/ 29 w 29"/>
                <a:gd name="T7" fmla="*/ 5 h 11"/>
                <a:gd name="T8" fmla="*/ 16 w 29"/>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6" y="11"/>
                    <a:pt x="1" y="9"/>
                    <a:pt x="1" y="5"/>
                  </a:cubicBezTo>
                  <a:cubicBezTo>
                    <a:pt x="0" y="2"/>
                    <a:pt x="6" y="1"/>
                    <a:pt x="13" y="1"/>
                  </a:cubicBezTo>
                  <a:cubicBezTo>
                    <a:pt x="21" y="0"/>
                    <a:pt x="28" y="2"/>
                    <a:pt x="29" y="5"/>
                  </a:cubicBezTo>
                  <a:cubicBezTo>
                    <a:pt x="29" y="8"/>
                    <a:pt x="25" y="11"/>
                    <a:pt x="16"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4" name="Freeform 174">
              <a:extLst>
                <a:ext uri="{FF2B5EF4-FFF2-40B4-BE49-F238E27FC236}">
                  <a16:creationId xmlns:a16="http://schemas.microsoft.com/office/drawing/2014/main" id="{F43BAFDB-67E2-8D7E-B6C5-950D998A5BFA}"/>
                </a:ext>
              </a:extLst>
            </p:cNvPr>
            <p:cNvSpPr/>
            <p:nvPr/>
          </p:nvSpPr>
          <p:spPr bwMode="auto">
            <a:xfrm>
              <a:off x="212725" y="6423025"/>
              <a:ext cx="82550" cy="41275"/>
            </a:xfrm>
            <a:custGeom>
              <a:avLst/>
              <a:gdLst>
                <a:gd name="T0" fmla="*/ 26 w 26"/>
                <a:gd name="T1" fmla="*/ 4 h 11"/>
                <a:gd name="T2" fmla="*/ 13 w 26"/>
                <a:gd name="T3" fmla="*/ 11 h 11"/>
                <a:gd name="T4" fmla="*/ 0 w 26"/>
                <a:gd name="T5" fmla="*/ 6 h 11"/>
                <a:gd name="T6" fmla="*/ 13 w 26"/>
                <a:gd name="T7" fmla="*/ 0 h 11"/>
                <a:gd name="T8" fmla="*/ 26 w 26"/>
                <a:gd name="T9" fmla="*/ 4 h 11"/>
              </a:gdLst>
              <a:ahLst/>
              <a:cxnLst>
                <a:cxn ang="0">
                  <a:pos x="T0" y="T1"/>
                </a:cxn>
                <a:cxn ang="0">
                  <a:pos x="T2" y="T3"/>
                </a:cxn>
                <a:cxn ang="0">
                  <a:pos x="T4" y="T5"/>
                </a:cxn>
                <a:cxn ang="0">
                  <a:pos x="T6" y="T7"/>
                </a:cxn>
                <a:cxn ang="0">
                  <a:pos x="T8" y="T9"/>
                </a:cxn>
              </a:cxnLst>
              <a:rect l="0" t="0" r="r" b="b"/>
              <a:pathLst>
                <a:path w="26" h="11">
                  <a:moveTo>
                    <a:pt x="26" y="4"/>
                  </a:moveTo>
                  <a:cubicBezTo>
                    <a:pt x="26" y="9"/>
                    <a:pt x="22" y="11"/>
                    <a:pt x="13" y="11"/>
                  </a:cubicBezTo>
                  <a:cubicBezTo>
                    <a:pt x="4" y="11"/>
                    <a:pt x="0" y="9"/>
                    <a:pt x="0" y="6"/>
                  </a:cubicBezTo>
                  <a:cubicBezTo>
                    <a:pt x="0" y="2"/>
                    <a:pt x="5" y="0"/>
                    <a:pt x="13" y="0"/>
                  </a:cubicBezTo>
                  <a:cubicBezTo>
                    <a:pt x="20" y="0"/>
                    <a:pt x="26" y="2"/>
                    <a:pt x="26"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5" name="Freeform 175">
              <a:extLst>
                <a:ext uri="{FF2B5EF4-FFF2-40B4-BE49-F238E27FC236}">
                  <a16:creationId xmlns:a16="http://schemas.microsoft.com/office/drawing/2014/main" id="{AE03EF59-ADCC-95D2-4850-8A968D055EA2}"/>
                </a:ext>
              </a:extLst>
            </p:cNvPr>
            <p:cNvSpPr/>
            <p:nvPr/>
          </p:nvSpPr>
          <p:spPr bwMode="auto">
            <a:xfrm>
              <a:off x="7927975" y="6811963"/>
              <a:ext cx="85725" cy="42862"/>
            </a:xfrm>
            <a:custGeom>
              <a:avLst/>
              <a:gdLst>
                <a:gd name="T0" fmla="*/ 26 w 27"/>
                <a:gd name="T1" fmla="*/ 5 h 11"/>
                <a:gd name="T2" fmla="*/ 13 w 27"/>
                <a:gd name="T3" fmla="*/ 11 h 11"/>
                <a:gd name="T4" fmla="*/ 0 w 27"/>
                <a:gd name="T5" fmla="*/ 5 h 11"/>
                <a:gd name="T6" fmla="*/ 13 w 27"/>
                <a:gd name="T7" fmla="*/ 0 h 11"/>
                <a:gd name="T8" fmla="*/ 26 w 27"/>
                <a:gd name="T9" fmla="*/ 5 h 11"/>
              </a:gdLst>
              <a:ahLst/>
              <a:cxnLst>
                <a:cxn ang="0">
                  <a:pos x="T0" y="T1"/>
                </a:cxn>
                <a:cxn ang="0">
                  <a:pos x="T2" y="T3"/>
                </a:cxn>
                <a:cxn ang="0">
                  <a:pos x="T4" y="T5"/>
                </a:cxn>
                <a:cxn ang="0">
                  <a:pos x="T6" y="T7"/>
                </a:cxn>
                <a:cxn ang="0">
                  <a:pos x="T8" y="T9"/>
                </a:cxn>
              </a:cxnLst>
              <a:rect l="0" t="0" r="r" b="b"/>
              <a:pathLst>
                <a:path w="27" h="11">
                  <a:moveTo>
                    <a:pt x="26" y="5"/>
                  </a:moveTo>
                  <a:cubicBezTo>
                    <a:pt x="26" y="9"/>
                    <a:pt x="22" y="11"/>
                    <a:pt x="13" y="11"/>
                  </a:cubicBezTo>
                  <a:cubicBezTo>
                    <a:pt x="3" y="11"/>
                    <a:pt x="0" y="9"/>
                    <a:pt x="0" y="5"/>
                  </a:cubicBezTo>
                  <a:cubicBezTo>
                    <a:pt x="0" y="2"/>
                    <a:pt x="6" y="0"/>
                    <a:pt x="13" y="0"/>
                  </a:cubicBezTo>
                  <a:cubicBezTo>
                    <a:pt x="21" y="0"/>
                    <a:pt x="27" y="2"/>
                    <a:pt x="26"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6" name="Freeform 176">
              <a:extLst>
                <a:ext uri="{FF2B5EF4-FFF2-40B4-BE49-F238E27FC236}">
                  <a16:creationId xmlns:a16="http://schemas.microsoft.com/office/drawing/2014/main" id="{BF9280D2-4723-8B12-5CEE-441692AD8D0E}"/>
                </a:ext>
              </a:extLst>
            </p:cNvPr>
            <p:cNvSpPr/>
            <p:nvPr/>
          </p:nvSpPr>
          <p:spPr bwMode="auto">
            <a:xfrm>
              <a:off x="3857625" y="6726238"/>
              <a:ext cx="200025" cy="26987"/>
            </a:xfrm>
            <a:custGeom>
              <a:avLst/>
              <a:gdLst>
                <a:gd name="T0" fmla="*/ 11 w 63"/>
                <a:gd name="T1" fmla="*/ 0 h 7"/>
                <a:gd name="T2" fmla="*/ 63 w 63"/>
                <a:gd name="T3" fmla="*/ 3 h 7"/>
                <a:gd name="T4" fmla="*/ 29 w 63"/>
                <a:gd name="T5" fmla="*/ 2 h 7"/>
                <a:gd name="T6" fmla="*/ 24 w 63"/>
                <a:gd name="T7" fmla="*/ 6 h 7"/>
                <a:gd name="T8" fmla="*/ 2 w 63"/>
                <a:gd name="T9" fmla="*/ 6 h 7"/>
                <a:gd name="T10" fmla="*/ 3 w 63"/>
                <a:gd name="T11" fmla="*/ 3 h 7"/>
                <a:gd name="T12" fmla="*/ 11 w 6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2" h="7">
                  <a:moveTo>
                    <a:pt x="11" y="0"/>
                  </a:moveTo>
                  <a:cubicBezTo>
                    <a:pt x="28" y="1"/>
                    <a:pt x="46" y="2"/>
                    <a:pt x="63" y="3"/>
                  </a:cubicBezTo>
                  <a:cubicBezTo>
                    <a:pt x="51" y="6"/>
                    <a:pt x="38" y="7"/>
                    <a:pt x="29" y="2"/>
                  </a:cubicBezTo>
                  <a:cubicBezTo>
                    <a:pt x="21" y="3"/>
                    <a:pt x="32" y="6"/>
                    <a:pt x="24" y="6"/>
                  </a:cubicBezTo>
                  <a:cubicBezTo>
                    <a:pt x="17" y="6"/>
                    <a:pt x="9" y="6"/>
                    <a:pt x="2" y="6"/>
                  </a:cubicBezTo>
                  <a:cubicBezTo>
                    <a:pt x="0" y="6"/>
                    <a:pt x="1" y="4"/>
                    <a:pt x="3" y="3"/>
                  </a:cubicBezTo>
                  <a:cubicBezTo>
                    <a:pt x="5" y="2"/>
                    <a:pt x="8" y="1"/>
                    <a:pt x="11" y="0"/>
                  </a:cubicBezTo>
                  <a:close/>
                </a:path>
              </a:pathLst>
            </a:custGeom>
            <a:solidFill>
              <a:srgbClr val="E2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7" name="Freeform 177">
              <a:extLst>
                <a:ext uri="{FF2B5EF4-FFF2-40B4-BE49-F238E27FC236}">
                  <a16:creationId xmlns:a16="http://schemas.microsoft.com/office/drawing/2014/main" id="{C9B79E9A-1EDF-CD6F-DDF8-21A572F4F89D}"/>
                </a:ext>
              </a:extLst>
            </p:cNvPr>
            <p:cNvSpPr/>
            <p:nvPr/>
          </p:nvSpPr>
          <p:spPr bwMode="auto">
            <a:xfrm>
              <a:off x="10283825" y="6838950"/>
              <a:ext cx="85725" cy="42862"/>
            </a:xfrm>
            <a:custGeom>
              <a:avLst/>
              <a:gdLst>
                <a:gd name="T0" fmla="*/ 1 w 27"/>
                <a:gd name="T1" fmla="*/ 6 h 11"/>
                <a:gd name="T2" fmla="*/ 14 w 27"/>
                <a:gd name="T3" fmla="*/ 0 h 11"/>
                <a:gd name="T4" fmla="*/ 27 w 27"/>
                <a:gd name="T5" fmla="*/ 5 h 11"/>
                <a:gd name="T6" fmla="*/ 13 w 27"/>
                <a:gd name="T7" fmla="*/ 11 h 11"/>
                <a:gd name="T8" fmla="*/ 1 w 27"/>
                <a:gd name="T9" fmla="*/ 6 h 11"/>
              </a:gdLst>
              <a:ahLst/>
              <a:cxnLst>
                <a:cxn ang="0">
                  <a:pos x="T0" y="T1"/>
                </a:cxn>
                <a:cxn ang="0">
                  <a:pos x="T2" y="T3"/>
                </a:cxn>
                <a:cxn ang="0">
                  <a:pos x="T4" y="T5"/>
                </a:cxn>
                <a:cxn ang="0">
                  <a:pos x="T6" y="T7"/>
                </a:cxn>
                <a:cxn ang="0">
                  <a:pos x="T8" y="T9"/>
                </a:cxn>
              </a:cxnLst>
              <a:rect l="0" t="0" r="r" b="b"/>
              <a:pathLst>
                <a:path w="27" h="11">
                  <a:moveTo>
                    <a:pt x="1" y="6"/>
                  </a:moveTo>
                  <a:cubicBezTo>
                    <a:pt x="1" y="2"/>
                    <a:pt x="5" y="0"/>
                    <a:pt x="14" y="0"/>
                  </a:cubicBezTo>
                  <a:cubicBezTo>
                    <a:pt x="22" y="0"/>
                    <a:pt x="27" y="2"/>
                    <a:pt x="27" y="5"/>
                  </a:cubicBezTo>
                  <a:cubicBezTo>
                    <a:pt x="26" y="8"/>
                    <a:pt x="21" y="11"/>
                    <a:pt x="13" y="11"/>
                  </a:cubicBezTo>
                  <a:cubicBezTo>
                    <a:pt x="6" y="11"/>
                    <a:pt x="0" y="9"/>
                    <a:pt x="1"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8" name="Freeform 178">
              <a:extLst>
                <a:ext uri="{FF2B5EF4-FFF2-40B4-BE49-F238E27FC236}">
                  <a16:creationId xmlns:a16="http://schemas.microsoft.com/office/drawing/2014/main" id="{84D40CBD-C8BF-E2AB-9A20-C283FCED2580}"/>
                </a:ext>
              </a:extLst>
            </p:cNvPr>
            <p:cNvSpPr/>
            <p:nvPr/>
          </p:nvSpPr>
          <p:spPr bwMode="auto">
            <a:xfrm>
              <a:off x="2625725" y="6600825"/>
              <a:ext cx="209550" cy="47625"/>
            </a:xfrm>
            <a:custGeom>
              <a:avLst/>
              <a:gdLst>
                <a:gd name="T0" fmla="*/ 0 w 66"/>
                <a:gd name="T1" fmla="*/ 5 h 12"/>
                <a:gd name="T2" fmla="*/ 66 w 66"/>
                <a:gd name="T3" fmla="*/ 0 h 12"/>
                <a:gd name="T4" fmla="*/ 32 w 66"/>
                <a:gd name="T5" fmla="*/ 3 h 12"/>
                <a:gd name="T6" fmla="*/ 0 w 66"/>
                <a:gd name="T7" fmla="*/ 5 h 12"/>
              </a:gdLst>
              <a:ahLst/>
              <a:cxnLst>
                <a:cxn ang="0">
                  <a:pos x="T0" y="T1"/>
                </a:cxn>
                <a:cxn ang="0">
                  <a:pos x="T2" y="T3"/>
                </a:cxn>
                <a:cxn ang="0">
                  <a:pos x="T4" y="T5"/>
                </a:cxn>
                <a:cxn ang="0">
                  <a:pos x="T6" y="T7"/>
                </a:cxn>
              </a:cxnLst>
              <a:rect l="0" t="0" r="r" b="b"/>
              <a:pathLst>
                <a:path w="66" h="12">
                  <a:moveTo>
                    <a:pt x="0" y="5"/>
                  </a:moveTo>
                  <a:cubicBezTo>
                    <a:pt x="22" y="3"/>
                    <a:pt x="44" y="1"/>
                    <a:pt x="66" y="0"/>
                  </a:cubicBezTo>
                  <a:cubicBezTo>
                    <a:pt x="56" y="8"/>
                    <a:pt x="55" y="8"/>
                    <a:pt x="32" y="3"/>
                  </a:cubicBezTo>
                  <a:cubicBezTo>
                    <a:pt x="26" y="11"/>
                    <a:pt x="22" y="12"/>
                    <a:pt x="0" y="5"/>
                  </a:cubicBezTo>
                  <a:close/>
                </a:path>
              </a:pathLst>
            </a:custGeom>
            <a:solidFill>
              <a:srgbClr val="E3B2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9" name="Freeform 179">
              <a:extLst>
                <a:ext uri="{FF2B5EF4-FFF2-40B4-BE49-F238E27FC236}">
                  <a16:creationId xmlns:a16="http://schemas.microsoft.com/office/drawing/2014/main" id="{13E09A2F-CC07-C24B-E628-F51A1DE99EEA}"/>
                </a:ext>
              </a:extLst>
            </p:cNvPr>
            <p:cNvSpPr/>
            <p:nvPr/>
          </p:nvSpPr>
          <p:spPr bwMode="auto">
            <a:xfrm>
              <a:off x="314325" y="6437313"/>
              <a:ext cx="82550" cy="42862"/>
            </a:xfrm>
            <a:custGeom>
              <a:avLst/>
              <a:gdLst>
                <a:gd name="T0" fmla="*/ 11 w 26"/>
                <a:gd name="T1" fmla="*/ 0 h 11"/>
                <a:gd name="T2" fmla="*/ 25 w 26"/>
                <a:gd name="T3" fmla="*/ 4 h 11"/>
                <a:gd name="T4" fmla="*/ 12 w 26"/>
                <a:gd name="T5" fmla="*/ 11 h 11"/>
                <a:gd name="T6" fmla="*/ 0 w 26"/>
                <a:gd name="T7" fmla="*/ 5 h 11"/>
                <a:gd name="T8" fmla="*/ 11 w 26"/>
                <a:gd name="T9" fmla="*/ 0 h 11"/>
              </a:gdLst>
              <a:ahLst/>
              <a:cxnLst>
                <a:cxn ang="0">
                  <a:pos x="T0" y="T1"/>
                </a:cxn>
                <a:cxn ang="0">
                  <a:pos x="T2" y="T3"/>
                </a:cxn>
                <a:cxn ang="0">
                  <a:pos x="T4" y="T5"/>
                </a:cxn>
                <a:cxn ang="0">
                  <a:pos x="T6" y="T7"/>
                </a:cxn>
                <a:cxn ang="0">
                  <a:pos x="T8" y="T9"/>
                </a:cxn>
              </a:cxnLst>
              <a:rect l="0" t="0" r="r" b="b"/>
              <a:pathLst>
                <a:path w="26" h="11">
                  <a:moveTo>
                    <a:pt x="11" y="0"/>
                  </a:moveTo>
                  <a:cubicBezTo>
                    <a:pt x="20" y="0"/>
                    <a:pt x="26" y="1"/>
                    <a:pt x="25" y="4"/>
                  </a:cubicBezTo>
                  <a:cubicBezTo>
                    <a:pt x="24" y="7"/>
                    <a:pt x="20" y="10"/>
                    <a:pt x="12" y="11"/>
                  </a:cubicBezTo>
                  <a:cubicBezTo>
                    <a:pt x="5" y="11"/>
                    <a:pt x="0" y="8"/>
                    <a:pt x="0" y="5"/>
                  </a:cubicBezTo>
                  <a:cubicBezTo>
                    <a:pt x="0" y="2"/>
                    <a:pt x="5" y="0"/>
                    <a:pt x="11" y="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0" name="Freeform 180">
              <a:extLst>
                <a:ext uri="{FF2B5EF4-FFF2-40B4-BE49-F238E27FC236}">
                  <a16:creationId xmlns:a16="http://schemas.microsoft.com/office/drawing/2014/main" id="{93D63EE5-C7F1-D6CF-F8F3-5152F17F764B}"/>
                </a:ext>
              </a:extLst>
            </p:cNvPr>
            <p:cNvSpPr/>
            <p:nvPr/>
          </p:nvSpPr>
          <p:spPr bwMode="auto">
            <a:xfrm>
              <a:off x="10302875" y="6791325"/>
              <a:ext cx="95250" cy="39687"/>
            </a:xfrm>
            <a:custGeom>
              <a:avLst/>
              <a:gdLst>
                <a:gd name="T0" fmla="*/ 29 w 30"/>
                <a:gd name="T1" fmla="*/ 5 h 10"/>
                <a:gd name="T2" fmla="*/ 15 w 30"/>
                <a:gd name="T3" fmla="*/ 9 h 10"/>
                <a:gd name="T4" fmla="*/ 2 w 30"/>
                <a:gd name="T5" fmla="*/ 4 h 10"/>
                <a:gd name="T6" fmla="*/ 22 w 30"/>
                <a:gd name="T7" fmla="*/ 1 h 10"/>
                <a:gd name="T8" fmla="*/ 29 w 30"/>
                <a:gd name="T9" fmla="*/ 5 h 10"/>
              </a:gdLst>
              <a:ahLst/>
              <a:cxnLst>
                <a:cxn ang="0">
                  <a:pos x="T0" y="T1"/>
                </a:cxn>
                <a:cxn ang="0">
                  <a:pos x="T2" y="T3"/>
                </a:cxn>
                <a:cxn ang="0">
                  <a:pos x="T4" y="T5"/>
                </a:cxn>
                <a:cxn ang="0">
                  <a:pos x="T6" y="T7"/>
                </a:cxn>
                <a:cxn ang="0">
                  <a:pos x="T8" y="T9"/>
                </a:cxn>
              </a:cxnLst>
              <a:rect l="0" t="0" r="r" b="b"/>
              <a:pathLst>
                <a:path w="30" h="10">
                  <a:moveTo>
                    <a:pt x="29" y="5"/>
                  </a:moveTo>
                  <a:cubicBezTo>
                    <a:pt x="28" y="8"/>
                    <a:pt x="23" y="10"/>
                    <a:pt x="15" y="9"/>
                  </a:cubicBezTo>
                  <a:cubicBezTo>
                    <a:pt x="7" y="9"/>
                    <a:pt x="0" y="7"/>
                    <a:pt x="2" y="4"/>
                  </a:cubicBezTo>
                  <a:cubicBezTo>
                    <a:pt x="4" y="1"/>
                    <a:pt x="14" y="1"/>
                    <a:pt x="22" y="1"/>
                  </a:cubicBezTo>
                  <a:cubicBezTo>
                    <a:pt x="30" y="0"/>
                    <a:pt x="29" y="3"/>
                    <a:pt x="29" y="5"/>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1" name="Freeform 181">
              <a:extLst>
                <a:ext uri="{FF2B5EF4-FFF2-40B4-BE49-F238E27FC236}">
                  <a16:creationId xmlns:a16="http://schemas.microsoft.com/office/drawing/2014/main" id="{BAA47558-86E7-E10E-088A-43AE341AF4F7}"/>
                </a:ext>
              </a:extLst>
            </p:cNvPr>
            <p:cNvSpPr/>
            <p:nvPr/>
          </p:nvSpPr>
          <p:spPr bwMode="auto">
            <a:xfrm>
              <a:off x="11233150" y="6791325"/>
              <a:ext cx="88900" cy="39687"/>
            </a:xfrm>
            <a:custGeom>
              <a:avLst/>
              <a:gdLst>
                <a:gd name="T0" fmla="*/ 11 w 28"/>
                <a:gd name="T1" fmla="*/ 1 h 10"/>
                <a:gd name="T2" fmla="*/ 27 w 28"/>
                <a:gd name="T3" fmla="*/ 4 h 10"/>
                <a:gd name="T4" fmla="*/ 13 w 28"/>
                <a:gd name="T5" fmla="*/ 10 h 10"/>
                <a:gd name="T6" fmla="*/ 0 w 28"/>
                <a:gd name="T7" fmla="*/ 4 h 10"/>
                <a:gd name="T8" fmla="*/ 11 w 28"/>
                <a:gd name="T9" fmla="*/ 1 h 10"/>
              </a:gdLst>
              <a:ahLst/>
              <a:cxnLst>
                <a:cxn ang="0">
                  <a:pos x="T0" y="T1"/>
                </a:cxn>
                <a:cxn ang="0">
                  <a:pos x="T2" y="T3"/>
                </a:cxn>
                <a:cxn ang="0">
                  <a:pos x="T4" y="T5"/>
                </a:cxn>
                <a:cxn ang="0">
                  <a:pos x="T6" y="T7"/>
                </a:cxn>
                <a:cxn ang="0">
                  <a:pos x="T8" y="T9"/>
                </a:cxn>
              </a:cxnLst>
              <a:rect l="0" t="0" r="r" b="b"/>
              <a:pathLst>
                <a:path w="28" h="10">
                  <a:moveTo>
                    <a:pt x="11" y="1"/>
                  </a:moveTo>
                  <a:cubicBezTo>
                    <a:pt x="16" y="2"/>
                    <a:pt x="27" y="0"/>
                    <a:pt x="27" y="4"/>
                  </a:cubicBezTo>
                  <a:cubicBezTo>
                    <a:pt x="28" y="7"/>
                    <a:pt x="22" y="10"/>
                    <a:pt x="13" y="10"/>
                  </a:cubicBezTo>
                  <a:cubicBezTo>
                    <a:pt x="4" y="9"/>
                    <a:pt x="0" y="7"/>
                    <a:pt x="0" y="4"/>
                  </a:cubicBezTo>
                  <a:cubicBezTo>
                    <a:pt x="0" y="2"/>
                    <a:pt x="3" y="0"/>
                    <a:pt x="11" y="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2" name="Freeform 182">
              <a:extLst>
                <a:ext uri="{FF2B5EF4-FFF2-40B4-BE49-F238E27FC236}">
                  <a16:creationId xmlns:a16="http://schemas.microsoft.com/office/drawing/2014/main" id="{56D7DD3C-29B9-491C-EF78-14F696B815DE}"/>
                </a:ext>
              </a:extLst>
            </p:cNvPr>
            <p:cNvSpPr/>
            <p:nvPr/>
          </p:nvSpPr>
          <p:spPr bwMode="auto">
            <a:xfrm>
              <a:off x="8829675" y="6823075"/>
              <a:ext cx="82550" cy="34925"/>
            </a:xfrm>
            <a:custGeom>
              <a:avLst/>
              <a:gdLst>
                <a:gd name="T0" fmla="*/ 25 w 26"/>
                <a:gd name="T1" fmla="*/ 6 h 9"/>
                <a:gd name="T2" fmla="*/ 13 w 26"/>
                <a:gd name="T3" fmla="*/ 9 h 9"/>
                <a:gd name="T4" fmla="*/ 0 w 26"/>
                <a:gd name="T5" fmla="*/ 4 h 9"/>
                <a:gd name="T6" fmla="*/ 14 w 26"/>
                <a:gd name="T7" fmla="*/ 0 h 9"/>
                <a:gd name="T8" fmla="*/ 25 w 26"/>
                <a:gd name="T9" fmla="*/ 6 h 9"/>
              </a:gdLst>
              <a:ahLst/>
              <a:cxnLst>
                <a:cxn ang="0">
                  <a:pos x="T0" y="T1"/>
                </a:cxn>
                <a:cxn ang="0">
                  <a:pos x="T2" y="T3"/>
                </a:cxn>
                <a:cxn ang="0">
                  <a:pos x="T4" y="T5"/>
                </a:cxn>
                <a:cxn ang="0">
                  <a:pos x="T6" y="T7"/>
                </a:cxn>
                <a:cxn ang="0">
                  <a:pos x="T8" y="T9"/>
                </a:cxn>
              </a:cxnLst>
              <a:rect l="0" t="0" r="r" b="b"/>
              <a:pathLst>
                <a:path w="26" h="9">
                  <a:moveTo>
                    <a:pt x="25" y="6"/>
                  </a:moveTo>
                  <a:cubicBezTo>
                    <a:pt x="25" y="8"/>
                    <a:pt x="21" y="9"/>
                    <a:pt x="13" y="9"/>
                  </a:cubicBezTo>
                  <a:cubicBezTo>
                    <a:pt x="4" y="9"/>
                    <a:pt x="0" y="7"/>
                    <a:pt x="0" y="4"/>
                  </a:cubicBezTo>
                  <a:cubicBezTo>
                    <a:pt x="0" y="0"/>
                    <a:pt x="7" y="0"/>
                    <a:pt x="14" y="0"/>
                  </a:cubicBezTo>
                  <a:cubicBezTo>
                    <a:pt x="21" y="0"/>
                    <a:pt x="26" y="1"/>
                    <a:pt x="25" y="6"/>
                  </a:cubicBezTo>
                  <a:close/>
                </a:path>
              </a:pathLst>
            </a:custGeom>
            <a:solidFill>
              <a:srgbClr val="E9B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3" name="Freeform 183">
              <a:extLst>
                <a:ext uri="{FF2B5EF4-FFF2-40B4-BE49-F238E27FC236}">
                  <a16:creationId xmlns:a16="http://schemas.microsoft.com/office/drawing/2014/main" id="{D6FCA19F-F303-F9D5-5223-292F84A51A94}"/>
                </a:ext>
              </a:extLst>
            </p:cNvPr>
            <p:cNvSpPr/>
            <p:nvPr/>
          </p:nvSpPr>
          <p:spPr bwMode="auto">
            <a:xfrm>
              <a:off x="10887075" y="6780213"/>
              <a:ext cx="82550" cy="34925"/>
            </a:xfrm>
            <a:custGeom>
              <a:avLst/>
              <a:gdLst>
                <a:gd name="T0" fmla="*/ 14 w 26"/>
                <a:gd name="T1" fmla="*/ 0 h 9"/>
                <a:gd name="T2" fmla="*/ 26 w 26"/>
                <a:gd name="T3" fmla="*/ 4 h 9"/>
                <a:gd name="T4" fmla="*/ 13 w 26"/>
                <a:gd name="T5" fmla="*/ 9 h 9"/>
                <a:gd name="T6" fmla="*/ 0 w 26"/>
                <a:gd name="T7" fmla="*/ 4 h 9"/>
                <a:gd name="T8" fmla="*/ 14 w 26"/>
                <a:gd name="T9" fmla="*/ 0 h 9"/>
              </a:gdLst>
              <a:ahLst/>
              <a:cxnLst>
                <a:cxn ang="0">
                  <a:pos x="T0" y="T1"/>
                </a:cxn>
                <a:cxn ang="0">
                  <a:pos x="T2" y="T3"/>
                </a:cxn>
                <a:cxn ang="0">
                  <a:pos x="T4" y="T5"/>
                </a:cxn>
                <a:cxn ang="0">
                  <a:pos x="T6" y="T7"/>
                </a:cxn>
                <a:cxn ang="0">
                  <a:pos x="T8" y="T9"/>
                </a:cxn>
              </a:cxnLst>
              <a:rect l="0" t="0" r="r" b="b"/>
              <a:pathLst>
                <a:path w="26" h="9">
                  <a:moveTo>
                    <a:pt x="14" y="0"/>
                  </a:moveTo>
                  <a:cubicBezTo>
                    <a:pt x="21" y="0"/>
                    <a:pt x="26" y="1"/>
                    <a:pt x="26" y="4"/>
                  </a:cubicBezTo>
                  <a:cubicBezTo>
                    <a:pt x="26" y="7"/>
                    <a:pt x="21" y="9"/>
                    <a:pt x="13" y="9"/>
                  </a:cubicBezTo>
                  <a:cubicBezTo>
                    <a:pt x="5" y="9"/>
                    <a:pt x="0" y="7"/>
                    <a:pt x="0" y="4"/>
                  </a:cubicBezTo>
                  <a:cubicBezTo>
                    <a:pt x="0" y="0"/>
                    <a:pt x="6" y="0"/>
                    <a:pt x="14"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4" name="Freeform 184">
              <a:extLst>
                <a:ext uri="{FF2B5EF4-FFF2-40B4-BE49-F238E27FC236}">
                  <a16:creationId xmlns:a16="http://schemas.microsoft.com/office/drawing/2014/main" id="{6EF62EE4-1791-968B-0B9D-E2511E9B241B}"/>
                </a:ext>
              </a:extLst>
            </p:cNvPr>
            <p:cNvSpPr/>
            <p:nvPr/>
          </p:nvSpPr>
          <p:spPr bwMode="auto">
            <a:xfrm>
              <a:off x="10658475" y="6780213"/>
              <a:ext cx="82550" cy="34925"/>
            </a:xfrm>
            <a:custGeom>
              <a:avLst/>
              <a:gdLst>
                <a:gd name="T0" fmla="*/ 26 w 26"/>
                <a:gd name="T1" fmla="*/ 5 h 9"/>
                <a:gd name="T2" fmla="*/ 14 w 26"/>
                <a:gd name="T3" fmla="*/ 9 h 9"/>
                <a:gd name="T4" fmla="*/ 0 w 26"/>
                <a:gd name="T5" fmla="*/ 4 h 9"/>
                <a:gd name="T6" fmla="*/ 13 w 26"/>
                <a:gd name="T7" fmla="*/ 0 h 9"/>
                <a:gd name="T8" fmla="*/ 26 w 26"/>
                <a:gd name="T9" fmla="*/ 5 h 9"/>
              </a:gdLst>
              <a:ahLst/>
              <a:cxnLst>
                <a:cxn ang="0">
                  <a:pos x="T0" y="T1"/>
                </a:cxn>
                <a:cxn ang="0">
                  <a:pos x="T2" y="T3"/>
                </a:cxn>
                <a:cxn ang="0">
                  <a:pos x="T4" y="T5"/>
                </a:cxn>
                <a:cxn ang="0">
                  <a:pos x="T6" y="T7"/>
                </a:cxn>
                <a:cxn ang="0">
                  <a:pos x="T8" y="T9"/>
                </a:cxn>
              </a:cxnLst>
              <a:rect l="0" t="0" r="r" b="b"/>
              <a:pathLst>
                <a:path w="26" h="9">
                  <a:moveTo>
                    <a:pt x="26" y="5"/>
                  </a:moveTo>
                  <a:cubicBezTo>
                    <a:pt x="26" y="7"/>
                    <a:pt x="22" y="9"/>
                    <a:pt x="14" y="9"/>
                  </a:cubicBezTo>
                  <a:cubicBezTo>
                    <a:pt x="5" y="9"/>
                    <a:pt x="1" y="7"/>
                    <a:pt x="0" y="4"/>
                  </a:cubicBezTo>
                  <a:cubicBezTo>
                    <a:pt x="0" y="1"/>
                    <a:pt x="6" y="0"/>
                    <a:pt x="13" y="0"/>
                  </a:cubicBezTo>
                  <a:cubicBezTo>
                    <a:pt x="20" y="0"/>
                    <a:pt x="26" y="0"/>
                    <a:pt x="26" y="5"/>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5" name="Freeform 185">
              <a:extLst>
                <a:ext uri="{FF2B5EF4-FFF2-40B4-BE49-F238E27FC236}">
                  <a16:creationId xmlns:a16="http://schemas.microsoft.com/office/drawing/2014/main" id="{9C5A9DD2-D273-6042-C109-0DB1D4908B22}"/>
                </a:ext>
              </a:extLst>
            </p:cNvPr>
            <p:cNvSpPr/>
            <p:nvPr/>
          </p:nvSpPr>
          <p:spPr bwMode="auto">
            <a:xfrm>
              <a:off x="7473950" y="6815138"/>
              <a:ext cx="88900" cy="42862"/>
            </a:xfrm>
            <a:custGeom>
              <a:avLst/>
              <a:gdLst>
                <a:gd name="T0" fmla="*/ 19 w 28"/>
                <a:gd name="T1" fmla="*/ 0 h 11"/>
                <a:gd name="T2" fmla="*/ 28 w 28"/>
                <a:gd name="T3" fmla="*/ 4 h 11"/>
                <a:gd name="T4" fmla="*/ 14 w 28"/>
                <a:gd name="T5" fmla="*/ 10 h 11"/>
                <a:gd name="T6" fmla="*/ 1 w 28"/>
                <a:gd name="T7" fmla="*/ 6 h 11"/>
                <a:gd name="T8" fmla="*/ 19 w 28"/>
                <a:gd name="T9" fmla="*/ 0 h 11"/>
              </a:gdLst>
              <a:ahLst/>
              <a:cxnLst>
                <a:cxn ang="0">
                  <a:pos x="T0" y="T1"/>
                </a:cxn>
                <a:cxn ang="0">
                  <a:pos x="T2" y="T3"/>
                </a:cxn>
                <a:cxn ang="0">
                  <a:pos x="T4" y="T5"/>
                </a:cxn>
                <a:cxn ang="0">
                  <a:pos x="T6" y="T7"/>
                </a:cxn>
                <a:cxn ang="0">
                  <a:pos x="T8" y="T9"/>
                </a:cxn>
              </a:cxnLst>
              <a:rect l="0" t="0" r="r" b="b"/>
              <a:pathLst>
                <a:path w="28" h="11">
                  <a:moveTo>
                    <a:pt x="19" y="0"/>
                  </a:moveTo>
                  <a:cubicBezTo>
                    <a:pt x="26" y="0"/>
                    <a:pt x="28" y="2"/>
                    <a:pt x="28" y="4"/>
                  </a:cubicBezTo>
                  <a:cubicBezTo>
                    <a:pt x="28" y="8"/>
                    <a:pt x="23" y="10"/>
                    <a:pt x="14" y="10"/>
                  </a:cubicBezTo>
                  <a:cubicBezTo>
                    <a:pt x="7" y="11"/>
                    <a:pt x="0" y="8"/>
                    <a:pt x="1" y="6"/>
                  </a:cubicBezTo>
                  <a:cubicBezTo>
                    <a:pt x="2" y="2"/>
                    <a:pt x="13" y="2"/>
                    <a:pt x="19" y="0"/>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6" name="Freeform 186">
              <a:extLst>
                <a:ext uri="{FF2B5EF4-FFF2-40B4-BE49-F238E27FC236}">
                  <a16:creationId xmlns:a16="http://schemas.microsoft.com/office/drawing/2014/main" id="{147E7E76-918C-54A9-38B7-2AA650253BB4}"/>
                </a:ext>
              </a:extLst>
            </p:cNvPr>
            <p:cNvSpPr/>
            <p:nvPr/>
          </p:nvSpPr>
          <p:spPr bwMode="auto">
            <a:xfrm>
              <a:off x="231775" y="6364288"/>
              <a:ext cx="107950" cy="50800"/>
            </a:xfrm>
            <a:custGeom>
              <a:avLst/>
              <a:gdLst>
                <a:gd name="T0" fmla="*/ 0 w 34"/>
                <a:gd name="T1" fmla="*/ 10 h 13"/>
                <a:gd name="T2" fmla="*/ 34 w 34"/>
                <a:gd name="T3" fmla="*/ 0 h 13"/>
                <a:gd name="T4" fmla="*/ 30 w 34"/>
                <a:gd name="T5" fmla="*/ 5 h 13"/>
                <a:gd name="T6" fmla="*/ 25 w 34"/>
                <a:gd name="T7" fmla="*/ 12 h 13"/>
                <a:gd name="T8" fmla="*/ 6 w 34"/>
                <a:gd name="T9" fmla="*/ 11 h 13"/>
                <a:gd name="T10" fmla="*/ 0 w 34"/>
                <a:gd name="T11" fmla="*/ 10 h 13"/>
              </a:gdLst>
              <a:ahLst/>
              <a:cxnLst>
                <a:cxn ang="0">
                  <a:pos x="T0" y="T1"/>
                </a:cxn>
                <a:cxn ang="0">
                  <a:pos x="T2" y="T3"/>
                </a:cxn>
                <a:cxn ang="0">
                  <a:pos x="T4" y="T5"/>
                </a:cxn>
                <a:cxn ang="0">
                  <a:pos x="T6" y="T7"/>
                </a:cxn>
                <a:cxn ang="0">
                  <a:pos x="T8" y="T9"/>
                </a:cxn>
                <a:cxn ang="0">
                  <a:pos x="T10" y="T11"/>
                </a:cxn>
              </a:cxnLst>
              <a:rect l="0" t="0" r="r" b="b"/>
              <a:pathLst>
                <a:path w="34" h="13">
                  <a:moveTo>
                    <a:pt x="0" y="10"/>
                  </a:moveTo>
                  <a:cubicBezTo>
                    <a:pt x="11" y="7"/>
                    <a:pt x="22" y="3"/>
                    <a:pt x="34" y="0"/>
                  </a:cubicBezTo>
                  <a:cubicBezTo>
                    <a:pt x="33" y="2"/>
                    <a:pt x="28" y="3"/>
                    <a:pt x="30" y="5"/>
                  </a:cubicBezTo>
                  <a:cubicBezTo>
                    <a:pt x="33" y="8"/>
                    <a:pt x="32" y="10"/>
                    <a:pt x="25" y="12"/>
                  </a:cubicBezTo>
                  <a:cubicBezTo>
                    <a:pt x="19" y="13"/>
                    <a:pt x="13" y="13"/>
                    <a:pt x="6" y="11"/>
                  </a:cubicBezTo>
                  <a:cubicBezTo>
                    <a:pt x="5" y="11"/>
                    <a:pt x="2" y="11"/>
                    <a:pt x="0" y="10"/>
                  </a:cubicBezTo>
                  <a:close/>
                </a:path>
              </a:pathLst>
            </a:custGeom>
            <a:solidFill>
              <a:srgbClr val="E2B1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7" name="Freeform 187">
              <a:extLst>
                <a:ext uri="{FF2B5EF4-FFF2-40B4-BE49-F238E27FC236}">
                  <a16:creationId xmlns:a16="http://schemas.microsoft.com/office/drawing/2014/main" id="{BB6B5C76-C34B-0C04-03AB-2EA4F90EE87F}"/>
                </a:ext>
              </a:extLst>
            </p:cNvPr>
            <p:cNvSpPr/>
            <p:nvPr/>
          </p:nvSpPr>
          <p:spPr bwMode="auto">
            <a:xfrm>
              <a:off x="3219450" y="6592888"/>
              <a:ext cx="98425" cy="39687"/>
            </a:xfrm>
            <a:custGeom>
              <a:avLst/>
              <a:gdLst>
                <a:gd name="T0" fmla="*/ 3 w 31"/>
                <a:gd name="T1" fmla="*/ 0 h 10"/>
                <a:gd name="T2" fmla="*/ 31 w 31"/>
                <a:gd name="T3" fmla="*/ 3 h 10"/>
                <a:gd name="T4" fmla="*/ 12 w 31"/>
                <a:gd name="T5" fmla="*/ 9 h 10"/>
                <a:gd name="T6" fmla="*/ 3 w 31"/>
                <a:gd name="T7" fmla="*/ 0 h 10"/>
              </a:gdLst>
              <a:ahLst/>
              <a:cxnLst>
                <a:cxn ang="0">
                  <a:pos x="T0" y="T1"/>
                </a:cxn>
                <a:cxn ang="0">
                  <a:pos x="T2" y="T3"/>
                </a:cxn>
                <a:cxn ang="0">
                  <a:pos x="T4" y="T5"/>
                </a:cxn>
                <a:cxn ang="0">
                  <a:pos x="T6" y="T7"/>
                </a:cxn>
              </a:cxnLst>
              <a:rect l="0" t="0" r="r" b="b"/>
              <a:pathLst>
                <a:path w="31" h="10">
                  <a:moveTo>
                    <a:pt x="3" y="0"/>
                  </a:moveTo>
                  <a:cubicBezTo>
                    <a:pt x="13" y="0"/>
                    <a:pt x="22" y="1"/>
                    <a:pt x="31" y="3"/>
                  </a:cubicBezTo>
                  <a:cubicBezTo>
                    <a:pt x="28" y="6"/>
                    <a:pt x="23" y="10"/>
                    <a:pt x="12" y="9"/>
                  </a:cubicBezTo>
                  <a:cubicBezTo>
                    <a:pt x="0" y="7"/>
                    <a:pt x="3" y="3"/>
                    <a:pt x="3" y="0"/>
                  </a:cubicBezTo>
                  <a:close/>
                </a:path>
              </a:pathLst>
            </a:custGeom>
            <a:solidFill>
              <a:srgbClr val="DEAF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8" name="Freeform 188">
              <a:extLst>
                <a:ext uri="{FF2B5EF4-FFF2-40B4-BE49-F238E27FC236}">
                  <a16:creationId xmlns:a16="http://schemas.microsoft.com/office/drawing/2014/main" id="{3A531A27-B8D2-9415-B3E3-2C591EA9CA27}"/>
                </a:ext>
              </a:extLst>
            </p:cNvPr>
            <p:cNvSpPr/>
            <p:nvPr/>
          </p:nvSpPr>
          <p:spPr bwMode="auto">
            <a:xfrm>
              <a:off x="114300" y="6573838"/>
              <a:ext cx="79375" cy="39687"/>
            </a:xfrm>
            <a:custGeom>
              <a:avLst/>
              <a:gdLst>
                <a:gd name="T0" fmla="*/ 25 w 25"/>
                <a:gd name="T1" fmla="*/ 3 h 10"/>
                <a:gd name="T2" fmla="*/ 8 w 25"/>
                <a:gd name="T3" fmla="*/ 10 h 10"/>
                <a:gd name="T4" fmla="*/ 0 w 25"/>
                <a:gd name="T5" fmla="*/ 5 h 10"/>
                <a:gd name="T6" fmla="*/ 13 w 25"/>
                <a:gd name="T7" fmla="*/ 0 h 10"/>
                <a:gd name="T8" fmla="*/ 25 w 25"/>
                <a:gd name="T9" fmla="*/ 3 h 10"/>
              </a:gdLst>
              <a:ahLst/>
              <a:cxnLst>
                <a:cxn ang="0">
                  <a:pos x="T0" y="T1"/>
                </a:cxn>
                <a:cxn ang="0">
                  <a:pos x="T2" y="T3"/>
                </a:cxn>
                <a:cxn ang="0">
                  <a:pos x="T4" y="T5"/>
                </a:cxn>
                <a:cxn ang="0">
                  <a:pos x="T6" y="T7"/>
                </a:cxn>
                <a:cxn ang="0">
                  <a:pos x="T8" y="T9"/>
                </a:cxn>
              </a:cxnLst>
              <a:rect l="0" t="0" r="r" b="b"/>
              <a:pathLst>
                <a:path w="25" h="10">
                  <a:moveTo>
                    <a:pt x="25" y="3"/>
                  </a:moveTo>
                  <a:cubicBezTo>
                    <a:pt x="25" y="5"/>
                    <a:pt x="12" y="10"/>
                    <a:pt x="8" y="10"/>
                  </a:cubicBezTo>
                  <a:cubicBezTo>
                    <a:pt x="2" y="9"/>
                    <a:pt x="0" y="8"/>
                    <a:pt x="0" y="5"/>
                  </a:cubicBezTo>
                  <a:cubicBezTo>
                    <a:pt x="0" y="2"/>
                    <a:pt x="4" y="0"/>
                    <a:pt x="13" y="0"/>
                  </a:cubicBezTo>
                  <a:cubicBezTo>
                    <a:pt x="18" y="0"/>
                    <a:pt x="24" y="0"/>
                    <a:pt x="25" y="3"/>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9" name="Freeform 189">
              <a:extLst>
                <a:ext uri="{FF2B5EF4-FFF2-40B4-BE49-F238E27FC236}">
                  <a16:creationId xmlns:a16="http://schemas.microsoft.com/office/drawing/2014/main" id="{84A6BDA1-1581-ABB6-72EB-05FDA8AAF07F}"/>
                </a:ext>
              </a:extLst>
            </p:cNvPr>
            <p:cNvSpPr/>
            <p:nvPr/>
          </p:nvSpPr>
          <p:spPr bwMode="auto">
            <a:xfrm>
              <a:off x="2540000" y="6613525"/>
              <a:ext cx="193675" cy="34925"/>
            </a:xfrm>
            <a:custGeom>
              <a:avLst/>
              <a:gdLst>
                <a:gd name="T0" fmla="*/ 27 w 61"/>
                <a:gd name="T1" fmla="*/ 2 h 9"/>
                <a:gd name="T2" fmla="*/ 35 w 61"/>
                <a:gd name="T3" fmla="*/ 3 h 9"/>
                <a:gd name="T4" fmla="*/ 59 w 61"/>
                <a:gd name="T5" fmla="*/ 0 h 9"/>
                <a:gd name="T6" fmla="*/ 53 w 61"/>
                <a:gd name="T7" fmla="*/ 7 h 9"/>
                <a:gd name="T8" fmla="*/ 31 w 61"/>
                <a:gd name="T9" fmla="*/ 5 h 9"/>
                <a:gd name="T10" fmla="*/ 24 w 61"/>
                <a:gd name="T11" fmla="*/ 6 h 9"/>
                <a:gd name="T12" fmla="*/ 7 w 61"/>
                <a:gd name="T13" fmla="*/ 8 h 9"/>
                <a:gd name="T14" fmla="*/ 4 w 61"/>
                <a:gd name="T15" fmla="*/ 5 h 9"/>
                <a:gd name="T16" fmla="*/ 27 w 61"/>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9">
                  <a:moveTo>
                    <a:pt x="27" y="2"/>
                  </a:moveTo>
                  <a:cubicBezTo>
                    <a:pt x="29" y="3"/>
                    <a:pt x="33" y="3"/>
                    <a:pt x="35" y="3"/>
                  </a:cubicBezTo>
                  <a:cubicBezTo>
                    <a:pt x="47" y="8"/>
                    <a:pt x="54" y="5"/>
                    <a:pt x="59" y="0"/>
                  </a:cubicBezTo>
                  <a:cubicBezTo>
                    <a:pt x="58" y="3"/>
                    <a:pt x="61" y="6"/>
                    <a:pt x="53" y="7"/>
                  </a:cubicBezTo>
                  <a:cubicBezTo>
                    <a:pt x="46" y="7"/>
                    <a:pt x="37" y="8"/>
                    <a:pt x="31" y="5"/>
                  </a:cubicBezTo>
                  <a:cubicBezTo>
                    <a:pt x="26" y="3"/>
                    <a:pt x="24" y="2"/>
                    <a:pt x="24" y="6"/>
                  </a:cubicBezTo>
                  <a:cubicBezTo>
                    <a:pt x="24" y="9"/>
                    <a:pt x="13" y="8"/>
                    <a:pt x="7" y="8"/>
                  </a:cubicBezTo>
                  <a:cubicBezTo>
                    <a:pt x="0" y="8"/>
                    <a:pt x="3" y="6"/>
                    <a:pt x="4" y="5"/>
                  </a:cubicBezTo>
                  <a:cubicBezTo>
                    <a:pt x="11" y="3"/>
                    <a:pt x="19" y="3"/>
                    <a:pt x="27" y="2"/>
                  </a:cubicBezTo>
                  <a:close/>
                </a:path>
              </a:pathLst>
            </a:custGeom>
            <a:solidFill>
              <a:srgbClr val="E6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0" name="Freeform 190">
              <a:extLst>
                <a:ext uri="{FF2B5EF4-FFF2-40B4-BE49-F238E27FC236}">
                  <a16:creationId xmlns:a16="http://schemas.microsoft.com/office/drawing/2014/main" id="{DA033E44-65AD-C48B-99B6-5FA63837BD58}"/>
                </a:ext>
              </a:extLst>
            </p:cNvPr>
            <p:cNvSpPr/>
            <p:nvPr/>
          </p:nvSpPr>
          <p:spPr bwMode="auto">
            <a:xfrm>
              <a:off x="2882900" y="6605588"/>
              <a:ext cx="88900" cy="38100"/>
            </a:xfrm>
            <a:custGeom>
              <a:avLst/>
              <a:gdLst>
                <a:gd name="T0" fmla="*/ 15 w 28"/>
                <a:gd name="T1" fmla="*/ 8 h 10"/>
                <a:gd name="T2" fmla="*/ 1 w 28"/>
                <a:gd name="T3" fmla="*/ 5 h 10"/>
                <a:gd name="T4" fmla="*/ 15 w 28"/>
                <a:gd name="T5" fmla="*/ 0 h 10"/>
                <a:gd name="T6" fmla="*/ 28 w 28"/>
                <a:gd name="T7" fmla="*/ 5 h 10"/>
                <a:gd name="T8" fmla="*/ 15 w 28"/>
                <a:gd name="T9" fmla="*/ 8 h 10"/>
              </a:gdLst>
              <a:ahLst/>
              <a:cxnLst>
                <a:cxn ang="0">
                  <a:pos x="T0" y="T1"/>
                </a:cxn>
                <a:cxn ang="0">
                  <a:pos x="T2" y="T3"/>
                </a:cxn>
                <a:cxn ang="0">
                  <a:pos x="T4" y="T5"/>
                </a:cxn>
                <a:cxn ang="0">
                  <a:pos x="T6" y="T7"/>
                </a:cxn>
                <a:cxn ang="0">
                  <a:pos x="T8" y="T9"/>
                </a:cxn>
              </a:cxnLst>
              <a:rect l="0" t="0" r="r" b="b"/>
              <a:pathLst>
                <a:path w="28" h="10">
                  <a:moveTo>
                    <a:pt x="15" y="8"/>
                  </a:moveTo>
                  <a:cubicBezTo>
                    <a:pt x="8" y="8"/>
                    <a:pt x="0" y="9"/>
                    <a:pt x="1" y="5"/>
                  </a:cubicBezTo>
                  <a:cubicBezTo>
                    <a:pt x="1" y="2"/>
                    <a:pt x="7" y="0"/>
                    <a:pt x="15" y="0"/>
                  </a:cubicBezTo>
                  <a:cubicBezTo>
                    <a:pt x="22" y="0"/>
                    <a:pt x="27" y="3"/>
                    <a:pt x="28" y="5"/>
                  </a:cubicBezTo>
                  <a:cubicBezTo>
                    <a:pt x="28" y="10"/>
                    <a:pt x="19" y="7"/>
                    <a:pt x="15" y="8"/>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1" name="Freeform 191">
              <a:extLst>
                <a:ext uri="{FF2B5EF4-FFF2-40B4-BE49-F238E27FC236}">
                  <a16:creationId xmlns:a16="http://schemas.microsoft.com/office/drawing/2014/main" id="{2D5159E5-DAD1-7B04-BCE9-AE6C7EDBDD2A}"/>
                </a:ext>
              </a:extLst>
            </p:cNvPr>
            <p:cNvSpPr/>
            <p:nvPr/>
          </p:nvSpPr>
          <p:spPr bwMode="auto">
            <a:xfrm>
              <a:off x="8480425" y="6838950"/>
              <a:ext cx="85725" cy="34925"/>
            </a:xfrm>
            <a:custGeom>
              <a:avLst/>
              <a:gdLst>
                <a:gd name="T0" fmla="*/ 14 w 27"/>
                <a:gd name="T1" fmla="*/ 1 h 9"/>
                <a:gd name="T2" fmla="*/ 27 w 27"/>
                <a:gd name="T3" fmla="*/ 4 h 9"/>
                <a:gd name="T4" fmla="*/ 15 w 27"/>
                <a:gd name="T5" fmla="*/ 9 h 9"/>
                <a:gd name="T6" fmla="*/ 1 w 27"/>
                <a:gd name="T7" fmla="*/ 4 h 9"/>
                <a:gd name="T8" fmla="*/ 14 w 27"/>
                <a:gd name="T9" fmla="*/ 1 h 9"/>
              </a:gdLst>
              <a:ahLst/>
              <a:cxnLst>
                <a:cxn ang="0">
                  <a:pos x="T0" y="T1"/>
                </a:cxn>
                <a:cxn ang="0">
                  <a:pos x="T2" y="T3"/>
                </a:cxn>
                <a:cxn ang="0">
                  <a:pos x="T4" y="T5"/>
                </a:cxn>
                <a:cxn ang="0">
                  <a:pos x="T6" y="T7"/>
                </a:cxn>
                <a:cxn ang="0">
                  <a:pos x="T8" y="T9"/>
                </a:cxn>
              </a:cxnLst>
              <a:rect l="0" t="0" r="r" b="b"/>
              <a:pathLst>
                <a:path w="27" h="9">
                  <a:moveTo>
                    <a:pt x="14" y="1"/>
                  </a:moveTo>
                  <a:cubicBezTo>
                    <a:pt x="20" y="1"/>
                    <a:pt x="27" y="0"/>
                    <a:pt x="27" y="4"/>
                  </a:cubicBezTo>
                  <a:cubicBezTo>
                    <a:pt x="26" y="7"/>
                    <a:pt x="22" y="9"/>
                    <a:pt x="15" y="9"/>
                  </a:cubicBezTo>
                  <a:cubicBezTo>
                    <a:pt x="8" y="8"/>
                    <a:pt x="1" y="7"/>
                    <a:pt x="1" y="4"/>
                  </a:cubicBezTo>
                  <a:cubicBezTo>
                    <a:pt x="0" y="0"/>
                    <a:pt x="8" y="1"/>
                    <a:pt x="14" y="1"/>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2" name="Freeform 192">
              <a:extLst>
                <a:ext uri="{FF2B5EF4-FFF2-40B4-BE49-F238E27FC236}">
                  <a16:creationId xmlns:a16="http://schemas.microsoft.com/office/drawing/2014/main" id="{DE50C289-732D-F9F5-188B-FA1A1318CEEC}"/>
                </a:ext>
              </a:extLst>
            </p:cNvPr>
            <p:cNvSpPr/>
            <p:nvPr/>
          </p:nvSpPr>
          <p:spPr bwMode="auto">
            <a:xfrm>
              <a:off x="3368675" y="6613525"/>
              <a:ext cx="98425" cy="42862"/>
            </a:xfrm>
            <a:custGeom>
              <a:avLst/>
              <a:gdLst>
                <a:gd name="T0" fmla="*/ 2 w 31"/>
                <a:gd name="T1" fmla="*/ 0 h 11"/>
                <a:gd name="T2" fmla="*/ 31 w 31"/>
                <a:gd name="T3" fmla="*/ 6 h 11"/>
                <a:gd name="T4" fmla="*/ 11 w 31"/>
                <a:gd name="T5" fmla="*/ 10 h 11"/>
                <a:gd name="T6" fmla="*/ 2 w 31"/>
                <a:gd name="T7" fmla="*/ 0 h 11"/>
              </a:gdLst>
              <a:ahLst/>
              <a:cxnLst>
                <a:cxn ang="0">
                  <a:pos x="T0" y="T1"/>
                </a:cxn>
                <a:cxn ang="0">
                  <a:pos x="T2" y="T3"/>
                </a:cxn>
                <a:cxn ang="0">
                  <a:pos x="T4" y="T5"/>
                </a:cxn>
                <a:cxn ang="0">
                  <a:pos x="T6" y="T7"/>
                </a:cxn>
              </a:cxnLst>
              <a:rect l="0" t="0" r="r" b="b"/>
              <a:pathLst>
                <a:path w="31" h="11">
                  <a:moveTo>
                    <a:pt x="2" y="0"/>
                  </a:moveTo>
                  <a:cubicBezTo>
                    <a:pt x="12" y="2"/>
                    <a:pt x="22" y="3"/>
                    <a:pt x="31" y="6"/>
                  </a:cubicBezTo>
                  <a:cubicBezTo>
                    <a:pt x="26" y="8"/>
                    <a:pt x="20" y="11"/>
                    <a:pt x="11" y="10"/>
                  </a:cubicBezTo>
                  <a:cubicBezTo>
                    <a:pt x="0" y="8"/>
                    <a:pt x="1" y="4"/>
                    <a:pt x="2" y="0"/>
                  </a:cubicBezTo>
                  <a:close/>
                </a:path>
              </a:pathLst>
            </a:custGeom>
            <a:solidFill>
              <a:srgbClr val="DEAE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3" name="Freeform 193">
              <a:extLst>
                <a:ext uri="{FF2B5EF4-FFF2-40B4-BE49-F238E27FC236}">
                  <a16:creationId xmlns:a16="http://schemas.microsoft.com/office/drawing/2014/main" id="{83A494B6-D083-B2C2-0CBC-174D77A9F5A5}"/>
                </a:ext>
              </a:extLst>
            </p:cNvPr>
            <p:cNvSpPr/>
            <p:nvPr/>
          </p:nvSpPr>
          <p:spPr bwMode="auto">
            <a:xfrm>
              <a:off x="10991850" y="6772275"/>
              <a:ext cx="88900" cy="31750"/>
            </a:xfrm>
            <a:custGeom>
              <a:avLst/>
              <a:gdLst>
                <a:gd name="T0" fmla="*/ 12 w 28"/>
                <a:gd name="T1" fmla="*/ 8 h 8"/>
                <a:gd name="T2" fmla="*/ 0 w 28"/>
                <a:gd name="T3" fmla="*/ 4 h 8"/>
                <a:gd name="T4" fmla="*/ 15 w 28"/>
                <a:gd name="T5" fmla="*/ 1 h 8"/>
                <a:gd name="T6" fmla="*/ 27 w 28"/>
                <a:gd name="T7" fmla="*/ 4 h 8"/>
                <a:gd name="T8" fmla="*/ 12 w 28"/>
                <a:gd name="T9" fmla="*/ 8 h 8"/>
              </a:gdLst>
              <a:ahLst/>
              <a:cxnLst>
                <a:cxn ang="0">
                  <a:pos x="T0" y="T1"/>
                </a:cxn>
                <a:cxn ang="0">
                  <a:pos x="T2" y="T3"/>
                </a:cxn>
                <a:cxn ang="0">
                  <a:pos x="T4" y="T5"/>
                </a:cxn>
                <a:cxn ang="0">
                  <a:pos x="T6" y="T7"/>
                </a:cxn>
                <a:cxn ang="0">
                  <a:pos x="T8" y="T9"/>
                </a:cxn>
              </a:cxnLst>
              <a:rect l="0" t="0" r="r" b="b"/>
              <a:pathLst>
                <a:path w="28" h="8">
                  <a:moveTo>
                    <a:pt x="12" y="8"/>
                  </a:moveTo>
                  <a:cubicBezTo>
                    <a:pt x="5" y="8"/>
                    <a:pt x="0" y="6"/>
                    <a:pt x="0" y="4"/>
                  </a:cubicBezTo>
                  <a:cubicBezTo>
                    <a:pt x="0" y="0"/>
                    <a:pt x="9" y="1"/>
                    <a:pt x="15" y="1"/>
                  </a:cubicBezTo>
                  <a:cubicBezTo>
                    <a:pt x="20" y="1"/>
                    <a:pt x="28" y="1"/>
                    <a:pt x="27" y="4"/>
                  </a:cubicBezTo>
                  <a:cubicBezTo>
                    <a:pt x="26" y="7"/>
                    <a:pt x="20" y="8"/>
                    <a:pt x="12" y="8"/>
                  </a:cubicBezTo>
                  <a:close/>
                </a:path>
              </a:pathLst>
            </a:custGeom>
            <a:solidFill>
              <a:srgbClr val="E7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4" name="Freeform 194">
              <a:extLst>
                <a:ext uri="{FF2B5EF4-FFF2-40B4-BE49-F238E27FC236}">
                  <a16:creationId xmlns:a16="http://schemas.microsoft.com/office/drawing/2014/main" id="{6E420339-D3AC-77E1-4D3B-633F943E56BA}"/>
                </a:ext>
              </a:extLst>
            </p:cNvPr>
            <p:cNvSpPr/>
            <p:nvPr/>
          </p:nvSpPr>
          <p:spPr bwMode="auto">
            <a:xfrm>
              <a:off x="10553700" y="6772275"/>
              <a:ext cx="79375" cy="31750"/>
            </a:xfrm>
            <a:custGeom>
              <a:avLst/>
              <a:gdLst>
                <a:gd name="T0" fmla="*/ 13 w 25"/>
                <a:gd name="T1" fmla="*/ 1 h 8"/>
                <a:gd name="T2" fmla="*/ 24 w 25"/>
                <a:gd name="T3" fmla="*/ 4 h 8"/>
                <a:gd name="T4" fmla="*/ 11 w 25"/>
                <a:gd name="T5" fmla="*/ 8 h 8"/>
                <a:gd name="T6" fmla="*/ 0 w 25"/>
                <a:gd name="T7" fmla="*/ 4 h 8"/>
                <a:gd name="T8" fmla="*/ 13 w 25"/>
                <a:gd name="T9" fmla="*/ 1 h 8"/>
              </a:gdLst>
              <a:ahLst/>
              <a:cxnLst>
                <a:cxn ang="0">
                  <a:pos x="T0" y="T1"/>
                </a:cxn>
                <a:cxn ang="0">
                  <a:pos x="T2" y="T3"/>
                </a:cxn>
                <a:cxn ang="0">
                  <a:pos x="T4" y="T5"/>
                </a:cxn>
                <a:cxn ang="0">
                  <a:pos x="T6" y="T7"/>
                </a:cxn>
                <a:cxn ang="0">
                  <a:pos x="T8" y="T9"/>
                </a:cxn>
              </a:cxnLst>
              <a:rect l="0" t="0" r="r" b="b"/>
              <a:pathLst>
                <a:path w="25" h="8">
                  <a:moveTo>
                    <a:pt x="13" y="1"/>
                  </a:moveTo>
                  <a:cubicBezTo>
                    <a:pt x="18" y="1"/>
                    <a:pt x="25" y="0"/>
                    <a:pt x="24" y="4"/>
                  </a:cubicBezTo>
                  <a:cubicBezTo>
                    <a:pt x="24" y="7"/>
                    <a:pt x="19" y="8"/>
                    <a:pt x="11" y="8"/>
                  </a:cubicBezTo>
                  <a:cubicBezTo>
                    <a:pt x="5" y="8"/>
                    <a:pt x="0" y="6"/>
                    <a:pt x="0" y="4"/>
                  </a:cubicBezTo>
                  <a:cubicBezTo>
                    <a:pt x="0" y="1"/>
                    <a:pt x="8" y="1"/>
                    <a:pt x="13" y="1"/>
                  </a:cubicBezTo>
                  <a:close/>
                </a:path>
              </a:pathLst>
            </a:custGeom>
            <a:solidFill>
              <a:srgbClr val="E7B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5" name="Freeform 195">
              <a:extLst>
                <a:ext uri="{FF2B5EF4-FFF2-40B4-BE49-F238E27FC236}">
                  <a16:creationId xmlns:a16="http://schemas.microsoft.com/office/drawing/2014/main" id="{39A0F6CD-8259-F05D-6788-6DF2437E1A60}"/>
                </a:ext>
              </a:extLst>
            </p:cNvPr>
            <p:cNvSpPr/>
            <p:nvPr/>
          </p:nvSpPr>
          <p:spPr bwMode="auto">
            <a:xfrm>
              <a:off x="101600" y="6410325"/>
              <a:ext cx="111125" cy="42862"/>
            </a:xfrm>
            <a:custGeom>
              <a:avLst/>
              <a:gdLst>
                <a:gd name="T0" fmla="*/ 0 w 35"/>
                <a:gd name="T1" fmla="*/ 8 h 11"/>
                <a:gd name="T2" fmla="*/ 35 w 35"/>
                <a:gd name="T3" fmla="*/ 0 h 11"/>
                <a:gd name="T4" fmla="*/ 31 w 35"/>
                <a:gd name="T5" fmla="*/ 3 h 11"/>
                <a:gd name="T6" fmla="*/ 0 w 35"/>
                <a:gd name="T7" fmla="*/ 8 h 11"/>
              </a:gdLst>
              <a:ahLst/>
              <a:cxnLst>
                <a:cxn ang="0">
                  <a:pos x="T0" y="T1"/>
                </a:cxn>
                <a:cxn ang="0">
                  <a:pos x="T2" y="T3"/>
                </a:cxn>
                <a:cxn ang="0">
                  <a:pos x="T4" y="T5"/>
                </a:cxn>
                <a:cxn ang="0">
                  <a:pos x="T6" y="T7"/>
                </a:cxn>
              </a:cxnLst>
              <a:rect l="0" t="0" r="r" b="b"/>
              <a:pathLst>
                <a:path w="35" h="11">
                  <a:moveTo>
                    <a:pt x="0" y="8"/>
                  </a:moveTo>
                  <a:cubicBezTo>
                    <a:pt x="12" y="6"/>
                    <a:pt x="23" y="3"/>
                    <a:pt x="35" y="0"/>
                  </a:cubicBezTo>
                  <a:cubicBezTo>
                    <a:pt x="34" y="1"/>
                    <a:pt x="32" y="2"/>
                    <a:pt x="31" y="3"/>
                  </a:cubicBezTo>
                  <a:cubicBezTo>
                    <a:pt x="22" y="11"/>
                    <a:pt x="22" y="11"/>
                    <a:pt x="0" y="8"/>
                  </a:cubicBezTo>
                  <a:close/>
                </a:path>
              </a:pathLst>
            </a:custGeom>
            <a:solidFill>
              <a:srgbClr val="DEAF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6" name="Freeform 196">
              <a:extLst>
                <a:ext uri="{FF2B5EF4-FFF2-40B4-BE49-F238E27FC236}">
                  <a16:creationId xmlns:a16="http://schemas.microsoft.com/office/drawing/2014/main" id="{663A41BE-2FAF-370B-916D-ED4B08086D59}"/>
                </a:ext>
              </a:extLst>
            </p:cNvPr>
            <p:cNvSpPr/>
            <p:nvPr/>
          </p:nvSpPr>
          <p:spPr bwMode="auto">
            <a:xfrm>
              <a:off x="8378825" y="6834188"/>
              <a:ext cx="76200" cy="23812"/>
            </a:xfrm>
            <a:custGeom>
              <a:avLst/>
              <a:gdLst>
                <a:gd name="T0" fmla="*/ 12 w 24"/>
                <a:gd name="T1" fmla="*/ 1 h 6"/>
                <a:gd name="T2" fmla="*/ 23 w 24"/>
                <a:gd name="T3" fmla="*/ 3 h 6"/>
                <a:gd name="T4" fmla="*/ 12 w 24"/>
                <a:gd name="T5" fmla="*/ 6 h 6"/>
                <a:gd name="T6" fmla="*/ 0 w 24"/>
                <a:gd name="T7" fmla="*/ 2 h 6"/>
                <a:gd name="T8" fmla="*/ 12 w 24"/>
                <a:gd name="T9" fmla="*/ 1 h 6"/>
              </a:gdLst>
              <a:ahLst/>
              <a:cxnLst>
                <a:cxn ang="0">
                  <a:pos x="T0" y="T1"/>
                </a:cxn>
                <a:cxn ang="0">
                  <a:pos x="T2" y="T3"/>
                </a:cxn>
                <a:cxn ang="0">
                  <a:pos x="T4" y="T5"/>
                </a:cxn>
                <a:cxn ang="0">
                  <a:pos x="T6" y="T7"/>
                </a:cxn>
                <a:cxn ang="0">
                  <a:pos x="T8" y="T9"/>
                </a:cxn>
              </a:cxnLst>
              <a:rect l="0" t="0" r="r" b="b"/>
              <a:pathLst>
                <a:path w="24" h="6">
                  <a:moveTo>
                    <a:pt x="12" y="1"/>
                  </a:moveTo>
                  <a:cubicBezTo>
                    <a:pt x="16" y="1"/>
                    <a:pt x="24" y="0"/>
                    <a:pt x="23" y="3"/>
                  </a:cubicBezTo>
                  <a:cubicBezTo>
                    <a:pt x="23" y="5"/>
                    <a:pt x="18" y="6"/>
                    <a:pt x="12" y="6"/>
                  </a:cubicBezTo>
                  <a:cubicBezTo>
                    <a:pt x="6" y="6"/>
                    <a:pt x="0" y="4"/>
                    <a:pt x="0" y="2"/>
                  </a:cubicBezTo>
                  <a:cubicBezTo>
                    <a:pt x="0" y="0"/>
                    <a:pt x="8" y="1"/>
                    <a:pt x="12" y="1"/>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7" name="Freeform 197">
              <a:extLst>
                <a:ext uri="{FF2B5EF4-FFF2-40B4-BE49-F238E27FC236}">
                  <a16:creationId xmlns:a16="http://schemas.microsoft.com/office/drawing/2014/main" id="{704BB885-61C9-4BD5-F495-D82D229E97D2}"/>
                </a:ext>
              </a:extLst>
            </p:cNvPr>
            <p:cNvSpPr/>
            <p:nvPr/>
          </p:nvSpPr>
          <p:spPr bwMode="auto">
            <a:xfrm>
              <a:off x="276225" y="6488113"/>
              <a:ext cx="63500" cy="34925"/>
            </a:xfrm>
            <a:custGeom>
              <a:avLst/>
              <a:gdLst>
                <a:gd name="T0" fmla="*/ 20 w 20"/>
                <a:gd name="T1" fmla="*/ 2 h 9"/>
                <a:gd name="T2" fmla="*/ 6 w 20"/>
                <a:gd name="T3" fmla="*/ 8 h 9"/>
                <a:gd name="T4" fmla="*/ 1 w 20"/>
                <a:gd name="T5" fmla="*/ 6 h 9"/>
                <a:gd name="T6" fmla="*/ 14 w 20"/>
                <a:gd name="T7" fmla="*/ 0 h 9"/>
                <a:gd name="T8" fmla="*/ 20 w 20"/>
                <a:gd name="T9" fmla="*/ 2 h 9"/>
              </a:gdLst>
              <a:ahLst/>
              <a:cxnLst>
                <a:cxn ang="0">
                  <a:pos x="T0" y="T1"/>
                </a:cxn>
                <a:cxn ang="0">
                  <a:pos x="T2" y="T3"/>
                </a:cxn>
                <a:cxn ang="0">
                  <a:pos x="T4" y="T5"/>
                </a:cxn>
                <a:cxn ang="0">
                  <a:pos x="T6" y="T7"/>
                </a:cxn>
                <a:cxn ang="0">
                  <a:pos x="T8" y="T9"/>
                </a:cxn>
              </a:cxnLst>
              <a:rect l="0" t="0" r="r" b="b"/>
              <a:pathLst>
                <a:path w="20" h="9">
                  <a:moveTo>
                    <a:pt x="20" y="2"/>
                  </a:moveTo>
                  <a:cubicBezTo>
                    <a:pt x="17" y="5"/>
                    <a:pt x="14" y="8"/>
                    <a:pt x="6" y="8"/>
                  </a:cubicBezTo>
                  <a:cubicBezTo>
                    <a:pt x="2" y="9"/>
                    <a:pt x="0" y="7"/>
                    <a:pt x="1" y="6"/>
                  </a:cubicBezTo>
                  <a:cubicBezTo>
                    <a:pt x="2" y="3"/>
                    <a:pt x="6" y="1"/>
                    <a:pt x="14" y="0"/>
                  </a:cubicBezTo>
                  <a:cubicBezTo>
                    <a:pt x="18" y="0"/>
                    <a:pt x="19" y="1"/>
                    <a:pt x="20" y="2"/>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8" name="Freeform 198">
              <a:extLst>
                <a:ext uri="{FF2B5EF4-FFF2-40B4-BE49-F238E27FC236}">
                  <a16:creationId xmlns:a16="http://schemas.microsoft.com/office/drawing/2014/main" id="{31D2C240-63DC-52DF-222F-B8B38D060B3B}"/>
                </a:ext>
              </a:extLst>
            </p:cNvPr>
            <p:cNvSpPr/>
            <p:nvPr/>
          </p:nvSpPr>
          <p:spPr bwMode="auto">
            <a:xfrm>
              <a:off x="638175" y="6278563"/>
              <a:ext cx="101600" cy="26987"/>
            </a:xfrm>
            <a:custGeom>
              <a:avLst/>
              <a:gdLst>
                <a:gd name="T0" fmla="*/ 0 w 32"/>
                <a:gd name="T1" fmla="*/ 3 h 7"/>
                <a:gd name="T2" fmla="*/ 32 w 32"/>
                <a:gd name="T3" fmla="*/ 0 h 7"/>
                <a:gd name="T4" fmla="*/ 20 w 32"/>
                <a:gd name="T5" fmla="*/ 4 h 7"/>
                <a:gd name="T6" fmla="*/ 0 w 32"/>
                <a:gd name="T7" fmla="*/ 3 h 7"/>
              </a:gdLst>
              <a:ahLst/>
              <a:cxnLst>
                <a:cxn ang="0">
                  <a:pos x="T0" y="T1"/>
                </a:cxn>
                <a:cxn ang="0">
                  <a:pos x="T2" y="T3"/>
                </a:cxn>
                <a:cxn ang="0">
                  <a:pos x="T4" y="T5"/>
                </a:cxn>
                <a:cxn ang="0">
                  <a:pos x="T6" y="T7"/>
                </a:cxn>
              </a:cxnLst>
              <a:rect l="0" t="0" r="r" b="b"/>
              <a:pathLst>
                <a:path w="32" h="7">
                  <a:moveTo>
                    <a:pt x="0" y="3"/>
                  </a:moveTo>
                  <a:cubicBezTo>
                    <a:pt x="11" y="1"/>
                    <a:pt x="21" y="0"/>
                    <a:pt x="32" y="0"/>
                  </a:cubicBezTo>
                  <a:cubicBezTo>
                    <a:pt x="30" y="2"/>
                    <a:pt x="25" y="3"/>
                    <a:pt x="20" y="4"/>
                  </a:cubicBezTo>
                  <a:cubicBezTo>
                    <a:pt x="12" y="7"/>
                    <a:pt x="6" y="6"/>
                    <a:pt x="0" y="3"/>
                  </a:cubicBezTo>
                  <a:close/>
                </a:path>
              </a:pathLst>
            </a:custGeom>
            <a:solidFill>
              <a:srgbClr val="D6AA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9" name="Freeform 199">
              <a:extLst>
                <a:ext uri="{FF2B5EF4-FFF2-40B4-BE49-F238E27FC236}">
                  <a16:creationId xmlns:a16="http://schemas.microsoft.com/office/drawing/2014/main" id="{CE36B46C-0905-7461-D9E5-A1A144A9B5DE}"/>
                </a:ext>
              </a:extLst>
            </p:cNvPr>
            <p:cNvSpPr/>
            <p:nvPr/>
          </p:nvSpPr>
          <p:spPr bwMode="auto">
            <a:xfrm>
              <a:off x="7620000" y="6791325"/>
              <a:ext cx="69850" cy="23812"/>
            </a:xfrm>
            <a:custGeom>
              <a:avLst/>
              <a:gdLst>
                <a:gd name="T0" fmla="*/ 22 w 22"/>
                <a:gd name="T1" fmla="*/ 3 h 6"/>
                <a:gd name="T2" fmla="*/ 9 w 22"/>
                <a:gd name="T3" fmla="*/ 6 h 6"/>
                <a:gd name="T4" fmla="*/ 1 w 22"/>
                <a:gd name="T5" fmla="*/ 4 h 6"/>
                <a:gd name="T6" fmla="*/ 16 w 22"/>
                <a:gd name="T7" fmla="*/ 1 h 6"/>
                <a:gd name="T8" fmla="*/ 22 w 22"/>
                <a:gd name="T9" fmla="*/ 3 h 6"/>
              </a:gdLst>
              <a:ahLst/>
              <a:cxnLst>
                <a:cxn ang="0">
                  <a:pos x="T0" y="T1"/>
                </a:cxn>
                <a:cxn ang="0">
                  <a:pos x="T2" y="T3"/>
                </a:cxn>
                <a:cxn ang="0">
                  <a:pos x="T4" y="T5"/>
                </a:cxn>
                <a:cxn ang="0">
                  <a:pos x="T6" y="T7"/>
                </a:cxn>
                <a:cxn ang="0">
                  <a:pos x="T8" y="T9"/>
                </a:cxn>
              </a:cxnLst>
              <a:rect l="0" t="0" r="r" b="b"/>
              <a:pathLst>
                <a:path w="22" h="6">
                  <a:moveTo>
                    <a:pt x="22" y="3"/>
                  </a:moveTo>
                  <a:cubicBezTo>
                    <a:pt x="20" y="5"/>
                    <a:pt x="16" y="6"/>
                    <a:pt x="9" y="6"/>
                  </a:cubicBezTo>
                  <a:cubicBezTo>
                    <a:pt x="6" y="6"/>
                    <a:pt x="0" y="6"/>
                    <a:pt x="1" y="4"/>
                  </a:cubicBezTo>
                  <a:cubicBezTo>
                    <a:pt x="1" y="1"/>
                    <a:pt x="11" y="2"/>
                    <a:pt x="16" y="1"/>
                  </a:cubicBezTo>
                  <a:cubicBezTo>
                    <a:pt x="19" y="0"/>
                    <a:pt x="22" y="1"/>
                    <a:pt x="22" y="3"/>
                  </a:cubicBezTo>
                  <a:close/>
                </a:path>
              </a:pathLst>
            </a:custGeom>
            <a:solidFill>
              <a:srgbClr val="E8B6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0" name="Freeform 200">
              <a:extLst>
                <a:ext uri="{FF2B5EF4-FFF2-40B4-BE49-F238E27FC236}">
                  <a16:creationId xmlns:a16="http://schemas.microsoft.com/office/drawing/2014/main" id="{EC01ED98-1B61-D2AC-ABA1-39868320BC7D}"/>
                </a:ext>
              </a:extLst>
            </p:cNvPr>
            <p:cNvSpPr/>
            <p:nvPr/>
          </p:nvSpPr>
          <p:spPr bwMode="auto">
            <a:xfrm>
              <a:off x="3517900" y="6648450"/>
              <a:ext cx="82550" cy="30162"/>
            </a:xfrm>
            <a:custGeom>
              <a:avLst/>
              <a:gdLst>
                <a:gd name="T0" fmla="*/ 0 w 26"/>
                <a:gd name="T1" fmla="*/ 0 h 8"/>
                <a:gd name="T2" fmla="*/ 26 w 26"/>
                <a:gd name="T3" fmla="*/ 6 h 8"/>
                <a:gd name="T4" fmla="*/ 0 w 26"/>
                <a:gd name="T5" fmla="*/ 0 h 8"/>
              </a:gdLst>
              <a:ahLst/>
              <a:cxnLst>
                <a:cxn ang="0">
                  <a:pos x="T0" y="T1"/>
                </a:cxn>
                <a:cxn ang="0">
                  <a:pos x="T2" y="T3"/>
                </a:cxn>
                <a:cxn ang="0">
                  <a:pos x="T4" y="T5"/>
                </a:cxn>
              </a:cxnLst>
              <a:rect l="0" t="0" r="r" b="b"/>
              <a:pathLst>
                <a:path w="26" h="8">
                  <a:moveTo>
                    <a:pt x="0" y="0"/>
                  </a:moveTo>
                  <a:cubicBezTo>
                    <a:pt x="9" y="2"/>
                    <a:pt x="18" y="4"/>
                    <a:pt x="26" y="6"/>
                  </a:cubicBezTo>
                  <a:cubicBezTo>
                    <a:pt x="6" y="8"/>
                    <a:pt x="2" y="7"/>
                    <a:pt x="0" y="0"/>
                  </a:cubicBezTo>
                  <a:close/>
                </a:path>
              </a:pathLst>
            </a:custGeom>
            <a:solidFill>
              <a:srgbClr val="DBAD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1" name="Freeform 201">
              <a:extLst>
                <a:ext uri="{FF2B5EF4-FFF2-40B4-BE49-F238E27FC236}">
                  <a16:creationId xmlns:a16="http://schemas.microsoft.com/office/drawing/2014/main" id="{238A79EF-BD0D-BD4D-91FB-E9E92C87041C}"/>
                </a:ext>
              </a:extLst>
            </p:cNvPr>
            <p:cNvSpPr/>
            <p:nvPr/>
          </p:nvSpPr>
          <p:spPr bwMode="auto">
            <a:xfrm>
              <a:off x="8731250" y="6823075"/>
              <a:ext cx="66675" cy="23812"/>
            </a:xfrm>
            <a:custGeom>
              <a:avLst/>
              <a:gdLst>
                <a:gd name="T0" fmla="*/ 10 w 21"/>
                <a:gd name="T1" fmla="*/ 1 h 6"/>
                <a:gd name="T2" fmla="*/ 20 w 21"/>
                <a:gd name="T3" fmla="*/ 3 h 6"/>
                <a:gd name="T4" fmla="*/ 9 w 21"/>
                <a:gd name="T5" fmla="*/ 6 h 6"/>
                <a:gd name="T6" fmla="*/ 0 w 21"/>
                <a:gd name="T7" fmla="*/ 4 h 6"/>
                <a:gd name="T8" fmla="*/ 10 w 21"/>
                <a:gd name="T9" fmla="*/ 1 h 6"/>
              </a:gdLst>
              <a:ahLst/>
              <a:cxnLst>
                <a:cxn ang="0">
                  <a:pos x="T0" y="T1"/>
                </a:cxn>
                <a:cxn ang="0">
                  <a:pos x="T2" y="T3"/>
                </a:cxn>
                <a:cxn ang="0">
                  <a:pos x="T4" y="T5"/>
                </a:cxn>
                <a:cxn ang="0">
                  <a:pos x="T6" y="T7"/>
                </a:cxn>
                <a:cxn ang="0">
                  <a:pos x="T8" y="T9"/>
                </a:cxn>
              </a:cxnLst>
              <a:rect l="0" t="0" r="r" b="b"/>
              <a:pathLst>
                <a:path w="21" h="6">
                  <a:moveTo>
                    <a:pt x="10" y="1"/>
                  </a:moveTo>
                  <a:cubicBezTo>
                    <a:pt x="15" y="2"/>
                    <a:pt x="21" y="1"/>
                    <a:pt x="20" y="3"/>
                  </a:cubicBezTo>
                  <a:cubicBezTo>
                    <a:pt x="20" y="5"/>
                    <a:pt x="15" y="6"/>
                    <a:pt x="9" y="6"/>
                  </a:cubicBezTo>
                  <a:cubicBezTo>
                    <a:pt x="5" y="6"/>
                    <a:pt x="0" y="6"/>
                    <a:pt x="0" y="4"/>
                  </a:cubicBezTo>
                  <a:cubicBezTo>
                    <a:pt x="0" y="0"/>
                    <a:pt x="7" y="2"/>
                    <a:pt x="10" y="1"/>
                  </a:cubicBezTo>
                  <a:close/>
                </a:path>
              </a:pathLst>
            </a:custGeom>
            <a:solidFill>
              <a:srgbClr val="E9B9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2" name="Freeform 202">
              <a:extLst>
                <a:ext uri="{FF2B5EF4-FFF2-40B4-BE49-F238E27FC236}">
                  <a16:creationId xmlns:a16="http://schemas.microsoft.com/office/drawing/2014/main" id="{AC4AB806-6C34-D2C6-62ED-1373F304F1C5}"/>
                </a:ext>
              </a:extLst>
            </p:cNvPr>
            <p:cNvSpPr/>
            <p:nvPr/>
          </p:nvSpPr>
          <p:spPr bwMode="auto">
            <a:xfrm>
              <a:off x="10090150" y="6831013"/>
              <a:ext cx="66675" cy="23812"/>
            </a:xfrm>
            <a:custGeom>
              <a:avLst/>
              <a:gdLst>
                <a:gd name="T0" fmla="*/ 9 w 21"/>
                <a:gd name="T1" fmla="*/ 6 h 6"/>
                <a:gd name="T2" fmla="*/ 0 w 21"/>
                <a:gd name="T3" fmla="*/ 4 h 6"/>
                <a:gd name="T4" fmla="*/ 14 w 21"/>
                <a:gd name="T5" fmla="*/ 1 h 6"/>
                <a:gd name="T6" fmla="*/ 20 w 21"/>
                <a:gd name="T7" fmla="*/ 2 h 6"/>
                <a:gd name="T8" fmla="*/ 9 w 21"/>
                <a:gd name="T9" fmla="*/ 6 h 6"/>
              </a:gdLst>
              <a:ahLst/>
              <a:cxnLst>
                <a:cxn ang="0">
                  <a:pos x="T0" y="T1"/>
                </a:cxn>
                <a:cxn ang="0">
                  <a:pos x="T2" y="T3"/>
                </a:cxn>
                <a:cxn ang="0">
                  <a:pos x="T4" y="T5"/>
                </a:cxn>
                <a:cxn ang="0">
                  <a:pos x="T6" y="T7"/>
                </a:cxn>
                <a:cxn ang="0">
                  <a:pos x="T8" y="T9"/>
                </a:cxn>
              </a:cxnLst>
              <a:rect l="0" t="0" r="r" b="b"/>
              <a:pathLst>
                <a:path w="21" h="6">
                  <a:moveTo>
                    <a:pt x="9" y="6"/>
                  </a:moveTo>
                  <a:cubicBezTo>
                    <a:pt x="4" y="6"/>
                    <a:pt x="0" y="6"/>
                    <a:pt x="0" y="4"/>
                  </a:cubicBezTo>
                  <a:cubicBezTo>
                    <a:pt x="1" y="1"/>
                    <a:pt x="9" y="2"/>
                    <a:pt x="14" y="1"/>
                  </a:cubicBezTo>
                  <a:cubicBezTo>
                    <a:pt x="17" y="0"/>
                    <a:pt x="21" y="1"/>
                    <a:pt x="20" y="2"/>
                  </a:cubicBezTo>
                  <a:cubicBezTo>
                    <a:pt x="19" y="5"/>
                    <a:pt x="14" y="6"/>
                    <a:pt x="9" y="6"/>
                  </a:cubicBezTo>
                  <a:close/>
                </a:path>
              </a:pathLst>
            </a:custGeom>
            <a:solidFill>
              <a:srgbClr val="EAB9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3" name="Freeform 203">
              <a:extLst>
                <a:ext uri="{FF2B5EF4-FFF2-40B4-BE49-F238E27FC236}">
                  <a16:creationId xmlns:a16="http://schemas.microsoft.com/office/drawing/2014/main" id="{1498B0C7-B073-81E4-AACD-170E2207D0E8}"/>
                </a:ext>
              </a:extLst>
            </p:cNvPr>
            <p:cNvSpPr/>
            <p:nvPr/>
          </p:nvSpPr>
          <p:spPr bwMode="auto">
            <a:xfrm>
              <a:off x="11474450" y="6834188"/>
              <a:ext cx="66675" cy="20637"/>
            </a:xfrm>
            <a:custGeom>
              <a:avLst/>
              <a:gdLst>
                <a:gd name="T0" fmla="*/ 5 w 21"/>
                <a:gd name="T1" fmla="*/ 0 h 5"/>
                <a:gd name="T2" fmla="*/ 20 w 21"/>
                <a:gd name="T3" fmla="*/ 3 h 5"/>
                <a:gd name="T4" fmla="*/ 12 w 21"/>
                <a:gd name="T5" fmla="*/ 5 h 5"/>
                <a:gd name="T6" fmla="*/ 0 w 21"/>
                <a:gd name="T7" fmla="*/ 1 h 5"/>
                <a:gd name="T8" fmla="*/ 5 w 21"/>
                <a:gd name="T9" fmla="*/ 0 h 5"/>
              </a:gdLst>
              <a:ahLst/>
              <a:cxnLst>
                <a:cxn ang="0">
                  <a:pos x="T0" y="T1"/>
                </a:cxn>
                <a:cxn ang="0">
                  <a:pos x="T2" y="T3"/>
                </a:cxn>
                <a:cxn ang="0">
                  <a:pos x="T4" y="T5"/>
                </a:cxn>
                <a:cxn ang="0">
                  <a:pos x="T6" y="T7"/>
                </a:cxn>
                <a:cxn ang="0">
                  <a:pos x="T8" y="T9"/>
                </a:cxn>
              </a:cxnLst>
              <a:rect l="0" t="0" r="r" b="b"/>
              <a:pathLst>
                <a:path w="21" h="5">
                  <a:moveTo>
                    <a:pt x="5" y="0"/>
                  </a:moveTo>
                  <a:cubicBezTo>
                    <a:pt x="10" y="1"/>
                    <a:pt x="19" y="0"/>
                    <a:pt x="20" y="3"/>
                  </a:cubicBezTo>
                  <a:cubicBezTo>
                    <a:pt x="21" y="5"/>
                    <a:pt x="16" y="5"/>
                    <a:pt x="12" y="5"/>
                  </a:cubicBezTo>
                  <a:cubicBezTo>
                    <a:pt x="6" y="5"/>
                    <a:pt x="1" y="4"/>
                    <a:pt x="0" y="1"/>
                  </a:cubicBezTo>
                  <a:cubicBezTo>
                    <a:pt x="0" y="0"/>
                    <a:pt x="3" y="0"/>
                    <a:pt x="5" y="0"/>
                  </a:cubicBezTo>
                  <a:close/>
                </a:path>
              </a:pathLst>
            </a:custGeom>
            <a:solidFill>
              <a:srgbClr val="EABA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4" name="Freeform 204">
              <a:extLst>
                <a:ext uri="{FF2B5EF4-FFF2-40B4-BE49-F238E27FC236}">
                  <a16:creationId xmlns:a16="http://schemas.microsoft.com/office/drawing/2014/main" id="{58898A1C-6C9B-F5A0-7D3F-2C62947EC189}"/>
                </a:ext>
              </a:extLst>
            </p:cNvPr>
            <p:cNvSpPr/>
            <p:nvPr/>
          </p:nvSpPr>
          <p:spPr bwMode="auto">
            <a:xfrm>
              <a:off x="479425" y="6356350"/>
              <a:ext cx="57150" cy="30162"/>
            </a:xfrm>
            <a:custGeom>
              <a:avLst/>
              <a:gdLst>
                <a:gd name="T0" fmla="*/ 5 w 18"/>
                <a:gd name="T1" fmla="*/ 8 h 8"/>
                <a:gd name="T2" fmla="*/ 10 w 18"/>
                <a:gd name="T3" fmla="*/ 0 h 8"/>
                <a:gd name="T4" fmla="*/ 16 w 18"/>
                <a:gd name="T5" fmla="*/ 0 h 8"/>
                <a:gd name="T6" fmla="*/ 5 w 18"/>
                <a:gd name="T7" fmla="*/ 8 h 8"/>
              </a:gdLst>
              <a:ahLst/>
              <a:cxnLst>
                <a:cxn ang="0">
                  <a:pos x="T0" y="T1"/>
                </a:cxn>
                <a:cxn ang="0">
                  <a:pos x="T2" y="T3"/>
                </a:cxn>
                <a:cxn ang="0">
                  <a:pos x="T4" y="T5"/>
                </a:cxn>
                <a:cxn ang="0">
                  <a:pos x="T6" y="T7"/>
                </a:cxn>
              </a:cxnLst>
              <a:rect l="0" t="0" r="r" b="b"/>
              <a:pathLst>
                <a:path w="18" h="8">
                  <a:moveTo>
                    <a:pt x="5" y="8"/>
                  </a:moveTo>
                  <a:cubicBezTo>
                    <a:pt x="0" y="4"/>
                    <a:pt x="3" y="2"/>
                    <a:pt x="10" y="0"/>
                  </a:cubicBezTo>
                  <a:cubicBezTo>
                    <a:pt x="12" y="0"/>
                    <a:pt x="16" y="0"/>
                    <a:pt x="16" y="0"/>
                  </a:cubicBezTo>
                  <a:cubicBezTo>
                    <a:pt x="18" y="4"/>
                    <a:pt x="9" y="5"/>
                    <a:pt x="5" y="8"/>
                  </a:cubicBezTo>
                  <a:close/>
                </a:path>
              </a:pathLst>
            </a:custGeom>
            <a:solidFill>
              <a:srgbClr val="E8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5" name="Freeform 205">
              <a:extLst>
                <a:ext uri="{FF2B5EF4-FFF2-40B4-BE49-F238E27FC236}">
                  <a16:creationId xmlns:a16="http://schemas.microsoft.com/office/drawing/2014/main" id="{8A1E042C-F658-B5C5-5256-6C6FAC4CB4CC}"/>
                </a:ext>
              </a:extLst>
            </p:cNvPr>
            <p:cNvSpPr/>
            <p:nvPr/>
          </p:nvSpPr>
          <p:spPr bwMode="auto">
            <a:xfrm>
              <a:off x="5549900" y="6678613"/>
              <a:ext cx="92075" cy="20637"/>
            </a:xfrm>
            <a:custGeom>
              <a:avLst/>
              <a:gdLst>
                <a:gd name="T0" fmla="*/ 24 w 29"/>
                <a:gd name="T1" fmla="*/ 0 h 5"/>
                <a:gd name="T2" fmla="*/ 29 w 29"/>
                <a:gd name="T3" fmla="*/ 2 h 5"/>
                <a:gd name="T4" fmla="*/ 0 w 29"/>
                <a:gd name="T5" fmla="*/ 5 h 5"/>
                <a:gd name="T6" fmla="*/ 24 w 29"/>
                <a:gd name="T7" fmla="*/ 0 h 5"/>
              </a:gdLst>
              <a:ahLst/>
              <a:cxnLst>
                <a:cxn ang="0">
                  <a:pos x="T0" y="T1"/>
                </a:cxn>
                <a:cxn ang="0">
                  <a:pos x="T2" y="T3"/>
                </a:cxn>
                <a:cxn ang="0">
                  <a:pos x="T4" y="T5"/>
                </a:cxn>
                <a:cxn ang="0">
                  <a:pos x="T6" y="T7"/>
                </a:cxn>
              </a:cxnLst>
              <a:rect l="0" t="0" r="r" b="b"/>
              <a:pathLst>
                <a:path w="28" h="5">
                  <a:moveTo>
                    <a:pt x="24" y="0"/>
                  </a:moveTo>
                  <a:cubicBezTo>
                    <a:pt x="25" y="1"/>
                    <a:pt x="27" y="1"/>
                    <a:pt x="29" y="2"/>
                  </a:cubicBezTo>
                  <a:cubicBezTo>
                    <a:pt x="21" y="4"/>
                    <a:pt x="12" y="4"/>
                    <a:pt x="0" y="5"/>
                  </a:cubicBezTo>
                  <a:cubicBezTo>
                    <a:pt x="9" y="2"/>
                    <a:pt x="16" y="1"/>
                    <a:pt x="24" y="0"/>
                  </a:cubicBezTo>
                  <a:close/>
                </a:path>
              </a:pathLst>
            </a:custGeom>
            <a:solidFill>
              <a:srgbClr val="FFF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31" name="Grupo 30">
            <a:extLst>
              <a:ext uri="{FF2B5EF4-FFF2-40B4-BE49-F238E27FC236}">
                <a16:creationId xmlns:a16="http://schemas.microsoft.com/office/drawing/2014/main" id="{5EFF24BD-A8BE-68BF-DAE7-DA8339D3A15A}"/>
              </a:ext>
            </a:extLst>
          </p:cNvPr>
          <p:cNvGrpSpPr/>
          <p:nvPr/>
        </p:nvGrpSpPr>
        <p:grpSpPr>
          <a:xfrm>
            <a:off x="2628901" y="2700338"/>
            <a:ext cx="1358899" cy="585787"/>
            <a:chOff x="2628901" y="2700338"/>
            <a:chExt cx="1358899" cy="585787"/>
          </a:xfrm>
        </p:grpSpPr>
        <p:sp>
          <p:nvSpPr>
            <p:cNvPr id="9" name="Freeform 6">
              <a:extLst>
                <a:ext uri="{FF2B5EF4-FFF2-40B4-BE49-F238E27FC236}">
                  <a16:creationId xmlns:a16="http://schemas.microsoft.com/office/drawing/2014/main" id="{42B86DB6-7581-3AD2-F7A0-DA84B6FEA33C}"/>
                </a:ext>
              </a:extLst>
            </p:cNvPr>
            <p:cNvSpPr/>
            <p:nvPr/>
          </p:nvSpPr>
          <p:spPr bwMode="auto">
            <a:xfrm>
              <a:off x="3687763" y="2708275"/>
              <a:ext cx="300037" cy="555625"/>
            </a:xfrm>
            <a:custGeom>
              <a:avLst/>
              <a:gdLst>
                <a:gd name="T0" fmla="*/ 40 w 41"/>
                <a:gd name="T1" fmla="*/ 20 h 77"/>
                <a:gd name="T2" fmla="*/ 40 w 41"/>
                <a:gd name="T3" fmla="*/ 62 h 77"/>
                <a:gd name="T4" fmla="*/ 22 w 41"/>
                <a:gd name="T5" fmla="*/ 77 h 77"/>
                <a:gd name="T6" fmla="*/ 2 w 41"/>
                <a:gd name="T7" fmla="*/ 61 h 77"/>
                <a:gd name="T8" fmla="*/ 1 w 41"/>
                <a:gd name="T9" fmla="*/ 20 h 77"/>
                <a:gd name="T10" fmla="*/ 24 w 41"/>
                <a:gd name="T11" fmla="*/ 1 h 77"/>
                <a:gd name="T12" fmla="*/ 40 w 41"/>
                <a:gd name="T13" fmla="*/ 20 h 77"/>
              </a:gdLst>
              <a:ahLst/>
              <a:cxnLst>
                <a:cxn ang="0">
                  <a:pos x="T0" y="T1"/>
                </a:cxn>
                <a:cxn ang="0">
                  <a:pos x="T2" y="T3"/>
                </a:cxn>
                <a:cxn ang="0">
                  <a:pos x="T4" y="T5"/>
                </a:cxn>
                <a:cxn ang="0">
                  <a:pos x="T6" y="T7"/>
                </a:cxn>
                <a:cxn ang="0">
                  <a:pos x="T8" y="T9"/>
                </a:cxn>
                <a:cxn ang="0">
                  <a:pos x="T10" y="T11"/>
                </a:cxn>
                <a:cxn ang="0">
                  <a:pos x="T12" y="T13"/>
                </a:cxn>
              </a:cxnLst>
              <a:rect l="0" t="0" r="r" b="b"/>
              <a:pathLst>
                <a:path w="41" h="77">
                  <a:moveTo>
                    <a:pt x="40" y="20"/>
                  </a:moveTo>
                  <a:cubicBezTo>
                    <a:pt x="37" y="34"/>
                    <a:pt x="40" y="48"/>
                    <a:pt x="40" y="62"/>
                  </a:cubicBezTo>
                  <a:cubicBezTo>
                    <a:pt x="41" y="77"/>
                    <a:pt x="32" y="76"/>
                    <a:pt x="22" y="77"/>
                  </a:cubicBezTo>
                  <a:cubicBezTo>
                    <a:pt x="11" y="77"/>
                    <a:pt x="0" y="75"/>
                    <a:pt x="2" y="61"/>
                  </a:cubicBezTo>
                  <a:cubicBezTo>
                    <a:pt x="4" y="47"/>
                    <a:pt x="2" y="33"/>
                    <a:pt x="1" y="20"/>
                  </a:cubicBezTo>
                  <a:cubicBezTo>
                    <a:pt x="1" y="4"/>
                    <a:pt x="11" y="1"/>
                    <a:pt x="24" y="1"/>
                  </a:cubicBezTo>
                  <a:cubicBezTo>
                    <a:pt x="39" y="0"/>
                    <a:pt x="41" y="8"/>
                    <a:pt x="40" y="20"/>
                  </a:cubicBezTo>
                  <a:close/>
                </a:path>
              </a:pathLst>
            </a:custGeom>
            <a:solidFill>
              <a:srgbClr val="C9B4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7">
              <a:extLst>
                <a:ext uri="{FF2B5EF4-FFF2-40B4-BE49-F238E27FC236}">
                  <a16:creationId xmlns:a16="http://schemas.microsoft.com/office/drawing/2014/main" id="{FAB929DB-FFD1-FB42-532F-973A82EFBDB5}"/>
                </a:ext>
              </a:extLst>
            </p:cNvPr>
            <p:cNvSpPr/>
            <p:nvPr/>
          </p:nvSpPr>
          <p:spPr bwMode="auto">
            <a:xfrm>
              <a:off x="3133725" y="2700338"/>
              <a:ext cx="407987" cy="577850"/>
            </a:xfrm>
            <a:custGeom>
              <a:avLst/>
              <a:gdLst>
                <a:gd name="T0" fmla="*/ 13 w 56"/>
                <a:gd name="T1" fmla="*/ 48 h 80"/>
                <a:gd name="T2" fmla="*/ 4 w 56"/>
                <a:gd name="T3" fmla="*/ 18 h 80"/>
                <a:gd name="T4" fmla="*/ 1 w 56"/>
                <a:gd name="T5" fmla="*/ 5 h 80"/>
                <a:gd name="T6" fmla="*/ 12 w 56"/>
                <a:gd name="T7" fmla="*/ 1 h 80"/>
                <a:gd name="T8" fmla="*/ 42 w 56"/>
                <a:gd name="T9" fmla="*/ 1 h 80"/>
                <a:gd name="T10" fmla="*/ 50 w 56"/>
                <a:gd name="T11" fmla="*/ 15 h 80"/>
                <a:gd name="T12" fmla="*/ 39 w 56"/>
                <a:gd name="T13" fmla="*/ 65 h 80"/>
                <a:gd name="T14" fmla="*/ 34 w 56"/>
                <a:gd name="T15" fmla="*/ 78 h 80"/>
                <a:gd name="T16" fmla="*/ 17 w 56"/>
                <a:gd name="T17" fmla="*/ 77 h 80"/>
                <a:gd name="T18" fmla="*/ 13 w 56"/>
                <a:gd name="T19" fmla="*/ 59 h 80"/>
                <a:gd name="T20" fmla="*/ 13 w 56"/>
                <a:gd name="T21" fmla="*/ 4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80">
                  <a:moveTo>
                    <a:pt x="13" y="48"/>
                  </a:moveTo>
                  <a:cubicBezTo>
                    <a:pt x="13" y="40"/>
                    <a:pt x="16" y="27"/>
                    <a:pt x="4" y="18"/>
                  </a:cubicBezTo>
                  <a:cubicBezTo>
                    <a:pt x="0" y="15"/>
                    <a:pt x="0" y="10"/>
                    <a:pt x="1" y="5"/>
                  </a:cubicBezTo>
                  <a:cubicBezTo>
                    <a:pt x="3" y="0"/>
                    <a:pt x="8" y="1"/>
                    <a:pt x="12" y="1"/>
                  </a:cubicBezTo>
                  <a:cubicBezTo>
                    <a:pt x="22" y="1"/>
                    <a:pt x="32" y="0"/>
                    <a:pt x="42" y="1"/>
                  </a:cubicBezTo>
                  <a:cubicBezTo>
                    <a:pt x="51" y="2"/>
                    <a:pt x="56" y="10"/>
                    <a:pt x="50" y="15"/>
                  </a:cubicBezTo>
                  <a:cubicBezTo>
                    <a:pt x="33" y="29"/>
                    <a:pt x="40" y="48"/>
                    <a:pt x="39" y="65"/>
                  </a:cubicBezTo>
                  <a:cubicBezTo>
                    <a:pt x="39" y="70"/>
                    <a:pt x="40" y="75"/>
                    <a:pt x="34" y="78"/>
                  </a:cubicBezTo>
                  <a:cubicBezTo>
                    <a:pt x="28" y="80"/>
                    <a:pt x="22" y="79"/>
                    <a:pt x="17" y="77"/>
                  </a:cubicBezTo>
                  <a:cubicBezTo>
                    <a:pt x="10" y="73"/>
                    <a:pt x="14" y="65"/>
                    <a:pt x="13" y="59"/>
                  </a:cubicBezTo>
                  <a:cubicBezTo>
                    <a:pt x="13" y="57"/>
                    <a:pt x="13" y="54"/>
                    <a:pt x="13" y="48"/>
                  </a:cubicBezTo>
                  <a:close/>
                </a:path>
              </a:pathLst>
            </a:custGeom>
            <a:solidFill>
              <a:srgbClr val="EEE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8">
              <a:extLst>
                <a:ext uri="{FF2B5EF4-FFF2-40B4-BE49-F238E27FC236}">
                  <a16:creationId xmlns:a16="http://schemas.microsoft.com/office/drawing/2014/main" id="{0B166243-6FE9-A3DB-2601-270463B672CD}"/>
                </a:ext>
              </a:extLst>
            </p:cNvPr>
            <p:cNvSpPr/>
            <p:nvPr/>
          </p:nvSpPr>
          <p:spPr bwMode="auto">
            <a:xfrm>
              <a:off x="2628901" y="2708275"/>
              <a:ext cx="336550" cy="577850"/>
            </a:xfrm>
            <a:custGeom>
              <a:avLst/>
              <a:gdLst>
                <a:gd name="T0" fmla="*/ 0 w 46"/>
                <a:gd name="T1" fmla="*/ 40 h 80"/>
                <a:gd name="T2" fmla="*/ 0 w 46"/>
                <a:gd name="T3" fmla="*/ 24 h 80"/>
                <a:gd name="T4" fmla="*/ 25 w 46"/>
                <a:gd name="T5" fmla="*/ 0 h 80"/>
                <a:gd name="T6" fmla="*/ 45 w 46"/>
                <a:gd name="T7" fmla="*/ 19 h 80"/>
                <a:gd name="T8" fmla="*/ 45 w 46"/>
                <a:gd name="T9" fmla="*/ 62 h 80"/>
                <a:gd name="T10" fmla="*/ 16 w 46"/>
                <a:gd name="T11" fmla="*/ 79 h 80"/>
                <a:gd name="T12" fmla="*/ 0 w 46"/>
                <a:gd name="T13" fmla="*/ 62 h 80"/>
                <a:gd name="T14" fmla="*/ 0 w 46"/>
                <a:gd name="T15" fmla="*/ 40 h 80"/>
                <a:gd name="T16" fmla="*/ 0 w 46"/>
                <a:gd name="T17"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80">
                  <a:moveTo>
                    <a:pt x="0" y="40"/>
                  </a:moveTo>
                  <a:cubicBezTo>
                    <a:pt x="0" y="35"/>
                    <a:pt x="0" y="29"/>
                    <a:pt x="0" y="24"/>
                  </a:cubicBezTo>
                  <a:cubicBezTo>
                    <a:pt x="0" y="0"/>
                    <a:pt x="0" y="0"/>
                    <a:pt x="25" y="0"/>
                  </a:cubicBezTo>
                  <a:cubicBezTo>
                    <a:pt x="39" y="0"/>
                    <a:pt x="45" y="5"/>
                    <a:pt x="45" y="19"/>
                  </a:cubicBezTo>
                  <a:cubicBezTo>
                    <a:pt x="45" y="33"/>
                    <a:pt x="46" y="48"/>
                    <a:pt x="45" y="62"/>
                  </a:cubicBezTo>
                  <a:cubicBezTo>
                    <a:pt x="45" y="76"/>
                    <a:pt x="39" y="79"/>
                    <a:pt x="16" y="79"/>
                  </a:cubicBezTo>
                  <a:cubicBezTo>
                    <a:pt x="2" y="80"/>
                    <a:pt x="0" y="73"/>
                    <a:pt x="0" y="62"/>
                  </a:cubicBezTo>
                  <a:cubicBezTo>
                    <a:pt x="0" y="55"/>
                    <a:pt x="0" y="47"/>
                    <a:pt x="0" y="40"/>
                  </a:cubicBezTo>
                  <a:cubicBezTo>
                    <a:pt x="0" y="40"/>
                    <a:pt x="0" y="40"/>
                    <a:pt x="0" y="40"/>
                  </a:cubicBezTo>
                  <a:close/>
                </a:path>
              </a:pathLst>
            </a:custGeom>
            <a:solidFill>
              <a:srgbClr val="EDDC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6" name="Elipse 5"/>
          <p:cNvSpPr/>
          <p:nvPr/>
        </p:nvSpPr>
        <p:spPr>
          <a:xfrm>
            <a:off x="6266330" y="541355"/>
            <a:ext cx="6024282" cy="6024282"/>
          </a:xfrm>
          <a:prstGeom prst="ellipse">
            <a:avLst/>
          </a:prstGeom>
          <a:solidFill>
            <a:srgbClr val="FDDC07"/>
          </a:solidFill>
          <a:ln>
            <a:noFill/>
          </a:ln>
          <a:effectLst>
            <a:softEdge rad="838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881" name="Google Shape;881;p42"/>
          <p:cNvSpPr txBox="1">
            <a:spLocks noGrp="1"/>
          </p:cNvSpPr>
          <p:nvPr>
            <p:ph type="subTitle" idx="1"/>
          </p:nvPr>
        </p:nvSpPr>
        <p:spPr>
          <a:xfrm>
            <a:off x="946617" y="3429000"/>
            <a:ext cx="4664819" cy="2557191"/>
          </a:xfrm>
          <a:prstGeom prst="rect">
            <a:avLst/>
          </a:prstGeom>
        </p:spPr>
        <p:txBody>
          <a:bodyPr spcFirstLastPara="1" vert="horz" wrap="square" lIns="121900" tIns="121900" rIns="121900" bIns="121900" rtlCol="0" anchor="t" anchorCtr="0">
            <a:noAutofit/>
          </a:bodyPr>
          <a:lstStyle/>
          <a:p>
            <a:pPr marL="0" indent="0" algn="l"/>
            <a:r>
              <a:rPr lang="en" sz="2667">
                <a:latin typeface="Comicneusa"/>
              </a:rPr>
              <a:t>“THIS IS A QUOTE, WORDS FULL OF WISDOM THAT SOMEONE IMPORTANT SAID AND CAN MAKE THE READER GET INSPIRED.”</a:t>
            </a:r>
            <a:endParaRPr sz="2667">
              <a:latin typeface="Comicneusa"/>
            </a:endParaRPr>
          </a:p>
          <a:p>
            <a:pPr marL="0" indent="0" algn="l">
              <a:spcBef>
                <a:spcPts val="2133"/>
              </a:spcBef>
              <a:spcAft>
                <a:spcPts val="2133"/>
              </a:spcAft>
            </a:pPr>
            <a:endParaRPr sz="2667">
              <a:latin typeface="Comicneusa"/>
            </a:endParaRPr>
          </a:p>
        </p:txBody>
      </p:sp>
      <p:sp>
        <p:nvSpPr>
          <p:cNvPr id="883" name="Google Shape;883;p42"/>
          <p:cNvSpPr/>
          <p:nvPr/>
        </p:nvSpPr>
        <p:spPr>
          <a:xfrm>
            <a:off x="4903411" y="4917865"/>
            <a:ext cx="63549" cy="57111"/>
          </a:xfrm>
          <a:custGeom>
            <a:avLst/>
            <a:gdLst/>
            <a:ahLst/>
            <a:cxnLst/>
            <a:rect l="l" t="t" r="r" b="b"/>
            <a:pathLst>
              <a:path w="986" h="886" extrusionOk="0">
                <a:moveTo>
                  <a:pt x="473" y="115"/>
                </a:moveTo>
                <a:cubicBezTo>
                  <a:pt x="507" y="115"/>
                  <a:pt x="543" y="121"/>
                  <a:pt x="582" y="133"/>
                </a:cubicBezTo>
                <a:cubicBezTo>
                  <a:pt x="968" y="244"/>
                  <a:pt x="832" y="775"/>
                  <a:pt x="478" y="775"/>
                </a:cubicBezTo>
                <a:cubicBezTo>
                  <a:pt x="450" y="775"/>
                  <a:pt x="421" y="771"/>
                  <a:pt x="391" y="764"/>
                </a:cubicBezTo>
                <a:lnTo>
                  <a:pt x="391" y="764"/>
                </a:lnTo>
                <a:cubicBezTo>
                  <a:pt x="391" y="764"/>
                  <a:pt x="391" y="764"/>
                  <a:pt x="391" y="764"/>
                </a:cubicBezTo>
                <a:cubicBezTo>
                  <a:pt x="35" y="635"/>
                  <a:pt x="148" y="115"/>
                  <a:pt x="473" y="115"/>
                </a:cubicBezTo>
                <a:close/>
                <a:moveTo>
                  <a:pt x="506" y="0"/>
                </a:moveTo>
                <a:cubicBezTo>
                  <a:pt x="315" y="0"/>
                  <a:pt x="129" y="124"/>
                  <a:pt x="70" y="324"/>
                </a:cubicBezTo>
                <a:cubicBezTo>
                  <a:pt x="1" y="554"/>
                  <a:pt x="132" y="773"/>
                  <a:pt x="345" y="863"/>
                </a:cubicBezTo>
                <a:lnTo>
                  <a:pt x="345" y="863"/>
                </a:lnTo>
                <a:cubicBezTo>
                  <a:pt x="351" y="867"/>
                  <a:pt x="358" y="870"/>
                  <a:pt x="367" y="872"/>
                </a:cubicBezTo>
                <a:cubicBezTo>
                  <a:pt x="367" y="872"/>
                  <a:pt x="367" y="872"/>
                  <a:pt x="367" y="872"/>
                </a:cubicBezTo>
                <a:lnTo>
                  <a:pt x="367" y="872"/>
                </a:lnTo>
                <a:cubicBezTo>
                  <a:pt x="372" y="873"/>
                  <a:pt x="376" y="874"/>
                  <a:pt x="380" y="875"/>
                </a:cubicBezTo>
                <a:lnTo>
                  <a:pt x="380" y="875"/>
                </a:lnTo>
                <a:cubicBezTo>
                  <a:pt x="416" y="883"/>
                  <a:pt x="453" y="887"/>
                  <a:pt x="489" y="887"/>
                </a:cubicBezTo>
                <a:cubicBezTo>
                  <a:pt x="682" y="887"/>
                  <a:pt x="856" y="771"/>
                  <a:pt x="915" y="574"/>
                </a:cubicBezTo>
                <a:cubicBezTo>
                  <a:pt x="986" y="336"/>
                  <a:pt x="855" y="86"/>
                  <a:pt x="617" y="14"/>
                </a:cubicBezTo>
                <a:cubicBezTo>
                  <a:pt x="581" y="5"/>
                  <a:pt x="543" y="0"/>
                  <a:pt x="506" y="0"/>
                </a:cubicBezTo>
                <a:close/>
              </a:path>
            </a:pathLst>
          </a:custGeom>
          <a:solidFill>
            <a:srgbClr val="6C41E0"/>
          </a:solidFill>
          <a:ln>
            <a:noFill/>
          </a:ln>
        </p:spPr>
        <p:txBody>
          <a:bodyPr spcFirstLastPara="1" wrap="square" lIns="121900" tIns="121900" rIns="121900" bIns="121900" anchor="ctr" anchorCtr="0">
            <a:noAutofit/>
          </a:bodyPr>
          <a:lstStyle/>
          <a:p>
            <a:endParaRPr sz="2400"/>
          </a:p>
        </p:txBody>
      </p:sp>
      <p:sp>
        <p:nvSpPr>
          <p:cNvPr id="8" name="Freeform 5">
            <a:extLst>
              <a:ext uri="{FF2B5EF4-FFF2-40B4-BE49-F238E27FC236}">
                <a16:creationId xmlns:a16="http://schemas.microsoft.com/office/drawing/2014/main" id="{0DDEB184-5B89-3664-57BE-8A4EF94040BB}"/>
              </a:ext>
            </a:extLst>
          </p:cNvPr>
          <p:cNvSpPr/>
          <p:nvPr/>
        </p:nvSpPr>
        <p:spPr bwMode="auto">
          <a:xfrm>
            <a:off x="2614613" y="473075"/>
            <a:ext cx="1387474" cy="2205038"/>
          </a:xfrm>
          <a:custGeom>
            <a:avLst/>
            <a:gdLst>
              <a:gd name="T0" fmla="*/ 2 w 190"/>
              <a:gd name="T1" fmla="*/ 152 h 305"/>
              <a:gd name="T2" fmla="*/ 2 w 190"/>
              <a:gd name="T3" fmla="*/ 19 h 305"/>
              <a:gd name="T4" fmla="*/ 6 w 190"/>
              <a:gd name="T5" fmla="*/ 3 h 305"/>
              <a:gd name="T6" fmla="*/ 20 w 190"/>
              <a:gd name="T7" fmla="*/ 10 h 305"/>
              <a:gd name="T8" fmla="*/ 88 w 190"/>
              <a:gd name="T9" fmla="*/ 63 h 305"/>
              <a:gd name="T10" fmla="*/ 104 w 190"/>
              <a:gd name="T11" fmla="*/ 63 h 305"/>
              <a:gd name="T12" fmla="*/ 171 w 190"/>
              <a:gd name="T13" fmla="*/ 9 h 305"/>
              <a:gd name="T14" fmla="*/ 183 w 190"/>
              <a:gd name="T15" fmla="*/ 5 h 305"/>
              <a:gd name="T16" fmla="*/ 189 w 190"/>
              <a:gd name="T17" fmla="*/ 18 h 305"/>
              <a:gd name="T18" fmla="*/ 189 w 190"/>
              <a:gd name="T19" fmla="*/ 285 h 305"/>
              <a:gd name="T20" fmla="*/ 169 w 190"/>
              <a:gd name="T21" fmla="*/ 298 h 305"/>
              <a:gd name="T22" fmla="*/ 101 w 190"/>
              <a:gd name="T23" fmla="*/ 273 h 305"/>
              <a:gd name="T24" fmla="*/ 91 w 190"/>
              <a:gd name="T25" fmla="*/ 272 h 305"/>
              <a:gd name="T26" fmla="*/ 19 w 190"/>
              <a:gd name="T27" fmla="*/ 300 h 305"/>
              <a:gd name="T28" fmla="*/ 2 w 190"/>
              <a:gd name="T29" fmla="*/ 287 h 305"/>
              <a:gd name="T30" fmla="*/ 2 w 190"/>
              <a:gd name="T31" fmla="*/ 152 h 305"/>
              <a:gd name="T32" fmla="*/ 2 w 190"/>
              <a:gd name="T33" fmla="*/ 15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0" h="305">
                <a:moveTo>
                  <a:pt x="2" y="152"/>
                </a:moveTo>
                <a:cubicBezTo>
                  <a:pt x="2" y="108"/>
                  <a:pt x="2" y="63"/>
                  <a:pt x="2" y="19"/>
                </a:cubicBezTo>
                <a:cubicBezTo>
                  <a:pt x="2" y="13"/>
                  <a:pt x="0" y="6"/>
                  <a:pt x="6" y="3"/>
                </a:cubicBezTo>
                <a:cubicBezTo>
                  <a:pt x="12" y="0"/>
                  <a:pt x="15" y="7"/>
                  <a:pt x="20" y="10"/>
                </a:cubicBezTo>
                <a:cubicBezTo>
                  <a:pt x="45" y="25"/>
                  <a:pt x="65" y="46"/>
                  <a:pt x="88" y="63"/>
                </a:cubicBezTo>
                <a:cubicBezTo>
                  <a:pt x="95" y="68"/>
                  <a:pt x="98" y="68"/>
                  <a:pt x="104" y="63"/>
                </a:cubicBezTo>
                <a:cubicBezTo>
                  <a:pt x="126" y="45"/>
                  <a:pt x="149" y="27"/>
                  <a:pt x="171" y="9"/>
                </a:cubicBezTo>
                <a:cubicBezTo>
                  <a:pt x="175" y="6"/>
                  <a:pt x="178" y="3"/>
                  <a:pt x="183" y="5"/>
                </a:cubicBezTo>
                <a:cubicBezTo>
                  <a:pt x="190" y="7"/>
                  <a:pt x="189" y="13"/>
                  <a:pt x="189" y="18"/>
                </a:cubicBezTo>
                <a:cubicBezTo>
                  <a:pt x="189" y="107"/>
                  <a:pt x="189" y="196"/>
                  <a:pt x="189" y="285"/>
                </a:cubicBezTo>
                <a:cubicBezTo>
                  <a:pt x="189" y="303"/>
                  <a:pt x="186" y="304"/>
                  <a:pt x="169" y="298"/>
                </a:cubicBezTo>
                <a:cubicBezTo>
                  <a:pt x="146" y="290"/>
                  <a:pt x="124" y="281"/>
                  <a:pt x="101" y="273"/>
                </a:cubicBezTo>
                <a:cubicBezTo>
                  <a:pt x="98" y="271"/>
                  <a:pt x="95" y="270"/>
                  <a:pt x="91" y="272"/>
                </a:cubicBezTo>
                <a:cubicBezTo>
                  <a:pt x="68" y="284"/>
                  <a:pt x="43" y="290"/>
                  <a:pt x="19" y="300"/>
                </a:cubicBezTo>
                <a:cubicBezTo>
                  <a:pt x="5" y="305"/>
                  <a:pt x="2" y="303"/>
                  <a:pt x="2" y="287"/>
                </a:cubicBezTo>
                <a:cubicBezTo>
                  <a:pt x="2" y="242"/>
                  <a:pt x="2" y="197"/>
                  <a:pt x="2" y="152"/>
                </a:cubicBezTo>
                <a:cubicBezTo>
                  <a:pt x="2" y="152"/>
                  <a:pt x="2" y="152"/>
                  <a:pt x="2" y="152"/>
                </a:cubicBezTo>
                <a:close/>
              </a:path>
            </a:pathLst>
          </a:custGeom>
          <a:solidFill>
            <a:srgbClr val="EFE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29" name="Grupo 28">
            <a:extLst>
              <a:ext uri="{FF2B5EF4-FFF2-40B4-BE49-F238E27FC236}">
                <a16:creationId xmlns:a16="http://schemas.microsoft.com/office/drawing/2014/main" id="{0F1E9580-2693-D4BE-407D-329D6385ED10}"/>
              </a:ext>
            </a:extLst>
          </p:cNvPr>
          <p:cNvGrpSpPr/>
          <p:nvPr/>
        </p:nvGrpSpPr>
        <p:grpSpPr>
          <a:xfrm>
            <a:off x="2681288" y="531813"/>
            <a:ext cx="1270000" cy="2089150"/>
            <a:chOff x="2681288" y="531813"/>
            <a:chExt cx="1270000" cy="2089150"/>
          </a:xfrm>
        </p:grpSpPr>
        <p:sp>
          <p:nvSpPr>
            <p:cNvPr id="22" name="Freeform 9">
              <a:extLst>
                <a:ext uri="{FF2B5EF4-FFF2-40B4-BE49-F238E27FC236}">
                  <a16:creationId xmlns:a16="http://schemas.microsoft.com/office/drawing/2014/main" id="{A08ECB5C-5AF4-C387-FD3E-BE59CA4E42D0}"/>
                </a:ext>
              </a:extLst>
            </p:cNvPr>
            <p:cNvSpPr/>
            <p:nvPr/>
          </p:nvSpPr>
          <p:spPr bwMode="auto">
            <a:xfrm>
              <a:off x="2681288" y="531813"/>
              <a:ext cx="590550" cy="2089150"/>
            </a:xfrm>
            <a:custGeom>
              <a:avLst/>
              <a:gdLst>
                <a:gd name="T0" fmla="*/ 0 w 81"/>
                <a:gd name="T1" fmla="*/ 0 h 289"/>
                <a:gd name="T2" fmla="*/ 75 w 81"/>
                <a:gd name="T3" fmla="*/ 59 h 289"/>
                <a:gd name="T4" fmla="*/ 81 w 81"/>
                <a:gd name="T5" fmla="*/ 73 h 289"/>
                <a:gd name="T6" fmla="*/ 81 w 81"/>
                <a:gd name="T7" fmla="*/ 250 h 289"/>
                <a:gd name="T8" fmla="*/ 73 w 81"/>
                <a:gd name="T9" fmla="*/ 262 h 289"/>
                <a:gd name="T10" fmla="*/ 0 w 81"/>
                <a:gd name="T11" fmla="*/ 289 h 289"/>
                <a:gd name="T12" fmla="*/ 0 w 81"/>
                <a:gd name="T13" fmla="*/ 0 h 289"/>
              </a:gdLst>
              <a:ahLst/>
              <a:cxnLst>
                <a:cxn ang="0">
                  <a:pos x="T0" y="T1"/>
                </a:cxn>
                <a:cxn ang="0">
                  <a:pos x="T2" y="T3"/>
                </a:cxn>
                <a:cxn ang="0">
                  <a:pos x="T4" y="T5"/>
                </a:cxn>
                <a:cxn ang="0">
                  <a:pos x="T6" y="T7"/>
                </a:cxn>
                <a:cxn ang="0">
                  <a:pos x="T8" y="T9"/>
                </a:cxn>
                <a:cxn ang="0">
                  <a:pos x="T10" y="T11"/>
                </a:cxn>
                <a:cxn ang="0">
                  <a:pos x="T12" y="T13"/>
                </a:cxn>
              </a:cxnLst>
              <a:rect l="0" t="0" r="r" b="b"/>
              <a:pathLst>
                <a:path w="81" h="289">
                  <a:moveTo>
                    <a:pt x="0" y="0"/>
                  </a:moveTo>
                  <a:cubicBezTo>
                    <a:pt x="27" y="21"/>
                    <a:pt x="51" y="40"/>
                    <a:pt x="75" y="59"/>
                  </a:cubicBezTo>
                  <a:cubicBezTo>
                    <a:pt x="80" y="63"/>
                    <a:pt x="81" y="67"/>
                    <a:pt x="81" y="73"/>
                  </a:cubicBezTo>
                  <a:cubicBezTo>
                    <a:pt x="81" y="132"/>
                    <a:pt x="81" y="191"/>
                    <a:pt x="81" y="250"/>
                  </a:cubicBezTo>
                  <a:cubicBezTo>
                    <a:pt x="81" y="256"/>
                    <a:pt x="79" y="260"/>
                    <a:pt x="73" y="262"/>
                  </a:cubicBezTo>
                  <a:cubicBezTo>
                    <a:pt x="49" y="271"/>
                    <a:pt x="26" y="279"/>
                    <a:pt x="0" y="289"/>
                  </a:cubicBezTo>
                  <a:cubicBezTo>
                    <a:pt x="0" y="193"/>
                    <a:pt x="0" y="98"/>
                    <a:pt x="0" y="0"/>
                  </a:cubicBezTo>
                  <a:close/>
                </a:path>
              </a:pathLst>
            </a:custGeom>
            <a:solidFill>
              <a:srgbClr val="0404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10">
              <a:extLst>
                <a:ext uri="{FF2B5EF4-FFF2-40B4-BE49-F238E27FC236}">
                  <a16:creationId xmlns:a16="http://schemas.microsoft.com/office/drawing/2014/main" id="{D5C430F8-1B96-E5CD-055B-6E9818E7155B}"/>
                </a:ext>
              </a:extLst>
            </p:cNvPr>
            <p:cNvSpPr/>
            <p:nvPr/>
          </p:nvSpPr>
          <p:spPr bwMode="auto">
            <a:xfrm>
              <a:off x="3367088" y="531813"/>
              <a:ext cx="584200" cy="2081213"/>
            </a:xfrm>
            <a:custGeom>
              <a:avLst/>
              <a:gdLst>
                <a:gd name="T0" fmla="*/ 80 w 80"/>
                <a:gd name="T1" fmla="*/ 0 h 288"/>
                <a:gd name="T2" fmla="*/ 80 w 80"/>
                <a:gd name="T3" fmla="*/ 257 h 288"/>
                <a:gd name="T4" fmla="*/ 80 w 80"/>
                <a:gd name="T5" fmla="*/ 279 h 288"/>
                <a:gd name="T6" fmla="*/ 70 w 80"/>
                <a:gd name="T7" fmla="*/ 285 h 288"/>
                <a:gd name="T8" fmla="*/ 8 w 80"/>
                <a:gd name="T9" fmla="*/ 262 h 288"/>
                <a:gd name="T10" fmla="*/ 0 w 80"/>
                <a:gd name="T11" fmla="*/ 249 h 288"/>
                <a:gd name="T12" fmla="*/ 0 w 80"/>
                <a:gd name="T13" fmla="*/ 72 h 288"/>
                <a:gd name="T14" fmla="*/ 4 w 80"/>
                <a:gd name="T15" fmla="*/ 60 h 288"/>
                <a:gd name="T16" fmla="*/ 80 w 80"/>
                <a:gd name="T17"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288">
                  <a:moveTo>
                    <a:pt x="80" y="0"/>
                  </a:moveTo>
                  <a:cubicBezTo>
                    <a:pt x="80" y="89"/>
                    <a:pt x="80" y="173"/>
                    <a:pt x="80" y="257"/>
                  </a:cubicBezTo>
                  <a:cubicBezTo>
                    <a:pt x="80" y="264"/>
                    <a:pt x="80" y="272"/>
                    <a:pt x="80" y="279"/>
                  </a:cubicBezTo>
                  <a:cubicBezTo>
                    <a:pt x="80" y="287"/>
                    <a:pt x="77" y="288"/>
                    <a:pt x="70" y="285"/>
                  </a:cubicBezTo>
                  <a:cubicBezTo>
                    <a:pt x="50" y="278"/>
                    <a:pt x="29" y="270"/>
                    <a:pt x="8" y="262"/>
                  </a:cubicBezTo>
                  <a:cubicBezTo>
                    <a:pt x="1" y="260"/>
                    <a:pt x="0" y="256"/>
                    <a:pt x="0" y="249"/>
                  </a:cubicBezTo>
                  <a:cubicBezTo>
                    <a:pt x="0" y="190"/>
                    <a:pt x="0" y="131"/>
                    <a:pt x="0" y="72"/>
                  </a:cubicBezTo>
                  <a:cubicBezTo>
                    <a:pt x="0" y="67"/>
                    <a:pt x="0" y="63"/>
                    <a:pt x="4" y="60"/>
                  </a:cubicBezTo>
                  <a:cubicBezTo>
                    <a:pt x="28" y="41"/>
                    <a:pt x="52" y="22"/>
                    <a:pt x="80" y="0"/>
                  </a:cubicBezTo>
                  <a:close/>
                </a:path>
              </a:pathLst>
            </a:custGeom>
            <a:solidFill>
              <a:srgbClr val="0404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30" name="Grupo 29">
            <a:extLst>
              <a:ext uri="{FF2B5EF4-FFF2-40B4-BE49-F238E27FC236}">
                <a16:creationId xmlns:a16="http://schemas.microsoft.com/office/drawing/2014/main" id="{D6B73100-1F52-25C4-02D9-17B351D6F38D}"/>
              </a:ext>
            </a:extLst>
          </p:cNvPr>
          <p:cNvGrpSpPr/>
          <p:nvPr/>
        </p:nvGrpSpPr>
        <p:grpSpPr>
          <a:xfrm>
            <a:off x="2673350" y="2722563"/>
            <a:ext cx="1298575" cy="520700"/>
            <a:chOff x="2673350" y="2722563"/>
            <a:chExt cx="1298575" cy="520700"/>
          </a:xfrm>
        </p:grpSpPr>
        <p:sp>
          <p:nvSpPr>
            <p:cNvPr id="24" name="Freeform 11">
              <a:extLst>
                <a:ext uri="{FF2B5EF4-FFF2-40B4-BE49-F238E27FC236}">
                  <a16:creationId xmlns:a16="http://schemas.microsoft.com/office/drawing/2014/main" id="{A429DCC6-B253-88C2-6B01-094E5BEB6A25}"/>
                </a:ext>
              </a:extLst>
            </p:cNvPr>
            <p:cNvSpPr/>
            <p:nvPr/>
          </p:nvSpPr>
          <p:spPr bwMode="auto">
            <a:xfrm>
              <a:off x="3717925" y="2728913"/>
              <a:ext cx="254000" cy="514350"/>
            </a:xfrm>
            <a:custGeom>
              <a:avLst/>
              <a:gdLst>
                <a:gd name="T0" fmla="*/ 32 w 35"/>
                <a:gd name="T1" fmla="*/ 53 h 71"/>
                <a:gd name="T2" fmla="*/ 26 w 35"/>
                <a:gd name="T3" fmla="*/ 69 h 71"/>
                <a:gd name="T4" fmla="*/ 6 w 35"/>
                <a:gd name="T5" fmla="*/ 67 h 71"/>
                <a:gd name="T6" fmla="*/ 3 w 35"/>
                <a:gd name="T7" fmla="*/ 54 h 71"/>
                <a:gd name="T8" fmla="*/ 7 w 35"/>
                <a:gd name="T9" fmla="*/ 48 h 71"/>
                <a:gd name="T10" fmla="*/ 13 w 35"/>
                <a:gd name="T11" fmla="*/ 52 h 71"/>
                <a:gd name="T12" fmla="*/ 20 w 35"/>
                <a:gd name="T13" fmla="*/ 58 h 71"/>
                <a:gd name="T14" fmla="*/ 19 w 35"/>
                <a:gd name="T15" fmla="*/ 44 h 71"/>
                <a:gd name="T16" fmla="*/ 8 w 35"/>
                <a:gd name="T17" fmla="*/ 35 h 71"/>
                <a:gd name="T18" fmla="*/ 4 w 35"/>
                <a:gd name="T19" fmla="*/ 9 h 71"/>
                <a:gd name="T20" fmla="*/ 24 w 35"/>
                <a:gd name="T21" fmla="*/ 4 h 71"/>
                <a:gd name="T22" fmla="*/ 31 w 35"/>
                <a:gd name="T23" fmla="*/ 21 h 71"/>
                <a:gd name="T24" fmla="*/ 23 w 35"/>
                <a:gd name="T25" fmla="*/ 20 h 71"/>
                <a:gd name="T26" fmla="*/ 15 w 35"/>
                <a:gd name="T27" fmla="*/ 15 h 71"/>
                <a:gd name="T28" fmla="*/ 17 w 35"/>
                <a:gd name="T29" fmla="*/ 28 h 71"/>
                <a:gd name="T30" fmla="*/ 27 w 35"/>
                <a:gd name="T31" fmla="*/ 35 h 71"/>
                <a:gd name="T32" fmla="*/ 32 w 35"/>
                <a:gd name="T33" fmla="*/ 5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1">
                  <a:moveTo>
                    <a:pt x="32" y="53"/>
                  </a:moveTo>
                  <a:cubicBezTo>
                    <a:pt x="31" y="58"/>
                    <a:pt x="35" y="66"/>
                    <a:pt x="26" y="69"/>
                  </a:cubicBezTo>
                  <a:cubicBezTo>
                    <a:pt x="19" y="70"/>
                    <a:pt x="12" y="71"/>
                    <a:pt x="6" y="67"/>
                  </a:cubicBezTo>
                  <a:cubicBezTo>
                    <a:pt x="2" y="64"/>
                    <a:pt x="3" y="58"/>
                    <a:pt x="3" y="54"/>
                  </a:cubicBezTo>
                  <a:cubicBezTo>
                    <a:pt x="3" y="51"/>
                    <a:pt x="4" y="48"/>
                    <a:pt x="7" y="48"/>
                  </a:cubicBezTo>
                  <a:cubicBezTo>
                    <a:pt x="10" y="48"/>
                    <a:pt x="12" y="48"/>
                    <a:pt x="13" y="52"/>
                  </a:cubicBezTo>
                  <a:cubicBezTo>
                    <a:pt x="14" y="55"/>
                    <a:pt x="14" y="62"/>
                    <a:pt x="20" y="58"/>
                  </a:cubicBezTo>
                  <a:cubicBezTo>
                    <a:pt x="24" y="55"/>
                    <a:pt x="24" y="48"/>
                    <a:pt x="19" y="44"/>
                  </a:cubicBezTo>
                  <a:cubicBezTo>
                    <a:pt x="16" y="40"/>
                    <a:pt x="12" y="38"/>
                    <a:pt x="8" y="35"/>
                  </a:cubicBezTo>
                  <a:cubicBezTo>
                    <a:pt x="0" y="28"/>
                    <a:pt x="2" y="17"/>
                    <a:pt x="4" y="9"/>
                  </a:cubicBezTo>
                  <a:cubicBezTo>
                    <a:pt x="7" y="0"/>
                    <a:pt x="17" y="3"/>
                    <a:pt x="24" y="4"/>
                  </a:cubicBezTo>
                  <a:cubicBezTo>
                    <a:pt x="31" y="4"/>
                    <a:pt x="35" y="16"/>
                    <a:pt x="31" y="21"/>
                  </a:cubicBezTo>
                  <a:cubicBezTo>
                    <a:pt x="28" y="24"/>
                    <a:pt x="25" y="24"/>
                    <a:pt x="23" y="20"/>
                  </a:cubicBezTo>
                  <a:cubicBezTo>
                    <a:pt x="21" y="17"/>
                    <a:pt x="21" y="11"/>
                    <a:pt x="15" y="15"/>
                  </a:cubicBezTo>
                  <a:cubicBezTo>
                    <a:pt x="11" y="19"/>
                    <a:pt x="13" y="24"/>
                    <a:pt x="17" y="28"/>
                  </a:cubicBezTo>
                  <a:cubicBezTo>
                    <a:pt x="20" y="31"/>
                    <a:pt x="24" y="33"/>
                    <a:pt x="27" y="35"/>
                  </a:cubicBezTo>
                  <a:cubicBezTo>
                    <a:pt x="34" y="40"/>
                    <a:pt x="31" y="47"/>
                    <a:pt x="32" y="53"/>
                  </a:cubicBezTo>
                  <a:close/>
                </a:path>
              </a:pathLst>
            </a:custGeom>
            <a:solidFill>
              <a:srgbClr val="342E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12">
              <a:extLst>
                <a:ext uri="{FF2B5EF4-FFF2-40B4-BE49-F238E27FC236}">
                  <a16:creationId xmlns:a16="http://schemas.microsoft.com/office/drawing/2014/main" id="{09391FE0-559D-1B1C-638B-186F52E7A749}"/>
                </a:ext>
              </a:extLst>
            </p:cNvPr>
            <p:cNvSpPr/>
            <p:nvPr/>
          </p:nvSpPr>
          <p:spPr bwMode="auto">
            <a:xfrm>
              <a:off x="3176588" y="2728913"/>
              <a:ext cx="292100" cy="506413"/>
            </a:xfrm>
            <a:custGeom>
              <a:avLst/>
              <a:gdLst>
                <a:gd name="T0" fmla="*/ 14 w 40"/>
                <a:gd name="T1" fmla="*/ 41 h 70"/>
                <a:gd name="T2" fmla="*/ 3 w 40"/>
                <a:gd name="T3" fmla="*/ 10 h 70"/>
                <a:gd name="T4" fmla="*/ 6 w 40"/>
                <a:gd name="T5" fmla="*/ 3 h 70"/>
                <a:gd name="T6" fmla="*/ 22 w 40"/>
                <a:gd name="T7" fmla="*/ 3 h 70"/>
                <a:gd name="T8" fmla="*/ 38 w 40"/>
                <a:gd name="T9" fmla="*/ 6 h 70"/>
                <a:gd name="T10" fmla="*/ 28 w 40"/>
                <a:gd name="T11" fmla="*/ 15 h 70"/>
                <a:gd name="T12" fmla="*/ 26 w 40"/>
                <a:gd name="T13" fmla="*/ 25 h 70"/>
                <a:gd name="T14" fmla="*/ 26 w 40"/>
                <a:gd name="T15" fmla="*/ 62 h 70"/>
                <a:gd name="T16" fmla="*/ 19 w 40"/>
                <a:gd name="T17" fmla="*/ 70 h 70"/>
                <a:gd name="T18" fmla="*/ 14 w 40"/>
                <a:gd name="T19" fmla="*/ 62 h 70"/>
                <a:gd name="T20" fmla="*/ 14 w 40"/>
                <a:gd name="T21" fmla="*/ 4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70">
                  <a:moveTo>
                    <a:pt x="14" y="41"/>
                  </a:moveTo>
                  <a:cubicBezTo>
                    <a:pt x="12" y="30"/>
                    <a:pt x="19" y="16"/>
                    <a:pt x="3" y="10"/>
                  </a:cubicBezTo>
                  <a:cubicBezTo>
                    <a:pt x="0" y="9"/>
                    <a:pt x="0" y="3"/>
                    <a:pt x="6" y="3"/>
                  </a:cubicBezTo>
                  <a:cubicBezTo>
                    <a:pt x="11" y="3"/>
                    <a:pt x="16" y="2"/>
                    <a:pt x="22" y="3"/>
                  </a:cubicBezTo>
                  <a:cubicBezTo>
                    <a:pt x="27" y="3"/>
                    <a:pt x="35" y="0"/>
                    <a:pt x="38" y="6"/>
                  </a:cubicBezTo>
                  <a:cubicBezTo>
                    <a:pt x="40" y="12"/>
                    <a:pt x="33" y="13"/>
                    <a:pt x="28" y="15"/>
                  </a:cubicBezTo>
                  <a:cubicBezTo>
                    <a:pt x="25" y="17"/>
                    <a:pt x="26" y="22"/>
                    <a:pt x="26" y="25"/>
                  </a:cubicBezTo>
                  <a:cubicBezTo>
                    <a:pt x="26" y="37"/>
                    <a:pt x="26" y="49"/>
                    <a:pt x="26" y="62"/>
                  </a:cubicBezTo>
                  <a:cubicBezTo>
                    <a:pt x="26" y="66"/>
                    <a:pt x="25" y="70"/>
                    <a:pt x="19" y="70"/>
                  </a:cubicBezTo>
                  <a:cubicBezTo>
                    <a:pt x="14" y="70"/>
                    <a:pt x="14" y="66"/>
                    <a:pt x="14" y="62"/>
                  </a:cubicBezTo>
                  <a:cubicBezTo>
                    <a:pt x="14" y="55"/>
                    <a:pt x="14" y="48"/>
                    <a:pt x="14" y="41"/>
                  </a:cubicBezTo>
                  <a:close/>
                </a:path>
              </a:pathLst>
            </a:custGeom>
            <a:solidFill>
              <a:srgbClr val="2A26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13">
              <a:extLst>
                <a:ext uri="{FF2B5EF4-FFF2-40B4-BE49-F238E27FC236}">
                  <a16:creationId xmlns:a16="http://schemas.microsoft.com/office/drawing/2014/main" id="{116B7479-CFDC-BC55-14E6-32B681DACE59}"/>
                </a:ext>
              </a:extLst>
            </p:cNvPr>
            <p:cNvSpPr/>
            <p:nvPr/>
          </p:nvSpPr>
          <p:spPr bwMode="auto">
            <a:xfrm>
              <a:off x="2673350" y="2722563"/>
              <a:ext cx="255587" cy="520700"/>
            </a:xfrm>
            <a:custGeom>
              <a:avLst/>
              <a:gdLst>
                <a:gd name="T0" fmla="*/ 14 w 35"/>
                <a:gd name="T1" fmla="*/ 4 h 72"/>
                <a:gd name="T2" fmla="*/ 33 w 35"/>
                <a:gd name="T3" fmla="*/ 21 h 72"/>
                <a:gd name="T4" fmla="*/ 34 w 35"/>
                <a:gd name="T5" fmla="*/ 57 h 72"/>
                <a:gd name="T6" fmla="*/ 13 w 35"/>
                <a:gd name="T7" fmla="*/ 71 h 72"/>
                <a:gd name="T8" fmla="*/ 1 w 35"/>
                <a:gd name="T9" fmla="*/ 57 h 72"/>
                <a:gd name="T10" fmla="*/ 1 w 35"/>
                <a:gd name="T11" fmla="*/ 19 h 72"/>
                <a:gd name="T12" fmla="*/ 14 w 35"/>
                <a:gd name="T13" fmla="*/ 4 h 72"/>
              </a:gdLst>
              <a:ahLst/>
              <a:cxnLst>
                <a:cxn ang="0">
                  <a:pos x="T0" y="T1"/>
                </a:cxn>
                <a:cxn ang="0">
                  <a:pos x="T2" y="T3"/>
                </a:cxn>
                <a:cxn ang="0">
                  <a:pos x="T4" y="T5"/>
                </a:cxn>
                <a:cxn ang="0">
                  <a:pos x="T6" y="T7"/>
                </a:cxn>
                <a:cxn ang="0">
                  <a:pos x="T8" y="T9"/>
                </a:cxn>
                <a:cxn ang="0">
                  <a:pos x="T10" y="T11"/>
                </a:cxn>
                <a:cxn ang="0">
                  <a:pos x="T12" y="T13"/>
                </a:cxn>
              </a:cxnLst>
              <a:rect l="0" t="0" r="r" b="b"/>
              <a:pathLst>
                <a:path w="35" h="72">
                  <a:moveTo>
                    <a:pt x="14" y="4"/>
                  </a:moveTo>
                  <a:cubicBezTo>
                    <a:pt x="29" y="2"/>
                    <a:pt x="35" y="8"/>
                    <a:pt x="33" y="21"/>
                  </a:cubicBezTo>
                  <a:cubicBezTo>
                    <a:pt x="30" y="33"/>
                    <a:pt x="34" y="45"/>
                    <a:pt x="34" y="57"/>
                  </a:cubicBezTo>
                  <a:cubicBezTo>
                    <a:pt x="34" y="72"/>
                    <a:pt x="23" y="70"/>
                    <a:pt x="13" y="71"/>
                  </a:cubicBezTo>
                  <a:cubicBezTo>
                    <a:pt x="1" y="72"/>
                    <a:pt x="0" y="66"/>
                    <a:pt x="1" y="57"/>
                  </a:cubicBezTo>
                  <a:cubicBezTo>
                    <a:pt x="1" y="44"/>
                    <a:pt x="1" y="31"/>
                    <a:pt x="1" y="19"/>
                  </a:cubicBezTo>
                  <a:cubicBezTo>
                    <a:pt x="0" y="8"/>
                    <a:pt x="2" y="0"/>
                    <a:pt x="14" y="4"/>
                  </a:cubicBezTo>
                  <a:close/>
                </a:path>
              </a:pathLst>
            </a:custGeom>
            <a:solidFill>
              <a:srgbClr val="1D1A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27" name="Freeform 14">
            <a:extLst>
              <a:ext uri="{FF2B5EF4-FFF2-40B4-BE49-F238E27FC236}">
                <a16:creationId xmlns:a16="http://schemas.microsoft.com/office/drawing/2014/main" id="{93ECA532-62F9-E62F-AF1C-748462B0DA04}"/>
              </a:ext>
            </a:extLst>
          </p:cNvPr>
          <p:cNvSpPr/>
          <p:nvPr/>
        </p:nvSpPr>
        <p:spPr bwMode="auto">
          <a:xfrm>
            <a:off x="2754313" y="3025775"/>
            <a:ext cx="93662" cy="130175"/>
          </a:xfrm>
          <a:custGeom>
            <a:avLst/>
            <a:gdLst>
              <a:gd name="T0" fmla="*/ 2 w 13"/>
              <a:gd name="T1" fmla="*/ 8 h 18"/>
              <a:gd name="T2" fmla="*/ 7 w 13"/>
              <a:gd name="T3" fmla="*/ 0 h 18"/>
              <a:gd name="T4" fmla="*/ 12 w 13"/>
              <a:gd name="T5" fmla="*/ 10 h 18"/>
              <a:gd name="T6" fmla="*/ 6 w 13"/>
              <a:gd name="T7" fmla="*/ 18 h 18"/>
              <a:gd name="T8" fmla="*/ 2 w 13"/>
              <a:gd name="T9" fmla="*/ 8 h 18"/>
            </a:gdLst>
            <a:ahLst/>
            <a:cxnLst>
              <a:cxn ang="0">
                <a:pos x="T0" y="T1"/>
              </a:cxn>
              <a:cxn ang="0">
                <a:pos x="T2" y="T3"/>
              </a:cxn>
              <a:cxn ang="0">
                <a:pos x="T4" y="T5"/>
              </a:cxn>
              <a:cxn ang="0">
                <a:pos x="T6" y="T7"/>
              </a:cxn>
              <a:cxn ang="0">
                <a:pos x="T8" y="T9"/>
              </a:cxn>
            </a:cxnLst>
            <a:rect l="0" t="0" r="r" b="b"/>
            <a:pathLst>
              <a:path w="13" h="18">
                <a:moveTo>
                  <a:pt x="2" y="8"/>
                </a:moveTo>
                <a:cubicBezTo>
                  <a:pt x="2" y="5"/>
                  <a:pt x="1" y="0"/>
                  <a:pt x="7" y="0"/>
                </a:cubicBezTo>
                <a:cubicBezTo>
                  <a:pt x="13" y="1"/>
                  <a:pt x="11" y="6"/>
                  <a:pt x="12" y="10"/>
                </a:cubicBezTo>
                <a:cubicBezTo>
                  <a:pt x="12" y="14"/>
                  <a:pt x="11" y="18"/>
                  <a:pt x="6" y="18"/>
                </a:cubicBezTo>
                <a:cubicBezTo>
                  <a:pt x="0" y="17"/>
                  <a:pt x="3" y="12"/>
                  <a:pt x="2" y="8"/>
                </a:cubicBezTo>
                <a:close/>
              </a:path>
            </a:pathLst>
          </a:custGeom>
          <a:solidFill>
            <a:srgbClr val="CAB6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15">
            <a:extLst>
              <a:ext uri="{FF2B5EF4-FFF2-40B4-BE49-F238E27FC236}">
                <a16:creationId xmlns:a16="http://schemas.microsoft.com/office/drawing/2014/main" id="{FCB41156-8AF2-62B5-FB4B-2F4E6AFDC2DA}"/>
              </a:ext>
            </a:extLst>
          </p:cNvPr>
          <p:cNvSpPr/>
          <p:nvPr/>
        </p:nvSpPr>
        <p:spPr bwMode="auto">
          <a:xfrm>
            <a:off x="2754313" y="2830513"/>
            <a:ext cx="79375" cy="115888"/>
          </a:xfrm>
          <a:custGeom>
            <a:avLst/>
            <a:gdLst>
              <a:gd name="T0" fmla="*/ 11 w 11"/>
              <a:gd name="T1" fmla="*/ 8 h 16"/>
              <a:gd name="T2" fmla="*/ 6 w 11"/>
              <a:gd name="T3" fmla="*/ 16 h 16"/>
              <a:gd name="T4" fmla="*/ 2 w 11"/>
              <a:gd name="T5" fmla="*/ 8 h 16"/>
              <a:gd name="T6" fmla="*/ 6 w 11"/>
              <a:gd name="T7" fmla="*/ 0 h 16"/>
              <a:gd name="T8" fmla="*/ 11 w 11"/>
              <a:gd name="T9" fmla="*/ 8 h 16"/>
            </a:gdLst>
            <a:ahLst/>
            <a:cxnLst>
              <a:cxn ang="0">
                <a:pos x="T0" y="T1"/>
              </a:cxn>
              <a:cxn ang="0">
                <a:pos x="T2" y="T3"/>
              </a:cxn>
              <a:cxn ang="0">
                <a:pos x="T4" y="T5"/>
              </a:cxn>
              <a:cxn ang="0">
                <a:pos x="T6" y="T7"/>
              </a:cxn>
              <a:cxn ang="0">
                <a:pos x="T8" y="T9"/>
              </a:cxn>
            </a:cxnLst>
            <a:rect l="0" t="0" r="r" b="b"/>
            <a:pathLst>
              <a:path w="11" h="16">
                <a:moveTo>
                  <a:pt x="11" y="8"/>
                </a:moveTo>
                <a:cubicBezTo>
                  <a:pt x="11" y="12"/>
                  <a:pt x="11" y="16"/>
                  <a:pt x="6" y="16"/>
                </a:cubicBezTo>
                <a:cubicBezTo>
                  <a:pt x="0" y="16"/>
                  <a:pt x="2" y="11"/>
                  <a:pt x="2" y="8"/>
                </a:cubicBezTo>
                <a:cubicBezTo>
                  <a:pt x="2" y="5"/>
                  <a:pt x="1" y="0"/>
                  <a:pt x="6" y="0"/>
                </a:cubicBezTo>
                <a:cubicBezTo>
                  <a:pt x="11" y="0"/>
                  <a:pt x="11" y="4"/>
                  <a:pt x="11" y="8"/>
                </a:cubicBezTo>
                <a:close/>
              </a:path>
            </a:pathLst>
          </a:custGeom>
          <a:solidFill>
            <a:srgbClr val="C6AC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849" name="Grupo 848">
            <a:extLst>
              <a:ext uri="{FF2B5EF4-FFF2-40B4-BE49-F238E27FC236}">
                <a16:creationId xmlns:a16="http://schemas.microsoft.com/office/drawing/2014/main" id="{C2C8D447-442C-C167-0733-8A7EFDAE83B7}"/>
              </a:ext>
            </a:extLst>
          </p:cNvPr>
          <p:cNvGrpSpPr/>
          <p:nvPr/>
        </p:nvGrpSpPr>
        <p:grpSpPr>
          <a:xfrm>
            <a:off x="633413" y="2227263"/>
            <a:ext cx="703262" cy="781049"/>
            <a:chOff x="633413" y="2227263"/>
            <a:chExt cx="703262" cy="781049"/>
          </a:xfrm>
        </p:grpSpPr>
        <p:sp>
          <p:nvSpPr>
            <p:cNvPr id="34" name="Freeform 19">
              <a:extLst>
                <a:ext uri="{FF2B5EF4-FFF2-40B4-BE49-F238E27FC236}">
                  <a16:creationId xmlns:a16="http://schemas.microsoft.com/office/drawing/2014/main" id="{3DD5D26C-5C4D-FFEB-9E49-DBD195B770D1}"/>
                </a:ext>
              </a:extLst>
            </p:cNvPr>
            <p:cNvSpPr/>
            <p:nvPr/>
          </p:nvSpPr>
          <p:spPr bwMode="auto">
            <a:xfrm>
              <a:off x="633413" y="2243138"/>
              <a:ext cx="690562" cy="749300"/>
            </a:xfrm>
            <a:custGeom>
              <a:avLst/>
              <a:gdLst>
                <a:gd name="T0" fmla="*/ 126 w 309"/>
                <a:gd name="T1" fmla="*/ 13 h 336"/>
                <a:gd name="T2" fmla="*/ 141 w 309"/>
                <a:gd name="T3" fmla="*/ 10 h 336"/>
                <a:gd name="T4" fmla="*/ 161 w 309"/>
                <a:gd name="T5" fmla="*/ 3 h 336"/>
                <a:gd name="T6" fmla="*/ 173 w 309"/>
                <a:gd name="T7" fmla="*/ 2 h 336"/>
                <a:gd name="T8" fmla="*/ 187 w 309"/>
                <a:gd name="T9" fmla="*/ 4 h 336"/>
                <a:gd name="T10" fmla="*/ 199 w 309"/>
                <a:gd name="T11" fmla="*/ 19 h 336"/>
                <a:gd name="T12" fmla="*/ 205 w 309"/>
                <a:gd name="T13" fmla="*/ 5 h 336"/>
                <a:gd name="T14" fmla="*/ 257 w 309"/>
                <a:gd name="T15" fmla="*/ 11 h 336"/>
                <a:gd name="T16" fmla="*/ 296 w 309"/>
                <a:gd name="T17" fmla="*/ 48 h 336"/>
                <a:gd name="T18" fmla="*/ 305 w 309"/>
                <a:gd name="T19" fmla="*/ 62 h 336"/>
                <a:gd name="T20" fmla="*/ 267 w 309"/>
                <a:gd name="T21" fmla="*/ 26 h 336"/>
                <a:gd name="T22" fmla="*/ 281 w 309"/>
                <a:gd name="T23" fmla="*/ 154 h 336"/>
                <a:gd name="T24" fmla="*/ 300 w 309"/>
                <a:gd name="T25" fmla="*/ 100 h 336"/>
                <a:gd name="T26" fmla="*/ 304 w 309"/>
                <a:gd name="T27" fmla="*/ 161 h 336"/>
                <a:gd name="T28" fmla="*/ 302 w 309"/>
                <a:gd name="T29" fmla="*/ 171 h 336"/>
                <a:gd name="T30" fmla="*/ 302 w 309"/>
                <a:gd name="T31" fmla="*/ 189 h 336"/>
                <a:gd name="T32" fmla="*/ 287 w 309"/>
                <a:gd name="T33" fmla="*/ 246 h 336"/>
                <a:gd name="T34" fmla="*/ 272 w 309"/>
                <a:gd name="T35" fmla="*/ 264 h 336"/>
                <a:gd name="T36" fmla="*/ 271 w 309"/>
                <a:gd name="T37" fmla="*/ 272 h 336"/>
                <a:gd name="T38" fmla="*/ 240 w 309"/>
                <a:gd name="T39" fmla="*/ 286 h 336"/>
                <a:gd name="T40" fmla="*/ 230 w 309"/>
                <a:gd name="T41" fmla="*/ 309 h 336"/>
                <a:gd name="T42" fmla="*/ 172 w 309"/>
                <a:gd name="T43" fmla="*/ 335 h 336"/>
                <a:gd name="T44" fmla="*/ 142 w 309"/>
                <a:gd name="T45" fmla="*/ 331 h 336"/>
                <a:gd name="T46" fmla="*/ 160 w 309"/>
                <a:gd name="T47" fmla="*/ 321 h 336"/>
                <a:gd name="T48" fmla="*/ 168 w 309"/>
                <a:gd name="T49" fmla="*/ 321 h 336"/>
                <a:gd name="T50" fmla="*/ 195 w 309"/>
                <a:gd name="T51" fmla="*/ 297 h 336"/>
                <a:gd name="T52" fmla="*/ 209 w 309"/>
                <a:gd name="T53" fmla="*/ 272 h 336"/>
                <a:gd name="T54" fmla="*/ 203 w 309"/>
                <a:gd name="T55" fmla="*/ 277 h 336"/>
                <a:gd name="T56" fmla="*/ 174 w 309"/>
                <a:gd name="T57" fmla="*/ 294 h 336"/>
                <a:gd name="T58" fmla="*/ 149 w 309"/>
                <a:gd name="T59" fmla="*/ 288 h 336"/>
                <a:gd name="T60" fmla="*/ 73 w 309"/>
                <a:gd name="T61" fmla="*/ 254 h 336"/>
                <a:gd name="T62" fmla="*/ 64 w 309"/>
                <a:gd name="T63" fmla="*/ 259 h 336"/>
                <a:gd name="T64" fmla="*/ 48 w 309"/>
                <a:gd name="T65" fmla="*/ 245 h 336"/>
                <a:gd name="T66" fmla="*/ 35 w 309"/>
                <a:gd name="T67" fmla="*/ 238 h 336"/>
                <a:gd name="T68" fmla="*/ 21 w 309"/>
                <a:gd name="T69" fmla="*/ 215 h 336"/>
                <a:gd name="T70" fmla="*/ 6 w 309"/>
                <a:gd name="T71" fmla="*/ 175 h 336"/>
                <a:gd name="T72" fmla="*/ 7 w 309"/>
                <a:gd name="T73" fmla="*/ 131 h 336"/>
                <a:gd name="T74" fmla="*/ 28 w 309"/>
                <a:gd name="T75" fmla="*/ 105 h 336"/>
                <a:gd name="T76" fmla="*/ 30 w 309"/>
                <a:gd name="T77" fmla="*/ 68 h 336"/>
                <a:gd name="T78" fmla="*/ 43 w 309"/>
                <a:gd name="T79" fmla="*/ 34 h 336"/>
                <a:gd name="T80" fmla="*/ 77 w 309"/>
                <a:gd name="T81" fmla="*/ 21 h 336"/>
                <a:gd name="T82" fmla="*/ 102 w 309"/>
                <a:gd name="T83" fmla="*/ 1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9" h="336">
                  <a:moveTo>
                    <a:pt x="118" y="15"/>
                  </a:moveTo>
                  <a:cubicBezTo>
                    <a:pt x="121" y="16"/>
                    <a:pt x="123" y="15"/>
                    <a:pt x="126" y="13"/>
                  </a:cubicBezTo>
                  <a:cubicBezTo>
                    <a:pt x="129" y="10"/>
                    <a:pt x="132" y="7"/>
                    <a:pt x="137" y="11"/>
                  </a:cubicBezTo>
                  <a:cubicBezTo>
                    <a:pt x="138" y="12"/>
                    <a:pt x="140" y="11"/>
                    <a:pt x="141" y="10"/>
                  </a:cubicBezTo>
                  <a:cubicBezTo>
                    <a:pt x="147" y="4"/>
                    <a:pt x="152" y="4"/>
                    <a:pt x="157" y="10"/>
                  </a:cubicBezTo>
                  <a:cubicBezTo>
                    <a:pt x="160" y="8"/>
                    <a:pt x="160" y="5"/>
                    <a:pt x="161" y="3"/>
                  </a:cubicBezTo>
                  <a:cubicBezTo>
                    <a:pt x="165" y="6"/>
                    <a:pt x="169" y="9"/>
                    <a:pt x="173" y="12"/>
                  </a:cubicBezTo>
                  <a:cubicBezTo>
                    <a:pt x="178" y="10"/>
                    <a:pt x="163" y="4"/>
                    <a:pt x="173" y="2"/>
                  </a:cubicBezTo>
                  <a:cubicBezTo>
                    <a:pt x="180" y="0"/>
                    <a:pt x="179" y="7"/>
                    <a:pt x="182" y="10"/>
                  </a:cubicBezTo>
                  <a:cubicBezTo>
                    <a:pt x="186" y="10"/>
                    <a:pt x="182" y="2"/>
                    <a:pt x="187" y="4"/>
                  </a:cubicBezTo>
                  <a:cubicBezTo>
                    <a:pt x="192" y="6"/>
                    <a:pt x="195" y="11"/>
                    <a:pt x="197" y="15"/>
                  </a:cubicBezTo>
                  <a:cubicBezTo>
                    <a:pt x="198" y="16"/>
                    <a:pt x="195" y="20"/>
                    <a:pt x="199" y="19"/>
                  </a:cubicBezTo>
                  <a:cubicBezTo>
                    <a:pt x="203" y="19"/>
                    <a:pt x="201" y="16"/>
                    <a:pt x="200" y="14"/>
                  </a:cubicBezTo>
                  <a:cubicBezTo>
                    <a:pt x="198" y="9"/>
                    <a:pt x="200" y="7"/>
                    <a:pt x="205" y="5"/>
                  </a:cubicBezTo>
                  <a:cubicBezTo>
                    <a:pt x="216" y="2"/>
                    <a:pt x="227" y="4"/>
                    <a:pt x="237" y="5"/>
                  </a:cubicBezTo>
                  <a:cubicBezTo>
                    <a:pt x="243" y="5"/>
                    <a:pt x="252" y="3"/>
                    <a:pt x="257" y="11"/>
                  </a:cubicBezTo>
                  <a:cubicBezTo>
                    <a:pt x="263" y="20"/>
                    <a:pt x="278" y="19"/>
                    <a:pt x="281" y="28"/>
                  </a:cubicBezTo>
                  <a:cubicBezTo>
                    <a:pt x="285" y="36"/>
                    <a:pt x="294" y="39"/>
                    <a:pt x="296" y="48"/>
                  </a:cubicBezTo>
                  <a:cubicBezTo>
                    <a:pt x="298" y="53"/>
                    <a:pt x="305" y="56"/>
                    <a:pt x="305" y="62"/>
                  </a:cubicBezTo>
                  <a:cubicBezTo>
                    <a:pt x="305" y="62"/>
                    <a:pt x="305" y="62"/>
                    <a:pt x="305" y="62"/>
                  </a:cubicBezTo>
                  <a:cubicBezTo>
                    <a:pt x="292" y="52"/>
                    <a:pt x="278" y="41"/>
                    <a:pt x="268" y="28"/>
                  </a:cubicBezTo>
                  <a:cubicBezTo>
                    <a:pt x="268" y="27"/>
                    <a:pt x="268" y="26"/>
                    <a:pt x="267" y="26"/>
                  </a:cubicBezTo>
                  <a:cubicBezTo>
                    <a:pt x="258" y="35"/>
                    <a:pt x="253" y="12"/>
                    <a:pt x="244" y="22"/>
                  </a:cubicBezTo>
                  <a:cubicBezTo>
                    <a:pt x="279" y="59"/>
                    <a:pt x="280" y="107"/>
                    <a:pt x="281" y="154"/>
                  </a:cubicBezTo>
                  <a:cubicBezTo>
                    <a:pt x="289" y="131"/>
                    <a:pt x="294" y="107"/>
                    <a:pt x="298" y="83"/>
                  </a:cubicBezTo>
                  <a:cubicBezTo>
                    <a:pt x="301" y="89"/>
                    <a:pt x="299" y="94"/>
                    <a:pt x="300" y="100"/>
                  </a:cubicBezTo>
                  <a:cubicBezTo>
                    <a:pt x="305" y="117"/>
                    <a:pt x="306" y="135"/>
                    <a:pt x="303" y="154"/>
                  </a:cubicBezTo>
                  <a:cubicBezTo>
                    <a:pt x="302" y="157"/>
                    <a:pt x="301" y="159"/>
                    <a:pt x="304" y="161"/>
                  </a:cubicBezTo>
                  <a:cubicBezTo>
                    <a:pt x="306" y="162"/>
                    <a:pt x="308" y="165"/>
                    <a:pt x="303" y="166"/>
                  </a:cubicBezTo>
                  <a:cubicBezTo>
                    <a:pt x="300" y="166"/>
                    <a:pt x="301" y="169"/>
                    <a:pt x="302" y="171"/>
                  </a:cubicBezTo>
                  <a:cubicBezTo>
                    <a:pt x="306" y="176"/>
                    <a:pt x="305" y="181"/>
                    <a:pt x="303" y="186"/>
                  </a:cubicBezTo>
                  <a:cubicBezTo>
                    <a:pt x="303" y="187"/>
                    <a:pt x="302" y="188"/>
                    <a:pt x="302" y="189"/>
                  </a:cubicBezTo>
                  <a:cubicBezTo>
                    <a:pt x="309" y="198"/>
                    <a:pt x="301" y="206"/>
                    <a:pt x="299" y="215"/>
                  </a:cubicBezTo>
                  <a:cubicBezTo>
                    <a:pt x="296" y="226"/>
                    <a:pt x="291" y="236"/>
                    <a:pt x="287" y="246"/>
                  </a:cubicBezTo>
                  <a:cubicBezTo>
                    <a:pt x="286" y="249"/>
                    <a:pt x="286" y="251"/>
                    <a:pt x="286" y="253"/>
                  </a:cubicBezTo>
                  <a:cubicBezTo>
                    <a:pt x="286" y="259"/>
                    <a:pt x="278" y="265"/>
                    <a:pt x="272" y="264"/>
                  </a:cubicBezTo>
                  <a:cubicBezTo>
                    <a:pt x="268" y="264"/>
                    <a:pt x="267" y="265"/>
                    <a:pt x="264" y="274"/>
                  </a:cubicBezTo>
                  <a:cubicBezTo>
                    <a:pt x="268" y="276"/>
                    <a:pt x="267" y="270"/>
                    <a:pt x="271" y="272"/>
                  </a:cubicBezTo>
                  <a:cubicBezTo>
                    <a:pt x="266" y="291"/>
                    <a:pt x="244" y="294"/>
                    <a:pt x="235" y="310"/>
                  </a:cubicBezTo>
                  <a:cubicBezTo>
                    <a:pt x="233" y="303"/>
                    <a:pt x="234" y="300"/>
                    <a:pt x="240" y="286"/>
                  </a:cubicBezTo>
                  <a:cubicBezTo>
                    <a:pt x="238" y="284"/>
                    <a:pt x="235" y="286"/>
                    <a:pt x="235" y="287"/>
                  </a:cubicBezTo>
                  <a:cubicBezTo>
                    <a:pt x="235" y="295"/>
                    <a:pt x="228" y="303"/>
                    <a:pt x="230" y="309"/>
                  </a:cubicBezTo>
                  <a:cubicBezTo>
                    <a:pt x="234" y="316"/>
                    <a:pt x="230" y="318"/>
                    <a:pt x="226" y="319"/>
                  </a:cubicBezTo>
                  <a:cubicBezTo>
                    <a:pt x="207" y="322"/>
                    <a:pt x="191" y="333"/>
                    <a:pt x="172" y="335"/>
                  </a:cubicBezTo>
                  <a:cubicBezTo>
                    <a:pt x="163" y="336"/>
                    <a:pt x="155" y="331"/>
                    <a:pt x="146" y="335"/>
                  </a:cubicBezTo>
                  <a:cubicBezTo>
                    <a:pt x="144" y="335"/>
                    <a:pt x="142" y="333"/>
                    <a:pt x="142" y="331"/>
                  </a:cubicBezTo>
                  <a:cubicBezTo>
                    <a:pt x="142" y="329"/>
                    <a:pt x="143" y="327"/>
                    <a:pt x="145" y="327"/>
                  </a:cubicBezTo>
                  <a:cubicBezTo>
                    <a:pt x="151" y="328"/>
                    <a:pt x="156" y="326"/>
                    <a:pt x="160" y="321"/>
                  </a:cubicBezTo>
                  <a:cubicBezTo>
                    <a:pt x="161" y="319"/>
                    <a:pt x="163" y="318"/>
                    <a:pt x="164" y="321"/>
                  </a:cubicBezTo>
                  <a:cubicBezTo>
                    <a:pt x="166" y="323"/>
                    <a:pt x="168" y="322"/>
                    <a:pt x="168" y="321"/>
                  </a:cubicBezTo>
                  <a:cubicBezTo>
                    <a:pt x="166" y="309"/>
                    <a:pt x="177" y="309"/>
                    <a:pt x="183" y="304"/>
                  </a:cubicBezTo>
                  <a:cubicBezTo>
                    <a:pt x="187" y="301"/>
                    <a:pt x="191" y="299"/>
                    <a:pt x="195" y="297"/>
                  </a:cubicBezTo>
                  <a:cubicBezTo>
                    <a:pt x="209" y="291"/>
                    <a:pt x="210" y="289"/>
                    <a:pt x="206" y="276"/>
                  </a:cubicBezTo>
                  <a:cubicBezTo>
                    <a:pt x="207" y="275"/>
                    <a:pt x="208" y="274"/>
                    <a:pt x="209" y="272"/>
                  </a:cubicBezTo>
                  <a:cubicBezTo>
                    <a:pt x="208" y="273"/>
                    <a:pt x="207" y="275"/>
                    <a:pt x="206" y="276"/>
                  </a:cubicBezTo>
                  <a:cubicBezTo>
                    <a:pt x="205" y="276"/>
                    <a:pt x="203" y="277"/>
                    <a:pt x="203" y="277"/>
                  </a:cubicBezTo>
                  <a:cubicBezTo>
                    <a:pt x="204" y="291"/>
                    <a:pt x="197" y="285"/>
                    <a:pt x="190" y="281"/>
                  </a:cubicBezTo>
                  <a:cubicBezTo>
                    <a:pt x="192" y="290"/>
                    <a:pt x="185" y="295"/>
                    <a:pt x="174" y="294"/>
                  </a:cubicBezTo>
                  <a:cubicBezTo>
                    <a:pt x="178" y="291"/>
                    <a:pt x="184" y="292"/>
                    <a:pt x="187" y="288"/>
                  </a:cubicBezTo>
                  <a:cubicBezTo>
                    <a:pt x="174" y="288"/>
                    <a:pt x="161" y="288"/>
                    <a:pt x="149" y="288"/>
                  </a:cubicBezTo>
                  <a:cubicBezTo>
                    <a:pt x="153" y="291"/>
                    <a:pt x="159" y="287"/>
                    <a:pt x="164" y="293"/>
                  </a:cubicBezTo>
                  <a:cubicBezTo>
                    <a:pt x="126" y="296"/>
                    <a:pt x="96" y="283"/>
                    <a:pt x="73" y="254"/>
                  </a:cubicBezTo>
                  <a:cubicBezTo>
                    <a:pt x="71" y="258"/>
                    <a:pt x="76" y="263"/>
                    <a:pt x="68" y="262"/>
                  </a:cubicBezTo>
                  <a:cubicBezTo>
                    <a:pt x="66" y="262"/>
                    <a:pt x="65" y="260"/>
                    <a:pt x="64" y="259"/>
                  </a:cubicBezTo>
                  <a:cubicBezTo>
                    <a:pt x="59" y="256"/>
                    <a:pt x="55" y="252"/>
                    <a:pt x="53" y="247"/>
                  </a:cubicBezTo>
                  <a:cubicBezTo>
                    <a:pt x="52" y="244"/>
                    <a:pt x="51" y="241"/>
                    <a:pt x="48" y="245"/>
                  </a:cubicBezTo>
                  <a:cubicBezTo>
                    <a:pt x="45" y="248"/>
                    <a:pt x="42" y="251"/>
                    <a:pt x="40" y="255"/>
                  </a:cubicBezTo>
                  <a:cubicBezTo>
                    <a:pt x="37" y="250"/>
                    <a:pt x="36" y="245"/>
                    <a:pt x="35" y="238"/>
                  </a:cubicBezTo>
                  <a:cubicBezTo>
                    <a:pt x="34" y="228"/>
                    <a:pt x="32" y="217"/>
                    <a:pt x="33" y="206"/>
                  </a:cubicBezTo>
                  <a:cubicBezTo>
                    <a:pt x="27" y="208"/>
                    <a:pt x="24" y="212"/>
                    <a:pt x="21" y="215"/>
                  </a:cubicBezTo>
                  <a:cubicBezTo>
                    <a:pt x="15" y="221"/>
                    <a:pt x="7" y="220"/>
                    <a:pt x="6" y="212"/>
                  </a:cubicBezTo>
                  <a:cubicBezTo>
                    <a:pt x="4" y="200"/>
                    <a:pt x="0" y="187"/>
                    <a:pt x="6" y="175"/>
                  </a:cubicBezTo>
                  <a:cubicBezTo>
                    <a:pt x="9" y="170"/>
                    <a:pt x="2" y="167"/>
                    <a:pt x="4" y="162"/>
                  </a:cubicBezTo>
                  <a:cubicBezTo>
                    <a:pt x="7" y="152"/>
                    <a:pt x="3" y="141"/>
                    <a:pt x="7" y="131"/>
                  </a:cubicBezTo>
                  <a:cubicBezTo>
                    <a:pt x="10" y="125"/>
                    <a:pt x="10" y="117"/>
                    <a:pt x="16" y="112"/>
                  </a:cubicBezTo>
                  <a:cubicBezTo>
                    <a:pt x="26" y="116"/>
                    <a:pt x="28" y="114"/>
                    <a:pt x="28" y="105"/>
                  </a:cubicBezTo>
                  <a:cubicBezTo>
                    <a:pt x="28" y="96"/>
                    <a:pt x="25" y="89"/>
                    <a:pt x="22" y="82"/>
                  </a:cubicBezTo>
                  <a:cubicBezTo>
                    <a:pt x="30" y="81"/>
                    <a:pt x="25" y="71"/>
                    <a:pt x="30" y="68"/>
                  </a:cubicBezTo>
                  <a:cubicBezTo>
                    <a:pt x="39" y="62"/>
                    <a:pt x="40" y="53"/>
                    <a:pt x="40" y="43"/>
                  </a:cubicBezTo>
                  <a:cubicBezTo>
                    <a:pt x="41" y="40"/>
                    <a:pt x="39" y="36"/>
                    <a:pt x="43" y="34"/>
                  </a:cubicBezTo>
                  <a:cubicBezTo>
                    <a:pt x="49" y="26"/>
                    <a:pt x="59" y="25"/>
                    <a:pt x="68" y="23"/>
                  </a:cubicBezTo>
                  <a:cubicBezTo>
                    <a:pt x="71" y="20"/>
                    <a:pt x="73" y="19"/>
                    <a:pt x="77" y="21"/>
                  </a:cubicBezTo>
                  <a:cubicBezTo>
                    <a:pt x="84" y="15"/>
                    <a:pt x="93" y="15"/>
                    <a:pt x="101" y="11"/>
                  </a:cubicBezTo>
                  <a:cubicBezTo>
                    <a:pt x="101" y="11"/>
                    <a:pt x="101" y="11"/>
                    <a:pt x="102" y="11"/>
                  </a:cubicBezTo>
                  <a:cubicBezTo>
                    <a:pt x="106" y="18"/>
                    <a:pt x="111" y="19"/>
                    <a:pt x="118" y="15"/>
                  </a:cubicBezTo>
                  <a:close/>
                </a:path>
              </a:pathLst>
            </a:custGeom>
            <a:solidFill>
              <a:srgbClr val="FADB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23">
              <a:extLst>
                <a:ext uri="{FF2B5EF4-FFF2-40B4-BE49-F238E27FC236}">
                  <a16:creationId xmlns:a16="http://schemas.microsoft.com/office/drawing/2014/main" id="{5326A859-ED60-6BDF-E2BB-DD039CDB2493}"/>
                </a:ext>
              </a:extLst>
            </p:cNvPr>
            <p:cNvSpPr/>
            <p:nvPr/>
          </p:nvSpPr>
          <p:spPr bwMode="auto">
            <a:xfrm>
              <a:off x="715963" y="2871788"/>
              <a:ext cx="127000" cy="87312"/>
            </a:xfrm>
            <a:custGeom>
              <a:avLst/>
              <a:gdLst>
                <a:gd name="T0" fmla="*/ 20 w 57"/>
                <a:gd name="T1" fmla="*/ 14 h 39"/>
                <a:gd name="T2" fmla="*/ 34 w 57"/>
                <a:gd name="T3" fmla="*/ 22 h 39"/>
                <a:gd name="T4" fmla="*/ 37 w 57"/>
                <a:gd name="T5" fmla="*/ 26 h 39"/>
                <a:gd name="T6" fmla="*/ 49 w 57"/>
                <a:gd name="T7" fmla="*/ 30 h 39"/>
                <a:gd name="T8" fmla="*/ 57 w 57"/>
                <a:gd name="T9" fmla="*/ 34 h 39"/>
                <a:gd name="T10" fmla="*/ 49 w 57"/>
                <a:gd name="T11" fmla="*/ 37 h 39"/>
                <a:gd name="T12" fmla="*/ 2 w 57"/>
                <a:gd name="T13" fmla="*/ 7 h 39"/>
                <a:gd name="T14" fmla="*/ 3 w 57"/>
                <a:gd name="T15" fmla="*/ 0 h 39"/>
                <a:gd name="T16" fmla="*/ 21 w 57"/>
                <a:gd name="T17" fmla="*/ 14 h 39"/>
                <a:gd name="T18" fmla="*/ 20 w 57"/>
                <a:gd name="T19"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39">
                  <a:moveTo>
                    <a:pt x="20" y="14"/>
                  </a:moveTo>
                  <a:cubicBezTo>
                    <a:pt x="24" y="18"/>
                    <a:pt x="26" y="24"/>
                    <a:pt x="34" y="22"/>
                  </a:cubicBezTo>
                  <a:cubicBezTo>
                    <a:pt x="36" y="21"/>
                    <a:pt x="36" y="25"/>
                    <a:pt x="37" y="26"/>
                  </a:cubicBezTo>
                  <a:cubicBezTo>
                    <a:pt x="40" y="29"/>
                    <a:pt x="44" y="32"/>
                    <a:pt x="49" y="30"/>
                  </a:cubicBezTo>
                  <a:cubicBezTo>
                    <a:pt x="52" y="29"/>
                    <a:pt x="57" y="30"/>
                    <a:pt x="57" y="34"/>
                  </a:cubicBezTo>
                  <a:cubicBezTo>
                    <a:pt x="57" y="39"/>
                    <a:pt x="52" y="38"/>
                    <a:pt x="49" y="37"/>
                  </a:cubicBezTo>
                  <a:cubicBezTo>
                    <a:pt x="31" y="31"/>
                    <a:pt x="15" y="22"/>
                    <a:pt x="2" y="7"/>
                  </a:cubicBezTo>
                  <a:cubicBezTo>
                    <a:pt x="0" y="5"/>
                    <a:pt x="0" y="3"/>
                    <a:pt x="3" y="0"/>
                  </a:cubicBezTo>
                  <a:cubicBezTo>
                    <a:pt x="8" y="5"/>
                    <a:pt x="12" y="13"/>
                    <a:pt x="21" y="14"/>
                  </a:cubicBezTo>
                  <a:lnTo>
                    <a:pt x="20" y="14"/>
                  </a:ln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25">
              <a:extLst>
                <a:ext uri="{FF2B5EF4-FFF2-40B4-BE49-F238E27FC236}">
                  <a16:creationId xmlns:a16="http://schemas.microsoft.com/office/drawing/2014/main" id="{D0D5482B-B1AC-5EB8-E99A-EAB8A982BBAB}"/>
                </a:ext>
              </a:extLst>
            </p:cNvPr>
            <p:cNvSpPr/>
            <p:nvPr/>
          </p:nvSpPr>
          <p:spPr bwMode="auto">
            <a:xfrm>
              <a:off x="842963" y="2936875"/>
              <a:ext cx="100012" cy="26987"/>
            </a:xfrm>
            <a:custGeom>
              <a:avLst/>
              <a:gdLst>
                <a:gd name="T0" fmla="*/ 2 w 45"/>
                <a:gd name="T1" fmla="*/ 0 h 12"/>
                <a:gd name="T2" fmla="*/ 40 w 45"/>
                <a:gd name="T3" fmla="*/ 6 h 12"/>
                <a:gd name="T4" fmla="*/ 45 w 45"/>
                <a:gd name="T5" fmla="*/ 8 h 12"/>
                <a:gd name="T6" fmla="*/ 41 w 45"/>
                <a:gd name="T7" fmla="*/ 12 h 12"/>
                <a:gd name="T8" fmla="*/ 5 w 45"/>
                <a:gd name="T9" fmla="*/ 9 h 12"/>
                <a:gd name="T10" fmla="*/ 2 w 45"/>
                <a:gd name="T11" fmla="*/ 0 h 12"/>
              </a:gdLst>
              <a:ahLst/>
              <a:cxnLst>
                <a:cxn ang="0">
                  <a:pos x="T0" y="T1"/>
                </a:cxn>
                <a:cxn ang="0">
                  <a:pos x="T2" y="T3"/>
                </a:cxn>
                <a:cxn ang="0">
                  <a:pos x="T4" y="T5"/>
                </a:cxn>
                <a:cxn ang="0">
                  <a:pos x="T6" y="T7"/>
                </a:cxn>
                <a:cxn ang="0">
                  <a:pos x="T8" y="T9"/>
                </a:cxn>
                <a:cxn ang="0">
                  <a:pos x="T10" y="T11"/>
                </a:cxn>
              </a:cxnLst>
              <a:rect l="0" t="0" r="r" b="b"/>
              <a:pathLst>
                <a:path w="45" h="12">
                  <a:moveTo>
                    <a:pt x="2" y="0"/>
                  </a:moveTo>
                  <a:cubicBezTo>
                    <a:pt x="15" y="6"/>
                    <a:pt x="28" y="6"/>
                    <a:pt x="40" y="6"/>
                  </a:cubicBezTo>
                  <a:cubicBezTo>
                    <a:pt x="42" y="6"/>
                    <a:pt x="45" y="5"/>
                    <a:pt x="45" y="8"/>
                  </a:cubicBezTo>
                  <a:cubicBezTo>
                    <a:pt x="45" y="11"/>
                    <a:pt x="43" y="12"/>
                    <a:pt x="41" y="12"/>
                  </a:cubicBezTo>
                  <a:cubicBezTo>
                    <a:pt x="29" y="12"/>
                    <a:pt x="17" y="12"/>
                    <a:pt x="5" y="9"/>
                  </a:cubicBezTo>
                  <a:cubicBezTo>
                    <a:pt x="0" y="7"/>
                    <a:pt x="3" y="4"/>
                    <a:pt x="2" y="0"/>
                  </a:cubicBez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26">
              <a:extLst>
                <a:ext uri="{FF2B5EF4-FFF2-40B4-BE49-F238E27FC236}">
                  <a16:creationId xmlns:a16="http://schemas.microsoft.com/office/drawing/2014/main" id="{85D98F9B-3FB5-5978-0EEE-EE66AC5A1887}"/>
                </a:ext>
              </a:extLst>
            </p:cNvPr>
            <p:cNvSpPr/>
            <p:nvPr/>
          </p:nvSpPr>
          <p:spPr bwMode="auto">
            <a:xfrm>
              <a:off x="771525" y="2814638"/>
              <a:ext cx="28575" cy="41275"/>
            </a:xfrm>
            <a:custGeom>
              <a:avLst/>
              <a:gdLst>
                <a:gd name="T0" fmla="*/ 2 w 13"/>
                <a:gd name="T1" fmla="*/ 3 h 19"/>
                <a:gd name="T2" fmla="*/ 6 w 13"/>
                <a:gd name="T3" fmla="*/ 6 h 19"/>
                <a:gd name="T4" fmla="*/ 11 w 13"/>
                <a:gd name="T5" fmla="*/ 14 h 19"/>
                <a:gd name="T6" fmla="*/ 11 w 13"/>
                <a:gd name="T7" fmla="*/ 18 h 19"/>
                <a:gd name="T8" fmla="*/ 6 w 13"/>
                <a:gd name="T9" fmla="*/ 17 h 19"/>
                <a:gd name="T10" fmla="*/ 2 w 13"/>
                <a:gd name="T11" fmla="*/ 3 h 19"/>
              </a:gdLst>
              <a:ahLst/>
              <a:cxnLst>
                <a:cxn ang="0">
                  <a:pos x="T0" y="T1"/>
                </a:cxn>
                <a:cxn ang="0">
                  <a:pos x="T2" y="T3"/>
                </a:cxn>
                <a:cxn ang="0">
                  <a:pos x="T4" y="T5"/>
                </a:cxn>
                <a:cxn ang="0">
                  <a:pos x="T6" y="T7"/>
                </a:cxn>
                <a:cxn ang="0">
                  <a:pos x="T8" y="T9"/>
                </a:cxn>
                <a:cxn ang="0">
                  <a:pos x="T10" y="T11"/>
                </a:cxn>
              </a:cxnLst>
              <a:rect l="0" t="0" r="r" b="b"/>
              <a:pathLst>
                <a:path w="13" h="19">
                  <a:moveTo>
                    <a:pt x="2" y="3"/>
                  </a:moveTo>
                  <a:cubicBezTo>
                    <a:pt x="6" y="0"/>
                    <a:pt x="5" y="5"/>
                    <a:pt x="6" y="6"/>
                  </a:cubicBezTo>
                  <a:cubicBezTo>
                    <a:pt x="8" y="9"/>
                    <a:pt x="9" y="11"/>
                    <a:pt x="11" y="14"/>
                  </a:cubicBezTo>
                  <a:cubicBezTo>
                    <a:pt x="12" y="15"/>
                    <a:pt x="13" y="17"/>
                    <a:pt x="11" y="18"/>
                  </a:cubicBezTo>
                  <a:cubicBezTo>
                    <a:pt x="9" y="19"/>
                    <a:pt x="7" y="18"/>
                    <a:pt x="6" y="17"/>
                  </a:cubicBezTo>
                  <a:cubicBezTo>
                    <a:pt x="6" y="12"/>
                    <a:pt x="0" y="8"/>
                    <a:pt x="2" y="3"/>
                  </a:cubicBezTo>
                  <a:close/>
                </a:path>
              </a:pathLst>
            </a:custGeom>
            <a:solidFill>
              <a:srgbClr val="F1E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27">
              <a:extLst>
                <a:ext uri="{FF2B5EF4-FFF2-40B4-BE49-F238E27FC236}">
                  <a16:creationId xmlns:a16="http://schemas.microsoft.com/office/drawing/2014/main" id="{546CC13E-B719-8948-66D9-A106EF63C672}"/>
                </a:ext>
              </a:extLst>
            </p:cNvPr>
            <p:cNvSpPr/>
            <p:nvPr/>
          </p:nvSpPr>
          <p:spPr bwMode="auto">
            <a:xfrm>
              <a:off x="695325" y="2838450"/>
              <a:ext cx="20637" cy="36512"/>
            </a:xfrm>
            <a:custGeom>
              <a:avLst/>
              <a:gdLst>
                <a:gd name="T0" fmla="*/ 6 w 9"/>
                <a:gd name="T1" fmla="*/ 16 h 16"/>
                <a:gd name="T2" fmla="*/ 3 w 9"/>
                <a:gd name="T3" fmla="*/ 2 h 16"/>
                <a:gd name="T4" fmla="*/ 6 w 9"/>
                <a:gd name="T5" fmla="*/ 1 h 16"/>
                <a:gd name="T6" fmla="*/ 6 w 9"/>
                <a:gd name="T7" fmla="*/ 16 h 16"/>
              </a:gdLst>
              <a:ahLst/>
              <a:cxnLst>
                <a:cxn ang="0">
                  <a:pos x="T0" y="T1"/>
                </a:cxn>
                <a:cxn ang="0">
                  <a:pos x="T2" y="T3"/>
                </a:cxn>
                <a:cxn ang="0">
                  <a:pos x="T4" y="T5"/>
                </a:cxn>
                <a:cxn ang="0">
                  <a:pos x="T6" y="T7"/>
                </a:cxn>
              </a:cxnLst>
              <a:rect l="0" t="0" r="r" b="b"/>
              <a:pathLst>
                <a:path w="9" h="16">
                  <a:moveTo>
                    <a:pt x="6" y="16"/>
                  </a:moveTo>
                  <a:cubicBezTo>
                    <a:pt x="5" y="11"/>
                    <a:pt x="0" y="7"/>
                    <a:pt x="3" y="2"/>
                  </a:cubicBezTo>
                  <a:cubicBezTo>
                    <a:pt x="4" y="1"/>
                    <a:pt x="5" y="0"/>
                    <a:pt x="6" y="1"/>
                  </a:cubicBezTo>
                  <a:cubicBezTo>
                    <a:pt x="9" y="6"/>
                    <a:pt x="6" y="11"/>
                    <a:pt x="6" y="16"/>
                  </a:cubicBezTo>
                  <a:close/>
                </a:path>
              </a:pathLst>
            </a:custGeom>
            <a:solidFill>
              <a:srgbClr val="F7EF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28">
              <a:extLst>
                <a:ext uri="{FF2B5EF4-FFF2-40B4-BE49-F238E27FC236}">
                  <a16:creationId xmlns:a16="http://schemas.microsoft.com/office/drawing/2014/main" id="{C41ABCB2-D290-D43B-230D-D27151C3CE8A}"/>
                </a:ext>
              </a:extLst>
            </p:cNvPr>
            <p:cNvSpPr/>
            <p:nvPr/>
          </p:nvSpPr>
          <p:spPr bwMode="auto">
            <a:xfrm>
              <a:off x="717550" y="2789238"/>
              <a:ext cx="33337" cy="25400"/>
            </a:xfrm>
            <a:custGeom>
              <a:avLst/>
              <a:gdLst>
                <a:gd name="T0" fmla="*/ 2 w 15"/>
                <a:gd name="T1" fmla="*/ 10 h 11"/>
                <a:gd name="T2" fmla="*/ 10 w 15"/>
                <a:gd name="T3" fmla="*/ 0 h 11"/>
                <a:gd name="T4" fmla="*/ 10 w 15"/>
                <a:gd name="T5" fmla="*/ 5 h 11"/>
                <a:gd name="T6" fmla="*/ 2 w 15"/>
                <a:gd name="T7" fmla="*/ 10 h 11"/>
              </a:gdLst>
              <a:ahLst/>
              <a:cxnLst>
                <a:cxn ang="0">
                  <a:pos x="T0" y="T1"/>
                </a:cxn>
                <a:cxn ang="0">
                  <a:pos x="T2" y="T3"/>
                </a:cxn>
                <a:cxn ang="0">
                  <a:pos x="T4" y="T5"/>
                </a:cxn>
                <a:cxn ang="0">
                  <a:pos x="T6" y="T7"/>
                </a:cxn>
              </a:cxnLst>
              <a:rect l="0" t="0" r="r" b="b"/>
              <a:pathLst>
                <a:path w="15" h="11">
                  <a:moveTo>
                    <a:pt x="2" y="10"/>
                  </a:moveTo>
                  <a:cubicBezTo>
                    <a:pt x="0" y="3"/>
                    <a:pt x="3" y="0"/>
                    <a:pt x="10" y="0"/>
                  </a:cubicBezTo>
                  <a:cubicBezTo>
                    <a:pt x="10" y="2"/>
                    <a:pt x="15" y="4"/>
                    <a:pt x="10" y="5"/>
                  </a:cubicBezTo>
                  <a:cubicBezTo>
                    <a:pt x="7" y="6"/>
                    <a:pt x="6" y="11"/>
                    <a:pt x="2" y="10"/>
                  </a:cubicBezTo>
                  <a:close/>
                </a:path>
              </a:pathLst>
            </a:custGeom>
            <a:solidFill>
              <a:srgbClr val="F7EF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29">
              <a:extLst>
                <a:ext uri="{FF2B5EF4-FFF2-40B4-BE49-F238E27FC236}">
                  <a16:creationId xmlns:a16="http://schemas.microsoft.com/office/drawing/2014/main" id="{F134F987-D9AD-847E-1895-19704644870A}"/>
                </a:ext>
              </a:extLst>
            </p:cNvPr>
            <p:cNvSpPr/>
            <p:nvPr/>
          </p:nvSpPr>
          <p:spPr bwMode="auto">
            <a:xfrm>
              <a:off x="881063" y="2905125"/>
              <a:ext cx="25400" cy="36512"/>
            </a:xfrm>
            <a:custGeom>
              <a:avLst/>
              <a:gdLst>
                <a:gd name="T0" fmla="*/ 4 w 11"/>
                <a:gd name="T1" fmla="*/ 0 h 16"/>
                <a:gd name="T2" fmla="*/ 6 w 11"/>
                <a:gd name="T3" fmla="*/ 10 h 16"/>
                <a:gd name="T4" fmla="*/ 9 w 11"/>
                <a:gd name="T5" fmla="*/ 15 h 16"/>
                <a:gd name="T6" fmla="*/ 5 w 11"/>
                <a:gd name="T7" fmla="*/ 15 h 16"/>
                <a:gd name="T8" fmla="*/ 2 w 11"/>
                <a:gd name="T9" fmla="*/ 9 h 16"/>
                <a:gd name="T10" fmla="*/ 4 w 11"/>
                <a:gd name="T11" fmla="*/ 0 h 16"/>
              </a:gdLst>
              <a:ahLst/>
              <a:cxnLst>
                <a:cxn ang="0">
                  <a:pos x="T0" y="T1"/>
                </a:cxn>
                <a:cxn ang="0">
                  <a:pos x="T2" y="T3"/>
                </a:cxn>
                <a:cxn ang="0">
                  <a:pos x="T4" y="T5"/>
                </a:cxn>
                <a:cxn ang="0">
                  <a:pos x="T6" y="T7"/>
                </a:cxn>
                <a:cxn ang="0">
                  <a:pos x="T8" y="T9"/>
                </a:cxn>
                <a:cxn ang="0">
                  <a:pos x="T10" y="T11"/>
                </a:cxn>
              </a:cxnLst>
              <a:rect l="0" t="0" r="r" b="b"/>
              <a:pathLst>
                <a:path w="11" h="16">
                  <a:moveTo>
                    <a:pt x="4" y="0"/>
                  </a:moveTo>
                  <a:cubicBezTo>
                    <a:pt x="6" y="3"/>
                    <a:pt x="4" y="7"/>
                    <a:pt x="6" y="10"/>
                  </a:cubicBezTo>
                  <a:cubicBezTo>
                    <a:pt x="7" y="11"/>
                    <a:pt x="11" y="12"/>
                    <a:pt x="9" y="15"/>
                  </a:cubicBezTo>
                  <a:cubicBezTo>
                    <a:pt x="8" y="16"/>
                    <a:pt x="6" y="16"/>
                    <a:pt x="5" y="15"/>
                  </a:cubicBezTo>
                  <a:cubicBezTo>
                    <a:pt x="3" y="14"/>
                    <a:pt x="0" y="12"/>
                    <a:pt x="2" y="9"/>
                  </a:cubicBezTo>
                  <a:cubicBezTo>
                    <a:pt x="4" y="6"/>
                    <a:pt x="2" y="3"/>
                    <a:pt x="4" y="0"/>
                  </a:cubicBezTo>
                  <a:close/>
                </a:path>
              </a:pathLst>
            </a:custGeom>
            <a:solidFill>
              <a:srgbClr val="F4EE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30">
              <a:extLst>
                <a:ext uri="{FF2B5EF4-FFF2-40B4-BE49-F238E27FC236}">
                  <a16:creationId xmlns:a16="http://schemas.microsoft.com/office/drawing/2014/main" id="{F944B579-2F96-6378-FB63-B20A1D99B0BD}"/>
                </a:ext>
              </a:extLst>
            </p:cNvPr>
            <p:cNvSpPr/>
            <p:nvPr/>
          </p:nvSpPr>
          <p:spPr bwMode="auto">
            <a:xfrm>
              <a:off x="846138" y="2916238"/>
              <a:ext cx="30162" cy="22225"/>
            </a:xfrm>
            <a:custGeom>
              <a:avLst/>
              <a:gdLst>
                <a:gd name="T0" fmla="*/ 0 w 14"/>
                <a:gd name="T1" fmla="*/ 6 h 10"/>
                <a:gd name="T2" fmla="*/ 11 w 14"/>
                <a:gd name="T3" fmla="*/ 5 h 10"/>
                <a:gd name="T4" fmla="*/ 10 w 14"/>
                <a:gd name="T5" fmla="*/ 9 h 10"/>
                <a:gd name="T6" fmla="*/ 0 w 14"/>
                <a:gd name="T7" fmla="*/ 6 h 10"/>
              </a:gdLst>
              <a:ahLst/>
              <a:cxnLst>
                <a:cxn ang="0">
                  <a:pos x="T0" y="T1"/>
                </a:cxn>
                <a:cxn ang="0">
                  <a:pos x="T2" y="T3"/>
                </a:cxn>
                <a:cxn ang="0">
                  <a:pos x="T4" y="T5"/>
                </a:cxn>
                <a:cxn ang="0">
                  <a:pos x="T6" y="T7"/>
                </a:cxn>
              </a:cxnLst>
              <a:rect l="0" t="0" r="r" b="b"/>
              <a:pathLst>
                <a:path w="14" h="10">
                  <a:moveTo>
                    <a:pt x="0" y="6"/>
                  </a:moveTo>
                  <a:cubicBezTo>
                    <a:pt x="5" y="0"/>
                    <a:pt x="8" y="2"/>
                    <a:pt x="11" y="5"/>
                  </a:cubicBezTo>
                  <a:cubicBezTo>
                    <a:pt x="14" y="8"/>
                    <a:pt x="13" y="10"/>
                    <a:pt x="10" y="9"/>
                  </a:cubicBezTo>
                  <a:cubicBezTo>
                    <a:pt x="7" y="7"/>
                    <a:pt x="4" y="6"/>
                    <a:pt x="0" y="6"/>
                  </a:cubicBez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31">
              <a:extLst>
                <a:ext uri="{FF2B5EF4-FFF2-40B4-BE49-F238E27FC236}">
                  <a16:creationId xmlns:a16="http://schemas.microsoft.com/office/drawing/2014/main" id="{86248FE2-74F9-7448-611C-F1F94E228264}"/>
                </a:ext>
              </a:extLst>
            </p:cNvPr>
            <p:cNvSpPr/>
            <p:nvPr/>
          </p:nvSpPr>
          <p:spPr bwMode="auto">
            <a:xfrm>
              <a:off x="744538" y="2878138"/>
              <a:ext cx="33337" cy="25400"/>
            </a:xfrm>
            <a:custGeom>
              <a:avLst/>
              <a:gdLst>
                <a:gd name="T0" fmla="*/ 8 w 15"/>
                <a:gd name="T1" fmla="*/ 11 h 11"/>
                <a:gd name="T2" fmla="*/ 9 w 15"/>
                <a:gd name="T3" fmla="*/ 6 h 11"/>
                <a:gd name="T4" fmla="*/ 6 w 15"/>
                <a:gd name="T5" fmla="*/ 2 h 11"/>
                <a:gd name="T6" fmla="*/ 13 w 15"/>
                <a:gd name="T7" fmla="*/ 6 h 11"/>
                <a:gd name="T8" fmla="*/ 9 w 15"/>
                <a:gd name="T9" fmla="*/ 10 h 11"/>
                <a:gd name="T10" fmla="*/ 7 w 15"/>
                <a:gd name="T11" fmla="*/ 11 h 11"/>
                <a:gd name="T12" fmla="*/ 8 w 15"/>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5" h="11">
                  <a:moveTo>
                    <a:pt x="8" y="11"/>
                  </a:moveTo>
                  <a:cubicBezTo>
                    <a:pt x="8" y="9"/>
                    <a:pt x="8" y="8"/>
                    <a:pt x="9" y="6"/>
                  </a:cubicBezTo>
                  <a:cubicBezTo>
                    <a:pt x="9" y="4"/>
                    <a:pt x="0" y="7"/>
                    <a:pt x="6" y="2"/>
                  </a:cubicBezTo>
                  <a:cubicBezTo>
                    <a:pt x="9" y="0"/>
                    <a:pt x="12" y="4"/>
                    <a:pt x="13" y="6"/>
                  </a:cubicBezTo>
                  <a:cubicBezTo>
                    <a:pt x="15" y="10"/>
                    <a:pt x="11" y="10"/>
                    <a:pt x="9" y="10"/>
                  </a:cubicBezTo>
                  <a:cubicBezTo>
                    <a:pt x="9" y="11"/>
                    <a:pt x="8" y="11"/>
                    <a:pt x="7" y="11"/>
                  </a:cubicBezTo>
                  <a:lnTo>
                    <a:pt x="8" y="11"/>
                  </a:lnTo>
                  <a:close/>
                </a:path>
              </a:pathLst>
            </a:custGeom>
            <a:solidFill>
              <a:srgbClr val="F2EE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32">
              <a:extLst>
                <a:ext uri="{FF2B5EF4-FFF2-40B4-BE49-F238E27FC236}">
                  <a16:creationId xmlns:a16="http://schemas.microsoft.com/office/drawing/2014/main" id="{081BC60C-6245-C848-CC03-7E67546251F2}"/>
                </a:ext>
              </a:extLst>
            </p:cNvPr>
            <p:cNvSpPr/>
            <p:nvPr/>
          </p:nvSpPr>
          <p:spPr bwMode="auto">
            <a:xfrm>
              <a:off x="1314450" y="2381250"/>
              <a:ext cx="22225" cy="22225"/>
            </a:xfrm>
            <a:custGeom>
              <a:avLst/>
              <a:gdLst>
                <a:gd name="T0" fmla="*/ 0 w 10"/>
                <a:gd name="T1" fmla="*/ 0 h 10"/>
                <a:gd name="T2" fmla="*/ 10 w 10"/>
                <a:gd name="T3" fmla="*/ 10 h 10"/>
                <a:gd name="T4" fmla="*/ 0 w 10"/>
                <a:gd name="T5" fmla="*/ 0 h 10"/>
                <a:gd name="T6" fmla="*/ 0 w 10"/>
                <a:gd name="T7" fmla="*/ 0 h 10"/>
              </a:gdLst>
              <a:ahLst/>
              <a:cxnLst>
                <a:cxn ang="0">
                  <a:pos x="T0" y="T1"/>
                </a:cxn>
                <a:cxn ang="0">
                  <a:pos x="T2" y="T3"/>
                </a:cxn>
                <a:cxn ang="0">
                  <a:pos x="T4" y="T5"/>
                </a:cxn>
                <a:cxn ang="0">
                  <a:pos x="T6" y="T7"/>
                </a:cxn>
              </a:cxnLst>
              <a:rect l="0" t="0" r="r" b="b"/>
              <a:pathLst>
                <a:path w="10" h="10">
                  <a:moveTo>
                    <a:pt x="0" y="0"/>
                  </a:moveTo>
                  <a:cubicBezTo>
                    <a:pt x="5" y="0"/>
                    <a:pt x="7" y="4"/>
                    <a:pt x="10" y="10"/>
                  </a:cubicBezTo>
                  <a:cubicBezTo>
                    <a:pt x="4" y="8"/>
                    <a:pt x="1" y="5"/>
                    <a:pt x="0" y="0"/>
                  </a:cubicBezTo>
                  <a:cubicBezTo>
                    <a:pt x="0" y="0"/>
                    <a:pt x="0" y="0"/>
                    <a:pt x="0" y="0"/>
                  </a:cubicBezTo>
                  <a:close/>
                </a:path>
              </a:pathLst>
            </a:custGeom>
            <a:solidFill>
              <a:srgbClr val="EDE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33">
              <a:extLst>
                <a:ext uri="{FF2B5EF4-FFF2-40B4-BE49-F238E27FC236}">
                  <a16:creationId xmlns:a16="http://schemas.microsoft.com/office/drawing/2014/main" id="{CFB2D82C-31AC-E755-7947-A8AFC7327F63}"/>
                </a:ext>
              </a:extLst>
            </p:cNvPr>
            <p:cNvSpPr/>
            <p:nvPr/>
          </p:nvSpPr>
          <p:spPr bwMode="auto">
            <a:xfrm>
              <a:off x="969963" y="2997200"/>
              <a:ext cx="20637" cy="11112"/>
            </a:xfrm>
            <a:custGeom>
              <a:avLst/>
              <a:gdLst>
                <a:gd name="T0" fmla="*/ 9 w 9"/>
                <a:gd name="T1" fmla="*/ 3 h 5"/>
                <a:gd name="T2" fmla="*/ 0 w 9"/>
                <a:gd name="T3" fmla="*/ 1 h 5"/>
                <a:gd name="T4" fmla="*/ 9 w 9"/>
                <a:gd name="T5" fmla="*/ 3 h 5"/>
              </a:gdLst>
              <a:ahLst/>
              <a:cxnLst>
                <a:cxn ang="0">
                  <a:pos x="T0" y="T1"/>
                </a:cxn>
                <a:cxn ang="0">
                  <a:pos x="T2" y="T3"/>
                </a:cxn>
                <a:cxn ang="0">
                  <a:pos x="T4" y="T5"/>
                </a:cxn>
              </a:cxnLst>
              <a:rect l="0" t="0" r="r" b="b"/>
              <a:pathLst>
                <a:path w="9" h="5">
                  <a:moveTo>
                    <a:pt x="9" y="3"/>
                  </a:moveTo>
                  <a:cubicBezTo>
                    <a:pt x="6" y="5"/>
                    <a:pt x="3" y="2"/>
                    <a:pt x="0" y="1"/>
                  </a:cubicBezTo>
                  <a:cubicBezTo>
                    <a:pt x="5" y="0"/>
                    <a:pt x="5" y="0"/>
                    <a:pt x="9" y="3"/>
                  </a:cubicBezTo>
                  <a:close/>
                </a:path>
              </a:pathLst>
            </a:custGeom>
            <a:solidFill>
              <a:srgbClr val="F2E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34">
              <a:extLst>
                <a:ext uri="{FF2B5EF4-FFF2-40B4-BE49-F238E27FC236}">
                  <a16:creationId xmlns:a16="http://schemas.microsoft.com/office/drawing/2014/main" id="{774DACD8-336D-6043-B854-EE833E5CF43A}"/>
                </a:ext>
              </a:extLst>
            </p:cNvPr>
            <p:cNvSpPr/>
            <p:nvPr/>
          </p:nvSpPr>
          <p:spPr bwMode="auto">
            <a:xfrm>
              <a:off x="1085850" y="2266950"/>
              <a:ext cx="128587" cy="142875"/>
            </a:xfrm>
            <a:custGeom>
              <a:avLst/>
              <a:gdLst>
                <a:gd name="T0" fmla="*/ 26 w 57"/>
                <a:gd name="T1" fmla="*/ 37 h 64"/>
                <a:gd name="T2" fmla="*/ 22 w 57"/>
                <a:gd name="T3" fmla="*/ 42 h 64"/>
                <a:gd name="T4" fmla="*/ 20 w 57"/>
                <a:gd name="T5" fmla="*/ 38 h 64"/>
                <a:gd name="T6" fmla="*/ 18 w 57"/>
                <a:gd name="T7" fmla="*/ 33 h 64"/>
                <a:gd name="T8" fmla="*/ 19 w 57"/>
                <a:gd name="T9" fmla="*/ 31 h 64"/>
                <a:gd name="T10" fmla="*/ 18 w 57"/>
                <a:gd name="T11" fmla="*/ 32 h 64"/>
                <a:gd name="T12" fmla="*/ 13 w 57"/>
                <a:gd name="T13" fmla="*/ 35 h 64"/>
                <a:gd name="T14" fmla="*/ 11 w 57"/>
                <a:gd name="T15" fmla="*/ 34 h 64"/>
                <a:gd name="T16" fmla="*/ 8 w 57"/>
                <a:gd name="T17" fmla="*/ 32 h 64"/>
                <a:gd name="T18" fmla="*/ 9 w 57"/>
                <a:gd name="T19" fmla="*/ 16 h 64"/>
                <a:gd name="T20" fmla="*/ 0 w 57"/>
                <a:gd name="T21" fmla="*/ 0 h 64"/>
                <a:gd name="T22" fmla="*/ 41 w 57"/>
                <a:gd name="T23" fmla="*/ 21 h 64"/>
                <a:gd name="T24" fmla="*/ 41 w 57"/>
                <a:gd name="T25" fmla="*/ 64 h 64"/>
                <a:gd name="T26" fmla="*/ 34 w 57"/>
                <a:gd name="T27" fmla="*/ 49 h 64"/>
                <a:gd name="T28" fmla="*/ 38 w 57"/>
                <a:gd name="T29" fmla="*/ 43 h 64"/>
                <a:gd name="T30" fmla="*/ 38 w 57"/>
                <a:gd name="T31" fmla="*/ 39 h 64"/>
                <a:gd name="T32" fmla="*/ 38 w 57"/>
                <a:gd name="T33" fmla="*/ 43 h 64"/>
                <a:gd name="T34" fmla="*/ 30 w 57"/>
                <a:gd name="T35" fmla="*/ 41 h 64"/>
                <a:gd name="T36" fmla="*/ 26 w 57"/>
                <a:gd name="T37" fmla="*/ 3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64">
                  <a:moveTo>
                    <a:pt x="26" y="37"/>
                  </a:moveTo>
                  <a:cubicBezTo>
                    <a:pt x="24" y="39"/>
                    <a:pt x="24" y="42"/>
                    <a:pt x="22" y="42"/>
                  </a:cubicBezTo>
                  <a:cubicBezTo>
                    <a:pt x="20" y="42"/>
                    <a:pt x="21" y="39"/>
                    <a:pt x="20" y="38"/>
                  </a:cubicBezTo>
                  <a:cubicBezTo>
                    <a:pt x="18" y="37"/>
                    <a:pt x="17" y="35"/>
                    <a:pt x="18" y="33"/>
                  </a:cubicBezTo>
                  <a:cubicBezTo>
                    <a:pt x="18" y="32"/>
                    <a:pt x="20" y="32"/>
                    <a:pt x="19" y="31"/>
                  </a:cubicBezTo>
                  <a:cubicBezTo>
                    <a:pt x="19" y="32"/>
                    <a:pt x="19" y="32"/>
                    <a:pt x="18" y="32"/>
                  </a:cubicBezTo>
                  <a:cubicBezTo>
                    <a:pt x="17" y="34"/>
                    <a:pt x="16" y="38"/>
                    <a:pt x="13" y="35"/>
                  </a:cubicBezTo>
                  <a:cubicBezTo>
                    <a:pt x="12" y="35"/>
                    <a:pt x="11" y="34"/>
                    <a:pt x="11" y="34"/>
                  </a:cubicBezTo>
                  <a:cubicBezTo>
                    <a:pt x="9" y="34"/>
                    <a:pt x="7" y="33"/>
                    <a:pt x="8" y="32"/>
                  </a:cubicBezTo>
                  <a:cubicBezTo>
                    <a:pt x="11" y="27"/>
                    <a:pt x="8" y="21"/>
                    <a:pt x="9" y="16"/>
                  </a:cubicBezTo>
                  <a:cubicBezTo>
                    <a:pt x="12" y="8"/>
                    <a:pt x="3" y="6"/>
                    <a:pt x="0" y="0"/>
                  </a:cubicBezTo>
                  <a:cubicBezTo>
                    <a:pt x="17" y="2"/>
                    <a:pt x="34" y="2"/>
                    <a:pt x="41" y="21"/>
                  </a:cubicBezTo>
                  <a:cubicBezTo>
                    <a:pt x="46" y="36"/>
                    <a:pt x="57" y="50"/>
                    <a:pt x="41" y="64"/>
                  </a:cubicBezTo>
                  <a:cubicBezTo>
                    <a:pt x="41" y="59"/>
                    <a:pt x="33" y="56"/>
                    <a:pt x="34" y="49"/>
                  </a:cubicBezTo>
                  <a:cubicBezTo>
                    <a:pt x="35" y="47"/>
                    <a:pt x="36" y="45"/>
                    <a:pt x="38" y="43"/>
                  </a:cubicBezTo>
                  <a:cubicBezTo>
                    <a:pt x="39" y="42"/>
                    <a:pt x="39" y="40"/>
                    <a:pt x="38" y="39"/>
                  </a:cubicBezTo>
                  <a:cubicBezTo>
                    <a:pt x="38" y="40"/>
                    <a:pt x="39" y="42"/>
                    <a:pt x="38" y="43"/>
                  </a:cubicBezTo>
                  <a:cubicBezTo>
                    <a:pt x="34" y="47"/>
                    <a:pt x="31" y="47"/>
                    <a:pt x="30" y="41"/>
                  </a:cubicBezTo>
                  <a:cubicBezTo>
                    <a:pt x="29" y="39"/>
                    <a:pt x="30" y="36"/>
                    <a:pt x="26" y="37"/>
                  </a:cubicBezTo>
                  <a:close/>
                </a:path>
              </a:pathLst>
            </a:custGeom>
            <a:solidFill>
              <a:srgbClr val="FCFA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2" name="Freeform 49">
              <a:extLst>
                <a:ext uri="{FF2B5EF4-FFF2-40B4-BE49-F238E27FC236}">
                  <a16:creationId xmlns:a16="http://schemas.microsoft.com/office/drawing/2014/main" id="{306EBC1A-2984-D5DC-3E1F-722C8CC38B6F}"/>
                </a:ext>
              </a:extLst>
            </p:cNvPr>
            <p:cNvSpPr/>
            <p:nvPr/>
          </p:nvSpPr>
          <p:spPr bwMode="auto">
            <a:xfrm>
              <a:off x="1017588" y="2898775"/>
              <a:ext cx="114300" cy="65087"/>
            </a:xfrm>
            <a:custGeom>
              <a:avLst/>
              <a:gdLst>
                <a:gd name="T0" fmla="*/ 0 w 51"/>
                <a:gd name="T1" fmla="*/ 27 h 29"/>
                <a:gd name="T2" fmla="*/ 10 w 51"/>
                <a:gd name="T3" fmla="*/ 20 h 29"/>
                <a:gd name="T4" fmla="*/ 42 w 51"/>
                <a:gd name="T5" fmla="*/ 4 h 29"/>
                <a:gd name="T6" fmla="*/ 49 w 51"/>
                <a:gd name="T7" fmla="*/ 3 h 29"/>
                <a:gd name="T8" fmla="*/ 46 w 51"/>
                <a:gd name="T9" fmla="*/ 10 h 29"/>
                <a:gd name="T10" fmla="*/ 40 w 51"/>
                <a:gd name="T11" fmla="*/ 14 h 29"/>
                <a:gd name="T12" fmla="*/ 0 w 51"/>
                <a:gd name="T13" fmla="*/ 27 h 29"/>
              </a:gdLst>
              <a:ahLst/>
              <a:cxnLst>
                <a:cxn ang="0">
                  <a:pos x="T0" y="T1"/>
                </a:cxn>
                <a:cxn ang="0">
                  <a:pos x="T2" y="T3"/>
                </a:cxn>
                <a:cxn ang="0">
                  <a:pos x="T4" y="T5"/>
                </a:cxn>
                <a:cxn ang="0">
                  <a:pos x="T6" y="T7"/>
                </a:cxn>
                <a:cxn ang="0">
                  <a:pos x="T8" y="T9"/>
                </a:cxn>
                <a:cxn ang="0">
                  <a:pos x="T10" y="T11"/>
                </a:cxn>
                <a:cxn ang="0">
                  <a:pos x="T12" y="T13"/>
                </a:cxn>
              </a:cxnLst>
              <a:rect l="0" t="0" r="r" b="b"/>
              <a:pathLst>
                <a:path w="51" h="28">
                  <a:moveTo>
                    <a:pt x="0" y="27"/>
                  </a:moveTo>
                  <a:cubicBezTo>
                    <a:pt x="1" y="21"/>
                    <a:pt x="6" y="21"/>
                    <a:pt x="10" y="20"/>
                  </a:cubicBezTo>
                  <a:cubicBezTo>
                    <a:pt x="22" y="16"/>
                    <a:pt x="32" y="10"/>
                    <a:pt x="42" y="4"/>
                  </a:cubicBezTo>
                  <a:cubicBezTo>
                    <a:pt x="44" y="3"/>
                    <a:pt x="46" y="0"/>
                    <a:pt x="49" y="3"/>
                  </a:cubicBezTo>
                  <a:cubicBezTo>
                    <a:pt x="51" y="6"/>
                    <a:pt x="48" y="8"/>
                    <a:pt x="46" y="10"/>
                  </a:cubicBezTo>
                  <a:cubicBezTo>
                    <a:pt x="45" y="12"/>
                    <a:pt x="43" y="14"/>
                    <a:pt x="40" y="14"/>
                  </a:cubicBezTo>
                  <a:cubicBezTo>
                    <a:pt x="27" y="18"/>
                    <a:pt x="16" y="29"/>
                    <a:pt x="0" y="27"/>
                  </a:cubicBezTo>
                  <a:close/>
                </a:path>
              </a:pathLst>
            </a:custGeom>
            <a:solidFill>
              <a:srgbClr val="FCFA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5" name="Freeform 52">
              <a:extLst>
                <a:ext uri="{FF2B5EF4-FFF2-40B4-BE49-F238E27FC236}">
                  <a16:creationId xmlns:a16="http://schemas.microsoft.com/office/drawing/2014/main" id="{14193057-5820-7F7B-98CD-FACEBC6DD00B}"/>
                </a:ext>
              </a:extLst>
            </p:cNvPr>
            <p:cNvSpPr/>
            <p:nvPr/>
          </p:nvSpPr>
          <p:spPr bwMode="auto">
            <a:xfrm>
              <a:off x="1138238" y="2563813"/>
              <a:ext cx="53975" cy="88900"/>
            </a:xfrm>
            <a:custGeom>
              <a:avLst/>
              <a:gdLst>
                <a:gd name="T0" fmla="*/ 0 w 24"/>
                <a:gd name="T1" fmla="*/ 37 h 40"/>
                <a:gd name="T2" fmla="*/ 14 w 24"/>
                <a:gd name="T3" fmla="*/ 28 h 40"/>
                <a:gd name="T4" fmla="*/ 14 w 24"/>
                <a:gd name="T5" fmla="*/ 6 h 40"/>
                <a:gd name="T6" fmla="*/ 21 w 24"/>
                <a:gd name="T7" fmla="*/ 1 h 40"/>
                <a:gd name="T8" fmla="*/ 22 w 24"/>
                <a:gd name="T9" fmla="*/ 7 h 40"/>
                <a:gd name="T10" fmla="*/ 18 w 24"/>
                <a:gd name="T11" fmla="*/ 26 h 40"/>
                <a:gd name="T12" fmla="*/ 0 w 24"/>
                <a:gd name="T13" fmla="*/ 37 h 40"/>
              </a:gdLst>
              <a:ahLst/>
              <a:cxnLst>
                <a:cxn ang="0">
                  <a:pos x="T0" y="T1"/>
                </a:cxn>
                <a:cxn ang="0">
                  <a:pos x="T2" y="T3"/>
                </a:cxn>
                <a:cxn ang="0">
                  <a:pos x="T4" y="T5"/>
                </a:cxn>
                <a:cxn ang="0">
                  <a:pos x="T6" y="T7"/>
                </a:cxn>
                <a:cxn ang="0">
                  <a:pos x="T8" y="T9"/>
                </a:cxn>
                <a:cxn ang="0">
                  <a:pos x="T10" y="T11"/>
                </a:cxn>
                <a:cxn ang="0">
                  <a:pos x="T12" y="T13"/>
                </a:cxn>
              </a:cxnLst>
              <a:rect l="0" t="0" r="r" b="b"/>
              <a:pathLst>
                <a:path w="24" h="40">
                  <a:moveTo>
                    <a:pt x="0" y="37"/>
                  </a:moveTo>
                  <a:cubicBezTo>
                    <a:pt x="6" y="36"/>
                    <a:pt x="3" y="21"/>
                    <a:pt x="14" y="28"/>
                  </a:cubicBezTo>
                  <a:cubicBezTo>
                    <a:pt x="16" y="20"/>
                    <a:pt x="11" y="13"/>
                    <a:pt x="14" y="6"/>
                  </a:cubicBezTo>
                  <a:cubicBezTo>
                    <a:pt x="16" y="3"/>
                    <a:pt x="17" y="0"/>
                    <a:pt x="21" y="1"/>
                  </a:cubicBezTo>
                  <a:cubicBezTo>
                    <a:pt x="24" y="2"/>
                    <a:pt x="23" y="5"/>
                    <a:pt x="22" y="7"/>
                  </a:cubicBezTo>
                  <a:cubicBezTo>
                    <a:pt x="21" y="14"/>
                    <a:pt x="20" y="20"/>
                    <a:pt x="18" y="26"/>
                  </a:cubicBezTo>
                  <a:cubicBezTo>
                    <a:pt x="16" y="36"/>
                    <a:pt x="10" y="40"/>
                    <a:pt x="0" y="37"/>
                  </a:cubicBezTo>
                  <a:close/>
                </a:path>
              </a:pathLst>
            </a:custGeom>
            <a:solidFill>
              <a:srgbClr val="FCF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6" name="Freeform 53">
              <a:extLst>
                <a:ext uri="{FF2B5EF4-FFF2-40B4-BE49-F238E27FC236}">
                  <a16:creationId xmlns:a16="http://schemas.microsoft.com/office/drawing/2014/main" id="{914E1CAB-618F-1247-EAEC-CE97AE5CE6D6}"/>
                </a:ext>
              </a:extLst>
            </p:cNvPr>
            <p:cNvSpPr/>
            <p:nvPr/>
          </p:nvSpPr>
          <p:spPr bwMode="auto">
            <a:xfrm>
              <a:off x="1138238" y="2343150"/>
              <a:ext cx="33337" cy="60325"/>
            </a:xfrm>
            <a:custGeom>
              <a:avLst/>
              <a:gdLst>
                <a:gd name="T0" fmla="*/ 3 w 15"/>
                <a:gd name="T1" fmla="*/ 3 h 27"/>
                <a:gd name="T2" fmla="*/ 8 w 15"/>
                <a:gd name="T3" fmla="*/ 7 h 27"/>
                <a:gd name="T4" fmla="*/ 15 w 15"/>
                <a:gd name="T5" fmla="*/ 9 h 27"/>
                <a:gd name="T6" fmla="*/ 15 w 15"/>
                <a:gd name="T7" fmla="*/ 9 h 27"/>
                <a:gd name="T8" fmla="*/ 11 w 15"/>
                <a:gd name="T9" fmla="*/ 15 h 27"/>
                <a:gd name="T10" fmla="*/ 9 w 15"/>
                <a:gd name="T11" fmla="*/ 23 h 27"/>
                <a:gd name="T12" fmla="*/ 7 w 15"/>
                <a:gd name="T13" fmla="*/ 27 h 27"/>
                <a:gd name="T14" fmla="*/ 3 w 15"/>
                <a:gd name="T15" fmla="*/ 24 h 27"/>
                <a:gd name="T16" fmla="*/ 3 w 15"/>
                <a:gd name="T17" fmla="*/ 10 h 27"/>
                <a:gd name="T18" fmla="*/ 3 w 15"/>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7">
                  <a:moveTo>
                    <a:pt x="3" y="3"/>
                  </a:moveTo>
                  <a:cubicBezTo>
                    <a:pt x="8" y="0"/>
                    <a:pt x="8" y="5"/>
                    <a:pt x="8" y="7"/>
                  </a:cubicBezTo>
                  <a:cubicBezTo>
                    <a:pt x="9" y="12"/>
                    <a:pt x="13" y="8"/>
                    <a:pt x="15" y="9"/>
                  </a:cubicBezTo>
                  <a:cubicBezTo>
                    <a:pt x="15" y="9"/>
                    <a:pt x="15" y="9"/>
                    <a:pt x="15" y="9"/>
                  </a:cubicBezTo>
                  <a:cubicBezTo>
                    <a:pt x="15" y="12"/>
                    <a:pt x="14" y="14"/>
                    <a:pt x="11" y="15"/>
                  </a:cubicBezTo>
                  <a:cubicBezTo>
                    <a:pt x="5" y="16"/>
                    <a:pt x="9" y="20"/>
                    <a:pt x="9" y="23"/>
                  </a:cubicBezTo>
                  <a:cubicBezTo>
                    <a:pt x="9" y="24"/>
                    <a:pt x="9" y="26"/>
                    <a:pt x="7" y="27"/>
                  </a:cubicBezTo>
                  <a:cubicBezTo>
                    <a:pt x="5" y="27"/>
                    <a:pt x="4" y="26"/>
                    <a:pt x="3" y="24"/>
                  </a:cubicBezTo>
                  <a:cubicBezTo>
                    <a:pt x="0" y="20"/>
                    <a:pt x="1" y="15"/>
                    <a:pt x="3" y="10"/>
                  </a:cubicBezTo>
                  <a:cubicBezTo>
                    <a:pt x="3" y="8"/>
                    <a:pt x="7" y="6"/>
                    <a:pt x="3" y="3"/>
                  </a:cubicBezTo>
                  <a:close/>
                </a:path>
              </a:pathLst>
            </a:custGeom>
            <a:solidFill>
              <a:srgbClr val="F8F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1" name="Freeform 58">
              <a:extLst>
                <a:ext uri="{FF2B5EF4-FFF2-40B4-BE49-F238E27FC236}">
                  <a16:creationId xmlns:a16="http://schemas.microsoft.com/office/drawing/2014/main" id="{152F11BC-EAE9-471A-231E-DA476AB7911D}"/>
                </a:ext>
              </a:extLst>
            </p:cNvPr>
            <p:cNvSpPr/>
            <p:nvPr/>
          </p:nvSpPr>
          <p:spPr bwMode="auto">
            <a:xfrm>
              <a:off x="1187450" y="2430463"/>
              <a:ext cx="12700" cy="34925"/>
            </a:xfrm>
            <a:custGeom>
              <a:avLst/>
              <a:gdLst>
                <a:gd name="T0" fmla="*/ 6 w 6"/>
                <a:gd name="T1" fmla="*/ 0 h 16"/>
                <a:gd name="T2" fmla="*/ 6 w 6"/>
                <a:gd name="T3" fmla="*/ 16 h 16"/>
                <a:gd name="T4" fmla="*/ 6 w 6"/>
                <a:gd name="T5" fmla="*/ 0 h 16"/>
              </a:gdLst>
              <a:ahLst/>
              <a:cxnLst>
                <a:cxn ang="0">
                  <a:pos x="T0" y="T1"/>
                </a:cxn>
                <a:cxn ang="0">
                  <a:pos x="T2" y="T3"/>
                </a:cxn>
                <a:cxn ang="0">
                  <a:pos x="T4" y="T5"/>
                </a:cxn>
              </a:cxnLst>
              <a:rect l="0" t="0" r="r" b="b"/>
              <a:pathLst>
                <a:path w="6" h="16">
                  <a:moveTo>
                    <a:pt x="6" y="0"/>
                  </a:moveTo>
                  <a:cubicBezTo>
                    <a:pt x="6" y="6"/>
                    <a:pt x="6" y="11"/>
                    <a:pt x="6" y="16"/>
                  </a:cubicBezTo>
                  <a:cubicBezTo>
                    <a:pt x="0" y="11"/>
                    <a:pt x="0" y="9"/>
                    <a:pt x="6" y="0"/>
                  </a:cubicBezTo>
                  <a:close/>
                </a:path>
              </a:pathLst>
            </a:custGeom>
            <a:solidFill>
              <a:srgbClr val="FC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3" name="Freeform 60">
              <a:extLst>
                <a:ext uri="{FF2B5EF4-FFF2-40B4-BE49-F238E27FC236}">
                  <a16:creationId xmlns:a16="http://schemas.microsoft.com/office/drawing/2014/main" id="{C8C63949-8E28-B627-1F5E-9FAB13417E31}"/>
                </a:ext>
              </a:extLst>
            </p:cNvPr>
            <p:cNvSpPr/>
            <p:nvPr/>
          </p:nvSpPr>
          <p:spPr bwMode="auto">
            <a:xfrm>
              <a:off x="1165225" y="2420938"/>
              <a:ext cx="17462" cy="20637"/>
            </a:xfrm>
            <a:custGeom>
              <a:avLst/>
              <a:gdLst>
                <a:gd name="T0" fmla="*/ 8 w 8"/>
                <a:gd name="T1" fmla="*/ 5 h 9"/>
                <a:gd name="T2" fmla="*/ 3 w 8"/>
                <a:gd name="T3" fmla="*/ 9 h 9"/>
                <a:gd name="T4" fmla="*/ 1 w 8"/>
                <a:gd name="T5" fmla="*/ 4 h 9"/>
                <a:gd name="T6" fmla="*/ 4 w 8"/>
                <a:gd name="T7" fmla="*/ 0 h 9"/>
                <a:gd name="T8" fmla="*/ 8 w 8"/>
                <a:gd name="T9" fmla="*/ 5 h 9"/>
              </a:gdLst>
              <a:ahLst/>
              <a:cxnLst>
                <a:cxn ang="0">
                  <a:pos x="T0" y="T1"/>
                </a:cxn>
                <a:cxn ang="0">
                  <a:pos x="T2" y="T3"/>
                </a:cxn>
                <a:cxn ang="0">
                  <a:pos x="T4" y="T5"/>
                </a:cxn>
                <a:cxn ang="0">
                  <a:pos x="T6" y="T7"/>
                </a:cxn>
                <a:cxn ang="0">
                  <a:pos x="T8" y="T9"/>
                </a:cxn>
              </a:cxnLst>
              <a:rect l="0" t="0" r="r" b="b"/>
              <a:pathLst>
                <a:path w="8" h="9">
                  <a:moveTo>
                    <a:pt x="8" y="5"/>
                  </a:moveTo>
                  <a:cubicBezTo>
                    <a:pt x="8" y="8"/>
                    <a:pt x="6" y="9"/>
                    <a:pt x="3" y="9"/>
                  </a:cubicBezTo>
                  <a:cubicBezTo>
                    <a:pt x="0" y="9"/>
                    <a:pt x="1" y="6"/>
                    <a:pt x="1" y="4"/>
                  </a:cubicBezTo>
                  <a:cubicBezTo>
                    <a:pt x="1" y="2"/>
                    <a:pt x="1" y="0"/>
                    <a:pt x="4" y="0"/>
                  </a:cubicBezTo>
                  <a:cubicBezTo>
                    <a:pt x="7" y="0"/>
                    <a:pt x="7" y="3"/>
                    <a:pt x="8" y="5"/>
                  </a:cubicBezTo>
                  <a:close/>
                </a:path>
              </a:pathLst>
            </a:custGeom>
            <a:solidFill>
              <a:srgbClr val="FCF4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4" name="Freeform 61">
              <a:extLst>
                <a:ext uri="{FF2B5EF4-FFF2-40B4-BE49-F238E27FC236}">
                  <a16:creationId xmlns:a16="http://schemas.microsoft.com/office/drawing/2014/main" id="{EF61A573-16D6-0B7E-0080-1A4C1C7C3B55}"/>
                </a:ext>
              </a:extLst>
            </p:cNvPr>
            <p:cNvSpPr/>
            <p:nvPr/>
          </p:nvSpPr>
          <p:spPr bwMode="auto">
            <a:xfrm>
              <a:off x="1093788" y="2838450"/>
              <a:ext cx="15875" cy="20637"/>
            </a:xfrm>
            <a:custGeom>
              <a:avLst/>
              <a:gdLst>
                <a:gd name="T0" fmla="*/ 0 w 7"/>
                <a:gd name="T1" fmla="*/ 9 h 9"/>
                <a:gd name="T2" fmla="*/ 4 w 7"/>
                <a:gd name="T3" fmla="*/ 1 h 9"/>
                <a:gd name="T4" fmla="*/ 7 w 7"/>
                <a:gd name="T5" fmla="*/ 4 h 9"/>
                <a:gd name="T6" fmla="*/ 0 w 7"/>
                <a:gd name="T7" fmla="*/ 9 h 9"/>
                <a:gd name="T8" fmla="*/ 0 w 7"/>
                <a:gd name="T9" fmla="*/ 9 h 9"/>
              </a:gdLst>
              <a:ahLst/>
              <a:cxnLst>
                <a:cxn ang="0">
                  <a:pos x="T0" y="T1"/>
                </a:cxn>
                <a:cxn ang="0">
                  <a:pos x="T2" y="T3"/>
                </a:cxn>
                <a:cxn ang="0">
                  <a:pos x="T4" y="T5"/>
                </a:cxn>
                <a:cxn ang="0">
                  <a:pos x="T6" y="T7"/>
                </a:cxn>
                <a:cxn ang="0">
                  <a:pos x="T8" y="T9"/>
                </a:cxn>
              </a:cxnLst>
              <a:rect l="0" t="0" r="r" b="b"/>
              <a:pathLst>
                <a:path w="7" h="9">
                  <a:moveTo>
                    <a:pt x="0" y="9"/>
                  </a:moveTo>
                  <a:cubicBezTo>
                    <a:pt x="0" y="6"/>
                    <a:pt x="1" y="3"/>
                    <a:pt x="4" y="1"/>
                  </a:cubicBezTo>
                  <a:cubicBezTo>
                    <a:pt x="6" y="0"/>
                    <a:pt x="7" y="2"/>
                    <a:pt x="7" y="4"/>
                  </a:cubicBezTo>
                  <a:cubicBezTo>
                    <a:pt x="7" y="9"/>
                    <a:pt x="2" y="8"/>
                    <a:pt x="0" y="9"/>
                  </a:cubicBezTo>
                  <a:cubicBezTo>
                    <a:pt x="0" y="9"/>
                    <a:pt x="0" y="9"/>
                    <a:pt x="0" y="9"/>
                  </a:cubicBezTo>
                  <a:close/>
                </a:path>
              </a:pathLst>
            </a:custGeom>
            <a:solidFill>
              <a:srgbClr val="FBF1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6" name="Freeform 63">
              <a:extLst>
                <a:ext uri="{FF2B5EF4-FFF2-40B4-BE49-F238E27FC236}">
                  <a16:creationId xmlns:a16="http://schemas.microsoft.com/office/drawing/2014/main" id="{EB27B29F-4E00-2917-215E-D77F94EC9185}"/>
                </a:ext>
              </a:extLst>
            </p:cNvPr>
            <p:cNvSpPr/>
            <p:nvPr/>
          </p:nvSpPr>
          <p:spPr bwMode="auto">
            <a:xfrm>
              <a:off x="1162050" y="2338388"/>
              <a:ext cx="22225" cy="31750"/>
            </a:xfrm>
            <a:custGeom>
              <a:avLst/>
              <a:gdLst>
                <a:gd name="T0" fmla="*/ 4 w 10"/>
                <a:gd name="T1" fmla="*/ 11 h 14"/>
                <a:gd name="T2" fmla="*/ 5 w 10"/>
                <a:gd name="T3" fmla="*/ 0 h 14"/>
                <a:gd name="T4" fmla="*/ 8 w 10"/>
                <a:gd name="T5" fmla="*/ 10 h 14"/>
                <a:gd name="T6" fmla="*/ 4 w 10"/>
                <a:gd name="T7" fmla="*/ 11 h 14"/>
              </a:gdLst>
              <a:ahLst/>
              <a:cxnLst>
                <a:cxn ang="0">
                  <a:pos x="T0" y="T1"/>
                </a:cxn>
                <a:cxn ang="0">
                  <a:pos x="T2" y="T3"/>
                </a:cxn>
                <a:cxn ang="0">
                  <a:pos x="T4" y="T5"/>
                </a:cxn>
                <a:cxn ang="0">
                  <a:pos x="T6" y="T7"/>
                </a:cxn>
              </a:cxnLst>
              <a:rect l="0" t="0" r="r" b="b"/>
              <a:pathLst>
                <a:path w="10" h="14">
                  <a:moveTo>
                    <a:pt x="4" y="11"/>
                  </a:moveTo>
                  <a:cubicBezTo>
                    <a:pt x="2" y="7"/>
                    <a:pt x="0" y="3"/>
                    <a:pt x="5" y="0"/>
                  </a:cubicBezTo>
                  <a:cubicBezTo>
                    <a:pt x="7" y="3"/>
                    <a:pt x="7" y="6"/>
                    <a:pt x="8" y="10"/>
                  </a:cubicBezTo>
                  <a:cubicBezTo>
                    <a:pt x="10" y="14"/>
                    <a:pt x="5" y="11"/>
                    <a:pt x="4" y="11"/>
                  </a:cubicBezTo>
                  <a:close/>
                </a:path>
              </a:pathLst>
            </a:custGeom>
            <a:solidFill>
              <a:srgbClr val="F4EB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848" name="Grupo 847">
              <a:extLst>
                <a:ext uri="{FF2B5EF4-FFF2-40B4-BE49-F238E27FC236}">
                  <a16:creationId xmlns:a16="http://schemas.microsoft.com/office/drawing/2014/main" id="{C3C508BE-99B3-DE24-6969-8E7861736292}"/>
                </a:ext>
              </a:extLst>
            </p:cNvPr>
            <p:cNvGrpSpPr/>
            <p:nvPr/>
          </p:nvGrpSpPr>
          <p:grpSpPr>
            <a:xfrm>
              <a:off x="650875" y="2227263"/>
              <a:ext cx="498475" cy="452437"/>
              <a:chOff x="650875" y="2227263"/>
              <a:chExt cx="498475" cy="452437"/>
            </a:xfrm>
          </p:grpSpPr>
          <p:sp>
            <p:nvSpPr>
              <p:cNvPr id="35" name="Freeform 20">
                <a:extLst>
                  <a:ext uri="{FF2B5EF4-FFF2-40B4-BE49-F238E27FC236}">
                    <a16:creationId xmlns:a16="http://schemas.microsoft.com/office/drawing/2014/main" id="{AA6C073B-DA42-C332-5BA0-11B454A7F067}"/>
                  </a:ext>
                </a:extLst>
              </p:cNvPr>
              <p:cNvSpPr/>
              <p:nvPr/>
            </p:nvSpPr>
            <p:spPr bwMode="auto">
              <a:xfrm>
                <a:off x="677863" y="2300288"/>
                <a:ext cx="50800" cy="96837"/>
              </a:xfrm>
              <a:custGeom>
                <a:avLst/>
                <a:gdLst>
                  <a:gd name="T0" fmla="*/ 23 w 23"/>
                  <a:gd name="T1" fmla="*/ 8 h 43"/>
                  <a:gd name="T2" fmla="*/ 19 w 23"/>
                  <a:gd name="T3" fmla="*/ 36 h 43"/>
                  <a:gd name="T4" fmla="*/ 10 w 23"/>
                  <a:gd name="T5" fmla="*/ 42 h 43"/>
                  <a:gd name="T6" fmla="*/ 2 w 23"/>
                  <a:gd name="T7" fmla="*/ 12 h 43"/>
                  <a:gd name="T8" fmla="*/ 11 w 23"/>
                  <a:gd name="T9" fmla="*/ 1 h 43"/>
                  <a:gd name="T10" fmla="*/ 23 w 23"/>
                  <a:gd name="T11" fmla="*/ 8 h 43"/>
                </a:gdLst>
                <a:ahLst/>
                <a:cxnLst>
                  <a:cxn ang="0">
                    <a:pos x="T0" y="T1"/>
                  </a:cxn>
                  <a:cxn ang="0">
                    <a:pos x="T2" y="T3"/>
                  </a:cxn>
                  <a:cxn ang="0">
                    <a:pos x="T4" y="T5"/>
                  </a:cxn>
                  <a:cxn ang="0">
                    <a:pos x="T6" y="T7"/>
                  </a:cxn>
                  <a:cxn ang="0">
                    <a:pos x="T8" y="T9"/>
                  </a:cxn>
                  <a:cxn ang="0">
                    <a:pos x="T10" y="T11"/>
                  </a:cxn>
                </a:cxnLst>
                <a:rect l="0" t="0" r="r" b="b"/>
                <a:pathLst>
                  <a:path w="23" h="43">
                    <a:moveTo>
                      <a:pt x="23" y="8"/>
                    </a:moveTo>
                    <a:cubicBezTo>
                      <a:pt x="23" y="17"/>
                      <a:pt x="22" y="27"/>
                      <a:pt x="19" y="36"/>
                    </a:cubicBezTo>
                    <a:cubicBezTo>
                      <a:pt x="18" y="40"/>
                      <a:pt x="16" y="43"/>
                      <a:pt x="10" y="42"/>
                    </a:cubicBezTo>
                    <a:cubicBezTo>
                      <a:pt x="5" y="32"/>
                      <a:pt x="5" y="22"/>
                      <a:pt x="2" y="12"/>
                    </a:cubicBezTo>
                    <a:cubicBezTo>
                      <a:pt x="0" y="6"/>
                      <a:pt x="4" y="2"/>
                      <a:pt x="11" y="1"/>
                    </a:cubicBezTo>
                    <a:cubicBezTo>
                      <a:pt x="16" y="1"/>
                      <a:pt x="22" y="0"/>
                      <a:pt x="23" y="8"/>
                    </a:cubicBezTo>
                    <a:close/>
                  </a:path>
                </a:pathLst>
              </a:custGeom>
              <a:solidFill>
                <a:srgbClr val="0A0A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21">
                <a:extLst>
                  <a:ext uri="{FF2B5EF4-FFF2-40B4-BE49-F238E27FC236}">
                    <a16:creationId xmlns:a16="http://schemas.microsoft.com/office/drawing/2014/main" id="{680BB19D-1C2F-0224-6D30-D394461FE632}"/>
                  </a:ext>
                </a:extLst>
              </p:cNvPr>
              <p:cNvSpPr/>
              <p:nvPr/>
            </p:nvSpPr>
            <p:spPr bwMode="auto">
              <a:xfrm>
                <a:off x="650875" y="2425700"/>
                <a:ext cx="50800" cy="85725"/>
              </a:xfrm>
              <a:custGeom>
                <a:avLst/>
                <a:gdLst>
                  <a:gd name="T0" fmla="*/ 14 w 23"/>
                  <a:gd name="T1" fmla="*/ 0 h 38"/>
                  <a:gd name="T2" fmla="*/ 22 w 23"/>
                  <a:gd name="T3" fmla="*/ 19 h 38"/>
                  <a:gd name="T4" fmla="*/ 22 w 23"/>
                  <a:gd name="T5" fmla="*/ 30 h 38"/>
                  <a:gd name="T6" fmla="*/ 16 w 23"/>
                  <a:gd name="T7" fmla="*/ 36 h 38"/>
                  <a:gd name="T8" fmla="*/ 8 w 23"/>
                  <a:gd name="T9" fmla="*/ 30 h 38"/>
                  <a:gd name="T10" fmla="*/ 6 w 23"/>
                  <a:gd name="T11" fmla="*/ 24 h 38"/>
                  <a:gd name="T12" fmla="*/ 14 w 23"/>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23" h="38">
                    <a:moveTo>
                      <a:pt x="14" y="0"/>
                    </a:moveTo>
                    <a:cubicBezTo>
                      <a:pt x="23" y="4"/>
                      <a:pt x="21" y="12"/>
                      <a:pt x="22" y="19"/>
                    </a:cubicBezTo>
                    <a:cubicBezTo>
                      <a:pt x="23" y="23"/>
                      <a:pt x="22" y="27"/>
                      <a:pt x="22" y="30"/>
                    </a:cubicBezTo>
                    <a:cubicBezTo>
                      <a:pt x="23" y="35"/>
                      <a:pt x="19" y="35"/>
                      <a:pt x="16" y="36"/>
                    </a:cubicBezTo>
                    <a:cubicBezTo>
                      <a:pt x="11" y="38"/>
                      <a:pt x="10" y="33"/>
                      <a:pt x="8" y="30"/>
                    </a:cubicBezTo>
                    <a:cubicBezTo>
                      <a:pt x="8" y="28"/>
                      <a:pt x="7" y="26"/>
                      <a:pt x="6" y="24"/>
                    </a:cubicBezTo>
                    <a:cubicBezTo>
                      <a:pt x="0" y="9"/>
                      <a:pt x="0" y="9"/>
                      <a:pt x="14" y="0"/>
                    </a:cubicBezTo>
                    <a:close/>
                  </a:path>
                </a:pathLst>
              </a:custGeom>
              <a:solidFill>
                <a:srgbClr val="1011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22">
                <a:extLst>
                  <a:ext uri="{FF2B5EF4-FFF2-40B4-BE49-F238E27FC236}">
                    <a16:creationId xmlns:a16="http://schemas.microsoft.com/office/drawing/2014/main" id="{4486A625-34EE-F90A-A690-C3AD8C7D0961}"/>
                  </a:ext>
                </a:extLst>
              </p:cNvPr>
              <p:cNvSpPr/>
              <p:nvPr/>
            </p:nvSpPr>
            <p:spPr bwMode="auto">
              <a:xfrm>
                <a:off x="762000" y="2227263"/>
                <a:ext cx="53975" cy="71437"/>
              </a:xfrm>
              <a:custGeom>
                <a:avLst/>
                <a:gdLst>
                  <a:gd name="T0" fmla="*/ 19 w 24"/>
                  <a:gd name="T1" fmla="*/ 28 h 32"/>
                  <a:gd name="T2" fmla="*/ 10 w 24"/>
                  <a:gd name="T3" fmla="*/ 30 h 32"/>
                  <a:gd name="T4" fmla="*/ 2 w 24"/>
                  <a:gd name="T5" fmla="*/ 5 h 32"/>
                  <a:gd name="T6" fmla="*/ 13 w 24"/>
                  <a:gd name="T7" fmla="*/ 0 h 32"/>
                  <a:gd name="T8" fmla="*/ 22 w 24"/>
                  <a:gd name="T9" fmla="*/ 6 h 32"/>
                  <a:gd name="T10" fmla="*/ 19 w 24"/>
                  <a:gd name="T11" fmla="*/ 28 h 32"/>
                </a:gdLst>
                <a:ahLst/>
                <a:cxnLst>
                  <a:cxn ang="0">
                    <a:pos x="T0" y="T1"/>
                  </a:cxn>
                  <a:cxn ang="0">
                    <a:pos x="T2" y="T3"/>
                  </a:cxn>
                  <a:cxn ang="0">
                    <a:pos x="T4" y="T5"/>
                  </a:cxn>
                  <a:cxn ang="0">
                    <a:pos x="T6" y="T7"/>
                  </a:cxn>
                  <a:cxn ang="0">
                    <a:pos x="T8" y="T9"/>
                  </a:cxn>
                  <a:cxn ang="0">
                    <a:pos x="T10" y="T11"/>
                  </a:cxn>
                </a:cxnLst>
                <a:rect l="0" t="0" r="r" b="b"/>
                <a:pathLst>
                  <a:path w="24" h="32">
                    <a:moveTo>
                      <a:pt x="19" y="28"/>
                    </a:moveTo>
                    <a:cubicBezTo>
                      <a:pt x="16" y="27"/>
                      <a:pt x="14" y="32"/>
                      <a:pt x="10" y="30"/>
                    </a:cubicBezTo>
                    <a:cubicBezTo>
                      <a:pt x="6" y="27"/>
                      <a:pt x="0" y="9"/>
                      <a:pt x="2" y="5"/>
                    </a:cubicBezTo>
                    <a:cubicBezTo>
                      <a:pt x="4" y="0"/>
                      <a:pt x="9" y="0"/>
                      <a:pt x="13" y="0"/>
                    </a:cubicBezTo>
                    <a:cubicBezTo>
                      <a:pt x="17" y="0"/>
                      <a:pt x="20" y="2"/>
                      <a:pt x="22" y="6"/>
                    </a:cubicBezTo>
                    <a:cubicBezTo>
                      <a:pt x="24" y="14"/>
                      <a:pt x="20" y="21"/>
                      <a:pt x="19" y="28"/>
                    </a:cubicBezTo>
                    <a:close/>
                  </a:path>
                </a:pathLst>
              </a:custGeom>
              <a:solidFill>
                <a:srgbClr val="111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24">
                <a:extLst>
                  <a:ext uri="{FF2B5EF4-FFF2-40B4-BE49-F238E27FC236}">
                    <a16:creationId xmlns:a16="http://schemas.microsoft.com/office/drawing/2014/main" id="{F36E0C8B-70E4-9FA9-49FD-2E4617B0922A}"/>
                  </a:ext>
                </a:extLst>
              </p:cNvPr>
              <p:cNvSpPr/>
              <p:nvPr/>
            </p:nvSpPr>
            <p:spPr bwMode="auto">
              <a:xfrm>
                <a:off x="849313" y="2228850"/>
                <a:ext cx="53975" cy="69850"/>
              </a:xfrm>
              <a:custGeom>
                <a:avLst/>
                <a:gdLst>
                  <a:gd name="T0" fmla="*/ 21 w 24"/>
                  <a:gd name="T1" fmla="*/ 21 h 31"/>
                  <a:gd name="T2" fmla="*/ 4 w 24"/>
                  <a:gd name="T3" fmla="*/ 17 h 31"/>
                  <a:gd name="T4" fmla="*/ 8 w 24"/>
                  <a:gd name="T5" fmla="*/ 6 h 31"/>
                  <a:gd name="T6" fmla="*/ 20 w 24"/>
                  <a:gd name="T7" fmla="*/ 4 h 31"/>
                  <a:gd name="T8" fmla="*/ 21 w 24"/>
                  <a:gd name="T9" fmla="*/ 21 h 31"/>
                </a:gdLst>
                <a:ahLst/>
                <a:cxnLst>
                  <a:cxn ang="0">
                    <a:pos x="T0" y="T1"/>
                  </a:cxn>
                  <a:cxn ang="0">
                    <a:pos x="T2" y="T3"/>
                  </a:cxn>
                  <a:cxn ang="0">
                    <a:pos x="T4" y="T5"/>
                  </a:cxn>
                  <a:cxn ang="0">
                    <a:pos x="T6" y="T7"/>
                  </a:cxn>
                  <a:cxn ang="0">
                    <a:pos x="T8" y="T9"/>
                  </a:cxn>
                </a:cxnLst>
                <a:rect l="0" t="0" r="r" b="b"/>
                <a:pathLst>
                  <a:path w="24" h="31">
                    <a:moveTo>
                      <a:pt x="21" y="21"/>
                    </a:moveTo>
                    <a:cubicBezTo>
                      <a:pt x="11" y="31"/>
                      <a:pt x="11" y="31"/>
                      <a:pt x="4" y="17"/>
                    </a:cubicBezTo>
                    <a:cubicBezTo>
                      <a:pt x="6" y="14"/>
                      <a:pt x="0" y="7"/>
                      <a:pt x="8" y="6"/>
                    </a:cubicBezTo>
                    <a:cubicBezTo>
                      <a:pt x="12" y="5"/>
                      <a:pt x="17" y="0"/>
                      <a:pt x="20" y="4"/>
                    </a:cubicBezTo>
                    <a:cubicBezTo>
                      <a:pt x="24" y="9"/>
                      <a:pt x="23" y="15"/>
                      <a:pt x="21" y="21"/>
                    </a:cubicBezTo>
                    <a:close/>
                  </a:path>
                </a:pathLst>
              </a:custGeom>
              <a:solidFill>
                <a:srgbClr val="0E0F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35">
                <a:extLst>
                  <a:ext uri="{FF2B5EF4-FFF2-40B4-BE49-F238E27FC236}">
                    <a16:creationId xmlns:a16="http://schemas.microsoft.com/office/drawing/2014/main" id="{17C8439D-4B06-D7CD-1701-790AFDB49990}"/>
                  </a:ext>
                </a:extLst>
              </p:cNvPr>
              <p:cNvSpPr/>
              <p:nvPr/>
            </p:nvSpPr>
            <p:spPr bwMode="auto">
              <a:xfrm>
                <a:off x="808038" y="2403475"/>
                <a:ext cx="61912" cy="109537"/>
              </a:xfrm>
              <a:custGeom>
                <a:avLst/>
                <a:gdLst>
                  <a:gd name="T0" fmla="*/ 26 w 28"/>
                  <a:gd name="T1" fmla="*/ 30 h 49"/>
                  <a:gd name="T2" fmla="*/ 26 w 28"/>
                  <a:gd name="T3" fmla="*/ 42 h 49"/>
                  <a:gd name="T4" fmla="*/ 21 w 28"/>
                  <a:gd name="T5" fmla="*/ 49 h 49"/>
                  <a:gd name="T6" fmla="*/ 14 w 28"/>
                  <a:gd name="T7" fmla="*/ 44 h 49"/>
                  <a:gd name="T8" fmla="*/ 2 w 28"/>
                  <a:gd name="T9" fmla="*/ 12 h 49"/>
                  <a:gd name="T10" fmla="*/ 14 w 28"/>
                  <a:gd name="T11" fmla="*/ 2 h 49"/>
                  <a:gd name="T12" fmla="*/ 23 w 28"/>
                  <a:gd name="T13" fmla="*/ 8 h 49"/>
                  <a:gd name="T14" fmla="*/ 26 w 28"/>
                  <a:gd name="T15" fmla="*/ 3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9">
                    <a:moveTo>
                      <a:pt x="26" y="30"/>
                    </a:moveTo>
                    <a:cubicBezTo>
                      <a:pt x="26" y="35"/>
                      <a:pt x="27" y="38"/>
                      <a:pt x="26" y="42"/>
                    </a:cubicBezTo>
                    <a:cubicBezTo>
                      <a:pt x="26" y="45"/>
                      <a:pt x="25" y="49"/>
                      <a:pt x="21" y="49"/>
                    </a:cubicBezTo>
                    <a:cubicBezTo>
                      <a:pt x="17" y="49"/>
                      <a:pt x="15" y="47"/>
                      <a:pt x="14" y="44"/>
                    </a:cubicBezTo>
                    <a:cubicBezTo>
                      <a:pt x="9" y="34"/>
                      <a:pt x="8" y="22"/>
                      <a:pt x="2" y="12"/>
                    </a:cubicBezTo>
                    <a:cubicBezTo>
                      <a:pt x="0" y="7"/>
                      <a:pt x="10" y="4"/>
                      <a:pt x="14" y="2"/>
                    </a:cubicBezTo>
                    <a:cubicBezTo>
                      <a:pt x="18" y="0"/>
                      <a:pt x="22" y="3"/>
                      <a:pt x="23" y="8"/>
                    </a:cubicBezTo>
                    <a:cubicBezTo>
                      <a:pt x="24" y="16"/>
                      <a:pt x="28" y="23"/>
                      <a:pt x="26" y="30"/>
                    </a:cubicBezTo>
                    <a:close/>
                  </a:path>
                </a:pathLst>
              </a:custGeom>
              <a:solidFill>
                <a:srgbClr val="0D0D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36">
                <a:extLst>
                  <a:ext uri="{FF2B5EF4-FFF2-40B4-BE49-F238E27FC236}">
                    <a16:creationId xmlns:a16="http://schemas.microsoft.com/office/drawing/2014/main" id="{09035E7F-4D88-F1D1-8952-1E4486A44A1B}"/>
                  </a:ext>
                </a:extLst>
              </p:cNvPr>
              <p:cNvSpPr/>
              <p:nvPr/>
            </p:nvSpPr>
            <p:spPr bwMode="auto">
              <a:xfrm>
                <a:off x="727075" y="2419350"/>
                <a:ext cx="60325" cy="93662"/>
              </a:xfrm>
              <a:custGeom>
                <a:avLst/>
                <a:gdLst>
                  <a:gd name="T0" fmla="*/ 27 w 27"/>
                  <a:gd name="T1" fmla="*/ 32 h 42"/>
                  <a:gd name="T2" fmla="*/ 26 w 27"/>
                  <a:gd name="T3" fmla="*/ 37 h 42"/>
                  <a:gd name="T4" fmla="*/ 21 w 27"/>
                  <a:gd name="T5" fmla="*/ 42 h 42"/>
                  <a:gd name="T6" fmla="*/ 15 w 27"/>
                  <a:gd name="T7" fmla="*/ 39 h 42"/>
                  <a:gd name="T8" fmla="*/ 3 w 27"/>
                  <a:gd name="T9" fmla="*/ 14 h 42"/>
                  <a:gd name="T10" fmla="*/ 12 w 27"/>
                  <a:gd name="T11" fmla="*/ 2 h 42"/>
                  <a:gd name="T12" fmla="*/ 23 w 27"/>
                  <a:gd name="T13" fmla="*/ 8 h 42"/>
                  <a:gd name="T14" fmla="*/ 27 w 27"/>
                  <a:gd name="T15" fmla="*/ 3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2">
                    <a:moveTo>
                      <a:pt x="27" y="32"/>
                    </a:moveTo>
                    <a:cubicBezTo>
                      <a:pt x="27" y="32"/>
                      <a:pt x="27" y="34"/>
                      <a:pt x="26" y="37"/>
                    </a:cubicBezTo>
                    <a:cubicBezTo>
                      <a:pt x="26" y="39"/>
                      <a:pt x="25" y="42"/>
                      <a:pt x="21" y="42"/>
                    </a:cubicBezTo>
                    <a:cubicBezTo>
                      <a:pt x="19" y="42"/>
                      <a:pt x="17" y="41"/>
                      <a:pt x="15" y="39"/>
                    </a:cubicBezTo>
                    <a:cubicBezTo>
                      <a:pt x="10" y="31"/>
                      <a:pt x="8" y="22"/>
                      <a:pt x="3" y="14"/>
                    </a:cubicBezTo>
                    <a:cubicBezTo>
                      <a:pt x="0" y="8"/>
                      <a:pt x="7" y="4"/>
                      <a:pt x="12" y="2"/>
                    </a:cubicBezTo>
                    <a:cubicBezTo>
                      <a:pt x="17" y="0"/>
                      <a:pt x="22" y="1"/>
                      <a:pt x="23" y="8"/>
                    </a:cubicBezTo>
                    <a:cubicBezTo>
                      <a:pt x="25" y="15"/>
                      <a:pt x="27" y="22"/>
                      <a:pt x="27" y="32"/>
                    </a:cubicBezTo>
                    <a:close/>
                  </a:path>
                </a:pathLst>
              </a:custGeom>
              <a:solidFill>
                <a:srgbClr val="0E0D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37">
                <a:extLst>
                  <a:ext uri="{FF2B5EF4-FFF2-40B4-BE49-F238E27FC236}">
                    <a16:creationId xmlns:a16="http://schemas.microsoft.com/office/drawing/2014/main" id="{492301D4-5E87-6A14-3B99-E5E553958728}"/>
                  </a:ext>
                </a:extLst>
              </p:cNvPr>
              <p:cNvSpPr/>
              <p:nvPr/>
            </p:nvSpPr>
            <p:spPr bwMode="auto">
              <a:xfrm>
                <a:off x="846138" y="2525713"/>
                <a:ext cx="47625" cy="93662"/>
              </a:xfrm>
              <a:custGeom>
                <a:avLst/>
                <a:gdLst>
                  <a:gd name="T0" fmla="*/ 22 w 22"/>
                  <a:gd name="T1" fmla="*/ 27 h 42"/>
                  <a:gd name="T2" fmla="*/ 22 w 22"/>
                  <a:gd name="T3" fmla="*/ 35 h 42"/>
                  <a:gd name="T4" fmla="*/ 18 w 22"/>
                  <a:gd name="T5" fmla="*/ 42 h 42"/>
                  <a:gd name="T6" fmla="*/ 9 w 22"/>
                  <a:gd name="T7" fmla="*/ 37 h 42"/>
                  <a:gd name="T8" fmla="*/ 1 w 22"/>
                  <a:gd name="T9" fmla="*/ 13 h 42"/>
                  <a:gd name="T10" fmla="*/ 10 w 22"/>
                  <a:gd name="T11" fmla="*/ 1 h 42"/>
                  <a:gd name="T12" fmla="*/ 20 w 22"/>
                  <a:gd name="T13" fmla="*/ 8 h 42"/>
                  <a:gd name="T14" fmla="*/ 22 w 22"/>
                  <a:gd name="T15" fmla="*/ 27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2" y="27"/>
                    </a:moveTo>
                    <a:cubicBezTo>
                      <a:pt x="22" y="31"/>
                      <a:pt x="22" y="33"/>
                      <a:pt x="22" y="35"/>
                    </a:cubicBezTo>
                    <a:cubicBezTo>
                      <a:pt x="21" y="38"/>
                      <a:pt x="22" y="41"/>
                      <a:pt x="18" y="42"/>
                    </a:cubicBezTo>
                    <a:cubicBezTo>
                      <a:pt x="14" y="42"/>
                      <a:pt x="11" y="41"/>
                      <a:pt x="9" y="37"/>
                    </a:cubicBezTo>
                    <a:cubicBezTo>
                      <a:pt x="5" y="30"/>
                      <a:pt x="3" y="21"/>
                      <a:pt x="1" y="13"/>
                    </a:cubicBezTo>
                    <a:cubicBezTo>
                      <a:pt x="0" y="7"/>
                      <a:pt x="3" y="2"/>
                      <a:pt x="10" y="1"/>
                    </a:cubicBezTo>
                    <a:cubicBezTo>
                      <a:pt x="16" y="0"/>
                      <a:pt x="19" y="2"/>
                      <a:pt x="20" y="8"/>
                    </a:cubicBezTo>
                    <a:cubicBezTo>
                      <a:pt x="20" y="15"/>
                      <a:pt x="21" y="22"/>
                      <a:pt x="22" y="27"/>
                    </a:cubicBezTo>
                    <a:close/>
                  </a:path>
                </a:pathLst>
              </a:custGeom>
              <a:solidFill>
                <a:srgbClr val="0B0A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38">
                <a:extLst>
                  <a:ext uri="{FF2B5EF4-FFF2-40B4-BE49-F238E27FC236}">
                    <a16:creationId xmlns:a16="http://schemas.microsoft.com/office/drawing/2014/main" id="{4A4F2C35-8B6D-271C-F641-95EC6A7DB94A}"/>
                  </a:ext>
                </a:extLst>
              </p:cNvPr>
              <p:cNvSpPr/>
              <p:nvPr/>
            </p:nvSpPr>
            <p:spPr bwMode="auto">
              <a:xfrm>
                <a:off x="898525" y="2401888"/>
                <a:ext cx="47625" cy="84137"/>
              </a:xfrm>
              <a:custGeom>
                <a:avLst/>
                <a:gdLst>
                  <a:gd name="T0" fmla="*/ 21 w 21"/>
                  <a:gd name="T1" fmla="*/ 18 h 38"/>
                  <a:gd name="T2" fmla="*/ 21 w 21"/>
                  <a:gd name="T3" fmla="*/ 28 h 38"/>
                  <a:gd name="T4" fmla="*/ 15 w 21"/>
                  <a:gd name="T5" fmla="*/ 37 h 38"/>
                  <a:gd name="T6" fmla="*/ 5 w 21"/>
                  <a:gd name="T7" fmla="*/ 32 h 38"/>
                  <a:gd name="T8" fmla="*/ 0 w 21"/>
                  <a:gd name="T9" fmla="*/ 11 h 38"/>
                  <a:gd name="T10" fmla="*/ 14 w 21"/>
                  <a:gd name="T11" fmla="*/ 1 h 38"/>
                  <a:gd name="T12" fmla="*/ 21 w 21"/>
                  <a:gd name="T13" fmla="*/ 10 h 38"/>
                  <a:gd name="T14" fmla="*/ 21 w 21"/>
                  <a:gd name="T15" fmla="*/ 18 h 38"/>
                  <a:gd name="T16" fmla="*/ 21 w 21"/>
                  <a:gd name="T17"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8">
                    <a:moveTo>
                      <a:pt x="21" y="18"/>
                    </a:moveTo>
                    <a:cubicBezTo>
                      <a:pt x="21" y="22"/>
                      <a:pt x="21" y="25"/>
                      <a:pt x="21" y="28"/>
                    </a:cubicBezTo>
                    <a:cubicBezTo>
                      <a:pt x="21" y="33"/>
                      <a:pt x="20" y="36"/>
                      <a:pt x="15" y="37"/>
                    </a:cubicBezTo>
                    <a:cubicBezTo>
                      <a:pt x="10" y="38"/>
                      <a:pt x="6" y="36"/>
                      <a:pt x="5" y="32"/>
                    </a:cubicBezTo>
                    <a:cubicBezTo>
                      <a:pt x="3" y="25"/>
                      <a:pt x="0" y="18"/>
                      <a:pt x="0" y="11"/>
                    </a:cubicBezTo>
                    <a:cubicBezTo>
                      <a:pt x="0" y="4"/>
                      <a:pt x="8" y="2"/>
                      <a:pt x="14" y="1"/>
                    </a:cubicBezTo>
                    <a:cubicBezTo>
                      <a:pt x="21" y="0"/>
                      <a:pt x="21" y="5"/>
                      <a:pt x="21" y="10"/>
                    </a:cubicBezTo>
                    <a:cubicBezTo>
                      <a:pt x="21" y="13"/>
                      <a:pt x="21" y="16"/>
                      <a:pt x="21" y="18"/>
                    </a:cubicBezTo>
                    <a:cubicBezTo>
                      <a:pt x="21" y="18"/>
                      <a:pt x="21" y="18"/>
                      <a:pt x="21" y="18"/>
                    </a:cubicBezTo>
                    <a:close/>
                  </a:path>
                </a:pathLst>
              </a:custGeom>
              <a:solidFill>
                <a:srgbClr val="0C0C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39">
                <a:extLst>
                  <a:ext uri="{FF2B5EF4-FFF2-40B4-BE49-F238E27FC236}">
                    <a16:creationId xmlns:a16="http://schemas.microsoft.com/office/drawing/2014/main" id="{273E1D5B-E127-BE88-F344-B340FB599BBE}"/>
                  </a:ext>
                </a:extLst>
              </p:cNvPr>
              <p:cNvSpPr/>
              <p:nvPr/>
            </p:nvSpPr>
            <p:spPr bwMode="auto">
              <a:xfrm>
                <a:off x="947738" y="2392363"/>
                <a:ext cx="65087" cy="80962"/>
              </a:xfrm>
              <a:custGeom>
                <a:avLst/>
                <a:gdLst>
                  <a:gd name="T0" fmla="*/ 29 w 29"/>
                  <a:gd name="T1" fmla="*/ 22 h 36"/>
                  <a:gd name="T2" fmla="*/ 21 w 29"/>
                  <a:gd name="T3" fmla="*/ 35 h 36"/>
                  <a:gd name="T4" fmla="*/ 9 w 29"/>
                  <a:gd name="T5" fmla="*/ 24 h 36"/>
                  <a:gd name="T6" fmla="*/ 7 w 29"/>
                  <a:gd name="T7" fmla="*/ 16 h 36"/>
                  <a:gd name="T8" fmla="*/ 14 w 29"/>
                  <a:gd name="T9" fmla="*/ 2 h 36"/>
                  <a:gd name="T10" fmla="*/ 27 w 29"/>
                  <a:gd name="T11" fmla="*/ 11 h 36"/>
                  <a:gd name="T12" fmla="*/ 29 w 29"/>
                  <a:gd name="T13" fmla="*/ 22 h 36"/>
                </a:gdLst>
                <a:ahLst/>
                <a:cxnLst>
                  <a:cxn ang="0">
                    <a:pos x="T0" y="T1"/>
                  </a:cxn>
                  <a:cxn ang="0">
                    <a:pos x="T2" y="T3"/>
                  </a:cxn>
                  <a:cxn ang="0">
                    <a:pos x="T4" y="T5"/>
                  </a:cxn>
                  <a:cxn ang="0">
                    <a:pos x="T6" y="T7"/>
                  </a:cxn>
                  <a:cxn ang="0">
                    <a:pos x="T8" y="T9"/>
                  </a:cxn>
                  <a:cxn ang="0">
                    <a:pos x="T10" y="T11"/>
                  </a:cxn>
                  <a:cxn ang="0">
                    <a:pos x="T12" y="T13"/>
                  </a:cxn>
                </a:cxnLst>
                <a:rect l="0" t="0" r="r" b="b"/>
                <a:pathLst>
                  <a:path w="28" h="36">
                    <a:moveTo>
                      <a:pt x="29" y="22"/>
                    </a:moveTo>
                    <a:cubicBezTo>
                      <a:pt x="28" y="27"/>
                      <a:pt x="29" y="35"/>
                      <a:pt x="21" y="35"/>
                    </a:cubicBezTo>
                    <a:cubicBezTo>
                      <a:pt x="13" y="36"/>
                      <a:pt x="9" y="32"/>
                      <a:pt x="9" y="24"/>
                    </a:cubicBezTo>
                    <a:cubicBezTo>
                      <a:pt x="9" y="21"/>
                      <a:pt x="9" y="18"/>
                      <a:pt x="7" y="16"/>
                    </a:cubicBezTo>
                    <a:cubicBezTo>
                      <a:pt x="0" y="7"/>
                      <a:pt x="8" y="4"/>
                      <a:pt x="14" y="2"/>
                    </a:cubicBezTo>
                    <a:cubicBezTo>
                      <a:pt x="22" y="0"/>
                      <a:pt x="26" y="3"/>
                      <a:pt x="27" y="11"/>
                    </a:cubicBezTo>
                    <a:cubicBezTo>
                      <a:pt x="27" y="15"/>
                      <a:pt x="28" y="18"/>
                      <a:pt x="29" y="22"/>
                    </a:cubicBezTo>
                    <a:close/>
                  </a:path>
                </a:pathLst>
              </a:custGeom>
              <a:solidFill>
                <a:srgbClr val="0B0B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40">
                <a:extLst>
                  <a:ext uri="{FF2B5EF4-FFF2-40B4-BE49-F238E27FC236}">
                    <a16:creationId xmlns:a16="http://schemas.microsoft.com/office/drawing/2014/main" id="{8E5A96E4-8CA7-2B71-CAE7-3E92F10B38C3}"/>
                  </a:ext>
                </a:extLst>
              </p:cNvPr>
              <p:cNvSpPr/>
              <p:nvPr/>
            </p:nvSpPr>
            <p:spPr bwMode="auto">
              <a:xfrm>
                <a:off x="1011238" y="2278063"/>
                <a:ext cx="52387" cy="82550"/>
              </a:xfrm>
              <a:custGeom>
                <a:avLst/>
                <a:gdLst>
                  <a:gd name="T0" fmla="*/ 21 w 24"/>
                  <a:gd name="T1" fmla="*/ 9 h 37"/>
                  <a:gd name="T2" fmla="*/ 20 w 24"/>
                  <a:gd name="T3" fmla="*/ 29 h 37"/>
                  <a:gd name="T4" fmla="*/ 14 w 24"/>
                  <a:gd name="T5" fmla="*/ 36 h 37"/>
                  <a:gd name="T6" fmla="*/ 5 w 24"/>
                  <a:gd name="T7" fmla="*/ 32 h 37"/>
                  <a:gd name="T8" fmla="*/ 1 w 24"/>
                  <a:gd name="T9" fmla="*/ 7 h 37"/>
                  <a:gd name="T10" fmla="*/ 16 w 24"/>
                  <a:gd name="T11" fmla="*/ 0 h 37"/>
                  <a:gd name="T12" fmla="*/ 21 w 24"/>
                  <a:gd name="T13" fmla="*/ 9 h 37"/>
                </a:gdLst>
                <a:ahLst/>
                <a:cxnLst>
                  <a:cxn ang="0">
                    <a:pos x="T0" y="T1"/>
                  </a:cxn>
                  <a:cxn ang="0">
                    <a:pos x="T2" y="T3"/>
                  </a:cxn>
                  <a:cxn ang="0">
                    <a:pos x="T4" y="T5"/>
                  </a:cxn>
                  <a:cxn ang="0">
                    <a:pos x="T6" y="T7"/>
                  </a:cxn>
                  <a:cxn ang="0">
                    <a:pos x="T8" y="T9"/>
                  </a:cxn>
                  <a:cxn ang="0">
                    <a:pos x="T10" y="T11"/>
                  </a:cxn>
                  <a:cxn ang="0">
                    <a:pos x="T12" y="T13"/>
                  </a:cxn>
                </a:cxnLst>
                <a:rect l="0" t="0" r="r" b="b"/>
                <a:pathLst>
                  <a:path w="24" h="37">
                    <a:moveTo>
                      <a:pt x="21" y="9"/>
                    </a:moveTo>
                    <a:cubicBezTo>
                      <a:pt x="20" y="16"/>
                      <a:pt x="19" y="22"/>
                      <a:pt x="20" y="29"/>
                    </a:cubicBezTo>
                    <a:cubicBezTo>
                      <a:pt x="20" y="34"/>
                      <a:pt x="18" y="35"/>
                      <a:pt x="14" y="36"/>
                    </a:cubicBezTo>
                    <a:cubicBezTo>
                      <a:pt x="10" y="37"/>
                      <a:pt x="7" y="36"/>
                      <a:pt x="5" y="32"/>
                    </a:cubicBezTo>
                    <a:cubicBezTo>
                      <a:pt x="1" y="24"/>
                      <a:pt x="0" y="15"/>
                      <a:pt x="1" y="7"/>
                    </a:cubicBezTo>
                    <a:cubicBezTo>
                      <a:pt x="1" y="0"/>
                      <a:pt x="10" y="0"/>
                      <a:pt x="16" y="0"/>
                    </a:cubicBezTo>
                    <a:cubicBezTo>
                      <a:pt x="22" y="1"/>
                      <a:pt x="24" y="4"/>
                      <a:pt x="21" y="9"/>
                    </a:cubicBezTo>
                    <a:close/>
                  </a:path>
                </a:pathLst>
              </a:custGeom>
              <a:solidFill>
                <a:srgbClr val="0D0D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41">
                <a:extLst>
                  <a:ext uri="{FF2B5EF4-FFF2-40B4-BE49-F238E27FC236}">
                    <a16:creationId xmlns:a16="http://schemas.microsoft.com/office/drawing/2014/main" id="{E29758D4-3970-64B4-F22B-22DD55A64E57}"/>
                  </a:ext>
                </a:extLst>
              </p:cNvPr>
              <p:cNvSpPr/>
              <p:nvPr/>
            </p:nvSpPr>
            <p:spPr bwMode="auto">
              <a:xfrm>
                <a:off x="1025525" y="2486025"/>
                <a:ext cx="42862" cy="92075"/>
              </a:xfrm>
              <a:custGeom>
                <a:avLst/>
                <a:gdLst>
                  <a:gd name="T0" fmla="*/ 1 w 19"/>
                  <a:gd name="T1" fmla="*/ 13 h 41"/>
                  <a:gd name="T2" fmla="*/ 16 w 19"/>
                  <a:gd name="T3" fmla="*/ 2 h 41"/>
                  <a:gd name="T4" fmla="*/ 19 w 19"/>
                  <a:gd name="T5" fmla="*/ 8 h 41"/>
                  <a:gd name="T6" fmla="*/ 18 w 19"/>
                  <a:gd name="T7" fmla="*/ 32 h 41"/>
                  <a:gd name="T8" fmla="*/ 13 w 19"/>
                  <a:gd name="T9" fmla="*/ 40 h 41"/>
                  <a:gd name="T10" fmla="*/ 2 w 19"/>
                  <a:gd name="T11" fmla="*/ 32 h 41"/>
                  <a:gd name="T12" fmla="*/ 1 w 19"/>
                  <a:gd name="T13" fmla="*/ 13 h 41"/>
                </a:gdLst>
                <a:ahLst/>
                <a:cxnLst>
                  <a:cxn ang="0">
                    <a:pos x="T0" y="T1"/>
                  </a:cxn>
                  <a:cxn ang="0">
                    <a:pos x="T2" y="T3"/>
                  </a:cxn>
                  <a:cxn ang="0">
                    <a:pos x="T4" y="T5"/>
                  </a:cxn>
                  <a:cxn ang="0">
                    <a:pos x="T6" y="T7"/>
                  </a:cxn>
                  <a:cxn ang="0">
                    <a:pos x="T8" y="T9"/>
                  </a:cxn>
                  <a:cxn ang="0">
                    <a:pos x="T10" y="T11"/>
                  </a:cxn>
                  <a:cxn ang="0">
                    <a:pos x="T12" y="T13"/>
                  </a:cxn>
                </a:cxnLst>
                <a:rect l="0" t="0" r="r" b="b"/>
                <a:pathLst>
                  <a:path w="19" h="41">
                    <a:moveTo>
                      <a:pt x="1" y="13"/>
                    </a:moveTo>
                    <a:cubicBezTo>
                      <a:pt x="0" y="8"/>
                      <a:pt x="11" y="0"/>
                      <a:pt x="16" y="2"/>
                    </a:cubicBezTo>
                    <a:cubicBezTo>
                      <a:pt x="19" y="3"/>
                      <a:pt x="19" y="5"/>
                      <a:pt x="19" y="8"/>
                    </a:cubicBezTo>
                    <a:cubicBezTo>
                      <a:pt x="19" y="16"/>
                      <a:pt x="18" y="24"/>
                      <a:pt x="18" y="32"/>
                    </a:cubicBezTo>
                    <a:cubicBezTo>
                      <a:pt x="18" y="36"/>
                      <a:pt x="17" y="41"/>
                      <a:pt x="13" y="40"/>
                    </a:cubicBezTo>
                    <a:cubicBezTo>
                      <a:pt x="9" y="40"/>
                      <a:pt x="2" y="40"/>
                      <a:pt x="2" y="32"/>
                    </a:cubicBezTo>
                    <a:cubicBezTo>
                      <a:pt x="2" y="26"/>
                      <a:pt x="1" y="20"/>
                      <a:pt x="1" y="13"/>
                    </a:cubicBezTo>
                    <a:close/>
                  </a:path>
                </a:pathLst>
              </a:custGeom>
              <a:solidFill>
                <a:srgbClr val="090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42">
                <a:extLst>
                  <a:ext uri="{FF2B5EF4-FFF2-40B4-BE49-F238E27FC236}">
                    <a16:creationId xmlns:a16="http://schemas.microsoft.com/office/drawing/2014/main" id="{C0BB388B-095D-439D-802D-E4871DD54DCD}"/>
                  </a:ext>
                </a:extLst>
              </p:cNvPr>
              <p:cNvSpPr/>
              <p:nvPr/>
            </p:nvSpPr>
            <p:spPr bwMode="auto">
              <a:xfrm>
                <a:off x="930275" y="2511425"/>
                <a:ext cx="53975" cy="82550"/>
              </a:xfrm>
              <a:custGeom>
                <a:avLst/>
                <a:gdLst>
                  <a:gd name="T0" fmla="*/ 24 w 24"/>
                  <a:gd name="T1" fmla="*/ 21 h 37"/>
                  <a:gd name="T2" fmla="*/ 23 w 24"/>
                  <a:gd name="T3" fmla="*/ 24 h 37"/>
                  <a:gd name="T4" fmla="*/ 17 w 24"/>
                  <a:gd name="T5" fmla="*/ 36 h 37"/>
                  <a:gd name="T6" fmla="*/ 8 w 24"/>
                  <a:gd name="T7" fmla="*/ 27 h 37"/>
                  <a:gd name="T8" fmla="*/ 4 w 24"/>
                  <a:gd name="T9" fmla="*/ 17 h 37"/>
                  <a:gd name="T10" fmla="*/ 13 w 24"/>
                  <a:gd name="T11" fmla="*/ 0 h 37"/>
                  <a:gd name="T12" fmla="*/ 21 w 24"/>
                  <a:gd name="T13" fmla="*/ 6 h 37"/>
                  <a:gd name="T14" fmla="*/ 24 w 24"/>
                  <a:gd name="T15" fmla="*/ 2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7">
                    <a:moveTo>
                      <a:pt x="24" y="21"/>
                    </a:moveTo>
                    <a:cubicBezTo>
                      <a:pt x="23" y="22"/>
                      <a:pt x="24" y="23"/>
                      <a:pt x="23" y="24"/>
                    </a:cubicBezTo>
                    <a:cubicBezTo>
                      <a:pt x="22" y="29"/>
                      <a:pt x="22" y="35"/>
                      <a:pt x="17" y="36"/>
                    </a:cubicBezTo>
                    <a:cubicBezTo>
                      <a:pt x="11" y="37"/>
                      <a:pt x="10" y="30"/>
                      <a:pt x="8" y="27"/>
                    </a:cubicBezTo>
                    <a:cubicBezTo>
                      <a:pt x="6" y="24"/>
                      <a:pt x="5" y="21"/>
                      <a:pt x="4" y="17"/>
                    </a:cubicBezTo>
                    <a:cubicBezTo>
                      <a:pt x="0" y="8"/>
                      <a:pt x="3" y="2"/>
                      <a:pt x="13" y="0"/>
                    </a:cubicBezTo>
                    <a:cubicBezTo>
                      <a:pt x="18" y="0"/>
                      <a:pt x="20" y="2"/>
                      <a:pt x="21" y="6"/>
                    </a:cubicBezTo>
                    <a:cubicBezTo>
                      <a:pt x="22" y="11"/>
                      <a:pt x="23" y="16"/>
                      <a:pt x="24" y="21"/>
                    </a:cubicBezTo>
                    <a:close/>
                  </a:path>
                </a:pathLst>
              </a:custGeom>
              <a:solidFill>
                <a:srgbClr val="100F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43">
                <a:extLst>
                  <a:ext uri="{FF2B5EF4-FFF2-40B4-BE49-F238E27FC236}">
                    <a16:creationId xmlns:a16="http://schemas.microsoft.com/office/drawing/2014/main" id="{4DA11B11-8B50-A7E6-2B68-7B0BDC5DE782}"/>
                  </a:ext>
                </a:extLst>
              </p:cNvPr>
              <p:cNvSpPr/>
              <p:nvPr/>
            </p:nvSpPr>
            <p:spPr bwMode="auto">
              <a:xfrm>
                <a:off x="765175" y="2316163"/>
                <a:ext cx="46037" cy="85725"/>
              </a:xfrm>
              <a:custGeom>
                <a:avLst/>
                <a:gdLst>
                  <a:gd name="T0" fmla="*/ 11 w 21"/>
                  <a:gd name="T1" fmla="*/ 1 h 38"/>
                  <a:gd name="T2" fmla="*/ 21 w 21"/>
                  <a:gd name="T3" fmla="*/ 11 h 38"/>
                  <a:gd name="T4" fmla="*/ 15 w 21"/>
                  <a:gd name="T5" fmla="*/ 33 h 38"/>
                  <a:gd name="T6" fmla="*/ 7 w 21"/>
                  <a:gd name="T7" fmla="*/ 34 h 38"/>
                  <a:gd name="T8" fmla="*/ 1 w 21"/>
                  <a:gd name="T9" fmla="*/ 9 h 38"/>
                  <a:gd name="T10" fmla="*/ 11 w 21"/>
                  <a:gd name="T11" fmla="*/ 1 h 38"/>
                </a:gdLst>
                <a:ahLst/>
                <a:cxnLst>
                  <a:cxn ang="0">
                    <a:pos x="T0" y="T1"/>
                  </a:cxn>
                  <a:cxn ang="0">
                    <a:pos x="T2" y="T3"/>
                  </a:cxn>
                  <a:cxn ang="0">
                    <a:pos x="T4" y="T5"/>
                  </a:cxn>
                  <a:cxn ang="0">
                    <a:pos x="T6" y="T7"/>
                  </a:cxn>
                  <a:cxn ang="0">
                    <a:pos x="T8" y="T9"/>
                  </a:cxn>
                  <a:cxn ang="0">
                    <a:pos x="T10" y="T11"/>
                  </a:cxn>
                </a:cxnLst>
                <a:rect l="0" t="0" r="r" b="b"/>
                <a:pathLst>
                  <a:path w="21" h="38">
                    <a:moveTo>
                      <a:pt x="11" y="1"/>
                    </a:moveTo>
                    <a:cubicBezTo>
                      <a:pt x="18" y="0"/>
                      <a:pt x="20" y="3"/>
                      <a:pt x="21" y="11"/>
                    </a:cubicBezTo>
                    <a:cubicBezTo>
                      <a:pt x="21" y="19"/>
                      <a:pt x="19" y="26"/>
                      <a:pt x="15" y="33"/>
                    </a:cubicBezTo>
                    <a:cubicBezTo>
                      <a:pt x="13" y="38"/>
                      <a:pt x="9" y="38"/>
                      <a:pt x="7" y="34"/>
                    </a:cubicBezTo>
                    <a:cubicBezTo>
                      <a:pt x="3" y="26"/>
                      <a:pt x="0" y="18"/>
                      <a:pt x="1" y="9"/>
                    </a:cubicBezTo>
                    <a:cubicBezTo>
                      <a:pt x="2" y="2"/>
                      <a:pt x="5" y="1"/>
                      <a:pt x="11" y="1"/>
                    </a:cubicBezTo>
                    <a:close/>
                  </a:path>
                </a:pathLst>
              </a:custGeom>
              <a:solidFill>
                <a:srgbClr val="0E0E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44">
                <a:extLst>
                  <a:ext uri="{FF2B5EF4-FFF2-40B4-BE49-F238E27FC236}">
                    <a16:creationId xmlns:a16="http://schemas.microsoft.com/office/drawing/2014/main" id="{3F2F349B-6EE5-50A6-1D78-4A6A5DBF07C0}"/>
                  </a:ext>
                </a:extLst>
              </p:cNvPr>
              <p:cNvSpPr/>
              <p:nvPr/>
            </p:nvSpPr>
            <p:spPr bwMode="auto">
              <a:xfrm>
                <a:off x="765175" y="2535238"/>
                <a:ext cx="53975" cy="87312"/>
              </a:xfrm>
              <a:custGeom>
                <a:avLst/>
                <a:gdLst>
                  <a:gd name="T0" fmla="*/ 24 w 24"/>
                  <a:gd name="T1" fmla="*/ 29 h 39"/>
                  <a:gd name="T2" fmla="*/ 21 w 24"/>
                  <a:gd name="T3" fmla="*/ 37 h 39"/>
                  <a:gd name="T4" fmla="*/ 13 w 24"/>
                  <a:gd name="T5" fmla="*/ 34 h 39"/>
                  <a:gd name="T6" fmla="*/ 2 w 24"/>
                  <a:gd name="T7" fmla="*/ 11 h 39"/>
                  <a:gd name="T8" fmla="*/ 13 w 24"/>
                  <a:gd name="T9" fmla="*/ 2 h 39"/>
                  <a:gd name="T10" fmla="*/ 20 w 24"/>
                  <a:gd name="T11" fmla="*/ 7 h 39"/>
                  <a:gd name="T12" fmla="*/ 24 w 24"/>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24" h="39">
                    <a:moveTo>
                      <a:pt x="24" y="29"/>
                    </a:moveTo>
                    <a:cubicBezTo>
                      <a:pt x="24" y="32"/>
                      <a:pt x="23" y="36"/>
                      <a:pt x="21" y="37"/>
                    </a:cubicBezTo>
                    <a:cubicBezTo>
                      <a:pt x="18" y="39"/>
                      <a:pt x="15" y="36"/>
                      <a:pt x="13" y="34"/>
                    </a:cubicBezTo>
                    <a:cubicBezTo>
                      <a:pt x="5" y="29"/>
                      <a:pt x="4" y="19"/>
                      <a:pt x="2" y="11"/>
                    </a:cubicBezTo>
                    <a:cubicBezTo>
                      <a:pt x="0" y="5"/>
                      <a:pt x="9" y="4"/>
                      <a:pt x="13" y="2"/>
                    </a:cubicBezTo>
                    <a:cubicBezTo>
                      <a:pt x="17" y="0"/>
                      <a:pt x="19" y="4"/>
                      <a:pt x="20" y="7"/>
                    </a:cubicBezTo>
                    <a:cubicBezTo>
                      <a:pt x="21" y="15"/>
                      <a:pt x="22" y="22"/>
                      <a:pt x="24" y="29"/>
                    </a:cubicBezTo>
                    <a:close/>
                  </a:path>
                </a:pathLst>
              </a:custGeom>
              <a:solidFill>
                <a:srgbClr val="0F0F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45">
                <a:extLst>
                  <a:ext uri="{FF2B5EF4-FFF2-40B4-BE49-F238E27FC236}">
                    <a16:creationId xmlns:a16="http://schemas.microsoft.com/office/drawing/2014/main" id="{44B6BDA2-30FC-E9A7-1870-08413CF7DFFA}"/>
                  </a:ext>
                </a:extLst>
              </p:cNvPr>
              <p:cNvSpPr/>
              <p:nvPr/>
            </p:nvSpPr>
            <p:spPr bwMode="auto">
              <a:xfrm>
                <a:off x="930275" y="2278063"/>
                <a:ext cx="47625" cy="82550"/>
              </a:xfrm>
              <a:custGeom>
                <a:avLst/>
                <a:gdLst>
                  <a:gd name="T0" fmla="*/ 20 w 21"/>
                  <a:gd name="T1" fmla="*/ 15 h 37"/>
                  <a:gd name="T2" fmla="*/ 14 w 21"/>
                  <a:gd name="T3" fmla="*/ 34 h 37"/>
                  <a:gd name="T4" fmla="*/ 7 w 21"/>
                  <a:gd name="T5" fmla="*/ 33 h 37"/>
                  <a:gd name="T6" fmla="*/ 1 w 21"/>
                  <a:gd name="T7" fmla="*/ 8 h 37"/>
                  <a:gd name="T8" fmla="*/ 11 w 21"/>
                  <a:gd name="T9" fmla="*/ 1 h 37"/>
                  <a:gd name="T10" fmla="*/ 20 w 21"/>
                  <a:gd name="T11" fmla="*/ 7 h 37"/>
                  <a:gd name="T12" fmla="*/ 20 w 21"/>
                  <a:gd name="T13" fmla="*/ 15 h 37"/>
                </a:gdLst>
                <a:ahLst/>
                <a:cxnLst>
                  <a:cxn ang="0">
                    <a:pos x="T0" y="T1"/>
                  </a:cxn>
                  <a:cxn ang="0">
                    <a:pos x="T2" y="T3"/>
                  </a:cxn>
                  <a:cxn ang="0">
                    <a:pos x="T4" y="T5"/>
                  </a:cxn>
                  <a:cxn ang="0">
                    <a:pos x="T6" y="T7"/>
                  </a:cxn>
                  <a:cxn ang="0">
                    <a:pos x="T8" y="T9"/>
                  </a:cxn>
                  <a:cxn ang="0">
                    <a:pos x="T10" y="T11"/>
                  </a:cxn>
                  <a:cxn ang="0">
                    <a:pos x="T12" y="T13"/>
                  </a:cxn>
                </a:cxnLst>
                <a:rect l="0" t="0" r="r" b="b"/>
                <a:pathLst>
                  <a:path w="21" h="37">
                    <a:moveTo>
                      <a:pt x="20" y="15"/>
                    </a:moveTo>
                    <a:cubicBezTo>
                      <a:pt x="21" y="22"/>
                      <a:pt x="20" y="29"/>
                      <a:pt x="14" y="34"/>
                    </a:cubicBezTo>
                    <a:cubicBezTo>
                      <a:pt x="10" y="37"/>
                      <a:pt x="8" y="36"/>
                      <a:pt x="7" y="33"/>
                    </a:cubicBezTo>
                    <a:cubicBezTo>
                      <a:pt x="5" y="25"/>
                      <a:pt x="2" y="16"/>
                      <a:pt x="1" y="8"/>
                    </a:cubicBezTo>
                    <a:cubicBezTo>
                      <a:pt x="0" y="2"/>
                      <a:pt x="7" y="1"/>
                      <a:pt x="11" y="1"/>
                    </a:cubicBezTo>
                    <a:cubicBezTo>
                      <a:pt x="15" y="0"/>
                      <a:pt x="19" y="1"/>
                      <a:pt x="20" y="7"/>
                    </a:cubicBezTo>
                    <a:cubicBezTo>
                      <a:pt x="20" y="9"/>
                      <a:pt x="20" y="12"/>
                      <a:pt x="20" y="15"/>
                    </a:cubicBezTo>
                    <a:close/>
                  </a:path>
                </a:pathLst>
              </a:custGeom>
              <a:solidFill>
                <a:srgbClr val="1010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46">
                <a:extLst>
                  <a:ext uri="{FF2B5EF4-FFF2-40B4-BE49-F238E27FC236}">
                    <a16:creationId xmlns:a16="http://schemas.microsoft.com/office/drawing/2014/main" id="{F52F0E88-8000-154E-CF67-AC83FCFEF757}"/>
                  </a:ext>
                </a:extLst>
              </p:cNvPr>
              <p:cNvSpPr/>
              <p:nvPr/>
            </p:nvSpPr>
            <p:spPr bwMode="auto">
              <a:xfrm>
                <a:off x="1030288" y="2381250"/>
                <a:ext cx="55562" cy="76200"/>
              </a:xfrm>
              <a:custGeom>
                <a:avLst/>
                <a:gdLst>
                  <a:gd name="T0" fmla="*/ 14 w 25"/>
                  <a:gd name="T1" fmla="*/ 1 h 34"/>
                  <a:gd name="T2" fmla="*/ 23 w 25"/>
                  <a:gd name="T3" fmla="*/ 8 h 34"/>
                  <a:gd name="T4" fmla="*/ 24 w 25"/>
                  <a:gd name="T5" fmla="*/ 23 h 34"/>
                  <a:gd name="T6" fmla="*/ 21 w 25"/>
                  <a:gd name="T7" fmla="*/ 32 h 34"/>
                  <a:gd name="T8" fmla="*/ 11 w 25"/>
                  <a:gd name="T9" fmla="*/ 28 h 34"/>
                  <a:gd name="T10" fmla="*/ 3 w 25"/>
                  <a:gd name="T11" fmla="*/ 12 h 34"/>
                  <a:gd name="T12" fmla="*/ 10 w 25"/>
                  <a:gd name="T13" fmla="*/ 2 h 34"/>
                  <a:gd name="T14" fmla="*/ 14 w 25"/>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4">
                    <a:moveTo>
                      <a:pt x="14" y="1"/>
                    </a:moveTo>
                    <a:cubicBezTo>
                      <a:pt x="20" y="0"/>
                      <a:pt x="23" y="1"/>
                      <a:pt x="23" y="8"/>
                    </a:cubicBezTo>
                    <a:cubicBezTo>
                      <a:pt x="23" y="13"/>
                      <a:pt x="23" y="18"/>
                      <a:pt x="24" y="23"/>
                    </a:cubicBezTo>
                    <a:cubicBezTo>
                      <a:pt x="25" y="27"/>
                      <a:pt x="24" y="31"/>
                      <a:pt x="21" y="32"/>
                    </a:cubicBezTo>
                    <a:cubicBezTo>
                      <a:pt x="17" y="34"/>
                      <a:pt x="13" y="30"/>
                      <a:pt x="11" y="28"/>
                    </a:cubicBezTo>
                    <a:cubicBezTo>
                      <a:pt x="7" y="23"/>
                      <a:pt x="6" y="17"/>
                      <a:pt x="3" y="12"/>
                    </a:cubicBezTo>
                    <a:cubicBezTo>
                      <a:pt x="0" y="8"/>
                      <a:pt x="8" y="6"/>
                      <a:pt x="10" y="2"/>
                    </a:cubicBezTo>
                    <a:cubicBezTo>
                      <a:pt x="11" y="1"/>
                      <a:pt x="13" y="0"/>
                      <a:pt x="14" y="1"/>
                    </a:cubicBezTo>
                    <a:close/>
                  </a:path>
                </a:pathLst>
              </a:custGeom>
              <a:solidFill>
                <a:srgbClr val="1514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47">
                <a:extLst>
                  <a:ext uri="{FF2B5EF4-FFF2-40B4-BE49-F238E27FC236}">
                    <a16:creationId xmlns:a16="http://schemas.microsoft.com/office/drawing/2014/main" id="{F521E016-0D39-3A8B-8129-93D53C6ED85A}"/>
                  </a:ext>
                </a:extLst>
              </p:cNvPr>
              <p:cNvSpPr/>
              <p:nvPr/>
            </p:nvSpPr>
            <p:spPr bwMode="auto">
              <a:xfrm>
                <a:off x="842963" y="2308225"/>
                <a:ext cx="50800" cy="73025"/>
              </a:xfrm>
              <a:custGeom>
                <a:avLst/>
                <a:gdLst>
                  <a:gd name="T0" fmla="*/ 23 w 23"/>
                  <a:gd name="T1" fmla="*/ 16 h 33"/>
                  <a:gd name="T2" fmla="*/ 23 w 23"/>
                  <a:gd name="T3" fmla="*/ 18 h 33"/>
                  <a:gd name="T4" fmla="*/ 13 w 23"/>
                  <a:gd name="T5" fmla="*/ 33 h 33"/>
                  <a:gd name="T6" fmla="*/ 5 w 23"/>
                  <a:gd name="T7" fmla="*/ 17 h 33"/>
                  <a:gd name="T8" fmla="*/ 9 w 23"/>
                  <a:gd name="T9" fmla="*/ 3 h 33"/>
                  <a:gd name="T10" fmla="*/ 23 w 23"/>
                  <a:gd name="T11" fmla="*/ 16 h 33"/>
                </a:gdLst>
                <a:ahLst/>
                <a:cxnLst>
                  <a:cxn ang="0">
                    <a:pos x="T0" y="T1"/>
                  </a:cxn>
                  <a:cxn ang="0">
                    <a:pos x="T2" y="T3"/>
                  </a:cxn>
                  <a:cxn ang="0">
                    <a:pos x="T4" y="T5"/>
                  </a:cxn>
                  <a:cxn ang="0">
                    <a:pos x="T6" y="T7"/>
                  </a:cxn>
                  <a:cxn ang="0">
                    <a:pos x="T8" y="T9"/>
                  </a:cxn>
                  <a:cxn ang="0">
                    <a:pos x="T10" y="T11"/>
                  </a:cxn>
                </a:cxnLst>
                <a:rect l="0" t="0" r="r" b="b"/>
                <a:pathLst>
                  <a:path w="23" h="33">
                    <a:moveTo>
                      <a:pt x="23" y="16"/>
                    </a:moveTo>
                    <a:cubicBezTo>
                      <a:pt x="23" y="16"/>
                      <a:pt x="23" y="17"/>
                      <a:pt x="23" y="18"/>
                    </a:cubicBezTo>
                    <a:cubicBezTo>
                      <a:pt x="20" y="23"/>
                      <a:pt x="23" y="33"/>
                      <a:pt x="13" y="33"/>
                    </a:cubicBezTo>
                    <a:cubicBezTo>
                      <a:pt x="4" y="32"/>
                      <a:pt x="5" y="23"/>
                      <a:pt x="5" y="17"/>
                    </a:cubicBezTo>
                    <a:cubicBezTo>
                      <a:pt x="5" y="12"/>
                      <a:pt x="0" y="5"/>
                      <a:pt x="9" y="3"/>
                    </a:cubicBezTo>
                    <a:cubicBezTo>
                      <a:pt x="19" y="0"/>
                      <a:pt x="23" y="4"/>
                      <a:pt x="23" y="16"/>
                    </a:cubicBezTo>
                    <a:close/>
                  </a:path>
                </a:pathLst>
              </a:custGeom>
              <a:solidFill>
                <a:srgbClr val="1211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48">
                <a:extLst>
                  <a:ext uri="{FF2B5EF4-FFF2-40B4-BE49-F238E27FC236}">
                    <a16:creationId xmlns:a16="http://schemas.microsoft.com/office/drawing/2014/main" id="{8336EF20-3135-EC26-8107-8C79E21B75C1}"/>
                  </a:ext>
                </a:extLst>
              </p:cNvPr>
              <p:cNvSpPr/>
              <p:nvPr/>
            </p:nvSpPr>
            <p:spPr bwMode="auto">
              <a:xfrm>
                <a:off x="704850" y="2535238"/>
                <a:ext cx="46037" cy="69850"/>
              </a:xfrm>
              <a:custGeom>
                <a:avLst/>
                <a:gdLst>
                  <a:gd name="T0" fmla="*/ 20 w 21"/>
                  <a:gd name="T1" fmla="*/ 14 h 31"/>
                  <a:gd name="T2" fmla="*/ 14 w 21"/>
                  <a:gd name="T3" fmla="*/ 30 h 31"/>
                  <a:gd name="T4" fmla="*/ 1 w 21"/>
                  <a:gd name="T5" fmla="*/ 10 h 31"/>
                  <a:gd name="T6" fmla="*/ 14 w 21"/>
                  <a:gd name="T7" fmla="*/ 1 h 31"/>
                  <a:gd name="T8" fmla="*/ 20 w 21"/>
                  <a:gd name="T9" fmla="*/ 14 h 31"/>
                </a:gdLst>
                <a:ahLst/>
                <a:cxnLst>
                  <a:cxn ang="0">
                    <a:pos x="T0" y="T1"/>
                  </a:cxn>
                  <a:cxn ang="0">
                    <a:pos x="T2" y="T3"/>
                  </a:cxn>
                  <a:cxn ang="0">
                    <a:pos x="T4" y="T5"/>
                  </a:cxn>
                  <a:cxn ang="0">
                    <a:pos x="T6" y="T7"/>
                  </a:cxn>
                  <a:cxn ang="0">
                    <a:pos x="T8" y="T9"/>
                  </a:cxn>
                </a:cxnLst>
                <a:rect l="0" t="0" r="r" b="b"/>
                <a:pathLst>
                  <a:path w="21" h="31">
                    <a:moveTo>
                      <a:pt x="20" y="14"/>
                    </a:moveTo>
                    <a:cubicBezTo>
                      <a:pt x="20" y="20"/>
                      <a:pt x="21" y="27"/>
                      <a:pt x="14" y="30"/>
                    </a:cubicBezTo>
                    <a:cubicBezTo>
                      <a:pt x="11" y="31"/>
                      <a:pt x="0" y="14"/>
                      <a:pt x="1" y="10"/>
                    </a:cubicBezTo>
                    <a:cubicBezTo>
                      <a:pt x="3" y="4"/>
                      <a:pt x="9" y="0"/>
                      <a:pt x="14" y="1"/>
                    </a:cubicBezTo>
                    <a:cubicBezTo>
                      <a:pt x="21" y="1"/>
                      <a:pt x="20" y="9"/>
                      <a:pt x="20" y="14"/>
                    </a:cubicBezTo>
                    <a:close/>
                  </a:path>
                </a:pathLst>
              </a:custGeom>
              <a:solidFill>
                <a:srgbClr val="0F0F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3" name="Freeform 50">
                <a:extLst>
                  <a:ext uri="{FF2B5EF4-FFF2-40B4-BE49-F238E27FC236}">
                    <a16:creationId xmlns:a16="http://schemas.microsoft.com/office/drawing/2014/main" id="{524344D5-2DEA-32DB-8787-F74B4EC7ACE0}"/>
                  </a:ext>
                </a:extLst>
              </p:cNvPr>
              <p:cNvSpPr/>
              <p:nvPr/>
            </p:nvSpPr>
            <p:spPr bwMode="auto">
              <a:xfrm>
                <a:off x="925513" y="2616200"/>
                <a:ext cx="44450" cy="57150"/>
              </a:xfrm>
              <a:custGeom>
                <a:avLst/>
                <a:gdLst>
                  <a:gd name="T0" fmla="*/ 19 w 20"/>
                  <a:gd name="T1" fmla="*/ 10 h 26"/>
                  <a:gd name="T2" fmla="*/ 9 w 20"/>
                  <a:gd name="T3" fmla="*/ 26 h 26"/>
                  <a:gd name="T4" fmla="*/ 1 w 20"/>
                  <a:gd name="T5" fmla="*/ 10 h 26"/>
                  <a:gd name="T6" fmla="*/ 13 w 20"/>
                  <a:gd name="T7" fmla="*/ 1 h 26"/>
                  <a:gd name="T8" fmla="*/ 19 w 20"/>
                  <a:gd name="T9" fmla="*/ 10 h 26"/>
                </a:gdLst>
                <a:ahLst/>
                <a:cxnLst>
                  <a:cxn ang="0">
                    <a:pos x="T0" y="T1"/>
                  </a:cxn>
                  <a:cxn ang="0">
                    <a:pos x="T2" y="T3"/>
                  </a:cxn>
                  <a:cxn ang="0">
                    <a:pos x="T4" y="T5"/>
                  </a:cxn>
                  <a:cxn ang="0">
                    <a:pos x="T6" y="T7"/>
                  </a:cxn>
                  <a:cxn ang="0">
                    <a:pos x="T8" y="T9"/>
                  </a:cxn>
                </a:cxnLst>
                <a:rect l="0" t="0" r="r" b="b"/>
                <a:pathLst>
                  <a:path w="20" h="26">
                    <a:moveTo>
                      <a:pt x="19" y="10"/>
                    </a:moveTo>
                    <a:cubicBezTo>
                      <a:pt x="19" y="18"/>
                      <a:pt x="14" y="26"/>
                      <a:pt x="9" y="26"/>
                    </a:cubicBezTo>
                    <a:cubicBezTo>
                      <a:pt x="3" y="26"/>
                      <a:pt x="1" y="17"/>
                      <a:pt x="1" y="10"/>
                    </a:cubicBezTo>
                    <a:cubicBezTo>
                      <a:pt x="0" y="0"/>
                      <a:pt x="9" y="2"/>
                      <a:pt x="13" y="1"/>
                    </a:cubicBezTo>
                    <a:cubicBezTo>
                      <a:pt x="20" y="0"/>
                      <a:pt x="18" y="7"/>
                      <a:pt x="19" y="10"/>
                    </a:cubicBezTo>
                    <a:close/>
                  </a:path>
                </a:pathLst>
              </a:custGeom>
              <a:solidFill>
                <a:srgbClr val="151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4" name="Freeform 51">
                <a:extLst>
                  <a:ext uri="{FF2B5EF4-FFF2-40B4-BE49-F238E27FC236}">
                    <a16:creationId xmlns:a16="http://schemas.microsoft.com/office/drawing/2014/main" id="{BBE1A5F4-E029-5FF4-A310-EBD39BB6916E}"/>
                  </a:ext>
                </a:extLst>
              </p:cNvPr>
              <p:cNvSpPr/>
              <p:nvPr/>
            </p:nvSpPr>
            <p:spPr bwMode="auto">
              <a:xfrm>
                <a:off x="833438" y="2628900"/>
                <a:ext cx="58737" cy="50800"/>
              </a:xfrm>
              <a:custGeom>
                <a:avLst/>
                <a:gdLst>
                  <a:gd name="T0" fmla="*/ 22 w 26"/>
                  <a:gd name="T1" fmla="*/ 16 h 23"/>
                  <a:gd name="T2" fmla="*/ 15 w 26"/>
                  <a:gd name="T3" fmla="*/ 22 h 23"/>
                  <a:gd name="T4" fmla="*/ 1 w 26"/>
                  <a:gd name="T5" fmla="*/ 8 h 23"/>
                  <a:gd name="T6" fmla="*/ 15 w 26"/>
                  <a:gd name="T7" fmla="*/ 1 h 23"/>
                  <a:gd name="T8" fmla="*/ 22 w 26"/>
                  <a:gd name="T9" fmla="*/ 16 h 23"/>
                </a:gdLst>
                <a:ahLst/>
                <a:cxnLst>
                  <a:cxn ang="0">
                    <a:pos x="T0" y="T1"/>
                  </a:cxn>
                  <a:cxn ang="0">
                    <a:pos x="T2" y="T3"/>
                  </a:cxn>
                  <a:cxn ang="0">
                    <a:pos x="T4" y="T5"/>
                  </a:cxn>
                  <a:cxn ang="0">
                    <a:pos x="T6" y="T7"/>
                  </a:cxn>
                  <a:cxn ang="0">
                    <a:pos x="T8" y="T9"/>
                  </a:cxn>
                </a:cxnLst>
                <a:rect l="0" t="0" r="r" b="b"/>
                <a:pathLst>
                  <a:path w="26" h="23">
                    <a:moveTo>
                      <a:pt x="22" y="16"/>
                    </a:moveTo>
                    <a:cubicBezTo>
                      <a:pt x="21" y="20"/>
                      <a:pt x="19" y="23"/>
                      <a:pt x="15" y="22"/>
                    </a:cubicBezTo>
                    <a:cubicBezTo>
                      <a:pt x="11" y="22"/>
                      <a:pt x="0" y="11"/>
                      <a:pt x="1" y="8"/>
                    </a:cubicBezTo>
                    <a:cubicBezTo>
                      <a:pt x="3" y="2"/>
                      <a:pt x="10" y="0"/>
                      <a:pt x="15" y="1"/>
                    </a:cubicBezTo>
                    <a:cubicBezTo>
                      <a:pt x="26" y="2"/>
                      <a:pt x="17" y="12"/>
                      <a:pt x="22" y="16"/>
                    </a:cubicBezTo>
                    <a:close/>
                  </a:path>
                </a:pathLst>
              </a:custGeom>
              <a:solidFill>
                <a:srgbClr val="1614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7" name="Freeform 54">
                <a:extLst>
                  <a:ext uri="{FF2B5EF4-FFF2-40B4-BE49-F238E27FC236}">
                    <a16:creationId xmlns:a16="http://schemas.microsoft.com/office/drawing/2014/main" id="{FB3BD4CC-5E3D-ACEE-4B8D-67F68CD743F4}"/>
                  </a:ext>
                </a:extLst>
              </p:cNvPr>
              <p:cNvSpPr/>
              <p:nvPr/>
            </p:nvSpPr>
            <p:spPr bwMode="auto">
              <a:xfrm>
                <a:off x="1084263" y="2303463"/>
                <a:ext cx="36512" cy="53975"/>
              </a:xfrm>
              <a:custGeom>
                <a:avLst/>
                <a:gdLst>
                  <a:gd name="T0" fmla="*/ 10 w 16"/>
                  <a:gd name="T1" fmla="*/ 0 h 24"/>
                  <a:gd name="T2" fmla="*/ 12 w 16"/>
                  <a:gd name="T3" fmla="*/ 18 h 24"/>
                  <a:gd name="T4" fmla="*/ 3 w 16"/>
                  <a:gd name="T5" fmla="*/ 20 h 24"/>
                  <a:gd name="T6" fmla="*/ 4 w 16"/>
                  <a:gd name="T7" fmla="*/ 12 h 24"/>
                  <a:gd name="T8" fmla="*/ 10 w 16"/>
                  <a:gd name="T9" fmla="*/ 0 h 24"/>
                </a:gdLst>
                <a:ahLst/>
                <a:cxnLst>
                  <a:cxn ang="0">
                    <a:pos x="T0" y="T1"/>
                  </a:cxn>
                  <a:cxn ang="0">
                    <a:pos x="T2" y="T3"/>
                  </a:cxn>
                  <a:cxn ang="0">
                    <a:pos x="T4" y="T5"/>
                  </a:cxn>
                  <a:cxn ang="0">
                    <a:pos x="T6" y="T7"/>
                  </a:cxn>
                  <a:cxn ang="0">
                    <a:pos x="T8" y="T9"/>
                  </a:cxn>
                </a:cxnLst>
                <a:rect l="0" t="0" r="r" b="b"/>
                <a:pathLst>
                  <a:path w="16" h="24">
                    <a:moveTo>
                      <a:pt x="10" y="0"/>
                    </a:moveTo>
                    <a:cubicBezTo>
                      <a:pt x="16" y="5"/>
                      <a:pt x="12" y="12"/>
                      <a:pt x="12" y="18"/>
                    </a:cubicBezTo>
                    <a:cubicBezTo>
                      <a:pt x="9" y="19"/>
                      <a:pt x="6" y="24"/>
                      <a:pt x="3" y="20"/>
                    </a:cubicBezTo>
                    <a:cubicBezTo>
                      <a:pt x="0" y="17"/>
                      <a:pt x="3" y="15"/>
                      <a:pt x="4" y="12"/>
                    </a:cubicBezTo>
                    <a:cubicBezTo>
                      <a:pt x="6" y="8"/>
                      <a:pt x="5" y="3"/>
                      <a:pt x="10" y="0"/>
                    </a:cubicBezTo>
                    <a:close/>
                  </a:path>
                </a:pathLst>
              </a:custGeom>
              <a:solidFill>
                <a:srgbClr val="F9E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8" name="Freeform 55">
                <a:extLst>
                  <a:ext uri="{FF2B5EF4-FFF2-40B4-BE49-F238E27FC236}">
                    <a16:creationId xmlns:a16="http://schemas.microsoft.com/office/drawing/2014/main" id="{CC33FBFA-A01A-3E1B-6975-3AC305C56CA9}"/>
                  </a:ext>
                </a:extLst>
              </p:cNvPr>
              <p:cNvSpPr/>
              <p:nvPr/>
            </p:nvSpPr>
            <p:spPr bwMode="auto">
              <a:xfrm>
                <a:off x="1046163" y="2260600"/>
                <a:ext cx="42862" cy="65087"/>
              </a:xfrm>
              <a:custGeom>
                <a:avLst/>
                <a:gdLst>
                  <a:gd name="T0" fmla="*/ 5 w 19"/>
                  <a:gd name="T1" fmla="*/ 17 h 29"/>
                  <a:gd name="T2" fmla="*/ 0 w 19"/>
                  <a:gd name="T3" fmla="*/ 8 h 29"/>
                  <a:gd name="T4" fmla="*/ 6 w 19"/>
                  <a:gd name="T5" fmla="*/ 6 h 29"/>
                  <a:gd name="T6" fmla="*/ 17 w 19"/>
                  <a:gd name="T7" fmla="*/ 28 h 29"/>
                  <a:gd name="T8" fmla="*/ 9 w 19"/>
                  <a:gd name="T9" fmla="*/ 21 h 29"/>
                  <a:gd name="T10" fmla="*/ 5 w 19"/>
                  <a:gd name="T11" fmla="*/ 17 h 29"/>
                </a:gdLst>
                <a:ahLst/>
                <a:cxnLst>
                  <a:cxn ang="0">
                    <a:pos x="T0" y="T1"/>
                  </a:cxn>
                  <a:cxn ang="0">
                    <a:pos x="T2" y="T3"/>
                  </a:cxn>
                  <a:cxn ang="0">
                    <a:pos x="T4" y="T5"/>
                  </a:cxn>
                  <a:cxn ang="0">
                    <a:pos x="T6" y="T7"/>
                  </a:cxn>
                  <a:cxn ang="0">
                    <a:pos x="T8" y="T9"/>
                  </a:cxn>
                  <a:cxn ang="0">
                    <a:pos x="T10" y="T11"/>
                  </a:cxn>
                </a:cxnLst>
                <a:rect l="0" t="0" r="r" b="b"/>
                <a:pathLst>
                  <a:path w="19" h="28">
                    <a:moveTo>
                      <a:pt x="5" y="17"/>
                    </a:moveTo>
                    <a:cubicBezTo>
                      <a:pt x="5" y="13"/>
                      <a:pt x="4" y="10"/>
                      <a:pt x="0" y="8"/>
                    </a:cubicBezTo>
                    <a:cubicBezTo>
                      <a:pt x="2" y="6"/>
                      <a:pt x="4" y="0"/>
                      <a:pt x="6" y="6"/>
                    </a:cubicBezTo>
                    <a:cubicBezTo>
                      <a:pt x="9" y="14"/>
                      <a:pt x="19" y="18"/>
                      <a:pt x="17" y="28"/>
                    </a:cubicBezTo>
                    <a:cubicBezTo>
                      <a:pt x="12" y="29"/>
                      <a:pt x="10" y="25"/>
                      <a:pt x="9" y="21"/>
                    </a:cubicBezTo>
                    <a:cubicBezTo>
                      <a:pt x="8" y="19"/>
                      <a:pt x="8" y="16"/>
                      <a:pt x="5" y="17"/>
                    </a:cubicBezTo>
                    <a:close/>
                  </a:path>
                </a:pathLst>
              </a:custGeom>
              <a:solidFill>
                <a:srgbClr val="FF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9" name="Freeform 56">
                <a:extLst>
                  <a:ext uri="{FF2B5EF4-FFF2-40B4-BE49-F238E27FC236}">
                    <a16:creationId xmlns:a16="http://schemas.microsoft.com/office/drawing/2014/main" id="{4A09EE79-898D-B65E-EC9E-E726C4D9A41D}"/>
                  </a:ext>
                </a:extLst>
              </p:cNvPr>
              <p:cNvSpPr/>
              <p:nvPr/>
            </p:nvSpPr>
            <p:spPr bwMode="auto">
              <a:xfrm>
                <a:off x="660400" y="2519363"/>
                <a:ext cx="30162" cy="33337"/>
              </a:xfrm>
              <a:custGeom>
                <a:avLst/>
                <a:gdLst>
                  <a:gd name="T0" fmla="*/ 6 w 14"/>
                  <a:gd name="T1" fmla="*/ 0 h 15"/>
                  <a:gd name="T2" fmla="*/ 12 w 14"/>
                  <a:gd name="T3" fmla="*/ 5 h 15"/>
                  <a:gd name="T4" fmla="*/ 7 w 14"/>
                  <a:gd name="T5" fmla="*/ 15 h 15"/>
                  <a:gd name="T6" fmla="*/ 0 w 14"/>
                  <a:gd name="T7" fmla="*/ 6 h 15"/>
                  <a:gd name="T8" fmla="*/ 6 w 14"/>
                  <a:gd name="T9" fmla="*/ 0 h 15"/>
                </a:gdLst>
                <a:ahLst/>
                <a:cxnLst>
                  <a:cxn ang="0">
                    <a:pos x="T0" y="T1"/>
                  </a:cxn>
                  <a:cxn ang="0">
                    <a:pos x="T2" y="T3"/>
                  </a:cxn>
                  <a:cxn ang="0">
                    <a:pos x="T4" y="T5"/>
                  </a:cxn>
                  <a:cxn ang="0">
                    <a:pos x="T6" y="T7"/>
                  </a:cxn>
                  <a:cxn ang="0">
                    <a:pos x="T8" y="T9"/>
                  </a:cxn>
                </a:cxnLst>
                <a:rect l="0" t="0" r="r" b="b"/>
                <a:pathLst>
                  <a:path w="14" h="15">
                    <a:moveTo>
                      <a:pt x="6" y="0"/>
                    </a:moveTo>
                    <a:cubicBezTo>
                      <a:pt x="9" y="1"/>
                      <a:pt x="11" y="2"/>
                      <a:pt x="12" y="5"/>
                    </a:cubicBezTo>
                    <a:cubicBezTo>
                      <a:pt x="3" y="5"/>
                      <a:pt x="14" y="15"/>
                      <a:pt x="7" y="15"/>
                    </a:cubicBezTo>
                    <a:cubicBezTo>
                      <a:pt x="3" y="15"/>
                      <a:pt x="4" y="8"/>
                      <a:pt x="0" y="6"/>
                    </a:cubicBezTo>
                    <a:cubicBezTo>
                      <a:pt x="2" y="4"/>
                      <a:pt x="5" y="3"/>
                      <a:pt x="6" y="0"/>
                    </a:cubicBezTo>
                    <a:close/>
                  </a:path>
                </a:pathLst>
              </a:custGeom>
              <a:solidFill>
                <a:srgbClr val="FDF9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0" name="Freeform 57">
                <a:extLst>
                  <a:ext uri="{FF2B5EF4-FFF2-40B4-BE49-F238E27FC236}">
                    <a16:creationId xmlns:a16="http://schemas.microsoft.com/office/drawing/2014/main" id="{D6FF31E4-DAB6-9944-97B8-D6F6AE549473}"/>
                  </a:ext>
                </a:extLst>
              </p:cNvPr>
              <p:cNvSpPr/>
              <p:nvPr/>
            </p:nvSpPr>
            <p:spPr bwMode="auto">
              <a:xfrm>
                <a:off x="1033463" y="2363788"/>
                <a:ext cx="28575" cy="22225"/>
              </a:xfrm>
              <a:custGeom>
                <a:avLst/>
                <a:gdLst>
                  <a:gd name="T0" fmla="*/ 13 w 13"/>
                  <a:gd name="T1" fmla="*/ 9 h 10"/>
                  <a:gd name="T2" fmla="*/ 9 w 13"/>
                  <a:gd name="T3" fmla="*/ 10 h 10"/>
                  <a:gd name="T4" fmla="*/ 0 w 13"/>
                  <a:gd name="T5" fmla="*/ 3 h 10"/>
                  <a:gd name="T6" fmla="*/ 13 w 13"/>
                  <a:gd name="T7" fmla="*/ 9 h 10"/>
                </a:gdLst>
                <a:ahLst/>
                <a:cxnLst>
                  <a:cxn ang="0">
                    <a:pos x="T0" y="T1"/>
                  </a:cxn>
                  <a:cxn ang="0">
                    <a:pos x="T2" y="T3"/>
                  </a:cxn>
                  <a:cxn ang="0">
                    <a:pos x="T4" y="T5"/>
                  </a:cxn>
                  <a:cxn ang="0">
                    <a:pos x="T6" y="T7"/>
                  </a:cxn>
                </a:cxnLst>
                <a:rect l="0" t="0" r="r" b="b"/>
                <a:pathLst>
                  <a:path w="13" h="10">
                    <a:moveTo>
                      <a:pt x="13" y="9"/>
                    </a:moveTo>
                    <a:cubicBezTo>
                      <a:pt x="12" y="9"/>
                      <a:pt x="11" y="10"/>
                      <a:pt x="9" y="10"/>
                    </a:cubicBezTo>
                    <a:cubicBezTo>
                      <a:pt x="6" y="8"/>
                      <a:pt x="3" y="5"/>
                      <a:pt x="0" y="3"/>
                    </a:cubicBezTo>
                    <a:cubicBezTo>
                      <a:pt x="8" y="0"/>
                      <a:pt x="9" y="0"/>
                      <a:pt x="13" y="9"/>
                    </a:cubicBezTo>
                    <a:close/>
                  </a:path>
                </a:pathLst>
              </a:custGeom>
              <a:solidFill>
                <a:srgbClr val="FAF5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2" name="Freeform 59">
                <a:extLst>
                  <a:ext uri="{FF2B5EF4-FFF2-40B4-BE49-F238E27FC236}">
                    <a16:creationId xmlns:a16="http://schemas.microsoft.com/office/drawing/2014/main" id="{2DDDCE91-5C6E-F091-3165-E2CE82228340}"/>
                  </a:ext>
                </a:extLst>
              </p:cNvPr>
              <p:cNvSpPr/>
              <p:nvPr/>
            </p:nvSpPr>
            <p:spPr bwMode="auto">
              <a:xfrm>
                <a:off x="1100138" y="2336800"/>
                <a:ext cx="31750" cy="33337"/>
              </a:xfrm>
              <a:custGeom>
                <a:avLst/>
                <a:gdLst>
                  <a:gd name="T0" fmla="*/ 7 w 14"/>
                  <a:gd name="T1" fmla="*/ 4 h 15"/>
                  <a:gd name="T2" fmla="*/ 12 w 14"/>
                  <a:gd name="T3" fmla="*/ 0 h 15"/>
                  <a:gd name="T4" fmla="*/ 12 w 14"/>
                  <a:gd name="T5" fmla="*/ 3 h 15"/>
                  <a:gd name="T6" fmla="*/ 14 w 14"/>
                  <a:gd name="T7" fmla="*/ 7 h 15"/>
                  <a:gd name="T8" fmla="*/ 7 w 14"/>
                  <a:gd name="T9" fmla="*/ 13 h 15"/>
                  <a:gd name="T10" fmla="*/ 7 w 14"/>
                  <a:gd name="T11" fmla="*/ 4 h 15"/>
                </a:gdLst>
                <a:ahLst/>
                <a:cxnLst>
                  <a:cxn ang="0">
                    <a:pos x="T0" y="T1"/>
                  </a:cxn>
                  <a:cxn ang="0">
                    <a:pos x="T2" y="T3"/>
                  </a:cxn>
                  <a:cxn ang="0">
                    <a:pos x="T4" y="T5"/>
                  </a:cxn>
                  <a:cxn ang="0">
                    <a:pos x="T6" y="T7"/>
                  </a:cxn>
                  <a:cxn ang="0">
                    <a:pos x="T8" y="T9"/>
                  </a:cxn>
                  <a:cxn ang="0">
                    <a:pos x="T10" y="T11"/>
                  </a:cxn>
                </a:cxnLst>
                <a:rect l="0" t="0" r="r" b="b"/>
                <a:pathLst>
                  <a:path w="14" h="15">
                    <a:moveTo>
                      <a:pt x="7" y="4"/>
                    </a:moveTo>
                    <a:cubicBezTo>
                      <a:pt x="10" y="5"/>
                      <a:pt x="10" y="2"/>
                      <a:pt x="12" y="0"/>
                    </a:cubicBezTo>
                    <a:cubicBezTo>
                      <a:pt x="13" y="1"/>
                      <a:pt x="13" y="2"/>
                      <a:pt x="12" y="3"/>
                    </a:cubicBezTo>
                    <a:cubicBezTo>
                      <a:pt x="13" y="4"/>
                      <a:pt x="13" y="5"/>
                      <a:pt x="14" y="7"/>
                    </a:cubicBezTo>
                    <a:cubicBezTo>
                      <a:pt x="11" y="9"/>
                      <a:pt x="13" y="15"/>
                      <a:pt x="7" y="13"/>
                    </a:cubicBezTo>
                    <a:cubicBezTo>
                      <a:pt x="0" y="11"/>
                      <a:pt x="10" y="7"/>
                      <a:pt x="7" y="4"/>
                    </a:cubicBezTo>
                    <a:close/>
                  </a:path>
                </a:pathLst>
              </a:custGeom>
              <a:solidFill>
                <a:srgbClr val="FDED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5" name="Freeform 62">
                <a:extLst>
                  <a:ext uri="{FF2B5EF4-FFF2-40B4-BE49-F238E27FC236}">
                    <a16:creationId xmlns:a16="http://schemas.microsoft.com/office/drawing/2014/main" id="{9104E4D8-9A4C-7246-2F10-34985B0CEFDD}"/>
                  </a:ext>
                </a:extLst>
              </p:cNvPr>
              <p:cNvSpPr/>
              <p:nvPr/>
            </p:nvSpPr>
            <p:spPr bwMode="auto">
              <a:xfrm>
                <a:off x="1131888" y="2289175"/>
                <a:ext cx="17462" cy="25400"/>
              </a:xfrm>
              <a:custGeom>
                <a:avLst/>
                <a:gdLst>
                  <a:gd name="T0" fmla="*/ 8 w 8"/>
                  <a:gd name="T1" fmla="*/ 11 h 11"/>
                  <a:gd name="T2" fmla="*/ 0 w 8"/>
                  <a:gd name="T3" fmla="*/ 3 h 11"/>
                  <a:gd name="T4" fmla="*/ 4 w 8"/>
                  <a:gd name="T5" fmla="*/ 1 h 11"/>
                  <a:gd name="T6" fmla="*/ 8 w 8"/>
                  <a:gd name="T7" fmla="*/ 11 h 11"/>
                </a:gdLst>
                <a:ahLst/>
                <a:cxnLst>
                  <a:cxn ang="0">
                    <a:pos x="T0" y="T1"/>
                  </a:cxn>
                  <a:cxn ang="0">
                    <a:pos x="T2" y="T3"/>
                  </a:cxn>
                  <a:cxn ang="0">
                    <a:pos x="T4" y="T5"/>
                  </a:cxn>
                  <a:cxn ang="0">
                    <a:pos x="T6" y="T7"/>
                  </a:cxn>
                </a:cxnLst>
                <a:rect l="0" t="0" r="r" b="b"/>
                <a:pathLst>
                  <a:path w="8" h="11">
                    <a:moveTo>
                      <a:pt x="8" y="11"/>
                    </a:moveTo>
                    <a:cubicBezTo>
                      <a:pt x="5" y="8"/>
                      <a:pt x="0" y="8"/>
                      <a:pt x="0" y="3"/>
                    </a:cubicBezTo>
                    <a:cubicBezTo>
                      <a:pt x="0" y="2"/>
                      <a:pt x="2" y="0"/>
                      <a:pt x="4" y="1"/>
                    </a:cubicBezTo>
                    <a:cubicBezTo>
                      <a:pt x="8" y="3"/>
                      <a:pt x="6" y="7"/>
                      <a:pt x="8" y="11"/>
                    </a:cubicBezTo>
                    <a:close/>
                  </a:path>
                </a:pathLst>
              </a:custGeom>
              <a:solidFill>
                <a:srgbClr val="F6E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7" name="Freeform 64">
                <a:extLst>
                  <a:ext uri="{FF2B5EF4-FFF2-40B4-BE49-F238E27FC236}">
                    <a16:creationId xmlns:a16="http://schemas.microsoft.com/office/drawing/2014/main" id="{120421BD-ED7A-EDB5-5640-45FB7C4F5D33}"/>
                  </a:ext>
                </a:extLst>
              </p:cNvPr>
              <p:cNvSpPr/>
              <p:nvPr/>
            </p:nvSpPr>
            <p:spPr bwMode="auto">
              <a:xfrm>
                <a:off x="1127125" y="2320925"/>
                <a:ext cx="12700" cy="22225"/>
              </a:xfrm>
              <a:custGeom>
                <a:avLst/>
                <a:gdLst>
                  <a:gd name="T0" fmla="*/ 0 w 6"/>
                  <a:gd name="T1" fmla="*/ 10 h 10"/>
                  <a:gd name="T2" fmla="*/ 0 w 6"/>
                  <a:gd name="T3" fmla="*/ 7 h 10"/>
                  <a:gd name="T4" fmla="*/ 5 w 6"/>
                  <a:gd name="T5" fmla="*/ 0 h 10"/>
                  <a:gd name="T6" fmla="*/ 0 w 6"/>
                  <a:gd name="T7" fmla="*/ 10 h 10"/>
                </a:gdLst>
                <a:ahLst/>
                <a:cxnLst>
                  <a:cxn ang="0">
                    <a:pos x="T0" y="T1"/>
                  </a:cxn>
                  <a:cxn ang="0">
                    <a:pos x="T2" y="T3"/>
                  </a:cxn>
                  <a:cxn ang="0">
                    <a:pos x="T4" y="T5"/>
                  </a:cxn>
                  <a:cxn ang="0">
                    <a:pos x="T6" y="T7"/>
                  </a:cxn>
                </a:cxnLst>
                <a:rect l="0" t="0" r="r" b="b"/>
                <a:pathLst>
                  <a:path w="6" h="10">
                    <a:moveTo>
                      <a:pt x="0" y="10"/>
                    </a:moveTo>
                    <a:cubicBezTo>
                      <a:pt x="0" y="9"/>
                      <a:pt x="0" y="8"/>
                      <a:pt x="0" y="7"/>
                    </a:cubicBezTo>
                    <a:cubicBezTo>
                      <a:pt x="1" y="4"/>
                      <a:pt x="1" y="1"/>
                      <a:pt x="5" y="0"/>
                    </a:cubicBezTo>
                    <a:cubicBezTo>
                      <a:pt x="6" y="5"/>
                      <a:pt x="4" y="8"/>
                      <a:pt x="0" y="10"/>
                    </a:cubicBezTo>
                    <a:close/>
                  </a:path>
                </a:pathLst>
              </a:custGeom>
              <a:solidFill>
                <a:srgbClr val="F2E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grpSp>
        <p:nvGrpSpPr>
          <p:cNvPr id="850" name="Grupo 849">
            <a:extLst>
              <a:ext uri="{FF2B5EF4-FFF2-40B4-BE49-F238E27FC236}">
                <a16:creationId xmlns:a16="http://schemas.microsoft.com/office/drawing/2014/main" id="{796C03FF-33D4-43FC-5D20-BA5AF6F091E1}"/>
              </a:ext>
            </a:extLst>
          </p:cNvPr>
          <p:cNvGrpSpPr/>
          <p:nvPr/>
        </p:nvGrpSpPr>
        <p:grpSpPr>
          <a:xfrm>
            <a:off x="239713" y="218051"/>
            <a:ext cx="703262" cy="781049"/>
            <a:chOff x="633413" y="2227263"/>
            <a:chExt cx="703262" cy="781049"/>
          </a:xfrm>
        </p:grpSpPr>
        <p:sp>
          <p:nvSpPr>
            <p:cNvPr id="851" name="Freeform 19">
              <a:extLst>
                <a:ext uri="{FF2B5EF4-FFF2-40B4-BE49-F238E27FC236}">
                  <a16:creationId xmlns:a16="http://schemas.microsoft.com/office/drawing/2014/main" id="{815222F4-30FB-2C8C-25B5-837C15F28365}"/>
                </a:ext>
              </a:extLst>
            </p:cNvPr>
            <p:cNvSpPr/>
            <p:nvPr/>
          </p:nvSpPr>
          <p:spPr bwMode="auto">
            <a:xfrm>
              <a:off x="633413" y="2243138"/>
              <a:ext cx="690562" cy="749300"/>
            </a:xfrm>
            <a:custGeom>
              <a:avLst/>
              <a:gdLst>
                <a:gd name="T0" fmla="*/ 126 w 309"/>
                <a:gd name="T1" fmla="*/ 13 h 336"/>
                <a:gd name="T2" fmla="*/ 141 w 309"/>
                <a:gd name="T3" fmla="*/ 10 h 336"/>
                <a:gd name="T4" fmla="*/ 161 w 309"/>
                <a:gd name="T5" fmla="*/ 3 h 336"/>
                <a:gd name="T6" fmla="*/ 173 w 309"/>
                <a:gd name="T7" fmla="*/ 2 h 336"/>
                <a:gd name="T8" fmla="*/ 187 w 309"/>
                <a:gd name="T9" fmla="*/ 4 h 336"/>
                <a:gd name="T10" fmla="*/ 199 w 309"/>
                <a:gd name="T11" fmla="*/ 19 h 336"/>
                <a:gd name="T12" fmla="*/ 205 w 309"/>
                <a:gd name="T13" fmla="*/ 5 h 336"/>
                <a:gd name="T14" fmla="*/ 257 w 309"/>
                <a:gd name="T15" fmla="*/ 11 h 336"/>
                <a:gd name="T16" fmla="*/ 296 w 309"/>
                <a:gd name="T17" fmla="*/ 48 h 336"/>
                <a:gd name="T18" fmla="*/ 305 w 309"/>
                <a:gd name="T19" fmla="*/ 62 h 336"/>
                <a:gd name="T20" fmla="*/ 267 w 309"/>
                <a:gd name="T21" fmla="*/ 26 h 336"/>
                <a:gd name="T22" fmla="*/ 281 w 309"/>
                <a:gd name="T23" fmla="*/ 154 h 336"/>
                <a:gd name="T24" fmla="*/ 300 w 309"/>
                <a:gd name="T25" fmla="*/ 100 h 336"/>
                <a:gd name="T26" fmla="*/ 304 w 309"/>
                <a:gd name="T27" fmla="*/ 161 h 336"/>
                <a:gd name="T28" fmla="*/ 302 w 309"/>
                <a:gd name="T29" fmla="*/ 171 h 336"/>
                <a:gd name="T30" fmla="*/ 302 w 309"/>
                <a:gd name="T31" fmla="*/ 189 h 336"/>
                <a:gd name="T32" fmla="*/ 287 w 309"/>
                <a:gd name="T33" fmla="*/ 246 h 336"/>
                <a:gd name="T34" fmla="*/ 272 w 309"/>
                <a:gd name="T35" fmla="*/ 264 h 336"/>
                <a:gd name="T36" fmla="*/ 271 w 309"/>
                <a:gd name="T37" fmla="*/ 272 h 336"/>
                <a:gd name="T38" fmla="*/ 240 w 309"/>
                <a:gd name="T39" fmla="*/ 286 h 336"/>
                <a:gd name="T40" fmla="*/ 230 w 309"/>
                <a:gd name="T41" fmla="*/ 309 h 336"/>
                <a:gd name="T42" fmla="*/ 172 w 309"/>
                <a:gd name="T43" fmla="*/ 335 h 336"/>
                <a:gd name="T44" fmla="*/ 142 w 309"/>
                <a:gd name="T45" fmla="*/ 331 h 336"/>
                <a:gd name="T46" fmla="*/ 160 w 309"/>
                <a:gd name="T47" fmla="*/ 321 h 336"/>
                <a:gd name="T48" fmla="*/ 168 w 309"/>
                <a:gd name="T49" fmla="*/ 321 h 336"/>
                <a:gd name="T50" fmla="*/ 195 w 309"/>
                <a:gd name="T51" fmla="*/ 297 h 336"/>
                <a:gd name="T52" fmla="*/ 209 w 309"/>
                <a:gd name="T53" fmla="*/ 272 h 336"/>
                <a:gd name="T54" fmla="*/ 203 w 309"/>
                <a:gd name="T55" fmla="*/ 277 h 336"/>
                <a:gd name="T56" fmla="*/ 174 w 309"/>
                <a:gd name="T57" fmla="*/ 294 h 336"/>
                <a:gd name="T58" fmla="*/ 149 w 309"/>
                <a:gd name="T59" fmla="*/ 288 h 336"/>
                <a:gd name="T60" fmla="*/ 73 w 309"/>
                <a:gd name="T61" fmla="*/ 254 h 336"/>
                <a:gd name="T62" fmla="*/ 64 w 309"/>
                <a:gd name="T63" fmla="*/ 259 h 336"/>
                <a:gd name="T64" fmla="*/ 48 w 309"/>
                <a:gd name="T65" fmla="*/ 245 h 336"/>
                <a:gd name="T66" fmla="*/ 35 w 309"/>
                <a:gd name="T67" fmla="*/ 238 h 336"/>
                <a:gd name="T68" fmla="*/ 21 w 309"/>
                <a:gd name="T69" fmla="*/ 215 h 336"/>
                <a:gd name="T70" fmla="*/ 6 w 309"/>
                <a:gd name="T71" fmla="*/ 175 h 336"/>
                <a:gd name="T72" fmla="*/ 7 w 309"/>
                <a:gd name="T73" fmla="*/ 131 h 336"/>
                <a:gd name="T74" fmla="*/ 28 w 309"/>
                <a:gd name="T75" fmla="*/ 105 h 336"/>
                <a:gd name="T76" fmla="*/ 30 w 309"/>
                <a:gd name="T77" fmla="*/ 68 h 336"/>
                <a:gd name="T78" fmla="*/ 43 w 309"/>
                <a:gd name="T79" fmla="*/ 34 h 336"/>
                <a:gd name="T80" fmla="*/ 77 w 309"/>
                <a:gd name="T81" fmla="*/ 21 h 336"/>
                <a:gd name="T82" fmla="*/ 102 w 309"/>
                <a:gd name="T83" fmla="*/ 1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9" h="336">
                  <a:moveTo>
                    <a:pt x="118" y="15"/>
                  </a:moveTo>
                  <a:cubicBezTo>
                    <a:pt x="121" y="16"/>
                    <a:pt x="123" y="15"/>
                    <a:pt x="126" y="13"/>
                  </a:cubicBezTo>
                  <a:cubicBezTo>
                    <a:pt x="129" y="10"/>
                    <a:pt x="132" y="7"/>
                    <a:pt x="137" y="11"/>
                  </a:cubicBezTo>
                  <a:cubicBezTo>
                    <a:pt x="138" y="12"/>
                    <a:pt x="140" y="11"/>
                    <a:pt x="141" y="10"/>
                  </a:cubicBezTo>
                  <a:cubicBezTo>
                    <a:pt x="147" y="4"/>
                    <a:pt x="152" y="4"/>
                    <a:pt x="157" y="10"/>
                  </a:cubicBezTo>
                  <a:cubicBezTo>
                    <a:pt x="160" y="8"/>
                    <a:pt x="160" y="5"/>
                    <a:pt x="161" y="3"/>
                  </a:cubicBezTo>
                  <a:cubicBezTo>
                    <a:pt x="165" y="6"/>
                    <a:pt x="169" y="9"/>
                    <a:pt x="173" y="12"/>
                  </a:cubicBezTo>
                  <a:cubicBezTo>
                    <a:pt x="178" y="10"/>
                    <a:pt x="163" y="4"/>
                    <a:pt x="173" y="2"/>
                  </a:cubicBezTo>
                  <a:cubicBezTo>
                    <a:pt x="180" y="0"/>
                    <a:pt x="179" y="7"/>
                    <a:pt x="182" y="10"/>
                  </a:cubicBezTo>
                  <a:cubicBezTo>
                    <a:pt x="186" y="10"/>
                    <a:pt x="182" y="2"/>
                    <a:pt x="187" y="4"/>
                  </a:cubicBezTo>
                  <a:cubicBezTo>
                    <a:pt x="192" y="6"/>
                    <a:pt x="195" y="11"/>
                    <a:pt x="197" y="15"/>
                  </a:cubicBezTo>
                  <a:cubicBezTo>
                    <a:pt x="198" y="16"/>
                    <a:pt x="195" y="20"/>
                    <a:pt x="199" y="19"/>
                  </a:cubicBezTo>
                  <a:cubicBezTo>
                    <a:pt x="203" y="19"/>
                    <a:pt x="201" y="16"/>
                    <a:pt x="200" y="14"/>
                  </a:cubicBezTo>
                  <a:cubicBezTo>
                    <a:pt x="198" y="9"/>
                    <a:pt x="200" y="7"/>
                    <a:pt x="205" y="5"/>
                  </a:cubicBezTo>
                  <a:cubicBezTo>
                    <a:pt x="216" y="2"/>
                    <a:pt x="227" y="4"/>
                    <a:pt x="237" y="5"/>
                  </a:cubicBezTo>
                  <a:cubicBezTo>
                    <a:pt x="243" y="5"/>
                    <a:pt x="252" y="3"/>
                    <a:pt x="257" y="11"/>
                  </a:cubicBezTo>
                  <a:cubicBezTo>
                    <a:pt x="263" y="20"/>
                    <a:pt x="278" y="19"/>
                    <a:pt x="281" y="28"/>
                  </a:cubicBezTo>
                  <a:cubicBezTo>
                    <a:pt x="285" y="36"/>
                    <a:pt x="294" y="39"/>
                    <a:pt x="296" y="48"/>
                  </a:cubicBezTo>
                  <a:cubicBezTo>
                    <a:pt x="298" y="53"/>
                    <a:pt x="305" y="56"/>
                    <a:pt x="305" y="62"/>
                  </a:cubicBezTo>
                  <a:cubicBezTo>
                    <a:pt x="305" y="62"/>
                    <a:pt x="305" y="62"/>
                    <a:pt x="305" y="62"/>
                  </a:cubicBezTo>
                  <a:cubicBezTo>
                    <a:pt x="292" y="52"/>
                    <a:pt x="278" y="41"/>
                    <a:pt x="268" y="28"/>
                  </a:cubicBezTo>
                  <a:cubicBezTo>
                    <a:pt x="268" y="27"/>
                    <a:pt x="268" y="26"/>
                    <a:pt x="267" y="26"/>
                  </a:cubicBezTo>
                  <a:cubicBezTo>
                    <a:pt x="258" y="35"/>
                    <a:pt x="253" y="12"/>
                    <a:pt x="244" y="22"/>
                  </a:cubicBezTo>
                  <a:cubicBezTo>
                    <a:pt x="279" y="59"/>
                    <a:pt x="280" y="107"/>
                    <a:pt x="281" y="154"/>
                  </a:cubicBezTo>
                  <a:cubicBezTo>
                    <a:pt x="289" y="131"/>
                    <a:pt x="294" y="107"/>
                    <a:pt x="298" y="83"/>
                  </a:cubicBezTo>
                  <a:cubicBezTo>
                    <a:pt x="301" y="89"/>
                    <a:pt x="299" y="94"/>
                    <a:pt x="300" y="100"/>
                  </a:cubicBezTo>
                  <a:cubicBezTo>
                    <a:pt x="305" y="117"/>
                    <a:pt x="306" y="135"/>
                    <a:pt x="303" y="154"/>
                  </a:cubicBezTo>
                  <a:cubicBezTo>
                    <a:pt x="302" y="157"/>
                    <a:pt x="301" y="159"/>
                    <a:pt x="304" y="161"/>
                  </a:cubicBezTo>
                  <a:cubicBezTo>
                    <a:pt x="306" y="162"/>
                    <a:pt x="308" y="165"/>
                    <a:pt x="303" y="166"/>
                  </a:cubicBezTo>
                  <a:cubicBezTo>
                    <a:pt x="300" y="166"/>
                    <a:pt x="301" y="169"/>
                    <a:pt x="302" y="171"/>
                  </a:cubicBezTo>
                  <a:cubicBezTo>
                    <a:pt x="306" y="176"/>
                    <a:pt x="305" y="181"/>
                    <a:pt x="303" y="186"/>
                  </a:cubicBezTo>
                  <a:cubicBezTo>
                    <a:pt x="303" y="187"/>
                    <a:pt x="302" y="188"/>
                    <a:pt x="302" y="189"/>
                  </a:cubicBezTo>
                  <a:cubicBezTo>
                    <a:pt x="309" y="198"/>
                    <a:pt x="301" y="206"/>
                    <a:pt x="299" y="215"/>
                  </a:cubicBezTo>
                  <a:cubicBezTo>
                    <a:pt x="296" y="226"/>
                    <a:pt x="291" y="236"/>
                    <a:pt x="287" y="246"/>
                  </a:cubicBezTo>
                  <a:cubicBezTo>
                    <a:pt x="286" y="249"/>
                    <a:pt x="286" y="251"/>
                    <a:pt x="286" y="253"/>
                  </a:cubicBezTo>
                  <a:cubicBezTo>
                    <a:pt x="286" y="259"/>
                    <a:pt x="278" y="265"/>
                    <a:pt x="272" y="264"/>
                  </a:cubicBezTo>
                  <a:cubicBezTo>
                    <a:pt x="268" y="264"/>
                    <a:pt x="267" y="265"/>
                    <a:pt x="264" y="274"/>
                  </a:cubicBezTo>
                  <a:cubicBezTo>
                    <a:pt x="268" y="276"/>
                    <a:pt x="267" y="270"/>
                    <a:pt x="271" y="272"/>
                  </a:cubicBezTo>
                  <a:cubicBezTo>
                    <a:pt x="266" y="291"/>
                    <a:pt x="244" y="294"/>
                    <a:pt x="235" y="310"/>
                  </a:cubicBezTo>
                  <a:cubicBezTo>
                    <a:pt x="233" y="303"/>
                    <a:pt x="234" y="300"/>
                    <a:pt x="240" y="286"/>
                  </a:cubicBezTo>
                  <a:cubicBezTo>
                    <a:pt x="238" y="284"/>
                    <a:pt x="235" y="286"/>
                    <a:pt x="235" y="287"/>
                  </a:cubicBezTo>
                  <a:cubicBezTo>
                    <a:pt x="235" y="295"/>
                    <a:pt x="228" y="303"/>
                    <a:pt x="230" y="309"/>
                  </a:cubicBezTo>
                  <a:cubicBezTo>
                    <a:pt x="234" y="316"/>
                    <a:pt x="230" y="318"/>
                    <a:pt x="226" y="319"/>
                  </a:cubicBezTo>
                  <a:cubicBezTo>
                    <a:pt x="207" y="322"/>
                    <a:pt x="191" y="333"/>
                    <a:pt x="172" y="335"/>
                  </a:cubicBezTo>
                  <a:cubicBezTo>
                    <a:pt x="163" y="336"/>
                    <a:pt x="155" y="331"/>
                    <a:pt x="146" y="335"/>
                  </a:cubicBezTo>
                  <a:cubicBezTo>
                    <a:pt x="144" y="335"/>
                    <a:pt x="142" y="333"/>
                    <a:pt x="142" y="331"/>
                  </a:cubicBezTo>
                  <a:cubicBezTo>
                    <a:pt x="142" y="329"/>
                    <a:pt x="143" y="327"/>
                    <a:pt x="145" y="327"/>
                  </a:cubicBezTo>
                  <a:cubicBezTo>
                    <a:pt x="151" y="328"/>
                    <a:pt x="156" y="326"/>
                    <a:pt x="160" y="321"/>
                  </a:cubicBezTo>
                  <a:cubicBezTo>
                    <a:pt x="161" y="319"/>
                    <a:pt x="163" y="318"/>
                    <a:pt x="164" y="321"/>
                  </a:cubicBezTo>
                  <a:cubicBezTo>
                    <a:pt x="166" y="323"/>
                    <a:pt x="168" y="322"/>
                    <a:pt x="168" y="321"/>
                  </a:cubicBezTo>
                  <a:cubicBezTo>
                    <a:pt x="166" y="309"/>
                    <a:pt x="177" y="309"/>
                    <a:pt x="183" y="304"/>
                  </a:cubicBezTo>
                  <a:cubicBezTo>
                    <a:pt x="187" y="301"/>
                    <a:pt x="191" y="299"/>
                    <a:pt x="195" y="297"/>
                  </a:cubicBezTo>
                  <a:cubicBezTo>
                    <a:pt x="209" y="291"/>
                    <a:pt x="210" y="289"/>
                    <a:pt x="206" y="276"/>
                  </a:cubicBezTo>
                  <a:cubicBezTo>
                    <a:pt x="207" y="275"/>
                    <a:pt x="208" y="274"/>
                    <a:pt x="209" y="272"/>
                  </a:cubicBezTo>
                  <a:cubicBezTo>
                    <a:pt x="208" y="273"/>
                    <a:pt x="207" y="275"/>
                    <a:pt x="206" y="276"/>
                  </a:cubicBezTo>
                  <a:cubicBezTo>
                    <a:pt x="205" y="276"/>
                    <a:pt x="203" y="277"/>
                    <a:pt x="203" y="277"/>
                  </a:cubicBezTo>
                  <a:cubicBezTo>
                    <a:pt x="204" y="291"/>
                    <a:pt x="197" y="285"/>
                    <a:pt x="190" y="281"/>
                  </a:cubicBezTo>
                  <a:cubicBezTo>
                    <a:pt x="192" y="290"/>
                    <a:pt x="185" y="295"/>
                    <a:pt x="174" y="294"/>
                  </a:cubicBezTo>
                  <a:cubicBezTo>
                    <a:pt x="178" y="291"/>
                    <a:pt x="184" y="292"/>
                    <a:pt x="187" y="288"/>
                  </a:cubicBezTo>
                  <a:cubicBezTo>
                    <a:pt x="174" y="288"/>
                    <a:pt x="161" y="288"/>
                    <a:pt x="149" y="288"/>
                  </a:cubicBezTo>
                  <a:cubicBezTo>
                    <a:pt x="153" y="291"/>
                    <a:pt x="159" y="287"/>
                    <a:pt x="164" y="293"/>
                  </a:cubicBezTo>
                  <a:cubicBezTo>
                    <a:pt x="126" y="296"/>
                    <a:pt x="96" y="283"/>
                    <a:pt x="73" y="254"/>
                  </a:cubicBezTo>
                  <a:cubicBezTo>
                    <a:pt x="71" y="258"/>
                    <a:pt x="76" y="263"/>
                    <a:pt x="68" y="262"/>
                  </a:cubicBezTo>
                  <a:cubicBezTo>
                    <a:pt x="66" y="262"/>
                    <a:pt x="65" y="260"/>
                    <a:pt x="64" y="259"/>
                  </a:cubicBezTo>
                  <a:cubicBezTo>
                    <a:pt x="59" y="256"/>
                    <a:pt x="55" y="252"/>
                    <a:pt x="53" y="247"/>
                  </a:cubicBezTo>
                  <a:cubicBezTo>
                    <a:pt x="52" y="244"/>
                    <a:pt x="51" y="241"/>
                    <a:pt x="48" y="245"/>
                  </a:cubicBezTo>
                  <a:cubicBezTo>
                    <a:pt x="45" y="248"/>
                    <a:pt x="42" y="251"/>
                    <a:pt x="40" y="255"/>
                  </a:cubicBezTo>
                  <a:cubicBezTo>
                    <a:pt x="37" y="250"/>
                    <a:pt x="36" y="245"/>
                    <a:pt x="35" y="238"/>
                  </a:cubicBezTo>
                  <a:cubicBezTo>
                    <a:pt x="34" y="228"/>
                    <a:pt x="32" y="217"/>
                    <a:pt x="33" y="206"/>
                  </a:cubicBezTo>
                  <a:cubicBezTo>
                    <a:pt x="27" y="208"/>
                    <a:pt x="24" y="212"/>
                    <a:pt x="21" y="215"/>
                  </a:cubicBezTo>
                  <a:cubicBezTo>
                    <a:pt x="15" y="221"/>
                    <a:pt x="7" y="220"/>
                    <a:pt x="6" y="212"/>
                  </a:cubicBezTo>
                  <a:cubicBezTo>
                    <a:pt x="4" y="200"/>
                    <a:pt x="0" y="187"/>
                    <a:pt x="6" y="175"/>
                  </a:cubicBezTo>
                  <a:cubicBezTo>
                    <a:pt x="9" y="170"/>
                    <a:pt x="2" y="167"/>
                    <a:pt x="4" y="162"/>
                  </a:cubicBezTo>
                  <a:cubicBezTo>
                    <a:pt x="7" y="152"/>
                    <a:pt x="3" y="141"/>
                    <a:pt x="7" y="131"/>
                  </a:cubicBezTo>
                  <a:cubicBezTo>
                    <a:pt x="10" y="125"/>
                    <a:pt x="10" y="117"/>
                    <a:pt x="16" y="112"/>
                  </a:cubicBezTo>
                  <a:cubicBezTo>
                    <a:pt x="26" y="116"/>
                    <a:pt x="28" y="114"/>
                    <a:pt x="28" y="105"/>
                  </a:cubicBezTo>
                  <a:cubicBezTo>
                    <a:pt x="28" y="96"/>
                    <a:pt x="25" y="89"/>
                    <a:pt x="22" y="82"/>
                  </a:cubicBezTo>
                  <a:cubicBezTo>
                    <a:pt x="30" y="81"/>
                    <a:pt x="25" y="71"/>
                    <a:pt x="30" y="68"/>
                  </a:cubicBezTo>
                  <a:cubicBezTo>
                    <a:pt x="39" y="62"/>
                    <a:pt x="40" y="53"/>
                    <a:pt x="40" y="43"/>
                  </a:cubicBezTo>
                  <a:cubicBezTo>
                    <a:pt x="41" y="40"/>
                    <a:pt x="39" y="36"/>
                    <a:pt x="43" y="34"/>
                  </a:cubicBezTo>
                  <a:cubicBezTo>
                    <a:pt x="49" y="26"/>
                    <a:pt x="59" y="25"/>
                    <a:pt x="68" y="23"/>
                  </a:cubicBezTo>
                  <a:cubicBezTo>
                    <a:pt x="71" y="20"/>
                    <a:pt x="73" y="19"/>
                    <a:pt x="77" y="21"/>
                  </a:cubicBezTo>
                  <a:cubicBezTo>
                    <a:pt x="84" y="15"/>
                    <a:pt x="93" y="15"/>
                    <a:pt x="101" y="11"/>
                  </a:cubicBezTo>
                  <a:cubicBezTo>
                    <a:pt x="101" y="11"/>
                    <a:pt x="101" y="11"/>
                    <a:pt x="102" y="11"/>
                  </a:cubicBezTo>
                  <a:cubicBezTo>
                    <a:pt x="106" y="18"/>
                    <a:pt x="111" y="19"/>
                    <a:pt x="118" y="15"/>
                  </a:cubicBezTo>
                  <a:close/>
                </a:path>
              </a:pathLst>
            </a:custGeom>
            <a:solidFill>
              <a:srgbClr val="FADB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2" name="Freeform 23">
              <a:extLst>
                <a:ext uri="{FF2B5EF4-FFF2-40B4-BE49-F238E27FC236}">
                  <a16:creationId xmlns:a16="http://schemas.microsoft.com/office/drawing/2014/main" id="{BB664CB9-E785-16B3-DA51-A291CC4CEFD2}"/>
                </a:ext>
              </a:extLst>
            </p:cNvPr>
            <p:cNvSpPr/>
            <p:nvPr/>
          </p:nvSpPr>
          <p:spPr bwMode="auto">
            <a:xfrm>
              <a:off x="715963" y="2871788"/>
              <a:ext cx="127000" cy="87312"/>
            </a:xfrm>
            <a:custGeom>
              <a:avLst/>
              <a:gdLst>
                <a:gd name="T0" fmla="*/ 20 w 57"/>
                <a:gd name="T1" fmla="*/ 14 h 39"/>
                <a:gd name="T2" fmla="*/ 34 w 57"/>
                <a:gd name="T3" fmla="*/ 22 h 39"/>
                <a:gd name="T4" fmla="*/ 37 w 57"/>
                <a:gd name="T5" fmla="*/ 26 h 39"/>
                <a:gd name="T6" fmla="*/ 49 w 57"/>
                <a:gd name="T7" fmla="*/ 30 h 39"/>
                <a:gd name="T8" fmla="*/ 57 w 57"/>
                <a:gd name="T9" fmla="*/ 34 h 39"/>
                <a:gd name="T10" fmla="*/ 49 w 57"/>
                <a:gd name="T11" fmla="*/ 37 h 39"/>
                <a:gd name="T12" fmla="*/ 2 w 57"/>
                <a:gd name="T13" fmla="*/ 7 h 39"/>
                <a:gd name="T14" fmla="*/ 3 w 57"/>
                <a:gd name="T15" fmla="*/ 0 h 39"/>
                <a:gd name="T16" fmla="*/ 21 w 57"/>
                <a:gd name="T17" fmla="*/ 14 h 39"/>
                <a:gd name="T18" fmla="*/ 20 w 57"/>
                <a:gd name="T19"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39">
                  <a:moveTo>
                    <a:pt x="20" y="14"/>
                  </a:moveTo>
                  <a:cubicBezTo>
                    <a:pt x="24" y="18"/>
                    <a:pt x="26" y="24"/>
                    <a:pt x="34" y="22"/>
                  </a:cubicBezTo>
                  <a:cubicBezTo>
                    <a:pt x="36" y="21"/>
                    <a:pt x="36" y="25"/>
                    <a:pt x="37" y="26"/>
                  </a:cubicBezTo>
                  <a:cubicBezTo>
                    <a:pt x="40" y="29"/>
                    <a:pt x="44" y="32"/>
                    <a:pt x="49" y="30"/>
                  </a:cubicBezTo>
                  <a:cubicBezTo>
                    <a:pt x="52" y="29"/>
                    <a:pt x="57" y="30"/>
                    <a:pt x="57" y="34"/>
                  </a:cubicBezTo>
                  <a:cubicBezTo>
                    <a:pt x="57" y="39"/>
                    <a:pt x="52" y="38"/>
                    <a:pt x="49" y="37"/>
                  </a:cubicBezTo>
                  <a:cubicBezTo>
                    <a:pt x="31" y="31"/>
                    <a:pt x="15" y="22"/>
                    <a:pt x="2" y="7"/>
                  </a:cubicBezTo>
                  <a:cubicBezTo>
                    <a:pt x="0" y="5"/>
                    <a:pt x="0" y="3"/>
                    <a:pt x="3" y="0"/>
                  </a:cubicBezTo>
                  <a:cubicBezTo>
                    <a:pt x="8" y="5"/>
                    <a:pt x="12" y="13"/>
                    <a:pt x="21" y="14"/>
                  </a:cubicBezTo>
                  <a:lnTo>
                    <a:pt x="20" y="14"/>
                  </a:ln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3" name="Freeform 25">
              <a:extLst>
                <a:ext uri="{FF2B5EF4-FFF2-40B4-BE49-F238E27FC236}">
                  <a16:creationId xmlns:a16="http://schemas.microsoft.com/office/drawing/2014/main" id="{4DA03DD5-9674-47B0-E8C6-CA584DF19FF0}"/>
                </a:ext>
              </a:extLst>
            </p:cNvPr>
            <p:cNvSpPr/>
            <p:nvPr/>
          </p:nvSpPr>
          <p:spPr bwMode="auto">
            <a:xfrm>
              <a:off x="842963" y="2936875"/>
              <a:ext cx="100012" cy="26987"/>
            </a:xfrm>
            <a:custGeom>
              <a:avLst/>
              <a:gdLst>
                <a:gd name="T0" fmla="*/ 2 w 45"/>
                <a:gd name="T1" fmla="*/ 0 h 12"/>
                <a:gd name="T2" fmla="*/ 40 w 45"/>
                <a:gd name="T3" fmla="*/ 6 h 12"/>
                <a:gd name="T4" fmla="*/ 45 w 45"/>
                <a:gd name="T5" fmla="*/ 8 h 12"/>
                <a:gd name="T6" fmla="*/ 41 w 45"/>
                <a:gd name="T7" fmla="*/ 12 h 12"/>
                <a:gd name="T8" fmla="*/ 5 w 45"/>
                <a:gd name="T9" fmla="*/ 9 h 12"/>
                <a:gd name="T10" fmla="*/ 2 w 45"/>
                <a:gd name="T11" fmla="*/ 0 h 12"/>
              </a:gdLst>
              <a:ahLst/>
              <a:cxnLst>
                <a:cxn ang="0">
                  <a:pos x="T0" y="T1"/>
                </a:cxn>
                <a:cxn ang="0">
                  <a:pos x="T2" y="T3"/>
                </a:cxn>
                <a:cxn ang="0">
                  <a:pos x="T4" y="T5"/>
                </a:cxn>
                <a:cxn ang="0">
                  <a:pos x="T6" y="T7"/>
                </a:cxn>
                <a:cxn ang="0">
                  <a:pos x="T8" y="T9"/>
                </a:cxn>
                <a:cxn ang="0">
                  <a:pos x="T10" y="T11"/>
                </a:cxn>
              </a:cxnLst>
              <a:rect l="0" t="0" r="r" b="b"/>
              <a:pathLst>
                <a:path w="45" h="12">
                  <a:moveTo>
                    <a:pt x="2" y="0"/>
                  </a:moveTo>
                  <a:cubicBezTo>
                    <a:pt x="15" y="6"/>
                    <a:pt x="28" y="6"/>
                    <a:pt x="40" y="6"/>
                  </a:cubicBezTo>
                  <a:cubicBezTo>
                    <a:pt x="42" y="6"/>
                    <a:pt x="45" y="5"/>
                    <a:pt x="45" y="8"/>
                  </a:cubicBezTo>
                  <a:cubicBezTo>
                    <a:pt x="45" y="11"/>
                    <a:pt x="43" y="12"/>
                    <a:pt x="41" y="12"/>
                  </a:cubicBezTo>
                  <a:cubicBezTo>
                    <a:pt x="29" y="12"/>
                    <a:pt x="17" y="12"/>
                    <a:pt x="5" y="9"/>
                  </a:cubicBezTo>
                  <a:cubicBezTo>
                    <a:pt x="0" y="7"/>
                    <a:pt x="3" y="4"/>
                    <a:pt x="2" y="0"/>
                  </a:cubicBez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4" name="Freeform 26">
              <a:extLst>
                <a:ext uri="{FF2B5EF4-FFF2-40B4-BE49-F238E27FC236}">
                  <a16:creationId xmlns:a16="http://schemas.microsoft.com/office/drawing/2014/main" id="{6027298A-1298-A4F3-07E6-EB482EFFF057}"/>
                </a:ext>
              </a:extLst>
            </p:cNvPr>
            <p:cNvSpPr/>
            <p:nvPr/>
          </p:nvSpPr>
          <p:spPr bwMode="auto">
            <a:xfrm>
              <a:off x="771525" y="2814638"/>
              <a:ext cx="28575" cy="41275"/>
            </a:xfrm>
            <a:custGeom>
              <a:avLst/>
              <a:gdLst>
                <a:gd name="T0" fmla="*/ 2 w 13"/>
                <a:gd name="T1" fmla="*/ 3 h 19"/>
                <a:gd name="T2" fmla="*/ 6 w 13"/>
                <a:gd name="T3" fmla="*/ 6 h 19"/>
                <a:gd name="T4" fmla="*/ 11 w 13"/>
                <a:gd name="T5" fmla="*/ 14 h 19"/>
                <a:gd name="T6" fmla="*/ 11 w 13"/>
                <a:gd name="T7" fmla="*/ 18 h 19"/>
                <a:gd name="T8" fmla="*/ 6 w 13"/>
                <a:gd name="T9" fmla="*/ 17 h 19"/>
                <a:gd name="T10" fmla="*/ 2 w 13"/>
                <a:gd name="T11" fmla="*/ 3 h 19"/>
              </a:gdLst>
              <a:ahLst/>
              <a:cxnLst>
                <a:cxn ang="0">
                  <a:pos x="T0" y="T1"/>
                </a:cxn>
                <a:cxn ang="0">
                  <a:pos x="T2" y="T3"/>
                </a:cxn>
                <a:cxn ang="0">
                  <a:pos x="T4" y="T5"/>
                </a:cxn>
                <a:cxn ang="0">
                  <a:pos x="T6" y="T7"/>
                </a:cxn>
                <a:cxn ang="0">
                  <a:pos x="T8" y="T9"/>
                </a:cxn>
                <a:cxn ang="0">
                  <a:pos x="T10" y="T11"/>
                </a:cxn>
              </a:cxnLst>
              <a:rect l="0" t="0" r="r" b="b"/>
              <a:pathLst>
                <a:path w="13" h="19">
                  <a:moveTo>
                    <a:pt x="2" y="3"/>
                  </a:moveTo>
                  <a:cubicBezTo>
                    <a:pt x="6" y="0"/>
                    <a:pt x="5" y="5"/>
                    <a:pt x="6" y="6"/>
                  </a:cubicBezTo>
                  <a:cubicBezTo>
                    <a:pt x="8" y="9"/>
                    <a:pt x="9" y="11"/>
                    <a:pt x="11" y="14"/>
                  </a:cubicBezTo>
                  <a:cubicBezTo>
                    <a:pt x="12" y="15"/>
                    <a:pt x="13" y="17"/>
                    <a:pt x="11" y="18"/>
                  </a:cubicBezTo>
                  <a:cubicBezTo>
                    <a:pt x="9" y="19"/>
                    <a:pt x="7" y="18"/>
                    <a:pt x="6" y="17"/>
                  </a:cubicBezTo>
                  <a:cubicBezTo>
                    <a:pt x="6" y="12"/>
                    <a:pt x="0" y="8"/>
                    <a:pt x="2" y="3"/>
                  </a:cubicBezTo>
                  <a:close/>
                </a:path>
              </a:pathLst>
            </a:custGeom>
            <a:solidFill>
              <a:srgbClr val="F1E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5" name="Freeform 27">
              <a:extLst>
                <a:ext uri="{FF2B5EF4-FFF2-40B4-BE49-F238E27FC236}">
                  <a16:creationId xmlns:a16="http://schemas.microsoft.com/office/drawing/2014/main" id="{2E45B060-A22F-CEE5-8A5D-850EE6F70079}"/>
                </a:ext>
              </a:extLst>
            </p:cNvPr>
            <p:cNvSpPr/>
            <p:nvPr/>
          </p:nvSpPr>
          <p:spPr bwMode="auto">
            <a:xfrm>
              <a:off x="695325" y="2838450"/>
              <a:ext cx="20637" cy="36512"/>
            </a:xfrm>
            <a:custGeom>
              <a:avLst/>
              <a:gdLst>
                <a:gd name="T0" fmla="*/ 6 w 9"/>
                <a:gd name="T1" fmla="*/ 16 h 16"/>
                <a:gd name="T2" fmla="*/ 3 w 9"/>
                <a:gd name="T3" fmla="*/ 2 h 16"/>
                <a:gd name="T4" fmla="*/ 6 w 9"/>
                <a:gd name="T5" fmla="*/ 1 h 16"/>
                <a:gd name="T6" fmla="*/ 6 w 9"/>
                <a:gd name="T7" fmla="*/ 16 h 16"/>
              </a:gdLst>
              <a:ahLst/>
              <a:cxnLst>
                <a:cxn ang="0">
                  <a:pos x="T0" y="T1"/>
                </a:cxn>
                <a:cxn ang="0">
                  <a:pos x="T2" y="T3"/>
                </a:cxn>
                <a:cxn ang="0">
                  <a:pos x="T4" y="T5"/>
                </a:cxn>
                <a:cxn ang="0">
                  <a:pos x="T6" y="T7"/>
                </a:cxn>
              </a:cxnLst>
              <a:rect l="0" t="0" r="r" b="b"/>
              <a:pathLst>
                <a:path w="9" h="16">
                  <a:moveTo>
                    <a:pt x="6" y="16"/>
                  </a:moveTo>
                  <a:cubicBezTo>
                    <a:pt x="5" y="11"/>
                    <a:pt x="0" y="7"/>
                    <a:pt x="3" y="2"/>
                  </a:cubicBezTo>
                  <a:cubicBezTo>
                    <a:pt x="4" y="1"/>
                    <a:pt x="5" y="0"/>
                    <a:pt x="6" y="1"/>
                  </a:cubicBezTo>
                  <a:cubicBezTo>
                    <a:pt x="9" y="6"/>
                    <a:pt x="6" y="11"/>
                    <a:pt x="6" y="16"/>
                  </a:cubicBezTo>
                  <a:close/>
                </a:path>
              </a:pathLst>
            </a:custGeom>
            <a:solidFill>
              <a:srgbClr val="F7EF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6" name="Freeform 28">
              <a:extLst>
                <a:ext uri="{FF2B5EF4-FFF2-40B4-BE49-F238E27FC236}">
                  <a16:creationId xmlns:a16="http://schemas.microsoft.com/office/drawing/2014/main" id="{2A902B4E-839E-F632-F355-B98B17C9550A}"/>
                </a:ext>
              </a:extLst>
            </p:cNvPr>
            <p:cNvSpPr/>
            <p:nvPr/>
          </p:nvSpPr>
          <p:spPr bwMode="auto">
            <a:xfrm>
              <a:off x="717550" y="2789238"/>
              <a:ext cx="33337" cy="25400"/>
            </a:xfrm>
            <a:custGeom>
              <a:avLst/>
              <a:gdLst>
                <a:gd name="T0" fmla="*/ 2 w 15"/>
                <a:gd name="T1" fmla="*/ 10 h 11"/>
                <a:gd name="T2" fmla="*/ 10 w 15"/>
                <a:gd name="T3" fmla="*/ 0 h 11"/>
                <a:gd name="T4" fmla="*/ 10 w 15"/>
                <a:gd name="T5" fmla="*/ 5 h 11"/>
                <a:gd name="T6" fmla="*/ 2 w 15"/>
                <a:gd name="T7" fmla="*/ 10 h 11"/>
              </a:gdLst>
              <a:ahLst/>
              <a:cxnLst>
                <a:cxn ang="0">
                  <a:pos x="T0" y="T1"/>
                </a:cxn>
                <a:cxn ang="0">
                  <a:pos x="T2" y="T3"/>
                </a:cxn>
                <a:cxn ang="0">
                  <a:pos x="T4" y="T5"/>
                </a:cxn>
                <a:cxn ang="0">
                  <a:pos x="T6" y="T7"/>
                </a:cxn>
              </a:cxnLst>
              <a:rect l="0" t="0" r="r" b="b"/>
              <a:pathLst>
                <a:path w="15" h="11">
                  <a:moveTo>
                    <a:pt x="2" y="10"/>
                  </a:moveTo>
                  <a:cubicBezTo>
                    <a:pt x="0" y="3"/>
                    <a:pt x="3" y="0"/>
                    <a:pt x="10" y="0"/>
                  </a:cubicBezTo>
                  <a:cubicBezTo>
                    <a:pt x="10" y="2"/>
                    <a:pt x="15" y="4"/>
                    <a:pt x="10" y="5"/>
                  </a:cubicBezTo>
                  <a:cubicBezTo>
                    <a:pt x="7" y="6"/>
                    <a:pt x="6" y="11"/>
                    <a:pt x="2" y="10"/>
                  </a:cubicBezTo>
                  <a:close/>
                </a:path>
              </a:pathLst>
            </a:custGeom>
            <a:solidFill>
              <a:srgbClr val="F7EF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7" name="Freeform 29">
              <a:extLst>
                <a:ext uri="{FF2B5EF4-FFF2-40B4-BE49-F238E27FC236}">
                  <a16:creationId xmlns:a16="http://schemas.microsoft.com/office/drawing/2014/main" id="{BE08E4B0-0E30-C13C-EB8C-1A9D0B4AA027}"/>
                </a:ext>
              </a:extLst>
            </p:cNvPr>
            <p:cNvSpPr/>
            <p:nvPr/>
          </p:nvSpPr>
          <p:spPr bwMode="auto">
            <a:xfrm>
              <a:off x="881063" y="2905125"/>
              <a:ext cx="25400" cy="36512"/>
            </a:xfrm>
            <a:custGeom>
              <a:avLst/>
              <a:gdLst>
                <a:gd name="T0" fmla="*/ 4 w 11"/>
                <a:gd name="T1" fmla="*/ 0 h 16"/>
                <a:gd name="T2" fmla="*/ 6 w 11"/>
                <a:gd name="T3" fmla="*/ 10 h 16"/>
                <a:gd name="T4" fmla="*/ 9 w 11"/>
                <a:gd name="T5" fmla="*/ 15 h 16"/>
                <a:gd name="T6" fmla="*/ 5 w 11"/>
                <a:gd name="T7" fmla="*/ 15 h 16"/>
                <a:gd name="T8" fmla="*/ 2 w 11"/>
                <a:gd name="T9" fmla="*/ 9 h 16"/>
                <a:gd name="T10" fmla="*/ 4 w 11"/>
                <a:gd name="T11" fmla="*/ 0 h 16"/>
              </a:gdLst>
              <a:ahLst/>
              <a:cxnLst>
                <a:cxn ang="0">
                  <a:pos x="T0" y="T1"/>
                </a:cxn>
                <a:cxn ang="0">
                  <a:pos x="T2" y="T3"/>
                </a:cxn>
                <a:cxn ang="0">
                  <a:pos x="T4" y="T5"/>
                </a:cxn>
                <a:cxn ang="0">
                  <a:pos x="T6" y="T7"/>
                </a:cxn>
                <a:cxn ang="0">
                  <a:pos x="T8" y="T9"/>
                </a:cxn>
                <a:cxn ang="0">
                  <a:pos x="T10" y="T11"/>
                </a:cxn>
              </a:cxnLst>
              <a:rect l="0" t="0" r="r" b="b"/>
              <a:pathLst>
                <a:path w="11" h="16">
                  <a:moveTo>
                    <a:pt x="4" y="0"/>
                  </a:moveTo>
                  <a:cubicBezTo>
                    <a:pt x="6" y="3"/>
                    <a:pt x="4" y="7"/>
                    <a:pt x="6" y="10"/>
                  </a:cubicBezTo>
                  <a:cubicBezTo>
                    <a:pt x="7" y="11"/>
                    <a:pt x="11" y="12"/>
                    <a:pt x="9" y="15"/>
                  </a:cubicBezTo>
                  <a:cubicBezTo>
                    <a:pt x="8" y="16"/>
                    <a:pt x="6" y="16"/>
                    <a:pt x="5" y="15"/>
                  </a:cubicBezTo>
                  <a:cubicBezTo>
                    <a:pt x="3" y="14"/>
                    <a:pt x="0" y="12"/>
                    <a:pt x="2" y="9"/>
                  </a:cubicBezTo>
                  <a:cubicBezTo>
                    <a:pt x="4" y="6"/>
                    <a:pt x="2" y="3"/>
                    <a:pt x="4" y="0"/>
                  </a:cubicBezTo>
                  <a:close/>
                </a:path>
              </a:pathLst>
            </a:custGeom>
            <a:solidFill>
              <a:srgbClr val="F4EE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8" name="Freeform 30">
              <a:extLst>
                <a:ext uri="{FF2B5EF4-FFF2-40B4-BE49-F238E27FC236}">
                  <a16:creationId xmlns:a16="http://schemas.microsoft.com/office/drawing/2014/main" id="{72185429-A6F0-BDFE-7D9C-AE4D54889809}"/>
                </a:ext>
              </a:extLst>
            </p:cNvPr>
            <p:cNvSpPr/>
            <p:nvPr/>
          </p:nvSpPr>
          <p:spPr bwMode="auto">
            <a:xfrm>
              <a:off x="846138" y="2916238"/>
              <a:ext cx="30162" cy="22225"/>
            </a:xfrm>
            <a:custGeom>
              <a:avLst/>
              <a:gdLst>
                <a:gd name="T0" fmla="*/ 0 w 14"/>
                <a:gd name="T1" fmla="*/ 6 h 10"/>
                <a:gd name="T2" fmla="*/ 11 w 14"/>
                <a:gd name="T3" fmla="*/ 5 h 10"/>
                <a:gd name="T4" fmla="*/ 10 w 14"/>
                <a:gd name="T5" fmla="*/ 9 h 10"/>
                <a:gd name="T6" fmla="*/ 0 w 14"/>
                <a:gd name="T7" fmla="*/ 6 h 10"/>
              </a:gdLst>
              <a:ahLst/>
              <a:cxnLst>
                <a:cxn ang="0">
                  <a:pos x="T0" y="T1"/>
                </a:cxn>
                <a:cxn ang="0">
                  <a:pos x="T2" y="T3"/>
                </a:cxn>
                <a:cxn ang="0">
                  <a:pos x="T4" y="T5"/>
                </a:cxn>
                <a:cxn ang="0">
                  <a:pos x="T6" y="T7"/>
                </a:cxn>
              </a:cxnLst>
              <a:rect l="0" t="0" r="r" b="b"/>
              <a:pathLst>
                <a:path w="14" h="10">
                  <a:moveTo>
                    <a:pt x="0" y="6"/>
                  </a:moveTo>
                  <a:cubicBezTo>
                    <a:pt x="5" y="0"/>
                    <a:pt x="8" y="2"/>
                    <a:pt x="11" y="5"/>
                  </a:cubicBezTo>
                  <a:cubicBezTo>
                    <a:pt x="14" y="8"/>
                    <a:pt x="13" y="10"/>
                    <a:pt x="10" y="9"/>
                  </a:cubicBezTo>
                  <a:cubicBezTo>
                    <a:pt x="7" y="7"/>
                    <a:pt x="4" y="6"/>
                    <a:pt x="0" y="6"/>
                  </a:cubicBez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9" name="Freeform 31">
              <a:extLst>
                <a:ext uri="{FF2B5EF4-FFF2-40B4-BE49-F238E27FC236}">
                  <a16:creationId xmlns:a16="http://schemas.microsoft.com/office/drawing/2014/main" id="{0075628F-84BA-AA60-A70D-9595A30EB950}"/>
                </a:ext>
              </a:extLst>
            </p:cNvPr>
            <p:cNvSpPr/>
            <p:nvPr/>
          </p:nvSpPr>
          <p:spPr bwMode="auto">
            <a:xfrm>
              <a:off x="744538" y="2878138"/>
              <a:ext cx="33337" cy="25400"/>
            </a:xfrm>
            <a:custGeom>
              <a:avLst/>
              <a:gdLst>
                <a:gd name="T0" fmla="*/ 8 w 15"/>
                <a:gd name="T1" fmla="*/ 11 h 11"/>
                <a:gd name="T2" fmla="*/ 9 w 15"/>
                <a:gd name="T3" fmla="*/ 6 h 11"/>
                <a:gd name="T4" fmla="*/ 6 w 15"/>
                <a:gd name="T5" fmla="*/ 2 h 11"/>
                <a:gd name="T6" fmla="*/ 13 w 15"/>
                <a:gd name="T7" fmla="*/ 6 h 11"/>
                <a:gd name="T8" fmla="*/ 9 w 15"/>
                <a:gd name="T9" fmla="*/ 10 h 11"/>
                <a:gd name="T10" fmla="*/ 7 w 15"/>
                <a:gd name="T11" fmla="*/ 11 h 11"/>
                <a:gd name="T12" fmla="*/ 8 w 15"/>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5" h="11">
                  <a:moveTo>
                    <a:pt x="8" y="11"/>
                  </a:moveTo>
                  <a:cubicBezTo>
                    <a:pt x="8" y="9"/>
                    <a:pt x="8" y="8"/>
                    <a:pt x="9" y="6"/>
                  </a:cubicBezTo>
                  <a:cubicBezTo>
                    <a:pt x="9" y="4"/>
                    <a:pt x="0" y="7"/>
                    <a:pt x="6" y="2"/>
                  </a:cubicBezTo>
                  <a:cubicBezTo>
                    <a:pt x="9" y="0"/>
                    <a:pt x="12" y="4"/>
                    <a:pt x="13" y="6"/>
                  </a:cubicBezTo>
                  <a:cubicBezTo>
                    <a:pt x="15" y="10"/>
                    <a:pt x="11" y="10"/>
                    <a:pt x="9" y="10"/>
                  </a:cubicBezTo>
                  <a:cubicBezTo>
                    <a:pt x="9" y="11"/>
                    <a:pt x="8" y="11"/>
                    <a:pt x="7" y="11"/>
                  </a:cubicBezTo>
                  <a:lnTo>
                    <a:pt x="8" y="11"/>
                  </a:lnTo>
                  <a:close/>
                </a:path>
              </a:pathLst>
            </a:custGeom>
            <a:solidFill>
              <a:srgbClr val="F2EE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0" name="Freeform 32">
              <a:extLst>
                <a:ext uri="{FF2B5EF4-FFF2-40B4-BE49-F238E27FC236}">
                  <a16:creationId xmlns:a16="http://schemas.microsoft.com/office/drawing/2014/main" id="{B331BECB-4396-2FF4-FFAB-2AB53B7F9059}"/>
                </a:ext>
              </a:extLst>
            </p:cNvPr>
            <p:cNvSpPr/>
            <p:nvPr/>
          </p:nvSpPr>
          <p:spPr bwMode="auto">
            <a:xfrm>
              <a:off x="1314450" y="2381250"/>
              <a:ext cx="22225" cy="22225"/>
            </a:xfrm>
            <a:custGeom>
              <a:avLst/>
              <a:gdLst>
                <a:gd name="T0" fmla="*/ 0 w 10"/>
                <a:gd name="T1" fmla="*/ 0 h 10"/>
                <a:gd name="T2" fmla="*/ 10 w 10"/>
                <a:gd name="T3" fmla="*/ 10 h 10"/>
                <a:gd name="T4" fmla="*/ 0 w 10"/>
                <a:gd name="T5" fmla="*/ 0 h 10"/>
                <a:gd name="T6" fmla="*/ 0 w 10"/>
                <a:gd name="T7" fmla="*/ 0 h 10"/>
              </a:gdLst>
              <a:ahLst/>
              <a:cxnLst>
                <a:cxn ang="0">
                  <a:pos x="T0" y="T1"/>
                </a:cxn>
                <a:cxn ang="0">
                  <a:pos x="T2" y="T3"/>
                </a:cxn>
                <a:cxn ang="0">
                  <a:pos x="T4" y="T5"/>
                </a:cxn>
                <a:cxn ang="0">
                  <a:pos x="T6" y="T7"/>
                </a:cxn>
              </a:cxnLst>
              <a:rect l="0" t="0" r="r" b="b"/>
              <a:pathLst>
                <a:path w="10" h="10">
                  <a:moveTo>
                    <a:pt x="0" y="0"/>
                  </a:moveTo>
                  <a:cubicBezTo>
                    <a:pt x="5" y="0"/>
                    <a:pt x="7" y="4"/>
                    <a:pt x="10" y="10"/>
                  </a:cubicBezTo>
                  <a:cubicBezTo>
                    <a:pt x="4" y="8"/>
                    <a:pt x="1" y="5"/>
                    <a:pt x="0" y="0"/>
                  </a:cubicBezTo>
                  <a:cubicBezTo>
                    <a:pt x="0" y="0"/>
                    <a:pt x="0" y="0"/>
                    <a:pt x="0" y="0"/>
                  </a:cubicBezTo>
                  <a:close/>
                </a:path>
              </a:pathLst>
            </a:custGeom>
            <a:solidFill>
              <a:srgbClr val="EDE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1" name="Freeform 33">
              <a:extLst>
                <a:ext uri="{FF2B5EF4-FFF2-40B4-BE49-F238E27FC236}">
                  <a16:creationId xmlns:a16="http://schemas.microsoft.com/office/drawing/2014/main" id="{EEA8A8FC-66E6-7167-47EB-60B1FCA3A20B}"/>
                </a:ext>
              </a:extLst>
            </p:cNvPr>
            <p:cNvSpPr/>
            <p:nvPr/>
          </p:nvSpPr>
          <p:spPr bwMode="auto">
            <a:xfrm>
              <a:off x="969963" y="2997200"/>
              <a:ext cx="20637" cy="11112"/>
            </a:xfrm>
            <a:custGeom>
              <a:avLst/>
              <a:gdLst>
                <a:gd name="T0" fmla="*/ 9 w 9"/>
                <a:gd name="T1" fmla="*/ 3 h 5"/>
                <a:gd name="T2" fmla="*/ 0 w 9"/>
                <a:gd name="T3" fmla="*/ 1 h 5"/>
                <a:gd name="T4" fmla="*/ 9 w 9"/>
                <a:gd name="T5" fmla="*/ 3 h 5"/>
              </a:gdLst>
              <a:ahLst/>
              <a:cxnLst>
                <a:cxn ang="0">
                  <a:pos x="T0" y="T1"/>
                </a:cxn>
                <a:cxn ang="0">
                  <a:pos x="T2" y="T3"/>
                </a:cxn>
                <a:cxn ang="0">
                  <a:pos x="T4" y="T5"/>
                </a:cxn>
              </a:cxnLst>
              <a:rect l="0" t="0" r="r" b="b"/>
              <a:pathLst>
                <a:path w="9" h="5">
                  <a:moveTo>
                    <a:pt x="9" y="3"/>
                  </a:moveTo>
                  <a:cubicBezTo>
                    <a:pt x="6" y="5"/>
                    <a:pt x="3" y="2"/>
                    <a:pt x="0" y="1"/>
                  </a:cubicBezTo>
                  <a:cubicBezTo>
                    <a:pt x="5" y="0"/>
                    <a:pt x="5" y="0"/>
                    <a:pt x="9" y="3"/>
                  </a:cubicBezTo>
                  <a:close/>
                </a:path>
              </a:pathLst>
            </a:custGeom>
            <a:solidFill>
              <a:srgbClr val="F2E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2" name="Freeform 34">
              <a:extLst>
                <a:ext uri="{FF2B5EF4-FFF2-40B4-BE49-F238E27FC236}">
                  <a16:creationId xmlns:a16="http://schemas.microsoft.com/office/drawing/2014/main" id="{20F6645B-48DA-8B12-DED5-4C947896189D}"/>
                </a:ext>
              </a:extLst>
            </p:cNvPr>
            <p:cNvSpPr/>
            <p:nvPr/>
          </p:nvSpPr>
          <p:spPr bwMode="auto">
            <a:xfrm>
              <a:off x="1085850" y="2266950"/>
              <a:ext cx="128587" cy="142875"/>
            </a:xfrm>
            <a:custGeom>
              <a:avLst/>
              <a:gdLst>
                <a:gd name="T0" fmla="*/ 26 w 57"/>
                <a:gd name="T1" fmla="*/ 37 h 64"/>
                <a:gd name="T2" fmla="*/ 22 w 57"/>
                <a:gd name="T3" fmla="*/ 42 h 64"/>
                <a:gd name="T4" fmla="*/ 20 w 57"/>
                <a:gd name="T5" fmla="*/ 38 h 64"/>
                <a:gd name="T6" fmla="*/ 18 w 57"/>
                <a:gd name="T7" fmla="*/ 33 h 64"/>
                <a:gd name="T8" fmla="*/ 19 w 57"/>
                <a:gd name="T9" fmla="*/ 31 h 64"/>
                <a:gd name="T10" fmla="*/ 18 w 57"/>
                <a:gd name="T11" fmla="*/ 32 h 64"/>
                <a:gd name="T12" fmla="*/ 13 w 57"/>
                <a:gd name="T13" fmla="*/ 35 h 64"/>
                <a:gd name="T14" fmla="*/ 11 w 57"/>
                <a:gd name="T15" fmla="*/ 34 h 64"/>
                <a:gd name="T16" fmla="*/ 8 w 57"/>
                <a:gd name="T17" fmla="*/ 32 h 64"/>
                <a:gd name="T18" fmla="*/ 9 w 57"/>
                <a:gd name="T19" fmla="*/ 16 h 64"/>
                <a:gd name="T20" fmla="*/ 0 w 57"/>
                <a:gd name="T21" fmla="*/ 0 h 64"/>
                <a:gd name="T22" fmla="*/ 41 w 57"/>
                <a:gd name="T23" fmla="*/ 21 h 64"/>
                <a:gd name="T24" fmla="*/ 41 w 57"/>
                <a:gd name="T25" fmla="*/ 64 h 64"/>
                <a:gd name="T26" fmla="*/ 34 w 57"/>
                <a:gd name="T27" fmla="*/ 49 h 64"/>
                <a:gd name="T28" fmla="*/ 38 w 57"/>
                <a:gd name="T29" fmla="*/ 43 h 64"/>
                <a:gd name="T30" fmla="*/ 38 w 57"/>
                <a:gd name="T31" fmla="*/ 39 h 64"/>
                <a:gd name="T32" fmla="*/ 38 w 57"/>
                <a:gd name="T33" fmla="*/ 43 h 64"/>
                <a:gd name="T34" fmla="*/ 30 w 57"/>
                <a:gd name="T35" fmla="*/ 41 h 64"/>
                <a:gd name="T36" fmla="*/ 26 w 57"/>
                <a:gd name="T37" fmla="*/ 3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64">
                  <a:moveTo>
                    <a:pt x="26" y="37"/>
                  </a:moveTo>
                  <a:cubicBezTo>
                    <a:pt x="24" y="39"/>
                    <a:pt x="24" y="42"/>
                    <a:pt x="22" y="42"/>
                  </a:cubicBezTo>
                  <a:cubicBezTo>
                    <a:pt x="20" y="42"/>
                    <a:pt x="21" y="39"/>
                    <a:pt x="20" y="38"/>
                  </a:cubicBezTo>
                  <a:cubicBezTo>
                    <a:pt x="18" y="37"/>
                    <a:pt x="17" y="35"/>
                    <a:pt x="18" y="33"/>
                  </a:cubicBezTo>
                  <a:cubicBezTo>
                    <a:pt x="18" y="32"/>
                    <a:pt x="20" y="32"/>
                    <a:pt x="19" y="31"/>
                  </a:cubicBezTo>
                  <a:cubicBezTo>
                    <a:pt x="19" y="32"/>
                    <a:pt x="19" y="32"/>
                    <a:pt x="18" y="32"/>
                  </a:cubicBezTo>
                  <a:cubicBezTo>
                    <a:pt x="17" y="34"/>
                    <a:pt x="16" y="38"/>
                    <a:pt x="13" y="35"/>
                  </a:cubicBezTo>
                  <a:cubicBezTo>
                    <a:pt x="12" y="35"/>
                    <a:pt x="11" y="34"/>
                    <a:pt x="11" y="34"/>
                  </a:cubicBezTo>
                  <a:cubicBezTo>
                    <a:pt x="9" y="34"/>
                    <a:pt x="7" y="33"/>
                    <a:pt x="8" y="32"/>
                  </a:cubicBezTo>
                  <a:cubicBezTo>
                    <a:pt x="11" y="27"/>
                    <a:pt x="8" y="21"/>
                    <a:pt x="9" y="16"/>
                  </a:cubicBezTo>
                  <a:cubicBezTo>
                    <a:pt x="12" y="8"/>
                    <a:pt x="3" y="6"/>
                    <a:pt x="0" y="0"/>
                  </a:cubicBezTo>
                  <a:cubicBezTo>
                    <a:pt x="17" y="2"/>
                    <a:pt x="34" y="2"/>
                    <a:pt x="41" y="21"/>
                  </a:cubicBezTo>
                  <a:cubicBezTo>
                    <a:pt x="46" y="36"/>
                    <a:pt x="57" y="50"/>
                    <a:pt x="41" y="64"/>
                  </a:cubicBezTo>
                  <a:cubicBezTo>
                    <a:pt x="41" y="59"/>
                    <a:pt x="33" y="56"/>
                    <a:pt x="34" y="49"/>
                  </a:cubicBezTo>
                  <a:cubicBezTo>
                    <a:pt x="35" y="47"/>
                    <a:pt x="36" y="45"/>
                    <a:pt x="38" y="43"/>
                  </a:cubicBezTo>
                  <a:cubicBezTo>
                    <a:pt x="39" y="42"/>
                    <a:pt x="39" y="40"/>
                    <a:pt x="38" y="39"/>
                  </a:cubicBezTo>
                  <a:cubicBezTo>
                    <a:pt x="38" y="40"/>
                    <a:pt x="39" y="42"/>
                    <a:pt x="38" y="43"/>
                  </a:cubicBezTo>
                  <a:cubicBezTo>
                    <a:pt x="34" y="47"/>
                    <a:pt x="31" y="47"/>
                    <a:pt x="30" y="41"/>
                  </a:cubicBezTo>
                  <a:cubicBezTo>
                    <a:pt x="29" y="39"/>
                    <a:pt x="30" y="36"/>
                    <a:pt x="26" y="37"/>
                  </a:cubicBezTo>
                  <a:close/>
                </a:path>
              </a:pathLst>
            </a:custGeom>
            <a:solidFill>
              <a:srgbClr val="FCFA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3" name="Freeform 49">
              <a:extLst>
                <a:ext uri="{FF2B5EF4-FFF2-40B4-BE49-F238E27FC236}">
                  <a16:creationId xmlns:a16="http://schemas.microsoft.com/office/drawing/2014/main" id="{5BB98D0A-2A71-F451-23FB-C1AF724AACB1}"/>
                </a:ext>
              </a:extLst>
            </p:cNvPr>
            <p:cNvSpPr/>
            <p:nvPr/>
          </p:nvSpPr>
          <p:spPr bwMode="auto">
            <a:xfrm>
              <a:off x="1017588" y="2898775"/>
              <a:ext cx="114300" cy="65087"/>
            </a:xfrm>
            <a:custGeom>
              <a:avLst/>
              <a:gdLst>
                <a:gd name="T0" fmla="*/ 0 w 51"/>
                <a:gd name="T1" fmla="*/ 27 h 29"/>
                <a:gd name="T2" fmla="*/ 10 w 51"/>
                <a:gd name="T3" fmla="*/ 20 h 29"/>
                <a:gd name="T4" fmla="*/ 42 w 51"/>
                <a:gd name="T5" fmla="*/ 4 h 29"/>
                <a:gd name="T6" fmla="*/ 49 w 51"/>
                <a:gd name="T7" fmla="*/ 3 h 29"/>
                <a:gd name="T8" fmla="*/ 46 w 51"/>
                <a:gd name="T9" fmla="*/ 10 h 29"/>
                <a:gd name="T10" fmla="*/ 40 w 51"/>
                <a:gd name="T11" fmla="*/ 14 h 29"/>
                <a:gd name="T12" fmla="*/ 0 w 51"/>
                <a:gd name="T13" fmla="*/ 27 h 29"/>
              </a:gdLst>
              <a:ahLst/>
              <a:cxnLst>
                <a:cxn ang="0">
                  <a:pos x="T0" y="T1"/>
                </a:cxn>
                <a:cxn ang="0">
                  <a:pos x="T2" y="T3"/>
                </a:cxn>
                <a:cxn ang="0">
                  <a:pos x="T4" y="T5"/>
                </a:cxn>
                <a:cxn ang="0">
                  <a:pos x="T6" y="T7"/>
                </a:cxn>
                <a:cxn ang="0">
                  <a:pos x="T8" y="T9"/>
                </a:cxn>
                <a:cxn ang="0">
                  <a:pos x="T10" y="T11"/>
                </a:cxn>
                <a:cxn ang="0">
                  <a:pos x="T12" y="T13"/>
                </a:cxn>
              </a:cxnLst>
              <a:rect l="0" t="0" r="r" b="b"/>
              <a:pathLst>
                <a:path w="51" h="28">
                  <a:moveTo>
                    <a:pt x="0" y="27"/>
                  </a:moveTo>
                  <a:cubicBezTo>
                    <a:pt x="1" y="21"/>
                    <a:pt x="6" y="21"/>
                    <a:pt x="10" y="20"/>
                  </a:cubicBezTo>
                  <a:cubicBezTo>
                    <a:pt x="22" y="16"/>
                    <a:pt x="32" y="10"/>
                    <a:pt x="42" y="4"/>
                  </a:cubicBezTo>
                  <a:cubicBezTo>
                    <a:pt x="44" y="3"/>
                    <a:pt x="46" y="0"/>
                    <a:pt x="49" y="3"/>
                  </a:cubicBezTo>
                  <a:cubicBezTo>
                    <a:pt x="51" y="6"/>
                    <a:pt x="48" y="8"/>
                    <a:pt x="46" y="10"/>
                  </a:cubicBezTo>
                  <a:cubicBezTo>
                    <a:pt x="45" y="12"/>
                    <a:pt x="43" y="14"/>
                    <a:pt x="40" y="14"/>
                  </a:cubicBezTo>
                  <a:cubicBezTo>
                    <a:pt x="27" y="18"/>
                    <a:pt x="16" y="29"/>
                    <a:pt x="0" y="27"/>
                  </a:cubicBezTo>
                  <a:close/>
                </a:path>
              </a:pathLst>
            </a:custGeom>
            <a:solidFill>
              <a:srgbClr val="FCFA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4" name="Freeform 52">
              <a:extLst>
                <a:ext uri="{FF2B5EF4-FFF2-40B4-BE49-F238E27FC236}">
                  <a16:creationId xmlns:a16="http://schemas.microsoft.com/office/drawing/2014/main" id="{383407D4-BEEE-1041-3C2B-11E97F3D87C9}"/>
                </a:ext>
              </a:extLst>
            </p:cNvPr>
            <p:cNvSpPr/>
            <p:nvPr/>
          </p:nvSpPr>
          <p:spPr bwMode="auto">
            <a:xfrm>
              <a:off x="1138238" y="2563813"/>
              <a:ext cx="53975" cy="88900"/>
            </a:xfrm>
            <a:custGeom>
              <a:avLst/>
              <a:gdLst>
                <a:gd name="T0" fmla="*/ 0 w 24"/>
                <a:gd name="T1" fmla="*/ 37 h 40"/>
                <a:gd name="T2" fmla="*/ 14 w 24"/>
                <a:gd name="T3" fmla="*/ 28 h 40"/>
                <a:gd name="T4" fmla="*/ 14 w 24"/>
                <a:gd name="T5" fmla="*/ 6 h 40"/>
                <a:gd name="T6" fmla="*/ 21 w 24"/>
                <a:gd name="T7" fmla="*/ 1 h 40"/>
                <a:gd name="T8" fmla="*/ 22 w 24"/>
                <a:gd name="T9" fmla="*/ 7 h 40"/>
                <a:gd name="T10" fmla="*/ 18 w 24"/>
                <a:gd name="T11" fmla="*/ 26 h 40"/>
                <a:gd name="T12" fmla="*/ 0 w 24"/>
                <a:gd name="T13" fmla="*/ 37 h 40"/>
              </a:gdLst>
              <a:ahLst/>
              <a:cxnLst>
                <a:cxn ang="0">
                  <a:pos x="T0" y="T1"/>
                </a:cxn>
                <a:cxn ang="0">
                  <a:pos x="T2" y="T3"/>
                </a:cxn>
                <a:cxn ang="0">
                  <a:pos x="T4" y="T5"/>
                </a:cxn>
                <a:cxn ang="0">
                  <a:pos x="T6" y="T7"/>
                </a:cxn>
                <a:cxn ang="0">
                  <a:pos x="T8" y="T9"/>
                </a:cxn>
                <a:cxn ang="0">
                  <a:pos x="T10" y="T11"/>
                </a:cxn>
                <a:cxn ang="0">
                  <a:pos x="T12" y="T13"/>
                </a:cxn>
              </a:cxnLst>
              <a:rect l="0" t="0" r="r" b="b"/>
              <a:pathLst>
                <a:path w="24" h="40">
                  <a:moveTo>
                    <a:pt x="0" y="37"/>
                  </a:moveTo>
                  <a:cubicBezTo>
                    <a:pt x="6" y="36"/>
                    <a:pt x="3" y="21"/>
                    <a:pt x="14" y="28"/>
                  </a:cubicBezTo>
                  <a:cubicBezTo>
                    <a:pt x="16" y="20"/>
                    <a:pt x="11" y="13"/>
                    <a:pt x="14" y="6"/>
                  </a:cubicBezTo>
                  <a:cubicBezTo>
                    <a:pt x="16" y="3"/>
                    <a:pt x="17" y="0"/>
                    <a:pt x="21" y="1"/>
                  </a:cubicBezTo>
                  <a:cubicBezTo>
                    <a:pt x="24" y="2"/>
                    <a:pt x="23" y="5"/>
                    <a:pt x="22" y="7"/>
                  </a:cubicBezTo>
                  <a:cubicBezTo>
                    <a:pt x="21" y="14"/>
                    <a:pt x="20" y="20"/>
                    <a:pt x="18" y="26"/>
                  </a:cubicBezTo>
                  <a:cubicBezTo>
                    <a:pt x="16" y="36"/>
                    <a:pt x="10" y="40"/>
                    <a:pt x="0" y="37"/>
                  </a:cubicBezTo>
                  <a:close/>
                </a:path>
              </a:pathLst>
            </a:custGeom>
            <a:solidFill>
              <a:srgbClr val="FCF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5" name="Freeform 53">
              <a:extLst>
                <a:ext uri="{FF2B5EF4-FFF2-40B4-BE49-F238E27FC236}">
                  <a16:creationId xmlns:a16="http://schemas.microsoft.com/office/drawing/2014/main" id="{E6BE7BBC-C9D2-1C0C-3C43-DB0BB1DEFB91}"/>
                </a:ext>
              </a:extLst>
            </p:cNvPr>
            <p:cNvSpPr/>
            <p:nvPr/>
          </p:nvSpPr>
          <p:spPr bwMode="auto">
            <a:xfrm>
              <a:off x="1138238" y="2343150"/>
              <a:ext cx="33337" cy="60325"/>
            </a:xfrm>
            <a:custGeom>
              <a:avLst/>
              <a:gdLst>
                <a:gd name="T0" fmla="*/ 3 w 15"/>
                <a:gd name="T1" fmla="*/ 3 h 27"/>
                <a:gd name="T2" fmla="*/ 8 w 15"/>
                <a:gd name="T3" fmla="*/ 7 h 27"/>
                <a:gd name="T4" fmla="*/ 15 w 15"/>
                <a:gd name="T5" fmla="*/ 9 h 27"/>
                <a:gd name="T6" fmla="*/ 15 w 15"/>
                <a:gd name="T7" fmla="*/ 9 h 27"/>
                <a:gd name="T8" fmla="*/ 11 w 15"/>
                <a:gd name="T9" fmla="*/ 15 h 27"/>
                <a:gd name="T10" fmla="*/ 9 w 15"/>
                <a:gd name="T11" fmla="*/ 23 h 27"/>
                <a:gd name="T12" fmla="*/ 7 w 15"/>
                <a:gd name="T13" fmla="*/ 27 h 27"/>
                <a:gd name="T14" fmla="*/ 3 w 15"/>
                <a:gd name="T15" fmla="*/ 24 h 27"/>
                <a:gd name="T16" fmla="*/ 3 w 15"/>
                <a:gd name="T17" fmla="*/ 10 h 27"/>
                <a:gd name="T18" fmla="*/ 3 w 15"/>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7">
                  <a:moveTo>
                    <a:pt x="3" y="3"/>
                  </a:moveTo>
                  <a:cubicBezTo>
                    <a:pt x="8" y="0"/>
                    <a:pt x="8" y="5"/>
                    <a:pt x="8" y="7"/>
                  </a:cubicBezTo>
                  <a:cubicBezTo>
                    <a:pt x="9" y="12"/>
                    <a:pt x="13" y="8"/>
                    <a:pt x="15" y="9"/>
                  </a:cubicBezTo>
                  <a:cubicBezTo>
                    <a:pt x="15" y="9"/>
                    <a:pt x="15" y="9"/>
                    <a:pt x="15" y="9"/>
                  </a:cubicBezTo>
                  <a:cubicBezTo>
                    <a:pt x="15" y="12"/>
                    <a:pt x="14" y="14"/>
                    <a:pt x="11" y="15"/>
                  </a:cubicBezTo>
                  <a:cubicBezTo>
                    <a:pt x="5" y="16"/>
                    <a:pt x="9" y="20"/>
                    <a:pt x="9" y="23"/>
                  </a:cubicBezTo>
                  <a:cubicBezTo>
                    <a:pt x="9" y="24"/>
                    <a:pt x="9" y="26"/>
                    <a:pt x="7" y="27"/>
                  </a:cubicBezTo>
                  <a:cubicBezTo>
                    <a:pt x="5" y="27"/>
                    <a:pt x="4" y="26"/>
                    <a:pt x="3" y="24"/>
                  </a:cubicBezTo>
                  <a:cubicBezTo>
                    <a:pt x="0" y="20"/>
                    <a:pt x="1" y="15"/>
                    <a:pt x="3" y="10"/>
                  </a:cubicBezTo>
                  <a:cubicBezTo>
                    <a:pt x="3" y="8"/>
                    <a:pt x="7" y="6"/>
                    <a:pt x="3" y="3"/>
                  </a:cubicBezTo>
                  <a:close/>
                </a:path>
              </a:pathLst>
            </a:custGeom>
            <a:solidFill>
              <a:srgbClr val="F8F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6" name="Freeform 58">
              <a:extLst>
                <a:ext uri="{FF2B5EF4-FFF2-40B4-BE49-F238E27FC236}">
                  <a16:creationId xmlns:a16="http://schemas.microsoft.com/office/drawing/2014/main" id="{CEEB83A9-0623-42FB-CC6E-DFD43541BAFF}"/>
                </a:ext>
              </a:extLst>
            </p:cNvPr>
            <p:cNvSpPr/>
            <p:nvPr/>
          </p:nvSpPr>
          <p:spPr bwMode="auto">
            <a:xfrm>
              <a:off x="1187450" y="2430463"/>
              <a:ext cx="12700" cy="34925"/>
            </a:xfrm>
            <a:custGeom>
              <a:avLst/>
              <a:gdLst>
                <a:gd name="T0" fmla="*/ 6 w 6"/>
                <a:gd name="T1" fmla="*/ 0 h 16"/>
                <a:gd name="T2" fmla="*/ 6 w 6"/>
                <a:gd name="T3" fmla="*/ 16 h 16"/>
                <a:gd name="T4" fmla="*/ 6 w 6"/>
                <a:gd name="T5" fmla="*/ 0 h 16"/>
              </a:gdLst>
              <a:ahLst/>
              <a:cxnLst>
                <a:cxn ang="0">
                  <a:pos x="T0" y="T1"/>
                </a:cxn>
                <a:cxn ang="0">
                  <a:pos x="T2" y="T3"/>
                </a:cxn>
                <a:cxn ang="0">
                  <a:pos x="T4" y="T5"/>
                </a:cxn>
              </a:cxnLst>
              <a:rect l="0" t="0" r="r" b="b"/>
              <a:pathLst>
                <a:path w="6" h="16">
                  <a:moveTo>
                    <a:pt x="6" y="0"/>
                  </a:moveTo>
                  <a:cubicBezTo>
                    <a:pt x="6" y="6"/>
                    <a:pt x="6" y="11"/>
                    <a:pt x="6" y="16"/>
                  </a:cubicBezTo>
                  <a:cubicBezTo>
                    <a:pt x="0" y="11"/>
                    <a:pt x="0" y="9"/>
                    <a:pt x="6" y="0"/>
                  </a:cubicBezTo>
                  <a:close/>
                </a:path>
              </a:pathLst>
            </a:custGeom>
            <a:solidFill>
              <a:srgbClr val="FC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7" name="Freeform 60">
              <a:extLst>
                <a:ext uri="{FF2B5EF4-FFF2-40B4-BE49-F238E27FC236}">
                  <a16:creationId xmlns:a16="http://schemas.microsoft.com/office/drawing/2014/main" id="{A40E2458-B0BE-D8AB-113D-3F25430E280E}"/>
                </a:ext>
              </a:extLst>
            </p:cNvPr>
            <p:cNvSpPr/>
            <p:nvPr/>
          </p:nvSpPr>
          <p:spPr bwMode="auto">
            <a:xfrm>
              <a:off x="1165225" y="2420938"/>
              <a:ext cx="17462" cy="20637"/>
            </a:xfrm>
            <a:custGeom>
              <a:avLst/>
              <a:gdLst>
                <a:gd name="T0" fmla="*/ 8 w 8"/>
                <a:gd name="T1" fmla="*/ 5 h 9"/>
                <a:gd name="T2" fmla="*/ 3 w 8"/>
                <a:gd name="T3" fmla="*/ 9 h 9"/>
                <a:gd name="T4" fmla="*/ 1 w 8"/>
                <a:gd name="T5" fmla="*/ 4 h 9"/>
                <a:gd name="T6" fmla="*/ 4 w 8"/>
                <a:gd name="T7" fmla="*/ 0 h 9"/>
                <a:gd name="T8" fmla="*/ 8 w 8"/>
                <a:gd name="T9" fmla="*/ 5 h 9"/>
              </a:gdLst>
              <a:ahLst/>
              <a:cxnLst>
                <a:cxn ang="0">
                  <a:pos x="T0" y="T1"/>
                </a:cxn>
                <a:cxn ang="0">
                  <a:pos x="T2" y="T3"/>
                </a:cxn>
                <a:cxn ang="0">
                  <a:pos x="T4" y="T5"/>
                </a:cxn>
                <a:cxn ang="0">
                  <a:pos x="T6" y="T7"/>
                </a:cxn>
                <a:cxn ang="0">
                  <a:pos x="T8" y="T9"/>
                </a:cxn>
              </a:cxnLst>
              <a:rect l="0" t="0" r="r" b="b"/>
              <a:pathLst>
                <a:path w="8" h="9">
                  <a:moveTo>
                    <a:pt x="8" y="5"/>
                  </a:moveTo>
                  <a:cubicBezTo>
                    <a:pt x="8" y="8"/>
                    <a:pt x="6" y="9"/>
                    <a:pt x="3" y="9"/>
                  </a:cubicBezTo>
                  <a:cubicBezTo>
                    <a:pt x="0" y="9"/>
                    <a:pt x="1" y="6"/>
                    <a:pt x="1" y="4"/>
                  </a:cubicBezTo>
                  <a:cubicBezTo>
                    <a:pt x="1" y="2"/>
                    <a:pt x="1" y="0"/>
                    <a:pt x="4" y="0"/>
                  </a:cubicBezTo>
                  <a:cubicBezTo>
                    <a:pt x="7" y="0"/>
                    <a:pt x="7" y="3"/>
                    <a:pt x="8" y="5"/>
                  </a:cubicBezTo>
                  <a:close/>
                </a:path>
              </a:pathLst>
            </a:custGeom>
            <a:solidFill>
              <a:srgbClr val="FCF4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8" name="Freeform 61">
              <a:extLst>
                <a:ext uri="{FF2B5EF4-FFF2-40B4-BE49-F238E27FC236}">
                  <a16:creationId xmlns:a16="http://schemas.microsoft.com/office/drawing/2014/main" id="{58D55532-929C-90CE-0393-81CC780237E0}"/>
                </a:ext>
              </a:extLst>
            </p:cNvPr>
            <p:cNvSpPr/>
            <p:nvPr/>
          </p:nvSpPr>
          <p:spPr bwMode="auto">
            <a:xfrm>
              <a:off x="1093788" y="2838450"/>
              <a:ext cx="15875" cy="20637"/>
            </a:xfrm>
            <a:custGeom>
              <a:avLst/>
              <a:gdLst>
                <a:gd name="T0" fmla="*/ 0 w 7"/>
                <a:gd name="T1" fmla="*/ 9 h 9"/>
                <a:gd name="T2" fmla="*/ 4 w 7"/>
                <a:gd name="T3" fmla="*/ 1 h 9"/>
                <a:gd name="T4" fmla="*/ 7 w 7"/>
                <a:gd name="T5" fmla="*/ 4 h 9"/>
                <a:gd name="T6" fmla="*/ 0 w 7"/>
                <a:gd name="T7" fmla="*/ 9 h 9"/>
                <a:gd name="T8" fmla="*/ 0 w 7"/>
                <a:gd name="T9" fmla="*/ 9 h 9"/>
              </a:gdLst>
              <a:ahLst/>
              <a:cxnLst>
                <a:cxn ang="0">
                  <a:pos x="T0" y="T1"/>
                </a:cxn>
                <a:cxn ang="0">
                  <a:pos x="T2" y="T3"/>
                </a:cxn>
                <a:cxn ang="0">
                  <a:pos x="T4" y="T5"/>
                </a:cxn>
                <a:cxn ang="0">
                  <a:pos x="T6" y="T7"/>
                </a:cxn>
                <a:cxn ang="0">
                  <a:pos x="T8" y="T9"/>
                </a:cxn>
              </a:cxnLst>
              <a:rect l="0" t="0" r="r" b="b"/>
              <a:pathLst>
                <a:path w="7" h="9">
                  <a:moveTo>
                    <a:pt x="0" y="9"/>
                  </a:moveTo>
                  <a:cubicBezTo>
                    <a:pt x="0" y="6"/>
                    <a:pt x="1" y="3"/>
                    <a:pt x="4" y="1"/>
                  </a:cubicBezTo>
                  <a:cubicBezTo>
                    <a:pt x="6" y="0"/>
                    <a:pt x="7" y="2"/>
                    <a:pt x="7" y="4"/>
                  </a:cubicBezTo>
                  <a:cubicBezTo>
                    <a:pt x="7" y="9"/>
                    <a:pt x="2" y="8"/>
                    <a:pt x="0" y="9"/>
                  </a:cubicBezTo>
                  <a:cubicBezTo>
                    <a:pt x="0" y="9"/>
                    <a:pt x="0" y="9"/>
                    <a:pt x="0" y="9"/>
                  </a:cubicBezTo>
                  <a:close/>
                </a:path>
              </a:pathLst>
            </a:custGeom>
            <a:solidFill>
              <a:srgbClr val="FBF1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9" name="Freeform 63">
              <a:extLst>
                <a:ext uri="{FF2B5EF4-FFF2-40B4-BE49-F238E27FC236}">
                  <a16:creationId xmlns:a16="http://schemas.microsoft.com/office/drawing/2014/main" id="{B76DA7C6-6EF7-C64E-1663-3D5F26062118}"/>
                </a:ext>
              </a:extLst>
            </p:cNvPr>
            <p:cNvSpPr/>
            <p:nvPr/>
          </p:nvSpPr>
          <p:spPr bwMode="auto">
            <a:xfrm>
              <a:off x="1162050" y="2338388"/>
              <a:ext cx="22225" cy="31750"/>
            </a:xfrm>
            <a:custGeom>
              <a:avLst/>
              <a:gdLst>
                <a:gd name="T0" fmla="*/ 4 w 10"/>
                <a:gd name="T1" fmla="*/ 11 h 14"/>
                <a:gd name="T2" fmla="*/ 5 w 10"/>
                <a:gd name="T3" fmla="*/ 0 h 14"/>
                <a:gd name="T4" fmla="*/ 8 w 10"/>
                <a:gd name="T5" fmla="*/ 10 h 14"/>
                <a:gd name="T6" fmla="*/ 4 w 10"/>
                <a:gd name="T7" fmla="*/ 11 h 14"/>
              </a:gdLst>
              <a:ahLst/>
              <a:cxnLst>
                <a:cxn ang="0">
                  <a:pos x="T0" y="T1"/>
                </a:cxn>
                <a:cxn ang="0">
                  <a:pos x="T2" y="T3"/>
                </a:cxn>
                <a:cxn ang="0">
                  <a:pos x="T4" y="T5"/>
                </a:cxn>
                <a:cxn ang="0">
                  <a:pos x="T6" y="T7"/>
                </a:cxn>
              </a:cxnLst>
              <a:rect l="0" t="0" r="r" b="b"/>
              <a:pathLst>
                <a:path w="10" h="14">
                  <a:moveTo>
                    <a:pt x="4" y="11"/>
                  </a:moveTo>
                  <a:cubicBezTo>
                    <a:pt x="2" y="7"/>
                    <a:pt x="0" y="3"/>
                    <a:pt x="5" y="0"/>
                  </a:cubicBezTo>
                  <a:cubicBezTo>
                    <a:pt x="7" y="3"/>
                    <a:pt x="7" y="6"/>
                    <a:pt x="8" y="10"/>
                  </a:cubicBezTo>
                  <a:cubicBezTo>
                    <a:pt x="10" y="14"/>
                    <a:pt x="5" y="11"/>
                    <a:pt x="4" y="11"/>
                  </a:cubicBezTo>
                  <a:close/>
                </a:path>
              </a:pathLst>
            </a:custGeom>
            <a:solidFill>
              <a:srgbClr val="F4EB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870" name="Grupo 869">
              <a:extLst>
                <a:ext uri="{FF2B5EF4-FFF2-40B4-BE49-F238E27FC236}">
                  <a16:creationId xmlns:a16="http://schemas.microsoft.com/office/drawing/2014/main" id="{65099562-74DD-5CD4-E979-B322847E66EC}"/>
                </a:ext>
              </a:extLst>
            </p:cNvPr>
            <p:cNvGrpSpPr/>
            <p:nvPr/>
          </p:nvGrpSpPr>
          <p:grpSpPr>
            <a:xfrm>
              <a:off x="650875" y="2227263"/>
              <a:ext cx="498475" cy="452437"/>
              <a:chOff x="650875" y="2227263"/>
              <a:chExt cx="498475" cy="452437"/>
            </a:xfrm>
          </p:grpSpPr>
          <p:sp>
            <p:nvSpPr>
              <p:cNvPr id="871" name="Freeform 20">
                <a:extLst>
                  <a:ext uri="{FF2B5EF4-FFF2-40B4-BE49-F238E27FC236}">
                    <a16:creationId xmlns:a16="http://schemas.microsoft.com/office/drawing/2014/main" id="{6459A5F9-7035-7969-5742-71696907ED74}"/>
                  </a:ext>
                </a:extLst>
              </p:cNvPr>
              <p:cNvSpPr/>
              <p:nvPr/>
            </p:nvSpPr>
            <p:spPr bwMode="auto">
              <a:xfrm>
                <a:off x="677863" y="2300288"/>
                <a:ext cx="50800" cy="96837"/>
              </a:xfrm>
              <a:custGeom>
                <a:avLst/>
                <a:gdLst>
                  <a:gd name="T0" fmla="*/ 23 w 23"/>
                  <a:gd name="T1" fmla="*/ 8 h 43"/>
                  <a:gd name="T2" fmla="*/ 19 w 23"/>
                  <a:gd name="T3" fmla="*/ 36 h 43"/>
                  <a:gd name="T4" fmla="*/ 10 w 23"/>
                  <a:gd name="T5" fmla="*/ 42 h 43"/>
                  <a:gd name="T6" fmla="*/ 2 w 23"/>
                  <a:gd name="T7" fmla="*/ 12 h 43"/>
                  <a:gd name="T8" fmla="*/ 11 w 23"/>
                  <a:gd name="T9" fmla="*/ 1 h 43"/>
                  <a:gd name="T10" fmla="*/ 23 w 23"/>
                  <a:gd name="T11" fmla="*/ 8 h 43"/>
                </a:gdLst>
                <a:ahLst/>
                <a:cxnLst>
                  <a:cxn ang="0">
                    <a:pos x="T0" y="T1"/>
                  </a:cxn>
                  <a:cxn ang="0">
                    <a:pos x="T2" y="T3"/>
                  </a:cxn>
                  <a:cxn ang="0">
                    <a:pos x="T4" y="T5"/>
                  </a:cxn>
                  <a:cxn ang="0">
                    <a:pos x="T6" y="T7"/>
                  </a:cxn>
                  <a:cxn ang="0">
                    <a:pos x="T8" y="T9"/>
                  </a:cxn>
                  <a:cxn ang="0">
                    <a:pos x="T10" y="T11"/>
                  </a:cxn>
                </a:cxnLst>
                <a:rect l="0" t="0" r="r" b="b"/>
                <a:pathLst>
                  <a:path w="23" h="43">
                    <a:moveTo>
                      <a:pt x="23" y="8"/>
                    </a:moveTo>
                    <a:cubicBezTo>
                      <a:pt x="23" y="17"/>
                      <a:pt x="22" y="27"/>
                      <a:pt x="19" y="36"/>
                    </a:cubicBezTo>
                    <a:cubicBezTo>
                      <a:pt x="18" y="40"/>
                      <a:pt x="16" y="43"/>
                      <a:pt x="10" y="42"/>
                    </a:cubicBezTo>
                    <a:cubicBezTo>
                      <a:pt x="5" y="32"/>
                      <a:pt x="5" y="22"/>
                      <a:pt x="2" y="12"/>
                    </a:cubicBezTo>
                    <a:cubicBezTo>
                      <a:pt x="0" y="6"/>
                      <a:pt x="4" y="2"/>
                      <a:pt x="11" y="1"/>
                    </a:cubicBezTo>
                    <a:cubicBezTo>
                      <a:pt x="16" y="1"/>
                      <a:pt x="22" y="0"/>
                      <a:pt x="23" y="8"/>
                    </a:cubicBezTo>
                    <a:close/>
                  </a:path>
                </a:pathLst>
              </a:custGeom>
              <a:solidFill>
                <a:srgbClr val="0A0A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2" name="Freeform 21">
                <a:extLst>
                  <a:ext uri="{FF2B5EF4-FFF2-40B4-BE49-F238E27FC236}">
                    <a16:creationId xmlns:a16="http://schemas.microsoft.com/office/drawing/2014/main" id="{8BC6F458-8F35-2178-0DB8-4F0CBC402388}"/>
                  </a:ext>
                </a:extLst>
              </p:cNvPr>
              <p:cNvSpPr/>
              <p:nvPr/>
            </p:nvSpPr>
            <p:spPr bwMode="auto">
              <a:xfrm>
                <a:off x="650875" y="2425700"/>
                <a:ext cx="50800" cy="85725"/>
              </a:xfrm>
              <a:custGeom>
                <a:avLst/>
                <a:gdLst>
                  <a:gd name="T0" fmla="*/ 14 w 23"/>
                  <a:gd name="T1" fmla="*/ 0 h 38"/>
                  <a:gd name="T2" fmla="*/ 22 w 23"/>
                  <a:gd name="T3" fmla="*/ 19 h 38"/>
                  <a:gd name="T4" fmla="*/ 22 w 23"/>
                  <a:gd name="T5" fmla="*/ 30 h 38"/>
                  <a:gd name="T6" fmla="*/ 16 w 23"/>
                  <a:gd name="T7" fmla="*/ 36 h 38"/>
                  <a:gd name="T8" fmla="*/ 8 w 23"/>
                  <a:gd name="T9" fmla="*/ 30 h 38"/>
                  <a:gd name="T10" fmla="*/ 6 w 23"/>
                  <a:gd name="T11" fmla="*/ 24 h 38"/>
                  <a:gd name="T12" fmla="*/ 14 w 23"/>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23" h="38">
                    <a:moveTo>
                      <a:pt x="14" y="0"/>
                    </a:moveTo>
                    <a:cubicBezTo>
                      <a:pt x="23" y="4"/>
                      <a:pt x="21" y="12"/>
                      <a:pt x="22" y="19"/>
                    </a:cubicBezTo>
                    <a:cubicBezTo>
                      <a:pt x="23" y="23"/>
                      <a:pt x="22" y="27"/>
                      <a:pt x="22" y="30"/>
                    </a:cubicBezTo>
                    <a:cubicBezTo>
                      <a:pt x="23" y="35"/>
                      <a:pt x="19" y="35"/>
                      <a:pt x="16" y="36"/>
                    </a:cubicBezTo>
                    <a:cubicBezTo>
                      <a:pt x="11" y="38"/>
                      <a:pt x="10" y="33"/>
                      <a:pt x="8" y="30"/>
                    </a:cubicBezTo>
                    <a:cubicBezTo>
                      <a:pt x="8" y="28"/>
                      <a:pt x="7" y="26"/>
                      <a:pt x="6" y="24"/>
                    </a:cubicBezTo>
                    <a:cubicBezTo>
                      <a:pt x="0" y="9"/>
                      <a:pt x="0" y="9"/>
                      <a:pt x="14" y="0"/>
                    </a:cubicBezTo>
                    <a:close/>
                  </a:path>
                </a:pathLst>
              </a:custGeom>
              <a:solidFill>
                <a:srgbClr val="1011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3" name="Freeform 22">
                <a:extLst>
                  <a:ext uri="{FF2B5EF4-FFF2-40B4-BE49-F238E27FC236}">
                    <a16:creationId xmlns:a16="http://schemas.microsoft.com/office/drawing/2014/main" id="{60CA9484-810D-AF30-752C-107B7DE28021}"/>
                  </a:ext>
                </a:extLst>
              </p:cNvPr>
              <p:cNvSpPr/>
              <p:nvPr/>
            </p:nvSpPr>
            <p:spPr bwMode="auto">
              <a:xfrm>
                <a:off x="762000" y="2227263"/>
                <a:ext cx="53975" cy="71437"/>
              </a:xfrm>
              <a:custGeom>
                <a:avLst/>
                <a:gdLst>
                  <a:gd name="T0" fmla="*/ 19 w 24"/>
                  <a:gd name="T1" fmla="*/ 28 h 32"/>
                  <a:gd name="T2" fmla="*/ 10 w 24"/>
                  <a:gd name="T3" fmla="*/ 30 h 32"/>
                  <a:gd name="T4" fmla="*/ 2 w 24"/>
                  <a:gd name="T5" fmla="*/ 5 h 32"/>
                  <a:gd name="T6" fmla="*/ 13 w 24"/>
                  <a:gd name="T7" fmla="*/ 0 h 32"/>
                  <a:gd name="T8" fmla="*/ 22 w 24"/>
                  <a:gd name="T9" fmla="*/ 6 h 32"/>
                  <a:gd name="T10" fmla="*/ 19 w 24"/>
                  <a:gd name="T11" fmla="*/ 28 h 32"/>
                </a:gdLst>
                <a:ahLst/>
                <a:cxnLst>
                  <a:cxn ang="0">
                    <a:pos x="T0" y="T1"/>
                  </a:cxn>
                  <a:cxn ang="0">
                    <a:pos x="T2" y="T3"/>
                  </a:cxn>
                  <a:cxn ang="0">
                    <a:pos x="T4" y="T5"/>
                  </a:cxn>
                  <a:cxn ang="0">
                    <a:pos x="T6" y="T7"/>
                  </a:cxn>
                  <a:cxn ang="0">
                    <a:pos x="T8" y="T9"/>
                  </a:cxn>
                  <a:cxn ang="0">
                    <a:pos x="T10" y="T11"/>
                  </a:cxn>
                </a:cxnLst>
                <a:rect l="0" t="0" r="r" b="b"/>
                <a:pathLst>
                  <a:path w="24" h="32">
                    <a:moveTo>
                      <a:pt x="19" y="28"/>
                    </a:moveTo>
                    <a:cubicBezTo>
                      <a:pt x="16" y="27"/>
                      <a:pt x="14" y="32"/>
                      <a:pt x="10" y="30"/>
                    </a:cubicBezTo>
                    <a:cubicBezTo>
                      <a:pt x="6" y="27"/>
                      <a:pt x="0" y="9"/>
                      <a:pt x="2" y="5"/>
                    </a:cubicBezTo>
                    <a:cubicBezTo>
                      <a:pt x="4" y="0"/>
                      <a:pt x="9" y="0"/>
                      <a:pt x="13" y="0"/>
                    </a:cubicBezTo>
                    <a:cubicBezTo>
                      <a:pt x="17" y="0"/>
                      <a:pt x="20" y="2"/>
                      <a:pt x="22" y="6"/>
                    </a:cubicBezTo>
                    <a:cubicBezTo>
                      <a:pt x="24" y="14"/>
                      <a:pt x="20" y="21"/>
                      <a:pt x="19" y="28"/>
                    </a:cubicBezTo>
                    <a:close/>
                  </a:path>
                </a:pathLst>
              </a:custGeom>
              <a:solidFill>
                <a:srgbClr val="111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4" name="Freeform 24">
                <a:extLst>
                  <a:ext uri="{FF2B5EF4-FFF2-40B4-BE49-F238E27FC236}">
                    <a16:creationId xmlns:a16="http://schemas.microsoft.com/office/drawing/2014/main" id="{9FFA6104-51A1-FE7F-869C-E451778FF445}"/>
                  </a:ext>
                </a:extLst>
              </p:cNvPr>
              <p:cNvSpPr/>
              <p:nvPr/>
            </p:nvSpPr>
            <p:spPr bwMode="auto">
              <a:xfrm>
                <a:off x="849313" y="2228850"/>
                <a:ext cx="53975" cy="69850"/>
              </a:xfrm>
              <a:custGeom>
                <a:avLst/>
                <a:gdLst>
                  <a:gd name="T0" fmla="*/ 21 w 24"/>
                  <a:gd name="T1" fmla="*/ 21 h 31"/>
                  <a:gd name="T2" fmla="*/ 4 w 24"/>
                  <a:gd name="T3" fmla="*/ 17 h 31"/>
                  <a:gd name="T4" fmla="*/ 8 w 24"/>
                  <a:gd name="T5" fmla="*/ 6 h 31"/>
                  <a:gd name="T6" fmla="*/ 20 w 24"/>
                  <a:gd name="T7" fmla="*/ 4 h 31"/>
                  <a:gd name="T8" fmla="*/ 21 w 24"/>
                  <a:gd name="T9" fmla="*/ 21 h 31"/>
                </a:gdLst>
                <a:ahLst/>
                <a:cxnLst>
                  <a:cxn ang="0">
                    <a:pos x="T0" y="T1"/>
                  </a:cxn>
                  <a:cxn ang="0">
                    <a:pos x="T2" y="T3"/>
                  </a:cxn>
                  <a:cxn ang="0">
                    <a:pos x="T4" y="T5"/>
                  </a:cxn>
                  <a:cxn ang="0">
                    <a:pos x="T6" y="T7"/>
                  </a:cxn>
                  <a:cxn ang="0">
                    <a:pos x="T8" y="T9"/>
                  </a:cxn>
                </a:cxnLst>
                <a:rect l="0" t="0" r="r" b="b"/>
                <a:pathLst>
                  <a:path w="24" h="31">
                    <a:moveTo>
                      <a:pt x="21" y="21"/>
                    </a:moveTo>
                    <a:cubicBezTo>
                      <a:pt x="11" y="31"/>
                      <a:pt x="11" y="31"/>
                      <a:pt x="4" y="17"/>
                    </a:cubicBezTo>
                    <a:cubicBezTo>
                      <a:pt x="6" y="14"/>
                      <a:pt x="0" y="7"/>
                      <a:pt x="8" y="6"/>
                    </a:cubicBezTo>
                    <a:cubicBezTo>
                      <a:pt x="12" y="5"/>
                      <a:pt x="17" y="0"/>
                      <a:pt x="20" y="4"/>
                    </a:cubicBezTo>
                    <a:cubicBezTo>
                      <a:pt x="24" y="9"/>
                      <a:pt x="23" y="15"/>
                      <a:pt x="21" y="21"/>
                    </a:cubicBezTo>
                    <a:close/>
                  </a:path>
                </a:pathLst>
              </a:custGeom>
              <a:solidFill>
                <a:srgbClr val="0E0F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5" name="Freeform 35">
                <a:extLst>
                  <a:ext uri="{FF2B5EF4-FFF2-40B4-BE49-F238E27FC236}">
                    <a16:creationId xmlns:a16="http://schemas.microsoft.com/office/drawing/2014/main" id="{0D6440CE-3165-1C84-18EA-4A5863751710}"/>
                  </a:ext>
                </a:extLst>
              </p:cNvPr>
              <p:cNvSpPr/>
              <p:nvPr/>
            </p:nvSpPr>
            <p:spPr bwMode="auto">
              <a:xfrm>
                <a:off x="808038" y="2403475"/>
                <a:ext cx="61912" cy="109537"/>
              </a:xfrm>
              <a:custGeom>
                <a:avLst/>
                <a:gdLst>
                  <a:gd name="T0" fmla="*/ 26 w 28"/>
                  <a:gd name="T1" fmla="*/ 30 h 49"/>
                  <a:gd name="T2" fmla="*/ 26 w 28"/>
                  <a:gd name="T3" fmla="*/ 42 h 49"/>
                  <a:gd name="T4" fmla="*/ 21 w 28"/>
                  <a:gd name="T5" fmla="*/ 49 h 49"/>
                  <a:gd name="T6" fmla="*/ 14 w 28"/>
                  <a:gd name="T7" fmla="*/ 44 h 49"/>
                  <a:gd name="T8" fmla="*/ 2 w 28"/>
                  <a:gd name="T9" fmla="*/ 12 h 49"/>
                  <a:gd name="T10" fmla="*/ 14 w 28"/>
                  <a:gd name="T11" fmla="*/ 2 h 49"/>
                  <a:gd name="T12" fmla="*/ 23 w 28"/>
                  <a:gd name="T13" fmla="*/ 8 h 49"/>
                  <a:gd name="T14" fmla="*/ 26 w 28"/>
                  <a:gd name="T15" fmla="*/ 3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9">
                    <a:moveTo>
                      <a:pt x="26" y="30"/>
                    </a:moveTo>
                    <a:cubicBezTo>
                      <a:pt x="26" y="35"/>
                      <a:pt x="27" y="38"/>
                      <a:pt x="26" y="42"/>
                    </a:cubicBezTo>
                    <a:cubicBezTo>
                      <a:pt x="26" y="45"/>
                      <a:pt x="25" y="49"/>
                      <a:pt x="21" y="49"/>
                    </a:cubicBezTo>
                    <a:cubicBezTo>
                      <a:pt x="17" y="49"/>
                      <a:pt x="15" y="47"/>
                      <a:pt x="14" y="44"/>
                    </a:cubicBezTo>
                    <a:cubicBezTo>
                      <a:pt x="9" y="34"/>
                      <a:pt x="8" y="22"/>
                      <a:pt x="2" y="12"/>
                    </a:cubicBezTo>
                    <a:cubicBezTo>
                      <a:pt x="0" y="7"/>
                      <a:pt x="10" y="4"/>
                      <a:pt x="14" y="2"/>
                    </a:cubicBezTo>
                    <a:cubicBezTo>
                      <a:pt x="18" y="0"/>
                      <a:pt x="22" y="3"/>
                      <a:pt x="23" y="8"/>
                    </a:cubicBezTo>
                    <a:cubicBezTo>
                      <a:pt x="24" y="16"/>
                      <a:pt x="28" y="23"/>
                      <a:pt x="26" y="30"/>
                    </a:cubicBezTo>
                    <a:close/>
                  </a:path>
                </a:pathLst>
              </a:custGeom>
              <a:solidFill>
                <a:srgbClr val="0D0D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6" name="Freeform 36">
                <a:extLst>
                  <a:ext uri="{FF2B5EF4-FFF2-40B4-BE49-F238E27FC236}">
                    <a16:creationId xmlns:a16="http://schemas.microsoft.com/office/drawing/2014/main" id="{0E28B89A-D45E-92E7-2752-EB4A91812C98}"/>
                  </a:ext>
                </a:extLst>
              </p:cNvPr>
              <p:cNvSpPr/>
              <p:nvPr/>
            </p:nvSpPr>
            <p:spPr bwMode="auto">
              <a:xfrm>
                <a:off x="727075" y="2419350"/>
                <a:ext cx="60325" cy="93662"/>
              </a:xfrm>
              <a:custGeom>
                <a:avLst/>
                <a:gdLst>
                  <a:gd name="T0" fmla="*/ 27 w 27"/>
                  <a:gd name="T1" fmla="*/ 32 h 42"/>
                  <a:gd name="T2" fmla="*/ 26 w 27"/>
                  <a:gd name="T3" fmla="*/ 37 h 42"/>
                  <a:gd name="T4" fmla="*/ 21 w 27"/>
                  <a:gd name="T5" fmla="*/ 42 h 42"/>
                  <a:gd name="T6" fmla="*/ 15 w 27"/>
                  <a:gd name="T7" fmla="*/ 39 h 42"/>
                  <a:gd name="T8" fmla="*/ 3 w 27"/>
                  <a:gd name="T9" fmla="*/ 14 h 42"/>
                  <a:gd name="T10" fmla="*/ 12 w 27"/>
                  <a:gd name="T11" fmla="*/ 2 h 42"/>
                  <a:gd name="T12" fmla="*/ 23 w 27"/>
                  <a:gd name="T13" fmla="*/ 8 h 42"/>
                  <a:gd name="T14" fmla="*/ 27 w 27"/>
                  <a:gd name="T15" fmla="*/ 3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2">
                    <a:moveTo>
                      <a:pt x="27" y="32"/>
                    </a:moveTo>
                    <a:cubicBezTo>
                      <a:pt x="27" y="32"/>
                      <a:pt x="27" y="34"/>
                      <a:pt x="26" y="37"/>
                    </a:cubicBezTo>
                    <a:cubicBezTo>
                      <a:pt x="26" y="39"/>
                      <a:pt x="25" y="42"/>
                      <a:pt x="21" y="42"/>
                    </a:cubicBezTo>
                    <a:cubicBezTo>
                      <a:pt x="19" y="42"/>
                      <a:pt x="17" y="41"/>
                      <a:pt x="15" y="39"/>
                    </a:cubicBezTo>
                    <a:cubicBezTo>
                      <a:pt x="10" y="31"/>
                      <a:pt x="8" y="22"/>
                      <a:pt x="3" y="14"/>
                    </a:cubicBezTo>
                    <a:cubicBezTo>
                      <a:pt x="0" y="8"/>
                      <a:pt x="7" y="4"/>
                      <a:pt x="12" y="2"/>
                    </a:cubicBezTo>
                    <a:cubicBezTo>
                      <a:pt x="17" y="0"/>
                      <a:pt x="22" y="1"/>
                      <a:pt x="23" y="8"/>
                    </a:cubicBezTo>
                    <a:cubicBezTo>
                      <a:pt x="25" y="15"/>
                      <a:pt x="27" y="22"/>
                      <a:pt x="27" y="32"/>
                    </a:cubicBezTo>
                    <a:close/>
                  </a:path>
                </a:pathLst>
              </a:custGeom>
              <a:solidFill>
                <a:srgbClr val="0E0D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7" name="Freeform 37">
                <a:extLst>
                  <a:ext uri="{FF2B5EF4-FFF2-40B4-BE49-F238E27FC236}">
                    <a16:creationId xmlns:a16="http://schemas.microsoft.com/office/drawing/2014/main" id="{D427BB4A-1724-DA30-52AB-5F00C781751C}"/>
                  </a:ext>
                </a:extLst>
              </p:cNvPr>
              <p:cNvSpPr/>
              <p:nvPr/>
            </p:nvSpPr>
            <p:spPr bwMode="auto">
              <a:xfrm>
                <a:off x="846138" y="2525713"/>
                <a:ext cx="47625" cy="93662"/>
              </a:xfrm>
              <a:custGeom>
                <a:avLst/>
                <a:gdLst>
                  <a:gd name="T0" fmla="*/ 22 w 22"/>
                  <a:gd name="T1" fmla="*/ 27 h 42"/>
                  <a:gd name="T2" fmla="*/ 22 w 22"/>
                  <a:gd name="T3" fmla="*/ 35 h 42"/>
                  <a:gd name="T4" fmla="*/ 18 w 22"/>
                  <a:gd name="T5" fmla="*/ 42 h 42"/>
                  <a:gd name="T6" fmla="*/ 9 w 22"/>
                  <a:gd name="T7" fmla="*/ 37 h 42"/>
                  <a:gd name="T8" fmla="*/ 1 w 22"/>
                  <a:gd name="T9" fmla="*/ 13 h 42"/>
                  <a:gd name="T10" fmla="*/ 10 w 22"/>
                  <a:gd name="T11" fmla="*/ 1 h 42"/>
                  <a:gd name="T12" fmla="*/ 20 w 22"/>
                  <a:gd name="T13" fmla="*/ 8 h 42"/>
                  <a:gd name="T14" fmla="*/ 22 w 22"/>
                  <a:gd name="T15" fmla="*/ 27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2" y="27"/>
                    </a:moveTo>
                    <a:cubicBezTo>
                      <a:pt x="22" y="31"/>
                      <a:pt x="22" y="33"/>
                      <a:pt x="22" y="35"/>
                    </a:cubicBezTo>
                    <a:cubicBezTo>
                      <a:pt x="21" y="38"/>
                      <a:pt x="22" y="41"/>
                      <a:pt x="18" y="42"/>
                    </a:cubicBezTo>
                    <a:cubicBezTo>
                      <a:pt x="14" y="42"/>
                      <a:pt x="11" y="41"/>
                      <a:pt x="9" y="37"/>
                    </a:cubicBezTo>
                    <a:cubicBezTo>
                      <a:pt x="5" y="30"/>
                      <a:pt x="3" y="21"/>
                      <a:pt x="1" y="13"/>
                    </a:cubicBezTo>
                    <a:cubicBezTo>
                      <a:pt x="0" y="7"/>
                      <a:pt x="3" y="2"/>
                      <a:pt x="10" y="1"/>
                    </a:cubicBezTo>
                    <a:cubicBezTo>
                      <a:pt x="16" y="0"/>
                      <a:pt x="19" y="2"/>
                      <a:pt x="20" y="8"/>
                    </a:cubicBezTo>
                    <a:cubicBezTo>
                      <a:pt x="20" y="15"/>
                      <a:pt x="21" y="22"/>
                      <a:pt x="22" y="27"/>
                    </a:cubicBezTo>
                    <a:close/>
                  </a:path>
                </a:pathLst>
              </a:custGeom>
              <a:solidFill>
                <a:srgbClr val="0B0A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8" name="Freeform 38">
                <a:extLst>
                  <a:ext uri="{FF2B5EF4-FFF2-40B4-BE49-F238E27FC236}">
                    <a16:creationId xmlns:a16="http://schemas.microsoft.com/office/drawing/2014/main" id="{FCC97A12-E787-C499-0D53-33C0F1084869}"/>
                  </a:ext>
                </a:extLst>
              </p:cNvPr>
              <p:cNvSpPr/>
              <p:nvPr/>
            </p:nvSpPr>
            <p:spPr bwMode="auto">
              <a:xfrm>
                <a:off x="898525" y="2401888"/>
                <a:ext cx="47625" cy="84137"/>
              </a:xfrm>
              <a:custGeom>
                <a:avLst/>
                <a:gdLst>
                  <a:gd name="T0" fmla="*/ 21 w 21"/>
                  <a:gd name="T1" fmla="*/ 18 h 38"/>
                  <a:gd name="T2" fmla="*/ 21 w 21"/>
                  <a:gd name="T3" fmla="*/ 28 h 38"/>
                  <a:gd name="T4" fmla="*/ 15 w 21"/>
                  <a:gd name="T5" fmla="*/ 37 h 38"/>
                  <a:gd name="T6" fmla="*/ 5 w 21"/>
                  <a:gd name="T7" fmla="*/ 32 h 38"/>
                  <a:gd name="T8" fmla="*/ 0 w 21"/>
                  <a:gd name="T9" fmla="*/ 11 h 38"/>
                  <a:gd name="T10" fmla="*/ 14 w 21"/>
                  <a:gd name="T11" fmla="*/ 1 h 38"/>
                  <a:gd name="T12" fmla="*/ 21 w 21"/>
                  <a:gd name="T13" fmla="*/ 10 h 38"/>
                  <a:gd name="T14" fmla="*/ 21 w 21"/>
                  <a:gd name="T15" fmla="*/ 18 h 38"/>
                  <a:gd name="T16" fmla="*/ 21 w 21"/>
                  <a:gd name="T17"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8">
                    <a:moveTo>
                      <a:pt x="21" y="18"/>
                    </a:moveTo>
                    <a:cubicBezTo>
                      <a:pt x="21" y="22"/>
                      <a:pt x="21" y="25"/>
                      <a:pt x="21" y="28"/>
                    </a:cubicBezTo>
                    <a:cubicBezTo>
                      <a:pt x="21" y="33"/>
                      <a:pt x="20" y="36"/>
                      <a:pt x="15" y="37"/>
                    </a:cubicBezTo>
                    <a:cubicBezTo>
                      <a:pt x="10" y="38"/>
                      <a:pt x="6" y="36"/>
                      <a:pt x="5" y="32"/>
                    </a:cubicBezTo>
                    <a:cubicBezTo>
                      <a:pt x="3" y="25"/>
                      <a:pt x="0" y="18"/>
                      <a:pt x="0" y="11"/>
                    </a:cubicBezTo>
                    <a:cubicBezTo>
                      <a:pt x="0" y="4"/>
                      <a:pt x="8" y="2"/>
                      <a:pt x="14" y="1"/>
                    </a:cubicBezTo>
                    <a:cubicBezTo>
                      <a:pt x="21" y="0"/>
                      <a:pt x="21" y="5"/>
                      <a:pt x="21" y="10"/>
                    </a:cubicBezTo>
                    <a:cubicBezTo>
                      <a:pt x="21" y="13"/>
                      <a:pt x="21" y="16"/>
                      <a:pt x="21" y="18"/>
                    </a:cubicBezTo>
                    <a:cubicBezTo>
                      <a:pt x="21" y="18"/>
                      <a:pt x="21" y="18"/>
                      <a:pt x="21" y="18"/>
                    </a:cubicBezTo>
                    <a:close/>
                  </a:path>
                </a:pathLst>
              </a:custGeom>
              <a:solidFill>
                <a:srgbClr val="0C0C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9" name="Freeform 39">
                <a:extLst>
                  <a:ext uri="{FF2B5EF4-FFF2-40B4-BE49-F238E27FC236}">
                    <a16:creationId xmlns:a16="http://schemas.microsoft.com/office/drawing/2014/main" id="{726EED13-39AA-1732-F9C6-0DC9FEAB6BD1}"/>
                  </a:ext>
                </a:extLst>
              </p:cNvPr>
              <p:cNvSpPr/>
              <p:nvPr/>
            </p:nvSpPr>
            <p:spPr bwMode="auto">
              <a:xfrm>
                <a:off x="947738" y="2392363"/>
                <a:ext cx="65087" cy="80962"/>
              </a:xfrm>
              <a:custGeom>
                <a:avLst/>
                <a:gdLst>
                  <a:gd name="T0" fmla="*/ 29 w 29"/>
                  <a:gd name="T1" fmla="*/ 22 h 36"/>
                  <a:gd name="T2" fmla="*/ 21 w 29"/>
                  <a:gd name="T3" fmla="*/ 35 h 36"/>
                  <a:gd name="T4" fmla="*/ 9 w 29"/>
                  <a:gd name="T5" fmla="*/ 24 h 36"/>
                  <a:gd name="T6" fmla="*/ 7 w 29"/>
                  <a:gd name="T7" fmla="*/ 16 h 36"/>
                  <a:gd name="T8" fmla="*/ 14 w 29"/>
                  <a:gd name="T9" fmla="*/ 2 h 36"/>
                  <a:gd name="T10" fmla="*/ 27 w 29"/>
                  <a:gd name="T11" fmla="*/ 11 h 36"/>
                  <a:gd name="T12" fmla="*/ 29 w 29"/>
                  <a:gd name="T13" fmla="*/ 22 h 36"/>
                </a:gdLst>
                <a:ahLst/>
                <a:cxnLst>
                  <a:cxn ang="0">
                    <a:pos x="T0" y="T1"/>
                  </a:cxn>
                  <a:cxn ang="0">
                    <a:pos x="T2" y="T3"/>
                  </a:cxn>
                  <a:cxn ang="0">
                    <a:pos x="T4" y="T5"/>
                  </a:cxn>
                  <a:cxn ang="0">
                    <a:pos x="T6" y="T7"/>
                  </a:cxn>
                  <a:cxn ang="0">
                    <a:pos x="T8" y="T9"/>
                  </a:cxn>
                  <a:cxn ang="0">
                    <a:pos x="T10" y="T11"/>
                  </a:cxn>
                  <a:cxn ang="0">
                    <a:pos x="T12" y="T13"/>
                  </a:cxn>
                </a:cxnLst>
                <a:rect l="0" t="0" r="r" b="b"/>
                <a:pathLst>
                  <a:path w="28" h="36">
                    <a:moveTo>
                      <a:pt x="29" y="22"/>
                    </a:moveTo>
                    <a:cubicBezTo>
                      <a:pt x="28" y="27"/>
                      <a:pt x="29" y="35"/>
                      <a:pt x="21" y="35"/>
                    </a:cubicBezTo>
                    <a:cubicBezTo>
                      <a:pt x="13" y="36"/>
                      <a:pt x="9" y="32"/>
                      <a:pt x="9" y="24"/>
                    </a:cubicBezTo>
                    <a:cubicBezTo>
                      <a:pt x="9" y="21"/>
                      <a:pt x="9" y="18"/>
                      <a:pt x="7" y="16"/>
                    </a:cubicBezTo>
                    <a:cubicBezTo>
                      <a:pt x="0" y="7"/>
                      <a:pt x="8" y="4"/>
                      <a:pt x="14" y="2"/>
                    </a:cubicBezTo>
                    <a:cubicBezTo>
                      <a:pt x="22" y="0"/>
                      <a:pt x="26" y="3"/>
                      <a:pt x="27" y="11"/>
                    </a:cubicBezTo>
                    <a:cubicBezTo>
                      <a:pt x="27" y="15"/>
                      <a:pt x="28" y="18"/>
                      <a:pt x="29" y="22"/>
                    </a:cubicBezTo>
                    <a:close/>
                  </a:path>
                </a:pathLst>
              </a:custGeom>
              <a:solidFill>
                <a:srgbClr val="0B0B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0" name="Freeform 40">
                <a:extLst>
                  <a:ext uri="{FF2B5EF4-FFF2-40B4-BE49-F238E27FC236}">
                    <a16:creationId xmlns:a16="http://schemas.microsoft.com/office/drawing/2014/main" id="{686327AA-F0F8-5733-0914-B7E7754718DE}"/>
                  </a:ext>
                </a:extLst>
              </p:cNvPr>
              <p:cNvSpPr/>
              <p:nvPr/>
            </p:nvSpPr>
            <p:spPr bwMode="auto">
              <a:xfrm>
                <a:off x="1011238" y="2278063"/>
                <a:ext cx="52387" cy="82550"/>
              </a:xfrm>
              <a:custGeom>
                <a:avLst/>
                <a:gdLst>
                  <a:gd name="T0" fmla="*/ 21 w 24"/>
                  <a:gd name="T1" fmla="*/ 9 h 37"/>
                  <a:gd name="T2" fmla="*/ 20 w 24"/>
                  <a:gd name="T3" fmla="*/ 29 h 37"/>
                  <a:gd name="T4" fmla="*/ 14 w 24"/>
                  <a:gd name="T5" fmla="*/ 36 h 37"/>
                  <a:gd name="T6" fmla="*/ 5 w 24"/>
                  <a:gd name="T7" fmla="*/ 32 h 37"/>
                  <a:gd name="T8" fmla="*/ 1 w 24"/>
                  <a:gd name="T9" fmla="*/ 7 h 37"/>
                  <a:gd name="T10" fmla="*/ 16 w 24"/>
                  <a:gd name="T11" fmla="*/ 0 h 37"/>
                  <a:gd name="T12" fmla="*/ 21 w 24"/>
                  <a:gd name="T13" fmla="*/ 9 h 37"/>
                </a:gdLst>
                <a:ahLst/>
                <a:cxnLst>
                  <a:cxn ang="0">
                    <a:pos x="T0" y="T1"/>
                  </a:cxn>
                  <a:cxn ang="0">
                    <a:pos x="T2" y="T3"/>
                  </a:cxn>
                  <a:cxn ang="0">
                    <a:pos x="T4" y="T5"/>
                  </a:cxn>
                  <a:cxn ang="0">
                    <a:pos x="T6" y="T7"/>
                  </a:cxn>
                  <a:cxn ang="0">
                    <a:pos x="T8" y="T9"/>
                  </a:cxn>
                  <a:cxn ang="0">
                    <a:pos x="T10" y="T11"/>
                  </a:cxn>
                  <a:cxn ang="0">
                    <a:pos x="T12" y="T13"/>
                  </a:cxn>
                </a:cxnLst>
                <a:rect l="0" t="0" r="r" b="b"/>
                <a:pathLst>
                  <a:path w="24" h="37">
                    <a:moveTo>
                      <a:pt x="21" y="9"/>
                    </a:moveTo>
                    <a:cubicBezTo>
                      <a:pt x="20" y="16"/>
                      <a:pt x="19" y="22"/>
                      <a:pt x="20" y="29"/>
                    </a:cubicBezTo>
                    <a:cubicBezTo>
                      <a:pt x="20" y="34"/>
                      <a:pt x="18" y="35"/>
                      <a:pt x="14" y="36"/>
                    </a:cubicBezTo>
                    <a:cubicBezTo>
                      <a:pt x="10" y="37"/>
                      <a:pt x="7" y="36"/>
                      <a:pt x="5" y="32"/>
                    </a:cubicBezTo>
                    <a:cubicBezTo>
                      <a:pt x="1" y="24"/>
                      <a:pt x="0" y="15"/>
                      <a:pt x="1" y="7"/>
                    </a:cubicBezTo>
                    <a:cubicBezTo>
                      <a:pt x="1" y="0"/>
                      <a:pt x="10" y="0"/>
                      <a:pt x="16" y="0"/>
                    </a:cubicBezTo>
                    <a:cubicBezTo>
                      <a:pt x="22" y="1"/>
                      <a:pt x="24" y="4"/>
                      <a:pt x="21" y="9"/>
                    </a:cubicBezTo>
                    <a:close/>
                  </a:path>
                </a:pathLst>
              </a:custGeom>
              <a:solidFill>
                <a:srgbClr val="0D0D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2" name="Freeform 41">
                <a:extLst>
                  <a:ext uri="{FF2B5EF4-FFF2-40B4-BE49-F238E27FC236}">
                    <a16:creationId xmlns:a16="http://schemas.microsoft.com/office/drawing/2014/main" id="{18DA984F-168D-AD6B-30BA-34ACA8AD0C86}"/>
                  </a:ext>
                </a:extLst>
              </p:cNvPr>
              <p:cNvSpPr/>
              <p:nvPr/>
            </p:nvSpPr>
            <p:spPr bwMode="auto">
              <a:xfrm>
                <a:off x="1025525" y="2486025"/>
                <a:ext cx="42862" cy="92075"/>
              </a:xfrm>
              <a:custGeom>
                <a:avLst/>
                <a:gdLst>
                  <a:gd name="T0" fmla="*/ 1 w 19"/>
                  <a:gd name="T1" fmla="*/ 13 h 41"/>
                  <a:gd name="T2" fmla="*/ 16 w 19"/>
                  <a:gd name="T3" fmla="*/ 2 h 41"/>
                  <a:gd name="T4" fmla="*/ 19 w 19"/>
                  <a:gd name="T5" fmla="*/ 8 h 41"/>
                  <a:gd name="T6" fmla="*/ 18 w 19"/>
                  <a:gd name="T7" fmla="*/ 32 h 41"/>
                  <a:gd name="T8" fmla="*/ 13 w 19"/>
                  <a:gd name="T9" fmla="*/ 40 h 41"/>
                  <a:gd name="T10" fmla="*/ 2 w 19"/>
                  <a:gd name="T11" fmla="*/ 32 h 41"/>
                  <a:gd name="T12" fmla="*/ 1 w 19"/>
                  <a:gd name="T13" fmla="*/ 13 h 41"/>
                </a:gdLst>
                <a:ahLst/>
                <a:cxnLst>
                  <a:cxn ang="0">
                    <a:pos x="T0" y="T1"/>
                  </a:cxn>
                  <a:cxn ang="0">
                    <a:pos x="T2" y="T3"/>
                  </a:cxn>
                  <a:cxn ang="0">
                    <a:pos x="T4" y="T5"/>
                  </a:cxn>
                  <a:cxn ang="0">
                    <a:pos x="T6" y="T7"/>
                  </a:cxn>
                  <a:cxn ang="0">
                    <a:pos x="T8" y="T9"/>
                  </a:cxn>
                  <a:cxn ang="0">
                    <a:pos x="T10" y="T11"/>
                  </a:cxn>
                  <a:cxn ang="0">
                    <a:pos x="T12" y="T13"/>
                  </a:cxn>
                </a:cxnLst>
                <a:rect l="0" t="0" r="r" b="b"/>
                <a:pathLst>
                  <a:path w="19" h="41">
                    <a:moveTo>
                      <a:pt x="1" y="13"/>
                    </a:moveTo>
                    <a:cubicBezTo>
                      <a:pt x="0" y="8"/>
                      <a:pt x="11" y="0"/>
                      <a:pt x="16" y="2"/>
                    </a:cubicBezTo>
                    <a:cubicBezTo>
                      <a:pt x="19" y="3"/>
                      <a:pt x="19" y="5"/>
                      <a:pt x="19" y="8"/>
                    </a:cubicBezTo>
                    <a:cubicBezTo>
                      <a:pt x="19" y="16"/>
                      <a:pt x="18" y="24"/>
                      <a:pt x="18" y="32"/>
                    </a:cubicBezTo>
                    <a:cubicBezTo>
                      <a:pt x="18" y="36"/>
                      <a:pt x="17" y="41"/>
                      <a:pt x="13" y="40"/>
                    </a:cubicBezTo>
                    <a:cubicBezTo>
                      <a:pt x="9" y="40"/>
                      <a:pt x="2" y="40"/>
                      <a:pt x="2" y="32"/>
                    </a:cubicBezTo>
                    <a:cubicBezTo>
                      <a:pt x="2" y="26"/>
                      <a:pt x="1" y="20"/>
                      <a:pt x="1" y="13"/>
                    </a:cubicBezTo>
                    <a:close/>
                  </a:path>
                </a:pathLst>
              </a:custGeom>
              <a:solidFill>
                <a:srgbClr val="090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4" name="Freeform 42">
                <a:extLst>
                  <a:ext uri="{FF2B5EF4-FFF2-40B4-BE49-F238E27FC236}">
                    <a16:creationId xmlns:a16="http://schemas.microsoft.com/office/drawing/2014/main" id="{362E53C9-1A7C-1769-AC2D-7B6C39814A21}"/>
                  </a:ext>
                </a:extLst>
              </p:cNvPr>
              <p:cNvSpPr/>
              <p:nvPr/>
            </p:nvSpPr>
            <p:spPr bwMode="auto">
              <a:xfrm>
                <a:off x="930275" y="2511425"/>
                <a:ext cx="53975" cy="82550"/>
              </a:xfrm>
              <a:custGeom>
                <a:avLst/>
                <a:gdLst>
                  <a:gd name="T0" fmla="*/ 24 w 24"/>
                  <a:gd name="T1" fmla="*/ 21 h 37"/>
                  <a:gd name="T2" fmla="*/ 23 w 24"/>
                  <a:gd name="T3" fmla="*/ 24 h 37"/>
                  <a:gd name="T4" fmla="*/ 17 w 24"/>
                  <a:gd name="T5" fmla="*/ 36 h 37"/>
                  <a:gd name="T6" fmla="*/ 8 w 24"/>
                  <a:gd name="T7" fmla="*/ 27 h 37"/>
                  <a:gd name="T8" fmla="*/ 4 w 24"/>
                  <a:gd name="T9" fmla="*/ 17 h 37"/>
                  <a:gd name="T10" fmla="*/ 13 w 24"/>
                  <a:gd name="T11" fmla="*/ 0 h 37"/>
                  <a:gd name="T12" fmla="*/ 21 w 24"/>
                  <a:gd name="T13" fmla="*/ 6 h 37"/>
                  <a:gd name="T14" fmla="*/ 24 w 24"/>
                  <a:gd name="T15" fmla="*/ 2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7">
                    <a:moveTo>
                      <a:pt x="24" y="21"/>
                    </a:moveTo>
                    <a:cubicBezTo>
                      <a:pt x="23" y="22"/>
                      <a:pt x="24" y="23"/>
                      <a:pt x="23" y="24"/>
                    </a:cubicBezTo>
                    <a:cubicBezTo>
                      <a:pt x="22" y="29"/>
                      <a:pt x="22" y="35"/>
                      <a:pt x="17" y="36"/>
                    </a:cubicBezTo>
                    <a:cubicBezTo>
                      <a:pt x="11" y="37"/>
                      <a:pt x="10" y="30"/>
                      <a:pt x="8" y="27"/>
                    </a:cubicBezTo>
                    <a:cubicBezTo>
                      <a:pt x="6" y="24"/>
                      <a:pt x="5" y="21"/>
                      <a:pt x="4" y="17"/>
                    </a:cubicBezTo>
                    <a:cubicBezTo>
                      <a:pt x="0" y="8"/>
                      <a:pt x="3" y="2"/>
                      <a:pt x="13" y="0"/>
                    </a:cubicBezTo>
                    <a:cubicBezTo>
                      <a:pt x="18" y="0"/>
                      <a:pt x="20" y="2"/>
                      <a:pt x="21" y="6"/>
                    </a:cubicBezTo>
                    <a:cubicBezTo>
                      <a:pt x="22" y="11"/>
                      <a:pt x="23" y="16"/>
                      <a:pt x="24" y="21"/>
                    </a:cubicBezTo>
                    <a:close/>
                  </a:path>
                </a:pathLst>
              </a:custGeom>
              <a:solidFill>
                <a:srgbClr val="100F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5" name="Freeform 43">
                <a:extLst>
                  <a:ext uri="{FF2B5EF4-FFF2-40B4-BE49-F238E27FC236}">
                    <a16:creationId xmlns:a16="http://schemas.microsoft.com/office/drawing/2014/main" id="{B698BBA2-BF58-5D78-BA10-14D7E8F2A2EE}"/>
                  </a:ext>
                </a:extLst>
              </p:cNvPr>
              <p:cNvSpPr/>
              <p:nvPr/>
            </p:nvSpPr>
            <p:spPr bwMode="auto">
              <a:xfrm>
                <a:off x="765175" y="2316163"/>
                <a:ext cx="46037" cy="85725"/>
              </a:xfrm>
              <a:custGeom>
                <a:avLst/>
                <a:gdLst>
                  <a:gd name="T0" fmla="*/ 11 w 21"/>
                  <a:gd name="T1" fmla="*/ 1 h 38"/>
                  <a:gd name="T2" fmla="*/ 21 w 21"/>
                  <a:gd name="T3" fmla="*/ 11 h 38"/>
                  <a:gd name="T4" fmla="*/ 15 w 21"/>
                  <a:gd name="T5" fmla="*/ 33 h 38"/>
                  <a:gd name="T6" fmla="*/ 7 w 21"/>
                  <a:gd name="T7" fmla="*/ 34 h 38"/>
                  <a:gd name="T8" fmla="*/ 1 w 21"/>
                  <a:gd name="T9" fmla="*/ 9 h 38"/>
                  <a:gd name="T10" fmla="*/ 11 w 21"/>
                  <a:gd name="T11" fmla="*/ 1 h 38"/>
                </a:gdLst>
                <a:ahLst/>
                <a:cxnLst>
                  <a:cxn ang="0">
                    <a:pos x="T0" y="T1"/>
                  </a:cxn>
                  <a:cxn ang="0">
                    <a:pos x="T2" y="T3"/>
                  </a:cxn>
                  <a:cxn ang="0">
                    <a:pos x="T4" y="T5"/>
                  </a:cxn>
                  <a:cxn ang="0">
                    <a:pos x="T6" y="T7"/>
                  </a:cxn>
                  <a:cxn ang="0">
                    <a:pos x="T8" y="T9"/>
                  </a:cxn>
                  <a:cxn ang="0">
                    <a:pos x="T10" y="T11"/>
                  </a:cxn>
                </a:cxnLst>
                <a:rect l="0" t="0" r="r" b="b"/>
                <a:pathLst>
                  <a:path w="21" h="38">
                    <a:moveTo>
                      <a:pt x="11" y="1"/>
                    </a:moveTo>
                    <a:cubicBezTo>
                      <a:pt x="18" y="0"/>
                      <a:pt x="20" y="3"/>
                      <a:pt x="21" y="11"/>
                    </a:cubicBezTo>
                    <a:cubicBezTo>
                      <a:pt x="21" y="19"/>
                      <a:pt x="19" y="26"/>
                      <a:pt x="15" y="33"/>
                    </a:cubicBezTo>
                    <a:cubicBezTo>
                      <a:pt x="13" y="38"/>
                      <a:pt x="9" y="38"/>
                      <a:pt x="7" y="34"/>
                    </a:cubicBezTo>
                    <a:cubicBezTo>
                      <a:pt x="3" y="26"/>
                      <a:pt x="0" y="18"/>
                      <a:pt x="1" y="9"/>
                    </a:cubicBezTo>
                    <a:cubicBezTo>
                      <a:pt x="2" y="2"/>
                      <a:pt x="5" y="1"/>
                      <a:pt x="11" y="1"/>
                    </a:cubicBezTo>
                    <a:close/>
                  </a:path>
                </a:pathLst>
              </a:custGeom>
              <a:solidFill>
                <a:srgbClr val="0E0E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6" name="Freeform 44">
                <a:extLst>
                  <a:ext uri="{FF2B5EF4-FFF2-40B4-BE49-F238E27FC236}">
                    <a16:creationId xmlns:a16="http://schemas.microsoft.com/office/drawing/2014/main" id="{421282BA-3613-026A-3EBC-AE86D381FD4D}"/>
                  </a:ext>
                </a:extLst>
              </p:cNvPr>
              <p:cNvSpPr/>
              <p:nvPr/>
            </p:nvSpPr>
            <p:spPr bwMode="auto">
              <a:xfrm>
                <a:off x="765175" y="2535238"/>
                <a:ext cx="53975" cy="87312"/>
              </a:xfrm>
              <a:custGeom>
                <a:avLst/>
                <a:gdLst>
                  <a:gd name="T0" fmla="*/ 24 w 24"/>
                  <a:gd name="T1" fmla="*/ 29 h 39"/>
                  <a:gd name="T2" fmla="*/ 21 w 24"/>
                  <a:gd name="T3" fmla="*/ 37 h 39"/>
                  <a:gd name="T4" fmla="*/ 13 w 24"/>
                  <a:gd name="T5" fmla="*/ 34 h 39"/>
                  <a:gd name="T6" fmla="*/ 2 w 24"/>
                  <a:gd name="T7" fmla="*/ 11 h 39"/>
                  <a:gd name="T8" fmla="*/ 13 w 24"/>
                  <a:gd name="T9" fmla="*/ 2 h 39"/>
                  <a:gd name="T10" fmla="*/ 20 w 24"/>
                  <a:gd name="T11" fmla="*/ 7 h 39"/>
                  <a:gd name="T12" fmla="*/ 24 w 24"/>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24" h="39">
                    <a:moveTo>
                      <a:pt x="24" y="29"/>
                    </a:moveTo>
                    <a:cubicBezTo>
                      <a:pt x="24" y="32"/>
                      <a:pt x="23" y="36"/>
                      <a:pt x="21" y="37"/>
                    </a:cubicBezTo>
                    <a:cubicBezTo>
                      <a:pt x="18" y="39"/>
                      <a:pt x="15" y="36"/>
                      <a:pt x="13" y="34"/>
                    </a:cubicBezTo>
                    <a:cubicBezTo>
                      <a:pt x="5" y="29"/>
                      <a:pt x="4" y="19"/>
                      <a:pt x="2" y="11"/>
                    </a:cubicBezTo>
                    <a:cubicBezTo>
                      <a:pt x="0" y="5"/>
                      <a:pt x="9" y="4"/>
                      <a:pt x="13" y="2"/>
                    </a:cubicBezTo>
                    <a:cubicBezTo>
                      <a:pt x="17" y="0"/>
                      <a:pt x="19" y="4"/>
                      <a:pt x="20" y="7"/>
                    </a:cubicBezTo>
                    <a:cubicBezTo>
                      <a:pt x="21" y="15"/>
                      <a:pt x="22" y="22"/>
                      <a:pt x="24" y="29"/>
                    </a:cubicBezTo>
                    <a:close/>
                  </a:path>
                </a:pathLst>
              </a:custGeom>
              <a:solidFill>
                <a:srgbClr val="0F0F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7" name="Freeform 45">
                <a:extLst>
                  <a:ext uri="{FF2B5EF4-FFF2-40B4-BE49-F238E27FC236}">
                    <a16:creationId xmlns:a16="http://schemas.microsoft.com/office/drawing/2014/main" id="{405662DA-BC77-A069-5495-A9D1A7EA4959}"/>
                  </a:ext>
                </a:extLst>
              </p:cNvPr>
              <p:cNvSpPr/>
              <p:nvPr/>
            </p:nvSpPr>
            <p:spPr bwMode="auto">
              <a:xfrm>
                <a:off x="930275" y="2278063"/>
                <a:ext cx="47625" cy="82550"/>
              </a:xfrm>
              <a:custGeom>
                <a:avLst/>
                <a:gdLst>
                  <a:gd name="T0" fmla="*/ 20 w 21"/>
                  <a:gd name="T1" fmla="*/ 15 h 37"/>
                  <a:gd name="T2" fmla="*/ 14 w 21"/>
                  <a:gd name="T3" fmla="*/ 34 h 37"/>
                  <a:gd name="T4" fmla="*/ 7 w 21"/>
                  <a:gd name="T5" fmla="*/ 33 h 37"/>
                  <a:gd name="T6" fmla="*/ 1 w 21"/>
                  <a:gd name="T7" fmla="*/ 8 h 37"/>
                  <a:gd name="T8" fmla="*/ 11 w 21"/>
                  <a:gd name="T9" fmla="*/ 1 h 37"/>
                  <a:gd name="T10" fmla="*/ 20 w 21"/>
                  <a:gd name="T11" fmla="*/ 7 h 37"/>
                  <a:gd name="T12" fmla="*/ 20 w 21"/>
                  <a:gd name="T13" fmla="*/ 15 h 37"/>
                </a:gdLst>
                <a:ahLst/>
                <a:cxnLst>
                  <a:cxn ang="0">
                    <a:pos x="T0" y="T1"/>
                  </a:cxn>
                  <a:cxn ang="0">
                    <a:pos x="T2" y="T3"/>
                  </a:cxn>
                  <a:cxn ang="0">
                    <a:pos x="T4" y="T5"/>
                  </a:cxn>
                  <a:cxn ang="0">
                    <a:pos x="T6" y="T7"/>
                  </a:cxn>
                  <a:cxn ang="0">
                    <a:pos x="T8" y="T9"/>
                  </a:cxn>
                  <a:cxn ang="0">
                    <a:pos x="T10" y="T11"/>
                  </a:cxn>
                  <a:cxn ang="0">
                    <a:pos x="T12" y="T13"/>
                  </a:cxn>
                </a:cxnLst>
                <a:rect l="0" t="0" r="r" b="b"/>
                <a:pathLst>
                  <a:path w="21" h="37">
                    <a:moveTo>
                      <a:pt x="20" y="15"/>
                    </a:moveTo>
                    <a:cubicBezTo>
                      <a:pt x="21" y="22"/>
                      <a:pt x="20" y="29"/>
                      <a:pt x="14" y="34"/>
                    </a:cubicBezTo>
                    <a:cubicBezTo>
                      <a:pt x="10" y="37"/>
                      <a:pt x="8" y="36"/>
                      <a:pt x="7" y="33"/>
                    </a:cubicBezTo>
                    <a:cubicBezTo>
                      <a:pt x="5" y="25"/>
                      <a:pt x="2" y="16"/>
                      <a:pt x="1" y="8"/>
                    </a:cubicBezTo>
                    <a:cubicBezTo>
                      <a:pt x="0" y="2"/>
                      <a:pt x="7" y="1"/>
                      <a:pt x="11" y="1"/>
                    </a:cubicBezTo>
                    <a:cubicBezTo>
                      <a:pt x="15" y="0"/>
                      <a:pt x="19" y="1"/>
                      <a:pt x="20" y="7"/>
                    </a:cubicBezTo>
                    <a:cubicBezTo>
                      <a:pt x="20" y="9"/>
                      <a:pt x="20" y="12"/>
                      <a:pt x="20" y="15"/>
                    </a:cubicBezTo>
                    <a:close/>
                  </a:path>
                </a:pathLst>
              </a:custGeom>
              <a:solidFill>
                <a:srgbClr val="1010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8" name="Freeform 46">
                <a:extLst>
                  <a:ext uri="{FF2B5EF4-FFF2-40B4-BE49-F238E27FC236}">
                    <a16:creationId xmlns:a16="http://schemas.microsoft.com/office/drawing/2014/main" id="{FF59FC10-B8B1-9B5F-DFA2-646034379D0F}"/>
                  </a:ext>
                </a:extLst>
              </p:cNvPr>
              <p:cNvSpPr/>
              <p:nvPr/>
            </p:nvSpPr>
            <p:spPr bwMode="auto">
              <a:xfrm>
                <a:off x="1030288" y="2381250"/>
                <a:ext cx="55562" cy="76200"/>
              </a:xfrm>
              <a:custGeom>
                <a:avLst/>
                <a:gdLst>
                  <a:gd name="T0" fmla="*/ 14 w 25"/>
                  <a:gd name="T1" fmla="*/ 1 h 34"/>
                  <a:gd name="T2" fmla="*/ 23 w 25"/>
                  <a:gd name="T3" fmla="*/ 8 h 34"/>
                  <a:gd name="T4" fmla="*/ 24 w 25"/>
                  <a:gd name="T5" fmla="*/ 23 h 34"/>
                  <a:gd name="T6" fmla="*/ 21 w 25"/>
                  <a:gd name="T7" fmla="*/ 32 h 34"/>
                  <a:gd name="T8" fmla="*/ 11 w 25"/>
                  <a:gd name="T9" fmla="*/ 28 h 34"/>
                  <a:gd name="T10" fmla="*/ 3 w 25"/>
                  <a:gd name="T11" fmla="*/ 12 h 34"/>
                  <a:gd name="T12" fmla="*/ 10 w 25"/>
                  <a:gd name="T13" fmla="*/ 2 h 34"/>
                  <a:gd name="T14" fmla="*/ 14 w 25"/>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4">
                    <a:moveTo>
                      <a:pt x="14" y="1"/>
                    </a:moveTo>
                    <a:cubicBezTo>
                      <a:pt x="20" y="0"/>
                      <a:pt x="23" y="1"/>
                      <a:pt x="23" y="8"/>
                    </a:cubicBezTo>
                    <a:cubicBezTo>
                      <a:pt x="23" y="13"/>
                      <a:pt x="23" y="18"/>
                      <a:pt x="24" y="23"/>
                    </a:cubicBezTo>
                    <a:cubicBezTo>
                      <a:pt x="25" y="27"/>
                      <a:pt x="24" y="31"/>
                      <a:pt x="21" y="32"/>
                    </a:cubicBezTo>
                    <a:cubicBezTo>
                      <a:pt x="17" y="34"/>
                      <a:pt x="13" y="30"/>
                      <a:pt x="11" y="28"/>
                    </a:cubicBezTo>
                    <a:cubicBezTo>
                      <a:pt x="7" y="23"/>
                      <a:pt x="6" y="17"/>
                      <a:pt x="3" y="12"/>
                    </a:cubicBezTo>
                    <a:cubicBezTo>
                      <a:pt x="0" y="8"/>
                      <a:pt x="8" y="6"/>
                      <a:pt x="10" y="2"/>
                    </a:cubicBezTo>
                    <a:cubicBezTo>
                      <a:pt x="11" y="1"/>
                      <a:pt x="13" y="0"/>
                      <a:pt x="14" y="1"/>
                    </a:cubicBezTo>
                    <a:close/>
                  </a:path>
                </a:pathLst>
              </a:custGeom>
              <a:solidFill>
                <a:srgbClr val="1514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9" name="Freeform 47">
                <a:extLst>
                  <a:ext uri="{FF2B5EF4-FFF2-40B4-BE49-F238E27FC236}">
                    <a16:creationId xmlns:a16="http://schemas.microsoft.com/office/drawing/2014/main" id="{F407CF3D-DAC8-1BF2-AF07-60FC49091258}"/>
                  </a:ext>
                </a:extLst>
              </p:cNvPr>
              <p:cNvSpPr/>
              <p:nvPr/>
            </p:nvSpPr>
            <p:spPr bwMode="auto">
              <a:xfrm>
                <a:off x="842963" y="2308225"/>
                <a:ext cx="50800" cy="73025"/>
              </a:xfrm>
              <a:custGeom>
                <a:avLst/>
                <a:gdLst>
                  <a:gd name="T0" fmla="*/ 23 w 23"/>
                  <a:gd name="T1" fmla="*/ 16 h 33"/>
                  <a:gd name="T2" fmla="*/ 23 w 23"/>
                  <a:gd name="T3" fmla="*/ 18 h 33"/>
                  <a:gd name="T4" fmla="*/ 13 w 23"/>
                  <a:gd name="T5" fmla="*/ 33 h 33"/>
                  <a:gd name="T6" fmla="*/ 5 w 23"/>
                  <a:gd name="T7" fmla="*/ 17 h 33"/>
                  <a:gd name="T8" fmla="*/ 9 w 23"/>
                  <a:gd name="T9" fmla="*/ 3 h 33"/>
                  <a:gd name="T10" fmla="*/ 23 w 23"/>
                  <a:gd name="T11" fmla="*/ 16 h 33"/>
                </a:gdLst>
                <a:ahLst/>
                <a:cxnLst>
                  <a:cxn ang="0">
                    <a:pos x="T0" y="T1"/>
                  </a:cxn>
                  <a:cxn ang="0">
                    <a:pos x="T2" y="T3"/>
                  </a:cxn>
                  <a:cxn ang="0">
                    <a:pos x="T4" y="T5"/>
                  </a:cxn>
                  <a:cxn ang="0">
                    <a:pos x="T6" y="T7"/>
                  </a:cxn>
                  <a:cxn ang="0">
                    <a:pos x="T8" y="T9"/>
                  </a:cxn>
                  <a:cxn ang="0">
                    <a:pos x="T10" y="T11"/>
                  </a:cxn>
                </a:cxnLst>
                <a:rect l="0" t="0" r="r" b="b"/>
                <a:pathLst>
                  <a:path w="23" h="33">
                    <a:moveTo>
                      <a:pt x="23" y="16"/>
                    </a:moveTo>
                    <a:cubicBezTo>
                      <a:pt x="23" y="16"/>
                      <a:pt x="23" y="17"/>
                      <a:pt x="23" y="18"/>
                    </a:cubicBezTo>
                    <a:cubicBezTo>
                      <a:pt x="20" y="23"/>
                      <a:pt x="23" y="33"/>
                      <a:pt x="13" y="33"/>
                    </a:cubicBezTo>
                    <a:cubicBezTo>
                      <a:pt x="4" y="32"/>
                      <a:pt x="5" y="23"/>
                      <a:pt x="5" y="17"/>
                    </a:cubicBezTo>
                    <a:cubicBezTo>
                      <a:pt x="5" y="12"/>
                      <a:pt x="0" y="5"/>
                      <a:pt x="9" y="3"/>
                    </a:cubicBezTo>
                    <a:cubicBezTo>
                      <a:pt x="19" y="0"/>
                      <a:pt x="23" y="4"/>
                      <a:pt x="23" y="16"/>
                    </a:cubicBezTo>
                    <a:close/>
                  </a:path>
                </a:pathLst>
              </a:custGeom>
              <a:solidFill>
                <a:srgbClr val="1211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0" name="Freeform 48">
                <a:extLst>
                  <a:ext uri="{FF2B5EF4-FFF2-40B4-BE49-F238E27FC236}">
                    <a16:creationId xmlns:a16="http://schemas.microsoft.com/office/drawing/2014/main" id="{E820968B-AD2E-AD0B-460F-3AC8AD8386E4}"/>
                  </a:ext>
                </a:extLst>
              </p:cNvPr>
              <p:cNvSpPr/>
              <p:nvPr/>
            </p:nvSpPr>
            <p:spPr bwMode="auto">
              <a:xfrm>
                <a:off x="704850" y="2535238"/>
                <a:ext cx="46037" cy="69850"/>
              </a:xfrm>
              <a:custGeom>
                <a:avLst/>
                <a:gdLst>
                  <a:gd name="T0" fmla="*/ 20 w 21"/>
                  <a:gd name="T1" fmla="*/ 14 h 31"/>
                  <a:gd name="T2" fmla="*/ 14 w 21"/>
                  <a:gd name="T3" fmla="*/ 30 h 31"/>
                  <a:gd name="T4" fmla="*/ 1 w 21"/>
                  <a:gd name="T5" fmla="*/ 10 h 31"/>
                  <a:gd name="T6" fmla="*/ 14 w 21"/>
                  <a:gd name="T7" fmla="*/ 1 h 31"/>
                  <a:gd name="T8" fmla="*/ 20 w 21"/>
                  <a:gd name="T9" fmla="*/ 14 h 31"/>
                </a:gdLst>
                <a:ahLst/>
                <a:cxnLst>
                  <a:cxn ang="0">
                    <a:pos x="T0" y="T1"/>
                  </a:cxn>
                  <a:cxn ang="0">
                    <a:pos x="T2" y="T3"/>
                  </a:cxn>
                  <a:cxn ang="0">
                    <a:pos x="T4" y="T5"/>
                  </a:cxn>
                  <a:cxn ang="0">
                    <a:pos x="T6" y="T7"/>
                  </a:cxn>
                  <a:cxn ang="0">
                    <a:pos x="T8" y="T9"/>
                  </a:cxn>
                </a:cxnLst>
                <a:rect l="0" t="0" r="r" b="b"/>
                <a:pathLst>
                  <a:path w="21" h="31">
                    <a:moveTo>
                      <a:pt x="20" y="14"/>
                    </a:moveTo>
                    <a:cubicBezTo>
                      <a:pt x="20" y="20"/>
                      <a:pt x="21" y="27"/>
                      <a:pt x="14" y="30"/>
                    </a:cubicBezTo>
                    <a:cubicBezTo>
                      <a:pt x="11" y="31"/>
                      <a:pt x="0" y="14"/>
                      <a:pt x="1" y="10"/>
                    </a:cubicBezTo>
                    <a:cubicBezTo>
                      <a:pt x="3" y="4"/>
                      <a:pt x="9" y="0"/>
                      <a:pt x="14" y="1"/>
                    </a:cubicBezTo>
                    <a:cubicBezTo>
                      <a:pt x="21" y="1"/>
                      <a:pt x="20" y="9"/>
                      <a:pt x="20" y="14"/>
                    </a:cubicBezTo>
                    <a:close/>
                  </a:path>
                </a:pathLst>
              </a:custGeom>
              <a:solidFill>
                <a:srgbClr val="0F0F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1" name="Freeform 50">
                <a:extLst>
                  <a:ext uri="{FF2B5EF4-FFF2-40B4-BE49-F238E27FC236}">
                    <a16:creationId xmlns:a16="http://schemas.microsoft.com/office/drawing/2014/main" id="{9AFBDACE-34FC-65C8-1F41-0AA2C8A823A4}"/>
                  </a:ext>
                </a:extLst>
              </p:cNvPr>
              <p:cNvSpPr/>
              <p:nvPr/>
            </p:nvSpPr>
            <p:spPr bwMode="auto">
              <a:xfrm>
                <a:off x="925513" y="2616200"/>
                <a:ext cx="44450" cy="57150"/>
              </a:xfrm>
              <a:custGeom>
                <a:avLst/>
                <a:gdLst>
                  <a:gd name="T0" fmla="*/ 19 w 20"/>
                  <a:gd name="T1" fmla="*/ 10 h 26"/>
                  <a:gd name="T2" fmla="*/ 9 w 20"/>
                  <a:gd name="T3" fmla="*/ 26 h 26"/>
                  <a:gd name="T4" fmla="*/ 1 w 20"/>
                  <a:gd name="T5" fmla="*/ 10 h 26"/>
                  <a:gd name="T6" fmla="*/ 13 w 20"/>
                  <a:gd name="T7" fmla="*/ 1 h 26"/>
                  <a:gd name="T8" fmla="*/ 19 w 20"/>
                  <a:gd name="T9" fmla="*/ 10 h 26"/>
                </a:gdLst>
                <a:ahLst/>
                <a:cxnLst>
                  <a:cxn ang="0">
                    <a:pos x="T0" y="T1"/>
                  </a:cxn>
                  <a:cxn ang="0">
                    <a:pos x="T2" y="T3"/>
                  </a:cxn>
                  <a:cxn ang="0">
                    <a:pos x="T4" y="T5"/>
                  </a:cxn>
                  <a:cxn ang="0">
                    <a:pos x="T6" y="T7"/>
                  </a:cxn>
                  <a:cxn ang="0">
                    <a:pos x="T8" y="T9"/>
                  </a:cxn>
                </a:cxnLst>
                <a:rect l="0" t="0" r="r" b="b"/>
                <a:pathLst>
                  <a:path w="20" h="26">
                    <a:moveTo>
                      <a:pt x="19" y="10"/>
                    </a:moveTo>
                    <a:cubicBezTo>
                      <a:pt x="19" y="18"/>
                      <a:pt x="14" y="26"/>
                      <a:pt x="9" y="26"/>
                    </a:cubicBezTo>
                    <a:cubicBezTo>
                      <a:pt x="3" y="26"/>
                      <a:pt x="1" y="17"/>
                      <a:pt x="1" y="10"/>
                    </a:cubicBezTo>
                    <a:cubicBezTo>
                      <a:pt x="0" y="0"/>
                      <a:pt x="9" y="2"/>
                      <a:pt x="13" y="1"/>
                    </a:cubicBezTo>
                    <a:cubicBezTo>
                      <a:pt x="20" y="0"/>
                      <a:pt x="18" y="7"/>
                      <a:pt x="19" y="10"/>
                    </a:cubicBezTo>
                    <a:close/>
                  </a:path>
                </a:pathLst>
              </a:custGeom>
              <a:solidFill>
                <a:srgbClr val="151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2" name="Freeform 51">
                <a:extLst>
                  <a:ext uri="{FF2B5EF4-FFF2-40B4-BE49-F238E27FC236}">
                    <a16:creationId xmlns:a16="http://schemas.microsoft.com/office/drawing/2014/main" id="{037E1C72-2FD5-7C7D-A312-DC7FFC39A7B4}"/>
                  </a:ext>
                </a:extLst>
              </p:cNvPr>
              <p:cNvSpPr/>
              <p:nvPr/>
            </p:nvSpPr>
            <p:spPr bwMode="auto">
              <a:xfrm>
                <a:off x="833438" y="2628900"/>
                <a:ext cx="58737" cy="50800"/>
              </a:xfrm>
              <a:custGeom>
                <a:avLst/>
                <a:gdLst>
                  <a:gd name="T0" fmla="*/ 22 w 26"/>
                  <a:gd name="T1" fmla="*/ 16 h 23"/>
                  <a:gd name="T2" fmla="*/ 15 w 26"/>
                  <a:gd name="T3" fmla="*/ 22 h 23"/>
                  <a:gd name="T4" fmla="*/ 1 w 26"/>
                  <a:gd name="T5" fmla="*/ 8 h 23"/>
                  <a:gd name="T6" fmla="*/ 15 w 26"/>
                  <a:gd name="T7" fmla="*/ 1 h 23"/>
                  <a:gd name="T8" fmla="*/ 22 w 26"/>
                  <a:gd name="T9" fmla="*/ 16 h 23"/>
                </a:gdLst>
                <a:ahLst/>
                <a:cxnLst>
                  <a:cxn ang="0">
                    <a:pos x="T0" y="T1"/>
                  </a:cxn>
                  <a:cxn ang="0">
                    <a:pos x="T2" y="T3"/>
                  </a:cxn>
                  <a:cxn ang="0">
                    <a:pos x="T4" y="T5"/>
                  </a:cxn>
                  <a:cxn ang="0">
                    <a:pos x="T6" y="T7"/>
                  </a:cxn>
                  <a:cxn ang="0">
                    <a:pos x="T8" y="T9"/>
                  </a:cxn>
                </a:cxnLst>
                <a:rect l="0" t="0" r="r" b="b"/>
                <a:pathLst>
                  <a:path w="26" h="23">
                    <a:moveTo>
                      <a:pt x="22" y="16"/>
                    </a:moveTo>
                    <a:cubicBezTo>
                      <a:pt x="21" y="20"/>
                      <a:pt x="19" y="23"/>
                      <a:pt x="15" y="22"/>
                    </a:cubicBezTo>
                    <a:cubicBezTo>
                      <a:pt x="11" y="22"/>
                      <a:pt x="0" y="11"/>
                      <a:pt x="1" y="8"/>
                    </a:cubicBezTo>
                    <a:cubicBezTo>
                      <a:pt x="3" y="2"/>
                      <a:pt x="10" y="0"/>
                      <a:pt x="15" y="1"/>
                    </a:cubicBezTo>
                    <a:cubicBezTo>
                      <a:pt x="26" y="2"/>
                      <a:pt x="17" y="12"/>
                      <a:pt x="22" y="16"/>
                    </a:cubicBezTo>
                    <a:close/>
                  </a:path>
                </a:pathLst>
              </a:custGeom>
              <a:solidFill>
                <a:srgbClr val="1614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3" name="Freeform 54">
                <a:extLst>
                  <a:ext uri="{FF2B5EF4-FFF2-40B4-BE49-F238E27FC236}">
                    <a16:creationId xmlns:a16="http://schemas.microsoft.com/office/drawing/2014/main" id="{C2257848-6B33-396E-1CBF-15435DC10B9B}"/>
                  </a:ext>
                </a:extLst>
              </p:cNvPr>
              <p:cNvSpPr/>
              <p:nvPr/>
            </p:nvSpPr>
            <p:spPr bwMode="auto">
              <a:xfrm>
                <a:off x="1084263" y="2303463"/>
                <a:ext cx="36512" cy="53975"/>
              </a:xfrm>
              <a:custGeom>
                <a:avLst/>
                <a:gdLst>
                  <a:gd name="T0" fmla="*/ 10 w 16"/>
                  <a:gd name="T1" fmla="*/ 0 h 24"/>
                  <a:gd name="T2" fmla="*/ 12 w 16"/>
                  <a:gd name="T3" fmla="*/ 18 h 24"/>
                  <a:gd name="T4" fmla="*/ 3 w 16"/>
                  <a:gd name="T5" fmla="*/ 20 h 24"/>
                  <a:gd name="T6" fmla="*/ 4 w 16"/>
                  <a:gd name="T7" fmla="*/ 12 h 24"/>
                  <a:gd name="T8" fmla="*/ 10 w 16"/>
                  <a:gd name="T9" fmla="*/ 0 h 24"/>
                </a:gdLst>
                <a:ahLst/>
                <a:cxnLst>
                  <a:cxn ang="0">
                    <a:pos x="T0" y="T1"/>
                  </a:cxn>
                  <a:cxn ang="0">
                    <a:pos x="T2" y="T3"/>
                  </a:cxn>
                  <a:cxn ang="0">
                    <a:pos x="T4" y="T5"/>
                  </a:cxn>
                  <a:cxn ang="0">
                    <a:pos x="T6" y="T7"/>
                  </a:cxn>
                  <a:cxn ang="0">
                    <a:pos x="T8" y="T9"/>
                  </a:cxn>
                </a:cxnLst>
                <a:rect l="0" t="0" r="r" b="b"/>
                <a:pathLst>
                  <a:path w="16" h="24">
                    <a:moveTo>
                      <a:pt x="10" y="0"/>
                    </a:moveTo>
                    <a:cubicBezTo>
                      <a:pt x="16" y="5"/>
                      <a:pt x="12" y="12"/>
                      <a:pt x="12" y="18"/>
                    </a:cubicBezTo>
                    <a:cubicBezTo>
                      <a:pt x="9" y="19"/>
                      <a:pt x="6" y="24"/>
                      <a:pt x="3" y="20"/>
                    </a:cubicBezTo>
                    <a:cubicBezTo>
                      <a:pt x="0" y="17"/>
                      <a:pt x="3" y="15"/>
                      <a:pt x="4" y="12"/>
                    </a:cubicBezTo>
                    <a:cubicBezTo>
                      <a:pt x="6" y="8"/>
                      <a:pt x="5" y="3"/>
                      <a:pt x="10" y="0"/>
                    </a:cubicBezTo>
                    <a:close/>
                  </a:path>
                </a:pathLst>
              </a:custGeom>
              <a:solidFill>
                <a:srgbClr val="F9E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4" name="Freeform 55">
                <a:extLst>
                  <a:ext uri="{FF2B5EF4-FFF2-40B4-BE49-F238E27FC236}">
                    <a16:creationId xmlns:a16="http://schemas.microsoft.com/office/drawing/2014/main" id="{3C33F527-7540-8057-9831-D878A23D38AC}"/>
                  </a:ext>
                </a:extLst>
              </p:cNvPr>
              <p:cNvSpPr/>
              <p:nvPr/>
            </p:nvSpPr>
            <p:spPr bwMode="auto">
              <a:xfrm>
                <a:off x="1046163" y="2260600"/>
                <a:ext cx="42862" cy="65087"/>
              </a:xfrm>
              <a:custGeom>
                <a:avLst/>
                <a:gdLst>
                  <a:gd name="T0" fmla="*/ 5 w 19"/>
                  <a:gd name="T1" fmla="*/ 17 h 29"/>
                  <a:gd name="T2" fmla="*/ 0 w 19"/>
                  <a:gd name="T3" fmla="*/ 8 h 29"/>
                  <a:gd name="T4" fmla="*/ 6 w 19"/>
                  <a:gd name="T5" fmla="*/ 6 h 29"/>
                  <a:gd name="T6" fmla="*/ 17 w 19"/>
                  <a:gd name="T7" fmla="*/ 28 h 29"/>
                  <a:gd name="T8" fmla="*/ 9 w 19"/>
                  <a:gd name="T9" fmla="*/ 21 h 29"/>
                  <a:gd name="T10" fmla="*/ 5 w 19"/>
                  <a:gd name="T11" fmla="*/ 17 h 29"/>
                </a:gdLst>
                <a:ahLst/>
                <a:cxnLst>
                  <a:cxn ang="0">
                    <a:pos x="T0" y="T1"/>
                  </a:cxn>
                  <a:cxn ang="0">
                    <a:pos x="T2" y="T3"/>
                  </a:cxn>
                  <a:cxn ang="0">
                    <a:pos x="T4" y="T5"/>
                  </a:cxn>
                  <a:cxn ang="0">
                    <a:pos x="T6" y="T7"/>
                  </a:cxn>
                  <a:cxn ang="0">
                    <a:pos x="T8" y="T9"/>
                  </a:cxn>
                  <a:cxn ang="0">
                    <a:pos x="T10" y="T11"/>
                  </a:cxn>
                </a:cxnLst>
                <a:rect l="0" t="0" r="r" b="b"/>
                <a:pathLst>
                  <a:path w="19" h="28">
                    <a:moveTo>
                      <a:pt x="5" y="17"/>
                    </a:moveTo>
                    <a:cubicBezTo>
                      <a:pt x="5" y="13"/>
                      <a:pt x="4" y="10"/>
                      <a:pt x="0" y="8"/>
                    </a:cubicBezTo>
                    <a:cubicBezTo>
                      <a:pt x="2" y="6"/>
                      <a:pt x="4" y="0"/>
                      <a:pt x="6" y="6"/>
                    </a:cubicBezTo>
                    <a:cubicBezTo>
                      <a:pt x="9" y="14"/>
                      <a:pt x="19" y="18"/>
                      <a:pt x="17" y="28"/>
                    </a:cubicBezTo>
                    <a:cubicBezTo>
                      <a:pt x="12" y="29"/>
                      <a:pt x="10" y="25"/>
                      <a:pt x="9" y="21"/>
                    </a:cubicBezTo>
                    <a:cubicBezTo>
                      <a:pt x="8" y="19"/>
                      <a:pt x="8" y="16"/>
                      <a:pt x="5" y="17"/>
                    </a:cubicBezTo>
                    <a:close/>
                  </a:path>
                </a:pathLst>
              </a:custGeom>
              <a:solidFill>
                <a:srgbClr val="FF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5" name="Freeform 56">
                <a:extLst>
                  <a:ext uri="{FF2B5EF4-FFF2-40B4-BE49-F238E27FC236}">
                    <a16:creationId xmlns:a16="http://schemas.microsoft.com/office/drawing/2014/main" id="{14973F97-96BD-C29E-5C20-5215C77AF6B0}"/>
                  </a:ext>
                </a:extLst>
              </p:cNvPr>
              <p:cNvSpPr/>
              <p:nvPr/>
            </p:nvSpPr>
            <p:spPr bwMode="auto">
              <a:xfrm>
                <a:off x="660400" y="2519363"/>
                <a:ext cx="30162" cy="33337"/>
              </a:xfrm>
              <a:custGeom>
                <a:avLst/>
                <a:gdLst>
                  <a:gd name="T0" fmla="*/ 6 w 14"/>
                  <a:gd name="T1" fmla="*/ 0 h 15"/>
                  <a:gd name="T2" fmla="*/ 12 w 14"/>
                  <a:gd name="T3" fmla="*/ 5 h 15"/>
                  <a:gd name="T4" fmla="*/ 7 w 14"/>
                  <a:gd name="T5" fmla="*/ 15 h 15"/>
                  <a:gd name="T6" fmla="*/ 0 w 14"/>
                  <a:gd name="T7" fmla="*/ 6 h 15"/>
                  <a:gd name="T8" fmla="*/ 6 w 14"/>
                  <a:gd name="T9" fmla="*/ 0 h 15"/>
                </a:gdLst>
                <a:ahLst/>
                <a:cxnLst>
                  <a:cxn ang="0">
                    <a:pos x="T0" y="T1"/>
                  </a:cxn>
                  <a:cxn ang="0">
                    <a:pos x="T2" y="T3"/>
                  </a:cxn>
                  <a:cxn ang="0">
                    <a:pos x="T4" y="T5"/>
                  </a:cxn>
                  <a:cxn ang="0">
                    <a:pos x="T6" y="T7"/>
                  </a:cxn>
                  <a:cxn ang="0">
                    <a:pos x="T8" y="T9"/>
                  </a:cxn>
                </a:cxnLst>
                <a:rect l="0" t="0" r="r" b="b"/>
                <a:pathLst>
                  <a:path w="14" h="15">
                    <a:moveTo>
                      <a:pt x="6" y="0"/>
                    </a:moveTo>
                    <a:cubicBezTo>
                      <a:pt x="9" y="1"/>
                      <a:pt x="11" y="2"/>
                      <a:pt x="12" y="5"/>
                    </a:cubicBezTo>
                    <a:cubicBezTo>
                      <a:pt x="3" y="5"/>
                      <a:pt x="14" y="15"/>
                      <a:pt x="7" y="15"/>
                    </a:cubicBezTo>
                    <a:cubicBezTo>
                      <a:pt x="3" y="15"/>
                      <a:pt x="4" y="8"/>
                      <a:pt x="0" y="6"/>
                    </a:cubicBezTo>
                    <a:cubicBezTo>
                      <a:pt x="2" y="4"/>
                      <a:pt x="5" y="3"/>
                      <a:pt x="6" y="0"/>
                    </a:cubicBezTo>
                    <a:close/>
                  </a:path>
                </a:pathLst>
              </a:custGeom>
              <a:solidFill>
                <a:srgbClr val="FDF9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6" name="Freeform 57">
                <a:extLst>
                  <a:ext uri="{FF2B5EF4-FFF2-40B4-BE49-F238E27FC236}">
                    <a16:creationId xmlns:a16="http://schemas.microsoft.com/office/drawing/2014/main" id="{6D194075-3155-453A-9E1A-E4E88CDA635A}"/>
                  </a:ext>
                </a:extLst>
              </p:cNvPr>
              <p:cNvSpPr/>
              <p:nvPr/>
            </p:nvSpPr>
            <p:spPr bwMode="auto">
              <a:xfrm>
                <a:off x="1033463" y="2363788"/>
                <a:ext cx="28575" cy="22225"/>
              </a:xfrm>
              <a:custGeom>
                <a:avLst/>
                <a:gdLst>
                  <a:gd name="T0" fmla="*/ 13 w 13"/>
                  <a:gd name="T1" fmla="*/ 9 h 10"/>
                  <a:gd name="T2" fmla="*/ 9 w 13"/>
                  <a:gd name="T3" fmla="*/ 10 h 10"/>
                  <a:gd name="T4" fmla="*/ 0 w 13"/>
                  <a:gd name="T5" fmla="*/ 3 h 10"/>
                  <a:gd name="T6" fmla="*/ 13 w 13"/>
                  <a:gd name="T7" fmla="*/ 9 h 10"/>
                </a:gdLst>
                <a:ahLst/>
                <a:cxnLst>
                  <a:cxn ang="0">
                    <a:pos x="T0" y="T1"/>
                  </a:cxn>
                  <a:cxn ang="0">
                    <a:pos x="T2" y="T3"/>
                  </a:cxn>
                  <a:cxn ang="0">
                    <a:pos x="T4" y="T5"/>
                  </a:cxn>
                  <a:cxn ang="0">
                    <a:pos x="T6" y="T7"/>
                  </a:cxn>
                </a:cxnLst>
                <a:rect l="0" t="0" r="r" b="b"/>
                <a:pathLst>
                  <a:path w="13" h="10">
                    <a:moveTo>
                      <a:pt x="13" y="9"/>
                    </a:moveTo>
                    <a:cubicBezTo>
                      <a:pt x="12" y="9"/>
                      <a:pt x="11" y="10"/>
                      <a:pt x="9" y="10"/>
                    </a:cubicBezTo>
                    <a:cubicBezTo>
                      <a:pt x="6" y="8"/>
                      <a:pt x="3" y="5"/>
                      <a:pt x="0" y="3"/>
                    </a:cubicBezTo>
                    <a:cubicBezTo>
                      <a:pt x="8" y="0"/>
                      <a:pt x="9" y="0"/>
                      <a:pt x="13" y="9"/>
                    </a:cubicBezTo>
                    <a:close/>
                  </a:path>
                </a:pathLst>
              </a:custGeom>
              <a:solidFill>
                <a:srgbClr val="FAF5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7" name="Freeform 59">
                <a:extLst>
                  <a:ext uri="{FF2B5EF4-FFF2-40B4-BE49-F238E27FC236}">
                    <a16:creationId xmlns:a16="http://schemas.microsoft.com/office/drawing/2014/main" id="{30EB9BDC-175E-E78F-5498-FF0D02225B50}"/>
                  </a:ext>
                </a:extLst>
              </p:cNvPr>
              <p:cNvSpPr/>
              <p:nvPr/>
            </p:nvSpPr>
            <p:spPr bwMode="auto">
              <a:xfrm>
                <a:off x="1100138" y="2336800"/>
                <a:ext cx="31750" cy="33337"/>
              </a:xfrm>
              <a:custGeom>
                <a:avLst/>
                <a:gdLst>
                  <a:gd name="T0" fmla="*/ 7 w 14"/>
                  <a:gd name="T1" fmla="*/ 4 h 15"/>
                  <a:gd name="T2" fmla="*/ 12 w 14"/>
                  <a:gd name="T3" fmla="*/ 0 h 15"/>
                  <a:gd name="T4" fmla="*/ 12 w 14"/>
                  <a:gd name="T5" fmla="*/ 3 h 15"/>
                  <a:gd name="T6" fmla="*/ 14 w 14"/>
                  <a:gd name="T7" fmla="*/ 7 h 15"/>
                  <a:gd name="T8" fmla="*/ 7 w 14"/>
                  <a:gd name="T9" fmla="*/ 13 h 15"/>
                  <a:gd name="T10" fmla="*/ 7 w 14"/>
                  <a:gd name="T11" fmla="*/ 4 h 15"/>
                </a:gdLst>
                <a:ahLst/>
                <a:cxnLst>
                  <a:cxn ang="0">
                    <a:pos x="T0" y="T1"/>
                  </a:cxn>
                  <a:cxn ang="0">
                    <a:pos x="T2" y="T3"/>
                  </a:cxn>
                  <a:cxn ang="0">
                    <a:pos x="T4" y="T5"/>
                  </a:cxn>
                  <a:cxn ang="0">
                    <a:pos x="T6" y="T7"/>
                  </a:cxn>
                  <a:cxn ang="0">
                    <a:pos x="T8" y="T9"/>
                  </a:cxn>
                  <a:cxn ang="0">
                    <a:pos x="T10" y="T11"/>
                  </a:cxn>
                </a:cxnLst>
                <a:rect l="0" t="0" r="r" b="b"/>
                <a:pathLst>
                  <a:path w="14" h="15">
                    <a:moveTo>
                      <a:pt x="7" y="4"/>
                    </a:moveTo>
                    <a:cubicBezTo>
                      <a:pt x="10" y="5"/>
                      <a:pt x="10" y="2"/>
                      <a:pt x="12" y="0"/>
                    </a:cubicBezTo>
                    <a:cubicBezTo>
                      <a:pt x="13" y="1"/>
                      <a:pt x="13" y="2"/>
                      <a:pt x="12" y="3"/>
                    </a:cubicBezTo>
                    <a:cubicBezTo>
                      <a:pt x="13" y="4"/>
                      <a:pt x="13" y="5"/>
                      <a:pt x="14" y="7"/>
                    </a:cubicBezTo>
                    <a:cubicBezTo>
                      <a:pt x="11" y="9"/>
                      <a:pt x="13" y="15"/>
                      <a:pt x="7" y="13"/>
                    </a:cubicBezTo>
                    <a:cubicBezTo>
                      <a:pt x="0" y="11"/>
                      <a:pt x="10" y="7"/>
                      <a:pt x="7" y="4"/>
                    </a:cubicBezTo>
                    <a:close/>
                  </a:path>
                </a:pathLst>
              </a:custGeom>
              <a:solidFill>
                <a:srgbClr val="FDED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8" name="Freeform 62">
                <a:extLst>
                  <a:ext uri="{FF2B5EF4-FFF2-40B4-BE49-F238E27FC236}">
                    <a16:creationId xmlns:a16="http://schemas.microsoft.com/office/drawing/2014/main" id="{4CDC1F85-7112-4896-FF0B-57E44DF30924}"/>
                  </a:ext>
                </a:extLst>
              </p:cNvPr>
              <p:cNvSpPr/>
              <p:nvPr/>
            </p:nvSpPr>
            <p:spPr bwMode="auto">
              <a:xfrm>
                <a:off x="1131888" y="2289175"/>
                <a:ext cx="17462" cy="25400"/>
              </a:xfrm>
              <a:custGeom>
                <a:avLst/>
                <a:gdLst>
                  <a:gd name="T0" fmla="*/ 8 w 8"/>
                  <a:gd name="T1" fmla="*/ 11 h 11"/>
                  <a:gd name="T2" fmla="*/ 0 w 8"/>
                  <a:gd name="T3" fmla="*/ 3 h 11"/>
                  <a:gd name="T4" fmla="*/ 4 w 8"/>
                  <a:gd name="T5" fmla="*/ 1 h 11"/>
                  <a:gd name="T6" fmla="*/ 8 w 8"/>
                  <a:gd name="T7" fmla="*/ 11 h 11"/>
                </a:gdLst>
                <a:ahLst/>
                <a:cxnLst>
                  <a:cxn ang="0">
                    <a:pos x="T0" y="T1"/>
                  </a:cxn>
                  <a:cxn ang="0">
                    <a:pos x="T2" y="T3"/>
                  </a:cxn>
                  <a:cxn ang="0">
                    <a:pos x="T4" y="T5"/>
                  </a:cxn>
                  <a:cxn ang="0">
                    <a:pos x="T6" y="T7"/>
                  </a:cxn>
                </a:cxnLst>
                <a:rect l="0" t="0" r="r" b="b"/>
                <a:pathLst>
                  <a:path w="8" h="11">
                    <a:moveTo>
                      <a:pt x="8" y="11"/>
                    </a:moveTo>
                    <a:cubicBezTo>
                      <a:pt x="5" y="8"/>
                      <a:pt x="0" y="8"/>
                      <a:pt x="0" y="3"/>
                    </a:cubicBezTo>
                    <a:cubicBezTo>
                      <a:pt x="0" y="2"/>
                      <a:pt x="2" y="0"/>
                      <a:pt x="4" y="1"/>
                    </a:cubicBezTo>
                    <a:cubicBezTo>
                      <a:pt x="8" y="3"/>
                      <a:pt x="6" y="7"/>
                      <a:pt x="8" y="11"/>
                    </a:cubicBezTo>
                    <a:close/>
                  </a:path>
                </a:pathLst>
              </a:custGeom>
              <a:solidFill>
                <a:srgbClr val="F6E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9" name="Freeform 64">
                <a:extLst>
                  <a:ext uri="{FF2B5EF4-FFF2-40B4-BE49-F238E27FC236}">
                    <a16:creationId xmlns:a16="http://schemas.microsoft.com/office/drawing/2014/main" id="{A651F640-873C-65AA-B9B4-5E687B4B530D}"/>
                  </a:ext>
                </a:extLst>
              </p:cNvPr>
              <p:cNvSpPr/>
              <p:nvPr/>
            </p:nvSpPr>
            <p:spPr bwMode="auto">
              <a:xfrm>
                <a:off x="1127125" y="2320925"/>
                <a:ext cx="12700" cy="22225"/>
              </a:xfrm>
              <a:custGeom>
                <a:avLst/>
                <a:gdLst>
                  <a:gd name="T0" fmla="*/ 0 w 6"/>
                  <a:gd name="T1" fmla="*/ 10 h 10"/>
                  <a:gd name="T2" fmla="*/ 0 w 6"/>
                  <a:gd name="T3" fmla="*/ 7 h 10"/>
                  <a:gd name="T4" fmla="*/ 5 w 6"/>
                  <a:gd name="T5" fmla="*/ 0 h 10"/>
                  <a:gd name="T6" fmla="*/ 0 w 6"/>
                  <a:gd name="T7" fmla="*/ 10 h 10"/>
                </a:gdLst>
                <a:ahLst/>
                <a:cxnLst>
                  <a:cxn ang="0">
                    <a:pos x="T0" y="T1"/>
                  </a:cxn>
                  <a:cxn ang="0">
                    <a:pos x="T2" y="T3"/>
                  </a:cxn>
                  <a:cxn ang="0">
                    <a:pos x="T4" y="T5"/>
                  </a:cxn>
                  <a:cxn ang="0">
                    <a:pos x="T6" y="T7"/>
                  </a:cxn>
                </a:cxnLst>
                <a:rect l="0" t="0" r="r" b="b"/>
                <a:pathLst>
                  <a:path w="6" h="10">
                    <a:moveTo>
                      <a:pt x="0" y="10"/>
                    </a:moveTo>
                    <a:cubicBezTo>
                      <a:pt x="0" y="9"/>
                      <a:pt x="0" y="8"/>
                      <a:pt x="0" y="7"/>
                    </a:cubicBezTo>
                    <a:cubicBezTo>
                      <a:pt x="1" y="4"/>
                      <a:pt x="1" y="1"/>
                      <a:pt x="5" y="0"/>
                    </a:cubicBezTo>
                    <a:cubicBezTo>
                      <a:pt x="6" y="5"/>
                      <a:pt x="4" y="8"/>
                      <a:pt x="0" y="10"/>
                    </a:cubicBezTo>
                    <a:close/>
                  </a:path>
                </a:pathLst>
              </a:custGeom>
              <a:solidFill>
                <a:srgbClr val="F2E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grpSp>
        <p:nvGrpSpPr>
          <p:cNvPr id="900" name="Grupo 899">
            <a:extLst>
              <a:ext uri="{FF2B5EF4-FFF2-40B4-BE49-F238E27FC236}">
                <a16:creationId xmlns:a16="http://schemas.microsoft.com/office/drawing/2014/main" id="{DC9A0476-FCB6-6D91-736B-E1CA2291E597}"/>
              </a:ext>
            </a:extLst>
          </p:cNvPr>
          <p:cNvGrpSpPr/>
          <p:nvPr/>
        </p:nvGrpSpPr>
        <p:grpSpPr>
          <a:xfrm>
            <a:off x="5559974" y="549228"/>
            <a:ext cx="703262" cy="781049"/>
            <a:chOff x="633413" y="2227263"/>
            <a:chExt cx="703262" cy="781049"/>
          </a:xfrm>
        </p:grpSpPr>
        <p:sp>
          <p:nvSpPr>
            <p:cNvPr id="901" name="Freeform 19">
              <a:extLst>
                <a:ext uri="{FF2B5EF4-FFF2-40B4-BE49-F238E27FC236}">
                  <a16:creationId xmlns:a16="http://schemas.microsoft.com/office/drawing/2014/main" id="{96560F0E-BB06-D300-719C-CF5ABFD85EB3}"/>
                </a:ext>
              </a:extLst>
            </p:cNvPr>
            <p:cNvSpPr/>
            <p:nvPr/>
          </p:nvSpPr>
          <p:spPr bwMode="auto">
            <a:xfrm>
              <a:off x="633413" y="2243138"/>
              <a:ext cx="690562" cy="749300"/>
            </a:xfrm>
            <a:custGeom>
              <a:avLst/>
              <a:gdLst>
                <a:gd name="T0" fmla="*/ 126 w 309"/>
                <a:gd name="T1" fmla="*/ 13 h 336"/>
                <a:gd name="T2" fmla="*/ 141 w 309"/>
                <a:gd name="T3" fmla="*/ 10 h 336"/>
                <a:gd name="T4" fmla="*/ 161 w 309"/>
                <a:gd name="T5" fmla="*/ 3 h 336"/>
                <a:gd name="T6" fmla="*/ 173 w 309"/>
                <a:gd name="T7" fmla="*/ 2 h 336"/>
                <a:gd name="T8" fmla="*/ 187 w 309"/>
                <a:gd name="T9" fmla="*/ 4 h 336"/>
                <a:gd name="T10" fmla="*/ 199 w 309"/>
                <a:gd name="T11" fmla="*/ 19 h 336"/>
                <a:gd name="T12" fmla="*/ 205 w 309"/>
                <a:gd name="T13" fmla="*/ 5 h 336"/>
                <a:gd name="T14" fmla="*/ 257 w 309"/>
                <a:gd name="T15" fmla="*/ 11 h 336"/>
                <a:gd name="T16" fmla="*/ 296 w 309"/>
                <a:gd name="T17" fmla="*/ 48 h 336"/>
                <a:gd name="T18" fmla="*/ 305 w 309"/>
                <a:gd name="T19" fmla="*/ 62 h 336"/>
                <a:gd name="T20" fmla="*/ 267 w 309"/>
                <a:gd name="T21" fmla="*/ 26 h 336"/>
                <a:gd name="T22" fmla="*/ 281 w 309"/>
                <a:gd name="T23" fmla="*/ 154 h 336"/>
                <a:gd name="T24" fmla="*/ 300 w 309"/>
                <a:gd name="T25" fmla="*/ 100 h 336"/>
                <a:gd name="T26" fmla="*/ 304 w 309"/>
                <a:gd name="T27" fmla="*/ 161 h 336"/>
                <a:gd name="T28" fmla="*/ 302 w 309"/>
                <a:gd name="T29" fmla="*/ 171 h 336"/>
                <a:gd name="T30" fmla="*/ 302 w 309"/>
                <a:gd name="T31" fmla="*/ 189 h 336"/>
                <a:gd name="T32" fmla="*/ 287 w 309"/>
                <a:gd name="T33" fmla="*/ 246 h 336"/>
                <a:gd name="T34" fmla="*/ 272 w 309"/>
                <a:gd name="T35" fmla="*/ 264 h 336"/>
                <a:gd name="T36" fmla="*/ 271 w 309"/>
                <a:gd name="T37" fmla="*/ 272 h 336"/>
                <a:gd name="T38" fmla="*/ 240 w 309"/>
                <a:gd name="T39" fmla="*/ 286 h 336"/>
                <a:gd name="T40" fmla="*/ 230 w 309"/>
                <a:gd name="T41" fmla="*/ 309 h 336"/>
                <a:gd name="T42" fmla="*/ 172 w 309"/>
                <a:gd name="T43" fmla="*/ 335 h 336"/>
                <a:gd name="T44" fmla="*/ 142 w 309"/>
                <a:gd name="T45" fmla="*/ 331 h 336"/>
                <a:gd name="T46" fmla="*/ 160 w 309"/>
                <a:gd name="T47" fmla="*/ 321 h 336"/>
                <a:gd name="T48" fmla="*/ 168 w 309"/>
                <a:gd name="T49" fmla="*/ 321 h 336"/>
                <a:gd name="T50" fmla="*/ 195 w 309"/>
                <a:gd name="T51" fmla="*/ 297 h 336"/>
                <a:gd name="T52" fmla="*/ 209 w 309"/>
                <a:gd name="T53" fmla="*/ 272 h 336"/>
                <a:gd name="T54" fmla="*/ 203 w 309"/>
                <a:gd name="T55" fmla="*/ 277 h 336"/>
                <a:gd name="T56" fmla="*/ 174 w 309"/>
                <a:gd name="T57" fmla="*/ 294 h 336"/>
                <a:gd name="T58" fmla="*/ 149 w 309"/>
                <a:gd name="T59" fmla="*/ 288 h 336"/>
                <a:gd name="T60" fmla="*/ 73 w 309"/>
                <a:gd name="T61" fmla="*/ 254 h 336"/>
                <a:gd name="T62" fmla="*/ 64 w 309"/>
                <a:gd name="T63" fmla="*/ 259 h 336"/>
                <a:gd name="T64" fmla="*/ 48 w 309"/>
                <a:gd name="T65" fmla="*/ 245 h 336"/>
                <a:gd name="T66" fmla="*/ 35 w 309"/>
                <a:gd name="T67" fmla="*/ 238 h 336"/>
                <a:gd name="T68" fmla="*/ 21 w 309"/>
                <a:gd name="T69" fmla="*/ 215 h 336"/>
                <a:gd name="T70" fmla="*/ 6 w 309"/>
                <a:gd name="T71" fmla="*/ 175 h 336"/>
                <a:gd name="T72" fmla="*/ 7 w 309"/>
                <a:gd name="T73" fmla="*/ 131 h 336"/>
                <a:gd name="T74" fmla="*/ 28 w 309"/>
                <a:gd name="T75" fmla="*/ 105 h 336"/>
                <a:gd name="T76" fmla="*/ 30 w 309"/>
                <a:gd name="T77" fmla="*/ 68 h 336"/>
                <a:gd name="T78" fmla="*/ 43 w 309"/>
                <a:gd name="T79" fmla="*/ 34 h 336"/>
                <a:gd name="T80" fmla="*/ 77 w 309"/>
                <a:gd name="T81" fmla="*/ 21 h 336"/>
                <a:gd name="T82" fmla="*/ 102 w 309"/>
                <a:gd name="T83" fmla="*/ 1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9" h="336">
                  <a:moveTo>
                    <a:pt x="118" y="15"/>
                  </a:moveTo>
                  <a:cubicBezTo>
                    <a:pt x="121" y="16"/>
                    <a:pt x="123" y="15"/>
                    <a:pt x="126" y="13"/>
                  </a:cubicBezTo>
                  <a:cubicBezTo>
                    <a:pt x="129" y="10"/>
                    <a:pt x="132" y="7"/>
                    <a:pt x="137" y="11"/>
                  </a:cubicBezTo>
                  <a:cubicBezTo>
                    <a:pt x="138" y="12"/>
                    <a:pt x="140" y="11"/>
                    <a:pt x="141" y="10"/>
                  </a:cubicBezTo>
                  <a:cubicBezTo>
                    <a:pt x="147" y="4"/>
                    <a:pt x="152" y="4"/>
                    <a:pt x="157" y="10"/>
                  </a:cubicBezTo>
                  <a:cubicBezTo>
                    <a:pt x="160" y="8"/>
                    <a:pt x="160" y="5"/>
                    <a:pt x="161" y="3"/>
                  </a:cubicBezTo>
                  <a:cubicBezTo>
                    <a:pt x="165" y="6"/>
                    <a:pt x="169" y="9"/>
                    <a:pt x="173" y="12"/>
                  </a:cubicBezTo>
                  <a:cubicBezTo>
                    <a:pt x="178" y="10"/>
                    <a:pt x="163" y="4"/>
                    <a:pt x="173" y="2"/>
                  </a:cubicBezTo>
                  <a:cubicBezTo>
                    <a:pt x="180" y="0"/>
                    <a:pt x="179" y="7"/>
                    <a:pt x="182" y="10"/>
                  </a:cubicBezTo>
                  <a:cubicBezTo>
                    <a:pt x="186" y="10"/>
                    <a:pt x="182" y="2"/>
                    <a:pt x="187" y="4"/>
                  </a:cubicBezTo>
                  <a:cubicBezTo>
                    <a:pt x="192" y="6"/>
                    <a:pt x="195" y="11"/>
                    <a:pt x="197" y="15"/>
                  </a:cubicBezTo>
                  <a:cubicBezTo>
                    <a:pt x="198" y="16"/>
                    <a:pt x="195" y="20"/>
                    <a:pt x="199" y="19"/>
                  </a:cubicBezTo>
                  <a:cubicBezTo>
                    <a:pt x="203" y="19"/>
                    <a:pt x="201" y="16"/>
                    <a:pt x="200" y="14"/>
                  </a:cubicBezTo>
                  <a:cubicBezTo>
                    <a:pt x="198" y="9"/>
                    <a:pt x="200" y="7"/>
                    <a:pt x="205" y="5"/>
                  </a:cubicBezTo>
                  <a:cubicBezTo>
                    <a:pt x="216" y="2"/>
                    <a:pt x="227" y="4"/>
                    <a:pt x="237" y="5"/>
                  </a:cubicBezTo>
                  <a:cubicBezTo>
                    <a:pt x="243" y="5"/>
                    <a:pt x="252" y="3"/>
                    <a:pt x="257" y="11"/>
                  </a:cubicBezTo>
                  <a:cubicBezTo>
                    <a:pt x="263" y="20"/>
                    <a:pt x="278" y="19"/>
                    <a:pt x="281" y="28"/>
                  </a:cubicBezTo>
                  <a:cubicBezTo>
                    <a:pt x="285" y="36"/>
                    <a:pt x="294" y="39"/>
                    <a:pt x="296" y="48"/>
                  </a:cubicBezTo>
                  <a:cubicBezTo>
                    <a:pt x="298" y="53"/>
                    <a:pt x="305" y="56"/>
                    <a:pt x="305" y="62"/>
                  </a:cubicBezTo>
                  <a:cubicBezTo>
                    <a:pt x="305" y="62"/>
                    <a:pt x="305" y="62"/>
                    <a:pt x="305" y="62"/>
                  </a:cubicBezTo>
                  <a:cubicBezTo>
                    <a:pt x="292" y="52"/>
                    <a:pt x="278" y="41"/>
                    <a:pt x="268" y="28"/>
                  </a:cubicBezTo>
                  <a:cubicBezTo>
                    <a:pt x="268" y="27"/>
                    <a:pt x="268" y="26"/>
                    <a:pt x="267" y="26"/>
                  </a:cubicBezTo>
                  <a:cubicBezTo>
                    <a:pt x="258" y="35"/>
                    <a:pt x="253" y="12"/>
                    <a:pt x="244" y="22"/>
                  </a:cubicBezTo>
                  <a:cubicBezTo>
                    <a:pt x="279" y="59"/>
                    <a:pt x="280" y="107"/>
                    <a:pt x="281" y="154"/>
                  </a:cubicBezTo>
                  <a:cubicBezTo>
                    <a:pt x="289" y="131"/>
                    <a:pt x="294" y="107"/>
                    <a:pt x="298" y="83"/>
                  </a:cubicBezTo>
                  <a:cubicBezTo>
                    <a:pt x="301" y="89"/>
                    <a:pt x="299" y="94"/>
                    <a:pt x="300" y="100"/>
                  </a:cubicBezTo>
                  <a:cubicBezTo>
                    <a:pt x="305" y="117"/>
                    <a:pt x="306" y="135"/>
                    <a:pt x="303" y="154"/>
                  </a:cubicBezTo>
                  <a:cubicBezTo>
                    <a:pt x="302" y="157"/>
                    <a:pt x="301" y="159"/>
                    <a:pt x="304" y="161"/>
                  </a:cubicBezTo>
                  <a:cubicBezTo>
                    <a:pt x="306" y="162"/>
                    <a:pt x="308" y="165"/>
                    <a:pt x="303" y="166"/>
                  </a:cubicBezTo>
                  <a:cubicBezTo>
                    <a:pt x="300" y="166"/>
                    <a:pt x="301" y="169"/>
                    <a:pt x="302" y="171"/>
                  </a:cubicBezTo>
                  <a:cubicBezTo>
                    <a:pt x="306" y="176"/>
                    <a:pt x="305" y="181"/>
                    <a:pt x="303" y="186"/>
                  </a:cubicBezTo>
                  <a:cubicBezTo>
                    <a:pt x="303" y="187"/>
                    <a:pt x="302" y="188"/>
                    <a:pt x="302" y="189"/>
                  </a:cubicBezTo>
                  <a:cubicBezTo>
                    <a:pt x="309" y="198"/>
                    <a:pt x="301" y="206"/>
                    <a:pt x="299" y="215"/>
                  </a:cubicBezTo>
                  <a:cubicBezTo>
                    <a:pt x="296" y="226"/>
                    <a:pt x="291" y="236"/>
                    <a:pt x="287" y="246"/>
                  </a:cubicBezTo>
                  <a:cubicBezTo>
                    <a:pt x="286" y="249"/>
                    <a:pt x="286" y="251"/>
                    <a:pt x="286" y="253"/>
                  </a:cubicBezTo>
                  <a:cubicBezTo>
                    <a:pt x="286" y="259"/>
                    <a:pt x="278" y="265"/>
                    <a:pt x="272" y="264"/>
                  </a:cubicBezTo>
                  <a:cubicBezTo>
                    <a:pt x="268" y="264"/>
                    <a:pt x="267" y="265"/>
                    <a:pt x="264" y="274"/>
                  </a:cubicBezTo>
                  <a:cubicBezTo>
                    <a:pt x="268" y="276"/>
                    <a:pt x="267" y="270"/>
                    <a:pt x="271" y="272"/>
                  </a:cubicBezTo>
                  <a:cubicBezTo>
                    <a:pt x="266" y="291"/>
                    <a:pt x="244" y="294"/>
                    <a:pt x="235" y="310"/>
                  </a:cubicBezTo>
                  <a:cubicBezTo>
                    <a:pt x="233" y="303"/>
                    <a:pt x="234" y="300"/>
                    <a:pt x="240" y="286"/>
                  </a:cubicBezTo>
                  <a:cubicBezTo>
                    <a:pt x="238" y="284"/>
                    <a:pt x="235" y="286"/>
                    <a:pt x="235" y="287"/>
                  </a:cubicBezTo>
                  <a:cubicBezTo>
                    <a:pt x="235" y="295"/>
                    <a:pt x="228" y="303"/>
                    <a:pt x="230" y="309"/>
                  </a:cubicBezTo>
                  <a:cubicBezTo>
                    <a:pt x="234" y="316"/>
                    <a:pt x="230" y="318"/>
                    <a:pt x="226" y="319"/>
                  </a:cubicBezTo>
                  <a:cubicBezTo>
                    <a:pt x="207" y="322"/>
                    <a:pt x="191" y="333"/>
                    <a:pt x="172" y="335"/>
                  </a:cubicBezTo>
                  <a:cubicBezTo>
                    <a:pt x="163" y="336"/>
                    <a:pt x="155" y="331"/>
                    <a:pt x="146" y="335"/>
                  </a:cubicBezTo>
                  <a:cubicBezTo>
                    <a:pt x="144" y="335"/>
                    <a:pt x="142" y="333"/>
                    <a:pt x="142" y="331"/>
                  </a:cubicBezTo>
                  <a:cubicBezTo>
                    <a:pt x="142" y="329"/>
                    <a:pt x="143" y="327"/>
                    <a:pt x="145" y="327"/>
                  </a:cubicBezTo>
                  <a:cubicBezTo>
                    <a:pt x="151" y="328"/>
                    <a:pt x="156" y="326"/>
                    <a:pt x="160" y="321"/>
                  </a:cubicBezTo>
                  <a:cubicBezTo>
                    <a:pt x="161" y="319"/>
                    <a:pt x="163" y="318"/>
                    <a:pt x="164" y="321"/>
                  </a:cubicBezTo>
                  <a:cubicBezTo>
                    <a:pt x="166" y="323"/>
                    <a:pt x="168" y="322"/>
                    <a:pt x="168" y="321"/>
                  </a:cubicBezTo>
                  <a:cubicBezTo>
                    <a:pt x="166" y="309"/>
                    <a:pt x="177" y="309"/>
                    <a:pt x="183" y="304"/>
                  </a:cubicBezTo>
                  <a:cubicBezTo>
                    <a:pt x="187" y="301"/>
                    <a:pt x="191" y="299"/>
                    <a:pt x="195" y="297"/>
                  </a:cubicBezTo>
                  <a:cubicBezTo>
                    <a:pt x="209" y="291"/>
                    <a:pt x="210" y="289"/>
                    <a:pt x="206" y="276"/>
                  </a:cubicBezTo>
                  <a:cubicBezTo>
                    <a:pt x="207" y="275"/>
                    <a:pt x="208" y="274"/>
                    <a:pt x="209" y="272"/>
                  </a:cubicBezTo>
                  <a:cubicBezTo>
                    <a:pt x="208" y="273"/>
                    <a:pt x="207" y="275"/>
                    <a:pt x="206" y="276"/>
                  </a:cubicBezTo>
                  <a:cubicBezTo>
                    <a:pt x="205" y="276"/>
                    <a:pt x="203" y="277"/>
                    <a:pt x="203" y="277"/>
                  </a:cubicBezTo>
                  <a:cubicBezTo>
                    <a:pt x="204" y="291"/>
                    <a:pt x="197" y="285"/>
                    <a:pt x="190" y="281"/>
                  </a:cubicBezTo>
                  <a:cubicBezTo>
                    <a:pt x="192" y="290"/>
                    <a:pt x="185" y="295"/>
                    <a:pt x="174" y="294"/>
                  </a:cubicBezTo>
                  <a:cubicBezTo>
                    <a:pt x="178" y="291"/>
                    <a:pt x="184" y="292"/>
                    <a:pt x="187" y="288"/>
                  </a:cubicBezTo>
                  <a:cubicBezTo>
                    <a:pt x="174" y="288"/>
                    <a:pt x="161" y="288"/>
                    <a:pt x="149" y="288"/>
                  </a:cubicBezTo>
                  <a:cubicBezTo>
                    <a:pt x="153" y="291"/>
                    <a:pt x="159" y="287"/>
                    <a:pt x="164" y="293"/>
                  </a:cubicBezTo>
                  <a:cubicBezTo>
                    <a:pt x="126" y="296"/>
                    <a:pt x="96" y="283"/>
                    <a:pt x="73" y="254"/>
                  </a:cubicBezTo>
                  <a:cubicBezTo>
                    <a:pt x="71" y="258"/>
                    <a:pt x="76" y="263"/>
                    <a:pt x="68" y="262"/>
                  </a:cubicBezTo>
                  <a:cubicBezTo>
                    <a:pt x="66" y="262"/>
                    <a:pt x="65" y="260"/>
                    <a:pt x="64" y="259"/>
                  </a:cubicBezTo>
                  <a:cubicBezTo>
                    <a:pt x="59" y="256"/>
                    <a:pt x="55" y="252"/>
                    <a:pt x="53" y="247"/>
                  </a:cubicBezTo>
                  <a:cubicBezTo>
                    <a:pt x="52" y="244"/>
                    <a:pt x="51" y="241"/>
                    <a:pt x="48" y="245"/>
                  </a:cubicBezTo>
                  <a:cubicBezTo>
                    <a:pt x="45" y="248"/>
                    <a:pt x="42" y="251"/>
                    <a:pt x="40" y="255"/>
                  </a:cubicBezTo>
                  <a:cubicBezTo>
                    <a:pt x="37" y="250"/>
                    <a:pt x="36" y="245"/>
                    <a:pt x="35" y="238"/>
                  </a:cubicBezTo>
                  <a:cubicBezTo>
                    <a:pt x="34" y="228"/>
                    <a:pt x="32" y="217"/>
                    <a:pt x="33" y="206"/>
                  </a:cubicBezTo>
                  <a:cubicBezTo>
                    <a:pt x="27" y="208"/>
                    <a:pt x="24" y="212"/>
                    <a:pt x="21" y="215"/>
                  </a:cubicBezTo>
                  <a:cubicBezTo>
                    <a:pt x="15" y="221"/>
                    <a:pt x="7" y="220"/>
                    <a:pt x="6" y="212"/>
                  </a:cubicBezTo>
                  <a:cubicBezTo>
                    <a:pt x="4" y="200"/>
                    <a:pt x="0" y="187"/>
                    <a:pt x="6" y="175"/>
                  </a:cubicBezTo>
                  <a:cubicBezTo>
                    <a:pt x="9" y="170"/>
                    <a:pt x="2" y="167"/>
                    <a:pt x="4" y="162"/>
                  </a:cubicBezTo>
                  <a:cubicBezTo>
                    <a:pt x="7" y="152"/>
                    <a:pt x="3" y="141"/>
                    <a:pt x="7" y="131"/>
                  </a:cubicBezTo>
                  <a:cubicBezTo>
                    <a:pt x="10" y="125"/>
                    <a:pt x="10" y="117"/>
                    <a:pt x="16" y="112"/>
                  </a:cubicBezTo>
                  <a:cubicBezTo>
                    <a:pt x="26" y="116"/>
                    <a:pt x="28" y="114"/>
                    <a:pt x="28" y="105"/>
                  </a:cubicBezTo>
                  <a:cubicBezTo>
                    <a:pt x="28" y="96"/>
                    <a:pt x="25" y="89"/>
                    <a:pt x="22" y="82"/>
                  </a:cubicBezTo>
                  <a:cubicBezTo>
                    <a:pt x="30" y="81"/>
                    <a:pt x="25" y="71"/>
                    <a:pt x="30" y="68"/>
                  </a:cubicBezTo>
                  <a:cubicBezTo>
                    <a:pt x="39" y="62"/>
                    <a:pt x="40" y="53"/>
                    <a:pt x="40" y="43"/>
                  </a:cubicBezTo>
                  <a:cubicBezTo>
                    <a:pt x="41" y="40"/>
                    <a:pt x="39" y="36"/>
                    <a:pt x="43" y="34"/>
                  </a:cubicBezTo>
                  <a:cubicBezTo>
                    <a:pt x="49" y="26"/>
                    <a:pt x="59" y="25"/>
                    <a:pt x="68" y="23"/>
                  </a:cubicBezTo>
                  <a:cubicBezTo>
                    <a:pt x="71" y="20"/>
                    <a:pt x="73" y="19"/>
                    <a:pt x="77" y="21"/>
                  </a:cubicBezTo>
                  <a:cubicBezTo>
                    <a:pt x="84" y="15"/>
                    <a:pt x="93" y="15"/>
                    <a:pt x="101" y="11"/>
                  </a:cubicBezTo>
                  <a:cubicBezTo>
                    <a:pt x="101" y="11"/>
                    <a:pt x="101" y="11"/>
                    <a:pt x="102" y="11"/>
                  </a:cubicBezTo>
                  <a:cubicBezTo>
                    <a:pt x="106" y="18"/>
                    <a:pt x="111" y="19"/>
                    <a:pt x="118" y="15"/>
                  </a:cubicBezTo>
                  <a:close/>
                </a:path>
              </a:pathLst>
            </a:custGeom>
            <a:solidFill>
              <a:srgbClr val="FADB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2" name="Freeform 23">
              <a:extLst>
                <a:ext uri="{FF2B5EF4-FFF2-40B4-BE49-F238E27FC236}">
                  <a16:creationId xmlns:a16="http://schemas.microsoft.com/office/drawing/2014/main" id="{47A27D1C-BA9D-AF0D-38F3-6ED0A6580D2D}"/>
                </a:ext>
              </a:extLst>
            </p:cNvPr>
            <p:cNvSpPr/>
            <p:nvPr/>
          </p:nvSpPr>
          <p:spPr bwMode="auto">
            <a:xfrm>
              <a:off x="715963" y="2871788"/>
              <a:ext cx="127000" cy="87312"/>
            </a:xfrm>
            <a:custGeom>
              <a:avLst/>
              <a:gdLst>
                <a:gd name="T0" fmla="*/ 20 w 57"/>
                <a:gd name="T1" fmla="*/ 14 h 39"/>
                <a:gd name="T2" fmla="*/ 34 w 57"/>
                <a:gd name="T3" fmla="*/ 22 h 39"/>
                <a:gd name="T4" fmla="*/ 37 w 57"/>
                <a:gd name="T5" fmla="*/ 26 h 39"/>
                <a:gd name="T6" fmla="*/ 49 w 57"/>
                <a:gd name="T7" fmla="*/ 30 h 39"/>
                <a:gd name="T8" fmla="*/ 57 w 57"/>
                <a:gd name="T9" fmla="*/ 34 h 39"/>
                <a:gd name="T10" fmla="*/ 49 w 57"/>
                <a:gd name="T11" fmla="*/ 37 h 39"/>
                <a:gd name="T12" fmla="*/ 2 w 57"/>
                <a:gd name="T13" fmla="*/ 7 h 39"/>
                <a:gd name="T14" fmla="*/ 3 w 57"/>
                <a:gd name="T15" fmla="*/ 0 h 39"/>
                <a:gd name="T16" fmla="*/ 21 w 57"/>
                <a:gd name="T17" fmla="*/ 14 h 39"/>
                <a:gd name="T18" fmla="*/ 20 w 57"/>
                <a:gd name="T19"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39">
                  <a:moveTo>
                    <a:pt x="20" y="14"/>
                  </a:moveTo>
                  <a:cubicBezTo>
                    <a:pt x="24" y="18"/>
                    <a:pt x="26" y="24"/>
                    <a:pt x="34" y="22"/>
                  </a:cubicBezTo>
                  <a:cubicBezTo>
                    <a:pt x="36" y="21"/>
                    <a:pt x="36" y="25"/>
                    <a:pt x="37" y="26"/>
                  </a:cubicBezTo>
                  <a:cubicBezTo>
                    <a:pt x="40" y="29"/>
                    <a:pt x="44" y="32"/>
                    <a:pt x="49" y="30"/>
                  </a:cubicBezTo>
                  <a:cubicBezTo>
                    <a:pt x="52" y="29"/>
                    <a:pt x="57" y="30"/>
                    <a:pt x="57" y="34"/>
                  </a:cubicBezTo>
                  <a:cubicBezTo>
                    <a:pt x="57" y="39"/>
                    <a:pt x="52" y="38"/>
                    <a:pt x="49" y="37"/>
                  </a:cubicBezTo>
                  <a:cubicBezTo>
                    <a:pt x="31" y="31"/>
                    <a:pt x="15" y="22"/>
                    <a:pt x="2" y="7"/>
                  </a:cubicBezTo>
                  <a:cubicBezTo>
                    <a:pt x="0" y="5"/>
                    <a:pt x="0" y="3"/>
                    <a:pt x="3" y="0"/>
                  </a:cubicBezTo>
                  <a:cubicBezTo>
                    <a:pt x="8" y="5"/>
                    <a:pt x="12" y="13"/>
                    <a:pt x="21" y="14"/>
                  </a:cubicBezTo>
                  <a:lnTo>
                    <a:pt x="20" y="14"/>
                  </a:ln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3" name="Freeform 25">
              <a:extLst>
                <a:ext uri="{FF2B5EF4-FFF2-40B4-BE49-F238E27FC236}">
                  <a16:creationId xmlns:a16="http://schemas.microsoft.com/office/drawing/2014/main" id="{A6DCADB2-7C2E-7BE4-F0D4-D53BD7B4E60F}"/>
                </a:ext>
              </a:extLst>
            </p:cNvPr>
            <p:cNvSpPr/>
            <p:nvPr/>
          </p:nvSpPr>
          <p:spPr bwMode="auto">
            <a:xfrm>
              <a:off x="842963" y="2936875"/>
              <a:ext cx="100012" cy="26987"/>
            </a:xfrm>
            <a:custGeom>
              <a:avLst/>
              <a:gdLst>
                <a:gd name="T0" fmla="*/ 2 w 45"/>
                <a:gd name="T1" fmla="*/ 0 h 12"/>
                <a:gd name="T2" fmla="*/ 40 w 45"/>
                <a:gd name="T3" fmla="*/ 6 h 12"/>
                <a:gd name="T4" fmla="*/ 45 w 45"/>
                <a:gd name="T5" fmla="*/ 8 h 12"/>
                <a:gd name="T6" fmla="*/ 41 w 45"/>
                <a:gd name="T7" fmla="*/ 12 h 12"/>
                <a:gd name="T8" fmla="*/ 5 w 45"/>
                <a:gd name="T9" fmla="*/ 9 h 12"/>
                <a:gd name="T10" fmla="*/ 2 w 45"/>
                <a:gd name="T11" fmla="*/ 0 h 12"/>
              </a:gdLst>
              <a:ahLst/>
              <a:cxnLst>
                <a:cxn ang="0">
                  <a:pos x="T0" y="T1"/>
                </a:cxn>
                <a:cxn ang="0">
                  <a:pos x="T2" y="T3"/>
                </a:cxn>
                <a:cxn ang="0">
                  <a:pos x="T4" y="T5"/>
                </a:cxn>
                <a:cxn ang="0">
                  <a:pos x="T6" y="T7"/>
                </a:cxn>
                <a:cxn ang="0">
                  <a:pos x="T8" y="T9"/>
                </a:cxn>
                <a:cxn ang="0">
                  <a:pos x="T10" y="T11"/>
                </a:cxn>
              </a:cxnLst>
              <a:rect l="0" t="0" r="r" b="b"/>
              <a:pathLst>
                <a:path w="45" h="12">
                  <a:moveTo>
                    <a:pt x="2" y="0"/>
                  </a:moveTo>
                  <a:cubicBezTo>
                    <a:pt x="15" y="6"/>
                    <a:pt x="28" y="6"/>
                    <a:pt x="40" y="6"/>
                  </a:cubicBezTo>
                  <a:cubicBezTo>
                    <a:pt x="42" y="6"/>
                    <a:pt x="45" y="5"/>
                    <a:pt x="45" y="8"/>
                  </a:cubicBezTo>
                  <a:cubicBezTo>
                    <a:pt x="45" y="11"/>
                    <a:pt x="43" y="12"/>
                    <a:pt x="41" y="12"/>
                  </a:cubicBezTo>
                  <a:cubicBezTo>
                    <a:pt x="29" y="12"/>
                    <a:pt x="17" y="12"/>
                    <a:pt x="5" y="9"/>
                  </a:cubicBezTo>
                  <a:cubicBezTo>
                    <a:pt x="0" y="7"/>
                    <a:pt x="3" y="4"/>
                    <a:pt x="2" y="0"/>
                  </a:cubicBez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4" name="Freeform 26">
              <a:extLst>
                <a:ext uri="{FF2B5EF4-FFF2-40B4-BE49-F238E27FC236}">
                  <a16:creationId xmlns:a16="http://schemas.microsoft.com/office/drawing/2014/main" id="{156E639A-4AF7-60C2-0312-712A2409F770}"/>
                </a:ext>
              </a:extLst>
            </p:cNvPr>
            <p:cNvSpPr/>
            <p:nvPr/>
          </p:nvSpPr>
          <p:spPr bwMode="auto">
            <a:xfrm>
              <a:off x="771525" y="2814638"/>
              <a:ext cx="28575" cy="41275"/>
            </a:xfrm>
            <a:custGeom>
              <a:avLst/>
              <a:gdLst>
                <a:gd name="T0" fmla="*/ 2 w 13"/>
                <a:gd name="T1" fmla="*/ 3 h 19"/>
                <a:gd name="T2" fmla="*/ 6 w 13"/>
                <a:gd name="T3" fmla="*/ 6 h 19"/>
                <a:gd name="T4" fmla="*/ 11 w 13"/>
                <a:gd name="T5" fmla="*/ 14 h 19"/>
                <a:gd name="T6" fmla="*/ 11 w 13"/>
                <a:gd name="T7" fmla="*/ 18 h 19"/>
                <a:gd name="T8" fmla="*/ 6 w 13"/>
                <a:gd name="T9" fmla="*/ 17 h 19"/>
                <a:gd name="T10" fmla="*/ 2 w 13"/>
                <a:gd name="T11" fmla="*/ 3 h 19"/>
              </a:gdLst>
              <a:ahLst/>
              <a:cxnLst>
                <a:cxn ang="0">
                  <a:pos x="T0" y="T1"/>
                </a:cxn>
                <a:cxn ang="0">
                  <a:pos x="T2" y="T3"/>
                </a:cxn>
                <a:cxn ang="0">
                  <a:pos x="T4" y="T5"/>
                </a:cxn>
                <a:cxn ang="0">
                  <a:pos x="T6" y="T7"/>
                </a:cxn>
                <a:cxn ang="0">
                  <a:pos x="T8" y="T9"/>
                </a:cxn>
                <a:cxn ang="0">
                  <a:pos x="T10" y="T11"/>
                </a:cxn>
              </a:cxnLst>
              <a:rect l="0" t="0" r="r" b="b"/>
              <a:pathLst>
                <a:path w="13" h="19">
                  <a:moveTo>
                    <a:pt x="2" y="3"/>
                  </a:moveTo>
                  <a:cubicBezTo>
                    <a:pt x="6" y="0"/>
                    <a:pt x="5" y="5"/>
                    <a:pt x="6" y="6"/>
                  </a:cubicBezTo>
                  <a:cubicBezTo>
                    <a:pt x="8" y="9"/>
                    <a:pt x="9" y="11"/>
                    <a:pt x="11" y="14"/>
                  </a:cubicBezTo>
                  <a:cubicBezTo>
                    <a:pt x="12" y="15"/>
                    <a:pt x="13" y="17"/>
                    <a:pt x="11" y="18"/>
                  </a:cubicBezTo>
                  <a:cubicBezTo>
                    <a:pt x="9" y="19"/>
                    <a:pt x="7" y="18"/>
                    <a:pt x="6" y="17"/>
                  </a:cubicBezTo>
                  <a:cubicBezTo>
                    <a:pt x="6" y="12"/>
                    <a:pt x="0" y="8"/>
                    <a:pt x="2" y="3"/>
                  </a:cubicBezTo>
                  <a:close/>
                </a:path>
              </a:pathLst>
            </a:custGeom>
            <a:solidFill>
              <a:srgbClr val="F1E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5" name="Freeform 27">
              <a:extLst>
                <a:ext uri="{FF2B5EF4-FFF2-40B4-BE49-F238E27FC236}">
                  <a16:creationId xmlns:a16="http://schemas.microsoft.com/office/drawing/2014/main" id="{06A468FB-C387-50E0-480E-358296BC2333}"/>
                </a:ext>
              </a:extLst>
            </p:cNvPr>
            <p:cNvSpPr/>
            <p:nvPr/>
          </p:nvSpPr>
          <p:spPr bwMode="auto">
            <a:xfrm>
              <a:off x="695325" y="2838450"/>
              <a:ext cx="20637" cy="36512"/>
            </a:xfrm>
            <a:custGeom>
              <a:avLst/>
              <a:gdLst>
                <a:gd name="T0" fmla="*/ 6 w 9"/>
                <a:gd name="T1" fmla="*/ 16 h 16"/>
                <a:gd name="T2" fmla="*/ 3 w 9"/>
                <a:gd name="T3" fmla="*/ 2 h 16"/>
                <a:gd name="T4" fmla="*/ 6 w 9"/>
                <a:gd name="T5" fmla="*/ 1 h 16"/>
                <a:gd name="T6" fmla="*/ 6 w 9"/>
                <a:gd name="T7" fmla="*/ 16 h 16"/>
              </a:gdLst>
              <a:ahLst/>
              <a:cxnLst>
                <a:cxn ang="0">
                  <a:pos x="T0" y="T1"/>
                </a:cxn>
                <a:cxn ang="0">
                  <a:pos x="T2" y="T3"/>
                </a:cxn>
                <a:cxn ang="0">
                  <a:pos x="T4" y="T5"/>
                </a:cxn>
                <a:cxn ang="0">
                  <a:pos x="T6" y="T7"/>
                </a:cxn>
              </a:cxnLst>
              <a:rect l="0" t="0" r="r" b="b"/>
              <a:pathLst>
                <a:path w="9" h="16">
                  <a:moveTo>
                    <a:pt x="6" y="16"/>
                  </a:moveTo>
                  <a:cubicBezTo>
                    <a:pt x="5" y="11"/>
                    <a:pt x="0" y="7"/>
                    <a:pt x="3" y="2"/>
                  </a:cubicBezTo>
                  <a:cubicBezTo>
                    <a:pt x="4" y="1"/>
                    <a:pt x="5" y="0"/>
                    <a:pt x="6" y="1"/>
                  </a:cubicBezTo>
                  <a:cubicBezTo>
                    <a:pt x="9" y="6"/>
                    <a:pt x="6" y="11"/>
                    <a:pt x="6" y="16"/>
                  </a:cubicBezTo>
                  <a:close/>
                </a:path>
              </a:pathLst>
            </a:custGeom>
            <a:solidFill>
              <a:srgbClr val="F7EF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6" name="Freeform 28">
              <a:extLst>
                <a:ext uri="{FF2B5EF4-FFF2-40B4-BE49-F238E27FC236}">
                  <a16:creationId xmlns:a16="http://schemas.microsoft.com/office/drawing/2014/main" id="{87A03E3B-30FC-B29B-28C8-CB1643EFF841}"/>
                </a:ext>
              </a:extLst>
            </p:cNvPr>
            <p:cNvSpPr/>
            <p:nvPr/>
          </p:nvSpPr>
          <p:spPr bwMode="auto">
            <a:xfrm>
              <a:off x="717550" y="2789238"/>
              <a:ext cx="33337" cy="25400"/>
            </a:xfrm>
            <a:custGeom>
              <a:avLst/>
              <a:gdLst>
                <a:gd name="T0" fmla="*/ 2 w 15"/>
                <a:gd name="T1" fmla="*/ 10 h 11"/>
                <a:gd name="T2" fmla="*/ 10 w 15"/>
                <a:gd name="T3" fmla="*/ 0 h 11"/>
                <a:gd name="T4" fmla="*/ 10 w 15"/>
                <a:gd name="T5" fmla="*/ 5 h 11"/>
                <a:gd name="T6" fmla="*/ 2 w 15"/>
                <a:gd name="T7" fmla="*/ 10 h 11"/>
              </a:gdLst>
              <a:ahLst/>
              <a:cxnLst>
                <a:cxn ang="0">
                  <a:pos x="T0" y="T1"/>
                </a:cxn>
                <a:cxn ang="0">
                  <a:pos x="T2" y="T3"/>
                </a:cxn>
                <a:cxn ang="0">
                  <a:pos x="T4" y="T5"/>
                </a:cxn>
                <a:cxn ang="0">
                  <a:pos x="T6" y="T7"/>
                </a:cxn>
              </a:cxnLst>
              <a:rect l="0" t="0" r="r" b="b"/>
              <a:pathLst>
                <a:path w="15" h="11">
                  <a:moveTo>
                    <a:pt x="2" y="10"/>
                  </a:moveTo>
                  <a:cubicBezTo>
                    <a:pt x="0" y="3"/>
                    <a:pt x="3" y="0"/>
                    <a:pt x="10" y="0"/>
                  </a:cubicBezTo>
                  <a:cubicBezTo>
                    <a:pt x="10" y="2"/>
                    <a:pt x="15" y="4"/>
                    <a:pt x="10" y="5"/>
                  </a:cubicBezTo>
                  <a:cubicBezTo>
                    <a:pt x="7" y="6"/>
                    <a:pt x="6" y="11"/>
                    <a:pt x="2" y="10"/>
                  </a:cubicBezTo>
                  <a:close/>
                </a:path>
              </a:pathLst>
            </a:custGeom>
            <a:solidFill>
              <a:srgbClr val="F7EF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7" name="Freeform 29">
              <a:extLst>
                <a:ext uri="{FF2B5EF4-FFF2-40B4-BE49-F238E27FC236}">
                  <a16:creationId xmlns:a16="http://schemas.microsoft.com/office/drawing/2014/main" id="{092B850C-4741-9821-C3AE-BD5E4940F987}"/>
                </a:ext>
              </a:extLst>
            </p:cNvPr>
            <p:cNvSpPr/>
            <p:nvPr/>
          </p:nvSpPr>
          <p:spPr bwMode="auto">
            <a:xfrm>
              <a:off x="881063" y="2905125"/>
              <a:ext cx="25400" cy="36512"/>
            </a:xfrm>
            <a:custGeom>
              <a:avLst/>
              <a:gdLst>
                <a:gd name="T0" fmla="*/ 4 w 11"/>
                <a:gd name="T1" fmla="*/ 0 h 16"/>
                <a:gd name="T2" fmla="*/ 6 w 11"/>
                <a:gd name="T3" fmla="*/ 10 h 16"/>
                <a:gd name="T4" fmla="*/ 9 w 11"/>
                <a:gd name="T5" fmla="*/ 15 h 16"/>
                <a:gd name="T6" fmla="*/ 5 w 11"/>
                <a:gd name="T7" fmla="*/ 15 h 16"/>
                <a:gd name="T8" fmla="*/ 2 w 11"/>
                <a:gd name="T9" fmla="*/ 9 h 16"/>
                <a:gd name="T10" fmla="*/ 4 w 11"/>
                <a:gd name="T11" fmla="*/ 0 h 16"/>
              </a:gdLst>
              <a:ahLst/>
              <a:cxnLst>
                <a:cxn ang="0">
                  <a:pos x="T0" y="T1"/>
                </a:cxn>
                <a:cxn ang="0">
                  <a:pos x="T2" y="T3"/>
                </a:cxn>
                <a:cxn ang="0">
                  <a:pos x="T4" y="T5"/>
                </a:cxn>
                <a:cxn ang="0">
                  <a:pos x="T6" y="T7"/>
                </a:cxn>
                <a:cxn ang="0">
                  <a:pos x="T8" y="T9"/>
                </a:cxn>
                <a:cxn ang="0">
                  <a:pos x="T10" y="T11"/>
                </a:cxn>
              </a:cxnLst>
              <a:rect l="0" t="0" r="r" b="b"/>
              <a:pathLst>
                <a:path w="11" h="16">
                  <a:moveTo>
                    <a:pt x="4" y="0"/>
                  </a:moveTo>
                  <a:cubicBezTo>
                    <a:pt x="6" y="3"/>
                    <a:pt x="4" y="7"/>
                    <a:pt x="6" y="10"/>
                  </a:cubicBezTo>
                  <a:cubicBezTo>
                    <a:pt x="7" y="11"/>
                    <a:pt x="11" y="12"/>
                    <a:pt x="9" y="15"/>
                  </a:cubicBezTo>
                  <a:cubicBezTo>
                    <a:pt x="8" y="16"/>
                    <a:pt x="6" y="16"/>
                    <a:pt x="5" y="15"/>
                  </a:cubicBezTo>
                  <a:cubicBezTo>
                    <a:pt x="3" y="14"/>
                    <a:pt x="0" y="12"/>
                    <a:pt x="2" y="9"/>
                  </a:cubicBezTo>
                  <a:cubicBezTo>
                    <a:pt x="4" y="6"/>
                    <a:pt x="2" y="3"/>
                    <a:pt x="4" y="0"/>
                  </a:cubicBezTo>
                  <a:close/>
                </a:path>
              </a:pathLst>
            </a:custGeom>
            <a:solidFill>
              <a:srgbClr val="F4EE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8" name="Freeform 30">
              <a:extLst>
                <a:ext uri="{FF2B5EF4-FFF2-40B4-BE49-F238E27FC236}">
                  <a16:creationId xmlns:a16="http://schemas.microsoft.com/office/drawing/2014/main" id="{BE3C9A2E-F9B7-6FBE-549C-37E9A4EDAD91}"/>
                </a:ext>
              </a:extLst>
            </p:cNvPr>
            <p:cNvSpPr/>
            <p:nvPr/>
          </p:nvSpPr>
          <p:spPr bwMode="auto">
            <a:xfrm>
              <a:off x="846138" y="2916238"/>
              <a:ext cx="30162" cy="22225"/>
            </a:xfrm>
            <a:custGeom>
              <a:avLst/>
              <a:gdLst>
                <a:gd name="T0" fmla="*/ 0 w 14"/>
                <a:gd name="T1" fmla="*/ 6 h 10"/>
                <a:gd name="T2" fmla="*/ 11 w 14"/>
                <a:gd name="T3" fmla="*/ 5 h 10"/>
                <a:gd name="T4" fmla="*/ 10 w 14"/>
                <a:gd name="T5" fmla="*/ 9 h 10"/>
                <a:gd name="T6" fmla="*/ 0 w 14"/>
                <a:gd name="T7" fmla="*/ 6 h 10"/>
              </a:gdLst>
              <a:ahLst/>
              <a:cxnLst>
                <a:cxn ang="0">
                  <a:pos x="T0" y="T1"/>
                </a:cxn>
                <a:cxn ang="0">
                  <a:pos x="T2" y="T3"/>
                </a:cxn>
                <a:cxn ang="0">
                  <a:pos x="T4" y="T5"/>
                </a:cxn>
                <a:cxn ang="0">
                  <a:pos x="T6" y="T7"/>
                </a:cxn>
              </a:cxnLst>
              <a:rect l="0" t="0" r="r" b="b"/>
              <a:pathLst>
                <a:path w="14" h="10">
                  <a:moveTo>
                    <a:pt x="0" y="6"/>
                  </a:moveTo>
                  <a:cubicBezTo>
                    <a:pt x="5" y="0"/>
                    <a:pt x="8" y="2"/>
                    <a:pt x="11" y="5"/>
                  </a:cubicBezTo>
                  <a:cubicBezTo>
                    <a:pt x="14" y="8"/>
                    <a:pt x="13" y="10"/>
                    <a:pt x="10" y="9"/>
                  </a:cubicBezTo>
                  <a:cubicBezTo>
                    <a:pt x="7" y="7"/>
                    <a:pt x="4" y="6"/>
                    <a:pt x="0" y="6"/>
                  </a:cubicBez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9" name="Freeform 31">
              <a:extLst>
                <a:ext uri="{FF2B5EF4-FFF2-40B4-BE49-F238E27FC236}">
                  <a16:creationId xmlns:a16="http://schemas.microsoft.com/office/drawing/2014/main" id="{E37B9CB1-5201-ADD8-C3E4-E3C713AA0974}"/>
                </a:ext>
              </a:extLst>
            </p:cNvPr>
            <p:cNvSpPr/>
            <p:nvPr/>
          </p:nvSpPr>
          <p:spPr bwMode="auto">
            <a:xfrm>
              <a:off x="744538" y="2878138"/>
              <a:ext cx="33337" cy="25400"/>
            </a:xfrm>
            <a:custGeom>
              <a:avLst/>
              <a:gdLst>
                <a:gd name="T0" fmla="*/ 8 w 15"/>
                <a:gd name="T1" fmla="*/ 11 h 11"/>
                <a:gd name="T2" fmla="*/ 9 w 15"/>
                <a:gd name="T3" fmla="*/ 6 h 11"/>
                <a:gd name="T4" fmla="*/ 6 w 15"/>
                <a:gd name="T5" fmla="*/ 2 h 11"/>
                <a:gd name="T6" fmla="*/ 13 w 15"/>
                <a:gd name="T7" fmla="*/ 6 h 11"/>
                <a:gd name="T8" fmla="*/ 9 w 15"/>
                <a:gd name="T9" fmla="*/ 10 h 11"/>
                <a:gd name="T10" fmla="*/ 7 w 15"/>
                <a:gd name="T11" fmla="*/ 11 h 11"/>
                <a:gd name="T12" fmla="*/ 8 w 15"/>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5" h="11">
                  <a:moveTo>
                    <a:pt x="8" y="11"/>
                  </a:moveTo>
                  <a:cubicBezTo>
                    <a:pt x="8" y="9"/>
                    <a:pt x="8" y="8"/>
                    <a:pt x="9" y="6"/>
                  </a:cubicBezTo>
                  <a:cubicBezTo>
                    <a:pt x="9" y="4"/>
                    <a:pt x="0" y="7"/>
                    <a:pt x="6" y="2"/>
                  </a:cubicBezTo>
                  <a:cubicBezTo>
                    <a:pt x="9" y="0"/>
                    <a:pt x="12" y="4"/>
                    <a:pt x="13" y="6"/>
                  </a:cubicBezTo>
                  <a:cubicBezTo>
                    <a:pt x="15" y="10"/>
                    <a:pt x="11" y="10"/>
                    <a:pt x="9" y="10"/>
                  </a:cubicBezTo>
                  <a:cubicBezTo>
                    <a:pt x="9" y="11"/>
                    <a:pt x="8" y="11"/>
                    <a:pt x="7" y="11"/>
                  </a:cubicBezTo>
                  <a:lnTo>
                    <a:pt x="8" y="11"/>
                  </a:lnTo>
                  <a:close/>
                </a:path>
              </a:pathLst>
            </a:custGeom>
            <a:solidFill>
              <a:srgbClr val="F2EE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0" name="Freeform 32">
              <a:extLst>
                <a:ext uri="{FF2B5EF4-FFF2-40B4-BE49-F238E27FC236}">
                  <a16:creationId xmlns:a16="http://schemas.microsoft.com/office/drawing/2014/main" id="{F1B7EC7C-6A21-1CAF-F3A8-7E4D9C83C702}"/>
                </a:ext>
              </a:extLst>
            </p:cNvPr>
            <p:cNvSpPr/>
            <p:nvPr/>
          </p:nvSpPr>
          <p:spPr bwMode="auto">
            <a:xfrm>
              <a:off x="1314450" y="2381250"/>
              <a:ext cx="22225" cy="22225"/>
            </a:xfrm>
            <a:custGeom>
              <a:avLst/>
              <a:gdLst>
                <a:gd name="T0" fmla="*/ 0 w 10"/>
                <a:gd name="T1" fmla="*/ 0 h 10"/>
                <a:gd name="T2" fmla="*/ 10 w 10"/>
                <a:gd name="T3" fmla="*/ 10 h 10"/>
                <a:gd name="T4" fmla="*/ 0 w 10"/>
                <a:gd name="T5" fmla="*/ 0 h 10"/>
                <a:gd name="T6" fmla="*/ 0 w 10"/>
                <a:gd name="T7" fmla="*/ 0 h 10"/>
              </a:gdLst>
              <a:ahLst/>
              <a:cxnLst>
                <a:cxn ang="0">
                  <a:pos x="T0" y="T1"/>
                </a:cxn>
                <a:cxn ang="0">
                  <a:pos x="T2" y="T3"/>
                </a:cxn>
                <a:cxn ang="0">
                  <a:pos x="T4" y="T5"/>
                </a:cxn>
                <a:cxn ang="0">
                  <a:pos x="T6" y="T7"/>
                </a:cxn>
              </a:cxnLst>
              <a:rect l="0" t="0" r="r" b="b"/>
              <a:pathLst>
                <a:path w="10" h="10">
                  <a:moveTo>
                    <a:pt x="0" y="0"/>
                  </a:moveTo>
                  <a:cubicBezTo>
                    <a:pt x="5" y="0"/>
                    <a:pt x="7" y="4"/>
                    <a:pt x="10" y="10"/>
                  </a:cubicBezTo>
                  <a:cubicBezTo>
                    <a:pt x="4" y="8"/>
                    <a:pt x="1" y="5"/>
                    <a:pt x="0" y="0"/>
                  </a:cubicBezTo>
                  <a:cubicBezTo>
                    <a:pt x="0" y="0"/>
                    <a:pt x="0" y="0"/>
                    <a:pt x="0" y="0"/>
                  </a:cubicBezTo>
                  <a:close/>
                </a:path>
              </a:pathLst>
            </a:custGeom>
            <a:solidFill>
              <a:srgbClr val="EDE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1" name="Freeform 33">
              <a:extLst>
                <a:ext uri="{FF2B5EF4-FFF2-40B4-BE49-F238E27FC236}">
                  <a16:creationId xmlns:a16="http://schemas.microsoft.com/office/drawing/2014/main" id="{A0E2ECD0-1008-34C6-D370-A3A7413258E8}"/>
                </a:ext>
              </a:extLst>
            </p:cNvPr>
            <p:cNvSpPr/>
            <p:nvPr/>
          </p:nvSpPr>
          <p:spPr bwMode="auto">
            <a:xfrm>
              <a:off x="969963" y="2997200"/>
              <a:ext cx="20637" cy="11112"/>
            </a:xfrm>
            <a:custGeom>
              <a:avLst/>
              <a:gdLst>
                <a:gd name="T0" fmla="*/ 9 w 9"/>
                <a:gd name="T1" fmla="*/ 3 h 5"/>
                <a:gd name="T2" fmla="*/ 0 w 9"/>
                <a:gd name="T3" fmla="*/ 1 h 5"/>
                <a:gd name="T4" fmla="*/ 9 w 9"/>
                <a:gd name="T5" fmla="*/ 3 h 5"/>
              </a:gdLst>
              <a:ahLst/>
              <a:cxnLst>
                <a:cxn ang="0">
                  <a:pos x="T0" y="T1"/>
                </a:cxn>
                <a:cxn ang="0">
                  <a:pos x="T2" y="T3"/>
                </a:cxn>
                <a:cxn ang="0">
                  <a:pos x="T4" y="T5"/>
                </a:cxn>
              </a:cxnLst>
              <a:rect l="0" t="0" r="r" b="b"/>
              <a:pathLst>
                <a:path w="9" h="5">
                  <a:moveTo>
                    <a:pt x="9" y="3"/>
                  </a:moveTo>
                  <a:cubicBezTo>
                    <a:pt x="6" y="5"/>
                    <a:pt x="3" y="2"/>
                    <a:pt x="0" y="1"/>
                  </a:cubicBezTo>
                  <a:cubicBezTo>
                    <a:pt x="5" y="0"/>
                    <a:pt x="5" y="0"/>
                    <a:pt x="9" y="3"/>
                  </a:cubicBezTo>
                  <a:close/>
                </a:path>
              </a:pathLst>
            </a:custGeom>
            <a:solidFill>
              <a:srgbClr val="F2E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2" name="Freeform 34">
              <a:extLst>
                <a:ext uri="{FF2B5EF4-FFF2-40B4-BE49-F238E27FC236}">
                  <a16:creationId xmlns:a16="http://schemas.microsoft.com/office/drawing/2014/main" id="{AC417F96-2924-F352-6643-9FC451EF8914}"/>
                </a:ext>
              </a:extLst>
            </p:cNvPr>
            <p:cNvSpPr/>
            <p:nvPr/>
          </p:nvSpPr>
          <p:spPr bwMode="auto">
            <a:xfrm>
              <a:off x="1085850" y="2266950"/>
              <a:ext cx="128587" cy="142875"/>
            </a:xfrm>
            <a:custGeom>
              <a:avLst/>
              <a:gdLst>
                <a:gd name="T0" fmla="*/ 26 w 57"/>
                <a:gd name="T1" fmla="*/ 37 h 64"/>
                <a:gd name="T2" fmla="*/ 22 w 57"/>
                <a:gd name="T3" fmla="*/ 42 h 64"/>
                <a:gd name="T4" fmla="*/ 20 w 57"/>
                <a:gd name="T5" fmla="*/ 38 h 64"/>
                <a:gd name="T6" fmla="*/ 18 w 57"/>
                <a:gd name="T7" fmla="*/ 33 h 64"/>
                <a:gd name="T8" fmla="*/ 19 w 57"/>
                <a:gd name="T9" fmla="*/ 31 h 64"/>
                <a:gd name="T10" fmla="*/ 18 w 57"/>
                <a:gd name="T11" fmla="*/ 32 h 64"/>
                <a:gd name="T12" fmla="*/ 13 w 57"/>
                <a:gd name="T13" fmla="*/ 35 h 64"/>
                <a:gd name="T14" fmla="*/ 11 w 57"/>
                <a:gd name="T15" fmla="*/ 34 h 64"/>
                <a:gd name="T16" fmla="*/ 8 w 57"/>
                <a:gd name="T17" fmla="*/ 32 h 64"/>
                <a:gd name="T18" fmla="*/ 9 w 57"/>
                <a:gd name="T19" fmla="*/ 16 h 64"/>
                <a:gd name="T20" fmla="*/ 0 w 57"/>
                <a:gd name="T21" fmla="*/ 0 h 64"/>
                <a:gd name="T22" fmla="*/ 41 w 57"/>
                <a:gd name="T23" fmla="*/ 21 h 64"/>
                <a:gd name="T24" fmla="*/ 41 w 57"/>
                <a:gd name="T25" fmla="*/ 64 h 64"/>
                <a:gd name="T26" fmla="*/ 34 w 57"/>
                <a:gd name="T27" fmla="*/ 49 h 64"/>
                <a:gd name="T28" fmla="*/ 38 w 57"/>
                <a:gd name="T29" fmla="*/ 43 h 64"/>
                <a:gd name="T30" fmla="*/ 38 w 57"/>
                <a:gd name="T31" fmla="*/ 39 h 64"/>
                <a:gd name="T32" fmla="*/ 38 w 57"/>
                <a:gd name="T33" fmla="*/ 43 h 64"/>
                <a:gd name="T34" fmla="*/ 30 w 57"/>
                <a:gd name="T35" fmla="*/ 41 h 64"/>
                <a:gd name="T36" fmla="*/ 26 w 57"/>
                <a:gd name="T37" fmla="*/ 3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64">
                  <a:moveTo>
                    <a:pt x="26" y="37"/>
                  </a:moveTo>
                  <a:cubicBezTo>
                    <a:pt x="24" y="39"/>
                    <a:pt x="24" y="42"/>
                    <a:pt x="22" y="42"/>
                  </a:cubicBezTo>
                  <a:cubicBezTo>
                    <a:pt x="20" y="42"/>
                    <a:pt x="21" y="39"/>
                    <a:pt x="20" y="38"/>
                  </a:cubicBezTo>
                  <a:cubicBezTo>
                    <a:pt x="18" y="37"/>
                    <a:pt x="17" y="35"/>
                    <a:pt x="18" y="33"/>
                  </a:cubicBezTo>
                  <a:cubicBezTo>
                    <a:pt x="18" y="32"/>
                    <a:pt x="20" y="32"/>
                    <a:pt x="19" y="31"/>
                  </a:cubicBezTo>
                  <a:cubicBezTo>
                    <a:pt x="19" y="32"/>
                    <a:pt x="19" y="32"/>
                    <a:pt x="18" y="32"/>
                  </a:cubicBezTo>
                  <a:cubicBezTo>
                    <a:pt x="17" y="34"/>
                    <a:pt x="16" y="38"/>
                    <a:pt x="13" y="35"/>
                  </a:cubicBezTo>
                  <a:cubicBezTo>
                    <a:pt x="12" y="35"/>
                    <a:pt x="11" y="34"/>
                    <a:pt x="11" y="34"/>
                  </a:cubicBezTo>
                  <a:cubicBezTo>
                    <a:pt x="9" y="34"/>
                    <a:pt x="7" y="33"/>
                    <a:pt x="8" y="32"/>
                  </a:cubicBezTo>
                  <a:cubicBezTo>
                    <a:pt x="11" y="27"/>
                    <a:pt x="8" y="21"/>
                    <a:pt x="9" y="16"/>
                  </a:cubicBezTo>
                  <a:cubicBezTo>
                    <a:pt x="12" y="8"/>
                    <a:pt x="3" y="6"/>
                    <a:pt x="0" y="0"/>
                  </a:cubicBezTo>
                  <a:cubicBezTo>
                    <a:pt x="17" y="2"/>
                    <a:pt x="34" y="2"/>
                    <a:pt x="41" y="21"/>
                  </a:cubicBezTo>
                  <a:cubicBezTo>
                    <a:pt x="46" y="36"/>
                    <a:pt x="57" y="50"/>
                    <a:pt x="41" y="64"/>
                  </a:cubicBezTo>
                  <a:cubicBezTo>
                    <a:pt x="41" y="59"/>
                    <a:pt x="33" y="56"/>
                    <a:pt x="34" y="49"/>
                  </a:cubicBezTo>
                  <a:cubicBezTo>
                    <a:pt x="35" y="47"/>
                    <a:pt x="36" y="45"/>
                    <a:pt x="38" y="43"/>
                  </a:cubicBezTo>
                  <a:cubicBezTo>
                    <a:pt x="39" y="42"/>
                    <a:pt x="39" y="40"/>
                    <a:pt x="38" y="39"/>
                  </a:cubicBezTo>
                  <a:cubicBezTo>
                    <a:pt x="38" y="40"/>
                    <a:pt x="39" y="42"/>
                    <a:pt x="38" y="43"/>
                  </a:cubicBezTo>
                  <a:cubicBezTo>
                    <a:pt x="34" y="47"/>
                    <a:pt x="31" y="47"/>
                    <a:pt x="30" y="41"/>
                  </a:cubicBezTo>
                  <a:cubicBezTo>
                    <a:pt x="29" y="39"/>
                    <a:pt x="30" y="36"/>
                    <a:pt x="26" y="37"/>
                  </a:cubicBezTo>
                  <a:close/>
                </a:path>
              </a:pathLst>
            </a:custGeom>
            <a:solidFill>
              <a:srgbClr val="FCFA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3" name="Freeform 49">
              <a:extLst>
                <a:ext uri="{FF2B5EF4-FFF2-40B4-BE49-F238E27FC236}">
                  <a16:creationId xmlns:a16="http://schemas.microsoft.com/office/drawing/2014/main" id="{5D30DD09-4012-6215-3D8E-25482BA07C4C}"/>
                </a:ext>
              </a:extLst>
            </p:cNvPr>
            <p:cNvSpPr/>
            <p:nvPr/>
          </p:nvSpPr>
          <p:spPr bwMode="auto">
            <a:xfrm>
              <a:off x="1017588" y="2898775"/>
              <a:ext cx="114300" cy="65087"/>
            </a:xfrm>
            <a:custGeom>
              <a:avLst/>
              <a:gdLst>
                <a:gd name="T0" fmla="*/ 0 w 51"/>
                <a:gd name="T1" fmla="*/ 27 h 29"/>
                <a:gd name="T2" fmla="*/ 10 w 51"/>
                <a:gd name="T3" fmla="*/ 20 h 29"/>
                <a:gd name="T4" fmla="*/ 42 w 51"/>
                <a:gd name="T5" fmla="*/ 4 h 29"/>
                <a:gd name="T6" fmla="*/ 49 w 51"/>
                <a:gd name="T7" fmla="*/ 3 h 29"/>
                <a:gd name="T8" fmla="*/ 46 w 51"/>
                <a:gd name="T9" fmla="*/ 10 h 29"/>
                <a:gd name="T10" fmla="*/ 40 w 51"/>
                <a:gd name="T11" fmla="*/ 14 h 29"/>
                <a:gd name="T12" fmla="*/ 0 w 51"/>
                <a:gd name="T13" fmla="*/ 27 h 29"/>
              </a:gdLst>
              <a:ahLst/>
              <a:cxnLst>
                <a:cxn ang="0">
                  <a:pos x="T0" y="T1"/>
                </a:cxn>
                <a:cxn ang="0">
                  <a:pos x="T2" y="T3"/>
                </a:cxn>
                <a:cxn ang="0">
                  <a:pos x="T4" y="T5"/>
                </a:cxn>
                <a:cxn ang="0">
                  <a:pos x="T6" y="T7"/>
                </a:cxn>
                <a:cxn ang="0">
                  <a:pos x="T8" y="T9"/>
                </a:cxn>
                <a:cxn ang="0">
                  <a:pos x="T10" y="T11"/>
                </a:cxn>
                <a:cxn ang="0">
                  <a:pos x="T12" y="T13"/>
                </a:cxn>
              </a:cxnLst>
              <a:rect l="0" t="0" r="r" b="b"/>
              <a:pathLst>
                <a:path w="51" h="28">
                  <a:moveTo>
                    <a:pt x="0" y="27"/>
                  </a:moveTo>
                  <a:cubicBezTo>
                    <a:pt x="1" y="21"/>
                    <a:pt x="6" y="21"/>
                    <a:pt x="10" y="20"/>
                  </a:cubicBezTo>
                  <a:cubicBezTo>
                    <a:pt x="22" y="16"/>
                    <a:pt x="32" y="10"/>
                    <a:pt x="42" y="4"/>
                  </a:cubicBezTo>
                  <a:cubicBezTo>
                    <a:pt x="44" y="3"/>
                    <a:pt x="46" y="0"/>
                    <a:pt x="49" y="3"/>
                  </a:cubicBezTo>
                  <a:cubicBezTo>
                    <a:pt x="51" y="6"/>
                    <a:pt x="48" y="8"/>
                    <a:pt x="46" y="10"/>
                  </a:cubicBezTo>
                  <a:cubicBezTo>
                    <a:pt x="45" y="12"/>
                    <a:pt x="43" y="14"/>
                    <a:pt x="40" y="14"/>
                  </a:cubicBezTo>
                  <a:cubicBezTo>
                    <a:pt x="27" y="18"/>
                    <a:pt x="16" y="29"/>
                    <a:pt x="0" y="27"/>
                  </a:cubicBezTo>
                  <a:close/>
                </a:path>
              </a:pathLst>
            </a:custGeom>
            <a:solidFill>
              <a:srgbClr val="FCFA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4" name="Freeform 52">
              <a:extLst>
                <a:ext uri="{FF2B5EF4-FFF2-40B4-BE49-F238E27FC236}">
                  <a16:creationId xmlns:a16="http://schemas.microsoft.com/office/drawing/2014/main" id="{C3E7A2B2-28E2-F754-12BD-7116B72D5CDD}"/>
                </a:ext>
              </a:extLst>
            </p:cNvPr>
            <p:cNvSpPr/>
            <p:nvPr/>
          </p:nvSpPr>
          <p:spPr bwMode="auto">
            <a:xfrm>
              <a:off x="1138238" y="2563813"/>
              <a:ext cx="53975" cy="88900"/>
            </a:xfrm>
            <a:custGeom>
              <a:avLst/>
              <a:gdLst>
                <a:gd name="T0" fmla="*/ 0 w 24"/>
                <a:gd name="T1" fmla="*/ 37 h 40"/>
                <a:gd name="T2" fmla="*/ 14 w 24"/>
                <a:gd name="T3" fmla="*/ 28 h 40"/>
                <a:gd name="T4" fmla="*/ 14 w 24"/>
                <a:gd name="T5" fmla="*/ 6 h 40"/>
                <a:gd name="T6" fmla="*/ 21 w 24"/>
                <a:gd name="T7" fmla="*/ 1 h 40"/>
                <a:gd name="T8" fmla="*/ 22 w 24"/>
                <a:gd name="T9" fmla="*/ 7 h 40"/>
                <a:gd name="T10" fmla="*/ 18 w 24"/>
                <a:gd name="T11" fmla="*/ 26 h 40"/>
                <a:gd name="T12" fmla="*/ 0 w 24"/>
                <a:gd name="T13" fmla="*/ 37 h 40"/>
              </a:gdLst>
              <a:ahLst/>
              <a:cxnLst>
                <a:cxn ang="0">
                  <a:pos x="T0" y="T1"/>
                </a:cxn>
                <a:cxn ang="0">
                  <a:pos x="T2" y="T3"/>
                </a:cxn>
                <a:cxn ang="0">
                  <a:pos x="T4" y="T5"/>
                </a:cxn>
                <a:cxn ang="0">
                  <a:pos x="T6" y="T7"/>
                </a:cxn>
                <a:cxn ang="0">
                  <a:pos x="T8" y="T9"/>
                </a:cxn>
                <a:cxn ang="0">
                  <a:pos x="T10" y="T11"/>
                </a:cxn>
                <a:cxn ang="0">
                  <a:pos x="T12" y="T13"/>
                </a:cxn>
              </a:cxnLst>
              <a:rect l="0" t="0" r="r" b="b"/>
              <a:pathLst>
                <a:path w="24" h="40">
                  <a:moveTo>
                    <a:pt x="0" y="37"/>
                  </a:moveTo>
                  <a:cubicBezTo>
                    <a:pt x="6" y="36"/>
                    <a:pt x="3" y="21"/>
                    <a:pt x="14" y="28"/>
                  </a:cubicBezTo>
                  <a:cubicBezTo>
                    <a:pt x="16" y="20"/>
                    <a:pt x="11" y="13"/>
                    <a:pt x="14" y="6"/>
                  </a:cubicBezTo>
                  <a:cubicBezTo>
                    <a:pt x="16" y="3"/>
                    <a:pt x="17" y="0"/>
                    <a:pt x="21" y="1"/>
                  </a:cubicBezTo>
                  <a:cubicBezTo>
                    <a:pt x="24" y="2"/>
                    <a:pt x="23" y="5"/>
                    <a:pt x="22" y="7"/>
                  </a:cubicBezTo>
                  <a:cubicBezTo>
                    <a:pt x="21" y="14"/>
                    <a:pt x="20" y="20"/>
                    <a:pt x="18" y="26"/>
                  </a:cubicBezTo>
                  <a:cubicBezTo>
                    <a:pt x="16" y="36"/>
                    <a:pt x="10" y="40"/>
                    <a:pt x="0" y="37"/>
                  </a:cubicBezTo>
                  <a:close/>
                </a:path>
              </a:pathLst>
            </a:custGeom>
            <a:solidFill>
              <a:srgbClr val="FCF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5" name="Freeform 53">
              <a:extLst>
                <a:ext uri="{FF2B5EF4-FFF2-40B4-BE49-F238E27FC236}">
                  <a16:creationId xmlns:a16="http://schemas.microsoft.com/office/drawing/2014/main" id="{33E68E8F-8C24-3DBB-D7B4-0225C364AE52}"/>
                </a:ext>
              </a:extLst>
            </p:cNvPr>
            <p:cNvSpPr/>
            <p:nvPr/>
          </p:nvSpPr>
          <p:spPr bwMode="auto">
            <a:xfrm>
              <a:off x="1138238" y="2343150"/>
              <a:ext cx="33337" cy="60325"/>
            </a:xfrm>
            <a:custGeom>
              <a:avLst/>
              <a:gdLst>
                <a:gd name="T0" fmla="*/ 3 w 15"/>
                <a:gd name="T1" fmla="*/ 3 h 27"/>
                <a:gd name="T2" fmla="*/ 8 w 15"/>
                <a:gd name="T3" fmla="*/ 7 h 27"/>
                <a:gd name="T4" fmla="*/ 15 w 15"/>
                <a:gd name="T5" fmla="*/ 9 h 27"/>
                <a:gd name="T6" fmla="*/ 15 w 15"/>
                <a:gd name="T7" fmla="*/ 9 h 27"/>
                <a:gd name="T8" fmla="*/ 11 w 15"/>
                <a:gd name="T9" fmla="*/ 15 h 27"/>
                <a:gd name="T10" fmla="*/ 9 w 15"/>
                <a:gd name="T11" fmla="*/ 23 h 27"/>
                <a:gd name="T12" fmla="*/ 7 w 15"/>
                <a:gd name="T13" fmla="*/ 27 h 27"/>
                <a:gd name="T14" fmla="*/ 3 w 15"/>
                <a:gd name="T15" fmla="*/ 24 h 27"/>
                <a:gd name="T16" fmla="*/ 3 w 15"/>
                <a:gd name="T17" fmla="*/ 10 h 27"/>
                <a:gd name="T18" fmla="*/ 3 w 15"/>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7">
                  <a:moveTo>
                    <a:pt x="3" y="3"/>
                  </a:moveTo>
                  <a:cubicBezTo>
                    <a:pt x="8" y="0"/>
                    <a:pt x="8" y="5"/>
                    <a:pt x="8" y="7"/>
                  </a:cubicBezTo>
                  <a:cubicBezTo>
                    <a:pt x="9" y="12"/>
                    <a:pt x="13" y="8"/>
                    <a:pt x="15" y="9"/>
                  </a:cubicBezTo>
                  <a:cubicBezTo>
                    <a:pt x="15" y="9"/>
                    <a:pt x="15" y="9"/>
                    <a:pt x="15" y="9"/>
                  </a:cubicBezTo>
                  <a:cubicBezTo>
                    <a:pt x="15" y="12"/>
                    <a:pt x="14" y="14"/>
                    <a:pt x="11" y="15"/>
                  </a:cubicBezTo>
                  <a:cubicBezTo>
                    <a:pt x="5" y="16"/>
                    <a:pt x="9" y="20"/>
                    <a:pt x="9" y="23"/>
                  </a:cubicBezTo>
                  <a:cubicBezTo>
                    <a:pt x="9" y="24"/>
                    <a:pt x="9" y="26"/>
                    <a:pt x="7" y="27"/>
                  </a:cubicBezTo>
                  <a:cubicBezTo>
                    <a:pt x="5" y="27"/>
                    <a:pt x="4" y="26"/>
                    <a:pt x="3" y="24"/>
                  </a:cubicBezTo>
                  <a:cubicBezTo>
                    <a:pt x="0" y="20"/>
                    <a:pt x="1" y="15"/>
                    <a:pt x="3" y="10"/>
                  </a:cubicBezTo>
                  <a:cubicBezTo>
                    <a:pt x="3" y="8"/>
                    <a:pt x="7" y="6"/>
                    <a:pt x="3" y="3"/>
                  </a:cubicBezTo>
                  <a:close/>
                </a:path>
              </a:pathLst>
            </a:custGeom>
            <a:solidFill>
              <a:srgbClr val="F8F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6" name="Freeform 58">
              <a:extLst>
                <a:ext uri="{FF2B5EF4-FFF2-40B4-BE49-F238E27FC236}">
                  <a16:creationId xmlns:a16="http://schemas.microsoft.com/office/drawing/2014/main" id="{A2AD3F9B-ED17-3FA7-6447-42FF47D0A427}"/>
                </a:ext>
              </a:extLst>
            </p:cNvPr>
            <p:cNvSpPr/>
            <p:nvPr/>
          </p:nvSpPr>
          <p:spPr bwMode="auto">
            <a:xfrm>
              <a:off x="1187450" y="2430463"/>
              <a:ext cx="12700" cy="34925"/>
            </a:xfrm>
            <a:custGeom>
              <a:avLst/>
              <a:gdLst>
                <a:gd name="T0" fmla="*/ 6 w 6"/>
                <a:gd name="T1" fmla="*/ 0 h 16"/>
                <a:gd name="T2" fmla="*/ 6 w 6"/>
                <a:gd name="T3" fmla="*/ 16 h 16"/>
                <a:gd name="T4" fmla="*/ 6 w 6"/>
                <a:gd name="T5" fmla="*/ 0 h 16"/>
              </a:gdLst>
              <a:ahLst/>
              <a:cxnLst>
                <a:cxn ang="0">
                  <a:pos x="T0" y="T1"/>
                </a:cxn>
                <a:cxn ang="0">
                  <a:pos x="T2" y="T3"/>
                </a:cxn>
                <a:cxn ang="0">
                  <a:pos x="T4" y="T5"/>
                </a:cxn>
              </a:cxnLst>
              <a:rect l="0" t="0" r="r" b="b"/>
              <a:pathLst>
                <a:path w="6" h="16">
                  <a:moveTo>
                    <a:pt x="6" y="0"/>
                  </a:moveTo>
                  <a:cubicBezTo>
                    <a:pt x="6" y="6"/>
                    <a:pt x="6" y="11"/>
                    <a:pt x="6" y="16"/>
                  </a:cubicBezTo>
                  <a:cubicBezTo>
                    <a:pt x="0" y="11"/>
                    <a:pt x="0" y="9"/>
                    <a:pt x="6" y="0"/>
                  </a:cubicBezTo>
                  <a:close/>
                </a:path>
              </a:pathLst>
            </a:custGeom>
            <a:solidFill>
              <a:srgbClr val="FC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7" name="Freeform 60">
              <a:extLst>
                <a:ext uri="{FF2B5EF4-FFF2-40B4-BE49-F238E27FC236}">
                  <a16:creationId xmlns:a16="http://schemas.microsoft.com/office/drawing/2014/main" id="{E265FA1F-9050-EDAE-A26B-4FE186032EF5}"/>
                </a:ext>
              </a:extLst>
            </p:cNvPr>
            <p:cNvSpPr/>
            <p:nvPr/>
          </p:nvSpPr>
          <p:spPr bwMode="auto">
            <a:xfrm>
              <a:off x="1165225" y="2420938"/>
              <a:ext cx="17462" cy="20637"/>
            </a:xfrm>
            <a:custGeom>
              <a:avLst/>
              <a:gdLst>
                <a:gd name="T0" fmla="*/ 8 w 8"/>
                <a:gd name="T1" fmla="*/ 5 h 9"/>
                <a:gd name="T2" fmla="*/ 3 w 8"/>
                <a:gd name="T3" fmla="*/ 9 h 9"/>
                <a:gd name="T4" fmla="*/ 1 w 8"/>
                <a:gd name="T5" fmla="*/ 4 h 9"/>
                <a:gd name="T6" fmla="*/ 4 w 8"/>
                <a:gd name="T7" fmla="*/ 0 h 9"/>
                <a:gd name="T8" fmla="*/ 8 w 8"/>
                <a:gd name="T9" fmla="*/ 5 h 9"/>
              </a:gdLst>
              <a:ahLst/>
              <a:cxnLst>
                <a:cxn ang="0">
                  <a:pos x="T0" y="T1"/>
                </a:cxn>
                <a:cxn ang="0">
                  <a:pos x="T2" y="T3"/>
                </a:cxn>
                <a:cxn ang="0">
                  <a:pos x="T4" y="T5"/>
                </a:cxn>
                <a:cxn ang="0">
                  <a:pos x="T6" y="T7"/>
                </a:cxn>
                <a:cxn ang="0">
                  <a:pos x="T8" y="T9"/>
                </a:cxn>
              </a:cxnLst>
              <a:rect l="0" t="0" r="r" b="b"/>
              <a:pathLst>
                <a:path w="8" h="9">
                  <a:moveTo>
                    <a:pt x="8" y="5"/>
                  </a:moveTo>
                  <a:cubicBezTo>
                    <a:pt x="8" y="8"/>
                    <a:pt x="6" y="9"/>
                    <a:pt x="3" y="9"/>
                  </a:cubicBezTo>
                  <a:cubicBezTo>
                    <a:pt x="0" y="9"/>
                    <a:pt x="1" y="6"/>
                    <a:pt x="1" y="4"/>
                  </a:cubicBezTo>
                  <a:cubicBezTo>
                    <a:pt x="1" y="2"/>
                    <a:pt x="1" y="0"/>
                    <a:pt x="4" y="0"/>
                  </a:cubicBezTo>
                  <a:cubicBezTo>
                    <a:pt x="7" y="0"/>
                    <a:pt x="7" y="3"/>
                    <a:pt x="8" y="5"/>
                  </a:cubicBezTo>
                  <a:close/>
                </a:path>
              </a:pathLst>
            </a:custGeom>
            <a:solidFill>
              <a:srgbClr val="FCF4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8" name="Freeform 61">
              <a:extLst>
                <a:ext uri="{FF2B5EF4-FFF2-40B4-BE49-F238E27FC236}">
                  <a16:creationId xmlns:a16="http://schemas.microsoft.com/office/drawing/2014/main" id="{43898113-601E-BA51-C6E5-87677B986AB4}"/>
                </a:ext>
              </a:extLst>
            </p:cNvPr>
            <p:cNvSpPr/>
            <p:nvPr/>
          </p:nvSpPr>
          <p:spPr bwMode="auto">
            <a:xfrm>
              <a:off x="1093788" y="2838450"/>
              <a:ext cx="15875" cy="20637"/>
            </a:xfrm>
            <a:custGeom>
              <a:avLst/>
              <a:gdLst>
                <a:gd name="T0" fmla="*/ 0 w 7"/>
                <a:gd name="T1" fmla="*/ 9 h 9"/>
                <a:gd name="T2" fmla="*/ 4 w 7"/>
                <a:gd name="T3" fmla="*/ 1 h 9"/>
                <a:gd name="T4" fmla="*/ 7 w 7"/>
                <a:gd name="T5" fmla="*/ 4 h 9"/>
                <a:gd name="T6" fmla="*/ 0 w 7"/>
                <a:gd name="T7" fmla="*/ 9 h 9"/>
                <a:gd name="T8" fmla="*/ 0 w 7"/>
                <a:gd name="T9" fmla="*/ 9 h 9"/>
              </a:gdLst>
              <a:ahLst/>
              <a:cxnLst>
                <a:cxn ang="0">
                  <a:pos x="T0" y="T1"/>
                </a:cxn>
                <a:cxn ang="0">
                  <a:pos x="T2" y="T3"/>
                </a:cxn>
                <a:cxn ang="0">
                  <a:pos x="T4" y="T5"/>
                </a:cxn>
                <a:cxn ang="0">
                  <a:pos x="T6" y="T7"/>
                </a:cxn>
                <a:cxn ang="0">
                  <a:pos x="T8" y="T9"/>
                </a:cxn>
              </a:cxnLst>
              <a:rect l="0" t="0" r="r" b="b"/>
              <a:pathLst>
                <a:path w="7" h="9">
                  <a:moveTo>
                    <a:pt x="0" y="9"/>
                  </a:moveTo>
                  <a:cubicBezTo>
                    <a:pt x="0" y="6"/>
                    <a:pt x="1" y="3"/>
                    <a:pt x="4" y="1"/>
                  </a:cubicBezTo>
                  <a:cubicBezTo>
                    <a:pt x="6" y="0"/>
                    <a:pt x="7" y="2"/>
                    <a:pt x="7" y="4"/>
                  </a:cubicBezTo>
                  <a:cubicBezTo>
                    <a:pt x="7" y="9"/>
                    <a:pt x="2" y="8"/>
                    <a:pt x="0" y="9"/>
                  </a:cubicBezTo>
                  <a:cubicBezTo>
                    <a:pt x="0" y="9"/>
                    <a:pt x="0" y="9"/>
                    <a:pt x="0" y="9"/>
                  </a:cubicBezTo>
                  <a:close/>
                </a:path>
              </a:pathLst>
            </a:custGeom>
            <a:solidFill>
              <a:srgbClr val="FBF1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9" name="Freeform 63">
              <a:extLst>
                <a:ext uri="{FF2B5EF4-FFF2-40B4-BE49-F238E27FC236}">
                  <a16:creationId xmlns:a16="http://schemas.microsoft.com/office/drawing/2014/main" id="{3C020527-C523-B493-5E0E-E70ABC9120F4}"/>
                </a:ext>
              </a:extLst>
            </p:cNvPr>
            <p:cNvSpPr/>
            <p:nvPr/>
          </p:nvSpPr>
          <p:spPr bwMode="auto">
            <a:xfrm>
              <a:off x="1162050" y="2338388"/>
              <a:ext cx="22225" cy="31750"/>
            </a:xfrm>
            <a:custGeom>
              <a:avLst/>
              <a:gdLst>
                <a:gd name="T0" fmla="*/ 4 w 10"/>
                <a:gd name="T1" fmla="*/ 11 h 14"/>
                <a:gd name="T2" fmla="*/ 5 w 10"/>
                <a:gd name="T3" fmla="*/ 0 h 14"/>
                <a:gd name="T4" fmla="*/ 8 w 10"/>
                <a:gd name="T5" fmla="*/ 10 h 14"/>
                <a:gd name="T6" fmla="*/ 4 w 10"/>
                <a:gd name="T7" fmla="*/ 11 h 14"/>
              </a:gdLst>
              <a:ahLst/>
              <a:cxnLst>
                <a:cxn ang="0">
                  <a:pos x="T0" y="T1"/>
                </a:cxn>
                <a:cxn ang="0">
                  <a:pos x="T2" y="T3"/>
                </a:cxn>
                <a:cxn ang="0">
                  <a:pos x="T4" y="T5"/>
                </a:cxn>
                <a:cxn ang="0">
                  <a:pos x="T6" y="T7"/>
                </a:cxn>
              </a:cxnLst>
              <a:rect l="0" t="0" r="r" b="b"/>
              <a:pathLst>
                <a:path w="10" h="14">
                  <a:moveTo>
                    <a:pt x="4" y="11"/>
                  </a:moveTo>
                  <a:cubicBezTo>
                    <a:pt x="2" y="7"/>
                    <a:pt x="0" y="3"/>
                    <a:pt x="5" y="0"/>
                  </a:cubicBezTo>
                  <a:cubicBezTo>
                    <a:pt x="7" y="3"/>
                    <a:pt x="7" y="6"/>
                    <a:pt x="8" y="10"/>
                  </a:cubicBezTo>
                  <a:cubicBezTo>
                    <a:pt x="10" y="14"/>
                    <a:pt x="5" y="11"/>
                    <a:pt x="4" y="11"/>
                  </a:cubicBezTo>
                  <a:close/>
                </a:path>
              </a:pathLst>
            </a:custGeom>
            <a:solidFill>
              <a:srgbClr val="F4EB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920" name="Grupo 919">
              <a:extLst>
                <a:ext uri="{FF2B5EF4-FFF2-40B4-BE49-F238E27FC236}">
                  <a16:creationId xmlns:a16="http://schemas.microsoft.com/office/drawing/2014/main" id="{340B0B19-E528-263E-C222-7436FA9FE6F7}"/>
                </a:ext>
              </a:extLst>
            </p:cNvPr>
            <p:cNvGrpSpPr/>
            <p:nvPr/>
          </p:nvGrpSpPr>
          <p:grpSpPr>
            <a:xfrm>
              <a:off x="650875" y="2227263"/>
              <a:ext cx="498475" cy="452437"/>
              <a:chOff x="650875" y="2227263"/>
              <a:chExt cx="498475" cy="452437"/>
            </a:xfrm>
          </p:grpSpPr>
          <p:sp>
            <p:nvSpPr>
              <p:cNvPr id="921" name="Freeform 20">
                <a:extLst>
                  <a:ext uri="{FF2B5EF4-FFF2-40B4-BE49-F238E27FC236}">
                    <a16:creationId xmlns:a16="http://schemas.microsoft.com/office/drawing/2014/main" id="{7DDC57EA-2D28-1877-F6BB-5D194D387134}"/>
                  </a:ext>
                </a:extLst>
              </p:cNvPr>
              <p:cNvSpPr/>
              <p:nvPr/>
            </p:nvSpPr>
            <p:spPr bwMode="auto">
              <a:xfrm>
                <a:off x="677863" y="2300288"/>
                <a:ext cx="50800" cy="96837"/>
              </a:xfrm>
              <a:custGeom>
                <a:avLst/>
                <a:gdLst>
                  <a:gd name="T0" fmla="*/ 23 w 23"/>
                  <a:gd name="T1" fmla="*/ 8 h 43"/>
                  <a:gd name="T2" fmla="*/ 19 w 23"/>
                  <a:gd name="T3" fmla="*/ 36 h 43"/>
                  <a:gd name="T4" fmla="*/ 10 w 23"/>
                  <a:gd name="T5" fmla="*/ 42 h 43"/>
                  <a:gd name="T6" fmla="*/ 2 w 23"/>
                  <a:gd name="T7" fmla="*/ 12 h 43"/>
                  <a:gd name="T8" fmla="*/ 11 w 23"/>
                  <a:gd name="T9" fmla="*/ 1 h 43"/>
                  <a:gd name="T10" fmla="*/ 23 w 23"/>
                  <a:gd name="T11" fmla="*/ 8 h 43"/>
                </a:gdLst>
                <a:ahLst/>
                <a:cxnLst>
                  <a:cxn ang="0">
                    <a:pos x="T0" y="T1"/>
                  </a:cxn>
                  <a:cxn ang="0">
                    <a:pos x="T2" y="T3"/>
                  </a:cxn>
                  <a:cxn ang="0">
                    <a:pos x="T4" y="T5"/>
                  </a:cxn>
                  <a:cxn ang="0">
                    <a:pos x="T6" y="T7"/>
                  </a:cxn>
                  <a:cxn ang="0">
                    <a:pos x="T8" y="T9"/>
                  </a:cxn>
                  <a:cxn ang="0">
                    <a:pos x="T10" y="T11"/>
                  </a:cxn>
                </a:cxnLst>
                <a:rect l="0" t="0" r="r" b="b"/>
                <a:pathLst>
                  <a:path w="23" h="43">
                    <a:moveTo>
                      <a:pt x="23" y="8"/>
                    </a:moveTo>
                    <a:cubicBezTo>
                      <a:pt x="23" y="17"/>
                      <a:pt x="22" y="27"/>
                      <a:pt x="19" y="36"/>
                    </a:cubicBezTo>
                    <a:cubicBezTo>
                      <a:pt x="18" y="40"/>
                      <a:pt x="16" y="43"/>
                      <a:pt x="10" y="42"/>
                    </a:cubicBezTo>
                    <a:cubicBezTo>
                      <a:pt x="5" y="32"/>
                      <a:pt x="5" y="22"/>
                      <a:pt x="2" y="12"/>
                    </a:cubicBezTo>
                    <a:cubicBezTo>
                      <a:pt x="0" y="6"/>
                      <a:pt x="4" y="2"/>
                      <a:pt x="11" y="1"/>
                    </a:cubicBezTo>
                    <a:cubicBezTo>
                      <a:pt x="16" y="1"/>
                      <a:pt x="22" y="0"/>
                      <a:pt x="23" y="8"/>
                    </a:cubicBezTo>
                    <a:close/>
                  </a:path>
                </a:pathLst>
              </a:custGeom>
              <a:solidFill>
                <a:srgbClr val="0A0A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2" name="Freeform 21">
                <a:extLst>
                  <a:ext uri="{FF2B5EF4-FFF2-40B4-BE49-F238E27FC236}">
                    <a16:creationId xmlns:a16="http://schemas.microsoft.com/office/drawing/2014/main" id="{A00F10B5-1892-9D94-44F0-C4F6FE4C2565}"/>
                  </a:ext>
                </a:extLst>
              </p:cNvPr>
              <p:cNvSpPr/>
              <p:nvPr/>
            </p:nvSpPr>
            <p:spPr bwMode="auto">
              <a:xfrm>
                <a:off x="650875" y="2425700"/>
                <a:ext cx="50800" cy="85725"/>
              </a:xfrm>
              <a:custGeom>
                <a:avLst/>
                <a:gdLst>
                  <a:gd name="T0" fmla="*/ 14 w 23"/>
                  <a:gd name="T1" fmla="*/ 0 h 38"/>
                  <a:gd name="T2" fmla="*/ 22 w 23"/>
                  <a:gd name="T3" fmla="*/ 19 h 38"/>
                  <a:gd name="T4" fmla="*/ 22 w 23"/>
                  <a:gd name="T5" fmla="*/ 30 h 38"/>
                  <a:gd name="T6" fmla="*/ 16 w 23"/>
                  <a:gd name="T7" fmla="*/ 36 h 38"/>
                  <a:gd name="T8" fmla="*/ 8 w 23"/>
                  <a:gd name="T9" fmla="*/ 30 h 38"/>
                  <a:gd name="T10" fmla="*/ 6 w 23"/>
                  <a:gd name="T11" fmla="*/ 24 h 38"/>
                  <a:gd name="T12" fmla="*/ 14 w 23"/>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23" h="38">
                    <a:moveTo>
                      <a:pt x="14" y="0"/>
                    </a:moveTo>
                    <a:cubicBezTo>
                      <a:pt x="23" y="4"/>
                      <a:pt x="21" y="12"/>
                      <a:pt x="22" y="19"/>
                    </a:cubicBezTo>
                    <a:cubicBezTo>
                      <a:pt x="23" y="23"/>
                      <a:pt x="22" y="27"/>
                      <a:pt x="22" y="30"/>
                    </a:cubicBezTo>
                    <a:cubicBezTo>
                      <a:pt x="23" y="35"/>
                      <a:pt x="19" y="35"/>
                      <a:pt x="16" y="36"/>
                    </a:cubicBezTo>
                    <a:cubicBezTo>
                      <a:pt x="11" y="38"/>
                      <a:pt x="10" y="33"/>
                      <a:pt x="8" y="30"/>
                    </a:cubicBezTo>
                    <a:cubicBezTo>
                      <a:pt x="8" y="28"/>
                      <a:pt x="7" y="26"/>
                      <a:pt x="6" y="24"/>
                    </a:cubicBezTo>
                    <a:cubicBezTo>
                      <a:pt x="0" y="9"/>
                      <a:pt x="0" y="9"/>
                      <a:pt x="14" y="0"/>
                    </a:cubicBezTo>
                    <a:close/>
                  </a:path>
                </a:pathLst>
              </a:custGeom>
              <a:solidFill>
                <a:srgbClr val="1011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3" name="Freeform 22">
                <a:extLst>
                  <a:ext uri="{FF2B5EF4-FFF2-40B4-BE49-F238E27FC236}">
                    <a16:creationId xmlns:a16="http://schemas.microsoft.com/office/drawing/2014/main" id="{F4C42BFB-25E7-21C7-D404-0BE53BD3D183}"/>
                  </a:ext>
                </a:extLst>
              </p:cNvPr>
              <p:cNvSpPr/>
              <p:nvPr/>
            </p:nvSpPr>
            <p:spPr bwMode="auto">
              <a:xfrm>
                <a:off x="762000" y="2227263"/>
                <a:ext cx="53975" cy="71437"/>
              </a:xfrm>
              <a:custGeom>
                <a:avLst/>
                <a:gdLst>
                  <a:gd name="T0" fmla="*/ 19 w 24"/>
                  <a:gd name="T1" fmla="*/ 28 h 32"/>
                  <a:gd name="T2" fmla="*/ 10 w 24"/>
                  <a:gd name="T3" fmla="*/ 30 h 32"/>
                  <a:gd name="T4" fmla="*/ 2 w 24"/>
                  <a:gd name="T5" fmla="*/ 5 h 32"/>
                  <a:gd name="T6" fmla="*/ 13 w 24"/>
                  <a:gd name="T7" fmla="*/ 0 h 32"/>
                  <a:gd name="T8" fmla="*/ 22 w 24"/>
                  <a:gd name="T9" fmla="*/ 6 h 32"/>
                  <a:gd name="T10" fmla="*/ 19 w 24"/>
                  <a:gd name="T11" fmla="*/ 28 h 32"/>
                </a:gdLst>
                <a:ahLst/>
                <a:cxnLst>
                  <a:cxn ang="0">
                    <a:pos x="T0" y="T1"/>
                  </a:cxn>
                  <a:cxn ang="0">
                    <a:pos x="T2" y="T3"/>
                  </a:cxn>
                  <a:cxn ang="0">
                    <a:pos x="T4" y="T5"/>
                  </a:cxn>
                  <a:cxn ang="0">
                    <a:pos x="T6" y="T7"/>
                  </a:cxn>
                  <a:cxn ang="0">
                    <a:pos x="T8" y="T9"/>
                  </a:cxn>
                  <a:cxn ang="0">
                    <a:pos x="T10" y="T11"/>
                  </a:cxn>
                </a:cxnLst>
                <a:rect l="0" t="0" r="r" b="b"/>
                <a:pathLst>
                  <a:path w="24" h="32">
                    <a:moveTo>
                      <a:pt x="19" y="28"/>
                    </a:moveTo>
                    <a:cubicBezTo>
                      <a:pt x="16" y="27"/>
                      <a:pt x="14" y="32"/>
                      <a:pt x="10" y="30"/>
                    </a:cubicBezTo>
                    <a:cubicBezTo>
                      <a:pt x="6" y="27"/>
                      <a:pt x="0" y="9"/>
                      <a:pt x="2" y="5"/>
                    </a:cubicBezTo>
                    <a:cubicBezTo>
                      <a:pt x="4" y="0"/>
                      <a:pt x="9" y="0"/>
                      <a:pt x="13" y="0"/>
                    </a:cubicBezTo>
                    <a:cubicBezTo>
                      <a:pt x="17" y="0"/>
                      <a:pt x="20" y="2"/>
                      <a:pt x="22" y="6"/>
                    </a:cubicBezTo>
                    <a:cubicBezTo>
                      <a:pt x="24" y="14"/>
                      <a:pt x="20" y="21"/>
                      <a:pt x="19" y="28"/>
                    </a:cubicBezTo>
                    <a:close/>
                  </a:path>
                </a:pathLst>
              </a:custGeom>
              <a:solidFill>
                <a:srgbClr val="111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4" name="Freeform 24">
                <a:extLst>
                  <a:ext uri="{FF2B5EF4-FFF2-40B4-BE49-F238E27FC236}">
                    <a16:creationId xmlns:a16="http://schemas.microsoft.com/office/drawing/2014/main" id="{C8621098-9854-2DDB-31FE-BF39B94E419C}"/>
                  </a:ext>
                </a:extLst>
              </p:cNvPr>
              <p:cNvSpPr/>
              <p:nvPr/>
            </p:nvSpPr>
            <p:spPr bwMode="auto">
              <a:xfrm>
                <a:off x="849313" y="2228850"/>
                <a:ext cx="53975" cy="69850"/>
              </a:xfrm>
              <a:custGeom>
                <a:avLst/>
                <a:gdLst>
                  <a:gd name="T0" fmla="*/ 21 w 24"/>
                  <a:gd name="T1" fmla="*/ 21 h 31"/>
                  <a:gd name="T2" fmla="*/ 4 w 24"/>
                  <a:gd name="T3" fmla="*/ 17 h 31"/>
                  <a:gd name="T4" fmla="*/ 8 w 24"/>
                  <a:gd name="T5" fmla="*/ 6 h 31"/>
                  <a:gd name="T6" fmla="*/ 20 w 24"/>
                  <a:gd name="T7" fmla="*/ 4 h 31"/>
                  <a:gd name="T8" fmla="*/ 21 w 24"/>
                  <a:gd name="T9" fmla="*/ 21 h 31"/>
                </a:gdLst>
                <a:ahLst/>
                <a:cxnLst>
                  <a:cxn ang="0">
                    <a:pos x="T0" y="T1"/>
                  </a:cxn>
                  <a:cxn ang="0">
                    <a:pos x="T2" y="T3"/>
                  </a:cxn>
                  <a:cxn ang="0">
                    <a:pos x="T4" y="T5"/>
                  </a:cxn>
                  <a:cxn ang="0">
                    <a:pos x="T6" y="T7"/>
                  </a:cxn>
                  <a:cxn ang="0">
                    <a:pos x="T8" y="T9"/>
                  </a:cxn>
                </a:cxnLst>
                <a:rect l="0" t="0" r="r" b="b"/>
                <a:pathLst>
                  <a:path w="24" h="31">
                    <a:moveTo>
                      <a:pt x="21" y="21"/>
                    </a:moveTo>
                    <a:cubicBezTo>
                      <a:pt x="11" y="31"/>
                      <a:pt x="11" y="31"/>
                      <a:pt x="4" y="17"/>
                    </a:cubicBezTo>
                    <a:cubicBezTo>
                      <a:pt x="6" y="14"/>
                      <a:pt x="0" y="7"/>
                      <a:pt x="8" y="6"/>
                    </a:cubicBezTo>
                    <a:cubicBezTo>
                      <a:pt x="12" y="5"/>
                      <a:pt x="17" y="0"/>
                      <a:pt x="20" y="4"/>
                    </a:cubicBezTo>
                    <a:cubicBezTo>
                      <a:pt x="24" y="9"/>
                      <a:pt x="23" y="15"/>
                      <a:pt x="21" y="21"/>
                    </a:cubicBezTo>
                    <a:close/>
                  </a:path>
                </a:pathLst>
              </a:custGeom>
              <a:solidFill>
                <a:srgbClr val="0E0F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5" name="Freeform 35">
                <a:extLst>
                  <a:ext uri="{FF2B5EF4-FFF2-40B4-BE49-F238E27FC236}">
                    <a16:creationId xmlns:a16="http://schemas.microsoft.com/office/drawing/2014/main" id="{CD70AF80-F607-5164-1BCC-7B30810FA09C}"/>
                  </a:ext>
                </a:extLst>
              </p:cNvPr>
              <p:cNvSpPr/>
              <p:nvPr/>
            </p:nvSpPr>
            <p:spPr bwMode="auto">
              <a:xfrm>
                <a:off x="808038" y="2403475"/>
                <a:ext cx="61912" cy="109537"/>
              </a:xfrm>
              <a:custGeom>
                <a:avLst/>
                <a:gdLst>
                  <a:gd name="T0" fmla="*/ 26 w 28"/>
                  <a:gd name="T1" fmla="*/ 30 h 49"/>
                  <a:gd name="T2" fmla="*/ 26 w 28"/>
                  <a:gd name="T3" fmla="*/ 42 h 49"/>
                  <a:gd name="T4" fmla="*/ 21 w 28"/>
                  <a:gd name="T5" fmla="*/ 49 h 49"/>
                  <a:gd name="T6" fmla="*/ 14 w 28"/>
                  <a:gd name="T7" fmla="*/ 44 h 49"/>
                  <a:gd name="T8" fmla="*/ 2 w 28"/>
                  <a:gd name="T9" fmla="*/ 12 h 49"/>
                  <a:gd name="T10" fmla="*/ 14 w 28"/>
                  <a:gd name="T11" fmla="*/ 2 h 49"/>
                  <a:gd name="T12" fmla="*/ 23 w 28"/>
                  <a:gd name="T13" fmla="*/ 8 h 49"/>
                  <a:gd name="T14" fmla="*/ 26 w 28"/>
                  <a:gd name="T15" fmla="*/ 3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9">
                    <a:moveTo>
                      <a:pt x="26" y="30"/>
                    </a:moveTo>
                    <a:cubicBezTo>
                      <a:pt x="26" y="35"/>
                      <a:pt x="27" y="38"/>
                      <a:pt x="26" y="42"/>
                    </a:cubicBezTo>
                    <a:cubicBezTo>
                      <a:pt x="26" y="45"/>
                      <a:pt x="25" y="49"/>
                      <a:pt x="21" y="49"/>
                    </a:cubicBezTo>
                    <a:cubicBezTo>
                      <a:pt x="17" y="49"/>
                      <a:pt x="15" y="47"/>
                      <a:pt x="14" y="44"/>
                    </a:cubicBezTo>
                    <a:cubicBezTo>
                      <a:pt x="9" y="34"/>
                      <a:pt x="8" y="22"/>
                      <a:pt x="2" y="12"/>
                    </a:cubicBezTo>
                    <a:cubicBezTo>
                      <a:pt x="0" y="7"/>
                      <a:pt x="10" y="4"/>
                      <a:pt x="14" y="2"/>
                    </a:cubicBezTo>
                    <a:cubicBezTo>
                      <a:pt x="18" y="0"/>
                      <a:pt x="22" y="3"/>
                      <a:pt x="23" y="8"/>
                    </a:cubicBezTo>
                    <a:cubicBezTo>
                      <a:pt x="24" y="16"/>
                      <a:pt x="28" y="23"/>
                      <a:pt x="26" y="30"/>
                    </a:cubicBezTo>
                    <a:close/>
                  </a:path>
                </a:pathLst>
              </a:custGeom>
              <a:solidFill>
                <a:srgbClr val="0D0D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6" name="Freeform 36">
                <a:extLst>
                  <a:ext uri="{FF2B5EF4-FFF2-40B4-BE49-F238E27FC236}">
                    <a16:creationId xmlns:a16="http://schemas.microsoft.com/office/drawing/2014/main" id="{93E58E8C-7D4A-FC3C-1F0C-439DAAC2F388}"/>
                  </a:ext>
                </a:extLst>
              </p:cNvPr>
              <p:cNvSpPr/>
              <p:nvPr/>
            </p:nvSpPr>
            <p:spPr bwMode="auto">
              <a:xfrm>
                <a:off x="727075" y="2419350"/>
                <a:ext cx="60325" cy="93662"/>
              </a:xfrm>
              <a:custGeom>
                <a:avLst/>
                <a:gdLst>
                  <a:gd name="T0" fmla="*/ 27 w 27"/>
                  <a:gd name="T1" fmla="*/ 32 h 42"/>
                  <a:gd name="T2" fmla="*/ 26 w 27"/>
                  <a:gd name="T3" fmla="*/ 37 h 42"/>
                  <a:gd name="T4" fmla="*/ 21 w 27"/>
                  <a:gd name="T5" fmla="*/ 42 h 42"/>
                  <a:gd name="T6" fmla="*/ 15 w 27"/>
                  <a:gd name="T7" fmla="*/ 39 h 42"/>
                  <a:gd name="T8" fmla="*/ 3 w 27"/>
                  <a:gd name="T9" fmla="*/ 14 h 42"/>
                  <a:gd name="T10" fmla="*/ 12 w 27"/>
                  <a:gd name="T11" fmla="*/ 2 h 42"/>
                  <a:gd name="T12" fmla="*/ 23 w 27"/>
                  <a:gd name="T13" fmla="*/ 8 h 42"/>
                  <a:gd name="T14" fmla="*/ 27 w 27"/>
                  <a:gd name="T15" fmla="*/ 3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2">
                    <a:moveTo>
                      <a:pt x="27" y="32"/>
                    </a:moveTo>
                    <a:cubicBezTo>
                      <a:pt x="27" y="32"/>
                      <a:pt x="27" y="34"/>
                      <a:pt x="26" y="37"/>
                    </a:cubicBezTo>
                    <a:cubicBezTo>
                      <a:pt x="26" y="39"/>
                      <a:pt x="25" y="42"/>
                      <a:pt x="21" y="42"/>
                    </a:cubicBezTo>
                    <a:cubicBezTo>
                      <a:pt x="19" y="42"/>
                      <a:pt x="17" y="41"/>
                      <a:pt x="15" y="39"/>
                    </a:cubicBezTo>
                    <a:cubicBezTo>
                      <a:pt x="10" y="31"/>
                      <a:pt x="8" y="22"/>
                      <a:pt x="3" y="14"/>
                    </a:cubicBezTo>
                    <a:cubicBezTo>
                      <a:pt x="0" y="8"/>
                      <a:pt x="7" y="4"/>
                      <a:pt x="12" y="2"/>
                    </a:cubicBezTo>
                    <a:cubicBezTo>
                      <a:pt x="17" y="0"/>
                      <a:pt x="22" y="1"/>
                      <a:pt x="23" y="8"/>
                    </a:cubicBezTo>
                    <a:cubicBezTo>
                      <a:pt x="25" y="15"/>
                      <a:pt x="27" y="22"/>
                      <a:pt x="27" y="32"/>
                    </a:cubicBezTo>
                    <a:close/>
                  </a:path>
                </a:pathLst>
              </a:custGeom>
              <a:solidFill>
                <a:srgbClr val="0E0D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7" name="Freeform 37">
                <a:extLst>
                  <a:ext uri="{FF2B5EF4-FFF2-40B4-BE49-F238E27FC236}">
                    <a16:creationId xmlns:a16="http://schemas.microsoft.com/office/drawing/2014/main" id="{81778736-8906-16EB-AAEC-BF466804DEA0}"/>
                  </a:ext>
                </a:extLst>
              </p:cNvPr>
              <p:cNvSpPr/>
              <p:nvPr/>
            </p:nvSpPr>
            <p:spPr bwMode="auto">
              <a:xfrm>
                <a:off x="846138" y="2525713"/>
                <a:ext cx="47625" cy="93662"/>
              </a:xfrm>
              <a:custGeom>
                <a:avLst/>
                <a:gdLst>
                  <a:gd name="T0" fmla="*/ 22 w 22"/>
                  <a:gd name="T1" fmla="*/ 27 h 42"/>
                  <a:gd name="T2" fmla="*/ 22 w 22"/>
                  <a:gd name="T3" fmla="*/ 35 h 42"/>
                  <a:gd name="T4" fmla="*/ 18 w 22"/>
                  <a:gd name="T5" fmla="*/ 42 h 42"/>
                  <a:gd name="T6" fmla="*/ 9 w 22"/>
                  <a:gd name="T7" fmla="*/ 37 h 42"/>
                  <a:gd name="T8" fmla="*/ 1 w 22"/>
                  <a:gd name="T9" fmla="*/ 13 h 42"/>
                  <a:gd name="T10" fmla="*/ 10 w 22"/>
                  <a:gd name="T11" fmla="*/ 1 h 42"/>
                  <a:gd name="T12" fmla="*/ 20 w 22"/>
                  <a:gd name="T13" fmla="*/ 8 h 42"/>
                  <a:gd name="T14" fmla="*/ 22 w 22"/>
                  <a:gd name="T15" fmla="*/ 27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2" y="27"/>
                    </a:moveTo>
                    <a:cubicBezTo>
                      <a:pt x="22" y="31"/>
                      <a:pt x="22" y="33"/>
                      <a:pt x="22" y="35"/>
                    </a:cubicBezTo>
                    <a:cubicBezTo>
                      <a:pt x="21" y="38"/>
                      <a:pt x="22" y="41"/>
                      <a:pt x="18" y="42"/>
                    </a:cubicBezTo>
                    <a:cubicBezTo>
                      <a:pt x="14" y="42"/>
                      <a:pt x="11" y="41"/>
                      <a:pt x="9" y="37"/>
                    </a:cubicBezTo>
                    <a:cubicBezTo>
                      <a:pt x="5" y="30"/>
                      <a:pt x="3" y="21"/>
                      <a:pt x="1" y="13"/>
                    </a:cubicBezTo>
                    <a:cubicBezTo>
                      <a:pt x="0" y="7"/>
                      <a:pt x="3" y="2"/>
                      <a:pt x="10" y="1"/>
                    </a:cubicBezTo>
                    <a:cubicBezTo>
                      <a:pt x="16" y="0"/>
                      <a:pt x="19" y="2"/>
                      <a:pt x="20" y="8"/>
                    </a:cubicBezTo>
                    <a:cubicBezTo>
                      <a:pt x="20" y="15"/>
                      <a:pt x="21" y="22"/>
                      <a:pt x="22" y="27"/>
                    </a:cubicBezTo>
                    <a:close/>
                  </a:path>
                </a:pathLst>
              </a:custGeom>
              <a:solidFill>
                <a:srgbClr val="0B0A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8" name="Freeform 38">
                <a:extLst>
                  <a:ext uri="{FF2B5EF4-FFF2-40B4-BE49-F238E27FC236}">
                    <a16:creationId xmlns:a16="http://schemas.microsoft.com/office/drawing/2014/main" id="{293CE3D5-EF03-56FF-1EF7-B0C5E934C631}"/>
                  </a:ext>
                </a:extLst>
              </p:cNvPr>
              <p:cNvSpPr/>
              <p:nvPr/>
            </p:nvSpPr>
            <p:spPr bwMode="auto">
              <a:xfrm>
                <a:off x="898525" y="2401888"/>
                <a:ext cx="47625" cy="84137"/>
              </a:xfrm>
              <a:custGeom>
                <a:avLst/>
                <a:gdLst>
                  <a:gd name="T0" fmla="*/ 21 w 21"/>
                  <a:gd name="T1" fmla="*/ 18 h 38"/>
                  <a:gd name="T2" fmla="*/ 21 w 21"/>
                  <a:gd name="T3" fmla="*/ 28 h 38"/>
                  <a:gd name="T4" fmla="*/ 15 w 21"/>
                  <a:gd name="T5" fmla="*/ 37 h 38"/>
                  <a:gd name="T6" fmla="*/ 5 w 21"/>
                  <a:gd name="T7" fmla="*/ 32 h 38"/>
                  <a:gd name="T8" fmla="*/ 0 w 21"/>
                  <a:gd name="T9" fmla="*/ 11 h 38"/>
                  <a:gd name="T10" fmla="*/ 14 w 21"/>
                  <a:gd name="T11" fmla="*/ 1 h 38"/>
                  <a:gd name="T12" fmla="*/ 21 w 21"/>
                  <a:gd name="T13" fmla="*/ 10 h 38"/>
                  <a:gd name="T14" fmla="*/ 21 w 21"/>
                  <a:gd name="T15" fmla="*/ 18 h 38"/>
                  <a:gd name="T16" fmla="*/ 21 w 21"/>
                  <a:gd name="T17"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8">
                    <a:moveTo>
                      <a:pt x="21" y="18"/>
                    </a:moveTo>
                    <a:cubicBezTo>
                      <a:pt x="21" y="22"/>
                      <a:pt x="21" y="25"/>
                      <a:pt x="21" y="28"/>
                    </a:cubicBezTo>
                    <a:cubicBezTo>
                      <a:pt x="21" y="33"/>
                      <a:pt x="20" y="36"/>
                      <a:pt x="15" y="37"/>
                    </a:cubicBezTo>
                    <a:cubicBezTo>
                      <a:pt x="10" y="38"/>
                      <a:pt x="6" y="36"/>
                      <a:pt x="5" y="32"/>
                    </a:cubicBezTo>
                    <a:cubicBezTo>
                      <a:pt x="3" y="25"/>
                      <a:pt x="0" y="18"/>
                      <a:pt x="0" y="11"/>
                    </a:cubicBezTo>
                    <a:cubicBezTo>
                      <a:pt x="0" y="4"/>
                      <a:pt x="8" y="2"/>
                      <a:pt x="14" y="1"/>
                    </a:cubicBezTo>
                    <a:cubicBezTo>
                      <a:pt x="21" y="0"/>
                      <a:pt x="21" y="5"/>
                      <a:pt x="21" y="10"/>
                    </a:cubicBezTo>
                    <a:cubicBezTo>
                      <a:pt x="21" y="13"/>
                      <a:pt x="21" y="16"/>
                      <a:pt x="21" y="18"/>
                    </a:cubicBezTo>
                    <a:cubicBezTo>
                      <a:pt x="21" y="18"/>
                      <a:pt x="21" y="18"/>
                      <a:pt x="21" y="18"/>
                    </a:cubicBezTo>
                    <a:close/>
                  </a:path>
                </a:pathLst>
              </a:custGeom>
              <a:solidFill>
                <a:srgbClr val="0C0C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9" name="Freeform 39">
                <a:extLst>
                  <a:ext uri="{FF2B5EF4-FFF2-40B4-BE49-F238E27FC236}">
                    <a16:creationId xmlns:a16="http://schemas.microsoft.com/office/drawing/2014/main" id="{273414FC-CA7B-4BC6-6388-1EF94085F371}"/>
                  </a:ext>
                </a:extLst>
              </p:cNvPr>
              <p:cNvSpPr/>
              <p:nvPr/>
            </p:nvSpPr>
            <p:spPr bwMode="auto">
              <a:xfrm>
                <a:off x="947738" y="2392363"/>
                <a:ext cx="65087" cy="80962"/>
              </a:xfrm>
              <a:custGeom>
                <a:avLst/>
                <a:gdLst>
                  <a:gd name="T0" fmla="*/ 29 w 29"/>
                  <a:gd name="T1" fmla="*/ 22 h 36"/>
                  <a:gd name="T2" fmla="*/ 21 w 29"/>
                  <a:gd name="T3" fmla="*/ 35 h 36"/>
                  <a:gd name="T4" fmla="*/ 9 w 29"/>
                  <a:gd name="T5" fmla="*/ 24 h 36"/>
                  <a:gd name="T6" fmla="*/ 7 w 29"/>
                  <a:gd name="T7" fmla="*/ 16 h 36"/>
                  <a:gd name="T8" fmla="*/ 14 w 29"/>
                  <a:gd name="T9" fmla="*/ 2 h 36"/>
                  <a:gd name="T10" fmla="*/ 27 w 29"/>
                  <a:gd name="T11" fmla="*/ 11 h 36"/>
                  <a:gd name="T12" fmla="*/ 29 w 29"/>
                  <a:gd name="T13" fmla="*/ 22 h 36"/>
                </a:gdLst>
                <a:ahLst/>
                <a:cxnLst>
                  <a:cxn ang="0">
                    <a:pos x="T0" y="T1"/>
                  </a:cxn>
                  <a:cxn ang="0">
                    <a:pos x="T2" y="T3"/>
                  </a:cxn>
                  <a:cxn ang="0">
                    <a:pos x="T4" y="T5"/>
                  </a:cxn>
                  <a:cxn ang="0">
                    <a:pos x="T6" y="T7"/>
                  </a:cxn>
                  <a:cxn ang="0">
                    <a:pos x="T8" y="T9"/>
                  </a:cxn>
                  <a:cxn ang="0">
                    <a:pos x="T10" y="T11"/>
                  </a:cxn>
                  <a:cxn ang="0">
                    <a:pos x="T12" y="T13"/>
                  </a:cxn>
                </a:cxnLst>
                <a:rect l="0" t="0" r="r" b="b"/>
                <a:pathLst>
                  <a:path w="28" h="36">
                    <a:moveTo>
                      <a:pt x="29" y="22"/>
                    </a:moveTo>
                    <a:cubicBezTo>
                      <a:pt x="28" y="27"/>
                      <a:pt x="29" y="35"/>
                      <a:pt x="21" y="35"/>
                    </a:cubicBezTo>
                    <a:cubicBezTo>
                      <a:pt x="13" y="36"/>
                      <a:pt x="9" y="32"/>
                      <a:pt x="9" y="24"/>
                    </a:cubicBezTo>
                    <a:cubicBezTo>
                      <a:pt x="9" y="21"/>
                      <a:pt x="9" y="18"/>
                      <a:pt x="7" y="16"/>
                    </a:cubicBezTo>
                    <a:cubicBezTo>
                      <a:pt x="0" y="7"/>
                      <a:pt x="8" y="4"/>
                      <a:pt x="14" y="2"/>
                    </a:cubicBezTo>
                    <a:cubicBezTo>
                      <a:pt x="22" y="0"/>
                      <a:pt x="26" y="3"/>
                      <a:pt x="27" y="11"/>
                    </a:cubicBezTo>
                    <a:cubicBezTo>
                      <a:pt x="27" y="15"/>
                      <a:pt x="28" y="18"/>
                      <a:pt x="29" y="22"/>
                    </a:cubicBezTo>
                    <a:close/>
                  </a:path>
                </a:pathLst>
              </a:custGeom>
              <a:solidFill>
                <a:srgbClr val="0B0B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0" name="Freeform 40">
                <a:extLst>
                  <a:ext uri="{FF2B5EF4-FFF2-40B4-BE49-F238E27FC236}">
                    <a16:creationId xmlns:a16="http://schemas.microsoft.com/office/drawing/2014/main" id="{53468E69-943E-63ED-9D12-48F909BE63E4}"/>
                  </a:ext>
                </a:extLst>
              </p:cNvPr>
              <p:cNvSpPr/>
              <p:nvPr/>
            </p:nvSpPr>
            <p:spPr bwMode="auto">
              <a:xfrm>
                <a:off x="1011238" y="2278063"/>
                <a:ext cx="52387" cy="82550"/>
              </a:xfrm>
              <a:custGeom>
                <a:avLst/>
                <a:gdLst>
                  <a:gd name="T0" fmla="*/ 21 w 24"/>
                  <a:gd name="T1" fmla="*/ 9 h 37"/>
                  <a:gd name="T2" fmla="*/ 20 w 24"/>
                  <a:gd name="T3" fmla="*/ 29 h 37"/>
                  <a:gd name="T4" fmla="*/ 14 w 24"/>
                  <a:gd name="T5" fmla="*/ 36 h 37"/>
                  <a:gd name="T6" fmla="*/ 5 w 24"/>
                  <a:gd name="T7" fmla="*/ 32 h 37"/>
                  <a:gd name="T8" fmla="*/ 1 w 24"/>
                  <a:gd name="T9" fmla="*/ 7 h 37"/>
                  <a:gd name="T10" fmla="*/ 16 w 24"/>
                  <a:gd name="T11" fmla="*/ 0 h 37"/>
                  <a:gd name="T12" fmla="*/ 21 w 24"/>
                  <a:gd name="T13" fmla="*/ 9 h 37"/>
                </a:gdLst>
                <a:ahLst/>
                <a:cxnLst>
                  <a:cxn ang="0">
                    <a:pos x="T0" y="T1"/>
                  </a:cxn>
                  <a:cxn ang="0">
                    <a:pos x="T2" y="T3"/>
                  </a:cxn>
                  <a:cxn ang="0">
                    <a:pos x="T4" y="T5"/>
                  </a:cxn>
                  <a:cxn ang="0">
                    <a:pos x="T6" y="T7"/>
                  </a:cxn>
                  <a:cxn ang="0">
                    <a:pos x="T8" y="T9"/>
                  </a:cxn>
                  <a:cxn ang="0">
                    <a:pos x="T10" y="T11"/>
                  </a:cxn>
                  <a:cxn ang="0">
                    <a:pos x="T12" y="T13"/>
                  </a:cxn>
                </a:cxnLst>
                <a:rect l="0" t="0" r="r" b="b"/>
                <a:pathLst>
                  <a:path w="24" h="37">
                    <a:moveTo>
                      <a:pt x="21" y="9"/>
                    </a:moveTo>
                    <a:cubicBezTo>
                      <a:pt x="20" y="16"/>
                      <a:pt x="19" y="22"/>
                      <a:pt x="20" y="29"/>
                    </a:cubicBezTo>
                    <a:cubicBezTo>
                      <a:pt x="20" y="34"/>
                      <a:pt x="18" y="35"/>
                      <a:pt x="14" y="36"/>
                    </a:cubicBezTo>
                    <a:cubicBezTo>
                      <a:pt x="10" y="37"/>
                      <a:pt x="7" y="36"/>
                      <a:pt x="5" y="32"/>
                    </a:cubicBezTo>
                    <a:cubicBezTo>
                      <a:pt x="1" y="24"/>
                      <a:pt x="0" y="15"/>
                      <a:pt x="1" y="7"/>
                    </a:cubicBezTo>
                    <a:cubicBezTo>
                      <a:pt x="1" y="0"/>
                      <a:pt x="10" y="0"/>
                      <a:pt x="16" y="0"/>
                    </a:cubicBezTo>
                    <a:cubicBezTo>
                      <a:pt x="22" y="1"/>
                      <a:pt x="24" y="4"/>
                      <a:pt x="21" y="9"/>
                    </a:cubicBezTo>
                    <a:close/>
                  </a:path>
                </a:pathLst>
              </a:custGeom>
              <a:solidFill>
                <a:srgbClr val="0D0D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1" name="Freeform 41">
                <a:extLst>
                  <a:ext uri="{FF2B5EF4-FFF2-40B4-BE49-F238E27FC236}">
                    <a16:creationId xmlns:a16="http://schemas.microsoft.com/office/drawing/2014/main" id="{EBAC0348-B28D-8BB5-2AA8-960CE6714355}"/>
                  </a:ext>
                </a:extLst>
              </p:cNvPr>
              <p:cNvSpPr/>
              <p:nvPr/>
            </p:nvSpPr>
            <p:spPr bwMode="auto">
              <a:xfrm>
                <a:off x="1025525" y="2486025"/>
                <a:ext cx="42862" cy="92075"/>
              </a:xfrm>
              <a:custGeom>
                <a:avLst/>
                <a:gdLst>
                  <a:gd name="T0" fmla="*/ 1 w 19"/>
                  <a:gd name="T1" fmla="*/ 13 h 41"/>
                  <a:gd name="T2" fmla="*/ 16 w 19"/>
                  <a:gd name="T3" fmla="*/ 2 h 41"/>
                  <a:gd name="T4" fmla="*/ 19 w 19"/>
                  <a:gd name="T5" fmla="*/ 8 h 41"/>
                  <a:gd name="T6" fmla="*/ 18 w 19"/>
                  <a:gd name="T7" fmla="*/ 32 h 41"/>
                  <a:gd name="T8" fmla="*/ 13 w 19"/>
                  <a:gd name="T9" fmla="*/ 40 h 41"/>
                  <a:gd name="T10" fmla="*/ 2 w 19"/>
                  <a:gd name="T11" fmla="*/ 32 h 41"/>
                  <a:gd name="T12" fmla="*/ 1 w 19"/>
                  <a:gd name="T13" fmla="*/ 13 h 41"/>
                </a:gdLst>
                <a:ahLst/>
                <a:cxnLst>
                  <a:cxn ang="0">
                    <a:pos x="T0" y="T1"/>
                  </a:cxn>
                  <a:cxn ang="0">
                    <a:pos x="T2" y="T3"/>
                  </a:cxn>
                  <a:cxn ang="0">
                    <a:pos x="T4" y="T5"/>
                  </a:cxn>
                  <a:cxn ang="0">
                    <a:pos x="T6" y="T7"/>
                  </a:cxn>
                  <a:cxn ang="0">
                    <a:pos x="T8" y="T9"/>
                  </a:cxn>
                  <a:cxn ang="0">
                    <a:pos x="T10" y="T11"/>
                  </a:cxn>
                  <a:cxn ang="0">
                    <a:pos x="T12" y="T13"/>
                  </a:cxn>
                </a:cxnLst>
                <a:rect l="0" t="0" r="r" b="b"/>
                <a:pathLst>
                  <a:path w="19" h="41">
                    <a:moveTo>
                      <a:pt x="1" y="13"/>
                    </a:moveTo>
                    <a:cubicBezTo>
                      <a:pt x="0" y="8"/>
                      <a:pt x="11" y="0"/>
                      <a:pt x="16" y="2"/>
                    </a:cubicBezTo>
                    <a:cubicBezTo>
                      <a:pt x="19" y="3"/>
                      <a:pt x="19" y="5"/>
                      <a:pt x="19" y="8"/>
                    </a:cubicBezTo>
                    <a:cubicBezTo>
                      <a:pt x="19" y="16"/>
                      <a:pt x="18" y="24"/>
                      <a:pt x="18" y="32"/>
                    </a:cubicBezTo>
                    <a:cubicBezTo>
                      <a:pt x="18" y="36"/>
                      <a:pt x="17" y="41"/>
                      <a:pt x="13" y="40"/>
                    </a:cubicBezTo>
                    <a:cubicBezTo>
                      <a:pt x="9" y="40"/>
                      <a:pt x="2" y="40"/>
                      <a:pt x="2" y="32"/>
                    </a:cubicBezTo>
                    <a:cubicBezTo>
                      <a:pt x="2" y="26"/>
                      <a:pt x="1" y="20"/>
                      <a:pt x="1" y="13"/>
                    </a:cubicBezTo>
                    <a:close/>
                  </a:path>
                </a:pathLst>
              </a:custGeom>
              <a:solidFill>
                <a:srgbClr val="090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2" name="Freeform 42">
                <a:extLst>
                  <a:ext uri="{FF2B5EF4-FFF2-40B4-BE49-F238E27FC236}">
                    <a16:creationId xmlns:a16="http://schemas.microsoft.com/office/drawing/2014/main" id="{F680DC5B-D41C-ABDD-5681-B78BF8B82752}"/>
                  </a:ext>
                </a:extLst>
              </p:cNvPr>
              <p:cNvSpPr/>
              <p:nvPr/>
            </p:nvSpPr>
            <p:spPr bwMode="auto">
              <a:xfrm>
                <a:off x="930275" y="2511425"/>
                <a:ext cx="53975" cy="82550"/>
              </a:xfrm>
              <a:custGeom>
                <a:avLst/>
                <a:gdLst>
                  <a:gd name="T0" fmla="*/ 24 w 24"/>
                  <a:gd name="T1" fmla="*/ 21 h 37"/>
                  <a:gd name="T2" fmla="*/ 23 w 24"/>
                  <a:gd name="T3" fmla="*/ 24 h 37"/>
                  <a:gd name="T4" fmla="*/ 17 w 24"/>
                  <a:gd name="T5" fmla="*/ 36 h 37"/>
                  <a:gd name="T6" fmla="*/ 8 w 24"/>
                  <a:gd name="T7" fmla="*/ 27 h 37"/>
                  <a:gd name="T8" fmla="*/ 4 w 24"/>
                  <a:gd name="T9" fmla="*/ 17 h 37"/>
                  <a:gd name="T10" fmla="*/ 13 w 24"/>
                  <a:gd name="T11" fmla="*/ 0 h 37"/>
                  <a:gd name="T12" fmla="*/ 21 w 24"/>
                  <a:gd name="T13" fmla="*/ 6 h 37"/>
                  <a:gd name="T14" fmla="*/ 24 w 24"/>
                  <a:gd name="T15" fmla="*/ 2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7">
                    <a:moveTo>
                      <a:pt x="24" y="21"/>
                    </a:moveTo>
                    <a:cubicBezTo>
                      <a:pt x="23" y="22"/>
                      <a:pt x="24" y="23"/>
                      <a:pt x="23" y="24"/>
                    </a:cubicBezTo>
                    <a:cubicBezTo>
                      <a:pt x="22" y="29"/>
                      <a:pt x="22" y="35"/>
                      <a:pt x="17" y="36"/>
                    </a:cubicBezTo>
                    <a:cubicBezTo>
                      <a:pt x="11" y="37"/>
                      <a:pt x="10" y="30"/>
                      <a:pt x="8" y="27"/>
                    </a:cubicBezTo>
                    <a:cubicBezTo>
                      <a:pt x="6" y="24"/>
                      <a:pt x="5" y="21"/>
                      <a:pt x="4" y="17"/>
                    </a:cubicBezTo>
                    <a:cubicBezTo>
                      <a:pt x="0" y="8"/>
                      <a:pt x="3" y="2"/>
                      <a:pt x="13" y="0"/>
                    </a:cubicBezTo>
                    <a:cubicBezTo>
                      <a:pt x="18" y="0"/>
                      <a:pt x="20" y="2"/>
                      <a:pt x="21" y="6"/>
                    </a:cubicBezTo>
                    <a:cubicBezTo>
                      <a:pt x="22" y="11"/>
                      <a:pt x="23" y="16"/>
                      <a:pt x="24" y="21"/>
                    </a:cubicBezTo>
                    <a:close/>
                  </a:path>
                </a:pathLst>
              </a:custGeom>
              <a:solidFill>
                <a:srgbClr val="100F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3" name="Freeform 43">
                <a:extLst>
                  <a:ext uri="{FF2B5EF4-FFF2-40B4-BE49-F238E27FC236}">
                    <a16:creationId xmlns:a16="http://schemas.microsoft.com/office/drawing/2014/main" id="{4B8F5B4C-E1D8-E6F0-8125-EA65D2315108}"/>
                  </a:ext>
                </a:extLst>
              </p:cNvPr>
              <p:cNvSpPr/>
              <p:nvPr/>
            </p:nvSpPr>
            <p:spPr bwMode="auto">
              <a:xfrm>
                <a:off x="765175" y="2316163"/>
                <a:ext cx="46037" cy="85725"/>
              </a:xfrm>
              <a:custGeom>
                <a:avLst/>
                <a:gdLst>
                  <a:gd name="T0" fmla="*/ 11 w 21"/>
                  <a:gd name="T1" fmla="*/ 1 h 38"/>
                  <a:gd name="T2" fmla="*/ 21 w 21"/>
                  <a:gd name="T3" fmla="*/ 11 h 38"/>
                  <a:gd name="T4" fmla="*/ 15 w 21"/>
                  <a:gd name="T5" fmla="*/ 33 h 38"/>
                  <a:gd name="T6" fmla="*/ 7 w 21"/>
                  <a:gd name="T7" fmla="*/ 34 h 38"/>
                  <a:gd name="T8" fmla="*/ 1 w 21"/>
                  <a:gd name="T9" fmla="*/ 9 h 38"/>
                  <a:gd name="T10" fmla="*/ 11 w 21"/>
                  <a:gd name="T11" fmla="*/ 1 h 38"/>
                </a:gdLst>
                <a:ahLst/>
                <a:cxnLst>
                  <a:cxn ang="0">
                    <a:pos x="T0" y="T1"/>
                  </a:cxn>
                  <a:cxn ang="0">
                    <a:pos x="T2" y="T3"/>
                  </a:cxn>
                  <a:cxn ang="0">
                    <a:pos x="T4" y="T5"/>
                  </a:cxn>
                  <a:cxn ang="0">
                    <a:pos x="T6" y="T7"/>
                  </a:cxn>
                  <a:cxn ang="0">
                    <a:pos x="T8" y="T9"/>
                  </a:cxn>
                  <a:cxn ang="0">
                    <a:pos x="T10" y="T11"/>
                  </a:cxn>
                </a:cxnLst>
                <a:rect l="0" t="0" r="r" b="b"/>
                <a:pathLst>
                  <a:path w="21" h="38">
                    <a:moveTo>
                      <a:pt x="11" y="1"/>
                    </a:moveTo>
                    <a:cubicBezTo>
                      <a:pt x="18" y="0"/>
                      <a:pt x="20" y="3"/>
                      <a:pt x="21" y="11"/>
                    </a:cubicBezTo>
                    <a:cubicBezTo>
                      <a:pt x="21" y="19"/>
                      <a:pt x="19" y="26"/>
                      <a:pt x="15" y="33"/>
                    </a:cubicBezTo>
                    <a:cubicBezTo>
                      <a:pt x="13" y="38"/>
                      <a:pt x="9" y="38"/>
                      <a:pt x="7" y="34"/>
                    </a:cubicBezTo>
                    <a:cubicBezTo>
                      <a:pt x="3" y="26"/>
                      <a:pt x="0" y="18"/>
                      <a:pt x="1" y="9"/>
                    </a:cubicBezTo>
                    <a:cubicBezTo>
                      <a:pt x="2" y="2"/>
                      <a:pt x="5" y="1"/>
                      <a:pt x="11" y="1"/>
                    </a:cubicBezTo>
                    <a:close/>
                  </a:path>
                </a:pathLst>
              </a:custGeom>
              <a:solidFill>
                <a:srgbClr val="0E0E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4" name="Freeform 44">
                <a:extLst>
                  <a:ext uri="{FF2B5EF4-FFF2-40B4-BE49-F238E27FC236}">
                    <a16:creationId xmlns:a16="http://schemas.microsoft.com/office/drawing/2014/main" id="{27F85B50-D939-4BBB-042F-18FE22D1A50C}"/>
                  </a:ext>
                </a:extLst>
              </p:cNvPr>
              <p:cNvSpPr/>
              <p:nvPr/>
            </p:nvSpPr>
            <p:spPr bwMode="auto">
              <a:xfrm>
                <a:off x="765175" y="2535238"/>
                <a:ext cx="53975" cy="87312"/>
              </a:xfrm>
              <a:custGeom>
                <a:avLst/>
                <a:gdLst>
                  <a:gd name="T0" fmla="*/ 24 w 24"/>
                  <a:gd name="T1" fmla="*/ 29 h 39"/>
                  <a:gd name="T2" fmla="*/ 21 w 24"/>
                  <a:gd name="T3" fmla="*/ 37 h 39"/>
                  <a:gd name="T4" fmla="*/ 13 w 24"/>
                  <a:gd name="T5" fmla="*/ 34 h 39"/>
                  <a:gd name="T6" fmla="*/ 2 w 24"/>
                  <a:gd name="T7" fmla="*/ 11 h 39"/>
                  <a:gd name="T8" fmla="*/ 13 w 24"/>
                  <a:gd name="T9" fmla="*/ 2 h 39"/>
                  <a:gd name="T10" fmla="*/ 20 w 24"/>
                  <a:gd name="T11" fmla="*/ 7 h 39"/>
                  <a:gd name="T12" fmla="*/ 24 w 24"/>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24" h="39">
                    <a:moveTo>
                      <a:pt x="24" y="29"/>
                    </a:moveTo>
                    <a:cubicBezTo>
                      <a:pt x="24" y="32"/>
                      <a:pt x="23" y="36"/>
                      <a:pt x="21" y="37"/>
                    </a:cubicBezTo>
                    <a:cubicBezTo>
                      <a:pt x="18" y="39"/>
                      <a:pt x="15" y="36"/>
                      <a:pt x="13" y="34"/>
                    </a:cubicBezTo>
                    <a:cubicBezTo>
                      <a:pt x="5" y="29"/>
                      <a:pt x="4" y="19"/>
                      <a:pt x="2" y="11"/>
                    </a:cubicBezTo>
                    <a:cubicBezTo>
                      <a:pt x="0" y="5"/>
                      <a:pt x="9" y="4"/>
                      <a:pt x="13" y="2"/>
                    </a:cubicBezTo>
                    <a:cubicBezTo>
                      <a:pt x="17" y="0"/>
                      <a:pt x="19" y="4"/>
                      <a:pt x="20" y="7"/>
                    </a:cubicBezTo>
                    <a:cubicBezTo>
                      <a:pt x="21" y="15"/>
                      <a:pt x="22" y="22"/>
                      <a:pt x="24" y="29"/>
                    </a:cubicBezTo>
                    <a:close/>
                  </a:path>
                </a:pathLst>
              </a:custGeom>
              <a:solidFill>
                <a:srgbClr val="0F0F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5" name="Freeform 45">
                <a:extLst>
                  <a:ext uri="{FF2B5EF4-FFF2-40B4-BE49-F238E27FC236}">
                    <a16:creationId xmlns:a16="http://schemas.microsoft.com/office/drawing/2014/main" id="{5F0A5C10-41AB-DE23-5A90-F6B5CF89D7DF}"/>
                  </a:ext>
                </a:extLst>
              </p:cNvPr>
              <p:cNvSpPr/>
              <p:nvPr/>
            </p:nvSpPr>
            <p:spPr bwMode="auto">
              <a:xfrm>
                <a:off x="930275" y="2278063"/>
                <a:ext cx="47625" cy="82550"/>
              </a:xfrm>
              <a:custGeom>
                <a:avLst/>
                <a:gdLst>
                  <a:gd name="T0" fmla="*/ 20 w 21"/>
                  <a:gd name="T1" fmla="*/ 15 h 37"/>
                  <a:gd name="T2" fmla="*/ 14 w 21"/>
                  <a:gd name="T3" fmla="*/ 34 h 37"/>
                  <a:gd name="T4" fmla="*/ 7 w 21"/>
                  <a:gd name="T5" fmla="*/ 33 h 37"/>
                  <a:gd name="T6" fmla="*/ 1 w 21"/>
                  <a:gd name="T7" fmla="*/ 8 h 37"/>
                  <a:gd name="T8" fmla="*/ 11 w 21"/>
                  <a:gd name="T9" fmla="*/ 1 h 37"/>
                  <a:gd name="T10" fmla="*/ 20 w 21"/>
                  <a:gd name="T11" fmla="*/ 7 h 37"/>
                  <a:gd name="T12" fmla="*/ 20 w 21"/>
                  <a:gd name="T13" fmla="*/ 15 h 37"/>
                </a:gdLst>
                <a:ahLst/>
                <a:cxnLst>
                  <a:cxn ang="0">
                    <a:pos x="T0" y="T1"/>
                  </a:cxn>
                  <a:cxn ang="0">
                    <a:pos x="T2" y="T3"/>
                  </a:cxn>
                  <a:cxn ang="0">
                    <a:pos x="T4" y="T5"/>
                  </a:cxn>
                  <a:cxn ang="0">
                    <a:pos x="T6" y="T7"/>
                  </a:cxn>
                  <a:cxn ang="0">
                    <a:pos x="T8" y="T9"/>
                  </a:cxn>
                  <a:cxn ang="0">
                    <a:pos x="T10" y="T11"/>
                  </a:cxn>
                  <a:cxn ang="0">
                    <a:pos x="T12" y="T13"/>
                  </a:cxn>
                </a:cxnLst>
                <a:rect l="0" t="0" r="r" b="b"/>
                <a:pathLst>
                  <a:path w="21" h="37">
                    <a:moveTo>
                      <a:pt x="20" y="15"/>
                    </a:moveTo>
                    <a:cubicBezTo>
                      <a:pt x="21" y="22"/>
                      <a:pt x="20" y="29"/>
                      <a:pt x="14" y="34"/>
                    </a:cubicBezTo>
                    <a:cubicBezTo>
                      <a:pt x="10" y="37"/>
                      <a:pt x="8" y="36"/>
                      <a:pt x="7" y="33"/>
                    </a:cubicBezTo>
                    <a:cubicBezTo>
                      <a:pt x="5" y="25"/>
                      <a:pt x="2" y="16"/>
                      <a:pt x="1" y="8"/>
                    </a:cubicBezTo>
                    <a:cubicBezTo>
                      <a:pt x="0" y="2"/>
                      <a:pt x="7" y="1"/>
                      <a:pt x="11" y="1"/>
                    </a:cubicBezTo>
                    <a:cubicBezTo>
                      <a:pt x="15" y="0"/>
                      <a:pt x="19" y="1"/>
                      <a:pt x="20" y="7"/>
                    </a:cubicBezTo>
                    <a:cubicBezTo>
                      <a:pt x="20" y="9"/>
                      <a:pt x="20" y="12"/>
                      <a:pt x="20" y="15"/>
                    </a:cubicBezTo>
                    <a:close/>
                  </a:path>
                </a:pathLst>
              </a:custGeom>
              <a:solidFill>
                <a:srgbClr val="1010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6" name="Freeform 46">
                <a:extLst>
                  <a:ext uri="{FF2B5EF4-FFF2-40B4-BE49-F238E27FC236}">
                    <a16:creationId xmlns:a16="http://schemas.microsoft.com/office/drawing/2014/main" id="{3081A2FA-032F-4E62-37F2-A375B8B727B2}"/>
                  </a:ext>
                </a:extLst>
              </p:cNvPr>
              <p:cNvSpPr/>
              <p:nvPr/>
            </p:nvSpPr>
            <p:spPr bwMode="auto">
              <a:xfrm>
                <a:off x="1030288" y="2381250"/>
                <a:ext cx="55562" cy="76200"/>
              </a:xfrm>
              <a:custGeom>
                <a:avLst/>
                <a:gdLst>
                  <a:gd name="T0" fmla="*/ 14 w 25"/>
                  <a:gd name="T1" fmla="*/ 1 h 34"/>
                  <a:gd name="T2" fmla="*/ 23 w 25"/>
                  <a:gd name="T3" fmla="*/ 8 h 34"/>
                  <a:gd name="T4" fmla="*/ 24 w 25"/>
                  <a:gd name="T5" fmla="*/ 23 h 34"/>
                  <a:gd name="T6" fmla="*/ 21 w 25"/>
                  <a:gd name="T7" fmla="*/ 32 h 34"/>
                  <a:gd name="T8" fmla="*/ 11 w 25"/>
                  <a:gd name="T9" fmla="*/ 28 h 34"/>
                  <a:gd name="T10" fmla="*/ 3 w 25"/>
                  <a:gd name="T11" fmla="*/ 12 h 34"/>
                  <a:gd name="T12" fmla="*/ 10 w 25"/>
                  <a:gd name="T13" fmla="*/ 2 h 34"/>
                  <a:gd name="T14" fmla="*/ 14 w 25"/>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4">
                    <a:moveTo>
                      <a:pt x="14" y="1"/>
                    </a:moveTo>
                    <a:cubicBezTo>
                      <a:pt x="20" y="0"/>
                      <a:pt x="23" y="1"/>
                      <a:pt x="23" y="8"/>
                    </a:cubicBezTo>
                    <a:cubicBezTo>
                      <a:pt x="23" y="13"/>
                      <a:pt x="23" y="18"/>
                      <a:pt x="24" y="23"/>
                    </a:cubicBezTo>
                    <a:cubicBezTo>
                      <a:pt x="25" y="27"/>
                      <a:pt x="24" y="31"/>
                      <a:pt x="21" y="32"/>
                    </a:cubicBezTo>
                    <a:cubicBezTo>
                      <a:pt x="17" y="34"/>
                      <a:pt x="13" y="30"/>
                      <a:pt x="11" y="28"/>
                    </a:cubicBezTo>
                    <a:cubicBezTo>
                      <a:pt x="7" y="23"/>
                      <a:pt x="6" y="17"/>
                      <a:pt x="3" y="12"/>
                    </a:cubicBezTo>
                    <a:cubicBezTo>
                      <a:pt x="0" y="8"/>
                      <a:pt x="8" y="6"/>
                      <a:pt x="10" y="2"/>
                    </a:cubicBezTo>
                    <a:cubicBezTo>
                      <a:pt x="11" y="1"/>
                      <a:pt x="13" y="0"/>
                      <a:pt x="14" y="1"/>
                    </a:cubicBezTo>
                    <a:close/>
                  </a:path>
                </a:pathLst>
              </a:custGeom>
              <a:solidFill>
                <a:srgbClr val="1514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7" name="Freeform 47">
                <a:extLst>
                  <a:ext uri="{FF2B5EF4-FFF2-40B4-BE49-F238E27FC236}">
                    <a16:creationId xmlns:a16="http://schemas.microsoft.com/office/drawing/2014/main" id="{67FEC55D-4FAF-6833-A260-8B68A0A8913D}"/>
                  </a:ext>
                </a:extLst>
              </p:cNvPr>
              <p:cNvSpPr/>
              <p:nvPr/>
            </p:nvSpPr>
            <p:spPr bwMode="auto">
              <a:xfrm>
                <a:off x="842963" y="2308225"/>
                <a:ext cx="50800" cy="73025"/>
              </a:xfrm>
              <a:custGeom>
                <a:avLst/>
                <a:gdLst>
                  <a:gd name="T0" fmla="*/ 23 w 23"/>
                  <a:gd name="T1" fmla="*/ 16 h 33"/>
                  <a:gd name="T2" fmla="*/ 23 w 23"/>
                  <a:gd name="T3" fmla="*/ 18 h 33"/>
                  <a:gd name="T4" fmla="*/ 13 w 23"/>
                  <a:gd name="T5" fmla="*/ 33 h 33"/>
                  <a:gd name="T6" fmla="*/ 5 w 23"/>
                  <a:gd name="T7" fmla="*/ 17 h 33"/>
                  <a:gd name="T8" fmla="*/ 9 w 23"/>
                  <a:gd name="T9" fmla="*/ 3 h 33"/>
                  <a:gd name="T10" fmla="*/ 23 w 23"/>
                  <a:gd name="T11" fmla="*/ 16 h 33"/>
                </a:gdLst>
                <a:ahLst/>
                <a:cxnLst>
                  <a:cxn ang="0">
                    <a:pos x="T0" y="T1"/>
                  </a:cxn>
                  <a:cxn ang="0">
                    <a:pos x="T2" y="T3"/>
                  </a:cxn>
                  <a:cxn ang="0">
                    <a:pos x="T4" y="T5"/>
                  </a:cxn>
                  <a:cxn ang="0">
                    <a:pos x="T6" y="T7"/>
                  </a:cxn>
                  <a:cxn ang="0">
                    <a:pos x="T8" y="T9"/>
                  </a:cxn>
                  <a:cxn ang="0">
                    <a:pos x="T10" y="T11"/>
                  </a:cxn>
                </a:cxnLst>
                <a:rect l="0" t="0" r="r" b="b"/>
                <a:pathLst>
                  <a:path w="23" h="33">
                    <a:moveTo>
                      <a:pt x="23" y="16"/>
                    </a:moveTo>
                    <a:cubicBezTo>
                      <a:pt x="23" y="16"/>
                      <a:pt x="23" y="17"/>
                      <a:pt x="23" y="18"/>
                    </a:cubicBezTo>
                    <a:cubicBezTo>
                      <a:pt x="20" y="23"/>
                      <a:pt x="23" y="33"/>
                      <a:pt x="13" y="33"/>
                    </a:cubicBezTo>
                    <a:cubicBezTo>
                      <a:pt x="4" y="32"/>
                      <a:pt x="5" y="23"/>
                      <a:pt x="5" y="17"/>
                    </a:cubicBezTo>
                    <a:cubicBezTo>
                      <a:pt x="5" y="12"/>
                      <a:pt x="0" y="5"/>
                      <a:pt x="9" y="3"/>
                    </a:cubicBezTo>
                    <a:cubicBezTo>
                      <a:pt x="19" y="0"/>
                      <a:pt x="23" y="4"/>
                      <a:pt x="23" y="16"/>
                    </a:cubicBezTo>
                    <a:close/>
                  </a:path>
                </a:pathLst>
              </a:custGeom>
              <a:solidFill>
                <a:srgbClr val="1211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8" name="Freeform 48">
                <a:extLst>
                  <a:ext uri="{FF2B5EF4-FFF2-40B4-BE49-F238E27FC236}">
                    <a16:creationId xmlns:a16="http://schemas.microsoft.com/office/drawing/2014/main" id="{185899F9-065A-635F-C517-AFDE8F06E929}"/>
                  </a:ext>
                </a:extLst>
              </p:cNvPr>
              <p:cNvSpPr/>
              <p:nvPr/>
            </p:nvSpPr>
            <p:spPr bwMode="auto">
              <a:xfrm>
                <a:off x="704850" y="2535238"/>
                <a:ext cx="46037" cy="69850"/>
              </a:xfrm>
              <a:custGeom>
                <a:avLst/>
                <a:gdLst>
                  <a:gd name="T0" fmla="*/ 20 w 21"/>
                  <a:gd name="T1" fmla="*/ 14 h 31"/>
                  <a:gd name="T2" fmla="*/ 14 w 21"/>
                  <a:gd name="T3" fmla="*/ 30 h 31"/>
                  <a:gd name="T4" fmla="*/ 1 w 21"/>
                  <a:gd name="T5" fmla="*/ 10 h 31"/>
                  <a:gd name="T6" fmla="*/ 14 w 21"/>
                  <a:gd name="T7" fmla="*/ 1 h 31"/>
                  <a:gd name="T8" fmla="*/ 20 w 21"/>
                  <a:gd name="T9" fmla="*/ 14 h 31"/>
                </a:gdLst>
                <a:ahLst/>
                <a:cxnLst>
                  <a:cxn ang="0">
                    <a:pos x="T0" y="T1"/>
                  </a:cxn>
                  <a:cxn ang="0">
                    <a:pos x="T2" y="T3"/>
                  </a:cxn>
                  <a:cxn ang="0">
                    <a:pos x="T4" y="T5"/>
                  </a:cxn>
                  <a:cxn ang="0">
                    <a:pos x="T6" y="T7"/>
                  </a:cxn>
                  <a:cxn ang="0">
                    <a:pos x="T8" y="T9"/>
                  </a:cxn>
                </a:cxnLst>
                <a:rect l="0" t="0" r="r" b="b"/>
                <a:pathLst>
                  <a:path w="21" h="31">
                    <a:moveTo>
                      <a:pt x="20" y="14"/>
                    </a:moveTo>
                    <a:cubicBezTo>
                      <a:pt x="20" y="20"/>
                      <a:pt x="21" y="27"/>
                      <a:pt x="14" y="30"/>
                    </a:cubicBezTo>
                    <a:cubicBezTo>
                      <a:pt x="11" y="31"/>
                      <a:pt x="0" y="14"/>
                      <a:pt x="1" y="10"/>
                    </a:cubicBezTo>
                    <a:cubicBezTo>
                      <a:pt x="3" y="4"/>
                      <a:pt x="9" y="0"/>
                      <a:pt x="14" y="1"/>
                    </a:cubicBezTo>
                    <a:cubicBezTo>
                      <a:pt x="21" y="1"/>
                      <a:pt x="20" y="9"/>
                      <a:pt x="20" y="14"/>
                    </a:cubicBezTo>
                    <a:close/>
                  </a:path>
                </a:pathLst>
              </a:custGeom>
              <a:solidFill>
                <a:srgbClr val="0F0F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9" name="Freeform 50">
                <a:extLst>
                  <a:ext uri="{FF2B5EF4-FFF2-40B4-BE49-F238E27FC236}">
                    <a16:creationId xmlns:a16="http://schemas.microsoft.com/office/drawing/2014/main" id="{BC367F33-8B6C-C660-EE14-9EA7EA2ACFB2}"/>
                  </a:ext>
                </a:extLst>
              </p:cNvPr>
              <p:cNvSpPr/>
              <p:nvPr/>
            </p:nvSpPr>
            <p:spPr bwMode="auto">
              <a:xfrm>
                <a:off x="925513" y="2616200"/>
                <a:ext cx="44450" cy="57150"/>
              </a:xfrm>
              <a:custGeom>
                <a:avLst/>
                <a:gdLst>
                  <a:gd name="T0" fmla="*/ 19 w 20"/>
                  <a:gd name="T1" fmla="*/ 10 h 26"/>
                  <a:gd name="T2" fmla="*/ 9 w 20"/>
                  <a:gd name="T3" fmla="*/ 26 h 26"/>
                  <a:gd name="T4" fmla="*/ 1 w 20"/>
                  <a:gd name="T5" fmla="*/ 10 h 26"/>
                  <a:gd name="T6" fmla="*/ 13 w 20"/>
                  <a:gd name="T7" fmla="*/ 1 h 26"/>
                  <a:gd name="T8" fmla="*/ 19 w 20"/>
                  <a:gd name="T9" fmla="*/ 10 h 26"/>
                </a:gdLst>
                <a:ahLst/>
                <a:cxnLst>
                  <a:cxn ang="0">
                    <a:pos x="T0" y="T1"/>
                  </a:cxn>
                  <a:cxn ang="0">
                    <a:pos x="T2" y="T3"/>
                  </a:cxn>
                  <a:cxn ang="0">
                    <a:pos x="T4" y="T5"/>
                  </a:cxn>
                  <a:cxn ang="0">
                    <a:pos x="T6" y="T7"/>
                  </a:cxn>
                  <a:cxn ang="0">
                    <a:pos x="T8" y="T9"/>
                  </a:cxn>
                </a:cxnLst>
                <a:rect l="0" t="0" r="r" b="b"/>
                <a:pathLst>
                  <a:path w="20" h="26">
                    <a:moveTo>
                      <a:pt x="19" y="10"/>
                    </a:moveTo>
                    <a:cubicBezTo>
                      <a:pt x="19" y="18"/>
                      <a:pt x="14" y="26"/>
                      <a:pt x="9" y="26"/>
                    </a:cubicBezTo>
                    <a:cubicBezTo>
                      <a:pt x="3" y="26"/>
                      <a:pt x="1" y="17"/>
                      <a:pt x="1" y="10"/>
                    </a:cubicBezTo>
                    <a:cubicBezTo>
                      <a:pt x="0" y="0"/>
                      <a:pt x="9" y="2"/>
                      <a:pt x="13" y="1"/>
                    </a:cubicBezTo>
                    <a:cubicBezTo>
                      <a:pt x="20" y="0"/>
                      <a:pt x="18" y="7"/>
                      <a:pt x="19" y="10"/>
                    </a:cubicBezTo>
                    <a:close/>
                  </a:path>
                </a:pathLst>
              </a:custGeom>
              <a:solidFill>
                <a:srgbClr val="151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0" name="Freeform 51">
                <a:extLst>
                  <a:ext uri="{FF2B5EF4-FFF2-40B4-BE49-F238E27FC236}">
                    <a16:creationId xmlns:a16="http://schemas.microsoft.com/office/drawing/2014/main" id="{33909155-281A-F021-454A-14449F474306}"/>
                  </a:ext>
                </a:extLst>
              </p:cNvPr>
              <p:cNvSpPr/>
              <p:nvPr/>
            </p:nvSpPr>
            <p:spPr bwMode="auto">
              <a:xfrm>
                <a:off x="833438" y="2628900"/>
                <a:ext cx="58737" cy="50800"/>
              </a:xfrm>
              <a:custGeom>
                <a:avLst/>
                <a:gdLst>
                  <a:gd name="T0" fmla="*/ 22 w 26"/>
                  <a:gd name="T1" fmla="*/ 16 h 23"/>
                  <a:gd name="T2" fmla="*/ 15 w 26"/>
                  <a:gd name="T3" fmla="*/ 22 h 23"/>
                  <a:gd name="T4" fmla="*/ 1 w 26"/>
                  <a:gd name="T5" fmla="*/ 8 h 23"/>
                  <a:gd name="T6" fmla="*/ 15 w 26"/>
                  <a:gd name="T7" fmla="*/ 1 h 23"/>
                  <a:gd name="T8" fmla="*/ 22 w 26"/>
                  <a:gd name="T9" fmla="*/ 16 h 23"/>
                </a:gdLst>
                <a:ahLst/>
                <a:cxnLst>
                  <a:cxn ang="0">
                    <a:pos x="T0" y="T1"/>
                  </a:cxn>
                  <a:cxn ang="0">
                    <a:pos x="T2" y="T3"/>
                  </a:cxn>
                  <a:cxn ang="0">
                    <a:pos x="T4" y="T5"/>
                  </a:cxn>
                  <a:cxn ang="0">
                    <a:pos x="T6" y="T7"/>
                  </a:cxn>
                  <a:cxn ang="0">
                    <a:pos x="T8" y="T9"/>
                  </a:cxn>
                </a:cxnLst>
                <a:rect l="0" t="0" r="r" b="b"/>
                <a:pathLst>
                  <a:path w="26" h="23">
                    <a:moveTo>
                      <a:pt x="22" y="16"/>
                    </a:moveTo>
                    <a:cubicBezTo>
                      <a:pt x="21" y="20"/>
                      <a:pt x="19" y="23"/>
                      <a:pt x="15" y="22"/>
                    </a:cubicBezTo>
                    <a:cubicBezTo>
                      <a:pt x="11" y="22"/>
                      <a:pt x="0" y="11"/>
                      <a:pt x="1" y="8"/>
                    </a:cubicBezTo>
                    <a:cubicBezTo>
                      <a:pt x="3" y="2"/>
                      <a:pt x="10" y="0"/>
                      <a:pt x="15" y="1"/>
                    </a:cubicBezTo>
                    <a:cubicBezTo>
                      <a:pt x="26" y="2"/>
                      <a:pt x="17" y="12"/>
                      <a:pt x="22" y="16"/>
                    </a:cubicBezTo>
                    <a:close/>
                  </a:path>
                </a:pathLst>
              </a:custGeom>
              <a:solidFill>
                <a:srgbClr val="1614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1" name="Freeform 54">
                <a:extLst>
                  <a:ext uri="{FF2B5EF4-FFF2-40B4-BE49-F238E27FC236}">
                    <a16:creationId xmlns:a16="http://schemas.microsoft.com/office/drawing/2014/main" id="{28CE62D7-3CE6-FC04-6E32-CA762EF3F9D2}"/>
                  </a:ext>
                </a:extLst>
              </p:cNvPr>
              <p:cNvSpPr/>
              <p:nvPr/>
            </p:nvSpPr>
            <p:spPr bwMode="auto">
              <a:xfrm>
                <a:off x="1084263" y="2303463"/>
                <a:ext cx="36512" cy="53975"/>
              </a:xfrm>
              <a:custGeom>
                <a:avLst/>
                <a:gdLst>
                  <a:gd name="T0" fmla="*/ 10 w 16"/>
                  <a:gd name="T1" fmla="*/ 0 h 24"/>
                  <a:gd name="T2" fmla="*/ 12 w 16"/>
                  <a:gd name="T3" fmla="*/ 18 h 24"/>
                  <a:gd name="T4" fmla="*/ 3 w 16"/>
                  <a:gd name="T5" fmla="*/ 20 h 24"/>
                  <a:gd name="T6" fmla="*/ 4 w 16"/>
                  <a:gd name="T7" fmla="*/ 12 h 24"/>
                  <a:gd name="T8" fmla="*/ 10 w 16"/>
                  <a:gd name="T9" fmla="*/ 0 h 24"/>
                </a:gdLst>
                <a:ahLst/>
                <a:cxnLst>
                  <a:cxn ang="0">
                    <a:pos x="T0" y="T1"/>
                  </a:cxn>
                  <a:cxn ang="0">
                    <a:pos x="T2" y="T3"/>
                  </a:cxn>
                  <a:cxn ang="0">
                    <a:pos x="T4" y="T5"/>
                  </a:cxn>
                  <a:cxn ang="0">
                    <a:pos x="T6" y="T7"/>
                  </a:cxn>
                  <a:cxn ang="0">
                    <a:pos x="T8" y="T9"/>
                  </a:cxn>
                </a:cxnLst>
                <a:rect l="0" t="0" r="r" b="b"/>
                <a:pathLst>
                  <a:path w="16" h="24">
                    <a:moveTo>
                      <a:pt x="10" y="0"/>
                    </a:moveTo>
                    <a:cubicBezTo>
                      <a:pt x="16" y="5"/>
                      <a:pt x="12" y="12"/>
                      <a:pt x="12" y="18"/>
                    </a:cubicBezTo>
                    <a:cubicBezTo>
                      <a:pt x="9" y="19"/>
                      <a:pt x="6" y="24"/>
                      <a:pt x="3" y="20"/>
                    </a:cubicBezTo>
                    <a:cubicBezTo>
                      <a:pt x="0" y="17"/>
                      <a:pt x="3" y="15"/>
                      <a:pt x="4" y="12"/>
                    </a:cubicBezTo>
                    <a:cubicBezTo>
                      <a:pt x="6" y="8"/>
                      <a:pt x="5" y="3"/>
                      <a:pt x="10" y="0"/>
                    </a:cubicBezTo>
                    <a:close/>
                  </a:path>
                </a:pathLst>
              </a:custGeom>
              <a:solidFill>
                <a:srgbClr val="F9E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2" name="Freeform 55">
                <a:extLst>
                  <a:ext uri="{FF2B5EF4-FFF2-40B4-BE49-F238E27FC236}">
                    <a16:creationId xmlns:a16="http://schemas.microsoft.com/office/drawing/2014/main" id="{77411204-9BF0-0E34-1694-35A61623A179}"/>
                  </a:ext>
                </a:extLst>
              </p:cNvPr>
              <p:cNvSpPr/>
              <p:nvPr/>
            </p:nvSpPr>
            <p:spPr bwMode="auto">
              <a:xfrm>
                <a:off x="1046163" y="2260600"/>
                <a:ext cx="42862" cy="65087"/>
              </a:xfrm>
              <a:custGeom>
                <a:avLst/>
                <a:gdLst>
                  <a:gd name="T0" fmla="*/ 5 w 19"/>
                  <a:gd name="T1" fmla="*/ 17 h 29"/>
                  <a:gd name="T2" fmla="*/ 0 w 19"/>
                  <a:gd name="T3" fmla="*/ 8 h 29"/>
                  <a:gd name="T4" fmla="*/ 6 w 19"/>
                  <a:gd name="T5" fmla="*/ 6 h 29"/>
                  <a:gd name="T6" fmla="*/ 17 w 19"/>
                  <a:gd name="T7" fmla="*/ 28 h 29"/>
                  <a:gd name="T8" fmla="*/ 9 w 19"/>
                  <a:gd name="T9" fmla="*/ 21 h 29"/>
                  <a:gd name="T10" fmla="*/ 5 w 19"/>
                  <a:gd name="T11" fmla="*/ 17 h 29"/>
                </a:gdLst>
                <a:ahLst/>
                <a:cxnLst>
                  <a:cxn ang="0">
                    <a:pos x="T0" y="T1"/>
                  </a:cxn>
                  <a:cxn ang="0">
                    <a:pos x="T2" y="T3"/>
                  </a:cxn>
                  <a:cxn ang="0">
                    <a:pos x="T4" y="T5"/>
                  </a:cxn>
                  <a:cxn ang="0">
                    <a:pos x="T6" y="T7"/>
                  </a:cxn>
                  <a:cxn ang="0">
                    <a:pos x="T8" y="T9"/>
                  </a:cxn>
                  <a:cxn ang="0">
                    <a:pos x="T10" y="T11"/>
                  </a:cxn>
                </a:cxnLst>
                <a:rect l="0" t="0" r="r" b="b"/>
                <a:pathLst>
                  <a:path w="19" h="28">
                    <a:moveTo>
                      <a:pt x="5" y="17"/>
                    </a:moveTo>
                    <a:cubicBezTo>
                      <a:pt x="5" y="13"/>
                      <a:pt x="4" y="10"/>
                      <a:pt x="0" y="8"/>
                    </a:cubicBezTo>
                    <a:cubicBezTo>
                      <a:pt x="2" y="6"/>
                      <a:pt x="4" y="0"/>
                      <a:pt x="6" y="6"/>
                    </a:cubicBezTo>
                    <a:cubicBezTo>
                      <a:pt x="9" y="14"/>
                      <a:pt x="19" y="18"/>
                      <a:pt x="17" y="28"/>
                    </a:cubicBezTo>
                    <a:cubicBezTo>
                      <a:pt x="12" y="29"/>
                      <a:pt x="10" y="25"/>
                      <a:pt x="9" y="21"/>
                    </a:cubicBezTo>
                    <a:cubicBezTo>
                      <a:pt x="8" y="19"/>
                      <a:pt x="8" y="16"/>
                      <a:pt x="5" y="17"/>
                    </a:cubicBezTo>
                    <a:close/>
                  </a:path>
                </a:pathLst>
              </a:custGeom>
              <a:solidFill>
                <a:srgbClr val="FF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3" name="Freeform 56">
                <a:extLst>
                  <a:ext uri="{FF2B5EF4-FFF2-40B4-BE49-F238E27FC236}">
                    <a16:creationId xmlns:a16="http://schemas.microsoft.com/office/drawing/2014/main" id="{FAE21EB9-FB93-9F4A-C8E0-DA7716AEB1EE}"/>
                  </a:ext>
                </a:extLst>
              </p:cNvPr>
              <p:cNvSpPr/>
              <p:nvPr/>
            </p:nvSpPr>
            <p:spPr bwMode="auto">
              <a:xfrm>
                <a:off x="660400" y="2519363"/>
                <a:ext cx="30162" cy="33337"/>
              </a:xfrm>
              <a:custGeom>
                <a:avLst/>
                <a:gdLst>
                  <a:gd name="T0" fmla="*/ 6 w 14"/>
                  <a:gd name="T1" fmla="*/ 0 h 15"/>
                  <a:gd name="T2" fmla="*/ 12 w 14"/>
                  <a:gd name="T3" fmla="*/ 5 h 15"/>
                  <a:gd name="T4" fmla="*/ 7 w 14"/>
                  <a:gd name="T5" fmla="*/ 15 h 15"/>
                  <a:gd name="T6" fmla="*/ 0 w 14"/>
                  <a:gd name="T7" fmla="*/ 6 h 15"/>
                  <a:gd name="T8" fmla="*/ 6 w 14"/>
                  <a:gd name="T9" fmla="*/ 0 h 15"/>
                </a:gdLst>
                <a:ahLst/>
                <a:cxnLst>
                  <a:cxn ang="0">
                    <a:pos x="T0" y="T1"/>
                  </a:cxn>
                  <a:cxn ang="0">
                    <a:pos x="T2" y="T3"/>
                  </a:cxn>
                  <a:cxn ang="0">
                    <a:pos x="T4" y="T5"/>
                  </a:cxn>
                  <a:cxn ang="0">
                    <a:pos x="T6" y="T7"/>
                  </a:cxn>
                  <a:cxn ang="0">
                    <a:pos x="T8" y="T9"/>
                  </a:cxn>
                </a:cxnLst>
                <a:rect l="0" t="0" r="r" b="b"/>
                <a:pathLst>
                  <a:path w="14" h="15">
                    <a:moveTo>
                      <a:pt x="6" y="0"/>
                    </a:moveTo>
                    <a:cubicBezTo>
                      <a:pt x="9" y="1"/>
                      <a:pt x="11" y="2"/>
                      <a:pt x="12" y="5"/>
                    </a:cubicBezTo>
                    <a:cubicBezTo>
                      <a:pt x="3" y="5"/>
                      <a:pt x="14" y="15"/>
                      <a:pt x="7" y="15"/>
                    </a:cubicBezTo>
                    <a:cubicBezTo>
                      <a:pt x="3" y="15"/>
                      <a:pt x="4" y="8"/>
                      <a:pt x="0" y="6"/>
                    </a:cubicBezTo>
                    <a:cubicBezTo>
                      <a:pt x="2" y="4"/>
                      <a:pt x="5" y="3"/>
                      <a:pt x="6" y="0"/>
                    </a:cubicBezTo>
                    <a:close/>
                  </a:path>
                </a:pathLst>
              </a:custGeom>
              <a:solidFill>
                <a:srgbClr val="FDF9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4" name="Freeform 57">
                <a:extLst>
                  <a:ext uri="{FF2B5EF4-FFF2-40B4-BE49-F238E27FC236}">
                    <a16:creationId xmlns:a16="http://schemas.microsoft.com/office/drawing/2014/main" id="{96E963E5-C3B6-B5FE-68A4-59E4C34BDDD0}"/>
                  </a:ext>
                </a:extLst>
              </p:cNvPr>
              <p:cNvSpPr/>
              <p:nvPr/>
            </p:nvSpPr>
            <p:spPr bwMode="auto">
              <a:xfrm>
                <a:off x="1033463" y="2363788"/>
                <a:ext cx="28575" cy="22225"/>
              </a:xfrm>
              <a:custGeom>
                <a:avLst/>
                <a:gdLst>
                  <a:gd name="T0" fmla="*/ 13 w 13"/>
                  <a:gd name="T1" fmla="*/ 9 h 10"/>
                  <a:gd name="T2" fmla="*/ 9 w 13"/>
                  <a:gd name="T3" fmla="*/ 10 h 10"/>
                  <a:gd name="T4" fmla="*/ 0 w 13"/>
                  <a:gd name="T5" fmla="*/ 3 h 10"/>
                  <a:gd name="T6" fmla="*/ 13 w 13"/>
                  <a:gd name="T7" fmla="*/ 9 h 10"/>
                </a:gdLst>
                <a:ahLst/>
                <a:cxnLst>
                  <a:cxn ang="0">
                    <a:pos x="T0" y="T1"/>
                  </a:cxn>
                  <a:cxn ang="0">
                    <a:pos x="T2" y="T3"/>
                  </a:cxn>
                  <a:cxn ang="0">
                    <a:pos x="T4" y="T5"/>
                  </a:cxn>
                  <a:cxn ang="0">
                    <a:pos x="T6" y="T7"/>
                  </a:cxn>
                </a:cxnLst>
                <a:rect l="0" t="0" r="r" b="b"/>
                <a:pathLst>
                  <a:path w="13" h="10">
                    <a:moveTo>
                      <a:pt x="13" y="9"/>
                    </a:moveTo>
                    <a:cubicBezTo>
                      <a:pt x="12" y="9"/>
                      <a:pt x="11" y="10"/>
                      <a:pt x="9" y="10"/>
                    </a:cubicBezTo>
                    <a:cubicBezTo>
                      <a:pt x="6" y="8"/>
                      <a:pt x="3" y="5"/>
                      <a:pt x="0" y="3"/>
                    </a:cubicBezTo>
                    <a:cubicBezTo>
                      <a:pt x="8" y="0"/>
                      <a:pt x="9" y="0"/>
                      <a:pt x="13" y="9"/>
                    </a:cubicBezTo>
                    <a:close/>
                  </a:path>
                </a:pathLst>
              </a:custGeom>
              <a:solidFill>
                <a:srgbClr val="FAF5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5" name="Freeform 59">
                <a:extLst>
                  <a:ext uri="{FF2B5EF4-FFF2-40B4-BE49-F238E27FC236}">
                    <a16:creationId xmlns:a16="http://schemas.microsoft.com/office/drawing/2014/main" id="{261FB95F-D377-543E-D598-7E2FD31E7804}"/>
                  </a:ext>
                </a:extLst>
              </p:cNvPr>
              <p:cNvSpPr/>
              <p:nvPr/>
            </p:nvSpPr>
            <p:spPr bwMode="auto">
              <a:xfrm>
                <a:off x="1100138" y="2336800"/>
                <a:ext cx="31750" cy="33337"/>
              </a:xfrm>
              <a:custGeom>
                <a:avLst/>
                <a:gdLst>
                  <a:gd name="T0" fmla="*/ 7 w 14"/>
                  <a:gd name="T1" fmla="*/ 4 h 15"/>
                  <a:gd name="T2" fmla="*/ 12 w 14"/>
                  <a:gd name="T3" fmla="*/ 0 h 15"/>
                  <a:gd name="T4" fmla="*/ 12 w 14"/>
                  <a:gd name="T5" fmla="*/ 3 h 15"/>
                  <a:gd name="T6" fmla="*/ 14 w 14"/>
                  <a:gd name="T7" fmla="*/ 7 h 15"/>
                  <a:gd name="T8" fmla="*/ 7 w 14"/>
                  <a:gd name="T9" fmla="*/ 13 h 15"/>
                  <a:gd name="T10" fmla="*/ 7 w 14"/>
                  <a:gd name="T11" fmla="*/ 4 h 15"/>
                </a:gdLst>
                <a:ahLst/>
                <a:cxnLst>
                  <a:cxn ang="0">
                    <a:pos x="T0" y="T1"/>
                  </a:cxn>
                  <a:cxn ang="0">
                    <a:pos x="T2" y="T3"/>
                  </a:cxn>
                  <a:cxn ang="0">
                    <a:pos x="T4" y="T5"/>
                  </a:cxn>
                  <a:cxn ang="0">
                    <a:pos x="T6" y="T7"/>
                  </a:cxn>
                  <a:cxn ang="0">
                    <a:pos x="T8" y="T9"/>
                  </a:cxn>
                  <a:cxn ang="0">
                    <a:pos x="T10" y="T11"/>
                  </a:cxn>
                </a:cxnLst>
                <a:rect l="0" t="0" r="r" b="b"/>
                <a:pathLst>
                  <a:path w="14" h="15">
                    <a:moveTo>
                      <a:pt x="7" y="4"/>
                    </a:moveTo>
                    <a:cubicBezTo>
                      <a:pt x="10" y="5"/>
                      <a:pt x="10" y="2"/>
                      <a:pt x="12" y="0"/>
                    </a:cubicBezTo>
                    <a:cubicBezTo>
                      <a:pt x="13" y="1"/>
                      <a:pt x="13" y="2"/>
                      <a:pt x="12" y="3"/>
                    </a:cubicBezTo>
                    <a:cubicBezTo>
                      <a:pt x="13" y="4"/>
                      <a:pt x="13" y="5"/>
                      <a:pt x="14" y="7"/>
                    </a:cubicBezTo>
                    <a:cubicBezTo>
                      <a:pt x="11" y="9"/>
                      <a:pt x="13" y="15"/>
                      <a:pt x="7" y="13"/>
                    </a:cubicBezTo>
                    <a:cubicBezTo>
                      <a:pt x="0" y="11"/>
                      <a:pt x="10" y="7"/>
                      <a:pt x="7" y="4"/>
                    </a:cubicBezTo>
                    <a:close/>
                  </a:path>
                </a:pathLst>
              </a:custGeom>
              <a:solidFill>
                <a:srgbClr val="FDED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6" name="Freeform 62">
                <a:extLst>
                  <a:ext uri="{FF2B5EF4-FFF2-40B4-BE49-F238E27FC236}">
                    <a16:creationId xmlns:a16="http://schemas.microsoft.com/office/drawing/2014/main" id="{DB0172CD-C98D-83D6-F4CA-DE6E46FDA4F3}"/>
                  </a:ext>
                </a:extLst>
              </p:cNvPr>
              <p:cNvSpPr/>
              <p:nvPr/>
            </p:nvSpPr>
            <p:spPr bwMode="auto">
              <a:xfrm>
                <a:off x="1131888" y="2289175"/>
                <a:ext cx="17462" cy="25400"/>
              </a:xfrm>
              <a:custGeom>
                <a:avLst/>
                <a:gdLst>
                  <a:gd name="T0" fmla="*/ 8 w 8"/>
                  <a:gd name="T1" fmla="*/ 11 h 11"/>
                  <a:gd name="T2" fmla="*/ 0 w 8"/>
                  <a:gd name="T3" fmla="*/ 3 h 11"/>
                  <a:gd name="T4" fmla="*/ 4 w 8"/>
                  <a:gd name="T5" fmla="*/ 1 h 11"/>
                  <a:gd name="T6" fmla="*/ 8 w 8"/>
                  <a:gd name="T7" fmla="*/ 11 h 11"/>
                </a:gdLst>
                <a:ahLst/>
                <a:cxnLst>
                  <a:cxn ang="0">
                    <a:pos x="T0" y="T1"/>
                  </a:cxn>
                  <a:cxn ang="0">
                    <a:pos x="T2" y="T3"/>
                  </a:cxn>
                  <a:cxn ang="0">
                    <a:pos x="T4" y="T5"/>
                  </a:cxn>
                  <a:cxn ang="0">
                    <a:pos x="T6" y="T7"/>
                  </a:cxn>
                </a:cxnLst>
                <a:rect l="0" t="0" r="r" b="b"/>
                <a:pathLst>
                  <a:path w="8" h="11">
                    <a:moveTo>
                      <a:pt x="8" y="11"/>
                    </a:moveTo>
                    <a:cubicBezTo>
                      <a:pt x="5" y="8"/>
                      <a:pt x="0" y="8"/>
                      <a:pt x="0" y="3"/>
                    </a:cubicBezTo>
                    <a:cubicBezTo>
                      <a:pt x="0" y="2"/>
                      <a:pt x="2" y="0"/>
                      <a:pt x="4" y="1"/>
                    </a:cubicBezTo>
                    <a:cubicBezTo>
                      <a:pt x="8" y="3"/>
                      <a:pt x="6" y="7"/>
                      <a:pt x="8" y="11"/>
                    </a:cubicBezTo>
                    <a:close/>
                  </a:path>
                </a:pathLst>
              </a:custGeom>
              <a:solidFill>
                <a:srgbClr val="F6E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7" name="Freeform 64">
                <a:extLst>
                  <a:ext uri="{FF2B5EF4-FFF2-40B4-BE49-F238E27FC236}">
                    <a16:creationId xmlns:a16="http://schemas.microsoft.com/office/drawing/2014/main" id="{CFA9EC7D-DD11-81AA-D6CB-6068F881260F}"/>
                  </a:ext>
                </a:extLst>
              </p:cNvPr>
              <p:cNvSpPr/>
              <p:nvPr/>
            </p:nvSpPr>
            <p:spPr bwMode="auto">
              <a:xfrm>
                <a:off x="1127125" y="2320925"/>
                <a:ext cx="12700" cy="22225"/>
              </a:xfrm>
              <a:custGeom>
                <a:avLst/>
                <a:gdLst>
                  <a:gd name="T0" fmla="*/ 0 w 6"/>
                  <a:gd name="T1" fmla="*/ 10 h 10"/>
                  <a:gd name="T2" fmla="*/ 0 w 6"/>
                  <a:gd name="T3" fmla="*/ 7 h 10"/>
                  <a:gd name="T4" fmla="*/ 5 w 6"/>
                  <a:gd name="T5" fmla="*/ 0 h 10"/>
                  <a:gd name="T6" fmla="*/ 0 w 6"/>
                  <a:gd name="T7" fmla="*/ 10 h 10"/>
                </a:gdLst>
                <a:ahLst/>
                <a:cxnLst>
                  <a:cxn ang="0">
                    <a:pos x="T0" y="T1"/>
                  </a:cxn>
                  <a:cxn ang="0">
                    <a:pos x="T2" y="T3"/>
                  </a:cxn>
                  <a:cxn ang="0">
                    <a:pos x="T4" y="T5"/>
                  </a:cxn>
                  <a:cxn ang="0">
                    <a:pos x="T6" y="T7"/>
                  </a:cxn>
                </a:cxnLst>
                <a:rect l="0" t="0" r="r" b="b"/>
                <a:pathLst>
                  <a:path w="6" h="10">
                    <a:moveTo>
                      <a:pt x="0" y="10"/>
                    </a:moveTo>
                    <a:cubicBezTo>
                      <a:pt x="0" y="9"/>
                      <a:pt x="0" y="8"/>
                      <a:pt x="0" y="7"/>
                    </a:cubicBezTo>
                    <a:cubicBezTo>
                      <a:pt x="1" y="4"/>
                      <a:pt x="1" y="1"/>
                      <a:pt x="5" y="0"/>
                    </a:cubicBezTo>
                    <a:cubicBezTo>
                      <a:pt x="6" y="5"/>
                      <a:pt x="4" y="8"/>
                      <a:pt x="0" y="10"/>
                    </a:cubicBezTo>
                    <a:close/>
                  </a:path>
                </a:pathLst>
              </a:custGeom>
              <a:solidFill>
                <a:srgbClr val="F2E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grpSp>
        <p:nvGrpSpPr>
          <p:cNvPr id="948" name="Grupo 947">
            <a:extLst>
              <a:ext uri="{FF2B5EF4-FFF2-40B4-BE49-F238E27FC236}">
                <a16:creationId xmlns:a16="http://schemas.microsoft.com/office/drawing/2014/main" id="{7F70FEF8-E04B-F248-85D0-E98125E70E7E}"/>
              </a:ext>
            </a:extLst>
          </p:cNvPr>
          <p:cNvGrpSpPr/>
          <p:nvPr/>
        </p:nvGrpSpPr>
        <p:grpSpPr>
          <a:xfrm>
            <a:off x="6262887" y="2566664"/>
            <a:ext cx="703262" cy="781049"/>
            <a:chOff x="633413" y="2227263"/>
            <a:chExt cx="703262" cy="781049"/>
          </a:xfrm>
        </p:grpSpPr>
        <p:sp>
          <p:nvSpPr>
            <p:cNvPr id="949" name="Freeform 19">
              <a:extLst>
                <a:ext uri="{FF2B5EF4-FFF2-40B4-BE49-F238E27FC236}">
                  <a16:creationId xmlns:a16="http://schemas.microsoft.com/office/drawing/2014/main" id="{C66DCD39-7FCC-BD7D-1584-2FD6B0710370}"/>
                </a:ext>
              </a:extLst>
            </p:cNvPr>
            <p:cNvSpPr/>
            <p:nvPr/>
          </p:nvSpPr>
          <p:spPr bwMode="auto">
            <a:xfrm>
              <a:off x="633413" y="2243138"/>
              <a:ext cx="690562" cy="749300"/>
            </a:xfrm>
            <a:custGeom>
              <a:avLst/>
              <a:gdLst>
                <a:gd name="T0" fmla="*/ 126 w 309"/>
                <a:gd name="T1" fmla="*/ 13 h 336"/>
                <a:gd name="T2" fmla="*/ 141 w 309"/>
                <a:gd name="T3" fmla="*/ 10 h 336"/>
                <a:gd name="T4" fmla="*/ 161 w 309"/>
                <a:gd name="T5" fmla="*/ 3 h 336"/>
                <a:gd name="T6" fmla="*/ 173 w 309"/>
                <a:gd name="T7" fmla="*/ 2 h 336"/>
                <a:gd name="T8" fmla="*/ 187 w 309"/>
                <a:gd name="T9" fmla="*/ 4 h 336"/>
                <a:gd name="T10" fmla="*/ 199 w 309"/>
                <a:gd name="T11" fmla="*/ 19 h 336"/>
                <a:gd name="T12" fmla="*/ 205 w 309"/>
                <a:gd name="T13" fmla="*/ 5 h 336"/>
                <a:gd name="T14" fmla="*/ 257 w 309"/>
                <a:gd name="T15" fmla="*/ 11 h 336"/>
                <a:gd name="T16" fmla="*/ 296 w 309"/>
                <a:gd name="T17" fmla="*/ 48 h 336"/>
                <a:gd name="T18" fmla="*/ 305 w 309"/>
                <a:gd name="T19" fmla="*/ 62 h 336"/>
                <a:gd name="T20" fmla="*/ 267 w 309"/>
                <a:gd name="T21" fmla="*/ 26 h 336"/>
                <a:gd name="T22" fmla="*/ 281 w 309"/>
                <a:gd name="T23" fmla="*/ 154 h 336"/>
                <a:gd name="T24" fmla="*/ 300 w 309"/>
                <a:gd name="T25" fmla="*/ 100 h 336"/>
                <a:gd name="T26" fmla="*/ 304 w 309"/>
                <a:gd name="T27" fmla="*/ 161 h 336"/>
                <a:gd name="T28" fmla="*/ 302 w 309"/>
                <a:gd name="T29" fmla="*/ 171 h 336"/>
                <a:gd name="T30" fmla="*/ 302 w 309"/>
                <a:gd name="T31" fmla="*/ 189 h 336"/>
                <a:gd name="T32" fmla="*/ 287 w 309"/>
                <a:gd name="T33" fmla="*/ 246 h 336"/>
                <a:gd name="T34" fmla="*/ 272 w 309"/>
                <a:gd name="T35" fmla="*/ 264 h 336"/>
                <a:gd name="T36" fmla="*/ 271 w 309"/>
                <a:gd name="T37" fmla="*/ 272 h 336"/>
                <a:gd name="T38" fmla="*/ 240 w 309"/>
                <a:gd name="T39" fmla="*/ 286 h 336"/>
                <a:gd name="T40" fmla="*/ 230 w 309"/>
                <a:gd name="T41" fmla="*/ 309 h 336"/>
                <a:gd name="T42" fmla="*/ 172 w 309"/>
                <a:gd name="T43" fmla="*/ 335 h 336"/>
                <a:gd name="T44" fmla="*/ 142 w 309"/>
                <a:gd name="T45" fmla="*/ 331 h 336"/>
                <a:gd name="T46" fmla="*/ 160 w 309"/>
                <a:gd name="T47" fmla="*/ 321 h 336"/>
                <a:gd name="T48" fmla="*/ 168 w 309"/>
                <a:gd name="T49" fmla="*/ 321 h 336"/>
                <a:gd name="T50" fmla="*/ 195 w 309"/>
                <a:gd name="T51" fmla="*/ 297 h 336"/>
                <a:gd name="T52" fmla="*/ 209 w 309"/>
                <a:gd name="T53" fmla="*/ 272 h 336"/>
                <a:gd name="T54" fmla="*/ 203 w 309"/>
                <a:gd name="T55" fmla="*/ 277 h 336"/>
                <a:gd name="T56" fmla="*/ 174 w 309"/>
                <a:gd name="T57" fmla="*/ 294 h 336"/>
                <a:gd name="T58" fmla="*/ 149 w 309"/>
                <a:gd name="T59" fmla="*/ 288 h 336"/>
                <a:gd name="T60" fmla="*/ 73 w 309"/>
                <a:gd name="T61" fmla="*/ 254 h 336"/>
                <a:gd name="T62" fmla="*/ 64 w 309"/>
                <a:gd name="T63" fmla="*/ 259 h 336"/>
                <a:gd name="T64" fmla="*/ 48 w 309"/>
                <a:gd name="T65" fmla="*/ 245 h 336"/>
                <a:gd name="T66" fmla="*/ 35 w 309"/>
                <a:gd name="T67" fmla="*/ 238 h 336"/>
                <a:gd name="T68" fmla="*/ 21 w 309"/>
                <a:gd name="T69" fmla="*/ 215 h 336"/>
                <a:gd name="T70" fmla="*/ 6 w 309"/>
                <a:gd name="T71" fmla="*/ 175 h 336"/>
                <a:gd name="T72" fmla="*/ 7 w 309"/>
                <a:gd name="T73" fmla="*/ 131 h 336"/>
                <a:gd name="T74" fmla="*/ 28 w 309"/>
                <a:gd name="T75" fmla="*/ 105 h 336"/>
                <a:gd name="T76" fmla="*/ 30 w 309"/>
                <a:gd name="T77" fmla="*/ 68 h 336"/>
                <a:gd name="T78" fmla="*/ 43 w 309"/>
                <a:gd name="T79" fmla="*/ 34 h 336"/>
                <a:gd name="T80" fmla="*/ 77 w 309"/>
                <a:gd name="T81" fmla="*/ 21 h 336"/>
                <a:gd name="T82" fmla="*/ 102 w 309"/>
                <a:gd name="T83" fmla="*/ 1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9" h="336">
                  <a:moveTo>
                    <a:pt x="118" y="15"/>
                  </a:moveTo>
                  <a:cubicBezTo>
                    <a:pt x="121" y="16"/>
                    <a:pt x="123" y="15"/>
                    <a:pt x="126" y="13"/>
                  </a:cubicBezTo>
                  <a:cubicBezTo>
                    <a:pt x="129" y="10"/>
                    <a:pt x="132" y="7"/>
                    <a:pt x="137" y="11"/>
                  </a:cubicBezTo>
                  <a:cubicBezTo>
                    <a:pt x="138" y="12"/>
                    <a:pt x="140" y="11"/>
                    <a:pt x="141" y="10"/>
                  </a:cubicBezTo>
                  <a:cubicBezTo>
                    <a:pt x="147" y="4"/>
                    <a:pt x="152" y="4"/>
                    <a:pt x="157" y="10"/>
                  </a:cubicBezTo>
                  <a:cubicBezTo>
                    <a:pt x="160" y="8"/>
                    <a:pt x="160" y="5"/>
                    <a:pt x="161" y="3"/>
                  </a:cubicBezTo>
                  <a:cubicBezTo>
                    <a:pt x="165" y="6"/>
                    <a:pt x="169" y="9"/>
                    <a:pt x="173" y="12"/>
                  </a:cubicBezTo>
                  <a:cubicBezTo>
                    <a:pt x="178" y="10"/>
                    <a:pt x="163" y="4"/>
                    <a:pt x="173" y="2"/>
                  </a:cubicBezTo>
                  <a:cubicBezTo>
                    <a:pt x="180" y="0"/>
                    <a:pt x="179" y="7"/>
                    <a:pt x="182" y="10"/>
                  </a:cubicBezTo>
                  <a:cubicBezTo>
                    <a:pt x="186" y="10"/>
                    <a:pt x="182" y="2"/>
                    <a:pt x="187" y="4"/>
                  </a:cubicBezTo>
                  <a:cubicBezTo>
                    <a:pt x="192" y="6"/>
                    <a:pt x="195" y="11"/>
                    <a:pt x="197" y="15"/>
                  </a:cubicBezTo>
                  <a:cubicBezTo>
                    <a:pt x="198" y="16"/>
                    <a:pt x="195" y="20"/>
                    <a:pt x="199" y="19"/>
                  </a:cubicBezTo>
                  <a:cubicBezTo>
                    <a:pt x="203" y="19"/>
                    <a:pt x="201" y="16"/>
                    <a:pt x="200" y="14"/>
                  </a:cubicBezTo>
                  <a:cubicBezTo>
                    <a:pt x="198" y="9"/>
                    <a:pt x="200" y="7"/>
                    <a:pt x="205" y="5"/>
                  </a:cubicBezTo>
                  <a:cubicBezTo>
                    <a:pt x="216" y="2"/>
                    <a:pt x="227" y="4"/>
                    <a:pt x="237" y="5"/>
                  </a:cubicBezTo>
                  <a:cubicBezTo>
                    <a:pt x="243" y="5"/>
                    <a:pt x="252" y="3"/>
                    <a:pt x="257" y="11"/>
                  </a:cubicBezTo>
                  <a:cubicBezTo>
                    <a:pt x="263" y="20"/>
                    <a:pt x="278" y="19"/>
                    <a:pt x="281" y="28"/>
                  </a:cubicBezTo>
                  <a:cubicBezTo>
                    <a:pt x="285" y="36"/>
                    <a:pt x="294" y="39"/>
                    <a:pt x="296" y="48"/>
                  </a:cubicBezTo>
                  <a:cubicBezTo>
                    <a:pt x="298" y="53"/>
                    <a:pt x="305" y="56"/>
                    <a:pt x="305" y="62"/>
                  </a:cubicBezTo>
                  <a:cubicBezTo>
                    <a:pt x="305" y="62"/>
                    <a:pt x="305" y="62"/>
                    <a:pt x="305" y="62"/>
                  </a:cubicBezTo>
                  <a:cubicBezTo>
                    <a:pt x="292" y="52"/>
                    <a:pt x="278" y="41"/>
                    <a:pt x="268" y="28"/>
                  </a:cubicBezTo>
                  <a:cubicBezTo>
                    <a:pt x="268" y="27"/>
                    <a:pt x="268" y="26"/>
                    <a:pt x="267" y="26"/>
                  </a:cubicBezTo>
                  <a:cubicBezTo>
                    <a:pt x="258" y="35"/>
                    <a:pt x="253" y="12"/>
                    <a:pt x="244" y="22"/>
                  </a:cubicBezTo>
                  <a:cubicBezTo>
                    <a:pt x="279" y="59"/>
                    <a:pt x="280" y="107"/>
                    <a:pt x="281" y="154"/>
                  </a:cubicBezTo>
                  <a:cubicBezTo>
                    <a:pt x="289" y="131"/>
                    <a:pt x="294" y="107"/>
                    <a:pt x="298" y="83"/>
                  </a:cubicBezTo>
                  <a:cubicBezTo>
                    <a:pt x="301" y="89"/>
                    <a:pt x="299" y="94"/>
                    <a:pt x="300" y="100"/>
                  </a:cubicBezTo>
                  <a:cubicBezTo>
                    <a:pt x="305" y="117"/>
                    <a:pt x="306" y="135"/>
                    <a:pt x="303" y="154"/>
                  </a:cubicBezTo>
                  <a:cubicBezTo>
                    <a:pt x="302" y="157"/>
                    <a:pt x="301" y="159"/>
                    <a:pt x="304" y="161"/>
                  </a:cubicBezTo>
                  <a:cubicBezTo>
                    <a:pt x="306" y="162"/>
                    <a:pt x="308" y="165"/>
                    <a:pt x="303" y="166"/>
                  </a:cubicBezTo>
                  <a:cubicBezTo>
                    <a:pt x="300" y="166"/>
                    <a:pt x="301" y="169"/>
                    <a:pt x="302" y="171"/>
                  </a:cubicBezTo>
                  <a:cubicBezTo>
                    <a:pt x="306" y="176"/>
                    <a:pt x="305" y="181"/>
                    <a:pt x="303" y="186"/>
                  </a:cubicBezTo>
                  <a:cubicBezTo>
                    <a:pt x="303" y="187"/>
                    <a:pt x="302" y="188"/>
                    <a:pt x="302" y="189"/>
                  </a:cubicBezTo>
                  <a:cubicBezTo>
                    <a:pt x="309" y="198"/>
                    <a:pt x="301" y="206"/>
                    <a:pt x="299" y="215"/>
                  </a:cubicBezTo>
                  <a:cubicBezTo>
                    <a:pt x="296" y="226"/>
                    <a:pt x="291" y="236"/>
                    <a:pt x="287" y="246"/>
                  </a:cubicBezTo>
                  <a:cubicBezTo>
                    <a:pt x="286" y="249"/>
                    <a:pt x="286" y="251"/>
                    <a:pt x="286" y="253"/>
                  </a:cubicBezTo>
                  <a:cubicBezTo>
                    <a:pt x="286" y="259"/>
                    <a:pt x="278" y="265"/>
                    <a:pt x="272" y="264"/>
                  </a:cubicBezTo>
                  <a:cubicBezTo>
                    <a:pt x="268" y="264"/>
                    <a:pt x="267" y="265"/>
                    <a:pt x="264" y="274"/>
                  </a:cubicBezTo>
                  <a:cubicBezTo>
                    <a:pt x="268" y="276"/>
                    <a:pt x="267" y="270"/>
                    <a:pt x="271" y="272"/>
                  </a:cubicBezTo>
                  <a:cubicBezTo>
                    <a:pt x="266" y="291"/>
                    <a:pt x="244" y="294"/>
                    <a:pt x="235" y="310"/>
                  </a:cubicBezTo>
                  <a:cubicBezTo>
                    <a:pt x="233" y="303"/>
                    <a:pt x="234" y="300"/>
                    <a:pt x="240" y="286"/>
                  </a:cubicBezTo>
                  <a:cubicBezTo>
                    <a:pt x="238" y="284"/>
                    <a:pt x="235" y="286"/>
                    <a:pt x="235" y="287"/>
                  </a:cubicBezTo>
                  <a:cubicBezTo>
                    <a:pt x="235" y="295"/>
                    <a:pt x="228" y="303"/>
                    <a:pt x="230" y="309"/>
                  </a:cubicBezTo>
                  <a:cubicBezTo>
                    <a:pt x="234" y="316"/>
                    <a:pt x="230" y="318"/>
                    <a:pt x="226" y="319"/>
                  </a:cubicBezTo>
                  <a:cubicBezTo>
                    <a:pt x="207" y="322"/>
                    <a:pt x="191" y="333"/>
                    <a:pt x="172" y="335"/>
                  </a:cubicBezTo>
                  <a:cubicBezTo>
                    <a:pt x="163" y="336"/>
                    <a:pt x="155" y="331"/>
                    <a:pt x="146" y="335"/>
                  </a:cubicBezTo>
                  <a:cubicBezTo>
                    <a:pt x="144" y="335"/>
                    <a:pt x="142" y="333"/>
                    <a:pt x="142" y="331"/>
                  </a:cubicBezTo>
                  <a:cubicBezTo>
                    <a:pt x="142" y="329"/>
                    <a:pt x="143" y="327"/>
                    <a:pt x="145" y="327"/>
                  </a:cubicBezTo>
                  <a:cubicBezTo>
                    <a:pt x="151" y="328"/>
                    <a:pt x="156" y="326"/>
                    <a:pt x="160" y="321"/>
                  </a:cubicBezTo>
                  <a:cubicBezTo>
                    <a:pt x="161" y="319"/>
                    <a:pt x="163" y="318"/>
                    <a:pt x="164" y="321"/>
                  </a:cubicBezTo>
                  <a:cubicBezTo>
                    <a:pt x="166" y="323"/>
                    <a:pt x="168" y="322"/>
                    <a:pt x="168" y="321"/>
                  </a:cubicBezTo>
                  <a:cubicBezTo>
                    <a:pt x="166" y="309"/>
                    <a:pt x="177" y="309"/>
                    <a:pt x="183" y="304"/>
                  </a:cubicBezTo>
                  <a:cubicBezTo>
                    <a:pt x="187" y="301"/>
                    <a:pt x="191" y="299"/>
                    <a:pt x="195" y="297"/>
                  </a:cubicBezTo>
                  <a:cubicBezTo>
                    <a:pt x="209" y="291"/>
                    <a:pt x="210" y="289"/>
                    <a:pt x="206" y="276"/>
                  </a:cubicBezTo>
                  <a:cubicBezTo>
                    <a:pt x="207" y="275"/>
                    <a:pt x="208" y="274"/>
                    <a:pt x="209" y="272"/>
                  </a:cubicBezTo>
                  <a:cubicBezTo>
                    <a:pt x="208" y="273"/>
                    <a:pt x="207" y="275"/>
                    <a:pt x="206" y="276"/>
                  </a:cubicBezTo>
                  <a:cubicBezTo>
                    <a:pt x="205" y="276"/>
                    <a:pt x="203" y="277"/>
                    <a:pt x="203" y="277"/>
                  </a:cubicBezTo>
                  <a:cubicBezTo>
                    <a:pt x="204" y="291"/>
                    <a:pt x="197" y="285"/>
                    <a:pt x="190" y="281"/>
                  </a:cubicBezTo>
                  <a:cubicBezTo>
                    <a:pt x="192" y="290"/>
                    <a:pt x="185" y="295"/>
                    <a:pt x="174" y="294"/>
                  </a:cubicBezTo>
                  <a:cubicBezTo>
                    <a:pt x="178" y="291"/>
                    <a:pt x="184" y="292"/>
                    <a:pt x="187" y="288"/>
                  </a:cubicBezTo>
                  <a:cubicBezTo>
                    <a:pt x="174" y="288"/>
                    <a:pt x="161" y="288"/>
                    <a:pt x="149" y="288"/>
                  </a:cubicBezTo>
                  <a:cubicBezTo>
                    <a:pt x="153" y="291"/>
                    <a:pt x="159" y="287"/>
                    <a:pt x="164" y="293"/>
                  </a:cubicBezTo>
                  <a:cubicBezTo>
                    <a:pt x="126" y="296"/>
                    <a:pt x="96" y="283"/>
                    <a:pt x="73" y="254"/>
                  </a:cubicBezTo>
                  <a:cubicBezTo>
                    <a:pt x="71" y="258"/>
                    <a:pt x="76" y="263"/>
                    <a:pt x="68" y="262"/>
                  </a:cubicBezTo>
                  <a:cubicBezTo>
                    <a:pt x="66" y="262"/>
                    <a:pt x="65" y="260"/>
                    <a:pt x="64" y="259"/>
                  </a:cubicBezTo>
                  <a:cubicBezTo>
                    <a:pt x="59" y="256"/>
                    <a:pt x="55" y="252"/>
                    <a:pt x="53" y="247"/>
                  </a:cubicBezTo>
                  <a:cubicBezTo>
                    <a:pt x="52" y="244"/>
                    <a:pt x="51" y="241"/>
                    <a:pt x="48" y="245"/>
                  </a:cubicBezTo>
                  <a:cubicBezTo>
                    <a:pt x="45" y="248"/>
                    <a:pt x="42" y="251"/>
                    <a:pt x="40" y="255"/>
                  </a:cubicBezTo>
                  <a:cubicBezTo>
                    <a:pt x="37" y="250"/>
                    <a:pt x="36" y="245"/>
                    <a:pt x="35" y="238"/>
                  </a:cubicBezTo>
                  <a:cubicBezTo>
                    <a:pt x="34" y="228"/>
                    <a:pt x="32" y="217"/>
                    <a:pt x="33" y="206"/>
                  </a:cubicBezTo>
                  <a:cubicBezTo>
                    <a:pt x="27" y="208"/>
                    <a:pt x="24" y="212"/>
                    <a:pt x="21" y="215"/>
                  </a:cubicBezTo>
                  <a:cubicBezTo>
                    <a:pt x="15" y="221"/>
                    <a:pt x="7" y="220"/>
                    <a:pt x="6" y="212"/>
                  </a:cubicBezTo>
                  <a:cubicBezTo>
                    <a:pt x="4" y="200"/>
                    <a:pt x="0" y="187"/>
                    <a:pt x="6" y="175"/>
                  </a:cubicBezTo>
                  <a:cubicBezTo>
                    <a:pt x="9" y="170"/>
                    <a:pt x="2" y="167"/>
                    <a:pt x="4" y="162"/>
                  </a:cubicBezTo>
                  <a:cubicBezTo>
                    <a:pt x="7" y="152"/>
                    <a:pt x="3" y="141"/>
                    <a:pt x="7" y="131"/>
                  </a:cubicBezTo>
                  <a:cubicBezTo>
                    <a:pt x="10" y="125"/>
                    <a:pt x="10" y="117"/>
                    <a:pt x="16" y="112"/>
                  </a:cubicBezTo>
                  <a:cubicBezTo>
                    <a:pt x="26" y="116"/>
                    <a:pt x="28" y="114"/>
                    <a:pt x="28" y="105"/>
                  </a:cubicBezTo>
                  <a:cubicBezTo>
                    <a:pt x="28" y="96"/>
                    <a:pt x="25" y="89"/>
                    <a:pt x="22" y="82"/>
                  </a:cubicBezTo>
                  <a:cubicBezTo>
                    <a:pt x="30" y="81"/>
                    <a:pt x="25" y="71"/>
                    <a:pt x="30" y="68"/>
                  </a:cubicBezTo>
                  <a:cubicBezTo>
                    <a:pt x="39" y="62"/>
                    <a:pt x="40" y="53"/>
                    <a:pt x="40" y="43"/>
                  </a:cubicBezTo>
                  <a:cubicBezTo>
                    <a:pt x="41" y="40"/>
                    <a:pt x="39" y="36"/>
                    <a:pt x="43" y="34"/>
                  </a:cubicBezTo>
                  <a:cubicBezTo>
                    <a:pt x="49" y="26"/>
                    <a:pt x="59" y="25"/>
                    <a:pt x="68" y="23"/>
                  </a:cubicBezTo>
                  <a:cubicBezTo>
                    <a:pt x="71" y="20"/>
                    <a:pt x="73" y="19"/>
                    <a:pt x="77" y="21"/>
                  </a:cubicBezTo>
                  <a:cubicBezTo>
                    <a:pt x="84" y="15"/>
                    <a:pt x="93" y="15"/>
                    <a:pt x="101" y="11"/>
                  </a:cubicBezTo>
                  <a:cubicBezTo>
                    <a:pt x="101" y="11"/>
                    <a:pt x="101" y="11"/>
                    <a:pt x="102" y="11"/>
                  </a:cubicBezTo>
                  <a:cubicBezTo>
                    <a:pt x="106" y="18"/>
                    <a:pt x="111" y="19"/>
                    <a:pt x="118" y="15"/>
                  </a:cubicBezTo>
                  <a:close/>
                </a:path>
              </a:pathLst>
            </a:custGeom>
            <a:solidFill>
              <a:srgbClr val="FADB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0" name="Freeform 23">
              <a:extLst>
                <a:ext uri="{FF2B5EF4-FFF2-40B4-BE49-F238E27FC236}">
                  <a16:creationId xmlns:a16="http://schemas.microsoft.com/office/drawing/2014/main" id="{896E91B0-FF8E-3558-512A-5E479C2A881A}"/>
                </a:ext>
              </a:extLst>
            </p:cNvPr>
            <p:cNvSpPr/>
            <p:nvPr/>
          </p:nvSpPr>
          <p:spPr bwMode="auto">
            <a:xfrm>
              <a:off x="715963" y="2871788"/>
              <a:ext cx="127000" cy="87312"/>
            </a:xfrm>
            <a:custGeom>
              <a:avLst/>
              <a:gdLst>
                <a:gd name="T0" fmla="*/ 20 w 57"/>
                <a:gd name="T1" fmla="*/ 14 h 39"/>
                <a:gd name="T2" fmla="*/ 34 w 57"/>
                <a:gd name="T3" fmla="*/ 22 h 39"/>
                <a:gd name="T4" fmla="*/ 37 w 57"/>
                <a:gd name="T5" fmla="*/ 26 h 39"/>
                <a:gd name="T6" fmla="*/ 49 w 57"/>
                <a:gd name="T7" fmla="*/ 30 h 39"/>
                <a:gd name="T8" fmla="*/ 57 w 57"/>
                <a:gd name="T9" fmla="*/ 34 h 39"/>
                <a:gd name="T10" fmla="*/ 49 w 57"/>
                <a:gd name="T11" fmla="*/ 37 h 39"/>
                <a:gd name="T12" fmla="*/ 2 w 57"/>
                <a:gd name="T13" fmla="*/ 7 h 39"/>
                <a:gd name="T14" fmla="*/ 3 w 57"/>
                <a:gd name="T15" fmla="*/ 0 h 39"/>
                <a:gd name="T16" fmla="*/ 21 w 57"/>
                <a:gd name="T17" fmla="*/ 14 h 39"/>
                <a:gd name="T18" fmla="*/ 20 w 57"/>
                <a:gd name="T19"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39">
                  <a:moveTo>
                    <a:pt x="20" y="14"/>
                  </a:moveTo>
                  <a:cubicBezTo>
                    <a:pt x="24" y="18"/>
                    <a:pt x="26" y="24"/>
                    <a:pt x="34" y="22"/>
                  </a:cubicBezTo>
                  <a:cubicBezTo>
                    <a:pt x="36" y="21"/>
                    <a:pt x="36" y="25"/>
                    <a:pt x="37" y="26"/>
                  </a:cubicBezTo>
                  <a:cubicBezTo>
                    <a:pt x="40" y="29"/>
                    <a:pt x="44" y="32"/>
                    <a:pt x="49" y="30"/>
                  </a:cubicBezTo>
                  <a:cubicBezTo>
                    <a:pt x="52" y="29"/>
                    <a:pt x="57" y="30"/>
                    <a:pt x="57" y="34"/>
                  </a:cubicBezTo>
                  <a:cubicBezTo>
                    <a:pt x="57" y="39"/>
                    <a:pt x="52" y="38"/>
                    <a:pt x="49" y="37"/>
                  </a:cubicBezTo>
                  <a:cubicBezTo>
                    <a:pt x="31" y="31"/>
                    <a:pt x="15" y="22"/>
                    <a:pt x="2" y="7"/>
                  </a:cubicBezTo>
                  <a:cubicBezTo>
                    <a:pt x="0" y="5"/>
                    <a:pt x="0" y="3"/>
                    <a:pt x="3" y="0"/>
                  </a:cubicBezTo>
                  <a:cubicBezTo>
                    <a:pt x="8" y="5"/>
                    <a:pt x="12" y="13"/>
                    <a:pt x="21" y="14"/>
                  </a:cubicBezTo>
                  <a:lnTo>
                    <a:pt x="20" y="14"/>
                  </a:ln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1" name="Freeform 25">
              <a:extLst>
                <a:ext uri="{FF2B5EF4-FFF2-40B4-BE49-F238E27FC236}">
                  <a16:creationId xmlns:a16="http://schemas.microsoft.com/office/drawing/2014/main" id="{5C4F260A-2481-C029-AA9A-325892F29D0A}"/>
                </a:ext>
              </a:extLst>
            </p:cNvPr>
            <p:cNvSpPr/>
            <p:nvPr/>
          </p:nvSpPr>
          <p:spPr bwMode="auto">
            <a:xfrm>
              <a:off x="842963" y="2936875"/>
              <a:ext cx="100012" cy="26987"/>
            </a:xfrm>
            <a:custGeom>
              <a:avLst/>
              <a:gdLst>
                <a:gd name="T0" fmla="*/ 2 w 45"/>
                <a:gd name="T1" fmla="*/ 0 h 12"/>
                <a:gd name="T2" fmla="*/ 40 w 45"/>
                <a:gd name="T3" fmla="*/ 6 h 12"/>
                <a:gd name="T4" fmla="*/ 45 w 45"/>
                <a:gd name="T5" fmla="*/ 8 h 12"/>
                <a:gd name="T6" fmla="*/ 41 w 45"/>
                <a:gd name="T7" fmla="*/ 12 h 12"/>
                <a:gd name="T8" fmla="*/ 5 w 45"/>
                <a:gd name="T9" fmla="*/ 9 h 12"/>
                <a:gd name="T10" fmla="*/ 2 w 45"/>
                <a:gd name="T11" fmla="*/ 0 h 12"/>
              </a:gdLst>
              <a:ahLst/>
              <a:cxnLst>
                <a:cxn ang="0">
                  <a:pos x="T0" y="T1"/>
                </a:cxn>
                <a:cxn ang="0">
                  <a:pos x="T2" y="T3"/>
                </a:cxn>
                <a:cxn ang="0">
                  <a:pos x="T4" y="T5"/>
                </a:cxn>
                <a:cxn ang="0">
                  <a:pos x="T6" y="T7"/>
                </a:cxn>
                <a:cxn ang="0">
                  <a:pos x="T8" y="T9"/>
                </a:cxn>
                <a:cxn ang="0">
                  <a:pos x="T10" y="T11"/>
                </a:cxn>
              </a:cxnLst>
              <a:rect l="0" t="0" r="r" b="b"/>
              <a:pathLst>
                <a:path w="45" h="12">
                  <a:moveTo>
                    <a:pt x="2" y="0"/>
                  </a:moveTo>
                  <a:cubicBezTo>
                    <a:pt x="15" y="6"/>
                    <a:pt x="28" y="6"/>
                    <a:pt x="40" y="6"/>
                  </a:cubicBezTo>
                  <a:cubicBezTo>
                    <a:pt x="42" y="6"/>
                    <a:pt x="45" y="5"/>
                    <a:pt x="45" y="8"/>
                  </a:cubicBezTo>
                  <a:cubicBezTo>
                    <a:pt x="45" y="11"/>
                    <a:pt x="43" y="12"/>
                    <a:pt x="41" y="12"/>
                  </a:cubicBezTo>
                  <a:cubicBezTo>
                    <a:pt x="29" y="12"/>
                    <a:pt x="17" y="12"/>
                    <a:pt x="5" y="9"/>
                  </a:cubicBezTo>
                  <a:cubicBezTo>
                    <a:pt x="0" y="7"/>
                    <a:pt x="3" y="4"/>
                    <a:pt x="2" y="0"/>
                  </a:cubicBez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2" name="Freeform 26">
              <a:extLst>
                <a:ext uri="{FF2B5EF4-FFF2-40B4-BE49-F238E27FC236}">
                  <a16:creationId xmlns:a16="http://schemas.microsoft.com/office/drawing/2014/main" id="{3F1A2602-399A-FBE6-B496-05390E97ADD8}"/>
                </a:ext>
              </a:extLst>
            </p:cNvPr>
            <p:cNvSpPr/>
            <p:nvPr/>
          </p:nvSpPr>
          <p:spPr bwMode="auto">
            <a:xfrm>
              <a:off x="771525" y="2814638"/>
              <a:ext cx="28575" cy="41275"/>
            </a:xfrm>
            <a:custGeom>
              <a:avLst/>
              <a:gdLst>
                <a:gd name="T0" fmla="*/ 2 w 13"/>
                <a:gd name="T1" fmla="*/ 3 h 19"/>
                <a:gd name="T2" fmla="*/ 6 w 13"/>
                <a:gd name="T3" fmla="*/ 6 h 19"/>
                <a:gd name="T4" fmla="*/ 11 w 13"/>
                <a:gd name="T5" fmla="*/ 14 h 19"/>
                <a:gd name="T6" fmla="*/ 11 w 13"/>
                <a:gd name="T7" fmla="*/ 18 h 19"/>
                <a:gd name="T8" fmla="*/ 6 w 13"/>
                <a:gd name="T9" fmla="*/ 17 h 19"/>
                <a:gd name="T10" fmla="*/ 2 w 13"/>
                <a:gd name="T11" fmla="*/ 3 h 19"/>
              </a:gdLst>
              <a:ahLst/>
              <a:cxnLst>
                <a:cxn ang="0">
                  <a:pos x="T0" y="T1"/>
                </a:cxn>
                <a:cxn ang="0">
                  <a:pos x="T2" y="T3"/>
                </a:cxn>
                <a:cxn ang="0">
                  <a:pos x="T4" y="T5"/>
                </a:cxn>
                <a:cxn ang="0">
                  <a:pos x="T6" y="T7"/>
                </a:cxn>
                <a:cxn ang="0">
                  <a:pos x="T8" y="T9"/>
                </a:cxn>
                <a:cxn ang="0">
                  <a:pos x="T10" y="T11"/>
                </a:cxn>
              </a:cxnLst>
              <a:rect l="0" t="0" r="r" b="b"/>
              <a:pathLst>
                <a:path w="13" h="19">
                  <a:moveTo>
                    <a:pt x="2" y="3"/>
                  </a:moveTo>
                  <a:cubicBezTo>
                    <a:pt x="6" y="0"/>
                    <a:pt x="5" y="5"/>
                    <a:pt x="6" y="6"/>
                  </a:cubicBezTo>
                  <a:cubicBezTo>
                    <a:pt x="8" y="9"/>
                    <a:pt x="9" y="11"/>
                    <a:pt x="11" y="14"/>
                  </a:cubicBezTo>
                  <a:cubicBezTo>
                    <a:pt x="12" y="15"/>
                    <a:pt x="13" y="17"/>
                    <a:pt x="11" y="18"/>
                  </a:cubicBezTo>
                  <a:cubicBezTo>
                    <a:pt x="9" y="19"/>
                    <a:pt x="7" y="18"/>
                    <a:pt x="6" y="17"/>
                  </a:cubicBezTo>
                  <a:cubicBezTo>
                    <a:pt x="6" y="12"/>
                    <a:pt x="0" y="8"/>
                    <a:pt x="2" y="3"/>
                  </a:cubicBezTo>
                  <a:close/>
                </a:path>
              </a:pathLst>
            </a:custGeom>
            <a:solidFill>
              <a:srgbClr val="F1E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3" name="Freeform 27">
              <a:extLst>
                <a:ext uri="{FF2B5EF4-FFF2-40B4-BE49-F238E27FC236}">
                  <a16:creationId xmlns:a16="http://schemas.microsoft.com/office/drawing/2014/main" id="{A374C280-F3DC-D91B-AC1D-998D4CBF1F68}"/>
                </a:ext>
              </a:extLst>
            </p:cNvPr>
            <p:cNvSpPr/>
            <p:nvPr/>
          </p:nvSpPr>
          <p:spPr bwMode="auto">
            <a:xfrm>
              <a:off x="695325" y="2838450"/>
              <a:ext cx="20637" cy="36512"/>
            </a:xfrm>
            <a:custGeom>
              <a:avLst/>
              <a:gdLst>
                <a:gd name="T0" fmla="*/ 6 w 9"/>
                <a:gd name="T1" fmla="*/ 16 h 16"/>
                <a:gd name="T2" fmla="*/ 3 w 9"/>
                <a:gd name="T3" fmla="*/ 2 h 16"/>
                <a:gd name="T4" fmla="*/ 6 w 9"/>
                <a:gd name="T5" fmla="*/ 1 h 16"/>
                <a:gd name="T6" fmla="*/ 6 w 9"/>
                <a:gd name="T7" fmla="*/ 16 h 16"/>
              </a:gdLst>
              <a:ahLst/>
              <a:cxnLst>
                <a:cxn ang="0">
                  <a:pos x="T0" y="T1"/>
                </a:cxn>
                <a:cxn ang="0">
                  <a:pos x="T2" y="T3"/>
                </a:cxn>
                <a:cxn ang="0">
                  <a:pos x="T4" y="T5"/>
                </a:cxn>
                <a:cxn ang="0">
                  <a:pos x="T6" y="T7"/>
                </a:cxn>
              </a:cxnLst>
              <a:rect l="0" t="0" r="r" b="b"/>
              <a:pathLst>
                <a:path w="9" h="16">
                  <a:moveTo>
                    <a:pt x="6" y="16"/>
                  </a:moveTo>
                  <a:cubicBezTo>
                    <a:pt x="5" y="11"/>
                    <a:pt x="0" y="7"/>
                    <a:pt x="3" y="2"/>
                  </a:cubicBezTo>
                  <a:cubicBezTo>
                    <a:pt x="4" y="1"/>
                    <a:pt x="5" y="0"/>
                    <a:pt x="6" y="1"/>
                  </a:cubicBezTo>
                  <a:cubicBezTo>
                    <a:pt x="9" y="6"/>
                    <a:pt x="6" y="11"/>
                    <a:pt x="6" y="16"/>
                  </a:cubicBezTo>
                  <a:close/>
                </a:path>
              </a:pathLst>
            </a:custGeom>
            <a:solidFill>
              <a:srgbClr val="F7EF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4" name="Freeform 28">
              <a:extLst>
                <a:ext uri="{FF2B5EF4-FFF2-40B4-BE49-F238E27FC236}">
                  <a16:creationId xmlns:a16="http://schemas.microsoft.com/office/drawing/2014/main" id="{007CB8BB-AE20-525A-0C92-3E441D82DA16}"/>
                </a:ext>
              </a:extLst>
            </p:cNvPr>
            <p:cNvSpPr/>
            <p:nvPr/>
          </p:nvSpPr>
          <p:spPr bwMode="auto">
            <a:xfrm>
              <a:off x="717550" y="2789238"/>
              <a:ext cx="33337" cy="25400"/>
            </a:xfrm>
            <a:custGeom>
              <a:avLst/>
              <a:gdLst>
                <a:gd name="T0" fmla="*/ 2 w 15"/>
                <a:gd name="T1" fmla="*/ 10 h 11"/>
                <a:gd name="T2" fmla="*/ 10 w 15"/>
                <a:gd name="T3" fmla="*/ 0 h 11"/>
                <a:gd name="T4" fmla="*/ 10 w 15"/>
                <a:gd name="T5" fmla="*/ 5 h 11"/>
                <a:gd name="T6" fmla="*/ 2 w 15"/>
                <a:gd name="T7" fmla="*/ 10 h 11"/>
              </a:gdLst>
              <a:ahLst/>
              <a:cxnLst>
                <a:cxn ang="0">
                  <a:pos x="T0" y="T1"/>
                </a:cxn>
                <a:cxn ang="0">
                  <a:pos x="T2" y="T3"/>
                </a:cxn>
                <a:cxn ang="0">
                  <a:pos x="T4" y="T5"/>
                </a:cxn>
                <a:cxn ang="0">
                  <a:pos x="T6" y="T7"/>
                </a:cxn>
              </a:cxnLst>
              <a:rect l="0" t="0" r="r" b="b"/>
              <a:pathLst>
                <a:path w="15" h="11">
                  <a:moveTo>
                    <a:pt x="2" y="10"/>
                  </a:moveTo>
                  <a:cubicBezTo>
                    <a:pt x="0" y="3"/>
                    <a:pt x="3" y="0"/>
                    <a:pt x="10" y="0"/>
                  </a:cubicBezTo>
                  <a:cubicBezTo>
                    <a:pt x="10" y="2"/>
                    <a:pt x="15" y="4"/>
                    <a:pt x="10" y="5"/>
                  </a:cubicBezTo>
                  <a:cubicBezTo>
                    <a:pt x="7" y="6"/>
                    <a:pt x="6" y="11"/>
                    <a:pt x="2" y="10"/>
                  </a:cubicBezTo>
                  <a:close/>
                </a:path>
              </a:pathLst>
            </a:custGeom>
            <a:solidFill>
              <a:srgbClr val="F7EF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5" name="Freeform 29">
              <a:extLst>
                <a:ext uri="{FF2B5EF4-FFF2-40B4-BE49-F238E27FC236}">
                  <a16:creationId xmlns:a16="http://schemas.microsoft.com/office/drawing/2014/main" id="{00F57A63-BA3F-EAB7-4793-50C915CB3794}"/>
                </a:ext>
              </a:extLst>
            </p:cNvPr>
            <p:cNvSpPr/>
            <p:nvPr/>
          </p:nvSpPr>
          <p:spPr bwMode="auto">
            <a:xfrm>
              <a:off x="881063" y="2905125"/>
              <a:ext cx="25400" cy="36512"/>
            </a:xfrm>
            <a:custGeom>
              <a:avLst/>
              <a:gdLst>
                <a:gd name="T0" fmla="*/ 4 w 11"/>
                <a:gd name="T1" fmla="*/ 0 h 16"/>
                <a:gd name="T2" fmla="*/ 6 w 11"/>
                <a:gd name="T3" fmla="*/ 10 h 16"/>
                <a:gd name="T4" fmla="*/ 9 w 11"/>
                <a:gd name="T5" fmla="*/ 15 h 16"/>
                <a:gd name="T6" fmla="*/ 5 w 11"/>
                <a:gd name="T7" fmla="*/ 15 h 16"/>
                <a:gd name="T8" fmla="*/ 2 w 11"/>
                <a:gd name="T9" fmla="*/ 9 h 16"/>
                <a:gd name="T10" fmla="*/ 4 w 11"/>
                <a:gd name="T11" fmla="*/ 0 h 16"/>
              </a:gdLst>
              <a:ahLst/>
              <a:cxnLst>
                <a:cxn ang="0">
                  <a:pos x="T0" y="T1"/>
                </a:cxn>
                <a:cxn ang="0">
                  <a:pos x="T2" y="T3"/>
                </a:cxn>
                <a:cxn ang="0">
                  <a:pos x="T4" y="T5"/>
                </a:cxn>
                <a:cxn ang="0">
                  <a:pos x="T6" y="T7"/>
                </a:cxn>
                <a:cxn ang="0">
                  <a:pos x="T8" y="T9"/>
                </a:cxn>
                <a:cxn ang="0">
                  <a:pos x="T10" y="T11"/>
                </a:cxn>
              </a:cxnLst>
              <a:rect l="0" t="0" r="r" b="b"/>
              <a:pathLst>
                <a:path w="11" h="16">
                  <a:moveTo>
                    <a:pt x="4" y="0"/>
                  </a:moveTo>
                  <a:cubicBezTo>
                    <a:pt x="6" y="3"/>
                    <a:pt x="4" y="7"/>
                    <a:pt x="6" y="10"/>
                  </a:cubicBezTo>
                  <a:cubicBezTo>
                    <a:pt x="7" y="11"/>
                    <a:pt x="11" y="12"/>
                    <a:pt x="9" y="15"/>
                  </a:cubicBezTo>
                  <a:cubicBezTo>
                    <a:pt x="8" y="16"/>
                    <a:pt x="6" y="16"/>
                    <a:pt x="5" y="15"/>
                  </a:cubicBezTo>
                  <a:cubicBezTo>
                    <a:pt x="3" y="14"/>
                    <a:pt x="0" y="12"/>
                    <a:pt x="2" y="9"/>
                  </a:cubicBezTo>
                  <a:cubicBezTo>
                    <a:pt x="4" y="6"/>
                    <a:pt x="2" y="3"/>
                    <a:pt x="4" y="0"/>
                  </a:cubicBezTo>
                  <a:close/>
                </a:path>
              </a:pathLst>
            </a:custGeom>
            <a:solidFill>
              <a:srgbClr val="F4EE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6" name="Freeform 30">
              <a:extLst>
                <a:ext uri="{FF2B5EF4-FFF2-40B4-BE49-F238E27FC236}">
                  <a16:creationId xmlns:a16="http://schemas.microsoft.com/office/drawing/2014/main" id="{37615330-48F2-908D-6464-C1A17809645C}"/>
                </a:ext>
              </a:extLst>
            </p:cNvPr>
            <p:cNvSpPr/>
            <p:nvPr/>
          </p:nvSpPr>
          <p:spPr bwMode="auto">
            <a:xfrm>
              <a:off x="846138" y="2916238"/>
              <a:ext cx="30162" cy="22225"/>
            </a:xfrm>
            <a:custGeom>
              <a:avLst/>
              <a:gdLst>
                <a:gd name="T0" fmla="*/ 0 w 14"/>
                <a:gd name="T1" fmla="*/ 6 h 10"/>
                <a:gd name="T2" fmla="*/ 11 w 14"/>
                <a:gd name="T3" fmla="*/ 5 h 10"/>
                <a:gd name="T4" fmla="*/ 10 w 14"/>
                <a:gd name="T5" fmla="*/ 9 h 10"/>
                <a:gd name="T6" fmla="*/ 0 w 14"/>
                <a:gd name="T7" fmla="*/ 6 h 10"/>
              </a:gdLst>
              <a:ahLst/>
              <a:cxnLst>
                <a:cxn ang="0">
                  <a:pos x="T0" y="T1"/>
                </a:cxn>
                <a:cxn ang="0">
                  <a:pos x="T2" y="T3"/>
                </a:cxn>
                <a:cxn ang="0">
                  <a:pos x="T4" y="T5"/>
                </a:cxn>
                <a:cxn ang="0">
                  <a:pos x="T6" y="T7"/>
                </a:cxn>
              </a:cxnLst>
              <a:rect l="0" t="0" r="r" b="b"/>
              <a:pathLst>
                <a:path w="14" h="10">
                  <a:moveTo>
                    <a:pt x="0" y="6"/>
                  </a:moveTo>
                  <a:cubicBezTo>
                    <a:pt x="5" y="0"/>
                    <a:pt x="8" y="2"/>
                    <a:pt x="11" y="5"/>
                  </a:cubicBezTo>
                  <a:cubicBezTo>
                    <a:pt x="14" y="8"/>
                    <a:pt x="13" y="10"/>
                    <a:pt x="10" y="9"/>
                  </a:cubicBezTo>
                  <a:cubicBezTo>
                    <a:pt x="7" y="7"/>
                    <a:pt x="4" y="6"/>
                    <a:pt x="0" y="6"/>
                  </a:cubicBez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7" name="Freeform 31">
              <a:extLst>
                <a:ext uri="{FF2B5EF4-FFF2-40B4-BE49-F238E27FC236}">
                  <a16:creationId xmlns:a16="http://schemas.microsoft.com/office/drawing/2014/main" id="{68CACC96-0E05-FDAF-2AA6-6BB13C5C5608}"/>
                </a:ext>
              </a:extLst>
            </p:cNvPr>
            <p:cNvSpPr/>
            <p:nvPr/>
          </p:nvSpPr>
          <p:spPr bwMode="auto">
            <a:xfrm>
              <a:off x="744538" y="2878138"/>
              <a:ext cx="33337" cy="25400"/>
            </a:xfrm>
            <a:custGeom>
              <a:avLst/>
              <a:gdLst>
                <a:gd name="T0" fmla="*/ 8 w 15"/>
                <a:gd name="T1" fmla="*/ 11 h 11"/>
                <a:gd name="T2" fmla="*/ 9 w 15"/>
                <a:gd name="T3" fmla="*/ 6 h 11"/>
                <a:gd name="T4" fmla="*/ 6 w 15"/>
                <a:gd name="T5" fmla="*/ 2 h 11"/>
                <a:gd name="T6" fmla="*/ 13 w 15"/>
                <a:gd name="T7" fmla="*/ 6 h 11"/>
                <a:gd name="T8" fmla="*/ 9 w 15"/>
                <a:gd name="T9" fmla="*/ 10 h 11"/>
                <a:gd name="T10" fmla="*/ 7 w 15"/>
                <a:gd name="T11" fmla="*/ 11 h 11"/>
                <a:gd name="T12" fmla="*/ 8 w 15"/>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5" h="11">
                  <a:moveTo>
                    <a:pt x="8" y="11"/>
                  </a:moveTo>
                  <a:cubicBezTo>
                    <a:pt x="8" y="9"/>
                    <a:pt x="8" y="8"/>
                    <a:pt x="9" y="6"/>
                  </a:cubicBezTo>
                  <a:cubicBezTo>
                    <a:pt x="9" y="4"/>
                    <a:pt x="0" y="7"/>
                    <a:pt x="6" y="2"/>
                  </a:cubicBezTo>
                  <a:cubicBezTo>
                    <a:pt x="9" y="0"/>
                    <a:pt x="12" y="4"/>
                    <a:pt x="13" y="6"/>
                  </a:cubicBezTo>
                  <a:cubicBezTo>
                    <a:pt x="15" y="10"/>
                    <a:pt x="11" y="10"/>
                    <a:pt x="9" y="10"/>
                  </a:cubicBezTo>
                  <a:cubicBezTo>
                    <a:pt x="9" y="11"/>
                    <a:pt x="8" y="11"/>
                    <a:pt x="7" y="11"/>
                  </a:cubicBezTo>
                  <a:lnTo>
                    <a:pt x="8" y="11"/>
                  </a:lnTo>
                  <a:close/>
                </a:path>
              </a:pathLst>
            </a:custGeom>
            <a:solidFill>
              <a:srgbClr val="F2EE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8" name="Freeform 32">
              <a:extLst>
                <a:ext uri="{FF2B5EF4-FFF2-40B4-BE49-F238E27FC236}">
                  <a16:creationId xmlns:a16="http://schemas.microsoft.com/office/drawing/2014/main" id="{78A83522-0753-0FEC-43D8-8AF547D862A5}"/>
                </a:ext>
              </a:extLst>
            </p:cNvPr>
            <p:cNvSpPr/>
            <p:nvPr/>
          </p:nvSpPr>
          <p:spPr bwMode="auto">
            <a:xfrm>
              <a:off x="1314450" y="2381250"/>
              <a:ext cx="22225" cy="22225"/>
            </a:xfrm>
            <a:custGeom>
              <a:avLst/>
              <a:gdLst>
                <a:gd name="T0" fmla="*/ 0 w 10"/>
                <a:gd name="T1" fmla="*/ 0 h 10"/>
                <a:gd name="T2" fmla="*/ 10 w 10"/>
                <a:gd name="T3" fmla="*/ 10 h 10"/>
                <a:gd name="T4" fmla="*/ 0 w 10"/>
                <a:gd name="T5" fmla="*/ 0 h 10"/>
                <a:gd name="T6" fmla="*/ 0 w 10"/>
                <a:gd name="T7" fmla="*/ 0 h 10"/>
              </a:gdLst>
              <a:ahLst/>
              <a:cxnLst>
                <a:cxn ang="0">
                  <a:pos x="T0" y="T1"/>
                </a:cxn>
                <a:cxn ang="0">
                  <a:pos x="T2" y="T3"/>
                </a:cxn>
                <a:cxn ang="0">
                  <a:pos x="T4" y="T5"/>
                </a:cxn>
                <a:cxn ang="0">
                  <a:pos x="T6" y="T7"/>
                </a:cxn>
              </a:cxnLst>
              <a:rect l="0" t="0" r="r" b="b"/>
              <a:pathLst>
                <a:path w="10" h="10">
                  <a:moveTo>
                    <a:pt x="0" y="0"/>
                  </a:moveTo>
                  <a:cubicBezTo>
                    <a:pt x="5" y="0"/>
                    <a:pt x="7" y="4"/>
                    <a:pt x="10" y="10"/>
                  </a:cubicBezTo>
                  <a:cubicBezTo>
                    <a:pt x="4" y="8"/>
                    <a:pt x="1" y="5"/>
                    <a:pt x="0" y="0"/>
                  </a:cubicBezTo>
                  <a:cubicBezTo>
                    <a:pt x="0" y="0"/>
                    <a:pt x="0" y="0"/>
                    <a:pt x="0" y="0"/>
                  </a:cubicBezTo>
                  <a:close/>
                </a:path>
              </a:pathLst>
            </a:custGeom>
            <a:solidFill>
              <a:srgbClr val="EDE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9" name="Freeform 33">
              <a:extLst>
                <a:ext uri="{FF2B5EF4-FFF2-40B4-BE49-F238E27FC236}">
                  <a16:creationId xmlns:a16="http://schemas.microsoft.com/office/drawing/2014/main" id="{77EF07B1-2B71-BB1C-6A3E-467F55BC3245}"/>
                </a:ext>
              </a:extLst>
            </p:cNvPr>
            <p:cNvSpPr/>
            <p:nvPr/>
          </p:nvSpPr>
          <p:spPr bwMode="auto">
            <a:xfrm>
              <a:off x="969963" y="2997200"/>
              <a:ext cx="20637" cy="11112"/>
            </a:xfrm>
            <a:custGeom>
              <a:avLst/>
              <a:gdLst>
                <a:gd name="T0" fmla="*/ 9 w 9"/>
                <a:gd name="T1" fmla="*/ 3 h 5"/>
                <a:gd name="T2" fmla="*/ 0 w 9"/>
                <a:gd name="T3" fmla="*/ 1 h 5"/>
                <a:gd name="T4" fmla="*/ 9 w 9"/>
                <a:gd name="T5" fmla="*/ 3 h 5"/>
              </a:gdLst>
              <a:ahLst/>
              <a:cxnLst>
                <a:cxn ang="0">
                  <a:pos x="T0" y="T1"/>
                </a:cxn>
                <a:cxn ang="0">
                  <a:pos x="T2" y="T3"/>
                </a:cxn>
                <a:cxn ang="0">
                  <a:pos x="T4" y="T5"/>
                </a:cxn>
              </a:cxnLst>
              <a:rect l="0" t="0" r="r" b="b"/>
              <a:pathLst>
                <a:path w="9" h="5">
                  <a:moveTo>
                    <a:pt x="9" y="3"/>
                  </a:moveTo>
                  <a:cubicBezTo>
                    <a:pt x="6" y="5"/>
                    <a:pt x="3" y="2"/>
                    <a:pt x="0" y="1"/>
                  </a:cubicBezTo>
                  <a:cubicBezTo>
                    <a:pt x="5" y="0"/>
                    <a:pt x="5" y="0"/>
                    <a:pt x="9" y="3"/>
                  </a:cubicBezTo>
                  <a:close/>
                </a:path>
              </a:pathLst>
            </a:custGeom>
            <a:solidFill>
              <a:srgbClr val="F2E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0" name="Freeform 34">
              <a:extLst>
                <a:ext uri="{FF2B5EF4-FFF2-40B4-BE49-F238E27FC236}">
                  <a16:creationId xmlns:a16="http://schemas.microsoft.com/office/drawing/2014/main" id="{805D284F-309D-6244-D527-1846E3ED62F1}"/>
                </a:ext>
              </a:extLst>
            </p:cNvPr>
            <p:cNvSpPr/>
            <p:nvPr/>
          </p:nvSpPr>
          <p:spPr bwMode="auto">
            <a:xfrm>
              <a:off x="1085850" y="2266950"/>
              <a:ext cx="128587" cy="142875"/>
            </a:xfrm>
            <a:custGeom>
              <a:avLst/>
              <a:gdLst>
                <a:gd name="T0" fmla="*/ 26 w 57"/>
                <a:gd name="T1" fmla="*/ 37 h 64"/>
                <a:gd name="T2" fmla="*/ 22 w 57"/>
                <a:gd name="T3" fmla="*/ 42 h 64"/>
                <a:gd name="T4" fmla="*/ 20 w 57"/>
                <a:gd name="T5" fmla="*/ 38 h 64"/>
                <a:gd name="T6" fmla="*/ 18 w 57"/>
                <a:gd name="T7" fmla="*/ 33 h 64"/>
                <a:gd name="T8" fmla="*/ 19 w 57"/>
                <a:gd name="T9" fmla="*/ 31 h 64"/>
                <a:gd name="T10" fmla="*/ 18 w 57"/>
                <a:gd name="T11" fmla="*/ 32 h 64"/>
                <a:gd name="T12" fmla="*/ 13 w 57"/>
                <a:gd name="T13" fmla="*/ 35 h 64"/>
                <a:gd name="T14" fmla="*/ 11 w 57"/>
                <a:gd name="T15" fmla="*/ 34 h 64"/>
                <a:gd name="T16" fmla="*/ 8 w 57"/>
                <a:gd name="T17" fmla="*/ 32 h 64"/>
                <a:gd name="T18" fmla="*/ 9 w 57"/>
                <a:gd name="T19" fmla="*/ 16 h 64"/>
                <a:gd name="T20" fmla="*/ 0 w 57"/>
                <a:gd name="T21" fmla="*/ 0 h 64"/>
                <a:gd name="T22" fmla="*/ 41 w 57"/>
                <a:gd name="T23" fmla="*/ 21 h 64"/>
                <a:gd name="T24" fmla="*/ 41 w 57"/>
                <a:gd name="T25" fmla="*/ 64 h 64"/>
                <a:gd name="T26" fmla="*/ 34 w 57"/>
                <a:gd name="T27" fmla="*/ 49 h 64"/>
                <a:gd name="T28" fmla="*/ 38 w 57"/>
                <a:gd name="T29" fmla="*/ 43 h 64"/>
                <a:gd name="T30" fmla="*/ 38 w 57"/>
                <a:gd name="T31" fmla="*/ 39 h 64"/>
                <a:gd name="T32" fmla="*/ 38 w 57"/>
                <a:gd name="T33" fmla="*/ 43 h 64"/>
                <a:gd name="T34" fmla="*/ 30 w 57"/>
                <a:gd name="T35" fmla="*/ 41 h 64"/>
                <a:gd name="T36" fmla="*/ 26 w 57"/>
                <a:gd name="T37" fmla="*/ 3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64">
                  <a:moveTo>
                    <a:pt x="26" y="37"/>
                  </a:moveTo>
                  <a:cubicBezTo>
                    <a:pt x="24" y="39"/>
                    <a:pt x="24" y="42"/>
                    <a:pt x="22" y="42"/>
                  </a:cubicBezTo>
                  <a:cubicBezTo>
                    <a:pt x="20" y="42"/>
                    <a:pt x="21" y="39"/>
                    <a:pt x="20" y="38"/>
                  </a:cubicBezTo>
                  <a:cubicBezTo>
                    <a:pt x="18" y="37"/>
                    <a:pt x="17" y="35"/>
                    <a:pt x="18" y="33"/>
                  </a:cubicBezTo>
                  <a:cubicBezTo>
                    <a:pt x="18" y="32"/>
                    <a:pt x="20" y="32"/>
                    <a:pt x="19" y="31"/>
                  </a:cubicBezTo>
                  <a:cubicBezTo>
                    <a:pt x="19" y="32"/>
                    <a:pt x="19" y="32"/>
                    <a:pt x="18" y="32"/>
                  </a:cubicBezTo>
                  <a:cubicBezTo>
                    <a:pt x="17" y="34"/>
                    <a:pt x="16" y="38"/>
                    <a:pt x="13" y="35"/>
                  </a:cubicBezTo>
                  <a:cubicBezTo>
                    <a:pt x="12" y="35"/>
                    <a:pt x="11" y="34"/>
                    <a:pt x="11" y="34"/>
                  </a:cubicBezTo>
                  <a:cubicBezTo>
                    <a:pt x="9" y="34"/>
                    <a:pt x="7" y="33"/>
                    <a:pt x="8" y="32"/>
                  </a:cubicBezTo>
                  <a:cubicBezTo>
                    <a:pt x="11" y="27"/>
                    <a:pt x="8" y="21"/>
                    <a:pt x="9" y="16"/>
                  </a:cubicBezTo>
                  <a:cubicBezTo>
                    <a:pt x="12" y="8"/>
                    <a:pt x="3" y="6"/>
                    <a:pt x="0" y="0"/>
                  </a:cubicBezTo>
                  <a:cubicBezTo>
                    <a:pt x="17" y="2"/>
                    <a:pt x="34" y="2"/>
                    <a:pt x="41" y="21"/>
                  </a:cubicBezTo>
                  <a:cubicBezTo>
                    <a:pt x="46" y="36"/>
                    <a:pt x="57" y="50"/>
                    <a:pt x="41" y="64"/>
                  </a:cubicBezTo>
                  <a:cubicBezTo>
                    <a:pt x="41" y="59"/>
                    <a:pt x="33" y="56"/>
                    <a:pt x="34" y="49"/>
                  </a:cubicBezTo>
                  <a:cubicBezTo>
                    <a:pt x="35" y="47"/>
                    <a:pt x="36" y="45"/>
                    <a:pt x="38" y="43"/>
                  </a:cubicBezTo>
                  <a:cubicBezTo>
                    <a:pt x="39" y="42"/>
                    <a:pt x="39" y="40"/>
                    <a:pt x="38" y="39"/>
                  </a:cubicBezTo>
                  <a:cubicBezTo>
                    <a:pt x="38" y="40"/>
                    <a:pt x="39" y="42"/>
                    <a:pt x="38" y="43"/>
                  </a:cubicBezTo>
                  <a:cubicBezTo>
                    <a:pt x="34" y="47"/>
                    <a:pt x="31" y="47"/>
                    <a:pt x="30" y="41"/>
                  </a:cubicBezTo>
                  <a:cubicBezTo>
                    <a:pt x="29" y="39"/>
                    <a:pt x="30" y="36"/>
                    <a:pt x="26" y="37"/>
                  </a:cubicBezTo>
                  <a:close/>
                </a:path>
              </a:pathLst>
            </a:custGeom>
            <a:solidFill>
              <a:srgbClr val="FCFA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1" name="Freeform 49">
              <a:extLst>
                <a:ext uri="{FF2B5EF4-FFF2-40B4-BE49-F238E27FC236}">
                  <a16:creationId xmlns:a16="http://schemas.microsoft.com/office/drawing/2014/main" id="{7C07DCF2-7BB1-BFD8-F4A0-A47F5249AC07}"/>
                </a:ext>
              </a:extLst>
            </p:cNvPr>
            <p:cNvSpPr/>
            <p:nvPr/>
          </p:nvSpPr>
          <p:spPr bwMode="auto">
            <a:xfrm>
              <a:off x="1017588" y="2898775"/>
              <a:ext cx="114300" cy="65087"/>
            </a:xfrm>
            <a:custGeom>
              <a:avLst/>
              <a:gdLst>
                <a:gd name="T0" fmla="*/ 0 w 51"/>
                <a:gd name="T1" fmla="*/ 27 h 29"/>
                <a:gd name="T2" fmla="*/ 10 w 51"/>
                <a:gd name="T3" fmla="*/ 20 h 29"/>
                <a:gd name="T4" fmla="*/ 42 w 51"/>
                <a:gd name="T5" fmla="*/ 4 h 29"/>
                <a:gd name="T6" fmla="*/ 49 w 51"/>
                <a:gd name="T7" fmla="*/ 3 h 29"/>
                <a:gd name="T8" fmla="*/ 46 w 51"/>
                <a:gd name="T9" fmla="*/ 10 h 29"/>
                <a:gd name="T10" fmla="*/ 40 w 51"/>
                <a:gd name="T11" fmla="*/ 14 h 29"/>
                <a:gd name="T12" fmla="*/ 0 w 51"/>
                <a:gd name="T13" fmla="*/ 27 h 29"/>
              </a:gdLst>
              <a:ahLst/>
              <a:cxnLst>
                <a:cxn ang="0">
                  <a:pos x="T0" y="T1"/>
                </a:cxn>
                <a:cxn ang="0">
                  <a:pos x="T2" y="T3"/>
                </a:cxn>
                <a:cxn ang="0">
                  <a:pos x="T4" y="T5"/>
                </a:cxn>
                <a:cxn ang="0">
                  <a:pos x="T6" y="T7"/>
                </a:cxn>
                <a:cxn ang="0">
                  <a:pos x="T8" y="T9"/>
                </a:cxn>
                <a:cxn ang="0">
                  <a:pos x="T10" y="T11"/>
                </a:cxn>
                <a:cxn ang="0">
                  <a:pos x="T12" y="T13"/>
                </a:cxn>
              </a:cxnLst>
              <a:rect l="0" t="0" r="r" b="b"/>
              <a:pathLst>
                <a:path w="51" h="28">
                  <a:moveTo>
                    <a:pt x="0" y="27"/>
                  </a:moveTo>
                  <a:cubicBezTo>
                    <a:pt x="1" y="21"/>
                    <a:pt x="6" y="21"/>
                    <a:pt x="10" y="20"/>
                  </a:cubicBezTo>
                  <a:cubicBezTo>
                    <a:pt x="22" y="16"/>
                    <a:pt x="32" y="10"/>
                    <a:pt x="42" y="4"/>
                  </a:cubicBezTo>
                  <a:cubicBezTo>
                    <a:pt x="44" y="3"/>
                    <a:pt x="46" y="0"/>
                    <a:pt x="49" y="3"/>
                  </a:cubicBezTo>
                  <a:cubicBezTo>
                    <a:pt x="51" y="6"/>
                    <a:pt x="48" y="8"/>
                    <a:pt x="46" y="10"/>
                  </a:cubicBezTo>
                  <a:cubicBezTo>
                    <a:pt x="45" y="12"/>
                    <a:pt x="43" y="14"/>
                    <a:pt x="40" y="14"/>
                  </a:cubicBezTo>
                  <a:cubicBezTo>
                    <a:pt x="27" y="18"/>
                    <a:pt x="16" y="29"/>
                    <a:pt x="0" y="27"/>
                  </a:cubicBezTo>
                  <a:close/>
                </a:path>
              </a:pathLst>
            </a:custGeom>
            <a:solidFill>
              <a:srgbClr val="FCFA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2" name="Freeform 52">
              <a:extLst>
                <a:ext uri="{FF2B5EF4-FFF2-40B4-BE49-F238E27FC236}">
                  <a16:creationId xmlns:a16="http://schemas.microsoft.com/office/drawing/2014/main" id="{D1486403-0E25-3B3E-BED5-81A654748923}"/>
                </a:ext>
              </a:extLst>
            </p:cNvPr>
            <p:cNvSpPr/>
            <p:nvPr/>
          </p:nvSpPr>
          <p:spPr bwMode="auto">
            <a:xfrm>
              <a:off x="1138238" y="2563813"/>
              <a:ext cx="53975" cy="88900"/>
            </a:xfrm>
            <a:custGeom>
              <a:avLst/>
              <a:gdLst>
                <a:gd name="T0" fmla="*/ 0 w 24"/>
                <a:gd name="T1" fmla="*/ 37 h 40"/>
                <a:gd name="T2" fmla="*/ 14 w 24"/>
                <a:gd name="T3" fmla="*/ 28 h 40"/>
                <a:gd name="T4" fmla="*/ 14 w 24"/>
                <a:gd name="T5" fmla="*/ 6 h 40"/>
                <a:gd name="T6" fmla="*/ 21 w 24"/>
                <a:gd name="T7" fmla="*/ 1 h 40"/>
                <a:gd name="T8" fmla="*/ 22 w 24"/>
                <a:gd name="T9" fmla="*/ 7 h 40"/>
                <a:gd name="T10" fmla="*/ 18 w 24"/>
                <a:gd name="T11" fmla="*/ 26 h 40"/>
                <a:gd name="T12" fmla="*/ 0 w 24"/>
                <a:gd name="T13" fmla="*/ 37 h 40"/>
              </a:gdLst>
              <a:ahLst/>
              <a:cxnLst>
                <a:cxn ang="0">
                  <a:pos x="T0" y="T1"/>
                </a:cxn>
                <a:cxn ang="0">
                  <a:pos x="T2" y="T3"/>
                </a:cxn>
                <a:cxn ang="0">
                  <a:pos x="T4" y="T5"/>
                </a:cxn>
                <a:cxn ang="0">
                  <a:pos x="T6" y="T7"/>
                </a:cxn>
                <a:cxn ang="0">
                  <a:pos x="T8" y="T9"/>
                </a:cxn>
                <a:cxn ang="0">
                  <a:pos x="T10" y="T11"/>
                </a:cxn>
                <a:cxn ang="0">
                  <a:pos x="T12" y="T13"/>
                </a:cxn>
              </a:cxnLst>
              <a:rect l="0" t="0" r="r" b="b"/>
              <a:pathLst>
                <a:path w="24" h="40">
                  <a:moveTo>
                    <a:pt x="0" y="37"/>
                  </a:moveTo>
                  <a:cubicBezTo>
                    <a:pt x="6" y="36"/>
                    <a:pt x="3" y="21"/>
                    <a:pt x="14" y="28"/>
                  </a:cubicBezTo>
                  <a:cubicBezTo>
                    <a:pt x="16" y="20"/>
                    <a:pt x="11" y="13"/>
                    <a:pt x="14" y="6"/>
                  </a:cubicBezTo>
                  <a:cubicBezTo>
                    <a:pt x="16" y="3"/>
                    <a:pt x="17" y="0"/>
                    <a:pt x="21" y="1"/>
                  </a:cubicBezTo>
                  <a:cubicBezTo>
                    <a:pt x="24" y="2"/>
                    <a:pt x="23" y="5"/>
                    <a:pt x="22" y="7"/>
                  </a:cubicBezTo>
                  <a:cubicBezTo>
                    <a:pt x="21" y="14"/>
                    <a:pt x="20" y="20"/>
                    <a:pt x="18" y="26"/>
                  </a:cubicBezTo>
                  <a:cubicBezTo>
                    <a:pt x="16" y="36"/>
                    <a:pt x="10" y="40"/>
                    <a:pt x="0" y="37"/>
                  </a:cubicBezTo>
                  <a:close/>
                </a:path>
              </a:pathLst>
            </a:custGeom>
            <a:solidFill>
              <a:srgbClr val="FCF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3" name="Freeform 53">
              <a:extLst>
                <a:ext uri="{FF2B5EF4-FFF2-40B4-BE49-F238E27FC236}">
                  <a16:creationId xmlns:a16="http://schemas.microsoft.com/office/drawing/2014/main" id="{B3586A1C-4FB7-B037-0B9B-B50561A1F015}"/>
                </a:ext>
              </a:extLst>
            </p:cNvPr>
            <p:cNvSpPr/>
            <p:nvPr/>
          </p:nvSpPr>
          <p:spPr bwMode="auto">
            <a:xfrm>
              <a:off x="1138238" y="2343150"/>
              <a:ext cx="33337" cy="60325"/>
            </a:xfrm>
            <a:custGeom>
              <a:avLst/>
              <a:gdLst>
                <a:gd name="T0" fmla="*/ 3 w 15"/>
                <a:gd name="T1" fmla="*/ 3 h 27"/>
                <a:gd name="T2" fmla="*/ 8 w 15"/>
                <a:gd name="T3" fmla="*/ 7 h 27"/>
                <a:gd name="T4" fmla="*/ 15 w 15"/>
                <a:gd name="T5" fmla="*/ 9 h 27"/>
                <a:gd name="T6" fmla="*/ 15 w 15"/>
                <a:gd name="T7" fmla="*/ 9 h 27"/>
                <a:gd name="T8" fmla="*/ 11 w 15"/>
                <a:gd name="T9" fmla="*/ 15 h 27"/>
                <a:gd name="T10" fmla="*/ 9 w 15"/>
                <a:gd name="T11" fmla="*/ 23 h 27"/>
                <a:gd name="T12" fmla="*/ 7 w 15"/>
                <a:gd name="T13" fmla="*/ 27 h 27"/>
                <a:gd name="T14" fmla="*/ 3 w 15"/>
                <a:gd name="T15" fmla="*/ 24 h 27"/>
                <a:gd name="T16" fmla="*/ 3 w 15"/>
                <a:gd name="T17" fmla="*/ 10 h 27"/>
                <a:gd name="T18" fmla="*/ 3 w 15"/>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7">
                  <a:moveTo>
                    <a:pt x="3" y="3"/>
                  </a:moveTo>
                  <a:cubicBezTo>
                    <a:pt x="8" y="0"/>
                    <a:pt x="8" y="5"/>
                    <a:pt x="8" y="7"/>
                  </a:cubicBezTo>
                  <a:cubicBezTo>
                    <a:pt x="9" y="12"/>
                    <a:pt x="13" y="8"/>
                    <a:pt x="15" y="9"/>
                  </a:cubicBezTo>
                  <a:cubicBezTo>
                    <a:pt x="15" y="9"/>
                    <a:pt x="15" y="9"/>
                    <a:pt x="15" y="9"/>
                  </a:cubicBezTo>
                  <a:cubicBezTo>
                    <a:pt x="15" y="12"/>
                    <a:pt x="14" y="14"/>
                    <a:pt x="11" y="15"/>
                  </a:cubicBezTo>
                  <a:cubicBezTo>
                    <a:pt x="5" y="16"/>
                    <a:pt x="9" y="20"/>
                    <a:pt x="9" y="23"/>
                  </a:cubicBezTo>
                  <a:cubicBezTo>
                    <a:pt x="9" y="24"/>
                    <a:pt x="9" y="26"/>
                    <a:pt x="7" y="27"/>
                  </a:cubicBezTo>
                  <a:cubicBezTo>
                    <a:pt x="5" y="27"/>
                    <a:pt x="4" y="26"/>
                    <a:pt x="3" y="24"/>
                  </a:cubicBezTo>
                  <a:cubicBezTo>
                    <a:pt x="0" y="20"/>
                    <a:pt x="1" y="15"/>
                    <a:pt x="3" y="10"/>
                  </a:cubicBezTo>
                  <a:cubicBezTo>
                    <a:pt x="3" y="8"/>
                    <a:pt x="7" y="6"/>
                    <a:pt x="3" y="3"/>
                  </a:cubicBezTo>
                  <a:close/>
                </a:path>
              </a:pathLst>
            </a:custGeom>
            <a:solidFill>
              <a:srgbClr val="F8F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4" name="Freeform 58">
              <a:extLst>
                <a:ext uri="{FF2B5EF4-FFF2-40B4-BE49-F238E27FC236}">
                  <a16:creationId xmlns:a16="http://schemas.microsoft.com/office/drawing/2014/main" id="{B090B1B8-F6ED-2886-2C96-01A36A6D00A4}"/>
                </a:ext>
              </a:extLst>
            </p:cNvPr>
            <p:cNvSpPr/>
            <p:nvPr/>
          </p:nvSpPr>
          <p:spPr bwMode="auto">
            <a:xfrm>
              <a:off x="1187450" y="2430463"/>
              <a:ext cx="12700" cy="34925"/>
            </a:xfrm>
            <a:custGeom>
              <a:avLst/>
              <a:gdLst>
                <a:gd name="T0" fmla="*/ 6 w 6"/>
                <a:gd name="T1" fmla="*/ 0 h 16"/>
                <a:gd name="T2" fmla="*/ 6 w 6"/>
                <a:gd name="T3" fmla="*/ 16 h 16"/>
                <a:gd name="T4" fmla="*/ 6 w 6"/>
                <a:gd name="T5" fmla="*/ 0 h 16"/>
              </a:gdLst>
              <a:ahLst/>
              <a:cxnLst>
                <a:cxn ang="0">
                  <a:pos x="T0" y="T1"/>
                </a:cxn>
                <a:cxn ang="0">
                  <a:pos x="T2" y="T3"/>
                </a:cxn>
                <a:cxn ang="0">
                  <a:pos x="T4" y="T5"/>
                </a:cxn>
              </a:cxnLst>
              <a:rect l="0" t="0" r="r" b="b"/>
              <a:pathLst>
                <a:path w="6" h="16">
                  <a:moveTo>
                    <a:pt x="6" y="0"/>
                  </a:moveTo>
                  <a:cubicBezTo>
                    <a:pt x="6" y="6"/>
                    <a:pt x="6" y="11"/>
                    <a:pt x="6" y="16"/>
                  </a:cubicBezTo>
                  <a:cubicBezTo>
                    <a:pt x="0" y="11"/>
                    <a:pt x="0" y="9"/>
                    <a:pt x="6" y="0"/>
                  </a:cubicBezTo>
                  <a:close/>
                </a:path>
              </a:pathLst>
            </a:custGeom>
            <a:solidFill>
              <a:srgbClr val="FC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5" name="Freeform 60">
              <a:extLst>
                <a:ext uri="{FF2B5EF4-FFF2-40B4-BE49-F238E27FC236}">
                  <a16:creationId xmlns:a16="http://schemas.microsoft.com/office/drawing/2014/main" id="{2BBFD66C-8D68-60E7-4295-FD38E377B8AA}"/>
                </a:ext>
              </a:extLst>
            </p:cNvPr>
            <p:cNvSpPr/>
            <p:nvPr/>
          </p:nvSpPr>
          <p:spPr bwMode="auto">
            <a:xfrm>
              <a:off x="1165225" y="2420938"/>
              <a:ext cx="17462" cy="20637"/>
            </a:xfrm>
            <a:custGeom>
              <a:avLst/>
              <a:gdLst>
                <a:gd name="T0" fmla="*/ 8 w 8"/>
                <a:gd name="T1" fmla="*/ 5 h 9"/>
                <a:gd name="T2" fmla="*/ 3 w 8"/>
                <a:gd name="T3" fmla="*/ 9 h 9"/>
                <a:gd name="T4" fmla="*/ 1 w 8"/>
                <a:gd name="T5" fmla="*/ 4 h 9"/>
                <a:gd name="T6" fmla="*/ 4 w 8"/>
                <a:gd name="T7" fmla="*/ 0 h 9"/>
                <a:gd name="T8" fmla="*/ 8 w 8"/>
                <a:gd name="T9" fmla="*/ 5 h 9"/>
              </a:gdLst>
              <a:ahLst/>
              <a:cxnLst>
                <a:cxn ang="0">
                  <a:pos x="T0" y="T1"/>
                </a:cxn>
                <a:cxn ang="0">
                  <a:pos x="T2" y="T3"/>
                </a:cxn>
                <a:cxn ang="0">
                  <a:pos x="T4" y="T5"/>
                </a:cxn>
                <a:cxn ang="0">
                  <a:pos x="T6" y="T7"/>
                </a:cxn>
                <a:cxn ang="0">
                  <a:pos x="T8" y="T9"/>
                </a:cxn>
              </a:cxnLst>
              <a:rect l="0" t="0" r="r" b="b"/>
              <a:pathLst>
                <a:path w="8" h="9">
                  <a:moveTo>
                    <a:pt x="8" y="5"/>
                  </a:moveTo>
                  <a:cubicBezTo>
                    <a:pt x="8" y="8"/>
                    <a:pt x="6" y="9"/>
                    <a:pt x="3" y="9"/>
                  </a:cubicBezTo>
                  <a:cubicBezTo>
                    <a:pt x="0" y="9"/>
                    <a:pt x="1" y="6"/>
                    <a:pt x="1" y="4"/>
                  </a:cubicBezTo>
                  <a:cubicBezTo>
                    <a:pt x="1" y="2"/>
                    <a:pt x="1" y="0"/>
                    <a:pt x="4" y="0"/>
                  </a:cubicBezTo>
                  <a:cubicBezTo>
                    <a:pt x="7" y="0"/>
                    <a:pt x="7" y="3"/>
                    <a:pt x="8" y="5"/>
                  </a:cubicBezTo>
                  <a:close/>
                </a:path>
              </a:pathLst>
            </a:custGeom>
            <a:solidFill>
              <a:srgbClr val="FCF4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6" name="Freeform 61">
              <a:extLst>
                <a:ext uri="{FF2B5EF4-FFF2-40B4-BE49-F238E27FC236}">
                  <a16:creationId xmlns:a16="http://schemas.microsoft.com/office/drawing/2014/main" id="{F496046D-04B6-C426-D70E-A3921D985EBE}"/>
                </a:ext>
              </a:extLst>
            </p:cNvPr>
            <p:cNvSpPr/>
            <p:nvPr/>
          </p:nvSpPr>
          <p:spPr bwMode="auto">
            <a:xfrm>
              <a:off x="1093788" y="2838450"/>
              <a:ext cx="15875" cy="20637"/>
            </a:xfrm>
            <a:custGeom>
              <a:avLst/>
              <a:gdLst>
                <a:gd name="T0" fmla="*/ 0 w 7"/>
                <a:gd name="T1" fmla="*/ 9 h 9"/>
                <a:gd name="T2" fmla="*/ 4 w 7"/>
                <a:gd name="T3" fmla="*/ 1 h 9"/>
                <a:gd name="T4" fmla="*/ 7 w 7"/>
                <a:gd name="T5" fmla="*/ 4 h 9"/>
                <a:gd name="T6" fmla="*/ 0 w 7"/>
                <a:gd name="T7" fmla="*/ 9 h 9"/>
                <a:gd name="T8" fmla="*/ 0 w 7"/>
                <a:gd name="T9" fmla="*/ 9 h 9"/>
              </a:gdLst>
              <a:ahLst/>
              <a:cxnLst>
                <a:cxn ang="0">
                  <a:pos x="T0" y="T1"/>
                </a:cxn>
                <a:cxn ang="0">
                  <a:pos x="T2" y="T3"/>
                </a:cxn>
                <a:cxn ang="0">
                  <a:pos x="T4" y="T5"/>
                </a:cxn>
                <a:cxn ang="0">
                  <a:pos x="T6" y="T7"/>
                </a:cxn>
                <a:cxn ang="0">
                  <a:pos x="T8" y="T9"/>
                </a:cxn>
              </a:cxnLst>
              <a:rect l="0" t="0" r="r" b="b"/>
              <a:pathLst>
                <a:path w="7" h="9">
                  <a:moveTo>
                    <a:pt x="0" y="9"/>
                  </a:moveTo>
                  <a:cubicBezTo>
                    <a:pt x="0" y="6"/>
                    <a:pt x="1" y="3"/>
                    <a:pt x="4" y="1"/>
                  </a:cubicBezTo>
                  <a:cubicBezTo>
                    <a:pt x="6" y="0"/>
                    <a:pt x="7" y="2"/>
                    <a:pt x="7" y="4"/>
                  </a:cubicBezTo>
                  <a:cubicBezTo>
                    <a:pt x="7" y="9"/>
                    <a:pt x="2" y="8"/>
                    <a:pt x="0" y="9"/>
                  </a:cubicBezTo>
                  <a:cubicBezTo>
                    <a:pt x="0" y="9"/>
                    <a:pt x="0" y="9"/>
                    <a:pt x="0" y="9"/>
                  </a:cubicBezTo>
                  <a:close/>
                </a:path>
              </a:pathLst>
            </a:custGeom>
            <a:solidFill>
              <a:srgbClr val="FBF1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7" name="Freeform 63">
              <a:extLst>
                <a:ext uri="{FF2B5EF4-FFF2-40B4-BE49-F238E27FC236}">
                  <a16:creationId xmlns:a16="http://schemas.microsoft.com/office/drawing/2014/main" id="{D3A00D6A-5008-B093-593A-E12A20F00D75}"/>
                </a:ext>
              </a:extLst>
            </p:cNvPr>
            <p:cNvSpPr/>
            <p:nvPr/>
          </p:nvSpPr>
          <p:spPr bwMode="auto">
            <a:xfrm>
              <a:off x="1162050" y="2338388"/>
              <a:ext cx="22225" cy="31750"/>
            </a:xfrm>
            <a:custGeom>
              <a:avLst/>
              <a:gdLst>
                <a:gd name="T0" fmla="*/ 4 w 10"/>
                <a:gd name="T1" fmla="*/ 11 h 14"/>
                <a:gd name="T2" fmla="*/ 5 w 10"/>
                <a:gd name="T3" fmla="*/ 0 h 14"/>
                <a:gd name="T4" fmla="*/ 8 w 10"/>
                <a:gd name="T5" fmla="*/ 10 h 14"/>
                <a:gd name="T6" fmla="*/ 4 w 10"/>
                <a:gd name="T7" fmla="*/ 11 h 14"/>
              </a:gdLst>
              <a:ahLst/>
              <a:cxnLst>
                <a:cxn ang="0">
                  <a:pos x="T0" y="T1"/>
                </a:cxn>
                <a:cxn ang="0">
                  <a:pos x="T2" y="T3"/>
                </a:cxn>
                <a:cxn ang="0">
                  <a:pos x="T4" y="T5"/>
                </a:cxn>
                <a:cxn ang="0">
                  <a:pos x="T6" y="T7"/>
                </a:cxn>
              </a:cxnLst>
              <a:rect l="0" t="0" r="r" b="b"/>
              <a:pathLst>
                <a:path w="10" h="14">
                  <a:moveTo>
                    <a:pt x="4" y="11"/>
                  </a:moveTo>
                  <a:cubicBezTo>
                    <a:pt x="2" y="7"/>
                    <a:pt x="0" y="3"/>
                    <a:pt x="5" y="0"/>
                  </a:cubicBezTo>
                  <a:cubicBezTo>
                    <a:pt x="7" y="3"/>
                    <a:pt x="7" y="6"/>
                    <a:pt x="8" y="10"/>
                  </a:cubicBezTo>
                  <a:cubicBezTo>
                    <a:pt x="10" y="14"/>
                    <a:pt x="5" y="11"/>
                    <a:pt x="4" y="11"/>
                  </a:cubicBezTo>
                  <a:close/>
                </a:path>
              </a:pathLst>
            </a:custGeom>
            <a:solidFill>
              <a:srgbClr val="F4EB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968" name="Grupo 967">
              <a:extLst>
                <a:ext uri="{FF2B5EF4-FFF2-40B4-BE49-F238E27FC236}">
                  <a16:creationId xmlns:a16="http://schemas.microsoft.com/office/drawing/2014/main" id="{E2F517D4-EC3D-F91A-E385-DF73F5E7A057}"/>
                </a:ext>
              </a:extLst>
            </p:cNvPr>
            <p:cNvGrpSpPr/>
            <p:nvPr/>
          </p:nvGrpSpPr>
          <p:grpSpPr>
            <a:xfrm>
              <a:off x="650875" y="2227263"/>
              <a:ext cx="498475" cy="452437"/>
              <a:chOff x="650875" y="2227263"/>
              <a:chExt cx="498475" cy="452437"/>
            </a:xfrm>
          </p:grpSpPr>
          <p:sp>
            <p:nvSpPr>
              <p:cNvPr id="969" name="Freeform 20">
                <a:extLst>
                  <a:ext uri="{FF2B5EF4-FFF2-40B4-BE49-F238E27FC236}">
                    <a16:creationId xmlns:a16="http://schemas.microsoft.com/office/drawing/2014/main" id="{1C5BB54C-7EDE-0CC5-4188-EDBE25CAEB73}"/>
                  </a:ext>
                </a:extLst>
              </p:cNvPr>
              <p:cNvSpPr/>
              <p:nvPr/>
            </p:nvSpPr>
            <p:spPr bwMode="auto">
              <a:xfrm>
                <a:off x="677863" y="2300288"/>
                <a:ext cx="50800" cy="96837"/>
              </a:xfrm>
              <a:custGeom>
                <a:avLst/>
                <a:gdLst>
                  <a:gd name="T0" fmla="*/ 23 w 23"/>
                  <a:gd name="T1" fmla="*/ 8 h 43"/>
                  <a:gd name="T2" fmla="*/ 19 w 23"/>
                  <a:gd name="T3" fmla="*/ 36 h 43"/>
                  <a:gd name="T4" fmla="*/ 10 w 23"/>
                  <a:gd name="T5" fmla="*/ 42 h 43"/>
                  <a:gd name="T6" fmla="*/ 2 w 23"/>
                  <a:gd name="T7" fmla="*/ 12 h 43"/>
                  <a:gd name="T8" fmla="*/ 11 w 23"/>
                  <a:gd name="T9" fmla="*/ 1 h 43"/>
                  <a:gd name="T10" fmla="*/ 23 w 23"/>
                  <a:gd name="T11" fmla="*/ 8 h 43"/>
                </a:gdLst>
                <a:ahLst/>
                <a:cxnLst>
                  <a:cxn ang="0">
                    <a:pos x="T0" y="T1"/>
                  </a:cxn>
                  <a:cxn ang="0">
                    <a:pos x="T2" y="T3"/>
                  </a:cxn>
                  <a:cxn ang="0">
                    <a:pos x="T4" y="T5"/>
                  </a:cxn>
                  <a:cxn ang="0">
                    <a:pos x="T6" y="T7"/>
                  </a:cxn>
                  <a:cxn ang="0">
                    <a:pos x="T8" y="T9"/>
                  </a:cxn>
                  <a:cxn ang="0">
                    <a:pos x="T10" y="T11"/>
                  </a:cxn>
                </a:cxnLst>
                <a:rect l="0" t="0" r="r" b="b"/>
                <a:pathLst>
                  <a:path w="23" h="43">
                    <a:moveTo>
                      <a:pt x="23" y="8"/>
                    </a:moveTo>
                    <a:cubicBezTo>
                      <a:pt x="23" y="17"/>
                      <a:pt x="22" y="27"/>
                      <a:pt x="19" y="36"/>
                    </a:cubicBezTo>
                    <a:cubicBezTo>
                      <a:pt x="18" y="40"/>
                      <a:pt x="16" y="43"/>
                      <a:pt x="10" y="42"/>
                    </a:cubicBezTo>
                    <a:cubicBezTo>
                      <a:pt x="5" y="32"/>
                      <a:pt x="5" y="22"/>
                      <a:pt x="2" y="12"/>
                    </a:cubicBezTo>
                    <a:cubicBezTo>
                      <a:pt x="0" y="6"/>
                      <a:pt x="4" y="2"/>
                      <a:pt x="11" y="1"/>
                    </a:cubicBezTo>
                    <a:cubicBezTo>
                      <a:pt x="16" y="1"/>
                      <a:pt x="22" y="0"/>
                      <a:pt x="23" y="8"/>
                    </a:cubicBezTo>
                    <a:close/>
                  </a:path>
                </a:pathLst>
              </a:custGeom>
              <a:solidFill>
                <a:srgbClr val="0A0A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0" name="Freeform 21">
                <a:extLst>
                  <a:ext uri="{FF2B5EF4-FFF2-40B4-BE49-F238E27FC236}">
                    <a16:creationId xmlns:a16="http://schemas.microsoft.com/office/drawing/2014/main" id="{080745BB-C1CF-ADAD-AACC-F38F9871E875}"/>
                  </a:ext>
                </a:extLst>
              </p:cNvPr>
              <p:cNvSpPr/>
              <p:nvPr/>
            </p:nvSpPr>
            <p:spPr bwMode="auto">
              <a:xfrm>
                <a:off x="650875" y="2425700"/>
                <a:ext cx="50800" cy="85725"/>
              </a:xfrm>
              <a:custGeom>
                <a:avLst/>
                <a:gdLst>
                  <a:gd name="T0" fmla="*/ 14 w 23"/>
                  <a:gd name="T1" fmla="*/ 0 h 38"/>
                  <a:gd name="T2" fmla="*/ 22 w 23"/>
                  <a:gd name="T3" fmla="*/ 19 h 38"/>
                  <a:gd name="T4" fmla="*/ 22 w 23"/>
                  <a:gd name="T5" fmla="*/ 30 h 38"/>
                  <a:gd name="T6" fmla="*/ 16 w 23"/>
                  <a:gd name="T7" fmla="*/ 36 h 38"/>
                  <a:gd name="T8" fmla="*/ 8 w 23"/>
                  <a:gd name="T9" fmla="*/ 30 h 38"/>
                  <a:gd name="T10" fmla="*/ 6 w 23"/>
                  <a:gd name="T11" fmla="*/ 24 h 38"/>
                  <a:gd name="T12" fmla="*/ 14 w 23"/>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23" h="38">
                    <a:moveTo>
                      <a:pt x="14" y="0"/>
                    </a:moveTo>
                    <a:cubicBezTo>
                      <a:pt x="23" y="4"/>
                      <a:pt x="21" y="12"/>
                      <a:pt x="22" y="19"/>
                    </a:cubicBezTo>
                    <a:cubicBezTo>
                      <a:pt x="23" y="23"/>
                      <a:pt x="22" y="27"/>
                      <a:pt x="22" y="30"/>
                    </a:cubicBezTo>
                    <a:cubicBezTo>
                      <a:pt x="23" y="35"/>
                      <a:pt x="19" y="35"/>
                      <a:pt x="16" y="36"/>
                    </a:cubicBezTo>
                    <a:cubicBezTo>
                      <a:pt x="11" y="38"/>
                      <a:pt x="10" y="33"/>
                      <a:pt x="8" y="30"/>
                    </a:cubicBezTo>
                    <a:cubicBezTo>
                      <a:pt x="8" y="28"/>
                      <a:pt x="7" y="26"/>
                      <a:pt x="6" y="24"/>
                    </a:cubicBezTo>
                    <a:cubicBezTo>
                      <a:pt x="0" y="9"/>
                      <a:pt x="0" y="9"/>
                      <a:pt x="14" y="0"/>
                    </a:cubicBezTo>
                    <a:close/>
                  </a:path>
                </a:pathLst>
              </a:custGeom>
              <a:solidFill>
                <a:srgbClr val="1011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1" name="Freeform 22">
                <a:extLst>
                  <a:ext uri="{FF2B5EF4-FFF2-40B4-BE49-F238E27FC236}">
                    <a16:creationId xmlns:a16="http://schemas.microsoft.com/office/drawing/2014/main" id="{9D2F4751-403B-BB72-6197-D63B3241AC37}"/>
                  </a:ext>
                </a:extLst>
              </p:cNvPr>
              <p:cNvSpPr/>
              <p:nvPr/>
            </p:nvSpPr>
            <p:spPr bwMode="auto">
              <a:xfrm>
                <a:off x="762000" y="2227263"/>
                <a:ext cx="53975" cy="71437"/>
              </a:xfrm>
              <a:custGeom>
                <a:avLst/>
                <a:gdLst>
                  <a:gd name="T0" fmla="*/ 19 w 24"/>
                  <a:gd name="T1" fmla="*/ 28 h 32"/>
                  <a:gd name="T2" fmla="*/ 10 w 24"/>
                  <a:gd name="T3" fmla="*/ 30 h 32"/>
                  <a:gd name="T4" fmla="*/ 2 w 24"/>
                  <a:gd name="T5" fmla="*/ 5 h 32"/>
                  <a:gd name="T6" fmla="*/ 13 w 24"/>
                  <a:gd name="T7" fmla="*/ 0 h 32"/>
                  <a:gd name="T8" fmla="*/ 22 w 24"/>
                  <a:gd name="T9" fmla="*/ 6 h 32"/>
                  <a:gd name="T10" fmla="*/ 19 w 24"/>
                  <a:gd name="T11" fmla="*/ 28 h 32"/>
                </a:gdLst>
                <a:ahLst/>
                <a:cxnLst>
                  <a:cxn ang="0">
                    <a:pos x="T0" y="T1"/>
                  </a:cxn>
                  <a:cxn ang="0">
                    <a:pos x="T2" y="T3"/>
                  </a:cxn>
                  <a:cxn ang="0">
                    <a:pos x="T4" y="T5"/>
                  </a:cxn>
                  <a:cxn ang="0">
                    <a:pos x="T6" y="T7"/>
                  </a:cxn>
                  <a:cxn ang="0">
                    <a:pos x="T8" y="T9"/>
                  </a:cxn>
                  <a:cxn ang="0">
                    <a:pos x="T10" y="T11"/>
                  </a:cxn>
                </a:cxnLst>
                <a:rect l="0" t="0" r="r" b="b"/>
                <a:pathLst>
                  <a:path w="24" h="32">
                    <a:moveTo>
                      <a:pt x="19" y="28"/>
                    </a:moveTo>
                    <a:cubicBezTo>
                      <a:pt x="16" y="27"/>
                      <a:pt x="14" y="32"/>
                      <a:pt x="10" y="30"/>
                    </a:cubicBezTo>
                    <a:cubicBezTo>
                      <a:pt x="6" y="27"/>
                      <a:pt x="0" y="9"/>
                      <a:pt x="2" y="5"/>
                    </a:cubicBezTo>
                    <a:cubicBezTo>
                      <a:pt x="4" y="0"/>
                      <a:pt x="9" y="0"/>
                      <a:pt x="13" y="0"/>
                    </a:cubicBezTo>
                    <a:cubicBezTo>
                      <a:pt x="17" y="0"/>
                      <a:pt x="20" y="2"/>
                      <a:pt x="22" y="6"/>
                    </a:cubicBezTo>
                    <a:cubicBezTo>
                      <a:pt x="24" y="14"/>
                      <a:pt x="20" y="21"/>
                      <a:pt x="19" y="28"/>
                    </a:cubicBezTo>
                    <a:close/>
                  </a:path>
                </a:pathLst>
              </a:custGeom>
              <a:solidFill>
                <a:srgbClr val="111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2" name="Freeform 24">
                <a:extLst>
                  <a:ext uri="{FF2B5EF4-FFF2-40B4-BE49-F238E27FC236}">
                    <a16:creationId xmlns:a16="http://schemas.microsoft.com/office/drawing/2014/main" id="{71791846-B2FD-B599-FD12-EE4370E2F792}"/>
                  </a:ext>
                </a:extLst>
              </p:cNvPr>
              <p:cNvSpPr/>
              <p:nvPr/>
            </p:nvSpPr>
            <p:spPr bwMode="auto">
              <a:xfrm>
                <a:off x="849313" y="2228850"/>
                <a:ext cx="53975" cy="69850"/>
              </a:xfrm>
              <a:custGeom>
                <a:avLst/>
                <a:gdLst>
                  <a:gd name="T0" fmla="*/ 21 w 24"/>
                  <a:gd name="T1" fmla="*/ 21 h 31"/>
                  <a:gd name="T2" fmla="*/ 4 w 24"/>
                  <a:gd name="T3" fmla="*/ 17 h 31"/>
                  <a:gd name="T4" fmla="*/ 8 w 24"/>
                  <a:gd name="T5" fmla="*/ 6 h 31"/>
                  <a:gd name="T6" fmla="*/ 20 w 24"/>
                  <a:gd name="T7" fmla="*/ 4 h 31"/>
                  <a:gd name="T8" fmla="*/ 21 w 24"/>
                  <a:gd name="T9" fmla="*/ 21 h 31"/>
                </a:gdLst>
                <a:ahLst/>
                <a:cxnLst>
                  <a:cxn ang="0">
                    <a:pos x="T0" y="T1"/>
                  </a:cxn>
                  <a:cxn ang="0">
                    <a:pos x="T2" y="T3"/>
                  </a:cxn>
                  <a:cxn ang="0">
                    <a:pos x="T4" y="T5"/>
                  </a:cxn>
                  <a:cxn ang="0">
                    <a:pos x="T6" y="T7"/>
                  </a:cxn>
                  <a:cxn ang="0">
                    <a:pos x="T8" y="T9"/>
                  </a:cxn>
                </a:cxnLst>
                <a:rect l="0" t="0" r="r" b="b"/>
                <a:pathLst>
                  <a:path w="24" h="31">
                    <a:moveTo>
                      <a:pt x="21" y="21"/>
                    </a:moveTo>
                    <a:cubicBezTo>
                      <a:pt x="11" y="31"/>
                      <a:pt x="11" y="31"/>
                      <a:pt x="4" y="17"/>
                    </a:cubicBezTo>
                    <a:cubicBezTo>
                      <a:pt x="6" y="14"/>
                      <a:pt x="0" y="7"/>
                      <a:pt x="8" y="6"/>
                    </a:cubicBezTo>
                    <a:cubicBezTo>
                      <a:pt x="12" y="5"/>
                      <a:pt x="17" y="0"/>
                      <a:pt x="20" y="4"/>
                    </a:cubicBezTo>
                    <a:cubicBezTo>
                      <a:pt x="24" y="9"/>
                      <a:pt x="23" y="15"/>
                      <a:pt x="21" y="21"/>
                    </a:cubicBezTo>
                    <a:close/>
                  </a:path>
                </a:pathLst>
              </a:custGeom>
              <a:solidFill>
                <a:srgbClr val="0E0F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3" name="Freeform 35">
                <a:extLst>
                  <a:ext uri="{FF2B5EF4-FFF2-40B4-BE49-F238E27FC236}">
                    <a16:creationId xmlns:a16="http://schemas.microsoft.com/office/drawing/2014/main" id="{7E12B7EA-812D-C35B-FBE0-643704A0D1C2}"/>
                  </a:ext>
                </a:extLst>
              </p:cNvPr>
              <p:cNvSpPr/>
              <p:nvPr/>
            </p:nvSpPr>
            <p:spPr bwMode="auto">
              <a:xfrm>
                <a:off x="808038" y="2403475"/>
                <a:ext cx="61912" cy="109537"/>
              </a:xfrm>
              <a:custGeom>
                <a:avLst/>
                <a:gdLst>
                  <a:gd name="T0" fmla="*/ 26 w 28"/>
                  <a:gd name="T1" fmla="*/ 30 h 49"/>
                  <a:gd name="T2" fmla="*/ 26 w 28"/>
                  <a:gd name="T3" fmla="*/ 42 h 49"/>
                  <a:gd name="T4" fmla="*/ 21 w 28"/>
                  <a:gd name="T5" fmla="*/ 49 h 49"/>
                  <a:gd name="T6" fmla="*/ 14 w 28"/>
                  <a:gd name="T7" fmla="*/ 44 h 49"/>
                  <a:gd name="T8" fmla="*/ 2 w 28"/>
                  <a:gd name="T9" fmla="*/ 12 h 49"/>
                  <a:gd name="T10" fmla="*/ 14 w 28"/>
                  <a:gd name="T11" fmla="*/ 2 h 49"/>
                  <a:gd name="T12" fmla="*/ 23 w 28"/>
                  <a:gd name="T13" fmla="*/ 8 h 49"/>
                  <a:gd name="T14" fmla="*/ 26 w 28"/>
                  <a:gd name="T15" fmla="*/ 3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9">
                    <a:moveTo>
                      <a:pt x="26" y="30"/>
                    </a:moveTo>
                    <a:cubicBezTo>
                      <a:pt x="26" y="35"/>
                      <a:pt x="27" y="38"/>
                      <a:pt x="26" y="42"/>
                    </a:cubicBezTo>
                    <a:cubicBezTo>
                      <a:pt x="26" y="45"/>
                      <a:pt x="25" y="49"/>
                      <a:pt x="21" y="49"/>
                    </a:cubicBezTo>
                    <a:cubicBezTo>
                      <a:pt x="17" y="49"/>
                      <a:pt x="15" y="47"/>
                      <a:pt x="14" y="44"/>
                    </a:cubicBezTo>
                    <a:cubicBezTo>
                      <a:pt x="9" y="34"/>
                      <a:pt x="8" y="22"/>
                      <a:pt x="2" y="12"/>
                    </a:cubicBezTo>
                    <a:cubicBezTo>
                      <a:pt x="0" y="7"/>
                      <a:pt x="10" y="4"/>
                      <a:pt x="14" y="2"/>
                    </a:cubicBezTo>
                    <a:cubicBezTo>
                      <a:pt x="18" y="0"/>
                      <a:pt x="22" y="3"/>
                      <a:pt x="23" y="8"/>
                    </a:cubicBezTo>
                    <a:cubicBezTo>
                      <a:pt x="24" y="16"/>
                      <a:pt x="28" y="23"/>
                      <a:pt x="26" y="30"/>
                    </a:cubicBezTo>
                    <a:close/>
                  </a:path>
                </a:pathLst>
              </a:custGeom>
              <a:solidFill>
                <a:srgbClr val="0D0D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4" name="Freeform 36">
                <a:extLst>
                  <a:ext uri="{FF2B5EF4-FFF2-40B4-BE49-F238E27FC236}">
                    <a16:creationId xmlns:a16="http://schemas.microsoft.com/office/drawing/2014/main" id="{D96C8ED5-A4D2-40A5-063C-3445D4A2E76C}"/>
                  </a:ext>
                </a:extLst>
              </p:cNvPr>
              <p:cNvSpPr/>
              <p:nvPr/>
            </p:nvSpPr>
            <p:spPr bwMode="auto">
              <a:xfrm>
                <a:off x="727075" y="2419350"/>
                <a:ext cx="60325" cy="93662"/>
              </a:xfrm>
              <a:custGeom>
                <a:avLst/>
                <a:gdLst>
                  <a:gd name="T0" fmla="*/ 27 w 27"/>
                  <a:gd name="T1" fmla="*/ 32 h 42"/>
                  <a:gd name="T2" fmla="*/ 26 w 27"/>
                  <a:gd name="T3" fmla="*/ 37 h 42"/>
                  <a:gd name="T4" fmla="*/ 21 w 27"/>
                  <a:gd name="T5" fmla="*/ 42 h 42"/>
                  <a:gd name="T6" fmla="*/ 15 w 27"/>
                  <a:gd name="T7" fmla="*/ 39 h 42"/>
                  <a:gd name="T8" fmla="*/ 3 w 27"/>
                  <a:gd name="T9" fmla="*/ 14 h 42"/>
                  <a:gd name="T10" fmla="*/ 12 w 27"/>
                  <a:gd name="T11" fmla="*/ 2 h 42"/>
                  <a:gd name="T12" fmla="*/ 23 w 27"/>
                  <a:gd name="T13" fmla="*/ 8 h 42"/>
                  <a:gd name="T14" fmla="*/ 27 w 27"/>
                  <a:gd name="T15" fmla="*/ 3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2">
                    <a:moveTo>
                      <a:pt x="27" y="32"/>
                    </a:moveTo>
                    <a:cubicBezTo>
                      <a:pt x="27" y="32"/>
                      <a:pt x="27" y="34"/>
                      <a:pt x="26" y="37"/>
                    </a:cubicBezTo>
                    <a:cubicBezTo>
                      <a:pt x="26" y="39"/>
                      <a:pt x="25" y="42"/>
                      <a:pt x="21" y="42"/>
                    </a:cubicBezTo>
                    <a:cubicBezTo>
                      <a:pt x="19" y="42"/>
                      <a:pt x="17" y="41"/>
                      <a:pt x="15" y="39"/>
                    </a:cubicBezTo>
                    <a:cubicBezTo>
                      <a:pt x="10" y="31"/>
                      <a:pt x="8" y="22"/>
                      <a:pt x="3" y="14"/>
                    </a:cubicBezTo>
                    <a:cubicBezTo>
                      <a:pt x="0" y="8"/>
                      <a:pt x="7" y="4"/>
                      <a:pt x="12" y="2"/>
                    </a:cubicBezTo>
                    <a:cubicBezTo>
                      <a:pt x="17" y="0"/>
                      <a:pt x="22" y="1"/>
                      <a:pt x="23" y="8"/>
                    </a:cubicBezTo>
                    <a:cubicBezTo>
                      <a:pt x="25" y="15"/>
                      <a:pt x="27" y="22"/>
                      <a:pt x="27" y="32"/>
                    </a:cubicBezTo>
                    <a:close/>
                  </a:path>
                </a:pathLst>
              </a:custGeom>
              <a:solidFill>
                <a:srgbClr val="0E0D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5" name="Freeform 37">
                <a:extLst>
                  <a:ext uri="{FF2B5EF4-FFF2-40B4-BE49-F238E27FC236}">
                    <a16:creationId xmlns:a16="http://schemas.microsoft.com/office/drawing/2014/main" id="{BF92A7A1-D4C9-9F6B-860B-B753BB5EC7BA}"/>
                  </a:ext>
                </a:extLst>
              </p:cNvPr>
              <p:cNvSpPr/>
              <p:nvPr/>
            </p:nvSpPr>
            <p:spPr bwMode="auto">
              <a:xfrm>
                <a:off x="846138" y="2525713"/>
                <a:ext cx="47625" cy="93662"/>
              </a:xfrm>
              <a:custGeom>
                <a:avLst/>
                <a:gdLst>
                  <a:gd name="T0" fmla="*/ 22 w 22"/>
                  <a:gd name="T1" fmla="*/ 27 h 42"/>
                  <a:gd name="T2" fmla="*/ 22 w 22"/>
                  <a:gd name="T3" fmla="*/ 35 h 42"/>
                  <a:gd name="T4" fmla="*/ 18 w 22"/>
                  <a:gd name="T5" fmla="*/ 42 h 42"/>
                  <a:gd name="T6" fmla="*/ 9 w 22"/>
                  <a:gd name="T7" fmla="*/ 37 h 42"/>
                  <a:gd name="T8" fmla="*/ 1 w 22"/>
                  <a:gd name="T9" fmla="*/ 13 h 42"/>
                  <a:gd name="T10" fmla="*/ 10 w 22"/>
                  <a:gd name="T11" fmla="*/ 1 h 42"/>
                  <a:gd name="T12" fmla="*/ 20 w 22"/>
                  <a:gd name="T13" fmla="*/ 8 h 42"/>
                  <a:gd name="T14" fmla="*/ 22 w 22"/>
                  <a:gd name="T15" fmla="*/ 27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2" y="27"/>
                    </a:moveTo>
                    <a:cubicBezTo>
                      <a:pt x="22" y="31"/>
                      <a:pt x="22" y="33"/>
                      <a:pt x="22" y="35"/>
                    </a:cubicBezTo>
                    <a:cubicBezTo>
                      <a:pt x="21" y="38"/>
                      <a:pt x="22" y="41"/>
                      <a:pt x="18" y="42"/>
                    </a:cubicBezTo>
                    <a:cubicBezTo>
                      <a:pt x="14" y="42"/>
                      <a:pt x="11" y="41"/>
                      <a:pt x="9" y="37"/>
                    </a:cubicBezTo>
                    <a:cubicBezTo>
                      <a:pt x="5" y="30"/>
                      <a:pt x="3" y="21"/>
                      <a:pt x="1" y="13"/>
                    </a:cubicBezTo>
                    <a:cubicBezTo>
                      <a:pt x="0" y="7"/>
                      <a:pt x="3" y="2"/>
                      <a:pt x="10" y="1"/>
                    </a:cubicBezTo>
                    <a:cubicBezTo>
                      <a:pt x="16" y="0"/>
                      <a:pt x="19" y="2"/>
                      <a:pt x="20" y="8"/>
                    </a:cubicBezTo>
                    <a:cubicBezTo>
                      <a:pt x="20" y="15"/>
                      <a:pt x="21" y="22"/>
                      <a:pt x="22" y="27"/>
                    </a:cubicBezTo>
                    <a:close/>
                  </a:path>
                </a:pathLst>
              </a:custGeom>
              <a:solidFill>
                <a:srgbClr val="0B0A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6" name="Freeform 38">
                <a:extLst>
                  <a:ext uri="{FF2B5EF4-FFF2-40B4-BE49-F238E27FC236}">
                    <a16:creationId xmlns:a16="http://schemas.microsoft.com/office/drawing/2014/main" id="{48C5C133-A8E6-4D9A-73BC-4367AC0FDBDC}"/>
                  </a:ext>
                </a:extLst>
              </p:cNvPr>
              <p:cNvSpPr/>
              <p:nvPr/>
            </p:nvSpPr>
            <p:spPr bwMode="auto">
              <a:xfrm>
                <a:off x="898525" y="2401888"/>
                <a:ext cx="47625" cy="84137"/>
              </a:xfrm>
              <a:custGeom>
                <a:avLst/>
                <a:gdLst>
                  <a:gd name="T0" fmla="*/ 21 w 21"/>
                  <a:gd name="T1" fmla="*/ 18 h 38"/>
                  <a:gd name="T2" fmla="*/ 21 w 21"/>
                  <a:gd name="T3" fmla="*/ 28 h 38"/>
                  <a:gd name="T4" fmla="*/ 15 w 21"/>
                  <a:gd name="T5" fmla="*/ 37 h 38"/>
                  <a:gd name="T6" fmla="*/ 5 w 21"/>
                  <a:gd name="T7" fmla="*/ 32 h 38"/>
                  <a:gd name="T8" fmla="*/ 0 w 21"/>
                  <a:gd name="T9" fmla="*/ 11 h 38"/>
                  <a:gd name="T10" fmla="*/ 14 w 21"/>
                  <a:gd name="T11" fmla="*/ 1 h 38"/>
                  <a:gd name="T12" fmla="*/ 21 w 21"/>
                  <a:gd name="T13" fmla="*/ 10 h 38"/>
                  <a:gd name="T14" fmla="*/ 21 w 21"/>
                  <a:gd name="T15" fmla="*/ 18 h 38"/>
                  <a:gd name="T16" fmla="*/ 21 w 21"/>
                  <a:gd name="T17"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8">
                    <a:moveTo>
                      <a:pt x="21" y="18"/>
                    </a:moveTo>
                    <a:cubicBezTo>
                      <a:pt x="21" y="22"/>
                      <a:pt x="21" y="25"/>
                      <a:pt x="21" y="28"/>
                    </a:cubicBezTo>
                    <a:cubicBezTo>
                      <a:pt x="21" y="33"/>
                      <a:pt x="20" y="36"/>
                      <a:pt x="15" y="37"/>
                    </a:cubicBezTo>
                    <a:cubicBezTo>
                      <a:pt x="10" y="38"/>
                      <a:pt x="6" y="36"/>
                      <a:pt x="5" y="32"/>
                    </a:cubicBezTo>
                    <a:cubicBezTo>
                      <a:pt x="3" y="25"/>
                      <a:pt x="0" y="18"/>
                      <a:pt x="0" y="11"/>
                    </a:cubicBezTo>
                    <a:cubicBezTo>
                      <a:pt x="0" y="4"/>
                      <a:pt x="8" y="2"/>
                      <a:pt x="14" y="1"/>
                    </a:cubicBezTo>
                    <a:cubicBezTo>
                      <a:pt x="21" y="0"/>
                      <a:pt x="21" y="5"/>
                      <a:pt x="21" y="10"/>
                    </a:cubicBezTo>
                    <a:cubicBezTo>
                      <a:pt x="21" y="13"/>
                      <a:pt x="21" y="16"/>
                      <a:pt x="21" y="18"/>
                    </a:cubicBezTo>
                    <a:cubicBezTo>
                      <a:pt x="21" y="18"/>
                      <a:pt x="21" y="18"/>
                      <a:pt x="21" y="18"/>
                    </a:cubicBezTo>
                    <a:close/>
                  </a:path>
                </a:pathLst>
              </a:custGeom>
              <a:solidFill>
                <a:srgbClr val="0C0C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7" name="Freeform 39">
                <a:extLst>
                  <a:ext uri="{FF2B5EF4-FFF2-40B4-BE49-F238E27FC236}">
                    <a16:creationId xmlns:a16="http://schemas.microsoft.com/office/drawing/2014/main" id="{13AB3212-B17D-BB76-1247-62235A29F97C}"/>
                  </a:ext>
                </a:extLst>
              </p:cNvPr>
              <p:cNvSpPr/>
              <p:nvPr/>
            </p:nvSpPr>
            <p:spPr bwMode="auto">
              <a:xfrm>
                <a:off x="947738" y="2392363"/>
                <a:ext cx="65087" cy="80962"/>
              </a:xfrm>
              <a:custGeom>
                <a:avLst/>
                <a:gdLst>
                  <a:gd name="T0" fmla="*/ 29 w 29"/>
                  <a:gd name="T1" fmla="*/ 22 h 36"/>
                  <a:gd name="T2" fmla="*/ 21 w 29"/>
                  <a:gd name="T3" fmla="*/ 35 h 36"/>
                  <a:gd name="T4" fmla="*/ 9 w 29"/>
                  <a:gd name="T5" fmla="*/ 24 h 36"/>
                  <a:gd name="T6" fmla="*/ 7 w 29"/>
                  <a:gd name="T7" fmla="*/ 16 h 36"/>
                  <a:gd name="T8" fmla="*/ 14 w 29"/>
                  <a:gd name="T9" fmla="*/ 2 h 36"/>
                  <a:gd name="T10" fmla="*/ 27 w 29"/>
                  <a:gd name="T11" fmla="*/ 11 h 36"/>
                  <a:gd name="T12" fmla="*/ 29 w 29"/>
                  <a:gd name="T13" fmla="*/ 22 h 36"/>
                </a:gdLst>
                <a:ahLst/>
                <a:cxnLst>
                  <a:cxn ang="0">
                    <a:pos x="T0" y="T1"/>
                  </a:cxn>
                  <a:cxn ang="0">
                    <a:pos x="T2" y="T3"/>
                  </a:cxn>
                  <a:cxn ang="0">
                    <a:pos x="T4" y="T5"/>
                  </a:cxn>
                  <a:cxn ang="0">
                    <a:pos x="T6" y="T7"/>
                  </a:cxn>
                  <a:cxn ang="0">
                    <a:pos x="T8" y="T9"/>
                  </a:cxn>
                  <a:cxn ang="0">
                    <a:pos x="T10" y="T11"/>
                  </a:cxn>
                  <a:cxn ang="0">
                    <a:pos x="T12" y="T13"/>
                  </a:cxn>
                </a:cxnLst>
                <a:rect l="0" t="0" r="r" b="b"/>
                <a:pathLst>
                  <a:path w="28" h="36">
                    <a:moveTo>
                      <a:pt x="29" y="22"/>
                    </a:moveTo>
                    <a:cubicBezTo>
                      <a:pt x="28" y="27"/>
                      <a:pt x="29" y="35"/>
                      <a:pt x="21" y="35"/>
                    </a:cubicBezTo>
                    <a:cubicBezTo>
                      <a:pt x="13" y="36"/>
                      <a:pt x="9" y="32"/>
                      <a:pt x="9" y="24"/>
                    </a:cubicBezTo>
                    <a:cubicBezTo>
                      <a:pt x="9" y="21"/>
                      <a:pt x="9" y="18"/>
                      <a:pt x="7" y="16"/>
                    </a:cubicBezTo>
                    <a:cubicBezTo>
                      <a:pt x="0" y="7"/>
                      <a:pt x="8" y="4"/>
                      <a:pt x="14" y="2"/>
                    </a:cubicBezTo>
                    <a:cubicBezTo>
                      <a:pt x="22" y="0"/>
                      <a:pt x="26" y="3"/>
                      <a:pt x="27" y="11"/>
                    </a:cubicBezTo>
                    <a:cubicBezTo>
                      <a:pt x="27" y="15"/>
                      <a:pt x="28" y="18"/>
                      <a:pt x="29" y="22"/>
                    </a:cubicBezTo>
                    <a:close/>
                  </a:path>
                </a:pathLst>
              </a:custGeom>
              <a:solidFill>
                <a:srgbClr val="0B0B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8" name="Freeform 40">
                <a:extLst>
                  <a:ext uri="{FF2B5EF4-FFF2-40B4-BE49-F238E27FC236}">
                    <a16:creationId xmlns:a16="http://schemas.microsoft.com/office/drawing/2014/main" id="{AB14DD2F-B897-4564-805C-A3BB821D8332}"/>
                  </a:ext>
                </a:extLst>
              </p:cNvPr>
              <p:cNvSpPr/>
              <p:nvPr/>
            </p:nvSpPr>
            <p:spPr bwMode="auto">
              <a:xfrm>
                <a:off x="1011238" y="2278063"/>
                <a:ext cx="52387" cy="82550"/>
              </a:xfrm>
              <a:custGeom>
                <a:avLst/>
                <a:gdLst>
                  <a:gd name="T0" fmla="*/ 21 w 24"/>
                  <a:gd name="T1" fmla="*/ 9 h 37"/>
                  <a:gd name="T2" fmla="*/ 20 w 24"/>
                  <a:gd name="T3" fmla="*/ 29 h 37"/>
                  <a:gd name="T4" fmla="*/ 14 w 24"/>
                  <a:gd name="T5" fmla="*/ 36 h 37"/>
                  <a:gd name="T6" fmla="*/ 5 w 24"/>
                  <a:gd name="T7" fmla="*/ 32 h 37"/>
                  <a:gd name="T8" fmla="*/ 1 w 24"/>
                  <a:gd name="T9" fmla="*/ 7 h 37"/>
                  <a:gd name="T10" fmla="*/ 16 w 24"/>
                  <a:gd name="T11" fmla="*/ 0 h 37"/>
                  <a:gd name="T12" fmla="*/ 21 w 24"/>
                  <a:gd name="T13" fmla="*/ 9 h 37"/>
                </a:gdLst>
                <a:ahLst/>
                <a:cxnLst>
                  <a:cxn ang="0">
                    <a:pos x="T0" y="T1"/>
                  </a:cxn>
                  <a:cxn ang="0">
                    <a:pos x="T2" y="T3"/>
                  </a:cxn>
                  <a:cxn ang="0">
                    <a:pos x="T4" y="T5"/>
                  </a:cxn>
                  <a:cxn ang="0">
                    <a:pos x="T6" y="T7"/>
                  </a:cxn>
                  <a:cxn ang="0">
                    <a:pos x="T8" y="T9"/>
                  </a:cxn>
                  <a:cxn ang="0">
                    <a:pos x="T10" y="T11"/>
                  </a:cxn>
                  <a:cxn ang="0">
                    <a:pos x="T12" y="T13"/>
                  </a:cxn>
                </a:cxnLst>
                <a:rect l="0" t="0" r="r" b="b"/>
                <a:pathLst>
                  <a:path w="24" h="37">
                    <a:moveTo>
                      <a:pt x="21" y="9"/>
                    </a:moveTo>
                    <a:cubicBezTo>
                      <a:pt x="20" y="16"/>
                      <a:pt x="19" y="22"/>
                      <a:pt x="20" y="29"/>
                    </a:cubicBezTo>
                    <a:cubicBezTo>
                      <a:pt x="20" y="34"/>
                      <a:pt x="18" y="35"/>
                      <a:pt x="14" y="36"/>
                    </a:cubicBezTo>
                    <a:cubicBezTo>
                      <a:pt x="10" y="37"/>
                      <a:pt x="7" y="36"/>
                      <a:pt x="5" y="32"/>
                    </a:cubicBezTo>
                    <a:cubicBezTo>
                      <a:pt x="1" y="24"/>
                      <a:pt x="0" y="15"/>
                      <a:pt x="1" y="7"/>
                    </a:cubicBezTo>
                    <a:cubicBezTo>
                      <a:pt x="1" y="0"/>
                      <a:pt x="10" y="0"/>
                      <a:pt x="16" y="0"/>
                    </a:cubicBezTo>
                    <a:cubicBezTo>
                      <a:pt x="22" y="1"/>
                      <a:pt x="24" y="4"/>
                      <a:pt x="21" y="9"/>
                    </a:cubicBezTo>
                    <a:close/>
                  </a:path>
                </a:pathLst>
              </a:custGeom>
              <a:solidFill>
                <a:srgbClr val="0D0D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9" name="Freeform 41">
                <a:extLst>
                  <a:ext uri="{FF2B5EF4-FFF2-40B4-BE49-F238E27FC236}">
                    <a16:creationId xmlns:a16="http://schemas.microsoft.com/office/drawing/2014/main" id="{680C3000-E5CD-D699-10E4-A60C047F4B1D}"/>
                  </a:ext>
                </a:extLst>
              </p:cNvPr>
              <p:cNvSpPr/>
              <p:nvPr/>
            </p:nvSpPr>
            <p:spPr bwMode="auto">
              <a:xfrm>
                <a:off x="1025525" y="2486025"/>
                <a:ext cx="42862" cy="92075"/>
              </a:xfrm>
              <a:custGeom>
                <a:avLst/>
                <a:gdLst>
                  <a:gd name="T0" fmla="*/ 1 w 19"/>
                  <a:gd name="T1" fmla="*/ 13 h 41"/>
                  <a:gd name="T2" fmla="*/ 16 w 19"/>
                  <a:gd name="T3" fmla="*/ 2 h 41"/>
                  <a:gd name="T4" fmla="*/ 19 w 19"/>
                  <a:gd name="T5" fmla="*/ 8 h 41"/>
                  <a:gd name="T6" fmla="*/ 18 w 19"/>
                  <a:gd name="T7" fmla="*/ 32 h 41"/>
                  <a:gd name="T8" fmla="*/ 13 w 19"/>
                  <a:gd name="T9" fmla="*/ 40 h 41"/>
                  <a:gd name="T10" fmla="*/ 2 w 19"/>
                  <a:gd name="T11" fmla="*/ 32 h 41"/>
                  <a:gd name="T12" fmla="*/ 1 w 19"/>
                  <a:gd name="T13" fmla="*/ 13 h 41"/>
                </a:gdLst>
                <a:ahLst/>
                <a:cxnLst>
                  <a:cxn ang="0">
                    <a:pos x="T0" y="T1"/>
                  </a:cxn>
                  <a:cxn ang="0">
                    <a:pos x="T2" y="T3"/>
                  </a:cxn>
                  <a:cxn ang="0">
                    <a:pos x="T4" y="T5"/>
                  </a:cxn>
                  <a:cxn ang="0">
                    <a:pos x="T6" y="T7"/>
                  </a:cxn>
                  <a:cxn ang="0">
                    <a:pos x="T8" y="T9"/>
                  </a:cxn>
                  <a:cxn ang="0">
                    <a:pos x="T10" y="T11"/>
                  </a:cxn>
                  <a:cxn ang="0">
                    <a:pos x="T12" y="T13"/>
                  </a:cxn>
                </a:cxnLst>
                <a:rect l="0" t="0" r="r" b="b"/>
                <a:pathLst>
                  <a:path w="19" h="41">
                    <a:moveTo>
                      <a:pt x="1" y="13"/>
                    </a:moveTo>
                    <a:cubicBezTo>
                      <a:pt x="0" y="8"/>
                      <a:pt x="11" y="0"/>
                      <a:pt x="16" y="2"/>
                    </a:cubicBezTo>
                    <a:cubicBezTo>
                      <a:pt x="19" y="3"/>
                      <a:pt x="19" y="5"/>
                      <a:pt x="19" y="8"/>
                    </a:cubicBezTo>
                    <a:cubicBezTo>
                      <a:pt x="19" y="16"/>
                      <a:pt x="18" y="24"/>
                      <a:pt x="18" y="32"/>
                    </a:cubicBezTo>
                    <a:cubicBezTo>
                      <a:pt x="18" y="36"/>
                      <a:pt x="17" y="41"/>
                      <a:pt x="13" y="40"/>
                    </a:cubicBezTo>
                    <a:cubicBezTo>
                      <a:pt x="9" y="40"/>
                      <a:pt x="2" y="40"/>
                      <a:pt x="2" y="32"/>
                    </a:cubicBezTo>
                    <a:cubicBezTo>
                      <a:pt x="2" y="26"/>
                      <a:pt x="1" y="20"/>
                      <a:pt x="1" y="13"/>
                    </a:cubicBezTo>
                    <a:close/>
                  </a:path>
                </a:pathLst>
              </a:custGeom>
              <a:solidFill>
                <a:srgbClr val="090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0" name="Freeform 42">
                <a:extLst>
                  <a:ext uri="{FF2B5EF4-FFF2-40B4-BE49-F238E27FC236}">
                    <a16:creationId xmlns:a16="http://schemas.microsoft.com/office/drawing/2014/main" id="{A3210E1C-ED35-5A78-6373-23116EFD2820}"/>
                  </a:ext>
                </a:extLst>
              </p:cNvPr>
              <p:cNvSpPr/>
              <p:nvPr/>
            </p:nvSpPr>
            <p:spPr bwMode="auto">
              <a:xfrm>
                <a:off x="930275" y="2511425"/>
                <a:ext cx="53975" cy="82550"/>
              </a:xfrm>
              <a:custGeom>
                <a:avLst/>
                <a:gdLst>
                  <a:gd name="T0" fmla="*/ 24 w 24"/>
                  <a:gd name="T1" fmla="*/ 21 h 37"/>
                  <a:gd name="T2" fmla="*/ 23 w 24"/>
                  <a:gd name="T3" fmla="*/ 24 h 37"/>
                  <a:gd name="T4" fmla="*/ 17 w 24"/>
                  <a:gd name="T5" fmla="*/ 36 h 37"/>
                  <a:gd name="T6" fmla="*/ 8 w 24"/>
                  <a:gd name="T7" fmla="*/ 27 h 37"/>
                  <a:gd name="T8" fmla="*/ 4 w 24"/>
                  <a:gd name="T9" fmla="*/ 17 h 37"/>
                  <a:gd name="T10" fmla="*/ 13 w 24"/>
                  <a:gd name="T11" fmla="*/ 0 h 37"/>
                  <a:gd name="T12" fmla="*/ 21 w 24"/>
                  <a:gd name="T13" fmla="*/ 6 h 37"/>
                  <a:gd name="T14" fmla="*/ 24 w 24"/>
                  <a:gd name="T15" fmla="*/ 2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7">
                    <a:moveTo>
                      <a:pt x="24" y="21"/>
                    </a:moveTo>
                    <a:cubicBezTo>
                      <a:pt x="23" y="22"/>
                      <a:pt x="24" y="23"/>
                      <a:pt x="23" y="24"/>
                    </a:cubicBezTo>
                    <a:cubicBezTo>
                      <a:pt x="22" y="29"/>
                      <a:pt x="22" y="35"/>
                      <a:pt x="17" y="36"/>
                    </a:cubicBezTo>
                    <a:cubicBezTo>
                      <a:pt x="11" y="37"/>
                      <a:pt x="10" y="30"/>
                      <a:pt x="8" y="27"/>
                    </a:cubicBezTo>
                    <a:cubicBezTo>
                      <a:pt x="6" y="24"/>
                      <a:pt x="5" y="21"/>
                      <a:pt x="4" y="17"/>
                    </a:cubicBezTo>
                    <a:cubicBezTo>
                      <a:pt x="0" y="8"/>
                      <a:pt x="3" y="2"/>
                      <a:pt x="13" y="0"/>
                    </a:cubicBezTo>
                    <a:cubicBezTo>
                      <a:pt x="18" y="0"/>
                      <a:pt x="20" y="2"/>
                      <a:pt x="21" y="6"/>
                    </a:cubicBezTo>
                    <a:cubicBezTo>
                      <a:pt x="22" y="11"/>
                      <a:pt x="23" y="16"/>
                      <a:pt x="24" y="21"/>
                    </a:cubicBezTo>
                    <a:close/>
                  </a:path>
                </a:pathLst>
              </a:custGeom>
              <a:solidFill>
                <a:srgbClr val="100F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1" name="Freeform 43">
                <a:extLst>
                  <a:ext uri="{FF2B5EF4-FFF2-40B4-BE49-F238E27FC236}">
                    <a16:creationId xmlns:a16="http://schemas.microsoft.com/office/drawing/2014/main" id="{98FCD0B0-30A3-41F3-C0A0-82AA3CB59CB8}"/>
                  </a:ext>
                </a:extLst>
              </p:cNvPr>
              <p:cNvSpPr/>
              <p:nvPr/>
            </p:nvSpPr>
            <p:spPr bwMode="auto">
              <a:xfrm>
                <a:off x="765175" y="2316163"/>
                <a:ext cx="46037" cy="85725"/>
              </a:xfrm>
              <a:custGeom>
                <a:avLst/>
                <a:gdLst>
                  <a:gd name="T0" fmla="*/ 11 w 21"/>
                  <a:gd name="T1" fmla="*/ 1 h 38"/>
                  <a:gd name="T2" fmla="*/ 21 w 21"/>
                  <a:gd name="T3" fmla="*/ 11 h 38"/>
                  <a:gd name="T4" fmla="*/ 15 w 21"/>
                  <a:gd name="T5" fmla="*/ 33 h 38"/>
                  <a:gd name="T6" fmla="*/ 7 w 21"/>
                  <a:gd name="T7" fmla="*/ 34 h 38"/>
                  <a:gd name="T8" fmla="*/ 1 w 21"/>
                  <a:gd name="T9" fmla="*/ 9 h 38"/>
                  <a:gd name="T10" fmla="*/ 11 w 21"/>
                  <a:gd name="T11" fmla="*/ 1 h 38"/>
                </a:gdLst>
                <a:ahLst/>
                <a:cxnLst>
                  <a:cxn ang="0">
                    <a:pos x="T0" y="T1"/>
                  </a:cxn>
                  <a:cxn ang="0">
                    <a:pos x="T2" y="T3"/>
                  </a:cxn>
                  <a:cxn ang="0">
                    <a:pos x="T4" y="T5"/>
                  </a:cxn>
                  <a:cxn ang="0">
                    <a:pos x="T6" y="T7"/>
                  </a:cxn>
                  <a:cxn ang="0">
                    <a:pos x="T8" y="T9"/>
                  </a:cxn>
                  <a:cxn ang="0">
                    <a:pos x="T10" y="T11"/>
                  </a:cxn>
                </a:cxnLst>
                <a:rect l="0" t="0" r="r" b="b"/>
                <a:pathLst>
                  <a:path w="21" h="38">
                    <a:moveTo>
                      <a:pt x="11" y="1"/>
                    </a:moveTo>
                    <a:cubicBezTo>
                      <a:pt x="18" y="0"/>
                      <a:pt x="20" y="3"/>
                      <a:pt x="21" y="11"/>
                    </a:cubicBezTo>
                    <a:cubicBezTo>
                      <a:pt x="21" y="19"/>
                      <a:pt x="19" y="26"/>
                      <a:pt x="15" y="33"/>
                    </a:cubicBezTo>
                    <a:cubicBezTo>
                      <a:pt x="13" y="38"/>
                      <a:pt x="9" y="38"/>
                      <a:pt x="7" y="34"/>
                    </a:cubicBezTo>
                    <a:cubicBezTo>
                      <a:pt x="3" y="26"/>
                      <a:pt x="0" y="18"/>
                      <a:pt x="1" y="9"/>
                    </a:cubicBezTo>
                    <a:cubicBezTo>
                      <a:pt x="2" y="2"/>
                      <a:pt x="5" y="1"/>
                      <a:pt x="11" y="1"/>
                    </a:cubicBezTo>
                    <a:close/>
                  </a:path>
                </a:pathLst>
              </a:custGeom>
              <a:solidFill>
                <a:srgbClr val="0E0E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2" name="Freeform 44">
                <a:extLst>
                  <a:ext uri="{FF2B5EF4-FFF2-40B4-BE49-F238E27FC236}">
                    <a16:creationId xmlns:a16="http://schemas.microsoft.com/office/drawing/2014/main" id="{0C937966-0837-189E-FCF9-5982B735B569}"/>
                  </a:ext>
                </a:extLst>
              </p:cNvPr>
              <p:cNvSpPr/>
              <p:nvPr/>
            </p:nvSpPr>
            <p:spPr bwMode="auto">
              <a:xfrm>
                <a:off x="765175" y="2535238"/>
                <a:ext cx="53975" cy="87312"/>
              </a:xfrm>
              <a:custGeom>
                <a:avLst/>
                <a:gdLst>
                  <a:gd name="T0" fmla="*/ 24 w 24"/>
                  <a:gd name="T1" fmla="*/ 29 h 39"/>
                  <a:gd name="T2" fmla="*/ 21 w 24"/>
                  <a:gd name="T3" fmla="*/ 37 h 39"/>
                  <a:gd name="T4" fmla="*/ 13 w 24"/>
                  <a:gd name="T5" fmla="*/ 34 h 39"/>
                  <a:gd name="T6" fmla="*/ 2 w 24"/>
                  <a:gd name="T7" fmla="*/ 11 h 39"/>
                  <a:gd name="T8" fmla="*/ 13 w 24"/>
                  <a:gd name="T9" fmla="*/ 2 h 39"/>
                  <a:gd name="T10" fmla="*/ 20 w 24"/>
                  <a:gd name="T11" fmla="*/ 7 h 39"/>
                  <a:gd name="T12" fmla="*/ 24 w 24"/>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24" h="39">
                    <a:moveTo>
                      <a:pt x="24" y="29"/>
                    </a:moveTo>
                    <a:cubicBezTo>
                      <a:pt x="24" y="32"/>
                      <a:pt x="23" y="36"/>
                      <a:pt x="21" y="37"/>
                    </a:cubicBezTo>
                    <a:cubicBezTo>
                      <a:pt x="18" y="39"/>
                      <a:pt x="15" y="36"/>
                      <a:pt x="13" y="34"/>
                    </a:cubicBezTo>
                    <a:cubicBezTo>
                      <a:pt x="5" y="29"/>
                      <a:pt x="4" y="19"/>
                      <a:pt x="2" y="11"/>
                    </a:cubicBezTo>
                    <a:cubicBezTo>
                      <a:pt x="0" y="5"/>
                      <a:pt x="9" y="4"/>
                      <a:pt x="13" y="2"/>
                    </a:cubicBezTo>
                    <a:cubicBezTo>
                      <a:pt x="17" y="0"/>
                      <a:pt x="19" y="4"/>
                      <a:pt x="20" y="7"/>
                    </a:cubicBezTo>
                    <a:cubicBezTo>
                      <a:pt x="21" y="15"/>
                      <a:pt x="22" y="22"/>
                      <a:pt x="24" y="29"/>
                    </a:cubicBezTo>
                    <a:close/>
                  </a:path>
                </a:pathLst>
              </a:custGeom>
              <a:solidFill>
                <a:srgbClr val="0F0F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3" name="Freeform 45">
                <a:extLst>
                  <a:ext uri="{FF2B5EF4-FFF2-40B4-BE49-F238E27FC236}">
                    <a16:creationId xmlns:a16="http://schemas.microsoft.com/office/drawing/2014/main" id="{F0AC01FB-DBE0-8DFE-2E0E-EB817116C819}"/>
                  </a:ext>
                </a:extLst>
              </p:cNvPr>
              <p:cNvSpPr/>
              <p:nvPr/>
            </p:nvSpPr>
            <p:spPr bwMode="auto">
              <a:xfrm>
                <a:off x="930275" y="2278063"/>
                <a:ext cx="47625" cy="82550"/>
              </a:xfrm>
              <a:custGeom>
                <a:avLst/>
                <a:gdLst>
                  <a:gd name="T0" fmla="*/ 20 w 21"/>
                  <a:gd name="T1" fmla="*/ 15 h 37"/>
                  <a:gd name="T2" fmla="*/ 14 w 21"/>
                  <a:gd name="T3" fmla="*/ 34 h 37"/>
                  <a:gd name="T4" fmla="*/ 7 w 21"/>
                  <a:gd name="T5" fmla="*/ 33 h 37"/>
                  <a:gd name="T6" fmla="*/ 1 w 21"/>
                  <a:gd name="T7" fmla="*/ 8 h 37"/>
                  <a:gd name="T8" fmla="*/ 11 w 21"/>
                  <a:gd name="T9" fmla="*/ 1 h 37"/>
                  <a:gd name="T10" fmla="*/ 20 w 21"/>
                  <a:gd name="T11" fmla="*/ 7 h 37"/>
                  <a:gd name="T12" fmla="*/ 20 w 21"/>
                  <a:gd name="T13" fmla="*/ 15 h 37"/>
                </a:gdLst>
                <a:ahLst/>
                <a:cxnLst>
                  <a:cxn ang="0">
                    <a:pos x="T0" y="T1"/>
                  </a:cxn>
                  <a:cxn ang="0">
                    <a:pos x="T2" y="T3"/>
                  </a:cxn>
                  <a:cxn ang="0">
                    <a:pos x="T4" y="T5"/>
                  </a:cxn>
                  <a:cxn ang="0">
                    <a:pos x="T6" y="T7"/>
                  </a:cxn>
                  <a:cxn ang="0">
                    <a:pos x="T8" y="T9"/>
                  </a:cxn>
                  <a:cxn ang="0">
                    <a:pos x="T10" y="T11"/>
                  </a:cxn>
                  <a:cxn ang="0">
                    <a:pos x="T12" y="T13"/>
                  </a:cxn>
                </a:cxnLst>
                <a:rect l="0" t="0" r="r" b="b"/>
                <a:pathLst>
                  <a:path w="21" h="37">
                    <a:moveTo>
                      <a:pt x="20" y="15"/>
                    </a:moveTo>
                    <a:cubicBezTo>
                      <a:pt x="21" y="22"/>
                      <a:pt x="20" y="29"/>
                      <a:pt x="14" y="34"/>
                    </a:cubicBezTo>
                    <a:cubicBezTo>
                      <a:pt x="10" y="37"/>
                      <a:pt x="8" y="36"/>
                      <a:pt x="7" y="33"/>
                    </a:cubicBezTo>
                    <a:cubicBezTo>
                      <a:pt x="5" y="25"/>
                      <a:pt x="2" y="16"/>
                      <a:pt x="1" y="8"/>
                    </a:cubicBezTo>
                    <a:cubicBezTo>
                      <a:pt x="0" y="2"/>
                      <a:pt x="7" y="1"/>
                      <a:pt x="11" y="1"/>
                    </a:cubicBezTo>
                    <a:cubicBezTo>
                      <a:pt x="15" y="0"/>
                      <a:pt x="19" y="1"/>
                      <a:pt x="20" y="7"/>
                    </a:cubicBezTo>
                    <a:cubicBezTo>
                      <a:pt x="20" y="9"/>
                      <a:pt x="20" y="12"/>
                      <a:pt x="20" y="15"/>
                    </a:cubicBezTo>
                    <a:close/>
                  </a:path>
                </a:pathLst>
              </a:custGeom>
              <a:solidFill>
                <a:srgbClr val="1010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4" name="Freeform 46">
                <a:extLst>
                  <a:ext uri="{FF2B5EF4-FFF2-40B4-BE49-F238E27FC236}">
                    <a16:creationId xmlns:a16="http://schemas.microsoft.com/office/drawing/2014/main" id="{F3B949AB-D04E-068D-8A7C-41C941774F1A}"/>
                  </a:ext>
                </a:extLst>
              </p:cNvPr>
              <p:cNvSpPr/>
              <p:nvPr/>
            </p:nvSpPr>
            <p:spPr bwMode="auto">
              <a:xfrm>
                <a:off x="1030288" y="2381250"/>
                <a:ext cx="55562" cy="76200"/>
              </a:xfrm>
              <a:custGeom>
                <a:avLst/>
                <a:gdLst>
                  <a:gd name="T0" fmla="*/ 14 w 25"/>
                  <a:gd name="T1" fmla="*/ 1 h 34"/>
                  <a:gd name="T2" fmla="*/ 23 w 25"/>
                  <a:gd name="T3" fmla="*/ 8 h 34"/>
                  <a:gd name="T4" fmla="*/ 24 w 25"/>
                  <a:gd name="T5" fmla="*/ 23 h 34"/>
                  <a:gd name="T6" fmla="*/ 21 w 25"/>
                  <a:gd name="T7" fmla="*/ 32 h 34"/>
                  <a:gd name="T8" fmla="*/ 11 w 25"/>
                  <a:gd name="T9" fmla="*/ 28 h 34"/>
                  <a:gd name="T10" fmla="*/ 3 w 25"/>
                  <a:gd name="T11" fmla="*/ 12 h 34"/>
                  <a:gd name="T12" fmla="*/ 10 w 25"/>
                  <a:gd name="T13" fmla="*/ 2 h 34"/>
                  <a:gd name="T14" fmla="*/ 14 w 25"/>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4">
                    <a:moveTo>
                      <a:pt x="14" y="1"/>
                    </a:moveTo>
                    <a:cubicBezTo>
                      <a:pt x="20" y="0"/>
                      <a:pt x="23" y="1"/>
                      <a:pt x="23" y="8"/>
                    </a:cubicBezTo>
                    <a:cubicBezTo>
                      <a:pt x="23" y="13"/>
                      <a:pt x="23" y="18"/>
                      <a:pt x="24" y="23"/>
                    </a:cubicBezTo>
                    <a:cubicBezTo>
                      <a:pt x="25" y="27"/>
                      <a:pt x="24" y="31"/>
                      <a:pt x="21" y="32"/>
                    </a:cubicBezTo>
                    <a:cubicBezTo>
                      <a:pt x="17" y="34"/>
                      <a:pt x="13" y="30"/>
                      <a:pt x="11" y="28"/>
                    </a:cubicBezTo>
                    <a:cubicBezTo>
                      <a:pt x="7" y="23"/>
                      <a:pt x="6" y="17"/>
                      <a:pt x="3" y="12"/>
                    </a:cubicBezTo>
                    <a:cubicBezTo>
                      <a:pt x="0" y="8"/>
                      <a:pt x="8" y="6"/>
                      <a:pt x="10" y="2"/>
                    </a:cubicBezTo>
                    <a:cubicBezTo>
                      <a:pt x="11" y="1"/>
                      <a:pt x="13" y="0"/>
                      <a:pt x="14" y="1"/>
                    </a:cubicBezTo>
                    <a:close/>
                  </a:path>
                </a:pathLst>
              </a:custGeom>
              <a:solidFill>
                <a:srgbClr val="1514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5" name="Freeform 47">
                <a:extLst>
                  <a:ext uri="{FF2B5EF4-FFF2-40B4-BE49-F238E27FC236}">
                    <a16:creationId xmlns:a16="http://schemas.microsoft.com/office/drawing/2014/main" id="{CAB24D8E-2CC0-3957-760B-F69443A3FED2}"/>
                  </a:ext>
                </a:extLst>
              </p:cNvPr>
              <p:cNvSpPr/>
              <p:nvPr/>
            </p:nvSpPr>
            <p:spPr bwMode="auto">
              <a:xfrm>
                <a:off x="842963" y="2308225"/>
                <a:ext cx="50800" cy="73025"/>
              </a:xfrm>
              <a:custGeom>
                <a:avLst/>
                <a:gdLst>
                  <a:gd name="T0" fmla="*/ 23 w 23"/>
                  <a:gd name="T1" fmla="*/ 16 h 33"/>
                  <a:gd name="T2" fmla="*/ 23 w 23"/>
                  <a:gd name="T3" fmla="*/ 18 h 33"/>
                  <a:gd name="T4" fmla="*/ 13 w 23"/>
                  <a:gd name="T5" fmla="*/ 33 h 33"/>
                  <a:gd name="T6" fmla="*/ 5 w 23"/>
                  <a:gd name="T7" fmla="*/ 17 h 33"/>
                  <a:gd name="T8" fmla="*/ 9 w 23"/>
                  <a:gd name="T9" fmla="*/ 3 h 33"/>
                  <a:gd name="T10" fmla="*/ 23 w 23"/>
                  <a:gd name="T11" fmla="*/ 16 h 33"/>
                </a:gdLst>
                <a:ahLst/>
                <a:cxnLst>
                  <a:cxn ang="0">
                    <a:pos x="T0" y="T1"/>
                  </a:cxn>
                  <a:cxn ang="0">
                    <a:pos x="T2" y="T3"/>
                  </a:cxn>
                  <a:cxn ang="0">
                    <a:pos x="T4" y="T5"/>
                  </a:cxn>
                  <a:cxn ang="0">
                    <a:pos x="T6" y="T7"/>
                  </a:cxn>
                  <a:cxn ang="0">
                    <a:pos x="T8" y="T9"/>
                  </a:cxn>
                  <a:cxn ang="0">
                    <a:pos x="T10" y="T11"/>
                  </a:cxn>
                </a:cxnLst>
                <a:rect l="0" t="0" r="r" b="b"/>
                <a:pathLst>
                  <a:path w="23" h="33">
                    <a:moveTo>
                      <a:pt x="23" y="16"/>
                    </a:moveTo>
                    <a:cubicBezTo>
                      <a:pt x="23" y="16"/>
                      <a:pt x="23" y="17"/>
                      <a:pt x="23" y="18"/>
                    </a:cubicBezTo>
                    <a:cubicBezTo>
                      <a:pt x="20" y="23"/>
                      <a:pt x="23" y="33"/>
                      <a:pt x="13" y="33"/>
                    </a:cubicBezTo>
                    <a:cubicBezTo>
                      <a:pt x="4" y="32"/>
                      <a:pt x="5" y="23"/>
                      <a:pt x="5" y="17"/>
                    </a:cubicBezTo>
                    <a:cubicBezTo>
                      <a:pt x="5" y="12"/>
                      <a:pt x="0" y="5"/>
                      <a:pt x="9" y="3"/>
                    </a:cubicBezTo>
                    <a:cubicBezTo>
                      <a:pt x="19" y="0"/>
                      <a:pt x="23" y="4"/>
                      <a:pt x="23" y="16"/>
                    </a:cubicBezTo>
                    <a:close/>
                  </a:path>
                </a:pathLst>
              </a:custGeom>
              <a:solidFill>
                <a:srgbClr val="1211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6" name="Freeform 48">
                <a:extLst>
                  <a:ext uri="{FF2B5EF4-FFF2-40B4-BE49-F238E27FC236}">
                    <a16:creationId xmlns:a16="http://schemas.microsoft.com/office/drawing/2014/main" id="{70064F27-DD4E-CA80-7A8A-27A3712DD584}"/>
                  </a:ext>
                </a:extLst>
              </p:cNvPr>
              <p:cNvSpPr/>
              <p:nvPr/>
            </p:nvSpPr>
            <p:spPr bwMode="auto">
              <a:xfrm>
                <a:off x="704850" y="2535238"/>
                <a:ext cx="46037" cy="69850"/>
              </a:xfrm>
              <a:custGeom>
                <a:avLst/>
                <a:gdLst>
                  <a:gd name="T0" fmla="*/ 20 w 21"/>
                  <a:gd name="T1" fmla="*/ 14 h 31"/>
                  <a:gd name="T2" fmla="*/ 14 w 21"/>
                  <a:gd name="T3" fmla="*/ 30 h 31"/>
                  <a:gd name="T4" fmla="*/ 1 w 21"/>
                  <a:gd name="T5" fmla="*/ 10 h 31"/>
                  <a:gd name="T6" fmla="*/ 14 w 21"/>
                  <a:gd name="T7" fmla="*/ 1 h 31"/>
                  <a:gd name="T8" fmla="*/ 20 w 21"/>
                  <a:gd name="T9" fmla="*/ 14 h 31"/>
                </a:gdLst>
                <a:ahLst/>
                <a:cxnLst>
                  <a:cxn ang="0">
                    <a:pos x="T0" y="T1"/>
                  </a:cxn>
                  <a:cxn ang="0">
                    <a:pos x="T2" y="T3"/>
                  </a:cxn>
                  <a:cxn ang="0">
                    <a:pos x="T4" y="T5"/>
                  </a:cxn>
                  <a:cxn ang="0">
                    <a:pos x="T6" y="T7"/>
                  </a:cxn>
                  <a:cxn ang="0">
                    <a:pos x="T8" y="T9"/>
                  </a:cxn>
                </a:cxnLst>
                <a:rect l="0" t="0" r="r" b="b"/>
                <a:pathLst>
                  <a:path w="21" h="31">
                    <a:moveTo>
                      <a:pt x="20" y="14"/>
                    </a:moveTo>
                    <a:cubicBezTo>
                      <a:pt x="20" y="20"/>
                      <a:pt x="21" y="27"/>
                      <a:pt x="14" y="30"/>
                    </a:cubicBezTo>
                    <a:cubicBezTo>
                      <a:pt x="11" y="31"/>
                      <a:pt x="0" y="14"/>
                      <a:pt x="1" y="10"/>
                    </a:cubicBezTo>
                    <a:cubicBezTo>
                      <a:pt x="3" y="4"/>
                      <a:pt x="9" y="0"/>
                      <a:pt x="14" y="1"/>
                    </a:cubicBezTo>
                    <a:cubicBezTo>
                      <a:pt x="21" y="1"/>
                      <a:pt x="20" y="9"/>
                      <a:pt x="20" y="14"/>
                    </a:cubicBezTo>
                    <a:close/>
                  </a:path>
                </a:pathLst>
              </a:custGeom>
              <a:solidFill>
                <a:srgbClr val="0F0F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7" name="Freeform 50">
                <a:extLst>
                  <a:ext uri="{FF2B5EF4-FFF2-40B4-BE49-F238E27FC236}">
                    <a16:creationId xmlns:a16="http://schemas.microsoft.com/office/drawing/2014/main" id="{153B432E-FCD9-14BC-8B1D-53C68FBD7D0C}"/>
                  </a:ext>
                </a:extLst>
              </p:cNvPr>
              <p:cNvSpPr/>
              <p:nvPr/>
            </p:nvSpPr>
            <p:spPr bwMode="auto">
              <a:xfrm>
                <a:off x="925513" y="2616200"/>
                <a:ext cx="44450" cy="57150"/>
              </a:xfrm>
              <a:custGeom>
                <a:avLst/>
                <a:gdLst>
                  <a:gd name="T0" fmla="*/ 19 w 20"/>
                  <a:gd name="T1" fmla="*/ 10 h 26"/>
                  <a:gd name="T2" fmla="*/ 9 w 20"/>
                  <a:gd name="T3" fmla="*/ 26 h 26"/>
                  <a:gd name="T4" fmla="*/ 1 w 20"/>
                  <a:gd name="T5" fmla="*/ 10 h 26"/>
                  <a:gd name="T6" fmla="*/ 13 w 20"/>
                  <a:gd name="T7" fmla="*/ 1 h 26"/>
                  <a:gd name="T8" fmla="*/ 19 w 20"/>
                  <a:gd name="T9" fmla="*/ 10 h 26"/>
                </a:gdLst>
                <a:ahLst/>
                <a:cxnLst>
                  <a:cxn ang="0">
                    <a:pos x="T0" y="T1"/>
                  </a:cxn>
                  <a:cxn ang="0">
                    <a:pos x="T2" y="T3"/>
                  </a:cxn>
                  <a:cxn ang="0">
                    <a:pos x="T4" y="T5"/>
                  </a:cxn>
                  <a:cxn ang="0">
                    <a:pos x="T6" y="T7"/>
                  </a:cxn>
                  <a:cxn ang="0">
                    <a:pos x="T8" y="T9"/>
                  </a:cxn>
                </a:cxnLst>
                <a:rect l="0" t="0" r="r" b="b"/>
                <a:pathLst>
                  <a:path w="20" h="26">
                    <a:moveTo>
                      <a:pt x="19" y="10"/>
                    </a:moveTo>
                    <a:cubicBezTo>
                      <a:pt x="19" y="18"/>
                      <a:pt x="14" y="26"/>
                      <a:pt x="9" y="26"/>
                    </a:cubicBezTo>
                    <a:cubicBezTo>
                      <a:pt x="3" y="26"/>
                      <a:pt x="1" y="17"/>
                      <a:pt x="1" y="10"/>
                    </a:cubicBezTo>
                    <a:cubicBezTo>
                      <a:pt x="0" y="0"/>
                      <a:pt x="9" y="2"/>
                      <a:pt x="13" y="1"/>
                    </a:cubicBezTo>
                    <a:cubicBezTo>
                      <a:pt x="20" y="0"/>
                      <a:pt x="18" y="7"/>
                      <a:pt x="19" y="10"/>
                    </a:cubicBezTo>
                    <a:close/>
                  </a:path>
                </a:pathLst>
              </a:custGeom>
              <a:solidFill>
                <a:srgbClr val="151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8" name="Freeform 51">
                <a:extLst>
                  <a:ext uri="{FF2B5EF4-FFF2-40B4-BE49-F238E27FC236}">
                    <a16:creationId xmlns:a16="http://schemas.microsoft.com/office/drawing/2014/main" id="{F011501B-C874-B2ED-EC70-AAA54ED51EF8}"/>
                  </a:ext>
                </a:extLst>
              </p:cNvPr>
              <p:cNvSpPr/>
              <p:nvPr/>
            </p:nvSpPr>
            <p:spPr bwMode="auto">
              <a:xfrm>
                <a:off x="833438" y="2628900"/>
                <a:ext cx="58737" cy="50800"/>
              </a:xfrm>
              <a:custGeom>
                <a:avLst/>
                <a:gdLst>
                  <a:gd name="T0" fmla="*/ 22 w 26"/>
                  <a:gd name="T1" fmla="*/ 16 h 23"/>
                  <a:gd name="T2" fmla="*/ 15 w 26"/>
                  <a:gd name="T3" fmla="*/ 22 h 23"/>
                  <a:gd name="T4" fmla="*/ 1 w 26"/>
                  <a:gd name="T5" fmla="*/ 8 h 23"/>
                  <a:gd name="T6" fmla="*/ 15 w 26"/>
                  <a:gd name="T7" fmla="*/ 1 h 23"/>
                  <a:gd name="T8" fmla="*/ 22 w 26"/>
                  <a:gd name="T9" fmla="*/ 16 h 23"/>
                </a:gdLst>
                <a:ahLst/>
                <a:cxnLst>
                  <a:cxn ang="0">
                    <a:pos x="T0" y="T1"/>
                  </a:cxn>
                  <a:cxn ang="0">
                    <a:pos x="T2" y="T3"/>
                  </a:cxn>
                  <a:cxn ang="0">
                    <a:pos x="T4" y="T5"/>
                  </a:cxn>
                  <a:cxn ang="0">
                    <a:pos x="T6" y="T7"/>
                  </a:cxn>
                  <a:cxn ang="0">
                    <a:pos x="T8" y="T9"/>
                  </a:cxn>
                </a:cxnLst>
                <a:rect l="0" t="0" r="r" b="b"/>
                <a:pathLst>
                  <a:path w="26" h="23">
                    <a:moveTo>
                      <a:pt x="22" y="16"/>
                    </a:moveTo>
                    <a:cubicBezTo>
                      <a:pt x="21" y="20"/>
                      <a:pt x="19" y="23"/>
                      <a:pt x="15" y="22"/>
                    </a:cubicBezTo>
                    <a:cubicBezTo>
                      <a:pt x="11" y="22"/>
                      <a:pt x="0" y="11"/>
                      <a:pt x="1" y="8"/>
                    </a:cubicBezTo>
                    <a:cubicBezTo>
                      <a:pt x="3" y="2"/>
                      <a:pt x="10" y="0"/>
                      <a:pt x="15" y="1"/>
                    </a:cubicBezTo>
                    <a:cubicBezTo>
                      <a:pt x="26" y="2"/>
                      <a:pt x="17" y="12"/>
                      <a:pt x="22" y="16"/>
                    </a:cubicBezTo>
                    <a:close/>
                  </a:path>
                </a:pathLst>
              </a:custGeom>
              <a:solidFill>
                <a:srgbClr val="1614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9" name="Freeform 54">
                <a:extLst>
                  <a:ext uri="{FF2B5EF4-FFF2-40B4-BE49-F238E27FC236}">
                    <a16:creationId xmlns:a16="http://schemas.microsoft.com/office/drawing/2014/main" id="{0106F436-7C2D-334F-B318-F586E7CD4374}"/>
                  </a:ext>
                </a:extLst>
              </p:cNvPr>
              <p:cNvSpPr/>
              <p:nvPr/>
            </p:nvSpPr>
            <p:spPr bwMode="auto">
              <a:xfrm>
                <a:off x="1084263" y="2303463"/>
                <a:ext cx="36512" cy="53975"/>
              </a:xfrm>
              <a:custGeom>
                <a:avLst/>
                <a:gdLst>
                  <a:gd name="T0" fmla="*/ 10 w 16"/>
                  <a:gd name="T1" fmla="*/ 0 h 24"/>
                  <a:gd name="T2" fmla="*/ 12 w 16"/>
                  <a:gd name="T3" fmla="*/ 18 h 24"/>
                  <a:gd name="T4" fmla="*/ 3 w 16"/>
                  <a:gd name="T5" fmla="*/ 20 h 24"/>
                  <a:gd name="T6" fmla="*/ 4 w 16"/>
                  <a:gd name="T7" fmla="*/ 12 h 24"/>
                  <a:gd name="T8" fmla="*/ 10 w 16"/>
                  <a:gd name="T9" fmla="*/ 0 h 24"/>
                </a:gdLst>
                <a:ahLst/>
                <a:cxnLst>
                  <a:cxn ang="0">
                    <a:pos x="T0" y="T1"/>
                  </a:cxn>
                  <a:cxn ang="0">
                    <a:pos x="T2" y="T3"/>
                  </a:cxn>
                  <a:cxn ang="0">
                    <a:pos x="T4" y="T5"/>
                  </a:cxn>
                  <a:cxn ang="0">
                    <a:pos x="T6" y="T7"/>
                  </a:cxn>
                  <a:cxn ang="0">
                    <a:pos x="T8" y="T9"/>
                  </a:cxn>
                </a:cxnLst>
                <a:rect l="0" t="0" r="r" b="b"/>
                <a:pathLst>
                  <a:path w="16" h="24">
                    <a:moveTo>
                      <a:pt x="10" y="0"/>
                    </a:moveTo>
                    <a:cubicBezTo>
                      <a:pt x="16" y="5"/>
                      <a:pt x="12" y="12"/>
                      <a:pt x="12" y="18"/>
                    </a:cubicBezTo>
                    <a:cubicBezTo>
                      <a:pt x="9" y="19"/>
                      <a:pt x="6" y="24"/>
                      <a:pt x="3" y="20"/>
                    </a:cubicBezTo>
                    <a:cubicBezTo>
                      <a:pt x="0" y="17"/>
                      <a:pt x="3" y="15"/>
                      <a:pt x="4" y="12"/>
                    </a:cubicBezTo>
                    <a:cubicBezTo>
                      <a:pt x="6" y="8"/>
                      <a:pt x="5" y="3"/>
                      <a:pt x="10" y="0"/>
                    </a:cubicBezTo>
                    <a:close/>
                  </a:path>
                </a:pathLst>
              </a:custGeom>
              <a:solidFill>
                <a:srgbClr val="F9E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0" name="Freeform 55">
                <a:extLst>
                  <a:ext uri="{FF2B5EF4-FFF2-40B4-BE49-F238E27FC236}">
                    <a16:creationId xmlns:a16="http://schemas.microsoft.com/office/drawing/2014/main" id="{697F010D-A5C7-D40D-44E5-FEA36A203912}"/>
                  </a:ext>
                </a:extLst>
              </p:cNvPr>
              <p:cNvSpPr/>
              <p:nvPr/>
            </p:nvSpPr>
            <p:spPr bwMode="auto">
              <a:xfrm>
                <a:off x="1046163" y="2260600"/>
                <a:ext cx="42862" cy="65087"/>
              </a:xfrm>
              <a:custGeom>
                <a:avLst/>
                <a:gdLst>
                  <a:gd name="T0" fmla="*/ 5 w 19"/>
                  <a:gd name="T1" fmla="*/ 17 h 29"/>
                  <a:gd name="T2" fmla="*/ 0 w 19"/>
                  <a:gd name="T3" fmla="*/ 8 h 29"/>
                  <a:gd name="T4" fmla="*/ 6 w 19"/>
                  <a:gd name="T5" fmla="*/ 6 h 29"/>
                  <a:gd name="T6" fmla="*/ 17 w 19"/>
                  <a:gd name="T7" fmla="*/ 28 h 29"/>
                  <a:gd name="T8" fmla="*/ 9 w 19"/>
                  <a:gd name="T9" fmla="*/ 21 h 29"/>
                  <a:gd name="T10" fmla="*/ 5 w 19"/>
                  <a:gd name="T11" fmla="*/ 17 h 29"/>
                </a:gdLst>
                <a:ahLst/>
                <a:cxnLst>
                  <a:cxn ang="0">
                    <a:pos x="T0" y="T1"/>
                  </a:cxn>
                  <a:cxn ang="0">
                    <a:pos x="T2" y="T3"/>
                  </a:cxn>
                  <a:cxn ang="0">
                    <a:pos x="T4" y="T5"/>
                  </a:cxn>
                  <a:cxn ang="0">
                    <a:pos x="T6" y="T7"/>
                  </a:cxn>
                  <a:cxn ang="0">
                    <a:pos x="T8" y="T9"/>
                  </a:cxn>
                  <a:cxn ang="0">
                    <a:pos x="T10" y="T11"/>
                  </a:cxn>
                </a:cxnLst>
                <a:rect l="0" t="0" r="r" b="b"/>
                <a:pathLst>
                  <a:path w="19" h="28">
                    <a:moveTo>
                      <a:pt x="5" y="17"/>
                    </a:moveTo>
                    <a:cubicBezTo>
                      <a:pt x="5" y="13"/>
                      <a:pt x="4" y="10"/>
                      <a:pt x="0" y="8"/>
                    </a:cubicBezTo>
                    <a:cubicBezTo>
                      <a:pt x="2" y="6"/>
                      <a:pt x="4" y="0"/>
                      <a:pt x="6" y="6"/>
                    </a:cubicBezTo>
                    <a:cubicBezTo>
                      <a:pt x="9" y="14"/>
                      <a:pt x="19" y="18"/>
                      <a:pt x="17" y="28"/>
                    </a:cubicBezTo>
                    <a:cubicBezTo>
                      <a:pt x="12" y="29"/>
                      <a:pt x="10" y="25"/>
                      <a:pt x="9" y="21"/>
                    </a:cubicBezTo>
                    <a:cubicBezTo>
                      <a:pt x="8" y="19"/>
                      <a:pt x="8" y="16"/>
                      <a:pt x="5" y="17"/>
                    </a:cubicBezTo>
                    <a:close/>
                  </a:path>
                </a:pathLst>
              </a:custGeom>
              <a:solidFill>
                <a:srgbClr val="FF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1" name="Freeform 56">
                <a:extLst>
                  <a:ext uri="{FF2B5EF4-FFF2-40B4-BE49-F238E27FC236}">
                    <a16:creationId xmlns:a16="http://schemas.microsoft.com/office/drawing/2014/main" id="{16E297AE-1E6D-71F1-5BAE-D9D2F57475C6}"/>
                  </a:ext>
                </a:extLst>
              </p:cNvPr>
              <p:cNvSpPr/>
              <p:nvPr/>
            </p:nvSpPr>
            <p:spPr bwMode="auto">
              <a:xfrm>
                <a:off x="660400" y="2519363"/>
                <a:ext cx="30162" cy="33337"/>
              </a:xfrm>
              <a:custGeom>
                <a:avLst/>
                <a:gdLst>
                  <a:gd name="T0" fmla="*/ 6 w 14"/>
                  <a:gd name="T1" fmla="*/ 0 h 15"/>
                  <a:gd name="T2" fmla="*/ 12 w 14"/>
                  <a:gd name="T3" fmla="*/ 5 h 15"/>
                  <a:gd name="T4" fmla="*/ 7 w 14"/>
                  <a:gd name="T5" fmla="*/ 15 h 15"/>
                  <a:gd name="T6" fmla="*/ 0 w 14"/>
                  <a:gd name="T7" fmla="*/ 6 h 15"/>
                  <a:gd name="T8" fmla="*/ 6 w 14"/>
                  <a:gd name="T9" fmla="*/ 0 h 15"/>
                </a:gdLst>
                <a:ahLst/>
                <a:cxnLst>
                  <a:cxn ang="0">
                    <a:pos x="T0" y="T1"/>
                  </a:cxn>
                  <a:cxn ang="0">
                    <a:pos x="T2" y="T3"/>
                  </a:cxn>
                  <a:cxn ang="0">
                    <a:pos x="T4" y="T5"/>
                  </a:cxn>
                  <a:cxn ang="0">
                    <a:pos x="T6" y="T7"/>
                  </a:cxn>
                  <a:cxn ang="0">
                    <a:pos x="T8" y="T9"/>
                  </a:cxn>
                </a:cxnLst>
                <a:rect l="0" t="0" r="r" b="b"/>
                <a:pathLst>
                  <a:path w="14" h="15">
                    <a:moveTo>
                      <a:pt x="6" y="0"/>
                    </a:moveTo>
                    <a:cubicBezTo>
                      <a:pt x="9" y="1"/>
                      <a:pt x="11" y="2"/>
                      <a:pt x="12" y="5"/>
                    </a:cubicBezTo>
                    <a:cubicBezTo>
                      <a:pt x="3" y="5"/>
                      <a:pt x="14" y="15"/>
                      <a:pt x="7" y="15"/>
                    </a:cubicBezTo>
                    <a:cubicBezTo>
                      <a:pt x="3" y="15"/>
                      <a:pt x="4" y="8"/>
                      <a:pt x="0" y="6"/>
                    </a:cubicBezTo>
                    <a:cubicBezTo>
                      <a:pt x="2" y="4"/>
                      <a:pt x="5" y="3"/>
                      <a:pt x="6" y="0"/>
                    </a:cubicBezTo>
                    <a:close/>
                  </a:path>
                </a:pathLst>
              </a:custGeom>
              <a:solidFill>
                <a:srgbClr val="FDF9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2" name="Freeform 57">
                <a:extLst>
                  <a:ext uri="{FF2B5EF4-FFF2-40B4-BE49-F238E27FC236}">
                    <a16:creationId xmlns:a16="http://schemas.microsoft.com/office/drawing/2014/main" id="{3AD0A86D-FC59-B7DD-7C30-963C1B1D32B1}"/>
                  </a:ext>
                </a:extLst>
              </p:cNvPr>
              <p:cNvSpPr/>
              <p:nvPr/>
            </p:nvSpPr>
            <p:spPr bwMode="auto">
              <a:xfrm>
                <a:off x="1033463" y="2363788"/>
                <a:ext cx="28575" cy="22225"/>
              </a:xfrm>
              <a:custGeom>
                <a:avLst/>
                <a:gdLst>
                  <a:gd name="T0" fmla="*/ 13 w 13"/>
                  <a:gd name="T1" fmla="*/ 9 h 10"/>
                  <a:gd name="T2" fmla="*/ 9 w 13"/>
                  <a:gd name="T3" fmla="*/ 10 h 10"/>
                  <a:gd name="T4" fmla="*/ 0 w 13"/>
                  <a:gd name="T5" fmla="*/ 3 h 10"/>
                  <a:gd name="T6" fmla="*/ 13 w 13"/>
                  <a:gd name="T7" fmla="*/ 9 h 10"/>
                </a:gdLst>
                <a:ahLst/>
                <a:cxnLst>
                  <a:cxn ang="0">
                    <a:pos x="T0" y="T1"/>
                  </a:cxn>
                  <a:cxn ang="0">
                    <a:pos x="T2" y="T3"/>
                  </a:cxn>
                  <a:cxn ang="0">
                    <a:pos x="T4" y="T5"/>
                  </a:cxn>
                  <a:cxn ang="0">
                    <a:pos x="T6" y="T7"/>
                  </a:cxn>
                </a:cxnLst>
                <a:rect l="0" t="0" r="r" b="b"/>
                <a:pathLst>
                  <a:path w="13" h="10">
                    <a:moveTo>
                      <a:pt x="13" y="9"/>
                    </a:moveTo>
                    <a:cubicBezTo>
                      <a:pt x="12" y="9"/>
                      <a:pt x="11" y="10"/>
                      <a:pt x="9" y="10"/>
                    </a:cubicBezTo>
                    <a:cubicBezTo>
                      <a:pt x="6" y="8"/>
                      <a:pt x="3" y="5"/>
                      <a:pt x="0" y="3"/>
                    </a:cubicBezTo>
                    <a:cubicBezTo>
                      <a:pt x="8" y="0"/>
                      <a:pt x="9" y="0"/>
                      <a:pt x="13" y="9"/>
                    </a:cubicBezTo>
                    <a:close/>
                  </a:path>
                </a:pathLst>
              </a:custGeom>
              <a:solidFill>
                <a:srgbClr val="FAF5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3" name="Freeform 59">
                <a:extLst>
                  <a:ext uri="{FF2B5EF4-FFF2-40B4-BE49-F238E27FC236}">
                    <a16:creationId xmlns:a16="http://schemas.microsoft.com/office/drawing/2014/main" id="{71CC3AC8-64AC-A3CB-64B0-38F50CA8F099}"/>
                  </a:ext>
                </a:extLst>
              </p:cNvPr>
              <p:cNvSpPr/>
              <p:nvPr/>
            </p:nvSpPr>
            <p:spPr bwMode="auto">
              <a:xfrm>
                <a:off x="1100138" y="2336800"/>
                <a:ext cx="31750" cy="33337"/>
              </a:xfrm>
              <a:custGeom>
                <a:avLst/>
                <a:gdLst>
                  <a:gd name="T0" fmla="*/ 7 w 14"/>
                  <a:gd name="T1" fmla="*/ 4 h 15"/>
                  <a:gd name="T2" fmla="*/ 12 w 14"/>
                  <a:gd name="T3" fmla="*/ 0 h 15"/>
                  <a:gd name="T4" fmla="*/ 12 w 14"/>
                  <a:gd name="T5" fmla="*/ 3 h 15"/>
                  <a:gd name="T6" fmla="*/ 14 w 14"/>
                  <a:gd name="T7" fmla="*/ 7 h 15"/>
                  <a:gd name="T8" fmla="*/ 7 w 14"/>
                  <a:gd name="T9" fmla="*/ 13 h 15"/>
                  <a:gd name="T10" fmla="*/ 7 w 14"/>
                  <a:gd name="T11" fmla="*/ 4 h 15"/>
                </a:gdLst>
                <a:ahLst/>
                <a:cxnLst>
                  <a:cxn ang="0">
                    <a:pos x="T0" y="T1"/>
                  </a:cxn>
                  <a:cxn ang="0">
                    <a:pos x="T2" y="T3"/>
                  </a:cxn>
                  <a:cxn ang="0">
                    <a:pos x="T4" y="T5"/>
                  </a:cxn>
                  <a:cxn ang="0">
                    <a:pos x="T6" y="T7"/>
                  </a:cxn>
                  <a:cxn ang="0">
                    <a:pos x="T8" y="T9"/>
                  </a:cxn>
                  <a:cxn ang="0">
                    <a:pos x="T10" y="T11"/>
                  </a:cxn>
                </a:cxnLst>
                <a:rect l="0" t="0" r="r" b="b"/>
                <a:pathLst>
                  <a:path w="14" h="15">
                    <a:moveTo>
                      <a:pt x="7" y="4"/>
                    </a:moveTo>
                    <a:cubicBezTo>
                      <a:pt x="10" y="5"/>
                      <a:pt x="10" y="2"/>
                      <a:pt x="12" y="0"/>
                    </a:cubicBezTo>
                    <a:cubicBezTo>
                      <a:pt x="13" y="1"/>
                      <a:pt x="13" y="2"/>
                      <a:pt x="12" y="3"/>
                    </a:cubicBezTo>
                    <a:cubicBezTo>
                      <a:pt x="13" y="4"/>
                      <a:pt x="13" y="5"/>
                      <a:pt x="14" y="7"/>
                    </a:cubicBezTo>
                    <a:cubicBezTo>
                      <a:pt x="11" y="9"/>
                      <a:pt x="13" y="15"/>
                      <a:pt x="7" y="13"/>
                    </a:cubicBezTo>
                    <a:cubicBezTo>
                      <a:pt x="0" y="11"/>
                      <a:pt x="10" y="7"/>
                      <a:pt x="7" y="4"/>
                    </a:cubicBezTo>
                    <a:close/>
                  </a:path>
                </a:pathLst>
              </a:custGeom>
              <a:solidFill>
                <a:srgbClr val="FDED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4" name="Freeform 62">
                <a:extLst>
                  <a:ext uri="{FF2B5EF4-FFF2-40B4-BE49-F238E27FC236}">
                    <a16:creationId xmlns:a16="http://schemas.microsoft.com/office/drawing/2014/main" id="{D6847646-BF98-498B-EBB8-4B1C5A02D359}"/>
                  </a:ext>
                </a:extLst>
              </p:cNvPr>
              <p:cNvSpPr/>
              <p:nvPr/>
            </p:nvSpPr>
            <p:spPr bwMode="auto">
              <a:xfrm>
                <a:off x="1131888" y="2289175"/>
                <a:ext cx="17462" cy="25400"/>
              </a:xfrm>
              <a:custGeom>
                <a:avLst/>
                <a:gdLst>
                  <a:gd name="T0" fmla="*/ 8 w 8"/>
                  <a:gd name="T1" fmla="*/ 11 h 11"/>
                  <a:gd name="T2" fmla="*/ 0 w 8"/>
                  <a:gd name="T3" fmla="*/ 3 h 11"/>
                  <a:gd name="T4" fmla="*/ 4 w 8"/>
                  <a:gd name="T5" fmla="*/ 1 h 11"/>
                  <a:gd name="T6" fmla="*/ 8 w 8"/>
                  <a:gd name="T7" fmla="*/ 11 h 11"/>
                </a:gdLst>
                <a:ahLst/>
                <a:cxnLst>
                  <a:cxn ang="0">
                    <a:pos x="T0" y="T1"/>
                  </a:cxn>
                  <a:cxn ang="0">
                    <a:pos x="T2" y="T3"/>
                  </a:cxn>
                  <a:cxn ang="0">
                    <a:pos x="T4" y="T5"/>
                  </a:cxn>
                  <a:cxn ang="0">
                    <a:pos x="T6" y="T7"/>
                  </a:cxn>
                </a:cxnLst>
                <a:rect l="0" t="0" r="r" b="b"/>
                <a:pathLst>
                  <a:path w="8" h="11">
                    <a:moveTo>
                      <a:pt x="8" y="11"/>
                    </a:moveTo>
                    <a:cubicBezTo>
                      <a:pt x="5" y="8"/>
                      <a:pt x="0" y="8"/>
                      <a:pt x="0" y="3"/>
                    </a:cubicBezTo>
                    <a:cubicBezTo>
                      <a:pt x="0" y="2"/>
                      <a:pt x="2" y="0"/>
                      <a:pt x="4" y="1"/>
                    </a:cubicBezTo>
                    <a:cubicBezTo>
                      <a:pt x="8" y="3"/>
                      <a:pt x="6" y="7"/>
                      <a:pt x="8" y="11"/>
                    </a:cubicBezTo>
                    <a:close/>
                  </a:path>
                </a:pathLst>
              </a:custGeom>
              <a:solidFill>
                <a:srgbClr val="F6E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5" name="Freeform 64">
                <a:extLst>
                  <a:ext uri="{FF2B5EF4-FFF2-40B4-BE49-F238E27FC236}">
                    <a16:creationId xmlns:a16="http://schemas.microsoft.com/office/drawing/2014/main" id="{402A675A-64E1-BB4B-7E53-7BCC245F6958}"/>
                  </a:ext>
                </a:extLst>
              </p:cNvPr>
              <p:cNvSpPr/>
              <p:nvPr/>
            </p:nvSpPr>
            <p:spPr bwMode="auto">
              <a:xfrm>
                <a:off x="1127125" y="2320925"/>
                <a:ext cx="12700" cy="22225"/>
              </a:xfrm>
              <a:custGeom>
                <a:avLst/>
                <a:gdLst>
                  <a:gd name="T0" fmla="*/ 0 w 6"/>
                  <a:gd name="T1" fmla="*/ 10 h 10"/>
                  <a:gd name="T2" fmla="*/ 0 w 6"/>
                  <a:gd name="T3" fmla="*/ 7 h 10"/>
                  <a:gd name="T4" fmla="*/ 5 w 6"/>
                  <a:gd name="T5" fmla="*/ 0 h 10"/>
                  <a:gd name="T6" fmla="*/ 0 w 6"/>
                  <a:gd name="T7" fmla="*/ 10 h 10"/>
                </a:gdLst>
                <a:ahLst/>
                <a:cxnLst>
                  <a:cxn ang="0">
                    <a:pos x="T0" y="T1"/>
                  </a:cxn>
                  <a:cxn ang="0">
                    <a:pos x="T2" y="T3"/>
                  </a:cxn>
                  <a:cxn ang="0">
                    <a:pos x="T4" y="T5"/>
                  </a:cxn>
                  <a:cxn ang="0">
                    <a:pos x="T6" y="T7"/>
                  </a:cxn>
                </a:cxnLst>
                <a:rect l="0" t="0" r="r" b="b"/>
                <a:pathLst>
                  <a:path w="6" h="10">
                    <a:moveTo>
                      <a:pt x="0" y="10"/>
                    </a:moveTo>
                    <a:cubicBezTo>
                      <a:pt x="0" y="9"/>
                      <a:pt x="0" y="8"/>
                      <a:pt x="0" y="7"/>
                    </a:cubicBezTo>
                    <a:cubicBezTo>
                      <a:pt x="1" y="4"/>
                      <a:pt x="1" y="1"/>
                      <a:pt x="5" y="0"/>
                    </a:cubicBezTo>
                    <a:cubicBezTo>
                      <a:pt x="6" y="5"/>
                      <a:pt x="4" y="8"/>
                      <a:pt x="0" y="10"/>
                    </a:cubicBezTo>
                    <a:close/>
                  </a:path>
                </a:pathLst>
              </a:custGeom>
              <a:solidFill>
                <a:srgbClr val="F2E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grpSp>
        <p:nvGrpSpPr>
          <p:cNvPr id="996" name="Grupo 995">
            <a:extLst>
              <a:ext uri="{FF2B5EF4-FFF2-40B4-BE49-F238E27FC236}">
                <a16:creationId xmlns:a16="http://schemas.microsoft.com/office/drawing/2014/main" id="{78B0C4EA-6C0A-3FFE-99D2-CDD4EA59DFD1}"/>
              </a:ext>
            </a:extLst>
          </p:cNvPr>
          <p:cNvGrpSpPr/>
          <p:nvPr/>
        </p:nvGrpSpPr>
        <p:grpSpPr>
          <a:xfrm>
            <a:off x="6241011" y="5120610"/>
            <a:ext cx="703262" cy="781049"/>
            <a:chOff x="633413" y="2227263"/>
            <a:chExt cx="703262" cy="781049"/>
          </a:xfrm>
        </p:grpSpPr>
        <p:sp>
          <p:nvSpPr>
            <p:cNvPr id="997" name="Freeform 19">
              <a:extLst>
                <a:ext uri="{FF2B5EF4-FFF2-40B4-BE49-F238E27FC236}">
                  <a16:creationId xmlns:a16="http://schemas.microsoft.com/office/drawing/2014/main" id="{6454034A-3209-1698-2728-489A4DB334C2}"/>
                </a:ext>
              </a:extLst>
            </p:cNvPr>
            <p:cNvSpPr/>
            <p:nvPr/>
          </p:nvSpPr>
          <p:spPr bwMode="auto">
            <a:xfrm>
              <a:off x="633413" y="2243138"/>
              <a:ext cx="690562" cy="749300"/>
            </a:xfrm>
            <a:custGeom>
              <a:avLst/>
              <a:gdLst>
                <a:gd name="T0" fmla="*/ 126 w 309"/>
                <a:gd name="T1" fmla="*/ 13 h 336"/>
                <a:gd name="T2" fmla="*/ 141 w 309"/>
                <a:gd name="T3" fmla="*/ 10 h 336"/>
                <a:gd name="T4" fmla="*/ 161 w 309"/>
                <a:gd name="T5" fmla="*/ 3 h 336"/>
                <a:gd name="T6" fmla="*/ 173 w 309"/>
                <a:gd name="T7" fmla="*/ 2 h 336"/>
                <a:gd name="T8" fmla="*/ 187 w 309"/>
                <a:gd name="T9" fmla="*/ 4 h 336"/>
                <a:gd name="T10" fmla="*/ 199 w 309"/>
                <a:gd name="T11" fmla="*/ 19 h 336"/>
                <a:gd name="T12" fmla="*/ 205 w 309"/>
                <a:gd name="T13" fmla="*/ 5 h 336"/>
                <a:gd name="T14" fmla="*/ 257 w 309"/>
                <a:gd name="T15" fmla="*/ 11 h 336"/>
                <a:gd name="T16" fmla="*/ 296 w 309"/>
                <a:gd name="T17" fmla="*/ 48 h 336"/>
                <a:gd name="T18" fmla="*/ 305 w 309"/>
                <a:gd name="T19" fmla="*/ 62 h 336"/>
                <a:gd name="T20" fmla="*/ 267 w 309"/>
                <a:gd name="T21" fmla="*/ 26 h 336"/>
                <a:gd name="T22" fmla="*/ 281 w 309"/>
                <a:gd name="T23" fmla="*/ 154 h 336"/>
                <a:gd name="T24" fmla="*/ 300 w 309"/>
                <a:gd name="T25" fmla="*/ 100 h 336"/>
                <a:gd name="T26" fmla="*/ 304 w 309"/>
                <a:gd name="T27" fmla="*/ 161 h 336"/>
                <a:gd name="T28" fmla="*/ 302 w 309"/>
                <a:gd name="T29" fmla="*/ 171 h 336"/>
                <a:gd name="T30" fmla="*/ 302 w 309"/>
                <a:gd name="T31" fmla="*/ 189 h 336"/>
                <a:gd name="T32" fmla="*/ 287 w 309"/>
                <a:gd name="T33" fmla="*/ 246 h 336"/>
                <a:gd name="T34" fmla="*/ 272 w 309"/>
                <a:gd name="T35" fmla="*/ 264 h 336"/>
                <a:gd name="T36" fmla="*/ 271 w 309"/>
                <a:gd name="T37" fmla="*/ 272 h 336"/>
                <a:gd name="T38" fmla="*/ 240 w 309"/>
                <a:gd name="T39" fmla="*/ 286 h 336"/>
                <a:gd name="T40" fmla="*/ 230 w 309"/>
                <a:gd name="T41" fmla="*/ 309 h 336"/>
                <a:gd name="T42" fmla="*/ 172 w 309"/>
                <a:gd name="T43" fmla="*/ 335 h 336"/>
                <a:gd name="T44" fmla="*/ 142 w 309"/>
                <a:gd name="T45" fmla="*/ 331 h 336"/>
                <a:gd name="T46" fmla="*/ 160 w 309"/>
                <a:gd name="T47" fmla="*/ 321 h 336"/>
                <a:gd name="T48" fmla="*/ 168 w 309"/>
                <a:gd name="T49" fmla="*/ 321 h 336"/>
                <a:gd name="T50" fmla="*/ 195 w 309"/>
                <a:gd name="T51" fmla="*/ 297 h 336"/>
                <a:gd name="T52" fmla="*/ 209 w 309"/>
                <a:gd name="T53" fmla="*/ 272 h 336"/>
                <a:gd name="T54" fmla="*/ 203 w 309"/>
                <a:gd name="T55" fmla="*/ 277 h 336"/>
                <a:gd name="T56" fmla="*/ 174 w 309"/>
                <a:gd name="T57" fmla="*/ 294 h 336"/>
                <a:gd name="T58" fmla="*/ 149 w 309"/>
                <a:gd name="T59" fmla="*/ 288 h 336"/>
                <a:gd name="T60" fmla="*/ 73 w 309"/>
                <a:gd name="T61" fmla="*/ 254 h 336"/>
                <a:gd name="T62" fmla="*/ 64 w 309"/>
                <a:gd name="T63" fmla="*/ 259 h 336"/>
                <a:gd name="T64" fmla="*/ 48 w 309"/>
                <a:gd name="T65" fmla="*/ 245 h 336"/>
                <a:gd name="T66" fmla="*/ 35 w 309"/>
                <a:gd name="T67" fmla="*/ 238 h 336"/>
                <a:gd name="T68" fmla="*/ 21 w 309"/>
                <a:gd name="T69" fmla="*/ 215 h 336"/>
                <a:gd name="T70" fmla="*/ 6 w 309"/>
                <a:gd name="T71" fmla="*/ 175 h 336"/>
                <a:gd name="T72" fmla="*/ 7 w 309"/>
                <a:gd name="T73" fmla="*/ 131 h 336"/>
                <a:gd name="T74" fmla="*/ 28 w 309"/>
                <a:gd name="T75" fmla="*/ 105 h 336"/>
                <a:gd name="T76" fmla="*/ 30 w 309"/>
                <a:gd name="T77" fmla="*/ 68 h 336"/>
                <a:gd name="T78" fmla="*/ 43 w 309"/>
                <a:gd name="T79" fmla="*/ 34 h 336"/>
                <a:gd name="T80" fmla="*/ 77 w 309"/>
                <a:gd name="T81" fmla="*/ 21 h 336"/>
                <a:gd name="T82" fmla="*/ 102 w 309"/>
                <a:gd name="T83" fmla="*/ 1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9" h="336">
                  <a:moveTo>
                    <a:pt x="118" y="15"/>
                  </a:moveTo>
                  <a:cubicBezTo>
                    <a:pt x="121" y="16"/>
                    <a:pt x="123" y="15"/>
                    <a:pt x="126" y="13"/>
                  </a:cubicBezTo>
                  <a:cubicBezTo>
                    <a:pt x="129" y="10"/>
                    <a:pt x="132" y="7"/>
                    <a:pt x="137" y="11"/>
                  </a:cubicBezTo>
                  <a:cubicBezTo>
                    <a:pt x="138" y="12"/>
                    <a:pt x="140" y="11"/>
                    <a:pt x="141" y="10"/>
                  </a:cubicBezTo>
                  <a:cubicBezTo>
                    <a:pt x="147" y="4"/>
                    <a:pt x="152" y="4"/>
                    <a:pt x="157" y="10"/>
                  </a:cubicBezTo>
                  <a:cubicBezTo>
                    <a:pt x="160" y="8"/>
                    <a:pt x="160" y="5"/>
                    <a:pt x="161" y="3"/>
                  </a:cubicBezTo>
                  <a:cubicBezTo>
                    <a:pt x="165" y="6"/>
                    <a:pt x="169" y="9"/>
                    <a:pt x="173" y="12"/>
                  </a:cubicBezTo>
                  <a:cubicBezTo>
                    <a:pt x="178" y="10"/>
                    <a:pt x="163" y="4"/>
                    <a:pt x="173" y="2"/>
                  </a:cubicBezTo>
                  <a:cubicBezTo>
                    <a:pt x="180" y="0"/>
                    <a:pt x="179" y="7"/>
                    <a:pt x="182" y="10"/>
                  </a:cubicBezTo>
                  <a:cubicBezTo>
                    <a:pt x="186" y="10"/>
                    <a:pt x="182" y="2"/>
                    <a:pt x="187" y="4"/>
                  </a:cubicBezTo>
                  <a:cubicBezTo>
                    <a:pt x="192" y="6"/>
                    <a:pt x="195" y="11"/>
                    <a:pt x="197" y="15"/>
                  </a:cubicBezTo>
                  <a:cubicBezTo>
                    <a:pt x="198" y="16"/>
                    <a:pt x="195" y="20"/>
                    <a:pt x="199" y="19"/>
                  </a:cubicBezTo>
                  <a:cubicBezTo>
                    <a:pt x="203" y="19"/>
                    <a:pt x="201" y="16"/>
                    <a:pt x="200" y="14"/>
                  </a:cubicBezTo>
                  <a:cubicBezTo>
                    <a:pt x="198" y="9"/>
                    <a:pt x="200" y="7"/>
                    <a:pt x="205" y="5"/>
                  </a:cubicBezTo>
                  <a:cubicBezTo>
                    <a:pt x="216" y="2"/>
                    <a:pt x="227" y="4"/>
                    <a:pt x="237" y="5"/>
                  </a:cubicBezTo>
                  <a:cubicBezTo>
                    <a:pt x="243" y="5"/>
                    <a:pt x="252" y="3"/>
                    <a:pt x="257" y="11"/>
                  </a:cubicBezTo>
                  <a:cubicBezTo>
                    <a:pt x="263" y="20"/>
                    <a:pt x="278" y="19"/>
                    <a:pt x="281" y="28"/>
                  </a:cubicBezTo>
                  <a:cubicBezTo>
                    <a:pt x="285" y="36"/>
                    <a:pt x="294" y="39"/>
                    <a:pt x="296" y="48"/>
                  </a:cubicBezTo>
                  <a:cubicBezTo>
                    <a:pt x="298" y="53"/>
                    <a:pt x="305" y="56"/>
                    <a:pt x="305" y="62"/>
                  </a:cubicBezTo>
                  <a:cubicBezTo>
                    <a:pt x="305" y="62"/>
                    <a:pt x="305" y="62"/>
                    <a:pt x="305" y="62"/>
                  </a:cubicBezTo>
                  <a:cubicBezTo>
                    <a:pt x="292" y="52"/>
                    <a:pt x="278" y="41"/>
                    <a:pt x="268" y="28"/>
                  </a:cubicBezTo>
                  <a:cubicBezTo>
                    <a:pt x="268" y="27"/>
                    <a:pt x="268" y="26"/>
                    <a:pt x="267" y="26"/>
                  </a:cubicBezTo>
                  <a:cubicBezTo>
                    <a:pt x="258" y="35"/>
                    <a:pt x="253" y="12"/>
                    <a:pt x="244" y="22"/>
                  </a:cubicBezTo>
                  <a:cubicBezTo>
                    <a:pt x="279" y="59"/>
                    <a:pt x="280" y="107"/>
                    <a:pt x="281" y="154"/>
                  </a:cubicBezTo>
                  <a:cubicBezTo>
                    <a:pt x="289" y="131"/>
                    <a:pt x="294" y="107"/>
                    <a:pt x="298" y="83"/>
                  </a:cubicBezTo>
                  <a:cubicBezTo>
                    <a:pt x="301" y="89"/>
                    <a:pt x="299" y="94"/>
                    <a:pt x="300" y="100"/>
                  </a:cubicBezTo>
                  <a:cubicBezTo>
                    <a:pt x="305" y="117"/>
                    <a:pt x="306" y="135"/>
                    <a:pt x="303" y="154"/>
                  </a:cubicBezTo>
                  <a:cubicBezTo>
                    <a:pt x="302" y="157"/>
                    <a:pt x="301" y="159"/>
                    <a:pt x="304" y="161"/>
                  </a:cubicBezTo>
                  <a:cubicBezTo>
                    <a:pt x="306" y="162"/>
                    <a:pt x="308" y="165"/>
                    <a:pt x="303" y="166"/>
                  </a:cubicBezTo>
                  <a:cubicBezTo>
                    <a:pt x="300" y="166"/>
                    <a:pt x="301" y="169"/>
                    <a:pt x="302" y="171"/>
                  </a:cubicBezTo>
                  <a:cubicBezTo>
                    <a:pt x="306" y="176"/>
                    <a:pt x="305" y="181"/>
                    <a:pt x="303" y="186"/>
                  </a:cubicBezTo>
                  <a:cubicBezTo>
                    <a:pt x="303" y="187"/>
                    <a:pt x="302" y="188"/>
                    <a:pt x="302" y="189"/>
                  </a:cubicBezTo>
                  <a:cubicBezTo>
                    <a:pt x="309" y="198"/>
                    <a:pt x="301" y="206"/>
                    <a:pt x="299" y="215"/>
                  </a:cubicBezTo>
                  <a:cubicBezTo>
                    <a:pt x="296" y="226"/>
                    <a:pt x="291" y="236"/>
                    <a:pt x="287" y="246"/>
                  </a:cubicBezTo>
                  <a:cubicBezTo>
                    <a:pt x="286" y="249"/>
                    <a:pt x="286" y="251"/>
                    <a:pt x="286" y="253"/>
                  </a:cubicBezTo>
                  <a:cubicBezTo>
                    <a:pt x="286" y="259"/>
                    <a:pt x="278" y="265"/>
                    <a:pt x="272" y="264"/>
                  </a:cubicBezTo>
                  <a:cubicBezTo>
                    <a:pt x="268" y="264"/>
                    <a:pt x="267" y="265"/>
                    <a:pt x="264" y="274"/>
                  </a:cubicBezTo>
                  <a:cubicBezTo>
                    <a:pt x="268" y="276"/>
                    <a:pt x="267" y="270"/>
                    <a:pt x="271" y="272"/>
                  </a:cubicBezTo>
                  <a:cubicBezTo>
                    <a:pt x="266" y="291"/>
                    <a:pt x="244" y="294"/>
                    <a:pt x="235" y="310"/>
                  </a:cubicBezTo>
                  <a:cubicBezTo>
                    <a:pt x="233" y="303"/>
                    <a:pt x="234" y="300"/>
                    <a:pt x="240" y="286"/>
                  </a:cubicBezTo>
                  <a:cubicBezTo>
                    <a:pt x="238" y="284"/>
                    <a:pt x="235" y="286"/>
                    <a:pt x="235" y="287"/>
                  </a:cubicBezTo>
                  <a:cubicBezTo>
                    <a:pt x="235" y="295"/>
                    <a:pt x="228" y="303"/>
                    <a:pt x="230" y="309"/>
                  </a:cubicBezTo>
                  <a:cubicBezTo>
                    <a:pt x="234" y="316"/>
                    <a:pt x="230" y="318"/>
                    <a:pt x="226" y="319"/>
                  </a:cubicBezTo>
                  <a:cubicBezTo>
                    <a:pt x="207" y="322"/>
                    <a:pt x="191" y="333"/>
                    <a:pt x="172" y="335"/>
                  </a:cubicBezTo>
                  <a:cubicBezTo>
                    <a:pt x="163" y="336"/>
                    <a:pt x="155" y="331"/>
                    <a:pt x="146" y="335"/>
                  </a:cubicBezTo>
                  <a:cubicBezTo>
                    <a:pt x="144" y="335"/>
                    <a:pt x="142" y="333"/>
                    <a:pt x="142" y="331"/>
                  </a:cubicBezTo>
                  <a:cubicBezTo>
                    <a:pt x="142" y="329"/>
                    <a:pt x="143" y="327"/>
                    <a:pt x="145" y="327"/>
                  </a:cubicBezTo>
                  <a:cubicBezTo>
                    <a:pt x="151" y="328"/>
                    <a:pt x="156" y="326"/>
                    <a:pt x="160" y="321"/>
                  </a:cubicBezTo>
                  <a:cubicBezTo>
                    <a:pt x="161" y="319"/>
                    <a:pt x="163" y="318"/>
                    <a:pt x="164" y="321"/>
                  </a:cubicBezTo>
                  <a:cubicBezTo>
                    <a:pt x="166" y="323"/>
                    <a:pt x="168" y="322"/>
                    <a:pt x="168" y="321"/>
                  </a:cubicBezTo>
                  <a:cubicBezTo>
                    <a:pt x="166" y="309"/>
                    <a:pt x="177" y="309"/>
                    <a:pt x="183" y="304"/>
                  </a:cubicBezTo>
                  <a:cubicBezTo>
                    <a:pt x="187" y="301"/>
                    <a:pt x="191" y="299"/>
                    <a:pt x="195" y="297"/>
                  </a:cubicBezTo>
                  <a:cubicBezTo>
                    <a:pt x="209" y="291"/>
                    <a:pt x="210" y="289"/>
                    <a:pt x="206" y="276"/>
                  </a:cubicBezTo>
                  <a:cubicBezTo>
                    <a:pt x="207" y="275"/>
                    <a:pt x="208" y="274"/>
                    <a:pt x="209" y="272"/>
                  </a:cubicBezTo>
                  <a:cubicBezTo>
                    <a:pt x="208" y="273"/>
                    <a:pt x="207" y="275"/>
                    <a:pt x="206" y="276"/>
                  </a:cubicBezTo>
                  <a:cubicBezTo>
                    <a:pt x="205" y="276"/>
                    <a:pt x="203" y="277"/>
                    <a:pt x="203" y="277"/>
                  </a:cubicBezTo>
                  <a:cubicBezTo>
                    <a:pt x="204" y="291"/>
                    <a:pt x="197" y="285"/>
                    <a:pt x="190" y="281"/>
                  </a:cubicBezTo>
                  <a:cubicBezTo>
                    <a:pt x="192" y="290"/>
                    <a:pt x="185" y="295"/>
                    <a:pt x="174" y="294"/>
                  </a:cubicBezTo>
                  <a:cubicBezTo>
                    <a:pt x="178" y="291"/>
                    <a:pt x="184" y="292"/>
                    <a:pt x="187" y="288"/>
                  </a:cubicBezTo>
                  <a:cubicBezTo>
                    <a:pt x="174" y="288"/>
                    <a:pt x="161" y="288"/>
                    <a:pt x="149" y="288"/>
                  </a:cubicBezTo>
                  <a:cubicBezTo>
                    <a:pt x="153" y="291"/>
                    <a:pt x="159" y="287"/>
                    <a:pt x="164" y="293"/>
                  </a:cubicBezTo>
                  <a:cubicBezTo>
                    <a:pt x="126" y="296"/>
                    <a:pt x="96" y="283"/>
                    <a:pt x="73" y="254"/>
                  </a:cubicBezTo>
                  <a:cubicBezTo>
                    <a:pt x="71" y="258"/>
                    <a:pt x="76" y="263"/>
                    <a:pt x="68" y="262"/>
                  </a:cubicBezTo>
                  <a:cubicBezTo>
                    <a:pt x="66" y="262"/>
                    <a:pt x="65" y="260"/>
                    <a:pt x="64" y="259"/>
                  </a:cubicBezTo>
                  <a:cubicBezTo>
                    <a:pt x="59" y="256"/>
                    <a:pt x="55" y="252"/>
                    <a:pt x="53" y="247"/>
                  </a:cubicBezTo>
                  <a:cubicBezTo>
                    <a:pt x="52" y="244"/>
                    <a:pt x="51" y="241"/>
                    <a:pt x="48" y="245"/>
                  </a:cubicBezTo>
                  <a:cubicBezTo>
                    <a:pt x="45" y="248"/>
                    <a:pt x="42" y="251"/>
                    <a:pt x="40" y="255"/>
                  </a:cubicBezTo>
                  <a:cubicBezTo>
                    <a:pt x="37" y="250"/>
                    <a:pt x="36" y="245"/>
                    <a:pt x="35" y="238"/>
                  </a:cubicBezTo>
                  <a:cubicBezTo>
                    <a:pt x="34" y="228"/>
                    <a:pt x="32" y="217"/>
                    <a:pt x="33" y="206"/>
                  </a:cubicBezTo>
                  <a:cubicBezTo>
                    <a:pt x="27" y="208"/>
                    <a:pt x="24" y="212"/>
                    <a:pt x="21" y="215"/>
                  </a:cubicBezTo>
                  <a:cubicBezTo>
                    <a:pt x="15" y="221"/>
                    <a:pt x="7" y="220"/>
                    <a:pt x="6" y="212"/>
                  </a:cubicBezTo>
                  <a:cubicBezTo>
                    <a:pt x="4" y="200"/>
                    <a:pt x="0" y="187"/>
                    <a:pt x="6" y="175"/>
                  </a:cubicBezTo>
                  <a:cubicBezTo>
                    <a:pt x="9" y="170"/>
                    <a:pt x="2" y="167"/>
                    <a:pt x="4" y="162"/>
                  </a:cubicBezTo>
                  <a:cubicBezTo>
                    <a:pt x="7" y="152"/>
                    <a:pt x="3" y="141"/>
                    <a:pt x="7" y="131"/>
                  </a:cubicBezTo>
                  <a:cubicBezTo>
                    <a:pt x="10" y="125"/>
                    <a:pt x="10" y="117"/>
                    <a:pt x="16" y="112"/>
                  </a:cubicBezTo>
                  <a:cubicBezTo>
                    <a:pt x="26" y="116"/>
                    <a:pt x="28" y="114"/>
                    <a:pt x="28" y="105"/>
                  </a:cubicBezTo>
                  <a:cubicBezTo>
                    <a:pt x="28" y="96"/>
                    <a:pt x="25" y="89"/>
                    <a:pt x="22" y="82"/>
                  </a:cubicBezTo>
                  <a:cubicBezTo>
                    <a:pt x="30" y="81"/>
                    <a:pt x="25" y="71"/>
                    <a:pt x="30" y="68"/>
                  </a:cubicBezTo>
                  <a:cubicBezTo>
                    <a:pt x="39" y="62"/>
                    <a:pt x="40" y="53"/>
                    <a:pt x="40" y="43"/>
                  </a:cubicBezTo>
                  <a:cubicBezTo>
                    <a:pt x="41" y="40"/>
                    <a:pt x="39" y="36"/>
                    <a:pt x="43" y="34"/>
                  </a:cubicBezTo>
                  <a:cubicBezTo>
                    <a:pt x="49" y="26"/>
                    <a:pt x="59" y="25"/>
                    <a:pt x="68" y="23"/>
                  </a:cubicBezTo>
                  <a:cubicBezTo>
                    <a:pt x="71" y="20"/>
                    <a:pt x="73" y="19"/>
                    <a:pt x="77" y="21"/>
                  </a:cubicBezTo>
                  <a:cubicBezTo>
                    <a:pt x="84" y="15"/>
                    <a:pt x="93" y="15"/>
                    <a:pt x="101" y="11"/>
                  </a:cubicBezTo>
                  <a:cubicBezTo>
                    <a:pt x="101" y="11"/>
                    <a:pt x="101" y="11"/>
                    <a:pt x="102" y="11"/>
                  </a:cubicBezTo>
                  <a:cubicBezTo>
                    <a:pt x="106" y="18"/>
                    <a:pt x="111" y="19"/>
                    <a:pt x="118" y="15"/>
                  </a:cubicBezTo>
                  <a:close/>
                </a:path>
              </a:pathLst>
            </a:custGeom>
            <a:solidFill>
              <a:srgbClr val="FADB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8" name="Freeform 23">
              <a:extLst>
                <a:ext uri="{FF2B5EF4-FFF2-40B4-BE49-F238E27FC236}">
                  <a16:creationId xmlns:a16="http://schemas.microsoft.com/office/drawing/2014/main" id="{BE949850-A53F-9DAF-BDE0-8D895C9BD3EB}"/>
                </a:ext>
              </a:extLst>
            </p:cNvPr>
            <p:cNvSpPr/>
            <p:nvPr/>
          </p:nvSpPr>
          <p:spPr bwMode="auto">
            <a:xfrm>
              <a:off x="715963" y="2871788"/>
              <a:ext cx="127000" cy="87312"/>
            </a:xfrm>
            <a:custGeom>
              <a:avLst/>
              <a:gdLst>
                <a:gd name="T0" fmla="*/ 20 w 57"/>
                <a:gd name="T1" fmla="*/ 14 h 39"/>
                <a:gd name="T2" fmla="*/ 34 w 57"/>
                <a:gd name="T3" fmla="*/ 22 h 39"/>
                <a:gd name="T4" fmla="*/ 37 w 57"/>
                <a:gd name="T5" fmla="*/ 26 h 39"/>
                <a:gd name="T6" fmla="*/ 49 w 57"/>
                <a:gd name="T7" fmla="*/ 30 h 39"/>
                <a:gd name="T8" fmla="*/ 57 w 57"/>
                <a:gd name="T9" fmla="*/ 34 h 39"/>
                <a:gd name="T10" fmla="*/ 49 w 57"/>
                <a:gd name="T11" fmla="*/ 37 h 39"/>
                <a:gd name="T12" fmla="*/ 2 w 57"/>
                <a:gd name="T13" fmla="*/ 7 h 39"/>
                <a:gd name="T14" fmla="*/ 3 w 57"/>
                <a:gd name="T15" fmla="*/ 0 h 39"/>
                <a:gd name="T16" fmla="*/ 21 w 57"/>
                <a:gd name="T17" fmla="*/ 14 h 39"/>
                <a:gd name="T18" fmla="*/ 20 w 57"/>
                <a:gd name="T19"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39">
                  <a:moveTo>
                    <a:pt x="20" y="14"/>
                  </a:moveTo>
                  <a:cubicBezTo>
                    <a:pt x="24" y="18"/>
                    <a:pt x="26" y="24"/>
                    <a:pt x="34" y="22"/>
                  </a:cubicBezTo>
                  <a:cubicBezTo>
                    <a:pt x="36" y="21"/>
                    <a:pt x="36" y="25"/>
                    <a:pt x="37" y="26"/>
                  </a:cubicBezTo>
                  <a:cubicBezTo>
                    <a:pt x="40" y="29"/>
                    <a:pt x="44" y="32"/>
                    <a:pt x="49" y="30"/>
                  </a:cubicBezTo>
                  <a:cubicBezTo>
                    <a:pt x="52" y="29"/>
                    <a:pt x="57" y="30"/>
                    <a:pt x="57" y="34"/>
                  </a:cubicBezTo>
                  <a:cubicBezTo>
                    <a:pt x="57" y="39"/>
                    <a:pt x="52" y="38"/>
                    <a:pt x="49" y="37"/>
                  </a:cubicBezTo>
                  <a:cubicBezTo>
                    <a:pt x="31" y="31"/>
                    <a:pt x="15" y="22"/>
                    <a:pt x="2" y="7"/>
                  </a:cubicBezTo>
                  <a:cubicBezTo>
                    <a:pt x="0" y="5"/>
                    <a:pt x="0" y="3"/>
                    <a:pt x="3" y="0"/>
                  </a:cubicBezTo>
                  <a:cubicBezTo>
                    <a:pt x="8" y="5"/>
                    <a:pt x="12" y="13"/>
                    <a:pt x="21" y="14"/>
                  </a:cubicBezTo>
                  <a:lnTo>
                    <a:pt x="20" y="14"/>
                  </a:ln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9" name="Freeform 25">
              <a:extLst>
                <a:ext uri="{FF2B5EF4-FFF2-40B4-BE49-F238E27FC236}">
                  <a16:creationId xmlns:a16="http://schemas.microsoft.com/office/drawing/2014/main" id="{C4690B8F-1625-83A5-5BA6-8A652D4E655C}"/>
                </a:ext>
              </a:extLst>
            </p:cNvPr>
            <p:cNvSpPr/>
            <p:nvPr/>
          </p:nvSpPr>
          <p:spPr bwMode="auto">
            <a:xfrm>
              <a:off x="842963" y="2936875"/>
              <a:ext cx="100012" cy="26987"/>
            </a:xfrm>
            <a:custGeom>
              <a:avLst/>
              <a:gdLst>
                <a:gd name="T0" fmla="*/ 2 w 45"/>
                <a:gd name="T1" fmla="*/ 0 h 12"/>
                <a:gd name="T2" fmla="*/ 40 w 45"/>
                <a:gd name="T3" fmla="*/ 6 h 12"/>
                <a:gd name="T4" fmla="*/ 45 w 45"/>
                <a:gd name="T5" fmla="*/ 8 h 12"/>
                <a:gd name="T6" fmla="*/ 41 w 45"/>
                <a:gd name="T7" fmla="*/ 12 h 12"/>
                <a:gd name="T8" fmla="*/ 5 w 45"/>
                <a:gd name="T9" fmla="*/ 9 h 12"/>
                <a:gd name="T10" fmla="*/ 2 w 45"/>
                <a:gd name="T11" fmla="*/ 0 h 12"/>
              </a:gdLst>
              <a:ahLst/>
              <a:cxnLst>
                <a:cxn ang="0">
                  <a:pos x="T0" y="T1"/>
                </a:cxn>
                <a:cxn ang="0">
                  <a:pos x="T2" y="T3"/>
                </a:cxn>
                <a:cxn ang="0">
                  <a:pos x="T4" y="T5"/>
                </a:cxn>
                <a:cxn ang="0">
                  <a:pos x="T6" y="T7"/>
                </a:cxn>
                <a:cxn ang="0">
                  <a:pos x="T8" y="T9"/>
                </a:cxn>
                <a:cxn ang="0">
                  <a:pos x="T10" y="T11"/>
                </a:cxn>
              </a:cxnLst>
              <a:rect l="0" t="0" r="r" b="b"/>
              <a:pathLst>
                <a:path w="45" h="12">
                  <a:moveTo>
                    <a:pt x="2" y="0"/>
                  </a:moveTo>
                  <a:cubicBezTo>
                    <a:pt x="15" y="6"/>
                    <a:pt x="28" y="6"/>
                    <a:pt x="40" y="6"/>
                  </a:cubicBezTo>
                  <a:cubicBezTo>
                    <a:pt x="42" y="6"/>
                    <a:pt x="45" y="5"/>
                    <a:pt x="45" y="8"/>
                  </a:cubicBezTo>
                  <a:cubicBezTo>
                    <a:pt x="45" y="11"/>
                    <a:pt x="43" y="12"/>
                    <a:pt x="41" y="12"/>
                  </a:cubicBezTo>
                  <a:cubicBezTo>
                    <a:pt x="29" y="12"/>
                    <a:pt x="17" y="12"/>
                    <a:pt x="5" y="9"/>
                  </a:cubicBezTo>
                  <a:cubicBezTo>
                    <a:pt x="0" y="7"/>
                    <a:pt x="3" y="4"/>
                    <a:pt x="2" y="0"/>
                  </a:cubicBez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0" name="Freeform 26">
              <a:extLst>
                <a:ext uri="{FF2B5EF4-FFF2-40B4-BE49-F238E27FC236}">
                  <a16:creationId xmlns:a16="http://schemas.microsoft.com/office/drawing/2014/main" id="{AF29D9DF-427C-C722-5920-68562C34911C}"/>
                </a:ext>
              </a:extLst>
            </p:cNvPr>
            <p:cNvSpPr/>
            <p:nvPr/>
          </p:nvSpPr>
          <p:spPr bwMode="auto">
            <a:xfrm>
              <a:off x="771525" y="2814638"/>
              <a:ext cx="28575" cy="41275"/>
            </a:xfrm>
            <a:custGeom>
              <a:avLst/>
              <a:gdLst>
                <a:gd name="T0" fmla="*/ 2 w 13"/>
                <a:gd name="T1" fmla="*/ 3 h 19"/>
                <a:gd name="T2" fmla="*/ 6 w 13"/>
                <a:gd name="T3" fmla="*/ 6 h 19"/>
                <a:gd name="T4" fmla="*/ 11 w 13"/>
                <a:gd name="T5" fmla="*/ 14 h 19"/>
                <a:gd name="T6" fmla="*/ 11 w 13"/>
                <a:gd name="T7" fmla="*/ 18 h 19"/>
                <a:gd name="T8" fmla="*/ 6 w 13"/>
                <a:gd name="T9" fmla="*/ 17 h 19"/>
                <a:gd name="T10" fmla="*/ 2 w 13"/>
                <a:gd name="T11" fmla="*/ 3 h 19"/>
              </a:gdLst>
              <a:ahLst/>
              <a:cxnLst>
                <a:cxn ang="0">
                  <a:pos x="T0" y="T1"/>
                </a:cxn>
                <a:cxn ang="0">
                  <a:pos x="T2" y="T3"/>
                </a:cxn>
                <a:cxn ang="0">
                  <a:pos x="T4" y="T5"/>
                </a:cxn>
                <a:cxn ang="0">
                  <a:pos x="T6" y="T7"/>
                </a:cxn>
                <a:cxn ang="0">
                  <a:pos x="T8" y="T9"/>
                </a:cxn>
                <a:cxn ang="0">
                  <a:pos x="T10" y="T11"/>
                </a:cxn>
              </a:cxnLst>
              <a:rect l="0" t="0" r="r" b="b"/>
              <a:pathLst>
                <a:path w="13" h="19">
                  <a:moveTo>
                    <a:pt x="2" y="3"/>
                  </a:moveTo>
                  <a:cubicBezTo>
                    <a:pt x="6" y="0"/>
                    <a:pt x="5" y="5"/>
                    <a:pt x="6" y="6"/>
                  </a:cubicBezTo>
                  <a:cubicBezTo>
                    <a:pt x="8" y="9"/>
                    <a:pt x="9" y="11"/>
                    <a:pt x="11" y="14"/>
                  </a:cubicBezTo>
                  <a:cubicBezTo>
                    <a:pt x="12" y="15"/>
                    <a:pt x="13" y="17"/>
                    <a:pt x="11" y="18"/>
                  </a:cubicBezTo>
                  <a:cubicBezTo>
                    <a:pt x="9" y="19"/>
                    <a:pt x="7" y="18"/>
                    <a:pt x="6" y="17"/>
                  </a:cubicBezTo>
                  <a:cubicBezTo>
                    <a:pt x="6" y="12"/>
                    <a:pt x="0" y="8"/>
                    <a:pt x="2" y="3"/>
                  </a:cubicBezTo>
                  <a:close/>
                </a:path>
              </a:pathLst>
            </a:custGeom>
            <a:solidFill>
              <a:srgbClr val="F1E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1" name="Freeform 27">
              <a:extLst>
                <a:ext uri="{FF2B5EF4-FFF2-40B4-BE49-F238E27FC236}">
                  <a16:creationId xmlns:a16="http://schemas.microsoft.com/office/drawing/2014/main" id="{2BA90F5B-7B08-08C3-18D8-607B6F4E49C7}"/>
                </a:ext>
              </a:extLst>
            </p:cNvPr>
            <p:cNvSpPr/>
            <p:nvPr/>
          </p:nvSpPr>
          <p:spPr bwMode="auto">
            <a:xfrm>
              <a:off x="695325" y="2838450"/>
              <a:ext cx="20637" cy="36512"/>
            </a:xfrm>
            <a:custGeom>
              <a:avLst/>
              <a:gdLst>
                <a:gd name="T0" fmla="*/ 6 w 9"/>
                <a:gd name="T1" fmla="*/ 16 h 16"/>
                <a:gd name="T2" fmla="*/ 3 w 9"/>
                <a:gd name="T3" fmla="*/ 2 h 16"/>
                <a:gd name="T4" fmla="*/ 6 w 9"/>
                <a:gd name="T5" fmla="*/ 1 h 16"/>
                <a:gd name="T6" fmla="*/ 6 w 9"/>
                <a:gd name="T7" fmla="*/ 16 h 16"/>
              </a:gdLst>
              <a:ahLst/>
              <a:cxnLst>
                <a:cxn ang="0">
                  <a:pos x="T0" y="T1"/>
                </a:cxn>
                <a:cxn ang="0">
                  <a:pos x="T2" y="T3"/>
                </a:cxn>
                <a:cxn ang="0">
                  <a:pos x="T4" y="T5"/>
                </a:cxn>
                <a:cxn ang="0">
                  <a:pos x="T6" y="T7"/>
                </a:cxn>
              </a:cxnLst>
              <a:rect l="0" t="0" r="r" b="b"/>
              <a:pathLst>
                <a:path w="9" h="16">
                  <a:moveTo>
                    <a:pt x="6" y="16"/>
                  </a:moveTo>
                  <a:cubicBezTo>
                    <a:pt x="5" y="11"/>
                    <a:pt x="0" y="7"/>
                    <a:pt x="3" y="2"/>
                  </a:cubicBezTo>
                  <a:cubicBezTo>
                    <a:pt x="4" y="1"/>
                    <a:pt x="5" y="0"/>
                    <a:pt x="6" y="1"/>
                  </a:cubicBezTo>
                  <a:cubicBezTo>
                    <a:pt x="9" y="6"/>
                    <a:pt x="6" y="11"/>
                    <a:pt x="6" y="16"/>
                  </a:cubicBezTo>
                  <a:close/>
                </a:path>
              </a:pathLst>
            </a:custGeom>
            <a:solidFill>
              <a:srgbClr val="F7EF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2" name="Freeform 28">
              <a:extLst>
                <a:ext uri="{FF2B5EF4-FFF2-40B4-BE49-F238E27FC236}">
                  <a16:creationId xmlns:a16="http://schemas.microsoft.com/office/drawing/2014/main" id="{253469AE-23DB-6E5C-E2FF-E0DBE90DC7E3}"/>
                </a:ext>
              </a:extLst>
            </p:cNvPr>
            <p:cNvSpPr/>
            <p:nvPr/>
          </p:nvSpPr>
          <p:spPr bwMode="auto">
            <a:xfrm>
              <a:off x="717550" y="2789238"/>
              <a:ext cx="33337" cy="25400"/>
            </a:xfrm>
            <a:custGeom>
              <a:avLst/>
              <a:gdLst>
                <a:gd name="T0" fmla="*/ 2 w 15"/>
                <a:gd name="T1" fmla="*/ 10 h 11"/>
                <a:gd name="T2" fmla="*/ 10 w 15"/>
                <a:gd name="T3" fmla="*/ 0 h 11"/>
                <a:gd name="T4" fmla="*/ 10 w 15"/>
                <a:gd name="T5" fmla="*/ 5 h 11"/>
                <a:gd name="T6" fmla="*/ 2 w 15"/>
                <a:gd name="T7" fmla="*/ 10 h 11"/>
              </a:gdLst>
              <a:ahLst/>
              <a:cxnLst>
                <a:cxn ang="0">
                  <a:pos x="T0" y="T1"/>
                </a:cxn>
                <a:cxn ang="0">
                  <a:pos x="T2" y="T3"/>
                </a:cxn>
                <a:cxn ang="0">
                  <a:pos x="T4" y="T5"/>
                </a:cxn>
                <a:cxn ang="0">
                  <a:pos x="T6" y="T7"/>
                </a:cxn>
              </a:cxnLst>
              <a:rect l="0" t="0" r="r" b="b"/>
              <a:pathLst>
                <a:path w="15" h="11">
                  <a:moveTo>
                    <a:pt x="2" y="10"/>
                  </a:moveTo>
                  <a:cubicBezTo>
                    <a:pt x="0" y="3"/>
                    <a:pt x="3" y="0"/>
                    <a:pt x="10" y="0"/>
                  </a:cubicBezTo>
                  <a:cubicBezTo>
                    <a:pt x="10" y="2"/>
                    <a:pt x="15" y="4"/>
                    <a:pt x="10" y="5"/>
                  </a:cubicBezTo>
                  <a:cubicBezTo>
                    <a:pt x="7" y="6"/>
                    <a:pt x="6" y="11"/>
                    <a:pt x="2" y="10"/>
                  </a:cubicBezTo>
                  <a:close/>
                </a:path>
              </a:pathLst>
            </a:custGeom>
            <a:solidFill>
              <a:srgbClr val="F7EF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3" name="Freeform 29">
              <a:extLst>
                <a:ext uri="{FF2B5EF4-FFF2-40B4-BE49-F238E27FC236}">
                  <a16:creationId xmlns:a16="http://schemas.microsoft.com/office/drawing/2014/main" id="{36BC6279-35C3-F419-868B-5EDBAECCA509}"/>
                </a:ext>
              </a:extLst>
            </p:cNvPr>
            <p:cNvSpPr/>
            <p:nvPr/>
          </p:nvSpPr>
          <p:spPr bwMode="auto">
            <a:xfrm>
              <a:off x="881063" y="2905125"/>
              <a:ext cx="25400" cy="36512"/>
            </a:xfrm>
            <a:custGeom>
              <a:avLst/>
              <a:gdLst>
                <a:gd name="T0" fmla="*/ 4 w 11"/>
                <a:gd name="T1" fmla="*/ 0 h 16"/>
                <a:gd name="T2" fmla="*/ 6 w 11"/>
                <a:gd name="T3" fmla="*/ 10 h 16"/>
                <a:gd name="T4" fmla="*/ 9 w 11"/>
                <a:gd name="T5" fmla="*/ 15 h 16"/>
                <a:gd name="T6" fmla="*/ 5 w 11"/>
                <a:gd name="T7" fmla="*/ 15 h 16"/>
                <a:gd name="T8" fmla="*/ 2 w 11"/>
                <a:gd name="T9" fmla="*/ 9 h 16"/>
                <a:gd name="T10" fmla="*/ 4 w 11"/>
                <a:gd name="T11" fmla="*/ 0 h 16"/>
              </a:gdLst>
              <a:ahLst/>
              <a:cxnLst>
                <a:cxn ang="0">
                  <a:pos x="T0" y="T1"/>
                </a:cxn>
                <a:cxn ang="0">
                  <a:pos x="T2" y="T3"/>
                </a:cxn>
                <a:cxn ang="0">
                  <a:pos x="T4" y="T5"/>
                </a:cxn>
                <a:cxn ang="0">
                  <a:pos x="T6" y="T7"/>
                </a:cxn>
                <a:cxn ang="0">
                  <a:pos x="T8" y="T9"/>
                </a:cxn>
                <a:cxn ang="0">
                  <a:pos x="T10" y="T11"/>
                </a:cxn>
              </a:cxnLst>
              <a:rect l="0" t="0" r="r" b="b"/>
              <a:pathLst>
                <a:path w="11" h="16">
                  <a:moveTo>
                    <a:pt x="4" y="0"/>
                  </a:moveTo>
                  <a:cubicBezTo>
                    <a:pt x="6" y="3"/>
                    <a:pt x="4" y="7"/>
                    <a:pt x="6" y="10"/>
                  </a:cubicBezTo>
                  <a:cubicBezTo>
                    <a:pt x="7" y="11"/>
                    <a:pt x="11" y="12"/>
                    <a:pt x="9" y="15"/>
                  </a:cubicBezTo>
                  <a:cubicBezTo>
                    <a:pt x="8" y="16"/>
                    <a:pt x="6" y="16"/>
                    <a:pt x="5" y="15"/>
                  </a:cubicBezTo>
                  <a:cubicBezTo>
                    <a:pt x="3" y="14"/>
                    <a:pt x="0" y="12"/>
                    <a:pt x="2" y="9"/>
                  </a:cubicBezTo>
                  <a:cubicBezTo>
                    <a:pt x="4" y="6"/>
                    <a:pt x="2" y="3"/>
                    <a:pt x="4" y="0"/>
                  </a:cubicBezTo>
                  <a:close/>
                </a:path>
              </a:pathLst>
            </a:custGeom>
            <a:solidFill>
              <a:srgbClr val="F4EE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4" name="Freeform 30">
              <a:extLst>
                <a:ext uri="{FF2B5EF4-FFF2-40B4-BE49-F238E27FC236}">
                  <a16:creationId xmlns:a16="http://schemas.microsoft.com/office/drawing/2014/main" id="{96C0EFD0-8490-85E1-4FD2-6A7333E08088}"/>
                </a:ext>
              </a:extLst>
            </p:cNvPr>
            <p:cNvSpPr/>
            <p:nvPr/>
          </p:nvSpPr>
          <p:spPr bwMode="auto">
            <a:xfrm>
              <a:off x="846138" y="2916238"/>
              <a:ext cx="30162" cy="22225"/>
            </a:xfrm>
            <a:custGeom>
              <a:avLst/>
              <a:gdLst>
                <a:gd name="T0" fmla="*/ 0 w 14"/>
                <a:gd name="T1" fmla="*/ 6 h 10"/>
                <a:gd name="T2" fmla="*/ 11 w 14"/>
                <a:gd name="T3" fmla="*/ 5 h 10"/>
                <a:gd name="T4" fmla="*/ 10 w 14"/>
                <a:gd name="T5" fmla="*/ 9 h 10"/>
                <a:gd name="T6" fmla="*/ 0 w 14"/>
                <a:gd name="T7" fmla="*/ 6 h 10"/>
              </a:gdLst>
              <a:ahLst/>
              <a:cxnLst>
                <a:cxn ang="0">
                  <a:pos x="T0" y="T1"/>
                </a:cxn>
                <a:cxn ang="0">
                  <a:pos x="T2" y="T3"/>
                </a:cxn>
                <a:cxn ang="0">
                  <a:pos x="T4" y="T5"/>
                </a:cxn>
                <a:cxn ang="0">
                  <a:pos x="T6" y="T7"/>
                </a:cxn>
              </a:cxnLst>
              <a:rect l="0" t="0" r="r" b="b"/>
              <a:pathLst>
                <a:path w="14" h="10">
                  <a:moveTo>
                    <a:pt x="0" y="6"/>
                  </a:moveTo>
                  <a:cubicBezTo>
                    <a:pt x="5" y="0"/>
                    <a:pt x="8" y="2"/>
                    <a:pt x="11" y="5"/>
                  </a:cubicBezTo>
                  <a:cubicBezTo>
                    <a:pt x="14" y="8"/>
                    <a:pt x="13" y="10"/>
                    <a:pt x="10" y="9"/>
                  </a:cubicBezTo>
                  <a:cubicBezTo>
                    <a:pt x="7" y="7"/>
                    <a:pt x="4" y="6"/>
                    <a:pt x="0" y="6"/>
                  </a:cubicBez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5" name="Freeform 31">
              <a:extLst>
                <a:ext uri="{FF2B5EF4-FFF2-40B4-BE49-F238E27FC236}">
                  <a16:creationId xmlns:a16="http://schemas.microsoft.com/office/drawing/2014/main" id="{6732B542-8363-64E4-24A1-4005BEDA5087}"/>
                </a:ext>
              </a:extLst>
            </p:cNvPr>
            <p:cNvSpPr/>
            <p:nvPr/>
          </p:nvSpPr>
          <p:spPr bwMode="auto">
            <a:xfrm>
              <a:off x="744538" y="2878138"/>
              <a:ext cx="33337" cy="25400"/>
            </a:xfrm>
            <a:custGeom>
              <a:avLst/>
              <a:gdLst>
                <a:gd name="T0" fmla="*/ 8 w 15"/>
                <a:gd name="T1" fmla="*/ 11 h 11"/>
                <a:gd name="T2" fmla="*/ 9 w 15"/>
                <a:gd name="T3" fmla="*/ 6 h 11"/>
                <a:gd name="T4" fmla="*/ 6 w 15"/>
                <a:gd name="T5" fmla="*/ 2 h 11"/>
                <a:gd name="T6" fmla="*/ 13 w 15"/>
                <a:gd name="T7" fmla="*/ 6 h 11"/>
                <a:gd name="T8" fmla="*/ 9 w 15"/>
                <a:gd name="T9" fmla="*/ 10 h 11"/>
                <a:gd name="T10" fmla="*/ 7 w 15"/>
                <a:gd name="T11" fmla="*/ 11 h 11"/>
                <a:gd name="T12" fmla="*/ 8 w 15"/>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5" h="11">
                  <a:moveTo>
                    <a:pt x="8" y="11"/>
                  </a:moveTo>
                  <a:cubicBezTo>
                    <a:pt x="8" y="9"/>
                    <a:pt x="8" y="8"/>
                    <a:pt x="9" y="6"/>
                  </a:cubicBezTo>
                  <a:cubicBezTo>
                    <a:pt x="9" y="4"/>
                    <a:pt x="0" y="7"/>
                    <a:pt x="6" y="2"/>
                  </a:cubicBezTo>
                  <a:cubicBezTo>
                    <a:pt x="9" y="0"/>
                    <a:pt x="12" y="4"/>
                    <a:pt x="13" y="6"/>
                  </a:cubicBezTo>
                  <a:cubicBezTo>
                    <a:pt x="15" y="10"/>
                    <a:pt x="11" y="10"/>
                    <a:pt x="9" y="10"/>
                  </a:cubicBezTo>
                  <a:cubicBezTo>
                    <a:pt x="9" y="11"/>
                    <a:pt x="8" y="11"/>
                    <a:pt x="7" y="11"/>
                  </a:cubicBezTo>
                  <a:lnTo>
                    <a:pt x="8" y="11"/>
                  </a:lnTo>
                  <a:close/>
                </a:path>
              </a:pathLst>
            </a:custGeom>
            <a:solidFill>
              <a:srgbClr val="F2EE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6" name="Freeform 32">
              <a:extLst>
                <a:ext uri="{FF2B5EF4-FFF2-40B4-BE49-F238E27FC236}">
                  <a16:creationId xmlns:a16="http://schemas.microsoft.com/office/drawing/2014/main" id="{F18A2543-CE82-F9C7-2CF1-2D470FBEC629}"/>
                </a:ext>
              </a:extLst>
            </p:cNvPr>
            <p:cNvSpPr/>
            <p:nvPr/>
          </p:nvSpPr>
          <p:spPr bwMode="auto">
            <a:xfrm>
              <a:off x="1314450" y="2381250"/>
              <a:ext cx="22225" cy="22225"/>
            </a:xfrm>
            <a:custGeom>
              <a:avLst/>
              <a:gdLst>
                <a:gd name="T0" fmla="*/ 0 w 10"/>
                <a:gd name="T1" fmla="*/ 0 h 10"/>
                <a:gd name="T2" fmla="*/ 10 w 10"/>
                <a:gd name="T3" fmla="*/ 10 h 10"/>
                <a:gd name="T4" fmla="*/ 0 w 10"/>
                <a:gd name="T5" fmla="*/ 0 h 10"/>
                <a:gd name="T6" fmla="*/ 0 w 10"/>
                <a:gd name="T7" fmla="*/ 0 h 10"/>
              </a:gdLst>
              <a:ahLst/>
              <a:cxnLst>
                <a:cxn ang="0">
                  <a:pos x="T0" y="T1"/>
                </a:cxn>
                <a:cxn ang="0">
                  <a:pos x="T2" y="T3"/>
                </a:cxn>
                <a:cxn ang="0">
                  <a:pos x="T4" y="T5"/>
                </a:cxn>
                <a:cxn ang="0">
                  <a:pos x="T6" y="T7"/>
                </a:cxn>
              </a:cxnLst>
              <a:rect l="0" t="0" r="r" b="b"/>
              <a:pathLst>
                <a:path w="10" h="10">
                  <a:moveTo>
                    <a:pt x="0" y="0"/>
                  </a:moveTo>
                  <a:cubicBezTo>
                    <a:pt x="5" y="0"/>
                    <a:pt x="7" y="4"/>
                    <a:pt x="10" y="10"/>
                  </a:cubicBezTo>
                  <a:cubicBezTo>
                    <a:pt x="4" y="8"/>
                    <a:pt x="1" y="5"/>
                    <a:pt x="0" y="0"/>
                  </a:cubicBezTo>
                  <a:cubicBezTo>
                    <a:pt x="0" y="0"/>
                    <a:pt x="0" y="0"/>
                    <a:pt x="0" y="0"/>
                  </a:cubicBezTo>
                  <a:close/>
                </a:path>
              </a:pathLst>
            </a:custGeom>
            <a:solidFill>
              <a:srgbClr val="EDE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7" name="Freeform 33">
              <a:extLst>
                <a:ext uri="{FF2B5EF4-FFF2-40B4-BE49-F238E27FC236}">
                  <a16:creationId xmlns:a16="http://schemas.microsoft.com/office/drawing/2014/main" id="{6618B161-D519-F24F-A465-CF77AC0F8729}"/>
                </a:ext>
              </a:extLst>
            </p:cNvPr>
            <p:cNvSpPr/>
            <p:nvPr/>
          </p:nvSpPr>
          <p:spPr bwMode="auto">
            <a:xfrm>
              <a:off x="969963" y="2997200"/>
              <a:ext cx="20637" cy="11112"/>
            </a:xfrm>
            <a:custGeom>
              <a:avLst/>
              <a:gdLst>
                <a:gd name="T0" fmla="*/ 9 w 9"/>
                <a:gd name="T1" fmla="*/ 3 h 5"/>
                <a:gd name="T2" fmla="*/ 0 w 9"/>
                <a:gd name="T3" fmla="*/ 1 h 5"/>
                <a:gd name="T4" fmla="*/ 9 w 9"/>
                <a:gd name="T5" fmla="*/ 3 h 5"/>
              </a:gdLst>
              <a:ahLst/>
              <a:cxnLst>
                <a:cxn ang="0">
                  <a:pos x="T0" y="T1"/>
                </a:cxn>
                <a:cxn ang="0">
                  <a:pos x="T2" y="T3"/>
                </a:cxn>
                <a:cxn ang="0">
                  <a:pos x="T4" y="T5"/>
                </a:cxn>
              </a:cxnLst>
              <a:rect l="0" t="0" r="r" b="b"/>
              <a:pathLst>
                <a:path w="9" h="5">
                  <a:moveTo>
                    <a:pt x="9" y="3"/>
                  </a:moveTo>
                  <a:cubicBezTo>
                    <a:pt x="6" y="5"/>
                    <a:pt x="3" y="2"/>
                    <a:pt x="0" y="1"/>
                  </a:cubicBezTo>
                  <a:cubicBezTo>
                    <a:pt x="5" y="0"/>
                    <a:pt x="5" y="0"/>
                    <a:pt x="9" y="3"/>
                  </a:cubicBezTo>
                  <a:close/>
                </a:path>
              </a:pathLst>
            </a:custGeom>
            <a:solidFill>
              <a:srgbClr val="F2E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8" name="Freeform 34">
              <a:extLst>
                <a:ext uri="{FF2B5EF4-FFF2-40B4-BE49-F238E27FC236}">
                  <a16:creationId xmlns:a16="http://schemas.microsoft.com/office/drawing/2014/main" id="{35EE4CBB-4EF6-E956-D862-8FB8BF6F9ABE}"/>
                </a:ext>
              </a:extLst>
            </p:cNvPr>
            <p:cNvSpPr/>
            <p:nvPr/>
          </p:nvSpPr>
          <p:spPr bwMode="auto">
            <a:xfrm>
              <a:off x="1085850" y="2266950"/>
              <a:ext cx="128587" cy="142875"/>
            </a:xfrm>
            <a:custGeom>
              <a:avLst/>
              <a:gdLst>
                <a:gd name="T0" fmla="*/ 26 w 57"/>
                <a:gd name="T1" fmla="*/ 37 h 64"/>
                <a:gd name="T2" fmla="*/ 22 w 57"/>
                <a:gd name="T3" fmla="*/ 42 h 64"/>
                <a:gd name="T4" fmla="*/ 20 w 57"/>
                <a:gd name="T5" fmla="*/ 38 h 64"/>
                <a:gd name="T6" fmla="*/ 18 w 57"/>
                <a:gd name="T7" fmla="*/ 33 h 64"/>
                <a:gd name="T8" fmla="*/ 19 w 57"/>
                <a:gd name="T9" fmla="*/ 31 h 64"/>
                <a:gd name="T10" fmla="*/ 18 w 57"/>
                <a:gd name="T11" fmla="*/ 32 h 64"/>
                <a:gd name="T12" fmla="*/ 13 w 57"/>
                <a:gd name="T13" fmla="*/ 35 h 64"/>
                <a:gd name="T14" fmla="*/ 11 w 57"/>
                <a:gd name="T15" fmla="*/ 34 h 64"/>
                <a:gd name="T16" fmla="*/ 8 w 57"/>
                <a:gd name="T17" fmla="*/ 32 h 64"/>
                <a:gd name="T18" fmla="*/ 9 w 57"/>
                <a:gd name="T19" fmla="*/ 16 h 64"/>
                <a:gd name="T20" fmla="*/ 0 w 57"/>
                <a:gd name="T21" fmla="*/ 0 h 64"/>
                <a:gd name="T22" fmla="*/ 41 w 57"/>
                <a:gd name="T23" fmla="*/ 21 h 64"/>
                <a:gd name="T24" fmla="*/ 41 w 57"/>
                <a:gd name="T25" fmla="*/ 64 h 64"/>
                <a:gd name="T26" fmla="*/ 34 w 57"/>
                <a:gd name="T27" fmla="*/ 49 h 64"/>
                <a:gd name="T28" fmla="*/ 38 w 57"/>
                <a:gd name="T29" fmla="*/ 43 h 64"/>
                <a:gd name="T30" fmla="*/ 38 w 57"/>
                <a:gd name="T31" fmla="*/ 39 h 64"/>
                <a:gd name="T32" fmla="*/ 38 w 57"/>
                <a:gd name="T33" fmla="*/ 43 h 64"/>
                <a:gd name="T34" fmla="*/ 30 w 57"/>
                <a:gd name="T35" fmla="*/ 41 h 64"/>
                <a:gd name="T36" fmla="*/ 26 w 57"/>
                <a:gd name="T37" fmla="*/ 3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64">
                  <a:moveTo>
                    <a:pt x="26" y="37"/>
                  </a:moveTo>
                  <a:cubicBezTo>
                    <a:pt x="24" y="39"/>
                    <a:pt x="24" y="42"/>
                    <a:pt x="22" y="42"/>
                  </a:cubicBezTo>
                  <a:cubicBezTo>
                    <a:pt x="20" y="42"/>
                    <a:pt x="21" y="39"/>
                    <a:pt x="20" y="38"/>
                  </a:cubicBezTo>
                  <a:cubicBezTo>
                    <a:pt x="18" y="37"/>
                    <a:pt x="17" y="35"/>
                    <a:pt x="18" y="33"/>
                  </a:cubicBezTo>
                  <a:cubicBezTo>
                    <a:pt x="18" y="32"/>
                    <a:pt x="20" y="32"/>
                    <a:pt x="19" y="31"/>
                  </a:cubicBezTo>
                  <a:cubicBezTo>
                    <a:pt x="19" y="32"/>
                    <a:pt x="19" y="32"/>
                    <a:pt x="18" y="32"/>
                  </a:cubicBezTo>
                  <a:cubicBezTo>
                    <a:pt x="17" y="34"/>
                    <a:pt x="16" y="38"/>
                    <a:pt x="13" y="35"/>
                  </a:cubicBezTo>
                  <a:cubicBezTo>
                    <a:pt x="12" y="35"/>
                    <a:pt x="11" y="34"/>
                    <a:pt x="11" y="34"/>
                  </a:cubicBezTo>
                  <a:cubicBezTo>
                    <a:pt x="9" y="34"/>
                    <a:pt x="7" y="33"/>
                    <a:pt x="8" y="32"/>
                  </a:cubicBezTo>
                  <a:cubicBezTo>
                    <a:pt x="11" y="27"/>
                    <a:pt x="8" y="21"/>
                    <a:pt x="9" y="16"/>
                  </a:cubicBezTo>
                  <a:cubicBezTo>
                    <a:pt x="12" y="8"/>
                    <a:pt x="3" y="6"/>
                    <a:pt x="0" y="0"/>
                  </a:cubicBezTo>
                  <a:cubicBezTo>
                    <a:pt x="17" y="2"/>
                    <a:pt x="34" y="2"/>
                    <a:pt x="41" y="21"/>
                  </a:cubicBezTo>
                  <a:cubicBezTo>
                    <a:pt x="46" y="36"/>
                    <a:pt x="57" y="50"/>
                    <a:pt x="41" y="64"/>
                  </a:cubicBezTo>
                  <a:cubicBezTo>
                    <a:pt x="41" y="59"/>
                    <a:pt x="33" y="56"/>
                    <a:pt x="34" y="49"/>
                  </a:cubicBezTo>
                  <a:cubicBezTo>
                    <a:pt x="35" y="47"/>
                    <a:pt x="36" y="45"/>
                    <a:pt x="38" y="43"/>
                  </a:cubicBezTo>
                  <a:cubicBezTo>
                    <a:pt x="39" y="42"/>
                    <a:pt x="39" y="40"/>
                    <a:pt x="38" y="39"/>
                  </a:cubicBezTo>
                  <a:cubicBezTo>
                    <a:pt x="38" y="40"/>
                    <a:pt x="39" y="42"/>
                    <a:pt x="38" y="43"/>
                  </a:cubicBezTo>
                  <a:cubicBezTo>
                    <a:pt x="34" y="47"/>
                    <a:pt x="31" y="47"/>
                    <a:pt x="30" y="41"/>
                  </a:cubicBezTo>
                  <a:cubicBezTo>
                    <a:pt x="29" y="39"/>
                    <a:pt x="30" y="36"/>
                    <a:pt x="26" y="37"/>
                  </a:cubicBezTo>
                  <a:close/>
                </a:path>
              </a:pathLst>
            </a:custGeom>
            <a:solidFill>
              <a:srgbClr val="FCFA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9" name="Freeform 49">
              <a:extLst>
                <a:ext uri="{FF2B5EF4-FFF2-40B4-BE49-F238E27FC236}">
                  <a16:creationId xmlns:a16="http://schemas.microsoft.com/office/drawing/2014/main" id="{D80412C6-92AC-91EB-6725-F7E08927310A}"/>
                </a:ext>
              </a:extLst>
            </p:cNvPr>
            <p:cNvSpPr/>
            <p:nvPr/>
          </p:nvSpPr>
          <p:spPr bwMode="auto">
            <a:xfrm>
              <a:off x="1017588" y="2898775"/>
              <a:ext cx="114300" cy="65087"/>
            </a:xfrm>
            <a:custGeom>
              <a:avLst/>
              <a:gdLst>
                <a:gd name="T0" fmla="*/ 0 w 51"/>
                <a:gd name="T1" fmla="*/ 27 h 29"/>
                <a:gd name="T2" fmla="*/ 10 w 51"/>
                <a:gd name="T3" fmla="*/ 20 h 29"/>
                <a:gd name="T4" fmla="*/ 42 w 51"/>
                <a:gd name="T5" fmla="*/ 4 h 29"/>
                <a:gd name="T6" fmla="*/ 49 w 51"/>
                <a:gd name="T7" fmla="*/ 3 h 29"/>
                <a:gd name="T8" fmla="*/ 46 w 51"/>
                <a:gd name="T9" fmla="*/ 10 h 29"/>
                <a:gd name="T10" fmla="*/ 40 w 51"/>
                <a:gd name="T11" fmla="*/ 14 h 29"/>
                <a:gd name="T12" fmla="*/ 0 w 51"/>
                <a:gd name="T13" fmla="*/ 27 h 29"/>
              </a:gdLst>
              <a:ahLst/>
              <a:cxnLst>
                <a:cxn ang="0">
                  <a:pos x="T0" y="T1"/>
                </a:cxn>
                <a:cxn ang="0">
                  <a:pos x="T2" y="T3"/>
                </a:cxn>
                <a:cxn ang="0">
                  <a:pos x="T4" y="T5"/>
                </a:cxn>
                <a:cxn ang="0">
                  <a:pos x="T6" y="T7"/>
                </a:cxn>
                <a:cxn ang="0">
                  <a:pos x="T8" y="T9"/>
                </a:cxn>
                <a:cxn ang="0">
                  <a:pos x="T10" y="T11"/>
                </a:cxn>
                <a:cxn ang="0">
                  <a:pos x="T12" y="T13"/>
                </a:cxn>
              </a:cxnLst>
              <a:rect l="0" t="0" r="r" b="b"/>
              <a:pathLst>
                <a:path w="51" h="28">
                  <a:moveTo>
                    <a:pt x="0" y="27"/>
                  </a:moveTo>
                  <a:cubicBezTo>
                    <a:pt x="1" y="21"/>
                    <a:pt x="6" y="21"/>
                    <a:pt x="10" y="20"/>
                  </a:cubicBezTo>
                  <a:cubicBezTo>
                    <a:pt x="22" y="16"/>
                    <a:pt x="32" y="10"/>
                    <a:pt x="42" y="4"/>
                  </a:cubicBezTo>
                  <a:cubicBezTo>
                    <a:pt x="44" y="3"/>
                    <a:pt x="46" y="0"/>
                    <a:pt x="49" y="3"/>
                  </a:cubicBezTo>
                  <a:cubicBezTo>
                    <a:pt x="51" y="6"/>
                    <a:pt x="48" y="8"/>
                    <a:pt x="46" y="10"/>
                  </a:cubicBezTo>
                  <a:cubicBezTo>
                    <a:pt x="45" y="12"/>
                    <a:pt x="43" y="14"/>
                    <a:pt x="40" y="14"/>
                  </a:cubicBezTo>
                  <a:cubicBezTo>
                    <a:pt x="27" y="18"/>
                    <a:pt x="16" y="29"/>
                    <a:pt x="0" y="27"/>
                  </a:cubicBezTo>
                  <a:close/>
                </a:path>
              </a:pathLst>
            </a:custGeom>
            <a:solidFill>
              <a:srgbClr val="FCFA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0" name="Freeform 52">
              <a:extLst>
                <a:ext uri="{FF2B5EF4-FFF2-40B4-BE49-F238E27FC236}">
                  <a16:creationId xmlns:a16="http://schemas.microsoft.com/office/drawing/2014/main" id="{74E4E684-4B30-B858-01CB-83408A0EC4D1}"/>
                </a:ext>
              </a:extLst>
            </p:cNvPr>
            <p:cNvSpPr/>
            <p:nvPr/>
          </p:nvSpPr>
          <p:spPr bwMode="auto">
            <a:xfrm>
              <a:off x="1138238" y="2563813"/>
              <a:ext cx="53975" cy="88900"/>
            </a:xfrm>
            <a:custGeom>
              <a:avLst/>
              <a:gdLst>
                <a:gd name="T0" fmla="*/ 0 w 24"/>
                <a:gd name="T1" fmla="*/ 37 h 40"/>
                <a:gd name="T2" fmla="*/ 14 w 24"/>
                <a:gd name="T3" fmla="*/ 28 h 40"/>
                <a:gd name="T4" fmla="*/ 14 w 24"/>
                <a:gd name="T5" fmla="*/ 6 h 40"/>
                <a:gd name="T6" fmla="*/ 21 w 24"/>
                <a:gd name="T7" fmla="*/ 1 h 40"/>
                <a:gd name="T8" fmla="*/ 22 w 24"/>
                <a:gd name="T9" fmla="*/ 7 h 40"/>
                <a:gd name="T10" fmla="*/ 18 w 24"/>
                <a:gd name="T11" fmla="*/ 26 h 40"/>
                <a:gd name="T12" fmla="*/ 0 w 24"/>
                <a:gd name="T13" fmla="*/ 37 h 40"/>
              </a:gdLst>
              <a:ahLst/>
              <a:cxnLst>
                <a:cxn ang="0">
                  <a:pos x="T0" y="T1"/>
                </a:cxn>
                <a:cxn ang="0">
                  <a:pos x="T2" y="T3"/>
                </a:cxn>
                <a:cxn ang="0">
                  <a:pos x="T4" y="T5"/>
                </a:cxn>
                <a:cxn ang="0">
                  <a:pos x="T6" y="T7"/>
                </a:cxn>
                <a:cxn ang="0">
                  <a:pos x="T8" y="T9"/>
                </a:cxn>
                <a:cxn ang="0">
                  <a:pos x="T10" y="T11"/>
                </a:cxn>
                <a:cxn ang="0">
                  <a:pos x="T12" y="T13"/>
                </a:cxn>
              </a:cxnLst>
              <a:rect l="0" t="0" r="r" b="b"/>
              <a:pathLst>
                <a:path w="24" h="40">
                  <a:moveTo>
                    <a:pt x="0" y="37"/>
                  </a:moveTo>
                  <a:cubicBezTo>
                    <a:pt x="6" y="36"/>
                    <a:pt x="3" y="21"/>
                    <a:pt x="14" y="28"/>
                  </a:cubicBezTo>
                  <a:cubicBezTo>
                    <a:pt x="16" y="20"/>
                    <a:pt x="11" y="13"/>
                    <a:pt x="14" y="6"/>
                  </a:cubicBezTo>
                  <a:cubicBezTo>
                    <a:pt x="16" y="3"/>
                    <a:pt x="17" y="0"/>
                    <a:pt x="21" y="1"/>
                  </a:cubicBezTo>
                  <a:cubicBezTo>
                    <a:pt x="24" y="2"/>
                    <a:pt x="23" y="5"/>
                    <a:pt x="22" y="7"/>
                  </a:cubicBezTo>
                  <a:cubicBezTo>
                    <a:pt x="21" y="14"/>
                    <a:pt x="20" y="20"/>
                    <a:pt x="18" y="26"/>
                  </a:cubicBezTo>
                  <a:cubicBezTo>
                    <a:pt x="16" y="36"/>
                    <a:pt x="10" y="40"/>
                    <a:pt x="0" y="37"/>
                  </a:cubicBezTo>
                  <a:close/>
                </a:path>
              </a:pathLst>
            </a:custGeom>
            <a:solidFill>
              <a:srgbClr val="FCF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1" name="Freeform 53">
              <a:extLst>
                <a:ext uri="{FF2B5EF4-FFF2-40B4-BE49-F238E27FC236}">
                  <a16:creationId xmlns:a16="http://schemas.microsoft.com/office/drawing/2014/main" id="{16073CE3-CD83-7841-B365-049C7B19FDB8}"/>
                </a:ext>
              </a:extLst>
            </p:cNvPr>
            <p:cNvSpPr/>
            <p:nvPr/>
          </p:nvSpPr>
          <p:spPr bwMode="auto">
            <a:xfrm>
              <a:off x="1138238" y="2343150"/>
              <a:ext cx="33337" cy="60325"/>
            </a:xfrm>
            <a:custGeom>
              <a:avLst/>
              <a:gdLst>
                <a:gd name="T0" fmla="*/ 3 w 15"/>
                <a:gd name="T1" fmla="*/ 3 h 27"/>
                <a:gd name="T2" fmla="*/ 8 w 15"/>
                <a:gd name="T3" fmla="*/ 7 h 27"/>
                <a:gd name="T4" fmla="*/ 15 w 15"/>
                <a:gd name="T5" fmla="*/ 9 h 27"/>
                <a:gd name="T6" fmla="*/ 15 w 15"/>
                <a:gd name="T7" fmla="*/ 9 h 27"/>
                <a:gd name="T8" fmla="*/ 11 w 15"/>
                <a:gd name="T9" fmla="*/ 15 h 27"/>
                <a:gd name="T10" fmla="*/ 9 w 15"/>
                <a:gd name="T11" fmla="*/ 23 h 27"/>
                <a:gd name="T12" fmla="*/ 7 w 15"/>
                <a:gd name="T13" fmla="*/ 27 h 27"/>
                <a:gd name="T14" fmla="*/ 3 w 15"/>
                <a:gd name="T15" fmla="*/ 24 h 27"/>
                <a:gd name="T16" fmla="*/ 3 w 15"/>
                <a:gd name="T17" fmla="*/ 10 h 27"/>
                <a:gd name="T18" fmla="*/ 3 w 15"/>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7">
                  <a:moveTo>
                    <a:pt x="3" y="3"/>
                  </a:moveTo>
                  <a:cubicBezTo>
                    <a:pt x="8" y="0"/>
                    <a:pt x="8" y="5"/>
                    <a:pt x="8" y="7"/>
                  </a:cubicBezTo>
                  <a:cubicBezTo>
                    <a:pt x="9" y="12"/>
                    <a:pt x="13" y="8"/>
                    <a:pt x="15" y="9"/>
                  </a:cubicBezTo>
                  <a:cubicBezTo>
                    <a:pt x="15" y="9"/>
                    <a:pt x="15" y="9"/>
                    <a:pt x="15" y="9"/>
                  </a:cubicBezTo>
                  <a:cubicBezTo>
                    <a:pt x="15" y="12"/>
                    <a:pt x="14" y="14"/>
                    <a:pt x="11" y="15"/>
                  </a:cubicBezTo>
                  <a:cubicBezTo>
                    <a:pt x="5" y="16"/>
                    <a:pt x="9" y="20"/>
                    <a:pt x="9" y="23"/>
                  </a:cubicBezTo>
                  <a:cubicBezTo>
                    <a:pt x="9" y="24"/>
                    <a:pt x="9" y="26"/>
                    <a:pt x="7" y="27"/>
                  </a:cubicBezTo>
                  <a:cubicBezTo>
                    <a:pt x="5" y="27"/>
                    <a:pt x="4" y="26"/>
                    <a:pt x="3" y="24"/>
                  </a:cubicBezTo>
                  <a:cubicBezTo>
                    <a:pt x="0" y="20"/>
                    <a:pt x="1" y="15"/>
                    <a:pt x="3" y="10"/>
                  </a:cubicBezTo>
                  <a:cubicBezTo>
                    <a:pt x="3" y="8"/>
                    <a:pt x="7" y="6"/>
                    <a:pt x="3" y="3"/>
                  </a:cubicBezTo>
                  <a:close/>
                </a:path>
              </a:pathLst>
            </a:custGeom>
            <a:solidFill>
              <a:srgbClr val="F8F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2" name="Freeform 58">
              <a:extLst>
                <a:ext uri="{FF2B5EF4-FFF2-40B4-BE49-F238E27FC236}">
                  <a16:creationId xmlns:a16="http://schemas.microsoft.com/office/drawing/2014/main" id="{0B6FC54C-66E1-8FB6-266D-AAF53443471F}"/>
                </a:ext>
              </a:extLst>
            </p:cNvPr>
            <p:cNvSpPr/>
            <p:nvPr/>
          </p:nvSpPr>
          <p:spPr bwMode="auto">
            <a:xfrm>
              <a:off x="1187450" y="2430463"/>
              <a:ext cx="12700" cy="34925"/>
            </a:xfrm>
            <a:custGeom>
              <a:avLst/>
              <a:gdLst>
                <a:gd name="T0" fmla="*/ 6 w 6"/>
                <a:gd name="T1" fmla="*/ 0 h 16"/>
                <a:gd name="T2" fmla="*/ 6 w 6"/>
                <a:gd name="T3" fmla="*/ 16 h 16"/>
                <a:gd name="T4" fmla="*/ 6 w 6"/>
                <a:gd name="T5" fmla="*/ 0 h 16"/>
              </a:gdLst>
              <a:ahLst/>
              <a:cxnLst>
                <a:cxn ang="0">
                  <a:pos x="T0" y="T1"/>
                </a:cxn>
                <a:cxn ang="0">
                  <a:pos x="T2" y="T3"/>
                </a:cxn>
                <a:cxn ang="0">
                  <a:pos x="T4" y="T5"/>
                </a:cxn>
              </a:cxnLst>
              <a:rect l="0" t="0" r="r" b="b"/>
              <a:pathLst>
                <a:path w="6" h="16">
                  <a:moveTo>
                    <a:pt x="6" y="0"/>
                  </a:moveTo>
                  <a:cubicBezTo>
                    <a:pt x="6" y="6"/>
                    <a:pt x="6" y="11"/>
                    <a:pt x="6" y="16"/>
                  </a:cubicBezTo>
                  <a:cubicBezTo>
                    <a:pt x="0" y="11"/>
                    <a:pt x="0" y="9"/>
                    <a:pt x="6" y="0"/>
                  </a:cubicBezTo>
                  <a:close/>
                </a:path>
              </a:pathLst>
            </a:custGeom>
            <a:solidFill>
              <a:srgbClr val="FC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3" name="Freeform 60">
              <a:extLst>
                <a:ext uri="{FF2B5EF4-FFF2-40B4-BE49-F238E27FC236}">
                  <a16:creationId xmlns:a16="http://schemas.microsoft.com/office/drawing/2014/main" id="{D4D170E1-4DDA-3E92-BD84-9D819D6E927B}"/>
                </a:ext>
              </a:extLst>
            </p:cNvPr>
            <p:cNvSpPr/>
            <p:nvPr/>
          </p:nvSpPr>
          <p:spPr bwMode="auto">
            <a:xfrm>
              <a:off x="1165225" y="2420938"/>
              <a:ext cx="17462" cy="20637"/>
            </a:xfrm>
            <a:custGeom>
              <a:avLst/>
              <a:gdLst>
                <a:gd name="T0" fmla="*/ 8 w 8"/>
                <a:gd name="T1" fmla="*/ 5 h 9"/>
                <a:gd name="T2" fmla="*/ 3 w 8"/>
                <a:gd name="T3" fmla="*/ 9 h 9"/>
                <a:gd name="T4" fmla="*/ 1 w 8"/>
                <a:gd name="T5" fmla="*/ 4 h 9"/>
                <a:gd name="T6" fmla="*/ 4 w 8"/>
                <a:gd name="T7" fmla="*/ 0 h 9"/>
                <a:gd name="T8" fmla="*/ 8 w 8"/>
                <a:gd name="T9" fmla="*/ 5 h 9"/>
              </a:gdLst>
              <a:ahLst/>
              <a:cxnLst>
                <a:cxn ang="0">
                  <a:pos x="T0" y="T1"/>
                </a:cxn>
                <a:cxn ang="0">
                  <a:pos x="T2" y="T3"/>
                </a:cxn>
                <a:cxn ang="0">
                  <a:pos x="T4" y="T5"/>
                </a:cxn>
                <a:cxn ang="0">
                  <a:pos x="T6" y="T7"/>
                </a:cxn>
                <a:cxn ang="0">
                  <a:pos x="T8" y="T9"/>
                </a:cxn>
              </a:cxnLst>
              <a:rect l="0" t="0" r="r" b="b"/>
              <a:pathLst>
                <a:path w="8" h="9">
                  <a:moveTo>
                    <a:pt x="8" y="5"/>
                  </a:moveTo>
                  <a:cubicBezTo>
                    <a:pt x="8" y="8"/>
                    <a:pt x="6" y="9"/>
                    <a:pt x="3" y="9"/>
                  </a:cubicBezTo>
                  <a:cubicBezTo>
                    <a:pt x="0" y="9"/>
                    <a:pt x="1" y="6"/>
                    <a:pt x="1" y="4"/>
                  </a:cubicBezTo>
                  <a:cubicBezTo>
                    <a:pt x="1" y="2"/>
                    <a:pt x="1" y="0"/>
                    <a:pt x="4" y="0"/>
                  </a:cubicBezTo>
                  <a:cubicBezTo>
                    <a:pt x="7" y="0"/>
                    <a:pt x="7" y="3"/>
                    <a:pt x="8" y="5"/>
                  </a:cubicBezTo>
                  <a:close/>
                </a:path>
              </a:pathLst>
            </a:custGeom>
            <a:solidFill>
              <a:srgbClr val="FCF4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4" name="Freeform 61">
              <a:extLst>
                <a:ext uri="{FF2B5EF4-FFF2-40B4-BE49-F238E27FC236}">
                  <a16:creationId xmlns:a16="http://schemas.microsoft.com/office/drawing/2014/main" id="{11239E1D-E9B6-F8F0-0ACA-8D69C0D7BE08}"/>
                </a:ext>
              </a:extLst>
            </p:cNvPr>
            <p:cNvSpPr/>
            <p:nvPr/>
          </p:nvSpPr>
          <p:spPr bwMode="auto">
            <a:xfrm>
              <a:off x="1093788" y="2838450"/>
              <a:ext cx="15875" cy="20637"/>
            </a:xfrm>
            <a:custGeom>
              <a:avLst/>
              <a:gdLst>
                <a:gd name="T0" fmla="*/ 0 w 7"/>
                <a:gd name="T1" fmla="*/ 9 h 9"/>
                <a:gd name="T2" fmla="*/ 4 w 7"/>
                <a:gd name="T3" fmla="*/ 1 h 9"/>
                <a:gd name="T4" fmla="*/ 7 w 7"/>
                <a:gd name="T5" fmla="*/ 4 h 9"/>
                <a:gd name="T6" fmla="*/ 0 w 7"/>
                <a:gd name="T7" fmla="*/ 9 h 9"/>
                <a:gd name="T8" fmla="*/ 0 w 7"/>
                <a:gd name="T9" fmla="*/ 9 h 9"/>
              </a:gdLst>
              <a:ahLst/>
              <a:cxnLst>
                <a:cxn ang="0">
                  <a:pos x="T0" y="T1"/>
                </a:cxn>
                <a:cxn ang="0">
                  <a:pos x="T2" y="T3"/>
                </a:cxn>
                <a:cxn ang="0">
                  <a:pos x="T4" y="T5"/>
                </a:cxn>
                <a:cxn ang="0">
                  <a:pos x="T6" y="T7"/>
                </a:cxn>
                <a:cxn ang="0">
                  <a:pos x="T8" y="T9"/>
                </a:cxn>
              </a:cxnLst>
              <a:rect l="0" t="0" r="r" b="b"/>
              <a:pathLst>
                <a:path w="7" h="9">
                  <a:moveTo>
                    <a:pt x="0" y="9"/>
                  </a:moveTo>
                  <a:cubicBezTo>
                    <a:pt x="0" y="6"/>
                    <a:pt x="1" y="3"/>
                    <a:pt x="4" y="1"/>
                  </a:cubicBezTo>
                  <a:cubicBezTo>
                    <a:pt x="6" y="0"/>
                    <a:pt x="7" y="2"/>
                    <a:pt x="7" y="4"/>
                  </a:cubicBezTo>
                  <a:cubicBezTo>
                    <a:pt x="7" y="9"/>
                    <a:pt x="2" y="8"/>
                    <a:pt x="0" y="9"/>
                  </a:cubicBezTo>
                  <a:cubicBezTo>
                    <a:pt x="0" y="9"/>
                    <a:pt x="0" y="9"/>
                    <a:pt x="0" y="9"/>
                  </a:cubicBezTo>
                  <a:close/>
                </a:path>
              </a:pathLst>
            </a:custGeom>
            <a:solidFill>
              <a:srgbClr val="FBF1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5" name="Freeform 63">
              <a:extLst>
                <a:ext uri="{FF2B5EF4-FFF2-40B4-BE49-F238E27FC236}">
                  <a16:creationId xmlns:a16="http://schemas.microsoft.com/office/drawing/2014/main" id="{CD5C0C82-A29A-1C8F-EBBB-6B0881CCE923}"/>
                </a:ext>
              </a:extLst>
            </p:cNvPr>
            <p:cNvSpPr/>
            <p:nvPr/>
          </p:nvSpPr>
          <p:spPr bwMode="auto">
            <a:xfrm>
              <a:off x="1162050" y="2338388"/>
              <a:ext cx="22225" cy="31750"/>
            </a:xfrm>
            <a:custGeom>
              <a:avLst/>
              <a:gdLst>
                <a:gd name="T0" fmla="*/ 4 w 10"/>
                <a:gd name="T1" fmla="*/ 11 h 14"/>
                <a:gd name="T2" fmla="*/ 5 w 10"/>
                <a:gd name="T3" fmla="*/ 0 h 14"/>
                <a:gd name="T4" fmla="*/ 8 w 10"/>
                <a:gd name="T5" fmla="*/ 10 h 14"/>
                <a:gd name="T6" fmla="*/ 4 w 10"/>
                <a:gd name="T7" fmla="*/ 11 h 14"/>
              </a:gdLst>
              <a:ahLst/>
              <a:cxnLst>
                <a:cxn ang="0">
                  <a:pos x="T0" y="T1"/>
                </a:cxn>
                <a:cxn ang="0">
                  <a:pos x="T2" y="T3"/>
                </a:cxn>
                <a:cxn ang="0">
                  <a:pos x="T4" y="T5"/>
                </a:cxn>
                <a:cxn ang="0">
                  <a:pos x="T6" y="T7"/>
                </a:cxn>
              </a:cxnLst>
              <a:rect l="0" t="0" r="r" b="b"/>
              <a:pathLst>
                <a:path w="10" h="14">
                  <a:moveTo>
                    <a:pt x="4" y="11"/>
                  </a:moveTo>
                  <a:cubicBezTo>
                    <a:pt x="2" y="7"/>
                    <a:pt x="0" y="3"/>
                    <a:pt x="5" y="0"/>
                  </a:cubicBezTo>
                  <a:cubicBezTo>
                    <a:pt x="7" y="3"/>
                    <a:pt x="7" y="6"/>
                    <a:pt x="8" y="10"/>
                  </a:cubicBezTo>
                  <a:cubicBezTo>
                    <a:pt x="10" y="14"/>
                    <a:pt x="5" y="11"/>
                    <a:pt x="4" y="11"/>
                  </a:cubicBezTo>
                  <a:close/>
                </a:path>
              </a:pathLst>
            </a:custGeom>
            <a:solidFill>
              <a:srgbClr val="F4EB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1016" name="Grupo 1015">
              <a:extLst>
                <a:ext uri="{FF2B5EF4-FFF2-40B4-BE49-F238E27FC236}">
                  <a16:creationId xmlns:a16="http://schemas.microsoft.com/office/drawing/2014/main" id="{D34CE09B-2135-5D9C-F881-DEA6D9784289}"/>
                </a:ext>
              </a:extLst>
            </p:cNvPr>
            <p:cNvGrpSpPr/>
            <p:nvPr/>
          </p:nvGrpSpPr>
          <p:grpSpPr>
            <a:xfrm>
              <a:off x="650875" y="2227263"/>
              <a:ext cx="498475" cy="452437"/>
              <a:chOff x="650875" y="2227263"/>
              <a:chExt cx="498475" cy="452437"/>
            </a:xfrm>
          </p:grpSpPr>
          <p:sp>
            <p:nvSpPr>
              <p:cNvPr id="1017" name="Freeform 20">
                <a:extLst>
                  <a:ext uri="{FF2B5EF4-FFF2-40B4-BE49-F238E27FC236}">
                    <a16:creationId xmlns:a16="http://schemas.microsoft.com/office/drawing/2014/main" id="{B3AB34D6-0A9C-C084-9408-C016779B9AC1}"/>
                  </a:ext>
                </a:extLst>
              </p:cNvPr>
              <p:cNvSpPr/>
              <p:nvPr/>
            </p:nvSpPr>
            <p:spPr bwMode="auto">
              <a:xfrm>
                <a:off x="677863" y="2300288"/>
                <a:ext cx="50800" cy="96837"/>
              </a:xfrm>
              <a:custGeom>
                <a:avLst/>
                <a:gdLst>
                  <a:gd name="T0" fmla="*/ 23 w 23"/>
                  <a:gd name="T1" fmla="*/ 8 h 43"/>
                  <a:gd name="T2" fmla="*/ 19 w 23"/>
                  <a:gd name="T3" fmla="*/ 36 h 43"/>
                  <a:gd name="T4" fmla="*/ 10 w 23"/>
                  <a:gd name="T5" fmla="*/ 42 h 43"/>
                  <a:gd name="T6" fmla="*/ 2 w 23"/>
                  <a:gd name="T7" fmla="*/ 12 h 43"/>
                  <a:gd name="T8" fmla="*/ 11 w 23"/>
                  <a:gd name="T9" fmla="*/ 1 h 43"/>
                  <a:gd name="T10" fmla="*/ 23 w 23"/>
                  <a:gd name="T11" fmla="*/ 8 h 43"/>
                </a:gdLst>
                <a:ahLst/>
                <a:cxnLst>
                  <a:cxn ang="0">
                    <a:pos x="T0" y="T1"/>
                  </a:cxn>
                  <a:cxn ang="0">
                    <a:pos x="T2" y="T3"/>
                  </a:cxn>
                  <a:cxn ang="0">
                    <a:pos x="T4" y="T5"/>
                  </a:cxn>
                  <a:cxn ang="0">
                    <a:pos x="T6" y="T7"/>
                  </a:cxn>
                  <a:cxn ang="0">
                    <a:pos x="T8" y="T9"/>
                  </a:cxn>
                  <a:cxn ang="0">
                    <a:pos x="T10" y="T11"/>
                  </a:cxn>
                </a:cxnLst>
                <a:rect l="0" t="0" r="r" b="b"/>
                <a:pathLst>
                  <a:path w="23" h="43">
                    <a:moveTo>
                      <a:pt x="23" y="8"/>
                    </a:moveTo>
                    <a:cubicBezTo>
                      <a:pt x="23" y="17"/>
                      <a:pt x="22" y="27"/>
                      <a:pt x="19" y="36"/>
                    </a:cubicBezTo>
                    <a:cubicBezTo>
                      <a:pt x="18" y="40"/>
                      <a:pt x="16" y="43"/>
                      <a:pt x="10" y="42"/>
                    </a:cubicBezTo>
                    <a:cubicBezTo>
                      <a:pt x="5" y="32"/>
                      <a:pt x="5" y="22"/>
                      <a:pt x="2" y="12"/>
                    </a:cubicBezTo>
                    <a:cubicBezTo>
                      <a:pt x="0" y="6"/>
                      <a:pt x="4" y="2"/>
                      <a:pt x="11" y="1"/>
                    </a:cubicBezTo>
                    <a:cubicBezTo>
                      <a:pt x="16" y="1"/>
                      <a:pt x="22" y="0"/>
                      <a:pt x="23" y="8"/>
                    </a:cubicBezTo>
                    <a:close/>
                  </a:path>
                </a:pathLst>
              </a:custGeom>
              <a:solidFill>
                <a:srgbClr val="0A0A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8" name="Freeform 21">
                <a:extLst>
                  <a:ext uri="{FF2B5EF4-FFF2-40B4-BE49-F238E27FC236}">
                    <a16:creationId xmlns:a16="http://schemas.microsoft.com/office/drawing/2014/main" id="{799DED78-26CB-3252-00A1-35D8F9AE4CF4}"/>
                  </a:ext>
                </a:extLst>
              </p:cNvPr>
              <p:cNvSpPr/>
              <p:nvPr/>
            </p:nvSpPr>
            <p:spPr bwMode="auto">
              <a:xfrm>
                <a:off x="650875" y="2425700"/>
                <a:ext cx="50800" cy="85725"/>
              </a:xfrm>
              <a:custGeom>
                <a:avLst/>
                <a:gdLst>
                  <a:gd name="T0" fmla="*/ 14 w 23"/>
                  <a:gd name="T1" fmla="*/ 0 h 38"/>
                  <a:gd name="T2" fmla="*/ 22 w 23"/>
                  <a:gd name="T3" fmla="*/ 19 h 38"/>
                  <a:gd name="T4" fmla="*/ 22 w 23"/>
                  <a:gd name="T5" fmla="*/ 30 h 38"/>
                  <a:gd name="T6" fmla="*/ 16 w 23"/>
                  <a:gd name="T7" fmla="*/ 36 h 38"/>
                  <a:gd name="T8" fmla="*/ 8 w 23"/>
                  <a:gd name="T9" fmla="*/ 30 h 38"/>
                  <a:gd name="T10" fmla="*/ 6 w 23"/>
                  <a:gd name="T11" fmla="*/ 24 h 38"/>
                  <a:gd name="T12" fmla="*/ 14 w 23"/>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23" h="38">
                    <a:moveTo>
                      <a:pt x="14" y="0"/>
                    </a:moveTo>
                    <a:cubicBezTo>
                      <a:pt x="23" y="4"/>
                      <a:pt x="21" y="12"/>
                      <a:pt x="22" y="19"/>
                    </a:cubicBezTo>
                    <a:cubicBezTo>
                      <a:pt x="23" y="23"/>
                      <a:pt x="22" y="27"/>
                      <a:pt x="22" y="30"/>
                    </a:cubicBezTo>
                    <a:cubicBezTo>
                      <a:pt x="23" y="35"/>
                      <a:pt x="19" y="35"/>
                      <a:pt x="16" y="36"/>
                    </a:cubicBezTo>
                    <a:cubicBezTo>
                      <a:pt x="11" y="38"/>
                      <a:pt x="10" y="33"/>
                      <a:pt x="8" y="30"/>
                    </a:cubicBezTo>
                    <a:cubicBezTo>
                      <a:pt x="8" y="28"/>
                      <a:pt x="7" y="26"/>
                      <a:pt x="6" y="24"/>
                    </a:cubicBezTo>
                    <a:cubicBezTo>
                      <a:pt x="0" y="9"/>
                      <a:pt x="0" y="9"/>
                      <a:pt x="14" y="0"/>
                    </a:cubicBezTo>
                    <a:close/>
                  </a:path>
                </a:pathLst>
              </a:custGeom>
              <a:solidFill>
                <a:srgbClr val="1011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9" name="Freeform 22">
                <a:extLst>
                  <a:ext uri="{FF2B5EF4-FFF2-40B4-BE49-F238E27FC236}">
                    <a16:creationId xmlns:a16="http://schemas.microsoft.com/office/drawing/2014/main" id="{86DA25BD-020F-401A-E977-AE31BC430129}"/>
                  </a:ext>
                </a:extLst>
              </p:cNvPr>
              <p:cNvSpPr/>
              <p:nvPr/>
            </p:nvSpPr>
            <p:spPr bwMode="auto">
              <a:xfrm>
                <a:off x="762000" y="2227263"/>
                <a:ext cx="53975" cy="71437"/>
              </a:xfrm>
              <a:custGeom>
                <a:avLst/>
                <a:gdLst>
                  <a:gd name="T0" fmla="*/ 19 w 24"/>
                  <a:gd name="T1" fmla="*/ 28 h 32"/>
                  <a:gd name="T2" fmla="*/ 10 w 24"/>
                  <a:gd name="T3" fmla="*/ 30 h 32"/>
                  <a:gd name="T4" fmla="*/ 2 w 24"/>
                  <a:gd name="T5" fmla="*/ 5 h 32"/>
                  <a:gd name="T6" fmla="*/ 13 w 24"/>
                  <a:gd name="T7" fmla="*/ 0 h 32"/>
                  <a:gd name="T8" fmla="*/ 22 w 24"/>
                  <a:gd name="T9" fmla="*/ 6 h 32"/>
                  <a:gd name="T10" fmla="*/ 19 w 24"/>
                  <a:gd name="T11" fmla="*/ 28 h 32"/>
                </a:gdLst>
                <a:ahLst/>
                <a:cxnLst>
                  <a:cxn ang="0">
                    <a:pos x="T0" y="T1"/>
                  </a:cxn>
                  <a:cxn ang="0">
                    <a:pos x="T2" y="T3"/>
                  </a:cxn>
                  <a:cxn ang="0">
                    <a:pos x="T4" y="T5"/>
                  </a:cxn>
                  <a:cxn ang="0">
                    <a:pos x="T6" y="T7"/>
                  </a:cxn>
                  <a:cxn ang="0">
                    <a:pos x="T8" y="T9"/>
                  </a:cxn>
                  <a:cxn ang="0">
                    <a:pos x="T10" y="T11"/>
                  </a:cxn>
                </a:cxnLst>
                <a:rect l="0" t="0" r="r" b="b"/>
                <a:pathLst>
                  <a:path w="24" h="32">
                    <a:moveTo>
                      <a:pt x="19" y="28"/>
                    </a:moveTo>
                    <a:cubicBezTo>
                      <a:pt x="16" y="27"/>
                      <a:pt x="14" y="32"/>
                      <a:pt x="10" y="30"/>
                    </a:cubicBezTo>
                    <a:cubicBezTo>
                      <a:pt x="6" y="27"/>
                      <a:pt x="0" y="9"/>
                      <a:pt x="2" y="5"/>
                    </a:cubicBezTo>
                    <a:cubicBezTo>
                      <a:pt x="4" y="0"/>
                      <a:pt x="9" y="0"/>
                      <a:pt x="13" y="0"/>
                    </a:cubicBezTo>
                    <a:cubicBezTo>
                      <a:pt x="17" y="0"/>
                      <a:pt x="20" y="2"/>
                      <a:pt x="22" y="6"/>
                    </a:cubicBezTo>
                    <a:cubicBezTo>
                      <a:pt x="24" y="14"/>
                      <a:pt x="20" y="21"/>
                      <a:pt x="19" y="28"/>
                    </a:cubicBezTo>
                    <a:close/>
                  </a:path>
                </a:pathLst>
              </a:custGeom>
              <a:solidFill>
                <a:srgbClr val="111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0" name="Freeform 24">
                <a:extLst>
                  <a:ext uri="{FF2B5EF4-FFF2-40B4-BE49-F238E27FC236}">
                    <a16:creationId xmlns:a16="http://schemas.microsoft.com/office/drawing/2014/main" id="{8A7F022A-B338-CCA1-42C9-25080CA7795F}"/>
                  </a:ext>
                </a:extLst>
              </p:cNvPr>
              <p:cNvSpPr/>
              <p:nvPr/>
            </p:nvSpPr>
            <p:spPr bwMode="auto">
              <a:xfrm>
                <a:off x="849313" y="2228850"/>
                <a:ext cx="53975" cy="69850"/>
              </a:xfrm>
              <a:custGeom>
                <a:avLst/>
                <a:gdLst>
                  <a:gd name="T0" fmla="*/ 21 w 24"/>
                  <a:gd name="T1" fmla="*/ 21 h 31"/>
                  <a:gd name="T2" fmla="*/ 4 w 24"/>
                  <a:gd name="T3" fmla="*/ 17 h 31"/>
                  <a:gd name="T4" fmla="*/ 8 w 24"/>
                  <a:gd name="T5" fmla="*/ 6 h 31"/>
                  <a:gd name="T6" fmla="*/ 20 w 24"/>
                  <a:gd name="T7" fmla="*/ 4 h 31"/>
                  <a:gd name="T8" fmla="*/ 21 w 24"/>
                  <a:gd name="T9" fmla="*/ 21 h 31"/>
                </a:gdLst>
                <a:ahLst/>
                <a:cxnLst>
                  <a:cxn ang="0">
                    <a:pos x="T0" y="T1"/>
                  </a:cxn>
                  <a:cxn ang="0">
                    <a:pos x="T2" y="T3"/>
                  </a:cxn>
                  <a:cxn ang="0">
                    <a:pos x="T4" y="T5"/>
                  </a:cxn>
                  <a:cxn ang="0">
                    <a:pos x="T6" y="T7"/>
                  </a:cxn>
                  <a:cxn ang="0">
                    <a:pos x="T8" y="T9"/>
                  </a:cxn>
                </a:cxnLst>
                <a:rect l="0" t="0" r="r" b="b"/>
                <a:pathLst>
                  <a:path w="24" h="31">
                    <a:moveTo>
                      <a:pt x="21" y="21"/>
                    </a:moveTo>
                    <a:cubicBezTo>
                      <a:pt x="11" y="31"/>
                      <a:pt x="11" y="31"/>
                      <a:pt x="4" y="17"/>
                    </a:cubicBezTo>
                    <a:cubicBezTo>
                      <a:pt x="6" y="14"/>
                      <a:pt x="0" y="7"/>
                      <a:pt x="8" y="6"/>
                    </a:cubicBezTo>
                    <a:cubicBezTo>
                      <a:pt x="12" y="5"/>
                      <a:pt x="17" y="0"/>
                      <a:pt x="20" y="4"/>
                    </a:cubicBezTo>
                    <a:cubicBezTo>
                      <a:pt x="24" y="9"/>
                      <a:pt x="23" y="15"/>
                      <a:pt x="21" y="21"/>
                    </a:cubicBezTo>
                    <a:close/>
                  </a:path>
                </a:pathLst>
              </a:custGeom>
              <a:solidFill>
                <a:srgbClr val="0E0F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1" name="Freeform 35">
                <a:extLst>
                  <a:ext uri="{FF2B5EF4-FFF2-40B4-BE49-F238E27FC236}">
                    <a16:creationId xmlns:a16="http://schemas.microsoft.com/office/drawing/2014/main" id="{00980A6A-A827-5BED-FBBA-F8775655BF25}"/>
                  </a:ext>
                </a:extLst>
              </p:cNvPr>
              <p:cNvSpPr/>
              <p:nvPr/>
            </p:nvSpPr>
            <p:spPr bwMode="auto">
              <a:xfrm>
                <a:off x="808038" y="2403475"/>
                <a:ext cx="61912" cy="109537"/>
              </a:xfrm>
              <a:custGeom>
                <a:avLst/>
                <a:gdLst>
                  <a:gd name="T0" fmla="*/ 26 w 28"/>
                  <a:gd name="T1" fmla="*/ 30 h 49"/>
                  <a:gd name="T2" fmla="*/ 26 w 28"/>
                  <a:gd name="T3" fmla="*/ 42 h 49"/>
                  <a:gd name="T4" fmla="*/ 21 w 28"/>
                  <a:gd name="T5" fmla="*/ 49 h 49"/>
                  <a:gd name="T6" fmla="*/ 14 w 28"/>
                  <a:gd name="T7" fmla="*/ 44 h 49"/>
                  <a:gd name="T8" fmla="*/ 2 w 28"/>
                  <a:gd name="T9" fmla="*/ 12 h 49"/>
                  <a:gd name="T10" fmla="*/ 14 w 28"/>
                  <a:gd name="T11" fmla="*/ 2 h 49"/>
                  <a:gd name="T12" fmla="*/ 23 w 28"/>
                  <a:gd name="T13" fmla="*/ 8 h 49"/>
                  <a:gd name="T14" fmla="*/ 26 w 28"/>
                  <a:gd name="T15" fmla="*/ 3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9">
                    <a:moveTo>
                      <a:pt x="26" y="30"/>
                    </a:moveTo>
                    <a:cubicBezTo>
                      <a:pt x="26" y="35"/>
                      <a:pt x="27" y="38"/>
                      <a:pt x="26" y="42"/>
                    </a:cubicBezTo>
                    <a:cubicBezTo>
                      <a:pt x="26" y="45"/>
                      <a:pt x="25" y="49"/>
                      <a:pt x="21" y="49"/>
                    </a:cubicBezTo>
                    <a:cubicBezTo>
                      <a:pt x="17" y="49"/>
                      <a:pt x="15" y="47"/>
                      <a:pt x="14" y="44"/>
                    </a:cubicBezTo>
                    <a:cubicBezTo>
                      <a:pt x="9" y="34"/>
                      <a:pt x="8" y="22"/>
                      <a:pt x="2" y="12"/>
                    </a:cubicBezTo>
                    <a:cubicBezTo>
                      <a:pt x="0" y="7"/>
                      <a:pt x="10" y="4"/>
                      <a:pt x="14" y="2"/>
                    </a:cubicBezTo>
                    <a:cubicBezTo>
                      <a:pt x="18" y="0"/>
                      <a:pt x="22" y="3"/>
                      <a:pt x="23" y="8"/>
                    </a:cubicBezTo>
                    <a:cubicBezTo>
                      <a:pt x="24" y="16"/>
                      <a:pt x="28" y="23"/>
                      <a:pt x="26" y="30"/>
                    </a:cubicBezTo>
                    <a:close/>
                  </a:path>
                </a:pathLst>
              </a:custGeom>
              <a:solidFill>
                <a:srgbClr val="0D0D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2" name="Freeform 36">
                <a:extLst>
                  <a:ext uri="{FF2B5EF4-FFF2-40B4-BE49-F238E27FC236}">
                    <a16:creationId xmlns:a16="http://schemas.microsoft.com/office/drawing/2014/main" id="{7E55A72D-56A6-1FF0-384A-6EBB0EE15F6F}"/>
                  </a:ext>
                </a:extLst>
              </p:cNvPr>
              <p:cNvSpPr/>
              <p:nvPr/>
            </p:nvSpPr>
            <p:spPr bwMode="auto">
              <a:xfrm>
                <a:off x="727075" y="2419350"/>
                <a:ext cx="60325" cy="93662"/>
              </a:xfrm>
              <a:custGeom>
                <a:avLst/>
                <a:gdLst>
                  <a:gd name="T0" fmla="*/ 27 w 27"/>
                  <a:gd name="T1" fmla="*/ 32 h 42"/>
                  <a:gd name="T2" fmla="*/ 26 w 27"/>
                  <a:gd name="T3" fmla="*/ 37 h 42"/>
                  <a:gd name="T4" fmla="*/ 21 w 27"/>
                  <a:gd name="T5" fmla="*/ 42 h 42"/>
                  <a:gd name="T6" fmla="*/ 15 w 27"/>
                  <a:gd name="T7" fmla="*/ 39 h 42"/>
                  <a:gd name="T8" fmla="*/ 3 w 27"/>
                  <a:gd name="T9" fmla="*/ 14 h 42"/>
                  <a:gd name="T10" fmla="*/ 12 w 27"/>
                  <a:gd name="T11" fmla="*/ 2 h 42"/>
                  <a:gd name="T12" fmla="*/ 23 w 27"/>
                  <a:gd name="T13" fmla="*/ 8 h 42"/>
                  <a:gd name="T14" fmla="*/ 27 w 27"/>
                  <a:gd name="T15" fmla="*/ 3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2">
                    <a:moveTo>
                      <a:pt x="27" y="32"/>
                    </a:moveTo>
                    <a:cubicBezTo>
                      <a:pt x="27" y="32"/>
                      <a:pt x="27" y="34"/>
                      <a:pt x="26" y="37"/>
                    </a:cubicBezTo>
                    <a:cubicBezTo>
                      <a:pt x="26" y="39"/>
                      <a:pt x="25" y="42"/>
                      <a:pt x="21" y="42"/>
                    </a:cubicBezTo>
                    <a:cubicBezTo>
                      <a:pt x="19" y="42"/>
                      <a:pt x="17" y="41"/>
                      <a:pt x="15" y="39"/>
                    </a:cubicBezTo>
                    <a:cubicBezTo>
                      <a:pt x="10" y="31"/>
                      <a:pt x="8" y="22"/>
                      <a:pt x="3" y="14"/>
                    </a:cubicBezTo>
                    <a:cubicBezTo>
                      <a:pt x="0" y="8"/>
                      <a:pt x="7" y="4"/>
                      <a:pt x="12" y="2"/>
                    </a:cubicBezTo>
                    <a:cubicBezTo>
                      <a:pt x="17" y="0"/>
                      <a:pt x="22" y="1"/>
                      <a:pt x="23" y="8"/>
                    </a:cubicBezTo>
                    <a:cubicBezTo>
                      <a:pt x="25" y="15"/>
                      <a:pt x="27" y="22"/>
                      <a:pt x="27" y="32"/>
                    </a:cubicBezTo>
                    <a:close/>
                  </a:path>
                </a:pathLst>
              </a:custGeom>
              <a:solidFill>
                <a:srgbClr val="0E0D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3" name="Freeform 37">
                <a:extLst>
                  <a:ext uri="{FF2B5EF4-FFF2-40B4-BE49-F238E27FC236}">
                    <a16:creationId xmlns:a16="http://schemas.microsoft.com/office/drawing/2014/main" id="{8DE97B1F-79C1-78E4-35AE-DBCE0811AE9A}"/>
                  </a:ext>
                </a:extLst>
              </p:cNvPr>
              <p:cNvSpPr/>
              <p:nvPr/>
            </p:nvSpPr>
            <p:spPr bwMode="auto">
              <a:xfrm>
                <a:off x="846138" y="2525713"/>
                <a:ext cx="47625" cy="93662"/>
              </a:xfrm>
              <a:custGeom>
                <a:avLst/>
                <a:gdLst>
                  <a:gd name="T0" fmla="*/ 22 w 22"/>
                  <a:gd name="T1" fmla="*/ 27 h 42"/>
                  <a:gd name="T2" fmla="*/ 22 w 22"/>
                  <a:gd name="T3" fmla="*/ 35 h 42"/>
                  <a:gd name="T4" fmla="*/ 18 w 22"/>
                  <a:gd name="T5" fmla="*/ 42 h 42"/>
                  <a:gd name="T6" fmla="*/ 9 w 22"/>
                  <a:gd name="T7" fmla="*/ 37 h 42"/>
                  <a:gd name="T8" fmla="*/ 1 w 22"/>
                  <a:gd name="T9" fmla="*/ 13 h 42"/>
                  <a:gd name="T10" fmla="*/ 10 w 22"/>
                  <a:gd name="T11" fmla="*/ 1 h 42"/>
                  <a:gd name="T12" fmla="*/ 20 w 22"/>
                  <a:gd name="T13" fmla="*/ 8 h 42"/>
                  <a:gd name="T14" fmla="*/ 22 w 22"/>
                  <a:gd name="T15" fmla="*/ 27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2" y="27"/>
                    </a:moveTo>
                    <a:cubicBezTo>
                      <a:pt x="22" y="31"/>
                      <a:pt x="22" y="33"/>
                      <a:pt x="22" y="35"/>
                    </a:cubicBezTo>
                    <a:cubicBezTo>
                      <a:pt x="21" y="38"/>
                      <a:pt x="22" y="41"/>
                      <a:pt x="18" y="42"/>
                    </a:cubicBezTo>
                    <a:cubicBezTo>
                      <a:pt x="14" y="42"/>
                      <a:pt x="11" y="41"/>
                      <a:pt x="9" y="37"/>
                    </a:cubicBezTo>
                    <a:cubicBezTo>
                      <a:pt x="5" y="30"/>
                      <a:pt x="3" y="21"/>
                      <a:pt x="1" y="13"/>
                    </a:cubicBezTo>
                    <a:cubicBezTo>
                      <a:pt x="0" y="7"/>
                      <a:pt x="3" y="2"/>
                      <a:pt x="10" y="1"/>
                    </a:cubicBezTo>
                    <a:cubicBezTo>
                      <a:pt x="16" y="0"/>
                      <a:pt x="19" y="2"/>
                      <a:pt x="20" y="8"/>
                    </a:cubicBezTo>
                    <a:cubicBezTo>
                      <a:pt x="20" y="15"/>
                      <a:pt x="21" y="22"/>
                      <a:pt x="22" y="27"/>
                    </a:cubicBezTo>
                    <a:close/>
                  </a:path>
                </a:pathLst>
              </a:custGeom>
              <a:solidFill>
                <a:srgbClr val="0B0A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4" name="Freeform 38">
                <a:extLst>
                  <a:ext uri="{FF2B5EF4-FFF2-40B4-BE49-F238E27FC236}">
                    <a16:creationId xmlns:a16="http://schemas.microsoft.com/office/drawing/2014/main" id="{61595A28-B200-6BBD-0B36-419C993EF565}"/>
                  </a:ext>
                </a:extLst>
              </p:cNvPr>
              <p:cNvSpPr/>
              <p:nvPr/>
            </p:nvSpPr>
            <p:spPr bwMode="auto">
              <a:xfrm>
                <a:off x="898525" y="2401888"/>
                <a:ext cx="47625" cy="84137"/>
              </a:xfrm>
              <a:custGeom>
                <a:avLst/>
                <a:gdLst>
                  <a:gd name="T0" fmla="*/ 21 w 21"/>
                  <a:gd name="T1" fmla="*/ 18 h 38"/>
                  <a:gd name="T2" fmla="*/ 21 w 21"/>
                  <a:gd name="T3" fmla="*/ 28 h 38"/>
                  <a:gd name="T4" fmla="*/ 15 w 21"/>
                  <a:gd name="T5" fmla="*/ 37 h 38"/>
                  <a:gd name="T6" fmla="*/ 5 w 21"/>
                  <a:gd name="T7" fmla="*/ 32 h 38"/>
                  <a:gd name="T8" fmla="*/ 0 w 21"/>
                  <a:gd name="T9" fmla="*/ 11 h 38"/>
                  <a:gd name="T10" fmla="*/ 14 w 21"/>
                  <a:gd name="T11" fmla="*/ 1 h 38"/>
                  <a:gd name="T12" fmla="*/ 21 w 21"/>
                  <a:gd name="T13" fmla="*/ 10 h 38"/>
                  <a:gd name="T14" fmla="*/ 21 w 21"/>
                  <a:gd name="T15" fmla="*/ 18 h 38"/>
                  <a:gd name="T16" fmla="*/ 21 w 21"/>
                  <a:gd name="T17"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8">
                    <a:moveTo>
                      <a:pt x="21" y="18"/>
                    </a:moveTo>
                    <a:cubicBezTo>
                      <a:pt x="21" y="22"/>
                      <a:pt x="21" y="25"/>
                      <a:pt x="21" y="28"/>
                    </a:cubicBezTo>
                    <a:cubicBezTo>
                      <a:pt x="21" y="33"/>
                      <a:pt x="20" y="36"/>
                      <a:pt x="15" y="37"/>
                    </a:cubicBezTo>
                    <a:cubicBezTo>
                      <a:pt x="10" y="38"/>
                      <a:pt x="6" y="36"/>
                      <a:pt x="5" y="32"/>
                    </a:cubicBezTo>
                    <a:cubicBezTo>
                      <a:pt x="3" y="25"/>
                      <a:pt x="0" y="18"/>
                      <a:pt x="0" y="11"/>
                    </a:cubicBezTo>
                    <a:cubicBezTo>
                      <a:pt x="0" y="4"/>
                      <a:pt x="8" y="2"/>
                      <a:pt x="14" y="1"/>
                    </a:cubicBezTo>
                    <a:cubicBezTo>
                      <a:pt x="21" y="0"/>
                      <a:pt x="21" y="5"/>
                      <a:pt x="21" y="10"/>
                    </a:cubicBezTo>
                    <a:cubicBezTo>
                      <a:pt x="21" y="13"/>
                      <a:pt x="21" y="16"/>
                      <a:pt x="21" y="18"/>
                    </a:cubicBezTo>
                    <a:cubicBezTo>
                      <a:pt x="21" y="18"/>
                      <a:pt x="21" y="18"/>
                      <a:pt x="21" y="18"/>
                    </a:cubicBezTo>
                    <a:close/>
                  </a:path>
                </a:pathLst>
              </a:custGeom>
              <a:solidFill>
                <a:srgbClr val="0C0C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5" name="Freeform 39">
                <a:extLst>
                  <a:ext uri="{FF2B5EF4-FFF2-40B4-BE49-F238E27FC236}">
                    <a16:creationId xmlns:a16="http://schemas.microsoft.com/office/drawing/2014/main" id="{FB2461DF-8A24-75D9-9EAF-B6216436305A}"/>
                  </a:ext>
                </a:extLst>
              </p:cNvPr>
              <p:cNvSpPr/>
              <p:nvPr/>
            </p:nvSpPr>
            <p:spPr bwMode="auto">
              <a:xfrm>
                <a:off x="947738" y="2392363"/>
                <a:ext cx="65087" cy="80962"/>
              </a:xfrm>
              <a:custGeom>
                <a:avLst/>
                <a:gdLst>
                  <a:gd name="T0" fmla="*/ 29 w 29"/>
                  <a:gd name="T1" fmla="*/ 22 h 36"/>
                  <a:gd name="T2" fmla="*/ 21 w 29"/>
                  <a:gd name="T3" fmla="*/ 35 h 36"/>
                  <a:gd name="T4" fmla="*/ 9 w 29"/>
                  <a:gd name="T5" fmla="*/ 24 h 36"/>
                  <a:gd name="T6" fmla="*/ 7 w 29"/>
                  <a:gd name="T7" fmla="*/ 16 h 36"/>
                  <a:gd name="T8" fmla="*/ 14 w 29"/>
                  <a:gd name="T9" fmla="*/ 2 h 36"/>
                  <a:gd name="T10" fmla="*/ 27 w 29"/>
                  <a:gd name="T11" fmla="*/ 11 h 36"/>
                  <a:gd name="T12" fmla="*/ 29 w 29"/>
                  <a:gd name="T13" fmla="*/ 22 h 36"/>
                </a:gdLst>
                <a:ahLst/>
                <a:cxnLst>
                  <a:cxn ang="0">
                    <a:pos x="T0" y="T1"/>
                  </a:cxn>
                  <a:cxn ang="0">
                    <a:pos x="T2" y="T3"/>
                  </a:cxn>
                  <a:cxn ang="0">
                    <a:pos x="T4" y="T5"/>
                  </a:cxn>
                  <a:cxn ang="0">
                    <a:pos x="T6" y="T7"/>
                  </a:cxn>
                  <a:cxn ang="0">
                    <a:pos x="T8" y="T9"/>
                  </a:cxn>
                  <a:cxn ang="0">
                    <a:pos x="T10" y="T11"/>
                  </a:cxn>
                  <a:cxn ang="0">
                    <a:pos x="T12" y="T13"/>
                  </a:cxn>
                </a:cxnLst>
                <a:rect l="0" t="0" r="r" b="b"/>
                <a:pathLst>
                  <a:path w="28" h="36">
                    <a:moveTo>
                      <a:pt x="29" y="22"/>
                    </a:moveTo>
                    <a:cubicBezTo>
                      <a:pt x="28" y="27"/>
                      <a:pt x="29" y="35"/>
                      <a:pt x="21" y="35"/>
                    </a:cubicBezTo>
                    <a:cubicBezTo>
                      <a:pt x="13" y="36"/>
                      <a:pt x="9" y="32"/>
                      <a:pt x="9" y="24"/>
                    </a:cubicBezTo>
                    <a:cubicBezTo>
                      <a:pt x="9" y="21"/>
                      <a:pt x="9" y="18"/>
                      <a:pt x="7" y="16"/>
                    </a:cubicBezTo>
                    <a:cubicBezTo>
                      <a:pt x="0" y="7"/>
                      <a:pt x="8" y="4"/>
                      <a:pt x="14" y="2"/>
                    </a:cubicBezTo>
                    <a:cubicBezTo>
                      <a:pt x="22" y="0"/>
                      <a:pt x="26" y="3"/>
                      <a:pt x="27" y="11"/>
                    </a:cubicBezTo>
                    <a:cubicBezTo>
                      <a:pt x="27" y="15"/>
                      <a:pt x="28" y="18"/>
                      <a:pt x="29" y="22"/>
                    </a:cubicBezTo>
                    <a:close/>
                  </a:path>
                </a:pathLst>
              </a:custGeom>
              <a:solidFill>
                <a:srgbClr val="0B0B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6" name="Freeform 40">
                <a:extLst>
                  <a:ext uri="{FF2B5EF4-FFF2-40B4-BE49-F238E27FC236}">
                    <a16:creationId xmlns:a16="http://schemas.microsoft.com/office/drawing/2014/main" id="{2937E998-833E-A652-6165-54743939EEE6}"/>
                  </a:ext>
                </a:extLst>
              </p:cNvPr>
              <p:cNvSpPr/>
              <p:nvPr/>
            </p:nvSpPr>
            <p:spPr bwMode="auto">
              <a:xfrm>
                <a:off x="1011238" y="2278063"/>
                <a:ext cx="52387" cy="82550"/>
              </a:xfrm>
              <a:custGeom>
                <a:avLst/>
                <a:gdLst>
                  <a:gd name="T0" fmla="*/ 21 w 24"/>
                  <a:gd name="T1" fmla="*/ 9 h 37"/>
                  <a:gd name="T2" fmla="*/ 20 w 24"/>
                  <a:gd name="T3" fmla="*/ 29 h 37"/>
                  <a:gd name="T4" fmla="*/ 14 w 24"/>
                  <a:gd name="T5" fmla="*/ 36 h 37"/>
                  <a:gd name="T6" fmla="*/ 5 w 24"/>
                  <a:gd name="T7" fmla="*/ 32 h 37"/>
                  <a:gd name="T8" fmla="*/ 1 w 24"/>
                  <a:gd name="T9" fmla="*/ 7 h 37"/>
                  <a:gd name="T10" fmla="*/ 16 w 24"/>
                  <a:gd name="T11" fmla="*/ 0 h 37"/>
                  <a:gd name="T12" fmla="*/ 21 w 24"/>
                  <a:gd name="T13" fmla="*/ 9 h 37"/>
                </a:gdLst>
                <a:ahLst/>
                <a:cxnLst>
                  <a:cxn ang="0">
                    <a:pos x="T0" y="T1"/>
                  </a:cxn>
                  <a:cxn ang="0">
                    <a:pos x="T2" y="T3"/>
                  </a:cxn>
                  <a:cxn ang="0">
                    <a:pos x="T4" y="T5"/>
                  </a:cxn>
                  <a:cxn ang="0">
                    <a:pos x="T6" y="T7"/>
                  </a:cxn>
                  <a:cxn ang="0">
                    <a:pos x="T8" y="T9"/>
                  </a:cxn>
                  <a:cxn ang="0">
                    <a:pos x="T10" y="T11"/>
                  </a:cxn>
                  <a:cxn ang="0">
                    <a:pos x="T12" y="T13"/>
                  </a:cxn>
                </a:cxnLst>
                <a:rect l="0" t="0" r="r" b="b"/>
                <a:pathLst>
                  <a:path w="24" h="37">
                    <a:moveTo>
                      <a:pt x="21" y="9"/>
                    </a:moveTo>
                    <a:cubicBezTo>
                      <a:pt x="20" y="16"/>
                      <a:pt x="19" y="22"/>
                      <a:pt x="20" y="29"/>
                    </a:cubicBezTo>
                    <a:cubicBezTo>
                      <a:pt x="20" y="34"/>
                      <a:pt x="18" y="35"/>
                      <a:pt x="14" y="36"/>
                    </a:cubicBezTo>
                    <a:cubicBezTo>
                      <a:pt x="10" y="37"/>
                      <a:pt x="7" y="36"/>
                      <a:pt x="5" y="32"/>
                    </a:cubicBezTo>
                    <a:cubicBezTo>
                      <a:pt x="1" y="24"/>
                      <a:pt x="0" y="15"/>
                      <a:pt x="1" y="7"/>
                    </a:cubicBezTo>
                    <a:cubicBezTo>
                      <a:pt x="1" y="0"/>
                      <a:pt x="10" y="0"/>
                      <a:pt x="16" y="0"/>
                    </a:cubicBezTo>
                    <a:cubicBezTo>
                      <a:pt x="22" y="1"/>
                      <a:pt x="24" y="4"/>
                      <a:pt x="21" y="9"/>
                    </a:cubicBezTo>
                    <a:close/>
                  </a:path>
                </a:pathLst>
              </a:custGeom>
              <a:solidFill>
                <a:srgbClr val="0D0D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7" name="Freeform 41">
                <a:extLst>
                  <a:ext uri="{FF2B5EF4-FFF2-40B4-BE49-F238E27FC236}">
                    <a16:creationId xmlns:a16="http://schemas.microsoft.com/office/drawing/2014/main" id="{612209ED-6EF0-5374-115F-CDE80103920B}"/>
                  </a:ext>
                </a:extLst>
              </p:cNvPr>
              <p:cNvSpPr/>
              <p:nvPr/>
            </p:nvSpPr>
            <p:spPr bwMode="auto">
              <a:xfrm>
                <a:off x="1025525" y="2486025"/>
                <a:ext cx="42862" cy="92075"/>
              </a:xfrm>
              <a:custGeom>
                <a:avLst/>
                <a:gdLst>
                  <a:gd name="T0" fmla="*/ 1 w 19"/>
                  <a:gd name="T1" fmla="*/ 13 h 41"/>
                  <a:gd name="T2" fmla="*/ 16 w 19"/>
                  <a:gd name="T3" fmla="*/ 2 h 41"/>
                  <a:gd name="T4" fmla="*/ 19 w 19"/>
                  <a:gd name="T5" fmla="*/ 8 h 41"/>
                  <a:gd name="T6" fmla="*/ 18 w 19"/>
                  <a:gd name="T7" fmla="*/ 32 h 41"/>
                  <a:gd name="T8" fmla="*/ 13 w 19"/>
                  <a:gd name="T9" fmla="*/ 40 h 41"/>
                  <a:gd name="T10" fmla="*/ 2 w 19"/>
                  <a:gd name="T11" fmla="*/ 32 h 41"/>
                  <a:gd name="T12" fmla="*/ 1 w 19"/>
                  <a:gd name="T13" fmla="*/ 13 h 41"/>
                </a:gdLst>
                <a:ahLst/>
                <a:cxnLst>
                  <a:cxn ang="0">
                    <a:pos x="T0" y="T1"/>
                  </a:cxn>
                  <a:cxn ang="0">
                    <a:pos x="T2" y="T3"/>
                  </a:cxn>
                  <a:cxn ang="0">
                    <a:pos x="T4" y="T5"/>
                  </a:cxn>
                  <a:cxn ang="0">
                    <a:pos x="T6" y="T7"/>
                  </a:cxn>
                  <a:cxn ang="0">
                    <a:pos x="T8" y="T9"/>
                  </a:cxn>
                  <a:cxn ang="0">
                    <a:pos x="T10" y="T11"/>
                  </a:cxn>
                  <a:cxn ang="0">
                    <a:pos x="T12" y="T13"/>
                  </a:cxn>
                </a:cxnLst>
                <a:rect l="0" t="0" r="r" b="b"/>
                <a:pathLst>
                  <a:path w="19" h="41">
                    <a:moveTo>
                      <a:pt x="1" y="13"/>
                    </a:moveTo>
                    <a:cubicBezTo>
                      <a:pt x="0" y="8"/>
                      <a:pt x="11" y="0"/>
                      <a:pt x="16" y="2"/>
                    </a:cubicBezTo>
                    <a:cubicBezTo>
                      <a:pt x="19" y="3"/>
                      <a:pt x="19" y="5"/>
                      <a:pt x="19" y="8"/>
                    </a:cubicBezTo>
                    <a:cubicBezTo>
                      <a:pt x="19" y="16"/>
                      <a:pt x="18" y="24"/>
                      <a:pt x="18" y="32"/>
                    </a:cubicBezTo>
                    <a:cubicBezTo>
                      <a:pt x="18" y="36"/>
                      <a:pt x="17" y="41"/>
                      <a:pt x="13" y="40"/>
                    </a:cubicBezTo>
                    <a:cubicBezTo>
                      <a:pt x="9" y="40"/>
                      <a:pt x="2" y="40"/>
                      <a:pt x="2" y="32"/>
                    </a:cubicBezTo>
                    <a:cubicBezTo>
                      <a:pt x="2" y="26"/>
                      <a:pt x="1" y="20"/>
                      <a:pt x="1" y="13"/>
                    </a:cubicBezTo>
                    <a:close/>
                  </a:path>
                </a:pathLst>
              </a:custGeom>
              <a:solidFill>
                <a:srgbClr val="090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8" name="Freeform 42">
                <a:extLst>
                  <a:ext uri="{FF2B5EF4-FFF2-40B4-BE49-F238E27FC236}">
                    <a16:creationId xmlns:a16="http://schemas.microsoft.com/office/drawing/2014/main" id="{EEE79643-214A-B03D-23E6-E0B97279C3C6}"/>
                  </a:ext>
                </a:extLst>
              </p:cNvPr>
              <p:cNvSpPr/>
              <p:nvPr/>
            </p:nvSpPr>
            <p:spPr bwMode="auto">
              <a:xfrm>
                <a:off x="930275" y="2511425"/>
                <a:ext cx="53975" cy="82550"/>
              </a:xfrm>
              <a:custGeom>
                <a:avLst/>
                <a:gdLst>
                  <a:gd name="T0" fmla="*/ 24 w 24"/>
                  <a:gd name="T1" fmla="*/ 21 h 37"/>
                  <a:gd name="T2" fmla="*/ 23 w 24"/>
                  <a:gd name="T3" fmla="*/ 24 h 37"/>
                  <a:gd name="T4" fmla="*/ 17 w 24"/>
                  <a:gd name="T5" fmla="*/ 36 h 37"/>
                  <a:gd name="T6" fmla="*/ 8 w 24"/>
                  <a:gd name="T7" fmla="*/ 27 h 37"/>
                  <a:gd name="T8" fmla="*/ 4 w 24"/>
                  <a:gd name="T9" fmla="*/ 17 h 37"/>
                  <a:gd name="T10" fmla="*/ 13 w 24"/>
                  <a:gd name="T11" fmla="*/ 0 h 37"/>
                  <a:gd name="T12" fmla="*/ 21 w 24"/>
                  <a:gd name="T13" fmla="*/ 6 h 37"/>
                  <a:gd name="T14" fmla="*/ 24 w 24"/>
                  <a:gd name="T15" fmla="*/ 2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7">
                    <a:moveTo>
                      <a:pt x="24" y="21"/>
                    </a:moveTo>
                    <a:cubicBezTo>
                      <a:pt x="23" y="22"/>
                      <a:pt x="24" y="23"/>
                      <a:pt x="23" y="24"/>
                    </a:cubicBezTo>
                    <a:cubicBezTo>
                      <a:pt x="22" y="29"/>
                      <a:pt x="22" y="35"/>
                      <a:pt x="17" y="36"/>
                    </a:cubicBezTo>
                    <a:cubicBezTo>
                      <a:pt x="11" y="37"/>
                      <a:pt x="10" y="30"/>
                      <a:pt x="8" y="27"/>
                    </a:cubicBezTo>
                    <a:cubicBezTo>
                      <a:pt x="6" y="24"/>
                      <a:pt x="5" y="21"/>
                      <a:pt x="4" y="17"/>
                    </a:cubicBezTo>
                    <a:cubicBezTo>
                      <a:pt x="0" y="8"/>
                      <a:pt x="3" y="2"/>
                      <a:pt x="13" y="0"/>
                    </a:cubicBezTo>
                    <a:cubicBezTo>
                      <a:pt x="18" y="0"/>
                      <a:pt x="20" y="2"/>
                      <a:pt x="21" y="6"/>
                    </a:cubicBezTo>
                    <a:cubicBezTo>
                      <a:pt x="22" y="11"/>
                      <a:pt x="23" y="16"/>
                      <a:pt x="24" y="21"/>
                    </a:cubicBezTo>
                    <a:close/>
                  </a:path>
                </a:pathLst>
              </a:custGeom>
              <a:solidFill>
                <a:srgbClr val="100F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9" name="Freeform 43">
                <a:extLst>
                  <a:ext uri="{FF2B5EF4-FFF2-40B4-BE49-F238E27FC236}">
                    <a16:creationId xmlns:a16="http://schemas.microsoft.com/office/drawing/2014/main" id="{02C14871-C710-C8C9-B930-FFB5E93D3D9B}"/>
                  </a:ext>
                </a:extLst>
              </p:cNvPr>
              <p:cNvSpPr/>
              <p:nvPr/>
            </p:nvSpPr>
            <p:spPr bwMode="auto">
              <a:xfrm>
                <a:off x="765175" y="2316163"/>
                <a:ext cx="46037" cy="85725"/>
              </a:xfrm>
              <a:custGeom>
                <a:avLst/>
                <a:gdLst>
                  <a:gd name="T0" fmla="*/ 11 w 21"/>
                  <a:gd name="T1" fmla="*/ 1 h 38"/>
                  <a:gd name="T2" fmla="*/ 21 w 21"/>
                  <a:gd name="T3" fmla="*/ 11 h 38"/>
                  <a:gd name="T4" fmla="*/ 15 w 21"/>
                  <a:gd name="T5" fmla="*/ 33 h 38"/>
                  <a:gd name="T6" fmla="*/ 7 w 21"/>
                  <a:gd name="T7" fmla="*/ 34 h 38"/>
                  <a:gd name="T8" fmla="*/ 1 w 21"/>
                  <a:gd name="T9" fmla="*/ 9 h 38"/>
                  <a:gd name="T10" fmla="*/ 11 w 21"/>
                  <a:gd name="T11" fmla="*/ 1 h 38"/>
                </a:gdLst>
                <a:ahLst/>
                <a:cxnLst>
                  <a:cxn ang="0">
                    <a:pos x="T0" y="T1"/>
                  </a:cxn>
                  <a:cxn ang="0">
                    <a:pos x="T2" y="T3"/>
                  </a:cxn>
                  <a:cxn ang="0">
                    <a:pos x="T4" y="T5"/>
                  </a:cxn>
                  <a:cxn ang="0">
                    <a:pos x="T6" y="T7"/>
                  </a:cxn>
                  <a:cxn ang="0">
                    <a:pos x="T8" y="T9"/>
                  </a:cxn>
                  <a:cxn ang="0">
                    <a:pos x="T10" y="T11"/>
                  </a:cxn>
                </a:cxnLst>
                <a:rect l="0" t="0" r="r" b="b"/>
                <a:pathLst>
                  <a:path w="21" h="38">
                    <a:moveTo>
                      <a:pt x="11" y="1"/>
                    </a:moveTo>
                    <a:cubicBezTo>
                      <a:pt x="18" y="0"/>
                      <a:pt x="20" y="3"/>
                      <a:pt x="21" y="11"/>
                    </a:cubicBezTo>
                    <a:cubicBezTo>
                      <a:pt x="21" y="19"/>
                      <a:pt x="19" y="26"/>
                      <a:pt x="15" y="33"/>
                    </a:cubicBezTo>
                    <a:cubicBezTo>
                      <a:pt x="13" y="38"/>
                      <a:pt x="9" y="38"/>
                      <a:pt x="7" y="34"/>
                    </a:cubicBezTo>
                    <a:cubicBezTo>
                      <a:pt x="3" y="26"/>
                      <a:pt x="0" y="18"/>
                      <a:pt x="1" y="9"/>
                    </a:cubicBezTo>
                    <a:cubicBezTo>
                      <a:pt x="2" y="2"/>
                      <a:pt x="5" y="1"/>
                      <a:pt x="11" y="1"/>
                    </a:cubicBezTo>
                    <a:close/>
                  </a:path>
                </a:pathLst>
              </a:custGeom>
              <a:solidFill>
                <a:srgbClr val="0E0E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0" name="Freeform 44">
                <a:extLst>
                  <a:ext uri="{FF2B5EF4-FFF2-40B4-BE49-F238E27FC236}">
                    <a16:creationId xmlns:a16="http://schemas.microsoft.com/office/drawing/2014/main" id="{681E6876-38C8-6FFB-F80B-3B73B17CBDCB}"/>
                  </a:ext>
                </a:extLst>
              </p:cNvPr>
              <p:cNvSpPr/>
              <p:nvPr/>
            </p:nvSpPr>
            <p:spPr bwMode="auto">
              <a:xfrm>
                <a:off x="765175" y="2535238"/>
                <a:ext cx="53975" cy="87312"/>
              </a:xfrm>
              <a:custGeom>
                <a:avLst/>
                <a:gdLst>
                  <a:gd name="T0" fmla="*/ 24 w 24"/>
                  <a:gd name="T1" fmla="*/ 29 h 39"/>
                  <a:gd name="T2" fmla="*/ 21 w 24"/>
                  <a:gd name="T3" fmla="*/ 37 h 39"/>
                  <a:gd name="T4" fmla="*/ 13 w 24"/>
                  <a:gd name="T5" fmla="*/ 34 h 39"/>
                  <a:gd name="T6" fmla="*/ 2 w 24"/>
                  <a:gd name="T7" fmla="*/ 11 h 39"/>
                  <a:gd name="T8" fmla="*/ 13 w 24"/>
                  <a:gd name="T9" fmla="*/ 2 h 39"/>
                  <a:gd name="T10" fmla="*/ 20 w 24"/>
                  <a:gd name="T11" fmla="*/ 7 h 39"/>
                  <a:gd name="T12" fmla="*/ 24 w 24"/>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24" h="39">
                    <a:moveTo>
                      <a:pt x="24" y="29"/>
                    </a:moveTo>
                    <a:cubicBezTo>
                      <a:pt x="24" y="32"/>
                      <a:pt x="23" y="36"/>
                      <a:pt x="21" y="37"/>
                    </a:cubicBezTo>
                    <a:cubicBezTo>
                      <a:pt x="18" y="39"/>
                      <a:pt x="15" y="36"/>
                      <a:pt x="13" y="34"/>
                    </a:cubicBezTo>
                    <a:cubicBezTo>
                      <a:pt x="5" y="29"/>
                      <a:pt x="4" y="19"/>
                      <a:pt x="2" y="11"/>
                    </a:cubicBezTo>
                    <a:cubicBezTo>
                      <a:pt x="0" y="5"/>
                      <a:pt x="9" y="4"/>
                      <a:pt x="13" y="2"/>
                    </a:cubicBezTo>
                    <a:cubicBezTo>
                      <a:pt x="17" y="0"/>
                      <a:pt x="19" y="4"/>
                      <a:pt x="20" y="7"/>
                    </a:cubicBezTo>
                    <a:cubicBezTo>
                      <a:pt x="21" y="15"/>
                      <a:pt x="22" y="22"/>
                      <a:pt x="24" y="29"/>
                    </a:cubicBezTo>
                    <a:close/>
                  </a:path>
                </a:pathLst>
              </a:custGeom>
              <a:solidFill>
                <a:srgbClr val="0F0F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1" name="Freeform 45">
                <a:extLst>
                  <a:ext uri="{FF2B5EF4-FFF2-40B4-BE49-F238E27FC236}">
                    <a16:creationId xmlns:a16="http://schemas.microsoft.com/office/drawing/2014/main" id="{0544E61F-7B5A-BA91-2B3E-B89F77EFCC4A}"/>
                  </a:ext>
                </a:extLst>
              </p:cNvPr>
              <p:cNvSpPr/>
              <p:nvPr/>
            </p:nvSpPr>
            <p:spPr bwMode="auto">
              <a:xfrm>
                <a:off x="930275" y="2278063"/>
                <a:ext cx="47625" cy="82550"/>
              </a:xfrm>
              <a:custGeom>
                <a:avLst/>
                <a:gdLst>
                  <a:gd name="T0" fmla="*/ 20 w 21"/>
                  <a:gd name="T1" fmla="*/ 15 h 37"/>
                  <a:gd name="T2" fmla="*/ 14 w 21"/>
                  <a:gd name="T3" fmla="*/ 34 h 37"/>
                  <a:gd name="T4" fmla="*/ 7 w 21"/>
                  <a:gd name="T5" fmla="*/ 33 h 37"/>
                  <a:gd name="T6" fmla="*/ 1 w 21"/>
                  <a:gd name="T7" fmla="*/ 8 h 37"/>
                  <a:gd name="T8" fmla="*/ 11 w 21"/>
                  <a:gd name="T9" fmla="*/ 1 h 37"/>
                  <a:gd name="T10" fmla="*/ 20 w 21"/>
                  <a:gd name="T11" fmla="*/ 7 h 37"/>
                  <a:gd name="T12" fmla="*/ 20 w 21"/>
                  <a:gd name="T13" fmla="*/ 15 h 37"/>
                </a:gdLst>
                <a:ahLst/>
                <a:cxnLst>
                  <a:cxn ang="0">
                    <a:pos x="T0" y="T1"/>
                  </a:cxn>
                  <a:cxn ang="0">
                    <a:pos x="T2" y="T3"/>
                  </a:cxn>
                  <a:cxn ang="0">
                    <a:pos x="T4" y="T5"/>
                  </a:cxn>
                  <a:cxn ang="0">
                    <a:pos x="T6" y="T7"/>
                  </a:cxn>
                  <a:cxn ang="0">
                    <a:pos x="T8" y="T9"/>
                  </a:cxn>
                  <a:cxn ang="0">
                    <a:pos x="T10" y="T11"/>
                  </a:cxn>
                  <a:cxn ang="0">
                    <a:pos x="T12" y="T13"/>
                  </a:cxn>
                </a:cxnLst>
                <a:rect l="0" t="0" r="r" b="b"/>
                <a:pathLst>
                  <a:path w="21" h="37">
                    <a:moveTo>
                      <a:pt x="20" y="15"/>
                    </a:moveTo>
                    <a:cubicBezTo>
                      <a:pt x="21" y="22"/>
                      <a:pt x="20" y="29"/>
                      <a:pt x="14" y="34"/>
                    </a:cubicBezTo>
                    <a:cubicBezTo>
                      <a:pt x="10" y="37"/>
                      <a:pt x="8" y="36"/>
                      <a:pt x="7" y="33"/>
                    </a:cubicBezTo>
                    <a:cubicBezTo>
                      <a:pt x="5" y="25"/>
                      <a:pt x="2" y="16"/>
                      <a:pt x="1" y="8"/>
                    </a:cubicBezTo>
                    <a:cubicBezTo>
                      <a:pt x="0" y="2"/>
                      <a:pt x="7" y="1"/>
                      <a:pt x="11" y="1"/>
                    </a:cubicBezTo>
                    <a:cubicBezTo>
                      <a:pt x="15" y="0"/>
                      <a:pt x="19" y="1"/>
                      <a:pt x="20" y="7"/>
                    </a:cubicBezTo>
                    <a:cubicBezTo>
                      <a:pt x="20" y="9"/>
                      <a:pt x="20" y="12"/>
                      <a:pt x="20" y="15"/>
                    </a:cubicBezTo>
                    <a:close/>
                  </a:path>
                </a:pathLst>
              </a:custGeom>
              <a:solidFill>
                <a:srgbClr val="1010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2" name="Freeform 46">
                <a:extLst>
                  <a:ext uri="{FF2B5EF4-FFF2-40B4-BE49-F238E27FC236}">
                    <a16:creationId xmlns:a16="http://schemas.microsoft.com/office/drawing/2014/main" id="{8881F261-1E08-FE7B-365B-9BE037239FC6}"/>
                  </a:ext>
                </a:extLst>
              </p:cNvPr>
              <p:cNvSpPr/>
              <p:nvPr/>
            </p:nvSpPr>
            <p:spPr bwMode="auto">
              <a:xfrm>
                <a:off x="1030288" y="2381250"/>
                <a:ext cx="55562" cy="76200"/>
              </a:xfrm>
              <a:custGeom>
                <a:avLst/>
                <a:gdLst>
                  <a:gd name="T0" fmla="*/ 14 w 25"/>
                  <a:gd name="T1" fmla="*/ 1 h 34"/>
                  <a:gd name="T2" fmla="*/ 23 w 25"/>
                  <a:gd name="T3" fmla="*/ 8 h 34"/>
                  <a:gd name="T4" fmla="*/ 24 w 25"/>
                  <a:gd name="T5" fmla="*/ 23 h 34"/>
                  <a:gd name="T6" fmla="*/ 21 w 25"/>
                  <a:gd name="T7" fmla="*/ 32 h 34"/>
                  <a:gd name="T8" fmla="*/ 11 w 25"/>
                  <a:gd name="T9" fmla="*/ 28 h 34"/>
                  <a:gd name="T10" fmla="*/ 3 w 25"/>
                  <a:gd name="T11" fmla="*/ 12 h 34"/>
                  <a:gd name="T12" fmla="*/ 10 w 25"/>
                  <a:gd name="T13" fmla="*/ 2 h 34"/>
                  <a:gd name="T14" fmla="*/ 14 w 25"/>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4">
                    <a:moveTo>
                      <a:pt x="14" y="1"/>
                    </a:moveTo>
                    <a:cubicBezTo>
                      <a:pt x="20" y="0"/>
                      <a:pt x="23" y="1"/>
                      <a:pt x="23" y="8"/>
                    </a:cubicBezTo>
                    <a:cubicBezTo>
                      <a:pt x="23" y="13"/>
                      <a:pt x="23" y="18"/>
                      <a:pt x="24" y="23"/>
                    </a:cubicBezTo>
                    <a:cubicBezTo>
                      <a:pt x="25" y="27"/>
                      <a:pt x="24" y="31"/>
                      <a:pt x="21" y="32"/>
                    </a:cubicBezTo>
                    <a:cubicBezTo>
                      <a:pt x="17" y="34"/>
                      <a:pt x="13" y="30"/>
                      <a:pt x="11" y="28"/>
                    </a:cubicBezTo>
                    <a:cubicBezTo>
                      <a:pt x="7" y="23"/>
                      <a:pt x="6" y="17"/>
                      <a:pt x="3" y="12"/>
                    </a:cubicBezTo>
                    <a:cubicBezTo>
                      <a:pt x="0" y="8"/>
                      <a:pt x="8" y="6"/>
                      <a:pt x="10" y="2"/>
                    </a:cubicBezTo>
                    <a:cubicBezTo>
                      <a:pt x="11" y="1"/>
                      <a:pt x="13" y="0"/>
                      <a:pt x="14" y="1"/>
                    </a:cubicBezTo>
                    <a:close/>
                  </a:path>
                </a:pathLst>
              </a:custGeom>
              <a:solidFill>
                <a:srgbClr val="1514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3" name="Freeform 47">
                <a:extLst>
                  <a:ext uri="{FF2B5EF4-FFF2-40B4-BE49-F238E27FC236}">
                    <a16:creationId xmlns:a16="http://schemas.microsoft.com/office/drawing/2014/main" id="{E77F2F90-8B02-2541-DA08-E99F3AF52417}"/>
                  </a:ext>
                </a:extLst>
              </p:cNvPr>
              <p:cNvSpPr/>
              <p:nvPr/>
            </p:nvSpPr>
            <p:spPr bwMode="auto">
              <a:xfrm>
                <a:off x="842963" y="2308225"/>
                <a:ext cx="50800" cy="73025"/>
              </a:xfrm>
              <a:custGeom>
                <a:avLst/>
                <a:gdLst>
                  <a:gd name="T0" fmla="*/ 23 w 23"/>
                  <a:gd name="T1" fmla="*/ 16 h 33"/>
                  <a:gd name="T2" fmla="*/ 23 w 23"/>
                  <a:gd name="T3" fmla="*/ 18 h 33"/>
                  <a:gd name="T4" fmla="*/ 13 w 23"/>
                  <a:gd name="T5" fmla="*/ 33 h 33"/>
                  <a:gd name="T6" fmla="*/ 5 w 23"/>
                  <a:gd name="T7" fmla="*/ 17 h 33"/>
                  <a:gd name="T8" fmla="*/ 9 w 23"/>
                  <a:gd name="T9" fmla="*/ 3 h 33"/>
                  <a:gd name="T10" fmla="*/ 23 w 23"/>
                  <a:gd name="T11" fmla="*/ 16 h 33"/>
                </a:gdLst>
                <a:ahLst/>
                <a:cxnLst>
                  <a:cxn ang="0">
                    <a:pos x="T0" y="T1"/>
                  </a:cxn>
                  <a:cxn ang="0">
                    <a:pos x="T2" y="T3"/>
                  </a:cxn>
                  <a:cxn ang="0">
                    <a:pos x="T4" y="T5"/>
                  </a:cxn>
                  <a:cxn ang="0">
                    <a:pos x="T6" y="T7"/>
                  </a:cxn>
                  <a:cxn ang="0">
                    <a:pos x="T8" y="T9"/>
                  </a:cxn>
                  <a:cxn ang="0">
                    <a:pos x="T10" y="T11"/>
                  </a:cxn>
                </a:cxnLst>
                <a:rect l="0" t="0" r="r" b="b"/>
                <a:pathLst>
                  <a:path w="23" h="33">
                    <a:moveTo>
                      <a:pt x="23" y="16"/>
                    </a:moveTo>
                    <a:cubicBezTo>
                      <a:pt x="23" y="16"/>
                      <a:pt x="23" y="17"/>
                      <a:pt x="23" y="18"/>
                    </a:cubicBezTo>
                    <a:cubicBezTo>
                      <a:pt x="20" y="23"/>
                      <a:pt x="23" y="33"/>
                      <a:pt x="13" y="33"/>
                    </a:cubicBezTo>
                    <a:cubicBezTo>
                      <a:pt x="4" y="32"/>
                      <a:pt x="5" y="23"/>
                      <a:pt x="5" y="17"/>
                    </a:cubicBezTo>
                    <a:cubicBezTo>
                      <a:pt x="5" y="12"/>
                      <a:pt x="0" y="5"/>
                      <a:pt x="9" y="3"/>
                    </a:cubicBezTo>
                    <a:cubicBezTo>
                      <a:pt x="19" y="0"/>
                      <a:pt x="23" y="4"/>
                      <a:pt x="23" y="16"/>
                    </a:cubicBezTo>
                    <a:close/>
                  </a:path>
                </a:pathLst>
              </a:custGeom>
              <a:solidFill>
                <a:srgbClr val="1211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4" name="Freeform 48">
                <a:extLst>
                  <a:ext uri="{FF2B5EF4-FFF2-40B4-BE49-F238E27FC236}">
                    <a16:creationId xmlns:a16="http://schemas.microsoft.com/office/drawing/2014/main" id="{9F7629F3-38C5-5CDD-1F11-F1036174A1B6}"/>
                  </a:ext>
                </a:extLst>
              </p:cNvPr>
              <p:cNvSpPr/>
              <p:nvPr/>
            </p:nvSpPr>
            <p:spPr bwMode="auto">
              <a:xfrm>
                <a:off x="704850" y="2535238"/>
                <a:ext cx="46037" cy="69850"/>
              </a:xfrm>
              <a:custGeom>
                <a:avLst/>
                <a:gdLst>
                  <a:gd name="T0" fmla="*/ 20 w 21"/>
                  <a:gd name="T1" fmla="*/ 14 h 31"/>
                  <a:gd name="T2" fmla="*/ 14 w 21"/>
                  <a:gd name="T3" fmla="*/ 30 h 31"/>
                  <a:gd name="T4" fmla="*/ 1 w 21"/>
                  <a:gd name="T5" fmla="*/ 10 h 31"/>
                  <a:gd name="T6" fmla="*/ 14 w 21"/>
                  <a:gd name="T7" fmla="*/ 1 h 31"/>
                  <a:gd name="T8" fmla="*/ 20 w 21"/>
                  <a:gd name="T9" fmla="*/ 14 h 31"/>
                </a:gdLst>
                <a:ahLst/>
                <a:cxnLst>
                  <a:cxn ang="0">
                    <a:pos x="T0" y="T1"/>
                  </a:cxn>
                  <a:cxn ang="0">
                    <a:pos x="T2" y="T3"/>
                  </a:cxn>
                  <a:cxn ang="0">
                    <a:pos x="T4" y="T5"/>
                  </a:cxn>
                  <a:cxn ang="0">
                    <a:pos x="T6" y="T7"/>
                  </a:cxn>
                  <a:cxn ang="0">
                    <a:pos x="T8" y="T9"/>
                  </a:cxn>
                </a:cxnLst>
                <a:rect l="0" t="0" r="r" b="b"/>
                <a:pathLst>
                  <a:path w="21" h="31">
                    <a:moveTo>
                      <a:pt x="20" y="14"/>
                    </a:moveTo>
                    <a:cubicBezTo>
                      <a:pt x="20" y="20"/>
                      <a:pt x="21" y="27"/>
                      <a:pt x="14" y="30"/>
                    </a:cubicBezTo>
                    <a:cubicBezTo>
                      <a:pt x="11" y="31"/>
                      <a:pt x="0" y="14"/>
                      <a:pt x="1" y="10"/>
                    </a:cubicBezTo>
                    <a:cubicBezTo>
                      <a:pt x="3" y="4"/>
                      <a:pt x="9" y="0"/>
                      <a:pt x="14" y="1"/>
                    </a:cubicBezTo>
                    <a:cubicBezTo>
                      <a:pt x="21" y="1"/>
                      <a:pt x="20" y="9"/>
                      <a:pt x="20" y="14"/>
                    </a:cubicBezTo>
                    <a:close/>
                  </a:path>
                </a:pathLst>
              </a:custGeom>
              <a:solidFill>
                <a:srgbClr val="0F0F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5" name="Freeform 50">
                <a:extLst>
                  <a:ext uri="{FF2B5EF4-FFF2-40B4-BE49-F238E27FC236}">
                    <a16:creationId xmlns:a16="http://schemas.microsoft.com/office/drawing/2014/main" id="{A1BE6EE9-45F3-B529-C11E-7D2C451C5737}"/>
                  </a:ext>
                </a:extLst>
              </p:cNvPr>
              <p:cNvSpPr/>
              <p:nvPr/>
            </p:nvSpPr>
            <p:spPr bwMode="auto">
              <a:xfrm>
                <a:off x="925513" y="2616200"/>
                <a:ext cx="44450" cy="57150"/>
              </a:xfrm>
              <a:custGeom>
                <a:avLst/>
                <a:gdLst>
                  <a:gd name="T0" fmla="*/ 19 w 20"/>
                  <a:gd name="T1" fmla="*/ 10 h 26"/>
                  <a:gd name="T2" fmla="*/ 9 w 20"/>
                  <a:gd name="T3" fmla="*/ 26 h 26"/>
                  <a:gd name="T4" fmla="*/ 1 w 20"/>
                  <a:gd name="T5" fmla="*/ 10 h 26"/>
                  <a:gd name="T6" fmla="*/ 13 w 20"/>
                  <a:gd name="T7" fmla="*/ 1 h 26"/>
                  <a:gd name="T8" fmla="*/ 19 w 20"/>
                  <a:gd name="T9" fmla="*/ 10 h 26"/>
                </a:gdLst>
                <a:ahLst/>
                <a:cxnLst>
                  <a:cxn ang="0">
                    <a:pos x="T0" y="T1"/>
                  </a:cxn>
                  <a:cxn ang="0">
                    <a:pos x="T2" y="T3"/>
                  </a:cxn>
                  <a:cxn ang="0">
                    <a:pos x="T4" y="T5"/>
                  </a:cxn>
                  <a:cxn ang="0">
                    <a:pos x="T6" y="T7"/>
                  </a:cxn>
                  <a:cxn ang="0">
                    <a:pos x="T8" y="T9"/>
                  </a:cxn>
                </a:cxnLst>
                <a:rect l="0" t="0" r="r" b="b"/>
                <a:pathLst>
                  <a:path w="20" h="26">
                    <a:moveTo>
                      <a:pt x="19" y="10"/>
                    </a:moveTo>
                    <a:cubicBezTo>
                      <a:pt x="19" y="18"/>
                      <a:pt x="14" y="26"/>
                      <a:pt x="9" y="26"/>
                    </a:cubicBezTo>
                    <a:cubicBezTo>
                      <a:pt x="3" y="26"/>
                      <a:pt x="1" y="17"/>
                      <a:pt x="1" y="10"/>
                    </a:cubicBezTo>
                    <a:cubicBezTo>
                      <a:pt x="0" y="0"/>
                      <a:pt x="9" y="2"/>
                      <a:pt x="13" y="1"/>
                    </a:cubicBezTo>
                    <a:cubicBezTo>
                      <a:pt x="20" y="0"/>
                      <a:pt x="18" y="7"/>
                      <a:pt x="19" y="10"/>
                    </a:cubicBezTo>
                    <a:close/>
                  </a:path>
                </a:pathLst>
              </a:custGeom>
              <a:solidFill>
                <a:srgbClr val="151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6" name="Freeform 51">
                <a:extLst>
                  <a:ext uri="{FF2B5EF4-FFF2-40B4-BE49-F238E27FC236}">
                    <a16:creationId xmlns:a16="http://schemas.microsoft.com/office/drawing/2014/main" id="{A80BDA82-875E-40A0-020C-F3D637191FC0}"/>
                  </a:ext>
                </a:extLst>
              </p:cNvPr>
              <p:cNvSpPr/>
              <p:nvPr/>
            </p:nvSpPr>
            <p:spPr bwMode="auto">
              <a:xfrm>
                <a:off x="833438" y="2628900"/>
                <a:ext cx="58737" cy="50800"/>
              </a:xfrm>
              <a:custGeom>
                <a:avLst/>
                <a:gdLst>
                  <a:gd name="T0" fmla="*/ 22 w 26"/>
                  <a:gd name="T1" fmla="*/ 16 h 23"/>
                  <a:gd name="T2" fmla="*/ 15 w 26"/>
                  <a:gd name="T3" fmla="*/ 22 h 23"/>
                  <a:gd name="T4" fmla="*/ 1 w 26"/>
                  <a:gd name="T5" fmla="*/ 8 h 23"/>
                  <a:gd name="T6" fmla="*/ 15 w 26"/>
                  <a:gd name="T7" fmla="*/ 1 h 23"/>
                  <a:gd name="T8" fmla="*/ 22 w 26"/>
                  <a:gd name="T9" fmla="*/ 16 h 23"/>
                </a:gdLst>
                <a:ahLst/>
                <a:cxnLst>
                  <a:cxn ang="0">
                    <a:pos x="T0" y="T1"/>
                  </a:cxn>
                  <a:cxn ang="0">
                    <a:pos x="T2" y="T3"/>
                  </a:cxn>
                  <a:cxn ang="0">
                    <a:pos x="T4" y="T5"/>
                  </a:cxn>
                  <a:cxn ang="0">
                    <a:pos x="T6" y="T7"/>
                  </a:cxn>
                  <a:cxn ang="0">
                    <a:pos x="T8" y="T9"/>
                  </a:cxn>
                </a:cxnLst>
                <a:rect l="0" t="0" r="r" b="b"/>
                <a:pathLst>
                  <a:path w="26" h="23">
                    <a:moveTo>
                      <a:pt x="22" y="16"/>
                    </a:moveTo>
                    <a:cubicBezTo>
                      <a:pt x="21" y="20"/>
                      <a:pt x="19" y="23"/>
                      <a:pt x="15" y="22"/>
                    </a:cubicBezTo>
                    <a:cubicBezTo>
                      <a:pt x="11" y="22"/>
                      <a:pt x="0" y="11"/>
                      <a:pt x="1" y="8"/>
                    </a:cubicBezTo>
                    <a:cubicBezTo>
                      <a:pt x="3" y="2"/>
                      <a:pt x="10" y="0"/>
                      <a:pt x="15" y="1"/>
                    </a:cubicBezTo>
                    <a:cubicBezTo>
                      <a:pt x="26" y="2"/>
                      <a:pt x="17" y="12"/>
                      <a:pt x="22" y="16"/>
                    </a:cubicBezTo>
                    <a:close/>
                  </a:path>
                </a:pathLst>
              </a:custGeom>
              <a:solidFill>
                <a:srgbClr val="1614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7" name="Freeform 54">
                <a:extLst>
                  <a:ext uri="{FF2B5EF4-FFF2-40B4-BE49-F238E27FC236}">
                    <a16:creationId xmlns:a16="http://schemas.microsoft.com/office/drawing/2014/main" id="{248FF42A-698E-6B60-AADC-E3FB3837C1FD}"/>
                  </a:ext>
                </a:extLst>
              </p:cNvPr>
              <p:cNvSpPr/>
              <p:nvPr/>
            </p:nvSpPr>
            <p:spPr bwMode="auto">
              <a:xfrm>
                <a:off x="1084263" y="2303463"/>
                <a:ext cx="36512" cy="53975"/>
              </a:xfrm>
              <a:custGeom>
                <a:avLst/>
                <a:gdLst>
                  <a:gd name="T0" fmla="*/ 10 w 16"/>
                  <a:gd name="T1" fmla="*/ 0 h 24"/>
                  <a:gd name="T2" fmla="*/ 12 w 16"/>
                  <a:gd name="T3" fmla="*/ 18 h 24"/>
                  <a:gd name="T4" fmla="*/ 3 w 16"/>
                  <a:gd name="T5" fmla="*/ 20 h 24"/>
                  <a:gd name="T6" fmla="*/ 4 w 16"/>
                  <a:gd name="T7" fmla="*/ 12 h 24"/>
                  <a:gd name="T8" fmla="*/ 10 w 16"/>
                  <a:gd name="T9" fmla="*/ 0 h 24"/>
                </a:gdLst>
                <a:ahLst/>
                <a:cxnLst>
                  <a:cxn ang="0">
                    <a:pos x="T0" y="T1"/>
                  </a:cxn>
                  <a:cxn ang="0">
                    <a:pos x="T2" y="T3"/>
                  </a:cxn>
                  <a:cxn ang="0">
                    <a:pos x="T4" y="T5"/>
                  </a:cxn>
                  <a:cxn ang="0">
                    <a:pos x="T6" y="T7"/>
                  </a:cxn>
                  <a:cxn ang="0">
                    <a:pos x="T8" y="T9"/>
                  </a:cxn>
                </a:cxnLst>
                <a:rect l="0" t="0" r="r" b="b"/>
                <a:pathLst>
                  <a:path w="16" h="24">
                    <a:moveTo>
                      <a:pt x="10" y="0"/>
                    </a:moveTo>
                    <a:cubicBezTo>
                      <a:pt x="16" y="5"/>
                      <a:pt x="12" y="12"/>
                      <a:pt x="12" y="18"/>
                    </a:cubicBezTo>
                    <a:cubicBezTo>
                      <a:pt x="9" y="19"/>
                      <a:pt x="6" y="24"/>
                      <a:pt x="3" y="20"/>
                    </a:cubicBezTo>
                    <a:cubicBezTo>
                      <a:pt x="0" y="17"/>
                      <a:pt x="3" y="15"/>
                      <a:pt x="4" y="12"/>
                    </a:cubicBezTo>
                    <a:cubicBezTo>
                      <a:pt x="6" y="8"/>
                      <a:pt x="5" y="3"/>
                      <a:pt x="10" y="0"/>
                    </a:cubicBezTo>
                    <a:close/>
                  </a:path>
                </a:pathLst>
              </a:custGeom>
              <a:solidFill>
                <a:srgbClr val="F9E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8" name="Freeform 55">
                <a:extLst>
                  <a:ext uri="{FF2B5EF4-FFF2-40B4-BE49-F238E27FC236}">
                    <a16:creationId xmlns:a16="http://schemas.microsoft.com/office/drawing/2014/main" id="{17337D33-6115-2925-C9D1-A90DFD389F24}"/>
                  </a:ext>
                </a:extLst>
              </p:cNvPr>
              <p:cNvSpPr/>
              <p:nvPr/>
            </p:nvSpPr>
            <p:spPr bwMode="auto">
              <a:xfrm>
                <a:off x="1046163" y="2260600"/>
                <a:ext cx="42862" cy="65087"/>
              </a:xfrm>
              <a:custGeom>
                <a:avLst/>
                <a:gdLst>
                  <a:gd name="T0" fmla="*/ 5 w 19"/>
                  <a:gd name="T1" fmla="*/ 17 h 29"/>
                  <a:gd name="T2" fmla="*/ 0 w 19"/>
                  <a:gd name="T3" fmla="*/ 8 h 29"/>
                  <a:gd name="T4" fmla="*/ 6 w 19"/>
                  <a:gd name="T5" fmla="*/ 6 h 29"/>
                  <a:gd name="T6" fmla="*/ 17 w 19"/>
                  <a:gd name="T7" fmla="*/ 28 h 29"/>
                  <a:gd name="T8" fmla="*/ 9 w 19"/>
                  <a:gd name="T9" fmla="*/ 21 h 29"/>
                  <a:gd name="T10" fmla="*/ 5 w 19"/>
                  <a:gd name="T11" fmla="*/ 17 h 29"/>
                </a:gdLst>
                <a:ahLst/>
                <a:cxnLst>
                  <a:cxn ang="0">
                    <a:pos x="T0" y="T1"/>
                  </a:cxn>
                  <a:cxn ang="0">
                    <a:pos x="T2" y="T3"/>
                  </a:cxn>
                  <a:cxn ang="0">
                    <a:pos x="T4" y="T5"/>
                  </a:cxn>
                  <a:cxn ang="0">
                    <a:pos x="T6" y="T7"/>
                  </a:cxn>
                  <a:cxn ang="0">
                    <a:pos x="T8" y="T9"/>
                  </a:cxn>
                  <a:cxn ang="0">
                    <a:pos x="T10" y="T11"/>
                  </a:cxn>
                </a:cxnLst>
                <a:rect l="0" t="0" r="r" b="b"/>
                <a:pathLst>
                  <a:path w="19" h="28">
                    <a:moveTo>
                      <a:pt x="5" y="17"/>
                    </a:moveTo>
                    <a:cubicBezTo>
                      <a:pt x="5" y="13"/>
                      <a:pt x="4" y="10"/>
                      <a:pt x="0" y="8"/>
                    </a:cubicBezTo>
                    <a:cubicBezTo>
                      <a:pt x="2" y="6"/>
                      <a:pt x="4" y="0"/>
                      <a:pt x="6" y="6"/>
                    </a:cubicBezTo>
                    <a:cubicBezTo>
                      <a:pt x="9" y="14"/>
                      <a:pt x="19" y="18"/>
                      <a:pt x="17" y="28"/>
                    </a:cubicBezTo>
                    <a:cubicBezTo>
                      <a:pt x="12" y="29"/>
                      <a:pt x="10" y="25"/>
                      <a:pt x="9" y="21"/>
                    </a:cubicBezTo>
                    <a:cubicBezTo>
                      <a:pt x="8" y="19"/>
                      <a:pt x="8" y="16"/>
                      <a:pt x="5" y="17"/>
                    </a:cubicBezTo>
                    <a:close/>
                  </a:path>
                </a:pathLst>
              </a:custGeom>
              <a:solidFill>
                <a:srgbClr val="FF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9" name="Freeform 56">
                <a:extLst>
                  <a:ext uri="{FF2B5EF4-FFF2-40B4-BE49-F238E27FC236}">
                    <a16:creationId xmlns:a16="http://schemas.microsoft.com/office/drawing/2014/main" id="{EA06A5EF-74F8-0AAC-ACF2-4DECEE2ACA60}"/>
                  </a:ext>
                </a:extLst>
              </p:cNvPr>
              <p:cNvSpPr/>
              <p:nvPr/>
            </p:nvSpPr>
            <p:spPr bwMode="auto">
              <a:xfrm>
                <a:off x="660400" y="2519363"/>
                <a:ext cx="30162" cy="33337"/>
              </a:xfrm>
              <a:custGeom>
                <a:avLst/>
                <a:gdLst>
                  <a:gd name="T0" fmla="*/ 6 w 14"/>
                  <a:gd name="T1" fmla="*/ 0 h 15"/>
                  <a:gd name="T2" fmla="*/ 12 w 14"/>
                  <a:gd name="T3" fmla="*/ 5 h 15"/>
                  <a:gd name="T4" fmla="*/ 7 w 14"/>
                  <a:gd name="T5" fmla="*/ 15 h 15"/>
                  <a:gd name="T6" fmla="*/ 0 w 14"/>
                  <a:gd name="T7" fmla="*/ 6 h 15"/>
                  <a:gd name="T8" fmla="*/ 6 w 14"/>
                  <a:gd name="T9" fmla="*/ 0 h 15"/>
                </a:gdLst>
                <a:ahLst/>
                <a:cxnLst>
                  <a:cxn ang="0">
                    <a:pos x="T0" y="T1"/>
                  </a:cxn>
                  <a:cxn ang="0">
                    <a:pos x="T2" y="T3"/>
                  </a:cxn>
                  <a:cxn ang="0">
                    <a:pos x="T4" y="T5"/>
                  </a:cxn>
                  <a:cxn ang="0">
                    <a:pos x="T6" y="T7"/>
                  </a:cxn>
                  <a:cxn ang="0">
                    <a:pos x="T8" y="T9"/>
                  </a:cxn>
                </a:cxnLst>
                <a:rect l="0" t="0" r="r" b="b"/>
                <a:pathLst>
                  <a:path w="14" h="15">
                    <a:moveTo>
                      <a:pt x="6" y="0"/>
                    </a:moveTo>
                    <a:cubicBezTo>
                      <a:pt x="9" y="1"/>
                      <a:pt x="11" y="2"/>
                      <a:pt x="12" y="5"/>
                    </a:cubicBezTo>
                    <a:cubicBezTo>
                      <a:pt x="3" y="5"/>
                      <a:pt x="14" y="15"/>
                      <a:pt x="7" y="15"/>
                    </a:cubicBezTo>
                    <a:cubicBezTo>
                      <a:pt x="3" y="15"/>
                      <a:pt x="4" y="8"/>
                      <a:pt x="0" y="6"/>
                    </a:cubicBezTo>
                    <a:cubicBezTo>
                      <a:pt x="2" y="4"/>
                      <a:pt x="5" y="3"/>
                      <a:pt x="6" y="0"/>
                    </a:cubicBezTo>
                    <a:close/>
                  </a:path>
                </a:pathLst>
              </a:custGeom>
              <a:solidFill>
                <a:srgbClr val="FDF9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0" name="Freeform 57">
                <a:extLst>
                  <a:ext uri="{FF2B5EF4-FFF2-40B4-BE49-F238E27FC236}">
                    <a16:creationId xmlns:a16="http://schemas.microsoft.com/office/drawing/2014/main" id="{9ED0C0E2-1415-EBDD-8542-7D4F9806A097}"/>
                  </a:ext>
                </a:extLst>
              </p:cNvPr>
              <p:cNvSpPr/>
              <p:nvPr/>
            </p:nvSpPr>
            <p:spPr bwMode="auto">
              <a:xfrm>
                <a:off x="1033463" y="2363788"/>
                <a:ext cx="28575" cy="22225"/>
              </a:xfrm>
              <a:custGeom>
                <a:avLst/>
                <a:gdLst>
                  <a:gd name="T0" fmla="*/ 13 w 13"/>
                  <a:gd name="T1" fmla="*/ 9 h 10"/>
                  <a:gd name="T2" fmla="*/ 9 w 13"/>
                  <a:gd name="T3" fmla="*/ 10 h 10"/>
                  <a:gd name="T4" fmla="*/ 0 w 13"/>
                  <a:gd name="T5" fmla="*/ 3 h 10"/>
                  <a:gd name="T6" fmla="*/ 13 w 13"/>
                  <a:gd name="T7" fmla="*/ 9 h 10"/>
                </a:gdLst>
                <a:ahLst/>
                <a:cxnLst>
                  <a:cxn ang="0">
                    <a:pos x="T0" y="T1"/>
                  </a:cxn>
                  <a:cxn ang="0">
                    <a:pos x="T2" y="T3"/>
                  </a:cxn>
                  <a:cxn ang="0">
                    <a:pos x="T4" y="T5"/>
                  </a:cxn>
                  <a:cxn ang="0">
                    <a:pos x="T6" y="T7"/>
                  </a:cxn>
                </a:cxnLst>
                <a:rect l="0" t="0" r="r" b="b"/>
                <a:pathLst>
                  <a:path w="13" h="10">
                    <a:moveTo>
                      <a:pt x="13" y="9"/>
                    </a:moveTo>
                    <a:cubicBezTo>
                      <a:pt x="12" y="9"/>
                      <a:pt x="11" y="10"/>
                      <a:pt x="9" y="10"/>
                    </a:cubicBezTo>
                    <a:cubicBezTo>
                      <a:pt x="6" y="8"/>
                      <a:pt x="3" y="5"/>
                      <a:pt x="0" y="3"/>
                    </a:cubicBezTo>
                    <a:cubicBezTo>
                      <a:pt x="8" y="0"/>
                      <a:pt x="9" y="0"/>
                      <a:pt x="13" y="9"/>
                    </a:cubicBezTo>
                    <a:close/>
                  </a:path>
                </a:pathLst>
              </a:custGeom>
              <a:solidFill>
                <a:srgbClr val="FAF5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1" name="Freeform 59">
                <a:extLst>
                  <a:ext uri="{FF2B5EF4-FFF2-40B4-BE49-F238E27FC236}">
                    <a16:creationId xmlns:a16="http://schemas.microsoft.com/office/drawing/2014/main" id="{2E694D58-3454-F6D7-E5BD-C8B225B033D3}"/>
                  </a:ext>
                </a:extLst>
              </p:cNvPr>
              <p:cNvSpPr/>
              <p:nvPr/>
            </p:nvSpPr>
            <p:spPr bwMode="auto">
              <a:xfrm>
                <a:off x="1100138" y="2336800"/>
                <a:ext cx="31750" cy="33337"/>
              </a:xfrm>
              <a:custGeom>
                <a:avLst/>
                <a:gdLst>
                  <a:gd name="T0" fmla="*/ 7 w 14"/>
                  <a:gd name="T1" fmla="*/ 4 h 15"/>
                  <a:gd name="T2" fmla="*/ 12 w 14"/>
                  <a:gd name="T3" fmla="*/ 0 h 15"/>
                  <a:gd name="T4" fmla="*/ 12 w 14"/>
                  <a:gd name="T5" fmla="*/ 3 h 15"/>
                  <a:gd name="T6" fmla="*/ 14 w 14"/>
                  <a:gd name="T7" fmla="*/ 7 h 15"/>
                  <a:gd name="T8" fmla="*/ 7 w 14"/>
                  <a:gd name="T9" fmla="*/ 13 h 15"/>
                  <a:gd name="T10" fmla="*/ 7 w 14"/>
                  <a:gd name="T11" fmla="*/ 4 h 15"/>
                </a:gdLst>
                <a:ahLst/>
                <a:cxnLst>
                  <a:cxn ang="0">
                    <a:pos x="T0" y="T1"/>
                  </a:cxn>
                  <a:cxn ang="0">
                    <a:pos x="T2" y="T3"/>
                  </a:cxn>
                  <a:cxn ang="0">
                    <a:pos x="T4" y="T5"/>
                  </a:cxn>
                  <a:cxn ang="0">
                    <a:pos x="T6" y="T7"/>
                  </a:cxn>
                  <a:cxn ang="0">
                    <a:pos x="T8" y="T9"/>
                  </a:cxn>
                  <a:cxn ang="0">
                    <a:pos x="T10" y="T11"/>
                  </a:cxn>
                </a:cxnLst>
                <a:rect l="0" t="0" r="r" b="b"/>
                <a:pathLst>
                  <a:path w="14" h="15">
                    <a:moveTo>
                      <a:pt x="7" y="4"/>
                    </a:moveTo>
                    <a:cubicBezTo>
                      <a:pt x="10" y="5"/>
                      <a:pt x="10" y="2"/>
                      <a:pt x="12" y="0"/>
                    </a:cubicBezTo>
                    <a:cubicBezTo>
                      <a:pt x="13" y="1"/>
                      <a:pt x="13" y="2"/>
                      <a:pt x="12" y="3"/>
                    </a:cubicBezTo>
                    <a:cubicBezTo>
                      <a:pt x="13" y="4"/>
                      <a:pt x="13" y="5"/>
                      <a:pt x="14" y="7"/>
                    </a:cubicBezTo>
                    <a:cubicBezTo>
                      <a:pt x="11" y="9"/>
                      <a:pt x="13" y="15"/>
                      <a:pt x="7" y="13"/>
                    </a:cubicBezTo>
                    <a:cubicBezTo>
                      <a:pt x="0" y="11"/>
                      <a:pt x="10" y="7"/>
                      <a:pt x="7" y="4"/>
                    </a:cubicBezTo>
                    <a:close/>
                  </a:path>
                </a:pathLst>
              </a:custGeom>
              <a:solidFill>
                <a:srgbClr val="FDED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2" name="Freeform 62">
                <a:extLst>
                  <a:ext uri="{FF2B5EF4-FFF2-40B4-BE49-F238E27FC236}">
                    <a16:creationId xmlns:a16="http://schemas.microsoft.com/office/drawing/2014/main" id="{7EBF38B7-DCDE-BB28-1E59-8039DD3578C2}"/>
                  </a:ext>
                </a:extLst>
              </p:cNvPr>
              <p:cNvSpPr/>
              <p:nvPr/>
            </p:nvSpPr>
            <p:spPr bwMode="auto">
              <a:xfrm>
                <a:off x="1131888" y="2289175"/>
                <a:ext cx="17462" cy="25400"/>
              </a:xfrm>
              <a:custGeom>
                <a:avLst/>
                <a:gdLst>
                  <a:gd name="T0" fmla="*/ 8 w 8"/>
                  <a:gd name="T1" fmla="*/ 11 h 11"/>
                  <a:gd name="T2" fmla="*/ 0 w 8"/>
                  <a:gd name="T3" fmla="*/ 3 h 11"/>
                  <a:gd name="T4" fmla="*/ 4 w 8"/>
                  <a:gd name="T5" fmla="*/ 1 h 11"/>
                  <a:gd name="T6" fmla="*/ 8 w 8"/>
                  <a:gd name="T7" fmla="*/ 11 h 11"/>
                </a:gdLst>
                <a:ahLst/>
                <a:cxnLst>
                  <a:cxn ang="0">
                    <a:pos x="T0" y="T1"/>
                  </a:cxn>
                  <a:cxn ang="0">
                    <a:pos x="T2" y="T3"/>
                  </a:cxn>
                  <a:cxn ang="0">
                    <a:pos x="T4" y="T5"/>
                  </a:cxn>
                  <a:cxn ang="0">
                    <a:pos x="T6" y="T7"/>
                  </a:cxn>
                </a:cxnLst>
                <a:rect l="0" t="0" r="r" b="b"/>
                <a:pathLst>
                  <a:path w="8" h="11">
                    <a:moveTo>
                      <a:pt x="8" y="11"/>
                    </a:moveTo>
                    <a:cubicBezTo>
                      <a:pt x="5" y="8"/>
                      <a:pt x="0" y="8"/>
                      <a:pt x="0" y="3"/>
                    </a:cubicBezTo>
                    <a:cubicBezTo>
                      <a:pt x="0" y="2"/>
                      <a:pt x="2" y="0"/>
                      <a:pt x="4" y="1"/>
                    </a:cubicBezTo>
                    <a:cubicBezTo>
                      <a:pt x="8" y="3"/>
                      <a:pt x="6" y="7"/>
                      <a:pt x="8" y="11"/>
                    </a:cubicBezTo>
                    <a:close/>
                  </a:path>
                </a:pathLst>
              </a:custGeom>
              <a:solidFill>
                <a:srgbClr val="F6E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3" name="Freeform 64">
                <a:extLst>
                  <a:ext uri="{FF2B5EF4-FFF2-40B4-BE49-F238E27FC236}">
                    <a16:creationId xmlns:a16="http://schemas.microsoft.com/office/drawing/2014/main" id="{D2E40286-309A-2598-948A-BA4EB6879F52}"/>
                  </a:ext>
                </a:extLst>
              </p:cNvPr>
              <p:cNvSpPr/>
              <p:nvPr/>
            </p:nvSpPr>
            <p:spPr bwMode="auto">
              <a:xfrm>
                <a:off x="1127125" y="2320925"/>
                <a:ext cx="12700" cy="22225"/>
              </a:xfrm>
              <a:custGeom>
                <a:avLst/>
                <a:gdLst>
                  <a:gd name="T0" fmla="*/ 0 w 6"/>
                  <a:gd name="T1" fmla="*/ 10 h 10"/>
                  <a:gd name="T2" fmla="*/ 0 w 6"/>
                  <a:gd name="T3" fmla="*/ 7 h 10"/>
                  <a:gd name="T4" fmla="*/ 5 w 6"/>
                  <a:gd name="T5" fmla="*/ 0 h 10"/>
                  <a:gd name="T6" fmla="*/ 0 w 6"/>
                  <a:gd name="T7" fmla="*/ 10 h 10"/>
                </a:gdLst>
                <a:ahLst/>
                <a:cxnLst>
                  <a:cxn ang="0">
                    <a:pos x="T0" y="T1"/>
                  </a:cxn>
                  <a:cxn ang="0">
                    <a:pos x="T2" y="T3"/>
                  </a:cxn>
                  <a:cxn ang="0">
                    <a:pos x="T4" y="T5"/>
                  </a:cxn>
                  <a:cxn ang="0">
                    <a:pos x="T6" y="T7"/>
                  </a:cxn>
                </a:cxnLst>
                <a:rect l="0" t="0" r="r" b="b"/>
                <a:pathLst>
                  <a:path w="6" h="10">
                    <a:moveTo>
                      <a:pt x="0" y="10"/>
                    </a:moveTo>
                    <a:cubicBezTo>
                      <a:pt x="0" y="9"/>
                      <a:pt x="0" y="8"/>
                      <a:pt x="0" y="7"/>
                    </a:cubicBezTo>
                    <a:cubicBezTo>
                      <a:pt x="1" y="4"/>
                      <a:pt x="1" y="1"/>
                      <a:pt x="5" y="0"/>
                    </a:cubicBezTo>
                    <a:cubicBezTo>
                      <a:pt x="6" y="5"/>
                      <a:pt x="4" y="8"/>
                      <a:pt x="0" y="10"/>
                    </a:cubicBezTo>
                    <a:close/>
                  </a:path>
                </a:pathLst>
              </a:custGeom>
              <a:solidFill>
                <a:srgbClr val="F2E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grpSp>
        <p:nvGrpSpPr>
          <p:cNvPr id="1044" name="Grupo 1043">
            <a:extLst>
              <a:ext uri="{FF2B5EF4-FFF2-40B4-BE49-F238E27FC236}">
                <a16:creationId xmlns:a16="http://schemas.microsoft.com/office/drawing/2014/main" id="{246070D3-23CA-6E86-A73F-D376038A858A}"/>
              </a:ext>
            </a:extLst>
          </p:cNvPr>
          <p:cNvGrpSpPr/>
          <p:nvPr/>
        </p:nvGrpSpPr>
        <p:grpSpPr>
          <a:xfrm>
            <a:off x="468313" y="5759315"/>
            <a:ext cx="703262" cy="781049"/>
            <a:chOff x="633413" y="2227263"/>
            <a:chExt cx="703262" cy="781049"/>
          </a:xfrm>
        </p:grpSpPr>
        <p:sp>
          <p:nvSpPr>
            <p:cNvPr id="1045" name="Freeform 19">
              <a:extLst>
                <a:ext uri="{FF2B5EF4-FFF2-40B4-BE49-F238E27FC236}">
                  <a16:creationId xmlns:a16="http://schemas.microsoft.com/office/drawing/2014/main" id="{36D29193-07B8-62FD-E174-B62D34A0B39C}"/>
                </a:ext>
              </a:extLst>
            </p:cNvPr>
            <p:cNvSpPr/>
            <p:nvPr/>
          </p:nvSpPr>
          <p:spPr bwMode="auto">
            <a:xfrm>
              <a:off x="633413" y="2243138"/>
              <a:ext cx="690562" cy="749300"/>
            </a:xfrm>
            <a:custGeom>
              <a:avLst/>
              <a:gdLst>
                <a:gd name="T0" fmla="*/ 126 w 309"/>
                <a:gd name="T1" fmla="*/ 13 h 336"/>
                <a:gd name="T2" fmla="*/ 141 w 309"/>
                <a:gd name="T3" fmla="*/ 10 h 336"/>
                <a:gd name="T4" fmla="*/ 161 w 309"/>
                <a:gd name="T5" fmla="*/ 3 h 336"/>
                <a:gd name="T6" fmla="*/ 173 w 309"/>
                <a:gd name="T7" fmla="*/ 2 h 336"/>
                <a:gd name="T8" fmla="*/ 187 w 309"/>
                <a:gd name="T9" fmla="*/ 4 h 336"/>
                <a:gd name="T10" fmla="*/ 199 w 309"/>
                <a:gd name="T11" fmla="*/ 19 h 336"/>
                <a:gd name="T12" fmla="*/ 205 w 309"/>
                <a:gd name="T13" fmla="*/ 5 h 336"/>
                <a:gd name="T14" fmla="*/ 257 w 309"/>
                <a:gd name="T15" fmla="*/ 11 h 336"/>
                <a:gd name="T16" fmla="*/ 296 w 309"/>
                <a:gd name="T17" fmla="*/ 48 h 336"/>
                <a:gd name="T18" fmla="*/ 305 w 309"/>
                <a:gd name="T19" fmla="*/ 62 h 336"/>
                <a:gd name="T20" fmla="*/ 267 w 309"/>
                <a:gd name="T21" fmla="*/ 26 h 336"/>
                <a:gd name="T22" fmla="*/ 281 w 309"/>
                <a:gd name="T23" fmla="*/ 154 h 336"/>
                <a:gd name="T24" fmla="*/ 300 w 309"/>
                <a:gd name="T25" fmla="*/ 100 h 336"/>
                <a:gd name="T26" fmla="*/ 304 w 309"/>
                <a:gd name="T27" fmla="*/ 161 h 336"/>
                <a:gd name="T28" fmla="*/ 302 w 309"/>
                <a:gd name="T29" fmla="*/ 171 h 336"/>
                <a:gd name="T30" fmla="*/ 302 w 309"/>
                <a:gd name="T31" fmla="*/ 189 h 336"/>
                <a:gd name="T32" fmla="*/ 287 w 309"/>
                <a:gd name="T33" fmla="*/ 246 h 336"/>
                <a:gd name="T34" fmla="*/ 272 w 309"/>
                <a:gd name="T35" fmla="*/ 264 h 336"/>
                <a:gd name="T36" fmla="*/ 271 w 309"/>
                <a:gd name="T37" fmla="*/ 272 h 336"/>
                <a:gd name="T38" fmla="*/ 240 w 309"/>
                <a:gd name="T39" fmla="*/ 286 h 336"/>
                <a:gd name="T40" fmla="*/ 230 w 309"/>
                <a:gd name="T41" fmla="*/ 309 h 336"/>
                <a:gd name="T42" fmla="*/ 172 w 309"/>
                <a:gd name="T43" fmla="*/ 335 h 336"/>
                <a:gd name="T44" fmla="*/ 142 w 309"/>
                <a:gd name="T45" fmla="*/ 331 h 336"/>
                <a:gd name="T46" fmla="*/ 160 w 309"/>
                <a:gd name="T47" fmla="*/ 321 h 336"/>
                <a:gd name="T48" fmla="*/ 168 w 309"/>
                <a:gd name="T49" fmla="*/ 321 h 336"/>
                <a:gd name="T50" fmla="*/ 195 w 309"/>
                <a:gd name="T51" fmla="*/ 297 h 336"/>
                <a:gd name="T52" fmla="*/ 209 w 309"/>
                <a:gd name="T53" fmla="*/ 272 h 336"/>
                <a:gd name="T54" fmla="*/ 203 w 309"/>
                <a:gd name="T55" fmla="*/ 277 h 336"/>
                <a:gd name="T56" fmla="*/ 174 w 309"/>
                <a:gd name="T57" fmla="*/ 294 h 336"/>
                <a:gd name="T58" fmla="*/ 149 w 309"/>
                <a:gd name="T59" fmla="*/ 288 h 336"/>
                <a:gd name="T60" fmla="*/ 73 w 309"/>
                <a:gd name="T61" fmla="*/ 254 h 336"/>
                <a:gd name="T62" fmla="*/ 64 w 309"/>
                <a:gd name="T63" fmla="*/ 259 h 336"/>
                <a:gd name="T64" fmla="*/ 48 w 309"/>
                <a:gd name="T65" fmla="*/ 245 h 336"/>
                <a:gd name="T66" fmla="*/ 35 w 309"/>
                <a:gd name="T67" fmla="*/ 238 h 336"/>
                <a:gd name="T68" fmla="*/ 21 w 309"/>
                <a:gd name="T69" fmla="*/ 215 h 336"/>
                <a:gd name="T70" fmla="*/ 6 w 309"/>
                <a:gd name="T71" fmla="*/ 175 h 336"/>
                <a:gd name="T72" fmla="*/ 7 w 309"/>
                <a:gd name="T73" fmla="*/ 131 h 336"/>
                <a:gd name="T74" fmla="*/ 28 w 309"/>
                <a:gd name="T75" fmla="*/ 105 h 336"/>
                <a:gd name="T76" fmla="*/ 30 w 309"/>
                <a:gd name="T77" fmla="*/ 68 h 336"/>
                <a:gd name="T78" fmla="*/ 43 w 309"/>
                <a:gd name="T79" fmla="*/ 34 h 336"/>
                <a:gd name="T80" fmla="*/ 77 w 309"/>
                <a:gd name="T81" fmla="*/ 21 h 336"/>
                <a:gd name="T82" fmla="*/ 102 w 309"/>
                <a:gd name="T83" fmla="*/ 1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9" h="336">
                  <a:moveTo>
                    <a:pt x="118" y="15"/>
                  </a:moveTo>
                  <a:cubicBezTo>
                    <a:pt x="121" y="16"/>
                    <a:pt x="123" y="15"/>
                    <a:pt x="126" y="13"/>
                  </a:cubicBezTo>
                  <a:cubicBezTo>
                    <a:pt x="129" y="10"/>
                    <a:pt x="132" y="7"/>
                    <a:pt x="137" y="11"/>
                  </a:cubicBezTo>
                  <a:cubicBezTo>
                    <a:pt x="138" y="12"/>
                    <a:pt x="140" y="11"/>
                    <a:pt x="141" y="10"/>
                  </a:cubicBezTo>
                  <a:cubicBezTo>
                    <a:pt x="147" y="4"/>
                    <a:pt x="152" y="4"/>
                    <a:pt x="157" y="10"/>
                  </a:cubicBezTo>
                  <a:cubicBezTo>
                    <a:pt x="160" y="8"/>
                    <a:pt x="160" y="5"/>
                    <a:pt x="161" y="3"/>
                  </a:cubicBezTo>
                  <a:cubicBezTo>
                    <a:pt x="165" y="6"/>
                    <a:pt x="169" y="9"/>
                    <a:pt x="173" y="12"/>
                  </a:cubicBezTo>
                  <a:cubicBezTo>
                    <a:pt x="178" y="10"/>
                    <a:pt x="163" y="4"/>
                    <a:pt x="173" y="2"/>
                  </a:cubicBezTo>
                  <a:cubicBezTo>
                    <a:pt x="180" y="0"/>
                    <a:pt x="179" y="7"/>
                    <a:pt x="182" y="10"/>
                  </a:cubicBezTo>
                  <a:cubicBezTo>
                    <a:pt x="186" y="10"/>
                    <a:pt x="182" y="2"/>
                    <a:pt x="187" y="4"/>
                  </a:cubicBezTo>
                  <a:cubicBezTo>
                    <a:pt x="192" y="6"/>
                    <a:pt x="195" y="11"/>
                    <a:pt x="197" y="15"/>
                  </a:cubicBezTo>
                  <a:cubicBezTo>
                    <a:pt x="198" y="16"/>
                    <a:pt x="195" y="20"/>
                    <a:pt x="199" y="19"/>
                  </a:cubicBezTo>
                  <a:cubicBezTo>
                    <a:pt x="203" y="19"/>
                    <a:pt x="201" y="16"/>
                    <a:pt x="200" y="14"/>
                  </a:cubicBezTo>
                  <a:cubicBezTo>
                    <a:pt x="198" y="9"/>
                    <a:pt x="200" y="7"/>
                    <a:pt x="205" y="5"/>
                  </a:cubicBezTo>
                  <a:cubicBezTo>
                    <a:pt x="216" y="2"/>
                    <a:pt x="227" y="4"/>
                    <a:pt x="237" y="5"/>
                  </a:cubicBezTo>
                  <a:cubicBezTo>
                    <a:pt x="243" y="5"/>
                    <a:pt x="252" y="3"/>
                    <a:pt x="257" y="11"/>
                  </a:cubicBezTo>
                  <a:cubicBezTo>
                    <a:pt x="263" y="20"/>
                    <a:pt x="278" y="19"/>
                    <a:pt x="281" y="28"/>
                  </a:cubicBezTo>
                  <a:cubicBezTo>
                    <a:pt x="285" y="36"/>
                    <a:pt x="294" y="39"/>
                    <a:pt x="296" y="48"/>
                  </a:cubicBezTo>
                  <a:cubicBezTo>
                    <a:pt x="298" y="53"/>
                    <a:pt x="305" y="56"/>
                    <a:pt x="305" y="62"/>
                  </a:cubicBezTo>
                  <a:cubicBezTo>
                    <a:pt x="305" y="62"/>
                    <a:pt x="305" y="62"/>
                    <a:pt x="305" y="62"/>
                  </a:cubicBezTo>
                  <a:cubicBezTo>
                    <a:pt x="292" y="52"/>
                    <a:pt x="278" y="41"/>
                    <a:pt x="268" y="28"/>
                  </a:cubicBezTo>
                  <a:cubicBezTo>
                    <a:pt x="268" y="27"/>
                    <a:pt x="268" y="26"/>
                    <a:pt x="267" y="26"/>
                  </a:cubicBezTo>
                  <a:cubicBezTo>
                    <a:pt x="258" y="35"/>
                    <a:pt x="253" y="12"/>
                    <a:pt x="244" y="22"/>
                  </a:cubicBezTo>
                  <a:cubicBezTo>
                    <a:pt x="279" y="59"/>
                    <a:pt x="280" y="107"/>
                    <a:pt x="281" y="154"/>
                  </a:cubicBezTo>
                  <a:cubicBezTo>
                    <a:pt x="289" y="131"/>
                    <a:pt x="294" y="107"/>
                    <a:pt x="298" y="83"/>
                  </a:cubicBezTo>
                  <a:cubicBezTo>
                    <a:pt x="301" y="89"/>
                    <a:pt x="299" y="94"/>
                    <a:pt x="300" y="100"/>
                  </a:cubicBezTo>
                  <a:cubicBezTo>
                    <a:pt x="305" y="117"/>
                    <a:pt x="306" y="135"/>
                    <a:pt x="303" y="154"/>
                  </a:cubicBezTo>
                  <a:cubicBezTo>
                    <a:pt x="302" y="157"/>
                    <a:pt x="301" y="159"/>
                    <a:pt x="304" y="161"/>
                  </a:cubicBezTo>
                  <a:cubicBezTo>
                    <a:pt x="306" y="162"/>
                    <a:pt x="308" y="165"/>
                    <a:pt x="303" y="166"/>
                  </a:cubicBezTo>
                  <a:cubicBezTo>
                    <a:pt x="300" y="166"/>
                    <a:pt x="301" y="169"/>
                    <a:pt x="302" y="171"/>
                  </a:cubicBezTo>
                  <a:cubicBezTo>
                    <a:pt x="306" y="176"/>
                    <a:pt x="305" y="181"/>
                    <a:pt x="303" y="186"/>
                  </a:cubicBezTo>
                  <a:cubicBezTo>
                    <a:pt x="303" y="187"/>
                    <a:pt x="302" y="188"/>
                    <a:pt x="302" y="189"/>
                  </a:cubicBezTo>
                  <a:cubicBezTo>
                    <a:pt x="309" y="198"/>
                    <a:pt x="301" y="206"/>
                    <a:pt x="299" y="215"/>
                  </a:cubicBezTo>
                  <a:cubicBezTo>
                    <a:pt x="296" y="226"/>
                    <a:pt x="291" y="236"/>
                    <a:pt x="287" y="246"/>
                  </a:cubicBezTo>
                  <a:cubicBezTo>
                    <a:pt x="286" y="249"/>
                    <a:pt x="286" y="251"/>
                    <a:pt x="286" y="253"/>
                  </a:cubicBezTo>
                  <a:cubicBezTo>
                    <a:pt x="286" y="259"/>
                    <a:pt x="278" y="265"/>
                    <a:pt x="272" y="264"/>
                  </a:cubicBezTo>
                  <a:cubicBezTo>
                    <a:pt x="268" y="264"/>
                    <a:pt x="267" y="265"/>
                    <a:pt x="264" y="274"/>
                  </a:cubicBezTo>
                  <a:cubicBezTo>
                    <a:pt x="268" y="276"/>
                    <a:pt x="267" y="270"/>
                    <a:pt x="271" y="272"/>
                  </a:cubicBezTo>
                  <a:cubicBezTo>
                    <a:pt x="266" y="291"/>
                    <a:pt x="244" y="294"/>
                    <a:pt x="235" y="310"/>
                  </a:cubicBezTo>
                  <a:cubicBezTo>
                    <a:pt x="233" y="303"/>
                    <a:pt x="234" y="300"/>
                    <a:pt x="240" y="286"/>
                  </a:cubicBezTo>
                  <a:cubicBezTo>
                    <a:pt x="238" y="284"/>
                    <a:pt x="235" y="286"/>
                    <a:pt x="235" y="287"/>
                  </a:cubicBezTo>
                  <a:cubicBezTo>
                    <a:pt x="235" y="295"/>
                    <a:pt x="228" y="303"/>
                    <a:pt x="230" y="309"/>
                  </a:cubicBezTo>
                  <a:cubicBezTo>
                    <a:pt x="234" y="316"/>
                    <a:pt x="230" y="318"/>
                    <a:pt x="226" y="319"/>
                  </a:cubicBezTo>
                  <a:cubicBezTo>
                    <a:pt x="207" y="322"/>
                    <a:pt x="191" y="333"/>
                    <a:pt x="172" y="335"/>
                  </a:cubicBezTo>
                  <a:cubicBezTo>
                    <a:pt x="163" y="336"/>
                    <a:pt x="155" y="331"/>
                    <a:pt x="146" y="335"/>
                  </a:cubicBezTo>
                  <a:cubicBezTo>
                    <a:pt x="144" y="335"/>
                    <a:pt x="142" y="333"/>
                    <a:pt x="142" y="331"/>
                  </a:cubicBezTo>
                  <a:cubicBezTo>
                    <a:pt x="142" y="329"/>
                    <a:pt x="143" y="327"/>
                    <a:pt x="145" y="327"/>
                  </a:cubicBezTo>
                  <a:cubicBezTo>
                    <a:pt x="151" y="328"/>
                    <a:pt x="156" y="326"/>
                    <a:pt x="160" y="321"/>
                  </a:cubicBezTo>
                  <a:cubicBezTo>
                    <a:pt x="161" y="319"/>
                    <a:pt x="163" y="318"/>
                    <a:pt x="164" y="321"/>
                  </a:cubicBezTo>
                  <a:cubicBezTo>
                    <a:pt x="166" y="323"/>
                    <a:pt x="168" y="322"/>
                    <a:pt x="168" y="321"/>
                  </a:cubicBezTo>
                  <a:cubicBezTo>
                    <a:pt x="166" y="309"/>
                    <a:pt x="177" y="309"/>
                    <a:pt x="183" y="304"/>
                  </a:cubicBezTo>
                  <a:cubicBezTo>
                    <a:pt x="187" y="301"/>
                    <a:pt x="191" y="299"/>
                    <a:pt x="195" y="297"/>
                  </a:cubicBezTo>
                  <a:cubicBezTo>
                    <a:pt x="209" y="291"/>
                    <a:pt x="210" y="289"/>
                    <a:pt x="206" y="276"/>
                  </a:cubicBezTo>
                  <a:cubicBezTo>
                    <a:pt x="207" y="275"/>
                    <a:pt x="208" y="274"/>
                    <a:pt x="209" y="272"/>
                  </a:cubicBezTo>
                  <a:cubicBezTo>
                    <a:pt x="208" y="273"/>
                    <a:pt x="207" y="275"/>
                    <a:pt x="206" y="276"/>
                  </a:cubicBezTo>
                  <a:cubicBezTo>
                    <a:pt x="205" y="276"/>
                    <a:pt x="203" y="277"/>
                    <a:pt x="203" y="277"/>
                  </a:cubicBezTo>
                  <a:cubicBezTo>
                    <a:pt x="204" y="291"/>
                    <a:pt x="197" y="285"/>
                    <a:pt x="190" y="281"/>
                  </a:cubicBezTo>
                  <a:cubicBezTo>
                    <a:pt x="192" y="290"/>
                    <a:pt x="185" y="295"/>
                    <a:pt x="174" y="294"/>
                  </a:cubicBezTo>
                  <a:cubicBezTo>
                    <a:pt x="178" y="291"/>
                    <a:pt x="184" y="292"/>
                    <a:pt x="187" y="288"/>
                  </a:cubicBezTo>
                  <a:cubicBezTo>
                    <a:pt x="174" y="288"/>
                    <a:pt x="161" y="288"/>
                    <a:pt x="149" y="288"/>
                  </a:cubicBezTo>
                  <a:cubicBezTo>
                    <a:pt x="153" y="291"/>
                    <a:pt x="159" y="287"/>
                    <a:pt x="164" y="293"/>
                  </a:cubicBezTo>
                  <a:cubicBezTo>
                    <a:pt x="126" y="296"/>
                    <a:pt x="96" y="283"/>
                    <a:pt x="73" y="254"/>
                  </a:cubicBezTo>
                  <a:cubicBezTo>
                    <a:pt x="71" y="258"/>
                    <a:pt x="76" y="263"/>
                    <a:pt x="68" y="262"/>
                  </a:cubicBezTo>
                  <a:cubicBezTo>
                    <a:pt x="66" y="262"/>
                    <a:pt x="65" y="260"/>
                    <a:pt x="64" y="259"/>
                  </a:cubicBezTo>
                  <a:cubicBezTo>
                    <a:pt x="59" y="256"/>
                    <a:pt x="55" y="252"/>
                    <a:pt x="53" y="247"/>
                  </a:cubicBezTo>
                  <a:cubicBezTo>
                    <a:pt x="52" y="244"/>
                    <a:pt x="51" y="241"/>
                    <a:pt x="48" y="245"/>
                  </a:cubicBezTo>
                  <a:cubicBezTo>
                    <a:pt x="45" y="248"/>
                    <a:pt x="42" y="251"/>
                    <a:pt x="40" y="255"/>
                  </a:cubicBezTo>
                  <a:cubicBezTo>
                    <a:pt x="37" y="250"/>
                    <a:pt x="36" y="245"/>
                    <a:pt x="35" y="238"/>
                  </a:cubicBezTo>
                  <a:cubicBezTo>
                    <a:pt x="34" y="228"/>
                    <a:pt x="32" y="217"/>
                    <a:pt x="33" y="206"/>
                  </a:cubicBezTo>
                  <a:cubicBezTo>
                    <a:pt x="27" y="208"/>
                    <a:pt x="24" y="212"/>
                    <a:pt x="21" y="215"/>
                  </a:cubicBezTo>
                  <a:cubicBezTo>
                    <a:pt x="15" y="221"/>
                    <a:pt x="7" y="220"/>
                    <a:pt x="6" y="212"/>
                  </a:cubicBezTo>
                  <a:cubicBezTo>
                    <a:pt x="4" y="200"/>
                    <a:pt x="0" y="187"/>
                    <a:pt x="6" y="175"/>
                  </a:cubicBezTo>
                  <a:cubicBezTo>
                    <a:pt x="9" y="170"/>
                    <a:pt x="2" y="167"/>
                    <a:pt x="4" y="162"/>
                  </a:cubicBezTo>
                  <a:cubicBezTo>
                    <a:pt x="7" y="152"/>
                    <a:pt x="3" y="141"/>
                    <a:pt x="7" y="131"/>
                  </a:cubicBezTo>
                  <a:cubicBezTo>
                    <a:pt x="10" y="125"/>
                    <a:pt x="10" y="117"/>
                    <a:pt x="16" y="112"/>
                  </a:cubicBezTo>
                  <a:cubicBezTo>
                    <a:pt x="26" y="116"/>
                    <a:pt x="28" y="114"/>
                    <a:pt x="28" y="105"/>
                  </a:cubicBezTo>
                  <a:cubicBezTo>
                    <a:pt x="28" y="96"/>
                    <a:pt x="25" y="89"/>
                    <a:pt x="22" y="82"/>
                  </a:cubicBezTo>
                  <a:cubicBezTo>
                    <a:pt x="30" y="81"/>
                    <a:pt x="25" y="71"/>
                    <a:pt x="30" y="68"/>
                  </a:cubicBezTo>
                  <a:cubicBezTo>
                    <a:pt x="39" y="62"/>
                    <a:pt x="40" y="53"/>
                    <a:pt x="40" y="43"/>
                  </a:cubicBezTo>
                  <a:cubicBezTo>
                    <a:pt x="41" y="40"/>
                    <a:pt x="39" y="36"/>
                    <a:pt x="43" y="34"/>
                  </a:cubicBezTo>
                  <a:cubicBezTo>
                    <a:pt x="49" y="26"/>
                    <a:pt x="59" y="25"/>
                    <a:pt x="68" y="23"/>
                  </a:cubicBezTo>
                  <a:cubicBezTo>
                    <a:pt x="71" y="20"/>
                    <a:pt x="73" y="19"/>
                    <a:pt x="77" y="21"/>
                  </a:cubicBezTo>
                  <a:cubicBezTo>
                    <a:pt x="84" y="15"/>
                    <a:pt x="93" y="15"/>
                    <a:pt x="101" y="11"/>
                  </a:cubicBezTo>
                  <a:cubicBezTo>
                    <a:pt x="101" y="11"/>
                    <a:pt x="101" y="11"/>
                    <a:pt x="102" y="11"/>
                  </a:cubicBezTo>
                  <a:cubicBezTo>
                    <a:pt x="106" y="18"/>
                    <a:pt x="111" y="19"/>
                    <a:pt x="118" y="15"/>
                  </a:cubicBezTo>
                  <a:close/>
                </a:path>
              </a:pathLst>
            </a:custGeom>
            <a:solidFill>
              <a:srgbClr val="FADB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6" name="Freeform 23">
              <a:extLst>
                <a:ext uri="{FF2B5EF4-FFF2-40B4-BE49-F238E27FC236}">
                  <a16:creationId xmlns:a16="http://schemas.microsoft.com/office/drawing/2014/main" id="{C937AD27-239C-8DDA-0544-D673FD58FE54}"/>
                </a:ext>
              </a:extLst>
            </p:cNvPr>
            <p:cNvSpPr/>
            <p:nvPr/>
          </p:nvSpPr>
          <p:spPr bwMode="auto">
            <a:xfrm>
              <a:off x="715963" y="2871788"/>
              <a:ext cx="127000" cy="87312"/>
            </a:xfrm>
            <a:custGeom>
              <a:avLst/>
              <a:gdLst>
                <a:gd name="T0" fmla="*/ 20 w 57"/>
                <a:gd name="T1" fmla="*/ 14 h 39"/>
                <a:gd name="T2" fmla="*/ 34 w 57"/>
                <a:gd name="T3" fmla="*/ 22 h 39"/>
                <a:gd name="T4" fmla="*/ 37 w 57"/>
                <a:gd name="T5" fmla="*/ 26 h 39"/>
                <a:gd name="T6" fmla="*/ 49 w 57"/>
                <a:gd name="T7" fmla="*/ 30 h 39"/>
                <a:gd name="T8" fmla="*/ 57 w 57"/>
                <a:gd name="T9" fmla="*/ 34 h 39"/>
                <a:gd name="T10" fmla="*/ 49 w 57"/>
                <a:gd name="T11" fmla="*/ 37 h 39"/>
                <a:gd name="T12" fmla="*/ 2 w 57"/>
                <a:gd name="T13" fmla="*/ 7 h 39"/>
                <a:gd name="T14" fmla="*/ 3 w 57"/>
                <a:gd name="T15" fmla="*/ 0 h 39"/>
                <a:gd name="T16" fmla="*/ 21 w 57"/>
                <a:gd name="T17" fmla="*/ 14 h 39"/>
                <a:gd name="T18" fmla="*/ 20 w 57"/>
                <a:gd name="T19"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39">
                  <a:moveTo>
                    <a:pt x="20" y="14"/>
                  </a:moveTo>
                  <a:cubicBezTo>
                    <a:pt x="24" y="18"/>
                    <a:pt x="26" y="24"/>
                    <a:pt x="34" y="22"/>
                  </a:cubicBezTo>
                  <a:cubicBezTo>
                    <a:pt x="36" y="21"/>
                    <a:pt x="36" y="25"/>
                    <a:pt x="37" y="26"/>
                  </a:cubicBezTo>
                  <a:cubicBezTo>
                    <a:pt x="40" y="29"/>
                    <a:pt x="44" y="32"/>
                    <a:pt x="49" y="30"/>
                  </a:cubicBezTo>
                  <a:cubicBezTo>
                    <a:pt x="52" y="29"/>
                    <a:pt x="57" y="30"/>
                    <a:pt x="57" y="34"/>
                  </a:cubicBezTo>
                  <a:cubicBezTo>
                    <a:pt x="57" y="39"/>
                    <a:pt x="52" y="38"/>
                    <a:pt x="49" y="37"/>
                  </a:cubicBezTo>
                  <a:cubicBezTo>
                    <a:pt x="31" y="31"/>
                    <a:pt x="15" y="22"/>
                    <a:pt x="2" y="7"/>
                  </a:cubicBezTo>
                  <a:cubicBezTo>
                    <a:pt x="0" y="5"/>
                    <a:pt x="0" y="3"/>
                    <a:pt x="3" y="0"/>
                  </a:cubicBezTo>
                  <a:cubicBezTo>
                    <a:pt x="8" y="5"/>
                    <a:pt x="12" y="13"/>
                    <a:pt x="21" y="14"/>
                  </a:cubicBezTo>
                  <a:lnTo>
                    <a:pt x="20" y="14"/>
                  </a:ln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7" name="Freeform 25">
              <a:extLst>
                <a:ext uri="{FF2B5EF4-FFF2-40B4-BE49-F238E27FC236}">
                  <a16:creationId xmlns:a16="http://schemas.microsoft.com/office/drawing/2014/main" id="{7C16C13B-C254-75B2-0F51-1606CA32FCEC}"/>
                </a:ext>
              </a:extLst>
            </p:cNvPr>
            <p:cNvSpPr/>
            <p:nvPr/>
          </p:nvSpPr>
          <p:spPr bwMode="auto">
            <a:xfrm>
              <a:off x="842963" y="2936875"/>
              <a:ext cx="100012" cy="26987"/>
            </a:xfrm>
            <a:custGeom>
              <a:avLst/>
              <a:gdLst>
                <a:gd name="T0" fmla="*/ 2 w 45"/>
                <a:gd name="T1" fmla="*/ 0 h 12"/>
                <a:gd name="T2" fmla="*/ 40 w 45"/>
                <a:gd name="T3" fmla="*/ 6 h 12"/>
                <a:gd name="T4" fmla="*/ 45 w 45"/>
                <a:gd name="T5" fmla="*/ 8 h 12"/>
                <a:gd name="T6" fmla="*/ 41 w 45"/>
                <a:gd name="T7" fmla="*/ 12 h 12"/>
                <a:gd name="T8" fmla="*/ 5 w 45"/>
                <a:gd name="T9" fmla="*/ 9 h 12"/>
                <a:gd name="T10" fmla="*/ 2 w 45"/>
                <a:gd name="T11" fmla="*/ 0 h 12"/>
              </a:gdLst>
              <a:ahLst/>
              <a:cxnLst>
                <a:cxn ang="0">
                  <a:pos x="T0" y="T1"/>
                </a:cxn>
                <a:cxn ang="0">
                  <a:pos x="T2" y="T3"/>
                </a:cxn>
                <a:cxn ang="0">
                  <a:pos x="T4" y="T5"/>
                </a:cxn>
                <a:cxn ang="0">
                  <a:pos x="T6" y="T7"/>
                </a:cxn>
                <a:cxn ang="0">
                  <a:pos x="T8" y="T9"/>
                </a:cxn>
                <a:cxn ang="0">
                  <a:pos x="T10" y="T11"/>
                </a:cxn>
              </a:cxnLst>
              <a:rect l="0" t="0" r="r" b="b"/>
              <a:pathLst>
                <a:path w="45" h="12">
                  <a:moveTo>
                    <a:pt x="2" y="0"/>
                  </a:moveTo>
                  <a:cubicBezTo>
                    <a:pt x="15" y="6"/>
                    <a:pt x="28" y="6"/>
                    <a:pt x="40" y="6"/>
                  </a:cubicBezTo>
                  <a:cubicBezTo>
                    <a:pt x="42" y="6"/>
                    <a:pt x="45" y="5"/>
                    <a:pt x="45" y="8"/>
                  </a:cubicBezTo>
                  <a:cubicBezTo>
                    <a:pt x="45" y="11"/>
                    <a:pt x="43" y="12"/>
                    <a:pt x="41" y="12"/>
                  </a:cubicBezTo>
                  <a:cubicBezTo>
                    <a:pt x="29" y="12"/>
                    <a:pt x="17" y="12"/>
                    <a:pt x="5" y="9"/>
                  </a:cubicBezTo>
                  <a:cubicBezTo>
                    <a:pt x="0" y="7"/>
                    <a:pt x="3" y="4"/>
                    <a:pt x="2" y="0"/>
                  </a:cubicBez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8" name="Freeform 26">
              <a:extLst>
                <a:ext uri="{FF2B5EF4-FFF2-40B4-BE49-F238E27FC236}">
                  <a16:creationId xmlns:a16="http://schemas.microsoft.com/office/drawing/2014/main" id="{367D960C-A71E-4E40-2E36-E90CE4EEA8C3}"/>
                </a:ext>
              </a:extLst>
            </p:cNvPr>
            <p:cNvSpPr/>
            <p:nvPr/>
          </p:nvSpPr>
          <p:spPr bwMode="auto">
            <a:xfrm>
              <a:off x="771525" y="2814638"/>
              <a:ext cx="28575" cy="41275"/>
            </a:xfrm>
            <a:custGeom>
              <a:avLst/>
              <a:gdLst>
                <a:gd name="T0" fmla="*/ 2 w 13"/>
                <a:gd name="T1" fmla="*/ 3 h 19"/>
                <a:gd name="T2" fmla="*/ 6 w 13"/>
                <a:gd name="T3" fmla="*/ 6 h 19"/>
                <a:gd name="T4" fmla="*/ 11 w 13"/>
                <a:gd name="T5" fmla="*/ 14 h 19"/>
                <a:gd name="T6" fmla="*/ 11 w 13"/>
                <a:gd name="T7" fmla="*/ 18 h 19"/>
                <a:gd name="T8" fmla="*/ 6 w 13"/>
                <a:gd name="T9" fmla="*/ 17 h 19"/>
                <a:gd name="T10" fmla="*/ 2 w 13"/>
                <a:gd name="T11" fmla="*/ 3 h 19"/>
              </a:gdLst>
              <a:ahLst/>
              <a:cxnLst>
                <a:cxn ang="0">
                  <a:pos x="T0" y="T1"/>
                </a:cxn>
                <a:cxn ang="0">
                  <a:pos x="T2" y="T3"/>
                </a:cxn>
                <a:cxn ang="0">
                  <a:pos x="T4" y="T5"/>
                </a:cxn>
                <a:cxn ang="0">
                  <a:pos x="T6" y="T7"/>
                </a:cxn>
                <a:cxn ang="0">
                  <a:pos x="T8" y="T9"/>
                </a:cxn>
                <a:cxn ang="0">
                  <a:pos x="T10" y="T11"/>
                </a:cxn>
              </a:cxnLst>
              <a:rect l="0" t="0" r="r" b="b"/>
              <a:pathLst>
                <a:path w="13" h="19">
                  <a:moveTo>
                    <a:pt x="2" y="3"/>
                  </a:moveTo>
                  <a:cubicBezTo>
                    <a:pt x="6" y="0"/>
                    <a:pt x="5" y="5"/>
                    <a:pt x="6" y="6"/>
                  </a:cubicBezTo>
                  <a:cubicBezTo>
                    <a:pt x="8" y="9"/>
                    <a:pt x="9" y="11"/>
                    <a:pt x="11" y="14"/>
                  </a:cubicBezTo>
                  <a:cubicBezTo>
                    <a:pt x="12" y="15"/>
                    <a:pt x="13" y="17"/>
                    <a:pt x="11" y="18"/>
                  </a:cubicBezTo>
                  <a:cubicBezTo>
                    <a:pt x="9" y="19"/>
                    <a:pt x="7" y="18"/>
                    <a:pt x="6" y="17"/>
                  </a:cubicBezTo>
                  <a:cubicBezTo>
                    <a:pt x="6" y="12"/>
                    <a:pt x="0" y="8"/>
                    <a:pt x="2" y="3"/>
                  </a:cubicBezTo>
                  <a:close/>
                </a:path>
              </a:pathLst>
            </a:custGeom>
            <a:solidFill>
              <a:srgbClr val="F1E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9" name="Freeform 27">
              <a:extLst>
                <a:ext uri="{FF2B5EF4-FFF2-40B4-BE49-F238E27FC236}">
                  <a16:creationId xmlns:a16="http://schemas.microsoft.com/office/drawing/2014/main" id="{B47DA881-44CC-2B21-2B24-EC0EA92FE4AE}"/>
                </a:ext>
              </a:extLst>
            </p:cNvPr>
            <p:cNvSpPr/>
            <p:nvPr/>
          </p:nvSpPr>
          <p:spPr bwMode="auto">
            <a:xfrm>
              <a:off x="695325" y="2838450"/>
              <a:ext cx="20637" cy="36512"/>
            </a:xfrm>
            <a:custGeom>
              <a:avLst/>
              <a:gdLst>
                <a:gd name="T0" fmla="*/ 6 w 9"/>
                <a:gd name="T1" fmla="*/ 16 h 16"/>
                <a:gd name="T2" fmla="*/ 3 w 9"/>
                <a:gd name="T3" fmla="*/ 2 h 16"/>
                <a:gd name="T4" fmla="*/ 6 w 9"/>
                <a:gd name="T5" fmla="*/ 1 h 16"/>
                <a:gd name="T6" fmla="*/ 6 w 9"/>
                <a:gd name="T7" fmla="*/ 16 h 16"/>
              </a:gdLst>
              <a:ahLst/>
              <a:cxnLst>
                <a:cxn ang="0">
                  <a:pos x="T0" y="T1"/>
                </a:cxn>
                <a:cxn ang="0">
                  <a:pos x="T2" y="T3"/>
                </a:cxn>
                <a:cxn ang="0">
                  <a:pos x="T4" y="T5"/>
                </a:cxn>
                <a:cxn ang="0">
                  <a:pos x="T6" y="T7"/>
                </a:cxn>
              </a:cxnLst>
              <a:rect l="0" t="0" r="r" b="b"/>
              <a:pathLst>
                <a:path w="9" h="16">
                  <a:moveTo>
                    <a:pt x="6" y="16"/>
                  </a:moveTo>
                  <a:cubicBezTo>
                    <a:pt x="5" y="11"/>
                    <a:pt x="0" y="7"/>
                    <a:pt x="3" y="2"/>
                  </a:cubicBezTo>
                  <a:cubicBezTo>
                    <a:pt x="4" y="1"/>
                    <a:pt x="5" y="0"/>
                    <a:pt x="6" y="1"/>
                  </a:cubicBezTo>
                  <a:cubicBezTo>
                    <a:pt x="9" y="6"/>
                    <a:pt x="6" y="11"/>
                    <a:pt x="6" y="16"/>
                  </a:cubicBezTo>
                  <a:close/>
                </a:path>
              </a:pathLst>
            </a:custGeom>
            <a:solidFill>
              <a:srgbClr val="F7EF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0" name="Freeform 28">
              <a:extLst>
                <a:ext uri="{FF2B5EF4-FFF2-40B4-BE49-F238E27FC236}">
                  <a16:creationId xmlns:a16="http://schemas.microsoft.com/office/drawing/2014/main" id="{16EC5B25-671B-8A47-B671-195A20B8A517}"/>
                </a:ext>
              </a:extLst>
            </p:cNvPr>
            <p:cNvSpPr/>
            <p:nvPr/>
          </p:nvSpPr>
          <p:spPr bwMode="auto">
            <a:xfrm>
              <a:off x="717550" y="2789238"/>
              <a:ext cx="33337" cy="25400"/>
            </a:xfrm>
            <a:custGeom>
              <a:avLst/>
              <a:gdLst>
                <a:gd name="T0" fmla="*/ 2 w 15"/>
                <a:gd name="T1" fmla="*/ 10 h 11"/>
                <a:gd name="T2" fmla="*/ 10 w 15"/>
                <a:gd name="T3" fmla="*/ 0 h 11"/>
                <a:gd name="T4" fmla="*/ 10 w 15"/>
                <a:gd name="T5" fmla="*/ 5 h 11"/>
                <a:gd name="T6" fmla="*/ 2 w 15"/>
                <a:gd name="T7" fmla="*/ 10 h 11"/>
              </a:gdLst>
              <a:ahLst/>
              <a:cxnLst>
                <a:cxn ang="0">
                  <a:pos x="T0" y="T1"/>
                </a:cxn>
                <a:cxn ang="0">
                  <a:pos x="T2" y="T3"/>
                </a:cxn>
                <a:cxn ang="0">
                  <a:pos x="T4" y="T5"/>
                </a:cxn>
                <a:cxn ang="0">
                  <a:pos x="T6" y="T7"/>
                </a:cxn>
              </a:cxnLst>
              <a:rect l="0" t="0" r="r" b="b"/>
              <a:pathLst>
                <a:path w="15" h="11">
                  <a:moveTo>
                    <a:pt x="2" y="10"/>
                  </a:moveTo>
                  <a:cubicBezTo>
                    <a:pt x="0" y="3"/>
                    <a:pt x="3" y="0"/>
                    <a:pt x="10" y="0"/>
                  </a:cubicBezTo>
                  <a:cubicBezTo>
                    <a:pt x="10" y="2"/>
                    <a:pt x="15" y="4"/>
                    <a:pt x="10" y="5"/>
                  </a:cubicBezTo>
                  <a:cubicBezTo>
                    <a:pt x="7" y="6"/>
                    <a:pt x="6" y="11"/>
                    <a:pt x="2" y="10"/>
                  </a:cubicBezTo>
                  <a:close/>
                </a:path>
              </a:pathLst>
            </a:custGeom>
            <a:solidFill>
              <a:srgbClr val="F7EF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1" name="Freeform 29">
              <a:extLst>
                <a:ext uri="{FF2B5EF4-FFF2-40B4-BE49-F238E27FC236}">
                  <a16:creationId xmlns:a16="http://schemas.microsoft.com/office/drawing/2014/main" id="{F65E65FD-A2AF-3291-04ED-60E346B32278}"/>
                </a:ext>
              </a:extLst>
            </p:cNvPr>
            <p:cNvSpPr/>
            <p:nvPr/>
          </p:nvSpPr>
          <p:spPr bwMode="auto">
            <a:xfrm>
              <a:off x="881063" y="2905125"/>
              <a:ext cx="25400" cy="36512"/>
            </a:xfrm>
            <a:custGeom>
              <a:avLst/>
              <a:gdLst>
                <a:gd name="T0" fmla="*/ 4 w 11"/>
                <a:gd name="T1" fmla="*/ 0 h 16"/>
                <a:gd name="T2" fmla="*/ 6 w 11"/>
                <a:gd name="T3" fmla="*/ 10 h 16"/>
                <a:gd name="T4" fmla="*/ 9 w 11"/>
                <a:gd name="T5" fmla="*/ 15 h 16"/>
                <a:gd name="T6" fmla="*/ 5 w 11"/>
                <a:gd name="T7" fmla="*/ 15 h 16"/>
                <a:gd name="T8" fmla="*/ 2 w 11"/>
                <a:gd name="T9" fmla="*/ 9 h 16"/>
                <a:gd name="T10" fmla="*/ 4 w 11"/>
                <a:gd name="T11" fmla="*/ 0 h 16"/>
              </a:gdLst>
              <a:ahLst/>
              <a:cxnLst>
                <a:cxn ang="0">
                  <a:pos x="T0" y="T1"/>
                </a:cxn>
                <a:cxn ang="0">
                  <a:pos x="T2" y="T3"/>
                </a:cxn>
                <a:cxn ang="0">
                  <a:pos x="T4" y="T5"/>
                </a:cxn>
                <a:cxn ang="0">
                  <a:pos x="T6" y="T7"/>
                </a:cxn>
                <a:cxn ang="0">
                  <a:pos x="T8" y="T9"/>
                </a:cxn>
                <a:cxn ang="0">
                  <a:pos x="T10" y="T11"/>
                </a:cxn>
              </a:cxnLst>
              <a:rect l="0" t="0" r="r" b="b"/>
              <a:pathLst>
                <a:path w="11" h="16">
                  <a:moveTo>
                    <a:pt x="4" y="0"/>
                  </a:moveTo>
                  <a:cubicBezTo>
                    <a:pt x="6" y="3"/>
                    <a:pt x="4" y="7"/>
                    <a:pt x="6" y="10"/>
                  </a:cubicBezTo>
                  <a:cubicBezTo>
                    <a:pt x="7" y="11"/>
                    <a:pt x="11" y="12"/>
                    <a:pt x="9" y="15"/>
                  </a:cubicBezTo>
                  <a:cubicBezTo>
                    <a:pt x="8" y="16"/>
                    <a:pt x="6" y="16"/>
                    <a:pt x="5" y="15"/>
                  </a:cubicBezTo>
                  <a:cubicBezTo>
                    <a:pt x="3" y="14"/>
                    <a:pt x="0" y="12"/>
                    <a:pt x="2" y="9"/>
                  </a:cubicBezTo>
                  <a:cubicBezTo>
                    <a:pt x="4" y="6"/>
                    <a:pt x="2" y="3"/>
                    <a:pt x="4" y="0"/>
                  </a:cubicBezTo>
                  <a:close/>
                </a:path>
              </a:pathLst>
            </a:custGeom>
            <a:solidFill>
              <a:srgbClr val="F4EE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2" name="Freeform 30">
              <a:extLst>
                <a:ext uri="{FF2B5EF4-FFF2-40B4-BE49-F238E27FC236}">
                  <a16:creationId xmlns:a16="http://schemas.microsoft.com/office/drawing/2014/main" id="{3D77AD87-0D20-3FC9-6918-2D3F3C870769}"/>
                </a:ext>
              </a:extLst>
            </p:cNvPr>
            <p:cNvSpPr/>
            <p:nvPr/>
          </p:nvSpPr>
          <p:spPr bwMode="auto">
            <a:xfrm>
              <a:off x="846138" y="2916238"/>
              <a:ext cx="30162" cy="22225"/>
            </a:xfrm>
            <a:custGeom>
              <a:avLst/>
              <a:gdLst>
                <a:gd name="T0" fmla="*/ 0 w 14"/>
                <a:gd name="T1" fmla="*/ 6 h 10"/>
                <a:gd name="T2" fmla="*/ 11 w 14"/>
                <a:gd name="T3" fmla="*/ 5 h 10"/>
                <a:gd name="T4" fmla="*/ 10 w 14"/>
                <a:gd name="T5" fmla="*/ 9 h 10"/>
                <a:gd name="T6" fmla="*/ 0 w 14"/>
                <a:gd name="T7" fmla="*/ 6 h 10"/>
              </a:gdLst>
              <a:ahLst/>
              <a:cxnLst>
                <a:cxn ang="0">
                  <a:pos x="T0" y="T1"/>
                </a:cxn>
                <a:cxn ang="0">
                  <a:pos x="T2" y="T3"/>
                </a:cxn>
                <a:cxn ang="0">
                  <a:pos x="T4" y="T5"/>
                </a:cxn>
                <a:cxn ang="0">
                  <a:pos x="T6" y="T7"/>
                </a:cxn>
              </a:cxnLst>
              <a:rect l="0" t="0" r="r" b="b"/>
              <a:pathLst>
                <a:path w="14" h="10">
                  <a:moveTo>
                    <a:pt x="0" y="6"/>
                  </a:moveTo>
                  <a:cubicBezTo>
                    <a:pt x="5" y="0"/>
                    <a:pt x="8" y="2"/>
                    <a:pt x="11" y="5"/>
                  </a:cubicBezTo>
                  <a:cubicBezTo>
                    <a:pt x="14" y="8"/>
                    <a:pt x="13" y="10"/>
                    <a:pt x="10" y="9"/>
                  </a:cubicBezTo>
                  <a:cubicBezTo>
                    <a:pt x="7" y="7"/>
                    <a:pt x="4" y="6"/>
                    <a:pt x="0" y="6"/>
                  </a:cubicBez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3" name="Freeform 31">
              <a:extLst>
                <a:ext uri="{FF2B5EF4-FFF2-40B4-BE49-F238E27FC236}">
                  <a16:creationId xmlns:a16="http://schemas.microsoft.com/office/drawing/2014/main" id="{7F4D27D1-69B5-AEFB-3641-CC17A07823FC}"/>
                </a:ext>
              </a:extLst>
            </p:cNvPr>
            <p:cNvSpPr/>
            <p:nvPr/>
          </p:nvSpPr>
          <p:spPr bwMode="auto">
            <a:xfrm>
              <a:off x="744538" y="2878138"/>
              <a:ext cx="33337" cy="25400"/>
            </a:xfrm>
            <a:custGeom>
              <a:avLst/>
              <a:gdLst>
                <a:gd name="T0" fmla="*/ 8 w 15"/>
                <a:gd name="T1" fmla="*/ 11 h 11"/>
                <a:gd name="T2" fmla="*/ 9 w 15"/>
                <a:gd name="T3" fmla="*/ 6 h 11"/>
                <a:gd name="T4" fmla="*/ 6 w 15"/>
                <a:gd name="T5" fmla="*/ 2 h 11"/>
                <a:gd name="T6" fmla="*/ 13 w 15"/>
                <a:gd name="T7" fmla="*/ 6 h 11"/>
                <a:gd name="T8" fmla="*/ 9 w 15"/>
                <a:gd name="T9" fmla="*/ 10 h 11"/>
                <a:gd name="T10" fmla="*/ 7 w 15"/>
                <a:gd name="T11" fmla="*/ 11 h 11"/>
                <a:gd name="T12" fmla="*/ 8 w 15"/>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5" h="11">
                  <a:moveTo>
                    <a:pt x="8" y="11"/>
                  </a:moveTo>
                  <a:cubicBezTo>
                    <a:pt x="8" y="9"/>
                    <a:pt x="8" y="8"/>
                    <a:pt x="9" y="6"/>
                  </a:cubicBezTo>
                  <a:cubicBezTo>
                    <a:pt x="9" y="4"/>
                    <a:pt x="0" y="7"/>
                    <a:pt x="6" y="2"/>
                  </a:cubicBezTo>
                  <a:cubicBezTo>
                    <a:pt x="9" y="0"/>
                    <a:pt x="12" y="4"/>
                    <a:pt x="13" y="6"/>
                  </a:cubicBezTo>
                  <a:cubicBezTo>
                    <a:pt x="15" y="10"/>
                    <a:pt x="11" y="10"/>
                    <a:pt x="9" y="10"/>
                  </a:cubicBezTo>
                  <a:cubicBezTo>
                    <a:pt x="9" y="11"/>
                    <a:pt x="8" y="11"/>
                    <a:pt x="7" y="11"/>
                  </a:cubicBezTo>
                  <a:lnTo>
                    <a:pt x="8" y="11"/>
                  </a:lnTo>
                  <a:close/>
                </a:path>
              </a:pathLst>
            </a:custGeom>
            <a:solidFill>
              <a:srgbClr val="F2EE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4" name="Freeform 32">
              <a:extLst>
                <a:ext uri="{FF2B5EF4-FFF2-40B4-BE49-F238E27FC236}">
                  <a16:creationId xmlns:a16="http://schemas.microsoft.com/office/drawing/2014/main" id="{CA01B1EF-DC71-1127-F2CE-D47388699923}"/>
                </a:ext>
              </a:extLst>
            </p:cNvPr>
            <p:cNvSpPr/>
            <p:nvPr/>
          </p:nvSpPr>
          <p:spPr bwMode="auto">
            <a:xfrm>
              <a:off x="1314450" y="2381250"/>
              <a:ext cx="22225" cy="22225"/>
            </a:xfrm>
            <a:custGeom>
              <a:avLst/>
              <a:gdLst>
                <a:gd name="T0" fmla="*/ 0 w 10"/>
                <a:gd name="T1" fmla="*/ 0 h 10"/>
                <a:gd name="T2" fmla="*/ 10 w 10"/>
                <a:gd name="T3" fmla="*/ 10 h 10"/>
                <a:gd name="T4" fmla="*/ 0 w 10"/>
                <a:gd name="T5" fmla="*/ 0 h 10"/>
                <a:gd name="T6" fmla="*/ 0 w 10"/>
                <a:gd name="T7" fmla="*/ 0 h 10"/>
              </a:gdLst>
              <a:ahLst/>
              <a:cxnLst>
                <a:cxn ang="0">
                  <a:pos x="T0" y="T1"/>
                </a:cxn>
                <a:cxn ang="0">
                  <a:pos x="T2" y="T3"/>
                </a:cxn>
                <a:cxn ang="0">
                  <a:pos x="T4" y="T5"/>
                </a:cxn>
                <a:cxn ang="0">
                  <a:pos x="T6" y="T7"/>
                </a:cxn>
              </a:cxnLst>
              <a:rect l="0" t="0" r="r" b="b"/>
              <a:pathLst>
                <a:path w="10" h="10">
                  <a:moveTo>
                    <a:pt x="0" y="0"/>
                  </a:moveTo>
                  <a:cubicBezTo>
                    <a:pt x="5" y="0"/>
                    <a:pt x="7" y="4"/>
                    <a:pt x="10" y="10"/>
                  </a:cubicBezTo>
                  <a:cubicBezTo>
                    <a:pt x="4" y="8"/>
                    <a:pt x="1" y="5"/>
                    <a:pt x="0" y="0"/>
                  </a:cubicBezTo>
                  <a:cubicBezTo>
                    <a:pt x="0" y="0"/>
                    <a:pt x="0" y="0"/>
                    <a:pt x="0" y="0"/>
                  </a:cubicBezTo>
                  <a:close/>
                </a:path>
              </a:pathLst>
            </a:custGeom>
            <a:solidFill>
              <a:srgbClr val="EDE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5" name="Freeform 33">
              <a:extLst>
                <a:ext uri="{FF2B5EF4-FFF2-40B4-BE49-F238E27FC236}">
                  <a16:creationId xmlns:a16="http://schemas.microsoft.com/office/drawing/2014/main" id="{87D759B1-0303-D8BE-D420-45C797F6A8D3}"/>
                </a:ext>
              </a:extLst>
            </p:cNvPr>
            <p:cNvSpPr/>
            <p:nvPr/>
          </p:nvSpPr>
          <p:spPr bwMode="auto">
            <a:xfrm>
              <a:off x="969963" y="2997200"/>
              <a:ext cx="20637" cy="11112"/>
            </a:xfrm>
            <a:custGeom>
              <a:avLst/>
              <a:gdLst>
                <a:gd name="T0" fmla="*/ 9 w 9"/>
                <a:gd name="T1" fmla="*/ 3 h 5"/>
                <a:gd name="T2" fmla="*/ 0 w 9"/>
                <a:gd name="T3" fmla="*/ 1 h 5"/>
                <a:gd name="T4" fmla="*/ 9 w 9"/>
                <a:gd name="T5" fmla="*/ 3 h 5"/>
              </a:gdLst>
              <a:ahLst/>
              <a:cxnLst>
                <a:cxn ang="0">
                  <a:pos x="T0" y="T1"/>
                </a:cxn>
                <a:cxn ang="0">
                  <a:pos x="T2" y="T3"/>
                </a:cxn>
                <a:cxn ang="0">
                  <a:pos x="T4" y="T5"/>
                </a:cxn>
              </a:cxnLst>
              <a:rect l="0" t="0" r="r" b="b"/>
              <a:pathLst>
                <a:path w="9" h="5">
                  <a:moveTo>
                    <a:pt x="9" y="3"/>
                  </a:moveTo>
                  <a:cubicBezTo>
                    <a:pt x="6" y="5"/>
                    <a:pt x="3" y="2"/>
                    <a:pt x="0" y="1"/>
                  </a:cubicBezTo>
                  <a:cubicBezTo>
                    <a:pt x="5" y="0"/>
                    <a:pt x="5" y="0"/>
                    <a:pt x="9" y="3"/>
                  </a:cubicBezTo>
                  <a:close/>
                </a:path>
              </a:pathLst>
            </a:custGeom>
            <a:solidFill>
              <a:srgbClr val="F2E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6" name="Freeform 34">
              <a:extLst>
                <a:ext uri="{FF2B5EF4-FFF2-40B4-BE49-F238E27FC236}">
                  <a16:creationId xmlns:a16="http://schemas.microsoft.com/office/drawing/2014/main" id="{52926767-ECE7-4D02-87AE-A3C81BEAF527}"/>
                </a:ext>
              </a:extLst>
            </p:cNvPr>
            <p:cNvSpPr/>
            <p:nvPr/>
          </p:nvSpPr>
          <p:spPr bwMode="auto">
            <a:xfrm>
              <a:off x="1085850" y="2266950"/>
              <a:ext cx="128587" cy="142875"/>
            </a:xfrm>
            <a:custGeom>
              <a:avLst/>
              <a:gdLst>
                <a:gd name="T0" fmla="*/ 26 w 57"/>
                <a:gd name="T1" fmla="*/ 37 h 64"/>
                <a:gd name="T2" fmla="*/ 22 w 57"/>
                <a:gd name="T3" fmla="*/ 42 h 64"/>
                <a:gd name="T4" fmla="*/ 20 w 57"/>
                <a:gd name="T5" fmla="*/ 38 h 64"/>
                <a:gd name="T6" fmla="*/ 18 w 57"/>
                <a:gd name="T7" fmla="*/ 33 h 64"/>
                <a:gd name="T8" fmla="*/ 19 w 57"/>
                <a:gd name="T9" fmla="*/ 31 h 64"/>
                <a:gd name="T10" fmla="*/ 18 w 57"/>
                <a:gd name="T11" fmla="*/ 32 h 64"/>
                <a:gd name="T12" fmla="*/ 13 w 57"/>
                <a:gd name="T13" fmla="*/ 35 h 64"/>
                <a:gd name="T14" fmla="*/ 11 w 57"/>
                <a:gd name="T15" fmla="*/ 34 h 64"/>
                <a:gd name="T16" fmla="*/ 8 w 57"/>
                <a:gd name="T17" fmla="*/ 32 h 64"/>
                <a:gd name="T18" fmla="*/ 9 w 57"/>
                <a:gd name="T19" fmla="*/ 16 h 64"/>
                <a:gd name="T20" fmla="*/ 0 w 57"/>
                <a:gd name="T21" fmla="*/ 0 h 64"/>
                <a:gd name="T22" fmla="*/ 41 w 57"/>
                <a:gd name="T23" fmla="*/ 21 h 64"/>
                <a:gd name="T24" fmla="*/ 41 w 57"/>
                <a:gd name="T25" fmla="*/ 64 h 64"/>
                <a:gd name="T26" fmla="*/ 34 w 57"/>
                <a:gd name="T27" fmla="*/ 49 h 64"/>
                <a:gd name="T28" fmla="*/ 38 w 57"/>
                <a:gd name="T29" fmla="*/ 43 h 64"/>
                <a:gd name="T30" fmla="*/ 38 w 57"/>
                <a:gd name="T31" fmla="*/ 39 h 64"/>
                <a:gd name="T32" fmla="*/ 38 w 57"/>
                <a:gd name="T33" fmla="*/ 43 h 64"/>
                <a:gd name="T34" fmla="*/ 30 w 57"/>
                <a:gd name="T35" fmla="*/ 41 h 64"/>
                <a:gd name="T36" fmla="*/ 26 w 57"/>
                <a:gd name="T37" fmla="*/ 3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64">
                  <a:moveTo>
                    <a:pt x="26" y="37"/>
                  </a:moveTo>
                  <a:cubicBezTo>
                    <a:pt x="24" y="39"/>
                    <a:pt x="24" y="42"/>
                    <a:pt x="22" y="42"/>
                  </a:cubicBezTo>
                  <a:cubicBezTo>
                    <a:pt x="20" y="42"/>
                    <a:pt x="21" y="39"/>
                    <a:pt x="20" y="38"/>
                  </a:cubicBezTo>
                  <a:cubicBezTo>
                    <a:pt x="18" y="37"/>
                    <a:pt x="17" y="35"/>
                    <a:pt x="18" y="33"/>
                  </a:cubicBezTo>
                  <a:cubicBezTo>
                    <a:pt x="18" y="32"/>
                    <a:pt x="20" y="32"/>
                    <a:pt x="19" y="31"/>
                  </a:cubicBezTo>
                  <a:cubicBezTo>
                    <a:pt x="19" y="32"/>
                    <a:pt x="19" y="32"/>
                    <a:pt x="18" y="32"/>
                  </a:cubicBezTo>
                  <a:cubicBezTo>
                    <a:pt x="17" y="34"/>
                    <a:pt x="16" y="38"/>
                    <a:pt x="13" y="35"/>
                  </a:cubicBezTo>
                  <a:cubicBezTo>
                    <a:pt x="12" y="35"/>
                    <a:pt x="11" y="34"/>
                    <a:pt x="11" y="34"/>
                  </a:cubicBezTo>
                  <a:cubicBezTo>
                    <a:pt x="9" y="34"/>
                    <a:pt x="7" y="33"/>
                    <a:pt x="8" y="32"/>
                  </a:cubicBezTo>
                  <a:cubicBezTo>
                    <a:pt x="11" y="27"/>
                    <a:pt x="8" y="21"/>
                    <a:pt x="9" y="16"/>
                  </a:cubicBezTo>
                  <a:cubicBezTo>
                    <a:pt x="12" y="8"/>
                    <a:pt x="3" y="6"/>
                    <a:pt x="0" y="0"/>
                  </a:cubicBezTo>
                  <a:cubicBezTo>
                    <a:pt x="17" y="2"/>
                    <a:pt x="34" y="2"/>
                    <a:pt x="41" y="21"/>
                  </a:cubicBezTo>
                  <a:cubicBezTo>
                    <a:pt x="46" y="36"/>
                    <a:pt x="57" y="50"/>
                    <a:pt x="41" y="64"/>
                  </a:cubicBezTo>
                  <a:cubicBezTo>
                    <a:pt x="41" y="59"/>
                    <a:pt x="33" y="56"/>
                    <a:pt x="34" y="49"/>
                  </a:cubicBezTo>
                  <a:cubicBezTo>
                    <a:pt x="35" y="47"/>
                    <a:pt x="36" y="45"/>
                    <a:pt x="38" y="43"/>
                  </a:cubicBezTo>
                  <a:cubicBezTo>
                    <a:pt x="39" y="42"/>
                    <a:pt x="39" y="40"/>
                    <a:pt x="38" y="39"/>
                  </a:cubicBezTo>
                  <a:cubicBezTo>
                    <a:pt x="38" y="40"/>
                    <a:pt x="39" y="42"/>
                    <a:pt x="38" y="43"/>
                  </a:cubicBezTo>
                  <a:cubicBezTo>
                    <a:pt x="34" y="47"/>
                    <a:pt x="31" y="47"/>
                    <a:pt x="30" y="41"/>
                  </a:cubicBezTo>
                  <a:cubicBezTo>
                    <a:pt x="29" y="39"/>
                    <a:pt x="30" y="36"/>
                    <a:pt x="26" y="37"/>
                  </a:cubicBezTo>
                  <a:close/>
                </a:path>
              </a:pathLst>
            </a:custGeom>
            <a:solidFill>
              <a:srgbClr val="FCFA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7" name="Freeform 49">
              <a:extLst>
                <a:ext uri="{FF2B5EF4-FFF2-40B4-BE49-F238E27FC236}">
                  <a16:creationId xmlns:a16="http://schemas.microsoft.com/office/drawing/2014/main" id="{F44DB4C8-13D2-AF66-C2D2-F0EBD62A5A18}"/>
                </a:ext>
              </a:extLst>
            </p:cNvPr>
            <p:cNvSpPr/>
            <p:nvPr/>
          </p:nvSpPr>
          <p:spPr bwMode="auto">
            <a:xfrm>
              <a:off x="1017588" y="2898775"/>
              <a:ext cx="114300" cy="65087"/>
            </a:xfrm>
            <a:custGeom>
              <a:avLst/>
              <a:gdLst>
                <a:gd name="T0" fmla="*/ 0 w 51"/>
                <a:gd name="T1" fmla="*/ 27 h 29"/>
                <a:gd name="T2" fmla="*/ 10 w 51"/>
                <a:gd name="T3" fmla="*/ 20 h 29"/>
                <a:gd name="T4" fmla="*/ 42 w 51"/>
                <a:gd name="T5" fmla="*/ 4 h 29"/>
                <a:gd name="T6" fmla="*/ 49 w 51"/>
                <a:gd name="T7" fmla="*/ 3 h 29"/>
                <a:gd name="T8" fmla="*/ 46 w 51"/>
                <a:gd name="T9" fmla="*/ 10 h 29"/>
                <a:gd name="T10" fmla="*/ 40 w 51"/>
                <a:gd name="T11" fmla="*/ 14 h 29"/>
                <a:gd name="T12" fmla="*/ 0 w 51"/>
                <a:gd name="T13" fmla="*/ 27 h 29"/>
              </a:gdLst>
              <a:ahLst/>
              <a:cxnLst>
                <a:cxn ang="0">
                  <a:pos x="T0" y="T1"/>
                </a:cxn>
                <a:cxn ang="0">
                  <a:pos x="T2" y="T3"/>
                </a:cxn>
                <a:cxn ang="0">
                  <a:pos x="T4" y="T5"/>
                </a:cxn>
                <a:cxn ang="0">
                  <a:pos x="T6" y="T7"/>
                </a:cxn>
                <a:cxn ang="0">
                  <a:pos x="T8" y="T9"/>
                </a:cxn>
                <a:cxn ang="0">
                  <a:pos x="T10" y="T11"/>
                </a:cxn>
                <a:cxn ang="0">
                  <a:pos x="T12" y="T13"/>
                </a:cxn>
              </a:cxnLst>
              <a:rect l="0" t="0" r="r" b="b"/>
              <a:pathLst>
                <a:path w="51" h="28">
                  <a:moveTo>
                    <a:pt x="0" y="27"/>
                  </a:moveTo>
                  <a:cubicBezTo>
                    <a:pt x="1" y="21"/>
                    <a:pt x="6" y="21"/>
                    <a:pt x="10" y="20"/>
                  </a:cubicBezTo>
                  <a:cubicBezTo>
                    <a:pt x="22" y="16"/>
                    <a:pt x="32" y="10"/>
                    <a:pt x="42" y="4"/>
                  </a:cubicBezTo>
                  <a:cubicBezTo>
                    <a:pt x="44" y="3"/>
                    <a:pt x="46" y="0"/>
                    <a:pt x="49" y="3"/>
                  </a:cubicBezTo>
                  <a:cubicBezTo>
                    <a:pt x="51" y="6"/>
                    <a:pt x="48" y="8"/>
                    <a:pt x="46" y="10"/>
                  </a:cubicBezTo>
                  <a:cubicBezTo>
                    <a:pt x="45" y="12"/>
                    <a:pt x="43" y="14"/>
                    <a:pt x="40" y="14"/>
                  </a:cubicBezTo>
                  <a:cubicBezTo>
                    <a:pt x="27" y="18"/>
                    <a:pt x="16" y="29"/>
                    <a:pt x="0" y="27"/>
                  </a:cubicBezTo>
                  <a:close/>
                </a:path>
              </a:pathLst>
            </a:custGeom>
            <a:solidFill>
              <a:srgbClr val="FCFA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8" name="Freeform 52">
              <a:extLst>
                <a:ext uri="{FF2B5EF4-FFF2-40B4-BE49-F238E27FC236}">
                  <a16:creationId xmlns:a16="http://schemas.microsoft.com/office/drawing/2014/main" id="{B96532AD-F2B3-8ADA-02C7-1E44F87F8CF1}"/>
                </a:ext>
              </a:extLst>
            </p:cNvPr>
            <p:cNvSpPr/>
            <p:nvPr/>
          </p:nvSpPr>
          <p:spPr bwMode="auto">
            <a:xfrm>
              <a:off x="1138238" y="2563813"/>
              <a:ext cx="53975" cy="88900"/>
            </a:xfrm>
            <a:custGeom>
              <a:avLst/>
              <a:gdLst>
                <a:gd name="T0" fmla="*/ 0 w 24"/>
                <a:gd name="T1" fmla="*/ 37 h 40"/>
                <a:gd name="T2" fmla="*/ 14 w 24"/>
                <a:gd name="T3" fmla="*/ 28 h 40"/>
                <a:gd name="T4" fmla="*/ 14 w 24"/>
                <a:gd name="T5" fmla="*/ 6 h 40"/>
                <a:gd name="T6" fmla="*/ 21 w 24"/>
                <a:gd name="T7" fmla="*/ 1 h 40"/>
                <a:gd name="T8" fmla="*/ 22 w 24"/>
                <a:gd name="T9" fmla="*/ 7 h 40"/>
                <a:gd name="T10" fmla="*/ 18 w 24"/>
                <a:gd name="T11" fmla="*/ 26 h 40"/>
                <a:gd name="T12" fmla="*/ 0 w 24"/>
                <a:gd name="T13" fmla="*/ 37 h 40"/>
              </a:gdLst>
              <a:ahLst/>
              <a:cxnLst>
                <a:cxn ang="0">
                  <a:pos x="T0" y="T1"/>
                </a:cxn>
                <a:cxn ang="0">
                  <a:pos x="T2" y="T3"/>
                </a:cxn>
                <a:cxn ang="0">
                  <a:pos x="T4" y="T5"/>
                </a:cxn>
                <a:cxn ang="0">
                  <a:pos x="T6" y="T7"/>
                </a:cxn>
                <a:cxn ang="0">
                  <a:pos x="T8" y="T9"/>
                </a:cxn>
                <a:cxn ang="0">
                  <a:pos x="T10" y="T11"/>
                </a:cxn>
                <a:cxn ang="0">
                  <a:pos x="T12" y="T13"/>
                </a:cxn>
              </a:cxnLst>
              <a:rect l="0" t="0" r="r" b="b"/>
              <a:pathLst>
                <a:path w="24" h="40">
                  <a:moveTo>
                    <a:pt x="0" y="37"/>
                  </a:moveTo>
                  <a:cubicBezTo>
                    <a:pt x="6" y="36"/>
                    <a:pt x="3" y="21"/>
                    <a:pt x="14" y="28"/>
                  </a:cubicBezTo>
                  <a:cubicBezTo>
                    <a:pt x="16" y="20"/>
                    <a:pt x="11" y="13"/>
                    <a:pt x="14" y="6"/>
                  </a:cubicBezTo>
                  <a:cubicBezTo>
                    <a:pt x="16" y="3"/>
                    <a:pt x="17" y="0"/>
                    <a:pt x="21" y="1"/>
                  </a:cubicBezTo>
                  <a:cubicBezTo>
                    <a:pt x="24" y="2"/>
                    <a:pt x="23" y="5"/>
                    <a:pt x="22" y="7"/>
                  </a:cubicBezTo>
                  <a:cubicBezTo>
                    <a:pt x="21" y="14"/>
                    <a:pt x="20" y="20"/>
                    <a:pt x="18" y="26"/>
                  </a:cubicBezTo>
                  <a:cubicBezTo>
                    <a:pt x="16" y="36"/>
                    <a:pt x="10" y="40"/>
                    <a:pt x="0" y="37"/>
                  </a:cubicBezTo>
                  <a:close/>
                </a:path>
              </a:pathLst>
            </a:custGeom>
            <a:solidFill>
              <a:srgbClr val="FCF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9" name="Freeform 53">
              <a:extLst>
                <a:ext uri="{FF2B5EF4-FFF2-40B4-BE49-F238E27FC236}">
                  <a16:creationId xmlns:a16="http://schemas.microsoft.com/office/drawing/2014/main" id="{3EFF8A1E-3F69-485F-E435-9D2BCB71DC95}"/>
                </a:ext>
              </a:extLst>
            </p:cNvPr>
            <p:cNvSpPr/>
            <p:nvPr/>
          </p:nvSpPr>
          <p:spPr bwMode="auto">
            <a:xfrm>
              <a:off x="1138238" y="2343150"/>
              <a:ext cx="33337" cy="60325"/>
            </a:xfrm>
            <a:custGeom>
              <a:avLst/>
              <a:gdLst>
                <a:gd name="T0" fmla="*/ 3 w 15"/>
                <a:gd name="T1" fmla="*/ 3 h 27"/>
                <a:gd name="T2" fmla="*/ 8 w 15"/>
                <a:gd name="T3" fmla="*/ 7 h 27"/>
                <a:gd name="T4" fmla="*/ 15 w 15"/>
                <a:gd name="T5" fmla="*/ 9 h 27"/>
                <a:gd name="T6" fmla="*/ 15 w 15"/>
                <a:gd name="T7" fmla="*/ 9 h 27"/>
                <a:gd name="T8" fmla="*/ 11 w 15"/>
                <a:gd name="T9" fmla="*/ 15 h 27"/>
                <a:gd name="T10" fmla="*/ 9 w 15"/>
                <a:gd name="T11" fmla="*/ 23 h 27"/>
                <a:gd name="T12" fmla="*/ 7 w 15"/>
                <a:gd name="T13" fmla="*/ 27 h 27"/>
                <a:gd name="T14" fmla="*/ 3 w 15"/>
                <a:gd name="T15" fmla="*/ 24 h 27"/>
                <a:gd name="T16" fmla="*/ 3 w 15"/>
                <a:gd name="T17" fmla="*/ 10 h 27"/>
                <a:gd name="T18" fmla="*/ 3 w 15"/>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7">
                  <a:moveTo>
                    <a:pt x="3" y="3"/>
                  </a:moveTo>
                  <a:cubicBezTo>
                    <a:pt x="8" y="0"/>
                    <a:pt x="8" y="5"/>
                    <a:pt x="8" y="7"/>
                  </a:cubicBezTo>
                  <a:cubicBezTo>
                    <a:pt x="9" y="12"/>
                    <a:pt x="13" y="8"/>
                    <a:pt x="15" y="9"/>
                  </a:cubicBezTo>
                  <a:cubicBezTo>
                    <a:pt x="15" y="9"/>
                    <a:pt x="15" y="9"/>
                    <a:pt x="15" y="9"/>
                  </a:cubicBezTo>
                  <a:cubicBezTo>
                    <a:pt x="15" y="12"/>
                    <a:pt x="14" y="14"/>
                    <a:pt x="11" y="15"/>
                  </a:cubicBezTo>
                  <a:cubicBezTo>
                    <a:pt x="5" y="16"/>
                    <a:pt x="9" y="20"/>
                    <a:pt x="9" y="23"/>
                  </a:cubicBezTo>
                  <a:cubicBezTo>
                    <a:pt x="9" y="24"/>
                    <a:pt x="9" y="26"/>
                    <a:pt x="7" y="27"/>
                  </a:cubicBezTo>
                  <a:cubicBezTo>
                    <a:pt x="5" y="27"/>
                    <a:pt x="4" y="26"/>
                    <a:pt x="3" y="24"/>
                  </a:cubicBezTo>
                  <a:cubicBezTo>
                    <a:pt x="0" y="20"/>
                    <a:pt x="1" y="15"/>
                    <a:pt x="3" y="10"/>
                  </a:cubicBezTo>
                  <a:cubicBezTo>
                    <a:pt x="3" y="8"/>
                    <a:pt x="7" y="6"/>
                    <a:pt x="3" y="3"/>
                  </a:cubicBezTo>
                  <a:close/>
                </a:path>
              </a:pathLst>
            </a:custGeom>
            <a:solidFill>
              <a:srgbClr val="F8F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0" name="Freeform 58">
              <a:extLst>
                <a:ext uri="{FF2B5EF4-FFF2-40B4-BE49-F238E27FC236}">
                  <a16:creationId xmlns:a16="http://schemas.microsoft.com/office/drawing/2014/main" id="{0558E289-D632-3BA7-809F-45CAB663D29F}"/>
                </a:ext>
              </a:extLst>
            </p:cNvPr>
            <p:cNvSpPr/>
            <p:nvPr/>
          </p:nvSpPr>
          <p:spPr bwMode="auto">
            <a:xfrm>
              <a:off x="1187450" y="2430463"/>
              <a:ext cx="12700" cy="34925"/>
            </a:xfrm>
            <a:custGeom>
              <a:avLst/>
              <a:gdLst>
                <a:gd name="T0" fmla="*/ 6 w 6"/>
                <a:gd name="T1" fmla="*/ 0 h 16"/>
                <a:gd name="T2" fmla="*/ 6 w 6"/>
                <a:gd name="T3" fmla="*/ 16 h 16"/>
                <a:gd name="T4" fmla="*/ 6 w 6"/>
                <a:gd name="T5" fmla="*/ 0 h 16"/>
              </a:gdLst>
              <a:ahLst/>
              <a:cxnLst>
                <a:cxn ang="0">
                  <a:pos x="T0" y="T1"/>
                </a:cxn>
                <a:cxn ang="0">
                  <a:pos x="T2" y="T3"/>
                </a:cxn>
                <a:cxn ang="0">
                  <a:pos x="T4" y="T5"/>
                </a:cxn>
              </a:cxnLst>
              <a:rect l="0" t="0" r="r" b="b"/>
              <a:pathLst>
                <a:path w="6" h="16">
                  <a:moveTo>
                    <a:pt x="6" y="0"/>
                  </a:moveTo>
                  <a:cubicBezTo>
                    <a:pt x="6" y="6"/>
                    <a:pt x="6" y="11"/>
                    <a:pt x="6" y="16"/>
                  </a:cubicBezTo>
                  <a:cubicBezTo>
                    <a:pt x="0" y="11"/>
                    <a:pt x="0" y="9"/>
                    <a:pt x="6" y="0"/>
                  </a:cubicBezTo>
                  <a:close/>
                </a:path>
              </a:pathLst>
            </a:custGeom>
            <a:solidFill>
              <a:srgbClr val="FC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1" name="Freeform 60">
              <a:extLst>
                <a:ext uri="{FF2B5EF4-FFF2-40B4-BE49-F238E27FC236}">
                  <a16:creationId xmlns:a16="http://schemas.microsoft.com/office/drawing/2014/main" id="{475C473A-7500-DC7C-8329-B63DC0B0465D}"/>
                </a:ext>
              </a:extLst>
            </p:cNvPr>
            <p:cNvSpPr/>
            <p:nvPr/>
          </p:nvSpPr>
          <p:spPr bwMode="auto">
            <a:xfrm>
              <a:off x="1165225" y="2420938"/>
              <a:ext cx="17462" cy="20637"/>
            </a:xfrm>
            <a:custGeom>
              <a:avLst/>
              <a:gdLst>
                <a:gd name="T0" fmla="*/ 8 w 8"/>
                <a:gd name="T1" fmla="*/ 5 h 9"/>
                <a:gd name="T2" fmla="*/ 3 w 8"/>
                <a:gd name="T3" fmla="*/ 9 h 9"/>
                <a:gd name="T4" fmla="*/ 1 w 8"/>
                <a:gd name="T5" fmla="*/ 4 h 9"/>
                <a:gd name="T6" fmla="*/ 4 w 8"/>
                <a:gd name="T7" fmla="*/ 0 h 9"/>
                <a:gd name="T8" fmla="*/ 8 w 8"/>
                <a:gd name="T9" fmla="*/ 5 h 9"/>
              </a:gdLst>
              <a:ahLst/>
              <a:cxnLst>
                <a:cxn ang="0">
                  <a:pos x="T0" y="T1"/>
                </a:cxn>
                <a:cxn ang="0">
                  <a:pos x="T2" y="T3"/>
                </a:cxn>
                <a:cxn ang="0">
                  <a:pos x="T4" y="T5"/>
                </a:cxn>
                <a:cxn ang="0">
                  <a:pos x="T6" y="T7"/>
                </a:cxn>
                <a:cxn ang="0">
                  <a:pos x="T8" y="T9"/>
                </a:cxn>
              </a:cxnLst>
              <a:rect l="0" t="0" r="r" b="b"/>
              <a:pathLst>
                <a:path w="8" h="9">
                  <a:moveTo>
                    <a:pt x="8" y="5"/>
                  </a:moveTo>
                  <a:cubicBezTo>
                    <a:pt x="8" y="8"/>
                    <a:pt x="6" y="9"/>
                    <a:pt x="3" y="9"/>
                  </a:cubicBezTo>
                  <a:cubicBezTo>
                    <a:pt x="0" y="9"/>
                    <a:pt x="1" y="6"/>
                    <a:pt x="1" y="4"/>
                  </a:cubicBezTo>
                  <a:cubicBezTo>
                    <a:pt x="1" y="2"/>
                    <a:pt x="1" y="0"/>
                    <a:pt x="4" y="0"/>
                  </a:cubicBezTo>
                  <a:cubicBezTo>
                    <a:pt x="7" y="0"/>
                    <a:pt x="7" y="3"/>
                    <a:pt x="8" y="5"/>
                  </a:cubicBezTo>
                  <a:close/>
                </a:path>
              </a:pathLst>
            </a:custGeom>
            <a:solidFill>
              <a:srgbClr val="FCF4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2" name="Freeform 61">
              <a:extLst>
                <a:ext uri="{FF2B5EF4-FFF2-40B4-BE49-F238E27FC236}">
                  <a16:creationId xmlns:a16="http://schemas.microsoft.com/office/drawing/2014/main" id="{8783EE74-E992-4555-E513-0B41800F4702}"/>
                </a:ext>
              </a:extLst>
            </p:cNvPr>
            <p:cNvSpPr/>
            <p:nvPr/>
          </p:nvSpPr>
          <p:spPr bwMode="auto">
            <a:xfrm>
              <a:off x="1093788" y="2838450"/>
              <a:ext cx="15875" cy="20637"/>
            </a:xfrm>
            <a:custGeom>
              <a:avLst/>
              <a:gdLst>
                <a:gd name="T0" fmla="*/ 0 w 7"/>
                <a:gd name="T1" fmla="*/ 9 h 9"/>
                <a:gd name="T2" fmla="*/ 4 w 7"/>
                <a:gd name="T3" fmla="*/ 1 h 9"/>
                <a:gd name="T4" fmla="*/ 7 w 7"/>
                <a:gd name="T5" fmla="*/ 4 h 9"/>
                <a:gd name="T6" fmla="*/ 0 w 7"/>
                <a:gd name="T7" fmla="*/ 9 h 9"/>
                <a:gd name="T8" fmla="*/ 0 w 7"/>
                <a:gd name="T9" fmla="*/ 9 h 9"/>
              </a:gdLst>
              <a:ahLst/>
              <a:cxnLst>
                <a:cxn ang="0">
                  <a:pos x="T0" y="T1"/>
                </a:cxn>
                <a:cxn ang="0">
                  <a:pos x="T2" y="T3"/>
                </a:cxn>
                <a:cxn ang="0">
                  <a:pos x="T4" y="T5"/>
                </a:cxn>
                <a:cxn ang="0">
                  <a:pos x="T6" y="T7"/>
                </a:cxn>
                <a:cxn ang="0">
                  <a:pos x="T8" y="T9"/>
                </a:cxn>
              </a:cxnLst>
              <a:rect l="0" t="0" r="r" b="b"/>
              <a:pathLst>
                <a:path w="7" h="9">
                  <a:moveTo>
                    <a:pt x="0" y="9"/>
                  </a:moveTo>
                  <a:cubicBezTo>
                    <a:pt x="0" y="6"/>
                    <a:pt x="1" y="3"/>
                    <a:pt x="4" y="1"/>
                  </a:cubicBezTo>
                  <a:cubicBezTo>
                    <a:pt x="6" y="0"/>
                    <a:pt x="7" y="2"/>
                    <a:pt x="7" y="4"/>
                  </a:cubicBezTo>
                  <a:cubicBezTo>
                    <a:pt x="7" y="9"/>
                    <a:pt x="2" y="8"/>
                    <a:pt x="0" y="9"/>
                  </a:cubicBezTo>
                  <a:cubicBezTo>
                    <a:pt x="0" y="9"/>
                    <a:pt x="0" y="9"/>
                    <a:pt x="0" y="9"/>
                  </a:cubicBezTo>
                  <a:close/>
                </a:path>
              </a:pathLst>
            </a:custGeom>
            <a:solidFill>
              <a:srgbClr val="FBF1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3" name="Freeform 63">
              <a:extLst>
                <a:ext uri="{FF2B5EF4-FFF2-40B4-BE49-F238E27FC236}">
                  <a16:creationId xmlns:a16="http://schemas.microsoft.com/office/drawing/2014/main" id="{3F40A7C4-5725-A139-B5E8-5BE0939EABEC}"/>
                </a:ext>
              </a:extLst>
            </p:cNvPr>
            <p:cNvSpPr/>
            <p:nvPr/>
          </p:nvSpPr>
          <p:spPr bwMode="auto">
            <a:xfrm>
              <a:off x="1162050" y="2338388"/>
              <a:ext cx="22225" cy="31750"/>
            </a:xfrm>
            <a:custGeom>
              <a:avLst/>
              <a:gdLst>
                <a:gd name="T0" fmla="*/ 4 w 10"/>
                <a:gd name="T1" fmla="*/ 11 h 14"/>
                <a:gd name="T2" fmla="*/ 5 w 10"/>
                <a:gd name="T3" fmla="*/ 0 h 14"/>
                <a:gd name="T4" fmla="*/ 8 w 10"/>
                <a:gd name="T5" fmla="*/ 10 h 14"/>
                <a:gd name="T6" fmla="*/ 4 w 10"/>
                <a:gd name="T7" fmla="*/ 11 h 14"/>
              </a:gdLst>
              <a:ahLst/>
              <a:cxnLst>
                <a:cxn ang="0">
                  <a:pos x="T0" y="T1"/>
                </a:cxn>
                <a:cxn ang="0">
                  <a:pos x="T2" y="T3"/>
                </a:cxn>
                <a:cxn ang="0">
                  <a:pos x="T4" y="T5"/>
                </a:cxn>
                <a:cxn ang="0">
                  <a:pos x="T6" y="T7"/>
                </a:cxn>
              </a:cxnLst>
              <a:rect l="0" t="0" r="r" b="b"/>
              <a:pathLst>
                <a:path w="10" h="14">
                  <a:moveTo>
                    <a:pt x="4" y="11"/>
                  </a:moveTo>
                  <a:cubicBezTo>
                    <a:pt x="2" y="7"/>
                    <a:pt x="0" y="3"/>
                    <a:pt x="5" y="0"/>
                  </a:cubicBezTo>
                  <a:cubicBezTo>
                    <a:pt x="7" y="3"/>
                    <a:pt x="7" y="6"/>
                    <a:pt x="8" y="10"/>
                  </a:cubicBezTo>
                  <a:cubicBezTo>
                    <a:pt x="10" y="14"/>
                    <a:pt x="5" y="11"/>
                    <a:pt x="4" y="11"/>
                  </a:cubicBezTo>
                  <a:close/>
                </a:path>
              </a:pathLst>
            </a:custGeom>
            <a:solidFill>
              <a:srgbClr val="F4EB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1064" name="Grupo 1063">
              <a:extLst>
                <a:ext uri="{FF2B5EF4-FFF2-40B4-BE49-F238E27FC236}">
                  <a16:creationId xmlns:a16="http://schemas.microsoft.com/office/drawing/2014/main" id="{035BC32E-502A-7B36-7B9A-EB8E1D5359C3}"/>
                </a:ext>
              </a:extLst>
            </p:cNvPr>
            <p:cNvGrpSpPr/>
            <p:nvPr/>
          </p:nvGrpSpPr>
          <p:grpSpPr>
            <a:xfrm>
              <a:off x="650875" y="2227263"/>
              <a:ext cx="498475" cy="452437"/>
              <a:chOff x="650875" y="2227263"/>
              <a:chExt cx="498475" cy="452437"/>
            </a:xfrm>
          </p:grpSpPr>
          <p:sp>
            <p:nvSpPr>
              <p:cNvPr id="1065" name="Freeform 20">
                <a:extLst>
                  <a:ext uri="{FF2B5EF4-FFF2-40B4-BE49-F238E27FC236}">
                    <a16:creationId xmlns:a16="http://schemas.microsoft.com/office/drawing/2014/main" id="{AE43EA7C-0258-81F5-4FFC-6B25EC7B3B7C}"/>
                  </a:ext>
                </a:extLst>
              </p:cNvPr>
              <p:cNvSpPr/>
              <p:nvPr/>
            </p:nvSpPr>
            <p:spPr bwMode="auto">
              <a:xfrm>
                <a:off x="677863" y="2300288"/>
                <a:ext cx="50800" cy="96837"/>
              </a:xfrm>
              <a:custGeom>
                <a:avLst/>
                <a:gdLst>
                  <a:gd name="T0" fmla="*/ 23 w 23"/>
                  <a:gd name="T1" fmla="*/ 8 h 43"/>
                  <a:gd name="T2" fmla="*/ 19 w 23"/>
                  <a:gd name="T3" fmla="*/ 36 h 43"/>
                  <a:gd name="T4" fmla="*/ 10 w 23"/>
                  <a:gd name="T5" fmla="*/ 42 h 43"/>
                  <a:gd name="T6" fmla="*/ 2 w 23"/>
                  <a:gd name="T7" fmla="*/ 12 h 43"/>
                  <a:gd name="T8" fmla="*/ 11 w 23"/>
                  <a:gd name="T9" fmla="*/ 1 h 43"/>
                  <a:gd name="T10" fmla="*/ 23 w 23"/>
                  <a:gd name="T11" fmla="*/ 8 h 43"/>
                </a:gdLst>
                <a:ahLst/>
                <a:cxnLst>
                  <a:cxn ang="0">
                    <a:pos x="T0" y="T1"/>
                  </a:cxn>
                  <a:cxn ang="0">
                    <a:pos x="T2" y="T3"/>
                  </a:cxn>
                  <a:cxn ang="0">
                    <a:pos x="T4" y="T5"/>
                  </a:cxn>
                  <a:cxn ang="0">
                    <a:pos x="T6" y="T7"/>
                  </a:cxn>
                  <a:cxn ang="0">
                    <a:pos x="T8" y="T9"/>
                  </a:cxn>
                  <a:cxn ang="0">
                    <a:pos x="T10" y="T11"/>
                  </a:cxn>
                </a:cxnLst>
                <a:rect l="0" t="0" r="r" b="b"/>
                <a:pathLst>
                  <a:path w="23" h="43">
                    <a:moveTo>
                      <a:pt x="23" y="8"/>
                    </a:moveTo>
                    <a:cubicBezTo>
                      <a:pt x="23" y="17"/>
                      <a:pt x="22" y="27"/>
                      <a:pt x="19" y="36"/>
                    </a:cubicBezTo>
                    <a:cubicBezTo>
                      <a:pt x="18" y="40"/>
                      <a:pt x="16" y="43"/>
                      <a:pt x="10" y="42"/>
                    </a:cubicBezTo>
                    <a:cubicBezTo>
                      <a:pt x="5" y="32"/>
                      <a:pt x="5" y="22"/>
                      <a:pt x="2" y="12"/>
                    </a:cubicBezTo>
                    <a:cubicBezTo>
                      <a:pt x="0" y="6"/>
                      <a:pt x="4" y="2"/>
                      <a:pt x="11" y="1"/>
                    </a:cubicBezTo>
                    <a:cubicBezTo>
                      <a:pt x="16" y="1"/>
                      <a:pt x="22" y="0"/>
                      <a:pt x="23" y="8"/>
                    </a:cubicBezTo>
                    <a:close/>
                  </a:path>
                </a:pathLst>
              </a:custGeom>
              <a:solidFill>
                <a:srgbClr val="0A0A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6" name="Freeform 21">
                <a:extLst>
                  <a:ext uri="{FF2B5EF4-FFF2-40B4-BE49-F238E27FC236}">
                    <a16:creationId xmlns:a16="http://schemas.microsoft.com/office/drawing/2014/main" id="{900B29DC-5510-415F-8ED2-D5994629ACD4}"/>
                  </a:ext>
                </a:extLst>
              </p:cNvPr>
              <p:cNvSpPr/>
              <p:nvPr/>
            </p:nvSpPr>
            <p:spPr bwMode="auto">
              <a:xfrm>
                <a:off x="650875" y="2425700"/>
                <a:ext cx="50800" cy="85725"/>
              </a:xfrm>
              <a:custGeom>
                <a:avLst/>
                <a:gdLst>
                  <a:gd name="T0" fmla="*/ 14 w 23"/>
                  <a:gd name="T1" fmla="*/ 0 h 38"/>
                  <a:gd name="T2" fmla="*/ 22 w 23"/>
                  <a:gd name="T3" fmla="*/ 19 h 38"/>
                  <a:gd name="T4" fmla="*/ 22 w 23"/>
                  <a:gd name="T5" fmla="*/ 30 h 38"/>
                  <a:gd name="T6" fmla="*/ 16 w 23"/>
                  <a:gd name="T7" fmla="*/ 36 h 38"/>
                  <a:gd name="T8" fmla="*/ 8 w 23"/>
                  <a:gd name="T9" fmla="*/ 30 h 38"/>
                  <a:gd name="T10" fmla="*/ 6 w 23"/>
                  <a:gd name="T11" fmla="*/ 24 h 38"/>
                  <a:gd name="T12" fmla="*/ 14 w 23"/>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23" h="38">
                    <a:moveTo>
                      <a:pt x="14" y="0"/>
                    </a:moveTo>
                    <a:cubicBezTo>
                      <a:pt x="23" y="4"/>
                      <a:pt x="21" y="12"/>
                      <a:pt x="22" y="19"/>
                    </a:cubicBezTo>
                    <a:cubicBezTo>
                      <a:pt x="23" y="23"/>
                      <a:pt x="22" y="27"/>
                      <a:pt x="22" y="30"/>
                    </a:cubicBezTo>
                    <a:cubicBezTo>
                      <a:pt x="23" y="35"/>
                      <a:pt x="19" y="35"/>
                      <a:pt x="16" y="36"/>
                    </a:cubicBezTo>
                    <a:cubicBezTo>
                      <a:pt x="11" y="38"/>
                      <a:pt x="10" y="33"/>
                      <a:pt x="8" y="30"/>
                    </a:cubicBezTo>
                    <a:cubicBezTo>
                      <a:pt x="8" y="28"/>
                      <a:pt x="7" y="26"/>
                      <a:pt x="6" y="24"/>
                    </a:cubicBezTo>
                    <a:cubicBezTo>
                      <a:pt x="0" y="9"/>
                      <a:pt x="0" y="9"/>
                      <a:pt x="14" y="0"/>
                    </a:cubicBezTo>
                    <a:close/>
                  </a:path>
                </a:pathLst>
              </a:custGeom>
              <a:solidFill>
                <a:srgbClr val="1011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7" name="Freeform 22">
                <a:extLst>
                  <a:ext uri="{FF2B5EF4-FFF2-40B4-BE49-F238E27FC236}">
                    <a16:creationId xmlns:a16="http://schemas.microsoft.com/office/drawing/2014/main" id="{0E68BA82-06F0-7847-CB2E-5AE6856B20B5}"/>
                  </a:ext>
                </a:extLst>
              </p:cNvPr>
              <p:cNvSpPr/>
              <p:nvPr/>
            </p:nvSpPr>
            <p:spPr bwMode="auto">
              <a:xfrm>
                <a:off x="762000" y="2227263"/>
                <a:ext cx="53975" cy="71437"/>
              </a:xfrm>
              <a:custGeom>
                <a:avLst/>
                <a:gdLst>
                  <a:gd name="T0" fmla="*/ 19 w 24"/>
                  <a:gd name="T1" fmla="*/ 28 h 32"/>
                  <a:gd name="T2" fmla="*/ 10 w 24"/>
                  <a:gd name="T3" fmla="*/ 30 h 32"/>
                  <a:gd name="T4" fmla="*/ 2 w 24"/>
                  <a:gd name="T5" fmla="*/ 5 h 32"/>
                  <a:gd name="T6" fmla="*/ 13 w 24"/>
                  <a:gd name="T7" fmla="*/ 0 h 32"/>
                  <a:gd name="T8" fmla="*/ 22 w 24"/>
                  <a:gd name="T9" fmla="*/ 6 h 32"/>
                  <a:gd name="T10" fmla="*/ 19 w 24"/>
                  <a:gd name="T11" fmla="*/ 28 h 32"/>
                </a:gdLst>
                <a:ahLst/>
                <a:cxnLst>
                  <a:cxn ang="0">
                    <a:pos x="T0" y="T1"/>
                  </a:cxn>
                  <a:cxn ang="0">
                    <a:pos x="T2" y="T3"/>
                  </a:cxn>
                  <a:cxn ang="0">
                    <a:pos x="T4" y="T5"/>
                  </a:cxn>
                  <a:cxn ang="0">
                    <a:pos x="T6" y="T7"/>
                  </a:cxn>
                  <a:cxn ang="0">
                    <a:pos x="T8" y="T9"/>
                  </a:cxn>
                  <a:cxn ang="0">
                    <a:pos x="T10" y="T11"/>
                  </a:cxn>
                </a:cxnLst>
                <a:rect l="0" t="0" r="r" b="b"/>
                <a:pathLst>
                  <a:path w="24" h="32">
                    <a:moveTo>
                      <a:pt x="19" y="28"/>
                    </a:moveTo>
                    <a:cubicBezTo>
                      <a:pt x="16" y="27"/>
                      <a:pt x="14" y="32"/>
                      <a:pt x="10" y="30"/>
                    </a:cubicBezTo>
                    <a:cubicBezTo>
                      <a:pt x="6" y="27"/>
                      <a:pt x="0" y="9"/>
                      <a:pt x="2" y="5"/>
                    </a:cubicBezTo>
                    <a:cubicBezTo>
                      <a:pt x="4" y="0"/>
                      <a:pt x="9" y="0"/>
                      <a:pt x="13" y="0"/>
                    </a:cubicBezTo>
                    <a:cubicBezTo>
                      <a:pt x="17" y="0"/>
                      <a:pt x="20" y="2"/>
                      <a:pt x="22" y="6"/>
                    </a:cubicBezTo>
                    <a:cubicBezTo>
                      <a:pt x="24" y="14"/>
                      <a:pt x="20" y="21"/>
                      <a:pt x="19" y="28"/>
                    </a:cubicBezTo>
                    <a:close/>
                  </a:path>
                </a:pathLst>
              </a:custGeom>
              <a:solidFill>
                <a:srgbClr val="111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8" name="Freeform 24">
                <a:extLst>
                  <a:ext uri="{FF2B5EF4-FFF2-40B4-BE49-F238E27FC236}">
                    <a16:creationId xmlns:a16="http://schemas.microsoft.com/office/drawing/2014/main" id="{ADF9C65D-05FF-8991-8DC6-C53B1E3836EF}"/>
                  </a:ext>
                </a:extLst>
              </p:cNvPr>
              <p:cNvSpPr/>
              <p:nvPr/>
            </p:nvSpPr>
            <p:spPr bwMode="auto">
              <a:xfrm>
                <a:off x="849313" y="2228850"/>
                <a:ext cx="53975" cy="69850"/>
              </a:xfrm>
              <a:custGeom>
                <a:avLst/>
                <a:gdLst>
                  <a:gd name="T0" fmla="*/ 21 w 24"/>
                  <a:gd name="T1" fmla="*/ 21 h 31"/>
                  <a:gd name="T2" fmla="*/ 4 w 24"/>
                  <a:gd name="T3" fmla="*/ 17 h 31"/>
                  <a:gd name="T4" fmla="*/ 8 w 24"/>
                  <a:gd name="T5" fmla="*/ 6 h 31"/>
                  <a:gd name="T6" fmla="*/ 20 w 24"/>
                  <a:gd name="T7" fmla="*/ 4 h 31"/>
                  <a:gd name="T8" fmla="*/ 21 w 24"/>
                  <a:gd name="T9" fmla="*/ 21 h 31"/>
                </a:gdLst>
                <a:ahLst/>
                <a:cxnLst>
                  <a:cxn ang="0">
                    <a:pos x="T0" y="T1"/>
                  </a:cxn>
                  <a:cxn ang="0">
                    <a:pos x="T2" y="T3"/>
                  </a:cxn>
                  <a:cxn ang="0">
                    <a:pos x="T4" y="T5"/>
                  </a:cxn>
                  <a:cxn ang="0">
                    <a:pos x="T6" y="T7"/>
                  </a:cxn>
                  <a:cxn ang="0">
                    <a:pos x="T8" y="T9"/>
                  </a:cxn>
                </a:cxnLst>
                <a:rect l="0" t="0" r="r" b="b"/>
                <a:pathLst>
                  <a:path w="24" h="31">
                    <a:moveTo>
                      <a:pt x="21" y="21"/>
                    </a:moveTo>
                    <a:cubicBezTo>
                      <a:pt x="11" y="31"/>
                      <a:pt x="11" y="31"/>
                      <a:pt x="4" y="17"/>
                    </a:cubicBezTo>
                    <a:cubicBezTo>
                      <a:pt x="6" y="14"/>
                      <a:pt x="0" y="7"/>
                      <a:pt x="8" y="6"/>
                    </a:cubicBezTo>
                    <a:cubicBezTo>
                      <a:pt x="12" y="5"/>
                      <a:pt x="17" y="0"/>
                      <a:pt x="20" y="4"/>
                    </a:cubicBezTo>
                    <a:cubicBezTo>
                      <a:pt x="24" y="9"/>
                      <a:pt x="23" y="15"/>
                      <a:pt x="21" y="21"/>
                    </a:cubicBezTo>
                    <a:close/>
                  </a:path>
                </a:pathLst>
              </a:custGeom>
              <a:solidFill>
                <a:srgbClr val="0E0F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9" name="Freeform 35">
                <a:extLst>
                  <a:ext uri="{FF2B5EF4-FFF2-40B4-BE49-F238E27FC236}">
                    <a16:creationId xmlns:a16="http://schemas.microsoft.com/office/drawing/2014/main" id="{F28A2E10-532C-5922-D5C0-3126DC17872C}"/>
                  </a:ext>
                </a:extLst>
              </p:cNvPr>
              <p:cNvSpPr/>
              <p:nvPr/>
            </p:nvSpPr>
            <p:spPr bwMode="auto">
              <a:xfrm>
                <a:off x="808038" y="2403475"/>
                <a:ext cx="61912" cy="109537"/>
              </a:xfrm>
              <a:custGeom>
                <a:avLst/>
                <a:gdLst>
                  <a:gd name="T0" fmla="*/ 26 w 28"/>
                  <a:gd name="T1" fmla="*/ 30 h 49"/>
                  <a:gd name="T2" fmla="*/ 26 w 28"/>
                  <a:gd name="T3" fmla="*/ 42 h 49"/>
                  <a:gd name="T4" fmla="*/ 21 w 28"/>
                  <a:gd name="T5" fmla="*/ 49 h 49"/>
                  <a:gd name="T6" fmla="*/ 14 w 28"/>
                  <a:gd name="T7" fmla="*/ 44 h 49"/>
                  <a:gd name="T8" fmla="*/ 2 w 28"/>
                  <a:gd name="T9" fmla="*/ 12 h 49"/>
                  <a:gd name="T10" fmla="*/ 14 w 28"/>
                  <a:gd name="T11" fmla="*/ 2 h 49"/>
                  <a:gd name="T12" fmla="*/ 23 w 28"/>
                  <a:gd name="T13" fmla="*/ 8 h 49"/>
                  <a:gd name="T14" fmla="*/ 26 w 28"/>
                  <a:gd name="T15" fmla="*/ 3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9">
                    <a:moveTo>
                      <a:pt x="26" y="30"/>
                    </a:moveTo>
                    <a:cubicBezTo>
                      <a:pt x="26" y="35"/>
                      <a:pt x="27" y="38"/>
                      <a:pt x="26" y="42"/>
                    </a:cubicBezTo>
                    <a:cubicBezTo>
                      <a:pt x="26" y="45"/>
                      <a:pt x="25" y="49"/>
                      <a:pt x="21" y="49"/>
                    </a:cubicBezTo>
                    <a:cubicBezTo>
                      <a:pt x="17" y="49"/>
                      <a:pt x="15" y="47"/>
                      <a:pt x="14" y="44"/>
                    </a:cubicBezTo>
                    <a:cubicBezTo>
                      <a:pt x="9" y="34"/>
                      <a:pt x="8" y="22"/>
                      <a:pt x="2" y="12"/>
                    </a:cubicBezTo>
                    <a:cubicBezTo>
                      <a:pt x="0" y="7"/>
                      <a:pt x="10" y="4"/>
                      <a:pt x="14" y="2"/>
                    </a:cubicBezTo>
                    <a:cubicBezTo>
                      <a:pt x="18" y="0"/>
                      <a:pt x="22" y="3"/>
                      <a:pt x="23" y="8"/>
                    </a:cubicBezTo>
                    <a:cubicBezTo>
                      <a:pt x="24" y="16"/>
                      <a:pt x="28" y="23"/>
                      <a:pt x="26" y="30"/>
                    </a:cubicBezTo>
                    <a:close/>
                  </a:path>
                </a:pathLst>
              </a:custGeom>
              <a:solidFill>
                <a:srgbClr val="0D0D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0" name="Freeform 36">
                <a:extLst>
                  <a:ext uri="{FF2B5EF4-FFF2-40B4-BE49-F238E27FC236}">
                    <a16:creationId xmlns:a16="http://schemas.microsoft.com/office/drawing/2014/main" id="{C22E653D-2480-FED3-D976-5963168B61A4}"/>
                  </a:ext>
                </a:extLst>
              </p:cNvPr>
              <p:cNvSpPr/>
              <p:nvPr/>
            </p:nvSpPr>
            <p:spPr bwMode="auto">
              <a:xfrm>
                <a:off x="727075" y="2419350"/>
                <a:ext cx="60325" cy="93662"/>
              </a:xfrm>
              <a:custGeom>
                <a:avLst/>
                <a:gdLst>
                  <a:gd name="T0" fmla="*/ 27 w 27"/>
                  <a:gd name="T1" fmla="*/ 32 h 42"/>
                  <a:gd name="T2" fmla="*/ 26 w 27"/>
                  <a:gd name="T3" fmla="*/ 37 h 42"/>
                  <a:gd name="T4" fmla="*/ 21 w 27"/>
                  <a:gd name="T5" fmla="*/ 42 h 42"/>
                  <a:gd name="T6" fmla="*/ 15 w 27"/>
                  <a:gd name="T7" fmla="*/ 39 h 42"/>
                  <a:gd name="T8" fmla="*/ 3 w 27"/>
                  <a:gd name="T9" fmla="*/ 14 h 42"/>
                  <a:gd name="T10" fmla="*/ 12 w 27"/>
                  <a:gd name="T11" fmla="*/ 2 h 42"/>
                  <a:gd name="T12" fmla="*/ 23 w 27"/>
                  <a:gd name="T13" fmla="*/ 8 h 42"/>
                  <a:gd name="T14" fmla="*/ 27 w 27"/>
                  <a:gd name="T15" fmla="*/ 3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2">
                    <a:moveTo>
                      <a:pt x="27" y="32"/>
                    </a:moveTo>
                    <a:cubicBezTo>
                      <a:pt x="27" y="32"/>
                      <a:pt x="27" y="34"/>
                      <a:pt x="26" y="37"/>
                    </a:cubicBezTo>
                    <a:cubicBezTo>
                      <a:pt x="26" y="39"/>
                      <a:pt x="25" y="42"/>
                      <a:pt x="21" y="42"/>
                    </a:cubicBezTo>
                    <a:cubicBezTo>
                      <a:pt x="19" y="42"/>
                      <a:pt x="17" y="41"/>
                      <a:pt x="15" y="39"/>
                    </a:cubicBezTo>
                    <a:cubicBezTo>
                      <a:pt x="10" y="31"/>
                      <a:pt x="8" y="22"/>
                      <a:pt x="3" y="14"/>
                    </a:cubicBezTo>
                    <a:cubicBezTo>
                      <a:pt x="0" y="8"/>
                      <a:pt x="7" y="4"/>
                      <a:pt x="12" y="2"/>
                    </a:cubicBezTo>
                    <a:cubicBezTo>
                      <a:pt x="17" y="0"/>
                      <a:pt x="22" y="1"/>
                      <a:pt x="23" y="8"/>
                    </a:cubicBezTo>
                    <a:cubicBezTo>
                      <a:pt x="25" y="15"/>
                      <a:pt x="27" y="22"/>
                      <a:pt x="27" y="32"/>
                    </a:cubicBezTo>
                    <a:close/>
                  </a:path>
                </a:pathLst>
              </a:custGeom>
              <a:solidFill>
                <a:srgbClr val="0E0D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1" name="Freeform 37">
                <a:extLst>
                  <a:ext uri="{FF2B5EF4-FFF2-40B4-BE49-F238E27FC236}">
                    <a16:creationId xmlns:a16="http://schemas.microsoft.com/office/drawing/2014/main" id="{98D60069-250E-575E-0D95-822F2F0475FD}"/>
                  </a:ext>
                </a:extLst>
              </p:cNvPr>
              <p:cNvSpPr/>
              <p:nvPr/>
            </p:nvSpPr>
            <p:spPr bwMode="auto">
              <a:xfrm>
                <a:off x="846138" y="2525713"/>
                <a:ext cx="47625" cy="93662"/>
              </a:xfrm>
              <a:custGeom>
                <a:avLst/>
                <a:gdLst>
                  <a:gd name="T0" fmla="*/ 22 w 22"/>
                  <a:gd name="T1" fmla="*/ 27 h 42"/>
                  <a:gd name="T2" fmla="*/ 22 w 22"/>
                  <a:gd name="T3" fmla="*/ 35 h 42"/>
                  <a:gd name="T4" fmla="*/ 18 w 22"/>
                  <a:gd name="T5" fmla="*/ 42 h 42"/>
                  <a:gd name="T6" fmla="*/ 9 w 22"/>
                  <a:gd name="T7" fmla="*/ 37 h 42"/>
                  <a:gd name="T8" fmla="*/ 1 w 22"/>
                  <a:gd name="T9" fmla="*/ 13 h 42"/>
                  <a:gd name="T10" fmla="*/ 10 w 22"/>
                  <a:gd name="T11" fmla="*/ 1 h 42"/>
                  <a:gd name="T12" fmla="*/ 20 w 22"/>
                  <a:gd name="T13" fmla="*/ 8 h 42"/>
                  <a:gd name="T14" fmla="*/ 22 w 22"/>
                  <a:gd name="T15" fmla="*/ 27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2" y="27"/>
                    </a:moveTo>
                    <a:cubicBezTo>
                      <a:pt x="22" y="31"/>
                      <a:pt x="22" y="33"/>
                      <a:pt x="22" y="35"/>
                    </a:cubicBezTo>
                    <a:cubicBezTo>
                      <a:pt x="21" y="38"/>
                      <a:pt x="22" y="41"/>
                      <a:pt x="18" y="42"/>
                    </a:cubicBezTo>
                    <a:cubicBezTo>
                      <a:pt x="14" y="42"/>
                      <a:pt x="11" y="41"/>
                      <a:pt x="9" y="37"/>
                    </a:cubicBezTo>
                    <a:cubicBezTo>
                      <a:pt x="5" y="30"/>
                      <a:pt x="3" y="21"/>
                      <a:pt x="1" y="13"/>
                    </a:cubicBezTo>
                    <a:cubicBezTo>
                      <a:pt x="0" y="7"/>
                      <a:pt x="3" y="2"/>
                      <a:pt x="10" y="1"/>
                    </a:cubicBezTo>
                    <a:cubicBezTo>
                      <a:pt x="16" y="0"/>
                      <a:pt x="19" y="2"/>
                      <a:pt x="20" y="8"/>
                    </a:cubicBezTo>
                    <a:cubicBezTo>
                      <a:pt x="20" y="15"/>
                      <a:pt x="21" y="22"/>
                      <a:pt x="22" y="27"/>
                    </a:cubicBezTo>
                    <a:close/>
                  </a:path>
                </a:pathLst>
              </a:custGeom>
              <a:solidFill>
                <a:srgbClr val="0B0A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2" name="Freeform 38">
                <a:extLst>
                  <a:ext uri="{FF2B5EF4-FFF2-40B4-BE49-F238E27FC236}">
                    <a16:creationId xmlns:a16="http://schemas.microsoft.com/office/drawing/2014/main" id="{4223F962-5C4B-E244-20EC-84E2029826CF}"/>
                  </a:ext>
                </a:extLst>
              </p:cNvPr>
              <p:cNvSpPr/>
              <p:nvPr/>
            </p:nvSpPr>
            <p:spPr bwMode="auto">
              <a:xfrm>
                <a:off x="898525" y="2401888"/>
                <a:ext cx="47625" cy="84137"/>
              </a:xfrm>
              <a:custGeom>
                <a:avLst/>
                <a:gdLst>
                  <a:gd name="T0" fmla="*/ 21 w 21"/>
                  <a:gd name="T1" fmla="*/ 18 h 38"/>
                  <a:gd name="T2" fmla="*/ 21 w 21"/>
                  <a:gd name="T3" fmla="*/ 28 h 38"/>
                  <a:gd name="T4" fmla="*/ 15 w 21"/>
                  <a:gd name="T5" fmla="*/ 37 h 38"/>
                  <a:gd name="T6" fmla="*/ 5 w 21"/>
                  <a:gd name="T7" fmla="*/ 32 h 38"/>
                  <a:gd name="T8" fmla="*/ 0 w 21"/>
                  <a:gd name="T9" fmla="*/ 11 h 38"/>
                  <a:gd name="T10" fmla="*/ 14 w 21"/>
                  <a:gd name="T11" fmla="*/ 1 h 38"/>
                  <a:gd name="T12" fmla="*/ 21 w 21"/>
                  <a:gd name="T13" fmla="*/ 10 h 38"/>
                  <a:gd name="T14" fmla="*/ 21 w 21"/>
                  <a:gd name="T15" fmla="*/ 18 h 38"/>
                  <a:gd name="T16" fmla="*/ 21 w 21"/>
                  <a:gd name="T17"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8">
                    <a:moveTo>
                      <a:pt x="21" y="18"/>
                    </a:moveTo>
                    <a:cubicBezTo>
                      <a:pt x="21" y="22"/>
                      <a:pt x="21" y="25"/>
                      <a:pt x="21" y="28"/>
                    </a:cubicBezTo>
                    <a:cubicBezTo>
                      <a:pt x="21" y="33"/>
                      <a:pt x="20" y="36"/>
                      <a:pt x="15" y="37"/>
                    </a:cubicBezTo>
                    <a:cubicBezTo>
                      <a:pt x="10" y="38"/>
                      <a:pt x="6" y="36"/>
                      <a:pt x="5" y="32"/>
                    </a:cubicBezTo>
                    <a:cubicBezTo>
                      <a:pt x="3" y="25"/>
                      <a:pt x="0" y="18"/>
                      <a:pt x="0" y="11"/>
                    </a:cubicBezTo>
                    <a:cubicBezTo>
                      <a:pt x="0" y="4"/>
                      <a:pt x="8" y="2"/>
                      <a:pt x="14" y="1"/>
                    </a:cubicBezTo>
                    <a:cubicBezTo>
                      <a:pt x="21" y="0"/>
                      <a:pt x="21" y="5"/>
                      <a:pt x="21" y="10"/>
                    </a:cubicBezTo>
                    <a:cubicBezTo>
                      <a:pt x="21" y="13"/>
                      <a:pt x="21" y="16"/>
                      <a:pt x="21" y="18"/>
                    </a:cubicBezTo>
                    <a:cubicBezTo>
                      <a:pt x="21" y="18"/>
                      <a:pt x="21" y="18"/>
                      <a:pt x="21" y="18"/>
                    </a:cubicBezTo>
                    <a:close/>
                  </a:path>
                </a:pathLst>
              </a:custGeom>
              <a:solidFill>
                <a:srgbClr val="0C0C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3" name="Freeform 39">
                <a:extLst>
                  <a:ext uri="{FF2B5EF4-FFF2-40B4-BE49-F238E27FC236}">
                    <a16:creationId xmlns:a16="http://schemas.microsoft.com/office/drawing/2014/main" id="{E79A15C2-7C99-70AA-6380-F43719AB6ADA}"/>
                  </a:ext>
                </a:extLst>
              </p:cNvPr>
              <p:cNvSpPr/>
              <p:nvPr/>
            </p:nvSpPr>
            <p:spPr bwMode="auto">
              <a:xfrm>
                <a:off x="947738" y="2392363"/>
                <a:ext cx="65087" cy="80962"/>
              </a:xfrm>
              <a:custGeom>
                <a:avLst/>
                <a:gdLst>
                  <a:gd name="T0" fmla="*/ 29 w 29"/>
                  <a:gd name="T1" fmla="*/ 22 h 36"/>
                  <a:gd name="T2" fmla="*/ 21 w 29"/>
                  <a:gd name="T3" fmla="*/ 35 h 36"/>
                  <a:gd name="T4" fmla="*/ 9 w 29"/>
                  <a:gd name="T5" fmla="*/ 24 h 36"/>
                  <a:gd name="T6" fmla="*/ 7 w 29"/>
                  <a:gd name="T7" fmla="*/ 16 h 36"/>
                  <a:gd name="T8" fmla="*/ 14 w 29"/>
                  <a:gd name="T9" fmla="*/ 2 h 36"/>
                  <a:gd name="T10" fmla="*/ 27 w 29"/>
                  <a:gd name="T11" fmla="*/ 11 h 36"/>
                  <a:gd name="T12" fmla="*/ 29 w 29"/>
                  <a:gd name="T13" fmla="*/ 22 h 36"/>
                </a:gdLst>
                <a:ahLst/>
                <a:cxnLst>
                  <a:cxn ang="0">
                    <a:pos x="T0" y="T1"/>
                  </a:cxn>
                  <a:cxn ang="0">
                    <a:pos x="T2" y="T3"/>
                  </a:cxn>
                  <a:cxn ang="0">
                    <a:pos x="T4" y="T5"/>
                  </a:cxn>
                  <a:cxn ang="0">
                    <a:pos x="T6" y="T7"/>
                  </a:cxn>
                  <a:cxn ang="0">
                    <a:pos x="T8" y="T9"/>
                  </a:cxn>
                  <a:cxn ang="0">
                    <a:pos x="T10" y="T11"/>
                  </a:cxn>
                  <a:cxn ang="0">
                    <a:pos x="T12" y="T13"/>
                  </a:cxn>
                </a:cxnLst>
                <a:rect l="0" t="0" r="r" b="b"/>
                <a:pathLst>
                  <a:path w="28" h="36">
                    <a:moveTo>
                      <a:pt x="29" y="22"/>
                    </a:moveTo>
                    <a:cubicBezTo>
                      <a:pt x="28" y="27"/>
                      <a:pt x="29" y="35"/>
                      <a:pt x="21" y="35"/>
                    </a:cubicBezTo>
                    <a:cubicBezTo>
                      <a:pt x="13" y="36"/>
                      <a:pt x="9" y="32"/>
                      <a:pt x="9" y="24"/>
                    </a:cubicBezTo>
                    <a:cubicBezTo>
                      <a:pt x="9" y="21"/>
                      <a:pt x="9" y="18"/>
                      <a:pt x="7" y="16"/>
                    </a:cubicBezTo>
                    <a:cubicBezTo>
                      <a:pt x="0" y="7"/>
                      <a:pt x="8" y="4"/>
                      <a:pt x="14" y="2"/>
                    </a:cubicBezTo>
                    <a:cubicBezTo>
                      <a:pt x="22" y="0"/>
                      <a:pt x="26" y="3"/>
                      <a:pt x="27" y="11"/>
                    </a:cubicBezTo>
                    <a:cubicBezTo>
                      <a:pt x="27" y="15"/>
                      <a:pt x="28" y="18"/>
                      <a:pt x="29" y="22"/>
                    </a:cubicBezTo>
                    <a:close/>
                  </a:path>
                </a:pathLst>
              </a:custGeom>
              <a:solidFill>
                <a:srgbClr val="0B0B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4" name="Freeform 40">
                <a:extLst>
                  <a:ext uri="{FF2B5EF4-FFF2-40B4-BE49-F238E27FC236}">
                    <a16:creationId xmlns:a16="http://schemas.microsoft.com/office/drawing/2014/main" id="{8895B562-4EB0-3747-6C03-01F73ACAF7B5}"/>
                  </a:ext>
                </a:extLst>
              </p:cNvPr>
              <p:cNvSpPr/>
              <p:nvPr/>
            </p:nvSpPr>
            <p:spPr bwMode="auto">
              <a:xfrm>
                <a:off x="1011238" y="2278063"/>
                <a:ext cx="52387" cy="82550"/>
              </a:xfrm>
              <a:custGeom>
                <a:avLst/>
                <a:gdLst>
                  <a:gd name="T0" fmla="*/ 21 w 24"/>
                  <a:gd name="T1" fmla="*/ 9 h 37"/>
                  <a:gd name="T2" fmla="*/ 20 w 24"/>
                  <a:gd name="T3" fmla="*/ 29 h 37"/>
                  <a:gd name="T4" fmla="*/ 14 w 24"/>
                  <a:gd name="T5" fmla="*/ 36 h 37"/>
                  <a:gd name="T6" fmla="*/ 5 w 24"/>
                  <a:gd name="T7" fmla="*/ 32 h 37"/>
                  <a:gd name="T8" fmla="*/ 1 w 24"/>
                  <a:gd name="T9" fmla="*/ 7 h 37"/>
                  <a:gd name="T10" fmla="*/ 16 w 24"/>
                  <a:gd name="T11" fmla="*/ 0 h 37"/>
                  <a:gd name="T12" fmla="*/ 21 w 24"/>
                  <a:gd name="T13" fmla="*/ 9 h 37"/>
                </a:gdLst>
                <a:ahLst/>
                <a:cxnLst>
                  <a:cxn ang="0">
                    <a:pos x="T0" y="T1"/>
                  </a:cxn>
                  <a:cxn ang="0">
                    <a:pos x="T2" y="T3"/>
                  </a:cxn>
                  <a:cxn ang="0">
                    <a:pos x="T4" y="T5"/>
                  </a:cxn>
                  <a:cxn ang="0">
                    <a:pos x="T6" y="T7"/>
                  </a:cxn>
                  <a:cxn ang="0">
                    <a:pos x="T8" y="T9"/>
                  </a:cxn>
                  <a:cxn ang="0">
                    <a:pos x="T10" y="T11"/>
                  </a:cxn>
                  <a:cxn ang="0">
                    <a:pos x="T12" y="T13"/>
                  </a:cxn>
                </a:cxnLst>
                <a:rect l="0" t="0" r="r" b="b"/>
                <a:pathLst>
                  <a:path w="24" h="37">
                    <a:moveTo>
                      <a:pt x="21" y="9"/>
                    </a:moveTo>
                    <a:cubicBezTo>
                      <a:pt x="20" y="16"/>
                      <a:pt x="19" y="22"/>
                      <a:pt x="20" y="29"/>
                    </a:cubicBezTo>
                    <a:cubicBezTo>
                      <a:pt x="20" y="34"/>
                      <a:pt x="18" y="35"/>
                      <a:pt x="14" y="36"/>
                    </a:cubicBezTo>
                    <a:cubicBezTo>
                      <a:pt x="10" y="37"/>
                      <a:pt x="7" y="36"/>
                      <a:pt x="5" y="32"/>
                    </a:cubicBezTo>
                    <a:cubicBezTo>
                      <a:pt x="1" y="24"/>
                      <a:pt x="0" y="15"/>
                      <a:pt x="1" y="7"/>
                    </a:cubicBezTo>
                    <a:cubicBezTo>
                      <a:pt x="1" y="0"/>
                      <a:pt x="10" y="0"/>
                      <a:pt x="16" y="0"/>
                    </a:cubicBezTo>
                    <a:cubicBezTo>
                      <a:pt x="22" y="1"/>
                      <a:pt x="24" y="4"/>
                      <a:pt x="21" y="9"/>
                    </a:cubicBezTo>
                    <a:close/>
                  </a:path>
                </a:pathLst>
              </a:custGeom>
              <a:solidFill>
                <a:srgbClr val="0D0D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5" name="Freeform 41">
                <a:extLst>
                  <a:ext uri="{FF2B5EF4-FFF2-40B4-BE49-F238E27FC236}">
                    <a16:creationId xmlns:a16="http://schemas.microsoft.com/office/drawing/2014/main" id="{C31871B9-13A9-D826-1304-2EAC5E948152}"/>
                  </a:ext>
                </a:extLst>
              </p:cNvPr>
              <p:cNvSpPr/>
              <p:nvPr/>
            </p:nvSpPr>
            <p:spPr bwMode="auto">
              <a:xfrm>
                <a:off x="1025525" y="2486025"/>
                <a:ext cx="42862" cy="92075"/>
              </a:xfrm>
              <a:custGeom>
                <a:avLst/>
                <a:gdLst>
                  <a:gd name="T0" fmla="*/ 1 w 19"/>
                  <a:gd name="T1" fmla="*/ 13 h 41"/>
                  <a:gd name="T2" fmla="*/ 16 w 19"/>
                  <a:gd name="T3" fmla="*/ 2 h 41"/>
                  <a:gd name="T4" fmla="*/ 19 w 19"/>
                  <a:gd name="T5" fmla="*/ 8 h 41"/>
                  <a:gd name="T6" fmla="*/ 18 w 19"/>
                  <a:gd name="T7" fmla="*/ 32 h 41"/>
                  <a:gd name="T8" fmla="*/ 13 w 19"/>
                  <a:gd name="T9" fmla="*/ 40 h 41"/>
                  <a:gd name="T10" fmla="*/ 2 w 19"/>
                  <a:gd name="T11" fmla="*/ 32 h 41"/>
                  <a:gd name="T12" fmla="*/ 1 w 19"/>
                  <a:gd name="T13" fmla="*/ 13 h 41"/>
                </a:gdLst>
                <a:ahLst/>
                <a:cxnLst>
                  <a:cxn ang="0">
                    <a:pos x="T0" y="T1"/>
                  </a:cxn>
                  <a:cxn ang="0">
                    <a:pos x="T2" y="T3"/>
                  </a:cxn>
                  <a:cxn ang="0">
                    <a:pos x="T4" y="T5"/>
                  </a:cxn>
                  <a:cxn ang="0">
                    <a:pos x="T6" y="T7"/>
                  </a:cxn>
                  <a:cxn ang="0">
                    <a:pos x="T8" y="T9"/>
                  </a:cxn>
                  <a:cxn ang="0">
                    <a:pos x="T10" y="T11"/>
                  </a:cxn>
                  <a:cxn ang="0">
                    <a:pos x="T12" y="T13"/>
                  </a:cxn>
                </a:cxnLst>
                <a:rect l="0" t="0" r="r" b="b"/>
                <a:pathLst>
                  <a:path w="19" h="41">
                    <a:moveTo>
                      <a:pt x="1" y="13"/>
                    </a:moveTo>
                    <a:cubicBezTo>
                      <a:pt x="0" y="8"/>
                      <a:pt x="11" y="0"/>
                      <a:pt x="16" y="2"/>
                    </a:cubicBezTo>
                    <a:cubicBezTo>
                      <a:pt x="19" y="3"/>
                      <a:pt x="19" y="5"/>
                      <a:pt x="19" y="8"/>
                    </a:cubicBezTo>
                    <a:cubicBezTo>
                      <a:pt x="19" y="16"/>
                      <a:pt x="18" y="24"/>
                      <a:pt x="18" y="32"/>
                    </a:cubicBezTo>
                    <a:cubicBezTo>
                      <a:pt x="18" y="36"/>
                      <a:pt x="17" y="41"/>
                      <a:pt x="13" y="40"/>
                    </a:cubicBezTo>
                    <a:cubicBezTo>
                      <a:pt x="9" y="40"/>
                      <a:pt x="2" y="40"/>
                      <a:pt x="2" y="32"/>
                    </a:cubicBezTo>
                    <a:cubicBezTo>
                      <a:pt x="2" y="26"/>
                      <a:pt x="1" y="20"/>
                      <a:pt x="1" y="13"/>
                    </a:cubicBezTo>
                    <a:close/>
                  </a:path>
                </a:pathLst>
              </a:custGeom>
              <a:solidFill>
                <a:srgbClr val="090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6" name="Freeform 42">
                <a:extLst>
                  <a:ext uri="{FF2B5EF4-FFF2-40B4-BE49-F238E27FC236}">
                    <a16:creationId xmlns:a16="http://schemas.microsoft.com/office/drawing/2014/main" id="{813E39F1-E466-FE96-7C55-0D6849EBA6B7}"/>
                  </a:ext>
                </a:extLst>
              </p:cNvPr>
              <p:cNvSpPr/>
              <p:nvPr/>
            </p:nvSpPr>
            <p:spPr bwMode="auto">
              <a:xfrm>
                <a:off x="930275" y="2511425"/>
                <a:ext cx="53975" cy="82550"/>
              </a:xfrm>
              <a:custGeom>
                <a:avLst/>
                <a:gdLst>
                  <a:gd name="T0" fmla="*/ 24 w 24"/>
                  <a:gd name="T1" fmla="*/ 21 h 37"/>
                  <a:gd name="T2" fmla="*/ 23 w 24"/>
                  <a:gd name="T3" fmla="*/ 24 h 37"/>
                  <a:gd name="T4" fmla="*/ 17 w 24"/>
                  <a:gd name="T5" fmla="*/ 36 h 37"/>
                  <a:gd name="T6" fmla="*/ 8 w 24"/>
                  <a:gd name="T7" fmla="*/ 27 h 37"/>
                  <a:gd name="T8" fmla="*/ 4 w 24"/>
                  <a:gd name="T9" fmla="*/ 17 h 37"/>
                  <a:gd name="T10" fmla="*/ 13 w 24"/>
                  <a:gd name="T11" fmla="*/ 0 h 37"/>
                  <a:gd name="T12" fmla="*/ 21 w 24"/>
                  <a:gd name="T13" fmla="*/ 6 h 37"/>
                  <a:gd name="T14" fmla="*/ 24 w 24"/>
                  <a:gd name="T15" fmla="*/ 2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7">
                    <a:moveTo>
                      <a:pt x="24" y="21"/>
                    </a:moveTo>
                    <a:cubicBezTo>
                      <a:pt x="23" y="22"/>
                      <a:pt x="24" y="23"/>
                      <a:pt x="23" y="24"/>
                    </a:cubicBezTo>
                    <a:cubicBezTo>
                      <a:pt x="22" y="29"/>
                      <a:pt x="22" y="35"/>
                      <a:pt x="17" y="36"/>
                    </a:cubicBezTo>
                    <a:cubicBezTo>
                      <a:pt x="11" y="37"/>
                      <a:pt x="10" y="30"/>
                      <a:pt x="8" y="27"/>
                    </a:cubicBezTo>
                    <a:cubicBezTo>
                      <a:pt x="6" y="24"/>
                      <a:pt x="5" y="21"/>
                      <a:pt x="4" y="17"/>
                    </a:cubicBezTo>
                    <a:cubicBezTo>
                      <a:pt x="0" y="8"/>
                      <a:pt x="3" y="2"/>
                      <a:pt x="13" y="0"/>
                    </a:cubicBezTo>
                    <a:cubicBezTo>
                      <a:pt x="18" y="0"/>
                      <a:pt x="20" y="2"/>
                      <a:pt x="21" y="6"/>
                    </a:cubicBezTo>
                    <a:cubicBezTo>
                      <a:pt x="22" y="11"/>
                      <a:pt x="23" y="16"/>
                      <a:pt x="24" y="21"/>
                    </a:cubicBezTo>
                    <a:close/>
                  </a:path>
                </a:pathLst>
              </a:custGeom>
              <a:solidFill>
                <a:srgbClr val="100F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7" name="Freeform 43">
                <a:extLst>
                  <a:ext uri="{FF2B5EF4-FFF2-40B4-BE49-F238E27FC236}">
                    <a16:creationId xmlns:a16="http://schemas.microsoft.com/office/drawing/2014/main" id="{2EBC6446-B660-557B-19AE-55C5F0B557D2}"/>
                  </a:ext>
                </a:extLst>
              </p:cNvPr>
              <p:cNvSpPr/>
              <p:nvPr/>
            </p:nvSpPr>
            <p:spPr bwMode="auto">
              <a:xfrm>
                <a:off x="765175" y="2316163"/>
                <a:ext cx="46037" cy="85725"/>
              </a:xfrm>
              <a:custGeom>
                <a:avLst/>
                <a:gdLst>
                  <a:gd name="T0" fmla="*/ 11 w 21"/>
                  <a:gd name="T1" fmla="*/ 1 h 38"/>
                  <a:gd name="T2" fmla="*/ 21 w 21"/>
                  <a:gd name="T3" fmla="*/ 11 h 38"/>
                  <a:gd name="T4" fmla="*/ 15 w 21"/>
                  <a:gd name="T5" fmla="*/ 33 h 38"/>
                  <a:gd name="T6" fmla="*/ 7 w 21"/>
                  <a:gd name="T7" fmla="*/ 34 h 38"/>
                  <a:gd name="T8" fmla="*/ 1 w 21"/>
                  <a:gd name="T9" fmla="*/ 9 h 38"/>
                  <a:gd name="T10" fmla="*/ 11 w 21"/>
                  <a:gd name="T11" fmla="*/ 1 h 38"/>
                </a:gdLst>
                <a:ahLst/>
                <a:cxnLst>
                  <a:cxn ang="0">
                    <a:pos x="T0" y="T1"/>
                  </a:cxn>
                  <a:cxn ang="0">
                    <a:pos x="T2" y="T3"/>
                  </a:cxn>
                  <a:cxn ang="0">
                    <a:pos x="T4" y="T5"/>
                  </a:cxn>
                  <a:cxn ang="0">
                    <a:pos x="T6" y="T7"/>
                  </a:cxn>
                  <a:cxn ang="0">
                    <a:pos x="T8" y="T9"/>
                  </a:cxn>
                  <a:cxn ang="0">
                    <a:pos x="T10" y="T11"/>
                  </a:cxn>
                </a:cxnLst>
                <a:rect l="0" t="0" r="r" b="b"/>
                <a:pathLst>
                  <a:path w="21" h="38">
                    <a:moveTo>
                      <a:pt x="11" y="1"/>
                    </a:moveTo>
                    <a:cubicBezTo>
                      <a:pt x="18" y="0"/>
                      <a:pt x="20" y="3"/>
                      <a:pt x="21" y="11"/>
                    </a:cubicBezTo>
                    <a:cubicBezTo>
                      <a:pt x="21" y="19"/>
                      <a:pt x="19" y="26"/>
                      <a:pt x="15" y="33"/>
                    </a:cubicBezTo>
                    <a:cubicBezTo>
                      <a:pt x="13" y="38"/>
                      <a:pt x="9" y="38"/>
                      <a:pt x="7" y="34"/>
                    </a:cubicBezTo>
                    <a:cubicBezTo>
                      <a:pt x="3" y="26"/>
                      <a:pt x="0" y="18"/>
                      <a:pt x="1" y="9"/>
                    </a:cubicBezTo>
                    <a:cubicBezTo>
                      <a:pt x="2" y="2"/>
                      <a:pt x="5" y="1"/>
                      <a:pt x="11" y="1"/>
                    </a:cubicBezTo>
                    <a:close/>
                  </a:path>
                </a:pathLst>
              </a:custGeom>
              <a:solidFill>
                <a:srgbClr val="0E0E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8" name="Freeform 44">
                <a:extLst>
                  <a:ext uri="{FF2B5EF4-FFF2-40B4-BE49-F238E27FC236}">
                    <a16:creationId xmlns:a16="http://schemas.microsoft.com/office/drawing/2014/main" id="{46A4DE1B-C601-27C4-D178-98486B3C091E}"/>
                  </a:ext>
                </a:extLst>
              </p:cNvPr>
              <p:cNvSpPr/>
              <p:nvPr/>
            </p:nvSpPr>
            <p:spPr bwMode="auto">
              <a:xfrm>
                <a:off x="765175" y="2535238"/>
                <a:ext cx="53975" cy="87312"/>
              </a:xfrm>
              <a:custGeom>
                <a:avLst/>
                <a:gdLst>
                  <a:gd name="T0" fmla="*/ 24 w 24"/>
                  <a:gd name="T1" fmla="*/ 29 h 39"/>
                  <a:gd name="T2" fmla="*/ 21 w 24"/>
                  <a:gd name="T3" fmla="*/ 37 h 39"/>
                  <a:gd name="T4" fmla="*/ 13 w 24"/>
                  <a:gd name="T5" fmla="*/ 34 h 39"/>
                  <a:gd name="T6" fmla="*/ 2 w 24"/>
                  <a:gd name="T7" fmla="*/ 11 h 39"/>
                  <a:gd name="T8" fmla="*/ 13 w 24"/>
                  <a:gd name="T9" fmla="*/ 2 h 39"/>
                  <a:gd name="T10" fmla="*/ 20 w 24"/>
                  <a:gd name="T11" fmla="*/ 7 h 39"/>
                  <a:gd name="T12" fmla="*/ 24 w 24"/>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24" h="39">
                    <a:moveTo>
                      <a:pt x="24" y="29"/>
                    </a:moveTo>
                    <a:cubicBezTo>
                      <a:pt x="24" y="32"/>
                      <a:pt x="23" y="36"/>
                      <a:pt x="21" y="37"/>
                    </a:cubicBezTo>
                    <a:cubicBezTo>
                      <a:pt x="18" y="39"/>
                      <a:pt x="15" y="36"/>
                      <a:pt x="13" y="34"/>
                    </a:cubicBezTo>
                    <a:cubicBezTo>
                      <a:pt x="5" y="29"/>
                      <a:pt x="4" y="19"/>
                      <a:pt x="2" y="11"/>
                    </a:cubicBezTo>
                    <a:cubicBezTo>
                      <a:pt x="0" y="5"/>
                      <a:pt x="9" y="4"/>
                      <a:pt x="13" y="2"/>
                    </a:cubicBezTo>
                    <a:cubicBezTo>
                      <a:pt x="17" y="0"/>
                      <a:pt x="19" y="4"/>
                      <a:pt x="20" y="7"/>
                    </a:cubicBezTo>
                    <a:cubicBezTo>
                      <a:pt x="21" y="15"/>
                      <a:pt x="22" y="22"/>
                      <a:pt x="24" y="29"/>
                    </a:cubicBezTo>
                    <a:close/>
                  </a:path>
                </a:pathLst>
              </a:custGeom>
              <a:solidFill>
                <a:srgbClr val="0F0F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9" name="Freeform 45">
                <a:extLst>
                  <a:ext uri="{FF2B5EF4-FFF2-40B4-BE49-F238E27FC236}">
                    <a16:creationId xmlns:a16="http://schemas.microsoft.com/office/drawing/2014/main" id="{26A3ED5A-4957-7772-B36A-35EF6AF41D2E}"/>
                  </a:ext>
                </a:extLst>
              </p:cNvPr>
              <p:cNvSpPr/>
              <p:nvPr/>
            </p:nvSpPr>
            <p:spPr bwMode="auto">
              <a:xfrm>
                <a:off x="930275" y="2278063"/>
                <a:ext cx="47625" cy="82550"/>
              </a:xfrm>
              <a:custGeom>
                <a:avLst/>
                <a:gdLst>
                  <a:gd name="T0" fmla="*/ 20 w 21"/>
                  <a:gd name="T1" fmla="*/ 15 h 37"/>
                  <a:gd name="T2" fmla="*/ 14 w 21"/>
                  <a:gd name="T3" fmla="*/ 34 h 37"/>
                  <a:gd name="T4" fmla="*/ 7 w 21"/>
                  <a:gd name="T5" fmla="*/ 33 h 37"/>
                  <a:gd name="T6" fmla="*/ 1 w 21"/>
                  <a:gd name="T7" fmla="*/ 8 h 37"/>
                  <a:gd name="T8" fmla="*/ 11 w 21"/>
                  <a:gd name="T9" fmla="*/ 1 h 37"/>
                  <a:gd name="T10" fmla="*/ 20 w 21"/>
                  <a:gd name="T11" fmla="*/ 7 h 37"/>
                  <a:gd name="T12" fmla="*/ 20 w 21"/>
                  <a:gd name="T13" fmla="*/ 15 h 37"/>
                </a:gdLst>
                <a:ahLst/>
                <a:cxnLst>
                  <a:cxn ang="0">
                    <a:pos x="T0" y="T1"/>
                  </a:cxn>
                  <a:cxn ang="0">
                    <a:pos x="T2" y="T3"/>
                  </a:cxn>
                  <a:cxn ang="0">
                    <a:pos x="T4" y="T5"/>
                  </a:cxn>
                  <a:cxn ang="0">
                    <a:pos x="T6" y="T7"/>
                  </a:cxn>
                  <a:cxn ang="0">
                    <a:pos x="T8" y="T9"/>
                  </a:cxn>
                  <a:cxn ang="0">
                    <a:pos x="T10" y="T11"/>
                  </a:cxn>
                  <a:cxn ang="0">
                    <a:pos x="T12" y="T13"/>
                  </a:cxn>
                </a:cxnLst>
                <a:rect l="0" t="0" r="r" b="b"/>
                <a:pathLst>
                  <a:path w="21" h="37">
                    <a:moveTo>
                      <a:pt x="20" y="15"/>
                    </a:moveTo>
                    <a:cubicBezTo>
                      <a:pt x="21" y="22"/>
                      <a:pt x="20" y="29"/>
                      <a:pt x="14" y="34"/>
                    </a:cubicBezTo>
                    <a:cubicBezTo>
                      <a:pt x="10" y="37"/>
                      <a:pt x="8" y="36"/>
                      <a:pt x="7" y="33"/>
                    </a:cubicBezTo>
                    <a:cubicBezTo>
                      <a:pt x="5" y="25"/>
                      <a:pt x="2" y="16"/>
                      <a:pt x="1" y="8"/>
                    </a:cubicBezTo>
                    <a:cubicBezTo>
                      <a:pt x="0" y="2"/>
                      <a:pt x="7" y="1"/>
                      <a:pt x="11" y="1"/>
                    </a:cubicBezTo>
                    <a:cubicBezTo>
                      <a:pt x="15" y="0"/>
                      <a:pt x="19" y="1"/>
                      <a:pt x="20" y="7"/>
                    </a:cubicBezTo>
                    <a:cubicBezTo>
                      <a:pt x="20" y="9"/>
                      <a:pt x="20" y="12"/>
                      <a:pt x="20" y="15"/>
                    </a:cubicBezTo>
                    <a:close/>
                  </a:path>
                </a:pathLst>
              </a:custGeom>
              <a:solidFill>
                <a:srgbClr val="1010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0" name="Freeform 46">
                <a:extLst>
                  <a:ext uri="{FF2B5EF4-FFF2-40B4-BE49-F238E27FC236}">
                    <a16:creationId xmlns:a16="http://schemas.microsoft.com/office/drawing/2014/main" id="{3BF24D1C-24E6-0D30-5CCB-F132CBB4F6B3}"/>
                  </a:ext>
                </a:extLst>
              </p:cNvPr>
              <p:cNvSpPr/>
              <p:nvPr/>
            </p:nvSpPr>
            <p:spPr bwMode="auto">
              <a:xfrm>
                <a:off x="1030288" y="2381250"/>
                <a:ext cx="55562" cy="76200"/>
              </a:xfrm>
              <a:custGeom>
                <a:avLst/>
                <a:gdLst>
                  <a:gd name="T0" fmla="*/ 14 w 25"/>
                  <a:gd name="T1" fmla="*/ 1 h 34"/>
                  <a:gd name="T2" fmla="*/ 23 w 25"/>
                  <a:gd name="T3" fmla="*/ 8 h 34"/>
                  <a:gd name="T4" fmla="*/ 24 w 25"/>
                  <a:gd name="T5" fmla="*/ 23 h 34"/>
                  <a:gd name="T6" fmla="*/ 21 w 25"/>
                  <a:gd name="T7" fmla="*/ 32 h 34"/>
                  <a:gd name="T8" fmla="*/ 11 w 25"/>
                  <a:gd name="T9" fmla="*/ 28 h 34"/>
                  <a:gd name="T10" fmla="*/ 3 w 25"/>
                  <a:gd name="T11" fmla="*/ 12 h 34"/>
                  <a:gd name="T12" fmla="*/ 10 w 25"/>
                  <a:gd name="T13" fmla="*/ 2 h 34"/>
                  <a:gd name="T14" fmla="*/ 14 w 25"/>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4">
                    <a:moveTo>
                      <a:pt x="14" y="1"/>
                    </a:moveTo>
                    <a:cubicBezTo>
                      <a:pt x="20" y="0"/>
                      <a:pt x="23" y="1"/>
                      <a:pt x="23" y="8"/>
                    </a:cubicBezTo>
                    <a:cubicBezTo>
                      <a:pt x="23" y="13"/>
                      <a:pt x="23" y="18"/>
                      <a:pt x="24" y="23"/>
                    </a:cubicBezTo>
                    <a:cubicBezTo>
                      <a:pt x="25" y="27"/>
                      <a:pt x="24" y="31"/>
                      <a:pt x="21" y="32"/>
                    </a:cubicBezTo>
                    <a:cubicBezTo>
                      <a:pt x="17" y="34"/>
                      <a:pt x="13" y="30"/>
                      <a:pt x="11" y="28"/>
                    </a:cubicBezTo>
                    <a:cubicBezTo>
                      <a:pt x="7" y="23"/>
                      <a:pt x="6" y="17"/>
                      <a:pt x="3" y="12"/>
                    </a:cubicBezTo>
                    <a:cubicBezTo>
                      <a:pt x="0" y="8"/>
                      <a:pt x="8" y="6"/>
                      <a:pt x="10" y="2"/>
                    </a:cubicBezTo>
                    <a:cubicBezTo>
                      <a:pt x="11" y="1"/>
                      <a:pt x="13" y="0"/>
                      <a:pt x="14" y="1"/>
                    </a:cubicBezTo>
                    <a:close/>
                  </a:path>
                </a:pathLst>
              </a:custGeom>
              <a:solidFill>
                <a:srgbClr val="1514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1" name="Freeform 47">
                <a:extLst>
                  <a:ext uri="{FF2B5EF4-FFF2-40B4-BE49-F238E27FC236}">
                    <a16:creationId xmlns:a16="http://schemas.microsoft.com/office/drawing/2014/main" id="{4372B47D-8937-0926-8E10-5CD2BEBF0382}"/>
                  </a:ext>
                </a:extLst>
              </p:cNvPr>
              <p:cNvSpPr/>
              <p:nvPr/>
            </p:nvSpPr>
            <p:spPr bwMode="auto">
              <a:xfrm>
                <a:off x="842963" y="2308225"/>
                <a:ext cx="50800" cy="73025"/>
              </a:xfrm>
              <a:custGeom>
                <a:avLst/>
                <a:gdLst>
                  <a:gd name="T0" fmla="*/ 23 w 23"/>
                  <a:gd name="T1" fmla="*/ 16 h 33"/>
                  <a:gd name="T2" fmla="*/ 23 w 23"/>
                  <a:gd name="T3" fmla="*/ 18 h 33"/>
                  <a:gd name="T4" fmla="*/ 13 w 23"/>
                  <a:gd name="T5" fmla="*/ 33 h 33"/>
                  <a:gd name="T6" fmla="*/ 5 w 23"/>
                  <a:gd name="T7" fmla="*/ 17 h 33"/>
                  <a:gd name="T8" fmla="*/ 9 w 23"/>
                  <a:gd name="T9" fmla="*/ 3 h 33"/>
                  <a:gd name="T10" fmla="*/ 23 w 23"/>
                  <a:gd name="T11" fmla="*/ 16 h 33"/>
                </a:gdLst>
                <a:ahLst/>
                <a:cxnLst>
                  <a:cxn ang="0">
                    <a:pos x="T0" y="T1"/>
                  </a:cxn>
                  <a:cxn ang="0">
                    <a:pos x="T2" y="T3"/>
                  </a:cxn>
                  <a:cxn ang="0">
                    <a:pos x="T4" y="T5"/>
                  </a:cxn>
                  <a:cxn ang="0">
                    <a:pos x="T6" y="T7"/>
                  </a:cxn>
                  <a:cxn ang="0">
                    <a:pos x="T8" y="T9"/>
                  </a:cxn>
                  <a:cxn ang="0">
                    <a:pos x="T10" y="T11"/>
                  </a:cxn>
                </a:cxnLst>
                <a:rect l="0" t="0" r="r" b="b"/>
                <a:pathLst>
                  <a:path w="23" h="33">
                    <a:moveTo>
                      <a:pt x="23" y="16"/>
                    </a:moveTo>
                    <a:cubicBezTo>
                      <a:pt x="23" y="16"/>
                      <a:pt x="23" y="17"/>
                      <a:pt x="23" y="18"/>
                    </a:cubicBezTo>
                    <a:cubicBezTo>
                      <a:pt x="20" y="23"/>
                      <a:pt x="23" y="33"/>
                      <a:pt x="13" y="33"/>
                    </a:cubicBezTo>
                    <a:cubicBezTo>
                      <a:pt x="4" y="32"/>
                      <a:pt x="5" y="23"/>
                      <a:pt x="5" y="17"/>
                    </a:cubicBezTo>
                    <a:cubicBezTo>
                      <a:pt x="5" y="12"/>
                      <a:pt x="0" y="5"/>
                      <a:pt x="9" y="3"/>
                    </a:cubicBezTo>
                    <a:cubicBezTo>
                      <a:pt x="19" y="0"/>
                      <a:pt x="23" y="4"/>
                      <a:pt x="23" y="16"/>
                    </a:cubicBezTo>
                    <a:close/>
                  </a:path>
                </a:pathLst>
              </a:custGeom>
              <a:solidFill>
                <a:srgbClr val="1211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2" name="Freeform 48">
                <a:extLst>
                  <a:ext uri="{FF2B5EF4-FFF2-40B4-BE49-F238E27FC236}">
                    <a16:creationId xmlns:a16="http://schemas.microsoft.com/office/drawing/2014/main" id="{50A00FA3-6650-71D0-D47B-F557BCE1587B}"/>
                  </a:ext>
                </a:extLst>
              </p:cNvPr>
              <p:cNvSpPr/>
              <p:nvPr/>
            </p:nvSpPr>
            <p:spPr bwMode="auto">
              <a:xfrm>
                <a:off x="704850" y="2535238"/>
                <a:ext cx="46037" cy="69850"/>
              </a:xfrm>
              <a:custGeom>
                <a:avLst/>
                <a:gdLst>
                  <a:gd name="T0" fmla="*/ 20 w 21"/>
                  <a:gd name="T1" fmla="*/ 14 h 31"/>
                  <a:gd name="T2" fmla="*/ 14 w 21"/>
                  <a:gd name="T3" fmla="*/ 30 h 31"/>
                  <a:gd name="T4" fmla="*/ 1 w 21"/>
                  <a:gd name="T5" fmla="*/ 10 h 31"/>
                  <a:gd name="T6" fmla="*/ 14 w 21"/>
                  <a:gd name="T7" fmla="*/ 1 h 31"/>
                  <a:gd name="T8" fmla="*/ 20 w 21"/>
                  <a:gd name="T9" fmla="*/ 14 h 31"/>
                </a:gdLst>
                <a:ahLst/>
                <a:cxnLst>
                  <a:cxn ang="0">
                    <a:pos x="T0" y="T1"/>
                  </a:cxn>
                  <a:cxn ang="0">
                    <a:pos x="T2" y="T3"/>
                  </a:cxn>
                  <a:cxn ang="0">
                    <a:pos x="T4" y="T5"/>
                  </a:cxn>
                  <a:cxn ang="0">
                    <a:pos x="T6" y="T7"/>
                  </a:cxn>
                  <a:cxn ang="0">
                    <a:pos x="T8" y="T9"/>
                  </a:cxn>
                </a:cxnLst>
                <a:rect l="0" t="0" r="r" b="b"/>
                <a:pathLst>
                  <a:path w="21" h="31">
                    <a:moveTo>
                      <a:pt x="20" y="14"/>
                    </a:moveTo>
                    <a:cubicBezTo>
                      <a:pt x="20" y="20"/>
                      <a:pt x="21" y="27"/>
                      <a:pt x="14" y="30"/>
                    </a:cubicBezTo>
                    <a:cubicBezTo>
                      <a:pt x="11" y="31"/>
                      <a:pt x="0" y="14"/>
                      <a:pt x="1" y="10"/>
                    </a:cubicBezTo>
                    <a:cubicBezTo>
                      <a:pt x="3" y="4"/>
                      <a:pt x="9" y="0"/>
                      <a:pt x="14" y="1"/>
                    </a:cubicBezTo>
                    <a:cubicBezTo>
                      <a:pt x="21" y="1"/>
                      <a:pt x="20" y="9"/>
                      <a:pt x="20" y="14"/>
                    </a:cubicBezTo>
                    <a:close/>
                  </a:path>
                </a:pathLst>
              </a:custGeom>
              <a:solidFill>
                <a:srgbClr val="0F0F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3" name="Freeform 50">
                <a:extLst>
                  <a:ext uri="{FF2B5EF4-FFF2-40B4-BE49-F238E27FC236}">
                    <a16:creationId xmlns:a16="http://schemas.microsoft.com/office/drawing/2014/main" id="{4DDE2292-3108-6DC3-AC5D-EA27F97880B5}"/>
                  </a:ext>
                </a:extLst>
              </p:cNvPr>
              <p:cNvSpPr/>
              <p:nvPr/>
            </p:nvSpPr>
            <p:spPr bwMode="auto">
              <a:xfrm>
                <a:off x="925513" y="2616200"/>
                <a:ext cx="44450" cy="57150"/>
              </a:xfrm>
              <a:custGeom>
                <a:avLst/>
                <a:gdLst>
                  <a:gd name="T0" fmla="*/ 19 w 20"/>
                  <a:gd name="T1" fmla="*/ 10 h 26"/>
                  <a:gd name="T2" fmla="*/ 9 w 20"/>
                  <a:gd name="T3" fmla="*/ 26 h 26"/>
                  <a:gd name="T4" fmla="*/ 1 w 20"/>
                  <a:gd name="T5" fmla="*/ 10 h 26"/>
                  <a:gd name="T6" fmla="*/ 13 w 20"/>
                  <a:gd name="T7" fmla="*/ 1 h 26"/>
                  <a:gd name="T8" fmla="*/ 19 w 20"/>
                  <a:gd name="T9" fmla="*/ 10 h 26"/>
                </a:gdLst>
                <a:ahLst/>
                <a:cxnLst>
                  <a:cxn ang="0">
                    <a:pos x="T0" y="T1"/>
                  </a:cxn>
                  <a:cxn ang="0">
                    <a:pos x="T2" y="T3"/>
                  </a:cxn>
                  <a:cxn ang="0">
                    <a:pos x="T4" y="T5"/>
                  </a:cxn>
                  <a:cxn ang="0">
                    <a:pos x="T6" y="T7"/>
                  </a:cxn>
                  <a:cxn ang="0">
                    <a:pos x="T8" y="T9"/>
                  </a:cxn>
                </a:cxnLst>
                <a:rect l="0" t="0" r="r" b="b"/>
                <a:pathLst>
                  <a:path w="20" h="26">
                    <a:moveTo>
                      <a:pt x="19" y="10"/>
                    </a:moveTo>
                    <a:cubicBezTo>
                      <a:pt x="19" y="18"/>
                      <a:pt x="14" y="26"/>
                      <a:pt x="9" y="26"/>
                    </a:cubicBezTo>
                    <a:cubicBezTo>
                      <a:pt x="3" y="26"/>
                      <a:pt x="1" y="17"/>
                      <a:pt x="1" y="10"/>
                    </a:cubicBezTo>
                    <a:cubicBezTo>
                      <a:pt x="0" y="0"/>
                      <a:pt x="9" y="2"/>
                      <a:pt x="13" y="1"/>
                    </a:cubicBezTo>
                    <a:cubicBezTo>
                      <a:pt x="20" y="0"/>
                      <a:pt x="18" y="7"/>
                      <a:pt x="19" y="10"/>
                    </a:cubicBezTo>
                    <a:close/>
                  </a:path>
                </a:pathLst>
              </a:custGeom>
              <a:solidFill>
                <a:srgbClr val="151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4" name="Freeform 51">
                <a:extLst>
                  <a:ext uri="{FF2B5EF4-FFF2-40B4-BE49-F238E27FC236}">
                    <a16:creationId xmlns:a16="http://schemas.microsoft.com/office/drawing/2014/main" id="{1B9B0C35-7392-104A-B606-B2FFF6B8244F}"/>
                  </a:ext>
                </a:extLst>
              </p:cNvPr>
              <p:cNvSpPr/>
              <p:nvPr/>
            </p:nvSpPr>
            <p:spPr bwMode="auto">
              <a:xfrm>
                <a:off x="833438" y="2628900"/>
                <a:ext cx="58737" cy="50800"/>
              </a:xfrm>
              <a:custGeom>
                <a:avLst/>
                <a:gdLst>
                  <a:gd name="T0" fmla="*/ 22 w 26"/>
                  <a:gd name="T1" fmla="*/ 16 h 23"/>
                  <a:gd name="T2" fmla="*/ 15 w 26"/>
                  <a:gd name="T3" fmla="*/ 22 h 23"/>
                  <a:gd name="T4" fmla="*/ 1 w 26"/>
                  <a:gd name="T5" fmla="*/ 8 h 23"/>
                  <a:gd name="T6" fmla="*/ 15 w 26"/>
                  <a:gd name="T7" fmla="*/ 1 h 23"/>
                  <a:gd name="T8" fmla="*/ 22 w 26"/>
                  <a:gd name="T9" fmla="*/ 16 h 23"/>
                </a:gdLst>
                <a:ahLst/>
                <a:cxnLst>
                  <a:cxn ang="0">
                    <a:pos x="T0" y="T1"/>
                  </a:cxn>
                  <a:cxn ang="0">
                    <a:pos x="T2" y="T3"/>
                  </a:cxn>
                  <a:cxn ang="0">
                    <a:pos x="T4" y="T5"/>
                  </a:cxn>
                  <a:cxn ang="0">
                    <a:pos x="T6" y="T7"/>
                  </a:cxn>
                  <a:cxn ang="0">
                    <a:pos x="T8" y="T9"/>
                  </a:cxn>
                </a:cxnLst>
                <a:rect l="0" t="0" r="r" b="b"/>
                <a:pathLst>
                  <a:path w="26" h="23">
                    <a:moveTo>
                      <a:pt x="22" y="16"/>
                    </a:moveTo>
                    <a:cubicBezTo>
                      <a:pt x="21" y="20"/>
                      <a:pt x="19" y="23"/>
                      <a:pt x="15" y="22"/>
                    </a:cubicBezTo>
                    <a:cubicBezTo>
                      <a:pt x="11" y="22"/>
                      <a:pt x="0" y="11"/>
                      <a:pt x="1" y="8"/>
                    </a:cubicBezTo>
                    <a:cubicBezTo>
                      <a:pt x="3" y="2"/>
                      <a:pt x="10" y="0"/>
                      <a:pt x="15" y="1"/>
                    </a:cubicBezTo>
                    <a:cubicBezTo>
                      <a:pt x="26" y="2"/>
                      <a:pt x="17" y="12"/>
                      <a:pt x="22" y="16"/>
                    </a:cubicBezTo>
                    <a:close/>
                  </a:path>
                </a:pathLst>
              </a:custGeom>
              <a:solidFill>
                <a:srgbClr val="1614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5" name="Freeform 54">
                <a:extLst>
                  <a:ext uri="{FF2B5EF4-FFF2-40B4-BE49-F238E27FC236}">
                    <a16:creationId xmlns:a16="http://schemas.microsoft.com/office/drawing/2014/main" id="{A02616CE-50D4-4029-CF28-C5BB336D195E}"/>
                  </a:ext>
                </a:extLst>
              </p:cNvPr>
              <p:cNvSpPr/>
              <p:nvPr/>
            </p:nvSpPr>
            <p:spPr bwMode="auto">
              <a:xfrm>
                <a:off x="1084263" y="2303463"/>
                <a:ext cx="36512" cy="53975"/>
              </a:xfrm>
              <a:custGeom>
                <a:avLst/>
                <a:gdLst>
                  <a:gd name="T0" fmla="*/ 10 w 16"/>
                  <a:gd name="T1" fmla="*/ 0 h 24"/>
                  <a:gd name="T2" fmla="*/ 12 w 16"/>
                  <a:gd name="T3" fmla="*/ 18 h 24"/>
                  <a:gd name="T4" fmla="*/ 3 w 16"/>
                  <a:gd name="T5" fmla="*/ 20 h 24"/>
                  <a:gd name="T6" fmla="*/ 4 w 16"/>
                  <a:gd name="T7" fmla="*/ 12 h 24"/>
                  <a:gd name="T8" fmla="*/ 10 w 16"/>
                  <a:gd name="T9" fmla="*/ 0 h 24"/>
                </a:gdLst>
                <a:ahLst/>
                <a:cxnLst>
                  <a:cxn ang="0">
                    <a:pos x="T0" y="T1"/>
                  </a:cxn>
                  <a:cxn ang="0">
                    <a:pos x="T2" y="T3"/>
                  </a:cxn>
                  <a:cxn ang="0">
                    <a:pos x="T4" y="T5"/>
                  </a:cxn>
                  <a:cxn ang="0">
                    <a:pos x="T6" y="T7"/>
                  </a:cxn>
                  <a:cxn ang="0">
                    <a:pos x="T8" y="T9"/>
                  </a:cxn>
                </a:cxnLst>
                <a:rect l="0" t="0" r="r" b="b"/>
                <a:pathLst>
                  <a:path w="16" h="24">
                    <a:moveTo>
                      <a:pt x="10" y="0"/>
                    </a:moveTo>
                    <a:cubicBezTo>
                      <a:pt x="16" y="5"/>
                      <a:pt x="12" y="12"/>
                      <a:pt x="12" y="18"/>
                    </a:cubicBezTo>
                    <a:cubicBezTo>
                      <a:pt x="9" y="19"/>
                      <a:pt x="6" y="24"/>
                      <a:pt x="3" y="20"/>
                    </a:cubicBezTo>
                    <a:cubicBezTo>
                      <a:pt x="0" y="17"/>
                      <a:pt x="3" y="15"/>
                      <a:pt x="4" y="12"/>
                    </a:cubicBezTo>
                    <a:cubicBezTo>
                      <a:pt x="6" y="8"/>
                      <a:pt x="5" y="3"/>
                      <a:pt x="10" y="0"/>
                    </a:cubicBezTo>
                    <a:close/>
                  </a:path>
                </a:pathLst>
              </a:custGeom>
              <a:solidFill>
                <a:srgbClr val="F9E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6" name="Freeform 55">
                <a:extLst>
                  <a:ext uri="{FF2B5EF4-FFF2-40B4-BE49-F238E27FC236}">
                    <a16:creationId xmlns:a16="http://schemas.microsoft.com/office/drawing/2014/main" id="{C152339E-AAA8-4E77-88EB-8162C89B8F30}"/>
                  </a:ext>
                </a:extLst>
              </p:cNvPr>
              <p:cNvSpPr/>
              <p:nvPr/>
            </p:nvSpPr>
            <p:spPr bwMode="auto">
              <a:xfrm>
                <a:off x="1046163" y="2260600"/>
                <a:ext cx="42862" cy="65087"/>
              </a:xfrm>
              <a:custGeom>
                <a:avLst/>
                <a:gdLst>
                  <a:gd name="T0" fmla="*/ 5 w 19"/>
                  <a:gd name="T1" fmla="*/ 17 h 29"/>
                  <a:gd name="T2" fmla="*/ 0 w 19"/>
                  <a:gd name="T3" fmla="*/ 8 h 29"/>
                  <a:gd name="T4" fmla="*/ 6 w 19"/>
                  <a:gd name="T5" fmla="*/ 6 h 29"/>
                  <a:gd name="T6" fmla="*/ 17 w 19"/>
                  <a:gd name="T7" fmla="*/ 28 h 29"/>
                  <a:gd name="T8" fmla="*/ 9 w 19"/>
                  <a:gd name="T9" fmla="*/ 21 h 29"/>
                  <a:gd name="T10" fmla="*/ 5 w 19"/>
                  <a:gd name="T11" fmla="*/ 17 h 29"/>
                </a:gdLst>
                <a:ahLst/>
                <a:cxnLst>
                  <a:cxn ang="0">
                    <a:pos x="T0" y="T1"/>
                  </a:cxn>
                  <a:cxn ang="0">
                    <a:pos x="T2" y="T3"/>
                  </a:cxn>
                  <a:cxn ang="0">
                    <a:pos x="T4" y="T5"/>
                  </a:cxn>
                  <a:cxn ang="0">
                    <a:pos x="T6" y="T7"/>
                  </a:cxn>
                  <a:cxn ang="0">
                    <a:pos x="T8" y="T9"/>
                  </a:cxn>
                  <a:cxn ang="0">
                    <a:pos x="T10" y="T11"/>
                  </a:cxn>
                </a:cxnLst>
                <a:rect l="0" t="0" r="r" b="b"/>
                <a:pathLst>
                  <a:path w="19" h="28">
                    <a:moveTo>
                      <a:pt x="5" y="17"/>
                    </a:moveTo>
                    <a:cubicBezTo>
                      <a:pt x="5" y="13"/>
                      <a:pt x="4" y="10"/>
                      <a:pt x="0" y="8"/>
                    </a:cubicBezTo>
                    <a:cubicBezTo>
                      <a:pt x="2" y="6"/>
                      <a:pt x="4" y="0"/>
                      <a:pt x="6" y="6"/>
                    </a:cubicBezTo>
                    <a:cubicBezTo>
                      <a:pt x="9" y="14"/>
                      <a:pt x="19" y="18"/>
                      <a:pt x="17" y="28"/>
                    </a:cubicBezTo>
                    <a:cubicBezTo>
                      <a:pt x="12" y="29"/>
                      <a:pt x="10" y="25"/>
                      <a:pt x="9" y="21"/>
                    </a:cubicBezTo>
                    <a:cubicBezTo>
                      <a:pt x="8" y="19"/>
                      <a:pt x="8" y="16"/>
                      <a:pt x="5" y="17"/>
                    </a:cubicBezTo>
                    <a:close/>
                  </a:path>
                </a:pathLst>
              </a:custGeom>
              <a:solidFill>
                <a:srgbClr val="FF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7" name="Freeform 56">
                <a:extLst>
                  <a:ext uri="{FF2B5EF4-FFF2-40B4-BE49-F238E27FC236}">
                    <a16:creationId xmlns:a16="http://schemas.microsoft.com/office/drawing/2014/main" id="{9B64EE3E-AC7B-744E-375A-B53D8A1E1780}"/>
                  </a:ext>
                </a:extLst>
              </p:cNvPr>
              <p:cNvSpPr/>
              <p:nvPr/>
            </p:nvSpPr>
            <p:spPr bwMode="auto">
              <a:xfrm>
                <a:off x="660400" y="2519363"/>
                <a:ext cx="30162" cy="33337"/>
              </a:xfrm>
              <a:custGeom>
                <a:avLst/>
                <a:gdLst>
                  <a:gd name="T0" fmla="*/ 6 w 14"/>
                  <a:gd name="T1" fmla="*/ 0 h 15"/>
                  <a:gd name="T2" fmla="*/ 12 w 14"/>
                  <a:gd name="T3" fmla="*/ 5 h 15"/>
                  <a:gd name="T4" fmla="*/ 7 w 14"/>
                  <a:gd name="T5" fmla="*/ 15 h 15"/>
                  <a:gd name="T6" fmla="*/ 0 w 14"/>
                  <a:gd name="T7" fmla="*/ 6 h 15"/>
                  <a:gd name="T8" fmla="*/ 6 w 14"/>
                  <a:gd name="T9" fmla="*/ 0 h 15"/>
                </a:gdLst>
                <a:ahLst/>
                <a:cxnLst>
                  <a:cxn ang="0">
                    <a:pos x="T0" y="T1"/>
                  </a:cxn>
                  <a:cxn ang="0">
                    <a:pos x="T2" y="T3"/>
                  </a:cxn>
                  <a:cxn ang="0">
                    <a:pos x="T4" y="T5"/>
                  </a:cxn>
                  <a:cxn ang="0">
                    <a:pos x="T6" y="T7"/>
                  </a:cxn>
                  <a:cxn ang="0">
                    <a:pos x="T8" y="T9"/>
                  </a:cxn>
                </a:cxnLst>
                <a:rect l="0" t="0" r="r" b="b"/>
                <a:pathLst>
                  <a:path w="14" h="15">
                    <a:moveTo>
                      <a:pt x="6" y="0"/>
                    </a:moveTo>
                    <a:cubicBezTo>
                      <a:pt x="9" y="1"/>
                      <a:pt x="11" y="2"/>
                      <a:pt x="12" y="5"/>
                    </a:cubicBezTo>
                    <a:cubicBezTo>
                      <a:pt x="3" y="5"/>
                      <a:pt x="14" y="15"/>
                      <a:pt x="7" y="15"/>
                    </a:cubicBezTo>
                    <a:cubicBezTo>
                      <a:pt x="3" y="15"/>
                      <a:pt x="4" y="8"/>
                      <a:pt x="0" y="6"/>
                    </a:cubicBezTo>
                    <a:cubicBezTo>
                      <a:pt x="2" y="4"/>
                      <a:pt x="5" y="3"/>
                      <a:pt x="6" y="0"/>
                    </a:cubicBezTo>
                    <a:close/>
                  </a:path>
                </a:pathLst>
              </a:custGeom>
              <a:solidFill>
                <a:srgbClr val="FDF9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8" name="Freeform 57">
                <a:extLst>
                  <a:ext uri="{FF2B5EF4-FFF2-40B4-BE49-F238E27FC236}">
                    <a16:creationId xmlns:a16="http://schemas.microsoft.com/office/drawing/2014/main" id="{7FDFF1F9-1D0E-49D8-37BD-D7298C81137B}"/>
                  </a:ext>
                </a:extLst>
              </p:cNvPr>
              <p:cNvSpPr/>
              <p:nvPr/>
            </p:nvSpPr>
            <p:spPr bwMode="auto">
              <a:xfrm>
                <a:off x="1033463" y="2363788"/>
                <a:ext cx="28575" cy="22225"/>
              </a:xfrm>
              <a:custGeom>
                <a:avLst/>
                <a:gdLst>
                  <a:gd name="T0" fmla="*/ 13 w 13"/>
                  <a:gd name="T1" fmla="*/ 9 h 10"/>
                  <a:gd name="T2" fmla="*/ 9 w 13"/>
                  <a:gd name="T3" fmla="*/ 10 h 10"/>
                  <a:gd name="T4" fmla="*/ 0 w 13"/>
                  <a:gd name="T5" fmla="*/ 3 h 10"/>
                  <a:gd name="T6" fmla="*/ 13 w 13"/>
                  <a:gd name="T7" fmla="*/ 9 h 10"/>
                </a:gdLst>
                <a:ahLst/>
                <a:cxnLst>
                  <a:cxn ang="0">
                    <a:pos x="T0" y="T1"/>
                  </a:cxn>
                  <a:cxn ang="0">
                    <a:pos x="T2" y="T3"/>
                  </a:cxn>
                  <a:cxn ang="0">
                    <a:pos x="T4" y="T5"/>
                  </a:cxn>
                  <a:cxn ang="0">
                    <a:pos x="T6" y="T7"/>
                  </a:cxn>
                </a:cxnLst>
                <a:rect l="0" t="0" r="r" b="b"/>
                <a:pathLst>
                  <a:path w="13" h="10">
                    <a:moveTo>
                      <a:pt x="13" y="9"/>
                    </a:moveTo>
                    <a:cubicBezTo>
                      <a:pt x="12" y="9"/>
                      <a:pt x="11" y="10"/>
                      <a:pt x="9" y="10"/>
                    </a:cubicBezTo>
                    <a:cubicBezTo>
                      <a:pt x="6" y="8"/>
                      <a:pt x="3" y="5"/>
                      <a:pt x="0" y="3"/>
                    </a:cubicBezTo>
                    <a:cubicBezTo>
                      <a:pt x="8" y="0"/>
                      <a:pt x="9" y="0"/>
                      <a:pt x="13" y="9"/>
                    </a:cubicBezTo>
                    <a:close/>
                  </a:path>
                </a:pathLst>
              </a:custGeom>
              <a:solidFill>
                <a:srgbClr val="FAF5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9" name="Freeform 59">
                <a:extLst>
                  <a:ext uri="{FF2B5EF4-FFF2-40B4-BE49-F238E27FC236}">
                    <a16:creationId xmlns:a16="http://schemas.microsoft.com/office/drawing/2014/main" id="{56B5B89D-F9E0-1B4F-E888-ABC7E9AE26F1}"/>
                  </a:ext>
                </a:extLst>
              </p:cNvPr>
              <p:cNvSpPr/>
              <p:nvPr/>
            </p:nvSpPr>
            <p:spPr bwMode="auto">
              <a:xfrm>
                <a:off x="1100138" y="2336800"/>
                <a:ext cx="31750" cy="33337"/>
              </a:xfrm>
              <a:custGeom>
                <a:avLst/>
                <a:gdLst>
                  <a:gd name="T0" fmla="*/ 7 w 14"/>
                  <a:gd name="T1" fmla="*/ 4 h 15"/>
                  <a:gd name="T2" fmla="*/ 12 w 14"/>
                  <a:gd name="T3" fmla="*/ 0 h 15"/>
                  <a:gd name="T4" fmla="*/ 12 w 14"/>
                  <a:gd name="T5" fmla="*/ 3 h 15"/>
                  <a:gd name="T6" fmla="*/ 14 w 14"/>
                  <a:gd name="T7" fmla="*/ 7 h 15"/>
                  <a:gd name="T8" fmla="*/ 7 w 14"/>
                  <a:gd name="T9" fmla="*/ 13 h 15"/>
                  <a:gd name="T10" fmla="*/ 7 w 14"/>
                  <a:gd name="T11" fmla="*/ 4 h 15"/>
                </a:gdLst>
                <a:ahLst/>
                <a:cxnLst>
                  <a:cxn ang="0">
                    <a:pos x="T0" y="T1"/>
                  </a:cxn>
                  <a:cxn ang="0">
                    <a:pos x="T2" y="T3"/>
                  </a:cxn>
                  <a:cxn ang="0">
                    <a:pos x="T4" y="T5"/>
                  </a:cxn>
                  <a:cxn ang="0">
                    <a:pos x="T6" y="T7"/>
                  </a:cxn>
                  <a:cxn ang="0">
                    <a:pos x="T8" y="T9"/>
                  </a:cxn>
                  <a:cxn ang="0">
                    <a:pos x="T10" y="T11"/>
                  </a:cxn>
                </a:cxnLst>
                <a:rect l="0" t="0" r="r" b="b"/>
                <a:pathLst>
                  <a:path w="14" h="15">
                    <a:moveTo>
                      <a:pt x="7" y="4"/>
                    </a:moveTo>
                    <a:cubicBezTo>
                      <a:pt x="10" y="5"/>
                      <a:pt x="10" y="2"/>
                      <a:pt x="12" y="0"/>
                    </a:cubicBezTo>
                    <a:cubicBezTo>
                      <a:pt x="13" y="1"/>
                      <a:pt x="13" y="2"/>
                      <a:pt x="12" y="3"/>
                    </a:cubicBezTo>
                    <a:cubicBezTo>
                      <a:pt x="13" y="4"/>
                      <a:pt x="13" y="5"/>
                      <a:pt x="14" y="7"/>
                    </a:cubicBezTo>
                    <a:cubicBezTo>
                      <a:pt x="11" y="9"/>
                      <a:pt x="13" y="15"/>
                      <a:pt x="7" y="13"/>
                    </a:cubicBezTo>
                    <a:cubicBezTo>
                      <a:pt x="0" y="11"/>
                      <a:pt x="10" y="7"/>
                      <a:pt x="7" y="4"/>
                    </a:cubicBezTo>
                    <a:close/>
                  </a:path>
                </a:pathLst>
              </a:custGeom>
              <a:solidFill>
                <a:srgbClr val="FDED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0" name="Freeform 62">
                <a:extLst>
                  <a:ext uri="{FF2B5EF4-FFF2-40B4-BE49-F238E27FC236}">
                    <a16:creationId xmlns:a16="http://schemas.microsoft.com/office/drawing/2014/main" id="{9FEA0B2B-FC89-9A81-506C-6FC69BF13941}"/>
                  </a:ext>
                </a:extLst>
              </p:cNvPr>
              <p:cNvSpPr/>
              <p:nvPr/>
            </p:nvSpPr>
            <p:spPr bwMode="auto">
              <a:xfrm>
                <a:off x="1131888" y="2289175"/>
                <a:ext cx="17462" cy="25400"/>
              </a:xfrm>
              <a:custGeom>
                <a:avLst/>
                <a:gdLst>
                  <a:gd name="T0" fmla="*/ 8 w 8"/>
                  <a:gd name="T1" fmla="*/ 11 h 11"/>
                  <a:gd name="T2" fmla="*/ 0 w 8"/>
                  <a:gd name="T3" fmla="*/ 3 h 11"/>
                  <a:gd name="T4" fmla="*/ 4 w 8"/>
                  <a:gd name="T5" fmla="*/ 1 h 11"/>
                  <a:gd name="T6" fmla="*/ 8 w 8"/>
                  <a:gd name="T7" fmla="*/ 11 h 11"/>
                </a:gdLst>
                <a:ahLst/>
                <a:cxnLst>
                  <a:cxn ang="0">
                    <a:pos x="T0" y="T1"/>
                  </a:cxn>
                  <a:cxn ang="0">
                    <a:pos x="T2" y="T3"/>
                  </a:cxn>
                  <a:cxn ang="0">
                    <a:pos x="T4" y="T5"/>
                  </a:cxn>
                  <a:cxn ang="0">
                    <a:pos x="T6" y="T7"/>
                  </a:cxn>
                </a:cxnLst>
                <a:rect l="0" t="0" r="r" b="b"/>
                <a:pathLst>
                  <a:path w="8" h="11">
                    <a:moveTo>
                      <a:pt x="8" y="11"/>
                    </a:moveTo>
                    <a:cubicBezTo>
                      <a:pt x="5" y="8"/>
                      <a:pt x="0" y="8"/>
                      <a:pt x="0" y="3"/>
                    </a:cubicBezTo>
                    <a:cubicBezTo>
                      <a:pt x="0" y="2"/>
                      <a:pt x="2" y="0"/>
                      <a:pt x="4" y="1"/>
                    </a:cubicBezTo>
                    <a:cubicBezTo>
                      <a:pt x="8" y="3"/>
                      <a:pt x="6" y="7"/>
                      <a:pt x="8" y="11"/>
                    </a:cubicBezTo>
                    <a:close/>
                  </a:path>
                </a:pathLst>
              </a:custGeom>
              <a:solidFill>
                <a:srgbClr val="F6E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1" name="Freeform 64">
                <a:extLst>
                  <a:ext uri="{FF2B5EF4-FFF2-40B4-BE49-F238E27FC236}">
                    <a16:creationId xmlns:a16="http://schemas.microsoft.com/office/drawing/2014/main" id="{E9DACF65-9DE1-0C1E-8663-079178A9B823}"/>
                  </a:ext>
                </a:extLst>
              </p:cNvPr>
              <p:cNvSpPr/>
              <p:nvPr/>
            </p:nvSpPr>
            <p:spPr bwMode="auto">
              <a:xfrm>
                <a:off x="1127125" y="2320925"/>
                <a:ext cx="12700" cy="22225"/>
              </a:xfrm>
              <a:custGeom>
                <a:avLst/>
                <a:gdLst>
                  <a:gd name="T0" fmla="*/ 0 w 6"/>
                  <a:gd name="T1" fmla="*/ 10 h 10"/>
                  <a:gd name="T2" fmla="*/ 0 w 6"/>
                  <a:gd name="T3" fmla="*/ 7 h 10"/>
                  <a:gd name="T4" fmla="*/ 5 w 6"/>
                  <a:gd name="T5" fmla="*/ 0 h 10"/>
                  <a:gd name="T6" fmla="*/ 0 w 6"/>
                  <a:gd name="T7" fmla="*/ 10 h 10"/>
                </a:gdLst>
                <a:ahLst/>
                <a:cxnLst>
                  <a:cxn ang="0">
                    <a:pos x="T0" y="T1"/>
                  </a:cxn>
                  <a:cxn ang="0">
                    <a:pos x="T2" y="T3"/>
                  </a:cxn>
                  <a:cxn ang="0">
                    <a:pos x="T4" y="T5"/>
                  </a:cxn>
                  <a:cxn ang="0">
                    <a:pos x="T6" y="T7"/>
                  </a:cxn>
                </a:cxnLst>
                <a:rect l="0" t="0" r="r" b="b"/>
                <a:pathLst>
                  <a:path w="6" h="10">
                    <a:moveTo>
                      <a:pt x="0" y="10"/>
                    </a:moveTo>
                    <a:cubicBezTo>
                      <a:pt x="0" y="9"/>
                      <a:pt x="0" y="8"/>
                      <a:pt x="0" y="7"/>
                    </a:cubicBezTo>
                    <a:cubicBezTo>
                      <a:pt x="1" y="4"/>
                      <a:pt x="1" y="1"/>
                      <a:pt x="5" y="0"/>
                    </a:cubicBezTo>
                    <a:cubicBezTo>
                      <a:pt x="6" y="5"/>
                      <a:pt x="4" y="8"/>
                      <a:pt x="0" y="10"/>
                    </a:cubicBezTo>
                    <a:close/>
                  </a:path>
                </a:pathLst>
              </a:custGeom>
              <a:solidFill>
                <a:srgbClr val="F2E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grpSp>
        <p:nvGrpSpPr>
          <p:cNvPr id="1092" name="Grupo 1091">
            <a:extLst>
              <a:ext uri="{FF2B5EF4-FFF2-40B4-BE49-F238E27FC236}">
                <a16:creationId xmlns:a16="http://schemas.microsoft.com/office/drawing/2014/main" id="{8C9A56B3-B540-2D40-9A38-1F683E12D347}"/>
              </a:ext>
            </a:extLst>
          </p:cNvPr>
          <p:cNvGrpSpPr/>
          <p:nvPr/>
        </p:nvGrpSpPr>
        <p:grpSpPr>
          <a:xfrm>
            <a:off x="11143679" y="5759315"/>
            <a:ext cx="703262" cy="781049"/>
            <a:chOff x="633413" y="2227263"/>
            <a:chExt cx="703262" cy="781049"/>
          </a:xfrm>
        </p:grpSpPr>
        <p:sp>
          <p:nvSpPr>
            <p:cNvPr id="1093" name="Freeform 19">
              <a:extLst>
                <a:ext uri="{FF2B5EF4-FFF2-40B4-BE49-F238E27FC236}">
                  <a16:creationId xmlns:a16="http://schemas.microsoft.com/office/drawing/2014/main" id="{F48F0913-200C-3C2F-501E-D7F86834615F}"/>
                </a:ext>
              </a:extLst>
            </p:cNvPr>
            <p:cNvSpPr/>
            <p:nvPr/>
          </p:nvSpPr>
          <p:spPr bwMode="auto">
            <a:xfrm>
              <a:off x="633413" y="2243138"/>
              <a:ext cx="690562" cy="749300"/>
            </a:xfrm>
            <a:custGeom>
              <a:avLst/>
              <a:gdLst>
                <a:gd name="T0" fmla="*/ 126 w 309"/>
                <a:gd name="T1" fmla="*/ 13 h 336"/>
                <a:gd name="T2" fmla="*/ 141 w 309"/>
                <a:gd name="T3" fmla="*/ 10 h 336"/>
                <a:gd name="T4" fmla="*/ 161 w 309"/>
                <a:gd name="T5" fmla="*/ 3 h 336"/>
                <a:gd name="T6" fmla="*/ 173 w 309"/>
                <a:gd name="T7" fmla="*/ 2 h 336"/>
                <a:gd name="T8" fmla="*/ 187 w 309"/>
                <a:gd name="T9" fmla="*/ 4 h 336"/>
                <a:gd name="T10" fmla="*/ 199 w 309"/>
                <a:gd name="T11" fmla="*/ 19 h 336"/>
                <a:gd name="T12" fmla="*/ 205 w 309"/>
                <a:gd name="T13" fmla="*/ 5 h 336"/>
                <a:gd name="T14" fmla="*/ 257 w 309"/>
                <a:gd name="T15" fmla="*/ 11 h 336"/>
                <a:gd name="T16" fmla="*/ 296 w 309"/>
                <a:gd name="T17" fmla="*/ 48 h 336"/>
                <a:gd name="T18" fmla="*/ 305 w 309"/>
                <a:gd name="T19" fmla="*/ 62 h 336"/>
                <a:gd name="T20" fmla="*/ 267 w 309"/>
                <a:gd name="T21" fmla="*/ 26 h 336"/>
                <a:gd name="T22" fmla="*/ 281 w 309"/>
                <a:gd name="T23" fmla="*/ 154 h 336"/>
                <a:gd name="T24" fmla="*/ 300 w 309"/>
                <a:gd name="T25" fmla="*/ 100 h 336"/>
                <a:gd name="T26" fmla="*/ 304 w 309"/>
                <a:gd name="T27" fmla="*/ 161 h 336"/>
                <a:gd name="T28" fmla="*/ 302 w 309"/>
                <a:gd name="T29" fmla="*/ 171 h 336"/>
                <a:gd name="T30" fmla="*/ 302 w 309"/>
                <a:gd name="T31" fmla="*/ 189 h 336"/>
                <a:gd name="T32" fmla="*/ 287 w 309"/>
                <a:gd name="T33" fmla="*/ 246 h 336"/>
                <a:gd name="T34" fmla="*/ 272 w 309"/>
                <a:gd name="T35" fmla="*/ 264 h 336"/>
                <a:gd name="T36" fmla="*/ 271 w 309"/>
                <a:gd name="T37" fmla="*/ 272 h 336"/>
                <a:gd name="T38" fmla="*/ 240 w 309"/>
                <a:gd name="T39" fmla="*/ 286 h 336"/>
                <a:gd name="T40" fmla="*/ 230 w 309"/>
                <a:gd name="T41" fmla="*/ 309 h 336"/>
                <a:gd name="T42" fmla="*/ 172 w 309"/>
                <a:gd name="T43" fmla="*/ 335 h 336"/>
                <a:gd name="T44" fmla="*/ 142 w 309"/>
                <a:gd name="T45" fmla="*/ 331 h 336"/>
                <a:gd name="T46" fmla="*/ 160 w 309"/>
                <a:gd name="T47" fmla="*/ 321 h 336"/>
                <a:gd name="T48" fmla="*/ 168 w 309"/>
                <a:gd name="T49" fmla="*/ 321 h 336"/>
                <a:gd name="T50" fmla="*/ 195 w 309"/>
                <a:gd name="T51" fmla="*/ 297 h 336"/>
                <a:gd name="T52" fmla="*/ 209 w 309"/>
                <a:gd name="T53" fmla="*/ 272 h 336"/>
                <a:gd name="T54" fmla="*/ 203 w 309"/>
                <a:gd name="T55" fmla="*/ 277 h 336"/>
                <a:gd name="T56" fmla="*/ 174 w 309"/>
                <a:gd name="T57" fmla="*/ 294 h 336"/>
                <a:gd name="T58" fmla="*/ 149 w 309"/>
                <a:gd name="T59" fmla="*/ 288 h 336"/>
                <a:gd name="T60" fmla="*/ 73 w 309"/>
                <a:gd name="T61" fmla="*/ 254 h 336"/>
                <a:gd name="T62" fmla="*/ 64 w 309"/>
                <a:gd name="T63" fmla="*/ 259 h 336"/>
                <a:gd name="T64" fmla="*/ 48 w 309"/>
                <a:gd name="T65" fmla="*/ 245 h 336"/>
                <a:gd name="T66" fmla="*/ 35 w 309"/>
                <a:gd name="T67" fmla="*/ 238 h 336"/>
                <a:gd name="T68" fmla="*/ 21 w 309"/>
                <a:gd name="T69" fmla="*/ 215 h 336"/>
                <a:gd name="T70" fmla="*/ 6 w 309"/>
                <a:gd name="T71" fmla="*/ 175 h 336"/>
                <a:gd name="T72" fmla="*/ 7 w 309"/>
                <a:gd name="T73" fmla="*/ 131 h 336"/>
                <a:gd name="T74" fmla="*/ 28 w 309"/>
                <a:gd name="T75" fmla="*/ 105 h 336"/>
                <a:gd name="T76" fmla="*/ 30 w 309"/>
                <a:gd name="T77" fmla="*/ 68 h 336"/>
                <a:gd name="T78" fmla="*/ 43 w 309"/>
                <a:gd name="T79" fmla="*/ 34 h 336"/>
                <a:gd name="T80" fmla="*/ 77 w 309"/>
                <a:gd name="T81" fmla="*/ 21 h 336"/>
                <a:gd name="T82" fmla="*/ 102 w 309"/>
                <a:gd name="T83" fmla="*/ 1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9" h="336">
                  <a:moveTo>
                    <a:pt x="118" y="15"/>
                  </a:moveTo>
                  <a:cubicBezTo>
                    <a:pt x="121" y="16"/>
                    <a:pt x="123" y="15"/>
                    <a:pt x="126" y="13"/>
                  </a:cubicBezTo>
                  <a:cubicBezTo>
                    <a:pt x="129" y="10"/>
                    <a:pt x="132" y="7"/>
                    <a:pt x="137" y="11"/>
                  </a:cubicBezTo>
                  <a:cubicBezTo>
                    <a:pt x="138" y="12"/>
                    <a:pt x="140" y="11"/>
                    <a:pt x="141" y="10"/>
                  </a:cubicBezTo>
                  <a:cubicBezTo>
                    <a:pt x="147" y="4"/>
                    <a:pt x="152" y="4"/>
                    <a:pt x="157" y="10"/>
                  </a:cubicBezTo>
                  <a:cubicBezTo>
                    <a:pt x="160" y="8"/>
                    <a:pt x="160" y="5"/>
                    <a:pt x="161" y="3"/>
                  </a:cubicBezTo>
                  <a:cubicBezTo>
                    <a:pt x="165" y="6"/>
                    <a:pt x="169" y="9"/>
                    <a:pt x="173" y="12"/>
                  </a:cubicBezTo>
                  <a:cubicBezTo>
                    <a:pt x="178" y="10"/>
                    <a:pt x="163" y="4"/>
                    <a:pt x="173" y="2"/>
                  </a:cubicBezTo>
                  <a:cubicBezTo>
                    <a:pt x="180" y="0"/>
                    <a:pt x="179" y="7"/>
                    <a:pt x="182" y="10"/>
                  </a:cubicBezTo>
                  <a:cubicBezTo>
                    <a:pt x="186" y="10"/>
                    <a:pt x="182" y="2"/>
                    <a:pt x="187" y="4"/>
                  </a:cubicBezTo>
                  <a:cubicBezTo>
                    <a:pt x="192" y="6"/>
                    <a:pt x="195" y="11"/>
                    <a:pt x="197" y="15"/>
                  </a:cubicBezTo>
                  <a:cubicBezTo>
                    <a:pt x="198" y="16"/>
                    <a:pt x="195" y="20"/>
                    <a:pt x="199" y="19"/>
                  </a:cubicBezTo>
                  <a:cubicBezTo>
                    <a:pt x="203" y="19"/>
                    <a:pt x="201" y="16"/>
                    <a:pt x="200" y="14"/>
                  </a:cubicBezTo>
                  <a:cubicBezTo>
                    <a:pt x="198" y="9"/>
                    <a:pt x="200" y="7"/>
                    <a:pt x="205" y="5"/>
                  </a:cubicBezTo>
                  <a:cubicBezTo>
                    <a:pt x="216" y="2"/>
                    <a:pt x="227" y="4"/>
                    <a:pt x="237" y="5"/>
                  </a:cubicBezTo>
                  <a:cubicBezTo>
                    <a:pt x="243" y="5"/>
                    <a:pt x="252" y="3"/>
                    <a:pt x="257" y="11"/>
                  </a:cubicBezTo>
                  <a:cubicBezTo>
                    <a:pt x="263" y="20"/>
                    <a:pt x="278" y="19"/>
                    <a:pt x="281" y="28"/>
                  </a:cubicBezTo>
                  <a:cubicBezTo>
                    <a:pt x="285" y="36"/>
                    <a:pt x="294" y="39"/>
                    <a:pt x="296" y="48"/>
                  </a:cubicBezTo>
                  <a:cubicBezTo>
                    <a:pt x="298" y="53"/>
                    <a:pt x="305" y="56"/>
                    <a:pt x="305" y="62"/>
                  </a:cubicBezTo>
                  <a:cubicBezTo>
                    <a:pt x="305" y="62"/>
                    <a:pt x="305" y="62"/>
                    <a:pt x="305" y="62"/>
                  </a:cubicBezTo>
                  <a:cubicBezTo>
                    <a:pt x="292" y="52"/>
                    <a:pt x="278" y="41"/>
                    <a:pt x="268" y="28"/>
                  </a:cubicBezTo>
                  <a:cubicBezTo>
                    <a:pt x="268" y="27"/>
                    <a:pt x="268" y="26"/>
                    <a:pt x="267" y="26"/>
                  </a:cubicBezTo>
                  <a:cubicBezTo>
                    <a:pt x="258" y="35"/>
                    <a:pt x="253" y="12"/>
                    <a:pt x="244" y="22"/>
                  </a:cubicBezTo>
                  <a:cubicBezTo>
                    <a:pt x="279" y="59"/>
                    <a:pt x="280" y="107"/>
                    <a:pt x="281" y="154"/>
                  </a:cubicBezTo>
                  <a:cubicBezTo>
                    <a:pt x="289" y="131"/>
                    <a:pt x="294" y="107"/>
                    <a:pt x="298" y="83"/>
                  </a:cubicBezTo>
                  <a:cubicBezTo>
                    <a:pt x="301" y="89"/>
                    <a:pt x="299" y="94"/>
                    <a:pt x="300" y="100"/>
                  </a:cubicBezTo>
                  <a:cubicBezTo>
                    <a:pt x="305" y="117"/>
                    <a:pt x="306" y="135"/>
                    <a:pt x="303" y="154"/>
                  </a:cubicBezTo>
                  <a:cubicBezTo>
                    <a:pt x="302" y="157"/>
                    <a:pt x="301" y="159"/>
                    <a:pt x="304" y="161"/>
                  </a:cubicBezTo>
                  <a:cubicBezTo>
                    <a:pt x="306" y="162"/>
                    <a:pt x="308" y="165"/>
                    <a:pt x="303" y="166"/>
                  </a:cubicBezTo>
                  <a:cubicBezTo>
                    <a:pt x="300" y="166"/>
                    <a:pt x="301" y="169"/>
                    <a:pt x="302" y="171"/>
                  </a:cubicBezTo>
                  <a:cubicBezTo>
                    <a:pt x="306" y="176"/>
                    <a:pt x="305" y="181"/>
                    <a:pt x="303" y="186"/>
                  </a:cubicBezTo>
                  <a:cubicBezTo>
                    <a:pt x="303" y="187"/>
                    <a:pt x="302" y="188"/>
                    <a:pt x="302" y="189"/>
                  </a:cubicBezTo>
                  <a:cubicBezTo>
                    <a:pt x="309" y="198"/>
                    <a:pt x="301" y="206"/>
                    <a:pt x="299" y="215"/>
                  </a:cubicBezTo>
                  <a:cubicBezTo>
                    <a:pt x="296" y="226"/>
                    <a:pt x="291" y="236"/>
                    <a:pt x="287" y="246"/>
                  </a:cubicBezTo>
                  <a:cubicBezTo>
                    <a:pt x="286" y="249"/>
                    <a:pt x="286" y="251"/>
                    <a:pt x="286" y="253"/>
                  </a:cubicBezTo>
                  <a:cubicBezTo>
                    <a:pt x="286" y="259"/>
                    <a:pt x="278" y="265"/>
                    <a:pt x="272" y="264"/>
                  </a:cubicBezTo>
                  <a:cubicBezTo>
                    <a:pt x="268" y="264"/>
                    <a:pt x="267" y="265"/>
                    <a:pt x="264" y="274"/>
                  </a:cubicBezTo>
                  <a:cubicBezTo>
                    <a:pt x="268" y="276"/>
                    <a:pt x="267" y="270"/>
                    <a:pt x="271" y="272"/>
                  </a:cubicBezTo>
                  <a:cubicBezTo>
                    <a:pt x="266" y="291"/>
                    <a:pt x="244" y="294"/>
                    <a:pt x="235" y="310"/>
                  </a:cubicBezTo>
                  <a:cubicBezTo>
                    <a:pt x="233" y="303"/>
                    <a:pt x="234" y="300"/>
                    <a:pt x="240" y="286"/>
                  </a:cubicBezTo>
                  <a:cubicBezTo>
                    <a:pt x="238" y="284"/>
                    <a:pt x="235" y="286"/>
                    <a:pt x="235" y="287"/>
                  </a:cubicBezTo>
                  <a:cubicBezTo>
                    <a:pt x="235" y="295"/>
                    <a:pt x="228" y="303"/>
                    <a:pt x="230" y="309"/>
                  </a:cubicBezTo>
                  <a:cubicBezTo>
                    <a:pt x="234" y="316"/>
                    <a:pt x="230" y="318"/>
                    <a:pt x="226" y="319"/>
                  </a:cubicBezTo>
                  <a:cubicBezTo>
                    <a:pt x="207" y="322"/>
                    <a:pt x="191" y="333"/>
                    <a:pt x="172" y="335"/>
                  </a:cubicBezTo>
                  <a:cubicBezTo>
                    <a:pt x="163" y="336"/>
                    <a:pt x="155" y="331"/>
                    <a:pt x="146" y="335"/>
                  </a:cubicBezTo>
                  <a:cubicBezTo>
                    <a:pt x="144" y="335"/>
                    <a:pt x="142" y="333"/>
                    <a:pt x="142" y="331"/>
                  </a:cubicBezTo>
                  <a:cubicBezTo>
                    <a:pt x="142" y="329"/>
                    <a:pt x="143" y="327"/>
                    <a:pt x="145" y="327"/>
                  </a:cubicBezTo>
                  <a:cubicBezTo>
                    <a:pt x="151" y="328"/>
                    <a:pt x="156" y="326"/>
                    <a:pt x="160" y="321"/>
                  </a:cubicBezTo>
                  <a:cubicBezTo>
                    <a:pt x="161" y="319"/>
                    <a:pt x="163" y="318"/>
                    <a:pt x="164" y="321"/>
                  </a:cubicBezTo>
                  <a:cubicBezTo>
                    <a:pt x="166" y="323"/>
                    <a:pt x="168" y="322"/>
                    <a:pt x="168" y="321"/>
                  </a:cubicBezTo>
                  <a:cubicBezTo>
                    <a:pt x="166" y="309"/>
                    <a:pt x="177" y="309"/>
                    <a:pt x="183" y="304"/>
                  </a:cubicBezTo>
                  <a:cubicBezTo>
                    <a:pt x="187" y="301"/>
                    <a:pt x="191" y="299"/>
                    <a:pt x="195" y="297"/>
                  </a:cubicBezTo>
                  <a:cubicBezTo>
                    <a:pt x="209" y="291"/>
                    <a:pt x="210" y="289"/>
                    <a:pt x="206" y="276"/>
                  </a:cubicBezTo>
                  <a:cubicBezTo>
                    <a:pt x="207" y="275"/>
                    <a:pt x="208" y="274"/>
                    <a:pt x="209" y="272"/>
                  </a:cubicBezTo>
                  <a:cubicBezTo>
                    <a:pt x="208" y="273"/>
                    <a:pt x="207" y="275"/>
                    <a:pt x="206" y="276"/>
                  </a:cubicBezTo>
                  <a:cubicBezTo>
                    <a:pt x="205" y="276"/>
                    <a:pt x="203" y="277"/>
                    <a:pt x="203" y="277"/>
                  </a:cubicBezTo>
                  <a:cubicBezTo>
                    <a:pt x="204" y="291"/>
                    <a:pt x="197" y="285"/>
                    <a:pt x="190" y="281"/>
                  </a:cubicBezTo>
                  <a:cubicBezTo>
                    <a:pt x="192" y="290"/>
                    <a:pt x="185" y="295"/>
                    <a:pt x="174" y="294"/>
                  </a:cubicBezTo>
                  <a:cubicBezTo>
                    <a:pt x="178" y="291"/>
                    <a:pt x="184" y="292"/>
                    <a:pt x="187" y="288"/>
                  </a:cubicBezTo>
                  <a:cubicBezTo>
                    <a:pt x="174" y="288"/>
                    <a:pt x="161" y="288"/>
                    <a:pt x="149" y="288"/>
                  </a:cubicBezTo>
                  <a:cubicBezTo>
                    <a:pt x="153" y="291"/>
                    <a:pt x="159" y="287"/>
                    <a:pt x="164" y="293"/>
                  </a:cubicBezTo>
                  <a:cubicBezTo>
                    <a:pt x="126" y="296"/>
                    <a:pt x="96" y="283"/>
                    <a:pt x="73" y="254"/>
                  </a:cubicBezTo>
                  <a:cubicBezTo>
                    <a:pt x="71" y="258"/>
                    <a:pt x="76" y="263"/>
                    <a:pt x="68" y="262"/>
                  </a:cubicBezTo>
                  <a:cubicBezTo>
                    <a:pt x="66" y="262"/>
                    <a:pt x="65" y="260"/>
                    <a:pt x="64" y="259"/>
                  </a:cubicBezTo>
                  <a:cubicBezTo>
                    <a:pt x="59" y="256"/>
                    <a:pt x="55" y="252"/>
                    <a:pt x="53" y="247"/>
                  </a:cubicBezTo>
                  <a:cubicBezTo>
                    <a:pt x="52" y="244"/>
                    <a:pt x="51" y="241"/>
                    <a:pt x="48" y="245"/>
                  </a:cubicBezTo>
                  <a:cubicBezTo>
                    <a:pt x="45" y="248"/>
                    <a:pt x="42" y="251"/>
                    <a:pt x="40" y="255"/>
                  </a:cubicBezTo>
                  <a:cubicBezTo>
                    <a:pt x="37" y="250"/>
                    <a:pt x="36" y="245"/>
                    <a:pt x="35" y="238"/>
                  </a:cubicBezTo>
                  <a:cubicBezTo>
                    <a:pt x="34" y="228"/>
                    <a:pt x="32" y="217"/>
                    <a:pt x="33" y="206"/>
                  </a:cubicBezTo>
                  <a:cubicBezTo>
                    <a:pt x="27" y="208"/>
                    <a:pt x="24" y="212"/>
                    <a:pt x="21" y="215"/>
                  </a:cubicBezTo>
                  <a:cubicBezTo>
                    <a:pt x="15" y="221"/>
                    <a:pt x="7" y="220"/>
                    <a:pt x="6" y="212"/>
                  </a:cubicBezTo>
                  <a:cubicBezTo>
                    <a:pt x="4" y="200"/>
                    <a:pt x="0" y="187"/>
                    <a:pt x="6" y="175"/>
                  </a:cubicBezTo>
                  <a:cubicBezTo>
                    <a:pt x="9" y="170"/>
                    <a:pt x="2" y="167"/>
                    <a:pt x="4" y="162"/>
                  </a:cubicBezTo>
                  <a:cubicBezTo>
                    <a:pt x="7" y="152"/>
                    <a:pt x="3" y="141"/>
                    <a:pt x="7" y="131"/>
                  </a:cubicBezTo>
                  <a:cubicBezTo>
                    <a:pt x="10" y="125"/>
                    <a:pt x="10" y="117"/>
                    <a:pt x="16" y="112"/>
                  </a:cubicBezTo>
                  <a:cubicBezTo>
                    <a:pt x="26" y="116"/>
                    <a:pt x="28" y="114"/>
                    <a:pt x="28" y="105"/>
                  </a:cubicBezTo>
                  <a:cubicBezTo>
                    <a:pt x="28" y="96"/>
                    <a:pt x="25" y="89"/>
                    <a:pt x="22" y="82"/>
                  </a:cubicBezTo>
                  <a:cubicBezTo>
                    <a:pt x="30" y="81"/>
                    <a:pt x="25" y="71"/>
                    <a:pt x="30" y="68"/>
                  </a:cubicBezTo>
                  <a:cubicBezTo>
                    <a:pt x="39" y="62"/>
                    <a:pt x="40" y="53"/>
                    <a:pt x="40" y="43"/>
                  </a:cubicBezTo>
                  <a:cubicBezTo>
                    <a:pt x="41" y="40"/>
                    <a:pt x="39" y="36"/>
                    <a:pt x="43" y="34"/>
                  </a:cubicBezTo>
                  <a:cubicBezTo>
                    <a:pt x="49" y="26"/>
                    <a:pt x="59" y="25"/>
                    <a:pt x="68" y="23"/>
                  </a:cubicBezTo>
                  <a:cubicBezTo>
                    <a:pt x="71" y="20"/>
                    <a:pt x="73" y="19"/>
                    <a:pt x="77" y="21"/>
                  </a:cubicBezTo>
                  <a:cubicBezTo>
                    <a:pt x="84" y="15"/>
                    <a:pt x="93" y="15"/>
                    <a:pt x="101" y="11"/>
                  </a:cubicBezTo>
                  <a:cubicBezTo>
                    <a:pt x="101" y="11"/>
                    <a:pt x="101" y="11"/>
                    <a:pt x="102" y="11"/>
                  </a:cubicBezTo>
                  <a:cubicBezTo>
                    <a:pt x="106" y="18"/>
                    <a:pt x="111" y="19"/>
                    <a:pt x="118" y="15"/>
                  </a:cubicBezTo>
                  <a:close/>
                </a:path>
              </a:pathLst>
            </a:custGeom>
            <a:solidFill>
              <a:srgbClr val="FADB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4" name="Freeform 23">
              <a:extLst>
                <a:ext uri="{FF2B5EF4-FFF2-40B4-BE49-F238E27FC236}">
                  <a16:creationId xmlns:a16="http://schemas.microsoft.com/office/drawing/2014/main" id="{FA4DBA7E-84F7-86B2-BAF0-0201A24A9B1A}"/>
                </a:ext>
              </a:extLst>
            </p:cNvPr>
            <p:cNvSpPr/>
            <p:nvPr/>
          </p:nvSpPr>
          <p:spPr bwMode="auto">
            <a:xfrm>
              <a:off x="715963" y="2871788"/>
              <a:ext cx="127000" cy="87312"/>
            </a:xfrm>
            <a:custGeom>
              <a:avLst/>
              <a:gdLst>
                <a:gd name="T0" fmla="*/ 20 w 57"/>
                <a:gd name="T1" fmla="*/ 14 h 39"/>
                <a:gd name="T2" fmla="*/ 34 w 57"/>
                <a:gd name="T3" fmla="*/ 22 h 39"/>
                <a:gd name="T4" fmla="*/ 37 w 57"/>
                <a:gd name="T5" fmla="*/ 26 h 39"/>
                <a:gd name="T6" fmla="*/ 49 w 57"/>
                <a:gd name="T7" fmla="*/ 30 h 39"/>
                <a:gd name="T8" fmla="*/ 57 w 57"/>
                <a:gd name="T9" fmla="*/ 34 h 39"/>
                <a:gd name="T10" fmla="*/ 49 w 57"/>
                <a:gd name="T11" fmla="*/ 37 h 39"/>
                <a:gd name="T12" fmla="*/ 2 w 57"/>
                <a:gd name="T13" fmla="*/ 7 h 39"/>
                <a:gd name="T14" fmla="*/ 3 w 57"/>
                <a:gd name="T15" fmla="*/ 0 h 39"/>
                <a:gd name="T16" fmla="*/ 21 w 57"/>
                <a:gd name="T17" fmla="*/ 14 h 39"/>
                <a:gd name="T18" fmla="*/ 20 w 57"/>
                <a:gd name="T19"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39">
                  <a:moveTo>
                    <a:pt x="20" y="14"/>
                  </a:moveTo>
                  <a:cubicBezTo>
                    <a:pt x="24" y="18"/>
                    <a:pt x="26" y="24"/>
                    <a:pt x="34" y="22"/>
                  </a:cubicBezTo>
                  <a:cubicBezTo>
                    <a:pt x="36" y="21"/>
                    <a:pt x="36" y="25"/>
                    <a:pt x="37" y="26"/>
                  </a:cubicBezTo>
                  <a:cubicBezTo>
                    <a:pt x="40" y="29"/>
                    <a:pt x="44" y="32"/>
                    <a:pt x="49" y="30"/>
                  </a:cubicBezTo>
                  <a:cubicBezTo>
                    <a:pt x="52" y="29"/>
                    <a:pt x="57" y="30"/>
                    <a:pt x="57" y="34"/>
                  </a:cubicBezTo>
                  <a:cubicBezTo>
                    <a:pt x="57" y="39"/>
                    <a:pt x="52" y="38"/>
                    <a:pt x="49" y="37"/>
                  </a:cubicBezTo>
                  <a:cubicBezTo>
                    <a:pt x="31" y="31"/>
                    <a:pt x="15" y="22"/>
                    <a:pt x="2" y="7"/>
                  </a:cubicBezTo>
                  <a:cubicBezTo>
                    <a:pt x="0" y="5"/>
                    <a:pt x="0" y="3"/>
                    <a:pt x="3" y="0"/>
                  </a:cubicBezTo>
                  <a:cubicBezTo>
                    <a:pt x="8" y="5"/>
                    <a:pt x="12" y="13"/>
                    <a:pt x="21" y="14"/>
                  </a:cubicBezTo>
                  <a:lnTo>
                    <a:pt x="20" y="14"/>
                  </a:ln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5" name="Freeform 25">
              <a:extLst>
                <a:ext uri="{FF2B5EF4-FFF2-40B4-BE49-F238E27FC236}">
                  <a16:creationId xmlns:a16="http://schemas.microsoft.com/office/drawing/2014/main" id="{5817E1BC-DCD4-ACB0-0D3D-B8D687EF18AE}"/>
                </a:ext>
              </a:extLst>
            </p:cNvPr>
            <p:cNvSpPr/>
            <p:nvPr/>
          </p:nvSpPr>
          <p:spPr bwMode="auto">
            <a:xfrm>
              <a:off x="842963" y="2936875"/>
              <a:ext cx="100012" cy="26987"/>
            </a:xfrm>
            <a:custGeom>
              <a:avLst/>
              <a:gdLst>
                <a:gd name="T0" fmla="*/ 2 w 45"/>
                <a:gd name="T1" fmla="*/ 0 h 12"/>
                <a:gd name="T2" fmla="*/ 40 w 45"/>
                <a:gd name="T3" fmla="*/ 6 h 12"/>
                <a:gd name="T4" fmla="*/ 45 w 45"/>
                <a:gd name="T5" fmla="*/ 8 h 12"/>
                <a:gd name="T6" fmla="*/ 41 w 45"/>
                <a:gd name="T7" fmla="*/ 12 h 12"/>
                <a:gd name="T8" fmla="*/ 5 w 45"/>
                <a:gd name="T9" fmla="*/ 9 h 12"/>
                <a:gd name="T10" fmla="*/ 2 w 45"/>
                <a:gd name="T11" fmla="*/ 0 h 12"/>
              </a:gdLst>
              <a:ahLst/>
              <a:cxnLst>
                <a:cxn ang="0">
                  <a:pos x="T0" y="T1"/>
                </a:cxn>
                <a:cxn ang="0">
                  <a:pos x="T2" y="T3"/>
                </a:cxn>
                <a:cxn ang="0">
                  <a:pos x="T4" y="T5"/>
                </a:cxn>
                <a:cxn ang="0">
                  <a:pos x="T6" y="T7"/>
                </a:cxn>
                <a:cxn ang="0">
                  <a:pos x="T8" y="T9"/>
                </a:cxn>
                <a:cxn ang="0">
                  <a:pos x="T10" y="T11"/>
                </a:cxn>
              </a:cxnLst>
              <a:rect l="0" t="0" r="r" b="b"/>
              <a:pathLst>
                <a:path w="45" h="12">
                  <a:moveTo>
                    <a:pt x="2" y="0"/>
                  </a:moveTo>
                  <a:cubicBezTo>
                    <a:pt x="15" y="6"/>
                    <a:pt x="28" y="6"/>
                    <a:pt x="40" y="6"/>
                  </a:cubicBezTo>
                  <a:cubicBezTo>
                    <a:pt x="42" y="6"/>
                    <a:pt x="45" y="5"/>
                    <a:pt x="45" y="8"/>
                  </a:cubicBezTo>
                  <a:cubicBezTo>
                    <a:pt x="45" y="11"/>
                    <a:pt x="43" y="12"/>
                    <a:pt x="41" y="12"/>
                  </a:cubicBezTo>
                  <a:cubicBezTo>
                    <a:pt x="29" y="12"/>
                    <a:pt x="17" y="12"/>
                    <a:pt x="5" y="9"/>
                  </a:cubicBezTo>
                  <a:cubicBezTo>
                    <a:pt x="0" y="7"/>
                    <a:pt x="3" y="4"/>
                    <a:pt x="2" y="0"/>
                  </a:cubicBez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6" name="Freeform 26">
              <a:extLst>
                <a:ext uri="{FF2B5EF4-FFF2-40B4-BE49-F238E27FC236}">
                  <a16:creationId xmlns:a16="http://schemas.microsoft.com/office/drawing/2014/main" id="{34393579-E79B-54F0-86EF-D3CDC8639226}"/>
                </a:ext>
              </a:extLst>
            </p:cNvPr>
            <p:cNvSpPr/>
            <p:nvPr/>
          </p:nvSpPr>
          <p:spPr bwMode="auto">
            <a:xfrm>
              <a:off x="771525" y="2814638"/>
              <a:ext cx="28575" cy="41275"/>
            </a:xfrm>
            <a:custGeom>
              <a:avLst/>
              <a:gdLst>
                <a:gd name="T0" fmla="*/ 2 w 13"/>
                <a:gd name="T1" fmla="*/ 3 h 19"/>
                <a:gd name="T2" fmla="*/ 6 w 13"/>
                <a:gd name="T3" fmla="*/ 6 h 19"/>
                <a:gd name="T4" fmla="*/ 11 w 13"/>
                <a:gd name="T5" fmla="*/ 14 h 19"/>
                <a:gd name="T6" fmla="*/ 11 w 13"/>
                <a:gd name="T7" fmla="*/ 18 h 19"/>
                <a:gd name="T8" fmla="*/ 6 w 13"/>
                <a:gd name="T9" fmla="*/ 17 h 19"/>
                <a:gd name="T10" fmla="*/ 2 w 13"/>
                <a:gd name="T11" fmla="*/ 3 h 19"/>
              </a:gdLst>
              <a:ahLst/>
              <a:cxnLst>
                <a:cxn ang="0">
                  <a:pos x="T0" y="T1"/>
                </a:cxn>
                <a:cxn ang="0">
                  <a:pos x="T2" y="T3"/>
                </a:cxn>
                <a:cxn ang="0">
                  <a:pos x="T4" y="T5"/>
                </a:cxn>
                <a:cxn ang="0">
                  <a:pos x="T6" y="T7"/>
                </a:cxn>
                <a:cxn ang="0">
                  <a:pos x="T8" y="T9"/>
                </a:cxn>
                <a:cxn ang="0">
                  <a:pos x="T10" y="T11"/>
                </a:cxn>
              </a:cxnLst>
              <a:rect l="0" t="0" r="r" b="b"/>
              <a:pathLst>
                <a:path w="13" h="19">
                  <a:moveTo>
                    <a:pt x="2" y="3"/>
                  </a:moveTo>
                  <a:cubicBezTo>
                    <a:pt x="6" y="0"/>
                    <a:pt x="5" y="5"/>
                    <a:pt x="6" y="6"/>
                  </a:cubicBezTo>
                  <a:cubicBezTo>
                    <a:pt x="8" y="9"/>
                    <a:pt x="9" y="11"/>
                    <a:pt x="11" y="14"/>
                  </a:cubicBezTo>
                  <a:cubicBezTo>
                    <a:pt x="12" y="15"/>
                    <a:pt x="13" y="17"/>
                    <a:pt x="11" y="18"/>
                  </a:cubicBezTo>
                  <a:cubicBezTo>
                    <a:pt x="9" y="19"/>
                    <a:pt x="7" y="18"/>
                    <a:pt x="6" y="17"/>
                  </a:cubicBezTo>
                  <a:cubicBezTo>
                    <a:pt x="6" y="12"/>
                    <a:pt x="0" y="8"/>
                    <a:pt x="2" y="3"/>
                  </a:cubicBezTo>
                  <a:close/>
                </a:path>
              </a:pathLst>
            </a:custGeom>
            <a:solidFill>
              <a:srgbClr val="F1E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7" name="Freeform 27">
              <a:extLst>
                <a:ext uri="{FF2B5EF4-FFF2-40B4-BE49-F238E27FC236}">
                  <a16:creationId xmlns:a16="http://schemas.microsoft.com/office/drawing/2014/main" id="{137E5D27-91DD-7C8F-F51C-B70420864046}"/>
                </a:ext>
              </a:extLst>
            </p:cNvPr>
            <p:cNvSpPr/>
            <p:nvPr/>
          </p:nvSpPr>
          <p:spPr bwMode="auto">
            <a:xfrm>
              <a:off x="695325" y="2838450"/>
              <a:ext cx="20637" cy="36512"/>
            </a:xfrm>
            <a:custGeom>
              <a:avLst/>
              <a:gdLst>
                <a:gd name="T0" fmla="*/ 6 w 9"/>
                <a:gd name="T1" fmla="*/ 16 h 16"/>
                <a:gd name="T2" fmla="*/ 3 w 9"/>
                <a:gd name="T3" fmla="*/ 2 h 16"/>
                <a:gd name="T4" fmla="*/ 6 w 9"/>
                <a:gd name="T5" fmla="*/ 1 h 16"/>
                <a:gd name="T6" fmla="*/ 6 w 9"/>
                <a:gd name="T7" fmla="*/ 16 h 16"/>
              </a:gdLst>
              <a:ahLst/>
              <a:cxnLst>
                <a:cxn ang="0">
                  <a:pos x="T0" y="T1"/>
                </a:cxn>
                <a:cxn ang="0">
                  <a:pos x="T2" y="T3"/>
                </a:cxn>
                <a:cxn ang="0">
                  <a:pos x="T4" y="T5"/>
                </a:cxn>
                <a:cxn ang="0">
                  <a:pos x="T6" y="T7"/>
                </a:cxn>
              </a:cxnLst>
              <a:rect l="0" t="0" r="r" b="b"/>
              <a:pathLst>
                <a:path w="9" h="16">
                  <a:moveTo>
                    <a:pt x="6" y="16"/>
                  </a:moveTo>
                  <a:cubicBezTo>
                    <a:pt x="5" y="11"/>
                    <a:pt x="0" y="7"/>
                    <a:pt x="3" y="2"/>
                  </a:cubicBezTo>
                  <a:cubicBezTo>
                    <a:pt x="4" y="1"/>
                    <a:pt x="5" y="0"/>
                    <a:pt x="6" y="1"/>
                  </a:cubicBezTo>
                  <a:cubicBezTo>
                    <a:pt x="9" y="6"/>
                    <a:pt x="6" y="11"/>
                    <a:pt x="6" y="16"/>
                  </a:cubicBezTo>
                  <a:close/>
                </a:path>
              </a:pathLst>
            </a:custGeom>
            <a:solidFill>
              <a:srgbClr val="F7EF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8" name="Freeform 28">
              <a:extLst>
                <a:ext uri="{FF2B5EF4-FFF2-40B4-BE49-F238E27FC236}">
                  <a16:creationId xmlns:a16="http://schemas.microsoft.com/office/drawing/2014/main" id="{EE764096-F103-C285-1315-ADD1F5936B4E}"/>
                </a:ext>
              </a:extLst>
            </p:cNvPr>
            <p:cNvSpPr/>
            <p:nvPr/>
          </p:nvSpPr>
          <p:spPr bwMode="auto">
            <a:xfrm>
              <a:off x="717550" y="2789238"/>
              <a:ext cx="33337" cy="25400"/>
            </a:xfrm>
            <a:custGeom>
              <a:avLst/>
              <a:gdLst>
                <a:gd name="T0" fmla="*/ 2 w 15"/>
                <a:gd name="T1" fmla="*/ 10 h 11"/>
                <a:gd name="T2" fmla="*/ 10 w 15"/>
                <a:gd name="T3" fmla="*/ 0 h 11"/>
                <a:gd name="T4" fmla="*/ 10 w 15"/>
                <a:gd name="T5" fmla="*/ 5 h 11"/>
                <a:gd name="T6" fmla="*/ 2 w 15"/>
                <a:gd name="T7" fmla="*/ 10 h 11"/>
              </a:gdLst>
              <a:ahLst/>
              <a:cxnLst>
                <a:cxn ang="0">
                  <a:pos x="T0" y="T1"/>
                </a:cxn>
                <a:cxn ang="0">
                  <a:pos x="T2" y="T3"/>
                </a:cxn>
                <a:cxn ang="0">
                  <a:pos x="T4" y="T5"/>
                </a:cxn>
                <a:cxn ang="0">
                  <a:pos x="T6" y="T7"/>
                </a:cxn>
              </a:cxnLst>
              <a:rect l="0" t="0" r="r" b="b"/>
              <a:pathLst>
                <a:path w="15" h="11">
                  <a:moveTo>
                    <a:pt x="2" y="10"/>
                  </a:moveTo>
                  <a:cubicBezTo>
                    <a:pt x="0" y="3"/>
                    <a:pt x="3" y="0"/>
                    <a:pt x="10" y="0"/>
                  </a:cubicBezTo>
                  <a:cubicBezTo>
                    <a:pt x="10" y="2"/>
                    <a:pt x="15" y="4"/>
                    <a:pt x="10" y="5"/>
                  </a:cubicBezTo>
                  <a:cubicBezTo>
                    <a:pt x="7" y="6"/>
                    <a:pt x="6" y="11"/>
                    <a:pt x="2" y="10"/>
                  </a:cubicBezTo>
                  <a:close/>
                </a:path>
              </a:pathLst>
            </a:custGeom>
            <a:solidFill>
              <a:srgbClr val="F7EF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9" name="Freeform 29">
              <a:extLst>
                <a:ext uri="{FF2B5EF4-FFF2-40B4-BE49-F238E27FC236}">
                  <a16:creationId xmlns:a16="http://schemas.microsoft.com/office/drawing/2014/main" id="{808C2F3D-36F5-D225-5F36-81E148369817}"/>
                </a:ext>
              </a:extLst>
            </p:cNvPr>
            <p:cNvSpPr/>
            <p:nvPr/>
          </p:nvSpPr>
          <p:spPr bwMode="auto">
            <a:xfrm>
              <a:off x="881063" y="2905125"/>
              <a:ext cx="25400" cy="36512"/>
            </a:xfrm>
            <a:custGeom>
              <a:avLst/>
              <a:gdLst>
                <a:gd name="T0" fmla="*/ 4 w 11"/>
                <a:gd name="T1" fmla="*/ 0 h 16"/>
                <a:gd name="T2" fmla="*/ 6 w 11"/>
                <a:gd name="T3" fmla="*/ 10 h 16"/>
                <a:gd name="T4" fmla="*/ 9 w 11"/>
                <a:gd name="T5" fmla="*/ 15 h 16"/>
                <a:gd name="T6" fmla="*/ 5 w 11"/>
                <a:gd name="T7" fmla="*/ 15 h 16"/>
                <a:gd name="T8" fmla="*/ 2 w 11"/>
                <a:gd name="T9" fmla="*/ 9 h 16"/>
                <a:gd name="T10" fmla="*/ 4 w 11"/>
                <a:gd name="T11" fmla="*/ 0 h 16"/>
              </a:gdLst>
              <a:ahLst/>
              <a:cxnLst>
                <a:cxn ang="0">
                  <a:pos x="T0" y="T1"/>
                </a:cxn>
                <a:cxn ang="0">
                  <a:pos x="T2" y="T3"/>
                </a:cxn>
                <a:cxn ang="0">
                  <a:pos x="T4" y="T5"/>
                </a:cxn>
                <a:cxn ang="0">
                  <a:pos x="T6" y="T7"/>
                </a:cxn>
                <a:cxn ang="0">
                  <a:pos x="T8" y="T9"/>
                </a:cxn>
                <a:cxn ang="0">
                  <a:pos x="T10" y="T11"/>
                </a:cxn>
              </a:cxnLst>
              <a:rect l="0" t="0" r="r" b="b"/>
              <a:pathLst>
                <a:path w="11" h="16">
                  <a:moveTo>
                    <a:pt x="4" y="0"/>
                  </a:moveTo>
                  <a:cubicBezTo>
                    <a:pt x="6" y="3"/>
                    <a:pt x="4" y="7"/>
                    <a:pt x="6" y="10"/>
                  </a:cubicBezTo>
                  <a:cubicBezTo>
                    <a:pt x="7" y="11"/>
                    <a:pt x="11" y="12"/>
                    <a:pt x="9" y="15"/>
                  </a:cubicBezTo>
                  <a:cubicBezTo>
                    <a:pt x="8" y="16"/>
                    <a:pt x="6" y="16"/>
                    <a:pt x="5" y="15"/>
                  </a:cubicBezTo>
                  <a:cubicBezTo>
                    <a:pt x="3" y="14"/>
                    <a:pt x="0" y="12"/>
                    <a:pt x="2" y="9"/>
                  </a:cubicBezTo>
                  <a:cubicBezTo>
                    <a:pt x="4" y="6"/>
                    <a:pt x="2" y="3"/>
                    <a:pt x="4" y="0"/>
                  </a:cubicBezTo>
                  <a:close/>
                </a:path>
              </a:pathLst>
            </a:custGeom>
            <a:solidFill>
              <a:srgbClr val="F4EE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0" name="Freeform 30">
              <a:extLst>
                <a:ext uri="{FF2B5EF4-FFF2-40B4-BE49-F238E27FC236}">
                  <a16:creationId xmlns:a16="http://schemas.microsoft.com/office/drawing/2014/main" id="{AD6922CE-8819-B682-37EE-A0435A4ED584}"/>
                </a:ext>
              </a:extLst>
            </p:cNvPr>
            <p:cNvSpPr/>
            <p:nvPr/>
          </p:nvSpPr>
          <p:spPr bwMode="auto">
            <a:xfrm>
              <a:off x="846138" y="2916238"/>
              <a:ext cx="30162" cy="22225"/>
            </a:xfrm>
            <a:custGeom>
              <a:avLst/>
              <a:gdLst>
                <a:gd name="T0" fmla="*/ 0 w 14"/>
                <a:gd name="T1" fmla="*/ 6 h 10"/>
                <a:gd name="T2" fmla="*/ 11 w 14"/>
                <a:gd name="T3" fmla="*/ 5 h 10"/>
                <a:gd name="T4" fmla="*/ 10 w 14"/>
                <a:gd name="T5" fmla="*/ 9 h 10"/>
                <a:gd name="T6" fmla="*/ 0 w 14"/>
                <a:gd name="T7" fmla="*/ 6 h 10"/>
              </a:gdLst>
              <a:ahLst/>
              <a:cxnLst>
                <a:cxn ang="0">
                  <a:pos x="T0" y="T1"/>
                </a:cxn>
                <a:cxn ang="0">
                  <a:pos x="T2" y="T3"/>
                </a:cxn>
                <a:cxn ang="0">
                  <a:pos x="T4" y="T5"/>
                </a:cxn>
                <a:cxn ang="0">
                  <a:pos x="T6" y="T7"/>
                </a:cxn>
              </a:cxnLst>
              <a:rect l="0" t="0" r="r" b="b"/>
              <a:pathLst>
                <a:path w="14" h="10">
                  <a:moveTo>
                    <a:pt x="0" y="6"/>
                  </a:moveTo>
                  <a:cubicBezTo>
                    <a:pt x="5" y="0"/>
                    <a:pt x="8" y="2"/>
                    <a:pt x="11" y="5"/>
                  </a:cubicBezTo>
                  <a:cubicBezTo>
                    <a:pt x="14" y="8"/>
                    <a:pt x="13" y="10"/>
                    <a:pt x="10" y="9"/>
                  </a:cubicBezTo>
                  <a:cubicBezTo>
                    <a:pt x="7" y="7"/>
                    <a:pt x="4" y="6"/>
                    <a:pt x="0" y="6"/>
                  </a:cubicBez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1" name="Freeform 31">
              <a:extLst>
                <a:ext uri="{FF2B5EF4-FFF2-40B4-BE49-F238E27FC236}">
                  <a16:creationId xmlns:a16="http://schemas.microsoft.com/office/drawing/2014/main" id="{D8EABF6D-D5C2-D6C9-3E6F-942D57594A18}"/>
                </a:ext>
              </a:extLst>
            </p:cNvPr>
            <p:cNvSpPr/>
            <p:nvPr/>
          </p:nvSpPr>
          <p:spPr bwMode="auto">
            <a:xfrm>
              <a:off x="744538" y="2878138"/>
              <a:ext cx="33337" cy="25400"/>
            </a:xfrm>
            <a:custGeom>
              <a:avLst/>
              <a:gdLst>
                <a:gd name="T0" fmla="*/ 8 w 15"/>
                <a:gd name="T1" fmla="*/ 11 h 11"/>
                <a:gd name="T2" fmla="*/ 9 w 15"/>
                <a:gd name="T3" fmla="*/ 6 h 11"/>
                <a:gd name="T4" fmla="*/ 6 w 15"/>
                <a:gd name="T5" fmla="*/ 2 h 11"/>
                <a:gd name="T6" fmla="*/ 13 w 15"/>
                <a:gd name="T7" fmla="*/ 6 h 11"/>
                <a:gd name="T8" fmla="*/ 9 w 15"/>
                <a:gd name="T9" fmla="*/ 10 h 11"/>
                <a:gd name="T10" fmla="*/ 7 w 15"/>
                <a:gd name="T11" fmla="*/ 11 h 11"/>
                <a:gd name="T12" fmla="*/ 8 w 15"/>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5" h="11">
                  <a:moveTo>
                    <a:pt x="8" y="11"/>
                  </a:moveTo>
                  <a:cubicBezTo>
                    <a:pt x="8" y="9"/>
                    <a:pt x="8" y="8"/>
                    <a:pt x="9" y="6"/>
                  </a:cubicBezTo>
                  <a:cubicBezTo>
                    <a:pt x="9" y="4"/>
                    <a:pt x="0" y="7"/>
                    <a:pt x="6" y="2"/>
                  </a:cubicBezTo>
                  <a:cubicBezTo>
                    <a:pt x="9" y="0"/>
                    <a:pt x="12" y="4"/>
                    <a:pt x="13" y="6"/>
                  </a:cubicBezTo>
                  <a:cubicBezTo>
                    <a:pt x="15" y="10"/>
                    <a:pt x="11" y="10"/>
                    <a:pt x="9" y="10"/>
                  </a:cubicBezTo>
                  <a:cubicBezTo>
                    <a:pt x="9" y="11"/>
                    <a:pt x="8" y="11"/>
                    <a:pt x="7" y="11"/>
                  </a:cubicBezTo>
                  <a:lnTo>
                    <a:pt x="8" y="11"/>
                  </a:lnTo>
                  <a:close/>
                </a:path>
              </a:pathLst>
            </a:custGeom>
            <a:solidFill>
              <a:srgbClr val="F2EE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2" name="Freeform 32">
              <a:extLst>
                <a:ext uri="{FF2B5EF4-FFF2-40B4-BE49-F238E27FC236}">
                  <a16:creationId xmlns:a16="http://schemas.microsoft.com/office/drawing/2014/main" id="{8E2AE20D-68F5-517E-C79D-71457CFE64A1}"/>
                </a:ext>
              </a:extLst>
            </p:cNvPr>
            <p:cNvSpPr/>
            <p:nvPr/>
          </p:nvSpPr>
          <p:spPr bwMode="auto">
            <a:xfrm>
              <a:off x="1314450" y="2381250"/>
              <a:ext cx="22225" cy="22225"/>
            </a:xfrm>
            <a:custGeom>
              <a:avLst/>
              <a:gdLst>
                <a:gd name="T0" fmla="*/ 0 w 10"/>
                <a:gd name="T1" fmla="*/ 0 h 10"/>
                <a:gd name="T2" fmla="*/ 10 w 10"/>
                <a:gd name="T3" fmla="*/ 10 h 10"/>
                <a:gd name="T4" fmla="*/ 0 w 10"/>
                <a:gd name="T5" fmla="*/ 0 h 10"/>
                <a:gd name="T6" fmla="*/ 0 w 10"/>
                <a:gd name="T7" fmla="*/ 0 h 10"/>
              </a:gdLst>
              <a:ahLst/>
              <a:cxnLst>
                <a:cxn ang="0">
                  <a:pos x="T0" y="T1"/>
                </a:cxn>
                <a:cxn ang="0">
                  <a:pos x="T2" y="T3"/>
                </a:cxn>
                <a:cxn ang="0">
                  <a:pos x="T4" y="T5"/>
                </a:cxn>
                <a:cxn ang="0">
                  <a:pos x="T6" y="T7"/>
                </a:cxn>
              </a:cxnLst>
              <a:rect l="0" t="0" r="r" b="b"/>
              <a:pathLst>
                <a:path w="10" h="10">
                  <a:moveTo>
                    <a:pt x="0" y="0"/>
                  </a:moveTo>
                  <a:cubicBezTo>
                    <a:pt x="5" y="0"/>
                    <a:pt x="7" y="4"/>
                    <a:pt x="10" y="10"/>
                  </a:cubicBezTo>
                  <a:cubicBezTo>
                    <a:pt x="4" y="8"/>
                    <a:pt x="1" y="5"/>
                    <a:pt x="0" y="0"/>
                  </a:cubicBezTo>
                  <a:cubicBezTo>
                    <a:pt x="0" y="0"/>
                    <a:pt x="0" y="0"/>
                    <a:pt x="0" y="0"/>
                  </a:cubicBezTo>
                  <a:close/>
                </a:path>
              </a:pathLst>
            </a:custGeom>
            <a:solidFill>
              <a:srgbClr val="EDE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3" name="Freeform 33">
              <a:extLst>
                <a:ext uri="{FF2B5EF4-FFF2-40B4-BE49-F238E27FC236}">
                  <a16:creationId xmlns:a16="http://schemas.microsoft.com/office/drawing/2014/main" id="{D2989CE5-9384-1AE0-D372-DFC24BE3A019}"/>
                </a:ext>
              </a:extLst>
            </p:cNvPr>
            <p:cNvSpPr/>
            <p:nvPr/>
          </p:nvSpPr>
          <p:spPr bwMode="auto">
            <a:xfrm>
              <a:off x="969963" y="2997200"/>
              <a:ext cx="20637" cy="11112"/>
            </a:xfrm>
            <a:custGeom>
              <a:avLst/>
              <a:gdLst>
                <a:gd name="T0" fmla="*/ 9 w 9"/>
                <a:gd name="T1" fmla="*/ 3 h 5"/>
                <a:gd name="T2" fmla="*/ 0 w 9"/>
                <a:gd name="T3" fmla="*/ 1 h 5"/>
                <a:gd name="T4" fmla="*/ 9 w 9"/>
                <a:gd name="T5" fmla="*/ 3 h 5"/>
              </a:gdLst>
              <a:ahLst/>
              <a:cxnLst>
                <a:cxn ang="0">
                  <a:pos x="T0" y="T1"/>
                </a:cxn>
                <a:cxn ang="0">
                  <a:pos x="T2" y="T3"/>
                </a:cxn>
                <a:cxn ang="0">
                  <a:pos x="T4" y="T5"/>
                </a:cxn>
              </a:cxnLst>
              <a:rect l="0" t="0" r="r" b="b"/>
              <a:pathLst>
                <a:path w="9" h="5">
                  <a:moveTo>
                    <a:pt x="9" y="3"/>
                  </a:moveTo>
                  <a:cubicBezTo>
                    <a:pt x="6" y="5"/>
                    <a:pt x="3" y="2"/>
                    <a:pt x="0" y="1"/>
                  </a:cubicBezTo>
                  <a:cubicBezTo>
                    <a:pt x="5" y="0"/>
                    <a:pt x="5" y="0"/>
                    <a:pt x="9" y="3"/>
                  </a:cubicBezTo>
                  <a:close/>
                </a:path>
              </a:pathLst>
            </a:custGeom>
            <a:solidFill>
              <a:srgbClr val="F2E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4" name="Freeform 34">
              <a:extLst>
                <a:ext uri="{FF2B5EF4-FFF2-40B4-BE49-F238E27FC236}">
                  <a16:creationId xmlns:a16="http://schemas.microsoft.com/office/drawing/2014/main" id="{565D12AD-A1C8-00AA-6297-95ECE3357205}"/>
                </a:ext>
              </a:extLst>
            </p:cNvPr>
            <p:cNvSpPr/>
            <p:nvPr/>
          </p:nvSpPr>
          <p:spPr bwMode="auto">
            <a:xfrm>
              <a:off x="1085850" y="2266950"/>
              <a:ext cx="128587" cy="142875"/>
            </a:xfrm>
            <a:custGeom>
              <a:avLst/>
              <a:gdLst>
                <a:gd name="T0" fmla="*/ 26 w 57"/>
                <a:gd name="T1" fmla="*/ 37 h 64"/>
                <a:gd name="T2" fmla="*/ 22 w 57"/>
                <a:gd name="T3" fmla="*/ 42 h 64"/>
                <a:gd name="T4" fmla="*/ 20 w 57"/>
                <a:gd name="T5" fmla="*/ 38 h 64"/>
                <a:gd name="T6" fmla="*/ 18 w 57"/>
                <a:gd name="T7" fmla="*/ 33 h 64"/>
                <a:gd name="T8" fmla="*/ 19 w 57"/>
                <a:gd name="T9" fmla="*/ 31 h 64"/>
                <a:gd name="T10" fmla="*/ 18 w 57"/>
                <a:gd name="T11" fmla="*/ 32 h 64"/>
                <a:gd name="T12" fmla="*/ 13 w 57"/>
                <a:gd name="T13" fmla="*/ 35 h 64"/>
                <a:gd name="T14" fmla="*/ 11 w 57"/>
                <a:gd name="T15" fmla="*/ 34 h 64"/>
                <a:gd name="T16" fmla="*/ 8 w 57"/>
                <a:gd name="T17" fmla="*/ 32 h 64"/>
                <a:gd name="T18" fmla="*/ 9 w 57"/>
                <a:gd name="T19" fmla="*/ 16 h 64"/>
                <a:gd name="T20" fmla="*/ 0 w 57"/>
                <a:gd name="T21" fmla="*/ 0 h 64"/>
                <a:gd name="T22" fmla="*/ 41 w 57"/>
                <a:gd name="T23" fmla="*/ 21 h 64"/>
                <a:gd name="T24" fmla="*/ 41 w 57"/>
                <a:gd name="T25" fmla="*/ 64 h 64"/>
                <a:gd name="T26" fmla="*/ 34 w 57"/>
                <a:gd name="T27" fmla="*/ 49 h 64"/>
                <a:gd name="T28" fmla="*/ 38 w 57"/>
                <a:gd name="T29" fmla="*/ 43 h 64"/>
                <a:gd name="T30" fmla="*/ 38 w 57"/>
                <a:gd name="T31" fmla="*/ 39 h 64"/>
                <a:gd name="T32" fmla="*/ 38 w 57"/>
                <a:gd name="T33" fmla="*/ 43 h 64"/>
                <a:gd name="T34" fmla="*/ 30 w 57"/>
                <a:gd name="T35" fmla="*/ 41 h 64"/>
                <a:gd name="T36" fmla="*/ 26 w 57"/>
                <a:gd name="T37" fmla="*/ 3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64">
                  <a:moveTo>
                    <a:pt x="26" y="37"/>
                  </a:moveTo>
                  <a:cubicBezTo>
                    <a:pt x="24" y="39"/>
                    <a:pt x="24" y="42"/>
                    <a:pt x="22" y="42"/>
                  </a:cubicBezTo>
                  <a:cubicBezTo>
                    <a:pt x="20" y="42"/>
                    <a:pt x="21" y="39"/>
                    <a:pt x="20" y="38"/>
                  </a:cubicBezTo>
                  <a:cubicBezTo>
                    <a:pt x="18" y="37"/>
                    <a:pt x="17" y="35"/>
                    <a:pt x="18" y="33"/>
                  </a:cubicBezTo>
                  <a:cubicBezTo>
                    <a:pt x="18" y="32"/>
                    <a:pt x="20" y="32"/>
                    <a:pt x="19" y="31"/>
                  </a:cubicBezTo>
                  <a:cubicBezTo>
                    <a:pt x="19" y="32"/>
                    <a:pt x="19" y="32"/>
                    <a:pt x="18" y="32"/>
                  </a:cubicBezTo>
                  <a:cubicBezTo>
                    <a:pt x="17" y="34"/>
                    <a:pt x="16" y="38"/>
                    <a:pt x="13" y="35"/>
                  </a:cubicBezTo>
                  <a:cubicBezTo>
                    <a:pt x="12" y="35"/>
                    <a:pt x="11" y="34"/>
                    <a:pt x="11" y="34"/>
                  </a:cubicBezTo>
                  <a:cubicBezTo>
                    <a:pt x="9" y="34"/>
                    <a:pt x="7" y="33"/>
                    <a:pt x="8" y="32"/>
                  </a:cubicBezTo>
                  <a:cubicBezTo>
                    <a:pt x="11" y="27"/>
                    <a:pt x="8" y="21"/>
                    <a:pt x="9" y="16"/>
                  </a:cubicBezTo>
                  <a:cubicBezTo>
                    <a:pt x="12" y="8"/>
                    <a:pt x="3" y="6"/>
                    <a:pt x="0" y="0"/>
                  </a:cubicBezTo>
                  <a:cubicBezTo>
                    <a:pt x="17" y="2"/>
                    <a:pt x="34" y="2"/>
                    <a:pt x="41" y="21"/>
                  </a:cubicBezTo>
                  <a:cubicBezTo>
                    <a:pt x="46" y="36"/>
                    <a:pt x="57" y="50"/>
                    <a:pt x="41" y="64"/>
                  </a:cubicBezTo>
                  <a:cubicBezTo>
                    <a:pt x="41" y="59"/>
                    <a:pt x="33" y="56"/>
                    <a:pt x="34" y="49"/>
                  </a:cubicBezTo>
                  <a:cubicBezTo>
                    <a:pt x="35" y="47"/>
                    <a:pt x="36" y="45"/>
                    <a:pt x="38" y="43"/>
                  </a:cubicBezTo>
                  <a:cubicBezTo>
                    <a:pt x="39" y="42"/>
                    <a:pt x="39" y="40"/>
                    <a:pt x="38" y="39"/>
                  </a:cubicBezTo>
                  <a:cubicBezTo>
                    <a:pt x="38" y="40"/>
                    <a:pt x="39" y="42"/>
                    <a:pt x="38" y="43"/>
                  </a:cubicBezTo>
                  <a:cubicBezTo>
                    <a:pt x="34" y="47"/>
                    <a:pt x="31" y="47"/>
                    <a:pt x="30" y="41"/>
                  </a:cubicBezTo>
                  <a:cubicBezTo>
                    <a:pt x="29" y="39"/>
                    <a:pt x="30" y="36"/>
                    <a:pt x="26" y="37"/>
                  </a:cubicBezTo>
                  <a:close/>
                </a:path>
              </a:pathLst>
            </a:custGeom>
            <a:solidFill>
              <a:srgbClr val="FCFA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5" name="Freeform 49">
              <a:extLst>
                <a:ext uri="{FF2B5EF4-FFF2-40B4-BE49-F238E27FC236}">
                  <a16:creationId xmlns:a16="http://schemas.microsoft.com/office/drawing/2014/main" id="{EDD2093C-24E2-90A5-1F38-7AFACB65BBFD}"/>
                </a:ext>
              </a:extLst>
            </p:cNvPr>
            <p:cNvSpPr/>
            <p:nvPr/>
          </p:nvSpPr>
          <p:spPr bwMode="auto">
            <a:xfrm>
              <a:off x="1017588" y="2898775"/>
              <a:ext cx="114300" cy="65087"/>
            </a:xfrm>
            <a:custGeom>
              <a:avLst/>
              <a:gdLst>
                <a:gd name="T0" fmla="*/ 0 w 51"/>
                <a:gd name="T1" fmla="*/ 27 h 29"/>
                <a:gd name="T2" fmla="*/ 10 w 51"/>
                <a:gd name="T3" fmla="*/ 20 h 29"/>
                <a:gd name="T4" fmla="*/ 42 w 51"/>
                <a:gd name="T5" fmla="*/ 4 h 29"/>
                <a:gd name="T6" fmla="*/ 49 w 51"/>
                <a:gd name="T7" fmla="*/ 3 h 29"/>
                <a:gd name="T8" fmla="*/ 46 w 51"/>
                <a:gd name="T9" fmla="*/ 10 h 29"/>
                <a:gd name="T10" fmla="*/ 40 w 51"/>
                <a:gd name="T11" fmla="*/ 14 h 29"/>
                <a:gd name="T12" fmla="*/ 0 w 51"/>
                <a:gd name="T13" fmla="*/ 27 h 29"/>
              </a:gdLst>
              <a:ahLst/>
              <a:cxnLst>
                <a:cxn ang="0">
                  <a:pos x="T0" y="T1"/>
                </a:cxn>
                <a:cxn ang="0">
                  <a:pos x="T2" y="T3"/>
                </a:cxn>
                <a:cxn ang="0">
                  <a:pos x="T4" y="T5"/>
                </a:cxn>
                <a:cxn ang="0">
                  <a:pos x="T6" y="T7"/>
                </a:cxn>
                <a:cxn ang="0">
                  <a:pos x="T8" y="T9"/>
                </a:cxn>
                <a:cxn ang="0">
                  <a:pos x="T10" y="T11"/>
                </a:cxn>
                <a:cxn ang="0">
                  <a:pos x="T12" y="T13"/>
                </a:cxn>
              </a:cxnLst>
              <a:rect l="0" t="0" r="r" b="b"/>
              <a:pathLst>
                <a:path w="51" h="28">
                  <a:moveTo>
                    <a:pt x="0" y="27"/>
                  </a:moveTo>
                  <a:cubicBezTo>
                    <a:pt x="1" y="21"/>
                    <a:pt x="6" y="21"/>
                    <a:pt x="10" y="20"/>
                  </a:cubicBezTo>
                  <a:cubicBezTo>
                    <a:pt x="22" y="16"/>
                    <a:pt x="32" y="10"/>
                    <a:pt x="42" y="4"/>
                  </a:cubicBezTo>
                  <a:cubicBezTo>
                    <a:pt x="44" y="3"/>
                    <a:pt x="46" y="0"/>
                    <a:pt x="49" y="3"/>
                  </a:cubicBezTo>
                  <a:cubicBezTo>
                    <a:pt x="51" y="6"/>
                    <a:pt x="48" y="8"/>
                    <a:pt x="46" y="10"/>
                  </a:cubicBezTo>
                  <a:cubicBezTo>
                    <a:pt x="45" y="12"/>
                    <a:pt x="43" y="14"/>
                    <a:pt x="40" y="14"/>
                  </a:cubicBezTo>
                  <a:cubicBezTo>
                    <a:pt x="27" y="18"/>
                    <a:pt x="16" y="29"/>
                    <a:pt x="0" y="27"/>
                  </a:cubicBezTo>
                  <a:close/>
                </a:path>
              </a:pathLst>
            </a:custGeom>
            <a:solidFill>
              <a:srgbClr val="FCFA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6" name="Freeform 52">
              <a:extLst>
                <a:ext uri="{FF2B5EF4-FFF2-40B4-BE49-F238E27FC236}">
                  <a16:creationId xmlns:a16="http://schemas.microsoft.com/office/drawing/2014/main" id="{60C39660-A9CA-3167-C083-A1763705CCD7}"/>
                </a:ext>
              </a:extLst>
            </p:cNvPr>
            <p:cNvSpPr/>
            <p:nvPr/>
          </p:nvSpPr>
          <p:spPr bwMode="auto">
            <a:xfrm>
              <a:off x="1138238" y="2563813"/>
              <a:ext cx="53975" cy="88900"/>
            </a:xfrm>
            <a:custGeom>
              <a:avLst/>
              <a:gdLst>
                <a:gd name="T0" fmla="*/ 0 w 24"/>
                <a:gd name="T1" fmla="*/ 37 h 40"/>
                <a:gd name="T2" fmla="*/ 14 w 24"/>
                <a:gd name="T3" fmla="*/ 28 h 40"/>
                <a:gd name="T4" fmla="*/ 14 w 24"/>
                <a:gd name="T5" fmla="*/ 6 h 40"/>
                <a:gd name="T6" fmla="*/ 21 w 24"/>
                <a:gd name="T7" fmla="*/ 1 h 40"/>
                <a:gd name="T8" fmla="*/ 22 w 24"/>
                <a:gd name="T9" fmla="*/ 7 h 40"/>
                <a:gd name="T10" fmla="*/ 18 w 24"/>
                <a:gd name="T11" fmla="*/ 26 h 40"/>
                <a:gd name="T12" fmla="*/ 0 w 24"/>
                <a:gd name="T13" fmla="*/ 37 h 40"/>
              </a:gdLst>
              <a:ahLst/>
              <a:cxnLst>
                <a:cxn ang="0">
                  <a:pos x="T0" y="T1"/>
                </a:cxn>
                <a:cxn ang="0">
                  <a:pos x="T2" y="T3"/>
                </a:cxn>
                <a:cxn ang="0">
                  <a:pos x="T4" y="T5"/>
                </a:cxn>
                <a:cxn ang="0">
                  <a:pos x="T6" y="T7"/>
                </a:cxn>
                <a:cxn ang="0">
                  <a:pos x="T8" y="T9"/>
                </a:cxn>
                <a:cxn ang="0">
                  <a:pos x="T10" y="T11"/>
                </a:cxn>
                <a:cxn ang="0">
                  <a:pos x="T12" y="T13"/>
                </a:cxn>
              </a:cxnLst>
              <a:rect l="0" t="0" r="r" b="b"/>
              <a:pathLst>
                <a:path w="24" h="40">
                  <a:moveTo>
                    <a:pt x="0" y="37"/>
                  </a:moveTo>
                  <a:cubicBezTo>
                    <a:pt x="6" y="36"/>
                    <a:pt x="3" y="21"/>
                    <a:pt x="14" y="28"/>
                  </a:cubicBezTo>
                  <a:cubicBezTo>
                    <a:pt x="16" y="20"/>
                    <a:pt x="11" y="13"/>
                    <a:pt x="14" y="6"/>
                  </a:cubicBezTo>
                  <a:cubicBezTo>
                    <a:pt x="16" y="3"/>
                    <a:pt x="17" y="0"/>
                    <a:pt x="21" y="1"/>
                  </a:cubicBezTo>
                  <a:cubicBezTo>
                    <a:pt x="24" y="2"/>
                    <a:pt x="23" y="5"/>
                    <a:pt x="22" y="7"/>
                  </a:cubicBezTo>
                  <a:cubicBezTo>
                    <a:pt x="21" y="14"/>
                    <a:pt x="20" y="20"/>
                    <a:pt x="18" y="26"/>
                  </a:cubicBezTo>
                  <a:cubicBezTo>
                    <a:pt x="16" y="36"/>
                    <a:pt x="10" y="40"/>
                    <a:pt x="0" y="37"/>
                  </a:cubicBezTo>
                  <a:close/>
                </a:path>
              </a:pathLst>
            </a:custGeom>
            <a:solidFill>
              <a:srgbClr val="FCF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7" name="Freeform 53">
              <a:extLst>
                <a:ext uri="{FF2B5EF4-FFF2-40B4-BE49-F238E27FC236}">
                  <a16:creationId xmlns:a16="http://schemas.microsoft.com/office/drawing/2014/main" id="{9281ED1D-D30C-A4EF-71CC-72C102CEF063}"/>
                </a:ext>
              </a:extLst>
            </p:cNvPr>
            <p:cNvSpPr/>
            <p:nvPr/>
          </p:nvSpPr>
          <p:spPr bwMode="auto">
            <a:xfrm>
              <a:off x="1138238" y="2343150"/>
              <a:ext cx="33337" cy="60325"/>
            </a:xfrm>
            <a:custGeom>
              <a:avLst/>
              <a:gdLst>
                <a:gd name="T0" fmla="*/ 3 w 15"/>
                <a:gd name="T1" fmla="*/ 3 h 27"/>
                <a:gd name="T2" fmla="*/ 8 w 15"/>
                <a:gd name="T3" fmla="*/ 7 h 27"/>
                <a:gd name="T4" fmla="*/ 15 w 15"/>
                <a:gd name="T5" fmla="*/ 9 h 27"/>
                <a:gd name="T6" fmla="*/ 15 w 15"/>
                <a:gd name="T7" fmla="*/ 9 h 27"/>
                <a:gd name="T8" fmla="*/ 11 w 15"/>
                <a:gd name="T9" fmla="*/ 15 h 27"/>
                <a:gd name="T10" fmla="*/ 9 w 15"/>
                <a:gd name="T11" fmla="*/ 23 h 27"/>
                <a:gd name="T12" fmla="*/ 7 w 15"/>
                <a:gd name="T13" fmla="*/ 27 h 27"/>
                <a:gd name="T14" fmla="*/ 3 w 15"/>
                <a:gd name="T15" fmla="*/ 24 h 27"/>
                <a:gd name="T16" fmla="*/ 3 w 15"/>
                <a:gd name="T17" fmla="*/ 10 h 27"/>
                <a:gd name="T18" fmla="*/ 3 w 15"/>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7">
                  <a:moveTo>
                    <a:pt x="3" y="3"/>
                  </a:moveTo>
                  <a:cubicBezTo>
                    <a:pt x="8" y="0"/>
                    <a:pt x="8" y="5"/>
                    <a:pt x="8" y="7"/>
                  </a:cubicBezTo>
                  <a:cubicBezTo>
                    <a:pt x="9" y="12"/>
                    <a:pt x="13" y="8"/>
                    <a:pt x="15" y="9"/>
                  </a:cubicBezTo>
                  <a:cubicBezTo>
                    <a:pt x="15" y="9"/>
                    <a:pt x="15" y="9"/>
                    <a:pt x="15" y="9"/>
                  </a:cubicBezTo>
                  <a:cubicBezTo>
                    <a:pt x="15" y="12"/>
                    <a:pt x="14" y="14"/>
                    <a:pt x="11" y="15"/>
                  </a:cubicBezTo>
                  <a:cubicBezTo>
                    <a:pt x="5" y="16"/>
                    <a:pt x="9" y="20"/>
                    <a:pt x="9" y="23"/>
                  </a:cubicBezTo>
                  <a:cubicBezTo>
                    <a:pt x="9" y="24"/>
                    <a:pt x="9" y="26"/>
                    <a:pt x="7" y="27"/>
                  </a:cubicBezTo>
                  <a:cubicBezTo>
                    <a:pt x="5" y="27"/>
                    <a:pt x="4" y="26"/>
                    <a:pt x="3" y="24"/>
                  </a:cubicBezTo>
                  <a:cubicBezTo>
                    <a:pt x="0" y="20"/>
                    <a:pt x="1" y="15"/>
                    <a:pt x="3" y="10"/>
                  </a:cubicBezTo>
                  <a:cubicBezTo>
                    <a:pt x="3" y="8"/>
                    <a:pt x="7" y="6"/>
                    <a:pt x="3" y="3"/>
                  </a:cubicBezTo>
                  <a:close/>
                </a:path>
              </a:pathLst>
            </a:custGeom>
            <a:solidFill>
              <a:srgbClr val="F8F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8" name="Freeform 58">
              <a:extLst>
                <a:ext uri="{FF2B5EF4-FFF2-40B4-BE49-F238E27FC236}">
                  <a16:creationId xmlns:a16="http://schemas.microsoft.com/office/drawing/2014/main" id="{349B4A92-F705-2A8E-A2E4-943DE0F6D6B6}"/>
                </a:ext>
              </a:extLst>
            </p:cNvPr>
            <p:cNvSpPr/>
            <p:nvPr/>
          </p:nvSpPr>
          <p:spPr bwMode="auto">
            <a:xfrm>
              <a:off x="1187450" y="2430463"/>
              <a:ext cx="12700" cy="34925"/>
            </a:xfrm>
            <a:custGeom>
              <a:avLst/>
              <a:gdLst>
                <a:gd name="T0" fmla="*/ 6 w 6"/>
                <a:gd name="T1" fmla="*/ 0 h 16"/>
                <a:gd name="T2" fmla="*/ 6 w 6"/>
                <a:gd name="T3" fmla="*/ 16 h 16"/>
                <a:gd name="T4" fmla="*/ 6 w 6"/>
                <a:gd name="T5" fmla="*/ 0 h 16"/>
              </a:gdLst>
              <a:ahLst/>
              <a:cxnLst>
                <a:cxn ang="0">
                  <a:pos x="T0" y="T1"/>
                </a:cxn>
                <a:cxn ang="0">
                  <a:pos x="T2" y="T3"/>
                </a:cxn>
                <a:cxn ang="0">
                  <a:pos x="T4" y="T5"/>
                </a:cxn>
              </a:cxnLst>
              <a:rect l="0" t="0" r="r" b="b"/>
              <a:pathLst>
                <a:path w="6" h="16">
                  <a:moveTo>
                    <a:pt x="6" y="0"/>
                  </a:moveTo>
                  <a:cubicBezTo>
                    <a:pt x="6" y="6"/>
                    <a:pt x="6" y="11"/>
                    <a:pt x="6" y="16"/>
                  </a:cubicBezTo>
                  <a:cubicBezTo>
                    <a:pt x="0" y="11"/>
                    <a:pt x="0" y="9"/>
                    <a:pt x="6" y="0"/>
                  </a:cubicBezTo>
                  <a:close/>
                </a:path>
              </a:pathLst>
            </a:custGeom>
            <a:solidFill>
              <a:srgbClr val="FC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9" name="Freeform 60">
              <a:extLst>
                <a:ext uri="{FF2B5EF4-FFF2-40B4-BE49-F238E27FC236}">
                  <a16:creationId xmlns:a16="http://schemas.microsoft.com/office/drawing/2014/main" id="{17425259-190D-01B3-E51B-B9B43C65771C}"/>
                </a:ext>
              </a:extLst>
            </p:cNvPr>
            <p:cNvSpPr/>
            <p:nvPr/>
          </p:nvSpPr>
          <p:spPr bwMode="auto">
            <a:xfrm>
              <a:off x="1165225" y="2420938"/>
              <a:ext cx="17462" cy="20637"/>
            </a:xfrm>
            <a:custGeom>
              <a:avLst/>
              <a:gdLst>
                <a:gd name="T0" fmla="*/ 8 w 8"/>
                <a:gd name="T1" fmla="*/ 5 h 9"/>
                <a:gd name="T2" fmla="*/ 3 w 8"/>
                <a:gd name="T3" fmla="*/ 9 h 9"/>
                <a:gd name="T4" fmla="*/ 1 w 8"/>
                <a:gd name="T5" fmla="*/ 4 h 9"/>
                <a:gd name="T6" fmla="*/ 4 w 8"/>
                <a:gd name="T7" fmla="*/ 0 h 9"/>
                <a:gd name="T8" fmla="*/ 8 w 8"/>
                <a:gd name="T9" fmla="*/ 5 h 9"/>
              </a:gdLst>
              <a:ahLst/>
              <a:cxnLst>
                <a:cxn ang="0">
                  <a:pos x="T0" y="T1"/>
                </a:cxn>
                <a:cxn ang="0">
                  <a:pos x="T2" y="T3"/>
                </a:cxn>
                <a:cxn ang="0">
                  <a:pos x="T4" y="T5"/>
                </a:cxn>
                <a:cxn ang="0">
                  <a:pos x="T6" y="T7"/>
                </a:cxn>
                <a:cxn ang="0">
                  <a:pos x="T8" y="T9"/>
                </a:cxn>
              </a:cxnLst>
              <a:rect l="0" t="0" r="r" b="b"/>
              <a:pathLst>
                <a:path w="8" h="9">
                  <a:moveTo>
                    <a:pt x="8" y="5"/>
                  </a:moveTo>
                  <a:cubicBezTo>
                    <a:pt x="8" y="8"/>
                    <a:pt x="6" y="9"/>
                    <a:pt x="3" y="9"/>
                  </a:cubicBezTo>
                  <a:cubicBezTo>
                    <a:pt x="0" y="9"/>
                    <a:pt x="1" y="6"/>
                    <a:pt x="1" y="4"/>
                  </a:cubicBezTo>
                  <a:cubicBezTo>
                    <a:pt x="1" y="2"/>
                    <a:pt x="1" y="0"/>
                    <a:pt x="4" y="0"/>
                  </a:cubicBezTo>
                  <a:cubicBezTo>
                    <a:pt x="7" y="0"/>
                    <a:pt x="7" y="3"/>
                    <a:pt x="8" y="5"/>
                  </a:cubicBezTo>
                  <a:close/>
                </a:path>
              </a:pathLst>
            </a:custGeom>
            <a:solidFill>
              <a:srgbClr val="FCF4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0" name="Freeform 61">
              <a:extLst>
                <a:ext uri="{FF2B5EF4-FFF2-40B4-BE49-F238E27FC236}">
                  <a16:creationId xmlns:a16="http://schemas.microsoft.com/office/drawing/2014/main" id="{80EA233A-E5D6-341B-3603-FB8325EE1D9B}"/>
                </a:ext>
              </a:extLst>
            </p:cNvPr>
            <p:cNvSpPr/>
            <p:nvPr/>
          </p:nvSpPr>
          <p:spPr bwMode="auto">
            <a:xfrm>
              <a:off x="1093788" y="2838450"/>
              <a:ext cx="15875" cy="20637"/>
            </a:xfrm>
            <a:custGeom>
              <a:avLst/>
              <a:gdLst>
                <a:gd name="T0" fmla="*/ 0 w 7"/>
                <a:gd name="T1" fmla="*/ 9 h 9"/>
                <a:gd name="T2" fmla="*/ 4 w 7"/>
                <a:gd name="T3" fmla="*/ 1 h 9"/>
                <a:gd name="T4" fmla="*/ 7 w 7"/>
                <a:gd name="T5" fmla="*/ 4 h 9"/>
                <a:gd name="T6" fmla="*/ 0 w 7"/>
                <a:gd name="T7" fmla="*/ 9 h 9"/>
                <a:gd name="T8" fmla="*/ 0 w 7"/>
                <a:gd name="T9" fmla="*/ 9 h 9"/>
              </a:gdLst>
              <a:ahLst/>
              <a:cxnLst>
                <a:cxn ang="0">
                  <a:pos x="T0" y="T1"/>
                </a:cxn>
                <a:cxn ang="0">
                  <a:pos x="T2" y="T3"/>
                </a:cxn>
                <a:cxn ang="0">
                  <a:pos x="T4" y="T5"/>
                </a:cxn>
                <a:cxn ang="0">
                  <a:pos x="T6" y="T7"/>
                </a:cxn>
                <a:cxn ang="0">
                  <a:pos x="T8" y="T9"/>
                </a:cxn>
              </a:cxnLst>
              <a:rect l="0" t="0" r="r" b="b"/>
              <a:pathLst>
                <a:path w="7" h="9">
                  <a:moveTo>
                    <a:pt x="0" y="9"/>
                  </a:moveTo>
                  <a:cubicBezTo>
                    <a:pt x="0" y="6"/>
                    <a:pt x="1" y="3"/>
                    <a:pt x="4" y="1"/>
                  </a:cubicBezTo>
                  <a:cubicBezTo>
                    <a:pt x="6" y="0"/>
                    <a:pt x="7" y="2"/>
                    <a:pt x="7" y="4"/>
                  </a:cubicBezTo>
                  <a:cubicBezTo>
                    <a:pt x="7" y="9"/>
                    <a:pt x="2" y="8"/>
                    <a:pt x="0" y="9"/>
                  </a:cubicBezTo>
                  <a:cubicBezTo>
                    <a:pt x="0" y="9"/>
                    <a:pt x="0" y="9"/>
                    <a:pt x="0" y="9"/>
                  </a:cubicBezTo>
                  <a:close/>
                </a:path>
              </a:pathLst>
            </a:custGeom>
            <a:solidFill>
              <a:srgbClr val="FBF1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1" name="Freeform 63">
              <a:extLst>
                <a:ext uri="{FF2B5EF4-FFF2-40B4-BE49-F238E27FC236}">
                  <a16:creationId xmlns:a16="http://schemas.microsoft.com/office/drawing/2014/main" id="{142B24D0-CD5E-F177-E435-99DD15446BDC}"/>
                </a:ext>
              </a:extLst>
            </p:cNvPr>
            <p:cNvSpPr/>
            <p:nvPr/>
          </p:nvSpPr>
          <p:spPr bwMode="auto">
            <a:xfrm>
              <a:off x="1162050" y="2338388"/>
              <a:ext cx="22225" cy="31750"/>
            </a:xfrm>
            <a:custGeom>
              <a:avLst/>
              <a:gdLst>
                <a:gd name="T0" fmla="*/ 4 w 10"/>
                <a:gd name="T1" fmla="*/ 11 h 14"/>
                <a:gd name="T2" fmla="*/ 5 w 10"/>
                <a:gd name="T3" fmla="*/ 0 h 14"/>
                <a:gd name="T4" fmla="*/ 8 w 10"/>
                <a:gd name="T5" fmla="*/ 10 h 14"/>
                <a:gd name="T6" fmla="*/ 4 w 10"/>
                <a:gd name="T7" fmla="*/ 11 h 14"/>
              </a:gdLst>
              <a:ahLst/>
              <a:cxnLst>
                <a:cxn ang="0">
                  <a:pos x="T0" y="T1"/>
                </a:cxn>
                <a:cxn ang="0">
                  <a:pos x="T2" y="T3"/>
                </a:cxn>
                <a:cxn ang="0">
                  <a:pos x="T4" y="T5"/>
                </a:cxn>
                <a:cxn ang="0">
                  <a:pos x="T6" y="T7"/>
                </a:cxn>
              </a:cxnLst>
              <a:rect l="0" t="0" r="r" b="b"/>
              <a:pathLst>
                <a:path w="10" h="14">
                  <a:moveTo>
                    <a:pt x="4" y="11"/>
                  </a:moveTo>
                  <a:cubicBezTo>
                    <a:pt x="2" y="7"/>
                    <a:pt x="0" y="3"/>
                    <a:pt x="5" y="0"/>
                  </a:cubicBezTo>
                  <a:cubicBezTo>
                    <a:pt x="7" y="3"/>
                    <a:pt x="7" y="6"/>
                    <a:pt x="8" y="10"/>
                  </a:cubicBezTo>
                  <a:cubicBezTo>
                    <a:pt x="10" y="14"/>
                    <a:pt x="5" y="11"/>
                    <a:pt x="4" y="11"/>
                  </a:cubicBezTo>
                  <a:close/>
                </a:path>
              </a:pathLst>
            </a:custGeom>
            <a:solidFill>
              <a:srgbClr val="F4EB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1112" name="Grupo 1111">
              <a:extLst>
                <a:ext uri="{FF2B5EF4-FFF2-40B4-BE49-F238E27FC236}">
                  <a16:creationId xmlns:a16="http://schemas.microsoft.com/office/drawing/2014/main" id="{77A3369C-4869-56B3-AC74-69AC90ADEE66}"/>
                </a:ext>
              </a:extLst>
            </p:cNvPr>
            <p:cNvGrpSpPr/>
            <p:nvPr/>
          </p:nvGrpSpPr>
          <p:grpSpPr>
            <a:xfrm>
              <a:off x="650875" y="2227263"/>
              <a:ext cx="498475" cy="452437"/>
              <a:chOff x="650875" y="2227263"/>
              <a:chExt cx="498475" cy="452437"/>
            </a:xfrm>
          </p:grpSpPr>
          <p:sp>
            <p:nvSpPr>
              <p:cNvPr id="1113" name="Freeform 20">
                <a:extLst>
                  <a:ext uri="{FF2B5EF4-FFF2-40B4-BE49-F238E27FC236}">
                    <a16:creationId xmlns:a16="http://schemas.microsoft.com/office/drawing/2014/main" id="{9E96900B-08EA-99D2-98E8-77DD2DF107C6}"/>
                  </a:ext>
                </a:extLst>
              </p:cNvPr>
              <p:cNvSpPr/>
              <p:nvPr/>
            </p:nvSpPr>
            <p:spPr bwMode="auto">
              <a:xfrm>
                <a:off x="677863" y="2300288"/>
                <a:ext cx="50800" cy="96837"/>
              </a:xfrm>
              <a:custGeom>
                <a:avLst/>
                <a:gdLst>
                  <a:gd name="T0" fmla="*/ 23 w 23"/>
                  <a:gd name="T1" fmla="*/ 8 h 43"/>
                  <a:gd name="T2" fmla="*/ 19 w 23"/>
                  <a:gd name="T3" fmla="*/ 36 h 43"/>
                  <a:gd name="T4" fmla="*/ 10 w 23"/>
                  <a:gd name="T5" fmla="*/ 42 h 43"/>
                  <a:gd name="T6" fmla="*/ 2 w 23"/>
                  <a:gd name="T7" fmla="*/ 12 h 43"/>
                  <a:gd name="T8" fmla="*/ 11 w 23"/>
                  <a:gd name="T9" fmla="*/ 1 h 43"/>
                  <a:gd name="T10" fmla="*/ 23 w 23"/>
                  <a:gd name="T11" fmla="*/ 8 h 43"/>
                </a:gdLst>
                <a:ahLst/>
                <a:cxnLst>
                  <a:cxn ang="0">
                    <a:pos x="T0" y="T1"/>
                  </a:cxn>
                  <a:cxn ang="0">
                    <a:pos x="T2" y="T3"/>
                  </a:cxn>
                  <a:cxn ang="0">
                    <a:pos x="T4" y="T5"/>
                  </a:cxn>
                  <a:cxn ang="0">
                    <a:pos x="T6" y="T7"/>
                  </a:cxn>
                  <a:cxn ang="0">
                    <a:pos x="T8" y="T9"/>
                  </a:cxn>
                  <a:cxn ang="0">
                    <a:pos x="T10" y="T11"/>
                  </a:cxn>
                </a:cxnLst>
                <a:rect l="0" t="0" r="r" b="b"/>
                <a:pathLst>
                  <a:path w="23" h="43">
                    <a:moveTo>
                      <a:pt x="23" y="8"/>
                    </a:moveTo>
                    <a:cubicBezTo>
                      <a:pt x="23" y="17"/>
                      <a:pt x="22" y="27"/>
                      <a:pt x="19" y="36"/>
                    </a:cubicBezTo>
                    <a:cubicBezTo>
                      <a:pt x="18" y="40"/>
                      <a:pt x="16" y="43"/>
                      <a:pt x="10" y="42"/>
                    </a:cubicBezTo>
                    <a:cubicBezTo>
                      <a:pt x="5" y="32"/>
                      <a:pt x="5" y="22"/>
                      <a:pt x="2" y="12"/>
                    </a:cubicBezTo>
                    <a:cubicBezTo>
                      <a:pt x="0" y="6"/>
                      <a:pt x="4" y="2"/>
                      <a:pt x="11" y="1"/>
                    </a:cubicBezTo>
                    <a:cubicBezTo>
                      <a:pt x="16" y="1"/>
                      <a:pt x="22" y="0"/>
                      <a:pt x="23" y="8"/>
                    </a:cubicBezTo>
                    <a:close/>
                  </a:path>
                </a:pathLst>
              </a:custGeom>
              <a:solidFill>
                <a:srgbClr val="0A0A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4" name="Freeform 21">
                <a:extLst>
                  <a:ext uri="{FF2B5EF4-FFF2-40B4-BE49-F238E27FC236}">
                    <a16:creationId xmlns:a16="http://schemas.microsoft.com/office/drawing/2014/main" id="{FD35B50D-7705-58A5-22C4-1A82B1EB238B}"/>
                  </a:ext>
                </a:extLst>
              </p:cNvPr>
              <p:cNvSpPr/>
              <p:nvPr/>
            </p:nvSpPr>
            <p:spPr bwMode="auto">
              <a:xfrm>
                <a:off x="650875" y="2425700"/>
                <a:ext cx="50800" cy="85725"/>
              </a:xfrm>
              <a:custGeom>
                <a:avLst/>
                <a:gdLst>
                  <a:gd name="T0" fmla="*/ 14 w 23"/>
                  <a:gd name="T1" fmla="*/ 0 h 38"/>
                  <a:gd name="T2" fmla="*/ 22 w 23"/>
                  <a:gd name="T3" fmla="*/ 19 h 38"/>
                  <a:gd name="T4" fmla="*/ 22 w 23"/>
                  <a:gd name="T5" fmla="*/ 30 h 38"/>
                  <a:gd name="T6" fmla="*/ 16 w 23"/>
                  <a:gd name="T7" fmla="*/ 36 h 38"/>
                  <a:gd name="T8" fmla="*/ 8 w 23"/>
                  <a:gd name="T9" fmla="*/ 30 h 38"/>
                  <a:gd name="T10" fmla="*/ 6 w 23"/>
                  <a:gd name="T11" fmla="*/ 24 h 38"/>
                  <a:gd name="T12" fmla="*/ 14 w 23"/>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23" h="38">
                    <a:moveTo>
                      <a:pt x="14" y="0"/>
                    </a:moveTo>
                    <a:cubicBezTo>
                      <a:pt x="23" y="4"/>
                      <a:pt x="21" y="12"/>
                      <a:pt x="22" y="19"/>
                    </a:cubicBezTo>
                    <a:cubicBezTo>
                      <a:pt x="23" y="23"/>
                      <a:pt x="22" y="27"/>
                      <a:pt x="22" y="30"/>
                    </a:cubicBezTo>
                    <a:cubicBezTo>
                      <a:pt x="23" y="35"/>
                      <a:pt x="19" y="35"/>
                      <a:pt x="16" y="36"/>
                    </a:cubicBezTo>
                    <a:cubicBezTo>
                      <a:pt x="11" y="38"/>
                      <a:pt x="10" y="33"/>
                      <a:pt x="8" y="30"/>
                    </a:cubicBezTo>
                    <a:cubicBezTo>
                      <a:pt x="8" y="28"/>
                      <a:pt x="7" y="26"/>
                      <a:pt x="6" y="24"/>
                    </a:cubicBezTo>
                    <a:cubicBezTo>
                      <a:pt x="0" y="9"/>
                      <a:pt x="0" y="9"/>
                      <a:pt x="14" y="0"/>
                    </a:cubicBezTo>
                    <a:close/>
                  </a:path>
                </a:pathLst>
              </a:custGeom>
              <a:solidFill>
                <a:srgbClr val="1011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5" name="Freeform 22">
                <a:extLst>
                  <a:ext uri="{FF2B5EF4-FFF2-40B4-BE49-F238E27FC236}">
                    <a16:creationId xmlns:a16="http://schemas.microsoft.com/office/drawing/2014/main" id="{8EB38AE8-4D8D-75F0-7332-29C339745E61}"/>
                  </a:ext>
                </a:extLst>
              </p:cNvPr>
              <p:cNvSpPr/>
              <p:nvPr/>
            </p:nvSpPr>
            <p:spPr bwMode="auto">
              <a:xfrm>
                <a:off x="762000" y="2227263"/>
                <a:ext cx="53975" cy="71437"/>
              </a:xfrm>
              <a:custGeom>
                <a:avLst/>
                <a:gdLst>
                  <a:gd name="T0" fmla="*/ 19 w 24"/>
                  <a:gd name="T1" fmla="*/ 28 h 32"/>
                  <a:gd name="T2" fmla="*/ 10 w 24"/>
                  <a:gd name="T3" fmla="*/ 30 h 32"/>
                  <a:gd name="T4" fmla="*/ 2 w 24"/>
                  <a:gd name="T5" fmla="*/ 5 h 32"/>
                  <a:gd name="T6" fmla="*/ 13 w 24"/>
                  <a:gd name="T7" fmla="*/ 0 h 32"/>
                  <a:gd name="T8" fmla="*/ 22 w 24"/>
                  <a:gd name="T9" fmla="*/ 6 h 32"/>
                  <a:gd name="T10" fmla="*/ 19 w 24"/>
                  <a:gd name="T11" fmla="*/ 28 h 32"/>
                </a:gdLst>
                <a:ahLst/>
                <a:cxnLst>
                  <a:cxn ang="0">
                    <a:pos x="T0" y="T1"/>
                  </a:cxn>
                  <a:cxn ang="0">
                    <a:pos x="T2" y="T3"/>
                  </a:cxn>
                  <a:cxn ang="0">
                    <a:pos x="T4" y="T5"/>
                  </a:cxn>
                  <a:cxn ang="0">
                    <a:pos x="T6" y="T7"/>
                  </a:cxn>
                  <a:cxn ang="0">
                    <a:pos x="T8" y="T9"/>
                  </a:cxn>
                  <a:cxn ang="0">
                    <a:pos x="T10" y="T11"/>
                  </a:cxn>
                </a:cxnLst>
                <a:rect l="0" t="0" r="r" b="b"/>
                <a:pathLst>
                  <a:path w="24" h="32">
                    <a:moveTo>
                      <a:pt x="19" y="28"/>
                    </a:moveTo>
                    <a:cubicBezTo>
                      <a:pt x="16" y="27"/>
                      <a:pt x="14" y="32"/>
                      <a:pt x="10" y="30"/>
                    </a:cubicBezTo>
                    <a:cubicBezTo>
                      <a:pt x="6" y="27"/>
                      <a:pt x="0" y="9"/>
                      <a:pt x="2" y="5"/>
                    </a:cubicBezTo>
                    <a:cubicBezTo>
                      <a:pt x="4" y="0"/>
                      <a:pt x="9" y="0"/>
                      <a:pt x="13" y="0"/>
                    </a:cubicBezTo>
                    <a:cubicBezTo>
                      <a:pt x="17" y="0"/>
                      <a:pt x="20" y="2"/>
                      <a:pt x="22" y="6"/>
                    </a:cubicBezTo>
                    <a:cubicBezTo>
                      <a:pt x="24" y="14"/>
                      <a:pt x="20" y="21"/>
                      <a:pt x="19" y="28"/>
                    </a:cubicBezTo>
                    <a:close/>
                  </a:path>
                </a:pathLst>
              </a:custGeom>
              <a:solidFill>
                <a:srgbClr val="111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6" name="Freeform 24">
                <a:extLst>
                  <a:ext uri="{FF2B5EF4-FFF2-40B4-BE49-F238E27FC236}">
                    <a16:creationId xmlns:a16="http://schemas.microsoft.com/office/drawing/2014/main" id="{12D51949-0329-8C2A-D921-5F99A1A72C1C}"/>
                  </a:ext>
                </a:extLst>
              </p:cNvPr>
              <p:cNvSpPr/>
              <p:nvPr/>
            </p:nvSpPr>
            <p:spPr bwMode="auto">
              <a:xfrm>
                <a:off x="849313" y="2228850"/>
                <a:ext cx="53975" cy="69850"/>
              </a:xfrm>
              <a:custGeom>
                <a:avLst/>
                <a:gdLst>
                  <a:gd name="T0" fmla="*/ 21 w 24"/>
                  <a:gd name="T1" fmla="*/ 21 h 31"/>
                  <a:gd name="T2" fmla="*/ 4 w 24"/>
                  <a:gd name="T3" fmla="*/ 17 h 31"/>
                  <a:gd name="T4" fmla="*/ 8 w 24"/>
                  <a:gd name="T5" fmla="*/ 6 h 31"/>
                  <a:gd name="T6" fmla="*/ 20 w 24"/>
                  <a:gd name="T7" fmla="*/ 4 h 31"/>
                  <a:gd name="T8" fmla="*/ 21 w 24"/>
                  <a:gd name="T9" fmla="*/ 21 h 31"/>
                </a:gdLst>
                <a:ahLst/>
                <a:cxnLst>
                  <a:cxn ang="0">
                    <a:pos x="T0" y="T1"/>
                  </a:cxn>
                  <a:cxn ang="0">
                    <a:pos x="T2" y="T3"/>
                  </a:cxn>
                  <a:cxn ang="0">
                    <a:pos x="T4" y="T5"/>
                  </a:cxn>
                  <a:cxn ang="0">
                    <a:pos x="T6" y="T7"/>
                  </a:cxn>
                  <a:cxn ang="0">
                    <a:pos x="T8" y="T9"/>
                  </a:cxn>
                </a:cxnLst>
                <a:rect l="0" t="0" r="r" b="b"/>
                <a:pathLst>
                  <a:path w="24" h="31">
                    <a:moveTo>
                      <a:pt x="21" y="21"/>
                    </a:moveTo>
                    <a:cubicBezTo>
                      <a:pt x="11" y="31"/>
                      <a:pt x="11" y="31"/>
                      <a:pt x="4" y="17"/>
                    </a:cubicBezTo>
                    <a:cubicBezTo>
                      <a:pt x="6" y="14"/>
                      <a:pt x="0" y="7"/>
                      <a:pt x="8" y="6"/>
                    </a:cubicBezTo>
                    <a:cubicBezTo>
                      <a:pt x="12" y="5"/>
                      <a:pt x="17" y="0"/>
                      <a:pt x="20" y="4"/>
                    </a:cubicBezTo>
                    <a:cubicBezTo>
                      <a:pt x="24" y="9"/>
                      <a:pt x="23" y="15"/>
                      <a:pt x="21" y="21"/>
                    </a:cubicBezTo>
                    <a:close/>
                  </a:path>
                </a:pathLst>
              </a:custGeom>
              <a:solidFill>
                <a:srgbClr val="0E0F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7" name="Freeform 35">
                <a:extLst>
                  <a:ext uri="{FF2B5EF4-FFF2-40B4-BE49-F238E27FC236}">
                    <a16:creationId xmlns:a16="http://schemas.microsoft.com/office/drawing/2014/main" id="{DD7C4B51-049E-DAC3-D24B-027E1F2F033F}"/>
                  </a:ext>
                </a:extLst>
              </p:cNvPr>
              <p:cNvSpPr/>
              <p:nvPr/>
            </p:nvSpPr>
            <p:spPr bwMode="auto">
              <a:xfrm>
                <a:off x="808038" y="2403475"/>
                <a:ext cx="61912" cy="109537"/>
              </a:xfrm>
              <a:custGeom>
                <a:avLst/>
                <a:gdLst>
                  <a:gd name="T0" fmla="*/ 26 w 28"/>
                  <a:gd name="T1" fmla="*/ 30 h 49"/>
                  <a:gd name="T2" fmla="*/ 26 w 28"/>
                  <a:gd name="T3" fmla="*/ 42 h 49"/>
                  <a:gd name="T4" fmla="*/ 21 w 28"/>
                  <a:gd name="T5" fmla="*/ 49 h 49"/>
                  <a:gd name="T6" fmla="*/ 14 w 28"/>
                  <a:gd name="T7" fmla="*/ 44 h 49"/>
                  <a:gd name="T8" fmla="*/ 2 w 28"/>
                  <a:gd name="T9" fmla="*/ 12 h 49"/>
                  <a:gd name="T10" fmla="*/ 14 w 28"/>
                  <a:gd name="T11" fmla="*/ 2 h 49"/>
                  <a:gd name="T12" fmla="*/ 23 w 28"/>
                  <a:gd name="T13" fmla="*/ 8 h 49"/>
                  <a:gd name="T14" fmla="*/ 26 w 28"/>
                  <a:gd name="T15" fmla="*/ 3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9">
                    <a:moveTo>
                      <a:pt x="26" y="30"/>
                    </a:moveTo>
                    <a:cubicBezTo>
                      <a:pt x="26" y="35"/>
                      <a:pt x="27" y="38"/>
                      <a:pt x="26" y="42"/>
                    </a:cubicBezTo>
                    <a:cubicBezTo>
                      <a:pt x="26" y="45"/>
                      <a:pt x="25" y="49"/>
                      <a:pt x="21" y="49"/>
                    </a:cubicBezTo>
                    <a:cubicBezTo>
                      <a:pt x="17" y="49"/>
                      <a:pt x="15" y="47"/>
                      <a:pt x="14" y="44"/>
                    </a:cubicBezTo>
                    <a:cubicBezTo>
                      <a:pt x="9" y="34"/>
                      <a:pt x="8" y="22"/>
                      <a:pt x="2" y="12"/>
                    </a:cubicBezTo>
                    <a:cubicBezTo>
                      <a:pt x="0" y="7"/>
                      <a:pt x="10" y="4"/>
                      <a:pt x="14" y="2"/>
                    </a:cubicBezTo>
                    <a:cubicBezTo>
                      <a:pt x="18" y="0"/>
                      <a:pt x="22" y="3"/>
                      <a:pt x="23" y="8"/>
                    </a:cubicBezTo>
                    <a:cubicBezTo>
                      <a:pt x="24" y="16"/>
                      <a:pt x="28" y="23"/>
                      <a:pt x="26" y="30"/>
                    </a:cubicBezTo>
                    <a:close/>
                  </a:path>
                </a:pathLst>
              </a:custGeom>
              <a:solidFill>
                <a:srgbClr val="0D0D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8" name="Freeform 36">
                <a:extLst>
                  <a:ext uri="{FF2B5EF4-FFF2-40B4-BE49-F238E27FC236}">
                    <a16:creationId xmlns:a16="http://schemas.microsoft.com/office/drawing/2014/main" id="{9849325C-DCC4-6B24-9FAF-2AC5B2B91958}"/>
                  </a:ext>
                </a:extLst>
              </p:cNvPr>
              <p:cNvSpPr/>
              <p:nvPr/>
            </p:nvSpPr>
            <p:spPr bwMode="auto">
              <a:xfrm>
                <a:off x="727075" y="2419350"/>
                <a:ext cx="60325" cy="93662"/>
              </a:xfrm>
              <a:custGeom>
                <a:avLst/>
                <a:gdLst>
                  <a:gd name="T0" fmla="*/ 27 w 27"/>
                  <a:gd name="T1" fmla="*/ 32 h 42"/>
                  <a:gd name="T2" fmla="*/ 26 w 27"/>
                  <a:gd name="T3" fmla="*/ 37 h 42"/>
                  <a:gd name="T4" fmla="*/ 21 w 27"/>
                  <a:gd name="T5" fmla="*/ 42 h 42"/>
                  <a:gd name="T6" fmla="*/ 15 w 27"/>
                  <a:gd name="T7" fmla="*/ 39 h 42"/>
                  <a:gd name="T8" fmla="*/ 3 w 27"/>
                  <a:gd name="T9" fmla="*/ 14 h 42"/>
                  <a:gd name="T10" fmla="*/ 12 w 27"/>
                  <a:gd name="T11" fmla="*/ 2 h 42"/>
                  <a:gd name="T12" fmla="*/ 23 w 27"/>
                  <a:gd name="T13" fmla="*/ 8 h 42"/>
                  <a:gd name="T14" fmla="*/ 27 w 27"/>
                  <a:gd name="T15" fmla="*/ 3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2">
                    <a:moveTo>
                      <a:pt x="27" y="32"/>
                    </a:moveTo>
                    <a:cubicBezTo>
                      <a:pt x="27" y="32"/>
                      <a:pt x="27" y="34"/>
                      <a:pt x="26" y="37"/>
                    </a:cubicBezTo>
                    <a:cubicBezTo>
                      <a:pt x="26" y="39"/>
                      <a:pt x="25" y="42"/>
                      <a:pt x="21" y="42"/>
                    </a:cubicBezTo>
                    <a:cubicBezTo>
                      <a:pt x="19" y="42"/>
                      <a:pt x="17" y="41"/>
                      <a:pt x="15" y="39"/>
                    </a:cubicBezTo>
                    <a:cubicBezTo>
                      <a:pt x="10" y="31"/>
                      <a:pt x="8" y="22"/>
                      <a:pt x="3" y="14"/>
                    </a:cubicBezTo>
                    <a:cubicBezTo>
                      <a:pt x="0" y="8"/>
                      <a:pt x="7" y="4"/>
                      <a:pt x="12" y="2"/>
                    </a:cubicBezTo>
                    <a:cubicBezTo>
                      <a:pt x="17" y="0"/>
                      <a:pt x="22" y="1"/>
                      <a:pt x="23" y="8"/>
                    </a:cubicBezTo>
                    <a:cubicBezTo>
                      <a:pt x="25" y="15"/>
                      <a:pt x="27" y="22"/>
                      <a:pt x="27" y="32"/>
                    </a:cubicBezTo>
                    <a:close/>
                  </a:path>
                </a:pathLst>
              </a:custGeom>
              <a:solidFill>
                <a:srgbClr val="0E0D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9" name="Freeform 37">
                <a:extLst>
                  <a:ext uri="{FF2B5EF4-FFF2-40B4-BE49-F238E27FC236}">
                    <a16:creationId xmlns:a16="http://schemas.microsoft.com/office/drawing/2014/main" id="{207EE7F0-8B4C-D89F-9BEB-5F3DF2AB42F6}"/>
                  </a:ext>
                </a:extLst>
              </p:cNvPr>
              <p:cNvSpPr/>
              <p:nvPr/>
            </p:nvSpPr>
            <p:spPr bwMode="auto">
              <a:xfrm>
                <a:off x="846138" y="2525713"/>
                <a:ext cx="47625" cy="93662"/>
              </a:xfrm>
              <a:custGeom>
                <a:avLst/>
                <a:gdLst>
                  <a:gd name="T0" fmla="*/ 22 w 22"/>
                  <a:gd name="T1" fmla="*/ 27 h 42"/>
                  <a:gd name="T2" fmla="*/ 22 w 22"/>
                  <a:gd name="T3" fmla="*/ 35 h 42"/>
                  <a:gd name="T4" fmla="*/ 18 w 22"/>
                  <a:gd name="T5" fmla="*/ 42 h 42"/>
                  <a:gd name="T6" fmla="*/ 9 w 22"/>
                  <a:gd name="T7" fmla="*/ 37 h 42"/>
                  <a:gd name="T8" fmla="*/ 1 w 22"/>
                  <a:gd name="T9" fmla="*/ 13 h 42"/>
                  <a:gd name="T10" fmla="*/ 10 w 22"/>
                  <a:gd name="T11" fmla="*/ 1 h 42"/>
                  <a:gd name="T12" fmla="*/ 20 w 22"/>
                  <a:gd name="T13" fmla="*/ 8 h 42"/>
                  <a:gd name="T14" fmla="*/ 22 w 22"/>
                  <a:gd name="T15" fmla="*/ 27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2" y="27"/>
                    </a:moveTo>
                    <a:cubicBezTo>
                      <a:pt x="22" y="31"/>
                      <a:pt x="22" y="33"/>
                      <a:pt x="22" y="35"/>
                    </a:cubicBezTo>
                    <a:cubicBezTo>
                      <a:pt x="21" y="38"/>
                      <a:pt x="22" y="41"/>
                      <a:pt x="18" y="42"/>
                    </a:cubicBezTo>
                    <a:cubicBezTo>
                      <a:pt x="14" y="42"/>
                      <a:pt x="11" y="41"/>
                      <a:pt x="9" y="37"/>
                    </a:cubicBezTo>
                    <a:cubicBezTo>
                      <a:pt x="5" y="30"/>
                      <a:pt x="3" y="21"/>
                      <a:pt x="1" y="13"/>
                    </a:cubicBezTo>
                    <a:cubicBezTo>
                      <a:pt x="0" y="7"/>
                      <a:pt x="3" y="2"/>
                      <a:pt x="10" y="1"/>
                    </a:cubicBezTo>
                    <a:cubicBezTo>
                      <a:pt x="16" y="0"/>
                      <a:pt x="19" y="2"/>
                      <a:pt x="20" y="8"/>
                    </a:cubicBezTo>
                    <a:cubicBezTo>
                      <a:pt x="20" y="15"/>
                      <a:pt x="21" y="22"/>
                      <a:pt x="22" y="27"/>
                    </a:cubicBezTo>
                    <a:close/>
                  </a:path>
                </a:pathLst>
              </a:custGeom>
              <a:solidFill>
                <a:srgbClr val="0B0A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0" name="Freeform 38">
                <a:extLst>
                  <a:ext uri="{FF2B5EF4-FFF2-40B4-BE49-F238E27FC236}">
                    <a16:creationId xmlns:a16="http://schemas.microsoft.com/office/drawing/2014/main" id="{78F6D9B4-E356-F425-3A28-30BE8099D471}"/>
                  </a:ext>
                </a:extLst>
              </p:cNvPr>
              <p:cNvSpPr/>
              <p:nvPr/>
            </p:nvSpPr>
            <p:spPr bwMode="auto">
              <a:xfrm>
                <a:off x="898525" y="2401888"/>
                <a:ext cx="47625" cy="84137"/>
              </a:xfrm>
              <a:custGeom>
                <a:avLst/>
                <a:gdLst>
                  <a:gd name="T0" fmla="*/ 21 w 21"/>
                  <a:gd name="T1" fmla="*/ 18 h 38"/>
                  <a:gd name="T2" fmla="*/ 21 w 21"/>
                  <a:gd name="T3" fmla="*/ 28 h 38"/>
                  <a:gd name="T4" fmla="*/ 15 w 21"/>
                  <a:gd name="T5" fmla="*/ 37 h 38"/>
                  <a:gd name="T6" fmla="*/ 5 w 21"/>
                  <a:gd name="T7" fmla="*/ 32 h 38"/>
                  <a:gd name="T8" fmla="*/ 0 w 21"/>
                  <a:gd name="T9" fmla="*/ 11 h 38"/>
                  <a:gd name="T10" fmla="*/ 14 w 21"/>
                  <a:gd name="T11" fmla="*/ 1 h 38"/>
                  <a:gd name="T12" fmla="*/ 21 w 21"/>
                  <a:gd name="T13" fmla="*/ 10 h 38"/>
                  <a:gd name="T14" fmla="*/ 21 w 21"/>
                  <a:gd name="T15" fmla="*/ 18 h 38"/>
                  <a:gd name="T16" fmla="*/ 21 w 21"/>
                  <a:gd name="T17"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8">
                    <a:moveTo>
                      <a:pt x="21" y="18"/>
                    </a:moveTo>
                    <a:cubicBezTo>
                      <a:pt x="21" y="22"/>
                      <a:pt x="21" y="25"/>
                      <a:pt x="21" y="28"/>
                    </a:cubicBezTo>
                    <a:cubicBezTo>
                      <a:pt x="21" y="33"/>
                      <a:pt x="20" y="36"/>
                      <a:pt x="15" y="37"/>
                    </a:cubicBezTo>
                    <a:cubicBezTo>
                      <a:pt x="10" y="38"/>
                      <a:pt x="6" y="36"/>
                      <a:pt x="5" y="32"/>
                    </a:cubicBezTo>
                    <a:cubicBezTo>
                      <a:pt x="3" y="25"/>
                      <a:pt x="0" y="18"/>
                      <a:pt x="0" y="11"/>
                    </a:cubicBezTo>
                    <a:cubicBezTo>
                      <a:pt x="0" y="4"/>
                      <a:pt x="8" y="2"/>
                      <a:pt x="14" y="1"/>
                    </a:cubicBezTo>
                    <a:cubicBezTo>
                      <a:pt x="21" y="0"/>
                      <a:pt x="21" y="5"/>
                      <a:pt x="21" y="10"/>
                    </a:cubicBezTo>
                    <a:cubicBezTo>
                      <a:pt x="21" y="13"/>
                      <a:pt x="21" y="16"/>
                      <a:pt x="21" y="18"/>
                    </a:cubicBezTo>
                    <a:cubicBezTo>
                      <a:pt x="21" y="18"/>
                      <a:pt x="21" y="18"/>
                      <a:pt x="21" y="18"/>
                    </a:cubicBezTo>
                    <a:close/>
                  </a:path>
                </a:pathLst>
              </a:custGeom>
              <a:solidFill>
                <a:srgbClr val="0C0C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1" name="Freeform 39">
                <a:extLst>
                  <a:ext uri="{FF2B5EF4-FFF2-40B4-BE49-F238E27FC236}">
                    <a16:creationId xmlns:a16="http://schemas.microsoft.com/office/drawing/2014/main" id="{4E79EB0A-34AF-2D5C-1DE9-1E86EFEE25FD}"/>
                  </a:ext>
                </a:extLst>
              </p:cNvPr>
              <p:cNvSpPr/>
              <p:nvPr/>
            </p:nvSpPr>
            <p:spPr bwMode="auto">
              <a:xfrm>
                <a:off x="947738" y="2392363"/>
                <a:ext cx="65087" cy="80962"/>
              </a:xfrm>
              <a:custGeom>
                <a:avLst/>
                <a:gdLst>
                  <a:gd name="T0" fmla="*/ 29 w 29"/>
                  <a:gd name="T1" fmla="*/ 22 h 36"/>
                  <a:gd name="T2" fmla="*/ 21 w 29"/>
                  <a:gd name="T3" fmla="*/ 35 h 36"/>
                  <a:gd name="T4" fmla="*/ 9 w 29"/>
                  <a:gd name="T5" fmla="*/ 24 h 36"/>
                  <a:gd name="T6" fmla="*/ 7 w 29"/>
                  <a:gd name="T7" fmla="*/ 16 h 36"/>
                  <a:gd name="T8" fmla="*/ 14 w 29"/>
                  <a:gd name="T9" fmla="*/ 2 h 36"/>
                  <a:gd name="T10" fmla="*/ 27 w 29"/>
                  <a:gd name="T11" fmla="*/ 11 h 36"/>
                  <a:gd name="T12" fmla="*/ 29 w 29"/>
                  <a:gd name="T13" fmla="*/ 22 h 36"/>
                </a:gdLst>
                <a:ahLst/>
                <a:cxnLst>
                  <a:cxn ang="0">
                    <a:pos x="T0" y="T1"/>
                  </a:cxn>
                  <a:cxn ang="0">
                    <a:pos x="T2" y="T3"/>
                  </a:cxn>
                  <a:cxn ang="0">
                    <a:pos x="T4" y="T5"/>
                  </a:cxn>
                  <a:cxn ang="0">
                    <a:pos x="T6" y="T7"/>
                  </a:cxn>
                  <a:cxn ang="0">
                    <a:pos x="T8" y="T9"/>
                  </a:cxn>
                  <a:cxn ang="0">
                    <a:pos x="T10" y="T11"/>
                  </a:cxn>
                  <a:cxn ang="0">
                    <a:pos x="T12" y="T13"/>
                  </a:cxn>
                </a:cxnLst>
                <a:rect l="0" t="0" r="r" b="b"/>
                <a:pathLst>
                  <a:path w="28" h="36">
                    <a:moveTo>
                      <a:pt x="29" y="22"/>
                    </a:moveTo>
                    <a:cubicBezTo>
                      <a:pt x="28" y="27"/>
                      <a:pt x="29" y="35"/>
                      <a:pt x="21" y="35"/>
                    </a:cubicBezTo>
                    <a:cubicBezTo>
                      <a:pt x="13" y="36"/>
                      <a:pt x="9" y="32"/>
                      <a:pt x="9" y="24"/>
                    </a:cubicBezTo>
                    <a:cubicBezTo>
                      <a:pt x="9" y="21"/>
                      <a:pt x="9" y="18"/>
                      <a:pt x="7" y="16"/>
                    </a:cubicBezTo>
                    <a:cubicBezTo>
                      <a:pt x="0" y="7"/>
                      <a:pt x="8" y="4"/>
                      <a:pt x="14" y="2"/>
                    </a:cubicBezTo>
                    <a:cubicBezTo>
                      <a:pt x="22" y="0"/>
                      <a:pt x="26" y="3"/>
                      <a:pt x="27" y="11"/>
                    </a:cubicBezTo>
                    <a:cubicBezTo>
                      <a:pt x="27" y="15"/>
                      <a:pt x="28" y="18"/>
                      <a:pt x="29" y="22"/>
                    </a:cubicBezTo>
                    <a:close/>
                  </a:path>
                </a:pathLst>
              </a:custGeom>
              <a:solidFill>
                <a:srgbClr val="0B0B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2" name="Freeform 40">
                <a:extLst>
                  <a:ext uri="{FF2B5EF4-FFF2-40B4-BE49-F238E27FC236}">
                    <a16:creationId xmlns:a16="http://schemas.microsoft.com/office/drawing/2014/main" id="{D101E68D-0745-1B0B-16AA-5180A14E7A9B}"/>
                  </a:ext>
                </a:extLst>
              </p:cNvPr>
              <p:cNvSpPr/>
              <p:nvPr/>
            </p:nvSpPr>
            <p:spPr bwMode="auto">
              <a:xfrm>
                <a:off x="1011238" y="2278063"/>
                <a:ext cx="52387" cy="82550"/>
              </a:xfrm>
              <a:custGeom>
                <a:avLst/>
                <a:gdLst>
                  <a:gd name="T0" fmla="*/ 21 w 24"/>
                  <a:gd name="T1" fmla="*/ 9 h 37"/>
                  <a:gd name="T2" fmla="*/ 20 w 24"/>
                  <a:gd name="T3" fmla="*/ 29 h 37"/>
                  <a:gd name="T4" fmla="*/ 14 w 24"/>
                  <a:gd name="T5" fmla="*/ 36 h 37"/>
                  <a:gd name="T6" fmla="*/ 5 w 24"/>
                  <a:gd name="T7" fmla="*/ 32 h 37"/>
                  <a:gd name="T8" fmla="*/ 1 w 24"/>
                  <a:gd name="T9" fmla="*/ 7 h 37"/>
                  <a:gd name="T10" fmla="*/ 16 w 24"/>
                  <a:gd name="T11" fmla="*/ 0 h 37"/>
                  <a:gd name="T12" fmla="*/ 21 w 24"/>
                  <a:gd name="T13" fmla="*/ 9 h 37"/>
                </a:gdLst>
                <a:ahLst/>
                <a:cxnLst>
                  <a:cxn ang="0">
                    <a:pos x="T0" y="T1"/>
                  </a:cxn>
                  <a:cxn ang="0">
                    <a:pos x="T2" y="T3"/>
                  </a:cxn>
                  <a:cxn ang="0">
                    <a:pos x="T4" y="T5"/>
                  </a:cxn>
                  <a:cxn ang="0">
                    <a:pos x="T6" y="T7"/>
                  </a:cxn>
                  <a:cxn ang="0">
                    <a:pos x="T8" y="T9"/>
                  </a:cxn>
                  <a:cxn ang="0">
                    <a:pos x="T10" y="T11"/>
                  </a:cxn>
                  <a:cxn ang="0">
                    <a:pos x="T12" y="T13"/>
                  </a:cxn>
                </a:cxnLst>
                <a:rect l="0" t="0" r="r" b="b"/>
                <a:pathLst>
                  <a:path w="24" h="37">
                    <a:moveTo>
                      <a:pt x="21" y="9"/>
                    </a:moveTo>
                    <a:cubicBezTo>
                      <a:pt x="20" y="16"/>
                      <a:pt x="19" y="22"/>
                      <a:pt x="20" y="29"/>
                    </a:cubicBezTo>
                    <a:cubicBezTo>
                      <a:pt x="20" y="34"/>
                      <a:pt x="18" y="35"/>
                      <a:pt x="14" y="36"/>
                    </a:cubicBezTo>
                    <a:cubicBezTo>
                      <a:pt x="10" y="37"/>
                      <a:pt x="7" y="36"/>
                      <a:pt x="5" y="32"/>
                    </a:cubicBezTo>
                    <a:cubicBezTo>
                      <a:pt x="1" y="24"/>
                      <a:pt x="0" y="15"/>
                      <a:pt x="1" y="7"/>
                    </a:cubicBezTo>
                    <a:cubicBezTo>
                      <a:pt x="1" y="0"/>
                      <a:pt x="10" y="0"/>
                      <a:pt x="16" y="0"/>
                    </a:cubicBezTo>
                    <a:cubicBezTo>
                      <a:pt x="22" y="1"/>
                      <a:pt x="24" y="4"/>
                      <a:pt x="21" y="9"/>
                    </a:cubicBezTo>
                    <a:close/>
                  </a:path>
                </a:pathLst>
              </a:custGeom>
              <a:solidFill>
                <a:srgbClr val="0D0D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3" name="Freeform 41">
                <a:extLst>
                  <a:ext uri="{FF2B5EF4-FFF2-40B4-BE49-F238E27FC236}">
                    <a16:creationId xmlns:a16="http://schemas.microsoft.com/office/drawing/2014/main" id="{F5749F3A-02F6-4859-84A8-401E19AFEA00}"/>
                  </a:ext>
                </a:extLst>
              </p:cNvPr>
              <p:cNvSpPr/>
              <p:nvPr/>
            </p:nvSpPr>
            <p:spPr bwMode="auto">
              <a:xfrm>
                <a:off x="1025525" y="2486025"/>
                <a:ext cx="42862" cy="92075"/>
              </a:xfrm>
              <a:custGeom>
                <a:avLst/>
                <a:gdLst>
                  <a:gd name="T0" fmla="*/ 1 w 19"/>
                  <a:gd name="T1" fmla="*/ 13 h 41"/>
                  <a:gd name="T2" fmla="*/ 16 w 19"/>
                  <a:gd name="T3" fmla="*/ 2 h 41"/>
                  <a:gd name="T4" fmla="*/ 19 w 19"/>
                  <a:gd name="T5" fmla="*/ 8 h 41"/>
                  <a:gd name="T6" fmla="*/ 18 w 19"/>
                  <a:gd name="T7" fmla="*/ 32 h 41"/>
                  <a:gd name="T8" fmla="*/ 13 w 19"/>
                  <a:gd name="T9" fmla="*/ 40 h 41"/>
                  <a:gd name="T10" fmla="*/ 2 w 19"/>
                  <a:gd name="T11" fmla="*/ 32 h 41"/>
                  <a:gd name="T12" fmla="*/ 1 w 19"/>
                  <a:gd name="T13" fmla="*/ 13 h 41"/>
                </a:gdLst>
                <a:ahLst/>
                <a:cxnLst>
                  <a:cxn ang="0">
                    <a:pos x="T0" y="T1"/>
                  </a:cxn>
                  <a:cxn ang="0">
                    <a:pos x="T2" y="T3"/>
                  </a:cxn>
                  <a:cxn ang="0">
                    <a:pos x="T4" y="T5"/>
                  </a:cxn>
                  <a:cxn ang="0">
                    <a:pos x="T6" y="T7"/>
                  </a:cxn>
                  <a:cxn ang="0">
                    <a:pos x="T8" y="T9"/>
                  </a:cxn>
                  <a:cxn ang="0">
                    <a:pos x="T10" y="T11"/>
                  </a:cxn>
                  <a:cxn ang="0">
                    <a:pos x="T12" y="T13"/>
                  </a:cxn>
                </a:cxnLst>
                <a:rect l="0" t="0" r="r" b="b"/>
                <a:pathLst>
                  <a:path w="19" h="41">
                    <a:moveTo>
                      <a:pt x="1" y="13"/>
                    </a:moveTo>
                    <a:cubicBezTo>
                      <a:pt x="0" y="8"/>
                      <a:pt x="11" y="0"/>
                      <a:pt x="16" y="2"/>
                    </a:cubicBezTo>
                    <a:cubicBezTo>
                      <a:pt x="19" y="3"/>
                      <a:pt x="19" y="5"/>
                      <a:pt x="19" y="8"/>
                    </a:cubicBezTo>
                    <a:cubicBezTo>
                      <a:pt x="19" y="16"/>
                      <a:pt x="18" y="24"/>
                      <a:pt x="18" y="32"/>
                    </a:cubicBezTo>
                    <a:cubicBezTo>
                      <a:pt x="18" y="36"/>
                      <a:pt x="17" y="41"/>
                      <a:pt x="13" y="40"/>
                    </a:cubicBezTo>
                    <a:cubicBezTo>
                      <a:pt x="9" y="40"/>
                      <a:pt x="2" y="40"/>
                      <a:pt x="2" y="32"/>
                    </a:cubicBezTo>
                    <a:cubicBezTo>
                      <a:pt x="2" y="26"/>
                      <a:pt x="1" y="20"/>
                      <a:pt x="1" y="13"/>
                    </a:cubicBezTo>
                    <a:close/>
                  </a:path>
                </a:pathLst>
              </a:custGeom>
              <a:solidFill>
                <a:srgbClr val="090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4" name="Freeform 42">
                <a:extLst>
                  <a:ext uri="{FF2B5EF4-FFF2-40B4-BE49-F238E27FC236}">
                    <a16:creationId xmlns:a16="http://schemas.microsoft.com/office/drawing/2014/main" id="{1636D833-EE8A-29E5-E83E-CB4CF2FB1084}"/>
                  </a:ext>
                </a:extLst>
              </p:cNvPr>
              <p:cNvSpPr/>
              <p:nvPr/>
            </p:nvSpPr>
            <p:spPr bwMode="auto">
              <a:xfrm>
                <a:off x="930275" y="2511425"/>
                <a:ext cx="53975" cy="82550"/>
              </a:xfrm>
              <a:custGeom>
                <a:avLst/>
                <a:gdLst>
                  <a:gd name="T0" fmla="*/ 24 w 24"/>
                  <a:gd name="T1" fmla="*/ 21 h 37"/>
                  <a:gd name="T2" fmla="*/ 23 w 24"/>
                  <a:gd name="T3" fmla="*/ 24 h 37"/>
                  <a:gd name="T4" fmla="*/ 17 w 24"/>
                  <a:gd name="T5" fmla="*/ 36 h 37"/>
                  <a:gd name="T6" fmla="*/ 8 w 24"/>
                  <a:gd name="T7" fmla="*/ 27 h 37"/>
                  <a:gd name="T8" fmla="*/ 4 w 24"/>
                  <a:gd name="T9" fmla="*/ 17 h 37"/>
                  <a:gd name="T10" fmla="*/ 13 w 24"/>
                  <a:gd name="T11" fmla="*/ 0 h 37"/>
                  <a:gd name="T12" fmla="*/ 21 w 24"/>
                  <a:gd name="T13" fmla="*/ 6 h 37"/>
                  <a:gd name="T14" fmla="*/ 24 w 24"/>
                  <a:gd name="T15" fmla="*/ 2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7">
                    <a:moveTo>
                      <a:pt x="24" y="21"/>
                    </a:moveTo>
                    <a:cubicBezTo>
                      <a:pt x="23" y="22"/>
                      <a:pt x="24" y="23"/>
                      <a:pt x="23" y="24"/>
                    </a:cubicBezTo>
                    <a:cubicBezTo>
                      <a:pt x="22" y="29"/>
                      <a:pt x="22" y="35"/>
                      <a:pt x="17" y="36"/>
                    </a:cubicBezTo>
                    <a:cubicBezTo>
                      <a:pt x="11" y="37"/>
                      <a:pt x="10" y="30"/>
                      <a:pt x="8" y="27"/>
                    </a:cubicBezTo>
                    <a:cubicBezTo>
                      <a:pt x="6" y="24"/>
                      <a:pt x="5" y="21"/>
                      <a:pt x="4" y="17"/>
                    </a:cubicBezTo>
                    <a:cubicBezTo>
                      <a:pt x="0" y="8"/>
                      <a:pt x="3" y="2"/>
                      <a:pt x="13" y="0"/>
                    </a:cubicBezTo>
                    <a:cubicBezTo>
                      <a:pt x="18" y="0"/>
                      <a:pt x="20" y="2"/>
                      <a:pt x="21" y="6"/>
                    </a:cubicBezTo>
                    <a:cubicBezTo>
                      <a:pt x="22" y="11"/>
                      <a:pt x="23" y="16"/>
                      <a:pt x="24" y="21"/>
                    </a:cubicBezTo>
                    <a:close/>
                  </a:path>
                </a:pathLst>
              </a:custGeom>
              <a:solidFill>
                <a:srgbClr val="100F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5" name="Freeform 43">
                <a:extLst>
                  <a:ext uri="{FF2B5EF4-FFF2-40B4-BE49-F238E27FC236}">
                    <a16:creationId xmlns:a16="http://schemas.microsoft.com/office/drawing/2014/main" id="{633E97E0-31C5-0558-37BB-FE3710079CF1}"/>
                  </a:ext>
                </a:extLst>
              </p:cNvPr>
              <p:cNvSpPr/>
              <p:nvPr/>
            </p:nvSpPr>
            <p:spPr bwMode="auto">
              <a:xfrm>
                <a:off x="765175" y="2316163"/>
                <a:ext cx="46037" cy="85725"/>
              </a:xfrm>
              <a:custGeom>
                <a:avLst/>
                <a:gdLst>
                  <a:gd name="T0" fmla="*/ 11 w 21"/>
                  <a:gd name="T1" fmla="*/ 1 h 38"/>
                  <a:gd name="T2" fmla="*/ 21 w 21"/>
                  <a:gd name="T3" fmla="*/ 11 h 38"/>
                  <a:gd name="T4" fmla="*/ 15 w 21"/>
                  <a:gd name="T5" fmla="*/ 33 h 38"/>
                  <a:gd name="T6" fmla="*/ 7 w 21"/>
                  <a:gd name="T7" fmla="*/ 34 h 38"/>
                  <a:gd name="T8" fmla="*/ 1 w 21"/>
                  <a:gd name="T9" fmla="*/ 9 h 38"/>
                  <a:gd name="T10" fmla="*/ 11 w 21"/>
                  <a:gd name="T11" fmla="*/ 1 h 38"/>
                </a:gdLst>
                <a:ahLst/>
                <a:cxnLst>
                  <a:cxn ang="0">
                    <a:pos x="T0" y="T1"/>
                  </a:cxn>
                  <a:cxn ang="0">
                    <a:pos x="T2" y="T3"/>
                  </a:cxn>
                  <a:cxn ang="0">
                    <a:pos x="T4" y="T5"/>
                  </a:cxn>
                  <a:cxn ang="0">
                    <a:pos x="T6" y="T7"/>
                  </a:cxn>
                  <a:cxn ang="0">
                    <a:pos x="T8" y="T9"/>
                  </a:cxn>
                  <a:cxn ang="0">
                    <a:pos x="T10" y="T11"/>
                  </a:cxn>
                </a:cxnLst>
                <a:rect l="0" t="0" r="r" b="b"/>
                <a:pathLst>
                  <a:path w="21" h="38">
                    <a:moveTo>
                      <a:pt x="11" y="1"/>
                    </a:moveTo>
                    <a:cubicBezTo>
                      <a:pt x="18" y="0"/>
                      <a:pt x="20" y="3"/>
                      <a:pt x="21" y="11"/>
                    </a:cubicBezTo>
                    <a:cubicBezTo>
                      <a:pt x="21" y="19"/>
                      <a:pt x="19" y="26"/>
                      <a:pt x="15" y="33"/>
                    </a:cubicBezTo>
                    <a:cubicBezTo>
                      <a:pt x="13" y="38"/>
                      <a:pt x="9" y="38"/>
                      <a:pt x="7" y="34"/>
                    </a:cubicBezTo>
                    <a:cubicBezTo>
                      <a:pt x="3" y="26"/>
                      <a:pt x="0" y="18"/>
                      <a:pt x="1" y="9"/>
                    </a:cubicBezTo>
                    <a:cubicBezTo>
                      <a:pt x="2" y="2"/>
                      <a:pt x="5" y="1"/>
                      <a:pt x="11" y="1"/>
                    </a:cubicBezTo>
                    <a:close/>
                  </a:path>
                </a:pathLst>
              </a:custGeom>
              <a:solidFill>
                <a:srgbClr val="0E0E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6" name="Freeform 44">
                <a:extLst>
                  <a:ext uri="{FF2B5EF4-FFF2-40B4-BE49-F238E27FC236}">
                    <a16:creationId xmlns:a16="http://schemas.microsoft.com/office/drawing/2014/main" id="{96CB64F0-D0A5-2D91-B6DC-D22A422C9598}"/>
                  </a:ext>
                </a:extLst>
              </p:cNvPr>
              <p:cNvSpPr/>
              <p:nvPr/>
            </p:nvSpPr>
            <p:spPr bwMode="auto">
              <a:xfrm>
                <a:off x="765175" y="2535238"/>
                <a:ext cx="53975" cy="87312"/>
              </a:xfrm>
              <a:custGeom>
                <a:avLst/>
                <a:gdLst>
                  <a:gd name="T0" fmla="*/ 24 w 24"/>
                  <a:gd name="T1" fmla="*/ 29 h 39"/>
                  <a:gd name="T2" fmla="*/ 21 w 24"/>
                  <a:gd name="T3" fmla="*/ 37 h 39"/>
                  <a:gd name="T4" fmla="*/ 13 w 24"/>
                  <a:gd name="T5" fmla="*/ 34 h 39"/>
                  <a:gd name="T6" fmla="*/ 2 w 24"/>
                  <a:gd name="T7" fmla="*/ 11 h 39"/>
                  <a:gd name="T8" fmla="*/ 13 w 24"/>
                  <a:gd name="T9" fmla="*/ 2 h 39"/>
                  <a:gd name="T10" fmla="*/ 20 w 24"/>
                  <a:gd name="T11" fmla="*/ 7 h 39"/>
                  <a:gd name="T12" fmla="*/ 24 w 24"/>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24" h="39">
                    <a:moveTo>
                      <a:pt x="24" y="29"/>
                    </a:moveTo>
                    <a:cubicBezTo>
                      <a:pt x="24" y="32"/>
                      <a:pt x="23" y="36"/>
                      <a:pt x="21" y="37"/>
                    </a:cubicBezTo>
                    <a:cubicBezTo>
                      <a:pt x="18" y="39"/>
                      <a:pt x="15" y="36"/>
                      <a:pt x="13" y="34"/>
                    </a:cubicBezTo>
                    <a:cubicBezTo>
                      <a:pt x="5" y="29"/>
                      <a:pt x="4" y="19"/>
                      <a:pt x="2" y="11"/>
                    </a:cubicBezTo>
                    <a:cubicBezTo>
                      <a:pt x="0" y="5"/>
                      <a:pt x="9" y="4"/>
                      <a:pt x="13" y="2"/>
                    </a:cubicBezTo>
                    <a:cubicBezTo>
                      <a:pt x="17" y="0"/>
                      <a:pt x="19" y="4"/>
                      <a:pt x="20" y="7"/>
                    </a:cubicBezTo>
                    <a:cubicBezTo>
                      <a:pt x="21" y="15"/>
                      <a:pt x="22" y="22"/>
                      <a:pt x="24" y="29"/>
                    </a:cubicBezTo>
                    <a:close/>
                  </a:path>
                </a:pathLst>
              </a:custGeom>
              <a:solidFill>
                <a:srgbClr val="0F0F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7" name="Freeform 45">
                <a:extLst>
                  <a:ext uri="{FF2B5EF4-FFF2-40B4-BE49-F238E27FC236}">
                    <a16:creationId xmlns:a16="http://schemas.microsoft.com/office/drawing/2014/main" id="{E3086D54-37B2-D550-8367-407DCD2EC15E}"/>
                  </a:ext>
                </a:extLst>
              </p:cNvPr>
              <p:cNvSpPr/>
              <p:nvPr/>
            </p:nvSpPr>
            <p:spPr bwMode="auto">
              <a:xfrm>
                <a:off x="930275" y="2278063"/>
                <a:ext cx="47625" cy="82550"/>
              </a:xfrm>
              <a:custGeom>
                <a:avLst/>
                <a:gdLst>
                  <a:gd name="T0" fmla="*/ 20 w 21"/>
                  <a:gd name="T1" fmla="*/ 15 h 37"/>
                  <a:gd name="T2" fmla="*/ 14 w 21"/>
                  <a:gd name="T3" fmla="*/ 34 h 37"/>
                  <a:gd name="T4" fmla="*/ 7 w 21"/>
                  <a:gd name="T5" fmla="*/ 33 h 37"/>
                  <a:gd name="T6" fmla="*/ 1 w 21"/>
                  <a:gd name="T7" fmla="*/ 8 h 37"/>
                  <a:gd name="T8" fmla="*/ 11 w 21"/>
                  <a:gd name="T9" fmla="*/ 1 h 37"/>
                  <a:gd name="T10" fmla="*/ 20 w 21"/>
                  <a:gd name="T11" fmla="*/ 7 h 37"/>
                  <a:gd name="T12" fmla="*/ 20 w 21"/>
                  <a:gd name="T13" fmla="*/ 15 h 37"/>
                </a:gdLst>
                <a:ahLst/>
                <a:cxnLst>
                  <a:cxn ang="0">
                    <a:pos x="T0" y="T1"/>
                  </a:cxn>
                  <a:cxn ang="0">
                    <a:pos x="T2" y="T3"/>
                  </a:cxn>
                  <a:cxn ang="0">
                    <a:pos x="T4" y="T5"/>
                  </a:cxn>
                  <a:cxn ang="0">
                    <a:pos x="T6" y="T7"/>
                  </a:cxn>
                  <a:cxn ang="0">
                    <a:pos x="T8" y="T9"/>
                  </a:cxn>
                  <a:cxn ang="0">
                    <a:pos x="T10" y="T11"/>
                  </a:cxn>
                  <a:cxn ang="0">
                    <a:pos x="T12" y="T13"/>
                  </a:cxn>
                </a:cxnLst>
                <a:rect l="0" t="0" r="r" b="b"/>
                <a:pathLst>
                  <a:path w="21" h="37">
                    <a:moveTo>
                      <a:pt x="20" y="15"/>
                    </a:moveTo>
                    <a:cubicBezTo>
                      <a:pt x="21" y="22"/>
                      <a:pt x="20" y="29"/>
                      <a:pt x="14" y="34"/>
                    </a:cubicBezTo>
                    <a:cubicBezTo>
                      <a:pt x="10" y="37"/>
                      <a:pt x="8" y="36"/>
                      <a:pt x="7" y="33"/>
                    </a:cubicBezTo>
                    <a:cubicBezTo>
                      <a:pt x="5" y="25"/>
                      <a:pt x="2" y="16"/>
                      <a:pt x="1" y="8"/>
                    </a:cubicBezTo>
                    <a:cubicBezTo>
                      <a:pt x="0" y="2"/>
                      <a:pt x="7" y="1"/>
                      <a:pt x="11" y="1"/>
                    </a:cubicBezTo>
                    <a:cubicBezTo>
                      <a:pt x="15" y="0"/>
                      <a:pt x="19" y="1"/>
                      <a:pt x="20" y="7"/>
                    </a:cubicBezTo>
                    <a:cubicBezTo>
                      <a:pt x="20" y="9"/>
                      <a:pt x="20" y="12"/>
                      <a:pt x="20" y="15"/>
                    </a:cubicBezTo>
                    <a:close/>
                  </a:path>
                </a:pathLst>
              </a:custGeom>
              <a:solidFill>
                <a:srgbClr val="1010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8" name="Freeform 46">
                <a:extLst>
                  <a:ext uri="{FF2B5EF4-FFF2-40B4-BE49-F238E27FC236}">
                    <a16:creationId xmlns:a16="http://schemas.microsoft.com/office/drawing/2014/main" id="{24F3A110-504A-26AD-9848-3EEADB6989D4}"/>
                  </a:ext>
                </a:extLst>
              </p:cNvPr>
              <p:cNvSpPr/>
              <p:nvPr/>
            </p:nvSpPr>
            <p:spPr bwMode="auto">
              <a:xfrm>
                <a:off x="1030288" y="2381250"/>
                <a:ext cx="55562" cy="76200"/>
              </a:xfrm>
              <a:custGeom>
                <a:avLst/>
                <a:gdLst>
                  <a:gd name="T0" fmla="*/ 14 w 25"/>
                  <a:gd name="T1" fmla="*/ 1 h 34"/>
                  <a:gd name="T2" fmla="*/ 23 w 25"/>
                  <a:gd name="T3" fmla="*/ 8 h 34"/>
                  <a:gd name="T4" fmla="*/ 24 w 25"/>
                  <a:gd name="T5" fmla="*/ 23 h 34"/>
                  <a:gd name="T6" fmla="*/ 21 w 25"/>
                  <a:gd name="T7" fmla="*/ 32 h 34"/>
                  <a:gd name="T8" fmla="*/ 11 w 25"/>
                  <a:gd name="T9" fmla="*/ 28 h 34"/>
                  <a:gd name="T10" fmla="*/ 3 w 25"/>
                  <a:gd name="T11" fmla="*/ 12 h 34"/>
                  <a:gd name="T12" fmla="*/ 10 w 25"/>
                  <a:gd name="T13" fmla="*/ 2 h 34"/>
                  <a:gd name="T14" fmla="*/ 14 w 25"/>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4">
                    <a:moveTo>
                      <a:pt x="14" y="1"/>
                    </a:moveTo>
                    <a:cubicBezTo>
                      <a:pt x="20" y="0"/>
                      <a:pt x="23" y="1"/>
                      <a:pt x="23" y="8"/>
                    </a:cubicBezTo>
                    <a:cubicBezTo>
                      <a:pt x="23" y="13"/>
                      <a:pt x="23" y="18"/>
                      <a:pt x="24" y="23"/>
                    </a:cubicBezTo>
                    <a:cubicBezTo>
                      <a:pt x="25" y="27"/>
                      <a:pt x="24" y="31"/>
                      <a:pt x="21" y="32"/>
                    </a:cubicBezTo>
                    <a:cubicBezTo>
                      <a:pt x="17" y="34"/>
                      <a:pt x="13" y="30"/>
                      <a:pt x="11" y="28"/>
                    </a:cubicBezTo>
                    <a:cubicBezTo>
                      <a:pt x="7" y="23"/>
                      <a:pt x="6" y="17"/>
                      <a:pt x="3" y="12"/>
                    </a:cubicBezTo>
                    <a:cubicBezTo>
                      <a:pt x="0" y="8"/>
                      <a:pt x="8" y="6"/>
                      <a:pt x="10" y="2"/>
                    </a:cubicBezTo>
                    <a:cubicBezTo>
                      <a:pt x="11" y="1"/>
                      <a:pt x="13" y="0"/>
                      <a:pt x="14" y="1"/>
                    </a:cubicBezTo>
                    <a:close/>
                  </a:path>
                </a:pathLst>
              </a:custGeom>
              <a:solidFill>
                <a:srgbClr val="1514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9" name="Freeform 47">
                <a:extLst>
                  <a:ext uri="{FF2B5EF4-FFF2-40B4-BE49-F238E27FC236}">
                    <a16:creationId xmlns:a16="http://schemas.microsoft.com/office/drawing/2014/main" id="{B2BCC016-17F2-87AF-8C7B-2590B06E5580}"/>
                  </a:ext>
                </a:extLst>
              </p:cNvPr>
              <p:cNvSpPr/>
              <p:nvPr/>
            </p:nvSpPr>
            <p:spPr bwMode="auto">
              <a:xfrm>
                <a:off x="842963" y="2308225"/>
                <a:ext cx="50800" cy="73025"/>
              </a:xfrm>
              <a:custGeom>
                <a:avLst/>
                <a:gdLst>
                  <a:gd name="T0" fmla="*/ 23 w 23"/>
                  <a:gd name="T1" fmla="*/ 16 h 33"/>
                  <a:gd name="T2" fmla="*/ 23 w 23"/>
                  <a:gd name="T3" fmla="*/ 18 h 33"/>
                  <a:gd name="T4" fmla="*/ 13 w 23"/>
                  <a:gd name="T5" fmla="*/ 33 h 33"/>
                  <a:gd name="T6" fmla="*/ 5 w 23"/>
                  <a:gd name="T7" fmla="*/ 17 h 33"/>
                  <a:gd name="T8" fmla="*/ 9 w 23"/>
                  <a:gd name="T9" fmla="*/ 3 h 33"/>
                  <a:gd name="T10" fmla="*/ 23 w 23"/>
                  <a:gd name="T11" fmla="*/ 16 h 33"/>
                </a:gdLst>
                <a:ahLst/>
                <a:cxnLst>
                  <a:cxn ang="0">
                    <a:pos x="T0" y="T1"/>
                  </a:cxn>
                  <a:cxn ang="0">
                    <a:pos x="T2" y="T3"/>
                  </a:cxn>
                  <a:cxn ang="0">
                    <a:pos x="T4" y="T5"/>
                  </a:cxn>
                  <a:cxn ang="0">
                    <a:pos x="T6" y="T7"/>
                  </a:cxn>
                  <a:cxn ang="0">
                    <a:pos x="T8" y="T9"/>
                  </a:cxn>
                  <a:cxn ang="0">
                    <a:pos x="T10" y="T11"/>
                  </a:cxn>
                </a:cxnLst>
                <a:rect l="0" t="0" r="r" b="b"/>
                <a:pathLst>
                  <a:path w="23" h="33">
                    <a:moveTo>
                      <a:pt x="23" y="16"/>
                    </a:moveTo>
                    <a:cubicBezTo>
                      <a:pt x="23" y="16"/>
                      <a:pt x="23" y="17"/>
                      <a:pt x="23" y="18"/>
                    </a:cubicBezTo>
                    <a:cubicBezTo>
                      <a:pt x="20" y="23"/>
                      <a:pt x="23" y="33"/>
                      <a:pt x="13" y="33"/>
                    </a:cubicBezTo>
                    <a:cubicBezTo>
                      <a:pt x="4" y="32"/>
                      <a:pt x="5" y="23"/>
                      <a:pt x="5" y="17"/>
                    </a:cubicBezTo>
                    <a:cubicBezTo>
                      <a:pt x="5" y="12"/>
                      <a:pt x="0" y="5"/>
                      <a:pt x="9" y="3"/>
                    </a:cubicBezTo>
                    <a:cubicBezTo>
                      <a:pt x="19" y="0"/>
                      <a:pt x="23" y="4"/>
                      <a:pt x="23" y="16"/>
                    </a:cubicBezTo>
                    <a:close/>
                  </a:path>
                </a:pathLst>
              </a:custGeom>
              <a:solidFill>
                <a:srgbClr val="1211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0" name="Freeform 48">
                <a:extLst>
                  <a:ext uri="{FF2B5EF4-FFF2-40B4-BE49-F238E27FC236}">
                    <a16:creationId xmlns:a16="http://schemas.microsoft.com/office/drawing/2014/main" id="{F5062417-752D-21E7-1A95-8C1BAF1B9DB8}"/>
                  </a:ext>
                </a:extLst>
              </p:cNvPr>
              <p:cNvSpPr/>
              <p:nvPr/>
            </p:nvSpPr>
            <p:spPr bwMode="auto">
              <a:xfrm>
                <a:off x="704850" y="2535238"/>
                <a:ext cx="46037" cy="69850"/>
              </a:xfrm>
              <a:custGeom>
                <a:avLst/>
                <a:gdLst>
                  <a:gd name="T0" fmla="*/ 20 w 21"/>
                  <a:gd name="T1" fmla="*/ 14 h 31"/>
                  <a:gd name="T2" fmla="*/ 14 w 21"/>
                  <a:gd name="T3" fmla="*/ 30 h 31"/>
                  <a:gd name="T4" fmla="*/ 1 w 21"/>
                  <a:gd name="T5" fmla="*/ 10 h 31"/>
                  <a:gd name="T6" fmla="*/ 14 w 21"/>
                  <a:gd name="T7" fmla="*/ 1 h 31"/>
                  <a:gd name="T8" fmla="*/ 20 w 21"/>
                  <a:gd name="T9" fmla="*/ 14 h 31"/>
                </a:gdLst>
                <a:ahLst/>
                <a:cxnLst>
                  <a:cxn ang="0">
                    <a:pos x="T0" y="T1"/>
                  </a:cxn>
                  <a:cxn ang="0">
                    <a:pos x="T2" y="T3"/>
                  </a:cxn>
                  <a:cxn ang="0">
                    <a:pos x="T4" y="T5"/>
                  </a:cxn>
                  <a:cxn ang="0">
                    <a:pos x="T6" y="T7"/>
                  </a:cxn>
                  <a:cxn ang="0">
                    <a:pos x="T8" y="T9"/>
                  </a:cxn>
                </a:cxnLst>
                <a:rect l="0" t="0" r="r" b="b"/>
                <a:pathLst>
                  <a:path w="21" h="31">
                    <a:moveTo>
                      <a:pt x="20" y="14"/>
                    </a:moveTo>
                    <a:cubicBezTo>
                      <a:pt x="20" y="20"/>
                      <a:pt x="21" y="27"/>
                      <a:pt x="14" y="30"/>
                    </a:cubicBezTo>
                    <a:cubicBezTo>
                      <a:pt x="11" y="31"/>
                      <a:pt x="0" y="14"/>
                      <a:pt x="1" y="10"/>
                    </a:cubicBezTo>
                    <a:cubicBezTo>
                      <a:pt x="3" y="4"/>
                      <a:pt x="9" y="0"/>
                      <a:pt x="14" y="1"/>
                    </a:cubicBezTo>
                    <a:cubicBezTo>
                      <a:pt x="21" y="1"/>
                      <a:pt x="20" y="9"/>
                      <a:pt x="20" y="14"/>
                    </a:cubicBezTo>
                    <a:close/>
                  </a:path>
                </a:pathLst>
              </a:custGeom>
              <a:solidFill>
                <a:srgbClr val="0F0F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1" name="Freeform 50">
                <a:extLst>
                  <a:ext uri="{FF2B5EF4-FFF2-40B4-BE49-F238E27FC236}">
                    <a16:creationId xmlns:a16="http://schemas.microsoft.com/office/drawing/2014/main" id="{500A894D-ACBB-C882-4CF0-1DBC8081600F}"/>
                  </a:ext>
                </a:extLst>
              </p:cNvPr>
              <p:cNvSpPr/>
              <p:nvPr/>
            </p:nvSpPr>
            <p:spPr bwMode="auto">
              <a:xfrm>
                <a:off x="925513" y="2616200"/>
                <a:ext cx="44450" cy="57150"/>
              </a:xfrm>
              <a:custGeom>
                <a:avLst/>
                <a:gdLst>
                  <a:gd name="T0" fmla="*/ 19 w 20"/>
                  <a:gd name="T1" fmla="*/ 10 h 26"/>
                  <a:gd name="T2" fmla="*/ 9 w 20"/>
                  <a:gd name="T3" fmla="*/ 26 h 26"/>
                  <a:gd name="T4" fmla="*/ 1 w 20"/>
                  <a:gd name="T5" fmla="*/ 10 h 26"/>
                  <a:gd name="T6" fmla="*/ 13 w 20"/>
                  <a:gd name="T7" fmla="*/ 1 h 26"/>
                  <a:gd name="T8" fmla="*/ 19 w 20"/>
                  <a:gd name="T9" fmla="*/ 10 h 26"/>
                </a:gdLst>
                <a:ahLst/>
                <a:cxnLst>
                  <a:cxn ang="0">
                    <a:pos x="T0" y="T1"/>
                  </a:cxn>
                  <a:cxn ang="0">
                    <a:pos x="T2" y="T3"/>
                  </a:cxn>
                  <a:cxn ang="0">
                    <a:pos x="T4" y="T5"/>
                  </a:cxn>
                  <a:cxn ang="0">
                    <a:pos x="T6" y="T7"/>
                  </a:cxn>
                  <a:cxn ang="0">
                    <a:pos x="T8" y="T9"/>
                  </a:cxn>
                </a:cxnLst>
                <a:rect l="0" t="0" r="r" b="b"/>
                <a:pathLst>
                  <a:path w="20" h="26">
                    <a:moveTo>
                      <a:pt x="19" y="10"/>
                    </a:moveTo>
                    <a:cubicBezTo>
                      <a:pt x="19" y="18"/>
                      <a:pt x="14" y="26"/>
                      <a:pt x="9" y="26"/>
                    </a:cubicBezTo>
                    <a:cubicBezTo>
                      <a:pt x="3" y="26"/>
                      <a:pt x="1" y="17"/>
                      <a:pt x="1" y="10"/>
                    </a:cubicBezTo>
                    <a:cubicBezTo>
                      <a:pt x="0" y="0"/>
                      <a:pt x="9" y="2"/>
                      <a:pt x="13" y="1"/>
                    </a:cubicBezTo>
                    <a:cubicBezTo>
                      <a:pt x="20" y="0"/>
                      <a:pt x="18" y="7"/>
                      <a:pt x="19" y="10"/>
                    </a:cubicBezTo>
                    <a:close/>
                  </a:path>
                </a:pathLst>
              </a:custGeom>
              <a:solidFill>
                <a:srgbClr val="151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2" name="Freeform 51">
                <a:extLst>
                  <a:ext uri="{FF2B5EF4-FFF2-40B4-BE49-F238E27FC236}">
                    <a16:creationId xmlns:a16="http://schemas.microsoft.com/office/drawing/2014/main" id="{359011AB-A43F-3DF2-31BA-A91FBE1436FE}"/>
                  </a:ext>
                </a:extLst>
              </p:cNvPr>
              <p:cNvSpPr/>
              <p:nvPr/>
            </p:nvSpPr>
            <p:spPr bwMode="auto">
              <a:xfrm>
                <a:off x="833438" y="2628900"/>
                <a:ext cx="58737" cy="50800"/>
              </a:xfrm>
              <a:custGeom>
                <a:avLst/>
                <a:gdLst>
                  <a:gd name="T0" fmla="*/ 22 w 26"/>
                  <a:gd name="T1" fmla="*/ 16 h 23"/>
                  <a:gd name="T2" fmla="*/ 15 w 26"/>
                  <a:gd name="T3" fmla="*/ 22 h 23"/>
                  <a:gd name="T4" fmla="*/ 1 w 26"/>
                  <a:gd name="T5" fmla="*/ 8 h 23"/>
                  <a:gd name="T6" fmla="*/ 15 w 26"/>
                  <a:gd name="T7" fmla="*/ 1 h 23"/>
                  <a:gd name="T8" fmla="*/ 22 w 26"/>
                  <a:gd name="T9" fmla="*/ 16 h 23"/>
                </a:gdLst>
                <a:ahLst/>
                <a:cxnLst>
                  <a:cxn ang="0">
                    <a:pos x="T0" y="T1"/>
                  </a:cxn>
                  <a:cxn ang="0">
                    <a:pos x="T2" y="T3"/>
                  </a:cxn>
                  <a:cxn ang="0">
                    <a:pos x="T4" y="T5"/>
                  </a:cxn>
                  <a:cxn ang="0">
                    <a:pos x="T6" y="T7"/>
                  </a:cxn>
                  <a:cxn ang="0">
                    <a:pos x="T8" y="T9"/>
                  </a:cxn>
                </a:cxnLst>
                <a:rect l="0" t="0" r="r" b="b"/>
                <a:pathLst>
                  <a:path w="26" h="23">
                    <a:moveTo>
                      <a:pt x="22" y="16"/>
                    </a:moveTo>
                    <a:cubicBezTo>
                      <a:pt x="21" y="20"/>
                      <a:pt x="19" y="23"/>
                      <a:pt x="15" y="22"/>
                    </a:cubicBezTo>
                    <a:cubicBezTo>
                      <a:pt x="11" y="22"/>
                      <a:pt x="0" y="11"/>
                      <a:pt x="1" y="8"/>
                    </a:cubicBezTo>
                    <a:cubicBezTo>
                      <a:pt x="3" y="2"/>
                      <a:pt x="10" y="0"/>
                      <a:pt x="15" y="1"/>
                    </a:cubicBezTo>
                    <a:cubicBezTo>
                      <a:pt x="26" y="2"/>
                      <a:pt x="17" y="12"/>
                      <a:pt x="22" y="16"/>
                    </a:cubicBezTo>
                    <a:close/>
                  </a:path>
                </a:pathLst>
              </a:custGeom>
              <a:solidFill>
                <a:srgbClr val="1614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3" name="Freeform 54">
                <a:extLst>
                  <a:ext uri="{FF2B5EF4-FFF2-40B4-BE49-F238E27FC236}">
                    <a16:creationId xmlns:a16="http://schemas.microsoft.com/office/drawing/2014/main" id="{27DBD4B0-4ED6-232D-6528-A41458F295D9}"/>
                  </a:ext>
                </a:extLst>
              </p:cNvPr>
              <p:cNvSpPr/>
              <p:nvPr/>
            </p:nvSpPr>
            <p:spPr bwMode="auto">
              <a:xfrm>
                <a:off x="1084263" y="2303463"/>
                <a:ext cx="36512" cy="53975"/>
              </a:xfrm>
              <a:custGeom>
                <a:avLst/>
                <a:gdLst>
                  <a:gd name="T0" fmla="*/ 10 w 16"/>
                  <a:gd name="T1" fmla="*/ 0 h 24"/>
                  <a:gd name="T2" fmla="*/ 12 w 16"/>
                  <a:gd name="T3" fmla="*/ 18 h 24"/>
                  <a:gd name="T4" fmla="*/ 3 w 16"/>
                  <a:gd name="T5" fmla="*/ 20 h 24"/>
                  <a:gd name="T6" fmla="*/ 4 w 16"/>
                  <a:gd name="T7" fmla="*/ 12 h 24"/>
                  <a:gd name="T8" fmla="*/ 10 w 16"/>
                  <a:gd name="T9" fmla="*/ 0 h 24"/>
                </a:gdLst>
                <a:ahLst/>
                <a:cxnLst>
                  <a:cxn ang="0">
                    <a:pos x="T0" y="T1"/>
                  </a:cxn>
                  <a:cxn ang="0">
                    <a:pos x="T2" y="T3"/>
                  </a:cxn>
                  <a:cxn ang="0">
                    <a:pos x="T4" y="T5"/>
                  </a:cxn>
                  <a:cxn ang="0">
                    <a:pos x="T6" y="T7"/>
                  </a:cxn>
                  <a:cxn ang="0">
                    <a:pos x="T8" y="T9"/>
                  </a:cxn>
                </a:cxnLst>
                <a:rect l="0" t="0" r="r" b="b"/>
                <a:pathLst>
                  <a:path w="16" h="24">
                    <a:moveTo>
                      <a:pt x="10" y="0"/>
                    </a:moveTo>
                    <a:cubicBezTo>
                      <a:pt x="16" y="5"/>
                      <a:pt x="12" y="12"/>
                      <a:pt x="12" y="18"/>
                    </a:cubicBezTo>
                    <a:cubicBezTo>
                      <a:pt x="9" y="19"/>
                      <a:pt x="6" y="24"/>
                      <a:pt x="3" y="20"/>
                    </a:cubicBezTo>
                    <a:cubicBezTo>
                      <a:pt x="0" y="17"/>
                      <a:pt x="3" y="15"/>
                      <a:pt x="4" y="12"/>
                    </a:cubicBezTo>
                    <a:cubicBezTo>
                      <a:pt x="6" y="8"/>
                      <a:pt x="5" y="3"/>
                      <a:pt x="10" y="0"/>
                    </a:cubicBezTo>
                    <a:close/>
                  </a:path>
                </a:pathLst>
              </a:custGeom>
              <a:solidFill>
                <a:srgbClr val="F9E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4" name="Freeform 55">
                <a:extLst>
                  <a:ext uri="{FF2B5EF4-FFF2-40B4-BE49-F238E27FC236}">
                    <a16:creationId xmlns:a16="http://schemas.microsoft.com/office/drawing/2014/main" id="{A0415571-1D5D-927C-DA02-27523EF97192}"/>
                  </a:ext>
                </a:extLst>
              </p:cNvPr>
              <p:cNvSpPr/>
              <p:nvPr/>
            </p:nvSpPr>
            <p:spPr bwMode="auto">
              <a:xfrm>
                <a:off x="1046163" y="2260600"/>
                <a:ext cx="42862" cy="65087"/>
              </a:xfrm>
              <a:custGeom>
                <a:avLst/>
                <a:gdLst>
                  <a:gd name="T0" fmla="*/ 5 w 19"/>
                  <a:gd name="T1" fmla="*/ 17 h 29"/>
                  <a:gd name="T2" fmla="*/ 0 w 19"/>
                  <a:gd name="T3" fmla="*/ 8 h 29"/>
                  <a:gd name="T4" fmla="*/ 6 w 19"/>
                  <a:gd name="T5" fmla="*/ 6 h 29"/>
                  <a:gd name="T6" fmla="*/ 17 w 19"/>
                  <a:gd name="T7" fmla="*/ 28 h 29"/>
                  <a:gd name="T8" fmla="*/ 9 w 19"/>
                  <a:gd name="T9" fmla="*/ 21 h 29"/>
                  <a:gd name="T10" fmla="*/ 5 w 19"/>
                  <a:gd name="T11" fmla="*/ 17 h 29"/>
                </a:gdLst>
                <a:ahLst/>
                <a:cxnLst>
                  <a:cxn ang="0">
                    <a:pos x="T0" y="T1"/>
                  </a:cxn>
                  <a:cxn ang="0">
                    <a:pos x="T2" y="T3"/>
                  </a:cxn>
                  <a:cxn ang="0">
                    <a:pos x="T4" y="T5"/>
                  </a:cxn>
                  <a:cxn ang="0">
                    <a:pos x="T6" y="T7"/>
                  </a:cxn>
                  <a:cxn ang="0">
                    <a:pos x="T8" y="T9"/>
                  </a:cxn>
                  <a:cxn ang="0">
                    <a:pos x="T10" y="T11"/>
                  </a:cxn>
                </a:cxnLst>
                <a:rect l="0" t="0" r="r" b="b"/>
                <a:pathLst>
                  <a:path w="19" h="28">
                    <a:moveTo>
                      <a:pt x="5" y="17"/>
                    </a:moveTo>
                    <a:cubicBezTo>
                      <a:pt x="5" y="13"/>
                      <a:pt x="4" y="10"/>
                      <a:pt x="0" y="8"/>
                    </a:cubicBezTo>
                    <a:cubicBezTo>
                      <a:pt x="2" y="6"/>
                      <a:pt x="4" y="0"/>
                      <a:pt x="6" y="6"/>
                    </a:cubicBezTo>
                    <a:cubicBezTo>
                      <a:pt x="9" y="14"/>
                      <a:pt x="19" y="18"/>
                      <a:pt x="17" y="28"/>
                    </a:cubicBezTo>
                    <a:cubicBezTo>
                      <a:pt x="12" y="29"/>
                      <a:pt x="10" y="25"/>
                      <a:pt x="9" y="21"/>
                    </a:cubicBezTo>
                    <a:cubicBezTo>
                      <a:pt x="8" y="19"/>
                      <a:pt x="8" y="16"/>
                      <a:pt x="5" y="17"/>
                    </a:cubicBezTo>
                    <a:close/>
                  </a:path>
                </a:pathLst>
              </a:custGeom>
              <a:solidFill>
                <a:srgbClr val="FF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5" name="Freeform 56">
                <a:extLst>
                  <a:ext uri="{FF2B5EF4-FFF2-40B4-BE49-F238E27FC236}">
                    <a16:creationId xmlns:a16="http://schemas.microsoft.com/office/drawing/2014/main" id="{FF485A80-1D95-1D0E-9392-2497646BAA29}"/>
                  </a:ext>
                </a:extLst>
              </p:cNvPr>
              <p:cNvSpPr/>
              <p:nvPr/>
            </p:nvSpPr>
            <p:spPr bwMode="auto">
              <a:xfrm>
                <a:off x="660400" y="2519363"/>
                <a:ext cx="30162" cy="33337"/>
              </a:xfrm>
              <a:custGeom>
                <a:avLst/>
                <a:gdLst>
                  <a:gd name="T0" fmla="*/ 6 w 14"/>
                  <a:gd name="T1" fmla="*/ 0 h 15"/>
                  <a:gd name="T2" fmla="*/ 12 w 14"/>
                  <a:gd name="T3" fmla="*/ 5 h 15"/>
                  <a:gd name="T4" fmla="*/ 7 w 14"/>
                  <a:gd name="T5" fmla="*/ 15 h 15"/>
                  <a:gd name="T6" fmla="*/ 0 w 14"/>
                  <a:gd name="T7" fmla="*/ 6 h 15"/>
                  <a:gd name="T8" fmla="*/ 6 w 14"/>
                  <a:gd name="T9" fmla="*/ 0 h 15"/>
                </a:gdLst>
                <a:ahLst/>
                <a:cxnLst>
                  <a:cxn ang="0">
                    <a:pos x="T0" y="T1"/>
                  </a:cxn>
                  <a:cxn ang="0">
                    <a:pos x="T2" y="T3"/>
                  </a:cxn>
                  <a:cxn ang="0">
                    <a:pos x="T4" y="T5"/>
                  </a:cxn>
                  <a:cxn ang="0">
                    <a:pos x="T6" y="T7"/>
                  </a:cxn>
                  <a:cxn ang="0">
                    <a:pos x="T8" y="T9"/>
                  </a:cxn>
                </a:cxnLst>
                <a:rect l="0" t="0" r="r" b="b"/>
                <a:pathLst>
                  <a:path w="14" h="15">
                    <a:moveTo>
                      <a:pt x="6" y="0"/>
                    </a:moveTo>
                    <a:cubicBezTo>
                      <a:pt x="9" y="1"/>
                      <a:pt x="11" y="2"/>
                      <a:pt x="12" y="5"/>
                    </a:cubicBezTo>
                    <a:cubicBezTo>
                      <a:pt x="3" y="5"/>
                      <a:pt x="14" y="15"/>
                      <a:pt x="7" y="15"/>
                    </a:cubicBezTo>
                    <a:cubicBezTo>
                      <a:pt x="3" y="15"/>
                      <a:pt x="4" y="8"/>
                      <a:pt x="0" y="6"/>
                    </a:cubicBezTo>
                    <a:cubicBezTo>
                      <a:pt x="2" y="4"/>
                      <a:pt x="5" y="3"/>
                      <a:pt x="6" y="0"/>
                    </a:cubicBezTo>
                    <a:close/>
                  </a:path>
                </a:pathLst>
              </a:custGeom>
              <a:solidFill>
                <a:srgbClr val="FDF9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6" name="Freeform 57">
                <a:extLst>
                  <a:ext uri="{FF2B5EF4-FFF2-40B4-BE49-F238E27FC236}">
                    <a16:creationId xmlns:a16="http://schemas.microsoft.com/office/drawing/2014/main" id="{5B300608-36C9-6ACB-45F1-8DA7A831529C}"/>
                  </a:ext>
                </a:extLst>
              </p:cNvPr>
              <p:cNvSpPr/>
              <p:nvPr/>
            </p:nvSpPr>
            <p:spPr bwMode="auto">
              <a:xfrm>
                <a:off x="1033463" y="2363788"/>
                <a:ext cx="28575" cy="22225"/>
              </a:xfrm>
              <a:custGeom>
                <a:avLst/>
                <a:gdLst>
                  <a:gd name="T0" fmla="*/ 13 w 13"/>
                  <a:gd name="T1" fmla="*/ 9 h 10"/>
                  <a:gd name="T2" fmla="*/ 9 w 13"/>
                  <a:gd name="T3" fmla="*/ 10 h 10"/>
                  <a:gd name="T4" fmla="*/ 0 w 13"/>
                  <a:gd name="T5" fmla="*/ 3 h 10"/>
                  <a:gd name="T6" fmla="*/ 13 w 13"/>
                  <a:gd name="T7" fmla="*/ 9 h 10"/>
                </a:gdLst>
                <a:ahLst/>
                <a:cxnLst>
                  <a:cxn ang="0">
                    <a:pos x="T0" y="T1"/>
                  </a:cxn>
                  <a:cxn ang="0">
                    <a:pos x="T2" y="T3"/>
                  </a:cxn>
                  <a:cxn ang="0">
                    <a:pos x="T4" y="T5"/>
                  </a:cxn>
                  <a:cxn ang="0">
                    <a:pos x="T6" y="T7"/>
                  </a:cxn>
                </a:cxnLst>
                <a:rect l="0" t="0" r="r" b="b"/>
                <a:pathLst>
                  <a:path w="13" h="10">
                    <a:moveTo>
                      <a:pt x="13" y="9"/>
                    </a:moveTo>
                    <a:cubicBezTo>
                      <a:pt x="12" y="9"/>
                      <a:pt x="11" y="10"/>
                      <a:pt x="9" y="10"/>
                    </a:cubicBezTo>
                    <a:cubicBezTo>
                      <a:pt x="6" y="8"/>
                      <a:pt x="3" y="5"/>
                      <a:pt x="0" y="3"/>
                    </a:cubicBezTo>
                    <a:cubicBezTo>
                      <a:pt x="8" y="0"/>
                      <a:pt x="9" y="0"/>
                      <a:pt x="13" y="9"/>
                    </a:cubicBezTo>
                    <a:close/>
                  </a:path>
                </a:pathLst>
              </a:custGeom>
              <a:solidFill>
                <a:srgbClr val="FAF5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7" name="Freeform 59">
                <a:extLst>
                  <a:ext uri="{FF2B5EF4-FFF2-40B4-BE49-F238E27FC236}">
                    <a16:creationId xmlns:a16="http://schemas.microsoft.com/office/drawing/2014/main" id="{2DB0B1A7-D019-039C-BF56-380378124D91}"/>
                  </a:ext>
                </a:extLst>
              </p:cNvPr>
              <p:cNvSpPr/>
              <p:nvPr/>
            </p:nvSpPr>
            <p:spPr bwMode="auto">
              <a:xfrm>
                <a:off x="1100138" y="2336800"/>
                <a:ext cx="31750" cy="33337"/>
              </a:xfrm>
              <a:custGeom>
                <a:avLst/>
                <a:gdLst>
                  <a:gd name="T0" fmla="*/ 7 w 14"/>
                  <a:gd name="T1" fmla="*/ 4 h 15"/>
                  <a:gd name="T2" fmla="*/ 12 w 14"/>
                  <a:gd name="T3" fmla="*/ 0 h 15"/>
                  <a:gd name="T4" fmla="*/ 12 w 14"/>
                  <a:gd name="T5" fmla="*/ 3 h 15"/>
                  <a:gd name="T6" fmla="*/ 14 w 14"/>
                  <a:gd name="T7" fmla="*/ 7 h 15"/>
                  <a:gd name="T8" fmla="*/ 7 w 14"/>
                  <a:gd name="T9" fmla="*/ 13 h 15"/>
                  <a:gd name="T10" fmla="*/ 7 w 14"/>
                  <a:gd name="T11" fmla="*/ 4 h 15"/>
                </a:gdLst>
                <a:ahLst/>
                <a:cxnLst>
                  <a:cxn ang="0">
                    <a:pos x="T0" y="T1"/>
                  </a:cxn>
                  <a:cxn ang="0">
                    <a:pos x="T2" y="T3"/>
                  </a:cxn>
                  <a:cxn ang="0">
                    <a:pos x="T4" y="T5"/>
                  </a:cxn>
                  <a:cxn ang="0">
                    <a:pos x="T6" y="T7"/>
                  </a:cxn>
                  <a:cxn ang="0">
                    <a:pos x="T8" y="T9"/>
                  </a:cxn>
                  <a:cxn ang="0">
                    <a:pos x="T10" y="T11"/>
                  </a:cxn>
                </a:cxnLst>
                <a:rect l="0" t="0" r="r" b="b"/>
                <a:pathLst>
                  <a:path w="14" h="15">
                    <a:moveTo>
                      <a:pt x="7" y="4"/>
                    </a:moveTo>
                    <a:cubicBezTo>
                      <a:pt x="10" y="5"/>
                      <a:pt x="10" y="2"/>
                      <a:pt x="12" y="0"/>
                    </a:cubicBezTo>
                    <a:cubicBezTo>
                      <a:pt x="13" y="1"/>
                      <a:pt x="13" y="2"/>
                      <a:pt x="12" y="3"/>
                    </a:cubicBezTo>
                    <a:cubicBezTo>
                      <a:pt x="13" y="4"/>
                      <a:pt x="13" y="5"/>
                      <a:pt x="14" y="7"/>
                    </a:cubicBezTo>
                    <a:cubicBezTo>
                      <a:pt x="11" y="9"/>
                      <a:pt x="13" y="15"/>
                      <a:pt x="7" y="13"/>
                    </a:cubicBezTo>
                    <a:cubicBezTo>
                      <a:pt x="0" y="11"/>
                      <a:pt x="10" y="7"/>
                      <a:pt x="7" y="4"/>
                    </a:cubicBezTo>
                    <a:close/>
                  </a:path>
                </a:pathLst>
              </a:custGeom>
              <a:solidFill>
                <a:srgbClr val="FDED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8" name="Freeform 62">
                <a:extLst>
                  <a:ext uri="{FF2B5EF4-FFF2-40B4-BE49-F238E27FC236}">
                    <a16:creationId xmlns:a16="http://schemas.microsoft.com/office/drawing/2014/main" id="{15835961-D54A-FF7F-55A1-AF6B9C8FA5D9}"/>
                  </a:ext>
                </a:extLst>
              </p:cNvPr>
              <p:cNvSpPr/>
              <p:nvPr/>
            </p:nvSpPr>
            <p:spPr bwMode="auto">
              <a:xfrm>
                <a:off x="1131888" y="2289175"/>
                <a:ext cx="17462" cy="25400"/>
              </a:xfrm>
              <a:custGeom>
                <a:avLst/>
                <a:gdLst>
                  <a:gd name="T0" fmla="*/ 8 w 8"/>
                  <a:gd name="T1" fmla="*/ 11 h 11"/>
                  <a:gd name="T2" fmla="*/ 0 w 8"/>
                  <a:gd name="T3" fmla="*/ 3 h 11"/>
                  <a:gd name="T4" fmla="*/ 4 w 8"/>
                  <a:gd name="T5" fmla="*/ 1 h 11"/>
                  <a:gd name="T6" fmla="*/ 8 w 8"/>
                  <a:gd name="T7" fmla="*/ 11 h 11"/>
                </a:gdLst>
                <a:ahLst/>
                <a:cxnLst>
                  <a:cxn ang="0">
                    <a:pos x="T0" y="T1"/>
                  </a:cxn>
                  <a:cxn ang="0">
                    <a:pos x="T2" y="T3"/>
                  </a:cxn>
                  <a:cxn ang="0">
                    <a:pos x="T4" y="T5"/>
                  </a:cxn>
                  <a:cxn ang="0">
                    <a:pos x="T6" y="T7"/>
                  </a:cxn>
                </a:cxnLst>
                <a:rect l="0" t="0" r="r" b="b"/>
                <a:pathLst>
                  <a:path w="8" h="11">
                    <a:moveTo>
                      <a:pt x="8" y="11"/>
                    </a:moveTo>
                    <a:cubicBezTo>
                      <a:pt x="5" y="8"/>
                      <a:pt x="0" y="8"/>
                      <a:pt x="0" y="3"/>
                    </a:cubicBezTo>
                    <a:cubicBezTo>
                      <a:pt x="0" y="2"/>
                      <a:pt x="2" y="0"/>
                      <a:pt x="4" y="1"/>
                    </a:cubicBezTo>
                    <a:cubicBezTo>
                      <a:pt x="8" y="3"/>
                      <a:pt x="6" y="7"/>
                      <a:pt x="8" y="11"/>
                    </a:cubicBezTo>
                    <a:close/>
                  </a:path>
                </a:pathLst>
              </a:custGeom>
              <a:solidFill>
                <a:srgbClr val="F6E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9" name="Freeform 64">
                <a:extLst>
                  <a:ext uri="{FF2B5EF4-FFF2-40B4-BE49-F238E27FC236}">
                    <a16:creationId xmlns:a16="http://schemas.microsoft.com/office/drawing/2014/main" id="{73F257E0-F17F-6C82-D5BE-0DFF26C523D2}"/>
                  </a:ext>
                </a:extLst>
              </p:cNvPr>
              <p:cNvSpPr/>
              <p:nvPr/>
            </p:nvSpPr>
            <p:spPr bwMode="auto">
              <a:xfrm>
                <a:off x="1127125" y="2320925"/>
                <a:ext cx="12700" cy="22225"/>
              </a:xfrm>
              <a:custGeom>
                <a:avLst/>
                <a:gdLst>
                  <a:gd name="T0" fmla="*/ 0 w 6"/>
                  <a:gd name="T1" fmla="*/ 10 h 10"/>
                  <a:gd name="T2" fmla="*/ 0 w 6"/>
                  <a:gd name="T3" fmla="*/ 7 h 10"/>
                  <a:gd name="T4" fmla="*/ 5 w 6"/>
                  <a:gd name="T5" fmla="*/ 0 h 10"/>
                  <a:gd name="T6" fmla="*/ 0 w 6"/>
                  <a:gd name="T7" fmla="*/ 10 h 10"/>
                </a:gdLst>
                <a:ahLst/>
                <a:cxnLst>
                  <a:cxn ang="0">
                    <a:pos x="T0" y="T1"/>
                  </a:cxn>
                  <a:cxn ang="0">
                    <a:pos x="T2" y="T3"/>
                  </a:cxn>
                  <a:cxn ang="0">
                    <a:pos x="T4" y="T5"/>
                  </a:cxn>
                  <a:cxn ang="0">
                    <a:pos x="T6" y="T7"/>
                  </a:cxn>
                </a:cxnLst>
                <a:rect l="0" t="0" r="r" b="b"/>
                <a:pathLst>
                  <a:path w="6" h="10">
                    <a:moveTo>
                      <a:pt x="0" y="10"/>
                    </a:moveTo>
                    <a:cubicBezTo>
                      <a:pt x="0" y="9"/>
                      <a:pt x="0" y="8"/>
                      <a:pt x="0" y="7"/>
                    </a:cubicBezTo>
                    <a:cubicBezTo>
                      <a:pt x="1" y="4"/>
                      <a:pt x="1" y="1"/>
                      <a:pt x="5" y="0"/>
                    </a:cubicBezTo>
                    <a:cubicBezTo>
                      <a:pt x="6" y="5"/>
                      <a:pt x="4" y="8"/>
                      <a:pt x="0" y="10"/>
                    </a:cubicBezTo>
                    <a:close/>
                  </a:path>
                </a:pathLst>
              </a:custGeom>
              <a:solidFill>
                <a:srgbClr val="F2E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grpSp>
        <p:nvGrpSpPr>
          <p:cNvPr id="1140" name="Grupo 1139">
            <a:extLst>
              <a:ext uri="{FF2B5EF4-FFF2-40B4-BE49-F238E27FC236}">
                <a16:creationId xmlns:a16="http://schemas.microsoft.com/office/drawing/2014/main" id="{5F6F21C4-8C14-45A5-72BA-F4117A7F7AFF}"/>
              </a:ext>
            </a:extLst>
          </p:cNvPr>
          <p:cNvGrpSpPr/>
          <p:nvPr/>
        </p:nvGrpSpPr>
        <p:grpSpPr>
          <a:xfrm>
            <a:off x="11092627" y="3024975"/>
            <a:ext cx="703262" cy="781049"/>
            <a:chOff x="633413" y="2227263"/>
            <a:chExt cx="703262" cy="781049"/>
          </a:xfrm>
        </p:grpSpPr>
        <p:sp>
          <p:nvSpPr>
            <p:cNvPr id="1141" name="Freeform 19">
              <a:extLst>
                <a:ext uri="{FF2B5EF4-FFF2-40B4-BE49-F238E27FC236}">
                  <a16:creationId xmlns:a16="http://schemas.microsoft.com/office/drawing/2014/main" id="{234CF8DD-4AC5-2C84-97A4-67FB121095B7}"/>
                </a:ext>
              </a:extLst>
            </p:cNvPr>
            <p:cNvSpPr/>
            <p:nvPr/>
          </p:nvSpPr>
          <p:spPr bwMode="auto">
            <a:xfrm>
              <a:off x="633413" y="2243138"/>
              <a:ext cx="690562" cy="749300"/>
            </a:xfrm>
            <a:custGeom>
              <a:avLst/>
              <a:gdLst>
                <a:gd name="T0" fmla="*/ 126 w 309"/>
                <a:gd name="T1" fmla="*/ 13 h 336"/>
                <a:gd name="T2" fmla="*/ 141 w 309"/>
                <a:gd name="T3" fmla="*/ 10 h 336"/>
                <a:gd name="T4" fmla="*/ 161 w 309"/>
                <a:gd name="T5" fmla="*/ 3 h 336"/>
                <a:gd name="T6" fmla="*/ 173 w 309"/>
                <a:gd name="T7" fmla="*/ 2 h 336"/>
                <a:gd name="T8" fmla="*/ 187 w 309"/>
                <a:gd name="T9" fmla="*/ 4 h 336"/>
                <a:gd name="T10" fmla="*/ 199 w 309"/>
                <a:gd name="T11" fmla="*/ 19 h 336"/>
                <a:gd name="T12" fmla="*/ 205 w 309"/>
                <a:gd name="T13" fmla="*/ 5 h 336"/>
                <a:gd name="T14" fmla="*/ 257 w 309"/>
                <a:gd name="T15" fmla="*/ 11 h 336"/>
                <a:gd name="T16" fmla="*/ 296 w 309"/>
                <a:gd name="T17" fmla="*/ 48 h 336"/>
                <a:gd name="T18" fmla="*/ 305 w 309"/>
                <a:gd name="T19" fmla="*/ 62 h 336"/>
                <a:gd name="T20" fmla="*/ 267 w 309"/>
                <a:gd name="T21" fmla="*/ 26 h 336"/>
                <a:gd name="T22" fmla="*/ 281 w 309"/>
                <a:gd name="T23" fmla="*/ 154 h 336"/>
                <a:gd name="T24" fmla="*/ 300 w 309"/>
                <a:gd name="T25" fmla="*/ 100 h 336"/>
                <a:gd name="T26" fmla="*/ 304 w 309"/>
                <a:gd name="T27" fmla="*/ 161 h 336"/>
                <a:gd name="T28" fmla="*/ 302 w 309"/>
                <a:gd name="T29" fmla="*/ 171 h 336"/>
                <a:gd name="T30" fmla="*/ 302 w 309"/>
                <a:gd name="T31" fmla="*/ 189 h 336"/>
                <a:gd name="T32" fmla="*/ 287 w 309"/>
                <a:gd name="T33" fmla="*/ 246 h 336"/>
                <a:gd name="T34" fmla="*/ 272 w 309"/>
                <a:gd name="T35" fmla="*/ 264 h 336"/>
                <a:gd name="T36" fmla="*/ 271 w 309"/>
                <a:gd name="T37" fmla="*/ 272 h 336"/>
                <a:gd name="T38" fmla="*/ 240 w 309"/>
                <a:gd name="T39" fmla="*/ 286 h 336"/>
                <a:gd name="T40" fmla="*/ 230 w 309"/>
                <a:gd name="T41" fmla="*/ 309 h 336"/>
                <a:gd name="T42" fmla="*/ 172 w 309"/>
                <a:gd name="T43" fmla="*/ 335 h 336"/>
                <a:gd name="T44" fmla="*/ 142 w 309"/>
                <a:gd name="T45" fmla="*/ 331 h 336"/>
                <a:gd name="T46" fmla="*/ 160 w 309"/>
                <a:gd name="T47" fmla="*/ 321 h 336"/>
                <a:gd name="T48" fmla="*/ 168 w 309"/>
                <a:gd name="T49" fmla="*/ 321 h 336"/>
                <a:gd name="T50" fmla="*/ 195 w 309"/>
                <a:gd name="T51" fmla="*/ 297 h 336"/>
                <a:gd name="T52" fmla="*/ 209 w 309"/>
                <a:gd name="T53" fmla="*/ 272 h 336"/>
                <a:gd name="T54" fmla="*/ 203 w 309"/>
                <a:gd name="T55" fmla="*/ 277 h 336"/>
                <a:gd name="T56" fmla="*/ 174 w 309"/>
                <a:gd name="T57" fmla="*/ 294 h 336"/>
                <a:gd name="T58" fmla="*/ 149 w 309"/>
                <a:gd name="T59" fmla="*/ 288 h 336"/>
                <a:gd name="T60" fmla="*/ 73 w 309"/>
                <a:gd name="T61" fmla="*/ 254 h 336"/>
                <a:gd name="T62" fmla="*/ 64 w 309"/>
                <a:gd name="T63" fmla="*/ 259 h 336"/>
                <a:gd name="T64" fmla="*/ 48 w 309"/>
                <a:gd name="T65" fmla="*/ 245 h 336"/>
                <a:gd name="T66" fmla="*/ 35 w 309"/>
                <a:gd name="T67" fmla="*/ 238 h 336"/>
                <a:gd name="T68" fmla="*/ 21 w 309"/>
                <a:gd name="T69" fmla="*/ 215 h 336"/>
                <a:gd name="T70" fmla="*/ 6 w 309"/>
                <a:gd name="T71" fmla="*/ 175 h 336"/>
                <a:gd name="T72" fmla="*/ 7 w 309"/>
                <a:gd name="T73" fmla="*/ 131 h 336"/>
                <a:gd name="T74" fmla="*/ 28 w 309"/>
                <a:gd name="T75" fmla="*/ 105 h 336"/>
                <a:gd name="T76" fmla="*/ 30 w 309"/>
                <a:gd name="T77" fmla="*/ 68 h 336"/>
                <a:gd name="T78" fmla="*/ 43 w 309"/>
                <a:gd name="T79" fmla="*/ 34 h 336"/>
                <a:gd name="T80" fmla="*/ 77 w 309"/>
                <a:gd name="T81" fmla="*/ 21 h 336"/>
                <a:gd name="T82" fmla="*/ 102 w 309"/>
                <a:gd name="T83" fmla="*/ 1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9" h="336">
                  <a:moveTo>
                    <a:pt x="118" y="15"/>
                  </a:moveTo>
                  <a:cubicBezTo>
                    <a:pt x="121" y="16"/>
                    <a:pt x="123" y="15"/>
                    <a:pt x="126" y="13"/>
                  </a:cubicBezTo>
                  <a:cubicBezTo>
                    <a:pt x="129" y="10"/>
                    <a:pt x="132" y="7"/>
                    <a:pt x="137" y="11"/>
                  </a:cubicBezTo>
                  <a:cubicBezTo>
                    <a:pt x="138" y="12"/>
                    <a:pt x="140" y="11"/>
                    <a:pt x="141" y="10"/>
                  </a:cubicBezTo>
                  <a:cubicBezTo>
                    <a:pt x="147" y="4"/>
                    <a:pt x="152" y="4"/>
                    <a:pt x="157" y="10"/>
                  </a:cubicBezTo>
                  <a:cubicBezTo>
                    <a:pt x="160" y="8"/>
                    <a:pt x="160" y="5"/>
                    <a:pt x="161" y="3"/>
                  </a:cubicBezTo>
                  <a:cubicBezTo>
                    <a:pt x="165" y="6"/>
                    <a:pt x="169" y="9"/>
                    <a:pt x="173" y="12"/>
                  </a:cubicBezTo>
                  <a:cubicBezTo>
                    <a:pt x="178" y="10"/>
                    <a:pt x="163" y="4"/>
                    <a:pt x="173" y="2"/>
                  </a:cubicBezTo>
                  <a:cubicBezTo>
                    <a:pt x="180" y="0"/>
                    <a:pt x="179" y="7"/>
                    <a:pt x="182" y="10"/>
                  </a:cubicBezTo>
                  <a:cubicBezTo>
                    <a:pt x="186" y="10"/>
                    <a:pt x="182" y="2"/>
                    <a:pt x="187" y="4"/>
                  </a:cubicBezTo>
                  <a:cubicBezTo>
                    <a:pt x="192" y="6"/>
                    <a:pt x="195" y="11"/>
                    <a:pt x="197" y="15"/>
                  </a:cubicBezTo>
                  <a:cubicBezTo>
                    <a:pt x="198" y="16"/>
                    <a:pt x="195" y="20"/>
                    <a:pt x="199" y="19"/>
                  </a:cubicBezTo>
                  <a:cubicBezTo>
                    <a:pt x="203" y="19"/>
                    <a:pt x="201" y="16"/>
                    <a:pt x="200" y="14"/>
                  </a:cubicBezTo>
                  <a:cubicBezTo>
                    <a:pt x="198" y="9"/>
                    <a:pt x="200" y="7"/>
                    <a:pt x="205" y="5"/>
                  </a:cubicBezTo>
                  <a:cubicBezTo>
                    <a:pt x="216" y="2"/>
                    <a:pt x="227" y="4"/>
                    <a:pt x="237" y="5"/>
                  </a:cubicBezTo>
                  <a:cubicBezTo>
                    <a:pt x="243" y="5"/>
                    <a:pt x="252" y="3"/>
                    <a:pt x="257" y="11"/>
                  </a:cubicBezTo>
                  <a:cubicBezTo>
                    <a:pt x="263" y="20"/>
                    <a:pt x="278" y="19"/>
                    <a:pt x="281" y="28"/>
                  </a:cubicBezTo>
                  <a:cubicBezTo>
                    <a:pt x="285" y="36"/>
                    <a:pt x="294" y="39"/>
                    <a:pt x="296" y="48"/>
                  </a:cubicBezTo>
                  <a:cubicBezTo>
                    <a:pt x="298" y="53"/>
                    <a:pt x="305" y="56"/>
                    <a:pt x="305" y="62"/>
                  </a:cubicBezTo>
                  <a:cubicBezTo>
                    <a:pt x="305" y="62"/>
                    <a:pt x="305" y="62"/>
                    <a:pt x="305" y="62"/>
                  </a:cubicBezTo>
                  <a:cubicBezTo>
                    <a:pt x="292" y="52"/>
                    <a:pt x="278" y="41"/>
                    <a:pt x="268" y="28"/>
                  </a:cubicBezTo>
                  <a:cubicBezTo>
                    <a:pt x="268" y="27"/>
                    <a:pt x="268" y="26"/>
                    <a:pt x="267" y="26"/>
                  </a:cubicBezTo>
                  <a:cubicBezTo>
                    <a:pt x="258" y="35"/>
                    <a:pt x="253" y="12"/>
                    <a:pt x="244" y="22"/>
                  </a:cubicBezTo>
                  <a:cubicBezTo>
                    <a:pt x="279" y="59"/>
                    <a:pt x="280" y="107"/>
                    <a:pt x="281" y="154"/>
                  </a:cubicBezTo>
                  <a:cubicBezTo>
                    <a:pt x="289" y="131"/>
                    <a:pt x="294" y="107"/>
                    <a:pt x="298" y="83"/>
                  </a:cubicBezTo>
                  <a:cubicBezTo>
                    <a:pt x="301" y="89"/>
                    <a:pt x="299" y="94"/>
                    <a:pt x="300" y="100"/>
                  </a:cubicBezTo>
                  <a:cubicBezTo>
                    <a:pt x="305" y="117"/>
                    <a:pt x="306" y="135"/>
                    <a:pt x="303" y="154"/>
                  </a:cubicBezTo>
                  <a:cubicBezTo>
                    <a:pt x="302" y="157"/>
                    <a:pt x="301" y="159"/>
                    <a:pt x="304" y="161"/>
                  </a:cubicBezTo>
                  <a:cubicBezTo>
                    <a:pt x="306" y="162"/>
                    <a:pt x="308" y="165"/>
                    <a:pt x="303" y="166"/>
                  </a:cubicBezTo>
                  <a:cubicBezTo>
                    <a:pt x="300" y="166"/>
                    <a:pt x="301" y="169"/>
                    <a:pt x="302" y="171"/>
                  </a:cubicBezTo>
                  <a:cubicBezTo>
                    <a:pt x="306" y="176"/>
                    <a:pt x="305" y="181"/>
                    <a:pt x="303" y="186"/>
                  </a:cubicBezTo>
                  <a:cubicBezTo>
                    <a:pt x="303" y="187"/>
                    <a:pt x="302" y="188"/>
                    <a:pt x="302" y="189"/>
                  </a:cubicBezTo>
                  <a:cubicBezTo>
                    <a:pt x="309" y="198"/>
                    <a:pt x="301" y="206"/>
                    <a:pt x="299" y="215"/>
                  </a:cubicBezTo>
                  <a:cubicBezTo>
                    <a:pt x="296" y="226"/>
                    <a:pt x="291" y="236"/>
                    <a:pt x="287" y="246"/>
                  </a:cubicBezTo>
                  <a:cubicBezTo>
                    <a:pt x="286" y="249"/>
                    <a:pt x="286" y="251"/>
                    <a:pt x="286" y="253"/>
                  </a:cubicBezTo>
                  <a:cubicBezTo>
                    <a:pt x="286" y="259"/>
                    <a:pt x="278" y="265"/>
                    <a:pt x="272" y="264"/>
                  </a:cubicBezTo>
                  <a:cubicBezTo>
                    <a:pt x="268" y="264"/>
                    <a:pt x="267" y="265"/>
                    <a:pt x="264" y="274"/>
                  </a:cubicBezTo>
                  <a:cubicBezTo>
                    <a:pt x="268" y="276"/>
                    <a:pt x="267" y="270"/>
                    <a:pt x="271" y="272"/>
                  </a:cubicBezTo>
                  <a:cubicBezTo>
                    <a:pt x="266" y="291"/>
                    <a:pt x="244" y="294"/>
                    <a:pt x="235" y="310"/>
                  </a:cubicBezTo>
                  <a:cubicBezTo>
                    <a:pt x="233" y="303"/>
                    <a:pt x="234" y="300"/>
                    <a:pt x="240" y="286"/>
                  </a:cubicBezTo>
                  <a:cubicBezTo>
                    <a:pt x="238" y="284"/>
                    <a:pt x="235" y="286"/>
                    <a:pt x="235" y="287"/>
                  </a:cubicBezTo>
                  <a:cubicBezTo>
                    <a:pt x="235" y="295"/>
                    <a:pt x="228" y="303"/>
                    <a:pt x="230" y="309"/>
                  </a:cubicBezTo>
                  <a:cubicBezTo>
                    <a:pt x="234" y="316"/>
                    <a:pt x="230" y="318"/>
                    <a:pt x="226" y="319"/>
                  </a:cubicBezTo>
                  <a:cubicBezTo>
                    <a:pt x="207" y="322"/>
                    <a:pt x="191" y="333"/>
                    <a:pt x="172" y="335"/>
                  </a:cubicBezTo>
                  <a:cubicBezTo>
                    <a:pt x="163" y="336"/>
                    <a:pt x="155" y="331"/>
                    <a:pt x="146" y="335"/>
                  </a:cubicBezTo>
                  <a:cubicBezTo>
                    <a:pt x="144" y="335"/>
                    <a:pt x="142" y="333"/>
                    <a:pt x="142" y="331"/>
                  </a:cubicBezTo>
                  <a:cubicBezTo>
                    <a:pt x="142" y="329"/>
                    <a:pt x="143" y="327"/>
                    <a:pt x="145" y="327"/>
                  </a:cubicBezTo>
                  <a:cubicBezTo>
                    <a:pt x="151" y="328"/>
                    <a:pt x="156" y="326"/>
                    <a:pt x="160" y="321"/>
                  </a:cubicBezTo>
                  <a:cubicBezTo>
                    <a:pt x="161" y="319"/>
                    <a:pt x="163" y="318"/>
                    <a:pt x="164" y="321"/>
                  </a:cubicBezTo>
                  <a:cubicBezTo>
                    <a:pt x="166" y="323"/>
                    <a:pt x="168" y="322"/>
                    <a:pt x="168" y="321"/>
                  </a:cubicBezTo>
                  <a:cubicBezTo>
                    <a:pt x="166" y="309"/>
                    <a:pt x="177" y="309"/>
                    <a:pt x="183" y="304"/>
                  </a:cubicBezTo>
                  <a:cubicBezTo>
                    <a:pt x="187" y="301"/>
                    <a:pt x="191" y="299"/>
                    <a:pt x="195" y="297"/>
                  </a:cubicBezTo>
                  <a:cubicBezTo>
                    <a:pt x="209" y="291"/>
                    <a:pt x="210" y="289"/>
                    <a:pt x="206" y="276"/>
                  </a:cubicBezTo>
                  <a:cubicBezTo>
                    <a:pt x="207" y="275"/>
                    <a:pt x="208" y="274"/>
                    <a:pt x="209" y="272"/>
                  </a:cubicBezTo>
                  <a:cubicBezTo>
                    <a:pt x="208" y="273"/>
                    <a:pt x="207" y="275"/>
                    <a:pt x="206" y="276"/>
                  </a:cubicBezTo>
                  <a:cubicBezTo>
                    <a:pt x="205" y="276"/>
                    <a:pt x="203" y="277"/>
                    <a:pt x="203" y="277"/>
                  </a:cubicBezTo>
                  <a:cubicBezTo>
                    <a:pt x="204" y="291"/>
                    <a:pt x="197" y="285"/>
                    <a:pt x="190" y="281"/>
                  </a:cubicBezTo>
                  <a:cubicBezTo>
                    <a:pt x="192" y="290"/>
                    <a:pt x="185" y="295"/>
                    <a:pt x="174" y="294"/>
                  </a:cubicBezTo>
                  <a:cubicBezTo>
                    <a:pt x="178" y="291"/>
                    <a:pt x="184" y="292"/>
                    <a:pt x="187" y="288"/>
                  </a:cubicBezTo>
                  <a:cubicBezTo>
                    <a:pt x="174" y="288"/>
                    <a:pt x="161" y="288"/>
                    <a:pt x="149" y="288"/>
                  </a:cubicBezTo>
                  <a:cubicBezTo>
                    <a:pt x="153" y="291"/>
                    <a:pt x="159" y="287"/>
                    <a:pt x="164" y="293"/>
                  </a:cubicBezTo>
                  <a:cubicBezTo>
                    <a:pt x="126" y="296"/>
                    <a:pt x="96" y="283"/>
                    <a:pt x="73" y="254"/>
                  </a:cubicBezTo>
                  <a:cubicBezTo>
                    <a:pt x="71" y="258"/>
                    <a:pt x="76" y="263"/>
                    <a:pt x="68" y="262"/>
                  </a:cubicBezTo>
                  <a:cubicBezTo>
                    <a:pt x="66" y="262"/>
                    <a:pt x="65" y="260"/>
                    <a:pt x="64" y="259"/>
                  </a:cubicBezTo>
                  <a:cubicBezTo>
                    <a:pt x="59" y="256"/>
                    <a:pt x="55" y="252"/>
                    <a:pt x="53" y="247"/>
                  </a:cubicBezTo>
                  <a:cubicBezTo>
                    <a:pt x="52" y="244"/>
                    <a:pt x="51" y="241"/>
                    <a:pt x="48" y="245"/>
                  </a:cubicBezTo>
                  <a:cubicBezTo>
                    <a:pt x="45" y="248"/>
                    <a:pt x="42" y="251"/>
                    <a:pt x="40" y="255"/>
                  </a:cubicBezTo>
                  <a:cubicBezTo>
                    <a:pt x="37" y="250"/>
                    <a:pt x="36" y="245"/>
                    <a:pt x="35" y="238"/>
                  </a:cubicBezTo>
                  <a:cubicBezTo>
                    <a:pt x="34" y="228"/>
                    <a:pt x="32" y="217"/>
                    <a:pt x="33" y="206"/>
                  </a:cubicBezTo>
                  <a:cubicBezTo>
                    <a:pt x="27" y="208"/>
                    <a:pt x="24" y="212"/>
                    <a:pt x="21" y="215"/>
                  </a:cubicBezTo>
                  <a:cubicBezTo>
                    <a:pt x="15" y="221"/>
                    <a:pt x="7" y="220"/>
                    <a:pt x="6" y="212"/>
                  </a:cubicBezTo>
                  <a:cubicBezTo>
                    <a:pt x="4" y="200"/>
                    <a:pt x="0" y="187"/>
                    <a:pt x="6" y="175"/>
                  </a:cubicBezTo>
                  <a:cubicBezTo>
                    <a:pt x="9" y="170"/>
                    <a:pt x="2" y="167"/>
                    <a:pt x="4" y="162"/>
                  </a:cubicBezTo>
                  <a:cubicBezTo>
                    <a:pt x="7" y="152"/>
                    <a:pt x="3" y="141"/>
                    <a:pt x="7" y="131"/>
                  </a:cubicBezTo>
                  <a:cubicBezTo>
                    <a:pt x="10" y="125"/>
                    <a:pt x="10" y="117"/>
                    <a:pt x="16" y="112"/>
                  </a:cubicBezTo>
                  <a:cubicBezTo>
                    <a:pt x="26" y="116"/>
                    <a:pt x="28" y="114"/>
                    <a:pt x="28" y="105"/>
                  </a:cubicBezTo>
                  <a:cubicBezTo>
                    <a:pt x="28" y="96"/>
                    <a:pt x="25" y="89"/>
                    <a:pt x="22" y="82"/>
                  </a:cubicBezTo>
                  <a:cubicBezTo>
                    <a:pt x="30" y="81"/>
                    <a:pt x="25" y="71"/>
                    <a:pt x="30" y="68"/>
                  </a:cubicBezTo>
                  <a:cubicBezTo>
                    <a:pt x="39" y="62"/>
                    <a:pt x="40" y="53"/>
                    <a:pt x="40" y="43"/>
                  </a:cubicBezTo>
                  <a:cubicBezTo>
                    <a:pt x="41" y="40"/>
                    <a:pt x="39" y="36"/>
                    <a:pt x="43" y="34"/>
                  </a:cubicBezTo>
                  <a:cubicBezTo>
                    <a:pt x="49" y="26"/>
                    <a:pt x="59" y="25"/>
                    <a:pt x="68" y="23"/>
                  </a:cubicBezTo>
                  <a:cubicBezTo>
                    <a:pt x="71" y="20"/>
                    <a:pt x="73" y="19"/>
                    <a:pt x="77" y="21"/>
                  </a:cubicBezTo>
                  <a:cubicBezTo>
                    <a:pt x="84" y="15"/>
                    <a:pt x="93" y="15"/>
                    <a:pt x="101" y="11"/>
                  </a:cubicBezTo>
                  <a:cubicBezTo>
                    <a:pt x="101" y="11"/>
                    <a:pt x="101" y="11"/>
                    <a:pt x="102" y="11"/>
                  </a:cubicBezTo>
                  <a:cubicBezTo>
                    <a:pt x="106" y="18"/>
                    <a:pt x="111" y="19"/>
                    <a:pt x="118" y="15"/>
                  </a:cubicBezTo>
                  <a:close/>
                </a:path>
              </a:pathLst>
            </a:custGeom>
            <a:solidFill>
              <a:srgbClr val="FADB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2" name="Freeform 23">
              <a:extLst>
                <a:ext uri="{FF2B5EF4-FFF2-40B4-BE49-F238E27FC236}">
                  <a16:creationId xmlns:a16="http://schemas.microsoft.com/office/drawing/2014/main" id="{379F0934-7A22-5A38-19A3-7524780305A2}"/>
                </a:ext>
              </a:extLst>
            </p:cNvPr>
            <p:cNvSpPr/>
            <p:nvPr/>
          </p:nvSpPr>
          <p:spPr bwMode="auto">
            <a:xfrm>
              <a:off x="715963" y="2871788"/>
              <a:ext cx="127000" cy="87312"/>
            </a:xfrm>
            <a:custGeom>
              <a:avLst/>
              <a:gdLst>
                <a:gd name="T0" fmla="*/ 20 w 57"/>
                <a:gd name="T1" fmla="*/ 14 h 39"/>
                <a:gd name="T2" fmla="*/ 34 w 57"/>
                <a:gd name="T3" fmla="*/ 22 h 39"/>
                <a:gd name="T4" fmla="*/ 37 w 57"/>
                <a:gd name="T5" fmla="*/ 26 h 39"/>
                <a:gd name="T6" fmla="*/ 49 w 57"/>
                <a:gd name="T7" fmla="*/ 30 h 39"/>
                <a:gd name="T8" fmla="*/ 57 w 57"/>
                <a:gd name="T9" fmla="*/ 34 h 39"/>
                <a:gd name="T10" fmla="*/ 49 w 57"/>
                <a:gd name="T11" fmla="*/ 37 h 39"/>
                <a:gd name="T12" fmla="*/ 2 w 57"/>
                <a:gd name="T13" fmla="*/ 7 h 39"/>
                <a:gd name="T14" fmla="*/ 3 w 57"/>
                <a:gd name="T15" fmla="*/ 0 h 39"/>
                <a:gd name="T16" fmla="*/ 21 w 57"/>
                <a:gd name="T17" fmla="*/ 14 h 39"/>
                <a:gd name="T18" fmla="*/ 20 w 57"/>
                <a:gd name="T19"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39">
                  <a:moveTo>
                    <a:pt x="20" y="14"/>
                  </a:moveTo>
                  <a:cubicBezTo>
                    <a:pt x="24" y="18"/>
                    <a:pt x="26" y="24"/>
                    <a:pt x="34" y="22"/>
                  </a:cubicBezTo>
                  <a:cubicBezTo>
                    <a:pt x="36" y="21"/>
                    <a:pt x="36" y="25"/>
                    <a:pt x="37" y="26"/>
                  </a:cubicBezTo>
                  <a:cubicBezTo>
                    <a:pt x="40" y="29"/>
                    <a:pt x="44" y="32"/>
                    <a:pt x="49" y="30"/>
                  </a:cubicBezTo>
                  <a:cubicBezTo>
                    <a:pt x="52" y="29"/>
                    <a:pt x="57" y="30"/>
                    <a:pt x="57" y="34"/>
                  </a:cubicBezTo>
                  <a:cubicBezTo>
                    <a:pt x="57" y="39"/>
                    <a:pt x="52" y="38"/>
                    <a:pt x="49" y="37"/>
                  </a:cubicBezTo>
                  <a:cubicBezTo>
                    <a:pt x="31" y="31"/>
                    <a:pt x="15" y="22"/>
                    <a:pt x="2" y="7"/>
                  </a:cubicBezTo>
                  <a:cubicBezTo>
                    <a:pt x="0" y="5"/>
                    <a:pt x="0" y="3"/>
                    <a:pt x="3" y="0"/>
                  </a:cubicBezTo>
                  <a:cubicBezTo>
                    <a:pt x="8" y="5"/>
                    <a:pt x="12" y="13"/>
                    <a:pt x="21" y="14"/>
                  </a:cubicBezTo>
                  <a:lnTo>
                    <a:pt x="20" y="14"/>
                  </a:ln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3" name="Freeform 25">
              <a:extLst>
                <a:ext uri="{FF2B5EF4-FFF2-40B4-BE49-F238E27FC236}">
                  <a16:creationId xmlns:a16="http://schemas.microsoft.com/office/drawing/2014/main" id="{543263B9-AE47-945F-B0A2-E8E5876C8478}"/>
                </a:ext>
              </a:extLst>
            </p:cNvPr>
            <p:cNvSpPr/>
            <p:nvPr/>
          </p:nvSpPr>
          <p:spPr bwMode="auto">
            <a:xfrm>
              <a:off x="842963" y="2936875"/>
              <a:ext cx="100012" cy="26987"/>
            </a:xfrm>
            <a:custGeom>
              <a:avLst/>
              <a:gdLst>
                <a:gd name="T0" fmla="*/ 2 w 45"/>
                <a:gd name="T1" fmla="*/ 0 h 12"/>
                <a:gd name="T2" fmla="*/ 40 w 45"/>
                <a:gd name="T3" fmla="*/ 6 h 12"/>
                <a:gd name="T4" fmla="*/ 45 w 45"/>
                <a:gd name="T5" fmla="*/ 8 h 12"/>
                <a:gd name="T6" fmla="*/ 41 w 45"/>
                <a:gd name="T7" fmla="*/ 12 h 12"/>
                <a:gd name="T8" fmla="*/ 5 w 45"/>
                <a:gd name="T9" fmla="*/ 9 h 12"/>
                <a:gd name="T10" fmla="*/ 2 w 45"/>
                <a:gd name="T11" fmla="*/ 0 h 12"/>
              </a:gdLst>
              <a:ahLst/>
              <a:cxnLst>
                <a:cxn ang="0">
                  <a:pos x="T0" y="T1"/>
                </a:cxn>
                <a:cxn ang="0">
                  <a:pos x="T2" y="T3"/>
                </a:cxn>
                <a:cxn ang="0">
                  <a:pos x="T4" y="T5"/>
                </a:cxn>
                <a:cxn ang="0">
                  <a:pos x="T6" y="T7"/>
                </a:cxn>
                <a:cxn ang="0">
                  <a:pos x="T8" y="T9"/>
                </a:cxn>
                <a:cxn ang="0">
                  <a:pos x="T10" y="T11"/>
                </a:cxn>
              </a:cxnLst>
              <a:rect l="0" t="0" r="r" b="b"/>
              <a:pathLst>
                <a:path w="45" h="12">
                  <a:moveTo>
                    <a:pt x="2" y="0"/>
                  </a:moveTo>
                  <a:cubicBezTo>
                    <a:pt x="15" y="6"/>
                    <a:pt x="28" y="6"/>
                    <a:pt x="40" y="6"/>
                  </a:cubicBezTo>
                  <a:cubicBezTo>
                    <a:pt x="42" y="6"/>
                    <a:pt x="45" y="5"/>
                    <a:pt x="45" y="8"/>
                  </a:cubicBezTo>
                  <a:cubicBezTo>
                    <a:pt x="45" y="11"/>
                    <a:pt x="43" y="12"/>
                    <a:pt x="41" y="12"/>
                  </a:cubicBezTo>
                  <a:cubicBezTo>
                    <a:pt x="29" y="12"/>
                    <a:pt x="17" y="12"/>
                    <a:pt x="5" y="9"/>
                  </a:cubicBezTo>
                  <a:cubicBezTo>
                    <a:pt x="0" y="7"/>
                    <a:pt x="3" y="4"/>
                    <a:pt x="2" y="0"/>
                  </a:cubicBez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4" name="Freeform 26">
              <a:extLst>
                <a:ext uri="{FF2B5EF4-FFF2-40B4-BE49-F238E27FC236}">
                  <a16:creationId xmlns:a16="http://schemas.microsoft.com/office/drawing/2014/main" id="{DF6478DC-6BB2-EA1D-F038-CC87D6799042}"/>
                </a:ext>
              </a:extLst>
            </p:cNvPr>
            <p:cNvSpPr/>
            <p:nvPr/>
          </p:nvSpPr>
          <p:spPr bwMode="auto">
            <a:xfrm>
              <a:off x="771525" y="2814638"/>
              <a:ext cx="28575" cy="41275"/>
            </a:xfrm>
            <a:custGeom>
              <a:avLst/>
              <a:gdLst>
                <a:gd name="T0" fmla="*/ 2 w 13"/>
                <a:gd name="T1" fmla="*/ 3 h 19"/>
                <a:gd name="T2" fmla="*/ 6 w 13"/>
                <a:gd name="T3" fmla="*/ 6 h 19"/>
                <a:gd name="T4" fmla="*/ 11 w 13"/>
                <a:gd name="T5" fmla="*/ 14 h 19"/>
                <a:gd name="T6" fmla="*/ 11 w 13"/>
                <a:gd name="T7" fmla="*/ 18 h 19"/>
                <a:gd name="T8" fmla="*/ 6 w 13"/>
                <a:gd name="T9" fmla="*/ 17 h 19"/>
                <a:gd name="T10" fmla="*/ 2 w 13"/>
                <a:gd name="T11" fmla="*/ 3 h 19"/>
              </a:gdLst>
              <a:ahLst/>
              <a:cxnLst>
                <a:cxn ang="0">
                  <a:pos x="T0" y="T1"/>
                </a:cxn>
                <a:cxn ang="0">
                  <a:pos x="T2" y="T3"/>
                </a:cxn>
                <a:cxn ang="0">
                  <a:pos x="T4" y="T5"/>
                </a:cxn>
                <a:cxn ang="0">
                  <a:pos x="T6" y="T7"/>
                </a:cxn>
                <a:cxn ang="0">
                  <a:pos x="T8" y="T9"/>
                </a:cxn>
                <a:cxn ang="0">
                  <a:pos x="T10" y="T11"/>
                </a:cxn>
              </a:cxnLst>
              <a:rect l="0" t="0" r="r" b="b"/>
              <a:pathLst>
                <a:path w="13" h="19">
                  <a:moveTo>
                    <a:pt x="2" y="3"/>
                  </a:moveTo>
                  <a:cubicBezTo>
                    <a:pt x="6" y="0"/>
                    <a:pt x="5" y="5"/>
                    <a:pt x="6" y="6"/>
                  </a:cubicBezTo>
                  <a:cubicBezTo>
                    <a:pt x="8" y="9"/>
                    <a:pt x="9" y="11"/>
                    <a:pt x="11" y="14"/>
                  </a:cubicBezTo>
                  <a:cubicBezTo>
                    <a:pt x="12" y="15"/>
                    <a:pt x="13" y="17"/>
                    <a:pt x="11" y="18"/>
                  </a:cubicBezTo>
                  <a:cubicBezTo>
                    <a:pt x="9" y="19"/>
                    <a:pt x="7" y="18"/>
                    <a:pt x="6" y="17"/>
                  </a:cubicBezTo>
                  <a:cubicBezTo>
                    <a:pt x="6" y="12"/>
                    <a:pt x="0" y="8"/>
                    <a:pt x="2" y="3"/>
                  </a:cubicBezTo>
                  <a:close/>
                </a:path>
              </a:pathLst>
            </a:custGeom>
            <a:solidFill>
              <a:srgbClr val="F1E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5" name="Freeform 27">
              <a:extLst>
                <a:ext uri="{FF2B5EF4-FFF2-40B4-BE49-F238E27FC236}">
                  <a16:creationId xmlns:a16="http://schemas.microsoft.com/office/drawing/2014/main" id="{079C845E-67E0-64DF-BED5-512DCE051086}"/>
                </a:ext>
              </a:extLst>
            </p:cNvPr>
            <p:cNvSpPr/>
            <p:nvPr/>
          </p:nvSpPr>
          <p:spPr bwMode="auto">
            <a:xfrm>
              <a:off x="695325" y="2838450"/>
              <a:ext cx="20637" cy="36512"/>
            </a:xfrm>
            <a:custGeom>
              <a:avLst/>
              <a:gdLst>
                <a:gd name="T0" fmla="*/ 6 w 9"/>
                <a:gd name="T1" fmla="*/ 16 h 16"/>
                <a:gd name="T2" fmla="*/ 3 w 9"/>
                <a:gd name="T3" fmla="*/ 2 h 16"/>
                <a:gd name="T4" fmla="*/ 6 w 9"/>
                <a:gd name="T5" fmla="*/ 1 h 16"/>
                <a:gd name="T6" fmla="*/ 6 w 9"/>
                <a:gd name="T7" fmla="*/ 16 h 16"/>
              </a:gdLst>
              <a:ahLst/>
              <a:cxnLst>
                <a:cxn ang="0">
                  <a:pos x="T0" y="T1"/>
                </a:cxn>
                <a:cxn ang="0">
                  <a:pos x="T2" y="T3"/>
                </a:cxn>
                <a:cxn ang="0">
                  <a:pos x="T4" y="T5"/>
                </a:cxn>
                <a:cxn ang="0">
                  <a:pos x="T6" y="T7"/>
                </a:cxn>
              </a:cxnLst>
              <a:rect l="0" t="0" r="r" b="b"/>
              <a:pathLst>
                <a:path w="9" h="16">
                  <a:moveTo>
                    <a:pt x="6" y="16"/>
                  </a:moveTo>
                  <a:cubicBezTo>
                    <a:pt x="5" y="11"/>
                    <a:pt x="0" y="7"/>
                    <a:pt x="3" y="2"/>
                  </a:cubicBezTo>
                  <a:cubicBezTo>
                    <a:pt x="4" y="1"/>
                    <a:pt x="5" y="0"/>
                    <a:pt x="6" y="1"/>
                  </a:cubicBezTo>
                  <a:cubicBezTo>
                    <a:pt x="9" y="6"/>
                    <a:pt x="6" y="11"/>
                    <a:pt x="6" y="16"/>
                  </a:cubicBezTo>
                  <a:close/>
                </a:path>
              </a:pathLst>
            </a:custGeom>
            <a:solidFill>
              <a:srgbClr val="F7EF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6" name="Freeform 28">
              <a:extLst>
                <a:ext uri="{FF2B5EF4-FFF2-40B4-BE49-F238E27FC236}">
                  <a16:creationId xmlns:a16="http://schemas.microsoft.com/office/drawing/2014/main" id="{66805A65-03E0-6A7A-0298-9EDDF76F6B79}"/>
                </a:ext>
              </a:extLst>
            </p:cNvPr>
            <p:cNvSpPr/>
            <p:nvPr/>
          </p:nvSpPr>
          <p:spPr bwMode="auto">
            <a:xfrm>
              <a:off x="717550" y="2789238"/>
              <a:ext cx="33337" cy="25400"/>
            </a:xfrm>
            <a:custGeom>
              <a:avLst/>
              <a:gdLst>
                <a:gd name="T0" fmla="*/ 2 w 15"/>
                <a:gd name="T1" fmla="*/ 10 h 11"/>
                <a:gd name="T2" fmla="*/ 10 w 15"/>
                <a:gd name="T3" fmla="*/ 0 h 11"/>
                <a:gd name="T4" fmla="*/ 10 w 15"/>
                <a:gd name="T5" fmla="*/ 5 h 11"/>
                <a:gd name="T6" fmla="*/ 2 w 15"/>
                <a:gd name="T7" fmla="*/ 10 h 11"/>
              </a:gdLst>
              <a:ahLst/>
              <a:cxnLst>
                <a:cxn ang="0">
                  <a:pos x="T0" y="T1"/>
                </a:cxn>
                <a:cxn ang="0">
                  <a:pos x="T2" y="T3"/>
                </a:cxn>
                <a:cxn ang="0">
                  <a:pos x="T4" y="T5"/>
                </a:cxn>
                <a:cxn ang="0">
                  <a:pos x="T6" y="T7"/>
                </a:cxn>
              </a:cxnLst>
              <a:rect l="0" t="0" r="r" b="b"/>
              <a:pathLst>
                <a:path w="15" h="11">
                  <a:moveTo>
                    <a:pt x="2" y="10"/>
                  </a:moveTo>
                  <a:cubicBezTo>
                    <a:pt x="0" y="3"/>
                    <a:pt x="3" y="0"/>
                    <a:pt x="10" y="0"/>
                  </a:cubicBezTo>
                  <a:cubicBezTo>
                    <a:pt x="10" y="2"/>
                    <a:pt x="15" y="4"/>
                    <a:pt x="10" y="5"/>
                  </a:cubicBezTo>
                  <a:cubicBezTo>
                    <a:pt x="7" y="6"/>
                    <a:pt x="6" y="11"/>
                    <a:pt x="2" y="10"/>
                  </a:cubicBezTo>
                  <a:close/>
                </a:path>
              </a:pathLst>
            </a:custGeom>
            <a:solidFill>
              <a:srgbClr val="F7EF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7" name="Freeform 29">
              <a:extLst>
                <a:ext uri="{FF2B5EF4-FFF2-40B4-BE49-F238E27FC236}">
                  <a16:creationId xmlns:a16="http://schemas.microsoft.com/office/drawing/2014/main" id="{61EB0B02-3973-E4EE-4308-465392D8243B}"/>
                </a:ext>
              </a:extLst>
            </p:cNvPr>
            <p:cNvSpPr/>
            <p:nvPr/>
          </p:nvSpPr>
          <p:spPr bwMode="auto">
            <a:xfrm>
              <a:off x="881063" y="2905125"/>
              <a:ext cx="25400" cy="36512"/>
            </a:xfrm>
            <a:custGeom>
              <a:avLst/>
              <a:gdLst>
                <a:gd name="T0" fmla="*/ 4 w 11"/>
                <a:gd name="T1" fmla="*/ 0 h 16"/>
                <a:gd name="T2" fmla="*/ 6 w 11"/>
                <a:gd name="T3" fmla="*/ 10 h 16"/>
                <a:gd name="T4" fmla="*/ 9 w 11"/>
                <a:gd name="T5" fmla="*/ 15 h 16"/>
                <a:gd name="T6" fmla="*/ 5 w 11"/>
                <a:gd name="T7" fmla="*/ 15 h 16"/>
                <a:gd name="T8" fmla="*/ 2 w 11"/>
                <a:gd name="T9" fmla="*/ 9 h 16"/>
                <a:gd name="T10" fmla="*/ 4 w 11"/>
                <a:gd name="T11" fmla="*/ 0 h 16"/>
              </a:gdLst>
              <a:ahLst/>
              <a:cxnLst>
                <a:cxn ang="0">
                  <a:pos x="T0" y="T1"/>
                </a:cxn>
                <a:cxn ang="0">
                  <a:pos x="T2" y="T3"/>
                </a:cxn>
                <a:cxn ang="0">
                  <a:pos x="T4" y="T5"/>
                </a:cxn>
                <a:cxn ang="0">
                  <a:pos x="T6" y="T7"/>
                </a:cxn>
                <a:cxn ang="0">
                  <a:pos x="T8" y="T9"/>
                </a:cxn>
                <a:cxn ang="0">
                  <a:pos x="T10" y="T11"/>
                </a:cxn>
              </a:cxnLst>
              <a:rect l="0" t="0" r="r" b="b"/>
              <a:pathLst>
                <a:path w="11" h="16">
                  <a:moveTo>
                    <a:pt x="4" y="0"/>
                  </a:moveTo>
                  <a:cubicBezTo>
                    <a:pt x="6" y="3"/>
                    <a:pt x="4" y="7"/>
                    <a:pt x="6" y="10"/>
                  </a:cubicBezTo>
                  <a:cubicBezTo>
                    <a:pt x="7" y="11"/>
                    <a:pt x="11" y="12"/>
                    <a:pt x="9" y="15"/>
                  </a:cubicBezTo>
                  <a:cubicBezTo>
                    <a:pt x="8" y="16"/>
                    <a:pt x="6" y="16"/>
                    <a:pt x="5" y="15"/>
                  </a:cubicBezTo>
                  <a:cubicBezTo>
                    <a:pt x="3" y="14"/>
                    <a:pt x="0" y="12"/>
                    <a:pt x="2" y="9"/>
                  </a:cubicBezTo>
                  <a:cubicBezTo>
                    <a:pt x="4" y="6"/>
                    <a:pt x="2" y="3"/>
                    <a:pt x="4" y="0"/>
                  </a:cubicBezTo>
                  <a:close/>
                </a:path>
              </a:pathLst>
            </a:custGeom>
            <a:solidFill>
              <a:srgbClr val="F4EE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8" name="Freeform 30">
              <a:extLst>
                <a:ext uri="{FF2B5EF4-FFF2-40B4-BE49-F238E27FC236}">
                  <a16:creationId xmlns:a16="http://schemas.microsoft.com/office/drawing/2014/main" id="{C4028658-C376-E580-D670-84BB7FDB5F5D}"/>
                </a:ext>
              </a:extLst>
            </p:cNvPr>
            <p:cNvSpPr/>
            <p:nvPr/>
          </p:nvSpPr>
          <p:spPr bwMode="auto">
            <a:xfrm>
              <a:off x="846138" y="2916238"/>
              <a:ext cx="30162" cy="22225"/>
            </a:xfrm>
            <a:custGeom>
              <a:avLst/>
              <a:gdLst>
                <a:gd name="T0" fmla="*/ 0 w 14"/>
                <a:gd name="T1" fmla="*/ 6 h 10"/>
                <a:gd name="T2" fmla="*/ 11 w 14"/>
                <a:gd name="T3" fmla="*/ 5 h 10"/>
                <a:gd name="T4" fmla="*/ 10 w 14"/>
                <a:gd name="T5" fmla="*/ 9 h 10"/>
                <a:gd name="T6" fmla="*/ 0 w 14"/>
                <a:gd name="T7" fmla="*/ 6 h 10"/>
              </a:gdLst>
              <a:ahLst/>
              <a:cxnLst>
                <a:cxn ang="0">
                  <a:pos x="T0" y="T1"/>
                </a:cxn>
                <a:cxn ang="0">
                  <a:pos x="T2" y="T3"/>
                </a:cxn>
                <a:cxn ang="0">
                  <a:pos x="T4" y="T5"/>
                </a:cxn>
                <a:cxn ang="0">
                  <a:pos x="T6" y="T7"/>
                </a:cxn>
              </a:cxnLst>
              <a:rect l="0" t="0" r="r" b="b"/>
              <a:pathLst>
                <a:path w="14" h="10">
                  <a:moveTo>
                    <a:pt x="0" y="6"/>
                  </a:moveTo>
                  <a:cubicBezTo>
                    <a:pt x="5" y="0"/>
                    <a:pt x="8" y="2"/>
                    <a:pt x="11" y="5"/>
                  </a:cubicBezTo>
                  <a:cubicBezTo>
                    <a:pt x="14" y="8"/>
                    <a:pt x="13" y="10"/>
                    <a:pt x="10" y="9"/>
                  </a:cubicBezTo>
                  <a:cubicBezTo>
                    <a:pt x="7" y="7"/>
                    <a:pt x="4" y="6"/>
                    <a:pt x="0" y="6"/>
                  </a:cubicBez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9" name="Freeform 31">
              <a:extLst>
                <a:ext uri="{FF2B5EF4-FFF2-40B4-BE49-F238E27FC236}">
                  <a16:creationId xmlns:a16="http://schemas.microsoft.com/office/drawing/2014/main" id="{6FB3530B-6B0E-9E2E-8213-8C21EC31F754}"/>
                </a:ext>
              </a:extLst>
            </p:cNvPr>
            <p:cNvSpPr/>
            <p:nvPr/>
          </p:nvSpPr>
          <p:spPr bwMode="auto">
            <a:xfrm>
              <a:off x="744538" y="2878138"/>
              <a:ext cx="33337" cy="25400"/>
            </a:xfrm>
            <a:custGeom>
              <a:avLst/>
              <a:gdLst>
                <a:gd name="T0" fmla="*/ 8 w 15"/>
                <a:gd name="T1" fmla="*/ 11 h 11"/>
                <a:gd name="T2" fmla="*/ 9 w 15"/>
                <a:gd name="T3" fmla="*/ 6 h 11"/>
                <a:gd name="T4" fmla="*/ 6 w 15"/>
                <a:gd name="T5" fmla="*/ 2 h 11"/>
                <a:gd name="T6" fmla="*/ 13 w 15"/>
                <a:gd name="T7" fmla="*/ 6 h 11"/>
                <a:gd name="T8" fmla="*/ 9 w 15"/>
                <a:gd name="T9" fmla="*/ 10 h 11"/>
                <a:gd name="T10" fmla="*/ 7 w 15"/>
                <a:gd name="T11" fmla="*/ 11 h 11"/>
                <a:gd name="T12" fmla="*/ 8 w 15"/>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5" h="11">
                  <a:moveTo>
                    <a:pt x="8" y="11"/>
                  </a:moveTo>
                  <a:cubicBezTo>
                    <a:pt x="8" y="9"/>
                    <a:pt x="8" y="8"/>
                    <a:pt x="9" y="6"/>
                  </a:cubicBezTo>
                  <a:cubicBezTo>
                    <a:pt x="9" y="4"/>
                    <a:pt x="0" y="7"/>
                    <a:pt x="6" y="2"/>
                  </a:cubicBezTo>
                  <a:cubicBezTo>
                    <a:pt x="9" y="0"/>
                    <a:pt x="12" y="4"/>
                    <a:pt x="13" y="6"/>
                  </a:cubicBezTo>
                  <a:cubicBezTo>
                    <a:pt x="15" y="10"/>
                    <a:pt x="11" y="10"/>
                    <a:pt x="9" y="10"/>
                  </a:cubicBezTo>
                  <a:cubicBezTo>
                    <a:pt x="9" y="11"/>
                    <a:pt x="8" y="11"/>
                    <a:pt x="7" y="11"/>
                  </a:cubicBezTo>
                  <a:lnTo>
                    <a:pt x="8" y="11"/>
                  </a:lnTo>
                  <a:close/>
                </a:path>
              </a:pathLst>
            </a:custGeom>
            <a:solidFill>
              <a:srgbClr val="F2EE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0" name="Freeform 32">
              <a:extLst>
                <a:ext uri="{FF2B5EF4-FFF2-40B4-BE49-F238E27FC236}">
                  <a16:creationId xmlns:a16="http://schemas.microsoft.com/office/drawing/2014/main" id="{00F41D8A-698C-4E30-D6BA-1F4151883676}"/>
                </a:ext>
              </a:extLst>
            </p:cNvPr>
            <p:cNvSpPr/>
            <p:nvPr/>
          </p:nvSpPr>
          <p:spPr bwMode="auto">
            <a:xfrm>
              <a:off x="1314450" y="2381250"/>
              <a:ext cx="22225" cy="22225"/>
            </a:xfrm>
            <a:custGeom>
              <a:avLst/>
              <a:gdLst>
                <a:gd name="T0" fmla="*/ 0 w 10"/>
                <a:gd name="T1" fmla="*/ 0 h 10"/>
                <a:gd name="T2" fmla="*/ 10 w 10"/>
                <a:gd name="T3" fmla="*/ 10 h 10"/>
                <a:gd name="T4" fmla="*/ 0 w 10"/>
                <a:gd name="T5" fmla="*/ 0 h 10"/>
                <a:gd name="T6" fmla="*/ 0 w 10"/>
                <a:gd name="T7" fmla="*/ 0 h 10"/>
              </a:gdLst>
              <a:ahLst/>
              <a:cxnLst>
                <a:cxn ang="0">
                  <a:pos x="T0" y="T1"/>
                </a:cxn>
                <a:cxn ang="0">
                  <a:pos x="T2" y="T3"/>
                </a:cxn>
                <a:cxn ang="0">
                  <a:pos x="T4" y="T5"/>
                </a:cxn>
                <a:cxn ang="0">
                  <a:pos x="T6" y="T7"/>
                </a:cxn>
              </a:cxnLst>
              <a:rect l="0" t="0" r="r" b="b"/>
              <a:pathLst>
                <a:path w="10" h="10">
                  <a:moveTo>
                    <a:pt x="0" y="0"/>
                  </a:moveTo>
                  <a:cubicBezTo>
                    <a:pt x="5" y="0"/>
                    <a:pt x="7" y="4"/>
                    <a:pt x="10" y="10"/>
                  </a:cubicBezTo>
                  <a:cubicBezTo>
                    <a:pt x="4" y="8"/>
                    <a:pt x="1" y="5"/>
                    <a:pt x="0" y="0"/>
                  </a:cubicBezTo>
                  <a:cubicBezTo>
                    <a:pt x="0" y="0"/>
                    <a:pt x="0" y="0"/>
                    <a:pt x="0" y="0"/>
                  </a:cubicBezTo>
                  <a:close/>
                </a:path>
              </a:pathLst>
            </a:custGeom>
            <a:solidFill>
              <a:srgbClr val="EDE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1" name="Freeform 33">
              <a:extLst>
                <a:ext uri="{FF2B5EF4-FFF2-40B4-BE49-F238E27FC236}">
                  <a16:creationId xmlns:a16="http://schemas.microsoft.com/office/drawing/2014/main" id="{161FC929-DACC-E5FA-19EE-C3DC812FA30C}"/>
                </a:ext>
              </a:extLst>
            </p:cNvPr>
            <p:cNvSpPr/>
            <p:nvPr/>
          </p:nvSpPr>
          <p:spPr bwMode="auto">
            <a:xfrm>
              <a:off x="969963" y="2997200"/>
              <a:ext cx="20637" cy="11112"/>
            </a:xfrm>
            <a:custGeom>
              <a:avLst/>
              <a:gdLst>
                <a:gd name="T0" fmla="*/ 9 w 9"/>
                <a:gd name="T1" fmla="*/ 3 h 5"/>
                <a:gd name="T2" fmla="*/ 0 w 9"/>
                <a:gd name="T3" fmla="*/ 1 h 5"/>
                <a:gd name="T4" fmla="*/ 9 w 9"/>
                <a:gd name="T5" fmla="*/ 3 h 5"/>
              </a:gdLst>
              <a:ahLst/>
              <a:cxnLst>
                <a:cxn ang="0">
                  <a:pos x="T0" y="T1"/>
                </a:cxn>
                <a:cxn ang="0">
                  <a:pos x="T2" y="T3"/>
                </a:cxn>
                <a:cxn ang="0">
                  <a:pos x="T4" y="T5"/>
                </a:cxn>
              </a:cxnLst>
              <a:rect l="0" t="0" r="r" b="b"/>
              <a:pathLst>
                <a:path w="9" h="5">
                  <a:moveTo>
                    <a:pt x="9" y="3"/>
                  </a:moveTo>
                  <a:cubicBezTo>
                    <a:pt x="6" y="5"/>
                    <a:pt x="3" y="2"/>
                    <a:pt x="0" y="1"/>
                  </a:cubicBezTo>
                  <a:cubicBezTo>
                    <a:pt x="5" y="0"/>
                    <a:pt x="5" y="0"/>
                    <a:pt x="9" y="3"/>
                  </a:cubicBezTo>
                  <a:close/>
                </a:path>
              </a:pathLst>
            </a:custGeom>
            <a:solidFill>
              <a:srgbClr val="F2E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2" name="Freeform 34">
              <a:extLst>
                <a:ext uri="{FF2B5EF4-FFF2-40B4-BE49-F238E27FC236}">
                  <a16:creationId xmlns:a16="http://schemas.microsoft.com/office/drawing/2014/main" id="{A029E9A1-EEFC-2ECE-EB6C-B31C5A30B592}"/>
                </a:ext>
              </a:extLst>
            </p:cNvPr>
            <p:cNvSpPr/>
            <p:nvPr/>
          </p:nvSpPr>
          <p:spPr bwMode="auto">
            <a:xfrm>
              <a:off x="1085850" y="2266950"/>
              <a:ext cx="128587" cy="142875"/>
            </a:xfrm>
            <a:custGeom>
              <a:avLst/>
              <a:gdLst>
                <a:gd name="T0" fmla="*/ 26 w 57"/>
                <a:gd name="T1" fmla="*/ 37 h 64"/>
                <a:gd name="T2" fmla="*/ 22 w 57"/>
                <a:gd name="T3" fmla="*/ 42 h 64"/>
                <a:gd name="T4" fmla="*/ 20 w 57"/>
                <a:gd name="T5" fmla="*/ 38 h 64"/>
                <a:gd name="T6" fmla="*/ 18 w 57"/>
                <a:gd name="T7" fmla="*/ 33 h 64"/>
                <a:gd name="T8" fmla="*/ 19 w 57"/>
                <a:gd name="T9" fmla="*/ 31 h 64"/>
                <a:gd name="T10" fmla="*/ 18 w 57"/>
                <a:gd name="T11" fmla="*/ 32 h 64"/>
                <a:gd name="T12" fmla="*/ 13 w 57"/>
                <a:gd name="T13" fmla="*/ 35 h 64"/>
                <a:gd name="T14" fmla="*/ 11 w 57"/>
                <a:gd name="T15" fmla="*/ 34 h 64"/>
                <a:gd name="T16" fmla="*/ 8 w 57"/>
                <a:gd name="T17" fmla="*/ 32 h 64"/>
                <a:gd name="T18" fmla="*/ 9 w 57"/>
                <a:gd name="T19" fmla="*/ 16 h 64"/>
                <a:gd name="T20" fmla="*/ 0 w 57"/>
                <a:gd name="T21" fmla="*/ 0 h 64"/>
                <a:gd name="T22" fmla="*/ 41 w 57"/>
                <a:gd name="T23" fmla="*/ 21 h 64"/>
                <a:gd name="T24" fmla="*/ 41 w 57"/>
                <a:gd name="T25" fmla="*/ 64 h 64"/>
                <a:gd name="T26" fmla="*/ 34 w 57"/>
                <a:gd name="T27" fmla="*/ 49 h 64"/>
                <a:gd name="T28" fmla="*/ 38 w 57"/>
                <a:gd name="T29" fmla="*/ 43 h 64"/>
                <a:gd name="T30" fmla="*/ 38 w 57"/>
                <a:gd name="T31" fmla="*/ 39 h 64"/>
                <a:gd name="T32" fmla="*/ 38 w 57"/>
                <a:gd name="T33" fmla="*/ 43 h 64"/>
                <a:gd name="T34" fmla="*/ 30 w 57"/>
                <a:gd name="T35" fmla="*/ 41 h 64"/>
                <a:gd name="T36" fmla="*/ 26 w 57"/>
                <a:gd name="T37" fmla="*/ 3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64">
                  <a:moveTo>
                    <a:pt x="26" y="37"/>
                  </a:moveTo>
                  <a:cubicBezTo>
                    <a:pt x="24" y="39"/>
                    <a:pt x="24" y="42"/>
                    <a:pt x="22" y="42"/>
                  </a:cubicBezTo>
                  <a:cubicBezTo>
                    <a:pt x="20" y="42"/>
                    <a:pt x="21" y="39"/>
                    <a:pt x="20" y="38"/>
                  </a:cubicBezTo>
                  <a:cubicBezTo>
                    <a:pt x="18" y="37"/>
                    <a:pt x="17" y="35"/>
                    <a:pt x="18" y="33"/>
                  </a:cubicBezTo>
                  <a:cubicBezTo>
                    <a:pt x="18" y="32"/>
                    <a:pt x="20" y="32"/>
                    <a:pt x="19" y="31"/>
                  </a:cubicBezTo>
                  <a:cubicBezTo>
                    <a:pt x="19" y="32"/>
                    <a:pt x="19" y="32"/>
                    <a:pt x="18" y="32"/>
                  </a:cubicBezTo>
                  <a:cubicBezTo>
                    <a:pt x="17" y="34"/>
                    <a:pt x="16" y="38"/>
                    <a:pt x="13" y="35"/>
                  </a:cubicBezTo>
                  <a:cubicBezTo>
                    <a:pt x="12" y="35"/>
                    <a:pt x="11" y="34"/>
                    <a:pt x="11" y="34"/>
                  </a:cubicBezTo>
                  <a:cubicBezTo>
                    <a:pt x="9" y="34"/>
                    <a:pt x="7" y="33"/>
                    <a:pt x="8" y="32"/>
                  </a:cubicBezTo>
                  <a:cubicBezTo>
                    <a:pt x="11" y="27"/>
                    <a:pt x="8" y="21"/>
                    <a:pt x="9" y="16"/>
                  </a:cubicBezTo>
                  <a:cubicBezTo>
                    <a:pt x="12" y="8"/>
                    <a:pt x="3" y="6"/>
                    <a:pt x="0" y="0"/>
                  </a:cubicBezTo>
                  <a:cubicBezTo>
                    <a:pt x="17" y="2"/>
                    <a:pt x="34" y="2"/>
                    <a:pt x="41" y="21"/>
                  </a:cubicBezTo>
                  <a:cubicBezTo>
                    <a:pt x="46" y="36"/>
                    <a:pt x="57" y="50"/>
                    <a:pt x="41" y="64"/>
                  </a:cubicBezTo>
                  <a:cubicBezTo>
                    <a:pt x="41" y="59"/>
                    <a:pt x="33" y="56"/>
                    <a:pt x="34" y="49"/>
                  </a:cubicBezTo>
                  <a:cubicBezTo>
                    <a:pt x="35" y="47"/>
                    <a:pt x="36" y="45"/>
                    <a:pt x="38" y="43"/>
                  </a:cubicBezTo>
                  <a:cubicBezTo>
                    <a:pt x="39" y="42"/>
                    <a:pt x="39" y="40"/>
                    <a:pt x="38" y="39"/>
                  </a:cubicBezTo>
                  <a:cubicBezTo>
                    <a:pt x="38" y="40"/>
                    <a:pt x="39" y="42"/>
                    <a:pt x="38" y="43"/>
                  </a:cubicBezTo>
                  <a:cubicBezTo>
                    <a:pt x="34" y="47"/>
                    <a:pt x="31" y="47"/>
                    <a:pt x="30" y="41"/>
                  </a:cubicBezTo>
                  <a:cubicBezTo>
                    <a:pt x="29" y="39"/>
                    <a:pt x="30" y="36"/>
                    <a:pt x="26" y="37"/>
                  </a:cubicBezTo>
                  <a:close/>
                </a:path>
              </a:pathLst>
            </a:custGeom>
            <a:solidFill>
              <a:srgbClr val="FCFA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3" name="Freeform 49">
              <a:extLst>
                <a:ext uri="{FF2B5EF4-FFF2-40B4-BE49-F238E27FC236}">
                  <a16:creationId xmlns:a16="http://schemas.microsoft.com/office/drawing/2014/main" id="{6E6F9EEE-63DD-45E2-05CE-552836CEF22F}"/>
                </a:ext>
              </a:extLst>
            </p:cNvPr>
            <p:cNvSpPr/>
            <p:nvPr/>
          </p:nvSpPr>
          <p:spPr bwMode="auto">
            <a:xfrm>
              <a:off x="1017588" y="2898775"/>
              <a:ext cx="114300" cy="65087"/>
            </a:xfrm>
            <a:custGeom>
              <a:avLst/>
              <a:gdLst>
                <a:gd name="T0" fmla="*/ 0 w 51"/>
                <a:gd name="T1" fmla="*/ 27 h 29"/>
                <a:gd name="T2" fmla="*/ 10 w 51"/>
                <a:gd name="T3" fmla="*/ 20 h 29"/>
                <a:gd name="T4" fmla="*/ 42 w 51"/>
                <a:gd name="T5" fmla="*/ 4 h 29"/>
                <a:gd name="T6" fmla="*/ 49 w 51"/>
                <a:gd name="T7" fmla="*/ 3 h 29"/>
                <a:gd name="T8" fmla="*/ 46 w 51"/>
                <a:gd name="T9" fmla="*/ 10 h 29"/>
                <a:gd name="T10" fmla="*/ 40 w 51"/>
                <a:gd name="T11" fmla="*/ 14 h 29"/>
                <a:gd name="T12" fmla="*/ 0 w 51"/>
                <a:gd name="T13" fmla="*/ 27 h 29"/>
              </a:gdLst>
              <a:ahLst/>
              <a:cxnLst>
                <a:cxn ang="0">
                  <a:pos x="T0" y="T1"/>
                </a:cxn>
                <a:cxn ang="0">
                  <a:pos x="T2" y="T3"/>
                </a:cxn>
                <a:cxn ang="0">
                  <a:pos x="T4" y="T5"/>
                </a:cxn>
                <a:cxn ang="0">
                  <a:pos x="T6" y="T7"/>
                </a:cxn>
                <a:cxn ang="0">
                  <a:pos x="T8" y="T9"/>
                </a:cxn>
                <a:cxn ang="0">
                  <a:pos x="T10" y="T11"/>
                </a:cxn>
                <a:cxn ang="0">
                  <a:pos x="T12" y="T13"/>
                </a:cxn>
              </a:cxnLst>
              <a:rect l="0" t="0" r="r" b="b"/>
              <a:pathLst>
                <a:path w="51" h="28">
                  <a:moveTo>
                    <a:pt x="0" y="27"/>
                  </a:moveTo>
                  <a:cubicBezTo>
                    <a:pt x="1" y="21"/>
                    <a:pt x="6" y="21"/>
                    <a:pt x="10" y="20"/>
                  </a:cubicBezTo>
                  <a:cubicBezTo>
                    <a:pt x="22" y="16"/>
                    <a:pt x="32" y="10"/>
                    <a:pt x="42" y="4"/>
                  </a:cubicBezTo>
                  <a:cubicBezTo>
                    <a:pt x="44" y="3"/>
                    <a:pt x="46" y="0"/>
                    <a:pt x="49" y="3"/>
                  </a:cubicBezTo>
                  <a:cubicBezTo>
                    <a:pt x="51" y="6"/>
                    <a:pt x="48" y="8"/>
                    <a:pt x="46" y="10"/>
                  </a:cubicBezTo>
                  <a:cubicBezTo>
                    <a:pt x="45" y="12"/>
                    <a:pt x="43" y="14"/>
                    <a:pt x="40" y="14"/>
                  </a:cubicBezTo>
                  <a:cubicBezTo>
                    <a:pt x="27" y="18"/>
                    <a:pt x="16" y="29"/>
                    <a:pt x="0" y="27"/>
                  </a:cubicBezTo>
                  <a:close/>
                </a:path>
              </a:pathLst>
            </a:custGeom>
            <a:solidFill>
              <a:srgbClr val="FCFA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4" name="Freeform 52">
              <a:extLst>
                <a:ext uri="{FF2B5EF4-FFF2-40B4-BE49-F238E27FC236}">
                  <a16:creationId xmlns:a16="http://schemas.microsoft.com/office/drawing/2014/main" id="{B3D55599-8DEF-9CEC-6BB1-3CEE7A96F22E}"/>
                </a:ext>
              </a:extLst>
            </p:cNvPr>
            <p:cNvSpPr/>
            <p:nvPr/>
          </p:nvSpPr>
          <p:spPr bwMode="auto">
            <a:xfrm>
              <a:off x="1138238" y="2563813"/>
              <a:ext cx="53975" cy="88900"/>
            </a:xfrm>
            <a:custGeom>
              <a:avLst/>
              <a:gdLst>
                <a:gd name="T0" fmla="*/ 0 w 24"/>
                <a:gd name="T1" fmla="*/ 37 h 40"/>
                <a:gd name="T2" fmla="*/ 14 w 24"/>
                <a:gd name="T3" fmla="*/ 28 h 40"/>
                <a:gd name="T4" fmla="*/ 14 w 24"/>
                <a:gd name="T5" fmla="*/ 6 h 40"/>
                <a:gd name="T6" fmla="*/ 21 w 24"/>
                <a:gd name="T7" fmla="*/ 1 h 40"/>
                <a:gd name="T8" fmla="*/ 22 w 24"/>
                <a:gd name="T9" fmla="*/ 7 h 40"/>
                <a:gd name="T10" fmla="*/ 18 w 24"/>
                <a:gd name="T11" fmla="*/ 26 h 40"/>
                <a:gd name="T12" fmla="*/ 0 w 24"/>
                <a:gd name="T13" fmla="*/ 37 h 40"/>
              </a:gdLst>
              <a:ahLst/>
              <a:cxnLst>
                <a:cxn ang="0">
                  <a:pos x="T0" y="T1"/>
                </a:cxn>
                <a:cxn ang="0">
                  <a:pos x="T2" y="T3"/>
                </a:cxn>
                <a:cxn ang="0">
                  <a:pos x="T4" y="T5"/>
                </a:cxn>
                <a:cxn ang="0">
                  <a:pos x="T6" y="T7"/>
                </a:cxn>
                <a:cxn ang="0">
                  <a:pos x="T8" y="T9"/>
                </a:cxn>
                <a:cxn ang="0">
                  <a:pos x="T10" y="T11"/>
                </a:cxn>
                <a:cxn ang="0">
                  <a:pos x="T12" y="T13"/>
                </a:cxn>
              </a:cxnLst>
              <a:rect l="0" t="0" r="r" b="b"/>
              <a:pathLst>
                <a:path w="24" h="40">
                  <a:moveTo>
                    <a:pt x="0" y="37"/>
                  </a:moveTo>
                  <a:cubicBezTo>
                    <a:pt x="6" y="36"/>
                    <a:pt x="3" y="21"/>
                    <a:pt x="14" y="28"/>
                  </a:cubicBezTo>
                  <a:cubicBezTo>
                    <a:pt x="16" y="20"/>
                    <a:pt x="11" y="13"/>
                    <a:pt x="14" y="6"/>
                  </a:cubicBezTo>
                  <a:cubicBezTo>
                    <a:pt x="16" y="3"/>
                    <a:pt x="17" y="0"/>
                    <a:pt x="21" y="1"/>
                  </a:cubicBezTo>
                  <a:cubicBezTo>
                    <a:pt x="24" y="2"/>
                    <a:pt x="23" y="5"/>
                    <a:pt x="22" y="7"/>
                  </a:cubicBezTo>
                  <a:cubicBezTo>
                    <a:pt x="21" y="14"/>
                    <a:pt x="20" y="20"/>
                    <a:pt x="18" y="26"/>
                  </a:cubicBezTo>
                  <a:cubicBezTo>
                    <a:pt x="16" y="36"/>
                    <a:pt x="10" y="40"/>
                    <a:pt x="0" y="37"/>
                  </a:cubicBezTo>
                  <a:close/>
                </a:path>
              </a:pathLst>
            </a:custGeom>
            <a:solidFill>
              <a:srgbClr val="FCF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5" name="Freeform 53">
              <a:extLst>
                <a:ext uri="{FF2B5EF4-FFF2-40B4-BE49-F238E27FC236}">
                  <a16:creationId xmlns:a16="http://schemas.microsoft.com/office/drawing/2014/main" id="{3A6EA28A-881C-065C-AE42-2EA2D6F63E4D}"/>
                </a:ext>
              </a:extLst>
            </p:cNvPr>
            <p:cNvSpPr/>
            <p:nvPr/>
          </p:nvSpPr>
          <p:spPr bwMode="auto">
            <a:xfrm>
              <a:off x="1138238" y="2343150"/>
              <a:ext cx="33337" cy="60325"/>
            </a:xfrm>
            <a:custGeom>
              <a:avLst/>
              <a:gdLst>
                <a:gd name="T0" fmla="*/ 3 w 15"/>
                <a:gd name="T1" fmla="*/ 3 h 27"/>
                <a:gd name="T2" fmla="*/ 8 w 15"/>
                <a:gd name="T3" fmla="*/ 7 h 27"/>
                <a:gd name="T4" fmla="*/ 15 w 15"/>
                <a:gd name="T5" fmla="*/ 9 h 27"/>
                <a:gd name="T6" fmla="*/ 15 w 15"/>
                <a:gd name="T7" fmla="*/ 9 h 27"/>
                <a:gd name="T8" fmla="*/ 11 w 15"/>
                <a:gd name="T9" fmla="*/ 15 h 27"/>
                <a:gd name="T10" fmla="*/ 9 w 15"/>
                <a:gd name="T11" fmla="*/ 23 h 27"/>
                <a:gd name="T12" fmla="*/ 7 w 15"/>
                <a:gd name="T13" fmla="*/ 27 h 27"/>
                <a:gd name="T14" fmla="*/ 3 w 15"/>
                <a:gd name="T15" fmla="*/ 24 h 27"/>
                <a:gd name="T16" fmla="*/ 3 w 15"/>
                <a:gd name="T17" fmla="*/ 10 h 27"/>
                <a:gd name="T18" fmla="*/ 3 w 15"/>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7">
                  <a:moveTo>
                    <a:pt x="3" y="3"/>
                  </a:moveTo>
                  <a:cubicBezTo>
                    <a:pt x="8" y="0"/>
                    <a:pt x="8" y="5"/>
                    <a:pt x="8" y="7"/>
                  </a:cubicBezTo>
                  <a:cubicBezTo>
                    <a:pt x="9" y="12"/>
                    <a:pt x="13" y="8"/>
                    <a:pt x="15" y="9"/>
                  </a:cubicBezTo>
                  <a:cubicBezTo>
                    <a:pt x="15" y="9"/>
                    <a:pt x="15" y="9"/>
                    <a:pt x="15" y="9"/>
                  </a:cubicBezTo>
                  <a:cubicBezTo>
                    <a:pt x="15" y="12"/>
                    <a:pt x="14" y="14"/>
                    <a:pt x="11" y="15"/>
                  </a:cubicBezTo>
                  <a:cubicBezTo>
                    <a:pt x="5" y="16"/>
                    <a:pt x="9" y="20"/>
                    <a:pt x="9" y="23"/>
                  </a:cubicBezTo>
                  <a:cubicBezTo>
                    <a:pt x="9" y="24"/>
                    <a:pt x="9" y="26"/>
                    <a:pt x="7" y="27"/>
                  </a:cubicBezTo>
                  <a:cubicBezTo>
                    <a:pt x="5" y="27"/>
                    <a:pt x="4" y="26"/>
                    <a:pt x="3" y="24"/>
                  </a:cubicBezTo>
                  <a:cubicBezTo>
                    <a:pt x="0" y="20"/>
                    <a:pt x="1" y="15"/>
                    <a:pt x="3" y="10"/>
                  </a:cubicBezTo>
                  <a:cubicBezTo>
                    <a:pt x="3" y="8"/>
                    <a:pt x="7" y="6"/>
                    <a:pt x="3" y="3"/>
                  </a:cubicBezTo>
                  <a:close/>
                </a:path>
              </a:pathLst>
            </a:custGeom>
            <a:solidFill>
              <a:srgbClr val="F8F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6" name="Freeform 58">
              <a:extLst>
                <a:ext uri="{FF2B5EF4-FFF2-40B4-BE49-F238E27FC236}">
                  <a16:creationId xmlns:a16="http://schemas.microsoft.com/office/drawing/2014/main" id="{35039E1A-101A-BC8E-47C7-3F84D79AB804}"/>
                </a:ext>
              </a:extLst>
            </p:cNvPr>
            <p:cNvSpPr/>
            <p:nvPr/>
          </p:nvSpPr>
          <p:spPr bwMode="auto">
            <a:xfrm>
              <a:off x="1187450" y="2430463"/>
              <a:ext cx="12700" cy="34925"/>
            </a:xfrm>
            <a:custGeom>
              <a:avLst/>
              <a:gdLst>
                <a:gd name="T0" fmla="*/ 6 w 6"/>
                <a:gd name="T1" fmla="*/ 0 h 16"/>
                <a:gd name="T2" fmla="*/ 6 w 6"/>
                <a:gd name="T3" fmla="*/ 16 h 16"/>
                <a:gd name="T4" fmla="*/ 6 w 6"/>
                <a:gd name="T5" fmla="*/ 0 h 16"/>
              </a:gdLst>
              <a:ahLst/>
              <a:cxnLst>
                <a:cxn ang="0">
                  <a:pos x="T0" y="T1"/>
                </a:cxn>
                <a:cxn ang="0">
                  <a:pos x="T2" y="T3"/>
                </a:cxn>
                <a:cxn ang="0">
                  <a:pos x="T4" y="T5"/>
                </a:cxn>
              </a:cxnLst>
              <a:rect l="0" t="0" r="r" b="b"/>
              <a:pathLst>
                <a:path w="6" h="16">
                  <a:moveTo>
                    <a:pt x="6" y="0"/>
                  </a:moveTo>
                  <a:cubicBezTo>
                    <a:pt x="6" y="6"/>
                    <a:pt x="6" y="11"/>
                    <a:pt x="6" y="16"/>
                  </a:cubicBezTo>
                  <a:cubicBezTo>
                    <a:pt x="0" y="11"/>
                    <a:pt x="0" y="9"/>
                    <a:pt x="6" y="0"/>
                  </a:cubicBezTo>
                  <a:close/>
                </a:path>
              </a:pathLst>
            </a:custGeom>
            <a:solidFill>
              <a:srgbClr val="FC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7" name="Freeform 60">
              <a:extLst>
                <a:ext uri="{FF2B5EF4-FFF2-40B4-BE49-F238E27FC236}">
                  <a16:creationId xmlns:a16="http://schemas.microsoft.com/office/drawing/2014/main" id="{1D2F0FF4-53AD-75FC-C613-EFE64279B415}"/>
                </a:ext>
              </a:extLst>
            </p:cNvPr>
            <p:cNvSpPr/>
            <p:nvPr/>
          </p:nvSpPr>
          <p:spPr bwMode="auto">
            <a:xfrm>
              <a:off x="1165225" y="2420938"/>
              <a:ext cx="17462" cy="20637"/>
            </a:xfrm>
            <a:custGeom>
              <a:avLst/>
              <a:gdLst>
                <a:gd name="T0" fmla="*/ 8 w 8"/>
                <a:gd name="T1" fmla="*/ 5 h 9"/>
                <a:gd name="T2" fmla="*/ 3 w 8"/>
                <a:gd name="T3" fmla="*/ 9 h 9"/>
                <a:gd name="T4" fmla="*/ 1 w 8"/>
                <a:gd name="T5" fmla="*/ 4 h 9"/>
                <a:gd name="T6" fmla="*/ 4 w 8"/>
                <a:gd name="T7" fmla="*/ 0 h 9"/>
                <a:gd name="T8" fmla="*/ 8 w 8"/>
                <a:gd name="T9" fmla="*/ 5 h 9"/>
              </a:gdLst>
              <a:ahLst/>
              <a:cxnLst>
                <a:cxn ang="0">
                  <a:pos x="T0" y="T1"/>
                </a:cxn>
                <a:cxn ang="0">
                  <a:pos x="T2" y="T3"/>
                </a:cxn>
                <a:cxn ang="0">
                  <a:pos x="T4" y="T5"/>
                </a:cxn>
                <a:cxn ang="0">
                  <a:pos x="T6" y="T7"/>
                </a:cxn>
                <a:cxn ang="0">
                  <a:pos x="T8" y="T9"/>
                </a:cxn>
              </a:cxnLst>
              <a:rect l="0" t="0" r="r" b="b"/>
              <a:pathLst>
                <a:path w="8" h="9">
                  <a:moveTo>
                    <a:pt x="8" y="5"/>
                  </a:moveTo>
                  <a:cubicBezTo>
                    <a:pt x="8" y="8"/>
                    <a:pt x="6" y="9"/>
                    <a:pt x="3" y="9"/>
                  </a:cubicBezTo>
                  <a:cubicBezTo>
                    <a:pt x="0" y="9"/>
                    <a:pt x="1" y="6"/>
                    <a:pt x="1" y="4"/>
                  </a:cubicBezTo>
                  <a:cubicBezTo>
                    <a:pt x="1" y="2"/>
                    <a:pt x="1" y="0"/>
                    <a:pt x="4" y="0"/>
                  </a:cubicBezTo>
                  <a:cubicBezTo>
                    <a:pt x="7" y="0"/>
                    <a:pt x="7" y="3"/>
                    <a:pt x="8" y="5"/>
                  </a:cubicBezTo>
                  <a:close/>
                </a:path>
              </a:pathLst>
            </a:custGeom>
            <a:solidFill>
              <a:srgbClr val="FCF4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8" name="Freeform 61">
              <a:extLst>
                <a:ext uri="{FF2B5EF4-FFF2-40B4-BE49-F238E27FC236}">
                  <a16:creationId xmlns:a16="http://schemas.microsoft.com/office/drawing/2014/main" id="{E7B7813E-BB0D-F4E0-178D-3E18F84AC3FC}"/>
                </a:ext>
              </a:extLst>
            </p:cNvPr>
            <p:cNvSpPr/>
            <p:nvPr/>
          </p:nvSpPr>
          <p:spPr bwMode="auto">
            <a:xfrm>
              <a:off x="1093788" y="2838450"/>
              <a:ext cx="15875" cy="20637"/>
            </a:xfrm>
            <a:custGeom>
              <a:avLst/>
              <a:gdLst>
                <a:gd name="T0" fmla="*/ 0 w 7"/>
                <a:gd name="T1" fmla="*/ 9 h 9"/>
                <a:gd name="T2" fmla="*/ 4 w 7"/>
                <a:gd name="T3" fmla="*/ 1 h 9"/>
                <a:gd name="T4" fmla="*/ 7 w 7"/>
                <a:gd name="T5" fmla="*/ 4 h 9"/>
                <a:gd name="T6" fmla="*/ 0 w 7"/>
                <a:gd name="T7" fmla="*/ 9 h 9"/>
                <a:gd name="T8" fmla="*/ 0 w 7"/>
                <a:gd name="T9" fmla="*/ 9 h 9"/>
              </a:gdLst>
              <a:ahLst/>
              <a:cxnLst>
                <a:cxn ang="0">
                  <a:pos x="T0" y="T1"/>
                </a:cxn>
                <a:cxn ang="0">
                  <a:pos x="T2" y="T3"/>
                </a:cxn>
                <a:cxn ang="0">
                  <a:pos x="T4" y="T5"/>
                </a:cxn>
                <a:cxn ang="0">
                  <a:pos x="T6" y="T7"/>
                </a:cxn>
                <a:cxn ang="0">
                  <a:pos x="T8" y="T9"/>
                </a:cxn>
              </a:cxnLst>
              <a:rect l="0" t="0" r="r" b="b"/>
              <a:pathLst>
                <a:path w="7" h="9">
                  <a:moveTo>
                    <a:pt x="0" y="9"/>
                  </a:moveTo>
                  <a:cubicBezTo>
                    <a:pt x="0" y="6"/>
                    <a:pt x="1" y="3"/>
                    <a:pt x="4" y="1"/>
                  </a:cubicBezTo>
                  <a:cubicBezTo>
                    <a:pt x="6" y="0"/>
                    <a:pt x="7" y="2"/>
                    <a:pt x="7" y="4"/>
                  </a:cubicBezTo>
                  <a:cubicBezTo>
                    <a:pt x="7" y="9"/>
                    <a:pt x="2" y="8"/>
                    <a:pt x="0" y="9"/>
                  </a:cubicBezTo>
                  <a:cubicBezTo>
                    <a:pt x="0" y="9"/>
                    <a:pt x="0" y="9"/>
                    <a:pt x="0" y="9"/>
                  </a:cubicBezTo>
                  <a:close/>
                </a:path>
              </a:pathLst>
            </a:custGeom>
            <a:solidFill>
              <a:srgbClr val="FBF1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9" name="Freeform 63">
              <a:extLst>
                <a:ext uri="{FF2B5EF4-FFF2-40B4-BE49-F238E27FC236}">
                  <a16:creationId xmlns:a16="http://schemas.microsoft.com/office/drawing/2014/main" id="{508F2404-BDF3-B18B-37A2-8C5B33E1B935}"/>
                </a:ext>
              </a:extLst>
            </p:cNvPr>
            <p:cNvSpPr/>
            <p:nvPr/>
          </p:nvSpPr>
          <p:spPr bwMode="auto">
            <a:xfrm>
              <a:off x="1162050" y="2338388"/>
              <a:ext cx="22225" cy="31750"/>
            </a:xfrm>
            <a:custGeom>
              <a:avLst/>
              <a:gdLst>
                <a:gd name="T0" fmla="*/ 4 w 10"/>
                <a:gd name="T1" fmla="*/ 11 h 14"/>
                <a:gd name="T2" fmla="*/ 5 w 10"/>
                <a:gd name="T3" fmla="*/ 0 h 14"/>
                <a:gd name="T4" fmla="*/ 8 w 10"/>
                <a:gd name="T5" fmla="*/ 10 h 14"/>
                <a:gd name="T6" fmla="*/ 4 w 10"/>
                <a:gd name="T7" fmla="*/ 11 h 14"/>
              </a:gdLst>
              <a:ahLst/>
              <a:cxnLst>
                <a:cxn ang="0">
                  <a:pos x="T0" y="T1"/>
                </a:cxn>
                <a:cxn ang="0">
                  <a:pos x="T2" y="T3"/>
                </a:cxn>
                <a:cxn ang="0">
                  <a:pos x="T4" y="T5"/>
                </a:cxn>
                <a:cxn ang="0">
                  <a:pos x="T6" y="T7"/>
                </a:cxn>
              </a:cxnLst>
              <a:rect l="0" t="0" r="r" b="b"/>
              <a:pathLst>
                <a:path w="10" h="14">
                  <a:moveTo>
                    <a:pt x="4" y="11"/>
                  </a:moveTo>
                  <a:cubicBezTo>
                    <a:pt x="2" y="7"/>
                    <a:pt x="0" y="3"/>
                    <a:pt x="5" y="0"/>
                  </a:cubicBezTo>
                  <a:cubicBezTo>
                    <a:pt x="7" y="3"/>
                    <a:pt x="7" y="6"/>
                    <a:pt x="8" y="10"/>
                  </a:cubicBezTo>
                  <a:cubicBezTo>
                    <a:pt x="10" y="14"/>
                    <a:pt x="5" y="11"/>
                    <a:pt x="4" y="11"/>
                  </a:cubicBezTo>
                  <a:close/>
                </a:path>
              </a:pathLst>
            </a:custGeom>
            <a:solidFill>
              <a:srgbClr val="F4EB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1160" name="Grupo 1159">
              <a:extLst>
                <a:ext uri="{FF2B5EF4-FFF2-40B4-BE49-F238E27FC236}">
                  <a16:creationId xmlns:a16="http://schemas.microsoft.com/office/drawing/2014/main" id="{CF419B7B-032A-F912-B94A-1CB2D48E617E}"/>
                </a:ext>
              </a:extLst>
            </p:cNvPr>
            <p:cNvGrpSpPr/>
            <p:nvPr/>
          </p:nvGrpSpPr>
          <p:grpSpPr>
            <a:xfrm>
              <a:off x="650875" y="2227263"/>
              <a:ext cx="498475" cy="452437"/>
              <a:chOff x="650875" y="2227263"/>
              <a:chExt cx="498475" cy="452437"/>
            </a:xfrm>
          </p:grpSpPr>
          <p:sp>
            <p:nvSpPr>
              <p:cNvPr id="1161" name="Freeform 20">
                <a:extLst>
                  <a:ext uri="{FF2B5EF4-FFF2-40B4-BE49-F238E27FC236}">
                    <a16:creationId xmlns:a16="http://schemas.microsoft.com/office/drawing/2014/main" id="{C7FEF15E-1D5D-0CCA-47E1-700A69C1F793}"/>
                  </a:ext>
                </a:extLst>
              </p:cNvPr>
              <p:cNvSpPr/>
              <p:nvPr/>
            </p:nvSpPr>
            <p:spPr bwMode="auto">
              <a:xfrm>
                <a:off x="677863" y="2300288"/>
                <a:ext cx="50800" cy="96837"/>
              </a:xfrm>
              <a:custGeom>
                <a:avLst/>
                <a:gdLst>
                  <a:gd name="T0" fmla="*/ 23 w 23"/>
                  <a:gd name="T1" fmla="*/ 8 h 43"/>
                  <a:gd name="T2" fmla="*/ 19 w 23"/>
                  <a:gd name="T3" fmla="*/ 36 h 43"/>
                  <a:gd name="T4" fmla="*/ 10 w 23"/>
                  <a:gd name="T5" fmla="*/ 42 h 43"/>
                  <a:gd name="T6" fmla="*/ 2 w 23"/>
                  <a:gd name="T7" fmla="*/ 12 h 43"/>
                  <a:gd name="T8" fmla="*/ 11 w 23"/>
                  <a:gd name="T9" fmla="*/ 1 h 43"/>
                  <a:gd name="T10" fmla="*/ 23 w 23"/>
                  <a:gd name="T11" fmla="*/ 8 h 43"/>
                </a:gdLst>
                <a:ahLst/>
                <a:cxnLst>
                  <a:cxn ang="0">
                    <a:pos x="T0" y="T1"/>
                  </a:cxn>
                  <a:cxn ang="0">
                    <a:pos x="T2" y="T3"/>
                  </a:cxn>
                  <a:cxn ang="0">
                    <a:pos x="T4" y="T5"/>
                  </a:cxn>
                  <a:cxn ang="0">
                    <a:pos x="T6" y="T7"/>
                  </a:cxn>
                  <a:cxn ang="0">
                    <a:pos x="T8" y="T9"/>
                  </a:cxn>
                  <a:cxn ang="0">
                    <a:pos x="T10" y="T11"/>
                  </a:cxn>
                </a:cxnLst>
                <a:rect l="0" t="0" r="r" b="b"/>
                <a:pathLst>
                  <a:path w="23" h="43">
                    <a:moveTo>
                      <a:pt x="23" y="8"/>
                    </a:moveTo>
                    <a:cubicBezTo>
                      <a:pt x="23" y="17"/>
                      <a:pt x="22" y="27"/>
                      <a:pt x="19" y="36"/>
                    </a:cubicBezTo>
                    <a:cubicBezTo>
                      <a:pt x="18" y="40"/>
                      <a:pt x="16" y="43"/>
                      <a:pt x="10" y="42"/>
                    </a:cubicBezTo>
                    <a:cubicBezTo>
                      <a:pt x="5" y="32"/>
                      <a:pt x="5" y="22"/>
                      <a:pt x="2" y="12"/>
                    </a:cubicBezTo>
                    <a:cubicBezTo>
                      <a:pt x="0" y="6"/>
                      <a:pt x="4" y="2"/>
                      <a:pt x="11" y="1"/>
                    </a:cubicBezTo>
                    <a:cubicBezTo>
                      <a:pt x="16" y="1"/>
                      <a:pt x="22" y="0"/>
                      <a:pt x="23" y="8"/>
                    </a:cubicBezTo>
                    <a:close/>
                  </a:path>
                </a:pathLst>
              </a:custGeom>
              <a:solidFill>
                <a:srgbClr val="0A0A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2" name="Freeform 21">
                <a:extLst>
                  <a:ext uri="{FF2B5EF4-FFF2-40B4-BE49-F238E27FC236}">
                    <a16:creationId xmlns:a16="http://schemas.microsoft.com/office/drawing/2014/main" id="{9E0F7EC8-B291-5259-1E50-D88ED2D74FD7}"/>
                  </a:ext>
                </a:extLst>
              </p:cNvPr>
              <p:cNvSpPr/>
              <p:nvPr/>
            </p:nvSpPr>
            <p:spPr bwMode="auto">
              <a:xfrm>
                <a:off x="650875" y="2425700"/>
                <a:ext cx="50800" cy="85725"/>
              </a:xfrm>
              <a:custGeom>
                <a:avLst/>
                <a:gdLst>
                  <a:gd name="T0" fmla="*/ 14 w 23"/>
                  <a:gd name="T1" fmla="*/ 0 h 38"/>
                  <a:gd name="T2" fmla="*/ 22 w 23"/>
                  <a:gd name="T3" fmla="*/ 19 h 38"/>
                  <a:gd name="T4" fmla="*/ 22 w 23"/>
                  <a:gd name="T5" fmla="*/ 30 h 38"/>
                  <a:gd name="T6" fmla="*/ 16 w 23"/>
                  <a:gd name="T7" fmla="*/ 36 h 38"/>
                  <a:gd name="T8" fmla="*/ 8 w 23"/>
                  <a:gd name="T9" fmla="*/ 30 h 38"/>
                  <a:gd name="T10" fmla="*/ 6 w 23"/>
                  <a:gd name="T11" fmla="*/ 24 h 38"/>
                  <a:gd name="T12" fmla="*/ 14 w 23"/>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23" h="38">
                    <a:moveTo>
                      <a:pt x="14" y="0"/>
                    </a:moveTo>
                    <a:cubicBezTo>
                      <a:pt x="23" y="4"/>
                      <a:pt x="21" y="12"/>
                      <a:pt x="22" y="19"/>
                    </a:cubicBezTo>
                    <a:cubicBezTo>
                      <a:pt x="23" y="23"/>
                      <a:pt x="22" y="27"/>
                      <a:pt x="22" y="30"/>
                    </a:cubicBezTo>
                    <a:cubicBezTo>
                      <a:pt x="23" y="35"/>
                      <a:pt x="19" y="35"/>
                      <a:pt x="16" y="36"/>
                    </a:cubicBezTo>
                    <a:cubicBezTo>
                      <a:pt x="11" y="38"/>
                      <a:pt x="10" y="33"/>
                      <a:pt x="8" y="30"/>
                    </a:cubicBezTo>
                    <a:cubicBezTo>
                      <a:pt x="8" y="28"/>
                      <a:pt x="7" y="26"/>
                      <a:pt x="6" y="24"/>
                    </a:cubicBezTo>
                    <a:cubicBezTo>
                      <a:pt x="0" y="9"/>
                      <a:pt x="0" y="9"/>
                      <a:pt x="14" y="0"/>
                    </a:cubicBezTo>
                    <a:close/>
                  </a:path>
                </a:pathLst>
              </a:custGeom>
              <a:solidFill>
                <a:srgbClr val="1011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3" name="Freeform 22">
                <a:extLst>
                  <a:ext uri="{FF2B5EF4-FFF2-40B4-BE49-F238E27FC236}">
                    <a16:creationId xmlns:a16="http://schemas.microsoft.com/office/drawing/2014/main" id="{13CD819D-1D07-F953-0A75-57AA346C3555}"/>
                  </a:ext>
                </a:extLst>
              </p:cNvPr>
              <p:cNvSpPr/>
              <p:nvPr/>
            </p:nvSpPr>
            <p:spPr bwMode="auto">
              <a:xfrm>
                <a:off x="762000" y="2227263"/>
                <a:ext cx="53975" cy="71437"/>
              </a:xfrm>
              <a:custGeom>
                <a:avLst/>
                <a:gdLst>
                  <a:gd name="T0" fmla="*/ 19 w 24"/>
                  <a:gd name="T1" fmla="*/ 28 h 32"/>
                  <a:gd name="T2" fmla="*/ 10 w 24"/>
                  <a:gd name="T3" fmla="*/ 30 h 32"/>
                  <a:gd name="T4" fmla="*/ 2 w 24"/>
                  <a:gd name="T5" fmla="*/ 5 h 32"/>
                  <a:gd name="T6" fmla="*/ 13 w 24"/>
                  <a:gd name="T7" fmla="*/ 0 h 32"/>
                  <a:gd name="T8" fmla="*/ 22 w 24"/>
                  <a:gd name="T9" fmla="*/ 6 h 32"/>
                  <a:gd name="T10" fmla="*/ 19 w 24"/>
                  <a:gd name="T11" fmla="*/ 28 h 32"/>
                </a:gdLst>
                <a:ahLst/>
                <a:cxnLst>
                  <a:cxn ang="0">
                    <a:pos x="T0" y="T1"/>
                  </a:cxn>
                  <a:cxn ang="0">
                    <a:pos x="T2" y="T3"/>
                  </a:cxn>
                  <a:cxn ang="0">
                    <a:pos x="T4" y="T5"/>
                  </a:cxn>
                  <a:cxn ang="0">
                    <a:pos x="T6" y="T7"/>
                  </a:cxn>
                  <a:cxn ang="0">
                    <a:pos x="T8" y="T9"/>
                  </a:cxn>
                  <a:cxn ang="0">
                    <a:pos x="T10" y="T11"/>
                  </a:cxn>
                </a:cxnLst>
                <a:rect l="0" t="0" r="r" b="b"/>
                <a:pathLst>
                  <a:path w="24" h="32">
                    <a:moveTo>
                      <a:pt x="19" y="28"/>
                    </a:moveTo>
                    <a:cubicBezTo>
                      <a:pt x="16" y="27"/>
                      <a:pt x="14" y="32"/>
                      <a:pt x="10" y="30"/>
                    </a:cubicBezTo>
                    <a:cubicBezTo>
                      <a:pt x="6" y="27"/>
                      <a:pt x="0" y="9"/>
                      <a:pt x="2" y="5"/>
                    </a:cubicBezTo>
                    <a:cubicBezTo>
                      <a:pt x="4" y="0"/>
                      <a:pt x="9" y="0"/>
                      <a:pt x="13" y="0"/>
                    </a:cubicBezTo>
                    <a:cubicBezTo>
                      <a:pt x="17" y="0"/>
                      <a:pt x="20" y="2"/>
                      <a:pt x="22" y="6"/>
                    </a:cubicBezTo>
                    <a:cubicBezTo>
                      <a:pt x="24" y="14"/>
                      <a:pt x="20" y="21"/>
                      <a:pt x="19" y="28"/>
                    </a:cubicBezTo>
                    <a:close/>
                  </a:path>
                </a:pathLst>
              </a:custGeom>
              <a:solidFill>
                <a:srgbClr val="111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4" name="Freeform 24">
                <a:extLst>
                  <a:ext uri="{FF2B5EF4-FFF2-40B4-BE49-F238E27FC236}">
                    <a16:creationId xmlns:a16="http://schemas.microsoft.com/office/drawing/2014/main" id="{89E0366C-6AD2-431C-F315-9706DE391BB8}"/>
                  </a:ext>
                </a:extLst>
              </p:cNvPr>
              <p:cNvSpPr/>
              <p:nvPr/>
            </p:nvSpPr>
            <p:spPr bwMode="auto">
              <a:xfrm>
                <a:off x="849313" y="2228850"/>
                <a:ext cx="53975" cy="69850"/>
              </a:xfrm>
              <a:custGeom>
                <a:avLst/>
                <a:gdLst>
                  <a:gd name="T0" fmla="*/ 21 w 24"/>
                  <a:gd name="T1" fmla="*/ 21 h 31"/>
                  <a:gd name="T2" fmla="*/ 4 w 24"/>
                  <a:gd name="T3" fmla="*/ 17 h 31"/>
                  <a:gd name="T4" fmla="*/ 8 w 24"/>
                  <a:gd name="T5" fmla="*/ 6 h 31"/>
                  <a:gd name="T6" fmla="*/ 20 w 24"/>
                  <a:gd name="T7" fmla="*/ 4 h 31"/>
                  <a:gd name="T8" fmla="*/ 21 w 24"/>
                  <a:gd name="T9" fmla="*/ 21 h 31"/>
                </a:gdLst>
                <a:ahLst/>
                <a:cxnLst>
                  <a:cxn ang="0">
                    <a:pos x="T0" y="T1"/>
                  </a:cxn>
                  <a:cxn ang="0">
                    <a:pos x="T2" y="T3"/>
                  </a:cxn>
                  <a:cxn ang="0">
                    <a:pos x="T4" y="T5"/>
                  </a:cxn>
                  <a:cxn ang="0">
                    <a:pos x="T6" y="T7"/>
                  </a:cxn>
                  <a:cxn ang="0">
                    <a:pos x="T8" y="T9"/>
                  </a:cxn>
                </a:cxnLst>
                <a:rect l="0" t="0" r="r" b="b"/>
                <a:pathLst>
                  <a:path w="24" h="31">
                    <a:moveTo>
                      <a:pt x="21" y="21"/>
                    </a:moveTo>
                    <a:cubicBezTo>
                      <a:pt x="11" y="31"/>
                      <a:pt x="11" y="31"/>
                      <a:pt x="4" y="17"/>
                    </a:cubicBezTo>
                    <a:cubicBezTo>
                      <a:pt x="6" y="14"/>
                      <a:pt x="0" y="7"/>
                      <a:pt x="8" y="6"/>
                    </a:cubicBezTo>
                    <a:cubicBezTo>
                      <a:pt x="12" y="5"/>
                      <a:pt x="17" y="0"/>
                      <a:pt x="20" y="4"/>
                    </a:cubicBezTo>
                    <a:cubicBezTo>
                      <a:pt x="24" y="9"/>
                      <a:pt x="23" y="15"/>
                      <a:pt x="21" y="21"/>
                    </a:cubicBezTo>
                    <a:close/>
                  </a:path>
                </a:pathLst>
              </a:custGeom>
              <a:solidFill>
                <a:srgbClr val="0E0F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5" name="Freeform 35">
                <a:extLst>
                  <a:ext uri="{FF2B5EF4-FFF2-40B4-BE49-F238E27FC236}">
                    <a16:creationId xmlns:a16="http://schemas.microsoft.com/office/drawing/2014/main" id="{CDDEA43A-C464-A7A5-AD79-15D9BF19BC98}"/>
                  </a:ext>
                </a:extLst>
              </p:cNvPr>
              <p:cNvSpPr/>
              <p:nvPr/>
            </p:nvSpPr>
            <p:spPr bwMode="auto">
              <a:xfrm>
                <a:off x="808038" y="2403475"/>
                <a:ext cx="61912" cy="109537"/>
              </a:xfrm>
              <a:custGeom>
                <a:avLst/>
                <a:gdLst>
                  <a:gd name="T0" fmla="*/ 26 w 28"/>
                  <a:gd name="T1" fmla="*/ 30 h 49"/>
                  <a:gd name="T2" fmla="*/ 26 w 28"/>
                  <a:gd name="T3" fmla="*/ 42 h 49"/>
                  <a:gd name="T4" fmla="*/ 21 w 28"/>
                  <a:gd name="T5" fmla="*/ 49 h 49"/>
                  <a:gd name="T6" fmla="*/ 14 w 28"/>
                  <a:gd name="T7" fmla="*/ 44 h 49"/>
                  <a:gd name="T8" fmla="*/ 2 w 28"/>
                  <a:gd name="T9" fmla="*/ 12 h 49"/>
                  <a:gd name="T10" fmla="*/ 14 w 28"/>
                  <a:gd name="T11" fmla="*/ 2 h 49"/>
                  <a:gd name="T12" fmla="*/ 23 w 28"/>
                  <a:gd name="T13" fmla="*/ 8 h 49"/>
                  <a:gd name="T14" fmla="*/ 26 w 28"/>
                  <a:gd name="T15" fmla="*/ 3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9">
                    <a:moveTo>
                      <a:pt x="26" y="30"/>
                    </a:moveTo>
                    <a:cubicBezTo>
                      <a:pt x="26" y="35"/>
                      <a:pt x="27" y="38"/>
                      <a:pt x="26" y="42"/>
                    </a:cubicBezTo>
                    <a:cubicBezTo>
                      <a:pt x="26" y="45"/>
                      <a:pt x="25" y="49"/>
                      <a:pt x="21" y="49"/>
                    </a:cubicBezTo>
                    <a:cubicBezTo>
                      <a:pt x="17" y="49"/>
                      <a:pt x="15" y="47"/>
                      <a:pt x="14" y="44"/>
                    </a:cubicBezTo>
                    <a:cubicBezTo>
                      <a:pt x="9" y="34"/>
                      <a:pt x="8" y="22"/>
                      <a:pt x="2" y="12"/>
                    </a:cubicBezTo>
                    <a:cubicBezTo>
                      <a:pt x="0" y="7"/>
                      <a:pt x="10" y="4"/>
                      <a:pt x="14" y="2"/>
                    </a:cubicBezTo>
                    <a:cubicBezTo>
                      <a:pt x="18" y="0"/>
                      <a:pt x="22" y="3"/>
                      <a:pt x="23" y="8"/>
                    </a:cubicBezTo>
                    <a:cubicBezTo>
                      <a:pt x="24" y="16"/>
                      <a:pt x="28" y="23"/>
                      <a:pt x="26" y="30"/>
                    </a:cubicBezTo>
                    <a:close/>
                  </a:path>
                </a:pathLst>
              </a:custGeom>
              <a:solidFill>
                <a:srgbClr val="0D0D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6" name="Freeform 36">
                <a:extLst>
                  <a:ext uri="{FF2B5EF4-FFF2-40B4-BE49-F238E27FC236}">
                    <a16:creationId xmlns:a16="http://schemas.microsoft.com/office/drawing/2014/main" id="{1E7F110D-920F-CFE7-3BEF-5C16CCDB814B}"/>
                  </a:ext>
                </a:extLst>
              </p:cNvPr>
              <p:cNvSpPr/>
              <p:nvPr/>
            </p:nvSpPr>
            <p:spPr bwMode="auto">
              <a:xfrm>
                <a:off x="727075" y="2419350"/>
                <a:ext cx="60325" cy="93662"/>
              </a:xfrm>
              <a:custGeom>
                <a:avLst/>
                <a:gdLst>
                  <a:gd name="T0" fmla="*/ 27 w 27"/>
                  <a:gd name="T1" fmla="*/ 32 h 42"/>
                  <a:gd name="T2" fmla="*/ 26 w 27"/>
                  <a:gd name="T3" fmla="*/ 37 h 42"/>
                  <a:gd name="T4" fmla="*/ 21 w 27"/>
                  <a:gd name="T5" fmla="*/ 42 h 42"/>
                  <a:gd name="T6" fmla="*/ 15 w 27"/>
                  <a:gd name="T7" fmla="*/ 39 h 42"/>
                  <a:gd name="T8" fmla="*/ 3 w 27"/>
                  <a:gd name="T9" fmla="*/ 14 h 42"/>
                  <a:gd name="T10" fmla="*/ 12 w 27"/>
                  <a:gd name="T11" fmla="*/ 2 h 42"/>
                  <a:gd name="T12" fmla="*/ 23 w 27"/>
                  <a:gd name="T13" fmla="*/ 8 h 42"/>
                  <a:gd name="T14" fmla="*/ 27 w 27"/>
                  <a:gd name="T15" fmla="*/ 3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2">
                    <a:moveTo>
                      <a:pt x="27" y="32"/>
                    </a:moveTo>
                    <a:cubicBezTo>
                      <a:pt x="27" y="32"/>
                      <a:pt x="27" y="34"/>
                      <a:pt x="26" y="37"/>
                    </a:cubicBezTo>
                    <a:cubicBezTo>
                      <a:pt x="26" y="39"/>
                      <a:pt x="25" y="42"/>
                      <a:pt x="21" y="42"/>
                    </a:cubicBezTo>
                    <a:cubicBezTo>
                      <a:pt x="19" y="42"/>
                      <a:pt x="17" y="41"/>
                      <a:pt x="15" y="39"/>
                    </a:cubicBezTo>
                    <a:cubicBezTo>
                      <a:pt x="10" y="31"/>
                      <a:pt x="8" y="22"/>
                      <a:pt x="3" y="14"/>
                    </a:cubicBezTo>
                    <a:cubicBezTo>
                      <a:pt x="0" y="8"/>
                      <a:pt x="7" y="4"/>
                      <a:pt x="12" y="2"/>
                    </a:cubicBezTo>
                    <a:cubicBezTo>
                      <a:pt x="17" y="0"/>
                      <a:pt x="22" y="1"/>
                      <a:pt x="23" y="8"/>
                    </a:cubicBezTo>
                    <a:cubicBezTo>
                      <a:pt x="25" y="15"/>
                      <a:pt x="27" y="22"/>
                      <a:pt x="27" y="32"/>
                    </a:cubicBezTo>
                    <a:close/>
                  </a:path>
                </a:pathLst>
              </a:custGeom>
              <a:solidFill>
                <a:srgbClr val="0E0D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7" name="Freeform 37">
                <a:extLst>
                  <a:ext uri="{FF2B5EF4-FFF2-40B4-BE49-F238E27FC236}">
                    <a16:creationId xmlns:a16="http://schemas.microsoft.com/office/drawing/2014/main" id="{BF9AF486-8B58-6FCD-36FD-9E6A9F11262B}"/>
                  </a:ext>
                </a:extLst>
              </p:cNvPr>
              <p:cNvSpPr/>
              <p:nvPr/>
            </p:nvSpPr>
            <p:spPr bwMode="auto">
              <a:xfrm>
                <a:off x="846138" y="2525713"/>
                <a:ext cx="47625" cy="93662"/>
              </a:xfrm>
              <a:custGeom>
                <a:avLst/>
                <a:gdLst>
                  <a:gd name="T0" fmla="*/ 22 w 22"/>
                  <a:gd name="T1" fmla="*/ 27 h 42"/>
                  <a:gd name="T2" fmla="*/ 22 w 22"/>
                  <a:gd name="T3" fmla="*/ 35 h 42"/>
                  <a:gd name="T4" fmla="*/ 18 w 22"/>
                  <a:gd name="T5" fmla="*/ 42 h 42"/>
                  <a:gd name="T6" fmla="*/ 9 w 22"/>
                  <a:gd name="T7" fmla="*/ 37 h 42"/>
                  <a:gd name="T8" fmla="*/ 1 w 22"/>
                  <a:gd name="T9" fmla="*/ 13 h 42"/>
                  <a:gd name="T10" fmla="*/ 10 w 22"/>
                  <a:gd name="T11" fmla="*/ 1 h 42"/>
                  <a:gd name="T12" fmla="*/ 20 w 22"/>
                  <a:gd name="T13" fmla="*/ 8 h 42"/>
                  <a:gd name="T14" fmla="*/ 22 w 22"/>
                  <a:gd name="T15" fmla="*/ 27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2" y="27"/>
                    </a:moveTo>
                    <a:cubicBezTo>
                      <a:pt x="22" y="31"/>
                      <a:pt x="22" y="33"/>
                      <a:pt x="22" y="35"/>
                    </a:cubicBezTo>
                    <a:cubicBezTo>
                      <a:pt x="21" y="38"/>
                      <a:pt x="22" y="41"/>
                      <a:pt x="18" y="42"/>
                    </a:cubicBezTo>
                    <a:cubicBezTo>
                      <a:pt x="14" y="42"/>
                      <a:pt x="11" y="41"/>
                      <a:pt x="9" y="37"/>
                    </a:cubicBezTo>
                    <a:cubicBezTo>
                      <a:pt x="5" y="30"/>
                      <a:pt x="3" y="21"/>
                      <a:pt x="1" y="13"/>
                    </a:cubicBezTo>
                    <a:cubicBezTo>
                      <a:pt x="0" y="7"/>
                      <a:pt x="3" y="2"/>
                      <a:pt x="10" y="1"/>
                    </a:cubicBezTo>
                    <a:cubicBezTo>
                      <a:pt x="16" y="0"/>
                      <a:pt x="19" y="2"/>
                      <a:pt x="20" y="8"/>
                    </a:cubicBezTo>
                    <a:cubicBezTo>
                      <a:pt x="20" y="15"/>
                      <a:pt x="21" y="22"/>
                      <a:pt x="22" y="27"/>
                    </a:cubicBezTo>
                    <a:close/>
                  </a:path>
                </a:pathLst>
              </a:custGeom>
              <a:solidFill>
                <a:srgbClr val="0B0A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8" name="Freeform 38">
                <a:extLst>
                  <a:ext uri="{FF2B5EF4-FFF2-40B4-BE49-F238E27FC236}">
                    <a16:creationId xmlns:a16="http://schemas.microsoft.com/office/drawing/2014/main" id="{AD7B693F-3F08-CCD4-E356-2266675C67DA}"/>
                  </a:ext>
                </a:extLst>
              </p:cNvPr>
              <p:cNvSpPr/>
              <p:nvPr/>
            </p:nvSpPr>
            <p:spPr bwMode="auto">
              <a:xfrm>
                <a:off x="898525" y="2401888"/>
                <a:ext cx="47625" cy="84137"/>
              </a:xfrm>
              <a:custGeom>
                <a:avLst/>
                <a:gdLst>
                  <a:gd name="T0" fmla="*/ 21 w 21"/>
                  <a:gd name="T1" fmla="*/ 18 h 38"/>
                  <a:gd name="T2" fmla="*/ 21 w 21"/>
                  <a:gd name="T3" fmla="*/ 28 h 38"/>
                  <a:gd name="T4" fmla="*/ 15 w 21"/>
                  <a:gd name="T5" fmla="*/ 37 h 38"/>
                  <a:gd name="T6" fmla="*/ 5 w 21"/>
                  <a:gd name="T7" fmla="*/ 32 h 38"/>
                  <a:gd name="T8" fmla="*/ 0 w 21"/>
                  <a:gd name="T9" fmla="*/ 11 h 38"/>
                  <a:gd name="T10" fmla="*/ 14 w 21"/>
                  <a:gd name="T11" fmla="*/ 1 h 38"/>
                  <a:gd name="T12" fmla="*/ 21 w 21"/>
                  <a:gd name="T13" fmla="*/ 10 h 38"/>
                  <a:gd name="T14" fmla="*/ 21 w 21"/>
                  <a:gd name="T15" fmla="*/ 18 h 38"/>
                  <a:gd name="T16" fmla="*/ 21 w 21"/>
                  <a:gd name="T17"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8">
                    <a:moveTo>
                      <a:pt x="21" y="18"/>
                    </a:moveTo>
                    <a:cubicBezTo>
                      <a:pt x="21" y="22"/>
                      <a:pt x="21" y="25"/>
                      <a:pt x="21" y="28"/>
                    </a:cubicBezTo>
                    <a:cubicBezTo>
                      <a:pt x="21" y="33"/>
                      <a:pt x="20" y="36"/>
                      <a:pt x="15" y="37"/>
                    </a:cubicBezTo>
                    <a:cubicBezTo>
                      <a:pt x="10" y="38"/>
                      <a:pt x="6" y="36"/>
                      <a:pt x="5" y="32"/>
                    </a:cubicBezTo>
                    <a:cubicBezTo>
                      <a:pt x="3" y="25"/>
                      <a:pt x="0" y="18"/>
                      <a:pt x="0" y="11"/>
                    </a:cubicBezTo>
                    <a:cubicBezTo>
                      <a:pt x="0" y="4"/>
                      <a:pt x="8" y="2"/>
                      <a:pt x="14" y="1"/>
                    </a:cubicBezTo>
                    <a:cubicBezTo>
                      <a:pt x="21" y="0"/>
                      <a:pt x="21" y="5"/>
                      <a:pt x="21" y="10"/>
                    </a:cubicBezTo>
                    <a:cubicBezTo>
                      <a:pt x="21" y="13"/>
                      <a:pt x="21" y="16"/>
                      <a:pt x="21" y="18"/>
                    </a:cubicBezTo>
                    <a:cubicBezTo>
                      <a:pt x="21" y="18"/>
                      <a:pt x="21" y="18"/>
                      <a:pt x="21" y="18"/>
                    </a:cubicBezTo>
                    <a:close/>
                  </a:path>
                </a:pathLst>
              </a:custGeom>
              <a:solidFill>
                <a:srgbClr val="0C0C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9" name="Freeform 39">
                <a:extLst>
                  <a:ext uri="{FF2B5EF4-FFF2-40B4-BE49-F238E27FC236}">
                    <a16:creationId xmlns:a16="http://schemas.microsoft.com/office/drawing/2014/main" id="{84EF8242-66F1-D73A-68F3-A2714C4037F5}"/>
                  </a:ext>
                </a:extLst>
              </p:cNvPr>
              <p:cNvSpPr/>
              <p:nvPr/>
            </p:nvSpPr>
            <p:spPr bwMode="auto">
              <a:xfrm>
                <a:off x="947738" y="2392363"/>
                <a:ext cx="65087" cy="80962"/>
              </a:xfrm>
              <a:custGeom>
                <a:avLst/>
                <a:gdLst>
                  <a:gd name="T0" fmla="*/ 29 w 29"/>
                  <a:gd name="T1" fmla="*/ 22 h 36"/>
                  <a:gd name="T2" fmla="*/ 21 w 29"/>
                  <a:gd name="T3" fmla="*/ 35 h 36"/>
                  <a:gd name="T4" fmla="*/ 9 w 29"/>
                  <a:gd name="T5" fmla="*/ 24 h 36"/>
                  <a:gd name="T6" fmla="*/ 7 w 29"/>
                  <a:gd name="T7" fmla="*/ 16 h 36"/>
                  <a:gd name="T8" fmla="*/ 14 w 29"/>
                  <a:gd name="T9" fmla="*/ 2 h 36"/>
                  <a:gd name="T10" fmla="*/ 27 w 29"/>
                  <a:gd name="T11" fmla="*/ 11 h 36"/>
                  <a:gd name="T12" fmla="*/ 29 w 29"/>
                  <a:gd name="T13" fmla="*/ 22 h 36"/>
                </a:gdLst>
                <a:ahLst/>
                <a:cxnLst>
                  <a:cxn ang="0">
                    <a:pos x="T0" y="T1"/>
                  </a:cxn>
                  <a:cxn ang="0">
                    <a:pos x="T2" y="T3"/>
                  </a:cxn>
                  <a:cxn ang="0">
                    <a:pos x="T4" y="T5"/>
                  </a:cxn>
                  <a:cxn ang="0">
                    <a:pos x="T6" y="T7"/>
                  </a:cxn>
                  <a:cxn ang="0">
                    <a:pos x="T8" y="T9"/>
                  </a:cxn>
                  <a:cxn ang="0">
                    <a:pos x="T10" y="T11"/>
                  </a:cxn>
                  <a:cxn ang="0">
                    <a:pos x="T12" y="T13"/>
                  </a:cxn>
                </a:cxnLst>
                <a:rect l="0" t="0" r="r" b="b"/>
                <a:pathLst>
                  <a:path w="28" h="36">
                    <a:moveTo>
                      <a:pt x="29" y="22"/>
                    </a:moveTo>
                    <a:cubicBezTo>
                      <a:pt x="28" y="27"/>
                      <a:pt x="29" y="35"/>
                      <a:pt x="21" y="35"/>
                    </a:cubicBezTo>
                    <a:cubicBezTo>
                      <a:pt x="13" y="36"/>
                      <a:pt x="9" y="32"/>
                      <a:pt x="9" y="24"/>
                    </a:cubicBezTo>
                    <a:cubicBezTo>
                      <a:pt x="9" y="21"/>
                      <a:pt x="9" y="18"/>
                      <a:pt x="7" y="16"/>
                    </a:cubicBezTo>
                    <a:cubicBezTo>
                      <a:pt x="0" y="7"/>
                      <a:pt x="8" y="4"/>
                      <a:pt x="14" y="2"/>
                    </a:cubicBezTo>
                    <a:cubicBezTo>
                      <a:pt x="22" y="0"/>
                      <a:pt x="26" y="3"/>
                      <a:pt x="27" y="11"/>
                    </a:cubicBezTo>
                    <a:cubicBezTo>
                      <a:pt x="27" y="15"/>
                      <a:pt x="28" y="18"/>
                      <a:pt x="29" y="22"/>
                    </a:cubicBezTo>
                    <a:close/>
                  </a:path>
                </a:pathLst>
              </a:custGeom>
              <a:solidFill>
                <a:srgbClr val="0B0B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0" name="Freeform 40">
                <a:extLst>
                  <a:ext uri="{FF2B5EF4-FFF2-40B4-BE49-F238E27FC236}">
                    <a16:creationId xmlns:a16="http://schemas.microsoft.com/office/drawing/2014/main" id="{B9E434E4-F2FF-9A4D-8117-12ECD45026B0}"/>
                  </a:ext>
                </a:extLst>
              </p:cNvPr>
              <p:cNvSpPr/>
              <p:nvPr/>
            </p:nvSpPr>
            <p:spPr bwMode="auto">
              <a:xfrm>
                <a:off x="1011238" y="2278063"/>
                <a:ext cx="52387" cy="82550"/>
              </a:xfrm>
              <a:custGeom>
                <a:avLst/>
                <a:gdLst>
                  <a:gd name="T0" fmla="*/ 21 w 24"/>
                  <a:gd name="T1" fmla="*/ 9 h 37"/>
                  <a:gd name="T2" fmla="*/ 20 w 24"/>
                  <a:gd name="T3" fmla="*/ 29 h 37"/>
                  <a:gd name="T4" fmla="*/ 14 w 24"/>
                  <a:gd name="T5" fmla="*/ 36 h 37"/>
                  <a:gd name="T6" fmla="*/ 5 w 24"/>
                  <a:gd name="T7" fmla="*/ 32 h 37"/>
                  <a:gd name="T8" fmla="*/ 1 w 24"/>
                  <a:gd name="T9" fmla="*/ 7 h 37"/>
                  <a:gd name="T10" fmla="*/ 16 w 24"/>
                  <a:gd name="T11" fmla="*/ 0 h 37"/>
                  <a:gd name="T12" fmla="*/ 21 w 24"/>
                  <a:gd name="T13" fmla="*/ 9 h 37"/>
                </a:gdLst>
                <a:ahLst/>
                <a:cxnLst>
                  <a:cxn ang="0">
                    <a:pos x="T0" y="T1"/>
                  </a:cxn>
                  <a:cxn ang="0">
                    <a:pos x="T2" y="T3"/>
                  </a:cxn>
                  <a:cxn ang="0">
                    <a:pos x="T4" y="T5"/>
                  </a:cxn>
                  <a:cxn ang="0">
                    <a:pos x="T6" y="T7"/>
                  </a:cxn>
                  <a:cxn ang="0">
                    <a:pos x="T8" y="T9"/>
                  </a:cxn>
                  <a:cxn ang="0">
                    <a:pos x="T10" y="T11"/>
                  </a:cxn>
                  <a:cxn ang="0">
                    <a:pos x="T12" y="T13"/>
                  </a:cxn>
                </a:cxnLst>
                <a:rect l="0" t="0" r="r" b="b"/>
                <a:pathLst>
                  <a:path w="24" h="37">
                    <a:moveTo>
                      <a:pt x="21" y="9"/>
                    </a:moveTo>
                    <a:cubicBezTo>
                      <a:pt x="20" y="16"/>
                      <a:pt x="19" y="22"/>
                      <a:pt x="20" y="29"/>
                    </a:cubicBezTo>
                    <a:cubicBezTo>
                      <a:pt x="20" y="34"/>
                      <a:pt x="18" y="35"/>
                      <a:pt x="14" y="36"/>
                    </a:cubicBezTo>
                    <a:cubicBezTo>
                      <a:pt x="10" y="37"/>
                      <a:pt x="7" y="36"/>
                      <a:pt x="5" y="32"/>
                    </a:cubicBezTo>
                    <a:cubicBezTo>
                      <a:pt x="1" y="24"/>
                      <a:pt x="0" y="15"/>
                      <a:pt x="1" y="7"/>
                    </a:cubicBezTo>
                    <a:cubicBezTo>
                      <a:pt x="1" y="0"/>
                      <a:pt x="10" y="0"/>
                      <a:pt x="16" y="0"/>
                    </a:cubicBezTo>
                    <a:cubicBezTo>
                      <a:pt x="22" y="1"/>
                      <a:pt x="24" y="4"/>
                      <a:pt x="21" y="9"/>
                    </a:cubicBezTo>
                    <a:close/>
                  </a:path>
                </a:pathLst>
              </a:custGeom>
              <a:solidFill>
                <a:srgbClr val="0D0D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1" name="Freeform 41">
                <a:extLst>
                  <a:ext uri="{FF2B5EF4-FFF2-40B4-BE49-F238E27FC236}">
                    <a16:creationId xmlns:a16="http://schemas.microsoft.com/office/drawing/2014/main" id="{BD5C5599-E93D-AAF7-9832-ACA7B9AD1304}"/>
                  </a:ext>
                </a:extLst>
              </p:cNvPr>
              <p:cNvSpPr/>
              <p:nvPr/>
            </p:nvSpPr>
            <p:spPr bwMode="auto">
              <a:xfrm>
                <a:off x="1025525" y="2486025"/>
                <a:ext cx="42862" cy="92075"/>
              </a:xfrm>
              <a:custGeom>
                <a:avLst/>
                <a:gdLst>
                  <a:gd name="T0" fmla="*/ 1 w 19"/>
                  <a:gd name="T1" fmla="*/ 13 h 41"/>
                  <a:gd name="T2" fmla="*/ 16 w 19"/>
                  <a:gd name="T3" fmla="*/ 2 h 41"/>
                  <a:gd name="T4" fmla="*/ 19 w 19"/>
                  <a:gd name="T5" fmla="*/ 8 h 41"/>
                  <a:gd name="T6" fmla="*/ 18 w 19"/>
                  <a:gd name="T7" fmla="*/ 32 h 41"/>
                  <a:gd name="T8" fmla="*/ 13 w 19"/>
                  <a:gd name="T9" fmla="*/ 40 h 41"/>
                  <a:gd name="T10" fmla="*/ 2 w 19"/>
                  <a:gd name="T11" fmla="*/ 32 h 41"/>
                  <a:gd name="T12" fmla="*/ 1 w 19"/>
                  <a:gd name="T13" fmla="*/ 13 h 41"/>
                </a:gdLst>
                <a:ahLst/>
                <a:cxnLst>
                  <a:cxn ang="0">
                    <a:pos x="T0" y="T1"/>
                  </a:cxn>
                  <a:cxn ang="0">
                    <a:pos x="T2" y="T3"/>
                  </a:cxn>
                  <a:cxn ang="0">
                    <a:pos x="T4" y="T5"/>
                  </a:cxn>
                  <a:cxn ang="0">
                    <a:pos x="T6" y="T7"/>
                  </a:cxn>
                  <a:cxn ang="0">
                    <a:pos x="T8" y="T9"/>
                  </a:cxn>
                  <a:cxn ang="0">
                    <a:pos x="T10" y="T11"/>
                  </a:cxn>
                  <a:cxn ang="0">
                    <a:pos x="T12" y="T13"/>
                  </a:cxn>
                </a:cxnLst>
                <a:rect l="0" t="0" r="r" b="b"/>
                <a:pathLst>
                  <a:path w="19" h="41">
                    <a:moveTo>
                      <a:pt x="1" y="13"/>
                    </a:moveTo>
                    <a:cubicBezTo>
                      <a:pt x="0" y="8"/>
                      <a:pt x="11" y="0"/>
                      <a:pt x="16" y="2"/>
                    </a:cubicBezTo>
                    <a:cubicBezTo>
                      <a:pt x="19" y="3"/>
                      <a:pt x="19" y="5"/>
                      <a:pt x="19" y="8"/>
                    </a:cubicBezTo>
                    <a:cubicBezTo>
                      <a:pt x="19" y="16"/>
                      <a:pt x="18" y="24"/>
                      <a:pt x="18" y="32"/>
                    </a:cubicBezTo>
                    <a:cubicBezTo>
                      <a:pt x="18" y="36"/>
                      <a:pt x="17" y="41"/>
                      <a:pt x="13" y="40"/>
                    </a:cubicBezTo>
                    <a:cubicBezTo>
                      <a:pt x="9" y="40"/>
                      <a:pt x="2" y="40"/>
                      <a:pt x="2" y="32"/>
                    </a:cubicBezTo>
                    <a:cubicBezTo>
                      <a:pt x="2" y="26"/>
                      <a:pt x="1" y="20"/>
                      <a:pt x="1" y="13"/>
                    </a:cubicBezTo>
                    <a:close/>
                  </a:path>
                </a:pathLst>
              </a:custGeom>
              <a:solidFill>
                <a:srgbClr val="090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2" name="Freeform 42">
                <a:extLst>
                  <a:ext uri="{FF2B5EF4-FFF2-40B4-BE49-F238E27FC236}">
                    <a16:creationId xmlns:a16="http://schemas.microsoft.com/office/drawing/2014/main" id="{BB10303D-38C5-8B2A-BFBB-163E0FE6CDAF}"/>
                  </a:ext>
                </a:extLst>
              </p:cNvPr>
              <p:cNvSpPr/>
              <p:nvPr/>
            </p:nvSpPr>
            <p:spPr bwMode="auto">
              <a:xfrm>
                <a:off x="930275" y="2511425"/>
                <a:ext cx="53975" cy="82550"/>
              </a:xfrm>
              <a:custGeom>
                <a:avLst/>
                <a:gdLst>
                  <a:gd name="T0" fmla="*/ 24 w 24"/>
                  <a:gd name="T1" fmla="*/ 21 h 37"/>
                  <a:gd name="T2" fmla="*/ 23 w 24"/>
                  <a:gd name="T3" fmla="*/ 24 h 37"/>
                  <a:gd name="T4" fmla="*/ 17 w 24"/>
                  <a:gd name="T5" fmla="*/ 36 h 37"/>
                  <a:gd name="T6" fmla="*/ 8 w 24"/>
                  <a:gd name="T7" fmla="*/ 27 h 37"/>
                  <a:gd name="T8" fmla="*/ 4 w 24"/>
                  <a:gd name="T9" fmla="*/ 17 h 37"/>
                  <a:gd name="T10" fmla="*/ 13 w 24"/>
                  <a:gd name="T11" fmla="*/ 0 h 37"/>
                  <a:gd name="T12" fmla="*/ 21 w 24"/>
                  <a:gd name="T13" fmla="*/ 6 h 37"/>
                  <a:gd name="T14" fmla="*/ 24 w 24"/>
                  <a:gd name="T15" fmla="*/ 2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7">
                    <a:moveTo>
                      <a:pt x="24" y="21"/>
                    </a:moveTo>
                    <a:cubicBezTo>
                      <a:pt x="23" y="22"/>
                      <a:pt x="24" y="23"/>
                      <a:pt x="23" y="24"/>
                    </a:cubicBezTo>
                    <a:cubicBezTo>
                      <a:pt x="22" y="29"/>
                      <a:pt x="22" y="35"/>
                      <a:pt x="17" y="36"/>
                    </a:cubicBezTo>
                    <a:cubicBezTo>
                      <a:pt x="11" y="37"/>
                      <a:pt x="10" y="30"/>
                      <a:pt x="8" y="27"/>
                    </a:cubicBezTo>
                    <a:cubicBezTo>
                      <a:pt x="6" y="24"/>
                      <a:pt x="5" y="21"/>
                      <a:pt x="4" y="17"/>
                    </a:cubicBezTo>
                    <a:cubicBezTo>
                      <a:pt x="0" y="8"/>
                      <a:pt x="3" y="2"/>
                      <a:pt x="13" y="0"/>
                    </a:cubicBezTo>
                    <a:cubicBezTo>
                      <a:pt x="18" y="0"/>
                      <a:pt x="20" y="2"/>
                      <a:pt x="21" y="6"/>
                    </a:cubicBezTo>
                    <a:cubicBezTo>
                      <a:pt x="22" y="11"/>
                      <a:pt x="23" y="16"/>
                      <a:pt x="24" y="21"/>
                    </a:cubicBezTo>
                    <a:close/>
                  </a:path>
                </a:pathLst>
              </a:custGeom>
              <a:solidFill>
                <a:srgbClr val="100F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3" name="Freeform 43">
                <a:extLst>
                  <a:ext uri="{FF2B5EF4-FFF2-40B4-BE49-F238E27FC236}">
                    <a16:creationId xmlns:a16="http://schemas.microsoft.com/office/drawing/2014/main" id="{8D129A1A-EC04-7FCF-601B-7B93E305880E}"/>
                  </a:ext>
                </a:extLst>
              </p:cNvPr>
              <p:cNvSpPr/>
              <p:nvPr/>
            </p:nvSpPr>
            <p:spPr bwMode="auto">
              <a:xfrm>
                <a:off x="765175" y="2316163"/>
                <a:ext cx="46037" cy="85725"/>
              </a:xfrm>
              <a:custGeom>
                <a:avLst/>
                <a:gdLst>
                  <a:gd name="T0" fmla="*/ 11 w 21"/>
                  <a:gd name="T1" fmla="*/ 1 h 38"/>
                  <a:gd name="T2" fmla="*/ 21 w 21"/>
                  <a:gd name="T3" fmla="*/ 11 h 38"/>
                  <a:gd name="T4" fmla="*/ 15 w 21"/>
                  <a:gd name="T5" fmla="*/ 33 h 38"/>
                  <a:gd name="T6" fmla="*/ 7 w 21"/>
                  <a:gd name="T7" fmla="*/ 34 h 38"/>
                  <a:gd name="T8" fmla="*/ 1 w 21"/>
                  <a:gd name="T9" fmla="*/ 9 h 38"/>
                  <a:gd name="T10" fmla="*/ 11 w 21"/>
                  <a:gd name="T11" fmla="*/ 1 h 38"/>
                </a:gdLst>
                <a:ahLst/>
                <a:cxnLst>
                  <a:cxn ang="0">
                    <a:pos x="T0" y="T1"/>
                  </a:cxn>
                  <a:cxn ang="0">
                    <a:pos x="T2" y="T3"/>
                  </a:cxn>
                  <a:cxn ang="0">
                    <a:pos x="T4" y="T5"/>
                  </a:cxn>
                  <a:cxn ang="0">
                    <a:pos x="T6" y="T7"/>
                  </a:cxn>
                  <a:cxn ang="0">
                    <a:pos x="T8" y="T9"/>
                  </a:cxn>
                  <a:cxn ang="0">
                    <a:pos x="T10" y="T11"/>
                  </a:cxn>
                </a:cxnLst>
                <a:rect l="0" t="0" r="r" b="b"/>
                <a:pathLst>
                  <a:path w="21" h="38">
                    <a:moveTo>
                      <a:pt x="11" y="1"/>
                    </a:moveTo>
                    <a:cubicBezTo>
                      <a:pt x="18" y="0"/>
                      <a:pt x="20" y="3"/>
                      <a:pt x="21" y="11"/>
                    </a:cubicBezTo>
                    <a:cubicBezTo>
                      <a:pt x="21" y="19"/>
                      <a:pt x="19" y="26"/>
                      <a:pt x="15" y="33"/>
                    </a:cubicBezTo>
                    <a:cubicBezTo>
                      <a:pt x="13" y="38"/>
                      <a:pt x="9" y="38"/>
                      <a:pt x="7" y="34"/>
                    </a:cubicBezTo>
                    <a:cubicBezTo>
                      <a:pt x="3" y="26"/>
                      <a:pt x="0" y="18"/>
                      <a:pt x="1" y="9"/>
                    </a:cubicBezTo>
                    <a:cubicBezTo>
                      <a:pt x="2" y="2"/>
                      <a:pt x="5" y="1"/>
                      <a:pt x="11" y="1"/>
                    </a:cubicBezTo>
                    <a:close/>
                  </a:path>
                </a:pathLst>
              </a:custGeom>
              <a:solidFill>
                <a:srgbClr val="0E0E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4" name="Freeform 44">
                <a:extLst>
                  <a:ext uri="{FF2B5EF4-FFF2-40B4-BE49-F238E27FC236}">
                    <a16:creationId xmlns:a16="http://schemas.microsoft.com/office/drawing/2014/main" id="{0171ED28-16D4-C1DC-B860-16B03BBAEB87}"/>
                  </a:ext>
                </a:extLst>
              </p:cNvPr>
              <p:cNvSpPr/>
              <p:nvPr/>
            </p:nvSpPr>
            <p:spPr bwMode="auto">
              <a:xfrm>
                <a:off x="765175" y="2535238"/>
                <a:ext cx="53975" cy="87312"/>
              </a:xfrm>
              <a:custGeom>
                <a:avLst/>
                <a:gdLst>
                  <a:gd name="T0" fmla="*/ 24 w 24"/>
                  <a:gd name="T1" fmla="*/ 29 h 39"/>
                  <a:gd name="T2" fmla="*/ 21 w 24"/>
                  <a:gd name="T3" fmla="*/ 37 h 39"/>
                  <a:gd name="T4" fmla="*/ 13 w 24"/>
                  <a:gd name="T5" fmla="*/ 34 h 39"/>
                  <a:gd name="T6" fmla="*/ 2 w 24"/>
                  <a:gd name="T7" fmla="*/ 11 h 39"/>
                  <a:gd name="T8" fmla="*/ 13 w 24"/>
                  <a:gd name="T9" fmla="*/ 2 h 39"/>
                  <a:gd name="T10" fmla="*/ 20 w 24"/>
                  <a:gd name="T11" fmla="*/ 7 h 39"/>
                  <a:gd name="T12" fmla="*/ 24 w 24"/>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24" h="39">
                    <a:moveTo>
                      <a:pt x="24" y="29"/>
                    </a:moveTo>
                    <a:cubicBezTo>
                      <a:pt x="24" y="32"/>
                      <a:pt x="23" y="36"/>
                      <a:pt x="21" y="37"/>
                    </a:cubicBezTo>
                    <a:cubicBezTo>
                      <a:pt x="18" y="39"/>
                      <a:pt x="15" y="36"/>
                      <a:pt x="13" y="34"/>
                    </a:cubicBezTo>
                    <a:cubicBezTo>
                      <a:pt x="5" y="29"/>
                      <a:pt x="4" y="19"/>
                      <a:pt x="2" y="11"/>
                    </a:cubicBezTo>
                    <a:cubicBezTo>
                      <a:pt x="0" y="5"/>
                      <a:pt x="9" y="4"/>
                      <a:pt x="13" y="2"/>
                    </a:cubicBezTo>
                    <a:cubicBezTo>
                      <a:pt x="17" y="0"/>
                      <a:pt x="19" y="4"/>
                      <a:pt x="20" y="7"/>
                    </a:cubicBezTo>
                    <a:cubicBezTo>
                      <a:pt x="21" y="15"/>
                      <a:pt x="22" y="22"/>
                      <a:pt x="24" y="29"/>
                    </a:cubicBezTo>
                    <a:close/>
                  </a:path>
                </a:pathLst>
              </a:custGeom>
              <a:solidFill>
                <a:srgbClr val="0F0F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5" name="Freeform 45">
                <a:extLst>
                  <a:ext uri="{FF2B5EF4-FFF2-40B4-BE49-F238E27FC236}">
                    <a16:creationId xmlns:a16="http://schemas.microsoft.com/office/drawing/2014/main" id="{F73BCC92-F021-525B-FE67-6A5C745389F8}"/>
                  </a:ext>
                </a:extLst>
              </p:cNvPr>
              <p:cNvSpPr/>
              <p:nvPr/>
            </p:nvSpPr>
            <p:spPr bwMode="auto">
              <a:xfrm>
                <a:off x="930275" y="2278063"/>
                <a:ext cx="47625" cy="82550"/>
              </a:xfrm>
              <a:custGeom>
                <a:avLst/>
                <a:gdLst>
                  <a:gd name="T0" fmla="*/ 20 w 21"/>
                  <a:gd name="T1" fmla="*/ 15 h 37"/>
                  <a:gd name="T2" fmla="*/ 14 w 21"/>
                  <a:gd name="T3" fmla="*/ 34 h 37"/>
                  <a:gd name="T4" fmla="*/ 7 w 21"/>
                  <a:gd name="T5" fmla="*/ 33 h 37"/>
                  <a:gd name="T6" fmla="*/ 1 w 21"/>
                  <a:gd name="T7" fmla="*/ 8 h 37"/>
                  <a:gd name="T8" fmla="*/ 11 w 21"/>
                  <a:gd name="T9" fmla="*/ 1 h 37"/>
                  <a:gd name="T10" fmla="*/ 20 w 21"/>
                  <a:gd name="T11" fmla="*/ 7 h 37"/>
                  <a:gd name="T12" fmla="*/ 20 w 21"/>
                  <a:gd name="T13" fmla="*/ 15 h 37"/>
                </a:gdLst>
                <a:ahLst/>
                <a:cxnLst>
                  <a:cxn ang="0">
                    <a:pos x="T0" y="T1"/>
                  </a:cxn>
                  <a:cxn ang="0">
                    <a:pos x="T2" y="T3"/>
                  </a:cxn>
                  <a:cxn ang="0">
                    <a:pos x="T4" y="T5"/>
                  </a:cxn>
                  <a:cxn ang="0">
                    <a:pos x="T6" y="T7"/>
                  </a:cxn>
                  <a:cxn ang="0">
                    <a:pos x="T8" y="T9"/>
                  </a:cxn>
                  <a:cxn ang="0">
                    <a:pos x="T10" y="T11"/>
                  </a:cxn>
                  <a:cxn ang="0">
                    <a:pos x="T12" y="T13"/>
                  </a:cxn>
                </a:cxnLst>
                <a:rect l="0" t="0" r="r" b="b"/>
                <a:pathLst>
                  <a:path w="21" h="37">
                    <a:moveTo>
                      <a:pt x="20" y="15"/>
                    </a:moveTo>
                    <a:cubicBezTo>
                      <a:pt x="21" y="22"/>
                      <a:pt x="20" y="29"/>
                      <a:pt x="14" y="34"/>
                    </a:cubicBezTo>
                    <a:cubicBezTo>
                      <a:pt x="10" y="37"/>
                      <a:pt x="8" y="36"/>
                      <a:pt x="7" y="33"/>
                    </a:cubicBezTo>
                    <a:cubicBezTo>
                      <a:pt x="5" y="25"/>
                      <a:pt x="2" y="16"/>
                      <a:pt x="1" y="8"/>
                    </a:cubicBezTo>
                    <a:cubicBezTo>
                      <a:pt x="0" y="2"/>
                      <a:pt x="7" y="1"/>
                      <a:pt x="11" y="1"/>
                    </a:cubicBezTo>
                    <a:cubicBezTo>
                      <a:pt x="15" y="0"/>
                      <a:pt x="19" y="1"/>
                      <a:pt x="20" y="7"/>
                    </a:cubicBezTo>
                    <a:cubicBezTo>
                      <a:pt x="20" y="9"/>
                      <a:pt x="20" y="12"/>
                      <a:pt x="20" y="15"/>
                    </a:cubicBezTo>
                    <a:close/>
                  </a:path>
                </a:pathLst>
              </a:custGeom>
              <a:solidFill>
                <a:srgbClr val="1010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6" name="Freeform 46">
                <a:extLst>
                  <a:ext uri="{FF2B5EF4-FFF2-40B4-BE49-F238E27FC236}">
                    <a16:creationId xmlns:a16="http://schemas.microsoft.com/office/drawing/2014/main" id="{45E64C0C-8A76-544C-65BB-AD6BF953C3CF}"/>
                  </a:ext>
                </a:extLst>
              </p:cNvPr>
              <p:cNvSpPr/>
              <p:nvPr/>
            </p:nvSpPr>
            <p:spPr bwMode="auto">
              <a:xfrm>
                <a:off x="1030288" y="2381250"/>
                <a:ext cx="55562" cy="76200"/>
              </a:xfrm>
              <a:custGeom>
                <a:avLst/>
                <a:gdLst>
                  <a:gd name="T0" fmla="*/ 14 w 25"/>
                  <a:gd name="T1" fmla="*/ 1 h 34"/>
                  <a:gd name="T2" fmla="*/ 23 w 25"/>
                  <a:gd name="T3" fmla="*/ 8 h 34"/>
                  <a:gd name="T4" fmla="*/ 24 w 25"/>
                  <a:gd name="T5" fmla="*/ 23 h 34"/>
                  <a:gd name="T6" fmla="*/ 21 w 25"/>
                  <a:gd name="T7" fmla="*/ 32 h 34"/>
                  <a:gd name="T8" fmla="*/ 11 w 25"/>
                  <a:gd name="T9" fmla="*/ 28 h 34"/>
                  <a:gd name="T10" fmla="*/ 3 w 25"/>
                  <a:gd name="T11" fmla="*/ 12 h 34"/>
                  <a:gd name="T12" fmla="*/ 10 w 25"/>
                  <a:gd name="T13" fmla="*/ 2 h 34"/>
                  <a:gd name="T14" fmla="*/ 14 w 25"/>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4">
                    <a:moveTo>
                      <a:pt x="14" y="1"/>
                    </a:moveTo>
                    <a:cubicBezTo>
                      <a:pt x="20" y="0"/>
                      <a:pt x="23" y="1"/>
                      <a:pt x="23" y="8"/>
                    </a:cubicBezTo>
                    <a:cubicBezTo>
                      <a:pt x="23" y="13"/>
                      <a:pt x="23" y="18"/>
                      <a:pt x="24" y="23"/>
                    </a:cubicBezTo>
                    <a:cubicBezTo>
                      <a:pt x="25" y="27"/>
                      <a:pt x="24" y="31"/>
                      <a:pt x="21" y="32"/>
                    </a:cubicBezTo>
                    <a:cubicBezTo>
                      <a:pt x="17" y="34"/>
                      <a:pt x="13" y="30"/>
                      <a:pt x="11" y="28"/>
                    </a:cubicBezTo>
                    <a:cubicBezTo>
                      <a:pt x="7" y="23"/>
                      <a:pt x="6" y="17"/>
                      <a:pt x="3" y="12"/>
                    </a:cubicBezTo>
                    <a:cubicBezTo>
                      <a:pt x="0" y="8"/>
                      <a:pt x="8" y="6"/>
                      <a:pt x="10" y="2"/>
                    </a:cubicBezTo>
                    <a:cubicBezTo>
                      <a:pt x="11" y="1"/>
                      <a:pt x="13" y="0"/>
                      <a:pt x="14" y="1"/>
                    </a:cubicBezTo>
                    <a:close/>
                  </a:path>
                </a:pathLst>
              </a:custGeom>
              <a:solidFill>
                <a:srgbClr val="1514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7" name="Freeform 47">
                <a:extLst>
                  <a:ext uri="{FF2B5EF4-FFF2-40B4-BE49-F238E27FC236}">
                    <a16:creationId xmlns:a16="http://schemas.microsoft.com/office/drawing/2014/main" id="{0B5959D4-2FBF-5EB5-2FAE-3CB35A934A3C}"/>
                  </a:ext>
                </a:extLst>
              </p:cNvPr>
              <p:cNvSpPr/>
              <p:nvPr/>
            </p:nvSpPr>
            <p:spPr bwMode="auto">
              <a:xfrm>
                <a:off x="842963" y="2308225"/>
                <a:ext cx="50800" cy="73025"/>
              </a:xfrm>
              <a:custGeom>
                <a:avLst/>
                <a:gdLst>
                  <a:gd name="T0" fmla="*/ 23 w 23"/>
                  <a:gd name="T1" fmla="*/ 16 h 33"/>
                  <a:gd name="T2" fmla="*/ 23 w 23"/>
                  <a:gd name="T3" fmla="*/ 18 h 33"/>
                  <a:gd name="T4" fmla="*/ 13 w 23"/>
                  <a:gd name="T5" fmla="*/ 33 h 33"/>
                  <a:gd name="T6" fmla="*/ 5 w 23"/>
                  <a:gd name="T7" fmla="*/ 17 h 33"/>
                  <a:gd name="T8" fmla="*/ 9 w 23"/>
                  <a:gd name="T9" fmla="*/ 3 h 33"/>
                  <a:gd name="T10" fmla="*/ 23 w 23"/>
                  <a:gd name="T11" fmla="*/ 16 h 33"/>
                </a:gdLst>
                <a:ahLst/>
                <a:cxnLst>
                  <a:cxn ang="0">
                    <a:pos x="T0" y="T1"/>
                  </a:cxn>
                  <a:cxn ang="0">
                    <a:pos x="T2" y="T3"/>
                  </a:cxn>
                  <a:cxn ang="0">
                    <a:pos x="T4" y="T5"/>
                  </a:cxn>
                  <a:cxn ang="0">
                    <a:pos x="T6" y="T7"/>
                  </a:cxn>
                  <a:cxn ang="0">
                    <a:pos x="T8" y="T9"/>
                  </a:cxn>
                  <a:cxn ang="0">
                    <a:pos x="T10" y="T11"/>
                  </a:cxn>
                </a:cxnLst>
                <a:rect l="0" t="0" r="r" b="b"/>
                <a:pathLst>
                  <a:path w="23" h="33">
                    <a:moveTo>
                      <a:pt x="23" y="16"/>
                    </a:moveTo>
                    <a:cubicBezTo>
                      <a:pt x="23" y="16"/>
                      <a:pt x="23" y="17"/>
                      <a:pt x="23" y="18"/>
                    </a:cubicBezTo>
                    <a:cubicBezTo>
                      <a:pt x="20" y="23"/>
                      <a:pt x="23" y="33"/>
                      <a:pt x="13" y="33"/>
                    </a:cubicBezTo>
                    <a:cubicBezTo>
                      <a:pt x="4" y="32"/>
                      <a:pt x="5" y="23"/>
                      <a:pt x="5" y="17"/>
                    </a:cubicBezTo>
                    <a:cubicBezTo>
                      <a:pt x="5" y="12"/>
                      <a:pt x="0" y="5"/>
                      <a:pt x="9" y="3"/>
                    </a:cubicBezTo>
                    <a:cubicBezTo>
                      <a:pt x="19" y="0"/>
                      <a:pt x="23" y="4"/>
                      <a:pt x="23" y="16"/>
                    </a:cubicBezTo>
                    <a:close/>
                  </a:path>
                </a:pathLst>
              </a:custGeom>
              <a:solidFill>
                <a:srgbClr val="1211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8" name="Freeform 48">
                <a:extLst>
                  <a:ext uri="{FF2B5EF4-FFF2-40B4-BE49-F238E27FC236}">
                    <a16:creationId xmlns:a16="http://schemas.microsoft.com/office/drawing/2014/main" id="{E62E9EA8-F012-AB69-401F-3A57AE2C1012}"/>
                  </a:ext>
                </a:extLst>
              </p:cNvPr>
              <p:cNvSpPr/>
              <p:nvPr/>
            </p:nvSpPr>
            <p:spPr bwMode="auto">
              <a:xfrm>
                <a:off x="704850" y="2535238"/>
                <a:ext cx="46037" cy="69850"/>
              </a:xfrm>
              <a:custGeom>
                <a:avLst/>
                <a:gdLst>
                  <a:gd name="T0" fmla="*/ 20 w 21"/>
                  <a:gd name="T1" fmla="*/ 14 h 31"/>
                  <a:gd name="T2" fmla="*/ 14 w 21"/>
                  <a:gd name="T3" fmla="*/ 30 h 31"/>
                  <a:gd name="T4" fmla="*/ 1 w 21"/>
                  <a:gd name="T5" fmla="*/ 10 h 31"/>
                  <a:gd name="T6" fmla="*/ 14 w 21"/>
                  <a:gd name="T7" fmla="*/ 1 h 31"/>
                  <a:gd name="T8" fmla="*/ 20 w 21"/>
                  <a:gd name="T9" fmla="*/ 14 h 31"/>
                </a:gdLst>
                <a:ahLst/>
                <a:cxnLst>
                  <a:cxn ang="0">
                    <a:pos x="T0" y="T1"/>
                  </a:cxn>
                  <a:cxn ang="0">
                    <a:pos x="T2" y="T3"/>
                  </a:cxn>
                  <a:cxn ang="0">
                    <a:pos x="T4" y="T5"/>
                  </a:cxn>
                  <a:cxn ang="0">
                    <a:pos x="T6" y="T7"/>
                  </a:cxn>
                  <a:cxn ang="0">
                    <a:pos x="T8" y="T9"/>
                  </a:cxn>
                </a:cxnLst>
                <a:rect l="0" t="0" r="r" b="b"/>
                <a:pathLst>
                  <a:path w="21" h="31">
                    <a:moveTo>
                      <a:pt x="20" y="14"/>
                    </a:moveTo>
                    <a:cubicBezTo>
                      <a:pt x="20" y="20"/>
                      <a:pt x="21" y="27"/>
                      <a:pt x="14" y="30"/>
                    </a:cubicBezTo>
                    <a:cubicBezTo>
                      <a:pt x="11" y="31"/>
                      <a:pt x="0" y="14"/>
                      <a:pt x="1" y="10"/>
                    </a:cubicBezTo>
                    <a:cubicBezTo>
                      <a:pt x="3" y="4"/>
                      <a:pt x="9" y="0"/>
                      <a:pt x="14" y="1"/>
                    </a:cubicBezTo>
                    <a:cubicBezTo>
                      <a:pt x="21" y="1"/>
                      <a:pt x="20" y="9"/>
                      <a:pt x="20" y="14"/>
                    </a:cubicBezTo>
                    <a:close/>
                  </a:path>
                </a:pathLst>
              </a:custGeom>
              <a:solidFill>
                <a:srgbClr val="0F0F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9" name="Freeform 50">
                <a:extLst>
                  <a:ext uri="{FF2B5EF4-FFF2-40B4-BE49-F238E27FC236}">
                    <a16:creationId xmlns:a16="http://schemas.microsoft.com/office/drawing/2014/main" id="{C6FE642B-3E77-E536-A8D5-9F584983A791}"/>
                  </a:ext>
                </a:extLst>
              </p:cNvPr>
              <p:cNvSpPr/>
              <p:nvPr/>
            </p:nvSpPr>
            <p:spPr bwMode="auto">
              <a:xfrm>
                <a:off x="925513" y="2616200"/>
                <a:ext cx="44450" cy="57150"/>
              </a:xfrm>
              <a:custGeom>
                <a:avLst/>
                <a:gdLst>
                  <a:gd name="T0" fmla="*/ 19 w 20"/>
                  <a:gd name="T1" fmla="*/ 10 h 26"/>
                  <a:gd name="T2" fmla="*/ 9 w 20"/>
                  <a:gd name="T3" fmla="*/ 26 h 26"/>
                  <a:gd name="T4" fmla="*/ 1 w 20"/>
                  <a:gd name="T5" fmla="*/ 10 h 26"/>
                  <a:gd name="T6" fmla="*/ 13 w 20"/>
                  <a:gd name="T7" fmla="*/ 1 h 26"/>
                  <a:gd name="T8" fmla="*/ 19 w 20"/>
                  <a:gd name="T9" fmla="*/ 10 h 26"/>
                </a:gdLst>
                <a:ahLst/>
                <a:cxnLst>
                  <a:cxn ang="0">
                    <a:pos x="T0" y="T1"/>
                  </a:cxn>
                  <a:cxn ang="0">
                    <a:pos x="T2" y="T3"/>
                  </a:cxn>
                  <a:cxn ang="0">
                    <a:pos x="T4" y="T5"/>
                  </a:cxn>
                  <a:cxn ang="0">
                    <a:pos x="T6" y="T7"/>
                  </a:cxn>
                  <a:cxn ang="0">
                    <a:pos x="T8" y="T9"/>
                  </a:cxn>
                </a:cxnLst>
                <a:rect l="0" t="0" r="r" b="b"/>
                <a:pathLst>
                  <a:path w="20" h="26">
                    <a:moveTo>
                      <a:pt x="19" y="10"/>
                    </a:moveTo>
                    <a:cubicBezTo>
                      <a:pt x="19" y="18"/>
                      <a:pt x="14" y="26"/>
                      <a:pt x="9" y="26"/>
                    </a:cubicBezTo>
                    <a:cubicBezTo>
                      <a:pt x="3" y="26"/>
                      <a:pt x="1" y="17"/>
                      <a:pt x="1" y="10"/>
                    </a:cubicBezTo>
                    <a:cubicBezTo>
                      <a:pt x="0" y="0"/>
                      <a:pt x="9" y="2"/>
                      <a:pt x="13" y="1"/>
                    </a:cubicBezTo>
                    <a:cubicBezTo>
                      <a:pt x="20" y="0"/>
                      <a:pt x="18" y="7"/>
                      <a:pt x="19" y="10"/>
                    </a:cubicBezTo>
                    <a:close/>
                  </a:path>
                </a:pathLst>
              </a:custGeom>
              <a:solidFill>
                <a:srgbClr val="151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0" name="Freeform 51">
                <a:extLst>
                  <a:ext uri="{FF2B5EF4-FFF2-40B4-BE49-F238E27FC236}">
                    <a16:creationId xmlns:a16="http://schemas.microsoft.com/office/drawing/2014/main" id="{CE4840F6-CF2F-87DA-5040-D5681162E7D9}"/>
                  </a:ext>
                </a:extLst>
              </p:cNvPr>
              <p:cNvSpPr/>
              <p:nvPr/>
            </p:nvSpPr>
            <p:spPr bwMode="auto">
              <a:xfrm>
                <a:off x="833438" y="2628900"/>
                <a:ext cx="58737" cy="50800"/>
              </a:xfrm>
              <a:custGeom>
                <a:avLst/>
                <a:gdLst>
                  <a:gd name="T0" fmla="*/ 22 w 26"/>
                  <a:gd name="T1" fmla="*/ 16 h 23"/>
                  <a:gd name="T2" fmla="*/ 15 w 26"/>
                  <a:gd name="T3" fmla="*/ 22 h 23"/>
                  <a:gd name="T4" fmla="*/ 1 w 26"/>
                  <a:gd name="T5" fmla="*/ 8 h 23"/>
                  <a:gd name="T6" fmla="*/ 15 w 26"/>
                  <a:gd name="T7" fmla="*/ 1 h 23"/>
                  <a:gd name="T8" fmla="*/ 22 w 26"/>
                  <a:gd name="T9" fmla="*/ 16 h 23"/>
                </a:gdLst>
                <a:ahLst/>
                <a:cxnLst>
                  <a:cxn ang="0">
                    <a:pos x="T0" y="T1"/>
                  </a:cxn>
                  <a:cxn ang="0">
                    <a:pos x="T2" y="T3"/>
                  </a:cxn>
                  <a:cxn ang="0">
                    <a:pos x="T4" y="T5"/>
                  </a:cxn>
                  <a:cxn ang="0">
                    <a:pos x="T6" y="T7"/>
                  </a:cxn>
                  <a:cxn ang="0">
                    <a:pos x="T8" y="T9"/>
                  </a:cxn>
                </a:cxnLst>
                <a:rect l="0" t="0" r="r" b="b"/>
                <a:pathLst>
                  <a:path w="26" h="23">
                    <a:moveTo>
                      <a:pt x="22" y="16"/>
                    </a:moveTo>
                    <a:cubicBezTo>
                      <a:pt x="21" y="20"/>
                      <a:pt x="19" y="23"/>
                      <a:pt x="15" y="22"/>
                    </a:cubicBezTo>
                    <a:cubicBezTo>
                      <a:pt x="11" y="22"/>
                      <a:pt x="0" y="11"/>
                      <a:pt x="1" y="8"/>
                    </a:cubicBezTo>
                    <a:cubicBezTo>
                      <a:pt x="3" y="2"/>
                      <a:pt x="10" y="0"/>
                      <a:pt x="15" y="1"/>
                    </a:cubicBezTo>
                    <a:cubicBezTo>
                      <a:pt x="26" y="2"/>
                      <a:pt x="17" y="12"/>
                      <a:pt x="22" y="16"/>
                    </a:cubicBezTo>
                    <a:close/>
                  </a:path>
                </a:pathLst>
              </a:custGeom>
              <a:solidFill>
                <a:srgbClr val="1614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1" name="Freeform 54">
                <a:extLst>
                  <a:ext uri="{FF2B5EF4-FFF2-40B4-BE49-F238E27FC236}">
                    <a16:creationId xmlns:a16="http://schemas.microsoft.com/office/drawing/2014/main" id="{AE70B9C5-7B1C-E95F-2EF4-2C3232B19F59}"/>
                  </a:ext>
                </a:extLst>
              </p:cNvPr>
              <p:cNvSpPr/>
              <p:nvPr/>
            </p:nvSpPr>
            <p:spPr bwMode="auto">
              <a:xfrm>
                <a:off x="1084263" y="2303463"/>
                <a:ext cx="36512" cy="53975"/>
              </a:xfrm>
              <a:custGeom>
                <a:avLst/>
                <a:gdLst>
                  <a:gd name="T0" fmla="*/ 10 w 16"/>
                  <a:gd name="T1" fmla="*/ 0 h 24"/>
                  <a:gd name="T2" fmla="*/ 12 w 16"/>
                  <a:gd name="T3" fmla="*/ 18 h 24"/>
                  <a:gd name="T4" fmla="*/ 3 w 16"/>
                  <a:gd name="T5" fmla="*/ 20 h 24"/>
                  <a:gd name="T6" fmla="*/ 4 w 16"/>
                  <a:gd name="T7" fmla="*/ 12 h 24"/>
                  <a:gd name="T8" fmla="*/ 10 w 16"/>
                  <a:gd name="T9" fmla="*/ 0 h 24"/>
                </a:gdLst>
                <a:ahLst/>
                <a:cxnLst>
                  <a:cxn ang="0">
                    <a:pos x="T0" y="T1"/>
                  </a:cxn>
                  <a:cxn ang="0">
                    <a:pos x="T2" y="T3"/>
                  </a:cxn>
                  <a:cxn ang="0">
                    <a:pos x="T4" y="T5"/>
                  </a:cxn>
                  <a:cxn ang="0">
                    <a:pos x="T6" y="T7"/>
                  </a:cxn>
                  <a:cxn ang="0">
                    <a:pos x="T8" y="T9"/>
                  </a:cxn>
                </a:cxnLst>
                <a:rect l="0" t="0" r="r" b="b"/>
                <a:pathLst>
                  <a:path w="16" h="24">
                    <a:moveTo>
                      <a:pt x="10" y="0"/>
                    </a:moveTo>
                    <a:cubicBezTo>
                      <a:pt x="16" y="5"/>
                      <a:pt x="12" y="12"/>
                      <a:pt x="12" y="18"/>
                    </a:cubicBezTo>
                    <a:cubicBezTo>
                      <a:pt x="9" y="19"/>
                      <a:pt x="6" y="24"/>
                      <a:pt x="3" y="20"/>
                    </a:cubicBezTo>
                    <a:cubicBezTo>
                      <a:pt x="0" y="17"/>
                      <a:pt x="3" y="15"/>
                      <a:pt x="4" y="12"/>
                    </a:cubicBezTo>
                    <a:cubicBezTo>
                      <a:pt x="6" y="8"/>
                      <a:pt x="5" y="3"/>
                      <a:pt x="10" y="0"/>
                    </a:cubicBezTo>
                    <a:close/>
                  </a:path>
                </a:pathLst>
              </a:custGeom>
              <a:solidFill>
                <a:srgbClr val="F9E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2" name="Freeform 55">
                <a:extLst>
                  <a:ext uri="{FF2B5EF4-FFF2-40B4-BE49-F238E27FC236}">
                    <a16:creationId xmlns:a16="http://schemas.microsoft.com/office/drawing/2014/main" id="{3AFA7BF7-AEC9-B69D-0440-12C1C6E00766}"/>
                  </a:ext>
                </a:extLst>
              </p:cNvPr>
              <p:cNvSpPr/>
              <p:nvPr/>
            </p:nvSpPr>
            <p:spPr bwMode="auto">
              <a:xfrm>
                <a:off x="1046163" y="2260600"/>
                <a:ext cx="42862" cy="65087"/>
              </a:xfrm>
              <a:custGeom>
                <a:avLst/>
                <a:gdLst>
                  <a:gd name="T0" fmla="*/ 5 w 19"/>
                  <a:gd name="T1" fmla="*/ 17 h 29"/>
                  <a:gd name="T2" fmla="*/ 0 w 19"/>
                  <a:gd name="T3" fmla="*/ 8 h 29"/>
                  <a:gd name="T4" fmla="*/ 6 w 19"/>
                  <a:gd name="T5" fmla="*/ 6 h 29"/>
                  <a:gd name="T6" fmla="*/ 17 w 19"/>
                  <a:gd name="T7" fmla="*/ 28 h 29"/>
                  <a:gd name="T8" fmla="*/ 9 w 19"/>
                  <a:gd name="T9" fmla="*/ 21 h 29"/>
                  <a:gd name="T10" fmla="*/ 5 w 19"/>
                  <a:gd name="T11" fmla="*/ 17 h 29"/>
                </a:gdLst>
                <a:ahLst/>
                <a:cxnLst>
                  <a:cxn ang="0">
                    <a:pos x="T0" y="T1"/>
                  </a:cxn>
                  <a:cxn ang="0">
                    <a:pos x="T2" y="T3"/>
                  </a:cxn>
                  <a:cxn ang="0">
                    <a:pos x="T4" y="T5"/>
                  </a:cxn>
                  <a:cxn ang="0">
                    <a:pos x="T6" y="T7"/>
                  </a:cxn>
                  <a:cxn ang="0">
                    <a:pos x="T8" y="T9"/>
                  </a:cxn>
                  <a:cxn ang="0">
                    <a:pos x="T10" y="T11"/>
                  </a:cxn>
                </a:cxnLst>
                <a:rect l="0" t="0" r="r" b="b"/>
                <a:pathLst>
                  <a:path w="19" h="28">
                    <a:moveTo>
                      <a:pt x="5" y="17"/>
                    </a:moveTo>
                    <a:cubicBezTo>
                      <a:pt x="5" y="13"/>
                      <a:pt x="4" y="10"/>
                      <a:pt x="0" y="8"/>
                    </a:cubicBezTo>
                    <a:cubicBezTo>
                      <a:pt x="2" y="6"/>
                      <a:pt x="4" y="0"/>
                      <a:pt x="6" y="6"/>
                    </a:cubicBezTo>
                    <a:cubicBezTo>
                      <a:pt x="9" y="14"/>
                      <a:pt x="19" y="18"/>
                      <a:pt x="17" y="28"/>
                    </a:cubicBezTo>
                    <a:cubicBezTo>
                      <a:pt x="12" y="29"/>
                      <a:pt x="10" y="25"/>
                      <a:pt x="9" y="21"/>
                    </a:cubicBezTo>
                    <a:cubicBezTo>
                      <a:pt x="8" y="19"/>
                      <a:pt x="8" y="16"/>
                      <a:pt x="5" y="17"/>
                    </a:cubicBezTo>
                    <a:close/>
                  </a:path>
                </a:pathLst>
              </a:custGeom>
              <a:solidFill>
                <a:srgbClr val="FF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3" name="Freeform 56">
                <a:extLst>
                  <a:ext uri="{FF2B5EF4-FFF2-40B4-BE49-F238E27FC236}">
                    <a16:creationId xmlns:a16="http://schemas.microsoft.com/office/drawing/2014/main" id="{AF39D796-EEB0-5F89-ACDD-8EA5C088CD08}"/>
                  </a:ext>
                </a:extLst>
              </p:cNvPr>
              <p:cNvSpPr/>
              <p:nvPr/>
            </p:nvSpPr>
            <p:spPr bwMode="auto">
              <a:xfrm>
                <a:off x="660400" y="2519363"/>
                <a:ext cx="30162" cy="33337"/>
              </a:xfrm>
              <a:custGeom>
                <a:avLst/>
                <a:gdLst>
                  <a:gd name="T0" fmla="*/ 6 w 14"/>
                  <a:gd name="T1" fmla="*/ 0 h 15"/>
                  <a:gd name="T2" fmla="*/ 12 w 14"/>
                  <a:gd name="T3" fmla="*/ 5 h 15"/>
                  <a:gd name="T4" fmla="*/ 7 w 14"/>
                  <a:gd name="T5" fmla="*/ 15 h 15"/>
                  <a:gd name="T6" fmla="*/ 0 w 14"/>
                  <a:gd name="T7" fmla="*/ 6 h 15"/>
                  <a:gd name="T8" fmla="*/ 6 w 14"/>
                  <a:gd name="T9" fmla="*/ 0 h 15"/>
                </a:gdLst>
                <a:ahLst/>
                <a:cxnLst>
                  <a:cxn ang="0">
                    <a:pos x="T0" y="T1"/>
                  </a:cxn>
                  <a:cxn ang="0">
                    <a:pos x="T2" y="T3"/>
                  </a:cxn>
                  <a:cxn ang="0">
                    <a:pos x="T4" y="T5"/>
                  </a:cxn>
                  <a:cxn ang="0">
                    <a:pos x="T6" y="T7"/>
                  </a:cxn>
                  <a:cxn ang="0">
                    <a:pos x="T8" y="T9"/>
                  </a:cxn>
                </a:cxnLst>
                <a:rect l="0" t="0" r="r" b="b"/>
                <a:pathLst>
                  <a:path w="14" h="15">
                    <a:moveTo>
                      <a:pt x="6" y="0"/>
                    </a:moveTo>
                    <a:cubicBezTo>
                      <a:pt x="9" y="1"/>
                      <a:pt x="11" y="2"/>
                      <a:pt x="12" y="5"/>
                    </a:cubicBezTo>
                    <a:cubicBezTo>
                      <a:pt x="3" y="5"/>
                      <a:pt x="14" y="15"/>
                      <a:pt x="7" y="15"/>
                    </a:cubicBezTo>
                    <a:cubicBezTo>
                      <a:pt x="3" y="15"/>
                      <a:pt x="4" y="8"/>
                      <a:pt x="0" y="6"/>
                    </a:cubicBezTo>
                    <a:cubicBezTo>
                      <a:pt x="2" y="4"/>
                      <a:pt x="5" y="3"/>
                      <a:pt x="6" y="0"/>
                    </a:cubicBezTo>
                    <a:close/>
                  </a:path>
                </a:pathLst>
              </a:custGeom>
              <a:solidFill>
                <a:srgbClr val="FDF9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4" name="Freeform 57">
                <a:extLst>
                  <a:ext uri="{FF2B5EF4-FFF2-40B4-BE49-F238E27FC236}">
                    <a16:creationId xmlns:a16="http://schemas.microsoft.com/office/drawing/2014/main" id="{58EE4D61-8C04-3365-9FBF-44B15A9076EF}"/>
                  </a:ext>
                </a:extLst>
              </p:cNvPr>
              <p:cNvSpPr/>
              <p:nvPr/>
            </p:nvSpPr>
            <p:spPr bwMode="auto">
              <a:xfrm>
                <a:off x="1033463" y="2363788"/>
                <a:ext cx="28575" cy="22225"/>
              </a:xfrm>
              <a:custGeom>
                <a:avLst/>
                <a:gdLst>
                  <a:gd name="T0" fmla="*/ 13 w 13"/>
                  <a:gd name="T1" fmla="*/ 9 h 10"/>
                  <a:gd name="T2" fmla="*/ 9 w 13"/>
                  <a:gd name="T3" fmla="*/ 10 h 10"/>
                  <a:gd name="T4" fmla="*/ 0 w 13"/>
                  <a:gd name="T5" fmla="*/ 3 h 10"/>
                  <a:gd name="T6" fmla="*/ 13 w 13"/>
                  <a:gd name="T7" fmla="*/ 9 h 10"/>
                </a:gdLst>
                <a:ahLst/>
                <a:cxnLst>
                  <a:cxn ang="0">
                    <a:pos x="T0" y="T1"/>
                  </a:cxn>
                  <a:cxn ang="0">
                    <a:pos x="T2" y="T3"/>
                  </a:cxn>
                  <a:cxn ang="0">
                    <a:pos x="T4" y="T5"/>
                  </a:cxn>
                  <a:cxn ang="0">
                    <a:pos x="T6" y="T7"/>
                  </a:cxn>
                </a:cxnLst>
                <a:rect l="0" t="0" r="r" b="b"/>
                <a:pathLst>
                  <a:path w="13" h="10">
                    <a:moveTo>
                      <a:pt x="13" y="9"/>
                    </a:moveTo>
                    <a:cubicBezTo>
                      <a:pt x="12" y="9"/>
                      <a:pt x="11" y="10"/>
                      <a:pt x="9" y="10"/>
                    </a:cubicBezTo>
                    <a:cubicBezTo>
                      <a:pt x="6" y="8"/>
                      <a:pt x="3" y="5"/>
                      <a:pt x="0" y="3"/>
                    </a:cubicBezTo>
                    <a:cubicBezTo>
                      <a:pt x="8" y="0"/>
                      <a:pt x="9" y="0"/>
                      <a:pt x="13" y="9"/>
                    </a:cubicBezTo>
                    <a:close/>
                  </a:path>
                </a:pathLst>
              </a:custGeom>
              <a:solidFill>
                <a:srgbClr val="FAF5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5" name="Freeform 59">
                <a:extLst>
                  <a:ext uri="{FF2B5EF4-FFF2-40B4-BE49-F238E27FC236}">
                    <a16:creationId xmlns:a16="http://schemas.microsoft.com/office/drawing/2014/main" id="{5C97F365-6713-31EC-C9B6-2728BBF6D066}"/>
                  </a:ext>
                </a:extLst>
              </p:cNvPr>
              <p:cNvSpPr/>
              <p:nvPr/>
            </p:nvSpPr>
            <p:spPr bwMode="auto">
              <a:xfrm>
                <a:off x="1100138" y="2336800"/>
                <a:ext cx="31750" cy="33337"/>
              </a:xfrm>
              <a:custGeom>
                <a:avLst/>
                <a:gdLst>
                  <a:gd name="T0" fmla="*/ 7 w 14"/>
                  <a:gd name="T1" fmla="*/ 4 h 15"/>
                  <a:gd name="T2" fmla="*/ 12 w 14"/>
                  <a:gd name="T3" fmla="*/ 0 h 15"/>
                  <a:gd name="T4" fmla="*/ 12 w 14"/>
                  <a:gd name="T5" fmla="*/ 3 h 15"/>
                  <a:gd name="T6" fmla="*/ 14 w 14"/>
                  <a:gd name="T7" fmla="*/ 7 h 15"/>
                  <a:gd name="T8" fmla="*/ 7 w 14"/>
                  <a:gd name="T9" fmla="*/ 13 h 15"/>
                  <a:gd name="T10" fmla="*/ 7 w 14"/>
                  <a:gd name="T11" fmla="*/ 4 h 15"/>
                </a:gdLst>
                <a:ahLst/>
                <a:cxnLst>
                  <a:cxn ang="0">
                    <a:pos x="T0" y="T1"/>
                  </a:cxn>
                  <a:cxn ang="0">
                    <a:pos x="T2" y="T3"/>
                  </a:cxn>
                  <a:cxn ang="0">
                    <a:pos x="T4" y="T5"/>
                  </a:cxn>
                  <a:cxn ang="0">
                    <a:pos x="T6" y="T7"/>
                  </a:cxn>
                  <a:cxn ang="0">
                    <a:pos x="T8" y="T9"/>
                  </a:cxn>
                  <a:cxn ang="0">
                    <a:pos x="T10" y="T11"/>
                  </a:cxn>
                </a:cxnLst>
                <a:rect l="0" t="0" r="r" b="b"/>
                <a:pathLst>
                  <a:path w="14" h="15">
                    <a:moveTo>
                      <a:pt x="7" y="4"/>
                    </a:moveTo>
                    <a:cubicBezTo>
                      <a:pt x="10" y="5"/>
                      <a:pt x="10" y="2"/>
                      <a:pt x="12" y="0"/>
                    </a:cubicBezTo>
                    <a:cubicBezTo>
                      <a:pt x="13" y="1"/>
                      <a:pt x="13" y="2"/>
                      <a:pt x="12" y="3"/>
                    </a:cubicBezTo>
                    <a:cubicBezTo>
                      <a:pt x="13" y="4"/>
                      <a:pt x="13" y="5"/>
                      <a:pt x="14" y="7"/>
                    </a:cubicBezTo>
                    <a:cubicBezTo>
                      <a:pt x="11" y="9"/>
                      <a:pt x="13" y="15"/>
                      <a:pt x="7" y="13"/>
                    </a:cubicBezTo>
                    <a:cubicBezTo>
                      <a:pt x="0" y="11"/>
                      <a:pt x="10" y="7"/>
                      <a:pt x="7" y="4"/>
                    </a:cubicBezTo>
                    <a:close/>
                  </a:path>
                </a:pathLst>
              </a:custGeom>
              <a:solidFill>
                <a:srgbClr val="FDED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6" name="Freeform 62">
                <a:extLst>
                  <a:ext uri="{FF2B5EF4-FFF2-40B4-BE49-F238E27FC236}">
                    <a16:creationId xmlns:a16="http://schemas.microsoft.com/office/drawing/2014/main" id="{B6E62F74-C633-8715-6951-EF2B67770B73}"/>
                  </a:ext>
                </a:extLst>
              </p:cNvPr>
              <p:cNvSpPr/>
              <p:nvPr/>
            </p:nvSpPr>
            <p:spPr bwMode="auto">
              <a:xfrm>
                <a:off x="1131888" y="2289175"/>
                <a:ext cx="17462" cy="25400"/>
              </a:xfrm>
              <a:custGeom>
                <a:avLst/>
                <a:gdLst>
                  <a:gd name="T0" fmla="*/ 8 w 8"/>
                  <a:gd name="T1" fmla="*/ 11 h 11"/>
                  <a:gd name="T2" fmla="*/ 0 w 8"/>
                  <a:gd name="T3" fmla="*/ 3 h 11"/>
                  <a:gd name="T4" fmla="*/ 4 w 8"/>
                  <a:gd name="T5" fmla="*/ 1 h 11"/>
                  <a:gd name="T6" fmla="*/ 8 w 8"/>
                  <a:gd name="T7" fmla="*/ 11 h 11"/>
                </a:gdLst>
                <a:ahLst/>
                <a:cxnLst>
                  <a:cxn ang="0">
                    <a:pos x="T0" y="T1"/>
                  </a:cxn>
                  <a:cxn ang="0">
                    <a:pos x="T2" y="T3"/>
                  </a:cxn>
                  <a:cxn ang="0">
                    <a:pos x="T4" y="T5"/>
                  </a:cxn>
                  <a:cxn ang="0">
                    <a:pos x="T6" y="T7"/>
                  </a:cxn>
                </a:cxnLst>
                <a:rect l="0" t="0" r="r" b="b"/>
                <a:pathLst>
                  <a:path w="8" h="11">
                    <a:moveTo>
                      <a:pt x="8" y="11"/>
                    </a:moveTo>
                    <a:cubicBezTo>
                      <a:pt x="5" y="8"/>
                      <a:pt x="0" y="8"/>
                      <a:pt x="0" y="3"/>
                    </a:cubicBezTo>
                    <a:cubicBezTo>
                      <a:pt x="0" y="2"/>
                      <a:pt x="2" y="0"/>
                      <a:pt x="4" y="1"/>
                    </a:cubicBezTo>
                    <a:cubicBezTo>
                      <a:pt x="8" y="3"/>
                      <a:pt x="6" y="7"/>
                      <a:pt x="8" y="11"/>
                    </a:cubicBezTo>
                    <a:close/>
                  </a:path>
                </a:pathLst>
              </a:custGeom>
              <a:solidFill>
                <a:srgbClr val="F6E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7" name="Freeform 64">
                <a:extLst>
                  <a:ext uri="{FF2B5EF4-FFF2-40B4-BE49-F238E27FC236}">
                    <a16:creationId xmlns:a16="http://schemas.microsoft.com/office/drawing/2014/main" id="{2E734D5A-DA8F-1F17-FFC0-7DE4FD7E98A0}"/>
                  </a:ext>
                </a:extLst>
              </p:cNvPr>
              <p:cNvSpPr/>
              <p:nvPr/>
            </p:nvSpPr>
            <p:spPr bwMode="auto">
              <a:xfrm>
                <a:off x="1127125" y="2320925"/>
                <a:ext cx="12700" cy="22225"/>
              </a:xfrm>
              <a:custGeom>
                <a:avLst/>
                <a:gdLst>
                  <a:gd name="T0" fmla="*/ 0 w 6"/>
                  <a:gd name="T1" fmla="*/ 10 h 10"/>
                  <a:gd name="T2" fmla="*/ 0 w 6"/>
                  <a:gd name="T3" fmla="*/ 7 h 10"/>
                  <a:gd name="T4" fmla="*/ 5 w 6"/>
                  <a:gd name="T5" fmla="*/ 0 h 10"/>
                  <a:gd name="T6" fmla="*/ 0 w 6"/>
                  <a:gd name="T7" fmla="*/ 10 h 10"/>
                </a:gdLst>
                <a:ahLst/>
                <a:cxnLst>
                  <a:cxn ang="0">
                    <a:pos x="T0" y="T1"/>
                  </a:cxn>
                  <a:cxn ang="0">
                    <a:pos x="T2" y="T3"/>
                  </a:cxn>
                  <a:cxn ang="0">
                    <a:pos x="T4" y="T5"/>
                  </a:cxn>
                  <a:cxn ang="0">
                    <a:pos x="T6" y="T7"/>
                  </a:cxn>
                </a:cxnLst>
                <a:rect l="0" t="0" r="r" b="b"/>
                <a:pathLst>
                  <a:path w="6" h="10">
                    <a:moveTo>
                      <a:pt x="0" y="10"/>
                    </a:moveTo>
                    <a:cubicBezTo>
                      <a:pt x="0" y="9"/>
                      <a:pt x="0" y="8"/>
                      <a:pt x="0" y="7"/>
                    </a:cubicBezTo>
                    <a:cubicBezTo>
                      <a:pt x="1" y="4"/>
                      <a:pt x="1" y="1"/>
                      <a:pt x="5" y="0"/>
                    </a:cubicBezTo>
                    <a:cubicBezTo>
                      <a:pt x="6" y="5"/>
                      <a:pt x="4" y="8"/>
                      <a:pt x="0" y="10"/>
                    </a:cubicBezTo>
                    <a:close/>
                  </a:path>
                </a:pathLst>
              </a:custGeom>
              <a:solidFill>
                <a:srgbClr val="F2E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grpSp>
        <p:nvGrpSpPr>
          <p:cNvPr id="1188" name="Grupo 1187">
            <a:extLst>
              <a:ext uri="{FF2B5EF4-FFF2-40B4-BE49-F238E27FC236}">
                <a16:creationId xmlns:a16="http://schemas.microsoft.com/office/drawing/2014/main" id="{AC7D4CC7-0ED0-70CF-2DC4-35FD3E9DAC96}"/>
              </a:ext>
            </a:extLst>
          </p:cNvPr>
          <p:cNvGrpSpPr/>
          <p:nvPr/>
        </p:nvGrpSpPr>
        <p:grpSpPr>
          <a:xfrm>
            <a:off x="11110913" y="444872"/>
            <a:ext cx="703262" cy="781049"/>
            <a:chOff x="633413" y="2227263"/>
            <a:chExt cx="703262" cy="781049"/>
          </a:xfrm>
        </p:grpSpPr>
        <p:sp>
          <p:nvSpPr>
            <p:cNvPr id="1189" name="Freeform 19">
              <a:extLst>
                <a:ext uri="{FF2B5EF4-FFF2-40B4-BE49-F238E27FC236}">
                  <a16:creationId xmlns:a16="http://schemas.microsoft.com/office/drawing/2014/main" id="{51075642-4167-6CB8-20D8-FF475BF23BF2}"/>
                </a:ext>
              </a:extLst>
            </p:cNvPr>
            <p:cNvSpPr/>
            <p:nvPr/>
          </p:nvSpPr>
          <p:spPr bwMode="auto">
            <a:xfrm>
              <a:off x="633413" y="2243138"/>
              <a:ext cx="690562" cy="749300"/>
            </a:xfrm>
            <a:custGeom>
              <a:avLst/>
              <a:gdLst>
                <a:gd name="T0" fmla="*/ 126 w 309"/>
                <a:gd name="T1" fmla="*/ 13 h 336"/>
                <a:gd name="T2" fmla="*/ 141 w 309"/>
                <a:gd name="T3" fmla="*/ 10 h 336"/>
                <a:gd name="T4" fmla="*/ 161 w 309"/>
                <a:gd name="T5" fmla="*/ 3 h 336"/>
                <a:gd name="T6" fmla="*/ 173 w 309"/>
                <a:gd name="T7" fmla="*/ 2 h 336"/>
                <a:gd name="T8" fmla="*/ 187 w 309"/>
                <a:gd name="T9" fmla="*/ 4 h 336"/>
                <a:gd name="T10" fmla="*/ 199 w 309"/>
                <a:gd name="T11" fmla="*/ 19 h 336"/>
                <a:gd name="T12" fmla="*/ 205 w 309"/>
                <a:gd name="T13" fmla="*/ 5 h 336"/>
                <a:gd name="T14" fmla="*/ 257 w 309"/>
                <a:gd name="T15" fmla="*/ 11 h 336"/>
                <a:gd name="T16" fmla="*/ 296 w 309"/>
                <a:gd name="T17" fmla="*/ 48 h 336"/>
                <a:gd name="T18" fmla="*/ 305 w 309"/>
                <a:gd name="T19" fmla="*/ 62 h 336"/>
                <a:gd name="T20" fmla="*/ 267 w 309"/>
                <a:gd name="T21" fmla="*/ 26 h 336"/>
                <a:gd name="T22" fmla="*/ 281 w 309"/>
                <a:gd name="T23" fmla="*/ 154 h 336"/>
                <a:gd name="T24" fmla="*/ 300 w 309"/>
                <a:gd name="T25" fmla="*/ 100 h 336"/>
                <a:gd name="T26" fmla="*/ 304 w 309"/>
                <a:gd name="T27" fmla="*/ 161 h 336"/>
                <a:gd name="T28" fmla="*/ 302 w 309"/>
                <a:gd name="T29" fmla="*/ 171 h 336"/>
                <a:gd name="T30" fmla="*/ 302 w 309"/>
                <a:gd name="T31" fmla="*/ 189 h 336"/>
                <a:gd name="T32" fmla="*/ 287 w 309"/>
                <a:gd name="T33" fmla="*/ 246 h 336"/>
                <a:gd name="T34" fmla="*/ 272 w 309"/>
                <a:gd name="T35" fmla="*/ 264 h 336"/>
                <a:gd name="T36" fmla="*/ 271 w 309"/>
                <a:gd name="T37" fmla="*/ 272 h 336"/>
                <a:gd name="T38" fmla="*/ 240 w 309"/>
                <a:gd name="T39" fmla="*/ 286 h 336"/>
                <a:gd name="T40" fmla="*/ 230 w 309"/>
                <a:gd name="T41" fmla="*/ 309 h 336"/>
                <a:gd name="T42" fmla="*/ 172 w 309"/>
                <a:gd name="T43" fmla="*/ 335 h 336"/>
                <a:gd name="T44" fmla="*/ 142 w 309"/>
                <a:gd name="T45" fmla="*/ 331 h 336"/>
                <a:gd name="T46" fmla="*/ 160 w 309"/>
                <a:gd name="T47" fmla="*/ 321 h 336"/>
                <a:gd name="T48" fmla="*/ 168 w 309"/>
                <a:gd name="T49" fmla="*/ 321 h 336"/>
                <a:gd name="T50" fmla="*/ 195 w 309"/>
                <a:gd name="T51" fmla="*/ 297 h 336"/>
                <a:gd name="T52" fmla="*/ 209 w 309"/>
                <a:gd name="T53" fmla="*/ 272 h 336"/>
                <a:gd name="T54" fmla="*/ 203 w 309"/>
                <a:gd name="T55" fmla="*/ 277 h 336"/>
                <a:gd name="T56" fmla="*/ 174 w 309"/>
                <a:gd name="T57" fmla="*/ 294 h 336"/>
                <a:gd name="T58" fmla="*/ 149 w 309"/>
                <a:gd name="T59" fmla="*/ 288 h 336"/>
                <a:gd name="T60" fmla="*/ 73 w 309"/>
                <a:gd name="T61" fmla="*/ 254 h 336"/>
                <a:gd name="T62" fmla="*/ 64 w 309"/>
                <a:gd name="T63" fmla="*/ 259 h 336"/>
                <a:gd name="T64" fmla="*/ 48 w 309"/>
                <a:gd name="T65" fmla="*/ 245 h 336"/>
                <a:gd name="T66" fmla="*/ 35 w 309"/>
                <a:gd name="T67" fmla="*/ 238 h 336"/>
                <a:gd name="T68" fmla="*/ 21 w 309"/>
                <a:gd name="T69" fmla="*/ 215 h 336"/>
                <a:gd name="T70" fmla="*/ 6 w 309"/>
                <a:gd name="T71" fmla="*/ 175 h 336"/>
                <a:gd name="T72" fmla="*/ 7 w 309"/>
                <a:gd name="T73" fmla="*/ 131 h 336"/>
                <a:gd name="T74" fmla="*/ 28 w 309"/>
                <a:gd name="T75" fmla="*/ 105 h 336"/>
                <a:gd name="T76" fmla="*/ 30 w 309"/>
                <a:gd name="T77" fmla="*/ 68 h 336"/>
                <a:gd name="T78" fmla="*/ 43 w 309"/>
                <a:gd name="T79" fmla="*/ 34 h 336"/>
                <a:gd name="T80" fmla="*/ 77 w 309"/>
                <a:gd name="T81" fmla="*/ 21 h 336"/>
                <a:gd name="T82" fmla="*/ 102 w 309"/>
                <a:gd name="T83" fmla="*/ 1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9" h="336">
                  <a:moveTo>
                    <a:pt x="118" y="15"/>
                  </a:moveTo>
                  <a:cubicBezTo>
                    <a:pt x="121" y="16"/>
                    <a:pt x="123" y="15"/>
                    <a:pt x="126" y="13"/>
                  </a:cubicBezTo>
                  <a:cubicBezTo>
                    <a:pt x="129" y="10"/>
                    <a:pt x="132" y="7"/>
                    <a:pt x="137" y="11"/>
                  </a:cubicBezTo>
                  <a:cubicBezTo>
                    <a:pt x="138" y="12"/>
                    <a:pt x="140" y="11"/>
                    <a:pt x="141" y="10"/>
                  </a:cubicBezTo>
                  <a:cubicBezTo>
                    <a:pt x="147" y="4"/>
                    <a:pt x="152" y="4"/>
                    <a:pt x="157" y="10"/>
                  </a:cubicBezTo>
                  <a:cubicBezTo>
                    <a:pt x="160" y="8"/>
                    <a:pt x="160" y="5"/>
                    <a:pt x="161" y="3"/>
                  </a:cubicBezTo>
                  <a:cubicBezTo>
                    <a:pt x="165" y="6"/>
                    <a:pt x="169" y="9"/>
                    <a:pt x="173" y="12"/>
                  </a:cubicBezTo>
                  <a:cubicBezTo>
                    <a:pt x="178" y="10"/>
                    <a:pt x="163" y="4"/>
                    <a:pt x="173" y="2"/>
                  </a:cubicBezTo>
                  <a:cubicBezTo>
                    <a:pt x="180" y="0"/>
                    <a:pt x="179" y="7"/>
                    <a:pt x="182" y="10"/>
                  </a:cubicBezTo>
                  <a:cubicBezTo>
                    <a:pt x="186" y="10"/>
                    <a:pt x="182" y="2"/>
                    <a:pt x="187" y="4"/>
                  </a:cubicBezTo>
                  <a:cubicBezTo>
                    <a:pt x="192" y="6"/>
                    <a:pt x="195" y="11"/>
                    <a:pt x="197" y="15"/>
                  </a:cubicBezTo>
                  <a:cubicBezTo>
                    <a:pt x="198" y="16"/>
                    <a:pt x="195" y="20"/>
                    <a:pt x="199" y="19"/>
                  </a:cubicBezTo>
                  <a:cubicBezTo>
                    <a:pt x="203" y="19"/>
                    <a:pt x="201" y="16"/>
                    <a:pt x="200" y="14"/>
                  </a:cubicBezTo>
                  <a:cubicBezTo>
                    <a:pt x="198" y="9"/>
                    <a:pt x="200" y="7"/>
                    <a:pt x="205" y="5"/>
                  </a:cubicBezTo>
                  <a:cubicBezTo>
                    <a:pt x="216" y="2"/>
                    <a:pt x="227" y="4"/>
                    <a:pt x="237" y="5"/>
                  </a:cubicBezTo>
                  <a:cubicBezTo>
                    <a:pt x="243" y="5"/>
                    <a:pt x="252" y="3"/>
                    <a:pt x="257" y="11"/>
                  </a:cubicBezTo>
                  <a:cubicBezTo>
                    <a:pt x="263" y="20"/>
                    <a:pt x="278" y="19"/>
                    <a:pt x="281" y="28"/>
                  </a:cubicBezTo>
                  <a:cubicBezTo>
                    <a:pt x="285" y="36"/>
                    <a:pt x="294" y="39"/>
                    <a:pt x="296" y="48"/>
                  </a:cubicBezTo>
                  <a:cubicBezTo>
                    <a:pt x="298" y="53"/>
                    <a:pt x="305" y="56"/>
                    <a:pt x="305" y="62"/>
                  </a:cubicBezTo>
                  <a:cubicBezTo>
                    <a:pt x="305" y="62"/>
                    <a:pt x="305" y="62"/>
                    <a:pt x="305" y="62"/>
                  </a:cubicBezTo>
                  <a:cubicBezTo>
                    <a:pt x="292" y="52"/>
                    <a:pt x="278" y="41"/>
                    <a:pt x="268" y="28"/>
                  </a:cubicBezTo>
                  <a:cubicBezTo>
                    <a:pt x="268" y="27"/>
                    <a:pt x="268" y="26"/>
                    <a:pt x="267" y="26"/>
                  </a:cubicBezTo>
                  <a:cubicBezTo>
                    <a:pt x="258" y="35"/>
                    <a:pt x="253" y="12"/>
                    <a:pt x="244" y="22"/>
                  </a:cubicBezTo>
                  <a:cubicBezTo>
                    <a:pt x="279" y="59"/>
                    <a:pt x="280" y="107"/>
                    <a:pt x="281" y="154"/>
                  </a:cubicBezTo>
                  <a:cubicBezTo>
                    <a:pt x="289" y="131"/>
                    <a:pt x="294" y="107"/>
                    <a:pt x="298" y="83"/>
                  </a:cubicBezTo>
                  <a:cubicBezTo>
                    <a:pt x="301" y="89"/>
                    <a:pt x="299" y="94"/>
                    <a:pt x="300" y="100"/>
                  </a:cubicBezTo>
                  <a:cubicBezTo>
                    <a:pt x="305" y="117"/>
                    <a:pt x="306" y="135"/>
                    <a:pt x="303" y="154"/>
                  </a:cubicBezTo>
                  <a:cubicBezTo>
                    <a:pt x="302" y="157"/>
                    <a:pt x="301" y="159"/>
                    <a:pt x="304" y="161"/>
                  </a:cubicBezTo>
                  <a:cubicBezTo>
                    <a:pt x="306" y="162"/>
                    <a:pt x="308" y="165"/>
                    <a:pt x="303" y="166"/>
                  </a:cubicBezTo>
                  <a:cubicBezTo>
                    <a:pt x="300" y="166"/>
                    <a:pt x="301" y="169"/>
                    <a:pt x="302" y="171"/>
                  </a:cubicBezTo>
                  <a:cubicBezTo>
                    <a:pt x="306" y="176"/>
                    <a:pt x="305" y="181"/>
                    <a:pt x="303" y="186"/>
                  </a:cubicBezTo>
                  <a:cubicBezTo>
                    <a:pt x="303" y="187"/>
                    <a:pt x="302" y="188"/>
                    <a:pt x="302" y="189"/>
                  </a:cubicBezTo>
                  <a:cubicBezTo>
                    <a:pt x="309" y="198"/>
                    <a:pt x="301" y="206"/>
                    <a:pt x="299" y="215"/>
                  </a:cubicBezTo>
                  <a:cubicBezTo>
                    <a:pt x="296" y="226"/>
                    <a:pt x="291" y="236"/>
                    <a:pt x="287" y="246"/>
                  </a:cubicBezTo>
                  <a:cubicBezTo>
                    <a:pt x="286" y="249"/>
                    <a:pt x="286" y="251"/>
                    <a:pt x="286" y="253"/>
                  </a:cubicBezTo>
                  <a:cubicBezTo>
                    <a:pt x="286" y="259"/>
                    <a:pt x="278" y="265"/>
                    <a:pt x="272" y="264"/>
                  </a:cubicBezTo>
                  <a:cubicBezTo>
                    <a:pt x="268" y="264"/>
                    <a:pt x="267" y="265"/>
                    <a:pt x="264" y="274"/>
                  </a:cubicBezTo>
                  <a:cubicBezTo>
                    <a:pt x="268" y="276"/>
                    <a:pt x="267" y="270"/>
                    <a:pt x="271" y="272"/>
                  </a:cubicBezTo>
                  <a:cubicBezTo>
                    <a:pt x="266" y="291"/>
                    <a:pt x="244" y="294"/>
                    <a:pt x="235" y="310"/>
                  </a:cubicBezTo>
                  <a:cubicBezTo>
                    <a:pt x="233" y="303"/>
                    <a:pt x="234" y="300"/>
                    <a:pt x="240" y="286"/>
                  </a:cubicBezTo>
                  <a:cubicBezTo>
                    <a:pt x="238" y="284"/>
                    <a:pt x="235" y="286"/>
                    <a:pt x="235" y="287"/>
                  </a:cubicBezTo>
                  <a:cubicBezTo>
                    <a:pt x="235" y="295"/>
                    <a:pt x="228" y="303"/>
                    <a:pt x="230" y="309"/>
                  </a:cubicBezTo>
                  <a:cubicBezTo>
                    <a:pt x="234" y="316"/>
                    <a:pt x="230" y="318"/>
                    <a:pt x="226" y="319"/>
                  </a:cubicBezTo>
                  <a:cubicBezTo>
                    <a:pt x="207" y="322"/>
                    <a:pt x="191" y="333"/>
                    <a:pt x="172" y="335"/>
                  </a:cubicBezTo>
                  <a:cubicBezTo>
                    <a:pt x="163" y="336"/>
                    <a:pt x="155" y="331"/>
                    <a:pt x="146" y="335"/>
                  </a:cubicBezTo>
                  <a:cubicBezTo>
                    <a:pt x="144" y="335"/>
                    <a:pt x="142" y="333"/>
                    <a:pt x="142" y="331"/>
                  </a:cubicBezTo>
                  <a:cubicBezTo>
                    <a:pt x="142" y="329"/>
                    <a:pt x="143" y="327"/>
                    <a:pt x="145" y="327"/>
                  </a:cubicBezTo>
                  <a:cubicBezTo>
                    <a:pt x="151" y="328"/>
                    <a:pt x="156" y="326"/>
                    <a:pt x="160" y="321"/>
                  </a:cubicBezTo>
                  <a:cubicBezTo>
                    <a:pt x="161" y="319"/>
                    <a:pt x="163" y="318"/>
                    <a:pt x="164" y="321"/>
                  </a:cubicBezTo>
                  <a:cubicBezTo>
                    <a:pt x="166" y="323"/>
                    <a:pt x="168" y="322"/>
                    <a:pt x="168" y="321"/>
                  </a:cubicBezTo>
                  <a:cubicBezTo>
                    <a:pt x="166" y="309"/>
                    <a:pt x="177" y="309"/>
                    <a:pt x="183" y="304"/>
                  </a:cubicBezTo>
                  <a:cubicBezTo>
                    <a:pt x="187" y="301"/>
                    <a:pt x="191" y="299"/>
                    <a:pt x="195" y="297"/>
                  </a:cubicBezTo>
                  <a:cubicBezTo>
                    <a:pt x="209" y="291"/>
                    <a:pt x="210" y="289"/>
                    <a:pt x="206" y="276"/>
                  </a:cubicBezTo>
                  <a:cubicBezTo>
                    <a:pt x="207" y="275"/>
                    <a:pt x="208" y="274"/>
                    <a:pt x="209" y="272"/>
                  </a:cubicBezTo>
                  <a:cubicBezTo>
                    <a:pt x="208" y="273"/>
                    <a:pt x="207" y="275"/>
                    <a:pt x="206" y="276"/>
                  </a:cubicBezTo>
                  <a:cubicBezTo>
                    <a:pt x="205" y="276"/>
                    <a:pt x="203" y="277"/>
                    <a:pt x="203" y="277"/>
                  </a:cubicBezTo>
                  <a:cubicBezTo>
                    <a:pt x="204" y="291"/>
                    <a:pt x="197" y="285"/>
                    <a:pt x="190" y="281"/>
                  </a:cubicBezTo>
                  <a:cubicBezTo>
                    <a:pt x="192" y="290"/>
                    <a:pt x="185" y="295"/>
                    <a:pt x="174" y="294"/>
                  </a:cubicBezTo>
                  <a:cubicBezTo>
                    <a:pt x="178" y="291"/>
                    <a:pt x="184" y="292"/>
                    <a:pt x="187" y="288"/>
                  </a:cubicBezTo>
                  <a:cubicBezTo>
                    <a:pt x="174" y="288"/>
                    <a:pt x="161" y="288"/>
                    <a:pt x="149" y="288"/>
                  </a:cubicBezTo>
                  <a:cubicBezTo>
                    <a:pt x="153" y="291"/>
                    <a:pt x="159" y="287"/>
                    <a:pt x="164" y="293"/>
                  </a:cubicBezTo>
                  <a:cubicBezTo>
                    <a:pt x="126" y="296"/>
                    <a:pt x="96" y="283"/>
                    <a:pt x="73" y="254"/>
                  </a:cubicBezTo>
                  <a:cubicBezTo>
                    <a:pt x="71" y="258"/>
                    <a:pt x="76" y="263"/>
                    <a:pt x="68" y="262"/>
                  </a:cubicBezTo>
                  <a:cubicBezTo>
                    <a:pt x="66" y="262"/>
                    <a:pt x="65" y="260"/>
                    <a:pt x="64" y="259"/>
                  </a:cubicBezTo>
                  <a:cubicBezTo>
                    <a:pt x="59" y="256"/>
                    <a:pt x="55" y="252"/>
                    <a:pt x="53" y="247"/>
                  </a:cubicBezTo>
                  <a:cubicBezTo>
                    <a:pt x="52" y="244"/>
                    <a:pt x="51" y="241"/>
                    <a:pt x="48" y="245"/>
                  </a:cubicBezTo>
                  <a:cubicBezTo>
                    <a:pt x="45" y="248"/>
                    <a:pt x="42" y="251"/>
                    <a:pt x="40" y="255"/>
                  </a:cubicBezTo>
                  <a:cubicBezTo>
                    <a:pt x="37" y="250"/>
                    <a:pt x="36" y="245"/>
                    <a:pt x="35" y="238"/>
                  </a:cubicBezTo>
                  <a:cubicBezTo>
                    <a:pt x="34" y="228"/>
                    <a:pt x="32" y="217"/>
                    <a:pt x="33" y="206"/>
                  </a:cubicBezTo>
                  <a:cubicBezTo>
                    <a:pt x="27" y="208"/>
                    <a:pt x="24" y="212"/>
                    <a:pt x="21" y="215"/>
                  </a:cubicBezTo>
                  <a:cubicBezTo>
                    <a:pt x="15" y="221"/>
                    <a:pt x="7" y="220"/>
                    <a:pt x="6" y="212"/>
                  </a:cubicBezTo>
                  <a:cubicBezTo>
                    <a:pt x="4" y="200"/>
                    <a:pt x="0" y="187"/>
                    <a:pt x="6" y="175"/>
                  </a:cubicBezTo>
                  <a:cubicBezTo>
                    <a:pt x="9" y="170"/>
                    <a:pt x="2" y="167"/>
                    <a:pt x="4" y="162"/>
                  </a:cubicBezTo>
                  <a:cubicBezTo>
                    <a:pt x="7" y="152"/>
                    <a:pt x="3" y="141"/>
                    <a:pt x="7" y="131"/>
                  </a:cubicBezTo>
                  <a:cubicBezTo>
                    <a:pt x="10" y="125"/>
                    <a:pt x="10" y="117"/>
                    <a:pt x="16" y="112"/>
                  </a:cubicBezTo>
                  <a:cubicBezTo>
                    <a:pt x="26" y="116"/>
                    <a:pt x="28" y="114"/>
                    <a:pt x="28" y="105"/>
                  </a:cubicBezTo>
                  <a:cubicBezTo>
                    <a:pt x="28" y="96"/>
                    <a:pt x="25" y="89"/>
                    <a:pt x="22" y="82"/>
                  </a:cubicBezTo>
                  <a:cubicBezTo>
                    <a:pt x="30" y="81"/>
                    <a:pt x="25" y="71"/>
                    <a:pt x="30" y="68"/>
                  </a:cubicBezTo>
                  <a:cubicBezTo>
                    <a:pt x="39" y="62"/>
                    <a:pt x="40" y="53"/>
                    <a:pt x="40" y="43"/>
                  </a:cubicBezTo>
                  <a:cubicBezTo>
                    <a:pt x="41" y="40"/>
                    <a:pt x="39" y="36"/>
                    <a:pt x="43" y="34"/>
                  </a:cubicBezTo>
                  <a:cubicBezTo>
                    <a:pt x="49" y="26"/>
                    <a:pt x="59" y="25"/>
                    <a:pt x="68" y="23"/>
                  </a:cubicBezTo>
                  <a:cubicBezTo>
                    <a:pt x="71" y="20"/>
                    <a:pt x="73" y="19"/>
                    <a:pt x="77" y="21"/>
                  </a:cubicBezTo>
                  <a:cubicBezTo>
                    <a:pt x="84" y="15"/>
                    <a:pt x="93" y="15"/>
                    <a:pt x="101" y="11"/>
                  </a:cubicBezTo>
                  <a:cubicBezTo>
                    <a:pt x="101" y="11"/>
                    <a:pt x="101" y="11"/>
                    <a:pt x="102" y="11"/>
                  </a:cubicBezTo>
                  <a:cubicBezTo>
                    <a:pt x="106" y="18"/>
                    <a:pt x="111" y="19"/>
                    <a:pt x="118" y="15"/>
                  </a:cubicBezTo>
                  <a:close/>
                </a:path>
              </a:pathLst>
            </a:custGeom>
            <a:solidFill>
              <a:srgbClr val="FADB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0" name="Freeform 23">
              <a:extLst>
                <a:ext uri="{FF2B5EF4-FFF2-40B4-BE49-F238E27FC236}">
                  <a16:creationId xmlns:a16="http://schemas.microsoft.com/office/drawing/2014/main" id="{3116A989-81EA-D4B8-BDCA-CB3E6A5B1027}"/>
                </a:ext>
              </a:extLst>
            </p:cNvPr>
            <p:cNvSpPr/>
            <p:nvPr/>
          </p:nvSpPr>
          <p:spPr bwMode="auto">
            <a:xfrm>
              <a:off x="715963" y="2871788"/>
              <a:ext cx="127000" cy="87312"/>
            </a:xfrm>
            <a:custGeom>
              <a:avLst/>
              <a:gdLst>
                <a:gd name="T0" fmla="*/ 20 w 57"/>
                <a:gd name="T1" fmla="*/ 14 h 39"/>
                <a:gd name="T2" fmla="*/ 34 w 57"/>
                <a:gd name="T3" fmla="*/ 22 h 39"/>
                <a:gd name="T4" fmla="*/ 37 w 57"/>
                <a:gd name="T5" fmla="*/ 26 h 39"/>
                <a:gd name="T6" fmla="*/ 49 w 57"/>
                <a:gd name="T7" fmla="*/ 30 h 39"/>
                <a:gd name="T8" fmla="*/ 57 w 57"/>
                <a:gd name="T9" fmla="*/ 34 h 39"/>
                <a:gd name="T10" fmla="*/ 49 w 57"/>
                <a:gd name="T11" fmla="*/ 37 h 39"/>
                <a:gd name="T12" fmla="*/ 2 w 57"/>
                <a:gd name="T13" fmla="*/ 7 h 39"/>
                <a:gd name="T14" fmla="*/ 3 w 57"/>
                <a:gd name="T15" fmla="*/ 0 h 39"/>
                <a:gd name="T16" fmla="*/ 21 w 57"/>
                <a:gd name="T17" fmla="*/ 14 h 39"/>
                <a:gd name="T18" fmla="*/ 20 w 57"/>
                <a:gd name="T19"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39">
                  <a:moveTo>
                    <a:pt x="20" y="14"/>
                  </a:moveTo>
                  <a:cubicBezTo>
                    <a:pt x="24" y="18"/>
                    <a:pt x="26" y="24"/>
                    <a:pt x="34" y="22"/>
                  </a:cubicBezTo>
                  <a:cubicBezTo>
                    <a:pt x="36" y="21"/>
                    <a:pt x="36" y="25"/>
                    <a:pt x="37" y="26"/>
                  </a:cubicBezTo>
                  <a:cubicBezTo>
                    <a:pt x="40" y="29"/>
                    <a:pt x="44" y="32"/>
                    <a:pt x="49" y="30"/>
                  </a:cubicBezTo>
                  <a:cubicBezTo>
                    <a:pt x="52" y="29"/>
                    <a:pt x="57" y="30"/>
                    <a:pt x="57" y="34"/>
                  </a:cubicBezTo>
                  <a:cubicBezTo>
                    <a:pt x="57" y="39"/>
                    <a:pt x="52" y="38"/>
                    <a:pt x="49" y="37"/>
                  </a:cubicBezTo>
                  <a:cubicBezTo>
                    <a:pt x="31" y="31"/>
                    <a:pt x="15" y="22"/>
                    <a:pt x="2" y="7"/>
                  </a:cubicBezTo>
                  <a:cubicBezTo>
                    <a:pt x="0" y="5"/>
                    <a:pt x="0" y="3"/>
                    <a:pt x="3" y="0"/>
                  </a:cubicBezTo>
                  <a:cubicBezTo>
                    <a:pt x="8" y="5"/>
                    <a:pt x="12" y="13"/>
                    <a:pt x="21" y="14"/>
                  </a:cubicBezTo>
                  <a:lnTo>
                    <a:pt x="20" y="14"/>
                  </a:ln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1" name="Freeform 25">
              <a:extLst>
                <a:ext uri="{FF2B5EF4-FFF2-40B4-BE49-F238E27FC236}">
                  <a16:creationId xmlns:a16="http://schemas.microsoft.com/office/drawing/2014/main" id="{7F7D8103-278F-07CE-DF94-CDDFF4E4C4B1}"/>
                </a:ext>
              </a:extLst>
            </p:cNvPr>
            <p:cNvSpPr/>
            <p:nvPr/>
          </p:nvSpPr>
          <p:spPr bwMode="auto">
            <a:xfrm>
              <a:off x="842963" y="2936875"/>
              <a:ext cx="100012" cy="26987"/>
            </a:xfrm>
            <a:custGeom>
              <a:avLst/>
              <a:gdLst>
                <a:gd name="T0" fmla="*/ 2 w 45"/>
                <a:gd name="T1" fmla="*/ 0 h 12"/>
                <a:gd name="T2" fmla="*/ 40 w 45"/>
                <a:gd name="T3" fmla="*/ 6 h 12"/>
                <a:gd name="T4" fmla="*/ 45 w 45"/>
                <a:gd name="T5" fmla="*/ 8 h 12"/>
                <a:gd name="T6" fmla="*/ 41 w 45"/>
                <a:gd name="T7" fmla="*/ 12 h 12"/>
                <a:gd name="T8" fmla="*/ 5 w 45"/>
                <a:gd name="T9" fmla="*/ 9 h 12"/>
                <a:gd name="T10" fmla="*/ 2 w 45"/>
                <a:gd name="T11" fmla="*/ 0 h 12"/>
              </a:gdLst>
              <a:ahLst/>
              <a:cxnLst>
                <a:cxn ang="0">
                  <a:pos x="T0" y="T1"/>
                </a:cxn>
                <a:cxn ang="0">
                  <a:pos x="T2" y="T3"/>
                </a:cxn>
                <a:cxn ang="0">
                  <a:pos x="T4" y="T5"/>
                </a:cxn>
                <a:cxn ang="0">
                  <a:pos x="T6" y="T7"/>
                </a:cxn>
                <a:cxn ang="0">
                  <a:pos x="T8" y="T9"/>
                </a:cxn>
                <a:cxn ang="0">
                  <a:pos x="T10" y="T11"/>
                </a:cxn>
              </a:cxnLst>
              <a:rect l="0" t="0" r="r" b="b"/>
              <a:pathLst>
                <a:path w="45" h="12">
                  <a:moveTo>
                    <a:pt x="2" y="0"/>
                  </a:moveTo>
                  <a:cubicBezTo>
                    <a:pt x="15" y="6"/>
                    <a:pt x="28" y="6"/>
                    <a:pt x="40" y="6"/>
                  </a:cubicBezTo>
                  <a:cubicBezTo>
                    <a:pt x="42" y="6"/>
                    <a:pt x="45" y="5"/>
                    <a:pt x="45" y="8"/>
                  </a:cubicBezTo>
                  <a:cubicBezTo>
                    <a:pt x="45" y="11"/>
                    <a:pt x="43" y="12"/>
                    <a:pt x="41" y="12"/>
                  </a:cubicBezTo>
                  <a:cubicBezTo>
                    <a:pt x="29" y="12"/>
                    <a:pt x="17" y="12"/>
                    <a:pt x="5" y="9"/>
                  </a:cubicBezTo>
                  <a:cubicBezTo>
                    <a:pt x="0" y="7"/>
                    <a:pt x="3" y="4"/>
                    <a:pt x="2" y="0"/>
                  </a:cubicBez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2" name="Freeform 26">
              <a:extLst>
                <a:ext uri="{FF2B5EF4-FFF2-40B4-BE49-F238E27FC236}">
                  <a16:creationId xmlns:a16="http://schemas.microsoft.com/office/drawing/2014/main" id="{3EB7AEEB-9E65-4EDE-3F2D-4A389C3C38FE}"/>
                </a:ext>
              </a:extLst>
            </p:cNvPr>
            <p:cNvSpPr/>
            <p:nvPr/>
          </p:nvSpPr>
          <p:spPr bwMode="auto">
            <a:xfrm>
              <a:off x="771525" y="2814638"/>
              <a:ext cx="28575" cy="41275"/>
            </a:xfrm>
            <a:custGeom>
              <a:avLst/>
              <a:gdLst>
                <a:gd name="T0" fmla="*/ 2 w 13"/>
                <a:gd name="T1" fmla="*/ 3 h 19"/>
                <a:gd name="T2" fmla="*/ 6 w 13"/>
                <a:gd name="T3" fmla="*/ 6 h 19"/>
                <a:gd name="T4" fmla="*/ 11 w 13"/>
                <a:gd name="T5" fmla="*/ 14 h 19"/>
                <a:gd name="T6" fmla="*/ 11 w 13"/>
                <a:gd name="T7" fmla="*/ 18 h 19"/>
                <a:gd name="T8" fmla="*/ 6 w 13"/>
                <a:gd name="T9" fmla="*/ 17 h 19"/>
                <a:gd name="T10" fmla="*/ 2 w 13"/>
                <a:gd name="T11" fmla="*/ 3 h 19"/>
              </a:gdLst>
              <a:ahLst/>
              <a:cxnLst>
                <a:cxn ang="0">
                  <a:pos x="T0" y="T1"/>
                </a:cxn>
                <a:cxn ang="0">
                  <a:pos x="T2" y="T3"/>
                </a:cxn>
                <a:cxn ang="0">
                  <a:pos x="T4" y="T5"/>
                </a:cxn>
                <a:cxn ang="0">
                  <a:pos x="T6" y="T7"/>
                </a:cxn>
                <a:cxn ang="0">
                  <a:pos x="T8" y="T9"/>
                </a:cxn>
                <a:cxn ang="0">
                  <a:pos x="T10" y="T11"/>
                </a:cxn>
              </a:cxnLst>
              <a:rect l="0" t="0" r="r" b="b"/>
              <a:pathLst>
                <a:path w="13" h="19">
                  <a:moveTo>
                    <a:pt x="2" y="3"/>
                  </a:moveTo>
                  <a:cubicBezTo>
                    <a:pt x="6" y="0"/>
                    <a:pt x="5" y="5"/>
                    <a:pt x="6" y="6"/>
                  </a:cubicBezTo>
                  <a:cubicBezTo>
                    <a:pt x="8" y="9"/>
                    <a:pt x="9" y="11"/>
                    <a:pt x="11" y="14"/>
                  </a:cubicBezTo>
                  <a:cubicBezTo>
                    <a:pt x="12" y="15"/>
                    <a:pt x="13" y="17"/>
                    <a:pt x="11" y="18"/>
                  </a:cubicBezTo>
                  <a:cubicBezTo>
                    <a:pt x="9" y="19"/>
                    <a:pt x="7" y="18"/>
                    <a:pt x="6" y="17"/>
                  </a:cubicBezTo>
                  <a:cubicBezTo>
                    <a:pt x="6" y="12"/>
                    <a:pt x="0" y="8"/>
                    <a:pt x="2" y="3"/>
                  </a:cubicBezTo>
                  <a:close/>
                </a:path>
              </a:pathLst>
            </a:custGeom>
            <a:solidFill>
              <a:srgbClr val="F1E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3" name="Freeform 27">
              <a:extLst>
                <a:ext uri="{FF2B5EF4-FFF2-40B4-BE49-F238E27FC236}">
                  <a16:creationId xmlns:a16="http://schemas.microsoft.com/office/drawing/2014/main" id="{DFF8B499-30D9-5F92-4B12-676490D09498}"/>
                </a:ext>
              </a:extLst>
            </p:cNvPr>
            <p:cNvSpPr/>
            <p:nvPr/>
          </p:nvSpPr>
          <p:spPr bwMode="auto">
            <a:xfrm>
              <a:off x="695325" y="2838450"/>
              <a:ext cx="20637" cy="36512"/>
            </a:xfrm>
            <a:custGeom>
              <a:avLst/>
              <a:gdLst>
                <a:gd name="T0" fmla="*/ 6 w 9"/>
                <a:gd name="T1" fmla="*/ 16 h 16"/>
                <a:gd name="T2" fmla="*/ 3 w 9"/>
                <a:gd name="T3" fmla="*/ 2 h 16"/>
                <a:gd name="T4" fmla="*/ 6 w 9"/>
                <a:gd name="T5" fmla="*/ 1 h 16"/>
                <a:gd name="T6" fmla="*/ 6 w 9"/>
                <a:gd name="T7" fmla="*/ 16 h 16"/>
              </a:gdLst>
              <a:ahLst/>
              <a:cxnLst>
                <a:cxn ang="0">
                  <a:pos x="T0" y="T1"/>
                </a:cxn>
                <a:cxn ang="0">
                  <a:pos x="T2" y="T3"/>
                </a:cxn>
                <a:cxn ang="0">
                  <a:pos x="T4" y="T5"/>
                </a:cxn>
                <a:cxn ang="0">
                  <a:pos x="T6" y="T7"/>
                </a:cxn>
              </a:cxnLst>
              <a:rect l="0" t="0" r="r" b="b"/>
              <a:pathLst>
                <a:path w="9" h="16">
                  <a:moveTo>
                    <a:pt x="6" y="16"/>
                  </a:moveTo>
                  <a:cubicBezTo>
                    <a:pt x="5" y="11"/>
                    <a:pt x="0" y="7"/>
                    <a:pt x="3" y="2"/>
                  </a:cubicBezTo>
                  <a:cubicBezTo>
                    <a:pt x="4" y="1"/>
                    <a:pt x="5" y="0"/>
                    <a:pt x="6" y="1"/>
                  </a:cubicBezTo>
                  <a:cubicBezTo>
                    <a:pt x="9" y="6"/>
                    <a:pt x="6" y="11"/>
                    <a:pt x="6" y="16"/>
                  </a:cubicBezTo>
                  <a:close/>
                </a:path>
              </a:pathLst>
            </a:custGeom>
            <a:solidFill>
              <a:srgbClr val="F7EF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4" name="Freeform 28">
              <a:extLst>
                <a:ext uri="{FF2B5EF4-FFF2-40B4-BE49-F238E27FC236}">
                  <a16:creationId xmlns:a16="http://schemas.microsoft.com/office/drawing/2014/main" id="{5414E3E5-6692-F731-428E-05CB801001E5}"/>
                </a:ext>
              </a:extLst>
            </p:cNvPr>
            <p:cNvSpPr/>
            <p:nvPr/>
          </p:nvSpPr>
          <p:spPr bwMode="auto">
            <a:xfrm>
              <a:off x="717550" y="2789238"/>
              <a:ext cx="33337" cy="25400"/>
            </a:xfrm>
            <a:custGeom>
              <a:avLst/>
              <a:gdLst>
                <a:gd name="T0" fmla="*/ 2 w 15"/>
                <a:gd name="T1" fmla="*/ 10 h 11"/>
                <a:gd name="T2" fmla="*/ 10 w 15"/>
                <a:gd name="T3" fmla="*/ 0 h 11"/>
                <a:gd name="T4" fmla="*/ 10 w 15"/>
                <a:gd name="T5" fmla="*/ 5 h 11"/>
                <a:gd name="T6" fmla="*/ 2 w 15"/>
                <a:gd name="T7" fmla="*/ 10 h 11"/>
              </a:gdLst>
              <a:ahLst/>
              <a:cxnLst>
                <a:cxn ang="0">
                  <a:pos x="T0" y="T1"/>
                </a:cxn>
                <a:cxn ang="0">
                  <a:pos x="T2" y="T3"/>
                </a:cxn>
                <a:cxn ang="0">
                  <a:pos x="T4" y="T5"/>
                </a:cxn>
                <a:cxn ang="0">
                  <a:pos x="T6" y="T7"/>
                </a:cxn>
              </a:cxnLst>
              <a:rect l="0" t="0" r="r" b="b"/>
              <a:pathLst>
                <a:path w="15" h="11">
                  <a:moveTo>
                    <a:pt x="2" y="10"/>
                  </a:moveTo>
                  <a:cubicBezTo>
                    <a:pt x="0" y="3"/>
                    <a:pt x="3" y="0"/>
                    <a:pt x="10" y="0"/>
                  </a:cubicBezTo>
                  <a:cubicBezTo>
                    <a:pt x="10" y="2"/>
                    <a:pt x="15" y="4"/>
                    <a:pt x="10" y="5"/>
                  </a:cubicBezTo>
                  <a:cubicBezTo>
                    <a:pt x="7" y="6"/>
                    <a:pt x="6" y="11"/>
                    <a:pt x="2" y="10"/>
                  </a:cubicBezTo>
                  <a:close/>
                </a:path>
              </a:pathLst>
            </a:custGeom>
            <a:solidFill>
              <a:srgbClr val="F7EF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5" name="Freeform 29">
              <a:extLst>
                <a:ext uri="{FF2B5EF4-FFF2-40B4-BE49-F238E27FC236}">
                  <a16:creationId xmlns:a16="http://schemas.microsoft.com/office/drawing/2014/main" id="{46F36C3A-78E4-CB9A-7F37-905B3E82416C}"/>
                </a:ext>
              </a:extLst>
            </p:cNvPr>
            <p:cNvSpPr/>
            <p:nvPr/>
          </p:nvSpPr>
          <p:spPr bwMode="auto">
            <a:xfrm>
              <a:off x="881063" y="2905125"/>
              <a:ext cx="25400" cy="36512"/>
            </a:xfrm>
            <a:custGeom>
              <a:avLst/>
              <a:gdLst>
                <a:gd name="T0" fmla="*/ 4 w 11"/>
                <a:gd name="T1" fmla="*/ 0 h 16"/>
                <a:gd name="T2" fmla="*/ 6 w 11"/>
                <a:gd name="T3" fmla="*/ 10 h 16"/>
                <a:gd name="T4" fmla="*/ 9 w 11"/>
                <a:gd name="T5" fmla="*/ 15 h 16"/>
                <a:gd name="T6" fmla="*/ 5 w 11"/>
                <a:gd name="T7" fmla="*/ 15 h 16"/>
                <a:gd name="T8" fmla="*/ 2 w 11"/>
                <a:gd name="T9" fmla="*/ 9 h 16"/>
                <a:gd name="T10" fmla="*/ 4 w 11"/>
                <a:gd name="T11" fmla="*/ 0 h 16"/>
              </a:gdLst>
              <a:ahLst/>
              <a:cxnLst>
                <a:cxn ang="0">
                  <a:pos x="T0" y="T1"/>
                </a:cxn>
                <a:cxn ang="0">
                  <a:pos x="T2" y="T3"/>
                </a:cxn>
                <a:cxn ang="0">
                  <a:pos x="T4" y="T5"/>
                </a:cxn>
                <a:cxn ang="0">
                  <a:pos x="T6" y="T7"/>
                </a:cxn>
                <a:cxn ang="0">
                  <a:pos x="T8" y="T9"/>
                </a:cxn>
                <a:cxn ang="0">
                  <a:pos x="T10" y="T11"/>
                </a:cxn>
              </a:cxnLst>
              <a:rect l="0" t="0" r="r" b="b"/>
              <a:pathLst>
                <a:path w="11" h="16">
                  <a:moveTo>
                    <a:pt x="4" y="0"/>
                  </a:moveTo>
                  <a:cubicBezTo>
                    <a:pt x="6" y="3"/>
                    <a:pt x="4" y="7"/>
                    <a:pt x="6" y="10"/>
                  </a:cubicBezTo>
                  <a:cubicBezTo>
                    <a:pt x="7" y="11"/>
                    <a:pt x="11" y="12"/>
                    <a:pt x="9" y="15"/>
                  </a:cubicBezTo>
                  <a:cubicBezTo>
                    <a:pt x="8" y="16"/>
                    <a:pt x="6" y="16"/>
                    <a:pt x="5" y="15"/>
                  </a:cubicBezTo>
                  <a:cubicBezTo>
                    <a:pt x="3" y="14"/>
                    <a:pt x="0" y="12"/>
                    <a:pt x="2" y="9"/>
                  </a:cubicBezTo>
                  <a:cubicBezTo>
                    <a:pt x="4" y="6"/>
                    <a:pt x="2" y="3"/>
                    <a:pt x="4" y="0"/>
                  </a:cubicBezTo>
                  <a:close/>
                </a:path>
              </a:pathLst>
            </a:custGeom>
            <a:solidFill>
              <a:srgbClr val="F4EE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6" name="Freeform 30">
              <a:extLst>
                <a:ext uri="{FF2B5EF4-FFF2-40B4-BE49-F238E27FC236}">
                  <a16:creationId xmlns:a16="http://schemas.microsoft.com/office/drawing/2014/main" id="{5B8586D5-CD09-1DC2-2349-1771B12065EA}"/>
                </a:ext>
              </a:extLst>
            </p:cNvPr>
            <p:cNvSpPr/>
            <p:nvPr/>
          </p:nvSpPr>
          <p:spPr bwMode="auto">
            <a:xfrm>
              <a:off x="846138" y="2916238"/>
              <a:ext cx="30162" cy="22225"/>
            </a:xfrm>
            <a:custGeom>
              <a:avLst/>
              <a:gdLst>
                <a:gd name="T0" fmla="*/ 0 w 14"/>
                <a:gd name="T1" fmla="*/ 6 h 10"/>
                <a:gd name="T2" fmla="*/ 11 w 14"/>
                <a:gd name="T3" fmla="*/ 5 h 10"/>
                <a:gd name="T4" fmla="*/ 10 w 14"/>
                <a:gd name="T5" fmla="*/ 9 h 10"/>
                <a:gd name="T6" fmla="*/ 0 w 14"/>
                <a:gd name="T7" fmla="*/ 6 h 10"/>
              </a:gdLst>
              <a:ahLst/>
              <a:cxnLst>
                <a:cxn ang="0">
                  <a:pos x="T0" y="T1"/>
                </a:cxn>
                <a:cxn ang="0">
                  <a:pos x="T2" y="T3"/>
                </a:cxn>
                <a:cxn ang="0">
                  <a:pos x="T4" y="T5"/>
                </a:cxn>
                <a:cxn ang="0">
                  <a:pos x="T6" y="T7"/>
                </a:cxn>
              </a:cxnLst>
              <a:rect l="0" t="0" r="r" b="b"/>
              <a:pathLst>
                <a:path w="14" h="10">
                  <a:moveTo>
                    <a:pt x="0" y="6"/>
                  </a:moveTo>
                  <a:cubicBezTo>
                    <a:pt x="5" y="0"/>
                    <a:pt x="8" y="2"/>
                    <a:pt x="11" y="5"/>
                  </a:cubicBezTo>
                  <a:cubicBezTo>
                    <a:pt x="14" y="8"/>
                    <a:pt x="13" y="10"/>
                    <a:pt x="10" y="9"/>
                  </a:cubicBezTo>
                  <a:cubicBezTo>
                    <a:pt x="7" y="7"/>
                    <a:pt x="4" y="6"/>
                    <a:pt x="0" y="6"/>
                  </a:cubicBezTo>
                  <a:close/>
                </a:path>
              </a:pathLst>
            </a:custGeom>
            <a:solidFill>
              <a:srgbClr val="F4E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7" name="Freeform 31">
              <a:extLst>
                <a:ext uri="{FF2B5EF4-FFF2-40B4-BE49-F238E27FC236}">
                  <a16:creationId xmlns:a16="http://schemas.microsoft.com/office/drawing/2014/main" id="{492C0C03-EF88-75F8-0698-C6FDE0887779}"/>
                </a:ext>
              </a:extLst>
            </p:cNvPr>
            <p:cNvSpPr/>
            <p:nvPr/>
          </p:nvSpPr>
          <p:spPr bwMode="auto">
            <a:xfrm>
              <a:off x="744538" y="2878138"/>
              <a:ext cx="33337" cy="25400"/>
            </a:xfrm>
            <a:custGeom>
              <a:avLst/>
              <a:gdLst>
                <a:gd name="T0" fmla="*/ 8 w 15"/>
                <a:gd name="T1" fmla="*/ 11 h 11"/>
                <a:gd name="T2" fmla="*/ 9 w 15"/>
                <a:gd name="T3" fmla="*/ 6 h 11"/>
                <a:gd name="T4" fmla="*/ 6 w 15"/>
                <a:gd name="T5" fmla="*/ 2 h 11"/>
                <a:gd name="T6" fmla="*/ 13 w 15"/>
                <a:gd name="T7" fmla="*/ 6 h 11"/>
                <a:gd name="T8" fmla="*/ 9 w 15"/>
                <a:gd name="T9" fmla="*/ 10 h 11"/>
                <a:gd name="T10" fmla="*/ 7 w 15"/>
                <a:gd name="T11" fmla="*/ 11 h 11"/>
                <a:gd name="T12" fmla="*/ 8 w 15"/>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5" h="11">
                  <a:moveTo>
                    <a:pt x="8" y="11"/>
                  </a:moveTo>
                  <a:cubicBezTo>
                    <a:pt x="8" y="9"/>
                    <a:pt x="8" y="8"/>
                    <a:pt x="9" y="6"/>
                  </a:cubicBezTo>
                  <a:cubicBezTo>
                    <a:pt x="9" y="4"/>
                    <a:pt x="0" y="7"/>
                    <a:pt x="6" y="2"/>
                  </a:cubicBezTo>
                  <a:cubicBezTo>
                    <a:pt x="9" y="0"/>
                    <a:pt x="12" y="4"/>
                    <a:pt x="13" y="6"/>
                  </a:cubicBezTo>
                  <a:cubicBezTo>
                    <a:pt x="15" y="10"/>
                    <a:pt x="11" y="10"/>
                    <a:pt x="9" y="10"/>
                  </a:cubicBezTo>
                  <a:cubicBezTo>
                    <a:pt x="9" y="11"/>
                    <a:pt x="8" y="11"/>
                    <a:pt x="7" y="11"/>
                  </a:cubicBezTo>
                  <a:lnTo>
                    <a:pt x="8" y="11"/>
                  </a:lnTo>
                  <a:close/>
                </a:path>
              </a:pathLst>
            </a:custGeom>
            <a:solidFill>
              <a:srgbClr val="F2EE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8" name="Freeform 32">
              <a:extLst>
                <a:ext uri="{FF2B5EF4-FFF2-40B4-BE49-F238E27FC236}">
                  <a16:creationId xmlns:a16="http://schemas.microsoft.com/office/drawing/2014/main" id="{63684427-BF46-099E-B411-1D7E5FCCBDF5}"/>
                </a:ext>
              </a:extLst>
            </p:cNvPr>
            <p:cNvSpPr/>
            <p:nvPr/>
          </p:nvSpPr>
          <p:spPr bwMode="auto">
            <a:xfrm>
              <a:off x="1314450" y="2381250"/>
              <a:ext cx="22225" cy="22225"/>
            </a:xfrm>
            <a:custGeom>
              <a:avLst/>
              <a:gdLst>
                <a:gd name="T0" fmla="*/ 0 w 10"/>
                <a:gd name="T1" fmla="*/ 0 h 10"/>
                <a:gd name="T2" fmla="*/ 10 w 10"/>
                <a:gd name="T3" fmla="*/ 10 h 10"/>
                <a:gd name="T4" fmla="*/ 0 w 10"/>
                <a:gd name="T5" fmla="*/ 0 h 10"/>
                <a:gd name="T6" fmla="*/ 0 w 10"/>
                <a:gd name="T7" fmla="*/ 0 h 10"/>
              </a:gdLst>
              <a:ahLst/>
              <a:cxnLst>
                <a:cxn ang="0">
                  <a:pos x="T0" y="T1"/>
                </a:cxn>
                <a:cxn ang="0">
                  <a:pos x="T2" y="T3"/>
                </a:cxn>
                <a:cxn ang="0">
                  <a:pos x="T4" y="T5"/>
                </a:cxn>
                <a:cxn ang="0">
                  <a:pos x="T6" y="T7"/>
                </a:cxn>
              </a:cxnLst>
              <a:rect l="0" t="0" r="r" b="b"/>
              <a:pathLst>
                <a:path w="10" h="10">
                  <a:moveTo>
                    <a:pt x="0" y="0"/>
                  </a:moveTo>
                  <a:cubicBezTo>
                    <a:pt x="5" y="0"/>
                    <a:pt x="7" y="4"/>
                    <a:pt x="10" y="10"/>
                  </a:cubicBezTo>
                  <a:cubicBezTo>
                    <a:pt x="4" y="8"/>
                    <a:pt x="1" y="5"/>
                    <a:pt x="0" y="0"/>
                  </a:cubicBezTo>
                  <a:cubicBezTo>
                    <a:pt x="0" y="0"/>
                    <a:pt x="0" y="0"/>
                    <a:pt x="0" y="0"/>
                  </a:cubicBezTo>
                  <a:close/>
                </a:path>
              </a:pathLst>
            </a:custGeom>
            <a:solidFill>
              <a:srgbClr val="EDE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9" name="Freeform 33">
              <a:extLst>
                <a:ext uri="{FF2B5EF4-FFF2-40B4-BE49-F238E27FC236}">
                  <a16:creationId xmlns:a16="http://schemas.microsoft.com/office/drawing/2014/main" id="{4C778DB9-A191-ECC1-6C5D-79865A296E6D}"/>
                </a:ext>
              </a:extLst>
            </p:cNvPr>
            <p:cNvSpPr/>
            <p:nvPr/>
          </p:nvSpPr>
          <p:spPr bwMode="auto">
            <a:xfrm>
              <a:off x="969963" y="2997200"/>
              <a:ext cx="20637" cy="11112"/>
            </a:xfrm>
            <a:custGeom>
              <a:avLst/>
              <a:gdLst>
                <a:gd name="T0" fmla="*/ 9 w 9"/>
                <a:gd name="T1" fmla="*/ 3 h 5"/>
                <a:gd name="T2" fmla="*/ 0 w 9"/>
                <a:gd name="T3" fmla="*/ 1 h 5"/>
                <a:gd name="T4" fmla="*/ 9 w 9"/>
                <a:gd name="T5" fmla="*/ 3 h 5"/>
              </a:gdLst>
              <a:ahLst/>
              <a:cxnLst>
                <a:cxn ang="0">
                  <a:pos x="T0" y="T1"/>
                </a:cxn>
                <a:cxn ang="0">
                  <a:pos x="T2" y="T3"/>
                </a:cxn>
                <a:cxn ang="0">
                  <a:pos x="T4" y="T5"/>
                </a:cxn>
              </a:cxnLst>
              <a:rect l="0" t="0" r="r" b="b"/>
              <a:pathLst>
                <a:path w="9" h="5">
                  <a:moveTo>
                    <a:pt x="9" y="3"/>
                  </a:moveTo>
                  <a:cubicBezTo>
                    <a:pt x="6" y="5"/>
                    <a:pt x="3" y="2"/>
                    <a:pt x="0" y="1"/>
                  </a:cubicBezTo>
                  <a:cubicBezTo>
                    <a:pt x="5" y="0"/>
                    <a:pt x="5" y="0"/>
                    <a:pt x="9" y="3"/>
                  </a:cubicBezTo>
                  <a:close/>
                </a:path>
              </a:pathLst>
            </a:custGeom>
            <a:solidFill>
              <a:srgbClr val="F2E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0" name="Freeform 34">
              <a:extLst>
                <a:ext uri="{FF2B5EF4-FFF2-40B4-BE49-F238E27FC236}">
                  <a16:creationId xmlns:a16="http://schemas.microsoft.com/office/drawing/2014/main" id="{2A2F7C79-D63A-1AE0-E2D0-7776DADC5283}"/>
                </a:ext>
              </a:extLst>
            </p:cNvPr>
            <p:cNvSpPr/>
            <p:nvPr/>
          </p:nvSpPr>
          <p:spPr bwMode="auto">
            <a:xfrm>
              <a:off x="1085850" y="2266950"/>
              <a:ext cx="128587" cy="142875"/>
            </a:xfrm>
            <a:custGeom>
              <a:avLst/>
              <a:gdLst>
                <a:gd name="T0" fmla="*/ 26 w 57"/>
                <a:gd name="T1" fmla="*/ 37 h 64"/>
                <a:gd name="T2" fmla="*/ 22 w 57"/>
                <a:gd name="T3" fmla="*/ 42 h 64"/>
                <a:gd name="T4" fmla="*/ 20 w 57"/>
                <a:gd name="T5" fmla="*/ 38 h 64"/>
                <a:gd name="T6" fmla="*/ 18 w 57"/>
                <a:gd name="T7" fmla="*/ 33 h 64"/>
                <a:gd name="T8" fmla="*/ 19 w 57"/>
                <a:gd name="T9" fmla="*/ 31 h 64"/>
                <a:gd name="T10" fmla="*/ 18 w 57"/>
                <a:gd name="T11" fmla="*/ 32 h 64"/>
                <a:gd name="T12" fmla="*/ 13 w 57"/>
                <a:gd name="T13" fmla="*/ 35 h 64"/>
                <a:gd name="T14" fmla="*/ 11 w 57"/>
                <a:gd name="T15" fmla="*/ 34 h 64"/>
                <a:gd name="T16" fmla="*/ 8 w 57"/>
                <a:gd name="T17" fmla="*/ 32 h 64"/>
                <a:gd name="T18" fmla="*/ 9 w 57"/>
                <a:gd name="T19" fmla="*/ 16 h 64"/>
                <a:gd name="T20" fmla="*/ 0 w 57"/>
                <a:gd name="T21" fmla="*/ 0 h 64"/>
                <a:gd name="T22" fmla="*/ 41 w 57"/>
                <a:gd name="T23" fmla="*/ 21 h 64"/>
                <a:gd name="T24" fmla="*/ 41 w 57"/>
                <a:gd name="T25" fmla="*/ 64 h 64"/>
                <a:gd name="T26" fmla="*/ 34 w 57"/>
                <a:gd name="T27" fmla="*/ 49 h 64"/>
                <a:gd name="T28" fmla="*/ 38 w 57"/>
                <a:gd name="T29" fmla="*/ 43 h 64"/>
                <a:gd name="T30" fmla="*/ 38 w 57"/>
                <a:gd name="T31" fmla="*/ 39 h 64"/>
                <a:gd name="T32" fmla="*/ 38 w 57"/>
                <a:gd name="T33" fmla="*/ 43 h 64"/>
                <a:gd name="T34" fmla="*/ 30 w 57"/>
                <a:gd name="T35" fmla="*/ 41 h 64"/>
                <a:gd name="T36" fmla="*/ 26 w 57"/>
                <a:gd name="T37" fmla="*/ 3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64">
                  <a:moveTo>
                    <a:pt x="26" y="37"/>
                  </a:moveTo>
                  <a:cubicBezTo>
                    <a:pt x="24" y="39"/>
                    <a:pt x="24" y="42"/>
                    <a:pt x="22" y="42"/>
                  </a:cubicBezTo>
                  <a:cubicBezTo>
                    <a:pt x="20" y="42"/>
                    <a:pt x="21" y="39"/>
                    <a:pt x="20" y="38"/>
                  </a:cubicBezTo>
                  <a:cubicBezTo>
                    <a:pt x="18" y="37"/>
                    <a:pt x="17" y="35"/>
                    <a:pt x="18" y="33"/>
                  </a:cubicBezTo>
                  <a:cubicBezTo>
                    <a:pt x="18" y="32"/>
                    <a:pt x="20" y="32"/>
                    <a:pt x="19" y="31"/>
                  </a:cubicBezTo>
                  <a:cubicBezTo>
                    <a:pt x="19" y="32"/>
                    <a:pt x="19" y="32"/>
                    <a:pt x="18" y="32"/>
                  </a:cubicBezTo>
                  <a:cubicBezTo>
                    <a:pt x="17" y="34"/>
                    <a:pt x="16" y="38"/>
                    <a:pt x="13" y="35"/>
                  </a:cubicBezTo>
                  <a:cubicBezTo>
                    <a:pt x="12" y="35"/>
                    <a:pt x="11" y="34"/>
                    <a:pt x="11" y="34"/>
                  </a:cubicBezTo>
                  <a:cubicBezTo>
                    <a:pt x="9" y="34"/>
                    <a:pt x="7" y="33"/>
                    <a:pt x="8" y="32"/>
                  </a:cubicBezTo>
                  <a:cubicBezTo>
                    <a:pt x="11" y="27"/>
                    <a:pt x="8" y="21"/>
                    <a:pt x="9" y="16"/>
                  </a:cubicBezTo>
                  <a:cubicBezTo>
                    <a:pt x="12" y="8"/>
                    <a:pt x="3" y="6"/>
                    <a:pt x="0" y="0"/>
                  </a:cubicBezTo>
                  <a:cubicBezTo>
                    <a:pt x="17" y="2"/>
                    <a:pt x="34" y="2"/>
                    <a:pt x="41" y="21"/>
                  </a:cubicBezTo>
                  <a:cubicBezTo>
                    <a:pt x="46" y="36"/>
                    <a:pt x="57" y="50"/>
                    <a:pt x="41" y="64"/>
                  </a:cubicBezTo>
                  <a:cubicBezTo>
                    <a:pt x="41" y="59"/>
                    <a:pt x="33" y="56"/>
                    <a:pt x="34" y="49"/>
                  </a:cubicBezTo>
                  <a:cubicBezTo>
                    <a:pt x="35" y="47"/>
                    <a:pt x="36" y="45"/>
                    <a:pt x="38" y="43"/>
                  </a:cubicBezTo>
                  <a:cubicBezTo>
                    <a:pt x="39" y="42"/>
                    <a:pt x="39" y="40"/>
                    <a:pt x="38" y="39"/>
                  </a:cubicBezTo>
                  <a:cubicBezTo>
                    <a:pt x="38" y="40"/>
                    <a:pt x="39" y="42"/>
                    <a:pt x="38" y="43"/>
                  </a:cubicBezTo>
                  <a:cubicBezTo>
                    <a:pt x="34" y="47"/>
                    <a:pt x="31" y="47"/>
                    <a:pt x="30" y="41"/>
                  </a:cubicBezTo>
                  <a:cubicBezTo>
                    <a:pt x="29" y="39"/>
                    <a:pt x="30" y="36"/>
                    <a:pt x="26" y="37"/>
                  </a:cubicBezTo>
                  <a:close/>
                </a:path>
              </a:pathLst>
            </a:custGeom>
            <a:solidFill>
              <a:srgbClr val="FCFA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1" name="Freeform 49">
              <a:extLst>
                <a:ext uri="{FF2B5EF4-FFF2-40B4-BE49-F238E27FC236}">
                  <a16:creationId xmlns:a16="http://schemas.microsoft.com/office/drawing/2014/main" id="{A3DA0939-D412-76E8-E11C-E349A0E9B790}"/>
                </a:ext>
              </a:extLst>
            </p:cNvPr>
            <p:cNvSpPr/>
            <p:nvPr/>
          </p:nvSpPr>
          <p:spPr bwMode="auto">
            <a:xfrm>
              <a:off x="1017588" y="2898775"/>
              <a:ext cx="114300" cy="65087"/>
            </a:xfrm>
            <a:custGeom>
              <a:avLst/>
              <a:gdLst>
                <a:gd name="T0" fmla="*/ 0 w 51"/>
                <a:gd name="T1" fmla="*/ 27 h 29"/>
                <a:gd name="T2" fmla="*/ 10 w 51"/>
                <a:gd name="T3" fmla="*/ 20 h 29"/>
                <a:gd name="T4" fmla="*/ 42 w 51"/>
                <a:gd name="T5" fmla="*/ 4 h 29"/>
                <a:gd name="T6" fmla="*/ 49 w 51"/>
                <a:gd name="T7" fmla="*/ 3 h 29"/>
                <a:gd name="T8" fmla="*/ 46 w 51"/>
                <a:gd name="T9" fmla="*/ 10 h 29"/>
                <a:gd name="T10" fmla="*/ 40 w 51"/>
                <a:gd name="T11" fmla="*/ 14 h 29"/>
                <a:gd name="T12" fmla="*/ 0 w 51"/>
                <a:gd name="T13" fmla="*/ 27 h 29"/>
              </a:gdLst>
              <a:ahLst/>
              <a:cxnLst>
                <a:cxn ang="0">
                  <a:pos x="T0" y="T1"/>
                </a:cxn>
                <a:cxn ang="0">
                  <a:pos x="T2" y="T3"/>
                </a:cxn>
                <a:cxn ang="0">
                  <a:pos x="T4" y="T5"/>
                </a:cxn>
                <a:cxn ang="0">
                  <a:pos x="T6" y="T7"/>
                </a:cxn>
                <a:cxn ang="0">
                  <a:pos x="T8" y="T9"/>
                </a:cxn>
                <a:cxn ang="0">
                  <a:pos x="T10" y="T11"/>
                </a:cxn>
                <a:cxn ang="0">
                  <a:pos x="T12" y="T13"/>
                </a:cxn>
              </a:cxnLst>
              <a:rect l="0" t="0" r="r" b="b"/>
              <a:pathLst>
                <a:path w="51" h="28">
                  <a:moveTo>
                    <a:pt x="0" y="27"/>
                  </a:moveTo>
                  <a:cubicBezTo>
                    <a:pt x="1" y="21"/>
                    <a:pt x="6" y="21"/>
                    <a:pt x="10" y="20"/>
                  </a:cubicBezTo>
                  <a:cubicBezTo>
                    <a:pt x="22" y="16"/>
                    <a:pt x="32" y="10"/>
                    <a:pt x="42" y="4"/>
                  </a:cubicBezTo>
                  <a:cubicBezTo>
                    <a:pt x="44" y="3"/>
                    <a:pt x="46" y="0"/>
                    <a:pt x="49" y="3"/>
                  </a:cubicBezTo>
                  <a:cubicBezTo>
                    <a:pt x="51" y="6"/>
                    <a:pt x="48" y="8"/>
                    <a:pt x="46" y="10"/>
                  </a:cubicBezTo>
                  <a:cubicBezTo>
                    <a:pt x="45" y="12"/>
                    <a:pt x="43" y="14"/>
                    <a:pt x="40" y="14"/>
                  </a:cubicBezTo>
                  <a:cubicBezTo>
                    <a:pt x="27" y="18"/>
                    <a:pt x="16" y="29"/>
                    <a:pt x="0" y="27"/>
                  </a:cubicBezTo>
                  <a:close/>
                </a:path>
              </a:pathLst>
            </a:custGeom>
            <a:solidFill>
              <a:srgbClr val="FCFA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2" name="Freeform 52">
              <a:extLst>
                <a:ext uri="{FF2B5EF4-FFF2-40B4-BE49-F238E27FC236}">
                  <a16:creationId xmlns:a16="http://schemas.microsoft.com/office/drawing/2014/main" id="{85B2ED47-883D-96A6-3C54-4208E9D848D6}"/>
                </a:ext>
              </a:extLst>
            </p:cNvPr>
            <p:cNvSpPr/>
            <p:nvPr/>
          </p:nvSpPr>
          <p:spPr bwMode="auto">
            <a:xfrm>
              <a:off x="1138238" y="2563813"/>
              <a:ext cx="53975" cy="88900"/>
            </a:xfrm>
            <a:custGeom>
              <a:avLst/>
              <a:gdLst>
                <a:gd name="T0" fmla="*/ 0 w 24"/>
                <a:gd name="T1" fmla="*/ 37 h 40"/>
                <a:gd name="T2" fmla="*/ 14 w 24"/>
                <a:gd name="T3" fmla="*/ 28 h 40"/>
                <a:gd name="T4" fmla="*/ 14 w 24"/>
                <a:gd name="T5" fmla="*/ 6 h 40"/>
                <a:gd name="T6" fmla="*/ 21 w 24"/>
                <a:gd name="T7" fmla="*/ 1 h 40"/>
                <a:gd name="T8" fmla="*/ 22 w 24"/>
                <a:gd name="T9" fmla="*/ 7 h 40"/>
                <a:gd name="T10" fmla="*/ 18 w 24"/>
                <a:gd name="T11" fmla="*/ 26 h 40"/>
                <a:gd name="T12" fmla="*/ 0 w 24"/>
                <a:gd name="T13" fmla="*/ 37 h 40"/>
              </a:gdLst>
              <a:ahLst/>
              <a:cxnLst>
                <a:cxn ang="0">
                  <a:pos x="T0" y="T1"/>
                </a:cxn>
                <a:cxn ang="0">
                  <a:pos x="T2" y="T3"/>
                </a:cxn>
                <a:cxn ang="0">
                  <a:pos x="T4" y="T5"/>
                </a:cxn>
                <a:cxn ang="0">
                  <a:pos x="T6" y="T7"/>
                </a:cxn>
                <a:cxn ang="0">
                  <a:pos x="T8" y="T9"/>
                </a:cxn>
                <a:cxn ang="0">
                  <a:pos x="T10" y="T11"/>
                </a:cxn>
                <a:cxn ang="0">
                  <a:pos x="T12" y="T13"/>
                </a:cxn>
              </a:cxnLst>
              <a:rect l="0" t="0" r="r" b="b"/>
              <a:pathLst>
                <a:path w="24" h="40">
                  <a:moveTo>
                    <a:pt x="0" y="37"/>
                  </a:moveTo>
                  <a:cubicBezTo>
                    <a:pt x="6" y="36"/>
                    <a:pt x="3" y="21"/>
                    <a:pt x="14" y="28"/>
                  </a:cubicBezTo>
                  <a:cubicBezTo>
                    <a:pt x="16" y="20"/>
                    <a:pt x="11" y="13"/>
                    <a:pt x="14" y="6"/>
                  </a:cubicBezTo>
                  <a:cubicBezTo>
                    <a:pt x="16" y="3"/>
                    <a:pt x="17" y="0"/>
                    <a:pt x="21" y="1"/>
                  </a:cubicBezTo>
                  <a:cubicBezTo>
                    <a:pt x="24" y="2"/>
                    <a:pt x="23" y="5"/>
                    <a:pt x="22" y="7"/>
                  </a:cubicBezTo>
                  <a:cubicBezTo>
                    <a:pt x="21" y="14"/>
                    <a:pt x="20" y="20"/>
                    <a:pt x="18" y="26"/>
                  </a:cubicBezTo>
                  <a:cubicBezTo>
                    <a:pt x="16" y="36"/>
                    <a:pt x="10" y="40"/>
                    <a:pt x="0" y="37"/>
                  </a:cubicBezTo>
                  <a:close/>
                </a:path>
              </a:pathLst>
            </a:custGeom>
            <a:solidFill>
              <a:srgbClr val="FCF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3" name="Freeform 53">
              <a:extLst>
                <a:ext uri="{FF2B5EF4-FFF2-40B4-BE49-F238E27FC236}">
                  <a16:creationId xmlns:a16="http://schemas.microsoft.com/office/drawing/2014/main" id="{2111305A-E6AA-70D9-5C26-A545E43A3073}"/>
                </a:ext>
              </a:extLst>
            </p:cNvPr>
            <p:cNvSpPr/>
            <p:nvPr/>
          </p:nvSpPr>
          <p:spPr bwMode="auto">
            <a:xfrm>
              <a:off x="1138238" y="2343150"/>
              <a:ext cx="33337" cy="60325"/>
            </a:xfrm>
            <a:custGeom>
              <a:avLst/>
              <a:gdLst>
                <a:gd name="T0" fmla="*/ 3 w 15"/>
                <a:gd name="T1" fmla="*/ 3 h 27"/>
                <a:gd name="T2" fmla="*/ 8 w 15"/>
                <a:gd name="T3" fmla="*/ 7 h 27"/>
                <a:gd name="T4" fmla="*/ 15 w 15"/>
                <a:gd name="T5" fmla="*/ 9 h 27"/>
                <a:gd name="T6" fmla="*/ 15 w 15"/>
                <a:gd name="T7" fmla="*/ 9 h 27"/>
                <a:gd name="T8" fmla="*/ 11 w 15"/>
                <a:gd name="T9" fmla="*/ 15 h 27"/>
                <a:gd name="T10" fmla="*/ 9 w 15"/>
                <a:gd name="T11" fmla="*/ 23 h 27"/>
                <a:gd name="T12" fmla="*/ 7 w 15"/>
                <a:gd name="T13" fmla="*/ 27 h 27"/>
                <a:gd name="T14" fmla="*/ 3 w 15"/>
                <a:gd name="T15" fmla="*/ 24 h 27"/>
                <a:gd name="T16" fmla="*/ 3 w 15"/>
                <a:gd name="T17" fmla="*/ 10 h 27"/>
                <a:gd name="T18" fmla="*/ 3 w 15"/>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7">
                  <a:moveTo>
                    <a:pt x="3" y="3"/>
                  </a:moveTo>
                  <a:cubicBezTo>
                    <a:pt x="8" y="0"/>
                    <a:pt x="8" y="5"/>
                    <a:pt x="8" y="7"/>
                  </a:cubicBezTo>
                  <a:cubicBezTo>
                    <a:pt x="9" y="12"/>
                    <a:pt x="13" y="8"/>
                    <a:pt x="15" y="9"/>
                  </a:cubicBezTo>
                  <a:cubicBezTo>
                    <a:pt x="15" y="9"/>
                    <a:pt x="15" y="9"/>
                    <a:pt x="15" y="9"/>
                  </a:cubicBezTo>
                  <a:cubicBezTo>
                    <a:pt x="15" y="12"/>
                    <a:pt x="14" y="14"/>
                    <a:pt x="11" y="15"/>
                  </a:cubicBezTo>
                  <a:cubicBezTo>
                    <a:pt x="5" y="16"/>
                    <a:pt x="9" y="20"/>
                    <a:pt x="9" y="23"/>
                  </a:cubicBezTo>
                  <a:cubicBezTo>
                    <a:pt x="9" y="24"/>
                    <a:pt x="9" y="26"/>
                    <a:pt x="7" y="27"/>
                  </a:cubicBezTo>
                  <a:cubicBezTo>
                    <a:pt x="5" y="27"/>
                    <a:pt x="4" y="26"/>
                    <a:pt x="3" y="24"/>
                  </a:cubicBezTo>
                  <a:cubicBezTo>
                    <a:pt x="0" y="20"/>
                    <a:pt x="1" y="15"/>
                    <a:pt x="3" y="10"/>
                  </a:cubicBezTo>
                  <a:cubicBezTo>
                    <a:pt x="3" y="8"/>
                    <a:pt x="7" y="6"/>
                    <a:pt x="3" y="3"/>
                  </a:cubicBezTo>
                  <a:close/>
                </a:path>
              </a:pathLst>
            </a:custGeom>
            <a:solidFill>
              <a:srgbClr val="F8F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4" name="Freeform 58">
              <a:extLst>
                <a:ext uri="{FF2B5EF4-FFF2-40B4-BE49-F238E27FC236}">
                  <a16:creationId xmlns:a16="http://schemas.microsoft.com/office/drawing/2014/main" id="{76D1182D-E373-9FC3-D6C5-7F841B6FB013}"/>
                </a:ext>
              </a:extLst>
            </p:cNvPr>
            <p:cNvSpPr/>
            <p:nvPr/>
          </p:nvSpPr>
          <p:spPr bwMode="auto">
            <a:xfrm>
              <a:off x="1187450" y="2430463"/>
              <a:ext cx="12700" cy="34925"/>
            </a:xfrm>
            <a:custGeom>
              <a:avLst/>
              <a:gdLst>
                <a:gd name="T0" fmla="*/ 6 w 6"/>
                <a:gd name="T1" fmla="*/ 0 h 16"/>
                <a:gd name="T2" fmla="*/ 6 w 6"/>
                <a:gd name="T3" fmla="*/ 16 h 16"/>
                <a:gd name="T4" fmla="*/ 6 w 6"/>
                <a:gd name="T5" fmla="*/ 0 h 16"/>
              </a:gdLst>
              <a:ahLst/>
              <a:cxnLst>
                <a:cxn ang="0">
                  <a:pos x="T0" y="T1"/>
                </a:cxn>
                <a:cxn ang="0">
                  <a:pos x="T2" y="T3"/>
                </a:cxn>
                <a:cxn ang="0">
                  <a:pos x="T4" y="T5"/>
                </a:cxn>
              </a:cxnLst>
              <a:rect l="0" t="0" r="r" b="b"/>
              <a:pathLst>
                <a:path w="6" h="16">
                  <a:moveTo>
                    <a:pt x="6" y="0"/>
                  </a:moveTo>
                  <a:cubicBezTo>
                    <a:pt x="6" y="6"/>
                    <a:pt x="6" y="11"/>
                    <a:pt x="6" y="16"/>
                  </a:cubicBezTo>
                  <a:cubicBezTo>
                    <a:pt x="0" y="11"/>
                    <a:pt x="0" y="9"/>
                    <a:pt x="6" y="0"/>
                  </a:cubicBezTo>
                  <a:close/>
                </a:path>
              </a:pathLst>
            </a:custGeom>
            <a:solidFill>
              <a:srgbClr val="FC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5" name="Freeform 60">
              <a:extLst>
                <a:ext uri="{FF2B5EF4-FFF2-40B4-BE49-F238E27FC236}">
                  <a16:creationId xmlns:a16="http://schemas.microsoft.com/office/drawing/2014/main" id="{DD275F76-1835-FC69-77CC-518791CBC75F}"/>
                </a:ext>
              </a:extLst>
            </p:cNvPr>
            <p:cNvSpPr/>
            <p:nvPr/>
          </p:nvSpPr>
          <p:spPr bwMode="auto">
            <a:xfrm>
              <a:off x="1165225" y="2420938"/>
              <a:ext cx="17462" cy="20637"/>
            </a:xfrm>
            <a:custGeom>
              <a:avLst/>
              <a:gdLst>
                <a:gd name="T0" fmla="*/ 8 w 8"/>
                <a:gd name="T1" fmla="*/ 5 h 9"/>
                <a:gd name="T2" fmla="*/ 3 w 8"/>
                <a:gd name="T3" fmla="*/ 9 h 9"/>
                <a:gd name="T4" fmla="*/ 1 w 8"/>
                <a:gd name="T5" fmla="*/ 4 h 9"/>
                <a:gd name="T6" fmla="*/ 4 w 8"/>
                <a:gd name="T7" fmla="*/ 0 h 9"/>
                <a:gd name="T8" fmla="*/ 8 w 8"/>
                <a:gd name="T9" fmla="*/ 5 h 9"/>
              </a:gdLst>
              <a:ahLst/>
              <a:cxnLst>
                <a:cxn ang="0">
                  <a:pos x="T0" y="T1"/>
                </a:cxn>
                <a:cxn ang="0">
                  <a:pos x="T2" y="T3"/>
                </a:cxn>
                <a:cxn ang="0">
                  <a:pos x="T4" y="T5"/>
                </a:cxn>
                <a:cxn ang="0">
                  <a:pos x="T6" y="T7"/>
                </a:cxn>
                <a:cxn ang="0">
                  <a:pos x="T8" y="T9"/>
                </a:cxn>
              </a:cxnLst>
              <a:rect l="0" t="0" r="r" b="b"/>
              <a:pathLst>
                <a:path w="8" h="9">
                  <a:moveTo>
                    <a:pt x="8" y="5"/>
                  </a:moveTo>
                  <a:cubicBezTo>
                    <a:pt x="8" y="8"/>
                    <a:pt x="6" y="9"/>
                    <a:pt x="3" y="9"/>
                  </a:cubicBezTo>
                  <a:cubicBezTo>
                    <a:pt x="0" y="9"/>
                    <a:pt x="1" y="6"/>
                    <a:pt x="1" y="4"/>
                  </a:cubicBezTo>
                  <a:cubicBezTo>
                    <a:pt x="1" y="2"/>
                    <a:pt x="1" y="0"/>
                    <a:pt x="4" y="0"/>
                  </a:cubicBezTo>
                  <a:cubicBezTo>
                    <a:pt x="7" y="0"/>
                    <a:pt x="7" y="3"/>
                    <a:pt x="8" y="5"/>
                  </a:cubicBezTo>
                  <a:close/>
                </a:path>
              </a:pathLst>
            </a:custGeom>
            <a:solidFill>
              <a:srgbClr val="FCF4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6" name="Freeform 61">
              <a:extLst>
                <a:ext uri="{FF2B5EF4-FFF2-40B4-BE49-F238E27FC236}">
                  <a16:creationId xmlns:a16="http://schemas.microsoft.com/office/drawing/2014/main" id="{48E07B02-6483-9D58-95BF-C90C19010D31}"/>
                </a:ext>
              </a:extLst>
            </p:cNvPr>
            <p:cNvSpPr/>
            <p:nvPr/>
          </p:nvSpPr>
          <p:spPr bwMode="auto">
            <a:xfrm>
              <a:off x="1093788" y="2838450"/>
              <a:ext cx="15875" cy="20637"/>
            </a:xfrm>
            <a:custGeom>
              <a:avLst/>
              <a:gdLst>
                <a:gd name="T0" fmla="*/ 0 w 7"/>
                <a:gd name="T1" fmla="*/ 9 h 9"/>
                <a:gd name="T2" fmla="*/ 4 w 7"/>
                <a:gd name="T3" fmla="*/ 1 h 9"/>
                <a:gd name="T4" fmla="*/ 7 w 7"/>
                <a:gd name="T5" fmla="*/ 4 h 9"/>
                <a:gd name="T6" fmla="*/ 0 w 7"/>
                <a:gd name="T7" fmla="*/ 9 h 9"/>
                <a:gd name="T8" fmla="*/ 0 w 7"/>
                <a:gd name="T9" fmla="*/ 9 h 9"/>
              </a:gdLst>
              <a:ahLst/>
              <a:cxnLst>
                <a:cxn ang="0">
                  <a:pos x="T0" y="T1"/>
                </a:cxn>
                <a:cxn ang="0">
                  <a:pos x="T2" y="T3"/>
                </a:cxn>
                <a:cxn ang="0">
                  <a:pos x="T4" y="T5"/>
                </a:cxn>
                <a:cxn ang="0">
                  <a:pos x="T6" y="T7"/>
                </a:cxn>
                <a:cxn ang="0">
                  <a:pos x="T8" y="T9"/>
                </a:cxn>
              </a:cxnLst>
              <a:rect l="0" t="0" r="r" b="b"/>
              <a:pathLst>
                <a:path w="7" h="9">
                  <a:moveTo>
                    <a:pt x="0" y="9"/>
                  </a:moveTo>
                  <a:cubicBezTo>
                    <a:pt x="0" y="6"/>
                    <a:pt x="1" y="3"/>
                    <a:pt x="4" y="1"/>
                  </a:cubicBezTo>
                  <a:cubicBezTo>
                    <a:pt x="6" y="0"/>
                    <a:pt x="7" y="2"/>
                    <a:pt x="7" y="4"/>
                  </a:cubicBezTo>
                  <a:cubicBezTo>
                    <a:pt x="7" y="9"/>
                    <a:pt x="2" y="8"/>
                    <a:pt x="0" y="9"/>
                  </a:cubicBezTo>
                  <a:cubicBezTo>
                    <a:pt x="0" y="9"/>
                    <a:pt x="0" y="9"/>
                    <a:pt x="0" y="9"/>
                  </a:cubicBezTo>
                  <a:close/>
                </a:path>
              </a:pathLst>
            </a:custGeom>
            <a:solidFill>
              <a:srgbClr val="FBF1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7" name="Freeform 63">
              <a:extLst>
                <a:ext uri="{FF2B5EF4-FFF2-40B4-BE49-F238E27FC236}">
                  <a16:creationId xmlns:a16="http://schemas.microsoft.com/office/drawing/2014/main" id="{6EBEB675-4E79-2EF1-8F7F-3CA82D2CD4E7}"/>
                </a:ext>
              </a:extLst>
            </p:cNvPr>
            <p:cNvSpPr/>
            <p:nvPr/>
          </p:nvSpPr>
          <p:spPr bwMode="auto">
            <a:xfrm>
              <a:off x="1162050" y="2338388"/>
              <a:ext cx="22225" cy="31750"/>
            </a:xfrm>
            <a:custGeom>
              <a:avLst/>
              <a:gdLst>
                <a:gd name="T0" fmla="*/ 4 w 10"/>
                <a:gd name="T1" fmla="*/ 11 h 14"/>
                <a:gd name="T2" fmla="*/ 5 w 10"/>
                <a:gd name="T3" fmla="*/ 0 h 14"/>
                <a:gd name="T4" fmla="*/ 8 w 10"/>
                <a:gd name="T5" fmla="*/ 10 h 14"/>
                <a:gd name="T6" fmla="*/ 4 w 10"/>
                <a:gd name="T7" fmla="*/ 11 h 14"/>
              </a:gdLst>
              <a:ahLst/>
              <a:cxnLst>
                <a:cxn ang="0">
                  <a:pos x="T0" y="T1"/>
                </a:cxn>
                <a:cxn ang="0">
                  <a:pos x="T2" y="T3"/>
                </a:cxn>
                <a:cxn ang="0">
                  <a:pos x="T4" y="T5"/>
                </a:cxn>
                <a:cxn ang="0">
                  <a:pos x="T6" y="T7"/>
                </a:cxn>
              </a:cxnLst>
              <a:rect l="0" t="0" r="r" b="b"/>
              <a:pathLst>
                <a:path w="10" h="14">
                  <a:moveTo>
                    <a:pt x="4" y="11"/>
                  </a:moveTo>
                  <a:cubicBezTo>
                    <a:pt x="2" y="7"/>
                    <a:pt x="0" y="3"/>
                    <a:pt x="5" y="0"/>
                  </a:cubicBezTo>
                  <a:cubicBezTo>
                    <a:pt x="7" y="3"/>
                    <a:pt x="7" y="6"/>
                    <a:pt x="8" y="10"/>
                  </a:cubicBezTo>
                  <a:cubicBezTo>
                    <a:pt x="10" y="14"/>
                    <a:pt x="5" y="11"/>
                    <a:pt x="4" y="11"/>
                  </a:cubicBezTo>
                  <a:close/>
                </a:path>
              </a:pathLst>
            </a:custGeom>
            <a:solidFill>
              <a:srgbClr val="F4EB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1208" name="Grupo 1207">
              <a:extLst>
                <a:ext uri="{FF2B5EF4-FFF2-40B4-BE49-F238E27FC236}">
                  <a16:creationId xmlns:a16="http://schemas.microsoft.com/office/drawing/2014/main" id="{CEDD1E7D-B031-1BDA-9822-9CBC473002FB}"/>
                </a:ext>
              </a:extLst>
            </p:cNvPr>
            <p:cNvGrpSpPr/>
            <p:nvPr/>
          </p:nvGrpSpPr>
          <p:grpSpPr>
            <a:xfrm>
              <a:off x="650875" y="2227263"/>
              <a:ext cx="498475" cy="452437"/>
              <a:chOff x="650875" y="2227263"/>
              <a:chExt cx="498475" cy="452437"/>
            </a:xfrm>
          </p:grpSpPr>
          <p:sp>
            <p:nvSpPr>
              <p:cNvPr id="1209" name="Freeform 20">
                <a:extLst>
                  <a:ext uri="{FF2B5EF4-FFF2-40B4-BE49-F238E27FC236}">
                    <a16:creationId xmlns:a16="http://schemas.microsoft.com/office/drawing/2014/main" id="{E28E0D70-09FD-21B3-318B-E1D5AF822464}"/>
                  </a:ext>
                </a:extLst>
              </p:cNvPr>
              <p:cNvSpPr/>
              <p:nvPr/>
            </p:nvSpPr>
            <p:spPr bwMode="auto">
              <a:xfrm>
                <a:off x="677863" y="2300288"/>
                <a:ext cx="50800" cy="96837"/>
              </a:xfrm>
              <a:custGeom>
                <a:avLst/>
                <a:gdLst>
                  <a:gd name="T0" fmla="*/ 23 w 23"/>
                  <a:gd name="T1" fmla="*/ 8 h 43"/>
                  <a:gd name="T2" fmla="*/ 19 w 23"/>
                  <a:gd name="T3" fmla="*/ 36 h 43"/>
                  <a:gd name="T4" fmla="*/ 10 w 23"/>
                  <a:gd name="T5" fmla="*/ 42 h 43"/>
                  <a:gd name="T6" fmla="*/ 2 w 23"/>
                  <a:gd name="T7" fmla="*/ 12 h 43"/>
                  <a:gd name="T8" fmla="*/ 11 w 23"/>
                  <a:gd name="T9" fmla="*/ 1 h 43"/>
                  <a:gd name="T10" fmla="*/ 23 w 23"/>
                  <a:gd name="T11" fmla="*/ 8 h 43"/>
                </a:gdLst>
                <a:ahLst/>
                <a:cxnLst>
                  <a:cxn ang="0">
                    <a:pos x="T0" y="T1"/>
                  </a:cxn>
                  <a:cxn ang="0">
                    <a:pos x="T2" y="T3"/>
                  </a:cxn>
                  <a:cxn ang="0">
                    <a:pos x="T4" y="T5"/>
                  </a:cxn>
                  <a:cxn ang="0">
                    <a:pos x="T6" y="T7"/>
                  </a:cxn>
                  <a:cxn ang="0">
                    <a:pos x="T8" y="T9"/>
                  </a:cxn>
                  <a:cxn ang="0">
                    <a:pos x="T10" y="T11"/>
                  </a:cxn>
                </a:cxnLst>
                <a:rect l="0" t="0" r="r" b="b"/>
                <a:pathLst>
                  <a:path w="23" h="43">
                    <a:moveTo>
                      <a:pt x="23" y="8"/>
                    </a:moveTo>
                    <a:cubicBezTo>
                      <a:pt x="23" y="17"/>
                      <a:pt x="22" y="27"/>
                      <a:pt x="19" y="36"/>
                    </a:cubicBezTo>
                    <a:cubicBezTo>
                      <a:pt x="18" y="40"/>
                      <a:pt x="16" y="43"/>
                      <a:pt x="10" y="42"/>
                    </a:cubicBezTo>
                    <a:cubicBezTo>
                      <a:pt x="5" y="32"/>
                      <a:pt x="5" y="22"/>
                      <a:pt x="2" y="12"/>
                    </a:cubicBezTo>
                    <a:cubicBezTo>
                      <a:pt x="0" y="6"/>
                      <a:pt x="4" y="2"/>
                      <a:pt x="11" y="1"/>
                    </a:cubicBezTo>
                    <a:cubicBezTo>
                      <a:pt x="16" y="1"/>
                      <a:pt x="22" y="0"/>
                      <a:pt x="23" y="8"/>
                    </a:cubicBezTo>
                    <a:close/>
                  </a:path>
                </a:pathLst>
              </a:custGeom>
              <a:solidFill>
                <a:srgbClr val="0A0A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0" name="Freeform 21">
                <a:extLst>
                  <a:ext uri="{FF2B5EF4-FFF2-40B4-BE49-F238E27FC236}">
                    <a16:creationId xmlns:a16="http://schemas.microsoft.com/office/drawing/2014/main" id="{759289DA-31A0-7B3F-CF74-E1FE5D05A59A}"/>
                  </a:ext>
                </a:extLst>
              </p:cNvPr>
              <p:cNvSpPr/>
              <p:nvPr/>
            </p:nvSpPr>
            <p:spPr bwMode="auto">
              <a:xfrm>
                <a:off x="650875" y="2425700"/>
                <a:ext cx="50800" cy="85725"/>
              </a:xfrm>
              <a:custGeom>
                <a:avLst/>
                <a:gdLst>
                  <a:gd name="T0" fmla="*/ 14 w 23"/>
                  <a:gd name="T1" fmla="*/ 0 h 38"/>
                  <a:gd name="T2" fmla="*/ 22 w 23"/>
                  <a:gd name="T3" fmla="*/ 19 h 38"/>
                  <a:gd name="T4" fmla="*/ 22 w 23"/>
                  <a:gd name="T5" fmla="*/ 30 h 38"/>
                  <a:gd name="T6" fmla="*/ 16 w 23"/>
                  <a:gd name="T7" fmla="*/ 36 h 38"/>
                  <a:gd name="T8" fmla="*/ 8 w 23"/>
                  <a:gd name="T9" fmla="*/ 30 h 38"/>
                  <a:gd name="T10" fmla="*/ 6 w 23"/>
                  <a:gd name="T11" fmla="*/ 24 h 38"/>
                  <a:gd name="T12" fmla="*/ 14 w 23"/>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23" h="38">
                    <a:moveTo>
                      <a:pt x="14" y="0"/>
                    </a:moveTo>
                    <a:cubicBezTo>
                      <a:pt x="23" y="4"/>
                      <a:pt x="21" y="12"/>
                      <a:pt x="22" y="19"/>
                    </a:cubicBezTo>
                    <a:cubicBezTo>
                      <a:pt x="23" y="23"/>
                      <a:pt x="22" y="27"/>
                      <a:pt x="22" y="30"/>
                    </a:cubicBezTo>
                    <a:cubicBezTo>
                      <a:pt x="23" y="35"/>
                      <a:pt x="19" y="35"/>
                      <a:pt x="16" y="36"/>
                    </a:cubicBezTo>
                    <a:cubicBezTo>
                      <a:pt x="11" y="38"/>
                      <a:pt x="10" y="33"/>
                      <a:pt x="8" y="30"/>
                    </a:cubicBezTo>
                    <a:cubicBezTo>
                      <a:pt x="8" y="28"/>
                      <a:pt x="7" y="26"/>
                      <a:pt x="6" y="24"/>
                    </a:cubicBezTo>
                    <a:cubicBezTo>
                      <a:pt x="0" y="9"/>
                      <a:pt x="0" y="9"/>
                      <a:pt x="14" y="0"/>
                    </a:cubicBezTo>
                    <a:close/>
                  </a:path>
                </a:pathLst>
              </a:custGeom>
              <a:solidFill>
                <a:srgbClr val="1011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1" name="Freeform 22">
                <a:extLst>
                  <a:ext uri="{FF2B5EF4-FFF2-40B4-BE49-F238E27FC236}">
                    <a16:creationId xmlns:a16="http://schemas.microsoft.com/office/drawing/2014/main" id="{260558DB-46C0-68C3-F5ED-84C138C3D6E5}"/>
                  </a:ext>
                </a:extLst>
              </p:cNvPr>
              <p:cNvSpPr/>
              <p:nvPr/>
            </p:nvSpPr>
            <p:spPr bwMode="auto">
              <a:xfrm>
                <a:off x="762000" y="2227263"/>
                <a:ext cx="53975" cy="71437"/>
              </a:xfrm>
              <a:custGeom>
                <a:avLst/>
                <a:gdLst>
                  <a:gd name="T0" fmla="*/ 19 w 24"/>
                  <a:gd name="T1" fmla="*/ 28 h 32"/>
                  <a:gd name="T2" fmla="*/ 10 w 24"/>
                  <a:gd name="T3" fmla="*/ 30 h 32"/>
                  <a:gd name="T4" fmla="*/ 2 w 24"/>
                  <a:gd name="T5" fmla="*/ 5 h 32"/>
                  <a:gd name="T6" fmla="*/ 13 w 24"/>
                  <a:gd name="T7" fmla="*/ 0 h 32"/>
                  <a:gd name="T8" fmla="*/ 22 w 24"/>
                  <a:gd name="T9" fmla="*/ 6 h 32"/>
                  <a:gd name="T10" fmla="*/ 19 w 24"/>
                  <a:gd name="T11" fmla="*/ 28 h 32"/>
                </a:gdLst>
                <a:ahLst/>
                <a:cxnLst>
                  <a:cxn ang="0">
                    <a:pos x="T0" y="T1"/>
                  </a:cxn>
                  <a:cxn ang="0">
                    <a:pos x="T2" y="T3"/>
                  </a:cxn>
                  <a:cxn ang="0">
                    <a:pos x="T4" y="T5"/>
                  </a:cxn>
                  <a:cxn ang="0">
                    <a:pos x="T6" y="T7"/>
                  </a:cxn>
                  <a:cxn ang="0">
                    <a:pos x="T8" y="T9"/>
                  </a:cxn>
                  <a:cxn ang="0">
                    <a:pos x="T10" y="T11"/>
                  </a:cxn>
                </a:cxnLst>
                <a:rect l="0" t="0" r="r" b="b"/>
                <a:pathLst>
                  <a:path w="24" h="32">
                    <a:moveTo>
                      <a:pt x="19" y="28"/>
                    </a:moveTo>
                    <a:cubicBezTo>
                      <a:pt x="16" y="27"/>
                      <a:pt x="14" y="32"/>
                      <a:pt x="10" y="30"/>
                    </a:cubicBezTo>
                    <a:cubicBezTo>
                      <a:pt x="6" y="27"/>
                      <a:pt x="0" y="9"/>
                      <a:pt x="2" y="5"/>
                    </a:cubicBezTo>
                    <a:cubicBezTo>
                      <a:pt x="4" y="0"/>
                      <a:pt x="9" y="0"/>
                      <a:pt x="13" y="0"/>
                    </a:cubicBezTo>
                    <a:cubicBezTo>
                      <a:pt x="17" y="0"/>
                      <a:pt x="20" y="2"/>
                      <a:pt x="22" y="6"/>
                    </a:cubicBezTo>
                    <a:cubicBezTo>
                      <a:pt x="24" y="14"/>
                      <a:pt x="20" y="21"/>
                      <a:pt x="19" y="28"/>
                    </a:cubicBezTo>
                    <a:close/>
                  </a:path>
                </a:pathLst>
              </a:custGeom>
              <a:solidFill>
                <a:srgbClr val="111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2" name="Freeform 24">
                <a:extLst>
                  <a:ext uri="{FF2B5EF4-FFF2-40B4-BE49-F238E27FC236}">
                    <a16:creationId xmlns:a16="http://schemas.microsoft.com/office/drawing/2014/main" id="{C89D1A39-FC72-16A9-B3F6-22335FACF49A}"/>
                  </a:ext>
                </a:extLst>
              </p:cNvPr>
              <p:cNvSpPr/>
              <p:nvPr/>
            </p:nvSpPr>
            <p:spPr bwMode="auto">
              <a:xfrm>
                <a:off x="849313" y="2228850"/>
                <a:ext cx="53975" cy="69850"/>
              </a:xfrm>
              <a:custGeom>
                <a:avLst/>
                <a:gdLst>
                  <a:gd name="T0" fmla="*/ 21 w 24"/>
                  <a:gd name="T1" fmla="*/ 21 h 31"/>
                  <a:gd name="T2" fmla="*/ 4 w 24"/>
                  <a:gd name="T3" fmla="*/ 17 h 31"/>
                  <a:gd name="T4" fmla="*/ 8 w 24"/>
                  <a:gd name="T5" fmla="*/ 6 h 31"/>
                  <a:gd name="T6" fmla="*/ 20 w 24"/>
                  <a:gd name="T7" fmla="*/ 4 h 31"/>
                  <a:gd name="T8" fmla="*/ 21 w 24"/>
                  <a:gd name="T9" fmla="*/ 21 h 31"/>
                </a:gdLst>
                <a:ahLst/>
                <a:cxnLst>
                  <a:cxn ang="0">
                    <a:pos x="T0" y="T1"/>
                  </a:cxn>
                  <a:cxn ang="0">
                    <a:pos x="T2" y="T3"/>
                  </a:cxn>
                  <a:cxn ang="0">
                    <a:pos x="T4" y="T5"/>
                  </a:cxn>
                  <a:cxn ang="0">
                    <a:pos x="T6" y="T7"/>
                  </a:cxn>
                  <a:cxn ang="0">
                    <a:pos x="T8" y="T9"/>
                  </a:cxn>
                </a:cxnLst>
                <a:rect l="0" t="0" r="r" b="b"/>
                <a:pathLst>
                  <a:path w="24" h="31">
                    <a:moveTo>
                      <a:pt x="21" y="21"/>
                    </a:moveTo>
                    <a:cubicBezTo>
                      <a:pt x="11" y="31"/>
                      <a:pt x="11" y="31"/>
                      <a:pt x="4" y="17"/>
                    </a:cubicBezTo>
                    <a:cubicBezTo>
                      <a:pt x="6" y="14"/>
                      <a:pt x="0" y="7"/>
                      <a:pt x="8" y="6"/>
                    </a:cubicBezTo>
                    <a:cubicBezTo>
                      <a:pt x="12" y="5"/>
                      <a:pt x="17" y="0"/>
                      <a:pt x="20" y="4"/>
                    </a:cubicBezTo>
                    <a:cubicBezTo>
                      <a:pt x="24" y="9"/>
                      <a:pt x="23" y="15"/>
                      <a:pt x="21" y="21"/>
                    </a:cubicBezTo>
                    <a:close/>
                  </a:path>
                </a:pathLst>
              </a:custGeom>
              <a:solidFill>
                <a:srgbClr val="0E0F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3" name="Freeform 35">
                <a:extLst>
                  <a:ext uri="{FF2B5EF4-FFF2-40B4-BE49-F238E27FC236}">
                    <a16:creationId xmlns:a16="http://schemas.microsoft.com/office/drawing/2014/main" id="{5008DCDB-34BD-D31A-E0C0-6FDFC621951F}"/>
                  </a:ext>
                </a:extLst>
              </p:cNvPr>
              <p:cNvSpPr/>
              <p:nvPr/>
            </p:nvSpPr>
            <p:spPr bwMode="auto">
              <a:xfrm>
                <a:off x="808038" y="2403475"/>
                <a:ext cx="61912" cy="109537"/>
              </a:xfrm>
              <a:custGeom>
                <a:avLst/>
                <a:gdLst>
                  <a:gd name="T0" fmla="*/ 26 w 28"/>
                  <a:gd name="T1" fmla="*/ 30 h 49"/>
                  <a:gd name="T2" fmla="*/ 26 w 28"/>
                  <a:gd name="T3" fmla="*/ 42 h 49"/>
                  <a:gd name="T4" fmla="*/ 21 w 28"/>
                  <a:gd name="T5" fmla="*/ 49 h 49"/>
                  <a:gd name="T6" fmla="*/ 14 w 28"/>
                  <a:gd name="T7" fmla="*/ 44 h 49"/>
                  <a:gd name="T8" fmla="*/ 2 w 28"/>
                  <a:gd name="T9" fmla="*/ 12 h 49"/>
                  <a:gd name="T10" fmla="*/ 14 w 28"/>
                  <a:gd name="T11" fmla="*/ 2 h 49"/>
                  <a:gd name="T12" fmla="*/ 23 w 28"/>
                  <a:gd name="T13" fmla="*/ 8 h 49"/>
                  <a:gd name="T14" fmla="*/ 26 w 28"/>
                  <a:gd name="T15" fmla="*/ 3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9">
                    <a:moveTo>
                      <a:pt x="26" y="30"/>
                    </a:moveTo>
                    <a:cubicBezTo>
                      <a:pt x="26" y="35"/>
                      <a:pt x="27" y="38"/>
                      <a:pt x="26" y="42"/>
                    </a:cubicBezTo>
                    <a:cubicBezTo>
                      <a:pt x="26" y="45"/>
                      <a:pt x="25" y="49"/>
                      <a:pt x="21" y="49"/>
                    </a:cubicBezTo>
                    <a:cubicBezTo>
                      <a:pt x="17" y="49"/>
                      <a:pt x="15" y="47"/>
                      <a:pt x="14" y="44"/>
                    </a:cubicBezTo>
                    <a:cubicBezTo>
                      <a:pt x="9" y="34"/>
                      <a:pt x="8" y="22"/>
                      <a:pt x="2" y="12"/>
                    </a:cubicBezTo>
                    <a:cubicBezTo>
                      <a:pt x="0" y="7"/>
                      <a:pt x="10" y="4"/>
                      <a:pt x="14" y="2"/>
                    </a:cubicBezTo>
                    <a:cubicBezTo>
                      <a:pt x="18" y="0"/>
                      <a:pt x="22" y="3"/>
                      <a:pt x="23" y="8"/>
                    </a:cubicBezTo>
                    <a:cubicBezTo>
                      <a:pt x="24" y="16"/>
                      <a:pt x="28" y="23"/>
                      <a:pt x="26" y="30"/>
                    </a:cubicBezTo>
                    <a:close/>
                  </a:path>
                </a:pathLst>
              </a:custGeom>
              <a:solidFill>
                <a:srgbClr val="0D0D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4" name="Freeform 36">
                <a:extLst>
                  <a:ext uri="{FF2B5EF4-FFF2-40B4-BE49-F238E27FC236}">
                    <a16:creationId xmlns:a16="http://schemas.microsoft.com/office/drawing/2014/main" id="{1C442461-4CA3-32E4-A530-DFB24988E271}"/>
                  </a:ext>
                </a:extLst>
              </p:cNvPr>
              <p:cNvSpPr/>
              <p:nvPr/>
            </p:nvSpPr>
            <p:spPr bwMode="auto">
              <a:xfrm>
                <a:off x="727075" y="2419350"/>
                <a:ext cx="60325" cy="93662"/>
              </a:xfrm>
              <a:custGeom>
                <a:avLst/>
                <a:gdLst>
                  <a:gd name="T0" fmla="*/ 27 w 27"/>
                  <a:gd name="T1" fmla="*/ 32 h 42"/>
                  <a:gd name="T2" fmla="*/ 26 w 27"/>
                  <a:gd name="T3" fmla="*/ 37 h 42"/>
                  <a:gd name="T4" fmla="*/ 21 w 27"/>
                  <a:gd name="T5" fmla="*/ 42 h 42"/>
                  <a:gd name="T6" fmla="*/ 15 w 27"/>
                  <a:gd name="T7" fmla="*/ 39 h 42"/>
                  <a:gd name="T8" fmla="*/ 3 w 27"/>
                  <a:gd name="T9" fmla="*/ 14 h 42"/>
                  <a:gd name="T10" fmla="*/ 12 w 27"/>
                  <a:gd name="T11" fmla="*/ 2 h 42"/>
                  <a:gd name="T12" fmla="*/ 23 w 27"/>
                  <a:gd name="T13" fmla="*/ 8 h 42"/>
                  <a:gd name="T14" fmla="*/ 27 w 27"/>
                  <a:gd name="T15" fmla="*/ 3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2">
                    <a:moveTo>
                      <a:pt x="27" y="32"/>
                    </a:moveTo>
                    <a:cubicBezTo>
                      <a:pt x="27" y="32"/>
                      <a:pt x="27" y="34"/>
                      <a:pt x="26" y="37"/>
                    </a:cubicBezTo>
                    <a:cubicBezTo>
                      <a:pt x="26" y="39"/>
                      <a:pt x="25" y="42"/>
                      <a:pt x="21" y="42"/>
                    </a:cubicBezTo>
                    <a:cubicBezTo>
                      <a:pt x="19" y="42"/>
                      <a:pt x="17" y="41"/>
                      <a:pt x="15" y="39"/>
                    </a:cubicBezTo>
                    <a:cubicBezTo>
                      <a:pt x="10" y="31"/>
                      <a:pt x="8" y="22"/>
                      <a:pt x="3" y="14"/>
                    </a:cubicBezTo>
                    <a:cubicBezTo>
                      <a:pt x="0" y="8"/>
                      <a:pt x="7" y="4"/>
                      <a:pt x="12" y="2"/>
                    </a:cubicBezTo>
                    <a:cubicBezTo>
                      <a:pt x="17" y="0"/>
                      <a:pt x="22" y="1"/>
                      <a:pt x="23" y="8"/>
                    </a:cubicBezTo>
                    <a:cubicBezTo>
                      <a:pt x="25" y="15"/>
                      <a:pt x="27" y="22"/>
                      <a:pt x="27" y="32"/>
                    </a:cubicBezTo>
                    <a:close/>
                  </a:path>
                </a:pathLst>
              </a:custGeom>
              <a:solidFill>
                <a:srgbClr val="0E0D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5" name="Freeform 37">
                <a:extLst>
                  <a:ext uri="{FF2B5EF4-FFF2-40B4-BE49-F238E27FC236}">
                    <a16:creationId xmlns:a16="http://schemas.microsoft.com/office/drawing/2014/main" id="{514BBA5D-0C8A-1896-2654-9EEFEDFC064D}"/>
                  </a:ext>
                </a:extLst>
              </p:cNvPr>
              <p:cNvSpPr/>
              <p:nvPr/>
            </p:nvSpPr>
            <p:spPr bwMode="auto">
              <a:xfrm>
                <a:off x="846138" y="2525713"/>
                <a:ext cx="47625" cy="93662"/>
              </a:xfrm>
              <a:custGeom>
                <a:avLst/>
                <a:gdLst>
                  <a:gd name="T0" fmla="*/ 22 w 22"/>
                  <a:gd name="T1" fmla="*/ 27 h 42"/>
                  <a:gd name="T2" fmla="*/ 22 w 22"/>
                  <a:gd name="T3" fmla="*/ 35 h 42"/>
                  <a:gd name="T4" fmla="*/ 18 w 22"/>
                  <a:gd name="T5" fmla="*/ 42 h 42"/>
                  <a:gd name="T6" fmla="*/ 9 w 22"/>
                  <a:gd name="T7" fmla="*/ 37 h 42"/>
                  <a:gd name="T8" fmla="*/ 1 w 22"/>
                  <a:gd name="T9" fmla="*/ 13 h 42"/>
                  <a:gd name="T10" fmla="*/ 10 w 22"/>
                  <a:gd name="T11" fmla="*/ 1 h 42"/>
                  <a:gd name="T12" fmla="*/ 20 w 22"/>
                  <a:gd name="T13" fmla="*/ 8 h 42"/>
                  <a:gd name="T14" fmla="*/ 22 w 22"/>
                  <a:gd name="T15" fmla="*/ 27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2" y="27"/>
                    </a:moveTo>
                    <a:cubicBezTo>
                      <a:pt x="22" y="31"/>
                      <a:pt x="22" y="33"/>
                      <a:pt x="22" y="35"/>
                    </a:cubicBezTo>
                    <a:cubicBezTo>
                      <a:pt x="21" y="38"/>
                      <a:pt x="22" y="41"/>
                      <a:pt x="18" y="42"/>
                    </a:cubicBezTo>
                    <a:cubicBezTo>
                      <a:pt x="14" y="42"/>
                      <a:pt x="11" y="41"/>
                      <a:pt x="9" y="37"/>
                    </a:cubicBezTo>
                    <a:cubicBezTo>
                      <a:pt x="5" y="30"/>
                      <a:pt x="3" y="21"/>
                      <a:pt x="1" y="13"/>
                    </a:cubicBezTo>
                    <a:cubicBezTo>
                      <a:pt x="0" y="7"/>
                      <a:pt x="3" y="2"/>
                      <a:pt x="10" y="1"/>
                    </a:cubicBezTo>
                    <a:cubicBezTo>
                      <a:pt x="16" y="0"/>
                      <a:pt x="19" y="2"/>
                      <a:pt x="20" y="8"/>
                    </a:cubicBezTo>
                    <a:cubicBezTo>
                      <a:pt x="20" y="15"/>
                      <a:pt x="21" y="22"/>
                      <a:pt x="22" y="27"/>
                    </a:cubicBezTo>
                    <a:close/>
                  </a:path>
                </a:pathLst>
              </a:custGeom>
              <a:solidFill>
                <a:srgbClr val="0B0A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6" name="Freeform 38">
                <a:extLst>
                  <a:ext uri="{FF2B5EF4-FFF2-40B4-BE49-F238E27FC236}">
                    <a16:creationId xmlns:a16="http://schemas.microsoft.com/office/drawing/2014/main" id="{39B68C3A-E8FF-DD89-AF80-2CC6D850DEE7}"/>
                  </a:ext>
                </a:extLst>
              </p:cNvPr>
              <p:cNvSpPr/>
              <p:nvPr/>
            </p:nvSpPr>
            <p:spPr bwMode="auto">
              <a:xfrm>
                <a:off x="898525" y="2401888"/>
                <a:ext cx="47625" cy="84137"/>
              </a:xfrm>
              <a:custGeom>
                <a:avLst/>
                <a:gdLst>
                  <a:gd name="T0" fmla="*/ 21 w 21"/>
                  <a:gd name="T1" fmla="*/ 18 h 38"/>
                  <a:gd name="T2" fmla="*/ 21 w 21"/>
                  <a:gd name="T3" fmla="*/ 28 h 38"/>
                  <a:gd name="T4" fmla="*/ 15 w 21"/>
                  <a:gd name="T5" fmla="*/ 37 h 38"/>
                  <a:gd name="T6" fmla="*/ 5 w 21"/>
                  <a:gd name="T7" fmla="*/ 32 h 38"/>
                  <a:gd name="T8" fmla="*/ 0 w 21"/>
                  <a:gd name="T9" fmla="*/ 11 h 38"/>
                  <a:gd name="T10" fmla="*/ 14 w 21"/>
                  <a:gd name="T11" fmla="*/ 1 h 38"/>
                  <a:gd name="T12" fmla="*/ 21 w 21"/>
                  <a:gd name="T13" fmla="*/ 10 h 38"/>
                  <a:gd name="T14" fmla="*/ 21 w 21"/>
                  <a:gd name="T15" fmla="*/ 18 h 38"/>
                  <a:gd name="T16" fmla="*/ 21 w 21"/>
                  <a:gd name="T17"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8">
                    <a:moveTo>
                      <a:pt x="21" y="18"/>
                    </a:moveTo>
                    <a:cubicBezTo>
                      <a:pt x="21" y="22"/>
                      <a:pt x="21" y="25"/>
                      <a:pt x="21" y="28"/>
                    </a:cubicBezTo>
                    <a:cubicBezTo>
                      <a:pt x="21" y="33"/>
                      <a:pt x="20" y="36"/>
                      <a:pt x="15" y="37"/>
                    </a:cubicBezTo>
                    <a:cubicBezTo>
                      <a:pt x="10" y="38"/>
                      <a:pt x="6" y="36"/>
                      <a:pt x="5" y="32"/>
                    </a:cubicBezTo>
                    <a:cubicBezTo>
                      <a:pt x="3" y="25"/>
                      <a:pt x="0" y="18"/>
                      <a:pt x="0" y="11"/>
                    </a:cubicBezTo>
                    <a:cubicBezTo>
                      <a:pt x="0" y="4"/>
                      <a:pt x="8" y="2"/>
                      <a:pt x="14" y="1"/>
                    </a:cubicBezTo>
                    <a:cubicBezTo>
                      <a:pt x="21" y="0"/>
                      <a:pt x="21" y="5"/>
                      <a:pt x="21" y="10"/>
                    </a:cubicBezTo>
                    <a:cubicBezTo>
                      <a:pt x="21" y="13"/>
                      <a:pt x="21" y="16"/>
                      <a:pt x="21" y="18"/>
                    </a:cubicBezTo>
                    <a:cubicBezTo>
                      <a:pt x="21" y="18"/>
                      <a:pt x="21" y="18"/>
                      <a:pt x="21" y="18"/>
                    </a:cubicBezTo>
                    <a:close/>
                  </a:path>
                </a:pathLst>
              </a:custGeom>
              <a:solidFill>
                <a:srgbClr val="0C0C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7" name="Freeform 39">
                <a:extLst>
                  <a:ext uri="{FF2B5EF4-FFF2-40B4-BE49-F238E27FC236}">
                    <a16:creationId xmlns:a16="http://schemas.microsoft.com/office/drawing/2014/main" id="{7E913820-579D-E4CC-C069-7EC6697BB139}"/>
                  </a:ext>
                </a:extLst>
              </p:cNvPr>
              <p:cNvSpPr/>
              <p:nvPr/>
            </p:nvSpPr>
            <p:spPr bwMode="auto">
              <a:xfrm>
                <a:off x="947738" y="2392363"/>
                <a:ext cx="65087" cy="80962"/>
              </a:xfrm>
              <a:custGeom>
                <a:avLst/>
                <a:gdLst>
                  <a:gd name="T0" fmla="*/ 29 w 29"/>
                  <a:gd name="T1" fmla="*/ 22 h 36"/>
                  <a:gd name="T2" fmla="*/ 21 w 29"/>
                  <a:gd name="T3" fmla="*/ 35 h 36"/>
                  <a:gd name="T4" fmla="*/ 9 w 29"/>
                  <a:gd name="T5" fmla="*/ 24 h 36"/>
                  <a:gd name="T6" fmla="*/ 7 w 29"/>
                  <a:gd name="T7" fmla="*/ 16 h 36"/>
                  <a:gd name="T8" fmla="*/ 14 w 29"/>
                  <a:gd name="T9" fmla="*/ 2 h 36"/>
                  <a:gd name="T10" fmla="*/ 27 w 29"/>
                  <a:gd name="T11" fmla="*/ 11 h 36"/>
                  <a:gd name="T12" fmla="*/ 29 w 29"/>
                  <a:gd name="T13" fmla="*/ 22 h 36"/>
                </a:gdLst>
                <a:ahLst/>
                <a:cxnLst>
                  <a:cxn ang="0">
                    <a:pos x="T0" y="T1"/>
                  </a:cxn>
                  <a:cxn ang="0">
                    <a:pos x="T2" y="T3"/>
                  </a:cxn>
                  <a:cxn ang="0">
                    <a:pos x="T4" y="T5"/>
                  </a:cxn>
                  <a:cxn ang="0">
                    <a:pos x="T6" y="T7"/>
                  </a:cxn>
                  <a:cxn ang="0">
                    <a:pos x="T8" y="T9"/>
                  </a:cxn>
                  <a:cxn ang="0">
                    <a:pos x="T10" y="T11"/>
                  </a:cxn>
                  <a:cxn ang="0">
                    <a:pos x="T12" y="T13"/>
                  </a:cxn>
                </a:cxnLst>
                <a:rect l="0" t="0" r="r" b="b"/>
                <a:pathLst>
                  <a:path w="28" h="36">
                    <a:moveTo>
                      <a:pt x="29" y="22"/>
                    </a:moveTo>
                    <a:cubicBezTo>
                      <a:pt x="28" y="27"/>
                      <a:pt x="29" y="35"/>
                      <a:pt x="21" y="35"/>
                    </a:cubicBezTo>
                    <a:cubicBezTo>
                      <a:pt x="13" y="36"/>
                      <a:pt x="9" y="32"/>
                      <a:pt x="9" y="24"/>
                    </a:cubicBezTo>
                    <a:cubicBezTo>
                      <a:pt x="9" y="21"/>
                      <a:pt x="9" y="18"/>
                      <a:pt x="7" y="16"/>
                    </a:cubicBezTo>
                    <a:cubicBezTo>
                      <a:pt x="0" y="7"/>
                      <a:pt x="8" y="4"/>
                      <a:pt x="14" y="2"/>
                    </a:cubicBezTo>
                    <a:cubicBezTo>
                      <a:pt x="22" y="0"/>
                      <a:pt x="26" y="3"/>
                      <a:pt x="27" y="11"/>
                    </a:cubicBezTo>
                    <a:cubicBezTo>
                      <a:pt x="27" y="15"/>
                      <a:pt x="28" y="18"/>
                      <a:pt x="29" y="22"/>
                    </a:cubicBezTo>
                    <a:close/>
                  </a:path>
                </a:pathLst>
              </a:custGeom>
              <a:solidFill>
                <a:srgbClr val="0B0B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8" name="Freeform 40">
                <a:extLst>
                  <a:ext uri="{FF2B5EF4-FFF2-40B4-BE49-F238E27FC236}">
                    <a16:creationId xmlns:a16="http://schemas.microsoft.com/office/drawing/2014/main" id="{328D4B20-F974-1CBD-8F47-F33E8B26BE12}"/>
                  </a:ext>
                </a:extLst>
              </p:cNvPr>
              <p:cNvSpPr/>
              <p:nvPr/>
            </p:nvSpPr>
            <p:spPr bwMode="auto">
              <a:xfrm>
                <a:off x="1011238" y="2278063"/>
                <a:ext cx="52387" cy="82550"/>
              </a:xfrm>
              <a:custGeom>
                <a:avLst/>
                <a:gdLst>
                  <a:gd name="T0" fmla="*/ 21 w 24"/>
                  <a:gd name="T1" fmla="*/ 9 h 37"/>
                  <a:gd name="T2" fmla="*/ 20 w 24"/>
                  <a:gd name="T3" fmla="*/ 29 h 37"/>
                  <a:gd name="T4" fmla="*/ 14 w 24"/>
                  <a:gd name="T5" fmla="*/ 36 h 37"/>
                  <a:gd name="T6" fmla="*/ 5 w 24"/>
                  <a:gd name="T7" fmla="*/ 32 h 37"/>
                  <a:gd name="T8" fmla="*/ 1 w 24"/>
                  <a:gd name="T9" fmla="*/ 7 h 37"/>
                  <a:gd name="T10" fmla="*/ 16 w 24"/>
                  <a:gd name="T11" fmla="*/ 0 h 37"/>
                  <a:gd name="T12" fmla="*/ 21 w 24"/>
                  <a:gd name="T13" fmla="*/ 9 h 37"/>
                </a:gdLst>
                <a:ahLst/>
                <a:cxnLst>
                  <a:cxn ang="0">
                    <a:pos x="T0" y="T1"/>
                  </a:cxn>
                  <a:cxn ang="0">
                    <a:pos x="T2" y="T3"/>
                  </a:cxn>
                  <a:cxn ang="0">
                    <a:pos x="T4" y="T5"/>
                  </a:cxn>
                  <a:cxn ang="0">
                    <a:pos x="T6" y="T7"/>
                  </a:cxn>
                  <a:cxn ang="0">
                    <a:pos x="T8" y="T9"/>
                  </a:cxn>
                  <a:cxn ang="0">
                    <a:pos x="T10" y="T11"/>
                  </a:cxn>
                  <a:cxn ang="0">
                    <a:pos x="T12" y="T13"/>
                  </a:cxn>
                </a:cxnLst>
                <a:rect l="0" t="0" r="r" b="b"/>
                <a:pathLst>
                  <a:path w="24" h="37">
                    <a:moveTo>
                      <a:pt x="21" y="9"/>
                    </a:moveTo>
                    <a:cubicBezTo>
                      <a:pt x="20" y="16"/>
                      <a:pt x="19" y="22"/>
                      <a:pt x="20" y="29"/>
                    </a:cubicBezTo>
                    <a:cubicBezTo>
                      <a:pt x="20" y="34"/>
                      <a:pt x="18" y="35"/>
                      <a:pt x="14" y="36"/>
                    </a:cubicBezTo>
                    <a:cubicBezTo>
                      <a:pt x="10" y="37"/>
                      <a:pt x="7" y="36"/>
                      <a:pt x="5" y="32"/>
                    </a:cubicBezTo>
                    <a:cubicBezTo>
                      <a:pt x="1" y="24"/>
                      <a:pt x="0" y="15"/>
                      <a:pt x="1" y="7"/>
                    </a:cubicBezTo>
                    <a:cubicBezTo>
                      <a:pt x="1" y="0"/>
                      <a:pt x="10" y="0"/>
                      <a:pt x="16" y="0"/>
                    </a:cubicBezTo>
                    <a:cubicBezTo>
                      <a:pt x="22" y="1"/>
                      <a:pt x="24" y="4"/>
                      <a:pt x="21" y="9"/>
                    </a:cubicBezTo>
                    <a:close/>
                  </a:path>
                </a:pathLst>
              </a:custGeom>
              <a:solidFill>
                <a:srgbClr val="0D0D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9" name="Freeform 41">
                <a:extLst>
                  <a:ext uri="{FF2B5EF4-FFF2-40B4-BE49-F238E27FC236}">
                    <a16:creationId xmlns:a16="http://schemas.microsoft.com/office/drawing/2014/main" id="{F67AD493-18EB-2465-D3B7-2731E72EACC5}"/>
                  </a:ext>
                </a:extLst>
              </p:cNvPr>
              <p:cNvSpPr/>
              <p:nvPr/>
            </p:nvSpPr>
            <p:spPr bwMode="auto">
              <a:xfrm>
                <a:off x="1025525" y="2486025"/>
                <a:ext cx="42862" cy="92075"/>
              </a:xfrm>
              <a:custGeom>
                <a:avLst/>
                <a:gdLst>
                  <a:gd name="T0" fmla="*/ 1 w 19"/>
                  <a:gd name="T1" fmla="*/ 13 h 41"/>
                  <a:gd name="T2" fmla="*/ 16 w 19"/>
                  <a:gd name="T3" fmla="*/ 2 h 41"/>
                  <a:gd name="T4" fmla="*/ 19 w 19"/>
                  <a:gd name="T5" fmla="*/ 8 h 41"/>
                  <a:gd name="T6" fmla="*/ 18 w 19"/>
                  <a:gd name="T7" fmla="*/ 32 h 41"/>
                  <a:gd name="T8" fmla="*/ 13 w 19"/>
                  <a:gd name="T9" fmla="*/ 40 h 41"/>
                  <a:gd name="T10" fmla="*/ 2 w 19"/>
                  <a:gd name="T11" fmla="*/ 32 h 41"/>
                  <a:gd name="T12" fmla="*/ 1 w 19"/>
                  <a:gd name="T13" fmla="*/ 13 h 41"/>
                </a:gdLst>
                <a:ahLst/>
                <a:cxnLst>
                  <a:cxn ang="0">
                    <a:pos x="T0" y="T1"/>
                  </a:cxn>
                  <a:cxn ang="0">
                    <a:pos x="T2" y="T3"/>
                  </a:cxn>
                  <a:cxn ang="0">
                    <a:pos x="T4" y="T5"/>
                  </a:cxn>
                  <a:cxn ang="0">
                    <a:pos x="T6" y="T7"/>
                  </a:cxn>
                  <a:cxn ang="0">
                    <a:pos x="T8" y="T9"/>
                  </a:cxn>
                  <a:cxn ang="0">
                    <a:pos x="T10" y="T11"/>
                  </a:cxn>
                  <a:cxn ang="0">
                    <a:pos x="T12" y="T13"/>
                  </a:cxn>
                </a:cxnLst>
                <a:rect l="0" t="0" r="r" b="b"/>
                <a:pathLst>
                  <a:path w="19" h="41">
                    <a:moveTo>
                      <a:pt x="1" y="13"/>
                    </a:moveTo>
                    <a:cubicBezTo>
                      <a:pt x="0" y="8"/>
                      <a:pt x="11" y="0"/>
                      <a:pt x="16" y="2"/>
                    </a:cubicBezTo>
                    <a:cubicBezTo>
                      <a:pt x="19" y="3"/>
                      <a:pt x="19" y="5"/>
                      <a:pt x="19" y="8"/>
                    </a:cubicBezTo>
                    <a:cubicBezTo>
                      <a:pt x="19" y="16"/>
                      <a:pt x="18" y="24"/>
                      <a:pt x="18" y="32"/>
                    </a:cubicBezTo>
                    <a:cubicBezTo>
                      <a:pt x="18" y="36"/>
                      <a:pt x="17" y="41"/>
                      <a:pt x="13" y="40"/>
                    </a:cubicBezTo>
                    <a:cubicBezTo>
                      <a:pt x="9" y="40"/>
                      <a:pt x="2" y="40"/>
                      <a:pt x="2" y="32"/>
                    </a:cubicBezTo>
                    <a:cubicBezTo>
                      <a:pt x="2" y="26"/>
                      <a:pt x="1" y="20"/>
                      <a:pt x="1" y="13"/>
                    </a:cubicBezTo>
                    <a:close/>
                  </a:path>
                </a:pathLst>
              </a:custGeom>
              <a:solidFill>
                <a:srgbClr val="090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0" name="Freeform 42">
                <a:extLst>
                  <a:ext uri="{FF2B5EF4-FFF2-40B4-BE49-F238E27FC236}">
                    <a16:creationId xmlns:a16="http://schemas.microsoft.com/office/drawing/2014/main" id="{12A1F75B-1BD5-15F5-ADA1-EBA25B520A5B}"/>
                  </a:ext>
                </a:extLst>
              </p:cNvPr>
              <p:cNvSpPr/>
              <p:nvPr/>
            </p:nvSpPr>
            <p:spPr bwMode="auto">
              <a:xfrm>
                <a:off x="930275" y="2511425"/>
                <a:ext cx="53975" cy="82550"/>
              </a:xfrm>
              <a:custGeom>
                <a:avLst/>
                <a:gdLst>
                  <a:gd name="T0" fmla="*/ 24 w 24"/>
                  <a:gd name="T1" fmla="*/ 21 h 37"/>
                  <a:gd name="T2" fmla="*/ 23 w 24"/>
                  <a:gd name="T3" fmla="*/ 24 h 37"/>
                  <a:gd name="T4" fmla="*/ 17 w 24"/>
                  <a:gd name="T5" fmla="*/ 36 h 37"/>
                  <a:gd name="T6" fmla="*/ 8 w 24"/>
                  <a:gd name="T7" fmla="*/ 27 h 37"/>
                  <a:gd name="T8" fmla="*/ 4 w 24"/>
                  <a:gd name="T9" fmla="*/ 17 h 37"/>
                  <a:gd name="T10" fmla="*/ 13 w 24"/>
                  <a:gd name="T11" fmla="*/ 0 h 37"/>
                  <a:gd name="T12" fmla="*/ 21 w 24"/>
                  <a:gd name="T13" fmla="*/ 6 h 37"/>
                  <a:gd name="T14" fmla="*/ 24 w 24"/>
                  <a:gd name="T15" fmla="*/ 2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7">
                    <a:moveTo>
                      <a:pt x="24" y="21"/>
                    </a:moveTo>
                    <a:cubicBezTo>
                      <a:pt x="23" y="22"/>
                      <a:pt x="24" y="23"/>
                      <a:pt x="23" y="24"/>
                    </a:cubicBezTo>
                    <a:cubicBezTo>
                      <a:pt x="22" y="29"/>
                      <a:pt x="22" y="35"/>
                      <a:pt x="17" y="36"/>
                    </a:cubicBezTo>
                    <a:cubicBezTo>
                      <a:pt x="11" y="37"/>
                      <a:pt x="10" y="30"/>
                      <a:pt x="8" y="27"/>
                    </a:cubicBezTo>
                    <a:cubicBezTo>
                      <a:pt x="6" y="24"/>
                      <a:pt x="5" y="21"/>
                      <a:pt x="4" y="17"/>
                    </a:cubicBezTo>
                    <a:cubicBezTo>
                      <a:pt x="0" y="8"/>
                      <a:pt x="3" y="2"/>
                      <a:pt x="13" y="0"/>
                    </a:cubicBezTo>
                    <a:cubicBezTo>
                      <a:pt x="18" y="0"/>
                      <a:pt x="20" y="2"/>
                      <a:pt x="21" y="6"/>
                    </a:cubicBezTo>
                    <a:cubicBezTo>
                      <a:pt x="22" y="11"/>
                      <a:pt x="23" y="16"/>
                      <a:pt x="24" y="21"/>
                    </a:cubicBezTo>
                    <a:close/>
                  </a:path>
                </a:pathLst>
              </a:custGeom>
              <a:solidFill>
                <a:srgbClr val="100F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1" name="Freeform 43">
                <a:extLst>
                  <a:ext uri="{FF2B5EF4-FFF2-40B4-BE49-F238E27FC236}">
                    <a16:creationId xmlns:a16="http://schemas.microsoft.com/office/drawing/2014/main" id="{8FAE8596-19ED-33F9-64BD-CEE9C2B20B5B}"/>
                  </a:ext>
                </a:extLst>
              </p:cNvPr>
              <p:cNvSpPr/>
              <p:nvPr/>
            </p:nvSpPr>
            <p:spPr bwMode="auto">
              <a:xfrm>
                <a:off x="765175" y="2316163"/>
                <a:ext cx="46037" cy="85725"/>
              </a:xfrm>
              <a:custGeom>
                <a:avLst/>
                <a:gdLst>
                  <a:gd name="T0" fmla="*/ 11 w 21"/>
                  <a:gd name="T1" fmla="*/ 1 h 38"/>
                  <a:gd name="T2" fmla="*/ 21 w 21"/>
                  <a:gd name="T3" fmla="*/ 11 h 38"/>
                  <a:gd name="T4" fmla="*/ 15 w 21"/>
                  <a:gd name="T5" fmla="*/ 33 h 38"/>
                  <a:gd name="T6" fmla="*/ 7 w 21"/>
                  <a:gd name="T7" fmla="*/ 34 h 38"/>
                  <a:gd name="T8" fmla="*/ 1 w 21"/>
                  <a:gd name="T9" fmla="*/ 9 h 38"/>
                  <a:gd name="T10" fmla="*/ 11 w 21"/>
                  <a:gd name="T11" fmla="*/ 1 h 38"/>
                </a:gdLst>
                <a:ahLst/>
                <a:cxnLst>
                  <a:cxn ang="0">
                    <a:pos x="T0" y="T1"/>
                  </a:cxn>
                  <a:cxn ang="0">
                    <a:pos x="T2" y="T3"/>
                  </a:cxn>
                  <a:cxn ang="0">
                    <a:pos x="T4" y="T5"/>
                  </a:cxn>
                  <a:cxn ang="0">
                    <a:pos x="T6" y="T7"/>
                  </a:cxn>
                  <a:cxn ang="0">
                    <a:pos x="T8" y="T9"/>
                  </a:cxn>
                  <a:cxn ang="0">
                    <a:pos x="T10" y="T11"/>
                  </a:cxn>
                </a:cxnLst>
                <a:rect l="0" t="0" r="r" b="b"/>
                <a:pathLst>
                  <a:path w="21" h="38">
                    <a:moveTo>
                      <a:pt x="11" y="1"/>
                    </a:moveTo>
                    <a:cubicBezTo>
                      <a:pt x="18" y="0"/>
                      <a:pt x="20" y="3"/>
                      <a:pt x="21" y="11"/>
                    </a:cubicBezTo>
                    <a:cubicBezTo>
                      <a:pt x="21" y="19"/>
                      <a:pt x="19" y="26"/>
                      <a:pt x="15" y="33"/>
                    </a:cubicBezTo>
                    <a:cubicBezTo>
                      <a:pt x="13" y="38"/>
                      <a:pt x="9" y="38"/>
                      <a:pt x="7" y="34"/>
                    </a:cubicBezTo>
                    <a:cubicBezTo>
                      <a:pt x="3" y="26"/>
                      <a:pt x="0" y="18"/>
                      <a:pt x="1" y="9"/>
                    </a:cubicBezTo>
                    <a:cubicBezTo>
                      <a:pt x="2" y="2"/>
                      <a:pt x="5" y="1"/>
                      <a:pt x="11" y="1"/>
                    </a:cubicBezTo>
                    <a:close/>
                  </a:path>
                </a:pathLst>
              </a:custGeom>
              <a:solidFill>
                <a:srgbClr val="0E0E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2" name="Freeform 44">
                <a:extLst>
                  <a:ext uri="{FF2B5EF4-FFF2-40B4-BE49-F238E27FC236}">
                    <a16:creationId xmlns:a16="http://schemas.microsoft.com/office/drawing/2014/main" id="{975C1C07-15D3-6787-BB27-35170B7B9B6B}"/>
                  </a:ext>
                </a:extLst>
              </p:cNvPr>
              <p:cNvSpPr/>
              <p:nvPr/>
            </p:nvSpPr>
            <p:spPr bwMode="auto">
              <a:xfrm>
                <a:off x="765175" y="2535238"/>
                <a:ext cx="53975" cy="87312"/>
              </a:xfrm>
              <a:custGeom>
                <a:avLst/>
                <a:gdLst>
                  <a:gd name="T0" fmla="*/ 24 w 24"/>
                  <a:gd name="T1" fmla="*/ 29 h 39"/>
                  <a:gd name="T2" fmla="*/ 21 w 24"/>
                  <a:gd name="T3" fmla="*/ 37 h 39"/>
                  <a:gd name="T4" fmla="*/ 13 w 24"/>
                  <a:gd name="T5" fmla="*/ 34 h 39"/>
                  <a:gd name="T6" fmla="*/ 2 w 24"/>
                  <a:gd name="T7" fmla="*/ 11 h 39"/>
                  <a:gd name="T8" fmla="*/ 13 w 24"/>
                  <a:gd name="T9" fmla="*/ 2 h 39"/>
                  <a:gd name="T10" fmla="*/ 20 w 24"/>
                  <a:gd name="T11" fmla="*/ 7 h 39"/>
                  <a:gd name="T12" fmla="*/ 24 w 24"/>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24" h="39">
                    <a:moveTo>
                      <a:pt x="24" y="29"/>
                    </a:moveTo>
                    <a:cubicBezTo>
                      <a:pt x="24" y="32"/>
                      <a:pt x="23" y="36"/>
                      <a:pt x="21" y="37"/>
                    </a:cubicBezTo>
                    <a:cubicBezTo>
                      <a:pt x="18" y="39"/>
                      <a:pt x="15" y="36"/>
                      <a:pt x="13" y="34"/>
                    </a:cubicBezTo>
                    <a:cubicBezTo>
                      <a:pt x="5" y="29"/>
                      <a:pt x="4" y="19"/>
                      <a:pt x="2" y="11"/>
                    </a:cubicBezTo>
                    <a:cubicBezTo>
                      <a:pt x="0" y="5"/>
                      <a:pt x="9" y="4"/>
                      <a:pt x="13" y="2"/>
                    </a:cubicBezTo>
                    <a:cubicBezTo>
                      <a:pt x="17" y="0"/>
                      <a:pt x="19" y="4"/>
                      <a:pt x="20" y="7"/>
                    </a:cubicBezTo>
                    <a:cubicBezTo>
                      <a:pt x="21" y="15"/>
                      <a:pt x="22" y="22"/>
                      <a:pt x="24" y="29"/>
                    </a:cubicBezTo>
                    <a:close/>
                  </a:path>
                </a:pathLst>
              </a:custGeom>
              <a:solidFill>
                <a:srgbClr val="0F0F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3" name="Freeform 45">
                <a:extLst>
                  <a:ext uri="{FF2B5EF4-FFF2-40B4-BE49-F238E27FC236}">
                    <a16:creationId xmlns:a16="http://schemas.microsoft.com/office/drawing/2014/main" id="{FDCD5126-9AFC-A9C9-F66F-54ED32680585}"/>
                  </a:ext>
                </a:extLst>
              </p:cNvPr>
              <p:cNvSpPr/>
              <p:nvPr/>
            </p:nvSpPr>
            <p:spPr bwMode="auto">
              <a:xfrm>
                <a:off x="930275" y="2278063"/>
                <a:ext cx="47625" cy="82550"/>
              </a:xfrm>
              <a:custGeom>
                <a:avLst/>
                <a:gdLst>
                  <a:gd name="T0" fmla="*/ 20 w 21"/>
                  <a:gd name="T1" fmla="*/ 15 h 37"/>
                  <a:gd name="T2" fmla="*/ 14 w 21"/>
                  <a:gd name="T3" fmla="*/ 34 h 37"/>
                  <a:gd name="T4" fmla="*/ 7 w 21"/>
                  <a:gd name="T5" fmla="*/ 33 h 37"/>
                  <a:gd name="T6" fmla="*/ 1 w 21"/>
                  <a:gd name="T7" fmla="*/ 8 h 37"/>
                  <a:gd name="T8" fmla="*/ 11 w 21"/>
                  <a:gd name="T9" fmla="*/ 1 h 37"/>
                  <a:gd name="T10" fmla="*/ 20 w 21"/>
                  <a:gd name="T11" fmla="*/ 7 h 37"/>
                  <a:gd name="T12" fmla="*/ 20 w 21"/>
                  <a:gd name="T13" fmla="*/ 15 h 37"/>
                </a:gdLst>
                <a:ahLst/>
                <a:cxnLst>
                  <a:cxn ang="0">
                    <a:pos x="T0" y="T1"/>
                  </a:cxn>
                  <a:cxn ang="0">
                    <a:pos x="T2" y="T3"/>
                  </a:cxn>
                  <a:cxn ang="0">
                    <a:pos x="T4" y="T5"/>
                  </a:cxn>
                  <a:cxn ang="0">
                    <a:pos x="T6" y="T7"/>
                  </a:cxn>
                  <a:cxn ang="0">
                    <a:pos x="T8" y="T9"/>
                  </a:cxn>
                  <a:cxn ang="0">
                    <a:pos x="T10" y="T11"/>
                  </a:cxn>
                  <a:cxn ang="0">
                    <a:pos x="T12" y="T13"/>
                  </a:cxn>
                </a:cxnLst>
                <a:rect l="0" t="0" r="r" b="b"/>
                <a:pathLst>
                  <a:path w="21" h="37">
                    <a:moveTo>
                      <a:pt x="20" y="15"/>
                    </a:moveTo>
                    <a:cubicBezTo>
                      <a:pt x="21" y="22"/>
                      <a:pt x="20" y="29"/>
                      <a:pt x="14" y="34"/>
                    </a:cubicBezTo>
                    <a:cubicBezTo>
                      <a:pt x="10" y="37"/>
                      <a:pt x="8" y="36"/>
                      <a:pt x="7" y="33"/>
                    </a:cubicBezTo>
                    <a:cubicBezTo>
                      <a:pt x="5" y="25"/>
                      <a:pt x="2" y="16"/>
                      <a:pt x="1" y="8"/>
                    </a:cubicBezTo>
                    <a:cubicBezTo>
                      <a:pt x="0" y="2"/>
                      <a:pt x="7" y="1"/>
                      <a:pt x="11" y="1"/>
                    </a:cubicBezTo>
                    <a:cubicBezTo>
                      <a:pt x="15" y="0"/>
                      <a:pt x="19" y="1"/>
                      <a:pt x="20" y="7"/>
                    </a:cubicBezTo>
                    <a:cubicBezTo>
                      <a:pt x="20" y="9"/>
                      <a:pt x="20" y="12"/>
                      <a:pt x="20" y="15"/>
                    </a:cubicBezTo>
                    <a:close/>
                  </a:path>
                </a:pathLst>
              </a:custGeom>
              <a:solidFill>
                <a:srgbClr val="1010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4" name="Freeform 46">
                <a:extLst>
                  <a:ext uri="{FF2B5EF4-FFF2-40B4-BE49-F238E27FC236}">
                    <a16:creationId xmlns:a16="http://schemas.microsoft.com/office/drawing/2014/main" id="{7FC9FBC2-2F27-B819-77FA-F93D7AAE94A3}"/>
                  </a:ext>
                </a:extLst>
              </p:cNvPr>
              <p:cNvSpPr/>
              <p:nvPr/>
            </p:nvSpPr>
            <p:spPr bwMode="auto">
              <a:xfrm>
                <a:off x="1030288" y="2381250"/>
                <a:ext cx="55562" cy="76200"/>
              </a:xfrm>
              <a:custGeom>
                <a:avLst/>
                <a:gdLst>
                  <a:gd name="T0" fmla="*/ 14 w 25"/>
                  <a:gd name="T1" fmla="*/ 1 h 34"/>
                  <a:gd name="T2" fmla="*/ 23 w 25"/>
                  <a:gd name="T3" fmla="*/ 8 h 34"/>
                  <a:gd name="T4" fmla="*/ 24 w 25"/>
                  <a:gd name="T5" fmla="*/ 23 h 34"/>
                  <a:gd name="T6" fmla="*/ 21 w 25"/>
                  <a:gd name="T7" fmla="*/ 32 h 34"/>
                  <a:gd name="T8" fmla="*/ 11 w 25"/>
                  <a:gd name="T9" fmla="*/ 28 h 34"/>
                  <a:gd name="T10" fmla="*/ 3 w 25"/>
                  <a:gd name="T11" fmla="*/ 12 h 34"/>
                  <a:gd name="T12" fmla="*/ 10 w 25"/>
                  <a:gd name="T13" fmla="*/ 2 h 34"/>
                  <a:gd name="T14" fmla="*/ 14 w 25"/>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4">
                    <a:moveTo>
                      <a:pt x="14" y="1"/>
                    </a:moveTo>
                    <a:cubicBezTo>
                      <a:pt x="20" y="0"/>
                      <a:pt x="23" y="1"/>
                      <a:pt x="23" y="8"/>
                    </a:cubicBezTo>
                    <a:cubicBezTo>
                      <a:pt x="23" y="13"/>
                      <a:pt x="23" y="18"/>
                      <a:pt x="24" y="23"/>
                    </a:cubicBezTo>
                    <a:cubicBezTo>
                      <a:pt x="25" y="27"/>
                      <a:pt x="24" y="31"/>
                      <a:pt x="21" y="32"/>
                    </a:cubicBezTo>
                    <a:cubicBezTo>
                      <a:pt x="17" y="34"/>
                      <a:pt x="13" y="30"/>
                      <a:pt x="11" y="28"/>
                    </a:cubicBezTo>
                    <a:cubicBezTo>
                      <a:pt x="7" y="23"/>
                      <a:pt x="6" y="17"/>
                      <a:pt x="3" y="12"/>
                    </a:cubicBezTo>
                    <a:cubicBezTo>
                      <a:pt x="0" y="8"/>
                      <a:pt x="8" y="6"/>
                      <a:pt x="10" y="2"/>
                    </a:cubicBezTo>
                    <a:cubicBezTo>
                      <a:pt x="11" y="1"/>
                      <a:pt x="13" y="0"/>
                      <a:pt x="14" y="1"/>
                    </a:cubicBezTo>
                    <a:close/>
                  </a:path>
                </a:pathLst>
              </a:custGeom>
              <a:solidFill>
                <a:srgbClr val="1514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5" name="Freeform 47">
                <a:extLst>
                  <a:ext uri="{FF2B5EF4-FFF2-40B4-BE49-F238E27FC236}">
                    <a16:creationId xmlns:a16="http://schemas.microsoft.com/office/drawing/2014/main" id="{02E17CA7-0E54-C5A3-291E-A13579CE3F80}"/>
                  </a:ext>
                </a:extLst>
              </p:cNvPr>
              <p:cNvSpPr/>
              <p:nvPr/>
            </p:nvSpPr>
            <p:spPr bwMode="auto">
              <a:xfrm>
                <a:off x="842963" y="2308225"/>
                <a:ext cx="50800" cy="73025"/>
              </a:xfrm>
              <a:custGeom>
                <a:avLst/>
                <a:gdLst>
                  <a:gd name="T0" fmla="*/ 23 w 23"/>
                  <a:gd name="T1" fmla="*/ 16 h 33"/>
                  <a:gd name="T2" fmla="*/ 23 w 23"/>
                  <a:gd name="T3" fmla="*/ 18 h 33"/>
                  <a:gd name="T4" fmla="*/ 13 w 23"/>
                  <a:gd name="T5" fmla="*/ 33 h 33"/>
                  <a:gd name="T6" fmla="*/ 5 w 23"/>
                  <a:gd name="T7" fmla="*/ 17 h 33"/>
                  <a:gd name="T8" fmla="*/ 9 w 23"/>
                  <a:gd name="T9" fmla="*/ 3 h 33"/>
                  <a:gd name="T10" fmla="*/ 23 w 23"/>
                  <a:gd name="T11" fmla="*/ 16 h 33"/>
                </a:gdLst>
                <a:ahLst/>
                <a:cxnLst>
                  <a:cxn ang="0">
                    <a:pos x="T0" y="T1"/>
                  </a:cxn>
                  <a:cxn ang="0">
                    <a:pos x="T2" y="T3"/>
                  </a:cxn>
                  <a:cxn ang="0">
                    <a:pos x="T4" y="T5"/>
                  </a:cxn>
                  <a:cxn ang="0">
                    <a:pos x="T6" y="T7"/>
                  </a:cxn>
                  <a:cxn ang="0">
                    <a:pos x="T8" y="T9"/>
                  </a:cxn>
                  <a:cxn ang="0">
                    <a:pos x="T10" y="T11"/>
                  </a:cxn>
                </a:cxnLst>
                <a:rect l="0" t="0" r="r" b="b"/>
                <a:pathLst>
                  <a:path w="23" h="33">
                    <a:moveTo>
                      <a:pt x="23" y="16"/>
                    </a:moveTo>
                    <a:cubicBezTo>
                      <a:pt x="23" y="16"/>
                      <a:pt x="23" y="17"/>
                      <a:pt x="23" y="18"/>
                    </a:cubicBezTo>
                    <a:cubicBezTo>
                      <a:pt x="20" y="23"/>
                      <a:pt x="23" y="33"/>
                      <a:pt x="13" y="33"/>
                    </a:cubicBezTo>
                    <a:cubicBezTo>
                      <a:pt x="4" y="32"/>
                      <a:pt x="5" y="23"/>
                      <a:pt x="5" y="17"/>
                    </a:cubicBezTo>
                    <a:cubicBezTo>
                      <a:pt x="5" y="12"/>
                      <a:pt x="0" y="5"/>
                      <a:pt x="9" y="3"/>
                    </a:cubicBezTo>
                    <a:cubicBezTo>
                      <a:pt x="19" y="0"/>
                      <a:pt x="23" y="4"/>
                      <a:pt x="23" y="16"/>
                    </a:cubicBezTo>
                    <a:close/>
                  </a:path>
                </a:pathLst>
              </a:custGeom>
              <a:solidFill>
                <a:srgbClr val="1211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6" name="Freeform 48">
                <a:extLst>
                  <a:ext uri="{FF2B5EF4-FFF2-40B4-BE49-F238E27FC236}">
                    <a16:creationId xmlns:a16="http://schemas.microsoft.com/office/drawing/2014/main" id="{22836656-F5C3-EDC3-EC09-8975C386EF49}"/>
                  </a:ext>
                </a:extLst>
              </p:cNvPr>
              <p:cNvSpPr/>
              <p:nvPr/>
            </p:nvSpPr>
            <p:spPr bwMode="auto">
              <a:xfrm>
                <a:off x="704850" y="2535238"/>
                <a:ext cx="46037" cy="69850"/>
              </a:xfrm>
              <a:custGeom>
                <a:avLst/>
                <a:gdLst>
                  <a:gd name="T0" fmla="*/ 20 w 21"/>
                  <a:gd name="T1" fmla="*/ 14 h 31"/>
                  <a:gd name="T2" fmla="*/ 14 w 21"/>
                  <a:gd name="T3" fmla="*/ 30 h 31"/>
                  <a:gd name="T4" fmla="*/ 1 w 21"/>
                  <a:gd name="T5" fmla="*/ 10 h 31"/>
                  <a:gd name="T6" fmla="*/ 14 w 21"/>
                  <a:gd name="T7" fmla="*/ 1 h 31"/>
                  <a:gd name="T8" fmla="*/ 20 w 21"/>
                  <a:gd name="T9" fmla="*/ 14 h 31"/>
                </a:gdLst>
                <a:ahLst/>
                <a:cxnLst>
                  <a:cxn ang="0">
                    <a:pos x="T0" y="T1"/>
                  </a:cxn>
                  <a:cxn ang="0">
                    <a:pos x="T2" y="T3"/>
                  </a:cxn>
                  <a:cxn ang="0">
                    <a:pos x="T4" y="T5"/>
                  </a:cxn>
                  <a:cxn ang="0">
                    <a:pos x="T6" y="T7"/>
                  </a:cxn>
                  <a:cxn ang="0">
                    <a:pos x="T8" y="T9"/>
                  </a:cxn>
                </a:cxnLst>
                <a:rect l="0" t="0" r="r" b="b"/>
                <a:pathLst>
                  <a:path w="21" h="31">
                    <a:moveTo>
                      <a:pt x="20" y="14"/>
                    </a:moveTo>
                    <a:cubicBezTo>
                      <a:pt x="20" y="20"/>
                      <a:pt x="21" y="27"/>
                      <a:pt x="14" y="30"/>
                    </a:cubicBezTo>
                    <a:cubicBezTo>
                      <a:pt x="11" y="31"/>
                      <a:pt x="0" y="14"/>
                      <a:pt x="1" y="10"/>
                    </a:cubicBezTo>
                    <a:cubicBezTo>
                      <a:pt x="3" y="4"/>
                      <a:pt x="9" y="0"/>
                      <a:pt x="14" y="1"/>
                    </a:cubicBezTo>
                    <a:cubicBezTo>
                      <a:pt x="21" y="1"/>
                      <a:pt x="20" y="9"/>
                      <a:pt x="20" y="14"/>
                    </a:cubicBezTo>
                    <a:close/>
                  </a:path>
                </a:pathLst>
              </a:custGeom>
              <a:solidFill>
                <a:srgbClr val="0F0F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7" name="Freeform 50">
                <a:extLst>
                  <a:ext uri="{FF2B5EF4-FFF2-40B4-BE49-F238E27FC236}">
                    <a16:creationId xmlns:a16="http://schemas.microsoft.com/office/drawing/2014/main" id="{D0B9ABB7-3518-028F-072E-A5F203B22EE9}"/>
                  </a:ext>
                </a:extLst>
              </p:cNvPr>
              <p:cNvSpPr/>
              <p:nvPr/>
            </p:nvSpPr>
            <p:spPr bwMode="auto">
              <a:xfrm>
                <a:off x="925513" y="2616200"/>
                <a:ext cx="44450" cy="57150"/>
              </a:xfrm>
              <a:custGeom>
                <a:avLst/>
                <a:gdLst>
                  <a:gd name="T0" fmla="*/ 19 w 20"/>
                  <a:gd name="T1" fmla="*/ 10 h 26"/>
                  <a:gd name="T2" fmla="*/ 9 w 20"/>
                  <a:gd name="T3" fmla="*/ 26 h 26"/>
                  <a:gd name="T4" fmla="*/ 1 w 20"/>
                  <a:gd name="T5" fmla="*/ 10 h 26"/>
                  <a:gd name="T6" fmla="*/ 13 w 20"/>
                  <a:gd name="T7" fmla="*/ 1 h 26"/>
                  <a:gd name="T8" fmla="*/ 19 w 20"/>
                  <a:gd name="T9" fmla="*/ 10 h 26"/>
                </a:gdLst>
                <a:ahLst/>
                <a:cxnLst>
                  <a:cxn ang="0">
                    <a:pos x="T0" y="T1"/>
                  </a:cxn>
                  <a:cxn ang="0">
                    <a:pos x="T2" y="T3"/>
                  </a:cxn>
                  <a:cxn ang="0">
                    <a:pos x="T4" y="T5"/>
                  </a:cxn>
                  <a:cxn ang="0">
                    <a:pos x="T6" y="T7"/>
                  </a:cxn>
                  <a:cxn ang="0">
                    <a:pos x="T8" y="T9"/>
                  </a:cxn>
                </a:cxnLst>
                <a:rect l="0" t="0" r="r" b="b"/>
                <a:pathLst>
                  <a:path w="20" h="26">
                    <a:moveTo>
                      <a:pt x="19" y="10"/>
                    </a:moveTo>
                    <a:cubicBezTo>
                      <a:pt x="19" y="18"/>
                      <a:pt x="14" y="26"/>
                      <a:pt x="9" y="26"/>
                    </a:cubicBezTo>
                    <a:cubicBezTo>
                      <a:pt x="3" y="26"/>
                      <a:pt x="1" y="17"/>
                      <a:pt x="1" y="10"/>
                    </a:cubicBezTo>
                    <a:cubicBezTo>
                      <a:pt x="0" y="0"/>
                      <a:pt x="9" y="2"/>
                      <a:pt x="13" y="1"/>
                    </a:cubicBezTo>
                    <a:cubicBezTo>
                      <a:pt x="20" y="0"/>
                      <a:pt x="18" y="7"/>
                      <a:pt x="19" y="10"/>
                    </a:cubicBezTo>
                    <a:close/>
                  </a:path>
                </a:pathLst>
              </a:custGeom>
              <a:solidFill>
                <a:srgbClr val="151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8" name="Freeform 51">
                <a:extLst>
                  <a:ext uri="{FF2B5EF4-FFF2-40B4-BE49-F238E27FC236}">
                    <a16:creationId xmlns:a16="http://schemas.microsoft.com/office/drawing/2014/main" id="{00AAE694-3BE7-8E6E-4CEE-AC7934BE5A33}"/>
                  </a:ext>
                </a:extLst>
              </p:cNvPr>
              <p:cNvSpPr/>
              <p:nvPr/>
            </p:nvSpPr>
            <p:spPr bwMode="auto">
              <a:xfrm>
                <a:off x="833438" y="2628900"/>
                <a:ext cx="58737" cy="50800"/>
              </a:xfrm>
              <a:custGeom>
                <a:avLst/>
                <a:gdLst>
                  <a:gd name="T0" fmla="*/ 22 w 26"/>
                  <a:gd name="T1" fmla="*/ 16 h 23"/>
                  <a:gd name="T2" fmla="*/ 15 w 26"/>
                  <a:gd name="T3" fmla="*/ 22 h 23"/>
                  <a:gd name="T4" fmla="*/ 1 w 26"/>
                  <a:gd name="T5" fmla="*/ 8 h 23"/>
                  <a:gd name="T6" fmla="*/ 15 w 26"/>
                  <a:gd name="T7" fmla="*/ 1 h 23"/>
                  <a:gd name="T8" fmla="*/ 22 w 26"/>
                  <a:gd name="T9" fmla="*/ 16 h 23"/>
                </a:gdLst>
                <a:ahLst/>
                <a:cxnLst>
                  <a:cxn ang="0">
                    <a:pos x="T0" y="T1"/>
                  </a:cxn>
                  <a:cxn ang="0">
                    <a:pos x="T2" y="T3"/>
                  </a:cxn>
                  <a:cxn ang="0">
                    <a:pos x="T4" y="T5"/>
                  </a:cxn>
                  <a:cxn ang="0">
                    <a:pos x="T6" y="T7"/>
                  </a:cxn>
                  <a:cxn ang="0">
                    <a:pos x="T8" y="T9"/>
                  </a:cxn>
                </a:cxnLst>
                <a:rect l="0" t="0" r="r" b="b"/>
                <a:pathLst>
                  <a:path w="26" h="23">
                    <a:moveTo>
                      <a:pt x="22" y="16"/>
                    </a:moveTo>
                    <a:cubicBezTo>
                      <a:pt x="21" y="20"/>
                      <a:pt x="19" y="23"/>
                      <a:pt x="15" y="22"/>
                    </a:cubicBezTo>
                    <a:cubicBezTo>
                      <a:pt x="11" y="22"/>
                      <a:pt x="0" y="11"/>
                      <a:pt x="1" y="8"/>
                    </a:cubicBezTo>
                    <a:cubicBezTo>
                      <a:pt x="3" y="2"/>
                      <a:pt x="10" y="0"/>
                      <a:pt x="15" y="1"/>
                    </a:cubicBezTo>
                    <a:cubicBezTo>
                      <a:pt x="26" y="2"/>
                      <a:pt x="17" y="12"/>
                      <a:pt x="22" y="16"/>
                    </a:cubicBezTo>
                    <a:close/>
                  </a:path>
                </a:pathLst>
              </a:custGeom>
              <a:solidFill>
                <a:srgbClr val="1614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9" name="Freeform 54">
                <a:extLst>
                  <a:ext uri="{FF2B5EF4-FFF2-40B4-BE49-F238E27FC236}">
                    <a16:creationId xmlns:a16="http://schemas.microsoft.com/office/drawing/2014/main" id="{9315535C-CC83-949F-4FAD-9F9493D7A3FC}"/>
                  </a:ext>
                </a:extLst>
              </p:cNvPr>
              <p:cNvSpPr/>
              <p:nvPr/>
            </p:nvSpPr>
            <p:spPr bwMode="auto">
              <a:xfrm>
                <a:off x="1084263" y="2303463"/>
                <a:ext cx="36512" cy="53975"/>
              </a:xfrm>
              <a:custGeom>
                <a:avLst/>
                <a:gdLst>
                  <a:gd name="T0" fmla="*/ 10 w 16"/>
                  <a:gd name="T1" fmla="*/ 0 h 24"/>
                  <a:gd name="T2" fmla="*/ 12 w 16"/>
                  <a:gd name="T3" fmla="*/ 18 h 24"/>
                  <a:gd name="T4" fmla="*/ 3 w 16"/>
                  <a:gd name="T5" fmla="*/ 20 h 24"/>
                  <a:gd name="T6" fmla="*/ 4 w 16"/>
                  <a:gd name="T7" fmla="*/ 12 h 24"/>
                  <a:gd name="T8" fmla="*/ 10 w 16"/>
                  <a:gd name="T9" fmla="*/ 0 h 24"/>
                </a:gdLst>
                <a:ahLst/>
                <a:cxnLst>
                  <a:cxn ang="0">
                    <a:pos x="T0" y="T1"/>
                  </a:cxn>
                  <a:cxn ang="0">
                    <a:pos x="T2" y="T3"/>
                  </a:cxn>
                  <a:cxn ang="0">
                    <a:pos x="T4" y="T5"/>
                  </a:cxn>
                  <a:cxn ang="0">
                    <a:pos x="T6" y="T7"/>
                  </a:cxn>
                  <a:cxn ang="0">
                    <a:pos x="T8" y="T9"/>
                  </a:cxn>
                </a:cxnLst>
                <a:rect l="0" t="0" r="r" b="b"/>
                <a:pathLst>
                  <a:path w="16" h="24">
                    <a:moveTo>
                      <a:pt x="10" y="0"/>
                    </a:moveTo>
                    <a:cubicBezTo>
                      <a:pt x="16" y="5"/>
                      <a:pt x="12" y="12"/>
                      <a:pt x="12" y="18"/>
                    </a:cubicBezTo>
                    <a:cubicBezTo>
                      <a:pt x="9" y="19"/>
                      <a:pt x="6" y="24"/>
                      <a:pt x="3" y="20"/>
                    </a:cubicBezTo>
                    <a:cubicBezTo>
                      <a:pt x="0" y="17"/>
                      <a:pt x="3" y="15"/>
                      <a:pt x="4" y="12"/>
                    </a:cubicBezTo>
                    <a:cubicBezTo>
                      <a:pt x="6" y="8"/>
                      <a:pt x="5" y="3"/>
                      <a:pt x="10" y="0"/>
                    </a:cubicBezTo>
                    <a:close/>
                  </a:path>
                </a:pathLst>
              </a:custGeom>
              <a:solidFill>
                <a:srgbClr val="F9E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0" name="Freeform 55">
                <a:extLst>
                  <a:ext uri="{FF2B5EF4-FFF2-40B4-BE49-F238E27FC236}">
                    <a16:creationId xmlns:a16="http://schemas.microsoft.com/office/drawing/2014/main" id="{1AB23534-B271-F187-9F16-D1FD15489D1A}"/>
                  </a:ext>
                </a:extLst>
              </p:cNvPr>
              <p:cNvSpPr/>
              <p:nvPr/>
            </p:nvSpPr>
            <p:spPr bwMode="auto">
              <a:xfrm>
                <a:off x="1046163" y="2260600"/>
                <a:ext cx="42862" cy="65087"/>
              </a:xfrm>
              <a:custGeom>
                <a:avLst/>
                <a:gdLst>
                  <a:gd name="T0" fmla="*/ 5 w 19"/>
                  <a:gd name="T1" fmla="*/ 17 h 29"/>
                  <a:gd name="T2" fmla="*/ 0 w 19"/>
                  <a:gd name="T3" fmla="*/ 8 h 29"/>
                  <a:gd name="T4" fmla="*/ 6 w 19"/>
                  <a:gd name="T5" fmla="*/ 6 h 29"/>
                  <a:gd name="T6" fmla="*/ 17 w 19"/>
                  <a:gd name="T7" fmla="*/ 28 h 29"/>
                  <a:gd name="T8" fmla="*/ 9 w 19"/>
                  <a:gd name="T9" fmla="*/ 21 h 29"/>
                  <a:gd name="T10" fmla="*/ 5 w 19"/>
                  <a:gd name="T11" fmla="*/ 17 h 29"/>
                </a:gdLst>
                <a:ahLst/>
                <a:cxnLst>
                  <a:cxn ang="0">
                    <a:pos x="T0" y="T1"/>
                  </a:cxn>
                  <a:cxn ang="0">
                    <a:pos x="T2" y="T3"/>
                  </a:cxn>
                  <a:cxn ang="0">
                    <a:pos x="T4" y="T5"/>
                  </a:cxn>
                  <a:cxn ang="0">
                    <a:pos x="T6" y="T7"/>
                  </a:cxn>
                  <a:cxn ang="0">
                    <a:pos x="T8" y="T9"/>
                  </a:cxn>
                  <a:cxn ang="0">
                    <a:pos x="T10" y="T11"/>
                  </a:cxn>
                </a:cxnLst>
                <a:rect l="0" t="0" r="r" b="b"/>
                <a:pathLst>
                  <a:path w="19" h="28">
                    <a:moveTo>
                      <a:pt x="5" y="17"/>
                    </a:moveTo>
                    <a:cubicBezTo>
                      <a:pt x="5" y="13"/>
                      <a:pt x="4" y="10"/>
                      <a:pt x="0" y="8"/>
                    </a:cubicBezTo>
                    <a:cubicBezTo>
                      <a:pt x="2" y="6"/>
                      <a:pt x="4" y="0"/>
                      <a:pt x="6" y="6"/>
                    </a:cubicBezTo>
                    <a:cubicBezTo>
                      <a:pt x="9" y="14"/>
                      <a:pt x="19" y="18"/>
                      <a:pt x="17" y="28"/>
                    </a:cubicBezTo>
                    <a:cubicBezTo>
                      <a:pt x="12" y="29"/>
                      <a:pt x="10" y="25"/>
                      <a:pt x="9" y="21"/>
                    </a:cubicBezTo>
                    <a:cubicBezTo>
                      <a:pt x="8" y="19"/>
                      <a:pt x="8" y="16"/>
                      <a:pt x="5" y="17"/>
                    </a:cubicBezTo>
                    <a:close/>
                  </a:path>
                </a:pathLst>
              </a:custGeom>
              <a:solidFill>
                <a:srgbClr val="FF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1" name="Freeform 56">
                <a:extLst>
                  <a:ext uri="{FF2B5EF4-FFF2-40B4-BE49-F238E27FC236}">
                    <a16:creationId xmlns:a16="http://schemas.microsoft.com/office/drawing/2014/main" id="{CECA368A-FFE1-D65C-6882-95A22D7EC5FC}"/>
                  </a:ext>
                </a:extLst>
              </p:cNvPr>
              <p:cNvSpPr/>
              <p:nvPr/>
            </p:nvSpPr>
            <p:spPr bwMode="auto">
              <a:xfrm>
                <a:off x="660400" y="2519363"/>
                <a:ext cx="30162" cy="33337"/>
              </a:xfrm>
              <a:custGeom>
                <a:avLst/>
                <a:gdLst>
                  <a:gd name="T0" fmla="*/ 6 w 14"/>
                  <a:gd name="T1" fmla="*/ 0 h 15"/>
                  <a:gd name="T2" fmla="*/ 12 w 14"/>
                  <a:gd name="T3" fmla="*/ 5 h 15"/>
                  <a:gd name="T4" fmla="*/ 7 w 14"/>
                  <a:gd name="T5" fmla="*/ 15 h 15"/>
                  <a:gd name="T6" fmla="*/ 0 w 14"/>
                  <a:gd name="T7" fmla="*/ 6 h 15"/>
                  <a:gd name="T8" fmla="*/ 6 w 14"/>
                  <a:gd name="T9" fmla="*/ 0 h 15"/>
                </a:gdLst>
                <a:ahLst/>
                <a:cxnLst>
                  <a:cxn ang="0">
                    <a:pos x="T0" y="T1"/>
                  </a:cxn>
                  <a:cxn ang="0">
                    <a:pos x="T2" y="T3"/>
                  </a:cxn>
                  <a:cxn ang="0">
                    <a:pos x="T4" y="T5"/>
                  </a:cxn>
                  <a:cxn ang="0">
                    <a:pos x="T6" y="T7"/>
                  </a:cxn>
                  <a:cxn ang="0">
                    <a:pos x="T8" y="T9"/>
                  </a:cxn>
                </a:cxnLst>
                <a:rect l="0" t="0" r="r" b="b"/>
                <a:pathLst>
                  <a:path w="14" h="15">
                    <a:moveTo>
                      <a:pt x="6" y="0"/>
                    </a:moveTo>
                    <a:cubicBezTo>
                      <a:pt x="9" y="1"/>
                      <a:pt x="11" y="2"/>
                      <a:pt x="12" y="5"/>
                    </a:cubicBezTo>
                    <a:cubicBezTo>
                      <a:pt x="3" y="5"/>
                      <a:pt x="14" y="15"/>
                      <a:pt x="7" y="15"/>
                    </a:cubicBezTo>
                    <a:cubicBezTo>
                      <a:pt x="3" y="15"/>
                      <a:pt x="4" y="8"/>
                      <a:pt x="0" y="6"/>
                    </a:cubicBezTo>
                    <a:cubicBezTo>
                      <a:pt x="2" y="4"/>
                      <a:pt x="5" y="3"/>
                      <a:pt x="6" y="0"/>
                    </a:cubicBezTo>
                    <a:close/>
                  </a:path>
                </a:pathLst>
              </a:custGeom>
              <a:solidFill>
                <a:srgbClr val="FDF9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2" name="Freeform 57">
                <a:extLst>
                  <a:ext uri="{FF2B5EF4-FFF2-40B4-BE49-F238E27FC236}">
                    <a16:creationId xmlns:a16="http://schemas.microsoft.com/office/drawing/2014/main" id="{3177FD07-DBD8-9881-D14D-6BFF5BFC2B60}"/>
                  </a:ext>
                </a:extLst>
              </p:cNvPr>
              <p:cNvSpPr/>
              <p:nvPr/>
            </p:nvSpPr>
            <p:spPr bwMode="auto">
              <a:xfrm>
                <a:off x="1033463" y="2363788"/>
                <a:ext cx="28575" cy="22225"/>
              </a:xfrm>
              <a:custGeom>
                <a:avLst/>
                <a:gdLst>
                  <a:gd name="T0" fmla="*/ 13 w 13"/>
                  <a:gd name="T1" fmla="*/ 9 h 10"/>
                  <a:gd name="T2" fmla="*/ 9 w 13"/>
                  <a:gd name="T3" fmla="*/ 10 h 10"/>
                  <a:gd name="T4" fmla="*/ 0 w 13"/>
                  <a:gd name="T5" fmla="*/ 3 h 10"/>
                  <a:gd name="T6" fmla="*/ 13 w 13"/>
                  <a:gd name="T7" fmla="*/ 9 h 10"/>
                </a:gdLst>
                <a:ahLst/>
                <a:cxnLst>
                  <a:cxn ang="0">
                    <a:pos x="T0" y="T1"/>
                  </a:cxn>
                  <a:cxn ang="0">
                    <a:pos x="T2" y="T3"/>
                  </a:cxn>
                  <a:cxn ang="0">
                    <a:pos x="T4" y="T5"/>
                  </a:cxn>
                  <a:cxn ang="0">
                    <a:pos x="T6" y="T7"/>
                  </a:cxn>
                </a:cxnLst>
                <a:rect l="0" t="0" r="r" b="b"/>
                <a:pathLst>
                  <a:path w="13" h="10">
                    <a:moveTo>
                      <a:pt x="13" y="9"/>
                    </a:moveTo>
                    <a:cubicBezTo>
                      <a:pt x="12" y="9"/>
                      <a:pt x="11" y="10"/>
                      <a:pt x="9" y="10"/>
                    </a:cubicBezTo>
                    <a:cubicBezTo>
                      <a:pt x="6" y="8"/>
                      <a:pt x="3" y="5"/>
                      <a:pt x="0" y="3"/>
                    </a:cubicBezTo>
                    <a:cubicBezTo>
                      <a:pt x="8" y="0"/>
                      <a:pt x="9" y="0"/>
                      <a:pt x="13" y="9"/>
                    </a:cubicBezTo>
                    <a:close/>
                  </a:path>
                </a:pathLst>
              </a:custGeom>
              <a:solidFill>
                <a:srgbClr val="FAF5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3" name="Freeform 59">
                <a:extLst>
                  <a:ext uri="{FF2B5EF4-FFF2-40B4-BE49-F238E27FC236}">
                    <a16:creationId xmlns:a16="http://schemas.microsoft.com/office/drawing/2014/main" id="{FA269FAB-68EC-5C32-8A45-C06674471DFE}"/>
                  </a:ext>
                </a:extLst>
              </p:cNvPr>
              <p:cNvSpPr/>
              <p:nvPr/>
            </p:nvSpPr>
            <p:spPr bwMode="auto">
              <a:xfrm>
                <a:off x="1100138" y="2336800"/>
                <a:ext cx="31750" cy="33337"/>
              </a:xfrm>
              <a:custGeom>
                <a:avLst/>
                <a:gdLst>
                  <a:gd name="T0" fmla="*/ 7 w 14"/>
                  <a:gd name="T1" fmla="*/ 4 h 15"/>
                  <a:gd name="T2" fmla="*/ 12 w 14"/>
                  <a:gd name="T3" fmla="*/ 0 h 15"/>
                  <a:gd name="T4" fmla="*/ 12 w 14"/>
                  <a:gd name="T5" fmla="*/ 3 h 15"/>
                  <a:gd name="T6" fmla="*/ 14 w 14"/>
                  <a:gd name="T7" fmla="*/ 7 h 15"/>
                  <a:gd name="T8" fmla="*/ 7 w 14"/>
                  <a:gd name="T9" fmla="*/ 13 h 15"/>
                  <a:gd name="T10" fmla="*/ 7 w 14"/>
                  <a:gd name="T11" fmla="*/ 4 h 15"/>
                </a:gdLst>
                <a:ahLst/>
                <a:cxnLst>
                  <a:cxn ang="0">
                    <a:pos x="T0" y="T1"/>
                  </a:cxn>
                  <a:cxn ang="0">
                    <a:pos x="T2" y="T3"/>
                  </a:cxn>
                  <a:cxn ang="0">
                    <a:pos x="T4" y="T5"/>
                  </a:cxn>
                  <a:cxn ang="0">
                    <a:pos x="T6" y="T7"/>
                  </a:cxn>
                  <a:cxn ang="0">
                    <a:pos x="T8" y="T9"/>
                  </a:cxn>
                  <a:cxn ang="0">
                    <a:pos x="T10" y="T11"/>
                  </a:cxn>
                </a:cxnLst>
                <a:rect l="0" t="0" r="r" b="b"/>
                <a:pathLst>
                  <a:path w="14" h="15">
                    <a:moveTo>
                      <a:pt x="7" y="4"/>
                    </a:moveTo>
                    <a:cubicBezTo>
                      <a:pt x="10" y="5"/>
                      <a:pt x="10" y="2"/>
                      <a:pt x="12" y="0"/>
                    </a:cubicBezTo>
                    <a:cubicBezTo>
                      <a:pt x="13" y="1"/>
                      <a:pt x="13" y="2"/>
                      <a:pt x="12" y="3"/>
                    </a:cubicBezTo>
                    <a:cubicBezTo>
                      <a:pt x="13" y="4"/>
                      <a:pt x="13" y="5"/>
                      <a:pt x="14" y="7"/>
                    </a:cubicBezTo>
                    <a:cubicBezTo>
                      <a:pt x="11" y="9"/>
                      <a:pt x="13" y="15"/>
                      <a:pt x="7" y="13"/>
                    </a:cubicBezTo>
                    <a:cubicBezTo>
                      <a:pt x="0" y="11"/>
                      <a:pt x="10" y="7"/>
                      <a:pt x="7" y="4"/>
                    </a:cubicBezTo>
                    <a:close/>
                  </a:path>
                </a:pathLst>
              </a:custGeom>
              <a:solidFill>
                <a:srgbClr val="FDED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4" name="Freeform 62">
                <a:extLst>
                  <a:ext uri="{FF2B5EF4-FFF2-40B4-BE49-F238E27FC236}">
                    <a16:creationId xmlns:a16="http://schemas.microsoft.com/office/drawing/2014/main" id="{64CE6D91-B17A-CAE7-CF94-F83D96121FAD}"/>
                  </a:ext>
                </a:extLst>
              </p:cNvPr>
              <p:cNvSpPr/>
              <p:nvPr/>
            </p:nvSpPr>
            <p:spPr bwMode="auto">
              <a:xfrm>
                <a:off x="1131888" y="2289175"/>
                <a:ext cx="17462" cy="25400"/>
              </a:xfrm>
              <a:custGeom>
                <a:avLst/>
                <a:gdLst>
                  <a:gd name="T0" fmla="*/ 8 w 8"/>
                  <a:gd name="T1" fmla="*/ 11 h 11"/>
                  <a:gd name="T2" fmla="*/ 0 w 8"/>
                  <a:gd name="T3" fmla="*/ 3 h 11"/>
                  <a:gd name="T4" fmla="*/ 4 w 8"/>
                  <a:gd name="T5" fmla="*/ 1 h 11"/>
                  <a:gd name="T6" fmla="*/ 8 w 8"/>
                  <a:gd name="T7" fmla="*/ 11 h 11"/>
                </a:gdLst>
                <a:ahLst/>
                <a:cxnLst>
                  <a:cxn ang="0">
                    <a:pos x="T0" y="T1"/>
                  </a:cxn>
                  <a:cxn ang="0">
                    <a:pos x="T2" y="T3"/>
                  </a:cxn>
                  <a:cxn ang="0">
                    <a:pos x="T4" y="T5"/>
                  </a:cxn>
                  <a:cxn ang="0">
                    <a:pos x="T6" y="T7"/>
                  </a:cxn>
                </a:cxnLst>
                <a:rect l="0" t="0" r="r" b="b"/>
                <a:pathLst>
                  <a:path w="8" h="11">
                    <a:moveTo>
                      <a:pt x="8" y="11"/>
                    </a:moveTo>
                    <a:cubicBezTo>
                      <a:pt x="5" y="8"/>
                      <a:pt x="0" y="8"/>
                      <a:pt x="0" y="3"/>
                    </a:cubicBezTo>
                    <a:cubicBezTo>
                      <a:pt x="0" y="2"/>
                      <a:pt x="2" y="0"/>
                      <a:pt x="4" y="1"/>
                    </a:cubicBezTo>
                    <a:cubicBezTo>
                      <a:pt x="8" y="3"/>
                      <a:pt x="6" y="7"/>
                      <a:pt x="8" y="11"/>
                    </a:cubicBezTo>
                    <a:close/>
                  </a:path>
                </a:pathLst>
              </a:custGeom>
              <a:solidFill>
                <a:srgbClr val="F6E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5" name="Freeform 64">
                <a:extLst>
                  <a:ext uri="{FF2B5EF4-FFF2-40B4-BE49-F238E27FC236}">
                    <a16:creationId xmlns:a16="http://schemas.microsoft.com/office/drawing/2014/main" id="{CD70BA62-37CC-D10C-39FD-8ADE9601C95D}"/>
                  </a:ext>
                </a:extLst>
              </p:cNvPr>
              <p:cNvSpPr/>
              <p:nvPr/>
            </p:nvSpPr>
            <p:spPr bwMode="auto">
              <a:xfrm>
                <a:off x="1127125" y="2320925"/>
                <a:ext cx="12700" cy="22225"/>
              </a:xfrm>
              <a:custGeom>
                <a:avLst/>
                <a:gdLst>
                  <a:gd name="T0" fmla="*/ 0 w 6"/>
                  <a:gd name="T1" fmla="*/ 10 h 10"/>
                  <a:gd name="T2" fmla="*/ 0 w 6"/>
                  <a:gd name="T3" fmla="*/ 7 h 10"/>
                  <a:gd name="T4" fmla="*/ 5 w 6"/>
                  <a:gd name="T5" fmla="*/ 0 h 10"/>
                  <a:gd name="T6" fmla="*/ 0 w 6"/>
                  <a:gd name="T7" fmla="*/ 10 h 10"/>
                </a:gdLst>
                <a:ahLst/>
                <a:cxnLst>
                  <a:cxn ang="0">
                    <a:pos x="T0" y="T1"/>
                  </a:cxn>
                  <a:cxn ang="0">
                    <a:pos x="T2" y="T3"/>
                  </a:cxn>
                  <a:cxn ang="0">
                    <a:pos x="T4" y="T5"/>
                  </a:cxn>
                  <a:cxn ang="0">
                    <a:pos x="T6" y="T7"/>
                  </a:cxn>
                </a:cxnLst>
                <a:rect l="0" t="0" r="r" b="b"/>
                <a:pathLst>
                  <a:path w="6" h="10">
                    <a:moveTo>
                      <a:pt x="0" y="10"/>
                    </a:moveTo>
                    <a:cubicBezTo>
                      <a:pt x="0" y="9"/>
                      <a:pt x="0" y="8"/>
                      <a:pt x="0" y="7"/>
                    </a:cubicBezTo>
                    <a:cubicBezTo>
                      <a:pt x="1" y="4"/>
                      <a:pt x="1" y="1"/>
                      <a:pt x="5" y="0"/>
                    </a:cubicBezTo>
                    <a:cubicBezTo>
                      <a:pt x="6" y="5"/>
                      <a:pt x="4" y="8"/>
                      <a:pt x="0" y="10"/>
                    </a:cubicBezTo>
                    <a:close/>
                  </a:path>
                </a:pathLst>
              </a:custGeom>
              <a:solidFill>
                <a:srgbClr val="F2E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grpSp>
        <p:nvGrpSpPr>
          <p:cNvPr id="1273" name="Grupo 1272">
            <a:extLst>
              <a:ext uri="{FF2B5EF4-FFF2-40B4-BE49-F238E27FC236}">
                <a16:creationId xmlns:a16="http://schemas.microsoft.com/office/drawing/2014/main" id="{5247582A-23B2-80EC-823F-D02B3888AB99}"/>
              </a:ext>
            </a:extLst>
          </p:cNvPr>
          <p:cNvGrpSpPr/>
          <p:nvPr/>
        </p:nvGrpSpPr>
        <p:grpSpPr>
          <a:xfrm>
            <a:off x="7359651" y="1981200"/>
            <a:ext cx="3560762" cy="3405188"/>
            <a:chOff x="7359651" y="1981200"/>
            <a:chExt cx="3560762" cy="3405188"/>
          </a:xfrm>
        </p:grpSpPr>
        <p:sp>
          <p:nvSpPr>
            <p:cNvPr id="1238" name="Freeform 68">
              <a:extLst>
                <a:ext uri="{FF2B5EF4-FFF2-40B4-BE49-F238E27FC236}">
                  <a16:creationId xmlns:a16="http://schemas.microsoft.com/office/drawing/2014/main" id="{BF83F800-4FDC-C01E-284F-D9C915D883A8}"/>
                </a:ext>
              </a:extLst>
            </p:cNvPr>
            <p:cNvSpPr/>
            <p:nvPr/>
          </p:nvSpPr>
          <p:spPr bwMode="auto">
            <a:xfrm>
              <a:off x="7359651" y="1981200"/>
              <a:ext cx="3265487" cy="3189288"/>
            </a:xfrm>
            <a:custGeom>
              <a:avLst/>
              <a:gdLst>
                <a:gd name="T0" fmla="*/ 206 w 377"/>
                <a:gd name="T1" fmla="*/ 362 h 368"/>
                <a:gd name="T2" fmla="*/ 23 w 377"/>
                <a:gd name="T3" fmla="*/ 241 h 368"/>
                <a:gd name="T4" fmla="*/ 82 w 377"/>
                <a:gd name="T5" fmla="*/ 49 h 368"/>
                <a:gd name="T6" fmla="*/ 282 w 377"/>
                <a:gd name="T7" fmla="*/ 38 h 368"/>
                <a:gd name="T8" fmla="*/ 361 w 377"/>
                <a:gd name="T9" fmla="*/ 224 h 368"/>
                <a:gd name="T10" fmla="*/ 359 w 377"/>
                <a:gd name="T11" fmla="*/ 235 h 368"/>
                <a:gd name="T12" fmla="*/ 315 w 377"/>
                <a:gd name="T13" fmla="*/ 248 h 368"/>
                <a:gd name="T14" fmla="*/ 306 w 377"/>
                <a:gd name="T15" fmla="*/ 247 h 368"/>
                <a:gd name="T16" fmla="*/ 296 w 377"/>
                <a:gd name="T17" fmla="*/ 251 h 368"/>
                <a:gd name="T18" fmla="*/ 298 w 377"/>
                <a:gd name="T19" fmla="*/ 240 h 368"/>
                <a:gd name="T20" fmla="*/ 284 w 377"/>
                <a:gd name="T21" fmla="*/ 255 h 368"/>
                <a:gd name="T22" fmla="*/ 285 w 377"/>
                <a:gd name="T23" fmla="*/ 245 h 368"/>
                <a:gd name="T24" fmla="*/ 281 w 377"/>
                <a:gd name="T25" fmla="*/ 250 h 368"/>
                <a:gd name="T26" fmla="*/ 269 w 377"/>
                <a:gd name="T27" fmla="*/ 258 h 368"/>
                <a:gd name="T28" fmla="*/ 271 w 377"/>
                <a:gd name="T29" fmla="*/ 246 h 368"/>
                <a:gd name="T30" fmla="*/ 272 w 377"/>
                <a:gd name="T31" fmla="*/ 240 h 368"/>
                <a:gd name="T32" fmla="*/ 270 w 377"/>
                <a:gd name="T33" fmla="*/ 236 h 368"/>
                <a:gd name="T34" fmla="*/ 267 w 377"/>
                <a:gd name="T35" fmla="*/ 227 h 368"/>
                <a:gd name="T36" fmla="*/ 267 w 377"/>
                <a:gd name="T37" fmla="*/ 216 h 368"/>
                <a:gd name="T38" fmla="*/ 257 w 377"/>
                <a:gd name="T39" fmla="*/ 143 h 368"/>
                <a:gd name="T40" fmla="*/ 175 w 377"/>
                <a:gd name="T41" fmla="*/ 110 h 368"/>
                <a:gd name="T42" fmla="*/ 152 w 377"/>
                <a:gd name="T43" fmla="*/ 116 h 368"/>
                <a:gd name="T44" fmla="*/ 138 w 377"/>
                <a:gd name="T45" fmla="*/ 116 h 368"/>
                <a:gd name="T46" fmla="*/ 128 w 377"/>
                <a:gd name="T47" fmla="*/ 112 h 368"/>
                <a:gd name="T48" fmla="*/ 139 w 377"/>
                <a:gd name="T49" fmla="*/ 96 h 368"/>
                <a:gd name="T50" fmla="*/ 137 w 377"/>
                <a:gd name="T51" fmla="*/ 92 h 368"/>
                <a:gd name="T52" fmla="*/ 130 w 377"/>
                <a:gd name="T53" fmla="*/ 91 h 368"/>
                <a:gd name="T54" fmla="*/ 126 w 377"/>
                <a:gd name="T55" fmla="*/ 88 h 368"/>
                <a:gd name="T56" fmla="*/ 129 w 377"/>
                <a:gd name="T57" fmla="*/ 73 h 368"/>
                <a:gd name="T58" fmla="*/ 128 w 377"/>
                <a:gd name="T59" fmla="*/ 72 h 368"/>
                <a:gd name="T60" fmla="*/ 127 w 377"/>
                <a:gd name="T61" fmla="*/ 71 h 368"/>
                <a:gd name="T62" fmla="*/ 112 w 377"/>
                <a:gd name="T63" fmla="*/ 70 h 368"/>
                <a:gd name="T64" fmla="*/ 123 w 377"/>
                <a:gd name="T65" fmla="*/ 59 h 368"/>
                <a:gd name="T66" fmla="*/ 114 w 377"/>
                <a:gd name="T67" fmla="*/ 59 h 368"/>
                <a:gd name="T68" fmla="*/ 111 w 377"/>
                <a:gd name="T69" fmla="*/ 49 h 368"/>
                <a:gd name="T70" fmla="*/ 116 w 377"/>
                <a:gd name="T71" fmla="*/ 44 h 368"/>
                <a:gd name="T72" fmla="*/ 53 w 377"/>
                <a:gd name="T73" fmla="*/ 107 h 368"/>
                <a:gd name="T74" fmla="*/ 56 w 377"/>
                <a:gd name="T75" fmla="*/ 109 h 368"/>
                <a:gd name="T76" fmla="*/ 62 w 377"/>
                <a:gd name="T77" fmla="*/ 113 h 368"/>
                <a:gd name="T78" fmla="*/ 68 w 377"/>
                <a:gd name="T79" fmla="*/ 117 h 368"/>
                <a:gd name="T80" fmla="*/ 82 w 377"/>
                <a:gd name="T81" fmla="*/ 115 h 368"/>
                <a:gd name="T82" fmla="*/ 89 w 377"/>
                <a:gd name="T83" fmla="*/ 122 h 368"/>
                <a:gd name="T84" fmla="*/ 98 w 377"/>
                <a:gd name="T85" fmla="*/ 125 h 368"/>
                <a:gd name="T86" fmla="*/ 110 w 377"/>
                <a:gd name="T87" fmla="*/ 119 h 368"/>
                <a:gd name="T88" fmla="*/ 127 w 377"/>
                <a:gd name="T89" fmla="*/ 111 h 368"/>
                <a:gd name="T90" fmla="*/ 122 w 377"/>
                <a:gd name="T91" fmla="*/ 125 h 368"/>
                <a:gd name="T92" fmla="*/ 119 w 377"/>
                <a:gd name="T93" fmla="*/ 136 h 368"/>
                <a:gd name="T94" fmla="*/ 117 w 377"/>
                <a:gd name="T95" fmla="*/ 150 h 368"/>
                <a:gd name="T96" fmla="*/ 112 w 377"/>
                <a:gd name="T97" fmla="*/ 202 h 368"/>
                <a:gd name="T98" fmla="*/ 176 w 377"/>
                <a:gd name="T99" fmla="*/ 267 h 368"/>
                <a:gd name="T100" fmla="*/ 202 w 377"/>
                <a:gd name="T101" fmla="*/ 274 h 368"/>
                <a:gd name="T102" fmla="*/ 217 w 377"/>
                <a:gd name="T103" fmla="*/ 343 h 368"/>
                <a:gd name="T104" fmla="*/ 206 w 377"/>
                <a:gd name="T105" fmla="*/ 36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 h="368">
                  <a:moveTo>
                    <a:pt x="206" y="362"/>
                  </a:moveTo>
                  <a:cubicBezTo>
                    <a:pt x="107" y="368"/>
                    <a:pt x="43" y="304"/>
                    <a:pt x="23" y="241"/>
                  </a:cubicBezTo>
                  <a:cubicBezTo>
                    <a:pt x="0" y="171"/>
                    <a:pt x="24" y="94"/>
                    <a:pt x="82" y="49"/>
                  </a:cubicBezTo>
                  <a:cubicBezTo>
                    <a:pt x="140" y="4"/>
                    <a:pt x="220" y="0"/>
                    <a:pt x="282" y="38"/>
                  </a:cubicBezTo>
                  <a:cubicBezTo>
                    <a:pt x="345" y="78"/>
                    <a:pt x="377" y="152"/>
                    <a:pt x="361" y="224"/>
                  </a:cubicBezTo>
                  <a:cubicBezTo>
                    <a:pt x="360" y="228"/>
                    <a:pt x="360" y="232"/>
                    <a:pt x="359" y="235"/>
                  </a:cubicBezTo>
                  <a:cubicBezTo>
                    <a:pt x="352" y="248"/>
                    <a:pt x="328" y="256"/>
                    <a:pt x="315" y="248"/>
                  </a:cubicBezTo>
                  <a:cubicBezTo>
                    <a:pt x="311" y="246"/>
                    <a:pt x="309" y="244"/>
                    <a:pt x="306" y="247"/>
                  </a:cubicBezTo>
                  <a:cubicBezTo>
                    <a:pt x="303" y="249"/>
                    <a:pt x="300" y="253"/>
                    <a:pt x="296" y="251"/>
                  </a:cubicBezTo>
                  <a:cubicBezTo>
                    <a:pt x="291" y="247"/>
                    <a:pt x="297" y="243"/>
                    <a:pt x="298" y="240"/>
                  </a:cubicBezTo>
                  <a:cubicBezTo>
                    <a:pt x="292" y="243"/>
                    <a:pt x="296" y="257"/>
                    <a:pt x="284" y="255"/>
                  </a:cubicBezTo>
                  <a:cubicBezTo>
                    <a:pt x="279" y="254"/>
                    <a:pt x="283" y="248"/>
                    <a:pt x="285" y="245"/>
                  </a:cubicBezTo>
                  <a:cubicBezTo>
                    <a:pt x="283" y="246"/>
                    <a:pt x="282" y="248"/>
                    <a:pt x="281" y="250"/>
                  </a:cubicBezTo>
                  <a:cubicBezTo>
                    <a:pt x="279" y="255"/>
                    <a:pt x="275" y="262"/>
                    <a:pt x="269" y="258"/>
                  </a:cubicBezTo>
                  <a:cubicBezTo>
                    <a:pt x="264" y="255"/>
                    <a:pt x="269" y="250"/>
                    <a:pt x="271" y="246"/>
                  </a:cubicBezTo>
                  <a:cubicBezTo>
                    <a:pt x="272" y="244"/>
                    <a:pt x="272" y="242"/>
                    <a:pt x="272" y="240"/>
                  </a:cubicBezTo>
                  <a:cubicBezTo>
                    <a:pt x="271" y="238"/>
                    <a:pt x="271" y="237"/>
                    <a:pt x="270" y="236"/>
                  </a:cubicBezTo>
                  <a:cubicBezTo>
                    <a:pt x="269" y="233"/>
                    <a:pt x="268" y="230"/>
                    <a:pt x="267" y="227"/>
                  </a:cubicBezTo>
                  <a:cubicBezTo>
                    <a:pt x="266" y="223"/>
                    <a:pt x="266" y="220"/>
                    <a:pt x="267" y="216"/>
                  </a:cubicBezTo>
                  <a:cubicBezTo>
                    <a:pt x="273" y="190"/>
                    <a:pt x="273" y="165"/>
                    <a:pt x="257" y="143"/>
                  </a:cubicBezTo>
                  <a:cubicBezTo>
                    <a:pt x="237" y="115"/>
                    <a:pt x="209" y="105"/>
                    <a:pt x="175" y="110"/>
                  </a:cubicBezTo>
                  <a:cubicBezTo>
                    <a:pt x="167" y="111"/>
                    <a:pt x="160" y="115"/>
                    <a:pt x="152" y="116"/>
                  </a:cubicBezTo>
                  <a:cubicBezTo>
                    <a:pt x="147" y="116"/>
                    <a:pt x="143" y="118"/>
                    <a:pt x="138" y="116"/>
                  </a:cubicBezTo>
                  <a:cubicBezTo>
                    <a:pt x="139" y="104"/>
                    <a:pt x="129" y="119"/>
                    <a:pt x="128" y="112"/>
                  </a:cubicBezTo>
                  <a:cubicBezTo>
                    <a:pt x="125" y="102"/>
                    <a:pt x="135" y="102"/>
                    <a:pt x="139" y="96"/>
                  </a:cubicBezTo>
                  <a:cubicBezTo>
                    <a:pt x="139" y="94"/>
                    <a:pt x="138" y="93"/>
                    <a:pt x="137" y="92"/>
                  </a:cubicBezTo>
                  <a:cubicBezTo>
                    <a:pt x="134" y="91"/>
                    <a:pt x="132" y="92"/>
                    <a:pt x="130" y="91"/>
                  </a:cubicBezTo>
                  <a:cubicBezTo>
                    <a:pt x="128" y="91"/>
                    <a:pt x="127" y="89"/>
                    <a:pt x="126" y="88"/>
                  </a:cubicBezTo>
                  <a:cubicBezTo>
                    <a:pt x="119" y="81"/>
                    <a:pt x="120" y="77"/>
                    <a:pt x="129" y="73"/>
                  </a:cubicBezTo>
                  <a:cubicBezTo>
                    <a:pt x="128" y="73"/>
                    <a:pt x="128" y="72"/>
                    <a:pt x="128" y="72"/>
                  </a:cubicBezTo>
                  <a:cubicBezTo>
                    <a:pt x="128" y="72"/>
                    <a:pt x="127" y="72"/>
                    <a:pt x="127" y="71"/>
                  </a:cubicBezTo>
                  <a:cubicBezTo>
                    <a:pt x="122" y="68"/>
                    <a:pt x="116" y="76"/>
                    <a:pt x="112" y="70"/>
                  </a:cubicBezTo>
                  <a:cubicBezTo>
                    <a:pt x="110" y="62"/>
                    <a:pt x="118" y="62"/>
                    <a:pt x="123" y="59"/>
                  </a:cubicBezTo>
                  <a:cubicBezTo>
                    <a:pt x="120" y="61"/>
                    <a:pt x="117" y="60"/>
                    <a:pt x="114" y="59"/>
                  </a:cubicBezTo>
                  <a:cubicBezTo>
                    <a:pt x="111" y="56"/>
                    <a:pt x="110" y="53"/>
                    <a:pt x="111" y="49"/>
                  </a:cubicBezTo>
                  <a:cubicBezTo>
                    <a:pt x="112" y="46"/>
                    <a:pt x="115" y="44"/>
                    <a:pt x="116" y="44"/>
                  </a:cubicBezTo>
                  <a:cubicBezTo>
                    <a:pt x="93" y="61"/>
                    <a:pt x="66" y="77"/>
                    <a:pt x="53" y="107"/>
                  </a:cubicBezTo>
                  <a:cubicBezTo>
                    <a:pt x="54" y="107"/>
                    <a:pt x="55" y="108"/>
                    <a:pt x="56" y="109"/>
                  </a:cubicBezTo>
                  <a:cubicBezTo>
                    <a:pt x="58" y="110"/>
                    <a:pt x="60" y="112"/>
                    <a:pt x="62" y="113"/>
                  </a:cubicBezTo>
                  <a:cubicBezTo>
                    <a:pt x="64" y="114"/>
                    <a:pt x="66" y="116"/>
                    <a:pt x="68" y="117"/>
                  </a:cubicBezTo>
                  <a:cubicBezTo>
                    <a:pt x="73" y="118"/>
                    <a:pt x="77" y="115"/>
                    <a:pt x="82" y="115"/>
                  </a:cubicBezTo>
                  <a:cubicBezTo>
                    <a:pt x="85" y="116"/>
                    <a:pt x="88" y="118"/>
                    <a:pt x="89" y="122"/>
                  </a:cubicBezTo>
                  <a:cubicBezTo>
                    <a:pt x="91" y="127"/>
                    <a:pt x="94" y="127"/>
                    <a:pt x="98" y="125"/>
                  </a:cubicBezTo>
                  <a:cubicBezTo>
                    <a:pt x="103" y="124"/>
                    <a:pt x="107" y="122"/>
                    <a:pt x="110" y="119"/>
                  </a:cubicBezTo>
                  <a:cubicBezTo>
                    <a:pt x="115" y="115"/>
                    <a:pt x="119" y="108"/>
                    <a:pt x="127" y="111"/>
                  </a:cubicBezTo>
                  <a:cubicBezTo>
                    <a:pt x="130" y="118"/>
                    <a:pt x="125" y="120"/>
                    <a:pt x="122" y="125"/>
                  </a:cubicBezTo>
                  <a:cubicBezTo>
                    <a:pt x="120" y="128"/>
                    <a:pt x="116" y="131"/>
                    <a:pt x="119" y="136"/>
                  </a:cubicBezTo>
                  <a:cubicBezTo>
                    <a:pt x="122" y="141"/>
                    <a:pt x="113" y="145"/>
                    <a:pt x="117" y="150"/>
                  </a:cubicBezTo>
                  <a:cubicBezTo>
                    <a:pt x="116" y="167"/>
                    <a:pt x="108" y="183"/>
                    <a:pt x="112" y="202"/>
                  </a:cubicBezTo>
                  <a:cubicBezTo>
                    <a:pt x="120" y="237"/>
                    <a:pt x="142" y="257"/>
                    <a:pt x="176" y="267"/>
                  </a:cubicBezTo>
                  <a:cubicBezTo>
                    <a:pt x="185" y="269"/>
                    <a:pt x="195" y="267"/>
                    <a:pt x="202" y="274"/>
                  </a:cubicBezTo>
                  <a:cubicBezTo>
                    <a:pt x="210" y="297"/>
                    <a:pt x="214" y="320"/>
                    <a:pt x="217" y="343"/>
                  </a:cubicBezTo>
                  <a:cubicBezTo>
                    <a:pt x="218" y="351"/>
                    <a:pt x="217" y="360"/>
                    <a:pt x="206" y="362"/>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9" name="Freeform 69">
              <a:extLst>
                <a:ext uri="{FF2B5EF4-FFF2-40B4-BE49-F238E27FC236}">
                  <a16:creationId xmlns:a16="http://schemas.microsoft.com/office/drawing/2014/main" id="{B5D43D52-CC80-B171-D55A-6A3373F7200A}"/>
                </a:ext>
              </a:extLst>
            </p:cNvPr>
            <p:cNvSpPr/>
            <p:nvPr/>
          </p:nvSpPr>
          <p:spPr bwMode="auto">
            <a:xfrm>
              <a:off x="9101138" y="3957638"/>
              <a:ext cx="1819275" cy="1428750"/>
            </a:xfrm>
            <a:custGeom>
              <a:avLst/>
              <a:gdLst>
                <a:gd name="T0" fmla="*/ 5 w 210"/>
                <a:gd name="T1" fmla="*/ 134 h 165"/>
                <a:gd name="T2" fmla="*/ 12 w 210"/>
                <a:gd name="T3" fmla="*/ 121 h 165"/>
                <a:gd name="T4" fmla="*/ 0 w 210"/>
                <a:gd name="T5" fmla="*/ 46 h 165"/>
                <a:gd name="T6" fmla="*/ 21 w 210"/>
                <a:gd name="T7" fmla="*/ 36 h 165"/>
                <a:gd name="T8" fmla="*/ 48 w 210"/>
                <a:gd name="T9" fmla="*/ 27 h 165"/>
                <a:gd name="T10" fmla="*/ 73 w 210"/>
                <a:gd name="T11" fmla="*/ 12 h 165"/>
                <a:gd name="T12" fmla="*/ 68 w 210"/>
                <a:gd name="T13" fmla="*/ 30 h 165"/>
                <a:gd name="T14" fmla="*/ 87 w 210"/>
                <a:gd name="T15" fmla="*/ 10 h 165"/>
                <a:gd name="T16" fmla="*/ 82 w 210"/>
                <a:gd name="T17" fmla="*/ 28 h 165"/>
                <a:gd name="T18" fmla="*/ 101 w 210"/>
                <a:gd name="T19" fmla="*/ 0 h 165"/>
                <a:gd name="T20" fmla="*/ 95 w 210"/>
                <a:gd name="T21" fmla="*/ 25 h 165"/>
                <a:gd name="T22" fmla="*/ 117 w 210"/>
                <a:gd name="T23" fmla="*/ 8 h 165"/>
                <a:gd name="T24" fmla="*/ 127 w 210"/>
                <a:gd name="T25" fmla="*/ 19 h 165"/>
                <a:gd name="T26" fmla="*/ 158 w 210"/>
                <a:gd name="T27" fmla="*/ 7 h 165"/>
                <a:gd name="T28" fmla="*/ 166 w 210"/>
                <a:gd name="T29" fmla="*/ 10 h 165"/>
                <a:gd name="T30" fmla="*/ 189 w 210"/>
                <a:gd name="T31" fmla="*/ 25 h 165"/>
                <a:gd name="T32" fmla="*/ 203 w 210"/>
                <a:gd name="T33" fmla="*/ 96 h 165"/>
                <a:gd name="T34" fmla="*/ 177 w 210"/>
                <a:gd name="T35" fmla="*/ 134 h 165"/>
                <a:gd name="T36" fmla="*/ 143 w 210"/>
                <a:gd name="T37" fmla="*/ 97 h 165"/>
                <a:gd name="T38" fmla="*/ 128 w 210"/>
                <a:gd name="T39" fmla="*/ 84 h 165"/>
                <a:gd name="T40" fmla="*/ 126 w 210"/>
                <a:gd name="T41" fmla="*/ 77 h 165"/>
                <a:gd name="T42" fmla="*/ 131 w 210"/>
                <a:gd name="T43" fmla="*/ 67 h 165"/>
                <a:gd name="T44" fmla="*/ 132 w 210"/>
                <a:gd name="T45" fmla="*/ 68 h 165"/>
                <a:gd name="T46" fmla="*/ 144 w 210"/>
                <a:gd name="T47" fmla="*/ 76 h 165"/>
                <a:gd name="T48" fmla="*/ 145 w 210"/>
                <a:gd name="T49" fmla="*/ 73 h 165"/>
                <a:gd name="T50" fmla="*/ 133 w 210"/>
                <a:gd name="T51" fmla="*/ 68 h 165"/>
                <a:gd name="T52" fmla="*/ 113 w 210"/>
                <a:gd name="T53" fmla="*/ 61 h 165"/>
                <a:gd name="T54" fmla="*/ 132 w 210"/>
                <a:gd name="T55" fmla="*/ 48 h 165"/>
                <a:gd name="T56" fmla="*/ 99 w 210"/>
                <a:gd name="T57" fmla="*/ 56 h 165"/>
                <a:gd name="T58" fmla="*/ 75 w 210"/>
                <a:gd name="T59" fmla="*/ 54 h 165"/>
                <a:gd name="T60" fmla="*/ 62 w 210"/>
                <a:gd name="T61" fmla="*/ 55 h 165"/>
                <a:gd name="T62" fmla="*/ 62 w 210"/>
                <a:gd name="T63" fmla="*/ 60 h 165"/>
                <a:gd name="T64" fmla="*/ 74 w 210"/>
                <a:gd name="T65" fmla="*/ 65 h 165"/>
                <a:gd name="T66" fmla="*/ 106 w 210"/>
                <a:gd name="T67" fmla="*/ 62 h 165"/>
                <a:gd name="T68" fmla="*/ 106 w 210"/>
                <a:gd name="T69" fmla="*/ 71 h 165"/>
                <a:gd name="T70" fmla="*/ 85 w 210"/>
                <a:gd name="T71" fmla="*/ 77 h 165"/>
                <a:gd name="T72" fmla="*/ 78 w 210"/>
                <a:gd name="T73" fmla="*/ 79 h 165"/>
                <a:gd name="T74" fmla="*/ 75 w 210"/>
                <a:gd name="T75" fmla="*/ 84 h 165"/>
                <a:gd name="T76" fmla="*/ 70 w 210"/>
                <a:gd name="T77" fmla="*/ 91 h 165"/>
                <a:gd name="T78" fmla="*/ 59 w 210"/>
                <a:gd name="T79" fmla="*/ 94 h 165"/>
                <a:gd name="T80" fmla="*/ 70 w 210"/>
                <a:gd name="T81" fmla="*/ 95 h 165"/>
                <a:gd name="T82" fmla="*/ 74 w 210"/>
                <a:gd name="T83" fmla="*/ 97 h 165"/>
                <a:gd name="T84" fmla="*/ 86 w 210"/>
                <a:gd name="T85" fmla="*/ 106 h 165"/>
                <a:gd name="T86" fmla="*/ 72 w 210"/>
                <a:gd name="T87" fmla="*/ 112 h 165"/>
                <a:gd name="T88" fmla="*/ 55 w 210"/>
                <a:gd name="T89" fmla="*/ 136 h 165"/>
                <a:gd name="T90" fmla="*/ 51 w 210"/>
                <a:gd name="T91" fmla="*/ 157 h 165"/>
                <a:gd name="T92" fmla="*/ 36 w 210"/>
                <a:gd name="T93" fmla="*/ 162 h 165"/>
                <a:gd name="T94" fmla="*/ 17 w 210"/>
                <a:gd name="T95" fmla="*/ 151 h 165"/>
                <a:gd name="T96" fmla="*/ 5 w 210"/>
                <a:gd name="T97" fmla="*/ 13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0" h="165">
                  <a:moveTo>
                    <a:pt x="5" y="134"/>
                  </a:moveTo>
                  <a:cubicBezTo>
                    <a:pt x="12" y="132"/>
                    <a:pt x="14" y="128"/>
                    <a:pt x="12" y="121"/>
                  </a:cubicBezTo>
                  <a:cubicBezTo>
                    <a:pt x="8" y="96"/>
                    <a:pt x="4" y="71"/>
                    <a:pt x="0" y="46"/>
                  </a:cubicBezTo>
                  <a:cubicBezTo>
                    <a:pt x="4" y="36"/>
                    <a:pt x="14" y="39"/>
                    <a:pt x="21" y="36"/>
                  </a:cubicBezTo>
                  <a:cubicBezTo>
                    <a:pt x="31" y="37"/>
                    <a:pt x="39" y="29"/>
                    <a:pt x="48" y="27"/>
                  </a:cubicBezTo>
                  <a:cubicBezTo>
                    <a:pt x="61" y="30"/>
                    <a:pt x="63" y="15"/>
                    <a:pt x="73" y="12"/>
                  </a:cubicBezTo>
                  <a:cubicBezTo>
                    <a:pt x="81" y="20"/>
                    <a:pt x="67" y="22"/>
                    <a:pt x="68" y="30"/>
                  </a:cubicBezTo>
                  <a:cubicBezTo>
                    <a:pt x="79" y="27"/>
                    <a:pt x="79" y="14"/>
                    <a:pt x="87" y="10"/>
                  </a:cubicBezTo>
                  <a:cubicBezTo>
                    <a:pt x="90" y="16"/>
                    <a:pt x="82" y="20"/>
                    <a:pt x="82" y="28"/>
                  </a:cubicBezTo>
                  <a:cubicBezTo>
                    <a:pt x="92" y="20"/>
                    <a:pt x="94" y="9"/>
                    <a:pt x="101" y="0"/>
                  </a:cubicBezTo>
                  <a:cubicBezTo>
                    <a:pt x="103" y="10"/>
                    <a:pt x="96" y="15"/>
                    <a:pt x="95" y="25"/>
                  </a:cubicBezTo>
                  <a:cubicBezTo>
                    <a:pt x="101" y="16"/>
                    <a:pt x="106" y="9"/>
                    <a:pt x="117" y="8"/>
                  </a:cubicBezTo>
                  <a:cubicBezTo>
                    <a:pt x="111" y="21"/>
                    <a:pt x="119" y="21"/>
                    <a:pt x="127" y="19"/>
                  </a:cubicBezTo>
                  <a:cubicBezTo>
                    <a:pt x="137" y="16"/>
                    <a:pt x="151" y="19"/>
                    <a:pt x="158" y="7"/>
                  </a:cubicBezTo>
                  <a:cubicBezTo>
                    <a:pt x="160" y="10"/>
                    <a:pt x="163" y="11"/>
                    <a:pt x="166" y="10"/>
                  </a:cubicBezTo>
                  <a:cubicBezTo>
                    <a:pt x="182" y="3"/>
                    <a:pt x="186" y="12"/>
                    <a:pt x="189" y="25"/>
                  </a:cubicBezTo>
                  <a:cubicBezTo>
                    <a:pt x="193" y="49"/>
                    <a:pt x="199" y="72"/>
                    <a:pt x="203" y="96"/>
                  </a:cubicBezTo>
                  <a:cubicBezTo>
                    <a:pt x="210" y="128"/>
                    <a:pt x="210" y="128"/>
                    <a:pt x="177" y="134"/>
                  </a:cubicBezTo>
                  <a:cubicBezTo>
                    <a:pt x="171" y="117"/>
                    <a:pt x="158" y="106"/>
                    <a:pt x="143" y="97"/>
                  </a:cubicBezTo>
                  <a:cubicBezTo>
                    <a:pt x="137" y="93"/>
                    <a:pt x="131" y="90"/>
                    <a:pt x="128" y="84"/>
                  </a:cubicBezTo>
                  <a:cubicBezTo>
                    <a:pt x="127" y="82"/>
                    <a:pt x="126" y="79"/>
                    <a:pt x="126" y="77"/>
                  </a:cubicBezTo>
                  <a:cubicBezTo>
                    <a:pt x="126" y="73"/>
                    <a:pt x="127" y="69"/>
                    <a:pt x="131" y="67"/>
                  </a:cubicBezTo>
                  <a:cubicBezTo>
                    <a:pt x="132" y="67"/>
                    <a:pt x="132" y="68"/>
                    <a:pt x="132" y="68"/>
                  </a:cubicBezTo>
                  <a:cubicBezTo>
                    <a:pt x="137" y="69"/>
                    <a:pt x="136" y="78"/>
                    <a:pt x="144" y="76"/>
                  </a:cubicBezTo>
                  <a:cubicBezTo>
                    <a:pt x="145" y="75"/>
                    <a:pt x="145" y="74"/>
                    <a:pt x="145" y="73"/>
                  </a:cubicBezTo>
                  <a:cubicBezTo>
                    <a:pt x="142" y="68"/>
                    <a:pt x="136" y="71"/>
                    <a:pt x="133" y="68"/>
                  </a:cubicBezTo>
                  <a:cubicBezTo>
                    <a:pt x="127" y="63"/>
                    <a:pt x="116" y="74"/>
                    <a:pt x="113" y="61"/>
                  </a:cubicBezTo>
                  <a:cubicBezTo>
                    <a:pt x="117" y="55"/>
                    <a:pt x="126" y="56"/>
                    <a:pt x="132" y="48"/>
                  </a:cubicBezTo>
                  <a:cubicBezTo>
                    <a:pt x="119" y="52"/>
                    <a:pt x="109" y="48"/>
                    <a:pt x="99" y="56"/>
                  </a:cubicBezTo>
                  <a:cubicBezTo>
                    <a:pt x="94" y="60"/>
                    <a:pt x="83" y="57"/>
                    <a:pt x="75" y="54"/>
                  </a:cubicBezTo>
                  <a:cubicBezTo>
                    <a:pt x="71" y="52"/>
                    <a:pt x="66" y="51"/>
                    <a:pt x="62" y="55"/>
                  </a:cubicBezTo>
                  <a:cubicBezTo>
                    <a:pt x="61" y="56"/>
                    <a:pt x="60" y="58"/>
                    <a:pt x="62" y="60"/>
                  </a:cubicBezTo>
                  <a:cubicBezTo>
                    <a:pt x="65" y="65"/>
                    <a:pt x="69" y="65"/>
                    <a:pt x="74" y="65"/>
                  </a:cubicBezTo>
                  <a:cubicBezTo>
                    <a:pt x="85" y="64"/>
                    <a:pt x="95" y="60"/>
                    <a:pt x="106" y="62"/>
                  </a:cubicBezTo>
                  <a:cubicBezTo>
                    <a:pt x="112" y="64"/>
                    <a:pt x="113" y="67"/>
                    <a:pt x="106" y="71"/>
                  </a:cubicBezTo>
                  <a:cubicBezTo>
                    <a:pt x="100" y="74"/>
                    <a:pt x="92" y="74"/>
                    <a:pt x="85" y="77"/>
                  </a:cubicBezTo>
                  <a:cubicBezTo>
                    <a:pt x="83" y="78"/>
                    <a:pt x="80" y="79"/>
                    <a:pt x="78" y="79"/>
                  </a:cubicBezTo>
                  <a:cubicBezTo>
                    <a:pt x="71" y="78"/>
                    <a:pt x="75" y="82"/>
                    <a:pt x="75" y="84"/>
                  </a:cubicBezTo>
                  <a:cubicBezTo>
                    <a:pt x="75" y="88"/>
                    <a:pt x="74" y="90"/>
                    <a:pt x="70" y="91"/>
                  </a:cubicBezTo>
                  <a:cubicBezTo>
                    <a:pt x="66" y="91"/>
                    <a:pt x="61" y="86"/>
                    <a:pt x="59" y="94"/>
                  </a:cubicBezTo>
                  <a:cubicBezTo>
                    <a:pt x="62" y="98"/>
                    <a:pt x="66" y="93"/>
                    <a:pt x="70" y="95"/>
                  </a:cubicBezTo>
                  <a:cubicBezTo>
                    <a:pt x="72" y="95"/>
                    <a:pt x="73" y="96"/>
                    <a:pt x="74" y="97"/>
                  </a:cubicBezTo>
                  <a:cubicBezTo>
                    <a:pt x="79" y="99"/>
                    <a:pt x="87" y="95"/>
                    <a:pt x="86" y="106"/>
                  </a:cubicBezTo>
                  <a:cubicBezTo>
                    <a:pt x="84" y="114"/>
                    <a:pt x="77" y="110"/>
                    <a:pt x="72" y="112"/>
                  </a:cubicBezTo>
                  <a:cubicBezTo>
                    <a:pt x="62" y="115"/>
                    <a:pt x="57" y="126"/>
                    <a:pt x="55" y="136"/>
                  </a:cubicBezTo>
                  <a:cubicBezTo>
                    <a:pt x="53" y="143"/>
                    <a:pt x="52" y="150"/>
                    <a:pt x="51" y="157"/>
                  </a:cubicBezTo>
                  <a:cubicBezTo>
                    <a:pt x="46" y="159"/>
                    <a:pt x="41" y="160"/>
                    <a:pt x="36" y="162"/>
                  </a:cubicBezTo>
                  <a:cubicBezTo>
                    <a:pt x="26" y="165"/>
                    <a:pt x="20" y="161"/>
                    <a:pt x="17" y="151"/>
                  </a:cubicBezTo>
                  <a:cubicBezTo>
                    <a:pt x="15" y="144"/>
                    <a:pt x="15" y="136"/>
                    <a:pt x="5" y="134"/>
                  </a:cubicBezTo>
                  <a:close/>
                </a:path>
              </a:pathLst>
            </a:custGeom>
            <a:solidFill>
              <a:srgbClr val="C8C2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0" name="Freeform 70">
              <a:extLst>
                <a:ext uri="{FF2B5EF4-FFF2-40B4-BE49-F238E27FC236}">
                  <a16:creationId xmlns:a16="http://schemas.microsoft.com/office/drawing/2014/main" id="{9FE3D430-D13F-F89A-1A0A-77DCACC76846}"/>
                </a:ext>
              </a:extLst>
            </p:cNvPr>
            <p:cNvSpPr/>
            <p:nvPr/>
          </p:nvSpPr>
          <p:spPr bwMode="auto">
            <a:xfrm>
              <a:off x="9507538" y="4684713"/>
              <a:ext cx="1135062" cy="633413"/>
            </a:xfrm>
            <a:custGeom>
              <a:avLst/>
              <a:gdLst>
                <a:gd name="T0" fmla="*/ 22 w 131"/>
                <a:gd name="T1" fmla="*/ 7 h 73"/>
                <a:gd name="T2" fmla="*/ 26 w 131"/>
                <a:gd name="T3" fmla="*/ 0 h 73"/>
                <a:gd name="T4" fmla="*/ 57 w 131"/>
                <a:gd name="T5" fmla="*/ 3 h 73"/>
                <a:gd name="T6" fmla="*/ 83 w 131"/>
                <a:gd name="T7" fmla="*/ 0 h 73"/>
                <a:gd name="T8" fmla="*/ 116 w 131"/>
                <a:gd name="T9" fmla="*/ 21 h 73"/>
                <a:gd name="T10" fmla="*/ 130 w 131"/>
                <a:gd name="T11" fmla="*/ 50 h 73"/>
                <a:gd name="T12" fmla="*/ 4 w 131"/>
                <a:gd name="T13" fmla="*/ 73 h 73"/>
                <a:gd name="T14" fmla="*/ 12 w 131"/>
                <a:gd name="T15" fmla="*/ 37 h 73"/>
                <a:gd name="T16" fmla="*/ 13 w 131"/>
                <a:gd name="T17" fmla="*/ 32 h 73"/>
                <a:gd name="T18" fmla="*/ 27 w 131"/>
                <a:gd name="T19" fmla="*/ 22 h 73"/>
                <a:gd name="T20" fmla="*/ 35 w 131"/>
                <a:gd name="T21" fmla="*/ 21 h 73"/>
                <a:gd name="T22" fmla="*/ 29 w 131"/>
                <a:gd name="T23" fmla="*/ 19 h 73"/>
                <a:gd name="T24" fmla="*/ 22 w 131"/>
                <a:gd name="T25" fmla="*/ 12 h 73"/>
                <a:gd name="T26" fmla="*/ 22 w 131"/>
                <a:gd name="T27" fmla="*/ 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73">
                  <a:moveTo>
                    <a:pt x="22" y="7"/>
                  </a:moveTo>
                  <a:cubicBezTo>
                    <a:pt x="25" y="5"/>
                    <a:pt x="25" y="2"/>
                    <a:pt x="26" y="0"/>
                  </a:cubicBezTo>
                  <a:cubicBezTo>
                    <a:pt x="35" y="7"/>
                    <a:pt x="45" y="7"/>
                    <a:pt x="57" y="3"/>
                  </a:cubicBezTo>
                  <a:cubicBezTo>
                    <a:pt x="65" y="1"/>
                    <a:pt x="74" y="1"/>
                    <a:pt x="83" y="0"/>
                  </a:cubicBezTo>
                  <a:cubicBezTo>
                    <a:pt x="94" y="6"/>
                    <a:pt x="105" y="14"/>
                    <a:pt x="116" y="21"/>
                  </a:cubicBezTo>
                  <a:cubicBezTo>
                    <a:pt x="125" y="26"/>
                    <a:pt x="131" y="37"/>
                    <a:pt x="130" y="50"/>
                  </a:cubicBezTo>
                  <a:cubicBezTo>
                    <a:pt x="88" y="58"/>
                    <a:pt x="46" y="66"/>
                    <a:pt x="4" y="73"/>
                  </a:cubicBezTo>
                  <a:cubicBezTo>
                    <a:pt x="0" y="61"/>
                    <a:pt x="3" y="46"/>
                    <a:pt x="12" y="37"/>
                  </a:cubicBezTo>
                  <a:cubicBezTo>
                    <a:pt x="14" y="36"/>
                    <a:pt x="14" y="34"/>
                    <a:pt x="13" y="32"/>
                  </a:cubicBezTo>
                  <a:cubicBezTo>
                    <a:pt x="11" y="19"/>
                    <a:pt x="20" y="22"/>
                    <a:pt x="27" y="22"/>
                  </a:cubicBezTo>
                  <a:cubicBezTo>
                    <a:pt x="30" y="22"/>
                    <a:pt x="35" y="30"/>
                    <a:pt x="35" y="21"/>
                  </a:cubicBezTo>
                  <a:cubicBezTo>
                    <a:pt x="36" y="13"/>
                    <a:pt x="31" y="18"/>
                    <a:pt x="29" y="19"/>
                  </a:cubicBezTo>
                  <a:cubicBezTo>
                    <a:pt x="22" y="20"/>
                    <a:pt x="25" y="13"/>
                    <a:pt x="22" y="12"/>
                  </a:cubicBezTo>
                  <a:cubicBezTo>
                    <a:pt x="20" y="10"/>
                    <a:pt x="20" y="8"/>
                    <a:pt x="22" y="7"/>
                  </a:cubicBezTo>
                  <a:close/>
                </a:path>
              </a:pathLst>
            </a:custGeom>
            <a:solidFill>
              <a:srgbClr val="ADA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1" name="Freeform 71">
              <a:extLst>
                <a:ext uri="{FF2B5EF4-FFF2-40B4-BE49-F238E27FC236}">
                  <a16:creationId xmlns:a16="http://schemas.microsoft.com/office/drawing/2014/main" id="{9579DDC2-4965-C447-DF1F-B7A7FEBE574E}"/>
                </a:ext>
              </a:extLst>
            </p:cNvPr>
            <p:cNvSpPr/>
            <p:nvPr/>
          </p:nvSpPr>
          <p:spPr bwMode="auto">
            <a:xfrm>
              <a:off x="8234363" y="2847975"/>
              <a:ext cx="1628775" cy="1508125"/>
            </a:xfrm>
            <a:custGeom>
              <a:avLst/>
              <a:gdLst>
                <a:gd name="T0" fmla="*/ 122 w 188"/>
                <a:gd name="T1" fmla="*/ 167 h 174"/>
                <a:gd name="T2" fmla="*/ 100 w 188"/>
                <a:gd name="T3" fmla="*/ 174 h 174"/>
                <a:gd name="T4" fmla="*/ 30 w 188"/>
                <a:gd name="T5" fmla="*/ 147 h 174"/>
                <a:gd name="T6" fmla="*/ 10 w 188"/>
                <a:gd name="T7" fmla="*/ 63 h 174"/>
                <a:gd name="T8" fmla="*/ 14 w 188"/>
                <a:gd name="T9" fmla="*/ 48 h 174"/>
                <a:gd name="T10" fmla="*/ 49 w 188"/>
                <a:gd name="T11" fmla="*/ 12 h 174"/>
                <a:gd name="T12" fmla="*/ 112 w 188"/>
                <a:gd name="T13" fmla="*/ 7 h 174"/>
                <a:gd name="T14" fmla="*/ 169 w 188"/>
                <a:gd name="T15" fmla="*/ 117 h 174"/>
                <a:gd name="T16" fmla="*/ 122 w 188"/>
                <a:gd name="T17"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174">
                  <a:moveTo>
                    <a:pt x="122" y="167"/>
                  </a:moveTo>
                  <a:cubicBezTo>
                    <a:pt x="115" y="169"/>
                    <a:pt x="107" y="171"/>
                    <a:pt x="100" y="174"/>
                  </a:cubicBezTo>
                  <a:cubicBezTo>
                    <a:pt x="74" y="172"/>
                    <a:pt x="49" y="167"/>
                    <a:pt x="30" y="147"/>
                  </a:cubicBezTo>
                  <a:cubicBezTo>
                    <a:pt x="7" y="123"/>
                    <a:pt x="0" y="95"/>
                    <a:pt x="10" y="63"/>
                  </a:cubicBezTo>
                  <a:cubicBezTo>
                    <a:pt x="11" y="58"/>
                    <a:pt x="13" y="53"/>
                    <a:pt x="14" y="48"/>
                  </a:cubicBezTo>
                  <a:cubicBezTo>
                    <a:pt x="21" y="31"/>
                    <a:pt x="32" y="19"/>
                    <a:pt x="49" y="12"/>
                  </a:cubicBezTo>
                  <a:cubicBezTo>
                    <a:pt x="70" y="6"/>
                    <a:pt x="90" y="0"/>
                    <a:pt x="112" y="7"/>
                  </a:cubicBezTo>
                  <a:cubicBezTo>
                    <a:pt x="149" y="17"/>
                    <a:pt x="188" y="56"/>
                    <a:pt x="169" y="117"/>
                  </a:cubicBezTo>
                  <a:cubicBezTo>
                    <a:pt x="167" y="146"/>
                    <a:pt x="146" y="158"/>
                    <a:pt x="122" y="167"/>
                  </a:cubicBezTo>
                  <a:close/>
                </a:path>
              </a:pathLst>
            </a:custGeom>
            <a:solidFill>
              <a:srgbClr val="F9C4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2" name="Freeform 72">
              <a:extLst>
                <a:ext uri="{FF2B5EF4-FFF2-40B4-BE49-F238E27FC236}">
                  <a16:creationId xmlns:a16="http://schemas.microsoft.com/office/drawing/2014/main" id="{7D37A5A7-05ED-C5F6-67B2-61DB6287A119}"/>
                </a:ext>
              </a:extLst>
            </p:cNvPr>
            <p:cNvSpPr/>
            <p:nvPr/>
          </p:nvSpPr>
          <p:spPr bwMode="auto">
            <a:xfrm>
              <a:off x="8026400" y="2570163"/>
              <a:ext cx="511175" cy="503238"/>
            </a:xfrm>
            <a:custGeom>
              <a:avLst/>
              <a:gdLst>
                <a:gd name="T0" fmla="*/ 50 w 59"/>
                <a:gd name="T1" fmla="*/ 3 h 58"/>
                <a:gd name="T2" fmla="*/ 56 w 59"/>
                <a:gd name="T3" fmla="*/ 3 h 58"/>
                <a:gd name="T4" fmla="*/ 55 w 59"/>
                <a:gd name="T5" fmla="*/ 7 h 58"/>
                <a:gd name="T6" fmla="*/ 45 w 59"/>
                <a:gd name="T7" fmla="*/ 13 h 58"/>
                <a:gd name="T8" fmla="*/ 51 w 59"/>
                <a:gd name="T9" fmla="*/ 19 h 58"/>
                <a:gd name="T10" fmla="*/ 16 w 59"/>
                <a:gd name="T11" fmla="*/ 55 h 58"/>
                <a:gd name="T12" fmla="*/ 10 w 59"/>
                <a:gd name="T13" fmla="*/ 56 h 58"/>
                <a:gd name="T14" fmla="*/ 3 w 59"/>
                <a:gd name="T15" fmla="*/ 49 h 58"/>
                <a:gd name="T16" fmla="*/ 5 w 59"/>
                <a:gd name="T17" fmla="*/ 39 h 58"/>
                <a:gd name="T18" fmla="*/ 33 w 59"/>
                <a:gd name="T19" fmla="*/ 10 h 58"/>
                <a:gd name="T20" fmla="*/ 50 w 59"/>
                <a:gd name="T21"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7">
                  <a:moveTo>
                    <a:pt x="50" y="3"/>
                  </a:moveTo>
                  <a:cubicBezTo>
                    <a:pt x="52" y="3"/>
                    <a:pt x="55" y="2"/>
                    <a:pt x="56" y="3"/>
                  </a:cubicBezTo>
                  <a:cubicBezTo>
                    <a:pt x="59" y="4"/>
                    <a:pt x="57" y="6"/>
                    <a:pt x="55" y="7"/>
                  </a:cubicBezTo>
                  <a:cubicBezTo>
                    <a:pt x="52" y="9"/>
                    <a:pt x="48" y="11"/>
                    <a:pt x="45" y="13"/>
                  </a:cubicBezTo>
                  <a:cubicBezTo>
                    <a:pt x="43" y="19"/>
                    <a:pt x="59" y="7"/>
                    <a:pt x="51" y="19"/>
                  </a:cubicBezTo>
                  <a:cubicBezTo>
                    <a:pt x="41" y="32"/>
                    <a:pt x="26" y="42"/>
                    <a:pt x="16" y="55"/>
                  </a:cubicBezTo>
                  <a:cubicBezTo>
                    <a:pt x="15" y="57"/>
                    <a:pt x="12" y="58"/>
                    <a:pt x="10" y="56"/>
                  </a:cubicBezTo>
                  <a:cubicBezTo>
                    <a:pt x="11" y="50"/>
                    <a:pt x="7" y="50"/>
                    <a:pt x="3" y="49"/>
                  </a:cubicBezTo>
                  <a:cubicBezTo>
                    <a:pt x="0" y="45"/>
                    <a:pt x="3" y="42"/>
                    <a:pt x="5" y="39"/>
                  </a:cubicBezTo>
                  <a:cubicBezTo>
                    <a:pt x="14" y="29"/>
                    <a:pt x="23" y="20"/>
                    <a:pt x="33" y="10"/>
                  </a:cubicBezTo>
                  <a:cubicBezTo>
                    <a:pt x="38" y="7"/>
                    <a:pt x="42" y="0"/>
                    <a:pt x="50" y="3"/>
                  </a:cubicBezTo>
                  <a:close/>
                </a:path>
              </a:pathLst>
            </a:custGeom>
            <a:solidFill>
              <a:srgbClr val="ADAD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3" name="Freeform 73">
              <a:extLst>
                <a:ext uri="{FF2B5EF4-FFF2-40B4-BE49-F238E27FC236}">
                  <a16:creationId xmlns:a16="http://schemas.microsoft.com/office/drawing/2014/main" id="{FF234533-5A2D-9628-6F85-442C00E7FA4F}"/>
                </a:ext>
              </a:extLst>
            </p:cNvPr>
            <p:cNvSpPr/>
            <p:nvPr/>
          </p:nvSpPr>
          <p:spPr bwMode="auto">
            <a:xfrm>
              <a:off x="7758113" y="2327275"/>
              <a:ext cx="693737" cy="650875"/>
            </a:xfrm>
            <a:custGeom>
              <a:avLst/>
              <a:gdLst>
                <a:gd name="T0" fmla="*/ 6 w 80"/>
                <a:gd name="T1" fmla="*/ 69 h 75"/>
                <a:gd name="T2" fmla="*/ 0 w 80"/>
                <a:gd name="T3" fmla="*/ 75 h 75"/>
                <a:gd name="T4" fmla="*/ 80 w 80"/>
                <a:gd name="T5" fmla="*/ 0 h 75"/>
                <a:gd name="T6" fmla="*/ 66 w 80"/>
                <a:gd name="T7" fmla="*/ 9 h 75"/>
                <a:gd name="T8" fmla="*/ 34 w 80"/>
                <a:gd name="T9" fmla="*/ 37 h 75"/>
                <a:gd name="T10" fmla="*/ 6 w 80"/>
                <a:gd name="T11" fmla="*/ 69 h 75"/>
              </a:gdLst>
              <a:ahLst/>
              <a:cxnLst>
                <a:cxn ang="0">
                  <a:pos x="T0" y="T1"/>
                </a:cxn>
                <a:cxn ang="0">
                  <a:pos x="T2" y="T3"/>
                </a:cxn>
                <a:cxn ang="0">
                  <a:pos x="T4" y="T5"/>
                </a:cxn>
                <a:cxn ang="0">
                  <a:pos x="T6" y="T7"/>
                </a:cxn>
                <a:cxn ang="0">
                  <a:pos x="T8" y="T9"/>
                </a:cxn>
                <a:cxn ang="0">
                  <a:pos x="T10" y="T11"/>
                </a:cxn>
              </a:cxnLst>
              <a:rect l="0" t="0" r="r" b="b"/>
              <a:pathLst>
                <a:path w="80" h="75">
                  <a:moveTo>
                    <a:pt x="6" y="69"/>
                  </a:moveTo>
                  <a:cubicBezTo>
                    <a:pt x="5" y="71"/>
                    <a:pt x="3" y="74"/>
                    <a:pt x="0" y="75"/>
                  </a:cubicBezTo>
                  <a:cubicBezTo>
                    <a:pt x="6" y="47"/>
                    <a:pt x="51" y="4"/>
                    <a:pt x="80" y="0"/>
                  </a:cubicBezTo>
                  <a:cubicBezTo>
                    <a:pt x="77" y="6"/>
                    <a:pt x="70" y="6"/>
                    <a:pt x="66" y="9"/>
                  </a:cubicBezTo>
                  <a:cubicBezTo>
                    <a:pt x="58" y="21"/>
                    <a:pt x="44" y="27"/>
                    <a:pt x="34" y="37"/>
                  </a:cubicBezTo>
                  <a:cubicBezTo>
                    <a:pt x="24" y="47"/>
                    <a:pt x="18" y="61"/>
                    <a:pt x="6" y="69"/>
                  </a:cubicBezTo>
                  <a:close/>
                </a:path>
              </a:pathLst>
            </a:custGeom>
            <a:solidFill>
              <a:srgbClr val="B0B0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4" name="Freeform 74">
              <a:extLst>
                <a:ext uri="{FF2B5EF4-FFF2-40B4-BE49-F238E27FC236}">
                  <a16:creationId xmlns:a16="http://schemas.microsoft.com/office/drawing/2014/main" id="{A93119B6-527E-CAC3-3D88-FE36BC7EB229}"/>
                </a:ext>
              </a:extLst>
            </p:cNvPr>
            <p:cNvSpPr/>
            <p:nvPr/>
          </p:nvSpPr>
          <p:spPr bwMode="auto">
            <a:xfrm>
              <a:off x="7810500" y="2405063"/>
              <a:ext cx="554037" cy="520700"/>
            </a:xfrm>
            <a:custGeom>
              <a:avLst/>
              <a:gdLst>
                <a:gd name="T0" fmla="*/ 0 w 64"/>
                <a:gd name="T1" fmla="*/ 60 h 60"/>
                <a:gd name="T2" fmla="*/ 60 w 64"/>
                <a:gd name="T3" fmla="*/ 0 h 60"/>
                <a:gd name="T4" fmla="*/ 63 w 64"/>
                <a:gd name="T5" fmla="*/ 8 h 60"/>
                <a:gd name="T6" fmla="*/ 53 w 64"/>
                <a:gd name="T7" fmla="*/ 19 h 60"/>
                <a:gd name="T8" fmla="*/ 45 w 64"/>
                <a:gd name="T9" fmla="*/ 22 h 60"/>
                <a:gd name="T10" fmla="*/ 22 w 64"/>
                <a:gd name="T11" fmla="*/ 43 h 60"/>
                <a:gd name="T12" fmla="*/ 19 w 64"/>
                <a:gd name="T13" fmla="*/ 46 h 60"/>
                <a:gd name="T14" fmla="*/ 4 w 64"/>
                <a:gd name="T15" fmla="*/ 60 h 60"/>
                <a:gd name="T16" fmla="*/ 0 w 64"/>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0">
                  <a:moveTo>
                    <a:pt x="0" y="60"/>
                  </a:moveTo>
                  <a:cubicBezTo>
                    <a:pt x="14" y="34"/>
                    <a:pt x="34" y="14"/>
                    <a:pt x="60" y="0"/>
                  </a:cubicBezTo>
                  <a:cubicBezTo>
                    <a:pt x="62" y="3"/>
                    <a:pt x="64" y="5"/>
                    <a:pt x="63" y="8"/>
                  </a:cubicBezTo>
                  <a:cubicBezTo>
                    <a:pt x="63" y="14"/>
                    <a:pt x="58" y="16"/>
                    <a:pt x="53" y="19"/>
                  </a:cubicBezTo>
                  <a:cubicBezTo>
                    <a:pt x="50" y="20"/>
                    <a:pt x="47" y="21"/>
                    <a:pt x="45" y="22"/>
                  </a:cubicBezTo>
                  <a:cubicBezTo>
                    <a:pt x="34" y="26"/>
                    <a:pt x="28" y="34"/>
                    <a:pt x="22" y="43"/>
                  </a:cubicBezTo>
                  <a:cubicBezTo>
                    <a:pt x="21" y="44"/>
                    <a:pt x="20" y="45"/>
                    <a:pt x="19" y="46"/>
                  </a:cubicBezTo>
                  <a:cubicBezTo>
                    <a:pt x="14" y="51"/>
                    <a:pt x="12" y="59"/>
                    <a:pt x="4" y="60"/>
                  </a:cubicBezTo>
                  <a:cubicBezTo>
                    <a:pt x="2" y="60"/>
                    <a:pt x="1" y="60"/>
                    <a:pt x="0" y="60"/>
                  </a:cubicBez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5" name="Freeform 75">
              <a:extLst>
                <a:ext uri="{FF2B5EF4-FFF2-40B4-BE49-F238E27FC236}">
                  <a16:creationId xmlns:a16="http://schemas.microsoft.com/office/drawing/2014/main" id="{A0BB9D61-5045-6588-E9C4-FF620016A65F}"/>
                </a:ext>
              </a:extLst>
            </p:cNvPr>
            <p:cNvSpPr/>
            <p:nvPr/>
          </p:nvSpPr>
          <p:spPr bwMode="auto">
            <a:xfrm>
              <a:off x="8113713" y="2735263"/>
              <a:ext cx="381000" cy="423863"/>
            </a:xfrm>
            <a:custGeom>
              <a:avLst/>
              <a:gdLst>
                <a:gd name="T0" fmla="*/ 0 w 44"/>
                <a:gd name="T1" fmla="*/ 37 h 49"/>
                <a:gd name="T2" fmla="*/ 41 w 44"/>
                <a:gd name="T3" fmla="*/ 0 h 49"/>
                <a:gd name="T4" fmla="*/ 44 w 44"/>
                <a:gd name="T5" fmla="*/ 3 h 49"/>
                <a:gd name="T6" fmla="*/ 33 w 44"/>
                <a:gd name="T7" fmla="*/ 17 h 49"/>
                <a:gd name="T8" fmla="*/ 12 w 44"/>
                <a:gd name="T9" fmla="*/ 41 h 49"/>
                <a:gd name="T10" fmla="*/ 0 w 44"/>
                <a:gd name="T11" fmla="*/ 37 h 49"/>
              </a:gdLst>
              <a:ahLst/>
              <a:cxnLst>
                <a:cxn ang="0">
                  <a:pos x="T0" y="T1"/>
                </a:cxn>
                <a:cxn ang="0">
                  <a:pos x="T2" y="T3"/>
                </a:cxn>
                <a:cxn ang="0">
                  <a:pos x="T4" y="T5"/>
                </a:cxn>
                <a:cxn ang="0">
                  <a:pos x="T6" y="T7"/>
                </a:cxn>
                <a:cxn ang="0">
                  <a:pos x="T8" y="T9"/>
                </a:cxn>
                <a:cxn ang="0">
                  <a:pos x="T10" y="T11"/>
                </a:cxn>
              </a:cxnLst>
              <a:rect l="0" t="0" r="r" b="b"/>
              <a:pathLst>
                <a:path w="44" h="49">
                  <a:moveTo>
                    <a:pt x="0" y="37"/>
                  </a:moveTo>
                  <a:cubicBezTo>
                    <a:pt x="14" y="26"/>
                    <a:pt x="23" y="8"/>
                    <a:pt x="41" y="0"/>
                  </a:cubicBezTo>
                  <a:cubicBezTo>
                    <a:pt x="42" y="1"/>
                    <a:pt x="43" y="2"/>
                    <a:pt x="44" y="3"/>
                  </a:cubicBezTo>
                  <a:cubicBezTo>
                    <a:pt x="44" y="11"/>
                    <a:pt x="36" y="12"/>
                    <a:pt x="33" y="17"/>
                  </a:cubicBezTo>
                  <a:cubicBezTo>
                    <a:pt x="25" y="24"/>
                    <a:pt x="20" y="34"/>
                    <a:pt x="12" y="41"/>
                  </a:cubicBezTo>
                  <a:cubicBezTo>
                    <a:pt x="5" y="48"/>
                    <a:pt x="0" y="49"/>
                    <a:pt x="0" y="37"/>
                  </a:cubicBezTo>
                  <a:close/>
                </a:path>
              </a:pathLst>
            </a:custGeom>
            <a:solidFill>
              <a:srgbClr val="3737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6" name="Freeform 76">
              <a:extLst>
                <a:ext uri="{FF2B5EF4-FFF2-40B4-BE49-F238E27FC236}">
                  <a16:creationId xmlns:a16="http://schemas.microsoft.com/office/drawing/2014/main" id="{10E4C8B9-7F1E-6FCF-C973-3A0DC77301B1}"/>
                </a:ext>
              </a:extLst>
            </p:cNvPr>
            <p:cNvSpPr/>
            <p:nvPr/>
          </p:nvSpPr>
          <p:spPr bwMode="auto">
            <a:xfrm>
              <a:off x="9291638" y="3862388"/>
              <a:ext cx="423862" cy="449263"/>
            </a:xfrm>
            <a:custGeom>
              <a:avLst/>
              <a:gdLst>
                <a:gd name="T0" fmla="*/ 0 w 49"/>
                <a:gd name="T1" fmla="*/ 50 h 52"/>
                <a:gd name="T2" fmla="*/ 21 w 49"/>
                <a:gd name="T3" fmla="*/ 38 h 52"/>
                <a:gd name="T4" fmla="*/ 47 w 49"/>
                <a:gd name="T5" fmla="*/ 0 h 52"/>
                <a:gd name="T6" fmla="*/ 47 w 49"/>
                <a:gd name="T7" fmla="*/ 13 h 52"/>
                <a:gd name="T8" fmla="*/ 37 w 49"/>
                <a:gd name="T9" fmla="*/ 36 h 52"/>
                <a:gd name="T10" fmla="*/ 30 w 49"/>
                <a:gd name="T11" fmla="*/ 40 h 52"/>
                <a:gd name="T12" fmla="*/ 0 w 49"/>
                <a:gd name="T13" fmla="*/ 50 h 52"/>
              </a:gdLst>
              <a:ahLst/>
              <a:cxnLst>
                <a:cxn ang="0">
                  <a:pos x="T0" y="T1"/>
                </a:cxn>
                <a:cxn ang="0">
                  <a:pos x="T2" y="T3"/>
                </a:cxn>
                <a:cxn ang="0">
                  <a:pos x="T4" y="T5"/>
                </a:cxn>
                <a:cxn ang="0">
                  <a:pos x="T6" y="T7"/>
                </a:cxn>
                <a:cxn ang="0">
                  <a:pos x="T8" y="T9"/>
                </a:cxn>
                <a:cxn ang="0">
                  <a:pos x="T10" y="T11"/>
                </a:cxn>
                <a:cxn ang="0">
                  <a:pos x="T12" y="T13"/>
                </a:cxn>
              </a:cxnLst>
              <a:rect l="0" t="0" r="r" b="b"/>
              <a:pathLst>
                <a:path w="49" h="52">
                  <a:moveTo>
                    <a:pt x="0" y="50"/>
                  </a:moveTo>
                  <a:cubicBezTo>
                    <a:pt x="3" y="40"/>
                    <a:pt x="15" y="44"/>
                    <a:pt x="21" y="38"/>
                  </a:cubicBezTo>
                  <a:cubicBezTo>
                    <a:pt x="31" y="26"/>
                    <a:pt x="42" y="15"/>
                    <a:pt x="47" y="0"/>
                  </a:cubicBezTo>
                  <a:cubicBezTo>
                    <a:pt x="47" y="4"/>
                    <a:pt x="47" y="8"/>
                    <a:pt x="47" y="13"/>
                  </a:cubicBezTo>
                  <a:cubicBezTo>
                    <a:pt x="49" y="23"/>
                    <a:pt x="40" y="28"/>
                    <a:pt x="37" y="36"/>
                  </a:cubicBezTo>
                  <a:cubicBezTo>
                    <a:pt x="35" y="38"/>
                    <a:pt x="34" y="41"/>
                    <a:pt x="30" y="40"/>
                  </a:cubicBezTo>
                  <a:cubicBezTo>
                    <a:pt x="20" y="43"/>
                    <a:pt x="12" y="52"/>
                    <a:pt x="0" y="50"/>
                  </a:cubicBezTo>
                  <a:close/>
                </a:path>
              </a:pathLst>
            </a:custGeom>
            <a:solidFill>
              <a:srgbClr val="5D4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7" name="Freeform 77">
              <a:extLst>
                <a:ext uri="{FF2B5EF4-FFF2-40B4-BE49-F238E27FC236}">
                  <a16:creationId xmlns:a16="http://schemas.microsoft.com/office/drawing/2014/main" id="{F6083375-FDD1-A2D9-7B73-352E8BF6A4DC}"/>
                </a:ext>
              </a:extLst>
            </p:cNvPr>
            <p:cNvSpPr/>
            <p:nvPr/>
          </p:nvSpPr>
          <p:spPr bwMode="auto">
            <a:xfrm>
              <a:off x="8216900" y="2752725"/>
              <a:ext cx="390525" cy="338138"/>
            </a:xfrm>
            <a:custGeom>
              <a:avLst/>
              <a:gdLst>
                <a:gd name="T0" fmla="*/ 0 w 45"/>
                <a:gd name="T1" fmla="*/ 39 h 39"/>
                <a:gd name="T2" fmla="*/ 18 w 45"/>
                <a:gd name="T3" fmla="*/ 13 h 39"/>
                <a:gd name="T4" fmla="*/ 41 w 45"/>
                <a:gd name="T5" fmla="*/ 0 h 39"/>
                <a:gd name="T6" fmla="*/ 45 w 45"/>
                <a:gd name="T7" fmla="*/ 4 h 39"/>
                <a:gd name="T8" fmla="*/ 23 w 45"/>
                <a:gd name="T9" fmla="*/ 21 h 39"/>
                <a:gd name="T10" fmla="*/ 13 w 45"/>
                <a:gd name="T11" fmla="*/ 34 h 39"/>
                <a:gd name="T12" fmla="*/ 0 w 45"/>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45" h="39">
                  <a:moveTo>
                    <a:pt x="0" y="39"/>
                  </a:moveTo>
                  <a:cubicBezTo>
                    <a:pt x="3" y="28"/>
                    <a:pt x="9" y="20"/>
                    <a:pt x="18" y="13"/>
                  </a:cubicBezTo>
                  <a:cubicBezTo>
                    <a:pt x="26" y="10"/>
                    <a:pt x="31" y="1"/>
                    <a:pt x="41" y="0"/>
                  </a:cubicBezTo>
                  <a:cubicBezTo>
                    <a:pt x="42" y="2"/>
                    <a:pt x="43" y="3"/>
                    <a:pt x="45" y="4"/>
                  </a:cubicBezTo>
                  <a:cubicBezTo>
                    <a:pt x="40" y="13"/>
                    <a:pt x="30" y="15"/>
                    <a:pt x="23" y="21"/>
                  </a:cubicBezTo>
                  <a:cubicBezTo>
                    <a:pt x="19" y="25"/>
                    <a:pt x="14" y="28"/>
                    <a:pt x="13" y="34"/>
                  </a:cubicBezTo>
                  <a:cubicBezTo>
                    <a:pt x="9" y="39"/>
                    <a:pt x="5" y="39"/>
                    <a:pt x="0" y="39"/>
                  </a:cubicBezTo>
                  <a:close/>
                </a:path>
              </a:pathLst>
            </a:custGeom>
            <a:solidFill>
              <a:srgbClr val="3736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8" name="Freeform 78">
              <a:extLst>
                <a:ext uri="{FF2B5EF4-FFF2-40B4-BE49-F238E27FC236}">
                  <a16:creationId xmlns:a16="http://schemas.microsoft.com/office/drawing/2014/main" id="{B9F7D2D7-C451-A559-BDBA-55F458DEBBB0}"/>
                </a:ext>
              </a:extLst>
            </p:cNvPr>
            <p:cNvSpPr/>
            <p:nvPr/>
          </p:nvSpPr>
          <p:spPr bwMode="auto">
            <a:xfrm>
              <a:off x="7870825" y="2700338"/>
              <a:ext cx="277812" cy="312738"/>
            </a:xfrm>
            <a:custGeom>
              <a:avLst/>
              <a:gdLst>
                <a:gd name="T0" fmla="*/ 9 w 32"/>
                <a:gd name="T1" fmla="*/ 35 h 36"/>
                <a:gd name="T2" fmla="*/ 2 w 32"/>
                <a:gd name="T3" fmla="*/ 32 h 36"/>
                <a:gd name="T4" fmla="*/ 10 w 32"/>
                <a:gd name="T5" fmla="*/ 15 h 36"/>
                <a:gd name="T6" fmla="*/ 30 w 32"/>
                <a:gd name="T7" fmla="*/ 2 h 36"/>
                <a:gd name="T8" fmla="*/ 32 w 32"/>
                <a:gd name="T9" fmla="*/ 6 h 36"/>
                <a:gd name="T10" fmla="*/ 26 w 32"/>
                <a:gd name="T11" fmla="*/ 18 h 36"/>
                <a:gd name="T12" fmla="*/ 9 w 32"/>
                <a:gd name="T13" fmla="*/ 35 h 36"/>
              </a:gdLst>
              <a:ahLst/>
              <a:cxnLst>
                <a:cxn ang="0">
                  <a:pos x="T0" y="T1"/>
                </a:cxn>
                <a:cxn ang="0">
                  <a:pos x="T2" y="T3"/>
                </a:cxn>
                <a:cxn ang="0">
                  <a:pos x="T4" y="T5"/>
                </a:cxn>
                <a:cxn ang="0">
                  <a:pos x="T6" y="T7"/>
                </a:cxn>
                <a:cxn ang="0">
                  <a:pos x="T8" y="T9"/>
                </a:cxn>
                <a:cxn ang="0">
                  <a:pos x="T10" y="T11"/>
                </a:cxn>
                <a:cxn ang="0">
                  <a:pos x="T12" y="T13"/>
                </a:cxn>
              </a:cxnLst>
              <a:rect l="0" t="0" r="r" b="b"/>
              <a:pathLst>
                <a:path w="32" h="36">
                  <a:moveTo>
                    <a:pt x="9" y="35"/>
                  </a:moveTo>
                  <a:cubicBezTo>
                    <a:pt x="6" y="35"/>
                    <a:pt x="3" y="36"/>
                    <a:pt x="2" y="32"/>
                  </a:cubicBezTo>
                  <a:cubicBezTo>
                    <a:pt x="0" y="24"/>
                    <a:pt x="6" y="20"/>
                    <a:pt x="10" y="15"/>
                  </a:cubicBezTo>
                  <a:cubicBezTo>
                    <a:pt x="16" y="10"/>
                    <a:pt x="19" y="0"/>
                    <a:pt x="30" y="2"/>
                  </a:cubicBezTo>
                  <a:cubicBezTo>
                    <a:pt x="31" y="3"/>
                    <a:pt x="32" y="5"/>
                    <a:pt x="32" y="6"/>
                  </a:cubicBezTo>
                  <a:cubicBezTo>
                    <a:pt x="32" y="11"/>
                    <a:pt x="29" y="14"/>
                    <a:pt x="26" y="18"/>
                  </a:cubicBezTo>
                  <a:cubicBezTo>
                    <a:pt x="19" y="22"/>
                    <a:pt x="19" y="33"/>
                    <a:pt x="9" y="35"/>
                  </a:cubicBezTo>
                  <a:close/>
                </a:path>
              </a:pathLst>
            </a:custGeom>
            <a:solidFill>
              <a:srgbClr val="B2B1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9" name="Freeform 79">
              <a:extLst>
                <a:ext uri="{FF2B5EF4-FFF2-40B4-BE49-F238E27FC236}">
                  <a16:creationId xmlns:a16="http://schemas.microsoft.com/office/drawing/2014/main" id="{A8559791-A387-5D95-69C5-6AD0909FEA6C}"/>
                </a:ext>
              </a:extLst>
            </p:cNvPr>
            <p:cNvSpPr/>
            <p:nvPr/>
          </p:nvSpPr>
          <p:spPr bwMode="auto">
            <a:xfrm>
              <a:off x="8104188" y="2449513"/>
              <a:ext cx="382587" cy="311150"/>
            </a:xfrm>
            <a:custGeom>
              <a:avLst/>
              <a:gdLst>
                <a:gd name="T0" fmla="*/ 4 w 44"/>
                <a:gd name="T1" fmla="*/ 36 h 36"/>
                <a:gd name="T2" fmla="*/ 3 w 44"/>
                <a:gd name="T3" fmla="*/ 31 h 36"/>
                <a:gd name="T4" fmla="*/ 18 w 44"/>
                <a:gd name="T5" fmla="*/ 11 h 36"/>
                <a:gd name="T6" fmla="*/ 29 w 44"/>
                <a:gd name="T7" fmla="*/ 3 h 36"/>
                <a:gd name="T8" fmla="*/ 44 w 44"/>
                <a:gd name="T9" fmla="*/ 1 h 36"/>
                <a:gd name="T10" fmla="*/ 25 w 44"/>
                <a:gd name="T11" fmla="*/ 17 h 36"/>
                <a:gd name="T12" fmla="*/ 24 w 44"/>
                <a:gd name="T13" fmla="*/ 19 h 36"/>
                <a:gd name="T14" fmla="*/ 4 w 44"/>
                <a:gd name="T15" fmla="*/ 36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6">
                  <a:moveTo>
                    <a:pt x="4" y="36"/>
                  </a:moveTo>
                  <a:cubicBezTo>
                    <a:pt x="3" y="34"/>
                    <a:pt x="3" y="33"/>
                    <a:pt x="3" y="31"/>
                  </a:cubicBezTo>
                  <a:cubicBezTo>
                    <a:pt x="0" y="19"/>
                    <a:pt x="12" y="17"/>
                    <a:pt x="18" y="11"/>
                  </a:cubicBezTo>
                  <a:cubicBezTo>
                    <a:pt x="21" y="8"/>
                    <a:pt x="25" y="5"/>
                    <a:pt x="29" y="3"/>
                  </a:cubicBezTo>
                  <a:cubicBezTo>
                    <a:pt x="34" y="6"/>
                    <a:pt x="39" y="0"/>
                    <a:pt x="44" y="1"/>
                  </a:cubicBezTo>
                  <a:cubicBezTo>
                    <a:pt x="40" y="10"/>
                    <a:pt x="29" y="9"/>
                    <a:pt x="25" y="17"/>
                  </a:cubicBezTo>
                  <a:cubicBezTo>
                    <a:pt x="25" y="17"/>
                    <a:pt x="25" y="18"/>
                    <a:pt x="24" y="19"/>
                  </a:cubicBezTo>
                  <a:cubicBezTo>
                    <a:pt x="17" y="23"/>
                    <a:pt x="15" y="35"/>
                    <a:pt x="4" y="36"/>
                  </a:cubicBezTo>
                  <a:close/>
                </a:path>
              </a:pathLst>
            </a:custGeom>
            <a:solidFill>
              <a:srgbClr val="B1B0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0" name="Freeform 80">
              <a:extLst>
                <a:ext uri="{FF2B5EF4-FFF2-40B4-BE49-F238E27FC236}">
                  <a16:creationId xmlns:a16="http://schemas.microsoft.com/office/drawing/2014/main" id="{D7AB0250-9EB5-89CC-1BB4-C969C35F6447}"/>
                </a:ext>
              </a:extLst>
            </p:cNvPr>
            <p:cNvSpPr/>
            <p:nvPr/>
          </p:nvSpPr>
          <p:spPr bwMode="auto">
            <a:xfrm>
              <a:off x="8312150" y="2917825"/>
              <a:ext cx="347662" cy="346075"/>
            </a:xfrm>
            <a:custGeom>
              <a:avLst/>
              <a:gdLst>
                <a:gd name="T0" fmla="*/ 40 w 40"/>
                <a:gd name="T1" fmla="*/ 4 h 40"/>
                <a:gd name="T2" fmla="*/ 5 w 40"/>
                <a:gd name="T3" fmla="*/ 40 h 40"/>
                <a:gd name="T4" fmla="*/ 8 w 40"/>
                <a:gd name="T5" fmla="*/ 26 h 40"/>
                <a:gd name="T6" fmla="*/ 8 w 40"/>
                <a:gd name="T7" fmla="*/ 24 h 40"/>
                <a:gd name="T8" fmla="*/ 25 w 40"/>
                <a:gd name="T9" fmla="*/ 7 h 40"/>
                <a:gd name="T10" fmla="*/ 27 w 40"/>
                <a:gd name="T11" fmla="*/ 7 h 40"/>
                <a:gd name="T12" fmla="*/ 40 w 40"/>
                <a:gd name="T13" fmla="*/ 4 h 40"/>
              </a:gdLst>
              <a:ahLst/>
              <a:cxnLst>
                <a:cxn ang="0">
                  <a:pos x="T0" y="T1"/>
                </a:cxn>
                <a:cxn ang="0">
                  <a:pos x="T2" y="T3"/>
                </a:cxn>
                <a:cxn ang="0">
                  <a:pos x="T4" y="T5"/>
                </a:cxn>
                <a:cxn ang="0">
                  <a:pos x="T6" y="T7"/>
                </a:cxn>
                <a:cxn ang="0">
                  <a:pos x="T8" y="T9"/>
                </a:cxn>
                <a:cxn ang="0">
                  <a:pos x="T10" y="T11"/>
                </a:cxn>
                <a:cxn ang="0">
                  <a:pos x="T12" y="T13"/>
                </a:cxn>
              </a:cxnLst>
              <a:rect l="0" t="0" r="r" b="b"/>
              <a:pathLst>
                <a:path w="40" h="40">
                  <a:moveTo>
                    <a:pt x="40" y="4"/>
                  </a:moveTo>
                  <a:cubicBezTo>
                    <a:pt x="27" y="14"/>
                    <a:pt x="16" y="27"/>
                    <a:pt x="5" y="40"/>
                  </a:cubicBezTo>
                  <a:cubicBezTo>
                    <a:pt x="0" y="34"/>
                    <a:pt x="9" y="31"/>
                    <a:pt x="8" y="26"/>
                  </a:cubicBezTo>
                  <a:cubicBezTo>
                    <a:pt x="8" y="25"/>
                    <a:pt x="8" y="24"/>
                    <a:pt x="8" y="24"/>
                  </a:cubicBezTo>
                  <a:cubicBezTo>
                    <a:pt x="13" y="17"/>
                    <a:pt x="18" y="12"/>
                    <a:pt x="25" y="7"/>
                  </a:cubicBezTo>
                  <a:cubicBezTo>
                    <a:pt x="25" y="7"/>
                    <a:pt x="26" y="7"/>
                    <a:pt x="27" y="7"/>
                  </a:cubicBezTo>
                  <a:cubicBezTo>
                    <a:pt x="32" y="8"/>
                    <a:pt x="35" y="0"/>
                    <a:pt x="40" y="4"/>
                  </a:cubicBezTo>
                  <a:close/>
                </a:path>
              </a:pathLst>
            </a:custGeom>
            <a:solidFill>
              <a:srgbClr val="DEC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1" name="Freeform 81">
              <a:extLst>
                <a:ext uri="{FF2B5EF4-FFF2-40B4-BE49-F238E27FC236}">
                  <a16:creationId xmlns:a16="http://schemas.microsoft.com/office/drawing/2014/main" id="{01F0EDC0-5C63-1C18-A3F9-2E3A32EBFC42}"/>
                </a:ext>
              </a:extLst>
            </p:cNvPr>
            <p:cNvSpPr/>
            <p:nvPr/>
          </p:nvSpPr>
          <p:spPr bwMode="auto">
            <a:xfrm>
              <a:off x="8286750" y="2873375"/>
              <a:ext cx="355600" cy="303213"/>
            </a:xfrm>
            <a:custGeom>
              <a:avLst/>
              <a:gdLst>
                <a:gd name="T0" fmla="*/ 20 w 41"/>
                <a:gd name="T1" fmla="*/ 9 h 35"/>
                <a:gd name="T2" fmla="*/ 38 w 41"/>
                <a:gd name="T3" fmla="*/ 0 h 35"/>
                <a:gd name="T4" fmla="*/ 30 w 41"/>
                <a:gd name="T5" fmla="*/ 12 h 35"/>
                <a:gd name="T6" fmla="*/ 30 w 41"/>
                <a:gd name="T7" fmla="*/ 12 h 35"/>
                <a:gd name="T8" fmla="*/ 11 w 41"/>
                <a:gd name="T9" fmla="*/ 31 h 35"/>
                <a:gd name="T10" fmla="*/ 11 w 41"/>
                <a:gd name="T11" fmla="*/ 31 h 35"/>
                <a:gd name="T12" fmla="*/ 5 w 41"/>
                <a:gd name="T13" fmla="*/ 34 h 35"/>
                <a:gd name="T14" fmla="*/ 5 w 41"/>
                <a:gd name="T15" fmla="*/ 28 h 35"/>
                <a:gd name="T16" fmla="*/ 21 w 41"/>
                <a:gd name="T17" fmla="*/ 9 h 35"/>
                <a:gd name="T18" fmla="*/ 20 w 41"/>
                <a:gd name="T1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5">
                  <a:moveTo>
                    <a:pt x="20" y="9"/>
                  </a:moveTo>
                  <a:cubicBezTo>
                    <a:pt x="26" y="6"/>
                    <a:pt x="32" y="3"/>
                    <a:pt x="38" y="0"/>
                  </a:cubicBezTo>
                  <a:cubicBezTo>
                    <a:pt x="41" y="8"/>
                    <a:pt x="31" y="7"/>
                    <a:pt x="30" y="12"/>
                  </a:cubicBezTo>
                  <a:cubicBezTo>
                    <a:pt x="30" y="12"/>
                    <a:pt x="30" y="12"/>
                    <a:pt x="30" y="12"/>
                  </a:cubicBezTo>
                  <a:cubicBezTo>
                    <a:pt x="22" y="17"/>
                    <a:pt x="16" y="23"/>
                    <a:pt x="11" y="31"/>
                  </a:cubicBezTo>
                  <a:cubicBezTo>
                    <a:pt x="11" y="31"/>
                    <a:pt x="11" y="31"/>
                    <a:pt x="11" y="31"/>
                  </a:cubicBezTo>
                  <a:cubicBezTo>
                    <a:pt x="9" y="32"/>
                    <a:pt x="6" y="35"/>
                    <a:pt x="5" y="34"/>
                  </a:cubicBezTo>
                  <a:cubicBezTo>
                    <a:pt x="0" y="33"/>
                    <a:pt x="4" y="30"/>
                    <a:pt x="5" y="28"/>
                  </a:cubicBezTo>
                  <a:cubicBezTo>
                    <a:pt x="10" y="22"/>
                    <a:pt x="15" y="15"/>
                    <a:pt x="21" y="9"/>
                  </a:cubicBezTo>
                  <a:lnTo>
                    <a:pt x="20" y="9"/>
                  </a:lnTo>
                  <a:close/>
                </a:path>
              </a:pathLst>
            </a:custGeom>
            <a:solidFill>
              <a:srgbClr val="AAA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2" name="Freeform 82">
              <a:extLst>
                <a:ext uri="{FF2B5EF4-FFF2-40B4-BE49-F238E27FC236}">
                  <a16:creationId xmlns:a16="http://schemas.microsoft.com/office/drawing/2014/main" id="{4E597A2B-F7CA-94E6-AE25-497661A6FE3A}"/>
                </a:ext>
              </a:extLst>
            </p:cNvPr>
            <p:cNvSpPr/>
            <p:nvPr/>
          </p:nvSpPr>
          <p:spPr bwMode="auto">
            <a:xfrm>
              <a:off x="8329613" y="2787650"/>
              <a:ext cx="320675" cy="258763"/>
            </a:xfrm>
            <a:custGeom>
              <a:avLst/>
              <a:gdLst>
                <a:gd name="T0" fmla="*/ 0 w 37"/>
                <a:gd name="T1" fmla="*/ 30 h 30"/>
                <a:gd name="T2" fmla="*/ 32 w 37"/>
                <a:gd name="T3" fmla="*/ 0 h 30"/>
                <a:gd name="T4" fmla="*/ 30 w 37"/>
                <a:gd name="T5" fmla="*/ 7 h 30"/>
                <a:gd name="T6" fmla="*/ 15 w 37"/>
                <a:gd name="T7" fmla="*/ 19 h 30"/>
                <a:gd name="T8" fmla="*/ 16 w 37"/>
                <a:gd name="T9" fmla="*/ 19 h 30"/>
                <a:gd name="T10" fmla="*/ 0 w 37"/>
                <a:gd name="T11" fmla="*/ 30 h 30"/>
              </a:gdLst>
              <a:ahLst/>
              <a:cxnLst>
                <a:cxn ang="0">
                  <a:pos x="T0" y="T1"/>
                </a:cxn>
                <a:cxn ang="0">
                  <a:pos x="T2" y="T3"/>
                </a:cxn>
                <a:cxn ang="0">
                  <a:pos x="T4" y="T5"/>
                </a:cxn>
                <a:cxn ang="0">
                  <a:pos x="T6" y="T7"/>
                </a:cxn>
                <a:cxn ang="0">
                  <a:pos x="T8" y="T9"/>
                </a:cxn>
                <a:cxn ang="0">
                  <a:pos x="T10" y="T11"/>
                </a:cxn>
              </a:cxnLst>
              <a:rect l="0" t="0" r="r" b="b"/>
              <a:pathLst>
                <a:path w="37" h="30">
                  <a:moveTo>
                    <a:pt x="0" y="30"/>
                  </a:moveTo>
                  <a:cubicBezTo>
                    <a:pt x="4" y="13"/>
                    <a:pt x="20" y="9"/>
                    <a:pt x="32" y="0"/>
                  </a:cubicBezTo>
                  <a:cubicBezTo>
                    <a:pt x="37" y="4"/>
                    <a:pt x="32" y="5"/>
                    <a:pt x="30" y="7"/>
                  </a:cubicBezTo>
                  <a:cubicBezTo>
                    <a:pt x="25" y="11"/>
                    <a:pt x="17" y="12"/>
                    <a:pt x="15" y="19"/>
                  </a:cubicBezTo>
                  <a:cubicBezTo>
                    <a:pt x="15" y="19"/>
                    <a:pt x="16" y="19"/>
                    <a:pt x="16" y="19"/>
                  </a:cubicBezTo>
                  <a:cubicBezTo>
                    <a:pt x="8" y="19"/>
                    <a:pt x="6" y="28"/>
                    <a:pt x="0" y="30"/>
                  </a:cubicBezTo>
                  <a:close/>
                </a:path>
              </a:pathLst>
            </a:custGeom>
            <a:solidFill>
              <a:srgbClr val="AFAF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3" name="Freeform 83">
              <a:extLst>
                <a:ext uri="{FF2B5EF4-FFF2-40B4-BE49-F238E27FC236}">
                  <a16:creationId xmlns:a16="http://schemas.microsoft.com/office/drawing/2014/main" id="{5238164A-9922-8E6E-A75D-89712A20166C}"/>
                </a:ext>
              </a:extLst>
            </p:cNvPr>
            <p:cNvSpPr/>
            <p:nvPr/>
          </p:nvSpPr>
          <p:spPr bwMode="auto">
            <a:xfrm>
              <a:off x="7940675" y="2838450"/>
              <a:ext cx="163512" cy="234950"/>
            </a:xfrm>
            <a:custGeom>
              <a:avLst/>
              <a:gdLst>
                <a:gd name="T0" fmla="*/ 1 w 19"/>
                <a:gd name="T1" fmla="*/ 19 h 27"/>
                <a:gd name="T2" fmla="*/ 16 w 19"/>
                <a:gd name="T3" fmla="*/ 0 h 27"/>
                <a:gd name="T4" fmla="*/ 16 w 19"/>
                <a:gd name="T5" fmla="*/ 11 h 27"/>
                <a:gd name="T6" fmla="*/ 13 w 19"/>
                <a:gd name="T7" fmla="*/ 18 h 27"/>
                <a:gd name="T8" fmla="*/ 6 w 19"/>
                <a:gd name="T9" fmla="*/ 23 h 27"/>
                <a:gd name="T10" fmla="*/ 1 w 19"/>
                <a:gd name="T11" fmla="*/ 25 h 27"/>
                <a:gd name="T12" fmla="*/ 1 w 19"/>
                <a:gd name="T13" fmla="*/ 19 h 27"/>
              </a:gdLst>
              <a:ahLst/>
              <a:cxnLst>
                <a:cxn ang="0">
                  <a:pos x="T0" y="T1"/>
                </a:cxn>
                <a:cxn ang="0">
                  <a:pos x="T2" y="T3"/>
                </a:cxn>
                <a:cxn ang="0">
                  <a:pos x="T4" y="T5"/>
                </a:cxn>
                <a:cxn ang="0">
                  <a:pos x="T6" y="T7"/>
                </a:cxn>
                <a:cxn ang="0">
                  <a:pos x="T8" y="T9"/>
                </a:cxn>
                <a:cxn ang="0">
                  <a:pos x="T10" y="T11"/>
                </a:cxn>
                <a:cxn ang="0">
                  <a:pos x="T12" y="T13"/>
                </a:cxn>
              </a:cxnLst>
              <a:rect l="0" t="0" r="r" b="b"/>
              <a:pathLst>
                <a:path w="19" h="27">
                  <a:moveTo>
                    <a:pt x="1" y="19"/>
                  </a:moveTo>
                  <a:cubicBezTo>
                    <a:pt x="7" y="13"/>
                    <a:pt x="7" y="3"/>
                    <a:pt x="16" y="0"/>
                  </a:cubicBezTo>
                  <a:cubicBezTo>
                    <a:pt x="19" y="4"/>
                    <a:pt x="18" y="7"/>
                    <a:pt x="16" y="11"/>
                  </a:cubicBezTo>
                  <a:cubicBezTo>
                    <a:pt x="15" y="13"/>
                    <a:pt x="14" y="15"/>
                    <a:pt x="13" y="18"/>
                  </a:cubicBezTo>
                  <a:cubicBezTo>
                    <a:pt x="10" y="19"/>
                    <a:pt x="7" y="20"/>
                    <a:pt x="6" y="23"/>
                  </a:cubicBezTo>
                  <a:cubicBezTo>
                    <a:pt x="5" y="24"/>
                    <a:pt x="3" y="27"/>
                    <a:pt x="1" y="25"/>
                  </a:cubicBezTo>
                  <a:cubicBezTo>
                    <a:pt x="0" y="24"/>
                    <a:pt x="1" y="21"/>
                    <a:pt x="1" y="19"/>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4" name="Freeform 84">
              <a:extLst>
                <a:ext uri="{FF2B5EF4-FFF2-40B4-BE49-F238E27FC236}">
                  <a16:creationId xmlns:a16="http://schemas.microsoft.com/office/drawing/2014/main" id="{F16CC87E-29BF-7C21-1E6A-F784D4F38CD2}"/>
                </a:ext>
              </a:extLst>
            </p:cNvPr>
            <p:cNvSpPr/>
            <p:nvPr/>
          </p:nvSpPr>
          <p:spPr bwMode="auto">
            <a:xfrm>
              <a:off x="7827963" y="2787650"/>
              <a:ext cx="163512" cy="190500"/>
            </a:xfrm>
            <a:custGeom>
              <a:avLst/>
              <a:gdLst>
                <a:gd name="T0" fmla="*/ 16 w 19"/>
                <a:gd name="T1" fmla="*/ 7 h 22"/>
                <a:gd name="T2" fmla="*/ 7 w 19"/>
                <a:gd name="T3" fmla="*/ 22 h 22"/>
                <a:gd name="T4" fmla="*/ 2 w 19"/>
                <a:gd name="T5" fmla="*/ 16 h 22"/>
                <a:gd name="T6" fmla="*/ 16 w 19"/>
                <a:gd name="T7" fmla="*/ 0 h 22"/>
                <a:gd name="T8" fmla="*/ 16 w 19"/>
                <a:gd name="T9" fmla="*/ 7 h 22"/>
              </a:gdLst>
              <a:ahLst/>
              <a:cxnLst>
                <a:cxn ang="0">
                  <a:pos x="T0" y="T1"/>
                </a:cxn>
                <a:cxn ang="0">
                  <a:pos x="T2" y="T3"/>
                </a:cxn>
                <a:cxn ang="0">
                  <a:pos x="T4" y="T5"/>
                </a:cxn>
                <a:cxn ang="0">
                  <a:pos x="T6" y="T7"/>
                </a:cxn>
                <a:cxn ang="0">
                  <a:pos x="T8" y="T9"/>
                </a:cxn>
              </a:cxnLst>
              <a:rect l="0" t="0" r="r" b="b"/>
              <a:pathLst>
                <a:path w="19" h="22">
                  <a:moveTo>
                    <a:pt x="16" y="7"/>
                  </a:moveTo>
                  <a:cubicBezTo>
                    <a:pt x="13" y="12"/>
                    <a:pt x="10" y="17"/>
                    <a:pt x="7" y="22"/>
                  </a:cubicBezTo>
                  <a:cubicBezTo>
                    <a:pt x="2" y="22"/>
                    <a:pt x="0" y="21"/>
                    <a:pt x="2" y="16"/>
                  </a:cubicBezTo>
                  <a:cubicBezTo>
                    <a:pt x="8" y="12"/>
                    <a:pt x="8" y="2"/>
                    <a:pt x="16" y="0"/>
                  </a:cubicBezTo>
                  <a:cubicBezTo>
                    <a:pt x="19" y="2"/>
                    <a:pt x="18" y="5"/>
                    <a:pt x="16" y="7"/>
                  </a:cubicBez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5" name="Freeform 85">
              <a:extLst>
                <a:ext uri="{FF2B5EF4-FFF2-40B4-BE49-F238E27FC236}">
                  <a16:creationId xmlns:a16="http://schemas.microsoft.com/office/drawing/2014/main" id="{F032D257-482F-3F16-DC0B-288489FB6F86}"/>
                </a:ext>
              </a:extLst>
            </p:cNvPr>
            <p:cNvSpPr/>
            <p:nvPr/>
          </p:nvSpPr>
          <p:spPr bwMode="auto">
            <a:xfrm>
              <a:off x="8261350" y="2517775"/>
              <a:ext cx="225425" cy="174625"/>
            </a:xfrm>
            <a:custGeom>
              <a:avLst/>
              <a:gdLst>
                <a:gd name="T0" fmla="*/ 23 w 26"/>
                <a:gd name="T1" fmla="*/ 9 h 20"/>
                <a:gd name="T2" fmla="*/ 8 w 26"/>
                <a:gd name="T3" fmla="*/ 18 h 20"/>
                <a:gd name="T4" fmla="*/ 2 w 26"/>
                <a:gd name="T5" fmla="*/ 18 h 20"/>
                <a:gd name="T6" fmla="*/ 8 w 26"/>
                <a:gd name="T7" fmla="*/ 9 h 20"/>
                <a:gd name="T8" fmla="*/ 7 w 26"/>
                <a:gd name="T9" fmla="*/ 9 h 20"/>
                <a:gd name="T10" fmla="*/ 19 w 26"/>
                <a:gd name="T11" fmla="*/ 4 h 20"/>
                <a:gd name="T12" fmla="*/ 23 w 26"/>
                <a:gd name="T13" fmla="*/ 9 h 20"/>
              </a:gdLst>
              <a:ahLst/>
              <a:cxnLst>
                <a:cxn ang="0">
                  <a:pos x="T0" y="T1"/>
                </a:cxn>
                <a:cxn ang="0">
                  <a:pos x="T2" y="T3"/>
                </a:cxn>
                <a:cxn ang="0">
                  <a:pos x="T4" y="T5"/>
                </a:cxn>
                <a:cxn ang="0">
                  <a:pos x="T6" y="T7"/>
                </a:cxn>
                <a:cxn ang="0">
                  <a:pos x="T8" y="T9"/>
                </a:cxn>
                <a:cxn ang="0">
                  <a:pos x="T10" y="T11"/>
                </a:cxn>
                <a:cxn ang="0">
                  <a:pos x="T12" y="T13"/>
                </a:cxn>
              </a:cxnLst>
              <a:rect l="0" t="0" r="r" b="b"/>
              <a:pathLst>
                <a:path w="26" h="20">
                  <a:moveTo>
                    <a:pt x="23" y="9"/>
                  </a:moveTo>
                  <a:cubicBezTo>
                    <a:pt x="18" y="12"/>
                    <a:pt x="13" y="15"/>
                    <a:pt x="8" y="18"/>
                  </a:cubicBezTo>
                  <a:cubicBezTo>
                    <a:pt x="6" y="20"/>
                    <a:pt x="3" y="20"/>
                    <a:pt x="2" y="18"/>
                  </a:cubicBezTo>
                  <a:cubicBezTo>
                    <a:pt x="0" y="13"/>
                    <a:pt x="5" y="11"/>
                    <a:pt x="8" y="9"/>
                  </a:cubicBezTo>
                  <a:cubicBezTo>
                    <a:pt x="7" y="9"/>
                    <a:pt x="7" y="9"/>
                    <a:pt x="7" y="9"/>
                  </a:cubicBezTo>
                  <a:cubicBezTo>
                    <a:pt x="11" y="7"/>
                    <a:pt x="15" y="6"/>
                    <a:pt x="19" y="4"/>
                  </a:cubicBezTo>
                  <a:cubicBezTo>
                    <a:pt x="26" y="0"/>
                    <a:pt x="23" y="7"/>
                    <a:pt x="23" y="9"/>
                  </a:cubicBezTo>
                  <a:close/>
                </a:path>
              </a:pathLst>
            </a:custGeom>
            <a:solidFill>
              <a:srgbClr val="B3B2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6" name="Freeform 86">
              <a:extLst>
                <a:ext uri="{FF2B5EF4-FFF2-40B4-BE49-F238E27FC236}">
                  <a16:creationId xmlns:a16="http://schemas.microsoft.com/office/drawing/2014/main" id="{DF529A4D-85FD-C6C2-BDF9-39615222DC99}"/>
                </a:ext>
              </a:extLst>
            </p:cNvPr>
            <p:cNvSpPr/>
            <p:nvPr/>
          </p:nvSpPr>
          <p:spPr bwMode="auto">
            <a:xfrm>
              <a:off x="9551988" y="4017963"/>
              <a:ext cx="180975" cy="250825"/>
            </a:xfrm>
            <a:custGeom>
              <a:avLst/>
              <a:gdLst>
                <a:gd name="T0" fmla="*/ 0 w 21"/>
                <a:gd name="T1" fmla="*/ 22 h 29"/>
                <a:gd name="T2" fmla="*/ 4 w 21"/>
                <a:gd name="T3" fmla="*/ 18 h 29"/>
                <a:gd name="T4" fmla="*/ 20 w 21"/>
                <a:gd name="T5" fmla="*/ 0 h 29"/>
                <a:gd name="T6" fmla="*/ 21 w 21"/>
                <a:gd name="T7" fmla="*/ 5 h 29"/>
                <a:gd name="T8" fmla="*/ 7 w 21"/>
                <a:gd name="T9" fmla="*/ 24 h 29"/>
                <a:gd name="T10" fmla="*/ 0 w 21"/>
                <a:gd name="T11" fmla="*/ 22 h 29"/>
              </a:gdLst>
              <a:ahLst/>
              <a:cxnLst>
                <a:cxn ang="0">
                  <a:pos x="T0" y="T1"/>
                </a:cxn>
                <a:cxn ang="0">
                  <a:pos x="T2" y="T3"/>
                </a:cxn>
                <a:cxn ang="0">
                  <a:pos x="T4" y="T5"/>
                </a:cxn>
                <a:cxn ang="0">
                  <a:pos x="T6" y="T7"/>
                </a:cxn>
                <a:cxn ang="0">
                  <a:pos x="T8" y="T9"/>
                </a:cxn>
                <a:cxn ang="0">
                  <a:pos x="T10" y="T11"/>
                </a:cxn>
              </a:cxnLst>
              <a:rect l="0" t="0" r="r" b="b"/>
              <a:pathLst>
                <a:path w="21" h="28">
                  <a:moveTo>
                    <a:pt x="0" y="22"/>
                  </a:moveTo>
                  <a:cubicBezTo>
                    <a:pt x="1" y="21"/>
                    <a:pt x="3" y="19"/>
                    <a:pt x="4" y="18"/>
                  </a:cubicBezTo>
                  <a:cubicBezTo>
                    <a:pt x="8" y="11"/>
                    <a:pt x="13" y="4"/>
                    <a:pt x="20" y="0"/>
                  </a:cubicBezTo>
                  <a:cubicBezTo>
                    <a:pt x="20" y="2"/>
                    <a:pt x="21" y="3"/>
                    <a:pt x="21" y="5"/>
                  </a:cubicBezTo>
                  <a:cubicBezTo>
                    <a:pt x="19" y="13"/>
                    <a:pt x="12" y="18"/>
                    <a:pt x="7" y="24"/>
                  </a:cubicBezTo>
                  <a:cubicBezTo>
                    <a:pt x="4" y="27"/>
                    <a:pt x="0" y="29"/>
                    <a:pt x="0" y="22"/>
                  </a:cubicBezTo>
                  <a:close/>
                </a:path>
              </a:pathLst>
            </a:custGeom>
            <a:solidFill>
              <a:srgbClr val="3A3C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7" name="Freeform 87">
              <a:extLst>
                <a:ext uri="{FF2B5EF4-FFF2-40B4-BE49-F238E27FC236}">
                  <a16:creationId xmlns:a16="http://schemas.microsoft.com/office/drawing/2014/main" id="{209158B7-AAFA-D874-4990-F39A4A77D765}"/>
                </a:ext>
              </a:extLst>
            </p:cNvPr>
            <p:cNvSpPr/>
            <p:nvPr/>
          </p:nvSpPr>
          <p:spPr bwMode="auto">
            <a:xfrm>
              <a:off x="9586913" y="3975100"/>
              <a:ext cx="155575" cy="198438"/>
            </a:xfrm>
            <a:custGeom>
              <a:avLst/>
              <a:gdLst>
                <a:gd name="T0" fmla="*/ 16 w 18"/>
                <a:gd name="T1" fmla="*/ 5 h 23"/>
                <a:gd name="T2" fmla="*/ 0 w 18"/>
                <a:gd name="T3" fmla="*/ 23 h 23"/>
                <a:gd name="T4" fmla="*/ 13 w 18"/>
                <a:gd name="T5" fmla="*/ 0 h 23"/>
                <a:gd name="T6" fmla="*/ 16 w 18"/>
                <a:gd name="T7" fmla="*/ 5 h 23"/>
              </a:gdLst>
              <a:ahLst/>
              <a:cxnLst>
                <a:cxn ang="0">
                  <a:pos x="T0" y="T1"/>
                </a:cxn>
                <a:cxn ang="0">
                  <a:pos x="T2" y="T3"/>
                </a:cxn>
                <a:cxn ang="0">
                  <a:pos x="T4" y="T5"/>
                </a:cxn>
                <a:cxn ang="0">
                  <a:pos x="T6" y="T7"/>
                </a:cxn>
              </a:cxnLst>
              <a:rect l="0" t="0" r="r" b="b"/>
              <a:pathLst>
                <a:path w="18" h="23">
                  <a:moveTo>
                    <a:pt x="16" y="5"/>
                  </a:moveTo>
                  <a:cubicBezTo>
                    <a:pt x="10" y="10"/>
                    <a:pt x="8" y="19"/>
                    <a:pt x="0" y="23"/>
                  </a:cubicBezTo>
                  <a:cubicBezTo>
                    <a:pt x="1" y="13"/>
                    <a:pt x="11" y="9"/>
                    <a:pt x="13" y="0"/>
                  </a:cubicBezTo>
                  <a:cubicBezTo>
                    <a:pt x="18" y="0"/>
                    <a:pt x="16" y="3"/>
                    <a:pt x="16" y="5"/>
                  </a:cubicBezTo>
                  <a:close/>
                </a:path>
              </a:pathLst>
            </a:custGeom>
            <a:solidFill>
              <a:srgbClr val="B8B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8" name="Freeform 88">
              <a:extLst>
                <a:ext uri="{FF2B5EF4-FFF2-40B4-BE49-F238E27FC236}">
                  <a16:creationId xmlns:a16="http://schemas.microsoft.com/office/drawing/2014/main" id="{D85777EA-4507-C0BA-45BE-499E2D24E772}"/>
                </a:ext>
              </a:extLst>
            </p:cNvPr>
            <p:cNvSpPr/>
            <p:nvPr/>
          </p:nvSpPr>
          <p:spPr bwMode="auto">
            <a:xfrm>
              <a:off x="8374063" y="2700338"/>
              <a:ext cx="198437" cy="165100"/>
            </a:xfrm>
            <a:custGeom>
              <a:avLst/>
              <a:gdLst>
                <a:gd name="T0" fmla="*/ 23 w 23"/>
                <a:gd name="T1" fmla="*/ 6 h 19"/>
                <a:gd name="T2" fmla="*/ 0 w 23"/>
                <a:gd name="T3" fmla="*/ 19 h 19"/>
                <a:gd name="T4" fmla="*/ 14 w 23"/>
                <a:gd name="T5" fmla="*/ 7 h 19"/>
                <a:gd name="T6" fmla="*/ 23 w 23"/>
                <a:gd name="T7" fmla="*/ 6 h 19"/>
              </a:gdLst>
              <a:ahLst/>
              <a:cxnLst>
                <a:cxn ang="0">
                  <a:pos x="T0" y="T1"/>
                </a:cxn>
                <a:cxn ang="0">
                  <a:pos x="T2" y="T3"/>
                </a:cxn>
                <a:cxn ang="0">
                  <a:pos x="T4" y="T5"/>
                </a:cxn>
                <a:cxn ang="0">
                  <a:pos x="T6" y="T7"/>
                </a:cxn>
              </a:cxnLst>
              <a:rect l="0" t="0" r="r" b="b"/>
              <a:pathLst>
                <a:path w="23" h="19">
                  <a:moveTo>
                    <a:pt x="23" y="6"/>
                  </a:moveTo>
                  <a:cubicBezTo>
                    <a:pt x="15" y="10"/>
                    <a:pt x="10" y="19"/>
                    <a:pt x="0" y="19"/>
                  </a:cubicBezTo>
                  <a:cubicBezTo>
                    <a:pt x="2" y="13"/>
                    <a:pt x="10" y="12"/>
                    <a:pt x="14" y="7"/>
                  </a:cubicBezTo>
                  <a:cubicBezTo>
                    <a:pt x="17" y="7"/>
                    <a:pt x="20" y="0"/>
                    <a:pt x="23" y="6"/>
                  </a:cubicBezTo>
                  <a:close/>
                </a:path>
              </a:pathLst>
            </a:custGeom>
            <a:solidFill>
              <a:srgbClr val="B2B1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9" name="Freeform 89">
              <a:extLst>
                <a:ext uri="{FF2B5EF4-FFF2-40B4-BE49-F238E27FC236}">
                  <a16:creationId xmlns:a16="http://schemas.microsoft.com/office/drawing/2014/main" id="{C94635C4-6821-C0B4-6875-642ED0E26C99}"/>
                </a:ext>
              </a:extLst>
            </p:cNvPr>
            <p:cNvSpPr/>
            <p:nvPr/>
          </p:nvSpPr>
          <p:spPr bwMode="auto">
            <a:xfrm>
              <a:off x="9534525" y="4278313"/>
              <a:ext cx="779462" cy="311150"/>
            </a:xfrm>
            <a:custGeom>
              <a:avLst/>
              <a:gdLst>
                <a:gd name="T0" fmla="*/ 53 w 90"/>
                <a:gd name="T1" fmla="*/ 27 h 36"/>
                <a:gd name="T2" fmla="*/ 24 w 90"/>
                <a:gd name="T3" fmla="*/ 32 h 36"/>
                <a:gd name="T4" fmla="*/ 4 w 90"/>
                <a:gd name="T5" fmla="*/ 25 h 36"/>
                <a:gd name="T6" fmla="*/ 8 w 90"/>
                <a:gd name="T7" fmla="*/ 13 h 36"/>
                <a:gd name="T8" fmla="*/ 29 w 90"/>
                <a:gd name="T9" fmla="*/ 14 h 36"/>
                <a:gd name="T10" fmla="*/ 46 w 90"/>
                <a:gd name="T11" fmla="*/ 16 h 36"/>
                <a:gd name="T12" fmla="*/ 80 w 90"/>
                <a:gd name="T13" fmla="*/ 6 h 36"/>
                <a:gd name="T14" fmla="*/ 88 w 90"/>
                <a:gd name="T15" fmla="*/ 8 h 36"/>
                <a:gd name="T16" fmla="*/ 85 w 90"/>
                <a:gd name="T17" fmla="*/ 14 h 36"/>
                <a:gd name="T18" fmla="*/ 64 w 90"/>
                <a:gd name="T19" fmla="*/ 24 h 36"/>
                <a:gd name="T20" fmla="*/ 53 w 90"/>
                <a:gd name="T21"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36">
                  <a:moveTo>
                    <a:pt x="53" y="27"/>
                  </a:moveTo>
                  <a:cubicBezTo>
                    <a:pt x="43" y="29"/>
                    <a:pt x="33" y="29"/>
                    <a:pt x="24" y="32"/>
                  </a:cubicBezTo>
                  <a:cubicBezTo>
                    <a:pt x="14" y="36"/>
                    <a:pt x="9" y="29"/>
                    <a:pt x="4" y="25"/>
                  </a:cubicBezTo>
                  <a:cubicBezTo>
                    <a:pt x="0" y="23"/>
                    <a:pt x="4" y="16"/>
                    <a:pt x="8" y="13"/>
                  </a:cubicBezTo>
                  <a:cubicBezTo>
                    <a:pt x="15" y="10"/>
                    <a:pt x="22" y="4"/>
                    <a:pt x="29" y="14"/>
                  </a:cubicBezTo>
                  <a:cubicBezTo>
                    <a:pt x="34" y="21"/>
                    <a:pt x="41" y="9"/>
                    <a:pt x="46" y="16"/>
                  </a:cubicBezTo>
                  <a:cubicBezTo>
                    <a:pt x="54" y="0"/>
                    <a:pt x="70" y="15"/>
                    <a:pt x="80" y="6"/>
                  </a:cubicBezTo>
                  <a:cubicBezTo>
                    <a:pt x="82" y="4"/>
                    <a:pt x="86" y="5"/>
                    <a:pt x="88" y="8"/>
                  </a:cubicBezTo>
                  <a:cubicBezTo>
                    <a:pt x="90" y="11"/>
                    <a:pt x="86" y="12"/>
                    <a:pt x="85" y="14"/>
                  </a:cubicBezTo>
                  <a:cubicBezTo>
                    <a:pt x="81" y="24"/>
                    <a:pt x="71" y="21"/>
                    <a:pt x="64" y="24"/>
                  </a:cubicBezTo>
                  <a:cubicBezTo>
                    <a:pt x="61" y="28"/>
                    <a:pt x="56" y="25"/>
                    <a:pt x="53" y="27"/>
                  </a:cubicBezTo>
                  <a:close/>
                </a:path>
              </a:pathLst>
            </a:custGeom>
            <a:solidFill>
              <a:srgbClr val="4C4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0" name="Freeform 90">
              <a:extLst>
                <a:ext uri="{FF2B5EF4-FFF2-40B4-BE49-F238E27FC236}">
                  <a16:creationId xmlns:a16="http://schemas.microsoft.com/office/drawing/2014/main" id="{422D1100-0F38-E5DE-D997-035E334B6AD0}"/>
                </a:ext>
              </a:extLst>
            </p:cNvPr>
            <p:cNvSpPr/>
            <p:nvPr/>
          </p:nvSpPr>
          <p:spPr bwMode="auto">
            <a:xfrm>
              <a:off x="9690100" y="4503738"/>
              <a:ext cx="536575" cy="311150"/>
            </a:xfrm>
            <a:custGeom>
              <a:avLst/>
              <a:gdLst>
                <a:gd name="T0" fmla="*/ 62 w 62"/>
                <a:gd name="T1" fmla="*/ 21 h 36"/>
                <a:gd name="T2" fmla="*/ 44 w 62"/>
                <a:gd name="T3" fmla="*/ 27 h 36"/>
                <a:gd name="T4" fmla="*/ 28 w 62"/>
                <a:gd name="T5" fmla="*/ 30 h 36"/>
                <a:gd name="T6" fmla="*/ 5 w 62"/>
                <a:gd name="T7" fmla="*/ 21 h 36"/>
                <a:gd name="T8" fmla="*/ 14 w 62"/>
                <a:gd name="T9" fmla="*/ 11 h 36"/>
                <a:gd name="T10" fmla="*/ 45 w 62"/>
                <a:gd name="T11" fmla="*/ 5 h 36"/>
                <a:gd name="T12" fmla="*/ 61 w 62"/>
                <a:gd name="T13" fmla="*/ 15 h 36"/>
                <a:gd name="T14" fmla="*/ 62 w 62"/>
                <a:gd name="T15" fmla="*/ 21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36">
                  <a:moveTo>
                    <a:pt x="62" y="21"/>
                  </a:moveTo>
                  <a:cubicBezTo>
                    <a:pt x="58" y="28"/>
                    <a:pt x="51" y="28"/>
                    <a:pt x="44" y="27"/>
                  </a:cubicBezTo>
                  <a:cubicBezTo>
                    <a:pt x="38" y="27"/>
                    <a:pt x="33" y="28"/>
                    <a:pt x="28" y="30"/>
                  </a:cubicBezTo>
                  <a:cubicBezTo>
                    <a:pt x="16" y="36"/>
                    <a:pt x="7" y="36"/>
                    <a:pt x="5" y="21"/>
                  </a:cubicBezTo>
                  <a:cubicBezTo>
                    <a:pt x="0" y="10"/>
                    <a:pt x="12" y="16"/>
                    <a:pt x="14" y="11"/>
                  </a:cubicBezTo>
                  <a:cubicBezTo>
                    <a:pt x="24" y="10"/>
                    <a:pt x="35" y="9"/>
                    <a:pt x="45" y="5"/>
                  </a:cubicBezTo>
                  <a:cubicBezTo>
                    <a:pt x="55" y="0"/>
                    <a:pt x="61" y="3"/>
                    <a:pt x="61" y="15"/>
                  </a:cubicBezTo>
                  <a:cubicBezTo>
                    <a:pt x="61" y="17"/>
                    <a:pt x="62" y="19"/>
                    <a:pt x="62" y="21"/>
                  </a:cubicBezTo>
                  <a:close/>
                </a:path>
              </a:pathLst>
            </a:custGeom>
            <a:solidFill>
              <a:srgbClr val="4B4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1" name="Freeform 91">
              <a:extLst>
                <a:ext uri="{FF2B5EF4-FFF2-40B4-BE49-F238E27FC236}">
                  <a16:creationId xmlns:a16="http://schemas.microsoft.com/office/drawing/2014/main" id="{56CC813B-D969-AD92-1680-2CB96D2ED07F}"/>
                </a:ext>
              </a:extLst>
            </p:cNvPr>
            <p:cNvSpPr/>
            <p:nvPr/>
          </p:nvSpPr>
          <p:spPr bwMode="auto">
            <a:xfrm>
              <a:off x="9810750" y="4476750"/>
              <a:ext cx="442912" cy="207963"/>
            </a:xfrm>
            <a:custGeom>
              <a:avLst/>
              <a:gdLst>
                <a:gd name="T0" fmla="*/ 47 w 51"/>
                <a:gd name="T1" fmla="*/ 18 h 24"/>
                <a:gd name="T2" fmla="*/ 23 w 51"/>
                <a:gd name="T3" fmla="*/ 13 h 24"/>
                <a:gd name="T4" fmla="*/ 6 w 51"/>
                <a:gd name="T5" fmla="*/ 15 h 24"/>
                <a:gd name="T6" fmla="*/ 0 w 51"/>
                <a:gd name="T7" fmla="*/ 14 h 24"/>
                <a:gd name="T8" fmla="*/ 23 w 51"/>
                <a:gd name="T9" fmla="*/ 7 h 24"/>
                <a:gd name="T10" fmla="*/ 21 w 51"/>
                <a:gd name="T11" fmla="*/ 4 h 24"/>
                <a:gd name="T12" fmla="*/ 32 w 51"/>
                <a:gd name="T13" fmla="*/ 1 h 24"/>
                <a:gd name="T14" fmla="*/ 44 w 51"/>
                <a:gd name="T15" fmla="*/ 3 h 24"/>
                <a:gd name="T16" fmla="*/ 51 w 51"/>
                <a:gd name="T17" fmla="*/ 8 h 24"/>
                <a:gd name="T18" fmla="*/ 51 w 51"/>
                <a:gd name="T19" fmla="*/ 8 h 24"/>
                <a:gd name="T20" fmla="*/ 47 w 51"/>
                <a:gd name="T21"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4">
                  <a:moveTo>
                    <a:pt x="47" y="18"/>
                  </a:moveTo>
                  <a:cubicBezTo>
                    <a:pt x="42" y="8"/>
                    <a:pt x="31" y="4"/>
                    <a:pt x="23" y="13"/>
                  </a:cubicBezTo>
                  <a:cubicBezTo>
                    <a:pt x="17" y="21"/>
                    <a:pt x="13" y="24"/>
                    <a:pt x="6" y="15"/>
                  </a:cubicBezTo>
                  <a:cubicBezTo>
                    <a:pt x="5" y="13"/>
                    <a:pt x="2" y="14"/>
                    <a:pt x="0" y="14"/>
                  </a:cubicBezTo>
                  <a:cubicBezTo>
                    <a:pt x="8" y="12"/>
                    <a:pt x="16" y="11"/>
                    <a:pt x="23" y="7"/>
                  </a:cubicBezTo>
                  <a:cubicBezTo>
                    <a:pt x="28" y="5"/>
                    <a:pt x="22" y="5"/>
                    <a:pt x="21" y="4"/>
                  </a:cubicBezTo>
                  <a:cubicBezTo>
                    <a:pt x="24" y="0"/>
                    <a:pt x="28" y="2"/>
                    <a:pt x="32" y="1"/>
                  </a:cubicBezTo>
                  <a:cubicBezTo>
                    <a:pt x="35" y="6"/>
                    <a:pt x="39" y="5"/>
                    <a:pt x="44" y="3"/>
                  </a:cubicBezTo>
                  <a:cubicBezTo>
                    <a:pt x="48" y="2"/>
                    <a:pt x="50" y="3"/>
                    <a:pt x="51" y="8"/>
                  </a:cubicBezTo>
                  <a:cubicBezTo>
                    <a:pt x="51" y="8"/>
                    <a:pt x="51" y="8"/>
                    <a:pt x="51" y="8"/>
                  </a:cubicBezTo>
                  <a:cubicBezTo>
                    <a:pt x="47" y="10"/>
                    <a:pt x="48" y="15"/>
                    <a:pt x="47" y="18"/>
                  </a:cubicBezTo>
                  <a:close/>
                </a:path>
              </a:pathLst>
            </a:custGeom>
            <a:solidFill>
              <a:srgbClr val="ADA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2" name="Freeform 92">
              <a:extLst>
                <a:ext uri="{FF2B5EF4-FFF2-40B4-BE49-F238E27FC236}">
                  <a16:creationId xmlns:a16="http://schemas.microsoft.com/office/drawing/2014/main" id="{6EFAC9CC-7ECA-EC8D-04B8-CD970F58FFC5}"/>
                </a:ext>
              </a:extLst>
            </p:cNvPr>
            <p:cNvSpPr/>
            <p:nvPr/>
          </p:nvSpPr>
          <p:spPr bwMode="auto">
            <a:xfrm>
              <a:off x="10253663" y="4511675"/>
              <a:ext cx="173037" cy="190500"/>
            </a:xfrm>
            <a:custGeom>
              <a:avLst/>
              <a:gdLst>
                <a:gd name="T0" fmla="*/ 0 w 20"/>
                <a:gd name="T1" fmla="*/ 4 h 22"/>
                <a:gd name="T2" fmla="*/ 17 w 20"/>
                <a:gd name="T3" fmla="*/ 7 h 22"/>
                <a:gd name="T4" fmla="*/ 13 w 20"/>
                <a:gd name="T5" fmla="*/ 17 h 22"/>
                <a:gd name="T6" fmla="*/ 0 w 20"/>
                <a:gd name="T7" fmla="*/ 4 h 22"/>
                <a:gd name="T8" fmla="*/ 0 w 20"/>
                <a:gd name="T9" fmla="*/ 4 h 22"/>
              </a:gdLst>
              <a:ahLst/>
              <a:cxnLst>
                <a:cxn ang="0">
                  <a:pos x="T0" y="T1"/>
                </a:cxn>
                <a:cxn ang="0">
                  <a:pos x="T2" y="T3"/>
                </a:cxn>
                <a:cxn ang="0">
                  <a:pos x="T4" y="T5"/>
                </a:cxn>
                <a:cxn ang="0">
                  <a:pos x="T6" y="T7"/>
                </a:cxn>
                <a:cxn ang="0">
                  <a:pos x="T8" y="T9"/>
                </a:cxn>
              </a:cxnLst>
              <a:rect l="0" t="0" r="r" b="b"/>
              <a:pathLst>
                <a:path w="20" h="22">
                  <a:moveTo>
                    <a:pt x="0" y="4"/>
                  </a:moveTo>
                  <a:cubicBezTo>
                    <a:pt x="6" y="0"/>
                    <a:pt x="13" y="0"/>
                    <a:pt x="17" y="7"/>
                  </a:cubicBezTo>
                  <a:cubicBezTo>
                    <a:pt x="20" y="11"/>
                    <a:pt x="17" y="16"/>
                    <a:pt x="13" y="17"/>
                  </a:cubicBezTo>
                  <a:cubicBezTo>
                    <a:pt x="0" y="22"/>
                    <a:pt x="0" y="13"/>
                    <a:pt x="0" y="4"/>
                  </a:cubicBezTo>
                  <a:cubicBezTo>
                    <a:pt x="0" y="4"/>
                    <a:pt x="0" y="4"/>
                    <a:pt x="0" y="4"/>
                  </a:cubicBezTo>
                  <a:close/>
                </a:path>
              </a:pathLst>
            </a:custGeom>
            <a:solidFill>
              <a:srgbClr val="F2EF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3" name="Freeform 93">
              <a:extLst>
                <a:ext uri="{FF2B5EF4-FFF2-40B4-BE49-F238E27FC236}">
                  <a16:creationId xmlns:a16="http://schemas.microsoft.com/office/drawing/2014/main" id="{7A752429-79D9-95DE-A494-E67B1464C518}"/>
                </a:ext>
              </a:extLst>
            </p:cNvPr>
            <p:cNvSpPr/>
            <p:nvPr/>
          </p:nvSpPr>
          <p:spPr bwMode="auto">
            <a:xfrm>
              <a:off x="9542463" y="4649788"/>
              <a:ext cx="173037" cy="217488"/>
            </a:xfrm>
            <a:custGeom>
              <a:avLst/>
              <a:gdLst>
                <a:gd name="T0" fmla="*/ 18 w 20"/>
                <a:gd name="T1" fmla="*/ 11 h 25"/>
                <a:gd name="T2" fmla="*/ 18 w 20"/>
                <a:gd name="T3" fmla="*/ 16 h 25"/>
                <a:gd name="T4" fmla="*/ 5 w 20"/>
                <a:gd name="T5" fmla="*/ 19 h 25"/>
                <a:gd name="T6" fmla="*/ 0 w 20"/>
                <a:gd name="T7" fmla="*/ 14 h 25"/>
                <a:gd name="T8" fmla="*/ 12 w 20"/>
                <a:gd name="T9" fmla="*/ 5 h 25"/>
                <a:gd name="T10" fmla="*/ 18 w 20"/>
                <a:gd name="T11" fmla="*/ 11 h 25"/>
              </a:gdLst>
              <a:ahLst/>
              <a:cxnLst>
                <a:cxn ang="0">
                  <a:pos x="T0" y="T1"/>
                </a:cxn>
                <a:cxn ang="0">
                  <a:pos x="T2" y="T3"/>
                </a:cxn>
                <a:cxn ang="0">
                  <a:pos x="T4" y="T5"/>
                </a:cxn>
                <a:cxn ang="0">
                  <a:pos x="T6" y="T7"/>
                </a:cxn>
                <a:cxn ang="0">
                  <a:pos x="T8" y="T9"/>
                </a:cxn>
                <a:cxn ang="0">
                  <a:pos x="T10" y="T11"/>
                </a:cxn>
              </a:cxnLst>
              <a:rect l="0" t="0" r="r" b="b"/>
              <a:pathLst>
                <a:path w="20" h="25">
                  <a:moveTo>
                    <a:pt x="18" y="11"/>
                  </a:moveTo>
                  <a:cubicBezTo>
                    <a:pt x="18" y="12"/>
                    <a:pt x="18" y="14"/>
                    <a:pt x="18" y="16"/>
                  </a:cubicBezTo>
                  <a:cubicBezTo>
                    <a:pt x="14" y="18"/>
                    <a:pt x="11" y="25"/>
                    <a:pt x="5" y="19"/>
                  </a:cubicBezTo>
                  <a:cubicBezTo>
                    <a:pt x="3" y="18"/>
                    <a:pt x="0" y="16"/>
                    <a:pt x="0" y="14"/>
                  </a:cubicBezTo>
                  <a:cubicBezTo>
                    <a:pt x="1" y="8"/>
                    <a:pt x="7" y="7"/>
                    <a:pt x="12" y="5"/>
                  </a:cubicBezTo>
                  <a:cubicBezTo>
                    <a:pt x="20" y="0"/>
                    <a:pt x="14" y="10"/>
                    <a:pt x="18" y="11"/>
                  </a:cubicBezTo>
                  <a:close/>
                </a:path>
              </a:pathLst>
            </a:custGeom>
            <a:solidFill>
              <a:srgbClr val="616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4" name="Freeform 94">
              <a:extLst>
                <a:ext uri="{FF2B5EF4-FFF2-40B4-BE49-F238E27FC236}">
                  <a16:creationId xmlns:a16="http://schemas.microsoft.com/office/drawing/2014/main" id="{4AC63425-BCE8-9817-532A-526D9997294E}"/>
                </a:ext>
              </a:extLst>
            </p:cNvPr>
            <p:cNvSpPr/>
            <p:nvPr/>
          </p:nvSpPr>
          <p:spPr bwMode="auto">
            <a:xfrm>
              <a:off x="10487025" y="4494213"/>
              <a:ext cx="130175" cy="138113"/>
            </a:xfrm>
            <a:custGeom>
              <a:avLst/>
              <a:gdLst>
                <a:gd name="T0" fmla="*/ 14 w 15"/>
                <a:gd name="T1" fmla="*/ 8 h 16"/>
                <a:gd name="T2" fmla="*/ 8 w 15"/>
                <a:gd name="T3" fmla="*/ 16 h 16"/>
                <a:gd name="T4" fmla="*/ 2 w 15"/>
                <a:gd name="T5" fmla="*/ 9 h 16"/>
                <a:gd name="T6" fmla="*/ 7 w 15"/>
                <a:gd name="T7" fmla="*/ 1 h 16"/>
                <a:gd name="T8" fmla="*/ 14 w 15"/>
                <a:gd name="T9" fmla="*/ 8 h 16"/>
              </a:gdLst>
              <a:ahLst/>
              <a:cxnLst>
                <a:cxn ang="0">
                  <a:pos x="T0" y="T1"/>
                </a:cxn>
                <a:cxn ang="0">
                  <a:pos x="T2" y="T3"/>
                </a:cxn>
                <a:cxn ang="0">
                  <a:pos x="T4" y="T5"/>
                </a:cxn>
                <a:cxn ang="0">
                  <a:pos x="T6" y="T7"/>
                </a:cxn>
                <a:cxn ang="0">
                  <a:pos x="T8" y="T9"/>
                </a:cxn>
              </a:cxnLst>
              <a:rect l="0" t="0" r="r" b="b"/>
              <a:pathLst>
                <a:path w="15" h="16">
                  <a:moveTo>
                    <a:pt x="14" y="8"/>
                  </a:moveTo>
                  <a:cubicBezTo>
                    <a:pt x="15" y="14"/>
                    <a:pt x="12" y="15"/>
                    <a:pt x="8" y="16"/>
                  </a:cubicBezTo>
                  <a:cubicBezTo>
                    <a:pt x="3" y="16"/>
                    <a:pt x="2" y="12"/>
                    <a:pt x="2" y="9"/>
                  </a:cubicBezTo>
                  <a:cubicBezTo>
                    <a:pt x="0" y="4"/>
                    <a:pt x="3" y="2"/>
                    <a:pt x="7" y="1"/>
                  </a:cubicBezTo>
                  <a:cubicBezTo>
                    <a:pt x="14" y="0"/>
                    <a:pt x="13" y="5"/>
                    <a:pt x="14" y="8"/>
                  </a:cubicBezTo>
                  <a:close/>
                </a:path>
              </a:pathLst>
            </a:custGeom>
            <a:solidFill>
              <a:srgbClr val="555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5" name="Freeform 95">
              <a:extLst>
                <a:ext uri="{FF2B5EF4-FFF2-40B4-BE49-F238E27FC236}">
                  <a16:creationId xmlns:a16="http://schemas.microsoft.com/office/drawing/2014/main" id="{09CA8B60-3AD8-8997-D0B2-0A6A9DC33BA1}"/>
                </a:ext>
              </a:extLst>
            </p:cNvPr>
            <p:cNvSpPr/>
            <p:nvPr/>
          </p:nvSpPr>
          <p:spPr bwMode="auto">
            <a:xfrm>
              <a:off x="8564563" y="3116263"/>
              <a:ext cx="561975" cy="295275"/>
            </a:xfrm>
            <a:custGeom>
              <a:avLst/>
              <a:gdLst>
                <a:gd name="T0" fmla="*/ 58 w 65"/>
                <a:gd name="T1" fmla="*/ 31 h 34"/>
                <a:gd name="T2" fmla="*/ 21 w 65"/>
                <a:gd name="T3" fmla="*/ 32 h 34"/>
                <a:gd name="T4" fmla="*/ 3 w 65"/>
                <a:gd name="T5" fmla="*/ 19 h 34"/>
                <a:gd name="T6" fmla="*/ 12 w 65"/>
                <a:gd name="T7" fmla="*/ 7 h 34"/>
                <a:gd name="T8" fmla="*/ 33 w 65"/>
                <a:gd name="T9" fmla="*/ 13 h 34"/>
                <a:gd name="T10" fmla="*/ 46 w 65"/>
                <a:gd name="T11" fmla="*/ 16 h 34"/>
                <a:gd name="T12" fmla="*/ 61 w 65"/>
                <a:gd name="T13" fmla="*/ 13 h 34"/>
                <a:gd name="T14" fmla="*/ 58 w 65"/>
                <a:gd name="T15" fmla="*/ 3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34">
                  <a:moveTo>
                    <a:pt x="58" y="31"/>
                  </a:moveTo>
                  <a:cubicBezTo>
                    <a:pt x="46" y="33"/>
                    <a:pt x="33" y="29"/>
                    <a:pt x="21" y="32"/>
                  </a:cubicBezTo>
                  <a:cubicBezTo>
                    <a:pt x="12" y="34"/>
                    <a:pt x="5" y="26"/>
                    <a:pt x="3" y="19"/>
                  </a:cubicBezTo>
                  <a:cubicBezTo>
                    <a:pt x="0" y="13"/>
                    <a:pt x="7" y="8"/>
                    <a:pt x="12" y="7"/>
                  </a:cubicBezTo>
                  <a:cubicBezTo>
                    <a:pt x="20" y="5"/>
                    <a:pt x="29" y="0"/>
                    <a:pt x="33" y="13"/>
                  </a:cubicBezTo>
                  <a:cubicBezTo>
                    <a:pt x="34" y="15"/>
                    <a:pt x="43" y="17"/>
                    <a:pt x="46" y="16"/>
                  </a:cubicBezTo>
                  <a:cubicBezTo>
                    <a:pt x="51" y="15"/>
                    <a:pt x="56" y="14"/>
                    <a:pt x="61" y="13"/>
                  </a:cubicBezTo>
                  <a:cubicBezTo>
                    <a:pt x="65" y="20"/>
                    <a:pt x="63" y="26"/>
                    <a:pt x="58" y="31"/>
                  </a:cubicBezTo>
                  <a:close/>
                </a:path>
              </a:pathLst>
            </a:custGeom>
            <a:solidFill>
              <a:srgbClr val="4E3D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6" name="Freeform 96">
              <a:extLst>
                <a:ext uri="{FF2B5EF4-FFF2-40B4-BE49-F238E27FC236}">
                  <a16:creationId xmlns:a16="http://schemas.microsoft.com/office/drawing/2014/main" id="{F3EA0171-9708-9B1E-8E31-7A5C007F97B1}"/>
                </a:ext>
              </a:extLst>
            </p:cNvPr>
            <p:cNvSpPr/>
            <p:nvPr/>
          </p:nvSpPr>
          <p:spPr bwMode="auto">
            <a:xfrm>
              <a:off x="8858250" y="3767138"/>
              <a:ext cx="277812" cy="303213"/>
            </a:xfrm>
            <a:custGeom>
              <a:avLst/>
              <a:gdLst>
                <a:gd name="T0" fmla="*/ 30 w 32"/>
                <a:gd name="T1" fmla="*/ 19 h 35"/>
                <a:gd name="T2" fmla="*/ 14 w 32"/>
                <a:gd name="T3" fmla="*/ 34 h 35"/>
                <a:gd name="T4" fmla="*/ 7 w 32"/>
                <a:gd name="T5" fmla="*/ 18 h 35"/>
                <a:gd name="T6" fmla="*/ 11 w 32"/>
                <a:gd name="T7" fmla="*/ 3 h 35"/>
                <a:gd name="T8" fmla="*/ 30 w 32"/>
                <a:gd name="T9" fmla="*/ 19 h 35"/>
              </a:gdLst>
              <a:ahLst/>
              <a:cxnLst>
                <a:cxn ang="0">
                  <a:pos x="T0" y="T1"/>
                </a:cxn>
                <a:cxn ang="0">
                  <a:pos x="T2" y="T3"/>
                </a:cxn>
                <a:cxn ang="0">
                  <a:pos x="T4" y="T5"/>
                </a:cxn>
                <a:cxn ang="0">
                  <a:pos x="T6" y="T7"/>
                </a:cxn>
                <a:cxn ang="0">
                  <a:pos x="T8" y="T9"/>
                </a:cxn>
              </a:cxnLst>
              <a:rect l="0" t="0" r="r" b="b"/>
              <a:pathLst>
                <a:path w="32" h="35">
                  <a:moveTo>
                    <a:pt x="30" y="19"/>
                  </a:moveTo>
                  <a:cubicBezTo>
                    <a:pt x="32" y="29"/>
                    <a:pt x="29" y="35"/>
                    <a:pt x="14" y="34"/>
                  </a:cubicBezTo>
                  <a:cubicBezTo>
                    <a:pt x="0" y="33"/>
                    <a:pt x="7" y="24"/>
                    <a:pt x="7" y="18"/>
                  </a:cubicBezTo>
                  <a:cubicBezTo>
                    <a:pt x="6" y="13"/>
                    <a:pt x="2" y="4"/>
                    <a:pt x="11" y="3"/>
                  </a:cubicBezTo>
                  <a:cubicBezTo>
                    <a:pt x="29" y="0"/>
                    <a:pt x="30" y="1"/>
                    <a:pt x="30" y="19"/>
                  </a:cubicBezTo>
                  <a:close/>
                </a:path>
              </a:pathLst>
            </a:custGeom>
            <a:solidFill>
              <a:srgbClr val="594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7" name="Freeform 97">
              <a:extLst>
                <a:ext uri="{FF2B5EF4-FFF2-40B4-BE49-F238E27FC236}">
                  <a16:creationId xmlns:a16="http://schemas.microsoft.com/office/drawing/2014/main" id="{B020E2CE-D721-B08E-04C7-895709BFA2CA}"/>
                </a:ext>
              </a:extLst>
            </p:cNvPr>
            <p:cNvSpPr/>
            <p:nvPr/>
          </p:nvSpPr>
          <p:spPr bwMode="auto">
            <a:xfrm>
              <a:off x="9066213" y="3221038"/>
              <a:ext cx="390525" cy="207963"/>
            </a:xfrm>
            <a:custGeom>
              <a:avLst/>
              <a:gdLst>
                <a:gd name="T0" fmla="*/ 0 w 45"/>
                <a:gd name="T1" fmla="*/ 19 h 24"/>
                <a:gd name="T2" fmla="*/ 3 w 45"/>
                <a:gd name="T3" fmla="*/ 1 h 24"/>
                <a:gd name="T4" fmla="*/ 37 w 45"/>
                <a:gd name="T5" fmla="*/ 3 h 24"/>
                <a:gd name="T6" fmla="*/ 44 w 45"/>
                <a:gd name="T7" fmla="*/ 7 h 24"/>
                <a:gd name="T8" fmla="*/ 40 w 45"/>
                <a:gd name="T9" fmla="*/ 13 h 24"/>
                <a:gd name="T10" fmla="*/ 0 w 45"/>
                <a:gd name="T11" fmla="*/ 19 h 24"/>
              </a:gdLst>
              <a:ahLst/>
              <a:cxnLst>
                <a:cxn ang="0">
                  <a:pos x="T0" y="T1"/>
                </a:cxn>
                <a:cxn ang="0">
                  <a:pos x="T2" y="T3"/>
                </a:cxn>
                <a:cxn ang="0">
                  <a:pos x="T4" y="T5"/>
                </a:cxn>
                <a:cxn ang="0">
                  <a:pos x="T6" y="T7"/>
                </a:cxn>
                <a:cxn ang="0">
                  <a:pos x="T8" y="T9"/>
                </a:cxn>
                <a:cxn ang="0">
                  <a:pos x="T10" y="T11"/>
                </a:cxn>
              </a:cxnLst>
              <a:rect l="0" t="0" r="r" b="b"/>
              <a:pathLst>
                <a:path w="45" h="24">
                  <a:moveTo>
                    <a:pt x="0" y="19"/>
                  </a:moveTo>
                  <a:cubicBezTo>
                    <a:pt x="1" y="13"/>
                    <a:pt x="2" y="7"/>
                    <a:pt x="3" y="1"/>
                  </a:cubicBezTo>
                  <a:cubicBezTo>
                    <a:pt x="15" y="0"/>
                    <a:pt x="25" y="6"/>
                    <a:pt x="37" y="3"/>
                  </a:cubicBezTo>
                  <a:cubicBezTo>
                    <a:pt x="40" y="2"/>
                    <a:pt x="43" y="4"/>
                    <a:pt x="44" y="7"/>
                  </a:cubicBezTo>
                  <a:cubicBezTo>
                    <a:pt x="45" y="10"/>
                    <a:pt x="42" y="11"/>
                    <a:pt x="40" y="13"/>
                  </a:cubicBezTo>
                  <a:cubicBezTo>
                    <a:pt x="28" y="24"/>
                    <a:pt x="14" y="18"/>
                    <a:pt x="0" y="19"/>
                  </a:cubicBezTo>
                  <a:close/>
                </a:path>
              </a:pathLst>
            </a:custGeom>
            <a:solidFill>
              <a:srgbClr val="6752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8" name="Freeform 98">
              <a:extLst>
                <a:ext uri="{FF2B5EF4-FFF2-40B4-BE49-F238E27FC236}">
                  <a16:creationId xmlns:a16="http://schemas.microsoft.com/office/drawing/2014/main" id="{45E5DF6C-E5C1-4D18-C5DF-C391D07C386D}"/>
                </a:ext>
              </a:extLst>
            </p:cNvPr>
            <p:cNvSpPr/>
            <p:nvPr/>
          </p:nvSpPr>
          <p:spPr bwMode="auto">
            <a:xfrm>
              <a:off x="8963025" y="3559175"/>
              <a:ext cx="103187" cy="103188"/>
            </a:xfrm>
            <a:custGeom>
              <a:avLst/>
              <a:gdLst>
                <a:gd name="T0" fmla="*/ 6 w 12"/>
                <a:gd name="T1" fmla="*/ 12 h 12"/>
                <a:gd name="T2" fmla="*/ 0 w 12"/>
                <a:gd name="T3" fmla="*/ 6 h 12"/>
                <a:gd name="T4" fmla="*/ 6 w 12"/>
                <a:gd name="T5" fmla="*/ 1 h 12"/>
                <a:gd name="T6" fmla="*/ 12 w 12"/>
                <a:gd name="T7" fmla="*/ 7 h 12"/>
                <a:gd name="T8" fmla="*/ 6 w 12"/>
                <a:gd name="T9" fmla="*/ 12 h 12"/>
              </a:gdLst>
              <a:ahLst/>
              <a:cxnLst>
                <a:cxn ang="0">
                  <a:pos x="T0" y="T1"/>
                </a:cxn>
                <a:cxn ang="0">
                  <a:pos x="T2" y="T3"/>
                </a:cxn>
                <a:cxn ang="0">
                  <a:pos x="T4" y="T5"/>
                </a:cxn>
                <a:cxn ang="0">
                  <a:pos x="T6" y="T7"/>
                </a:cxn>
                <a:cxn ang="0">
                  <a:pos x="T8" y="T9"/>
                </a:cxn>
              </a:cxnLst>
              <a:rect l="0" t="0" r="r" b="b"/>
              <a:pathLst>
                <a:path w="12" h="12">
                  <a:moveTo>
                    <a:pt x="6" y="12"/>
                  </a:moveTo>
                  <a:cubicBezTo>
                    <a:pt x="2" y="12"/>
                    <a:pt x="0" y="9"/>
                    <a:pt x="0" y="6"/>
                  </a:cubicBezTo>
                  <a:cubicBezTo>
                    <a:pt x="1" y="2"/>
                    <a:pt x="3" y="0"/>
                    <a:pt x="6" y="1"/>
                  </a:cubicBezTo>
                  <a:cubicBezTo>
                    <a:pt x="10" y="1"/>
                    <a:pt x="12" y="3"/>
                    <a:pt x="12" y="7"/>
                  </a:cubicBezTo>
                  <a:cubicBezTo>
                    <a:pt x="11" y="10"/>
                    <a:pt x="9" y="12"/>
                    <a:pt x="6" y="12"/>
                  </a:cubicBezTo>
                  <a:close/>
                </a:path>
              </a:pathLst>
            </a:custGeom>
            <a:solidFill>
              <a:srgbClr val="563E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9" name="Freeform 99">
              <a:extLst>
                <a:ext uri="{FF2B5EF4-FFF2-40B4-BE49-F238E27FC236}">
                  <a16:creationId xmlns:a16="http://schemas.microsoft.com/office/drawing/2014/main" id="{90D5AA00-D1B5-D2B5-222A-D3C739636288}"/>
                </a:ext>
              </a:extLst>
            </p:cNvPr>
            <p:cNvSpPr/>
            <p:nvPr/>
          </p:nvSpPr>
          <p:spPr bwMode="auto">
            <a:xfrm>
              <a:off x="8078788" y="2597150"/>
              <a:ext cx="285750" cy="336550"/>
            </a:xfrm>
            <a:custGeom>
              <a:avLst/>
              <a:gdLst>
                <a:gd name="T0" fmla="*/ 29 w 33"/>
                <a:gd name="T1" fmla="*/ 0 h 39"/>
                <a:gd name="T2" fmla="*/ 29 w 33"/>
                <a:gd name="T3" fmla="*/ 9 h 39"/>
                <a:gd name="T4" fmla="*/ 0 w 33"/>
                <a:gd name="T5" fmla="*/ 39 h 39"/>
                <a:gd name="T6" fmla="*/ 0 w 33"/>
                <a:gd name="T7" fmla="*/ 28 h 39"/>
                <a:gd name="T8" fmla="*/ 7 w 33"/>
                <a:gd name="T9" fmla="*/ 19 h 39"/>
                <a:gd name="T10" fmla="*/ 29 w 33"/>
                <a:gd name="T11" fmla="*/ 0 h 39"/>
              </a:gdLst>
              <a:ahLst/>
              <a:cxnLst>
                <a:cxn ang="0">
                  <a:pos x="T0" y="T1"/>
                </a:cxn>
                <a:cxn ang="0">
                  <a:pos x="T2" y="T3"/>
                </a:cxn>
                <a:cxn ang="0">
                  <a:pos x="T4" y="T5"/>
                </a:cxn>
                <a:cxn ang="0">
                  <a:pos x="T6" y="T7"/>
                </a:cxn>
                <a:cxn ang="0">
                  <a:pos x="T8" y="T9"/>
                </a:cxn>
                <a:cxn ang="0">
                  <a:pos x="T10" y="T11"/>
                </a:cxn>
              </a:cxnLst>
              <a:rect l="0" t="0" r="r" b="b"/>
              <a:pathLst>
                <a:path w="33" h="39">
                  <a:moveTo>
                    <a:pt x="29" y="0"/>
                  </a:moveTo>
                  <a:cubicBezTo>
                    <a:pt x="33" y="3"/>
                    <a:pt x="15" y="6"/>
                    <a:pt x="29" y="9"/>
                  </a:cubicBezTo>
                  <a:cubicBezTo>
                    <a:pt x="19" y="19"/>
                    <a:pt x="9" y="29"/>
                    <a:pt x="0" y="39"/>
                  </a:cubicBezTo>
                  <a:cubicBezTo>
                    <a:pt x="0" y="35"/>
                    <a:pt x="0" y="32"/>
                    <a:pt x="0" y="28"/>
                  </a:cubicBezTo>
                  <a:cubicBezTo>
                    <a:pt x="2" y="25"/>
                    <a:pt x="4" y="22"/>
                    <a:pt x="7" y="19"/>
                  </a:cubicBezTo>
                  <a:cubicBezTo>
                    <a:pt x="14" y="12"/>
                    <a:pt x="16" y="0"/>
                    <a:pt x="29" y="0"/>
                  </a:cubicBezTo>
                  <a:close/>
                </a:path>
              </a:pathLst>
            </a:custGeom>
            <a:solidFill>
              <a:srgbClr val="4E4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0" name="Freeform 100">
              <a:extLst>
                <a:ext uri="{FF2B5EF4-FFF2-40B4-BE49-F238E27FC236}">
                  <a16:creationId xmlns:a16="http://schemas.microsoft.com/office/drawing/2014/main" id="{60993A7D-8657-0FAB-6CEB-BA02B303FE92}"/>
                </a:ext>
              </a:extLst>
            </p:cNvPr>
            <p:cNvSpPr/>
            <p:nvPr/>
          </p:nvSpPr>
          <p:spPr bwMode="auto">
            <a:xfrm>
              <a:off x="7966075" y="2544763"/>
              <a:ext cx="295275" cy="303213"/>
            </a:xfrm>
            <a:custGeom>
              <a:avLst/>
              <a:gdLst>
                <a:gd name="T0" fmla="*/ 0 w 34"/>
                <a:gd name="T1" fmla="*/ 35 h 35"/>
                <a:gd name="T2" fmla="*/ 0 w 34"/>
                <a:gd name="T3" fmla="*/ 28 h 35"/>
                <a:gd name="T4" fmla="*/ 0 w 34"/>
                <a:gd name="T5" fmla="*/ 28 h 35"/>
                <a:gd name="T6" fmla="*/ 26 w 34"/>
                <a:gd name="T7" fmla="*/ 2 h 35"/>
                <a:gd name="T8" fmla="*/ 34 w 34"/>
                <a:gd name="T9" fmla="*/ 0 h 35"/>
                <a:gd name="T10" fmla="*/ 19 w 34"/>
                <a:gd name="T11" fmla="*/ 20 h 35"/>
                <a:gd name="T12" fmla="*/ 0 w 34"/>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34" h="35">
                  <a:moveTo>
                    <a:pt x="0" y="35"/>
                  </a:moveTo>
                  <a:cubicBezTo>
                    <a:pt x="0" y="33"/>
                    <a:pt x="0" y="30"/>
                    <a:pt x="0" y="28"/>
                  </a:cubicBezTo>
                  <a:cubicBezTo>
                    <a:pt x="0" y="28"/>
                    <a:pt x="0" y="28"/>
                    <a:pt x="0" y="28"/>
                  </a:cubicBezTo>
                  <a:cubicBezTo>
                    <a:pt x="8" y="18"/>
                    <a:pt x="16" y="9"/>
                    <a:pt x="26" y="2"/>
                  </a:cubicBezTo>
                  <a:cubicBezTo>
                    <a:pt x="29" y="1"/>
                    <a:pt x="31" y="1"/>
                    <a:pt x="34" y="0"/>
                  </a:cubicBezTo>
                  <a:cubicBezTo>
                    <a:pt x="33" y="10"/>
                    <a:pt x="19" y="10"/>
                    <a:pt x="19" y="20"/>
                  </a:cubicBezTo>
                  <a:cubicBezTo>
                    <a:pt x="9" y="21"/>
                    <a:pt x="8" y="32"/>
                    <a:pt x="0" y="35"/>
                  </a:cubicBez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1" name="Freeform 101">
              <a:extLst>
                <a:ext uri="{FF2B5EF4-FFF2-40B4-BE49-F238E27FC236}">
                  <a16:creationId xmlns:a16="http://schemas.microsoft.com/office/drawing/2014/main" id="{31B3AF02-578D-D177-4E0E-F0FFC9A92324}"/>
                </a:ext>
              </a:extLst>
            </p:cNvPr>
            <p:cNvSpPr/>
            <p:nvPr/>
          </p:nvSpPr>
          <p:spPr bwMode="auto">
            <a:xfrm>
              <a:off x="7966075" y="2562225"/>
              <a:ext cx="225425" cy="225425"/>
            </a:xfrm>
            <a:custGeom>
              <a:avLst/>
              <a:gdLst>
                <a:gd name="T0" fmla="*/ 26 w 26"/>
                <a:gd name="T1" fmla="*/ 0 h 26"/>
                <a:gd name="T2" fmla="*/ 0 w 26"/>
                <a:gd name="T3" fmla="*/ 26 h 26"/>
                <a:gd name="T4" fmla="*/ 26 w 26"/>
                <a:gd name="T5" fmla="*/ 0 h 26"/>
              </a:gdLst>
              <a:ahLst/>
              <a:cxnLst>
                <a:cxn ang="0">
                  <a:pos x="T0" y="T1"/>
                </a:cxn>
                <a:cxn ang="0">
                  <a:pos x="T2" y="T3"/>
                </a:cxn>
                <a:cxn ang="0">
                  <a:pos x="T4" y="T5"/>
                </a:cxn>
              </a:cxnLst>
              <a:rect l="0" t="0" r="r" b="b"/>
              <a:pathLst>
                <a:path w="26" h="26">
                  <a:moveTo>
                    <a:pt x="26" y="0"/>
                  </a:moveTo>
                  <a:cubicBezTo>
                    <a:pt x="19" y="10"/>
                    <a:pt x="10" y="19"/>
                    <a:pt x="0" y="26"/>
                  </a:cubicBezTo>
                  <a:cubicBezTo>
                    <a:pt x="6" y="14"/>
                    <a:pt x="14" y="5"/>
                    <a:pt x="26" y="0"/>
                  </a:cubicBezTo>
                  <a:close/>
                </a:path>
              </a:pathLst>
            </a:custGeom>
            <a:solidFill>
              <a:srgbClr val="B7B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2" name="Freeform 102">
              <a:extLst>
                <a:ext uri="{FF2B5EF4-FFF2-40B4-BE49-F238E27FC236}">
                  <a16:creationId xmlns:a16="http://schemas.microsoft.com/office/drawing/2014/main" id="{ACC2F03F-06BF-A8B8-3E26-D11359E48D98}"/>
                </a:ext>
              </a:extLst>
            </p:cNvPr>
            <p:cNvSpPr/>
            <p:nvPr/>
          </p:nvSpPr>
          <p:spPr bwMode="auto">
            <a:xfrm>
              <a:off x="8382000" y="2978150"/>
              <a:ext cx="165100" cy="163513"/>
            </a:xfrm>
            <a:custGeom>
              <a:avLst/>
              <a:gdLst>
                <a:gd name="T0" fmla="*/ 0 w 19"/>
                <a:gd name="T1" fmla="*/ 19 h 19"/>
                <a:gd name="T2" fmla="*/ 19 w 19"/>
                <a:gd name="T3" fmla="*/ 0 h 19"/>
                <a:gd name="T4" fmla="*/ 0 w 19"/>
                <a:gd name="T5" fmla="*/ 19 h 19"/>
              </a:gdLst>
              <a:ahLst/>
              <a:cxnLst>
                <a:cxn ang="0">
                  <a:pos x="T0" y="T1"/>
                </a:cxn>
                <a:cxn ang="0">
                  <a:pos x="T2" y="T3"/>
                </a:cxn>
                <a:cxn ang="0">
                  <a:pos x="T4" y="T5"/>
                </a:cxn>
              </a:cxnLst>
              <a:rect l="0" t="0" r="r" b="b"/>
              <a:pathLst>
                <a:path w="19" h="19">
                  <a:moveTo>
                    <a:pt x="0" y="19"/>
                  </a:moveTo>
                  <a:cubicBezTo>
                    <a:pt x="3" y="10"/>
                    <a:pt x="9" y="3"/>
                    <a:pt x="19" y="0"/>
                  </a:cubicBezTo>
                  <a:cubicBezTo>
                    <a:pt x="14" y="8"/>
                    <a:pt x="7" y="14"/>
                    <a:pt x="0" y="19"/>
                  </a:cubicBezTo>
                  <a:close/>
                </a:path>
              </a:pathLst>
            </a:custGeom>
            <a:solidFill>
              <a:srgbClr val="4C46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311471980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881">
                                            <p:txEl>
                                              <p:pRg st="0" end="0"/>
                                            </p:txEl>
                                          </p:spTgt>
                                        </p:tgtEl>
                                        <p:attrNameLst>
                                          <p:attrName>style.visibility</p:attrName>
                                        </p:attrNameLst>
                                      </p:cBhvr>
                                      <p:to>
                                        <p:strVal val="visible"/>
                                      </p:to>
                                    </p:set>
                                    <p:anim calcmode="lin" valueType="num">
                                      <p:cBhvr additive="base">
                                        <p:cTn id="7" dur="500" fill="hold"/>
                                        <p:tgtEl>
                                          <p:spTgt spid="88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81">
                                            <p:txEl>
                                              <p:pRg st="0" end="0"/>
                                            </p:txEl>
                                          </p:spTgt>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nodeType="afterEffect">
                                  <p:stCondLst>
                                    <p:cond delay="0"/>
                                  </p:stCondLst>
                                  <p:childTnLst>
                                    <p:set>
                                      <p:cBhvr>
                                        <p:cTn id="11" dur="1" fill="hold">
                                          <p:stCondLst>
                                            <p:cond delay="0"/>
                                          </p:stCondLst>
                                        </p:cTn>
                                        <p:tgtEl>
                                          <p:spTgt spid="883"/>
                                        </p:tgtEl>
                                        <p:attrNameLst>
                                          <p:attrName>style.visibility</p:attrName>
                                        </p:attrNameLst>
                                      </p:cBhvr>
                                      <p:to>
                                        <p:strVal val="visible"/>
                                      </p:to>
                                    </p:set>
                                    <p:anim calcmode="lin" valueType="num">
                                      <p:cBhvr additive="base">
                                        <p:cTn id="12" dur="500" fill="hold"/>
                                        <p:tgtEl>
                                          <p:spTgt spid="883"/>
                                        </p:tgtEl>
                                        <p:attrNameLst>
                                          <p:attrName>ppt_x</p:attrName>
                                        </p:attrNameLst>
                                      </p:cBhvr>
                                      <p:tavLst>
                                        <p:tav tm="0">
                                          <p:val>
                                            <p:strVal val="#ppt_x"/>
                                          </p:val>
                                        </p:tav>
                                        <p:tav tm="100000">
                                          <p:val>
                                            <p:strVal val="#ppt_x"/>
                                          </p:val>
                                        </p:tav>
                                      </p:tavLst>
                                    </p:anim>
                                    <p:anim calcmode="lin" valueType="num">
                                      <p:cBhvr additive="base">
                                        <p:cTn id="13" dur="500" fill="hold"/>
                                        <p:tgtEl>
                                          <p:spTgt spid="8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1" grpId="0" build="p"/>
      <p:bldP spid="883" grpId="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636"/>
        <p:cNvGrpSpPr/>
        <p:nvPr/>
      </p:nvGrpSpPr>
      <p:grpSpPr>
        <a:xfrm>
          <a:off x="0" y="0"/>
          <a:ext cx="0" cy="0"/>
          <a:chOff x="0" y="0"/>
          <a:chExt cx="0" cy="0"/>
        </a:xfrm>
      </p:grpSpPr>
      <p:grpSp>
        <p:nvGrpSpPr>
          <p:cNvPr id="1633" name="Grupo 1632">
            <a:extLst>
              <a:ext uri="{FF2B5EF4-FFF2-40B4-BE49-F238E27FC236}">
                <a16:creationId xmlns:a16="http://schemas.microsoft.com/office/drawing/2014/main" id="{D20FB0D4-933E-C5DF-70CC-7969B83B6BC2}"/>
              </a:ext>
            </a:extLst>
          </p:cNvPr>
          <p:cNvGrpSpPr/>
          <p:nvPr/>
        </p:nvGrpSpPr>
        <p:grpSpPr>
          <a:xfrm>
            <a:off x="8304213" y="2771775"/>
            <a:ext cx="3868737" cy="4048125"/>
            <a:chOff x="8304213" y="2771775"/>
            <a:chExt cx="3868737" cy="4048125"/>
          </a:xfrm>
        </p:grpSpPr>
        <p:sp>
          <p:nvSpPr>
            <p:cNvPr id="39" name="Freeform 30">
              <a:extLst>
                <a:ext uri="{FF2B5EF4-FFF2-40B4-BE49-F238E27FC236}">
                  <a16:creationId xmlns:a16="http://schemas.microsoft.com/office/drawing/2014/main" id="{FCF65296-0CD9-7501-B6A7-4331A1AAC288}"/>
                </a:ext>
              </a:extLst>
            </p:cNvPr>
            <p:cNvSpPr/>
            <p:nvPr/>
          </p:nvSpPr>
          <p:spPr bwMode="auto">
            <a:xfrm>
              <a:off x="10723563" y="4657725"/>
              <a:ext cx="1449387" cy="1992312"/>
            </a:xfrm>
            <a:custGeom>
              <a:avLst/>
              <a:gdLst>
                <a:gd name="T0" fmla="*/ 40 w 136"/>
                <a:gd name="T1" fmla="*/ 106 h 187"/>
                <a:gd name="T2" fmla="*/ 69 w 136"/>
                <a:gd name="T3" fmla="*/ 107 h 187"/>
                <a:gd name="T4" fmla="*/ 83 w 136"/>
                <a:gd name="T5" fmla="*/ 90 h 187"/>
                <a:gd name="T6" fmla="*/ 93 w 136"/>
                <a:gd name="T7" fmla="*/ 27 h 187"/>
                <a:gd name="T8" fmla="*/ 97 w 136"/>
                <a:gd name="T9" fmla="*/ 11 h 187"/>
                <a:gd name="T10" fmla="*/ 124 w 136"/>
                <a:gd name="T11" fmla="*/ 19 h 187"/>
                <a:gd name="T12" fmla="*/ 129 w 136"/>
                <a:gd name="T13" fmla="*/ 30 h 187"/>
                <a:gd name="T14" fmla="*/ 135 w 136"/>
                <a:gd name="T15" fmla="*/ 36 h 187"/>
                <a:gd name="T16" fmla="*/ 129 w 136"/>
                <a:gd name="T17" fmla="*/ 56 h 187"/>
                <a:gd name="T18" fmla="*/ 117 w 136"/>
                <a:gd name="T19" fmla="*/ 82 h 187"/>
                <a:gd name="T20" fmla="*/ 116 w 136"/>
                <a:gd name="T21" fmla="*/ 86 h 187"/>
                <a:gd name="T22" fmla="*/ 103 w 136"/>
                <a:gd name="T23" fmla="*/ 108 h 187"/>
                <a:gd name="T24" fmla="*/ 101 w 136"/>
                <a:gd name="T25" fmla="*/ 111 h 187"/>
                <a:gd name="T26" fmla="*/ 92 w 136"/>
                <a:gd name="T27" fmla="*/ 128 h 187"/>
                <a:gd name="T28" fmla="*/ 86 w 136"/>
                <a:gd name="T29" fmla="*/ 137 h 187"/>
                <a:gd name="T30" fmla="*/ 79 w 136"/>
                <a:gd name="T31" fmla="*/ 144 h 187"/>
                <a:gd name="T32" fmla="*/ 52 w 136"/>
                <a:gd name="T33" fmla="*/ 170 h 187"/>
                <a:gd name="T34" fmla="*/ 10 w 136"/>
                <a:gd name="T35" fmla="*/ 181 h 187"/>
                <a:gd name="T36" fmla="*/ 7 w 136"/>
                <a:gd name="T37" fmla="*/ 160 h 187"/>
                <a:gd name="T38" fmla="*/ 34 w 136"/>
                <a:gd name="T39" fmla="*/ 133 h 187"/>
                <a:gd name="T40" fmla="*/ 39 w 136"/>
                <a:gd name="T41" fmla="*/ 116 h 187"/>
                <a:gd name="T42" fmla="*/ 40 w 136"/>
                <a:gd name="T43" fmla="*/ 10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6" h="187">
                  <a:moveTo>
                    <a:pt x="40" y="106"/>
                  </a:moveTo>
                  <a:cubicBezTo>
                    <a:pt x="50" y="110"/>
                    <a:pt x="58" y="113"/>
                    <a:pt x="69" y="107"/>
                  </a:cubicBezTo>
                  <a:cubicBezTo>
                    <a:pt x="77" y="102"/>
                    <a:pt x="81" y="97"/>
                    <a:pt x="83" y="90"/>
                  </a:cubicBezTo>
                  <a:cubicBezTo>
                    <a:pt x="88" y="69"/>
                    <a:pt x="94" y="49"/>
                    <a:pt x="93" y="27"/>
                  </a:cubicBezTo>
                  <a:cubicBezTo>
                    <a:pt x="93" y="22"/>
                    <a:pt x="96" y="16"/>
                    <a:pt x="97" y="11"/>
                  </a:cubicBezTo>
                  <a:cubicBezTo>
                    <a:pt x="109" y="0"/>
                    <a:pt x="120" y="3"/>
                    <a:pt x="124" y="19"/>
                  </a:cubicBezTo>
                  <a:cubicBezTo>
                    <a:pt x="125" y="23"/>
                    <a:pt x="125" y="27"/>
                    <a:pt x="129" y="30"/>
                  </a:cubicBezTo>
                  <a:cubicBezTo>
                    <a:pt x="132" y="32"/>
                    <a:pt x="136" y="35"/>
                    <a:pt x="135" y="36"/>
                  </a:cubicBezTo>
                  <a:cubicBezTo>
                    <a:pt x="132" y="43"/>
                    <a:pt x="136" y="51"/>
                    <a:pt x="129" y="56"/>
                  </a:cubicBezTo>
                  <a:cubicBezTo>
                    <a:pt x="121" y="63"/>
                    <a:pt x="114" y="70"/>
                    <a:pt x="117" y="82"/>
                  </a:cubicBezTo>
                  <a:cubicBezTo>
                    <a:pt x="118" y="83"/>
                    <a:pt x="117" y="86"/>
                    <a:pt x="116" y="86"/>
                  </a:cubicBezTo>
                  <a:cubicBezTo>
                    <a:pt x="107" y="91"/>
                    <a:pt x="107" y="100"/>
                    <a:pt x="103" y="108"/>
                  </a:cubicBezTo>
                  <a:cubicBezTo>
                    <a:pt x="102" y="109"/>
                    <a:pt x="101" y="111"/>
                    <a:pt x="101" y="111"/>
                  </a:cubicBezTo>
                  <a:cubicBezTo>
                    <a:pt x="108" y="122"/>
                    <a:pt x="98" y="124"/>
                    <a:pt x="92" y="128"/>
                  </a:cubicBezTo>
                  <a:cubicBezTo>
                    <a:pt x="89" y="130"/>
                    <a:pt x="86" y="132"/>
                    <a:pt x="86" y="137"/>
                  </a:cubicBezTo>
                  <a:cubicBezTo>
                    <a:pt x="85" y="140"/>
                    <a:pt x="83" y="142"/>
                    <a:pt x="79" y="144"/>
                  </a:cubicBezTo>
                  <a:cubicBezTo>
                    <a:pt x="68" y="151"/>
                    <a:pt x="59" y="160"/>
                    <a:pt x="52" y="170"/>
                  </a:cubicBezTo>
                  <a:cubicBezTo>
                    <a:pt x="45" y="180"/>
                    <a:pt x="20" y="187"/>
                    <a:pt x="10" y="181"/>
                  </a:cubicBezTo>
                  <a:cubicBezTo>
                    <a:pt x="1" y="176"/>
                    <a:pt x="0" y="167"/>
                    <a:pt x="7" y="160"/>
                  </a:cubicBezTo>
                  <a:cubicBezTo>
                    <a:pt x="15" y="151"/>
                    <a:pt x="24" y="141"/>
                    <a:pt x="34" y="133"/>
                  </a:cubicBezTo>
                  <a:cubicBezTo>
                    <a:pt x="39" y="128"/>
                    <a:pt x="42" y="124"/>
                    <a:pt x="39" y="116"/>
                  </a:cubicBezTo>
                  <a:cubicBezTo>
                    <a:pt x="37" y="113"/>
                    <a:pt x="38" y="109"/>
                    <a:pt x="40" y="106"/>
                  </a:cubicBezTo>
                  <a:close/>
                </a:path>
              </a:pathLst>
            </a:custGeom>
            <a:solidFill>
              <a:srgbClr val="F9DB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31">
              <a:extLst>
                <a:ext uri="{FF2B5EF4-FFF2-40B4-BE49-F238E27FC236}">
                  <a16:creationId xmlns:a16="http://schemas.microsoft.com/office/drawing/2014/main" id="{BABCB63F-A225-7141-C477-7792379E534B}"/>
                </a:ext>
              </a:extLst>
            </p:cNvPr>
            <p:cNvSpPr/>
            <p:nvPr/>
          </p:nvSpPr>
          <p:spPr bwMode="auto">
            <a:xfrm>
              <a:off x="8304213" y="3251200"/>
              <a:ext cx="1128712" cy="1566862"/>
            </a:xfrm>
            <a:custGeom>
              <a:avLst/>
              <a:gdLst>
                <a:gd name="T0" fmla="*/ 33 w 106"/>
                <a:gd name="T1" fmla="*/ 147 h 147"/>
                <a:gd name="T2" fmla="*/ 7 w 106"/>
                <a:gd name="T3" fmla="*/ 108 h 147"/>
                <a:gd name="T4" fmla="*/ 25 w 106"/>
                <a:gd name="T5" fmla="*/ 76 h 147"/>
                <a:gd name="T6" fmla="*/ 40 w 106"/>
                <a:gd name="T7" fmla="*/ 51 h 147"/>
                <a:gd name="T8" fmla="*/ 82 w 106"/>
                <a:gd name="T9" fmla="*/ 20 h 147"/>
                <a:gd name="T10" fmla="*/ 87 w 106"/>
                <a:gd name="T11" fmla="*/ 11 h 147"/>
                <a:gd name="T12" fmla="*/ 89 w 106"/>
                <a:gd name="T13" fmla="*/ 3 h 147"/>
                <a:gd name="T14" fmla="*/ 102 w 106"/>
                <a:gd name="T15" fmla="*/ 3 h 147"/>
                <a:gd name="T16" fmla="*/ 102 w 106"/>
                <a:gd name="T17" fmla="*/ 10 h 147"/>
                <a:gd name="T18" fmla="*/ 101 w 106"/>
                <a:gd name="T19" fmla="*/ 15 h 147"/>
                <a:gd name="T20" fmla="*/ 90 w 106"/>
                <a:gd name="T21" fmla="*/ 32 h 147"/>
                <a:gd name="T22" fmla="*/ 64 w 106"/>
                <a:gd name="T23" fmla="*/ 54 h 147"/>
                <a:gd name="T24" fmla="*/ 60 w 106"/>
                <a:gd name="T25" fmla="*/ 63 h 147"/>
                <a:gd name="T26" fmla="*/ 48 w 106"/>
                <a:gd name="T27" fmla="*/ 95 h 147"/>
                <a:gd name="T28" fmla="*/ 43 w 106"/>
                <a:gd name="T29" fmla="*/ 125 h 147"/>
                <a:gd name="T30" fmla="*/ 33 w 106"/>
                <a:gd name="T31"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147">
                  <a:moveTo>
                    <a:pt x="33" y="147"/>
                  </a:moveTo>
                  <a:cubicBezTo>
                    <a:pt x="13" y="146"/>
                    <a:pt x="0" y="127"/>
                    <a:pt x="7" y="108"/>
                  </a:cubicBezTo>
                  <a:cubicBezTo>
                    <a:pt x="11" y="96"/>
                    <a:pt x="16" y="86"/>
                    <a:pt x="25" y="76"/>
                  </a:cubicBezTo>
                  <a:cubicBezTo>
                    <a:pt x="31" y="69"/>
                    <a:pt x="35" y="60"/>
                    <a:pt x="40" y="51"/>
                  </a:cubicBezTo>
                  <a:cubicBezTo>
                    <a:pt x="51" y="36"/>
                    <a:pt x="66" y="27"/>
                    <a:pt x="82" y="20"/>
                  </a:cubicBezTo>
                  <a:cubicBezTo>
                    <a:pt x="88" y="18"/>
                    <a:pt x="92" y="17"/>
                    <a:pt x="87" y="11"/>
                  </a:cubicBezTo>
                  <a:cubicBezTo>
                    <a:pt x="85" y="8"/>
                    <a:pt x="86" y="5"/>
                    <a:pt x="89" y="3"/>
                  </a:cubicBezTo>
                  <a:cubicBezTo>
                    <a:pt x="93" y="0"/>
                    <a:pt x="98" y="1"/>
                    <a:pt x="102" y="3"/>
                  </a:cubicBezTo>
                  <a:cubicBezTo>
                    <a:pt x="105" y="4"/>
                    <a:pt x="105" y="7"/>
                    <a:pt x="102" y="10"/>
                  </a:cubicBezTo>
                  <a:cubicBezTo>
                    <a:pt x="102" y="11"/>
                    <a:pt x="101" y="14"/>
                    <a:pt x="101" y="15"/>
                  </a:cubicBezTo>
                  <a:cubicBezTo>
                    <a:pt x="106" y="27"/>
                    <a:pt x="99" y="29"/>
                    <a:pt x="90" y="32"/>
                  </a:cubicBezTo>
                  <a:cubicBezTo>
                    <a:pt x="79" y="36"/>
                    <a:pt x="70" y="43"/>
                    <a:pt x="64" y="54"/>
                  </a:cubicBezTo>
                  <a:cubicBezTo>
                    <a:pt x="62" y="57"/>
                    <a:pt x="60" y="60"/>
                    <a:pt x="60" y="63"/>
                  </a:cubicBezTo>
                  <a:cubicBezTo>
                    <a:pt x="63" y="77"/>
                    <a:pt x="55" y="85"/>
                    <a:pt x="48" y="95"/>
                  </a:cubicBezTo>
                  <a:cubicBezTo>
                    <a:pt x="41" y="103"/>
                    <a:pt x="37" y="114"/>
                    <a:pt x="43" y="125"/>
                  </a:cubicBezTo>
                  <a:cubicBezTo>
                    <a:pt x="47" y="134"/>
                    <a:pt x="40" y="147"/>
                    <a:pt x="33" y="147"/>
                  </a:cubicBezTo>
                  <a:close/>
                </a:path>
              </a:pathLst>
            </a:custGeom>
            <a:solidFill>
              <a:srgbClr val="F9DB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32">
              <a:extLst>
                <a:ext uri="{FF2B5EF4-FFF2-40B4-BE49-F238E27FC236}">
                  <a16:creationId xmlns:a16="http://schemas.microsoft.com/office/drawing/2014/main" id="{1348C0C4-3417-4387-41DB-B4502CBEF0F2}"/>
                </a:ext>
              </a:extLst>
            </p:cNvPr>
            <p:cNvSpPr/>
            <p:nvPr/>
          </p:nvSpPr>
          <p:spPr bwMode="auto">
            <a:xfrm>
              <a:off x="11191875" y="3784600"/>
              <a:ext cx="884237" cy="776287"/>
            </a:xfrm>
            <a:custGeom>
              <a:avLst/>
              <a:gdLst>
                <a:gd name="T0" fmla="*/ 70 w 83"/>
                <a:gd name="T1" fmla="*/ 68 h 73"/>
                <a:gd name="T2" fmla="*/ 53 w 83"/>
                <a:gd name="T3" fmla="*/ 66 h 73"/>
                <a:gd name="T4" fmla="*/ 41 w 83"/>
                <a:gd name="T5" fmla="*/ 59 h 73"/>
                <a:gd name="T6" fmla="*/ 36 w 83"/>
                <a:gd name="T7" fmla="*/ 53 h 73"/>
                <a:gd name="T8" fmla="*/ 25 w 83"/>
                <a:gd name="T9" fmla="*/ 30 h 73"/>
                <a:gd name="T10" fmla="*/ 4 w 83"/>
                <a:gd name="T11" fmla="*/ 10 h 73"/>
                <a:gd name="T12" fmla="*/ 1 w 83"/>
                <a:gd name="T13" fmla="*/ 4 h 73"/>
                <a:gd name="T14" fmla="*/ 6 w 83"/>
                <a:gd name="T15" fmla="*/ 1 h 73"/>
                <a:gd name="T16" fmla="*/ 17 w 83"/>
                <a:gd name="T17" fmla="*/ 3 h 73"/>
                <a:gd name="T18" fmla="*/ 25 w 83"/>
                <a:gd name="T19" fmla="*/ 3 h 73"/>
                <a:gd name="T20" fmla="*/ 32 w 83"/>
                <a:gd name="T21" fmla="*/ 4 h 73"/>
                <a:gd name="T22" fmla="*/ 47 w 83"/>
                <a:gd name="T23" fmla="*/ 7 h 73"/>
                <a:gd name="T24" fmla="*/ 59 w 83"/>
                <a:gd name="T25" fmla="*/ 18 h 73"/>
                <a:gd name="T26" fmla="*/ 68 w 83"/>
                <a:gd name="T27" fmla="*/ 14 h 73"/>
                <a:gd name="T28" fmla="*/ 74 w 83"/>
                <a:gd name="T29" fmla="*/ 15 h 73"/>
                <a:gd name="T30" fmla="*/ 74 w 83"/>
                <a:gd name="T31" fmla="*/ 18 h 73"/>
                <a:gd name="T32" fmla="*/ 70 w 83"/>
                <a:gd name="T33" fmla="*/ 21 h 73"/>
                <a:gd name="T34" fmla="*/ 63 w 83"/>
                <a:gd name="T35" fmla="*/ 25 h 73"/>
                <a:gd name="T36" fmla="*/ 72 w 83"/>
                <a:gd name="T37" fmla="*/ 49 h 73"/>
                <a:gd name="T38" fmla="*/ 75 w 83"/>
                <a:gd name="T39" fmla="*/ 61 h 73"/>
                <a:gd name="T40" fmla="*/ 70 w 83"/>
                <a:gd name="T41"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 h="73">
                  <a:moveTo>
                    <a:pt x="70" y="68"/>
                  </a:moveTo>
                  <a:cubicBezTo>
                    <a:pt x="63" y="73"/>
                    <a:pt x="58" y="72"/>
                    <a:pt x="53" y="66"/>
                  </a:cubicBezTo>
                  <a:cubicBezTo>
                    <a:pt x="50" y="62"/>
                    <a:pt x="47" y="58"/>
                    <a:pt x="41" y="59"/>
                  </a:cubicBezTo>
                  <a:cubicBezTo>
                    <a:pt x="38" y="59"/>
                    <a:pt x="37" y="55"/>
                    <a:pt x="36" y="53"/>
                  </a:cubicBezTo>
                  <a:cubicBezTo>
                    <a:pt x="32" y="45"/>
                    <a:pt x="30" y="37"/>
                    <a:pt x="25" y="30"/>
                  </a:cubicBezTo>
                  <a:cubicBezTo>
                    <a:pt x="20" y="22"/>
                    <a:pt x="16" y="12"/>
                    <a:pt x="4" y="10"/>
                  </a:cubicBezTo>
                  <a:cubicBezTo>
                    <a:pt x="2" y="10"/>
                    <a:pt x="0" y="7"/>
                    <a:pt x="1" y="4"/>
                  </a:cubicBezTo>
                  <a:cubicBezTo>
                    <a:pt x="1" y="2"/>
                    <a:pt x="3" y="1"/>
                    <a:pt x="6" y="1"/>
                  </a:cubicBezTo>
                  <a:cubicBezTo>
                    <a:pt x="10" y="0"/>
                    <a:pt x="14" y="1"/>
                    <a:pt x="17" y="3"/>
                  </a:cubicBezTo>
                  <a:cubicBezTo>
                    <a:pt x="20" y="4"/>
                    <a:pt x="22" y="6"/>
                    <a:pt x="25" y="3"/>
                  </a:cubicBezTo>
                  <a:cubicBezTo>
                    <a:pt x="27" y="0"/>
                    <a:pt x="30" y="2"/>
                    <a:pt x="32" y="4"/>
                  </a:cubicBezTo>
                  <a:cubicBezTo>
                    <a:pt x="36" y="10"/>
                    <a:pt x="40" y="9"/>
                    <a:pt x="47" y="7"/>
                  </a:cubicBezTo>
                  <a:cubicBezTo>
                    <a:pt x="55" y="5"/>
                    <a:pt x="60" y="9"/>
                    <a:pt x="59" y="18"/>
                  </a:cubicBezTo>
                  <a:cubicBezTo>
                    <a:pt x="63" y="19"/>
                    <a:pt x="65" y="15"/>
                    <a:pt x="68" y="14"/>
                  </a:cubicBezTo>
                  <a:cubicBezTo>
                    <a:pt x="70" y="13"/>
                    <a:pt x="73" y="13"/>
                    <a:pt x="74" y="15"/>
                  </a:cubicBezTo>
                  <a:cubicBezTo>
                    <a:pt x="76" y="16"/>
                    <a:pt x="75" y="17"/>
                    <a:pt x="74" y="18"/>
                  </a:cubicBezTo>
                  <a:cubicBezTo>
                    <a:pt x="73" y="20"/>
                    <a:pt x="72" y="23"/>
                    <a:pt x="70" y="21"/>
                  </a:cubicBezTo>
                  <a:cubicBezTo>
                    <a:pt x="65" y="19"/>
                    <a:pt x="64" y="23"/>
                    <a:pt x="63" y="25"/>
                  </a:cubicBezTo>
                  <a:cubicBezTo>
                    <a:pt x="60" y="30"/>
                    <a:pt x="66" y="48"/>
                    <a:pt x="72" y="49"/>
                  </a:cubicBezTo>
                  <a:cubicBezTo>
                    <a:pt x="83" y="51"/>
                    <a:pt x="80" y="56"/>
                    <a:pt x="75" y="61"/>
                  </a:cubicBezTo>
                  <a:cubicBezTo>
                    <a:pt x="73" y="63"/>
                    <a:pt x="71" y="66"/>
                    <a:pt x="70" y="68"/>
                  </a:cubicBezTo>
                  <a:close/>
                </a:path>
              </a:pathLst>
            </a:custGeom>
            <a:solidFill>
              <a:srgbClr val="F9D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33">
              <a:extLst>
                <a:ext uri="{FF2B5EF4-FFF2-40B4-BE49-F238E27FC236}">
                  <a16:creationId xmlns:a16="http://schemas.microsoft.com/office/drawing/2014/main" id="{A6A9A0DC-3E97-D59B-8B74-9357E433615C}"/>
                </a:ext>
              </a:extLst>
            </p:cNvPr>
            <p:cNvSpPr/>
            <p:nvPr/>
          </p:nvSpPr>
          <p:spPr bwMode="auto">
            <a:xfrm>
              <a:off x="9690100" y="6553200"/>
              <a:ext cx="1108075" cy="266700"/>
            </a:xfrm>
            <a:custGeom>
              <a:avLst/>
              <a:gdLst>
                <a:gd name="T0" fmla="*/ 0 w 104"/>
                <a:gd name="T1" fmla="*/ 15 h 25"/>
                <a:gd name="T2" fmla="*/ 4 w 104"/>
                <a:gd name="T3" fmla="*/ 13 h 25"/>
                <a:gd name="T4" fmla="*/ 72 w 104"/>
                <a:gd name="T5" fmla="*/ 13 h 25"/>
                <a:gd name="T6" fmla="*/ 78 w 104"/>
                <a:gd name="T7" fmla="*/ 11 h 25"/>
                <a:gd name="T8" fmla="*/ 91 w 104"/>
                <a:gd name="T9" fmla="*/ 2 h 25"/>
                <a:gd name="T10" fmla="*/ 102 w 104"/>
                <a:gd name="T11" fmla="*/ 6 h 25"/>
                <a:gd name="T12" fmla="*/ 96 w 104"/>
                <a:gd name="T13" fmla="*/ 12 h 25"/>
                <a:gd name="T14" fmla="*/ 68 w 104"/>
                <a:gd name="T15" fmla="*/ 21 h 25"/>
                <a:gd name="T16" fmla="*/ 59 w 104"/>
                <a:gd name="T17" fmla="*/ 21 h 25"/>
                <a:gd name="T18" fmla="*/ 51 w 104"/>
                <a:gd name="T19" fmla="*/ 23 h 25"/>
                <a:gd name="T20" fmla="*/ 48 w 104"/>
                <a:gd name="T21" fmla="*/ 24 h 25"/>
                <a:gd name="T22" fmla="*/ 0 w 104"/>
                <a:gd name="T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25">
                  <a:moveTo>
                    <a:pt x="0" y="15"/>
                  </a:moveTo>
                  <a:cubicBezTo>
                    <a:pt x="2" y="14"/>
                    <a:pt x="3" y="13"/>
                    <a:pt x="4" y="13"/>
                  </a:cubicBezTo>
                  <a:cubicBezTo>
                    <a:pt x="27" y="13"/>
                    <a:pt x="49" y="4"/>
                    <a:pt x="72" y="13"/>
                  </a:cubicBezTo>
                  <a:cubicBezTo>
                    <a:pt x="75" y="14"/>
                    <a:pt x="76" y="13"/>
                    <a:pt x="78" y="11"/>
                  </a:cubicBezTo>
                  <a:cubicBezTo>
                    <a:pt x="83" y="8"/>
                    <a:pt x="87" y="5"/>
                    <a:pt x="91" y="2"/>
                  </a:cubicBezTo>
                  <a:cubicBezTo>
                    <a:pt x="96" y="0"/>
                    <a:pt x="100" y="2"/>
                    <a:pt x="102" y="6"/>
                  </a:cubicBezTo>
                  <a:cubicBezTo>
                    <a:pt x="104" y="12"/>
                    <a:pt x="99" y="12"/>
                    <a:pt x="96" y="12"/>
                  </a:cubicBezTo>
                  <a:cubicBezTo>
                    <a:pt x="86" y="15"/>
                    <a:pt x="77" y="17"/>
                    <a:pt x="68" y="21"/>
                  </a:cubicBezTo>
                  <a:cubicBezTo>
                    <a:pt x="65" y="23"/>
                    <a:pt x="62" y="23"/>
                    <a:pt x="59" y="21"/>
                  </a:cubicBezTo>
                  <a:cubicBezTo>
                    <a:pt x="55" y="19"/>
                    <a:pt x="52" y="16"/>
                    <a:pt x="51" y="23"/>
                  </a:cubicBezTo>
                  <a:cubicBezTo>
                    <a:pt x="51" y="23"/>
                    <a:pt x="49" y="24"/>
                    <a:pt x="48" y="24"/>
                  </a:cubicBezTo>
                  <a:cubicBezTo>
                    <a:pt x="33" y="16"/>
                    <a:pt x="16" y="25"/>
                    <a:pt x="0" y="15"/>
                  </a:cubicBezTo>
                  <a:close/>
                </a:path>
              </a:pathLst>
            </a:custGeom>
            <a:solidFill>
              <a:srgbClr val="F7D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34">
              <a:extLst>
                <a:ext uri="{FF2B5EF4-FFF2-40B4-BE49-F238E27FC236}">
                  <a16:creationId xmlns:a16="http://schemas.microsoft.com/office/drawing/2014/main" id="{01916076-454C-F6CB-8388-6B8F26604E88}"/>
                </a:ext>
              </a:extLst>
            </p:cNvPr>
            <p:cNvSpPr/>
            <p:nvPr/>
          </p:nvSpPr>
          <p:spPr bwMode="auto">
            <a:xfrm>
              <a:off x="8612188" y="5510213"/>
              <a:ext cx="565150" cy="671512"/>
            </a:xfrm>
            <a:custGeom>
              <a:avLst/>
              <a:gdLst>
                <a:gd name="T0" fmla="*/ 43 w 53"/>
                <a:gd name="T1" fmla="*/ 63 h 63"/>
                <a:gd name="T2" fmla="*/ 31 w 53"/>
                <a:gd name="T3" fmla="*/ 54 h 63"/>
                <a:gd name="T4" fmla="*/ 6 w 53"/>
                <a:gd name="T5" fmla="*/ 11 h 63"/>
                <a:gd name="T6" fmla="*/ 3 w 53"/>
                <a:gd name="T7" fmla="*/ 3 h 63"/>
                <a:gd name="T8" fmla="*/ 12 w 53"/>
                <a:gd name="T9" fmla="*/ 6 h 63"/>
                <a:gd name="T10" fmla="*/ 48 w 53"/>
                <a:gd name="T11" fmla="*/ 56 h 63"/>
                <a:gd name="T12" fmla="*/ 43 w 53"/>
                <a:gd name="T13" fmla="*/ 63 h 63"/>
              </a:gdLst>
              <a:ahLst/>
              <a:cxnLst>
                <a:cxn ang="0">
                  <a:pos x="T0" y="T1"/>
                </a:cxn>
                <a:cxn ang="0">
                  <a:pos x="T2" y="T3"/>
                </a:cxn>
                <a:cxn ang="0">
                  <a:pos x="T4" y="T5"/>
                </a:cxn>
                <a:cxn ang="0">
                  <a:pos x="T6" y="T7"/>
                </a:cxn>
                <a:cxn ang="0">
                  <a:pos x="T8" y="T9"/>
                </a:cxn>
                <a:cxn ang="0">
                  <a:pos x="T10" y="T11"/>
                </a:cxn>
                <a:cxn ang="0">
                  <a:pos x="T12" y="T13"/>
                </a:cxn>
              </a:cxnLst>
              <a:rect l="0" t="0" r="r" b="b"/>
              <a:pathLst>
                <a:path w="52" h="62">
                  <a:moveTo>
                    <a:pt x="43" y="63"/>
                  </a:moveTo>
                  <a:cubicBezTo>
                    <a:pt x="37" y="62"/>
                    <a:pt x="33" y="59"/>
                    <a:pt x="31" y="54"/>
                  </a:cubicBezTo>
                  <a:cubicBezTo>
                    <a:pt x="24" y="39"/>
                    <a:pt x="14" y="26"/>
                    <a:pt x="6" y="11"/>
                  </a:cubicBezTo>
                  <a:cubicBezTo>
                    <a:pt x="4" y="9"/>
                    <a:pt x="0" y="6"/>
                    <a:pt x="3" y="3"/>
                  </a:cubicBezTo>
                  <a:cubicBezTo>
                    <a:pt x="7" y="0"/>
                    <a:pt x="10" y="3"/>
                    <a:pt x="12" y="6"/>
                  </a:cubicBezTo>
                  <a:cubicBezTo>
                    <a:pt x="24" y="23"/>
                    <a:pt x="37" y="39"/>
                    <a:pt x="48" y="56"/>
                  </a:cubicBezTo>
                  <a:cubicBezTo>
                    <a:pt x="53" y="63"/>
                    <a:pt x="43" y="59"/>
                    <a:pt x="43" y="63"/>
                  </a:cubicBezTo>
                  <a:close/>
                </a:path>
              </a:pathLst>
            </a:custGeom>
            <a:solidFill>
              <a:srgbClr val="F8DC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35">
              <a:extLst>
                <a:ext uri="{FF2B5EF4-FFF2-40B4-BE49-F238E27FC236}">
                  <a16:creationId xmlns:a16="http://schemas.microsoft.com/office/drawing/2014/main" id="{3B0C57BC-B737-3B21-FC7D-C4A4FD7FDDB2}"/>
                </a:ext>
              </a:extLst>
            </p:cNvPr>
            <p:cNvSpPr/>
            <p:nvPr/>
          </p:nvSpPr>
          <p:spPr bwMode="auto">
            <a:xfrm>
              <a:off x="10350500" y="4870450"/>
              <a:ext cx="373062" cy="427037"/>
            </a:xfrm>
            <a:custGeom>
              <a:avLst/>
              <a:gdLst>
                <a:gd name="T0" fmla="*/ 16 w 35"/>
                <a:gd name="T1" fmla="*/ 2 h 40"/>
                <a:gd name="T2" fmla="*/ 17 w 35"/>
                <a:gd name="T3" fmla="*/ 17 h 40"/>
                <a:gd name="T4" fmla="*/ 18 w 35"/>
                <a:gd name="T5" fmla="*/ 17 h 40"/>
                <a:gd name="T6" fmla="*/ 33 w 35"/>
                <a:gd name="T7" fmla="*/ 22 h 40"/>
                <a:gd name="T8" fmla="*/ 25 w 35"/>
                <a:gd name="T9" fmla="*/ 35 h 40"/>
                <a:gd name="T10" fmla="*/ 14 w 35"/>
                <a:gd name="T11" fmla="*/ 39 h 40"/>
                <a:gd name="T12" fmla="*/ 9 w 35"/>
                <a:gd name="T13" fmla="*/ 28 h 40"/>
                <a:gd name="T14" fmla="*/ 6 w 35"/>
                <a:gd name="T15" fmla="*/ 20 h 40"/>
                <a:gd name="T16" fmla="*/ 1 w 35"/>
                <a:gd name="T17" fmla="*/ 10 h 40"/>
                <a:gd name="T18" fmla="*/ 16 w 35"/>
                <a:gd name="T19"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40">
                  <a:moveTo>
                    <a:pt x="16" y="2"/>
                  </a:moveTo>
                  <a:cubicBezTo>
                    <a:pt x="21" y="7"/>
                    <a:pt x="21" y="7"/>
                    <a:pt x="17" y="17"/>
                  </a:cubicBezTo>
                  <a:cubicBezTo>
                    <a:pt x="17" y="17"/>
                    <a:pt x="18" y="17"/>
                    <a:pt x="18" y="17"/>
                  </a:cubicBezTo>
                  <a:cubicBezTo>
                    <a:pt x="24" y="16"/>
                    <a:pt x="31" y="17"/>
                    <a:pt x="33" y="22"/>
                  </a:cubicBezTo>
                  <a:cubicBezTo>
                    <a:pt x="35" y="27"/>
                    <a:pt x="29" y="31"/>
                    <a:pt x="25" y="35"/>
                  </a:cubicBezTo>
                  <a:cubicBezTo>
                    <a:pt x="22" y="39"/>
                    <a:pt x="18" y="40"/>
                    <a:pt x="14" y="39"/>
                  </a:cubicBezTo>
                  <a:cubicBezTo>
                    <a:pt x="10" y="37"/>
                    <a:pt x="8" y="33"/>
                    <a:pt x="9" y="28"/>
                  </a:cubicBezTo>
                  <a:cubicBezTo>
                    <a:pt x="10" y="24"/>
                    <a:pt x="9" y="23"/>
                    <a:pt x="6" y="20"/>
                  </a:cubicBezTo>
                  <a:cubicBezTo>
                    <a:pt x="3" y="18"/>
                    <a:pt x="0" y="15"/>
                    <a:pt x="1" y="10"/>
                  </a:cubicBezTo>
                  <a:cubicBezTo>
                    <a:pt x="3" y="1"/>
                    <a:pt x="9" y="0"/>
                    <a:pt x="16" y="2"/>
                  </a:cubicBezTo>
                  <a:close/>
                </a:path>
              </a:pathLst>
            </a:custGeom>
            <a:solidFill>
              <a:srgbClr val="1D1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36">
              <a:extLst>
                <a:ext uri="{FF2B5EF4-FFF2-40B4-BE49-F238E27FC236}">
                  <a16:creationId xmlns:a16="http://schemas.microsoft.com/office/drawing/2014/main" id="{7656B32A-E228-C727-3FF2-1F713910509D}"/>
                </a:ext>
              </a:extLst>
            </p:cNvPr>
            <p:cNvSpPr/>
            <p:nvPr/>
          </p:nvSpPr>
          <p:spPr bwMode="auto">
            <a:xfrm>
              <a:off x="10637838" y="3070225"/>
              <a:ext cx="565150" cy="373062"/>
            </a:xfrm>
            <a:custGeom>
              <a:avLst/>
              <a:gdLst>
                <a:gd name="T0" fmla="*/ 40 w 53"/>
                <a:gd name="T1" fmla="*/ 35 h 35"/>
                <a:gd name="T2" fmla="*/ 13 w 53"/>
                <a:gd name="T3" fmla="*/ 19 h 35"/>
                <a:gd name="T4" fmla="*/ 4 w 53"/>
                <a:gd name="T5" fmla="*/ 7 h 35"/>
                <a:gd name="T6" fmla="*/ 19 w 53"/>
                <a:gd name="T7" fmla="*/ 7 h 35"/>
                <a:gd name="T8" fmla="*/ 45 w 53"/>
                <a:gd name="T9" fmla="*/ 21 h 35"/>
                <a:gd name="T10" fmla="*/ 52 w 53"/>
                <a:gd name="T11" fmla="*/ 29 h 35"/>
                <a:gd name="T12" fmla="*/ 40 w 53"/>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52" h="35">
                  <a:moveTo>
                    <a:pt x="40" y="35"/>
                  </a:moveTo>
                  <a:cubicBezTo>
                    <a:pt x="31" y="30"/>
                    <a:pt x="22" y="25"/>
                    <a:pt x="13" y="19"/>
                  </a:cubicBezTo>
                  <a:cubicBezTo>
                    <a:pt x="8" y="17"/>
                    <a:pt x="0" y="14"/>
                    <a:pt x="4" y="7"/>
                  </a:cubicBezTo>
                  <a:cubicBezTo>
                    <a:pt x="8" y="0"/>
                    <a:pt x="15" y="4"/>
                    <a:pt x="19" y="7"/>
                  </a:cubicBezTo>
                  <a:cubicBezTo>
                    <a:pt x="28" y="13"/>
                    <a:pt x="36" y="17"/>
                    <a:pt x="45" y="21"/>
                  </a:cubicBezTo>
                  <a:cubicBezTo>
                    <a:pt x="48" y="23"/>
                    <a:pt x="53" y="25"/>
                    <a:pt x="52" y="29"/>
                  </a:cubicBezTo>
                  <a:cubicBezTo>
                    <a:pt x="51" y="35"/>
                    <a:pt x="45" y="34"/>
                    <a:pt x="40" y="35"/>
                  </a:cubicBezTo>
                  <a:close/>
                </a:path>
              </a:pathLst>
            </a:custGeom>
            <a:solidFill>
              <a:srgbClr val="F7DC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37">
              <a:extLst>
                <a:ext uri="{FF2B5EF4-FFF2-40B4-BE49-F238E27FC236}">
                  <a16:creationId xmlns:a16="http://schemas.microsoft.com/office/drawing/2014/main" id="{14035401-E3F7-9E34-F2DD-D43FEFCE0C35}"/>
                </a:ext>
              </a:extLst>
            </p:cNvPr>
            <p:cNvSpPr/>
            <p:nvPr/>
          </p:nvSpPr>
          <p:spPr bwMode="auto">
            <a:xfrm>
              <a:off x="10660063" y="5456238"/>
              <a:ext cx="287337" cy="490537"/>
            </a:xfrm>
            <a:custGeom>
              <a:avLst/>
              <a:gdLst>
                <a:gd name="T0" fmla="*/ 1 w 27"/>
                <a:gd name="T1" fmla="*/ 12 h 46"/>
                <a:gd name="T2" fmla="*/ 22 w 27"/>
                <a:gd name="T3" fmla="*/ 10 h 46"/>
                <a:gd name="T4" fmla="*/ 25 w 27"/>
                <a:gd name="T5" fmla="*/ 22 h 46"/>
                <a:gd name="T6" fmla="*/ 25 w 27"/>
                <a:gd name="T7" fmla="*/ 29 h 46"/>
                <a:gd name="T8" fmla="*/ 22 w 27"/>
                <a:gd name="T9" fmla="*/ 34 h 46"/>
                <a:gd name="T10" fmla="*/ 5 w 27"/>
                <a:gd name="T11" fmla="*/ 41 h 46"/>
                <a:gd name="T12" fmla="*/ 9 w 27"/>
                <a:gd name="T13" fmla="*/ 25 h 46"/>
                <a:gd name="T14" fmla="*/ 1 w 27"/>
                <a:gd name="T15" fmla="*/ 12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6">
                  <a:moveTo>
                    <a:pt x="1" y="12"/>
                  </a:moveTo>
                  <a:cubicBezTo>
                    <a:pt x="8" y="8"/>
                    <a:pt x="14" y="0"/>
                    <a:pt x="22" y="10"/>
                  </a:cubicBezTo>
                  <a:cubicBezTo>
                    <a:pt x="23" y="14"/>
                    <a:pt x="18" y="19"/>
                    <a:pt x="25" y="22"/>
                  </a:cubicBezTo>
                  <a:cubicBezTo>
                    <a:pt x="27" y="23"/>
                    <a:pt x="27" y="27"/>
                    <a:pt x="25" y="29"/>
                  </a:cubicBezTo>
                  <a:cubicBezTo>
                    <a:pt x="24" y="31"/>
                    <a:pt x="23" y="32"/>
                    <a:pt x="22" y="34"/>
                  </a:cubicBezTo>
                  <a:cubicBezTo>
                    <a:pt x="17" y="38"/>
                    <a:pt x="11" y="46"/>
                    <a:pt x="5" y="41"/>
                  </a:cubicBezTo>
                  <a:cubicBezTo>
                    <a:pt x="0" y="37"/>
                    <a:pt x="6" y="30"/>
                    <a:pt x="9" y="25"/>
                  </a:cubicBezTo>
                  <a:cubicBezTo>
                    <a:pt x="16" y="15"/>
                    <a:pt x="1" y="18"/>
                    <a:pt x="1" y="12"/>
                  </a:cubicBezTo>
                  <a:close/>
                </a:path>
              </a:pathLst>
            </a:custGeom>
            <a:solidFill>
              <a:srgbClr val="0D0E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38">
              <a:extLst>
                <a:ext uri="{FF2B5EF4-FFF2-40B4-BE49-F238E27FC236}">
                  <a16:creationId xmlns:a16="http://schemas.microsoft.com/office/drawing/2014/main" id="{B4E1491C-088F-45F0-2042-612D75005A38}"/>
                </a:ext>
              </a:extLst>
            </p:cNvPr>
            <p:cNvSpPr/>
            <p:nvPr/>
          </p:nvSpPr>
          <p:spPr bwMode="auto">
            <a:xfrm>
              <a:off x="9785350" y="4146550"/>
              <a:ext cx="341312" cy="373062"/>
            </a:xfrm>
            <a:custGeom>
              <a:avLst/>
              <a:gdLst>
                <a:gd name="T0" fmla="*/ 32 w 32"/>
                <a:gd name="T1" fmla="*/ 8 h 35"/>
                <a:gd name="T2" fmla="*/ 26 w 32"/>
                <a:gd name="T3" fmla="*/ 20 h 35"/>
                <a:gd name="T4" fmla="*/ 14 w 32"/>
                <a:gd name="T5" fmla="*/ 30 h 35"/>
                <a:gd name="T6" fmla="*/ 5 w 32"/>
                <a:gd name="T7" fmla="*/ 29 h 35"/>
                <a:gd name="T8" fmla="*/ 5 w 32"/>
                <a:gd name="T9" fmla="*/ 23 h 35"/>
                <a:gd name="T10" fmla="*/ 18 w 32"/>
                <a:gd name="T11" fmla="*/ 4 h 35"/>
                <a:gd name="T12" fmla="*/ 29 w 32"/>
                <a:gd name="T13" fmla="*/ 1 h 35"/>
                <a:gd name="T14" fmla="*/ 32 w 32"/>
                <a:gd name="T15" fmla="*/ 8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5">
                  <a:moveTo>
                    <a:pt x="32" y="8"/>
                  </a:moveTo>
                  <a:cubicBezTo>
                    <a:pt x="32" y="14"/>
                    <a:pt x="29" y="17"/>
                    <a:pt x="26" y="20"/>
                  </a:cubicBezTo>
                  <a:cubicBezTo>
                    <a:pt x="22" y="23"/>
                    <a:pt x="17" y="26"/>
                    <a:pt x="14" y="30"/>
                  </a:cubicBezTo>
                  <a:cubicBezTo>
                    <a:pt x="10" y="35"/>
                    <a:pt x="8" y="29"/>
                    <a:pt x="5" y="29"/>
                  </a:cubicBezTo>
                  <a:cubicBezTo>
                    <a:pt x="0" y="28"/>
                    <a:pt x="4" y="25"/>
                    <a:pt x="5" y="23"/>
                  </a:cubicBezTo>
                  <a:cubicBezTo>
                    <a:pt x="9" y="16"/>
                    <a:pt x="12" y="9"/>
                    <a:pt x="18" y="4"/>
                  </a:cubicBezTo>
                  <a:cubicBezTo>
                    <a:pt x="21" y="1"/>
                    <a:pt x="25" y="0"/>
                    <a:pt x="29" y="1"/>
                  </a:cubicBezTo>
                  <a:cubicBezTo>
                    <a:pt x="32" y="3"/>
                    <a:pt x="31" y="6"/>
                    <a:pt x="32" y="8"/>
                  </a:cubicBezTo>
                  <a:close/>
                </a:path>
              </a:pathLst>
            </a:custGeom>
            <a:solidFill>
              <a:srgbClr val="0D0E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39">
              <a:extLst>
                <a:ext uri="{FF2B5EF4-FFF2-40B4-BE49-F238E27FC236}">
                  <a16:creationId xmlns:a16="http://schemas.microsoft.com/office/drawing/2014/main" id="{EFC25642-D911-C329-9E7B-31B653F09449}"/>
                </a:ext>
              </a:extLst>
            </p:cNvPr>
            <p:cNvSpPr/>
            <p:nvPr/>
          </p:nvSpPr>
          <p:spPr bwMode="auto">
            <a:xfrm>
              <a:off x="10798175" y="4614863"/>
              <a:ext cx="309562" cy="350837"/>
            </a:xfrm>
            <a:custGeom>
              <a:avLst/>
              <a:gdLst>
                <a:gd name="T0" fmla="*/ 29 w 29"/>
                <a:gd name="T1" fmla="*/ 5 h 33"/>
                <a:gd name="T2" fmla="*/ 21 w 29"/>
                <a:gd name="T3" fmla="*/ 21 h 33"/>
                <a:gd name="T4" fmla="*/ 7 w 29"/>
                <a:gd name="T5" fmla="*/ 30 h 33"/>
                <a:gd name="T6" fmla="*/ 4 w 29"/>
                <a:gd name="T7" fmla="*/ 14 h 33"/>
                <a:gd name="T8" fmla="*/ 8 w 29"/>
                <a:gd name="T9" fmla="*/ 10 h 33"/>
                <a:gd name="T10" fmla="*/ 29 w 29"/>
                <a:gd name="T11" fmla="*/ 5 h 33"/>
              </a:gdLst>
              <a:ahLst/>
              <a:cxnLst>
                <a:cxn ang="0">
                  <a:pos x="T0" y="T1"/>
                </a:cxn>
                <a:cxn ang="0">
                  <a:pos x="T2" y="T3"/>
                </a:cxn>
                <a:cxn ang="0">
                  <a:pos x="T4" y="T5"/>
                </a:cxn>
                <a:cxn ang="0">
                  <a:pos x="T6" y="T7"/>
                </a:cxn>
                <a:cxn ang="0">
                  <a:pos x="T8" y="T9"/>
                </a:cxn>
                <a:cxn ang="0">
                  <a:pos x="T10" y="T11"/>
                </a:cxn>
              </a:cxnLst>
              <a:rect l="0" t="0" r="r" b="b"/>
              <a:pathLst>
                <a:path w="28" h="33">
                  <a:moveTo>
                    <a:pt x="29" y="5"/>
                  </a:moveTo>
                  <a:cubicBezTo>
                    <a:pt x="28" y="11"/>
                    <a:pt x="24" y="16"/>
                    <a:pt x="21" y="21"/>
                  </a:cubicBezTo>
                  <a:cubicBezTo>
                    <a:pt x="18" y="27"/>
                    <a:pt x="14" y="33"/>
                    <a:pt x="7" y="30"/>
                  </a:cubicBezTo>
                  <a:cubicBezTo>
                    <a:pt x="0" y="27"/>
                    <a:pt x="1" y="20"/>
                    <a:pt x="4" y="14"/>
                  </a:cubicBezTo>
                  <a:cubicBezTo>
                    <a:pt x="5" y="13"/>
                    <a:pt x="7" y="12"/>
                    <a:pt x="8" y="10"/>
                  </a:cubicBezTo>
                  <a:cubicBezTo>
                    <a:pt x="14" y="2"/>
                    <a:pt x="20" y="0"/>
                    <a:pt x="29" y="5"/>
                  </a:cubicBez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40">
              <a:extLst>
                <a:ext uri="{FF2B5EF4-FFF2-40B4-BE49-F238E27FC236}">
                  <a16:creationId xmlns:a16="http://schemas.microsoft.com/office/drawing/2014/main" id="{3CAF07A8-37B6-D3D2-93B5-A4CB1A1FB34A}"/>
                </a:ext>
              </a:extLst>
            </p:cNvPr>
            <p:cNvSpPr/>
            <p:nvPr/>
          </p:nvSpPr>
          <p:spPr bwMode="auto">
            <a:xfrm>
              <a:off x="11266488" y="3038475"/>
              <a:ext cx="320675" cy="244475"/>
            </a:xfrm>
            <a:custGeom>
              <a:avLst/>
              <a:gdLst>
                <a:gd name="T0" fmla="*/ 15 w 30"/>
                <a:gd name="T1" fmla="*/ 0 h 23"/>
                <a:gd name="T2" fmla="*/ 28 w 30"/>
                <a:gd name="T3" fmla="*/ 13 h 23"/>
                <a:gd name="T4" fmla="*/ 14 w 30"/>
                <a:gd name="T5" fmla="*/ 22 h 23"/>
                <a:gd name="T6" fmla="*/ 1 w 30"/>
                <a:gd name="T7" fmla="*/ 11 h 23"/>
                <a:gd name="T8" fmla="*/ 15 w 30"/>
                <a:gd name="T9" fmla="*/ 0 h 23"/>
              </a:gdLst>
              <a:ahLst/>
              <a:cxnLst>
                <a:cxn ang="0">
                  <a:pos x="T0" y="T1"/>
                </a:cxn>
                <a:cxn ang="0">
                  <a:pos x="T2" y="T3"/>
                </a:cxn>
                <a:cxn ang="0">
                  <a:pos x="T4" y="T5"/>
                </a:cxn>
                <a:cxn ang="0">
                  <a:pos x="T6" y="T7"/>
                </a:cxn>
                <a:cxn ang="0">
                  <a:pos x="T8" y="T9"/>
                </a:cxn>
              </a:cxnLst>
              <a:rect l="0" t="0" r="r" b="b"/>
              <a:pathLst>
                <a:path w="30" h="23">
                  <a:moveTo>
                    <a:pt x="15" y="0"/>
                  </a:moveTo>
                  <a:cubicBezTo>
                    <a:pt x="21" y="0"/>
                    <a:pt x="30" y="7"/>
                    <a:pt x="28" y="13"/>
                  </a:cubicBezTo>
                  <a:cubicBezTo>
                    <a:pt x="27" y="20"/>
                    <a:pt x="20" y="22"/>
                    <a:pt x="14" y="22"/>
                  </a:cubicBezTo>
                  <a:cubicBezTo>
                    <a:pt x="6" y="23"/>
                    <a:pt x="3" y="17"/>
                    <a:pt x="1" y="11"/>
                  </a:cubicBezTo>
                  <a:cubicBezTo>
                    <a:pt x="0" y="7"/>
                    <a:pt x="9" y="0"/>
                    <a:pt x="15" y="0"/>
                  </a:cubicBezTo>
                  <a:close/>
                </a:path>
              </a:pathLst>
            </a:custGeom>
            <a:solidFill>
              <a:srgbClr val="F7DD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41">
              <a:extLst>
                <a:ext uri="{FF2B5EF4-FFF2-40B4-BE49-F238E27FC236}">
                  <a16:creationId xmlns:a16="http://schemas.microsoft.com/office/drawing/2014/main" id="{7AE3BE80-F30D-E8B9-6C1E-F19572854F77}"/>
                </a:ext>
              </a:extLst>
            </p:cNvPr>
            <p:cNvSpPr/>
            <p:nvPr/>
          </p:nvSpPr>
          <p:spPr bwMode="auto">
            <a:xfrm>
              <a:off x="9998075" y="2771775"/>
              <a:ext cx="341312" cy="212725"/>
            </a:xfrm>
            <a:custGeom>
              <a:avLst/>
              <a:gdLst>
                <a:gd name="T0" fmla="*/ 18 w 32"/>
                <a:gd name="T1" fmla="*/ 0 h 20"/>
                <a:gd name="T2" fmla="*/ 32 w 32"/>
                <a:gd name="T3" fmla="*/ 15 h 20"/>
                <a:gd name="T4" fmla="*/ 27 w 32"/>
                <a:gd name="T5" fmla="*/ 19 h 20"/>
                <a:gd name="T6" fmla="*/ 16 w 32"/>
                <a:gd name="T7" fmla="*/ 18 h 20"/>
                <a:gd name="T8" fmla="*/ 1 w 32"/>
                <a:gd name="T9" fmla="*/ 6 h 20"/>
                <a:gd name="T10" fmla="*/ 18 w 32"/>
                <a:gd name="T11" fmla="*/ 0 h 20"/>
              </a:gdLst>
              <a:ahLst/>
              <a:cxnLst>
                <a:cxn ang="0">
                  <a:pos x="T0" y="T1"/>
                </a:cxn>
                <a:cxn ang="0">
                  <a:pos x="T2" y="T3"/>
                </a:cxn>
                <a:cxn ang="0">
                  <a:pos x="T4" y="T5"/>
                </a:cxn>
                <a:cxn ang="0">
                  <a:pos x="T6" y="T7"/>
                </a:cxn>
                <a:cxn ang="0">
                  <a:pos x="T8" y="T9"/>
                </a:cxn>
                <a:cxn ang="0">
                  <a:pos x="T10" y="T11"/>
                </a:cxn>
              </a:cxnLst>
              <a:rect l="0" t="0" r="r" b="b"/>
              <a:pathLst>
                <a:path w="32" h="20">
                  <a:moveTo>
                    <a:pt x="18" y="0"/>
                  </a:moveTo>
                  <a:cubicBezTo>
                    <a:pt x="27" y="0"/>
                    <a:pt x="32" y="6"/>
                    <a:pt x="32" y="15"/>
                  </a:cubicBezTo>
                  <a:cubicBezTo>
                    <a:pt x="31" y="18"/>
                    <a:pt x="30" y="20"/>
                    <a:pt x="27" y="19"/>
                  </a:cubicBezTo>
                  <a:cubicBezTo>
                    <a:pt x="23" y="19"/>
                    <a:pt x="19" y="19"/>
                    <a:pt x="16" y="18"/>
                  </a:cubicBezTo>
                  <a:cubicBezTo>
                    <a:pt x="9" y="16"/>
                    <a:pt x="4" y="12"/>
                    <a:pt x="1" y="6"/>
                  </a:cubicBezTo>
                  <a:cubicBezTo>
                    <a:pt x="0" y="4"/>
                    <a:pt x="11" y="0"/>
                    <a:pt x="18" y="0"/>
                  </a:cubicBezTo>
                  <a:close/>
                </a:path>
              </a:pathLst>
            </a:custGeom>
            <a:solidFill>
              <a:srgbClr val="F8DD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42">
              <a:extLst>
                <a:ext uri="{FF2B5EF4-FFF2-40B4-BE49-F238E27FC236}">
                  <a16:creationId xmlns:a16="http://schemas.microsoft.com/office/drawing/2014/main" id="{7A726553-6444-F0F2-5933-ECAB8CD4A9D8}"/>
                </a:ext>
              </a:extLst>
            </p:cNvPr>
            <p:cNvSpPr/>
            <p:nvPr/>
          </p:nvSpPr>
          <p:spPr bwMode="auto">
            <a:xfrm>
              <a:off x="10617200" y="4433888"/>
              <a:ext cx="319087" cy="255587"/>
            </a:xfrm>
            <a:custGeom>
              <a:avLst/>
              <a:gdLst>
                <a:gd name="T0" fmla="*/ 20 w 30"/>
                <a:gd name="T1" fmla="*/ 0 h 24"/>
                <a:gd name="T2" fmla="*/ 26 w 30"/>
                <a:gd name="T3" fmla="*/ 10 h 24"/>
                <a:gd name="T4" fmla="*/ 15 w 30"/>
                <a:gd name="T5" fmla="*/ 22 h 24"/>
                <a:gd name="T6" fmla="*/ 4 w 30"/>
                <a:gd name="T7" fmla="*/ 19 h 24"/>
                <a:gd name="T8" fmla="*/ 4 w 30"/>
                <a:gd name="T9" fmla="*/ 10 h 24"/>
                <a:gd name="T10" fmla="*/ 20 w 30"/>
                <a:gd name="T11" fmla="*/ 0 h 24"/>
              </a:gdLst>
              <a:ahLst/>
              <a:cxnLst>
                <a:cxn ang="0">
                  <a:pos x="T0" y="T1"/>
                </a:cxn>
                <a:cxn ang="0">
                  <a:pos x="T2" y="T3"/>
                </a:cxn>
                <a:cxn ang="0">
                  <a:pos x="T4" y="T5"/>
                </a:cxn>
                <a:cxn ang="0">
                  <a:pos x="T6" y="T7"/>
                </a:cxn>
                <a:cxn ang="0">
                  <a:pos x="T8" y="T9"/>
                </a:cxn>
                <a:cxn ang="0">
                  <a:pos x="T10" y="T11"/>
                </a:cxn>
              </a:cxnLst>
              <a:rect l="0" t="0" r="r" b="b"/>
              <a:pathLst>
                <a:path w="30" h="24">
                  <a:moveTo>
                    <a:pt x="20" y="0"/>
                  </a:moveTo>
                  <a:cubicBezTo>
                    <a:pt x="28" y="0"/>
                    <a:pt x="30" y="2"/>
                    <a:pt x="26" y="10"/>
                  </a:cubicBezTo>
                  <a:cubicBezTo>
                    <a:pt x="24" y="15"/>
                    <a:pt x="21" y="20"/>
                    <a:pt x="15" y="22"/>
                  </a:cubicBezTo>
                  <a:cubicBezTo>
                    <a:pt x="10" y="24"/>
                    <a:pt x="7" y="22"/>
                    <a:pt x="4" y="19"/>
                  </a:cubicBezTo>
                  <a:cubicBezTo>
                    <a:pt x="0" y="16"/>
                    <a:pt x="3" y="13"/>
                    <a:pt x="4" y="10"/>
                  </a:cubicBezTo>
                  <a:cubicBezTo>
                    <a:pt x="8" y="4"/>
                    <a:pt x="14" y="0"/>
                    <a:pt x="20" y="0"/>
                  </a:cubicBezTo>
                  <a:close/>
                </a:path>
              </a:pathLst>
            </a:custGeom>
            <a:solidFill>
              <a:srgbClr val="1111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43">
              <a:extLst>
                <a:ext uri="{FF2B5EF4-FFF2-40B4-BE49-F238E27FC236}">
                  <a16:creationId xmlns:a16="http://schemas.microsoft.com/office/drawing/2014/main" id="{5F77FE10-BC80-7893-78BD-4BF7CB4523BA}"/>
                </a:ext>
              </a:extLst>
            </p:cNvPr>
            <p:cNvSpPr/>
            <p:nvPr/>
          </p:nvSpPr>
          <p:spPr bwMode="auto">
            <a:xfrm>
              <a:off x="10040938" y="4433888"/>
              <a:ext cx="255587" cy="276225"/>
            </a:xfrm>
            <a:custGeom>
              <a:avLst/>
              <a:gdLst>
                <a:gd name="T0" fmla="*/ 9 w 24"/>
                <a:gd name="T1" fmla="*/ 26 h 26"/>
                <a:gd name="T2" fmla="*/ 0 w 24"/>
                <a:gd name="T3" fmla="*/ 18 h 26"/>
                <a:gd name="T4" fmla="*/ 16 w 24"/>
                <a:gd name="T5" fmla="*/ 1 h 26"/>
                <a:gd name="T6" fmla="*/ 24 w 24"/>
                <a:gd name="T7" fmla="*/ 11 h 26"/>
                <a:gd name="T8" fmla="*/ 9 w 24"/>
                <a:gd name="T9" fmla="*/ 26 h 26"/>
              </a:gdLst>
              <a:ahLst/>
              <a:cxnLst>
                <a:cxn ang="0">
                  <a:pos x="T0" y="T1"/>
                </a:cxn>
                <a:cxn ang="0">
                  <a:pos x="T2" y="T3"/>
                </a:cxn>
                <a:cxn ang="0">
                  <a:pos x="T4" y="T5"/>
                </a:cxn>
                <a:cxn ang="0">
                  <a:pos x="T6" y="T7"/>
                </a:cxn>
                <a:cxn ang="0">
                  <a:pos x="T8" y="T9"/>
                </a:cxn>
              </a:cxnLst>
              <a:rect l="0" t="0" r="r" b="b"/>
              <a:pathLst>
                <a:path w="24" h="26">
                  <a:moveTo>
                    <a:pt x="9" y="26"/>
                  </a:moveTo>
                  <a:cubicBezTo>
                    <a:pt x="3" y="26"/>
                    <a:pt x="1" y="23"/>
                    <a:pt x="0" y="18"/>
                  </a:cubicBezTo>
                  <a:cubicBezTo>
                    <a:pt x="0" y="15"/>
                    <a:pt x="13" y="0"/>
                    <a:pt x="16" y="1"/>
                  </a:cubicBezTo>
                  <a:cubicBezTo>
                    <a:pt x="21" y="2"/>
                    <a:pt x="24" y="5"/>
                    <a:pt x="24" y="11"/>
                  </a:cubicBezTo>
                  <a:cubicBezTo>
                    <a:pt x="24" y="18"/>
                    <a:pt x="16" y="26"/>
                    <a:pt x="9" y="26"/>
                  </a:cubicBezTo>
                  <a:close/>
                </a:path>
              </a:pathLst>
            </a:custGeom>
            <a:solidFill>
              <a:srgbClr val="1011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44">
              <a:extLst>
                <a:ext uri="{FF2B5EF4-FFF2-40B4-BE49-F238E27FC236}">
                  <a16:creationId xmlns:a16="http://schemas.microsoft.com/office/drawing/2014/main" id="{84AC3791-31FC-5D36-8369-AA565DF3B06F}"/>
                </a:ext>
              </a:extLst>
            </p:cNvPr>
            <p:cNvSpPr/>
            <p:nvPr/>
          </p:nvSpPr>
          <p:spPr bwMode="auto">
            <a:xfrm>
              <a:off x="9636125" y="5360988"/>
              <a:ext cx="255587" cy="341312"/>
            </a:xfrm>
            <a:custGeom>
              <a:avLst/>
              <a:gdLst>
                <a:gd name="T0" fmla="*/ 23 w 24"/>
                <a:gd name="T1" fmla="*/ 12 h 32"/>
                <a:gd name="T2" fmla="*/ 11 w 24"/>
                <a:gd name="T3" fmla="*/ 29 h 32"/>
                <a:gd name="T4" fmla="*/ 3 w 24"/>
                <a:gd name="T5" fmla="*/ 28 h 32"/>
                <a:gd name="T6" fmla="*/ 2 w 24"/>
                <a:gd name="T7" fmla="*/ 20 h 32"/>
                <a:gd name="T8" fmla="*/ 11 w 24"/>
                <a:gd name="T9" fmla="*/ 4 h 32"/>
                <a:gd name="T10" fmla="*/ 18 w 24"/>
                <a:gd name="T11" fmla="*/ 2 h 32"/>
                <a:gd name="T12" fmla="*/ 23 w 24"/>
                <a:gd name="T13" fmla="*/ 12 h 32"/>
              </a:gdLst>
              <a:ahLst/>
              <a:cxnLst>
                <a:cxn ang="0">
                  <a:pos x="T0" y="T1"/>
                </a:cxn>
                <a:cxn ang="0">
                  <a:pos x="T2" y="T3"/>
                </a:cxn>
                <a:cxn ang="0">
                  <a:pos x="T4" y="T5"/>
                </a:cxn>
                <a:cxn ang="0">
                  <a:pos x="T6" y="T7"/>
                </a:cxn>
                <a:cxn ang="0">
                  <a:pos x="T8" y="T9"/>
                </a:cxn>
                <a:cxn ang="0">
                  <a:pos x="T10" y="T11"/>
                </a:cxn>
                <a:cxn ang="0">
                  <a:pos x="T12" y="T13"/>
                </a:cxn>
              </a:cxnLst>
              <a:rect l="0" t="0" r="r" b="b"/>
              <a:pathLst>
                <a:path w="24" h="32">
                  <a:moveTo>
                    <a:pt x="23" y="12"/>
                  </a:moveTo>
                  <a:cubicBezTo>
                    <a:pt x="21" y="18"/>
                    <a:pt x="17" y="24"/>
                    <a:pt x="11" y="29"/>
                  </a:cubicBezTo>
                  <a:cubicBezTo>
                    <a:pt x="9" y="32"/>
                    <a:pt x="5" y="30"/>
                    <a:pt x="3" y="28"/>
                  </a:cubicBezTo>
                  <a:cubicBezTo>
                    <a:pt x="2" y="26"/>
                    <a:pt x="0" y="24"/>
                    <a:pt x="2" y="20"/>
                  </a:cubicBezTo>
                  <a:cubicBezTo>
                    <a:pt x="4" y="14"/>
                    <a:pt x="9" y="10"/>
                    <a:pt x="11" y="4"/>
                  </a:cubicBezTo>
                  <a:cubicBezTo>
                    <a:pt x="13" y="1"/>
                    <a:pt x="15" y="0"/>
                    <a:pt x="18" y="2"/>
                  </a:cubicBezTo>
                  <a:cubicBezTo>
                    <a:pt x="21" y="3"/>
                    <a:pt x="24" y="6"/>
                    <a:pt x="23" y="12"/>
                  </a:cubicBezTo>
                  <a:close/>
                </a:path>
              </a:pathLst>
            </a:custGeom>
            <a:solidFill>
              <a:srgbClr val="0E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45">
              <a:extLst>
                <a:ext uri="{FF2B5EF4-FFF2-40B4-BE49-F238E27FC236}">
                  <a16:creationId xmlns:a16="http://schemas.microsoft.com/office/drawing/2014/main" id="{C032ACB2-93D5-06C2-FB6F-A51B0D235E13}"/>
                </a:ext>
              </a:extLst>
            </p:cNvPr>
            <p:cNvSpPr/>
            <p:nvPr/>
          </p:nvSpPr>
          <p:spPr bwMode="auto">
            <a:xfrm>
              <a:off x="9955213" y="4987925"/>
              <a:ext cx="266700" cy="298450"/>
            </a:xfrm>
            <a:custGeom>
              <a:avLst/>
              <a:gdLst>
                <a:gd name="T0" fmla="*/ 25 w 25"/>
                <a:gd name="T1" fmla="*/ 9 h 28"/>
                <a:gd name="T2" fmla="*/ 15 w 25"/>
                <a:gd name="T3" fmla="*/ 26 h 28"/>
                <a:gd name="T4" fmla="*/ 4 w 25"/>
                <a:gd name="T5" fmla="*/ 25 h 28"/>
                <a:gd name="T6" fmla="*/ 5 w 25"/>
                <a:gd name="T7" fmla="*/ 16 h 28"/>
                <a:gd name="T8" fmla="*/ 9 w 25"/>
                <a:gd name="T9" fmla="*/ 8 h 28"/>
                <a:gd name="T10" fmla="*/ 18 w 25"/>
                <a:gd name="T11" fmla="*/ 1 h 28"/>
                <a:gd name="T12" fmla="*/ 25 w 25"/>
                <a:gd name="T13" fmla="*/ 9 h 28"/>
              </a:gdLst>
              <a:ahLst/>
              <a:cxnLst>
                <a:cxn ang="0">
                  <a:pos x="T0" y="T1"/>
                </a:cxn>
                <a:cxn ang="0">
                  <a:pos x="T2" y="T3"/>
                </a:cxn>
                <a:cxn ang="0">
                  <a:pos x="T4" y="T5"/>
                </a:cxn>
                <a:cxn ang="0">
                  <a:pos x="T6" y="T7"/>
                </a:cxn>
                <a:cxn ang="0">
                  <a:pos x="T8" y="T9"/>
                </a:cxn>
                <a:cxn ang="0">
                  <a:pos x="T10" y="T11"/>
                </a:cxn>
                <a:cxn ang="0">
                  <a:pos x="T12" y="T13"/>
                </a:cxn>
              </a:cxnLst>
              <a:rect l="0" t="0" r="r" b="b"/>
              <a:pathLst>
                <a:path w="25" h="28">
                  <a:moveTo>
                    <a:pt x="25" y="9"/>
                  </a:moveTo>
                  <a:cubicBezTo>
                    <a:pt x="25" y="18"/>
                    <a:pt x="20" y="22"/>
                    <a:pt x="15" y="26"/>
                  </a:cubicBezTo>
                  <a:cubicBezTo>
                    <a:pt x="12" y="28"/>
                    <a:pt x="7" y="27"/>
                    <a:pt x="4" y="25"/>
                  </a:cubicBezTo>
                  <a:cubicBezTo>
                    <a:pt x="0" y="22"/>
                    <a:pt x="4" y="19"/>
                    <a:pt x="5" y="16"/>
                  </a:cubicBezTo>
                  <a:cubicBezTo>
                    <a:pt x="6" y="13"/>
                    <a:pt x="8" y="10"/>
                    <a:pt x="9" y="8"/>
                  </a:cubicBezTo>
                  <a:cubicBezTo>
                    <a:pt x="10" y="4"/>
                    <a:pt x="13" y="0"/>
                    <a:pt x="18" y="1"/>
                  </a:cubicBezTo>
                  <a:cubicBezTo>
                    <a:pt x="23" y="2"/>
                    <a:pt x="25" y="6"/>
                    <a:pt x="25" y="9"/>
                  </a:cubicBezTo>
                  <a:close/>
                </a:path>
              </a:pathLst>
            </a:custGeom>
            <a:solidFill>
              <a:srgbClr val="1414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46">
              <a:extLst>
                <a:ext uri="{FF2B5EF4-FFF2-40B4-BE49-F238E27FC236}">
                  <a16:creationId xmlns:a16="http://schemas.microsoft.com/office/drawing/2014/main" id="{630E0C61-F87C-B07E-3D7A-0F6F234F3DAF}"/>
                </a:ext>
              </a:extLst>
            </p:cNvPr>
            <p:cNvSpPr/>
            <p:nvPr/>
          </p:nvSpPr>
          <p:spPr bwMode="auto">
            <a:xfrm>
              <a:off x="10339388" y="5530850"/>
              <a:ext cx="309562" cy="287337"/>
            </a:xfrm>
            <a:custGeom>
              <a:avLst/>
              <a:gdLst>
                <a:gd name="T0" fmla="*/ 19 w 29"/>
                <a:gd name="T1" fmla="*/ 0 h 27"/>
                <a:gd name="T2" fmla="*/ 25 w 29"/>
                <a:gd name="T3" fmla="*/ 12 h 27"/>
                <a:gd name="T4" fmla="*/ 13 w 29"/>
                <a:gd name="T5" fmla="*/ 25 h 27"/>
                <a:gd name="T6" fmla="*/ 4 w 29"/>
                <a:gd name="T7" fmla="*/ 24 h 27"/>
                <a:gd name="T8" fmla="*/ 4 w 29"/>
                <a:gd name="T9" fmla="*/ 17 h 27"/>
                <a:gd name="T10" fmla="*/ 19 w 29"/>
                <a:gd name="T11" fmla="*/ 0 h 27"/>
              </a:gdLst>
              <a:ahLst/>
              <a:cxnLst>
                <a:cxn ang="0">
                  <a:pos x="T0" y="T1"/>
                </a:cxn>
                <a:cxn ang="0">
                  <a:pos x="T2" y="T3"/>
                </a:cxn>
                <a:cxn ang="0">
                  <a:pos x="T4" y="T5"/>
                </a:cxn>
                <a:cxn ang="0">
                  <a:pos x="T6" y="T7"/>
                </a:cxn>
                <a:cxn ang="0">
                  <a:pos x="T8" y="T9"/>
                </a:cxn>
                <a:cxn ang="0">
                  <a:pos x="T10" y="T11"/>
                </a:cxn>
              </a:cxnLst>
              <a:rect l="0" t="0" r="r" b="b"/>
              <a:pathLst>
                <a:path w="28" h="27">
                  <a:moveTo>
                    <a:pt x="19" y="0"/>
                  </a:moveTo>
                  <a:cubicBezTo>
                    <a:pt x="25" y="0"/>
                    <a:pt x="29" y="6"/>
                    <a:pt x="25" y="12"/>
                  </a:cubicBezTo>
                  <a:cubicBezTo>
                    <a:pt x="21" y="17"/>
                    <a:pt x="17" y="21"/>
                    <a:pt x="13" y="25"/>
                  </a:cubicBezTo>
                  <a:cubicBezTo>
                    <a:pt x="10" y="27"/>
                    <a:pt x="7" y="27"/>
                    <a:pt x="4" y="24"/>
                  </a:cubicBezTo>
                  <a:cubicBezTo>
                    <a:pt x="0" y="22"/>
                    <a:pt x="3" y="19"/>
                    <a:pt x="4" y="17"/>
                  </a:cubicBezTo>
                  <a:cubicBezTo>
                    <a:pt x="10" y="3"/>
                    <a:pt x="12" y="0"/>
                    <a:pt x="19" y="0"/>
                  </a:cubicBezTo>
                  <a:close/>
                </a:path>
              </a:pathLst>
            </a:custGeom>
            <a:solidFill>
              <a:srgbClr val="0D0E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47">
              <a:extLst>
                <a:ext uri="{FF2B5EF4-FFF2-40B4-BE49-F238E27FC236}">
                  <a16:creationId xmlns:a16="http://schemas.microsoft.com/office/drawing/2014/main" id="{291EB913-D723-13DA-07D7-44E2F739843E}"/>
                </a:ext>
              </a:extLst>
            </p:cNvPr>
            <p:cNvSpPr/>
            <p:nvPr/>
          </p:nvSpPr>
          <p:spPr bwMode="auto">
            <a:xfrm>
              <a:off x="10052050" y="5338763"/>
              <a:ext cx="298450" cy="288925"/>
            </a:xfrm>
            <a:custGeom>
              <a:avLst/>
              <a:gdLst>
                <a:gd name="T0" fmla="*/ 13 w 28"/>
                <a:gd name="T1" fmla="*/ 1 h 27"/>
                <a:gd name="T2" fmla="*/ 20 w 28"/>
                <a:gd name="T3" fmla="*/ 3 h 27"/>
                <a:gd name="T4" fmla="*/ 24 w 28"/>
                <a:gd name="T5" fmla="*/ 11 h 27"/>
                <a:gd name="T6" fmla="*/ 20 w 28"/>
                <a:gd name="T7" fmla="*/ 20 h 27"/>
                <a:gd name="T8" fmla="*/ 6 w 28"/>
                <a:gd name="T9" fmla="*/ 22 h 27"/>
                <a:gd name="T10" fmla="*/ 7 w 28"/>
                <a:gd name="T11" fmla="*/ 6 h 27"/>
                <a:gd name="T12" fmla="*/ 13 w 28"/>
                <a:gd name="T13" fmla="*/ 1 h 27"/>
              </a:gdLst>
              <a:ahLst/>
              <a:cxnLst>
                <a:cxn ang="0">
                  <a:pos x="T0" y="T1"/>
                </a:cxn>
                <a:cxn ang="0">
                  <a:pos x="T2" y="T3"/>
                </a:cxn>
                <a:cxn ang="0">
                  <a:pos x="T4" y="T5"/>
                </a:cxn>
                <a:cxn ang="0">
                  <a:pos x="T6" y="T7"/>
                </a:cxn>
                <a:cxn ang="0">
                  <a:pos x="T8" y="T9"/>
                </a:cxn>
                <a:cxn ang="0">
                  <a:pos x="T10" y="T11"/>
                </a:cxn>
                <a:cxn ang="0">
                  <a:pos x="T12" y="T13"/>
                </a:cxn>
              </a:cxnLst>
              <a:rect l="0" t="0" r="r" b="b"/>
              <a:pathLst>
                <a:path w="28" h="27">
                  <a:moveTo>
                    <a:pt x="13" y="1"/>
                  </a:moveTo>
                  <a:cubicBezTo>
                    <a:pt x="16" y="0"/>
                    <a:pt x="18" y="3"/>
                    <a:pt x="20" y="3"/>
                  </a:cubicBezTo>
                  <a:cubicBezTo>
                    <a:pt x="28" y="2"/>
                    <a:pt x="26" y="7"/>
                    <a:pt x="24" y="11"/>
                  </a:cubicBezTo>
                  <a:cubicBezTo>
                    <a:pt x="22" y="14"/>
                    <a:pt x="20" y="16"/>
                    <a:pt x="20" y="20"/>
                  </a:cubicBezTo>
                  <a:cubicBezTo>
                    <a:pt x="16" y="23"/>
                    <a:pt x="12" y="27"/>
                    <a:pt x="6" y="22"/>
                  </a:cubicBezTo>
                  <a:cubicBezTo>
                    <a:pt x="0" y="16"/>
                    <a:pt x="2" y="11"/>
                    <a:pt x="7" y="6"/>
                  </a:cubicBezTo>
                  <a:cubicBezTo>
                    <a:pt x="9" y="4"/>
                    <a:pt x="10" y="2"/>
                    <a:pt x="13" y="1"/>
                  </a:cubicBez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48">
              <a:extLst>
                <a:ext uri="{FF2B5EF4-FFF2-40B4-BE49-F238E27FC236}">
                  <a16:creationId xmlns:a16="http://schemas.microsoft.com/office/drawing/2014/main" id="{63F4C01D-B776-9D4B-D245-3172EFF38ABD}"/>
                </a:ext>
              </a:extLst>
            </p:cNvPr>
            <p:cNvSpPr/>
            <p:nvPr/>
          </p:nvSpPr>
          <p:spPr bwMode="auto">
            <a:xfrm>
              <a:off x="9518650" y="4892675"/>
              <a:ext cx="234950" cy="255587"/>
            </a:xfrm>
            <a:custGeom>
              <a:avLst/>
              <a:gdLst>
                <a:gd name="T0" fmla="*/ 7 w 22"/>
                <a:gd name="T1" fmla="*/ 24 h 24"/>
                <a:gd name="T2" fmla="*/ 1 w 22"/>
                <a:gd name="T3" fmla="*/ 17 h 24"/>
                <a:gd name="T4" fmla="*/ 13 w 22"/>
                <a:gd name="T5" fmla="*/ 1 h 24"/>
                <a:gd name="T6" fmla="*/ 22 w 22"/>
                <a:gd name="T7" fmla="*/ 10 h 24"/>
                <a:gd name="T8" fmla="*/ 7 w 22"/>
                <a:gd name="T9" fmla="*/ 24 h 24"/>
              </a:gdLst>
              <a:ahLst/>
              <a:cxnLst>
                <a:cxn ang="0">
                  <a:pos x="T0" y="T1"/>
                </a:cxn>
                <a:cxn ang="0">
                  <a:pos x="T2" y="T3"/>
                </a:cxn>
                <a:cxn ang="0">
                  <a:pos x="T4" y="T5"/>
                </a:cxn>
                <a:cxn ang="0">
                  <a:pos x="T6" y="T7"/>
                </a:cxn>
                <a:cxn ang="0">
                  <a:pos x="T8" y="T9"/>
                </a:cxn>
              </a:cxnLst>
              <a:rect l="0" t="0" r="r" b="b"/>
              <a:pathLst>
                <a:path w="22" h="24">
                  <a:moveTo>
                    <a:pt x="7" y="24"/>
                  </a:moveTo>
                  <a:cubicBezTo>
                    <a:pt x="3" y="24"/>
                    <a:pt x="0" y="22"/>
                    <a:pt x="1" y="17"/>
                  </a:cubicBezTo>
                  <a:cubicBezTo>
                    <a:pt x="1" y="11"/>
                    <a:pt x="9" y="0"/>
                    <a:pt x="13" y="1"/>
                  </a:cubicBezTo>
                  <a:cubicBezTo>
                    <a:pt x="18" y="1"/>
                    <a:pt x="21" y="4"/>
                    <a:pt x="22" y="10"/>
                  </a:cubicBezTo>
                  <a:cubicBezTo>
                    <a:pt x="22" y="16"/>
                    <a:pt x="13" y="24"/>
                    <a:pt x="7" y="24"/>
                  </a:cubicBezTo>
                  <a:close/>
                </a:path>
              </a:pathLst>
            </a:custGeom>
            <a:solidFill>
              <a:srgbClr val="1F1F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49">
              <a:extLst>
                <a:ext uri="{FF2B5EF4-FFF2-40B4-BE49-F238E27FC236}">
                  <a16:creationId xmlns:a16="http://schemas.microsoft.com/office/drawing/2014/main" id="{392C11BB-C18B-E697-746F-B922BA153B7E}"/>
                </a:ext>
              </a:extLst>
            </p:cNvPr>
            <p:cNvSpPr/>
            <p:nvPr/>
          </p:nvSpPr>
          <p:spPr bwMode="auto">
            <a:xfrm>
              <a:off x="8421688" y="5094288"/>
              <a:ext cx="298450" cy="436562"/>
            </a:xfrm>
            <a:custGeom>
              <a:avLst/>
              <a:gdLst>
                <a:gd name="T0" fmla="*/ 5 w 28"/>
                <a:gd name="T1" fmla="*/ 0 h 41"/>
                <a:gd name="T2" fmla="*/ 14 w 28"/>
                <a:gd name="T3" fmla="*/ 27 h 41"/>
                <a:gd name="T4" fmla="*/ 19 w 28"/>
                <a:gd name="T5" fmla="*/ 22 h 41"/>
                <a:gd name="T6" fmla="*/ 21 w 28"/>
                <a:gd name="T7" fmla="*/ 26 h 41"/>
                <a:gd name="T8" fmla="*/ 23 w 28"/>
                <a:gd name="T9" fmla="*/ 36 h 41"/>
                <a:gd name="T10" fmla="*/ 7 w 28"/>
                <a:gd name="T11" fmla="*/ 31 h 41"/>
                <a:gd name="T12" fmla="*/ 5 w 2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8" h="41">
                  <a:moveTo>
                    <a:pt x="5" y="0"/>
                  </a:moveTo>
                  <a:cubicBezTo>
                    <a:pt x="9" y="10"/>
                    <a:pt x="12" y="18"/>
                    <a:pt x="14" y="27"/>
                  </a:cubicBezTo>
                  <a:cubicBezTo>
                    <a:pt x="19" y="27"/>
                    <a:pt x="17" y="23"/>
                    <a:pt x="19" y="22"/>
                  </a:cubicBezTo>
                  <a:cubicBezTo>
                    <a:pt x="20" y="23"/>
                    <a:pt x="21" y="24"/>
                    <a:pt x="21" y="26"/>
                  </a:cubicBezTo>
                  <a:cubicBezTo>
                    <a:pt x="23" y="30"/>
                    <a:pt x="28" y="35"/>
                    <a:pt x="23" y="36"/>
                  </a:cubicBezTo>
                  <a:cubicBezTo>
                    <a:pt x="19" y="37"/>
                    <a:pt x="10" y="41"/>
                    <a:pt x="7" y="31"/>
                  </a:cubicBezTo>
                  <a:cubicBezTo>
                    <a:pt x="4" y="21"/>
                    <a:pt x="0" y="11"/>
                    <a:pt x="5" y="0"/>
                  </a:cubicBezTo>
                  <a:close/>
                </a:path>
              </a:pathLst>
            </a:custGeom>
            <a:solidFill>
              <a:srgbClr val="F2DB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50">
              <a:extLst>
                <a:ext uri="{FF2B5EF4-FFF2-40B4-BE49-F238E27FC236}">
                  <a16:creationId xmlns:a16="http://schemas.microsoft.com/office/drawing/2014/main" id="{20CAF145-C913-479D-E30B-AB71DF9C38D6}"/>
                </a:ext>
              </a:extLst>
            </p:cNvPr>
            <p:cNvSpPr/>
            <p:nvPr/>
          </p:nvSpPr>
          <p:spPr bwMode="auto">
            <a:xfrm>
              <a:off x="10723563" y="5222875"/>
              <a:ext cx="244475" cy="244475"/>
            </a:xfrm>
            <a:custGeom>
              <a:avLst/>
              <a:gdLst>
                <a:gd name="T0" fmla="*/ 0 w 23"/>
                <a:gd name="T1" fmla="*/ 16 h 23"/>
                <a:gd name="T2" fmla="*/ 17 w 23"/>
                <a:gd name="T3" fmla="*/ 0 h 23"/>
                <a:gd name="T4" fmla="*/ 23 w 23"/>
                <a:gd name="T5" fmla="*/ 4 h 23"/>
                <a:gd name="T6" fmla="*/ 15 w 23"/>
                <a:gd name="T7" fmla="*/ 20 h 23"/>
                <a:gd name="T8" fmla="*/ 1 w 23"/>
                <a:gd name="T9" fmla="*/ 19 h 23"/>
                <a:gd name="T10" fmla="*/ 0 w 23"/>
                <a:gd name="T11" fmla="*/ 16 h 23"/>
              </a:gdLst>
              <a:ahLst/>
              <a:cxnLst>
                <a:cxn ang="0">
                  <a:pos x="T0" y="T1"/>
                </a:cxn>
                <a:cxn ang="0">
                  <a:pos x="T2" y="T3"/>
                </a:cxn>
                <a:cxn ang="0">
                  <a:pos x="T4" y="T5"/>
                </a:cxn>
                <a:cxn ang="0">
                  <a:pos x="T6" y="T7"/>
                </a:cxn>
                <a:cxn ang="0">
                  <a:pos x="T8" y="T9"/>
                </a:cxn>
                <a:cxn ang="0">
                  <a:pos x="T10" y="T11"/>
                </a:cxn>
              </a:cxnLst>
              <a:rect l="0" t="0" r="r" b="b"/>
              <a:pathLst>
                <a:path w="23" h="23">
                  <a:moveTo>
                    <a:pt x="0" y="16"/>
                  </a:moveTo>
                  <a:cubicBezTo>
                    <a:pt x="1" y="5"/>
                    <a:pt x="8" y="2"/>
                    <a:pt x="17" y="0"/>
                  </a:cubicBezTo>
                  <a:cubicBezTo>
                    <a:pt x="21" y="0"/>
                    <a:pt x="23" y="1"/>
                    <a:pt x="23" y="4"/>
                  </a:cubicBezTo>
                  <a:cubicBezTo>
                    <a:pt x="21" y="10"/>
                    <a:pt x="19" y="16"/>
                    <a:pt x="15" y="20"/>
                  </a:cubicBezTo>
                  <a:cubicBezTo>
                    <a:pt x="10" y="23"/>
                    <a:pt x="6" y="22"/>
                    <a:pt x="1" y="19"/>
                  </a:cubicBezTo>
                  <a:cubicBezTo>
                    <a:pt x="1" y="18"/>
                    <a:pt x="0" y="17"/>
                    <a:pt x="0" y="16"/>
                  </a:cubicBez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51">
              <a:extLst>
                <a:ext uri="{FF2B5EF4-FFF2-40B4-BE49-F238E27FC236}">
                  <a16:creationId xmlns:a16="http://schemas.microsoft.com/office/drawing/2014/main" id="{9002D968-3307-1A4B-B456-5335E7321579}"/>
                </a:ext>
              </a:extLst>
            </p:cNvPr>
            <p:cNvSpPr/>
            <p:nvPr/>
          </p:nvSpPr>
          <p:spPr bwMode="auto">
            <a:xfrm>
              <a:off x="9690100" y="6394450"/>
              <a:ext cx="404812" cy="158750"/>
            </a:xfrm>
            <a:custGeom>
              <a:avLst/>
              <a:gdLst>
                <a:gd name="T0" fmla="*/ 25 w 38"/>
                <a:gd name="T1" fmla="*/ 15 h 15"/>
                <a:gd name="T2" fmla="*/ 19 w 38"/>
                <a:gd name="T3" fmla="*/ 13 h 15"/>
                <a:gd name="T4" fmla="*/ 10 w 38"/>
                <a:gd name="T5" fmla="*/ 13 h 15"/>
                <a:gd name="T6" fmla="*/ 2 w 38"/>
                <a:gd name="T7" fmla="*/ 12 h 15"/>
                <a:gd name="T8" fmla="*/ 1 w 38"/>
                <a:gd name="T9" fmla="*/ 7 h 15"/>
                <a:gd name="T10" fmla="*/ 8 w 38"/>
                <a:gd name="T11" fmla="*/ 6 h 15"/>
                <a:gd name="T12" fmla="*/ 16 w 38"/>
                <a:gd name="T13" fmla="*/ 4 h 15"/>
                <a:gd name="T14" fmla="*/ 29 w 38"/>
                <a:gd name="T15" fmla="*/ 3 h 15"/>
                <a:gd name="T16" fmla="*/ 36 w 38"/>
                <a:gd name="T17" fmla="*/ 11 h 15"/>
                <a:gd name="T18" fmla="*/ 25 w 38"/>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5">
                  <a:moveTo>
                    <a:pt x="25" y="15"/>
                  </a:moveTo>
                  <a:cubicBezTo>
                    <a:pt x="24" y="15"/>
                    <a:pt x="21" y="15"/>
                    <a:pt x="19" y="13"/>
                  </a:cubicBezTo>
                  <a:cubicBezTo>
                    <a:pt x="16" y="10"/>
                    <a:pt x="13" y="10"/>
                    <a:pt x="10" y="13"/>
                  </a:cubicBezTo>
                  <a:cubicBezTo>
                    <a:pt x="7" y="15"/>
                    <a:pt x="4" y="14"/>
                    <a:pt x="2" y="12"/>
                  </a:cubicBezTo>
                  <a:cubicBezTo>
                    <a:pt x="0" y="11"/>
                    <a:pt x="0" y="8"/>
                    <a:pt x="1" y="7"/>
                  </a:cubicBezTo>
                  <a:cubicBezTo>
                    <a:pt x="3" y="4"/>
                    <a:pt x="6" y="5"/>
                    <a:pt x="8" y="6"/>
                  </a:cubicBezTo>
                  <a:cubicBezTo>
                    <a:pt x="12" y="8"/>
                    <a:pt x="13" y="6"/>
                    <a:pt x="16" y="4"/>
                  </a:cubicBezTo>
                  <a:cubicBezTo>
                    <a:pt x="20" y="0"/>
                    <a:pt x="25" y="0"/>
                    <a:pt x="29" y="3"/>
                  </a:cubicBezTo>
                  <a:cubicBezTo>
                    <a:pt x="32" y="5"/>
                    <a:pt x="38" y="6"/>
                    <a:pt x="36" y="11"/>
                  </a:cubicBezTo>
                  <a:cubicBezTo>
                    <a:pt x="35" y="15"/>
                    <a:pt x="30" y="15"/>
                    <a:pt x="25" y="15"/>
                  </a:cubicBezTo>
                  <a:close/>
                </a:path>
              </a:pathLst>
            </a:custGeom>
            <a:solidFill>
              <a:srgbClr val="F7DF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0" name="Freeform 52">
              <a:extLst>
                <a:ext uri="{FF2B5EF4-FFF2-40B4-BE49-F238E27FC236}">
                  <a16:creationId xmlns:a16="http://schemas.microsoft.com/office/drawing/2014/main" id="{C2EB2ED7-0434-C978-A209-C41227533AF1}"/>
                </a:ext>
              </a:extLst>
            </p:cNvPr>
            <p:cNvSpPr/>
            <p:nvPr/>
          </p:nvSpPr>
          <p:spPr bwMode="auto">
            <a:xfrm>
              <a:off x="10307638" y="4230688"/>
              <a:ext cx="244475" cy="246062"/>
            </a:xfrm>
            <a:custGeom>
              <a:avLst/>
              <a:gdLst>
                <a:gd name="T0" fmla="*/ 8 w 23"/>
                <a:gd name="T1" fmla="*/ 22 h 23"/>
                <a:gd name="T2" fmla="*/ 1 w 23"/>
                <a:gd name="T3" fmla="*/ 18 h 23"/>
                <a:gd name="T4" fmla="*/ 14 w 23"/>
                <a:gd name="T5" fmla="*/ 0 h 23"/>
                <a:gd name="T6" fmla="*/ 22 w 23"/>
                <a:gd name="T7" fmla="*/ 9 h 23"/>
                <a:gd name="T8" fmla="*/ 8 w 23"/>
                <a:gd name="T9" fmla="*/ 22 h 23"/>
              </a:gdLst>
              <a:ahLst/>
              <a:cxnLst>
                <a:cxn ang="0">
                  <a:pos x="T0" y="T1"/>
                </a:cxn>
                <a:cxn ang="0">
                  <a:pos x="T2" y="T3"/>
                </a:cxn>
                <a:cxn ang="0">
                  <a:pos x="T4" y="T5"/>
                </a:cxn>
                <a:cxn ang="0">
                  <a:pos x="T6" y="T7"/>
                </a:cxn>
                <a:cxn ang="0">
                  <a:pos x="T8" y="T9"/>
                </a:cxn>
              </a:cxnLst>
              <a:rect l="0" t="0" r="r" b="b"/>
              <a:pathLst>
                <a:path w="23" h="23">
                  <a:moveTo>
                    <a:pt x="8" y="22"/>
                  </a:moveTo>
                  <a:cubicBezTo>
                    <a:pt x="4" y="23"/>
                    <a:pt x="2" y="21"/>
                    <a:pt x="1" y="18"/>
                  </a:cubicBezTo>
                  <a:cubicBezTo>
                    <a:pt x="0" y="12"/>
                    <a:pt x="9" y="0"/>
                    <a:pt x="14" y="0"/>
                  </a:cubicBezTo>
                  <a:cubicBezTo>
                    <a:pt x="20" y="0"/>
                    <a:pt x="22" y="4"/>
                    <a:pt x="22" y="9"/>
                  </a:cubicBezTo>
                  <a:cubicBezTo>
                    <a:pt x="23" y="15"/>
                    <a:pt x="15" y="22"/>
                    <a:pt x="8" y="22"/>
                  </a:cubicBezTo>
                  <a:close/>
                </a:path>
              </a:pathLst>
            </a:custGeom>
            <a:solidFill>
              <a:srgbClr val="151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1" name="Freeform 53">
              <a:extLst>
                <a:ext uri="{FF2B5EF4-FFF2-40B4-BE49-F238E27FC236}">
                  <a16:creationId xmlns:a16="http://schemas.microsoft.com/office/drawing/2014/main" id="{B96951F9-D54A-0C47-87CA-C44942F7D70D}"/>
                </a:ext>
              </a:extLst>
            </p:cNvPr>
            <p:cNvSpPr/>
            <p:nvPr/>
          </p:nvSpPr>
          <p:spPr bwMode="auto">
            <a:xfrm>
              <a:off x="9785350" y="4827588"/>
              <a:ext cx="244475" cy="309562"/>
            </a:xfrm>
            <a:custGeom>
              <a:avLst/>
              <a:gdLst>
                <a:gd name="T0" fmla="*/ 6 w 23"/>
                <a:gd name="T1" fmla="*/ 26 h 29"/>
                <a:gd name="T2" fmla="*/ 1 w 23"/>
                <a:gd name="T3" fmla="*/ 22 h 29"/>
                <a:gd name="T4" fmla="*/ 10 w 23"/>
                <a:gd name="T5" fmla="*/ 4 h 29"/>
                <a:gd name="T6" fmla="*/ 20 w 23"/>
                <a:gd name="T7" fmla="*/ 6 h 29"/>
                <a:gd name="T8" fmla="*/ 6 w 23"/>
                <a:gd name="T9" fmla="*/ 26 h 29"/>
              </a:gdLst>
              <a:ahLst/>
              <a:cxnLst>
                <a:cxn ang="0">
                  <a:pos x="T0" y="T1"/>
                </a:cxn>
                <a:cxn ang="0">
                  <a:pos x="T2" y="T3"/>
                </a:cxn>
                <a:cxn ang="0">
                  <a:pos x="T4" y="T5"/>
                </a:cxn>
                <a:cxn ang="0">
                  <a:pos x="T6" y="T7"/>
                </a:cxn>
                <a:cxn ang="0">
                  <a:pos x="T8" y="T9"/>
                </a:cxn>
              </a:cxnLst>
              <a:rect l="0" t="0" r="r" b="b"/>
              <a:pathLst>
                <a:path w="23" h="28">
                  <a:moveTo>
                    <a:pt x="6" y="26"/>
                  </a:moveTo>
                  <a:cubicBezTo>
                    <a:pt x="1" y="29"/>
                    <a:pt x="0" y="24"/>
                    <a:pt x="1" y="22"/>
                  </a:cubicBezTo>
                  <a:cubicBezTo>
                    <a:pt x="4" y="16"/>
                    <a:pt x="6" y="9"/>
                    <a:pt x="10" y="4"/>
                  </a:cubicBezTo>
                  <a:cubicBezTo>
                    <a:pt x="13" y="0"/>
                    <a:pt x="18" y="1"/>
                    <a:pt x="20" y="6"/>
                  </a:cubicBezTo>
                  <a:cubicBezTo>
                    <a:pt x="23" y="14"/>
                    <a:pt x="14" y="26"/>
                    <a:pt x="6" y="26"/>
                  </a:cubicBezTo>
                  <a:close/>
                </a:path>
              </a:pathLst>
            </a:custGeom>
            <a:solidFill>
              <a:srgbClr val="1E1F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2" name="Freeform 54">
              <a:extLst>
                <a:ext uri="{FF2B5EF4-FFF2-40B4-BE49-F238E27FC236}">
                  <a16:creationId xmlns:a16="http://schemas.microsoft.com/office/drawing/2014/main" id="{5CD088DE-C74A-AB9D-207B-CA67FE98FA07}"/>
                </a:ext>
              </a:extLst>
            </p:cNvPr>
            <p:cNvSpPr/>
            <p:nvPr/>
          </p:nvSpPr>
          <p:spPr bwMode="auto">
            <a:xfrm>
              <a:off x="9518650" y="5211763"/>
              <a:ext cx="234950" cy="266700"/>
            </a:xfrm>
            <a:custGeom>
              <a:avLst/>
              <a:gdLst>
                <a:gd name="T0" fmla="*/ 21 w 22"/>
                <a:gd name="T1" fmla="*/ 10 h 25"/>
                <a:gd name="T2" fmla="*/ 7 w 22"/>
                <a:gd name="T3" fmla="*/ 25 h 25"/>
                <a:gd name="T4" fmla="*/ 1 w 22"/>
                <a:gd name="T5" fmla="*/ 20 h 25"/>
                <a:gd name="T6" fmla="*/ 15 w 22"/>
                <a:gd name="T7" fmla="*/ 1 h 25"/>
                <a:gd name="T8" fmla="*/ 21 w 22"/>
                <a:gd name="T9" fmla="*/ 10 h 25"/>
              </a:gdLst>
              <a:ahLst/>
              <a:cxnLst>
                <a:cxn ang="0">
                  <a:pos x="T0" y="T1"/>
                </a:cxn>
                <a:cxn ang="0">
                  <a:pos x="T2" y="T3"/>
                </a:cxn>
                <a:cxn ang="0">
                  <a:pos x="T4" y="T5"/>
                </a:cxn>
                <a:cxn ang="0">
                  <a:pos x="T6" y="T7"/>
                </a:cxn>
                <a:cxn ang="0">
                  <a:pos x="T8" y="T9"/>
                </a:cxn>
              </a:cxnLst>
              <a:rect l="0" t="0" r="r" b="b"/>
              <a:pathLst>
                <a:path w="22" h="25">
                  <a:moveTo>
                    <a:pt x="21" y="10"/>
                  </a:moveTo>
                  <a:cubicBezTo>
                    <a:pt x="22" y="16"/>
                    <a:pt x="13" y="25"/>
                    <a:pt x="7" y="25"/>
                  </a:cubicBezTo>
                  <a:cubicBezTo>
                    <a:pt x="4" y="25"/>
                    <a:pt x="1" y="24"/>
                    <a:pt x="1" y="20"/>
                  </a:cubicBezTo>
                  <a:cubicBezTo>
                    <a:pt x="0" y="14"/>
                    <a:pt x="11" y="0"/>
                    <a:pt x="15" y="1"/>
                  </a:cubicBezTo>
                  <a:cubicBezTo>
                    <a:pt x="21" y="2"/>
                    <a:pt x="21" y="7"/>
                    <a:pt x="21" y="10"/>
                  </a:cubicBezTo>
                  <a:close/>
                </a:path>
              </a:pathLst>
            </a:custGeom>
            <a:solidFill>
              <a:srgbClr val="4E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3" name="Freeform 55">
              <a:extLst>
                <a:ext uri="{FF2B5EF4-FFF2-40B4-BE49-F238E27FC236}">
                  <a16:creationId xmlns:a16="http://schemas.microsoft.com/office/drawing/2014/main" id="{DA149A9B-F0A0-8778-E190-F20E2DDFA645}"/>
                </a:ext>
              </a:extLst>
            </p:cNvPr>
            <p:cNvSpPr/>
            <p:nvPr/>
          </p:nvSpPr>
          <p:spPr bwMode="auto">
            <a:xfrm>
              <a:off x="10264775" y="4583113"/>
              <a:ext cx="234950" cy="244475"/>
            </a:xfrm>
            <a:custGeom>
              <a:avLst/>
              <a:gdLst>
                <a:gd name="T0" fmla="*/ 8 w 22"/>
                <a:gd name="T1" fmla="*/ 23 h 23"/>
                <a:gd name="T2" fmla="*/ 0 w 22"/>
                <a:gd name="T3" fmla="*/ 16 h 23"/>
                <a:gd name="T4" fmla="*/ 13 w 22"/>
                <a:gd name="T5" fmla="*/ 0 h 23"/>
                <a:gd name="T6" fmla="*/ 21 w 22"/>
                <a:gd name="T7" fmla="*/ 9 h 23"/>
                <a:gd name="T8" fmla="*/ 8 w 22"/>
                <a:gd name="T9" fmla="*/ 23 h 23"/>
              </a:gdLst>
              <a:ahLst/>
              <a:cxnLst>
                <a:cxn ang="0">
                  <a:pos x="T0" y="T1"/>
                </a:cxn>
                <a:cxn ang="0">
                  <a:pos x="T2" y="T3"/>
                </a:cxn>
                <a:cxn ang="0">
                  <a:pos x="T4" y="T5"/>
                </a:cxn>
                <a:cxn ang="0">
                  <a:pos x="T6" y="T7"/>
                </a:cxn>
                <a:cxn ang="0">
                  <a:pos x="T8" y="T9"/>
                </a:cxn>
              </a:cxnLst>
              <a:rect l="0" t="0" r="r" b="b"/>
              <a:pathLst>
                <a:path w="22" h="23">
                  <a:moveTo>
                    <a:pt x="8" y="23"/>
                  </a:moveTo>
                  <a:cubicBezTo>
                    <a:pt x="5" y="21"/>
                    <a:pt x="0" y="22"/>
                    <a:pt x="0" y="16"/>
                  </a:cubicBezTo>
                  <a:cubicBezTo>
                    <a:pt x="0" y="12"/>
                    <a:pt x="10" y="0"/>
                    <a:pt x="13" y="0"/>
                  </a:cubicBezTo>
                  <a:cubicBezTo>
                    <a:pt x="18" y="1"/>
                    <a:pt x="21" y="4"/>
                    <a:pt x="21" y="9"/>
                  </a:cubicBezTo>
                  <a:cubicBezTo>
                    <a:pt x="22" y="14"/>
                    <a:pt x="13" y="23"/>
                    <a:pt x="8" y="23"/>
                  </a:cubicBezTo>
                  <a:close/>
                </a:path>
              </a:pathLst>
            </a:custGeom>
            <a:solidFill>
              <a:srgbClr val="1313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4" name="Freeform 56">
              <a:extLst>
                <a:ext uri="{FF2B5EF4-FFF2-40B4-BE49-F238E27FC236}">
                  <a16:creationId xmlns:a16="http://schemas.microsoft.com/office/drawing/2014/main" id="{95C886B8-7173-B372-5C6D-98DF5B3CE5A7}"/>
                </a:ext>
              </a:extLst>
            </p:cNvPr>
            <p:cNvSpPr/>
            <p:nvPr/>
          </p:nvSpPr>
          <p:spPr bwMode="auto">
            <a:xfrm>
              <a:off x="10020300" y="3848100"/>
              <a:ext cx="244475" cy="223837"/>
            </a:xfrm>
            <a:custGeom>
              <a:avLst/>
              <a:gdLst>
                <a:gd name="T0" fmla="*/ 0 w 23"/>
                <a:gd name="T1" fmla="*/ 11 h 21"/>
                <a:gd name="T2" fmla="*/ 9 w 23"/>
                <a:gd name="T3" fmla="*/ 1 h 21"/>
                <a:gd name="T4" fmla="*/ 22 w 23"/>
                <a:gd name="T5" fmla="*/ 10 h 21"/>
                <a:gd name="T6" fmla="*/ 5 w 23"/>
                <a:gd name="T7" fmla="*/ 19 h 21"/>
                <a:gd name="T8" fmla="*/ 0 w 23"/>
                <a:gd name="T9" fmla="*/ 11 h 21"/>
              </a:gdLst>
              <a:ahLst/>
              <a:cxnLst>
                <a:cxn ang="0">
                  <a:pos x="T0" y="T1"/>
                </a:cxn>
                <a:cxn ang="0">
                  <a:pos x="T2" y="T3"/>
                </a:cxn>
                <a:cxn ang="0">
                  <a:pos x="T4" y="T5"/>
                </a:cxn>
                <a:cxn ang="0">
                  <a:pos x="T6" y="T7"/>
                </a:cxn>
                <a:cxn ang="0">
                  <a:pos x="T8" y="T9"/>
                </a:cxn>
              </a:cxnLst>
              <a:rect l="0" t="0" r="r" b="b"/>
              <a:pathLst>
                <a:path w="23" h="21">
                  <a:moveTo>
                    <a:pt x="0" y="11"/>
                  </a:moveTo>
                  <a:cubicBezTo>
                    <a:pt x="1" y="6"/>
                    <a:pt x="3" y="0"/>
                    <a:pt x="9" y="1"/>
                  </a:cubicBezTo>
                  <a:cubicBezTo>
                    <a:pt x="15" y="1"/>
                    <a:pt x="23" y="2"/>
                    <a:pt x="22" y="10"/>
                  </a:cubicBezTo>
                  <a:cubicBezTo>
                    <a:pt x="21" y="19"/>
                    <a:pt x="11" y="17"/>
                    <a:pt x="5" y="19"/>
                  </a:cubicBezTo>
                  <a:cubicBezTo>
                    <a:pt x="0" y="21"/>
                    <a:pt x="1" y="14"/>
                    <a:pt x="0" y="11"/>
                  </a:cubicBezTo>
                  <a:close/>
                </a:path>
              </a:pathLst>
            </a:custGeom>
            <a:solidFill>
              <a:srgbClr val="1313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5" name="Freeform 57">
              <a:extLst>
                <a:ext uri="{FF2B5EF4-FFF2-40B4-BE49-F238E27FC236}">
                  <a16:creationId xmlns:a16="http://schemas.microsoft.com/office/drawing/2014/main" id="{4CD8E683-2CC3-61C6-AAFC-2CF2576BA2D3}"/>
                </a:ext>
              </a:extLst>
            </p:cNvPr>
            <p:cNvSpPr/>
            <p:nvPr/>
          </p:nvSpPr>
          <p:spPr bwMode="auto">
            <a:xfrm>
              <a:off x="10137775" y="6403975"/>
              <a:ext cx="287337" cy="171450"/>
            </a:xfrm>
            <a:custGeom>
              <a:avLst/>
              <a:gdLst>
                <a:gd name="T0" fmla="*/ 17 w 27"/>
                <a:gd name="T1" fmla="*/ 16 h 16"/>
                <a:gd name="T2" fmla="*/ 1 w 27"/>
                <a:gd name="T3" fmla="*/ 9 h 16"/>
                <a:gd name="T4" fmla="*/ 15 w 27"/>
                <a:gd name="T5" fmla="*/ 1 h 16"/>
                <a:gd name="T6" fmla="*/ 26 w 27"/>
                <a:gd name="T7" fmla="*/ 10 h 16"/>
                <a:gd name="T8" fmla="*/ 17 w 27"/>
                <a:gd name="T9" fmla="*/ 16 h 16"/>
              </a:gdLst>
              <a:ahLst/>
              <a:cxnLst>
                <a:cxn ang="0">
                  <a:pos x="T0" y="T1"/>
                </a:cxn>
                <a:cxn ang="0">
                  <a:pos x="T2" y="T3"/>
                </a:cxn>
                <a:cxn ang="0">
                  <a:pos x="T4" y="T5"/>
                </a:cxn>
                <a:cxn ang="0">
                  <a:pos x="T6" y="T7"/>
                </a:cxn>
                <a:cxn ang="0">
                  <a:pos x="T8" y="T9"/>
                </a:cxn>
              </a:cxnLst>
              <a:rect l="0" t="0" r="r" b="b"/>
              <a:pathLst>
                <a:path w="27" h="16">
                  <a:moveTo>
                    <a:pt x="17" y="16"/>
                  </a:moveTo>
                  <a:cubicBezTo>
                    <a:pt x="11" y="15"/>
                    <a:pt x="2" y="16"/>
                    <a:pt x="1" y="9"/>
                  </a:cubicBezTo>
                  <a:cubicBezTo>
                    <a:pt x="0" y="3"/>
                    <a:pt x="9" y="1"/>
                    <a:pt x="15" y="1"/>
                  </a:cubicBezTo>
                  <a:cubicBezTo>
                    <a:pt x="22" y="0"/>
                    <a:pt x="26" y="5"/>
                    <a:pt x="26" y="10"/>
                  </a:cubicBezTo>
                  <a:cubicBezTo>
                    <a:pt x="27" y="16"/>
                    <a:pt x="22" y="16"/>
                    <a:pt x="17" y="16"/>
                  </a:cubicBezTo>
                  <a:close/>
                </a:path>
              </a:pathLst>
            </a:custGeom>
            <a:solidFill>
              <a:srgbClr val="F7D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6" name="Freeform 58">
              <a:extLst>
                <a:ext uri="{FF2B5EF4-FFF2-40B4-BE49-F238E27FC236}">
                  <a16:creationId xmlns:a16="http://schemas.microsoft.com/office/drawing/2014/main" id="{F4506EC8-CE73-5A39-8A29-74EE33BBD703}"/>
                </a:ext>
              </a:extLst>
            </p:cNvPr>
            <p:cNvSpPr/>
            <p:nvPr/>
          </p:nvSpPr>
          <p:spPr bwMode="auto">
            <a:xfrm>
              <a:off x="9710738" y="4551363"/>
              <a:ext cx="223837" cy="223837"/>
            </a:xfrm>
            <a:custGeom>
              <a:avLst/>
              <a:gdLst>
                <a:gd name="T0" fmla="*/ 20 w 21"/>
                <a:gd name="T1" fmla="*/ 11 h 21"/>
                <a:gd name="T2" fmla="*/ 8 w 21"/>
                <a:gd name="T3" fmla="*/ 20 h 21"/>
                <a:gd name="T4" fmla="*/ 0 w 21"/>
                <a:gd name="T5" fmla="*/ 13 h 21"/>
                <a:gd name="T6" fmla="*/ 13 w 21"/>
                <a:gd name="T7" fmla="*/ 1 h 21"/>
                <a:gd name="T8" fmla="*/ 20 w 21"/>
                <a:gd name="T9" fmla="*/ 11 h 21"/>
              </a:gdLst>
              <a:ahLst/>
              <a:cxnLst>
                <a:cxn ang="0">
                  <a:pos x="T0" y="T1"/>
                </a:cxn>
                <a:cxn ang="0">
                  <a:pos x="T2" y="T3"/>
                </a:cxn>
                <a:cxn ang="0">
                  <a:pos x="T4" y="T5"/>
                </a:cxn>
                <a:cxn ang="0">
                  <a:pos x="T6" y="T7"/>
                </a:cxn>
                <a:cxn ang="0">
                  <a:pos x="T8" y="T9"/>
                </a:cxn>
              </a:cxnLst>
              <a:rect l="0" t="0" r="r" b="b"/>
              <a:pathLst>
                <a:path w="21" h="21">
                  <a:moveTo>
                    <a:pt x="20" y="11"/>
                  </a:moveTo>
                  <a:cubicBezTo>
                    <a:pt x="18" y="15"/>
                    <a:pt x="16" y="21"/>
                    <a:pt x="8" y="20"/>
                  </a:cubicBezTo>
                  <a:cubicBezTo>
                    <a:pt x="4" y="19"/>
                    <a:pt x="0" y="19"/>
                    <a:pt x="0" y="13"/>
                  </a:cubicBezTo>
                  <a:cubicBezTo>
                    <a:pt x="0" y="9"/>
                    <a:pt x="9" y="0"/>
                    <a:pt x="13" y="1"/>
                  </a:cubicBezTo>
                  <a:cubicBezTo>
                    <a:pt x="18" y="2"/>
                    <a:pt x="21" y="4"/>
                    <a:pt x="20" y="11"/>
                  </a:cubicBezTo>
                  <a:close/>
                </a:path>
              </a:pathLst>
            </a:custGeom>
            <a:solidFill>
              <a:srgbClr val="17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7" name="Freeform 59">
              <a:extLst>
                <a:ext uri="{FF2B5EF4-FFF2-40B4-BE49-F238E27FC236}">
                  <a16:creationId xmlns:a16="http://schemas.microsoft.com/office/drawing/2014/main" id="{C567D8C0-B95D-75EB-9446-171EA9E080CE}"/>
                </a:ext>
              </a:extLst>
            </p:cNvPr>
            <p:cNvSpPr/>
            <p:nvPr/>
          </p:nvSpPr>
          <p:spPr bwMode="auto">
            <a:xfrm>
              <a:off x="9518650" y="3059113"/>
              <a:ext cx="415925" cy="192087"/>
            </a:xfrm>
            <a:custGeom>
              <a:avLst/>
              <a:gdLst>
                <a:gd name="T0" fmla="*/ 39 w 39"/>
                <a:gd name="T1" fmla="*/ 4 h 18"/>
                <a:gd name="T2" fmla="*/ 13 w 39"/>
                <a:gd name="T3" fmla="*/ 17 h 18"/>
                <a:gd name="T4" fmla="*/ 6 w 39"/>
                <a:gd name="T5" fmla="*/ 18 h 18"/>
                <a:gd name="T6" fmla="*/ 1 w 39"/>
                <a:gd name="T7" fmla="*/ 16 h 18"/>
                <a:gd name="T8" fmla="*/ 3 w 39"/>
                <a:gd name="T9" fmla="*/ 11 h 18"/>
                <a:gd name="T10" fmla="*/ 39 w 39"/>
                <a:gd name="T11" fmla="*/ 4 h 18"/>
              </a:gdLst>
              <a:ahLst/>
              <a:cxnLst>
                <a:cxn ang="0">
                  <a:pos x="T0" y="T1"/>
                </a:cxn>
                <a:cxn ang="0">
                  <a:pos x="T2" y="T3"/>
                </a:cxn>
                <a:cxn ang="0">
                  <a:pos x="T4" y="T5"/>
                </a:cxn>
                <a:cxn ang="0">
                  <a:pos x="T6" y="T7"/>
                </a:cxn>
                <a:cxn ang="0">
                  <a:pos x="T8" y="T9"/>
                </a:cxn>
                <a:cxn ang="0">
                  <a:pos x="T10" y="T11"/>
                </a:cxn>
              </a:cxnLst>
              <a:rect l="0" t="0" r="r" b="b"/>
              <a:pathLst>
                <a:path w="39" h="18">
                  <a:moveTo>
                    <a:pt x="39" y="4"/>
                  </a:moveTo>
                  <a:cubicBezTo>
                    <a:pt x="28" y="4"/>
                    <a:pt x="21" y="11"/>
                    <a:pt x="13" y="17"/>
                  </a:cubicBezTo>
                  <a:cubicBezTo>
                    <a:pt x="11" y="18"/>
                    <a:pt x="8" y="18"/>
                    <a:pt x="6" y="18"/>
                  </a:cubicBezTo>
                  <a:cubicBezTo>
                    <a:pt x="4" y="18"/>
                    <a:pt x="2" y="18"/>
                    <a:pt x="1" y="16"/>
                  </a:cubicBezTo>
                  <a:cubicBezTo>
                    <a:pt x="0" y="14"/>
                    <a:pt x="2" y="12"/>
                    <a:pt x="3" y="11"/>
                  </a:cubicBezTo>
                  <a:cubicBezTo>
                    <a:pt x="14" y="4"/>
                    <a:pt x="26" y="0"/>
                    <a:pt x="39" y="4"/>
                  </a:cubicBezTo>
                  <a:close/>
                </a:path>
              </a:pathLst>
            </a:custGeom>
            <a:solidFill>
              <a:srgbClr val="F6DE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8" name="Freeform 60">
              <a:extLst>
                <a:ext uri="{FF2B5EF4-FFF2-40B4-BE49-F238E27FC236}">
                  <a16:creationId xmlns:a16="http://schemas.microsoft.com/office/drawing/2014/main" id="{28C4D7F7-5B51-5999-751A-C99A2E4CA573}"/>
                </a:ext>
              </a:extLst>
            </p:cNvPr>
            <p:cNvSpPr/>
            <p:nvPr/>
          </p:nvSpPr>
          <p:spPr bwMode="auto">
            <a:xfrm>
              <a:off x="10296525" y="3933825"/>
              <a:ext cx="246062" cy="180975"/>
            </a:xfrm>
            <a:custGeom>
              <a:avLst/>
              <a:gdLst>
                <a:gd name="T0" fmla="*/ 13 w 23"/>
                <a:gd name="T1" fmla="*/ 0 h 17"/>
                <a:gd name="T2" fmla="*/ 23 w 23"/>
                <a:gd name="T3" fmla="*/ 8 h 17"/>
                <a:gd name="T4" fmla="*/ 12 w 23"/>
                <a:gd name="T5" fmla="*/ 16 h 17"/>
                <a:gd name="T6" fmla="*/ 0 w 23"/>
                <a:gd name="T7" fmla="*/ 7 h 17"/>
                <a:gd name="T8" fmla="*/ 13 w 23"/>
                <a:gd name="T9" fmla="*/ 0 h 17"/>
              </a:gdLst>
              <a:ahLst/>
              <a:cxnLst>
                <a:cxn ang="0">
                  <a:pos x="T0" y="T1"/>
                </a:cxn>
                <a:cxn ang="0">
                  <a:pos x="T2" y="T3"/>
                </a:cxn>
                <a:cxn ang="0">
                  <a:pos x="T4" y="T5"/>
                </a:cxn>
                <a:cxn ang="0">
                  <a:pos x="T6" y="T7"/>
                </a:cxn>
                <a:cxn ang="0">
                  <a:pos x="T8" y="T9"/>
                </a:cxn>
              </a:cxnLst>
              <a:rect l="0" t="0" r="r" b="b"/>
              <a:pathLst>
                <a:path w="23" h="17">
                  <a:moveTo>
                    <a:pt x="13" y="0"/>
                  </a:moveTo>
                  <a:cubicBezTo>
                    <a:pt x="17" y="1"/>
                    <a:pt x="23" y="2"/>
                    <a:pt x="23" y="8"/>
                  </a:cubicBezTo>
                  <a:cubicBezTo>
                    <a:pt x="23" y="13"/>
                    <a:pt x="18" y="16"/>
                    <a:pt x="12" y="16"/>
                  </a:cubicBezTo>
                  <a:cubicBezTo>
                    <a:pt x="5" y="17"/>
                    <a:pt x="1" y="11"/>
                    <a:pt x="0" y="7"/>
                  </a:cubicBezTo>
                  <a:cubicBezTo>
                    <a:pt x="0" y="3"/>
                    <a:pt x="7" y="0"/>
                    <a:pt x="13" y="0"/>
                  </a:cubicBezTo>
                  <a:close/>
                </a:path>
              </a:pathLst>
            </a:custGeom>
            <a:solidFill>
              <a:srgbClr val="1313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9" name="Freeform 61">
              <a:extLst>
                <a:ext uri="{FF2B5EF4-FFF2-40B4-BE49-F238E27FC236}">
                  <a16:creationId xmlns:a16="http://schemas.microsoft.com/office/drawing/2014/main" id="{7A47E189-D21A-C206-DAAD-996BAC979944}"/>
                </a:ext>
              </a:extLst>
            </p:cNvPr>
            <p:cNvSpPr/>
            <p:nvPr/>
          </p:nvSpPr>
          <p:spPr bwMode="auto">
            <a:xfrm>
              <a:off x="9412288" y="4625975"/>
              <a:ext cx="212725" cy="212725"/>
            </a:xfrm>
            <a:custGeom>
              <a:avLst/>
              <a:gdLst>
                <a:gd name="T0" fmla="*/ 20 w 20"/>
                <a:gd name="T1" fmla="*/ 10 h 20"/>
                <a:gd name="T2" fmla="*/ 9 w 20"/>
                <a:gd name="T3" fmla="*/ 20 h 20"/>
                <a:gd name="T4" fmla="*/ 1 w 20"/>
                <a:gd name="T5" fmla="*/ 14 h 20"/>
                <a:gd name="T6" fmla="*/ 12 w 20"/>
                <a:gd name="T7" fmla="*/ 0 h 20"/>
                <a:gd name="T8" fmla="*/ 20 w 20"/>
                <a:gd name="T9" fmla="*/ 10 h 20"/>
              </a:gdLst>
              <a:ahLst/>
              <a:cxnLst>
                <a:cxn ang="0">
                  <a:pos x="T0" y="T1"/>
                </a:cxn>
                <a:cxn ang="0">
                  <a:pos x="T2" y="T3"/>
                </a:cxn>
                <a:cxn ang="0">
                  <a:pos x="T4" y="T5"/>
                </a:cxn>
                <a:cxn ang="0">
                  <a:pos x="T6" y="T7"/>
                </a:cxn>
                <a:cxn ang="0">
                  <a:pos x="T8" y="T9"/>
                </a:cxn>
              </a:cxnLst>
              <a:rect l="0" t="0" r="r" b="b"/>
              <a:pathLst>
                <a:path w="20" h="20">
                  <a:moveTo>
                    <a:pt x="20" y="10"/>
                  </a:moveTo>
                  <a:cubicBezTo>
                    <a:pt x="18" y="16"/>
                    <a:pt x="15" y="20"/>
                    <a:pt x="9" y="20"/>
                  </a:cubicBezTo>
                  <a:cubicBezTo>
                    <a:pt x="6" y="20"/>
                    <a:pt x="0" y="19"/>
                    <a:pt x="1" y="14"/>
                  </a:cubicBezTo>
                  <a:cubicBezTo>
                    <a:pt x="3" y="8"/>
                    <a:pt x="5" y="1"/>
                    <a:pt x="12" y="0"/>
                  </a:cubicBezTo>
                  <a:cubicBezTo>
                    <a:pt x="17" y="0"/>
                    <a:pt x="19" y="5"/>
                    <a:pt x="20" y="10"/>
                  </a:cubicBezTo>
                  <a:close/>
                </a:path>
              </a:pathLst>
            </a:custGeom>
            <a:solidFill>
              <a:srgbClr val="18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0" name="Freeform 62">
              <a:extLst>
                <a:ext uri="{FF2B5EF4-FFF2-40B4-BE49-F238E27FC236}">
                  <a16:creationId xmlns:a16="http://schemas.microsoft.com/office/drawing/2014/main" id="{37742003-0724-5101-3BEF-C24BB40FE8D3}"/>
                </a:ext>
              </a:extLst>
            </p:cNvPr>
            <p:cNvSpPr/>
            <p:nvPr/>
          </p:nvSpPr>
          <p:spPr bwMode="auto">
            <a:xfrm>
              <a:off x="11064875" y="5297488"/>
              <a:ext cx="244475" cy="212725"/>
            </a:xfrm>
            <a:custGeom>
              <a:avLst/>
              <a:gdLst>
                <a:gd name="T0" fmla="*/ 7 w 23"/>
                <a:gd name="T1" fmla="*/ 20 h 20"/>
                <a:gd name="T2" fmla="*/ 4 w 23"/>
                <a:gd name="T3" fmla="*/ 6 h 20"/>
                <a:gd name="T4" fmla="*/ 18 w 23"/>
                <a:gd name="T5" fmla="*/ 2 h 20"/>
                <a:gd name="T6" fmla="*/ 21 w 23"/>
                <a:gd name="T7" fmla="*/ 7 h 20"/>
                <a:gd name="T8" fmla="*/ 8 w 23"/>
                <a:gd name="T9" fmla="*/ 20 h 20"/>
                <a:gd name="T10" fmla="*/ 7 w 23"/>
                <a:gd name="T11" fmla="*/ 20 h 20"/>
              </a:gdLst>
              <a:ahLst/>
              <a:cxnLst>
                <a:cxn ang="0">
                  <a:pos x="T0" y="T1"/>
                </a:cxn>
                <a:cxn ang="0">
                  <a:pos x="T2" y="T3"/>
                </a:cxn>
                <a:cxn ang="0">
                  <a:pos x="T4" y="T5"/>
                </a:cxn>
                <a:cxn ang="0">
                  <a:pos x="T6" y="T7"/>
                </a:cxn>
                <a:cxn ang="0">
                  <a:pos x="T8" y="T9"/>
                </a:cxn>
                <a:cxn ang="0">
                  <a:pos x="T10" y="T11"/>
                </a:cxn>
              </a:cxnLst>
              <a:rect l="0" t="0" r="r" b="b"/>
              <a:pathLst>
                <a:path w="23" h="20">
                  <a:moveTo>
                    <a:pt x="7" y="20"/>
                  </a:moveTo>
                  <a:cubicBezTo>
                    <a:pt x="2" y="16"/>
                    <a:pt x="0" y="11"/>
                    <a:pt x="4" y="6"/>
                  </a:cubicBezTo>
                  <a:cubicBezTo>
                    <a:pt x="7" y="0"/>
                    <a:pt x="14" y="4"/>
                    <a:pt x="18" y="2"/>
                  </a:cubicBezTo>
                  <a:cubicBezTo>
                    <a:pt x="20" y="1"/>
                    <a:pt x="23" y="5"/>
                    <a:pt x="21" y="7"/>
                  </a:cubicBezTo>
                  <a:cubicBezTo>
                    <a:pt x="18" y="13"/>
                    <a:pt x="17" y="20"/>
                    <a:pt x="8" y="20"/>
                  </a:cubicBezTo>
                  <a:cubicBezTo>
                    <a:pt x="7" y="20"/>
                    <a:pt x="7" y="20"/>
                    <a:pt x="7" y="20"/>
                  </a:cubicBezTo>
                  <a:close/>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1" name="Freeform 63">
              <a:extLst>
                <a:ext uri="{FF2B5EF4-FFF2-40B4-BE49-F238E27FC236}">
                  <a16:creationId xmlns:a16="http://schemas.microsoft.com/office/drawing/2014/main" id="{76B01036-570C-4925-AC97-5C3C43358D08}"/>
                </a:ext>
              </a:extLst>
            </p:cNvPr>
            <p:cNvSpPr/>
            <p:nvPr/>
          </p:nvSpPr>
          <p:spPr bwMode="auto">
            <a:xfrm>
              <a:off x="9550400" y="4359275"/>
              <a:ext cx="246062" cy="180975"/>
            </a:xfrm>
            <a:custGeom>
              <a:avLst/>
              <a:gdLst>
                <a:gd name="T0" fmla="*/ 10 w 23"/>
                <a:gd name="T1" fmla="*/ 17 h 17"/>
                <a:gd name="T2" fmla="*/ 1 w 23"/>
                <a:gd name="T3" fmla="*/ 11 h 17"/>
                <a:gd name="T4" fmla="*/ 11 w 23"/>
                <a:gd name="T5" fmla="*/ 1 h 17"/>
                <a:gd name="T6" fmla="*/ 23 w 23"/>
                <a:gd name="T7" fmla="*/ 8 h 17"/>
                <a:gd name="T8" fmla="*/ 10 w 23"/>
                <a:gd name="T9" fmla="*/ 17 h 17"/>
              </a:gdLst>
              <a:ahLst/>
              <a:cxnLst>
                <a:cxn ang="0">
                  <a:pos x="T0" y="T1"/>
                </a:cxn>
                <a:cxn ang="0">
                  <a:pos x="T2" y="T3"/>
                </a:cxn>
                <a:cxn ang="0">
                  <a:pos x="T4" y="T5"/>
                </a:cxn>
                <a:cxn ang="0">
                  <a:pos x="T6" y="T7"/>
                </a:cxn>
                <a:cxn ang="0">
                  <a:pos x="T8" y="T9"/>
                </a:cxn>
              </a:cxnLst>
              <a:rect l="0" t="0" r="r" b="b"/>
              <a:pathLst>
                <a:path w="23" h="17">
                  <a:moveTo>
                    <a:pt x="10" y="17"/>
                  </a:moveTo>
                  <a:cubicBezTo>
                    <a:pt x="5" y="17"/>
                    <a:pt x="0" y="15"/>
                    <a:pt x="1" y="11"/>
                  </a:cubicBezTo>
                  <a:cubicBezTo>
                    <a:pt x="1" y="6"/>
                    <a:pt x="6" y="2"/>
                    <a:pt x="11" y="1"/>
                  </a:cubicBezTo>
                  <a:cubicBezTo>
                    <a:pt x="16" y="0"/>
                    <a:pt x="23" y="2"/>
                    <a:pt x="23" y="8"/>
                  </a:cubicBezTo>
                  <a:cubicBezTo>
                    <a:pt x="22" y="14"/>
                    <a:pt x="15" y="16"/>
                    <a:pt x="10" y="17"/>
                  </a:cubicBezTo>
                  <a:close/>
                </a:path>
              </a:pathLst>
            </a:custGeom>
            <a:solidFill>
              <a:srgbClr val="1415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2" name="Freeform 64">
              <a:extLst>
                <a:ext uri="{FF2B5EF4-FFF2-40B4-BE49-F238E27FC236}">
                  <a16:creationId xmlns:a16="http://schemas.microsoft.com/office/drawing/2014/main" id="{EEBEBB24-B40B-54A4-16CF-BFE652805EAB}"/>
                </a:ext>
              </a:extLst>
            </p:cNvPr>
            <p:cNvSpPr/>
            <p:nvPr/>
          </p:nvSpPr>
          <p:spPr bwMode="auto">
            <a:xfrm>
              <a:off x="9326563" y="5148263"/>
              <a:ext cx="214312" cy="201612"/>
            </a:xfrm>
            <a:custGeom>
              <a:avLst/>
              <a:gdLst>
                <a:gd name="T0" fmla="*/ 12 w 20"/>
                <a:gd name="T1" fmla="*/ 0 h 19"/>
                <a:gd name="T2" fmla="*/ 19 w 20"/>
                <a:gd name="T3" fmla="*/ 9 h 19"/>
                <a:gd name="T4" fmla="*/ 7 w 20"/>
                <a:gd name="T5" fmla="*/ 19 h 19"/>
                <a:gd name="T6" fmla="*/ 1 w 20"/>
                <a:gd name="T7" fmla="*/ 11 h 19"/>
                <a:gd name="T8" fmla="*/ 12 w 20"/>
                <a:gd name="T9" fmla="*/ 0 h 19"/>
              </a:gdLst>
              <a:ahLst/>
              <a:cxnLst>
                <a:cxn ang="0">
                  <a:pos x="T0" y="T1"/>
                </a:cxn>
                <a:cxn ang="0">
                  <a:pos x="T2" y="T3"/>
                </a:cxn>
                <a:cxn ang="0">
                  <a:pos x="T4" y="T5"/>
                </a:cxn>
                <a:cxn ang="0">
                  <a:pos x="T6" y="T7"/>
                </a:cxn>
                <a:cxn ang="0">
                  <a:pos x="T8" y="T9"/>
                </a:cxn>
              </a:cxnLst>
              <a:rect l="0" t="0" r="r" b="b"/>
              <a:pathLst>
                <a:path w="20" h="19">
                  <a:moveTo>
                    <a:pt x="12" y="0"/>
                  </a:moveTo>
                  <a:cubicBezTo>
                    <a:pt x="17" y="1"/>
                    <a:pt x="20" y="4"/>
                    <a:pt x="19" y="9"/>
                  </a:cubicBezTo>
                  <a:cubicBezTo>
                    <a:pt x="18" y="16"/>
                    <a:pt x="13" y="18"/>
                    <a:pt x="7" y="19"/>
                  </a:cubicBezTo>
                  <a:cubicBezTo>
                    <a:pt x="2" y="19"/>
                    <a:pt x="0" y="16"/>
                    <a:pt x="1" y="11"/>
                  </a:cubicBezTo>
                  <a:cubicBezTo>
                    <a:pt x="2" y="5"/>
                    <a:pt x="6" y="1"/>
                    <a:pt x="12" y="0"/>
                  </a:cubicBez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3" name="Freeform 65">
              <a:extLst>
                <a:ext uri="{FF2B5EF4-FFF2-40B4-BE49-F238E27FC236}">
                  <a16:creationId xmlns:a16="http://schemas.microsoft.com/office/drawing/2014/main" id="{6D905256-0557-8F13-AB23-5D46393696EE}"/>
                </a:ext>
              </a:extLst>
            </p:cNvPr>
            <p:cNvSpPr/>
            <p:nvPr/>
          </p:nvSpPr>
          <p:spPr bwMode="auto">
            <a:xfrm>
              <a:off x="10393363" y="5924550"/>
              <a:ext cx="212725" cy="214312"/>
            </a:xfrm>
            <a:custGeom>
              <a:avLst/>
              <a:gdLst>
                <a:gd name="T0" fmla="*/ 1 w 20"/>
                <a:gd name="T1" fmla="*/ 10 h 20"/>
                <a:gd name="T2" fmla="*/ 12 w 20"/>
                <a:gd name="T3" fmla="*/ 1 h 20"/>
                <a:gd name="T4" fmla="*/ 19 w 20"/>
                <a:gd name="T5" fmla="*/ 9 h 20"/>
                <a:gd name="T6" fmla="*/ 11 w 20"/>
                <a:gd name="T7" fmla="*/ 19 h 20"/>
                <a:gd name="T8" fmla="*/ 1 w 20"/>
                <a:gd name="T9" fmla="*/ 10 h 20"/>
              </a:gdLst>
              <a:ahLst/>
              <a:cxnLst>
                <a:cxn ang="0">
                  <a:pos x="T0" y="T1"/>
                </a:cxn>
                <a:cxn ang="0">
                  <a:pos x="T2" y="T3"/>
                </a:cxn>
                <a:cxn ang="0">
                  <a:pos x="T4" y="T5"/>
                </a:cxn>
                <a:cxn ang="0">
                  <a:pos x="T6" y="T7"/>
                </a:cxn>
                <a:cxn ang="0">
                  <a:pos x="T8" y="T9"/>
                </a:cxn>
              </a:cxnLst>
              <a:rect l="0" t="0" r="r" b="b"/>
              <a:pathLst>
                <a:path w="20" h="20">
                  <a:moveTo>
                    <a:pt x="1" y="10"/>
                  </a:moveTo>
                  <a:cubicBezTo>
                    <a:pt x="0" y="3"/>
                    <a:pt x="7" y="2"/>
                    <a:pt x="12" y="1"/>
                  </a:cubicBezTo>
                  <a:cubicBezTo>
                    <a:pt x="16" y="0"/>
                    <a:pt x="20" y="5"/>
                    <a:pt x="19" y="9"/>
                  </a:cubicBezTo>
                  <a:cubicBezTo>
                    <a:pt x="19" y="14"/>
                    <a:pt x="17" y="20"/>
                    <a:pt x="11" y="19"/>
                  </a:cubicBezTo>
                  <a:cubicBezTo>
                    <a:pt x="8" y="19"/>
                    <a:pt x="1" y="20"/>
                    <a:pt x="1" y="10"/>
                  </a:cubicBezTo>
                  <a:close/>
                </a:path>
              </a:pathLst>
            </a:custGeom>
            <a:solidFill>
              <a:srgbClr val="161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4" name="Freeform 66">
              <a:extLst>
                <a:ext uri="{FF2B5EF4-FFF2-40B4-BE49-F238E27FC236}">
                  <a16:creationId xmlns:a16="http://schemas.microsoft.com/office/drawing/2014/main" id="{824AF92F-121C-36DE-7098-952C6BE44E3F}"/>
                </a:ext>
              </a:extLst>
            </p:cNvPr>
            <p:cNvSpPr/>
            <p:nvPr/>
          </p:nvSpPr>
          <p:spPr bwMode="auto">
            <a:xfrm>
              <a:off x="9934575" y="5668963"/>
              <a:ext cx="223837" cy="203200"/>
            </a:xfrm>
            <a:custGeom>
              <a:avLst/>
              <a:gdLst>
                <a:gd name="T0" fmla="*/ 8 w 21"/>
                <a:gd name="T1" fmla="*/ 19 h 19"/>
                <a:gd name="T2" fmla="*/ 1 w 21"/>
                <a:gd name="T3" fmla="*/ 13 h 19"/>
                <a:gd name="T4" fmla="*/ 14 w 21"/>
                <a:gd name="T5" fmla="*/ 1 h 19"/>
                <a:gd name="T6" fmla="*/ 20 w 21"/>
                <a:gd name="T7" fmla="*/ 6 h 19"/>
                <a:gd name="T8" fmla="*/ 8 w 21"/>
                <a:gd name="T9" fmla="*/ 19 h 19"/>
              </a:gdLst>
              <a:ahLst/>
              <a:cxnLst>
                <a:cxn ang="0">
                  <a:pos x="T0" y="T1"/>
                </a:cxn>
                <a:cxn ang="0">
                  <a:pos x="T2" y="T3"/>
                </a:cxn>
                <a:cxn ang="0">
                  <a:pos x="T4" y="T5"/>
                </a:cxn>
                <a:cxn ang="0">
                  <a:pos x="T6" y="T7"/>
                </a:cxn>
                <a:cxn ang="0">
                  <a:pos x="T8" y="T9"/>
                </a:cxn>
              </a:cxnLst>
              <a:rect l="0" t="0" r="r" b="b"/>
              <a:pathLst>
                <a:path w="21" h="19">
                  <a:moveTo>
                    <a:pt x="8" y="19"/>
                  </a:moveTo>
                  <a:cubicBezTo>
                    <a:pt x="5" y="19"/>
                    <a:pt x="0" y="19"/>
                    <a:pt x="1" y="13"/>
                  </a:cubicBezTo>
                  <a:cubicBezTo>
                    <a:pt x="3" y="6"/>
                    <a:pt x="7" y="2"/>
                    <a:pt x="14" y="1"/>
                  </a:cubicBezTo>
                  <a:cubicBezTo>
                    <a:pt x="18" y="0"/>
                    <a:pt x="20" y="3"/>
                    <a:pt x="20" y="6"/>
                  </a:cubicBezTo>
                  <a:cubicBezTo>
                    <a:pt x="21" y="10"/>
                    <a:pt x="12" y="19"/>
                    <a:pt x="8" y="19"/>
                  </a:cubicBezTo>
                  <a:close/>
                </a:path>
              </a:pathLst>
            </a:custGeom>
            <a:solidFill>
              <a:srgbClr val="1414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5" name="Freeform 67">
              <a:extLst>
                <a:ext uri="{FF2B5EF4-FFF2-40B4-BE49-F238E27FC236}">
                  <a16:creationId xmlns:a16="http://schemas.microsoft.com/office/drawing/2014/main" id="{C25124D4-1B1F-75B9-392F-4F247B8E76A4}"/>
                </a:ext>
              </a:extLst>
            </p:cNvPr>
            <p:cNvSpPr/>
            <p:nvPr/>
          </p:nvSpPr>
          <p:spPr bwMode="auto">
            <a:xfrm>
              <a:off x="10872788" y="4178300"/>
              <a:ext cx="192087" cy="180975"/>
            </a:xfrm>
            <a:custGeom>
              <a:avLst/>
              <a:gdLst>
                <a:gd name="T0" fmla="*/ 18 w 18"/>
                <a:gd name="T1" fmla="*/ 8 h 17"/>
                <a:gd name="T2" fmla="*/ 11 w 18"/>
                <a:gd name="T3" fmla="*/ 16 h 17"/>
                <a:gd name="T4" fmla="*/ 0 w 18"/>
                <a:gd name="T5" fmla="*/ 11 h 17"/>
                <a:gd name="T6" fmla="*/ 10 w 18"/>
                <a:gd name="T7" fmla="*/ 1 h 17"/>
                <a:gd name="T8" fmla="*/ 18 w 18"/>
                <a:gd name="T9" fmla="*/ 8 h 17"/>
              </a:gdLst>
              <a:ahLst/>
              <a:cxnLst>
                <a:cxn ang="0">
                  <a:pos x="T0" y="T1"/>
                </a:cxn>
                <a:cxn ang="0">
                  <a:pos x="T2" y="T3"/>
                </a:cxn>
                <a:cxn ang="0">
                  <a:pos x="T4" y="T5"/>
                </a:cxn>
                <a:cxn ang="0">
                  <a:pos x="T6" y="T7"/>
                </a:cxn>
                <a:cxn ang="0">
                  <a:pos x="T8" y="T9"/>
                </a:cxn>
              </a:cxnLst>
              <a:rect l="0" t="0" r="r" b="b"/>
              <a:pathLst>
                <a:path w="18" h="17">
                  <a:moveTo>
                    <a:pt x="18" y="8"/>
                  </a:moveTo>
                  <a:cubicBezTo>
                    <a:pt x="18" y="13"/>
                    <a:pt x="16" y="16"/>
                    <a:pt x="11" y="16"/>
                  </a:cubicBezTo>
                  <a:cubicBezTo>
                    <a:pt x="6" y="17"/>
                    <a:pt x="0" y="15"/>
                    <a:pt x="0" y="11"/>
                  </a:cubicBezTo>
                  <a:cubicBezTo>
                    <a:pt x="0" y="7"/>
                    <a:pt x="4" y="1"/>
                    <a:pt x="10" y="1"/>
                  </a:cubicBezTo>
                  <a:cubicBezTo>
                    <a:pt x="15" y="0"/>
                    <a:pt x="18" y="3"/>
                    <a:pt x="18" y="8"/>
                  </a:cubicBezTo>
                  <a:close/>
                </a:path>
              </a:pathLst>
            </a:custGeom>
            <a:solidFill>
              <a:srgbClr val="22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6" name="Freeform 68">
              <a:extLst>
                <a:ext uri="{FF2B5EF4-FFF2-40B4-BE49-F238E27FC236}">
                  <a16:creationId xmlns:a16="http://schemas.microsoft.com/office/drawing/2014/main" id="{A943A56E-C70F-8F3A-C23C-AB8434AB0C9A}"/>
                </a:ext>
              </a:extLst>
            </p:cNvPr>
            <p:cNvSpPr/>
            <p:nvPr/>
          </p:nvSpPr>
          <p:spPr bwMode="auto">
            <a:xfrm>
              <a:off x="10617200" y="4017963"/>
              <a:ext cx="201612" cy="192087"/>
            </a:xfrm>
            <a:custGeom>
              <a:avLst/>
              <a:gdLst>
                <a:gd name="T0" fmla="*/ 9 w 19"/>
                <a:gd name="T1" fmla="*/ 2 h 18"/>
                <a:gd name="T2" fmla="*/ 19 w 19"/>
                <a:gd name="T3" fmla="*/ 8 h 18"/>
                <a:gd name="T4" fmla="*/ 9 w 19"/>
                <a:gd name="T5" fmla="*/ 17 h 18"/>
                <a:gd name="T6" fmla="*/ 1 w 19"/>
                <a:gd name="T7" fmla="*/ 9 h 18"/>
                <a:gd name="T8" fmla="*/ 9 w 19"/>
                <a:gd name="T9" fmla="*/ 2 h 18"/>
              </a:gdLst>
              <a:ahLst/>
              <a:cxnLst>
                <a:cxn ang="0">
                  <a:pos x="T0" y="T1"/>
                </a:cxn>
                <a:cxn ang="0">
                  <a:pos x="T2" y="T3"/>
                </a:cxn>
                <a:cxn ang="0">
                  <a:pos x="T4" y="T5"/>
                </a:cxn>
                <a:cxn ang="0">
                  <a:pos x="T6" y="T7"/>
                </a:cxn>
                <a:cxn ang="0">
                  <a:pos x="T8" y="T9"/>
                </a:cxn>
              </a:cxnLst>
              <a:rect l="0" t="0" r="r" b="b"/>
              <a:pathLst>
                <a:path w="19" h="18">
                  <a:moveTo>
                    <a:pt x="9" y="2"/>
                  </a:moveTo>
                  <a:cubicBezTo>
                    <a:pt x="14" y="2"/>
                    <a:pt x="18" y="3"/>
                    <a:pt x="19" y="8"/>
                  </a:cubicBezTo>
                  <a:cubicBezTo>
                    <a:pt x="19" y="14"/>
                    <a:pt x="14" y="17"/>
                    <a:pt x="9" y="17"/>
                  </a:cubicBezTo>
                  <a:cubicBezTo>
                    <a:pt x="4" y="18"/>
                    <a:pt x="0" y="13"/>
                    <a:pt x="1" y="9"/>
                  </a:cubicBezTo>
                  <a:cubicBezTo>
                    <a:pt x="1" y="6"/>
                    <a:pt x="3" y="0"/>
                    <a:pt x="9" y="2"/>
                  </a:cubicBezTo>
                  <a:close/>
                </a:path>
              </a:pathLst>
            </a:custGeom>
            <a:solidFill>
              <a:srgbClr val="16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7" name="Freeform 69">
              <a:extLst>
                <a:ext uri="{FF2B5EF4-FFF2-40B4-BE49-F238E27FC236}">
                  <a16:creationId xmlns:a16="http://schemas.microsoft.com/office/drawing/2014/main" id="{2F3D664A-C5A4-D826-5691-B37A6AD82EF1}"/>
                </a:ext>
              </a:extLst>
            </p:cNvPr>
            <p:cNvSpPr/>
            <p:nvPr/>
          </p:nvSpPr>
          <p:spPr bwMode="auto">
            <a:xfrm>
              <a:off x="11149013" y="4465638"/>
              <a:ext cx="192087" cy="180975"/>
            </a:xfrm>
            <a:custGeom>
              <a:avLst/>
              <a:gdLst>
                <a:gd name="T0" fmla="*/ 4 w 18"/>
                <a:gd name="T1" fmla="*/ 1 h 17"/>
                <a:gd name="T2" fmla="*/ 7 w 18"/>
                <a:gd name="T3" fmla="*/ 1 h 17"/>
                <a:gd name="T4" fmla="*/ 17 w 18"/>
                <a:gd name="T5" fmla="*/ 4 h 17"/>
                <a:gd name="T6" fmla="*/ 14 w 18"/>
                <a:gd name="T7" fmla="*/ 13 h 17"/>
                <a:gd name="T8" fmla="*/ 3 w 18"/>
                <a:gd name="T9" fmla="*/ 15 h 17"/>
                <a:gd name="T10" fmla="*/ 0 w 18"/>
                <a:gd name="T11" fmla="*/ 14 h 17"/>
                <a:gd name="T12" fmla="*/ 4 w 18"/>
                <a:gd name="T13" fmla="*/ 1 h 17"/>
              </a:gdLst>
              <a:ahLst/>
              <a:cxnLst>
                <a:cxn ang="0">
                  <a:pos x="T0" y="T1"/>
                </a:cxn>
                <a:cxn ang="0">
                  <a:pos x="T2" y="T3"/>
                </a:cxn>
                <a:cxn ang="0">
                  <a:pos x="T4" y="T5"/>
                </a:cxn>
                <a:cxn ang="0">
                  <a:pos x="T6" y="T7"/>
                </a:cxn>
                <a:cxn ang="0">
                  <a:pos x="T8" y="T9"/>
                </a:cxn>
                <a:cxn ang="0">
                  <a:pos x="T10" y="T11"/>
                </a:cxn>
                <a:cxn ang="0">
                  <a:pos x="T12" y="T13"/>
                </a:cxn>
              </a:cxnLst>
              <a:rect l="0" t="0" r="r" b="b"/>
              <a:pathLst>
                <a:path w="18" h="17">
                  <a:moveTo>
                    <a:pt x="4" y="1"/>
                  </a:moveTo>
                  <a:cubicBezTo>
                    <a:pt x="5" y="1"/>
                    <a:pt x="6" y="1"/>
                    <a:pt x="7" y="1"/>
                  </a:cubicBezTo>
                  <a:cubicBezTo>
                    <a:pt x="10" y="1"/>
                    <a:pt x="15" y="0"/>
                    <a:pt x="17" y="4"/>
                  </a:cubicBezTo>
                  <a:cubicBezTo>
                    <a:pt x="18" y="7"/>
                    <a:pt x="16" y="10"/>
                    <a:pt x="14" y="13"/>
                  </a:cubicBezTo>
                  <a:cubicBezTo>
                    <a:pt x="11" y="17"/>
                    <a:pt x="7" y="17"/>
                    <a:pt x="3" y="15"/>
                  </a:cubicBezTo>
                  <a:cubicBezTo>
                    <a:pt x="2" y="14"/>
                    <a:pt x="1" y="14"/>
                    <a:pt x="0" y="14"/>
                  </a:cubicBezTo>
                  <a:cubicBezTo>
                    <a:pt x="0" y="9"/>
                    <a:pt x="0" y="5"/>
                    <a:pt x="4" y="1"/>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8" name="Freeform 70">
              <a:extLst>
                <a:ext uri="{FF2B5EF4-FFF2-40B4-BE49-F238E27FC236}">
                  <a16:creationId xmlns:a16="http://schemas.microsoft.com/office/drawing/2014/main" id="{0F2E0689-92C7-0ECB-9069-5048A86D3462}"/>
                </a:ext>
              </a:extLst>
            </p:cNvPr>
            <p:cNvSpPr/>
            <p:nvPr/>
          </p:nvSpPr>
          <p:spPr bwMode="auto">
            <a:xfrm>
              <a:off x="8740775" y="5456238"/>
              <a:ext cx="212725" cy="160337"/>
            </a:xfrm>
            <a:custGeom>
              <a:avLst/>
              <a:gdLst>
                <a:gd name="T0" fmla="*/ 9 w 20"/>
                <a:gd name="T1" fmla="*/ 0 h 15"/>
                <a:gd name="T2" fmla="*/ 20 w 20"/>
                <a:gd name="T3" fmla="*/ 9 h 15"/>
                <a:gd name="T4" fmla="*/ 13 w 20"/>
                <a:gd name="T5" fmla="*/ 15 h 15"/>
                <a:gd name="T6" fmla="*/ 1 w 20"/>
                <a:gd name="T7" fmla="*/ 6 h 15"/>
                <a:gd name="T8" fmla="*/ 9 w 20"/>
                <a:gd name="T9" fmla="*/ 0 h 15"/>
              </a:gdLst>
              <a:ahLst/>
              <a:cxnLst>
                <a:cxn ang="0">
                  <a:pos x="T0" y="T1"/>
                </a:cxn>
                <a:cxn ang="0">
                  <a:pos x="T2" y="T3"/>
                </a:cxn>
                <a:cxn ang="0">
                  <a:pos x="T4" y="T5"/>
                </a:cxn>
                <a:cxn ang="0">
                  <a:pos x="T6" y="T7"/>
                </a:cxn>
                <a:cxn ang="0">
                  <a:pos x="T8" y="T9"/>
                </a:cxn>
              </a:cxnLst>
              <a:rect l="0" t="0" r="r" b="b"/>
              <a:pathLst>
                <a:path w="20" h="15">
                  <a:moveTo>
                    <a:pt x="9" y="0"/>
                  </a:moveTo>
                  <a:cubicBezTo>
                    <a:pt x="14" y="1"/>
                    <a:pt x="19" y="3"/>
                    <a:pt x="20" y="9"/>
                  </a:cubicBezTo>
                  <a:cubicBezTo>
                    <a:pt x="20" y="14"/>
                    <a:pt x="16" y="15"/>
                    <a:pt x="13" y="15"/>
                  </a:cubicBezTo>
                  <a:cubicBezTo>
                    <a:pt x="7" y="14"/>
                    <a:pt x="2" y="11"/>
                    <a:pt x="1" y="6"/>
                  </a:cubicBezTo>
                  <a:cubicBezTo>
                    <a:pt x="0" y="1"/>
                    <a:pt x="5" y="1"/>
                    <a:pt x="9" y="0"/>
                  </a:cubicBezTo>
                  <a:close/>
                </a:path>
              </a:pathLst>
            </a:custGeom>
            <a:solidFill>
              <a:srgbClr val="F2DA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9" name="Freeform 71">
              <a:extLst>
                <a:ext uri="{FF2B5EF4-FFF2-40B4-BE49-F238E27FC236}">
                  <a16:creationId xmlns:a16="http://schemas.microsoft.com/office/drawing/2014/main" id="{7349EE28-230D-2B51-7E34-B60706C3E34D}"/>
                </a:ext>
              </a:extLst>
            </p:cNvPr>
            <p:cNvSpPr/>
            <p:nvPr/>
          </p:nvSpPr>
          <p:spPr bwMode="auto">
            <a:xfrm>
              <a:off x="10467975" y="5297488"/>
              <a:ext cx="201612" cy="212725"/>
            </a:xfrm>
            <a:custGeom>
              <a:avLst/>
              <a:gdLst>
                <a:gd name="T0" fmla="*/ 3 w 19"/>
                <a:gd name="T1" fmla="*/ 13 h 20"/>
                <a:gd name="T2" fmla="*/ 10 w 19"/>
                <a:gd name="T3" fmla="*/ 1 h 20"/>
                <a:gd name="T4" fmla="*/ 19 w 19"/>
                <a:gd name="T5" fmla="*/ 11 h 20"/>
                <a:gd name="T6" fmla="*/ 3 w 19"/>
                <a:gd name="T7" fmla="*/ 13 h 20"/>
              </a:gdLst>
              <a:ahLst/>
              <a:cxnLst>
                <a:cxn ang="0">
                  <a:pos x="T0" y="T1"/>
                </a:cxn>
                <a:cxn ang="0">
                  <a:pos x="T2" y="T3"/>
                </a:cxn>
                <a:cxn ang="0">
                  <a:pos x="T4" y="T5"/>
                </a:cxn>
                <a:cxn ang="0">
                  <a:pos x="T6" y="T7"/>
                </a:cxn>
              </a:cxnLst>
              <a:rect l="0" t="0" r="r" b="b"/>
              <a:pathLst>
                <a:path w="19" h="20">
                  <a:moveTo>
                    <a:pt x="3" y="13"/>
                  </a:moveTo>
                  <a:cubicBezTo>
                    <a:pt x="0" y="6"/>
                    <a:pt x="4" y="3"/>
                    <a:pt x="10" y="1"/>
                  </a:cubicBezTo>
                  <a:cubicBezTo>
                    <a:pt x="17" y="0"/>
                    <a:pt x="19" y="5"/>
                    <a:pt x="19" y="11"/>
                  </a:cubicBezTo>
                  <a:cubicBezTo>
                    <a:pt x="15" y="20"/>
                    <a:pt x="9" y="16"/>
                    <a:pt x="3" y="13"/>
                  </a:cubicBezTo>
                  <a:close/>
                </a:path>
              </a:pathLst>
            </a:custGeom>
            <a:solidFill>
              <a:srgbClr val="17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0" name="Freeform 72">
              <a:extLst>
                <a:ext uri="{FF2B5EF4-FFF2-40B4-BE49-F238E27FC236}">
                  <a16:creationId xmlns:a16="http://schemas.microsoft.com/office/drawing/2014/main" id="{E27627FD-2D71-962D-72C9-457904414669}"/>
                </a:ext>
              </a:extLst>
            </p:cNvPr>
            <p:cNvSpPr/>
            <p:nvPr/>
          </p:nvSpPr>
          <p:spPr bwMode="auto">
            <a:xfrm>
              <a:off x="10137775" y="5946775"/>
              <a:ext cx="180975" cy="160337"/>
            </a:xfrm>
            <a:custGeom>
              <a:avLst/>
              <a:gdLst>
                <a:gd name="T0" fmla="*/ 17 w 17"/>
                <a:gd name="T1" fmla="*/ 7 h 15"/>
                <a:gd name="T2" fmla="*/ 9 w 17"/>
                <a:gd name="T3" fmla="*/ 15 h 15"/>
                <a:gd name="T4" fmla="*/ 0 w 17"/>
                <a:gd name="T5" fmla="*/ 8 h 15"/>
                <a:gd name="T6" fmla="*/ 8 w 17"/>
                <a:gd name="T7" fmla="*/ 0 h 15"/>
                <a:gd name="T8" fmla="*/ 17 w 17"/>
                <a:gd name="T9" fmla="*/ 7 h 15"/>
              </a:gdLst>
              <a:ahLst/>
              <a:cxnLst>
                <a:cxn ang="0">
                  <a:pos x="T0" y="T1"/>
                </a:cxn>
                <a:cxn ang="0">
                  <a:pos x="T2" y="T3"/>
                </a:cxn>
                <a:cxn ang="0">
                  <a:pos x="T4" y="T5"/>
                </a:cxn>
                <a:cxn ang="0">
                  <a:pos x="T6" y="T7"/>
                </a:cxn>
                <a:cxn ang="0">
                  <a:pos x="T8" y="T9"/>
                </a:cxn>
              </a:cxnLst>
              <a:rect l="0" t="0" r="r" b="b"/>
              <a:pathLst>
                <a:path w="17" h="15">
                  <a:moveTo>
                    <a:pt x="17" y="7"/>
                  </a:moveTo>
                  <a:cubicBezTo>
                    <a:pt x="16" y="11"/>
                    <a:pt x="14" y="15"/>
                    <a:pt x="9" y="15"/>
                  </a:cubicBezTo>
                  <a:cubicBezTo>
                    <a:pt x="5" y="15"/>
                    <a:pt x="0" y="14"/>
                    <a:pt x="0" y="8"/>
                  </a:cubicBezTo>
                  <a:cubicBezTo>
                    <a:pt x="0" y="2"/>
                    <a:pt x="3" y="0"/>
                    <a:pt x="8" y="0"/>
                  </a:cubicBezTo>
                  <a:cubicBezTo>
                    <a:pt x="13" y="0"/>
                    <a:pt x="16" y="2"/>
                    <a:pt x="17" y="7"/>
                  </a:cubicBezTo>
                  <a:close/>
                </a:path>
              </a:pathLst>
            </a:custGeom>
            <a:solidFill>
              <a:srgbClr val="0B0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1" name="Freeform 73">
              <a:extLst>
                <a:ext uri="{FF2B5EF4-FFF2-40B4-BE49-F238E27FC236}">
                  <a16:creationId xmlns:a16="http://schemas.microsoft.com/office/drawing/2014/main" id="{A1CE4DF5-5F7F-B36F-F528-B060E9CC6375}"/>
                </a:ext>
              </a:extLst>
            </p:cNvPr>
            <p:cNvSpPr/>
            <p:nvPr/>
          </p:nvSpPr>
          <p:spPr bwMode="auto">
            <a:xfrm>
              <a:off x="8623300" y="5743575"/>
              <a:ext cx="234950" cy="384175"/>
            </a:xfrm>
            <a:custGeom>
              <a:avLst/>
              <a:gdLst>
                <a:gd name="T0" fmla="*/ 21 w 22"/>
                <a:gd name="T1" fmla="*/ 36 h 36"/>
                <a:gd name="T2" fmla="*/ 0 w 22"/>
                <a:gd name="T3" fmla="*/ 0 h 36"/>
                <a:gd name="T4" fmla="*/ 21 w 22"/>
                <a:gd name="T5" fmla="*/ 36 h 36"/>
              </a:gdLst>
              <a:ahLst/>
              <a:cxnLst>
                <a:cxn ang="0">
                  <a:pos x="T0" y="T1"/>
                </a:cxn>
                <a:cxn ang="0">
                  <a:pos x="T2" y="T3"/>
                </a:cxn>
                <a:cxn ang="0">
                  <a:pos x="T4" y="T5"/>
                </a:cxn>
              </a:cxnLst>
              <a:rect l="0" t="0" r="r" b="b"/>
              <a:pathLst>
                <a:path w="22" h="36">
                  <a:moveTo>
                    <a:pt x="21" y="36"/>
                  </a:moveTo>
                  <a:cubicBezTo>
                    <a:pt x="14" y="30"/>
                    <a:pt x="3" y="11"/>
                    <a:pt x="0" y="0"/>
                  </a:cubicBezTo>
                  <a:cubicBezTo>
                    <a:pt x="7" y="6"/>
                    <a:pt x="22" y="30"/>
                    <a:pt x="21" y="36"/>
                  </a:cubicBezTo>
                  <a:close/>
                </a:path>
              </a:pathLst>
            </a:custGeom>
            <a:solidFill>
              <a:srgbClr val="F1E3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2" name="Freeform 74">
              <a:extLst>
                <a:ext uri="{FF2B5EF4-FFF2-40B4-BE49-F238E27FC236}">
                  <a16:creationId xmlns:a16="http://schemas.microsoft.com/office/drawing/2014/main" id="{9C55E19C-BA18-61EC-C170-9386F7F8E5B1}"/>
                </a:ext>
              </a:extLst>
            </p:cNvPr>
            <p:cNvSpPr/>
            <p:nvPr/>
          </p:nvSpPr>
          <p:spPr bwMode="auto">
            <a:xfrm>
              <a:off x="9188450" y="4594225"/>
              <a:ext cx="169862" cy="149225"/>
            </a:xfrm>
            <a:custGeom>
              <a:avLst/>
              <a:gdLst>
                <a:gd name="T0" fmla="*/ 16 w 16"/>
                <a:gd name="T1" fmla="*/ 7 h 14"/>
                <a:gd name="T2" fmla="*/ 8 w 16"/>
                <a:gd name="T3" fmla="*/ 14 h 14"/>
                <a:gd name="T4" fmla="*/ 0 w 16"/>
                <a:gd name="T5" fmla="*/ 7 h 14"/>
                <a:gd name="T6" fmla="*/ 10 w 16"/>
                <a:gd name="T7" fmla="*/ 0 h 14"/>
                <a:gd name="T8" fmla="*/ 16 w 16"/>
                <a:gd name="T9" fmla="*/ 7 h 14"/>
              </a:gdLst>
              <a:ahLst/>
              <a:cxnLst>
                <a:cxn ang="0">
                  <a:pos x="T0" y="T1"/>
                </a:cxn>
                <a:cxn ang="0">
                  <a:pos x="T2" y="T3"/>
                </a:cxn>
                <a:cxn ang="0">
                  <a:pos x="T4" y="T5"/>
                </a:cxn>
                <a:cxn ang="0">
                  <a:pos x="T6" y="T7"/>
                </a:cxn>
                <a:cxn ang="0">
                  <a:pos x="T8" y="T9"/>
                </a:cxn>
              </a:cxnLst>
              <a:rect l="0" t="0" r="r" b="b"/>
              <a:pathLst>
                <a:path w="16" h="14">
                  <a:moveTo>
                    <a:pt x="16" y="7"/>
                  </a:moveTo>
                  <a:cubicBezTo>
                    <a:pt x="15" y="12"/>
                    <a:pt x="13" y="14"/>
                    <a:pt x="8" y="14"/>
                  </a:cubicBezTo>
                  <a:cubicBezTo>
                    <a:pt x="4" y="14"/>
                    <a:pt x="0" y="12"/>
                    <a:pt x="0" y="7"/>
                  </a:cubicBezTo>
                  <a:cubicBezTo>
                    <a:pt x="0" y="1"/>
                    <a:pt x="5" y="0"/>
                    <a:pt x="10" y="0"/>
                  </a:cubicBezTo>
                  <a:cubicBezTo>
                    <a:pt x="14" y="0"/>
                    <a:pt x="15" y="3"/>
                    <a:pt x="16" y="7"/>
                  </a:cubicBezTo>
                  <a:close/>
                </a:path>
              </a:pathLst>
            </a:custGeom>
            <a:solidFill>
              <a:srgbClr val="F7DF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3" name="Freeform 75">
              <a:extLst>
                <a:ext uri="{FF2B5EF4-FFF2-40B4-BE49-F238E27FC236}">
                  <a16:creationId xmlns:a16="http://schemas.microsoft.com/office/drawing/2014/main" id="{AF2E1215-EF26-6058-3163-491624D9CD93}"/>
                </a:ext>
              </a:extLst>
            </p:cNvPr>
            <p:cNvSpPr/>
            <p:nvPr/>
          </p:nvSpPr>
          <p:spPr bwMode="auto">
            <a:xfrm>
              <a:off x="9317038" y="4422775"/>
              <a:ext cx="149225" cy="138112"/>
            </a:xfrm>
            <a:custGeom>
              <a:avLst/>
              <a:gdLst>
                <a:gd name="T0" fmla="*/ 7 w 14"/>
                <a:gd name="T1" fmla="*/ 13 h 13"/>
                <a:gd name="T2" fmla="*/ 0 w 14"/>
                <a:gd name="T3" fmla="*/ 6 h 13"/>
                <a:gd name="T4" fmla="*/ 7 w 14"/>
                <a:gd name="T5" fmla="*/ 1 h 13"/>
                <a:gd name="T6" fmla="*/ 14 w 14"/>
                <a:gd name="T7" fmla="*/ 7 h 13"/>
                <a:gd name="T8" fmla="*/ 7 w 14"/>
                <a:gd name="T9" fmla="*/ 13 h 13"/>
              </a:gdLst>
              <a:ahLst/>
              <a:cxnLst>
                <a:cxn ang="0">
                  <a:pos x="T0" y="T1"/>
                </a:cxn>
                <a:cxn ang="0">
                  <a:pos x="T2" y="T3"/>
                </a:cxn>
                <a:cxn ang="0">
                  <a:pos x="T4" y="T5"/>
                </a:cxn>
                <a:cxn ang="0">
                  <a:pos x="T6" y="T7"/>
                </a:cxn>
                <a:cxn ang="0">
                  <a:pos x="T8" y="T9"/>
                </a:cxn>
              </a:cxnLst>
              <a:rect l="0" t="0" r="r" b="b"/>
              <a:pathLst>
                <a:path w="14" h="13">
                  <a:moveTo>
                    <a:pt x="7" y="13"/>
                  </a:moveTo>
                  <a:cubicBezTo>
                    <a:pt x="3" y="12"/>
                    <a:pt x="0" y="11"/>
                    <a:pt x="0" y="6"/>
                  </a:cubicBezTo>
                  <a:cubicBezTo>
                    <a:pt x="0" y="2"/>
                    <a:pt x="3" y="0"/>
                    <a:pt x="7" y="1"/>
                  </a:cubicBezTo>
                  <a:cubicBezTo>
                    <a:pt x="11" y="1"/>
                    <a:pt x="14" y="2"/>
                    <a:pt x="14" y="7"/>
                  </a:cubicBezTo>
                  <a:cubicBezTo>
                    <a:pt x="14" y="11"/>
                    <a:pt x="11" y="12"/>
                    <a:pt x="7" y="13"/>
                  </a:cubicBezTo>
                  <a:close/>
                </a:path>
              </a:pathLst>
            </a:custGeom>
            <a:solidFill>
              <a:srgbClr val="F6D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4" name="Freeform 76">
              <a:extLst>
                <a:ext uri="{FF2B5EF4-FFF2-40B4-BE49-F238E27FC236}">
                  <a16:creationId xmlns:a16="http://schemas.microsoft.com/office/drawing/2014/main" id="{BF0C8892-0C97-951D-412E-CFE9B63C0E0F}"/>
                </a:ext>
              </a:extLst>
            </p:cNvPr>
            <p:cNvSpPr/>
            <p:nvPr/>
          </p:nvSpPr>
          <p:spPr bwMode="auto">
            <a:xfrm>
              <a:off x="10626725" y="4721225"/>
              <a:ext cx="171450" cy="138112"/>
            </a:xfrm>
            <a:custGeom>
              <a:avLst/>
              <a:gdLst>
                <a:gd name="T0" fmla="*/ 8 w 16"/>
                <a:gd name="T1" fmla="*/ 4 h 13"/>
                <a:gd name="T2" fmla="*/ 15 w 16"/>
                <a:gd name="T3" fmla="*/ 6 h 13"/>
                <a:gd name="T4" fmla="*/ 13 w 16"/>
                <a:gd name="T5" fmla="*/ 11 h 13"/>
                <a:gd name="T6" fmla="*/ 5 w 16"/>
                <a:gd name="T7" fmla="*/ 10 h 13"/>
                <a:gd name="T8" fmla="*/ 2 w 16"/>
                <a:gd name="T9" fmla="*/ 8 h 13"/>
                <a:gd name="T10" fmla="*/ 8 w 16"/>
                <a:gd name="T11" fmla="*/ 4 h 13"/>
              </a:gdLst>
              <a:ahLst/>
              <a:cxnLst>
                <a:cxn ang="0">
                  <a:pos x="T0" y="T1"/>
                </a:cxn>
                <a:cxn ang="0">
                  <a:pos x="T2" y="T3"/>
                </a:cxn>
                <a:cxn ang="0">
                  <a:pos x="T4" y="T5"/>
                </a:cxn>
                <a:cxn ang="0">
                  <a:pos x="T6" y="T7"/>
                </a:cxn>
                <a:cxn ang="0">
                  <a:pos x="T8" y="T9"/>
                </a:cxn>
                <a:cxn ang="0">
                  <a:pos x="T10" y="T11"/>
                </a:cxn>
              </a:cxnLst>
              <a:rect l="0" t="0" r="r" b="b"/>
              <a:pathLst>
                <a:path w="16" h="13">
                  <a:moveTo>
                    <a:pt x="8" y="4"/>
                  </a:moveTo>
                  <a:cubicBezTo>
                    <a:pt x="11" y="4"/>
                    <a:pt x="14" y="3"/>
                    <a:pt x="15" y="6"/>
                  </a:cubicBezTo>
                  <a:cubicBezTo>
                    <a:pt x="16" y="8"/>
                    <a:pt x="14" y="10"/>
                    <a:pt x="13" y="11"/>
                  </a:cubicBezTo>
                  <a:cubicBezTo>
                    <a:pt x="10" y="13"/>
                    <a:pt x="8" y="12"/>
                    <a:pt x="5" y="10"/>
                  </a:cubicBezTo>
                  <a:cubicBezTo>
                    <a:pt x="4" y="9"/>
                    <a:pt x="3" y="9"/>
                    <a:pt x="2" y="8"/>
                  </a:cubicBezTo>
                  <a:cubicBezTo>
                    <a:pt x="0" y="0"/>
                    <a:pt x="7" y="7"/>
                    <a:pt x="8" y="4"/>
                  </a:cubicBezTo>
                  <a:close/>
                </a:path>
              </a:pathLst>
            </a:custGeom>
            <a:solidFill>
              <a:srgbClr val="2A2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5" name="Freeform 77">
              <a:extLst>
                <a:ext uri="{FF2B5EF4-FFF2-40B4-BE49-F238E27FC236}">
                  <a16:creationId xmlns:a16="http://schemas.microsoft.com/office/drawing/2014/main" id="{3971AE5F-7757-CD39-15F9-5DDB09DC9A21}"/>
                </a:ext>
              </a:extLst>
            </p:cNvPr>
            <p:cNvSpPr/>
            <p:nvPr/>
          </p:nvSpPr>
          <p:spPr bwMode="auto">
            <a:xfrm>
              <a:off x="11799888" y="3251200"/>
              <a:ext cx="95250" cy="74612"/>
            </a:xfrm>
            <a:custGeom>
              <a:avLst/>
              <a:gdLst>
                <a:gd name="T0" fmla="*/ 9 w 9"/>
                <a:gd name="T1" fmla="*/ 4 h 7"/>
                <a:gd name="T2" fmla="*/ 5 w 9"/>
                <a:gd name="T3" fmla="*/ 7 h 7"/>
                <a:gd name="T4" fmla="*/ 0 w 9"/>
                <a:gd name="T5" fmla="*/ 3 h 7"/>
                <a:gd name="T6" fmla="*/ 4 w 9"/>
                <a:gd name="T7" fmla="*/ 0 h 7"/>
                <a:gd name="T8" fmla="*/ 9 w 9"/>
                <a:gd name="T9" fmla="*/ 4 h 7"/>
              </a:gdLst>
              <a:ahLst/>
              <a:cxnLst>
                <a:cxn ang="0">
                  <a:pos x="T0" y="T1"/>
                </a:cxn>
                <a:cxn ang="0">
                  <a:pos x="T2" y="T3"/>
                </a:cxn>
                <a:cxn ang="0">
                  <a:pos x="T4" y="T5"/>
                </a:cxn>
                <a:cxn ang="0">
                  <a:pos x="T6" y="T7"/>
                </a:cxn>
                <a:cxn ang="0">
                  <a:pos x="T8" y="T9"/>
                </a:cxn>
              </a:cxnLst>
              <a:rect l="0" t="0" r="r" b="b"/>
              <a:pathLst>
                <a:path w="9" h="7">
                  <a:moveTo>
                    <a:pt x="9" y="4"/>
                  </a:moveTo>
                  <a:cubicBezTo>
                    <a:pt x="9" y="7"/>
                    <a:pt x="7" y="6"/>
                    <a:pt x="5" y="7"/>
                  </a:cubicBezTo>
                  <a:cubicBezTo>
                    <a:pt x="3" y="7"/>
                    <a:pt x="0" y="7"/>
                    <a:pt x="0" y="3"/>
                  </a:cubicBezTo>
                  <a:cubicBezTo>
                    <a:pt x="0" y="1"/>
                    <a:pt x="2" y="0"/>
                    <a:pt x="4" y="0"/>
                  </a:cubicBezTo>
                  <a:cubicBezTo>
                    <a:pt x="7" y="0"/>
                    <a:pt x="8" y="1"/>
                    <a:pt x="9" y="4"/>
                  </a:cubicBezTo>
                  <a:close/>
                </a:path>
              </a:pathLst>
            </a:custGeom>
            <a:solidFill>
              <a:srgbClr val="F2DF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6" name="Freeform 78">
              <a:extLst>
                <a:ext uri="{FF2B5EF4-FFF2-40B4-BE49-F238E27FC236}">
                  <a16:creationId xmlns:a16="http://schemas.microsoft.com/office/drawing/2014/main" id="{82A850E4-8F46-ADAB-B7AF-9AE2BDCDA9F1}"/>
                </a:ext>
              </a:extLst>
            </p:cNvPr>
            <p:cNvSpPr/>
            <p:nvPr/>
          </p:nvSpPr>
          <p:spPr bwMode="auto">
            <a:xfrm>
              <a:off x="9242425" y="3933825"/>
              <a:ext cx="74612" cy="63500"/>
            </a:xfrm>
            <a:custGeom>
              <a:avLst/>
              <a:gdLst>
                <a:gd name="T0" fmla="*/ 3 w 7"/>
                <a:gd name="T1" fmla="*/ 6 h 6"/>
                <a:gd name="T2" fmla="*/ 0 w 7"/>
                <a:gd name="T3" fmla="*/ 3 h 6"/>
                <a:gd name="T4" fmla="*/ 4 w 7"/>
                <a:gd name="T5" fmla="*/ 0 h 6"/>
                <a:gd name="T6" fmla="*/ 7 w 7"/>
                <a:gd name="T7" fmla="*/ 3 h 6"/>
                <a:gd name="T8" fmla="*/ 3 w 7"/>
                <a:gd name="T9" fmla="*/ 6 h 6"/>
              </a:gdLst>
              <a:ahLst/>
              <a:cxnLst>
                <a:cxn ang="0">
                  <a:pos x="T0" y="T1"/>
                </a:cxn>
                <a:cxn ang="0">
                  <a:pos x="T2" y="T3"/>
                </a:cxn>
                <a:cxn ang="0">
                  <a:pos x="T4" y="T5"/>
                </a:cxn>
                <a:cxn ang="0">
                  <a:pos x="T6" y="T7"/>
                </a:cxn>
                <a:cxn ang="0">
                  <a:pos x="T8" y="T9"/>
                </a:cxn>
              </a:cxnLst>
              <a:rect l="0" t="0" r="r" b="b"/>
              <a:pathLst>
                <a:path w="7" h="6">
                  <a:moveTo>
                    <a:pt x="3" y="6"/>
                  </a:moveTo>
                  <a:cubicBezTo>
                    <a:pt x="2" y="6"/>
                    <a:pt x="1" y="4"/>
                    <a:pt x="0" y="3"/>
                  </a:cubicBezTo>
                  <a:cubicBezTo>
                    <a:pt x="0" y="1"/>
                    <a:pt x="2" y="0"/>
                    <a:pt x="4" y="0"/>
                  </a:cubicBezTo>
                  <a:cubicBezTo>
                    <a:pt x="5" y="0"/>
                    <a:pt x="7" y="1"/>
                    <a:pt x="7" y="3"/>
                  </a:cubicBezTo>
                  <a:cubicBezTo>
                    <a:pt x="6" y="4"/>
                    <a:pt x="5" y="6"/>
                    <a:pt x="3" y="6"/>
                  </a:cubicBezTo>
                  <a:close/>
                </a:path>
              </a:pathLst>
            </a:custGeom>
            <a:solidFill>
              <a:srgbClr val="F8EB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7" name="Freeform 79">
              <a:extLst>
                <a:ext uri="{FF2B5EF4-FFF2-40B4-BE49-F238E27FC236}">
                  <a16:creationId xmlns:a16="http://schemas.microsoft.com/office/drawing/2014/main" id="{0E837F4C-8975-2C71-B70C-C71F0692DDC6}"/>
                </a:ext>
              </a:extLst>
            </p:cNvPr>
            <p:cNvSpPr/>
            <p:nvPr/>
          </p:nvSpPr>
          <p:spPr bwMode="auto">
            <a:xfrm>
              <a:off x="11149013" y="5541963"/>
              <a:ext cx="223837" cy="234950"/>
            </a:xfrm>
            <a:custGeom>
              <a:avLst/>
              <a:gdLst>
                <a:gd name="T0" fmla="*/ 0 w 21"/>
                <a:gd name="T1" fmla="*/ 18 h 22"/>
                <a:gd name="T2" fmla="*/ 8 w 21"/>
                <a:gd name="T3" fmla="*/ 3 h 22"/>
                <a:gd name="T4" fmla="*/ 16 w 21"/>
                <a:gd name="T5" fmla="*/ 2 h 22"/>
                <a:gd name="T6" fmla="*/ 19 w 21"/>
                <a:gd name="T7" fmla="*/ 13 h 22"/>
                <a:gd name="T8" fmla="*/ 0 w 21"/>
                <a:gd name="T9" fmla="*/ 18 h 22"/>
              </a:gdLst>
              <a:ahLst/>
              <a:cxnLst>
                <a:cxn ang="0">
                  <a:pos x="T0" y="T1"/>
                </a:cxn>
                <a:cxn ang="0">
                  <a:pos x="T2" y="T3"/>
                </a:cxn>
                <a:cxn ang="0">
                  <a:pos x="T4" y="T5"/>
                </a:cxn>
                <a:cxn ang="0">
                  <a:pos x="T6" y="T7"/>
                </a:cxn>
                <a:cxn ang="0">
                  <a:pos x="T8" y="T9"/>
                </a:cxn>
              </a:cxnLst>
              <a:rect l="0" t="0" r="r" b="b"/>
              <a:pathLst>
                <a:path w="21" h="22">
                  <a:moveTo>
                    <a:pt x="0" y="18"/>
                  </a:moveTo>
                  <a:cubicBezTo>
                    <a:pt x="0" y="12"/>
                    <a:pt x="5" y="8"/>
                    <a:pt x="8" y="3"/>
                  </a:cubicBezTo>
                  <a:cubicBezTo>
                    <a:pt x="9" y="0"/>
                    <a:pt x="13" y="0"/>
                    <a:pt x="16" y="2"/>
                  </a:cubicBezTo>
                  <a:cubicBezTo>
                    <a:pt x="20" y="5"/>
                    <a:pt x="21" y="9"/>
                    <a:pt x="19" y="13"/>
                  </a:cubicBezTo>
                  <a:cubicBezTo>
                    <a:pt x="16" y="21"/>
                    <a:pt x="10" y="22"/>
                    <a:pt x="0" y="18"/>
                  </a:cubicBezTo>
                  <a:close/>
                </a:path>
              </a:pathLst>
            </a:custGeom>
            <a:solidFill>
              <a:srgbClr val="1414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8" name="Freeform 80">
              <a:extLst>
                <a:ext uri="{FF2B5EF4-FFF2-40B4-BE49-F238E27FC236}">
                  <a16:creationId xmlns:a16="http://schemas.microsoft.com/office/drawing/2014/main" id="{4DCCC428-8538-0947-F0FB-4AEEABBEF91B}"/>
                </a:ext>
              </a:extLst>
            </p:cNvPr>
            <p:cNvSpPr/>
            <p:nvPr/>
          </p:nvSpPr>
          <p:spPr bwMode="auto">
            <a:xfrm>
              <a:off x="11042650" y="4881563"/>
              <a:ext cx="214312" cy="212725"/>
            </a:xfrm>
            <a:custGeom>
              <a:avLst/>
              <a:gdLst>
                <a:gd name="T0" fmla="*/ 18 w 20"/>
                <a:gd name="T1" fmla="*/ 12 h 20"/>
                <a:gd name="T2" fmla="*/ 9 w 20"/>
                <a:gd name="T3" fmla="*/ 20 h 20"/>
                <a:gd name="T4" fmla="*/ 0 w 20"/>
                <a:gd name="T5" fmla="*/ 9 h 20"/>
                <a:gd name="T6" fmla="*/ 9 w 20"/>
                <a:gd name="T7" fmla="*/ 2 h 20"/>
                <a:gd name="T8" fmla="*/ 18 w 20"/>
                <a:gd name="T9" fmla="*/ 12 h 20"/>
              </a:gdLst>
              <a:ahLst/>
              <a:cxnLst>
                <a:cxn ang="0">
                  <a:pos x="T0" y="T1"/>
                </a:cxn>
                <a:cxn ang="0">
                  <a:pos x="T2" y="T3"/>
                </a:cxn>
                <a:cxn ang="0">
                  <a:pos x="T4" y="T5"/>
                </a:cxn>
                <a:cxn ang="0">
                  <a:pos x="T6" y="T7"/>
                </a:cxn>
                <a:cxn ang="0">
                  <a:pos x="T8" y="T9"/>
                </a:cxn>
              </a:cxnLst>
              <a:rect l="0" t="0" r="r" b="b"/>
              <a:pathLst>
                <a:path w="20" h="20">
                  <a:moveTo>
                    <a:pt x="18" y="12"/>
                  </a:moveTo>
                  <a:cubicBezTo>
                    <a:pt x="18" y="15"/>
                    <a:pt x="16" y="20"/>
                    <a:pt x="9" y="20"/>
                  </a:cubicBezTo>
                  <a:cubicBezTo>
                    <a:pt x="3" y="19"/>
                    <a:pt x="0" y="15"/>
                    <a:pt x="0" y="9"/>
                  </a:cubicBezTo>
                  <a:cubicBezTo>
                    <a:pt x="1" y="5"/>
                    <a:pt x="4" y="0"/>
                    <a:pt x="9" y="2"/>
                  </a:cubicBezTo>
                  <a:cubicBezTo>
                    <a:pt x="12" y="3"/>
                    <a:pt x="20" y="0"/>
                    <a:pt x="18" y="12"/>
                  </a:cubicBez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9" name="Freeform 81">
              <a:extLst>
                <a:ext uri="{FF2B5EF4-FFF2-40B4-BE49-F238E27FC236}">
                  <a16:creationId xmlns:a16="http://schemas.microsoft.com/office/drawing/2014/main" id="{EE153046-6261-C748-E3B2-D4659F0DBA90}"/>
                </a:ext>
              </a:extLst>
            </p:cNvPr>
            <p:cNvSpPr/>
            <p:nvPr/>
          </p:nvSpPr>
          <p:spPr bwMode="auto">
            <a:xfrm>
              <a:off x="11469688" y="5180013"/>
              <a:ext cx="180975" cy="169862"/>
            </a:xfrm>
            <a:custGeom>
              <a:avLst/>
              <a:gdLst>
                <a:gd name="T0" fmla="*/ 17 w 17"/>
                <a:gd name="T1" fmla="*/ 8 h 16"/>
                <a:gd name="T2" fmla="*/ 9 w 17"/>
                <a:gd name="T3" fmla="*/ 16 h 16"/>
                <a:gd name="T4" fmla="*/ 0 w 17"/>
                <a:gd name="T5" fmla="*/ 9 h 16"/>
                <a:gd name="T6" fmla="*/ 10 w 17"/>
                <a:gd name="T7" fmla="*/ 1 h 16"/>
                <a:gd name="T8" fmla="*/ 17 w 17"/>
                <a:gd name="T9" fmla="*/ 8 h 16"/>
              </a:gdLst>
              <a:ahLst/>
              <a:cxnLst>
                <a:cxn ang="0">
                  <a:pos x="T0" y="T1"/>
                </a:cxn>
                <a:cxn ang="0">
                  <a:pos x="T2" y="T3"/>
                </a:cxn>
                <a:cxn ang="0">
                  <a:pos x="T4" y="T5"/>
                </a:cxn>
                <a:cxn ang="0">
                  <a:pos x="T6" y="T7"/>
                </a:cxn>
                <a:cxn ang="0">
                  <a:pos x="T8" y="T9"/>
                </a:cxn>
              </a:cxnLst>
              <a:rect l="0" t="0" r="r" b="b"/>
              <a:pathLst>
                <a:path w="17" h="16">
                  <a:moveTo>
                    <a:pt x="17" y="8"/>
                  </a:moveTo>
                  <a:cubicBezTo>
                    <a:pt x="16" y="13"/>
                    <a:pt x="14" y="16"/>
                    <a:pt x="9" y="16"/>
                  </a:cubicBezTo>
                  <a:cubicBezTo>
                    <a:pt x="5" y="16"/>
                    <a:pt x="0" y="14"/>
                    <a:pt x="0" y="9"/>
                  </a:cubicBezTo>
                  <a:cubicBezTo>
                    <a:pt x="1" y="4"/>
                    <a:pt x="4" y="0"/>
                    <a:pt x="10" y="1"/>
                  </a:cubicBezTo>
                  <a:cubicBezTo>
                    <a:pt x="15" y="1"/>
                    <a:pt x="17" y="4"/>
                    <a:pt x="17" y="8"/>
                  </a:cubicBezTo>
                  <a:close/>
                </a:path>
              </a:pathLst>
            </a:custGeom>
            <a:solidFill>
              <a:srgbClr val="19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0" name="Freeform 82">
              <a:extLst>
                <a:ext uri="{FF2B5EF4-FFF2-40B4-BE49-F238E27FC236}">
                  <a16:creationId xmlns:a16="http://schemas.microsoft.com/office/drawing/2014/main" id="{4BDD1EE1-C59B-111F-E008-600208493C78}"/>
                </a:ext>
              </a:extLst>
            </p:cNvPr>
            <p:cNvSpPr/>
            <p:nvPr/>
          </p:nvSpPr>
          <p:spPr bwMode="auto">
            <a:xfrm>
              <a:off x="11383963" y="4827588"/>
              <a:ext cx="169862" cy="180975"/>
            </a:xfrm>
            <a:custGeom>
              <a:avLst/>
              <a:gdLst>
                <a:gd name="T0" fmla="*/ 8 w 16"/>
                <a:gd name="T1" fmla="*/ 16 h 17"/>
                <a:gd name="T2" fmla="*/ 0 w 16"/>
                <a:gd name="T3" fmla="*/ 10 h 17"/>
                <a:gd name="T4" fmla="*/ 5 w 16"/>
                <a:gd name="T5" fmla="*/ 2 h 17"/>
                <a:gd name="T6" fmla="*/ 15 w 16"/>
                <a:gd name="T7" fmla="*/ 9 h 17"/>
                <a:gd name="T8" fmla="*/ 8 w 16"/>
                <a:gd name="T9" fmla="*/ 16 h 17"/>
              </a:gdLst>
              <a:ahLst/>
              <a:cxnLst>
                <a:cxn ang="0">
                  <a:pos x="T0" y="T1"/>
                </a:cxn>
                <a:cxn ang="0">
                  <a:pos x="T2" y="T3"/>
                </a:cxn>
                <a:cxn ang="0">
                  <a:pos x="T4" y="T5"/>
                </a:cxn>
                <a:cxn ang="0">
                  <a:pos x="T6" y="T7"/>
                </a:cxn>
                <a:cxn ang="0">
                  <a:pos x="T8" y="T9"/>
                </a:cxn>
              </a:cxnLst>
              <a:rect l="0" t="0" r="r" b="b"/>
              <a:pathLst>
                <a:path w="16" h="17">
                  <a:moveTo>
                    <a:pt x="8" y="16"/>
                  </a:moveTo>
                  <a:cubicBezTo>
                    <a:pt x="3" y="16"/>
                    <a:pt x="0" y="14"/>
                    <a:pt x="0" y="10"/>
                  </a:cubicBezTo>
                  <a:cubicBezTo>
                    <a:pt x="0" y="7"/>
                    <a:pt x="2" y="0"/>
                    <a:pt x="5" y="2"/>
                  </a:cubicBezTo>
                  <a:cubicBezTo>
                    <a:pt x="8" y="4"/>
                    <a:pt x="16" y="1"/>
                    <a:pt x="15" y="9"/>
                  </a:cubicBezTo>
                  <a:cubicBezTo>
                    <a:pt x="14" y="13"/>
                    <a:pt x="13" y="17"/>
                    <a:pt x="8" y="16"/>
                  </a:cubicBezTo>
                  <a:close/>
                </a:path>
              </a:pathLst>
            </a:cu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1" name="Freeform 83">
              <a:extLst>
                <a:ext uri="{FF2B5EF4-FFF2-40B4-BE49-F238E27FC236}">
                  <a16:creationId xmlns:a16="http://schemas.microsoft.com/office/drawing/2014/main" id="{E311467E-6405-9DD5-136A-F314A7919461}"/>
                </a:ext>
              </a:extLst>
            </p:cNvPr>
            <p:cNvSpPr/>
            <p:nvPr/>
          </p:nvSpPr>
          <p:spPr bwMode="auto">
            <a:xfrm>
              <a:off x="11288713" y="4370388"/>
              <a:ext cx="115887" cy="95250"/>
            </a:xfrm>
            <a:custGeom>
              <a:avLst/>
              <a:gdLst>
                <a:gd name="T0" fmla="*/ 0 w 11"/>
                <a:gd name="T1" fmla="*/ 8 h 9"/>
                <a:gd name="T2" fmla="*/ 10 w 11"/>
                <a:gd name="T3" fmla="*/ 2 h 9"/>
                <a:gd name="T4" fmla="*/ 11 w 11"/>
                <a:gd name="T5" fmla="*/ 4 h 9"/>
                <a:gd name="T6" fmla="*/ 0 w 11"/>
                <a:gd name="T7" fmla="*/ 8 h 9"/>
              </a:gdLst>
              <a:ahLst/>
              <a:cxnLst>
                <a:cxn ang="0">
                  <a:pos x="T0" y="T1"/>
                </a:cxn>
                <a:cxn ang="0">
                  <a:pos x="T2" y="T3"/>
                </a:cxn>
                <a:cxn ang="0">
                  <a:pos x="T4" y="T5"/>
                </a:cxn>
                <a:cxn ang="0">
                  <a:pos x="T6" y="T7"/>
                </a:cxn>
              </a:cxnLst>
              <a:rect l="0" t="0" r="r" b="b"/>
              <a:pathLst>
                <a:path w="11" h="9">
                  <a:moveTo>
                    <a:pt x="0" y="8"/>
                  </a:moveTo>
                  <a:cubicBezTo>
                    <a:pt x="3" y="2"/>
                    <a:pt x="6" y="0"/>
                    <a:pt x="10" y="2"/>
                  </a:cubicBezTo>
                  <a:cubicBezTo>
                    <a:pt x="11" y="2"/>
                    <a:pt x="11" y="3"/>
                    <a:pt x="11" y="4"/>
                  </a:cubicBezTo>
                  <a:cubicBezTo>
                    <a:pt x="9" y="9"/>
                    <a:pt x="5" y="7"/>
                    <a:pt x="0" y="8"/>
                  </a:cubicBezTo>
                  <a:close/>
                </a:path>
              </a:pathLst>
            </a:custGeom>
            <a:solidFill>
              <a:srgbClr val="FF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2" name="Freeform 84">
              <a:extLst>
                <a:ext uri="{FF2B5EF4-FFF2-40B4-BE49-F238E27FC236}">
                  <a16:creationId xmlns:a16="http://schemas.microsoft.com/office/drawing/2014/main" id="{5924959C-A475-0B97-DEF9-42CF050BEF2F}"/>
                </a:ext>
              </a:extLst>
            </p:cNvPr>
            <p:cNvSpPr/>
            <p:nvPr/>
          </p:nvSpPr>
          <p:spPr bwMode="auto">
            <a:xfrm>
              <a:off x="10307638" y="5189538"/>
              <a:ext cx="63500" cy="128587"/>
            </a:xfrm>
            <a:custGeom>
              <a:avLst/>
              <a:gdLst>
                <a:gd name="T0" fmla="*/ 4 w 6"/>
                <a:gd name="T1" fmla="*/ 12 h 12"/>
                <a:gd name="T2" fmla="*/ 2 w 6"/>
                <a:gd name="T3" fmla="*/ 0 h 12"/>
                <a:gd name="T4" fmla="*/ 4 w 6"/>
                <a:gd name="T5" fmla="*/ 12 h 12"/>
              </a:gdLst>
              <a:ahLst/>
              <a:cxnLst>
                <a:cxn ang="0">
                  <a:pos x="T0" y="T1"/>
                </a:cxn>
                <a:cxn ang="0">
                  <a:pos x="T2" y="T3"/>
                </a:cxn>
                <a:cxn ang="0">
                  <a:pos x="T4" y="T5"/>
                </a:cxn>
              </a:cxnLst>
              <a:rect l="0" t="0" r="r" b="b"/>
              <a:pathLst>
                <a:path w="6" h="12">
                  <a:moveTo>
                    <a:pt x="4" y="12"/>
                  </a:moveTo>
                  <a:cubicBezTo>
                    <a:pt x="0" y="7"/>
                    <a:pt x="1" y="4"/>
                    <a:pt x="2" y="0"/>
                  </a:cubicBezTo>
                  <a:cubicBezTo>
                    <a:pt x="6" y="3"/>
                    <a:pt x="5" y="6"/>
                    <a:pt x="4" y="12"/>
                  </a:cubicBezTo>
                  <a:close/>
                </a:path>
              </a:pathLst>
            </a:custGeom>
            <a:solidFill>
              <a:srgbClr val="FF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pic>
        <p:nvPicPr>
          <p:cNvPr id="20484" name="Picture 4" descr="Pin de Gemini's Daughter en BTS | Bts, Fondo de pantalla bts, Foto bts"/>
          <p:cNvPicPr>
            <a:picLocks noChangeAspect="1" noChangeArrowheads="1"/>
          </p:cNvPicPr>
          <p:nvPr/>
        </p:nvPicPr>
        <p:blipFill>
          <a:blip r:embed="rId3">
            <a:duotone>
              <a:prstClr val="black"/>
              <a:schemeClr val="accent4">
                <a:tint val="45000"/>
                <a:satMod val="400000"/>
              </a:schemeClr>
            </a:duotone>
            <a:extLst>
              <a:ext uri="{28A0092B-C50C-407E-A947-70E740481C1C}">
                <a14:useLocalDpi xmlns:a14="http://schemas.microsoft.com/office/drawing/2010/main" val="0"/>
              </a:ext>
            </a:extLst>
          </a:blip>
          <a:srcRect t="29366"/>
          <a:stretch>
            <a:fillRect/>
          </a:stretch>
        </p:blipFill>
        <p:spPr bwMode="auto">
          <a:xfrm>
            <a:off x="0" y="0"/>
            <a:ext cx="5461394" cy="6858000"/>
          </a:xfrm>
          <a:prstGeom prst="rect">
            <a:avLst/>
          </a:prstGeom>
          <a:noFill/>
          <a:extLst>
            <a:ext uri="{909E8E84-426E-40DD-AFC4-6F175D3DCCD1}">
              <a14:hiddenFill xmlns:a14="http://schemas.microsoft.com/office/drawing/2010/main">
                <a:solidFill>
                  <a:srgbClr val="FFFFFF"/>
                </a:solidFill>
              </a14:hiddenFill>
            </a:ext>
          </a:extLst>
        </p:spPr>
      </p:pic>
      <p:sp>
        <p:nvSpPr>
          <p:cNvPr id="1637" name="Google Shape;1637;p48"/>
          <p:cNvSpPr txBox="1">
            <a:spLocks noGrp="1"/>
          </p:cNvSpPr>
          <p:nvPr>
            <p:ph type="title"/>
          </p:nvPr>
        </p:nvSpPr>
        <p:spPr>
          <a:xfrm>
            <a:off x="6226551" y="2067930"/>
            <a:ext cx="5534462" cy="670000"/>
          </a:xfrm>
          <a:prstGeom prst="rect">
            <a:avLst/>
          </a:prstGeom>
        </p:spPr>
        <p:txBody>
          <a:bodyPr spcFirstLastPara="1" vert="horz" wrap="square" lIns="121900" tIns="121900" rIns="121900" bIns="121900" rtlCol="0" anchor="ctr" anchorCtr="0">
            <a:noAutofit/>
          </a:bodyPr>
          <a:lstStyle/>
          <a:p>
            <a:pPr algn="ctr"/>
            <a:r>
              <a:rPr lang="en">
                <a:solidFill>
                  <a:srgbClr val="000000"/>
                </a:solidFill>
              </a:rPr>
              <a:t>AWESOME WORDS</a:t>
            </a:r>
            <a:endParaRPr>
              <a:solidFill>
                <a:srgbClr val="000000"/>
              </a:solidFill>
            </a:endParaRPr>
          </a:p>
        </p:txBody>
      </p:sp>
      <p:sp>
        <p:nvSpPr>
          <p:cNvPr id="48" name="TextBox 11">
            <a:extLst>
              <a:ext uri="{FF2B5EF4-FFF2-40B4-BE49-F238E27FC236}">
                <a16:creationId xmlns:a16="http://schemas.microsoft.com/office/drawing/2014/main" id="{28765A1A-E430-484C-9685-50871E6809BA}"/>
              </a:ext>
            </a:extLst>
          </p:cNvPr>
          <p:cNvSpPr txBox="1"/>
          <p:nvPr/>
        </p:nvSpPr>
        <p:spPr>
          <a:xfrm>
            <a:off x="6226553" y="3139974"/>
            <a:ext cx="5293639" cy="830997"/>
          </a:xfrm>
          <a:prstGeom prst="rect">
            <a:avLst/>
          </a:prstGeom>
          <a:noFill/>
        </p:spPr>
        <p:txBody>
          <a:bodyPr wrap="square" rtlCol="0">
            <a:spAutoFit/>
          </a:bodyPr>
          <a:lstStyle/>
          <a:p>
            <a:pPr algn="ctr"/>
            <a:r>
              <a:rPr lang="en-US" altLang="ko-KR" sz="1200">
                <a:cs typeface="Arial" panose="020B0604020202020204"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sp>
        <p:nvSpPr>
          <p:cNvPr id="49" name="TextBox 11">
            <a:extLst>
              <a:ext uri="{FF2B5EF4-FFF2-40B4-BE49-F238E27FC236}">
                <a16:creationId xmlns:a16="http://schemas.microsoft.com/office/drawing/2014/main" id="{28765A1A-E430-484C-9685-50871E6809BA}"/>
              </a:ext>
            </a:extLst>
          </p:cNvPr>
          <p:cNvSpPr txBox="1"/>
          <p:nvPr/>
        </p:nvSpPr>
        <p:spPr>
          <a:xfrm>
            <a:off x="6226551" y="4205764"/>
            <a:ext cx="5293639" cy="830997"/>
          </a:xfrm>
          <a:prstGeom prst="rect">
            <a:avLst/>
          </a:prstGeom>
          <a:noFill/>
        </p:spPr>
        <p:txBody>
          <a:bodyPr wrap="square" rtlCol="0">
            <a:spAutoFit/>
          </a:bodyPr>
          <a:lstStyle/>
          <a:p>
            <a:pPr algn="ctr"/>
            <a:r>
              <a:rPr lang="en-US" altLang="ko-KR" sz="1200">
                <a:cs typeface="Arial" panose="020B0604020202020204"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sp>
        <p:nvSpPr>
          <p:cNvPr id="50" name="TextBox 11">
            <a:extLst>
              <a:ext uri="{FF2B5EF4-FFF2-40B4-BE49-F238E27FC236}">
                <a16:creationId xmlns:a16="http://schemas.microsoft.com/office/drawing/2014/main" id="{28765A1A-E430-484C-9685-50871E6809BA}"/>
              </a:ext>
            </a:extLst>
          </p:cNvPr>
          <p:cNvSpPr txBox="1"/>
          <p:nvPr/>
        </p:nvSpPr>
        <p:spPr>
          <a:xfrm>
            <a:off x="6226551" y="5279972"/>
            <a:ext cx="5293639" cy="830997"/>
          </a:xfrm>
          <a:prstGeom prst="rect">
            <a:avLst/>
          </a:prstGeom>
          <a:noFill/>
        </p:spPr>
        <p:txBody>
          <a:bodyPr wrap="square" rtlCol="0">
            <a:spAutoFit/>
          </a:bodyPr>
          <a:lstStyle/>
          <a:p>
            <a:pPr algn="ctr"/>
            <a:r>
              <a:rPr lang="en-US" altLang="ko-KR" sz="1200">
                <a:cs typeface="Arial" panose="020B0604020202020204"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grpSp>
        <p:nvGrpSpPr>
          <p:cNvPr id="12" name="Grupo 11"/>
          <p:cNvGrpSpPr/>
          <p:nvPr/>
        </p:nvGrpSpPr>
        <p:grpSpPr>
          <a:xfrm rot="16200000">
            <a:off x="542063" y="2691288"/>
            <a:ext cx="4377268" cy="1653117"/>
            <a:chOff x="-1639888" y="-2832101"/>
            <a:chExt cx="3282951" cy="1239838"/>
          </a:xfrm>
          <a:solidFill>
            <a:schemeClr val="bg1"/>
          </a:solidFill>
        </p:grpSpPr>
        <p:sp>
          <p:nvSpPr>
            <p:cNvPr id="5" name="Freeform 8"/>
            <p:cNvSpPr/>
            <p:nvPr/>
          </p:nvSpPr>
          <p:spPr bwMode="auto">
            <a:xfrm>
              <a:off x="630238" y="-2824163"/>
              <a:ext cx="996950" cy="1231900"/>
            </a:xfrm>
            <a:custGeom>
              <a:avLst/>
              <a:gdLst>
                <a:gd name="T0" fmla="*/ 160 w 265"/>
                <a:gd name="T1" fmla="*/ 259 h 325"/>
                <a:gd name="T2" fmla="*/ 158 w 265"/>
                <a:gd name="T3" fmla="*/ 205 h 325"/>
                <a:gd name="T4" fmla="*/ 105 w 265"/>
                <a:gd name="T5" fmla="*/ 188 h 325"/>
                <a:gd name="T6" fmla="*/ 38 w 265"/>
                <a:gd name="T7" fmla="*/ 169 h 325"/>
                <a:gd name="T8" fmla="*/ 1 w 265"/>
                <a:gd name="T9" fmla="*/ 119 h 325"/>
                <a:gd name="T10" fmla="*/ 1 w 265"/>
                <a:gd name="T11" fmla="*/ 51 h 325"/>
                <a:gd name="T12" fmla="*/ 52 w 265"/>
                <a:gd name="T13" fmla="*/ 1 h 325"/>
                <a:gd name="T14" fmla="*/ 90 w 265"/>
                <a:gd name="T15" fmla="*/ 0 h 325"/>
                <a:gd name="T16" fmla="*/ 106 w 265"/>
                <a:gd name="T17" fmla="*/ 17 h 325"/>
                <a:gd name="T18" fmla="*/ 105 w 265"/>
                <a:gd name="T19" fmla="*/ 93 h 325"/>
                <a:gd name="T20" fmla="*/ 119 w 265"/>
                <a:gd name="T21" fmla="*/ 110 h 325"/>
                <a:gd name="T22" fmla="*/ 214 w 265"/>
                <a:gd name="T23" fmla="*/ 133 h 325"/>
                <a:gd name="T24" fmla="*/ 264 w 265"/>
                <a:gd name="T25" fmla="*/ 199 h 325"/>
                <a:gd name="T26" fmla="*/ 264 w 265"/>
                <a:gd name="T27" fmla="*/ 261 h 325"/>
                <a:gd name="T28" fmla="*/ 218 w 265"/>
                <a:gd name="T29" fmla="*/ 316 h 325"/>
                <a:gd name="T30" fmla="*/ 161 w 265"/>
                <a:gd name="T31" fmla="*/ 269 h 325"/>
                <a:gd name="T32" fmla="*/ 161 w 265"/>
                <a:gd name="T33" fmla="*/ 259 h 325"/>
                <a:gd name="T34" fmla="*/ 160 w 265"/>
                <a:gd name="T35" fmla="*/ 25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5" h="325">
                  <a:moveTo>
                    <a:pt x="160" y="259"/>
                  </a:moveTo>
                  <a:cubicBezTo>
                    <a:pt x="160" y="240"/>
                    <a:pt x="167" y="216"/>
                    <a:pt x="158" y="205"/>
                  </a:cubicBezTo>
                  <a:cubicBezTo>
                    <a:pt x="148" y="192"/>
                    <a:pt x="123" y="193"/>
                    <a:pt x="105" y="188"/>
                  </a:cubicBezTo>
                  <a:cubicBezTo>
                    <a:pt x="83" y="181"/>
                    <a:pt x="60" y="176"/>
                    <a:pt x="38" y="169"/>
                  </a:cubicBezTo>
                  <a:cubicBezTo>
                    <a:pt x="12" y="162"/>
                    <a:pt x="1" y="146"/>
                    <a:pt x="1" y="119"/>
                  </a:cubicBezTo>
                  <a:cubicBezTo>
                    <a:pt x="1" y="97"/>
                    <a:pt x="0" y="74"/>
                    <a:pt x="1" y="51"/>
                  </a:cubicBezTo>
                  <a:cubicBezTo>
                    <a:pt x="2" y="19"/>
                    <a:pt x="20" y="1"/>
                    <a:pt x="52" y="1"/>
                  </a:cubicBezTo>
                  <a:cubicBezTo>
                    <a:pt x="65" y="1"/>
                    <a:pt x="77" y="1"/>
                    <a:pt x="90" y="0"/>
                  </a:cubicBezTo>
                  <a:cubicBezTo>
                    <a:pt x="103" y="0"/>
                    <a:pt x="106" y="5"/>
                    <a:pt x="106" y="17"/>
                  </a:cubicBezTo>
                  <a:cubicBezTo>
                    <a:pt x="105" y="42"/>
                    <a:pt x="106" y="67"/>
                    <a:pt x="105" y="93"/>
                  </a:cubicBezTo>
                  <a:cubicBezTo>
                    <a:pt x="105" y="104"/>
                    <a:pt x="109" y="108"/>
                    <a:pt x="119" y="110"/>
                  </a:cubicBezTo>
                  <a:cubicBezTo>
                    <a:pt x="150" y="117"/>
                    <a:pt x="182" y="125"/>
                    <a:pt x="214" y="133"/>
                  </a:cubicBezTo>
                  <a:cubicBezTo>
                    <a:pt x="254" y="143"/>
                    <a:pt x="264" y="157"/>
                    <a:pt x="264" y="199"/>
                  </a:cubicBezTo>
                  <a:cubicBezTo>
                    <a:pt x="264" y="220"/>
                    <a:pt x="265" y="241"/>
                    <a:pt x="264" y="261"/>
                  </a:cubicBezTo>
                  <a:cubicBezTo>
                    <a:pt x="264" y="290"/>
                    <a:pt x="246" y="311"/>
                    <a:pt x="218" y="316"/>
                  </a:cubicBezTo>
                  <a:cubicBezTo>
                    <a:pt x="165" y="325"/>
                    <a:pt x="161" y="322"/>
                    <a:pt x="161" y="269"/>
                  </a:cubicBezTo>
                  <a:cubicBezTo>
                    <a:pt x="161" y="265"/>
                    <a:pt x="161" y="262"/>
                    <a:pt x="161" y="259"/>
                  </a:cubicBezTo>
                  <a:cubicBezTo>
                    <a:pt x="161" y="259"/>
                    <a:pt x="160" y="259"/>
                    <a:pt x="160" y="259"/>
                  </a:cubicBezTo>
                  <a:close/>
                </a:path>
              </a:pathLst>
            </a:custGeom>
            <a:grpFill/>
            <a:ln>
              <a:noFill/>
            </a:ln>
          </p:spPr>
          <p:txBody>
            <a:bodyPr vert="horz" wrap="square" lIns="121920" tIns="60960" rIns="121920" bIns="60960" numCol="1" anchor="t" anchorCtr="0" compatLnSpc="1">
              <a:prstTxWarp prst="textNoShape">
                <a:avLst/>
              </a:prstTxWarp>
            </a:bodyPr>
            <a:lstStyle/>
            <a:p>
              <a:endParaRPr lang="es-AR" sz="2400"/>
            </a:p>
          </p:txBody>
        </p:sp>
        <p:sp>
          <p:nvSpPr>
            <p:cNvPr id="6" name="Freeform 9"/>
            <p:cNvSpPr/>
            <p:nvPr/>
          </p:nvSpPr>
          <p:spPr bwMode="auto">
            <a:xfrm>
              <a:off x="-1220788" y="-2832101"/>
              <a:ext cx="642938" cy="1201738"/>
            </a:xfrm>
            <a:custGeom>
              <a:avLst/>
              <a:gdLst>
                <a:gd name="T0" fmla="*/ 133 w 171"/>
                <a:gd name="T1" fmla="*/ 150 h 317"/>
                <a:gd name="T2" fmla="*/ 169 w 171"/>
                <a:gd name="T3" fmla="*/ 205 h 317"/>
                <a:gd name="T4" fmla="*/ 169 w 171"/>
                <a:gd name="T5" fmla="*/ 271 h 317"/>
                <a:gd name="T6" fmla="*/ 125 w 171"/>
                <a:gd name="T7" fmla="*/ 316 h 317"/>
                <a:gd name="T8" fmla="*/ 19 w 171"/>
                <a:gd name="T9" fmla="*/ 317 h 317"/>
                <a:gd name="T10" fmla="*/ 7 w 171"/>
                <a:gd name="T11" fmla="*/ 304 h 317"/>
                <a:gd name="T12" fmla="*/ 44 w 171"/>
                <a:gd name="T13" fmla="*/ 265 h 317"/>
                <a:gd name="T14" fmla="*/ 67 w 171"/>
                <a:gd name="T15" fmla="*/ 241 h 317"/>
                <a:gd name="T16" fmla="*/ 67 w 171"/>
                <a:gd name="T17" fmla="*/ 196 h 317"/>
                <a:gd name="T18" fmla="*/ 53 w 171"/>
                <a:gd name="T19" fmla="*/ 182 h 317"/>
                <a:gd name="T20" fmla="*/ 39 w 171"/>
                <a:gd name="T21" fmla="*/ 182 h 317"/>
                <a:gd name="T22" fmla="*/ 7 w 171"/>
                <a:gd name="T23" fmla="*/ 140 h 317"/>
                <a:gd name="T24" fmla="*/ 20 w 171"/>
                <a:gd name="T25" fmla="*/ 132 h 317"/>
                <a:gd name="T26" fmla="*/ 61 w 171"/>
                <a:gd name="T27" fmla="*/ 127 h 317"/>
                <a:gd name="T28" fmla="*/ 63 w 171"/>
                <a:gd name="T29" fmla="*/ 86 h 317"/>
                <a:gd name="T30" fmla="*/ 27 w 171"/>
                <a:gd name="T31" fmla="*/ 51 h 317"/>
                <a:gd name="T32" fmla="*/ 7 w 171"/>
                <a:gd name="T33" fmla="*/ 30 h 317"/>
                <a:gd name="T34" fmla="*/ 26 w 171"/>
                <a:gd name="T35" fmla="*/ 2 h 317"/>
                <a:gd name="T36" fmla="*/ 112 w 171"/>
                <a:gd name="T37" fmla="*/ 3 h 317"/>
                <a:gd name="T38" fmla="*/ 159 w 171"/>
                <a:gd name="T39" fmla="*/ 49 h 317"/>
                <a:gd name="T40" fmla="*/ 159 w 171"/>
                <a:gd name="T41" fmla="*/ 89 h 317"/>
                <a:gd name="T42" fmla="*/ 133 w 171"/>
                <a:gd name="T43" fmla="*/ 15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317">
                  <a:moveTo>
                    <a:pt x="133" y="150"/>
                  </a:moveTo>
                  <a:cubicBezTo>
                    <a:pt x="161" y="162"/>
                    <a:pt x="171" y="179"/>
                    <a:pt x="169" y="205"/>
                  </a:cubicBezTo>
                  <a:cubicBezTo>
                    <a:pt x="168" y="227"/>
                    <a:pt x="169" y="249"/>
                    <a:pt x="169" y="271"/>
                  </a:cubicBezTo>
                  <a:cubicBezTo>
                    <a:pt x="168" y="296"/>
                    <a:pt x="150" y="315"/>
                    <a:pt x="125" y="316"/>
                  </a:cubicBezTo>
                  <a:cubicBezTo>
                    <a:pt x="90" y="317"/>
                    <a:pt x="54" y="316"/>
                    <a:pt x="19" y="317"/>
                  </a:cubicBezTo>
                  <a:cubicBezTo>
                    <a:pt x="9" y="317"/>
                    <a:pt x="7" y="313"/>
                    <a:pt x="7" y="304"/>
                  </a:cubicBezTo>
                  <a:cubicBezTo>
                    <a:pt x="5" y="265"/>
                    <a:pt x="5" y="264"/>
                    <a:pt x="44" y="265"/>
                  </a:cubicBezTo>
                  <a:cubicBezTo>
                    <a:pt x="63" y="266"/>
                    <a:pt x="68" y="259"/>
                    <a:pt x="67" y="241"/>
                  </a:cubicBezTo>
                  <a:cubicBezTo>
                    <a:pt x="66" y="226"/>
                    <a:pt x="66" y="211"/>
                    <a:pt x="67" y="196"/>
                  </a:cubicBezTo>
                  <a:cubicBezTo>
                    <a:pt x="67" y="185"/>
                    <a:pt x="64" y="181"/>
                    <a:pt x="53" y="182"/>
                  </a:cubicBezTo>
                  <a:cubicBezTo>
                    <a:pt x="49" y="183"/>
                    <a:pt x="44" y="182"/>
                    <a:pt x="39" y="182"/>
                  </a:cubicBezTo>
                  <a:cubicBezTo>
                    <a:pt x="6" y="182"/>
                    <a:pt x="0" y="173"/>
                    <a:pt x="7" y="140"/>
                  </a:cubicBezTo>
                  <a:cubicBezTo>
                    <a:pt x="9" y="131"/>
                    <a:pt x="15" y="133"/>
                    <a:pt x="20" y="132"/>
                  </a:cubicBezTo>
                  <a:cubicBezTo>
                    <a:pt x="34" y="130"/>
                    <a:pt x="53" y="140"/>
                    <a:pt x="61" y="127"/>
                  </a:cubicBezTo>
                  <a:cubicBezTo>
                    <a:pt x="67" y="118"/>
                    <a:pt x="63" y="100"/>
                    <a:pt x="63" y="86"/>
                  </a:cubicBezTo>
                  <a:cubicBezTo>
                    <a:pt x="63" y="51"/>
                    <a:pt x="63" y="50"/>
                    <a:pt x="27" y="51"/>
                  </a:cubicBezTo>
                  <a:cubicBezTo>
                    <a:pt x="10" y="52"/>
                    <a:pt x="5" y="46"/>
                    <a:pt x="7" y="30"/>
                  </a:cubicBezTo>
                  <a:cubicBezTo>
                    <a:pt x="9" y="17"/>
                    <a:pt x="0" y="0"/>
                    <a:pt x="26" y="2"/>
                  </a:cubicBezTo>
                  <a:cubicBezTo>
                    <a:pt x="55" y="4"/>
                    <a:pt x="83" y="2"/>
                    <a:pt x="112" y="3"/>
                  </a:cubicBezTo>
                  <a:cubicBezTo>
                    <a:pt x="144" y="3"/>
                    <a:pt x="158" y="18"/>
                    <a:pt x="159" y="49"/>
                  </a:cubicBezTo>
                  <a:cubicBezTo>
                    <a:pt x="159" y="63"/>
                    <a:pt x="158" y="76"/>
                    <a:pt x="159" y="89"/>
                  </a:cubicBezTo>
                  <a:cubicBezTo>
                    <a:pt x="159" y="113"/>
                    <a:pt x="162" y="137"/>
                    <a:pt x="133" y="150"/>
                  </a:cubicBezTo>
                  <a:close/>
                </a:path>
              </a:pathLst>
            </a:custGeom>
            <a:grpFill/>
            <a:ln>
              <a:noFill/>
            </a:ln>
          </p:spPr>
          <p:txBody>
            <a:bodyPr vert="horz" wrap="square" lIns="121920" tIns="60960" rIns="121920" bIns="60960" numCol="1" anchor="t" anchorCtr="0" compatLnSpc="1">
              <a:prstTxWarp prst="textNoShape">
                <a:avLst/>
              </a:prstTxWarp>
            </a:bodyPr>
            <a:lstStyle/>
            <a:p>
              <a:endParaRPr lang="es-AR" sz="2400"/>
            </a:p>
          </p:txBody>
        </p:sp>
        <p:sp>
          <p:nvSpPr>
            <p:cNvPr id="7" name="Freeform 10"/>
            <p:cNvSpPr/>
            <p:nvPr/>
          </p:nvSpPr>
          <p:spPr bwMode="auto">
            <a:xfrm>
              <a:off x="-1639888" y="-2827338"/>
              <a:ext cx="392113" cy="1200150"/>
            </a:xfrm>
            <a:custGeom>
              <a:avLst/>
              <a:gdLst>
                <a:gd name="T0" fmla="*/ 103 w 104"/>
                <a:gd name="T1" fmla="*/ 160 h 317"/>
                <a:gd name="T2" fmla="*/ 104 w 104"/>
                <a:gd name="T3" fmla="*/ 299 h 317"/>
                <a:gd name="T4" fmla="*/ 87 w 104"/>
                <a:gd name="T5" fmla="*/ 316 h 317"/>
                <a:gd name="T6" fmla="*/ 15 w 104"/>
                <a:gd name="T7" fmla="*/ 316 h 317"/>
                <a:gd name="T8" fmla="*/ 0 w 104"/>
                <a:gd name="T9" fmla="*/ 301 h 317"/>
                <a:gd name="T10" fmla="*/ 0 w 104"/>
                <a:gd name="T11" fmla="*/ 16 h 317"/>
                <a:gd name="T12" fmla="*/ 16 w 104"/>
                <a:gd name="T13" fmla="*/ 1 h 317"/>
                <a:gd name="T14" fmla="*/ 87 w 104"/>
                <a:gd name="T15" fmla="*/ 1 h 317"/>
                <a:gd name="T16" fmla="*/ 104 w 104"/>
                <a:gd name="T17" fmla="*/ 18 h 317"/>
                <a:gd name="T18" fmla="*/ 104 w 104"/>
                <a:gd name="T19" fmla="*/ 160 h 317"/>
                <a:gd name="T20" fmla="*/ 103 w 104"/>
                <a:gd name="T21" fmla="*/ 16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317">
                  <a:moveTo>
                    <a:pt x="103" y="160"/>
                  </a:moveTo>
                  <a:cubicBezTo>
                    <a:pt x="103" y="206"/>
                    <a:pt x="103" y="253"/>
                    <a:pt x="104" y="299"/>
                  </a:cubicBezTo>
                  <a:cubicBezTo>
                    <a:pt x="104" y="313"/>
                    <a:pt x="100" y="317"/>
                    <a:pt x="87" y="316"/>
                  </a:cubicBezTo>
                  <a:cubicBezTo>
                    <a:pt x="63" y="315"/>
                    <a:pt x="39" y="315"/>
                    <a:pt x="15" y="316"/>
                  </a:cubicBezTo>
                  <a:cubicBezTo>
                    <a:pt x="3" y="316"/>
                    <a:pt x="0" y="312"/>
                    <a:pt x="0" y="301"/>
                  </a:cubicBezTo>
                  <a:cubicBezTo>
                    <a:pt x="1" y="206"/>
                    <a:pt x="1" y="111"/>
                    <a:pt x="0" y="16"/>
                  </a:cubicBezTo>
                  <a:cubicBezTo>
                    <a:pt x="0" y="4"/>
                    <a:pt x="5" y="1"/>
                    <a:pt x="16" y="1"/>
                  </a:cubicBezTo>
                  <a:cubicBezTo>
                    <a:pt x="39" y="1"/>
                    <a:pt x="63" y="2"/>
                    <a:pt x="87" y="1"/>
                  </a:cubicBezTo>
                  <a:cubicBezTo>
                    <a:pt x="101" y="0"/>
                    <a:pt x="104" y="5"/>
                    <a:pt x="104" y="18"/>
                  </a:cubicBezTo>
                  <a:cubicBezTo>
                    <a:pt x="103" y="65"/>
                    <a:pt x="104" y="112"/>
                    <a:pt x="104" y="160"/>
                  </a:cubicBezTo>
                  <a:cubicBezTo>
                    <a:pt x="104" y="160"/>
                    <a:pt x="103" y="160"/>
                    <a:pt x="103" y="160"/>
                  </a:cubicBezTo>
                  <a:close/>
                </a:path>
              </a:pathLst>
            </a:custGeom>
            <a:grpFill/>
            <a:ln>
              <a:noFill/>
            </a:ln>
          </p:spPr>
          <p:txBody>
            <a:bodyPr vert="horz" wrap="square" lIns="121920" tIns="60960" rIns="121920" bIns="60960" numCol="1" anchor="t" anchorCtr="0" compatLnSpc="1">
              <a:prstTxWarp prst="textNoShape">
                <a:avLst/>
              </a:prstTxWarp>
            </a:bodyPr>
            <a:lstStyle/>
            <a:p>
              <a:endParaRPr lang="es-AR" sz="2400"/>
            </a:p>
          </p:txBody>
        </p:sp>
        <p:sp>
          <p:nvSpPr>
            <p:cNvPr id="8" name="Freeform 11"/>
            <p:cNvSpPr/>
            <p:nvPr/>
          </p:nvSpPr>
          <p:spPr bwMode="auto">
            <a:xfrm>
              <a:off x="-171450" y="-2554288"/>
              <a:ext cx="387350" cy="927100"/>
            </a:xfrm>
            <a:custGeom>
              <a:avLst/>
              <a:gdLst>
                <a:gd name="T0" fmla="*/ 0 w 103"/>
                <a:gd name="T1" fmla="*/ 121 h 245"/>
                <a:gd name="T2" fmla="*/ 0 w 103"/>
                <a:gd name="T3" fmla="*/ 17 h 245"/>
                <a:gd name="T4" fmla="*/ 17 w 103"/>
                <a:gd name="T5" fmla="*/ 0 h 245"/>
                <a:gd name="T6" fmla="*/ 91 w 103"/>
                <a:gd name="T7" fmla="*/ 0 h 245"/>
                <a:gd name="T8" fmla="*/ 103 w 103"/>
                <a:gd name="T9" fmla="*/ 13 h 245"/>
                <a:gd name="T10" fmla="*/ 103 w 103"/>
                <a:gd name="T11" fmla="*/ 233 h 245"/>
                <a:gd name="T12" fmla="*/ 92 w 103"/>
                <a:gd name="T13" fmla="*/ 244 h 245"/>
                <a:gd name="T14" fmla="*/ 14 w 103"/>
                <a:gd name="T15" fmla="*/ 244 h 245"/>
                <a:gd name="T16" fmla="*/ 0 w 103"/>
                <a:gd name="T17" fmla="*/ 229 h 245"/>
                <a:gd name="T18" fmla="*/ 0 w 103"/>
                <a:gd name="T19" fmla="*/ 121 h 245"/>
                <a:gd name="T20" fmla="*/ 0 w 103"/>
                <a:gd name="T21" fmla="*/ 1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245">
                  <a:moveTo>
                    <a:pt x="0" y="121"/>
                  </a:moveTo>
                  <a:cubicBezTo>
                    <a:pt x="0" y="86"/>
                    <a:pt x="1" y="51"/>
                    <a:pt x="0" y="17"/>
                  </a:cubicBezTo>
                  <a:cubicBezTo>
                    <a:pt x="0" y="3"/>
                    <a:pt x="4" y="0"/>
                    <a:pt x="17" y="0"/>
                  </a:cubicBezTo>
                  <a:cubicBezTo>
                    <a:pt x="41" y="1"/>
                    <a:pt x="66" y="1"/>
                    <a:pt x="91" y="0"/>
                  </a:cubicBezTo>
                  <a:cubicBezTo>
                    <a:pt x="100" y="0"/>
                    <a:pt x="103" y="3"/>
                    <a:pt x="103" y="13"/>
                  </a:cubicBezTo>
                  <a:cubicBezTo>
                    <a:pt x="103" y="86"/>
                    <a:pt x="103" y="159"/>
                    <a:pt x="103" y="233"/>
                  </a:cubicBezTo>
                  <a:cubicBezTo>
                    <a:pt x="103" y="241"/>
                    <a:pt x="101" y="244"/>
                    <a:pt x="92" y="244"/>
                  </a:cubicBezTo>
                  <a:cubicBezTo>
                    <a:pt x="66" y="244"/>
                    <a:pt x="40" y="243"/>
                    <a:pt x="14" y="244"/>
                  </a:cubicBezTo>
                  <a:cubicBezTo>
                    <a:pt x="2" y="245"/>
                    <a:pt x="0" y="239"/>
                    <a:pt x="0" y="229"/>
                  </a:cubicBezTo>
                  <a:cubicBezTo>
                    <a:pt x="0" y="193"/>
                    <a:pt x="0" y="157"/>
                    <a:pt x="0" y="121"/>
                  </a:cubicBezTo>
                  <a:cubicBezTo>
                    <a:pt x="0" y="121"/>
                    <a:pt x="0" y="121"/>
                    <a:pt x="0" y="121"/>
                  </a:cubicBezTo>
                  <a:close/>
                </a:path>
              </a:pathLst>
            </a:custGeom>
            <a:grpFill/>
            <a:ln>
              <a:noFill/>
            </a:ln>
          </p:spPr>
          <p:txBody>
            <a:bodyPr vert="horz" wrap="square" lIns="121920" tIns="60960" rIns="121920" bIns="60960" numCol="1" anchor="t" anchorCtr="0" compatLnSpc="1">
              <a:prstTxWarp prst="textNoShape">
                <a:avLst/>
              </a:prstTxWarp>
            </a:bodyPr>
            <a:lstStyle/>
            <a:p>
              <a:endParaRPr lang="es-AR" sz="2400"/>
            </a:p>
          </p:txBody>
        </p:sp>
        <p:sp>
          <p:nvSpPr>
            <p:cNvPr id="9" name="Freeform 12"/>
            <p:cNvSpPr/>
            <p:nvPr/>
          </p:nvSpPr>
          <p:spPr bwMode="auto">
            <a:xfrm>
              <a:off x="-514350" y="-2827338"/>
              <a:ext cx="1081088" cy="215900"/>
            </a:xfrm>
            <a:custGeom>
              <a:avLst/>
              <a:gdLst>
                <a:gd name="T0" fmla="*/ 142 w 287"/>
                <a:gd name="T1" fmla="*/ 57 h 57"/>
                <a:gd name="T2" fmla="*/ 19 w 287"/>
                <a:gd name="T3" fmla="*/ 57 h 57"/>
                <a:gd name="T4" fmla="*/ 1 w 287"/>
                <a:gd name="T5" fmla="*/ 41 h 57"/>
                <a:gd name="T6" fmla="*/ 41 w 287"/>
                <a:gd name="T7" fmla="*/ 0 h 57"/>
                <a:gd name="T8" fmla="*/ 269 w 287"/>
                <a:gd name="T9" fmla="*/ 0 h 57"/>
                <a:gd name="T10" fmla="*/ 286 w 287"/>
                <a:gd name="T11" fmla="*/ 18 h 57"/>
                <a:gd name="T12" fmla="*/ 248 w 287"/>
                <a:gd name="T13" fmla="*/ 57 h 57"/>
                <a:gd name="T14" fmla="*/ 142 w 287"/>
                <a:gd name="T15" fmla="*/ 57 h 57"/>
                <a:gd name="T16" fmla="*/ 142 w 287"/>
                <a:gd name="T1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7" h="57">
                  <a:moveTo>
                    <a:pt x="142" y="57"/>
                  </a:moveTo>
                  <a:cubicBezTo>
                    <a:pt x="101" y="57"/>
                    <a:pt x="60" y="57"/>
                    <a:pt x="19" y="57"/>
                  </a:cubicBezTo>
                  <a:cubicBezTo>
                    <a:pt x="7" y="57"/>
                    <a:pt x="1" y="55"/>
                    <a:pt x="1" y="41"/>
                  </a:cubicBezTo>
                  <a:cubicBezTo>
                    <a:pt x="1" y="0"/>
                    <a:pt x="0" y="0"/>
                    <a:pt x="41" y="0"/>
                  </a:cubicBezTo>
                  <a:cubicBezTo>
                    <a:pt x="117" y="0"/>
                    <a:pt x="193" y="1"/>
                    <a:pt x="269" y="0"/>
                  </a:cubicBezTo>
                  <a:cubicBezTo>
                    <a:pt x="283" y="0"/>
                    <a:pt x="287" y="4"/>
                    <a:pt x="286" y="18"/>
                  </a:cubicBezTo>
                  <a:cubicBezTo>
                    <a:pt x="286" y="57"/>
                    <a:pt x="286" y="57"/>
                    <a:pt x="248" y="57"/>
                  </a:cubicBezTo>
                  <a:cubicBezTo>
                    <a:pt x="213" y="57"/>
                    <a:pt x="178" y="57"/>
                    <a:pt x="142" y="57"/>
                  </a:cubicBezTo>
                  <a:cubicBezTo>
                    <a:pt x="142" y="57"/>
                    <a:pt x="142" y="57"/>
                    <a:pt x="142" y="57"/>
                  </a:cubicBezTo>
                  <a:close/>
                </a:path>
              </a:pathLst>
            </a:custGeom>
            <a:grpFill/>
            <a:ln>
              <a:noFill/>
            </a:ln>
          </p:spPr>
          <p:txBody>
            <a:bodyPr vert="horz" wrap="square" lIns="121920" tIns="60960" rIns="121920" bIns="60960" numCol="1" anchor="t" anchorCtr="0" compatLnSpc="1">
              <a:prstTxWarp prst="textNoShape">
                <a:avLst/>
              </a:prstTxWarp>
            </a:bodyPr>
            <a:lstStyle/>
            <a:p>
              <a:endParaRPr lang="es-AR" sz="2400"/>
            </a:p>
          </p:txBody>
        </p:sp>
        <p:sp>
          <p:nvSpPr>
            <p:cNvPr id="10" name="Freeform 13"/>
            <p:cNvSpPr/>
            <p:nvPr/>
          </p:nvSpPr>
          <p:spPr bwMode="auto">
            <a:xfrm>
              <a:off x="1089025" y="-2827338"/>
              <a:ext cx="554038" cy="215900"/>
            </a:xfrm>
            <a:custGeom>
              <a:avLst/>
              <a:gdLst>
                <a:gd name="T0" fmla="*/ 73 w 147"/>
                <a:gd name="T1" fmla="*/ 56 h 57"/>
                <a:gd name="T2" fmla="*/ 17 w 147"/>
                <a:gd name="T3" fmla="*/ 56 h 57"/>
                <a:gd name="T4" fmla="*/ 1 w 147"/>
                <a:gd name="T5" fmla="*/ 41 h 57"/>
                <a:gd name="T6" fmla="*/ 41 w 147"/>
                <a:gd name="T7" fmla="*/ 0 h 57"/>
                <a:gd name="T8" fmla="*/ 130 w 147"/>
                <a:gd name="T9" fmla="*/ 0 h 57"/>
                <a:gd name="T10" fmla="*/ 146 w 147"/>
                <a:gd name="T11" fmla="*/ 16 h 57"/>
                <a:gd name="T12" fmla="*/ 107 w 147"/>
                <a:gd name="T13" fmla="*/ 56 h 57"/>
                <a:gd name="T14" fmla="*/ 73 w 147"/>
                <a:gd name="T15" fmla="*/ 56 h 57"/>
                <a:gd name="T16" fmla="*/ 73 w 147"/>
                <a:gd name="T17"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57">
                  <a:moveTo>
                    <a:pt x="73" y="56"/>
                  </a:moveTo>
                  <a:cubicBezTo>
                    <a:pt x="54" y="56"/>
                    <a:pt x="35" y="56"/>
                    <a:pt x="17" y="56"/>
                  </a:cubicBezTo>
                  <a:cubicBezTo>
                    <a:pt x="6" y="57"/>
                    <a:pt x="1" y="54"/>
                    <a:pt x="1" y="41"/>
                  </a:cubicBezTo>
                  <a:cubicBezTo>
                    <a:pt x="0" y="0"/>
                    <a:pt x="0" y="0"/>
                    <a:pt x="41" y="0"/>
                  </a:cubicBezTo>
                  <a:cubicBezTo>
                    <a:pt x="70" y="0"/>
                    <a:pt x="100" y="1"/>
                    <a:pt x="130" y="0"/>
                  </a:cubicBezTo>
                  <a:cubicBezTo>
                    <a:pt x="142" y="0"/>
                    <a:pt x="146" y="4"/>
                    <a:pt x="146" y="16"/>
                  </a:cubicBezTo>
                  <a:cubicBezTo>
                    <a:pt x="147" y="56"/>
                    <a:pt x="147" y="56"/>
                    <a:pt x="107" y="56"/>
                  </a:cubicBezTo>
                  <a:cubicBezTo>
                    <a:pt x="95" y="56"/>
                    <a:pt x="84" y="56"/>
                    <a:pt x="73" y="56"/>
                  </a:cubicBezTo>
                  <a:cubicBezTo>
                    <a:pt x="73" y="56"/>
                    <a:pt x="73" y="56"/>
                    <a:pt x="73" y="56"/>
                  </a:cubicBezTo>
                  <a:close/>
                </a:path>
              </a:pathLst>
            </a:custGeom>
            <a:grpFill/>
            <a:ln>
              <a:noFill/>
            </a:ln>
          </p:spPr>
          <p:txBody>
            <a:bodyPr vert="horz" wrap="square" lIns="121920" tIns="60960" rIns="121920" bIns="60960" numCol="1" anchor="t" anchorCtr="0" compatLnSpc="1">
              <a:prstTxWarp prst="textNoShape">
                <a:avLst/>
              </a:prstTxWarp>
            </a:bodyPr>
            <a:lstStyle/>
            <a:p>
              <a:endParaRPr lang="es-AR" sz="2400"/>
            </a:p>
          </p:txBody>
        </p:sp>
        <p:sp>
          <p:nvSpPr>
            <p:cNvPr id="11" name="Freeform 14"/>
            <p:cNvSpPr/>
            <p:nvPr/>
          </p:nvSpPr>
          <p:spPr bwMode="auto">
            <a:xfrm>
              <a:off x="630238" y="-1843088"/>
              <a:ext cx="557213" cy="215900"/>
            </a:xfrm>
            <a:custGeom>
              <a:avLst/>
              <a:gdLst>
                <a:gd name="T0" fmla="*/ 77 w 148"/>
                <a:gd name="T1" fmla="*/ 1 h 57"/>
                <a:gd name="T2" fmla="*/ 131 w 148"/>
                <a:gd name="T3" fmla="*/ 0 h 57"/>
                <a:gd name="T4" fmla="*/ 147 w 148"/>
                <a:gd name="T5" fmla="*/ 15 h 57"/>
                <a:gd name="T6" fmla="*/ 107 w 148"/>
                <a:gd name="T7" fmla="*/ 56 h 57"/>
                <a:gd name="T8" fmla="*/ 17 w 148"/>
                <a:gd name="T9" fmla="*/ 56 h 57"/>
                <a:gd name="T10" fmla="*/ 1 w 148"/>
                <a:gd name="T11" fmla="*/ 40 h 57"/>
                <a:gd name="T12" fmla="*/ 41 w 148"/>
                <a:gd name="T13" fmla="*/ 0 h 57"/>
                <a:gd name="T14" fmla="*/ 77 w 148"/>
                <a:gd name="T15" fmla="*/ 0 h 57"/>
                <a:gd name="T16" fmla="*/ 77 w 148"/>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57">
                  <a:moveTo>
                    <a:pt x="77" y="1"/>
                  </a:moveTo>
                  <a:cubicBezTo>
                    <a:pt x="95" y="1"/>
                    <a:pt x="113" y="1"/>
                    <a:pt x="131" y="0"/>
                  </a:cubicBezTo>
                  <a:cubicBezTo>
                    <a:pt x="142" y="0"/>
                    <a:pt x="147" y="2"/>
                    <a:pt x="147" y="15"/>
                  </a:cubicBezTo>
                  <a:cubicBezTo>
                    <a:pt x="147" y="56"/>
                    <a:pt x="148" y="56"/>
                    <a:pt x="107" y="56"/>
                  </a:cubicBezTo>
                  <a:cubicBezTo>
                    <a:pt x="77" y="56"/>
                    <a:pt x="47" y="56"/>
                    <a:pt x="17" y="56"/>
                  </a:cubicBezTo>
                  <a:cubicBezTo>
                    <a:pt x="5" y="57"/>
                    <a:pt x="1" y="52"/>
                    <a:pt x="1" y="40"/>
                  </a:cubicBezTo>
                  <a:cubicBezTo>
                    <a:pt x="1" y="0"/>
                    <a:pt x="0" y="0"/>
                    <a:pt x="41" y="0"/>
                  </a:cubicBezTo>
                  <a:cubicBezTo>
                    <a:pt x="53" y="0"/>
                    <a:pt x="65" y="0"/>
                    <a:pt x="77" y="0"/>
                  </a:cubicBezTo>
                  <a:cubicBezTo>
                    <a:pt x="77" y="0"/>
                    <a:pt x="77" y="0"/>
                    <a:pt x="77" y="1"/>
                  </a:cubicBezTo>
                  <a:close/>
                </a:path>
              </a:pathLst>
            </a:custGeom>
            <a:grpFill/>
            <a:ln>
              <a:noFill/>
            </a:ln>
          </p:spPr>
          <p:txBody>
            <a:bodyPr vert="horz" wrap="square" lIns="121920" tIns="60960" rIns="121920" bIns="60960" numCol="1" anchor="t" anchorCtr="0" compatLnSpc="1">
              <a:prstTxWarp prst="textNoShape">
                <a:avLst/>
              </a:prstTxWarp>
            </a:bodyPr>
            <a:lstStyle/>
            <a:p>
              <a:endParaRPr lang="es-AR" sz="2400"/>
            </a:p>
          </p:txBody>
        </p:sp>
      </p:grpSp>
      <p:grpSp>
        <p:nvGrpSpPr>
          <p:cNvPr id="36" name="Grupo 35">
            <a:extLst>
              <a:ext uri="{FF2B5EF4-FFF2-40B4-BE49-F238E27FC236}">
                <a16:creationId xmlns:a16="http://schemas.microsoft.com/office/drawing/2014/main" id="{B05FCB8C-6F7C-540A-713B-46098AB44A01}"/>
              </a:ext>
            </a:extLst>
          </p:cNvPr>
          <p:cNvGrpSpPr/>
          <p:nvPr/>
        </p:nvGrpSpPr>
        <p:grpSpPr>
          <a:xfrm>
            <a:off x="8215312" y="577850"/>
            <a:ext cx="1101726" cy="1147763"/>
            <a:chOff x="8215312" y="577850"/>
            <a:chExt cx="1101726" cy="1147763"/>
          </a:xfrm>
        </p:grpSpPr>
        <p:sp>
          <p:nvSpPr>
            <p:cNvPr id="14" name="Freeform 5">
              <a:extLst>
                <a:ext uri="{FF2B5EF4-FFF2-40B4-BE49-F238E27FC236}">
                  <a16:creationId xmlns:a16="http://schemas.microsoft.com/office/drawing/2014/main" id="{5B694309-4C16-001F-0749-A4CA1E4B1BE0}"/>
                </a:ext>
              </a:extLst>
            </p:cNvPr>
            <p:cNvSpPr/>
            <p:nvPr/>
          </p:nvSpPr>
          <p:spPr bwMode="auto">
            <a:xfrm>
              <a:off x="8256588" y="603250"/>
              <a:ext cx="620713" cy="1073150"/>
            </a:xfrm>
            <a:custGeom>
              <a:avLst/>
              <a:gdLst>
                <a:gd name="T0" fmla="*/ 19 w 164"/>
                <a:gd name="T1" fmla="*/ 116 h 283"/>
                <a:gd name="T2" fmla="*/ 17 w 164"/>
                <a:gd name="T3" fmla="*/ 107 h 283"/>
                <a:gd name="T4" fmla="*/ 4 w 164"/>
                <a:gd name="T5" fmla="*/ 84 h 283"/>
                <a:gd name="T6" fmla="*/ 0 w 164"/>
                <a:gd name="T7" fmla="*/ 57 h 283"/>
                <a:gd name="T8" fmla="*/ 33 w 164"/>
                <a:gd name="T9" fmla="*/ 14 h 283"/>
                <a:gd name="T10" fmla="*/ 110 w 164"/>
                <a:gd name="T11" fmla="*/ 25 h 283"/>
                <a:gd name="T12" fmla="*/ 101 w 164"/>
                <a:gd name="T13" fmla="*/ 33 h 283"/>
                <a:gd name="T14" fmla="*/ 95 w 164"/>
                <a:gd name="T15" fmla="*/ 30 h 283"/>
                <a:gd name="T16" fmla="*/ 36 w 164"/>
                <a:gd name="T17" fmla="*/ 39 h 283"/>
                <a:gd name="T18" fmla="*/ 27 w 164"/>
                <a:gd name="T19" fmla="*/ 59 h 283"/>
                <a:gd name="T20" fmla="*/ 27 w 164"/>
                <a:gd name="T21" fmla="*/ 74 h 283"/>
                <a:gd name="T22" fmla="*/ 43 w 164"/>
                <a:gd name="T23" fmla="*/ 109 h 283"/>
                <a:gd name="T24" fmla="*/ 55 w 164"/>
                <a:gd name="T25" fmla="*/ 122 h 283"/>
                <a:gd name="T26" fmla="*/ 48 w 164"/>
                <a:gd name="T27" fmla="*/ 140 h 283"/>
                <a:gd name="T28" fmla="*/ 35 w 164"/>
                <a:gd name="T29" fmla="*/ 145 h 283"/>
                <a:gd name="T30" fmla="*/ 29 w 164"/>
                <a:gd name="T31" fmla="*/ 164 h 283"/>
                <a:gd name="T32" fmla="*/ 39 w 164"/>
                <a:gd name="T33" fmla="*/ 189 h 283"/>
                <a:gd name="T34" fmla="*/ 40 w 164"/>
                <a:gd name="T35" fmla="*/ 201 h 283"/>
                <a:gd name="T36" fmla="*/ 39 w 164"/>
                <a:gd name="T37" fmla="*/ 203 h 283"/>
                <a:gd name="T38" fmla="*/ 28 w 164"/>
                <a:gd name="T39" fmla="*/ 231 h 283"/>
                <a:gd name="T40" fmla="*/ 48 w 164"/>
                <a:gd name="T41" fmla="*/ 269 h 283"/>
                <a:gd name="T42" fmla="*/ 95 w 164"/>
                <a:gd name="T43" fmla="*/ 264 h 283"/>
                <a:gd name="T44" fmla="*/ 110 w 164"/>
                <a:gd name="T45" fmla="*/ 259 h 283"/>
                <a:gd name="T46" fmla="*/ 140 w 164"/>
                <a:gd name="T47" fmla="*/ 267 h 283"/>
                <a:gd name="T48" fmla="*/ 157 w 164"/>
                <a:gd name="T49" fmla="*/ 268 h 283"/>
                <a:gd name="T50" fmla="*/ 163 w 164"/>
                <a:gd name="T51" fmla="*/ 272 h 283"/>
                <a:gd name="T52" fmla="*/ 151 w 164"/>
                <a:gd name="T53" fmla="*/ 274 h 283"/>
                <a:gd name="T54" fmla="*/ 83 w 164"/>
                <a:gd name="T55" fmla="*/ 280 h 283"/>
                <a:gd name="T56" fmla="*/ 43 w 164"/>
                <a:gd name="T57" fmla="*/ 280 h 283"/>
                <a:gd name="T58" fmla="*/ 13 w 164"/>
                <a:gd name="T59" fmla="*/ 240 h 283"/>
                <a:gd name="T60" fmla="*/ 18 w 164"/>
                <a:gd name="T61" fmla="*/ 196 h 283"/>
                <a:gd name="T62" fmla="*/ 22 w 164"/>
                <a:gd name="T63" fmla="*/ 134 h 283"/>
                <a:gd name="T64" fmla="*/ 19 w 164"/>
                <a:gd name="T65" fmla="*/ 11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283">
                  <a:moveTo>
                    <a:pt x="19" y="116"/>
                  </a:moveTo>
                  <a:cubicBezTo>
                    <a:pt x="17" y="113"/>
                    <a:pt x="19" y="110"/>
                    <a:pt x="17" y="107"/>
                  </a:cubicBezTo>
                  <a:cubicBezTo>
                    <a:pt x="13" y="99"/>
                    <a:pt x="7" y="92"/>
                    <a:pt x="4" y="84"/>
                  </a:cubicBezTo>
                  <a:cubicBezTo>
                    <a:pt x="1" y="75"/>
                    <a:pt x="0" y="67"/>
                    <a:pt x="0" y="57"/>
                  </a:cubicBezTo>
                  <a:cubicBezTo>
                    <a:pt x="1" y="35"/>
                    <a:pt x="15" y="22"/>
                    <a:pt x="33" y="14"/>
                  </a:cubicBezTo>
                  <a:cubicBezTo>
                    <a:pt x="60" y="1"/>
                    <a:pt x="82" y="0"/>
                    <a:pt x="110" y="25"/>
                  </a:cubicBezTo>
                  <a:cubicBezTo>
                    <a:pt x="109" y="30"/>
                    <a:pt x="108" y="35"/>
                    <a:pt x="101" y="33"/>
                  </a:cubicBezTo>
                  <a:cubicBezTo>
                    <a:pt x="99" y="33"/>
                    <a:pt x="97" y="31"/>
                    <a:pt x="95" y="30"/>
                  </a:cubicBezTo>
                  <a:cubicBezTo>
                    <a:pt x="78" y="16"/>
                    <a:pt x="47" y="19"/>
                    <a:pt x="36" y="39"/>
                  </a:cubicBezTo>
                  <a:cubicBezTo>
                    <a:pt x="32" y="45"/>
                    <a:pt x="26" y="51"/>
                    <a:pt x="27" y="59"/>
                  </a:cubicBezTo>
                  <a:cubicBezTo>
                    <a:pt x="25" y="64"/>
                    <a:pt x="25" y="69"/>
                    <a:pt x="27" y="74"/>
                  </a:cubicBezTo>
                  <a:cubicBezTo>
                    <a:pt x="26" y="89"/>
                    <a:pt x="34" y="99"/>
                    <a:pt x="43" y="109"/>
                  </a:cubicBezTo>
                  <a:cubicBezTo>
                    <a:pt x="47" y="114"/>
                    <a:pt x="52" y="117"/>
                    <a:pt x="55" y="122"/>
                  </a:cubicBezTo>
                  <a:cubicBezTo>
                    <a:pt x="62" y="132"/>
                    <a:pt x="59" y="138"/>
                    <a:pt x="48" y="140"/>
                  </a:cubicBezTo>
                  <a:cubicBezTo>
                    <a:pt x="44" y="141"/>
                    <a:pt x="39" y="142"/>
                    <a:pt x="35" y="145"/>
                  </a:cubicBezTo>
                  <a:cubicBezTo>
                    <a:pt x="29" y="149"/>
                    <a:pt x="27" y="157"/>
                    <a:pt x="29" y="164"/>
                  </a:cubicBezTo>
                  <a:cubicBezTo>
                    <a:pt x="31" y="173"/>
                    <a:pt x="36" y="181"/>
                    <a:pt x="39" y="189"/>
                  </a:cubicBezTo>
                  <a:cubicBezTo>
                    <a:pt x="40" y="193"/>
                    <a:pt x="42" y="197"/>
                    <a:pt x="40" y="201"/>
                  </a:cubicBezTo>
                  <a:cubicBezTo>
                    <a:pt x="40" y="202"/>
                    <a:pt x="39" y="203"/>
                    <a:pt x="39" y="203"/>
                  </a:cubicBezTo>
                  <a:cubicBezTo>
                    <a:pt x="35" y="212"/>
                    <a:pt x="31" y="222"/>
                    <a:pt x="28" y="231"/>
                  </a:cubicBezTo>
                  <a:cubicBezTo>
                    <a:pt x="22" y="249"/>
                    <a:pt x="31" y="264"/>
                    <a:pt x="48" y="269"/>
                  </a:cubicBezTo>
                  <a:cubicBezTo>
                    <a:pt x="64" y="273"/>
                    <a:pt x="80" y="272"/>
                    <a:pt x="95" y="264"/>
                  </a:cubicBezTo>
                  <a:cubicBezTo>
                    <a:pt x="100" y="261"/>
                    <a:pt x="104" y="259"/>
                    <a:pt x="110" y="259"/>
                  </a:cubicBezTo>
                  <a:cubicBezTo>
                    <a:pt x="120" y="262"/>
                    <a:pt x="130" y="262"/>
                    <a:pt x="140" y="267"/>
                  </a:cubicBezTo>
                  <a:cubicBezTo>
                    <a:pt x="145" y="270"/>
                    <a:pt x="151" y="267"/>
                    <a:pt x="157" y="268"/>
                  </a:cubicBezTo>
                  <a:cubicBezTo>
                    <a:pt x="160" y="268"/>
                    <a:pt x="164" y="267"/>
                    <a:pt x="163" y="272"/>
                  </a:cubicBezTo>
                  <a:cubicBezTo>
                    <a:pt x="159" y="274"/>
                    <a:pt x="155" y="274"/>
                    <a:pt x="151" y="274"/>
                  </a:cubicBezTo>
                  <a:cubicBezTo>
                    <a:pt x="128" y="273"/>
                    <a:pt x="105" y="275"/>
                    <a:pt x="83" y="280"/>
                  </a:cubicBezTo>
                  <a:cubicBezTo>
                    <a:pt x="69" y="282"/>
                    <a:pt x="56" y="283"/>
                    <a:pt x="43" y="280"/>
                  </a:cubicBezTo>
                  <a:cubicBezTo>
                    <a:pt x="23" y="276"/>
                    <a:pt x="11" y="261"/>
                    <a:pt x="13" y="240"/>
                  </a:cubicBezTo>
                  <a:cubicBezTo>
                    <a:pt x="14" y="225"/>
                    <a:pt x="17" y="211"/>
                    <a:pt x="18" y="196"/>
                  </a:cubicBezTo>
                  <a:cubicBezTo>
                    <a:pt x="20" y="175"/>
                    <a:pt x="22" y="155"/>
                    <a:pt x="22" y="134"/>
                  </a:cubicBezTo>
                  <a:cubicBezTo>
                    <a:pt x="20" y="128"/>
                    <a:pt x="23" y="122"/>
                    <a:pt x="19" y="116"/>
                  </a:cubicBezTo>
                  <a:close/>
                </a:path>
              </a:pathLst>
            </a:custGeom>
            <a:solidFill>
              <a:srgbClr val="E5C7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6">
              <a:extLst>
                <a:ext uri="{FF2B5EF4-FFF2-40B4-BE49-F238E27FC236}">
                  <a16:creationId xmlns:a16="http://schemas.microsoft.com/office/drawing/2014/main" id="{08236719-4B70-FAC3-2A1F-3D1DDB444FC8}"/>
                </a:ext>
              </a:extLst>
            </p:cNvPr>
            <p:cNvSpPr/>
            <p:nvPr/>
          </p:nvSpPr>
          <p:spPr bwMode="auto">
            <a:xfrm>
              <a:off x="8289925" y="1028700"/>
              <a:ext cx="974725" cy="696913"/>
            </a:xfrm>
            <a:custGeom>
              <a:avLst/>
              <a:gdLst>
                <a:gd name="T0" fmla="*/ 13 w 257"/>
                <a:gd name="T1" fmla="*/ 20 h 184"/>
                <a:gd name="T2" fmla="*/ 8 w 257"/>
                <a:gd name="T3" fmla="*/ 112 h 184"/>
                <a:gd name="T4" fmla="*/ 9 w 257"/>
                <a:gd name="T5" fmla="*/ 145 h 184"/>
                <a:gd name="T6" fmla="*/ 32 w 257"/>
                <a:gd name="T7" fmla="*/ 166 h 184"/>
                <a:gd name="T8" fmla="*/ 68 w 257"/>
                <a:gd name="T9" fmla="*/ 166 h 184"/>
                <a:gd name="T10" fmla="*/ 154 w 257"/>
                <a:gd name="T11" fmla="*/ 159 h 184"/>
                <a:gd name="T12" fmla="*/ 175 w 257"/>
                <a:gd name="T13" fmla="*/ 159 h 184"/>
                <a:gd name="T14" fmla="*/ 218 w 257"/>
                <a:gd name="T15" fmla="*/ 162 h 184"/>
                <a:gd name="T16" fmla="*/ 242 w 257"/>
                <a:gd name="T17" fmla="*/ 144 h 184"/>
                <a:gd name="T18" fmla="*/ 245 w 257"/>
                <a:gd name="T19" fmla="*/ 96 h 184"/>
                <a:gd name="T20" fmla="*/ 236 w 257"/>
                <a:gd name="T21" fmla="*/ 28 h 184"/>
                <a:gd name="T22" fmla="*/ 237 w 257"/>
                <a:gd name="T23" fmla="*/ 16 h 184"/>
                <a:gd name="T24" fmla="*/ 238 w 257"/>
                <a:gd name="T25" fmla="*/ 6 h 184"/>
                <a:gd name="T26" fmla="*/ 243 w 257"/>
                <a:gd name="T27" fmla="*/ 1 h 184"/>
                <a:gd name="T28" fmla="*/ 253 w 257"/>
                <a:gd name="T29" fmla="*/ 88 h 184"/>
                <a:gd name="T30" fmla="*/ 250 w 257"/>
                <a:gd name="T31" fmla="*/ 151 h 184"/>
                <a:gd name="T32" fmla="*/ 204 w 257"/>
                <a:gd name="T33" fmla="*/ 182 h 184"/>
                <a:gd name="T34" fmla="*/ 110 w 257"/>
                <a:gd name="T35" fmla="*/ 179 h 184"/>
                <a:gd name="T36" fmla="*/ 54 w 257"/>
                <a:gd name="T37" fmla="*/ 182 h 184"/>
                <a:gd name="T38" fmla="*/ 1 w 257"/>
                <a:gd name="T39" fmla="*/ 133 h 184"/>
                <a:gd name="T40" fmla="*/ 6 w 257"/>
                <a:gd name="T41" fmla="*/ 100 h 184"/>
                <a:gd name="T42" fmla="*/ 12 w 257"/>
                <a:gd name="T43" fmla="*/ 20 h 184"/>
                <a:gd name="T44" fmla="*/ 13 w 257"/>
                <a:gd name="T45" fmla="*/ 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7" h="184">
                  <a:moveTo>
                    <a:pt x="13" y="20"/>
                  </a:moveTo>
                  <a:cubicBezTo>
                    <a:pt x="15" y="51"/>
                    <a:pt x="12" y="82"/>
                    <a:pt x="8" y="112"/>
                  </a:cubicBezTo>
                  <a:cubicBezTo>
                    <a:pt x="6" y="124"/>
                    <a:pt x="5" y="134"/>
                    <a:pt x="9" y="145"/>
                  </a:cubicBezTo>
                  <a:cubicBezTo>
                    <a:pt x="13" y="157"/>
                    <a:pt x="21" y="163"/>
                    <a:pt x="32" y="166"/>
                  </a:cubicBezTo>
                  <a:cubicBezTo>
                    <a:pt x="44" y="168"/>
                    <a:pt x="56" y="168"/>
                    <a:pt x="68" y="166"/>
                  </a:cubicBezTo>
                  <a:cubicBezTo>
                    <a:pt x="96" y="160"/>
                    <a:pt x="125" y="158"/>
                    <a:pt x="154" y="159"/>
                  </a:cubicBezTo>
                  <a:cubicBezTo>
                    <a:pt x="161" y="156"/>
                    <a:pt x="168" y="159"/>
                    <a:pt x="175" y="159"/>
                  </a:cubicBezTo>
                  <a:cubicBezTo>
                    <a:pt x="190" y="161"/>
                    <a:pt x="204" y="162"/>
                    <a:pt x="218" y="162"/>
                  </a:cubicBezTo>
                  <a:cubicBezTo>
                    <a:pt x="233" y="162"/>
                    <a:pt x="238" y="158"/>
                    <a:pt x="242" y="144"/>
                  </a:cubicBezTo>
                  <a:cubicBezTo>
                    <a:pt x="247" y="128"/>
                    <a:pt x="246" y="112"/>
                    <a:pt x="245" y="96"/>
                  </a:cubicBezTo>
                  <a:cubicBezTo>
                    <a:pt x="243" y="73"/>
                    <a:pt x="239" y="51"/>
                    <a:pt x="236" y="28"/>
                  </a:cubicBezTo>
                  <a:cubicBezTo>
                    <a:pt x="236" y="24"/>
                    <a:pt x="236" y="20"/>
                    <a:pt x="237" y="16"/>
                  </a:cubicBezTo>
                  <a:cubicBezTo>
                    <a:pt x="238" y="13"/>
                    <a:pt x="237" y="9"/>
                    <a:pt x="238" y="6"/>
                  </a:cubicBezTo>
                  <a:cubicBezTo>
                    <a:pt x="238" y="3"/>
                    <a:pt x="238" y="0"/>
                    <a:pt x="243" y="1"/>
                  </a:cubicBezTo>
                  <a:cubicBezTo>
                    <a:pt x="245" y="30"/>
                    <a:pt x="249" y="59"/>
                    <a:pt x="253" y="88"/>
                  </a:cubicBezTo>
                  <a:cubicBezTo>
                    <a:pt x="256" y="109"/>
                    <a:pt x="257" y="130"/>
                    <a:pt x="250" y="151"/>
                  </a:cubicBezTo>
                  <a:cubicBezTo>
                    <a:pt x="243" y="171"/>
                    <a:pt x="226" y="184"/>
                    <a:pt x="204" y="182"/>
                  </a:cubicBezTo>
                  <a:cubicBezTo>
                    <a:pt x="173" y="180"/>
                    <a:pt x="141" y="178"/>
                    <a:pt x="110" y="179"/>
                  </a:cubicBezTo>
                  <a:cubicBezTo>
                    <a:pt x="91" y="179"/>
                    <a:pt x="72" y="181"/>
                    <a:pt x="54" y="182"/>
                  </a:cubicBezTo>
                  <a:cubicBezTo>
                    <a:pt x="21" y="184"/>
                    <a:pt x="4" y="160"/>
                    <a:pt x="1" y="133"/>
                  </a:cubicBezTo>
                  <a:cubicBezTo>
                    <a:pt x="0" y="122"/>
                    <a:pt x="4" y="111"/>
                    <a:pt x="6" y="100"/>
                  </a:cubicBezTo>
                  <a:cubicBezTo>
                    <a:pt x="9" y="74"/>
                    <a:pt x="12" y="47"/>
                    <a:pt x="12" y="20"/>
                  </a:cubicBezTo>
                  <a:cubicBezTo>
                    <a:pt x="12" y="19"/>
                    <a:pt x="13" y="19"/>
                    <a:pt x="13" y="20"/>
                  </a:cubicBezTo>
                  <a:close/>
                </a:path>
              </a:pathLst>
            </a:custGeom>
            <a:solidFill>
              <a:srgbClr val="0F0C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7">
              <a:extLst>
                <a:ext uri="{FF2B5EF4-FFF2-40B4-BE49-F238E27FC236}">
                  <a16:creationId xmlns:a16="http://schemas.microsoft.com/office/drawing/2014/main" id="{C0EF4357-8278-D1A5-F2B3-A4453F851944}"/>
                </a:ext>
              </a:extLst>
            </p:cNvPr>
            <p:cNvSpPr/>
            <p:nvPr/>
          </p:nvSpPr>
          <p:spPr bwMode="auto">
            <a:xfrm>
              <a:off x="8215312" y="577850"/>
              <a:ext cx="1101726" cy="434975"/>
            </a:xfrm>
            <a:custGeom>
              <a:avLst/>
              <a:gdLst>
                <a:gd name="T0" fmla="*/ 120 w 291"/>
                <a:gd name="T1" fmla="*/ 33 h 115"/>
                <a:gd name="T2" fmla="*/ 103 w 291"/>
                <a:gd name="T3" fmla="*/ 21 h 115"/>
                <a:gd name="T4" fmla="*/ 14 w 291"/>
                <a:gd name="T5" fmla="*/ 59 h 115"/>
                <a:gd name="T6" fmla="*/ 16 w 291"/>
                <a:gd name="T7" fmla="*/ 91 h 115"/>
                <a:gd name="T8" fmla="*/ 15 w 291"/>
                <a:gd name="T9" fmla="*/ 93 h 115"/>
                <a:gd name="T10" fmla="*/ 46 w 291"/>
                <a:gd name="T11" fmla="*/ 14 h 115"/>
                <a:gd name="T12" fmla="*/ 114 w 291"/>
                <a:gd name="T13" fmla="*/ 19 h 115"/>
                <a:gd name="T14" fmla="*/ 122 w 291"/>
                <a:gd name="T15" fmla="*/ 24 h 115"/>
                <a:gd name="T16" fmla="*/ 164 w 291"/>
                <a:gd name="T17" fmla="*/ 25 h 115"/>
                <a:gd name="T18" fmla="*/ 223 w 291"/>
                <a:gd name="T19" fmla="*/ 8 h 115"/>
                <a:gd name="T20" fmla="*/ 281 w 291"/>
                <a:gd name="T21" fmla="*/ 46 h 115"/>
                <a:gd name="T22" fmla="*/ 268 w 291"/>
                <a:gd name="T23" fmla="*/ 110 h 115"/>
                <a:gd name="T24" fmla="*/ 263 w 291"/>
                <a:gd name="T25" fmla="*/ 115 h 115"/>
                <a:gd name="T26" fmla="*/ 262 w 291"/>
                <a:gd name="T27" fmla="*/ 107 h 115"/>
                <a:gd name="T28" fmla="*/ 270 w 291"/>
                <a:gd name="T29" fmla="*/ 88 h 115"/>
                <a:gd name="T30" fmla="*/ 244 w 291"/>
                <a:gd name="T31" fmla="*/ 23 h 115"/>
                <a:gd name="T32" fmla="*/ 182 w 291"/>
                <a:gd name="T33" fmla="*/ 29 h 115"/>
                <a:gd name="T34" fmla="*/ 162 w 291"/>
                <a:gd name="T35" fmla="*/ 39 h 115"/>
                <a:gd name="T36" fmla="*/ 126 w 291"/>
                <a:gd name="T37" fmla="*/ 38 h 115"/>
                <a:gd name="T38" fmla="*/ 120 w 291"/>
                <a:gd name="T39" fmla="*/ 3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1" h="115">
                  <a:moveTo>
                    <a:pt x="120" y="33"/>
                  </a:moveTo>
                  <a:cubicBezTo>
                    <a:pt x="115" y="29"/>
                    <a:pt x="109" y="25"/>
                    <a:pt x="103" y="21"/>
                  </a:cubicBezTo>
                  <a:cubicBezTo>
                    <a:pt x="70" y="0"/>
                    <a:pt x="17" y="30"/>
                    <a:pt x="14" y="59"/>
                  </a:cubicBezTo>
                  <a:cubicBezTo>
                    <a:pt x="12" y="70"/>
                    <a:pt x="13" y="81"/>
                    <a:pt x="16" y="91"/>
                  </a:cubicBezTo>
                  <a:cubicBezTo>
                    <a:pt x="17" y="93"/>
                    <a:pt x="16" y="94"/>
                    <a:pt x="15" y="93"/>
                  </a:cubicBezTo>
                  <a:cubicBezTo>
                    <a:pt x="0" y="61"/>
                    <a:pt x="13" y="30"/>
                    <a:pt x="46" y="14"/>
                  </a:cubicBezTo>
                  <a:cubicBezTo>
                    <a:pt x="70" y="4"/>
                    <a:pt x="92" y="3"/>
                    <a:pt x="114" y="19"/>
                  </a:cubicBezTo>
                  <a:cubicBezTo>
                    <a:pt x="117" y="21"/>
                    <a:pt x="119" y="22"/>
                    <a:pt x="122" y="24"/>
                  </a:cubicBezTo>
                  <a:cubicBezTo>
                    <a:pt x="136" y="34"/>
                    <a:pt x="149" y="35"/>
                    <a:pt x="164" y="25"/>
                  </a:cubicBezTo>
                  <a:cubicBezTo>
                    <a:pt x="182" y="14"/>
                    <a:pt x="202" y="8"/>
                    <a:pt x="223" y="8"/>
                  </a:cubicBezTo>
                  <a:cubicBezTo>
                    <a:pt x="249" y="8"/>
                    <a:pt x="272" y="23"/>
                    <a:pt x="281" y="46"/>
                  </a:cubicBezTo>
                  <a:cubicBezTo>
                    <a:pt x="291" y="70"/>
                    <a:pt x="285" y="92"/>
                    <a:pt x="268" y="110"/>
                  </a:cubicBezTo>
                  <a:cubicBezTo>
                    <a:pt x="266" y="112"/>
                    <a:pt x="264" y="114"/>
                    <a:pt x="263" y="115"/>
                  </a:cubicBezTo>
                  <a:cubicBezTo>
                    <a:pt x="258" y="113"/>
                    <a:pt x="261" y="110"/>
                    <a:pt x="262" y="107"/>
                  </a:cubicBezTo>
                  <a:cubicBezTo>
                    <a:pt x="264" y="100"/>
                    <a:pt x="267" y="94"/>
                    <a:pt x="270" y="88"/>
                  </a:cubicBezTo>
                  <a:cubicBezTo>
                    <a:pt x="284" y="62"/>
                    <a:pt x="267" y="32"/>
                    <a:pt x="244" y="23"/>
                  </a:cubicBezTo>
                  <a:cubicBezTo>
                    <a:pt x="223" y="15"/>
                    <a:pt x="202" y="20"/>
                    <a:pt x="182" y="29"/>
                  </a:cubicBezTo>
                  <a:cubicBezTo>
                    <a:pt x="175" y="32"/>
                    <a:pt x="168" y="35"/>
                    <a:pt x="162" y="39"/>
                  </a:cubicBezTo>
                  <a:cubicBezTo>
                    <a:pt x="150" y="45"/>
                    <a:pt x="138" y="45"/>
                    <a:pt x="126" y="38"/>
                  </a:cubicBezTo>
                  <a:cubicBezTo>
                    <a:pt x="124" y="37"/>
                    <a:pt x="121" y="36"/>
                    <a:pt x="120" y="33"/>
                  </a:cubicBezTo>
                  <a:close/>
                </a:path>
              </a:pathLst>
            </a:custGeom>
            <a:solidFill>
              <a:srgbClr val="0C0A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8">
              <a:extLst>
                <a:ext uri="{FF2B5EF4-FFF2-40B4-BE49-F238E27FC236}">
                  <a16:creationId xmlns:a16="http://schemas.microsoft.com/office/drawing/2014/main" id="{A80C859C-6A9B-AADF-6332-33A886022967}"/>
                </a:ext>
              </a:extLst>
            </p:cNvPr>
            <p:cNvSpPr/>
            <p:nvPr/>
          </p:nvSpPr>
          <p:spPr bwMode="auto">
            <a:xfrm>
              <a:off x="8821738" y="638175"/>
              <a:ext cx="450850" cy="450850"/>
            </a:xfrm>
            <a:custGeom>
              <a:avLst/>
              <a:gdLst>
                <a:gd name="T0" fmla="*/ 2 w 119"/>
                <a:gd name="T1" fmla="*/ 22 h 119"/>
                <a:gd name="T2" fmla="*/ 67 w 119"/>
                <a:gd name="T3" fmla="*/ 1 h 119"/>
                <a:gd name="T4" fmla="*/ 118 w 119"/>
                <a:gd name="T5" fmla="*/ 48 h 119"/>
                <a:gd name="T6" fmla="*/ 111 w 119"/>
                <a:gd name="T7" fmla="*/ 75 h 119"/>
                <a:gd name="T8" fmla="*/ 103 w 119"/>
                <a:gd name="T9" fmla="*/ 94 h 119"/>
                <a:gd name="T10" fmla="*/ 103 w 119"/>
                <a:gd name="T11" fmla="*/ 99 h 119"/>
                <a:gd name="T12" fmla="*/ 103 w 119"/>
                <a:gd name="T13" fmla="*/ 104 h 119"/>
                <a:gd name="T14" fmla="*/ 99 w 119"/>
                <a:gd name="T15" fmla="*/ 119 h 119"/>
                <a:gd name="T16" fmla="*/ 94 w 119"/>
                <a:gd name="T17" fmla="*/ 92 h 119"/>
                <a:gd name="T18" fmla="*/ 95 w 119"/>
                <a:gd name="T19" fmla="*/ 83 h 119"/>
                <a:gd name="T20" fmla="*/ 96 w 119"/>
                <a:gd name="T21" fmla="*/ 80 h 119"/>
                <a:gd name="T22" fmla="*/ 100 w 119"/>
                <a:gd name="T23" fmla="*/ 72 h 119"/>
                <a:gd name="T24" fmla="*/ 106 w 119"/>
                <a:gd name="T25" fmla="*/ 53 h 119"/>
                <a:gd name="T26" fmla="*/ 60 w 119"/>
                <a:gd name="T27" fmla="*/ 12 h 119"/>
                <a:gd name="T28" fmla="*/ 56 w 119"/>
                <a:gd name="T29" fmla="*/ 12 h 119"/>
                <a:gd name="T30" fmla="*/ 43 w 119"/>
                <a:gd name="T31" fmla="*/ 14 h 119"/>
                <a:gd name="T32" fmla="*/ 35 w 119"/>
                <a:gd name="T33" fmla="*/ 16 h 119"/>
                <a:gd name="T34" fmla="*/ 9 w 119"/>
                <a:gd name="T35" fmla="*/ 24 h 119"/>
                <a:gd name="T36" fmla="*/ 3 w 119"/>
                <a:gd name="T37" fmla="*/ 26 h 119"/>
                <a:gd name="T38" fmla="*/ 2 w 119"/>
                <a:gd name="T39" fmla="*/ 2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119">
                  <a:moveTo>
                    <a:pt x="2" y="22"/>
                  </a:moveTo>
                  <a:cubicBezTo>
                    <a:pt x="21" y="9"/>
                    <a:pt x="42" y="0"/>
                    <a:pt x="67" y="1"/>
                  </a:cubicBezTo>
                  <a:cubicBezTo>
                    <a:pt x="93" y="3"/>
                    <a:pt x="115" y="23"/>
                    <a:pt x="118" y="48"/>
                  </a:cubicBezTo>
                  <a:cubicBezTo>
                    <a:pt x="119" y="58"/>
                    <a:pt x="116" y="67"/>
                    <a:pt x="111" y="75"/>
                  </a:cubicBezTo>
                  <a:cubicBezTo>
                    <a:pt x="108" y="82"/>
                    <a:pt x="105" y="88"/>
                    <a:pt x="103" y="94"/>
                  </a:cubicBezTo>
                  <a:cubicBezTo>
                    <a:pt x="102" y="96"/>
                    <a:pt x="101" y="98"/>
                    <a:pt x="103" y="99"/>
                  </a:cubicBezTo>
                  <a:cubicBezTo>
                    <a:pt x="103" y="101"/>
                    <a:pt x="103" y="103"/>
                    <a:pt x="103" y="104"/>
                  </a:cubicBezTo>
                  <a:cubicBezTo>
                    <a:pt x="97" y="108"/>
                    <a:pt x="101" y="114"/>
                    <a:pt x="99" y="119"/>
                  </a:cubicBezTo>
                  <a:cubicBezTo>
                    <a:pt x="95" y="110"/>
                    <a:pt x="92" y="102"/>
                    <a:pt x="94" y="92"/>
                  </a:cubicBezTo>
                  <a:cubicBezTo>
                    <a:pt x="95" y="89"/>
                    <a:pt x="95" y="86"/>
                    <a:pt x="95" y="83"/>
                  </a:cubicBezTo>
                  <a:cubicBezTo>
                    <a:pt x="95" y="82"/>
                    <a:pt x="96" y="81"/>
                    <a:pt x="96" y="80"/>
                  </a:cubicBezTo>
                  <a:cubicBezTo>
                    <a:pt x="97" y="77"/>
                    <a:pt x="97" y="74"/>
                    <a:pt x="100" y="72"/>
                  </a:cubicBezTo>
                  <a:cubicBezTo>
                    <a:pt x="105" y="66"/>
                    <a:pt x="106" y="60"/>
                    <a:pt x="106" y="53"/>
                  </a:cubicBezTo>
                  <a:cubicBezTo>
                    <a:pt x="106" y="28"/>
                    <a:pt x="84" y="9"/>
                    <a:pt x="60" y="12"/>
                  </a:cubicBezTo>
                  <a:cubicBezTo>
                    <a:pt x="59" y="12"/>
                    <a:pt x="58" y="12"/>
                    <a:pt x="56" y="12"/>
                  </a:cubicBezTo>
                  <a:cubicBezTo>
                    <a:pt x="52" y="11"/>
                    <a:pt x="47" y="11"/>
                    <a:pt x="43" y="14"/>
                  </a:cubicBezTo>
                  <a:cubicBezTo>
                    <a:pt x="40" y="15"/>
                    <a:pt x="38" y="16"/>
                    <a:pt x="35" y="16"/>
                  </a:cubicBezTo>
                  <a:cubicBezTo>
                    <a:pt x="25" y="15"/>
                    <a:pt x="18" y="21"/>
                    <a:pt x="9" y="24"/>
                  </a:cubicBezTo>
                  <a:cubicBezTo>
                    <a:pt x="7" y="25"/>
                    <a:pt x="5" y="26"/>
                    <a:pt x="3" y="26"/>
                  </a:cubicBezTo>
                  <a:cubicBezTo>
                    <a:pt x="0" y="25"/>
                    <a:pt x="2" y="23"/>
                    <a:pt x="2" y="22"/>
                  </a:cubicBezTo>
                  <a:close/>
                </a:path>
              </a:pathLst>
            </a:custGeom>
            <a:solidFill>
              <a:srgbClr val="E2C6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9">
              <a:extLst>
                <a:ext uri="{FF2B5EF4-FFF2-40B4-BE49-F238E27FC236}">
                  <a16:creationId xmlns:a16="http://schemas.microsoft.com/office/drawing/2014/main" id="{FB906CC5-1FFC-23E6-C6FB-42F6456764EC}"/>
                </a:ext>
              </a:extLst>
            </p:cNvPr>
            <p:cNvSpPr/>
            <p:nvPr/>
          </p:nvSpPr>
          <p:spPr bwMode="auto">
            <a:xfrm>
              <a:off x="8270875" y="922338"/>
              <a:ext cx="49213" cy="87313"/>
            </a:xfrm>
            <a:custGeom>
              <a:avLst/>
              <a:gdLst>
                <a:gd name="T0" fmla="*/ 0 w 13"/>
                <a:gd name="T1" fmla="*/ 2 h 23"/>
                <a:gd name="T2" fmla="*/ 1 w 13"/>
                <a:gd name="T3" fmla="*/ 0 h 23"/>
                <a:gd name="T4" fmla="*/ 13 w 13"/>
                <a:gd name="T5" fmla="*/ 23 h 23"/>
                <a:gd name="T6" fmla="*/ 0 w 13"/>
                <a:gd name="T7" fmla="*/ 2 h 23"/>
              </a:gdLst>
              <a:ahLst/>
              <a:cxnLst>
                <a:cxn ang="0">
                  <a:pos x="T0" y="T1"/>
                </a:cxn>
                <a:cxn ang="0">
                  <a:pos x="T2" y="T3"/>
                </a:cxn>
                <a:cxn ang="0">
                  <a:pos x="T4" y="T5"/>
                </a:cxn>
                <a:cxn ang="0">
                  <a:pos x="T6" y="T7"/>
                </a:cxn>
              </a:cxnLst>
              <a:rect l="0" t="0" r="r" b="b"/>
              <a:pathLst>
                <a:path w="13" h="23">
                  <a:moveTo>
                    <a:pt x="0" y="2"/>
                  </a:moveTo>
                  <a:cubicBezTo>
                    <a:pt x="0" y="2"/>
                    <a:pt x="1" y="1"/>
                    <a:pt x="1" y="0"/>
                  </a:cubicBezTo>
                  <a:cubicBezTo>
                    <a:pt x="5" y="8"/>
                    <a:pt x="11" y="15"/>
                    <a:pt x="13" y="23"/>
                  </a:cubicBezTo>
                  <a:cubicBezTo>
                    <a:pt x="7" y="17"/>
                    <a:pt x="2" y="10"/>
                    <a:pt x="0" y="2"/>
                  </a:cubicBezTo>
                  <a:close/>
                </a:path>
              </a:pathLst>
            </a:custGeom>
            <a:solidFill>
              <a:srgbClr val="5E5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0">
              <a:extLst>
                <a:ext uri="{FF2B5EF4-FFF2-40B4-BE49-F238E27FC236}">
                  <a16:creationId xmlns:a16="http://schemas.microsoft.com/office/drawing/2014/main" id="{241D0BF7-DE89-D268-D4C0-734F2C58E87F}"/>
                </a:ext>
              </a:extLst>
            </p:cNvPr>
            <p:cNvSpPr/>
            <p:nvPr/>
          </p:nvSpPr>
          <p:spPr bwMode="auto">
            <a:xfrm>
              <a:off x="8328025" y="1028700"/>
              <a:ext cx="15875" cy="76200"/>
            </a:xfrm>
            <a:custGeom>
              <a:avLst/>
              <a:gdLst>
                <a:gd name="T0" fmla="*/ 3 w 4"/>
                <a:gd name="T1" fmla="*/ 20 h 20"/>
                <a:gd name="T2" fmla="*/ 2 w 4"/>
                <a:gd name="T3" fmla="*/ 20 h 20"/>
                <a:gd name="T4" fmla="*/ 0 w 4"/>
                <a:gd name="T5" fmla="*/ 4 h 20"/>
                <a:gd name="T6" fmla="*/ 0 w 4"/>
                <a:gd name="T7" fmla="*/ 2 h 20"/>
                <a:gd name="T8" fmla="*/ 2 w 4"/>
                <a:gd name="T9" fmla="*/ 2 h 20"/>
                <a:gd name="T10" fmla="*/ 3 w 4"/>
                <a:gd name="T11" fmla="*/ 20 h 20"/>
              </a:gdLst>
              <a:ahLst/>
              <a:cxnLst>
                <a:cxn ang="0">
                  <a:pos x="T0" y="T1"/>
                </a:cxn>
                <a:cxn ang="0">
                  <a:pos x="T2" y="T3"/>
                </a:cxn>
                <a:cxn ang="0">
                  <a:pos x="T4" y="T5"/>
                </a:cxn>
                <a:cxn ang="0">
                  <a:pos x="T6" y="T7"/>
                </a:cxn>
                <a:cxn ang="0">
                  <a:pos x="T8" y="T9"/>
                </a:cxn>
                <a:cxn ang="0">
                  <a:pos x="T10" y="T11"/>
                </a:cxn>
              </a:cxnLst>
              <a:rect l="0" t="0" r="r" b="b"/>
              <a:pathLst>
                <a:path w="4" h="20">
                  <a:moveTo>
                    <a:pt x="3" y="20"/>
                  </a:moveTo>
                  <a:cubicBezTo>
                    <a:pt x="3" y="20"/>
                    <a:pt x="2" y="20"/>
                    <a:pt x="2" y="20"/>
                  </a:cubicBezTo>
                  <a:cubicBezTo>
                    <a:pt x="0" y="15"/>
                    <a:pt x="1" y="9"/>
                    <a:pt x="0" y="4"/>
                  </a:cubicBezTo>
                  <a:cubicBezTo>
                    <a:pt x="0" y="3"/>
                    <a:pt x="0" y="2"/>
                    <a:pt x="0" y="2"/>
                  </a:cubicBezTo>
                  <a:cubicBezTo>
                    <a:pt x="2" y="0"/>
                    <a:pt x="2" y="1"/>
                    <a:pt x="2" y="2"/>
                  </a:cubicBezTo>
                  <a:cubicBezTo>
                    <a:pt x="3" y="8"/>
                    <a:pt x="4" y="14"/>
                    <a:pt x="3" y="20"/>
                  </a:cubicBezTo>
                  <a:close/>
                </a:path>
              </a:pathLst>
            </a:custGeom>
            <a:solidFill>
              <a:srgbClr val="796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11">
              <a:extLst>
                <a:ext uri="{FF2B5EF4-FFF2-40B4-BE49-F238E27FC236}">
                  <a16:creationId xmlns:a16="http://schemas.microsoft.com/office/drawing/2014/main" id="{2DB7A60A-0CA4-273A-1BE5-922F9AB31092}"/>
                </a:ext>
              </a:extLst>
            </p:cNvPr>
            <p:cNvSpPr/>
            <p:nvPr/>
          </p:nvSpPr>
          <p:spPr bwMode="auto">
            <a:xfrm>
              <a:off x="8332788" y="698500"/>
              <a:ext cx="833438" cy="909638"/>
            </a:xfrm>
            <a:custGeom>
              <a:avLst/>
              <a:gdLst>
                <a:gd name="T0" fmla="*/ 6 w 220"/>
                <a:gd name="T1" fmla="*/ 48 h 240"/>
                <a:gd name="T2" fmla="*/ 5 w 220"/>
                <a:gd name="T3" fmla="*/ 34 h 240"/>
                <a:gd name="T4" fmla="*/ 51 w 220"/>
                <a:gd name="T5" fmla="*/ 3 h 240"/>
                <a:gd name="T6" fmla="*/ 88 w 220"/>
                <a:gd name="T7" fmla="*/ 29 h 240"/>
                <a:gd name="T8" fmla="*/ 94 w 220"/>
                <a:gd name="T9" fmla="*/ 42 h 240"/>
                <a:gd name="T10" fmla="*/ 129 w 220"/>
                <a:gd name="T11" fmla="*/ 49 h 240"/>
                <a:gd name="T12" fmla="*/ 134 w 220"/>
                <a:gd name="T13" fmla="*/ 34 h 240"/>
                <a:gd name="T14" fmla="*/ 144 w 220"/>
                <a:gd name="T15" fmla="*/ 27 h 240"/>
                <a:gd name="T16" fmla="*/ 154 w 220"/>
                <a:gd name="T17" fmla="*/ 28 h 240"/>
                <a:gd name="T18" fmla="*/ 177 w 220"/>
                <a:gd name="T19" fmla="*/ 17 h 240"/>
                <a:gd name="T20" fmla="*/ 180 w 220"/>
                <a:gd name="T21" fmla="*/ 13 h 240"/>
                <a:gd name="T22" fmla="*/ 194 w 220"/>
                <a:gd name="T23" fmla="*/ 3 h 240"/>
                <a:gd name="T24" fmla="*/ 201 w 220"/>
                <a:gd name="T25" fmla="*/ 7 h 240"/>
                <a:gd name="T26" fmla="*/ 208 w 220"/>
                <a:gd name="T27" fmla="*/ 16 h 240"/>
                <a:gd name="T28" fmla="*/ 214 w 220"/>
                <a:gd name="T29" fmla="*/ 45 h 240"/>
                <a:gd name="T30" fmla="*/ 199 w 220"/>
                <a:gd name="T31" fmla="*/ 61 h 240"/>
                <a:gd name="T32" fmla="*/ 183 w 220"/>
                <a:gd name="T33" fmla="*/ 76 h 240"/>
                <a:gd name="T34" fmla="*/ 179 w 220"/>
                <a:gd name="T35" fmla="*/ 105 h 240"/>
                <a:gd name="T36" fmla="*/ 189 w 220"/>
                <a:gd name="T37" fmla="*/ 110 h 240"/>
                <a:gd name="T38" fmla="*/ 199 w 220"/>
                <a:gd name="T39" fmla="*/ 114 h 240"/>
                <a:gd name="T40" fmla="*/ 207 w 220"/>
                <a:gd name="T41" fmla="*/ 124 h 240"/>
                <a:gd name="T42" fmla="*/ 203 w 220"/>
                <a:gd name="T43" fmla="*/ 153 h 240"/>
                <a:gd name="T44" fmla="*/ 202 w 220"/>
                <a:gd name="T45" fmla="*/ 154 h 240"/>
                <a:gd name="T46" fmla="*/ 201 w 220"/>
                <a:gd name="T47" fmla="*/ 180 h 240"/>
                <a:gd name="T48" fmla="*/ 205 w 220"/>
                <a:gd name="T49" fmla="*/ 212 h 240"/>
                <a:gd name="T50" fmla="*/ 203 w 220"/>
                <a:gd name="T51" fmla="*/ 217 h 240"/>
                <a:gd name="T52" fmla="*/ 177 w 220"/>
                <a:gd name="T53" fmla="*/ 239 h 240"/>
                <a:gd name="T54" fmla="*/ 163 w 220"/>
                <a:gd name="T55" fmla="*/ 239 h 240"/>
                <a:gd name="T56" fmla="*/ 152 w 220"/>
                <a:gd name="T57" fmla="*/ 238 h 240"/>
                <a:gd name="T58" fmla="*/ 138 w 220"/>
                <a:gd name="T59" fmla="*/ 232 h 240"/>
                <a:gd name="T60" fmla="*/ 118 w 220"/>
                <a:gd name="T61" fmla="*/ 223 h 240"/>
                <a:gd name="T62" fmla="*/ 74 w 220"/>
                <a:gd name="T63" fmla="*/ 228 h 240"/>
                <a:gd name="T64" fmla="*/ 48 w 220"/>
                <a:gd name="T65" fmla="*/ 230 h 240"/>
                <a:gd name="T66" fmla="*/ 26 w 220"/>
                <a:gd name="T67" fmla="*/ 218 h 240"/>
                <a:gd name="T68" fmla="*/ 11 w 220"/>
                <a:gd name="T69" fmla="*/ 215 h 240"/>
                <a:gd name="T70" fmla="*/ 8 w 220"/>
                <a:gd name="T71" fmla="*/ 215 h 240"/>
                <a:gd name="T72" fmla="*/ 8 w 220"/>
                <a:gd name="T73" fmla="*/ 206 h 240"/>
                <a:gd name="T74" fmla="*/ 18 w 220"/>
                <a:gd name="T75" fmla="*/ 177 h 240"/>
                <a:gd name="T76" fmla="*/ 18 w 220"/>
                <a:gd name="T77" fmla="*/ 177 h 240"/>
                <a:gd name="T78" fmla="*/ 22 w 220"/>
                <a:gd name="T79" fmla="*/ 170 h 240"/>
                <a:gd name="T80" fmla="*/ 22 w 220"/>
                <a:gd name="T81" fmla="*/ 142 h 240"/>
                <a:gd name="T82" fmla="*/ 33 w 220"/>
                <a:gd name="T83" fmla="*/ 124 h 240"/>
                <a:gd name="T84" fmla="*/ 37 w 220"/>
                <a:gd name="T85" fmla="*/ 119 h 240"/>
                <a:gd name="T86" fmla="*/ 34 w 220"/>
                <a:gd name="T87" fmla="*/ 93 h 240"/>
                <a:gd name="T88" fmla="*/ 18 w 220"/>
                <a:gd name="T89" fmla="*/ 77 h 240"/>
                <a:gd name="T90" fmla="*/ 6 w 220"/>
                <a:gd name="T91" fmla="*/ 4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0" h="240">
                  <a:moveTo>
                    <a:pt x="6" y="48"/>
                  </a:moveTo>
                  <a:cubicBezTo>
                    <a:pt x="0" y="43"/>
                    <a:pt x="4" y="39"/>
                    <a:pt x="5" y="34"/>
                  </a:cubicBezTo>
                  <a:cubicBezTo>
                    <a:pt x="10" y="11"/>
                    <a:pt x="32" y="0"/>
                    <a:pt x="51" y="3"/>
                  </a:cubicBezTo>
                  <a:cubicBezTo>
                    <a:pt x="68" y="5"/>
                    <a:pt x="81" y="12"/>
                    <a:pt x="88" y="29"/>
                  </a:cubicBezTo>
                  <a:cubicBezTo>
                    <a:pt x="89" y="33"/>
                    <a:pt x="92" y="38"/>
                    <a:pt x="94" y="42"/>
                  </a:cubicBezTo>
                  <a:cubicBezTo>
                    <a:pt x="102" y="54"/>
                    <a:pt x="117" y="57"/>
                    <a:pt x="129" y="49"/>
                  </a:cubicBezTo>
                  <a:cubicBezTo>
                    <a:pt x="134" y="45"/>
                    <a:pt x="133" y="39"/>
                    <a:pt x="134" y="34"/>
                  </a:cubicBezTo>
                  <a:cubicBezTo>
                    <a:pt x="135" y="28"/>
                    <a:pt x="138" y="26"/>
                    <a:pt x="144" y="27"/>
                  </a:cubicBezTo>
                  <a:cubicBezTo>
                    <a:pt x="147" y="28"/>
                    <a:pt x="151" y="27"/>
                    <a:pt x="154" y="28"/>
                  </a:cubicBezTo>
                  <a:cubicBezTo>
                    <a:pt x="165" y="31"/>
                    <a:pt x="172" y="26"/>
                    <a:pt x="177" y="17"/>
                  </a:cubicBezTo>
                  <a:cubicBezTo>
                    <a:pt x="178" y="15"/>
                    <a:pt x="179" y="14"/>
                    <a:pt x="180" y="13"/>
                  </a:cubicBezTo>
                  <a:cubicBezTo>
                    <a:pt x="184" y="9"/>
                    <a:pt x="188" y="4"/>
                    <a:pt x="194" y="3"/>
                  </a:cubicBezTo>
                  <a:cubicBezTo>
                    <a:pt x="198" y="3"/>
                    <a:pt x="201" y="4"/>
                    <a:pt x="201" y="7"/>
                  </a:cubicBezTo>
                  <a:cubicBezTo>
                    <a:pt x="202" y="12"/>
                    <a:pt x="205" y="14"/>
                    <a:pt x="208" y="16"/>
                  </a:cubicBezTo>
                  <a:cubicBezTo>
                    <a:pt x="217" y="23"/>
                    <a:pt x="220" y="33"/>
                    <a:pt x="214" y="45"/>
                  </a:cubicBezTo>
                  <a:cubicBezTo>
                    <a:pt x="210" y="51"/>
                    <a:pt x="206" y="58"/>
                    <a:pt x="199" y="61"/>
                  </a:cubicBezTo>
                  <a:cubicBezTo>
                    <a:pt x="193" y="65"/>
                    <a:pt x="188" y="71"/>
                    <a:pt x="183" y="76"/>
                  </a:cubicBezTo>
                  <a:cubicBezTo>
                    <a:pt x="176" y="85"/>
                    <a:pt x="176" y="95"/>
                    <a:pt x="179" y="105"/>
                  </a:cubicBezTo>
                  <a:cubicBezTo>
                    <a:pt x="181" y="109"/>
                    <a:pt x="184" y="111"/>
                    <a:pt x="189" y="110"/>
                  </a:cubicBezTo>
                  <a:cubicBezTo>
                    <a:pt x="194" y="108"/>
                    <a:pt x="198" y="110"/>
                    <a:pt x="199" y="114"/>
                  </a:cubicBezTo>
                  <a:cubicBezTo>
                    <a:pt x="201" y="118"/>
                    <a:pt x="204" y="121"/>
                    <a:pt x="207" y="124"/>
                  </a:cubicBezTo>
                  <a:cubicBezTo>
                    <a:pt x="217" y="136"/>
                    <a:pt x="216" y="144"/>
                    <a:pt x="203" y="153"/>
                  </a:cubicBezTo>
                  <a:cubicBezTo>
                    <a:pt x="202" y="154"/>
                    <a:pt x="203" y="153"/>
                    <a:pt x="202" y="154"/>
                  </a:cubicBezTo>
                  <a:cubicBezTo>
                    <a:pt x="188" y="164"/>
                    <a:pt x="188" y="169"/>
                    <a:pt x="201" y="180"/>
                  </a:cubicBezTo>
                  <a:cubicBezTo>
                    <a:pt x="212" y="190"/>
                    <a:pt x="214" y="200"/>
                    <a:pt x="205" y="212"/>
                  </a:cubicBezTo>
                  <a:cubicBezTo>
                    <a:pt x="204" y="214"/>
                    <a:pt x="203" y="216"/>
                    <a:pt x="203" y="217"/>
                  </a:cubicBezTo>
                  <a:cubicBezTo>
                    <a:pt x="201" y="232"/>
                    <a:pt x="192" y="240"/>
                    <a:pt x="177" y="239"/>
                  </a:cubicBezTo>
                  <a:cubicBezTo>
                    <a:pt x="173" y="239"/>
                    <a:pt x="168" y="239"/>
                    <a:pt x="163" y="239"/>
                  </a:cubicBezTo>
                  <a:cubicBezTo>
                    <a:pt x="160" y="239"/>
                    <a:pt x="156" y="240"/>
                    <a:pt x="152" y="238"/>
                  </a:cubicBezTo>
                  <a:cubicBezTo>
                    <a:pt x="148" y="236"/>
                    <a:pt x="143" y="234"/>
                    <a:pt x="138" y="232"/>
                  </a:cubicBezTo>
                  <a:cubicBezTo>
                    <a:pt x="131" y="230"/>
                    <a:pt x="125" y="225"/>
                    <a:pt x="118" y="223"/>
                  </a:cubicBezTo>
                  <a:cubicBezTo>
                    <a:pt x="102" y="219"/>
                    <a:pt x="88" y="225"/>
                    <a:pt x="74" y="228"/>
                  </a:cubicBezTo>
                  <a:cubicBezTo>
                    <a:pt x="65" y="230"/>
                    <a:pt x="57" y="232"/>
                    <a:pt x="48" y="230"/>
                  </a:cubicBezTo>
                  <a:cubicBezTo>
                    <a:pt x="39" y="228"/>
                    <a:pt x="32" y="224"/>
                    <a:pt x="26" y="218"/>
                  </a:cubicBezTo>
                  <a:cubicBezTo>
                    <a:pt x="21" y="213"/>
                    <a:pt x="17" y="211"/>
                    <a:pt x="11" y="215"/>
                  </a:cubicBezTo>
                  <a:cubicBezTo>
                    <a:pt x="10" y="216"/>
                    <a:pt x="9" y="215"/>
                    <a:pt x="8" y="215"/>
                  </a:cubicBezTo>
                  <a:cubicBezTo>
                    <a:pt x="6" y="212"/>
                    <a:pt x="7" y="209"/>
                    <a:pt x="8" y="206"/>
                  </a:cubicBezTo>
                  <a:cubicBezTo>
                    <a:pt x="11" y="196"/>
                    <a:pt x="15" y="186"/>
                    <a:pt x="18" y="177"/>
                  </a:cubicBezTo>
                  <a:cubicBezTo>
                    <a:pt x="18" y="177"/>
                    <a:pt x="18" y="177"/>
                    <a:pt x="18" y="177"/>
                  </a:cubicBezTo>
                  <a:cubicBezTo>
                    <a:pt x="20" y="175"/>
                    <a:pt x="21" y="173"/>
                    <a:pt x="22" y="170"/>
                  </a:cubicBezTo>
                  <a:cubicBezTo>
                    <a:pt x="24" y="161"/>
                    <a:pt x="21" y="151"/>
                    <a:pt x="22" y="142"/>
                  </a:cubicBezTo>
                  <a:cubicBezTo>
                    <a:pt x="23" y="134"/>
                    <a:pt x="26" y="128"/>
                    <a:pt x="33" y="124"/>
                  </a:cubicBezTo>
                  <a:cubicBezTo>
                    <a:pt x="35" y="123"/>
                    <a:pt x="36" y="121"/>
                    <a:pt x="37" y="119"/>
                  </a:cubicBezTo>
                  <a:cubicBezTo>
                    <a:pt x="44" y="108"/>
                    <a:pt x="43" y="103"/>
                    <a:pt x="34" y="93"/>
                  </a:cubicBezTo>
                  <a:cubicBezTo>
                    <a:pt x="28" y="87"/>
                    <a:pt x="23" y="82"/>
                    <a:pt x="18" y="77"/>
                  </a:cubicBezTo>
                  <a:cubicBezTo>
                    <a:pt x="10" y="68"/>
                    <a:pt x="5" y="59"/>
                    <a:pt x="6" y="48"/>
                  </a:cubicBezTo>
                  <a:close/>
                </a:path>
              </a:pathLst>
            </a:custGeom>
            <a:solidFill>
              <a:srgbClr val="FEDC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12">
              <a:extLst>
                <a:ext uri="{FF2B5EF4-FFF2-40B4-BE49-F238E27FC236}">
                  <a16:creationId xmlns:a16="http://schemas.microsoft.com/office/drawing/2014/main" id="{ED327C33-D071-0CFF-7DE5-00C6C072D522}"/>
                </a:ext>
              </a:extLst>
            </p:cNvPr>
            <p:cNvSpPr/>
            <p:nvPr/>
          </p:nvSpPr>
          <p:spPr bwMode="auto">
            <a:xfrm>
              <a:off x="8674100" y="949325"/>
              <a:ext cx="560388" cy="704850"/>
            </a:xfrm>
            <a:custGeom>
              <a:avLst/>
              <a:gdLst>
                <a:gd name="T0" fmla="*/ 49 w 148"/>
                <a:gd name="T1" fmla="*/ 165 h 186"/>
                <a:gd name="T2" fmla="*/ 61 w 148"/>
                <a:gd name="T3" fmla="*/ 171 h 186"/>
                <a:gd name="T4" fmla="*/ 100 w 148"/>
                <a:gd name="T5" fmla="*/ 178 h 186"/>
                <a:gd name="T6" fmla="*/ 128 w 148"/>
                <a:gd name="T7" fmla="*/ 154 h 186"/>
                <a:gd name="T8" fmla="*/ 134 w 148"/>
                <a:gd name="T9" fmla="*/ 141 h 186"/>
                <a:gd name="T10" fmla="*/ 129 w 148"/>
                <a:gd name="T11" fmla="*/ 117 h 186"/>
                <a:gd name="T12" fmla="*/ 117 w 148"/>
                <a:gd name="T13" fmla="*/ 107 h 186"/>
                <a:gd name="T14" fmla="*/ 119 w 148"/>
                <a:gd name="T15" fmla="*/ 94 h 186"/>
                <a:gd name="T16" fmla="*/ 126 w 148"/>
                <a:gd name="T17" fmla="*/ 58 h 186"/>
                <a:gd name="T18" fmla="*/ 113 w 148"/>
                <a:gd name="T19" fmla="*/ 40 h 186"/>
                <a:gd name="T20" fmla="*/ 114 w 148"/>
                <a:gd name="T21" fmla="*/ 27 h 186"/>
                <a:gd name="T22" fmla="*/ 132 w 148"/>
                <a:gd name="T23" fmla="*/ 2 h 186"/>
                <a:gd name="T24" fmla="*/ 135 w 148"/>
                <a:gd name="T25" fmla="*/ 0 h 186"/>
                <a:gd name="T26" fmla="*/ 137 w 148"/>
                <a:gd name="T27" fmla="*/ 1 h 186"/>
                <a:gd name="T28" fmla="*/ 138 w 148"/>
                <a:gd name="T29" fmla="*/ 37 h 186"/>
                <a:gd name="T30" fmla="*/ 146 w 148"/>
                <a:gd name="T31" fmla="*/ 115 h 186"/>
                <a:gd name="T32" fmla="*/ 144 w 148"/>
                <a:gd name="T33" fmla="*/ 165 h 186"/>
                <a:gd name="T34" fmla="*/ 118 w 148"/>
                <a:gd name="T35" fmla="*/ 185 h 186"/>
                <a:gd name="T36" fmla="*/ 53 w 148"/>
                <a:gd name="T37" fmla="*/ 180 h 186"/>
                <a:gd name="T38" fmla="*/ 33 w 148"/>
                <a:gd name="T39" fmla="*/ 179 h 186"/>
                <a:gd name="T40" fmla="*/ 25 w 148"/>
                <a:gd name="T41" fmla="*/ 176 h 186"/>
                <a:gd name="T42" fmla="*/ 19 w 148"/>
                <a:gd name="T43" fmla="*/ 174 h 186"/>
                <a:gd name="T44" fmla="*/ 0 w 148"/>
                <a:gd name="T45" fmla="*/ 170 h 186"/>
                <a:gd name="T46" fmla="*/ 9 w 148"/>
                <a:gd name="T47" fmla="*/ 166 h 186"/>
                <a:gd name="T48" fmla="*/ 39 w 148"/>
                <a:gd name="T49" fmla="*/ 168 h 186"/>
                <a:gd name="T50" fmla="*/ 45 w 148"/>
                <a:gd name="T51" fmla="*/ 166 h 186"/>
                <a:gd name="T52" fmla="*/ 49 w 148"/>
                <a:gd name="T53"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8" h="186">
                  <a:moveTo>
                    <a:pt x="49" y="165"/>
                  </a:moveTo>
                  <a:cubicBezTo>
                    <a:pt x="53" y="166"/>
                    <a:pt x="58" y="167"/>
                    <a:pt x="61" y="171"/>
                  </a:cubicBezTo>
                  <a:cubicBezTo>
                    <a:pt x="74" y="173"/>
                    <a:pt x="87" y="178"/>
                    <a:pt x="100" y="178"/>
                  </a:cubicBezTo>
                  <a:cubicBezTo>
                    <a:pt x="115" y="178"/>
                    <a:pt x="127" y="172"/>
                    <a:pt x="128" y="154"/>
                  </a:cubicBezTo>
                  <a:cubicBezTo>
                    <a:pt x="128" y="149"/>
                    <a:pt x="131" y="145"/>
                    <a:pt x="134" y="141"/>
                  </a:cubicBezTo>
                  <a:cubicBezTo>
                    <a:pt x="141" y="130"/>
                    <a:pt x="140" y="125"/>
                    <a:pt x="129" y="117"/>
                  </a:cubicBezTo>
                  <a:cubicBezTo>
                    <a:pt x="125" y="114"/>
                    <a:pt x="120" y="112"/>
                    <a:pt x="117" y="107"/>
                  </a:cubicBezTo>
                  <a:cubicBezTo>
                    <a:pt x="112" y="102"/>
                    <a:pt x="113" y="97"/>
                    <a:pt x="119" y="94"/>
                  </a:cubicBezTo>
                  <a:cubicBezTo>
                    <a:pt x="135" y="84"/>
                    <a:pt x="138" y="73"/>
                    <a:pt x="126" y="58"/>
                  </a:cubicBezTo>
                  <a:cubicBezTo>
                    <a:pt x="121" y="52"/>
                    <a:pt x="116" y="47"/>
                    <a:pt x="113" y="40"/>
                  </a:cubicBezTo>
                  <a:cubicBezTo>
                    <a:pt x="112" y="35"/>
                    <a:pt x="112" y="31"/>
                    <a:pt x="114" y="27"/>
                  </a:cubicBezTo>
                  <a:cubicBezTo>
                    <a:pt x="120" y="19"/>
                    <a:pt x="126" y="10"/>
                    <a:pt x="132" y="2"/>
                  </a:cubicBezTo>
                  <a:cubicBezTo>
                    <a:pt x="133" y="1"/>
                    <a:pt x="134" y="0"/>
                    <a:pt x="135" y="0"/>
                  </a:cubicBezTo>
                  <a:cubicBezTo>
                    <a:pt x="136" y="0"/>
                    <a:pt x="137" y="1"/>
                    <a:pt x="137" y="1"/>
                  </a:cubicBezTo>
                  <a:cubicBezTo>
                    <a:pt x="133" y="13"/>
                    <a:pt x="136" y="25"/>
                    <a:pt x="138" y="37"/>
                  </a:cubicBezTo>
                  <a:cubicBezTo>
                    <a:pt x="138" y="63"/>
                    <a:pt x="143" y="89"/>
                    <a:pt x="146" y="115"/>
                  </a:cubicBezTo>
                  <a:cubicBezTo>
                    <a:pt x="148" y="132"/>
                    <a:pt x="148" y="149"/>
                    <a:pt x="144" y="165"/>
                  </a:cubicBezTo>
                  <a:cubicBezTo>
                    <a:pt x="139" y="181"/>
                    <a:pt x="134" y="185"/>
                    <a:pt x="118" y="185"/>
                  </a:cubicBezTo>
                  <a:cubicBezTo>
                    <a:pt x="96" y="186"/>
                    <a:pt x="75" y="183"/>
                    <a:pt x="53" y="180"/>
                  </a:cubicBezTo>
                  <a:cubicBezTo>
                    <a:pt x="47" y="177"/>
                    <a:pt x="39" y="180"/>
                    <a:pt x="33" y="179"/>
                  </a:cubicBezTo>
                  <a:cubicBezTo>
                    <a:pt x="30" y="179"/>
                    <a:pt x="26" y="180"/>
                    <a:pt x="25" y="176"/>
                  </a:cubicBezTo>
                  <a:cubicBezTo>
                    <a:pt x="24" y="174"/>
                    <a:pt x="21" y="174"/>
                    <a:pt x="19" y="174"/>
                  </a:cubicBezTo>
                  <a:cubicBezTo>
                    <a:pt x="12" y="175"/>
                    <a:pt x="6" y="171"/>
                    <a:pt x="0" y="170"/>
                  </a:cubicBezTo>
                  <a:cubicBezTo>
                    <a:pt x="2" y="166"/>
                    <a:pt x="6" y="166"/>
                    <a:pt x="9" y="166"/>
                  </a:cubicBezTo>
                  <a:cubicBezTo>
                    <a:pt x="19" y="165"/>
                    <a:pt x="29" y="167"/>
                    <a:pt x="39" y="168"/>
                  </a:cubicBezTo>
                  <a:cubicBezTo>
                    <a:pt x="41" y="168"/>
                    <a:pt x="44" y="170"/>
                    <a:pt x="45" y="166"/>
                  </a:cubicBezTo>
                  <a:cubicBezTo>
                    <a:pt x="46" y="165"/>
                    <a:pt x="47" y="165"/>
                    <a:pt x="49" y="165"/>
                  </a:cubicBezTo>
                  <a:close/>
                </a:path>
              </a:pathLst>
            </a:custGeom>
            <a:solidFill>
              <a:srgbClr val="F0D6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13">
              <a:extLst>
                <a:ext uri="{FF2B5EF4-FFF2-40B4-BE49-F238E27FC236}">
                  <a16:creationId xmlns:a16="http://schemas.microsoft.com/office/drawing/2014/main" id="{9A096D9C-E0B5-B041-922F-5A598D466F36}"/>
                </a:ext>
              </a:extLst>
            </p:cNvPr>
            <p:cNvSpPr/>
            <p:nvPr/>
          </p:nvSpPr>
          <p:spPr bwMode="auto">
            <a:xfrm>
              <a:off x="8343900" y="646113"/>
              <a:ext cx="893763" cy="279400"/>
            </a:xfrm>
            <a:custGeom>
              <a:avLst/>
              <a:gdLst>
                <a:gd name="T0" fmla="*/ 128 w 236"/>
                <a:gd name="T1" fmla="*/ 64 h 74"/>
                <a:gd name="T2" fmla="*/ 90 w 236"/>
                <a:gd name="T3" fmla="*/ 57 h 74"/>
                <a:gd name="T4" fmla="*/ 83 w 236"/>
                <a:gd name="T5" fmla="*/ 44 h 74"/>
                <a:gd name="T6" fmla="*/ 47 w 236"/>
                <a:gd name="T7" fmla="*/ 19 h 74"/>
                <a:gd name="T8" fmla="*/ 9 w 236"/>
                <a:gd name="T9" fmla="*/ 37 h 74"/>
                <a:gd name="T10" fmla="*/ 2 w 236"/>
                <a:gd name="T11" fmla="*/ 48 h 74"/>
                <a:gd name="T12" fmla="*/ 2 w 236"/>
                <a:gd name="T13" fmla="*/ 43 h 74"/>
                <a:gd name="T14" fmla="*/ 79 w 236"/>
                <a:gd name="T15" fmla="*/ 21 h 74"/>
                <a:gd name="T16" fmla="*/ 90 w 236"/>
                <a:gd name="T17" fmla="*/ 34 h 74"/>
                <a:gd name="T18" fmla="*/ 95 w 236"/>
                <a:gd name="T19" fmla="*/ 46 h 74"/>
                <a:gd name="T20" fmla="*/ 105 w 236"/>
                <a:gd name="T21" fmla="*/ 57 h 74"/>
                <a:gd name="T22" fmla="*/ 117 w 236"/>
                <a:gd name="T23" fmla="*/ 57 h 74"/>
                <a:gd name="T24" fmla="*/ 115 w 236"/>
                <a:gd name="T25" fmla="*/ 47 h 74"/>
                <a:gd name="T26" fmla="*/ 128 w 236"/>
                <a:gd name="T27" fmla="*/ 23 h 74"/>
                <a:gd name="T28" fmla="*/ 134 w 236"/>
                <a:gd name="T29" fmla="*/ 21 h 74"/>
                <a:gd name="T30" fmla="*/ 150 w 236"/>
                <a:gd name="T31" fmla="*/ 25 h 74"/>
                <a:gd name="T32" fmla="*/ 164 w 236"/>
                <a:gd name="T33" fmla="*/ 23 h 74"/>
                <a:gd name="T34" fmla="*/ 173 w 236"/>
                <a:gd name="T35" fmla="*/ 13 h 74"/>
                <a:gd name="T36" fmla="*/ 181 w 236"/>
                <a:gd name="T37" fmla="*/ 9 h 74"/>
                <a:gd name="T38" fmla="*/ 233 w 236"/>
                <a:gd name="T39" fmla="*/ 41 h 74"/>
                <a:gd name="T40" fmla="*/ 230 w 236"/>
                <a:gd name="T41" fmla="*/ 68 h 74"/>
                <a:gd name="T42" fmla="*/ 226 w 236"/>
                <a:gd name="T43" fmla="*/ 70 h 74"/>
                <a:gd name="T44" fmla="*/ 227 w 236"/>
                <a:gd name="T45" fmla="*/ 51 h 74"/>
                <a:gd name="T46" fmla="*/ 195 w 236"/>
                <a:gd name="T47" fmla="*/ 17 h 74"/>
                <a:gd name="T48" fmla="*/ 179 w 236"/>
                <a:gd name="T49" fmla="*/ 25 h 74"/>
                <a:gd name="T50" fmla="*/ 166 w 236"/>
                <a:gd name="T51" fmla="*/ 38 h 74"/>
                <a:gd name="T52" fmla="*/ 150 w 236"/>
                <a:gd name="T53" fmla="*/ 39 h 74"/>
                <a:gd name="T54" fmla="*/ 136 w 236"/>
                <a:gd name="T55" fmla="*/ 33 h 74"/>
                <a:gd name="T56" fmla="*/ 126 w 236"/>
                <a:gd name="T57" fmla="*/ 37 h 74"/>
                <a:gd name="T58" fmla="*/ 128 w 236"/>
                <a:gd name="T59" fmla="*/ 46 h 74"/>
                <a:gd name="T60" fmla="*/ 128 w 236"/>
                <a:gd name="T61"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6" h="74">
                  <a:moveTo>
                    <a:pt x="128" y="64"/>
                  </a:moveTo>
                  <a:cubicBezTo>
                    <a:pt x="117" y="74"/>
                    <a:pt x="98" y="71"/>
                    <a:pt x="90" y="57"/>
                  </a:cubicBezTo>
                  <a:cubicBezTo>
                    <a:pt x="87" y="53"/>
                    <a:pt x="85" y="49"/>
                    <a:pt x="83" y="44"/>
                  </a:cubicBezTo>
                  <a:cubicBezTo>
                    <a:pt x="77" y="28"/>
                    <a:pt x="64" y="20"/>
                    <a:pt x="47" y="19"/>
                  </a:cubicBezTo>
                  <a:cubicBezTo>
                    <a:pt x="31" y="17"/>
                    <a:pt x="17" y="22"/>
                    <a:pt x="9" y="37"/>
                  </a:cubicBezTo>
                  <a:cubicBezTo>
                    <a:pt x="6" y="41"/>
                    <a:pt x="3" y="44"/>
                    <a:pt x="2" y="48"/>
                  </a:cubicBezTo>
                  <a:cubicBezTo>
                    <a:pt x="0" y="46"/>
                    <a:pt x="1" y="44"/>
                    <a:pt x="2" y="43"/>
                  </a:cubicBezTo>
                  <a:cubicBezTo>
                    <a:pt x="19" y="1"/>
                    <a:pt x="55" y="0"/>
                    <a:pt x="79" y="21"/>
                  </a:cubicBezTo>
                  <a:cubicBezTo>
                    <a:pt x="84" y="24"/>
                    <a:pt x="87" y="29"/>
                    <a:pt x="90" y="34"/>
                  </a:cubicBezTo>
                  <a:cubicBezTo>
                    <a:pt x="92" y="38"/>
                    <a:pt x="94" y="42"/>
                    <a:pt x="95" y="46"/>
                  </a:cubicBezTo>
                  <a:cubicBezTo>
                    <a:pt x="97" y="51"/>
                    <a:pt x="101" y="55"/>
                    <a:pt x="105" y="57"/>
                  </a:cubicBezTo>
                  <a:cubicBezTo>
                    <a:pt x="109" y="58"/>
                    <a:pt x="114" y="61"/>
                    <a:pt x="117" y="57"/>
                  </a:cubicBezTo>
                  <a:cubicBezTo>
                    <a:pt x="121" y="54"/>
                    <a:pt x="117" y="50"/>
                    <a:pt x="115" y="47"/>
                  </a:cubicBezTo>
                  <a:cubicBezTo>
                    <a:pt x="110" y="34"/>
                    <a:pt x="115" y="23"/>
                    <a:pt x="128" y="23"/>
                  </a:cubicBezTo>
                  <a:cubicBezTo>
                    <a:pt x="130" y="22"/>
                    <a:pt x="132" y="22"/>
                    <a:pt x="134" y="21"/>
                  </a:cubicBezTo>
                  <a:cubicBezTo>
                    <a:pt x="140" y="18"/>
                    <a:pt x="146" y="22"/>
                    <a:pt x="150" y="25"/>
                  </a:cubicBezTo>
                  <a:cubicBezTo>
                    <a:pt x="156" y="29"/>
                    <a:pt x="160" y="28"/>
                    <a:pt x="164" y="23"/>
                  </a:cubicBezTo>
                  <a:cubicBezTo>
                    <a:pt x="167" y="20"/>
                    <a:pt x="170" y="16"/>
                    <a:pt x="173" y="13"/>
                  </a:cubicBezTo>
                  <a:cubicBezTo>
                    <a:pt x="175" y="10"/>
                    <a:pt x="178" y="8"/>
                    <a:pt x="181" y="9"/>
                  </a:cubicBezTo>
                  <a:cubicBezTo>
                    <a:pt x="208" y="5"/>
                    <a:pt x="226" y="16"/>
                    <a:pt x="233" y="41"/>
                  </a:cubicBezTo>
                  <a:cubicBezTo>
                    <a:pt x="236" y="50"/>
                    <a:pt x="234" y="59"/>
                    <a:pt x="230" y="68"/>
                  </a:cubicBezTo>
                  <a:cubicBezTo>
                    <a:pt x="229" y="70"/>
                    <a:pt x="228" y="71"/>
                    <a:pt x="226" y="70"/>
                  </a:cubicBezTo>
                  <a:cubicBezTo>
                    <a:pt x="225" y="64"/>
                    <a:pt x="228" y="58"/>
                    <a:pt x="227" y="51"/>
                  </a:cubicBezTo>
                  <a:cubicBezTo>
                    <a:pt x="226" y="33"/>
                    <a:pt x="211" y="20"/>
                    <a:pt x="195" y="17"/>
                  </a:cubicBezTo>
                  <a:cubicBezTo>
                    <a:pt x="189" y="16"/>
                    <a:pt x="183" y="20"/>
                    <a:pt x="179" y="25"/>
                  </a:cubicBezTo>
                  <a:cubicBezTo>
                    <a:pt x="174" y="29"/>
                    <a:pt x="171" y="34"/>
                    <a:pt x="166" y="38"/>
                  </a:cubicBezTo>
                  <a:cubicBezTo>
                    <a:pt x="161" y="42"/>
                    <a:pt x="156" y="43"/>
                    <a:pt x="150" y="39"/>
                  </a:cubicBezTo>
                  <a:cubicBezTo>
                    <a:pt x="146" y="36"/>
                    <a:pt x="142" y="33"/>
                    <a:pt x="136" y="33"/>
                  </a:cubicBezTo>
                  <a:cubicBezTo>
                    <a:pt x="132" y="33"/>
                    <a:pt x="128" y="34"/>
                    <a:pt x="126" y="37"/>
                  </a:cubicBezTo>
                  <a:cubicBezTo>
                    <a:pt x="124" y="41"/>
                    <a:pt x="126" y="43"/>
                    <a:pt x="128" y="46"/>
                  </a:cubicBezTo>
                  <a:cubicBezTo>
                    <a:pt x="131" y="52"/>
                    <a:pt x="132" y="58"/>
                    <a:pt x="128" y="64"/>
                  </a:cubicBezTo>
                  <a:close/>
                </a:path>
              </a:pathLst>
            </a:custGeom>
            <a:solidFill>
              <a:srgbClr val="0F0B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14">
              <a:extLst>
                <a:ext uri="{FF2B5EF4-FFF2-40B4-BE49-F238E27FC236}">
                  <a16:creationId xmlns:a16="http://schemas.microsoft.com/office/drawing/2014/main" id="{854F79D2-37FF-6E28-51B8-8069CB70C7C1}"/>
                </a:ext>
              </a:extLst>
            </p:cNvPr>
            <p:cNvSpPr/>
            <p:nvPr/>
          </p:nvSpPr>
          <p:spPr bwMode="auto">
            <a:xfrm>
              <a:off x="8335963" y="1370013"/>
              <a:ext cx="527050" cy="276225"/>
            </a:xfrm>
            <a:custGeom>
              <a:avLst/>
              <a:gdLst>
                <a:gd name="T0" fmla="*/ 135 w 139"/>
                <a:gd name="T1" fmla="*/ 55 h 73"/>
                <a:gd name="T2" fmla="*/ 139 w 139"/>
                <a:gd name="T3" fmla="*/ 60 h 73"/>
                <a:gd name="T4" fmla="*/ 114 w 139"/>
                <a:gd name="T5" fmla="*/ 58 h 73"/>
                <a:gd name="T6" fmla="*/ 89 w 139"/>
                <a:gd name="T7" fmla="*/ 59 h 73"/>
                <a:gd name="T8" fmla="*/ 67 w 139"/>
                <a:gd name="T9" fmla="*/ 67 h 73"/>
                <a:gd name="T10" fmla="*/ 27 w 139"/>
                <a:gd name="T11" fmla="*/ 69 h 73"/>
                <a:gd name="T12" fmla="*/ 4 w 139"/>
                <a:gd name="T13" fmla="*/ 32 h 73"/>
                <a:gd name="T14" fmla="*/ 17 w 139"/>
                <a:gd name="T15" fmla="*/ 0 h 73"/>
                <a:gd name="T16" fmla="*/ 10 w 139"/>
                <a:gd name="T17" fmla="*/ 26 h 73"/>
                <a:gd name="T18" fmla="*/ 8 w 139"/>
                <a:gd name="T19" fmla="*/ 38 h 73"/>
                <a:gd name="T20" fmla="*/ 10 w 139"/>
                <a:gd name="T21" fmla="*/ 40 h 73"/>
                <a:gd name="T22" fmla="*/ 48 w 139"/>
                <a:gd name="T23" fmla="*/ 62 h 73"/>
                <a:gd name="T24" fmla="*/ 74 w 139"/>
                <a:gd name="T25" fmla="*/ 53 h 73"/>
                <a:gd name="T26" fmla="*/ 124 w 139"/>
                <a:gd name="T27" fmla="*/ 49 h 73"/>
                <a:gd name="T28" fmla="*/ 135 w 139"/>
                <a:gd name="T2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73">
                  <a:moveTo>
                    <a:pt x="135" y="55"/>
                  </a:moveTo>
                  <a:cubicBezTo>
                    <a:pt x="135" y="57"/>
                    <a:pt x="139" y="56"/>
                    <a:pt x="139" y="60"/>
                  </a:cubicBezTo>
                  <a:cubicBezTo>
                    <a:pt x="130" y="59"/>
                    <a:pt x="122" y="58"/>
                    <a:pt x="114" y="58"/>
                  </a:cubicBezTo>
                  <a:cubicBezTo>
                    <a:pt x="105" y="57"/>
                    <a:pt x="97" y="55"/>
                    <a:pt x="89" y="59"/>
                  </a:cubicBezTo>
                  <a:cubicBezTo>
                    <a:pt x="81" y="60"/>
                    <a:pt x="74" y="64"/>
                    <a:pt x="67" y="67"/>
                  </a:cubicBezTo>
                  <a:cubicBezTo>
                    <a:pt x="54" y="72"/>
                    <a:pt x="41" y="73"/>
                    <a:pt x="27" y="69"/>
                  </a:cubicBezTo>
                  <a:cubicBezTo>
                    <a:pt x="10" y="65"/>
                    <a:pt x="0" y="50"/>
                    <a:pt x="4" y="32"/>
                  </a:cubicBezTo>
                  <a:cubicBezTo>
                    <a:pt x="6" y="21"/>
                    <a:pt x="11" y="10"/>
                    <a:pt x="17" y="0"/>
                  </a:cubicBezTo>
                  <a:cubicBezTo>
                    <a:pt x="15" y="8"/>
                    <a:pt x="12" y="17"/>
                    <a:pt x="10" y="26"/>
                  </a:cubicBezTo>
                  <a:cubicBezTo>
                    <a:pt x="9" y="30"/>
                    <a:pt x="7" y="34"/>
                    <a:pt x="8" y="38"/>
                  </a:cubicBezTo>
                  <a:cubicBezTo>
                    <a:pt x="9" y="38"/>
                    <a:pt x="9" y="39"/>
                    <a:pt x="10" y="40"/>
                  </a:cubicBezTo>
                  <a:cubicBezTo>
                    <a:pt x="12" y="60"/>
                    <a:pt x="30" y="63"/>
                    <a:pt x="48" y="62"/>
                  </a:cubicBezTo>
                  <a:cubicBezTo>
                    <a:pt x="57" y="61"/>
                    <a:pt x="65" y="57"/>
                    <a:pt x="74" y="53"/>
                  </a:cubicBezTo>
                  <a:cubicBezTo>
                    <a:pt x="90" y="46"/>
                    <a:pt x="106" y="42"/>
                    <a:pt x="124" y="49"/>
                  </a:cubicBezTo>
                  <a:cubicBezTo>
                    <a:pt x="128" y="50"/>
                    <a:pt x="132" y="52"/>
                    <a:pt x="135" y="55"/>
                  </a:cubicBezTo>
                  <a:close/>
                </a:path>
              </a:pathLst>
            </a:custGeom>
            <a:solidFill>
              <a:srgbClr val="1110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15">
              <a:extLst>
                <a:ext uri="{FF2B5EF4-FFF2-40B4-BE49-F238E27FC236}">
                  <a16:creationId xmlns:a16="http://schemas.microsoft.com/office/drawing/2014/main" id="{755DD91F-0A9C-955C-16BB-7CE5FD627028}"/>
                </a:ext>
              </a:extLst>
            </p:cNvPr>
            <p:cNvSpPr/>
            <p:nvPr/>
          </p:nvSpPr>
          <p:spPr bwMode="auto">
            <a:xfrm>
              <a:off x="8642350" y="701675"/>
              <a:ext cx="190500" cy="179388"/>
            </a:xfrm>
            <a:custGeom>
              <a:avLst/>
              <a:gdLst>
                <a:gd name="T0" fmla="*/ 49 w 50"/>
                <a:gd name="T1" fmla="*/ 8 h 47"/>
                <a:gd name="T2" fmla="*/ 40 w 50"/>
                <a:gd name="T3" fmla="*/ 34 h 47"/>
                <a:gd name="T4" fmla="*/ 42 w 50"/>
                <a:gd name="T5" fmla="*/ 44 h 47"/>
                <a:gd name="T6" fmla="*/ 31 w 50"/>
                <a:gd name="T7" fmla="*/ 45 h 47"/>
                <a:gd name="T8" fmla="*/ 14 w 50"/>
                <a:gd name="T9" fmla="*/ 31 h 47"/>
                <a:gd name="T10" fmla="*/ 0 w 50"/>
                <a:gd name="T11" fmla="*/ 6 h 47"/>
                <a:gd name="T12" fmla="*/ 7 w 50"/>
                <a:gd name="T13" fmla="*/ 0 h 47"/>
                <a:gd name="T14" fmla="*/ 49 w 50"/>
                <a:gd name="T15" fmla="*/ 5 h 47"/>
                <a:gd name="T16" fmla="*/ 49 w 50"/>
                <a:gd name="T17"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7">
                  <a:moveTo>
                    <a:pt x="49" y="8"/>
                  </a:moveTo>
                  <a:cubicBezTo>
                    <a:pt x="35" y="13"/>
                    <a:pt x="33" y="21"/>
                    <a:pt x="40" y="34"/>
                  </a:cubicBezTo>
                  <a:cubicBezTo>
                    <a:pt x="41" y="37"/>
                    <a:pt x="44" y="40"/>
                    <a:pt x="42" y="44"/>
                  </a:cubicBezTo>
                  <a:cubicBezTo>
                    <a:pt x="39" y="47"/>
                    <a:pt x="35" y="46"/>
                    <a:pt x="31" y="45"/>
                  </a:cubicBezTo>
                  <a:cubicBezTo>
                    <a:pt x="23" y="44"/>
                    <a:pt x="17" y="39"/>
                    <a:pt x="14" y="31"/>
                  </a:cubicBezTo>
                  <a:cubicBezTo>
                    <a:pt x="10" y="22"/>
                    <a:pt x="6" y="13"/>
                    <a:pt x="0" y="6"/>
                  </a:cubicBezTo>
                  <a:cubicBezTo>
                    <a:pt x="5" y="7"/>
                    <a:pt x="5" y="2"/>
                    <a:pt x="7" y="0"/>
                  </a:cubicBezTo>
                  <a:cubicBezTo>
                    <a:pt x="20" y="8"/>
                    <a:pt x="34" y="11"/>
                    <a:pt x="49" y="5"/>
                  </a:cubicBezTo>
                  <a:cubicBezTo>
                    <a:pt x="50" y="6"/>
                    <a:pt x="49" y="7"/>
                    <a:pt x="49" y="8"/>
                  </a:cubicBezTo>
                  <a:close/>
                </a:path>
              </a:pathLst>
            </a:custGeom>
            <a:solidFill>
              <a:srgbClr val="F1D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16">
              <a:extLst>
                <a:ext uri="{FF2B5EF4-FFF2-40B4-BE49-F238E27FC236}">
                  <a16:creationId xmlns:a16="http://schemas.microsoft.com/office/drawing/2014/main" id="{0045A3AF-2845-5AA3-47EE-DBB935528DE8}"/>
                </a:ext>
              </a:extLst>
            </p:cNvPr>
            <p:cNvSpPr/>
            <p:nvPr/>
          </p:nvSpPr>
          <p:spPr bwMode="auto">
            <a:xfrm>
              <a:off x="8339138" y="881063"/>
              <a:ext cx="166688" cy="488950"/>
            </a:xfrm>
            <a:custGeom>
              <a:avLst/>
              <a:gdLst>
                <a:gd name="T0" fmla="*/ 21 w 44"/>
                <a:gd name="T1" fmla="*/ 124 h 129"/>
                <a:gd name="T2" fmla="*/ 16 w 44"/>
                <a:gd name="T3" fmla="*/ 129 h 129"/>
                <a:gd name="T4" fmla="*/ 12 w 44"/>
                <a:gd name="T5" fmla="*/ 110 h 129"/>
                <a:gd name="T6" fmla="*/ 6 w 44"/>
                <a:gd name="T7" fmla="*/ 95 h 129"/>
                <a:gd name="T8" fmla="*/ 23 w 44"/>
                <a:gd name="T9" fmla="*/ 66 h 129"/>
                <a:gd name="T10" fmla="*/ 29 w 44"/>
                <a:gd name="T11" fmla="*/ 47 h 129"/>
                <a:gd name="T12" fmla="*/ 10 w 44"/>
                <a:gd name="T13" fmla="*/ 25 h 129"/>
                <a:gd name="T14" fmla="*/ 4 w 44"/>
                <a:gd name="T15" fmla="*/ 0 h 129"/>
                <a:gd name="T16" fmla="*/ 22 w 44"/>
                <a:gd name="T17" fmla="*/ 32 h 129"/>
                <a:gd name="T18" fmla="*/ 35 w 44"/>
                <a:gd name="T19" fmla="*/ 45 h 129"/>
                <a:gd name="T20" fmla="*/ 37 w 44"/>
                <a:gd name="T21" fmla="*/ 72 h 129"/>
                <a:gd name="T22" fmla="*/ 28 w 44"/>
                <a:gd name="T23" fmla="*/ 76 h 129"/>
                <a:gd name="T24" fmla="*/ 16 w 44"/>
                <a:gd name="T25" fmla="*/ 97 h 129"/>
                <a:gd name="T26" fmla="*/ 22 w 44"/>
                <a:gd name="T27" fmla="*/ 121 h 129"/>
                <a:gd name="T28" fmla="*/ 21 w 44"/>
                <a:gd name="T29" fmla="*/ 12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29">
                  <a:moveTo>
                    <a:pt x="21" y="124"/>
                  </a:moveTo>
                  <a:cubicBezTo>
                    <a:pt x="19" y="126"/>
                    <a:pt x="18" y="127"/>
                    <a:pt x="16" y="129"/>
                  </a:cubicBezTo>
                  <a:cubicBezTo>
                    <a:pt x="19" y="122"/>
                    <a:pt x="14" y="116"/>
                    <a:pt x="12" y="110"/>
                  </a:cubicBezTo>
                  <a:cubicBezTo>
                    <a:pt x="10" y="105"/>
                    <a:pt x="7" y="100"/>
                    <a:pt x="6" y="95"/>
                  </a:cubicBezTo>
                  <a:cubicBezTo>
                    <a:pt x="1" y="80"/>
                    <a:pt x="7" y="69"/>
                    <a:pt x="23" y="66"/>
                  </a:cubicBezTo>
                  <a:cubicBezTo>
                    <a:pt x="38" y="62"/>
                    <a:pt x="39" y="59"/>
                    <a:pt x="29" y="47"/>
                  </a:cubicBezTo>
                  <a:cubicBezTo>
                    <a:pt x="22" y="39"/>
                    <a:pt x="15" y="33"/>
                    <a:pt x="10" y="25"/>
                  </a:cubicBezTo>
                  <a:cubicBezTo>
                    <a:pt x="5" y="17"/>
                    <a:pt x="0" y="9"/>
                    <a:pt x="4" y="0"/>
                  </a:cubicBezTo>
                  <a:cubicBezTo>
                    <a:pt x="6" y="13"/>
                    <a:pt x="12" y="23"/>
                    <a:pt x="22" y="32"/>
                  </a:cubicBezTo>
                  <a:cubicBezTo>
                    <a:pt x="26" y="36"/>
                    <a:pt x="31" y="40"/>
                    <a:pt x="35" y="45"/>
                  </a:cubicBezTo>
                  <a:cubicBezTo>
                    <a:pt x="43" y="54"/>
                    <a:pt x="44" y="62"/>
                    <a:pt x="37" y="72"/>
                  </a:cubicBezTo>
                  <a:cubicBezTo>
                    <a:pt x="34" y="74"/>
                    <a:pt x="31" y="75"/>
                    <a:pt x="28" y="76"/>
                  </a:cubicBezTo>
                  <a:cubicBezTo>
                    <a:pt x="14" y="78"/>
                    <a:pt x="11" y="84"/>
                    <a:pt x="16" y="97"/>
                  </a:cubicBezTo>
                  <a:cubicBezTo>
                    <a:pt x="20" y="105"/>
                    <a:pt x="22" y="113"/>
                    <a:pt x="22" y="121"/>
                  </a:cubicBezTo>
                  <a:cubicBezTo>
                    <a:pt x="22" y="122"/>
                    <a:pt x="22" y="123"/>
                    <a:pt x="21" y="124"/>
                  </a:cubicBezTo>
                  <a:close/>
                </a:path>
              </a:pathLst>
            </a:custGeom>
            <a:solidFill>
              <a:srgbClr val="1813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17">
              <a:extLst>
                <a:ext uri="{FF2B5EF4-FFF2-40B4-BE49-F238E27FC236}">
                  <a16:creationId xmlns:a16="http://schemas.microsoft.com/office/drawing/2014/main" id="{50C3068D-70D9-B487-B861-D67E735B0264}"/>
                </a:ext>
              </a:extLst>
            </p:cNvPr>
            <p:cNvSpPr/>
            <p:nvPr/>
          </p:nvSpPr>
          <p:spPr bwMode="auto">
            <a:xfrm>
              <a:off x="8374063" y="1657350"/>
              <a:ext cx="762000" cy="49213"/>
            </a:xfrm>
            <a:custGeom>
              <a:avLst/>
              <a:gdLst>
                <a:gd name="T0" fmla="*/ 201 w 201"/>
                <a:gd name="T1" fmla="*/ 7 h 13"/>
                <a:gd name="T2" fmla="*/ 174 w 201"/>
                <a:gd name="T3" fmla="*/ 10 h 13"/>
                <a:gd name="T4" fmla="*/ 81 w 201"/>
                <a:gd name="T5" fmla="*/ 9 h 13"/>
                <a:gd name="T6" fmla="*/ 19 w 201"/>
                <a:gd name="T7" fmla="*/ 11 h 13"/>
                <a:gd name="T8" fmla="*/ 0 w 201"/>
                <a:gd name="T9" fmla="*/ 4 h 13"/>
                <a:gd name="T10" fmla="*/ 77 w 201"/>
                <a:gd name="T11" fmla="*/ 2 h 13"/>
                <a:gd name="T12" fmla="*/ 143 w 201"/>
                <a:gd name="T13" fmla="*/ 2 h 13"/>
                <a:gd name="T14" fmla="*/ 201 w 201"/>
                <a:gd name="T15" fmla="*/ 7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1" h="13">
                  <a:moveTo>
                    <a:pt x="201" y="7"/>
                  </a:moveTo>
                  <a:cubicBezTo>
                    <a:pt x="193" y="13"/>
                    <a:pt x="183" y="11"/>
                    <a:pt x="174" y="10"/>
                  </a:cubicBezTo>
                  <a:cubicBezTo>
                    <a:pt x="144" y="8"/>
                    <a:pt x="113" y="7"/>
                    <a:pt x="81" y="9"/>
                  </a:cubicBezTo>
                  <a:cubicBezTo>
                    <a:pt x="61" y="10"/>
                    <a:pt x="40" y="13"/>
                    <a:pt x="19" y="11"/>
                  </a:cubicBezTo>
                  <a:cubicBezTo>
                    <a:pt x="12" y="11"/>
                    <a:pt x="6" y="8"/>
                    <a:pt x="0" y="4"/>
                  </a:cubicBezTo>
                  <a:cubicBezTo>
                    <a:pt x="26" y="13"/>
                    <a:pt x="51" y="5"/>
                    <a:pt x="77" y="2"/>
                  </a:cubicBezTo>
                  <a:cubicBezTo>
                    <a:pt x="99" y="0"/>
                    <a:pt x="121" y="0"/>
                    <a:pt x="143" y="2"/>
                  </a:cubicBezTo>
                  <a:cubicBezTo>
                    <a:pt x="162" y="4"/>
                    <a:pt x="181" y="8"/>
                    <a:pt x="201" y="7"/>
                  </a:cubicBezTo>
                  <a:close/>
                </a:path>
              </a:pathLst>
            </a:custGeom>
            <a:solidFill>
              <a:srgbClr val="826A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18">
              <a:extLst>
                <a:ext uri="{FF2B5EF4-FFF2-40B4-BE49-F238E27FC236}">
                  <a16:creationId xmlns:a16="http://schemas.microsoft.com/office/drawing/2014/main" id="{5FA62D41-1D3E-9EDE-C256-36233AE96E08}"/>
                </a:ext>
              </a:extLst>
            </p:cNvPr>
            <p:cNvSpPr/>
            <p:nvPr/>
          </p:nvSpPr>
          <p:spPr bwMode="auto">
            <a:xfrm>
              <a:off x="8904288" y="930275"/>
              <a:ext cx="311150" cy="704850"/>
            </a:xfrm>
            <a:custGeom>
              <a:avLst/>
              <a:gdLst>
                <a:gd name="T0" fmla="*/ 74 w 82"/>
                <a:gd name="T1" fmla="*/ 5 h 186"/>
                <a:gd name="T2" fmla="*/ 59 w 82"/>
                <a:gd name="T3" fmla="*/ 27 h 186"/>
                <a:gd name="T4" fmla="*/ 61 w 82"/>
                <a:gd name="T5" fmla="*/ 56 h 186"/>
                <a:gd name="T6" fmla="*/ 69 w 82"/>
                <a:gd name="T7" fmla="*/ 65 h 186"/>
                <a:gd name="T8" fmla="*/ 60 w 82"/>
                <a:gd name="T9" fmla="*/ 100 h 186"/>
                <a:gd name="T10" fmla="*/ 58 w 82"/>
                <a:gd name="T11" fmla="*/ 113 h 186"/>
                <a:gd name="T12" fmla="*/ 71 w 82"/>
                <a:gd name="T13" fmla="*/ 122 h 186"/>
                <a:gd name="T14" fmla="*/ 75 w 82"/>
                <a:gd name="T15" fmla="*/ 146 h 186"/>
                <a:gd name="T16" fmla="*/ 68 w 82"/>
                <a:gd name="T17" fmla="*/ 164 h 186"/>
                <a:gd name="T18" fmla="*/ 51 w 82"/>
                <a:gd name="T19" fmla="*/ 184 h 186"/>
                <a:gd name="T20" fmla="*/ 26 w 82"/>
                <a:gd name="T21" fmla="*/ 184 h 186"/>
                <a:gd name="T22" fmla="*/ 0 w 82"/>
                <a:gd name="T23" fmla="*/ 177 h 186"/>
                <a:gd name="T24" fmla="*/ 0 w 82"/>
                <a:gd name="T25" fmla="*/ 177 h 186"/>
                <a:gd name="T26" fmla="*/ 0 w 82"/>
                <a:gd name="T27" fmla="*/ 176 h 186"/>
                <a:gd name="T28" fmla="*/ 12 w 82"/>
                <a:gd name="T29" fmla="*/ 176 h 186"/>
                <a:gd name="T30" fmla="*/ 43 w 82"/>
                <a:gd name="T31" fmla="*/ 177 h 186"/>
                <a:gd name="T32" fmla="*/ 60 w 82"/>
                <a:gd name="T33" fmla="*/ 159 h 186"/>
                <a:gd name="T34" fmla="*/ 67 w 82"/>
                <a:gd name="T35" fmla="*/ 142 h 186"/>
                <a:gd name="T36" fmla="*/ 65 w 82"/>
                <a:gd name="T37" fmla="*/ 130 h 186"/>
                <a:gd name="T38" fmla="*/ 50 w 82"/>
                <a:gd name="T39" fmla="*/ 119 h 186"/>
                <a:gd name="T40" fmla="*/ 53 w 82"/>
                <a:gd name="T41" fmla="*/ 91 h 186"/>
                <a:gd name="T42" fmla="*/ 59 w 82"/>
                <a:gd name="T43" fmla="*/ 69 h 186"/>
                <a:gd name="T44" fmla="*/ 46 w 82"/>
                <a:gd name="T45" fmla="*/ 51 h 186"/>
                <a:gd name="T46" fmla="*/ 46 w 82"/>
                <a:gd name="T47" fmla="*/ 28 h 186"/>
                <a:gd name="T48" fmla="*/ 71 w 82"/>
                <a:gd name="T49" fmla="*/ 3 h 186"/>
                <a:gd name="T50" fmla="*/ 75 w 82"/>
                <a:gd name="T51" fmla="*/ 4 h 186"/>
                <a:gd name="T52" fmla="*/ 74 w 82"/>
                <a:gd name="T53"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186">
                  <a:moveTo>
                    <a:pt x="74" y="5"/>
                  </a:moveTo>
                  <a:cubicBezTo>
                    <a:pt x="69" y="12"/>
                    <a:pt x="64" y="20"/>
                    <a:pt x="59" y="27"/>
                  </a:cubicBezTo>
                  <a:cubicBezTo>
                    <a:pt x="51" y="38"/>
                    <a:pt x="52" y="46"/>
                    <a:pt x="61" y="56"/>
                  </a:cubicBezTo>
                  <a:cubicBezTo>
                    <a:pt x="64" y="59"/>
                    <a:pt x="67" y="62"/>
                    <a:pt x="69" y="65"/>
                  </a:cubicBezTo>
                  <a:cubicBezTo>
                    <a:pt x="79" y="78"/>
                    <a:pt x="75" y="93"/>
                    <a:pt x="60" y="100"/>
                  </a:cubicBezTo>
                  <a:cubicBezTo>
                    <a:pt x="53" y="103"/>
                    <a:pt x="53" y="108"/>
                    <a:pt x="58" y="113"/>
                  </a:cubicBezTo>
                  <a:cubicBezTo>
                    <a:pt x="62" y="116"/>
                    <a:pt x="67" y="119"/>
                    <a:pt x="71" y="122"/>
                  </a:cubicBezTo>
                  <a:cubicBezTo>
                    <a:pt x="81" y="129"/>
                    <a:pt x="82" y="137"/>
                    <a:pt x="75" y="146"/>
                  </a:cubicBezTo>
                  <a:cubicBezTo>
                    <a:pt x="71" y="152"/>
                    <a:pt x="68" y="157"/>
                    <a:pt x="68" y="164"/>
                  </a:cubicBezTo>
                  <a:cubicBezTo>
                    <a:pt x="68" y="174"/>
                    <a:pt x="62" y="181"/>
                    <a:pt x="51" y="184"/>
                  </a:cubicBezTo>
                  <a:cubicBezTo>
                    <a:pt x="43" y="186"/>
                    <a:pt x="35" y="185"/>
                    <a:pt x="26" y="184"/>
                  </a:cubicBezTo>
                  <a:cubicBezTo>
                    <a:pt x="18" y="182"/>
                    <a:pt x="9" y="180"/>
                    <a:pt x="0" y="177"/>
                  </a:cubicBezTo>
                  <a:cubicBezTo>
                    <a:pt x="0" y="177"/>
                    <a:pt x="0" y="177"/>
                    <a:pt x="0" y="177"/>
                  </a:cubicBezTo>
                  <a:cubicBezTo>
                    <a:pt x="0" y="177"/>
                    <a:pt x="0" y="176"/>
                    <a:pt x="0" y="176"/>
                  </a:cubicBezTo>
                  <a:cubicBezTo>
                    <a:pt x="4" y="176"/>
                    <a:pt x="8" y="176"/>
                    <a:pt x="12" y="176"/>
                  </a:cubicBezTo>
                  <a:cubicBezTo>
                    <a:pt x="23" y="178"/>
                    <a:pt x="33" y="178"/>
                    <a:pt x="43" y="177"/>
                  </a:cubicBezTo>
                  <a:cubicBezTo>
                    <a:pt x="55" y="175"/>
                    <a:pt x="59" y="171"/>
                    <a:pt x="60" y="159"/>
                  </a:cubicBezTo>
                  <a:cubicBezTo>
                    <a:pt x="60" y="153"/>
                    <a:pt x="63" y="147"/>
                    <a:pt x="67" y="142"/>
                  </a:cubicBezTo>
                  <a:cubicBezTo>
                    <a:pt x="71" y="136"/>
                    <a:pt x="71" y="134"/>
                    <a:pt x="65" y="130"/>
                  </a:cubicBezTo>
                  <a:cubicBezTo>
                    <a:pt x="60" y="126"/>
                    <a:pt x="54" y="123"/>
                    <a:pt x="50" y="119"/>
                  </a:cubicBezTo>
                  <a:cubicBezTo>
                    <a:pt x="41" y="109"/>
                    <a:pt x="43" y="99"/>
                    <a:pt x="53" y="91"/>
                  </a:cubicBezTo>
                  <a:cubicBezTo>
                    <a:pt x="66" y="85"/>
                    <a:pt x="67" y="80"/>
                    <a:pt x="59" y="69"/>
                  </a:cubicBezTo>
                  <a:cubicBezTo>
                    <a:pt x="55" y="63"/>
                    <a:pt x="50" y="58"/>
                    <a:pt x="46" y="51"/>
                  </a:cubicBezTo>
                  <a:cubicBezTo>
                    <a:pt x="42" y="43"/>
                    <a:pt x="42" y="36"/>
                    <a:pt x="46" y="28"/>
                  </a:cubicBezTo>
                  <a:cubicBezTo>
                    <a:pt x="52" y="17"/>
                    <a:pt x="61" y="10"/>
                    <a:pt x="71" y="3"/>
                  </a:cubicBezTo>
                  <a:cubicBezTo>
                    <a:pt x="72" y="2"/>
                    <a:pt x="75" y="0"/>
                    <a:pt x="75" y="4"/>
                  </a:cubicBezTo>
                  <a:cubicBezTo>
                    <a:pt x="75" y="4"/>
                    <a:pt x="75" y="4"/>
                    <a:pt x="74" y="5"/>
                  </a:cubicBezTo>
                  <a:close/>
                </a:path>
              </a:pathLst>
            </a:custGeom>
            <a:solidFill>
              <a:srgbClr val="120D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19">
              <a:extLst>
                <a:ext uri="{FF2B5EF4-FFF2-40B4-BE49-F238E27FC236}">
                  <a16:creationId xmlns:a16="http://schemas.microsoft.com/office/drawing/2014/main" id="{7F1B4EAC-9F6B-A1C8-2B4C-83B259B7E50F}"/>
                </a:ext>
              </a:extLst>
            </p:cNvPr>
            <p:cNvSpPr/>
            <p:nvPr/>
          </p:nvSpPr>
          <p:spPr bwMode="auto">
            <a:xfrm>
              <a:off x="8988425" y="695325"/>
              <a:ext cx="246063" cy="587375"/>
            </a:xfrm>
            <a:custGeom>
              <a:avLst/>
              <a:gdLst>
                <a:gd name="T0" fmla="*/ 53 w 65"/>
                <a:gd name="T1" fmla="*/ 66 h 155"/>
                <a:gd name="T2" fmla="*/ 51 w 65"/>
                <a:gd name="T3" fmla="*/ 65 h 155"/>
                <a:gd name="T4" fmla="*/ 26 w 65"/>
                <a:gd name="T5" fmla="*/ 91 h 155"/>
                <a:gd name="T6" fmla="*/ 32 w 65"/>
                <a:gd name="T7" fmla="*/ 124 h 155"/>
                <a:gd name="T8" fmla="*/ 39 w 65"/>
                <a:gd name="T9" fmla="*/ 131 h 155"/>
                <a:gd name="T10" fmla="*/ 32 w 65"/>
                <a:gd name="T11" fmla="*/ 154 h 155"/>
                <a:gd name="T12" fmla="*/ 29 w 65"/>
                <a:gd name="T13" fmla="*/ 152 h 155"/>
                <a:gd name="T14" fmla="*/ 32 w 65"/>
                <a:gd name="T15" fmla="*/ 127 h 155"/>
                <a:gd name="T16" fmla="*/ 25 w 65"/>
                <a:gd name="T17" fmla="*/ 116 h 155"/>
                <a:gd name="T18" fmla="*/ 17 w 65"/>
                <a:gd name="T19" fmla="*/ 112 h 155"/>
                <a:gd name="T20" fmla="*/ 4 w 65"/>
                <a:gd name="T21" fmla="*/ 107 h 155"/>
                <a:gd name="T22" fmla="*/ 11 w 65"/>
                <a:gd name="T23" fmla="*/ 73 h 155"/>
                <a:gd name="T24" fmla="*/ 36 w 65"/>
                <a:gd name="T25" fmla="*/ 50 h 155"/>
                <a:gd name="T26" fmla="*/ 30 w 65"/>
                <a:gd name="T27" fmla="*/ 16 h 155"/>
                <a:gd name="T28" fmla="*/ 26 w 65"/>
                <a:gd name="T29" fmla="*/ 11 h 155"/>
                <a:gd name="T30" fmla="*/ 21 w 65"/>
                <a:gd name="T31" fmla="*/ 6 h 155"/>
                <a:gd name="T32" fmla="*/ 8 w 65"/>
                <a:gd name="T33" fmla="*/ 15 h 155"/>
                <a:gd name="T34" fmla="*/ 8 w 65"/>
                <a:gd name="T35" fmla="*/ 11 h 155"/>
                <a:gd name="T36" fmla="*/ 40 w 65"/>
                <a:gd name="T37" fmla="*/ 7 h 155"/>
                <a:gd name="T38" fmla="*/ 56 w 65"/>
                <a:gd name="T39" fmla="*/ 57 h 155"/>
                <a:gd name="T40" fmla="*/ 53 w 65"/>
                <a:gd name="T41" fmla="*/ 6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55">
                  <a:moveTo>
                    <a:pt x="53" y="66"/>
                  </a:moveTo>
                  <a:cubicBezTo>
                    <a:pt x="53" y="65"/>
                    <a:pt x="52" y="64"/>
                    <a:pt x="51" y="65"/>
                  </a:cubicBezTo>
                  <a:cubicBezTo>
                    <a:pt x="42" y="73"/>
                    <a:pt x="32" y="80"/>
                    <a:pt x="26" y="91"/>
                  </a:cubicBezTo>
                  <a:cubicBezTo>
                    <a:pt x="20" y="101"/>
                    <a:pt x="23" y="114"/>
                    <a:pt x="32" y="124"/>
                  </a:cubicBezTo>
                  <a:cubicBezTo>
                    <a:pt x="35" y="127"/>
                    <a:pt x="37" y="129"/>
                    <a:pt x="39" y="131"/>
                  </a:cubicBezTo>
                  <a:cubicBezTo>
                    <a:pt x="48" y="142"/>
                    <a:pt x="45" y="150"/>
                    <a:pt x="32" y="154"/>
                  </a:cubicBezTo>
                  <a:cubicBezTo>
                    <a:pt x="30" y="155"/>
                    <a:pt x="30" y="154"/>
                    <a:pt x="29" y="152"/>
                  </a:cubicBezTo>
                  <a:cubicBezTo>
                    <a:pt x="41" y="144"/>
                    <a:pt x="42" y="137"/>
                    <a:pt x="32" y="127"/>
                  </a:cubicBezTo>
                  <a:cubicBezTo>
                    <a:pt x="29" y="123"/>
                    <a:pt x="26" y="120"/>
                    <a:pt x="25" y="116"/>
                  </a:cubicBezTo>
                  <a:cubicBezTo>
                    <a:pt x="24" y="112"/>
                    <a:pt x="21" y="110"/>
                    <a:pt x="17" y="112"/>
                  </a:cubicBezTo>
                  <a:cubicBezTo>
                    <a:pt x="10" y="115"/>
                    <a:pt x="6" y="112"/>
                    <a:pt x="4" y="107"/>
                  </a:cubicBezTo>
                  <a:cubicBezTo>
                    <a:pt x="0" y="95"/>
                    <a:pt x="2" y="83"/>
                    <a:pt x="11" y="73"/>
                  </a:cubicBezTo>
                  <a:cubicBezTo>
                    <a:pt x="18" y="64"/>
                    <a:pt x="29" y="60"/>
                    <a:pt x="36" y="50"/>
                  </a:cubicBezTo>
                  <a:cubicBezTo>
                    <a:pt x="44" y="37"/>
                    <a:pt x="45" y="25"/>
                    <a:pt x="30" y="16"/>
                  </a:cubicBezTo>
                  <a:cubicBezTo>
                    <a:pt x="27" y="15"/>
                    <a:pt x="25" y="14"/>
                    <a:pt x="26" y="11"/>
                  </a:cubicBezTo>
                  <a:cubicBezTo>
                    <a:pt x="28" y="6"/>
                    <a:pt x="26" y="6"/>
                    <a:pt x="21" y="6"/>
                  </a:cubicBezTo>
                  <a:cubicBezTo>
                    <a:pt x="15" y="7"/>
                    <a:pt x="13" y="12"/>
                    <a:pt x="8" y="15"/>
                  </a:cubicBezTo>
                  <a:cubicBezTo>
                    <a:pt x="7" y="14"/>
                    <a:pt x="8" y="12"/>
                    <a:pt x="8" y="11"/>
                  </a:cubicBezTo>
                  <a:cubicBezTo>
                    <a:pt x="18" y="1"/>
                    <a:pt x="28" y="0"/>
                    <a:pt x="40" y="7"/>
                  </a:cubicBezTo>
                  <a:cubicBezTo>
                    <a:pt x="55" y="18"/>
                    <a:pt x="65" y="33"/>
                    <a:pt x="56" y="57"/>
                  </a:cubicBezTo>
                  <a:cubicBezTo>
                    <a:pt x="55" y="60"/>
                    <a:pt x="54" y="63"/>
                    <a:pt x="53" y="66"/>
                  </a:cubicBezTo>
                  <a:close/>
                </a:path>
              </a:pathLst>
            </a:custGeom>
            <a:solidFill>
              <a:srgbClr val="F2D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20">
              <a:extLst>
                <a:ext uri="{FF2B5EF4-FFF2-40B4-BE49-F238E27FC236}">
                  <a16:creationId xmlns:a16="http://schemas.microsoft.com/office/drawing/2014/main" id="{ED0CD247-85F9-75EC-481C-DCC64E56B841}"/>
                </a:ext>
              </a:extLst>
            </p:cNvPr>
            <p:cNvSpPr/>
            <p:nvPr/>
          </p:nvSpPr>
          <p:spPr bwMode="auto">
            <a:xfrm>
              <a:off x="8851900" y="671513"/>
              <a:ext cx="177800" cy="92075"/>
            </a:xfrm>
            <a:custGeom>
              <a:avLst/>
              <a:gdLst>
                <a:gd name="T0" fmla="*/ 47 w 47"/>
                <a:gd name="T1" fmla="*/ 2 h 24"/>
                <a:gd name="T2" fmla="*/ 28 w 47"/>
                <a:gd name="T3" fmla="*/ 20 h 24"/>
                <a:gd name="T4" fmla="*/ 18 w 47"/>
                <a:gd name="T5" fmla="*/ 21 h 24"/>
                <a:gd name="T6" fmla="*/ 0 w 47"/>
                <a:gd name="T7" fmla="*/ 14 h 24"/>
                <a:gd name="T8" fmla="*/ 20 w 47"/>
                <a:gd name="T9" fmla="*/ 5 h 24"/>
                <a:gd name="T10" fmla="*/ 44 w 47"/>
                <a:gd name="T11" fmla="*/ 0 h 24"/>
                <a:gd name="T12" fmla="*/ 47 w 47"/>
                <a:gd name="T13" fmla="*/ 2 h 24"/>
              </a:gdLst>
              <a:ahLst/>
              <a:cxnLst>
                <a:cxn ang="0">
                  <a:pos x="T0" y="T1"/>
                </a:cxn>
                <a:cxn ang="0">
                  <a:pos x="T2" y="T3"/>
                </a:cxn>
                <a:cxn ang="0">
                  <a:pos x="T4" y="T5"/>
                </a:cxn>
                <a:cxn ang="0">
                  <a:pos x="T6" y="T7"/>
                </a:cxn>
                <a:cxn ang="0">
                  <a:pos x="T8" y="T9"/>
                </a:cxn>
                <a:cxn ang="0">
                  <a:pos x="T10" y="T11"/>
                </a:cxn>
                <a:cxn ang="0">
                  <a:pos x="T12" y="T13"/>
                </a:cxn>
              </a:cxnLst>
              <a:rect l="0" t="0" r="r" b="b"/>
              <a:pathLst>
                <a:path w="47" h="24">
                  <a:moveTo>
                    <a:pt x="47" y="2"/>
                  </a:moveTo>
                  <a:cubicBezTo>
                    <a:pt x="39" y="6"/>
                    <a:pt x="35" y="14"/>
                    <a:pt x="28" y="20"/>
                  </a:cubicBezTo>
                  <a:cubicBezTo>
                    <a:pt x="25" y="23"/>
                    <a:pt x="22" y="24"/>
                    <a:pt x="18" y="21"/>
                  </a:cubicBezTo>
                  <a:cubicBezTo>
                    <a:pt x="13" y="17"/>
                    <a:pt x="7" y="14"/>
                    <a:pt x="0" y="14"/>
                  </a:cubicBezTo>
                  <a:cubicBezTo>
                    <a:pt x="5" y="8"/>
                    <a:pt x="14" y="5"/>
                    <a:pt x="20" y="5"/>
                  </a:cubicBezTo>
                  <a:cubicBezTo>
                    <a:pt x="29" y="5"/>
                    <a:pt x="36" y="1"/>
                    <a:pt x="44" y="0"/>
                  </a:cubicBezTo>
                  <a:cubicBezTo>
                    <a:pt x="45" y="0"/>
                    <a:pt x="47" y="0"/>
                    <a:pt x="47" y="2"/>
                  </a:cubicBezTo>
                  <a:close/>
                </a:path>
              </a:pathLst>
            </a:custGeom>
            <a:solidFill>
              <a:srgbClr val="F1D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21">
              <a:extLst>
                <a:ext uri="{FF2B5EF4-FFF2-40B4-BE49-F238E27FC236}">
                  <a16:creationId xmlns:a16="http://schemas.microsoft.com/office/drawing/2014/main" id="{D2B13B90-BC20-608D-4406-01EE7D87B813}"/>
                </a:ext>
              </a:extLst>
            </p:cNvPr>
            <p:cNvSpPr/>
            <p:nvPr/>
          </p:nvSpPr>
          <p:spPr bwMode="auto">
            <a:xfrm>
              <a:off x="8382000" y="758825"/>
              <a:ext cx="254000" cy="246063"/>
            </a:xfrm>
            <a:custGeom>
              <a:avLst/>
              <a:gdLst>
                <a:gd name="T0" fmla="*/ 39 w 67"/>
                <a:gd name="T1" fmla="*/ 0 h 65"/>
                <a:gd name="T2" fmla="*/ 65 w 67"/>
                <a:gd name="T3" fmla="*/ 16 h 65"/>
                <a:gd name="T4" fmla="*/ 64 w 67"/>
                <a:gd name="T5" fmla="*/ 24 h 65"/>
                <a:gd name="T6" fmla="*/ 58 w 67"/>
                <a:gd name="T7" fmla="*/ 21 h 65"/>
                <a:gd name="T8" fmla="*/ 33 w 67"/>
                <a:gd name="T9" fmla="*/ 14 h 65"/>
                <a:gd name="T10" fmla="*/ 24 w 67"/>
                <a:gd name="T11" fmla="*/ 39 h 65"/>
                <a:gd name="T12" fmla="*/ 33 w 67"/>
                <a:gd name="T13" fmla="*/ 54 h 65"/>
                <a:gd name="T14" fmla="*/ 32 w 67"/>
                <a:gd name="T15" fmla="*/ 63 h 65"/>
                <a:gd name="T16" fmla="*/ 25 w 67"/>
                <a:gd name="T17" fmla="*/ 60 h 65"/>
                <a:gd name="T18" fmla="*/ 12 w 67"/>
                <a:gd name="T19" fmla="*/ 48 h 65"/>
                <a:gd name="T20" fmla="*/ 16 w 67"/>
                <a:gd name="T21" fmla="*/ 6 h 65"/>
                <a:gd name="T22" fmla="*/ 39 w 67"/>
                <a:gd name="T2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5">
                  <a:moveTo>
                    <a:pt x="39" y="0"/>
                  </a:moveTo>
                  <a:cubicBezTo>
                    <a:pt x="51" y="0"/>
                    <a:pt x="58" y="7"/>
                    <a:pt x="65" y="16"/>
                  </a:cubicBezTo>
                  <a:cubicBezTo>
                    <a:pt x="67" y="18"/>
                    <a:pt x="67" y="22"/>
                    <a:pt x="64" y="24"/>
                  </a:cubicBezTo>
                  <a:cubicBezTo>
                    <a:pt x="62" y="26"/>
                    <a:pt x="60" y="23"/>
                    <a:pt x="58" y="21"/>
                  </a:cubicBezTo>
                  <a:cubicBezTo>
                    <a:pt x="51" y="14"/>
                    <a:pt x="43" y="10"/>
                    <a:pt x="33" y="14"/>
                  </a:cubicBezTo>
                  <a:cubicBezTo>
                    <a:pt x="20" y="19"/>
                    <a:pt x="16" y="26"/>
                    <a:pt x="24" y="39"/>
                  </a:cubicBezTo>
                  <a:cubicBezTo>
                    <a:pt x="27" y="44"/>
                    <a:pt x="30" y="49"/>
                    <a:pt x="33" y="54"/>
                  </a:cubicBezTo>
                  <a:cubicBezTo>
                    <a:pt x="34" y="57"/>
                    <a:pt x="35" y="61"/>
                    <a:pt x="32" y="63"/>
                  </a:cubicBezTo>
                  <a:cubicBezTo>
                    <a:pt x="29" y="65"/>
                    <a:pt x="27" y="62"/>
                    <a:pt x="25" y="60"/>
                  </a:cubicBezTo>
                  <a:cubicBezTo>
                    <a:pt x="20" y="56"/>
                    <a:pt x="16" y="53"/>
                    <a:pt x="12" y="48"/>
                  </a:cubicBezTo>
                  <a:cubicBezTo>
                    <a:pt x="0" y="33"/>
                    <a:pt x="1" y="18"/>
                    <a:pt x="16" y="6"/>
                  </a:cubicBezTo>
                  <a:cubicBezTo>
                    <a:pt x="23" y="0"/>
                    <a:pt x="31" y="2"/>
                    <a:pt x="39" y="0"/>
                  </a:cubicBezTo>
                  <a:close/>
                </a:path>
              </a:pathLst>
            </a:custGeom>
            <a:solidFill>
              <a:srgbClr val="FAF5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22">
              <a:extLst>
                <a:ext uri="{FF2B5EF4-FFF2-40B4-BE49-F238E27FC236}">
                  <a16:creationId xmlns:a16="http://schemas.microsoft.com/office/drawing/2014/main" id="{B9D224BC-BCF0-4AE8-C343-9E90E3F41775}"/>
                </a:ext>
              </a:extLst>
            </p:cNvPr>
            <p:cNvSpPr/>
            <p:nvPr/>
          </p:nvSpPr>
          <p:spPr bwMode="auto">
            <a:xfrm>
              <a:off x="8366125" y="1487488"/>
              <a:ext cx="493713" cy="131763"/>
            </a:xfrm>
            <a:custGeom>
              <a:avLst/>
              <a:gdLst>
                <a:gd name="T0" fmla="*/ 127 w 130"/>
                <a:gd name="T1" fmla="*/ 24 h 35"/>
                <a:gd name="T2" fmla="*/ 124 w 130"/>
                <a:gd name="T3" fmla="*/ 23 h 35"/>
                <a:gd name="T4" fmla="*/ 65 w 130"/>
                <a:gd name="T5" fmla="*/ 25 h 35"/>
                <a:gd name="T6" fmla="*/ 22 w 130"/>
                <a:gd name="T7" fmla="*/ 32 h 35"/>
                <a:gd name="T8" fmla="*/ 0 w 130"/>
                <a:gd name="T9" fmla="*/ 7 h 35"/>
                <a:gd name="T10" fmla="*/ 18 w 130"/>
                <a:gd name="T11" fmla="*/ 8 h 35"/>
                <a:gd name="T12" fmla="*/ 61 w 130"/>
                <a:gd name="T13" fmla="*/ 19 h 35"/>
                <a:gd name="T14" fmla="*/ 82 w 130"/>
                <a:gd name="T15" fmla="*/ 13 h 35"/>
                <a:gd name="T16" fmla="*/ 130 w 130"/>
                <a:gd name="T17" fmla="*/ 23 h 35"/>
                <a:gd name="T18" fmla="*/ 127 w 130"/>
                <a:gd name="T19"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35">
                  <a:moveTo>
                    <a:pt x="127" y="24"/>
                  </a:moveTo>
                  <a:cubicBezTo>
                    <a:pt x="126" y="24"/>
                    <a:pt x="125" y="24"/>
                    <a:pt x="124" y="23"/>
                  </a:cubicBezTo>
                  <a:cubicBezTo>
                    <a:pt x="104" y="12"/>
                    <a:pt x="84" y="15"/>
                    <a:pt x="65" y="25"/>
                  </a:cubicBezTo>
                  <a:cubicBezTo>
                    <a:pt x="51" y="32"/>
                    <a:pt x="37" y="35"/>
                    <a:pt x="22" y="32"/>
                  </a:cubicBezTo>
                  <a:cubicBezTo>
                    <a:pt x="8" y="29"/>
                    <a:pt x="0" y="21"/>
                    <a:pt x="0" y="7"/>
                  </a:cubicBezTo>
                  <a:cubicBezTo>
                    <a:pt x="10" y="0"/>
                    <a:pt x="10" y="0"/>
                    <a:pt x="18" y="8"/>
                  </a:cubicBezTo>
                  <a:cubicBezTo>
                    <a:pt x="30" y="21"/>
                    <a:pt x="45" y="23"/>
                    <a:pt x="61" y="19"/>
                  </a:cubicBezTo>
                  <a:cubicBezTo>
                    <a:pt x="68" y="17"/>
                    <a:pt x="75" y="15"/>
                    <a:pt x="82" y="13"/>
                  </a:cubicBezTo>
                  <a:cubicBezTo>
                    <a:pt x="99" y="9"/>
                    <a:pt x="115" y="12"/>
                    <a:pt x="130" y="23"/>
                  </a:cubicBezTo>
                  <a:cubicBezTo>
                    <a:pt x="129" y="23"/>
                    <a:pt x="128" y="24"/>
                    <a:pt x="127" y="24"/>
                  </a:cubicBezTo>
                  <a:close/>
                </a:path>
              </a:pathLst>
            </a:custGeom>
            <a:solidFill>
              <a:srgbClr val="F9F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23">
              <a:extLst>
                <a:ext uri="{FF2B5EF4-FFF2-40B4-BE49-F238E27FC236}">
                  <a16:creationId xmlns:a16="http://schemas.microsoft.com/office/drawing/2014/main" id="{79E0975C-ADB2-58C4-2EA6-409DCD0983C4}"/>
                </a:ext>
              </a:extLst>
            </p:cNvPr>
            <p:cNvSpPr/>
            <p:nvPr/>
          </p:nvSpPr>
          <p:spPr bwMode="auto">
            <a:xfrm>
              <a:off x="8950325" y="1271588"/>
              <a:ext cx="238125" cy="341313"/>
            </a:xfrm>
            <a:custGeom>
              <a:avLst/>
              <a:gdLst>
                <a:gd name="T0" fmla="*/ 39 w 63"/>
                <a:gd name="T1" fmla="*/ 0 h 90"/>
                <a:gd name="T2" fmla="*/ 42 w 63"/>
                <a:gd name="T3" fmla="*/ 2 h 90"/>
                <a:gd name="T4" fmla="*/ 43 w 63"/>
                <a:gd name="T5" fmla="*/ 32 h 90"/>
                <a:gd name="T6" fmla="*/ 56 w 63"/>
                <a:gd name="T7" fmla="*/ 39 h 90"/>
                <a:gd name="T8" fmla="*/ 59 w 63"/>
                <a:gd name="T9" fmla="*/ 51 h 90"/>
                <a:gd name="T10" fmla="*/ 50 w 63"/>
                <a:gd name="T11" fmla="*/ 75 h 90"/>
                <a:gd name="T12" fmla="*/ 36 w 63"/>
                <a:gd name="T13" fmla="*/ 88 h 90"/>
                <a:gd name="T14" fmla="*/ 0 w 63"/>
                <a:gd name="T15" fmla="*/ 86 h 90"/>
                <a:gd name="T16" fmla="*/ 16 w 63"/>
                <a:gd name="T17" fmla="*/ 86 h 90"/>
                <a:gd name="T18" fmla="*/ 37 w 63"/>
                <a:gd name="T19" fmla="*/ 65 h 90"/>
                <a:gd name="T20" fmla="*/ 39 w 63"/>
                <a:gd name="T21" fmla="*/ 60 h 90"/>
                <a:gd name="T22" fmla="*/ 44 w 63"/>
                <a:gd name="T23" fmla="*/ 38 h 90"/>
                <a:gd name="T24" fmla="*/ 40 w 63"/>
                <a:gd name="T25" fmla="*/ 34 h 90"/>
                <a:gd name="T26" fmla="*/ 27 w 63"/>
                <a:gd name="T27" fmla="*/ 20 h 90"/>
                <a:gd name="T28" fmla="*/ 39 w 63"/>
                <a:gd name="T2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90">
                  <a:moveTo>
                    <a:pt x="39" y="0"/>
                  </a:moveTo>
                  <a:cubicBezTo>
                    <a:pt x="40" y="1"/>
                    <a:pt x="41" y="2"/>
                    <a:pt x="42" y="2"/>
                  </a:cubicBezTo>
                  <a:cubicBezTo>
                    <a:pt x="31" y="11"/>
                    <a:pt x="32" y="24"/>
                    <a:pt x="43" y="32"/>
                  </a:cubicBezTo>
                  <a:cubicBezTo>
                    <a:pt x="47" y="34"/>
                    <a:pt x="52" y="37"/>
                    <a:pt x="56" y="39"/>
                  </a:cubicBezTo>
                  <a:cubicBezTo>
                    <a:pt x="61" y="42"/>
                    <a:pt x="63" y="46"/>
                    <a:pt x="59" y="51"/>
                  </a:cubicBezTo>
                  <a:cubicBezTo>
                    <a:pt x="52" y="58"/>
                    <a:pt x="50" y="65"/>
                    <a:pt x="50" y="75"/>
                  </a:cubicBezTo>
                  <a:cubicBezTo>
                    <a:pt x="49" y="82"/>
                    <a:pt x="44" y="87"/>
                    <a:pt x="36" y="88"/>
                  </a:cubicBezTo>
                  <a:cubicBezTo>
                    <a:pt x="24" y="90"/>
                    <a:pt x="12" y="90"/>
                    <a:pt x="0" y="86"/>
                  </a:cubicBezTo>
                  <a:cubicBezTo>
                    <a:pt x="6" y="86"/>
                    <a:pt x="11" y="86"/>
                    <a:pt x="16" y="86"/>
                  </a:cubicBezTo>
                  <a:cubicBezTo>
                    <a:pt x="29" y="86"/>
                    <a:pt x="37" y="79"/>
                    <a:pt x="37" y="65"/>
                  </a:cubicBezTo>
                  <a:cubicBezTo>
                    <a:pt x="37" y="64"/>
                    <a:pt x="37" y="61"/>
                    <a:pt x="39" y="60"/>
                  </a:cubicBezTo>
                  <a:cubicBezTo>
                    <a:pt x="48" y="55"/>
                    <a:pt x="45" y="46"/>
                    <a:pt x="44" y="38"/>
                  </a:cubicBezTo>
                  <a:cubicBezTo>
                    <a:pt x="44" y="36"/>
                    <a:pt x="43" y="35"/>
                    <a:pt x="40" y="34"/>
                  </a:cubicBezTo>
                  <a:cubicBezTo>
                    <a:pt x="35" y="30"/>
                    <a:pt x="30" y="25"/>
                    <a:pt x="27" y="20"/>
                  </a:cubicBezTo>
                  <a:cubicBezTo>
                    <a:pt x="24" y="14"/>
                    <a:pt x="29" y="6"/>
                    <a:pt x="39" y="0"/>
                  </a:cubicBezTo>
                  <a:close/>
                </a:path>
              </a:pathLst>
            </a:custGeom>
            <a:solidFill>
              <a:srgbClr val="E2C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24">
              <a:extLst>
                <a:ext uri="{FF2B5EF4-FFF2-40B4-BE49-F238E27FC236}">
                  <a16:creationId xmlns:a16="http://schemas.microsoft.com/office/drawing/2014/main" id="{82F03F59-45AB-F3E3-D0C9-C6665321DFF3}"/>
                </a:ext>
              </a:extLst>
            </p:cNvPr>
            <p:cNvSpPr/>
            <p:nvPr/>
          </p:nvSpPr>
          <p:spPr bwMode="auto">
            <a:xfrm>
              <a:off x="8797925" y="736600"/>
              <a:ext cx="220663" cy="150813"/>
            </a:xfrm>
            <a:custGeom>
              <a:avLst/>
              <a:gdLst>
                <a:gd name="T0" fmla="*/ 58 w 58"/>
                <a:gd name="T1" fmla="*/ 0 h 40"/>
                <a:gd name="T2" fmla="*/ 58 w 58"/>
                <a:gd name="T3" fmla="*/ 4 h 40"/>
                <a:gd name="T4" fmla="*/ 47 w 58"/>
                <a:gd name="T5" fmla="*/ 20 h 40"/>
                <a:gd name="T6" fmla="*/ 44 w 58"/>
                <a:gd name="T7" fmla="*/ 21 h 40"/>
                <a:gd name="T8" fmla="*/ 35 w 58"/>
                <a:gd name="T9" fmla="*/ 20 h 40"/>
                <a:gd name="T10" fmla="*/ 17 w 58"/>
                <a:gd name="T11" fmla="*/ 19 h 40"/>
                <a:gd name="T12" fmla="*/ 11 w 58"/>
                <a:gd name="T13" fmla="*/ 35 h 40"/>
                <a:gd name="T14" fmla="*/ 8 w 58"/>
                <a:gd name="T15" fmla="*/ 40 h 40"/>
                <a:gd name="T16" fmla="*/ 5 w 58"/>
                <a:gd name="T17" fmla="*/ 21 h 40"/>
                <a:gd name="T18" fmla="*/ 11 w 58"/>
                <a:gd name="T19" fmla="*/ 7 h 40"/>
                <a:gd name="T20" fmla="*/ 28 w 58"/>
                <a:gd name="T21" fmla="*/ 12 h 40"/>
                <a:gd name="T22" fmla="*/ 48 w 58"/>
                <a:gd name="T23" fmla="*/ 10 h 40"/>
                <a:gd name="T24" fmla="*/ 58 w 58"/>
                <a:gd name="T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0">
                  <a:moveTo>
                    <a:pt x="58" y="0"/>
                  </a:moveTo>
                  <a:cubicBezTo>
                    <a:pt x="58" y="1"/>
                    <a:pt x="58" y="3"/>
                    <a:pt x="58" y="4"/>
                  </a:cubicBezTo>
                  <a:cubicBezTo>
                    <a:pt x="55" y="9"/>
                    <a:pt x="51" y="14"/>
                    <a:pt x="47" y="20"/>
                  </a:cubicBezTo>
                  <a:cubicBezTo>
                    <a:pt x="46" y="21"/>
                    <a:pt x="45" y="21"/>
                    <a:pt x="44" y="21"/>
                  </a:cubicBezTo>
                  <a:cubicBezTo>
                    <a:pt x="41" y="19"/>
                    <a:pt x="38" y="21"/>
                    <a:pt x="35" y="20"/>
                  </a:cubicBezTo>
                  <a:cubicBezTo>
                    <a:pt x="29" y="19"/>
                    <a:pt x="22" y="17"/>
                    <a:pt x="17" y="19"/>
                  </a:cubicBezTo>
                  <a:cubicBezTo>
                    <a:pt x="10" y="21"/>
                    <a:pt x="13" y="30"/>
                    <a:pt x="11" y="35"/>
                  </a:cubicBezTo>
                  <a:cubicBezTo>
                    <a:pt x="10" y="37"/>
                    <a:pt x="10" y="39"/>
                    <a:pt x="8" y="40"/>
                  </a:cubicBezTo>
                  <a:cubicBezTo>
                    <a:pt x="10" y="33"/>
                    <a:pt x="9" y="27"/>
                    <a:pt x="5" y="21"/>
                  </a:cubicBezTo>
                  <a:cubicBezTo>
                    <a:pt x="0" y="14"/>
                    <a:pt x="3" y="9"/>
                    <a:pt x="11" y="7"/>
                  </a:cubicBezTo>
                  <a:cubicBezTo>
                    <a:pt x="17" y="6"/>
                    <a:pt x="23" y="8"/>
                    <a:pt x="28" y="12"/>
                  </a:cubicBezTo>
                  <a:cubicBezTo>
                    <a:pt x="38" y="18"/>
                    <a:pt x="40" y="18"/>
                    <a:pt x="48" y="10"/>
                  </a:cubicBezTo>
                  <a:cubicBezTo>
                    <a:pt x="51" y="7"/>
                    <a:pt x="55" y="3"/>
                    <a:pt x="58" y="0"/>
                  </a:cubicBezTo>
                  <a:close/>
                </a:path>
              </a:pathLst>
            </a:custGeom>
            <a:solidFill>
              <a:srgbClr val="E0C1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25">
              <a:extLst>
                <a:ext uri="{FF2B5EF4-FFF2-40B4-BE49-F238E27FC236}">
                  <a16:creationId xmlns:a16="http://schemas.microsoft.com/office/drawing/2014/main" id="{8A356506-D856-D710-C36F-2750D44F56C6}"/>
                </a:ext>
              </a:extLst>
            </p:cNvPr>
            <p:cNvSpPr/>
            <p:nvPr/>
          </p:nvSpPr>
          <p:spPr bwMode="auto">
            <a:xfrm>
              <a:off x="8369300" y="1154113"/>
              <a:ext cx="111125" cy="196850"/>
            </a:xfrm>
            <a:custGeom>
              <a:avLst/>
              <a:gdLst>
                <a:gd name="T0" fmla="*/ 13 w 29"/>
                <a:gd name="T1" fmla="*/ 52 h 52"/>
                <a:gd name="T2" fmla="*/ 6 w 29"/>
                <a:gd name="T3" fmla="*/ 26 h 52"/>
                <a:gd name="T4" fmla="*/ 20 w 29"/>
                <a:gd name="T5" fmla="*/ 1 h 52"/>
                <a:gd name="T6" fmla="*/ 29 w 29"/>
                <a:gd name="T7" fmla="*/ 0 h 52"/>
                <a:gd name="T8" fmla="*/ 19 w 29"/>
                <a:gd name="T9" fmla="*/ 11 h 52"/>
                <a:gd name="T10" fmla="*/ 14 w 29"/>
                <a:gd name="T11" fmla="*/ 32 h 52"/>
                <a:gd name="T12" fmla="*/ 13 w 29"/>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28" h="52">
                  <a:moveTo>
                    <a:pt x="13" y="52"/>
                  </a:moveTo>
                  <a:cubicBezTo>
                    <a:pt x="14" y="42"/>
                    <a:pt x="10" y="34"/>
                    <a:pt x="6" y="26"/>
                  </a:cubicBezTo>
                  <a:cubicBezTo>
                    <a:pt x="0" y="11"/>
                    <a:pt x="5" y="4"/>
                    <a:pt x="20" y="1"/>
                  </a:cubicBezTo>
                  <a:cubicBezTo>
                    <a:pt x="23" y="1"/>
                    <a:pt x="26" y="0"/>
                    <a:pt x="29" y="0"/>
                  </a:cubicBezTo>
                  <a:cubicBezTo>
                    <a:pt x="29" y="6"/>
                    <a:pt x="22" y="8"/>
                    <a:pt x="19" y="11"/>
                  </a:cubicBezTo>
                  <a:cubicBezTo>
                    <a:pt x="12" y="18"/>
                    <a:pt x="15" y="25"/>
                    <a:pt x="14" y="32"/>
                  </a:cubicBezTo>
                  <a:cubicBezTo>
                    <a:pt x="14" y="39"/>
                    <a:pt x="17" y="46"/>
                    <a:pt x="13" y="52"/>
                  </a:cubicBezTo>
                  <a:close/>
                </a:path>
              </a:pathLst>
            </a:custGeom>
            <a:solidFill>
              <a:srgbClr val="E1C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26">
              <a:extLst>
                <a:ext uri="{FF2B5EF4-FFF2-40B4-BE49-F238E27FC236}">
                  <a16:creationId xmlns:a16="http://schemas.microsoft.com/office/drawing/2014/main" id="{397CB844-1A42-DB20-35CD-4DBA48DD88BE}"/>
                </a:ext>
              </a:extLst>
            </p:cNvPr>
            <p:cNvSpPr/>
            <p:nvPr/>
          </p:nvSpPr>
          <p:spPr bwMode="auto">
            <a:xfrm>
              <a:off x="8991600" y="758825"/>
              <a:ext cx="193675" cy="357188"/>
            </a:xfrm>
            <a:custGeom>
              <a:avLst/>
              <a:gdLst>
                <a:gd name="T0" fmla="*/ 50 w 51"/>
                <a:gd name="T1" fmla="*/ 25 h 94"/>
                <a:gd name="T2" fmla="*/ 31 w 51"/>
                <a:gd name="T3" fmla="*/ 57 h 94"/>
                <a:gd name="T4" fmla="*/ 15 w 51"/>
                <a:gd name="T5" fmla="*/ 86 h 94"/>
                <a:gd name="T6" fmla="*/ 13 w 51"/>
                <a:gd name="T7" fmla="*/ 92 h 94"/>
                <a:gd name="T8" fmla="*/ 7 w 51"/>
                <a:gd name="T9" fmla="*/ 89 h 94"/>
                <a:gd name="T10" fmla="*/ 16 w 51"/>
                <a:gd name="T11" fmla="*/ 53 h 94"/>
                <a:gd name="T12" fmla="*/ 39 w 51"/>
                <a:gd name="T13" fmla="*/ 36 h 94"/>
                <a:gd name="T14" fmla="*/ 41 w 51"/>
                <a:gd name="T15" fmla="*/ 6 h 94"/>
                <a:gd name="T16" fmla="*/ 39 w 51"/>
                <a:gd name="T17" fmla="*/ 1 h 94"/>
                <a:gd name="T18" fmla="*/ 44 w 51"/>
                <a:gd name="T19" fmla="*/ 4 h 94"/>
                <a:gd name="T20" fmla="*/ 50 w 51"/>
                <a:gd name="T21" fmla="*/ 2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94">
                  <a:moveTo>
                    <a:pt x="50" y="25"/>
                  </a:moveTo>
                  <a:cubicBezTo>
                    <a:pt x="51" y="39"/>
                    <a:pt x="42" y="48"/>
                    <a:pt x="31" y="57"/>
                  </a:cubicBezTo>
                  <a:cubicBezTo>
                    <a:pt x="21" y="64"/>
                    <a:pt x="13" y="73"/>
                    <a:pt x="15" y="86"/>
                  </a:cubicBezTo>
                  <a:cubicBezTo>
                    <a:pt x="16" y="89"/>
                    <a:pt x="15" y="91"/>
                    <a:pt x="13" y="92"/>
                  </a:cubicBezTo>
                  <a:cubicBezTo>
                    <a:pt x="9" y="94"/>
                    <a:pt x="8" y="91"/>
                    <a:pt x="7" y="89"/>
                  </a:cubicBezTo>
                  <a:cubicBezTo>
                    <a:pt x="0" y="79"/>
                    <a:pt x="5" y="62"/>
                    <a:pt x="16" y="53"/>
                  </a:cubicBezTo>
                  <a:cubicBezTo>
                    <a:pt x="24" y="48"/>
                    <a:pt x="32" y="43"/>
                    <a:pt x="39" y="36"/>
                  </a:cubicBezTo>
                  <a:cubicBezTo>
                    <a:pt x="45" y="28"/>
                    <a:pt x="46" y="14"/>
                    <a:pt x="41" y="6"/>
                  </a:cubicBezTo>
                  <a:cubicBezTo>
                    <a:pt x="40" y="5"/>
                    <a:pt x="36" y="3"/>
                    <a:pt x="39" y="1"/>
                  </a:cubicBezTo>
                  <a:cubicBezTo>
                    <a:pt x="41" y="0"/>
                    <a:pt x="43" y="3"/>
                    <a:pt x="44" y="4"/>
                  </a:cubicBezTo>
                  <a:cubicBezTo>
                    <a:pt x="49" y="11"/>
                    <a:pt x="50" y="15"/>
                    <a:pt x="50" y="25"/>
                  </a:cubicBezTo>
                  <a:close/>
                </a:path>
              </a:pathLst>
            </a:custGeom>
            <a:solidFill>
              <a:srgbClr val="FAF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nodeType="afterEffect">
                                  <p:stCondLst>
                                    <p:cond delay="0"/>
                                  </p:stCondLst>
                                  <p:childTnLst>
                                    <p:set>
                                      <p:cBhvr>
                                        <p:cTn id="6" dur="1" fill="hold">
                                          <p:stCondLst>
                                            <p:cond delay="0"/>
                                          </p:stCondLst>
                                        </p:cTn>
                                        <p:tgtEl>
                                          <p:spTgt spid="20484"/>
                                        </p:tgtEl>
                                        <p:attrNameLst>
                                          <p:attrName>style.visibility</p:attrName>
                                        </p:attrNameLst>
                                      </p:cBhvr>
                                      <p:to>
                                        <p:strVal val="visible"/>
                                      </p:to>
                                    </p:set>
                                    <p:animEffect transition="in" filter="fade">
                                      <p:cBhvr>
                                        <p:cTn id="7" dur="500"/>
                                        <p:tgtEl>
                                          <p:spTgt spid="20484"/>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37"/>
                                        </p:tgtEl>
                                        <p:attrNameLst>
                                          <p:attrName>style.visibility</p:attrName>
                                        </p:attrNameLst>
                                      </p:cBhvr>
                                      <p:to>
                                        <p:strVal val="visible"/>
                                      </p:to>
                                    </p:set>
                                    <p:animEffect transition="in" filter="fade">
                                      <p:cBhvr>
                                        <p:cTn id="11" dur="500"/>
                                        <p:tgtEl>
                                          <p:spTgt spid="1637"/>
                                        </p:tgtEl>
                                      </p:cBhvr>
                                    </p:animEffect>
                                  </p:childTnLst>
                                </p:cTn>
                              </p:par>
                            </p:childTnLst>
                          </p:cTn>
                        </p:par>
                        <p:par>
                          <p:cTn id="12" fill="hold" nodeType="afterGroup">
                            <p:stCondLst>
                              <p:cond delay="1000"/>
                            </p:stCondLst>
                            <p:childTnLst>
                              <p:par>
                                <p:cTn id="13" presetID="10" presetClass="entr" presetSubtype="0" fill="hold" nodeType="afterEffect">
                                  <p:stCondLst>
                                    <p:cond delay="0"/>
                                  </p:stCondLst>
                                  <p:childTnLst>
                                    <p:set>
                                      <p:cBhvr>
                                        <p:cTn id="14" dur="1" fill="hold">
                                          <p:stCondLst>
                                            <p:cond delay="0"/>
                                          </p:stCondLst>
                                        </p:cTn>
                                        <p:tgtEl>
                                          <p:spTgt spid="48"/>
                                        </p:tgtEl>
                                        <p:attrNameLst>
                                          <p:attrName>style.visibility</p:attrName>
                                        </p:attrNameLst>
                                      </p:cBhvr>
                                      <p:to>
                                        <p:strVal val="visible"/>
                                      </p:to>
                                    </p:set>
                                    <p:animEffect transition="in" filter="fade">
                                      <p:cBhvr>
                                        <p:cTn id="15" dur="500"/>
                                        <p:tgtEl>
                                          <p:spTgt spid="48"/>
                                        </p:tgtEl>
                                      </p:cBhvr>
                                    </p:animEffect>
                                  </p:childTnLst>
                                </p:cTn>
                              </p:par>
                            </p:childTnLst>
                          </p:cTn>
                        </p:par>
                        <p:par>
                          <p:cTn id="16" fill="hold" nodeType="afterGroup">
                            <p:stCondLst>
                              <p:cond delay="1500"/>
                            </p:stCondLst>
                            <p:childTnLst>
                              <p:par>
                                <p:cTn id="17" presetID="10" presetClass="entr" presetSubtype="0" fill="hold" nodeType="afterEffect">
                                  <p:stCondLst>
                                    <p:cond delay="0"/>
                                  </p:stCondLst>
                                  <p:childTnLst>
                                    <p:set>
                                      <p:cBhvr>
                                        <p:cTn id="18" dur="1" fill="hold">
                                          <p:stCondLst>
                                            <p:cond delay="0"/>
                                          </p:stCondLst>
                                        </p:cTn>
                                        <p:tgtEl>
                                          <p:spTgt spid="49"/>
                                        </p:tgtEl>
                                        <p:attrNameLst>
                                          <p:attrName>style.visibility</p:attrName>
                                        </p:attrNameLst>
                                      </p:cBhvr>
                                      <p:to>
                                        <p:strVal val="visible"/>
                                      </p:to>
                                    </p:set>
                                    <p:animEffect transition="in" filter="fade">
                                      <p:cBhvr>
                                        <p:cTn id="19" dur="500"/>
                                        <p:tgtEl>
                                          <p:spTgt spid="49"/>
                                        </p:tgtEl>
                                      </p:cBhvr>
                                    </p:animEffect>
                                  </p:childTnLst>
                                </p:cTn>
                              </p:par>
                            </p:childTnLst>
                          </p:cTn>
                        </p:par>
                        <p:par>
                          <p:cTn id="20" fill="hold" nodeType="afterGroup">
                            <p:stCondLst>
                              <p:cond delay="2000"/>
                            </p:stCondLst>
                            <p:childTnLst>
                              <p:par>
                                <p:cTn id="21" presetID="10" presetClass="entr" presetSubtype="0" fill="hold" nodeType="after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fade">
                                      <p:cBhvr>
                                        <p:cTn id="23" dur="500"/>
                                        <p:tgtEl>
                                          <p:spTgt spid="50"/>
                                        </p:tgtEl>
                                      </p:cBhvr>
                                    </p:animEffect>
                                  </p:childTnLst>
                                </p:cTn>
                              </p:par>
                            </p:childTnLst>
                          </p:cTn>
                        </p:par>
                        <p:par>
                          <p:cTn id="24" fill="hold" nodeType="afterGroup">
                            <p:stCondLst>
                              <p:cond delay="2500"/>
                            </p:stCondLst>
                            <p:childTnLst>
                              <p:par>
                                <p:cTn id="25" presetID="10" presetClass="entr" presetSubtype="0" fill="hold"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7" grpId="0"/>
      <p:bldP spid="48" grpId="1"/>
      <p:bldP spid="49" grpId="2"/>
      <p:bldP spid="50" grpId="3"/>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73"/>
        <p:cNvGrpSpPr/>
        <p:nvPr/>
      </p:nvGrpSpPr>
      <p:grpSpPr>
        <a:xfrm>
          <a:off x="0" y="0"/>
          <a:ext cx="0" cy="0"/>
          <a:chOff x="0" y="0"/>
          <a:chExt cx="0" cy="0"/>
        </a:xfrm>
      </p:grpSpPr>
      <p:sp>
        <p:nvSpPr>
          <p:cNvPr id="6" name="Rectángulo 5"/>
          <p:cNvSpPr/>
          <p:nvPr/>
        </p:nvSpPr>
        <p:spPr>
          <a:xfrm>
            <a:off x="0" y="0"/>
            <a:ext cx="3004244"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1360" name="Grupo 1359">
            <a:extLst>
              <a:ext uri="{FF2B5EF4-FFF2-40B4-BE49-F238E27FC236}">
                <a16:creationId xmlns:a16="http://schemas.microsoft.com/office/drawing/2014/main" id="{E74D2721-6F4A-0E05-5959-9B3469C2A35D}"/>
              </a:ext>
            </a:extLst>
          </p:cNvPr>
          <p:cNvGrpSpPr/>
          <p:nvPr/>
        </p:nvGrpSpPr>
        <p:grpSpPr>
          <a:xfrm>
            <a:off x="530225" y="4249738"/>
            <a:ext cx="2093913" cy="2139951"/>
            <a:chOff x="530225" y="4249738"/>
            <a:chExt cx="2093913" cy="2139951"/>
          </a:xfrm>
        </p:grpSpPr>
        <p:sp>
          <p:nvSpPr>
            <p:cNvPr id="1346" name="Freeform 569">
              <a:extLst>
                <a:ext uri="{FF2B5EF4-FFF2-40B4-BE49-F238E27FC236}">
                  <a16:creationId xmlns:a16="http://schemas.microsoft.com/office/drawing/2014/main" id="{70FB9803-60DC-BBAA-3F98-730FEF004C1A}"/>
                </a:ext>
              </a:extLst>
            </p:cNvPr>
            <p:cNvSpPr/>
            <p:nvPr/>
          </p:nvSpPr>
          <p:spPr bwMode="auto">
            <a:xfrm>
              <a:off x="530225" y="4406901"/>
              <a:ext cx="2071688" cy="1922463"/>
            </a:xfrm>
            <a:custGeom>
              <a:avLst/>
              <a:gdLst>
                <a:gd name="T0" fmla="*/ 482 w 549"/>
                <a:gd name="T1" fmla="*/ 293 h 510"/>
                <a:gd name="T2" fmla="*/ 493 w 549"/>
                <a:gd name="T3" fmla="*/ 403 h 510"/>
                <a:gd name="T4" fmla="*/ 461 w 549"/>
                <a:gd name="T5" fmla="*/ 415 h 510"/>
                <a:gd name="T6" fmla="*/ 461 w 549"/>
                <a:gd name="T7" fmla="*/ 440 h 510"/>
                <a:gd name="T8" fmla="*/ 447 w 549"/>
                <a:gd name="T9" fmla="*/ 458 h 510"/>
                <a:gd name="T10" fmla="*/ 334 w 549"/>
                <a:gd name="T11" fmla="*/ 488 h 510"/>
                <a:gd name="T12" fmla="*/ 238 w 549"/>
                <a:gd name="T13" fmla="*/ 472 h 510"/>
                <a:gd name="T14" fmla="*/ 200 w 549"/>
                <a:gd name="T15" fmla="*/ 508 h 510"/>
                <a:gd name="T16" fmla="*/ 186 w 549"/>
                <a:gd name="T17" fmla="*/ 450 h 510"/>
                <a:gd name="T18" fmla="*/ 142 w 549"/>
                <a:gd name="T19" fmla="*/ 436 h 510"/>
                <a:gd name="T20" fmla="*/ 58 w 549"/>
                <a:gd name="T21" fmla="*/ 479 h 510"/>
                <a:gd name="T22" fmla="*/ 77 w 549"/>
                <a:gd name="T23" fmla="*/ 415 h 510"/>
                <a:gd name="T24" fmla="*/ 55 w 549"/>
                <a:gd name="T25" fmla="*/ 394 h 510"/>
                <a:gd name="T26" fmla="*/ 50 w 549"/>
                <a:gd name="T27" fmla="*/ 369 h 510"/>
                <a:gd name="T28" fmla="*/ 36 w 549"/>
                <a:gd name="T29" fmla="*/ 326 h 510"/>
                <a:gd name="T30" fmla="*/ 30 w 549"/>
                <a:gd name="T31" fmla="*/ 300 h 510"/>
                <a:gd name="T32" fmla="*/ 83 w 549"/>
                <a:gd name="T33" fmla="*/ 250 h 510"/>
                <a:gd name="T34" fmla="*/ 23 w 549"/>
                <a:gd name="T35" fmla="*/ 214 h 510"/>
                <a:gd name="T36" fmla="*/ 46 w 549"/>
                <a:gd name="T37" fmla="*/ 198 h 510"/>
                <a:gd name="T38" fmla="*/ 99 w 549"/>
                <a:gd name="T39" fmla="*/ 153 h 510"/>
                <a:gd name="T40" fmla="*/ 97 w 549"/>
                <a:gd name="T41" fmla="*/ 91 h 510"/>
                <a:gd name="T42" fmla="*/ 156 w 549"/>
                <a:gd name="T43" fmla="*/ 123 h 510"/>
                <a:gd name="T44" fmla="*/ 192 w 549"/>
                <a:gd name="T45" fmla="*/ 88 h 510"/>
                <a:gd name="T46" fmla="*/ 219 w 549"/>
                <a:gd name="T47" fmla="*/ 86 h 510"/>
                <a:gd name="T48" fmla="*/ 262 w 549"/>
                <a:gd name="T49" fmla="*/ 110 h 510"/>
                <a:gd name="T50" fmla="*/ 336 w 549"/>
                <a:gd name="T51" fmla="*/ 10 h 510"/>
                <a:gd name="T52" fmla="*/ 370 w 549"/>
                <a:gd name="T53" fmla="*/ 25 h 510"/>
                <a:gd name="T54" fmla="*/ 406 w 549"/>
                <a:gd name="T55" fmla="*/ 89 h 510"/>
                <a:gd name="T56" fmla="*/ 450 w 549"/>
                <a:gd name="T57" fmla="*/ 64 h 510"/>
                <a:gd name="T58" fmla="*/ 442 w 549"/>
                <a:gd name="T59" fmla="*/ 117 h 510"/>
                <a:gd name="T60" fmla="*/ 461 w 549"/>
                <a:gd name="T61" fmla="*/ 125 h 510"/>
                <a:gd name="T62" fmla="*/ 488 w 549"/>
                <a:gd name="T63" fmla="*/ 194 h 510"/>
                <a:gd name="T64" fmla="*/ 544 w 549"/>
                <a:gd name="T65" fmla="*/ 205 h 510"/>
                <a:gd name="T66" fmla="*/ 492 w 549"/>
                <a:gd name="T67" fmla="*/ 25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9" h="510">
                  <a:moveTo>
                    <a:pt x="511" y="273"/>
                  </a:moveTo>
                  <a:cubicBezTo>
                    <a:pt x="500" y="281"/>
                    <a:pt x="490" y="286"/>
                    <a:pt x="482" y="293"/>
                  </a:cubicBezTo>
                  <a:cubicBezTo>
                    <a:pt x="453" y="317"/>
                    <a:pt x="453" y="361"/>
                    <a:pt x="481" y="386"/>
                  </a:cubicBezTo>
                  <a:cubicBezTo>
                    <a:pt x="487" y="391"/>
                    <a:pt x="498" y="393"/>
                    <a:pt x="493" y="403"/>
                  </a:cubicBezTo>
                  <a:cubicBezTo>
                    <a:pt x="490" y="412"/>
                    <a:pt x="480" y="414"/>
                    <a:pt x="471" y="415"/>
                  </a:cubicBezTo>
                  <a:cubicBezTo>
                    <a:pt x="468" y="415"/>
                    <a:pt x="465" y="415"/>
                    <a:pt x="461" y="415"/>
                  </a:cubicBezTo>
                  <a:cubicBezTo>
                    <a:pt x="449" y="415"/>
                    <a:pt x="445" y="419"/>
                    <a:pt x="454" y="430"/>
                  </a:cubicBezTo>
                  <a:cubicBezTo>
                    <a:pt x="456" y="433"/>
                    <a:pt x="459" y="436"/>
                    <a:pt x="461" y="440"/>
                  </a:cubicBezTo>
                  <a:cubicBezTo>
                    <a:pt x="463" y="445"/>
                    <a:pt x="473" y="450"/>
                    <a:pt x="469" y="456"/>
                  </a:cubicBezTo>
                  <a:cubicBezTo>
                    <a:pt x="464" y="465"/>
                    <a:pt x="454" y="460"/>
                    <a:pt x="447" y="458"/>
                  </a:cubicBezTo>
                  <a:cubicBezTo>
                    <a:pt x="434" y="456"/>
                    <a:pt x="424" y="449"/>
                    <a:pt x="412" y="443"/>
                  </a:cubicBezTo>
                  <a:cubicBezTo>
                    <a:pt x="363" y="417"/>
                    <a:pt x="336" y="432"/>
                    <a:pt x="334" y="488"/>
                  </a:cubicBezTo>
                  <a:cubicBezTo>
                    <a:pt x="327" y="487"/>
                    <a:pt x="326" y="480"/>
                    <a:pt x="323" y="476"/>
                  </a:cubicBezTo>
                  <a:cubicBezTo>
                    <a:pt x="298" y="447"/>
                    <a:pt x="265" y="445"/>
                    <a:pt x="238" y="472"/>
                  </a:cubicBezTo>
                  <a:cubicBezTo>
                    <a:pt x="230" y="481"/>
                    <a:pt x="223" y="491"/>
                    <a:pt x="215" y="500"/>
                  </a:cubicBezTo>
                  <a:cubicBezTo>
                    <a:pt x="211" y="504"/>
                    <a:pt x="207" y="510"/>
                    <a:pt x="200" y="508"/>
                  </a:cubicBezTo>
                  <a:cubicBezTo>
                    <a:pt x="193" y="506"/>
                    <a:pt x="191" y="498"/>
                    <a:pt x="191" y="492"/>
                  </a:cubicBezTo>
                  <a:cubicBezTo>
                    <a:pt x="189" y="478"/>
                    <a:pt x="188" y="464"/>
                    <a:pt x="186" y="450"/>
                  </a:cubicBezTo>
                  <a:cubicBezTo>
                    <a:pt x="185" y="438"/>
                    <a:pt x="180" y="428"/>
                    <a:pt x="168" y="423"/>
                  </a:cubicBezTo>
                  <a:cubicBezTo>
                    <a:pt x="156" y="419"/>
                    <a:pt x="149" y="428"/>
                    <a:pt x="142" y="436"/>
                  </a:cubicBezTo>
                  <a:cubicBezTo>
                    <a:pt x="125" y="454"/>
                    <a:pt x="106" y="468"/>
                    <a:pt x="84" y="478"/>
                  </a:cubicBezTo>
                  <a:cubicBezTo>
                    <a:pt x="75" y="482"/>
                    <a:pt x="66" y="486"/>
                    <a:pt x="58" y="479"/>
                  </a:cubicBezTo>
                  <a:cubicBezTo>
                    <a:pt x="50" y="472"/>
                    <a:pt x="56" y="464"/>
                    <a:pt x="58" y="457"/>
                  </a:cubicBezTo>
                  <a:cubicBezTo>
                    <a:pt x="62" y="442"/>
                    <a:pt x="68" y="428"/>
                    <a:pt x="77" y="415"/>
                  </a:cubicBezTo>
                  <a:cubicBezTo>
                    <a:pt x="87" y="400"/>
                    <a:pt x="80" y="395"/>
                    <a:pt x="65" y="394"/>
                  </a:cubicBezTo>
                  <a:cubicBezTo>
                    <a:pt x="62" y="394"/>
                    <a:pt x="58" y="394"/>
                    <a:pt x="55" y="394"/>
                  </a:cubicBezTo>
                  <a:cubicBezTo>
                    <a:pt x="49" y="392"/>
                    <a:pt x="43" y="390"/>
                    <a:pt x="42" y="384"/>
                  </a:cubicBezTo>
                  <a:cubicBezTo>
                    <a:pt x="40" y="377"/>
                    <a:pt x="45" y="373"/>
                    <a:pt x="50" y="369"/>
                  </a:cubicBezTo>
                  <a:cubicBezTo>
                    <a:pt x="58" y="362"/>
                    <a:pt x="73" y="359"/>
                    <a:pt x="69" y="344"/>
                  </a:cubicBezTo>
                  <a:cubicBezTo>
                    <a:pt x="64" y="330"/>
                    <a:pt x="50" y="328"/>
                    <a:pt x="36" y="326"/>
                  </a:cubicBezTo>
                  <a:cubicBezTo>
                    <a:pt x="28" y="325"/>
                    <a:pt x="17" y="324"/>
                    <a:pt x="15" y="314"/>
                  </a:cubicBezTo>
                  <a:cubicBezTo>
                    <a:pt x="14" y="307"/>
                    <a:pt x="24" y="304"/>
                    <a:pt x="30" y="300"/>
                  </a:cubicBezTo>
                  <a:cubicBezTo>
                    <a:pt x="41" y="293"/>
                    <a:pt x="52" y="288"/>
                    <a:pt x="63" y="281"/>
                  </a:cubicBezTo>
                  <a:cubicBezTo>
                    <a:pt x="74" y="274"/>
                    <a:pt x="85" y="265"/>
                    <a:pt x="83" y="250"/>
                  </a:cubicBezTo>
                  <a:cubicBezTo>
                    <a:pt x="81" y="234"/>
                    <a:pt x="68" y="229"/>
                    <a:pt x="56" y="224"/>
                  </a:cubicBezTo>
                  <a:cubicBezTo>
                    <a:pt x="45" y="220"/>
                    <a:pt x="34" y="218"/>
                    <a:pt x="23" y="214"/>
                  </a:cubicBezTo>
                  <a:cubicBezTo>
                    <a:pt x="15" y="212"/>
                    <a:pt x="7" y="209"/>
                    <a:pt x="0" y="198"/>
                  </a:cubicBezTo>
                  <a:cubicBezTo>
                    <a:pt x="17" y="198"/>
                    <a:pt x="31" y="198"/>
                    <a:pt x="46" y="198"/>
                  </a:cubicBezTo>
                  <a:cubicBezTo>
                    <a:pt x="59" y="199"/>
                    <a:pt x="71" y="196"/>
                    <a:pt x="83" y="190"/>
                  </a:cubicBezTo>
                  <a:cubicBezTo>
                    <a:pt x="98" y="182"/>
                    <a:pt x="105" y="171"/>
                    <a:pt x="99" y="153"/>
                  </a:cubicBezTo>
                  <a:cubicBezTo>
                    <a:pt x="95" y="139"/>
                    <a:pt x="88" y="125"/>
                    <a:pt x="89" y="110"/>
                  </a:cubicBezTo>
                  <a:cubicBezTo>
                    <a:pt x="89" y="103"/>
                    <a:pt x="90" y="95"/>
                    <a:pt x="97" y="91"/>
                  </a:cubicBezTo>
                  <a:cubicBezTo>
                    <a:pt x="105" y="85"/>
                    <a:pt x="111" y="92"/>
                    <a:pt x="116" y="96"/>
                  </a:cubicBezTo>
                  <a:cubicBezTo>
                    <a:pt x="130" y="105"/>
                    <a:pt x="142" y="114"/>
                    <a:pt x="156" y="123"/>
                  </a:cubicBezTo>
                  <a:cubicBezTo>
                    <a:pt x="171" y="133"/>
                    <a:pt x="180" y="130"/>
                    <a:pt x="186" y="113"/>
                  </a:cubicBezTo>
                  <a:cubicBezTo>
                    <a:pt x="189" y="105"/>
                    <a:pt x="190" y="97"/>
                    <a:pt x="192" y="88"/>
                  </a:cubicBezTo>
                  <a:cubicBezTo>
                    <a:pt x="195" y="80"/>
                    <a:pt x="196" y="67"/>
                    <a:pt x="205" y="66"/>
                  </a:cubicBezTo>
                  <a:cubicBezTo>
                    <a:pt x="213" y="65"/>
                    <a:pt x="216" y="78"/>
                    <a:pt x="219" y="86"/>
                  </a:cubicBezTo>
                  <a:cubicBezTo>
                    <a:pt x="221" y="91"/>
                    <a:pt x="223" y="97"/>
                    <a:pt x="226" y="102"/>
                  </a:cubicBezTo>
                  <a:cubicBezTo>
                    <a:pt x="236" y="121"/>
                    <a:pt x="246" y="124"/>
                    <a:pt x="262" y="110"/>
                  </a:cubicBezTo>
                  <a:cubicBezTo>
                    <a:pt x="283" y="93"/>
                    <a:pt x="296" y="70"/>
                    <a:pt x="309" y="47"/>
                  </a:cubicBezTo>
                  <a:cubicBezTo>
                    <a:pt x="317" y="33"/>
                    <a:pt x="323" y="19"/>
                    <a:pt x="336" y="10"/>
                  </a:cubicBezTo>
                  <a:cubicBezTo>
                    <a:pt x="343" y="4"/>
                    <a:pt x="351" y="0"/>
                    <a:pt x="360" y="3"/>
                  </a:cubicBezTo>
                  <a:cubicBezTo>
                    <a:pt x="369" y="7"/>
                    <a:pt x="370" y="17"/>
                    <a:pt x="370" y="25"/>
                  </a:cubicBezTo>
                  <a:cubicBezTo>
                    <a:pt x="370" y="41"/>
                    <a:pt x="370" y="56"/>
                    <a:pt x="370" y="71"/>
                  </a:cubicBezTo>
                  <a:cubicBezTo>
                    <a:pt x="372" y="96"/>
                    <a:pt x="386" y="103"/>
                    <a:pt x="406" y="89"/>
                  </a:cubicBezTo>
                  <a:cubicBezTo>
                    <a:pt x="413" y="85"/>
                    <a:pt x="418" y="79"/>
                    <a:pt x="424" y="74"/>
                  </a:cubicBezTo>
                  <a:cubicBezTo>
                    <a:pt x="432" y="67"/>
                    <a:pt x="440" y="57"/>
                    <a:pt x="450" y="64"/>
                  </a:cubicBezTo>
                  <a:cubicBezTo>
                    <a:pt x="461" y="70"/>
                    <a:pt x="454" y="81"/>
                    <a:pt x="451" y="91"/>
                  </a:cubicBezTo>
                  <a:cubicBezTo>
                    <a:pt x="448" y="99"/>
                    <a:pt x="445" y="108"/>
                    <a:pt x="442" y="117"/>
                  </a:cubicBezTo>
                  <a:cubicBezTo>
                    <a:pt x="453" y="118"/>
                    <a:pt x="459" y="108"/>
                    <a:pt x="468" y="107"/>
                  </a:cubicBezTo>
                  <a:cubicBezTo>
                    <a:pt x="470" y="115"/>
                    <a:pt x="464" y="120"/>
                    <a:pt x="461" y="125"/>
                  </a:cubicBezTo>
                  <a:cubicBezTo>
                    <a:pt x="454" y="135"/>
                    <a:pt x="450" y="146"/>
                    <a:pt x="450" y="159"/>
                  </a:cubicBezTo>
                  <a:cubicBezTo>
                    <a:pt x="449" y="188"/>
                    <a:pt x="459" y="198"/>
                    <a:pt x="488" y="194"/>
                  </a:cubicBezTo>
                  <a:cubicBezTo>
                    <a:pt x="503" y="192"/>
                    <a:pt x="518" y="190"/>
                    <a:pt x="534" y="190"/>
                  </a:cubicBezTo>
                  <a:cubicBezTo>
                    <a:pt x="547" y="189"/>
                    <a:pt x="549" y="195"/>
                    <a:pt x="544" y="205"/>
                  </a:cubicBezTo>
                  <a:cubicBezTo>
                    <a:pt x="537" y="222"/>
                    <a:pt x="522" y="231"/>
                    <a:pt x="507" y="241"/>
                  </a:cubicBezTo>
                  <a:cubicBezTo>
                    <a:pt x="501" y="245"/>
                    <a:pt x="491" y="247"/>
                    <a:pt x="492" y="257"/>
                  </a:cubicBezTo>
                  <a:cubicBezTo>
                    <a:pt x="493" y="266"/>
                    <a:pt x="501" y="269"/>
                    <a:pt x="511" y="27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7" name="Freeform 570">
              <a:extLst>
                <a:ext uri="{FF2B5EF4-FFF2-40B4-BE49-F238E27FC236}">
                  <a16:creationId xmlns:a16="http://schemas.microsoft.com/office/drawing/2014/main" id="{AB427440-5379-A2BC-6488-9151E245C827}"/>
                </a:ext>
              </a:extLst>
            </p:cNvPr>
            <p:cNvSpPr/>
            <p:nvPr/>
          </p:nvSpPr>
          <p:spPr bwMode="auto">
            <a:xfrm>
              <a:off x="1387475" y="4310063"/>
              <a:ext cx="150813" cy="320675"/>
            </a:xfrm>
            <a:custGeom>
              <a:avLst/>
              <a:gdLst>
                <a:gd name="T0" fmla="*/ 39 w 40"/>
                <a:gd name="T1" fmla="*/ 39 h 85"/>
                <a:gd name="T2" fmla="*/ 35 w 40"/>
                <a:gd name="T3" fmla="*/ 72 h 85"/>
                <a:gd name="T4" fmla="*/ 25 w 40"/>
                <a:gd name="T5" fmla="*/ 85 h 85"/>
                <a:gd name="T6" fmla="*/ 12 w 40"/>
                <a:gd name="T7" fmla="*/ 76 h 85"/>
                <a:gd name="T8" fmla="*/ 5 w 40"/>
                <a:gd name="T9" fmla="*/ 14 h 85"/>
                <a:gd name="T10" fmla="*/ 22 w 40"/>
                <a:gd name="T11" fmla="*/ 1 h 85"/>
                <a:gd name="T12" fmla="*/ 39 w 40"/>
                <a:gd name="T13" fmla="*/ 19 h 85"/>
                <a:gd name="T14" fmla="*/ 39 w 40"/>
                <a:gd name="T15" fmla="*/ 39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85">
                  <a:moveTo>
                    <a:pt x="39" y="39"/>
                  </a:moveTo>
                  <a:cubicBezTo>
                    <a:pt x="40" y="51"/>
                    <a:pt x="39" y="62"/>
                    <a:pt x="35" y="72"/>
                  </a:cubicBezTo>
                  <a:cubicBezTo>
                    <a:pt x="34" y="78"/>
                    <a:pt x="32" y="84"/>
                    <a:pt x="25" y="85"/>
                  </a:cubicBezTo>
                  <a:cubicBezTo>
                    <a:pt x="19" y="85"/>
                    <a:pt x="15" y="81"/>
                    <a:pt x="12" y="76"/>
                  </a:cubicBezTo>
                  <a:cubicBezTo>
                    <a:pt x="0" y="57"/>
                    <a:pt x="0" y="36"/>
                    <a:pt x="5" y="14"/>
                  </a:cubicBezTo>
                  <a:cubicBezTo>
                    <a:pt x="7" y="7"/>
                    <a:pt x="13" y="0"/>
                    <a:pt x="22" y="1"/>
                  </a:cubicBezTo>
                  <a:cubicBezTo>
                    <a:pt x="32" y="2"/>
                    <a:pt x="37" y="9"/>
                    <a:pt x="39" y="19"/>
                  </a:cubicBezTo>
                  <a:cubicBezTo>
                    <a:pt x="40" y="26"/>
                    <a:pt x="39" y="33"/>
                    <a:pt x="39"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8" name="Freeform 571">
              <a:extLst>
                <a:ext uri="{FF2B5EF4-FFF2-40B4-BE49-F238E27FC236}">
                  <a16:creationId xmlns:a16="http://schemas.microsoft.com/office/drawing/2014/main" id="{23C51EF5-1752-D839-74AF-ACC80D13B442}"/>
                </a:ext>
              </a:extLst>
            </p:cNvPr>
            <p:cNvSpPr/>
            <p:nvPr/>
          </p:nvSpPr>
          <p:spPr bwMode="auto">
            <a:xfrm>
              <a:off x="990600" y="6069013"/>
              <a:ext cx="147638" cy="260350"/>
            </a:xfrm>
            <a:custGeom>
              <a:avLst/>
              <a:gdLst>
                <a:gd name="T0" fmla="*/ 39 w 39"/>
                <a:gd name="T1" fmla="*/ 9 h 69"/>
                <a:gd name="T2" fmla="*/ 18 w 39"/>
                <a:gd name="T3" fmla="*/ 60 h 69"/>
                <a:gd name="T4" fmla="*/ 7 w 39"/>
                <a:gd name="T5" fmla="*/ 66 h 69"/>
                <a:gd name="T6" fmla="*/ 1 w 39"/>
                <a:gd name="T7" fmla="*/ 54 h 69"/>
                <a:gd name="T8" fmla="*/ 28 w 39"/>
                <a:gd name="T9" fmla="*/ 2 h 69"/>
                <a:gd name="T10" fmla="*/ 35 w 39"/>
                <a:gd name="T11" fmla="*/ 1 h 69"/>
                <a:gd name="T12" fmla="*/ 39 w 39"/>
                <a:gd name="T13" fmla="*/ 9 h 69"/>
              </a:gdLst>
              <a:ahLst/>
              <a:cxnLst>
                <a:cxn ang="0">
                  <a:pos x="T0" y="T1"/>
                </a:cxn>
                <a:cxn ang="0">
                  <a:pos x="T2" y="T3"/>
                </a:cxn>
                <a:cxn ang="0">
                  <a:pos x="T4" y="T5"/>
                </a:cxn>
                <a:cxn ang="0">
                  <a:pos x="T6" y="T7"/>
                </a:cxn>
                <a:cxn ang="0">
                  <a:pos x="T8" y="T9"/>
                </a:cxn>
                <a:cxn ang="0">
                  <a:pos x="T10" y="T11"/>
                </a:cxn>
                <a:cxn ang="0">
                  <a:pos x="T12" y="T13"/>
                </a:cxn>
              </a:cxnLst>
              <a:rect l="0" t="0" r="r" b="b"/>
              <a:pathLst>
                <a:path w="39" h="69">
                  <a:moveTo>
                    <a:pt x="39" y="9"/>
                  </a:moveTo>
                  <a:cubicBezTo>
                    <a:pt x="37" y="30"/>
                    <a:pt x="29" y="46"/>
                    <a:pt x="18" y="60"/>
                  </a:cubicBezTo>
                  <a:cubicBezTo>
                    <a:pt x="16" y="64"/>
                    <a:pt x="13" y="69"/>
                    <a:pt x="7" y="66"/>
                  </a:cubicBezTo>
                  <a:cubicBezTo>
                    <a:pt x="3" y="63"/>
                    <a:pt x="0" y="59"/>
                    <a:pt x="1" y="54"/>
                  </a:cubicBezTo>
                  <a:cubicBezTo>
                    <a:pt x="5" y="34"/>
                    <a:pt x="13" y="16"/>
                    <a:pt x="28" y="2"/>
                  </a:cubicBezTo>
                  <a:cubicBezTo>
                    <a:pt x="30" y="1"/>
                    <a:pt x="35" y="0"/>
                    <a:pt x="35" y="1"/>
                  </a:cubicBezTo>
                  <a:cubicBezTo>
                    <a:pt x="37" y="4"/>
                    <a:pt x="38" y="8"/>
                    <a:pt x="39"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9" name="Freeform 572">
              <a:extLst>
                <a:ext uri="{FF2B5EF4-FFF2-40B4-BE49-F238E27FC236}">
                  <a16:creationId xmlns:a16="http://schemas.microsoft.com/office/drawing/2014/main" id="{20CDEDC0-1799-A7A9-AAB6-9FB0A60C9EDB}"/>
                </a:ext>
              </a:extLst>
            </p:cNvPr>
            <p:cNvSpPr/>
            <p:nvPr/>
          </p:nvSpPr>
          <p:spPr bwMode="auto">
            <a:xfrm>
              <a:off x="2352675" y="4894263"/>
              <a:ext cx="188913" cy="161925"/>
            </a:xfrm>
            <a:custGeom>
              <a:avLst/>
              <a:gdLst>
                <a:gd name="T0" fmla="*/ 12 w 50"/>
                <a:gd name="T1" fmla="*/ 41 h 43"/>
                <a:gd name="T2" fmla="*/ 0 w 50"/>
                <a:gd name="T3" fmla="*/ 34 h 43"/>
                <a:gd name="T4" fmla="*/ 37 w 50"/>
                <a:gd name="T5" fmla="*/ 0 h 43"/>
                <a:gd name="T6" fmla="*/ 50 w 50"/>
                <a:gd name="T7" fmla="*/ 14 h 43"/>
                <a:gd name="T8" fmla="*/ 12 w 50"/>
                <a:gd name="T9" fmla="*/ 41 h 43"/>
              </a:gdLst>
              <a:ahLst/>
              <a:cxnLst>
                <a:cxn ang="0">
                  <a:pos x="T0" y="T1"/>
                </a:cxn>
                <a:cxn ang="0">
                  <a:pos x="T2" y="T3"/>
                </a:cxn>
                <a:cxn ang="0">
                  <a:pos x="T4" y="T5"/>
                </a:cxn>
                <a:cxn ang="0">
                  <a:pos x="T6" y="T7"/>
                </a:cxn>
                <a:cxn ang="0">
                  <a:pos x="T8" y="T9"/>
                </a:cxn>
              </a:cxnLst>
              <a:rect l="0" t="0" r="r" b="b"/>
              <a:pathLst>
                <a:path w="50" h="43">
                  <a:moveTo>
                    <a:pt x="12" y="41"/>
                  </a:moveTo>
                  <a:cubicBezTo>
                    <a:pt x="7" y="41"/>
                    <a:pt x="0" y="43"/>
                    <a:pt x="0" y="34"/>
                  </a:cubicBezTo>
                  <a:cubicBezTo>
                    <a:pt x="0" y="27"/>
                    <a:pt x="29" y="0"/>
                    <a:pt x="37" y="0"/>
                  </a:cubicBezTo>
                  <a:cubicBezTo>
                    <a:pt x="46" y="0"/>
                    <a:pt x="50" y="6"/>
                    <a:pt x="50" y="14"/>
                  </a:cubicBezTo>
                  <a:cubicBezTo>
                    <a:pt x="50" y="26"/>
                    <a:pt x="29" y="41"/>
                    <a:pt x="12" y="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0" name="Freeform 573">
              <a:extLst>
                <a:ext uri="{FF2B5EF4-FFF2-40B4-BE49-F238E27FC236}">
                  <a16:creationId xmlns:a16="http://schemas.microsoft.com/office/drawing/2014/main" id="{3AFAEACC-29E6-EBB2-10F1-5637EB5D2C56}"/>
                </a:ext>
              </a:extLst>
            </p:cNvPr>
            <p:cNvSpPr/>
            <p:nvPr/>
          </p:nvSpPr>
          <p:spPr bwMode="auto">
            <a:xfrm>
              <a:off x="1557338" y="4449763"/>
              <a:ext cx="85725" cy="165100"/>
            </a:xfrm>
            <a:custGeom>
              <a:avLst/>
              <a:gdLst>
                <a:gd name="T0" fmla="*/ 2 w 23"/>
                <a:gd name="T1" fmla="*/ 26 h 44"/>
                <a:gd name="T2" fmla="*/ 15 w 23"/>
                <a:gd name="T3" fmla="*/ 2 h 44"/>
                <a:gd name="T4" fmla="*/ 22 w 23"/>
                <a:gd name="T5" fmla="*/ 13 h 44"/>
                <a:gd name="T6" fmla="*/ 7 w 23"/>
                <a:gd name="T7" fmla="*/ 42 h 44"/>
                <a:gd name="T8" fmla="*/ 2 w 23"/>
                <a:gd name="T9" fmla="*/ 26 h 44"/>
              </a:gdLst>
              <a:ahLst/>
              <a:cxnLst>
                <a:cxn ang="0">
                  <a:pos x="T0" y="T1"/>
                </a:cxn>
                <a:cxn ang="0">
                  <a:pos x="T2" y="T3"/>
                </a:cxn>
                <a:cxn ang="0">
                  <a:pos x="T4" y="T5"/>
                </a:cxn>
                <a:cxn ang="0">
                  <a:pos x="T6" y="T7"/>
                </a:cxn>
                <a:cxn ang="0">
                  <a:pos x="T8" y="T9"/>
                </a:cxn>
              </a:cxnLst>
              <a:rect l="0" t="0" r="r" b="b"/>
              <a:pathLst>
                <a:path w="23" h="44">
                  <a:moveTo>
                    <a:pt x="2" y="26"/>
                  </a:moveTo>
                  <a:cubicBezTo>
                    <a:pt x="3" y="16"/>
                    <a:pt x="2" y="5"/>
                    <a:pt x="15" y="2"/>
                  </a:cubicBezTo>
                  <a:cubicBezTo>
                    <a:pt x="21" y="0"/>
                    <a:pt x="23" y="7"/>
                    <a:pt x="22" y="13"/>
                  </a:cubicBezTo>
                  <a:cubicBezTo>
                    <a:pt x="20" y="24"/>
                    <a:pt x="19" y="38"/>
                    <a:pt x="7" y="42"/>
                  </a:cubicBezTo>
                  <a:cubicBezTo>
                    <a:pt x="0" y="44"/>
                    <a:pt x="5" y="31"/>
                    <a:pt x="2"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1" name="Freeform 574">
              <a:extLst>
                <a:ext uri="{FF2B5EF4-FFF2-40B4-BE49-F238E27FC236}">
                  <a16:creationId xmlns:a16="http://schemas.microsoft.com/office/drawing/2014/main" id="{90CA8C1E-D698-805D-86A5-092B1E5D0341}"/>
                </a:ext>
              </a:extLst>
            </p:cNvPr>
            <p:cNvSpPr/>
            <p:nvPr/>
          </p:nvSpPr>
          <p:spPr bwMode="auto">
            <a:xfrm>
              <a:off x="2473325" y="5259388"/>
              <a:ext cx="150813" cy="128588"/>
            </a:xfrm>
            <a:custGeom>
              <a:avLst/>
              <a:gdLst>
                <a:gd name="T0" fmla="*/ 0 w 40"/>
                <a:gd name="T1" fmla="*/ 32 h 34"/>
                <a:gd name="T2" fmla="*/ 26 w 40"/>
                <a:gd name="T3" fmla="*/ 3 h 34"/>
                <a:gd name="T4" fmla="*/ 37 w 40"/>
                <a:gd name="T5" fmla="*/ 4 h 34"/>
                <a:gd name="T6" fmla="*/ 36 w 40"/>
                <a:gd name="T7" fmla="*/ 14 h 34"/>
                <a:gd name="T8" fmla="*/ 0 w 40"/>
                <a:gd name="T9" fmla="*/ 32 h 34"/>
              </a:gdLst>
              <a:ahLst/>
              <a:cxnLst>
                <a:cxn ang="0">
                  <a:pos x="T0" y="T1"/>
                </a:cxn>
                <a:cxn ang="0">
                  <a:pos x="T2" y="T3"/>
                </a:cxn>
                <a:cxn ang="0">
                  <a:pos x="T4" y="T5"/>
                </a:cxn>
                <a:cxn ang="0">
                  <a:pos x="T6" y="T7"/>
                </a:cxn>
                <a:cxn ang="0">
                  <a:pos x="T8" y="T9"/>
                </a:cxn>
              </a:cxnLst>
              <a:rect l="0" t="0" r="r" b="b"/>
              <a:pathLst>
                <a:path w="40" h="34">
                  <a:moveTo>
                    <a:pt x="0" y="32"/>
                  </a:moveTo>
                  <a:cubicBezTo>
                    <a:pt x="5" y="18"/>
                    <a:pt x="15" y="10"/>
                    <a:pt x="26" y="3"/>
                  </a:cubicBezTo>
                  <a:cubicBezTo>
                    <a:pt x="30" y="1"/>
                    <a:pt x="33" y="0"/>
                    <a:pt x="37" y="4"/>
                  </a:cubicBezTo>
                  <a:cubicBezTo>
                    <a:pt x="40" y="8"/>
                    <a:pt x="39" y="11"/>
                    <a:pt x="36" y="14"/>
                  </a:cubicBezTo>
                  <a:cubicBezTo>
                    <a:pt x="26" y="24"/>
                    <a:pt x="16" y="34"/>
                    <a:pt x="0"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2" name="Freeform 575">
              <a:extLst>
                <a:ext uri="{FF2B5EF4-FFF2-40B4-BE49-F238E27FC236}">
                  <a16:creationId xmlns:a16="http://schemas.microsoft.com/office/drawing/2014/main" id="{55529C9E-50C6-E1C0-B0CC-F44E5FD848E6}"/>
                </a:ext>
              </a:extLst>
            </p:cNvPr>
            <p:cNvSpPr/>
            <p:nvPr/>
          </p:nvSpPr>
          <p:spPr bwMode="auto">
            <a:xfrm>
              <a:off x="2484438" y="4713288"/>
              <a:ext cx="131763" cy="131763"/>
            </a:xfrm>
            <a:custGeom>
              <a:avLst/>
              <a:gdLst>
                <a:gd name="T0" fmla="*/ 0 w 35"/>
                <a:gd name="T1" fmla="*/ 35 h 35"/>
                <a:gd name="T2" fmla="*/ 17 w 35"/>
                <a:gd name="T3" fmla="*/ 7 h 35"/>
                <a:gd name="T4" fmla="*/ 29 w 35"/>
                <a:gd name="T5" fmla="*/ 3 h 35"/>
                <a:gd name="T6" fmla="*/ 31 w 35"/>
                <a:gd name="T7" fmla="*/ 17 h 35"/>
                <a:gd name="T8" fmla="*/ 0 w 35"/>
                <a:gd name="T9" fmla="*/ 35 h 35"/>
              </a:gdLst>
              <a:ahLst/>
              <a:cxnLst>
                <a:cxn ang="0">
                  <a:pos x="T0" y="T1"/>
                </a:cxn>
                <a:cxn ang="0">
                  <a:pos x="T2" y="T3"/>
                </a:cxn>
                <a:cxn ang="0">
                  <a:pos x="T4" y="T5"/>
                </a:cxn>
                <a:cxn ang="0">
                  <a:pos x="T6" y="T7"/>
                </a:cxn>
                <a:cxn ang="0">
                  <a:pos x="T8" y="T9"/>
                </a:cxn>
              </a:cxnLst>
              <a:rect l="0" t="0" r="r" b="b"/>
              <a:pathLst>
                <a:path w="35" h="35">
                  <a:moveTo>
                    <a:pt x="0" y="35"/>
                  </a:moveTo>
                  <a:cubicBezTo>
                    <a:pt x="5" y="25"/>
                    <a:pt x="11" y="16"/>
                    <a:pt x="17" y="7"/>
                  </a:cubicBezTo>
                  <a:cubicBezTo>
                    <a:pt x="20" y="3"/>
                    <a:pt x="25" y="0"/>
                    <a:pt x="29" y="3"/>
                  </a:cubicBezTo>
                  <a:cubicBezTo>
                    <a:pt x="35" y="6"/>
                    <a:pt x="34" y="12"/>
                    <a:pt x="31" y="17"/>
                  </a:cubicBezTo>
                  <a:cubicBezTo>
                    <a:pt x="23" y="26"/>
                    <a:pt x="13" y="32"/>
                    <a:pt x="0" y="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3" name="Freeform 576">
              <a:extLst>
                <a:ext uri="{FF2B5EF4-FFF2-40B4-BE49-F238E27FC236}">
                  <a16:creationId xmlns:a16="http://schemas.microsoft.com/office/drawing/2014/main" id="{67892113-AC48-BC42-C0FC-47107A6AB4D7}"/>
                </a:ext>
              </a:extLst>
            </p:cNvPr>
            <p:cNvSpPr/>
            <p:nvPr/>
          </p:nvSpPr>
          <p:spPr bwMode="auto">
            <a:xfrm>
              <a:off x="2017713" y="4543426"/>
              <a:ext cx="101600" cy="158750"/>
            </a:xfrm>
            <a:custGeom>
              <a:avLst/>
              <a:gdLst>
                <a:gd name="T0" fmla="*/ 1 w 27"/>
                <a:gd name="T1" fmla="*/ 42 h 42"/>
                <a:gd name="T2" fmla="*/ 10 w 27"/>
                <a:gd name="T3" fmla="*/ 11 h 42"/>
                <a:gd name="T4" fmla="*/ 22 w 27"/>
                <a:gd name="T5" fmla="*/ 4 h 42"/>
                <a:gd name="T6" fmla="*/ 23 w 27"/>
                <a:gd name="T7" fmla="*/ 16 h 42"/>
                <a:gd name="T8" fmla="*/ 1 w 27"/>
                <a:gd name="T9" fmla="*/ 42 h 42"/>
              </a:gdLst>
              <a:ahLst/>
              <a:cxnLst>
                <a:cxn ang="0">
                  <a:pos x="T0" y="T1"/>
                </a:cxn>
                <a:cxn ang="0">
                  <a:pos x="T2" y="T3"/>
                </a:cxn>
                <a:cxn ang="0">
                  <a:pos x="T4" y="T5"/>
                </a:cxn>
                <a:cxn ang="0">
                  <a:pos x="T6" y="T7"/>
                </a:cxn>
                <a:cxn ang="0">
                  <a:pos x="T8" y="T9"/>
                </a:cxn>
              </a:cxnLst>
              <a:rect l="0" t="0" r="r" b="b"/>
              <a:pathLst>
                <a:path w="27" h="42">
                  <a:moveTo>
                    <a:pt x="1" y="42"/>
                  </a:moveTo>
                  <a:cubicBezTo>
                    <a:pt x="0" y="29"/>
                    <a:pt x="6" y="20"/>
                    <a:pt x="10" y="11"/>
                  </a:cubicBezTo>
                  <a:cubicBezTo>
                    <a:pt x="12" y="7"/>
                    <a:pt x="17" y="0"/>
                    <a:pt x="22" y="4"/>
                  </a:cubicBezTo>
                  <a:cubicBezTo>
                    <a:pt x="27" y="6"/>
                    <a:pt x="25" y="12"/>
                    <a:pt x="23" y="16"/>
                  </a:cubicBezTo>
                  <a:cubicBezTo>
                    <a:pt x="18" y="27"/>
                    <a:pt x="12" y="36"/>
                    <a:pt x="1" y="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4" name="Freeform 577">
              <a:extLst>
                <a:ext uri="{FF2B5EF4-FFF2-40B4-BE49-F238E27FC236}">
                  <a16:creationId xmlns:a16="http://schemas.microsoft.com/office/drawing/2014/main" id="{524C4381-BD6D-B0C4-ADA9-4D2A35179F35}"/>
                </a:ext>
              </a:extLst>
            </p:cNvPr>
            <p:cNvSpPr/>
            <p:nvPr/>
          </p:nvSpPr>
          <p:spPr bwMode="auto">
            <a:xfrm>
              <a:off x="636588" y="5029201"/>
              <a:ext cx="146050" cy="71438"/>
            </a:xfrm>
            <a:custGeom>
              <a:avLst/>
              <a:gdLst>
                <a:gd name="T0" fmla="*/ 0 w 39"/>
                <a:gd name="T1" fmla="*/ 4 h 19"/>
                <a:gd name="T2" fmla="*/ 29 w 39"/>
                <a:gd name="T3" fmla="*/ 4 h 19"/>
                <a:gd name="T4" fmla="*/ 38 w 39"/>
                <a:gd name="T5" fmla="*/ 13 h 19"/>
                <a:gd name="T6" fmla="*/ 27 w 39"/>
                <a:gd name="T7" fmla="*/ 18 h 19"/>
                <a:gd name="T8" fmla="*/ 0 w 39"/>
                <a:gd name="T9" fmla="*/ 4 h 19"/>
              </a:gdLst>
              <a:ahLst/>
              <a:cxnLst>
                <a:cxn ang="0">
                  <a:pos x="T0" y="T1"/>
                </a:cxn>
                <a:cxn ang="0">
                  <a:pos x="T2" y="T3"/>
                </a:cxn>
                <a:cxn ang="0">
                  <a:pos x="T4" y="T5"/>
                </a:cxn>
                <a:cxn ang="0">
                  <a:pos x="T6" y="T7"/>
                </a:cxn>
                <a:cxn ang="0">
                  <a:pos x="T8" y="T9"/>
                </a:cxn>
              </a:cxnLst>
              <a:rect l="0" t="0" r="r" b="b"/>
              <a:pathLst>
                <a:path w="39" h="19">
                  <a:moveTo>
                    <a:pt x="0" y="4"/>
                  </a:moveTo>
                  <a:cubicBezTo>
                    <a:pt x="12" y="0"/>
                    <a:pt x="21" y="1"/>
                    <a:pt x="29" y="4"/>
                  </a:cubicBezTo>
                  <a:cubicBezTo>
                    <a:pt x="34" y="5"/>
                    <a:pt x="39" y="6"/>
                    <a:pt x="38" y="13"/>
                  </a:cubicBezTo>
                  <a:cubicBezTo>
                    <a:pt x="37" y="19"/>
                    <a:pt x="32" y="18"/>
                    <a:pt x="27" y="18"/>
                  </a:cubicBezTo>
                  <a:cubicBezTo>
                    <a:pt x="18" y="16"/>
                    <a:pt x="8" y="14"/>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5" name="Freeform 578">
              <a:extLst>
                <a:ext uri="{FF2B5EF4-FFF2-40B4-BE49-F238E27FC236}">
                  <a16:creationId xmlns:a16="http://schemas.microsoft.com/office/drawing/2014/main" id="{B0750997-23F6-1093-B4D7-4ACDC9B73CC6}"/>
                </a:ext>
              </a:extLst>
            </p:cNvPr>
            <p:cNvSpPr/>
            <p:nvPr/>
          </p:nvSpPr>
          <p:spPr bwMode="auto">
            <a:xfrm>
              <a:off x="809625" y="6257926"/>
              <a:ext cx="104775" cy="131763"/>
            </a:xfrm>
            <a:custGeom>
              <a:avLst/>
              <a:gdLst>
                <a:gd name="T0" fmla="*/ 28 w 28"/>
                <a:gd name="T1" fmla="*/ 0 h 35"/>
                <a:gd name="T2" fmla="*/ 0 w 28"/>
                <a:gd name="T3" fmla="*/ 35 h 35"/>
                <a:gd name="T4" fmla="*/ 28 w 28"/>
                <a:gd name="T5" fmla="*/ 0 h 35"/>
              </a:gdLst>
              <a:ahLst/>
              <a:cxnLst>
                <a:cxn ang="0">
                  <a:pos x="T0" y="T1"/>
                </a:cxn>
                <a:cxn ang="0">
                  <a:pos x="T2" y="T3"/>
                </a:cxn>
                <a:cxn ang="0">
                  <a:pos x="T4" y="T5"/>
                </a:cxn>
              </a:cxnLst>
              <a:rect l="0" t="0" r="r" b="b"/>
              <a:pathLst>
                <a:path w="28" h="35">
                  <a:moveTo>
                    <a:pt x="28" y="0"/>
                  </a:moveTo>
                  <a:cubicBezTo>
                    <a:pt x="25" y="16"/>
                    <a:pt x="18" y="28"/>
                    <a:pt x="0" y="35"/>
                  </a:cubicBezTo>
                  <a:cubicBezTo>
                    <a:pt x="3" y="16"/>
                    <a:pt x="15" y="8"/>
                    <a:pt x="2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6" name="Freeform 579">
              <a:extLst>
                <a:ext uri="{FF2B5EF4-FFF2-40B4-BE49-F238E27FC236}">
                  <a16:creationId xmlns:a16="http://schemas.microsoft.com/office/drawing/2014/main" id="{DF7BA1DB-AF70-66D6-E890-A8D4D1A70126}"/>
                </a:ext>
              </a:extLst>
            </p:cNvPr>
            <p:cNvSpPr/>
            <p:nvPr/>
          </p:nvSpPr>
          <p:spPr bwMode="auto">
            <a:xfrm>
              <a:off x="571500" y="6118226"/>
              <a:ext cx="144463" cy="90488"/>
            </a:xfrm>
            <a:custGeom>
              <a:avLst/>
              <a:gdLst>
                <a:gd name="T0" fmla="*/ 38 w 38"/>
                <a:gd name="T1" fmla="*/ 0 h 24"/>
                <a:gd name="T2" fmla="*/ 3 w 38"/>
                <a:gd name="T3" fmla="*/ 24 h 24"/>
                <a:gd name="T4" fmla="*/ 0 w 38"/>
                <a:gd name="T5" fmla="*/ 20 h 24"/>
                <a:gd name="T6" fmla="*/ 38 w 38"/>
                <a:gd name="T7" fmla="*/ 0 h 24"/>
              </a:gdLst>
              <a:ahLst/>
              <a:cxnLst>
                <a:cxn ang="0">
                  <a:pos x="T0" y="T1"/>
                </a:cxn>
                <a:cxn ang="0">
                  <a:pos x="T2" y="T3"/>
                </a:cxn>
                <a:cxn ang="0">
                  <a:pos x="T4" y="T5"/>
                </a:cxn>
                <a:cxn ang="0">
                  <a:pos x="T6" y="T7"/>
                </a:cxn>
              </a:cxnLst>
              <a:rect l="0" t="0" r="r" b="b"/>
              <a:pathLst>
                <a:path w="38" h="24">
                  <a:moveTo>
                    <a:pt x="38" y="0"/>
                  </a:moveTo>
                  <a:cubicBezTo>
                    <a:pt x="27" y="17"/>
                    <a:pt x="17" y="24"/>
                    <a:pt x="3" y="24"/>
                  </a:cubicBezTo>
                  <a:cubicBezTo>
                    <a:pt x="2" y="24"/>
                    <a:pt x="0" y="21"/>
                    <a:pt x="0" y="20"/>
                  </a:cubicBezTo>
                  <a:cubicBezTo>
                    <a:pt x="7" y="7"/>
                    <a:pt x="20" y="5"/>
                    <a:pt x="3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7" name="Freeform 580">
              <a:extLst>
                <a:ext uri="{FF2B5EF4-FFF2-40B4-BE49-F238E27FC236}">
                  <a16:creationId xmlns:a16="http://schemas.microsoft.com/office/drawing/2014/main" id="{A898F2BA-40E4-7F29-4345-D6A275F949EC}"/>
                </a:ext>
              </a:extLst>
            </p:cNvPr>
            <p:cNvSpPr/>
            <p:nvPr/>
          </p:nvSpPr>
          <p:spPr bwMode="auto">
            <a:xfrm>
              <a:off x="2363788" y="4773613"/>
              <a:ext cx="98425" cy="139700"/>
            </a:xfrm>
            <a:custGeom>
              <a:avLst/>
              <a:gdLst>
                <a:gd name="T0" fmla="*/ 0 w 26"/>
                <a:gd name="T1" fmla="*/ 37 h 37"/>
                <a:gd name="T2" fmla="*/ 12 w 26"/>
                <a:gd name="T3" fmla="*/ 7 h 37"/>
                <a:gd name="T4" fmla="*/ 22 w 26"/>
                <a:gd name="T5" fmla="*/ 3 h 37"/>
                <a:gd name="T6" fmla="*/ 23 w 26"/>
                <a:gd name="T7" fmla="*/ 14 h 37"/>
                <a:gd name="T8" fmla="*/ 0 w 26"/>
                <a:gd name="T9" fmla="*/ 37 h 37"/>
              </a:gdLst>
              <a:ahLst/>
              <a:cxnLst>
                <a:cxn ang="0">
                  <a:pos x="T0" y="T1"/>
                </a:cxn>
                <a:cxn ang="0">
                  <a:pos x="T2" y="T3"/>
                </a:cxn>
                <a:cxn ang="0">
                  <a:pos x="T4" y="T5"/>
                </a:cxn>
                <a:cxn ang="0">
                  <a:pos x="T6" y="T7"/>
                </a:cxn>
                <a:cxn ang="0">
                  <a:pos x="T8" y="T9"/>
                </a:cxn>
              </a:cxnLst>
              <a:rect l="0" t="0" r="r" b="b"/>
              <a:pathLst>
                <a:path w="26" h="37">
                  <a:moveTo>
                    <a:pt x="0" y="37"/>
                  </a:moveTo>
                  <a:cubicBezTo>
                    <a:pt x="1" y="23"/>
                    <a:pt x="5" y="14"/>
                    <a:pt x="12" y="7"/>
                  </a:cubicBezTo>
                  <a:cubicBezTo>
                    <a:pt x="15" y="4"/>
                    <a:pt x="18" y="0"/>
                    <a:pt x="22" y="3"/>
                  </a:cubicBezTo>
                  <a:cubicBezTo>
                    <a:pt x="26" y="6"/>
                    <a:pt x="25" y="11"/>
                    <a:pt x="23" y="14"/>
                  </a:cubicBezTo>
                  <a:cubicBezTo>
                    <a:pt x="19" y="23"/>
                    <a:pt x="12" y="30"/>
                    <a:pt x="0"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8" name="Freeform 581">
              <a:extLst>
                <a:ext uri="{FF2B5EF4-FFF2-40B4-BE49-F238E27FC236}">
                  <a16:creationId xmlns:a16="http://schemas.microsoft.com/office/drawing/2014/main" id="{36EADD00-DB35-D15E-0526-4EBA8B98E545}"/>
                </a:ext>
              </a:extLst>
            </p:cNvPr>
            <p:cNvSpPr/>
            <p:nvPr/>
          </p:nvSpPr>
          <p:spPr bwMode="auto">
            <a:xfrm>
              <a:off x="1563688" y="4249738"/>
              <a:ext cx="79375" cy="150813"/>
            </a:xfrm>
            <a:custGeom>
              <a:avLst/>
              <a:gdLst>
                <a:gd name="T0" fmla="*/ 14 w 21"/>
                <a:gd name="T1" fmla="*/ 0 h 40"/>
                <a:gd name="T2" fmla="*/ 10 w 21"/>
                <a:gd name="T3" fmla="*/ 40 h 40"/>
                <a:gd name="T4" fmla="*/ 14 w 21"/>
                <a:gd name="T5" fmla="*/ 0 h 40"/>
              </a:gdLst>
              <a:ahLst/>
              <a:cxnLst>
                <a:cxn ang="0">
                  <a:pos x="T0" y="T1"/>
                </a:cxn>
                <a:cxn ang="0">
                  <a:pos x="T2" y="T3"/>
                </a:cxn>
                <a:cxn ang="0">
                  <a:pos x="T4" y="T5"/>
                </a:cxn>
              </a:cxnLst>
              <a:rect l="0" t="0" r="r" b="b"/>
              <a:pathLst>
                <a:path w="21" h="40">
                  <a:moveTo>
                    <a:pt x="14" y="0"/>
                  </a:moveTo>
                  <a:cubicBezTo>
                    <a:pt x="21" y="16"/>
                    <a:pt x="18" y="27"/>
                    <a:pt x="10" y="40"/>
                  </a:cubicBezTo>
                  <a:cubicBezTo>
                    <a:pt x="1" y="25"/>
                    <a:pt x="0" y="13"/>
                    <a:pt x="1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9" name="Freeform 582">
              <a:extLst>
                <a:ext uri="{FF2B5EF4-FFF2-40B4-BE49-F238E27FC236}">
                  <a16:creationId xmlns:a16="http://schemas.microsoft.com/office/drawing/2014/main" id="{7E42337F-ED3E-84B7-8342-EABA007D0D6B}"/>
                </a:ext>
              </a:extLst>
            </p:cNvPr>
            <p:cNvSpPr/>
            <p:nvPr/>
          </p:nvSpPr>
          <p:spPr bwMode="auto">
            <a:xfrm>
              <a:off x="2289175" y="6038851"/>
              <a:ext cx="112713" cy="98425"/>
            </a:xfrm>
            <a:custGeom>
              <a:avLst/>
              <a:gdLst>
                <a:gd name="T0" fmla="*/ 0 w 30"/>
                <a:gd name="T1" fmla="*/ 3 h 26"/>
                <a:gd name="T2" fmla="*/ 23 w 30"/>
                <a:gd name="T3" fmla="*/ 9 h 26"/>
                <a:gd name="T4" fmla="*/ 27 w 30"/>
                <a:gd name="T5" fmla="*/ 20 h 26"/>
                <a:gd name="T6" fmla="*/ 15 w 30"/>
                <a:gd name="T7" fmla="*/ 19 h 26"/>
                <a:gd name="T8" fmla="*/ 0 w 30"/>
                <a:gd name="T9" fmla="*/ 3 h 26"/>
              </a:gdLst>
              <a:ahLst/>
              <a:cxnLst>
                <a:cxn ang="0">
                  <a:pos x="T0" y="T1"/>
                </a:cxn>
                <a:cxn ang="0">
                  <a:pos x="T2" y="T3"/>
                </a:cxn>
                <a:cxn ang="0">
                  <a:pos x="T4" y="T5"/>
                </a:cxn>
                <a:cxn ang="0">
                  <a:pos x="T6" y="T7"/>
                </a:cxn>
                <a:cxn ang="0">
                  <a:pos x="T8" y="T9"/>
                </a:cxn>
              </a:cxnLst>
              <a:rect l="0" t="0" r="r" b="b"/>
              <a:pathLst>
                <a:path w="30" h="26">
                  <a:moveTo>
                    <a:pt x="0" y="3"/>
                  </a:moveTo>
                  <a:cubicBezTo>
                    <a:pt x="10" y="0"/>
                    <a:pt x="16" y="5"/>
                    <a:pt x="23" y="9"/>
                  </a:cubicBezTo>
                  <a:cubicBezTo>
                    <a:pt x="28" y="11"/>
                    <a:pt x="30" y="16"/>
                    <a:pt x="27" y="20"/>
                  </a:cubicBezTo>
                  <a:cubicBezTo>
                    <a:pt x="23" y="26"/>
                    <a:pt x="18" y="23"/>
                    <a:pt x="15" y="19"/>
                  </a:cubicBezTo>
                  <a:cubicBezTo>
                    <a:pt x="10" y="14"/>
                    <a:pt x="5" y="9"/>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29" name="Rectángulo 28"/>
          <p:cNvSpPr/>
          <p:nvPr/>
        </p:nvSpPr>
        <p:spPr>
          <a:xfrm>
            <a:off x="9376368" y="0"/>
            <a:ext cx="3004244"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1343" name="Grupo 1342">
            <a:extLst>
              <a:ext uri="{FF2B5EF4-FFF2-40B4-BE49-F238E27FC236}">
                <a16:creationId xmlns:a16="http://schemas.microsoft.com/office/drawing/2014/main" id="{46400699-024A-6DD8-8955-4501D4284D94}"/>
              </a:ext>
            </a:extLst>
          </p:cNvPr>
          <p:cNvGrpSpPr/>
          <p:nvPr/>
        </p:nvGrpSpPr>
        <p:grpSpPr>
          <a:xfrm>
            <a:off x="9956800" y="4249738"/>
            <a:ext cx="2092326" cy="2139951"/>
            <a:chOff x="9956800" y="4249738"/>
            <a:chExt cx="2092326" cy="2139951"/>
          </a:xfrm>
        </p:grpSpPr>
        <p:sp>
          <p:nvSpPr>
            <p:cNvPr id="1329" name="Freeform 552">
              <a:extLst>
                <a:ext uri="{FF2B5EF4-FFF2-40B4-BE49-F238E27FC236}">
                  <a16:creationId xmlns:a16="http://schemas.microsoft.com/office/drawing/2014/main" id="{52AF9557-A95D-AEEE-8934-BB821BE73661}"/>
                </a:ext>
              </a:extLst>
            </p:cNvPr>
            <p:cNvSpPr/>
            <p:nvPr/>
          </p:nvSpPr>
          <p:spPr bwMode="auto">
            <a:xfrm>
              <a:off x="9956800" y="4406901"/>
              <a:ext cx="2070100" cy="1922463"/>
            </a:xfrm>
            <a:custGeom>
              <a:avLst/>
              <a:gdLst>
                <a:gd name="T0" fmla="*/ 482 w 549"/>
                <a:gd name="T1" fmla="*/ 293 h 510"/>
                <a:gd name="T2" fmla="*/ 493 w 549"/>
                <a:gd name="T3" fmla="*/ 403 h 510"/>
                <a:gd name="T4" fmla="*/ 461 w 549"/>
                <a:gd name="T5" fmla="*/ 415 h 510"/>
                <a:gd name="T6" fmla="*/ 461 w 549"/>
                <a:gd name="T7" fmla="*/ 440 h 510"/>
                <a:gd name="T8" fmla="*/ 447 w 549"/>
                <a:gd name="T9" fmla="*/ 458 h 510"/>
                <a:gd name="T10" fmla="*/ 334 w 549"/>
                <a:gd name="T11" fmla="*/ 488 h 510"/>
                <a:gd name="T12" fmla="*/ 238 w 549"/>
                <a:gd name="T13" fmla="*/ 472 h 510"/>
                <a:gd name="T14" fmla="*/ 200 w 549"/>
                <a:gd name="T15" fmla="*/ 508 h 510"/>
                <a:gd name="T16" fmla="*/ 186 w 549"/>
                <a:gd name="T17" fmla="*/ 450 h 510"/>
                <a:gd name="T18" fmla="*/ 142 w 549"/>
                <a:gd name="T19" fmla="*/ 436 h 510"/>
                <a:gd name="T20" fmla="*/ 58 w 549"/>
                <a:gd name="T21" fmla="*/ 479 h 510"/>
                <a:gd name="T22" fmla="*/ 77 w 549"/>
                <a:gd name="T23" fmla="*/ 415 h 510"/>
                <a:gd name="T24" fmla="*/ 55 w 549"/>
                <a:gd name="T25" fmla="*/ 394 h 510"/>
                <a:gd name="T26" fmla="*/ 50 w 549"/>
                <a:gd name="T27" fmla="*/ 369 h 510"/>
                <a:gd name="T28" fmla="*/ 36 w 549"/>
                <a:gd name="T29" fmla="*/ 326 h 510"/>
                <a:gd name="T30" fmla="*/ 30 w 549"/>
                <a:gd name="T31" fmla="*/ 300 h 510"/>
                <a:gd name="T32" fmla="*/ 83 w 549"/>
                <a:gd name="T33" fmla="*/ 250 h 510"/>
                <a:gd name="T34" fmla="*/ 23 w 549"/>
                <a:gd name="T35" fmla="*/ 214 h 510"/>
                <a:gd name="T36" fmla="*/ 46 w 549"/>
                <a:gd name="T37" fmla="*/ 198 h 510"/>
                <a:gd name="T38" fmla="*/ 99 w 549"/>
                <a:gd name="T39" fmla="*/ 153 h 510"/>
                <a:gd name="T40" fmla="*/ 97 w 549"/>
                <a:gd name="T41" fmla="*/ 91 h 510"/>
                <a:gd name="T42" fmla="*/ 156 w 549"/>
                <a:gd name="T43" fmla="*/ 123 h 510"/>
                <a:gd name="T44" fmla="*/ 192 w 549"/>
                <a:gd name="T45" fmla="*/ 88 h 510"/>
                <a:gd name="T46" fmla="*/ 219 w 549"/>
                <a:gd name="T47" fmla="*/ 86 h 510"/>
                <a:gd name="T48" fmla="*/ 262 w 549"/>
                <a:gd name="T49" fmla="*/ 110 h 510"/>
                <a:gd name="T50" fmla="*/ 336 w 549"/>
                <a:gd name="T51" fmla="*/ 10 h 510"/>
                <a:gd name="T52" fmla="*/ 370 w 549"/>
                <a:gd name="T53" fmla="*/ 25 h 510"/>
                <a:gd name="T54" fmla="*/ 406 w 549"/>
                <a:gd name="T55" fmla="*/ 89 h 510"/>
                <a:gd name="T56" fmla="*/ 450 w 549"/>
                <a:gd name="T57" fmla="*/ 64 h 510"/>
                <a:gd name="T58" fmla="*/ 442 w 549"/>
                <a:gd name="T59" fmla="*/ 117 h 510"/>
                <a:gd name="T60" fmla="*/ 461 w 549"/>
                <a:gd name="T61" fmla="*/ 125 h 510"/>
                <a:gd name="T62" fmla="*/ 488 w 549"/>
                <a:gd name="T63" fmla="*/ 194 h 510"/>
                <a:gd name="T64" fmla="*/ 544 w 549"/>
                <a:gd name="T65" fmla="*/ 205 h 510"/>
                <a:gd name="T66" fmla="*/ 492 w 549"/>
                <a:gd name="T67" fmla="*/ 25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9" h="510">
                  <a:moveTo>
                    <a:pt x="511" y="273"/>
                  </a:moveTo>
                  <a:cubicBezTo>
                    <a:pt x="500" y="281"/>
                    <a:pt x="490" y="286"/>
                    <a:pt x="482" y="293"/>
                  </a:cubicBezTo>
                  <a:cubicBezTo>
                    <a:pt x="453" y="317"/>
                    <a:pt x="453" y="361"/>
                    <a:pt x="481" y="386"/>
                  </a:cubicBezTo>
                  <a:cubicBezTo>
                    <a:pt x="487" y="391"/>
                    <a:pt x="498" y="393"/>
                    <a:pt x="493" y="403"/>
                  </a:cubicBezTo>
                  <a:cubicBezTo>
                    <a:pt x="490" y="412"/>
                    <a:pt x="480" y="414"/>
                    <a:pt x="471" y="415"/>
                  </a:cubicBezTo>
                  <a:cubicBezTo>
                    <a:pt x="468" y="415"/>
                    <a:pt x="465" y="415"/>
                    <a:pt x="461" y="415"/>
                  </a:cubicBezTo>
                  <a:cubicBezTo>
                    <a:pt x="449" y="415"/>
                    <a:pt x="445" y="419"/>
                    <a:pt x="454" y="430"/>
                  </a:cubicBezTo>
                  <a:cubicBezTo>
                    <a:pt x="456" y="433"/>
                    <a:pt x="459" y="436"/>
                    <a:pt x="461" y="440"/>
                  </a:cubicBezTo>
                  <a:cubicBezTo>
                    <a:pt x="463" y="445"/>
                    <a:pt x="473" y="450"/>
                    <a:pt x="469" y="456"/>
                  </a:cubicBezTo>
                  <a:cubicBezTo>
                    <a:pt x="464" y="465"/>
                    <a:pt x="454" y="460"/>
                    <a:pt x="447" y="458"/>
                  </a:cubicBezTo>
                  <a:cubicBezTo>
                    <a:pt x="434" y="456"/>
                    <a:pt x="424" y="449"/>
                    <a:pt x="412" y="443"/>
                  </a:cubicBezTo>
                  <a:cubicBezTo>
                    <a:pt x="363" y="417"/>
                    <a:pt x="336" y="432"/>
                    <a:pt x="334" y="488"/>
                  </a:cubicBezTo>
                  <a:cubicBezTo>
                    <a:pt x="327" y="487"/>
                    <a:pt x="326" y="480"/>
                    <a:pt x="323" y="476"/>
                  </a:cubicBezTo>
                  <a:cubicBezTo>
                    <a:pt x="298" y="447"/>
                    <a:pt x="265" y="445"/>
                    <a:pt x="238" y="472"/>
                  </a:cubicBezTo>
                  <a:cubicBezTo>
                    <a:pt x="230" y="481"/>
                    <a:pt x="223" y="491"/>
                    <a:pt x="215" y="500"/>
                  </a:cubicBezTo>
                  <a:cubicBezTo>
                    <a:pt x="211" y="504"/>
                    <a:pt x="207" y="510"/>
                    <a:pt x="200" y="508"/>
                  </a:cubicBezTo>
                  <a:cubicBezTo>
                    <a:pt x="193" y="506"/>
                    <a:pt x="191" y="498"/>
                    <a:pt x="191" y="492"/>
                  </a:cubicBezTo>
                  <a:cubicBezTo>
                    <a:pt x="189" y="478"/>
                    <a:pt x="188" y="464"/>
                    <a:pt x="186" y="450"/>
                  </a:cubicBezTo>
                  <a:cubicBezTo>
                    <a:pt x="185" y="438"/>
                    <a:pt x="180" y="428"/>
                    <a:pt x="168" y="423"/>
                  </a:cubicBezTo>
                  <a:cubicBezTo>
                    <a:pt x="156" y="419"/>
                    <a:pt x="149" y="428"/>
                    <a:pt x="142" y="436"/>
                  </a:cubicBezTo>
                  <a:cubicBezTo>
                    <a:pt x="125" y="454"/>
                    <a:pt x="106" y="468"/>
                    <a:pt x="84" y="478"/>
                  </a:cubicBezTo>
                  <a:cubicBezTo>
                    <a:pt x="75" y="482"/>
                    <a:pt x="66" y="486"/>
                    <a:pt x="58" y="479"/>
                  </a:cubicBezTo>
                  <a:cubicBezTo>
                    <a:pt x="50" y="472"/>
                    <a:pt x="56" y="464"/>
                    <a:pt x="58" y="457"/>
                  </a:cubicBezTo>
                  <a:cubicBezTo>
                    <a:pt x="62" y="442"/>
                    <a:pt x="68" y="428"/>
                    <a:pt x="77" y="415"/>
                  </a:cubicBezTo>
                  <a:cubicBezTo>
                    <a:pt x="87" y="400"/>
                    <a:pt x="80" y="395"/>
                    <a:pt x="65" y="394"/>
                  </a:cubicBezTo>
                  <a:cubicBezTo>
                    <a:pt x="62" y="394"/>
                    <a:pt x="58" y="394"/>
                    <a:pt x="55" y="394"/>
                  </a:cubicBezTo>
                  <a:cubicBezTo>
                    <a:pt x="49" y="392"/>
                    <a:pt x="43" y="390"/>
                    <a:pt x="42" y="384"/>
                  </a:cubicBezTo>
                  <a:cubicBezTo>
                    <a:pt x="40" y="377"/>
                    <a:pt x="45" y="373"/>
                    <a:pt x="50" y="369"/>
                  </a:cubicBezTo>
                  <a:cubicBezTo>
                    <a:pt x="58" y="362"/>
                    <a:pt x="73" y="359"/>
                    <a:pt x="69" y="344"/>
                  </a:cubicBezTo>
                  <a:cubicBezTo>
                    <a:pt x="64" y="330"/>
                    <a:pt x="50" y="328"/>
                    <a:pt x="36" y="326"/>
                  </a:cubicBezTo>
                  <a:cubicBezTo>
                    <a:pt x="28" y="325"/>
                    <a:pt x="17" y="324"/>
                    <a:pt x="15" y="314"/>
                  </a:cubicBezTo>
                  <a:cubicBezTo>
                    <a:pt x="14" y="307"/>
                    <a:pt x="24" y="304"/>
                    <a:pt x="30" y="300"/>
                  </a:cubicBezTo>
                  <a:cubicBezTo>
                    <a:pt x="41" y="293"/>
                    <a:pt x="52" y="288"/>
                    <a:pt x="63" y="281"/>
                  </a:cubicBezTo>
                  <a:cubicBezTo>
                    <a:pt x="74" y="274"/>
                    <a:pt x="85" y="265"/>
                    <a:pt x="83" y="250"/>
                  </a:cubicBezTo>
                  <a:cubicBezTo>
                    <a:pt x="81" y="234"/>
                    <a:pt x="68" y="229"/>
                    <a:pt x="56" y="224"/>
                  </a:cubicBezTo>
                  <a:cubicBezTo>
                    <a:pt x="45" y="220"/>
                    <a:pt x="34" y="218"/>
                    <a:pt x="23" y="214"/>
                  </a:cubicBezTo>
                  <a:cubicBezTo>
                    <a:pt x="15" y="212"/>
                    <a:pt x="7" y="209"/>
                    <a:pt x="0" y="198"/>
                  </a:cubicBezTo>
                  <a:cubicBezTo>
                    <a:pt x="17" y="198"/>
                    <a:pt x="31" y="198"/>
                    <a:pt x="46" y="198"/>
                  </a:cubicBezTo>
                  <a:cubicBezTo>
                    <a:pt x="59" y="199"/>
                    <a:pt x="71" y="196"/>
                    <a:pt x="83" y="190"/>
                  </a:cubicBezTo>
                  <a:cubicBezTo>
                    <a:pt x="98" y="182"/>
                    <a:pt x="105" y="171"/>
                    <a:pt x="99" y="153"/>
                  </a:cubicBezTo>
                  <a:cubicBezTo>
                    <a:pt x="95" y="139"/>
                    <a:pt x="88" y="125"/>
                    <a:pt x="89" y="110"/>
                  </a:cubicBezTo>
                  <a:cubicBezTo>
                    <a:pt x="89" y="103"/>
                    <a:pt x="90" y="95"/>
                    <a:pt x="97" y="91"/>
                  </a:cubicBezTo>
                  <a:cubicBezTo>
                    <a:pt x="105" y="85"/>
                    <a:pt x="111" y="92"/>
                    <a:pt x="116" y="96"/>
                  </a:cubicBezTo>
                  <a:cubicBezTo>
                    <a:pt x="130" y="105"/>
                    <a:pt x="142" y="114"/>
                    <a:pt x="156" y="123"/>
                  </a:cubicBezTo>
                  <a:cubicBezTo>
                    <a:pt x="171" y="133"/>
                    <a:pt x="180" y="130"/>
                    <a:pt x="186" y="113"/>
                  </a:cubicBezTo>
                  <a:cubicBezTo>
                    <a:pt x="189" y="105"/>
                    <a:pt x="190" y="97"/>
                    <a:pt x="192" y="88"/>
                  </a:cubicBezTo>
                  <a:cubicBezTo>
                    <a:pt x="195" y="80"/>
                    <a:pt x="196" y="67"/>
                    <a:pt x="205" y="66"/>
                  </a:cubicBezTo>
                  <a:cubicBezTo>
                    <a:pt x="213" y="65"/>
                    <a:pt x="216" y="78"/>
                    <a:pt x="219" y="86"/>
                  </a:cubicBezTo>
                  <a:cubicBezTo>
                    <a:pt x="221" y="91"/>
                    <a:pt x="223" y="97"/>
                    <a:pt x="226" y="102"/>
                  </a:cubicBezTo>
                  <a:cubicBezTo>
                    <a:pt x="236" y="121"/>
                    <a:pt x="246" y="124"/>
                    <a:pt x="262" y="110"/>
                  </a:cubicBezTo>
                  <a:cubicBezTo>
                    <a:pt x="283" y="93"/>
                    <a:pt x="296" y="70"/>
                    <a:pt x="309" y="47"/>
                  </a:cubicBezTo>
                  <a:cubicBezTo>
                    <a:pt x="317" y="33"/>
                    <a:pt x="323" y="19"/>
                    <a:pt x="336" y="10"/>
                  </a:cubicBezTo>
                  <a:cubicBezTo>
                    <a:pt x="343" y="4"/>
                    <a:pt x="351" y="0"/>
                    <a:pt x="360" y="3"/>
                  </a:cubicBezTo>
                  <a:cubicBezTo>
                    <a:pt x="369" y="7"/>
                    <a:pt x="370" y="17"/>
                    <a:pt x="370" y="25"/>
                  </a:cubicBezTo>
                  <a:cubicBezTo>
                    <a:pt x="370" y="41"/>
                    <a:pt x="370" y="56"/>
                    <a:pt x="370" y="71"/>
                  </a:cubicBezTo>
                  <a:cubicBezTo>
                    <a:pt x="372" y="96"/>
                    <a:pt x="386" y="103"/>
                    <a:pt x="406" y="89"/>
                  </a:cubicBezTo>
                  <a:cubicBezTo>
                    <a:pt x="413" y="85"/>
                    <a:pt x="418" y="79"/>
                    <a:pt x="424" y="74"/>
                  </a:cubicBezTo>
                  <a:cubicBezTo>
                    <a:pt x="432" y="67"/>
                    <a:pt x="440" y="57"/>
                    <a:pt x="450" y="64"/>
                  </a:cubicBezTo>
                  <a:cubicBezTo>
                    <a:pt x="461" y="70"/>
                    <a:pt x="454" y="81"/>
                    <a:pt x="451" y="91"/>
                  </a:cubicBezTo>
                  <a:cubicBezTo>
                    <a:pt x="448" y="99"/>
                    <a:pt x="445" y="108"/>
                    <a:pt x="442" y="117"/>
                  </a:cubicBezTo>
                  <a:cubicBezTo>
                    <a:pt x="453" y="118"/>
                    <a:pt x="459" y="108"/>
                    <a:pt x="468" y="107"/>
                  </a:cubicBezTo>
                  <a:cubicBezTo>
                    <a:pt x="470" y="115"/>
                    <a:pt x="464" y="120"/>
                    <a:pt x="461" y="125"/>
                  </a:cubicBezTo>
                  <a:cubicBezTo>
                    <a:pt x="454" y="135"/>
                    <a:pt x="450" y="146"/>
                    <a:pt x="450" y="159"/>
                  </a:cubicBezTo>
                  <a:cubicBezTo>
                    <a:pt x="449" y="188"/>
                    <a:pt x="459" y="198"/>
                    <a:pt x="488" y="194"/>
                  </a:cubicBezTo>
                  <a:cubicBezTo>
                    <a:pt x="503" y="192"/>
                    <a:pt x="518" y="190"/>
                    <a:pt x="534" y="190"/>
                  </a:cubicBezTo>
                  <a:cubicBezTo>
                    <a:pt x="547" y="189"/>
                    <a:pt x="549" y="195"/>
                    <a:pt x="544" y="205"/>
                  </a:cubicBezTo>
                  <a:cubicBezTo>
                    <a:pt x="537" y="222"/>
                    <a:pt x="522" y="231"/>
                    <a:pt x="507" y="241"/>
                  </a:cubicBezTo>
                  <a:cubicBezTo>
                    <a:pt x="501" y="245"/>
                    <a:pt x="491" y="247"/>
                    <a:pt x="492" y="257"/>
                  </a:cubicBezTo>
                  <a:cubicBezTo>
                    <a:pt x="493" y="266"/>
                    <a:pt x="501" y="269"/>
                    <a:pt x="511" y="27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0" name="Freeform 553">
              <a:extLst>
                <a:ext uri="{FF2B5EF4-FFF2-40B4-BE49-F238E27FC236}">
                  <a16:creationId xmlns:a16="http://schemas.microsoft.com/office/drawing/2014/main" id="{B97CB265-9947-7FB1-1221-3F99A7B2954E}"/>
                </a:ext>
              </a:extLst>
            </p:cNvPr>
            <p:cNvSpPr/>
            <p:nvPr/>
          </p:nvSpPr>
          <p:spPr bwMode="auto">
            <a:xfrm>
              <a:off x="10812463" y="4310063"/>
              <a:ext cx="150813" cy="320675"/>
            </a:xfrm>
            <a:custGeom>
              <a:avLst/>
              <a:gdLst>
                <a:gd name="T0" fmla="*/ 39 w 40"/>
                <a:gd name="T1" fmla="*/ 39 h 85"/>
                <a:gd name="T2" fmla="*/ 35 w 40"/>
                <a:gd name="T3" fmla="*/ 72 h 85"/>
                <a:gd name="T4" fmla="*/ 25 w 40"/>
                <a:gd name="T5" fmla="*/ 85 h 85"/>
                <a:gd name="T6" fmla="*/ 12 w 40"/>
                <a:gd name="T7" fmla="*/ 76 h 85"/>
                <a:gd name="T8" fmla="*/ 5 w 40"/>
                <a:gd name="T9" fmla="*/ 14 h 85"/>
                <a:gd name="T10" fmla="*/ 22 w 40"/>
                <a:gd name="T11" fmla="*/ 1 h 85"/>
                <a:gd name="T12" fmla="*/ 39 w 40"/>
                <a:gd name="T13" fmla="*/ 19 h 85"/>
                <a:gd name="T14" fmla="*/ 39 w 40"/>
                <a:gd name="T15" fmla="*/ 39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85">
                  <a:moveTo>
                    <a:pt x="39" y="39"/>
                  </a:moveTo>
                  <a:cubicBezTo>
                    <a:pt x="40" y="51"/>
                    <a:pt x="39" y="62"/>
                    <a:pt x="35" y="72"/>
                  </a:cubicBezTo>
                  <a:cubicBezTo>
                    <a:pt x="34" y="78"/>
                    <a:pt x="32" y="84"/>
                    <a:pt x="25" y="85"/>
                  </a:cubicBezTo>
                  <a:cubicBezTo>
                    <a:pt x="19" y="85"/>
                    <a:pt x="15" y="81"/>
                    <a:pt x="12" y="76"/>
                  </a:cubicBezTo>
                  <a:cubicBezTo>
                    <a:pt x="0" y="57"/>
                    <a:pt x="0" y="36"/>
                    <a:pt x="5" y="14"/>
                  </a:cubicBezTo>
                  <a:cubicBezTo>
                    <a:pt x="7" y="7"/>
                    <a:pt x="13" y="0"/>
                    <a:pt x="22" y="1"/>
                  </a:cubicBezTo>
                  <a:cubicBezTo>
                    <a:pt x="32" y="2"/>
                    <a:pt x="37" y="9"/>
                    <a:pt x="39" y="19"/>
                  </a:cubicBezTo>
                  <a:cubicBezTo>
                    <a:pt x="40" y="26"/>
                    <a:pt x="39" y="33"/>
                    <a:pt x="39"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1" name="Freeform 554">
              <a:extLst>
                <a:ext uri="{FF2B5EF4-FFF2-40B4-BE49-F238E27FC236}">
                  <a16:creationId xmlns:a16="http://schemas.microsoft.com/office/drawing/2014/main" id="{FA1C77B3-38D1-E1C1-D614-897625819CF6}"/>
                </a:ext>
              </a:extLst>
            </p:cNvPr>
            <p:cNvSpPr/>
            <p:nvPr/>
          </p:nvSpPr>
          <p:spPr bwMode="auto">
            <a:xfrm>
              <a:off x="10417175" y="6069013"/>
              <a:ext cx="146050" cy="260350"/>
            </a:xfrm>
            <a:custGeom>
              <a:avLst/>
              <a:gdLst>
                <a:gd name="T0" fmla="*/ 39 w 39"/>
                <a:gd name="T1" fmla="*/ 9 h 69"/>
                <a:gd name="T2" fmla="*/ 18 w 39"/>
                <a:gd name="T3" fmla="*/ 60 h 69"/>
                <a:gd name="T4" fmla="*/ 7 w 39"/>
                <a:gd name="T5" fmla="*/ 66 h 69"/>
                <a:gd name="T6" fmla="*/ 1 w 39"/>
                <a:gd name="T7" fmla="*/ 54 h 69"/>
                <a:gd name="T8" fmla="*/ 28 w 39"/>
                <a:gd name="T9" fmla="*/ 2 h 69"/>
                <a:gd name="T10" fmla="*/ 35 w 39"/>
                <a:gd name="T11" fmla="*/ 1 h 69"/>
                <a:gd name="T12" fmla="*/ 39 w 39"/>
                <a:gd name="T13" fmla="*/ 9 h 69"/>
              </a:gdLst>
              <a:ahLst/>
              <a:cxnLst>
                <a:cxn ang="0">
                  <a:pos x="T0" y="T1"/>
                </a:cxn>
                <a:cxn ang="0">
                  <a:pos x="T2" y="T3"/>
                </a:cxn>
                <a:cxn ang="0">
                  <a:pos x="T4" y="T5"/>
                </a:cxn>
                <a:cxn ang="0">
                  <a:pos x="T6" y="T7"/>
                </a:cxn>
                <a:cxn ang="0">
                  <a:pos x="T8" y="T9"/>
                </a:cxn>
                <a:cxn ang="0">
                  <a:pos x="T10" y="T11"/>
                </a:cxn>
                <a:cxn ang="0">
                  <a:pos x="T12" y="T13"/>
                </a:cxn>
              </a:cxnLst>
              <a:rect l="0" t="0" r="r" b="b"/>
              <a:pathLst>
                <a:path w="39" h="69">
                  <a:moveTo>
                    <a:pt x="39" y="9"/>
                  </a:moveTo>
                  <a:cubicBezTo>
                    <a:pt x="37" y="30"/>
                    <a:pt x="29" y="46"/>
                    <a:pt x="18" y="60"/>
                  </a:cubicBezTo>
                  <a:cubicBezTo>
                    <a:pt x="16" y="64"/>
                    <a:pt x="13" y="69"/>
                    <a:pt x="7" y="66"/>
                  </a:cubicBezTo>
                  <a:cubicBezTo>
                    <a:pt x="3" y="63"/>
                    <a:pt x="0" y="59"/>
                    <a:pt x="1" y="54"/>
                  </a:cubicBezTo>
                  <a:cubicBezTo>
                    <a:pt x="5" y="34"/>
                    <a:pt x="13" y="16"/>
                    <a:pt x="28" y="2"/>
                  </a:cubicBezTo>
                  <a:cubicBezTo>
                    <a:pt x="30" y="1"/>
                    <a:pt x="35" y="0"/>
                    <a:pt x="35" y="1"/>
                  </a:cubicBezTo>
                  <a:cubicBezTo>
                    <a:pt x="37" y="4"/>
                    <a:pt x="38" y="8"/>
                    <a:pt x="39"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2" name="Freeform 555">
              <a:extLst>
                <a:ext uri="{FF2B5EF4-FFF2-40B4-BE49-F238E27FC236}">
                  <a16:creationId xmlns:a16="http://schemas.microsoft.com/office/drawing/2014/main" id="{93222311-5F20-A905-6687-8EC41DA0A1A0}"/>
                </a:ext>
              </a:extLst>
            </p:cNvPr>
            <p:cNvSpPr/>
            <p:nvPr/>
          </p:nvSpPr>
          <p:spPr bwMode="auto">
            <a:xfrm>
              <a:off x="11777663" y="4894263"/>
              <a:ext cx="188913" cy="161925"/>
            </a:xfrm>
            <a:custGeom>
              <a:avLst/>
              <a:gdLst>
                <a:gd name="T0" fmla="*/ 12 w 50"/>
                <a:gd name="T1" fmla="*/ 41 h 43"/>
                <a:gd name="T2" fmla="*/ 0 w 50"/>
                <a:gd name="T3" fmla="*/ 34 h 43"/>
                <a:gd name="T4" fmla="*/ 37 w 50"/>
                <a:gd name="T5" fmla="*/ 0 h 43"/>
                <a:gd name="T6" fmla="*/ 50 w 50"/>
                <a:gd name="T7" fmla="*/ 14 h 43"/>
                <a:gd name="T8" fmla="*/ 12 w 50"/>
                <a:gd name="T9" fmla="*/ 41 h 43"/>
              </a:gdLst>
              <a:ahLst/>
              <a:cxnLst>
                <a:cxn ang="0">
                  <a:pos x="T0" y="T1"/>
                </a:cxn>
                <a:cxn ang="0">
                  <a:pos x="T2" y="T3"/>
                </a:cxn>
                <a:cxn ang="0">
                  <a:pos x="T4" y="T5"/>
                </a:cxn>
                <a:cxn ang="0">
                  <a:pos x="T6" y="T7"/>
                </a:cxn>
                <a:cxn ang="0">
                  <a:pos x="T8" y="T9"/>
                </a:cxn>
              </a:cxnLst>
              <a:rect l="0" t="0" r="r" b="b"/>
              <a:pathLst>
                <a:path w="50" h="43">
                  <a:moveTo>
                    <a:pt x="12" y="41"/>
                  </a:moveTo>
                  <a:cubicBezTo>
                    <a:pt x="7" y="41"/>
                    <a:pt x="0" y="43"/>
                    <a:pt x="0" y="34"/>
                  </a:cubicBezTo>
                  <a:cubicBezTo>
                    <a:pt x="0" y="27"/>
                    <a:pt x="29" y="0"/>
                    <a:pt x="37" y="0"/>
                  </a:cubicBezTo>
                  <a:cubicBezTo>
                    <a:pt x="46" y="0"/>
                    <a:pt x="50" y="6"/>
                    <a:pt x="50" y="14"/>
                  </a:cubicBezTo>
                  <a:cubicBezTo>
                    <a:pt x="50" y="26"/>
                    <a:pt x="29" y="41"/>
                    <a:pt x="12" y="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3" name="Freeform 556">
              <a:extLst>
                <a:ext uri="{FF2B5EF4-FFF2-40B4-BE49-F238E27FC236}">
                  <a16:creationId xmlns:a16="http://schemas.microsoft.com/office/drawing/2014/main" id="{991855EC-B775-E744-8286-89EFA55B81B9}"/>
                </a:ext>
              </a:extLst>
            </p:cNvPr>
            <p:cNvSpPr/>
            <p:nvPr/>
          </p:nvSpPr>
          <p:spPr bwMode="auto">
            <a:xfrm>
              <a:off x="10982325" y="4449763"/>
              <a:ext cx="87313" cy="165100"/>
            </a:xfrm>
            <a:custGeom>
              <a:avLst/>
              <a:gdLst>
                <a:gd name="T0" fmla="*/ 2 w 23"/>
                <a:gd name="T1" fmla="*/ 26 h 44"/>
                <a:gd name="T2" fmla="*/ 15 w 23"/>
                <a:gd name="T3" fmla="*/ 2 h 44"/>
                <a:gd name="T4" fmla="*/ 22 w 23"/>
                <a:gd name="T5" fmla="*/ 13 h 44"/>
                <a:gd name="T6" fmla="*/ 7 w 23"/>
                <a:gd name="T7" fmla="*/ 42 h 44"/>
                <a:gd name="T8" fmla="*/ 2 w 23"/>
                <a:gd name="T9" fmla="*/ 26 h 44"/>
              </a:gdLst>
              <a:ahLst/>
              <a:cxnLst>
                <a:cxn ang="0">
                  <a:pos x="T0" y="T1"/>
                </a:cxn>
                <a:cxn ang="0">
                  <a:pos x="T2" y="T3"/>
                </a:cxn>
                <a:cxn ang="0">
                  <a:pos x="T4" y="T5"/>
                </a:cxn>
                <a:cxn ang="0">
                  <a:pos x="T6" y="T7"/>
                </a:cxn>
                <a:cxn ang="0">
                  <a:pos x="T8" y="T9"/>
                </a:cxn>
              </a:cxnLst>
              <a:rect l="0" t="0" r="r" b="b"/>
              <a:pathLst>
                <a:path w="23" h="44">
                  <a:moveTo>
                    <a:pt x="2" y="26"/>
                  </a:moveTo>
                  <a:cubicBezTo>
                    <a:pt x="3" y="16"/>
                    <a:pt x="2" y="5"/>
                    <a:pt x="15" y="2"/>
                  </a:cubicBezTo>
                  <a:cubicBezTo>
                    <a:pt x="21" y="0"/>
                    <a:pt x="23" y="7"/>
                    <a:pt x="22" y="13"/>
                  </a:cubicBezTo>
                  <a:cubicBezTo>
                    <a:pt x="20" y="24"/>
                    <a:pt x="19" y="38"/>
                    <a:pt x="7" y="42"/>
                  </a:cubicBezTo>
                  <a:cubicBezTo>
                    <a:pt x="0" y="44"/>
                    <a:pt x="5" y="31"/>
                    <a:pt x="2"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4" name="Freeform 557">
              <a:extLst>
                <a:ext uri="{FF2B5EF4-FFF2-40B4-BE49-F238E27FC236}">
                  <a16:creationId xmlns:a16="http://schemas.microsoft.com/office/drawing/2014/main" id="{4CFEC989-401A-9F20-F0EE-293CEDAE570B}"/>
                </a:ext>
              </a:extLst>
            </p:cNvPr>
            <p:cNvSpPr/>
            <p:nvPr/>
          </p:nvSpPr>
          <p:spPr bwMode="auto">
            <a:xfrm>
              <a:off x="11898313" y="5259388"/>
              <a:ext cx="150813" cy="128588"/>
            </a:xfrm>
            <a:custGeom>
              <a:avLst/>
              <a:gdLst>
                <a:gd name="T0" fmla="*/ 0 w 40"/>
                <a:gd name="T1" fmla="*/ 32 h 34"/>
                <a:gd name="T2" fmla="*/ 26 w 40"/>
                <a:gd name="T3" fmla="*/ 3 h 34"/>
                <a:gd name="T4" fmla="*/ 37 w 40"/>
                <a:gd name="T5" fmla="*/ 4 h 34"/>
                <a:gd name="T6" fmla="*/ 36 w 40"/>
                <a:gd name="T7" fmla="*/ 14 h 34"/>
                <a:gd name="T8" fmla="*/ 0 w 40"/>
                <a:gd name="T9" fmla="*/ 32 h 34"/>
              </a:gdLst>
              <a:ahLst/>
              <a:cxnLst>
                <a:cxn ang="0">
                  <a:pos x="T0" y="T1"/>
                </a:cxn>
                <a:cxn ang="0">
                  <a:pos x="T2" y="T3"/>
                </a:cxn>
                <a:cxn ang="0">
                  <a:pos x="T4" y="T5"/>
                </a:cxn>
                <a:cxn ang="0">
                  <a:pos x="T6" y="T7"/>
                </a:cxn>
                <a:cxn ang="0">
                  <a:pos x="T8" y="T9"/>
                </a:cxn>
              </a:cxnLst>
              <a:rect l="0" t="0" r="r" b="b"/>
              <a:pathLst>
                <a:path w="40" h="34">
                  <a:moveTo>
                    <a:pt x="0" y="32"/>
                  </a:moveTo>
                  <a:cubicBezTo>
                    <a:pt x="5" y="18"/>
                    <a:pt x="15" y="10"/>
                    <a:pt x="26" y="3"/>
                  </a:cubicBezTo>
                  <a:cubicBezTo>
                    <a:pt x="30" y="1"/>
                    <a:pt x="33" y="0"/>
                    <a:pt x="37" y="4"/>
                  </a:cubicBezTo>
                  <a:cubicBezTo>
                    <a:pt x="40" y="8"/>
                    <a:pt x="39" y="11"/>
                    <a:pt x="36" y="14"/>
                  </a:cubicBezTo>
                  <a:cubicBezTo>
                    <a:pt x="26" y="24"/>
                    <a:pt x="16" y="34"/>
                    <a:pt x="0"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5" name="Freeform 558">
              <a:extLst>
                <a:ext uri="{FF2B5EF4-FFF2-40B4-BE49-F238E27FC236}">
                  <a16:creationId xmlns:a16="http://schemas.microsoft.com/office/drawing/2014/main" id="{1088E2B1-F913-5DEF-9AEE-C895A0217986}"/>
                </a:ext>
              </a:extLst>
            </p:cNvPr>
            <p:cNvSpPr/>
            <p:nvPr/>
          </p:nvSpPr>
          <p:spPr bwMode="auto">
            <a:xfrm>
              <a:off x="11909425" y="4713288"/>
              <a:ext cx="131763" cy="131763"/>
            </a:xfrm>
            <a:custGeom>
              <a:avLst/>
              <a:gdLst>
                <a:gd name="T0" fmla="*/ 0 w 35"/>
                <a:gd name="T1" fmla="*/ 35 h 35"/>
                <a:gd name="T2" fmla="*/ 17 w 35"/>
                <a:gd name="T3" fmla="*/ 7 h 35"/>
                <a:gd name="T4" fmla="*/ 29 w 35"/>
                <a:gd name="T5" fmla="*/ 3 h 35"/>
                <a:gd name="T6" fmla="*/ 31 w 35"/>
                <a:gd name="T7" fmla="*/ 17 h 35"/>
                <a:gd name="T8" fmla="*/ 0 w 35"/>
                <a:gd name="T9" fmla="*/ 35 h 35"/>
              </a:gdLst>
              <a:ahLst/>
              <a:cxnLst>
                <a:cxn ang="0">
                  <a:pos x="T0" y="T1"/>
                </a:cxn>
                <a:cxn ang="0">
                  <a:pos x="T2" y="T3"/>
                </a:cxn>
                <a:cxn ang="0">
                  <a:pos x="T4" y="T5"/>
                </a:cxn>
                <a:cxn ang="0">
                  <a:pos x="T6" y="T7"/>
                </a:cxn>
                <a:cxn ang="0">
                  <a:pos x="T8" y="T9"/>
                </a:cxn>
              </a:cxnLst>
              <a:rect l="0" t="0" r="r" b="b"/>
              <a:pathLst>
                <a:path w="35" h="35">
                  <a:moveTo>
                    <a:pt x="0" y="35"/>
                  </a:moveTo>
                  <a:cubicBezTo>
                    <a:pt x="5" y="25"/>
                    <a:pt x="11" y="16"/>
                    <a:pt x="17" y="7"/>
                  </a:cubicBezTo>
                  <a:cubicBezTo>
                    <a:pt x="20" y="3"/>
                    <a:pt x="25" y="0"/>
                    <a:pt x="29" y="3"/>
                  </a:cubicBezTo>
                  <a:cubicBezTo>
                    <a:pt x="35" y="6"/>
                    <a:pt x="34" y="12"/>
                    <a:pt x="31" y="17"/>
                  </a:cubicBezTo>
                  <a:cubicBezTo>
                    <a:pt x="23" y="26"/>
                    <a:pt x="13" y="32"/>
                    <a:pt x="0" y="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6" name="Freeform 559">
              <a:extLst>
                <a:ext uri="{FF2B5EF4-FFF2-40B4-BE49-F238E27FC236}">
                  <a16:creationId xmlns:a16="http://schemas.microsoft.com/office/drawing/2014/main" id="{53792218-8E99-DA45-4288-B6740551A49A}"/>
                </a:ext>
              </a:extLst>
            </p:cNvPr>
            <p:cNvSpPr/>
            <p:nvPr/>
          </p:nvSpPr>
          <p:spPr bwMode="auto">
            <a:xfrm>
              <a:off x="11442700" y="4543426"/>
              <a:ext cx="101600" cy="158750"/>
            </a:xfrm>
            <a:custGeom>
              <a:avLst/>
              <a:gdLst>
                <a:gd name="T0" fmla="*/ 1 w 27"/>
                <a:gd name="T1" fmla="*/ 42 h 42"/>
                <a:gd name="T2" fmla="*/ 10 w 27"/>
                <a:gd name="T3" fmla="*/ 11 h 42"/>
                <a:gd name="T4" fmla="*/ 22 w 27"/>
                <a:gd name="T5" fmla="*/ 4 h 42"/>
                <a:gd name="T6" fmla="*/ 23 w 27"/>
                <a:gd name="T7" fmla="*/ 16 h 42"/>
                <a:gd name="T8" fmla="*/ 1 w 27"/>
                <a:gd name="T9" fmla="*/ 42 h 42"/>
              </a:gdLst>
              <a:ahLst/>
              <a:cxnLst>
                <a:cxn ang="0">
                  <a:pos x="T0" y="T1"/>
                </a:cxn>
                <a:cxn ang="0">
                  <a:pos x="T2" y="T3"/>
                </a:cxn>
                <a:cxn ang="0">
                  <a:pos x="T4" y="T5"/>
                </a:cxn>
                <a:cxn ang="0">
                  <a:pos x="T6" y="T7"/>
                </a:cxn>
                <a:cxn ang="0">
                  <a:pos x="T8" y="T9"/>
                </a:cxn>
              </a:cxnLst>
              <a:rect l="0" t="0" r="r" b="b"/>
              <a:pathLst>
                <a:path w="27" h="42">
                  <a:moveTo>
                    <a:pt x="1" y="42"/>
                  </a:moveTo>
                  <a:cubicBezTo>
                    <a:pt x="0" y="29"/>
                    <a:pt x="6" y="20"/>
                    <a:pt x="10" y="11"/>
                  </a:cubicBezTo>
                  <a:cubicBezTo>
                    <a:pt x="12" y="7"/>
                    <a:pt x="17" y="0"/>
                    <a:pt x="22" y="4"/>
                  </a:cubicBezTo>
                  <a:cubicBezTo>
                    <a:pt x="27" y="6"/>
                    <a:pt x="25" y="12"/>
                    <a:pt x="23" y="16"/>
                  </a:cubicBezTo>
                  <a:cubicBezTo>
                    <a:pt x="18" y="27"/>
                    <a:pt x="12" y="36"/>
                    <a:pt x="1" y="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7" name="Freeform 560">
              <a:extLst>
                <a:ext uri="{FF2B5EF4-FFF2-40B4-BE49-F238E27FC236}">
                  <a16:creationId xmlns:a16="http://schemas.microsoft.com/office/drawing/2014/main" id="{686976B1-F476-725E-0FEB-CC1A84297AC1}"/>
                </a:ext>
              </a:extLst>
            </p:cNvPr>
            <p:cNvSpPr/>
            <p:nvPr/>
          </p:nvSpPr>
          <p:spPr bwMode="auto">
            <a:xfrm>
              <a:off x="10063163" y="5029201"/>
              <a:ext cx="146050" cy="71438"/>
            </a:xfrm>
            <a:custGeom>
              <a:avLst/>
              <a:gdLst>
                <a:gd name="T0" fmla="*/ 0 w 39"/>
                <a:gd name="T1" fmla="*/ 4 h 19"/>
                <a:gd name="T2" fmla="*/ 29 w 39"/>
                <a:gd name="T3" fmla="*/ 4 h 19"/>
                <a:gd name="T4" fmla="*/ 38 w 39"/>
                <a:gd name="T5" fmla="*/ 13 h 19"/>
                <a:gd name="T6" fmla="*/ 27 w 39"/>
                <a:gd name="T7" fmla="*/ 18 h 19"/>
                <a:gd name="T8" fmla="*/ 0 w 39"/>
                <a:gd name="T9" fmla="*/ 4 h 19"/>
              </a:gdLst>
              <a:ahLst/>
              <a:cxnLst>
                <a:cxn ang="0">
                  <a:pos x="T0" y="T1"/>
                </a:cxn>
                <a:cxn ang="0">
                  <a:pos x="T2" y="T3"/>
                </a:cxn>
                <a:cxn ang="0">
                  <a:pos x="T4" y="T5"/>
                </a:cxn>
                <a:cxn ang="0">
                  <a:pos x="T6" y="T7"/>
                </a:cxn>
                <a:cxn ang="0">
                  <a:pos x="T8" y="T9"/>
                </a:cxn>
              </a:cxnLst>
              <a:rect l="0" t="0" r="r" b="b"/>
              <a:pathLst>
                <a:path w="39" h="19">
                  <a:moveTo>
                    <a:pt x="0" y="4"/>
                  </a:moveTo>
                  <a:cubicBezTo>
                    <a:pt x="12" y="0"/>
                    <a:pt x="21" y="1"/>
                    <a:pt x="29" y="4"/>
                  </a:cubicBezTo>
                  <a:cubicBezTo>
                    <a:pt x="34" y="5"/>
                    <a:pt x="39" y="6"/>
                    <a:pt x="38" y="13"/>
                  </a:cubicBezTo>
                  <a:cubicBezTo>
                    <a:pt x="37" y="19"/>
                    <a:pt x="32" y="18"/>
                    <a:pt x="27" y="18"/>
                  </a:cubicBezTo>
                  <a:cubicBezTo>
                    <a:pt x="18" y="16"/>
                    <a:pt x="8" y="14"/>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8" name="Freeform 561">
              <a:extLst>
                <a:ext uri="{FF2B5EF4-FFF2-40B4-BE49-F238E27FC236}">
                  <a16:creationId xmlns:a16="http://schemas.microsoft.com/office/drawing/2014/main" id="{E76318A7-86D7-C7D2-6F85-B7D3D84401CF}"/>
                </a:ext>
              </a:extLst>
            </p:cNvPr>
            <p:cNvSpPr/>
            <p:nvPr/>
          </p:nvSpPr>
          <p:spPr bwMode="auto">
            <a:xfrm>
              <a:off x="10236200" y="6257926"/>
              <a:ext cx="104775" cy="131763"/>
            </a:xfrm>
            <a:custGeom>
              <a:avLst/>
              <a:gdLst>
                <a:gd name="T0" fmla="*/ 28 w 28"/>
                <a:gd name="T1" fmla="*/ 0 h 35"/>
                <a:gd name="T2" fmla="*/ 0 w 28"/>
                <a:gd name="T3" fmla="*/ 35 h 35"/>
                <a:gd name="T4" fmla="*/ 28 w 28"/>
                <a:gd name="T5" fmla="*/ 0 h 35"/>
              </a:gdLst>
              <a:ahLst/>
              <a:cxnLst>
                <a:cxn ang="0">
                  <a:pos x="T0" y="T1"/>
                </a:cxn>
                <a:cxn ang="0">
                  <a:pos x="T2" y="T3"/>
                </a:cxn>
                <a:cxn ang="0">
                  <a:pos x="T4" y="T5"/>
                </a:cxn>
              </a:cxnLst>
              <a:rect l="0" t="0" r="r" b="b"/>
              <a:pathLst>
                <a:path w="28" h="35">
                  <a:moveTo>
                    <a:pt x="28" y="0"/>
                  </a:moveTo>
                  <a:cubicBezTo>
                    <a:pt x="25" y="16"/>
                    <a:pt x="18" y="28"/>
                    <a:pt x="0" y="35"/>
                  </a:cubicBezTo>
                  <a:cubicBezTo>
                    <a:pt x="3" y="16"/>
                    <a:pt x="15" y="8"/>
                    <a:pt x="2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9" name="Freeform 562">
              <a:extLst>
                <a:ext uri="{FF2B5EF4-FFF2-40B4-BE49-F238E27FC236}">
                  <a16:creationId xmlns:a16="http://schemas.microsoft.com/office/drawing/2014/main" id="{A2E2026E-9995-0898-CAFD-EA74074D1ED1}"/>
                </a:ext>
              </a:extLst>
            </p:cNvPr>
            <p:cNvSpPr/>
            <p:nvPr/>
          </p:nvSpPr>
          <p:spPr bwMode="auto">
            <a:xfrm>
              <a:off x="9998075" y="6118226"/>
              <a:ext cx="142875" cy="90488"/>
            </a:xfrm>
            <a:custGeom>
              <a:avLst/>
              <a:gdLst>
                <a:gd name="T0" fmla="*/ 38 w 38"/>
                <a:gd name="T1" fmla="*/ 0 h 24"/>
                <a:gd name="T2" fmla="*/ 3 w 38"/>
                <a:gd name="T3" fmla="*/ 24 h 24"/>
                <a:gd name="T4" fmla="*/ 0 w 38"/>
                <a:gd name="T5" fmla="*/ 20 h 24"/>
                <a:gd name="T6" fmla="*/ 38 w 38"/>
                <a:gd name="T7" fmla="*/ 0 h 24"/>
              </a:gdLst>
              <a:ahLst/>
              <a:cxnLst>
                <a:cxn ang="0">
                  <a:pos x="T0" y="T1"/>
                </a:cxn>
                <a:cxn ang="0">
                  <a:pos x="T2" y="T3"/>
                </a:cxn>
                <a:cxn ang="0">
                  <a:pos x="T4" y="T5"/>
                </a:cxn>
                <a:cxn ang="0">
                  <a:pos x="T6" y="T7"/>
                </a:cxn>
              </a:cxnLst>
              <a:rect l="0" t="0" r="r" b="b"/>
              <a:pathLst>
                <a:path w="38" h="24">
                  <a:moveTo>
                    <a:pt x="38" y="0"/>
                  </a:moveTo>
                  <a:cubicBezTo>
                    <a:pt x="27" y="17"/>
                    <a:pt x="17" y="24"/>
                    <a:pt x="3" y="24"/>
                  </a:cubicBezTo>
                  <a:cubicBezTo>
                    <a:pt x="2" y="24"/>
                    <a:pt x="0" y="21"/>
                    <a:pt x="0" y="20"/>
                  </a:cubicBezTo>
                  <a:cubicBezTo>
                    <a:pt x="7" y="7"/>
                    <a:pt x="20" y="5"/>
                    <a:pt x="3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0" name="Freeform 563">
              <a:extLst>
                <a:ext uri="{FF2B5EF4-FFF2-40B4-BE49-F238E27FC236}">
                  <a16:creationId xmlns:a16="http://schemas.microsoft.com/office/drawing/2014/main" id="{5CC02499-FA57-490D-7BFA-26B4B3726C43}"/>
                </a:ext>
              </a:extLst>
            </p:cNvPr>
            <p:cNvSpPr/>
            <p:nvPr/>
          </p:nvSpPr>
          <p:spPr bwMode="auto">
            <a:xfrm>
              <a:off x="11788775" y="4773613"/>
              <a:ext cx="98425" cy="139700"/>
            </a:xfrm>
            <a:custGeom>
              <a:avLst/>
              <a:gdLst>
                <a:gd name="T0" fmla="*/ 0 w 26"/>
                <a:gd name="T1" fmla="*/ 37 h 37"/>
                <a:gd name="T2" fmla="*/ 12 w 26"/>
                <a:gd name="T3" fmla="*/ 7 h 37"/>
                <a:gd name="T4" fmla="*/ 22 w 26"/>
                <a:gd name="T5" fmla="*/ 3 h 37"/>
                <a:gd name="T6" fmla="*/ 23 w 26"/>
                <a:gd name="T7" fmla="*/ 14 h 37"/>
                <a:gd name="T8" fmla="*/ 0 w 26"/>
                <a:gd name="T9" fmla="*/ 37 h 37"/>
              </a:gdLst>
              <a:ahLst/>
              <a:cxnLst>
                <a:cxn ang="0">
                  <a:pos x="T0" y="T1"/>
                </a:cxn>
                <a:cxn ang="0">
                  <a:pos x="T2" y="T3"/>
                </a:cxn>
                <a:cxn ang="0">
                  <a:pos x="T4" y="T5"/>
                </a:cxn>
                <a:cxn ang="0">
                  <a:pos x="T6" y="T7"/>
                </a:cxn>
                <a:cxn ang="0">
                  <a:pos x="T8" y="T9"/>
                </a:cxn>
              </a:cxnLst>
              <a:rect l="0" t="0" r="r" b="b"/>
              <a:pathLst>
                <a:path w="26" h="37">
                  <a:moveTo>
                    <a:pt x="0" y="37"/>
                  </a:moveTo>
                  <a:cubicBezTo>
                    <a:pt x="1" y="23"/>
                    <a:pt x="5" y="14"/>
                    <a:pt x="12" y="7"/>
                  </a:cubicBezTo>
                  <a:cubicBezTo>
                    <a:pt x="15" y="4"/>
                    <a:pt x="18" y="0"/>
                    <a:pt x="22" y="3"/>
                  </a:cubicBezTo>
                  <a:cubicBezTo>
                    <a:pt x="26" y="6"/>
                    <a:pt x="25" y="11"/>
                    <a:pt x="23" y="14"/>
                  </a:cubicBezTo>
                  <a:cubicBezTo>
                    <a:pt x="19" y="23"/>
                    <a:pt x="12" y="30"/>
                    <a:pt x="0"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1" name="Freeform 564">
              <a:extLst>
                <a:ext uri="{FF2B5EF4-FFF2-40B4-BE49-F238E27FC236}">
                  <a16:creationId xmlns:a16="http://schemas.microsoft.com/office/drawing/2014/main" id="{E300E497-C2F7-2EC7-BC0E-F338AB7AC8F9}"/>
                </a:ext>
              </a:extLst>
            </p:cNvPr>
            <p:cNvSpPr/>
            <p:nvPr/>
          </p:nvSpPr>
          <p:spPr bwMode="auto">
            <a:xfrm>
              <a:off x="10990263" y="4249738"/>
              <a:ext cx="79375" cy="150813"/>
            </a:xfrm>
            <a:custGeom>
              <a:avLst/>
              <a:gdLst>
                <a:gd name="T0" fmla="*/ 14 w 21"/>
                <a:gd name="T1" fmla="*/ 0 h 40"/>
                <a:gd name="T2" fmla="*/ 10 w 21"/>
                <a:gd name="T3" fmla="*/ 40 h 40"/>
                <a:gd name="T4" fmla="*/ 14 w 21"/>
                <a:gd name="T5" fmla="*/ 0 h 40"/>
              </a:gdLst>
              <a:ahLst/>
              <a:cxnLst>
                <a:cxn ang="0">
                  <a:pos x="T0" y="T1"/>
                </a:cxn>
                <a:cxn ang="0">
                  <a:pos x="T2" y="T3"/>
                </a:cxn>
                <a:cxn ang="0">
                  <a:pos x="T4" y="T5"/>
                </a:cxn>
              </a:cxnLst>
              <a:rect l="0" t="0" r="r" b="b"/>
              <a:pathLst>
                <a:path w="21" h="40">
                  <a:moveTo>
                    <a:pt x="14" y="0"/>
                  </a:moveTo>
                  <a:cubicBezTo>
                    <a:pt x="21" y="16"/>
                    <a:pt x="18" y="27"/>
                    <a:pt x="10" y="40"/>
                  </a:cubicBezTo>
                  <a:cubicBezTo>
                    <a:pt x="1" y="25"/>
                    <a:pt x="0" y="13"/>
                    <a:pt x="1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2" name="Freeform 565">
              <a:extLst>
                <a:ext uri="{FF2B5EF4-FFF2-40B4-BE49-F238E27FC236}">
                  <a16:creationId xmlns:a16="http://schemas.microsoft.com/office/drawing/2014/main" id="{881E021F-D9D7-638B-6FAB-2322722F6472}"/>
                </a:ext>
              </a:extLst>
            </p:cNvPr>
            <p:cNvSpPr/>
            <p:nvPr/>
          </p:nvSpPr>
          <p:spPr bwMode="auto">
            <a:xfrm>
              <a:off x="11714163" y="6038851"/>
              <a:ext cx="112713" cy="98425"/>
            </a:xfrm>
            <a:custGeom>
              <a:avLst/>
              <a:gdLst>
                <a:gd name="T0" fmla="*/ 0 w 30"/>
                <a:gd name="T1" fmla="*/ 3 h 26"/>
                <a:gd name="T2" fmla="*/ 23 w 30"/>
                <a:gd name="T3" fmla="*/ 9 h 26"/>
                <a:gd name="T4" fmla="*/ 27 w 30"/>
                <a:gd name="T5" fmla="*/ 20 h 26"/>
                <a:gd name="T6" fmla="*/ 15 w 30"/>
                <a:gd name="T7" fmla="*/ 19 h 26"/>
                <a:gd name="T8" fmla="*/ 0 w 30"/>
                <a:gd name="T9" fmla="*/ 3 h 26"/>
              </a:gdLst>
              <a:ahLst/>
              <a:cxnLst>
                <a:cxn ang="0">
                  <a:pos x="T0" y="T1"/>
                </a:cxn>
                <a:cxn ang="0">
                  <a:pos x="T2" y="T3"/>
                </a:cxn>
                <a:cxn ang="0">
                  <a:pos x="T4" y="T5"/>
                </a:cxn>
                <a:cxn ang="0">
                  <a:pos x="T6" y="T7"/>
                </a:cxn>
                <a:cxn ang="0">
                  <a:pos x="T8" y="T9"/>
                </a:cxn>
              </a:cxnLst>
              <a:rect l="0" t="0" r="r" b="b"/>
              <a:pathLst>
                <a:path w="30" h="26">
                  <a:moveTo>
                    <a:pt x="0" y="3"/>
                  </a:moveTo>
                  <a:cubicBezTo>
                    <a:pt x="10" y="0"/>
                    <a:pt x="16" y="5"/>
                    <a:pt x="23" y="9"/>
                  </a:cubicBezTo>
                  <a:cubicBezTo>
                    <a:pt x="28" y="11"/>
                    <a:pt x="30" y="16"/>
                    <a:pt x="27" y="20"/>
                  </a:cubicBezTo>
                  <a:cubicBezTo>
                    <a:pt x="23" y="26"/>
                    <a:pt x="18" y="23"/>
                    <a:pt x="15" y="19"/>
                  </a:cubicBezTo>
                  <a:cubicBezTo>
                    <a:pt x="10" y="14"/>
                    <a:pt x="5" y="9"/>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235" name="Grupo 1234">
            <a:extLst>
              <a:ext uri="{FF2B5EF4-FFF2-40B4-BE49-F238E27FC236}">
                <a16:creationId xmlns:a16="http://schemas.microsoft.com/office/drawing/2014/main" id="{2FDD9664-9192-B951-2910-B2680AB312D5}"/>
              </a:ext>
            </a:extLst>
          </p:cNvPr>
          <p:cNvGrpSpPr/>
          <p:nvPr/>
        </p:nvGrpSpPr>
        <p:grpSpPr>
          <a:xfrm>
            <a:off x="3756025" y="136525"/>
            <a:ext cx="4792663" cy="4805363"/>
            <a:chOff x="3756025" y="136525"/>
            <a:chExt cx="4792663" cy="4805363"/>
          </a:xfrm>
        </p:grpSpPr>
        <p:grpSp>
          <p:nvGrpSpPr>
            <p:cNvPr id="1010" name="Group 433">
              <a:extLst>
                <a:ext uri="{FF2B5EF4-FFF2-40B4-BE49-F238E27FC236}">
                  <a16:creationId xmlns:a16="http://schemas.microsoft.com/office/drawing/2014/main" id="{308C56D5-ECF5-1230-6005-43079FC928E2}"/>
                </a:ext>
              </a:extLst>
            </p:cNvPr>
            <p:cNvGrpSpPr/>
            <p:nvPr/>
          </p:nvGrpSpPr>
          <p:grpSpPr>
            <a:xfrm>
              <a:off x="3756025" y="136525"/>
              <a:ext cx="4792663" cy="4805363"/>
              <a:chOff x="2366" y="86"/>
              <a:chExt cx="3019" cy="3027"/>
            </a:xfrm>
          </p:grpSpPr>
          <p:sp>
            <p:nvSpPr>
              <p:cNvPr id="1035" name="Freeform 233">
                <a:extLst>
                  <a:ext uri="{FF2B5EF4-FFF2-40B4-BE49-F238E27FC236}">
                    <a16:creationId xmlns:a16="http://schemas.microsoft.com/office/drawing/2014/main" id="{639D83F0-E907-4839-50A9-B7C827609A31}"/>
                  </a:ext>
                </a:extLst>
              </p:cNvPr>
              <p:cNvSpPr/>
              <p:nvPr/>
            </p:nvSpPr>
            <p:spPr bwMode="auto">
              <a:xfrm>
                <a:off x="3376" y="143"/>
                <a:ext cx="2009" cy="1250"/>
              </a:xfrm>
              <a:custGeom>
                <a:avLst/>
                <a:gdLst>
                  <a:gd name="T0" fmla="*/ 898 w 985"/>
                  <a:gd name="T1" fmla="*/ 454 h 613"/>
                  <a:gd name="T2" fmla="*/ 940 w 985"/>
                  <a:gd name="T3" fmla="*/ 483 h 613"/>
                  <a:gd name="T4" fmla="*/ 974 w 985"/>
                  <a:gd name="T5" fmla="*/ 539 h 613"/>
                  <a:gd name="T6" fmla="*/ 974 w 985"/>
                  <a:gd name="T7" fmla="*/ 613 h 613"/>
                  <a:gd name="T8" fmla="*/ 925 w 985"/>
                  <a:gd name="T9" fmla="*/ 605 h 613"/>
                  <a:gd name="T10" fmla="*/ 900 w 985"/>
                  <a:gd name="T11" fmla="*/ 610 h 613"/>
                  <a:gd name="T12" fmla="*/ 882 w 985"/>
                  <a:gd name="T13" fmla="*/ 586 h 613"/>
                  <a:gd name="T14" fmla="*/ 876 w 985"/>
                  <a:gd name="T15" fmla="*/ 574 h 613"/>
                  <a:gd name="T16" fmla="*/ 803 w 985"/>
                  <a:gd name="T17" fmla="*/ 551 h 613"/>
                  <a:gd name="T18" fmla="*/ 798 w 985"/>
                  <a:gd name="T19" fmla="*/ 550 h 613"/>
                  <a:gd name="T20" fmla="*/ 690 w 985"/>
                  <a:gd name="T21" fmla="*/ 488 h 613"/>
                  <a:gd name="T22" fmla="*/ 610 w 985"/>
                  <a:gd name="T23" fmla="*/ 440 h 613"/>
                  <a:gd name="T24" fmla="*/ 541 w 985"/>
                  <a:gd name="T25" fmla="*/ 397 h 613"/>
                  <a:gd name="T26" fmla="*/ 417 w 985"/>
                  <a:gd name="T27" fmla="*/ 326 h 613"/>
                  <a:gd name="T28" fmla="*/ 322 w 985"/>
                  <a:gd name="T29" fmla="*/ 264 h 613"/>
                  <a:gd name="T30" fmla="*/ 282 w 985"/>
                  <a:gd name="T31" fmla="*/ 220 h 613"/>
                  <a:gd name="T32" fmla="*/ 201 w 985"/>
                  <a:gd name="T33" fmla="*/ 169 h 613"/>
                  <a:gd name="T34" fmla="*/ 59 w 985"/>
                  <a:gd name="T35" fmla="*/ 87 h 613"/>
                  <a:gd name="T36" fmla="*/ 37 w 985"/>
                  <a:gd name="T37" fmla="*/ 78 h 613"/>
                  <a:gd name="T38" fmla="*/ 13 w 985"/>
                  <a:gd name="T39" fmla="*/ 61 h 613"/>
                  <a:gd name="T40" fmla="*/ 22 w 985"/>
                  <a:gd name="T41" fmla="*/ 22 h 613"/>
                  <a:gd name="T42" fmla="*/ 34 w 985"/>
                  <a:gd name="T43" fmla="*/ 23 h 613"/>
                  <a:gd name="T44" fmla="*/ 46 w 985"/>
                  <a:gd name="T45" fmla="*/ 19 h 613"/>
                  <a:gd name="T46" fmla="*/ 95 w 985"/>
                  <a:gd name="T47" fmla="*/ 15 h 613"/>
                  <a:gd name="T48" fmla="*/ 112 w 985"/>
                  <a:gd name="T49" fmla="*/ 17 h 613"/>
                  <a:gd name="T50" fmla="*/ 151 w 985"/>
                  <a:gd name="T51" fmla="*/ 18 h 613"/>
                  <a:gd name="T52" fmla="*/ 151 w 985"/>
                  <a:gd name="T53" fmla="*/ 18 h 613"/>
                  <a:gd name="T54" fmla="*/ 149 w 985"/>
                  <a:gd name="T55" fmla="*/ 34 h 613"/>
                  <a:gd name="T56" fmla="*/ 171 w 985"/>
                  <a:gd name="T57" fmla="*/ 24 h 613"/>
                  <a:gd name="T58" fmla="*/ 201 w 985"/>
                  <a:gd name="T59" fmla="*/ 39 h 613"/>
                  <a:gd name="T60" fmla="*/ 212 w 985"/>
                  <a:gd name="T61" fmla="*/ 55 h 613"/>
                  <a:gd name="T62" fmla="*/ 219 w 985"/>
                  <a:gd name="T63" fmla="*/ 70 h 613"/>
                  <a:gd name="T64" fmla="*/ 201 w 985"/>
                  <a:gd name="T65" fmla="*/ 72 h 613"/>
                  <a:gd name="T66" fmla="*/ 167 w 985"/>
                  <a:gd name="T67" fmla="*/ 57 h 613"/>
                  <a:gd name="T68" fmla="*/ 365 w 985"/>
                  <a:gd name="T69" fmla="*/ 175 h 613"/>
                  <a:gd name="T70" fmla="*/ 394 w 985"/>
                  <a:gd name="T71" fmla="*/ 192 h 613"/>
                  <a:gd name="T72" fmla="*/ 491 w 985"/>
                  <a:gd name="T73" fmla="*/ 247 h 613"/>
                  <a:gd name="T74" fmla="*/ 359 w 985"/>
                  <a:gd name="T75" fmla="*/ 162 h 613"/>
                  <a:gd name="T76" fmla="*/ 355 w 985"/>
                  <a:gd name="T77" fmla="*/ 160 h 613"/>
                  <a:gd name="T78" fmla="*/ 340 w 985"/>
                  <a:gd name="T79" fmla="*/ 138 h 613"/>
                  <a:gd name="T80" fmla="*/ 367 w 985"/>
                  <a:gd name="T81" fmla="*/ 141 h 613"/>
                  <a:gd name="T82" fmla="*/ 421 w 985"/>
                  <a:gd name="T83" fmla="*/ 171 h 613"/>
                  <a:gd name="T84" fmla="*/ 639 w 985"/>
                  <a:gd name="T85" fmla="*/ 294 h 613"/>
                  <a:gd name="T86" fmla="*/ 710 w 985"/>
                  <a:gd name="T87" fmla="*/ 318 h 613"/>
                  <a:gd name="T88" fmla="*/ 755 w 985"/>
                  <a:gd name="T89" fmla="*/ 342 h 613"/>
                  <a:gd name="T90" fmla="*/ 857 w 985"/>
                  <a:gd name="T91" fmla="*/ 413 h 613"/>
                  <a:gd name="T92" fmla="*/ 884 w 985"/>
                  <a:gd name="T93" fmla="*/ 432 h 613"/>
                  <a:gd name="T94" fmla="*/ 898 w 985"/>
                  <a:gd name="T95" fmla="*/ 454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613">
                    <a:moveTo>
                      <a:pt x="898" y="454"/>
                    </a:moveTo>
                    <a:cubicBezTo>
                      <a:pt x="910" y="467"/>
                      <a:pt x="925" y="475"/>
                      <a:pt x="940" y="483"/>
                    </a:cubicBezTo>
                    <a:cubicBezTo>
                      <a:pt x="962" y="495"/>
                      <a:pt x="977" y="513"/>
                      <a:pt x="974" y="539"/>
                    </a:cubicBezTo>
                    <a:cubicBezTo>
                      <a:pt x="972" y="564"/>
                      <a:pt x="985" y="589"/>
                      <a:pt x="974" y="613"/>
                    </a:cubicBezTo>
                    <a:cubicBezTo>
                      <a:pt x="959" y="605"/>
                      <a:pt x="944" y="593"/>
                      <a:pt x="925" y="605"/>
                    </a:cubicBezTo>
                    <a:cubicBezTo>
                      <a:pt x="918" y="610"/>
                      <a:pt x="908" y="611"/>
                      <a:pt x="900" y="610"/>
                    </a:cubicBezTo>
                    <a:cubicBezTo>
                      <a:pt x="885" y="609"/>
                      <a:pt x="880" y="602"/>
                      <a:pt x="882" y="586"/>
                    </a:cubicBezTo>
                    <a:cubicBezTo>
                      <a:pt x="883" y="580"/>
                      <a:pt x="884" y="574"/>
                      <a:pt x="876" y="574"/>
                    </a:cubicBezTo>
                    <a:cubicBezTo>
                      <a:pt x="849" y="577"/>
                      <a:pt x="829" y="556"/>
                      <a:pt x="803" y="551"/>
                    </a:cubicBezTo>
                    <a:cubicBezTo>
                      <a:pt x="801" y="551"/>
                      <a:pt x="800" y="550"/>
                      <a:pt x="798" y="550"/>
                    </a:cubicBezTo>
                    <a:cubicBezTo>
                      <a:pt x="768" y="518"/>
                      <a:pt x="725" y="510"/>
                      <a:pt x="690" y="488"/>
                    </a:cubicBezTo>
                    <a:cubicBezTo>
                      <a:pt x="664" y="471"/>
                      <a:pt x="635" y="460"/>
                      <a:pt x="610" y="440"/>
                    </a:cubicBezTo>
                    <a:cubicBezTo>
                      <a:pt x="589" y="423"/>
                      <a:pt x="562" y="416"/>
                      <a:pt x="541" y="397"/>
                    </a:cubicBezTo>
                    <a:cubicBezTo>
                      <a:pt x="501" y="372"/>
                      <a:pt x="458" y="351"/>
                      <a:pt x="417" y="326"/>
                    </a:cubicBezTo>
                    <a:cubicBezTo>
                      <a:pt x="387" y="302"/>
                      <a:pt x="351" y="289"/>
                      <a:pt x="322" y="264"/>
                    </a:cubicBezTo>
                    <a:cubicBezTo>
                      <a:pt x="306" y="251"/>
                      <a:pt x="299" y="232"/>
                      <a:pt x="282" y="220"/>
                    </a:cubicBezTo>
                    <a:cubicBezTo>
                      <a:pt x="256" y="201"/>
                      <a:pt x="229" y="185"/>
                      <a:pt x="201" y="169"/>
                    </a:cubicBezTo>
                    <a:cubicBezTo>
                      <a:pt x="156" y="138"/>
                      <a:pt x="102" y="122"/>
                      <a:pt x="59" y="87"/>
                    </a:cubicBezTo>
                    <a:cubicBezTo>
                      <a:pt x="53" y="81"/>
                      <a:pt x="45" y="80"/>
                      <a:pt x="37" y="78"/>
                    </a:cubicBezTo>
                    <a:cubicBezTo>
                      <a:pt x="28" y="74"/>
                      <a:pt x="20" y="68"/>
                      <a:pt x="13" y="61"/>
                    </a:cubicBezTo>
                    <a:cubicBezTo>
                      <a:pt x="0" y="46"/>
                      <a:pt x="3" y="32"/>
                      <a:pt x="22" y="22"/>
                    </a:cubicBezTo>
                    <a:cubicBezTo>
                      <a:pt x="26" y="21"/>
                      <a:pt x="30" y="22"/>
                      <a:pt x="34" y="23"/>
                    </a:cubicBezTo>
                    <a:cubicBezTo>
                      <a:pt x="39" y="25"/>
                      <a:pt x="42" y="21"/>
                      <a:pt x="46" y="19"/>
                    </a:cubicBezTo>
                    <a:cubicBezTo>
                      <a:pt x="62" y="11"/>
                      <a:pt x="77" y="0"/>
                      <a:pt x="95" y="15"/>
                    </a:cubicBezTo>
                    <a:cubicBezTo>
                      <a:pt x="99" y="19"/>
                      <a:pt x="106" y="20"/>
                      <a:pt x="112" y="17"/>
                    </a:cubicBezTo>
                    <a:cubicBezTo>
                      <a:pt x="125" y="8"/>
                      <a:pt x="138" y="11"/>
                      <a:pt x="151" y="18"/>
                    </a:cubicBezTo>
                    <a:cubicBezTo>
                      <a:pt x="151" y="18"/>
                      <a:pt x="151" y="18"/>
                      <a:pt x="151" y="18"/>
                    </a:cubicBezTo>
                    <a:cubicBezTo>
                      <a:pt x="156" y="23"/>
                      <a:pt x="150" y="27"/>
                      <a:pt x="149" y="34"/>
                    </a:cubicBezTo>
                    <a:cubicBezTo>
                      <a:pt x="157" y="29"/>
                      <a:pt x="163" y="23"/>
                      <a:pt x="171" y="24"/>
                    </a:cubicBezTo>
                    <a:cubicBezTo>
                      <a:pt x="182" y="28"/>
                      <a:pt x="193" y="30"/>
                      <a:pt x="201" y="39"/>
                    </a:cubicBezTo>
                    <a:cubicBezTo>
                      <a:pt x="203" y="46"/>
                      <a:pt x="207" y="51"/>
                      <a:pt x="212" y="55"/>
                    </a:cubicBezTo>
                    <a:cubicBezTo>
                      <a:pt x="217" y="59"/>
                      <a:pt x="224" y="63"/>
                      <a:pt x="219" y="70"/>
                    </a:cubicBezTo>
                    <a:cubicBezTo>
                      <a:pt x="215" y="76"/>
                      <a:pt x="207" y="75"/>
                      <a:pt x="201" y="72"/>
                    </a:cubicBezTo>
                    <a:cubicBezTo>
                      <a:pt x="190" y="66"/>
                      <a:pt x="180" y="57"/>
                      <a:pt x="167" y="57"/>
                    </a:cubicBezTo>
                    <a:cubicBezTo>
                      <a:pt x="236" y="91"/>
                      <a:pt x="306" y="123"/>
                      <a:pt x="365" y="175"/>
                    </a:cubicBezTo>
                    <a:cubicBezTo>
                      <a:pt x="373" y="182"/>
                      <a:pt x="384" y="187"/>
                      <a:pt x="394" y="192"/>
                    </a:cubicBezTo>
                    <a:cubicBezTo>
                      <a:pt x="433" y="208"/>
                      <a:pt x="466" y="233"/>
                      <a:pt x="491" y="247"/>
                    </a:cubicBezTo>
                    <a:cubicBezTo>
                      <a:pt x="452" y="227"/>
                      <a:pt x="410" y="187"/>
                      <a:pt x="359" y="162"/>
                    </a:cubicBezTo>
                    <a:cubicBezTo>
                      <a:pt x="357" y="161"/>
                      <a:pt x="356" y="160"/>
                      <a:pt x="355" y="160"/>
                    </a:cubicBezTo>
                    <a:cubicBezTo>
                      <a:pt x="347" y="154"/>
                      <a:pt x="334" y="149"/>
                      <a:pt x="340" y="138"/>
                    </a:cubicBezTo>
                    <a:cubicBezTo>
                      <a:pt x="347" y="124"/>
                      <a:pt x="358" y="136"/>
                      <a:pt x="367" y="141"/>
                    </a:cubicBezTo>
                    <a:cubicBezTo>
                      <a:pt x="385" y="151"/>
                      <a:pt x="403" y="160"/>
                      <a:pt x="421" y="171"/>
                    </a:cubicBezTo>
                    <a:cubicBezTo>
                      <a:pt x="491" y="216"/>
                      <a:pt x="562" y="261"/>
                      <a:pt x="639" y="294"/>
                    </a:cubicBezTo>
                    <a:cubicBezTo>
                      <a:pt x="662" y="304"/>
                      <a:pt x="684" y="317"/>
                      <a:pt x="710" y="318"/>
                    </a:cubicBezTo>
                    <a:cubicBezTo>
                      <a:pt x="728" y="319"/>
                      <a:pt x="743" y="332"/>
                      <a:pt x="755" y="342"/>
                    </a:cubicBezTo>
                    <a:cubicBezTo>
                      <a:pt x="787" y="370"/>
                      <a:pt x="824" y="388"/>
                      <a:pt x="857" y="413"/>
                    </a:cubicBezTo>
                    <a:cubicBezTo>
                      <a:pt x="866" y="419"/>
                      <a:pt x="876" y="424"/>
                      <a:pt x="884" y="432"/>
                    </a:cubicBezTo>
                    <a:cubicBezTo>
                      <a:pt x="889" y="439"/>
                      <a:pt x="895" y="445"/>
                      <a:pt x="898" y="454"/>
                    </a:cubicBezTo>
                    <a:close/>
                  </a:path>
                </a:pathLst>
              </a:custGeom>
              <a:solidFill>
                <a:srgbClr val="F7E8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6" name="Freeform 234">
                <a:extLst>
                  <a:ext uri="{FF2B5EF4-FFF2-40B4-BE49-F238E27FC236}">
                    <a16:creationId xmlns:a16="http://schemas.microsoft.com/office/drawing/2014/main" id="{D82699D6-3776-2487-B4D0-349AA7D55877}"/>
                  </a:ext>
                </a:extLst>
              </p:cNvPr>
              <p:cNvSpPr/>
              <p:nvPr/>
            </p:nvSpPr>
            <p:spPr bwMode="auto">
              <a:xfrm>
                <a:off x="3561" y="1426"/>
                <a:ext cx="1653" cy="920"/>
              </a:xfrm>
              <a:custGeom>
                <a:avLst/>
                <a:gdLst>
                  <a:gd name="T0" fmla="*/ 799 w 810"/>
                  <a:gd name="T1" fmla="*/ 438 h 451"/>
                  <a:gd name="T2" fmla="*/ 763 w 810"/>
                  <a:gd name="T3" fmla="*/ 446 h 451"/>
                  <a:gd name="T4" fmla="*/ 720 w 810"/>
                  <a:gd name="T5" fmla="*/ 425 h 451"/>
                  <a:gd name="T6" fmla="*/ 675 w 810"/>
                  <a:gd name="T7" fmla="*/ 408 h 451"/>
                  <a:gd name="T8" fmla="*/ 583 w 810"/>
                  <a:gd name="T9" fmla="*/ 368 h 451"/>
                  <a:gd name="T10" fmla="*/ 480 w 810"/>
                  <a:gd name="T11" fmla="*/ 319 h 451"/>
                  <a:gd name="T12" fmla="*/ 366 w 810"/>
                  <a:gd name="T13" fmla="*/ 216 h 451"/>
                  <a:gd name="T14" fmla="*/ 318 w 810"/>
                  <a:gd name="T15" fmla="*/ 204 h 451"/>
                  <a:gd name="T16" fmla="*/ 296 w 810"/>
                  <a:gd name="T17" fmla="*/ 191 h 451"/>
                  <a:gd name="T18" fmla="*/ 286 w 810"/>
                  <a:gd name="T19" fmla="*/ 174 h 451"/>
                  <a:gd name="T20" fmla="*/ 221 w 810"/>
                  <a:gd name="T21" fmla="*/ 170 h 451"/>
                  <a:gd name="T22" fmla="*/ 189 w 810"/>
                  <a:gd name="T23" fmla="*/ 189 h 451"/>
                  <a:gd name="T24" fmla="*/ 263 w 810"/>
                  <a:gd name="T25" fmla="*/ 251 h 451"/>
                  <a:gd name="T26" fmla="*/ 421 w 810"/>
                  <a:gd name="T27" fmla="*/ 304 h 451"/>
                  <a:gd name="T28" fmla="*/ 477 w 810"/>
                  <a:gd name="T29" fmla="*/ 315 h 451"/>
                  <a:gd name="T30" fmla="*/ 452 w 810"/>
                  <a:gd name="T31" fmla="*/ 335 h 451"/>
                  <a:gd name="T32" fmla="*/ 447 w 810"/>
                  <a:gd name="T33" fmla="*/ 364 h 451"/>
                  <a:gd name="T34" fmla="*/ 508 w 810"/>
                  <a:gd name="T35" fmla="*/ 414 h 451"/>
                  <a:gd name="T36" fmla="*/ 450 w 810"/>
                  <a:gd name="T37" fmla="*/ 399 h 451"/>
                  <a:gd name="T38" fmla="*/ 414 w 810"/>
                  <a:gd name="T39" fmla="*/ 424 h 451"/>
                  <a:gd name="T40" fmla="*/ 326 w 810"/>
                  <a:gd name="T41" fmla="*/ 417 h 451"/>
                  <a:gd name="T42" fmla="*/ 280 w 810"/>
                  <a:gd name="T43" fmla="*/ 418 h 451"/>
                  <a:gd name="T44" fmla="*/ 259 w 810"/>
                  <a:gd name="T45" fmla="*/ 387 h 451"/>
                  <a:gd name="T46" fmla="*/ 214 w 810"/>
                  <a:gd name="T47" fmla="*/ 370 h 451"/>
                  <a:gd name="T48" fmla="*/ 116 w 810"/>
                  <a:gd name="T49" fmla="*/ 318 h 451"/>
                  <a:gd name="T50" fmla="*/ 116 w 810"/>
                  <a:gd name="T51" fmla="*/ 288 h 451"/>
                  <a:gd name="T52" fmla="*/ 210 w 810"/>
                  <a:gd name="T53" fmla="*/ 341 h 451"/>
                  <a:gd name="T54" fmla="*/ 317 w 810"/>
                  <a:gd name="T55" fmla="*/ 377 h 451"/>
                  <a:gd name="T56" fmla="*/ 288 w 810"/>
                  <a:gd name="T57" fmla="*/ 358 h 451"/>
                  <a:gd name="T58" fmla="*/ 313 w 810"/>
                  <a:gd name="T59" fmla="*/ 349 h 451"/>
                  <a:gd name="T60" fmla="*/ 393 w 810"/>
                  <a:gd name="T61" fmla="*/ 394 h 451"/>
                  <a:gd name="T62" fmla="*/ 249 w 810"/>
                  <a:gd name="T63" fmla="*/ 273 h 451"/>
                  <a:gd name="T64" fmla="*/ 123 w 810"/>
                  <a:gd name="T65" fmla="*/ 187 h 451"/>
                  <a:gd name="T66" fmla="*/ 3 w 810"/>
                  <a:gd name="T67" fmla="*/ 121 h 451"/>
                  <a:gd name="T68" fmla="*/ 79 w 810"/>
                  <a:gd name="T69" fmla="*/ 123 h 451"/>
                  <a:gd name="T70" fmla="*/ 55 w 810"/>
                  <a:gd name="T71" fmla="*/ 87 h 451"/>
                  <a:gd name="T72" fmla="*/ 68 w 810"/>
                  <a:gd name="T73" fmla="*/ 73 h 451"/>
                  <a:gd name="T74" fmla="*/ 130 w 810"/>
                  <a:gd name="T75" fmla="*/ 114 h 451"/>
                  <a:gd name="T76" fmla="*/ 135 w 810"/>
                  <a:gd name="T77" fmla="*/ 134 h 451"/>
                  <a:gd name="T78" fmla="*/ 156 w 810"/>
                  <a:gd name="T79" fmla="*/ 121 h 451"/>
                  <a:gd name="T80" fmla="*/ 155 w 810"/>
                  <a:gd name="T81" fmla="*/ 120 h 451"/>
                  <a:gd name="T82" fmla="*/ 52 w 810"/>
                  <a:gd name="T83" fmla="*/ 29 h 451"/>
                  <a:gd name="T84" fmla="*/ 67 w 810"/>
                  <a:gd name="T85" fmla="*/ 1 h 451"/>
                  <a:gd name="T86" fmla="*/ 131 w 810"/>
                  <a:gd name="T87" fmla="*/ 12 h 451"/>
                  <a:gd name="T88" fmla="*/ 144 w 810"/>
                  <a:gd name="T89" fmla="*/ 26 h 451"/>
                  <a:gd name="T90" fmla="*/ 159 w 810"/>
                  <a:gd name="T91" fmla="*/ 91 h 451"/>
                  <a:gd name="T92" fmla="*/ 234 w 810"/>
                  <a:gd name="T93" fmla="*/ 116 h 451"/>
                  <a:gd name="T94" fmla="*/ 322 w 810"/>
                  <a:gd name="T95" fmla="*/ 139 h 451"/>
                  <a:gd name="T96" fmla="*/ 383 w 810"/>
                  <a:gd name="T97" fmla="*/ 201 h 451"/>
                  <a:gd name="T98" fmla="*/ 543 w 810"/>
                  <a:gd name="T99" fmla="*/ 286 h 451"/>
                  <a:gd name="T100" fmla="*/ 620 w 810"/>
                  <a:gd name="T101" fmla="*/ 335 h 451"/>
                  <a:gd name="T102" fmla="*/ 621 w 810"/>
                  <a:gd name="T103" fmla="*/ 334 h 451"/>
                  <a:gd name="T104" fmla="*/ 514 w 810"/>
                  <a:gd name="T105" fmla="*/ 243 h 451"/>
                  <a:gd name="T106" fmla="*/ 475 w 810"/>
                  <a:gd name="T107" fmla="*/ 183 h 451"/>
                  <a:gd name="T108" fmla="*/ 462 w 810"/>
                  <a:gd name="T109" fmla="*/ 126 h 451"/>
                  <a:gd name="T110" fmla="*/ 593 w 810"/>
                  <a:gd name="T111" fmla="*/ 206 h 451"/>
                  <a:gd name="T112" fmla="*/ 672 w 810"/>
                  <a:gd name="T113" fmla="*/ 262 h 451"/>
                  <a:gd name="T114" fmla="*/ 747 w 810"/>
                  <a:gd name="T115" fmla="*/ 301 h 451"/>
                  <a:gd name="T116" fmla="*/ 771 w 810"/>
                  <a:gd name="T117" fmla="*/ 313 h 451"/>
                  <a:gd name="T118" fmla="*/ 804 w 810"/>
                  <a:gd name="T119" fmla="*/ 37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0" h="451">
                    <a:moveTo>
                      <a:pt x="804" y="377"/>
                    </a:moveTo>
                    <a:cubicBezTo>
                      <a:pt x="802" y="397"/>
                      <a:pt x="800" y="418"/>
                      <a:pt x="799" y="438"/>
                    </a:cubicBezTo>
                    <a:cubicBezTo>
                      <a:pt x="799" y="443"/>
                      <a:pt x="799" y="448"/>
                      <a:pt x="792" y="450"/>
                    </a:cubicBezTo>
                    <a:cubicBezTo>
                      <a:pt x="782" y="451"/>
                      <a:pt x="772" y="448"/>
                      <a:pt x="763" y="446"/>
                    </a:cubicBezTo>
                    <a:cubicBezTo>
                      <a:pt x="750" y="443"/>
                      <a:pt x="737" y="440"/>
                      <a:pt x="726" y="432"/>
                    </a:cubicBezTo>
                    <a:cubicBezTo>
                      <a:pt x="724" y="430"/>
                      <a:pt x="722" y="427"/>
                      <a:pt x="720" y="425"/>
                    </a:cubicBezTo>
                    <a:cubicBezTo>
                      <a:pt x="717" y="415"/>
                      <a:pt x="711" y="410"/>
                      <a:pt x="699" y="413"/>
                    </a:cubicBezTo>
                    <a:cubicBezTo>
                      <a:pt x="691" y="415"/>
                      <a:pt x="682" y="414"/>
                      <a:pt x="675" y="408"/>
                    </a:cubicBezTo>
                    <a:cubicBezTo>
                      <a:pt x="653" y="391"/>
                      <a:pt x="627" y="382"/>
                      <a:pt x="600" y="377"/>
                    </a:cubicBezTo>
                    <a:cubicBezTo>
                      <a:pt x="594" y="376"/>
                      <a:pt x="586" y="374"/>
                      <a:pt x="583" y="368"/>
                    </a:cubicBezTo>
                    <a:cubicBezTo>
                      <a:pt x="572" y="352"/>
                      <a:pt x="555" y="349"/>
                      <a:pt x="538" y="347"/>
                    </a:cubicBezTo>
                    <a:cubicBezTo>
                      <a:pt x="516" y="343"/>
                      <a:pt x="498" y="332"/>
                      <a:pt x="480" y="319"/>
                    </a:cubicBezTo>
                    <a:cubicBezTo>
                      <a:pt x="484" y="283"/>
                      <a:pt x="459" y="264"/>
                      <a:pt x="436" y="244"/>
                    </a:cubicBezTo>
                    <a:cubicBezTo>
                      <a:pt x="411" y="238"/>
                      <a:pt x="391" y="221"/>
                      <a:pt x="366" y="216"/>
                    </a:cubicBezTo>
                    <a:cubicBezTo>
                      <a:pt x="358" y="214"/>
                      <a:pt x="351" y="208"/>
                      <a:pt x="344" y="203"/>
                    </a:cubicBezTo>
                    <a:cubicBezTo>
                      <a:pt x="335" y="198"/>
                      <a:pt x="327" y="196"/>
                      <a:pt x="318" y="204"/>
                    </a:cubicBezTo>
                    <a:cubicBezTo>
                      <a:pt x="314" y="207"/>
                      <a:pt x="311" y="212"/>
                      <a:pt x="304" y="208"/>
                    </a:cubicBezTo>
                    <a:cubicBezTo>
                      <a:pt x="298" y="204"/>
                      <a:pt x="296" y="198"/>
                      <a:pt x="296" y="191"/>
                    </a:cubicBezTo>
                    <a:cubicBezTo>
                      <a:pt x="297" y="180"/>
                      <a:pt x="301" y="169"/>
                      <a:pt x="295" y="158"/>
                    </a:cubicBezTo>
                    <a:cubicBezTo>
                      <a:pt x="286" y="162"/>
                      <a:pt x="287" y="168"/>
                      <a:pt x="286" y="174"/>
                    </a:cubicBezTo>
                    <a:cubicBezTo>
                      <a:pt x="284" y="193"/>
                      <a:pt x="273" y="199"/>
                      <a:pt x="256" y="189"/>
                    </a:cubicBezTo>
                    <a:cubicBezTo>
                      <a:pt x="245" y="182"/>
                      <a:pt x="232" y="177"/>
                      <a:pt x="221" y="170"/>
                    </a:cubicBezTo>
                    <a:cubicBezTo>
                      <a:pt x="212" y="165"/>
                      <a:pt x="206" y="165"/>
                      <a:pt x="203" y="176"/>
                    </a:cubicBezTo>
                    <a:cubicBezTo>
                      <a:pt x="202" y="183"/>
                      <a:pt x="197" y="187"/>
                      <a:pt x="189" y="189"/>
                    </a:cubicBezTo>
                    <a:cubicBezTo>
                      <a:pt x="193" y="189"/>
                      <a:pt x="197" y="189"/>
                      <a:pt x="199" y="191"/>
                    </a:cubicBezTo>
                    <a:cubicBezTo>
                      <a:pt x="218" y="214"/>
                      <a:pt x="245" y="228"/>
                      <a:pt x="263" y="251"/>
                    </a:cubicBezTo>
                    <a:cubicBezTo>
                      <a:pt x="292" y="288"/>
                      <a:pt x="351" y="313"/>
                      <a:pt x="398" y="302"/>
                    </a:cubicBezTo>
                    <a:cubicBezTo>
                      <a:pt x="406" y="300"/>
                      <a:pt x="414" y="301"/>
                      <a:pt x="421" y="304"/>
                    </a:cubicBezTo>
                    <a:cubicBezTo>
                      <a:pt x="429" y="307"/>
                      <a:pt x="437" y="306"/>
                      <a:pt x="444" y="303"/>
                    </a:cubicBezTo>
                    <a:cubicBezTo>
                      <a:pt x="458" y="299"/>
                      <a:pt x="469" y="303"/>
                      <a:pt x="477" y="315"/>
                    </a:cubicBezTo>
                    <a:cubicBezTo>
                      <a:pt x="477" y="325"/>
                      <a:pt x="471" y="331"/>
                      <a:pt x="461" y="333"/>
                    </a:cubicBezTo>
                    <a:cubicBezTo>
                      <a:pt x="458" y="334"/>
                      <a:pt x="455" y="334"/>
                      <a:pt x="452" y="335"/>
                    </a:cubicBezTo>
                    <a:cubicBezTo>
                      <a:pt x="444" y="338"/>
                      <a:pt x="434" y="341"/>
                      <a:pt x="432" y="350"/>
                    </a:cubicBezTo>
                    <a:cubicBezTo>
                      <a:pt x="431" y="359"/>
                      <a:pt x="441" y="361"/>
                      <a:pt x="447" y="364"/>
                    </a:cubicBezTo>
                    <a:cubicBezTo>
                      <a:pt x="465" y="374"/>
                      <a:pt x="482" y="384"/>
                      <a:pt x="497" y="397"/>
                    </a:cubicBezTo>
                    <a:cubicBezTo>
                      <a:pt x="502" y="402"/>
                      <a:pt x="511" y="404"/>
                      <a:pt x="508" y="414"/>
                    </a:cubicBezTo>
                    <a:cubicBezTo>
                      <a:pt x="505" y="416"/>
                      <a:pt x="503" y="417"/>
                      <a:pt x="500" y="417"/>
                    </a:cubicBezTo>
                    <a:cubicBezTo>
                      <a:pt x="483" y="411"/>
                      <a:pt x="467" y="404"/>
                      <a:pt x="450" y="399"/>
                    </a:cubicBezTo>
                    <a:cubicBezTo>
                      <a:pt x="443" y="397"/>
                      <a:pt x="436" y="394"/>
                      <a:pt x="435" y="404"/>
                    </a:cubicBezTo>
                    <a:cubicBezTo>
                      <a:pt x="434" y="418"/>
                      <a:pt x="424" y="420"/>
                      <a:pt x="414" y="424"/>
                    </a:cubicBezTo>
                    <a:cubicBezTo>
                      <a:pt x="409" y="428"/>
                      <a:pt x="412" y="435"/>
                      <a:pt x="407" y="439"/>
                    </a:cubicBezTo>
                    <a:cubicBezTo>
                      <a:pt x="375" y="449"/>
                      <a:pt x="352" y="428"/>
                      <a:pt x="326" y="417"/>
                    </a:cubicBezTo>
                    <a:cubicBezTo>
                      <a:pt x="317" y="412"/>
                      <a:pt x="306" y="412"/>
                      <a:pt x="297" y="407"/>
                    </a:cubicBezTo>
                    <a:cubicBezTo>
                      <a:pt x="285" y="401"/>
                      <a:pt x="286" y="414"/>
                      <a:pt x="280" y="418"/>
                    </a:cubicBezTo>
                    <a:cubicBezTo>
                      <a:pt x="274" y="419"/>
                      <a:pt x="271" y="415"/>
                      <a:pt x="268" y="412"/>
                    </a:cubicBezTo>
                    <a:cubicBezTo>
                      <a:pt x="262" y="405"/>
                      <a:pt x="248" y="401"/>
                      <a:pt x="259" y="387"/>
                    </a:cubicBezTo>
                    <a:cubicBezTo>
                      <a:pt x="257" y="387"/>
                      <a:pt x="255" y="386"/>
                      <a:pt x="253" y="386"/>
                    </a:cubicBezTo>
                    <a:cubicBezTo>
                      <a:pt x="239" y="382"/>
                      <a:pt x="226" y="378"/>
                      <a:pt x="214" y="370"/>
                    </a:cubicBezTo>
                    <a:cubicBezTo>
                      <a:pt x="196" y="362"/>
                      <a:pt x="182" y="347"/>
                      <a:pt x="161" y="344"/>
                    </a:cubicBezTo>
                    <a:cubicBezTo>
                      <a:pt x="143" y="340"/>
                      <a:pt x="128" y="331"/>
                      <a:pt x="116" y="318"/>
                    </a:cubicBezTo>
                    <a:cubicBezTo>
                      <a:pt x="114" y="314"/>
                      <a:pt x="112" y="309"/>
                      <a:pt x="112" y="305"/>
                    </a:cubicBezTo>
                    <a:cubicBezTo>
                      <a:pt x="111" y="299"/>
                      <a:pt x="111" y="292"/>
                      <a:pt x="116" y="288"/>
                    </a:cubicBezTo>
                    <a:cubicBezTo>
                      <a:pt x="122" y="285"/>
                      <a:pt x="129" y="287"/>
                      <a:pt x="133" y="291"/>
                    </a:cubicBezTo>
                    <a:cubicBezTo>
                      <a:pt x="154" y="315"/>
                      <a:pt x="184" y="324"/>
                      <a:pt x="210" y="341"/>
                    </a:cubicBezTo>
                    <a:cubicBezTo>
                      <a:pt x="239" y="356"/>
                      <a:pt x="271" y="366"/>
                      <a:pt x="302" y="377"/>
                    </a:cubicBezTo>
                    <a:cubicBezTo>
                      <a:pt x="307" y="378"/>
                      <a:pt x="313" y="383"/>
                      <a:pt x="317" y="377"/>
                    </a:cubicBezTo>
                    <a:cubicBezTo>
                      <a:pt x="320" y="373"/>
                      <a:pt x="314" y="371"/>
                      <a:pt x="311" y="369"/>
                    </a:cubicBezTo>
                    <a:cubicBezTo>
                      <a:pt x="304" y="363"/>
                      <a:pt x="296" y="362"/>
                      <a:pt x="288" y="358"/>
                    </a:cubicBezTo>
                    <a:cubicBezTo>
                      <a:pt x="281" y="354"/>
                      <a:pt x="274" y="351"/>
                      <a:pt x="275" y="341"/>
                    </a:cubicBezTo>
                    <a:cubicBezTo>
                      <a:pt x="289" y="336"/>
                      <a:pt x="301" y="344"/>
                      <a:pt x="313" y="349"/>
                    </a:cubicBezTo>
                    <a:cubicBezTo>
                      <a:pt x="331" y="357"/>
                      <a:pt x="349" y="366"/>
                      <a:pt x="368" y="372"/>
                    </a:cubicBezTo>
                    <a:cubicBezTo>
                      <a:pt x="379" y="377"/>
                      <a:pt x="386" y="385"/>
                      <a:pt x="393" y="394"/>
                    </a:cubicBezTo>
                    <a:cubicBezTo>
                      <a:pt x="367" y="362"/>
                      <a:pt x="332" y="340"/>
                      <a:pt x="300" y="314"/>
                    </a:cubicBezTo>
                    <a:cubicBezTo>
                      <a:pt x="283" y="301"/>
                      <a:pt x="267" y="285"/>
                      <a:pt x="249" y="273"/>
                    </a:cubicBezTo>
                    <a:cubicBezTo>
                      <a:pt x="212" y="246"/>
                      <a:pt x="181" y="211"/>
                      <a:pt x="137" y="195"/>
                    </a:cubicBezTo>
                    <a:cubicBezTo>
                      <a:pt x="132" y="193"/>
                      <a:pt x="126" y="191"/>
                      <a:pt x="123" y="187"/>
                    </a:cubicBezTo>
                    <a:cubicBezTo>
                      <a:pt x="98" y="155"/>
                      <a:pt x="60" y="152"/>
                      <a:pt x="26" y="141"/>
                    </a:cubicBezTo>
                    <a:cubicBezTo>
                      <a:pt x="15" y="138"/>
                      <a:pt x="0" y="139"/>
                      <a:pt x="3" y="121"/>
                    </a:cubicBezTo>
                    <a:cubicBezTo>
                      <a:pt x="24" y="123"/>
                      <a:pt x="45" y="120"/>
                      <a:pt x="66" y="124"/>
                    </a:cubicBezTo>
                    <a:cubicBezTo>
                      <a:pt x="71" y="125"/>
                      <a:pt x="76" y="127"/>
                      <a:pt x="79" y="123"/>
                    </a:cubicBezTo>
                    <a:cubicBezTo>
                      <a:pt x="83" y="117"/>
                      <a:pt x="78" y="113"/>
                      <a:pt x="74" y="109"/>
                    </a:cubicBezTo>
                    <a:cubicBezTo>
                      <a:pt x="68" y="102"/>
                      <a:pt x="60" y="96"/>
                      <a:pt x="55" y="87"/>
                    </a:cubicBezTo>
                    <a:cubicBezTo>
                      <a:pt x="53" y="82"/>
                      <a:pt x="52" y="77"/>
                      <a:pt x="56" y="74"/>
                    </a:cubicBezTo>
                    <a:cubicBezTo>
                      <a:pt x="59" y="70"/>
                      <a:pt x="65" y="70"/>
                      <a:pt x="68" y="73"/>
                    </a:cubicBezTo>
                    <a:cubicBezTo>
                      <a:pt x="83" y="86"/>
                      <a:pt x="101" y="93"/>
                      <a:pt x="119" y="99"/>
                    </a:cubicBezTo>
                    <a:cubicBezTo>
                      <a:pt x="126" y="101"/>
                      <a:pt x="130" y="107"/>
                      <a:pt x="130" y="114"/>
                    </a:cubicBezTo>
                    <a:cubicBezTo>
                      <a:pt x="130" y="118"/>
                      <a:pt x="128" y="120"/>
                      <a:pt x="128" y="124"/>
                    </a:cubicBezTo>
                    <a:cubicBezTo>
                      <a:pt x="127" y="129"/>
                      <a:pt x="130" y="133"/>
                      <a:pt x="135" y="134"/>
                    </a:cubicBezTo>
                    <a:cubicBezTo>
                      <a:pt x="143" y="136"/>
                      <a:pt x="141" y="128"/>
                      <a:pt x="143" y="124"/>
                    </a:cubicBezTo>
                    <a:cubicBezTo>
                      <a:pt x="147" y="121"/>
                      <a:pt x="151" y="118"/>
                      <a:pt x="156" y="121"/>
                    </a:cubicBezTo>
                    <a:cubicBezTo>
                      <a:pt x="163" y="129"/>
                      <a:pt x="168" y="138"/>
                      <a:pt x="178" y="142"/>
                    </a:cubicBezTo>
                    <a:cubicBezTo>
                      <a:pt x="173" y="133"/>
                      <a:pt x="163" y="128"/>
                      <a:pt x="155" y="120"/>
                    </a:cubicBezTo>
                    <a:cubicBezTo>
                      <a:pt x="143" y="107"/>
                      <a:pt x="122" y="103"/>
                      <a:pt x="115" y="85"/>
                    </a:cubicBezTo>
                    <a:cubicBezTo>
                      <a:pt x="102" y="56"/>
                      <a:pt x="81" y="38"/>
                      <a:pt x="52" y="29"/>
                    </a:cubicBezTo>
                    <a:cubicBezTo>
                      <a:pt x="48" y="29"/>
                      <a:pt x="46" y="26"/>
                      <a:pt x="45" y="22"/>
                    </a:cubicBezTo>
                    <a:cubicBezTo>
                      <a:pt x="46" y="4"/>
                      <a:pt x="50" y="0"/>
                      <a:pt x="67" y="1"/>
                    </a:cubicBezTo>
                    <a:cubicBezTo>
                      <a:pt x="82" y="2"/>
                      <a:pt x="97" y="7"/>
                      <a:pt x="112" y="8"/>
                    </a:cubicBezTo>
                    <a:cubicBezTo>
                      <a:pt x="119" y="8"/>
                      <a:pt x="125" y="10"/>
                      <a:pt x="131" y="12"/>
                    </a:cubicBezTo>
                    <a:cubicBezTo>
                      <a:pt x="133" y="13"/>
                      <a:pt x="135" y="13"/>
                      <a:pt x="137" y="14"/>
                    </a:cubicBezTo>
                    <a:cubicBezTo>
                      <a:pt x="141" y="17"/>
                      <a:pt x="146" y="19"/>
                      <a:pt x="144" y="26"/>
                    </a:cubicBezTo>
                    <a:cubicBezTo>
                      <a:pt x="130" y="28"/>
                      <a:pt x="127" y="34"/>
                      <a:pt x="130" y="49"/>
                    </a:cubicBezTo>
                    <a:cubicBezTo>
                      <a:pt x="134" y="69"/>
                      <a:pt x="143" y="80"/>
                      <a:pt x="159" y="91"/>
                    </a:cubicBezTo>
                    <a:cubicBezTo>
                      <a:pt x="178" y="103"/>
                      <a:pt x="194" y="120"/>
                      <a:pt x="218" y="126"/>
                    </a:cubicBezTo>
                    <a:cubicBezTo>
                      <a:pt x="229" y="129"/>
                      <a:pt x="233" y="129"/>
                      <a:pt x="234" y="116"/>
                    </a:cubicBezTo>
                    <a:cubicBezTo>
                      <a:pt x="234" y="99"/>
                      <a:pt x="241" y="94"/>
                      <a:pt x="256" y="99"/>
                    </a:cubicBezTo>
                    <a:cubicBezTo>
                      <a:pt x="281" y="106"/>
                      <a:pt x="303" y="121"/>
                      <a:pt x="322" y="139"/>
                    </a:cubicBezTo>
                    <a:cubicBezTo>
                      <a:pt x="325" y="142"/>
                      <a:pt x="328" y="145"/>
                      <a:pt x="328" y="149"/>
                    </a:cubicBezTo>
                    <a:cubicBezTo>
                      <a:pt x="330" y="184"/>
                      <a:pt x="359" y="190"/>
                      <a:pt x="383" y="201"/>
                    </a:cubicBezTo>
                    <a:cubicBezTo>
                      <a:pt x="404" y="210"/>
                      <a:pt x="428" y="217"/>
                      <a:pt x="447" y="232"/>
                    </a:cubicBezTo>
                    <a:cubicBezTo>
                      <a:pt x="476" y="254"/>
                      <a:pt x="507" y="274"/>
                      <a:pt x="543" y="286"/>
                    </a:cubicBezTo>
                    <a:cubicBezTo>
                      <a:pt x="569" y="295"/>
                      <a:pt x="588" y="318"/>
                      <a:pt x="613" y="331"/>
                    </a:cubicBezTo>
                    <a:cubicBezTo>
                      <a:pt x="616" y="332"/>
                      <a:pt x="618" y="334"/>
                      <a:pt x="620" y="335"/>
                    </a:cubicBezTo>
                    <a:cubicBezTo>
                      <a:pt x="623" y="336"/>
                      <a:pt x="623" y="332"/>
                      <a:pt x="622" y="334"/>
                    </a:cubicBezTo>
                    <a:cubicBezTo>
                      <a:pt x="622" y="335"/>
                      <a:pt x="621" y="335"/>
                      <a:pt x="621" y="334"/>
                    </a:cubicBezTo>
                    <a:cubicBezTo>
                      <a:pt x="597" y="320"/>
                      <a:pt x="575" y="303"/>
                      <a:pt x="551" y="288"/>
                    </a:cubicBezTo>
                    <a:cubicBezTo>
                      <a:pt x="536" y="278"/>
                      <a:pt x="523" y="260"/>
                      <a:pt x="514" y="243"/>
                    </a:cubicBezTo>
                    <a:cubicBezTo>
                      <a:pt x="509" y="232"/>
                      <a:pt x="503" y="224"/>
                      <a:pt x="492" y="218"/>
                    </a:cubicBezTo>
                    <a:cubicBezTo>
                      <a:pt x="479" y="211"/>
                      <a:pt x="471" y="203"/>
                      <a:pt x="475" y="183"/>
                    </a:cubicBezTo>
                    <a:cubicBezTo>
                      <a:pt x="478" y="171"/>
                      <a:pt x="475" y="153"/>
                      <a:pt x="466" y="140"/>
                    </a:cubicBezTo>
                    <a:cubicBezTo>
                      <a:pt x="463" y="136"/>
                      <a:pt x="460" y="131"/>
                      <a:pt x="462" y="126"/>
                    </a:cubicBezTo>
                    <a:cubicBezTo>
                      <a:pt x="475" y="121"/>
                      <a:pt x="483" y="129"/>
                      <a:pt x="490" y="136"/>
                    </a:cubicBezTo>
                    <a:cubicBezTo>
                      <a:pt x="523" y="162"/>
                      <a:pt x="554" y="190"/>
                      <a:pt x="593" y="206"/>
                    </a:cubicBezTo>
                    <a:cubicBezTo>
                      <a:pt x="604" y="211"/>
                      <a:pt x="604" y="225"/>
                      <a:pt x="617" y="226"/>
                    </a:cubicBezTo>
                    <a:cubicBezTo>
                      <a:pt x="637" y="235"/>
                      <a:pt x="654" y="250"/>
                      <a:pt x="672" y="262"/>
                    </a:cubicBezTo>
                    <a:cubicBezTo>
                      <a:pt x="687" y="271"/>
                      <a:pt x="701" y="281"/>
                      <a:pt x="716" y="289"/>
                    </a:cubicBezTo>
                    <a:cubicBezTo>
                      <a:pt x="726" y="294"/>
                      <a:pt x="737" y="296"/>
                      <a:pt x="747" y="301"/>
                    </a:cubicBezTo>
                    <a:cubicBezTo>
                      <a:pt x="748" y="302"/>
                      <a:pt x="750" y="303"/>
                      <a:pt x="752" y="304"/>
                    </a:cubicBezTo>
                    <a:cubicBezTo>
                      <a:pt x="757" y="308"/>
                      <a:pt x="764" y="310"/>
                      <a:pt x="771" y="313"/>
                    </a:cubicBezTo>
                    <a:cubicBezTo>
                      <a:pt x="784" y="316"/>
                      <a:pt x="793" y="324"/>
                      <a:pt x="797" y="339"/>
                    </a:cubicBezTo>
                    <a:cubicBezTo>
                      <a:pt x="799" y="352"/>
                      <a:pt x="810" y="363"/>
                      <a:pt x="804" y="377"/>
                    </a:cubicBezTo>
                    <a:close/>
                  </a:path>
                </a:pathLst>
              </a:custGeom>
              <a:solidFill>
                <a:srgbClr val="FDC7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7" name="Freeform 235">
                <a:extLst>
                  <a:ext uri="{FF2B5EF4-FFF2-40B4-BE49-F238E27FC236}">
                    <a16:creationId xmlns:a16="http://schemas.microsoft.com/office/drawing/2014/main" id="{C82D3586-F6E6-84E5-F897-0AD9A6E10F88}"/>
                  </a:ext>
                </a:extLst>
              </p:cNvPr>
              <p:cNvSpPr/>
              <p:nvPr/>
            </p:nvSpPr>
            <p:spPr bwMode="auto">
              <a:xfrm>
                <a:off x="2621" y="928"/>
                <a:ext cx="324" cy="1777"/>
              </a:xfrm>
              <a:custGeom>
                <a:avLst/>
                <a:gdLst>
                  <a:gd name="T0" fmla="*/ 113 w 159"/>
                  <a:gd name="T1" fmla="*/ 866 h 871"/>
                  <a:gd name="T2" fmla="*/ 34 w 159"/>
                  <a:gd name="T3" fmla="*/ 865 h 871"/>
                  <a:gd name="T4" fmla="*/ 15 w 159"/>
                  <a:gd name="T5" fmla="*/ 847 h 871"/>
                  <a:gd name="T6" fmla="*/ 15 w 159"/>
                  <a:gd name="T7" fmla="*/ 486 h 871"/>
                  <a:gd name="T8" fmla="*/ 15 w 159"/>
                  <a:gd name="T9" fmla="*/ 467 h 871"/>
                  <a:gd name="T10" fmla="*/ 8 w 159"/>
                  <a:gd name="T11" fmla="*/ 335 h 871"/>
                  <a:gd name="T12" fmla="*/ 11 w 159"/>
                  <a:gd name="T13" fmla="*/ 208 h 871"/>
                  <a:gd name="T14" fmla="*/ 15 w 159"/>
                  <a:gd name="T15" fmla="*/ 8 h 871"/>
                  <a:gd name="T16" fmla="*/ 48 w 159"/>
                  <a:gd name="T17" fmla="*/ 22 h 871"/>
                  <a:gd name="T18" fmla="*/ 50 w 159"/>
                  <a:gd name="T19" fmla="*/ 29 h 871"/>
                  <a:gd name="T20" fmla="*/ 51 w 159"/>
                  <a:gd name="T21" fmla="*/ 186 h 871"/>
                  <a:gd name="T22" fmla="*/ 51 w 159"/>
                  <a:gd name="T23" fmla="*/ 200 h 871"/>
                  <a:gd name="T24" fmla="*/ 51 w 159"/>
                  <a:gd name="T25" fmla="*/ 214 h 871"/>
                  <a:gd name="T26" fmla="*/ 51 w 159"/>
                  <a:gd name="T27" fmla="*/ 236 h 871"/>
                  <a:gd name="T28" fmla="*/ 51 w 159"/>
                  <a:gd name="T29" fmla="*/ 495 h 871"/>
                  <a:gd name="T30" fmla="*/ 51 w 159"/>
                  <a:gd name="T31" fmla="*/ 536 h 871"/>
                  <a:gd name="T32" fmla="*/ 51 w 159"/>
                  <a:gd name="T33" fmla="*/ 547 h 871"/>
                  <a:gd name="T34" fmla="*/ 51 w 159"/>
                  <a:gd name="T35" fmla="*/ 617 h 871"/>
                  <a:gd name="T36" fmla="*/ 51 w 159"/>
                  <a:gd name="T37" fmla="*/ 677 h 871"/>
                  <a:gd name="T38" fmla="*/ 51 w 159"/>
                  <a:gd name="T39" fmla="*/ 763 h 871"/>
                  <a:gd name="T40" fmla="*/ 51 w 159"/>
                  <a:gd name="T41" fmla="*/ 777 h 871"/>
                  <a:gd name="T42" fmla="*/ 51 w 159"/>
                  <a:gd name="T43" fmla="*/ 814 h 871"/>
                  <a:gd name="T44" fmla="*/ 68 w 159"/>
                  <a:gd name="T45" fmla="*/ 831 h 871"/>
                  <a:gd name="T46" fmla="*/ 117 w 159"/>
                  <a:gd name="T47" fmla="*/ 832 h 871"/>
                  <a:gd name="T48" fmla="*/ 154 w 159"/>
                  <a:gd name="T49" fmla="*/ 857 h 871"/>
                  <a:gd name="T50" fmla="*/ 156 w 159"/>
                  <a:gd name="T51" fmla="*/ 867 h 871"/>
                  <a:gd name="T52" fmla="*/ 133 w 159"/>
                  <a:gd name="T53" fmla="*/ 870 h 871"/>
                  <a:gd name="T54" fmla="*/ 113 w 159"/>
                  <a:gd name="T55" fmla="*/ 866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9" h="871">
                    <a:moveTo>
                      <a:pt x="113" y="866"/>
                    </a:moveTo>
                    <a:cubicBezTo>
                      <a:pt x="87" y="865"/>
                      <a:pt x="60" y="864"/>
                      <a:pt x="34" y="865"/>
                    </a:cubicBezTo>
                    <a:cubicBezTo>
                      <a:pt x="19" y="866"/>
                      <a:pt x="15" y="862"/>
                      <a:pt x="15" y="847"/>
                    </a:cubicBezTo>
                    <a:cubicBezTo>
                      <a:pt x="16" y="727"/>
                      <a:pt x="15" y="607"/>
                      <a:pt x="15" y="486"/>
                    </a:cubicBezTo>
                    <a:cubicBezTo>
                      <a:pt x="15" y="480"/>
                      <a:pt x="15" y="473"/>
                      <a:pt x="15" y="467"/>
                    </a:cubicBezTo>
                    <a:cubicBezTo>
                      <a:pt x="0" y="423"/>
                      <a:pt x="6" y="378"/>
                      <a:pt x="8" y="335"/>
                    </a:cubicBezTo>
                    <a:cubicBezTo>
                      <a:pt x="9" y="292"/>
                      <a:pt x="6" y="250"/>
                      <a:pt x="11" y="208"/>
                    </a:cubicBezTo>
                    <a:cubicBezTo>
                      <a:pt x="19" y="141"/>
                      <a:pt x="13" y="74"/>
                      <a:pt x="15" y="8"/>
                    </a:cubicBezTo>
                    <a:cubicBezTo>
                      <a:pt x="32" y="0"/>
                      <a:pt x="39" y="13"/>
                      <a:pt x="48" y="22"/>
                    </a:cubicBezTo>
                    <a:cubicBezTo>
                      <a:pt x="49" y="24"/>
                      <a:pt x="50" y="27"/>
                      <a:pt x="50" y="29"/>
                    </a:cubicBezTo>
                    <a:cubicBezTo>
                      <a:pt x="52" y="81"/>
                      <a:pt x="51" y="133"/>
                      <a:pt x="51" y="186"/>
                    </a:cubicBezTo>
                    <a:cubicBezTo>
                      <a:pt x="51" y="190"/>
                      <a:pt x="51" y="195"/>
                      <a:pt x="51" y="200"/>
                    </a:cubicBezTo>
                    <a:cubicBezTo>
                      <a:pt x="51" y="205"/>
                      <a:pt x="51" y="210"/>
                      <a:pt x="51" y="214"/>
                    </a:cubicBezTo>
                    <a:cubicBezTo>
                      <a:pt x="51" y="222"/>
                      <a:pt x="51" y="229"/>
                      <a:pt x="51" y="236"/>
                    </a:cubicBezTo>
                    <a:cubicBezTo>
                      <a:pt x="51" y="322"/>
                      <a:pt x="50" y="409"/>
                      <a:pt x="51" y="495"/>
                    </a:cubicBezTo>
                    <a:cubicBezTo>
                      <a:pt x="50" y="508"/>
                      <a:pt x="51" y="522"/>
                      <a:pt x="51" y="536"/>
                    </a:cubicBezTo>
                    <a:cubicBezTo>
                      <a:pt x="51" y="539"/>
                      <a:pt x="51" y="543"/>
                      <a:pt x="51" y="547"/>
                    </a:cubicBezTo>
                    <a:cubicBezTo>
                      <a:pt x="51" y="570"/>
                      <a:pt x="51" y="594"/>
                      <a:pt x="51" y="617"/>
                    </a:cubicBezTo>
                    <a:cubicBezTo>
                      <a:pt x="51" y="637"/>
                      <a:pt x="52" y="657"/>
                      <a:pt x="51" y="677"/>
                    </a:cubicBezTo>
                    <a:cubicBezTo>
                      <a:pt x="52" y="705"/>
                      <a:pt x="51" y="734"/>
                      <a:pt x="51" y="763"/>
                    </a:cubicBezTo>
                    <a:cubicBezTo>
                      <a:pt x="51" y="767"/>
                      <a:pt x="51" y="772"/>
                      <a:pt x="51" y="777"/>
                    </a:cubicBezTo>
                    <a:cubicBezTo>
                      <a:pt x="51" y="789"/>
                      <a:pt x="51" y="802"/>
                      <a:pt x="51" y="814"/>
                    </a:cubicBezTo>
                    <a:cubicBezTo>
                      <a:pt x="51" y="826"/>
                      <a:pt x="56" y="831"/>
                      <a:pt x="68" y="831"/>
                    </a:cubicBezTo>
                    <a:cubicBezTo>
                      <a:pt x="84" y="831"/>
                      <a:pt x="101" y="830"/>
                      <a:pt x="117" y="832"/>
                    </a:cubicBezTo>
                    <a:cubicBezTo>
                      <a:pt x="132" y="836"/>
                      <a:pt x="142" y="848"/>
                      <a:pt x="154" y="857"/>
                    </a:cubicBezTo>
                    <a:cubicBezTo>
                      <a:pt x="157" y="859"/>
                      <a:pt x="159" y="862"/>
                      <a:pt x="156" y="867"/>
                    </a:cubicBezTo>
                    <a:cubicBezTo>
                      <a:pt x="149" y="871"/>
                      <a:pt x="141" y="870"/>
                      <a:pt x="133" y="870"/>
                    </a:cubicBezTo>
                    <a:cubicBezTo>
                      <a:pt x="126" y="870"/>
                      <a:pt x="119" y="868"/>
                      <a:pt x="113" y="866"/>
                    </a:cubicBezTo>
                    <a:close/>
                  </a:path>
                </a:pathLst>
              </a:custGeom>
              <a:solidFill>
                <a:srgbClr val="060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8" name="Freeform 236">
                <a:extLst>
                  <a:ext uri="{FF2B5EF4-FFF2-40B4-BE49-F238E27FC236}">
                    <a16:creationId xmlns:a16="http://schemas.microsoft.com/office/drawing/2014/main" id="{6B35EF5D-245D-F91D-7B0B-DD97EF44027A}"/>
                  </a:ext>
                </a:extLst>
              </p:cNvPr>
              <p:cNvSpPr/>
              <p:nvPr/>
            </p:nvSpPr>
            <p:spPr bwMode="auto">
              <a:xfrm>
                <a:off x="4192" y="2375"/>
                <a:ext cx="985" cy="738"/>
              </a:xfrm>
              <a:custGeom>
                <a:avLst/>
                <a:gdLst>
                  <a:gd name="T0" fmla="*/ 481 w 483"/>
                  <a:gd name="T1" fmla="*/ 14 h 362"/>
                  <a:gd name="T2" fmla="*/ 483 w 483"/>
                  <a:gd name="T3" fmla="*/ 106 h 362"/>
                  <a:gd name="T4" fmla="*/ 483 w 483"/>
                  <a:gd name="T5" fmla="*/ 362 h 362"/>
                  <a:gd name="T6" fmla="*/ 447 w 483"/>
                  <a:gd name="T7" fmla="*/ 330 h 362"/>
                  <a:gd name="T8" fmla="*/ 260 w 483"/>
                  <a:gd name="T9" fmla="*/ 165 h 362"/>
                  <a:gd name="T10" fmla="*/ 235 w 483"/>
                  <a:gd name="T11" fmla="*/ 156 h 362"/>
                  <a:gd name="T12" fmla="*/ 3 w 483"/>
                  <a:gd name="T13" fmla="*/ 156 h 362"/>
                  <a:gd name="T14" fmla="*/ 0 w 483"/>
                  <a:gd name="T15" fmla="*/ 150 h 362"/>
                  <a:gd name="T16" fmla="*/ 8 w 483"/>
                  <a:gd name="T17" fmla="*/ 125 h 362"/>
                  <a:gd name="T18" fmla="*/ 31 w 483"/>
                  <a:gd name="T19" fmla="*/ 122 h 362"/>
                  <a:gd name="T20" fmla="*/ 235 w 483"/>
                  <a:gd name="T21" fmla="*/ 122 h 362"/>
                  <a:gd name="T22" fmla="*/ 280 w 483"/>
                  <a:gd name="T23" fmla="*/ 138 h 362"/>
                  <a:gd name="T24" fmla="*/ 432 w 483"/>
                  <a:gd name="T25" fmla="*/ 271 h 362"/>
                  <a:gd name="T26" fmla="*/ 448 w 483"/>
                  <a:gd name="T27" fmla="*/ 281 h 362"/>
                  <a:gd name="T28" fmla="*/ 449 w 483"/>
                  <a:gd name="T29" fmla="*/ 18 h 362"/>
                  <a:gd name="T30" fmla="*/ 452 w 483"/>
                  <a:gd name="T31" fmla="*/ 9 h 362"/>
                  <a:gd name="T32" fmla="*/ 481 w 483"/>
                  <a:gd name="T33" fmla="*/ 14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2" h="362">
                    <a:moveTo>
                      <a:pt x="481" y="14"/>
                    </a:moveTo>
                    <a:cubicBezTo>
                      <a:pt x="482" y="45"/>
                      <a:pt x="482" y="75"/>
                      <a:pt x="483" y="106"/>
                    </a:cubicBezTo>
                    <a:cubicBezTo>
                      <a:pt x="483" y="190"/>
                      <a:pt x="483" y="274"/>
                      <a:pt x="483" y="362"/>
                    </a:cubicBezTo>
                    <a:cubicBezTo>
                      <a:pt x="469" y="350"/>
                      <a:pt x="458" y="340"/>
                      <a:pt x="447" y="330"/>
                    </a:cubicBezTo>
                    <a:cubicBezTo>
                      <a:pt x="384" y="275"/>
                      <a:pt x="322" y="220"/>
                      <a:pt x="260" y="165"/>
                    </a:cubicBezTo>
                    <a:cubicBezTo>
                      <a:pt x="252" y="158"/>
                      <a:pt x="245" y="156"/>
                      <a:pt x="235" y="156"/>
                    </a:cubicBezTo>
                    <a:cubicBezTo>
                      <a:pt x="158" y="156"/>
                      <a:pt x="80" y="156"/>
                      <a:pt x="3" y="156"/>
                    </a:cubicBezTo>
                    <a:cubicBezTo>
                      <a:pt x="1" y="154"/>
                      <a:pt x="0" y="153"/>
                      <a:pt x="0" y="150"/>
                    </a:cubicBezTo>
                    <a:cubicBezTo>
                      <a:pt x="1" y="141"/>
                      <a:pt x="0" y="132"/>
                      <a:pt x="8" y="125"/>
                    </a:cubicBezTo>
                    <a:cubicBezTo>
                      <a:pt x="15" y="122"/>
                      <a:pt x="23" y="122"/>
                      <a:pt x="31" y="122"/>
                    </a:cubicBezTo>
                    <a:cubicBezTo>
                      <a:pt x="99" y="122"/>
                      <a:pt x="167" y="122"/>
                      <a:pt x="235" y="122"/>
                    </a:cubicBezTo>
                    <a:cubicBezTo>
                      <a:pt x="253" y="122"/>
                      <a:pt x="267" y="127"/>
                      <a:pt x="280" y="138"/>
                    </a:cubicBezTo>
                    <a:cubicBezTo>
                      <a:pt x="331" y="182"/>
                      <a:pt x="381" y="228"/>
                      <a:pt x="432" y="271"/>
                    </a:cubicBezTo>
                    <a:cubicBezTo>
                      <a:pt x="436" y="275"/>
                      <a:pt x="439" y="280"/>
                      <a:pt x="448" y="281"/>
                    </a:cubicBezTo>
                    <a:cubicBezTo>
                      <a:pt x="450" y="193"/>
                      <a:pt x="448" y="105"/>
                      <a:pt x="449" y="18"/>
                    </a:cubicBezTo>
                    <a:cubicBezTo>
                      <a:pt x="450" y="15"/>
                      <a:pt x="451" y="12"/>
                      <a:pt x="452" y="9"/>
                    </a:cubicBezTo>
                    <a:cubicBezTo>
                      <a:pt x="464" y="0"/>
                      <a:pt x="472" y="11"/>
                      <a:pt x="481" y="14"/>
                    </a:cubicBezTo>
                    <a:close/>
                  </a:path>
                </a:pathLst>
              </a:custGeom>
              <a:solidFill>
                <a:srgbClr val="0505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9" name="Freeform 237">
                <a:extLst>
                  <a:ext uri="{FF2B5EF4-FFF2-40B4-BE49-F238E27FC236}">
                    <a16:creationId xmlns:a16="http://schemas.microsoft.com/office/drawing/2014/main" id="{440106FD-B433-ACAE-7B29-F9E1EE797C77}"/>
                  </a:ext>
                </a:extLst>
              </p:cNvPr>
              <p:cNvSpPr/>
              <p:nvPr/>
            </p:nvSpPr>
            <p:spPr bwMode="auto">
              <a:xfrm>
                <a:off x="4367" y="481"/>
                <a:ext cx="826" cy="547"/>
              </a:xfrm>
              <a:custGeom>
                <a:avLst/>
                <a:gdLst>
                  <a:gd name="T0" fmla="*/ 396 w 405"/>
                  <a:gd name="T1" fmla="*/ 268 h 268"/>
                  <a:gd name="T2" fmla="*/ 369 w 405"/>
                  <a:gd name="T3" fmla="*/ 252 h 268"/>
                  <a:gd name="T4" fmla="*/ 363 w 405"/>
                  <a:gd name="T5" fmla="*/ 219 h 268"/>
                  <a:gd name="T6" fmla="*/ 362 w 405"/>
                  <a:gd name="T7" fmla="*/ 63 h 268"/>
                  <a:gd name="T8" fmla="*/ 334 w 405"/>
                  <a:gd name="T9" fmla="*/ 35 h 268"/>
                  <a:gd name="T10" fmla="*/ 59 w 405"/>
                  <a:gd name="T11" fmla="*/ 34 h 268"/>
                  <a:gd name="T12" fmla="*/ 0 w 405"/>
                  <a:gd name="T13" fmla="*/ 2 h 268"/>
                  <a:gd name="T14" fmla="*/ 20 w 405"/>
                  <a:gd name="T15" fmla="*/ 1 h 268"/>
                  <a:gd name="T16" fmla="*/ 378 w 405"/>
                  <a:gd name="T17" fmla="*/ 0 h 268"/>
                  <a:gd name="T18" fmla="*/ 397 w 405"/>
                  <a:gd name="T19" fmla="*/ 20 h 268"/>
                  <a:gd name="T20" fmla="*/ 397 w 405"/>
                  <a:gd name="T21" fmla="*/ 236 h 268"/>
                  <a:gd name="T22" fmla="*/ 396 w 405"/>
                  <a:gd name="T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68">
                    <a:moveTo>
                      <a:pt x="396" y="268"/>
                    </a:moveTo>
                    <a:cubicBezTo>
                      <a:pt x="387" y="262"/>
                      <a:pt x="378" y="257"/>
                      <a:pt x="369" y="252"/>
                    </a:cubicBezTo>
                    <a:cubicBezTo>
                      <a:pt x="364" y="241"/>
                      <a:pt x="361" y="230"/>
                      <a:pt x="363" y="219"/>
                    </a:cubicBezTo>
                    <a:cubicBezTo>
                      <a:pt x="361" y="167"/>
                      <a:pt x="362" y="115"/>
                      <a:pt x="362" y="63"/>
                    </a:cubicBezTo>
                    <a:cubicBezTo>
                      <a:pt x="362" y="36"/>
                      <a:pt x="361" y="35"/>
                      <a:pt x="334" y="35"/>
                    </a:cubicBezTo>
                    <a:cubicBezTo>
                      <a:pt x="242" y="34"/>
                      <a:pt x="150" y="36"/>
                      <a:pt x="59" y="34"/>
                    </a:cubicBezTo>
                    <a:cubicBezTo>
                      <a:pt x="34" y="32"/>
                      <a:pt x="13" y="25"/>
                      <a:pt x="0" y="2"/>
                    </a:cubicBezTo>
                    <a:cubicBezTo>
                      <a:pt x="7" y="1"/>
                      <a:pt x="13" y="1"/>
                      <a:pt x="20" y="1"/>
                    </a:cubicBezTo>
                    <a:cubicBezTo>
                      <a:pt x="139" y="1"/>
                      <a:pt x="258" y="1"/>
                      <a:pt x="378" y="0"/>
                    </a:cubicBezTo>
                    <a:cubicBezTo>
                      <a:pt x="394" y="0"/>
                      <a:pt x="397" y="5"/>
                      <a:pt x="397" y="20"/>
                    </a:cubicBezTo>
                    <a:cubicBezTo>
                      <a:pt x="396" y="92"/>
                      <a:pt x="397" y="164"/>
                      <a:pt x="397" y="236"/>
                    </a:cubicBezTo>
                    <a:cubicBezTo>
                      <a:pt x="404" y="247"/>
                      <a:pt x="405" y="257"/>
                      <a:pt x="396" y="268"/>
                    </a:cubicBezTo>
                    <a:close/>
                  </a:path>
                </a:pathLst>
              </a:custGeom>
              <a:solidFill>
                <a:srgbClr val="0405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0" name="Freeform 238">
                <a:extLst>
                  <a:ext uri="{FF2B5EF4-FFF2-40B4-BE49-F238E27FC236}">
                    <a16:creationId xmlns:a16="http://schemas.microsoft.com/office/drawing/2014/main" id="{54ADBA2A-4F0C-C4D6-534C-69E903157C87}"/>
                  </a:ext>
                </a:extLst>
              </p:cNvPr>
              <p:cNvSpPr/>
              <p:nvPr/>
            </p:nvSpPr>
            <p:spPr bwMode="auto">
              <a:xfrm>
                <a:off x="2427" y="1326"/>
                <a:ext cx="224" cy="555"/>
              </a:xfrm>
              <a:custGeom>
                <a:avLst/>
                <a:gdLst>
                  <a:gd name="T0" fmla="*/ 110 w 110"/>
                  <a:gd name="T1" fmla="*/ 15 h 272"/>
                  <a:gd name="T2" fmla="*/ 110 w 110"/>
                  <a:gd name="T3" fmla="*/ 272 h 272"/>
                  <a:gd name="T4" fmla="*/ 107 w 110"/>
                  <a:gd name="T5" fmla="*/ 266 h 272"/>
                  <a:gd name="T6" fmla="*/ 13 w 110"/>
                  <a:gd name="T7" fmla="*/ 158 h 272"/>
                  <a:gd name="T8" fmla="*/ 6 w 110"/>
                  <a:gd name="T9" fmla="*/ 134 h 272"/>
                  <a:gd name="T10" fmla="*/ 3 w 110"/>
                  <a:gd name="T11" fmla="*/ 109 h 272"/>
                  <a:gd name="T12" fmla="*/ 30 w 110"/>
                  <a:gd name="T13" fmla="*/ 66 h 272"/>
                  <a:gd name="T14" fmla="*/ 81 w 110"/>
                  <a:gd name="T15" fmla="*/ 67 h 272"/>
                  <a:gd name="T16" fmla="*/ 58 w 110"/>
                  <a:gd name="T17" fmla="*/ 23 h 272"/>
                  <a:gd name="T18" fmla="*/ 73 w 110"/>
                  <a:gd name="T19" fmla="*/ 1 h 272"/>
                  <a:gd name="T20" fmla="*/ 106 w 110"/>
                  <a:gd name="T21" fmla="*/ 11 h 272"/>
                  <a:gd name="T22" fmla="*/ 110 w 110"/>
                  <a:gd name="T23" fmla="*/ 15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0" h="272">
                    <a:moveTo>
                      <a:pt x="110" y="15"/>
                    </a:moveTo>
                    <a:cubicBezTo>
                      <a:pt x="110" y="100"/>
                      <a:pt x="110" y="186"/>
                      <a:pt x="110" y="272"/>
                    </a:cubicBezTo>
                    <a:cubicBezTo>
                      <a:pt x="109" y="270"/>
                      <a:pt x="108" y="268"/>
                      <a:pt x="107" y="266"/>
                    </a:cubicBezTo>
                    <a:cubicBezTo>
                      <a:pt x="73" y="233"/>
                      <a:pt x="34" y="203"/>
                      <a:pt x="13" y="158"/>
                    </a:cubicBezTo>
                    <a:cubicBezTo>
                      <a:pt x="10" y="150"/>
                      <a:pt x="5" y="143"/>
                      <a:pt x="6" y="134"/>
                    </a:cubicBezTo>
                    <a:cubicBezTo>
                      <a:pt x="4" y="126"/>
                      <a:pt x="6" y="117"/>
                      <a:pt x="3" y="109"/>
                    </a:cubicBezTo>
                    <a:cubicBezTo>
                      <a:pt x="0" y="101"/>
                      <a:pt x="21" y="73"/>
                      <a:pt x="30" y="66"/>
                    </a:cubicBezTo>
                    <a:cubicBezTo>
                      <a:pt x="50" y="53"/>
                      <a:pt x="68" y="55"/>
                      <a:pt x="81" y="67"/>
                    </a:cubicBezTo>
                    <a:cubicBezTo>
                      <a:pt x="63" y="63"/>
                      <a:pt x="60" y="43"/>
                      <a:pt x="58" y="23"/>
                    </a:cubicBezTo>
                    <a:cubicBezTo>
                      <a:pt x="54" y="10"/>
                      <a:pt x="60" y="0"/>
                      <a:pt x="73" y="1"/>
                    </a:cubicBezTo>
                    <a:cubicBezTo>
                      <a:pt x="85" y="1"/>
                      <a:pt x="97" y="2"/>
                      <a:pt x="106" y="11"/>
                    </a:cubicBezTo>
                    <a:cubicBezTo>
                      <a:pt x="107" y="12"/>
                      <a:pt x="109" y="13"/>
                      <a:pt x="110" y="15"/>
                    </a:cubicBezTo>
                    <a:close/>
                  </a:path>
                </a:pathLst>
              </a:custGeom>
              <a:solidFill>
                <a:srgbClr val="FED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1" name="Freeform 239">
                <a:extLst>
                  <a:ext uri="{FF2B5EF4-FFF2-40B4-BE49-F238E27FC236}">
                    <a16:creationId xmlns:a16="http://schemas.microsoft.com/office/drawing/2014/main" id="{B9F51058-1408-7B71-43C8-36BDA95D0D69}"/>
                  </a:ext>
                </a:extLst>
              </p:cNvPr>
              <p:cNvSpPr/>
              <p:nvPr/>
            </p:nvSpPr>
            <p:spPr bwMode="auto">
              <a:xfrm>
                <a:off x="4216" y="447"/>
                <a:ext cx="904" cy="548"/>
              </a:xfrm>
              <a:custGeom>
                <a:avLst/>
                <a:gdLst>
                  <a:gd name="T0" fmla="*/ 442 w 443"/>
                  <a:gd name="T1" fmla="*/ 237 h 269"/>
                  <a:gd name="T2" fmla="*/ 443 w 443"/>
                  <a:gd name="T3" fmla="*/ 269 h 269"/>
                  <a:gd name="T4" fmla="*/ 369 w 443"/>
                  <a:gd name="T5" fmla="*/ 221 h 269"/>
                  <a:gd name="T6" fmla="*/ 319 w 443"/>
                  <a:gd name="T7" fmla="*/ 183 h 269"/>
                  <a:gd name="T8" fmla="*/ 303 w 443"/>
                  <a:gd name="T9" fmla="*/ 176 h 269"/>
                  <a:gd name="T10" fmla="*/ 93 w 443"/>
                  <a:gd name="T11" fmla="*/ 80 h 269"/>
                  <a:gd name="T12" fmla="*/ 7 w 443"/>
                  <a:gd name="T13" fmla="*/ 25 h 269"/>
                  <a:gd name="T14" fmla="*/ 2 w 443"/>
                  <a:gd name="T15" fmla="*/ 11 h 269"/>
                  <a:gd name="T16" fmla="*/ 29 w 443"/>
                  <a:gd name="T17" fmla="*/ 1 h 269"/>
                  <a:gd name="T18" fmla="*/ 59 w 443"/>
                  <a:gd name="T19" fmla="*/ 13 h 269"/>
                  <a:gd name="T20" fmla="*/ 74 w 443"/>
                  <a:gd name="T21" fmla="*/ 19 h 269"/>
                  <a:gd name="T22" fmla="*/ 125 w 443"/>
                  <a:gd name="T23" fmla="*/ 46 h 269"/>
                  <a:gd name="T24" fmla="*/ 158 w 443"/>
                  <a:gd name="T25" fmla="*/ 68 h 269"/>
                  <a:gd name="T26" fmla="*/ 183 w 443"/>
                  <a:gd name="T27" fmla="*/ 98 h 269"/>
                  <a:gd name="T28" fmla="*/ 257 w 443"/>
                  <a:gd name="T29" fmla="*/ 138 h 269"/>
                  <a:gd name="T30" fmla="*/ 259 w 443"/>
                  <a:gd name="T31" fmla="*/ 123 h 269"/>
                  <a:gd name="T32" fmla="*/ 275 w 443"/>
                  <a:gd name="T33" fmla="*/ 128 h 269"/>
                  <a:gd name="T34" fmla="*/ 398 w 443"/>
                  <a:gd name="T35" fmla="*/ 205 h 269"/>
                  <a:gd name="T36" fmla="*/ 442 w 443"/>
                  <a:gd name="T37" fmla="*/ 23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2" h="269">
                    <a:moveTo>
                      <a:pt x="442" y="237"/>
                    </a:moveTo>
                    <a:cubicBezTo>
                      <a:pt x="442" y="248"/>
                      <a:pt x="442" y="258"/>
                      <a:pt x="443" y="269"/>
                    </a:cubicBezTo>
                    <a:cubicBezTo>
                      <a:pt x="418" y="253"/>
                      <a:pt x="394" y="236"/>
                      <a:pt x="369" y="221"/>
                    </a:cubicBezTo>
                    <a:cubicBezTo>
                      <a:pt x="351" y="210"/>
                      <a:pt x="339" y="192"/>
                      <a:pt x="319" y="183"/>
                    </a:cubicBezTo>
                    <a:cubicBezTo>
                      <a:pt x="314" y="181"/>
                      <a:pt x="309" y="177"/>
                      <a:pt x="303" y="176"/>
                    </a:cubicBezTo>
                    <a:cubicBezTo>
                      <a:pt x="226" y="159"/>
                      <a:pt x="159" y="120"/>
                      <a:pt x="93" y="80"/>
                    </a:cubicBezTo>
                    <a:cubicBezTo>
                      <a:pt x="64" y="62"/>
                      <a:pt x="31" y="50"/>
                      <a:pt x="7" y="25"/>
                    </a:cubicBezTo>
                    <a:cubicBezTo>
                      <a:pt x="3" y="21"/>
                      <a:pt x="0" y="17"/>
                      <a:pt x="2" y="11"/>
                    </a:cubicBezTo>
                    <a:cubicBezTo>
                      <a:pt x="8" y="1"/>
                      <a:pt x="18" y="0"/>
                      <a:pt x="29" y="1"/>
                    </a:cubicBezTo>
                    <a:cubicBezTo>
                      <a:pt x="40" y="1"/>
                      <a:pt x="47" y="12"/>
                      <a:pt x="59" y="13"/>
                    </a:cubicBezTo>
                    <a:cubicBezTo>
                      <a:pt x="64" y="15"/>
                      <a:pt x="69" y="17"/>
                      <a:pt x="74" y="19"/>
                    </a:cubicBezTo>
                    <a:cubicBezTo>
                      <a:pt x="89" y="32"/>
                      <a:pt x="105" y="43"/>
                      <a:pt x="125" y="46"/>
                    </a:cubicBezTo>
                    <a:cubicBezTo>
                      <a:pt x="138" y="51"/>
                      <a:pt x="151" y="54"/>
                      <a:pt x="158" y="68"/>
                    </a:cubicBezTo>
                    <a:cubicBezTo>
                      <a:pt x="160" y="83"/>
                      <a:pt x="171" y="90"/>
                      <a:pt x="183" y="98"/>
                    </a:cubicBezTo>
                    <a:cubicBezTo>
                      <a:pt x="206" y="114"/>
                      <a:pt x="234" y="121"/>
                      <a:pt x="257" y="138"/>
                    </a:cubicBezTo>
                    <a:cubicBezTo>
                      <a:pt x="252" y="132"/>
                      <a:pt x="253" y="128"/>
                      <a:pt x="259" y="123"/>
                    </a:cubicBezTo>
                    <a:cubicBezTo>
                      <a:pt x="266" y="121"/>
                      <a:pt x="270" y="125"/>
                      <a:pt x="275" y="128"/>
                    </a:cubicBezTo>
                    <a:cubicBezTo>
                      <a:pt x="317" y="153"/>
                      <a:pt x="359" y="178"/>
                      <a:pt x="398" y="205"/>
                    </a:cubicBezTo>
                    <a:cubicBezTo>
                      <a:pt x="413" y="215"/>
                      <a:pt x="432" y="220"/>
                      <a:pt x="442" y="237"/>
                    </a:cubicBezTo>
                    <a:close/>
                  </a:path>
                </a:pathLst>
              </a:custGeom>
              <a:solidFill>
                <a:srgbClr val="FCD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2" name="Freeform 240">
                <a:extLst>
                  <a:ext uri="{FF2B5EF4-FFF2-40B4-BE49-F238E27FC236}">
                    <a16:creationId xmlns:a16="http://schemas.microsoft.com/office/drawing/2014/main" id="{C5DC44A0-C7B5-541C-024E-3FB584775068}"/>
                  </a:ext>
                </a:extLst>
              </p:cNvPr>
              <p:cNvSpPr/>
              <p:nvPr/>
            </p:nvSpPr>
            <p:spPr bwMode="auto">
              <a:xfrm>
                <a:off x="2651" y="461"/>
                <a:ext cx="888" cy="188"/>
              </a:xfrm>
              <a:custGeom>
                <a:avLst/>
                <a:gdLst>
                  <a:gd name="T0" fmla="*/ 0 w 435"/>
                  <a:gd name="T1" fmla="*/ 21 h 92"/>
                  <a:gd name="T2" fmla="*/ 17 w 435"/>
                  <a:gd name="T3" fmla="*/ 11 h 92"/>
                  <a:gd name="T4" fmla="*/ 182 w 435"/>
                  <a:gd name="T5" fmla="*/ 10 h 92"/>
                  <a:gd name="T6" fmla="*/ 190 w 435"/>
                  <a:gd name="T7" fmla="*/ 10 h 92"/>
                  <a:gd name="T8" fmla="*/ 261 w 435"/>
                  <a:gd name="T9" fmla="*/ 10 h 92"/>
                  <a:gd name="T10" fmla="*/ 278 w 435"/>
                  <a:gd name="T11" fmla="*/ 10 h 92"/>
                  <a:gd name="T12" fmla="*/ 314 w 435"/>
                  <a:gd name="T13" fmla="*/ 10 h 92"/>
                  <a:gd name="T14" fmla="*/ 356 w 435"/>
                  <a:gd name="T15" fmla="*/ 4 h 92"/>
                  <a:gd name="T16" fmla="*/ 390 w 435"/>
                  <a:gd name="T17" fmla="*/ 6 h 92"/>
                  <a:gd name="T18" fmla="*/ 435 w 435"/>
                  <a:gd name="T19" fmla="*/ 36 h 92"/>
                  <a:gd name="T20" fmla="*/ 428 w 435"/>
                  <a:gd name="T21" fmla="*/ 42 h 92"/>
                  <a:gd name="T22" fmla="*/ 392 w 435"/>
                  <a:gd name="T23" fmla="*/ 44 h 92"/>
                  <a:gd name="T24" fmla="*/ 246 w 435"/>
                  <a:gd name="T25" fmla="*/ 44 h 92"/>
                  <a:gd name="T26" fmla="*/ 159 w 435"/>
                  <a:gd name="T27" fmla="*/ 44 h 92"/>
                  <a:gd name="T28" fmla="*/ 127 w 435"/>
                  <a:gd name="T29" fmla="*/ 44 h 92"/>
                  <a:gd name="T30" fmla="*/ 60 w 435"/>
                  <a:gd name="T31" fmla="*/ 44 h 92"/>
                  <a:gd name="T32" fmla="*/ 38 w 435"/>
                  <a:gd name="T33" fmla="*/ 50 h 92"/>
                  <a:gd name="T34" fmla="*/ 22 w 435"/>
                  <a:gd name="T35" fmla="*/ 86 h 92"/>
                  <a:gd name="T36" fmla="*/ 0 w 435"/>
                  <a:gd name="T37" fmla="*/ 72 h 92"/>
                  <a:gd name="T38" fmla="*/ 0 w 435"/>
                  <a:gd name="T39" fmla="*/ 2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5" h="92">
                    <a:moveTo>
                      <a:pt x="0" y="21"/>
                    </a:moveTo>
                    <a:cubicBezTo>
                      <a:pt x="0" y="8"/>
                      <a:pt x="9" y="11"/>
                      <a:pt x="17" y="11"/>
                    </a:cubicBezTo>
                    <a:cubicBezTo>
                      <a:pt x="72" y="10"/>
                      <a:pt x="127" y="10"/>
                      <a:pt x="182" y="10"/>
                    </a:cubicBezTo>
                    <a:cubicBezTo>
                      <a:pt x="184" y="8"/>
                      <a:pt x="187" y="8"/>
                      <a:pt x="190" y="10"/>
                    </a:cubicBezTo>
                    <a:cubicBezTo>
                      <a:pt x="214" y="10"/>
                      <a:pt x="238" y="10"/>
                      <a:pt x="261" y="10"/>
                    </a:cubicBezTo>
                    <a:cubicBezTo>
                      <a:pt x="267" y="5"/>
                      <a:pt x="272" y="8"/>
                      <a:pt x="278" y="10"/>
                    </a:cubicBezTo>
                    <a:cubicBezTo>
                      <a:pt x="290" y="10"/>
                      <a:pt x="302" y="10"/>
                      <a:pt x="314" y="10"/>
                    </a:cubicBezTo>
                    <a:cubicBezTo>
                      <a:pt x="327" y="0"/>
                      <a:pt x="342" y="6"/>
                      <a:pt x="356" y="4"/>
                    </a:cubicBezTo>
                    <a:cubicBezTo>
                      <a:pt x="368" y="4"/>
                      <a:pt x="379" y="4"/>
                      <a:pt x="390" y="6"/>
                    </a:cubicBezTo>
                    <a:cubicBezTo>
                      <a:pt x="403" y="19"/>
                      <a:pt x="422" y="23"/>
                      <a:pt x="435" y="36"/>
                    </a:cubicBezTo>
                    <a:cubicBezTo>
                      <a:pt x="434" y="39"/>
                      <a:pt x="431" y="41"/>
                      <a:pt x="428" y="42"/>
                    </a:cubicBezTo>
                    <a:cubicBezTo>
                      <a:pt x="416" y="45"/>
                      <a:pt x="404" y="43"/>
                      <a:pt x="392" y="44"/>
                    </a:cubicBezTo>
                    <a:cubicBezTo>
                      <a:pt x="343" y="44"/>
                      <a:pt x="295" y="43"/>
                      <a:pt x="246" y="44"/>
                    </a:cubicBezTo>
                    <a:cubicBezTo>
                      <a:pt x="217" y="45"/>
                      <a:pt x="188" y="45"/>
                      <a:pt x="159" y="44"/>
                    </a:cubicBezTo>
                    <a:cubicBezTo>
                      <a:pt x="149" y="45"/>
                      <a:pt x="138" y="44"/>
                      <a:pt x="127" y="44"/>
                    </a:cubicBezTo>
                    <a:cubicBezTo>
                      <a:pt x="104" y="44"/>
                      <a:pt x="82" y="44"/>
                      <a:pt x="60" y="44"/>
                    </a:cubicBezTo>
                    <a:cubicBezTo>
                      <a:pt x="52" y="44"/>
                      <a:pt x="44" y="41"/>
                      <a:pt x="38" y="50"/>
                    </a:cubicBezTo>
                    <a:cubicBezTo>
                      <a:pt x="33" y="62"/>
                      <a:pt x="32" y="76"/>
                      <a:pt x="22" y="86"/>
                    </a:cubicBezTo>
                    <a:cubicBezTo>
                      <a:pt x="3" y="92"/>
                      <a:pt x="0" y="91"/>
                      <a:pt x="0" y="72"/>
                    </a:cubicBezTo>
                    <a:cubicBezTo>
                      <a:pt x="0" y="55"/>
                      <a:pt x="0" y="38"/>
                      <a:pt x="0" y="21"/>
                    </a:cubicBezTo>
                    <a:close/>
                  </a:path>
                </a:pathLst>
              </a:custGeom>
              <a:solidFill>
                <a:srgbClr val="0809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3" name="Freeform 241">
                <a:extLst>
                  <a:ext uri="{FF2B5EF4-FFF2-40B4-BE49-F238E27FC236}">
                    <a16:creationId xmlns:a16="http://schemas.microsoft.com/office/drawing/2014/main" id="{E8876FEC-73D3-574F-B1D9-19FD77874E34}"/>
                  </a:ext>
                </a:extLst>
              </p:cNvPr>
              <p:cNvSpPr/>
              <p:nvPr/>
            </p:nvSpPr>
            <p:spPr bwMode="auto">
              <a:xfrm>
                <a:off x="3284" y="2774"/>
                <a:ext cx="410" cy="196"/>
              </a:xfrm>
              <a:custGeom>
                <a:avLst/>
                <a:gdLst>
                  <a:gd name="T0" fmla="*/ 111 w 201"/>
                  <a:gd name="T1" fmla="*/ 96 h 96"/>
                  <a:gd name="T2" fmla="*/ 100 w 201"/>
                  <a:gd name="T3" fmla="*/ 96 h 96"/>
                  <a:gd name="T4" fmla="*/ 52 w 201"/>
                  <a:gd name="T5" fmla="*/ 89 h 96"/>
                  <a:gd name="T6" fmla="*/ 37 w 201"/>
                  <a:gd name="T7" fmla="*/ 79 h 96"/>
                  <a:gd name="T8" fmla="*/ 3 w 201"/>
                  <a:gd name="T9" fmla="*/ 54 h 96"/>
                  <a:gd name="T10" fmla="*/ 1 w 201"/>
                  <a:gd name="T11" fmla="*/ 41 h 96"/>
                  <a:gd name="T12" fmla="*/ 18 w 201"/>
                  <a:gd name="T13" fmla="*/ 25 h 96"/>
                  <a:gd name="T14" fmla="*/ 22 w 201"/>
                  <a:gd name="T15" fmla="*/ 18 h 96"/>
                  <a:gd name="T16" fmla="*/ 25 w 201"/>
                  <a:gd name="T17" fmla="*/ 15 h 96"/>
                  <a:gd name="T18" fmla="*/ 49 w 201"/>
                  <a:gd name="T19" fmla="*/ 19 h 96"/>
                  <a:gd name="T20" fmla="*/ 73 w 201"/>
                  <a:gd name="T21" fmla="*/ 15 h 96"/>
                  <a:gd name="T22" fmla="*/ 85 w 201"/>
                  <a:gd name="T23" fmla="*/ 12 h 96"/>
                  <a:gd name="T24" fmla="*/ 156 w 201"/>
                  <a:gd name="T25" fmla="*/ 2 h 96"/>
                  <a:gd name="T26" fmla="*/ 168 w 201"/>
                  <a:gd name="T27" fmla="*/ 5 h 96"/>
                  <a:gd name="T28" fmla="*/ 148 w 201"/>
                  <a:gd name="T29" fmla="*/ 27 h 96"/>
                  <a:gd name="T30" fmla="*/ 139 w 201"/>
                  <a:gd name="T31" fmla="*/ 36 h 96"/>
                  <a:gd name="T32" fmla="*/ 149 w 201"/>
                  <a:gd name="T33" fmla="*/ 46 h 96"/>
                  <a:gd name="T34" fmla="*/ 196 w 201"/>
                  <a:gd name="T35" fmla="*/ 65 h 96"/>
                  <a:gd name="T36" fmla="*/ 201 w 201"/>
                  <a:gd name="T37" fmla="*/ 72 h 96"/>
                  <a:gd name="T38" fmla="*/ 193 w 201"/>
                  <a:gd name="T39" fmla="*/ 84 h 96"/>
                  <a:gd name="T40" fmla="*/ 149 w 201"/>
                  <a:gd name="T41" fmla="*/ 84 h 96"/>
                  <a:gd name="T42" fmla="*/ 111 w 201"/>
                  <a:gd name="T4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1" h="96">
                    <a:moveTo>
                      <a:pt x="111" y="96"/>
                    </a:moveTo>
                    <a:cubicBezTo>
                      <a:pt x="108" y="96"/>
                      <a:pt x="104" y="96"/>
                      <a:pt x="100" y="96"/>
                    </a:cubicBezTo>
                    <a:cubicBezTo>
                      <a:pt x="85" y="89"/>
                      <a:pt x="68" y="90"/>
                      <a:pt x="52" y="89"/>
                    </a:cubicBezTo>
                    <a:cubicBezTo>
                      <a:pt x="47" y="86"/>
                      <a:pt x="42" y="82"/>
                      <a:pt x="37" y="79"/>
                    </a:cubicBezTo>
                    <a:cubicBezTo>
                      <a:pt x="25" y="72"/>
                      <a:pt x="16" y="60"/>
                      <a:pt x="3" y="54"/>
                    </a:cubicBezTo>
                    <a:cubicBezTo>
                      <a:pt x="1" y="50"/>
                      <a:pt x="2" y="45"/>
                      <a:pt x="1" y="41"/>
                    </a:cubicBezTo>
                    <a:cubicBezTo>
                      <a:pt x="0" y="28"/>
                      <a:pt x="3" y="20"/>
                      <a:pt x="18" y="25"/>
                    </a:cubicBezTo>
                    <a:cubicBezTo>
                      <a:pt x="27" y="28"/>
                      <a:pt x="20" y="20"/>
                      <a:pt x="22" y="18"/>
                    </a:cubicBezTo>
                    <a:cubicBezTo>
                      <a:pt x="22" y="17"/>
                      <a:pt x="24" y="15"/>
                      <a:pt x="25" y="15"/>
                    </a:cubicBezTo>
                    <a:cubicBezTo>
                      <a:pt x="34" y="14"/>
                      <a:pt x="41" y="18"/>
                      <a:pt x="49" y="19"/>
                    </a:cubicBezTo>
                    <a:cubicBezTo>
                      <a:pt x="58" y="21"/>
                      <a:pt x="67" y="26"/>
                      <a:pt x="73" y="15"/>
                    </a:cubicBezTo>
                    <a:cubicBezTo>
                      <a:pt x="75" y="12"/>
                      <a:pt x="81" y="12"/>
                      <a:pt x="85" y="12"/>
                    </a:cubicBezTo>
                    <a:cubicBezTo>
                      <a:pt x="109" y="15"/>
                      <a:pt x="134" y="14"/>
                      <a:pt x="156" y="2"/>
                    </a:cubicBezTo>
                    <a:cubicBezTo>
                      <a:pt x="161" y="0"/>
                      <a:pt x="165" y="0"/>
                      <a:pt x="168" y="5"/>
                    </a:cubicBezTo>
                    <a:cubicBezTo>
                      <a:pt x="165" y="16"/>
                      <a:pt x="159" y="23"/>
                      <a:pt x="148" y="27"/>
                    </a:cubicBezTo>
                    <a:cubicBezTo>
                      <a:pt x="144" y="29"/>
                      <a:pt x="139" y="30"/>
                      <a:pt x="139" y="36"/>
                    </a:cubicBezTo>
                    <a:cubicBezTo>
                      <a:pt x="138" y="43"/>
                      <a:pt x="145" y="43"/>
                      <a:pt x="149" y="46"/>
                    </a:cubicBezTo>
                    <a:cubicBezTo>
                      <a:pt x="163" y="56"/>
                      <a:pt x="183" y="53"/>
                      <a:pt x="196" y="65"/>
                    </a:cubicBezTo>
                    <a:cubicBezTo>
                      <a:pt x="199" y="67"/>
                      <a:pt x="200" y="69"/>
                      <a:pt x="201" y="72"/>
                    </a:cubicBezTo>
                    <a:cubicBezTo>
                      <a:pt x="201" y="78"/>
                      <a:pt x="196" y="81"/>
                      <a:pt x="193" y="84"/>
                    </a:cubicBezTo>
                    <a:cubicBezTo>
                      <a:pt x="178" y="93"/>
                      <a:pt x="162" y="87"/>
                      <a:pt x="149" y="84"/>
                    </a:cubicBezTo>
                    <a:cubicBezTo>
                      <a:pt x="133" y="81"/>
                      <a:pt x="120" y="77"/>
                      <a:pt x="111" y="96"/>
                    </a:cubicBezTo>
                    <a:close/>
                  </a:path>
                </a:pathLst>
              </a:custGeom>
              <a:solidFill>
                <a:srgbClr val="FBCE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4" name="Freeform 242">
                <a:extLst>
                  <a:ext uri="{FF2B5EF4-FFF2-40B4-BE49-F238E27FC236}">
                    <a16:creationId xmlns:a16="http://schemas.microsoft.com/office/drawing/2014/main" id="{8713E46C-C0FF-86F9-4C30-625D8C38F033}"/>
                  </a:ext>
                </a:extLst>
              </p:cNvPr>
              <p:cNvSpPr/>
              <p:nvPr/>
            </p:nvSpPr>
            <p:spPr bwMode="auto">
              <a:xfrm>
                <a:off x="2547" y="504"/>
                <a:ext cx="237" cy="494"/>
              </a:xfrm>
              <a:custGeom>
                <a:avLst/>
                <a:gdLst>
                  <a:gd name="T0" fmla="*/ 51 w 116"/>
                  <a:gd name="T1" fmla="*/ 0 h 242"/>
                  <a:gd name="T2" fmla="*/ 52 w 116"/>
                  <a:gd name="T3" fmla="*/ 47 h 242"/>
                  <a:gd name="T4" fmla="*/ 73 w 116"/>
                  <a:gd name="T5" fmla="*/ 61 h 242"/>
                  <a:gd name="T6" fmla="*/ 73 w 116"/>
                  <a:gd name="T7" fmla="*/ 71 h 242"/>
                  <a:gd name="T8" fmla="*/ 65 w 116"/>
                  <a:gd name="T9" fmla="*/ 111 h 242"/>
                  <a:gd name="T10" fmla="*/ 107 w 116"/>
                  <a:gd name="T11" fmla="*/ 212 h 242"/>
                  <a:gd name="T12" fmla="*/ 114 w 116"/>
                  <a:gd name="T13" fmla="*/ 233 h 242"/>
                  <a:gd name="T14" fmla="*/ 80 w 116"/>
                  <a:gd name="T15" fmla="*/ 230 h 242"/>
                  <a:gd name="T16" fmla="*/ 56 w 116"/>
                  <a:gd name="T17" fmla="*/ 214 h 242"/>
                  <a:gd name="T18" fmla="*/ 15 w 116"/>
                  <a:gd name="T19" fmla="*/ 192 h 242"/>
                  <a:gd name="T20" fmla="*/ 11 w 116"/>
                  <a:gd name="T21" fmla="*/ 166 h 242"/>
                  <a:gd name="T22" fmla="*/ 19 w 116"/>
                  <a:gd name="T23" fmla="*/ 119 h 242"/>
                  <a:gd name="T24" fmla="*/ 26 w 116"/>
                  <a:gd name="T25" fmla="*/ 84 h 242"/>
                  <a:gd name="T26" fmla="*/ 48 w 116"/>
                  <a:gd name="T27" fmla="*/ 58 h 242"/>
                  <a:gd name="T28" fmla="*/ 51 w 116"/>
                  <a:gd name="T29"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 h="241">
                    <a:moveTo>
                      <a:pt x="51" y="0"/>
                    </a:moveTo>
                    <a:cubicBezTo>
                      <a:pt x="51" y="16"/>
                      <a:pt x="52" y="32"/>
                      <a:pt x="52" y="47"/>
                    </a:cubicBezTo>
                    <a:cubicBezTo>
                      <a:pt x="51" y="65"/>
                      <a:pt x="58" y="69"/>
                      <a:pt x="73" y="61"/>
                    </a:cubicBezTo>
                    <a:cubicBezTo>
                      <a:pt x="74" y="69"/>
                      <a:pt x="75" y="70"/>
                      <a:pt x="73" y="71"/>
                    </a:cubicBezTo>
                    <a:cubicBezTo>
                      <a:pt x="56" y="81"/>
                      <a:pt x="58" y="96"/>
                      <a:pt x="65" y="111"/>
                    </a:cubicBezTo>
                    <a:cubicBezTo>
                      <a:pt x="69" y="148"/>
                      <a:pt x="83" y="182"/>
                      <a:pt x="107" y="212"/>
                    </a:cubicBezTo>
                    <a:cubicBezTo>
                      <a:pt x="111" y="218"/>
                      <a:pt x="116" y="225"/>
                      <a:pt x="114" y="233"/>
                    </a:cubicBezTo>
                    <a:cubicBezTo>
                      <a:pt x="101" y="242"/>
                      <a:pt x="91" y="237"/>
                      <a:pt x="80" y="230"/>
                    </a:cubicBezTo>
                    <a:cubicBezTo>
                      <a:pt x="72" y="224"/>
                      <a:pt x="64" y="219"/>
                      <a:pt x="56" y="214"/>
                    </a:cubicBezTo>
                    <a:cubicBezTo>
                      <a:pt x="44" y="204"/>
                      <a:pt x="33" y="193"/>
                      <a:pt x="15" y="192"/>
                    </a:cubicBezTo>
                    <a:cubicBezTo>
                      <a:pt x="3" y="191"/>
                      <a:pt x="0" y="172"/>
                      <a:pt x="11" y="166"/>
                    </a:cubicBezTo>
                    <a:cubicBezTo>
                      <a:pt x="36" y="153"/>
                      <a:pt x="24" y="135"/>
                      <a:pt x="19" y="119"/>
                    </a:cubicBezTo>
                    <a:cubicBezTo>
                      <a:pt x="14" y="105"/>
                      <a:pt x="6" y="95"/>
                      <a:pt x="26" y="84"/>
                    </a:cubicBezTo>
                    <a:cubicBezTo>
                      <a:pt x="34" y="80"/>
                      <a:pt x="42" y="68"/>
                      <a:pt x="48" y="58"/>
                    </a:cubicBezTo>
                    <a:cubicBezTo>
                      <a:pt x="49" y="38"/>
                      <a:pt x="50" y="19"/>
                      <a:pt x="51" y="0"/>
                    </a:cubicBezTo>
                    <a:close/>
                  </a:path>
                </a:pathLst>
              </a:custGeom>
              <a:solidFill>
                <a:srgbClr val="FDE4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5" name="Freeform 243">
                <a:extLst>
                  <a:ext uri="{FF2B5EF4-FFF2-40B4-BE49-F238E27FC236}">
                    <a16:creationId xmlns:a16="http://schemas.microsoft.com/office/drawing/2014/main" id="{19226CF1-235A-FCAA-534A-06E76E3512E6}"/>
                  </a:ext>
                </a:extLst>
              </p:cNvPr>
              <p:cNvSpPr/>
              <p:nvPr/>
            </p:nvSpPr>
            <p:spPr bwMode="auto">
              <a:xfrm>
                <a:off x="3223" y="116"/>
                <a:ext cx="306" cy="376"/>
              </a:xfrm>
              <a:custGeom>
                <a:avLst/>
                <a:gdLst>
                  <a:gd name="T0" fmla="*/ 114 w 150"/>
                  <a:gd name="T1" fmla="*/ 180 h 184"/>
                  <a:gd name="T2" fmla="*/ 78 w 150"/>
                  <a:gd name="T3" fmla="*/ 179 h 184"/>
                  <a:gd name="T4" fmla="*/ 52 w 150"/>
                  <a:gd name="T5" fmla="*/ 164 h 184"/>
                  <a:gd name="T6" fmla="*/ 20 w 150"/>
                  <a:gd name="T7" fmla="*/ 140 h 184"/>
                  <a:gd name="T8" fmla="*/ 14 w 150"/>
                  <a:gd name="T9" fmla="*/ 113 h 184"/>
                  <a:gd name="T10" fmla="*/ 16 w 150"/>
                  <a:gd name="T11" fmla="*/ 111 h 184"/>
                  <a:gd name="T12" fmla="*/ 11 w 150"/>
                  <a:gd name="T13" fmla="*/ 107 h 184"/>
                  <a:gd name="T14" fmla="*/ 16 w 150"/>
                  <a:gd name="T15" fmla="*/ 84 h 184"/>
                  <a:gd name="T16" fmla="*/ 18 w 150"/>
                  <a:gd name="T17" fmla="*/ 83 h 184"/>
                  <a:gd name="T18" fmla="*/ 33 w 150"/>
                  <a:gd name="T19" fmla="*/ 66 h 184"/>
                  <a:gd name="T20" fmla="*/ 25 w 150"/>
                  <a:gd name="T21" fmla="*/ 48 h 184"/>
                  <a:gd name="T22" fmla="*/ 14 w 150"/>
                  <a:gd name="T23" fmla="*/ 27 h 184"/>
                  <a:gd name="T24" fmla="*/ 14 w 150"/>
                  <a:gd name="T25" fmla="*/ 9 h 184"/>
                  <a:gd name="T26" fmla="*/ 29 w 150"/>
                  <a:gd name="T27" fmla="*/ 7 h 184"/>
                  <a:gd name="T28" fmla="*/ 62 w 150"/>
                  <a:gd name="T29" fmla="*/ 19 h 184"/>
                  <a:gd name="T30" fmla="*/ 63 w 150"/>
                  <a:gd name="T31" fmla="*/ 24 h 184"/>
                  <a:gd name="T32" fmla="*/ 74 w 150"/>
                  <a:gd name="T33" fmla="*/ 61 h 184"/>
                  <a:gd name="T34" fmla="*/ 81 w 150"/>
                  <a:gd name="T35" fmla="*/ 77 h 184"/>
                  <a:gd name="T36" fmla="*/ 63 w 150"/>
                  <a:gd name="T37" fmla="*/ 80 h 184"/>
                  <a:gd name="T38" fmla="*/ 49 w 150"/>
                  <a:gd name="T39" fmla="*/ 80 h 184"/>
                  <a:gd name="T40" fmla="*/ 67 w 150"/>
                  <a:gd name="T41" fmla="*/ 93 h 184"/>
                  <a:gd name="T42" fmla="*/ 74 w 150"/>
                  <a:gd name="T43" fmla="*/ 117 h 184"/>
                  <a:gd name="T44" fmla="*/ 45 w 150"/>
                  <a:gd name="T45" fmla="*/ 115 h 184"/>
                  <a:gd name="T46" fmla="*/ 120 w 150"/>
                  <a:gd name="T47" fmla="*/ 152 h 184"/>
                  <a:gd name="T48" fmla="*/ 150 w 150"/>
                  <a:gd name="T49" fmla="*/ 180 h 184"/>
                  <a:gd name="T50" fmla="*/ 136 w 150"/>
                  <a:gd name="T51" fmla="*/ 183 h 184"/>
                  <a:gd name="T52" fmla="*/ 105 w 150"/>
                  <a:gd name="T53" fmla="*/ 167 h 184"/>
                  <a:gd name="T54" fmla="*/ 117 w 150"/>
                  <a:gd name="T55" fmla="*/ 179 h 184"/>
                  <a:gd name="T56" fmla="*/ 116 w 150"/>
                  <a:gd name="T57" fmla="*/ 180 h 184"/>
                  <a:gd name="T58" fmla="*/ 114 w 150"/>
                  <a:gd name="T59" fmla="*/ 18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0" h="184">
                    <a:moveTo>
                      <a:pt x="114" y="180"/>
                    </a:moveTo>
                    <a:cubicBezTo>
                      <a:pt x="102" y="179"/>
                      <a:pt x="90" y="179"/>
                      <a:pt x="78" y="179"/>
                    </a:cubicBezTo>
                    <a:cubicBezTo>
                      <a:pt x="67" y="178"/>
                      <a:pt x="58" y="174"/>
                      <a:pt x="52" y="164"/>
                    </a:cubicBezTo>
                    <a:cubicBezTo>
                      <a:pt x="44" y="153"/>
                      <a:pt x="30" y="149"/>
                      <a:pt x="20" y="140"/>
                    </a:cubicBezTo>
                    <a:cubicBezTo>
                      <a:pt x="12" y="133"/>
                      <a:pt x="0" y="126"/>
                      <a:pt x="14" y="113"/>
                    </a:cubicBezTo>
                    <a:cubicBezTo>
                      <a:pt x="14" y="113"/>
                      <a:pt x="17" y="112"/>
                      <a:pt x="16" y="111"/>
                    </a:cubicBezTo>
                    <a:cubicBezTo>
                      <a:pt x="14" y="110"/>
                      <a:pt x="12" y="109"/>
                      <a:pt x="11" y="107"/>
                    </a:cubicBezTo>
                    <a:cubicBezTo>
                      <a:pt x="4" y="97"/>
                      <a:pt x="6" y="90"/>
                      <a:pt x="16" y="84"/>
                    </a:cubicBezTo>
                    <a:cubicBezTo>
                      <a:pt x="17" y="84"/>
                      <a:pt x="17" y="84"/>
                      <a:pt x="18" y="83"/>
                    </a:cubicBezTo>
                    <a:cubicBezTo>
                      <a:pt x="27" y="81"/>
                      <a:pt x="28" y="71"/>
                      <a:pt x="33" y="66"/>
                    </a:cubicBezTo>
                    <a:cubicBezTo>
                      <a:pt x="42" y="56"/>
                      <a:pt x="27" y="55"/>
                      <a:pt x="25" y="48"/>
                    </a:cubicBezTo>
                    <a:cubicBezTo>
                      <a:pt x="23" y="41"/>
                      <a:pt x="18" y="34"/>
                      <a:pt x="14" y="27"/>
                    </a:cubicBezTo>
                    <a:cubicBezTo>
                      <a:pt x="3" y="21"/>
                      <a:pt x="11" y="15"/>
                      <a:pt x="14" y="9"/>
                    </a:cubicBezTo>
                    <a:cubicBezTo>
                      <a:pt x="18" y="0"/>
                      <a:pt x="25" y="4"/>
                      <a:pt x="29" y="7"/>
                    </a:cubicBezTo>
                    <a:cubicBezTo>
                      <a:pt x="39" y="14"/>
                      <a:pt x="51" y="16"/>
                      <a:pt x="62" y="19"/>
                    </a:cubicBezTo>
                    <a:cubicBezTo>
                      <a:pt x="63" y="21"/>
                      <a:pt x="64" y="22"/>
                      <a:pt x="63" y="24"/>
                    </a:cubicBezTo>
                    <a:cubicBezTo>
                      <a:pt x="59" y="39"/>
                      <a:pt x="58" y="52"/>
                      <a:pt x="74" y="61"/>
                    </a:cubicBezTo>
                    <a:cubicBezTo>
                      <a:pt x="79" y="64"/>
                      <a:pt x="85" y="69"/>
                      <a:pt x="81" y="77"/>
                    </a:cubicBezTo>
                    <a:cubicBezTo>
                      <a:pt x="77" y="84"/>
                      <a:pt x="70" y="81"/>
                      <a:pt x="63" y="80"/>
                    </a:cubicBezTo>
                    <a:cubicBezTo>
                      <a:pt x="59" y="79"/>
                      <a:pt x="54" y="77"/>
                      <a:pt x="49" y="80"/>
                    </a:cubicBezTo>
                    <a:cubicBezTo>
                      <a:pt x="52" y="89"/>
                      <a:pt x="61" y="89"/>
                      <a:pt x="67" y="93"/>
                    </a:cubicBezTo>
                    <a:cubicBezTo>
                      <a:pt x="75" y="99"/>
                      <a:pt x="85" y="105"/>
                      <a:pt x="74" y="117"/>
                    </a:cubicBezTo>
                    <a:cubicBezTo>
                      <a:pt x="64" y="119"/>
                      <a:pt x="55" y="114"/>
                      <a:pt x="45" y="115"/>
                    </a:cubicBezTo>
                    <a:cubicBezTo>
                      <a:pt x="70" y="128"/>
                      <a:pt x="93" y="142"/>
                      <a:pt x="120" y="152"/>
                    </a:cubicBezTo>
                    <a:cubicBezTo>
                      <a:pt x="129" y="162"/>
                      <a:pt x="145" y="165"/>
                      <a:pt x="150" y="180"/>
                    </a:cubicBezTo>
                    <a:cubicBezTo>
                      <a:pt x="145" y="184"/>
                      <a:pt x="141" y="184"/>
                      <a:pt x="136" y="183"/>
                    </a:cubicBezTo>
                    <a:cubicBezTo>
                      <a:pt x="123" y="182"/>
                      <a:pt x="116" y="170"/>
                      <a:pt x="105" y="167"/>
                    </a:cubicBezTo>
                    <a:cubicBezTo>
                      <a:pt x="106" y="172"/>
                      <a:pt x="118" y="169"/>
                      <a:pt x="117" y="179"/>
                    </a:cubicBezTo>
                    <a:cubicBezTo>
                      <a:pt x="117" y="179"/>
                      <a:pt x="116" y="180"/>
                      <a:pt x="116" y="180"/>
                    </a:cubicBezTo>
                    <a:cubicBezTo>
                      <a:pt x="115" y="180"/>
                      <a:pt x="114" y="180"/>
                      <a:pt x="114" y="180"/>
                    </a:cubicBezTo>
                    <a:close/>
                  </a:path>
                </a:pathLst>
              </a:custGeom>
              <a:solidFill>
                <a:srgbClr val="FAF1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6" name="Freeform 244">
                <a:extLst>
                  <a:ext uri="{FF2B5EF4-FFF2-40B4-BE49-F238E27FC236}">
                    <a16:creationId xmlns:a16="http://schemas.microsoft.com/office/drawing/2014/main" id="{D6807414-4AB0-328F-1D48-1ABA6AB07B45}"/>
                  </a:ext>
                </a:extLst>
              </p:cNvPr>
              <p:cNvSpPr/>
              <p:nvPr/>
            </p:nvSpPr>
            <p:spPr bwMode="auto">
              <a:xfrm>
                <a:off x="4867" y="1316"/>
                <a:ext cx="500" cy="373"/>
              </a:xfrm>
              <a:custGeom>
                <a:avLst/>
                <a:gdLst>
                  <a:gd name="T0" fmla="*/ 192 w 245"/>
                  <a:gd name="T1" fmla="*/ 179 h 183"/>
                  <a:gd name="T2" fmla="*/ 180 w 245"/>
                  <a:gd name="T3" fmla="*/ 174 h 183"/>
                  <a:gd name="T4" fmla="*/ 143 w 245"/>
                  <a:gd name="T5" fmla="*/ 160 h 183"/>
                  <a:gd name="T6" fmla="*/ 134 w 245"/>
                  <a:gd name="T7" fmla="*/ 145 h 183"/>
                  <a:gd name="T8" fmla="*/ 128 w 245"/>
                  <a:gd name="T9" fmla="*/ 137 h 183"/>
                  <a:gd name="T10" fmla="*/ 111 w 245"/>
                  <a:gd name="T11" fmla="*/ 110 h 183"/>
                  <a:gd name="T12" fmla="*/ 22 w 245"/>
                  <a:gd name="T13" fmla="*/ 37 h 183"/>
                  <a:gd name="T14" fmla="*/ 8 w 245"/>
                  <a:gd name="T15" fmla="*/ 12 h 183"/>
                  <a:gd name="T16" fmla="*/ 38 w 245"/>
                  <a:gd name="T17" fmla="*/ 16 h 183"/>
                  <a:gd name="T18" fmla="*/ 58 w 245"/>
                  <a:gd name="T19" fmla="*/ 32 h 183"/>
                  <a:gd name="T20" fmla="*/ 183 w 245"/>
                  <a:gd name="T21" fmla="*/ 130 h 183"/>
                  <a:gd name="T22" fmla="*/ 196 w 245"/>
                  <a:gd name="T23" fmla="*/ 129 h 183"/>
                  <a:gd name="T24" fmla="*/ 231 w 245"/>
                  <a:gd name="T25" fmla="*/ 105 h 183"/>
                  <a:gd name="T26" fmla="*/ 236 w 245"/>
                  <a:gd name="T27" fmla="*/ 102 h 183"/>
                  <a:gd name="T28" fmla="*/ 218 w 245"/>
                  <a:gd name="T29" fmla="*/ 129 h 183"/>
                  <a:gd name="T30" fmla="*/ 208 w 245"/>
                  <a:gd name="T31" fmla="*/ 143 h 183"/>
                  <a:gd name="T32" fmla="*/ 205 w 245"/>
                  <a:gd name="T33" fmla="*/ 164 h 183"/>
                  <a:gd name="T34" fmla="*/ 188 w 245"/>
                  <a:gd name="T35" fmla="*/ 153 h 183"/>
                  <a:gd name="T36" fmla="*/ 200 w 245"/>
                  <a:gd name="T37" fmla="*/ 173 h 183"/>
                  <a:gd name="T38" fmla="*/ 192 w 245"/>
                  <a:gd name="T39" fmla="*/ 17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5" h="183">
                    <a:moveTo>
                      <a:pt x="192" y="179"/>
                    </a:moveTo>
                    <a:cubicBezTo>
                      <a:pt x="188" y="178"/>
                      <a:pt x="184" y="176"/>
                      <a:pt x="180" y="174"/>
                    </a:cubicBezTo>
                    <a:cubicBezTo>
                      <a:pt x="167" y="171"/>
                      <a:pt x="155" y="167"/>
                      <a:pt x="143" y="160"/>
                    </a:cubicBezTo>
                    <a:cubicBezTo>
                      <a:pt x="140" y="155"/>
                      <a:pt x="138" y="150"/>
                      <a:pt x="134" y="145"/>
                    </a:cubicBezTo>
                    <a:cubicBezTo>
                      <a:pt x="131" y="143"/>
                      <a:pt x="127" y="139"/>
                      <a:pt x="128" y="137"/>
                    </a:cubicBezTo>
                    <a:cubicBezTo>
                      <a:pt x="138" y="119"/>
                      <a:pt x="120" y="116"/>
                      <a:pt x="111" y="110"/>
                    </a:cubicBezTo>
                    <a:cubicBezTo>
                      <a:pt x="81" y="86"/>
                      <a:pt x="52" y="60"/>
                      <a:pt x="22" y="37"/>
                    </a:cubicBezTo>
                    <a:cubicBezTo>
                      <a:pt x="14" y="31"/>
                      <a:pt x="0" y="23"/>
                      <a:pt x="8" y="12"/>
                    </a:cubicBezTo>
                    <a:cubicBezTo>
                      <a:pt x="16" y="0"/>
                      <a:pt x="29" y="11"/>
                      <a:pt x="38" y="16"/>
                    </a:cubicBezTo>
                    <a:cubicBezTo>
                      <a:pt x="46" y="20"/>
                      <a:pt x="52" y="26"/>
                      <a:pt x="58" y="32"/>
                    </a:cubicBezTo>
                    <a:cubicBezTo>
                      <a:pt x="99" y="66"/>
                      <a:pt x="140" y="99"/>
                      <a:pt x="183" y="130"/>
                    </a:cubicBezTo>
                    <a:cubicBezTo>
                      <a:pt x="188" y="133"/>
                      <a:pt x="192" y="135"/>
                      <a:pt x="196" y="129"/>
                    </a:cubicBezTo>
                    <a:cubicBezTo>
                      <a:pt x="205" y="117"/>
                      <a:pt x="220" y="113"/>
                      <a:pt x="231" y="105"/>
                    </a:cubicBezTo>
                    <a:cubicBezTo>
                      <a:pt x="233" y="104"/>
                      <a:pt x="234" y="103"/>
                      <a:pt x="236" y="102"/>
                    </a:cubicBezTo>
                    <a:cubicBezTo>
                      <a:pt x="245" y="131"/>
                      <a:pt x="245" y="132"/>
                      <a:pt x="218" y="129"/>
                    </a:cubicBezTo>
                    <a:cubicBezTo>
                      <a:pt x="204" y="128"/>
                      <a:pt x="203" y="133"/>
                      <a:pt x="208" y="143"/>
                    </a:cubicBezTo>
                    <a:cubicBezTo>
                      <a:pt x="209" y="151"/>
                      <a:pt x="214" y="160"/>
                      <a:pt x="205" y="164"/>
                    </a:cubicBezTo>
                    <a:cubicBezTo>
                      <a:pt x="197" y="168"/>
                      <a:pt x="192" y="159"/>
                      <a:pt x="188" y="153"/>
                    </a:cubicBezTo>
                    <a:cubicBezTo>
                      <a:pt x="192" y="160"/>
                      <a:pt x="198" y="165"/>
                      <a:pt x="200" y="173"/>
                    </a:cubicBezTo>
                    <a:cubicBezTo>
                      <a:pt x="201" y="179"/>
                      <a:pt x="199" y="183"/>
                      <a:pt x="192" y="179"/>
                    </a:cubicBezTo>
                    <a:close/>
                  </a:path>
                </a:pathLst>
              </a:custGeom>
              <a:solidFill>
                <a:srgbClr val="FAB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7" name="Freeform 245">
                <a:extLst>
                  <a:ext uri="{FF2B5EF4-FFF2-40B4-BE49-F238E27FC236}">
                    <a16:creationId xmlns:a16="http://schemas.microsoft.com/office/drawing/2014/main" id="{1F500297-F64F-C9CC-434A-85E3550208C1}"/>
                  </a:ext>
                </a:extLst>
              </p:cNvPr>
              <p:cNvSpPr/>
              <p:nvPr/>
            </p:nvSpPr>
            <p:spPr bwMode="auto">
              <a:xfrm>
                <a:off x="2964" y="2730"/>
                <a:ext cx="524" cy="265"/>
              </a:xfrm>
              <a:custGeom>
                <a:avLst/>
                <a:gdLst>
                  <a:gd name="T0" fmla="*/ 209 w 257"/>
                  <a:gd name="T1" fmla="*/ 106 h 130"/>
                  <a:gd name="T2" fmla="*/ 257 w 257"/>
                  <a:gd name="T3" fmla="*/ 118 h 130"/>
                  <a:gd name="T4" fmla="*/ 218 w 257"/>
                  <a:gd name="T5" fmla="*/ 114 h 130"/>
                  <a:gd name="T6" fmla="*/ 205 w 257"/>
                  <a:gd name="T7" fmla="*/ 126 h 130"/>
                  <a:gd name="T8" fmla="*/ 177 w 257"/>
                  <a:gd name="T9" fmla="*/ 130 h 130"/>
                  <a:gd name="T10" fmla="*/ 98 w 257"/>
                  <a:gd name="T11" fmla="*/ 90 h 130"/>
                  <a:gd name="T12" fmla="*/ 86 w 257"/>
                  <a:gd name="T13" fmla="*/ 64 h 130"/>
                  <a:gd name="T14" fmla="*/ 83 w 257"/>
                  <a:gd name="T15" fmla="*/ 56 h 130"/>
                  <a:gd name="T16" fmla="*/ 77 w 257"/>
                  <a:gd name="T17" fmla="*/ 59 h 130"/>
                  <a:gd name="T18" fmla="*/ 46 w 257"/>
                  <a:gd name="T19" fmla="*/ 60 h 130"/>
                  <a:gd name="T20" fmla="*/ 20 w 257"/>
                  <a:gd name="T21" fmla="*/ 38 h 130"/>
                  <a:gd name="T22" fmla="*/ 21 w 257"/>
                  <a:gd name="T23" fmla="*/ 28 h 130"/>
                  <a:gd name="T24" fmla="*/ 0 w 257"/>
                  <a:gd name="T25" fmla="*/ 7 h 130"/>
                  <a:gd name="T26" fmla="*/ 19 w 257"/>
                  <a:gd name="T27" fmla="*/ 4 h 130"/>
                  <a:gd name="T28" fmla="*/ 40 w 257"/>
                  <a:gd name="T29" fmla="*/ 9 h 130"/>
                  <a:gd name="T30" fmla="*/ 92 w 257"/>
                  <a:gd name="T31" fmla="*/ 43 h 130"/>
                  <a:gd name="T32" fmla="*/ 119 w 257"/>
                  <a:gd name="T33" fmla="*/ 67 h 130"/>
                  <a:gd name="T34" fmla="*/ 209 w 257"/>
                  <a:gd name="T35" fmla="*/ 10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7" h="130">
                    <a:moveTo>
                      <a:pt x="209" y="106"/>
                    </a:moveTo>
                    <a:cubicBezTo>
                      <a:pt x="224" y="115"/>
                      <a:pt x="243" y="105"/>
                      <a:pt x="257" y="118"/>
                    </a:cubicBezTo>
                    <a:cubicBezTo>
                      <a:pt x="244" y="116"/>
                      <a:pt x="231" y="115"/>
                      <a:pt x="218" y="114"/>
                    </a:cubicBezTo>
                    <a:cubicBezTo>
                      <a:pt x="209" y="113"/>
                      <a:pt x="204" y="116"/>
                      <a:pt x="205" y="126"/>
                    </a:cubicBezTo>
                    <a:cubicBezTo>
                      <a:pt x="196" y="129"/>
                      <a:pt x="186" y="129"/>
                      <a:pt x="177" y="130"/>
                    </a:cubicBezTo>
                    <a:cubicBezTo>
                      <a:pt x="150" y="117"/>
                      <a:pt x="127" y="98"/>
                      <a:pt x="98" y="90"/>
                    </a:cubicBezTo>
                    <a:cubicBezTo>
                      <a:pt x="86" y="87"/>
                      <a:pt x="83" y="77"/>
                      <a:pt x="86" y="64"/>
                    </a:cubicBezTo>
                    <a:cubicBezTo>
                      <a:pt x="87" y="61"/>
                      <a:pt x="87" y="58"/>
                      <a:pt x="83" y="56"/>
                    </a:cubicBezTo>
                    <a:cubicBezTo>
                      <a:pt x="80" y="55"/>
                      <a:pt x="78" y="56"/>
                      <a:pt x="77" y="59"/>
                    </a:cubicBezTo>
                    <a:cubicBezTo>
                      <a:pt x="67" y="76"/>
                      <a:pt x="56" y="68"/>
                      <a:pt x="46" y="60"/>
                    </a:cubicBezTo>
                    <a:cubicBezTo>
                      <a:pt x="37" y="53"/>
                      <a:pt x="29" y="46"/>
                      <a:pt x="20" y="38"/>
                    </a:cubicBezTo>
                    <a:cubicBezTo>
                      <a:pt x="24" y="35"/>
                      <a:pt x="29" y="33"/>
                      <a:pt x="21" y="28"/>
                    </a:cubicBezTo>
                    <a:cubicBezTo>
                      <a:pt x="13" y="22"/>
                      <a:pt x="2" y="19"/>
                      <a:pt x="0" y="7"/>
                    </a:cubicBezTo>
                    <a:cubicBezTo>
                      <a:pt x="6" y="0"/>
                      <a:pt x="13" y="2"/>
                      <a:pt x="19" y="4"/>
                    </a:cubicBezTo>
                    <a:cubicBezTo>
                      <a:pt x="26" y="6"/>
                      <a:pt x="33" y="9"/>
                      <a:pt x="40" y="9"/>
                    </a:cubicBezTo>
                    <a:cubicBezTo>
                      <a:pt x="60" y="16"/>
                      <a:pt x="77" y="29"/>
                      <a:pt x="92" y="43"/>
                    </a:cubicBezTo>
                    <a:cubicBezTo>
                      <a:pt x="101" y="51"/>
                      <a:pt x="110" y="59"/>
                      <a:pt x="119" y="67"/>
                    </a:cubicBezTo>
                    <a:cubicBezTo>
                      <a:pt x="147" y="85"/>
                      <a:pt x="176" y="100"/>
                      <a:pt x="209" y="106"/>
                    </a:cubicBezTo>
                    <a:close/>
                  </a:path>
                </a:pathLst>
              </a:custGeom>
              <a:solidFill>
                <a:srgbClr val="FCF6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8" name="Freeform 246">
                <a:extLst>
                  <a:ext uri="{FF2B5EF4-FFF2-40B4-BE49-F238E27FC236}">
                    <a16:creationId xmlns:a16="http://schemas.microsoft.com/office/drawing/2014/main" id="{ABD93025-BD3F-60B9-2BD6-562CDC595C2E}"/>
                  </a:ext>
                </a:extLst>
              </p:cNvPr>
              <p:cNvSpPr/>
              <p:nvPr/>
            </p:nvSpPr>
            <p:spPr bwMode="auto">
              <a:xfrm>
                <a:off x="3137" y="171"/>
                <a:ext cx="245" cy="310"/>
              </a:xfrm>
              <a:custGeom>
                <a:avLst/>
                <a:gdLst>
                  <a:gd name="T0" fmla="*/ 56 w 120"/>
                  <a:gd name="T1" fmla="*/ 0 h 152"/>
                  <a:gd name="T2" fmla="*/ 92 w 120"/>
                  <a:gd name="T3" fmla="*/ 36 h 152"/>
                  <a:gd name="T4" fmla="*/ 74 w 120"/>
                  <a:gd name="T5" fmla="*/ 57 h 152"/>
                  <a:gd name="T6" fmla="*/ 71 w 120"/>
                  <a:gd name="T7" fmla="*/ 59 h 152"/>
                  <a:gd name="T8" fmla="*/ 69 w 120"/>
                  <a:gd name="T9" fmla="*/ 90 h 152"/>
                  <a:gd name="T10" fmla="*/ 54 w 120"/>
                  <a:gd name="T11" fmla="*/ 92 h 152"/>
                  <a:gd name="T12" fmla="*/ 64 w 120"/>
                  <a:gd name="T13" fmla="*/ 108 h 152"/>
                  <a:gd name="T14" fmla="*/ 120 w 120"/>
                  <a:gd name="T15" fmla="*/ 152 h 152"/>
                  <a:gd name="T16" fmla="*/ 76 w 120"/>
                  <a:gd name="T17" fmla="*/ 152 h 152"/>
                  <a:gd name="T18" fmla="*/ 76 w 120"/>
                  <a:gd name="T19" fmla="*/ 148 h 152"/>
                  <a:gd name="T20" fmla="*/ 50 w 120"/>
                  <a:gd name="T21" fmla="*/ 121 h 152"/>
                  <a:gd name="T22" fmla="*/ 16 w 120"/>
                  <a:gd name="T23" fmla="*/ 88 h 152"/>
                  <a:gd name="T24" fmla="*/ 25 w 120"/>
                  <a:gd name="T25" fmla="*/ 59 h 152"/>
                  <a:gd name="T26" fmla="*/ 9 w 120"/>
                  <a:gd name="T27" fmla="*/ 39 h 152"/>
                  <a:gd name="T28" fmla="*/ 8 w 120"/>
                  <a:gd name="T29" fmla="*/ 19 h 152"/>
                  <a:gd name="T30" fmla="*/ 29 w 120"/>
                  <a:gd name="T31" fmla="*/ 17 h 152"/>
                  <a:gd name="T32" fmla="*/ 56 w 120"/>
                  <a:gd name="T3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 h="152">
                    <a:moveTo>
                      <a:pt x="56" y="0"/>
                    </a:moveTo>
                    <a:cubicBezTo>
                      <a:pt x="72" y="7"/>
                      <a:pt x="72" y="29"/>
                      <a:pt x="92" y="36"/>
                    </a:cubicBezTo>
                    <a:cubicBezTo>
                      <a:pt x="82" y="42"/>
                      <a:pt x="68" y="42"/>
                      <a:pt x="74" y="57"/>
                    </a:cubicBezTo>
                    <a:cubicBezTo>
                      <a:pt x="74" y="57"/>
                      <a:pt x="72" y="59"/>
                      <a:pt x="71" y="59"/>
                    </a:cubicBezTo>
                    <a:cubicBezTo>
                      <a:pt x="27" y="66"/>
                      <a:pt x="67" y="80"/>
                      <a:pt x="69" y="90"/>
                    </a:cubicBezTo>
                    <a:cubicBezTo>
                      <a:pt x="64" y="96"/>
                      <a:pt x="56" y="84"/>
                      <a:pt x="54" y="92"/>
                    </a:cubicBezTo>
                    <a:cubicBezTo>
                      <a:pt x="52" y="99"/>
                      <a:pt x="57" y="105"/>
                      <a:pt x="64" y="108"/>
                    </a:cubicBezTo>
                    <a:cubicBezTo>
                      <a:pt x="86" y="118"/>
                      <a:pt x="99" y="140"/>
                      <a:pt x="120" y="152"/>
                    </a:cubicBezTo>
                    <a:cubicBezTo>
                      <a:pt x="105" y="152"/>
                      <a:pt x="90" y="152"/>
                      <a:pt x="76" y="152"/>
                    </a:cubicBezTo>
                    <a:cubicBezTo>
                      <a:pt x="76" y="151"/>
                      <a:pt x="76" y="149"/>
                      <a:pt x="76" y="148"/>
                    </a:cubicBezTo>
                    <a:cubicBezTo>
                      <a:pt x="74" y="132"/>
                      <a:pt x="60" y="129"/>
                      <a:pt x="50" y="121"/>
                    </a:cubicBezTo>
                    <a:cubicBezTo>
                      <a:pt x="38" y="111"/>
                      <a:pt x="21" y="105"/>
                      <a:pt x="16" y="88"/>
                    </a:cubicBezTo>
                    <a:cubicBezTo>
                      <a:pt x="37" y="82"/>
                      <a:pt x="39" y="74"/>
                      <a:pt x="25" y="59"/>
                    </a:cubicBezTo>
                    <a:cubicBezTo>
                      <a:pt x="19" y="53"/>
                      <a:pt x="12" y="47"/>
                      <a:pt x="9" y="39"/>
                    </a:cubicBezTo>
                    <a:cubicBezTo>
                      <a:pt x="7" y="33"/>
                      <a:pt x="0" y="26"/>
                      <a:pt x="8" y="19"/>
                    </a:cubicBezTo>
                    <a:cubicBezTo>
                      <a:pt x="14" y="14"/>
                      <a:pt x="22" y="15"/>
                      <a:pt x="29" y="17"/>
                    </a:cubicBezTo>
                    <a:cubicBezTo>
                      <a:pt x="52" y="26"/>
                      <a:pt x="52" y="26"/>
                      <a:pt x="56" y="0"/>
                    </a:cubicBezTo>
                    <a:close/>
                  </a:path>
                </a:pathLst>
              </a:custGeom>
              <a:solidFill>
                <a:srgbClr val="FDFA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9" name="Freeform 247">
                <a:extLst>
                  <a:ext uri="{FF2B5EF4-FFF2-40B4-BE49-F238E27FC236}">
                    <a16:creationId xmlns:a16="http://schemas.microsoft.com/office/drawing/2014/main" id="{50E386B3-38D9-8A3D-6E78-B66E1AAE7671}"/>
                  </a:ext>
                </a:extLst>
              </p:cNvPr>
              <p:cNvSpPr/>
              <p:nvPr/>
            </p:nvSpPr>
            <p:spPr bwMode="auto">
              <a:xfrm>
                <a:off x="5004" y="1257"/>
                <a:ext cx="363" cy="204"/>
              </a:xfrm>
              <a:custGeom>
                <a:avLst/>
                <a:gdLst>
                  <a:gd name="T0" fmla="*/ 1 w 178"/>
                  <a:gd name="T1" fmla="*/ 0 h 100"/>
                  <a:gd name="T2" fmla="*/ 37 w 178"/>
                  <a:gd name="T3" fmla="*/ 13 h 100"/>
                  <a:gd name="T4" fmla="*/ 74 w 178"/>
                  <a:gd name="T5" fmla="*/ 22 h 100"/>
                  <a:gd name="T6" fmla="*/ 88 w 178"/>
                  <a:gd name="T7" fmla="*/ 41 h 100"/>
                  <a:gd name="T8" fmla="*/ 98 w 178"/>
                  <a:gd name="T9" fmla="*/ 59 h 100"/>
                  <a:gd name="T10" fmla="*/ 131 w 178"/>
                  <a:gd name="T11" fmla="*/ 47 h 100"/>
                  <a:gd name="T12" fmla="*/ 132 w 178"/>
                  <a:gd name="T13" fmla="*/ 46 h 100"/>
                  <a:gd name="T14" fmla="*/ 143 w 178"/>
                  <a:gd name="T15" fmla="*/ 46 h 100"/>
                  <a:gd name="T16" fmla="*/ 176 w 178"/>
                  <a:gd name="T17" fmla="*/ 67 h 100"/>
                  <a:gd name="T18" fmla="*/ 171 w 178"/>
                  <a:gd name="T19" fmla="*/ 100 h 100"/>
                  <a:gd name="T20" fmla="*/ 129 w 178"/>
                  <a:gd name="T21" fmla="*/ 84 h 100"/>
                  <a:gd name="T22" fmla="*/ 63 w 178"/>
                  <a:gd name="T23" fmla="*/ 65 h 100"/>
                  <a:gd name="T24" fmla="*/ 28 w 178"/>
                  <a:gd name="T25" fmla="*/ 25 h 100"/>
                  <a:gd name="T26" fmla="*/ 14 w 178"/>
                  <a:gd name="T27" fmla="*/ 15 h 100"/>
                  <a:gd name="T28" fmla="*/ 1 w 178"/>
                  <a:gd name="T2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8" h="100">
                    <a:moveTo>
                      <a:pt x="1" y="0"/>
                    </a:moveTo>
                    <a:cubicBezTo>
                      <a:pt x="13" y="2"/>
                      <a:pt x="25" y="5"/>
                      <a:pt x="37" y="13"/>
                    </a:cubicBezTo>
                    <a:cubicBezTo>
                      <a:pt x="47" y="20"/>
                      <a:pt x="60" y="24"/>
                      <a:pt x="74" y="22"/>
                    </a:cubicBezTo>
                    <a:cubicBezTo>
                      <a:pt x="90" y="19"/>
                      <a:pt x="94" y="26"/>
                      <a:pt x="88" y="41"/>
                    </a:cubicBezTo>
                    <a:cubicBezTo>
                      <a:pt x="83" y="52"/>
                      <a:pt x="89" y="59"/>
                      <a:pt x="98" y="59"/>
                    </a:cubicBezTo>
                    <a:cubicBezTo>
                      <a:pt x="110" y="59"/>
                      <a:pt x="124" y="63"/>
                      <a:pt x="131" y="47"/>
                    </a:cubicBezTo>
                    <a:cubicBezTo>
                      <a:pt x="132" y="47"/>
                      <a:pt x="132" y="46"/>
                      <a:pt x="132" y="46"/>
                    </a:cubicBezTo>
                    <a:cubicBezTo>
                      <a:pt x="136" y="43"/>
                      <a:pt x="142" y="43"/>
                      <a:pt x="143" y="46"/>
                    </a:cubicBezTo>
                    <a:cubicBezTo>
                      <a:pt x="148" y="63"/>
                      <a:pt x="178" y="40"/>
                      <a:pt x="176" y="67"/>
                    </a:cubicBezTo>
                    <a:cubicBezTo>
                      <a:pt x="167" y="77"/>
                      <a:pt x="173" y="89"/>
                      <a:pt x="171" y="100"/>
                    </a:cubicBezTo>
                    <a:cubicBezTo>
                      <a:pt x="159" y="89"/>
                      <a:pt x="145" y="86"/>
                      <a:pt x="129" y="84"/>
                    </a:cubicBezTo>
                    <a:cubicBezTo>
                      <a:pt x="106" y="81"/>
                      <a:pt x="84" y="75"/>
                      <a:pt x="63" y="65"/>
                    </a:cubicBezTo>
                    <a:cubicBezTo>
                      <a:pt x="46" y="56"/>
                      <a:pt x="31" y="47"/>
                      <a:pt x="28" y="25"/>
                    </a:cubicBezTo>
                    <a:cubicBezTo>
                      <a:pt x="27" y="20"/>
                      <a:pt x="19" y="18"/>
                      <a:pt x="14" y="15"/>
                    </a:cubicBezTo>
                    <a:cubicBezTo>
                      <a:pt x="9" y="11"/>
                      <a:pt x="0" y="10"/>
                      <a:pt x="1" y="0"/>
                    </a:cubicBezTo>
                    <a:close/>
                  </a:path>
                </a:pathLst>
              </a:custGeom>
              <a:solidFill>
                <a:srgbClr val="FDD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0" name="Freeform 248">
                <a:extLst>
                  <a:ext uri="{FF2B5EF4-FFF2-40B4-BE49-F238E27FC236}">
                    <a16:creationId xmlns:a16="http://schemas.microsoft.com/office/drawing/2014/main" id="{5DB6F791-D555-BF29-3833-26547AE7ECDC}"/>
                  </a:ext>
                </a:extLst>
              </p:cNvPr>
              <p:cNvSpPr/>
              <p:nvPr/>
            </p:nvSpPr>
            <p:spPr bwMode="auto">
              <a:xfrm>
                <a:off x="3896" y="2644"/>
                <a:ext cx="284" cy="263"/>
              </a:xfrm>
              <a:custGeom>
                <a:avLst/>
                <a:gdLst>
                  <a:gd name="T0" fmla="*/ 139 w 139"/>
                  <a:gd name="T1" fmla="*/ 39 h 129"/>
                  <a:gd name="T2" fmla="*/ 132 w 139"/>
                  <a:gd name="T3" fmla="*/ 87 h 129"/>
                  <a:gd name="T4" fmla="*/ 80 w 139"/>
                  <a:gd name="T5" fmla="*/ 120 h 129"/>
                  <a:gd name="T6" fmla="*/ 72 w 139"/>
                  <a:gd name="T7" fmla="*/ 120 h 129"/>
                  <a:gd name="T8" fmla="*/ 39 w 139"/>
                  <a:gd name="T9" fmla="*/ 114 h 129"/>
                  <a:gd name="T10" fmla="*/ 22 w 139"/>
                  <a:gd name="T11" fmla="*/ 99 h 129"/>
                  <a:gd name="T12" fmla="*/ 5 w 139"/>
                  <a:gd name="T13" fmla="*/ 88 h 129"/>
                  <a:gd name="T14" fmla="*/ 20 w 139"/>
                  <a:gd name="T15" fmla="*/ 76 h 129"/>
                  <a:gd name="T16" fmla="*/ 55 w 139"/>
                  <a:gd name="T17" fmla="*/ 79 h 129"/>
                  <a:gd name="T18" fmla="*/ 61 w 139"/>
                  <a:gd name="T19" fmla="*/ 81 h 129"/>
                  <a:gd name="T20" fmla="*/ 69 w 139"/>
                  <a:gd name="T21" fmla="*/ 95 h 129"/>
                  <a:gd name="T22" fmla="*/ 82 w 139"/>
                  <a:gd name="T23" fmla="*/ 109 h 129"/>
                  <a:gd name="T24" fmla="*/ 74 w 139"/>
                  <a:gd name="T25" fmla="*/ 90 h 129"/>
                  <a:gd name="T26" fmla="*/ 112 w 139"/>
                  <a:gd name="T27" fmla="*/ 87 h 129"/>
                  <a:gd name="T28" fmla="*/ 101 w 139"/>
                  <a:gd name="T29" fmla="*/ 80 h 129"/>
                  <a:gd name="T30" fmla="*/ 96 w 139"/>
                  <a:gd name="T31" fmla="*/ 65 h 129"/>
                  <a:gd name="T32" fmla="*/ 108 w 139"/>
                  <a:gd name="T33" fmla="*/ 61 h 129"/>
                  <a:gd name="T34" fmla="*/ 120 w 139"/>
                  <a:gd name="T35" fmla="*/ 54 h 129"/>
                  <a:gd name="T36" fmla="*/ 99 w 139"/>
                  <a:gd name="T37" fmla="*/ 32 h 129"/>
                  <a:gd name="T38" fmla="*/ 98 w 139"/>
                  <a:gd name="T39" fmla="*/ 3 h 129"/>
                  <a:gd name="T40" fmla="*/ 115 w 139"/>
                  <a:gd name="T41" fmla="*/ 0 h 129"/>
                  <a:gd name="T42" fmla="*/ 130 w 139"/>
                  <a:gd name="T43" fmla="*/ 14 h 129"/>
                  <a:gd name="T44" fmla="*/ 139 w 139"/>
                  <a:gd name="T45" fmla="*/ 3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 h="129">
                    <a:moveTo>
                      <a:pt x="139" y="39"/>
                    </a:moveTo>
                    <a:cubicBezTo>
                      <a:pt x="138" y="55"/>
                      <a:pt x="139" y="74"/>
                      <a:pt x="132" y="87"/>
                    </a:cubicBezTo>
                    <a:cubicBezTo>
                      <a:pt x="123" y="105"/>
                      <a:pt x="110" y="129"/>
                      <a:pt x="80" y="120"/>
                    </a:cubicBezTo>
                    <a:cubicBezTo>
                      <a:pt x="77" y="119"/>
                      <a:pt x="74" y="120"/>
                      <a:pt x="72" y="120"/>
                    </a:cubicBezTo>
                    <a:cubicBezTo>
                      <a:pt x="60" y="123"/>
                      <a:pt x="49" y="120"/>
                      <a:pt x="39" y="114"/>
                    </a:cubicBezTo>
                    <a:cubicBezTo>
                      <a:pt x="39" y="102"/>
                      <a:pt x="31" y="101"/>
                      <a:pt x="22" y="99"/>
                    </a:cubicBezTo>
                    <a:cubicBezTo>
                      <a:pt x="15" y="97"/>
                      <a:pt x="9" y="94"/>
                      <a:pt x="5" y="88"/>
                    </a:cubicBezTo>
                    <a:cubicBezTo>
                      <a:pt x="0" y="73"/>
                      <a:pt x="12" y="75"/>
                      <a:pt x="20" y="76"/>
                    </a:cubicBezTo>
                    <a:cubicBezTo>
                      <a:pt x="31" y="77"/>
                      <a:pt x="43" y="79"/>
                      <a:pt x="55" y="79"/>
                    </a:cubicBezTo>
                    <a:cubicBezTo>
                      <a:pt x="57" y="80"/>
                      <a:pt x="59" y="80"/>
                      <a:pt x="61" y="81"/>
                    </a:cubicBezTo>
                    <a:cubicBezTo>
                      <a:pt x="66" y="84"/>
                      <a:pt x="71" y="88"/>
                      <a:pt x="69" y="95"/>
                    </a:cubicBezTo>
                    <a:cubicBezTo>
                      <a:pt x="66" y="106"/>
                      <a:pt x="76" y="103"/>
                      <a:pt x="82" y="109"/>
                    </a:cubicBezTo>
                    <a:cubicBezTo>
                      <a:pt x="77" y="101"/>
                      <a:pt x="73" y="97"/>
                      <a:pt x="74" y="90"/>
                    </a:cubicBezTo>
                    <a:cubicBezTo>
                      <a:pt x="87" y="77"/>
                      <a:pt x="100" y="84"/>
                      <a:pt x="112" y="87"/>
                    </a:cubicBezTo>
                    <a:cubicBezTo>
                      <a:pt x="108" y="87"/>
                      <a:pt x="104" y="84"/>
                      <a:pt x="101" y="80"/>
                    </a:cubicBezTo>
                    <a:cubicBezTo>
                      <a:pt x="98" y="76"/>
                      <a:pt x="94" y="71"/>
                      <a:pt x="96" y="65"/>
                    </a:cubicBezTo>
                    <a:cubicBezTo>
                      <a:pt x="97" y="60"/>
                      <a:pt x="103" y="61"/>
                      <a:pt x="108" y="61"/>
                    </a:cubicBezTo>
                    <a:cubicBezTo>
                      <a:pt x="113" y="60"/>
                      <a:pt x="119" y="62"/>
                      <a:pt x="120" y="54"/>
                    </a:cubicBezTo>
                    <a:cubicBezTo>
                      <a:pt x="120" y="41"/>
                      <a:pt x="108" y="38"/>
                      <a:pt x="99" y="32"/>
                    </a:cubicBezTo>
                    <a:cubicBezTo>
                      <a:pt x="83" y="22"/>
                      <a:pt x="82" y="11"/>
                      <a:pt x="98" y="3"/>
                    </a:cubicBezTo>
                    <a:cubicBezTo>
                      <a:pt x="104" y="2"/>
                      <a:pt x="109" y="0"/>
                      <a:pt x="115" y="0"/>
                    </a:cubicBezTo>
                    <a:cubicBezTo>
                      <a:pt x="125" y="0"/>
                      <a:pt x="131" y="3"/>
                      <a:pt x="130" y="14"/>
                    </a:cubicBezTo>
                    <a:cubicBezTo>
                      <a:pt x="130" y="24"/>
                      <a:pt x="134" y="31"/>
                      <a:pt x="139" y="39"/>
                    </a:cubicBezTo>
                    <a:close/>
                  </a:path>
                </a:pathLst>
              </a:custGeom>
              <a:solidFill>
                <a:srgbClr val="FCF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1" name="Freeform 249">
                <a:extLst>
                  <a:ext uri="{FF2B5EF4-FFF2-40B4-BE49-F238E27FC236}">
                    <a16:creationId xmlns:a16="http://schemas.microsoft.com/office/drawing/2014/main" id="{F26146EE-7405-76E5-B413-605ECA438C3B}"/>
                  </a:ext>
                </a:extLst>
              </p:cNvPr>
              <p:cNvSpPr/>
              <p:nvPr/>
            </p:nvSpPr>
            <p:spPr bwMode="auto">
              <a:xfrm>
                <a:off x="3496" y="2844"/>
                <a:ext cx="547" cy="145"/>
              </a:xfrm>
              <a:custGeom>
                <a:avLst/>
                <a:gdLst>
                  <a:gd name="T0" fmla="*/ 236 w 268"/>
                  <a:gd name="T1" fmla="*/ 14 h 71"/>
                  <a:gd name="T2" fmla="*/ 268 w 268"/>
                  <a:gd name="T3" fmla="*/ 22 h 71"/>
                  <a:gd name="T4" fmla="*/ 247 w 268"/>
                  <a:gd name="T5" fmla="*/ 28 h 71"/>
                  <a:gd name="T6" fmla="*/ 240 w 268"/>
                  <a:gd name="T7" fmla="*/ 39 h 71"/>
                  <a:gd name="T8" fmla="*/ 222 w 268"/>
                  <a:gd name="T9" fmla="*/ 52 h 71"/>
                  <a:gd name="T10" fmla="*/ 213 w 268"/>
                  <a:gd name="T11" fmla="*/ 49 h 71"/>
                  <a:gd name="T12" fmla="*/ 172 w 268"/>
                  <a:gd name="T13" fmla="*/ 27 h 71"/>
                  <a:gd name="T14" fmla="*/ 131 w 268"/>
                  <a:gd name="T15" fmla="*/ 30 h 71"/>
                  <a:gd name="T16" fmla="*/ 121 w 268"/>
                  <a:gd name="T17" fmla="*/ 35 h 71"/>
                  <a:gd name="T18" fmla="*/ 127 w 268"/>
                  <a:gd name="T19" fmla="*/ 44 h 71"/>
                  <a:gd name="T20" fmla="*/ 138 w 268"/>
                  <a:gd name="T21" fmla="*/ 61 h 71"/>
                  <a:gd name="T22" fmla="*/ 119 w 268"/>
                  <a:gd name="T23" fmla="*/ 63 h 71"/>
                  <a:gd name="T24" fmla="*/ 32 w 268"/>
                  <a:gd name="T25" fmla="*/ 51 h 71"/>
                  <a:gd name="T26" fmla="*/ 7 w 268"/>
                  <a:gd name="T27" fmla="*/ 62 h 71"/>
                  <a:gd name="T28" fmla="*/ 0 w 268"/>
                  <a:gd name="T29" fmla="*/ 37 h 71"/>
                  <a:gd name="T30" fmla="*/ 67 w 268"/>
                  <a:gd name="T31" fmla="*/ 50 h 71"/>
                  <a:gd name="T32" fmla="*/ 88 w 268"/>
                  <a:gd name="T33" fmla="*/ 46 h 71"/>
                  <a:gd name="T34" fmla="*/ 110 w 268"/>
                  <a:gd name="T35" fmla="*/ 49 h 71"/>
                  <a:gd name="T36" fmla="*/ 96 w 268"/>
                  <a:gd name="T37" fmla="*/ 38 h 71"/>
                  <a:gd name="T38" fmla="*/ 91 w 268"/>
                  <a:gd name="T39" fmla="*/ 34 h 71"/>
                  <a:gd name="T40" fmla="*/ 113 w 268"/>
                  <a:gd name="T41" fmla="*/ 18 h 71"/>
                  <a:gd name="T42" fmla="*/ 205 w 268"/>
                  <a:gd name="T43" fmla="*/ 4 h 71"/>
                  <a:gd name="T44" fmla="*/ 236 w 268"/>
                  <a:gd name="T45" fmla="*/ 1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8" h="71">
                    <a:moveTo>
                      <a:pt x="236" y="14"/>
                    </a:moveTo>
                    <a:cubicBezTo>
                      <a:pt x="246" y="17"/>
                      <a:pt x="257" y="19"/>
                      <a:pt x="268" y="22"/>
                    </a:cubicBezTo>
                    <a:cubicBezTo>
                      <a:pt x="262" y="29"/>
                      <a:pt x="253" y="24"/>
                      <a:pt x="247" y="28"/>
                    </a:cubicBezTo>
                    <a:cubicBezTo>
                      <a:pt x="244" y="31"/>
                      <a:pt x="236" y="28"/>
                      <a:pt x="240" y="39"/>
                    </a:cubicBezTo>
                    <a:cubicBezTo>
                      <a:pt x="243" y="49"/>
                      <a:pt x="228" y="47"/>
                      <a:pt x="222" y="52"/>
                    </a:cubicBezTo>
                    <a:cubicBezTo>
                      <a:pt x="219" y="55"/>
                      <a:pt x="213" y="54"/>
                      <a:pt x="213" y="49"/>
                    </a:cubicBezTo>
                    <a:cubicBezTo>
                      <a:pt x="211" y="19"/>
                      <a:pt x="186" y="29"/>
                      <a:pt x="172" y="27"/>
                    </a:cubicBezTo>
                    <a:cubicBezTo>
                      <a:pt x="159" y="26"/>
                      <a:pt x="145" y="30"/>
                      <a:pt x="131" y="30"/>
                    </a:cubicBezTo>
                    <a:cubicBezTo>
                      <a:pt x="127" y="30"/>
                      <a:pt x="122" y="30"/>
                      <a:pt x="121" y="35"/>
                    </a:cubicBezTo>
                    <a:cubicBezTo>
                      <a:pt x="120" y="40"/>
                      <a:pt x="124" y="42"/>
                      <a:pt x="127" y="44"/>
                    </a:cubicBezTo>
                    <a:cubicBezTo>
                      <a:pt x="134" y="47"/>
                      <a:pt x="143" y="50"/>
                      <a:pt x="138" y="61"/>
                    </a:cubicBezTo>
                    <a:cubicBezTo>
                      <a:pt x="132" y="71"/>
                      <a:pt x="126" y="64"/>
                      <a:pt x="119" y="63"/>
                    </a:cubicBezTo>
                    <a:cubicBezTo>
                      <a:pt x="90" y="57"/>
                      <a:pt x="60" y="59"/>
                      <a:pt x="32" y="51"/>
                    </a:cubicBezTo>
                    <a:cubicBezTo>
                      <a:pt x="21" y="48"/>
                      <a:pt x="18" y="63"/>
                      <a:pt x="7" y="62"/>
                    </a:cubicBezTo>
                    <a:cubicBezTo>
                      <a:pt x="13" y="54"/>
                      <a:pt x="11" y="47"/>
                      <a:pt x="0" y="37"/>
                    </a:cubicBezTo>
                    <a:cubicBezTo>
                      <a:pt x="27" y="42"/>
                      <a:pt x="46" y="50"/>
                      <a:pt x="67" y="50"/>
                    </a:cubicBezTo>
                    <a:cubicBezTo>
                      <a:pt x="74" y="50"/>
                      <a:pt x="81" y="51"/>
                      <a:pt x="88" y="46"/>
                    </a:cubicBezTo>
                    <a:cubicBezTo>
                      <a:pt x="95" y="41"/>
                      <a:pt x="101" y="48"/>
                      <a:pt x="110" y="49"/>
                    </a:cubicBezTo>
                    <a:cubicBezTo>
                      <a:pt x="104" y="45"/>
                      <a:pt x="99" y="43"/>
                      <a:pt x="96" y="38"/>
                    </a:cubicBezTo>
                    <a:cubicBezTo>
                      <a:pt x="94" y="37"/>
                      <a:pt x="93" y="35"/>
                      <a:pt x="91" y="34"/>
                    </a:cubicBezTo>
                    <a:cubicBezTo>
                      <a:pt x="93" y="21"/>
                      <a:pt x="103" y="19"/>
                      <a:pt x="113" y="18"/>
                    </a:cubicBezTo>
                    <a:cubicBezTo>
                      <a:pt x="145" y="27"/>
                      <a:pt x="175" y="13"/>
                      <a:pt x="205" y="4"/>
                    </a:cubicBezTo>
                    <a:cubicBezTo>
                      <a:pt x="217" y="0"/>
                      <a:pt x="229" y="0"/>
                      <a:pt x="236" y="14"/>
                    </a:cubicBezTo>
                    <a:close/>
                  </a:path>
                </a:pathLst>
              </a:custGeom>
              <a:solidFill>
                <a:srgbClr val="FCFA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2" name="Freeform 250">
                <a:extLst>
                  <a:ext uri="{FF2B5EF4-FFF2-40B4-BE49-F238E27FC236}">
                    <a16:creationId xmlns:a16="http://schemas.microsoft.com/office/drawing/2014/main" id="{BB327B68-CCC1-FACA-2845-A74CA3D77CC1}"/>
                  </a:ext>
                </a:extLst>
              </p:cNvPr>
              <p:cNvSpPr/>
              <p:nvPr/>
            </p:nvSpPr>
            <p:spPr bwMode="auto">
              <a:xfrm>
                <a:off x="2366" y="1597"/>
                <a:ext cx="279" cy="272"/>
              </a:xfrm>
              <a:custGeom>
                <a:avLst/>
                <a:gdLst>
                  <a:gd name="T0" fmla="*/ 37 w 137"/>
                  <a:gd name="T1" fmla="*/ 2 h 133"/>
                  <a:gd name="T2" fmla="*/ 84 w 137"/>
                  <a:gd name="T3" fmla="*/ 76 h 133"/>
                  <a:gd name="T4" fmla="*/ 137 w 137"/>
                  <a:gd name="T5" fmla="*/ 133 h 133"/>
                  <a:gd name="T6" fmla="*/ 111 w 137"/>
                  <a:gd name="T7" fmla="*/ 112 h 133"/>
                  <a:gd name="T8" fmla="*/ 56 w 137"/>
                  <a:gd name="T9" fmla="*/ 84 h 133"/>
                  <a:gd name="T10" fmla="*/ 46 w 137"/>
                  <a:gd name="T11" fmla="*/ 79 h 133"/>
                  <a:gd name="T12" fmla="*/ 6 w 137"/>
                  <a:gd name="T13" fmla="*/ 35 h 133"/>
                  <a:gd name="T14" fmla="*/ 6 w 137"/>
                  <a:gd name="T15" fmla="*/ 18 h 133"/>
                  <a:gd name="T16" fmla="*/ 18 w 137"/>
                  <a:gd name="T17" fmla="*/ 15 h 133"/>
                  <a:gd name="T18" fmla="*/ 33 w 137"/>
                  <a:gd name="T19" fmla="*/ 2 h 133"/>
                  <a:gd name="T20" fmla="*/ 37 w 137"/>
                  <a:gd name="T21" fmla="*/ 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33">
                    <a:moveTo>
                      <a:pt x="37" y="2"/>
                    </a:moveTo>
                    <a:cubicBezTo>
                      <a:pt x="50" y="28"/>
                      <a:pt x="65" y="54"/>
                      <a:pt x="84" y="76"/>
                    </a:cubicBezTo>
                    <a:cubicBezTo>
                      <a:pt x="101" y="96"/>
                      <a:pt x="122" y="111"/>
                      <a:pt x="137" y="133"/>
                    </a:cubicBezTo>
                    <a:cubicBezTo>
                      <a:pt x="124" y="131"/>
                      <a:pt x="120" y="119"/>
                      <a:pt x="111" y="112"/>
                    </a:cubicBezTo>
                    <a:cubicBezTo>
                      <a:pt x="96" y="97"/>
                      <a:pt x="81" y="82"/>
                      <a:pt x="56" y="84"/>
                    </a:cubicBezTo>
                    <a:cubicBezTo>
                      <a:pt x="53" y="85"/>
                      <a:pt x="49" y="81"/>
                      <a:pt x="46" y="79"/>
                    </a:cubicBezTo>
                    <a:cubicBezTo>
                      <a:pt x="32" y="64"/>
                      <a:pt x="19" y="49"/>
                      <a:pt x="6" y="35"/>
                    </a:cubicBezTo>
                    <a:cubicBezTo>
                      <a:pt x="0" y="29"/>
                      <a:pt x="5" y="24"/>
                      <a:pt x="6" y="18"/>
                    </a:cubicBezTo>
                    <a:cubicBezTo>
                      <a:pt x="8" y="12"/>
                      <a:pt x="13" y="13"/>
                      <a:pt x="18" y="15"/>
                    </a:cubicBezTo>
                    <a:cubicBezTo>
                      <a:pt x="35" y="24"/>
                      <a:pt x="34" y="13"/>
                      <a:pt x="33" y="2"/>
                    </a:cubicBezTo>
                    <a:cubicBezTo>
                      <a:pt x="34" y="0"/>
                      <a:pt x="36" y="0"/>
                      <a:pt x="37" y="2"/>
                    </a:cubicBezTo>
                    <a:close/>
                  </a:path>
                </a:pathLst>
              </a:custGeom>
              <a:solidFill>
                <a:srgbClr val="FAEF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3" name="Freeform 251">
                <a:extLst>
                  <a:ext uri="{FF2B5EF4-FFF2-40B4-BE49-F238E27FC236}">
                    <a16:creationId xmlns:a16="http://schemas.microsoft.com/office/drawing/2014/main" id="{B4496236-97FA-A3B9-0EA7-1E726D077B4D}"/>
                  </a:ext>
                </a:extLst>
              </p:cNvPr>
              <p:cNvSpPr/>
              <p:nvPr/>
            </p:nvSpPr>
            <p:spPr bwMode="auto">
              <a:xfrm>
                <a:off x="5069" y="1369"/>
                <a:ext cx="304" cy="173"/>
              </a:xfrm>
              <a:custGeom>
                <a:avLst/>
                <a:gdLst>
                  <a:gd name="T0" fmla="*/ 32 w 149"/>
                  <a:gd name="T1" fmla="*/ 5 h 85"/>
                  <a:gd name="T2" fmla="*/ 117 w 149"/>
                  <a:gd name="T3" fmla="*/ 25 h 85"/>
                  <a:gd name="T4" fmla="*/ 139 w 149"/>
                  <a:gd name="T5" fmla="*/ 45 h 85"/>
                  <a:gd name="T6" fmla="*/ 137 w 149"/>
                  <a:gd name="T7" fmla="*/ 76 h 85"/>
                  <a:gd name="T8" fmla="*/ 136 w 149"/>
                  <a:gd name="T9" fmla="*/ 77 h 85"/>
                  <a:gd name="T10" fmla="*/ 108 w 149"/>
                  <a:gd name="T11" fmla="*/ 71 h 85"/>
                  <a:gd name="T12" fmla="*/ 11 w 149"/>
                  <a:gd name="T13" fmla="*/ 13 h 85"/>
                  <a:gd name="T14" fmla="*/ 7 w 149"/>
                  <a:gd name="T15" fmla="*/ 3 h 85"/>
                  <a:gd name="T16" fmla="*/ 32 w 149"/>
                  <a:gd name="T17"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85">
                    <a:moveTo>
                      <a:pt x="32" y="5"/>
                    </a:moveTo>
                    <a:cubicBezTo>
                      <a:pt x="60" y="15"/>
                      <a:pt x="88" y="26"/>
                      <a:pt x="117" y="25"/>
                    </a:cubicBezTo>
                    <a:cubicBezTo>
                      <a:pt x="134" y="24"/>
                      <a:pt x="134" y="35"/>
                      <a:pt x="139" y="45"/>
                    </a:cubicBezTo>
                    <a:cubicBezTo>
                      <a:pt x="149" y="56"/>
                      <a:pt x="135" y="66"/>
                      <a:pt x="137" y="76"/>
                    </a:cubicBezTo>
                    <a:cubicBezTo>
                      <a:pt x="137" y="76"/>
                      <a:pt x="136" y="77"/>
                      <a:pt x="136" y="77"/>
                    </a:cubicBezTo>
                    <a:cubicBezTo>
                      <a:pt x="125" y="85"/>
                      <a:pt x="115" y="78"/>
                      <a:pt x="108" y="71"/>
                    </a:cubicBezTo>
                    <a:cubicBezTo>
                      <a:pt x="79" y="47"/>
                      <a:pt x="49" y="24"/>
                      <a:pt x="11" y="13"/>
                    </a:cubicBezTo>
                    <a:cubicBezTo>
                      <a:pt x="7" y="12"/>
                      <a:pt x="0" y="10"/>
                      <a:pt x="7" y="3"/>
                    </a:cubicBezTo>
                    <a:cubicBezTo>
                      <a:pt x="16" y="0"/>
                      <a:pt x="24" y="0"/>
                      <a:pt x="32" y="5"/>
                    </a:cubicBezTo>
                    <a:close/>
                  </a:path>
                </a:pathLst>
              </a:custGeom>
              <a:solidFill>
                <a:srgbClr val="FBC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4" name="Freeform 252">
                <a:extLst>
                  <a:ext uri="{FF2B5EF4-FFF2-40B4-BE49-F238E27FC236}">
                    <a16:creationId xmlns:a16="http://schemas.microsoft.com/office/drawing/2014/main" id="{E5557D78-EC5D-C002-3D40-BF38AEA52D49}"/>
                  </a:ext>
                </a:extLst>
              </p:cNvPr>
              <p:cNvSpPr/>
              <p:nvPr/>
            </p:nvSpPr>
            <p:spPr bwMode="auto">
              <a:xfrm>
                <a:off x="2525" y="622"/>
                <a:ext cx="137" cy="735"/>
              </a:xfrm>
              <a:custGeom>
                <a:avLst/>
                <a:gdLst>
                  <a:gd name="T0" fmla="*/ 59 w 67"/>
                  <a:gd name="T1" fmla="*/ 0 h 360"/>
                  <a:gd name="T2" fmla="*/ 32 w 67"/>
                  <a:gd name="T3" fmla="*/ 33 h 360"/>
                  <a:gd name="T4" fmla="*/ 30 w 67"/>
                  <a:gd name="T5" fmla="*/ 53 h 360"/>
                  <a:gd name="T6" fmla="*/ 45 w 67"/>
                  <a:gd name="T7" fmla="*/ 95 h 360"/>
                  <a:gd name="T8" fmla="*/ 38 w 67"/>
                  <a:gd name="T9" fmla="*/ 103 h 360"/>
                  <a:gd name="T10" fmla="*/ 25 w 67"/>
                  <a:gd name="T11" fmla="*/ 110 h 360"/>
                  <a:gd name="T12" fmla="*/ 20 w 67"/>
                  <a:gd name="T13" fmla="*/ 124 h 360"/>
                  <a:gd name="T14" fmla="*/ 31 w 67"/>
                  <a:gd name="T15" fmla="*/ 129 h 360"/>
                  <a:gd name="T16" fmla="*/ 67 w 67"/>
                  <a:gd name="T17" fmla="*/ 156 h 360"/>
                  <a:gd name="T18" fmla="*/ 63 w 67"/>
                  <a:gd name="T19" fmla="*/ 175 h 360"/>
                  <a:gd name="T20" fmla="*/ 62 w 67"/>
                  <a:gd name="T21" fmla="*/ 360 h 360"/>
                  <a:gd name="T22" fmla="*/ 61 w 67"/>
                  <a:gd name="T23" fmla="*/ 359 h 360"/>
                  <a:gd name="T24" fmla="*/ 59 w 67"/>
                  <a:gd name="T25" fmla="*/ 335 h 360"/>
                  <a:gd name="T26" fmla="*/ 60 w 67"/>
                  <a:gd name="T27" fmla="*/ 170 h 360"/>
                  <a:gd name="T28" fmla="*/ 34 w 67"/>
                  <a:gd name="T29" fmla="*/ 143 h 360"/>
                  <a:gd name="T30" fmla="*/ 0 w 67"/>
                  <a:gd name="T31" fmla="*/ 127 h 360"/>
                  <a:gd name="T32" fmla="*/ 0 w 67"/>
                  <a:gd name="T33" fmla="*/ 127 h 360"/>
                  <a:gd name="T34" fmla="*/ 28 w 67"/>
                  <a:gd name="T35" fmla="*/ 95 h 360"/>
                  <a:gd name="T36" fmla="*/ 25 w 67"/>
                  <a:gd name="T37" fmla="*/ 59 h 360"/>
                  <a:gd name="T38" fmla="*/ 34 w 67"/>
                  <a:gd name="T39" fmla="*/ 24 h 360"/>
                  <a:gd name="T40" fmla="*/ 59 w 67"/>
                  <a:gd name="T41"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360">
                    <a:moveTo>
                      <a:pt x="59" y="0"/>
                    </a:moveTo>
                    <a:cubicBezTo>
                      <a:pt x="53" y="13"/>
                      <a:pt x="46" y="26"/>
                      <a:pt x="32" y="33"/>
                    </a:cubicBezTo>
                    <a:cubicBezTo>
                      <a:pt x="21" y="39"/>
                      <a:pt x="27" y="50"/>
                      <a:pt x="30" y="53"/>
                    </a:cubicBezTo>
                    <a:cubicBezTo>
                      <a:pt x="42" y="65"/>
                      <a:pt x="37" y="83"/>
                      <a:pt x="45" y="95"/>
                    </a:cubicBezTo>
                    <a:cubicBezTo>
                      <a:pt x="49" y="102"/>
                      <a:pt x="43" y="103"/>
                      <a:pt x="38" y="103"/>
                    </a:cubicBezTo>
                    <a:cubicBezTo>
                      <a:pt x="33" y="103"/>
                      <a:pt x="29" y="107"/>
                      <a:pt x="25" y="110"/>
                    </a:cubicBezTo>
                    <a:cubicBezTo>
                      <a:pt x="20" y="114"/>
                      <a:pt x="20" y="119"/>
                      <a:pt x="20" y="124"/>
                    </a:cubicBezTo>
                    <a:cubicBezTo>
                      <a:pt x="21" y="132"/>
                      <a:pt x="27" y="128"/>
                      <a:pt x="31" y="129"/>
                    </a:cubicBezTo>
                    <a:cubicBezTo>
                      <a:pt x="46" y="134"/>
                      <a:pt x="61" y="139"/>
                      <a:pt x="67" y="156"/>
                    </a:cubicBezTo>
                    <a:cubicBezTo>
                      <a:pt x="59" y="161"/>
                      <a:pt x="63" y="169"/>
                      <a:pt x="63" y="175"/>
                    </a:cubicBezTo>
                    <a:cubicBezTo>
                      <a:pt x="62" y="237"/>
                      <a:pt x="62" y="298"/>
                      <a:pt x="62" y="360"/>
                    </a:cubicBezTo>
                    <a:cubicBezTo>
                      <a:pt x="62" y="360"/>
                      <a:pt x="61" y="359"/>
                      <a:pt x="61" y="359"/>
                    </a:cubicBezTo>
                    <a:cubicBezTo>
                      <a:pt x="53" y="351"/>
                      <a:pt x="53" y="343"/>
                      <a:pt x="59" y="335"/>
                    </a:cubicBezTo>
                    <a:cubicBezTo>
                      <a:pt x="59" y="280"/>
                      <a:pt x="60" y="225"/>
                      <a:pt x="60" y="170"/>
                    </a:cubicBezTo>
                    <a:cubicBezTo>
                      <a:pt x="60" y="152"/>
                      <a:pt x="50" y="145"/>
                      <a:pt x="34" y="143"/>
                    </a:cubicBezTo>
                    <a:cubicBezTo>
                      <a:pt x="21" y="141"/>
                      <a:pt x="12" y="130"/>
                      <a:pt x="0" y="127"/>
                    </a:cubicBezTo>
                    <a:cubicBezTo>
                      <a:pt x="0" y="127"/>
                      <a:pt x="0" y="127"/>
                      <a:pt x="0" y="127"/>
                    </a:cubicBezTo>
                    <a:cubicBezTo>
                      <a:pt x="11" y="119"/>
                      <a:pt x="9" y="99"/>
                      <a:pt x="28" y="95"/>
                    </a:cubicBezTo>
                    <a:cubicBezTo>
                      <a:pt x="33" y="94"/>
                      <a:pt x="29" y="71"/>
                      <a:pt x="25" y="59"/>
                    </a:cubicBezTo>
                    <a:cubicBezTo>
                      <a:pt x="19" y="44"/>
                      <a:pt x="10" y="32"/>
                      <a:pt x="34" y="24"/>
                    </a:cubicBezTo>
                    <a:cubicBezTo>
                      <a:pt x="43" y="20"/>
                      <a:pt x="49" y="6"/>
                      <a:pt x="59" y="0"/>
                    </a:cubicBezTo>
                    <a:close/>
                  </a:path>
                </a:pathLst>
              </a:custGeom>
              <a:solidFill>
                <a:srgbClr val="FBF1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5" name="Freeform 253">
                <a:extLst>
                  <a:ext uri="{FF2B5EF4-FFF2-40B4-BE49-F238E27FC236}">
                    <a16:creationId xmlns:a16="http://schemas.microsoft.com/office/drawing/2014/main" id="{F9F98780-448F-B0E9-5E83-D4CD843D1A17}"/>
                  </a:ext>
                </a:extLst>
              </p:cNvPr>
              <p:cNvSpPr/>
              <p:nvPr/>
            </p:nvSpPr>
            <p:spPr bwMode="auto">
              <a:xfrm>
                <a:off x="2396" y="1371"/>
                <a:ext cx="235" cy="230"/>
              </a:xfrm>
              <a:custGeom>
                <a:avLst/>
                <a:gdLst>
                  <a:gd name="T0" fmla="*/ 22 w 115"/>
                  <a:gd name="T1" fmla="*/ 113 h 113"/>
                  <a:gd name="T2" fmla="*/ 18 w 115"/>
                  <a:gd name="T3" fmla="*/ 113 h 113"/>
                  <a:gd name="T4" fmla="*/ 10 w 115"/>
                  <a:gd name="T5" fmla="*/ 100 h 113"/>
                  <a:gd name="T6" fmla="*/ 35 w 115"/>
                  <a:gd name="T7" fmla="*/ 24 h 113"/>
                  <a:gd name="T8" fmla="*/ 35 w 115"/>
                  <a:gd name="T9" fmla="*/ 24 h 113"/>
                  <a:gd name="T10" fmla="*/ 44 w 115"/>
                  <a:gd name="T11" fmla="*/ 22 h 113"/>
                  <a:gd name="T12" fmla="*/ 76 w 115"/>
                  <a:gd name="T13" fmla="*/ 0 h 113"/>
                  <a:gd name="T14" fmla="*/ 82 w 115"/>
                  <a:gd name="T15" fmla="*/ 11 h 113"/>
                  <a:gd name="T16" fmla="*/ 98 w 115"/>
                  <a:gd name="T17" fmla="*/ 39 h 113"/>
                  <a:gd name="T18" fmla="*/ 111 w 115"/>
                  <a:gd name="T19" fmla="*/ 48 h 113"/>
                  <a:gd name="T20" fmla="*/ 111 w 115"/>
                  <a:gd name="T21" fmla="*/ 57 h 113"/>
                  <a:gd name="T22" fmla="*/ 104 w 115"/>
                  <a:gd name="T23" fmla="*/ 56 h 113"/>
                  <a:gd name="T24" fmla="*/ 94 w 115"/>
                  <a:gd name="T25" fmla="*/ 50 h 113"/>
                  <a:gd name="T26" fmla="*/ 33 w 115"/>
                  <a:gd name="T27" fmla="*/ 68 h 113"/>
                  <a:gd name="T28" fmla="*/ 22 w 115"/>
                  <a:gd name="T29"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 h="113">
                    <a:moveTo>
                      <a:pt x="22" y="113"/>
                    </a:moveTo>
                    <a:cubicBezTo>
                      <a:pt x="21" y="113"/>
                      <a:pt x="20" y="113"/>
                      <a:pt x="18" y="113"/>
                    </a:cubicBezTo>
                    <a:cubicBezTo>
                      <a:pt x="16" y="109"/>
                      <a:pt x="13" y="105"/>
                      <a:pt x="10" y="100"/>
                    </a:cubicBezTo>
                    <a:cubicBezTo>
                      <a:pt x="0" y="65"/>
                      <a:pt x="5" y="39"/>
                      <a:pt x="35" y="24"/>
                    </a:cubicBezTo>
                    <a:cubicBezTo>
                      <a:pt x="35" y="24"/>
                      <a:pt x="35" y="24"/>
                      <a:pt x="35" y="24"/>
                    </a:cubicBezTo>
                    <a:cubicBezTo>
                      <a:pt x="38" y="22"/>
                      <a:pt x="41" y="22"/>
                      <a:pt x="44" y="22"/>
                    </a:cubicBezTo>
                    <a:cubicBezTo>
                      <a:pt x="62" y="26"/>
                      <a:pt x="73" y="19"/>
                      <a:pt x="76" y="0"/>
                    </a:cubicBezTo>
                    <a:cubicBezTo>
                      <a:pt x="80" y="2"/>
                      <a:pt x="84" y="7"/>
                      <a:pt x="82" y="11"/>
                    </a:cubicBezTo>
                    <a:cubicBezTo>
                      <a:pt x="74" y="29"/>
                      <a:pt x="88" y="33"/>
                      <a:pt x="98" y="39"/>
                    </a:cubicBezTo>
                    <a:cubicBezTo>
                      <a:pt x="103" y="42"/>
                      <a:pt x="108" y="42"/>
                      <a:pt x="111" y="48"/>
                    </a:cubicBezTo>
                    <a:cubicBezTo>
                      <a:pt x="112" y="51"/>
                      <a:pt x="115" y="54"/>
                      <a:pt x="111" y="57"/>
                    </a:cubicBezTo>
                    <a:cubicBezTo>
                      <a:pt x="109" y="58"/>
                      <a:pt x="106" y="57"/>
                      <a:pt x="104" y="56"/>
                    </a:cubicBezTo>
                    <a:cubicBezTo>
                      <a:pt x="100" y="55"/>
                      <a:pt x="97" y="52"/>
                      <a:pt x="94" y="50"/>
                    </a:cubicBezTo>
                    <a:cubicBezTo>
                      <a:pt x="67" y="32"/>
                      <a:pt x="52" y="43"/>
                      <a:pt x="33" y="68"/>
                    </a:cubicBezTo>
                    <a:cubicBezTo>
                      <a:pt x="20" y="84"/>
                      <a:pt x="32" y="100"/>
                      <a:pt x="22" y="113"/>
                    </a:cubicBezTo>
                    <a:close/>
                  </a:path>
                </a:pathLst>
              </a:custGeom>
              <a:solidFill>
                <a:srgbClr val="FBE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6" name="Freeform 254">
                <a:extLst>
                  <a:ext uri="{FF2B5EF4-FFF2-40B4-BE49-F238E27FC236}">
                    <a16:creationId xmlns:a16="http://schemas.microsoft.com/office/drawing/2014/main" id="{4DAABCDA-7130-86E1-F751-2A7F5A4CD6D6}"/>
                  </a:ext>
                </a:extLst>
              </p:cNvPr>
              <p:cNvSpPr/>
              <p:nvPr/>
            </p:nvSpPr>
            <p:spPr bwMode="auto">
              <a:xfrm>
                <a:off x="3720" y="149"/>
                <a:ext cx="243" cy="157"/>
              </a:xfrm>
              <a:custGeom>
                <a:avLst/>
                <a:gdLst>
                  <a:gd name="T0" fmla="*/ 30 w 119"/>
                  <a:gd name="T1" fmla="*/ 39 h 77"/>
                  <a:gd name="T2" fmla="*/ 2 w 119"/>
                  <a:gd name="T3" fmla="*/ 23 h 77"/>
                  <a:gd name="T4" fmla="*/ 0 w 119"/>
                  <a:gd name="T5" fmla="*/ 21 h 77"/>
                  <a:gd name="T6" fmla="*/ 1 w 119"/>
                  <a:gd name="T7" fmla="*/ 20 h 77"/>
                  <a:gd name="T8" fmla="*/ 26 w 119"/>
                  <a:gd name="T9" fmla="*/ 23 h 77"/>
                  <a:gd name="T10" fmla="*/ 12 w 119"/>
                  <a:gd name="T11" fmla="*/ 0 h 77"/>
                  <a:gd name="T12" fmla="*/ 58 w 119"/>
                  <a:gd name="T13" fmla="*/ 16 h 77"/>
                  <a:gd name="T14" fmla="*/ 90 w 119"/>
                  <a:gd name="T15" fmla="*/ 31 h 77"/>
                  <a:gd name="T16" fmla="*/ 106 w 119"/>
                  <a:gd name="T17" fmla="*/ 39 h 77"/>
                  <a:gd name="T18" fmla="*/ 109 w 119"/>
                  <a:gd name="T19" fmla="*/ 54 h 77"/>
                  <a:gd name="T20" fmla="*/ 113 w 119"/>
                  <a:gd name="T21" fmla="*/ 72 h 77"/>
                  <a:gd name="T22" fmla="*/ 95 w 119"/>
                  <a:gd name="T23" fmla="*/ 70 h 77"/>
                  <a:gd name="T24" fmla="*/ 80 w 119"/>
                  <a:gd name="T25" fmla="*/ 64 h 77"/>
                  <a:gd name="T26" fmla="*/ 30 w 119"/>
                  <a:gd name="T27"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77">
                    <a:moveTo>
                      <a:pt x="30" y="39"/>
                    </a:moveTo>
                    <a:cubicBezTo>
                      <a:pt x="22" y="30"/>
                      <a:pt x="11" y="28"/>
                      <a:pt x="2" y="23"/>
                    </a:cubicBezTo>
                    <a:cubicBezTo>
                      <a:pt x="1" y="23"/>
                      <a:pt x="0" y="22"/>
                      <a:pt x="0" y="21"/>
                    </a:cubicBezTo>
                    <a:cubicBezTo>
                      <a:pt x="1" y="20"/>
                      <a:pt x="1" y="20"/>
                      <a:pt x="1" y="20"/>
                    </a:cubicBezTo>
                    <a:cubicBezTo>
                      <a:pt x="11" y="15"/>
                      <a:pt x="20" y="33"/>
                      <a:pt x="26" y="23"/>
                    </a:cubicBezTo>
                    <a:cubicBezTo>
                      <a:pt x="31" y="14"/>
                      <a:pt x="9" y="14"/>
                      <a:pt x="12" y="0"/>
                    </a:cubicBezTo>
                    <a:cubicBezTo>
                      <a:pt x="29" y="1"/>
                      <a:pt x="43" y="9"/>
                      <a:pt x="58" y="16"/>
                    </a:cubicBezTo>
                    <a:cubicBezTo>
                      <a:pt x="62" y="30"/>
                      <a:pt x="75" y="36"/>
                      <a:pt x="90" y="31"/>
                    </a:cubicBezTo>
                    <a:cubicBezTo>
                      <a:pt x="96" y="32"/>
                      <a:pt x="102" y="34"/>
                      <a:pt x="106" y="39"/>
                    </a:cubicBezTo>
                    <a:cubicBezTo>
                      <a:pt x="108" y="44"/>
                      <a:pt x="107" y="50"/>
                      <a:pt x="109" y="54"/>
                    </a:cubicBezTo>
                    <a:cubicBezTo>
                      <a:pt x="113" y="60"/>
                      <a:pt x="119" y="65"/>
                      <a:pt x="113" y="72"/>
                    </a:cubicBezTo>
                    <a:cubicBezTo>
                      <a:pt x="107" y="77"/>
                      <a:pt x="101" y="73"/>
                      <a:pt x="95" y="70"/>
                    </a:cubicBezTo>
                    <a:cubicBezTo>
                      <a:pt x="90" y="67"/>
                      <a:pt x="86" y="65"/>
                      <a:pt x="80" y="64"/>
                    </a:cubicBezTo>
                    <a:cubicBezTo>
                      <a:pt x="63" y="56"/>
                      <a:pt x="44" y="54"/>
                      <a:pt x="30" y="39"/>
                    </a:cubicBezTo>
                    <a:close/>
                  </a:path>
                </a:pathLst>
              </a:custGeom>
              <a:solidFill>
                <a:srgbClr val="FDF8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7" name="Freeform 255">
                <a:extLst>
                  <a:ext uri="{FF2B5EF4-FFF2-40B4-BE49-F238E27FC236}">
                    <a16:creationId xmlns:a16="http://schemas.microsoft.com/office/drawing/2014/main" id="{D9D08800-58DE-93B2-7CC1-C89AF38574F3}"/>
                  </a:ext>
                </a:extLst>
              </p:cNvPr>
              <p:cNvSpPr/>
              <p:nvPr/>
            </p:nvSpPr>
            <p:spPr bwMode="auto">
              <a:xfrm>
                <a:off x="3886" y="243"/>
                <a:ext cx="259" cy="155"/>
              </a:xfrm>
              <a:custGeom>
                <a:avLst/>
                <a:gdLst>
                  <a:gd name="T0" fmla="*/ 0 w 127"/>
                  <a:gd name="T1" fmla="*/ 14 h 76"/>
                  <a:gd name="T2" fmla="*/ 15 w 127"/>
                  <a:gd name="T3" fmla="*/ 18 h 76"/>
                  <a:gd name="T4" fmla="*/ 29 w 127"/>
                  <a:gd name="T5" fmla="*/ 23 h 76"/>
                  <a:gd name="T6" fmla="*/ 21 w 127"/>
                  <a:gd name="T7" fmla="*/ 9 h 76"/>
                  <a:gd name="T8" fmla="*/ 49 w 127"/>
                  <a:gd name="T9" fmla="*/ 9 h 76"/>
                  <a:gd name="T10" fmla="*/ 88 w 127"/>
                  <a:gd name="T11" fmla="*/ 30 h 76"/>
                  <a:gd name="T12" fmla="*/ 92 w 127"/>
                  <a:gd name="T13" fmla="*/ 43 h 76"/>
                  <a:gd name="T14" fmla="*/ 97 w 127"/>
                  <a:gd name="T15" fmla="*/ 37 h 76"/>
                  <a:gd name="T16" fmla="*/ 125 w 127"/>
                  <a:gd name="T17" fmla="*/ 49 h 76"/>
                  <a:gd name="T18" fmla="*/ 111 w 127"/>
                  <a:gd name="T19" fmla="*/ 76 h 76"/>
                  <a:gd name="T20" fmla="*/ 79 w 127"/>
                  <a:gd name="T21" fmla="*/ 64 h 76"/>
                  <a:gd name="T22" fmla="*/ 20 w 127"/>
                  <a:gd name="T23" fmla="*/ 33 h 76"/>
                  <a:gd name="T24" fmla="*/ 0 w 127"/>
                  <a:gd name="T25" fmla="*/ 1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76">
                    <a:moveTo>
                      <a:pt x="0" y="14"/>
                    </a:moveTo>
                    <a:cubicBezTo>
                      <a:pt x="6" y="13"/>
                      <a:pt x="10" y="16"/>
                      <a:pt x="15" y="18"/>
                    </a:cubicBezTo>
                    <a:cubicBezTo>
                      <a:pt x="19" y="21"/>
                      <a:pt x="25" y="29"/>
                      <a:pt x="29" y="23"/>
                    </a:cubicBezTo>
                    <a:cubicBezTo>
                      <a:pt x="36" y="15"/>
                      <a:pt x="22" y="15"/>
                      <a:pt x="21" y="9"/>
                    </a:cubicBezTo>
                    <a:cubicBezTo>
                      <a:pt x="30" y="0"/>
                      <a:pt x="40" y="13"/>
                      <a:pt x="49" y="9"/>
                    </a:cubicBezTo>
                    <a:cubicBezTo>
                      <a:pt x="62" y="15"/>
                      <a:pt x="73" y="26"/>
                      <a:pt x="88" y="30"/>
                    </a:cubicBezTo>
                    <a:cubicBezTo>
                      <a:pt x="81" y="36"/>
                      <a:pt x="88" y="40"/>
                      <a:pt x="92" y="43"/>
                    </a:cubicBezTo>
                    <a:cubicBezTo>
                      <a:pt x="95" y="45"/>
                      <a:pt x="94" y="38"/>
                      <a:pt x="97" y="37"/>
                    </a:cubicBezTo>
                    <a:cubicBezTo>
                      <a:pt x="107" y="40"/>
                      <a:pt x="117" y="41"/>
                      <a:pt x="125" y="49"/>
                    </a:cubicBezTo>
                    <a:cubicBezTo>
                      <a:pt x="118" y="57"/>
                      <a:pt x="127" y="72"/>
                      <a:pt x="111" y="76"/>
                    </a:cubicBezTo>
                    <a:cubicBezTo>
                      <a:pt x="99" y="76"/>
                      <a:pt x="88" y="71"/>
                      <a:pt x="79" y="64"/>
                    </a:cubicBezTo>
                    <a:cubicBezTo>
                      <a:pt x="61" y="49"/>
                      <a:pt x="41" y="41"/>
                      <a:pt x="20" y="33"/>
                    </a:cubicBezTo>
                    <a:cubicBezTo>
                      <a:pt x="11" y="29"/>
                      <a:pt x="1" y="26"/>
                      <a:pt x="0" y="14"/>
                    </a:cubicBezTo>
                    <a:close/>
                  </a:path>
                </a:pathLst>
              </a:custGeom>
              <a:solidFill>
                <a:srgbClr val="FCF2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8" name="Freeform 256">
                <a:extLst>
                  <a:ext uri="{FF2B5EF4-FFF2-40B4-BE49-F238E27FC236}">
                    <a16:creationId xmlns:a16="http://schemas.microsoft.com/office/drawing/2014/main" id="{8F23876A-7186-070E-8A78-E2570154AF69}"/>
                  </a:ext>
                </a:extLst>
              </p:cNvPr>
              <p:cNvSpPr/>
              <p:nvPr/>
            </p:nvSpPr>
            <p:spPr bwMode="auto">
              <a:xfrm>
                <a:off x="5047" y="1679"/>
                <a:ext cx="159" cy="210"/>
              </a:xfrm>
              <a:custGeom>
                <a:avLst/>
                <a:gdLst>
                  <a:gd name="T0" fmla="*/ 60 w 78"/>
                  <a:gd name="T1" fmla="*/ 65 h 103"/>
                  <a:gd name="T2" fmla="*/ 72 w 78"/>
                  <a:gd name="T3" fmla="*/ 79 h 103"/>
                  <a:gd name="T4" fmla="*/ 64 w 78"/>
                  <a:gd name="T5" fmla="*/ 93 h 103"/>
                  <a:gd name="T6" fmla="*/ 40 w 78"/>
                  <a:gd name="T7" fmla="*/ 76 h 103"/>
                  <a:gd name="T8" fmla="*/ 34 w 78"/>
                  <a:gd name="T9" fmla="*/ 99 h 103"/>
                  <a:gd name="T10" fmla="*/ 12 w 78"/>
                  <a:gd name="T11" fmla="*/ 86 h 103"/>
                  <a:gd name="T12" fmla="*/ 21 w 78"/>
                  <a:gd name="T13" fmla="*/ 56 h 103"/>
                  <a:gd name="T14" fmla="*/ 23 w 78"/>
                  <a:gd name="T15" fmla="*/ 48 h 103"/>
                  <a:gd name="T16" fmla="*/ 31 w 78"/>
                  <a:gd name="T17" fmla="*/ 0 h 103"/>
                  <a:gd name="T18" fmla="*/ 37 w 78"/>
                  <a:gd name="T19" fmla="*/ 1 h 103"/>
                  <a:gd name="T20" fmla="*/ 40 w 78"/>
                  <a:gd name="T21" fmla="*/ 12 h 103"/>
                  <a:gd name="T22" fmla="*/ 55 w 78"/>
                  <a:gd name="T23" fmla="*/ 53 h 103"/>
                  <a:gd name="T24" fmla="*/ 60 w 78"/>
                  <a:gd name="T25" fmla="*/ 6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3">
                    <a:moveTo>
                      <a:pt x="60" y="65"/>
                    </a:moveTo>
                    <a:cubicBezTo>
                      <a:pt x="64" y="70"/>
                      <a:pt x="69" y="74"/>
                      <a:pt x="72" y="79"/>
                    </a:cubicBezTo>
                    <a:cubicBezTo>
                      <a:pt x="78" y="89"/>
                      <a:pt x="75" y="93"/>
                      <a:pt x="64" y="93"/>
                    </a:cubicBezTo>
                    <a:cubicBezTo>
                      <a:pt x="51" y="94"/>
                      <a:pt x="48" y="82"/>
                      <a:pt x="40" y="76"/>
                    </a:cubicBezTo>
                    <a:cubicBezTo>
                      <a:pt x="40" y="84"/>
                      <a:pt x="42" y="93"/>
                      <a:pt x="34" y="99"/>
                    </a:cubicBezTo>
                    <a:cubicBezTo>
                      <a:pt x="22" y="103"/>
                      <a:pt x="14" y="99"/>
                      <a:pt x="12" y="86"/>
                    </a:cubicBezTo>
                    <a:cubicBezTo>
                      <a:pt x="7" y="74"/>
                      <a:pt x="0" y="61"/>
                      <a:pt x="21" y="56"/>
                    </a:cubicBezTo>
                    <a:cubicBezTo>
                      <a:pt x="25" y="55"/>
                      <a:pt x="25" y="51"/>
                      <a:pt x="23" y="48"/>
                    </a:cubicBezTo>
                    <a:cubicBezTo>
                      <a:pt x="10" y="29"/>
                      <a:pt x="22" y="15"/>
                      <a:pt x="31" y="0"/>
                    </a:cubicBezTo>
                    <a:cubicBezTo>
                      <a:pt x="33" y="0"/>
                      <a:pt x="35" y="0"/>
                      <a:pt x="37" y="1"/>
                    </a:cubicBezTo>
                    <a:cubicBezTo>
                      <a:pt x="39" y="5"/>
                      <a:pt x="41" y="8"/>
                      <a:pt x="40" y="12"/>
                    </a:cubicBezTo>
                    <a:cubicBezTo>
                      <a:pt x="40" y="28"/>
                      <a:pt x="42" y="42"/>
                      <a:pt x="55" y="53"/>
                    </a:cubicBezTo>
                    <a:cubicBezTo>
                      <a:pt x="59" y="56"/>
                      <a:pt x="59" y="61"/>
                      <a:pt x="60" y="65"/>
                    </a:cubicBezTo>
                    <a:close/>
                  </a:path>
                </a:pathLst>
              </a:custGeom>
              <a:solidFill>
                <a:srgbClr val="F6D9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9" name="Freeform 257">
                <a:extLst>
                  <a:ext uri="{FF2B5EF4-FFF2-40B4-BE49-F238E27FC236}">
                    <a16:creationId xmlns:a16="http://schemas.microsoft.com/office/drawing/2014/main" id="{431863B6-1BDB-04B5-B407-A5F59460E2A0}"/>
                  </a:ext>
                </a:extLst>
              </p:cNvPr>
              <p:cNvSpPr/>
              <p:nvPr/>
            </p:nvSpPr>
            <p:spPr bwMode="auto">
              <a:xfrm>
                <a:off x="5098" y="1814"/>
                <a:ext cx="79" cy="236"/>
              </a:xfrm>
              <a:custGeom>
                <a:avLst/>
                <a:gdLst>
                  <a:gd name="T0" fmla="*/ 10 w 39"/>
                  <a:gd name="T1" fmla="*/ 31 h 116"/>
                  <a:gd name="T2" fmla="*/ 11 w 39"/>
                  <a:gd name="T3" fmla="*/ 0 h 116"/>
                  <a:gd name="T4" fmla="*/ 39 w 39"/>
                  <a:gd name="T5" fmla="*/ 27 h 116"/>
                  <a:gd name="T6" fmla="*/ 39 w 39"/>
                  <a:gd name="T7" fmla="*/ 54 h 116"/>
                  <a:gd name="T8" fmla="*/ 12 w 39"/>
                  <a:gd name="T9" fmla="*/ 116 h 116"/>
                  <a:gd name="T10" fmla="*/ 7 w 39"/>
                  <a:gd name="T11" fmla="*/ 112 h 116"/>
                  <a:gd name="T12" fmla="*/ 10 w 39"/>
                  <a:gd name="T13" fmla="*/ 31 h 116"/>
                </a:gdLst>
                <a:ahLst/>
                <a:cxnLst>
                  <a:cxn ang="0">
                    <a:pos x="T0" y="T1"/>
                  </a:cxn>
                  <a:cxn ang="0">
                    <a:pos x="T2" y="T3"/>
                  </a:cxn>
                  <a:cxn ang="0">
                    <a:pos x="T4" y="T5"/>
                  </a:cxn>
                  <a:cxn ang="0">
                    <a:pos x="T6" y="T7"/>
                  </a:cxn>
                  <a:cxn ang="0">
                    <a:pos x="T8" y="T9"/>
                  </a:cxn>
                  <a:cxn ang="0">
                    <a:pos x="T10" y="T11"/>
                  </a:cxn>
                  <a:cxn ang="0">
                    <a:pos x="T12" y="T13"/>
                  </a:cxn>
                </a:cxnLst>
                <a:rect l="0" t="0" r="r" b="b"/>
                <a:pathLst>
                  <a:path w="39" h="115">
                    <a:moveTo>
                      <a:pt x="10" y="31"/>
                    </a:moveTo>
                    <a:cubicBezTo>
                      <a:pt x="10" y="21"/>
                      <a:pt x="11" y="11"/>
                      <a:pt x="11" y="0"/>
                    </a:cubicBezTo>
                    <a:cubicBezTo>
                      <a:pt x="25" y="5"/>
                      <a:pt x="26" y="23"/>
                      <a:pt x="39" y="27"/>
                    </a:cubicBezTo>
                    <a:cubicBezTo>
                      <a:pt x="39" y="36"/>
                      <a:pt x="39" y="45"/>
                      <a:pt x="39" y="54"/>
                    </a:cubicBezTo>
                    <a:cubicBezTo>
                      <a:pt x="31" y="75"/>
                      <a:pt x="32" y="101"/>
                      <a:pt x="12" y="116"/>
                    </a:cubicBezTo>
                    <a:cubicBezTo>
                      <a:pt x="10" y="115"/>
                      <a:pt x="8" y="114"/>
                      <a:pt x="7" y="112"/>
                    </a:cubicBezTo>
                    <a:cubicBezTo>
                      <a:pt x="4" y="84"/>
                      <a:pt x="0" y="57"/>
                      <a:pt x="10" y="31"/>
                    </a:cubicBezTo>
                    <a:close/>
                  </a:path>
                </a:pathLst>
              </a:custGeom>
              <a:solidFill>
                <a:srgbClr val="110F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0" name="Freeform 258">
                <a:extLst>
                  <a:ext uri="{FF2B5EF4-FFF2-40B4-BE49-F238E27FC236}">
                    <a16:creationId xmlns:a16="http://schemas.microsoft.com/office/drawing/2014/main" id="{57FA10B2-C7EE-EE66-E45E-A6BB64CDDFB2}"/>
                  </a:ext>
                </a:extLst>
              </p:cNvPr>
              <p:cNvSpPr/>
              <p:nvPr/>
            </p:nvSpPr>
            <p:spPr bwMode="auto">
              <a:xfrm>
                <a:off x="5126" y="1924"/>
                <a:ext cx="104" cy="179"/>
              </a:xfrm>
              <a:custGeom>
                <a:avLst/>
                <a:gdLst>
                  <a:gd name="T0" fmla="*/ 0 w 51"/>
                  <a:gd name="T1" fmla="*/ 59 h 88"/>
                  <a:gd name="T2" fmla="*/ 25 w 51"/>
                  <a:gd name="T3" fmla="*/ 0 h 88"/>
                  <a:gd name="T4" fmla="*/ 37 w 51"/>
                  <a:gd name="T5" fmla="*/ 37 h 88"/>
                  <a:gd name="T6" fmla="*/ 38 w 51"/>
                  <a:gd name="T7" fmla="*/ 49 h 88"/>
                  <a:gd name="T8" fmla="*/ 36 w 51"/>
                  <a:gd name="T9" fmla="*/ 72 h 88"/>
                  <a:gd name="T10" fmla="*/ 41 w 51"/>
                  <a:gd name="T11" fmla="*/ 81 h 88"/>
                  <a:gd name="T12" fmla="*/ 23 w 51"/>
                  <a:gd name="T13" fmla="*/ 70 h 88"/>
                  <a:gd name="T14" fmla="*/ 22 w 51"/>
                  <a:gd name="T15" fmla="*/ 58 h 88"/>
                  <a:gd name="T16" fmla="*/ 10 w 51"/>
                  <a:gd name="T17" fmla="*/ 64 h 88"/>
                  <a:gd name="T18" fmla="*/ 0 w 51"/>
                  <a:gd name="T19" fmla="*/ 5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88">
                    <a:moveTo>
                      <a:pt x="0" y="59"/>
                    </a:moveTo>
                    <a:cubicBezTo>
                      <a:pt x="14" y="42"/>
                      <a:pt x="7" y="16"/>
                      <a:pt x="25" y="0"/>
                    </a:cubicBezTo>
                    <a:cubicBezTo>
                      <a:pt x="47" y="7"/>
                      <a:pt x="35" y="25"/>
                      <a:pt x="37" y="37"/>
                    </a:cubicBezTo>
                    <a:cubicBezTo>
                      <a:pt x="38" y="41"/>
                      <a:pt x="35" y="45"/>
                      <a:pt x="38" y="49"/>
                    </a:cubicBezTo>
                    <a:cubicBezTo>
                      <a:pt x="44" y="57"/>
                      <a:pt x="51" y="65"/>
                      <a:pt x="36" y="72"/>
                    </a:cubicBezTo>
                    <a:cubicBezTo>
                      <a:pt x="32" y="74"/>
                      <a:pt x="40" y="77"/>
                      <a:pt x="41" y="81"/>
                    </a:cubicBezTo>
                    <a:cubicBezTo>
                      <a:pt x="28" y="88"/>
                      <a:pt x="22" y="86"/>
                      <a:pt x="23" y="70"/>
                    </a:cubicBezTo>
                    <a:cubicBezTo>
                      <a:pt x="23" y="66"/>
                      <a:pt x="27" y="60"/>
                      <a:pt x="22" y="58"/>
                    </a:cubicBezTo>
                    <a:cubicBezTo>
                      <a:pt x="16" y="55"/>
                      <a:pt x="14" y="61"/>
                      <a:pt x="10" y="64"/>
                    </a:cubicBezTo>
                    <a:cubicBezTo>
                      <a:pt x="2" y="71"/>
                      <a:pt x="2" y="71"/>
                      <a:pt x="0" y="59"/>
                    </a:cubicBezTo>
                    <a:close/>
                  </a:path>
                </a:pathLst>
              </a:custGeom>
              <a:solidFill>
                <a:srgbClr val="F7E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1" name="Freeform 259">
                <a:extLst>
                  <a:ext uri="{FF2B5EF4-FFF2-40B4-BE49-F238E27FC236}">
                    <a16:creationId xmlns:a16="http://schemas.microsoft.com/office/drawing/2014/main" id="{ED125772-F6C3-BB49-4FA4-C349ED956071}"/>
                  </a:ext>
                </a:extLst>
              </p:cNvPr>
              <p:cNvSpPr/>
              <p:nvPr/>
            </p:nvSpPr>
            <p:spPr bwMode="auto">
              <a:xfrm>
                <a:off x="3425" y="130"/>
                <a:ext cx="259" cy="86"/>
              </a:xfrm>
              <a:custGeom>
                <a:avLst/>
                <a:gdLst>
                  <a:gd name="T0" fmla="*/ 127 w 127"/>
                  <a:gd name="T1" fmla="*/ 24 h 42"/>
                  <a:gd name="T2" fmla="*/ 86 w 127"/>
                  <a:gd name="T3" fmla="*/ 30 h 42"/>
                  <a:gd name="T4" fmla="*/ 65 w 127"/>
                  <a:gd name="T5" fmla="*/ 24 h 42"/>
                  <a:gd name="T6" fmla="*/ 24 w 127"/>
                  <a:gd name="T7" fmla="*/ 31 h 42"/>
                  <a:gd name="T8" fmla="*/ 10 w 127"/>
                  <a:gd name="T9" fmla="*/ 33 h 42"/>
                  <a:gd name="T10" fmla="*/ 27 w 127"/>
                  <a:gd name="T11" fmla="*/ 0 h 42"/>
                  <a:gd name="T12" fmla="*/ 31 w 127"/>
                  <a:gd name="T13" fmla="*/ 0 h 42"/>
                  <a:gd name="T14" fmla="*/ 69 w 127"/>
                  <a:gd name="T15" fmla="*/ 9 h 42"/>
                  <a:gd name="T16" fmla="*/ 103 w 127"/>
                  <a:gd name="T17" fmla="*/ 12 h 42"/>
                  <a:gd name="T18" fmla="*/ 127 w 127"/>
                  <a:gd name="T19"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42">
                    <a:moveTo>
                      <a:pt x="127" y="24"/>
                    </a:moveTo>
                    <a:cubicBezTo>
                      <a:pt x="113" y="21"/>
                      <a:pt x="99" y="18"/>
                      <a:pt x="86" y="30"/>
                    </a:cubicBezTo>
                    <a:cubicBezTo>
                      <a:pt x="78" y="36"/>
                      <a:pt x="71" y="28"/>
                      <a:pt x="65" y="24"/>
                    </a:cubicBezTo>
                    <a:cubicBezTo>
                      <a:pt x="55" y="17"/>
                      <a:pt x="28" y="21"/>
                      <a:pt x="24" y="31"/>
                    </a:cubicBezTo>
                    <a:cubicBezTo>
                      <a:pt x="19" y="42"/>
                      <a:pt x="16" y="40"/>
                      <a:pt x="10" y="33"/>
                    </a:cubicBezTo>
                    <a:cubicBezTo>
                      <a:pt x="0" y="17"/>
                      <a:pt x="7" y="4"/>
                      <a:pt x="27" y="0"/>
                    </a:cubicBezTo>
                    <a:cubicBezTo>
                      <a:pt x="28" y="0"/>
                      <a:pt x="29" y="0"/>
                      <a:pt x="31" y="0"/>
                    </a:cubicBezTo>
                    <a:cubicBezTo>
                      <a:pt x="44" y="2"/>
                      <a:pt x="57" y="3"/>
                      <a:pt x="69" y="9"/>
                    </a:cubicBezTo>
                    <a:cubicBezTo>
                      <a:pt x="80" y="15"/>
                      <a:pt x="91" y="11"/>
                      <a:pt x="103" y="12"/>
                    </a:cubicBezTo>
                    <a:cubicBezTo>
                      <a:pt x="110" y="18"/>
                      <a:pt x="122" y="13"/>
                      <a:pt x="127" y="24"/>
                    </a:cubicBezTo>
                    <a:close/>
                  </a:path>
                </a:pathLst>
              </a:custGeom>
              <a:solidFill>
                <a:srgbClr val="FBEE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2" name="Freeform 260">
                <a:extLst>
                  <a:ext uri="{FF2B5EF4-FFF2-40B4-BE49-F238E27FC236}">
                    <a16:creationId xmlns:a16="http://schemas.microsoft.com/office/drawing/2014/main" id="{944947E9-1ABD-8EE9-85CD-297C50F8D377}"/>
                  </a:ext>
                </a:extLst>
              </p:cNvPr>
              <p:cNvSpPr/>
              <p:nvPr/>
            </p:nvSpPr>
            <p:spPr bwMode="auto">
              <a:xfrm>
                <a:off x="2468" y="1277"/>
                <a:ext cx="181" cy="165"/>
              </a:xfrm>
              <a:custGeom>
                <a:avLst/>
                <a:gdLst>
                  <a:gd name="T0" fmla="*/ 41 w 89"/>
                  <a:gd name="T1" fmla="*/ 46 h 81"/>
                  <a:gd name="T2" fmla="*/ 40 w 89"/>
                  <a:gd name="T3" fmla="*/ 63 h 81"/>
                  <a:gd name="T4" fmla="*/ 23 w 89"/>
                  <a:gd name="T5" fmla="*/ 73 h 81"/>
                  <a:gd name="T6" fmla="*/ 0 w 89"/>
                  <a:gd name="T7" fmla="*/ 70 h 81"/>
                  <a:gd name="T8" fmla="*/ 18 w 89"/>
                  <a:gd name="T9" fmla="*/ 65 h 81"/>
                  <a:gd name="T10" fmla="*/ 30 w 89"/>
                  <a:gd name="T11" fmla="*/ 41 h 81"/>
                  <a:gd name="T12" fmla="*/ 47 w 89"/>
                  <a:gd name="T13" fmla="*/ 22 h 81"/>
                  <a:gd name="T14" fmla="*/ 66 w 89"/>
                  <a:gd name="T15" fmla="*/ 10 h 81"/>
                  <a:gd name="T16" fmla="*/ 87 w 89"/>
                  <a:gd name="T17" fmla="*/ 14 h 81"/>
                  <a:gd name="T18" fmla="*/ 89 w 89"/>
                  <a:gd name="T19" fmla="*/ 38 h 81"/>
                  <a:gd name="T20" fmla="*/ 76 w 89"/>
                  <a:gd name="T21" fmla="*/ 35 h 81"/>
                  <a:gd name="T22" fmla="*/ 41 w 89"/>
                  <a:gd name="T23" fmla="*/ 34 h 81"/>
                  <a:gd name="T24" fmla="*/ 41 w 89"/>
                  <a:gd name="T25" fmla="*/ 4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81">
                    <a:moveTo>
                      <a:pt x="41" y="46"/>
                    </a:moveTo>
                    <a:cubicBezTo>
                      <a:pt x="40" y="52"/>
                      <a:pt x="41" y="57"/>
                      <a:pt x="40" y="63"/>
                    </a:cubicBezTo>
                    <a:cubicBezTo>
                      <a:pt x="39" y="76"/>
                      <a:pt x="37" y="81"/>
                      <a:pt x="23" y="73"/>
                    </a:cubicBezTo>
                    <a:cubicBezTo>
                      <a:pt x="17" y="69"/>
                      <a:pt x="8" y="71"/>
                      <a:pt x="0" y="70"/>
                    </a:cubicBezTo>
                    <a:cubicBezTo>
                      <a:pt x="5" y="63"/>
                      <a:pt x="13" y="68"/>
                      <a:pt x="18" y="65"/>
                    </a:cubicBezTo>
                    <a:cubicBezTo>
                      <a:pt x="27" y="59"/>
                      <a:pt x="40" y="58"/>
                      <a:pt x="30" y="41"/>
                    </a:cubicBezTo>
                    <a:cubicBezTo>
                      <a:pt x="23" y="27"/>
                      <a:pt x="38" y="25"/>
                      <a:pt x="47" y="22"/>
                    </a:cubicBezTo>
                    <a:cubicBezTo>
                      <a:pt x="54" y="20"/>
                      <a:pt x="64" y="26"/>
                      <a:pt x="66" y="10"/>
                    </a:cubicBezTo>
                    <a:cubicBezTo>
                      <a:pt x="68" y="0"/>
                      <a:pt x="80" y="11"/>
                      <a:pt x="87" y="14"/>
                    </a:cubicBezTo>
                    <a:cubicBezTo>
                      <a:pt x="88" y="22"/>
                      <a:pt x="88" y="30"/>
                      <a:pt x="89" y="38"/>
                    </a:cubicBezTo>
                    <a:cubicBezTo>
                      <a:pt x="83" y="45"/>
                      <a:pt x="80" y="37"/>
                      <a:pt x="76" y="35"/>
                    </a:cubicBezTo>
                    <a:cubicBezTo>
                      <a:pt x="64" y="26"/>
                      <a:pt x="53" y="26"/>
                      <a:pt x="41" y="34"/>
                    </a:cubicBezTo>
                    <a:cubicBezTo>
                      <a:pt x="34" y="39"/>
                      <a:pt x="39" y="42"/>
                      <a:pt x="41" y="46"/>
                    </a:cubicBezTo>
                    <a:close/>
                  </a:path>
                </a:pathLst>
              </a:custGeom>
              <a:solidFill>
                <a:srgbClr val="FBF4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3" name="Freeform 261">
                <a:extLst>
                  <a:ext uri="{FF2B5EF4-FFF2-40B4-BE49-F238E27FC236}">
                    <a16:creationId xmlns:a16="http://schemas.microsoft.com/office/drawing/2014/main" id="{E1C73EBE-E417-8BEA-9746-A4A702650713}"/>
                  </a:ext>
                </a:extLst>
              </p:cNvPr>
              <p:cNvSpPr/>
              <p:nvPr/>
            </p:nvSpPr>
            <p:spPr bwMode="auto">
              <a:xfrm>
                <a:off x="5087" y="2018"/>
                <a:ext cx="131" cy="177"/>
              </a:xfrm>
              <a:custGeom>
                <a:avLst/>
                <a:gdLst>
                  <a:gd name="T0" fmla="*/ 19 w 64"/>
                  <a:gd name="T1" fmla="*/ 13 h 87"/>
                  <a:gd name="T2" fmla="*/ 26 w 64"/>
                  <a:gd name="T3" fmla="*/ 14 h 87"/>
                  <a:gd name="T4" fmla="*/ 46 w 64"/>
                  <a:gd name="T5" fmla="*/ 4 h 87"/>
                  <a:gd name="T6" fmla="*/ 47 w 64"/>
                  <a:gd name="T7" fmla="*/ 24 h 87"/>
                  <a:gd name="T8" fmla="*/ 60 w 64"/>
                  <a:gd name="T9" fmla="*/ 35 h 87"/>
                  <a:gd name="T10" fmla="*/ 56 w 64"/>
                  <a:gd name="T11" fmla="*/ 87 h 87"/>
                  <a:gd name="T12" fmla="*/ 41 w 64"/>
                  <a:gd name="T13" fmla="*/ 58 h 87"/>
                  <a:gd name="T14" fmla="*/ 39 w 64"/>
                  <a:gd name="T15" fmla="*/ 52 h 87"/>
                  <a:gd name="T16" fmla="*/ 23 w 64"/>
                  <a:gd name="T17" fmla="*/ 27 h 87"/>
                  <a:gd name="T18" fmla="*/ 0 w 64"/>
                  <a:gd name="T19" fmla="*/ 15 h 87"/>
                  <a:gd name="T20" fmla="*/ 16 w 64"/>
                  <a:gd name="T21" fmla="*/ 14 h 87"/>
                  <a:gd name="T22" fmla="*/ 19 w 64"/>
                  <a:gd name="T23" fmla="*/ 1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87">
                    <a:moveTo>
                      <a:pt x="19" y="13"/>
                    </a:moveTo>
                    <a:cubicBezTo>
                      <a:pt x="20" y="21"/>
                      <a:pt x="22" y="22"/>
                      <a:pt x="26" y="14"/>
                    </a:cubicBezTo>
                    <a:cubicBezTo>
                      <a:pt x="29" y="5"/>
                      <a:pt x="36" y="0"/>
                      <a:pt x="46" y="4"/>
                    </a:cubicBezTo>
                    <a:cubicBezTo>
                      <a:pt x="57" y="9"/>
                      <a:pt x="50" y="17"/>
                      <a:pt x="47" y="24"/>
                    </a:cubicBezTo>
                    <a:cubicBezTo>
                      <a:pt x="41" y="40"/>
                      <a:pt x="54" y="33"/>
                      <a:pt x="60" y="35"/>
                    </a:cubicBezTo>
                    <a:cubicBezTo>
                      <a:pt x="57" y="52"/>
                      <a:pt x="64" y="70"/>
                      <a:pt x="56" y="87"/>
                    </a:cubicBezTo>
                    <a:cubicBezTo>
                      <a:pt x="54" y="76"/>
                      <a:pt x="61" y="60"/>
                      <a:pt x="41" y="58"/>
                    </a:cubicBezTo>
                    <a:cubicBezTo>
                      <a:pt x="38" y="58"/>
                      <a:pt x="38" y="55"/>
                      <a:pt x="39" y="52"/>
                    </a:cubicBezTo>
                    <a:cubicBezTo>
                      <a:pt x="43" y="40"/>
                      <a:pt x="37" y="30"/>
                      <a:pt x="23" y="27"/>
                    </a:cubicBezTo>
                    <a:cubicBezTo>
                      <a:pt x="14" y="26"/>
                      <a:pt x="5" y="24"/>
                      <a:pt x="0" y="15"/>
                    </a:cubicBezTo>
                    <a:cubicBezTo>
                      <a:pt x="5" y="10"/>
                      <a:pt x="11" y="14"/>
                      <a:pt x="16" y="14"/>
                    </a:cubicBezTo>
                    <a:cubicBezTo>
                      <a:pt x="17" y="14"/>
                      <a:pt x="18" y="13"/>
                      <a:pt x="19" y="13"/>
                    </a:cubicBezTo>
                    <a:close/>
                  </a:path>
                </a:pathLst>
              </a:custGeom>
              <a:solidFill>
                <a:srgbClr val="F9E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4" name="Freeform 262">
                <a:extLst>
                  <a:ext uri="{FF2B5EF4-FFF2-40B4-BE49-F238E27FC236}">
                    <a16:creationId xmlns:a16="http://schemas.microsoft.com/office/drawing/2014/main" id="{5B9518FE-FCE9-1293-BC94-23991FA57FF8}"/>
                  </a:ext>
                </a:extLst>
              </p:cNvPr>
              <p:cNvSpPr/>
              <p:nvPr/>
            </p:nvSpPr>
            <p:spPr bwMode="auto">
              <a:xfrm>
                <a:off x="4979" y="2311"/>
                <a:ext cx="196" cy="100"/>
              </a:xfrm>
              <a:custGeom>
                <a:avLst/>
                <a:gdLst>
                  <a:gd name="T0" fmla="*/ 95 w 96"/>
                  <a:gd name="T1" fmla="*/ 45 h 49"/>
                  <a:gd name="T2" fmla="*/ 69 w 96"/>
                  <a:gd name="T3" fmla="*/ 40 h 49"/>
                  <a:gd name="T4" fmla="*/ 0 w 96"/>
                  <a:gd name="T5" fmla="*/ 16 h 49"/>
                  <a:gd name="T6" fmla="*/ 31 w 96"/>
                  <a:gd name="T7" fmla="*/ 7 h 49"/>
                  <a:gd name="T8" fmla="*/ 68 w 96"/>
                  <a:gd name="T9" fmla="*/ 16 h 49"/>
                  <a:gd name="T10" fmla="*/ 96 w 96"/>
                  <a:gd name="T11" fmla="*/ 29 h 49"/>
                  <a:gd name="T12" fmla="*/ 95 w 96"/>
                  <a:gd name="T13" fmla="*/ 45 h 49"/>
                </a:gdLst>
                <a:ahLst/>
                <a:cxnLst>
                  <a:cxn ang="0">
                    <a:pos x="T0" y="T1"/>
                  </a:cxn>
                  <a:cxn ang="0">
                    <a:pos x="T2" y="T3"/>
                  </a:cxn>
                  <a:cxn ang="0">
                    <a:pos x="T4" y="T5"/>
                  </a:cxn>
                  <a:cxn ang="0">
                    <a:pos x="T6" y="T7"/>
                  </a:cxn>
                  <a:cxn ang="0">
                    <a:pos x="T8" y="T9"/>
                  </a:cxn>
                  <a:cxn ang="0">
                    <a:pos x="T10" y="T11"/>
                  </a:cxn>
                  <a:cxn ang="0">
                    <a:pos x="T12" y="T13"/>
                  </a:cxn>
                </a:cxnLst>
                <a:rect l="0" t="0" r="r" b="b"/>
                <a:pathLst>
                  <a:path w="96" h="49">
                    <a:moveTo>
                      <a:pt x="95" y="45"/>
                    </a:moveTo>
                    <a:cubicBezTo>
                      <a:pt x="86" y="49"/>
                      <a:pt x="78" y="39"/>
                      <a:pt x="69" y="40"/>
                    </a:cubicBezTo>
                    <a:cubicBezTo>
                      <a:pt x="43" y="41"/>
                      <a:pt x="20" y="31"/>
                      <a:pt x="0" y="16"/>
                    </a:cubicBezTo>
                    <a:cubicBezTo>
                      <a:pt x="6" y="0"/>
                      <a:pt x="19" y="3"/>
                      <a:pt x="31" y="7"/>
                    </a:cubicBezTo>
                    <a:cubicBezTo>
                      <a:pt x="43" y="11"/>
                      <a:pt x="55" y="14"/>
                      <a:pt x="68" y="16"/>
                    </a:cubicBezTo>
                    <a:cubicBezTo>
                      <a:pt x="78" y="18"/>
                      <a:pt x="89" y="20"/>
                      <a:pt x="96" y="29"/>
                    </a:cubicBezTo>
                    <a:cubicBezTo>
                      <a:pt x="96" y="34"/>
                      <a:pt x="96" y="40"/>
                      <a:pt x="95" y="45"/>
                    </a:cubicBezTo>
                    <a:close/>
                  </a:path>
                </a:pathLst>
              </a:custGeom>
              <a:solidFill>
                <a:srgbClr val="F2C9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5" name="Freeform 263">
                <a:extLst>
                  <a:ext uri="{FF2B5EF4-FFF2-40B4-BE49-F238E27FC236}">
                    <a16:creationId xmlns:a16="http://schemas.microsoft.com/office/drawing/2014/main" id="{55C0B314-30BA-A593-AC33-2005926F93BA}"/>
                  </a:ext>
                </a:extLst>
              </p:cNvPr>
              <p:cNvSpPr/>
              <p:nvPr/>
            </p:nvSpPr>
            <p:spPr bwMode="auto">
              <a:xfrm>
                <a:off x="2851" y="2695"/>
                <a:ext cx="184" cy="116"/>
              </a:xfrm>
              <a:custGeom>
                <a:avLst/>
                <a:gdLst>
                  <a:gd name="T0" fmla="*/ 56 w 90"/>
                  <a:gd name="T1" fmla="*/ 27 h 57"/>
                  <a:gd name="T2" fmla="*/ 90 w 90"/>
                  <a:gd name="T3" fmla="*/ 51 h 57"/>
                  <a:gd name="T4" fmla="*/ 75 w 90"/>
                  <a:gd name="T5" fmla="*/ 55 h 57"/>
                  <a:gd name="T6" fmla="*/ 35 w 90"/>
                  <a:gd name="T7" fmla="*/ 29 h 57"/>
                  <a:gd name="T8" fmla="*/ 0 w 90"/>
                  <a:gd name="T9" fmla="*/ 0 h 57"/>
                  <a:gd name="T10" fmla="*/ 20 w 90"/>
                  <a:gd name="T11" fmla="*/ 0 h 57"/>
                  <a:gd name="T12" fmla="*/ 56 w 90"/>
                  <a:gd name="T13" fmla="*/ 27 h 57"/>
                </a:gdLst>
                <a:ahLst/>
                <a:cxnLst>
                  <a:cxn ang="0">
                    <a:pos x="T0" y="T1"/>
                  </a:cxn>
                  <a:cxn ang="0">
                    <a:pos x="T2" y="T3"/>
                  </a:cxn>
                  <a:cxn ang="0">
                    <a:pos x="T4" y="T5"/>
                  </a:cxn>
                  <a:cxn ang="0">
                    <a:pos x="T6" y="T7"/>
                  </a:cxn>
                  <a:cxn ang="0">
                    <a:pos x="T8" y="T9"/>
                  </a:cxn>
                  <a:cxn ang="0">
                    <a:pos x="T10" y="T11"/>
                  </a:cxn>
                  <a:cxn ang="0">
                    <a:pos x="T12" y="T13"/>
                  </a:cxn>
                </a:cxnLst>
                <a:rect l="0" t="0" r="r" b="b"/>
                <a:pathLst>
                  <a:path w="90" h="57">
                    <a:moveTo>
                      <a:pt x="56" y="27"/>
                    </a:moveTo>
                    <a:cubicBezTo>
                      <a:pt x="68" y="34"/>
                      <a:pt x="81" y="40"/>
                      <a:pt x="90" y="51"/>
                    </a:cubicBezTo>
                    <a:cubicBezTo>
                      <a:pt x="86" y="57"/>
                      <a:pt x="80" y="54"/>
                      <a:pt x="75" y="55"/>
                    </a:cubicBezTo>
                    <a:cubicBezTo>
                      <a:pt x="57" y="54"/>
                      <a:pt x="48" y="39"/>
                      <a:pt x="35" y="29"/>
                    </a:cubicBezTo>
                    <a:cubicBezTo>
                      <a:pt x="24" y="20"/>
                      <a:pt x="11" y="10"/>
                      <a:pt x="0" y="0"/>
                    </a:cubicBezTo>
                    <a:cubicBezTo>
                      <a:pt x="7" y="0"/>
                      <a:pt x="13" y="0"/>
                      <a:pt x="20" y="0"/>
                    </a:cubicBezTo>
                    <a:cubicBezTo>
                      <a:pt x="34" y="7"/>
                      <a:pt x="49" y="11"/>
                      <a:pt x="56" y="27"/>
                    </a:cubicBezTo>
                    <a:close/>
                  </a:path>
                </a:pathLst>
              </a:custGeom>
              <a:solidFill>
                <a:srgbClr val="F6E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6" name="Freeform 264">
                <a:extLst>
                  <a:ext uri="{FF2B5EF4-FFF2-40B4-BE49-F238E27FC236}">
                    <a16:creationId xmlns:a16="http://schemas.microsoft.com/office/drawing/2014/main" id="{66D68A71-EDBA-C48D-8DDE-EE3CA926A7C3}"/>
                  </a:ext>
                </a:extLst>
              </p:cNvPr>
              <p:cNvSpPr/>
              <p:nvPr/>
            </p:nvSpPr>
            <p:spPr bwMode="auto">
              <a:xfrm>
                <a:off x="5110" y="1675"/>
                <a:ext cx="77" cy="136"/>
              </a:xfrm>
              <a:custGeom>
                <a:avLst/>
                <a:gdLst>
                  <a:gd name="T0" fmla="*/ 29 w 38"/>
                  <a:gd name="T1" fmla="*/ 67 h 67"/>
                  <a:gd name="T2" fmla="*/ 24 w 38"/>
                  <a:gd name="T3" fmla="*/ 59 h 67"/>
                  <a:gd name="T4" fmla="*/ 4 w 38"/>
                  <a:gd name="T5" fmla="*/ 3 h 67"/>
                  <a:gd name="T6" fmla="*/ 12 w 38"/>
                  <a:gd name="T7" fmla="*/ 1 h 67"/>
                  <a:gd name="T8" fmla="*/ 32 w 38"/>
                  <a:gd name="T9" fmla="*/ 15 h 67"/>
                  <a:gd name="T10" fmla="*/ 33 w 38"/>
                  <a:gd name="T11" fmla="*/ 39 h 67"/>
                  <a:gd name="T12" fmla="*/ 33 w 38"/>
                  <a:gd name="T13" fmla="*/ 59 h 67"/>
                  <a:gd name="T14" fmla="*/ 29 w 38"/>
                  <a:gd name="T15" fmla="*/ 67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67">
                    <a:moveTo>
                      <a:pt x="29" y="67"/>
                    </a:moveTo>
                    <a:cubicBezTo>
                      <a:pt x="27" y="64"/>
                      <a:pt x="26" y="61"/>
                      <a:pt x="24" y="59"/>
                    </a:cubicBezTo>
                    <a:cubicBezTo>
                      <a:pt x="0" y="47"/>
                      <a:pt x="4" y="24"/>
                      <a:pt x="4" y="3"/>
                    </a:cubicBezTo>
                    <a:cubicBezTo>
                      <a:pt x="6" y="1"/>
                      <a:pt x="9" y="0"/>
                      <a:pt x="12" y="1"/>
                    </a:cubicBezTo>
                    <a:cubicBezTo>
                      <a:pt x="20" y="4"/>
                      <a:pt x="27" y="8"/>
                      <a:pt x="32" y="15"/>
                    </a:cubicBezTo>
                    <a:cubicBezTo>
                      <a:pt x="32" y="23"/>
                      <a:pt x="33" y="31"/>
                      <a:pt x="33" y="39"/>
                    </a:cubicBezTo>
                    <a:cubicBezTo>
                      <a:pt x="36" y="46"/>
                      <a:pt x="38" y="53"/>
                      <a:pt x="33" y="59"/>
                    </a:cubicBezTo>
                    <a:cubicBezTo>
                      <a:pt x="32" y="62"/>
                      <a:pt x="33" y="66"/>
                      <a:pt x="29" y="67"/>
                    </a:cubicBezTo>
                    <a:close/>
                  </a:path>
                </a:pathLst>
              </a:custGeom>
              <a:solidFill>
                <a:srgbClr val="120F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7" name="Freeform 265">
                <a:extLst>
                  <a:ext uri="{FF2B5EF4-FFF2-40B4-BE49-F238E27FC236}">
                    <a16:creationId xmlns:a16="http://schemas.microsoft.com/office/drawing/2014/main" id="{389021E1-0184-A978-D20A-9591A565DB54}"/>
                  </a:ext>
                </a:extLst>
              </p:cNvPr>
              <p:cNvSpPr/>
              <p:nvPr/>
            </p:nvSpPr>
            <p:spPr bwMode="auto">
              <a:xfrm>
                <a:off x="3349" y="106"/>
                <a:ext cx="131" cy="92"/>
              </a:xfrm>
              <a:custGeom>
                <a:avLst/>
                <a:gdLst>
                  <a:gd name="T0" fmla="*/ 64 w 64"/>
                  <a:gd name="T1" fmla="*/ 12 h 45"/>
                  <a:gd name="T2" fmla="*/ 44 w 64"/>
                  <a:gd name="T3" fmla="*/ 28 h 45"/>
                  <a:gd name="T4" fmla="*/ 47 w 64"/>
                  <a:gd name="T5" fmla="*/ 45 h 45"/>
                  <a:gd name="T6" fmla="*/ 36 w 64"/>
                  <a:gd name="T7" fmla="*/ 44 h 45"/>
                  <a:gd name="T8" fmla="*/ 0 w 64"/>
                  <a:gd name="T9" fmla="*/ 28 h 45"/>
                  <a:gd name="T10" fmla="*/ 0 w 64"/>
                  <a:gd name="T11" fmla="*/ 24 h 45"/>
                  <a:gd name="T12" fmla="*/ 16 w 64"/>
                  <a:gd name="T13" fmla="*/ 30 h 45"/>
                  <a:gd name="T14" fmla="*/ 28 w 64"/>
                  <a:gd name="T15" fmla="*/ 22 h 45"/>
                  <a:gd name="T16" fmla="*/ 55 w 64"/>
                  <a:gd name="T17" fmla="*/ 5 h 45"/>
                  <a:gd name="T18" fmla="*/ 64 w 64"/>
                  <a:gd name="T19"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45">
                    <a:moveTo>
                      <a:pt x="64" y="12"/>
                    </a:moveTo>
                    <a:cubicBezTo>
                      <a:pt x="53" y="13"/>
                      <a:pt x="62" y="37"/>
                      <a:pt x="44" y="28"/>
                    </a:cubicBezTo>
                    <a:cubicBezTo>
                      <a:pt x="41" y="36"/>
                      <a:pt x="57" y="37"/>
                      <a:pt x="47" y="45"/>
                    </a:cubicBezTo>
                    <a:cubicBezTo>
                      <a:pt x="44" y="45"/>
                      <a:pt x="40" y="44"/>
                      <a:pt x="36" y="44"/>
                    </a:cubicBezTo>
                    <a:cubicBezTo>
                      <a:pt x="24" y="38"/>
                      <a:pt x="7" y="45"/>
                      <a:pt x="0" y="28"/>
                    </a:cubicBezTo>
                    <a:cubicBezTo>
                      <a:pt x="0" y="27"/>
                      <a:pt x="0" y="26"/>
                      <a:pt x="0" y="24"/>
                    </a:cubicBezTo>
                    <a:cubicBezTo>
                      <a:pt x="5" y="26"/>
                      <a:pt x="11" y="28"/>
                      <a:pt x="16" y="30"/>
                    </a:cubicBezTo>
                    <a:cubicBezTo>
                      <a:pt x="24" y="33"/>
                      <a:pt x="27" y="30"/>
                      <a:pt x="28" y="22"/>
                    </a:cubicBezTo>
                    <a:cubicBezTo>
                      <a:pt x="29" y="5"/>
                      <a:pt x="37" y="0"/>
                      <a:pt x="55" y="5"/>
                    </a:cubicBezTo>
                    <a:cubicBezTo>
                      <a:pt x="59" y="6"/>
                      <a:pt x="62" y="8"/>
                      <a:pt x="64" y="12"/>
                    </a:cubicBezTo>
                    <a:close/>
                  </a:path>
                </a:pathLst>
              </a:custGeom>
              <a:solidFill>
                <a:srgbClr val="FBF7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8" name="Freeform 266">
                <a:extLst>
                  <a:ext uri="{FF2B5EF4-FFF2-40B4-BE49-F238E27FC236}">
                    <a16:creationId xmlns:a16="http://schemas.microsoft.com/office/drawing/2014/main" id="{6EC40276-A431-DDAD-5108-7D338B0D475D}"/>
                  </a:ext>
                </a:extLst>
              </p:cNvPr>
              <p:cNvSpPr/>
              <p:nvPr/>
            </p:nvSpPr>
            <p:spPr bwMode="auto">
              <a:xfrm>
                <a:off x="5175" y="963"/>
                <a:ext cx="82" cy="106"/>
              </a:xfrm>
              <a:custGeom>
                <a:avLst/>
                <a:gdLst>
                  <a:gd name="T0" fmla="*/ 0 w 40"/>
                  <a:gd name="T1" fmla="*/ 32 h 52"/>
                  <a:gd name="T2" fmla="*/ 1 w 40"/>
                  <a:gd name="T3" fmla="*/ 0 h 52"/>
                  <a:gd name="T4" fmla="*/ 34 w 40"/>
                  <a:gd name="T5" fmla="*/ 39 h 52"/>
                  <a:gd name="T6" fmla="*/ 16 w 40"/>
                  <a:gd name="T7" fmla="*/ 52 h 52"/>
                  <a:gd name="T8" fmla="*/ 0 w 40"/>
                  <a:gd name="T9" fmla="*/ 32 h 52"/>
                </a:gdLst>
                <a:ahLst/>
                <a:cxnLst>
                  <a:cxn ang="0">
                    <a:pos x="T0" y="T1"/>
                  </a:cxn>
                  <a:cxn ang="0">
                    <a:pos x="T2" y="T3"/>
                  </a:cxn>
                  <a:cxn ang="0">
                    <a:pos x="T4" y="T5"/>
                  </a:cxn>
                  <a:cxn ang="0">
                    <a:pos x="T6" y="T7"/>
                  </a:cxn>
                  <a:cxn ang="0">
                    <a:pos x="T8" y="T9"/>
                  </a:cxn>
                </a:cxnLst>
                <a:rect l="0" t="0" r="r" b="b"/>
                <a:pathLst>
                  <a:path w="40" h="52">
                    <a:moveTo>
                      <a:pt x="0" y="32"/>
                    </a:moveTo>
                    <a:cubicBezTo>
                      <a:pt x="1" y="21"/>
                      <a:pt x="1" y="10"/>
                      <a:pt x="1" y="0"/>
                    </a:cubicBezTo>
                    <a:cubicBezTo>
                      <a:pt x="22" y="4"/>
                      <a:pt x="25" y="25"/>
                      <a:pt x="34" y="39"/>
                    </a:cubicBezTo>
                    <a:cubicBezTo>
                      <a:pt x="40" y="49"/>
                      <a:pt x="21" y="45"/>
                      <a:pt x="16" y="52"/>
                    </a:cubicBezTo>
                    <a:cubicBezTo>
                      <a:pt x="9" y="47"/>
                      <a:pt x="2" y="42"/>
                      <a:pt x="0" y="32"/>
                    </a:cubicBezTo>
                    <a:close/>
                  </a:path>
                </a:pathLst>
              </a:custGeom>
              <a:solidFill>
                <a:srgbClr val="F5E9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9" name="Freeform 267">
                <a:extLst>
                  <a:ext uri="{FF2B5EF4-FFF2-40B4-BE49-F238E27FC236}">
                    <a16:creationId xmlns:a16="http://schemas.microsoft.com/office/drawing/2014/main" id="{285C60C9-6798-DD8D-C5AB-11B448C28D25}"/>
                  </a:ext>
                </a:extLst>
              </p:cNvPr>
              <p:cNvSpPr/>
              <p:nvPr/>
            </p:nvSpPr>
            <p:spPr bwMode="auto">
              <a:xfrm>
                <a:off x="3145" y="351"/>
                <a:ext cx="163" cy="122"/>
              </a:xfrm>
              <a:custGeom>
                <a:avLst/>
                <a:gdLst>
                  <a:gd name="T0" fmla="*/ 12 w 80"/>
                  <a:gd name="T1" fmla="*/ 0 h 60"/>
                  <a:gd name="T2" fmla="*/ 62 w 80"/>
                  <a:gd name="T3" fmla="*/ 38 h 60"/>
                  <a:gd name="T4" fmla="*/ 72 w 80"/>
                  <a:gd name="T5" fmla="*/ 60 h 60"/>
                  <a:gd name="T6" fmla="*/ 4 w 80"/>
                  <a:gd name="T7" fmla="*/ 12 h 60"/>
                  <a:gd name="T8" fmla="*/ 12 w 80"/>
                  <a:gd name="T9" fmla="*/ 0 h 60"/>
                </a:gdLst>
                <a:ahLst/>
                <a:cxnLst>
                  <a:cxn ang="0">
                    <a:pos x="T0" y="T1"/>
                  </a:cxn>
                  <a:cxn ang="0">
                    <a:pos x="T2" y="T3"/>
                  </a:cxn>
                  <a:cxn ang="0">
                    <a:pos x="T4" y="T5"/>
                  </a:cxn>
                  <a:cxn ang="0">
                    <a:pos x="T6" y="T7"/>
                  </a:cxn>
                  <a:cxn ang="0">
                    <a:pos x="T8" y="T9"/>
                  </a:cxn>
                </a:cxnLst>
                <a:rect l="0" t="0" r="r" b="b"/>
                <a:pathLst>
                  <a:path w="80" h="60">
                    <a:moveTo>
                      <a:pt x="12" y="0"/>
                    </a:moveTo>
                    <a:cubicBezTo>
                      <a:pt x="27" y="14"/>
                      <a:pt x="45" y="26"/>
                      <a:pt x="62" y="38"/>
                    </a:cubicBezTo>
                    <a:cubicBezTo>
                      <a:pt x="68" y="42"/>
                      <a:pt x="80" y="48"/>
                      <a:pt x="72" y="60"/>
                    </a:cubicBezTo>
                    <a:cubicBezTo>
                      <a:pt x="49" y="44"/>
                      <a:pt x="27" y="28"/>
                      <a:pt x="4" y="12"/>
                    </a:cubicBezTo>
                    <a:cubicBezTo>
                      <a:pt x="0" y="4"/>
                      <a:pt x="3" y="0"/>
                      <a:pt x="12" y="0"/>
                    </a:cubicBezTo>
                    <a:close/>
                  </a:path>
                </a:pathLst>
              </a:custGeom>
              <a:solidFill>
                <a:srgbClr val="F6E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0" name="Freeform 268">
                <a:extLst>
                  <a:ext uri="{FF2B5EF4-FFF2-40B4-BE49-F238E27FC236}">
                    <a16:creationId xmlns:a16="http://schemas.microsoft.com/office/drawing/2014/main" id="{B1B03A7A-5F1D-74CA-6095-FDCDA383AA09}"/>
                  </a:ext>
                </a:extLst>
              </p:cNvPr>
              <p:cNvSpPr/>
              <p:nvPr/>
            </p:nvSpPr>
            <p:spPr bwMode="auto">
              <a:xfrm>
                <a:off x="4126" y="365"/>
                <a:ext cx="153" cy="108"/>
              </a:xfrm>
              <a:custGeom>
                <a:avLst/>
                <a:gdLst>
                  <a:gd name="T0" fmla="*/ 74 w 75"/>
                  <a:gd name="T1" fmla="*/ 45 h 53"/>
                  <a:gd name="T2" fmla="*/ 47 w 75"/>
                  <a:gd name="T3" fmla="*/ 53 h 53"/>
                  <a:gd name="T4" fmla="*/ 8 w 75"/>
                  <a:gd name="T5" fmla="*/ 31 h 53"/>
                  <a:gd name="T6" fmla="*/ 0 w 75"/>
                  <a:gd name="T7" fmla="*/ 21 h 53"/>
                  <a:gd name="T8" fmla="*/ 19 w 75"/>
                  <a:gd name="T9" fmla="*/ 1 h 53"/>
                  <a:gd name="T10" fmla="*/ 22 w 75"/>
                  <a:gd name="T11" fmla="*/ 18 h 53"/>
                  <a:gd name="T12" fmla="*/ 39 w 75"/>
                  <a:gd name="T13" fmla="*/ 13 h 53"/>
                  <a:gd name="T14" fmla="*/ 57 w 75"/>
                  <a:gd name="T15" fmla="*/ 32 h 53"/>
                  <a:gd name="T16" fmla="*/ 74 w 75"/>
                  <a:gd name="T1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52">
                    <a:moveTo>
                      <a:pt x="74" y="45"/>
                    </a:moveTo>
                    <a:cubicBezTo>
                      <a:pt x="64" y="45"/>
                      <a:pt x="55" y="46"/>
                      <a:pt x="47" y="53"/>
                    </a:cubicBezTo>
                    <a:cubicBezTo>
                      <a:pt x="34" y="45"/>
                      <a:pt x="24" y="35"/>
                      <a:pt x="8" y="31"/>
                    </a:cubicBezTo>
                    <a:cubicBezTo>
                      <a:pt x="4" y="30"/>
                      <a:pt x="2" y="26"/>
                      <a:pt x="0" y="21"/>
                    </a:cubicBezTo>
                    <a:cubicBezTo>
                      <a:pt x="0" y="9"/>
                      <a:pt x="10" y="5"/>
                      <a:pt x="19" y="1"/>
                    </a:cubicBezTo>
                    <a:cubicBezTo>
                      <a:pt x="27" y="5"/>
                      <a:pt x="17" y="14"/>
                      <a:pt x="22" y="18"/>
                    </a:cubicBezTo>
                    <a:cubicBezTo>
                      <a:pt x="31" y="23"/>
                      <a:pt x="28" y="0"/>
                      <a:pt x="39" y="13"/>
                    </a:cubicBezTo>
                    <a:cubicBezTo>
                      <a:pt x="40" y="24"/>
                      <a:pt x="47" y="29"/>
                      <a:pt x="57" y="32"/>
                    </a:cubicBezTo>
                    <a:cubicBezTo>
                      <a:pt x="64" y="34"/>
                      <a:pt x="75" y="32"/>
                      <a:pt x="74" y="45"/>
                    </a:cubicBezTo>
                    <a:close/>
                  </a:path>
                </a:pathLst>
              </a:custGeom>
              <a:solidFill>
                <a:srgbClr val="FBF3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1" name="Freeform 269">
                <a:extLst>
                  <a:ext uri="{FF2B5EF4-FFF2-40B4-BE49-F238E27FC236}">
                    <a16:creationId xmlns:a16="http://schemas.microsoft.com/office/drawing/2014/main" id="{398B6BFB-0F52-0648-8FA4-88F9B154ED75}"/>
                  </a:ext>
                </a:extLst>
              </p:cNvPr>
              <p:cNvSpPr/>
              <p:nvPr/>
            </p:nvSpPr>
            <p:spPr bwMode="auto">
              <a:xfrm>
                <a:off x="3488" y="86"/>
                <a:ext cx="147" cy="87"/>
              </a:xfrm>
              <a:custGeom>
                <a:avLst/>
                <a:gdLst>
                  <a:gd name="T0" fmla="*/ 72 w 72"/>
                  <a:gd name="T1" fmla="*/ 34 h 43"/>
                  <a:gd name="T2" fmla="*/ 40 w 72"/>
                  <a:gd name="T3" fmla="*/ 37 h 43"/>
                  <a:gd name="T4" fmla="*/ 0 w 72"/>
                  <a:gd name="T5" fmla="*/ 22 h 43"/>
                  <a:gd name="T6" fmla="*/ 49 w 72"/>
                  <a:gd name="T7" fmla="*/ 24 h 43"/>
                  <a:gd name="T8" fmla="*/ 72 w 72"/>
                  <a:gd name="T9" fmla="*/ 34 h 43"/>
                </a:gdLst>
                <a:ahLst/>
                <a:cxnLst>
                  <a:cxn ang="0">
                    <a:pos x="T0" y="T1"/>
                  </a:cxn>
                  <a:cxn ang="0">
                    <a:pos x="T2" y="T3"/>
                  </a:cxn>
                  <a:cxn ang="0">
                    <a:pos x="T4" y="T5"/>
                  </a:cxn>
                  <a:cxn ang="0">
                    <a:pos x="T6" y="T7"/>
                  </a:cxn>
                  <a:cxn ang="0">
                    <a:pos x="T8" y="T9"/>
                  </a:cxn>
                </a:cxnLst>
                <a:rect l="0" t="0" r="r" b="b"/>
                <a:pathLst>
                  <a:path w="72" h="43">
                    <a:moveTo>
                      <a:pt x="72" y="34"/>
                    </a:moveTo>
                    <a:cubicBezTo>
                      <a:pt x="62" y="43"/>
                      <a:pt x="50" y="43"/>
                      <a:pt x="40" y="37"/>
                    </a:cubicBezTo>
                    <a:cubicBezTo>
                      <a:pt x="27" y="30"/>
                      <a:pt x="10" y="34"/>
                      <a:pt x="0" y="22"/>
                    </a:cubicBezTo>
                    <a:cubicBezTo>
                      <a:pt x="17" y="0"/>
                      <a:pt x="32" y="24"/>
                      <a:pt x="49" y="24"/>
                    </a:cubicBezTo>
                    <a:cubicBezTo>
                      <a:pt x="57" y="24"/>
                      <a:pt x="64" y="31"/>
                      <a:pt x="72" y="34"/>
                    </a:cubicBezTo>
                    <a:close/>
                  </a:path>
                </a:pathLst>
              </a:custGeom>
              <a:solidFill>
                <a:srgbClr val="FBF7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2" name="Freeform 270">
                <a:extLst>
                  <a:ext uri="{FF2B5EF4-FFF2-40B4-BE49-F238E27FC236}">
                    <a16:creationId xmlns:a16="http://schemas.microsoft.com/office/drawing/2014/main" id="{DC11C35E-12CD-8D71-6D9B-24B8BCFAF54C}"/>
                  </a:ext>
                </a:extLst>
              </p:cNvPr>
              <p:cNvSpPr/>
              <p:nvPr/>
            </p:nvSpPr>
            <p:spPr bwMode="auto">
              <a:xfrm>
                <a:off x="2376" y="1420"/>
                <a:ext cx="92" cy="155"/>
              </a:xfrm>
              <a:custGeom>
                <a:avLst/>
                <a:gdLst>
                  <a:gd name="T0" fmla="*/ 45 w 45"/>
                  <a:gd name="T1" fmla="*/ 0 h 76"/>
                  <a:gd name="T2" fmla="*/ 45 w 45"/>
                  <a:gd name="T3" fmla="*/ 2 h 76"/>
                  <a:gd name="T4" fmla="*/ 20 w 45"/>
                  <a:gd name="T5" fmla="*/ 76 h 76"/>
                  <a:gd name="T6" fmla="*/ 7 w 45"/>
                  <a:gd name="T7" fmla="*/ 49 h 76"/>
                  <a:gd name="T8" fmla="*/ 45 w 45"/>
                  <a:gd name="T9" fmla="*/ 0 h 76"/>
                </a:gdLst>
                <a:ahLst/>
                <a:cxnLst>
                  <a:cxn ang="0">
                    <a:pos x="T0" y="T1"/>
                  </a:cxn>
                  <a:cxn ang="0">
                    <a:pos x="T2" y="T3"/>
                  </a:cxn>
                  <a:cxn ang="0">
                    <a:pos x="T4" y="T5"/>
                  </a:cxn>
                  <a:cxn ang="0">
                    <a:pos x="T6" y="T7"/>
                  </a:cxn>
                  <a:cxn ang="0">
                    <a:pos x="T8" y="T9"/>
                  </a:cxn>
                </a:cxnLst>
                <a:rect l="0" t="0" r="r" b="b"/>
                <a:pathLst>
                  <a:path w="45" h="76">
                    <a:moveTo>
                      <a:pt x="45" y="0"/>
                    </a:moveTo>
                    <a:cubicBezTo>
                      <a:pt x="45" y="1"/>
                      <a:pt x="45" y="2"/>
                      <a:pt x="45" y="2"/>
                    </a:cubicBezTo>
                    <a:cubicBezTo>
                      <a:pt x="16" y="20"/>
                      <a:pt x="20" y="49"/>
                      <a:pt x="20" y="76"/>
                    </a:cubicBezTo>
                    <a:cubicBezTo>
                      <a:pt x="12" y="69"/>
                      <a:pt x="0" y="63"/>
                      <a:pt x="7" y="49"/>
                    </a:cubicBezTo>
                    <a:cubicBezTo>
                      <a:pt x="17" y="31"/>
                      <a:pt x="11" y="0"/>
                      <a:pt x="45" y="0"/>
                    </a:cubicBezTo>
                    <a:close/>
                  </a:path>
                </a:pathLst>
              </a:custGeom>
              <a:solidFill>
                <a:srgbClr val="FBF4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3" name="Freeform 271">
                <a:extLst>
                  <a:ext uri="{FF2B5EF4-FFF2-40B4-BE49-F238E27FC236}">
                    <a16:creationId xmlns:a16="http://schemas.microsoft.com/office/drawing/2014/main" id="{2B9E1847-428A-77F0-C933-B4420CB3E1F3}"/>
                  </a:ext>
                </a:extLst>
              </p:cNvPr>
              <p:cNvSpPr/>
              <p:nvPr/>
            </p:nvSpPr>
            <p:spPr bwMode="auto">
              <a:xfrm>
                <a:off x="4088" y="2611"/>
                <a:ext cx="110" cy="112"/>
              </a:xfrm>
              <a:custGeom>
                <a:avLst/>
                <a:gdLst>
                  <a:gd name="T0" fmla="*/ 45 w 54"/>
                  <a:gd name="T1" fmla="*/ 55 h 55"/>
                  <a:gd name="T2" fmla="*/ 32 w 54"/>
                  <a:gd name="T3" fmla="*/ 30 h 55"/>
                  <a:gd name="T4" fmla="*/ 23 w 54"/>
                  <a:gd name="T5" fmla="*/ 20 h 55"/>
                  <a:gd name="T6" fmla="*/ 6 w 54"/>
                  <a:gd name="T7" fmla="*/ 24 h 55"/>
                  <a:gd name="T8" fmla="*/ 0 w 54"/>
                  <a:gd name="T9" fmla="*/ 15 h 55"/>
                  <a:gd name="T10" fmla="*/ 9 w 54"/>
                  <a:gd name="T11" fmla="*/ 9 h 55"/>
                  <a:gd name="T12" fmla="*/ 23 w 54"/>
                  <a:gd name="T13" fmla="*/ 2 h 55"/>
                  <a:gd name="T14" fmla="*/ 36 w 54"/>
                  <a:gd name="T15" fmla="*/ 4 h 55"/>
                  <a:gd name="T16" fmla="*/ 53 w 54"/>
                  <a:gd name="T17" fmla="*/ 36 h 55"/>
                  <a:gd name="T18" fmla="*/ 54 w 54"/>
                  <a:gd name="T19" fmla="*/ 40 h 55"/>
                  <a:gd name="T20" fmla="*/ 45 w 54"/>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55">
                    <a:moveTo>
                      <a:pt x="45" y="55"/>
                    </a:moveTo>
                    <a:cubicBezTo>
                      <a:pt x="35" y="50"/>
                      <a:pt x="27" y="44"/>
                      <a:pt x="32" y="30"/>
                    </a:cubicBezTo>
                    <a:cubicBezTo>
                      <a:pt x="35" y="22"/>
                      <a:pt x="30" y="20"/>
                      <a:pt x="23" y="20"/>
                    </a:cubicBezTo>
                    <a:cubicBezTo>
                      <a:pt x="17" y="21"/>
                      <a:pt x="11" y="23"/>
                      <a:pt x="6" y="24"/>
                    </a:cubicBezTo>
                    <a:cubicBezTo>
                      <a:pt x="3" y="21"/>
                      <a:pt x="0" y="19"/>
                      <a:pt x="0" y="15"/>
                    </a:cubicBezTo>
                    <a:cubicBezTo>
                      <a:pt x="2" y="10"/>
                      <a:pt x="5" y="9"/>
                      <a:pt x="9" y="9"/>
                    </a:cubicBezTo>
                    <a:cubicBezTo>
                      <a:pt x="16" y="13"/>
                      <a:pt x="20" y="8"/>
                      <a:pt x="23" y="2"/>
                    </a:cubicBezTo>
                    <a:cubicBezTo>
                      <a:pt x="28" y="0"/>
                      <a:pt x="32" y="1"/>
                      <a:pt x="36" y="4"/>
                    </a:cubicBezTo>
                    <a:cubicBezTo>
                      <a:pt x="43" y="14"/>
                      <a:pt x="52" y="23"/>
                      <a:pt x="53" y="36"/>
                    </a:cubicBezTo>
                    <a:cubicBezTo>
                      <a:pt x="53" y="37"/>
                      <a:pt x="54" y="39"/>
                      <a:pt x="54" y="40"/>
                    </a:cubicBezTo>
                    <a:cubicBezTo>
                      <a:pt x="51" y="45"/>
                      <a:pt x="48" y="50"/>
                      <a:pt x="45" y="55"/>
                    </a:cubicBezTo>
                    <a:close/>
                  </a:path>
                </a:pathLst>
              </a:custGeom>
              <a:solidFill>
                <a:srgbClr val="F7DC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4" name="Freeform 272">
                <a:extLst>
                  <a:ext uri="{FF2B5EF4-FFF2-40B4-BE49-F238E27FC236}">
                    <a16:creationId xmlns:a16="http://schemas.microsoft.com/office/drawing/2014/main" id="{474B9B45-94E2-CA12-DEF0-35F24B307416}"/>
                  </a:ext>
                </a:extLst>
              </p:cNvPr>
              <p:cNvSpPr/>
              <p:nvPr/>
            </p:nvSpPr>
            <p:spPr bwMode="auto">
              <a:xfrm>
                <a:off x="5226" y="1605"/>
                <a:ext cx="98" cy="109"/>
              </a:xfrm>
              <a:custGeom>
                <a:avLst/>
                <a:gdLst>
                  <a:gd name="T0" fmla="*/ 16 w 48"/>
                  <a:gd name="T1" fmla="*/ 37 h 53"/>
                  <a:gd name="T2" fmla="*/ 14 w 48"/>
                  <a:gd name="T3" fmla="*/ 23 h 53"/>
                  <a:gd name="T4" fmla="*/ 0 w 48"/>
                  <a:gd name="T5" fmla="*/ 0 h 53"/>
                  <a:gd name="T6" fmla="*/ 14 w 48"/>
                  <a:gd name="T7" fmla="*/ 9 h 53"/>
                  <a:gd name="T8" fmla="*/ 27 w 48"/>
                  <a:gd name="T9" fmla="*/ 19 h 53"/>
                  <a:gd name="T10" fmla="*/ 32 w 48"/>
                  <a:gd name="T11" fmla="*/ 1 h 53"/>
                  <a:gd name="T12" fmla="*/ 38 w 48"/>
                  <a:gd name="T13" fmla="*/ 22 h 53"/>
                  <a:gd name="T14" fmla="*/ 40 w 48"/>
                  <a:gd name="T15" fmla="*/ 46 h 53"/>
                  <a:gd name="T16" fmla="*/ 16 w 48"/>
                  <a:gd name="T1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2">
                    <a:moveTo>
                      <a:pt x="16" y="37"/>
                    </a:moveTo>
                    <a:cubicBezTo>
                      <a:pt x="28" y="31"/>
                      <a:pt x="15" y="27"/>
                      <a:pt x="14" y="23"/>
                    </a:cubicBezTo>
                    <a:cubicBezTo>
                      <a:pt x="11" y="15"/>
                      <a:pt x="5" y="9"/>
                      <a:pt x="0" y="0"/>
                    </a:cubicBezTo>
                    <a:cubicBezTo>
                      <a:pt x="7" y="0"/>
                      <a:pt x="10" y="6"/>
                      <a:pt x="14" y="9"/>
                    </a:cubicBezTo>
                    <a:cubicBezTo>
                      <a:pt x="18" y="13"/>
                      <a:pt x="21" y="21"/>
                      <a:pt x="27" y="19"/>
                    </a:cubicBezTo>
                    <a:cubicBezTo>
                      <a:pt x="35" y="16"/>
                      <a:pt x="30" y="7"/>
                      <a:pt x="32" y="1"/>
                    </a:cubicBezTo>
                    <a:cubicBezTo>
                      <a:pt x="34" y="8"/>
                      <a:pt x="36" y="15"/>
                      <a:pt x="38" y="22"/>
                    </a:cubicBezTo>
                    <a:cubicBezTo>
                      <a:pt x="41" y="30"/>
                      <a:pt x="48" y="40"/>
                      <a:pt x="40" y="46"/>
                    </a:cubicBezTo>
                    <a:cubicBezTo>
                      <a:pt x="31" y="53"/>
                      <a:pt x="23" y="43"/>
                      <a:pt x="16" y="37"/>
                    </a:cubicBezTo>
                    <a:close/>
                  </a:path>
                </a:pathLst>
              </a:custGeom>
              <a:solidFill>
                <a:srgbClr val="FBE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5" name="Freeform 273">
                <a:extLst>
                  <a:ext uri="{FF2B5EF4-FFF2-40B4-BE49-F238E27FC236}">
                    <a16:creationId xmlns:a16="http://schemas.microsoft.com/office/drawing/2014/main" id="{7A45C7A2-6ECA-66B3-B7BE-8D9A54D616A4}"/>
                  </a:ext>
                </a:extLst>
              </p:cNvPr>
              <p:cNvSpPr/>
              <p:nvPr/>
            </p:nvSpPr>
            <p:spPr bwMode="auto">
              <a:xfrm>
                <a:off x="3325" y="2972"/>
                <a:ext cx="128" cy="70"/>
              </a:xfrm>
              <a:custGeom>
                <a:avLst/>
                <a:gdLst>
                  <a:gd name="T0" fmla="*/ 0 w 63"/>
                  <a:gd name="T1" fmla="*/ 11 h 34"/>
                  <a:gd name="T2" fmla="*/ 28 w 63"/>
                  <a:gd name="T3" fmla="*/ 7 h 34"/>
                  <a:gd name="T4" fmla="*/ 53 w 63"/>
                  <a:gd name="T5" fmla="*/ 22 h 34"/>
                  <a:gd name="T6" fmla="*/ 62 w 63"/>
                  <a:gd name="T7" fmla="*/ 28 h 34"/>
                  <a:gd name="T8" fmla="*/ 51 w 63"/>
                  <a:gd name="T9" fmla="*/ 33 h 34"/>
                  <a:gd name="T10" fmla="*/ 0 w 63"/>
                  <a:gd name="T11" fmla="*/ 11 h 34"/>
                </a:gdLst>
                <a:ahLst/>
                <a:cxnLst>
                  <a:cxn ang="0">
                    <a:pos x="T0" y="T1"/>
                  </a:cxn>
                  <a:cxn ang="0">
                    <a:pos x="T2" y="T3"/>
                  </a:cxn>
                  <a:cxn ang="0">
                    <a:pos x="T4" y="T5"/>
                  </a:cxn>
                  <a:cxn ang="0">
                    <a:pos x="T6" y="T7"/>
                  </a:cxn>
                  <a:cxn ang="0">
                    <a:pos x="T8" y="T9"/>
                  </a:cxn>
                  <a:cxn ang="0">
                    <a:pos x="T10" y="T11"/>
                  </a:cxn>
                </a:cxnLst>
                <a:rect l="0" t="0" r="r" b="b"/>
                <a:pathLst>
                  <a:path w="62" h="34">
                    <a:moveTo>
                      <a:pt x="0" y="11"/>
                    </a:moveTo>
                    <a:cubicBezTo>
                      <a:pt x="8" y="4"/>
                      <a:pt x="17" y="0"/>
                      <a:pt x="28" y="7"/>
                    </a:cubicBezTo>
                    <a:cubicBezTo>
                      <a:pt x="34" y="16"/>
                      <a:pt x="42" y="23"/>
                      <a:pt x="53" y="22"/>
                    </a:cubicBezTo>
                    <a:cubicBezTo>
                      <a:pt x="57" y="22"/>
                      <a:pt x="63" y="23"/>
                      <a:pt x="62" y="28"/>
                    </a:cubicBezTo>
                    <a:cubicBezTo>
                      <a:pt x="61" y="34"/>
                      <a:pt x="56" y="33"/>
                      <a:pt x="51" y="33"/>
                    </a:cubicBezTo>
                    <a:cubicBezTo>
                      <a:pt x="32" y="31"/>
                      <a:pt x="16" y="21"/>
                      <a:pt x="0" y="11"/>
                    </a:cubicBezTo>
                    <a:close/>
                  </a:path>
                </a:pathLst>
              </a:custGeom>
              <a:solidFill>
                <a:srgbClr val="F8E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6" name="Freeform 274">
                <a:extLst>
                  <a:ext uri="{FF2B5EF4-FFF2-40B4-BE49-F238E27FC236}">
                    <a16:creationId xmlns:a16="http://schemas.microsoft.com/office/drawing/2014/main" id="{AA2AD439-2CAF-F0C2-0456-17CEAE365736}"/>
                  </a:ext>
                </a:extLst>
              </p:cNvPr>
              <p:cNvSpPr/>
              <p:nvPr/>
            </p:nvSpPr>
            <p:spPr bwMode="auto">
              <a:xfrm>
                <a:off x="4188" y="392"/>
                <a:ext cx="149" cy="100"/>
              </a:xfrm>
              <a:custGeom>
                <a:avLst/>
                <a:gdLst>
                  <a:gd name="T0" fmla="*/ 44 w 73"/>
                  <a:gd name="T1" fmla="*/ 32 h 49"/>
                  <a:gd name="T2" fmla="*/ 19 w 73"/>
                  <a:gd name="T3" fmla="*/ 22 h 49"/>
                  <a:gd name="T4" fmla="*/ 9 w 73"/>
                  <a:gd name="T5" fmla="*/ 0 h 49"/>
                  <a:gd name="T6" fmla="*/ 73 w 73"/>
                  <a:gd name="T7" fmla="*/ 40 h 49"/>
                  <a:gd name="T8" fmla="*/ 44 w 73"/>
                  <a:gd name="T9" fmla="*/ 32 h 49"/>
                </a:gdLst>
                <a:ahLst/>
                <a:cxnLst>
                  <a:cxn ang="0">
                    <a:pos x="T0" y="T1"/>
                  </a:cxn>
                  <a:cxn ang="0">
                    <a:pos x="T2" y="T3"/>
                  </a:cxn>
                  <a:cxn ang="0">
                    <a:pos x="T4" y="T5"/>
                  </a:cxn>
                  <a:cxn ang="0">
                    <a:pos x="T6" y="T7"/>
                  </a:cxn>
                  <a:cxn ang="0">
                    <a:pos x="T8" y="T9"/>
                  </a:cxn>
                </a:cxnLst>
                <a:rect l="0" t="0" r="r" b="b"/>
                <a:pathLst>
                  <a:path w="73" h="49">
                    <a:moveTo>
                      <a:pt x="44" y="32"/>
                    </a:moveTo>
                    <a:cubicBezTo>
                      <a:pt x="39" y="20"/>
                      <a:pt x="27" y="27"/>
                      <a:pt x="19" y="22"/>
                    </a:cubicBezTo>
                    <a:cubicBezTo>
                      <a:pt x="10" y="17"/>
                      <a:pt x="0" y="12"/>
                      <a:pt x="9" y="0"/>
                    </a:cubicBezTo>
                    <a:cubicBezTo>
                      <a:pt x="30" y="13"/>
                      <a:pt x="54" y="23"/>
                      <a:pt x="73" y="40"/>
                    </a:cubicBezTo>
                    <a:cubicBezTo>
                      <a:pt x="60" y="49"/>
                      <a:pt x="54" y="32"/>
                      <a:pt x="44" y="32"/>
                    </a:cubicBezTo>
                    <a:close/>
                  </a:path>
                </a:pathLst>
              </a:custGeom>
              <a:solidFill>
                <a:srgbClr val="F6DC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7" name="Freeform 275">
                <a:extLst>
                  <a:ext uri="{FF2B5EF4-FFF2-40B4-BE49-F238E27FC236}">
                    <a16:creationId xmlns:a16="http://schemas.microsoft.com/office/drawing/2014/main" id="{A3AEBB78-338C-2749-A389-834BC53ED06A}"/>
                  </a:ext>
                </a:extLst>
              </p:cNvPr>
              <p:cNvSpPr/>
              <p:nvPr/>
            </p:nvSpPr>
            <p:spPr bwMode="auto">
              <a:xfrm>
                <a:off x="5134" y="1640"/>
                <a:ext cx="100" cy="65"/>
              </a:xfrm>
              <a:custGeom>
                <a:avLst/>
                <a:gdLst>
                  <a:gd name="T0" fmla="*/ 20 w 49"/>
                  <a:gd name="T1" fmla="*/ 32 h 32"/>
                  <a:gd name="T2" fmla="*/ 0 w 49"/>
                  <a:gd name="T3" fmla="*/ 21 h 32"/>
                  <a:gd name="T4" fmla="*/ 13 w 49"/>
                  <a:gd name="T5" fmla="*/ 1 h 32"/>
                  <a:gd name="T6" fmla="*/ 49 w 49"/>
                  <a:gd name="T7" fmla="*/ 15 h 32"/>
                  <a:gd name="T8" fmla="*/ 20 w 49"/>
                  <a:gd name="T9" fmla="*/ 32 h 32"/>
                </a:gdLst>
                <a:ahLst/>
                <a:cxnLst>
                  <a:cxn ang="0">
                    <a:pos x="T0" y="T1"/>
                  </a:cxn>
                  <a:cxn ang="0">
                    <a:pos x="T2" y="T3"/>
                  </a:cxn>
                  <a:cxn ang="0">
                    <a:pos x="T4" y="T5"/>
                  </a:cxn>
                  <a:cxn ang="0">
                    <a:pos x="T6" y="T7"/>
                  </a:cxn>
                  <a:cxn ang="0">
                    <a:pos x="T8" y="T9"/>
                  </a:cxn>
                </a:cxnLst>
                <a:rect l="0" t="0" r="r" b="b"/>
                <a:pathLst>
                  <a:path w="49" h="32">
                    <a:moveTo>
                      <a:pt x="20" y="32"/>
                    </a:moveTo>
                    <a:cubicBezTo>
                      <a:pt x="12" y="30"/>
                      <a:pt x="5" y="27"/>
                      <a:pt x="0" y="21"/>
                    </a:cubicBezTo>
                    <a:cubicBezTo>
                      <a:pt x="12" y="19"/>
                      <a:pt x="10" y="8"/>
                      <a:pt x="13" y="1"/>
                    </a:cubicBezTo>
                    <a:cubicBezTo>
                      <a:pt x="27" y="0"/>
                      <a:pt x="39" y="6"/>
                      <a:pt x="49" y="15"/>
                    </a:cubicBezTo>
                    <a:cubicBezTo>
                      <a:pt x="37" y="17"/>
                      <a:pt x="32" y="30"/>
                      <a:pt x="20" y="32"/>
                    </a:cubicBezTo>
                    <a:close/>
                  </a:path>
                </a:pathLst>
              </a:custGeom>
              <a:solidFill>
                <a:srgbClr val="F8EB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8" name="Freeform 276">
                <a:extLst>
                  <a:ext uri="{FF2B5EF4-FFF2-40B4-BE49-F238E27FC236}">
                    <a16:creationId xmlns:a16="http://schemas.microsoft.com/office/drawing/2014/main" id="{19427D8D-44CE-97C6-89C4-9FBC29EEDC3B}"/>
                  </a:ext>
                </a:extLst>
              </p:cNvPr>
              <p:cNvSpPr/>
              <p:nvPr/>
            </p:nvSpPr>
            <p:spPr bwMode="auto">
              <a:xfrm>
                <a:off x="3098" y="300"/>
                <a:ext cx="72" cy="75"/>
              </a:xfrm>
              <a:custGeom>
                <a:avLst/>
                <a:gdLst>
                  <a:gd name="T0" fmla="*/ 35 w 35"/>
                  <a:gd name="T1" fmla="*/ 25 h 37"/>
                  <a:gd name="T2" fmla="*/ 27 w 35"/>
                  <a:gd name="T3" fmla="*/ 37 h 37"/>
                  <a:gd name="T4" fmla="*/ 16 w 35"/>
                  <a:gd name="T5" fmla="*/ 33 h 37"/>
                  <a:gd name="T6" fmla="*/ 4 w 35"/>
                  <a:gd name="T7" fmla="*/ 11 h 37"/>
                  <a:gd name="T8" fmla="*/ 23 w 35"/>
                  <a:gd name="T9" fmla="*/ 16 h 37"/>
                  <a:gd name="T10" fmla="*/ 35 w 35"/>
                  <a:gd name="T11" fmla="*/ 25 h 37"/>
                </a:gdLst>
                <a:ahLst/>
                <a:cxnLst>
                  <a:cxn ang="0">
                    <a:pos x="T0" y="T1"/>
                  </a:cxn>
                  <a:cxn ang="0">
                    <a:pos x="T2" y="T3"/>
                  </a:cxn>
                  <a:cxn ang="0">
                    <a:pos x="T4" y="T5"/>
                  </a:cxn>
                  <a:cxn ang="0">
                    <a:pos x="T6" y="T7"/>
                  </a:cxn>
                  <a:cxn ang="0">
                    <a:pos x="T8" y="T9"/>
                  </a:cxn>
                  <a:cxn ang="0">
                    <a:pos x="T10" y="T11"/>
                  </a:cxn>
                </a:cxnLst>
                <a:rect l="0" t="0" r="r" b="b"/>
                <a:pathLst>
                  <a:path w="35" h="37">
                    <a:moveTo>
                      <a:pt x="35" y="25"/>
                    </a:moveTo>
                    <a:cubicBezTo>
                      <a:pt x="29" y="28"/>
                      <a:pt x="27" y="32"/>
                      <a:pt x="27" y="37"/>
                    </a:cubicBezTo>
                    <a:cubicBezTo>
                      <a:pt x="23" y="36"/>
                      <a:pt x="19" y="35"/>
                      <a:pt x="16" y="33"/>
                    </a:cubicBezTo>
                    <a:cubicBezTo>
                      <a:pt x="6" y="29"/>
                      <a:pt x="0" y="19"/>
                      <a:pt x="4" y="11"/>
                    </a:cubicBezTo>
                    <a:cubicBezTo>
                      <a:pt x="11" y="0"/>
                      <a:pt x="16" y="14"/>
                      <a:pt x="23" y="16"/>
                    </a:cubicBezTo>
                    <a:cubicBezTo>
                      <a:pt x="27" y="17"/>
                      <a:pt x="31" y="22"/>
                      <a:pt x="35" y="25"/>
                    </a:cubicBezTo>
                    <a:close/>
                  </a:path>
                </a:pathLst>
              </a:custGeom>
              <a:solidFill>
                <a:srgbClr val="FBF9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9" name="Freeform 277">
                <a:extLst>
                  <a:ext uri="{FF2B5EF4-FFF2-40B4-BE49-F238E27FC236}">
                    <a16:creationId xmlns:a16="http://schemas.microsoft.com/office/drawing/2014/main" id="{08C23528-7438-C951-4999-9C7AEB416C25}"/>
                  </a:ext>
                </a:extLst>
              </p:cNvPr>
              <p:cNvSpPr/>
              <p:nvPr/>
            </p:nvSpPr>
            <p:spPr bwMode="auto">
              <a:xfrm>
                <a:off x="3806" y="179"/>
                <a:ext cx="116" cy="53"/>
              </a:xfrm>
              <a:custGeom>
                <a:avLst/>
                <a:gdLst>
                  <a:gd name="T0" fmla="*/ 48 w 57"/>
                  <a:gd name="T1" fmla="*/ 16 h 26"/>
                  <a:gd name="T2" fmla="*/ 45 w 57"/>
                  <a:gd name="T3" fmla="*/ 26 h 26"/>
                  <a:gd name="T4" fmla="*/ 8 w 57"/>
                  <a:gd name="T5" fmla="*/ 7 h 26"/>
                  <a:gd name="T6" fmla="*/ 16 w 57"/>
                  <a:gd name="T7" fmla="*/ 1 h 26"/>
                  <a:gd name="T8" fmla="*/ 48 w 57"/>
                  <a:gd name="T9" fmla="*/ 16 h 26"/>
                </a:gdLst>
                <a:ahLst/>
                <a:cxnLst>
                  <a:cxn ang="0">
                    <a:pos x="T0" y="T1"/>
                  </a:cxn>
                  <a:cxn ang="0">
                    <a:pos x="T2" y="T3"/>
                  </a:cxn>
                  <a:cxn ang="0">
                    <a:pos x="T4" y="T5"/>
                  </a:cxn>
                  <a:cxn ang="0">
                    <a:pos x="T6" y="T7"/>
                  </a:cxn>
                  <a:cxn ang="0">
                    <a:pos x="T8" y="T9"/>
                  </a:cxn>
                </a:cxnLst>
                <a:rect l="0" t="0" r="r" b="b"/>
                <a:pathLst>
                  <a:path w="57" h="26">
                    <a:moveTo>
                      <a:pt x="48" y="16"/>
                    </a:moveTo>
                    <a:cubicBezTo>
                      <a:pt x="48" y="20"/>
                      <a:pt x="57" y="25"/>
                      <a:pt x="45" y="26"/>
                    </a:cubicBezTo>
                    <a:cubicBezTo>
                      <a:pt x="29" y="26"/>
                      <a:pt x="17" y="16"/>
                      <a:pt x="8" y="7"/>
                    </a:cubicBezTo>
                    <a:cubicBezTo>
                      <a:pt x="0" y="0"/>
                      <a:pt x="12" y="2"/>
                      <a:pt x="16" y="1"/>
                    </a:cubicBezTo>
                    <a:cubicBezTo>
                      <a:pt x="25" y="8"/>
                      <a:pt x="36" y="14"/>
                      <a:pt x="48" y="16"/>
                    </a:cubicBezTo>
                    <a:close/>
                  </a:path>
                </a:pathLst>
              </a:custGeom>
              <a:solidFill>
                <a:srgbClr val="EDD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0" name="Freeform 278">
                <a:extLst>
                  <a:ext uri="{FF2B5EF4-FFF2-40B4-BE49-F238E27FC236}">
                    <a16:creationId xmlns:a16="http://schemas.microsoft.com/office/drawing/2014/main" id="{D0F75D47-A016-7A29-4446-CF1EF5ABEFCE}"/>
                  </a:ext>
                </a:extLst>
              </p:cNvPr>
              <p:cNvSpPr/>
              <p:nvPr/>
            </p:nvSpPr>
            <p:spPr bwMode="auto">
              <a:xfrm>
                <a:off x="3137" y="422"/>
                <a:ext cx="82" cy="59"/>
              </a:xfrm>
              <a:custGeom>
                <a:avLst/>
                <a:gdLst>
                  <a:gd name="T0" fmla="*/ 40 w 40"/>
                  <a:gd name="T1" fmla="*/ 29 h 29"/>
                  <a:gd name="T2" fmla="*/ 23 w 40"/>
                  <a:gd name="T3" fmla="*/ 29 h 29"/>
                  <a:gd name="T4" fmla="*/ 6 w 40"/>
                  <a:gd name="T5" fmla="*/ 13 h 29"/>
                  <a:gd name="T6" fmla="*/ 2 w 40"/>
                  <a:gd name="T7" fmla="*/ 5 h 29"/>
                  <a:gd name="T8" fmla="*/ 12 w 40"/>
                  <a:gd name="T9" fmla="*/ 2 h 29"/>
                  <a:gd name="T10" fmla="*/ 40 w 40"/>
                  <a:gd name="T11" fmla="*/ 29 h 29"/>
                </a:gdLst>
                <a:ahLst/>
                <a:cxnLst>
                  <a:cxn ang="0">
                    <a:pos x="T0" y="T1"/>
                  </a:cxn>
                  <a:cxn ang="0">
                    <a:pos x="T2" y="T3"/>
                  </a:cxn>
                  <a:cxn ang="0">
                    <a:pos x="T4" y="T5"/>
                  </a:cxn>
                  <a:cxn ang="0">
                    <a:pos x="T6" y="T7"/>
                  </a:cxn>
                  <a:cxn ang="0">
                    <a:pos x="T8" y="T9"/>
                  </a:cxn>
                  <a:cxn ang="0">
                    <a:pos x="T10" y="T11"/>
                  </a:cxn>
                </a:cxnLst>
                <a:rect l="0" t="0" r="r" b="b"/>
                <a:pathLst>
                  <a:path w="40" h="28">
                    <a:moveTo>
                      <a:pt x="40" y="29"/>
                    </a:moveTo>
                    <a:cubicBezTo>
                      <a:pt x="34" y="29"/>
                      <a:pt x="29" y="29"/>
                      <a:pt x="23" y="29"/>
                    </a:cubicBezTo>
                    <a:cubicBezTo>
                      <a:pt x="20" y="21"/>
                      <a:pt x="12" y="18"/>
                      <a:pt x="6" y="13"/>
                    </a:cubicBezTo>
                    <a:cubicBezTo>
                      <a:pt x="4" y="11"/>
                      <a:pt x="0" y="8"/>
                      <a:pt x="2" y="5"/>
                    </a:cubicBezTo>
                    <a:cubicBezTo>
                      <a:pt x="4" y="0"/>
                      <a:pt x="9" y="1"/>
                      <a:pt x="12" y="2"/>
                    </a:cubicBezTo>
                    <a:cubicBezTo>
                      <a:pt x="26" y="6"/>
                      <a:pt x="31" y="19"/>
                      <a:pt x="40" y="29"/>
                    </a:cubicBezTo>
                    <a:close/>
                  </a:path>
                </a:pathLst>
              </a:custGeom>
              <a:solidFill>
                <a:srgbClr val="F8F5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1" name="Freeform 279">
                <a:extLst>
                  <a:ext uri="{FF2B5EF4-FFF2-40B4-BE49-F238E27FC236}">
                    <a16:creationId xmlns:a16="http://schemas.microsoft.com/office/drawing/2014/main" id="{6EEBE23D-F54B-D1C8-A956-07256D3A1A70}"/>
                  </a:ext>
                </a:extLst>
              </p:cNvPr>
              <p:cNvSpPr/>
              <p:nvPr/>
            </p:nvSpPr>
            <p:spPr bwMode="auto">
              <a:xfrm>
                <a:off x="5177" y="1754"/>
                <a:ext cx="88" cy="80"/>
              </a:xfrm>
              <a:custGeom>
                <a:avLst/>
                <a:gdLst>
                  <a:gd name="T0" fmla="*/ 0 w 43"/>
                  <a:gd name="T1" fmla="*/ 20 h 39"/>
                  <a:gd name="T2" fmla="*/ 0 w 43"/>
                  <a:gd name="T3" fmla="*/ 0 h 39"/>
                  <a:gd name="T4" fmla="*/ 43 w 43"/>
                  <a:gd name="T5" fmla="*/ 39 h 39"/>
                  <a:gd name="T6" fmla="*/ 0 w 43"/>
                  <a:gd name="T7" fmla="*/ 20 h 39"/>
                </a:gdLst>
                <a:ahLst/>
                <a:cxnLst>
                  <a:cxn ang="0">
                    <a:pos x="T0" y="T1"/>
                  </a:cxn>
                  <a:cxn ang="0">
                    <a:pos x="T2" y="T3"/>
                  </a:cxn>
                  <a:cxn ang="0">
                    <a:pos x="T4" y="T5"/>
                  </a:cxn>
                  <a:cxn ang="0">
                    <a:pos x="T6" y="T7"/>
                  </a:cxn>
                </a:cxnLst>
                <a:rect l="0" t="0" r="r" b="b"/>
                <a:pathLst>
                  <a:path w="43" h="39">
                    <a:moveTo>
                      <a:pt x="0" y="20"/>
                    </a:moveTo>
                    <a:cubicBezTo>
                      <a:pt x="0" y="14"/>
                      <a:pt x="0" y="7"/>
                      <a:pt x="0" y="0"/>
                    </a:cubicBezTo>
                    <a:cubicBezTo>
                      <a:pt x="13" y="12"/>
                      <a:pt x="26" y="24"/>
                      <a:pt x="43" y="39"/>
                    </a:cubicBezTo>
                    <a:cubicBezTo>
                      <a:pt x="23" y="36"/>
                      <a:pt x="16" y="19"/>
                      <a:pt x="0" y="20"/>
                    </a:cubicBezTo>
                    <a:close/>
                  </a:path>
                </a:pathLst>
              </a:custGeom>
              <a:solidFill>
                <a:srgbClr val="F5EE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2" name="Freeform 280">
                <a:extLst>
                  <a:ext uri="{FF2B5EF4-FFF2-40B4-BE49-F238E27FC236}">
                    <a16:creationId xmlns:a16="http://schemas.microsoft.com/office/drawing/2014/main" id="{8C19E7AB-7F44-FD99-5387-6E269AB57E86}"/>
                  </a:ext>
                </a:extLst>
              </p:cNvPr>
              <p:cNvSpPr/>
              <p:nvPr/>
            </p:nvSpPr>
            <p:spPr bwMode="auto">
              <a:xfrm>
                <a:off x="4112" y="337"/>
                <a:ext cx="53" cy="73"/>
              </a:xfrm>
              <a:custGeom>
                <a:avLst/>
                <a:gdLst>
                  <a:gd name="T0" fmla="*/ 26 w 26"/>
                  <a:gd name="T1" fmla="*/ 15 h 36"/>
                  <a:gd name="T2" fmla="*/ 10 w 26"/>
                  <a:gd name="T3" fmla="*/ 35 h 36"/>
                  <a:gd name="T4" fmla="*/ 2 w 26"/>
                  <a:gd name="T5" fmla="*/ 27 h 36"/>
                  <a:gd name="T6" fmla="*/ 6 w 26"/>
                  <a:gd name="T7" fmla="*/ 8 h 36"/>
                  <a:gd name="T8" fmla="*/ 14 w 26"/>
                  <a:gd name="T9" fmla="*/ 3 h 36"/>
                  <a:gd name="T10" fmla="*/ 26 w 26"/>
                  <a:gd name="T11" fmla="*/ 15 h 36"/>
                </a:gdLst>
                <a:ahLst/>
                <a:cxnLst>
                  <a:cxn ang="0">
                    <a:pos x="T0" y="T1"/>
                  </a:cxn>
                  <a:cxn ang="0">
                    <a:pos x="T2" y="T3"/>
                  </a:cxn>
                  <a:cxn ang="0">
                    <a:pos x="T4" y="T5"/>
                  </a:cxn>
                  <a:cxn ang="0">
                    <a:pos x="T6" y="T7"/>
                  </a:cxn>
                  <a:cxn ang="0">
                    <a:pos x="T8" y="T9"/>
                  </a:cxn>
                  <a:cxn ang="0">
                    <a:pos x="T10" y="T11"/>
                  </a:cxn>
                </a:cxnLst>
                <a:rect l="0" t="0" r="r" b="b"/>
                <a:pathLst>
                  <a:path w="26" h="36">
                    <a:moveTo>
                      <a:pt x="26" y="15"/>
                    </a:moveTo>
                    <a:cubicBezTo>
                      <a:pt x="26" y="26"/>
                      <a:pt x="11" y="25"/>
                      <a:pt x="10" y="35"/>
                    </a:cubicBezTo>
                    <a:cubicBezTo>
                      <a:pt x="3" y="36"/>
                      <a:pt x="0" y="34"/>
                      <a:pt x="2" y="27"/>
                    </a:cubicBezTo>
                    <a:cubicBezTo>
                      <a:pt x="6" y="21"/>
                      <a:pt x="9" y="16"/>
                      <a:pt x="6" y="8"/>
                    </a:cubicBezTo>
                    <a:cubicBezTo>
                      <a:pt x="3" y="0"/>
                      <a:pt x="11" y="5"/>
                      <a:pt x="14" y="3"/>
                    </a:cubicBezTo>
                    <a:cubicBezTo>
                      <a:pt x="18" y="7"/>
                      <a:pt x="22" y="11"/>
                      <a:pt x="26" y="15"/>
                    </a:cubicBezTo>
                    <a:close/>
                  </a:path>
                </a:pathLst>
              </a:custGeom>
              <a:solidFill>
                <a:srgbClr val="F5E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3" name="Freeform 281">
                <a:extLst>
                  <a:ext uri="{FF2B5EF4-FFF2-40B4-BE49-F238E27FC236}">
                    <a16:creationId xmlns:a16="http://schemas.microsoft.com/office/drawing/2014/main" id="{B7711C28-FDE7-9829-365F-03B4E9770050}"/>
                  </a:ext>
                </a:extLst>
              </p:cNvPr>
              <p:cNvSpPr/>
              <p:nvPr/>
            </p:nvSpPr>
            <p:spPr bwMode="auto">
              <a:xfrm>
                <a:off x="5110" y="2328"/>
                <a:ext cx="67" cy="42"/>
              </a:xfrm>
              <a:custGeom>
                <a:avLst/>
                <a:gdLst>
                  <a:gd name="T0" fmla="*/ 32 w 33"/>
                  <a:gd name="T1" fmla="*/ 21 h 21"/>
                  <a:gd name="T2" fmla="*/ 4 w 33"/>
                  <a:gd name="T3" fmla="*/ 12 h 21"/>
                  <a:gd name="T4" fmla="*/ 4 w 33"/>
                  <a:gd name="T5" fmla="*/ 0 h 21"/>
                  <a:gd name="T6" fmla="*/ 33 w 33"/>
                  <a:gd name="T7" fmla="*/ 8 h 21"/>
                  <a:gd name="T8" fmla="*/ 32 w 33"/>
                  <a:gd name="T9" fmla="*/ 21 h 21"/>
                </a:gdLst>
                <a:ahLst/>
                <a:cxnLst>
                  <a:cxn ang="0">
                    <a:pos x="T0" y="T1"/>
                  </a:cxn>
                  <a:cxn ang="0">
                    <a:pos x="T2" y="T3"/>
                  </a:cxn>
                  <a:cxn ang="0">
                    <a:pos x="T4" y="T5"/>
                  </a:cxn>
                  <a:cxn ang="0">
                    <a:pos x="T6" y="T7"/>
                  </a:cxn>
                  <a:cxn ang="0">
                    <a:pos x="T8" y="T9"/>
                  </a:cxn>
                </a:cxnLst>
                <a:rect l="0" t="0" r="r" b="b"/>
                <a:pathLst>
                  <a:path w="33" h="21">
                    <a:moveTo>
                      <a:pt x="32" y="21"/>
                    </a:moveTo>
                    <a:cubicBezTo>
                      <a:pt x="23" y="18"/>
                      <a:pt x="13" y="15"/>
                      <a:pt x="4" y="12"/>
                    </a:cubicBezTo>
                    <a:cubicBezTo>
                      <a:pt x="0" y="8"/>
                      <a:pt x="1" y="4"/>
                      <a:pt x="4" y="0"/>
                    </a:cubicBezTo>
                    <a:cubicBezTo>
                      <a:pt x="14" y="2"/>
                      <a:pt x="25" y="1"/>
                      <a:pt x="33" y="8"/>
                    </a:cubicBezTo>
                    <a:cubicBezTo>
                      <a:pt x="33" y="12"/>
                      <a:pt x="33" y="17"/>
                      <a:pt x="32" y="21"/>
                    </a:cubicBezTo>
                    <a:close/>
                  </a:path>
                </a:pathLst>
              </a:custGeom>
              <a:solidFill>
                <a:srgbClr val="312A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4" name="Freeform 282">
                <a:extLst>
                  <a:ext uri="{FF2B5EF4-FFF2-40B4-BE49-F238E27FC236}">
                    <a16:creationId xmlns:a16="http://schemas.microsoft.com/office/drawing/2014/main" id="{FFE15BF1-30F7-2EFA-64E5-F2357446D860}"/>
                  </a:ext>
                </a:extLst>
              </p:cNvPr>
              <p:cNvSpPr/>
              <p:nvPr/>
            </p:nvSpPr>
            <p:spPr bwMode="auto">
              <a:xfrm>
                <a:off x="3653" y="179"/>
                <a:ext cx="72" cy="56"/>
              </a:xfrm>
              <a:custGeom>
                <a:avLst/>
                <a:gdLst>
                  <a:gd name="T0" fmla="*/ 34 w 35"/>
                  <a:gd name="T1" fmla="*/ 5 h 27"/>
                  <a:gd name="T2" fmla="*/ 35 w 35"/>
                  <a:gd name="T3" fmla="*/ 8 h 27"/>
                  <a:gd name="T4" fmla="*/ 20 w 35"/>
                  <a:gd name="T5" fmla="*/ 18 h 27"/>
                  <a:gd name="T6" fmla="*/ 7 w 35"/>
                  <a:gd name="T7" fmla="*/ 23 h 27"/>
                  <a:gd name="T8" fmla="*/ 10 w 35"/>
                  <a:gd name="T9" fmla="*/ 9 h 27"/>
                  <a:gd name="T10" fmla="*/ 15 w 35"/>
                  <a:gd name="T11" fmla="*/ 0 h 27"/>
                  <a:gd name="T12" fmla="*/ 34 w 35"/>
                  <a:gd name="T13" fmla="*/ 5 h 27"/>
                </a:gdLst>
                <a:ahLst/>
                <a:cxnLst>
                  <a:cxn ang="0">
                    <a:pos x="T0" y="T1"/>
                  </a:cxn>
                  <a:cxn ang="0">
                    <a:pos x="T2" y="T3"/>
                  </a:cxn>
                  <a:cxn ang="0">
                    <a:pos x="T4" y="T5"/>
                  </a:cxn>
                  <a:cxn ang="0">
                    <a:pos x="T6" y="T7"/>
                  </a:cxn>
                  <a:cxn ang="0">
                    <a:pos x="T8" y="T9"/>
                  </a:cxn>
                  <a:cxn ang="0">
                    <a:pos x="T10" y="T11"/>
                  </a:cxn>
                  <a:cxn ang="0">
                    <a:pos x="T12" y="T13"/>
                  </a:cxn>
                </a:cxnLst>
                <a:rect l="0" t="0" r="r" b="b"/>
                <a:pathLst>
                  <a:path w="35" h="27">
                    <a:moveTo>
                      <a:pt x="34" y="5"/>
                    </a:moveTo>
                    <a:cubicBezTo>
                      <a:pt x="34" y="6"/>
                      <a:pt x="35" y="7"/>
                      <a:pt x="35" y="8"/>
                    </a:cubicBezTo>
                    <a:cubicBezTo>
                      <a:pt x="28" y="9"/>
                      <a:pt x="24" y="13"/>
                      <a:pt x="20" y="18"/>
                    </a:cubicBezTo>
                    <a:cubicBezTo>
                      <a:pt x="17" y="23"/>
                      <a:pt x="12" y="27"/>
                      <a:pt x="7" y="23"/>
                    </a:cubicBezTo>
                    <a:cubicBezTo>
                      <a:pt x="0" y="18"/>
                      <a:pt x="8" y="13"/>
                      <a:pt x="10" y="9"/>
                    </a:cubicBezTo>
                    <a:cubicBezTo>
                      <a:pt x="12" y="6"/>
                      <a:pt x="13" y="3"/>
                      <a:pt x="15" y="0"/>
                    </a:cubicBezTo>
                    <a:cubicBezTo>
                      <a:pt x="21" y="2"/>
                      <a:pt x="28" y="3"/>
                      <a:pt x="34" y="5"/>
                    </a:cubicBezTo>
                    <a:close/>
                  </a:path>
                </a:pathLst>
              </a:custGeom>
              <a:solidFill>
                <a:srgbClr val="FBEE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5" name="Freeform 283">
                <a:extLst>
                  <a:ext uri="{FF2B5EF4-FFF2-40B4-BE49-F238E27FC236}">
                    <a16:creationId xmlns:a16="http://schemas.microsoft.com/office/drawing/2014/main" id="{82565426-A19E-6A43-3931-6EFFC381C5AA}"/>
                  </a:ext>
                </a:extLst>
              </p:cNvPr>
              <p:cNvSpPr/>
              <p:nvPr/>
            </p:nvSpPr>
            <p:spPr bwMode="auto">
              <a:xfrm>
                <a:off x="4033" y="298"/>
                <a:ext cx="59" cy="59"/>
              </a:xfrm>
              <a:custGeom>
                <a:avLst/>
                <a:gdLst>
                  <a:gd name="T0" fmla="*/ 25 w 29"/>
                  <a:gd name="T1" fmla="*/ 10 h 29"/>
                  <a:gd name="T2" fmla="*/ 22 w 29"/>
                  <a:gd name="T3" fmla="*/ 29 h 29"/>
                  <a:gd name="T4" fmla="*/ 11 w 29"/>
                  <a:gd name="T5" fmla="*/ 13 h 29"/>
                  <a:gd name="T6" fmla="*/ 3 w 29"/>
                  <a:gd name="T7" fmla="*/ 5 h 29"/>
                  <a:gd name="T8" fmla="*/ 16 w 29"/>
                  <a:gd name="T9" fmla="*/ 3 h 29"/>
                  <a:gd name="T10" fmla="*/ 25 w 29"/>
                  <a:gd name="T11" fmla="*/ 10 h 29"/>
                </a:gdLst>
                <a:ahLst/>
                <a:cxnLst>
                  <a:cxn ang="0">
                    <a:pos x="T0" y="T1"/>
                  </a:cxn>
                  <a:cxn ang="0">
                    <a:pos x="T2" y="T3"/>
                  </a:cxn>
                  <a:cxn ang="0">
                    <a:pos x="T4" y="T5"/>
                  </a:cxn>
                  <a:cxn ang="0">
                    <a:pos x="T6" y="T7"/>
                  </a:cxn>
                  <a:cxn ang="0">
                    <a:pos x="T8" y="T9"/>
                  </a:cxn>
                  <a:cxn ang="0">
                    <a:pos x="T10" y="T11"/>
                  </a:cxn>
                </a:cxnLst>
                <a:rect l="0" t="0" r="r" b="b"/>
                <a:pathLst>
                  <a:path w="28" h="28">
                    <a:moveTo>
                      <a:pt x="25" y="10"/>
                    </a:moveTo>
                    <a:cubicBezTo>
                      <a:pt x="29" y="17"/>
                      <a:pt x="28" y="23"/>
                      <a:pt x="22" y="29"/>
                    </a:cubicBezTo>
                    <a:cubicBezTo>
                      <a:pt x="14" y="26"/>
                      <a:pt x="19" y="16"/>
                      <a:pt x="11" y="13"/>
                    </a:cubicBezTo>
                    <a:cubicBezTo>
                      <a:pt x="8" y="12"/>
                      <a:pt x="0" y="11"/>
                      <a:pt x="3" y="5"/>
                    </a:cubicBezTo>
                    <a:cubicBezTo>
                      <a:pt x="6" y="0"/>
                      <a:pt x="12" y="3"/>
                      <a:pt x="16" y="3"/>
                    </a:cubicBezTo>
                    <a:cubicBezTo>
                      <a:pt x="19" y="5"/>
                      <a:pt x="22" y="7"/>
                      <a:pt x="25" y="10"/>
                    </a:cubicBezTo>
                    <a:close/>
                  </a:path>
                </a:pathLst>
              </a:custGeom>
              <a:solidFill>
                <a:srgbClr val="F3E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6" name="Freeform 284">
                <a:extLst>
                  <a:ext uri="{FF2B5EF4-FFF2-40B4-BE49-F238E27FC236}">
                    <a16:creationId xmlns:a16="http://schemas.microsoft.com/office/drawing/2014/main" id="{AC8DFF77-511E-036C-05B2-1455F9ABFCDC}"/>
                  </a:ext>
                </a:extLst>
              </p:cNvPr>
              <p:cNvSpPr/>
              <p:nvPr/>
            </p:nvSpPr>
            <p:spPr bwMode="auto">
              <a:xfrm>
                <a:off x="3927" y="228"/>
                <a:ext cx="65" cy="53"/>
              </a:xfrm>
              <a:custGeom>
                <a:avLst/>
                <a:gdLst>
                  <a:gd name="T0" fmla="*/ 29 w 32"/>
                  <a:gd name="T1" fmla="*/ 16 h 26"/>
                  <a:gd name="T2" fmla="*/ 20 w 32"/>
                  <a:gd name="T3" fmla="*/ 23 h 26"/>
                  <a:gd name="T4" fmla="*/ 1 w 32"/>
                  <a:gd name="T5" fmla="*/ 16 h 26"/>
                  <a:gd name="T6" fmla="*/ 5 w 32"/>
                  <a:gd name="T7" fmla="*/ 0 h 26"/>
                  <a:gd name="T8" fmla="*/ 29 w 32"/>
                  <a:gd name="T9" fmla="*/ 16 h 26"/>
                </a:gdLst>
                <a:ahLst/>
                <a:cxnLst>
                  <a:cxn ang="0">
                    <a:pos x="T0" y="T1"/>
                  </a:cxn>
                  <a:cxn ang="0">
                    <a:pos x="T2" y="T3"/>
                  </a:cxn>
                  <a:cxn ang="0">
                    <a:pos x="T4" y="T5"/>
                  </a:cxn>
                  <a:cxn ang="0">
                    <a:pos x="T6" y="T7"/>
                  </a:cxn>
                  <a:cxn ang="0">
                    <a:pos x="T8" y="T9"/>
                  </a:cxn>
                </a:cxnLst>
                <a:rect l="0" t="0" r="r" b="b"/>
                <a:pathLst>
                  <a:path w="32" h="26">
                    <a:moveTo>
                      <a:pt x="29" y="16"/>
                    </a:moveTo>
                    <a:cubicBezTo>
                      <a:pt x="32" y="26"/>
                      <a:pt x="25" y="26"/>
                      <a:pt x="20" y="23"/>
                    </a:cubicBezTo>
                    <a:cubicBezTo>
                      <a:pt x="14" y="18"/>
                      <a:pt x="8" y="16"/>
                      <a:pt x="1" y="16"/>
                    </a:cubicBezTo>
                    <a:cubicBezTo>
                      <a:pt x="0" y="10"/>
                      <a:pt x="1" y="5"/>
                      <a:pt x="5" y="0"/>
                    </a:cubicBezTo>
                    <a:cubicBezTo>
                      <a:pt x="12" y="7"/>
                      <a:pt x="23" y="7"/>
                      <a:pt x="29" y="16"/>
                    </a:cubicBezTo>
                    <a:close/>
                  </a:path>
                </a:pathLst>
              </a:custGeom>
              <a:solidFill>
                <a:srgbClr val="F1D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7" name="Freeform 285">
                <a:extLst>
                  <a:ext uri="{FF2B5EF4-FFF2-40B4-BE49-F238E27FC236}">
                    <a16:creationId xmlns:a16="http://schemas.microsoft.com/office/drawing/2014/main" id="{F76D909A-6278-4009-338C-7E822C384FCD}"/>
                  </a:ext>
                </a:extLst>
              </p:cNvPr>
              <p:cNvSpPr/>
              <p:nvPr/>
            </p:nvSpPr>
            <p:spPr bwMode="auto">
              <a:xfrm>
                <a:off x="2468" y="855"/>
                <a:ext cx="57" cy="47"/>
              </a:xfrm>
              <a:custGeom>
                <a:avLst/>
                <a:gdLst>
                  <a:gd name="T0" fmla="*/ 28 w 28"/>
                  <a:gd name="T1" fmla="*/ 13 h 23"/>
                  <a:gd name="T2" fmla="*/ 19 w 28"/>
                  <a:gd name="T3" fmla="*/ 20 h 23"/>
                  <a:gd name="T4" fmla="*/ 3 w 28"/>
                  <a:gd name="T5" fmla="*/ 17 h 23"/>
                  <a:gd name="T6" fmla="*/ 10 w 28"/>
                  <a:gd name="T7" fmla="*/ 5 h 23"/>
                  <a:gd name="T8" fmla="*/ 24 w 28"/>
                  <a:gd name="T9" fmla="*/ 9 h 23"/>
                  <a:gd name="T10" fmla="*/ 28 w 28"/>
                  <a:gd name="T11" fmla="*/ 13 h 23"/>
                  <a:gd name="T12" fmla="*/ 28 w 28"/>
                  <a:gd name="T13" fmla="*/ 13 h 23"/>
                </a:gdLst>
                <a:ahLst/>
                <a:cxnLst>
                  <a:cxn ang="0">
                    <a:pos x="T0" y="T1"/>
                  </a:cxn>
                  <a:cxn ang="0">
                    <a:pos x="T2" y="T3"/>
                  </a:cxn>
                  <a:cxn ang="0">
                    <a:pos x="T4" y="T5"/>
                  </a:cxn>
                  <a:cxn ang="0">
                    <a:pos x="T6" y="T7"/>
                  </a:cxn>
                  <a:cxn ang="0">
                    <a:pos x="T8" y="T9"/>
                  </a:cxn>
                  <a:cxn ang="0">
                    <a:pos x="T10" y="T11"/>
                  </a:cxn>
                  <a:cxn ang="0">
                    <a:pos x="T12" y="T13"/>
                  </a:cxn>
                </a:cxnLst>
                <a:rect l="0" t="0" r="r" b="b"/>
                <a:pathLst>
                  <a:path w="28" h="23">
                    <a:moveTo>
                      <a:pt x="28" y="13"/>
                    </a:moveTo>
                    <a:cubicBezTo>
                      <a:pt x="26" y="17"/>
                      <a:pt x="24" y="20"/>
                      <a:pt x="19" y="20"/>
                    </a:cubicBezTo>
                    <a:cubicBezTo>
                      <a:pt x="14" y="21"/>
                      <a:pt x="7" y="23"/>
                      <a:pt x="3" y="17"/>
                    </a:cubicBezTo>
                    <a:cubicBezTo>
                      <a:pt x="0" y="11"/>
                      <a:pt x="7" y="8"/>
                      <a:pt x="10" y="5"/>
                    </a:cubicBezTo>
                    <a:cubicBezTo>
                      <a:pt x="16" y="0"/>
                      <a:pt x="21" y="3"/>
                      <a:pt x="24" y="9"/>
                    </a:cubicBezTo>
                    <a:cubicBezTo>
                      <a:pt x="25" y="11"/>
                      <a:pt x="27" y="12"/>
                      <a:pt x="28" y="13"/>
                    </a:cubicBezTo>
                    <a:cubicBezTo>
                      <a:pt x="28" y="13"/>
                      <a:pt x="28" y="13"/>
                      <a:pt x="28" y="13"/>
                    </a:cubicBezTo>
                    <a:close/>
                  </a:path>
                </a:pathLst>
              </a:custGeom>
              <a:solidFill>
                <a:srgbClr val="FBF1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8" name="Freeform 286">
                <a:extLst>
                  <a:ext uri="{FF2B5EF4-FFF2-40B4-BE49-F238E27FC236}">
                    <a16:creationId xmlns:a16="http://schemas.microsoft.com/office/drawing/2014/main" id="{2A3AFDE9-D828-D5CD-3119-EB4F1F6B33AF}"/>
                  </a:ext>
                </a:extLst>
              </p:cNvPr>
              <p:cNvSpPr/>
              <p:nvPr/>
            </p:nvSpPr>
            <p:spPr bwMode="auto">
              <a:xfrm>
                <a:off x="2998" y="441"/>
                <a:ext cx="51" cy="40"/>
              </a:xfrm>
              <a:custGeom>
                <a:avLst/>
                <a:gdLst>
                  <a:gd name="T0" fmla="*/ 20 w 25"/>
                  <a:gd name="T1" fmla="*/ 20 h 20"/>
                  <a:gd name="T2" fmla="*/ 12 w 25"/>
                  <a:gd name="T3" fmla="*/ 20 h 20"/>
                  <a:gd name="T4" fmla="*/ 11 w 25"/>
                  <a:gd name="T5" fmla="*/ 18 h 20"/>
                  <a:gd name="T6" fmla="*/ 2 w 25"/>
                  <a:gd name="T7" fmla="*/ 2 h 20"/>
                  <a:gd name="T8" fmla="*/ 9 w 25"/>
                  <a:gd name="T9" fmla="*/ 1 h 20"/>
                  <a:gd name="T10" fmla="*/ 20 w 25"/>
                  <a:gd name="T11" fmla="*/ 20 h 20"/>
                </a:gdLst>
                <a:ahLst/>
                <a:cxnLst>
                  <a:cxn ang="0">
                    <a:pos x="T0" y="T1"/>
                  </a:cxn>
                  <a:cxn ang="0">
                    <a:pos x="T2" y="T3"/>
                  </a:cxn>
                  <a:cxn ang="0">
                    <a:pos x="T4" y="T5"/>
                  </a:cxn>
                  <a:cxn ang="0">
                    <a:pos x="T6" y="T7"/>
                  </a:cxn>
                  <a:cxn ang="0">
                    <a:pos x="T8" y="T9"/>
                  </a:cxn>
                  <a:cxn ang="0">
                    <a:pos x="T10" y="T11"/>
                  </a:cxn>
                </a:cxnLst>
                <a:rect l="0" t="0" r="r" b="b"/>
                <a:pathLst>
                  <a:path w="25" h="20">
                    <a:moveTo>
                      <a:pt x="20" y="20"/>
                    </a:moveTo>
                    <a:cubicBezTo>
                      <a:pt x="17" y="20"/>
                      <a:pt x="14" y="20"/>
                      <a:pt x="12" y="20"/>
                    </a:cubicBezTo>
                    <a:cubicBezTo>
                      <a:pt x="11" y="19"/>
                      <a:pt x="11" y="19"/>
                      <a:pt x="11" y="18"/>
                    </a:cubicBezTo>
                    <a:cubicBezTo>
                      <a:pt x="9" y="12"/>
                      <a:pt x="0" y="10"/>
                      <a:pt x="2" y="2"/>
                    </a:cubicBezTo>
                    <a:cubicBezTo>
                      <a:pt x="2" y="1"/>
                      <a:pt x="7" y="0"/>
                      <a:pt x="9" y="1"/>
                    </a:cubicBezTo>
                    <a:cubicBezTo>
                      <a:pt x="15" y="6"/>
                      <a:pt x="25" y="8"/>
                      <a:pt x="20" y="20"/>
                    </a:cubicBezTo>
                    <a:close/>
                  </a:path>
                </a:pathLst>
              </a:custGeom>
              <a:solidFill>
                <a:srgbClr val="F5EB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9" name="Freeform 287">
                <a:extLst>
                  <a:ext uri="{FF2B5EF4-FFF2-40B4-BE49-F238E27FC236}">
                    <a16:creationId xmlns:a16="http://schemas.microsoft.com/office/drawing/2014/main" id="{DAA32DE1-C042-B9FE-E092-60D9912CE37D}"/>
                  </a:ext>
                </a:extLst>
              </p:cNvPr>
              <p:cNvSpPr/>
              <p:nvPr/>
            </p:nvSpPr>
            <p:spPr bwMode="auto">
              <a:xfrm>
                <a:off x="3682" y="228"/>
                <a:ext cx="744" cy="453"/>
              </a:xfrm>
              <a:custGeom>
                <a:avLst/>
                <a:gdLst>
                  <a:gd name="T0" fmla="*/ 213 w 365"/>
                  <a:gd name="T1" fmla="*/ 80 h 222"/>
                  <a:gd name="T2" fmla="*/ 221 w 365"/>
                  <a:gd name="T3" fmla="*/ 88 h 222"/>
                  <a:gd name="T4" fmla="*/ 234 w 365"/>
                  <a:gd name="T5" fmla="*/ 96 h 222"/>
                  <a:gd name="T6" fmla="*/ 265 w 365"/>
                  <a:gd name="T7" fmla="*/ 120 h 222"/>
                  <a:gd name="T8" fmla="*/ 269 w 365"/>
                  <a:gd name="T9" fmla="*/ 132 h 222"/>
                  <a:gd name="T10" fmla="*/ 210 w 365"/>
                  <a:gd name="T11" fmla="*/ 100 h 222"/>
                  <a:gd name="T12" fmla="*/ 193 w 365"/>
                  <a:gd name="T13" fmla="*/ 96 h 222"/>
                  <a:gd name="T14" fmla="*/ 202 w 365"/>
                  <a:gd name="T15" fmla="*/ 110 h 222"/>
                  <a:gd name="T16" fmla="*/ 324 w 365"/>
                  <a:gd name="T17" fmla="*/ 187 h 222"/>
                  <a:gd name="T18" fmla="*/ 365 w 365"/>
                  <a:gd name="T19" fmla="*/ 222 h 222"/>
                  <a:gd name="T20" fmla="*/ 310 w 365"/>
                  <a:gd name="T21" fmla="*/ 191 h 222"/>
                  <a:gd name="T22" fmla="*/ 238 w 365"/>
                  <a:gd name="T23" fmla="*/ 152 h 222"/>
                  <a:gd name="T24" fmla="*/ 162 w 365"/>
                  <a:gd name="T25" fmla="*/ 99 h 222"/>
                  <a:gd name="T26" fmla="*/ 83 w 365"/>
                  <a:gd name="T27" fmla="*/ 54 h 222"/>
                  <a:gd name="T28" fmla="*/ 11 w 365"/>
                  <a:gd name="T29" fmla="*/ 17 h 222"/>
                  <a:gd name="T30" fmla="*/ 3 w 365"/>
                  <a:gd name="T31" fmla="*/ 7 h 222"/>
                  <a:gd name="T32" fmla="*/ 15 w 365"/>
                  <a:gd name="T33" fmla="*/ 8 h 222"/>
                  <a:gd name="T34" fmla="*/ 66 w 365"/>
                  <a:gd name="T35" fmla="*/ 28 h 222"/>
                  <a:gd name="T36" fmla="*/ 49 w 365"/>
                  <a:gd name="T37" fmla="*/ 0 h 222"/>
                  <a:gd name="T38" fmla="*/ 100 w 365"/>
                  <a:gd name="T39" fmla="*/ 21 h 222"/>
                  <a:gd name="T40" fmla="*/ 141 w 365"/>
                  <a:gd name="T41" fmla="*/ 42 h 222"/>
                  <a:gd name="T42" fmla="*/ 213 w 365"/>
                  <a:gd name="T43" fmla="*/ 8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5" h="221">
                    <a:moveTo>
                      <a:pt x="213" y="80"/>
                    </a:moveTo>
                    <a:cubicBezTo>
                      <a:pt x="214" y="84"/>
                      <a:pt x="217" y="87"/>
                      <a:pt x="221" y="88"/>
                    </a:cubicBezTo>
                    <a:cubicBezTo>
                      <a:pt x="225" y="91"/>
                      <a:pt x="227" y="96"/>
                      <a:pt x="234" y="96"/>
                    </a:cubicBezTo>
                    <a:cubicBezTo>
                      <a:pt x="249" y="97"/>
                      <a:pt x="258" y="107"/>
                      <a:pt x="265" y="120"/>
                    </a:cubicBezTo>
                    <a:cubicBezTo>
                      <a:pt x="266" y="124"/>
                      <a:pt x="267" y="128"/>
                      <a:pt x="269" y="132"/>
                    </a:cubicBezTo>
                    <a:cubicBezTo>
                      <a:pt x="249" y="121"/>
                      <a:pt x="230" y="110"/>
                      <a:pt x="210" y="100"/>
                    </a:cubicBezTo>
                    <a:cubicBezTo>
                      <a:pt x="205" y="97"/>
                      <a:pt x="198" y="89"/>
                      <a:pt x="193" y="96"/>
                    </a:cubicBezTo>
                    <a:cubicBezTo>
                      <a:pt x="187" y="103"/>
                      <a:pt x="197" y="108"/>
                      <a:pt x="202" y="110"/>
                    </a:cubicBezTo>
                    <a:cubicBezTo>
                      <a:pt x="247" y="129"/>
                      <a:pt x="282" y="164"/>
                      <a:pt x="324" y="187"/>
                    </a:cubicBezTo>
                    <a:cubicBezTo>
                      <a:pt x="339" y="196"/>
                      <a:pt x="355" y="206"/>
                      <a:pt x="365" y="222"/>
                    </a:cubicBezTo>
                    <a:cubicBezTo>
                      <a:pt x="346" y="213"/>
                      <a:pt x="329" y="200"/>
                      <a:pt x="310" y="191"/>
                    </a:cubicBezTo>
                    <a:cubicBezTo>
                      <a:pt x="286" y="178"/>
                      <a:pt x="263" y="163"/>
                      <a:pt x="238" y="152"/>
                    </a:cubicBezTo>
                    <a:cubicBezTo>
                      <a:pt x="209" y="140"/>
                      <a:pt x="188" y="117"/>
                      <a:pt x="162" y="99"/>
                    </a:cubicBezTo>
                    <a:cubicBezTo>
                      <a:pt x="137" y="82"/>
                      <a:pt x="111" y="65"/>
                      <a:pt x="83" y="54"/>
                    </a:cubicBezTo>
                    <a:cubicBezTo>
                      <a:pt x="58" y="44"/>
                      <a:pt x="36" y="27"/>
                      <a:pt x="11" y="17"/>
                    </a:cubicBezTo>
                    <a:cubicBezTo>
                      <a:pt x="6" y="15"/>
                      <a:pt x="0" y="13"/>
                      <a:pt x="3" y="7"/>
                    </a:cubicBezTo>
                    <a:cubicBezTo>
                      <a:pt x="6" y="2"/>
                      <a:pt x="11" y="8"/>
                      <a:pt x="15" y="8"/>
                    </a:cubicBezTo>
                    <a:cubicBezTo>
                      <a:pt x="34" y="9"/>
                      <a:pt x="46" y="28"/>
                      <a:pt x="66" y="28"/>
                    </a:cubicBezTo>
                    <a:cubicBezTo>
                      <a:pt x="67" y="13"/>
                      <a:pt x="43" y="16"/>
                      <a:pt x="49" y="0"/>
                    </a:cubicBezTo>
                    <a:cubicBezTo>
                      <a:pt x="66" y="7"/>
                      <a:pt x="83" y="14"/>
                      <a:pt x="100" y="21"/>
                    </a:cubicBezTo>
                    <a:cubicBezTo>
                      <a:pt x="111" y="34"/>
                      <a:pt x="127" y="37"/>
                      <a:pt x="141" y="42"/>
                    </a:cubicBezTo>
                    <a:cubicBezTo>
                      <a:pt x="167" y="51"/>
                      <a:pt x="185" y="76"/>
                      <a:pt x="213" y="80"/>
                    </a:cubicBezTo>
                    <a:close/>
                  </a:path>
                </a:pathLst>
              </a:custGeom>
              <a:solidFill>
                <a:srgbClr val="FBD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0" name="Freeform 288">
                <a:extLst>
                  <a:ext uri="{FF2B5EF4-FFF2-40B4-BE49-F238E27FC236}">
                    <a16:creationId xmlns:a16="http://schemas.microsoft.com/office/drawing/2014/main" id="{CD76D8EE-64D1-17B1-24BD-95FB5DE99F8B}"/>
                  </a:ext>
                </a:extLst>
              </p:cNvPr>
              <p:cNvSpPr/>
              <p:nvPr/>
            </p:nvSpPr>
            <p:spPr bwMode="auto">
              <a:xfrm>
                <a:off x="3386" y="292"/>
                <a:ext cx="465" cy="257"/>
              </a:xfrm>
              <a:custGeom>
                <a:avLst/>
                <a:gdLst>
                  <a:gd name="T0" fmla="*/ 70 w 228"/>
                  <a:gd name="T1" fmla="*/ 93 h 126"/>
                  <a:gd name="T2" fmla="*/ 38 w 228"/>
                  <a:gd name="T3" fmla="*/ 69 h 126"/>
                  <a:gd name="T4" fmla="*/ 19 w 228"/>
                  <a:gd name="T5" fmla="*/ 46 h 126"/>
                  <a:gd name="T6" fmla="*/ 11 w 228"/>
                  <a:gd name="T7" fmla="*/ 34 h 126"/>
                  <a:gd name="T8" fmla="*/ 6 w 228"/>
                  <a:gd name="T9" fmla="*/ 11 h 126"/>
                  <a:gd name="T10" fmla="*/ 28 w 228"/>
                  <a:gd name="T11" fmla="*/ 2 h 126"/>
                  <a:gd name="T12" fmla="*/ 34 w 228"/>
                  <a:gd name="T13" fmla="*/ 1 h 126"/>
                  <a:gd name="T14" fmla="*/ 83 w 228"/>
                  <a:gd name="T15" fmla="*/ 27 h 126"/>
                  <a:gd name="T16" fmla="*/ 192 w 228"/>
                  <a:gd name="T17" fmla="*/ 88 h 126"/>
                  <a:gd name="T18" fmla="*/ 198 w 228"/>
                  <a:gd name="T19" fmla="*/ 93 h 126"/>
                  <a:gd name="T20" fmla="*/ 215 w 228"/>
                  <a:gd name="T21" fmla="*/ 106 h 126"/>
                  <a:gd name="T22" fmla="*/ 226 w 228"/>
                  <a:gd name="T23" fmla="*/ 122 h 126"/>
                  <a:gd name="T24" fmla="*/ 209 w 228"/>
                  <a:gd name="T25" fmla="*/ 120 h 126"/>
                  <a:gd name="T26" fmla="*/ 86 w 228"/>
                  <a:gd name="T27" fmla="*/ 81 h 126"/>
                  <a:gd name="T28" fmla="*/ 87 w 228"/>
                  <a:gd name="T29" fmla="*/ 96 h 126"/>
                  <a:gd name="T30" fmla="*/ 70 w 228"/>
                  <a:gd name="T31" fmla="*/ 9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8" h="125">
                    <a:moveTo>
                      <a:pt x="70" y="93"/>
                    </a:moveTo>
                    <a:cubicBezTo>
                      <a:pt x="57" y="87"/>
                      <a:pt x="48" y="78"/>
                      <a:pt x="38" y="69"/>
                    </a:cubicBezTo>
                    <a:cubicBezTo>
                      <a:pt x="32" y="61"/>
                      <a:pt x="22" y="56"/>
                      <a:pt x="19" y="46"/>
                    </a:cubicBezTo>
                    <a:cubicBezTo>
                      <a:pt x="16" y="42"/>
                      <a:pt x="13" y="38"/>
                      <a:pt x="11" y="34"/>
                    </a:cubicBezTo>
                    <a:cubicBezTo>
                      <a:pt x="6" y="27"/>
                      <a:pt x="0" y="20"/>
                      <a:pt x="6" y="11"/>
                    </a:cubicBezTo>
                    <a:cubicBezTo>
                      <a:pt x="11" y="3"/>
                      <a:pt x="19" y="0"/>
                      <a:pt x="28" y="2"/>
                    </a:cubicBezTo>
                    <a:cubicBezTo>
                      <a:pt x="30" y="3"/>
                      <a:pt x="32" y="3"/>
                      <a:pt x="34" y="1"/>
                    </a:cubicBezTo>
                    <a:cubicBezTo>
                      <a:pt x="55" y="0"/>
                      <a:pt x="68" y="17"/>
                      <a:pt x="83" y="27"/>
                    </a:cubicBezTo>
                    <a:cubicBezTo>
                      <a:pt x="118" y="52"/>
                      <a:pt x="159" y="62"/>
                      <a:pt x="192" y="88"/>
                    </a:cubicBezTo>
                    <a:cubicBezTo>
                      <a:pt x="194" y="90"/>
                      <a:pt x="196" y="91"/>
                      <a:pt x="198" y="93"/>
                    </a:cubicBezTo>
                    <a:cubicBezTo>
                      <a:pt x="202" y="99"/>
                      <a:pt x="208" y="103"/>
                      <a:pt x="215" y="106"/>
                    </a:cubicBezTo>
                    <a:cubicBezTo>
                      <a:pt x="222" y="109"/>
                      <a:pt x="228" y="113"/>
                      <a:pt x="226" y="122"/>
                    </a:cubicBezTo>
                    <a:cubicBezTo>
                      <a:pt x="220" y="126"/>
                      <a:pt x="214" y="123"/>
                      <a:pt x="209" y="120"/>
                    </a:cubicBezTo>
                    <a:cubicBezTo>
                      <a:pt x="172" y="96"/>
                      <a:pt x="130" y="86"/>
                      <a:pt x="86" y="81"/>
                    </a:cubicBezTo>
                    <a:cubicBezTo>
                      <a:pt x="81" y="85"/>
                      <a:pt x="97" y="90"/>
                      <a:pt x="87" y="96"/>
                    </a:cubicBezTo>
                    <a:cubicBezTo>
                      <a:pt x="81" y="98"/>
                      <a:pt x="75" y="99"/>
                      <a:pt x="70" y="93"/>
                    </a:cubicBezTo>
                    <a:close/>
                  </a:path>
                </a:pathLst>
              </a:custGeom>
              <a:solidFill>
                <a:srgbClr val="FDD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1" name="Freeform 289">
                <a:extLst>
                  <a:ext uri="{FF2B5EF4-FFF2-40B4-BE49-F238E27FC236}">
                    <a16:creationId xmlns:a16="http://schemas.microsoft.com/office/drawing/2014/main" id="{82416AD2-C53A-6F1B-3DD2-21874E87367C}"/>
                  </a:ext>
                </a:extLst>
              </p:cNvPr>
              <p:cNvSpPr/>
              <p:nvPr/>
            </p:nvSpPr>
            <p:spPr bwMode="auto">
              <a:xfrm>
                <a:off x="4477" y="947"/>
                <a:ext cx="657" cy="440"/>
              </a:xfrm>
              <a:custGeom>
                <a:avLst/>
                <a:gdLst>
                  <a:gd name="T0" fmla="*/ 322 w 322"/>
                  <a:gd name="T1" fmla="*/ 212 h 216"/>
                  <a:gd name="T2" fmla="*/ 295 w 322"/>
                  <a:gd name="T3" fmla="*/ 212 h 216"/>
                  <a:gd name="T4" fmla="*/ 262 w 322"/>
                  <a:gd name="T5" fmla="*/ 207 h 216"/>
                  <a:gd name="T6" fmla="*/ 212 w 322"/>
                  <a:gd name="T7" fmla="*/ 188 h 216"/>
                  <a:gd name="T8" fmla="*/ 197 w 322"/>
                  <a:gd name="T9" fmla="*/ 179 h 216"/>
                  <a:gd name="T10" fmla="*/ 218 w 322"/>
                  <a:gd name="T11" fmla="*/ 157 h 216"/>
                  <a:gd name="T12" fmla="*/ 245 w 322"/>
                  <a:gd name="T13" fmla="*/ 164 h 216"/>
                  <a:gd name="T14" fmla="*/ 182 w 322"/>
                  <a:gd name="T15" fmla="*/ 125 h 216"/>
                  <a:gd name="T16" fmla="*/ 115 w 322"/>
                  <a:gd name="T17" fmla="*/ 88 h 216"/>
                  <a:gd name="T18" fmla="*/ 45 w 322"/>
                  <a:gd name="T19" fmla="*/ 44 h 216"/>
                  <a:gd name="T20" fmla="*/ 11 w 322"/>
                  <a:gd name="T21" fmla="*/ 20 h 216"/>
                  <a:gd name="T22" fmla="*/ 3 w 322"/>
                  <a:gd name="T23" fmla="*/ 0 h 216"/>
                  <a:gd name="T24" fmla="*/ 81 w 322"/>
                  <a:gd name="T25" fmla="*/ 48 h 216"/>
                  <a:gd name="T26" fmla="*/ 149 w 322"/>
                  <a:gd name="T27" fmla="*/ 88 h 216"/>
                  <a:gd name="T28" fmla="*/ 236 w 322"/>
                  <a:gd name="T29" fmla="*/ 130 h 216"/>
                  <a:gd name="T30" fmla="*/ 259 w 322"/>
                  <a:gd name="T31" fmla="*/ 152 h 216"/>
                  <a:gd name="T32" fmla="*/ 281 w 322"/>
                  <a:gd name="T33" fmla="*/ 165 h 216"/>
                  <a:gd name="T34" fmla="*/ 292 w 322"/>
                  <a:gd name="T35" fmla="*/ 173 h 216"/>
                  <a:gd name="T36" fmla="*/ 322 w 322"/>
                  <a:gd name="T37" fmla="*/ 21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2" h="216">
                    <a:moveTo>
                      <a:pt x="322" y="212"/>
                    </a:moveTo>
                    <a:cubicBezTo>
                      <a:pt x="313" y="212"/>
                      <a:pt x="304" y="212"/>
                      <a:pt x="295" y="212"/>
                    </a:cubicBezTo>
                    <a:cubicBezTo>
                      <a:pt x="283" y="216"/>
                      <a:pt x="273" y="210"/>
                      <a:pt x="262" y="207"/>
                    </a:cubicBezTo>
                    <a:cubicBezTo>
                      <a:pt x="247" y="198"/>
                      <a:pt x="228" y="196"/>
                      <a:pt x="212" y="188"/>
                    </a:cubicBezTo>
                    <a:cubicBezTo>
                      <a:pt x="206" y="186"/>
                      <a:pt x="201" y="184"/>
                      <a:pt x="197" y="179"/>
                    </a:cubicBezTo>
                    <a:cubicBezTo>
                      <a:pt x="194" y="163"/>
                      <a:pt x="203" y="154"/>
                      <a:pt x="218" y="157"/>
                    </a:cubicBezTo>
                    <a:cubicBezTo>
                      <a:pt x="227" y="160"/>
                      <a:pt x="235" y="165"/>
                      <a:pt x="245" y="164"/>
                    </a:cubicBezTo>
                    <a:cubicBezTo>
                      <a:pt x="223" y="152"/>
                      <a:pt x="207" y="132"/>
                      <a:pt x="182" y="125"/>
                    </a:cubicBezTo>
                    <a:cubicBezTo>
                      <a:pt x="157" y="118"/>
                      <a:pt x="134" y="106"/>
                      <a:pt x="115" y="88"/>
                    </a:cubicBezTo>
                    <a:cubicBezTo>
                      <a:pt x="95" y="69"/>
                      <a:pt x="69" y="58"/>
                      <a:pt x="45" y="44"/>
                    </a:cubicBezTo>
                    <a:cubicBezTo>
                      <a:pt x="33" y="37"/>
                      <a:pt x="21" y="31"/>
                      <a:pt x="11" y="20"/>
                    </a:cubicBezTo>
                    <a:cubicBezTo>
                      <a:pt x="8" y="13"/>
                      <a:pt x="0" y="9"/>
                      <a:pt x="3" y="0"/>
                    </a:cubicBezTo>
                    <a:cubicBezTo>
                      <a:pt x="28" y="18"/>
                      <a:pt x="57" y="28"/>
                      <a:pt x="81" y="48"/>
                    </a:cubicBezTo>
                    <a:cubicBezTo>
                      <a:pt x="102" y="64"/>
                      <a:pt x="126" y="76"/>
                      <a:pt x="149" y="88"/>
                    </a:cubicBezTo>
                    <a:cubicBezTo>
                      <a:pt x="178" y="103"/>
                      <a:pt x="206" y="118"/>
                      <a:pt x="236" y="130"/>
                    </a:cubicBezTo>
                    <a:cubicBezTo>
                      <a:pt x="245" y="133"/>
                      <a:pt x="251" y="144"/>
                      <a:pt x="259" y="152"/>
                    </a:cubicBezTo>
                    <a:cubicBezTo>
                      <a:pt x="264" y="159"/>
                      <a:pt x="273" y="161"/>
                      <a:pt x="281" y="165"/>
                    </a:cubicBezTo>
                    <a:cubicBezTo>
                      <a:pt x="285" y="168"/>
                      <a:pt x="292" y="170"/>
                      <a:pt x="292" y="173"/>
                    </a:cubicBezTo>
                    <a:cubicBezTo>
                      <a:pt x="290" y="196"/>
                      <a:pt x="307" y="203"/>
                      <a:pt x="322" y="212"/>
                    </a:cubicBezTo>
                    <a:close/>
                  </a:path>
                </a:pathLst>
              </a:custGeom>
              <a:solidFill>
                <a:srgbClr val="FDD2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2" name="Freeform 290">
                <a:extLst>
                  <a:ext uri="{FF2B5EF4-FFF2-40B4-BE49-F238E27FC236}">
                    <a16:creationId xmlns:a16="http://schemas.microsoft.com/office/drawing/2014/main" id="{E8CEB069-2C24-A4CD-E11A-892174A72915}"/>
                  </a:ext>
                </a:extLst>
              </p:cNvPr>
              <p:cNvSpPr/>
              <p:nvPr/>
            </p:nvSpPr>
            <p:spPr bwMode="auto">
              <a:xfrm>
                <a:off x="3788" y="481"/>
                <a:ext cx="443" cy="325"/>
              </a:xfrm>
              <a:custGeom>
                <a:avLst/>
                <a:gdLst>
                  <a:gd name="T0" fmla="*/ 29 w 217"/>
                  <a:gd name="T1" fmla="*/ 28 h 159"/>
                  <a:gd name="T2" fmla="*/ 11 w 217"/>
                  <a:gd name="T3" fmla="*/ 14 h 159"/>
                  <a:gd name="T4" fmla="*/ 1 w 217"/>
                  <a:gd name="T5" fmla="*/ 0 h 159"/>
                  <a:gd name="T6" fmla="*/ 112 w 217"/>
                  <a:gd name="T7" fmla="*/ 83 h 159"/>
                  <a:gd name="T8" fmla="*/ 173 w 217"/>
                  <a:gd name="T9" fmla="*/ 128 h 159"/>
                  <a:gd name="T10" fmla="*/ 217 w 217"/>
                  <a:gd name="T11" fmla="*/ 156 h 159"/>
                  <a:gd name="T12" fmla="*/ 209 w 217"/>
                  <a:gd name="T13" fmla="*/ 159 h 159"/>
                  <a:gd name="T14" fmla="*/ 140 w 217"/>
                  <a:gd name="T15" fmla="*/ 121 h 159"/>
                  <a:gd name="T16" fmla="*/ 96 w 217"/>
                  <a:gd name="T17" fmla="*/ 95 h 159"/>
                  <a:gd name="T18" fmla="*/ 45 w 217"/>
                  <a:gd name="T19" fmla="*/ 60 h 159"/>
                  <a:gd name="T20" fmla="*/ 29 w 217"/>
                  <a:gd name="T21" fmla="*/ 2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6" h="159">
                    <a:moveTo>
                      <a:pt x="29" y="28"/>
                    </a:moveTo>
                    <a:cubicBezTo>
                      <a:pt x="25" y="21"/>
                      <a:pt x="19" y="16"/>
                      <a:pt x="11" y="14"/>
                    </a:cubicBezTo>
                    <a:cubicBezTo>
                      <a:pt x="4" y="12"/>
                      <a:pt x="0" y="8"/>
                      <a:pt x="1" y="0"/>
                    </a:cubicBezTo>
                    <a:cubicBezTo>
                      <a:pt x="41" y="23"/>
                      <a:pt x="84" y="41"/>
                      <a:pt x="112" y="83"/>
                    </a:cubicBezTo>
                    <a:cubicBezTo>
                      <a:pt x="125" y="104"/>
                      <a:pt x="151" y="116"/>
                      <a:pt x="173" y="128"/>
                    </a:cubicBezTo>
                    <a:cubicBezTo>
                      <a:pt x="189" y="136"/>
                      <a:pt x="204" y="144"/>
                      <a:pt x="217" y="156"/>
                    </a:cubicBezTo>
                    <a:cubicBezTo>
                      <a:pt x="215" y="159"/>
                      <a:pt x="212" y="159"/>
                      <a:pt x="209" y="159"/>
                    </a:cubicBezTo>
                    <a:cubicBezTo>
                      <a:pt x="184" y="150"/>
                      <a:pt x="163" y="134"/>
                      <a:pt x="140" y="121"/>
                    </a:cubicBezTo>
                    <a:cubicBezTo>
                      <a:pt x="125" y="113"/>
                      <a:pt x="111" y="103"/>
                      <a:pt x="96" y="95"/>
                    </a:cubicBezTo>
                    <a:cubicBezTo>
                      <a:pt x="78" y="85"/>
                      <a:pt x="62" y="71"/>
                      <a:pt x="45" y="60"/>
                    </a:cubicBezTo>
                    <a:cubicBezTo>
                      <a:pt x="34" y="54"/>
                      <a:pt x="29" y="42"/>
                      <a:pt x="29" y="28"/>
                    </a:cubicBezTo>
                    <a:close/>
                  </a:path>
                </a:pathLst>
              </a:custGeom>
              <a:solidFill>
                <a:srgbClr val="FDD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3" name="Freeform 291">
                <a:extLst>
                  <a:ext uri="{FF2B5EF4-FFF2-40B4-BE49-F238E27FC236}">
                    <a16:creationId xmlns:a16="http://schemas.microsoft.com/office/drawing/2014/main" id="{992B0081-50C3-BC77-C2DE-AE1C98E02EB8}"/>
                  </a:ext>
                </a:extLst>
              </p:cNvPr>
              <p:cNvSpPr/>
              <p:nvPr/>
            </p:nvSpPr>
            <p:spPr bwMode="auto">
              <a:xfrm>
                <a:off x="3302" y="163"/>
                <a:ext cx="161" cy="237"/>
              </a:xfrm>
              <a:custGeom>
                <a:avLst/>
                <a:gdLst>
                  <a:gd name="T0" fmla="*/ 75 w 79"/>
                  <a:gd name="T1" fmla="*/ 64 h 116"/>
                  <a:gd name="T2" fmla="*/ 73 w 79"/>
                  <a:gd name="T3" fmla="*/ 71 h 116"/>
                  <a:gd name="T4" fmla="*/ 50 w 79"/>
                  <a:gd name="T5" fmla="*/ 76 h 116"/>
                  <a:gd name="T6" fmla="*/ 58 w 79"/>
                  <a:gd name="T7" fmla="*/ 98 h 116"/>
                  <a:gd name="T8" fmla="*/ 63 w 79"/>
                  <a:gd name="T9" fmla="*/ 108 h 116"/>
                  <a:gd name="T10" fmla="*/ 35 w 79"/>
                  <a:gd name="T11" fmla="*/ 93 h 116"/>
                  <a:gd name="T12" fmla="*/ 24 w 79"/>
                  <a:gd name="T13" fmla="*/ 73 h 116"/>
                  <a:gd name="T14" fmla="*/ 11 w 79"/>
                  <a:gd name="T15" fmla="*/ 68 h 116"/>
                  <a:gd name="T16" fmla="*/ 2 w 79"/>
                  <a:gd name="T17" fmla="*/ 55 h 116"/>
                  <a:gd name="T18" fmla="*/ 16 w 79"/>
                  <a:gd name="T19" fmla="*/ 49 h 116"/>
                  <a:gd name="T20" fmla="*/ 22 w 79"/>
                  <a:gd name="T21" fmla="*/ 50 h 116"/>
                  <a:gd name="T22" fmla="*/ 39 w 79"/>
                  <a:gd name="T23" fmla="*/ 52 h 116"/>
                  <a:gd name="T24" fmla="*/ 26 w 79"/>
                  <a:gd name="T25" fmla="*/ 38 h 116"/>
                  <a:gd name="T26" fmla="*/ 23 w 79"/>
                  <a:gd name="T27" fmla="*/ 0 h 116"/>
                  <a:gd name="T28" fmla="*/ 59 w 79"/>
                  <a:gd name="T29" fmla="*/ 16 h 116"/>
                  <a:gd name="T30" fmla="*/ 51 w 79"/>
                  <a:gd name="T31" fmla="*/ 46 h 116"/>
                  <a:gd name="T32" fmla="*/ 75 w 79"/>
                  <a:gd name="T33" fmla="*/ 6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 h="115">
                    <a:moveTo>
                      <a:pt x="75" y="64"/>
                    </a:moveTo>
                    <a:cubicBezTo>
                      <a:pt x="75" y="67"/>
                      <a:pt x="79" y="72"/>
                      <a:pt x="73" y="71"/>
                    </a:cubicBezTo>
                    <a:cubicBezTo>
                      <a:pt x="64" y="68"/>
                      <a:pt x="56" y="67"/>
                      <a:pt x="50" y="76"/>
                    </a:cubicBezTo>
                    <a:cubicBezTo>
                      <a:pt x="44" y="85"/>
                      <a:pt x="53" y="91"/>
                      <a:pt x="58" y="98"/>
                    </a:cubicBezTo>
                    <a:cubicBezTo>
                      <a:pt x="60" y="101"/>
                      <a:pt x="61" y="105"/>
                      <a:pt x="63" y="108"/>
                    </a:cubicBezTo>
                    <a:cubicBezTo>
                      <a:pt x="44" y="116"/>
                      <a:pt x="38" y="112"/>
                      <a:pt x="35" y="93"/>
                    </a:cubicBezTo>
                    <a:cubicBezTo>
                      <a:pt x="39" y="82"/>
                      <a:pt x="33" y="77"/>
                      <a:pt x="24" y="73"/>
                    </a:cubicBezTo>
                    <a:cubicBezTo>
                      <a:pt x="20" y="71"/>
                      <a:pt x="15" y="70"/>
                      <a:pt x="11" y="68"/>
                    </a:cubicBezTo>
                    <a:cubicBezTo>
                      <a:pt x="5" y="66"/>
                      <a:pt x="0" y="60"/>
                      <a:pt x="2" y="55"/>
                    </a:cubicBezTo>
                    <a:cubicBezTo>
                      <a:pt x="4" y="51"/>
                      <a:pt x="11" y="50"/>
                      <a:pt x="16" y="49"/>
                    </a:cubicBezTo>
                    <a:cubicBezTo>
                      <a:pt x="18" y="48"/>
                      <a:pt x="20" y="49"/>
                      <a:pt x="22" y="50"/>
                    </a:cubicBezTo>
                    <a:cubicBezTo>
                      <a:pt x="28" y="51"/>
                      <a:pt x="35" y="61"/>
                      <a:pt x="39" y="52"/>
                    </a:cubicBezTo>
                    <a:cubicBezTo>
                      <a:pt x="43" y="43"/>
                      <a:pt x="32" y="42"/>
                      <a:pt x="26" y="38"/>
                    </a:cubicBezTo>
                    <a:cubicBezTo>
                      <a:pt x="13" y="28"/>
                      <a:pt x="11" y="12"/>
                      <a:pt x="23" y="0"/>
                    </a:cubicBezTo>
                    <a:cubicBezTo>
                      <a:pt x="33" y="10"/>
                      <a:pt x="50" y="4"/>
                      <a:pt x="59" y="16"/>
                    </a:cubicBezTo>
                    <a:cubicBezTo>
                      <a:pt x="43" y="24"/>
                      <a:pt x="40" y="34"/>
                      <a:pt x="51" y="46"/>
                    </a:cubicBezTo>
                    <a:cubicBezTo>
                      <a:pt x="58" y="53"/>
                      <a:pt x="67" y="58"/>
                      <a:pt x="75" y="64"/>
                    </a:cubicBezTo>
                    <a:close/>
                  </a:path>
                </a:pathLst>
              </a:custGeom>
              <a:solidFill>
                <a:srgbClr val="FBE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4" name="Freeform 292">
                <a:extLst>
                  <a:ext uri="{FF2B5EF4-FFF2-40B4-BE49-F238E27FC236}">
                    <a16:creationId xmlns:a16="http://schemas.microsoft.com/office/drawing/2014/main" id="{F5F78522-C869-4175-28DA-E19DA55F3635}"/>
                  </a:ext>
                </a:extLst>
              </p:cNvPr>
              <p:cNvSpPr/>
              <p:nvPr/>
            </p:nvSpPr>
            <p:spPr bwMode="auto">
              <a:xfrm>
                <a:off x="4212" y="800"/>
                <a:ext cx="296" cy="189"/>
              </a:xfrm>
              <a:custGeom>
                <a:avLst/>
                <a:gdLst>
                  <a:gd name="T0" fmla="*/ 1 w 145"/>
                  <a:gd name="T1" fmla="*/ 0 h 93"/>
                  <a:gd name="T2" fmla="*/ 9 w 145"/>
                  <a:gd name="T3" fmla="*/ 0 h 93"/>
                  <a:gd name="T4" fmla="*/ 133 w 145"/>
                  <a:gd name="T5" fmla="*/ 72 h 93"/>
                  <a:gd name="T6" fmla="*/ 145 w 145"/>
                  <a:gd name="T7" fmla="*/ 88 h 93"/>
                  <a:gd name="T8" fmla="*/ 110 w 145"/>
                  <a:gd name="T9" fmla="*/ 75 h 93"/>
                  <a:gd name="T10" fmla="*/ 44 w 145"/>
                  <a:gd name="T11" fmla="*/ 37 h 93"/>
                  <a:gd name="T12" fmla="*/ 20 w 145"/>
                  <a:gd name="T13" fmla="*/ 27 h 93"/>
                  <a:gd name="T14" fmla="*/ 1 w 145"/>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93">
                    <a:moveTo>
                      <a:pt x="1" y="0"/>
                    </a:moveTo>
                    <a:cubicBezTo>
                      <a:pt x="3" y="0"/>
                      <a:pt x="6" y="0"/>
                      <a:pt x="9" y="0"/>
                    </a:cubicBezTo>
                    <a:cubicBezTo>
                      <a:pt x="50" y="25"/>
                      <a:pt x="94" y="44"/>
                      <a:pt x="133" y="72"/>
                    </a:cubicBezTo>
                    <a:cubicBezTo>
                      <a:pt x="137" y="77"/>
                      <a:pt x="141" y="83"/>
                      <a:pt x="145" y="88"/>
                    </a:cubicBezTo>
                    <a:cubicBezTo>
                      <a:pt x="129" y="93"/>
                      <a:pt x="120" y="82"/>
                      <a:pt x="110" y="75"/>
                    </a:cubicBezTo>
                    <a:cubicBezTo>
                      <a:pt x="90" y="58"/>
                      <a:pt x="66" y="50"/>
                      <a:pt x="44" y="37"/>
                    </a:cubicBezTo>
                    <a:cubicBezTo>
                      <a:pt x="36" y="35"/>
                      <a:pt x="28" y="32"/>
                      <a:pt x="20" y="27"/>
                    </a:cubicBezTo>
                    <a:cubicBezTo>
                      <a:pt x="12" y="19"/>
                      <a:pt x="0" y="15"/>
                      <a:pt x="1" y="0"/>
                    </a:cubicBezTo>
                    <a:close/>
                  </a:path>
                </a:pathLst>
              </a:custGeom>
              <a:solidFill>
                <a:srgbClr val="FBC4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5" name="Freeform 293">
                <a:extLst>
                  <a:ext uri="{FF2B5EF4-FFF2-40B4-BE49-F238E27FC236}">
                    <a16:creationId xmlns:a16="http://schemas.microsoft.com/office/drawing/2014/main" id="{B856621D-E7F7-79D4-8AFC-434EB24B5E7B}"/>
                  </a:ext>
                </a:extLst>
              </p:cNvPr>
              <p:cNvSpPr/>
              <p:nvPr/>
            </p:nvSpPr>
            <p:spPr bwMode="auto">
              <a:xfrm>
                <a:off x="2717" y="1391"/>
                <a:ext cx="1503" cy="1202"/>
              </a:xfrm>
              <a:custGeom>
                <a:avLst/>
                <a:gdLst>
                  <a:gd name="T0" fmla="*/ 578 w 737"/>
                  <a:gd name="T1" fmla="*/ 358 h 589"/>
                  <a:gd name="T2" fmla="*/ 631 w 737"/>
                  <a:gd name="T3" fmla="*/ 394 h 589"/>
                  <a:gd name="T4" fmla="*/ 686 w 737"/>
                  <a:gd name="T5" fmla="*/ 426 h 589"/>
                  <a:gd name="T6" fmla="*/ 723 w 737"/>
                  <a:gd name="T7" fmla="*/ 443 h 589"/>
                  <a:gd name="T8" fmla="*/ 710 w 737"/>
                  <a:gd name="T9" fmla="*/ 473 h 589"/>
                  <a:gd name="T10" fmla="*/ 662 w 737"/>
                  <a:gd name="T11" fmla="*/ 482 h 589"/>
                  <a:gd name="T12" fmla="*/ 651 w 737"/>
                  <a:gd name="T13" fmla="*/ 486 h 589"/>
                  <a:gd name="T14" fmla="*/ 673 w 737"/>
                  <a:gd name="T15" fmla="*/ 511 h 589"/>
                  <a:gd name="T16" fmla="*/ 666 w 737"/>
                  <a:gd name="T17" fmla="*/ 546 h 589"/>
                  <a:gd name="T18" fmla="*/ 634 w 737"/>
                  <a:gd name="T19" fmla="*/ 578 h 589"/>
                  <a:gd name="T20" fmla="*/ 548 w 737"/>
                  <a:gd name="T21" fmla="*/ 535 h 589"/>
                  <a:gd name="T22" fmla="*/ 485 w 737"/>
                  <a:gd name="T23" fmla="*/ 485 h 589"/>
                  <a:gd name="T24" fmla="*/ 411 w 737"/>
                  <a:gd name="T25" fmla="*/ 448 h 589"/>
                  <a:gd name="T26" fmla="*/ 285 w 737"/>
                  <a:gd name="T27" fmla="*/ 373 h 589"/>
                  <a:gd name="T28" fmla="*/ 296 w 737"/>
                  <a:gd name="T29" fmla="*/ 359 h 589"/>
                  <a:gd name="T30" fmla="*/ 244 w 737"/>
                  <a:gd name="T31" fmla="*/ 311 h 589"/>
                  <a:gd name="T32" fmla="*/ 73 w 737"/>
                  <a:gd name="T33" fmla="*/ 198 h 589"/>
                  <a:gd name="T34" fmla="*/ 48 w 737"/>
                  <a:gd name="T35" fmla="*/ 145 h 589"/>
                  <a:gd name="T36" fmla="*/ 35 w 737"/>
                  <a:gd name="T37" fmla="*/ 88 h 589"/>
                  <a:gd name="T38" fmla="*/ 1 w 737"/>
                  <a:gd name="T39" fmla="*/ 15 h 589"/>
                  <a:gd name="T40" fmla="*/ 23 w 737"/>
                  <a:gd name="T41" fmla="*/ 9 h 589"/>
                  <a:gd name="T42" fmla="*/ 47 w 737"/>
                  <a:gd name="T43" fmla="*/ 7 h 589"/>
                  <a:gd name="T44" fmla="*/ 163 w 737"/>
                  <a:gd name="T45" fmla="*/ 72 h 589"/>
                  <a:gd name="T46" fmla="*/ 150 w 737"/>
                  <a:gd name="T47" fmla="*/ 93 h 589"/>
                  <a:gd name="T48" fmla="*/ 84 w 737"/>
                  <a:gd name="T49" fmla="*/ 62 h 589"/>
                  <a:gd name="T50" fmla="*/ 155 w 737"/>
                  <a:gd name="T51" fmla="*/ 121 h 589"/>
                  <a:gd name="T52" fmla="*/ 238 w 737"/>
                  <a:gd name="T53" fmla="*/ 193 h 589"/>
                  <a:gd name="T54" fmla="*/ 150 w 737"/>
                  <a:gd name="T55" fmla="*/ 143 h 589"/>
                  <a:gd name="T56" fmla="*/ 193 w 737"/>
                  <a:gd name="T57" fmla="*/ 173 h 589"/>
                  <a:gd name="T58" fmla="*/ 345 w 737"/>
                  <a:gd name="T59" fmla="*/ 293 h 589"/>
                  <a:gd name="T60" fmla="*/ 416 w 737"/>
                  <a:gd name="T61" fmla="*/ 324 h 589"/>
                  <a:gd name="T62" fmla="*/ 394 w 737"/>
                  <a:gd name="T63" fmla="*/ 276 h 589"/>
                  <a:gd name="T64" fmla="*/ 212 w 737"/>
                  <a:gd name="T65" fmla="*/ 148 h 589"/>
                  <a:gd name="T66" fmla="*/ 226 w 737"/>
                  <a:gd name="T67" fmla="*/ 115 h 589"/>
                  <a:gd name="T68" fmla="*/ 385 w 737"/>
                  <a:gd name="T69" fmla="*/ 197 h 589"/>
                  <a:gd name="T70" fmla="*/ 433 w 737"/>
                  <a:gd name="T71" fmla="*/ 224 h 589"/>
                  <a:gd name="T72" fmla="*/ 482 w 737"/>
                  <a:gd name="T73" fmla="*/ 276 h 589"/>
                  <a:gd name="T74" fmla="*/ 534 w 737"/>
                  <a:gd name="T75" fmla="*/ 334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7" h="589">
                    <a:moveTo>
                      <a:pt x="534" y="334"/>
                    </a:moveTo>
                    <a:cubicBezTo>
                      <a:pt x="548" y="343"/>
                      <a:pt x="561" y="354"/>
                      <a:pt x="578" y="358"/>
                    </a:cubicBezTo>
                    <a:cubicBezTo>
                      <a:pt x="590" y="361"/>
                      <a:pt x="598" y="370"/>
                      <a:pt x="606" y="378"/>
                    </a:cubicBezTo>
                    <a:cubicBezTo>
                      <a:pt x="614" y="385"/>
                      <a:pt x="621" y="391"/>
                      <a:pt x="631" y="394"/>
                    </a:cubicBezTo>
                    <a:cubicBezTo>
                      <a:pt x="640" y="399"/>
                      <a:pt x="647" y="406"/>
                      <a:pt x="656" y="411"/>
                    </a:cubicBezTo>
                    <a:cubicBezTo>
                      <a:pt x="665" y="419"/>
                      <a:pt x="676" y="421"/>
                      <a:pt x="686" y="426"/>
                    </a:cubicBezTo>
                    <a:cubicBezTo>
                      <a:pt x="688" y="429"/>
                      <a:pt x="691" y="431"/>
                      <a:pt x="693" y="434"/>
                    </a:cubicBezTo>
                    <a:cubicBezTo>
                      <a:pt x="706" y="430"/>
                      <a:pt x="714" y="438"/>
                      <a:pt x="723" y="443"/>
                    </a:cubicBezTo>
                    <a:cubicBezTo>
                      <a:pt x="725" y="445"/>
                      <a:pt x="727" y="447"/>
                      <a:pt x="729" y="449"/>
                    </a:cubicBezTo>
                    <a:cubicBezTo>
                      <a:pt x="737" y="467"/>
                      <a:pt x="731" y="476"/>
                      <a:pt x="710" y="473"/>
                    </a:cubicBezTo>
                    <a:cubicBezTo>
                      <a:pt x="695" y="471"/>
                      <a:pt x="683" y="475"/>
                      <a:pt x="671" y="481"/>
                    </a:cubicBezTo>
                    <a:cubicBezTo>
                      <a:pt x="668" y="482"/>
                      <a:pt x="665" y="483"/>
                      <a:pt x="662" y="482"/>
                    </a:cubicBezTo>
                    <a:cubicBezTo>
                      <a:pt x="650" y="483"/>
                      <a:pt x="639" y="472"/>
                      <a:pt x="631" y="474"/>
                    </a:cubicBezTo>
                    <a:cubicBezTo>
                      <a:pt x="638" y="472"/>
                      <a:pt x="643" y="481"/>
                      <a:pt x="651" y="486"/>
                    </a:cubicBezTo>
                    <a:cubicBezTo>
                      <a:pt x="657" y="491"/>
                      <a:pt x="663" y="494"/>
                      <a:pt x="669" y="499"/>
                    </a:cubicBezTo>
                    <a:cubicBezTo>
                      <a:pt x="673" y="502"/>
                      <a:pt x="677" y="506"/>
                      <a:pt x="673" y="511"/>
                    </a:cubicBezTo>
                    <a:cubicBezTo>
                      <a:pt x="668" y="517"/>
                      <a:pt x="670" y="522"/>
                      <a:pt x="674" y="528"/>
                    </a:cubicBezTo>
                    <a:cubicBezTo>
                      <a:pt x="679" y="537"/>
                      <a:pt x="672" y="541"/>
                      <a:pt x="666" y="546"/>
                    </a:cubicBezTo>
                    <a:cubicBezTo>
                      <a:pt x="663" y="548"/>
                      <a:pt x="660" y="551"/>
                      <a:pt x="657" y="553"/>
                    </a:cubicBezTo>
                    <a:cubicBezTo>
                      <a:pt x="647" y="559"/>
                      <a:pt x="637" y="563"/>
                      <a:pt x="634" y="578"/>
                    </a:cubicBezTo>
                    <a:cubicBezTo>
                      <a:pt x="632" y="589"/>
                      <a:pt x="621" y="586"/>
                      <a:pt x="615" y="580"/>
                    </a:cubicBezTo>
                    <a:cubicBezTo>
                      <a:pt x="596" y="560"/>
                      <a:pt x="569" y="552"/>
                      <a:pt x="548" y="535"/>
                    </a:cubicBezTo>
                    <a:cubicBezTo>
                      <a:pt x="541" y="530"/>
                      <a:pt x="536" y="525"/>
                      <a:pt x="531" y="518"/>
                    </a:cubicBezTo>
                    <a:cubicBezTo>
                      <a:pt x="518" y="503"/>
                      <a:pt x="504" y="492"/>
                      <a:pt x="485" y="485"/>
                    </a:cubicBezTo>
                    <a:cubicBezTo>
                      <a:pt x="462" y="476"/>
                      <a:pt x="440" y="464"/>
                      <a:pt x="418" y="453"/>
                    </a:cubicBezTo>
                    <a:cubicBezTo>
                      <a:pt x="416" y="452"/>
                      <a:pt x="413" y="450"/>
                      <a:pt x="411" y="448"/>
                    </a:cubicBezTo>
                    <a:cubicBezTo>
                      <a:pt x="380" y="423"/>
                      <a:pt x="341" y="411"/>
                      <a:pt x="308" y="389"/>
                    </a:cubicBezTo>
                    <a:cubicBezTo>
                      <a:pt x="300" y="384"/>
                      <a:pt x="291" y="380"/>
                      <a:pt x="285" y="373"/>
                    </a:cubicBezTo>
                    <a:cubicBezTo>
                      <a:pt x="281" y="369"/>
                      <a:pt x="278" y="364"/>
                      <a:pt x="282" y="359"/>
                    </a:cubicBezTo>
                    <a:cubicBezTo>
                      <a:pt x="286" y="353"/>
                      <a:pt x="292" y="356"/>
                      <a:pt x="296" y="359"/>
                    </a:cubicBezTo>
                    <a:cubicBezTo>
                      <a:pt x="311" y="367"/>
                      <a:pt x="324" y="377"/>
                      <a:pt x="342" y="381"/>
                    </a:cubicBezTo>
                    <a:cubicBezTo>
                      <a:pt x="310" y="356"/>
                      <a:pt x="277" y="333"/>
                      <a:pt x="244" y="311"/>
                    </a:cubicBezTo>
                    <a:cubicBezTo>
                      <a:pt x="212" y="290"/>
                      <a:pt x="177" y="273"/>
                      <a:pt x="146" y="250"/>
                    </a:cubicBezTo>
                    <a:cubicBezTo>
                      <a:pt x="122" y="233"/>
                      <a:pt x="96" y="217"/>
                      <a:pt x="73" y="198"/>
                    </a:cubicBezTo>
                    <a:cubicBezTo>
                      <a:pt x="64" y="191"/>
                      <a:pt x="57" y="185"/>
                      <a:pt x="59" y="172"/>
                    </a:cubicBezTo>
                    <a:cubicBezTo>
                      <a:pt x="60" y="161"/>
                      <a:pt x="55" y="153"/>
                      <a:pt x="48" y="145"/>
                    </a:cubicBezTo>
                    <a:cubicBezTo>
                      <a:pt x="42" y="139"/>
                      <a:pt x="35" y="133"/>
                      <a:pt x="30" y="126"/>
                    </a:cubicBezTo>
                    <a:cubicBezTo>
                      <a:pt x="18" y="110"/>
                      <a:pt x="19" y="100"/>
                      <a:pt x="35" y="88"/>
                    </a:cubicBezTo>
                    <a:cubicBezTo>
                      <a:pt x="52" y="75"/>
                      <a:pt x="53" y="72"/>
                      <a:pt x="40" y="54"/>
                    </a:cubicBezTo>
                    <a:cubicBezTo>
                      <a:pt x="29" y="40"/>
                      <a:pt x="17" y="25"/>
                      <a:pt x="1" y="15"/>
                    </a:cubicBezTo>
                    <a:cubicBezTo>
                      <a:pt x="0" y="12"/>
                      <a:pt x="0" y="9"/>
                      <a:pt x="1" y="6"/>
                    </a:cubicBezTo>
                    <a:cubicBezTo>
                      <a:pt x="9" y="0"/>
                      <a:pt x="15" y="7"/>
                      <a:pt x="23" y="9"/>
                    </a:cubicBezTo>
                    <a:cubicBezTo>
                      <a:pt x="28" y="11"/>
                      <a:pt x="34" y="18"/>
                      <a:pt x="40" y="11"/>
                    </a:cubicBezTo>
                    <a:cubicBezTo>
                      <a:pt x="42" y="9"/>
                      <a:pt x="44" y="8"/>
                      <a:pt x="47" y="7"/>
                    </a:cubicBezTo>
                    <a:cubicBezTo>
                      <a:pt x="48" y="7"/>
                      <a:pt x="49" y="7"/>
                      <a:pt x="49" y="7"/>
                    </a:cubicBezTo>
                    <a:cubicBezTo>
                      <a:pt x="86" y="30"/>
                      <a:pt x="128" y="45"/>
                      <a:pt x="163" y="72"/>
                    </a:cubicBezTo>
                    <a:cubicBezTo>
                      <a:pt x="169" y="77"/>
                      <a:pt x="176" y="83"/>
                      <a:pt x="171" y="92"/>
                    </a:cubicBezTo>
                    <a:cubicBezTo>
                      <a:pt x="166" y="101"/>
                      <a:pt x="157" y="96"/>
                      <a:pt x="150" y="93"/>
                    </a:cubicBezTo>
                    <a:cubicBezTo>
                      <a:pt x="118" y="81"/>
                      <a:pt x="91" y="61"/>
                      <a:pt x="60" y="40"/>
                    </a:cubicBezTo>
                    <a:cubicBezTo>
                      <a:pt x="67" y="52"/>
                      <a:pt x="76" y="56"/>
                      <a:pt x="84" y="62"/>
                    </a:cubicBezTo>
                    <a:cubicBezTo>
                      <a:pt x="103" y="75"/>
                      <a:pt x="125" y="83"/>
                      <a:pt x="141" y="101"/>
                    </a:cubicBezTo>
                    <a:cubicBezTo>
                      <a:pt x="141" y="111"/>
                      <a:pt x="147" y="116"/>
                      <a:pt x="155" y="121"/>
                    </a:cubicBezTo>
                    <a:cubicBezTo>
                      <a:pt x="181" y="140"/>
                      <a:pt x="211" y="155"/>
                      <a:pt x="237" y="173"/>
                    </a:cubicBezTo>
                    <a:cubicBezTo>
                      <a:pt x="244" y="178"/>
                      <a:pt x="259" y="186"/>
                      <a:pt x="238" y="193"/>
                    </a:cubicBezTo>
                    <a:cubicBezTo>
                      <a:pt x="214" y="188"/>
                      <a:pt x="197" y="169"/>
                      <a:pt x="175" y="160"/>
                    </a:cubicBezTo>
                    <a:cubicBezTo>
                      <a:pt x="166" y="154"/>
                      <a:pt x="158" y="146"/>
                      <a:pt x="150" y="143"/>
                    </a:cubicBezTo>
                    <a:cubicBezTo>
                      <a:pt x="157" y="147"/>
                      <a:pt x="166" y="153"/>
                      <a:pt x="174" y="160"/>
                    </a:cubicBezTo>
                    <a:cubicBezTo>
                      <a:pt x="181" y="163"/>
                      <a:pt x="188" y="167"/>
                      <a:pt x="193" y="173"/>
                    </a:cubicBezTo>
                    <a:cubicBezTo>
                      <a:pt x="203" y="205"/>
                      <a:pt x="224" y="227"/>
                      <a:pt x="255" y="238"/>
                    </a:cubicBezTo>
                    <a:cubicBezTo>
                      <a:pt x="288" y="253"/>
                      <a:pt x="316" y="273"/>
                      <a:pt x="345" y="293"/>
                    </a:cubicBezTo>
                    <a:cubicBezTo>
                      <a:pt x="364" y="305"/>
                      <a:pt x="386" y="312"/>
                      <a:pt x="403" y="328"/>
                    </a:cubicBezTo>
                    <a:cubicBezTo>
                      <a:pt x="407" y="332"/>
                      <a:pt x="413" y="330"/>
                      <a:pt x="416" y="324"/>
                    </a:cubicBezTo>
                    <a:cubicBezTo>
                      <a:pt x="421" y="308"/>
                      <a:pt x="430" y="309"/>
                      <a:pt x="437" y="315"/>
                    </a:cubicBezTo>
                    <a:cubicBezTo>
                      <a:pt x="422" y="308"/>
                      <a:pt x="406" y="295"/>
                      <a:pt x="394" y="276"/>
                    </a:cubicBezTo>
                    <a:cubicBezTo>
                      <a:pt x="385" y="261"/>
                      <a:pt x="372" y="249"/>
                      <a:pt x="355" y="240"/>
                    </a:cubicBezTo>
                    <a:cubicBezTo>
                      <a:pt x="307" y="211"/>
                      <a:pt x="259" y="180"/>
                      <a:pt x="212" y="148"/>
                    </a:cubicBezTo>
                    <a:cubicBezTo>
                      <a:pt x="199" y="140"/>
                      <a:pt x="182" y="136"/>
                      <a:pt x="173" y="123"/>
                    </a:cubicBezTo>
                    <a:cubicBezTo>
                      <a:pt x="184" y="110"/>
                      <a:pt x="212" y="106"/>
                      <a:pt x="226" y="115"/>
                    </a:cubicBezTo>
                    <a:cubicBezTo>
                      <a:pt x="274" y="149"/>
                      <a:pt x="326" y="175"/>
                      <a:pt x="376" y="205"/>
                    </a:cubicBezTo>
                    <a:cubicBezTo>
                      <a:pt x="387" y="211"/>
                      <a:pt x="383" y="200"/>
                      <a:pt x="385" y="197"/>
                    </a:cubicBezTo>
                    <a:cubicBezTo>
                      <a:pt x="397" y="192"/>
                      <a:pt x="402" y="204"/>
                      <a:pt x="411" y="207"/>
                    </a:cubicBezTo>
                    <a:cubicBezTo>
                      <a:pt x="418" y="213"/>
                      <a:pt x="427" y="216"/>
                      <a:pt x="433" y="224"/>
                    </a:cubicBezTo>
                    <a:cubicBezTo>
                      <a:pt x="438" y="231"/>
                      <a:pt x="437" y="240"/>
                      <a:pt x="442" y="247"/>
                    </a:cubicBezTo>
                    <a:cubicBezTo>
                      <a:pt x="452" y="261"/>
                      <a:pt x="467" y="268"/>
                      <a:pt x="482" y="276"/>
                    </a:cubicBezTo>
                    <a:cubicBezTo>
                      <a:pt x="492" y="283"/>
                      <a:pt x="502" y="291"/>
                      <a:pt x="512" y="299"/>
                    </a:cubicBezTo>
                    <a:cubicBezTo>
                      <a:pt x="528" y="305"/>
                      <a:pt x="523" y="324"/>
                      <a:pt x="534" y="334"/>
                    </a:cubicBezTo>
                    <a:close/>
                  </a:path>
                </a:pathLst>
              </a:custGeom>
              <a:solidFill>
                <a:srgbClr val="FAB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6" name="Freeform 294">
                <a:extLst>
                  <a:ext uri="{FF2B5EF4-FFF2-40B4-BE49-F238E27FC236}">
                    <a16:creationId xmlns:a16="http://schemas.microsoft.com/office/drawing/2014/main" id="{72C63F4F-C151-F9FB-71BF-1E808D58E83F}"/>
                  </a:ext>
                </a:extLst>
              </p:cNvPr>
              <p:cNvSpPr/>
              <p:nvPr/>
            </p:nvSpPr>
            <p:spPr bwMode="auto">
              <a:xfrm>
                <a:off x="3796" y="1295"/>
                <a:ext cx="1063" cy="825"/>
              </a:xfrm>
              <a:custGeom>
                <a:avLst/>
                <a:gdLst>
                  <a:gd name="T0" fmla="*/ 349 w 521"/>
                  <a:gd name="T1" fmla="*/ 189 h 404"/>
                  <a:gd name="T2" fmla="*/ 369 w 521"/>
                  <a:gd name="T3" fmla="*/ 242 h 404"/>
                  <a:gd name="T4" fmla="*/ 370 w 521"/>
                  <a:gd name="T5" fmla="*/ 251 h 404"/>
                  <a:gd name="T6" fmla="*/ 376 w 521"/>
                  <a:gd name="T7" fmla="*/ 276 h 404"/>
                  <a:gd name="T8" fmla="*/ 406 w 521"/>
                  <a:gd name="T9" fmla="*/ 307 h 404"/>
                  <a:gd name="T10" fmla="*/ 454 w 521"/>
                  <a:gd name="T11" fmla="*/ 357 h 404"/>
                  <a:gd name="T12" fmla="*/ 490 w 521"/>
                  <a:gd name="T13" fmla="*/ 381 h 404"/>
                  <a:gd name="T14" fmla="*/ 521 w 521"/>
                  <a:gd name="T15" fmla="*/ 402 h 404"/>
                  <a:gd name="T16" fmla="*/ 472 w 521"/>
                  <a:gd name="T17" fmla="*/ 386 h 404"/>
                  <a:gd name="T18" fmla="*/ 405 w 521"/>
                  <a:gd name="T19" fmla="*/ 348 h 404"/>
                  <a:gd name="T20" fmla="*/ 330 w 521"/>
                  <a:gd name="T21" fmla="*/ 301 h 404"/>
                  <a:gd name="T22" fmla="*/ 260 w 521"/>
                  <a:gd name="T23" fmla="*/ 269 h 404"/>
                  <a:gd name="T24" fmla="*/ 240 w 521"/>
                  <a:gd name="T25" fmla="*/ 258 h 404"/>
                  <a:gd name="T26" fmla="*/ 223 w 521"/>
                  <a:gd name="T27" fmla="*/ 245 h 404"/>
                  <a:gd name="T28" fmla="*/ 210 w 521"/>
                  <a:gd name="T29" fmla="*/ 221 h 404"/>
                  <a:gd name="T30" fmla="*/ 204 w 521"/>
                  <a:gd name="T31" fmla="*/ 207 h 404"/>
                  <a:gd name="T32" fmla="*/ 139 w 521"/>
                  <a:gd name="T33" fmla="*/ 167 h 404"/>
                  <a:gd name="T34" fmla="*/ 124 w 521"/>
                  <a:gd name="T35" fmla="*/ 180 h 404"/>
                  <a:gd name="T36" fmla="*/ 120 w 521"/>
                  <a:gd name="T37" fmla="*/ 198 h 404"/>
                  <a:gd name="T38" fmla="*/ 102 w 521"/>
                  <a:gd name="T39" fmla="*/ 196 h 404"/>
                  <a:gd name="T40" fmla="*/ 24 w 521"/>
                  <a:gd name="T41" fmla="*/ 148 h 404"/>
                  <a:gd name="T42" fmla="*/ 13 w 521"/>
                  <a:gd name="T43" fmla="*/ 133 h 404"/>
                  <a:gd name="T44" fmla="*/ 0 w 521"/>
                  <a:gd name="T45" fmla="*/ 87 h 404"/>
                  <a:gd name="T46" fmla="*/ 29 w 521"/>
                  <a:gd name="T47" fmla="*/ 89 h 404"/>
                  <a:gd name="T48" fmla="*/ 110 w 521"/>
                  <a:gd name="T49" fmla="*/ 95 h 404"/>
                  <a:gd name="T50" fmla="*/ 199 w 521"/>
                  <a:gd name="T51" fmla="*/ 138 h 404"/>
                  <a:gd name="T52" fmla="*/ 114 w 521"/>
                  <a:gd name="T53" fmla="*/ 82 h 404"/>
                  <a:gd name="T54" fmla="*/ 85 w 521"/>
                  <a:gd name="T55" fmla="*/ 68 h 404"/>
                  <a:gd name="T56" fmla="*/ 37 w 521"/>
                  <a:gd name="T57" fmla="*/ 24 h 404"/>
                  <a:gd name="T58" fmla="*/ 28 w 521"/>
                  <a:gd name="T59" fmla="*/ 7 h 404"/>
                  <a:gd name="T60" fmla="*/ 47 w 521"/>
                  <a:gd name="T61" fmla="*/ 7 h 404"/>
                  <a:gd name="T62" fmla="*/ 122 w 521"/>
                  <a:gd name="T63" fmla="*/ 33 h 404"/>
                  <a:gd name="T64" fmla="*/ 127 w 521"/>
                  <a:gd name="T65" fmla="*/ 36 h 404"/>
                  <a:gd name="T66" fmla="*/ 186 w 521"/>
                  <a:gd name="T67" fmla="*/ 66 h 404"/>
                  <a:gd name="T68" fmla="*/ 194 w 521"/>
                  <a:gd name="T69" fmla="*/ 81 h 404"/>
                  <a:gd name="T70" fmla="*/ 215 w 521"/>
                  <a:gd name="T71" fmla="*/ 109 h 404"/>
                  <a:gd name="T72" fmla="*/ 334 w 521"/>
                  <a:gd name="T73" fmla="*/ 175 h 404"/>
                  <a:gd name="T74" fmla="*/ 349 w 521"/>
                  <a:gd name="T75" fmla="*/ 189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1" h="403">
                    <a:moveTo>
                      <a:pt x="349" y="189"/>
                    </a:moveTo>
                    <a:cubicBezTo>
                      <a:pt x="363" y="204"/>
                      <a:pt x="358" y="226"/>
                      <a:pt x="369" y="242"/>
                    </a:cubicBezTo>
                    <a:cubicBezTo>
                      <a:pt x="371" y="245"/>
                      <a:pt x="373" y="249"/>
                      <a:pt x="370" y="251"/>
                    </a:cubicBezTo>
                    <a:cubicBezTo>
                      <a:pt x="349" y="265"/>
                      <a:pt x="369" y="272"/>
                      <a:pt x="376" y="276"/>
                    </a:cubicBezTo>
                    <a:cubicBezTo>
                      <a:pt x="390" y="283"/>
                      <a:pt x="396" y="295"/>
                      <a:pt x="406" y="307"/>
                    </a:cubicBezTo>
                    <a:cubicBezTo>
                      <a:pt x="420" y="325"/>
                      <a:pt x="428" y="349"/>
                      <a:pt x="454" y="357"/>
                    </a:cubicBezTo>
                    <a:cubicBezTo>
                      <a:pt x="468" y="361"/>
                      <a:pt x="480" y="372"/>
                      <a:pt x="490" y="381"/>
                    </a:cubicBezTo>
                    <a:cubicBezTo>
                      <a:pt x="500" y="390"/>
                      <a:pt x="509" y="398"/>
                      <a:pt x="521" y="402"/>
                    </a:cubicBezTo>
                    <a:cubicBezTo>
                      <a:pt x="502" y="404"/>
                      <a:pt x="486" y="396"/>
                      <a:pt x="472" y="386"/>
                    </a:cubicBezTo>
                    <a:cubicBezTo>
                      <a:pt x="451" y="370"/>
                      <a:pt x="430" y="357"/>
                      <a:pt x="405" y="348"/>
                    </a:cubicBezTo>
                    <a:cubicBezTo>
                      <a:pt x="378" y="338"/>
                      <a:pt x="353" y="320"/>
                      <a:pt x="330" y="301"/>
                    </a:cubicBezTo>
                    <a:cubicBezTo>
                      <a:pt x="310" y="285"/>
                      <a:pt x="286" y="274"/>
                      <a:pt x="260" y="269"/>
                    </a:cubicBezTo>
                    <a:cubicBezTo>
                      <a:pt x="251" y="268"/>
                      <a:pt x="245" y="265"/>
                      <a:pt x="240" y="258"/>
                    </a:cubicBezTo>
                    <a:cubicBezTo>
                      <a:pt x="236" y="252"/>
                      <a:pt x="231" y="247"/>
                      <a:pt x="223" y="245"/>
                    </a:cubicBezTo>
                    <a:cubicBezTo>
                      <a:pt x="212" y="241"/>
                      <a:pt x="198" y="238"/>
                      <a:pt x="210" y="221"/>
                    </a:cubicBezTo>
                    <a:cubicBezTo>
                      <a:pt x="213" y="216"/>
                      <a:pt x="208" y="210"/>
                      <a:pt x="204" y="207"/>
                    </a:cubicBezTo>
                    <a:cubicBezTo>
                      <a:pt x="185" y="189"/>
                      <a:pt x="164" y="175"/>
                      <a:pt x="139" y="167"/>
                    </a:cubicBezTo>
                    <a:cubicBezTo>
                      <a:pt x="128" y="163"/>
                      <a:pt x="119" y="165"/>
                      <a:pt x="124" y="180"/>
                    </a:cubicBezTo>
                    <a:cubicBezTo>
                      <a:pt x="125" y="186"/>
                      <a:pt x="126" y="194"/>
                      <a:pt x="120" y="198"/>
                    </a:cubicBezTo>
                    <a:cubicBezTo>
                      <a:pt x="113" y="204"/>
                      <a:pt x="108" y="196"/>
                      <a:pt x="102" y="196"/>
                    </a:cubicBezTo>
                    <a:cubicBezTo>
                      <a:pt x="69" y="191"/>
                      <a:pt x="52" y="160"/>
                      <a:pt x="24" y="148"/>
                    </a:cubicBezTo>
                    <a:cubicBezTo>
                      <a:pt x="18" y="146"/>
                      <a:pt x="13" y="141"/>
                      <a:pt x="13" y="133"/>
                    </a:cubicBezTo>
                    <a:cubicBezTo>
                      <a:pt x="14" y="117"/>
                      <a:pt x="8" y="103"/>
                      <a:pt x="0" y="87"/>
                    </a:cubicBezTo>
                    <a:cubicBezTo>
                      <a:pt x="11" y="88"/>
                      <a:pt x="20" y="89"/>
                      <a:pt x="29" y="89"/>
                    </a:cubicBezTo>
                    <a:cubicBezTo>
                      <a:pt x="57" y="82"/>
                      <a:pt x="83" y="89"/>
                      <a:pt x="110" y="95"/>
                    </a:cubicBezTo>
                    <a:cubicBezTo>
                      <a:pt x="140" y="110"/>
                      <a:pt x="169" y="125"/>
                      <a:pt x="199" y="138"/>
                    </a:cubicBezTo>
                    <a:cubicBezTo>
                      <a:pt x="169" y="123"/>
                      <a:pt x="144" y="100"/>
                      <a:pt x="114" y="82"/>
                    </a:cubicBezTo>
                    <a:cubicBezTo>
                      <a:pt x="103" y="82"/>
                      <a:pt x="93" y="77"/>
                      <a:pt x="85" y="68"/>
                    </a:cubicBezTo>
                    <a:cubicBezTo>
                      <a:pt x="68" y="55"/>
                      <a:pt x="53" y="39"/>
                      <a:pt x="37" y="24"/>
                    </a:cubicBezTo>
                    <a:cubicBezTo>
                      <a:pt x="32" y="20"/>
                      <a:pt x="23" y="15"/>
                      <a:pt x="28" y="7"/>
                    </a:cubicBezTo>
                    <a:cubicBezTo>
                      <a:pt x="33" y="0"/>
                      <a:pt x="41" y="5"/>
                      <a:pt x="47" y="7"/>
                    </a:cubicBezTo>
                    <a:cubicBezTo>
                      <a:pt x="71" y="18"/>
                      <a:pt x="97" y="25"/>
                      <a:pt x="122" y="33"/>
                    </a:cubicBezTo>
                    <a:cubicBezTo>
                      <a:pt x="124" y="34"/>
                      <a:pt x="125" y="34"/>
                      <a:pt x="127" y="36"/>
                    </a:cubicBezTo>
                    <a:cubicBezTo>
                      <a:pt x="142" y="55"/>
                      <a:pt x="164" y="61"/>
                      <a:pt x="186" y="66"/>
                    </a:cubicBezTo>
                    <a:cubicBezTo>
                      <a:pt x="192" y="69"/>
                      <a:pt x="195" y="76"/>
                      <a:pt x="194" y="81"/>
                    </a:cubicBezTo>
                    <a:cubicBezTo>
                      <a:pt x="190" y="99"/>
                      <a:pt x="202" y="103"/>
                      <a:pt x="215" y="109"/>
                    </a:cubicBezTo>
                    <a:cubicBezTo>
                      <a:pt x="256" y="128"/>
                      <a:pt x="293" y="156"/>
                      <a:pt x="334" y="175"/>
                    </a:cubicBezTo>
                    <a:cubicBezTo>
                      <a:pt x="340" y="178"/>
                      <a:pt x="346" y="183"/>
                      <a:pt x="349" y="189"/>
                    </a:cubicBezTo>
                    <a:close/>
                  </a:path>
                </a:pathLst>
              </a:custGeom>
              <a:solidFill>
                <a:srgbClr val="FED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7" name="Freeform 295">
                <a:extLst>
                  <a:ext uri="{FF2B5EF4-FFF2-40B4-BE49-F238E27FC236}">
                    <a16:creationId xmlns:a16="http://schemas.microsoft.com/office/drawing/2014/main" id="{2D717873-A45B-B60F-F9FF-A93FCEAC7B4D}"/>
                  </a:ext>
                </a:extLst>
              </p:cNvPr>
              <p:cNvSpPr/>
              <p:nvPr/>
            </p:nvSpPr>
            <p:spPr bwMode="auto">
              <a:xfrm>
                <a:off x="3669" y="1104"/>
                <a:ext cx="1151" cy="799"/>
              </a:xfrm>
              <a:custGeom>
                <a:avLst/>
                <a:gdLst>
                  <a:gd name="T0" fmla="*/ 411 w 564"/>
                  <a:gd name="T1" fmla="*/ 283 h 392"/>
                  <a:gd name="T2" fmla="*/ 308 w 564"/>
                  <a:gd name="T3" fmla="*/ 224 h 392"/>
                  <a:gd name="T4" fmla="*/ 268 w 564"/>
                  <a:gd name="T5" fmla="*/ 204 h 392"/>
                  <a:gd name="T6" fmla="*/ 252 w 564"/>
                  <a:gd name="T7" fmla="*/ 179 h 392"/>
                  <a:gd name="T8" fmla="*/ 247 w 564"/>
                  <a:gd name="T9" fmla="*/ 163 h 392"/>
                  <a:gd name="T10" fmla="*/ 187 w 564"/>
                  <a:gd name="T11" fmla="*/ 131 h 392"/>
                  <a:gd name="T12" fmla="*/ 187 w 564"/>
                  <a:gd name="T13" fmla="*/ 131 h 392"/>
                  <a:gd name="T14" fmla="*/ 130 w 564"/>
                  <a:gd name="T15" fmla="*/ 112 h 392"/>
                  <a:gd name="T16" fmla="*/ 74 w 564"/>
                  <a:gd name="T17" fmla="*/ 73 h 392"/>
                  <a:gd name="T18" fmla="*/ 52 w 564"/>
                  <a:gd name="T19" fmla="*/ 60 h 392"/>
                  <a:gd name="T20" fmla="*/ 5 w 564"/>
                  <a:gd name="T21" fmla="*/ 37 h 392"/>
                  <a:gd name="T22" fmla="*/ 1 w 564"/>
                  <a:gd name="T23" fmla="*/ 28 h 392"/>
                  <a:gd name="T24" fmla="*/ 11 w 564"/>
                  <a:gd name="T25" fmla="*/ 20 h 392"/>
                  <a:gd name="T26" fmla="*/ 44 w 564"/>
                  <a:gd name="T27" fmla="*/ 13 h 392"/>
                  <a:gd name="T28" fmla="*/ 60 w 564"/>
                  <a:gd name="T29" fmla="*/ 19 h 392"/>
                  <a:gd name="T30" fmla="*/ 143 w 564"/>
                  <a:gd name="T31" fmla="*/ 47 h 392"/>
                  <a:gd name="T32" fmla="*/ 105 w 564"/>
                  <a:gd name="T33" fmla="*/ 28 h 392"/>
                  <a:gd name="T34" fmla="*/ 81 w 564"/>
                  <a:gd name="T35" fmla="*/ 8 h 392"/>
                  <a:gd name="T36" fmla="*/ 82 w 564"/>
                  <a:gd name="T37" fmla="*/ 3 h 392"/>
                  <a:gd name="T38" fmla="*/ 104 w 564"/>
                  <a:gd name="T39" fmla="*/ 8 h 392"/>
                  <a:gd name="T40" fmla="*/ 155 w 564"/>
                  <a:gd name="T41" fmla="*/ 9 h 392"/>
                  <a:gd name="T42" fmla="*/ 166 w 564"/>
                  <a:gd name="T43" fmla="*/ 7 h 392"/>
                  <a:gd name="T44" fmla="*/ 176 w 564"/>
                  <a:gd name="T45" fmla="*/ 12 h 392"/>
                  <a:gd name="T46" fmla="*/ 220 w 564"/>
                  <a:gd name="T47" fmla="*/ 39 h 392"/>
                  <a:gd name="T48" fmla="*/ 249 w 564"/>
                  <a:gd name="T49" fmla="*/ 55 h 392"/>
                  <a:gd name="T50" fmla="*/ 295 w 564"/>
                  <a:gd name="T51" fmla="*/ 92 h 392"/>
                  <a:gd name="T52" fmla="*/ 381 w 564"/>
                  <a:gd name="T53" fmla="*/ 141 h 392"/>
                  <a:gd name="T54" fmla="*/ 491 w 564"/>
                  <a:gd name="T55" fmla="*/ 207 h 392"/>
                  <a:gd name="T56" fmla="*/ 500 w 564"/>
                  <a:gd name="T57" fmla="*/ 231 h 392"/>
                  <a:gd name="T58" fmla="*/ 473 w 564"/>
                  <a:gd name="T59" fmla="*/ 238 h 392"/>
                  <a:gd name="T60" fmla="*/ 383 w 564"/>
                  <a:gd name="T61" fmla="*/ 205 h 392"/>
                  <a:gd name="T62" fmla="*/ 347 w 564"/>
                  <a:gd name="T63" fmla="*/ 195 h 392"/>
                  <a:gd name="T64" fmla="*/ 323 w 564"/>
                  <a:gd name="T65" fmla="*/ 184 h 392"/>
                  <a:gd name="T66" fmla="*/ 328 w 564"/>
                  <a:gd name="T67" fmla="*/ 209 h 392"/>
                  <a:gd name="T68" fmla="*/ 340 w 564"/>
                  <a:gd name="T69" fmla="*/ 225 h 392"/>
                  <a:gd name="T70" fmla="*/ 465 w 564"/>
                  <a:gd name="T71" fmla="*/ 302 h 392"/>
                  <a:gd name="T72" fmla="*/ 546 w 564"/>
                  <a:gd name="T73" fmla="*/ 351 h 392"/>
                  <a:gd name="T74" fmla="*/ 563 w 564"/>
                  <a:gd name="T75" fmla="*/ 364 h 392"/>
                  <a:gd name="T76" fmla="*/ 563 w 564"/>
                  <a:gd name="T77" fmla="*/ 385 h 392"/>
                  <a:gd name="T78" fmla="*/ 562 w 564"/>
                  <a:gd name="T79" fmla="*/ 387 h 392"/>
                  <a:gd name="T80" fmla="*/ 551 w 564"/>
                  <a:gd name="T81" fmla="*/ 385 h 392"/>
                  <a:gd name="T82" fmla="*/ 534 w 564"/>
                  <a:gd name="T83" fmla="*/ 367 h 392"/>
                  <a:gd name="T84" fmla="*/ 442 w 564"/>
                  <a:gd name="T85" fmla="*/ 304 h 392"/>
                  <a:gd name="T86" fmla="*/ 411 w 564"/>
                  <a:gd name="T87" fmla="*/ 283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4" h="392">
                    <a:moveTo>
                      <a:pt x="411" y="283"/>
                    </a:moveTo>
                    <a:cubicBezTo>
                      <a:pt x="378" y="260"/>
                      <a:pt x="339" y="251"/>
                      <a:pt x="308" y="224"/>
                    </a:cubicBezTo>
                    <a:cubicBezTo>
                      <a:pt x="297" y="214"/>
                      <a:pt x="282" y="209"/>
                      <a:pt x="268" y="204"/>
                    </a:cubicBezTo>
                    <a:cubicBezTo>
                      <a:pt x="255" y="199"/>
                      <a:pt x="243" y="197"/>
                      <a:pt x="252" y="179"/>
                    </a:cubicBezTo>
                    <a:cubicBezTo>
                      <a:pt x="253" y="176"/>
                      <a:pt x="253" y="167"/>
                      <a:pt x="247" y="163"/>
                    </a:cubicBezTo>
                    <a:cubicBezTo>
                      <a:pt x="226" y="154"/>
                      <a:pt x="204" y="146"/>
                      <a:pt x="187" y="131"/>
                    </a:cubicBezTo>
                    <a:cubicBezTo>
                      <a:pt x="187" y="131"/>
                      <a:pt x="187" y="131"/>
                      <a:pt x="187" y="131"/>
                    </a:cubicBezTo>
                    <a:cubicBezTo>
                      <a:pt x="168" y="124"/>
                      <a:pt x="150" y="117"/>
                      <a:pt x="130" y="112"/>
                    </a:cubicBezTo>
                    <a:cubicBezTo>
                      <a:pt x="107" y="106"/>
                      <a:pt x="93" y="85"/>
                      <a:pt x="74" y="73"/>
                    </a:cubicBezTo>
                    <a:cubicBezTo>
                      <a:pt x="67" y="68"/>
                      <a:pt x="61" y="62"/>
                      <a:pt x="52" y="60"/>
                    </a:cubicBezTo>
                    <a:cubicBezTo>
                      <a:pt x="34" y="56"/>
                      <a:pt x="24" y="38"/>
                      <a:pt x="5" y="37"/>
                    </a:cubicBezTo>
                    <a:cubicBezTo>
                      <a:pt x="2" y="37"/>
                      <a:pt x="0" y="32"/>
                      <a:pt x="1" y="28"/>
                    </a:cubicBezTo>
                    <a:cubicBezTo>
                      <a:pt x="3" y="23"/>
                      <a:pt x="6" y="21"/>
                      <a:pt x="11" y="20"/>
                    </a:cubicBezTo>
                    <a:cubicBezTo>
                      <a:pt x="22" y="17"/>
                      <a:pt x="34" y="17"/>
                      <a:pt x="44" y="13"/>
                    </a:cubicBezTo>
                    <a:cubicBezTo>
                      <a:pt x="51" y="12"/>
                      <a:pt x="55" y="16"/>
                      <a:pt x="60" y="19"/>
                    </a:cubicBezTo>
                    <a:cubicBezTo>
                      <a:pt x="85" y="35"/>
                      <a:pt x="112" y="42"/>
                      <a:pt x="143" y="47"/>
                    </a:cubicBezTo>
                    <a:cubicBezTo>
                      <a:pt x="129" y="39"/>
                      <a:pt x="117" y="33"/>
                      <a:pt x="105" y="28"/>
                    </a:cubicBezTo>
                    <a:cubicBezTo>
                      <a:pt x="96" y="22"/>
                      <a:pt x="85" y="19"/>
                      <a:pt x="81" y="8"/>
                    </a:cubicBezTo>
                    <a:cubicBezTo>
                      <a:pt x="81" y="6"/>
                      <a:pt x="81" y="4"/>
                      <a:pt x="82" y="3"/>
                    </a:cubicBezTo>
                    <a:cubicBezTo>
                      <a:pt x="91" y="0"/>
                      <a:pt x="97" y="5"/>
                      <a:pt x="104" y="8"/>
                    </a:cubicBezTo>
                    <a:cubicBezTo>
                      <a:pt x="121" y="17"/>
                      <a:pt x="137" y="26"/>
                      <a:pt x="155" y="9"/>
                    </a:cubicBezTo>
                    <a:cubicBezTo>
                      <a:pt x="157" y="6"/>
                      <a:pt x="162" y="7"/>
                      <a:pt x="166" y="7"/>
                    </a:cubicBezTo>
                    <a:cubicBezTo>
                      <a:pt x="170" y="8"/>
                      <a:pt x="173" y="10"/>
                      <a:pt x="176" y="12"/>
                    </a:cubicBezTo>
                    <a:cubicBezTo>
                      <a:pt x="190" y="22"/>
                      <a:pt x="200" y="38"/>
                      <a:pt x="220" y="39"/>
                    </a:cubicBezTo>
                    <a:cubicBezTo>
                      <a:pt x="232" y="41"/>
                      <a:pt x="242" y="47"/>
                      <a:pt x="249" y="55"/>
                    </a:cubicBezTo>
                    <a:cubicBezTo>
                      <a:pt x="261" y="72"/>
                      <a:pt x="278" y="81"/>
                      <a:pt x="295" y="92"/>
                    </a:cubicBezTo>
                    <a:cubicBezTo>
                      <a:pt x="325" y="106"/>
                      <a:pt x="350" y="127"/>
                      <a:pt x="381" y="141"/>
                    </a:cubicBezTo>
                    <a:cubicBezTo>
                      <a:pt x="420" y="158"/>
                      <a:pt x="458" y="180"/>
                      <a:pt x="491" y="207"/>
                    </a:cubicBezTo>
                    <a:cubicBezTo>
                      <a:pt x="498" y="213"/>
                      <a:pt x="505" y="221"/>
                      <a:pt x="500" y="231"/>
                    </a:cubicBezTo>
                    <a:cubicBezTo>
                      <a:pt x="494" y="242"/>
                      <a:pt x="481" y="243"/>
                      <a:pt x="473" y="238"/>
                    </a:cubicBezTo>
                    <a:cubicBezTo>
                      <a:pt x="446" y="218"/>
                      <a:pt x="410" y="226"/>
                      <a:pt x="383" y="205"/>
                    </a:cubicBezTo>
                    <a:cubicBezTo>
                      <a:pt x="373" y="197"/>
                      <a:pt x="358" y="202"/>
                      <a:pt x="347" y="195"/>
                    </a:cubicBezTo>
                    <a:cubicBezTo>
                      <a:pt x="340" y="192"/>
                      <a:pt x="333" y="187"/>
                      <a:pt x="323" y="184"/>
                    </a:cubicBezTo>
                    <a:cubicBezTo>
                      <a:pt x="325" y="193"/>
                      <a:pt x="328" y="201"/>
                      <a:pt x="328" y="209"/>
                    </a:cubicBezTo>
                    <a:cubicBezTo>
                      <a:pt x="328" y="217"/>
                      <a:pt x="333" y="222"/>
                      <a:pt x="340" y="225"/>
                    </a:cubicBezTo>
                    <a:cubicBezTo>
                      <a:pt x="387" y="243"/>
                      <a:pt x="427" y="271"/>
                      <a:pt x="465" y="302"/>
                    </a:cubicBezTo>
                    <a:cubicBezTo>
                      <a:pt x="490" y="322"/>
                      <a:pt x="518" y="336"/>
                      <a:pt x="546" y="351"/>
                    </a:cubicBezTo>
                    <a:cubicBezTo>
                      <a:pt x="552" y="355"/>
                      <a:pt x="560" y="357"/>
                      <a:pt x="563" y="364"/>
                    </a:cubicBezTo>
                    <a:cubicBezTo>
                      <a:pt x="564" y="371"/>
                      <a:pt x="561" y="378"/>
                      <a:pt x="563" y="385"/>
                    </a:cubicBezTo>
                    <a:cubicBezTo>
                      <a:pt x="563" y="386"/>
                      <a:pt x="562" y="386"/>
                      <a:pt x="562" y="387"/>
                    </a:cubicBezTo>
                    <a:cubicBezTo>
                      <a:pt x="557" y="392"/>
                      <a:pt x="552" y="392"/>
                      <a:pt x="551" y="385"/>
                    </a:cubicBezTo>
                    <a:cubicBezTo>
                      <a:pt x="550" y="374"/>
                      <a:pt x="542" y="370"/>
                      <a:pt x="534" y="367"/>
                    </a:cubicBezTo>
                    <a:cubicBezTo>
                      <a:pt x="499" y="353"/>
                      <a:pt x="471" y="326"/>
                      <a:pt x="442" y="304"/>
                    </a:cubicBezTo>
                    <a:cubicBezTo>
                      <a:pt x="432" y="296"/>
                      <a:pt x="422" y="288"/>
                      <a:pt x="411" y="283"/>
                    </a:cubicBezTo>
                    <a:close/>
                  </a:path>
                </a:pathLst>
              </a:custGeom>
              <a:solidFill>
                <a:srgbClr val="FDC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8" name="Freeform 296">
                <a:extLst>
                  <a:ext uri="{FF2B5EF4-FFF2-40B4-BE49-F238E27FC236}">
                    <a16:creationId xmlns:a16="http://schemas.microsoft.com/office/drawing/2014/main" id="{7FB68B69-9BEF-6B9E-88A9-1D9DE0AA278A}"/>
                  </a:ext>
                </a:extLst>
              </p:cNvPr>
              <p:cNvSpPr/>
              <p:nvPr/>
            </p:nvSpPr>
            <p:spPr bwMode="auto">
              <a:xfrm>
                <a:off x="3433" y="1585"/>
                <a:ext cx="955" cy="665"/>
              </a:xfrm>
              <a:custGeom>
                <a:avLst/>
                <a:gdLst>
                  <a:gd name="T0" fmla="*/ 79 w 468"/>
                  <a:gd name="T1" fmla="*/ 131 h 326"/>
                  <a:gd name="T2" fmla="*/ 59 w 468"/>
                  <a:gd name="T3" fmla="*/ 115 h 326"/>
                  <a:gd name="T4" fmla="*/ 44 w 468"/>
                  <a:gd name="T5" fmla="*/ 95 h 326"/>
                  <a:gd name="T6" fmla="*/ 45 w 468"/>
                  <a:gd name="T7" fmla="*/ 81 h 326"/>
                  <a:gd name="T8" fmla="*/ 39 w 468"/>
                  <a:gd name="T9" fmla="*/ 47 h 326"/>
                  <a:gd name="T10" fmla="*/ 19 w 468"/>
                  <a:gd name="T11" fmla="*/ 34 h 326"/>
                  <a:gd name="T12" fmla="*/ 13 w 468"/>
                  <a:gd name="T13" fmla="*/ 0 h 326"/>
                  <a:gd name="T14" fmla="*/ 60 w 468"/>
                  <a:gd name="T15" fmla="*/ 24 h 326"/>
                  <a:gd name="T16" fmla="*/ 67 w 468"/>
                  <a:gd name="T17" fmla="*/ 43 h 326"/>
                  <a:gd name="T18" fmla="*/ 87 w 468"/>
                  <a:gd name="T19" fmla="*/ 58 h 326"/>
                  <a:gd name="T20" fmla="*/ 154 w 468"/>
                  <a:gd name="T21" fmla="*/ 77 h 326"/>
                  <a:gd name="T22" fmla="*/ 163 w 468"/>
                  <a:gd name="T23" fmla="*/ 81 h 326"/>
                  <a:gd name="T24" fmla="*/ 268 w 468"/>
                  <a:gd name="T25" fmla="*/ 153 h 326"/>
                  <a:gd name="T26" fmla="*/ 423 w 468"/>
                  <a:gd name="T27" fmla="*/ 276 h 326"/>
                  <a:gd name="T28" fmla="*/ 468 w 468"/>
                  <a:gd name="T29" fmla="*/ 326 h 326"/>
                  <a:gd name="T30" fmla="*/ 339 w 468"/>
                  <a:gd name="T31" fmla="*/ 263 h 326"/>
                  <a:gd name="T32" fmla="*/ 277 w 468"/>
                  <a:gd name="T33" fmla="*/ 244 h 326"/>
                  <a:gd name="T34" fmla="*/ 273 w 468"/>
                  <a:gd name="T35" fmla="*/ 234 h 326"/>
                  <a:gd name="T36" fmla="*/ 188 w 468"/>
                  <a:gd name="T37" fmla="*/ 171 h 326"/>
                  <a:gd name="T38" fmla="*/ 167 w 468"/>
                  <a:gd name="T39" fmla="*/ 181 h 326"/>
                  <a:gd name="T40" fmla="*/ 139 w 468"/>
                  <a:gd name="T41" fmla="*/ 177 h 326"/>
                  <a:gd name="T42" fmla="*/ 99 w 468"/>
                  <a:gd name="T43" fmla="*/ 150 h 326"/>
                  <a:gd name="T44" fmla="*/ 79 w 468"/>
                  <a:gd name="T45" fmla="*/ 131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326">
                    <a:moveTo>
                      <a:pt x="79" y="131"/>
                    </a:moveTo>
                    <a:cubicBezTo>
                      <a:pt x="74" y="124"/>
                      <a:pt x="62" y="124"/>
                      <a:pt x="59" y="115"/>
                    </a:cubicBezTo>
                    <a:cubicBezTo>
                      <a:pt x="51" y="110"/>
                      <a:pt x="48" y="102"/>
                      <a:pt x="44" y="95"/>
                    </a:cubicBezTo>
                    <a:cubicBezTo>
                      <a:pt x="43" y="90"/>
                      <a:pt x="42" y="85"/>
                      <a:pt x="45" y="81"/>
                    </a:cubicBezTo>
                    <a:cubicBezTo>
                      <a:pt x="55" y="67"/>
                      <a:pt x="51" y="56"/>
                      <a:pt x="39" y="47"/>
                    </a:cubicBezTo>
                    <a:cubicBezTo>
                      <a:pt x="35" y="38"/>
                      <a:pt x="26" y="38"/>
                      <a:pt x="19" y="34"/>
                    </a:cubicBezTo>
                    <a:cubicBezTo>
                      <a:pt x="2" y="26"/>
                      <a:pt x="0" y="10"/>
                      <a:pt x="13" y="0"/>
                    </a:cubicBezTo>
                    <a:cubicBezTo>
                      <a:pt x="32" y="2"/>
                      <a:pt x="45" y="14"/>
                      <a:pt x="60" y="24"/>
                    </a:cubicBezTo>
                    <a:cubicBezTo>
                      <a:pt x="65" y="28"/>
                      <a:pt x="70" y="35"/>
                      <a:pt x="67" y="43"/>
                    </a:cubicBezTo>
                    <a:cubicBezTo>
                      <a:pt x="67" y="56"/>
                      <a:pt x="79" y="57"/>
                      <a:pt x="87" y="58"/>
                    </a:cubicBezTo>
                    <a:cubicBezTo>
                      <a:pt x="111" y="59"/>
                      <a:pt x="131" y="74"/>
                      <a:pt x="154" y="77"/>
                    </a:cubicBezTo>
                    <a:cubicBezTo>
                      <a:pt x="157" y="77"/>
                      <a:pt x="161" y="79"/>
                      <a:pt x="163" y="81"/>
                    </a:cubicBezTo>
                    <a:cubicBezTo>
                      <a:pt x="192" y="114"/>
                      <a:pt x="235" y="125"/>
                      <a:pt x="268" y="153"/>
                    </a:cubicBezTo>
                    <a:cubicBezTo>
                      <a:pt x="319" y="195"/>
                      <a:pt x="370" y="237"/>
                      <a:pt x="423" y="276"/>
                    </a:cubicBezTo>
                    <a:cubicBezTo>
                      <a:pt x="441" y="289"/>
                      <a:pt x="454" y="307"/>
                      <a:pt x="468" y="326"/>
                    </a:cubicBezTo>
                    <a:cubicBezTo>
                      <a:pt x="430" y="294"/>
                      <a:pt x="384" y="279"/>
                      <a:pt x="339" y="263"/>
                    </a:cubicBezTo>
                    <a:cubicBezTo>
                      <a:pt x="316" y="264"/>
                      <a:pt x="293" y="267"/>
                      <a:pt x="277" y="244"/>
                    </a:cubicBezTo>
                    <a:cubicBezTo>
                      <a:pt x="278" y="240"/>
                      <a:pt x="277" y="236"/>
                      <a:pt x="273" y="234"/>
                    </a:cubicBezTo>
                    <a:cubicBezTo>
                      <a:pt x="244" y="214"/>
                      <a:pt x="218" y="190"/>
                      <a:pt x="188" y="171"/>
                    </a:cubicBezTo>
                    <a:cubicBezTo>
                      <a:pt x="175" y="163"/>
                      <a:pt x="168" y="166"/>
                      <a:pt x="167" y="181"/>
                    </a:cubicBezTo>
                    <a:cubicBezTo>
                      <a:pt x="156" y="186"/>
                      <a:pt x="147" y="183"/>
                      <a:pt x="139" y="177"/>
                    </a:cubicBezTo>
                    <a:cubicBezTo>
                      <a:pt x="125" y="168"/>
                      <a:pt x="112" y="159"/>
                      <a:pt x="99" y="150"/>
                    </a:cubicBezTo>
                    <a:cubicBezTo>
                      <a:pt x="91" y="145"/>
                      <a:pt x="87" y="136"/>
                      <a:pt x="79" y="131"/>
                    </a:cubicBezTo>
                    <a:close/>
                  </a:path>
                </a:pathLst>
              </a:custGeom>
              <a:solidFill>
                <a:srgbClr val="FECC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9" name="Freeform 297">
                <a:extLst>
                  <a:ext uri="{FF2B5EF4-FFF2-40B4-BE49-F238E27FC236}">
                    <a16:creationId xmlns:a16="http://schemas.microsoft.com/office/drawing/2014/main" id="{2860F864-FEB1-81A0-D78C-40D43DEF6C42}"/>
                  </a:ext>
                </a:extLst>
              </p:cNvPr>
              <p:cNvSpPr/>
              <p:nvPr/>
            </p:nvSpPr>
            <p:spPr bwMode="auto">
              <a:xfrm>
                <a:off x="3916" y="1730"/>
                <a:ext cx="543" cy="343"/>
              </a:xfrm>
              <a:custGeom>
                <a:avLst/>
                <a:gdLst>
                  <a:gd name="T0" fmla="*/ 246 w 266"/>
                  <a:gd name="T1" fmla="*/ 160 h 168"/>
                  <a:gd name="T2" fmla="*/ 221 w 266"/>
                  <a:gd name="T3" fmla="*/ 159 h 168"/>
                  <a:gd name="T4" fmla="*/ 167 w 266"/>
                  <a:gd name="T5" fmla="*/ 159 h 168"/>
                  <a:gd name="T6" fmla="*/ 98 w 266"/>
                  <a:gd name="T7" fmla="*/ 118 h 168"/>
                  <a:gd name="T8" fmla="*/ 38 w 266"/>
                  <a:gd name="T9" fmla="*/ 61 h 168"/>
                  <a:gd name="T10" fmla="*/ 0 w 266"/>
                  <a:gd name="T11" fmla="*/ 37 h 168"/>
                  <a:gd name="T12" fmla="*/ 26 w 266"/>
                  <a:gd name="T13" fmla="*/ 18 h 168"/>
                  <a:gd name="T14" fmla="*/ 40 w 266"/>
                  <a:gd name="T15" fmla="*/ 12 h 168"/>
                  <a:gd name="T16" fmla="*/ 85 w 266"/>
                  <a:gd name="T17" fmla="*/ 37 h 168"/>
                  <a:gd name="T18" fmla="*/ 104 w 266"/>
                  <a:gd name="T19" fmla="*/ 38 h 168"/>
                  <a:gd name="T20" fmla="*/ 106 w 266"/>
                  <a:gd name="T21" fmla="*/ 24 h 168"/>
                  <a:gd name="T22" fmla="*/ 110 w 266"/>
                  <a:gd name="T23" fmla="*/ 7 h 168"/>
                  <a:gd name="T24" fmla="*/ 121 w 266"/>
                  <a:gd name="T25" fmla="*/ 1 h 168"/>
                  <a:gd name="T26" fmla="*/ 129 w 266"/>
                  <a:gd name="T27" fmla="*/ 11 h 168"/>
                  <a:gd name="T28" fmla="*/ 127 w 266"/>
                  <a:gd name="T29" fmla="*/ 43 h 168"/>
                  <a:gd name="T30" fmla="*/ 133 w 266"/>
                  <a:gd name="T31" fmla="*/ 56 h 168"/>
                  <a:gd name="T32" fmla="*/ 139 w 266"/>
                  <a:gd name="T33" fmla="*/ 49 h 168"/>
                  <a:gd name="T34" fmla="*/ 173 w 266"/>
                  <a:gd name="T35" fmla="*/ 50 h 168"/>
                  <a:gd name="T36" fmla="*/ 201 w 266"/>
                  <a:gd name="T37" fmla="*/ 64 h 168"/>
                  <a:gd name="T38" fmla="*/ 266 w 266"/>
                  <a:gd name="T39" fmla="*/ 92 h 168"/>
                  <a:gd name="T40" fmla="*/ 227 w 266"/>
                  <a:gd name="T41" fmla="*/ 90 h 168"/>
                  <a:gd name="T42" fmla="*/ 175 w 266"/>
                  <a:gd name="T43" fmla="*/ 98 h 168"/>
                  <a:gd name="T44" fmla="*/ 177 w 266"/>
                  <a:gd name="T45" fmla="*/ 112 h 168"/>
                  <a:gd name="T46" fmla="*/ 209 w 266"/>
                  <a:gd name="T47" fmla="*/ 131 h 168"/>
                  <a:gd name="T48" fmla="*/ 237 w 266"/>
                  <a:gd name="T49" fmla="*/ 141 h 168"/>
                  <a:gd name="T50" fmla="*/ 246 w 266"/>
                  <a:gd name="T51" fmla="*/ 16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6" h="168">
                    <a:moveTo>
                      <a:pt x="246" y="160"/>
                    </a:moveTo>
                    <a:cubicBezTo>
                      <a:pt x="238" y="156"/>
                      <a:pt x="230" y="154"/>
                      <a:pt x="221" y="159"/>
                    </a:cubicBezTo>
                    <a:cubicBezTo>
                      <a:pt x="203" y="168"/>
                      <a:pt x="186" y="165"/>
                      <a:pt x="167" y="159"/>
                    </a:cubicBezTo>
                    <a:cubicBezTo>
                      <a:pt x="141" y="151"/>
                      <a:pt x="116" y="136"/>
                      <a:pt x="98" y="118"/>
                    </a:cubicBezTo>
                    <a:cubicBezTo>
                      <a:pt x="78" y="98"/>
                      <a:pt x="53" y="84"/>
                      <a:pt x="38" y="61"/>
                    </a:cubicBezTo>
                    <a:cubicBezTo>
                      <a:pt x="29" y="48"/>
                      <a:pt x="17" y="45"/>
                      <a:pt x="0" y="37"/>
                    </a:cubicBezTo>
                    <a:cubicBezTo>
                      <a:pt x="17" y="37"/>
                      <a:pt x="27" y="34"/>
                      <a:pt x="26" y="18"/>
                    </a:cubicBezTo>
                    <a:cubicBezTo>
                      <a:pt x="25" y="6"/>
                      <a:pt x="34" y="7"/>
                      <a:pt x="40" y="12"/>
                    </a:cubicBezTo>
                    <a:cubicBezTo>
                      <a:pt x="54" y="23"/>
                      <a:pt x="73" y="24"/>
                      <a:pt x="85" y="37"/>
                    </a:cubicBezTo>
                    <a:cubicBezTo>
                      <a:pt x="90" y="42"/>
                      <a:pt x="98" y="41"/>
                      <a:pt x="104" y="38"/>
                    </a:cubicBezTo>
                    <a:cubicBezTo>
                      <a:pt x="111" y="35"/>
                      <a:pt x="108" y="29"/>
                      <a:pt x="106" y="24"/>
                    </a:cubicBezTo>
                    <a:cubicBezTo>
                      <a:pt x="104" y="18"/>
                      <a:pt x="107" y="12"/>
                      <a:pt x="110" y="7"/>
                    </a:cubicBezTo>
                    <a:cubicBezTo>
                      <a:pt x="113" y="3"/>
                      <a:pt x="116" y="0"/>
                      <a:pt x="121" y="1"/>
                    </a:cubicBezTo>
                    <a:cubicBezTo>
                      <a:pt x="127" y="2"/>
                      <a:pt x="129" y="6"/>
                      <a:pt x="129" y="11"/>
                    </a:cubicBezTo>
                    <a:cubicBezTo>
                      <a:pt x="130" y="22"/>
                      <a:pt x="131" y="32"/>
                      <a:pt x="127" y="43"/>
                    </a:cubicBezTo>
                    <a:cubicBezTo>
                      <a:pt x="124" y="48"/>
                      <a:pt x="128" y="54"/>
                      <a:pt x="133" y="56"/>
                    </a:cubicBezTo>
                    <a:cubicBezTo>
                      <a:pt x="139" y="59"/>
                      <a:pt x="137" y="51"/>
                      <a:pt x="139" y="49"/>
                    </a:cubicBezTo>
                    <a:cubicBezTo>
                      <a:pt x="151" y="40"/>
                      <a:pt x="163" y="41"/>
                      <a:pt x="173" y="50"/>
                    </a:cubicBezTo>
                    <a:cubicBezTo>
                      <a:pt x="182" y="58"/>
                      <a:pt x="192" y="60"/>
                      <a:pt x="201" y="64"/>
                    </a:cubicBezTo>
                    <a:cubicBezTo>
                      <a:pt x="223" y="73"/>
                      <a:pt x="244" y="83"/>
                      <a:pt x="266" y="92"/>
                    </a:cubicBezTo>
                    <a:cubicBezTo>
                      <a:pt x="252" y="101"/>
                      <a:pt x="239" y="98"/>
                      <a:pt x="227" y="90"/>
                    </a:cubicBezTo>
                    <a:cubicBezTo>
                      <a:pt x="209" y="79"/>
                      <a:pt x="189" y="82"/>
                      <a:pt x="175" y="98"/>
                    </a:cubicBezTo>
                    <a:cubicBezTo>
                      <a:pt x="171" y="103"/>
                      <a:pt x="174" y="108"/>
                      <a:pt x="177" y="112"/>
                    </a:cubicBezTo>
                    <a:cubicBezTo>
                      <a:pt x="186" y="121"/>
                      <a:pt x="196" y="128"/>
                      <a:pt x="209" y="131"/>
                    </a:cubicBezTo>
                    <a:cubicBezTo>
                      <a:pt x="219" y="133"/>
                      <a:pt x="228" y="136"/>
                      <a:pt x="237" y="141"/>
                    </a:cubicBezTo>
                    <a:cubicBezTo>
                      <a:pt x="243" y="145"/>
                      <a:pt x="251" y="150"/>
                      <a:pt x="246" y="160"/>
                    </a:cubicBezTo>
                    <a:close/>
                  </a:path>
                </a:pathLst>
              </a:custGeom>
              <a:solidFill>
                <a:srgbClr val="FCC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0" name="Freeform 298">
                <a:extLst>
                  <a:ext uri="{FF2B5EF4-FFF2-40B4-BE49-F238E27FC236}">
                    <a16:creationId xmlns:a16="http://schemas.microsoft.com/office/drawing/2014/main" id="{FDBBA41C-667C-BC8F-3960-4D720DE85850}"/>
                  </a:ext>
                </a:extLst>
              </p:cNvPr>
              <p:cNvSpPr/>
              <p:nvPr/>
            </p:nvSpPr>
            <p:spPr bwMode="auto">
              <a:xfrm>
                <a:off x="3070" y="1328"/>
                <a:ext cx="810" cy="373"/>
              </a:xfrm>
              <a:custGeom>
                <a:avLst/>
                <a:gdLst>
                  <a:gd name="T0" fmla="*/ 245 w 397"/>
                  <a:gd name="T1" fmla="*/ 169 h 183"/>
                  <a:gd name="T2" fmla="*/ 193 w 397"/>
                  <a:gd name="T3" fmla="*/ 129 h 183"/>
                  <a:gd name="T4" fmla="*/ 191 w 397"/>
                  <a:gd name="T5" fmla="*/ 124 h 183"/>
                  <a:gd name="T6" fmla="*/ 183 w 397"/>
                  <a:gd name="T7" fmla="*/ 105 h 183"/>
                  <a:gd name="T8" fmla="*/ 82 w 397"/>
                  <a:gd name="T9" fmla="*/ 61 h 183"/>
                  <a:gd name="T10" fmla="*/ 2 w 397"/>
                  <a:gd name="T11" fmla="*/ 35 h 183"/>
                  <a:gd name="T12" fmla="*/ 0 w 397"/>
                  <a:gd name="T13" fmla="*/ 30 h 183"/>
                  <a:gd name="T14" fmla="*/ 28 w 397"/>
                  <a:gd name="T15" fmla="*/ 24 h 183"/>
                  <a:gd name="T16" fmla="*/ 59 w 397"/>
                  <a:gd name="T17" fmla="*/ 28 h 183"/>
                  <a:gd name="T18" fmla="*/ 71 w 397"/>
                  <a:gd name="T19" fmla="*/ 14 h 183"/>
                  <a:gd name="T20" fmla="*/ 76 w 397"/>
                  <a:gd name="T21" fmla="*/ 3 h 183"/>
                  <a:gd name="T22" fmla="*/ 92 w 397"/>
                  <a:gd name="T23" fmla="*/ 7 h 183"/>
                  <a:gd name="T24" fmla="*/ 175 w 397"/>
                  <a:gd name="T25" fmla="*/ 78 h 183"/>
                  <a:gd name="T26" fmla="*/ 215 w 397"/>
                  <a:gd name="T27" fmla="*/ 105 h 183"/>
                  <a:gd name="T28" fmla="*/ 173 w 397"/>
                  <a:gd name="T29" fmla="*/ 75 h 183"/>
                  <a:gd name="T30" fmla="*/ 160 w 397"/>
                  <a:gd name="T31" fmla="*/ 57 h 183"/>
                  <a:gd name="T32" fmla="*/ 185 w 397"/>
                  <a:gd name="T33" fmla="*/ 63 h 183"/>
                  <a:gd name="T34" fmla="*/ 206 w 397"/>
                  <a:gd name="T35" fmla="*/ 74 h 183"/>
                  <a:gd name="T36" fmla="*/ 234 w 397"/>
                  <a:gd name="T37" fmla="*/ 60 h 183"/>
                  <a:gd name="T38" fmla="*/ 283 w 397"/>
                  <a:gd name="T39" fmla="*/ 94 h 183"/>
                  <a:gd name="T40" fmla="*/ 307 w 397"/>
                  <a:gd name="T41" fmla="*/ 101 h 183"/>
                  <a:gd name="T42" fmla="*/ 288 w 397"/>
                  <a:gd name="T43" fmla="*/ 76 h 183"/>
                  <a:gd name="T44" fmla="*/ 289 w 397"/>
                  <a:gd name="T45" fmla="*/ 73 h 183"/>
                  <a:gd name="T46" fmla="*/ 342 w 397"/>
                  <a:gd name="T47" fmla="*/ 98 h 183"/>
                  <a:gd name="T48" fmla="*/ 359 w 397"/>
                  <a:gd name="T49" fmla="*/ 130 h 183"/>
                  <a:gd name="T50" fmla="*/ 388 w 397"/>
                  <a:gd name="T51" fmla="*/ 153 h 183"/>
                  <a:gd name="T52" fmla="*/ 397 w 397"/>
                  <a:gd name="T53" fmla="*/ 169 h 183"/>
                  <a:gd name="T54" fmla="*/ 385 w 397"/>
                  <a:gd name="T55" fmla="*/ 173 h 183"/>
                  <a:gd name="T56" fmla="*/ 369 w 397"/>
                  <a:gd name="T57" fmla="*/ 165 h 183"/>
                  <a:gd name="T58" fmla="*/ 359 w 397"/>
                  <a:gd name="T59" fmla="*/ 151 h 183"/>
                  <a:gd name="T60" fmla="*/ 308 w 397"/>
                  <a:gd name="T61" fmla="*/ 125 h 183"/>
                  <a:gd name="T62" fmla="*/ 299 w 397"/>
                  <a:gd name="T63" fmla="*/ 123 h 183"/>
                  <a:gd name="T64" fmla="*/ 300 w 397"/>
                  <a:gd name="T65" fmla="*/ 134 h 183"/>
                  <a:gd name="T66" fmla="*/ 325 w 397"/>
                  <a:gd name="T67" fmla="*/ 160 h 183"/>
                  <a:gd name="T68" fmla="*/ 330 w 397"/>
                  <a:gd name="T69" fmla="*/ 173 h 183"/>
                  <a:gd name="T70" fmla="*/ 317 w 397"/>
                  <a:gd name="T71" fmla="*/ 180 h 183"/>
                  <a:gd name="T72" fmla="*/ 245 w 397"/>
                  <a:gd name="T73" fmla="*/ 16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7" h="183">
                    <a:moveTo>
                      <a:pt x="245" y="169"/>
                    </a:moveTo>
                    <a:cubicBezTo>
                      <a:pt x="235" y="146"/>
                      <a:pt x="211" y="141"/>
                      <a:pt x="193" y="129"/>
                    </a:cubicBezTo>
                    <a:cubicBezTo>
                      <a:pt x="191" y="128"/>
                      <a:pt x="191" y="126"/>
                      <a:pt x="191" y="124"/>
                    </a:cubicBezTo>
                    <a:cubicBezTo>
                      <a:pt x="193" y="116"/>
                      <a:pt x="189" y="110"/>
                      <a:pt x="183" y="105"/>
                    </a:cubicBezTo>
                    <a:cubicBezTo>
                      <a:pt x="155" y="78"/>
                      <a:pt x="122" y="62"/>
                      <a:pt x="82" y="61"/>
                    </a:cubicBezTo>
                    <a:cubicBezTo>
                      <a:pt x="56" y="52"/>
                      <a:pt x="28" y="45"/>
                      <a:pt x="2" y="35"/>
                    </a:cubicBezTo>
                    <a:cubicBezTo>
                      <a:pt x="0" y="34"/>
                      <a:pt x="0" y="32"/>
                      <a:pt x="0" y="30"/>
                    </a:cubicBezTo>
                    <a:cubicBezTo>
                      <a:pt x="7" y="19"/>
                      <a:pt x="18" y="21"/>
                      <a:pt x="28" y="24"/>
                    </a:cubicBezTo>
                    <a:cubicBezTo>
                      <a:pt x="38" y="28"/>
                      <a:pt x="48" y="30"/>
                      <a:pt x="59" y="28"/>
                    </a:cubicBezTo>
                    <a:cubicBezTo>
                      <a:pt x="67" y="27"/>
                      <a:pt x="73" y="25"/>
                      <a:pt x="71" y="14"/>
                    </a:cubicBezTo>
                    <a:cubicBezTo>
                      <a:pt x="70" y="10"/>
                      <a:pt x="71" y="5"/>
                      <a:pt x="76" y="3"/>
                    </a:cubicBezTo>
                    <a:cubicBezTo>
                      <a:pt x="82" y="0"/>
                      <a:pt x="89" y="1"/>
                      <a:pt x="92" y="7"/>
                    </a:cubicBezTo>
                    <a:cubicBezTo>
                      <a:pt x="113" y="39"/>
                      <a:pt x="149" y="52"/>
                      <a:pt x="175" y="78"/>
                    </a:cubicBezTo>
                    <a:cubicBezTo>
                      <a:pt x="186" y="89"/>
                      <a:pt x="200" y="99"/>
                      <a:pt x="215" y="105"/>
                    </a:cubicBezTo>
                    <a:cubicBezTo>
                      <a:pt x="202" y="94"/>
                      <a:pt x="187" y="86"/>
                      <a:pt x="173" y="75"/>
                    </a:cubicBezTo>
                    <a:cubicBezTo>
                      <a:pt x="167" y="70"/>
                      <a:pt x="159" y="67"/>
                      <a:pt x="160" y="57"/>
                    </a:cubicBezTo>
                    <a:cubicBezTo>
                      <a:pt x="170" y="51"/>
                      <a:pt x="178" y="59"/>
                      <a:pt x="185" y="63"/>
                    </a:cubicBezTo>
                    <a:cubicBezTo>
                      <a:pt x="192" y="66"/>
                      <a:pt x="197" y="73"/>
                      <a:pt x="206" y="74"/>
                    </a:cubicBezTo>
                    <a:cubicBezTo>
                      <a:pt x="210" y="51"/>
                      <a:pt x="212" y="50"/>
                      <a:pt x="234" y="60"/>
                    </a:cubicBezTo>
                    <a:cubicBezTo>
                      <a:pt x="252" y="69"/>
                      <a:pt x="266" y="82"/>
                      <a:pt x="283" y="94"/>
                    </a:cubicBezTo>
                    <a:cubicBezTo>
                      <a:pt x="290" y="99"/>
                      <a:pt x="297" y="106"/>
                      <a:pt x="307" y="101"/>
                    </a:cubicBezTo>
                    <a:cubicBezTo>
                      <a:pt x="305" y="88"/>
                      <a:pt x="290" y="87"/>
                      <a:pt x="288" y="76"/>
                    </a:cubicBezTo>
                    <a:cubicBezTo>
                      <a:pt x="288" y="75"/>
                      <a:pt x="288" y="74"/>
                      <a:pt x="289" y="73"/>
                    </a:cubicBezTo>
                    <a:cubicBezTo>
                      <a:pt x="310" y="74"/>
                      <a:pt x="325" y="88"/>
                      <a:pt x="342" y="98"/>
                    </a:cubicBezTo>
                    <a:cubicBezTo>
                      <a:pt x="353" y="105"/>
                      <a:pt x="349" y="121"/>
                      <a:pt x="359" y="130"/>
                    </a:cubicBezTo>
                    <a:cubicBezTo>
                      <a:pt x="368" y="139"/>
                      <a:pt x="374" y="151"/>
                      <a:pt x="388" y="153"/>
                    </a:cubicBezTo>
                    <a:cubicBezTo>
                      <a:pt x="396" y="155"/>
                      <a:pt x="397" y="162"/>
                      <a:pt x="397" y="169"/>
                    </a:cubicBezTo>
                    <a:cubicBezTo>
                      <a:pt x="393" y="170"/>
                      <a:pt x="389" y="172"/>
                      <a:pt x="385" y="173"/>
                    </a:cubicBezTo>
                    <a:cubicBezTo>
                      <a:pt x="376" y="178"/>
                      <a:pt x="372" y="172"/>
                      <a:pt x="369" y="165"/>
                    </a:cubicBezTo>
                    <a:cubicBezTo>
                      <a:pt x="369" y="158"/>
                      <a:pt x="365" y="153"/>
                      <a:pt x="359" y="151"/>
                    </a:cubicBezTo>
                    <a:cubicBezTo>
                      <a:pt x="340" y="146"/>
                      <a:pt x="321" y="142"/>
                      <a:pt x="308" y="125"/>
                    </a:cubicBezTo>
                    <a:cubicBezTo>
                      <a:pt x="306" y="123"/>
                      <a:pt x="302" y="121"/>
                      <a:pt x="299" y="123"/>
                    </a:cubicBezTo>
                    <a:cubicBezTo>
                      <a:pt x="295" y="127"/>
                      <a:pt x="297" y="131"/>
                      <a:pt x="300" y="134"/>
                    </a:cubicBezTo>
                    <a:cubicBezTo>
                      <a:pt x="308" y="143"/>
                      <a:pt x="317" y="151"/>
                      <a:pt x="325" y="160"/>
                    </a:cubicBezTo>
                    <a:cubicBezTo>
                      <a:pt x="328" y="163"/>
                      <a:pt x="333" y="169"/>
                      <a:pt x="330" y="173"/>
                    </a:cubicBezTo>
                    <a:cubicBezTo>
                      <a:pt x="328" y="177"/>
                      <a:pt x="320" y="181"/>
                      <a:pt x="317" y="180"/>
                    </a:cubicBezTo>
                    <a:cubicBezTo>
                      <a:pt x="294" y="169"/>
                      <a:pt x="267" y="183"/>
                      <a:pt x="245" y="169"/>
                    </a:cubicBezTo>
                    <a:close/>
                  </a:path>
                </a:pathLst>
              </a:custGeom>
              <a:solidFill>
                <a:srgbClr val="FCC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1" name="Freeform 299">
                <a:extLst>
                  <a:ext uri="{FF2B5EF4-FFF2-40B4-BE49-F238E27FC236}">
                    <a16:creationId xmlns:a16="http://schemas.microsoft.com/office/drawing/2014/main" id="{B7ADE98C-13DF-082B-9A11-4BBC17169B1C}"/>
                  </a:ext>
                </a:extLst>
              </p:cNvPr>
              <p:cNvSpPr/>
              <p:nvPr/>
            </p:nvSpPr>
            <p:spPr bwMode="auto">
              <a:xfrm>
                <a:off x="4418" y="2069"/>
                <a:ext cx="620" cy="250"/>
              </a:xfrm>
              <a:custGeom>
                <a:avLst/>
                <a:gdLst>
                  <a:gd name="T0" fmla="*/ 87 w 304"/>
                  <a:gd name="T1" fmla="*/ 98 h 123"/>
                  <a:gd name="T2" fmla="*/ 22 w 304"/>
                  <a:gd name="T3" fmla="*/ 51 h 123"/>
                  <a:gd name="T4" fmla="*/ 3 w 304"/>
                  <a:gd name="T5" fmla="*/ 35 h 123"/>
                  <a:gd name="T6" fmla="*/ 33 w 304"/>
                  <a:gd name="T7" fmla="*/ 15 h 123"/>
                  <a:gd name="T8" fmla="*/ 56 w 304"/>
                  <a:gd name="T9" fmla="*/ 2 h 123"/>
                  <a:gd name="T10" fmla="*/ 60 w 304"/>
                  <a:gd name="T11" fmla="*/ 2 h 123"/>
                  <a:gd name="T12" fmla="*/ 145 w 304"/>
                  <a:gd name="T13" fmla="*/ 30 h 123"/>
                  <a:gd name="T14" fmla="*/ 150 w 304"/>
                  <a:gd name="T15" fmla="*/ 32 h 123"/>
                  <a:gd name="T16" fmla="*/ 238 w 304"/>
                  <a:gd name="T17" fmla="*/ 74 h 123"/>
                  <a:gd name="T18" fmla="*/ 252 w 304"/>
                  <a:gd name="T19" fmla="*/ 84 h 123"/>
                  <a:gd name="T20" fmla="*/ 280 w 304"/>
                  <a:gd name="T21" fmla="*/ 93 h 123"/>
                  <a:gd name="T22" fmla="*/ 304 w 304"/>
                  <a:gd name="T23" fmla="*/ 110 h 123"/>
                  <a:gd name="T24" fmla="*/ 220 w 304"/>
                  <a:gd name="T25" fmla="*/ 88 h 123"/>
                  <a:gd name="T26" fmla="*/ 241 w 304"/>
                  <a:gd name="T27" fmla="*/ 100 h 123"/>
                  <a:gd name="T28" fmla="*/ 252 w 304"/>
                  <a:gd name="T29" fmla="*/ 113 h 123"/>
                  <a:gd name="T30" fmla="*/ 236 w 304"/>
                  <a:gd name="T31" fmla="*/ 123 h 123"/>
                  <a:gd name="T32" fmla="*/ 228 w 304"/>
                  <a:gd name="T33" fmla="*/ 123 h 123"/>
                  <a:gd name="T34" fmla="*/ 179 w 304"/>
                  <a:gd name="T35" fmla="*/ 109 h 123"/>
                  <a:gd name="T36" fmla="*/ 93 w 304"/>
                  <a:gd name="T37" fmla="*/ 99 h 123"/>
                  <a:gd name="T38" fmla="*/ 87 w 304"/>
                  <a:gd name="T39" fmla="*/ 9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4" h="123">
                    <a:moveTo>
                      <a:pt x="87" y="98"/>
                    </a:moveTo>
                    <a:cubicBezTo>
                      <a:pt x="69" y="78"/>
                      <a:pt x="45" y="66"/>
                      <a:pt x="22" y="51"/>
                    </a:cubicBezTo>
                    <a:cubicBezTo>
                      <a:pt x="15" y="47"/>
                      <a:pt x="0" y="44"/>
                      <a:pt x="3" y="35"/>
                    </a:cubicBezTo>
                    <a:cubicBezTo>
                      <a:pt x="7" y="24"/>
                      <a:pt x="20" y="15"/>
                      <a:pt x="33" y="15"/>
                    </a:cubicBezTo>
                    <a:cubicBezTo>
                      <a:pt x="44" y="14"/>
                      <a:pt x="50" y="9"/>
                      <a:pt x="56" y="2"/>
                    </a:cubicBezTo>
                    <a:cubicBezTo>
                      <a:pt x="57" y="0"/>
                      <a:pt x="58" y="0"/>
                      <a:pt x="60" y="2"/>
                    </a:cubicBezTo>
                    <a:cubicBezTo>
                      <a:pt x="87" y="13"/>
                      <a:pt x="113" y="32"/>
                      <a:pt x="145" y="30"/>
                    </a:cubicBezTo>
                    <a:cubicBezTo>
                      <a:pt x="147" y="30"/>
                      <a:pt x="150" y="31"/>
                      <a:pt x="150" y="32"/>
                    </a:cubicBezTo>
                    <a:cubicBezTo>
                      <a:pt x="170" y="65"/>
                      <a:pt x="210" y="58"/>
                      <a:pt x="238" y="74"/>
                    </a:cubicBezTo>
                    <a:cubicBezTo>
                      <a:pt x="243" y="77"/>
                      <a:pt x="248" y="80"/>
                      <a:pt x="252" y="84"/>
                    </a:cubicBezTo>
                    <a:cubicBezTo>
                      <a:pt x="260" y="94"/>
                      <a:pt x="270" y="96"/>
                      <a:pt x="280" y="93"/>
                    </a:cubicBezTo>
                    <a:cubicBezTo>
                      <a:pt x="297" y="87"/>
                      <a:pt x="303" y="95"/>
                      <a:pt x="304" y="110"/>
                    </a:cubicBezTo>
                    <a:cubicBezTo>
                      <a:pt x="275" y="105"/>
                      <a:pt x="244" y="106"/>
                      <a:pt x="220" y="88"/>
                    </a:cubicBezTo>
                    <a:cubicBezTo>
                      <a:pt x="225" y="94"/>
                      <a:pt x="234" y="95"/>
                      <a:pt x="241" y="100"/>
                    </a:cubicBezTo>
                    <a:cubicBezTo>
                      <a:pt x="246" y="104"/>
                      <a:pt x="253" y="106"/>
                      <a:pt x="252" y="113"/>
                    </a:cubicBezTo>
                    <a:cubicBezTo>
                      <a:pt x="250" y="121"/>
                      <a:pt x="243" y="122"/>
                      <a:pt x="236" y="123"/>
                    </a:cubicBezTo>
                    <a:cubicBezTo>
                      <a:pt x="233" y="123"/>
                      <a:pt x="231" y="123"/>
                      <a:pt x="228" y="123"/>
                    </a:cubicBezTo>
                    <a:cubicBezTo>
                      <a:pt x="211" y="119"/>
                      <a:pt x="197" y="105"/>
                      <a:pt x="179" y="109"/>
                    </a:cubicBezTo>
                    <a:cubicBezTo>
                      <a:pt x="150" y="104"/>
                      <a:pt x="123" y="92"/>
                      <a:pt x="93" y="99"/>
                    </a:cubicBezTo>
                    <a:cubicBezTo>
                      <a:pt x="91" y="100"/>
                      <a:pt x="89" y="99"/>
                      <a:pt x="87" y="98"/>
                    </a:cubicBezTo>
                    <a:close/>
                  </a:path>
                </a:pathLst>
              </a:custGeom>
              <a:solidFill>
                <a:srgbClr val="FCD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2" name="Freeform 300">
                <a:extLst>
                  <a:ext uri="{FF2B5EF4-FFF2-40B4-BE49-F238E27FC236}">
                    <a16:creationId xmlns:a16="http://schemas.microsoft.com/office/drawing/2014/main" id="{7CD74033-EE28-668A-86F4-3D5E4D0524AC}"/>
                  </a:ext>
                </a:extLst>
              </p:cNvPr>
              <p:cNvSpPr/>
              <p:nvPr/>
            </p:nvSpPr>
            <p:spPr bwMode="auto">
              <a:xfrm>
                <a:off x="3306" y="1024"/>
                <a:ext cx="737" cy="469"/>
              </a:xfrm>
              <a:custGeom>
                <a:avLst/>
                <a:gdLst>
                  <a:gd name="T0" fmla="*/ 329 w 361"/>
                  <a:gd name="T1" fmla="*/ 198 h 230"/>
                  <a:gd name="T2" fmla="*/ 357 w 361"/>
                  <a:gd name="T3" fmla="*/ 210 h 230"/>
                  <a:gd name="T4" fmla="*/ 360 w 361"/>
                  <a:gd name="T5" fmla="*/ 216 h 230"/>
                  <a:gd name="T6" fmla="*/ 345 w 361"/>
                  <a:gd name="T7" fmla="*/ 228 h 230"/>
                  <a:gd name="T8" fmla="*/ 317 w 361"/>
                  <a:gd name="T9" fmla="*/ 220 h 230"/>
                  <a:gd name="T10" fmla="*/ 261 w 361"/>
                  <a:gd name="T11" fmla="*/ 214 h 230"/>
                  <a:gd name="T12" fmla="*/ 257 w 361"/>
                  <a:gd name="T13" fmla="*/ 214 h 230"/>
                  <a:gd name="T14" fmla="*/ 255 w 361"/>
                  <a:gd name="T15" fmla="*/ 209 h 230"/>
                  <a:gd name="T16" fmla="*/ 242 w 361"/>
                  <a:gd name="T17" fmla="*/ 171 h 230"/>
                  <a:gd name="T18" fmla="*/ 71 w 361"/>
                  <a:gd name="T19" fmla="*/ 83 h 230"/>
                  <a:gd name="T20" fmla="*/ 31 w 361"/>
                  <a:gd name="T21" fmla="*/ 73 h 230"/>
                  <a:gd name="T22" fmla="*/ 0 w 361"/>
                  <a:gd name="T23" fmla="*/ 50 h 230"/>
                  <a:gd name="T24" fmla="*/ 9 w 361"/>
                  <a:gd name="T25" fmla="*/ 43 h 230"/>
                  <a:gd name="T26" fmla="*/ 13 w 361"/>
                  <a:gd name="T27" fmla="*/ 26 h 230"/>
                  <a:gd name="T28" fmla="*/ 8 w 361"/>
                  <a:gd name="T29" fmla="*/ 7 h 230"/>
                  <a:gd name="T30" fmla="*/ 30 w 361"/>
                  <a:gd name="T31" fmla="*/ 3 h 230"/>
                  <a:gd name="T32" fmla="*/ 145 w 361"/>
                  <a:gd name="T33" fmla="*/ 73 h 230"/>
                  <a:gd name="T34" fmla="*/ 199 w 361"/>
                  <a:gd name="T35" fmla="*/ 117 h 230"/>
                  <a:gd name="T36" fmla="*/ 317 w 361"/>
                  <a:gd name="T37" fmla="*/ 190 h 230"/>
                  <a:gd name="T38" fmla="*/ 329 w 361"/>
                  <a:gd name="T39" fmla="*/ 19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1" h="230">
                    <a:moveTo>
                      <a:pt x="329" y="198"/>
                    </a:moveTo>
                    <a:cubicBezTo>
                      <a:pt x="336" y="206"/>
                      <a:pt x="345" y="212"/>
                      <a:pt x="357" y="210"/>
                    </a:cubicBezTo>
                    <a:cubicBezTo>
                      <a:pt x="358" y="212"/>
                      <a:pt x="359" y="214"/>
                      <a:pt x="360" y="216"/>
                    </a:cubicBezTo>
                    <a:cubicBezTo>
                      <a:pt x="361" y="226"/>
                      <a:pt x="356" y="230"/>
                      <a:pt x="345" y="228"/>
                    </a:cubicBezTo>
                    <a:cubicBezTo>
                      <a:pt x="336" y="226"/>
                      <a:pt x="326" y="223"/>
                      <a:pt x="317" y="220"/>
                    </a:cubicBezTo>
                    <a:cubicBezTo>
                      <a:pt x="298" y="214"/>
                      <a:pt x="279" y="215"/>
                      <a:pt x="261" y="214"/>
                    </a:cubicBezTo>
                    <a:cubicBezTo>
                      <a:pt x="259" y="214"/>
                      <a:pt x="258" y="214"/>
                      <a:pt x="257" y="214"/>
                    </a:cubicBezTo>
                    <a:cubicBezTo>
                      <a:pt x="255" y="212"/>
                      <a:pt x="254" y="210"/>
                      <a:pt x="255" y="209"/>
                    </a:cubicBezTo>
                    <a:cubicBezTo>
                      <a:pt x="264" y="184"/>
                      <a:pt x="263" y="186"/>
                      <a:pt x="242" y="171"/>
                    </a:cubicBezTo>
                    <a:cubicBezTo>
                      <a:pt x="189" y="134"/>
                      <a:pt x="127" y="115"/>
                      <a:pt x="71" y="83"/>
                    </a:cubicBezTo>
                    <a:cubicBezTo>
                      <a:pt x="59" y="76"/>
                      <a:pt x="45" y="76"/>
                      <a:pt x="31" y="73"/>
                    </a:cubicBezTo>
                    <a:cubicBezTo>
                      <a:pt x="18" y="69"/>
                      <a:pt x="3" y="68"/>
                      <a:pt x="0" y="50"/>
                    </a:cubicBezTo>
                    <a:cubicBezTo>
                      <a:pt x="2" y="46"/>
                      <a:pt x="5" y="45"/>
                      <a:pt x="9" y="43"/>
                    </a:cubicBezTo>
                    <a:cubicBezTo>
                      <a:pt x="17" y="39"/>
                      <a:pt x="21" y="34"/>
                      <a:pt x="13" y="26"/>
                    </a:cubicBezTo>
                    <a:cubicBezTo>
                      <a:pt x="8" y="21"/>
                      <a:pt x="3" y="15"/>
                      <a:pt x="8" y="7"/>
                    </a:cubicBezTo>
                    <a:cubicBezTo>
                      <a:pt x="14" y="0"/>
                      <a:pt x="23" y="0"/>
                      <a:pt x="30" y="3"/>
                    </a:cubicBezTo>
                    <a:cubicBezTo>
                      <a:pt x="73" y="19"/>
                      <a:pt x="117" y="32"/>
                      <a:pt x="145" y="73"/>
                    </a:cubicBezTo>
                    <a:cubicBezTo>
                      <a:pt x="158" y="92"/>
                      <a:pt x="180" y="103"/>
                      <a:pt x="199" y="117"/>
                    </a:cubicBezTo>
                    <a:cubicBezTo>
                      <a:pt x="236" y="145"/>
                      <a:pt x="277" y="167"/>
                      <a:pt x="317" y="190"/>
                    </a:cubicBezTo>
                    <a:cubicBezTo>
                      <a:pt x="321" y="192"/>
                      <a:pt x="325" y="196"/>
                      <a:pt x="329" y="198"/>
                    </a:cubicBezTo>
                    <a:close/>
                  </a:path>
                </a:pathLst>
              </a:custGeom>
              <a:solidFill>
                <a:srgbClr val="FAB8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3" name="Freeform 301">
                <a:extLst>
                  <a:ext uri="{FF2B5EF4-FFF2-40B4-BE49-F238E27FC236}">
                    <a16:creationId xmlns:a16="http://schemas.microsoft.com/office/drawing/2014/main" id="{E0B804D4-D2C8-B571-51A6-FAF1E6ABEF08}"/>
                  </a:ext>
                </a:extLst>
              </p:cNvPr>
              <p:cNvSpPr/>
              <p:nvPr/>
            </p:nvSpPr>
            <p:spPr bwMode="auto">
              <a:xfrm>
                <a:off x="3288" y="1122"/>
                <a:ext cx="577" cy="339"/>
              </a:xfrm>
              <a:custGeom>
                <a:avLst/>
                <a:gdLst>
                  <a:gd name="T0" fmla="*/ 10 w 283"/>
                  <a:gd name="T1" fmla="*/ 2 h 166"/>
                  <a:gd name="T2" fmla="*/ 36 w 283"/>
                  <a:gd name="T3" fmla="*/ 18 h 166"/>
                  <a:gd name="T4" fmla="*/ 125 w 283"/>
                  <a:gd name="T5" fmla="*/ 52 h 166"/>
                  <a:gd name="T6" fmla="*/ 225 w 283"/>
                  <a:gd name="T7" fmla="*/ 99 h 166"/>
                  <a:gd name="T8" fmla="*/ 273 w 283"/>
                  <a:gd name="T9" fmla="*/ 132 h 166"/>
                  <a:gd name="T10" fmla="*/ 275 w 283"/>
                  <a:gd name="T11" fmla="*/ 154 h 166"/>
                  <a:gd name="T12" fmla="*/ 266 w 283"/>
                  <a:gd name="T13" fmla="*/ 166 h 166"/>
                  <a:gd name="T14" fmla="*/ 250 w 283"/>
                  <a:gd name="T15" fmla="*/ 162 h 166"/>
                  <a:gd name="T16" fmla="*/ 220 w 283"/>
                  <a:gd name="T17" fmla="*/ 152 h 166"/>
                  <a:gd name="T18" fmla="*/ 120 w 283"/>
                  <a:gd name="T19" fmla="*/ 101 h 166"/>
                  <a:gd name="T20" fmla="*/ 98 w 283"/>
                  <a:gd name="T21" fmla="*/ 93 h 166"/>
                  <a:gd name="T22" fmla="*/ 10 w 283"/>
                  <a:gd name="T23" fmla="*/ 23 h 166"/>
                  <a:gd name="T24" fmla="*/ 0 w 283"/>
                  <a:gd name="T25" fmla="*/ 4 h 166"/>
                  <a:gd name="T26" fmla="*/ 4 w 283"/>
                  <a:gd name="T27" fmla="*/ 0 h 166"/>
                  <a:gd name="T28" fmla="*/ 10 w 283"/>
                  <a:gd name="T29" fmla="*/ 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166">
                    <a:moveTo>
                      <a:pt x="10" y="2"/>
                    </a:moveTo>
                    <a:cubicBezTo>
                      <a:pt x="16" y="11"/>
                      <a:pt x="25" y="17"/>
                      <a:pt x="36" y="18"/>
                    </a:cubicBezTo>
                    <a:cubicBezTo>
                      <a:pt x="69" y="21"/>
                      <a:pt x="96" y="38"/>
                      <a:pt x="125" y="52"/>
                    </a:cubicBezTo>
                    <a:cubicBezTo>
                      <a:pt x="158" y="67"/>
                      <a:pt x="192" y="82"/>
                      <a:pt x="225" y="99"/>
                    </a:cubicBezTo>
                    <a:cubicBezTo>
                      <a:pt x="242" y="108"/>
                      <a:pt x="257" y="121"/>
                      <a:pt x="273" y="132"/>
                    </a:cubicBezTo>
                    <a:cubicBezTo>
                      <a:pt x="283" y="138"/>
                      <a:pt x="282" y="146"/>
                      <a:pt x="275" y="154"/>
                    </a:cubicBezTo>
                    <a:cubicBezTo>
                      <a:pt x="272" y="158"/>
                      <a:pt x="266" y="159"/>
                      <a:pt x="266" y="166"/>
                    </a:cubicBezTo>
                    <a:cubicBezTo>
                      <a:pt x="260" y="165"/>
                      <a:pt x="255" y="163"/>
                      <a:pt x="250" y="162"/>
                    </a:cubicBezTo>
                    <a:cubicBezTo>
                      <a:pt x="240" y="157"/>
                      <a:pt x="230" y="154"/>
                      <a:pt x="220" y="152"/>
                    </a:cubicBezTo>
                    <a:cubicBezTo>
                      <a:pt x="183" y="142"/>
                      <a:pt x="151" y="121"/>
                      <a:pt x="120" y="101"/>
                    </a:cubicBezTo>
                    <a:cubicBezTo>
                      <a:pt x="113" y="97"/>
                      <a:pt x="106" y="93"/>
                      <a:pt x="98" y="93"/>
                    </a:cubicBezTo>
                    <a:cubicBezTo>
                      <a:pt x="71" y="67"/>
                      <a:pt x="41" y="44"/>
                      <a:pt x="10" y="23"/>
                    </a:cubicBezTo>
                    <a:cubicBezTo>
                      <a:pt x="4" y="18"/>
                      <a:pt x="0" y="12"/>
                      <a:pt x="0" y="4"/>
                    </a:cubicBezTo>
                    <a:cubicBezTo>
                      <a:pt x="1" y="2"/>
                      <a:pt x="2" y="1"/>
                      <a:pt x="4" y="0"/>
                    </a:cubicBezTo>
                    <a:cubicBezTo>
                      <a:pt x="6" y="0"/>
                      <a:pt x="8" y="1"/>
                      <a:pt x="10" y="2"/>
                    </a:cubicBezTo>
                    <a:close/>
                  </a:path>
                </a:pathLst>
              </a:custGeom>
              <a:solidFill>
                <a:srgbClr val="F8A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4" name="Freeform 302">
                <a:extLst>
                  <a:ext uri="{FF2B5EF4-FFF2-40B4-BE49-F238E27FC236}">
                    <a16:creationId xmlns:a16="http://schemas.microsoft.com/office/drawing/2014/main" id="{A867D6F8-E097-F490-36BC-29710ED8375A}"/>
                  </a:ext>
                </a:extLst>
              </p:cNvPr>
              <p:cNvSpPr/>
              <p:nvPr/>
            </p:nvSpPr>
            <p:spPr bwMode="auto">
              <a:xfrm>
                <a:off x="4247" y="1877"/>
                <a:ext cx="308" cy="196"/>
              </a:xfrm>
              <a:custGeom>
                <a:avLst/>
                <a:gdLst>
                  <a:gd name="T0" fmla="*/ 144 w 151"/>
                  <a:gd name="T1" fmla="*/ 96 h 96"/>
                  <a:gd name="T2" fmla="*/ 140 w 151"/>
                  <a:gd name="T3" fmla="*/ 96 h 96"/>
                  <a:gd name="T4" fmla="*/ 104 w 151"/>
                  <a:gd name="T5" fmla="*/ 89 h 96"/>
                  <a:gd name="T6" fmla="*/ 84 w 151"/>
                  <a:gd name="T7" fmla="*/ 88 h 96"/>
                  <a:gd name="T8" fmla="*/ 46 w 151"/>
                  <a:gd name="T9" fmla="*/ 64 h 96"/>
                  <a:gd name="T10" fmla="*/ 5 w 151"/>
                  <a:gd name="T11" fmla="*/ 34 h 96"/>
                  <a:gd name="T12" fmla="*/ 11 w 151"/>
                  <a:gd name="T13" fmla="*/ 20 h 96"/>
                  <a:gd name="T14" fmla="*/ 27 w 151"/>
                  <a:gd name="T15" fmla="*/ 10 h 96"/>
                  <a:gd name="T16" fmla="*/ 60 w 151"/>
                  <a:gd name="T17" fmla="*/ 8 h 96"/>
                  <a:gd name="T18" fmla="*/ 104 w 151"/>
                  <a:gd name="T19" fmla="*/ 20 h 96"/>
                  <a:gd name="T20" fmla="*/ 149 w 151"/>
                  <a:gd name="T21" fmla="*/ 77 h 96"/>
                  <a:gd name="T22" fmla="*/ 144 w 151"/>
                  <a:gd name="T2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 h="96">
                    <a:moveTo>
                      <a:pt x="144" y="96"/>
                    </a:moveTo>
                    <a:cubicBezTo>
                      <a:pt x="142" y="96"/>
                      <a:pt x="141" y="96"/>
                      <a:pt x="140" y="96"/>
                    </a:cubicBezTo>
                    <a:cubicBezTo>
                      <a:pt x="129" y="87"/>
                      <a:pt x="118" y="80"/>
                      <a:pt x="104" y="89"/>
                    </a:cubicBezTo>
                    <a:cubicBezTo>
                      <a:pt x="97" y="94"/>
                      <a:pt x="90" y="92"/>
                      <a:pt x="84" y="88"/>
                    </a:cubicBezTo>
                    <a:cubicBezTo>
                      <a:pt x="79" y="68"/>
                      <a:pt x="61" y="68"/>
                      <a:pt x="46" y="64"/>
                    </a:cubicBezTo>
                    <a:cubicBezTo>
                      <a:pt x="28" y="60"/>
                      <a:pt x="14" y="50"/>
                      <a:pt x="5" y="34"/>
                    </a:cubicBezTo>
                    <a:cubicBezTo>
                      <a:pt x="0" y="27"/>
                      <a:pt x="1" y="21"/>
                      <a:pt x="11" y="20"/>
                    </a:cubicBezTo>
                    <a:cubicBezTo>
                      <a:pt x="18" y="20"/>
                      <a:pt x="22" y="15"/>
                      <a:pt x="27" y="10"/>
                    </a:cubicBezTo>
                    <a:cubicBezTo>
                      <a:pt x="37" y="1"/>
                      <a:pt x="52" y="0"/>
                      <a:pt x="60" y="8"/>
                    </a:cubicBezTo>
                    <a:cubicBezTo>
                      <a:pt x="73" y="22"/>
                      <a:pt x="88" y="20"/>
                      <a:pt x="104" y="20"/>
                    </a:cubicBezTo>
                    <a:cubicBezTo>
                      <a:pt x="122" y="36"/>
                      <a:pt x="143" y="50"/>
                      <a:pt x="149" y="77"/>
                    </a:cubicBezTo>
                    <a:cubicBezTo>
                      <a:pt x="151" y="86"/>
                      <a:pt x="149" y="91"/>
                      <a:pt x="144" y="96"/>
                    </a:cubicBezTo>
                    <a:close/>
                  </a:path>
                </a:pathLst>
              </a:custGeom>
              <a:solidFill>
                <a:srgbClr val="FCBF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5" name="Freeform 303">
                <a:extLst>
                  <a:ext uri="{FF2B5EF4-FFF2-40B4-BE49-F238E27FC236}">
                    <a16:creationId xmlns:a16="http://schemas.microsoft.com/office/drawing/2014/main" id="{CBFE24FB-EEF7-BCF0-40A9-523A8B9257FE}"/>
                  </a:ext>
                </a:extLst>
              </p:cNvPr>
              <p:cNvSpPr/>
              <p:nvPr/>
            </p:nvSpPr>
            <p:spPr bwMode="auto">
              <a:xfrm>
                <a:off x="4810" y="1820"/>
                <a:ext cx="310" cy="244"/>
              </a:xfrm>
              <a:custGeom>
                <a:avLst/>
                <a:gdLst>
                  <a:gd name="T0" fmla="*/ 152 w 152"/>
                  <a:gd name="T1" fmla="*/ 111 h 120"/>
                  <a:gd name="T2" fmla="*/ 136 w 152"/>
                  <a:gd name="T3" fmla="*/ 112 h 120"/>
                  <a:gd name="T4" fmla="*/ 136 w 152"/>
                  <a:gd name="T5" fmla="*/ 112 h 120"/>
                  <a:gd name="T6" fmla="*/ 103 w 152"/>
                  <a:gd name="T7" fmla="*/ 100 h 120"/>
                  <a:gd name="T8" fmla="*/ 60 w 152"/>
                  <a:gd name="T9" fmla="*/ 75 h 120"/>
                  <a:gd name="T10" fmla="*/ 3 w 152"/>
                  <a:gd name="T11" fmla="*/ 36 h 120"/>
                  <a:gd name="T12" fmla="*/ 3 w 152"/>
                  <a:gd name="T13" fmla="*/ 36 h 120"/>
                  <a:gd name="T14" fmla="*/ 15 w 152"/>
                  <a:gd name="T15" fmla="*/ 25 h 120"/>
                  <a:gd name="T16" fmla="*/ 29 w 152"/>
                  <a:gd name="T17" fmla="*/ 32 h 120"/>
                  <a:gd name="T18" fmla="*/ 79 w 152"/>
                  <a:gd name="T19" fmla="*/ 45 h 120"/>
                  <a:gd name="T20" fmla="*/ 108 w 152"/>
                  <a:gd name="T21" fmla="*/ 48 h 120"/>
                  <a:gd name="T22" fmla="*/ 98 w 152"/>
                  <a:gd name="T23" fmla="*/ 44 h 120"/>
                  <a:gd name="T24" fmla="*/ 83 w 152"/>
                  <a:gd name="T25" fmla="*/ 27 h 120"/>
                  <a:gd name="T26" fmla="*/ 94 w 152"/>
                  <a:gd name="T27" fmla="*/ 24 h 120"/>
                  <a:gd name="T28" fmla="*/ 106 w 152"/>
                  <a:gd name="T29" fmla="*/ 20 h 120"/>
                  <a:gd name="T30" fmla="*/ 131 w 152"/>
                  <a:gd name="T31" fmla="*/ 12 h 120"/>
                  <a:gd name="T32" fmla="*/ 151 w 152"/>
                  <a:gd name="T33" fmla="*/ 28 h 120"/>
                  <a:gd name="T34" fmla="*/ 152 w 152"/>
                  <a:gd name="T35" fmla="*/ 1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120">
                    <a:moveTo>
                      <a:pt x="152" y="111"/>
                    </a:moveTo>
                    <a:cubicBezTo>
                      <a:pt x="147" y="120"/>
                      <a:pt x="141" y="110"/>
                      <a:pt x="136" y="112"/>
                    </a:cubicBezTo>
                    <a:cubicBezTo>
                      <a:pt x="136" y="112"/>
                      <a:pt x="136" y="112"/>
                      <a:pt x="136" y="112"/>
                    </a:cubicBezTo>
                    <a:cubicBezTo>
                      <a:pt x="127" y="102"/>
                      <a:pt x="115" y="102"/>
                      <a:pt x="103" y="100"/>
                    </a:cubicBezTo>
                    <a:cubicBezTo>
                      <a:pt x="87" y="95"/>
                      <a:pt x="74" y="84"/>
                      <a:pt x="60" y="75"/>
                    </a:cubicBezTo>
                    <a:cubicBezTo>
                      <a:pt x="41" y="62"/>
                      <a:pt x="22" y="49"/>
                      <a:pt x="3" y="36"/>
                    </a:cubicBezTo>
                    <a:cubicBezTo>
                      <a:pt x="3" y="36"/>
                      <a:pt x="3" y="36"/>
                      <a:pt x="3" y="36"/>
                    </a:cubicBezTo>
                    <a:cubicBezTo>
                      <a:pt x="0" y="24"/>
                      <a:pt x="8" y="25"/>
                      <a:pt x="15" y="25"/>
                    </a:cubicBezTo>
                    <a:cubicBezTo>
                      <a:pt x="21" y="25"/>
                      <a:pt x="25" y="29"/>
                      <a:pt x="29" y="32"/>
                    </a:cubicBezTo>
                    <a:cubicBezTo>
                      <a:pt x="44" y="42"/>
                      <a:pt x="58" y="54"/>
                      <a:pt x="79" y="45"/>
                    </a:cubicBezTo>
                    <a:cubicBezTo>
                      <a:pt x="88" y="41"/>
                      <a:pt x="100" y="44"/>
                      <a:pt x="108" y="48"/>
                    </a:cubicBezTo>
                    <a:cubicBezTo>
                      <a:pt x="106" y="47"/>
                      <a:pt x="102" y="45"/>
                      <a:pt x="98" y="44"/>
                    </a:cubicBezTo>
                    <a:cubicBezTo>
                      <a:pt x="90" y="40"/>
                      <a:pt x="82" y="38"/>
                      <a:pt x="83" y="27"/>
                    </a:cubicBezTo>
                    <a:cubicBezTo>
                      <a:pt x="86" y="25"/>
                      <a:pt x="90" y="24"/>
                      <a:pt x="94" y="24"/>
                    </a:cubicBezTo>
                    <a:cubicBezTo>
                      <a:pt x="99" y="25"/>
                      <a:pt x="103" y="27"/>
                      <a:pt x="106" y="20"/>
                    </a:cubicBezTo>
                    <a:cubicBezTo>
                      <a:pt x="113" y="0"/>
                      <a:pt x="114" y="0"/>
                      <a:pt x="131" y="12"/>
                    </a:cubicBezTo>
                    <a:cubicBezTo>
                      <a:pt x="131" y="26"/>
                      <a:pt x="139" y="29"/>
                      <a:pt x="151" y="28"/>
                    </a:cubicBezTo>
                    <a:cubicBezTo>
                      <a:pt x="151" y="55"/>
                      <a:pt x="152" y="83"/>
                      <a:pt x="152" y="111"/>
                    </a:cubicBezTo>
                    <a:close/>
                  </a:path>
                </a:pathLst>
              </a:custGeom>
              <a:solidFill>
                <a:srgbClr val="FCEF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6" name="Freeform 304">
                <a:extLst>
                  <a:ext uri="{FF2B5EF4-FFF2-40B4-BE49-F238E27FC236}">
                    <a16:creationId xmlns:a16="http://schemas.microsoft.com/office/drawing/2014/main" id="{AD1328B0-04D8-989C-D5A5-2115849D5134}"/>
                  </a:ext>
                </a:extLst>
              </p:cNvPr>
              <p:cNvSpPr/>
              <p:nvPr/>
            </p:nvSpPr>
            <p:spPr bwMode="auto">
              <a:xfrm>
                <a:off x="4747" y="2266"/>
                <a:ext cx="371" cy="151"/>
              </a:xfrm>
              <a:custGeom>
                <a:avLst/>
                <a:gdLst>
                  <a:gd name="T0" fmla="*/ 19 w 182"/>
                  <a:gd name="T1" fmla="*/ 9 h 74"/>
                  <a:gd name="T2" fmla="*/ 66 w 182"/>
                  <a:gd name="T3" fmla="*/ 21 h 74"/>
                  <a:gd name="T4" fmla="*/ 97 w 182"/>
                  <a:gd name="T5" fmla="*/ 26 h 74"/>
                  <a:gd name="T6" fmla="*/ 106 w 182"/>
                  <a:gd name="T7" fmla="*/ 24 h 74"/>
                  <a:gd name="T8" fmla="*/ 147 w 182"/>
                  <a:gd name="T9" fmla="*/ 16 h 74"/>
                  <a:gd name="T10" fmla="*/ 182 w 182"/>
                  <a:gd name="T11" fmla="*/ 30 h 74"/>
                  <a:gd name="T12" fmla="*/ 182 w 182"/>
                  <a:gd name="T13" fmla="*/ 42 h 74"/>
                  <a:gd name="T14" fmla="*/ 150 w 182"/>
                  <a:gd name="T15" fmla="*/ 36 h 74"/>
                  <a:gd name="T16" fmla="*/ 115 w 182"/>
                  <a:gd name="T17" fmla="*/ 36 h 74"/>
                  <a:gd name="T18" fmla="*/ 117 w 182"/>
                  <a:gd name="T19" fmla="*/ 48 h 74"/>
                  <a:gd name="T20" fmla="*/ 115 w 182"/>
                  <a:gd name="T21" fmla="*/ 53 h 74"/>
                  <a:gd name="T22" fmla="*/ 90 w 182"/>
                  <a:gd name="T23" fmla="*/ 64 h 74"/>
                  <a:gd name="T24" fmla="*/ 65 w 182"/>
                  <a:gd name="T25" fmla="*/ 63 h 74"/>
                  <a:gd name="T26" fmla="*/ 41 w 182"/>
                  <a:gd name="T27" fmla="*/ 57 h 74"/>
                  <a:gd name="T28" fmla="*/ 23 w 182"/>
                  <a:gd name="T29" fmla="*/ 32 h 74"/>
                  <a:gd name="T30" fmla="*/ 10 w 182"/>
                  <a:gd name="T31" fmla="*/ 23 h 74"/>
                  <a:gd name="T32" fmla="*/ 3 w 182"/>
                  <a:gd name="T33" fmla="*/ 11 h 74"/>
                  <a:gd name="T34" fmla="*/ 19 w 182"/>
                  <a:gd name="T35"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2" h="74">
                    <a:moveTo>
                      <a:pt x="19" y="9"/>
                    </a:moveTo>
                    <a:cubicBezTo>
                      <a:pt x="38" y="0"/>
                      <a:pt x="51" y="16"/>
                      <a:pt x="66" y="21"/>
                    </a:cubicBezTo>
                    <a:cubicBezTo>
                      <a:pt x="76" y="25"/>
                      <a:pt x="87" y="24"/>
                      <a:pt x="97" y="26"/>
                    </a:cubicBezTo>
                    <a:cubicBezTo>
                      <a:pt x="100" y="27"/>
                      <a:pt x="104" y="27"/>
                      <a:pt x="106" y="24"/>
                    </a:cubicBezTo>
                    <a:cubicBezTo>
                      <a:pt x="117" y="6"/>
                      <a:pt x="132" y="10"/>
                      <a:pt x="147" y="16"/>
                    </a:cubicBezTo>
                    <a:cubicBezTo>
                      <a:pt x="159" y="21"/>
                      <a:pt x="171" y="25"/>
                      <a:pt x="182" y="30"/>
                    </a:cubicBezTo>
                    <a:cubicBezTo>
                      <a:pt x="182" y="34"/>
                      <a:pt x="182" y="38"/>
                      <a:pt x="182" y="42"/>
                    </a:cubicBezTo>
                    <a:cubicBezTo>
                      <a:pt x="171" y="42"/>
                      <a:pt x="159" y="42"/>
                      <a:pt x="150" y="36"/>
                    </a:cubicBezTo>
                    <a:cubicBezTo>
                      <a:pt x="138" y="29"/>
                      <a:pt x="126" y="30"/>
                      <a:pt x="115" y="36"/>
                    </a:cubicBezTo>
                    <a:cubicBezTo>
                      <a:pt x="117" y="40"/>
                      <a:pt x="118" y="44"/>
                      <a:pt x="117" y="48"/>
                    </a:cubicBezTo>
                    <a:cubicBezTo>
                      <a:pt x="116" y="50"/>
                      <a:pt x="116" y="51"/>
                      <a:pt x="115" y="53"/>
                    </a:cubicBezTo>
                    <a:cubicBezTo>
                      <a:pt x="110" y="74"/>
                      <a:pt x="110" y="74"/>
                      <a:pt x="90" y="64"/>
                    </a:cubicBezTo>
                    <a:cubicBezTo>
                      <a:pt x="82" y="59"/>
                      <a:pt x="74" y="56"/>
                      <a:pt x="65" y="63"/>
                    </a:cubicBezTo>
                    <a:cubicBezTo>
                      <a:pt x="55" y="70"/>
                      <a:pt x="46" y="68"/>
                      <a:pt x="41" y="57"/>
                    </a:cubicBezTo>
                    <a:cubicBezTo>
                      <a:pt x="41" y="44"/>
                      <a:pt x="35" y="35"/>
                      <a:pt x="23" y="32"/>
                    </a:cubicBezTo>
                    <a:cubicBezTo>
                      <a:pt x="18" y="30"/>
                      <a:pt x="14" y="26"/>
                      <a:pt x="10" y="23"/>
                    </a:cubicBezTo>
                    <a:cubicBezTo>
                      <a:pt x="6" y="20"/>
                      <a:pt x="0" y="18"/>
                      <a:pt x="3" y="11"/>
                    </a:cubicBezTo>
                    <a:cubicBezTo>
                      <a:pt x="7" y="5"/>
                      <a:pt x="13" y="6"/>
                      <a:pt x="19" y="9"/>
                    </a:cubicBezTo>
                    <a:close/>
                  </a:path>
                </a:pathLst>
              </a:custGeom>
              <a:solidFill>
                <a:srgbClr val="FCF8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7" name="Freeform 305">
                <a:extLst>
                  <a:ext uri="{FF2B5EF4-FFF2-40B4-BE49-F238E27FC236}">
                    <a16:creationId xmlns:a16="http://schemas.microsoft.com/office/drawing/2014/main" id="{82F71834-B837-43E3-2D6B-6621C9949DA1}"/>
                  </a:ext>
                </a:extLst>
              </p:cNvPr>
              <p:cNvSpPr/>
              <p:nvPr/>
            </p:nvSpPr>
            <p:spPr bwMode="auto">
              <a:xfrm>
                <a:off x="3610" y="1875"/>
                <a:ext cx="388" cy="255"/>
              </a:xfrm>
              <a:custGeom>
                <a:avLst/>
                <a:gdLst>
                  <a:gd name="T0" fmla="*/ 12 w 190"/>
                  <a:gd name="T1" fmla="*/ 5 h 125"/>
                  <a:gd name="T2" fmla="*/ 50 w 190"/>
                  <a:gd name="T3" fmla="*/ 28 h 125"/>
                  <a:gd name="T4" fmla="*/ 80 w 190"/>
                  <a:gd name="T5" fmla="*/ 37 h 125"/>
                  <a:gd name="T6" fmla="*/ 105 w 190"/>
                  <a:gd name="T7" fmla="*/ 47 h 125"/>
                  <a:gd name="T8" fmla="*/ 109 w 190"/>
                  <a:gd name="T9" fmla="*/ 63 h 125"/>
                  <a:gd name="T10" fmla="*/ 131 w 190"/>
                  <a:gd name="T11" fmla="*/ 81 h 125"/>
                  <a:gd name="T12" fmla="*/ 132 w 190"/>
                  <a:gd name="T13" fmla="*/ 64 h 125"/>
                  <a:gd name="T14" fmla="*/ 169 w 190"/>
                  <a:gd name="T15" fmla="*/ 88 h 125"/>
                  <a:gd name="T16" fmla="*/ 174 w 190"/>
                  <a:gd name="T17" fmla="*/ 104 h 125"/>
                  <a:gd name="T18" fmla="*/ 184 w 190"/>
                  <a:gd name="T19" fmla="*/ 125 h 125"/>
                  <a:gd name="T20" fmla="*/ 105 w 190"/>
                  <a:gd name="T21" fmla="*/ 74 h 125"/>
                  <a:gd name="T22" fmla="*/ 95 w 190"/>
                  <a:gd name="T23" fmla="*/ 71 h 125"/>
                  <a:gd name="T24" fmla="*/ 92 w 190"/>
                  <a:gd name="T25" fmla="*/ 84 h 125"/>
                  <a:gd name="T26" fmla="*/ 96 w 190"/>
                  <a:gd name="T27" fmla="*/ 97 h 125"/>
                  <a:gd name="T28" fmla="*/ 85 w 190"/>
                  <a:gd name="T29" fmla="*/ 90 h 125"/>
                  <a:gd name="T30" fmla="*/ 72 w 190"/>
                  <a:gd name="T31" fmla="*/ 65 h 125"/>
                  <a:gd name="T32" fmla="*/ 44 w 190"/>
                  <a:gd name="T33" fmla="*/ 41 h 125"/>
                  <a:gd name="T34" fmla="*/ 0 w 190"/>
                  <a:gd name="T35" fmla="*/ 13 h 125"/>
                  <a:gd name="T36" fmla="*/ 12 w 190"/>
                  <a:gd name="T37" fmla="*/ 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0" h="125">
                    <a:moveTo>
                      <a:pt x="12" y="5"/>
                    </a:moveTo>
                    <a:cubicBezTo>
                      <a:pt x="27" y="9"/>
                      <a:pt x="38" y="20"/>
                      <a:pt x="50" y="28"/>
                    </a:cubicBezTo>
                    <a:cubicBezTo>
                      <a:pt x="59" y="34"/>
                      <a:pt x="69" y="39"/>
                      <a:pt x="80" y="37"/>
                    </a:cubicBezTo>
                    <a:cubicBezTo>
                      <a:pt x="91" y="32"/>
                      <a:pt x="99" y="36"/>
                      <a:pt x="105" y="47"/>
                    </a:cubicBezTo>
                    <a:cubicBezTo>
                      <a:pt x="103" y="53"/>
                      <a:pt x="101" y="59"/>
                      <a:pt x="109" y="63"/>
                    </a:cubicBezTo>
                    <a:cubicBezTo>
                      <a:pt x="117" y="67"/>
                      <a:pt x="124" y="72"/>
                      <a:pt x="131" y="81"/>
                    </a:cubicBezTo>
                    <a:cubicBezTo>
                      <a:pt x="131" y="74"/>
                      <a:pt x="127" y="69"/>
                      <a:pt x="132" y="64"/>
                    </a:cubicBezTo>
                    <a:cubicBezTo>
                      <a:pt x="149" y="64"/>
                      <a:pt x="160" y="73"/>
                      <a:pt x="169" y="88"/>
                    </a:cubicBezTo>
                    <a:cubicBezTo>
                      <a:pt x="165" y="95"/>
                      <a:pt x="164" y="100"/>
                      <a:pt x="174" y="104"/>
                    </a:cubicBezTo>
                    <a:cubicBezTo>
                      <a:pt x="182" y="107"/>
                      <a:pt x="190" y="114"/>
                      <a:pt x="184" y="125"/>
                    </a:cubicBezTo>
                    <a:cubicBezTo>
                      <a:pt x="157" y="109"/>
                      <a:pt x="126" y="100"/>
                      <a:pt x="105" y="74"/>
                    </a:cubicBezTo>
                    <a:cubicBezTo>
                      <a:pt x="103" y="72"/>
                      <a:pt x="99" y="69"/>
                      <a:pt x="95" y="71"/>
                    </a:cubicBezTo>
                    <a:cubicBezTo>
                      <a:pt x="90" y="74"/>
                      <a:pt x="92" y="79"/>
                      <a:pt x="92" y="84"/>
                    </a:cubicBezTo>
                    <a:cubicBezTo>
                      <a:pt x="93" y="88"/>
                      <a:pt x="95" y="93"/>
                      <a:pt x="96" y="97"/>
                    </a:cubicBezTo>
                    <a:cubicBezTo>
                      <a:pt x="91" y="97"/>
                      <a:pt x="84" y="95"/>
                      <a:pt x="85" y="90"/>
                    </a:cubicBezTo>
                    <a:cubicBezTo>
                      <a:pt x="89" y="77"/>
                      <a:pt x="76" y="73"/>
                      <a:pt x="72" y="65"/>
                    </a:cubicBezTo>
                    <a:cubicBezTo>
                      <a:pt x="66" y="53"/>
                      <a:pt x="54" y="48"/>
                      <a:pt x="44" y="41"/>
                    </a:cubicBezTo>
                    <a:cubicBezTo>
                      <a:pt x="25" y="38"/>
                      <a:pt x="12" y="27"/>
                      <a:pt x="0" y="13"/>
                    </a:cubicBezTo>
                    <a:cubicBezTo>
                      <a:pt x="1" y="6"/>
                      <a:pt x="3" y="0"/>
                      <a:pt x="12" y="5"/>
                    </a:cubicBezTo>
                    <a:close/>
                  </a:path>
                </a:pathLst>
              </a:custGeom>
              <a:solidFill>
                <a:srgbClr val="FCC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8" name="Freeform 306">
                <a:extLst>
                  <a:ext uri="{FF2B5EF4-FFF2-40B4-BE49-F238E27FC236}">
                    <a16:creationId xmlns:a16="http://schemas.microsoft.com/office/drawing/2014/main" id="{1141E2A9-BD1F-D720-DC23-FD0DE10BE72B}"/>
                  </a:ext>
                </a:extLst>
              </p:cNvPr>
              <p:cNvSpPr/>
              <p:nvPr/>
            </p:nvSpPr>
            <p:spPr bwMode="auto">
              <a:xfrm>
                <a:off x="3924" y="2052"/>
                <a:ext cx="294" cy="151"/>
              </a:xfrm>
              <a:custGeom>
                <a:avLst/>
                <a:gdLst>
                  <a:gd name="T0" fmla="*/ 30 w 144"/>
                  <a:gd name="T1" fmla="*/ 38 h 74"/>
                  <a:gd name="T2" fmla="*/ 15 w 144"/>
                  <a:gd name="T3" fmla="*/ 19 h 74"/>
                  <a:gd name="T4" fmla="*/ 1 w 144"/>
                  <a:gd name="T5" fmla="*/ 12 h 74"/>
                  <a:gd name="T6" fmla="*/ 14 w 144"/>
                  <a:gd name="T7" fmla="*/ 2 h 74"/>
                  <a:gd name="T8" fmla="*/ 38 w 144"/>
                  <a:gd name="T9" fmla="*/ 14 h 74"/>
                  <a:gd name="T10" fmla="*/ 82 w 144"/>
                  <a:gd name="T11" fmla="*/ 28 h 74"/>
                  <a:gd name="T12" fmla="*/ 98 w 144"/>
                  <a:gd name="T13" fmla="*/ 34 h 74"/>
                  <a:gd name="T14" fmla="*/ 138 w 144"/>
                  <a:gd name="T15" fmla="*/ 58 h 74"/>
                  <a:gd name="T16" fmla="*/ 126 w 144"/>
                  <a:gd name="T17" fmla="*/ 74 h 74"/>
                  <a:gd name="T18" fmla="*/ 30 w 144"/>
                  <a:gd name="T19" fmla="*/ 3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 h="74">
                    <a:moveTo>
                      <a:pt x="30" y="38"/>
                    </a:moveTo>
                    <a:cubicBezTo>
                      <a:pt x="29" y="29"/>
                      <a:pt x="24" y="22"/>
                      <a:pt x="15" y="19"/>
                    </a:cubicBezTo>
                    <a:cubicBezTo>
                      <a:pt x="10" y="17"/>
                      <a:pt x="1" y="20"/>
                      <a:pt x="1" y="12"/>
                    </a:cubicBezTo>
                    <a:cubicBezTo>
                      <a:pt x="0" y="5"/>
                      <a:pt x="9" y="5"/>
                      <a:pt x="14" y="2"/>
                    </a:cubicBezTo>
                    <a:cubicBezTo>
                      <a:pt x="25" y="0"/>
                      <a:pt x="32" y="6"/>
                      <a:pt x="38" y="14"/>
                    </a:cubicBezTo>
                    <a:cubicBezTo>
                      <a:pt x="51" y="22"/>
                      <a:pt x="62" y="36"/>
                      <a:pt x="82" y="28"/>
                    </a:cubicBezTo>
                    <a:cubicBezTo>
                      <a:pt x="85" y="26"/>
                      <a:pt x="92" y="32"/>
                      <a:pt x="98" y="34"/>
                    </a:cubicBezTo>
                    <a:cubicBezTo>
                      <a:pt x="105" y="51"/>
                      <a:pt x="126" y="47"/>
                      <a:pt x="138" y="58"/>
                    </a:cubicBezTo>
                    <a:cubicBezTo>
                      <a:pt x="144" y="71"/>
                      <a:pt x="136" y="73"/>
                      <a:pt x="126" y="74"/>
                    </a:cubicBezTo>
                    <a:cubicBezTo>
                      <a:pt x="91" y="68"/>
                      <a:pt x="60" y="54"/>
                      <a:pt x="30" y="38"/>
                    </a:cubicBezTo>
                    <a:close/>
                  </a:path>
                </a:pathLst>
              </a:custGeom>
              <a:solidFill>
                <a:srgbClr val="FCBF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9" name="Freeform 307">
                <a:extLst>
                  <a:ext uri="{FF2B5EF4-FFF2-40B4-BE49-F238E27FC236}">
                    <a16:creationId xmlns:a16="http://schemas.microsoft.com/office/drawing/2014/main" id="{70421512-0B18-C4E5-CE19-14725C76BC47}"/>
                  </a:ext>
                </a:extLst>
              </p:cNvPr>
              <p:cNvSpPr/>
              <p:nvPr/>
            </p:nvSpPr>
            <p:spPr bwMode="auto">
              <a:xfrm>
                <a:off x="3482" y="1297"/>
                <a:ext cx="316" cy="180"/>
              </a:xfrm>
              <a:custGeom>
                <a:avLst/>
                <a:gdLst>
                  <a:gd name="T0" fmla="*/ 3 w 155"/>
                  <a:gd name="T1" fmla="*/ 4 h 88"/>
                  <a:gd name="T2" fmla="*/ 18 w 155"/>
                  <a:gd name="T3" fmla="*/ 4 h 88"/>
                  <a:gd name="T4" fmla="*/ 146 w 155"/>
                  <a:gd name="T5" fmla="*/ 68 h 88"/>
                  <a:gd name="T6" fmla="*/ 155 w 155"/>
                  <a:gd name="T7" fmla="*/ 76 h 88"/>
                  <a:gd name="T8" fmla="*/ 110 w 155"/>
                  <a:gd name="T9" fmla="*/ 69 h 88"/>
                  <a:gd name="T10" fmla="*/ 87 w 155"/>
                  <a:gd name="T11" fmla="*/ 88 h 88"/>
                  <a:gd name="T12" fmla="*/ 87 w 155"/>
                  <a:gd name="T13" fmla="*/ 88 h 88"/>
                  <a:gd name="T14" fmla="*/ 68 w 155"/>
                  <a:gd name="T15" fmla="*/ 64 h 88"/>
                  <a:gd name="T16" fmla="*/ 12 w 155"/>
                  <a:gd name="T17" fmla="*/ 22 h 88"/>
                  <a:gd name="T18" fmla="*/ 3 w 155"/>
                  <a:gd name="T19"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88">
                    <a:moveTo>
                      <a:pt x="3" y="4"/>
                    </a:moveTo>
                    <a:cubicBezTo>
                      <a:pt x="8" y="1"/>
                      <a:pt x="13" y="0"/>
                      <a:pt x="18" y="4"/>
                    </a:cubicBezTo>
                    <a:cubicBezTo>
                      <a:pt x="57" y="33"/>
                      <a:pt x="100" y="54"/>
                      <a:pt x="146" y="68"/>
                    </a:cubicBezTo>
                    <a:cubicBezTo>
                      <a:pt x="150" y="69"/>
                      <a:pt x="152" y="73"/>
                      <a:pt x="155" y="76"/>
                    </a:cubicBezTo>
                    <a:cubicBezTo>
                      <a:pt x="140" y="74"/>
                      <a:pt x="125" y="73"/>
                      <a:pt x="110" y="69"/>
                    </a:cubicBezTo>
                    <a:cubicBezTo>
                      <a:pt x="93" y="66"/>
                      <a:pt x="85" y="70"/>
                      <a:pt x="87" y="88"/>
                    </a:cubicBezTo>
                    <a:cubicBezTo>
                      <a:pt x="87" y="88"/>
                      <a:pt x="87" y="88"/>
                      <a:pt x="87" y="88"/>
                    </a:cubicBezTo>
                    <a:cubicBezTo>
                      <a:pt x="70" y="88"/>
                      <a:pt x="77" y="69"/>
                      <a:pt x="68" y="64"/>
                    </a:cubicBezTo>
                    <a:cubicBezTo>
                      <a:pt x="49" y="50"/>
                      <a:pt x="28" y="40"/>
                      <a:pt x="12" y="22"/>
                    </a:cubicBezTo>
                    <a:cubicBezTo>
                      <a:pt x="8" y="17"/>
                      <a:pt x="0" y="13"/>
                      <a:pt x="3" y="4"/>
                    </a:cubicBezTo>
                    <a:close/>
                  </a:path>
                </a:pathLst>
              </a:custGeom>
              <a:solidFill>
                <a:srgbClr val="FCC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0" name="Freeform 308">
                <a:extLst>
                  <a:ext uri="{FF2B5EF4-FFF2-40B4-BE49-F238E27FC236}">
                    <a16:creationId xmlns:a16="http://schemas.microsoft.com/office/drawing/2014/main" id="{5A4D474A-D926-018E-904D-6192FBBA15EB}"/>
                  </a:ext>
                </a:extLst>
              </p:cNvPr>
              <p:cNvSpPr/>
              <p:nvPr/>
            </p:nvSpPr>
            <p:spPr bwMode="auto">
              <a:xfrm>
                <a:off x="4394" y="2215"/>
                <a:ext cx="189" cy="141"/>
              </a:xfrm>
              <a:custGeom>
                <a:avLst/>
                <a:gdLst>
                  <a:gd name="T0" fmla="*/ 0 w 93"/>
                  <a:gd name="T1" fmla="*/ 34 h 69"/>
                  <a:gd name="T2" fmla="*/ 23 w 93"/>
                  <a:gd name="T3" fmla="*/ 9 h 69"/>
                  <a:gd name="T4" fmla="*/ 38 w 93"/>
                  <a:gd name="T5" fmla="*/ 4 h 69"/>
                  <a:gd name="T6" fmla="*/ 92 w 93"/>
                  <a:gd name="T7" fmla="*/ 26 h 69"/>
                  <a:gd name="T8" fmla="*/ 89 w 93"/>
                  <a:gd name="T9" fmla="*/ 32 h 69"/>
                  <a:gd name="T10" fmla="*/ 56 w 93"/>
                  <a:gd name="T11" fmla="*/ 67 h 69"/>
                  <a:gd name="T12" fmla="*/ 48 w 93"/>
                  <a:gd name="T13" fmla="*/ 69 h 69"/>
                  <a:gd name="T14" fmla="*/ 22 w 93"/>
                  <a:gd name="T15" fmla="*/ 53 h 69"/>
                  <a:gd name="T16" fmla="*/ 0 w 93"/>
                  <a:gd name="T17"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9">
                    <a:moveTo>
                      <a:pt x="0" y="34"/>
                    </a:moveTo>
                    <a:cubicBezTo>
                      <a:pt x="12" y="30"/>
                      <a:pt x="25" y="29"/>
                      <a:pt x="23" y="9"/>
                    </a:cubicBezTo>
                    <a:cubicBezTo>
                      <a:pt x="22" y="2"/>
                      <a:pt x="32" y="0"/>
                      <a:pt x="38" y="4"/>
                    </a:cubicBezTo>
                    <a:cubicBezTo>
                      <a:pt x="55" y="15"/>
                      <a:pt x="76" y="14"/>
                      <a:pt x="92" y="26"/>
                    </a:cubicBezTo>
                    <a:cubicBezTo>
                      <a:pt x="93" y="29"/>
                      <a:pt x="91" y="32"/>
                      <a:pt x="89" y="32"/>
                    </a:cubicBezTo>
                    <a:cubicBezTo>
                      <a:pt x="66" y="32"/>
                      <a:pt x="57" y="46"/>
                      <a:pt x="56" y="67"/>
                    </a:cubicBezTo>
                    <a:cubicBezTo>
                      <a:pt x="54" y="69"/>
                      <a:pt x="51" y="69"/>
                      <a:pt x="48" y="69"/>
                    </a:cubicBezTo>
                    <a:cubicBezTo>
                      <a:pt x="37" y="67"/>
                      <a:pt x="27" y="63"/>
                      <a:pt x="22" y="53"/>
                    </a:cubicBezTo>
                    <a:cubicBezTo>
                      <a:pt x="17" y="43"/>
                      <a:pt x="7" y="40"/>
                      <a:pt x="0" y="34"/>
                    </a:cubicBezTo>
                    <a:close/>
                  </a:path>
                </a:pathLst>
              </a:custGeom>
              <a:solidFill>
                <a:srgbClr val="FCC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1" name="Freeform 309">
                <a:extLst>
                  <a:ext uri="{FF2B5EF4-FFF2-40B4-BE49-F238E27FC236}">
                    <a16:creationId xmlns:a16="http://schemas.microsoft.com/office/drawing/2014/main" id="{97EC3907-595B-4D0E-D403-84C34628509A}"/>
                  </a:ext>
                </a:extLst>
              </p:cNvPr>
              <p:cNvSpPr/>
              <p:nvPr/>
            </p:nvSpPr>
            <p:spPr bwMode="auto">
              <a:xfrm>
                <a:off x="4177" y="2262"/>
                <a:ext cx="335" cy="133"/>
              </a:xfrm>
              <a:custGeom>
                <a:avLst/>
                <a:gdLst>
                  <a:gd name="T0" fmla="*/ 153 w 164"/>
                  <a:gd name="T1" fmla="*/ 42 h 65"/>
                  <a:gd name="T2" fmla="*/ 161 w 164"/>
                  <a:gd name="T3" fmla="*/ 43 h 65"/>
                  <a:gd name="T4" fmla="*/ 162 w 164"/>
                  <a:gd name="T5" fmla="*/ 48 h 65"/>
                  <a:gd name="T6" fmla="*/ 152 w 164"/>
                  <a:gd name="T7" fmla="*/ 65 h 65"/>
                  <a:gd name="T8" fmla="*/ 118 w 164"/>
                  <a:gd name="T9" fmla="*/ 51 h 65"/>
                  <a:gd name="T10" fmla="*/ 60 w 164"/>
                  <a:gd name="T11" fmla="*/ 38 h 65"/>
                  <a:gd name="T12" fmla="*/ 10 w 164"/>
                  <a:gd name="T13" fmla="*/ 23 h 65"/>
                  <a:gd name="T14" fmla="*/ 5 w 164"/>
                  <a:gd name="T15" fmla="*/ 19 h 65"/>
                  <a:gd name="T16" fmla="*/ 26 w 164"/>
                  <a:gd name="T17" fmla="*/ 3 h 65"/>
                  <a:gd name="T18" fmla="*/ 106 w 164"/>
                  <a:gd name="T19" fmla="*/ 27 h 65"/>
                  <a:gd name="T20" fmla="*/ 125 w 164"/>
                  <a:gd name="T21" fmla="*/ 32 h 65"/>
                  <a:gd name="T22" fmla="*/ 153 w 164"/>
                  <a:gd name="T2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65">
                    <a:moveTo>
                      <a:pt x="153" y="42"/>
                    </a:moveTo>
                    <a:cubicBezTo>
                      <a:pt x="156" y="43"/>
                      <a:pt x="159" y="43"/>
                      <a:pt x="161" y="43"/>
                    </a:cubicBezTo>
                    <a:cubicBezTo>
                      <a:pt x="162" y="45"/>
                      <a:pt x="163" y="47"/>
                      <a:pt x="162" y="48"/>
                    </a:cubicBezTo>
                    <a:cubicBezTo>
                      <a:pt x="157" y="53"/>
                      <a:pt x="164" y="64"/>
                      <a:pt x="152" y="65"/>
                    </a:cubicBezTo>
                    <a:cubicBezTo>
                      <a:pt x="141" y="61"/>
                      <a:pt x="129" y="56"/>
                      <a:pt x="118" y="51"/>
                    </a:cubicBezTo>
                    <a:cubicBezTo>
                      <a:pt x="99" y="45"/>
                      <a:pt x="81" y="34"/>
                      <a:pt x="60" y="38"/>
                    </a:cubicBezTo>
                    <a:cubicBezTo>
                      <a:pt x="42" y="37"/>
                      <a:pt x="24" y="37"/>
                      <a:pt x="10" y="23"/>
                    </a:cubicBezTo>
                    <a:cubicBezTo>
                      <a:pt x="8" y="22"/>
                      <a:pt x="7" y="20"/>
                      <a:pt x="5" y="19"/>
                    </a:cubicBezTo>
                    <a:cubicBezTo>
                      <a:pt x="0" y="4"/>
                      <a:pt x="4" y="0"/>
                      <a:pt x="26" y="3"/>
                    </a:cubicBezTo>
                    <a:cubicBezTo>
                      <a:pt x="51" y="15"/>
                      <a:pt x="76" y="30"/>
                      <a:pt x="106" y="27"/>
                    </a:cubicBezTo>
                    <a:cubicBezTo>
                      <a:pt x="113" y="25"/>
                      <a:pt x="121" y="26"/>
                      <a:pt x="125" y="32"/>
                    </a:cubicBezTo>
                    <a:cubicBezTo>
                      <a:pt x="133" y="41"/>
                      <a:pt x="143" y="41"/>
                      <a:pt x="153" y="42"/>
                    </a:cubicBezTo>
                    <a:close/>
                  </a:path>
                </a:pathLst>
              </a:custGeom>
              <a:solidFill>
                <a:srgbClr val="FCED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2" name="Freeform 310">
                <a:extLst>
                  <a:ext uri="{FF2B5EF4-FFF2-40B4-BE49-F238E27FC236}">
                    <a16:creationId xmlns:a16="http://schemas.microsoft.com/office/drawing/2014/main" id="{DBA124EE-8D58-22E4-F810-AC15A766F492}"/>
                  </a:ext>
                </a:extLst>
              </p:cNvPr>
              <p:cNvSpPr/>
              <p:nvPr/>
            </p:nvSpPr>
            <p:spPr bwMode="auto">
              <a:xfrm>
                <a:off x="4500" y="2268"/>
                <a:ext cx="220" cy="109"/>
              </a:xfrm>
              <a:custGeom>
                <a:avLst/>
                <a:gdLst>
                  <a:gd name="T0" fmla="*/ 3 w 108"/>
                  <a:gd name="T1" fmla="*/ 44 h 53"/>
                  <a:gd name="T2" fmla="*/ 3 w 108"/>
                  <a:gd name="T3" fmla="*/ 40 h 53"/>
                  <a:gd name="T4" fmla="*/ 40 w 108"/>
                  <a:gd name="T5" fmla="*/ 0 h 53"/>
                  <a:gd name="T6" fmla="*/ 47 w 108"/>
                  <a:gd name="T7" fmla="*/ 0 h 53"/>
                  <a:gd name="T8" fmla="*/ 51 w 108"/>
                  <a:gd name="T9" fmla="*/ 0 h 53"/>
                  <a:gd name="T10" fmla="*/ 60 w 108"/>
                  <a:gd name="T11" fmla="*/ 6 h 53"/>
                  <a:gd name="T12" fmla="*/ 88 w 108"/>
                  <a:gd name="T13" fmla="*/ 16 h 53"/>
                  <a:gd name="T14" fmla="*/ 104 w 108"/>
                  <a:gd name="T15" fmla="*/ 34 h 53"/>
                  <a:gd name="T16" fmla="*/ 82 w 108"/>
                  <a:gd name="T17" fmla="*/ 37 h 53"/>
                  <a:gd name="T18" fmla="*/ 41 w 108"/>
                  <a:gd name="T19" fmla="*/ 33 h 53"/>
                  <a:gd name="T20" fmla="*/ 23 w 108"/>
                  <a:gd name="T21" fmla="*/ 44 h 53"/>
                  <a:gd name="T22" fmla="*/ 3 w 108"/>
                  <a:gd name="T23"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52">
                    <a:moveTo>
                      <a:pt x="3" y="44"/>
                    </a:moveTo>
                    <a:cubicBezTo>
                      <a:pt x="3" y="43"/>
                      <a:pt x="3" y="42"/>
                      <a:pt x="3" y="40"/>
                    </a:cubicBezTo>
                    <a:cubicBezTo>
                      <a:pt x="0" y="11"/>
                      <a:pt x="1" y="10"/>
                      <a:pt x="40" y="0"/>
                    </a:cubicBezTo>
                    <a:cubicBezTo>
                      <a:pt x="42" y="0"/>
                      <a:pt x="45" y="0"/>
                      <a:pt x="47" y="0"/>
                    </a:cubicBezTo>
                    <a:cubicBezTo>
                      <a:pt x="49" y="0"/>
                      <a:pt x="50" y="0"/>
                      <a:pt x="51" y="0"/>
                    </a:cubicBezTo>
                    <a:cubicBezTo>
                      <a:pt x="55" y="1"/>
                      <a:pt x="57" y="4"/>
                      <a:pt x="60" y="6"/>
                    </a:cubicBezTo>
                    <a:cubicBezTo>
                      <a:pt x="69" y="12"/>
                      <a:pt x="78" y="14"/>
                      <a:pt x="88" y="16"/>
                    </a:cubicBezTo>
                    <a:cubicBezTo>
                      <a:pt x="98" y="17"/>
                      <a:pt x="108" y="22"/>
                      <a:pt x="104" y="34"/>
                    </a:cubicBezTo>
                    <a:cubicBezTo>
                      <a:pt x="101" y="44"/>
                      <a:pt x="90" y="41"/>
                      <a:pt x="82" y="37"/>
                    </a:cubicBezTo>
                    <a:cubicBezTo>
                      <a:pt x="69" y="29"/>
                      <a:pt x="55" y="25"/>
                      <a:pt x="41" y="33"/>
                    </a:cubicBezTo>
                    <a:cubicBezTo>
                      <a:pt x="33" y="34"/>
                      <a:pt x="28" y="38"/>
                      <a:pt x="23" y="44"/>
                    </a:cubicBezTo>
                    <a:cubicBezTo>
                      <a:pt x="17" y="53"/>
                      <a:pt x="10" y="52"/>
                      <a:pt x="3" y="44"/>
                    </a:cubicBezTo>
                    <a:close/>
                  </a:path>
                </a:pathLst>
              </a:custGeom>
              <a:solidFill>
                <a:srgbClr val="FCBF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3" name="Freeform 311">
                <a:extLst>
                  <a:ext uri="{FF2B5EF4-FFF2-40B4-BE49-F238E27FC236}">
                    <a16:creationId xmlns:a16="http://schemas.microsoft.com/office/drawing/2014/main" id="{BC5F8F5F-16D0-734F-8044-AD4C1F0B3046}"/>
                  </a:ext>
                </a:extLst>
              </p:cNvPr>
              <p:cNvSpPr/>
              <p:nvPr/>
            </p:nvSpPr>
            <p:spPr bwMode="auto">
              <a:xfrm>
                <a:off x="4859" y="2242"/>
                <a:ext cx="188" cy="102"/>
              </a:xfrm>
              <a:custGeom>
                <a:avLst/>
                <a:gdLst>
                  <a:gd name="T0" fmla="*/ 92 w 92"/>
                  <a:gd name="T1" fmla="*/ 28 h 50"/>
                  <a:gd name="T2" fmla="*/ 52 w 92"/>
                  <a:gd name="T3" fmla="*/ 42 h 50"/>
                  <a:gd name="T4" fmla="*/ 33 w 92"/>
                  <a:gd name="T5" fmla="*/ 41 h 50"/>
                  <a:gd name="T6" fmla="*/ 11 w 92"/>
                  <a:gd name="T7" fmla="*/ 33 h 50"/>
                  <a:gd name="T8" fmla="*/ 33 w 92"/>
                  <a:gd name="T9" fmla="*/ 28 h 50"/>
                  <a:gd name="T10" fmla="*/ 16 w 92"/>
                  <a:gd name="T11" fmla="*/ 16 h 50"/>
                  <a:gd name="T12" fmla="*/ 0 w 92"/>
                  <a:gd name="T13" fmla="*/ 0 h 50"/>
                  <a:gd name="T14" fmla="*/ 88 w 92"/>
                  <a:gd name="T15" fmla="*/ 25 h 50"/>
                  <a:gd name="T16" fmla="*/ 92 w 92"/>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50">
                    <a:moveTo>
                      <a:pt x="92" y="28"/>
                    </a:moveTo>
                    <a:cubicBezTo>
                      <a:pt x="76" y="25"/>
                      <a:pt x="62" y="24"/>
                      <a:pt x="52" y="42"/>
                    </a:cubicBezTo>
                    <a:cubicBezTo>
                      <a:pt x="48" y="50"/>
                      <a:pt x="40" y="42"/>
                      <a:pt x="33" y="41"/>
                    </a:cubicBezTo>
                    <a:cubicBezTo>
                      <a:pt x="25" y="40"/>
                      <a:pt x="18" y="38"/>
                      <a:pt x="11" y="33"/>
                    </a:cubicBezTo>
                    <a:cubicBezTo>
                      <a:pt x="19" y="31"/>
                      <a:pt x="28" y="37"/>
                      <a:pt x="33" y="28"/>
                    </a:cubicBezTo>
                    <a:cubicBezTo>
                      <a:pt x="30" y="19"/>
                      <a:pt x="21" y="20"/>
                      <a:pt x="16" y="16"/>
                    </a:cubicBezTo>
                    <a:cubicBezTo>
                      <a:pt x="10" y="11"/>
                      <a:pt x="3" y="9"/>
                      <a:pt x="0" y="0"/>
                    </a:cubicBezTo>
                    <a:cubicBezTo>
                      <a:pt x="27" y="16"/>
                      <a:pt x="60" y="9"/>
                      <a:pt x="88" y="25"/>
                    </a:cubicBezTo>
                    <a:cubicBezTo>
                      <a:pt x="89" y="26"/>
                      <a:pt x="91" y="27"/>
                      <a:pt x="92" y="28"/>
                    </a:cubicBezTo>
                    <a:close/>
                  </a:path>
                </a:pathLst>
              </a:custGeom>
              <a:solidFill>
                <a:srgbClr val="FCEC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4" name="Freeform 312">
                <a:extLst>
                  <a:ext uri="{FF2B5EF4-FFF2-40B4-BE49-F238E27FC236}">
                    <a16:creationId xmlns:a16="http://schemas.microsoft.com/office/drawing/2014/main" id="{447EDB56-328D-B700-B993-D9186FD2C52F}"/>
                  </a:ext>
                </a:extLst>
              </p:cNvPr>
              <p:cNvSpPr/>
              <p:nvPr/>
            </p:nvSpPr>
            <p:spPr bwMode="auto">
              <a:xfrm>
                <a:off x="3839" y="1434"/>
                <a:ext cx="230" cy="80"/>
              </a:xfrm>
              <a:custGeom>
                <a:avLst/>
                <a:gdLst>
                  <a:gd name="T0" fmla="*/ 0 w 113"/>
                  <a:gd name="T1" fmla="*/ 13 h 39"/>
                  <a:gd name="T2" fmla="*/ 79 w 113"/>
                  <a:gd name="T3" fmla="*/ 22 h 39"/>
                  <a:gd name="T4" fmla="*/ 96 w 113"/>
                  <a:gd name="T5" fmla="*/ 13 h 39"/>
                  <a:gd name="T6" fmla="*/ 111 w 113"/>
                  <a:gd name="T7" fmla="*/ 29 h 39"/>
                  <a:gd name="T8" fmla="*/ 92 w 113"/>
                  <a:gd name="T9" fmla="*/ 33 h 39"/>
                  <a:gd name="T10" fmla="*/ 8 w 113"/>
                  <a:gd name="T11" fmla="*/ 21 h 39"/>
                  <a:gd name="T12" fmla="*/ 0 w 113"/>
                  <a:gd name="T13" fmla="*/ 13 h 39"/>
                </a:gdLst>
                <a:ahLst/>
                <a:cxnLst>
                  <a:cxn ang="0">
                    <a:pos x="T0" y="T1"/>
                  </a:cxn>
                  <a:cxn ang="0">
                    <a:pos x="T2" y="T3"/>
                  </a:cxn>
                  <a:cxn ang="0">
                    <a:pos x="T4" y="T5"/>
                  </a:cxn>
                  <a:cxn ang="0">
                    <a:pos x="T6" y="T7"/>
                  </a:cxn>
                  <a:cxn ang="0">
                    <a:pos x="T8" y="T9"/>
                  </a:cxn>
                  <a:cxn ang="0">
                    <a:pos x="T10" y="T11"/>
                  </a:cxn>
                  <a:cxn ang="0">
                    <a:pos x="T12" y="T13"/>
                  </a:cxn>
                </a:cxnLst>
                <a:rect l="0" t="0" r="r" b="b"/>
                <a:pathLst>
                  <a:path w="113" h="39">
                    <a:moveTo>
                      <a:pt x="0" y="13"/>
                    </a:moveTo>
                    <a:cubicBezTo>
                      <a:pt x="28" y="0"/>
                      <a:pt x="53" y="15"/>
                      <a:pt x="79" y="22"/>
                    </a:cubicBezTo>
                    <a:cubicBezTo>
                      <a:pt x="88" y="24"/>
                      <a:pt x="96" y="28"/>
                      <a:pt x="96" y="13"/>
                    </a:cubicBezTo>
                    <a:cubicBezTo>
                      <a:pt x="105" y="14"/>
                      <a:pt x="113" y="20"/>
                      <a:pt x="111" y="29"/>
                    </a:cubicBezTo>
                    <a:cubicBezTo>
                      <a:pt x="109" y="39"/>
                      <a:pt x="99" y="36"/>
                      <a:pt x="92" y="33"/>
                    </a:cubicBezTo>
                    <a:cubicBezTo>
                      <a:pt x="65" y="23"/>
                      <a:pt x="35" y="28"/>
                      <a:pt x="8" y="21"/>
                    </a:cubicBezTo>
                    <a:cubicBezTo>
                      <a:pt x="5" y="18"/>
                      <a:pt x="2" y="16"/>
                      <a:pt x="0" y="13"/>
                    </a:cubicBezTo>
                    <a:close/>
                  </a:path>
                </a:pathLst>
              </a:custGeom>
              <a:solidFill>
                <a:srgbClr val="FCC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5" name="Freeform 313">
                <a:extLst>
                  <a:ext uri="{FF2B5EF4-FFF2-40B4-BE49-F238E27FC236}">
                    <a16:creationId xmlns:a16="http://schemas.microsoft.com/office/drawing/2014/main" id="{AEC0AD0C-AFC8-3DBA-A2C7-333A84840387}"/>
                  </a:ext>
                </a:extLst>
              </p:cNvPr>
              <p:cNvSpPr/>
              <p:nvPr/>
            </p:nvSpPr>
            <p:spPr bwMode="auto">
              <a:xfrm>
                <a:off x="4377" y="2283"/>
                <a:ext cx="113" cy="90"/>
              </a:xfrm>
              <a:custGeom>
                <a:avLst/>
                <a:gdLst>
                  <a:gd name="T0" fmla="*/ 55 w 55"/>
                  <a:gd name="T1" fmla="*/ 32 h 44"/>
                  <a:gd name="T2" fmla="*/ 8 w 55"/>
                  <a:gd name="T3" fmla="*/ 17 h 44"/>
                  <a:gd name="T4" fmla="*/ 8 w 55"/>
                  <a:gd name="T5" fmla="*/ 1 h 44"/>
                  <a:gd name="T6" fmla="*/ 32 w 55"/>
                  <a:gd name="T7" fmla="*/ 13 h 44"/>
                  <a:gd name="T8" fmla="*/ 55 w 55"/>
                  <a:gd name="T9" fmla="*/ 32 h 44"/>
                </a:gdLst>
                <a:ahLst/>
                <a:cxnLst>
                  <a:cxn ang="0">
                    <a:pos x="T0" y="T1"/>
                  </a:cxn>
                  <a:cxn ang="0">
                    <a:pos x="T2" y="T3"/>
                  </a:cxn>
                  <a:cxn ang="0">
                    <a:pos x="T4" y="T5"/>
                  </a:cxn>
                  <a:cxn ang="0">
                    <a:pos x="T6" y="T7"/>
                  </a:cxn>
                  <a:cxn ang="0">
                    <a:pos x="T8" y="T9"/>
                  </a:cxn>
                </a:cxnLst>
                <a:rect l="0" t="0" r="r" b="b"/>
                <a:pathLst>
                  <a:path w="55" h="44">
                    <a:moveTo>
                      <a:pt x="55" y="32"/>
                    </a:moveTo>
                    <a:cubicBezTo>
                      <a:pt x="34" y="44"/>
                      <a:pt x="24" y="21"/>
                      <a:pt x="8" y="17"/>
                    </a:cubicBezTo>
                    <a:cubicBezTo>
                      <a:pt x="9" y="12"/>
                      <a:pt x="0" y="6"/>
                      <a:pt x="8" y="1"/>
                    </a:cubicBezTo>
                    <a:cubicBezTo>
                      <a:pt x="18" y="0"/>
                      <a:pt x="27" y="3"/>
                      <a:pt x="32" y="13"/>
                    </a:cubicBezTo>
                    <a:cubicBezTo>
                      <a:pt x="37" y="23"/>
                      <a:pt x="45" y="29"/>
                      <a:pt x="55" y="32"/>
                    </a:cubicBezTo>
                    <a:close/>
                  </a:path>
                </a:pathLst>
              </a:custGeom>
              <a:solidFill>
                <a:srgbClr val="FCBF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6" name="Freeform 314">
                <a:extLst>
                  <a:ext uri="{FF2B5EF4-FFF2-40B4-BE49-F238E27FC236}">
                    <a16:creationId xmlns:a16="http://schemas.microsoft.com/office/drawing/2014/main" id="{F0B5172A-9C8D-26D4-8964-7B42AECE32CC}"/>
                  </a:ext>
                </a:extLst>
              </p:cNvPr>
              <p:cNvSpPr/>
              <p:nvPr/>
            </p:nvSpPr>
            <p:spPr bwMode="auto">
              <a:xfrm>
                <a:off x="4131" y="2226"/>
                <a:ext cx="100" cy="75"/>
              </a:xfrm>
              <a:custGeom>
                <a:avLst/>
                <a:gdLst>
                  <a:gd name="T0" fmla="*/ 49 w 49"/>
                  <a:gd name="T1" fmla="*/ 21 h 37"/>
                  <a:gd name="T2" fmla="*/ 28 w 49"/>
                  <a:gd name="T3" fmla="*/ 37 h 37"/>
                  <a:gd name="T4" fmla="*/ 0 w 49"/>
                  <a:gd name="T5" fmla="*/ 25 h 37"/>
                  <a:gd name="T6" fmla="*/ 23 w 49"/>
                  <a:gd name="T7" fmla="*/ 12 h 37"/>
                  <a:gd name="T8" fmla="*/ 49 w 49"/>
                  <a:gd name="T9" fmla="*/ 21 h 37"/>
                </a:gdLst>
                <a:ahLst/>
                <a:cxnLst>
                  <a:cxn ang="0">
                    <a:pos x="T0" y="T1"/>
                  </a:cxn>
                  <a:cxn ang="0">
                    <a:pos x="T2" y="T3"/>
                  </a:cxn>
                  <a:cxn ang="0">
                    <a:pos x="T4" y="T5"/>
                  </a:cxn>
                  <a:cxn ang="0">
                    <a:pos x="T6" y="T7"/>
                  </a:cxn>
                  <a:cxn ang="0">
                    <a:pos x="T8" y="T9"/>
                  </a:cxn>
                </a:cxnLst>
                <a:rect l="0" t="0" r="r" b="b"/>
                <a:pathLst>
                  <a:path w="49" h="37">
                    <a:moveTo>
                      <a:pt x="49" y="21"/>
                    </a:moveTo>
                    <a:cubicBezTo>
                      <a:pt x="38" y="22"/>
                      <a:pt x="25" y="19"/>
                      <a:pt x="28" y="37"/>
                    </a:cubicBezTo>
                    <a:cubicBezTo>
                      <a:pt x="19" y="33"/>
                      <a:pt x="10" y="29"/>
                      <a:pt x="0" y="25"/>
                    </a:cubicBezTo>
                    <a:cubicBezTo>
                      <a:pt x="0" y="6"/>
                      <a:pt x="7" y="0"/>
                      <a:pt x="23" y="12"/>
                    </a:cubicBezTo>
                    <a:cubicBezTo>
                      <a:pt x="31" y="18"/>
                      <a:pt x="42" y="14"/>
                      <a:pt x="49" y="21"/>
                    </a:cubicBezTo>
                    <a:close/>
                  </a:path>
                </a:pathLst>
              </a:custGeom>
              <a:solidFill>
                <a:srgbClr val="FAD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7" name="Freeform 315">
                <a:extLst>
                  <a:ext uri="{FF2B5EF4-FFF2-40B4-BE49-F238E27FC236}">
                    <a16:creationId xmlns:a16="http://schemas.microsoft.com/office/drawing/2014/main" id="{C704C736-2749-4D17-AE07-66FCB1C908E2}"/>
                  </a:ext>
                </a:extLst>
              </p:cNvPr>
              <p:cNvSpPr/>
              <p:nvPr/>
            </p:nvSpPr>
            <p:spPr bwMode="auto">
              <a:xfrm>
                <a:off x="3973" y="2162"/>
                <a:ext cx="109" cy="74"/>
              </a:xfrm>
              <a:custGeom>
                <a:avLst/>
                <a:gdLst>
                  <a:gd name="T0" fmla="*/ 38 w 53"/>
                  <a:gd name="T1" fmla="*/ 36 h 36"/>
                  <a:gd name="T2" fmla="*/ 14 w 53"/>
                  <a:gd name="T3" fmla="*/ 20 h 36"/>
                  <a:gd name="T4" fmla="*/ 5 w 53"/>
                  <a:gd name="T5" fmla="*/ 13 h 36"/>
                  <a:gd name="T6" fmla="*/ 2 w 53"/>
                  <a:gd name="T7" fmla="*/ 5 h 36"/>
                  <a:gd name="T8" fmla="*/ 14 w 53"/>
                  <a:gd name="T9" fmla="*/ 4 h 36"/>
                  <a:gd name="T10" fmla="*/ 53 w 53"/>
                  <a:gd name="T11" fmla="*/ 20 h 36"/>
                  <a:gd name="T12" fmla="*/ 38 w 53"/>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52" h="36">
                    <a:moveTo>
                      <a:pt x="38" y="36"/>
                    </a:moveTo>
                    <a:cubicBezTo>
                      <a:pt x="30" y="31"/>
                      <a:pt x="22" y="26"/>
                      <a:pt x="14" y="20"/>
                    </a:cubicBezTo>
                    <a:cubicBezTo>
                      <a:pt x="11" y="18"/>
                      <a:pt x="7" y="16"/>
                      <a:pt x="5" y="13"/>
                    </a:cubicBezTo>
                    <a:cubicBezTo>
                      <a:pt x="2" y="11"/>
                      <a:pt x="0" y="8"/>
                      <a:pt x="2" y="5"/>
                    </a:cubicBezTo>
                    <a:cubicBezTo>
                      <a:pt x="5" y="0"/>
                      <a:pt x="10" y="1"/>
                      <a:pt x="14" y="4"/>
                    </a:cubicBezTo>
                    <a:cubicBezTo>
                      <a:pt x="26" y="12"/>
                      <a:pt x="39" y="17"/>
                      <a:pt x="53" y="20"/>
                    </a:cubicBezTo>
                    <a:cubicBezTo>
                      <a:pt x="53" y="30"/>
                      <a:pt x="47" y="35"/>
                      <a:pt x="38" y="36"/>
                    </a:cubicBezTo>
                    <a:close/>
                  </a:path>
                </a:pathLst>
              </a:custGeom>
              <a:solidFill>
                <a:srgbClr val="FDF1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8" name="Freeform 316">
                <a:extLst>
                  <a:ext uri="{FF2B5EF4-FFF2-40B4-BE49-F238E27FC236}">
                    <a16:creationId xmlns:a16="http://schemas.microsoft.com/office/drawing/2014/main" id="{63B363E3-38B9-BD02-7CF4-01E10F57A053}"/>
                  </a:ext>
                </a:extLst>
              </p:cNvPr>
              <p:cNvSpPr/>
              <p:nvPr/>
            </p:nvSpPr>
            <p:spPr bwMode="auto">
              <a:xfrm>
                <a:off x="3896" y="2107"/>
                <a:ext cx="116" cy="96"/>
              </a:xfrm>
              <a:custGeom>
                <a:avLst/>
                <a:gdLst>
                  <a:gd name="T0" fmla="*/ 52 w 57"/>
                  <a:gd name="T1" fmla="*/ 31 h 47"/>
                  <a:gd name="T2" fmla="*/ 52 w 57"/>
                  <a:gd name="T3" fmla="*/ 47 h 47"/>
                  <a:gd name="T4" fmla="*/ 0 w 57"/>
                  <a:gd name="T5" fmla="*/ 7 h 47"/>
                  <a:gd name="T6" fmla="*/ 13 w 57"/>
                  <a:gd name="T7" fmla="*/ 9 h 47"/>
                  <a:gd name="T8" fmla="*/ 52 w 57"/>
                  <a:gd name="T9" fmla="*/ 31 h 47"/>
                </a:gdLst>
                <a:ahLst/>
                <a:cxnLst>
                  <a:cxn ang="0">
                    <a:pos x="T0" y="T1"/>
                  </a:cxn>
                  <a:cxn ang="0">
                    <a:pos x="T2" y="T3"/>
                  </a:cxn>
                  <a:cxn ang="0">
                    <a:pos x="T4" y="T5"/>
                  </a:cxn>
                  <a:cxn ang="0">
                    <a:pos x="T6" y="T7"/>
                  </a:cxn>
                  <a:cxn ang="0">
                    <a:pos x="T8" y="T9"/>
                  </a:cxn>
                </a:cxnLst>
                <a:rect l="0" t="0" r="r" b="b"/>
                <a:pathLst>
                  <a:path w="57" h="47">
                    <a:moveTo>
                      <a:pt x="52" y="31"/>
                    </a:moveTo>
                    <a:cubicBezTo>
                      <a:pt x="27" y="37"/>
                      <a:pt x="57" y="42"/>
                      <a:pt x="52" y="47"/>
                    </a:cubicBezTo>
                    <a:cubicBezTo>
                      <a:pt x="28" y="42"/>
                      <a:pt x="18" y="19"/>
                      <a:pt x="0" y="7"/>
                    </a:cubicBezTo>
                    <a:cubicBezTo>
                      <a:pt x="5" y="0"/>
                      <a:pt x="9" y="7"/>
                      <a:pt x="13" y="9"/>
                    </a:cubicBezTo>
                    <a:cubicBezTo>
                      <a:pt x="26" y="17"/>
                      <a:pt x="39" y="24"/>
                      <a:pt x="52" y="31"/>
                    </a:cubicBezTo>
                    <a:close/>
                  </a:path>
                </a:pathLst>
              </a:custGeom>
              <a:solidFill>
                <a:srgbClr val="FEDA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9" name="Freeform 317">
                <a:extLst>
                  <a:ext uri="{FF2B5EF4-FFF2-40B4-BE49-F238E27FC236}">
                    <a16:creationId xmlns:a16="http://schemas.microsoft.com/office/drawing/2014/main" id="{BCB3A626-FC9E-2172-5FAB-99F2FC7DDE11}"/>
                  </a:ext>
                </a:extLst>
              </p:cNvPr>
              <p:cNvSpPr/>
              <p:nvPr/>
            </p:nvSpPr>
            <p:spPr bwMode="auto">
              <a:xfrm>
                <a:off x="4051" y="2203"/>
                <a:ext cx="67" cy="59"/>
              </a:xfrm>
              <a:custGeom>
                <a:avLst/>
                <a:gdLst>
                  <a:gd name="T0" fmla="*/ 0 w 33"/>
                  <a:gd name="T1" fmla="*/ 16 h 29"/>
                  <a:gd name="T2" fmla="*/ 15 w 33"/>
                  <a:gd name="T3" fmla="*/ 0 h 29"/>
                  <a:gd name="T4" fmla="*/ 28 w 33"/>
                  <a:gd name="T5" fmla="*/ 9 h 29"/>
                  <a:gd name="T6" fmla="*/ 18 w 33"/>
                  <a:gd name="T7" fmla="*/ 15 h 29"/>
                  <a:gd name="T8" fmla="*/ 32 w 33"/>
                  <a:gd name="T9" fmla="*/ 28 h 29"/>
                  <a:gd name="T10" fmla="*/ 0 w 33"/>
                  <a:gd name="T11" fmla="*/ 16 h 29"/>
                </a:gdLst>
                <a:ahLst/>
                <a:cxnLst>
                  <a:cxn ang="0">
                    <a:pos x="T0" y="T1"/>
                  </a:cxn>
                  <a:cxn ang="0">
                    <a:pos x="T2" y="T3"/>
                  </a:cxn>
                  <a:cxn ang="0">
                    <a:pos x="T4" y="T5"/>
                  </a:cxn>
                  <a:cxn ang="0">
                    <a:pos x="T6" y="T7"/>
                  </a:cxn>
                  <a:cxn ang="0">
                    <a:pos x="T8" y="T9"/>
                  </a:cxn>
                  <a:cxn ang="0">
                    <a:pos x="T10" y="T11"/>
                  </a:cxn>
                </a:cxnLst>
                <a:rect l="0" t="0" r="r" b="b"/>
                <a:pathLst>
                  <a:path w="33" h="28">
                    <a:moveTo>
                      <a:pt x="0" y="16"/>
                    </a:moveTo>
                    <a:cubicBezTo>
                      <a:pt x="5" y="11"/>
                      <a:pt x="10" y="6"/>
                      <a:pt x="15" y="0"/>
                    </a:cubicBezTo>
                    <a:cubicBezTo>
                      <a:pt x="22" y="0"/>
                      <a:pt x="27" y="3"/>
                      <a:pt x="28" y="9"/>
                    </a:cubicBezTo>
                    <a:cubicBezTo>
                      <a:pt x="28" y="11"/>
                      <a:pt x="21" y="13"/>
                      <a:pt x="18" y="15"/>
                    </a:cubicBezTo>
                    <a:cubicBezTo>
                      <a:pt x="20" y="23"/>
                      <a:pt x="33" y="18"/>
                      <a:pt x="32" y="28"/>
                    </a:cubicBezTo>
                    <a:cubicBezTo>
                      <a:pt x="19" y="29"/>
                      <a:pt x="9" y="24"/>
                      <a:pt x="0" y="16"/>
                    </a:cubicBezTo>
                    <a:close/>
                  </a:path>
                </a:pathLst>
              </a:custGeom>
              <a:solidFill>
                <a:srgbClr val="FAD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0" name="Freeform 318">
                <a:extLst>
                  <a:ext uri="{FF2B5EF4-FFF2-40B4-BE49-F238E27FC236}">
                    <a16:creationId xmlns:a16="http://schemas.microsoft.com/office/drawing/2014/main" id="{9FAD8F95-9656-F87C-9EBC-2B83261F9691}"/>
                  </a:ext>
                </a:extLst>
              </p:cNvPr>
              <p:cNvSpPr/>
              <p:nvPr/>
            </p:nvSpPr>
            <p:spPr bwMode="auto">
              <a:xfrm>
                <a:off x="3798" y="1665"/>
                <a:ext cx="80" cy="55"/>
              </a:xfrm>
              <a:custGeom>
                <a:avLst/>
                <a:gdLst>
                  <a:gd name="T0" fmla="*/ 12 w 39"/>
                  <a:gd name="T1" fmla="*/ 0 h 27"/>
                  <a:gd name="T2" fmla="*/ 28 w 39"/>
                  <a:gd name="T3" fmla="*/ 8 h 27"/>
                  <a:gd name="T4" fmla="*/ 30 w 39"/>
                  <a:gd name="T5" fmla="*/ 22 h 27"/>
                  <a:gd name="T6" fmla="*/ 8 w 39"/>
                  <a:gd name="T7" fmla="*/ 17 h 27"/>
                  <a:gd name="T8" fmla="*/ 12 w 39"/>
                  <a:gd name="T9" fmla="*/ 0 h 27"/>
                </a:gdLst>
                <a:ahLst/>
                <a:cxnLst>
                  <a:cxn ang="0">
                    <a:pos x="T0" y="T1"/>
                  </a:cxn>
                  <a:cxn ang="0">
                    <a:pos x="T2" y="T3"/>
                  </a:cxn>
                  <a:cxn ang="0">
                    <a:pos x="T4" y="T5"/>
                  </a:cxn>
                  <a:cxn ang="0">
                    <a:pos x="T6" y="T7"/>
                  </a:cxn>
                  <a:cxn ang="0">
                    <a:pos x="T8" y="T9"/>
                  </a:cxn>
                </a:cxnLst>
                <a:rect l="0" t="0" r="r" b="b"/>
                <a:pathLst>
                  <a:path w="39" h="27">
                    <a:moveTo>
                      <a:pt x="12" y="0"/>
                    </a:moveTo>
                    <a:cubicBezTo>
                      <a:pt x="17" y="2"/>
                      <a:pt x="21" y="9"/>
                      <a:pt x="28" y="8"/>
                    </a:cubicBezTo>
                    <a:cubicBezTo>
                      <a:pt x="28" y="13"/>
                      <a:pt x="39" y="17"/>
                      <a:pt x="30" y="22"/>
                    </a:cubicBezTo>
                    <a:cubicBezTo>
                      <a:pt x="22" y="27"/>
                      <a:pt x="14" y="23"/>
                      <a:pt x="8" y="17"/>
                    </a:cubicBezTo>
                    <a:cubicBezTo>
                      <a:pt x="0" y="10"/>
                      <a:pt x="4" y="4"/>
                      <a:pt x="12" y="0"/>
                    </a:cubicBezTo>
                    <a:close/>
                  </a:path>
                </a:pathLst>
              </a:custGeom>
              <a:solidFill>
                <a:srgbClr val="FECC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1" name="Freeform 319">
                <a:extLst>
                  <a:ext uri="{FF2B5EF4-FFF2-40B4-BE49-F238E27FC236}">
                    <a16:creationId xmlns:a16="http://schemas.microsoft.com/office/drawing/2014/main" id="{1C201153-A3D5-3322-56D3-089876E7BA0C}"/>
                  </a:ext>
                </a:extLst>
              </p:cNvPr>
              <p:cNvSpPr/>
              <p:nvPr/>
            </p:nvSpPr>
            <p:spPr bwMode="auto">
              <a:xfrm>
                <a:off x="3876" y="1671"/>
                <a:ext cx="69" cy="63"/>
              </a:xfrm>
              <a:custGeom>
                <a:avLst/>
                <a:gdLst>
                  <a:gd name="T0" fmla="*/ 0 w 34"/>
                  <a:gd name="T1" fmla="*/ 0 h 31"/>
                  <a:gd name="T2" fmla="*/ 34 w 34"/>
                  <a:gd name="T3" fmla="*/ 31 h 31"/>
                  <a:gd name="T4" fmla="*/ 0 w 34"/>
                  <a:gd name="T5" fmla="*/ 0 h 31"/>
                </a:gdLst>
                <a:ahLst/>
                <a:cxnLst>
                  <a:cxn ang="0">
                    <a:pos x="T0" y="T1"/>
                  </a:cxn>
                  <a:cxn ang="0">
                    <a:pos x="T2" y="T3"/>
                  </a:cxn>
                  <a:cxn ang="0">
                    <a:pos x="T4" y="T5"/>
                  </a:cxn>
                </a:cxnLst>
                <a:rect l="0" t="0" r="r" b="b"/>
                <a:pathLst>
                  <a:path w="34" h="31">
                    <a:moveTo>
                      <a:pt x="0" y="0"/>
                    </a:moveTo>
                    <a:cubicBezTo>
                      <a:pt x="21" y="3"/>
                      <a:pt x="27" y="18"/>
                      <a:pt x="34" y="31"/>
                    </a:cubicBezTo>
                    <a:cubicBezTo>
                      <a:pt x="20" y="25"/>
                      <a:pt x="4" y="20"/>
                      <a:pt x="0" y="0"/>
                    </a:cubicBezTo>
                    <a:close/>
                  </a:path>
                </a:pathLst>
              </a:custGeom>
              <a:solidFill>
                <a:srgbClr val="FCC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2" name="Freeform 320">
                <a:extLst>
                  <a:ext uri="{FF2B5EF4-FFF2-40B4-BE49-F238E27FC236}">
                    <a16:creationId xmlns:a16="http://schemas.microsoft.com/office/drawing/2014/main" id="{87C75B93-DE69-1C5A-31F9-B0E87282065D}"/>
                  </a:ext>
                </a:extLst>
              </p:cNvPr>
              <p:cNvSpPr/>
              <p:nvPr/>
            </p:nvSpPr>
            <p:spPr bwMode="auto">
              <a:xfrm>
                <a:off x="4247" y="2211"/>
                <a:ext cx="49" cy="47"/>
              </a:xfrm>
              <a:custGeom>
                <a:avLst/>
                <a:gdLst>
                  <a:gd name="T0" fmla="*/ 15 w 24"/>
                  <a:gd name="T1" fmla="*/ 23 h 23"/>
                  <a:gd name="T2" fmla="*/ 1 w 24"/>
                  <a:gd name="T3" fmla="*/ 10 h 23"/>
                  <a:gd name="T4" fmla="*/ 11 w 24"/>
                  <a:gd name="T5" fmla="*/ 1 h 23"/>
                  <a:gd name="T6" fmla="*/ 23 w 24"/>
                  <a:gd name="T7" fmla="*/ 11 h 23"/>
                  <a:gd name="T8" fmla="*/ 15 w 24"/>
                  <a:gd name="T9" fmla="*/ 23 h 23"/>
                </a:gdLst>
                <a:ahLst/>
                <a:cxnLst>
                  <a:cxn ang="0">
                    <a:pos x="T0" y="T1"/>
                  </a:cxn>
                  <a:cxn ang="0">
                    <a:pos x="T2" y="T3"/>
                  </a:cxn>
                  <a:cxn ang="0">
                    <a:pos x="T4" y="T5"/>
                  </a:cxn>
                  <a:cxn ang="0">
                    <a:pos x="T6" y="T7"/>
                  </a:cxn>
                  <a:cxn ang="0">
                    <a:pos x="T8" y="T9"/>
                  </a:cxn>
                </a:cxnLst>
                <a:rect l="0" t="0" r="r" b="b"/>
                <a:pathLst>
                  <a:path w="24" h="23">
                    <a:moveTo>
                      <a:pt x="15" y="23"/>
                    </a:moveTo>
                    <a:cubicBezTo>
                      <a:pt x="8" y="21"/>
                      <a:pt x="3" y="17"/>
                      <a:pt x="1" y="10"/>
                    </a:cubicBezTo>
                    <a:cubicBezTo>
                      <a:pt x="0" y="3"/>
                      <a:pt x="5" y="0"/>
                      <a:pt x="11" y="1"/>
                    </a:cubicBezTo>
                    <a:cubicBezTo>
                      <a:pt x="17" y="2"/>
                      <a:pt x="23" y="4"/>
                      <a:pt x="23" y="11"/>
                    </a:cubicBezTo>
                    <a:cubicBezTo>
                      <a:pt x="24" y="17"/>
                      <a:pt x="22" y="22"/>
                      <a:pt x="15" y="23"/>
                    </a:cubicBezTo>
                    <a:close/>
                  </a:path>
                </a:pathLst>
              </a:custGeom>
              <a:solidFill>
                <a:srgbClr val="FCC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3" name="Freeform 321">
                <a:extLst>
                  <a:ext uri="{FF2B5EF4-FFF2-40B4-BE49-F238E27FC236}">
                    <a16:creationId xmlns:a16="http://schemas.microsoft.com/office/drawing/2014/main" id="{4D1DC408-B452-B13B-6537-E5B816BA6E18}"/>
                  </a:ext>
                </a:extLst>
              </p:cNvPr>
              <p:cNvSpPr/>
              <p:nvPr/>
            </p:nvSpPr>
            <p:spPr bwMode="auto">
              <a:xfrm>
                <a:off x="4349" y="2140"/>
                <a:ext cx="51" cy="45"/>
              </a:xfrm>
              <a:custGeom>
                <a:avLst/>
                <a:gdLst>
                  <a:gd name="T0" fmla="*/ 0 w 25"/>
                  <a:gd name="T1" fmla="*/ 0 h 22"/>
                  <a:gd name="T2" fmla="*/ 25 w 25"/>
                  <a:gd name="T3" fmla="*/ 17 h 22"/>
                  <a:gd name="T4" fmla="*/ 20 w 25"/>
                  <a:gd name="T5" fmla="*/ 22 h 22"/>
                  <a:gd name="T6" fmla="*/ 0 w 25"/>
                  <a:gd name="T7" fmla="*/ 0 h 22"/>
                </a:gdLst>
                <a:ahLst/>
                <a:cxnLst>
                  <a:cxn ang="0">
                    <a:pos x="T0" y="T1"/>
                  </a:cxn>
                  <a:cxn ang="0">
                    <a:pos x="T2" y="T3"/>
                  </a:cxn>
                  <a:cxn ang="0">
                    <a:pos x="T4" y="T5"/>
                  </a:cxn>
                  <a:cxn ang="0">
                    <a:pos x="T6" y="T7"/>
                  </a:cxn>
                </a:cxnLst>
                <a:rect l="0" t="0" r="r" b="b"/>
                <a:pathLst>
                  <a:path w="25" h="22">
                    <a:moveTo>
                      <a:pt x="0" y="0"/>
                    </a:moveTo>
                    <a:cubicBezTo>
                      <a:pt x="13" y="1"/>
                      <a:pt x="22" y="5"/>
                      <a:pt x="25" y="17"/>
                    </a:cubicBezTo>
                    <a:cubicBezTo>
                      <a:pt x="25" y="20"/>
                      <a:pt x="23" y="22"/>
                      <a:pt x="20" y="22"/>
                    </a:cubicBezTo>
                    <a:cubicBezTo>
                      <a:pt x="7" y="21"/>
                      <a:pt x="3" y="12"/>
                      <a:pt x="0" y="0"/>
                    </a:cubicBezTo>
                    <a:close/>
                  </a:path>
                </a:pathLst>
              </a:custGeom>
              <a:solidFill>
                <a:srgbClr val="FCC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4" name="Freeform 322">
                <a:extLst>
                  <a:ext uri="{FF2B5EF4-FFF2-40B4-BE49-F238E27FC236}">
                    <a16:creationId xmlns:a16="http://schemas.microsoft.com/office/drawing/2014/main" id="{4DD7E6B7-6ED3-5522-7EFD-181F13CF9DCA}"/>
                  </a:ext>
                </a:extLst>
              </p:cNvPr>
              <p:cNvSpPr/>
              <p:nvPr/>
            </p:nvSpPr>
            <p:spPr bwMode="auto">
              <a:xfrm>
                <a:off x="3765" y="1705"/>
                <a:ext cx="45" cy="33"/>
              </a:xfrm>
              <a:custGeom>
                <a:avLst/>
                <a:gdLst>
                  <a:gd name="T0" fmla="*/ 22 w 22"/>
                  <a:gd name="T1" fmla="*/ 11 h 16"/>
                  <a:gd name="T2" fmla="*/ 13 w 22"/>
                  <a:gd name="T3" fmla="*/ 16 h 16"/>
                  <a:gd name="T4" fmla="*/ 1 w 22"/>
                  <a:gd name="T5" fmla="*/ 6 h 16"/>
                  <a:gd name="T6" fmla="*/ 9 w 22"/>
                  <a:gd name="T7" fmla="*/ 0 h 16"/>
                  <a:gd name="T8" fmla="*/ 22 w 22"/>
                  <a:gd name="T9" fmla="*/ 11 h 16"/>
                </a:gdLst>
                <a:ahLst/>
                <a:cxnLst>
                  <a:cxn ang="0">
                    <a:pos x="T0" y="T1"/>
                  </a:cxn>
                  <a:cxn ang="0">
                    <a:pos x="T2" y="T3"/>
                  </a:cxn>
                  <a:cxn ang="0">
                    <a:pos x="T4" y="T5"/>
                  </a:cxn>
                  <a:cxn ang="0">
                    <a:pos x="T6" y="T7"/>
                  </a:cxn>
                  <a:cxn ang="0">
                    <a:pos x="T8" y="T9"/>
                  </a:cxn>
                </a:cxnLst>
                <a:rect l="0" t="0" r="r" b="b"/>
                <a:pathLst>
                  <a:path w="22" h="16">
                    <a:moveTo>
                      <a:pt x="22" y="11"/>
                    </a:moveTo>
                    <a:cubicBezTo>
                      <a:pt x="21" y="16"/>
                      <a:pt x="17" y="16"/>
                      <a:pt x="13" y="16"/>
                    </a:cubicBezTo>
                    <a:cubicBezTo>
                      <a:pt x="6" y="16"/>
                      <a:pt x="1" y="14"/>
                      <a:pt x="1" y="6"/>
                    </a:cubicBezTo>
                    <a:cubicBezTo>
                      <a:pt x="0" y="1"/>
                      <a:pt x="5" y="0"/>
                      <a:pt x="9" y="0"/>
                    </a:cubicBezTo>
                    <a:cubicBezTo>
                      <a:pt x="16" y="1"/>
                      <a:pt x="20" y="5"/>
                      <a:pt x="22" y="11"/>
                    </a:cubicBezTo>
                    <a:close/>
                  </a:path>
                </a:pathLst>
              </a:custGeom>
              <a:solidFill>
                <a:srgbClr val="FCC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5" name="Freeform 323">
                <a:extLst>
                  <a:ext uri="{FF2B5EF4-FFF2-40B4-BE49-F238E27FC236}">
                    <a16:creationId xmlns:a16="http://schemas.microsoft.com/office/drawing/2014/main" id="{7680D7FF-03A0-9723-B76E-E4D4B4990EB6}"/>
                  </a:ext>
                </a:extLst>
              </p:cNvPr>
              <p:cNvSpPr/>
              <p:nvPr/>
            </p:nvSpPr>
            <p:spPr bwMode="auto">
              <a:xfrm>
                <a:off x="4182" y="2171"/>
                <a:ext cx="51" cy="46"/>
              </a:xfrm>
              <a:custGeom>
                <a:avLst/>
                <a:gdLst>
                  <a:gd name="T0" fmla="*/ 0 w 25"/>
                  <a:gd name="T1" fmla="*/ 16 h 23"/>
                  <a:gd name="T2" fmla="*/ 12 w 25"/>
                  <a:gd name="T3" fmla="*/ 0 h 23"/>
                  <a:gd name="T4" fmla="*/ 21 w 25"/>
                  <a:gd name="T5" fmla="*/ 17 h 23"/>
                  <a:gd name="T6" fmla="*/ 0 w 25"/>
                  <a:gd name="T7" fmla="*/ 16 h 23"/>
                </a:gdLst>
                <a:ahLst/>
                <a:cxnLst>
                  <a:cxn ang="0">
                    <a:pos x="T0" y="T1"/>
                  </a:cxn>
                  <a:cxn ang="0">
                    <a:pos x="T2" y="T3"/>
                  </a:cxn>
                  <a:cxn ang="0">
                    <a:pos x="T4" y="T5"/>
                  </a:cxn>
                  <a:cxn ang="0">
                    <a:pos x="T6" y="T7"/>
                  </a:cxn>
                </a:cxnLst>
                <a:rect l="0" t="0" r="r" b="b"/>
                <a:pathLst>
                  <a:path w="25" h="23">
                    <a:moveTo>
                      <a:pt x="0" y="16"/>
                    </a:moveTo>
                    <a:cubicBezTo>
                      <a:pt x="4" y="11"/>
                      <a:pt x="14" y="10"/>
                      <a:pt x="12" y="0"/>
                    </a:cubicBezTo>
                    <a:cubicBezTo>
                      <a:pt x="18" y="4"/>
                      <a:pt x="25" y="11"/>
                      <a:pt x="21" y="17"/>
                    </a:cubicBezTo>
                    <a:cubicBezTo>
                      <a:pt x="16" y="23"/>
                      <a:pt x="7" y="22"/>
                      <a:pt x="0" y="16"/>
                    </a:cubicBezTo>
                    <a:close/>
                  </a:path>
                </a:pathLst>
              </a:custGeom>
              <a:solidFill>
                <a:srgbClr val="FCC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6" name="Freeform 324">
                <a:extLst>
                  <a:ext uri="{FF2B5EF4-FFF2-40B4-BE49-F238E27FC236}">
                    <a16:creationId xmlns:a16="http://schemas.microsoft.com/office/drawing/2014/main" id="{47ED11B0-6CC7-CF78-C505-6196C5412F0A}"/>
                  </a:ext>
                </a:extLst>
              </p:cNvPr>
              <p:cNvSpPr/>
              <p:nvPr/>
            </p:nvSpPr>
            <p:spPr bwMode="auto">
              <a:xfrm>
                <a:off x="4298" y="2099"/>
                <a:ext cx="35" cy="31"/>
              </a:xfrm>
              <a:custGeom>
                <a:avLst/>
                <a:gdLst>
                  <a:gd name="T0" fmla="*/ 17 w 17"/>
                  <a:gd name="T1" fmla="*/ 9 h 15"/>
                  <a:gd name="T2" fmla="*/ 10 w 17"/>
                  <a:gd name="T3" fmla="*/ 15 h 15"/>
                  <a:gd name="T4" fmla="*/ 0 w 17"/>
                  <a:gd name="T5" fmla="*/ 7 h 15"/>
                  <a:gd name="T6" fmla="*/ 8 w 17"/>
                  <a:gd name="T7" fmla="*/ 0 h 15"/>
                  <a:gd name="T8" fmla="*/ 17 w 17"/>
                  <a:gd name="T9" fmla="*/ 9 h 15"/>
                </a:gdLst>
                <a:ahLst/>
                <a:cxnLst>
                  <a:cxn ang="0">
                    <a:pos x="T0" y="T1"/>
                  </a:cxn>
                  <a:cxn ang="0">
                    <a:pos x="T2" y="T3"/>
                  </a:cxn>
                  <a:cxn ang="0">
                    <a:pos x="T4" y="T5"/>
                  </a:cxn>
                  <a:cxn ang="0">
                    <a:pos x="T6" y="T7"/>
                  </a:cxn>
                  <a:cxn ang="0">
                    <a:pos x="T8" y="T9"/>
                  </a:cxn>
                </a:cxnLst>
                <a:rect l="0" t="0" r="r" b="b"/>
                <a:pathLst>
                  <a:path w="17" h="15">
                    <a:moveTo>
                      <a:pt x="17" y="9"/>
                    </a:moveTo>
                    <a:cubicBezTo>
                      <a:pt x="17" y="14"/>
                      <a:pt x="14" y="15"/>
                      <a:pt x="10" y="15"/>
                    </a:cubicBezTo>
                    <a:cubicBezTo>
                      <a:pt x="5" y="14"/>
                      <a:pt x="1" y="13"/>
                      <a:pt x="0" y="7"/>
                    </a:cubicBezTo>
                    <a:cubicBezTo>
                      <a:pt x="0" y="3"/>
                      <a:pt x="3" y="0"/>
                      <a:pt x="8" y="0"/>
                    </a:cubicBezTo>
                    <a:cubicBezTo>
                      <a:pt x="13" y="1"/>
                      <a:pt x="15" y="5"/>
                      <a:pt x="17" y="9"/>
                    </a:cubicBezTo>
                    <a:close/>
                  </a:path>
                </a:pathLst>
              </a:custGeom>
              <a:solidFill>
                <a:srgbClr val="FCC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7" name="Freeform 325">
                <a:extLst>
                  <a:ext uri="{FF2B5EF4-FFF2-40B4-BE49-F238E27FC236}">
                    <a16:creationId xmlns:a16="http://schemas.microsoft.com/office/drawing/2014/main" id="{1B01D8C9-1286-7BE7-8693-EFC18A3DFC0F}"/>
                  </a:ext>
                </a:extLst>
              </p:cNvPr>
              <p:cNvSpPr/>
              <p:nvPr/>
            </p:nvSpPr>
            <p:spPr bwMode="auto">
              <a:xfrm>
                <a:off x="5020" y="2016"/>
                <a:ext cx="67" cy="32"/>
              </a:xfrm>
              <a:custGeom>
                <a:avLst/>
                <a:gdLst>
                  <a:gd name="T0" fmla="*/ 0 w 33"/>
                  <a:gd name="T1" fmla="*/ 4 h 16"/>
                  <a:gd name="T2" fmla="*/ 33 w 33"/>
                  <a:gd name="T3" fmla="*/ 16 h 16"/>
                  <a:gd name="T4" fmla="*/ 0 w 33"/>
                  <a:gd name="T5" fmla="*/ 4 h 16"/>
                </a:gdLst>
                <a:ahLst/>
                <a:cxnLst>
                  <a:cxn ang="0">
                    <a:pos x="T0" y="T1"/>
                  </a:cxn>
                  <a:cxn ang="0">
                    <a:pos x="T2" y="T3"/>
                  </a:cxn>
                  <a:cxn ang="0">
                    <a:pos x="T4" y="T5"/>
                  </a:cxn>
                </a:cxnLst>
                <a:rect l="0" t="0" r="r" b="b"/>
                <a:pathLst>
                  <a:path w="33" h="16">
                    <a:moveTo>
                      <a:pt x="0" y="4"/>
                    </a:moveTo>
                    <a:cubicBezTo>
                      <a:pt x="14" y="0"/>
                      <a:pt x="25" y="2"/>
                      <a:pt x="33" y="16"/>
                    </a:cubicBezTo>
                    <a:cubicBezTo>
                      <a:pt x="21" y="13"/>
                      <a:pt x="10" y="10"/>
                      <a:pt x="0" y="4"/>
                    </a:cubicBezTo>
                    <a:close/>
                  </a:path>
                </a:pathLst>
              </a:custGeom>
              <a:solidFill>
                <a:srgbClr val="F9E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8" name="Freeform 326">
                <a:extLst>
                  <a:ext uri="{FF2B5EF4-FFF2-40B4-BE49-F238E27FC236}">
                    <a16:creationId xmlns:a16="http://schemas.microsoft.com/office/drawing/2014/main" id="{1A567635-C677-8AC3-2B3F-743524C3870D}"/>
                  </a:ext>
                </a:extLst>
              </p:cNvPr>
              <p:cNvSpPr/>
              <p:nvPr/>
            </p:nvSpPr>
            <p:spPr bwMode="auto">
              <a:xfrm>
                <a:off x="2711" y="1875"/>
                <a:ext cx="216" cy="267"/>
              </a:xfrm>
              <a:custGeom>
                <a:avLst/>
                <a:gdLst>
                  <a:gd name="T0" fmla="*/ 1 w 106"/>
                  <a:gd name="T1" fmla="*/ 80 h 131"/>
                  <a:gd name="T2" fmla="*/ 1 w 106"/>
                  <a:gd name="T3" fmla="*/ 73 h 131"/>
                  <a:gd name="T4" fmla="*/ 9 w 106"/>
                  <a:gd name="T5" fmla="*/ 46 h 131"/>
                  <a:gd name="T6" fmla="*/ 8 w 106"/>
                  <a:gd name="T7" fmla="*/ 22 h 131"/>
                  <a:gd name="T8" fmla="*/ 6 w 106"/>
                  <a:gd name="T9" fmla="*/ 3 h 131"/>
                  <a:gd name="T10" fmla="*/ 30 w 106"/>
                  <a:gd name="T11" fmla="*/ 9 h 131"/>
                  <a:gd name="T12" fmla="*/ 90 w 106"/>
                  <a:gd name="T13" fmla="*/ 43 h 131"/>
                  <a:gd name="T14" fmla="*/ 97 w 106"/>
                  <a:gd name="T15" fmla="*/ 79 h 131"/>
                  <a:gd name="T16" fmla="*/ 43 w 106"/>
                  <a:gd name="T17" fmla="*/ 131 h 131"/>
                  <a:gd name="T18" fmla="*/ 14 w 106"/>
                  <a:gd name="T19" fmla="*/ 108 h 131"/>
                  <a:gd name="T20" fmla="*/ 1 w 106"/>
                  <a:gd name="T21" fmla="*/ 8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31">
                    <a:moveTo>
                      <a:pt x="1" y="80"/>
                    </a:moveTo>
                    <a:cubicBezTo>
                      <a:pt x="1" y="78"/>
                      <a:pt x="1" y="75"/>
                      <a:pt x="1" y="73"/>
                    </a:cubicBezTo>
                    <a:cubicBezTo>
                      <a:pt x="5" y="64"/>
                      <a:pt x="3" y="54"/>
                      <a:pt x="9" y="46"/>
                    </a:cubicBezTo>
                    <a:cubicBezTo>
                      <a:pt x="16" y="38"/>
                      <a:pt x="15" y="30"/>
                      <a:pt x="8" y="22"/>
                    </a:cubicBezTo>
                    <a:cubicBezTo>
                      <a:pt x="3" y="17"/>
                      <a:pt x="0" y="10"/>
                      <a:pt x="6" y="3"/>
                    </a:cubicBezTo>
                    <a:cubicBezTo>
                      <a:pt x="15" y="0"/>
                      <a:pt x="23" y="5"/>
                      <a:pt x="30" y="9"/>
                    </a:cubicBezTo>
                    <a:cubicBezTo>
                      <a:pt x="51" y="19"/>
                      <a:pt x="68" y="34"/>
                      <a:pt x="90" y="43"/>
                    </a:cubicBezTo>
                    <a:cubicBezTo>
                      <a:pt x="103" y="49"/>
                      <a:pt x="106" y="68"/>
                      <a:pt x="97" y="79"/>
                    </a:cubicBezTo>
                    <a:cubicBezTo>
                      <a:pt x="81" y="99"/>
                      <a:pt x="63" y="116"/>
                      <a:pt x="43" y="131"/>
                    </a:cubicBezTo>
                    <a:cubicBezTo>
                      <a:pt x="28" y="131"/>
                      <a:pt x="22" y="117"/>
                      <a:pt x="14" y="108"/>
                    </a:cubicBezTo>
                    <a:cubicBezTo>
                      <a:pt x="6" y="101"/>
                      <a:pt x="3" y="90"/>
                      <a:pt x="1" y="80"/>
                    </a:cubicBezTo>
                    <a:close/>
                  </a:path>
                </a:pathLst>
              </a:custGeom>
              <a:solidFill>
                <a:srgbClr val="FED7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9" name="Freeform 327">
                <a:extLst>
                  <a:ext uri="{FF2B5EF4-FFF2-40B4-BE49-F238E27FC236}">
                    <a16:creationId xmlns:a16="http://schemas.microsoft.com/office/drawing/2014/main" id="{B6BB6A4C-45D5-4C96-7893-DAC4773CB6A0}"/>
                  </a:ext>
                </a:extLst>
              </p:cNvPr>
              <p:cNvSpPr/>
              <p:nvPr/>
            </p:nvSpPr>
            <p:spPr bwMode="auto">
              <a:xfrm>
                <a:off x="2776" y="2536"/>
                <a:ext cx="589" cy="408"/>
              </a:xfrm>
              <a:custGeom>
                <a:avLst/>
                <a:gdLst>
                  <a:gd name="T0" fmla="*/ 209 w 289"/>
                  <a:gd name="T1" fmla="*/ 165 h 200"/>
                  <a:gd name="T2" fmla="*/ 133 w 289"/>
                  <a:gd name="T3" fmla="*/ 109 h 200"/>
                  <a:gd name="T4" fmla="*/ 80 w 289"/>
                  <a:gd name="T5" fmla="*/ 76 h 200"/>
                  <a:gd name="T6" fmla="*/ 44 w 289"/>
                  <a:gd name="T7" fmla="*/ 48 h 200"/>
                  <a:gd name="T8" fmla="*/ 36 w 289"/>
                  <a:gd name="T9" fmla="*/ 42 h 200"/>
                  <a:gd name="T10" fmla="*/ 10 w 289"/>
                  <a:gd name="T11" fmla="*/ 24 h 200"/>
                  <a:gd name="T12" fmla="*/ 0 w 289"/>
                  <a:gd name="T13" fmla="*/ 11 h 200"/>
                  <a:gd name="T14" fmla="*/ 24 w 289"/>
                  <a:gd name="T15" fmla="*/ 9 h 200"/>
                  <a:gd name="T16" fmla="*/ 35 w 289"/>
                  <a:gd name="T17" fmla="*/ 18 h 200"/>
                  <a:gd name="T18" fmla="*/ 90 w 289"/>
                  <a:gd name="T19" fmla="*/ 54 h 200"/>
                  <a:gd name="T20" fmla="*/ 210 w 289"/>
                  <a:gd name="T21" fmla="*/ 129 h 200"/>
                  <a:gd name="T22" fmla="*/ 215 w 289"/>
                  <a:gd name="T23" fmla="*/ 131 h 200"/>
                  <a:gd name="T24" fmla="*/ 253 w 289"/>
                  <a:gd name="T25" fmla="*/ 169 h 200"/>
                  <a:gd name="T26" fmla="*/ 289 w 289"/>
                  <a:gd name="T27" fmla="*/ 193 h 200"/>
                  <a:gd name="T28" fmla="*/ 250 w 289"/>
                  <a:gd name="T29" fmla="*/ 184 h 200"/>
                  <a:gd name="T30" fmla="*/ 209 w 289"/>
                  <a:gd name="T31" fmla="*/ 16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200">
                    <a:moveTo>
                      <a:pt x="209" y="165"/>
                    </a:moveTo>
                    <a:cubicBezTo>
                      <a:pt x="183" y="147"/>
                      <a:pt x="162" y="123"/>
                      <a:pt x="133" y="109"/>
                    </a:cubicBezTo>
                    <a:cubicBezTo>
                      <a:pt x="115" y="99"/>
                      <a:pt x="93" y="94"/>
                      <a:pt x="80" y="76"/>
                    </a:cubicBezTo>
                    <a:cubicBezTo>
                      <a:pt x="68" y="67"/>
                      <a:pt x="56" y="58"/>
                      <a:pt x="44" y="48"/>
                    </a:cubicBezTo>
                    <a:cubicBezTo>
                      <a:pt x="41" y="46"/>
                      <a:pt x="38" y="45"/>
                      <a:pt x="36" y="42"/>
                    </a:cubicBezTo>
                    <a:cubicBezTo>
                      <a:pt x="28" y="36"/>
                      <a:pt x="20" y="28"/>
                      <a:pt x="10" y="24"/>
                    </a:cubicBezTo>
                    <a:cubicBezTo>
                      <a:pt x="5" y="21"/>
                      <a:pt x="0" y="18"/>
                      <a:pt x="0" y="11"/>
                    </a:cubicBezTo>
                    <a:cubicBezTo>
                      <a:pt x="7" y="0"/>
                      <a:pt x="16" y="6"/>
                      <a:pt x="24" y="9"/>
                    </a:cubicBezTo>
                    <a:cubicBezTo>
                      <a:pt x="28" y="12"/>
                      <a:pt x="32" y="15"/>
                      <a:pt x="35" y="18"/>
                    </a:cubicBezTo>
                    <a:cubicBezTo>
                      <a:pt x="52" y="32"/>
                      <a:pt x="72" y="43"/>
                      <a:pt x="90" y="54"/>
                    </a:cubicBezTo>
                    <a:cubicBezTo>
                      <a:pt x="128" y="82"/>
                      <a:pt x="167" y="109"/>
                      <a:pt x="210" y="129"/>
                    </a:cubicBezTo>
                    <a:cubicBezTo>
                      <a:pt x="212" y="129"/>
                      <a:pt x="213" y="130"/>
                      <a:pt x="215" y="131"/>
                    </a:cubicBezTo>
                    <a:cubicBezTo>
                      <a:pt x="227" y="145"/>
                      <a:pt x="244" y="153"/>
                      <a:pt x="253" y="169"/>
                    </a:cubicBezTo>
                    <a:cubicBezTo>
                      <a:pt x="269" y="170"/>
                      <a:pt x="277" y="184"/>
                      <a:pt x="289" y="193"/>
                    </a:cubicBezTo>
                    <a:cubicBezTo>
                      <a:pt x="274" y="200"/>
                      <a:pt x="260" y="195"/>
                      <a:pt x="250" y="184"/>
                    </a:cubicBezTo>
                    <a:cubicBezTo>
                      <a:pt x="238" y="172"/>
                      <a:pt x="226" y="164"/>
                      <a:pt x="209" y="165"/>
                    </a:cubicBezTo>
                    <a:close/>
                  </a:path>
                </a:pathLst>
              </a:custGeom>
              <a:solidFill>
                <a:srgbClr val="F8C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0" name="Freeform 328">
                <a:extLst>
                  <a:ext uri="{FF2B5EF4-FFF2-40B4-BE49-F238E27FC236}">
                    <a16:creationId xmlns:a16="http://schemas.microsoft.com/office/drawing/2014/main" id="{E1423B57-27C4-1356-78B9-C2D7A64CF5AF}"/>
                  </a:ext>
                </a:extLst>
              </p:cNvPr>
              <p:cNvSpPr/>
              <p:nvPr/>
            </p:nvSpPr>
            <p:spPr bwMode="auto">
              <a:xfrm>
                <a:off x="2713" y="2426"/>
                <a:ext cx="269" cy="230"/>
              </a:xfrm>
              <a:custGeom>
                <a:avLst/>
                <a:gdLst>
                  <a:gd name="T0" fmla="*/ 120 w 132"/>
                  <a:gd name="T1" fmla="*/ 111 h 113"/>
                  <a:gd name="T2" fmla="*/ 63 w 132"/>
                  <a:gd name="T3" fmla="*/ 75 h 113"/>
                  <a:gd name="T4" fmla="*/ 77 w 132"/>
                  <a:gd name="T5" fmla="*/ 66 h 113"/>
                  <a:gd name="T6" fmla="*/ 56 w 132"/>
                  <a:gd name="T7" fmla="*/ 67 h 113"/>
                  <a:gd name="T8" fmla="*/ 32 w 132"/>
                  <a:gd name="T9" fmla="*/ 67 h 113"/>
                  <a:gd name="T10" fmla="*/ 0 w 132"/>
                  <a:gd name="T11" fmla="*/ 42 h 113"/>
                  <a:gd name="T12" fmla="*/ 0 w 132"/>
                  <a:gd name="T13" fmla="*/ 31 h 113"/>
                  <a:gd name="T14" fmla="*/ 10 w 132"/>
                  <a:gd name="T15" fmla="*/ 27 h 113"/>
                  <a:gd name="T16" fmla="*/ 34 w 132"/>
                  <a:gd name="T17" fmla="*/ 12 h 113"/>
                  <a:gd name="T18" fmla="*/ 81 w 132"/>
                  <a:gd name="T19" fmla="*/ 40 h 113"/>
                  <a:gd name="T20" fmla="*/ 119 w 132"/>
                  <a:gd name="T21" fmla="*/ 72 h 113"/>
                  <a:gd name="T22" fmla="*/ 129 w 132"/>
                  <a:gd name="T23" fmla="*/ 90 h 113"/>
                  <a:gd name="T24" fmla="*/ 112 w 132"/>
                  <a:gd name="T25" fmla="*/ 88 h 113"/>
                  <a:gd name="T26" fmla="*/ 125 w 132"/>
                  <a:gd name="T27" fmla="*/ 96 h 113"/>
                  <a:gd name="T28" fmla="*/ 129 w 132"/>
                  <a:gd name="T29" fmla="*/ 104 h 113"/>
                  <a:gd name="T30" fmla="*/ 120 w 132"/>
                  <a:gd name="T31" fmla="*/ 1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13">
                    <a:moveTo>
                      <a:pt x="120" y="111"/>
                    </a:moveTo>
                    <a:cubicBezTo>
                      <a:pt x="99" y="102"/>
                      <a:pt x="80" y="91"/>
                      <a:pt x="63" y="75"/>
                    </a:cubicBezTo>
                    <a:cubicBezTo>
                      <a:pt x="59" y="60"/>
                      <a:pt x="71" y="66"/>
                      <a:pt x="77" y="66"/>
                    </a:cubicBezTo>
                    <a:cubicBezTo>
                      <a:pt x="68" y="52"/>
                      <a:pt x="63" y="69"/>
                      <a:pt x="56" y="67"/>
                    </a:cubicBezTo>
                    <a:cubicBezTo>
                      <a:pt x="48" y="68"/>
                      <a:pt x="40" y="57"/>
                      <a:pt x="32" y="67"/>
                    </a:cubicBezTo>
                    <a:cubicBezTo>
                      <a:pt x="16" y="66"/>
                      <a:pt x="8" y="54"/>
                      <a:pt x="0" y="42"/>
                    </a:cubicBezTo>
                    <a:cubicBezTo>
                      <a:pt x="0" y="39"/>
                      <a:pt x="0" y="35"/>
                      <a:pt x="0" y="31"/>
                    </a:cubicBezTo>
                    <a:cubicBezTo>
                      <a:pt x="3" y="27"/>
                      <a:pt x="11" y="30"/>
                      <a:pt x="10" y="27"/>
                    </a:cubicBezTo>
                    <a:cubicBezTo>
                      <a:pt x="6" y="0"/>
                      <a:pt x="23" y="11"/>
                      <a:pt x="34" y="12"/>
                    </a:cubicBezTo>
                    <a:cubicBezTo>
                      <a:pt x="53" y="17"/>
                      <a:pt x="69" y="25"/>
                      <a:pt x="81" y="40"/>
                    </a:cubicBezTo>
                    <a:cubicBezTo>
                      <a:pt x="92" y="53"/>
                      <a:pt x="107" y="61"/>
                      <a:pt x="119" y="72"/>
                    </a:cubicBezTo>
                    <a:cubicBezTo>
                      <a:pt x="125" y="77"/>
                      <a:pt x="132" y="81"/>
                      <a:pt x="129" y="90"/>
                    </a:cubicBezTo>
                    <a:cubicBezTo>
                      <a:pt x="122" y="98"/>
                      <a:pt x="117" y="89"/>
                      <a:pt x="112" y="88"/>
                    </a:cubicBezTo>
                    <a:cubicBezTo>
                      <a:pt x="115" y="91"/>
                      <a:pt x="120" y="93"/>
                      <a:pt x="125" y="96"/>
                    </a:cubicBezTo>
                    <a:cubicBezTo>
                      <a:pt x="127" y="98"/>
                      <a:pt x="129" y="101"/>
                      <a:pt x="129" y="104"/>
                    </a:cubicBezTo>
                    <a:cubicBezTo>
                      <a:pt x="128" y="109"/>
                      <a:pt x="126" y="113"/>
                      <a:pt x="120" y="111"/>
                    </a:cubicBezTo>
                    <a:close/>
                  </a:path>
                </a:pathLst>
              </a:custGeom>
              <a:solidFill>
                <a:srgbClr val="FCEC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1" name="Freeform 329">
                <a:extLst>
                  <a:ext uri="{FF2B5EF4-FFF2-40B4-BE49-F238E27FC236}">
                    <a16:creationId xmlns:a16="http://schemas.microsoft.com/office/drawing/2014/main" id="{3C029D1F-091B-B050-AE6A-3191814E54B9}"/>
                  </a:ext>
                </a:extLst>
              </p:cNvPr>
              <p:cNvSpPr/>
              <p:nvPr/>
            </p:nvSpPr>
            <p:spPr bwMode="auto">
              <a:xfrm>
                <a:off x="2709" y="2309"/>
                <a:ext cx="157" cy="200"/>
              </a:xfrm>
              <a:custGeom>
                <a:avLst/>
                <a:gdLst>
                  <a:gd name="T0" fmla="*/ 2 w 77"/>
                  <a:gd name="T1" fmla="*/ 0 h 98"/>
                  <a:gd name="T2" fmla="*/ 30 w 77"/>
                  <a:gd name="T3" fmla="*/ 20 h 98"/>
                  <a:gd name="T4" fmla="*/ 58 w 77"/>
                  <a:gd name="T5" fmla="*/ 44 h 98"/>
                  <a:gd name="T6" fmla="*/ 68 w 77"/>
                  <a:gd name="T7" fmla="*/ 73 h 98"/>
                  <a:gd name="T8" fmla="*/ 35 w 77"/>
                  <a:gd name="T9" fmla="*/ 52 h 98"/>
                  <a:gd name="T10" fmla="*/ 34 w 77"/>
                  <a:gd name="T11" fmla="*/ 72 h 98"/>
                  <a:gd name="T12" fmla="*/ 16 w 77"/>
                  <a:gd name="T13" fmla="*/ 70 h 98"/>
                  <a:gd name="T14" fmla="*/ 17 w 77"/>
                  <a:gd name="T15" fmla="*/ 92 h 98"/>
                  <a:gd name="T16" fmla="*/ 2 w 77"/>
                  <a:gd name="T17" fmla="*/ 88 h 98"/>
                  <a:gd name="T18" fmla="*/ 2 w 77"/>
                  <a:gd name="T1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98">
                    <a:moveTo>
                      <a:pt x="2" y="0"/>
                    </a:moveTo>
                    <a:cubicBezTo>
                      <a:pt x="14" y="3"/>
                      <a:pt x="22" y="11"/>
                      <a:pt x="30" y="20"/>
                    </a:cubicBezTo>
                    <a:cubicBezTo>
                      <a:pt x="38" y="29"/>
                      <a:pt x="47" y="37"/>
                      <a:pt x="58" y="44"/>
                    </a:cubicBezTo>
                    <a:cubicBezTo>
                      <a:pt x="67" y="51"/>
                      <a:pt x="77" y="59"/>
                      <a:pt x="68" y="73"/>
                    </a:cubicBezTo>
                    <a:cubicBezTo>
                      <a:pt x="52" y="75"/>
                      <a:pt x="46" y="60"/>
                      <a:pt x="35" y="52"/>
                    </a:cubicBezTo>
                    <a:cubicBezTo>
                      <a:pt x="30" y="59"/>
                      <a:pt x="38" y="66"/>
                      <a:pt x="34" y="72"/>
                    </a:cubicBezTo>
                    <a:cubicBezTo>
                      <a:pt x="27" y="80"/>
                      <a:pt x="23" y="67"/>
                      <a:pt x="16" y="70"/>
                    </a:cubicBezTo>
                    <a:cubicBezTo>
                      <a:pt x="12" y="77"/>
                      <a:pt x="25" y="85"/>
                      <a:pt x="17" y="92"/>
                    </a:cubicBezTo>
                    <a:cubicBezTo>
                      <a:pt x="10" y="98"/>
                      <a:pt x="8" y="86"/>
                      <a:pt x="2" y="88"/>
                    </a:cubicBezTo>
                    <a:cubicBezTo>
                      <a:pt x="0" y="59"/>
                      <a:pt x="0" y="29"/>
                      <a:pt x="2" y="0"/>
                    </a:cubicBezTo>
                    <a:close/>
                  </a:path>
                </a:pathLst>
              </a:custGeom>
              <a:solidFill>
                <a:srgbClr val="FAF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2" name="Freeform 330">
                <a:extLst>
                  <a:ext uri="{FF2B5EF4-FFF2-40B4-BE49-F238E27FC236}">
                    <a16:creationId xmlns:a16="http://schemas.microsoft.com/office/drawing/2014/main" id="{2DBEF788-18FB-6098-6DA8-867CC57AC017}"/>
                  </a:ext>
                </a:extLst>
              </p:cNvPr>
              <p:cNvSpPr/>
              <p:nvPr/>
            </p:nvSpPr>
            <p:spPr bwMode="auto">
              <a:xfrm>
                <a:off x="2713" y="1279"/>
                <a:ext cx="206" cy="116"/>
              </a:xfrm>
              <a:custGeom>
                <a:avLst/>
                <a:gdLst>
                  <a:gd name="T0" fmla="*/ 0 w 101"/>
                  <a:gd name="T1" fmla="*/ 17 h 57"/>
                  <a:gd name="T2" fmla="*/ 40 w 101"/>
                  <a:gd name="T3" fmla="*/ 5 h 57"/>
                  <a:gd name="T4" fmla="*/ 67 w 101"/>
                  <a:gd name="T5" fmla="*/ 30 h 57"/>
                  <a:gd name="T6" fmla="*/ 95 w 101"/>
                  <a:gd name="T7" fmla="*/ 44 h 57"/>
                  <a:gd name="T8" fmla="*/ 84 w 101"/>
                  <a:gd name="T9" fmla="*/ 56 h 57"/>
                  <a:gd name="T10" fmla="*/ 53 w 101"/>
                  <a:gd name="T11" fmla="*/ 53 h 57"/>
                  <a:gd name="T12" fmla="*/ 35 w 101"/>
                  <a:gd name="T13" fmla="*/ 49 h 57"/>
                  <a:gd name="T14" fmla="*/ 0 w 101"/>
                  <a:gd name="T15" fmla="*/ 29 h 57"/>
                  <a:gd name="T16" fmla="*/ 0 w 101"/>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57">
                    <a:moveTo>
                      <a:pt x="0" y="17"/>
                    </a:moveTo>
                    <a:cubicBezTo>
                      <a:pt x="12" y="8"/>
                      <a:pt x="24" y="0"/>
                      <a:pt x="40" y="5"/>
                    </a:cubicBezTo>
                    <a:cubicBezTo>
                      <a:pt x="44" y="20"/>
                      <a:pt x="54" y="26"/>
                      <a:pt x="67" y="30"/>
                    </a:cubicBezTo>
                    <a:cubicBezTo>
                      <a:pt x="77" y="33"/>
                      <a:pt x="87" y="37"/>
                      <a:pt x="95" y="44"/>
                    </a:cubicBezTo>
                    <a:cubicBezTo>
                      <a:pt x="101" y="57"/>
                      <a:pt x="92" y="57"/>
                      <a:pt x="84" y="56"/>
                    </a:cubicBezTo>
                    <a:cubicBezTo>
                      <a:pt x="73" y="55"/>
                      <a:pt x="63" y="50"/>
                      <a:pt x="53" y="53"/>
                    </a:cubicBezTo>
                    <a:cubicBezTo>
                      <a:pt x="46" y="54"/>
                      <a:pt x="41" y="52"/>
                      <a:pt x="35" y="49"/>
                    </a:cubicBezTo>
                    <a:cubicBezTo>
                      <a:pt x="24" y="41"/>
                      <a:pt x="10" y="39"/>
                      <a:pt x="0" y="29"/>
                    </a:cubicBezTo>
                    <a:cubicBezTo>
                      <a:pt x="0" y="25"/>
                      <a:pt x="0" y="21"/>
                      <a:pt x="0" y="17"/>
                    </a:cubicBezTo>
                    <a:close/>
                  </a:path>
                </a:pathLst>
              </a:custGeom>
              <a:solidFill>
                <a:srgbClr val="FDF9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3" name="Freeform 331">
                <a:extLst>
                  <a:ext uri="{FF2B5EF4-FFF2-40B4-BE49-F238E27FC236}">
                    <a16:creationId xmlns:a16="http://schemas.microsoft.com/office/drawing/2014/main" id="{8AE0F744-BCA6-4A9D-0805-ED4AC5B233B6}"/>
                  </a:ext>
                </a:extLst>
              </p:cNvPr>
              <p:cNvSpPr/>
              <p:nvPr/>
            </p:nvSpPr>
            <p:spPr bwMode="auto">
              <a:xfrm>
                <a:off x="2713" y="1401"/>
                <a:ext cx="49" cy="574"/>
              </a:xfrm>
              <a:custGeom>
                <a:avLst/>
                <a:gdLst>
                  <a:gd name="T0" fmla="*/ 4 w 24"/>
                  <a:gd name="T1" fmla="*/ 237 h 281"/>
                  <a:gd name="T2" fmla="*/ 10 w 24"/>
                  <a:gd name="T3" fmla="*/ 250 h 281"/>
                  <a:gd name="T4" fmla="*/ 11 w 24"/>
                  <a:gd name="T5" fmla="*/ 281 h 281"/>
                  <a:gd name="T6" fmla="*/ 0 w 24"/>
                  <a:gd name="T7" fmla="*/ 265 h 281"/>
                  <a:gd name="T8" fmla="*/ 0 w 24"/>
                  <a:gd name="T9" fmla="*/ 1 h 281"/>
                  <a:gd name="T10" fmla="*/ 4 w 24"/>
                  <a:gd name="T11" fmla="*/ 2 h 281"/>
                  <a:gd name="T12" fmla="*/ 4 w 24"/>
                  <a:gd name="T13" fmla="*/ 9 h 281"/>
                  <a:gd name="T14" fmla="*/ 10 w 24"/>
                  <a:gd name="T15" fmla="*/ 32 h 281"/>
                  <a:gd name="T16" fmla="*/ 10 w 24"/>
                  <a:gd name="T17" fmla="*/ 207 h 281"/>
                  <a:gd name="T18" fmla="*/ 4 w 24"/>
                  <a:gd name="T19" fmla="*/ 237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81">
                    <a:moveTo>
                      <a:pt x="4" y="237"/>
                    </a:moveTo>
                    <a:cubicBezTo>
                      <a:pt x="4" y="242"/>
                      <a:pt x="5" y="247"/>
                      <a:pt x="10" y="250"/>
                    </a:cubicBezTo>
                    <a:cubicBezTo>
                      <a:pt x="24" y="259"/>
                      <a:pt x="23" y="270"/>
                      <a:pt x="11" y="281"/>
                    </a:cubicBezTo>
                    <a:cubicBezTo>
                      <a:pt x="5" y="277"/>
                      <a:pt x="4" y="270"/>
                      <a:pt x="0" y="265"/>
                    </a:cubicBezTo>
                    <a:cubicBezTo>
                      <a:pt x="0" y="177"/>
                      <a:pt x="0" y="89"/>
                      <a:pt x="0" y="1"/>
                    </a:cubicBezTo>
                    <a:cubicBezTo>
                      <a:pt x="2" y="0"/>
                      <a:pt x="3" y="0"/>
                      <a:pt x="4" y="2"/>
                    </a:cubicBezTo>
                    <a:cubicBezTo>
                      <a:pt x="4" y="4"/>
                      <a:pt x="4" y="7"/>
                      <a:pt x="4" y="9"/>
                    </a:cubicBezTo>
                    <a:cubicBezTo>
                      <a:pt x="10" y="16"/>
                      <a:pt x="10" y="24"/>
                      <a:pt x="10" y="32"/>
                    </a:cubicBezTo>
                    <a:cubicBezTo>
                      <a:pt x="10" y="90"/>
                      <a:pt x="11" y="149"/>
                      <a:pt x="10" y="207"/>
                    </a:cubicBezTo>
                    <a:cubicBezTo>
                      <a:pt x="10" y="217"/>
                      <a:pt x="12" y="228"/>
                      <a:pt x="4" y="237"/>
                    </a:cubicBezTo>
                    <a:close/>
                  </a:path>
                </a:pathLst>
              </a:custGeom>
              <a:solidFill>
                <a:srgbClr val="F8D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4" name="Freeform 332">
                <a:extLst>
                  <a:ext uri="{FF2B5EF4-FFF2-40B4-BE49-F238E27FC236}">
                    <a16:creationId xmlns:a16="http://schemas.microsoft.com/office/drawing/2014/main" id="{EAF4A858-D5FD-3A89-B224-FF053A54FB6F}"/>
                  </a:ext>
                </a:extLst>
              </p:cNvPr>
              <p:cNvSpPr/>
              <p:nvPr/>
            </p:nvSpPr>
            <p:spPr bwMode="auto">
              <a:xfrm>
                <a:off x="2892" y="2691"/>
                <a:ext cx="155" cy="69"/>
              </a:xfrm>
              <a:custGeom>
                <a:avLst/>
                <a:gdLst>
                  <a:gd name="T0" fmla="*/ 23 w 76"/>
                  <a:gd name="T1" fmla="*/ 0 h 34"/>
                  <a:gd name="T2" fmla="*/ 76 w 76"/>
                  <a:gd name="T3" fmla="*/ 33 h 34"/>
                  <a:gd name="T4" fmla="*/ 54 w 76"/>
                  <a:gd name="T5" fmla="*/ 28 h 34"/>
                  <a:gd name="T6" fmla="*/ 36 w 76"/>
                  <a:gd name="T7" fmla="*/ 29 h 34"/>
                  <a:gd name="T8" fmla="*/ 0 w 76"/>
                  <a:gd name="T9" fmla="*/ 2 h 34"/>
                  <a:gd name="T10" fmla="*/ 23 w 76"/>
                  <a:gd name="T11" fmla="*/ 0 h 34"/>
                </a:gdLst>
                <a:ahLst/>
                <a:cxnLst>
                  <a:cxn ang="0">
                    <a:pos x="T0" y="T1"/>
                  </a:cxn>
                  <a:cxn ang="0">
                    <a:pos x="T2" y="T3"/>
                  </a:cxn>
                  <a:cxn ang="0">
                    <a:pos x="T4" y="T5"/>
                  </a:cxn>
                  <a:cxn ang="0">
                    <a:pos x="T6" y="T7"/>
                  </a:cxn>
                  <a:cxn ang="0">
                    <a:pos x="T8" y="T9"/>
                  </a:cxn>
                  <a:cxn ang="0">
                    <a:pos x="T10" y="T11"/>
                  </a:cxn>
                </a:cxnLst>
                <a:rect l="0" t="0" r="r" b="b"/>
                <a:pathLst>
                  <a:path w="76" h="34">
                    <a:moveTo>
                      <a:pt x="23" y="0"/>
                    </a:moveTo>
                    <a:cubicBezTo>
                      <a:pt x="41" y="10"/>
                      <a:pt x="61" y="17"/>
                      <a:pt x="76" y="33"/>
                    </a:cubicBezTo>
                    <a:cubicBezTo>
                      <a:pt x="68" y="34"/>
                      <a:pt x="61" y="32"/>
                      <a:pt x="54" y="28"/>
                    </a:cubicBezTo>
                    <a:cubicBezTo>
                      <a:pt x="48" y="25"/>
                      <a:pt x="42" y="22"/>
                      <a:pt x="36" y="29"/>
                    </a:cubicBezTo>
                    <a:cubicBezTo>
                      <a:pt x="25" y="18"/>
                      <a:pt x="9" y="15"/>
                      <a:pt x="0" y="2"/>
                    </a:cubicBezTo>
                    <a:cubicBezTo>
                      <a:pt x="8" y="1"/>
                      <a:pt x="15" y="1"/>
                      <a:pt x="23" y="0"/>
                    </a:cubicBezTo>
                    <a:close/>
                  </a:path>
                </a:pathLst>
              </a:custGeom>
              <a:solidFill>
                <a:srgbClr val="F9F2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5" name="Freeform 333">
                <a:extLst>
                  <a:ext uri="{FF2B5EF4-FFF2-40B4-BE49-F238E27FC236}">
                    <a16:creationId xmlns:a16="http://schemas.microsoft.com/office/drawing/2014/main" id="{23EF3614-8F92-5A66-6626-84114F48D6AA}"/>
                  </a:ext>
                </a:extLst>
              </p:cNvPr>
              <p:cNvSpPr/>
              <p:nvPr/>
            </p:nvSpPr>
            <p:spPr bwMode="auto">
              <a:xfrm>
                <a:off x="2713" y="1338"/>
                <a:ext cx="104" cy="84"/>
              </a:xfrm>
              <a:custGeom>
                <a:avLst/>
                <a:gdLst>
                  <a:gd name="T0" fmla="*/ 0 w 51"/>
                  <a:gd name="T1" fmla="*/ 0 h 41"/>
                  <a:gd name="T2" fmla="*/ 36 w 51"/>
                  <a:gd name="T3" fmla="*/ 16 h 41"/>
                  <a:gd name="T4" fmla="*/ 48 w 51"/>
                  <a:gd name="T5" fmla="*/ 36 h 41"/>
                  <a:gd name="T6" fmla="*/ 44 w 51"/>
                  <a:gd name="T7" fmla="*/ 40 h 41"/>
                  <a:gd name="T8" fmla="*/ 0 w 51"/>
                  <a:gd name="T9" fmla="*/ 12 h 41"/>
                  <a:gd name="T10" fmla="*/ 0 w 51"/>
                  <a:gd name="T11" fmla="*/ 0 h 41"/>
                </a:gdLst>
                <a:ahLst/>
                <a:cxnLst>
                  <a:cxn ang="0">
                    <a:pos x="T0" y="T1"/>
                  </a:cxn>
                  <a:cxn ang="0">
                    <a:pos x="T2" y="T3"/>
                  </a:cxn>
                  <a:cxn ang="0">
                    <a:pos x="T4" y="T5"/>
                  </a:cxn>
                  <a:cxn ang="0">
                    <a:pos x="T6" y="T7"/>
                  </a:cxn>
                  <a:cxn ang="0">
                    <a:pos x="T8" y="T9"/>
                  </a:cxn>
                  <a:cxn ang="0">
                    <a:pos x="T10" y="T11"/>
                  </a:cxn>
                </a:cxnLst>
                <a:rect l="0" t="0" r="r" b="b"/>
                <a:pathLst>
                  <a:path w="51" h="41">
                    <a:moveTo>
                      <a:pt x="0" y="0"/>
                    </a:moveTo>
                    <a:cubicBezTo>
                      <a:pt x="14" y="1"/>
                      <a:pt x="25" y="8"/>
                      <a:pt x="36" y="16"/>
                    </a:cubicBezTo>
                    <a:cubicBezTo>
                      <a:pt x="37" y="24"/>
                      <a:pt x="51" y="25"/>
                      <a:pt x="48" y="36"/>
                    </a:cubicBezTo>
                    <a:cubicBezTo>
                      <a:pt x="47" y="37"/>
                      <a:pt x="45" y="39"/>
                      <a:pt x="44" y="40"/>
                    </a:cubicBezTo>
                    <a:cubicBezTo>
                      <a:pt x="22" y="41"/>
                      <a:pt x="14" y="22"/>
                      <a:pt x="0" y="12"/>
                    </a:cubicBezTo>
                    <a:cubicBezTo>
                      <a:pt x="0" y="8"/>
                      <a:pt x="0" y="4"/>
                      <a:pt x="0" y="0"/>
                    </a:cubicBezTo>
                    <a:close/>
                  </a:path>
                </a:pathLst>
              </a:custGeom>
              <a:solidFill>
                <a:srgbClr val="FAB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6" name="Freeform 334">
                <a:extLst>
                  <a:ext uri="{FF2B5EF4-FFF2-40B4-BE49-F238E27FC236}">
                    <a16:creationId xmlns:a16="http://schemas.microsoft.com/office/drawing/2014/main" id="{6EB6A889-56BC-84BF-2470-C8F5E0F747D6}"/>
                  </a:ext>
                </a:extLst>
              </p:cNvPr>
              <p:cNvSpPr/>
              <p:nvPr/>
            </p:nvSpPr>
            <p:spPr bwMode="auto">
              <a:xfrm>
                <a:off x="2709" y="1357"/>
                <a:ext cx="104" cy="81"/>
              </a:xfrm>
              <a:custGeom>
                <a:avLst/>
                <a:gdLst>
                  <a:gd name="T0" fmla="*/ 2 w 51"/>
                  <a:gd name="T1" fmla="*/ 3 h 40"/>
                  <a:gd name="T2" fmla="*/ 26 w 51"/>
                  <a:gd name="T3" fmla="*/ 19 h 40"/>
                  <a:gd name="T4" fmla="*/ 46 w 51"/>
                  <a:gd name="T5" fmla="*/ 31 h 40"/>
                  <a:gd name="T6" fmla="*/ 40 w 51"/>
                  <a:gd name="T7" fmla="*/ 38 h 40"/>
                  <a:gd name="T8" fmla="*/ 6 w 51"/>
                  <a:gd name="T9" fmla="*/ 24 h 40"/>
                  <a:gd name="T10" fmla="*/ 2 w 51"/>
                  <a:gd name="T11" fmla="*/ 23 h 40"/>
                  <a:gd name="T12" fmla="*/ 2 w 51"/>
                  <a:gd name="T13" fmla="*/ 3 h 40"/>
                </a:gdLst>
                <a:ahLst/>
                <a:cxnLst>
                  <a:cxn ang="0">
                    <a:pos x="T0" y="T1"/>
                  </a:cxn>
                  <a:cxn ang="0">
                    <a:pos x="T2" y="T3"/>
                  </a:cxn>
                  <a:cxn ang="0">
                    <a:pos x="T4" y="T5"/>
                  </a:cxn>
                  <a:cxn ang="0">
                    <a:pos x="T6" y="T7"/>
                  </a:cxn>
                  <a:cxn ang="0">
                    <a:pos x="T8" y="T9"/>
                  </a:cxn>
                  <a:cxn ang="0">
                    <a:pos x="T10" y="T11"/>
                  </a:cxn>
                  <a:cxn ang="0">
                    <a:pos x="T12" y="T13"/>
                  </a:cxn>
                </a:cxnLst>
                <a:rect l="0" t="0" r="r" b="b"/>
                <a:pathLst>
                  <a:path w="51" h="40">
                    <a:moveTo>
                      <a:pt x="2" y="3"/>
                    </a:moveTo>
                    <a:cubicBezTo>
                      <a:pt x="16" y="0"/>
                      <a:pt x="17" y="15"/>
                      <a:pt x="26" y="19"/>
                    </a:cubicBezTo>
                    <a:cubicBezTo>
                      <a:pt x="33" y="23"/>
                      <a:pt x="39" y="27"/>
                      <a:pt x="46" y="31"/>
                    </a:cubicBezTo>
                    <a:cubicBezTo>
                      <a:pt x="51" y="40"/>
                      <a:pt x="45" y="40"/>
                      <a:pt x="40" y="38"/>
                    </a:cubicBezTo>
                    <a:cubicBezTo>
                      <a:pt x="28" y="33"/>
                      <a:pt x="18" y="26"/>
                      <a:pt x="6" y="24"/>
                    </a:cubicBezTo>
                    <a:cubicBezTo>
                      <a:pt x="5" y="23"/>
                      <a:pt x="3" y="23"/>
                      <a:pt x="2" y="23"/>
                    </a:cubicBezTo>
                    <a:cubicBezTo>
                      <a:pt x="0" y="16"/>
                      <a:pt x="0" y="10"/>
                      <a:pt x="2" y="3"/>
                    </a:cubicBezTo>
                    <a:close/>
                  </a:path>
                </a:pathLst>
              </a:custGeom>
              <a:solidFill>
                <a:srgbClr val="FEEA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7" name="Freeform 335">
                <a:extLst>
                  <a:ext uri="{FF2B5EF4-FFF2-40B4-BE49-F238E27FC236}">
                    <a16:creationId xmlns:a16="http://schemas.microsoft.com/office/drawing/2014/main" id="{3CF9F431-2600-FF2E-7E51-C85F80096C8B}"/>
                  </a:ext>
                </a:extLst>
              </p:cNvPr>
              <p:cNvSpPr/>
              <p:nvPr/>
            </p:nvSpPr>
            <p:spPr bwMode="auto">
              <a:xfrm>
                <a:off x="2711" y="971"/>
                <a:ext cx="102" cy="61"/>
              </a:xfrm>
              <a:custGeom>
                <a:avLst/>
                <a:gdLst>
                  <a:gd name="T0" fmla="*/ 5 w 50"/>
                  <a:gd name="T1" fmla="*/ 8 h 30"/>
                  <a:gd name="T2" fmla="*/ 1 w 50"/>
                  <a:gd name="T3" fmla="*/ 5 h 30"/>
                  <a:gd name="T4" fmla="*/ 0 w 50"/>
                  <a:gd name="T5" fmla="*/ 1 h 30"/>
                  <a:gd name="T6" fmla="*/ 33 w 50"/>
                  <a:gd name="T7" fmla="*/ 4 h 30"/>
                  <a:gd name="T8" fmla="*/ 37 w 50"/>
                  <a:gd name="T9" fmla="*/ 6 h 30"/>
                  <a:gd name="T10" fmla="*/ 41 w 50"/>
                  <a:gd name="T11" fmla="*/ 9 h 30"/>
                  <a:gd name="T12" fmla="*/ 43 w 50"/>
                  <a:gd name="T13" fmla="*/ 23 h 30"/>
                  <a:gd name="T14" fmla="*/ 5 w 50"/>
                  <a:gd name="T15" fmla="*/ 8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30">
                    <a:moveTo>
                      <a:pt x="5" y="8"/>
                    </a:moveTo>
                    <a:cubicBezTo>
                      <a:pt x="4" y="7"/>
                      <a:pt x="2" y="6"/>
                      <a:pt x="1" y="5"/>
                    </a:cubicBezTo>
                    <a:cubicBezTo>
                      <a:pt x="1" y="3"/>
                      <a:pt x="0" y="2"/>
                      <a:pt x="0" y="1"/>
                    </a:cubicBezTo>
                    <a:cubicBezTo>
                      <a:pt x="11" y="0"/>
                      <a:pt x="21" y="7"/>
                      <a:pt x="33" y="4"/>
                    </a:cubicBezTo>
                    <a:cubicBezTo>
                      <a:pt x="35" y="4"/>
                      <a:pt x="36" y="5"/>
                      <a:pt x="37" y="6"/>
                    </a:cubicBezTo>
                    <a:cubicBezTo>
                      <a:pt x="39" y="7"/>
                      <a:pt x="40" y="8"/>
                      <a:pt x="41" y="9"/>
                    </a:cubicBezTo>
                    <a:cubicBezTo>
                      <a:pt x="43" y="14"/>
                      <a:pt x="50" y="17"/>
                      <a:pt x="43" y="23"/>
                    </a:cubicBezTo>
                    <a:cubicBezTo>
                      <a:pt x="25" y="30"/>
                      <a:pt x="14" y="23"/>
                      <a:pt x="5" y="8"/>
                    </a:cubicBezTo>
                    <a:close/>
                  </a:path>
                </a:pathLst>
              </a:custGeom>
              <a:solidFill>
                <a:srgbClr val="FAEB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8" name="Freeform 336">
                <a:extLst>
                  <a:ext uri="{FF2B5EF4-FFF2-40B4-BE49-F238E27FC236}">
                    <a16:creationId xmlns:a16="http://schemas.microsoft.com/office/drawing/2014/main" id="{6FE23E6A-B090-E1FB-ABBE-AD812D6DD492}"/>
                  </a:ext>
                </a:extLst>
              </p:cNvPr>
              <p:cNvSpPr/>
              <p:nvPr/>
            </p:nvSpPr>
            <p:spPr bwMode="auto">
              <a:xfrm>
                <a:off x="2713" y="1942"/>
                <a:ext cx="22" cy="82"/>
              </a:xfrm>
              <a:custGeom>
                <a:avLst/>
                <a:gdLst>
                  <a:gd name="T0" fmla="*/ 0 w 11"/>
                  <a:gd name="T1" fmla="*/ 0 h 40"/>
                  <a:gd name="T2" fmla="*/ 11 w 11"/>
                  <a:gd name="T3" fmla="*/ 16 h 40"/>
                  <a:gd name="T4" fmla="*/ 0 w 11"/>
                  <a:gd name="T5" fmla="*/ 40 h 40"/>
                  <a:gd name="T6" fmla="*/ 0 w 11"/>
                  <a:gd name="T7" fmla="*/ 0 h 40"/>
                </a:gdLst>
                <a:ahLst/>
                <a:cxnLst>
                  <a:cxn ang="0">
                    <a:pos x="T0" y="T1"/>
                  </a:cxn>
                  <a:cxn ang="0">
                    <a:pos x="T2" y="T3"/>
                  </a:cxn>
                  <a:cxn ang="0">
                    <a:pos x="T4" y="T5"/>
                  </a:cxn>
                  <a:cxn ang="0">
                    <a:pos x="T6" y="T7"/>
                  </a:cxn>
                </a:cxnLst>
                <a:rect l="0" t="0" r="r" b="b"/>
                <a:pathLst>
                  <a:path w="11" h="40">
                    <a:moveTo>
                      <a:pt x="0" y="0"/>
                    </a:moveTo>
                    <a:cubicBezTo>
                      <a:pt x="6" y="4"/>
                      <a:pt x="11" y="8"/>
                      <a:pt x="11" y="16"/>
                    </a:cubicBezTo>
                    <a:cubicBezTo>
                      <a:pt x="8" y="24"/>
                      <a:pt x="4" y="32"/>
                      <a:pt x="0" y="40"/>
                    </a:cubicBezTo>
                    <a:cubicBezTo>
                      <a:pt x="0" y="26"/>
                      <a:pt x="0" y="13"/>
                      <a:pt x="0" y="0"/>
                    </a:cubicBezTo>
                    <a:close/>
                  </a:path>
                </a:pathLst>
              </a:custGeom>
              <a:solidFill>
                <a:srgbClr val="FEFC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9" name="Freeform 337">
                <a:extLst>
                  <a:ext uri="{FF2B5EF4-FFF2-40B4-BE49-F238E27FC236}">
                    <a16:creationId xmlns:a16="http://schemas.microsoft.com/office/drawing/2014/main" id="{377E1A6C-4A23-9F01-6E6D-3456D304CF7A}"/>
                  </a:ext>
                </a:extLst>
              </p:cNvPr>
              <p:cNvSpPr/>
              <p:nvPr/>
            </p:nvSpPr>
            <p:spPr bwMode="auto">
              <a:xfrm>
                <a:off x="4981" y="2340"/>
                <a:ext cx="139" cy="67"/>
              </a:xfrm>
              <a:custGeom>
                <a:avLst/>
                <a:gdLst>
                  <a:gd name="T0" fmla="*/ 67 w 68"/>
                  <a:gd name="T1" fmla="*/ 33 h 33"/>
                  <a:gd name="T2" fmla="*/ 42 w 68"/>
                  <a:gd name="T3" fmla="*/ 31 h 33"/>
                  <a:gd name="T4" fmla="*/ 0 w 68"/>
                  <a:gd name="T5" fmla="*/ 13 h 33"/>
                  <a:gd name="T6" fmla="*/ 0 w 68"/>
                  <a:gd name="T7" fmla="*/ 0 h 33"/>
                  <a:gd name="T8" fmla="*/ 68 w 68"/>
                  <a:gd name="T9" fmla="*/ 26 h 33"/>
                  <a:gd name="T10" fmla="*/ 67 w 68"/>
                  <a:gd name="T11" fmla="*/ 33 h 33"/>
                </a:gdLst>
                <a:ahLst/>
                <a:cxnLst>
                  <a:cxn ang="0">
                    <a:pos x="T0" y="T1"/>
                  </a:cxn>
                  <a:cxn ang="0">
                    <a:pos x="T2" y="T3"/>
                  </a:cxn>
                  <a:cxn ang="0">
                    <a:pos x="T4" y="T5"/>
                  </a:cxn>
                  <a:cxn ang="0">
                    <a:pos x="T6" y="T7"/>
                  </a:cxn>
                  <a:cxn ang="0">
                    <a:pos x="T8" y="T9"/>
                  </a:cxn>
                  <a:cxn ang="0">
                    <a:pos x="T10" y="T11"/>
                  </a:cxn>
                </a:cxnLst>
                <a:rect l="0" t="0" r="r" b="b"/>
                <a:pathLst>
                  <a:path w="68" h="33">
                    <a:moveTo>
                      <a:pt x="67" y="33"/>
                    </a:moveTo>
                    <a:cubicBezTo>
                      <a:pt x="59" y="24"/>
                      <a:pt x="50" y="31"/>
                      <a:pt x="42" y="31"/>
                    </a:cubicBezTo>
                    <a:cubicBezTo>
                      <a:pt x="25" y="31"/>
                      <a:pt x="14" y="18"/>
                      <a:pt x="0" y="13"/>
                    </a:cubicBezTo>
                    <a:cubicBezTo>
                      <a:pt x="0" y="9"/>
                      <a:pt x="0" y="5"/>
                      <a:pt x="0" y="0"/>
                    </a:cubicBezTo>
                    <a:cubicBezTo>
                      <a:pt x="22" y="9"/>
                      <a:pt x="45" y="18"/>
                      <a:pt x="68" y="26"/>
                    </a:cubicBezTo>
                    <a:cubicBezTo>
                      <a:pt x="67" y="29"/>
                      <a:pt x="67" y="31"/>
                      <a:pt x="67" y="33"/>
                    </a:cubicBezTo>
                    <a:close/>
                  </a:path>
                </a:pathLst>
              </a:custGeom>
              <a:solidFill>
                <a:srgbClr val="F9E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0" name="Freeform 338">
                <a:extLst>
                  <a:ext uri="{FF2B5EF4-FFF2-40B4-BE49-F238E27FC236}">
                    <a16:creationId xmlns:a16="http://schemas.microsoft.com/office/drawing/2014/main" id="{B944E4ED-3AEC-E007-2A13-4A63E6F564DF}"/>
                  </a:ext>
                </a:extLst>
              </p:cNvPr>
              <p:cNvSpPr/>
              <p:nvPr/>
            </p:nvSpPr>
            <p:spPr bwMode="auto">
              <a:xfrm>
                <a:off x="4157" y="2615"/>
                <a:ext cx="55" cy="70"/>
              </a:xfrm>
              <a:custGeom>
                <a:avLst/>
                <a:gdLst>
                  <a:gd name="T0" fmla="*/ 15 w 27"/>
                  <a:gd name="T1" fmla="*/ 2 h 34"/>
                  <a:gd name="T2" fmla="*/ 24 w 27"/>
                  <a:gd name="T3" fmla="*/ 10 h 34"/>
                  <a:gd name="T4" fmla="*/ 19 w 27"/>
                  <a:gd name="T5" fmla="*/ 34 h 34"/>
                  <a:gd name="T6" fmla="*/ 0 w 27"/>
                  <a:gd name="T7" fmla="*/ 6 h 34"/>
                  <a:gd name="T8" fmla="*/ 15 w 27"/>
                  <a:gd name="T9" fmla="*/ 2 h 34"/>
                </a:gdLst>
                <a:ahLst/>
                <a:cxnLst>
                  <a:cxn ang="0">
                    <a:pos x="T0" y="T1"/>
                  </a:cxn>
                  <a:cxn ang="0">
                    <a:pos x="T2" y="T3"/>
                  </a:cxn>
                  <a:cxn ang="0">
                    <a:pos x="T4" y="T5"/>
                  </a:cxn>
                  <a:cxn ang="0">
                    <a:pos x="T6" y="T7"/>
                  </a:cxn>
                  <a:cxn ang="0">
                    <a:pos x="T8" y="T9"/>
                  </a:cxn>
                </a:cxnLst>
                <a:rect l="0" t="0" r="r" b="b"/>
                <a:pathLst>
                  <a:path w="27" h="34">
                    <a:moveTo>
                      <a:pt x="15" y="2"/>
                    </a:moveTo>
                    <a:cubicBezTo>
                      <a:pt x="20" y="3"/>
                      <a:pt x="22" y="6"/>
                      <a:pt x="24" y="10"/>
                    </a:cubicBezTo>
                    <a:cubicBezTo>
                      <a:pt x="23" y="18"/>
                      <a:pt x="27" y="27"/>
                      <a:pt x="19" y="34"/>
                    </a:cubicBezTo>
                    <a:cubicBezTo>
                      <a:pt x="13" y="24"/>
                      <a:pt x="6" y="15"/>
                      <a:pt x="0" y="6"/>
                    </a:cubicBezTo>
                    <a:cubicBezTo>
                      <a:pt x="4" y="0"/>
                      <a:pt x="10" y="4"/>
                      <a:pt x="15" y="2"/>
                    </a:cubicBezTo>
                    <a:close/>
                  </a:path>
                </a:pathLst>
              </a:custGeom>
              <a:solidFill>
                <a:srgbClr val="F8E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1" name="Freeform 339">
                <a:extLst>
                  <a:ext uri="{FF2B5EF4-FFF2-40B4-BE49-F238E27FC236}">
                    <a16:creationId xmlns:a16="http://schemas.microsoft.com/office/drawing/2014/main" id="{EB71AF15-87EF-4973-4991-F16397E3C6B5}"/>
                  </a:ext>
                </a:extLst>
              </p:cNvPr>
              <p:cNvSpPr/>
              <p:nvPr/>
            </p:nvSpPr>
            <p:spPr bwMode="auto">
              <a:xfrm>
                <a:off x="4526" y="585"/>
                <a:ext cx="237" cy="160"/>
              </a:xfrm>
              <a:custGeom>
                <a:avLst/>
                <a:gdLst>
                  <a:gd name="T0" fmla="*/ 3 w 116"/>
                  <a:gd name="T1" fmla="*/ 0 h 78"/>
                  <a:gd name="T2" fmla="*/ 107 w 116"/>
                  <a:gd name="T3" fmla="*/ 57 h 78"/>
                  <a:gd name="T4" fmla="*/ 116 w 116"/>
                  <a:gd name="T5" fmla="*/ 76 h 78"/>
                  <a:gd name="T6" fmla="*/ 109 w 116"/>
                  <a:gd name="T7" fmla="*/ 77 h 78"/>
                  <a:gd name="T8" fmla="*/ 48 w 116"/>
                  <a:gd name="T9" fmla="*/ 46 h 78"/>
                  <a:gd name="T10" fmla="*/ 21 w 116"/>
                  <a:gd name="T11" fmla="*/ 31 h 78"/>
                  <a:gd name="T12" fmla="*/ 3 w 116"/>
                  <a:gd name="T13" fmla="*/ 0 h 78"/>
                </a:gdLst>
                <a:ahLst/>
                <a:cxnLst>
                  <a:cxn ang="0">
                    <a:pos x="T0" y="T1"/>
                  </a:cxn>
                  <a:cxn ang="0">
                    <a:pos x="T2" y="T3"/>
                  </a:cxn>
                  <a:cxn ang="0">
                    <a:pos x="T4" y="T5"/>
                  </a:cxn>
                  <a:cxn ang="0">
                    <a:pos x="T6" y="T7"/>
                  </a:cxn>
                  <a:cxn ang="0">
                    <a:pos x="T8" y="T9"/>
                  </a:cxn>
                  <a:cxn ang="0">
                    <a:pos x="T10" y="T11"/>
                  </a:cxn>
                  <a:cxn ang="0">
                    <a:pos x="T12" y="T13"/>
                  </a:cxn>
                </a:cxnLst>
                <a:rect l="0" t="0" r="r" b="b"/>
                <a:pathLst>
                  <a:path w="115" h="78">
                    <a:moveTo>
                      <a:pt x="3" y="0"/>
                    </a:moveTo>
                    <a:cubicBezTo>
                      <a:pt x="38" y="19"/>
                      <a:pt x="79" y="26"/>
                      <a:pt x="107" y="57"/>
                    </a:cubicBezTo>
                    <a:cubicBezTo>
                      <a:pt x="99" y="68"/>
                      <a:pt x="115" y="68"/>
                      <a:pt x="116" y="76"/>
                    </a:cubicBezTo>
                    <a:cubicBezTo>
                      <a:pt x="113" y="76"/>
                      <a:pt x="110" y="78"/>
                      <a:pt x="109" y="77"/>
                    </a:cubicBezTo>
                    <a:cubicBezTo>
                      <a:pt x="91" y="62"/>
                      <a:pt x="67" y="60"/>
                      <a:pt x="48" y="46"/>
                    </a:cubicBezTo>
                    <a:cubicBezTo>
                      <a:pt x="40" y="40"/>
                      <a:pt x="32" y="35"/>
                      <a:pt x="21" y="31"/>
                    </a:cubicBezTo>
                    <a:cubicBezTo>
                      <a:pt x="9" y="27"/>
                      <a:pt x="0" y="16"/>
                      <a:pt x="3" y="0"/>
                    </a:cubicBezTo>
                    <a:close/>
                  </a:path>
                </a:pathLst>
              </a:custGeom>
              <a:solidFill>
                <a:srgbClr val="F9C0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2" name="Freeform 340">
                <a:extLst>
                  <a:ext uri="{FF2B5EF4-FFF2-40B4-BE49-F238E27FC236}">
                    <a16:creationId xmlns:a16="http://schemas.microsoft.com/office/drawing/2014/main" id="{4422BFF4-1345-3186-0729-C31E56F23BAD}"/>
                  </a:ext>
                </a:extLst>
              </p:cNvPr>
              <p:cNvSpPr/>
              <p:nvPr/>
            </p:nvSpPr>
            <p:spPr bwMode="auto">
              <a:xfrm>
                <a:off x="2647" y="538"/>
                <a:ext cx="888" cy="490"/>
              </a:xfrm>
              <a:custGeom>
                <a:avLst/>
                <a:gdLst>
                  <a:gd name="T0" fmla="*/ 12 w 435"/>
                  <a:gd name="T1" fmla="*/ 92 h 240"/>
                  <a:gd name="T2" fmla="*/ 23 w 435"/>
                  <a:gd name="T3" fmla="*/ 51 h 240"/>
                  <a:gd name="T4" fmla="*/ 24 w 435"/>
                  <a:gd name="T5" fmla="*/ 44 h 240"/>
                  <a:gd name="T6" fmla="*/ 32 w 435"/>
                  <a:gd name="T7" fmla="*/ 8 h 240"/>
                  <a:gd name="T8" fmla="*/ 51 w 435"/>
                  <a:gd name="T9" fmla="*/ 5 h 240"/>
                  <a:gd name="T10" fmla="*/ 201 w 435"/>
                  <a:gd name="T11" fmla="*/ 88 h 240"/>
                  <a:gd name="T12" fmla="*/ 306 w 435"/>
                  <a:gd name="T13" fmla="*/ 131 h 240"/>
                  <a:gd name="T14" fmla="*/ 320 w 435"/>
                  <a:gd name="T15" fmla="*/ 142 h 240"/>
                  <a:gd name="T16" fmla="*/ 374 w 435"/>
                  <a:gd name="T17" fmla="*/ 186 h 240"/>
                  <a:gd name="T18" fmla="*/ 412 w 435"/>
                  <a:gd name="T19" fmla="*/ 210 h 240"/>
                  <a:gd name="T20" fmla="*/ 428 w 435"/>
                  <a:gd name="T21" fmla="*/ 222 h 240"/>
                  <a:gd name="T22" fmla="*/ 433 w 435"/>
                  <a:gd name="T23" fmla="*/ 234 h 240"/>
                  <a:gd name="T24" fmla="*/ 419 w 435"/>
                  <a:gd name="T25" fmla="*/ 237 h 240"/>
                  <a:gd name="T26" fmla="*/ 345 w 435"/>
                  <a:gd name="T27" fmla="*/ 208 h 240"/>
                  <a:gd name="T28" fmla="*/ 222 w 435"/>
                  <a:gd name="T29" fmla="*/ 159 h 240"/>
                  <a:gd name="T30" fmla="*/ 135 w 435"/>
                  <a:gd name="T31" fmla="*/ 125 h 240"/>
                  <a:gd name="T32" fmla="*/ 43 w 435"/>
                  <a:gd name="T33" fmla="*/ 91 h 240"/>
                  <a:gd name="T34" fmla="*/ 12 w 435"/>
                  <a:gd name="T35" fmla="*/ 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5" h="240">
                    <a:moveTo>
                      <a:pt x="12" y="92"/>
                    </a:moveTo>
                    <a:cubicBezTo>
                      <a:pt x="0" y="69"/>
                      <a:pt x="1" y="64"/>
                      <a:pt x="23" y="51"/>
                    </a:cubicBezTo>
                    <a:cubicBezTo>
                      <a:pt x="25" y="49"/>
                      <a:pt x="27" y="47"/>
                      <a:pt x="24" y="44"/>
                    </a:cubicBezTo>
                    <a:cubicBezTo>
                      <a:pt x="27" y="32"/>
                      <a:pt x="33" y="21"/>
                      <a:pt x="32" y="8"/>
                    </a:cubicBezTo>
                    <a:cubicBezTo>
                      <a:pt x="37" y="0"/>
                      <a:pt x="44" y="1"/>
                      <a:pt x="51" y="5"/>
                    </a:cubicBezTo>
                    <a:cubicBezTo>
                      <a:pt x="88" y="55"/>
                      <a:pt x="147" y="67"/>
                      <a:pt x="201" y="88"/>
                    </a:cubicBezTo>
                    <a:cubicBezTo>
                      <a:pt x="237" y="100"/>
                      <a:pt x="271" y="118"/>
                      <a:pt x="306" y="131"/>
                    </a:cubicBezTo>
                    <a:cubicBezTo>
                      <a:pt x="312" y="133"/>
                      <a:pt x="317" y="136"/>
                      <a:pt x="320" y="142"/>
                    </a:cubicBezTo>
                    <a:cubicBezTo>
                      <a:pt x="331" y="165"/>
                      <a:pt x="354" y="174"/>
                      <a:pt x="374" y="186"/>
                    </a:cubicBezTo>
                    <a:cubicBezTo>
                      <a:pt x="386" y="194"/>
                      <a:pt x="400" y="201"/>
                      <a:pt x="412" y="210"/>
                    </a:cubicBezTo>
                    <a:cubicBezTo>
                      <a:pt x="417" y="214"/>
                      <a:pt x="423" y="218"/>
                      <a:pt x="428" y="222"/>
                    </a:cubicBezTo>
                    <a:cubicBezTo>
                      <a:pt x="432" y="225"/>
                      <a:pt x="435" y="229"/>
                      <a:pt x="433" y="234"/>
                    </a:cubicBezTo>
                    <a:cubicBezTo>
                      <a:pt x="430" y="240"/>
                      <a:pt x="424" y="239"/>
                      <a:pt x="419" y="237"/>
                    </a:cubicBezTo>
                    <a:cubicBezTo>
                      <a:pt x="394" y="228"/>
                      <a:pt x="370" y="218"/>
                      <a:pt x="345" y="208"/>
                    </a:cubicBezTo>
                    <a:cubicBezTo>
                      <a:pt x="305" y="190"/>
                      <a:pt x="265" y="172"/>
                      <a:pt x="222" y="159"/>
                    </a:cubicBezTo>
                    <a:cubicBezTo>
                      <a:pt x="197" y="138"/>
                      <a:pt x="164" y="137"/>
                      <a:pt x="135" y="125"/>
                    </a:cubicBezTo>
                    <a:cubicBezTo>
                      <a:pt x="104" y="112"/>
                      <a:pt x="70" y="112"/>
                      <a:pt x="43" y="91"/>
                    </a:cubicBezTo>
                    <a:cubicBezTo>
                      <a:pt x="31" y="82"/>
                      <a:pt x="22" y="89"/>
                      <a:pt x="12" y="92"/>
                    </a:cubicBezTo>
                    <a:close/>
                  </a:path>
                </a:pathLst>
              </a:custGeom>
              <a:solidFill>
                <a:srgbClr val="FDE8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3" name="Freeform 341">
                <a:extLst>
                  <a:ext uri="{FF2B5EF4-FFF2-40B4-BE49-F238E27FC236}">
                    <a16:creationId xmlns:a16="http://schemas.microsoft.com/office/drawing/2014/main" id="{97F2A2C5-421B-967E-D310-223424561C08}"/>
                  </a:ext>
                </a:extLst>
              </p:cNvPr>
              <p:cNvSpPr/>
              <p:nvPr/>
            </p:nvSpPr>
            <p:spPr bwMode="auto">
              <a:xfrm>
                <a:off x="3531" y="430"/>
                <a:ext cx="485" cy="361"/>
              </a:xfrm>
              <a:custGeom>
                <a:avLst/>
                <a:gdLst>
                  <a:gd name="T0" fmla="*/ 155 w 238"/>
                  <a:gd name="T1" fmla="*/ 53 h 177"/>
                  <a:gd name="T2" fmla="*/ 223 w 238"/>
                  <a:gd name="T3" fmla="*/ 117 h 177"/>
                  <a:gd name="T4" fmla="*/ 205 w 238"/>
                  <a:gd name="T5" fmla="*/ 116 h 177"/>
                  <a:gd name="T6" fmla="*/ 154 w 238"/>
                  <a:gd name="T7" fmla="*/ 97 h 177"/>
                  <a:gd name="T8" fmla="*/ 199 w 238"/>
                  <a:gd name="T9" fmla="*/ 135 h 177"/>
                  <a:gd name="T10" fmla="*/ 230 w 238"/>
                  <a:gd name="T11" fmla="*/ 160 h 177"/>
                  <a:gd name="T12" fmla="*/ 233 w 238"/>
                  <a:gd name="T13" fmla="*/ 174 h 177"/>
                  <a:gd name="T14" fmla="*/ 220 w 238"/>
                  <a:gd name="T15" fmla="*/ 173 h 177"/>
                  <a:gd name="T16" fmla="*/ 157 w 238"/>
                  <a:gd name="T17" fmla="*/ 136 h 177"/>
                  <a:gd name="T18" fmla="*/ 149 w 238"/>
                  <a:gd name="T19" fmla="*/ 131 h 177"/>
                  <a:gd name="T20" fmla="*/ 75 w 238"/>
                  <a:gd name="T21" fmla="*/ 110 h 177"/>
                  <a:gd name="T22" fmla="*/ 65 w 238"/>
                  <a:gd name="T23" fmla="*/ 105 h 177"/>
                  <a:gd name="T24" fmla="*/ 46 w 238"/>
                  <a:gd name="T25" fmla="*/ 103 h 177"/>
                  <a:gd name="T26" fmla="*/ 36 w 238"/>
                  <a:gd name="T27" fmla="*/ 101 h 177"/>
                  <a:gd name="T28" fmla="*/ 19 w 238"/>
                  <a:gd name="T29" fmla="*/ 72 h 177"/>
                  <a:gd name="T30" fmla="*/ 13 w 238"/>
                  <a:gd name="T31" fmla="*/ 65 h 177"/>
                  <a:gd name="T32" fmla="*/ 0 w 238"/>
                  <a:gd name="T33" fmla="*/ 54 h 177"/>
                  <a:gd name="T34" fmla="*/ 1 w 238"/>
                  <a:gd name="T35" fmla="*/ 50 h 177"/>
                  <a:gd name="T36" fmla="*/ 10 w 238"/>
                  <a:gd name="T37" fmla="*/ 44 h 177"/>
                  <a:gd name="T38" fmla="*/ 31 w 238"/>
                  <a:gd name="T39" fmla="*/ 46 h 177"/>
                  <a:gd name="T40" fmla="*/ 18 w 238"/>
                  <a:gd name="T41" fmla="*/ 27 h 177"/>
                  <a:gd name="T42" fmla="*/ 10 w 238"/>
                  <a:gd name="T43" fmla="*/ 20 h 177"/>
                  <a:gd name="T44" fmla="*/ 5 w 238"/>
                  <a:gd name="T45" fmla="*/ 9 h 177"/>
                  <a:gd name="T46" fmla="*/ 18 w 238"/>
                  <a:gd name="T47" fmla="*/ 4 h 177"/>
                  <a:gd name="T48" fmla="*/ 104 w 238"/>
                  <a:gd name="T49" fmla="*/ 28 h 177"/>
                  <a:gd name="T50" fmla="*/ 155 w 238"/>
                  <a:gd name="T51" fmla="*/ 5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8" h="177">
                    <a:moveTo>
                      <a:pt x="155" y="53"/>
                    </a:moveTo>
                    <a:cubicBezTo>
                      <a:pt x="166" y="86"/>
                      <a:pt x="201" y="95"/>
                      <a:pt x="223" y="117"/>
                    </a:cubicBezTo>
                    <a:cubicBezTo>
                      <a:pt x="216" y="123"/>
                      <a:pt x="210" y="120"/>
                      <a:pt x="205" y="116"/>
                    </a:cubicBezTo>
                    <a:cubicBezTo>
                      <a:pt x="189" y="107"/>
                      <a:pt x="172" y="102"/>
                      <a:pt x="154" y="97"/>
                    </a:cubicBezTo>
                    <a:cubicBezTo>
                      <a:pt x="167" y="112"/>
                      <a:pt x="182" y="125"/>
                      <a:pt x="199" y="135"/>
                    </a:cubicBezTo>
                    <a:cubicBezTo>
                      <a:pt x="211" y="141"/>
                      <a:pt x="220" y="151"/>
                      <a:pt x="230" y="160"/>
                    </a:cubicBezTo>
                    <a:cubicBezTo>
                      <a:pt x="233" y="163"/>
                      <a:pt x="238" y="168"/>
                      <a:pt x="233" y="174"/>
                    </a:cubicBezTo>
                    <a:cubicBezTo>
                      <a:pt x="229" y="177"/>
                      <a:pt x="224" y="177"/>
                      <a:pt x="220" y="173"/>
                    </a:cubicBezTo>
                    <a:cubicBezTo>
                      <a:pt x="201" y="157"/>
                      <a:pt x="177" y="150"/>
                      <a:pt x="157" y="136"/>
                    </a:cubicBezTo>
                    <a:cubicBezTo>
                      <a:pt x="154" y="135"/>
                      <a:pt x="152" y="131"/>
                      <a:pt x="149" y="131"/>
                    </a:cubicBezTo>
                    <a:cubicBezTo>
                      <a:pt x="124" y="125"/>
                      <a:pt x="102" y="110"/>
                      <a:pt x="75" y="110"/>
                    </a:cubicBezTo>
                    <a:cubicBezTo>
                      <a:pt x="71" y="109"/>
                      <a:pt x="68" y="108"/>
                      <a:pt x="65" y="105"/>
                    </a:cubicBezTo>
                    <a:cubicBezTo>
                      <a:pt x="59" y="100"/>
                      <a:pt x="53" y="95"/>
                      <a:pt x="46" y="103"/>
                    </a:cubicBezTo>
                    <a:cubicBezTo>
                      <a:pt x="42" y="104"/>
                      <a:pt x="39" y="103"/>
                      <a:pt x="36" y="101"/>
                    </a:cubicBezTo>
                    <a:cubicBezTo>
                      <a:pt x="28" y="93"/>
                      <a:pt x="5" y="93"/>
                      <a:pt x="19" y="72"/>
                    </a:cubicBezTo>
                    <a:cubicBezTo>
                      <a:pt x="21" y="68"/>
                      <a:pt x="16" y="67"/>
                      <a:pt x="13" y="65"/>
                    </a:cubicBezTo>
                    <a:cubicBezTo>
                      <a:pt x="8" y="62"/>
                      <a:pt x="0" y="63"/>
                      <a:pt x="0" y="54"/>
                    </a:cubicBezTo>
                    <a:cubicBezTo>
                      <a:pt x="0" y="53"/>
                      <a:pt x="1" y="51"/>
                      <a:pt x="1" y="50"/>
                    </a:cubicBezTo>
                    <a:cubicBezTo>
                      <a:pt x="3" y="46"/>
                      <a:pt x="6" y="45"/>
                      <a:pt x="10" y="44"/>
                    </a:cubicBezTo>
                    <a:cubicBezTo>
                      <a:pt x="17" y="43"/>
                      <a:pt x="23" y="51"/>
                      <a:pt x="31" y="46"/>
                    </a:cubicBezTo>
                    <a:cubicBezTo>
                      <a:pt x="30" y="37"/>
                      <a:pt x="19" y="36"/>
                      <a:pt x="18" y="27"/>
                    </a:cubicBezTo>
                    <a:cubicBezTo>
                      <a:pt x="18" y="22"/>
                      <a:pt x="13" y="22"/>
                      <a:pt x="10" y="20"/>
                    </a:cubicBezTo>
                    <a:cubicBezTo>
                      <a:pt x="5" y="18"/>
                      <a:pt x="2" y="14"/>
                      <a:pt x="5" y="9"/>
                    </a:cubicBezTo>
                    <a:cubicBezTo>
                      <a:pt x="8" y="5"/>
                      <a:pt x="12" y="0"/>
                      <a:pt x="18" y="4"/>
                    </a:cubicBezTo>
                    <a:cubicBezTo>
                      <a:pt x="45" y="19"/>
                      <a:pt x="77" y="14"/>
                      <a:pt x="104" y="28"/>
                    </a:cubicBezTo>
                    <a:cubicBezTo>
                      <a:pt x="121" y="37"/>
                      <a:pt x="135" y="51"/>
                      <a:pt x="155" y="53"/>
                    </a:cubicBezTo>
                    <a:close/>
                  </a:path>
                </a:pathLst>
              </a:custGeom>
              <a:solidFill>
                <a:srgbClr val="FCC0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4" name="Freeform 342">
                <a:extLst>
                  <a:ext uri="{FF2B5EF4-FFF2-40B4-BE49-F238E27FC236}">
                    <a16:creationId xmlns:a16="http://schemas.microsoft.com/office/drawing/2014/main" id="{8F95B6D9-E6DE-A615-DAAB-3D1AAD89255F}"/>
                  </a:ext>
                </a:extLst>
              </p:cNvPr>
              <p:cNvSpPr/>
              <p:nvPr/>
            </p:nvSpPr>
            <p:spPr bwMode="auto">
              <a:xfrm>
                <a:off x="3419" y="541"/>
                <a:ext cx="191" cy="210"/>
              </a:xfrm>
              <a:custGeom>
                <a:avLst/>
                <a:gdLst>
                  <a:gd name="T0" fmla="*/ 22 w 94"/>
                  <a:gd name="T1" fmla="*/ 79 h 103"/>
                  <a:gd name="T2" fmla="*/ 9 w 94"/>
                  <a:gd name="T3" fmla="*/ 71 h 103"/>
                  <a:gd name="T4" fmla="*/ 0 w 94"/>
                  <a:gd name="T5" fmla="*/ 53 h 103"/>
                  <a:gd name="T6" fmla="*/ 31 w 94"/>
                  <a:gd name="T7" fmla="*/ 58 h 103"/>
                  <a:gd name="T8" fmla="*/ 51 w 94"/>
                  <a:gd name="T9" fmla="*/ 69 h 103"/>
                  <a:gd name="T10" fmla="*/ 56 w 94"/>
                  <a:gd name="T11" fmla="*/ 32 h 103"/>
                  <a:gd name="T12" fmla="*/ 18 w 94"/>
                  <a:gd name="T13" fmla="*/ 5 h 103"/>
                  <a:gd name="T14" fmla="*/ 19 w 94"/>
                  <a:gd name="T15" fmla="*/ 0 h 103"/>
                  <a:gd name="T16" fmla="*/ 55 w 94"/>
                  <a:gd name="T17" fmla="*/ 0 h 103"/>
                  <a:gd name="T18" fmla="*/ 75 w 94"/>
                  <a:gd name="T19" fmla="*/ 8 h 103"/>
                  <a:gd name="T20" fmla="*/ 77 w 94"/>
                  <a:gd name="T21" fmla="*/ 21 h 103"/>
                  <a:gd name="T22" fmla="*/ 79 w 94"/>
                  <a:gd name="T23" fmla="*/ 34 h 103"/>
                  <a:gd name="T24" fmla="*/ 94 w 94"/>
                  <a:gd name="T25" fmla="*/ 43 h 103"/>
                  <a:gd name="T26" fmla="*/ 78 w 94"/>
                  <a:gd name="T27" fmla="*/ 47 h 103"/>
                  <a:gd name="T28" fmla="*/ 94 w 94"/>
                  <a:gd name="T29" fmla="*/ 68 h 103"/>
                  <a:gd name="T30" fmla="*/ 70 w 94"/>
                  <a:gd name="T31" fmla="*/ 84 h 103"/>
                  <a:gd name="T32" fmla="*/ 63 w 94"/>
                  <a:gd name="T33" fmla="*/ 95 h 103"/>
                  <a:gd name="T34" fmla="*/ 54 w 94"/>
                  <a:gd name="T35" fmla="*/ 102 h 103"/>
                  <a:gd name="T36" fmla="*/ 42 w 94"/>
                  <a:gd name="T37" fmla="*/ 101 h 103"/>
                  <a:gd name="T38" fmla="*/ 22 w 94"/>
                  <a:gd name="T39" fmla="*/ 7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03">
                    <a:moveTo>
                      <a:pt x="22" y="79"/>
                    </a:moveTo>
                    <a:cubicBezTo>
                      <a:pt x="18" y="77"/>
                      <a:pt x="13" y="74"/>
                      <a:pt x="9" y="71"/>
                    </a:cubicBezTo>
                    <a:cubicBezTo>
                      <a:pt x="4" y="67"/>
                      <a:pt x="0" y="61"/>
                      <a:pt x="0" y="53"/>
                    </a:cubicBezTo>
                    <a:cubicBezTo>
                      <a:pt x="13" y="39"/>
                      <a:pt x="21" y="53"/>
                      <a:pt x="31" y="58"/>
                    </a:cubicBezTo>
                    <a:cubicBezTo>
                      <a:pt x="37" y="60"/>
                      <a:pt x="43" y="63"/>
                      <a:pt x="51" y="69"/>
                    </a:cubicBezTo>
                    <a:cubicBezTo>
                      <a:pt x="40" y="53"/>
                      <a:pt x="34" y="40"/>
                      <a:pt x="56" y="32"/>
                    </a:cubicBezTo>
                    <a:cubicBezTo>
                      <a:pt x="47" y="16"/>
                      <a:pt x="29" y="15"/>
                      <a:pt x="18" y="5"/>
                    </a:cubicBezTo>
                    <a:cubicBezTo>
                      <a:pt x="17" y="3"/>
                      <a:pt x="17" y="2"/>
                      <a:pt x="19" y="0"/>
                    </a:cubicBezTo>
                    <a:cubicBezTo>
                      <a:pt x="31" y="0"/>
                      <a:pt x="43" y="0"/>
                      <a:pt x="55" y="0"/>
                    </a:cubicBezTo>
                    <a:cubicBezTo>
                      <a:pt x="61" y="3"/>
                      <a:pt x="68" y="5"/>
                      <a:pt x="75" y="8"/>
                    </a:cubicBezTo>
                    <a:cubicBezTo>
                      <a:pt x="78" y="11"/>
                      <a:pt x="91" y="13"/>
                      <a:pt x="77" y="21"/>
                    </a:cubicBezTo>
                    <a:cubicBezTo>
                      <a:pt x="69" y="25"/>
                      <a:pt x="72" y="30"/>
                      <a:pt x="79" y="34"/>
                    </a:cubicBezTo>
                    <a:cubicBezTo>
                      <a:pt x="84" y="37"/>
                      <a:pt x="89" y="40"/>
                      <a:pt x="94" y="43"/>
                    </a:cubicBezTo>
                    <a:cubicBezTo>
                      <a:pt x="89" y="48"/>
                      <a:pt x="83" y="48"/>
                      <a:pt x="78" y="47"/>
                    </a:cubicBezTo>
                    <a:cubicBezTo>
                      <a:pt x="83" y="54"/>
                      <a:pt x="94" y="56"/>
                      <a:pt x="94" y="68"/>
                    </a:cubicBezTo>
                    <a:cubicBezTo>
                      <a:pt x="88" y="76"/>
                      <a:pt x="79" y="83"/>
                      <a:pt x="70" y="84"/>
                    </a:cubicBezTo>
                    <a:cubicBezTo>
                      <a:pt x="60" y="85"/>
                      <a:pt x="63" y="90"/>
                      <a:pt x="63" y="95"/>
                    </a:cubicBezTo>
                    <a:cubicBezTo>
                      <a:pt x="61" y="99"/>
                      <a:pt x="57" y="100"/>
                      <a:pt x="54" y="102"/>
                    </a:cubicBezTo>
                    <a:cubicBezTo>
                      <a:pt x="50" y="103"/>
                      <a:pt x="46" y="103"/>
                      <a:pt x="42" y="101"/>
                    </a:cubicBezTo>
                    <a:cubicBezTo>
                      <a:pt x="34" y="96"/>
                      <a:pt x="31" y="85"/>
                      <a:pt x="22" y="79"/>
                    </a:cubicBezTo>
                    <a:close/>
                  </a:path>
                </a:pathLst>
              </a:custGeom>
              <a:solidFill>
                <a:srgbClr val="F6D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5" name="Freeform 343">
                <a:extLst>
                  <a:ext uri="{FF2B5EF4-FFF2-40B4-BE49-F238E27FC236}">
                    <a16:creationId xmlns:a16="http://schemas.microsoft.com/office/drawing/2014/main" id="{F34B4A4F-A1A3-CC71-5911-22EE8026ABA0}"/>
                  </a:ext>
                </a:extLst>
              </p:cNvPr>
              <p:cNvSpPr/>
              <p:nvPr/>
            </p:nvSpPr>
            <p:spPr bwMode="auto">
              <a:xfrm>
                <a:off x="2827" y="541"/>
                <a:ext cx="406" cy="140"/>
              </a:xfrm>
              <a:custGeom>
                <a:avLst/>
                <a:gdLst>
                  <a:gd name="T0" fmla="*/ 71 w 199"/>
                  <a:gd name="T1" fmla="*/ 0 h 69"/>
                  <a:gd name="T2" fmla="*/ 161 w 199"/>
                  <a:gd name="T3" fmla="*/ 41 h 69"/>
                  <a:gd name="T4" fmla="*/ 168 w 199"/>
                  <a:gd name="T5" fmla="*/ 44 h 69"/>
                  <a:gd name="T6" fmla="*/ 192 w 199"/>
                  <a:gd name="T7" fmla="*/ 49 h 69"/>
                  <a:gd name="T8" fmla="*/ 199 w 199"/>
                  <a:gd name="T9" fmla="*/ 55 h 69"/>
                  <a:gd name="T10" fmla="*/ 153 w 199"/>
                  <a:gd name="T11" fmla="*/ 61 h 69"/>
                  <a:gd name="T12" fmla="*/ 37 w 199"/>
                  <a:gd name="T13" fmla="*/ 28 h 69"/>
                  <a:gd name="T14" fmla="*/ 5 w 199"/>
                  <a:gd name="T15" fmla="*/ 19 h 69"/>
                  <a:gd name="T16" fmla="*/ 19 w 199"/>
                  <a:gd name="T17" fmla="*/ 6 h 69"/>
                  <a:gd name="T18" fmla="*/ 41 w 199"/>
                  <a:gd name="T19" fmla="*/ 1 h 69"/>
                  <a:gd name="T20" fmla="*/ 71 w 199"/>
                  <a:gd name="T2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69">
                    <a:moveTo>
                      <a:pt x="71" y="0"/>
                    </a:moveTo>
                    <a:cubicBezTo>
                      <a:pt x="99" y="17"/>
                      <a:pt x="126" y="37"/>
                      <a:pt x="161" y="41"/>
                    </a:cubicBezTo>
                    <a:cubicBezTo>
                      <a:pt x="163" y="42"/>
                      <a:pt x="167" y="42"/>
                      <a:pt x="168" y="44"/>
                    </a:cubicBezTo>
                    <a:cubicBezTo>
                      <a:pt x="174" y="55"/>
                      <a:pt x="182" y="55"/>
                      <a:pt x="192" y="49"/>
                    </a:cubicBezTo>
                    <a:cubicBezTo>
                      <a:pt x="193" y="49"/>
                      <a:pt x="197" y="53"/>
                      <a:pt x="199" y="55"/>
                    </a:cubicBezTo>
                    <a:cubicBezTo>
                      <a:pt x="184" y="69"/>
                      <a:pt x="175" y="68"/>
                      <a:pt x="153" y="61"/>
                    </a:cubicBezTo>
                    <a:cubicBezTo>
                      <a:pt x="114" y="49"/>
                      <a:pt x="77" y="33"/>
                      <a:pt x="37" y="28"/>
                    </a:cubicBezTo>
                    <a:cubicBezTo>
                      <a:pt x="26" y="27"/>
                      <a:pt x="15" y="26"/>
                      <a:pt x="5" y="19"/>
                    </a:cubicBezTo>
                    <a:cubicBezTo>
                      <a:pt x="0" y="4"/>
                      <a:pt x="9" y="4"/>
                      <a:pt x="19" y="6"/>
                    </a:cubicBezTo>
                    <a:cubicBezTo>
                      <a:pt x="28" y="8"/>
                      <a:pt x="36" y="12"/>
                      <a:pt x="41" y="1"/>
                    </a:cubicBezTo>
                    <a:cubicBezTo>
                      <a:pt x="51" y="1"/>
                      <a:pt x="61" y="1"/>
                      <a:pt x="71" y="0"/>
                    </a:cubicBezTo>
                    <a:close/>
                  </a:path>
                </a:pathLst>
              </a:custGeom>
              <a:solidFill>
                <a:srgbClr val="FAD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6" name="Freeform 344">
                <a:extLst>
                  <a:ext uri="{FF2B5EF4-FFF2-40B4-BE49-F238E27FC236}">
                    <a16:creationId xmlns:a16="http://schemas.microsoft.com/office/drawing/2014/main" id="{930314F3-8D52-D80E-4695-3BD1582D7ADE}"/>
                  </a:ext>
                </a:extLst>
              </p:cNvPr>
              <p:cNvSpPr/>
              <p:nvPr/>
            </p:nvSpPr>
            <p:spPr bwMode="auto">
              <a:xfrm>
                <a:off x="3157" y="541"/>
                <a:ext cx="333" cy="128"/>
              </a:xfrm>
              <a:custGeom>
                <a:avLst/>
                <a:gdLst>
                  <a:gd name="T0" fmla="*/ 158 w 163"/>
                  <a:gd name="T1" fmla="*/ 63 h 63"/>
                  <a:gd name="T2" fmla="*/ 130 w 163"/>
                  <a:gd name="T3" fmla="*/ 55 h 63"/>
                  <a:gd name="T4" fmla="*/ 98 w 163"/>
                  <a:gd name="T5" fmla="*/ 39 h 63"/>
                  <a:gd name="T6" fmla="*/ 83 w 163"/>
                  <a:gd name="T7" fmla="*/ 23 h 63"/>
                  <a:gd name="T8" fmla="*/ 33 w 163"/>
                  <a:gd name="T9" fmla="*/ 2 h 63"/>
                  <a:gd name="T10" fmla="*/ 0 w 163"/>
                  <a:gd name="T11" fmla="*/ 0 h 63"/>
                  <a:gd name="T12" fmla="*/ 147 w 163"/>
                  <a:gd name="T13" fmla="*/ 0 h 63"/>
                  <a:gd name="T14" fmla="*/ 146 w 163"/>
                  <a:gd name="T15" fmla="*/ 3 h 63"/>
                  <a:gd name="T16" fmla="*/ 97 w 163"/>
                  <a:gd name="T17" fmla="*/ 7 h 63"/>
                  <a:gd name="T18" fmla="*/ 153 w 163"/>
                  <a:gd name="T19" fmla="*/ 46 h 63"/>
                  <a:gd name="T20" fmla="*/ 158 w 163"/>
                  <a:gd name="T2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62">
                    <a:moveTo>
                      <a:pt x="158" y="63"/>
                    </a:moveTo>
                    <a:cubicBezTo>
                      <a:pt x="148" y="63"/>
                      <a:pt x="144" y="42"/>
                      <a:pt x="130" y="55"/>
                    </a:cubicBezTo>
                    <a:cubicBezTo>
                      <a:pt x="117" y="54"/>
                      <a:pt x="111" y="39"/>
                      <a:pt x="98" y="39"/>
                    </a:cubicBezTo>
                    <a:cubicBezTo>
                      <a:pt x="91" y="36"/>
                      <a:pt x="88" y="29"/>
                      <a:pt x="83" y="23"/>
                    </a:cubicBezTo>
                    <a:cubicBezTo>
                      <a:pt x="70" y="9"/>
                      <a:pt x="54" y="0"/>
                      <a:pt x="33" y="2"/>
                    </a:cubicBezTo>
                    <a:cubicBezTo>
                      <a:pt x="22" y="3"/>
                      <a:pt x="10" y="5"/>
                      <a:pt x="0" y="0"/>
                    </a:cubicBezTo>
                    <a:cubicBezTo>
                      <a:pt x="49" y="0"/>
                      <a:pt x="98" y="0"/>
                      <a:pt x="147" y="0"/>
                    </a:cubicBezTo>
                    <a:cubicBezTo>
                      <a:pt x="146" y="1"/>
                      <a:pt x="146" y="2"/>
                      <a:pt x="146" y="3"/>
                    </a:cubicBezTo>
                    <a:cubicBezTo>
                      <a:pt x="130" y="13"/>
                      <a:pt x="112" y="7"/>
                      <a:pt x="97" y="7"/>
                    </a:cubicBezTo>
                    <a:cubicBezTo>
                      <a:pt x="116" y="18"/>
                      <a:pt x="133" y="33"/>
                      <a:pt x="153" y="46"/>
                    </a:cubicBezTo>
                    <a:cubicBezTo>
                      <a:pt x="158" y="50"/>
                      <a:pt x="163" y="55"/>
                      <a:pt x="158" y="63"/>
                    </a:cubicBezTo>
                    <a:close/>
                  </a:path>
                </a:pathLst>
              </a:custGeom>
              <a:solidFill>
                <a:srgbClr val="F8F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7" name="Freeform 345">
                <a:extLst>
                  <a:ext uri="{FF2B5EF4-FFF2-40B4-BE49-F238E27FC236}">
                    <a16:creationId xmlns:a16="http://schemas.microsoft.com/office/drawing/2014/main" id="{C7551892-8C5D-409A-29C7-2367DBF113FF}"/>
                  </a:ext>
                </a:extLst>
              </p:cNvPr>
              <p:cNvSpPr/>
              <p:nvPr/>
            </p:nvSpPr>
            <p:spPr bwMode="auto">
              <a:xfrm>
                <a:off x="2711" y="538"/>
                <a:ext cx="214" cy="54"/>
              </a:xfrm>
              <a:custGeom>
                <a:avLst/>
                <a:gdLst>
                  <a:gd name="T0" fmla="*/ 98 w 105"/>
                  <a:gd name="T1" fmla="*/ 2 h 26"/>
                  <a:gd name="T2" fmla="*/ 100 w 105"/>
                  <a:gd name="T3" fmla="*/ 11 h 26"/>
                  <a:gd name="T4" fmla="*/ 82 w 105"/>
                  <a:gd name="T5" fmla="*/ 15 h 26"/>
                  <a:gd name="T6" fmla="*/ 60 w 105"/>
                  <a:gd name="T7" fmla="*/ 16 h 26"/>
                  <a:gd name="T8" fmla="*/ 51 w 105"/>
                  <a:gd name="T9" fmla="*/ 26 h 26"/>
                  <a:gd name="T10" fmla="*/ 17 w 105"/>
                  <a:gd name="T11" fmla="*/ 8 h 26"/>
                  <a:gd name="T12" fmla="*/ 1 w 105"/>
                  <a:gd name="T13" fmla="*/ 8 h 26"/>
                  <a:gd name="T14" fmla="*/ 9 w 105"/>
                  <a:gd name="T15" fmla="*/ 1 h 26"/>
                  <a:gd name="T16" fmla="*/ 98 w 105"/>
                  <a:gd name="T1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26">
                    <a:moveTo>
                      <a:pt x="98" y="2"/>
                    </a:moveTo>
                    <a:cubicBezTo>
                      <a:pt x="100" y="5"/>
                      <a:pt x="105" y="6"/>
                      <a:pt x="100" y="11"/>
                    </a:cubicBezTo>
                    <a:cubicBezTo>
                      <a:pt x="95" y="16"/>
                      <a:pt x="89" y="17"/>
                      <a:pt x="82" y="15"/>
                    </a:cubicBezTo>
                    <a:cubicBezTo>
                      <a:pt x="75" y="11"/>
                      <a:pt x="67" y="5"/>
                      <a:pt x="60" y="16"/>
                    </a:cubicBezTo>
                    <a:cubicBezTo>
                      <a:pt x="60" y="21"/>
                      <a:pt x="57" y="24"/>
                      <a:pt x="51" y="26"/>
                    </a:cubicBezTo>
                    <a:cubicBezTo>
                      <a:pt x="39" y="22"/>
                      <a:pt x="30" y="12"/>
                      <a:pt x="17" y="8"/>
                    </a:cubicBezTo>
                    <a:cubicBezTo>
                      <a:pt x="12" y="1"/>
                      <a:pt x="6" y="6"/>
                      <a:pt x="1" y="8"/>
                    </a:cubicBezTo>
                    <a:cubicBezTo>
                      <a:pt x="0" y="1"/>
                      <a:pt x="4" y="0"/>
                      <a:pt x="9" y="1"/>
                    </a:cubicBezTo>
                    <a:cubicBezTo>
                      <a:pt x="39" y="1"/>
                      <a:pt x="68" y="2"/>
                      <a:pt x="98" y="2"/>
                    </a:cubicBezTo>
                    <a:close/>
                  </a:path>
                </a:pathLst>
              </a:custGeom>
              <a:solidFill>
                <a:srgbClr val="FCE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8" name="Freeform 346">
                <a:extLst>
                  <a:ext uri="{FF2B5EF4-FFF2-40B4-BE49-F238E27FC236}">
                    <a16:creationId xmlns:a16="http://schemas.microsoft.com/office/drawing/2014/main" id="{DC06295B-17BB-CE03-4939-5C7DEDC2E494}"/>
                  </a:ext>
                </a:extLst>
              </p:cNvPr>
              <p:cNvSpPr/>
              <p:nvPr/>
            </p:nvSpPr>
            <p:spPr bwMode="auto">
              <a:xfrm>
                <a:off x="3408" y="434"/>
                <a:ext cx="145" cy="98"/>
              </a:xfrm>
              <a:custGeom>
                <a:avLst/>
                <a:gdLst>
                  <a:gd name="T0" fmla="*/ 71 w 71"/>
                  <a:gd name="T1" fmla="*/ 44 h 48"/>
                  <a:gd name="T2" fmla="*/ 61 w 71"/>
                  <a:gd name="T3" fmla="*/ 48 h 48"/>
                  <a:gd name="T4" fmla="*/ 23 w 71"/>
                  <a:gd name="T5" fmla="*/ 24 h 48"/>
                  <a:gd name="T6" fmla="*/ 0 w 71"/>
                  <a:gd name="T7" fmla="*/ 0 h 48"/>
                  <a:gd name="T8" fmla="*/ 43 w 71"/>
                  <a:gd name="T9" fmla="*/ 23 h 48"/>
                  <a:gd name="T10" fmla="*/ 71 w 71"/>
                  <a:gd name="T11" fmla="*/ 44 h 48"/>
                </a:gdLst>
                <a:ahLst/>
                <a:cxnLst>
                  <a:cxn ang="0">
                    <a:pos x="T0" y="T1"/>
                  </a:cxn>
                  <a:cxn ang="0">
                    <a:pos x="T2" y="T3"/>
                  </a:cxn>
                  <a:cxn ang="0">
                    <a:pos x="T4" y="T5"/>
                  </a:cxn>
                  <a:cxn ang="0">
                    <a:pos x="T6" y="T7"/>
                  </a:cxn>
                  <a:cxn ang="0">
                    <a:pos x="T8" y="T9"/>
                  </a:cxn>
                  <a:cxn ang="0">
                    <a:pos x="T10" y="T11"/>
                  </a:cxn>
                </a:cxnLst>
                <a:rect l="0" t="0" r="r" b="b"/>
                <a:pathLst>
                  <a:path w="71" h="48">
                    <a:moveTo>
                      <a:pt x="71" y="44"/>
                    </a:moveTo>
                    <a:cubicBezTo>
                      <a:pt x="68" y="45"/>
                      <a:pt x="65" y="47"/>
                      <a:pt x="61" y="48"/>
                    </a:cubicBezTo>
                    <a:cubicBezTo>
                      <a:pt x="47" y="43"/>
                      <a:pt x="30" y="42"/>
                      <a:pt x="23" y="24"/>
                    </a:cubicBezTo>
                    <a:cubicBezTo>
                      <a:pt x="18" y="14"/>
                      <a:pt x="3" y="15"/>
                      <a:pt x="0" y="0"/>
                    </a:cubicBezTo>
                    <a:cubicBezTo>
                      <a:pt x="18" y="4"/>
                      <a:pt x="28" y="18"/>
                      <a:pt x="43" y="23"/>
                    </a:cubicBezTo>
                    <a:cubicBezTo>
                      <a:pt x="52" y="31"/>
                      <a:pt x="66" y="31"/>
                      <a:pt x="71" y="44"/>
                    </a:cubicBezTo>
                    <a:close/>
                  </a:path>
                </a:pathLst>
              </a:custGeom>
              <a:solidFill>
                <a:srgbClr val="F6D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9" name="Freeform 347">
                <a:extLst>
                  <a:ext uri="{FF2B5EF4-FFF2-40B4-BE49-F238E27FC236}">
                    <a16:creationId xmlns:a16="http://schemas.microsoft.com/office/drawing/2014/main" id="{B63E5E9A-F13F-3810-6CB5-0A678B786B4A}"/>
                  </a:ext>
                </a:extLst>
              </p:cNvPr>
              <p:cNvSpPr/>
              <p:nvPr/>
            </p:nvSpPr>
            <p:spPr bwMode="auto">
              <a:xfrm>
                <a:off x="2772" y="2146"/>
                <a:ext cx="1181" cy="686"/>
              </a:xfrm>
              <a:custGeom>
                <a:avLst/>
                <a:gdLst>
                  <a:gd name="T0" fmla="*/ 419 w 579"/>
                  <a:gd name="T1" fmla="*/ 316 h 336"/>
                  <a:gd name="T2" fmla="*/ 410 w 579"/>
                  <a:gd name="T3" fmla="*/ 313 h 336"/>
                  <a:gd name="T4" fmla="*/ 336 w 579"/>
                  <a:gd name="T5" fmla="*/ 325 h 336"/>
                  <a:gd name="T6" fmla="*/ 328 w 579"/>
                  <a:gd name="T7" fmla="*/ 325 h 336"/>
                  <a:gd name="T8" fmla="*/ 280 w 579"/>
                  <a:gd name="T9" fmla="*/ 327 h 336"/>
                  <a:gd name="T10" fmla="*/ 275 w 579"/>
                  <a:gd name="T11" fmla="*/ 324 h 336"/>
                  <a:gd name="T12" fmla="*/ 252 w 579"/>
                  <a:gd name="T13" fmla="*/ 317 h 336"/>
                  <a:gd name="T14" fmla="*/ 167 w 579"/>
                  <a:gd name="T15" fmla="*/ 251 h 336"/>
                  <a:gd name="T16" fmla="*/ 136 w 579"/>
                  <a:gd name="T17" fmla="*/ 216 h 336"/>
                  <a:gd name="T18" fmla="*/ 125 w 579"/>
                  <a:gd name="T19" fmla="*/ 206 h 336"/>
                  <a:gd name="T20" fmla="*/ 110 w 579"/>
                  <a:gd name="T21" fmla="*/ 176 h 336"/>
                  <a:gd name="T22" fmla="*/ 125 w 579"/>
                  <a:gd name="T23" fmla="*/ 180 h 336"/>
                  <a:gd name="T24" fmla="*/ 186 w 579"/>
                  <a:gd name="T25" fmla="*/ 221 h 336"/>
                  <a:gd name="T26" fmla="*/ 210 w 579"/>
                  <a:gd name="T27" fmla="*/ 233 h 336"/>
                  <a:gd name="T28" fmla="*/ 116 w 579"/>
                  <a:gd name="T29" fmla="*/ 166 h 336"/>
                  <a:gd name="T30" fmla="*/ 75 w 579"/>
                  <a:gd name="T31" fmla="*/ 134 h 336"/>
                  <a:gd name="T32" fmla="*/ 57 w 579"/>
                  <a:gd name="T33" fmla="*/ 111 h 336"/>
                  <a:gd name="T34" fmla="*/ 37 w 579"/>
                  <a:gd name="T35" fmla="*/ 88 h 336"/>
                  <a:gd name="T36" fmla="*/ 6 w 579"/>
                  <a:gd name="T37" fmla="*/ 54 h 336"/>
                  <a:gd name="T38" fmla="*/ 4 w 579"/>
                  <a:gd name="T39" fmla="*/ 43 h 336"/>
                  <a:gd name="T40" fmla="*/ 15 w 579"/>
                  <a:gd name="T41" fmla="*/ 42 h 336"/>
                  <a:gd name="T42" fmla="*/ 32 w 579"/>
                  <a:gd name="T43" fmla="*/ 53 h 336"/>
                  <a:gd name="T44" fmla="*/ 15 w 579"/>
                  <a:gd name="T45" fmla="*/ 35 h 336"/>
                  <a:gd name="T46" fmla="*/ 32 w 579"/>
                  <a:gd name="T47" fmla="*/ 6 h 336"/>
                  <a:gd name="T48" fmla="*/ 60 w 579"/>
                  <a:gd name="T49" fmla="*/ 14 h 336"/>
                  <a:gd name="T50" fmla="*/ 120 w 579"/>
                  <a:gd name="T51" fmla="*/ 63 h 336"/>
                  <a:gd name="T52" fmla="*/ 242 w 579"/>
                  <a:gd name="T53" fmla="*/ 127 h 336"/>
                  <a:gd name="T54" fmla="*/ 218 w 579"/>
                  <a:gd name="T55" fmla="*/ 104 h 336"/>
                  <a:gd name="T56" fmla="*/ 206 w 579"/>
                  <a:gd name="T57" fmla="*/ 89 h 336"/>
                  <a:gd name="T58" fmla="*/ 226 w 579"/>
                  <a:gd name="T59" fmla="*/ 80 h 336"/>
                  <a:gd name="T60" fmla="*/ 281 w 579"/>
                  <a:gd name="T61" fmla="*/ 103 h 336"/>
                  <a:gd name="T62" fmla="*/ 395 w 579"/>
                  <a:gd name="T63" fmla="*/ 168 h 336"/>
                  <a:gd name="T64" fmla="*/ 446 w 579"/>
                  <a:gd name="T65" fmla="*/ 186 h 336"/>
                  <a:gd name="T66" fmla="*/ 547 w 579"/>
                  <a:gd name="T67" fmla="*/ 252 h 336"/>
                  <a:gd name="T68" fmla="*/ 561 w 579"/>
                  <a:gd name="T69" fmla="*/ 266 h 336"/>
                  <a:gd name="T70" fmla="*/ 566 w 579"/>
                  <a:gd name="T71" fmla="*/ 269 h 336"/>
                  <a:gd name="T72" fmla="*/ 575 w 579"/>
                  <a:gd name="T73" fmla="*/ 286 h 336"/>
                  <a:gd name="T74" fmla="*/ 557 w 579"/>
                  <a:gd name="T75" fmla="*/ 291 h 336"/>
                  <a:gd name="T76" fmla="*/ 499 w 579"/>
                  <a:gd name="T77" fmla="*/ 289 h 336"/>
                  <a:gd name="T78" fmla="*/ 493 w 579"/>
                  <a:gd name="T79" fmla="*/ 304 h 336"/>
                  <a:gd name="T80" fmla="*/ 476 w 579"/>
                  <a:gd name="T81" fmla="*/ 328 h 336"/>
                  <a:gd name="T82" fmla="*/ 442 w 579"/>
                  <a:gd name="T83" fmla="*/ 328 h 336"/>
                  <a:gd name="T84" fmla="*/ 419 w 579"/>
                  <a:gd name="T85"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9" h="336">
                    <a:moveTo>
                      <a:pt x="419" y="316"/>
                    </a:moveTo>
                    <a:cubicBezTo>
                      <a:pt x="417" y="313"/>
                      <a:pt x="413" y="311"/>
                      <a:pt x="410" y="313"/>
                    </a:cubicBezTo>
                    <a:cubicBezTo>
                      <a:pt x="387" y="329"/>
                      <a:pt x="362" y="329"/>
                      <a:pt x="336" y="325"/>
                    </a:cubicBezTo>
                    <a:cubicBezTo>
                      <a:pt x="333" y="324"/>
                      <a:pt x="330" y="324"/>
                      <a:pt x="328" y="325"/>
                    </a:cubicBezTo>
                    <a:cubicBezTo>
                      <a:pt x="310" y="335"/>
                      <a:pt x="300" y="336"/>
                      <a:pt x="280" y="327"/>
                    </a:cubicBezTo>
                    <a:cubicBezTo>
                      <a:pt x="278" y="326"/>
                      <a:pt x="277" y="325"/>
                      <a:pt x="275" y="324"/>
                    </a:cubicBezTo>
                    <a:cubicBezTo>
                      <a:pt x="265" y="328"/>
                      <a:pt x="257" y="323"/>
                      <a:pt x="252" y="317"/>
                    </a:cubicBezTo>
                    <a:cubicBezTo>
                      <a:pt x="228" y="289"/>
                      <a:pt x="197" y="271"/>
                      <a:pt x="167" y="251"/>
                    </a:cubicBezTo>
                    <a:cubicBezTo>
                      <a:pt x="153" y="242"/>
                      <a:pt x="142" y="231"/>
                      <a:pt x="136" y="216"/>
                    </a:cubicBezTo>
                    <a:cubicBezTo>
                      <a:pt x="134" y="211"/>
                      <a:pt x="130" y="208"/>
                      <a:pt x="125" y="206"/>
                    </a:cubicBezTo>
                    <a:cubicBezTo>
                      <a:pt x="112" y="201"/>
                      <a:pt x="106" y="191"/>
                      <a:pt x="110" y="176"/>
                    </a:cubicBezTo>
                    <a:cubicBezTo>
                      <a:pt x="116" y="172"/>
                      <a:pt x="120" y="178"/>
                      <a:pt x="125" y="180"/>
                    </a:cubicBezTo>
                    <a:cubicBezTo>
                      <a:pt x="151" y="186"/>
                      <a:pt x="167" y="205"/>
                      <a:pt x="186" y="221"/>
                    </a:cubicBezTo>
                    <a:cubicBezTo>
                      <a:pt x="192" y="226"/>
                      <a:pt x="195" y="236"/>
                      <a:pt x="210" y="233"/>
                    </a:cubicBezTo>
                    <a:cubicBezTo>
                      <a:pt x="175" y="213"/>
                      <a:pt x="147" y="187"/>
                      <a:pt x="116" y="166"/>
                    </a:cubicBezTo>
                    <a:cubicBezTo>
                      <a:pt x="106" y="150"/>
                      <a:pt x="89" y="144"/>
                      <a:pt x="75" y="134"/>
                    </a:cubicBezTo>
                    <a:cubicBezTo>
                      <a:pt x="66" y="128"/>
                      <a:pt x="62" y="119"/>
                      <a:pt x="57" y="111"/>
                    </a:cubicBezTo>
                    <a:cubicBezTo>
                      <a:pt x="52" y="101"/>
                      <a:pt x="46" y="91"/>
                      <a:pt x="37" y="88"/>
                    </a:cubicBezTo>
                    <a:cubicBezTo>
                      <a:pt x="20" y="81"/>
                      <a:pt x="14" y="67"/>
                      <a:pt x="6" y="54"/>
                    </a:cubicBezTo>
                    <a:cubicBezTo>
                      <a:pt x="4" y="51"/>
                      <a:pt x="0" y="47"/>
                      <a:pt x="4" y="43"/>
                    </a:cubicBezTo>
                    <a:cubicBezTo>
                      <a:pt x="7" y="40"/>
                      <a:pt x="12" y="41"/>
                      <a:pt x="15" y="42"/>
                    </a:cubicBezTo>
                    <a:cubicBezTo>
                      <a:pt x="21" y="45"/>
                      <a:pt x="25" y="52"/>
                      <a:pt x="32" y="53"/>
                    </a:cubicBezTo>
                    <a:cubicBezTo>
                      <a:pt x="24" y="49"/>
                      <a:pt x="17" y="44"/>
                      <a:pt x="15" y="35"/>
                    </a:cubicBezTo>
                    <a:cubicBezTo>
                      <a:pt x="13" y="21"/>
                      <a:pt x="20" y="12"/>
                      <a:pt x="32" y="6"/>
                    </a:cubicBezTo>
                    <a:cubicBezTo>
                      <a:pt x="43" y="0"/>
                      <a:pt x="54" y="7"/>
                      <a:pt x="60" y="14"/>
                    </a:cubicBezTo>
                    <a:cubicBezTo>
                      <a:pt x="78" y="34"/>
                      <a:pt x="97" y="51"/>
                      <a:pt x="120" y="63"/>
                    </a:cubicBezTo>
                    <a:cubicBezTo>
                      <a:pt x="159" y="85"/>
                      <a:pt x="196" y="112"/>
                      <a:pt x="242" y="127"/>
                    </a:cubicBezTo>
                    <a:cubicBezTo>
                      <a:pt x="236" y="113"/>
                      <a:pt x="227" y="109"/>
                      <a:pt x="218" y="104"/>
                    </a:cubicBezTo>
                    <a:cubicBezTo>
                      <a:pt x="212" y="101"/>
                      <a:pt x="203" y="98"/>
                      <a:pt x="206" y="89"/>
                    </a:cubicBezTo>
                    <a:cubicBezTo>
                      <a:pt x="209" y="80"/>
                      <a:pt x="218" y="78"/>
                      <a:pt x="226" y="80"/>
                    </a:cubicBezTo>
                    <a:cubicBezTo>
                      <a:pt x="246" y="83"/>
                      <a:pt x="263" y="94"/>
                      <a:pt x="281" y="103"/>
                    </a:cubicBezTo>
                    <a:cubicBezTo>
                      <a:pt x="319" y="125"/>
                      <a:pt x="356" y="149"/>
                      <a:pt x="395" y="168"/>
                    </a:cubicBezTo>
                    <a:cubicBezTo>
                      <a:pt x="411" y="177"/>
                      <a:pt x="428" y="183"/>
                      <a:pt x="446" y="186"/>
                    </a:cubicBezTo>
                    <a:cubicBezTo>
                      <a:pt x="489" y="194"/>
                      <a:pt x="521" y="219"/>
                      <a:pt x="547" y="252"/>
                    </a:cubicBezTo>
                    <a:cubicBezTo>
                      <a:pt x="552" y="257"/>
                      <a:pt x="556" y="262"/>
                      <a:pt x="561" y="266"/>
                    </a:cubicBezTo>
                    <a:cubicBezTo>
                      <a:pt x="563" y="267"/>
                      <a:pt x="565" y="268"/>
                      <a:pt x="566" y="269"/>
                    </a:cubicBezTo>
                    <a:cubicBezTo>
                      <a:pt x="572" y="274"/>
                      <a:pt x="579" y="278"/>
                      <a:pt x="575" y="286"/>
                    </a:cubicBezTo>
                    <a:cubicBezTo>
                      <a:pt x="572" y="294"/>
                      <a:pt x="564" y="293"/>
                      <a:pt x="557" y="291"/>
                    </a:cubicBezTo>
                    <a:cubicBezTo>
                      <a:pt x="538" y="278"/>
                      <a:pt x="518" y="289"/>
                      <a:pt x="499" y="289"/>
                    </a:cubicBezTo>
                    <a:cubicBezTo>
                      <a:pt x="490" y="289"/>
                      <a:pt x="491" y="297"/>
                      <a:pt x="493" y="304"/>
                    </a:cubicBezTo>
                    <a:cubicBezTo>
                      <a:pt x="498" y="321"/>
                      <a:pt x="494" y="327"/>
                      <a:pt x="476" y="328"/>
                    </a:cubicBezTo>
                    <a:cubicBezTo>
                      <a:pt x="465" y="330"/>
                      <a:pt x="454" y="329"/>
                      <a:pt x="442" y="328"/>
                    </a:cubicBezTo>
                    <a:cubicBezTo>
                      <a:pt x="433" y="327"/>
                      <a:pt x="424" y="324"/>
                      <a:pt x="419" y="316"/>
                    </a:cubicBezTo>
                    <a:close/>
                  </a:path>
                </a:pathLst>
              </a:custGeom>
              <a:solidFill>
                <a:srgbClr val="FAB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0" name="Freeform 348">
                <a:extLst>
                  <a:ext uri="{FF2B5EF4-FFF2-40B4-BE49-F238E27FC236}">
                    <a16:creationId xmlns:a16="http://schemas.microsoft.com/office/drawing/2014/main" id="{CEC86C4A-00D7-6CD7-DA8F-70AC2426EEA1}"/>
                  </a:ext>
                </a:extLst>
              </p:cNvPr>
              <p:cNvSpPr/>
              <p:nvPr/>
            </p:nvSpPr>
            <p:spPr bwMode="auto">
              <a:xfrm>
                <a:off x="2760" y="2397"/>
                <a:ext cx="573" cy="428"/>
              </a:xfrm>
              <a:custGeom>
                <a:avLst/>
                <a:gdLst>
                  <a:gd name="T0" fmla="*/ 145 w 281"/>
                  <a:gd name="T1" fmla="*/ 89 h 210"/>
                  <a:gd name="T2" fmla="*/ 205 w 281"/>
                  <a:gd name="T3" fmla="*/ 142 h 210"/>
                  <a:gd name="T4" fmla="*/ 248 w 281"/>
                  <a:gd name="T5" fmla="*/ 177 h 210"/>
                  <a:gd name="T6" fmla="*/ 281 w 281"/>
                  <a:gd name="T7" fmla="*/ 201 h 210"/>
                  <a:gd name="T8" fmla="*/ 281 w 281"/>
                  <a:gd name="T9" fmla="*/ 205 h 210"/>
                  <a:gd name="T10" fmla="*/ 221 w 281"/>
                  <a:gd name="T11" fmla="*/ 201 h 210"/>
                  <a:gd name="T12" fmla="*/ 221 w 281"/>
                  <a:gd name="T13" fmla="*/ 201 h 210"/>
                  <a:gd name="T14" fmla="*/ 216 w 281"/>
                  <a:gd name="T15" fmla="*/ 195 h 210"/>
                  <a:gd name="T16" fmla="*/ 197 w 281"/>
                  <a:gd name="T17" fmla="*/ 175 h 210"/>
                  <a:gd name="T18" fmla="*/ 157 w 281"/>
                  <a:gd name="T19" fmla="*/ 152 h 210"/>
                  <a:gd name="T20" fmla="*/ 126 w 281"/>
                  <a:gd name="T21" fmla="*/ 136 h 210"/>
                  <a:gd name="T22" fmla="*/ 105 w 281"/>
                  <a:gd name="T23" fmla="*/ 117 h 210"/>
                  <a:gd name="T24" fmla="*/ 101 w 281"/>
                  <a:gd name="T25" fmla="*/ 113 h 210"/>
                  <a:gd name="T26" fmla="*/ 105 w 281"/>
                  <a:gd name="T27" fmla="*/ 105 h 210"/>
                  <a:gd name="T28" fmla="*/ 87 w 281"/>
                  <a:gd name="T29" fmla="*/ 86 h 210"/>
                  <a:gd name="T30" fmla="*/ 9 w 281"/>
                  <a:gd name="T31" fmla="*/ 29 h 210"/>
                  <a:gd name="T32" fmla="*/ 3 w 281"/>
                  <a:gd name="T33" fmla="*/ 17 h 210"/>
                  <a:gd name="T34" fmla="*/ 7 w 281"/>
                  <a:gd name="T35" fmla="*/ 2 h 210"/>
                  <a:gd name="T36" fmla="*/ 19 w 281"/>
                  <a:gd name="T37" fmla="*/ 10 h 210"/>
                  <a:gd name="T38" fmla="*/ 41 w 281"/>
                  <a:gd name="T39" fmla="*/ 29 h 210"/>
                  <a:gd name="T40" fmla="*/ 56 w 281"/>
                  <a:gd name="T41" fmla="*/ 36 h 210"/>
                  <a:gd name="T42" fmla="*/ 99 w 281"/>
                  <a:gd name="T43" fmla="*/ 70 h 210"/>
                  <a:gd name="T44" fmla="*/ 100 w 281"/>
                  <a:gd name="T45" fmla="*/ 70 h 210"/>
                  <a:gd name="T46" fmla="*/ 117 w 281"/>
                  <a:gd name="T47" fmla="*/ 53 h 210"/>
                  <a:gd name="T48" fmla="*/ 133 w 281"/>
                  <a:gd name="T49" fmla="*/ 80 h 210"/>
                  <a:gd name="T50" fmla="*/ 145 w 281"/>
                  <a:gd name="T51" fmla="*/ 8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1" h="210">
                    <a:moveTo>
                      <a:pt x="145" y="89"/>
                    </a:moveTo>
                    <a:cubicBezTo>
                      <a:pt x="157" y="116"/>
                      <a:pt x="180" y="129"/>
                      <a:pt x="205" y="142"/>
                    </a:cubicBezTo>
                    <a:cubicBezTo>
                      <a:pt x="221" y="151"/>
                      <a:pt x="236" y="163"/>
                      <a:pt x="248" y="177"/>
                    </a:cubicBezTo>
                    <a:cubicBezTo>
                      <a:pt x="258" y="187"/>
                      <a:pt x="267" y="196"/>
                      <a:pt x="281" y="201"/>
                    </a:cubicBezTo>
                    <a:cubicBezTo>
                      <a:pt x="281" y="202"/>
                      <a:pt x="281" y="204"/>
                      <a:pt x="281" y="205"/>
                    </a:cubicBezTo>
                    <a:cubicBezTo>
                      <a:pt x="260" y="207"/>
                      <a:pt x="240" y="210"/>
                      <a:pt x="221" y="201"/>
                    </a:cubicBezTo>
                    <a:cubicBezTo>
                      <a:pt x="221" y="201"/>
                      <a:pt x="221" y="201"/>
                      <a:pt x="221" y="201"/>
                    </a:cubicBezTo>
                    <a:cubicBezTo>
                      <a:pt x="219" y="199"/>
                      <a:pt x="215" y="197"/>
                      <a:pt x="216" y="195"/>
                    </a:cubicBezTo>
                    <a:cubicBezTo>
                      <a:pt x="223" y="176"/>
                      <a:pt x="207" y="176"/>
                      <a:pt x="197" y="175"/>
                    </a:cubicBezTo>
                    <a:cubicBezTo>
                      <a:pt x="179" y="174"/>
                      <a:pt x="165" y="170"/>
                      <a:pt x="157" y="152"/>
                    </a:cubicBezTo>
                    <a:cubicBezTo>
                      <a:pt x="151" y="141"/>
                      <a:pt x="141" y="134"/>
                      <a:pt x="126" y="136"/>
                    </a:cubicBezTo>
                    <a:cubicBezTo>
                      <a:pt x="112" y="138"/>
                      <a:pt x="106" y="130"/>
                      <a:pt x="105" y="117"/>
                    </a:cubicBezTo>
                    <a:cubicBezTo>
                      <a:pt x="103" y="116"/>
                      <a:pt x="102" y="114"/>
                      <a:pt x="101" y="113"/>
                    </a:cubicBezTo>
                    <a:cubicBezTo>
                      <a:pt x="98" y="108"/>
                      <a:pt x="103" y="107"/>
                      <a:pt x="105" y="105"/>
                    </a:cubicBezTo>
                    <a:cubicBezTo>
                      <a:pt x="105" y="93"/>
                      <a:pt x="94" y="90"/>
                      <a:pt x="87" y="86"/>
                    </a:cubicBezTo>
                    <a:cubicBezTo>
                      <a:pt x="61" y="67"/>
                      <a:pt x="42" y="37"/>
                      <a:pt x="9" y="29"/>
                    </a:cubicBezTo>
                    <a:cubicBezTo>
                      <a:pt x="7" y="25"/>
                      <a:pt x="2" y="20"/>
                      <a:pt x="3" y="17"/>
                    </a:cubicBezTo>
                    <a:cubicBezTo>
                      <a:pt x="4" y="12"/>
                      <a:pt x="0" y="4"/>
                      <a:pt x="7" y="2"/>
                    </a:cubicBezTo>
                    <a:cubicBezTo>
                      <a:pt x="12" y="0"/>
                      <a:pt x="17" y="5"/>
                      <a:pt x="19" y="10"/>
                    </a:cubicBezTo>
                    <a:cubicBezTo>
                      <a:pt x="24" y="19"/>
                      <a:pt x="33" y="23"/>
                      <a:pt x="41" y="29"/>
                    </a:cubicBezTo>
                    <a:cubicBezTo>
                      <a:pt x="46" y="31"/>
                      <a:pt x="51" y="32"/>
                      <a:pt x="56" y="36"/>
                    </a:cubicBezTo>
                    <a:cubicBezTo>
                      <a:pt x="69" y="49"/>
                      <a:pt x="85" y="58"/>
                      <a:pt x="99" y="70"/>
                    </a:cubicBezTo>
                    <a:cubicBezTo>
                      <a:pt x="100" y="73"/>
                      <a:pt x="102" y="68"/>
                      <a:pt x="100" y="70"/>
                    </a:cubicBezTo>
                    <a:cubicBezTo>
                      <a:pt x="91" y="49"/>
                      <a:pt x="108" y="56"/>
                      <a:pt x="117" y="53"/>
                    </a:cubicBezTo>
                    <a:cubicBezTo>
                      <a:pt x="118" y="65"/>
                      <a:pt x="122" y="75"/>
                      <a:pt x="133" y="80"/>
                    </a:cubicBezTo>
                    <a:cubicBezTo>
                      <a:pt x="128" y="95"/>
                      <a:pt x="140" y="87"/>
                      <a:pt x="145" y="89"/>
                    </a:cubicBezTo>
                    <a:close/>
                  </a:path>
                </a:pathLst>
              </a:custGeom>
              <a:solidFill>
                <a:srgbClr val="FBD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1" name="Freeform 349">
                <a:extLst>
                  <a:ext uri="{FF2B5EF4-FFF2-40B4-BE49-F238E27FC236}">
                    <a16:creationId xmlns:a16="http://schemas.microsoft.com/office/drawing/2014/main" id="{9794AC4F-9871-72BD-56FE-DDA34A227B60}"/>
                  </a:ext>
                </a:extLst>
              </p:cNvPr>
              <p:cNvSpPr/>
              <p:nvPr/>
            </p:nvSpPr>
            <p:spPr bwMode="auto">
              <a:xfrm>
                <a:off x="3547" y="2791"/>
                <a:ext cx="308" cy="122"/>
              </a:xfrm>
              <a:custGeom>
                <a:avLst/>
                <a:gdLst>
                  <a:gd name="T0" fmla="*/ 39 w 151"/>
                  <a:gd name="T1" fmla="*/ 0 h 60"/>
                  <a:gd name="T2" fmla="*/ 63 w 151"/>
                  <a:gd name="T3" fmla="*/ 8 h 60"/>
                  <a:gd name="T4" fmla="*/ 142 w 151"/>
                  <a:gd name="T5" fmla="*/ 30 h 60"/>
                  <a:gd name="T6" fmla="*/ 137 w 151"/>
                  <a:gd name="T7" fmla="*/ 47 h 60"/>
                  <a:gd name="T8" fmla="*/ 87 w 151"/>
                  <a:gd name="T9" fmla="*/ 48 h 60"/>
                  <a:gd name="T10" fmla="*/ 66 w 151"/>
                  <a:gd name="T11" fmla="*/ 60 h 60"/>
                  <a:gd name="T12" fmla="*/ 13 w 151"/>
                  <a:gd name="T13" fmla="*/ 41 h 60"/>
                  <a:gd name="T14" fmla="*/ 0 w 151"/>
                  <a:gd name="T15" fmla="*/ 27 h 60"/>
                  <a:gd name="T16" fmla="*/ 13 w 151"/>
                  <a:gd name="T17" fmla="*/ 16 h 60"/>
                  <a:gd name="T18" fmla="*/ 39 w 151"/>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60">
                    <a:moveTo>
                      <a:pt x="39" y="0"/>
                    </a:moveTo>
                    <a:cubicBezTo>
                      <a:pt x="47" y="2"/>
                      <a:pt x="55" y="5"/>
                      <a:pt x="63" y="8"/>
                    </a:cubicBezTo>
                    <a:cubicBezTo>
                      <a:pt x="89" y="18"/>
                      <a:pt x="114" y="28"/>
                      <a:pt x="142" y="30"/>
                    </a:cubicBezTo>
                    <a:cubicBezTo>
                      <a:pt x="148" y="38"/>
                      <a:pt x="151" y="43"/>
                      <a:pt x="137" y="47"/>
                    </a:cubicBezTo>
                    <a:cubicBezTo>
                      <a:pt x="119" y="52"/>
                      <a:pt x="103" y="47"/>
                      <a:pt x="87" y="48"/>
                    </a:cubicBezTo>
                    <a:cubicBezTo>
                      <a:pt x="78" y="49"/>
                      <a:pt x="73" y="55"/>
                      <a:pt x="66" y="60"/>
                    </a:cubicBezTo>
                    <a:cubicBezTo>
                      <a:pt x="49" y="54"/>
                      <a:pt x="31" y="47"/>
                      <a:pt x="13" y="41"/>
                    </a:cubicBezTo>
                    <a:cubicBezTo>
                      <a:pt x="7" y="39"/>
                      <a:pt x="0" y="35"/>
                      <a:pt x="0" y="27"/>
                    </a:cubicBezTo>
                    <a:cubicBezTo>
                      <a:pt x="0" y="20"/>
                      <a:pt x="9" y="16"/>
                      <a:pt x="13" y="16"/>
                    </a:cubicBezTo>
                    <a:cubicBezTo>
                      <a:pt x="26" y="16"/>
                      <a:pt x="27" y="0"/>
                      <a:pt x="39" y="0"/>
                    </a:cubicBezTo>
                    <a:close/>
                  </a:path>
                </a:pathLst>
              </a:custGeom>
              <a:solidFill>
                <a:srgbClr val="FED5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2" name="Freeform 350">
                <a:extLst>
                  <a:ext uri="{FF2B5EF4-FFF2-40B4-BE49-F238E27FC236}">
                    <a16:creationId xmlns:a16="http://schemas.microsoft.com/office/drawing/2014/main" id="{9DD2B39B-548C-767E-1295-B6EEAEEDDA44}"/>
                  </a:ext>
                </a:extLst>
              </p:cNvPr>
              <p:cNvSpPr/>
              <p:nvPr/>
            </p:nvSpPr>
            <p:spPr bwMode="auto">
              <a:xfrm>
                <a:off x="3210" y="2805"/>
                <a:ext cx="145" cy="75"/>
              </a:xfrm>
              <a:custGeom>
                <a:avLst/>
                <a:gdLst>
                  <a:gd name="T0" fmla="*/ 0 w 71"/>
                  <a:gd name="T1" fmla="*/ 1 h 37"/>
                  <a:gd name="T2" fmla="*/ 60 w 71"/>
                  <a:gd name="T3" fmla="*/ 5 h 37"/>
                  <a:gd name="T4" fmla="*/ 70 w 71"/>
                  <a:gd name="T5" fmla="*/ 18 h 37"/>
                  <a:gd name="T6" fmla="*/ 43 w 71"/>
                  <a:gd name="T7" fmla="*/ 13 h 37"/>
                  <a:gd name="T8" fmla="*/ 40 w 71"/>
                  <a:gd name="T9" fmla="*/ 37 h 37"/>
                  <a:gd name="T10" fmla="*/ 0 w 71"/>
                  <a:gd name="T11" fmla="*/ 1 h 37"/>
                </a:gdLst>
                <a:ahLst/>
                <a:cxnLst>
                  <a:cxn ang="0">
                    <a:pos x="T0" y="T1"/>
                  </a:cxn>
                  <a:cxn ang="0">
                    <a:pos x="T2" y="T3"/>
                  </a:cxn>
                  <a:cxn ang="0">
                    <a:pos x="T4" y="T5"/>
                  </a:cxn>
                  <a:cxn ang="0">
                    <a:pos x="T6" y="T7"/>
                  </a:cxn>
                  <a:cxn ang="0">
                    <a:pos x="T8" y="T9"/>
                  </a:cxn>
                  <a:cxn ang="0">
                    <a:pos x="T10" y="T11"/>
                  </a:cxn>
                </a:cxnLst>
                <a:rect l="0" t="0" r="r" b="b"/>
                <a:pathLst>
                  <a:path w="71" h="37">
                    <a:moveTo>
                      <a:pt x="0" y="1"/>
                    </a:moveTo>
                    <a:cubicBezTo>
                      <a:pt x="20" y="0"/>
                      <a:pt x="40" y="0"/>
                      <a:pt x="60" y="5"/>
                    </a:cubicBezTo>
                    <a:cubicBezTo>
                      <a:pt x="62" y="10"/>
                      <a:pt x="71" y="10"/>
                      <a:pt x="70" y="18"/>
                    </a:cubicBezTo>
                    <a:cubicBezTo>
                      <a:pt x="60" y="23"/>
                      <a:pt x="52" y="8"/>
                      <a:pt x="43" y="13"/>
                    </a:cubicBezTo>
                    <a:cubicBezTo>
                      <a:pt x="33" y="18"/>
                      <a:pt x="50" y="30"/>
                      <a:pt x="40" y="37"/>
                    </a:cubicBezTo>
                    <a:cubicBezTo>
                      <a:pt x="25" y="27"/>
                      <a:pt x="10" y="16"/>
                      <a:pt x="0" y="1"/>
                    </a:cubicBezTo>
                    <a:close/>
                  </a:path>
                </a:pathLst>
              </a:custGeom>
              <a:solidFill>
                <a:srgbClr val="FBE3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3" name="Freeform 351">
                <a:extLst>
                  <a:ext uri="{FF2B5EF4-FFF2-40B4-BE49-F238E27FC236}">
                    <a16:creationId xmlns:a16="http://schemas.microsoft.com/office/drawing/2014/main" id="{06B689FD-0C88-4552-4898-A4C20C83CBA5}"/>
                  </a:ext>
                </a:extLst>
              </p:cNvPr>
              <p:cNvSpPr/>
              <p:nvPr/>
            </p:nvSpPr>
            <p:spPr bwMode="auto">
              <a:xfrm>
                <a:off x="3202" y="2850"/>
                <a:ext cx="188" cy="100"/>
              </a:xfrm>
              <a:custGeom>
                <a:avLst/>
                <a:gdLst>
                  <a:gd name="T0" fmla="*/ 0 w 92"/>
                  <a:gd name="T1" fmla="*/ 11 h 49"/>
                  <a:gd name="T2" fmla="*/ 36 w 92"/>
                  <a:gd name="T3" fmla="*/ 19 h 49"/>
                  <a:gd name="T4" fmla="*/ 80 w 92"/>
                  <a:gd name="T5" fmla="*/ 39 h 49"/>
                  <a:gd name="T6" fmla="*/ 92 w 92"/>
                  <a:gd name="T7" fmla="*/ 47 h 49"/>
                  <a:gd name="T8" fmla="*/ 0 w 92"/>
                  <a:gd name="T9" fmla="*/ 11 h 49"/>
                </a:gdLst>
                <a:ahLst/>
                <a:cxnLst>
                  <a:cxn ang="0">
                    <a:pos x="T0" y="T1"/>
                  </a:cxn>
                  <a:cxn ang="0">
                    <a:pos x="T2" y="T3"/>
                  </a:cxn>
                  <a:cxn ang="0">
                    <a:pos x="T4" y="T5"/>
                  </a:cxn>
                  <a:cxn ang="0">
                    <a:pos x="T6" y="T7"/>
                  </a:cxn>
                  <a:cxn ang="0">
                    <a:pos x="T8" y="T9"/>
                  </a:cxn>
                </a:cxnLst>
                <a:rect l="0" t="0" r="r" b="b"/>
                <a:pathLst>
                  <a:path w="92" h="49">
                    <a:moveTo>
                      <a:pt x="0" y="11"/>
                    </a:moveTo>
                    <a:cubicBezTo>
                      <a:pt x="15" y="0"/>
                      <a:pt x="28" y="7"/>
                      <a:pt x="36" y="19"/>
                    </a:cubicBezTo>
                    <a:cubicBezTo>
                      <a:pt x="48" y="34"/>
                      <a:pt x="61" y="41"/>
                      <a:pt x="80" y="39"/>
                    </a:cubicBezTo>
                    <a:cubicBezTo>
                      <a:pt x="84" y="42"/>
                      <a:pt x="89" y="42"/>
                      <a:pt x="92" y="47"/>
                    </a:cubicBezTo>
                    <a:cubicBezTo>
                      <a:pt x="55" y="49"/>
                      <a:pt x="28" y="30"/>
                      <a:pt x="0" y="11"/>
                    </a:cubicBezTo>
                    <a:close/>
                  </a:path>
                </a:pathLst>
              </a:custGeom>
              <a:solidFill>
                <a:srgbClr val="FBE3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4" name="Freeform 352">
                <a:extLst>
                  <a:ext uri="{FF2B5EF4-FFF2-40B4-BE49-F238E27FC236}">
                    <a16:creationId xmlns:a16="http://schemas.microsoft.com/office/drawing/2014/main" id="{2564B12A-7CCC-DFF5-87A0-BC8C28574DB5}"/>
                  </a:ext>
                </a:extLst>
              </p:cNvPr>
              <p:cNvSpPr/>
              <p:nvPr/>
            </p:nvSpPr>
            <p:spPr bwMode="auto">
              <a:xfrm>
                <a:off x="3676" y="2921"/>
                <a:ext cx="69" cy="43"/>
              </a:xfrm>
              <a:custGeom>
                <a:avLst/>
                <a:gdLst>
                  <a:gd name="T0" fmla="*/ 8 w 34"/>
                  <a:gd name="T1" fmla="*/ 0 h 21"/>
                  <a:gd name="T2" fmla="*/ 34 w 34"/>
                  <a:gd name="T3" fmla="*/ 12 h 21"/>
                  <a:gd name="T4" fmla="*/ 0 w 34"/>
                  <a:gd name="T5" fmla="*/ 8 h 21"/>
                  <a:gd name="T6" fmla="*/ 8 w 34"/>
                  <a:gd name="T7" fmla="*/ 0 h 21"/>
                </a:gdLst>
                <a:ahLst/>
                <a:cxnLst>
                  <a:cxn ang="0">
                    <a:pos x="T0" y="T1"/>
                  </a:cxn>
                  <a:cxn ang="0">
                    <a:pos x="T2" y="T3"/>
                  </a:cxn>
                  <a:cxn ang="0">
                    <a:pos x="T4" y="T5"/>
                  </a:cxn>
                  <a:cxn ang="0">
                    <a:pos x="T6" y="T7"/>
                  </a:cxn>
                </a:cxnLst>
                <a:rect l="0" t="0" r="r" b="b"/>
                <a:pathLst>
                  <a:path w="34" h="21">
                    <a:moveTo>
                      <a:pt x="8" y="0"/>
                    </a:moveTo>
                    <a:cubicBezTo>
                      <a:pt x="18" y="0"/>
                      <a:pt x="25" y="7"/>
                      <a:pt x="34" y="12"/>
                    </a:cubicBezTo>
                    <a:cubicBezTo>
                      <a:pt x="20" y="21"/>
                      <a:pt x="11" y="10"/>
                      <a:pt x="0" y="8"/>
                    </a:cubicBezTo>
                    <a:cubicBezTo>
                      <a:pt x="2" y="5"/>
                      <a:pt x="5" y="3"/>
                      <a:pt x="8" y="0"/>
                    </a:cubicBezTo>
                    <a:close/>
                  </a:path>
                </a:pathLst>
              </a:custGeom>
              <a:solidFill>
                <a:srgbClr val="FED5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5" name="Freeform 353">
                <a:extLst>
                  <a:ext uri="{FF2B5EF4-FFF2-40B4-BE49-F238E27FC236}">
                    <a16:creationId xmlns:a16="http://schemas.microsoft.com/office/drawing/2014/main" id="{18380B4D-C225-0549-D7F8-ECF0C34C8C23}"/>
                  </a:ext>
                </a:extLst>
              </p:cNvPr>
              <p:cNvSpPr/>
              <p:nvPr/>
            </p:nvSpPr>
            <p:spPr bwMode="auto">
              <a:xfrm>
                <a:off x="3374" y="2854"/>
                <a:ext cx="53" cy="39"/>
              </a:xfrm>
              <a:custGeom>
                <a:avLst/>
                <a:gdLst>
                  <a:gd name="T0" fmla="*/ 26 w 26"/>
                  <a:gd name="T1" fmla="*/ 13 h 19"/>
                  <a:gd name="T2" fmla="*/ 2 w 26"/>
                  <a:gd name="T3" fmla="*/ 8 h 19"/>
                  <a:gd name="T4" fmla="*/ 3 w 26"/>
                  <a:gd name="T5" fmla="*/ 2 h 19"/>
                  <a:gd name="T6" fmla="*/ 26 w 26"/>
                  <a:gd name="T7" fmla="*/ 13 h 19"/>
                </a:gdLst>
                <a:ahLst/>
                <a:cxnLst>
                  <a:cxn ang="0">
                    <a:pos x="T0" y="T1"/>
                  </a:cxn>
                  <a:cxn ang="0">
                    <a:pos x="T2" y="T3"/>
                  </a:cxn>
                  <a:cxn ang="0">
                    <a:pos x="T4" y="T5"/>
                  </a:cxn>
                  <a:cxn ang="0">
                    <a:pos x="T6" y="T7"/>
                  </a:cxn>
                </a:cxnLst>
                <a:rect l="0" t="0" r="r" b="b"/>
                <a:pathLst>
                  <a:path w="26" h="19">
                    <a:moveTo>
                      <a:pt x="26" y="13"/>
                    </a:moveTo>
                    <a:cubicBezTo>
                      <a:pt x="13" y="19"/>
                      <a:pt x="7" y="15"/>
                      <a:pt x="2" y="8"/>
                    </a:cubicBezTo>
                    <a:cubicBezTo>
                      <a:pt x="0" y="6"/>
                      <a:pt x="1" y="3"/>
                      <a:pt x="3" y="2"/>
                    </a:cubicBezTo>
                    <a:cubicBezTo>
                      <a:pt x="13" y="0"/>
                      <a:pt x="16" y="8"/>
                      <a:pt x="26" y="13"/>
                    </a:cubicBezTo>
                    <a:close/>
                  </a:path>
                </a:pathLst>
              </a:custGeom>
              <a:solidFill>
                <a:srgbClr val="FCF1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6" name="Freeform 354">
                <a:extLst>
                  <a:ext uri="{FF2B5EF4-FFF2-40B4-BE49-F238E27FC236}">
                    <a16:creationId xmlns:a16="http://schemas.microsoft.com/office/drawing/2014/main" id="{D1166C90-D9DB-C449-2BA7-94E8384D3818}"/>
                  </a:ext>
                </a:extLst>
              </p:cNvPr>
              <p:cNvSpPr/>
              <p:nvPr/>
            </p:nvSpPr>
            <p:spPr bwMode="auto">
              <a:xfrm>
                <a:off x="2672" y="687"/>
                <a:ext cx="438" cy="355"/>
              </a:xfrm>
              <a:custGeom>
                <a:avLst/>
                <a:gdLst>
                  <a:gd name="T0" fmla="*/ 0 w 215"/>
                  <a:gd name="T1" fmla="*/ 19 h 174"/>
                  <a:gd name="T2" fmla="*/ 33 w 215"/>
                  <a:gd name="T3" fmla="*/ 13 h 174"/>
                  <a:gd name="T4" fmla="*/ 83 w 215"/>
                  <a:gd name="T5" fmla="*/ 31 h 174"/>
                  <a:gd name="T6" fmla="*/ 91 w 215"/>
                  <a:gd name="T7" fmla="*/ 32 h 174"/>
                  <a:gd name="T8" fmla="*/ 192 w 215"/>
                  <a:gd name="T9" fmla="*/ 68 h 174"/>
                  <a:gd name="T10" fmla="*/ 212 w 215"/>
                  <a:gd name="T11" fmla="*/ 83 h 174"/>
                  <a:gd name="T12" fmla="*/ 213 w 215"/>
                  <a:gd name="T13" fmla="*/ 94 h 174"/>
                  <a:gd name="T14" fmla="*/ 185 w 215"/>
                  <a:gd name="T15" fmla="*/ 90 h 174"/>
                  <a:gd name="T16" fmla="*/ 130 w 215"/>
                  <a:gd name="T17" fmla="*/ 73 h 174"/>
                  <a:gd name="T18" fmla="*/ 117 w 215"/>
                  <a:gd name="T19" fmla="*/ 74 h 174"/>
                  <a:gd name="T20" fmla="*/ 119 w 215"/>
                  <a:gd name="T21" fmla="*/ 89 h 174"/>
                  <a:gd name="T22" fmla="*/ 157 w 215"/>
                  <a:gd name="T23" fmla="*/ 132 h 174"/>
                  <a:gd name="T24" fmla="*/ 172 w 215"/>
                  <a:gd name="T25" fmla="*/ 162 h 174"/>
                  <a:gd name="T26" fmla="*/ 140 w 215"/>
                  <a:gd name="T27" fmla="*/ 162 h 174"/>
                  <a:gd name="T28" fmla="*/ 61 w 215"/>
                  <a:gd name="T29" fmla="*/ 132 h 174"/>
                  <a:gd name="T30" fmla="*/ 56 w 215"/>
                  <a:gd name="T31" fmla="*/ 147 h 174"/>
                  <a:gd name="T32" fmla="*/ 52 w 215"/>
                  <a:gd name="T33" fmla="*/ 143 h 174"/>
                  <a:gd name="T34" fmla="*/ 21 w 215"/>
                  <a:gd name="T35" fmla="*/ 94 h 174"/>
                  <a:gd name="T36" fmla="*/ 0 w 215"/>
                  <a:gd name="T37" fmla="*/ 1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174">
                    <a:moveTo>
                      <a:pt x="0" y="19"/>
                    </a:moveTo>
                    <a:cubicBezTo>
                      <a:pt x="8" y="4"/>
                      <a:pt x="19" y="0"/>
                      <a:pt x="33" y="13"/>
                    </a:cubicBezTo>
                    <a:cubicBezTo>
                      <a:pt x="47" y="26"/>
                      <a:pt x="65" y="31"/>
                      <a:pt x="83" y="31"/>
                    </a:cubicBezTo>
                    <a:cubicBezTo>
                      <a:pt x="86" y="31"/>
                      <a:pt x="90" y="30"/>
                      <a:pt x="91" y="32"/>
                    </a:cubicBezTo>
                    <a:cubicBezTo>
                      <a:pt x="121" y="55"/>
                      <a:pt x="160" y="52"/>
                      <a:pt x="192" y="68"/>
                    </a:cubicBezTo>
                    <a:cubicBezTo>
                      <a:pt x="200" y="71"/>
                      <a:pt x="208" y="75"/>
                      <a:pt x="212" y="83"/>
                    </a:cubicBezTo>
                    <a:cubicBezTo>
                      <a:pt x="214" y="87"/>
                      <a:pt x="215" y="90"/>
                      <a:pt x="213" y="94"/>
                    </a:cubicBezTo>
                    <a:cubicBezTo>
                      <a:pt x="203" y="100"/>
                      <a:pt x="193" y="94"/>
                      <a:pt x="185" y="90"/>
                    </a:cubicBezTo>
                    <a:cubicBezTo>
                      <a:pt x="167" y="82"/>
                      <a:pt x="148" y="80"/>
                      <a:pt x="130" y="73"/>
                    </a:cubicBezTo>
                    <a:cubicBezTo>
                      <a:pt x="126" y="72"/>
                      <a:pt x="121" y="69"/>
                      <a:pt x="117" y="74"/>
                    </a:cubicBezTo>
                    <a:cubicBezTo>
                      <a:pt x="113" y="79"/>
                      <a:pt x="116" y="85"/>
                      <a:pt x="119" y="89"/>
                    </a:cubicBezTo>
                    <a:cubicBezTo>
                      <a:pt x="132" y="103"/>
                      <a:pt x="144" y="118"/>
                      <a:pt x="157" y="132"/>
                    </a:cubicBezTo>
                    <a:cubicBezTo>
                      <a:pt x="165" y="140"/>
                      <a:pt x="179" y="150"/>
                      <a:pt x="172" y="162"/>
                    </a:cubicBezTo>
                    <a:cubicBezTo>
                      <a:pt x="165" y="174"/>
                      <a:pt x="151" y="165"/>
                      <a:pt x="140" y="162"/>
                    </a:cubicBezTo>
                    <a:cubicBezTo>
                      <a:pt x="113" y="156"/>
                      <a:pt x="88" y="144"/>
                      <a:pt x="61" y="132"/>
                    </a:cubicBezTo>
                    <a:cubicBezTo>
                      <a:pt x="56" y="135"/>
                      <a:pt x="62" y="143"/>
                      <a:pt x="56" y="147"/>
                    </a:cubicBezTo>
                    <a:cubicBezTo>
                      <a:pt x="55" y="146"/>
                      <a:pt x="53" y="144"/>
                      <a:pt x="52" y="143"/>
                    </a:cubicBezTo>
                    <a:cubicBezTo>
                      <a:pt x="45" y="124"/>
                      <a:pt x="29" y="112"/>
                      <a:pt x="21" y="94"/>
                    </a:cubicBezTo>
                    <a:cubicBezTo>
                      <a:pt x="9" y="70"/>
                      <a:pt x="0" y="46"/>
                      <a:pt x="0" y="19"/>
                    </a:cubicBezTo>
                    <a:close/>
                  </a:path>
                </a:pathLst>
              </a:custGeom>
              <a:solidFill>
                <a:srgbClr val="FED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7" name="Freeform 355">
                <a:extLst>
                  <a:ext uri="{FF2B5EF4-FFF2-40B4-BE49-F238E27FC236}">
                    <a16:creationId xmlns:a16="http://schemas.microsoft.com/office/drawing/2014/main" id="{FC919241-170A-E2E7-3FCE-B00F650BD414}"/>
                  </a:ext>
                </a:extLst>
              </p:cNvPr>
              <p:cNvSpPr/>
              <p:nvPr/>
            </p:nvSpPr>
            <p:spPr bwMode="auto">
              <a:xfrm>
                <a:off x="3290" y="316"/>
                <a:ext cx="173" cy="116"/>
              </a:xfrm>
              <a:custGeom>
                <a:avLst/>
                <a:gdLst>
                  <a:gd name="T0" fmla="*/ 41 w 85"/>
                  <a:gd name="T1" fmla="*/ 18 h 57"/>
                  <a:gd name="T2" fmla="*/ 69 w 85"/>
                  <a:gd name="T3" fmla="*/ 33 h 57"/>
                  <a:gd name="T4" fmla="*/ 85 w 85"/>
                  <a:gd name="T5" fmla="*/ 57 h 57"/>
                  <a:gd name="T6" fmla="*/ 15 w 85"/>
                  <a:gd name="T7" fmla="*/ 27 h 57"/>
                  <a:gd name="T8" fmla="*/ 4 w 85"/>
                  <a:gd name="T9" fmla="*/ 11 h 57"/>
                  <a:gd name="T10" fmla="*/ 20 w 85"/>
                  <a:gd name="T11" fmla="*/ 12 h 57"/>
                  <a:gd name="T12" fmla="*/ 41 w 85"/>
                  <a:gd name="T13" fmla="*/ 18 h 57"/>
                </a:gdLst>
                <a:ahLst/>
                <a:cxnLst>
                  <a:cxn ang="0">
                    <a:pos x="T0" y="T1"/>
                  </a:cxn>
                  <a:cxn ang="0">
                    <a:pos x="T2" y="T3"/>
                  </a:cxn>
                  <a:cxn ang="0">
                    <a:pos x="T4" y="T5"/>
                  </a:cxn>
                  <a:cxn ang="0">
                    <a:pos x="T6" y="T7"/>
                  </a:cxn>
                  <a:cxn ang="0">
                    <a:pos x="T8" y="T9"/>
                  </a:cxn>
                  <a:cxn ang="0">
                    <a:pos x="T10" y="T11"/>
                  </a:cxn>
                  <a:cxn ang="0">
                    <a:pos x="T12" y="T13"/>
                  </a:cxn>
                </a:cxnLst>
                <a:rect l="0" t="0" r="r" b="b"/>
                <a:pathLst>
                  <a:path w="85" h="57">
                    <a:moveTo>
                      <a:pt x="41" y="18"/>
                    </a:moveTo>
                    <a:cubicBezTo>
                      <a:pt x="45" y="32"/>
                      <a:pt x="56" y="35"/>
                      <a:pt x="69" y="33"/>
                    </a:cubicBezTo>
                    <a:cubicBezTo>
                      <a:pt x="74" y="41"/>
                      <a:pt x="84" y="46"/>
                      <a:pt x="85" y="57"/>
                    </a:cubicBezTo>
                    <a:cubicBezTo>
                      <a:pt x="59" y="53"/>
                      <a:pt x="40" y="33"/>
                      <a:pt x="15" y="27"/>
                    </a:cubicBezTo>
                    <a:cubicBezTo>
                      <a:pt x="9" y="26"/>
                      <a:pt x="0" y="21"/>
                      <a:pt x="4" y="11"/>
                    </a:cubicBezTo>
                    <a:cubicBezTo>
                      <a:pt x="9" y="0"/>
                      <a:pt x="15" y="12"/>
                      <a:pt x="20" y="12"/>
                    </a:cubicBezTo>
                    <a:cubicBezTo>
                      <a:pt x="27" y="13"/>
                      <a:pt x="35" y="13"/>
                      <a:pt x="41" y="18"/>
                    </a:cubicBezTo>
                    <a:close/>
                  </a:path>
                </a:pathLst>
              </a:custGeom>
              <a:solidFill>
                <a:srgbClr val="F9D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8" name="Freeform 356">
                <a:extLst>
                  <a:ext uri="{FF2B5EF4-FFF2-40B4-BE49-F238E27FC236}">
                    <a16:creationId xmlns:a16="http://schemas.microsoft.com/office/drawing/2014/main" id="{61BBD68B-1BB9-8D1A-1A0C-12F23D3BE1FE}"/>
                  </a:ext>
                </a:extLst>
              </p:cNvPr>
              <p:cNvSpPr/>
              <p:nvPr/>
            </p:nvSpPr>
            <p:spPr bwMode="auto">
              <a:xfrm>
                <a:off x="3496" y="481"/>
                <a:ext cx="131" cy="70"/>
              </a:xfrm>
              <a:custGeom>
                <a:avLst/>
                <a:gdLst>
                  <a:gd name="T0" fmla="*/ 28 w 64"/>
                  <a:gd name="T1" fmla="*/ 21 h 34"/>
                  <a:gd name="T2" fmla="*/ 0 w 64"/>
                  <a:gd name="T3" fmla="*/ 0 h 34"/>
                  <a:gd name="T4" fmla="*/ 16 w 64"/>
                  <a:gd name="T5" fmla="*/ 0 h 34"/>
                  <a:gd name="T6" fmla="*/ 35 w 64"/>
                  <a:gd name="T7" fmla="*/ 2 h 34"/>
                  <a:gd name="T8" fmla="*/ 43 w 64"/>
                  <a:gd name="T9" fmla="*/ 7 h 34"/>
                  <a:gd name="T10" fmla="*/ 57 w 64"/>
                  <a:gd name="T11" fmla="*/ 27 h 34"/>
                  <a:gd name="T12" fmla="*/ 28 w 64"/>
                  <a:gd name="T13" fmla="*/ 21 h 34"/>
                </a:gdLst>
                <a:ahLst/>
                <a:cxnLst>
                  <a:cxn ang="0">
                    <a:pos x="T0" y="T1"/>
                  </a:cxn>
                  <a:cxn ang="0">
                    <a:pos x="T2" y="T3"/>
                  </a:cxn>
                  <a:cxn ang="0">
                    <a:pos x="T4" y="T5"/>
                  </a:cxn>
                  <a:cxn ang="0">
                    <a:pos x="T6" y="T7"/>
                  </a:cxn>
                  <a:cxn ang="0">
                    <a:pos x="T8" y="T9"/>
                  </a:cxn>
                  <a:cxn ang="0">
                    <a:pos x="T10" y="T11"/>
                  </a:cxn>
                  <a:cxn ang="0">
                    <a:pos x="T12" y="T13"/>
                  </a:cxn>
                </a:cxnLst>
                <a:rect l="0" t="0" r="r" b="b"/>
                <a:pathLst>
                  <a:path w="64" h="34">
                    <a:moveTo>
                      <a:pt x="28" y="21"/>
                    </a:moveTo>
                    <a:cubicBezTo>
                      <a:pt x="20" y="12"/>
                      <a:pt x="4" y="14"/>
                      <a:pt x="0" y="0"/>
                    </a:cubicBezTo>
                    <a:cubicBezTo>
                      <a:pt x="5" y="0"/>
                      <a:pt x="11" y="0"/>
                      <a:pt x="16" y="0"/>
                    </a:cubicBezTo>
                    <a:cubicBezTo>
                      <a:pt x="22" y="0"/>
                      <a:pt x="29" y="1"/>
                      <a:pt x="35" y="2"/>
                    </a:cubicBezTo>
                    <a:cubicBezTo>
                      <a:pt x="38" y="4"/>
                      <a:pt x="42" y="4"/>
                      <a:pt x="43" y="7"/>
                    </a:cubicBezTo>
                    <a:cubicBezTo>
                      <a:pt x="48" y="14"/>
                      <a:pt x="64" y="18"/>
                      <a:pt x="57" y="27"/>
                    </a:cubicBezTo>
                    <a:cubicBezTo>
                      <a:pt x="51" y="34"/>
                      <a:pt x="36" y="30"/>
                      <a:pt x="28" y="21"/>
                    </a:cubicBezTo>
                    <a:close/>
                  </a:path>
                </a:pathLst>
              </a:custGeom>
              <a:solidFill>
                <a:srgbClr val="231C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9" name="Freeform 357">
                <a:extLst>
                  <a:ext uri="{FF2B5EF4-FFF2-40B4-BE49-F238E27FC236}">
                    <a16:creationId xmlns:a16="http://schemas.microsoft.com/office/drawing/2014/main" id="{E152F902-ABEA-AB8B-BBC7-F0034E486BB6}"/>
                  </a:ext>
                </a:extLst>
              </p:cNvPr>
              <p:cNvSpPr/>
              <p:nvPr/>
            </p:nvSpPr>
            <p:spPr bwMode="auto">
              <a:xfrm>
                <a:off x="3643" y="630"/>
                <a:ext cx="1536" cy="1073"/>
              </a:xfrm>
              <a:custGeom>
                <a:avLst/>
                <a:gdLst>
                  <a:gd name="T0" fmla="*/ 20 w 753"/>
                  <a:gd name="T1" fmla="*/ 7 h 526"/>
                  <a:gd name="T2" fmla="*/ 95 w 753"/>
                  <a:gd name="T3" fmla="*/ 38 h 526"/>
                  <a:gd name="T4" fmla="*/ 276 w 753"/>
                  <a:gd name="T5" fmla="*/ 152 h 526"/>
                  <a:gd name="T6" fmla="*/ 323 w 753"/>
                  <a:gd name="T7" fmla="*/ 181 h 526"/>
                  <a:gd name="T8" fmla="*/ 236 w 753"/>
                  <a:gd name="T9" fmla="*/ 103 h 526"/>
                  <a:gd name="T10" fmla="*/ 213 w 753"/>
                  <a:gd name="T11" fmla="*/ 58 h 526"/>
                  <a:gd name="T12" fmla="*/ 300 w 753"/>
                  <a:gd name="T13" fmla="*/ 107 h 526"/>
                  <a:gd name="T14" fmla="*/ 411 w 753"/>
                  <a:gd name="T15" fmla="*/ 179 h 526"/>
                  <a:gd name="T16" fmla="*/ 521 w 753"/>
                  <a:gd name="T17" fmla="*/ 259 h 526"/>
                  <a:gd name="T18" fmla="*/ 608 w 753"/>
                  <a:gd name="T19" fmla="*/ 331 h 526"/>
                  <a:gd name="T20" fmla="*/ 672 w 753"/>
                  <a:gd name="T21" fmla="*/ 359 h 526"/>
                  <a:gd name="T22" fmla="*/ 630 w 753"/>
                  <a:gd name="T23" fmla="*/ 352 h 526"/>
                  <a:gd name="T24" fmla="*/ 621 w 753"/>
                  <a:gd name="T25" fmla="*/ 366 h 526"/>
                  <a:gd name="T26" fmla="*/ 745 w 753"/>
                  <a:gd name="T27" fmla="*/ 468 h 526"/>
                  <a:gd name="T28" fmla="*/ 744 w 753"/>
                  <a:gd name="T29" fmla="*/ 496 h 526"/>
                  <a:gd name="T30" fmla="*/ 731 w 753"/>
                  <a:gd name="T31" fmla="*/ 516 h 526"/>
                  <a:gd name="T32" fmla="*/ 722 w 753"/>
                  <a:gd name="T33" fmla="*/ 515 h 526"/>
                  <a:gd name="T34" fmla="*/ 703 w 753"/>
                  <a:gd name="T35" fmla="*/ 509 h 526"/>
                  <a:gd name="T36" fmla="*/ 668 w 753"/>
                  <a:gd name="T37" fmla="*/ 469 h 526"/>
                  <a:gd name="T38" fmla="*/ 625 w 753"/>
                  <a:gd name="T39" fmla="*/ 488 h 526"/>
                  <a:gd name="T40" fmla="*/ 409 w 753"/>
                  <a:gd name="T41" fmla="*/ 378 h 526"/>
                  <a:gd name="T42" fmla="*/ 261 w 753"/>
                  <a:gd name="T43" fmla="*/ 294 h 526"/>
                  <a:gd name="T44" fmla="*/ 211 w 753"/>
                  <a:gd name="T45" fmla="*/ 258 h 526"/>
                  <a:gd name="T46" fmla="*/ 180 w 753"/>
                  <a:gd name="T47" fmla="*/ 243 h 526"/>
                  <a:gd name="T48" fmla="*/ 48 w 753"/>
                  <a:gd name="T49" fmla="*/ 189 h 526"/>
                  <a:gd name="T50" fmla="*/ 37 w 753"/>
                  <a:gd name="T51" fmla="*/ 151 h 526"/>
                  <a:gd name="T52" fmla="*/ 89 w 753"/>
                  <a:gd name="T53" fmla="*/ 155 h 526"/>
                  <a:gd name="T54" fmla="*/ 167 w 753"/>
                  <a:gd name="T55" fmla="*/ 171 h 526"/>
                  <a:gd name="T56" fmla="*/ 255 w 753"/>
                  <a:gd name="T57" fmla="*/ 221 h 526"/>
                  <a:gd name="T58" fmla="*/ 264 w 753"/>
                  <a:gd name="T59" fmla="*/ 207 h 526"/>
                  <a:gd name="T60" fmla="*/ 139 w 753"/>
                  <a:gd name="T61" fmla="*/ 114 h 526"/>
                  <a:gd name="T62" fmla="*/ 23 w 753"/>
                  <a:gd name="T63" fmla="*/ 32 h 526"/>
                  <a:gd name="T64" fmla="*/ 12 w 753"/>
                  <a:gd name="T65" fmla="*/ 3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3" h="526">
                    <a:moveTo>
                      <a:pt x="12" y="3"/>
                    </a:moveTo>
                    <a:cubicBezTo>
                      <a:pt x="13" y="6"/>
                      <a:pt x="16" y="7"/>
                      <a:pt x="20" y="7"/>
                    </a:cubicBezTo>
                    <a:cubicBezTo>
                      <a:pt x="43" y="14"/>
                      <a:pt x="63" y="28"/>
                      <a:pt x="86" y="34"/>
                    </a:cubicBezTo>
                    <a:cubicBezTo>
                      <a:pt x="89" y="35"/>
                      <a:pt x="93" y="36"/>
                      <a:pt x="95" y="38"/>
                    </a:cubicBezTo>
                    <a:cubicBezTo>
                      <a:pt x="117" y="64"/>
                      <a:pt x="147" y="78"/>
                      <a:pt x="173" y="98"/>
                    </a:cubicBezTo>
                    <a:cubicBezTo>
                      <a:pt x="204" y="122"/>
                      <a:pt x="233" y="150"/>
                      <a:pt x="276" y="152"/>
                    </a:cubicBezTo>
                    <a:cubicBezTo>
                      <a:pt x="286" y="152"/>
                      <a:pt x="294" y="157"/>
                      <a:pt x="301" y="164"/>
                    </a:cubicBezTo>
                    <a:cubicBezTo>
                      <a:pt x="308" y="170"/>
                      <a:pt x="316" y="177"/>
                      <a:pt x="323" y="181"/>
                    </a:cubicBezTo>
                    <a:cubicBezTo>
                      <a:pt x="304" y="164"/>
                      <a:pt x="279" y="151"/>
                      <a:pt x="263" y="126"/>
                    </a:cubicBezTo>
                    <a:cubicBezTo>
                      <a:pt x="257" y="116"/>
                      <a:pt x="248" y="108"/>
                      <a:pt x="236" y="103"/>
                    </a:cubicBezTo>
                    <a:cubicBezTo>
                      <a:pt x="224" y="99"/>
                      <a:pt x="218" y="88"/>
                      <a:pt x="212" y="78"/>
                    </a:cubicBezTo>
                    <a:cubicBezTo>
                      <a:pt x="207" y="72"/>
                      <a:pt x="206" y="64"/>
                      <a:pt x="213" y="58"/>
                    </a:cubicBezTo>
                    <a:cubicBezTo>
                      <a:pt x="219" y="53"/>
                      <a:pt x="225" y="56"/>
                      <a:pt x="231" y="60"/>
                    </a:cubicBezTo>
                    <a:cubicBezTo>
                      <a:pt x="254" y="76"/>
                      <a:pt x="279" y="87"/>
                      <a:pt x="300" y="107"/>
                    </a:cubicBezTo>
                    <a:cubicBezTo>
                      <a:pt x="308" y="110"/>
                      <a:pt x="316" y="112"/>
                      <a:pt x="324" y="115"/>
                    </a:cubicBezTo>
                    <a:cubicBezTo>
                      <a:pt x="353" y="137"/>
                      <a:pt x="384" y="154"/>
                      <a:pt x="411" y="179"/>
                    </a:cubicBezTo>
                    <a:cubicBezTo>
                      <a:pt x="438" y="203"/>
                      <a:pt x="473" y="218"/>
                      <a:pt x="503" y="239"/>
                    </a:cubicBezTo>
                    <a:cubicBezTo>
                      <a:pt x="511" y="244"/>
                      <a:pt x="518" y="250"/>
                      <a:pt x="521" y="259"/>
                    </a:cubicBezTo>
                    <a:cubicBezTo>
                      <a:pt x="530" y="282"/>
                      <a:pt x="548" y="297"/>
                      <a:pt x="568" y="308"/>
                    </a:cubicBezTo>
                    <a:cubicBezTo>
                      <a:pt x="582" y="315"/>
                      <a:pt x="597" y="319"/>
                      <a:pt x="608" y="331"/>
                    </a:cubicBezTo>
                    <a:cubicBezTo>
                      <a:pt x="621" y="340"/>
                      <a:pt x="636" y="346"/>
                      <a:pt x="653" y="349"/>
                    </a:cubicBezTo>
                    <a:cubicBezTo>
                      <a:pt x="660" y="350"/>
                      <a:pt x="665" y="355"/>
                      <a:pt x="672" y="359"/>
                    </a:cubicBezTo>
                    <a:cubicBezTo>
                      <a:pt x="667" y="364"/>
                      <a:pt x="661" y="368"/>
                      <a:pt x="655" y="371"/>
                    </a:cubicBezTo>
                    <a:cubicBezTo>
                      <a:pt x="646" y="366"/>
                      <a:pt x="641" y="356"/>
                      <a:pt x="630" y="352"/>
                    </a:cubicBezTo>
                    <a:cubicBezTo>
                      <a:pt x="623" y="350"/>
                      <a:pt x="615" y="343"/>
                      <a:pt x="610" y="350"/>
                    </a:cubicBezTo>
                    <a:cubicBezTo>
                      <a:pt x="606" y="357"/>
                      <a:pt x="616" y="362"/>
                      <a:pt x="621" y="366"/>
                    </a:cubicBezTo>
                    <a:cubicBezTo>
                      <a:pt x="649" y="389"/>
                      <a:pt x="677" y="411"/>
                      <a:pt x="705" y="434"/>
                    </a:cubicBezTo>
                    <a:cubicBezTo>
                      <a:pt x="718" y="445"/>
                      <a:pt x="735" y="453"/>
                      <a:pt x="745" y="468"/>
                    </a:cubicBezTo>
                    <a:cubicBezTo>
                      <a:pt x="740" y="475"/>
                      <a:pt x="735" y="466"/>
                      <a:pt x="731" y="469"/>
                    </a:cubicBezTo>
                    <a:cubicBezTo>
                      <a:pt x="730" y="480"/>
                      <a:pt x="753" y="480"/>
                      <a:pt x="744" y="496"/>
                    </a:cubicBezTo>
                    <a:cubicBezTo>
                      <a:pt x="750" y="502"/>
                      <a:pt x="744" y="511"/>
                      <a:pt x="750" y="518"/>
                    </a:cubicBezTo>
                    <a:cubicBezTo>
                      <a:pt x="742" y="517"/>
                      <a:pt x="737" y="517"/>
                      <a:pt x="731" y="516"/>
                    </a:cubicBezTo>
                    <a:cubicBezTo>
                      <a:pt x="728" y="516"/>
                      <a:pt x="726" y="516"/>
                      <a:pt x="723" y="515"/>
                    </a:cubicBezTo>
                    <a:cubicBezTo>
                      <a:pt x="723" y="515"/>
                      <a:pt x="722" y="515"/>
                      <a:pt x="722" y="515"/>
                    </a:cubicBezTo>
                    <a:cubicBezTo>
                      <a:pt x="720" y="515"/>
                      <a:pt x="720" y="515"/>
                      <a:pt x="720" y="515"/>
                    </a:cubicBezTo>
                    <a:cubicBezTo>
                      <a:pt x="709" y="526"/>
                      <a:pt x="707" y="515"/>
                      <a:pt x="703" y="509"/>
                    </a:cubicBezTo>
                    <a:cubicBezTo>
                      <a:pt x="694" y="493"/>
                      <a:pt x="683" y="479"/>
                      <a:pt x="668" y="469"/>
                    </a:cubicBezTo>
                    <a:cubicBezTo>
                      <a:pt x="670" y="470"/>
                      <a:pt x="667" y="468"/>
                      <a:pt x="668" y="469"/>
                    </a:cubicBezTo>
                    <a:cubicBezTo>
                      <a:pt x="682" y="478"/>
                      <a:pt x="692" y="486"/>
                      <a:pt x="666" y="492"/>
                    </a:cubicBezTo>
                    <a:cubicBezTo>
                      <a:pt x="652" y="496"/>
                      <a:pt x="639" y="494"/>
                      <a:pt x="625" y="488"/>
                    </a:cubicBezTo>
                    <a:cubicBezTo>
                      <a:pt x="576" y="468"/>
                      <a:pt x="529" y="443"/>
                      <a:pt x="482" y="419"/>
                    </a:cubicBezTo>
                    <a:cubicBezTo>
                      <a:pt x="457" y="406"/>
                      <a:pt x="433" y="391"/>
                      <a:pt x="409" y="378"/>
                    </a:cubicBezTo>
                    <a:cubicBezTo>
                      <a:pt x="374" y="361"/>
                      <a:pt x="341" y="340"/>
                      <a:pt x="304" y="327"/>
                    </a:cubicBezTo>
                    <a:cubicBezTo>
                      <a:pt x="288" y="317"/>
                      <a:pt x="272" y="310"/>
                      <a:pt x="261" y="294"/>
                    </a:cubicBezTo>
                    <a:cubicBezTo>
                      <a:pt x="255" y="285"/>
                      <a:pt x="245" y="276"/>
                      <a:pt x="232" y="275"/>
                    </a:cubicBezTo>
                    <a:cubicBezTo>
                      <a:pt x="224" y="270"/>
                      <a:pt x="215" y="267"/>
                      <a:pt x="211" y="258"/>
                    </a:cubicBezTo>
                    <a:cubicBezTo>
                      <a:pt x="207" y="246"/>
                      <a:pt x="194" y="253"/>
                      <a:pt x="188" y="247"/>
                    </a:cubicBezTo>
                    <a:cubicBezTo>
                      <a:pt x="185" y="246"/>
                      <a:pt x="182" y="244"/>
                      <a:pt x="180" y="243"/>
                    </a:cubicBezTo>
                    <a:cubicBezTo>
                      <a:pt x="152" y="234"/>
                      <a:pt x="127" y="219"/>
                      <a:pt x="103" y="203"/>
                    </a:cubicBezTo>
                    <a:cubicBezTo>
                      <a:pt x="86" y="193"/>
                      <a:pt x="70" y="180"/>
                      <a:pt x="48" y="189"/>
                    </a:cubicBezTo>
                    <a:cubicBezTo>
                      <a:pt x="43" y="188"/>
                      <a:pt x="38" y="185"/>
                      <a:pt x="40" y="182"/>
                    </a:cubicBezTo>
                    <a:cubicBezTo>
                      <a:pt x="43" y="171"/>
                      <a:pt x="40" y="162"/>
                      <a:pt x="37" y="151"/>
                    </a:cubicBezTo>
                    <a:cubicBezTo>
                      <a:pt x="35" y="142"/>
                      <a:pt x="43" y="139"/>
                      <a:pt x="51" y="139"/>
                    </a:cubicBezTo>
                    <a:cubicBezTo>
                      <a:pt x="66" y="140"/>
                      <a:pt x="78" y="146"/>
                      <a:pt x="89" y="155"/>
                    </a:cubicBezTo>
                    <a:cubicBezTo>
                      <a:pt x="114" y="177"/>
                      <a:pt x="143" y="192"/>
                      <a:pt x="172" y="210"/>
                    </a:cubicBezTo>
                    <a:cubicBezTo>
                      <a:pt x="184" y="194"/>
                      <a:pt x="166" y="184"/>
                      <a:pt x="167" y="171"/>
                    </a:cubicBezTo>
                    <a:cubicBezTo>
                      <a:pt x="174" y="166"/>
                      <a:pt x="180" y="171"/>
                      <a:pt x="186" y="174"/>
                    </a:cubicBezTo>
                    <a:cubicBezTo>
                      <a:pt x="211" y="186"/>
                      <a:pt x="234" y="202"/>
                      <a:pt x="255" y="221"/>
                    </a:cubicBezTo>
                    <a:cubicBezTo>
                      <a:pt x="273" y="236"/>
                      <a:pt x="292" y="249"/>
                      <a:pt x="320" y="255"/>
                    </a:cubicBezTo>
                    <a:cubicBezTo>
                      <a:pt x="302" y="235"/>
                      <a:pt x="283" y="221"/>
                      <a:pt x="264" y="207"/>
                    </a:cubicBezTo>
                    <a:cubicBezTo>
                      <a:pt x="232" y="182"/>
                      <a:pt x="200" y="157"/>
                      <a:pt x="167" y="131"/>
                    </a:cubicBezTo>
                    <a:cubicBezTo>
                      <a:pt x="158" y="124"/>
                      <a:pt x="149" y="118"/>
                      <a:pt x="139" y="114"/>
                    </a:cubicBezTo>
                    <a:cubicBezTo>
                      <a:pt x="108" y="102"/>
                      <a:pt x="87" y="77"/>
                      <a:pt x="60" y="59"/>
                    </a:cubicBezTo>
                    <a:cubicBezTo>
                      <a:pt x="48" y="51"/>
                      <a:pt x="37" y="40"/>
                      <a:pt x="23" y="32"/>
                    </a:cubicBezTo>
                    <a:cubicBezTo>
                      <a:pt x="15" y="27"/>
                      <a:pt x="7" y="22"/>
                      <a:pt x="3" y="13"/>
                    </a:cubicBezTo>
                    <a:cubicBezTo>
                      <a:pt x="0" y="6"/>
                      <a:pt x="1" y="0"/>
                      <a:pt x="12" y="3"/>
                    </a:cubicBezTo>
                    <a:close/>
                  </a:path>
                </a:pathLst>
              </a:custGeom>
              <a:solidFill>
                <a:srgbClr val="F7A7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0" name="Freeform 358">
                <a:extLst>
                  <a:ext uri="{FF2B5EF4-FFF2-40B4-BE49-F238E27FC236}">
                    <a16:creationId xmlns:a16="http://schemas.microsoft.com/office/drawing/2014/main" id="{B1384FDB-FB7C-1806-75A0-88DDB80E46C5}"/>
                  </a:ext>
                </a:extLst>
              </p:cNvPr>
              <p:cNvSpPr/>
              <p:nvPr/>
            </p:nvSpPr>
            <p:spPr bwMode="auto">
              <a:xfrm>
                <a:off x="4979" y="1363"/>
                <a:ext cx="370" cy="265"/>
              </a:xfrm>
              <a:custGeom>
                <a:avLst/>
                <a:gdLst>
                  <a:gd name="T0" fmla="*/ 0 w 181"/>
                  <a:gd name="T1" fmla="*/ 12 h 130"/>
                  <a:gd name="T2" fmla="*/ 17 w 181"/>
                  <a:gd name="T3" fmla="*/ 0 h 130"/>
                  <a:gd name="T4" fmla="*/ 49 w 181"/>
                  <a:gd name="T5" fmla="*/ 8 h 130"/>
                  <a:gd name="T6" fmla="*/ 153 w 181"/>
                  <a:gd name="T7" fmla="*/ 70 h 130"/>
                  <a:gd name="T8" fmla="*/ 180 w 181"/>
                  <a:gd name="T9" fmla="*/ 80 h 130"/>
                  <a:gd name="T10" fmla="*/ 155 w 181"/>
                  <a:gd name="T11" fmla="*/ 100 h 130"/>
                  <a:gd name="T12" fmla="*/ 146 w 181"/>
                  <a:gd name="T13" fmla="*/ 106 h 130"/>
                  <a:gd name="T14" fmla="*/ 123 w 181"/>
                  <a:gd name="T15" fmla="*/ 109 h 130"/>
                  <a:gd name="T16" fmla="*/ 11 w 181"/>
                  <a:gd name="T17" fmla="*/ 24 h 130"/>
                  <a:gd name="T18" fmla="*/ 0 w 181"/>
                  <a:gd name="T19" fmla="*/ 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130">
                    <a:moveTo>
                      <a:pt x="0" y="12"/>
                    </a:moveTo>
                    <a:cubicBezTo>
                      <a:pt x="1" y="2"/>
                      <a:pt x="8" y="0"/>
                      <a:pt x="17" y="0"/>
                    </a:cubicBezTo>
                    <a:cubicBezTo>
                      <a:pt x="27" y="3"/>
                      <a:pt x="38" y="5"/>
                      <a:pt x="49" y="8"/>
                    </a:cubicBezTo>
                    <a:cubicBezTo>
                      <a:pt x="88" y="21"/>
                      <a:pt x="123" y="41"/>
                      <a:pt x="153" y="70"/>
                    </a:cubicBezTo>
                    <a:cubicBezTo>
                      <a:pt x="160" y="77"/>
                      <a:pt x="169" y="82"/>
                      <a:pt x="180" y="80"/>
                    </a:cubicBezTo>
                    <a:cubicBezTo>
                      <a:pt x="181" y="98"/>
                      <a:pt x="161" y="89"/>
                      <a:pt x="155" y="100"/>
                    </a:cubicBezTo>
                    <a:cubicBezTo>
                      <a:pt x="154" y="102"/>
                      <a:pt x="147" y="102"/>
                      <a:pt x="146" y="106"/>
                    </a:cubicBezTo>
                    <a:cubicBezTo>
                      <a:pt x="141" y="130"/>
                      <a:pt x="133" y="115"/>
                      <a:pt x="123" y="109"/>
                    </a:cubicBezTo>
                    <a:cubicBezTo>
                      <a:pt x="83" y="84"/>
                      <a:pt x="49" y="51"/>
                      <a:pt x="11" y="24"/>
                    </a:cubicBezTo>
                    <a:cubicBezTo>
                      <a:pt x="7" y="21"/>
                      <a:pt x="4" y="16"/>
                      <a:pt x="0" y="12"/>
                    </a:cubicBezTo>
                    <a:close/>
                  </a:path>
                </a:pathLst>
              </a:custGeom>
              <a:solidFill>
                <a:srgbClr val="F59A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1" name="Freeform 359">
                <a:extLst>
                  <a:ext uri="{FF2B5EF4-FFF2-40B4-BE49-F238E27FC236}">
                    <a16:creationId xmlns:a16="http://schemas.microsoft.com/office/drawing/2014/main" id="{62C3CB98-1A97-7DB1-4343-30DB73DDA83B}"/>
                  </a:ext>
                </a:extLst>
              </p:cNvPr>
              <p:cNvSpPr/>
              <p:nvPr/>
            </p:nvSpPr>
            <p:spPr bwMode="auto">
              <a:xfrm>
                <a:off x="3865" y="2674"/>
                <a:ext cx="290" cy="170"/>
              </a:xfrm>
              <a:custGeom>
                <a:avLst/>
                <a:gdLst>
                  <a:gd name="T0" fmla="*/ 82 w 142"/>
                  <a:gd name="T1" fmla="*/ 81 h 83"/>
                  <a:gd name="T2" fmla="*/ 75 w 142"/>
                  <a:gd name="T3" fmla="*/ 69 h 83"/>
                  <a:gd name="T4" fmla="*/ 85 w 142"/>
                  <a:gd name="T5" fmla="*/ 64 h 83"/>
                  <a:gd name="T6" fmla="*/ 100 w 142"/>
                  <a:gd name="T7" fmla="*/ 57 h 83"/>
                  <a:gd name="T8" fmla="*/ 86 w 142"/>
                  <a:gd name="T9" fmla="*/ 37 h 83"/>
                  <a:gd name="T10" fmla="*/ 75 w 142"/>
                  <a:gd name="T11" fmla="*/ 41 h 83"/>
                  <a:gd name="T12" fmla="*/ 50 w 142"/>
                  <a:gd name="T13" fmla="*/ 53 h 83"/>
                  <a:gd name="T14" fmla="*/ 75 w 142"/>
                  <a:gd name="T15" fmla="*/ 69 h 83"/>
                  <a:gd name="T16" fmla="*/ 36 w 142"/>
                  <a:gd name="T17" fmla="*/ 66 h 83"/>
                  <a:gd name="T18" fmla="*/ 23 w 142"/>
                  <a:gd name="T19" fmla="*/ 72 h 83"/>
                  <a:gd name="T20" fmla="*/ 5 w 142"/>
                  <a:gd name="T21" fmla="*/ 67 h 83"/>
                  <a:gd name="T22" fmla="*/ 7 w 142"/>
                  <a:gd name="T23" fmla="*/ 51 h 83"/>
                  <a:gd name="T24" fmla="*/ 35 w 142"/>
                  <a:gd name="T25" fmla="*/ 29 h 83"/>
                  <a:gd name="T26" fmla="*/ 60 w 142"/>
                  <a:gd name="T27" fmla="*/ 6 h 83"/>
                  <a:gd name="T28" fmla="*/ 87 w 142"/>
                  <a:gd name="T29" fmla="*/ 7 h 83"/>
                  <a:gd name="T30" fmla="*/ 142 w 142"/>
                  <a:gd name="T31" fmla="*/ 41 h 83"/>
                  <a:gd name="T32" fmla="*/ 114 w 142"/>
                  <a:gd name="T33" fmla="*/ 50 h 83"/>
                  <a:gd name="T34" fmla="*/ 140 w 142"/>
                  <a:gd name="T35" fmla="*/ 76 h 83"/>
                  <a:gd name="T36" fmla="*/ 90 w 142"/>
                  <a:gd name="T37" fmla="*/ 77 h 83"/>
                  <a:gd name="T38" fmla="*/ 82 w 142"/>
                  <a:gd name="T39" fmla="*/ 8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83">
                    <a:moveTo>
                      <a:pt x="82" y="81"/>
                    </a:moveTo>
                    <a:cubicBezTo>
                      <a:pt x="84" y="74"/>
                      <a:pt x="77" y="73"/>
                      <a:pt x="75" y="69"/>
                    </a:cubicBezTo>
                    <a:cubicBezTo>
                      <a:pt x="77" y="66"/>
                      <a:pt x="81" y="65"/>
                      <a:pt x="85" y="64"/>
                    </a:cubicBezTo>
                    <a:cubicBezTo>
                      <a:pt x="91" y="63"/>
                      <a:pt x="101" y="67"/>
                      <a:pt x="100" y="57"/>
                    </a:cubicBezTo>
                    <a:cubicBezTo>
                      <a:pt x="100" y="50"/>
                      <a:pt x="93" y="42"/>
                      <a:pt x="86" y="37"/>
                    </a:cubicBezTo>
                    <a:cubicBezTo>
                      <a:pt x="83" y="34"/>
                      <a:pt x="75" y="38"/>
                      <a:pt x="75" y="41"/>
                    </a:cubicBezTo>
                    <a:cubicBezTo>
                      <a:pt x="76" y="68"/>
                      <a:pt x="58" y="52"/>
                      <a:pt x="50" y="53"/>
                    </a:cubicBezTo>
                    <a:cubicBezTo>
                      <a:pt x="55" y="62"/>
                      <a:pt x="71" y="54"/>
                      <a:pt x="75" y="69"/>
                    </a:cubicBezTo>
                    <a:cubicBezTo>
                      <a:pt x="62" y="68"/>
                      <a:pt x="49" y="69"/>
                      <a:pt x="36" y="66"/>
                    </a:cubicBezTo>
                    <a:cubicBezTo>
                      <a:pt x="33" y="65"/>
                      <a:pt x="20" y="56"/>
                      <a:pt x="23" y="72"/>
                    </a:cubicBezTo>
                    <a:cubicBezTo>
                      <a:pt x="15" y="79"/>
                      <a:pt x="10" y="72"/>
                      <a:pt x="5" y="67"/>
                    </a:cubicBezTo>
                    <a:cubicBezTo>
                      <a:pt x="0" y="61"/>
                      <a:pt x="4" y="57"/>
                      <a:pt x="7" y="51"/>
                    </a:cubicBezTo>
                    <a:cubicBezTo>
                      <a:pt x="13" y="39"/>
                      <a:pt x="20" y="33"/>
                      <a:pt x="35" y="29"/>
                    </a:cubicBezTo>
                    <a:cubicBezTo>
                      <a:pt x="43" y="27"/>
                      <a:pt x="49" y="12"/>
                      <a:pt x="60" y="6"/>
                    </a:cubicBezTo>
                    <a:cubicBezTo>
                      <a:pt x="70" y="0"/>
                      <a:pt x="77" y="0"/>
                      <a:pt x="87" y="7"/>
                    </a:cubicBezTo>
                    <a:cubicBezTo>
                      <a:pt x="104" y="19"/>
                      <a:pt x="124" y="28"/>
                      <a:pt x="142" y="41"/>
                    </a:cubicBezTo>
                    <a:cubicBezTo>
                      <a:pt x="138" y="60"/>
                      <a:pt x="124" y="49"/>
                      <a:pt x="114" y="50"/>
                    </a:cubicBezTo>
                    <a:cubicBezTo>
                      <a:pt x="116" y="63"/>
                      <a:pt x="125" y="69"/>
                      <a:pt x="140" y="76"/>
                    </a:cubicBezTo>
                    <a:cubicBezTo>
                      <a:pt x="120" y="76"/>
                      <a:pt x="105" y="67"/>
                      <a:pt x="90" y="77"/>
                    </a:cubicBezTo>
                    <a:cubicBezTo>
                      <a:pt x="89" y="81"/>
                      <a:pt x="87" y="83"/>
                      <a:pt x="82" y="81"/>
                    </a:cubicBezTo>
                    <a:close/>
                  </a:path>
                </a:pathLst>
              </a:custGeom>
              <a:solidFill>
                <a:srgbClr val="FCE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2" name="Freeform 360">
                <a:extLst>
                  <a:ext uri="{FF2B5EF4-FFF2-40B4-BE49-F238E27FC236}">
                    <a16:creationId xmlns:a16="http://schemas.microsoft.com/office/drawing/2014/main" id="{73779195-0871-C0B6-E31A-CF767F555E9A}"/>
                  </a:ext>
                </a:extLst>
              </p:cNvPr>
              <p:cNvSpPr/>
              <p:nvPr/>
            </p:nvSpPr>
            <p:spPr bwMode="auto">
              <a:xfrm>
                <a:off x="3837" y="2611"/>
                <a:ext cx="318" cy="249"/>
              </a:xfrm>
              <a:custGeom>
                <a:avLst/>
                <a:gdLst>
                  <a:gd name="T0" fmla="*/ 156 w 156"/>
                  <a:gd name="T1" fmla="*/ 72 h 122"/>
                  <a:gd name="T2" fmla="*/ 96 w 156"/>
                  <a:gd name="T3" fmla="*/ 40 h 122"/>
                  <a:gd name="T4" fmla="*/ 77 w 156"/>
                  <a:gd name="T5" fmla="*/ 41 h 122"/>
                  <a:gd name="T6" fmla="*/ 39 w 156"/>
                  <a:gd name="T7" fmla="*/ 65 h 122"/>
                  <a:gd name="T8" fmla="*/ 30 w 156"/>
                  <a:gd name="T9" fmla="*/ 78 h 122"/>
                  <a:gd name="T10" fmla="*/ 30 w 156"/>
                  <a:gd name="T11" fmla="*/ 85 h 122"/>
                  <a:gd name="T12" fmla="*/ 37 w 156"/>
                  <a:gd name="T13" fmla="*/ 103 h 122"/>
                  <a:gd name="T14" fmla="*/ 52 w 156"/>
                  <a:gd name="T15" fmla="*/ 112 h 122"/>
                  <a:gd name="T16" fmla="*/ 47 w 156"/>
                  <a:gd name="T17" fmla="*/ 118 h 122"/>
                  <a:gd name="T18" fmla="*/ 7 w 156"/>
                  <a:gd name="T19" fmla="*/ 122 h 122"/>
                  <a:gd name="T20" fmla="*/ 8 w 156"/>
                  <a:gd name="T21" fmla="*/ 111 h 122"/>
                  <a:gd name="T22" fmla="*/ 10 w 156"/>
                  <a:gd name="T23" fmla="*/ 100 h 122"/>
                  <a:gd name="T24" fmla="*/ 6 w 156"/>
                  <a:gd name="T25" fmla="*/ 77 h 122"/>
                  <a:gd name="T26" fmla="*/ 33 w 156"/>
                  <a:gd name="T27" fmla="*/ 60 h 122"/>
                  <a:gd name="T28" fmla="*/ 50 w 156"/>
                  <a:gd name="T29" fmla="*/ 56 h 122"/>
                  <a:gd name="T30" fmla="*/ 37 w 156"/>
                  <a:gd name="T31" fmla="*/ 40 h 122"/>
                  <a:gd name="T32" fmla="*/ 68 w 156"/>
                  <a:gd name="T33" fmla="*/ 7 h 122"/>
                  <a:gd name="T34" fmla="*/ 79 w 156"/>
                  <a:gd name="T35" fmla="*/ 0 h 122"/>
                  <a:gd name="T36" fmla="*/ 88 w 156"/>
                  <a:gd name="T37" fmla="*/ 1 h 122"/>
                  <a:gd name="T38" fmla="*/ 109 w 156"/>
                  <a:gd name="T39" fmla="*/ 10 h 122"/>
                  <a:gd name="T40" fmla="*/ 125 w 156"/>
                  <a:gd name="T41" fmla="*/ 16 h 122"/>
                  <a:gd name="T42" fmla="*/ 129 w 156"/>
                  <a:gd name="T43" fmla="*/ 24 h 122"/>
                  <a:gd name="T44" fmla="*/ 121 w 156"/>
                  <a:gd name="T45" fmla="*/ 34 h 122"/>
                  <a:gd name="T46" fmla="*/ 134 w 156"/>
                  <a:gd name="T47" fmla="*/ 46 h 122"/>
                  <a:gd name="T48" fmla="*/ 156 w 156"/>
                  <a:gd name="T49" fmla="*/ 7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6" h="122">
                    <a:moveTo>
                      <a:pt x="156" y="72"/>
                    </a:moveTo>
                    <a:cubicBezTo>
                      <a:pt x="133" y="68"/>
                      <a:pt x="115" y="53"/>
                      <a:pt x="96" y="40"/>
                    </a:cubicBezTo>
                    <a:cubicBezTo>
                      <a:pt x="87" y="35"/>
                      <a:pt x="85" y="38"/>
                      <a:pt x="77" y="41"/>
                    </a:cubicBezTo>
                    <a:cubicBezTo>
                      <a:pt x="63" y="47"/>
                      <a:pt x="56" y="65"/>
                      <a:pt x="39" y="65"/>
                    </a:cubicBezTo>
                    <a:cubicBezTo>
                      <a:pt x="33" y="66"/>
                      <a:pt x="27" y="70"/>
                      <a:pt x="30" y="78"/>
                    </a:cubicBezTo>
                    <a:cubicBezTo>
                      <a:pt x="31" y="80"/>
                      <a:pt x="32" y="82"/>
                      <a:pt x="30" y="85"/>
                    </a:cubicBezTo>
                    <a:cubicBezTo>
                      <a:pt x="20" y="97"/>
                      <a:pt x="20" y="97"/>
                      <a:pt x="37" y="103"/>
                    </a:cubicBezTo>
                    <a:cubicBezTo>
                      <a:pt x="42" y="106"/>
                      <a:pt x="47" y="109"/>
                      <a:pt x="52" y="112"/>
                    </a:cubicBezTo>
                    <a:cubicBezTo>
                      <a:pt x="54" y="117"/>
                      <a:pt x="51" y="118"/>
                      <a:pt x="47" y="118"/>
                    </a:cubicBezTo>
                    <a:cubicBezTo>
                      <a:pt x="33" y="118"/>
                      <a:pt x="20" y="122"/>
                      <a:pt x="7" y="122"/>
                    </a:cubicBezTo>
                    <a:cubicBezTo>
                      <a:pt x="1" y="118"/>
                      <a:pt x="6" y="114"/>
                      <a:pt x="8" y="111"/>
                    </a:cubicBezTo>
                    <a:cubicBezTo>
                      <a:pt x="10" y="107"/>
                      <a:pt x="13" y="104"/>
                      <a:pt x="10" y="100"/>
                    </a:cubicBezTo>
                    <a:cubicBezTo>
                      <a:pt x="5" y="93"/>
                      <a:pt x="0" y="85"/>
                      <a:pt x="6" y="77"/>
                    </a:cubicBezTo>
                    <a:cubicBezTo>
                      <a:pt x="13" y="68"/>
                      <a:pt x="20" y="60"/>
                      <a:pt x="33" y="60"/>
                    </a:cubicBezTo>
                    <a:cubicBezTo>
                      <a:pt x="39" y="59"/>
                      <a:pt x="48" y="63"/>
                      <a:pt x="50" y="56"/>
                    </a:cubicBezTo>
                    <a:cubicBezTo>
                      <a:pt x="53" y="47"/>
                      <a:pt x="38" y="48"/>
                      <a:pt x="37" y="40"/>
                    </a:cubicBezTo>
                    <a:cubicBezTo>
                      <a:pt x="50" y="31"/>
                      <a:pt x="67" y="28"/>
                      <a:pt x="68" y="7"/>
                    </a:cubicBezTo>
                    <a:cubicBezTo>
                      <a:pt x="69" y="3"/>
                      <a:pt x="75" y="1"/>
                      <a:pt x="79" y="0"/>
                    </a:cubicBezTo>
                    <a:cubicBezTo>
                      <a:pt x="82" y="0"/>
                      <a:pt x="85" y="0"/>
                      <a:pt x="88" y="1"/>
                    </a:cubicBezTo>
                    <a:cubicBezTo>
                      <a:pt x="95" y="3"/>
                      <a:pt x="100" y="13"/>
                      <a:pt x="109" y="10"/>
                    </a:cubicBezTo>
                    <a:cubicBezTo>
                      <a:pt x="116" y="8"/>
                      <a:pt x="120" y="13"/>
                      <a:pt x="125" y="16"/>
                    </a:cubicBezTo>
                    <a:cubicBezTo>
                      <a:pt x="128" y="18"/>
                      <a:pt x="129" y="21"/>
                      <a:pt x="129" y="24"/>
                    </a:cubicBezTo>
                    <a:cubicBezTo>
                      <a:pt x="123" y="25"/>
                      <a:pt x="113" y="23"/>
                      <a:pt x="121" y="34"/>
                    </a:cubicBezTo>
                    <a:cubicBezTo>
                      <a:pt x="124" y="39"/>
                      <a:pt x="127" y="45"/>
                      <a:pt x="134" y="46"/>
                    </a:cubicBezTo>
                    <a:cubicBezTo>
                      <a:pt x="149" y="48"/>
                      <a:pt x="153" y="59"/>
                      <a:pt x="156" y="72"/>
                    </a:cubicBezTo>
                    <a:close/>
                  </a:path>
                </a:pathLst>
              </a:custGeom>
              <a:solidFill>
                <a:srgbClr val="FBD9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3" name="Freeform 361">
                <a:extLst>
                  <a:ext uri="{FF2B5EF4-FFF2-40B4-BE49-F238E27FC236}">
                    <a16:creationId xmlns:a16="http://schemas.microsoft.com/office/drawing/2014/main" id="{AC2DF1D2-60F4-C6D4-4ABB-6CB414315A35}"/>
                  </a:ext>
                </a:extLst>
              </p:cNvPr>
              <p:cNvSpPr/>
              <p:nvPr/>
            </p:nvSpPr>
            <p:spPr bwMode="auto">
              <a:xfrm>
                <a:off x="3725" y="2838"/>
                <a:ext cx="261" cy="61"/>
              </a:xfrm>
              <a:custGeom>
                <a:avLst/>
                <a:gdLst>
                  <a:gd name="T0" fmla="*/ 60 w 128"/>
                  <a:gd name="T1" fmla="*/ 9 h 30"/>
                  <a:gd name="T2" fmla="*/ 107 w 128"/>
                  <a:gd name="T3" fmla="*/ 1 h 30"/>
                  <a:gd name="T4" fmla="*/ 124 w 128"/>
                  <a:gd name="T5" fmla="*/ 17 h 30"/>
                  <a:gd name="T6" fmla="*/ 75 w 128"/>
                  <a:gd name="T7" fmla="*/ 18 h 30"/>
                  <a:gd name="T8" fmla="*/ 0 w 128"/>
                  <a:gd name="T9" fmla="*/ 25 h 30"/>
                  <a:gd name="T10" fmla="*/ 45 w 128"/>
                  <a:gd name="T11" fmla="*/ 23 h 30"/>
                  <a:gd name="T12" fmla="*/ 56 w 128"/>
                  <a:gd name="T13" fmla="*/ 9 h 30"/>
                  <a:gd name="T14" fmla="*/ 60 w 128"/>
                  <a:gd name="T15" fmla="*/ 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30">
                    <a:moveTo>
                      <a:pt x="60" y="9"/>
                    </a:moveTo>
                    <a:cubicBezTo>
                      <a:pt x="75" y="2"/>
                      <a:pt x="92" y="4"/>
                      <a:pt x="107" y="1"/>
                    </a:cubicBezTo>
                    <a:cubicBezTo>
                      <a:pt x="127" y="2"/>
                      <a:pt x="128" y="3"/>
                      <a:pt x="124" y="17"/>
                    </a:cubicBezTo>
                    <a:cubicBezTo>
                      <a:pt x="107" y="0"/>
                      <a:pt x="87" y="12"/>
                      <a:pt x="75" y="18"/>
                    </a:cubicBezTo>
                    <a:cubicBezTo>
                      <a:pt x="49" y="30"/>
                      <a:pt x="25" y="30"/>
                      <a:pt x="0" y="25"/>
                    </a:cubicBezTo>
                    <a:cubicBezTo>
                      <a:pt x="14" y="19"/>
                      <a:pt x="30" y="27"/>
                      <a:pt x="45" y="23"/>
                    </a:cubicBezTo>
                    <a:cubicBezTo>
                      <a:pt x="56" y="20"/>
                      <a:pt x="54" y="15"/>
                      <a:pt x="56" y="9"/>
                    </a:cubicBezTo>
                    <a:cubicBezTo>
                      <a:pt x="57" y="8"/>
                      <a:pt x="58" y="8"/>
                      <a:pt x="60" y="9"/>
                    </a:cubicBezTo>
                    <a:close/>
                  </a:path>
                </a:pathLst>
              </a:custGeom>
              <a:solidFill>
                <a:srgbClr val="F9E6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4" name="Freeform 362">
                <a:extLst>
                  <a:ext uri="{FF2B5EF4-FFF2-40B4-BE49-F238E27FC236}">
                    <a16:creationId xmlns:a16="http://schemas.microsoft.com/office/drawing/2014/main" id="{FF2100C0-4DC2-3A02-698E-FA55C8943E91}"/>
                  </a:ext>
                </a:extLst>
              </p:cNvPr>
              <p:cNvSpPr/>
              <p:nvPr/>
            </p:nvSpPr>
            <p:spPr bwMode="auto">
              <a:xfrm>
                <a:off x="4002" y="2832"/>
                <a:ext cx="88" cy="48"/>
              </a:xfrm>
              <a:custGeom>
                <a:avLst/>
                <a:gdLst>
                  <a:gd name="T0" fmla="*/ 15 w 43"/>
                  <a:gd name="T1" fmla="*/ 4 h 24"/>
                  <a:gd name="T2" fmla="*/ 23 w 43"/>
                  <a:gd name="T3" fmla="*/ 0 h 24"/>
                  <a:gd name="T4" fmla="*/ 43 w 43"/>
                  <a:gd name="T5" fmla="*/ 14 h 24"/>
                  <a:gd name="T6" fmla="*/ 9 w 43"/>
                  <a:gd name="T7" fmla="*/ 10 h 24"/>
                  <a:gd name="T8" fmla="*/ 15 w 43"/>
                  <a:gd name="T9" fmla="*/ 4 h 24"/>
                </a:gdLst>
                <a:ahLst/>
                <a:cxnLst>
                  <a:cxn ang="0">
                    <a:pos x="T0" y="T1"/>
                  </a:cxn>
                  <a:cxn ang="0">
                    <a:pos x="T2" y="T3"/>
                  </a:cxn>
                  <a:cxn ang="0">
                    <a:pos x="T4" y="T5"/>
                  </a:cxn>
                  <a:cxn ang="0">
                    <a:pos x="T6" y="T7"/>
                  </a:cxn>
                  <a:cxn ang="0">
                    <a:pos x="T8" y="T9"/>
                  </a:cxn>
                </a:cxnLst>
                <a:rect l="0" t="0" r="r" b="b"/>
                <a:pathLst>
                  <a:path w="43" h="24">
                    <a:moveTo>
                      <a:pt x="15" y="4"/>
                    </a:moveTo>
                    <a:cubicBezTo>
                      <a:pt x="18" y="2"/>
                      <a:pt x="21" y="1"/>
                      <a:pt x="23" y="0"/>
                    </a:cubicBezTo>
                    <a:cubicBezTo>
                      <a:pt x="29" y="6"/>
                      <a:pt x="31" y="16"/>
                      <a:pt x="43" y="14"/>
                    </a:cubicBezTo>
                    <a:cubicBezTo>
                      <a:pt x="29" y="24"/>
                      <a:pt x="17" y="18"/>
                      <a:pt x="9" y="10"/>
                    </a:cubicBezTo>
                    <a:cubicBezTo>
                      <a:pt x="0" y="1"/>
                      <a:pt x="12" y="5"/>
                      <a:pt x="15" y="4"/>
                    </a:cubicBezTo>
                    <a:close/>
                  </a:path>
                </a:pathLst>
              </a:custGeom>
              <a:solidFill>
                <a:srgbClr val="F7D6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5" name="Freeform 363">
                <a:extLst>
                  <a:ext uri="{FF2B5EF4-FFF2-40B4-BE49-F238E27FC236}">
                    <a16:creationId xmlns:a16="http://schemas.microsoft.com/office/drawing/2014/main" id="{92BAAF76-D09F-AA6F-E87D-7CFDDEF9018D}"/>
                  </a:ext>
                </a:extLst>
              </p:cNvPr>
              <p:cNvSpPr/>
              <p:nvPr/>
            </p:nvSpPr>
            <p:spPr bwMode="auto">
              <a:xfrm>
                <a:off x="4263" y="1297"/>
                <a:ext cx="855" cy="594"/>
              </a:xfrm>
              <a:custGeom>
                <a:avLst/>
                <a:gdLst>
                  <a:gd name="T0" fmla="*/ 0 w 419"/>
                  <a:gd name="T1" fmla="*/ 0 h 291"/>
                  <a:gd name="T2" fmla="*/ 63 w 419"/>
                  <a:gd name="T3" fmla="*/ 25 h 291"/>
                  <a:gd name="T4" fmla="*/ 119 w 419"/>
                  <a:gd name="T5" fmla="*/ 53 h 291"/>
                  <a:gd name="T6" fmla="*/ 217 w 419"/>
                  <a:gd name="T7" fmla="*/ 106 h 291"/>
                  <a:gd name="T8" fmla="*/ 328 w 419"/>
                  <a:gd name="T9" fmla="*/ 159 h 291"/>
                  <a:gd name="T10" fmla="*/ 370 w 419"/>
                  <a:gd name="T11" fmla="*/ 159 h 291"/>
                  <a:gd name="T12" fmla="*/ 369 w 419"/>
                  <a:gd name="T13" fmla="*/ 149 h 291"/>
                  <a:gd name="T14" fmla="*/ 348 w 419"/>
                  <a:gd name="T15" fmla="*/ 135 h 291"/>
                  <a:gd name="T16" fmla="*/ 403 w 419"/>
                  <a:gd name="T17" fmla="*/ 179 h 291"/>
                  <a:gd name="T18" fmla="*/ 416 w 419"/>
                  <a:gd name="T19" fmla="*/ 188 h 291"/>
                  <a:gd name="T20" fmla="*/ 408 w 419"/>
                  <a:gd name="T21" fmla="*/ 209 h 291"/>
                  <a:gd name="T22" fmla="*/ 408 w 419"/>
                  <a:gd name="T23" fmla="*/ 222 h 291"/>
                  <a:gd name="T24" fmla="*/ 417 w 419"/>
                  <a:gd name="T25" fmla="*/ 246 h 291"/>
                  <a:gd name="T26" fmla="*/ 399 w 419"/>
                  <a:gd name="T27" fmla="*/ 268 h 291"/>
                  <a:gd name="T28" fmla="*/ 379 w 419"/>
                  <a:gd name="T29" fmla="*/ 279 h 291"/>
                  <a:gd name="T30" fmla="*/ 363 w 419"/>
                  <a:gd name="T31" fmla="*/ 284 h 291"/>
                  <a:gd name="T32" fmla="*/ 368 w 419"/>
                  <a:gd name="T33" fmla="*/ 253 h 291"/>
                  <a:gd name="T34" fmla="*/ 357 w 419"/>
                  <a:gd name="T35" fmla="*/ 242 h 291"/>
                  <a:gd name="T36" fmla="*/ 194 w 419"/>
                  <a:gd name="T37" fmla="*/ 171 h 291"/>
                  <a:gd name="T38" fmla="*/ 71 w 419"/>
                  <a:gd name="T39" fmla="*/ 114 h 291"/>
                  <a:gd name="T40" fmla="*/ 56 w 419"/>
                  <a:gd name="T41" fmla="*/ 96 h 291"/>
                  <a:gd name="T42" fmla="*/ 114 w 419"/>
                  <a:gd name="T43" fmla="*/ 117 h 291"/>
                  <a:gd name="T44" fmla="*/ 131 w 419"/>
                  <a:gd name="T45" fmla="*/ 120 h 291"/>
                  <a:gd name="T46" fmla="*/ 172 w 419"/>
                  <a:gd name="T47" fmla="*/ 133 h 291"/>
                  <a:gd name="T48" fmla="*/ 186 w 419"/>
                  <a:gd name="T49" fmla="*/ 140 h 291"/>
                  <a:gd name="T50" fmla="*/ 206 w 419"/>
                  <a:gd name="T51" fmla="*/ 134 h 291"/>
                  <a:gd name="T52" fmla="*/ 197 w 419"/>
                  <a:gd name="T53" fmla="*/ 116 h 291"/>
                  <a:gd name="T54" fmla="*/ 75 w 419"/>
                  <a:gd name="T55" fmla="*/ 46 h 291"/>
                  <a:gd name="T56" fmla="*/ 28 w 419"/>
                  <a:gd name="T57" fmla="*/ 16 h 291"/>
                  <a:gd name="T58" fmla="*/ 0 w 419"/>
                  <a:gd name="T5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9" h="291">
                    <a:moveTo>
                      <a:pt x="0" y="0"/>
                    </a:moveTo>
                    <a:cubicBezTo>
                      <a:pt x="23" y="4"/>
                      <a:pt x="44" y="11"/>
                      <a:pt x="63" y="25"/>
                    </a:cubicBezTo>
                    <a:cubicBezTo>
                      <a:pt x="80" y="38"/>
                      <a:pt x="101" y="41"/>
                      <a:pt x="119" y="53"/>
                    </a:cubicBezTo>
                    <a:cubicBezTo>
                      <a:pt x="150" y="73"/>
                      <a:pt x="184" y="90"/>
                      <a:pt x="217" y="106"/>
                    </a:cubicBezTo>
                    <a:cubicBezTo>
                      <a:pt x="253" y="124"/>
                      <a:pt x="291" y="140"/>
                      <a:pt x="328" y="159"/>
                    </a:cubicBezTo>
                    <a:cubicBezTo>
                      <a:pt x="343" y="167"/>
                      <a:pt x="356" y="160"/>
                      <a:pt x="370" y="159"/>
                    </a:cubicBezTo>
                    <a:cubicBezTo>
                      <a:pt x="377" y="158"/>
                      <a:pt x="373" y="152"/>
                      <a:pt x="369" y="149"/>
                    </a:cubicBezTo>
                    <a:cubicBezTo>
                      <a:pt x="363" y="145"/>
                      <a:pt x="356" y="140"/>
                      <a:pt x="348" y="135"/>
                    </a:cubicBezTo>
                    <a:cubicBezTo>
                      <a:pt x="369" y="138"/>
                      <a:pt x="398" y="162"/>
                      <a:pt x="403" y="179"/>
                    </a:cubicBezTo>
                    <a:cubicBezTo>
                      <a:pt x="405" y="187"/>
                      <a:pt x="407" y="192"/>
                      <a:pt x="416" y="188"/>
                    </a:cubicBezTo>
                    <a:cubicBezTo>
                      <a:pt x="414" y="195"/>
                      <a:pt x="419" y="204"/>
                      <a:pt x="408" y="209"/>
                    </a:cubicBezTo>
                    <a:cubicBezTo>
                      <a:pt x="401" y="212"/>
                      <a:pt x="404" y="218"/>
                      <a:pt x="408" y="222"/>
                    </a:cubicBezTo>
                    <a:cubicBezTo>
                      <a:pt x="413" y="229"/>
                      <a:pt x="410" y="239"/>
                      <a:pt x="417" y="246"/>
                    </a:cubicBezTo>
                    <a:cubicBezTo>
                      <a:pt x="392" y="251"/>
                      <a:pt x="392" y="251"/>
                      <a:pt x="399" y="268"/>
                    </a:cubicBezTo>
                    <a:cubicBezTo>
                      <a:pt x="391" y="268"/>
                      <a:pt x="376" y="253"/>
                      <a:pt x="379" y="279"/>
                    </a:cubicBezTo>
                    <a:cubicBezTo>
                      <a:pt x="381" y="291"/>
                      <a:pt x="371" y="289"/>
                      <a:pt x="363" y="284"/>
                    </a:cubicBezTo>
                    <a:cubicBezTo>
                      <a:pt x="370" y="275"/>
                      <a:pt x="366" y="264"/>
                      <a:pt x="368" y="253"/>
                    </a:cubicBezTo>
                    <a:cubicBezTo>
                      <a:pt x="369" y="246"/>
                      <a:pt x="364" y="243"/>
                      <a:pt x="357" y="242"/>
                    </a:cubicBezTo>
                    <a:cubicBezTo>
                      <a:pt x="299" y="227"/>
                      <a:pt x="246" y="199"/>
                      <a:pt x="194" y="171"/>
                    </a:cubicBezTo>
                    <a:cubicBezTo>
                      <a:pt x="154" y="150"/>
                      <a:pt x="111" y="136"/>
                      <a:pt x="71" y="114"/>
                    </a:cubicBezTo>
                    <a:cubicBezTo>
                      <a:pt x="64" y="109"/>
                      <a:pt x="54" y="108"/>
                      <a:pt x="56" y="96"/>
                    </a:cubicBezTo>
                    <a:cubicBezTo>
                      <a:pt x="76" y="100"/>
                      <a:pt x="98" y="100"/>
                      <a:pt x="114" y="117"/>
                    </a:cubicBezTo>
                    <a:cubicBezTo>
                      <a:pt x="118" y="121"/>
                      <a:pt x="125" y="120"/>
                      <a:pt x="131" y="120"/>
                    </a:cubicBezTo>
                    <a:cubicBezTo>
                      <a:pt x="146" y="121"/>
                      <a:pt x="160" y="122"/>
                      <a:pt x="172" y="133"/>
                    </a:cubicBezTo>
                    <a:cubicBezTo>
                      <a:pt x="175" y="137"/>
                      <a:pt x="181" y="139"/>
                      <a:pt x="186" y="140"/>
                    </a:cubicBezTo>
                    <a:cubicBezTo>
                      <a:pt x="193" y="141"/>
                      <a:pt x="201" y="142"/>
                      <a:pt x="206" y="134"/>
                    </a:cubicBezTo>
                    <a:cubicBezTo>
                      <a:pt x="210" y="125"/>
                      <a:pt x="203" y="120"/>
                      <a:pt x="197" y="116"/>
                    </a:cubicBezTo>
                    <a:cubicBezTo>
                      <a:pt x="159" y="88"/>
                      <a:pt x="120" y="62"/>
                      <a:pt x="75" y="46"/>
                    </a:cubicBezTo>
                    <a:cubicBezTo>
                      <a:pt x="57" y="39"/>
                      <a:pt x="46" y="23"/>
                      <a:pt x="28" y="16"/>
                    </a:cubicBezTo>
                    <a:cubicBezTo>
                      <a:pt x="18" y="12"/>
                      <a:pt x="6" y="12"/>
                      <a:pt x="0" y="0"/>
                    </a:cubicBezTo>
                    <a:close/>
                  </a:path>
                </a:pathLst>
              </a:custGeom>
              <a:solidFill>
                <a:srgbClr val="FCB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6" name="Freeform 364">
                <a:extLst>
                  <a:ext uri="{FF2B5EF4-FFF2-40B4-BE49-F238E27FC236}">
                    <a16:creationId xmlns:a16="http://schemas.microsoft.com/office/drawing/2014/main" id="{C090F39A-740B-3B2F-7284-D29B5A872E78}"/>
                  </a:ext>
                </a:extLst>
              </p:cNvPr>
              <p:cNvSpPr/>
              <p:nvPr/>
            </p:nvSpPr>
            <p:spPr bwMode="auto">
              <a:xfrm>
                <a:off x="2721" y="1420"/>
                <a:ext cx="1467" cy="1234"/>
              </a:xfrm>
              <a:custGeom>
                <a:avLst/>
                <a:gdLst>
                  <a:gd name="T0" fmla="*/ 672 w 719"/>
                  <a:gd name="T1" fmla="*/ 600 h 605"/>
                  <a:gd name="T2" fmla="*/ 656 w 719"/>
                  <a:gd name="T3" fmla="*/ 596 h 605"/>
                  <a:gd name="T4" fmla="*/ 636 w 719"/>
                  <a:gd name="T5" fmla="*/ 588 h 605"/>
                  <a:gd name="T6" fmla="*/ 628 w 719"/>
                  <a:gd name="T7" fmla="*/ 588 h 605"/>
                  <a:gd name="T8" fmla="*/ 504 w 719"/>
                  <a:gd name="T9" fmla="*/ 521 h 605"/>
                  <a:gd name="T10" fmla="*/ 420 w 719"/>
                  <a:gd name="T11" fmla="*/ 480 h 605"/>
                  <a:gd name="T12" fmla="*/ 304 w 719"/>
                  <a:gd name="T13" fmla="*/ 419 h 605"/>
                  <a:gd name="T14" fmla="*/ 208 w 719"/>
                  <a:gd name="T15" fmla="*/ 353 h 605"/>
                  <a:gd name="T16" fmla="*/ 180 w 719"/>
                  <a:gd name="T17" fmla="*/ 338 h 605"/>
                  <a:gd name="T18" fmla="*/ 110 w 719"/>
                  <a:gd name="T19" fmla="*/ 278 h 605"/>
                  <a:gd name="T20" fmla="*/ 96 w 719"/>
                  <a:gd name="T21" fmla="*/ 265 h 605"/>
                  <a:gd name="T22" fmla="*/ 33 w 719"/>
                  <a:gd name="T23" fmla="*/ 218 h 605"/>
                  <a:gd name="T24" fmla="*/ 0 w 719"/>
                  <a:gd name="T25" fmla="*/ 200 h 605"/>
                  <a:gd name="T26" fmla="*/ 0 w 719"/>
                  <a:gd name="T27" fmla="*/ 0 h 605"/>
                  <a:gd name="T28" fmla="*/ 53 w 719"/>
                  <a:gd name="T29" fmla="*/ 56 h 605"/>
                  <a:gd name="T30" fmla="*/ 39 w 719"/>
                  <a:gd name="T31" fmla="*/ 76 h 605"/>
                  <a:gd name="T32" fmla="*/ 34 w 719"/>
                  <a:gd name="T33" fmla="*/ 112 h 605"/>
                  <a:gd name="T34" fmla="*/ 59 w 719"/>
                  <a:gd name="T35" fmla="*/ 143 h 605"/>
                  <a:gd name="T36" fmla="*/ 94 w 719"/>
                  <a:gd name="T37" fmla="*/ 196 h 605"/>
                  <a:gd name="T38" fmla="*/ 126 w 719"/>
                  <a:gd name="T39" fmla="*/ 219 h 605"/>
                  <a:gd name="T40" fmla="*/ 186 w 719"/>
                  <a:gd name="T41" fmla="*/ 258 h 605"/>
                  <a:gd name="T42" fmla="*/ 318 w 719"/>
                  <a:gd name="T43" fmla="*/ 343 h 605"/>
                  <a:gd name="T44" fmla="*/ 352 w 719"/>
                  <a:gd name="T45" fmla="*/ 375 h 605"/>
                  <a:gd name="T46" fmla="*/ 284 w 719"/>
                  <a:gd name="T47" fmla="*/ 344 h 605"/>
                  <a:gd name="T48" fmla="*/ 286 w 719"/>
                  <a:gd name="T49" fmla="*/ 356 h 605"/>
                  <a:gd name="T50" fmla="*/ 365 w 719"/>
                  <a:gd name="T51" fmla="*/ 401 h 605"/>
                  <a:gd name="T52" fmla="*/ 412 w 719"/>
                  <a:gd name="T53" fmla="*/ 432 h 605"/>
                  <a:gd name="T54" fmla="*/ 414 w 719"/>
                  <a:gd name="T55" fmla="*/ 441 h 605"/>
                  <a:gd name="T56" fmla="*/ 416 w 719"/>
                  <a:gd name="T57" fmla="*/ 436 h 605"/>
                  <a:gd name="T58" fmla="*/ 475 w 719"/>
                  <a:gd name="T59" fmla="*/ 461 h 605"/>
                  <a:gd name="T60" fmla="*/ 544 w 719"/>
                  <a:gd name="T61" fmla="*/ 513 h 605"/>
                  <a:gd name="T62" fmla="*/ 580 w 719"/>
                  <a:gd name="T63" fmla="*/ 536 h 605"/>
                  <a:gd name="T64" fmla="*/ 613 w 719"/>
                  <a:gd name="T65" fmla="*/ 560 h 605"/>
                  <a:gd name="T66" fmla="*/ 626 w 719"/>
                  <a:gd name="T67" fmla="*/ 567 h 605"/>
                  <a:gd name="T68" fmla="*/ 628 w 719"/>
                  <a:gd name="T69" fmla="*/ 555 h 605"/>
                  <a:gd name="T70" fmla="*/ 656 w 719"/>
                  <a:gd name="T71" fmla="*/ 536 h 605"/>
                  <a:gd name="T72" fmla="*/ 674 w 719"/>
                  <a:gd name="T73" fmla="*/ 556 h 605"/>
                  <a:gd name="T74" fmla="*/ 716 w 719"/>
                  <a:gd name="T75" fmla="*/ 584 h 605"/>
                  <a:gd name="T76" fmla="*/ 719 w 719"/>
                  <a:gd name="T77" fmla="*/ 588 h 605"/>
                  <a:gd name="T78" fmla="*/ 704 w 719"/>
                  <a:gd name="T79" fmla="*/ 592 h 605"/>
                  <a:gd name="T80" fmla="*/ 692 w 719"/>
                  <a:gd name="T81" fmla="*/ 587 h 605"/>
                  <a:gd name="T82" fmla="*/ 680 w 719"/>
                  <a:gd name="T83" fmla="*/ 596 h 605"/>
                  <a:gd name="T84" fmla="*/ 672 w 719"/>
                  <a:gd name="T85" fmla="*/ 60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9" h="605">
                    <a:moveTo>
                      <a:pt x="672" y="600"/>
                    </a:moveTo>
                    <a:cubicBezTo>
                      <a:pt x="665" y="605"/>
                      <a:pt x="662" y="593"/>
                      <a:pt x="656" y="596"/>
                    </a:cubicBezTo>
                    <a:cubicBezTo>
                      <a:pt x="649" y="593"/>
                      <a:pt x="642" y="592"/>
                      <a:pt x="636" y="588"/>
                    </a:cubicBezTo>
                    <a:cubicBezTo>
                      <a:pt x="633" y="588"/>
                      <a:pt x="630" y="588"/>
                      <a:pt x="628" y="588"/>
                    </a:cubicBezTo>
                    <a:cubicBezTo>
                      <a:pt x="590" y="559"/>
                      <a:pt x="541" y="549"/>
                      <a:pt x="504" y="521"/>
                    </a:cubicBezTo>
                    <a:cubicBezTo>
                      <a:pt x="478" y="501"/>
                      <a:pt x="447" y="495"/>
                      <a:pt x="420" y="480"/>
                    </a:cubicBezTo>
                    <a:cubicBezTo>
                      <a:pt x="382" y="459"/>
                      <a:pt x="346" y="433"/>
                      <a:pt x="304" y="419"/>
                    </a:cubicBezTo>
                    <a:cubicBezTo>
                      <a:pt x="267" y="406"/>
                      <a:pt x="233" y="385"/>
                      <a:pt x="208" y="353"/>
                    </a:cubicBezTo>
                    <a:cubicBezTo>
                      <a:pt x="201" y="345"/>
                      <a:pt x="191" y="341"/>
                      <a:pt x="180" y="338"/>
                    </a:cubicBezTo>
                    <a:cubicBezTo>
                      <a:pt x="147" y="330"/>
                      <a:pt x="125" y="308"/>
                      <a:pt x="110" y="278"/>
                    </a:cubicBezTo>
                    <a:cubicBezTo>
                      <a:pt x="107" y="272"/>
                      <a:pt x="102" y="268"/>
                      <a:pt x="96" y="265"/>
                    </a:cubicBezTo>
                    <a:cubicBezTo>
                      <a:pt x="72" y="253"/>
                      <a:pt x="50" y="239"/>
                      <a:pt x="33" y="218"/>
                    </a:cubicBezTo>
                    <a:cubicBezTo>
                      <a:pt x="24" y="207"/>
                      <a:pt x="10" y="207"/>
                      <a:pt x="0" y="200"/>
                    </a:cubicBezTo>
                    <a:cubicBezTo>
                      <a:pt x="0" y="133"/>
                      <a:pt x="0" y="67"/>
                      <a:pt x="0" y="0"/>
                    </a:cubicBezTo>
                    <a:cubicBezTo>
                      <a:pt x="29" y="8"/>
                      <a:pt x="39" y="34"/>
                      <a:pt x="53" y="56"/>
                    </a:cubicBezTo>
                    <a:cubicBezTo>
                      <a:pt x="59" y="66"/>
                      <a:pt x="46" y="72"/>
                      <a:pt x="39" y="76"/>
                    </a:cubicBezTo>
                    <a:cubicBezTo>
                      <a:pt x="21" y="88"/>
                      <a:pt x="20" y="95"/>
                      <a:pt x="34" y="112"/>
                    </a:cubicBezTo>
                    <a:cubicBezTo>
                      <a:pt x="43" y="122"/>
                      <a:pt x="61" y="130"/>
                      <a:pt x="59" y="143"/>
                    </a:cubicBezTo>
                    <a:cubicBezTo>
                      <a:pt x="54" y="174"/>
                      <a:pt x="80" y="180"/>
                      <a:pt x="94" y="196"/>
                    </a:cubicBezTo>
                    <a:cubicBezTo>
                      <a:pt x="103" y="206"/>
                      <a:pt x="113" y="215"/>
                      <a:pt x="126" y="219"/>
                    </a:cubicBezTo>
                    <a:cubicBezTo>
                      <a:pt x="149" y="227"/>
                      <a:pt x="165" y="246"/>
                      <a:pt x="186" y="258"/>
                    </a:cubicBezTo>
                    <a:cubicBezTo>
                      <a:pt x="232" y="283"/>
                      <a:pt x="276" y="312"/>
                      <a:pt x="318" y="343"/>
                    </a:cubicBezTo>
                    <a:cubicBezTo>
                      <a:pt x="331" y="353"/>
                      <a:pt x="342" y="363"/>
                      <a:pt x="352" y="375"/>
                    </a:cubicBezTo>
                    <a:cubicBezTo>
                      <a:pt x="327" y="369"/>
                      <a:pt x="304" y="358"/>
                      <a:pt x="284" y="344"/>
                    </a:cubicBezTo>
                    <a:cubicBezTo>
                      <a:pt x="279" y="351"/>
                      <a:pt x="283" y="354"/>
                      <a:pt x="286" y="356"/>
                    </a:cubicBezTo>
                    <a:cubicBezTo>
                      <a:pt x="312" y="371"/>
                      <a:pt x="336" y="389"/>
                      <a:pt x="365" y="401"/>
                    </a:cubicBezTo>
                    <a:cubicBezTo>
                      <a:pt x="382" y="408"/>
                      <a:pt x="399" y="418"/>
                      <a:pt x="412" y="432"/>
                    </a:cubicBezTo>
                    <a:cubicBezTo>
                      <a:pt x="411" y="435"/>
                      <a:pt x="410" y="440"/>
                      <a:pt x="414" y="441"/>
                    </a:cubicBezTo>
                    <a:cubicBezTo>
                      <a:pt x="417" y="442"/>
                      <a:pt x="414" y="437"/>
                      <a:pt x="416" y="436"/>
                    </a:cubicBezTo>
                    <a:cubicBezTo>
                      <a:pt x="438" y="439"/>
                      <a:pt x="454" y="455"/>
                      <a:pt x="475" y="461"/>
                    </a:cubicBezTo>
                    <a:cubicBezTo>
                      <a:pt x="504" y="470"/>
                      <a:pt x="525" y="490"/>
                      <a:pt x="544" y="513"/>
                    </a:cubicBezTo>
                    <a:cubicBezTo>
                      <a:pt x="553" y="523"/>
                      <a:pt x="568" y="529"/>
                      <a:pt x="580" y="536"/>
                    </a:cubicBezTo>
                    <a:cubicBezTo>
                      <a:pt x="591" y="544"/>
                      <a:pt x="605" y="547"/>
                      <a:pt x="613" y="560"/>
                    </a:cubicBezTo>
                    <a:cubicBezTo>
                      <a:pt x="615" y="565"/>
                      <a:pt x="621" y="569"/>
                      <a:pt x="626" y="567"/>
                    </a:cubicBezTo>
                    <a:cubicBezTo>
                      <a:pt x="633" y="565"/>
                      <a:pt x="627" y="559"/>
                      <a:pt x="628" y="555"/>
                    </a:cubicBezTo>
                    <a:cubicBezTo>
                      <a:pt x="632" y="541"/>
                      <a:pt x="645" y="540"/>
                      <a:pt x="656" y="536"/>
                    </a:cubicBezTo>
                    <a:cubicBezTo>
                      <a:pt x="655" y="549"/>
                      <a:pt x="657" y="559"/>
                      <a:pt x="674" y="556"/>
                    </a:cubicBezTo>
                    <a:cubicBezTo>
                      <a:pt x="693" y="559"/>
                      <a:pt x="702" y="575"/>
                      <a:pt x="716" y="584"/>
                    </a:cubicBezTo>
                    <a:cubicBezTo>
                      <a:pt x="717" y="585"/>
                      <a:pt x="718" y="587"/>
                      <a:pt x="719" y="588"/>
                    </a:cubicBezTo>
                    <a:cubicBezTo>
                      <a:pt x="715" y="594"/>
                      <a:pt x="709" y="591"/>
                      <a:pt x="704" y="592"/>
                    </a:cubicBezTo>
                    <a:cubicBezTo>
                      <a:pt x="701" y="587"/>
                      <a:pt x="696" y="588"/>
                      <a:pt x="692" y="587"/>
                    </a:cubicBezTo>
                    <a:cubicBezTo>
                      <a:pt x="686" y="588"/>
                      <a:pt x="684" y="594"/>
                      <a:pt x="680" y="596"/>
                    </a:cubicBezTo>
                    <a:cubicBezTo>
                      <a:pt x="676" y="596"/>
                      <a:pt x="673" y="596"/>
                      <a:pt x="672" y="600"/>
                    </a:cubicBezTo>
                    <a:close/>
                  </a:path>
                </a:pathLst>
              </a:custGeom>
              <a:solidFill>
                <a:srgbClr val="FBC3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7" name="Freeform 365">
                <a:extLst>
                  <a:ext uri="{FF2B5EF4-FFF2-40B4-BE49-F238E27FC236}">
                    <a16:creationId xmlns:a16="http://schemas.microsoft.com/office/drawing/2014/main" id="{DA86567E-6ABA-F824-D1EB-B0897B57D838}"/>
                  </a:ext>
                </a:extLst>
              </p:cNvPr>
              <p:cNvSpPr/>
              <p:nvPr/>
            </p:nvSpPr>
            <p:spPr bwMode="auto">
              <a:xfrm>
                <a:off x="4108" y="2605"/>
                <a:ext cx="41" cy="43"/>
              </a:xfrm>
              <a:custGeom>
                <a:avLst/>
                <a:gdLst>
                  <a:gd name="T0" fmla="*/ 0 w 20"/>
                  <a:gd name="T1" fmla="*/ 15 h 21"/>
                  <a:gd name="T2" fmla="*/ 8 w 20"/>
                  <a:gd name="T3" fmla="*/ 1 h 21"/>
                  <a:gd name="T4" fmla="*/ 12 w 20"/>
                  <a:gd name="T5" fmla="*/ 6 h 21"/>
                  <a:gd name="T6" fmla="*/ 15 w 20"/>
                  <a:gd name="T7" fmla="*/ 18 h 21"/>
                  <a:gd name="T8" fmla="*/ 0 w 20"/>
                  <a:gd name="T9" fmla="*/ 15 h 21"/>
                </a:gdLst>
                <a:ahLst/>
                <a:cxnLst>
                  <a:cxn ang="0">
                    <a:pos x="T0" y="T1"/>
                  </a:cxn>
                  <a:cxn ang="0">
                    <a:pos x="T2" y="T3"/>
                  </a:cxn>
                  <a:cxn ang="0">
                    <a:pos x="T4" y="T5"/>
                  </a:cxn>
                  <a:cxn ang="0">
                    <a:pos x="T6" y="T7"/>
                  </a:cxn>
                  <a:cxn ang="0">
                    <a:pos x="T8" y="T9"/>
                  </a:cxn>
                </a:cxnLst>
                <a:rect l="0" t="0" r="r" b="b"/>
                <a:pathLst>
                  <a:path w="20" h="21">
                    <a:moveTo>
                      <a:pt x="0" y="15"/>
                    </a:moveTo>
                    <a:cubicBezTo>
                      <a:pt x="0" y="9"/>
                      <a:pt x="2" y="3"/>
                      <a:pt x="8" y="1"/>
                    </a:cubicBezTo>
                    <a:cubicBezTo>
                      <a:pt x="10" y="0"/>
                      <a:pt x="11" y="4"/>
                      <a:pt x="12" y="6"/>
                    </a:cubicBezTo>
                    <a:cubicBezTo>
                      <a:pt x="11" y="11"/>
                      <a:pt x="20" y="14"/>
                      <a:pt x="15" y="18"/>
                    </a:cubicBezTo>
                    <a:cubicBezTo>
                      <a:pt x="11" y="21"/>
                      <a:pt x="4" y="20"/>
                      <a:pt x="0" y="15"/>
                    </a:cubicBezTo>
                    <a:close/>
                  </a:path>
                </a:pathLst>
              </a:custGeom>
              <a:solidFill>
                <a:srgbClr val="FECC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8" name="Freeform 366">
                <a:extLst>
                  <a:ext uri="{FF2B5EF4-FFF2-40B4-BE49-F238E27FC236}">
                    <a16:creationId xmlns:a16="http://schemas.microsoft.com/office/drawing/2014/main" id="{D0A6ACBB-2678-B836-8124-B42FFCCE0488}"/>
                  </a:ext>
                </a:extLst>
              </p:cNvPr>
              <p:cNvSpPr/>
              <p:nvPr/>
            </p:nvSpPr>
            <p:spPr bwMode="auto">
              <a:xfrm>
                <a:off x="3867" y="302"/>
                <a:ext cx="33" cy="26"/>
              </a:xfrm>
              <a:custGeom>
                <a:avLst/>
                <a:gdLst>
                  <a:gd name="T0" fmla="*/ 0 w 16"/>
                  <a:gd name="T1" fmla="*/ 1 h 13"/>
                  <a:gd name="T2" fmla="*/ 16 w 16"/>
                  <a:gd name="T3" fmla="*/ 8 h 13"/>
                  <a:gd name="T4" fmla="*/ 14 w 16"/>
                  <a:gd name="T5" fmla="*/ 11 h 13"/>
                  <a:gd name="T6" fmla="*/ 0 w 16"/>
                  <a:gd name="T7" fmla="*/ 1 h 13"/>
                </a:gdLst>
                <a:ahLst/>
                <a:cxnLst>
                  <a:cxn ang="0">
                    <a:pos x="T0" y="T1"/>
                  </a:cxn>
                  <a:cxn ang="0">
                    <a:pos x="T2" y="T3"/>
                  </a:cxn>
                  <a:cxn ang="0">
                    <a:pos x="T4" y="T5"/>
                  </a:cxn>
                  <a:cxn ang="0">
                    <a:pos x="T6" y="T7"/>
                  </a:cxn>
                </a:cxnLst>
                <a:rect l="0" t="0" r="r" b="b"/>
                <a:pathLst>
                  <a:path w="16" h="13">
                    <a:moveTo>
                      <a:pt x="0" y="1"/>
                    </a:moveTo>
                    <a:cubicBezTo>
                      <a:pt x="8" y="0"/>
                      <a:pt x="13" y="2"/>
                      <a:pt x="16" y="8"/>
                    </a:cubicBezTo>
                    <a:cubicBezTo>
                      <a:pt x="16" y="9"/>
                      <a:pt x="15" y="11"/>
                      <a:pt x="14" y="11"/>
                    </a:cubicBezTo>
                    <a:cubicBezTo>
                      <a:pt x="7" y="13"/>
                      <a:pt x="3" y="9"/>
                      <a:pt x="0" y="1"/>
                    </a:cubicBezTo>
                    <a:close/>
                  </a:path>
                </a:pathLst>
              </a:custGeom>
              <a:solidFill>
                <a:srgbClr val="F7E8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9" name="Freeform 367">
                <a:extLst>
                  <a:ext uri="{FF2B5EF4-FFF2-40B4-BE49-F238E27FC236}">
                    <a16:creationId xmlns:a16="http://schemas.microsoft.com/office/drawing/2014/main" id="{0230E6A9-293B-CF9B-F87C-B81E29F2F404}"/>
                  </a:ext>
                </a:extLst>
              </p:cNvPr>
              <p:cNvSpPr/>
              <p:nvPr/>
            </p:nvSpPr>
            <p:spPr bwMode="auto">
              <a:xfrm>
                <a:off x="4304" y="865"/>
                <a:ext cx="698" cy="449"/>
              </a:xfrm>
              <a:custGeom>
                <a:avLst/>
                <a:gdLst>
                  <a:gd name="T0" fmla="*/ 284 w 342"/>
                  <a:gd name="T1" fmla="*/ 216 h 220"/>
                  <a:gd name="T2" fmla="*/ 202 w 342"/>
                  <a:gd name="T3" fmla="*/ 166 h 220"/>
                  <a:gd name="T4" fmla="*/ 198 w 342"/>
                  <a:gd name="T5" fmla="*/ 162 h 220"/>
                  <a:gd name="T6" fmla="*/ 108 w 342"/>
                  <a:gd name="T7" fmla="*/ 85 h 220"/>
                  <a:gd name="T8" fmla="*/ 71 w 342"/>
                  <a:gd name="T9" fmla="*/ 58 h 220"/>
                  <a:gd name="T10" fmla="*/ 27 w 342"/>
                  <a:gd name="T11" fmla="*/ 23 h 220"/>
                  <a:gd name="T12" fmla="*/ 0 w 342"/>
                  <a:gd name="T13" fmla="*/ 0 h 220"/>
                  <a:gd name="T14" fmla="*/ 64 w 342"/>
                  <a:gd name="T15" fmla="*/ 36 h 220"/>
                  <a:gd name="T16" fmla="*/ 100 w 342"/>
                  <a:gd name="T17" fmla="*/ 56 h 220"/>
                  <a:gd name="T18" fmla="*/ 164 w 342"/>
                  <a:gd name="T19" fmla="*/ 98 h 220"/>
                  <a:gd name="T20" fmla="*/ 215 w 342"/>
                  <a:gd name="T21" fmla="*/ 135 h 220"/>
                  <a:gd name="T22" fmla="*/ 264 w 342"/>
                  <a:gd name="T23" fmla="*/ 159 h 220"/>
                  <a:gd name="T24" fmla="*/ 332 w 342"/>
                  <a:gd name="T25" fmla="*/ 196 h 220"/>
                  <a:gd name="T26" fmla="*/ 338 w 342"/>
                  <a:gd name="T27" fmla="*/ 213 h 220"/>
                  <a:gd name="T28" fmla="*/ 322 w 342"/>
                  <a:gd name="T29" fmla="*/ 210 h 220"/>
                  <a:gd name="T30" fmla="*/ 283 w 342"/>
                  <a:gd name="T31" fmla="*/ 209 h 220"/>
                  <a:gd name="T32" fmla="*/ 284 w 342"/>
                  <a:gd name="T33" fmla="*/ 21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2" h="220">
                    <a:moveTo>
                      <a:pt x="284" y="216"/>
                    </a:moveTo>
                    <a:cubicBezTo>
                      <a:pt x="253" y="205"/>
                      <a:pt x="224" y="191"/>
                      <a:pt x="202" y="166"/>
                    </a:cubicBezTo>
                    <a:cubicBezTo>
                      <a:pt x="201" y="164"/>
                      <a:pt x="198" y="163"/>
                      <a:pt x="198" y="162"/>
                    </a:cubicBezTo>
                    <a:cubicBezTo>
                      <a:pt x="185" y="117"/>
                      <a:pt x="140" y="107"/>
                      <a:pt x="108" y="85"/>
                    </a:cubicBezTo>
                    <a:cubicBezTo>
                      <a:pt x="95" y="76"/>
                      <a:pt x="82" y="69"/>
                      <a:pt x="71" y="58"/>
                    </a:cubicBezTo>
                    <a:cubicBezTo>
                      <a:pt x="58" y="44"/>
                      <a:pt x="46" y="30"/>
                      <a:pt x="27" y="23"/>
                    </a:cubicBezTo>
                    <a:cubicBezTo>
                      <a:pt x="16" y="19"/>
                      <a:pt x="5" y="11"/>
                      <a:pt x="0" y="0"/>
                    </a:cubicBezTo>
                    <a:cubicBezTo>
                      <a:pt x="22" y="10"/>
                      <a:pt x="45" y="21"/>
                      <a:pt x="64" y="36"/>
                    </a:cubicBezTo>
                    <a:cubicBezTo>
                      <a:pt x="75" y="44"/>
                      <a:pt x="86" y="52"/>
                      <a:pt x="100" y="56"/>
                    </a:cubicBezTo>
                    <a:cubicBezTo>
                      <a:pt x="117" y="75"/>
                      <a:pt x="142" y="84"/>
                      <a:pt x="164" y="98"/>
                    </a:cubicBezTo>
                    <a:cubicBezTo>
                      <a:pt x="181" y="109"/>
                      <a:pt x="200" y="119"/>
                      <a:pt x="215" y="135"/>
                    </a:cubicBezTo>
                    <a:cubicBezTo>
                      <a:pt x="228" y="149"/>
                      <a:pt x="247" y="155"/>
                      <a:pt x="264" y="159"/>
                    </a:cubicBezTo>
                    <a:cubicBezTo>
                      <a:pt x="291" y="165"/>
                      <a:pt x="307" y="187"/>
                      <a:pt x="332" y="196"/>
                    </a:cubicBezTo>
                    <a:cubicBezTo>
                      <a:pt x="337" y="197"/>
                      <a:pt x="342" y="206"/>
                      <a:pt x="338" y="213"/>
                    </a:cubicBezTo>
                    <a:cubicBezTo>
                      <a:pt x="333" y="220"/>
                      <a:pt x="328" y="212"/>
                      <a:pt x="322" y="210"/>
                    </a:cubicBezTo>
                    <a:cubicBezTo>
                      <a:pt x="310" y="207"/>
                      <a:pt x="297" y="192"/>
                      <a:pt x="283" y="209"/>
                    </a:cubicBezTo>
                    <a:cubicBezTo>
                      <a:pt x="281" y="212"/>
                      <a:pt x="283" y="214"/>
                      <a:pt x="284" y="216"/>
                    </a:cubicBezTo>
                    <a:close/>
                  </a:path>
                </a:pathLst>
              </a:custGeom>
              <a:solidFill>
                <a:srgbClr val="FBBE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0" name="Freeform 368">
                <a:extLst>
                  <a:ext uri="{FF2B5EF4-FFF2-40B4-BE49-F238E27FC236}">
                    <a16:creationId xmlns:a16="http://schemas.microsoft.com/office/drawing/2014/main" id="{70AC7588-0593-6E6A-01CD-BDB07E3F5E86}"/>
                  </a:ext>
                </a:extLst>
              </p:cNvPr>
              <p:cNvSpPr/>
              <p:nvPr/>
            </p:nvSpPr>
            <p:spPr bwMode="auto">
              <a:xfrm>
                <a:off x="3684" y="596"/>
                <a:ext cx="655" cy="428"/>
              </a:xfrm>
              <a:custGeom>
                <a:avLst/>
                <a:gdLst>
                  <a:gd name="T0" fmla="*/ 280 w 321"/>
                  <a:gd name="T1" fmla="*/ 124 h 210"/>
                  <a:gd name="T2" fmla="*/ 213 w 321"/>
                  <a:gd name="T3" fmla="*/ 83 h 210"/>
                  <a:gd name="T4" fmla="*/ 194 w 321"/>
                  <a:gd name="T5" fmla="*/ 79 h 210"/>
                  <a:gd name="T6" fmla="*/ 198 w 321"/>
                  <a:gd name="T7" fmla="*/ 97 h 210"/>
                  <a:gd name="T8" fmla="*/ 227 w 321"/>
                  <a:gd name="T9" fmla="*/ 120 h 210"/>
                  <a:gd name="T10" fmla="*/ 321 w 321"/>
                  <a:gd name="T11" fmla="*/ 210 h 210"/>
                  <a:gd name="T12" fmla="*/ 279 w 321"/>
                  <a:gd name="T13" fmla="*/ 186 h 210"/>
                  <a:gd name="T14" fmla="*/ 249 w 321"/>
                  <a:gd name="T15" fmla="*/ 172 h 210"/>
                  <a:gd name="T16" fmla="*/ 199 w 321"/>
                  <a:gd name="T17" fmla="*/ 155 h 210"/>
                  <a:gd name="T18" fmla="*/ 108 w 321"/>
                  <a:gd name="T19" fmla="*/ 90 h 210"/>
                  <a:gd name="T20" fmla="*/ 3 w 321"/>
                  <a:gd name="T21" fmla="*/ 29 h 210"/>
                  <a:gd name="T22" fmla="*/ 0 w 321"/>
                  <a:gd name="T23" fmla="*/ 24 h 210"/>
                  <a:gd name="T24" fmla="*/ 89 w 321"/>
                  <a:gd name="T25" fmla="*/ 54 h 210"/>
                  <a:gd name="T26" fmla="*/ 153 w 321"/>
                  <a:gd name="T27" fmla="*/ 95 h 210"/>
                  <a:gd name="T28" fmla="*/ 158 w 321"/>
                  <a:gd name="T29" fmla="*/ 89 h 210"/>
                  <a:gd name="T30" fmla="*/ 126 w 321"/>
                  <a:gd name="T31" fmla="*/ 61 h 210"/>
                  <a:gd name="T32" fmla="*/ 75 w 321"/>
                  <a:gd name="T33" fmla="*/ 21 h 210"/>
                  <a:gd name="T34" fmla="*/ 69 w 321"/>
                  <a:gd name="T35" fmla="*/ 8 h 210"/>
                  <a:gd name="T36" fmla="*/ 84 w 321"/>
                  <a:gd name="T37" fmla="*/ 10 h 210"/>
                  <a:gd name="T38" fmla="*/ 148 w 321"/>
                  <a:gd name="T39" fmla="*/ 36 h 210"/>
                  <a:gd name="T40" fmla="*/ 246 w 321"/>
                  <a:gd name="T41" fmla="*/ 92 h 210"/>
                  <a:gd name="T42" fmla="*/ 260 w 321"/>
                  <a:gd name="T43" fmla="*/ 100 h 210"/>
                  <a:gd name="T44" fmla="*/ 280 w 321"/>
                  <a:gd name="T45" fmla="*/ 12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1" h="210">
                    <a:moveTo>
                      <a:pt x="280" y="124"/>
                    </a:moveTo>
                    <a:cubicBezTo>
                      <a:pt x="257" y="110"/>
                      <a:pt x="235" y="97"/>
                      <a:pt x="213" y="83"/>
                    </a:cubicBezTo>
                    <a:cubicBezTo>
                      <a:pt x="206" y="79"/>
                      <a:pt x="201" y="72"/>
                      <a:pt x="194" y="79"/>
                    </a:cubicBezTo>
                    <a:cubicBezTo>
                      <a:pt x="188" y="85"/>
                      <a:pt x="194" y="91"/>
                      <a:pt x="198" y="97"/>
                    </a:cubicBezTo>
                    <a:cubicBezTo>
                      <a:pt x="205" y="109"/>
                      <a:pt x="220" y="112"/>
                      <a:pt x="227" y="120"/>
                    </a:cubicBezTo>
                    <a:cubicBezTo>
                      <a:pt x="257" y="152"/>
                      <a:pt x="288" y="182"/>
                      <a:pt x="321" y="210"/>
                    </a:cubicBezTo>
                    <a:cubicBezTo>
                      <a:pt x="305" y="204"/>
                      <a:pt x="291" y="198"/>
                      <a:pt x="279" y="186"/>
                    </a:cubicBezTo>
                    <a:cubicBezTo>
                      <a:pt x="271" y="177"/>
                      <a:pt x="261" y="173"/>
                      <a:pt x="249" y="172"/>
                    </a:cubicBezTo>
                    <a:cubicBezTo>
                      <a:pt x="231" y="172"/>
                      <a:pt x="215" y="164"/>
                      <a:pt x="199" y="155"/>
                    </a:cubicBezTo>
                    <a:cubicBezTo>
                      <a:pt x="167" y="136"/>
                      <a:pt x="136" y="113"/>
                      <a:pt x="108" y="90"/>
                    </a:cubicBezTo>
                    <a:cubicBezTo>
                      <a:pt x="76" y="62"/>
                      <a:pt x="38" y="49"/>
                      <a:pt x="3" y="29"/>
                    </a:cubicBezTo>
                    <a:cubicBezTo>
                      <a:pt x="2" y="28"/>
                      <a:pt x="1" y="26"/>
                      <a:pt x="0" y="24"/>
                    </a:cubicBezTo>
                    <a:cubicBezTo>
                      <a:pt x="32" y="27"/>
                      <a:pt x="61" y="39"/>
                      <a:pt x="89" y="54"/>
                    </a:cubicBezTo>
                    <a:cubicBezTo>
                      <a:pt x="111" y="67"/>
                      <a:pt x="135" y="76"/>
                      <a:pt x="153" y="95"/>
                    </a:cubicBezTo>
                    <a:cubicBezTo>
                      <a:pt x="155" y="93"/>
                      <a:pt x="156" y="91"/>
                      <a:pt x="158" y="89"/>
                    </a:cubicBezTo>
                    <a:cubicBezTo>
                      <a:pt x="147" y="80"/>
                      <a:pt x="138" y="67"/>
                      <a:pt x="126" y="61"/>
                    </a:cubicBezTo>
                    <a:cubicBezTo>
                      <a:pt x="106" y="51"/>
                      <a:pt x="92" y="35"/>
                      <a:pt x="75" y="21"/>
                    </a:cubicBezTo>
                    <a:cubicBezTo>
                      <a:pt x="71" y="18"/>
                      <a:pt x="66" y="13"/>
                      <a:pt x="69" y="8"/>
                    </a:cubicBezTo>
                    <a:cubicBezTo>
                      <a:pt x="74" y="0"/>
                      <a:pt x="79" y="8"/>
                      <a:pt x="84" y="10"/>
                    </a:cubicBezTo>
                    <a:cubicBezTo>
                      <a:pt x="105" y="19"/>
                      <a:pt x="127" y="27"/>
                      <a:pt x="148" y="36"/>
                    </a:cubicBezTo>
                    <a:cubicBezTo>
                      <a:pt x="183" y="51"/>
                      <a:pt x="213" y="75"/>
                      <a:pt x="246" y="92"/>
                    </a:cubicBezTo>
                    <a:cubicBezTo>
                      <a:pt x="250" y="95"/>
                      <a:pt x="255" y="98"/>
                      <a:pt x="260" y="100"/>
                    </a:cubicBezTo>
                    <a:cubicBezTo>
                      <a:pt x="266" y="108"/>
                      <a:pt x="273" y="116"/>
                      <a:pt x="280" y="124"/>
                    </a:cubicBezTo>
                    <a:close/>
                  </a:path>
                </a:pathLst>
              </a:custGeom>
              <a:solidFill>
                <a:srgbClr val="F9B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1" name="Freeform 369">
                <a:extLst>
                  <a:ext uri="{FF2B5EF4-FFF2-40B4-BE49-F238E27FC236}">
                    <a16:creationId xmlns:a16="http://schemas.microsoft.com/office/drawing/2014/main" id="{93E6E27C-547E-88E3-C20F-E68FE5E92F3F}"/>
                  </a:ext>
                </a:extLst>
              </p:cNvPr>
              <p:cNvSpPr/>
              <p:nvPr/>
            </p:nvSpPr>
            <p:spPr bwMode="auto">
              <a:xfrm>
                <a:off x="2874" y="1346"/>
                <a:ext cx="679" cy="476"/>
              </a:xfrm>
              <a:custGeom>
                <a:avLst/>
                <a:gdLst>
                  <a:gd name="T0" fmla="*/ 289 w 333"/>
                  <a:gd name="T1" fmla="*/ 116 h 233"/>
                  <a:gd name="T2" fmla="*/ 289 w 333"/>
                  <a:gd name="T3" fmla="*/ 120 h 233"/>
                  <a:gd name="T4" fmla="*/ 283 w 333"/>
                  <a:gd name="T5" fmla="*/ 133 h 233"/>
                  <a:gd name="T6" fmla="*/ 300 w 333"/>
                  <a:gd name="T7" fmla="*/ 148 h 233"/>
                  <a:gd name="T8" fmla="*/ 317 w 333"/>
                  <a:gd name="T9" fmla="*/ 164 h 233"/>
                  <a:gd name="T10" fmla="*/ 298 w 333"/>
                  <a:gd name="T11" fmla="*/ 187 h 233"/>
                  <a:gd name="T12" fmla="*/ 318 w 333"/>
                  <a:gd name="T13" fmla="*/ 201 h 233"/>
                  <a:gd name="T14" fmla="*/ 321 w 333"/>
                  <a:gd name="T15" fmla="*/ 212 h 233"/>
                  <a:gd name="T16" fmla="*/ 333 w 333"/>
                  <a:gd name="T17" fmla="*/ 232 h 233"/>
                  <a:gd name="T18" fmla="*/ 309 w 333"/>
                  <a:gd name="T19" fmla="*/ 220 h 233"/>
                  <a:gd name="T20" fmla="*/ 276 w 333"/>
                  <a:gd name="T21" fmla="*/ 203 h 233"/>
                  <a:gd name="T22" fmla="*/ 247 w 333"/>
                  <a:gd name="T23" fmla="*/ 172 h 233"/>
                  <a:gd name="T24" fmla="*/ 189 w 333"/>
                  <a:gd name="T25" fmla="*/ 127 h 233"/>
                  <a:gd name="T26" fmla="*/ 103 w 333"/>
                  <a:gd name="T27" fmla="*/ 77 h 233"/>
                  <a:gd name="T28" fmla="*/ 25 w 333"/>
                  <a:gd name="T29" fmla="*/ 45 h 233"/>
                  <a:gd name="T30" fmla="*/ 0 w 333"/>
                  <a:gd name="T31" fmla="*/ 28 h 233"/>
                  <a:gd name="T32" fmla="*/ 8 w 333"/>
                  <a:gd name="T33" fmla="*/ 22 h 233"/>
                  <a:gd name="T34" fmla="*/ 32 w 333"/>
                  <a:gd name="T35" fmla="*/ 8 h 233"/>
                  <a:gd name="T36" fmla="*/ 50 w 333"/>
                  <a:gd name="T37" fmla="*/ 6 h 233"/>
                  <a:gd name="T38" fmla="*/ 97 w 333"/>
                  <a:gd name="T39" fmla="*/ 24 h 233"/>
                  <a:gd name="T40" fmla="*/ 181 w 333"/>
                  <a:gd name="T41" fmla="*/ 48 h 233"/>
                  <a:gd name="T42" fmla="*/ 241 w 333"/>
                  <a:gd name="T43" fmla="*/ 71 h 233"/>
                  <a:gd name="T44" fmla="*/ 289 w 333"/>
                  <a:gd name="T45" fmla="*/ 11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3" h="233">
                    <a:moveTo>
                      <a:pt x="289" y="116"/>
                    </a:moveTo>
                    <a:cubicBezTo>
                      <a:pt x="289" y="117"/>
                      <a:pt x="289" y="119"/>
                      <a:pt x="289" y="120"/>
                    </a:cubicBezTo>
                    <a:cubicBezTo>
                      <a:pt x="280" y="121"/>
                      <a:pt x="280" y="126"/>
                      <a:pt x="283" y="133"/>
                    </a:cubicBezTo>
                    <a:cubicBezTo>
                      <a:pt x="287" y="140"/>
                      <a:pt x="289" y="149"/>
                      <a:pt x="300" y="148"/>
                    </a:cubicBezTo>
                    <a:cubicBezTo>
                      <a:pt x="312" y="147"/>
                      <a:pt x="318" y="152"/>
                      <a:pt x="317" y="164"/>
                    </a:cubicBezTo>
                    <a:cubicBezTo>
                      <a:pt x="319" y="178"/>
                      <a:pt x="309" y="182"/>
                      <a:pt x="298" y="187"/>
                    </a:cubicBezTo>
                    <a:cubicBezTo>
                      <a:pt x="313" y="182"/>
                      <a:pt x="323" y="182"/>
                      <a:pt x="318" y="201"/>
                    </a:cubicBezTo>
                    <a:cubicBezTo>
                      <a:pt x="316" y="205"/>
                      <a:pt x="318" y="209"/>
                      <a:pt x="321" y="212"/>
                    </a:cubicBezTo>
                    <a:cubicBezTo>
                      <a:pt x="330" y="216"/>
                      <a:pt x="328" y="226"/>
                      <a:pt x="333" y="232"/>
                    </a:cubicBezTo>
                    <a:cubicBezTo>
                      <a:pt x="322" y="233"/>
                      <a:pt x="319" y="219"/>
                      <a:pt x="309" y="220"/>
                    </a:cubicBezTo>
                    <a:cubicBezTo>
                      <a:pt x="291" y="228"/>
                      <a:pt x="282" y="215"/>
                      <a:pt x="276" y="203"/>
                    </a:cubicBezTo>
                    <a:cubicBezTo>
                      <a:pt x="269" y="189"/>
                      <a:pt x="259" y="179"/>
                      <a:pt x="247" y="172"/>
                    </a:cubicBezTo>
                    <a:cubicBezTo>
                      <a:pt x="226" y="158"/>
                      <a:pt x="211" y="138"/>
                      <a:pt x="189" y="127"/>
                    </a:cubicBezTo>
                    <a:cubicBezTo>
                      <a:pt x="159" y="112"/>
                      <a:pt x="133" y="88"/>
                      <a:pt x="103" y="77"/>
                    </a:cubicBezTo>
                    <a:cubicBezTo>
                      <a:pt x="77" y="66"/>
                      <a:pt x="52" y="54"/>
                      <a:pt x="25" y="45"/>
                    </a:cubicBezTo>
                    <a:cubicBezTo>
                      <a:pt x="15" y="41"/>
                      <a:pt x="6" y="37"/>
                      <a:pt x="0" y="28"/>
                    </a:cubicBezTo>
                    <a:cubicBezTo>
                      <a:pt x="0" y="23"/>
                      <a:pt x="3" y="22"/>
                      <a:pt x="8" y="22"/>
                    </a:cubicBezTo>
                    <a:cubicBezTo>
                      <a:pt x="19" y="23"/>
                      <a:pt x="29" y="23"/>
                      <a:pt x="32" y="8"/>
                    </a:cubicBezTo>
                    <a:cubicBezTo>
                      <a:pt x="34" y="0"/>
                      <a:pt x="45" y="0"/>
                      <a:pt x="50" y="6"/>
                    </a:cubicBezTo>
                    <a:cubicBezTo>
                      <a:pt x="63" y="20"/>
                      <a:pt x="80" y="22"/>
                      <a:pt x="97" y="24"/>
                    </a:cubicBezTo>
                    <a:cubicBezTo>
                      <a:pt x="127" y="26"/>
                      <a:pt x="153" y="40"/>
                      <a:pt x="181" y="48"/>
                    </a:cubicBezTo>
                    <a:cubicBezTo>
                      <a:pt x="202" y="54"/>
                      <a:pt x="223" y="59"/>
                      <a:pt x="241" y="71"/>
                    </a:cubicBezTo>
                    <a:cubicBezTo>
                      <a:pt x="259" y="84"/>
                      <a:pt x="278" y="96"/>
                      <a:pt x="289" y="116"/>
                    </a:cubicBezTo>
                    <a:close/>
                  </a:path>
                </a:pathLst>
              </a:custGeom>
              <a:solidFill>
                <a:srgbClr val="FAB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2" name="Freeform 370">
                <a:extLst>
                  <a:ext uri="{FF2B5EF4-FFF2-40B4-BE49-F238E27FC236}">
                    <a16:creationId xmlns:a16="http://schemas.microsoft.com/office/drawing/2014/main" id="{A555C05B-3343-DF2C-2466-5E50D8329BA3}"/>
                  </a:ext>
                </a:extLst>
              </p:cNvPr>
              <p:cNvSpPr/>
              <p:nvPr/>
            </p:nvSpPr>
            <p:spPr bwMode="auto">
              <a:xfrm>
                <a:off x="2780" y="1371"/>
                <a:ext cx="741" cy="465"/>
              </a:xfrm>
              <a:custGeom>
                <a:avLst/>
                <a:gdLst>
                  <a:gd name="T0" fmla="*/ 47 w 363"/>
                  <a:gd name="T1" fmla="*/ 16 h 228"/>
                  <a:gd name="T2" fmla="*/ 122 w 363"/>
                  <a:gd name="T3" fmla="*/ 53 h 228"/>
                  <a:gd name="T4" fmla="*/ 128 w 363"/>
                  <a:gd name="T5" fmla="*/ 55 h 228"/>
                  <a:gd name="T6" fmla="*/ 189 w 363"/>
                  <a:gd name="T7" fmla="*/ 85 h 228"/>
                  <a:gd name="T8" fmla="*/ 250 w 363"/>
                  <a:gd name="T9" fmla="*/ 119 h 228"/>
                  <a:gd name="T10" fmla="*/ 320 w 363"/>
                  <a:gd name="T11" fmla="*/ 174 h 228"/>
                  <a:gd name="T12" fmla="*/ 324 w 363"/>
                  <a:gd name="T13" fmla="*/ 184 h 228"/>
                  <a:gd name="T14" fmla="*/ 355 w 363"/>
                  <a:gd name="T15" fmla="*/ 208 h 228"/>
                  <a:gd name="T16" fmla="*/ 363 w 363"/>
                  <a:gd name="T17" fmla="*/ 226 h 228"/>
                  <a:gd name="T18" fmla="*/ 334 w 363"/>
                  <a:gd name="T19" fmla="*/ 213 h 228"/>
                  <a:gd name="T20" fmla="*/ 196 w 363"/>
                  <a:gd name="T21" fmla="*/ 133 h 228"/>
                  <a:gd name="T22" fmla="*/ 165 w 363"/>
                  <a:gd name="T23" fmla="*/ 131 h 228"/>
                  <a:gd name="T24" fmla="*/ 143 w 363"/>
                  <a:gd name="T25" fmla="*/ 132 h 228"/>
                  <a:gd name="T26" fmla="*/ 107 w 363"/>
                  <a:gd name="T27" fmla="*/ 112 h 228"/>
                  <a:gd name="T28" fmla="*/ 47 w 363"/>
                  <a:gd name="T29" fmla="*/ 74 h 228"/>
                  <a:gd name="T30" fmla="*/ 18 w 363"/>
                  <a:gd name="T31" fmla="*/ 41 h 228"/>
                  <a:gd name="T32" fmla="*/ 63 w 363"/>
                  <a:gd name="T33" fmla="*/ 67 h 228"/>
                  <a:gd name="T34" fmla="*/ 124 w 363"/>
                  <a:gd name="T35" fmla="*/ 101 h 228"/>
                  <a:gd name="T36" fmla="*/ 137 w 363"/>
                  <a:gd name="T37" fmla="*/ 101 h 228"/>
                  <a:gd name="T38" fmla="*/ 132 w 363"/>
                  <a:gd name="T39" fmla="*/ 88 h 228"/>
                  <a:gd name="T40" fmla="*/ 99 w 363"/>
                  <a:gd name="T41" fmla="*/ 66 h 228"/>
                  <a:gd name="T42" fmla="*/ 15 w 363"/>
                  <a:gd name="T43" fmla="*/ 20 h 228"/>
                  <a:gd name="T44" fmla="*/ 3 w 363"/>
                  <a:gd name="T45" fmla="*/ 0 h 228"/>
                  <a:gd name="T46" fmla="*/ 19 w 363"/>
                  <a:gd name="T47" fmla="*/ 4 h 228"/>
                  <a:gd name="T48" fmla="*/ 47 w 363"/>
                  <a:gd name="T49" fmla="*/ 1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3" h="228">
                    <a:moveTo>
                      <a:pt x="47" y="16"/>
                    </a:moveTo>
                    <a:cubicBezTo>
                      <a:pt x="71" y="31"/>
                      <a:pt x="100" y="34"/>
                      <a:pt x="122" y="53"/>
                    </a:cubicBezTo>
                    <a:cubicBezTo>
                      <a:pt x="124" y="54"/>
                      <a:pt x="126" y="56"/>
                      <a:pt x="128" y="55"/>
                    </a:cubicBezTo>
                    <a:cubicBezTo>
                      <a:pt x="155" y="50"/>
                      <a:pt x="170" y="72"/>
                      <a:pt x="189" y="85"/>
                    </a:cubicBezTo>
                    <a:cubicBezTo>
                      <a:pt x="209" y="97"/>
                      <a:pt x="232" y="103"/>
                      <a:pt x="250" y="119"/>
                    </a:cubicBezTo>
                    <a:cubicBezTo>
                      <a:pt x="273" y="138"/>
                      <a:pt x="297" y="155"/>
                      <a:pt x="320" y="174"/>
                    </a:cubicBezTo>
                    <a:cubicBezTo>
                      <a:pt x="322" y="176"/>
                      <a:pt x="322" y="181"/>
                      <a:pt x="324" y="184"/>
                    </a:cubicBezTo>
                    <a:cubicBezTo>
                      <a:pt x="330" y="197"/>
                      <a:pt x="338" y="208"/>
                      <a:pt x="355" y="208"/>
                    </a:cubicBezTo>
                    <a:cubicBezTo>
                      <a:pt x="357" y="213"/>
                      <a:pt x="360" y="219"/>
                      <a:pt x="363" y="226"/>
                    </a:cubicBezTo>
                    <a:cubicBezTo>
                      <a:pt x="349" y="228"/>
                      <a:pt x="342" y="218"/>
                      <a:pt x="334" y="213"/>
                    </a:cubicBezTo>
                    <a:cubicBezTo>
                      <a:pt x="288" y="187"/>
                      <a:pt x="241" y="162"/>
                      <a:pt x="196" y="133"/>
                    </a:cubicBezTo>
                    <a:cubicBezTo>
                      <a:pt x="184" y="126"/>
                      <a:pt x="178" y="117"/>
                      <a:pt x="165" y="131"/>
                    </a:cubicBezTo>
                    <a:cubicBezTo>
                      <a:pt x="162" y="134"/>
                      <a:pt x="150" y="123"/>
                      <a:pt x="143" y="132"/>
                    </a:cubicBezTo>
                    <a:cubicBezTo>
                      <a:pt x="128" y="130"/>
                      <a:pt x="116" y="124"/>
                      <a:pt x="107" y="112"/>
                    </a:cubicBezTo>
                    <a:cubicBezTo>
                      <a:pt x="87" y="99"/>
                      <a:pt x="67" y="86"/>
                      <a:pt x="47" y="74"/>
                    </a:cubicBezTo>
                    <a:cubicBezTo>
                      <a:pt x="34" y="67"/>
                      <a:pt x="24" y="58"/>
                      <a:pt x="18" y="41"/>
                    </a:cubicBezTo>
                    <a:cubicBezTo>
                      <a:pt x="39" y="44"/>
                      <a:pt x="48" y="60"/>
                      <a:pt x="63" y="67"/>
                    </a:cubicBezTo>
                    <a:cubicBezTo>
                      <a:pt x="84" y="78"/>
                      <a:pt x="103" y="91"/>
                      <a:pt x="124" y="101"/>
                    </a:cubicBezTo>
                    <a:cubicBezTo>
                      <a:pt x="128" y="102"/>
                      <a:pt x="133" y="106"/>
                      <a:pt x="137" y="101"/>
                    </a:cubicBezTo>
                    <a:cubicBezTo>
                      <a:pt x="141" y="96"/>
                      <a:pt x="136" y="91"/>
                      <a:pt x="132" y="88"/>
                    </a:cubicBezTo>
                    <a:cubicBezTo>
                      <a:pt x="121" y="80"/>
                      <a:pt x="111" y="72"/>
                      <a:pt x="99" y="66"/>
                    </a:cubicBezTo>
                    <a:cubicBezTo>
                      <a:pt x="70" y="53"/>
                      <a:pt x="43" y="35"/>
                      <a:pt x="15" y="20"/>
                    </a:cubicBezTo>
                    <a:cubicBezTo>
                      <a:pt x="12" y="13"/>
                      <a:pt x="0" y="10"/>
                      <a:pt x="3" y="0"/>
                    </a:cubicBezTo>
                    <a:cubicBezTo>
                      <a:pt x="8" y="3"/>
                      <a:pt x="13" y="4"/>
                      <a:pt x="19" y="4"/>
                    </a:cubicBezTo>
                    <a:cubicBezTo>
                      <a:pt x="29" y="6"/>
                      <a:pt x="39" y="8"/>
                      <a:pt x="47" y="16"/>
                    </a:cubicBezTo>
                    <a:close/>
                  </a:path>
                </a:pathLst>
              </a:custGeom>
              <a:solidFill>
                <a:srgbClr val="F6A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3" name="Freeform 371">
                <a:extLst>
                  <a:ext uri="{FF2B5EF4-FFF2-40B4-BE49-F238E27FC236}">
                    <a16:creationId xmlns:a16="http://schemas.microsoft.com/office/drawing/2014/main" id="{76C66870-9DE7-F089-0927-E2F8762CA046}"/>
                  </a:ext>
                </a:extLst>
              </p:cNvPr>
              <p:cNvSpPr/>
              <p:nvPr/>
            </p:nvSpPr>
            <p:spPr bwMode="auto">
              <a:xfrm>
                <a:off x="3068" y="1714"/>
                <a:ext cx="569" cy="375"/>
              </a:xfrm>
              <a:custGeom>
                <a:avLst/>
                <a:gdLst>
                  <a:gd name="T0" fmla="*/ 18 w 279"/>
                  <a:gd name="T1" fmla="*/ 16 h 184"/>
                  <a:gd name="T2" fmla="*/ 2 w 279"/>
                  <a:gd name="T3" fmla="*/ 4 h 184"/>
                  <a:gd name="T4" fmla="*/ 1 w 279"/>
                  <a:gd name="T5" fmla="*/ 1 h 184"/>
                  <a:gd name="T6" fmla="*/ 2 w 279"/>
                  <a:gd name="T7" fmla="*/ 0 h 184"/>
                  <a:gd name="T8" fmla="*/ 66 w 279"/>
                  <a:gd name="T9" fmla="*/ 32 h 184"/>
                  <a:gd name="T10" fmla="*/ 69 w 279"/>
                  <a:gd name="T11" fmla="*/ 34 h 184"/>
                  <a:gd name="T12" fmla="*/ 118 w 279"/>
                  <a:gd name="T13" fmla="*/ 42 h 184"/>
                  <a:gd name="T14" fmla="*/ 186 w 279"/>
                  <a:gd name="T15" fmla="*/ 80 h 184"/>
                  <a:gd name="T16" fmla="*/ 234 w 279"/>
                  <a:gd name="T17" fmla="*/ 127 h 184"/>
                  <a:gd name="T18" fmla="*/ 279 w 279"/>
                  <a:gd name="T19" fmla="*/ 165 h 184"/>
                  <a:gd name="T20" fmla="*/ 263 w 279"/>
                  <a:gd name="T21" fmla="*/ 161 h 184"/>
                  <a:gd name="T22" fmla="*/ 249 w 279"/>
                  <a:gd name="T23" fmla="*/ 167 h 184"/>
                  <a:gd name="T24" fmla="*/ 226 w 279"/>
                  <a:gd name="T25" fmla="*/ 173 h 184"/>
                  <a:gd name="T26" fmla="*/ 82 w 279"/>
                  <a:gd name="T27" fmla="*/ 84 h 184"/>
                  <a:gd name="T28" fmla="*/ 47 w 279"/>
                  <a:gd name="T29" fmla="*/ 56 h 184"/>
                  <a:gd name="T30" fmla="*/ 18 w 279"/>
                  <a:gd name="T31" fmla="*/ 1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9" h="184">
                    <a:moveTo>
                      <a:pt x="18" y="16"/>
                    </a:moveTo>
                    <a:cubicBezTo>
                      <a:pt x="12" y="12"/>
                      <a:pt x="7" y="8"/>
                      <a:pt x="2" y="4"/>
                    </a:cubicBezTo>
                    <a:cubicBezTo>
                      <a:pt x="1" y="3"/>
                      <a:pt x="0" y="2"/>
                      <a:pt x="1" y="1"/>
                    </a:cubicBezTo>
                    <a:cubicBezTo>
                      <a:pt x="1" y="0"/>
                      <a:pt x="1" y="0"/>
                      <a:pt x="2" y="0"/>
                    </a:cubicBezTo>
                    <a:cubicBezTo>
                      <a:pt x="27" y="3"/>
                      <a:pt x="43" y="24"/>
                      <a:pt x="66" y="32"/>
                    </a:cubicBezTo>
                    <a:cubicBezTo>
                      <a:pt x="67" y="33"/>
                      <a:pt x="68" y="34"/>
                      <a:pt x="69" y="34"/>
                    </a:cubicBezTo>
                    <a:cubicBezTo>
                      <a:pt x="88" y="21"/>
                      <a:pt x="102" y="33"/>
                      <a:pt x="118" y="42"/>
                    </a:cubicBezTo>
                    <a:cubicBezTo>
                      <a:pt x="140" y="56"/>
                      <a:pt x="162" y="69"/>
                      <a:pt x="186" y="80"/>
                    </a:cubicBezTo>
                    <a:cubicBezTo>
                      <a:pt x="209" y="89"/>
                      <a:pt x="221" y="108"/>
                      <a:pt x="234" y="127"/>
                    </a:cubicBezTo>
                    <a:cubicBezTo>
                      <a:pt x="246" y="144"/>
                      <a:pt x="265" y="151"/>
                      <a:pt x="279" y="165"/>
                    </a:cubicBezTo>
                    <a:cubicBezTo>
                      <a:pt x="272" y="168"/>
                      <a:pt x="268" y="163"/>
                      <a:pt x="263" y="161"/>
                    </a:cubicBezTo>
                    <a:cubicBezTo>
                      <a:pt x="255" y="156"/>
                      <a:pt x="251" y="156"/>
                      <a:pt x="249" y="167"/>
                    </a:cubicBezTo>
                    <a:cubicBezTo>
                      <a:pt x="246" y="184"/>
                      <a:pt x="236" y="180"/>
                      <a:pt x="226" y="173"/>
                    </a:cubicBezTo>
                    <a:cubicBezTo>
                      <a:pt x="179" y="142"/>
                      <a:pt x="131" y="112"/>
                      <a:pt x="82" y="84"/>
                    </a:cubicBezTo>
                    <a:cubicBezTo>
                      <a:pt x="69" y="75"/>
                      <a:pt x="51" y="69"/>
                      <a:pt x="47" y="56"/>
                    </a:cubicBezTo>
                    <a:cubicBezTo>
                      <a:pt x="41" y="39"/>
                      <a:pt x="25" y="31"/>
                      <a:pt x="18" y="16"/>
                    </a:cubicBezTo>
                    <a:close/>
                  </a:path>
                </a:pathLst>
              </a:custGeom>
              <a:solidFill>
                <a:srgbClr val="FCD1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4" name="Freeform 372">
                <a:extLst>
                  <a:ext uri="{FF2B5EF4-FFF2-40B4-BE49-F238E27FC236}">
                    <a16:creationId xmlns:a16="http://schemas.microsoft.com/office/drawing/2014/main" id="{1D2377D2-9019-2847-3CCC-1E3496BAABDC}"/>
                  </a:ext>
                </a:extLst>
              </p:cNvPr>
              <p:cNvSpPr/>
              <p:nvPr/>
            </p:nvSpPr>
            <p:spPr bwMode="auto">
              <a:xfrm>
                <a:off x="2992" y="1599"/>
                <a:ext cx="455" cy="278"/>
              </a:xfrm>
              <a:custGeom>
                <a:avLst/>
                <a:gdLst>
                  <a:gd name="T0" fmla="*/ 223 w 223"/>
                  <a:gd name="T1" fmla="*/ 136 h 136"/>
                  <a:gd name="T2" fmla="*/ 149 w 223"/>
                  <a:gd name="T3" fmla="*/ 100 h 136"/>
                  <a:gd name="T4" fmla="*/ 137 w 223"/>
                  <a:gd name="T5" fmla="*/ 92 h 136"/>
                  <a:gd name="T6" fmla="*/ 118 w 223"/>
                  <a:gd name="T7" fmla="*/ 93 h 136"/>
                  <a:gd name="T8" fmla="*/ 103 w 223"/>
                  <a:gd name="T9" fmla="*/ 88 h 136"/>
                  <a:gd name="T10" fmla="*/ 106 w 223"/>
                  <a:gd name="T11" fmla="*/ 80 h 136"/>
                  <a:gd name="T12" fmla="*/ 83 w 223"/>
                  <a:gd name="T13" fmla="*/ 64 h 136"/>
                  <a:gd name="T14" fmla="*/ 10 w 223"/>
                  <a:gd name="T15" fmla="*/ 20 h 136"/>
                  <a:gd name="T16" fmla="*/ 3 w 223"/>
                  <a:gd name="T17" fmla="*/ 0 h 136"/>
                  <a:gd name="T18" fmla="*/ 39 w 223"/>
                  <a:gd name="T19" fmla="*/ 20 h 136"/>
                  <a:gd name="T20" fmla="*/ 191 w 223"/>
                  <a:gd name="T21" fmla="*/ 114 h 136"/>
                  <a:gd name="T22" fmla="*/ 223 w 223"/>
                  <a:gd name="T23"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3" h="136">
                    <a:moveTo>
                      <a:pt x="223" y="136"/>
                    </a:moveTo>
                    <a:cubicBezTo>
                      <a:pt x="194" y="132"/>
                      <a:pt x="174" y="111"/>
                      <a:pt x="149" y="100"/>
                    </a:cubicBezTo>
                    <a:cubicBezTo>
                      <a:pt x="145" y="98"/>
                      <a:pt x="141" y="95"/>
                      <a:pt x="137" y="92"/>
                    </a:cubicBezTo>
                    <a:cubicBezTo>
                      <a:pt x="131" y="89"/>
                      <a:pt x="125" y="78"/>
                      <a:pt x="118" y="93"/>
                    </a:cubicBezTo>
                    <a:cubicBezTo>
                      <a:pt x="116" y="96"/>
                      <a:pt x="107" y="93"/>
                      <a:pt x="103" y="88"/>
                    </a:cubicBezTo>
                    <a:cubicBezTo>
                      <a:pt x="108" y="87"/>
                      <a:pt x="113" y="85"/>
                      <a:pt x="106" y="80"/>
                    </a:cubicBezTo>
                    <a:cubicBezTo>
                      <a:pt x="98" y="74"/>
                      <a:pt x="91" y="69"/>
                      <a:pt x="83" y="64"/>
                    </a:cubicBezTo>
                    <a:cubicBezTo>
                      <a:pt x="59" y="49"/>
                      <a:pt x="35" y="34"/>
                      <a:pt x="10" y="20"/>
                    </a:cubicBezTo>
                    <a:cubicBezTo>
                      <a:pt x="2" y="15"/>
                      <a:pt x="0" y="9"/>
                      <a:pt x="3" y="0"/>
                    </a:cubicBezTo>
                    <a:cubicBezTo>
                      <a:pt x="15" y="7"/>
                      <a:pt x="28" y="11"/>
                      <a:pt x="39" y="20"/>
                    </a:cubicBezTo>
                    <a:cubicBezTo>
                      <a:pt x="93" y="45"/>
                      <a:pt x="139" y="85"/>
                      <a:pt x="191" y="114"/>
                    </a:cubicBezTo>
                    <a:cubicBezTo>
                      <a:pt x="202" y="120"/>
                      <a:pt x="217" y="122"/>
                      <a:pt x="223" y="136"/>
                    </a:cubicBezTo>
                    <a:close/>
                  </a:path>
                </a:pathLst>
              </a:custGeom>
              <a:solidFill>
                <a:srgbClr val="FBC3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5" name="Freeform 373">
                <a:extLst>
                  <a:ext uri="{FF2B5EF4-FFF2-40B4-BE49-F238E27FC236}">
                    <a16:creationId xmlns:a16="http://schemas.microsoft.com/office/drawing/2014/main" id="{2A57B741-F0C1-0375-B014-EB54166F6A66}"/>
                  </a:ext>
                </a:extLst>
              </p:cNvPr>
              <p:cNvSpPr/>
              <p:nvPr/>
            </p:nvSpPr>
            <p:spPr bwMode="auto">
              <a:xfrm>
                <a:off x="4080" y="2309"/>
                <a:ext cx="267" cy="100"/>
              </a:xfrm>
              <a:custGeom>
                <a:avLst/>
                <a:gdLst>
                  <a:gd name="T0" fmla="*/ 58 w 131"/>
                  <a:gd name="T1" fmla="*/ 0 h 49"/>
                  <a:gd name="T2" fmla="*/ 109 w 131"/>
                  <a:gd name="T3" fmla="*/ 12 h 49"/>
                  <a:gd name="T4" fmla="*/ 131 w 131"/>
                  <a:gd name="T5" fmla="*/ 21 h 49"/>
                  <a:gd name="T6" fmla="*/ 96 w 131"/>
                  <a:gd name="T7" fmla="*/ 28 h 49"/>
                  <a:gd name="T8" fmla="*/ 60 w 131"/>
                  <a:gd name="T9" fmla="*/ 31 h 49"/>
                  <a:gd name="T10" fmla="*/ 25 w 131"/>
                  <a:gd name="T11" fmla="*/ 27 h 49"/>
                  <a:gd name="T12" fmla="*/ 22 w 131"/>
                  <a:gd name="T13" fmla="*/ 28 h 49"/>
                  <a:gd name="T14" fmla="*/ 24 w 131"/>
                  <a:gd name="T15" fmla="*/ 27 h 49"/>
                  <a:gd name="T16" fmla="*/ 38 w 131"/>
                  <a:gd name="T17" fmla="*/ 47 h 49"/>
                  <a:gd name="T18" fmla="*/ 2 w 131"/>
                  <a:gd name="T19" fmla="*/ 34 h 49"/>
                  <a:gd name="T20" fmla="*/ 2 w 131"/>
                  <a:gd name="T21" fmla="*/ 28 h 49"/>
                  <a:gd name="T22" fmla="*/ 41 w 131"/>
                  <a:gd name="T23" fmla="*/ 18 h 49"/>
                  <a:gd name="T24" fmla="*/ 58 w 131"/>
                  <a:gd name="T2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49">
                    <a:moveTo>
                      <a:pt x="58" y="0"/>
                    </a:moveTo>
                    <a:cubicBezTo>
                      <a:pt x="75" y="4"/>
                      <a:pt x="92" y="8"/>
                      <a:pt x="109" y="12"/>
                    </a:cubicBezTo>
                    <a:cubicBezTo>
                      <a:pt x="117" y="12"/>
                      <a:pt x="125" y="13"/>
                      <a:pt x="131" y="21"/>
                    </a:cubicBezTo>
                    <a:cubicBezTo>
                      <a:pt x="120" y="30"/>
                      <a:pt x="108" y="26"/>
                      <a:pt x="96" y="28"/>
                    </a:cubicBezTo>
                    <a:cubicBezTo>
                      <a:pt x="84" y="29"/>
                      <a:pt x="72" y="31"/>
                      <a:pt x="60" y="31"/>
                    </a:cubicBezTo>
                    <a:cubicBezTo>
                      <a:pt x="48" y="28"/>
                      <a:pt x="34" y="34"/>
                      <a:pt x="25" y="27"/>
                    </a:cubicBezTo>
                    <a:cubicBezTo>
                      <a:pt x="20" y="25"/>
                      <a:pt x="23" y="30"/>
                      <a:pt x="22" y="28"/>
                    </a:cubicBezTo>
                    <a:cubicBezTo>
                      <a:pt x="22" y="27"/>
                      <a:pt x="23" y="26"/>
                      <a:pt x="24" y="27"/>
                    </a:cubicBezTo>
                    <a:cubicBezTo>
                      <a:pt x="44" y="34"/>
                      <a:pt x="44" y="34"/>
                      <a:pt x="38" y="47"/>
                    </a:cubicBezTo>
                    <a:cubicBezTo>
                      <a:pt x="24" y="49"/>
                      <a:pt x="13" y="41"/>
                      <a:pt x="2" y="34"/>
                    </a:cubicBezTo>
                    <a:cubicBezTo>
                      <a:pt x="0" y="32"/>
                      <a:pt x="0" y="30"/>
                      <a:pt x="2" y="28"/>
                    </a:cubicBezTo>
                    <a:cubicBezTo>
                      <a:pt x="13" y="19"/>
                      <a:pt x="25" y="14"/>
                      <a:pt x="41" y="18"/>
                    </a:cubicBezTo>
                    <a:cubicBezTo>
                      <a:pt x="57" y="23"/>
                      <a:pt x="63" y="14"/>
                      <a:pt x="58" y="0"/>
                    </a:cubicBezTo>
                    <a:close/>
                  </a:path>
                </a:pathLst>
              </a:custGeom>
              <a:solidFill>
                <a:srgbClr val="F9D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6" name="Freeform 374">
                <a:extLst>
                  <a:ext uri="{FF2B5EF4-FFF2-40B4-BE49-F238E27FC236}">
                    <a16:creationId xmlns:a16="http://schemas.microsoft.com/office/drawing/2014/main" id="{F6CFABD0-B86D-A4D6-F136-55BCEF5812D4}"/>
                  </a:ext>
                </a:extLst>
              </p:cNvPr>
              <p:cNvSpPr/>
              <p:nvPr/>
            </p:nvSpPr>
            <p:spPr bwMode="auto">
              <a:xfrm>
                <a:off x="4039" y="2366"/>
                <a:ext cx="145" cy="190"/>
              </a:xfrm>
              <a:custGeom>
                <a:avLst/>
                <a:gdLst>
                  <a:gd name="T0" fmla="*/ 22 w 71"/>
                  <a:gd name="T1" fmla="*/ 0 h 93"/>
                  <a:gd name="T2" fmla="*/ 22 w 71"/>
                  <a:gd name="T3" fmla="*/ 4 h 93"/>
                  <a:gd name="T4" fmla="*/ 43 w 71"/>
                  <a:gd name="T5" fmla="*/ 21 h 93"/>
                  <a:gd name="T6" fmla="*/ 71 w 71"/>
                  <a:gd name="T7" fmla="*/ 38 h 93"/>
                  <a:gd name="T8" fmla="*/ 53 w 71"/>
                  <a:gd name="T9" fmla="*/ 50 h 93"/>
                  <a:gd name="T10" fmla="*/ 30 w 71"/>
                  <a:gd name="T11" fmla="*/ 67 h 93"/>
                  <a:gd name="T12" fmla="*/ 21 w 71"/>
                  <a:gd name="T13" fmla="*/ 93 h 93"/>
                  <a:gd name="T14" fmla="*/ 13 w 71"/>
                  <a:gd name="T15" fmla="*/ 64 h 93"/>
                  <a:gd name="T16" fmla="*/ 20 w 71"/>
                  <a:gd name="T17" fmla="*/ 50 h 93"/>
                  <a:gd name="T18" fmla="*/ 24 w 71"/>
                  <a:gd name="T19" fmla="*/ 32 h 93"/>
                  <a:gd name="T20" fmla="*/ 1 w 71"/>
                  <a:gd name="T21" fmla="*/ 12 h 93"/>
                  <a:gd name="T22" fmla="*/ 14 w 71"/>
                  <a:gd name="T23" fmla="*/ 0 h 93"/>
                  <a:gd name="T24" fmla="*/ 22 w 71"/>
                  <a:gd name="T2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93">
                    <a:moveTo>
                      <a:pt x="22" y="0"/>
                    </a:moveTo>
                    <a:cubicBezTo>
                      <a:pt x="22" y="1"/>
                      <a:pt x="22" y="3"/>
                      <a:pt x="22" y="4"/>
                    </a:cubicBezTo>
                    <a:cubicBezTo>
                      <a:pt x="23" y="17"/>
                      <a:pt x="35" y="17"/>
                      <a:pt x="43" y="21"/>
                    </a:cubicBezTo>
                    <a:cubicBezTo>
                      <a:pt x="53" y="25"/>
                      <a:pt x="68" y="22"/>
                      <a:pt x="71" y="38"/>
                    </a:cubicBezTo>
                    <a:cubicBezTo>
                      <a:pt x="68" y="47"/>
                      <a:pt x="62" y="51"/>
                      <a:pt x="53" y="50"/>
                    </a:cubicBezTo>
                    <a:cubicBezTo>
                      <a:pt x="39" y="48"/>
                      <a:pt x="32" y="53"/>
                      <a:pt x="30" y="67"/>
                    </a:cubicBezTo>
                    <a:cubicBezTo>
                      <a:pt x="28" y="76"/>
                      <a:pt x="29" y="86"/>
                      <a:pt x="21" y="93"/>
                    </a:cubicBezTo>
                    <a:cubicBezTo>
                      <a:pt x="4" y="87"/>
                      <a:pt x="13" y="74"/>
                      <a:pt x="13" y="64"/>
                    </a:cubicBezTo>
                    <a:cubicBezTo>
                      <a:pt x="18" y="60"/>
                      <a:pt x="31" y="58"/>
                      <a:pt x="20" y="50"/>
                    </a:cubicBezTo>
                    <a:cubicBezTo>
                      <a:pt x="6" y="39"/>
                      <a:pt x="14" y="35"/>
                      <a:pt x="24" y="32"/>
                    </a:cubicBezTo>
                    <a:cubicBezTo>
                      <a:pt x="18" y="21"/>
                      <a:pt x="8" y="19"/>
                      <a:pt x="1" y="12"/>
                    </a:cubicBezTo>
                    <a:cubicBezTo>
                      <a:pt x="0" y="2"/>
                      <a:pt x="10" y="5"/>
                      <a:pt x="14" y="0"/>
                    </a:cubicBezTo>
                    <a:cubicBezTo>
                      <a:pt x="16" y="0"/>
                      <a:pt x="19" y="0"/>
                      <a:pt x="22" y="0"/>
                    </a:cubicBezTo>
                    <a:close/>
                  </a:path>
                </a:pathLst>
              </a:custGeom>
              <a:solidFill>
                <a:srgbClr val="FAE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7" name="Freeform 375">
                <a:extLst>
                  <a:ext uri="{FF2B5EF4-FFF2-40B4-BE49-F238E27FC236}">
                    <a16:creationId xmlns:a16="http://schemas.microsoft.com/office/drawing/2014/main" id="{05C223B4-9147-E3D9-9977-9C8C35F69364}"/>
                  </a:ext>
                </a:extLst>
              </p:cNvPr>
              <p:cNvSpPr/>
              <p:nvPr/>
            </p:nvSpPr>
            <p:spPr bwMode="auto">
              <a:xfrm>
                <a:off x="3104" y="1746"/>
                <a:ext cx="131" cy="139"/>
              </a:xfrm>
              <a:custGeom>
                <a:avLst/>
                <a:gdLst>
                  <a:gd name="T0" fmla="*/ 0 w 64"/>
                  <a:gd name="T1" fmla="*/ 0 h 68"/>
                  <a:gd name="T2" fmla="*/ 31 w 64"/>
                  <a:gd name="T3" fmla="*/ 38 h 68"/>
                  <a:gd name="T4" fmla="*/ 49 w 64"/>
                  <a:gd name="T5" fmla="*/ 52 h 68"/>
                  <a:gd name="T6" fmla="*/ 64 w 64"/>
                  <a:gd name="T7" fmla="*/ 68 h 68"/>
                  <a:gd name="T8" fmla="*/ 0 w 64"/>
                  <a:gd name="T9" fmla="*/ 0 h 68"/>
                </a:gdLst>
                <a:ahLst/>
                <a:cxnLst>
                  <a:cxn ang="0">
                    <a:pos x="T0" y="T1"/>
                  </a:cxn>
                  <a:cxn ang="0">
                    <a:pos x="T2" y="T3"/>
                  </a:cxn>
                  <a:cxn ang="0">
                    <a:pos x="T4" y="T5"/>
                  </a:cxn>
                  <a:cxn ang="0">
                    <a:pos x="T6" y="T7"/>
                  </a:cxn>
                  <a:cxn ang="0">
                    <a:pos x="T8" y="T9"/>
                  </a:cxn>
                </a:cxnLst>
                <a:rect l="0" t="0" r="r" b="b"/>
                <a:pathLst>
                  <a:path w="64" h="68">
                    <a:moveTo>
                      <a:pt x="0" y="0"/>
                    </a:moveTo>
                    <a:cubicBezTo>
                      <a:pt x="10" y="13"/>
                      <a:pt x="32" y="14"/>
                      <a:pt x="31" y="38"/>
                    </a:cubicBezTo>
                    <a:cubicBezTo>
                      <a:pt x="31" y="42"/>
                      <a:pt x="42" y="48"/>
                      <a:pt x="49" y="52"/>
                    </a:cubicBezTo>
                    <a:cubicBezTo>
                      <a:pt x="55" y="57"/>
                      <a:pt x="60" y="61"/>
                      <a:pt x="64" y="68"/>
                    </a:cubicBezTo>
                    <a:cubicBezTo>
                      <a:pt x="31" y="56"/>
                      <a:pt x="7" y="36"/>
                      <a:pt x="0" y="0"/>
                    </a:cubicBezTo>
                    <a:close/>
                  </a:path>
                </a:pathLst>
              </a:custGeom>
              <a:solidFill>
                <a:srgbClr val="FBC3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8" name="Freeform 376">
                <a:extLst>
                  <a:ext uri="{FF2B5EF4-FFF2-40B4-BE49-F238E27FC236}">
                    <a16:creationId xmlns:a16="http://schemas.microsoft.com/office/drawing/2014/main" id="{FF06F8F7-DCDB-1482-117E-36370DC60E57}"/>
                  </a:ext>
                </a:extLst>
              </p:cNvPr>
              <p:cNvSpPr/>
              <p:nvPr/>
            </p:nvSpPr>
            <p:spPr bwMode="auto">
              <a:xfrm>
                <a:off x="3982" y="2338"/>
                <a:ext cx="85" cy="53"/>
              </a:xfrm>
              <a:custGeom>
                <a:avLst/>
                <a:gdLst>
                  <a:gd name="T0" fmla="*/ 42 w 42"/>
                  <a:gd name="T1" fmla="*/ 14 h 26"/>
                  <a:gd name="T2" fmla="*/ 29 w 42"/>
                  <a:gd name="T3" fmla="*/ 26 h 26"/>
                  <a:gd name="T4" fmla="*/ 0 w 42"/>
                  <a:gd name="T5" fmla="*/ 14 h 26"/>
                  <a:gd name="T6" fmla="*/ 42 w 42"/>
                  <a:gd name="T7" fmla="*/ 14 h 26"/>
                </a:gdLst>
                <a:ahLst/>
                <a:cxnLst>
                  <a:cxn ang="0">
                    <a:pos x="T0" y="T1"/>
                  </a:cxn>
                  <a:cxn ang="0">
                    <a:pos x="T2" y="T3"/>
                  </a:cxn>
                  <a:cxn ang="0">
                    <a:pos x="T4" y="T5"/>
                  </a:cxn>
                  <a:cxn ang="0">
                    <a:pos x="T6" y="T7"/>
                  </a:cxn>
                </a:cxnLst>
                <a:rect l="0" t="0" r="r" b="b"/>
                <a:pathLst>
                  <a:path w="42" h="26">
                    <a:moveTo>
                      <a:pt x="42" y="14"/>
                    </a:moveTo>
                    <a:cubicBezTo>
                      <a:pt x="42" y="23"/>
                      <a:pt x="32" y="21"/>
                      <a:pt x="29" y="26"/>
                    </a:cubicBezTo>
                    <a:cubicBezTo>
                      <a:pt x="20" y="23"/>
                      <a:pt x="17" y="10"/>
                      <a:pt x="0" y="14"/>
                    </a:cubicBezTo>
                    <a:cubicBezTo>
                      <a:pt x="18" y="0"/>
                      <a:pt x="30" y="13"/>
                      <a:pt x="42" y="14"/>
                    </a:cubicBezTo>
                    <a:close/>
                  </a:path>
                </a:pathLst>
              </a:custGeom>
              <a:solidFill>
                <a:srgbClr val="F9D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9" name="Freeform 377">
                <a:extLst>
                  <a:ext uri="{FF2B5EF4-FFF2-40B4-BE49-F238E27FC236}">
                    <a16:creationId xmlns:a16="http://schemas.microsoft.com/office/drawing/2014/main" id="{FAF21CB8-E88D-8914-4606-779B3E19DFB5}"/>
                  </a:ext>
                </a:extLst>
              </p:cNvPr>
              <p:cNvSpPr/>
              <p:nvPr/>
            </p:nvSpPr>
            <p:spPr bwMode="auto">
              <a:xfrm>
                <a:off x="2992" y="1658"/>
                <a:ext cx="80" cy="64"/>
              </a:xfrm>
              <a:custGeom>
                <a:avLst/>
                <a:gdLst>
                  <a:gd name="T0" fmla="*/ 39 w 39"/>
                  <a:gd name="T1" fmla="*/ 27 h 31"/>
                  <a:gd name="T2" fmla="*/ 39 w 39"/>
                  <a:gd name="T3" fmla="*/ 31 h 31"/>
                  <a:gd name="T4" fmla="*/ 0 w 39"/>
                  <a:gd name="T5" fmla="*/ 6 h 31"/>
                  <a:gd name="T6" fmla="*/ 4 w 39"/>
                  <a:gd name="T7" fmla="*/ 0 h 31"/>
                  <a:gd name="T8" fmla="*/ 39 w 39"/>
                  <a:gd name="T9" fmla="*/ 27 h 31"/>
                </a:gdLst>
                <a:ahLst/>
                <a:cxnLst>
                  <a:cxn ang="0">
                    <a:pos x="T0" y="T1"/>
                  </a:cxn>
                  <a:cxn ang="0">
                    <a:pos x="T2" y="T3"/>
                  </a:cxn>
                  <a:cxn ang="0">
                    <a:pos x="T4" y="T5"/>
                  </a:cxn>
                  <a:cxn ang="0">
                    <a:pos x="T6" y="T7"/>
                  </a:cxn>
                  <a:cxn ang="0">
                    <a:pos x="T8" y="T9"/>
                  </a:cxn>
                </a:cxnLst>
                <a:rect l="0" t="0" r="r" b="b"/>
                <a:pathLst>
                  <a:path w="39" h="31">
                    <a:moveTo>
                      <a:pt x="39" y="27"/>
                    </a:moveTo>
                    <a:cubicBezTo>
                      <a:pt x="39" y="28"/>
                      <a:pt x="39" y="30"/>
                      <a:pt x="39" y="31"/>
                    </a:cubicBezTo>
                    <a:cubicBezTo>
                      <a:pt x="26" y="23"/>
                      <a:pt x="13" y="14"/>
                      <a:pt x="0" y="6"/>
                    </a:cubicBezTo>
                    <a:cubicBezTo>
                      <a:pt x="1" y="4"/>
                      <a:pt x="3" y="2"/>
                      <a:pt x="4" y="0"/>
                    </a:cubicBezTo>
                    <a:cubicBezTo>
                      <a:pt x="14" y="11"/>
                      <a:pt x="31" y="13"/>
                      <a:pt x="39" y="27"/>
                    </a:cubicBezTo>
                    <a:close/>
                  </a:path>
                </a:pathLst>
              </a:custGeom>
              <a:solidFill>
                <a:srgbClr val="FBC3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0" name="Freeform 378">
                <a:extLst>
                  <a:ext uri="{FF2B5EF4-FFF2-40B4-BE49-F238E27FC236}">
                    <a16:creationId xmlns:a16="http://schemas.microsoft.com/office/drawing/2014/main" id="{B2789F03-3C32-CF43-5F95-AA9A1060F2FB}"/>
                  </a:ext>
                </a:extLst>
              </p:cNvPr>
              <p:cNvSpPr/>
              <p:nvPr/>
            </p:nvSpPr>
            <p:spPr bwMode="auto">
              <a:xfrm>
                <a:off x="4041" y="2497"/>
                <a:ext cx="51" cy="73"/>
              </a:xfrm>
              <a:custGeom>
                <a:avLst/>
                <a:gdLst>
                  <a:gd name="T0" fmla="*/ 12 w 25"/>
                  <a:gd name="T1" fmla="*/ 0 h 36"/>
                  <a:gd name="T2" fmla="*/ 21 w 25"/>
                  <a:gd name="T3" fmla="*/ 27 h 36"/>
                  <a:gd name="T4" fmla="*/ 25 w 25"/>
                  <a:gd name="T5" fmla="*/ 31 h 36"/>
                  <a:gd name="T6" fmla="*/ 0 w 25"/>
                  <a:gd name="T7" fmla="*/ 27 h 36"/>
                  <a:gd name="T8" fmla="*/ 9 w 25"/>
                  <a:gd name="T9" fmla="*/ 8 h 36"/>
                  <a:gd name="T10" fmla="*/ 12 w 25"/>
                  <a:gd name="T11" fmla="*/ 0 h 36"/>
                </a:gdLst>
                <a:ahLst/>
                <a:cxnLst>
                  <a:cxn ang="0">
                    <a:pos x="T0" y="T1"/>
                  </a:cxn>
                  <a:cxn ang="0">
                    <a:pos x="T2" y="T3"/>
                  </a:cxn>
                  <a:cxn ang="0">
                    <a:pos x="T4" y="T5"/>
                  </a:cxn>
                  <a:cxn ang="0">
                    <a:pos x="T6" y="T7"/>
                  </a:cxn>
                  <a:cxn ang="0">
                    <a:pos x="T8" y="T9"/>
                  </a:cxn>
                  <a:cxn ang="0">
                    <a:pos x="T10" y="T11"/>
                  </a:cxn>
                </a:cxnLst>
                <a:rect l="0" t="0" r="r" b="b"/>
                <a:pathLst>
                  <a:path w="25" h="36">
                    <a:moveTo>
                      <a:pt x="12" y="0"/>
                    </a:moveTo>
                    <a:cubicBezTo>
                      <a:pt x="14" y="9"/>
                      <a:pt x="8" y="21"/>
                      <a:pt x="21" y="27"/>
                    </a:cubicBezTo>
                    <a:cubicBezTo>
                      <a:pt x="24" y="27"/>
                      <a:pt x="25" y="28"/>
                      <a:pt x="25" y="31"/>
                    </a:cubicBezTo>
                    <a:cubicBezTo>
                      <a:pt x="15" y="36"/>
                      <a:pt x="8" y="28"/>
                      <a:pt x="0" y="27"/>
                    </a:cubicBezTo>
                    <a:cubicBezTo>
                      <a:pt x="0" y="19"/>
                      <a:pt x="10" y="16"/>
                      <a:pt x="9" y="8"/>
                    </a:cubicBezTo>
                    <a:cubicBezTo>
                      <a:pt x="10" y="5"/>
                      <a:pt x="11" y="3"/>
                      <a:pt x="12" y="0"/>
                    </a:cubicBezTo>
                    <a:close/>
                  </a:path>
                </a:pathLst>
              </a:custGeom>
              <a:solidFill>
                <a:srgbClr val="FECC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1" name="Freeform 379">
                <a:extLst>
                  <a:ext uri="{FF2B5EF4-FFF2-40B4-BE49-F238E27FC236}">
                    <a16:creationId xmlns:a16="http://schemas.microsoft.com/office/drawing/2014/main" id="{9E3A953A-BFEE-6211-E556-760CE9650F57}"/>
                  </a:ext>
                </a:extLst>
              </p:cNvPr>
              <p:cNvSpPr/>
              <p:nvPr/>
            </p:nvSpPr>
            <p:spPr bwMode="auto">
              <a:xfrm>
                <a:off x="3594" y="1852"/>
                <a:ext cx="41" cy="49"/>
              </a:xfrm>
              <a:custGeom>
                <a:avLst/>
                <a:gdLst>
                  <a:gd name="T0" fmla="*/ 20 w 20"/>
                  <a:gd name="T1" fmla="*/ 16 h 24"/>
                  <a:gd name="T2" fmla="*/ 8 w 20"/>
                  <a:gd name="T3" fmla="*/ 24 h 24"/>
                  <a:gd name="T4" fmla="*/ 0 w 20"/>
                  <a:gd name="T5" fmla="*/ 0 h 24"/>
                  <a:gd name="T6" fmla="*/ 20 w 20"/>
                  <a:gd name="T7" fmla="*/ 16 h 24"/>
                </a:gdLst>
                <a:ahLst/>
                <a:cxnLst>
                  <a:cxn ang="0">
                    <a:pos x="T0" y="T1"/>
                  </a:cxn>
                  <a:cxn ang="0">
                    <a:pos x="T2" y="T3"/>
                  </a:cxn>
                  <a:cxn ang="0">
                    <a:pos x="T4" y="T5"/>
                  </a:cxn>
                  <a:cxn ang="0">
                    <a:pos x="T6" y="T7"/>
                  </a:cxn>
                </a:cxnLst>
                <a:rect l="0" t="0" r="r" b="b"/>
                <a:pathLst>
                  <a:path w="20" h="24">
                    <a:moveTo>
                      <a:pt x="20" y="16"/>
                    </a:moveTo>
                    <a:cubicBezTo>
                      <a:pt x="14" y="15"/>
                      <a:pt x="12" y="22"/>
                      <a:pt x="8" y="24"/>
                    </a:cubicBezTo>
                    <a:cubicBezTo>
                      <a:pt x="1" y="17"/>
                      <a:pt x="6" y="7"/>
                      <a:pt x="0" y="0"/>
                    </a:cubicBezTo>
                    <a:cubicBezTo>
                      <a:pt x="10" y="1"/>
                      <a:pt x="16" y="7"/>
                      <a:pt x="20" y="16"/>
                    </a:cubicBezTo>
                    <a:close/>
                  </a:path>
                </a:pathLst>
              </a:custGeom>
              <a:solidFill>
                <a:srgbClr val="FCBF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2" name="Freeform 380">
                <a:extLst>
                  <a:ext uri="{FF2B5EF4-FFF2-40B4-BE49-F238E27FC236}">
                    <a16:creationId xmlns:a16="http://schemas.microsoft.com/office/drawing/2014/main" id="{EFE4C097-6252-6B09-77A9-759DCDCFF4D7}"/>
                  </a:ext>
                </a:extLst>
              </p:cNvPr>
              <p:cNvSpPr/>
              <p:nvPr/>
            </p:nvSpPr>
            <p:spPr bwMode="auto">
              <a:xfrm>
                <a:off x="3700" y="1958"/>
                <a:ext cx="57" cy="49"/>
              </a:xfrm>
              <a:custGeom>
                <a:avLst/>
                <a:gdLst>
                  <a:gd name="T0" fmla="*/ 0 w 28"/>
                  <a:gd name="T1" fmla="*/ 0 h 24"/>
                  <a:gd name="T2" fmla="*/ 28 w 28"/>
                  <a:gd name="T3" fmla="*/ 24 h 24"/>
                  <a:gd name="T4" fmla="*/ 0 w 28"/>
                  <a:gd name="T5" fmla="*/ 0 h 24"/>
                </a:gdLst>
                <a:ahLst/>
                <a:cxnLst>
                  <a:cxn ang="0">
                    <a:pos x="T0" y="T1"/>
                  </a:cxn>
                  <a:cxn ang="0">
                    <a:pos x="T2" y="T3"/>
                  </a:cxn>
                  <a:cxn ang="0">
                    <a:pos x="T4" y="T5"/>
                  </a:cxn>
                </a:cxnLst>
                <a:rect l="0" t="0" r="r" b="b"/>
                <a:pathLst>
                  <a:path w="28" h="24">
                    <a:moveTo>
                      <a:pt x="0" y="0"/>
                    </a:moveTo>
                    <a:cubicBezTo>
                      <a:pt x="14" y="2"/>
                      <a:pt x="26" y="7"/>
                      <a:pt x="28" y="24"/>
                    </a:cubicBezTo>
                    <a:cubicBezTo>
                      <a:pt x="18" y="17"/>
                      <a:pt x="6" y="12"/>
                      <a:pt x="0" y="0"/>
                    </a:cubicBezTo>
                    <a:close/>
                  </a:path>
                </a:pathLst>
              </a:custGeom>
              <a:solidFill>
                <a:srgbClr val="FCBF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3" name="Freeform 381">
                <a:extLst>
                  <a:ext uri="{FF2B5EF4-FFF2-40B4-BE49-F238E27FC236}">
                    <a16:creationId xmlns:a16="http://schemas.microsoft.com/office/drawing/2014/main" id="{3C3BAEA2-7F52-0140-974C-87360F695C0D}"/>
                  </a:ext>
                </a:extLst>
              </p:cNvPr>
              <p:cNvSpPr/>
              <p:nvPr/>
            </p:nvSpPr>
            <p:spPr bwMode="auto">
              <a:xfrm>
                <a:off x="3543" y="2301"/>
                <a:ext cx="49" cy="37"/>
              </a:xfrm>
              <a:custGeom>
                <a:avLst/>
                <a:gdLst>
                  <a:gd name="T0" fmla="*/ 13 w 24"/>
                  <a:gd name="T1" fmla="*/ 4 h 18"/>
                  <a:gd name="T2" fmla="*/ 24 w 24"/>
                  <a:gd name="T3" fmla="*/ 14 h 18"/>
                  <a:gd name="T4" fmla="*/ 3 w 24"/>
                  <a:gd name="T5" fmla="*/ 7 h 18"/>
                  <a:gd name="T6" fmla="*/ 9 w 24"/>
                  <a:gd name="T7" fmla="*/ 0 h 18"/>
                  <a:gd name="T8" fmla="*/ 13 w 24"/>
                  <a:gd name="T9" fmla="*/ 4 h 18"/>
                </a:gdLst>
                <a:ahLst/>
                <a:cxnLst>
                  <a:cxn ang="0">
                    <a:pos x="T0" y="T1"/>
                  </a:cxn>
                  <a:cxn ang="0">
                    <a:pos x="T2" y="T3"/>
                  </a:cxn>
                  <a:cxn ang="0">
                    <a:pos x="T4" y="T5"/>
                  </a:cxn>
                  <a:cxn ang="0">
                    <a:pos x="T6" y="T7"/>
                  </a:cxn>
                  <a:cxn ang="0">
                    <a:pos x="T8" y="T9"/>
                  </a:cxn>
                </a:cxnLst>
                <a:rect l="0" t="0" r="r" b="b"/>
                <a:pathLst>
                  <a:path w="24" h="18">
                    <a:moveTo>
                      <a:pt x="13" y="4"/>
                    </a:moveTo>
                    <a:cubicBezTo>
                      <a:pt x="16" y="7"/>
                      <a:pt x="19" y="9"/>
                      <a:pt x="24" y="14"/>
                    </a:cubicBezTo>
                    <a:cubicBezTo>
                      <a:pt x="13" y="18"/>
                      <a:pt x="7" y="14"/>
                      <a:pt x="3" y="7"/>
                    </a:cubicBezTo>
                    <a:cubicBezTo>
                      <a:pt x="0" y="2"/>
                      <a:pt x="5" y="1"/>
                      <a:pt x="9" y="0"/>
                    </a:cubicBezTo>
                    <a:cubicBezTo>
                      <a:pt x="10" y="1"/>
                      <a:pt x="11" y="3"/>
                      <a:pt x="13" y="4"/>
                    </a:cubicBezTo>
                    <a:close/>
                  </a:path>
                </a:pathLst>
              </a:custGeom>
              <a:solidFill>
                <a:srgbClr val="FECC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4" name="Freeform 382">
                <a:extLst>
                  <a:ext uri="{FF2B5EF4-FFF2-40B4-BE49-F238E27FC236}">
                    <a16:creationId xmlns:a16="http://schemas.microsoft.com/office/drawing/2014/main" id="{16A83ADA-89D1-8C01-BDD6-CB0CED962618}"/>
                  </a:ext>
                </a:extLst>
              </p:cNvPr>
              <p:cNvSpPr/>
              <p:nvPr/>
            </p:nvSpPr>
            <p:spPr bwMode="auto">
              <a:xfrm>
                <a:off x="2772" y="812"/>
                <a:ext cx="1279" cy="747"/>
              </a:xfrm>
              <a:custGeom>
                <a:avLst/>
                <a:gdLst>
                  <a:gd name="T0" fmla="*/ 6 w 627"/>
                  <a:gd name="T1" fmla="*/ 78 h 366"/>
                  <a:gd name="T2" fmla="*/ 19 w 627"/>
                  <a:gd name="T3" fmla="*/ 68 h 366"/>
                  <a:gd name="T4" fmla="*/ 118 w 627"/>
                  <a:gd name="T5" fmla="*/ 92 h 366"/>
                  <a:gd name="T6" fmla="*/ 60 w 627"/>
                  <a:gd name="T7" fmla="*/ 19 h 366"/>
                  <a:gd name="T8" fmla="*/ 163 w 627"/>
                  <a:gd name="T9" fmla="*/ 34 h 366"/>
                  <a:gd name="T10" fmla="*/ 285 w 627"/>
                  <a:gd name="T11" fmla="*/ 80 h 366"/>
                  <a:gd name="T12" fmla="*/ 346 w 627"/>
                  <a:gd name="T13" fmla="*/ 105 h 366"/>
                  <a:gd name="T14" fmla="*/ 425 w 627"/>
                  <a:gd name="T15" fmla="*/ 142 h 366"/>
                  <a:gd name="T16" fmla="*/ 488 w 627"/>
                  <a:gd name="T17" fmla="*/ 150 h 366"/>
                  <a:gd name="T18" fmla="*/ 457 w 627"/>
                  <a:gd name="T19" fmla="*/ 166 h 366"/>
                  <a:gd name="T20" fmla="*/ 456 w 627"/>
                  <a:gd name="T21" fmla="*/ 178 h 366"/>
                  <a:gd name="T22" fmla="*/ 481 w 627"/>
                  <a:gd name="T23" fmla="*/ 194 h 366"/>
                  <a:gd name="T24" fmla="*/ 550 w 627"/>
                  <a:gd name="T25" fmla="*/ 237 h 366"/>
                  <a:gd name="T26" fmla="*/ 627 w 627"/>
                  <a:gd name="T27" fmla="*/ 274 h 366"/>
                  <a:gd name="T28" fmla="*/ 591 w 627"/>
                  <a:gd name="T29" fmla="*/ 302 h 366"/>
                  <a:gd name="T30" fmla="*/ 421 w 627"/>
                  <a:gd name="T31" fmla="*/ 199 h 366"/>
                  <a:gd name="T32" fmla="*/ 289 w 627"/>
                  <a:gd name="T33" fmla="*/ 111 h 366"/>
                  <a:gd name="T34" fmla="*/ 278 w 627"/>
                  <a:gd name="T35" fmla="*/ 127 h 366"/>
                  <a:gd name="T36" fmla="*/ 263 w 627"/>
                  <a:gd name="T37" fmla="*/ 154 h 366"/>
                  <a:gd name="T38" fmla="*/ 209 w 627"/>
                  <a:gd name="T39" fmla="*/ 125 h 366"/>
                  <a:gd name="T40" fmla="*/ 174 w 627"/>
                  <a:gd name="T41" fmla="*/ 70 h 366"/>
                  <a:gd name="T42" fmla="*/ 134 w 627"/>
                  <a:gd name="T43" fmla="*/ 53 h 366"/>
                  <a:gd name="T44" fmla="*/ 127 w 627"/>
                  <a:gd name="T45" fmla="*/ 64 h 366"/>
                  <a:gd name="T46" fmla="*/ 151 w 627"/>
                  <a:gd name="T47" fmla="*/ 135 h 366"/>
                  <a:gd name="T48" fmla="*/ 201 w 627"/>
                  <a:gd name="T49" fmla="*/ 205 h 366"/>
                  <a:gd name="T50" fmla="*/ 158 w 627"/>
                  <a:gd name="T51" fmla="*/ 191 h 366"/>
                  <a:gd name="T52" fmla="*/ 203 w 627"/>
                  <a:gd name="T53" fmla="*/ 209 h 366"/>
                  <a:gd name="T54" fmla="*/ 303 w 627"/>
                  <a:gd name="T55" fmla="*/ 302 h 366"/>
                  <a:gd name="T56" fmla="*/ 351 w 627"/>
                  <a:gd name="T57" fmla="*/ 344 h 366"/>
                  <a:gd name="T58" fmla="*/ 321 w 627"/>
                  <a:gd name="T59" fmla="*/ 337 h 366"/>
                  <a:gd name="T60" fmla="*/ 238 w 627"/>
                  <a:gd name="T61" fmla="*/ 267 h 366"/>
                  <a:gd name="T62" fmla="*/ 224 w 627"/>
                  <a:gd name="T63" fmla="*/ 273 h 366"/>
                  <a:gd name="T64" fmla="*/ 179 w 627"/>
                  <a:gd name="T65" fmla="*/ 285 h 366"/>
                  <a:gd name="T66" fmla="*/ 104 w 627"/>
                  <a:gd name="T67" fmla="*/ 248 h 366"/>
                  <a:gd name="T68" fmla="*/ 87 w 627"/>
                  <a:gd name="T69" fmla="*/ 197 h 366"/>
                  <a:gd name="T70" fmla="*/ 66 w 627"/>
                  <a:gd name="T71" fmla="*/ 162 h 366"/>
                  <a:gd name="T72" fmla="*/ 23 w 627"/>
                  <a:gd name="T73" fmla="*/ 117 h 366"/>
                  <a:gd name="T74" fmla="*/ 7 w 627"/>
                  <a:gd name="T75" fmla="*/ 8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7" h="366">
                    <a:moveTo>
                      <a:pt x="7" y="86"/>
                    </a:moveTo>
                    <a:cubicBezTo>
                      <a:pt x="7" y="83"/>
                      <a:pt x="7" y="80"/>
                      <a:pt x="6" y="78"/>
                    </a:cubicBezTo>
                    <a:cubicBezTo>
                      <a:pt x="5" y="72"/>
                      <a:pt x="0" y="65"/>
                      <a:pt x="5" y="61"/>
                    </a:cubicBezTo>
                    <a:cubicBezTo>
                      <a:pt x="12" y="56"/>
                      <a:pt x="14" y="66"/>
                      <a:pt x="19" y="68"/>
                    </a:cubicBezTo>
                    <a:cubicBezTo>
                      <a:pt x="49" y="83"/>
                      <a:pt x="80" y="94"/>
                      <a:pt x="112" y="102"/>
                    </a:cubicBezTo>
                    <a:cubicBezTo>
                      <a:pt x="120" y="103"/>
                      <a:pt x="125" y="99"/>
                      <a:pt x="118" y="92"/>
                    </a:cubicBezTo>
                    <a:cubicBezTo>
                      <a:pt x="103" y="74"/>
                      <a:pt x="89" y="56"/>
                      <a:pt x="73" y="39"/>
                    </a:cubicBezTo>
                    <a:cubicBezTo>
                      <a:pt x="67" y="33"/>
                      <a:pt x="62" y="27"/>
                      <a:pt x="60" y="19"/>
                    </a:cubicBezTo>
                    <a:cubicBezTo>
                      <a:pt x="56" y="7"/>
                      <a:pt x="66" y="0"/>
                      <a:pt x="75" y="4"/>
                    </a:cubicBezTo>
                    <a:cubicBezTo>
                      <a:pt x="104" y="15"/>
                      <a:pt x="135" y="20"/>
                      <a:pt x="163" y="34"/>
                    </a:cubicBezTo>
                    <a:cubicBezTo>
                      <a:pt x="173" y="33"/>
                      <a:pt x="182" y="38"/>
                      <a:pt x="191" y="43"/>
                    </a:cubicBezTo>
                    <a:cubicBezTo>
                      <a:pt x="221" y="59"/>
                      <a:pt x="251" y="73"/>
                      <a:pt x="285" y="80"/>
                    </a:cubicBezTo>
                    <a:cubicBezTo>
                      <a:pt x="289" y="81"/>
                      <a:pt x="292" y="83"/>
                      <a:pt x="295" y="86"/>
                    </a:cubicBezTo>
                    <a:cubicBezTo>
                      <a:pt x="310" y="98"/>
                      <a:pt x="327" y="101"/>
                      <a:pt x="346" y="105"/>
                    </a:cubicBezTo>
                    <a:cubicBezTo>
                      <a:pt x="373" y="111"/>
                      <a:pt x="399" y="126"/>
                      <a:pt x="427" y="132"/>
                    </a:cubicBezTo>
                    <a:cubicBezTo>
                      <a:pt x="430" y="136"/>
                      <a:pt x="426" y="140"/>
                      <a:pt x="425" y="142"/>
                    </a:cubicBezTo>
                    <a:cubicBezTo>
                      <a:pt x="439" y="144"/>
                      <a:pt x="454" y="144"/>
                      <a:pt x="468" y="139"/>
                    </a:cubicBezTo>
                    <a:cubicBezTo>
                      <a:pt x="476" y="140"/>
                      <a:pt x="483" y="142"/>
                      <a:pt x="488" y="150"/>
                    </a:cubicBezTo>
                    <a:cubicBezTo>
                      <a:pt x="489" y="153"/>
                      <a:pt x="489" y="156"/>
                      <a:pt x="487" y="158"/>
                    </a:cubicBezTo>
                    <a:cubicBezTo>
                      <a:pt x="478" y="166"/>
                      <a:pt x="468" y="167"/>
                      <a:pt x="457" y="166"/>
                    </a:cubicBezTo>
                    <a:cubicBezTo>
                      <a:pt x="452" y="166"/>
                      <a:pt x="445" y="166"/>
                      <a:pt x="445" y="173"/>
                    </a:cubicBezTo>
                    <a:cubicBezTo>
                      <a:pt x="445" y="180"/>
                      <a:pt x="452" y="178"/>
                      <a:pt x="456" y="178"/>
                    </a:cubicBezTo>
                    <a:cubicBezTo>
                      <a:pt x="465" y="178"/>
                      <a:pt x="472" y="179"/>
                      <a:pt x="476" y="188"/>
                    </a:cubicBezTo>
                    <a:cubicBezTo>
                      <a:pt x="477" y="190"/>
                      <a:pt x="479" y="194"/>
                      <a:pt x="481" y="194"/>
                    </a:cubicBezTo>
                    <a:cubicBezTo>
                      <a:pt x="503" y="195"/>
                      <a:pt x="515" y="212"/>
                      <a:pt x="532" y="223"/>
                    </a:cubicBezTo>
                    <a:cubicBezTo>
                      <a:pt x="539" y="227"/>
                      <a:pt x="547" y="230"/>
                      <a:pt x="550" y="237"/>
                    </a:cubicBezTo>
                    <a:cubicBezTo>
                      <a:pt x="556" y="249"/>
                      <a:pt x="567" y="253"/>
                      <a:pt x="578" y="254"/>
                    </a:cubicBezTo>
                    <a:cubicBezTo>
                      <a:pt x="597" y="255"/>
                      <a:pt x="612" y="264"/>
                      <a:pt x="627" y="274"/>
                    </a:cubicBezTo>
                    <a:cubicBezTo>
                      <a:pt x="594" y="269"/>
                      <a:pt x="564" y="255"/>
                      <a:pt x="531" y="247"/>
                    </a:cubicBezTo>
                    <a:cubicBezTo>
                      <a:pt x="551" y="265"/>
                      <a:pt x="571" y="284"/>
                      <a:pt x="591" y="302"/>
                    </a:cubicBezTo>
                    <a:cubicBezTo>
                      <a:pt x="551" y="281"/>
                      <a:pt x="509" y="266"/>
                      <a:pt x="475" y="236"/>
                    </a:cubicBezTo>
                    <a:cubicBezTo>
                      <a:pt x="459" y="222"/>
                      <a:pt x="439" y="210"/>
                      <a:pt x="421" y="199"/>
                    </a:cubicBezTo>
                    <a:cubicBezTo>
                      <a:pt x="407" y="190"/>
                      <a:pt x="397" y="177"/>
                      <a:pt x="389" y="165"/>
                    </a:cubicBezTo>
                    <a:cubicBezTo>
                      <a:pt x="363" y="130"/>
                      <a:pt x="322" y="128"/>
                      <a:pt x="289" y="111"/>
                    </a:cubicBezTo>
                    <a:cubicBezTo>
                      <a:pt x="284" y="109"/>
                      <a:pt x="276" y="108"/>
                      <a:pt x="273" y="114"/>
                    </a:cubicBezTo>
                    <a:cubicBezTo>
                      <a:pt x="269" y="120"/>
                      <a:pt x="274" y="123"/>
                      <a:pt x="278" y="127"/>
                    </a:cubicBezTo>
                    <a:cubicBezTo>
                      <a:pt x="293" y="141"/>
                      <a:pt x="292" y="144"/>
                      <a:pt x="272" y="151"/>
                    </a:cubicBezTo>
                    <a:cubicBezTo>
                      <a:pt x="269" y="153"/>
                      <a:pt x="266" y="153"/>
                      <a:pt x="263" y="154"/>
                    </a:cubicBezTo>
                    <a:cubicBezTo>
                      <a:pt x="261" y="154"/>
                      <a:pt x="260" y="154"/>
                      <a:pt x="259" y="154"/>
                    </a:cubicBezTo>
                    <a:cubicBezTo>
                      <a:pt x="240" y="149"/>
                      <a:pt x="226" y="134"/>
                      <a:pt x="209" y="125"/>
                    </a:cubicBezTo>
                    <a:cubicBezTo>
                      <a:pt x="202" y="121"/>
                      <a:pt x="196" y="115"/>
                      <a:pt x="190" y="108"/>
                    </a:cubicBezTo>
                    <a:cubicBezTo>
                      <a:pt x="181" y="97"/>
                      <a:pt x="164" y="90"/>
                      <a:pt x="174" y="70"/>
                    </a:cubicBezTo>
                    <a:cubicBezTo>
                      <a:pt x="176" y="67"/>
                      <a:pt x="171" y="65"/>
                      <a:pt x="168" y="64"/>
                    </a:cubicBezTo>
                    <a:cubicBezTo>
                      <a:pt x="157" y="60"/>
                      <a:pt x="146" y="55"/>
                      <a:pt x="134" y="53"/>
                    </a:cubicBezTo>
                    <a:cubicBezTo>
                      <a:pt x="131" y="52"/>
                      <a:pt x="127" y="52"/>
                      <a:pt x="125" y="55"/>
                    </a:cubicBezTo>
                    <a:cubicBezTo>
                      <a:pt x="123" y="58"/>
                      <a:pt x="125" y="61"/>
                      <a:pt x="127" y="64"/>
                    </a:cubicBezTo>
                    <a:cubicBezTo>
                      <a:pt x="144" y="81"/>
                      <a:pt x="150" y="103"/>
                      <a:pt x="149" y="127"/>
                    </a:cubicBezTo>
                    <a:cubicBezTo>
                      <a:pt x="148" y="130"/>
                      <a:pt x="149" y="134"/>
                      <a:pt x="151" y="135"/>
                    </a:cubicBezTo>
                    <a:cubicBezTo>
                      <a:pt x="169" y="148"/>
                      <a:pt x="172" y="173"/>
                      <a:pt x="192" y="185"/>
                    </a:cubicBezTo>
                    <a:cubicBezTo>
                      <a:pt x="199" y="189"/>
                      <a:pt x="204" y="195"/>
                      <a:pt x="201" y="205"/>
                    </a:cubicBezTo>
                    <a:cubicBezTo>
                      <a:pt x="200" y="206"/>
                      <a:pt x="199" y="207"/>
                      <a:pt x="197" y="208"/>
                    </a:cubicBezTo>
                    <a:cubicBezTo>
                      <a:pt x="183" y="204"/>
                      <a:pt x="170" y="198"/>
                      <a:pt x="158" y="191"/>
                    </a:cubicBezTo>
                    <a:cubicBezTo>
                      <a:pt x="159" y="205"/>
                      <a:pt x="180" y="193"/>
                      <a:pt x="182" y="207"/>
                    </a:cubicBezTo>
                    <a:cubicBezTo>
                      <a:pt x="188" y="223"/>
                      <a:pt x="195" y="219"/>
                      <a:pt x="203" y="209"/>
                    </a:cubicBezTo>
                    <a:cubicBezTo>
                      <a:pt x="230" y="205"/>
                      <a:pt x="238" y="229"/>
                      <a:pt x="248" y="245"/>
                    </a:cubicBezTo>
                    <a:cubicBezTo>
                      <a:pt x="264" y="267"/>
                      <a:pt x="281" y="286"/>
                      <a:pt x="303" y="302"/>
                    </a:cubicBezTo>
                    <a:cubicBezTo>
                      <a:pt x="306" y="304"/>
                      <a:pt x="308" y="306"/>
                      <a:pt x="307" y="310"/>
                    </a:cubicBezTo>
                    <a:cubicBezTo>
                      <a:pt x="318" y="325"/>
                      <a:pt x="336" y="333"/>
                      <a:pt x="351" y="344"/>
                    </a:cubicBezTo>
                    <a:cubicBezTo>
                      <a:pt x="359" y="349"/>
                      <a:pt x="367" y="354"/>
                      <a:pt x="373" y="366"/>
                    </a:cubicBezTo>
                    <a:cubicBezTo>
                      <a:pt x="349" y="366"/>
                      <a:pt x="335" y="350"/>
                      <a:pt x="321" y="337"/>
                    </a:cubicBezTo>
                    <a:cubicBezTo>
                      <a:pt x="302" y="321"/>
                      <a:pt x="284" y="306"/>
                      <a:pt x="263" y="294"/>
                    </a:cubicBezTo>
                    <a:cubicBezTo>
                      <a:pt x="252" y="288"/>
                      <a:pt x="247" y="276"/>
                      <a:pt x="238" y="267"/>
                    </a:cubicBezTo>
                    <a:cubicBezTo>
                      <a:pt x="234" y="262"/>
                      <a:pt x="231" y="256"/>
                      <a:pt x="224" y="259"/>
                    </a:cubicBezTo>
                    <a:cubicBezTo>
                      <a:pt x="216" y="263"/>
                      <a:pt x="222" y="268"/>
                      <a:pt x="224" y="273"/>
                    </a:cubicBezTo>
                    <a:cubicBezTo>
                      <a:pt x="227" y="280"/>
                      <a:pt x="223" y="284"/>
                      <a:pt x="218" y="284"/>
                    </a:cubicBezTo>
                    <a:cubicBezTo>
                      <a:pt x="205" y="285"/>
                      <a:pt x="192" y="292"/>
                      <a:pt x="179" y="285"/>
                    </a:cubicBezTo>
                    <a:cubicBezTo>
                      <a:pt x="169" y="279"/>
                      <a:pt x="158" y="277"/>
                      <a:pt x="147" y="282"/>
                    </a:cubicBezTo>
                    <a:cubicBezTo>
                      <a:pt x="128" y="276"/>
                      <a:pt x="117" y="260"/>
                      <a:pt x="104" y="248"/>
                    </a:cubicBezTo>
                    <a:cubicBezTo>
                      <a:pt x="100" y="244"/>
                      <a:pt x="97" y="238"/>
                      <a:pt x="93" y="234"/>
                    </a:cubicBezTo>
                    <a:cubicBezTo>
                      <a:pt x="80" y="223"/>
                      <a:pt x="80" y="210"/>
                      <a:pt x="87" y="197"/>
                    </a:cubicBezTo>
                    <a:cubicBezTo>
                      <a:pt x="93" y="187"/>
                      <a:pt x="92" y="179"/>
                      <a:pt x="82" y="173"/>
                    </a:cubicBezTo>
                    <a:cubicBezTo>
                      <a:pt x="77" y="169"/>
                      <a:pt x="73" y="163"/>
                      <a:pt x="66" y="162"/>
                    </a:cubicBezTo>
                    <a:cubicBezTo>
                      <a:pt x="52" y="159"/>
                      <a:pt x="46" y="148"/>
                      <a:pt x="39" y="137"/>
                    </a:cubicBezTo>
                    <a:cubicBezTo>
                      <a:pt x="35" y="130"/>
                      <a:pt x="29" y="124"/>
                      <a:pt x="23" y="117"/>
                    </a:cubicBezTo>
                    <a:cubicBezTo>
                      <a:pt x="21" y="114"/>
                      <a:pt x="19" y="111"/>
                      <a:pt x="19" y="107"/>
                    </a:cubicBezTo>
                    <a:cubicBezTo>
                      <a:pt x="21" y="97"/>
                      <a:pt x="15" y="91"/>
                      <a:pt x="7" y="86"/>
                    </a:cubicBezTo>
                    <a:close/>
                  </a:path>
                </a:pathLst>
              </a:custGeom>
              <a:solidFill>
                <a:srgbClr val="FCC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5" name="Freeform 383">
                <a:extLst>
                  <a:ext uri="{FF2B5EF4-FFF2-40B4-BE49-F238E27FC236}">
                    <a16:creationId xmlns:a16="http://schemas.microsoft.com/office/drawing/2014/main" id="{EC94F7AF-5434-8371-4009-BFC4BE9C4B41}"/>
                  </a:ext>
                </a:extLst>
              </p:cNvPr>
              <p:cNvSpPr/>
              <p:nvPr/>
            </p:nvSpPr>
            <p:spPr bwMode="auto">
              <a:xfrm>
                <a:off x="4026" y="1452"/>
                <a:ext cx="205" cy="143"/>
              </a:xfrm>
              <a:custGeom>
                <a:avLst/>
                <a:gdLst>
                  <a:gd name="T0" fmla="*/ 0 w 100"/>
                  <a:gd name="T1" fmla="*/ 24 h 70"/>
                  <a:gd name="T2" fmla="*/ 17 w 100"/>
                  <a:gd name="T3" fmla="*/ 19 h 70"/>
                  <a:gd name="T4" fmla="*/ 4 w 100"/>
                  <a:gd name="T5" fmla="*/ 4 h 70"/>
                  <a:gd name="T6" fmla="*/ 4 w 100"/>
                  <a:gd name="T7" fmla="*/ 0 h 70"/>
                  <a:gd name="T8" fmla="*/ 64 w 100"/>
                  <a:gd name="T9" fmla="*/ 42 h 70"/>
                  <a:gd name="T10" fmla="*/ 100 w 100"/>
                  <a:gd name="T11" fmla="*/ 70 h 70"/>
                  <a:gd name="T12" fmla="*/ 0 w 100"/>
                  <a:gd name="T13" fmla="*/ 24 h 70"/>
                </a:gdLst>
                <a:ahLst/>
                <a:cxnLst>
                  <a:cxn ang="0">
                    <a:pos x="T0" y="T1"/>
                  </a:cxn>
                  <a:cxn ang="0">
                    <a:pos x="T2" y="T3"/>
                  </a:cxn>
                  <a:cxn ang="0">
                    <a:pos x="T4" y="T5"/>
                  </a:cxn>
                  <a:cxn ang="0">
                    <a:pos x="T6" y="T7"/>
                  </a:cxn>
                  <a:cxn ang="0">
                    <a:pos x="T8" y="T9"/>
                  </a:cxn>
                  <a:cxn ang="0">
                    <a:pos x="T10" y="T11"/>
                  </a:cxn>
                  <a:cxn ang="0">
                    <a:pos x="T12" y="T13"/>
                  </a:cxn>
                </a:cxnLst>
                <a:rect l="0" t="0" r="r" b="b"/>
                <a:pathLst>
                  <a:path w="100" h="70">
                    <a:moveTo>
                      <a:pt x="0" y="24"/>
                    </a:moveTo>
                    <a:cubicBezTo>
                      <a:pt x="6" y="23"/>
                      <a:pt x="15" y="27"/>
                      <a:pt x="17" y="19"/>
                    </a:cubicBezTo>
                    <a:cubicBezTo>
                      <a:pt x="18" y="12"/>
                      <a:pt x="10" y="8"/>
                      <a:pt x="4" y="4"/>
                    </a:cubicBezTo>
                    <a:cubicBezTo>
                      <a:pt x="4" y="3"/>
                      <a:pt x="4" y="1"/>
                      <a:pt x="4" y="0"/>
                    </a:cubicBezTo>
                    <a:cubicBezTo>
                      <a:pt x="24" y="14"/>
                      <a:pt x="44" y="28"/>
                      <a:pt x="64" y="42"/>
                    </a:cubicBezTo>
                    <a:cubicBezTo>
                      <a:pt x="75" y="49"/>
                      <a:pt x="90" y="52"/>
                      <a:pt x="100" y="70"/>
                    </a:cubicBezTo>
                    <a:cubicBezTo>
                      <a:pt x="60" y="61"/>
                      <a:pt x="32" y="38"/>
                      <a:pt x="0" y="24"/>
                    </a:cubicBezTo>
                    <a:close/>
                  </a:path>
                </a:pathLst>
              </a:custGeom>
              <a:solidFill>
                <a:srgbClr val="FDC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6" name="Freeform 384">
                <a:extLst>
                  <a:ext uri="{FF2B5EF4-FFF2-40B4-BE49-F238E27FC236}">
                    <a16:creationId xmlns:a16="http://schemas.microsoft.com/office/drawing/2014/main" id="{28066AE0-6BFF-D759-7376-487F6F827FEE}"/>
                  </a:ext>
                </a:extLst>
              </p:cNvPr>
              <p:cNvSpPr/>
              <p:nvPr/>
            </p:nvSpPr>
            <p:spPr bwMode="auto">
              <a:xfrm>
                <a:off x="4051" y="1371"/>
                <a:ext cx="122" cy="65"/>
              </a:xfrm>
              <a:custGeom>
                <a:avLst/>
                <a:gdLst>
                  <a:gd name="T0" fmla="*/ 0 w 60"/>
                  <a:gd name="T1" fmla="*/ 0 h 32"/>
                  <a:gd name="T2" fmla="*/ 60 w 60"/>
                  <a:gd name="T3" fmla="*/ 32 h 32"/>
                  <a:gd name="T4" fmla="*/ 0 w 60"/>
                  <a:gd name="T5" fmla="*/ 0 h 32"/>
                </a:gdLst>
                <a:ahLst/>
                <a:cxnLst>
                  <a:cxn ang="0">
                    <a:pos x="T0" y="T1"/>
                  </a:cxn>
                  <a:cxn ang="0">
                    <a:pos x="T2" y="T3"/>
                  </a:cxn>
                  <a:cxn ang="0">
                    <a:pos x="T4" y="T5"/>
                  </a:cxn>
                </a:cxnLst>
                <a:rect l="0" t="0" r="r" b="b"/>
                <a:pathLst>
                  <a:path w="60" h="32">
                    <a:moveTo>
                      <a:pt x="0" y="0"/>
                    </a:moveTo>
                    <a:cubicBezTo>
                      <a:pt x="21" y="8"/>
                      <a:pt x="41" y="19"/>
                      <a:pt x="60" y="32"/>
                    </a:cubicBezTo>
                    <a:cubicBezTo>
                      <a:pt x="36" y="29"/>
                      <a:pt x="13" y="23"/>
                      <a:pt x="0" y="0"/>
                    </a:cubicBezTo>
                    <a:close/>
                  </a:path>
                </a:pathLst>
              </a:custGeom>
              <a:solidFill>
                <a:srgbClr val="FCC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7" name="Freeform 385">
                <a:extLst>
                  <a:ext uri="{FF2B5EF4-FFF2-40B4-BE49-F238E27FC236}">
                    <a16:creationId xmlns:a16="http://schemas.microsoft.com/office/drawing/2014/main" id="{2751169B-8BFD-622F-896A-FECB67049A8D}"/>
                  </a:ext>
                </a:extLst>
              </p:cNvPr>
              <p:cNvSpPr/>
              <p:nvPr/>
            </p:nvSpPr>
            <p:spPr bwMode="auto">
              <a:xfrm>
                <a:off x="3372" y="734"/>
                <a:ext cx="646" cy="394"/>
              </a:xfrm>
              <a:custGeom>
                <a:avLst/>
                <a:gdLst>
                  <a:gd name="T0" fmla="*/ 301 w 317"/>
                  <a:gd name="T1" fmla="*/ 120 h 193"/>
                  <a:gd name="T2" fmla="*/ 314 w 317"/>
                  <a:gd name="T3" fmla="*/ 166 h 193"/>
                  <a:gd name="T4" fmla="*/ 278 w 317"/>
                  <a:gd name="T5" fmla="*/ 148 h 193"/>
                  <a:gd name="T6" fmla="*/ 218 w 317"/>
                  <a:gd name="T7" fmla="*/ 107 h 193"/>
                  <a:gd name="T8" fmla="*/ 194 w 317"/>
                  <a:gd name="T9" fmla="*/ 95 h 193"/>
                  <a:gd name="T10" fmla="*/ 175 w 317"/>
                  <a:gd name="T11" fmla="*/ 95 h 193"/>
                  <a:gd name="T12" fmla="*/ 180 w 317"/>
                  <a:gd name="T13" fmla="*/ 110 h 193"/>
                  <a:gd name="T14" fmla="*/ 179 w 317"/>
                  <a:gd name="T15" fmla="*/ 124 h 193"/>
                  <a:gd name="T16" fmla="*/ 181 w 317"/>
                  <a:gd name="T17" fmla="*/ 136 h 193"/>
                  <a:gd name="T18" fmla="*/ 253 w 317"/>
                  <a:gd name="T19" fmla="*/ 191 h 193"/>
                  <a:gd name="T20" fmla="*/ 252 w 317"/>
                  <a:gd name="T21" fmla="*/ 192 h 193"/>
                  <a:gd name="T22" fmla="*/ 249 w 317"/>
                  <a:gd name="T23" fmla="*/ 192 h 193"/>
                  <a:gd name="T24" fmla="*/ 229 w 317"/>
                  <a:gd name="T25" fmla="*/ 184 h 193"/>
                  <a:gd name="T26" fmla="*/ 168 w 317"/>
                  <a:gd name="T27" fmla="*/ 155 h 193"/>
                  <a:gd name="T28" fmla="*/ 92 w 317"/>
                  <a:gd name="T29" fmla="*/ 120 h 193"/>
                  <a:gd name="T30" fmla="*/ 25 w 317"/>
                  <a:gd name="T31" fmla="*/ 77 h 193"/>
                  <a:gd name="T32" fmla="*/ 8 w 317"/>
                  <a:gd name="T33" fmla="*/ 46 h 193"/>
                  <a:gd name="T34" fmla="*/ 5 w 317"/>
                  <a:gd name="T35" fmla="*/ 26 h 193"/>
                  <a:gd name="T36" fmla="*/ 25 w 317"/>
                  <a:gd name="T37" fmla="*/ 21 h 193"/>
                  <a:gd name="T38" fmla="*/ 78 w 317"/>
                  <a:gd name="T39" fmla="*/ 28 h 193"/>
                  <a:gd name="T40" fmla="*/ 126 w 317"/>
                  <a:gd name="T41" fmla="*/ 46 h 193"/>
                  <a:gd name="T42" fmla="*/ 84 w 317"/>
                  <a:gd name="T43" fmla="*/ 23 h 193"/>
                  <a:gd name="T44" fmla="*/ 77 w 317"/>
                  <a:gd name="T45" fmla="*/ 4 h 193"/>
                  <a:gd name="T46" fmla="*/ 85 w 317"/>
                  <a:gd name="T47" fmla="*/ 0 h 193"/>
                  <a:gd name="T48" fmla="*/ 173 w 317"/>
                  <a:gd name="T49" fmla="*/ 41 h 193"/>
                  <a:gd name="T50" fmla="*/ 197 w 317"/>
                  <a:gd name="T51" fmla="*/ 55 h 193"/>
                  <a:gd name="T52" fmla="*/ 291 w 317"/>
                  <a:gd name="T53" fmla="*/ 105 h 193"/>
                  <a:gd name="T54" fmla="*/ 301 w 317"/>
                  <a:gd name="T55" fmla="*/ 12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7" h="193">
                    <a:moveTo>
                      <a:pt x="301" y="120"/>
                    </a:moveTo>
                    <a:cubicBezTo>
                      <a:pt x="317" y="132"/>
                      <a:pt x="314" y="149"/>
                      <a:pt x="314" y="166"/>
                    </a:cubicBezTo>
                    <a:cubicBezTo>
                      <a:pt x="299" y="166"/>
                      <a:pt x="289" y="155"/>
                      <a:pt x="278" y="148"/>
                    </a:cubicBezTo>
                    <a:cubicBezTo>
                      <a:pt x="258" y="135"/>
                      <a:pt x="235" y="126"/>
                      <a:pt x="218" y="107"/>
                    </a:cubicBezTo>
                    <a:cubicBezTo>
                      <a:pt x="211" y="100"/>
                      <a:pt x="203" y="97"/>
                      <a:pt x="194" y="95"/>
                    </a:cubicBezTo>
                    <a:cubicBezTo>
                      <a:pt x="187" y="92"/>
                      <a:pt x="180" y="89"/>
                      <a:pt x="175" y="95"/>
                    </a:cubicBezTo>
                    <a:cubicBezTo>
                      <a:pt x="170" y="101"/>
                      <a:pt x="177" y="105"/>
                      <a:pt x="180" y="110"/>
                    </a:cubicBezTo>
                    <a:cubicBezTo>
                      <a:pt x="183" y="115"/>
                      <a:pt x="184" y="120"/>
                      <a:pt x="179" y="124"/>
                    </a:cubicBezTo>
                    <a:cubicBezTo>
                      <a:pt x="173" y="129"/>
                      <a:pt x="174" y="133"/>
                      <a:pt x="181" y="136"/>
                    </a:cubicBezTo>
                    <a:cubicBezTo>
                      <a:pt x="214" y="141"/>
                      <a:pt x="249" y="168"/>
                      <a:pt x="253" y="191"/>
                    </a:cubicBezTo>
                    <a:cubicBezTo>
                      <a:pt x="253" y="191"/>
                      <a:pt x="252" y="192"/>
                      <a:pt x="252" y="192"/>
                    </a:cubicBezTo>
                    <a:cubicBezTo>
                      <a:pt x="251" y="193"/>
                      <a:pt x="250" y="193"/>
                      <a:pt x="249" y="192"/>
                    </a:cubicBezTo>
                    <a:cubicBezTo>
                      <a:pt x="242" y="189"/>
                      <a:pt x="235" y="187"/>
                      <a:pt x="229" y="184"/>
                    </a:cubicBezTo>
                    <a:cubicBezTo>
                      <a:pt x="206" y="180"/>
                      <a:pt x="186" y="168"/>
                      <a:pt x="168" y="155"/>
                    </a:cubicBezTo>
                    <a:cubicBezTo>
                      <a:pt x="144" y="139"/>
                      <a:pt x="118" y="131"/>
                      <a:pt x="92" y="120"/>
                    </a:cubicBezTo>
                    <a:cubicBezTo>
                      <a:pt x="66" y="112"/>
                      <a:pt x="46" y="95"/>
                      <a:pt x="25" y="77"/>
                    </a:cubicBezTo>
                    <a:cubicBezTo>
                      <a:pt x="22" y="65"/>
                      <a:pt x="14" y="56"/>
                      <a:pt x="8" y="46"/>
                    </a:cubicBezTo>
                    <a:cubicBezTo>
                      <a:pt x="4" y="40"/>
                      <a:pt x="0" y="33"/>
                      <a:pt x="5" y="26"/>
                    </a:cubicBezTo>
                    <a:cubicBezTo>
                      <a:pt x="10" y="19"/>
                      <a:pt x="18" y="18"/>
                      <a:pt x="25" y="21"/>
                    </a:cubicBezTo>
                    <a:cubicBezTo>
                      <a:pt x="42" y="26"/>
                      <a:pt x="60" y="26"/>
                      <a:pt x="78" y="28"/>
                    </a:cubicBezTo>
                    <a:cubicBezTo>
                      <a:pt x="95" y="30"/>
                      <a:pt x="110" y="40"/>
                      <a:pt x="126" y="46"/>
                    </a:cubicBezTo>
                    <a:cubicBezTo>
                      <a:pt x="113" y="36"/>
                      <a:pt x="98" y="30"/>
                      <a:pt x="84" y="23"/>
                    </a:cubicBezTo>
                    <a:cubicBezTo>
                      <a:pt x="77" y="19"/>
                      <a:pt x="66" y="16"/>
                      <a:pt x="77" y="4"/>
                    </a:cubicBezTo>
                    <a:cubicBezTo>
                      <a:pt x="78" y="1"/>
                      <a:pt x="81" y="0"/>
                      <a:pt x="85" y="0"/>
                    </a:cubicBezTo>
                    <a:cubicBezTo>
                      <a:pt x="120" y="2"/>
                      <a:pt x="147" y="20"/>
                      <a:pt x="173" y="41"/>
                    </a:cubicBezTo>
                    <a:cubicBezTo>
                      <a:pt x="181" y="47"/>
                      <a:pt x="188" y="53"/>
                      <a:pt x="197" y="55"/>
                    </a:cubicBezTo>
                    <a:cubicBezTo>
                      <a:pt x="233" y="62"/>
                      <a:pt x="260" y="88"/>
                      <a:pt x="291" y="105"/>
                    </a:cubicBezTo>
                    <a:cubicBezTo>
                      <a:pt x="296" y="108"/>
                      <a:pt x="303" y="112"/>
                      <a:pt x="301" y="120"/>
                    </a:cubicBezTo>
                    <a:close/>
                  </a:path>
                </a:pathLst>
              </a:custGeom>
              <a:solidFill>
                <a:srgbClr val="F59E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8" name="Freeform 386">
                <a:extLst>
                  <a:ext uri="{FF2B5EF4-FFF2-40B4-BE49-F238E27FC236}">
                    <a16:creationId xmlns:a16="http://schemas.microsoft.com/office/drawing/2014/main" id="{865F6E64-05F2-0F2A-66A9-D7B1E9923C13}"/>
                  </a:ext>
                </a:extLst>
              </p:cNvPr>
              <p:cNvSpPr/>
              <p:nvPr/>
            </p:nvSpPr>
            <p:spPr bwMode="auto">
              <a:xfrm>
                <a:off x="4304" y="1463"/>
                <a:ext cx="728" cy="442"/>
              </a:xfrm>
              <a:custGeom>
                <a:avLst/>
                <a:gdLst>
                  <a:gd name="T0" fmla="*/ 36 w 357"/>
                  <a:gd name="T1" fmla="*/ 15 h 217"/>
                  <a:gd name="T2" fmla="*/ 106 w 357"/>
                  <a:gd name="T3" fmla="*/ 53 h 217"/>
                  <a:gd name="T4" fmla="*/ 192 w 357"/>
                  <a:gd name="T5" fmla="*/ 95 h 217"/>
                  <a:gd name="T6" fmla="*/ 273 w 357"/>
                  <a:gd name="T7" fmla="*/ 135 h 217"/>
                  <a:gd name="T8" fmla="*/ 340 w 357"/>
                  <a:gd name="T9" fmla="*/ 155 h 217"/>
                  <a:gd name="T10" fmla="*/ 353 w 357"/>
                  <a:gd name="T11" fmla="*/ 163 h 217"/>
                  <a:gd name="T12" fmla="*/ 343 w 357"/>
                  <a:gd name="T13" fmla="*/ 203 h 217"/>
                  <a:gd name="T14" fmla="*/ 332 w 357"/>
                  <a:gd name="T15" fmla="*/ 203 h 217"/>
                  <a:gd name="T16" fmla="*/ 295 w 357"/>
                  <a:gd name="T17" fmla="*/ 204 h 217"/>
                  <a:gd name="T18" fmla="*/ 252 w 357"/>
                  <a:gd name="T19" fmla="*/ 191 h 217"/>
                  <a:gd name="T20" fmla="*/ 201 w 357"/>
                  <a:gd name="T21" fmla="*/ 163 h 217"/>
                  <a:gd name="T22" fmla="*/ 128 w 357"/>
                  <a:gd name="T23" fmla="*/ 112 h 217"/>
                  <a:gd name="T24" fmla="*/ 31 w 357"/>
                  <a:gd name="T25" fmla="*/ 56 h 217"/>
                  <a:gd name="T26" fmla="*/ 12 w 357"/>
                  <a:gd name="T27" fmla="*/ 30 h 217"/>
                  <a:gd name="T28" fmla="*/ 0 w 357"/>
                  <a:gd name="T29" fmla="*/ 0 h 217"/>
                  <a:gd name="T30" fmla="*/ 36 w 357"/>
                  <a:gd name="T31" fmla="*/ 1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7" h="216">
                    <a:moveTo>
                      <a:pt x="36" y="15"/>
                    </a:moveTo>
                    <a:cubicBezTo>
                      <a:pt x="57" y="32"/>
                      <a:pt x="81" y="43"/>
                      <a:pt x="106" y="53"/>
                    </a:cubicBezTo>
                    <a:cubicBezTo>
                      <a:pt x="135" y="66"/>
                      <a:pt x="164" y="79"/>
                      <a:pt x="192" y="95"/>
                    </a:cubicBezTo>
                    <a:cubicBezTo>
                      <a:pt x="219" y="109"/>
                      <a:pt x="246" y="125"/>
                      <a:pt x="273" y="135"/>
                    </a:cubicBezTo>
                    <a:cubicBezTo>
                      <a:pt x="294" y="143"/>
                      <a:pt x="316" y="155"/>
                      <a:pt x="340" y="155"/>
                    </a:cubicBezTo>
                    <a:cubicBezTo>
                      <a:pt x="346" y="155"/>
                      <a:pt x="352" y="157"/>
                      <a:pt x="353" y="163"/>
                    </a:cubicBezTo>
                    <a:cubicBezTo>
                      <a:pt x="354" y="177"/>
                      <a:pt x="357" y="192"/>
                      <a:pt x="343" y="203"/>
                    </a:cubicBezTo>
                    <a:cubicBezTo>
                      <a:pt x="339" y="203"/>
                      <a:pt x="336" y="203"/>
                      <a:pt x="332" y="203"/>
                    </a:cubicBezTo>
                    <a:cubicBezTo>
                      <a:pt x="320" y="217"/>
                      <a:pt x="307" y="206"/>
                      <a:pt x="295" y="204"/>
                    </a:cubicBezTo>
                    <a:cubicBezTo>
                      <a:pt x="282" y="195"/>
                      <a:pt x="264" y="201"/>
                      <a:pt x="252" y="191"/>
                    </a:cubicBezTo>
                    <a:cubicBezTo>
                      <a:pt x="235" y="181"/>
                      <a:pt x="219" y="170"/>
                      <a:pt x="201" y="163"/>
                    </a:cubicBezTo>
                    <a:cubicBezTo>
                      <a:pt x="173" y="151"/>
                      <a:pt x="151" y="130"/>
                      <a:pt x="128" y="112"/>
                    </a:cubicBezTo>
                    <a:cubicBezTo>
                      <a:pt x="98" y="89"/>
                      <a:pt x="66" y="70"/>
                      <a:pt x="31" y="56"/>
                    </a:cubicBezTo>
                    <a:cubicBezTo>
                      <a:pt x="18" y="51"/>
                      <a:pt x="9" y="45"/>
                      <a:pt x="12" y="30"/>
                    </a:cubicBezTo>
                    <a:cubicBezTo>
                      <a:pt x="14" y="18"/>
                      <a:pt x="3" y="12"/>
                      <a:pt x="0" y="0"/>
                    </a:cubicBezTo>
                    <a:cubicBezTo>
                      <a:pt x="15" y="2"/>
                      <a:pt x="26" y="6"/>
                      <a:pt x="36" y="15"/>
                    </a:cubicBezTo>
                    <a:close/>
                  </a:path>
                </a:pathLst>
              </a:custGeom>
              <a:solidFill>
                <a:srgbClr val="F9B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9" name="Freeform 387">
                <a:extLst>
                  <a:ext uri="{FF2B5EF4-FFF2-40B4-BE49-F238E27FC236}">
                    <a16:creationId xmlns:a16="http://schemas.microsoft.com/office/drawing/2014/main" id="{6E3F1CFD-4965-1D93-A461-FD0A9AEA782F}"/>
                  </a:ext>
                </a:extLst>
              </p:cNvPr>
              <p:cNvSpPr/>
              <p:nvPr/>
            </p:nvSpPr>
            <p:spPr bwMode="auto">
              <a:xfrm>
                <a:off x="4159" y="1289"/>
                <a:ext cx="382" cy="223"/>
              </a:xfrm>
              <a:custGeom>
                <a:avLst/>
                <a:gdLst>
                  <a:gd name="T0" fmla="*/ 0 w 187"/>
                  <a:gd name="T1" fmla="*/ 0 h 109"/>
                  <a:gd name="T2" fmla="*/ 38 w 187"/>
                  <a:gd name="T3" fmla="*/ 11 h 109"/>
                  <a:gd name="T4" fmla="*/ 151 w 187"/>
                  <a:gd name="T5" fmla="*/ 68 h 109"/>
                  <a:gd name="T6" fmla="*/ 181 w 187"/>
                  <a:gd name="T7" fmla="*/ 94 h 109"/>
                  <a:gd name="T8" fmla="*/ 184 w 187"/>
                  <a:gd name="T9" fmla="*/ 105 h 109"/>
                  <a:gd name="T10" fmla="*/ 174 w 187"/>
                  <a:gd name="T11" fmla="*/ 108 h 109"/>
                  <a:gd name="T12" fmla="*/ 49 w 187"/>
                  <a:gd name="T13" fmla="*/ 48 h 109"/>
                  <a:gd name="T14" fmla="*/ 10 w 187"/>
                  <a:gd name="T15" fmla="*/ 17 h 109"/>
                  <a:gd name="T16" fmla="*/ 0 w 187"/>
                  <a:gd name="T17"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09">
                    <a:moveTo>
                      <a:pt x="0" y="0"/>
                    </a:moveTo>
                    <a:cubicBezTo>
                      <a:pt x="13" y="4"/>
                      <a:pt x="28" y="4"/>
                      <a:pt x="38" y="11"/>
                    </a:cubicBezTo>
                    <a:cubicBezTo>
                      <a:pt x="73" y="34"/>
                      <a:pt x="112" y="51"/>
                      <a:pt x="151" y="68"/>
                    </a:cubicBezTo>
                    <a:cubicBezTo>
                      <a:pt x="164" y="74"/>
                      <a:pt x="173" y="83"/>
                      <a:pt x="181" y="94"/>
                    </a:cubicBezTo>
                    <a:cubicBezTo>
                      <a:pt x="184" y="97"/>
                      <a:pt x="187" y="101"/>
                      <a:pt x="184" y="105"/>
                    </a:cubicBezTo>
                    <a:cubicBezTo>
                      <a:pt x="182" y="109"/>
                      <a:pt x="177" y="109"/>
                      <a:pt x="174" y="108"/>
                    </a:cubicBezTo>
                    <a:cubicBezTo>
                      <a:pt x="132" y="89"/>
                      <a:pt x="82" y="85"/>
                      <a:pt x="49" y="48"/>
                    </a:cubicBezTo>
                    <a:cubicBezTo>
                      <a:pt x="37" y="35"/>
                      <a:pt x="20" y="31"/>
                      <a:pt x="10" y="17"/>
                    </a:cubicBezTo>
                    <a:cubicBezTo>
                      <a:pt x="6" y="13"/>
                      <a:pt x="1" y="10"/>
                      <a:pt x="0" y="0"/>
                    </a:cubicBezTo>
                    <a:close/>
                  </a:path>
                </a:pathLst>
              </a:custGeom>
              <a:solidFill>
                <a:srgbClr val="FECF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0" name="Freeform 388">
                <a:extLst>
                  <a:ext uri="{FF2B5EF4-FFF2-40B4-BE49-F238E27FC236}">
                    <a16:creationId xmlns:a16="http://schemas.microsoft.com/office/drawing/2014/main" id="{F158D3B4-BEB4-7B71-48B4-E6669CF9D025}"/>
                  </a:ext>
                </a:extLst>
              </p:cNvPr>
              <p:cNvSpPr/>
              <p:nvPr/>
            </p:nvSpPr>
            <p:spPr bwMode="auto">
              <a:xfrm>
                <a:off x="3741" y="991"/>
                <a:ext cx="269" cy="188"/>
              </a:xfrm>
              <a:custGeom>
                <a:avLst/>
                <a:gdLst>
                  <a:gd name="T0" fmla="*/ 68 w 132"/>
                  <a:gd name="T1" fmla="*/ 66 h 92"/>
                  <a:gd name="T2" fmla="*/ 0 w 132"/>
                  <a:gd name="T3" fmla="*/ 10 h 92"/>
                  <a:gd name="T4" fmla="*/ 28 w 132"/>
                  <a:gd name="T5" fmla="*/ 6 h 92"/>
                  <a:gd name="T6" fmla="*/ 132 w 132"/>
                  <a:gd name="T7" fmla="*/ 66 h 92"/>
                  <a:gd name="T8" fmla="*/ 119 w 132"/>
                  <a:gd name="T9" fmla="*/ 69 h 92"/>
                  <a:gd name="T10" fmla="*/ 68 w 132"/>
                  <a:gd name="T11" fmla="*/ 66 h 92"/>
                </a:gdLst>
                <a:ahLst/>
                <a:cxnLst>
                  <a:cxn ang="0">
                    <a:pos x="T0" y="T1"/>
                  </a:cxn>
                  <a:cxn ang="0">
                    <a:pos x="T2" y="T3"/>
                  </a:cxn>
                  <a:cxn ang="0">
                    <a:pos x="T4" y="T5"/>
                  </a:cxn>
                  <a:cxn ang="0">
                    <a:pos x="T6" y="T7"/>
                  </a:cxn>
                  <a:cxn ang="0">
                    <a:pos x="T8" y="T9"/>
                  </a:cxn>
                  <a:cxn ang="0">
                    <a:pos x="T10" y="T11"/>
                  </a:cxn>
                </a:cxnLst>
                <a:rect l="0" t="0" r="r" b="b"/>
                <a:pathLst>
                  <a:path w="132" h="92">
                    <a:moveTo>
                      <a:pt x="68" y="66"/>
                    </a:moveTo>
                    <a:cubicBezTo>
                      <a:pt x="59" y="30"/>
                      <a:pt x="23" y="28"/>
                      <a:pt x="0" y="10"/>
                    </a:cubicBezTo>
                    <a:cubicBezTo>
                      <a:pt x="8" y="1"/>
                      <a:pt x="18" y="0"/>
                      <a:pt x="28" y="6"/>
                    </a:cubicBezTo>
                    <a:cubicBezTo>
                      <a:pt x="63" y="26"/>
                      <a:pt x="97" y="46"/>
                      <a:pt x="132" y="66"/>
                    </a:cubicBezTo>
                    <a:cubicBezTo>
                      <a:pt x="127" y="67"/>
                      <a:pt x="121" y="66"/>
                      <a:pt x="119" y="69"/>
                    </a:cubicBezTo>
                    <a:cubicBezTo>
                      <a:pt x="100" y="92"/>
                      <a:pt x="84" y="75"/>
                      <a:pt x="68" y="66"/>
                    </a:cubicBezTo>
                    <a:close/>
                  </a:path>
                </a:pathLst>
              </a:custGeom>
              <a:solidFill>
                <a:srgbClr val="F8B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1" name="Freeform 389">
                <a:extLst>
                  <a:ext uri="{FF2B5EF4-FFF2-40B4-BE49-F238E27FC236}">
                    <a16:creationId xmlns:a16="http://schemas.microsoft.com/office/drawing/2014/main" id="{C47946CD-9158-022C-BBF8-407070F844FA}"/>
                  </a:ext>
                </a:extLst>
              </p:cNvPr>
              <p:cNvSpPr/>
              <p:nvPr/>
            </p:nvSpPr>
            <p:spPr bwMode="auto">
              <a:xfrm>
                <a:off x="4794" y="1850"/>
                <a:ext cx="273" cy="108"/>
              </a:xfrm>
              <a:custGeom>
                <a:avLst/>
                <a:gdLst>
                  <a:gd name="T0" fmla="*/ 12 w 134"/>
                  <a:gd name="T1" fmla="*/ 1 h 53"/>
                  <a:gd name="T2" fmla="*/ 55 w 134"/>
                  <a:gd name="T3" fmla="*/ 9 h 53"/>
                  <a:gd name="T4" fmla="*/ 107 w 134"/>
                  <a:gd name="T5" fmla="*/ 25 h 53"/>
                  <a:gd name="T6" fmla="*/ 134 w 134"/>
                  <a:gd name="T7" fmla="*/ 36 h 53"/>
                  <a:gd name="T8" fmla="*/ 93 w 134"/>
                  <a:gd name="T9" fmla="*/ 35 h 53"/>
                  <a:gd name="T10" fmla="*/ 85 w 134"/>
                  <a:gd name="T11" fmla="*/ 34 h 53"/>
                  <a:gd name="T12" fmla="*/ 33 w 134"/>
                  <a:gd name="T13" fmla="*/ 19 h 53"/>
                  <a:gd name="T14" fmla="*/ 12 w 134"/>
                  <a:gd name="T15" fmla="*/ 21 h 53"/>
                  <a:gd name="T16" fmla="*/ 12 w 134"/>
                  <a:gd name="T17"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52">
                    <a:moveTo>
                      <a:pt x="12" y="1"/>
                    </a:moveTo>
                    <a:cubicBezTo>
                      <a:pt x="26" y="2"/>
                      <a:pt x="42" y="0"/>
                      <a:pt x="55" y="9"/>
                    </a:cubicBezTo>
                    <a:cubicBezTo>
                      <a:pt x="71" y="21"/>
                      <a:pt x="90" y="20"/>
                      <a:pt x="107" y="25"/>
                    </a:cubicBezTo>
                    <a:cubicBezTo>
                      <a:pt x="118" y="25"/>
                      <a:pt x="124" y="33"/>
                      <a:pt x="134" y="36"/>
                    </a:cubicBezTo>
                    <a:cubicBezTo>
                      <a:pt x="119" y="45"/>
                      <a:pt x="106" y="30"/>
                      <a:pt x="93" y="35"/>
                    </a:cubicBezTo>
                    <a:cubicBezTo>
                      <a:pt x="90" y="36"/>
                      <a:pt x="86" y="33"/>
                      <a:pt x="85" y="34"/>
                    </a:cubicBezTo>
                    <a:cubicBezTo>
                      <a:pt x="61" y="53"/>
                      <a:pt x="49" y="26"/>
                      <a:pt x="33" y="19"/>
                    </a:cubicBezTo>
                    <a:cubicBezTo>
                      <a:pt x="25" y="16"/>
                      <a:pt x="18" y="6"/>
                      <a:pt x="12" y="21"/>
                    </a:cubicBezTo>
                    <a:cubicBezTo>
                      <a:pt x="5" y="14"/>
                      <a:pt x="0" y="8"/>
                      <a:pt x="12" y="1"/>
                    </a:cubicBezTo>
                    <a:close/>
                  </a:path>
                </a:pathLst>
              </a:custGeom>
              <a:solidFill>
                <a:srgbClr val="FAC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2" name="Freeform 390">
                <a:extLst>
                  <a:ext uri="{FF2B5EF4-FFF2-40B4-BE49-F238E27FC236}">
                    <a16:creationId xmlns:a16="http://schemas.microsoft.com/office/drawing/2014/main" id="{07BBC077-5B68-3A81-BA74-2E82FE332FCF}"/>
                  </a:ext>
                </a:extLst>
              </p:cNvPr>
              <p:cNvSpPr/>
              <p:nvPr/>
            </p:nvSpPr>
            <p:spPr bwMode="auto">
              <a:xfrm>
                <a:off x="3555" y="971"/>
                <a:ext cx="284" cy="157"/>
              </a:xfrm>
              <a:custGeom>
                <a:avLst/>
                <a:gdLst>
                  <a:gd name="T0" fmla="*/ 3 w 139"/>
                  <a:gd name="T1" fmla="*/ 0 h 77"/>
                  <a:gd name="T2" fmla="*/ 77 w 139"/>
                  <a:gd name="T3" fmla="*/ 34 h 77"/>
                  <a:gd name="T4" fmla="*/ 139 w 139"/>
                  <a:gd name="T5" fmla="*/ 68 h 77"/>
                  <a:gd name="T6" fmla="*/ 139 w 139"/>
                  <a:gd name="T7" fmla="*/ 72 h 77"/>
                  <a:gd name="T8" fmla="*/ 96 w 139"/>
                  <a:gd name="T9" fmla="*/ 58 h 77"/>
                  <a:gd name="T10" fmla="*/ 78 w 139"/>
                  <a:gd name="T11" fmla="*/ 57 h 77"/>
                  <a:gd name="T12" fmla="*/ 53 w 139"/>
                  <a:gd name="T13" fmla="*/ 48 h 77"/>
                  <a:gd name="T14" fmla="*/ 31 w 139"/>
                  <a:gd name="T15" fmla="*/ 34 h 77"/>
                  <a:gd name="T16" fmla="*/ 14 w 139"/>
                  <a:gd name="T17" fmla="*/ 19 h 77"/>
                  <a:gd name="T18" fmla="*/ 3 w 139"/>
                  <a:gd name="T1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9" h="77">
                    <a:moveTo>
                      <a:pt x="3" y="0"/>
                    </a:moveTo>
                    <a:cubicBezTo>
                      <a:pt x="29" y="9"/>
                      <a:pt x="55" y="17"/>
                      <a:pt x="77" y="34"/>
                    </a:cubicBezTo>
                    <a:cubicBezTo>
                      <a:pt x="96" y="48"/>
                      <a:pt x="120" y="54"/>
                      <a:pt x="139" y="68"/>
                    </a:cubicBezTo>
                    <a:cubicBezTo>
                      <a:pt x="139" y="69"/>
                      <a:pt x="139" y="71"/>
                      <a:pt x="139" y="72"/>
                    </a:cubicBezTo>
                    <a:cubicBezTo>
                      <a:pt x="121" y="77"/>
                      <a:pt x="110" y="62"/>
                      <a:pt x="96" y="58"/>
                    </a:cubicBezTo>
                    <a:cubicBezTo>
                      <a:pt x="90" y="56"/>
                      <a:pt x="84" y="45"/>
                      <a:pt x="78" y="57"/>
                    </a:cubicBezTo>
                    <a:cubicBezTo>
                      <a:pt x="67" y="61"/>
                      <a:pt x="62" y="50"/>
                      <a:pt x="53" y="48"/>
                    </a:cubicBezTo>
                    <a:cubicBezTo>
                      <a:pt x="45" y="45"/>
                      <a:pt x="37" y="41"/>
                      <a:pt x="31" y="34"/>
                    </a:cubicBezTo>
                    <a:cubicBezTo>
                      <a:pt x="27" y="27"/>
                      <a:pt x="23" y="22"/>
                      <a:pt x="14" y="19"/>
                    </a:cubicBezTo>
                    <a:cubicBezTo>
                      <a:pt x="6" y="17"/>
                      <a:pt x="0" y="11"/>
                      <a:pt x="3" y="0"/>
                    </a:cubicBezTo>
                    <a:close/>
                  </a:path>
                </a:pathLst>
              </a:custGeom>
              <a:solidFill>
                <a:srgbClr val="F8B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3" name="Freeform 391">
                <a:extLst>
                  <a:ext uri="{FF2B5EF4-FFF2-40B4-BE49-F238E27FC236}">
                    <a16:creationId xmlns:a16="http://schemas.microsoft.com/office/drawing/2014/main" id="{2B4D8486-1B67-59C5-66C4-31F80B41782F}"/>
                  </a:ext>
                </a:extLst>
              </p:cNvPr>
              <p:cNvSpPr/>
              <p:nvPr/>
            </p:nvSpPr>
            <p:spPr bwMode="auto">
              <a:xfrm>
                <a:off x="3765" y="1104"/>
                <a:ext cx="217" cy="114"/>
              </a:xfrm>
              <a:custGeom>
                <a:avLst/>
                <a:gdLst>
                  <a:gd name="T0" fmla="*/ 0 w 106"/>
                  <a:gd name="T1" fmla="*/ 15 h 56"/>
                  <a:gd name="T2" fmla="*/ 0 w 106"/>
                  <a:gd name="T3" fmla="*/ 7 h 56"/>
                  <a:gd name="T4" fmla="*/ 22 w 106"/>
                  <a:gd name="T5" fmla="*/ 8 h 56"/>
                  <a:gd name="T6" fmla="*/ 60 w 106"/>
                  <a:gd name="T7" fmla="*/ 23 h 56"/>
                  <a:gd name="T8" fmla="*/ 99 w 106"/>
                  <a:gd name="T9" fmla="*/ 41 h 56"/>
                  <a:gd name="T10" fmla="*/ 105 w 106"/>
                  <a:gd name="T11" fmla="*/ 50 h 56"/>
                  <a:gd name="T12" fmla="*/ 95 w 106"/>
                  <a:gd name="T13" fmla="*/ 54 h 56"/>
                  <a:gd name="T14" fmla="*/ 0 w 106"/>
                  <a:gd name="T15" fmla="*/ 15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56">
                    <a:moveTo>
                      <a:pt x="0" y="15"/>
                    </a:moveTo>
                    <a:cubicBezTo>
                      <a:pt x="0" y="12"/>
                      <a:pt x="0" y="10"/>
                      <a:pt x="0" y="7"/>
                    </a:cubicBezTo>
                    <a:cubicBezTo>
                      <a:pt x="7" y="0"/>
                      <a:pt x="14" y="6"/>
                      <a:pt x="22" y="8"/>
                    </a:cubicBezTo>
                    <a:cubicBezTo>
                      <a:pt x="35" y="13"/>
                      <a:pt x="45" y="23"/>
                      <a:pt x="60" y="23"/>
                    </a:cubicBezTo>
                    <a:cubicBezTo>
                      <a:pt x="73" y="29"/>
                      <a:pt x="86" y="35"/>
                      <a:pt x="99" y="41"/>
                    </a:cubicBezTo>
                    <a:cubicBezTo>
                      <a:pt x="102" y="43"/>
                      <a:pt x="106" y="46"/>
                      <a:pt x="105" y="50"/>
                    </a:cubicBezTo>
                    <a:cubicBezTo>
                      <a:pt x="103" y="55"/>
                      <a:pt x="99" y="56"/>
                      <a:pt x="95" y="54"/>
                    </a:cubicBezTo>
                    <a:cubicBezTo>
                      <a:pt x="62" y="43"/>
                      <a:pt x="27" y="40"/>
                      <a:pt x="0" y="15"/>
                    </a:cubicBezTo>
                    <a:close/>
                  </a:path>
                </a:pathLst>
              </a:custGeom>
              <a:solidFill>
                <a:srgbClr val="F8B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4" name="Freeform 392">
                <a:extLst>
                  <a:ext uri="{FF2B5EF4-FFF2-40B4-BE49-F238E27FC236}">
                    <a16:creationId xmlns:a16="http://schemas.microsoft.com/office/drawing/2014/main" id="{6D8B2EE4-C46A-8063-84CF-346758608D8B}"/>
                  </a:ext>
                </a:extLst>
              </p:cNvPr>
              <p:cNvSpPr/>
              <p:nvPr/>
            </p:nvSpPr>
            <p:spPr bwMode="auto">
              <a:xfrm>
                <a:off x="3702" y="1061"/>
                <a:ext cx="186" cy="106"/>
              </a:xfrm>
              <a:custGeom>
                <a:avLst/>
                <a:gdLst>
                  <a:gd name="T0" fmla="*/ 91 w 91"/>
                  <a:gd name="T1" fmla="*/ 44 h 52"/>
                  <a:gd name="T2" fmla="*/ 55 w 91"/>
                  <a:gd name="T3" fmla="*/ 36 h 52"/>
                  <a:gd name="T4" fmla="*/ 31 w 91"/>
                  <a:gd name="T5" fmla="*/ 28 h 52"/>
                  <a:gd name="T6" fmla="*/ 11 w 91"/>
                  <a:gd name="T7" fmla="*/ 20 h 52"/>
                  <a:gd name="T8" fmla="*/ 7 w 91"/>
                  <a:gd name="T9" fmla="*/ 12 h 52"/>
                  <a:gd name="T10" fmla="*/ 0 w 91"/>
                  <a:gd name="T11" fmla="*/ 0 h 52"/>
                  <a:gd name="T12" fmla="*/ 67 w 91"/>
                  <a:gd name="T13" fmla="*/ 28 h 52"/>
                  <a:gd name="T14" fmla="*/ 91 w 91"/>
                  <a:gd name="T15" fmla="*/ 4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52">
                    <a:moveTo>
                      <a:pt x="91" y="44"/>
                    </a:moveTo>
                    <a:cubicBezTo>
                      <a:pt x="76" y="52"/>
                      <a:pt x="67" y="39"/>
                      <a:pt x="55" y="36"/>
                    </a:cubicBezTo>
                    <a:cubicBezTo>
                      <a:pt x="47" y="34"/>
                      <a:pt x="40" y="27"/>
                      <a:pt x="31" y="28"/>
                    </a:cubicBezTo>
                    <a:cubicBezTo>
                      <a:pt x="24" y="25"/>
                      <a:pt x="17" y="23"/>
                      <a:pt x="11" y="20"/>
                    </a:cubicBezTo>
                    <a:cubicBezTo>
                      <a:pt x="9" y="18"/>
                      <a:pt x="4" y="17"/>
                      <a:pt x="7" y="12"/>
                    </a:cubicBezTo>
                    <a:cubicBezTo>
                      <a:pt x="5" y="9"/>
                      <a:pt x="3" y="5"/>
                      <a:pt x="0" y="0"/>
                    </a:cubicBezTo>
                    <a:cubicBezTo>
                      <a:pt x="26" y="4"/>
                      <a:pt x="43" y="23"/>
                      <a:pt x="67" y="28"/>
                    </a:cubicBezTo>
                    <a:cubicBezTo>
                      <a:pt x="75" y="34"/>
                      <a:pt x="83" y="39"/>
                      <a:pt x="91" y="44"/>
                    </a:cubicBezTo>
                    <a:close/>
                  </a:path>
                </a:pathLst>
              </a:custGeom>
              <a:solidFill>
                <a:srgbClr val="F59E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5" name="Freeform 393">
                <a:extLst>
                  <a:ext uri="{FF2B5EF4-FFF2-40B4-BE49-F238E27FC236}">
                    <a16:creationId xmlns:a16="http://schemas.microsoft.com/office/drawing/2014/main" id="{36E2D1E8-E349-0069-A9A5-2D670ADFFA0B}"/>
                  </a:ext>
                </a:extLst>
              </p:cNvPr>
              <p:cNvSpPr/>
              <p:nvPr/>
            </p:nvSpPr>
            <p:spPr bwMode="auto">
              <a:xfrm>
                <a:off x="4026" y="1108"/>
                <a:ext cx="90" cy="85"/>
              </a:xfrm>
              <a:custGeom>
                <a:avLst/>
                <a:gdLst>
                  <a:gd name="T0" fmla="*/ 0 w 44"/>
                  <a:gd name="T1" fmla="*/ 13 h 42"/>
                  <a:gd name="T2" fmla="*/ 44 w 44"/>
                  <a:gd name="T3" fmla="*/ 41 h 42"/>
                  <a:gd name="T4" fmla="*/ 0 w 44"/>
                  <a:gd name="T5" fmla="*/ 13 h 42"/>
                </a:gdLst>
                <a:ahLst/>
                <a:cxnLst>
                  <a:cxn ang="0">
                    <a:pos x="T0" y="T1"/>
                  </a:cxn>
                  <a:cxn ang="0">
                    <a:pos x="T2" y="T3"/>
                  </a:cxn>
                  <a:cxn ang="0">
                    <a:pos x="T4" y="T5"/>
                  </a:cxn>
                </a:cxnLst>
                <a:rect l="0" t="0" r="r" b="b"/>
                <a:pathLst>
                  <a:path w="44" h="42">
                    <a:moveTo>
                      <a:pt x="0" y="13"/>
                    </a:moveTo>
                    <a:cubicBezTo>
                      <a:pt x="28" y="0"/>
                      <a:pt x="29" y="31"/>
                      <a:pt x="44" y="41"/>
                    </a:cubicBezTo>
                    <a:cubicBezTo>
                      <a:pt x="23" y="42"/>
                      <a:pt x="13" y="25"/>
                      <a:pt x="0" y="13"/>
                    </a:cubicBezTo>
                    <a:close/>
                  </a:path>
                </a:pathLst>
              </a:custGeom>
              <a:solidFill>
                <a:srgbClr val="F8B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6" name="Freeform 394">
                <a:extLst>
                  <a:ext uri="{FF2B5EF4-FFF2-40B4-BE49-F238E27FC236}">
                    <a16:creationId xmlns:a16="http://schemas.microsoft.com/office/drawing/2014/main" id="{7DB0E8D7-3123-E121-048C-85F94C88084E}"/>
                  </a:ext>
                </a:extLst>
              </p:cNvPr>
              <p:cNvSpPr/>
              <p:nvPr/>
            </p:nvSpPr>
            <p:spPr bwMode="auto">
              <a:xfrm>
                <a:off x="3749" y="1901"/>
                <a:ext cx="271" cy="180"/>
              </a:xfrm>
              <a:custGeom>
                <a:avLst/>
                <a:gdLst>
                  <a:gd name="T0" fmla="*/ 124 w 133"/>
                  <a:gd name="T1" fmla="*/ 88 h 88"/>
                  <a:gd name="T2" fmla="*/ 100 w 133"/>
                  <a:gd name="T3" fmla="*/ 76 h 88"/>
                  <a:gd name="T4" fmla="*/ 64 w 133"/>
                  <a:gd name="T5" fmla="*/ 52 h 88"/>
                  <a:gd name="T6" fmla="*/ 36 w 133"/>
                  <a:gd name="T7" fmla="*/ 36 h 88"/>
                  <a:gd name="T8" fmla="*/ 12 w 133"/>
                  <a:gd name="T9" fmla="*/ 24 h 88"/>
                  <a:gd name="T10" fmla="*/ 8 w 133"/>
                  <a:gd name="T11" fmla="*/ 5 h 88"/>
                  <a:gd name="T12" fmla="*/ 30 w 133"/>
                  <a:gd name="T13" fmla="*/ 9 h 88"/>
                  <a:gd name="T14" fmla="*/ 127 w 133"/>
                  <a:gd name="T15" fmla="*/ 78 h 88"/>
                  <a:gd name="T16" fmla="*/ 124 w 133"/>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88">
                    <a:moveTo>
                      <a:pt x="124" y="88"/>
                    </a:moveTo>
                    <a:cubicBezTo>
                      <a:pt x="116" y="84"/>
                      <a:pt x="108" y="80"/>
                      <a:pt x="100" y="76"/>
                    </a:cubicBezTo>
                    <a:cubicBezTo>
                      <a:pt x="89" y="66"/>
                      <a:pt x="77" y="58"/>
                      <a:pt x="64" y="52"/>
                    </a:cubicBezTo>
                    <a:cubicBezTo>
                      <a:pt x="52" y="51"/>
                      <a:pt x="44" y="44"/>
                      <a:pt x="36" y="36"/>
                    </a:cubicBezTo>
                    <a:cubicBezTo>
                      <a:pt x="30" y="27"/>
                      <a:pt x="20" y="27"/>
                      <a:pt x="12" y="24"/>
                    </a:cubicBezTo>
                    <a:cubicBezTo>
                      <a:pt x="14" y="17"/>
                      <a:pt x="0" y="12"/>
                      <a:pt x="8" y="5"/>
                    </a:cubicBezTo>
                    <a:cubicBezTo>
                      <a:pt x="15" y="0"/>
                      <a:pt x="23" y="5"/>
                      <a:pt x="30" y="9"/>
                    </a:cubicBezTo>
                    <a:cubicBezTo>
                      <a:pt x="65" y="28"/>
                      <a:pt x="93" y="57"/>
                      <a:pt x="127" y="78"/>
                    </a:cubicBezTo>
                    <a:cubicBezTo>
                      <a:pt x="133" y="82"/>
                      <a:pt x="132" y="87"/>
                      <a:pt x="124" y="88"/>
                    </a:cubicBezTo>
                    <a:close/>
                  </a:path>
                </a:pathLst>
              </a:custGeom>
              <a:solidFill>
                <a:srgbClr val="FEE0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7" name="Freeform 395">
                <a:extLst>
                  <a:ext uri="{FF2B5EF4-FFF2-40B4-BE49-F238E27FC236}">
                    <a16:creationId xmlns:a16="http://schemas.microsoft.com/office/drawing/2014/main" id="{B6B2BFD3-5094-3314-8934-76B48E199D8A}"/>
                  </a:ext>
                </a:extLst>
              </p:cNvPr>
              <p:cNvSpPr/>
              <p:nvPr/>
            </p:nvSpPr>
            <p:spPr bwMode="auto">
              <a:xfrm>
                <a:off x="3459" y="1681"/>
                <a:ext cx="104" cy="98"/>
              </a:xfrm>
              <a:custGeom>
                <a:avLst/>
                <a:gdLst>
                  <a:gd name="T0" fmla="*/ 34 w 51"/>
                  <a:gd name="T1" fmla="*/ 48 h 48"/>
                  <a:gd name="T2" fmla="*/ 27 w 51"/>
                  <a:gd name="T3" fmla="*/ 25 h 48"/>
                  <a:gd name="T4" fmla="*/ 6 w 51"/>
                  <a:gd name="T5" fmla="*/ 28 h 48"/>
                  <a:gd name="T6" fmla="*/ 1 w 51"/>
                  <a:gd name="T7" fmla="*/ 21 h 48"/>
                  <a:gd name="T8" fmla="*/ 8 w 51"/>
                  <a:gd name="T9" fmla="*/ 16 h 48"/>
                  <a:gd name="T10" fmla="*/ 30 w 51"/>
                  <a:gd name="T11" fmla="*/ 0 h 48"/>
                  <a:gd name="T12" fmla="*/ 38 w 51"/>
                  <a:gd name="T13" fmla="*/ 31 h 48"/>
                  <a:gd name="T14" fmla="*/ 34 w 51"/>
                  <a:gd name="T15" fmla="*/ 4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48">
                    <a:moveTo>
                      <a:pt x="34" y="48"/>
                    </a:moveTo>
                    <a:cubicBezTo>
                      <a:pt x="20" y="43"/>
                      <a:pt x="33" y="30"/>
                      <a:pt x="27" y="25"/>
                    </a:cubicBezTo>
                    <a:cubicBezTo>
                      <a:pt x="23" y="22"/>
                      <a:pt x="15" y="34"/>
                      <a:pt x="6" y="28"/>
                    </a:cubicBezTo>
                    <a:cubicBezTo>
                      <a:pt x="4" y="26"/>
                      <a:pt x="0" y="25"/>
                      <a:pt x="1" y="21"/>
                    </a:cubicBezTo>
                    <a:cubicBezTo>
                      <a:pt x="1" y="18"/>
                      <a:pt x="5" y="16"/>
                      <a:pt x="8" y="16"/>
                    </a:cubicBezTo>
                    <a:cubicBezTo>
                      <a:pt x="21" y="18"/>
                      <a:pt x="26" y="10"/>
                      <a:pt x="30" y="0"/>
                    </a:cubicBezTo>
                    <a:cubicBezTo>
                      <a:pt x="42" y="8"/>
                      <a:pt x="51" y="16"/>
                      <a:pt x="38" y="31"/>
                    </a:cubicBezTo>
                    <a:cubicBezTo>
                      <a:pt x="34" y="35"/>
                      <a:pt x="35" y="42"/>
                      <a:pt x="34" y="48"/>
                    </a:cubicBezTo>
                    <a:close/>
                  </a:path>
                </a:pathLst>
              </a:custGeom>
              <a:solidFill>
                <a:srgbClr val="FCC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8" name="Freeform 396">
                <a:extLst>
                  <a:ext uri="{FF2B5EF4-FFF2-40B4-BE49-F238E27FC236}">
                    <a16:creationId xmlns:a16="http://schemas.microsoft.com/office/drawing/2014/main" id="{1E991DB3-71CE-6C63-6A62-BE6EE8AB3CC1}"/>
                  </a:ext>
                </a:extLst>
              </p:cNvPr>
              <p:cNvSpPr/>
              <p:nvPr/>
            </p:nvSpPr>
            <p:spPr bwMode="auto">
              <a:xfrm>
                <a:off x="4151" y="1877"/>
                <a:ext cx="43" cy="32"/>
              </a:xfrm>
              <a:custGeom>
                <a:avLst/>
                <a:gdLst>
                  <a:gd name="T0" fmla="*/ 8 w 21"/>
                  <a:gd name="T1" fmla="*/ 0 h 16"/>
                  <a:gd name="T2" fmla="*/ 21 w 21"/>
                  <a:gd name="T3" fmla="*/ 11 h 16"/>
                  <a:gd name="T4" fmla="*/ 12 w 21"/>
                  <a:gd name="T5" fmla="*/ 16 h 16"/>
                  <a:gd name="T6" fmla="*/ 0 w 21"/>
                  <a:gd name="T7" fmla="*/ 5 h 16"/>
                  <a:gd name="T8" fmla="*/ 8 w 21"/>
                  <a:gd name="T9" fmla="*/ 0 h 16"/>
                </a:gdLst>
                <a:ahLst/>
                <a:cxnLst>
                  <a:cxn ang="0">
                    <a:pos x="T0" y="T1"/>
                  </a:cxn>
                  <a:cxn ang="0">
                    <a:pos x="T2" y="T3"/>
                  </a:cxn>
                  <a:cxn ang="0">
                    <a:pos x="T4" y="T5"/>
                  </a:cxn>
                  <a:cxn ang="0">
                    <a:pos x="T6" y="T7"/>
                  </a:cxn>
                  <a:cxn ang="0">
                    <a:pos x="T8" y="T9"/>
                  </a:cxn>
                </a:cxnLst>
                <a:rect l="0" t="0" r="r" b="b"/>
                <a:pathLst>
                  <a:path w="21" h="16">
                    <a:moveTo>
                      <a:pt x="8" y="0"/>
                    </a:moveTo>
                    <a:cubicBezTo>
                      <a:pt x="14" y="1"/>
                      <a:pt x="20" y="5"/>
                      <a:pt x="21" y="11"/>
                    </a:cubicBezTo>
                    <a:cubicBezTo>
                      <a:pt x="21" y="16"/>
                      <a:pt x="16" y="16"/>
                      <a:pt x="12" y="16"/>
                    </a:cubicBezTo>
                    <a:cubicBezTo>
                      <a:pt x="4" y="16"/>
                      <a:pt x="1" y="11"/>
                      <a:pt x="0" y="5"/>
                    </a:cubicBezTo>
                    <a:cubicBezTo>
                      <a:pt x="0" y="0"/>
                      <a:pt x="5" y="1"/>
                      <a:pt x="8" y="0"/>
                    </a:cubicBezTo>
                    <a:close/>
                  </a:path>
                </a:pathLst>
              </a:custGeom>
              <a:solidFill>
                <a:srgbClr val="FCBF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9" name="Freeform 397">
                <a:extLst>
                  <a:ext uri="{FF2B5EF4-FFF2-40B4-BE49-F238E27FC236}">
                    <a16:creationId xmlns:a16="http://schemas.microsoft.com/office/drawing/2014/main" id="{68285CF4-82A8-5378-0634-6A1208A6E863}"/>
                  </a:ext>
                </a:extLst>
              </p:cNvPr>
              <p:cNvSpPr/>
              <p:nvPr/>
            </p:nvSpPr>
            <p:spPr bwMode="auto">
              <a:xfrm>
                <a:off x="3002" y="900"/>
                <a:ext cx="718" cy="652"/>
              </a:xfrm>
              <a:custGeom>
                <a:avLst/>
                <a:gdLst>
                  <a:gd name="T0" fmla="*/ 194 w 352"/>
                  <a:gd name="T1" fmla="*/ 267 h 320"/>
                  <a:gd name="T2" fmla="*/ 119 w 352"/>
                  <a:gd name="T3" fmla="*/ 188 h 320"/>
                  <a:gd name="T4" fmla="*/ 89 w 352"/>
                  <a:gd name="T5" fmla="*/ 167 h 320"/>
                  <a:gd name="T6" fmla="*/ 86 w 352"/>
                  <a:gd name="T7" fmla="*/ 164 h 320"/>
                  <a:gd name="T8" fmla="*/ 78 w 352"/>
                  <a:gd name="T9" fmla="*/ 147 h 320"/>
                  <a:gd name="T10" fmla="*/ 52 w 352"/>
                  <a:gd name="T11" fmla="*/ 116 h 320"/>
                  <a:gd name="T12" fmla="*/ 43 w 352"/>
                  <a:gd name="T13" fmla="*/ 104 h 320"/>
                  <a:gd name="T14" fmla="*/ 30 w 352"/>
                  <a:gd name="T15" fmla="*/ 80 h 320"/>
                  <a:gd name="T16" fmla="*/ 10 w 352"/>
                  <a:gd name="T17" fmla="*/ 25 h 320"/>
                  <a:gd name="T18" fmla="*/ 4 w 352"/>
                  <a:gd name="T19" fmla="*/ 7 h 320"/>
                  <a:gd name="T20" fmla="*/ 24 w 352"/>
                  <a:gd name="T21" fmla="*/ 5 h 320"/>
                  <a:gd name="T22" fmla="*/ 56 w 352"/>
                  <a:gd name="T23" fmla="*/ 15 h 320"/>
                  <a:gd name="T24" fmla="*/ 64 w 352"/>
                  <a:gd name="T25" fmla="*/ 34 h 320"/>
                  <a:gd name="T26" fmla="*/ 68 w 352"/>
                  <a:gd name="T27" fmla="*/ 50 h 320"/>
                  <a:gd name="T28" fmla="*/ 82 w 352"/>
                  <a:gd name="T29" fmla="*/ 63 h 320"/>
                  <a:gd name="T30" fmla="*/ 84 w 352"/>
                  <a:gd name="T31" fmla="*/ 83 h 320"/>
                  <a:gd name="T32" fmla="*/ 118 w 352"/>
                  <a:gd name="T33" fmla="*/ 128 h 320"/>
                  <a:gd name="T34" fmla="*/ 147 w 352"/>
                  <a:gd name="T35" fmla="*/ 152 h 320"/>
                  <a:gd name="T36" fmla="*/ 248 w 352"/>
                  <a:gd name="T37" fmla="*/ 230 h 320"/>
                  <a:gd name="T38" fmla="*/ 283 w 352"/>
                  <a:gd name="T39" fmla="*/ 259 h 320"/>
                  <a:gd name="T40" fmla="*/ 306 w 352"/>
                  <a:gd name="T41" fmla="*/ 255 h 320"/>
                  <a:gd name="T42" fmla="*/ 322 w 352"/>
                  <a:gd name="T43" fmla="*/ 283 h 320"/>
                  <a:gd name="T44" fmla="*/ 341 w 352"/>
                  <a:gd name="T45" fmla="*/ 300 h 320"/>
                  <a:gd name="T46" fmla="*/ 348 w 352"/>
                  <a:gd name="T47" fmla="*/ 314 h 320"/>
                  <a:gd name="T48" fmla="*/ 332 w 352"/>
                  <a:gd name="T49" fmla="*/ 319 h 320"/>
                  <a:gd name="T50" fmla="*/ 296 w 352"/>
                  <a:gd name="T51" fmla="*/ 295 h 320"/>
                  <a:gd name="T52" fmla="*/ 247 w 352"/>
                  <a:gd name="T53" fmla="*/ 267 h 320"/>
                  <a:gd name="T54" fmla="*/ 246 w 352"/>
                  <a:gd name="T55" fmla="*/ 275 h 320"/>
                  <a:gd name="T56" fmla="*/ 246 w 352"/>
                  <a:gd name="T57" fmla="*/ 289 h 320"/>
                  <a:gd name="T58" fmla="*/ 232 w 352"/>
                  <a:gd name="T59" fmla="*/ 288 h 320"/>
                  <a:gd name="T60" fmla="*/ 194 w 352"/>
                  <a:gd name="T61" fmla="*/ 26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2" h="320">
                    <a:moveTo>
                      <a:pt x="194" y="267"/>
                    </a:moveTo>
                    <a:cubicBezTo>
                      <a:pt x="161" y="249"/>
                      <a:pt x="139" y="219"/>
                      <a:pt x="119" y="188"/>
                    </a:cubicBezTo>
                    <a:cubicBezTo>
                      <a:pt x="111" y="175"/>
                      <a:pt x="100" y="173"/>
                      <a:pt x="89" y="167"/>
                    </a:cubicBezTo>
                    <a:cubicBezTo>
                      <a:pt x="86" y="168"/>
                      <a:pt x="85" y="167"/>
                      <a:pt x="86" y="164"/>
                    </a:cubicBezTo>
                    <a:cubicBezTo>
                      <a:pt x="86" y="156"/>
                      <a:pt x="85" y="149"/>
                      <a:pt x="78" y="147"/>
                    </a:cubicBezTo>
                    <a:cubicBezTo>
                      <a:pt x="63" y="142"/>
                      <a:pt x="59" y="128"/>
                      <a:pt x="52" y="116"/>
                    </a:cubicBezTo>
                    <a:cubicBezTo>
                      <a:pt x="50" y="112"/>
                      <a:pt x="48" y="106"/>
                      <a:pt x="43" y="104"/>
                    </a:cubicBezTo>
                    <a:cubicBezTo>
                      <a:pt x="30" y="100"/>
                      <a:pt x="29" y="91"/>
                      <a:pt x="30" y="80"/>
                    </a:cubicBezTo>
                    <a:cubicBezTo>
                      <a:pt x="32" y="59"/>
                      <a:pt x="26" y="40"/>
                      <a:pt x="10" y="25"/>
                    </a:cubicBezTo>
                    <a:cubicBezTo>
                      <a:pt x="5" y="20"/>
                      <a:pt x="0" y="13"/>
                      <a:pt x="4" y="7"/>
                    </a:cubicBezTo>
                    <a:cubicBezTo>
                      <a:pt x="8" y="0"/>
                      <a:pt x="17" y="3"/>
                      <a:pt x="24" y="5"/>
                    </a:cubicBezTo>
                    <a:cubicBezTo>
                      <a:pt x="34" y="7"/>
                      <a:pt x="45" y="11"/>
                      <a:pt x="56" y="15"/>
                    </a:cubicBezTo>
                    <a:cubicBezTo>
                      <a:pt x="64" y="19"/>
                      <a:pt x="81" y="19"/>
                      <a:pt x="64" y="34"/>
                    </a:cubicBezTo>
                    <a:cubicBezTo>
                      <a:pt x="59" y="39"/>
                      <a:pt x="62" y="46"/>
                      <a:pt x="68" y="50"/>
                    </a:cubicBezTo>
                    <a:cubicBezTo>
                      <a:pt x="73" y="53"/>
                      <a:pt x="79" y="57"/>
                      <a:pt x="82" y="63"/>
                    </a:cubicBezTo>
                    <a:cubicBezTo>
                      <a:pt x="71" y="71"/>
                      <a:pt x="78" y="78"/>
                      <a:pt x="84" y="83"/>
                    </a:cubicBezTo>
                    <a:cubicBezTo>
                      <a:pt x="99" y="95"/>
                      <a:pt x="109" y="111"/>
                      <a:pt x="118" y="128"/>
                    </a:cubicBezTo>
                    <a:cubicBezTo>
                      <a:pt x="124" y="140"/>
                      <a:pt x="138" y="143"/>
                      <a:pt x="147" y="152"/>
                    </a:cubicBezTo>
                    <a:cubicBezTo>
                      <a:pt x="178" y="181"/>
                      <a:pt x="213" y="206"/>
                      <a:pt x="248" y="230"/>
                    </a:cubicBezTo>
                    <a:cubicBezTo>
                      <a:pt x="260" y="239"/>
                      <a:pt x="271" y="250"/>
                      <a:pt x="283" y="259"/>
                    </a:cubicBezTo>
                    <a:cubicBezTo>
                      <a:pt x="293" y="267"/>
                      <a:pt x="300" y="267"/>
                      <a:pt x="306" y="255"/>
                    </a:cubicBezTo>
                    <a:cubicBezTo>
                      <a:pt x="319" y="260"/>
                      <a:pt x="308" y="278"/>
                      <a:pt x="322" y="283"/>
                    </a:cubicBezTo>
                    <a:cubicBezTo>
                      <a:pt x="326" y="291"/>
                      <a:pt x="335" y="293"/>
                      <a:pt x="341" y="300"/>
                    </a:cubicBezTo>
                    <a:cubicBezTo>
                      <a:pt x="345" y="304"/>
                      <a:pt x="352" y="306"/>
                      <a:pt x="348" y="314"/>
                    </a:cubicBezTo>
                    <a:cubicBezTo>
                      <a:pt x="344" y="320"/>
                      <a:pt x="338" y="320"/>
                      <a:pt x="332" y="319"/>
                    </a:cubicBezTo>
                    <a:cubicBezTo>
                      <a:pt x="317" y="315"/>
                      <a:pt x="307" y="304"/>
                      <a:pt x="296" y="295"/>
                    </a:cubicBezTo>
                    <a:cubicBezTo>
                      <a:pt x="281" y="283"/>
                      <a:pt x="265" y="273"/>
                      <a:pt x="247" y="267"/>
                    </a:cubicBezTo>
                    <a:cubicBezTo>
                      <a:pt x="243" y="270"/>
                      <a:pt x="245" y="273"/>
                      <a:pt x="246" y="275"/>
                    </a:cubicBezTo>
                    <a:cubicBezTo>
                      <a:pt x="247" y="280"/>
                      <a:pt x="252" y="285"/>
                      <a:pt x="246" y="289"/>
                    </a:cubicBezTo>
                    <a:cubicBezTo>
                      <a:pt x="242" y="293"/>
                      <a:pt x="236" y="291"/>
                      <a:pt x="232" y="288"/>
                    </a:cubicBezTo>
                    <a:cubicBezTo>
                      <a:pt x="219" y="280"/>
                      <a:pt x="209" y="269"/>
                      <a:pt x="194" y="267"/>
                    </a:cubicBezTo>
                    <a:close/>
                  </a:path>
                </a:pathLst>
              </a:custGeom>
              <a:solidFill>
                <a:srgbClr val="FAB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0" name="Freeform 398">
                <a:extLst>
                  <a:ext uri="{FF2B5EF4-FFF2-40B4-BE49-F238E27FC236}">
                    <a16:creationId xmlns:a16="http://schemas.microsoft.com/office/drawing/2014/main" id="{295C977A-FDE3-B757-EF88-40C08B38F443}"/>
                  </a:ext>
                </a:extLst>
              </p:cNvPr>
              <p:cNvSpPr/>
              <p:nvPr/>
            </p:nvSpPr>
            <p:spPr bwMode="auto">
              <a:xfrm>
                <a:off x="2806" y="1263"/>
                <a:ext cx="266" cy="151"/>
              </a:xfrm>
              <a:custGeom>
                <a:avLst/>
                <a:gdLst>
                  <a:gd name="T0" fmla="*/ 90 w 130"/>
                  <a:gd name="T1" fmla="*/ 25 h 74"/>
                  <a:gd name="T2" fmla="*/ 130 w 130"/>
                  <a:gd name="T3" fmla="*/ 61 h 74"/>
                  <a:gd name="T4" fmla="*/ 130 w 130"/>
                  <a:gd name="T5" fmla="*/ 65 h 74"/>
                  <a:gd name="T6" fmla="*/ 87 w 130"/>
                  <a:gd name="T7" fmla="*/ 58 h 74"/>
                  <a:gd name="T8" fmla="*/ 71 w 130"/>
                  <a:gd name="T9" fmla="*/ 48 h 74"/>
                  <a:gd name="T10" fmla="*/ 68 w 130"/>
                  <a:gd name="T11" fmla="*/ 71 h 74"/>
                  <a:gd name="T12" fmla="*/ 34 w 130"/>
                  <a:gd name="T13" fmla="*/ 69 h 74"/>
                  <a:gd name="T14" fmla="*/ 6 w 130"/>
                  <a:gd name="T15" fmla="*/ 57 h 74"/>
                  <a:gd name="T16" fmla="*/ 37 w 130"/>
                  <a:gd name="T17" fmla="*/ 59 h 74"/>
                  <a:gd name="T18" fmla="*/ 46 w 130"/>
                  <a:gd name="T19" fmla="*/ 53 h 74"/>
                  <a:gd name="T20" fmla="*/ 13 w 130"/>
                  <a:gd name="T21" fmla="*/ 34 h 74"/>
                  <a:gd name="T22" fmla="*/ 0 w 130"/>
                  <a:gd name="T23" fmla="*/ 21 h 74"/>
                  <a:gd name="T24" fmla="*/ 14 w 130"/>
                  <a:gd name="T25" fmla="*/ 15 h 74"/>
                  <a:gd name="T26" fmla="*/ 46 w 130"/>
                  <a:gd name="T27" fmla="*/ 3 h 74"/>
                  <a:gd name="T28" fmla="*/ 90 w 130"/>
                  <a:gd name="T29" fmla="*/ 2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74">
                    <a:moveTo>
                      <a:pt x="90" y="25"/>
                    </a:moveTo>
                    <a:cubicBezTo>
                      <a:pt x="103" y="37"/>
                      <a:pt x="117" y="49"/>
                      <a:pt x="130" y="61"/>
                    </a:cubicBezTo>
                    <a:cubicBezTo>
                      <a:pt x="130" y="62"/>
                      <a:pt x="130" y="64"/>
                      <a:pt x="130" y="65"/>
                    </a:cubicBezTo>
                    <a:cubicBezTo>
                      <a:pt x="114" y="74"/>
                      <a:pt x="100" y="67"/>
                      <a:pt x="87" y="58"/>
                    </a:cubicBezTo>
                    <a:cubicBezTo>
                      <a:pt x="82" y="55"/>
                      <a:pt x="80" y="43"/>
                      <a:pt x="71" y="48"/>
                    </a:cubicBezTo>
                    <a:cubicBezTo>
                      <a:pt x="60" y="53"/>
                      <a:pt x="70" y="63"/>
                      <a:pt x="68" y="71"/>
                    </a:cubicBezTo>
                    <a:cubicBezTo>
                      <a:pt x="56" y="74"/>
                      <a:pt x="46" y="58"/>
                      <a:pt x="34" y="69"/>
                    </a:cubicBezTo>
                    <a:cubicBezTo>
                      <a:pt x="23" y="70"/>
                      <a:pt x="14" y="64"/>
                      <a:pt x="6" y="57"/>
                    </a:cubicBezTo>
                    <a:cubicBezTo>
                      <a:pt x="17" y="50"/>
                      <a:pt x="27" y="57"/>
                      <a:pt x="37" y="59"/>
                    </a:cubicBezTo>
                    <a:cubicBezTo>
                      <a:pt x="45" y="61"/>
                      <a:pt x="45" y="61"/>
                      <a:pt x="46" y="53"/>
                    </a:cubicBezTo>
                    <a:cubicBezTo>
                      <a:pt x="38" y="41"/>
                      <a:pt x="25" y="39"/>
                      <a:pt x="13" y="34"/>
                    </a:cubicBezTo>
                    <a:cubicBezTo>
                      <a:pt x="7" y="31"/>
                      <a:pt x="0" y="29"/>
                      <a:pt x="0" y="21"/>
                    </a:cubicBezTo>
                    <a:cubicBezTo>
                      <a:pt x="1" y="12"/>
                      <a:pt x="9" y="15"/>
                      <a:pt x="14" y="15"/>
                    </a:cubicBezTo>
                    <a:cubicBezTo>
                      <a:pt x="26" y="14"/>
                      <a:pt x="33" y="0"/>
                      <a:pt x="46" y="3"/>
                    </a:cubicBezTo>
                    <a:cubicBezTo>
                      <a:pt x="61" y="9"/>
                      <a:pt x="76" y="16"/>
                      <a:pt x="90" y="25"/>
                    </a:cubicBezTo>
                    <a:close/>
                  </a:path>
                </a:pathLst>
              </a:custGeom>
              <a:solidFill>
                <a:srgbClr val="FBC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1" name="Freeform 399">
                <a:extLst>
                  <a:ext uri="{FF2B5EF4-FFF2-40B4-BE49-F238E27FC236}">
                    <a16:creationId xmlns:a16="http://schemas.microsoft.com/office/drawing/2014/main" id="{74D5FABB-3C49-9234-35E9-0260B2DA0F46}"/>
                  </a:ext>
                </a:extLst>
              </p:cNvPr>
              <p:cNvSpPr/>
              <p:nvPr/>
            </p:nvSpPr>
            <p:spPr bwMode="auto">
              <a:xfrm>
                <a:off x="3243" y="1444"/>
                <a:ext cx="245" cy="139"/>
              </a:xfrm>
              <a:custGeom>
                <a:avLst/>
                <a:gdLst>
                  <a:gd name="T0" fmla="*/ 108 w 120"/>
                  <a:gd name="T1" fmla="*/ 68 h 68"/>
                  <a:gd name="T2" fmla="*/ 14 w 120"/>
                  <a:gd name="T3" fmla="*/ 10 h 68"/>
                  <a:gd name="T4" fmla="*/ 0 w 120"/>
                  <a:gd name="T5" fmla="*/ 0 h 68"/>
                  <a:gd name="T6" fmla="*/ 107 w 120"/>
                  <a:gd name="T7" fmla="*/ 49 h 68"/>
                  <a:gd name="T8" fmla="*/ 108 w 120"/>
                  <a:gd name="T9" fmla="*/ 68 h 68"/>
                </a:gdLst>
                <a:ahLst/>
                <a:cxnLst>
                  <a:cxn ang="0">
                    <a:pos x="T0" y="T1"/>
                  </a:cxn>
                  <a:cxn ang="0">
                    <a:pos x="T2" y="T3"/>
                  </a:cxn>
                  <a:cxn ang="0">
                    <a:pos x="T4" y="T5"/>
                  </a:cxn>
                  <a:cxn ang="0">
                    <a:pos x="T6" y="T7"/>
                  </a:cxn>
                  <a:cxn ang="0">
                    <a:pos x="T8" y="T9"/>
                  </a:cxn>
                </a:cxnLst>
                <a:rect l="0" t="0" r="r" b="b"/>
                <a:pathLst>
                  <a:path w="120" h="68">
                    <a:moveTo>
                      <a:pt x="108" y="68"/>
                    </a:moveTo>
                    <a:cubicBezTo>
                      <a:pt x="78" y="47"/>
                      <a:pt x="55" y="15"/>
                      <a:pt x="14" y="10"/>
                    </a:cubicBezTo>
                    <a:cubicBezTo>
                      <a:pt x="9" y="10"/>
                      <a:pt x="5" y="4"/>
                      <a:pt x="0" y="0"/>
                    </a:cubicBezTo>
                    <a:cubicBezTo>
                      <a:pt x="43" y="0"/>
                      <a:pt x="77" y="20"/>
                      <a:pt x="107" y="49"/>
                    </a:cubicBezTo>
                    <a:cubicBezTo>
                      <a:pt x="111" y="54"/>
                      <a:pt x="120" y="61"/>
                      <a:pt x="108" y="68"/>
                    </a:cubicBezTo>
                    <a:close/>
                  </a:path>
                </a:pathLst>
              </a:custGeom>
              <a:solidFill>
                <a:srgbClr val="FAB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2" name="Freeform 400">
                <a:extLst>
                  <a:ext uri="{FF2B5EF4-FFF2-40B4-BE49-F238E27FC236}">
                    <a16:creationId xmlns:a16="http://schemas.microsoft.com/office/drawing/2014/main" id="{B5EA5018-78BB-22DB-431F-58CF14C4ACE2}"/>
                  </a:ext>
                </a:extLst>
              </p:cNvPr>
              <p:cNvSpPr/>
              <p:nvPr/>
            </p:nvSpPr>
            <p:spPr bwMode="auto">
              <a:xfrm>
                <a:off x="3521" y="1501"/>
                <a:ext cx="36" cy="31"/>
              </a:xfrm>
              <a:custGeom>
                <a:avLst/>
                <a:gdLst>
                  <a:gd name="T0" fmla="*/ 18 w 18"/>
                  <a:gd name="T1" fmla="*/ 10 h 15"/>
                  <a:gd name="T2" fmla="*/ 14 w 18"/>
                  <a:gd name="T3" fmla="*/ 15 h 15"/>
                  <a:gd name="T4" fmla="*/ 2 w 18"/>
                  <a:gd name="T5" fmla="*/ 7 h 15"/>
                  <a:gd name="T6" fmla="*/ 7 w 18"/>
                  <a:gd name="T7" fmla="*/ 1 h 15"/>
                  <a:gd name="T8" fmla="*/ 18 w 18"/>
                  <a:gd name="T9" fmla="*/ 10 h 15"/>
                </a:gdLst>
                <a:ahLst/>
                <a:cxnLst>
                  <a:cxn ang="0">
                    <a:pos x="T0" y="T1"/>
                  </a:cxn>
                  <a:cxn ang="0">
                    <a:pos x="T2" y="T3"/>
                  </a:cxn>
                  <a:cxn ang="0">
                    <a:pos x="T4" y="T5"/>
                  </a:cxn>
                  <a:cxn ang="0">
                    <a:pos x="T6" y="T7"/>
                  </a:cxn>
                  <a:cxn ang="0">
                    <a:pos x="T8" y="T9"/>
                  </a:cxn>
                </a:cxnLst>
                <a:rect l="0" t="0" r="r" b="b"/>
                <a:pathLst>
                  <a:path w="18" h="15">
                    <a:moveTo>
                      <a:pt x="18" y="10"/>
                    </a:moveTo>
                    <a:cubicBezTo>
                      <a:pt x="18" y="13"/>
                      <a:pt x="17" y="15"/>
                      <a:pt x="14" y="15"/>
                    </a:cubicBezTo>
                    <a:cubicBezTo>
                      <a:pt x="8" y="15"/>
                      <a:pt x="4" y="12"/>
                      <a:pt x="2" y="7"/>
                    </a:cubicBezTo>
                    <a:cubicBezTo>
                      <a:pt x="0" y="3"/>
                      <a:pt x="3" y="0"/>
                      <a:pt x="7" y="1"/>
                    </a:cubicBezTo>
                    <a:cubicBezTo>
                      <a:pt x="12" y="1"/>
                      <a:pt x="16" y="5"/>
                      <a:pt x="18" y="10"/>
                    </a:cubicBezTo>
                    <a:close/>
                  </a:path>
                </a:pathLst>
              </a:custGeom>
              <a:solidFill>
                <a:srgbClr val="FAB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3" name="Freeform 401">
                <a:extLst>
                  <a:ext uri="{FF2B5EF4-FFF2-40B4-BE49-F238E27FC236}">
                    <a16:creationId xmlns:a16="http://schemas.microsoft.com/office/drawing/2014/main" id="{18ED8F83-3D4D-76AB-6F90-3505F0E5C1F8}"/>
                  </a:ext>
                </a:extLst>
              </p:cNvPr>
              <p:cNvSpPr/>
              <p:nvPr/>
            </p:nvSpPr>
            <p:spPr bwMode="auto">
              <a:xfrm>
                <a:off x="4604" y="2252"/>
                <a:ext cx="251" cy="131"/>
              </a:xfrm>
              <a:custGeom>
                <a:avLst/>
                <a:gdLst>
                  <a:gd name="T0" fmla="*/ 112 w 123"/>
                  <a:gd name="T1" fmla="*/ 64 h 64"/>
                  <a:gd name="T2" fmla="*/ 53 w 123"/>
                  <a:gd name="T3" fmla="*/ 56 h 64"/>
                  <a:gd name="T4" fmla="*/ 53 w 123"/>
                  <a:gd name="T5" fmla="*/ 51 h 64"/>
                  <a:gd name="T6" fmla="*/ 78 w 123"/>
                  <a:gd name="T7" fmla="*/ 42 h 64"/>
                  <a:gd name="T8" fmla="*/ 5 w 123"/>
                  <a:gd name="T9" fmla="*/ 16 h 64"/>
                  <a:gd name="T10" fmla="*/ 0 w 123"/>
                  <a:gd name="T11" fmla="*/ 8 h 64"/>
                  <a:gd name="T12" fmla="*/ 7 w 123"/>
                  <a:gd name="T13" fmla="*/ 0 h 64"/>
                  <a:gd name="T14" fmla="*/ 89 w 123"/>
                  <a:gd name="T15" fmla="*/ 16 h 64"/>
                  <a:gd name="T16" fmla="*/ 75 w 123"/>
                  <a:gd name="T17" fmla="*/ 21 h 64"/>
                  <a:gd name="T18" fmla="*/ 105 w 123"/>
                  <a:gd name="T19" fmla="*/ 32 h 64"/>
                  <a:gd name="T20" fmla="*/ 110 w 123"/>
                  <a:gd name="T21" fmla="*/ 37 h 64"/>
                  <a:gd name="T22" fmla="*/ 122 w 123"/>
                  <a:gd name="T23" fmla="*/ 51 h 64"/>
                  <a:gd name="T24" fmla="*/ 112 w 123"/>
                  <a:gd name="T2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3" h="64">
                    <a:moveTo>
                      <a:pt x="112" y="64"/>
                    </a:moveTo>
                    <a:cubicBezTo>
                      <a:pt x="93" y="54"/>
                      <a:pt x="72" y="60"/>
                      <a:pt x="53" y="56"/>
                    </a:cubicBezTo>
                    <a:cubicBezTo>
                      <a:pt x="51" y="54"/>
                      <a:pt x="51" y="52"/>
                      <a:pt x="53" y="51"/>
                    </a:cubicBezTo>
                    <a:cubicBezTo>
                      <a:pt x="60" y="45"/>
                      <a:pt x="70" y="50"/>
                      <a:pt x="78" y="42"/>
                    </a:cubicBezTo>
                    <a:cubicBezTo>
                      <a:pt x="55" y="28"/>
                      <a:pt x="29" y="24"/>
                      <a:pt x="5" y="16"/>
                    </a:cubicBezTo>
                    <a:cubicBezTo>
                      <a:pt x="3" y="13"/>
                      <a:pt x="1" y="11"/>
                      <a:pt x="0" y="8"/>
                    </a:cubicBezTo>
                    <a:cubicBezTo>
                      <a:pt x="1" y="4"/>
                      <a:pt x="2" y="0"/>
                      <a:pt x="7" y="0"/>
                    </a:cubicBezTo>
                    <a:cubicBezTo>
                      <a:pt x="35" y="2"/>
                      <a:pt x="63" y="4"/>
                      <a:pt x="89" y="16"/>
                    </a:cubicBezTo>
                    <a:cubicBezTo>
                      <a:pt x="84" y="16"/>
                      <a:pt x="79" y="15"/>
                      <a:pt x="75" y="21"/>
                    </a:cubicBezTo>
                    <a:cubicBezTo>
                      <a:pt x="85" y="25"/>
                      <a:pt x="91" y="39"/>
                      <a:pt x="105" y="32"/>
                    </a:cubicBezTo>
                    <a:cubicBezTo>
                      <a:pt x="108" y="31"/>
                      <a:pt x="112" y="34"/>
                      <a:pt x="110" y="37"/>
                    </a:cubicBezTo>
                    <a:cubicBezTo>
                      <a:pt x="98" y="55"/>
                      <a:pt x="123" y="43"/>
                      <a:pt x="122" y="51"/>
                    </a:cubicBezTo>
                    <a:cubicBezTo>
                      <a:pt x="122" y="58"/>
                      <a:pt x="111" y="56"/>
                      <a:pt x="112" y="64"/>
                    </a:cubicBezTo>
                    <a:close/>
                  </a:path>
                </a:pathLst>
              </a:custGeom>
              <a:solidFill>
                <a:srgbClr val="FBF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4" name="Freeform 402">
                <a:extLst>
                  <a:ext uri="{FF2B5EF4-FFF2-40B4-BE49-F238E27FC236}">
                    <a16:creationId xmlns:a16="http://schemas.microsoft.com/office/drawing/2014/main" id="{2BA173EF-36C9-98F1-4B68-752D4E96C04C}"/>
                  </a:ext>
                </a:extLst>
              </p:cNvPr>
              <p:cNvSpPr/>
              <p:nvPr/>
            </p:nvSpPr>
            <p:spPr bwMode="auto">
              <a:xfrm>
                <a:off x="4590" y="2185"/>
                <a:ext cx="93" cy="51"/>
              </a:xfrm>
              <a:custGeom>
                <a:avLst/>
                <a:gdLst>
                  <a:gd name="T0" fmla="*/ 8 w 46"/>
                  <a:gd name="T1" fmla="*/ 0 h 25"/>
                  <a:gd name="T2" fmla="*/ 43 w 46"/>
                  <a:gd name="T3" fmla="*/ 15 h 25"/>
                  <a:gd name="T4" fmla="*/ 46 w 46"/>
                  <a:gd name="T5" fmla="*/ 22 h 25"/>
                  <a:gd name="T6" fmla="*/ 39 w 46"/>
                  <a:gd name="T7" fmla="*/ 25 h 25"/>
                  <a:gd name="T8" fmla="*/ 4 w 46"/>
                  <a:gd name="T9" fmla="*/ 11 h 25"/>
                  <a:gd name="T10" fmla="*/ 2 w 46"/>
                  <a:gd name="T11" fmla="*/ 4 h 25"/>
                  <a:gd name="T12" fmla="*/ 8 w 46"/>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6" h="25">
                    <a:moveTo>
                      <a:pt x="8" y="0"/>
                    </a:moveTo>
                    <a:cubicBezTo>
                      <a:pt x="20" y="5"/>
                      <a:pt x="32" y="10"/>
                      <a:pt x="43" y="15"/>
                    </a:cubicBezTo>
                    <a:cubicBezTo>
                      <a:pt x="45" y="16"/>
                      <a:pt x="46" y="20"/>
                      <a:pt x="46" y="22"/>
                    </a:cubicBezTo>
                    <a:cubicBezTo>
                      <a:pt x="45" y="23"/>
                      <a:pt x="41" y="25"/>
                      <a:pt x="39" y="25"/>
                    </a:cubicBezTo>
                    <a:cubicBezTo>
                      <a:pt x="27" y="20"/>
                      <a:pt x="16" y="16"/>
                      <a:pt x="4" y="11"/>
                    </a:cubicBezTo>
                    <a:cubicBezTo>
                      <a:pt x="2" y="10"/>
                      <a:pt x="0" y="7"/>
                      <a:pt x="2" y="4"/>
                    </a:cubicBezTo>
                    <a:cubicBezTo>
                      <a:pt x="3" y="2"/>
                      <a:pt x="6" y="2"/>
                      <a:pt x="8" y="0"/>
                    </a:cubicBezTo>
                    <a:close/>
                  </a:path>
                </a:pathLst>
              </a:custGeom>
              <a:solidFill>
                <a:srgbClr val="FCF2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5" name="Freeform 403">
                <a:extLst>
                  <a:ext uri="{FF2B5EF4-FFF2-40B4-BE49-F238E27FC236}">
                    <a16:creationId xmlns:a16="http://schemas.microsoft.com/office/drawing/2014/main" id="{1EDB81CE-F46F-EE27-DF49-EB64A4DD6393}"/>
                  </a:ext>
                </a:extLst>
              </p:cNvPr>
              <p:cNvSpPr/>
              <p:nvPr/>
            </p:nvSpPr>
            <p:spPr bwMode="auto">
              <a:xfrm>
                <a:off x="4508" y="2136"/>
                <a:ext cx="63" cy="39"/>
              </a:xfrm>
              <a:custGeom>
                <a:avLst/>
                <a:gdLst>
                  <a:gd name="T0" fmla="*/ 19 w 31"/>
                  <a:gd name="T1" fmla="*/ 17 h 19"/>
                  <a:gd name="T2" fmla="*/ 1 w 31"/>
                  <a:gd name="T3" fmla="*/ 9 h 19"/>
                  <a:gd name="T4" fmla="*/ 10 w 31"/>
                  <a:gd name="T5" fmla="*/ 2 h 19"/>
                  <a:gd name="T6" fmla="*/ 30 w 31"/>
                  <a:gd name="T7" fmla="*/ 12 h 19"/>
                  <a:gd name="T8" fmla="*/ 19 w 31"/>
                  <a:gd name="T9" fmla="*/ 17 h 19"/>
                </a:gdLst>
                <a:ahLst/>
                <a:cxnLst>
                  <a:cxn ang="0">
                    <a:pos x="T0" y="T1"/>
                  </a:cxn>
                  <a:cxn ang="0">
                    <a:pos x="T2" y="T3"/>
                  </a:cxn>
                  <a:cxn ang="0">
                    <a:pos x="T4" y="T5"/>
                  </a:cxn>
                  <a:cxn ang="0">
                    <a:pos x="T6" y="T7"/>
                  </a:cxn>
                  <a:cxn ang="0">
                    <a:pos x="T8" y="T9"/>
                  </a:cxn>
                </a:cxnLst>
                <a:rect l="0" t="0" r="r" b="b"/>
                <a:pathLst>
                  <a:path w="31" h="19">
                    <a:moveTo>
                      <a:pt x="19" y="17"/>
                    </a:moveTo>
                    <a:cubicBezTo>
                      <a:pt x="12" y="16"/>
                      <a:pt x="3" y="19"/>
                      <a:pt x="1" y="9"/>
                    </a:cubicBezTo>
                    <a:cubicBezTo>
                      <a:pt x="0" y="4"/>
                      <a:pt x="6" y="0"/>
                      <a:pt x="10" y="2"/>
                    </a:cubicBezTo>
                    <a:cubicBezTo>
                      <a:pt x="17" y="4"/>
                      <a:pt x="28" y="3"/>
                      <a:pt x="30" y="12"/>
                    </a:cubicBezTo>
                    <a:cubicBezTo>
                      <a:pt x="31" y="18"/>
                      <a:pt x="23" y="17"/>
                      <a:pt x="19" y="17"/>
                    </a:cubicBezTo>
                    <a:close/>
                  </a:path>
                </a:pathLst>
              </a:custGeom>
              <a:solidFill>
                <a:srgbClr val="FCEC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6" name="Freeform 404">
                <a:extLst>
                  <a:ext uri="{FF2B5EF4-FFF2-40B4-BE49-F238E27FC236}">
                    <a16:creationId xmlns:a16="http://schemas.microsoft.com/office/drawing/2014/main" id="{650935E2-9AC7-A59D-EBFF-78CFE7B91B42}"/>
                  </a:ext>
                </a:extLst>
              </p:cNvPr>
              <p:cNvSpPr/>
              <p:nvPr/>
            </p:nvSpPr>
            <p:spPr bwMode="auto">
              <a:xfrm>
                <a:off x="4659" y="2134"/>
                <a:ext cx="71" cy="39"/>
              </a:xfrm>
              <a:custGeom>
                <a:avLst/>
                <a:gdLst>
                  <a:gd name="T0" fmla="*/ 35 w 35"/>
                  <a:gd name="T1" fmla="*/ 15 h 19"/>
                  <a:gd name="T2" fmla="*/ 0 w 35"/>
                  <a:gd name="T3" fmla="*/ 5 h 19"/>
                  <a:gd name="T4" fmla="*/ 35 w 35"/>
                  <a:gd name="T5" fmla="*/ 15 h 19"/>
                </a:gdLst>
                <a:ahLst/>
                <a:cxnLst>
                  <a:cxn ang="0">
                    <a:pos x="T0" y="T1"/>
                  </a:cxn>
                  <a:cxn ang="0">
                    <a:pos x="T2" y="T3"/>
                  </a:cxn>
                  <a:cxn ang="0">
                    <a:pos x="T4" y="T5"/>
                  </a:cxn>
                </a:cxnLst>
                <a:rect l="0" t="0" r="r" b="b"/>
                <a:pathLst>
                  <a:path w="35" h="19">
                    <a:moveTo>
                      <a:pt x="35" y="15"/>
                    </a:moveTo>
                    <a:cubicBezTo>
                      <a:pt x="21" y="19"/>
                      <a:pt x="11" y="12"/>
                      <a:pt x="0" y="5"/>
                    </a:cubicBezTo>
                    <a:cubicBezTo>
                      <a:pt x="14" y="0"/>
                      <a:pt x="23" y="12"/>
                      <a:pt x="35" y="15"/>
                    </a:cubicBezTo>
                    <a:close/>
                  </a:path>
                </a:pathLst>
              </a:custGeom>
              <a:solidFill>
                <a:srgbClr val="FEE6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7" name="Freeform 405">
                <a:extLst>
                  <a:ext uri="{FF2B5EF4-FFF2-40B4-BE49-F238E27FC236}">
                    <a16:creationId xmlns:a16="http://schemas.microsoft.com/office/drawing/2014/main" id="{5D46AED4-9EE0-FAA8-E7FA-B3FF4F802122}"/>
                  </a:ext>
                </a:extLst>
              </p:cNvPr>
              <p:cNvSpPr/>
              <p:nvPr/>
            </p:nvSpPr>
            <p:spPr bwMode="auto">
              <a:xfrm>
                <a:off x="3135" y="1020"/>
                <a:ext cx="498" cy="445"/>
              </a:xfrm>
              <a:custGeom>
                <a:avLst/>
                <a:gdLst>
                  <a:gd name="T0" fmla="*/ 241 w 244"/>
                  <a:gd name="T1" fmla="*/ 196 h 218"/>
                  <a:gd name="T2" fmla="*/ 237 w 244"/>
                  <a:gd name="T3" fmla="*/ 214 h 218"/>
                  <a:gd name="T4" fmla="*/ 220 w 244"/>
                  <a:gd name="T5" fmla="*/ 207 h 218"/>
                  <a:gd name="T6" fmla="*/ 77 w 244"/>
                  <a:gd name="T7" fmla="*/ 95 h 218"/>
                  <a:gd name="T8" fmla="*/ 36 w 244"/>
                  <a:gd name="T9" fmla="*/ 47 h 218"/>
                  <a:gd name="T10" fmla="*/ 6 w 244"/>
                  <a:gd name="T11" fmla="*/ 15 h 218"/>
                  <a:gd name="T12" fmla="*/ 17 w 244"/>
                  <a:gd name="T13" fmla="*/ 4 h 218"/>
                  <a:gd name="T14" fmla="*/ 33 w 244"/>
                  <a:gd name="T15" fmla="*/ 20 h 218"/>
                  <a:gd name="T16" fmla="*/ 77 w 244"/>
                  <a:gd name="T17" fmla="*/ 52 h 218"/>
                  <a:gd name="T18" fmla="*/ 121 w 244"/>
                  <a:gd name="T19" fmla="*/ 92 h 218"/>
                  <a:gd name="T20" fmla="*/ 173 w 244"/>
                  <a:gd name="T21" fmla="*/ 140 h 218"/>
                  <a:gd name="T22" fmla="*/ 241 w 244"/>
                  <a:gd name="T23" fmla="*/ 19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4" h="218">
                    <a:moveTo>
                      <a:pt x="241" y="196"/>
                    </a:moveTo>
                    <a:cubicBezTo>
                      <a:pt x="240" y="202"/>
                      <a:pt x="244" y="210"/>
                      <a:pt x="237" y="214"/>
                    </a:cubicBezTo>
                    <a:cubicBezTo>
                      <a:pt x="230" y="218"/>
                      <a:pt x="224" y="211"/>
                      <a:pt x="220" y="207"/>
                    </a:cubicBezTo>
                    <a:cubicBezTo>
                      <a:pt x="174" y="168"/>
                      <a:pt x="122" y="136"/>
                      <a:pt x="77" y="95"/>
                    </a:cubicBezTo>
                    <a:cubicBezTo>
                      <a:pt x="60" y="81"/>
                      <a:pt x="45" y="67"/>
                      <a:pt x="36" y="47"/>
                    </a:cubicBezTo>
                    <a:cubicBezTo>
                      <a:pt x="29" y="34"/>
                      <a:pt x="12" y="30"/>
                      <a:pt x="6" y="15"/>
                    </a:cubicBezTo>
                    <a:cubicBezTo>
                      <a:pt x="0" y="0"/>
                      <a:pt x="6" y="2"/>
                      <a:pt x="17" y="4"/>
                    </a:cubicBezTo>
                    <a:cubicBezTo>
                      <a:pt x="22" y="10"/>
                      <a:pt x="27" y="15"/>
                      <a:pt x="33" y="20"/>
                    </a:cubicBezTo>
                    <a:cubicBezTo>
                      <a:pt x="47" y="32"/>
                      <a:pt x="62" y="42"/>
                      <a:pt x="77" y="52"/>
                    </a:cubicBezTo>
                    <a:cubicBezTo>
                      <a:pt x="83" y="74"/>
                      <a:pt x="105" y="82"/>
                      <a:pt x="121" y="92"/>
                    </a:cubicBezTo>
                    <a:cubicBezTo>
                      <a:pt x="142" y="106"/>
                      <a:pt x="157" y="123"/>
                      <a:pt x="173" y="140"/>
                    </a:cubicBezTo>
                    <a:cubicBezTo>
                      <a:pt x="190" y="165"/>
                      <a:pt x="216" y="179"/>
                      <a:pt x="241" y="196"/>
                    </a:cubicBezTo>
                    <a:close/>
                  </a:path>
                </a:pathLst>
              </a:custGeom>
              <a:solidFill>
                <a:srgbClr val="F6A0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8" name="Freeform 406">
                <a:extLst>
                  <a:ext uri="{FF2B5EF4-FFF2-40B4-BE49-F238E27FC236}">
                    <a16:creationId xmlns:a16="http://schemas.microsoft.com/office/drawing/2014/main" id="{3AD6C7F1-6F8C-B1FB-5E7A-C9D08ED896D5}"/>
                  </a:ext>
                </a:extLst>
              </p:cNvPr>
              <p:cNvSpPr/>
              <p:nvPr/>
            </p:nvSpPr>
            <p:spPr bwMode="auto">
              <a:xfrm>
                <a:off x="3202" y="1061"/>
                <a:ext cx="98" cy="65"/>
              </a:xfrm>
              <a:custGeom>
                <a:avLst/>
                <a:gdLst>
                  <a:gd name="T0" fmla="*/ 44 w 48"/>
                  <a:gd name="T1" fmla="*/ 32 h 32"/>
                  <a:gd name="T2" fmla="*/ 0 w 48"/>
                  <a:gd name="T3" fmla="*/ 0 h 32"/>
                  <a:gd name="T4" fmla="*/ 48 w 48"/>
                  <a:gd name="T5" fmla="*/ 32 h 32"/>
                  <a:gd name="T6" fmla="*/ 44 w 48"/>
                  <a:gd name="T7" fmla="*/ 32 h 32"/>
                </a:gdLst>
                <a:ahLst/>
                <a:cxnLst>
                  <a:cxn ang="0">
                    <a:pos x="T0" y="T1"/>
                  </a:cxn>
                  <a:cxn ang="0">
                    <a:pos x="T2" y="T3"/>
                  </a:cxn>
                  <a:cxn ang="0">
                    <a:pos x="T4" y="T5"/>
                  </a:cxn>
                  <a:cxn ang="0">
                    <a:pos x="T6" y="T7"/>
                  </a:cxn>
                </a:cxnLst>
                <a:rect l="0" t="0" r="r" b="b"/>
                <a:pathLst>
                  <a:path w="48" h="32">
                    <a:moveTo>
                      <a:pt x="44" y="32"/>
                    </a:moveTo>
                    <a:cubicBezTo>
                      <a:pt x="24" y="28"/>
                      <a:pt x="12" y="14"/>
                      <a:pt x="0" y="0"/>
                    </a:cubicBezTo>
                    <a:cubicBezTo>
                      <a:pt x="17" y="8"/>
                      <a:pt x="33" y="19"/>
                      <a:pt x="48" y="32"/>
                    </a:cubicBezTo>
                    <a:cubicBezTo>
                      <a:pt x="46" y="32"/>
                      <a:pt x="45" y="32"/>
                      <a:pt x="44" y="32"/>
                    </a:cubicBezTo>
                    <a:close/>
                  </a:path>
                </a:pathLst>
              </a:custGeom>
              <a:solidFill>
                <a:srgbClr val="FAB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9" name="Freeform 407">
                <a:extLst>
                  <a:ext uri="{FF2B5EF4-FFF2-40B4-BE49-F238E27FC236}">
                    <a16:creationId xmlns:a16="http://schemas.microsoft.com/office/drawing/2014/main" id="{AB1D68C9-D7A3-6B5C-44E3-7D56022DEADE}"/>
                  </a:ext>
                </a:extLst>
              </p:cNvPr>
              <p:cNvSpPr/>
              <p:nvPr/>
            </p:nvSpPr>
            <p:spPr bwMode="auto">
              <a:xfrm>
                <a:off x="4906" y="1869"/>
                <a:ext cx="106" cy="34"/>
              </a:xfrm>
              <a:custGeom>
                <a:avLst/>
                <a:gdLst>
                  <a:gd name="T0" fmla="*/ 52 w 52"/>
                  <a:gd name="T1" fmla="*/ 16 h 17"/>
                  <a:gd name="T2" fmla="*/ 0 w 52"/>
                  <a:gd name="T3" fmla="*/ 0 h 17"/>
                  <a:gd name="T4" fmla="*/ 37 w 52"/>
                  <a:gd name="T5" fmla="*/ 4 h 17"/>
                  <a:gd name="T6" fmla="*/ 52 w 52"/>
                  <a:gd name="T7" fmla="*/ 16 h 17"/>
                </a:gdLst>
                <a:ahLst/>
                <a:cxnLst>
                  <a:cxn ang="0">
                    <a:pos x="T0" y="T1"/>
                  </a:cxn>
                  <a:cxn ang="0">
                    <a:pos x="T2" y="T3"/>
                  </a:cxn>
                  <a:cxn ang="0">
                    <a:pos x="T4" y="T5"/>
                  </a:cxn>
                  <a:cxn ang="0">
                    <a:pos x="T6" y="T7"/>
                  </a:cxn>
                </a:cxnLst>
                <a:rect l="0" t="0" r="r" b="b"/>
                <a:pathLst>
                  <a:path w="52" h="17">
                    <a:moveTo>
                      <a:pt x="52" y="16"/>
                    </a:moveTo>
                    <a:cubicBezTo>
                      <a:pt x="33" y="17"/>
                      <a:pt x="14" y="16"/>
                      <a:pt x="0" y="0"/>
                    </a:cubicBezTo>
                    <a:cubicBezTo>
                      <a:pt x="12" y="2"/>
                      <a:pt x="24" y="10"/>
                      <a:pt x="37" y="4"/>
                    </a:cubicBezTo>
                    <a:cubicBezTo>
                      <a:pt x="39" y="12"/>
                      <a:pt x="47" y="12"/>
                      <a:pt x="52" y="16"/>
                    </a:cubicBezTo>
                    <a:close/>
                  </a:path>
                </a:pathLst>
              </a:custGeom>
              <a:solidFill>
                <a:srgbClr val="FCB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0" name="Freeform 408">
                <a:extLst>
                  <a:ext uri="{FF2B5EF4-FFF2-40B4-BE49-F238E27FC236}">
                    <a16:creationId xmlns:a16="http://schemas.microsoft.com/office/drawing/2014/main" id="{EB6F3D81-6C10-36FD-08E1-A77FAD27E9F2}"/>
                  </a:ext>
                </a:extLst>
              </p:cNvPr>
              <p:cNvSpPr/>
              <p:nvPr/>
            </p:nvSpPr>
            <p:spPr bwMode="auto">
              <a:xfrm>
                <a:off x="3788" y="1975"/>
                <a:ext cx="118" cy="94"/>
              </a:xfrm>
              <a:custGeom>
                <a:avLst/>
                <a:gdLst>
                  <a:gd name="T0" fmla="*/ 17 w 58"/>
                  <a:gd name="T1" fmla="*/ 0 h 46"/>
                  <a:gd name="T2" fmla="*/ 45 w 58"/>
                  <a:gd name="T3" fmla="*/ 16 h 46"/>
                  <a:gd name="T4" fmla="*/ 50 w 58"/>
                  <a:gd name="T5" fmla="*/ 41 h 46"/>
                  <a:gd name="T6" fmla="*/ 32 w 58"/>
                  <a:gd name="T7" fmla="*/ 26 h 46"/>
                  <a:gd name="T8" fmla="*/ 14 w 58"/>
                  <a:gd name="T9" fmla="*/ 15 h 46"/>
                  <a:gd name="T10" fmla="*/ 17 w 58"/>
                  <a:gd name="T11" fmla="*/ 0 h 46"/>
                </a:gdLst>
                <a:ahLst/>
                <a:cxnLst>
                  <a:cxn ang="0">
                    <a:pos x="T0" y="T1"/>
                  </a:cxn>
                  <a:cxn ang="0">
                    <a:pos x="T2" y="T3"/>
                  </a:cxn>
                  <a:cxn ang="0">
                    <a:pos x="T4" y="T5"/>
                  </a:cxn>
                  <a:cxn ang="0">
                    <a:pos x="T6" y="T7"/>
                  </a:cxn>
                  <a:cxn ang="0">
                    <a:pos x="T8" y="T9"/>
                  </a:cxn>
                  <a:cxn ang="0">
                    <a:pos x="T10" y="T11"/>
                  </a:cxn>
                </a:cxnLst>
                <a:rect l="0" t="0" r="r" b="b"/>
                <a:pathLst>
                  <a:path w="57" h="46">
                    <a:moveTo>
                      <a:pt x="17" y="0"/>
                    </a:moveTo>
                    <a:cubicBezTo>
                      <a:pt x="28" y="1"/>
                      <a:pt x="36" y="9"/>
                      <a:pt x="45" y="16"/>
                    </a:cubicBezTo>
                    <a:cubicBezTo>
                      <a:pt x="44" y="25"/>
                      <a:pt x="58" y="35"/>
                      <a:pt x="50" y="41"/>
                    </a:cubicBezTo>
                    <a:cubicBezTo>
                      <a:pt x="41" y="46"/>
                      <a:pt x="40" y="30"/>
                      <a:pt x="32" y="26"/>
                    </a:cubicBezTo>
                    <a:cubicBezTo>
                      <a:pt x="26" y="23"/>
                      <a:pt x="20" y="18"/>
                      <a:pt x="14" y="15"/>
                    </a:cubicBezTo>
                    <a:cubicBezTo>
                      <a:pt x="0" y="7"/>
                      <a:pt x="5" y="3"/>
                      <a:pt x="17" y="0"/>
                    </a:cubicBezTo>
                    <a:close/>
                  </a:path>
                </a:pathLst>
              </a:custGeom>
              <a:solidFill>
                <a:srgbClr val="FCBF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1" name="Freeform 409">
                <a:extLst>
                  <a:ext uri="{FF2B5EF4-FFF2-40B4-BE49-F238E27FC236}">
                    <a16:creationId xmlns:a16="http://schemas.microsoft.com/office/drawing/2014/main" id="{746E2CDC-3ECA-E9CF-322D-98016053C08D}"/>
                  </a:ext>
                </a:extLst>
              </p:cNvPr>
              <p:cNvSpPr/>
              <p:nvPr/>
            </p:nvSpPr>
            <p:spPr bwMode="auto">
              <a:xfrm>
                <a:off x="4479" y="2319"/>
                <a:ext cx="176" cy="141"/>
              </a:xfrm>
              <a:custGeom>
                <a:avLst/>
                <a:gdLst>
                  <a:gd name="T0" fmla="*/ 54 w 86"/>
                  <a:gd name="T1" fmla="*/ 43 h 69"/>
                  <a:gd name="T2" fmla="*/ 63 w 86"/>
                  <a:gd name="T3" fmla="*/ 69 h 69"/>
                  <a:gd name="T4" fmla="*/ 5 w 86"/>
                  <a:gd name="T5" fmla="*/ 35 h 69"/>
                  <a:gd name="T6" fmla="*/ 8 w 86"/>
                  <a:gd name="T7" fmla="*/ 27 h 69"/>
                  <a:gd name="T8" fmla="*/ 13 w 86"/>
                  <a:gd name="T9" fmla="*/ 19 h 69"/>
                  <a:gd name="T10" fmla="*/ 31 w 86"/>
                  <a:gd name="T11" fmla="*/ 12 h 69"/>
                  <a:gd name="T12" fmla="*/ 49 w 86"/>
                  <a:gd name="T13" fmla="*/ 3 h 69"/>
                  <a:gd name="T14" fmla="*/ 86 w 86"/>
                  <a:gd name="T15" fmla="*/ 12 h 69"/>
                  <a:gd name="T16" fmla="*/ 70 w 86"/>
                  <a:gd name="T17" fmla="*/ 21 h 69"/>
                  <a:gd name="T18" fmla="*/ 54 w 86"/>
                  <a:gd name="T19"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69">
                    <a:moveTo>
                      <a:pt x="54" y="43"/>
                    </a:moveTo>
                    <a:cubicBezTo>
                      <a:pt x="60" y="49"/>
                      <a:pt x="65" y="55"/>
                      <a:pt x="63" y="69"/>
                    </a:cubicBezTo>
                    <a:cubicBezTo>
                      <a:pt x="46" y="51"/>
                      <a:pt x="28" y="38"/>
                      <a:pt x="5" y="35"/>
                    </a:cubicBezTo>
                    <a:cubicBezTo>
                      <a:pt x="8" y="33"/>
                      <a:pt x="10" y="31"/>
                      <a:pt x="8" y="27"/>
                    </a:cubicBezTo>
                    <a:cubicBezTo>
                      <a:pt x="0" y="18"/>
                      <a:pt x="8" y="19"/>
                      <a:pt x="13" y="19"/>
                    </a:cubicBezTo>
                    <a:cubicBezTo>
                      <a:pt x="20" y="19"/>
                      <a:pt x="28" y="27"/>
                      <a:pt x="31" y="12"/>
                    </a:cubicBezTo>
                    <a:cubicBezTo>
                      <a:pt x="32" y="5"/>
                      <a:pt x="42" y="6"/>
                      <a:pt x="49" y="3"/>
                    </a:cubicBezTo>
                    <a:cubicBezTo>
                      <a:pt x="61" y="8"/>
                      <a:pt x="76" y="0"/>
                      <a:pt x="86" y="12"/>
                    </a:cubicBezTo>
                    <a:cubicBezTo>
                      <a:pt x="85" y="22"/>
                      <a:pt x="77" y="21"/>
                      <a:pt x="70" y="21"/>
                    </a:cubicBezTo>
                    <a:cubicBezTo>
                      <a:pt x="46" y="21"/>
                      <a:pt x="46" y="21"/>
                      <a:pt x="54" y="43"/>
                    </a:cubicBezTo>
                    <a:close/>
                  </a:path>
                </a:pathLst>
              </a:custGeom>
              <a:solidFill>
                <a:srgbClr val="FAEE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2" name="Freeform 410">
                <a:extLst>
                  <a:ext uri="{FF2B5EF4-FFF2-40B4-BE49-F238E27FC236}">
                    <a16:creationId xmlns:a16="http://schemas.microsoft.com/office/drawing/2014/main" id="{AD712026-C0B9-62D3-E7A1-4D1D9CFC9750}"/>
                  </a:ext>
                </a:extLst>
              </p:cNvPr>
              <p:cNvSpPr/>
              <p:nvPr/>
            </p:nvSpPr>
            <p:spPr bwMode="auto">
              <a:xfrm>
                <a:off x="4302" y="2319"/>
                <a:ext cx="122" cy="47"/>
              </a:xfrm>
              <a:custGeom>
                <a:avLst/>
                <a:gdLst>
                  <a:gd name="T0" fmla="*/ 20 w 60"/>
                  <a:gd name="T1" fmla="*/ 15 h 23"/>
                  <a:gd name="T2" fmla="*/ 0 w 60"/>
                  <a:gd name="T3" fmla="*/ 7 h 23"/>
                  <a:gd name="T4" fmla="*/ 20 w 60"/>
                  <a:gd name="T5" fmla="*/ 6 h 23"/>
                  <a:gd name="T6" fmla="*/ 60 w 60"/>
                  <a:gd name="T7" fmla="*/ 19 h 23"/>
                  <a:gd name="T8" fmla="*/ 33 w 60"/>
                  <a:gd name="T9" fmla="*/ 23 h 23"/>
                  <a:gd name="T10" fmla="*/ 20 w 60"/>
                  <a:gd name="T11" fmla="*/ 15 h 23"/>
                </a:gdLst>
                <a:ahLst/>
                <a:cxnLst>
                  <a:cxn ang="0">
                    <a:pos x="T0" y="T1"/>
                  </a:cxn>
                  <a:cxn ang="0">
                    <a:pos x="T2" y="T3"/>
                  </a:cxn>
                  <a:cxn ang="0">
                    <a:pos x="T4" y="T5"/>
                  </a:cxn>
                  <a:cxn ang="0">
                    <a:pos x="T6" y="T7"/>
                  </a:cxn>
                  <a:cxn ang="0">
                    <a:pos x="T8" y="T9"/>
                  </a:cxn>
                  <a:cxn ang="0">
                    <a:pos x="T10" y="T11"/>
                  </a:cxn>
                </a:cxnLst>
                <a:rect l="0" t="0" r="r" b="b"/>
                <a:pathLst>
                  <a:path w="60" h="23">
                    <a:moveTo>
                      <a:pt x="20" y="15"/>
                    </a:moveTo>
                    <a:cubicBezTo>
                      <a:pt x="12" y="16"/>
                      <a:pt x="6" y="13"/>
                      <a:pt x="0" y="7"/>
                    </a:cubicBezTo>
                    <a:cubicBezTo>
                      <a:pt x="6" y="0"/>
                      <a:pt x="13" y="5"/>
                      <a:pt x="20" y="6"/>
                    </a:cubicBezTo>
                    <a:cubicBezTo>
                      <a:pt x="34" y="8"/>
                      <a:pt x="47" y="14"/>
                      <a:pt x="60" y="19"/>
                    </a:cubicBezTo>
                    <a:cubicBezTo>
                      <a:pt x="51" y="21"/>
                      <a:pt x="42" y="22"/>
                      <a:pt x="33" y="23"/>
                    </a:cubicBezTo>
                    <a:cubicBezTo>
                      <a:pt x="29" y="19"/>
                      <a:pt x="23" y="19"/>
                      <a:pt x="20" y="15"/>
                    </a:cubicBezTo>
                    <a:close/>
                  </a:path>
                </a:pathLst>
              </a:custGeom>
              <a:solidFill>
                <a:srgbClr val="FAEE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3" name="Freeform 411">
                <a:extLst>
                  <a:ext uri="{FF2B5EF4-FFF2-40B4-BE49-F238E27FC236}">
                    <a16:creationId xmlns:a16="http://schemas.microsoft.com/office/drawing/2014/main" id="{5BAF12AE-B0BB-C1C5-B023-8D30E18B5520}"/>
                  </a:ext>
                </a:extLst>
              </p:cNvPr>
              <p:cNvSpPr/>
              <p:nvPr/>
            </p:nvSpPr>
            <p:spPr bwMode="auto">
              <a:xfrm>
                <a:off x="4579" y="2283"/>
                <a:ext cx="202" cy="81"/>
              </a:xfrm>
              <a:custGeom>
                <a:avLst/>
                <a:gdLst>
                  <a:gd name="T0" fmla="*/ 37 w 99"/>
                  <a:gd name="T1" fmla="*/ 33 h 40"/>
                  <a:gd name="T2" fmla="*/ 0 w 99"/>
                  <a:gd name="T3" fmla="*/ 21 h 40"/>
                  <a:gd name="T4" fmla="*/ 47 w 99"/>
                  <a:gd name="T5" fmla="*/ 27 h 40"/>
                  <a:gd name="T6" fmla="*/ 62 w 99"/>
                  <a:gd name="T7" fmla="*/ 25 h 40"/>
                  <a:gd name="T8" fmla="*/ 51 w 99"/>
                  <a:gd name="T9" fmla="*/ 14 h 40"/>
                  <a:gd name="T10" fmla="*/ 17 w 99"/>
                  <a:gd name="T11" fmla="*/ 1 h 40"/>
                  <a:gd name="T12" fmla="*/ 89 w 99"/>
                  <a:gd name="T13" fmla="*/ 18 h 40"/>
                  <a:gd name="T14" fmla="*/ 97 w 99"/>
                  <a:gd name="T15" fmla="*/ 28 h 40"/>
                  <a:gd name="T16" fmla="*/ 87 w 99"/>
                  <a:gd name="T17" fmla="*/ 37 h 40"/>
                  <a:gd name="T18" fmla="*/ 65 w 99"/>
                  <a:gd name="T19" fmla="*/ 37 h 40"/>
                  <a:gd name="T20" fmla="*/ 37 w 99"/>
                  <a:gd name="T21"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40">
                    <a:moveTo>
                      <a:pt x="37" y="33"/>
                    </a:moveTo>
                    <a:cubicBezTo>
                      <a:pt x="26" y="26"/>
                      <a:pt x="11" y="31"/>
                      <a:pt x="0" y="21"/>
                    </a:cubicBezTo>
                    <a:cubicBezTo>
                      <a:pt x="17" y="13"/>
                      <a:pt x="32" y="15"/>
                      <a:pt x="47" y="27"/>
                    </a:cubicBezTo>
                    <a:cubicBezTo>
                      <a:pt x="52" y="30"/>
                      <a:pt x="60" y="32"/>
                      <a:pt x="62" y="25"/>
                    </a:cubicBezTo>
                    <a:cubicBezTo>
                      <a:pt x="64" y="18"/>
                      <a:pt x="57" y="14"/>
                      <a:pt x="51" y="14"/>
                    </a:cubicBezTo>
                    <a:cubicBezTo>
                      <a:pt x="38" y="13"/>
                      <a:pt x="26" y="10"/>
                      <a:pt x="17" y="1"/>
                    </a:cubicBezTo>
                    <a:cubicBezTo>
                      <a:pt x="42" y="0"/>
                      <a:pt x="65" y="13"/>
                      <a:pt x="89" y="18"/>
                    </a:cubicBezTo>
                    <a:cubicBezTo>
                      <a:pt x="93" y="19"/>
                      <a:pt x="99" y="22"/>
                      <a:pt x="97" y="28"/>
                    </a:cubicBezTo>
                    <a:cubicBezTo>
                      <a:pt x="95" y="31"/>
                      <a:pt x="94" y="38"/>
                      <a:pt x="87" y="37"/>
                    </a:cubicBezTo>
                    <a:cubicBezTo>
                      <a:pt x="79" y="36"/>
                      <a:pt x="72" y="37"/>
                      <a:pt x="65" y="37"/>
                    </a:cubicBezTo>
                    <a:cubicBezTo>
                      <a:pt x="56" y="35"/>
                      <a:pt x="45" y="40"/>
                      <a:pt x="37" y="33"/>
                    </a:cubicBezTo>
                    <a:close/>
                  </a:path>
                </a:pathLst>
              </a:custGeom>
              <a:solidFill>
                <a:srgbClr val="F9C7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4" name="Freeform 412">
                <a:extLst>
                  <a:ext uri="{FF2B5EF4-FFF2-40B4-BE49-F238E27FC236}">
                    <a16:creationId xmlns:a16="http://schemas.microsoft.com/office/drawing/2014/main" id="{F592D686-40F7-0D73-7214-EB7362A604A5}"/>
                  </a:ext>
                </a:extLst>
              </p:cNvPr>
              <p:cNvSpPr/>
              <p:nvPr/>
            </p:nvSpPr>
            <p:spPr bwMode="auto">
              <a:xfrm>
                <a:off x="2721" y="1822"/>
                <a:ext cx="1281" cy="871"/>
              </a:xfrm>
              <a:custGeom>
                <a:avLst/>
                <a:gdLst>
                  <a:gd name="T0" fmla="*/ 0 w 628"/>
                  <a:gd name="T1" fmla="*/ 3 h 427"/>
                  <a:gd name="T2" fmla="*/ 38 w 628"/>
                  <a:gd name="T3" fmla="*/ 19 h 427"/>
                  <a:gd name="T4" fmla="*/ 105 w 628"/>
                  <a:gd name="T5" fmla="*/ 67 h 427"/>
                  <a:gd name="T6" fmla="*/ 115 w 628"/>
                  <a:gd name="T7" fmla="*/ 74 h 427"/>
                  <a:gd name="T8" fmla="*/ 192 w 628"/>
                  <a:gd name="T9" fmla="*/ 139 h 427"/>
                  <a:gd name="T10" fmla="*/ 215 w 628"/>
                  <a:gd name="T11" fmla="*/ 157 h 427"/>
                  <a:gd name="T12" fmla="*/ 296 w 628"/>
                  <a:gd name="T13" fmla="*/ 214 h 427"/>
                  <a:gd name="T14" fmla="*/ 377 w 628"/>
                  <a:gd name="T15" fmla="*/ 253 h 427"/>
                  <a:gd name="T16" fmla="*/ 439 w 628"/>
                  <a:gd name="T17" fmla="*/ 289 h 427"/>
                  <a:gd name="T18" fmla="*/ 450 w 628"/>
                  <a:gd name="T19" fmla="*/ 295 h 427"/>
                  <a:gd name="T20" fmla="*/ 568 w 628"/>
                  <a:gd name="T21" fmla="*/ 352 h 427"/>
                  <a:gd name="T22" fmla="*/ 628 w 628"/>
                  <a:gd name="T23" fmla="*/ 391 h 427"/>
                  <a:gd name="T24" fmla="*/ 617 w 628"/>
                  <a:gd name="T25" fmla="*/ 398 h 427"/>
                  <a:gd name="T26" fmla="*/ 584 w 628"/>
                  <a:gd name="T27" fmla="*/ 427 h 427"/>
                  <a:gd name="T28" fmla="*/ 573 w 628"/>
                  <a:gd name="T29" fmla="*/ 423 h 427"/>
                  <a:gd name="T30" fmla="*/ 462 w 628"/>
                  <a:gd name="T31" fmla="*/ 348 h 427"/>
                  <a:gd name="T32" fmla="*/ 348 w 628"/>
                  <a:gd name="T33" fmla="*/ 293 h 427"/>
                  <a:gd name="T34" fmla="*/ 261 w 628"/>
                  <a:gd name="T35" fmla="*/ 246 h 427"/>
                  <a:gd name="T36" fmla="*/ 249 w 628"/>
                  <a:gd name="T37" fmla="*/ 243 h 427"/>
                  <a:gd name="T38" fmla="*/ 234 w 628"/>
                  <a:gd name="T39" fmla="*/ 249 h 427"/>
                  <a:gd name="T40" fmla="*/ 245 w 628"/>
                  <a:gd name="T41" fmla="*/ 259 h 427"/>
                  <a:gd name="T42" fmla="*/ 272 w 628"/>
                  <a:gd name="T43" fmla="*/ 280 h 427"/>
                  <a:gd name="T44" fmla="*/ 274 w 628"/>
                  <a:gd name="T45" fmla="*/ 291 h 427"/>
                  <a:gd name="T46" fmla="*/ 264 w 628"/>
                  <a:gd name="T47" fmla="*/ 291 h 427"/>
                  <a:gd name="T48" fmla="*/ 195 w 628"/>
                  <a:gd name="T49" fmla="*/ 257 h 427"/>
                  <a:gd name="T50" fmla="*/ 117 w 628"/>
                  <a:gd name="T51" fmla="*/ 211 h 427"/>
                  <a:gd name="T52" fmla="*/ 91 w 628"/>
                  <a:gd name="T53" fmla="*/ 184 h 427"/>
                  <a:gd name="T54" fmla="*/ 61 w 628"/>
                  <a:gd name="T55" fmla="*/ 168 h 427"/>
                  <a:gd name="T56" fmla="*/ 44 w 628"/>
                  <a:gd name="T57" fmla="*/ 194 h 427"/>
                  <a:gd name="T58" fmla="*/ 36 w 628"/>
                  <a:gd name="T59" fmla="*/ 155 h 427"/>
                  <a:gd name="T60" fmla="*/ 88 w 628"/>
                  <a:gd name="T61" fmla="*/ 104 h 427"/>
                  <a:gd name="T62" fmla="*/ 82 w 628"/>
                  <a:gd name="T63" fmla="*/ 73 h 427"/>
                  <a:gd name="T64" fmla="*/ 0 w 628"/>
                  <a:gd name="T65" fmla="*/ 31 h 427"/>
                  <a:gd name="T66" fmla="*/ 0 w 628"/>
                  <a:gd name="T67" fmla="*/ 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8" h="427">
                    <a:moveTo>
                      <a:pt x="0" y="3"/>
                    </a:moveTo>
                    <a:cubicBezTo>
                      <a:pt x="16" y="0"/>
                      <a:pt x="28" y="6"/>
                      <a:pt x="38" y="19"/>
                    </a:cubicBezTo>
                    <a:cubicBezTo>
                      <a:pt x="56" y="41"/>
                      <a:pt x="80" y="55"/>
                      <a:pt x="105" y="67"/>
                    </a:cubicBezTo>
                    <a:cubicBezTo>
                      <a:pt x="109" y="68"/>
                      <a:pt x="113" y="70"/>
                      <a:pt x="115" y="74"/>
                    </a:cubicBezTo>
                    <a:cubicBezTo>
                      <a:pt x="126" y="113"/>
                      <a:pt x="155" y="131"/>
                      <a:pt x="192" y="139"/>
                    </a:cubicBezTo>
                    <a:cubicBezTo>
                      <a:pt x="203" y="141"/>
                      <a:pt x="210" y="149"/>
                      <a:pt x="215" y="157"/>
                    </a:cubicBezTo>
                    <a:cubicBezTo>
                      <a:pt x="236" y="185"/>
                      <a:pt x="267" y="198"/>
                      <a:pt x="296" y="214"/>
                    </a:cubicBezTo>
                    <a:cubicBezTo>
                      <a:pt x="322" y="228"/>
                      <a:pt x="355" y="232"/>
                      <a:pt x="377" y="253"/>
                    </a:cubicBezTo>
                    <a:cubicBezTo>
                      <a:pt x="396" y="270"/>
                      <a:pt x="423" y="270"/>
                      <a:pt x="439" y="289"/>
                    </a:cubicBezTo>
                    <a:cubicBezTo>
                      <a:pt x="442" y="292"/>
                      <a:pt x="446" y="294"/>
                      <a:pt x="450" y="295"/>
                    </a:cubicBezTo>
                    <a:cubicBezTo>
                      <a:pt x="495" y="302"/>
                      <a:pt x="526" y="337"/>
                      <a:pt x="568" y="352"/>
                    </a:cubicBezTo>
                    <a:cubicBezTo>
                      <a:pt x="590" y="361"/>
                      <a:pt x="615" y="367"/>
                      <a:pt x="628" y="391"/>
                    </a:cubicBezTo>
                    <a:cubicBezTo>
                      <a:pt x="623" y="391"/>
                      <a:pt x="617" y="393"/>
                      <a:pt x="617" y="398"/>
                    </a:cubicBezTo>
                    <a:cubicBezTo>
                      <a:pt x="620" y="425"/>
                      <a:pt x="600" y="424"/>
                      <a:pt x="584" y="427"/>
                    </a:cubicBezTo>
                    <a:cubicBezTo>
                      <a:pt x="580" y="427"/>
                      <a:pt x="575" y="427"/>
                      <a:pt x="573" y="423"/>
                    </a:cubicBezTo>
                    <a:cubicBezTo>
                      <a:pt x="547" y="381"/>
                      <a:pt x="510" y="358"/>
                      <a:pt x="462" y="348"/>
                    </a:cubicBezTo>
                    <a:cubicBezTo>
                      <a:pt x="419" y="339"/>
                      <a:pt x="384" y="314"/>
                      <a:pt x="348" y="293"/>
                    </a:cubicBezTo>
                    <a:cubicBezTo>
                      <a:pt x="319" y="276"/>
                      <a:pt x="291" y="259"/>
                      <a:pt x="261" y="246"/>
                    </a:cubicBezTo>
                    <a:cubicBezTo>
                      <a:pt x="257" y="244"/>
                      <a:pt x="253" y="243"/>
                      <a:pt x="249" y="243"/>
                    </a:cubicBezTo>
                    <a:cubicBezTo>
                      <a:pt x="243" y="243"/>
                      <a:pt x="235" y="242"/>
                      <a:pt x="234" y="249"/>
                    </a:cubicBezTo>
                    <a:cubicBezTo>
                      <a:pt x="233" y="256"/>
                      <a:pt x="240" y="257"/>
                      <a:pt x="245" y="259"/>
                    </a:cubicBezTo>
                    <a:cubicBezTo>
                      <a:pt x="256" y="264"/>
                      <a:pt x="267" y="269"/>
                      <a:pt x="272" y="280"/>
                    </a:cubicBezTo>
                    <a:cubicBezTo>
                      <a:pt x="274" y="284"/>
                      <a:pt x="277" y="288"/>
                      <a:pt x="274" y="291"/>
                    </a:cubicBezTo>
                    <a:cubicBezTo>
                      <a:pt x="271" y="296"/>
                      <a:pt x="267" y="292"/>
                      <a:pt x="264" y="291"/>
                    </a:cubicBezTo>
                    <a:cubicBezTo>
                      <a:pt x="239" y="283"/>
                      <a:pt x="217" y="271"/>
                      <a:pt x="195" y="257"/>
                    </a:cubicBezTo>
                    <a:cubicBezTo>
                      <a:pt x="170" y="241"/>
                      <a:pt x="143" y="226"/>
                      <a:pt x="117" y="211"/>
                    </a:cubicBezTo>
                    <a:cubicBezTo>
                      <a:pt x="105" y="205"/>
                      <a:pt x="99" y="194"/>
                      <a:pt x="91" y="184"/>
                    </a:cubicBezTo>
                    <a:cubicBezTo>
                      <a:pt x="83" y="176"/>
                      <a:pt x="73" y="165"/>
                      <a:pt x="61" y="168"/>
                    </a:cubicBezTo>
                    <a:cubicBezTo>
                      <a:pt x="50" y="171"/>
                      <a:pt x="43" y="181"/>
                      <a:pt x="44" y="194"/>
                    </a:cubicBezTo>
                    <a:cubicBezTo>
                      <a:pt x="26" y="185"/>
                      <a:pt x="36" y="169"/>
                      <a:pt x="36" y="155"/>
                    </a:cubicBezTo>
                    <a:cubicBezTo>
                      <a:pt x="53" y="138"/>
                      <a:pt x="71" y="121"/>
                      <a:pt x="88" y="104"/>
                    </a:cubicBezTo>
                    <a:cubicBezTo>
                      <a:pt x="96" y="96"/>
                      <a:pt x="94" y="76"/>
                      <a:pt x="82" y="73"/>
                    </a:cubicBezTo>
                    <a:cubicBezTo>
                      <a:pt x="52" y="65"/>
                      <a:pt x="32" y="36"/>
                      <a:pt x="0" y="31"/>
                    </a:cubicBezTo>
                    <a:cubicBezTo>
                      <a:pt x="0" y="22"/>
                      <a:pt x="0" y="12"/>
                      <a:pt x="0" y="3"/>
                    </a:cubicBezTo>
                    <a:close/>
                  </a:path>
                </a:pathLst>
              </a:custGeom>
              <a:solidFill>
                <a:srgbClr val="FECC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5" name="Freeform 413">
                <a:extLst>
                  <a:ext uri="{FF2B5EF4-FFF2-40B4-BE49-F238E27FC236}">
                    <a16:creationId xmlns:a16="http://schemas.microsoft.com/office/drawing/2014/main" id="{01165B12-765C-9CC1-168D-C013FA2C3D0E}"/>
                  </a:ext>
                </a:extLst>
              </p:cNvPr>
              <p:cNvSpPr/>
              <p:nvPr/>
            </p:nvSpPr>
            <p:spPr bwMode="auto">
              <a:xfrm>
                <a:off x="2788" y="1173"/>
                <a:ext cx="133" cy="198"/>
              </a:xfrm>
              <a:custGeom>
                <a:avLst/>
                <a:gdLst>
                  <a:gd name="T0" fmla="*/ 55 w 65"/>
                  <a:gd name="T1" fmla="*/ 49 h 97"/>
                  <a:gd name="T2" fmla="*/ 10 w 65"/>
                  <a:gd name="T3" fmla="*/ 60 h 97"/>
                  <a:gd name="T4" fmla="*/ 38 w 65"/>
                  <a:gd name="T5" fmla="*/ 78 h 97"/>
                  <a:gd name="T6" fmla="*/ 55 w 65"/>
                  <a:gd name="T7" fmla="*/ 97 h 97"/>
                  <a:gd name="T8" fmla="*/ 10 w 65"/>
                  <a:gd name="T9" fmla="*/ 80 h 97"/>
                  <a:gd name="T10" fmla="*/ 3 w 65"/>
                  <a:gd name="T11" fmla="*/ 57 h 97"/>
                  <a:gd name="T12" fmla="*/ 10 w 65"/>
                  <a:gd name="T13" fmla="*/ 57 h 97"/>
                  <a:gd name="T14" fmla="*/ 18 w 65"/>
                  <a:gd name="T15" fmla="*/ 48 h 97"/>
                  <a:gd name="T16" fmla="*/ 13 w 65"/>
                  <a:gd name="T17" fmla="*/ 18 h 97"/>
                  <a:gd name="T18" fmla="*/ 6 w 65"/>
                  <a:gd name="T19" fmla="*/ 7 h 97"/>
                  <a:gd name="T20" fmla="*/ 16 w 65"/>
                  <a:gd name="T21" fmla="*/ 4 h 97"/>
                  <a:gd name="T22" fmla="*/ 54 w 65"/>
                  <a:gd name="T23" fmla="*/ 10 h 97"/>
                  <a:gd name="T24" fmla="*/ 63 w 65"/>
                  <a:gd name="T25" fmla="*/ 33 h 97"/>
                  <a:gd name="T26" fmla="*/ 55 w 65"/>
                  <a:gd name="T27"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97">
                    <a:moveTo>
                      <a:pt x="55" y="49"/>
                    </a:moveTo>
                    <a:cubicBezTo>
                      <a:pt x="39" y="49"/>
                      <a:pt x="32" y="73"/>
                      <a:pt x="10" y="60"/>
                    </a:cubicBezTo>
                    <a:cubicBezTo>
                      <a:pt x="18" y="76"/>
                      <a:pt x="29" y="76"/>
                      <a:pt x="38" y="78"/>
                    </a:cubicBezTo>
                    <a:cubicBezTo>
                      <a:pt x="49" y="81"/>
                      <a:pt x="54" y="87"/>
                      <a:pt x="55" y="97"/>
                    </a:cubicBezTo>
                    <a:cubicBezTo>
                      <a:pt x="39" y="93"/>
                      <a:pt x="25" y="84"/>
                      <a:pt x="10" y="80"/>
                    </a:cubicBezTo>
                    <a:cubicBezTo>
                      <a:pt x="2" y="78"/>
                      <a:pt x="0" y="66"/>
                      <a:pt x="3" y="57"/>
                    </a:cubicBezTo>
                    <a:cubicBezTo>
                      <a:pt x="6" y="57"/>
                      <a:pt x="8" y="57"/>
                      <a:pt x="10" y="57"/>
                    </a:cubicBezTo>
                    <a:cubicBezTo>
                      <a:pt x="14" y="55"/>
                      <a:pt x="16" y="51"/>
                      <a:pt x="18" y="48"/>
                    </a:cubicBezTo>
                    <a:cubicBezTo>
                      <a:pt x="31" y="29"/>
                      <a:pt x="31" y="29"/>
                      <a:pt x="13" y="18"/>
                    </a:cubicBezTo>
                    <a:cubicBezTo>
                      <a:pt x="9" y="15"/>
                      <a:pt x="4" y="13"/>
                      <a:pt x="6" y="7"/>
                    </a:cubicBezTo>
                    <a:cubicBezTo>
                      <a:pt x="8" y="2"/>
                      <a:pt x="12" y="4"/>
                      <a:pt x="16" y="4"/>
                    </a:cubicBezTo>
                    <a:cubicBezTo>
                      <a:pt x="28" y="6"/>
                      <a:pt x="42" y="0"/>
                      <a:pt x="54" y="10"/>
                    </a:cubicBezTo>
                    <a:cubicBezTo>
                      <a:pt x="58" y="17"/>
                      <a:pt x="63" y="24"/>
                      <a:pt x="63" y="33"/>
                    </a:cubicBezTo>
                    <a:cubicBezTo>
                      <a:pt x="63" y="39"/>
                      <a:pt x="65" y="48"/>
                      <a:pt x="55" y="49"/>
                    </a:cubicBezTo>
                    <a:close/>
                  </a:path>
                </a:pathLst>
              </a:custGeom>
              <a:solidFill>
                <a:srgbClr val="FAE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6" name="Freeform 414">
                <a:extLst>
                  <a:ext uri="{FF2B5EF4-FFF2-40B4-BE49-F238E27FC236}">
                    <a16:creationId xmlns:a16="http://schemas.microsoft.com/office/drawing/2014/main" id="{94FF0C62-46AE-1566-7C06-95AE072800CA}"/>
                  </a:ext>
                </a:extLst>
              </p:cNvPr>
              <p:cNvSpPr/>
              <p:nvPr/>
            </p:nvSpPr>
            <p:spPr bwMode="auto">
              <a:xfrm>
                <a:off x="2762" y="1110"/>
                <a:ext cx="151" cy="183"/>
              </a:xfrm>
              <a:custGeom>
                <a:avLst/>
                <a:gdLst>
                  <a:gd name="T0" fmla="*/ 64 w 74"/>
                  <a:gd name="T1" fmla="*/ 40 h 90"/>
                  <a:gd name="T2" fmla="*/ 19 w 74"/>
                  <a:gd name="T3" fmla="*/ 35 h 90"/>
                  <a:gd name="T4" fmla="*/ 41 w 74"/>
                  <a:gd name="T5" fmla="*/ 49 h 90"/>
                  <a:gd name="T6" fmla="*/ 54 w 74"/>
                  <a:gd name="T7" fmla="*/ 66 h 90"/>
                  <a:gd name="T8" fmla="*/ 43 w 74"/>
                  <a:gd name="T9" fmla="*/ 70 h 90"/>
                  <a:gd name="T10" fmla="*/ 23 w 74"/>
                  <a:gd name="T11" fmla="*/ 88 h 90"/>
                  <a:gd name="T12" fmla="*/ 18 w 74"/>
                  <a:gd name="T13" fmla="*/ 52 h 90"/>
                  <a:gd name="T14" fmla="*/ 14 w 74"/>
                  <a:gd name="T15" fmla="*/ 44 h 90"/>
                  <a:gd name="T16" fmla="*/ 18 w 74"/>
                  <a:gd name="T17" fmla="*/ 33 h 90"/>
                  <a:gd name="T18" fmla="*/ 35 w 74"/>
                  <a:gd name="T19" fmla="*/ 9 h 90"/>
                  <a:gd name="T20" fmla="*/ 59 w 74"/>
                  <a:gd name="T21" fmla="*/ 23 h 90"/>
                  <a:gd name="T22" fmla="*/ 68 w 74"/>
                  <a:gd name="T23" fmla="*/ 29 h 90"/>
                  <a:gd name="T24" fmla="*/ 69 w 74"/>
                  <a:gd name="T25" fmla="*/ 41 h 90"/>
                  <a:gd name="T26" fmla="*/ 64 w 74"/>
                  <a:gd name="T27" fmla="*/ 4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90">
                    <a:moveTo>
                      <a:pt x="64" y="40"/>
                    </a:moveTo>
                    <a:cubicBezTo>
                      <a:pt x="50" y="39"/>
                      <a:pt x="36" y="42"/>
                      <a:pt x="19" y="35"/>
                    </a:cubicBezTo>
                    <a:cubicBezTo>
                      <a:pt x="26" y="47"/>
                      <a:pt x="35" y="46"/>
                      <a:pt x="41" y="49"/>
                    </a:cubicBezTo>
                    <a:cubicBezTo>
                      <a:pt x="48" y="52"/>
                      <a:pt x="53" y="59"/>
                      <a:pt x="54" y="66"/>
                    </a:cubicBezTo>
                    <a:cubicBezTo>
                      <a:pt x="55" y="76"/>
                      <a:pt x="46" y="67"/>
                      <a:pt x="43" y="70"/>
                    </a:cubicBezTo>
                    <a:cubicBezTo>
                      <a:pt x="36" y="75"/>
                      <a:pt x="37" y="90"/>
                      <a:pt x="23" y="88"/>
                    </a:cubicBezTo>
                    <a:cubicBezTo>
                      <a:pt x="18" y="76"/>
                      <a:pt x="0" y="67"/>
                      <a:pt x="18" y="52"/>
                    </a:cubicBezTo>
                    <a:cubicBezTo>
                      <a:pt x="18" y="52"/>
                      <a:pt x="16" y="46"/>
                      <a:pt x="14" y="44"/>
                    </a:cubicBezTo>
                    <a:cubicBezTo>
                      <a:pt x="8" y="37"/>
                      <a:pt x="11" y="32"/>
                      <a:pt x="18" y="33"/>
                    </a:cubicBezTo>
                    <a:cubicBezTo>
                      <a:pt x="39" y="34"/>
                      <a:pt x="36" y="22"/>
                      <a:pt x="35" y="9"/>
                    </a:cubicBezTo>
                    <a:cubicBezTo>
                      <a:pt x="46" y="9"/>
                      <a:pt x="62" y="0"/>
                      <a:pt x="59" y="23"/>
                    </a:cubicBezTo>
                    <a:cubicBezTo>
                      <a:pt x="59" y="27"/>
                      <a:pt x="65" y="28"/>
                      <a:pt x="68" y="29"/>
                    </a:cubicBezTo>
                    <a:cubicBezTo>
                      <a:pt x="74" y="33"/>
                      <a:pt x="73" y="37"/>
                      <a:pt x="69" y="41"/>
                    </a:cubicBezTo>
                    <a:cubicBezTo>
                      <a:pt x="67" y="42"/>
                      <a:pt x="66" y="41"/>
                      <a:pt x="64" y="40"/>
                    </a:cubicBezTo>
                    <a:close/>
                  </a:path>
                </a:pathLst>
              </a:custGeom>
              <a:solidFill>
                <a:srgbClr val="FBF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7" name="Freeform 415">
                <a:extLst>
                  <a:ext uri="{FF2B5EF4-FFF2-40B4-BE49-F238E27FC236}">
                    <a16:creationId xmlns:a16="http://schemas.microsoft.com/office/drawing/2014/main" id="{040EC580-93CC-83E3-8D89-C29CEC7B6DAB}"/>
                  </a:ext>
                </a:extLst>
              </p:cNvPr>
              <p:cNvSpPr/>
              <p:nvPr/>
            </p:nvSpPr>
            <p:spPr bwMode="auto">
              <a:xfrm>
                <a:off x="2780" y="1044"/>
                <a:ext cx="182" cy="162"/>
              </a:xfrm>
              <a:custGeom>
                <a:avLst/>
                <a:gdLst>
                  <a:gd name="T0" fmla="*/ 59 w 89"/>
                  <a:gd name="T1" fmla="*/ 72 h 79"/>
                  <a:gd name="T2" fmla="*/ 53 w 89"/>
                  <a:gd name="T3" fmla="*/ 64 h 79"/>
                  <a:gd name="T4" fmla="*/ 50 w 89"/>
                  <a:gd name="T5" fmla="*/ 44 h 79"/>
                  <a:gd name="T6" fmla="*/ 26 w 89"/>
                  <a:gd name="T7" fmla="*/ 41 h 79"/>
                  <a:gd name="T8" fmla="*/ 22 w 89"/>
                  <a:gd name="T9" fmla="*/ 37 h 79"/>
                  <a:gd name="T10" fmla="*/ 9 w 89"/>
                  <a:gd name="T11" fmla="*/ 20 h 79"/>
                  <a:gd name="T12" fmla="*/ 2 w 89"/>
                  <a:gd name="T13" fmla="*/ 7 h 79"/>
                  <a:gd name="T14" fmla="*/ 15 w 89"/>
                  <a:gd name="T15" fmla="*/ 4 h 79"/>
                  <a:gd name="T16" fmla="*/ 23 w 89"/>
                  <a:gd name="T17" fmla="*/ 1 h 79"/>
                  <a:gd name="T18" fmla="*/ 79 w 89"/>
                  <a:gd name="T19" fmla="*/ 56 h 79"/>
                  <a:gd name="T20" fmla="*/ 82 w 89"/>
                  <a:gd name="T21" fmla="*/ 73 h 79"/>
                  <a:gd name="T22" fmla="*/ 59 w 89"/>
                  <a:gd name="T23" fmla="*/ 7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79">
                    <a:moveTo>
                      <a:pt x="59" y="72"/>
                    </a:moveTo>
                    <a:cubicBezTo>
                      <a:pt x="62" y="66"/>
                      <a:pt x="59" y="64"/>
                      <a:pt x="53" y="64"/>
                    </a:cubicBezTo>
                    <a:cubicBezTo>
                      <a:pt x="35" y="63"/>
                      <a:pt x="41" y="55"/>
                      <a:pt x="50" y="44"/>
                    </a:cubicBezTo>
                    <a:cubicBezTo>
                      <a:pt x="40" y="46"/>
                      <a:pt x="33" y="46"/>
                      <a:pt x="26" y="41"/>
                    </a:cubicBezTo>
                    <a:cubicBezTo>
                      <a:pt x="25" y="39"/>
                      <a:pt x="24" y="38"/>
                      <a:pt x="22" y="37"/>
                    </a:cubicBezTo>
                    <a:cubicBezTo>
                      <a:pt x="20" y="30"/>
                      <a:pt x="14" y="25"/>
                      <a:pt x="9" y="20"/>
                    </a:cubicBezTo>
                    <a:cubicBezTo>
                      <a:pt x="5" y="17"/>
                      <a:pt x="0" y="13"/>
                      <a:pt x="2" y="7"/>
                    </a:cubicBezTo>
                    <a:cubicBezTo>
                      <a:pt x="4" y="0"/>
                      <a:pt x="11" y="5"/>
                      <a:pt x="15" y="4"/>
                    </a:cubicBezTo>
                    <a:cubicBezTo>
                      <a:pt x="18" y="3"/>
                      <a:pt x="20" y="2"/>
                      <a:pt x="23" y="1"/>
                    </a:cubicBezTo>
                    <a:cubicBezTo>
                      <a:pt x="39" y="22"/>
                      <a:pt x="55" y="43"/>
                      <a:pt x="79" y="56"/>
                    </a:cubicBezTo>
                    <a:cubicBezTo>
                      <a:pt x="85" y="61"/>
                      <a:pt x="89" y="67"/>
                      <a:pt x="82" y="73"/>
                    </a:cubicBezTo>
                    <a:cubicBezTo>
                      <a:pt x="75" y="79"/>
                      <a:pt x="67" y="79"/>
                      <a:pt x="59" y="72"/>
                    </a:cubicBezTo>
                    <a:close/>
                  </a:path>
                </a:pathLst>
              </a:custGeom>
              <a:solidFill>
                <a:srgbClr val="FAE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8" name="Freeform 416">
                <a:extLst>
                  <a:ext uri="{FF2B5EF4-FFF2-40B4-BE49-F238E27FC236}">
                    <a16:creationId xmlns:a16="http://schemas.microsoft.com/office/drawing/2014/main" id="{490EE474-D4E7-BDD8-2EDD-8AE0168E7CE4}"/>
                  </a:ext>
                </a:extLst>
              </p:cNvPr>
              <p:cNvSpPr/>
              <p:nvPr/>
            </p:nvSpPr>
            <p:spPr bwMode="auto">
              <a:xfrm>
                <a:off x="2721" y="987"/>
                <a:ext cx="106" cy="133"/>
              </a:xfrm>
              <a:custGeom>
                <a:avLst/>
                <a:gdLst>
                  <a:gd name="T0" fmla="*/ 52 w 52"/>
                  <a:gd name="T1" fmla="*/ 29 h 65"/>
                  <a:gd name="T2" fmla="*/ 33 w 52"/>
                  <a:gd name="T3" fmla="*/ 35 h 65"/>
                  <a:gd name="T4" fmla="*/ 51 w 52"/>
                  <a:gd name="T5" fmla="*/ 65 h 65"/>
                  <a:gd name="T6" fmla="*/ 0 w 52"/>
                  <a:gd name="T7" fmla="*/ 0 h 65"/>
                  <a:gd name="T8" fmla="*/ 40 w 52"/>
                  <a:gd name="T9" fmla="*/ 12 h 65"/>
                  <a:gd name="T10" fmla="*/ 48 w 52"/>
                  <a:gd name="T11" fmla="*/ 20 h 65"/>
                  <a:gd name="T12" fmla="*/ 52 w 52"/>
                  <a:gd name="T13" fmla="*/ 29 h 65"/>
                </a:gdLst>
                <a:ahLst/>
                <a:cxnLst>
                  <a:cxn ang="0">
                    <a:pos x="T0" y="T1"/>
                  </a:cxn>
                  <a:cxn ang="0">
                    <a:pos x="T2" y="T3"/>
                  </a:cxn>
                  <a:cxn ang="0">
                    <a:pos x="T4" y="T5"/>
                  </a:cxn>
                  <a:cxn ang="0">
                    <a:pos x="T6" y="T7"/>
                  </a:cxn>
                  <a:cxn ang="0">
                    <a:pos x="T8" y="T9"/>
                  </a:cxn>
                  <a:cxn ang="0">
                    <a:pos x="T10" y="T11"/>
                  </a:cxn>
                  <a:cxn ang="0">
                    <a:pos x="T12" y="T13"/>
                  </a:cxn>
                </a:cxnLst>
                <a:rect l="0" t="0" r="r" b="b"/>
                <a:pathLst>
                  <a:path w="52" h="65">
                    <a:moveTo>
                      <a:pt x="52" y="29"/>
                    </a:moveTo>
                    <a:cubicBezTo>
                      <a:pt x="51" y="43"/>
                      <a:pt x="42" y="38"/>
                      <a:pt x="33" y="35"/>
                    </a:cubicBezTo>
                    <a:cubicBezTo>
                      <a:pt x="35" y="48"/>
                      <a:pt x="52" y="51"/>
                      <a:pt x="51" y="65"/>
                    </a:cubicBezTo>
                    <a:cubicBezTo>
                      <a:pt x="29" y="47"/>
                      <a:pt x="14" y="24"/>
                      <a:pt x="0" y="0"/>
                    </a:cubicBezTo>
                    <a:cubicBezTo>
                      <a:pt x="10" y="14"/>
                      <a:pt x="25" y="14"/>
                      <a:pt x="40" y="12"/>
                    </a:cubicBezTo>
                    <a:cubicBezTo>
                      <a:pt x="45" y="13"/>
                      <a:pt x="45" y="17"/>
                      <a:pt x="48" y="20"/>
                    </a:cubicBezTo>
                    <a:cubicBezTo>
                      <a:pt x="49" y="23"/>
                      <a:pt x="50" y="26"/>
                      <a:pt x="52" y="29"/>
                    </a:cubicBezTo>
                    <a:close/>
                  </a:path>
                </a:pathLst>
              </a:custGeom>
              <a:solidFill>
                <a:srgbClr val="FCF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9" name="Freeform 417">
                <a:extLst>
                  <a:ext uri="{FF2B5EF4-FFF2-40B4-BE49-F238E27FC236}">
                    <a16:creationId xmlns:a16="http://schemas.microsoft.com/office/drawing/2014/main" id="{4F1D5875-C9B4-78B2-F544-3FE671D27A9C}"/>
                  </a:ext>
                </a:extLst>
              </p:cNvPr>
              <p:cNvSpPr/>
              <p:nvPr/>
            </p:nvSpPr>
            <p:spPr bwMode="auto">
              <a:xfrm>
                <a:off x="2957" y="2636"/>
                <a:ext cx="276" cy="171"/>
              </a:xfrm>
              <a:custGeom>
                <a:avLst/>
                <a:gdLst>
                  <a:gd name="T0" fmla="*/ 8 w 135"/>
                  <a:gd name="T1" fmla="*/ 0 h 84"/>
                  <a:gd name="T2" fmla="*/ 33 w 135"/>
                  <a:gd name="T3" fmla="*/ 14 h 84"/>
                  <a:gd name="T4" fmla="*/ 69 w 135"/>
                  <a:gd name="T5" fmla="*/ 38 h 84"/>
                  <a:gd name="T6" fmla="*/ 93 w 135"/>
                  <a:gd name="T7" fmla="*/ 52 h 84"/>
                  <a:gd name="T8" fmla="*/ 135 w 135"/>
                  <a:gd name="T9" fmla="*/ 73 h 84"/>
                  <a:gd name="T10" fmla="*/ 124 w 135"/>
                  <a:gd name="T11" fmla="*/ 84 h 84"/>
                  <a:gd name="T12" fmla="*/ 73 w 135"/>
                  <a:gd name="T13" fmla="*/ 60 h 84"/>
                  <a:gd name="T14" fmla="*/ 0 w 135"/>
                  <a:gd name="T15" fmla="*/ 8 h 84"/>
                  <a:gd name="T16" fmla="*/ 8 w 135"/>
                  <a:gd name="T1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84">
                    <a:moveTo>
                      <a:pt x="8" y="0"/>
                    </a:moveTo>
                    <a:cubicBezTo>
                      <a:pt x="13" y="10"/>
                      <a:pt x="18" y="17"/>
                      <a:pt x="33" y="14"/>
                    </a:cubicBezTo>
                    <a:cubicBezTo>
                      <a:pt x="51" y="10"/>
                      <a:pt x="65" y="25"/>
                      <a:pt x="69" y="38"/>
                    </a:cubicBezTo>
                    <a:cubicBezTo>
                      <a:pt x="74" y="53"/>
                      <a:pt x="83" y="52"/>
                      <a:pt x="93" y="52"/>
                    </a:cubicBezTo>
                    <a:cubicBezTo>
                      <a:pt x="110" y="51"/>
                      <a:pt x="124" y="58"/>
                      <a:pt x="135" y="73"/>
                    </a:cubicBezTo>
                    <a:cubicBezTo>
                      <a:pt x="129" y="75"/>
                      <a:pt x="115" y="69"/>
                      <a:pt x="124" y="84"/>
                    </a:cubicBezTo>
                    <a:cubicBezTo>
                      <a:pt x="104" y="82"/>
                      <a:pt x="88" y="70"/>
                      <a:pt x="73" y="60"/>
                    </a:cubicBezTo>
                    <a:cubicBezTo>
                      <a:pt x="49" y="43"/>
                      <a:pt x="20" y="31"/>
                      <a:pt x="0" y="8"/>
                    </a:cubicBezTo>
                    <a:cubicBezTo>
                      <a:pt x="2" y="5"/>
                      <a:pt x="5" y="3"/>
                      <a:pt x="8" y="0"/>
                    </a:cubicBezTo>
                    <a:close/>
                  </a:path>
                </a:pathLst>
              </a:custGeom>
              <a:solidFill>
                <a:srgbClr val="FBE3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0" name="Freeform 418">
                <a:extLst>
                  <a:ext uri="{FF2B5EF4-FFF2-40B4-BE49-F238E27FC236}">
                    <a16:creationId xmlns:a16="http://schemas.microsoft.com/office/drawing/2014/main" id="{28B849C9-C48C-6DA5-E0D4-75115CD4A446}"/>
                  </a:ext>
                </a:extLst>
              </p:cNvPr>
              <p:cNvSpPr/>
              <p:nvPr/>
            </p:nvSpPr>
            <p:spPr bwMode="auto">
              <a:xfrm>
                <a:off x="2827" y="2526"/>
                <a:ext cx="67" cy="55"/>
              </a:xfrm>
              <a:custGeom>
                <a:avLst/>
                <a:gdLst>
                  <a:gd name="T0" fmla="*/ 0 w 33"/>
                  <a:gd name="T1" fmla="*/ 18 h 27"/>
                  <a:gd name="T2" fmla="*/ 27 w 33"/>
                  <a:gd name="T3" fmla="*/ 12 h 27"/>
                  <a:gd name="T4" fmla="*/ 30 w 33"/>
                  <a:gd name="T5" fmla="*/ 22 h 27"/>
                  <a:gd name="T6" fmla="*/ 20 w 33"/>
                  <a:gd name="T7" fmla="*/ 23 h 27"/>
                  <a:gd name="T8" fmla="*/ 7 w 33"/>
                  <a:gd name="T9" fmla="*/ 26 h 27"/>
                  <a:gd name="T10" fmla="*/ 0 w 33"/>
                  <a:gd name="T11" fmla="*/ 18 h 27"/>
                </a:gdLst>
                <a:ahLst/>
                <a:cxnLst>
                  <a:cxn ang="0">
                    <a:pos x="T0" y="T1"/>
                  </a:cxn>
                  <a:cxn ang="0">
                    <a:pos x="T2" y="T3"/>
                  </a:cxn>
                  <a:cxn ang="0">
                    <a:pos x="T4" y="T5"/>
                  </a:cxn>
                  <a:cxn ang="0">
                    <a:pos x="T6" y="T7"/>
                  </a:cxn>
                  <a:cxn ang="0">
                    <a:pos x="T8" y="T9"/>
                  </a:cxn>
                  <a:cxn ang="0">
                    <a:pos x="T10" y="T11"/>
                  </a:cxn>
                </a:cxnLst>
                <a:rect l="0" t="0" r="r" b="b"/>
                <a:pathLst>
                  <a:path w="33" h="27">
                    <a:moveTo>
                      <a:pt x="0" y="18"/>
                    </a:moveTo>
                    <a:cubicBezTo>
                      <a:pt x="5" y="0"/>
                      <a:pt x="16" y="4"/>
                      <a:pt x="27" y="12"/>
                    </a:cubicBezTo>
                    <a:cubicBezTo>
                      <a:pt x="31" y="15"/>
                      <a:pt x="33" y="19"/>
                      <a:pt x="30" y="22"/>
                    </a:cubicBezTo>
                    <a:cubicBezTo>
                      <a:pt x="28" y="27"/>
                      <a:pt x="24" y="26"/>
                      <a:pt x="20" y="23"/>
                    </a:cubicBezTo>
                    <a:cubicBezTo>
                      <a:pt x="15" y="20"/>
                      <a:pt x="10" y="15"/>
                      <a:pt x="7" y="26"/>
                    </a:cubicBezTo>
                    <a:cubicBezTo>
                      <a:pt x="5" y="23"/>
                      <a:pt x="2" y="21"/>
                      <a:pt x="0" y="18"/>
                    </a:cubicBezTo>
                    <a:close/>
                  </a:path>
                </a:pathLst>
              </a:custGeom>
              <a:solidFill>
                <a:srgbClr val="F5D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1" name="Freeform 419">
                <a:extLst>
                  <a:ext uri="{FF2B5EF4-FFF2-40B4-BE49-F238E27FC236}">
                    <a16:creationId xmlns:a16="http://schemas.microsoft.com/office/drawing/2014/main" id="{6E821D1A-DF02-1894-1B42-FC0009F48A45}"/>
                  </a:ext>
                </a:extLst>
              </p:cNvPr>
              <p:cNvSpPr/>
              <p:nvPr/>
            </p:nvSpPr>
            <p:spPr bwMode="auto">
              <a:xfrm>
                <a:off x="2802" y="2579"/>
                <a:ext cx="57" cy="42"/>
              </a:xfrm>
              <a:custGeom>
                <a:avLst/>
                <a:gdLst>
                  <a:gd name="T0" fmla="*/ 28 w 28"/>
                  <a:gd name="T1" fmla="*/ 21 h 21"/>
                  <a:gd name="T2" fmla="*/ 0 w 28"/>
                  <a:gd name="T3" fmla="*/ 0 h 21"/>
                  <a:gd name="T4" fmla="*/ 28 w 28"/>
                  <a:gd name="T5" fmla="*/ 21 h 21"/>
                </a:gdLst>
                <a:ahLst/>
                <a:cxnLst>
                  <a:cxn ang="0">
                    <a:pos x="T0" y="T1"/>
                  </a:cxn>
                  <a:cxn ang="0">
                    <a:pos x="T2" y="T3"/>
                  </a:cxn>
                  <a:cxn ang="0">
                    <a:pos x="T4" y="T5"/>
                  </a:cxn>
                </a:cxnLst>
                <a:rect l="0" t="0" r="r" b="b"/>
                <a:pathLst>
                  <a:path w="28" h="21">
                    <a:moveTo>
                      <a:pt x="28" y="21"/>
                    </a:moveTo>
                    <a:cubicBezTo>
                      <a:pt x="14" y="19"/>
                      <a:pt x="7" y="9"/>
                      <a:pt x="0" y="0"/>
                    </a:cubicBezTo>
                    <a:cubicBezTo>
                      <a:pt x="12" y="2"/>
                      <a:pt x="19" y="13"/>
                      <a:pt x="28" y="21"/>
                    </a:cubicBezTo>
                    <a:close/>
                  </a:path>
                </a:pathLst>
              </a:custGeom>
              <a:solidFill>
                <a:srgbClr val="F5D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2" name="Freeform 420">
                <a:extLst>
                  <a:ext uri="{FF2B5EF4-FFF2-40B4-BE49-F238E27FC236}">
                    <a16:creationId xmlns:a16="http://schemas.microsoft.com/office/drawing/2014/main" id="{109ED1F0-8C16-53FA-667F-1CB1FB4C996F}"/>
                  </a:ext>
                </a:extLst>
              </p:cNvPr>
              <p:cNvSpPr/>
              <p:nvPr/>
            </p:nvSpPr>
            <p:spPr bwMode="auto">
              <a:xfrm>
                <a:off x="2908" y="2581"/>
                <a:ext cx="66" cy="47"/>
              </a:xfrm>
              <a:custGeom>
                <a:avLst/>
                <a:gdLst>
                  <a:gd name="T0" fmla="*/ 32 w 32"/>
                  <a:gd name="T1" fmla="*/ 15 h 23"/>
                  <a:gd name="T2" fmla="*/ 28 w 32"/>
                  <a:gd name="T3" fmla="*/ 23 h 23"/>
                  <a:gd name="T4" fmla="*/ 0 w 32"/>
                  <a:gd name="T5" fmla="*/ 1 h 23"/>
                  <a:gd name="T6" fmla="*/ 32 w 32"/>
                  <a:gd name="T7" fmla="*/ 15 h 23"/>
                </a:gdLst>
                <a:ahLst/>
                <a:cxnLst>
                  <a:cxn ang="0">
                    <a:pos x="T0" y="T1"/>
                  </a:cxn>
                  <a:cxn ang="0">
                    <a:pos x="T2" y="T3"/>
                  </a:cxn>
                  <a:cxn ang="0">
                    <a:pos x="T4" y="T5"/>
                  </a:cxn>
                  <a:cxn ang="0">
                    <a:pos x="T6" y="T7"/>
                  </a:cxn>
                </a:cxnLst>
                <a:rect l="0" t="0" r="r" b="b"/>
                <a:pathLst>
                  <a:path w="32" h="23">
                    <a:moveTo>
                      <a:pt x="32" y="15"/>
                    </a:moveTo>
                    <a:cubicBezTo>
                      <a:pt x="30" y="18"/>
                      <a:pt x="29" y="20"/>
                      <a:pt x="28" y="23"/>
                    </a:cubicBezTo>
                    <a:cubicBezTo>
                      <a:pt x="17" y="18"/>
                      <a:pt x="9" y="11"/>
                      <a:pt x="0" y="1"/>
                    </a:cubicBezTo>
                    <a:cubicBezTo>
                      <a:pt x="14" y="0"/>
                      <a:pt x="20" y="15"/>
                      <a:pt x="32" y="15"/>
                    </a:cubicBezTo>
                    <a:close/>
                  </a:path>
                </a:pathLst>
              </a:custGeom>
              <a:solidFill>
                <a:srgbClr val="FBE3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3" name="Freeform 421">
                <a:extLst>
                  <a:ext uri="{FF2B5EF4-FFF2-40B4-BE49-F238E27FC236}">
                    <a16:creationId xmlns:a16="http://schemas.microsoft.com/office/drawing/2014/main" id="{EFB51E25-C1C2-2E40-EDA9-E49F90677529}"/>
                  </a:ext>
                </a:extLst>
              </p:cNvPr>
              <p:cNvSpPr/>
              <p:nvPr/>
            </p:nvSpPr>
            <p:spPr bwMode="auto">
              <a:xfrm>
                <a:off x="2770" y="2350"/>
                <a:ext cx="118" cy="122"/>
              </a:xfrm>
              <a:custGeom>
                <a:avLst/>
                <a:gdLst>
                  <a:gd name="T0" fmla="*/ 48 w 58"/>
                  <a:gd name="T1" fmla="*/ 60 h 60"/>
                  <a:gd name="T2" fmla="*/ 36 w 58"/>
                  <a:gd name="T3" fmla="*/ 52 h 60"/>
                  <a:gd name="T4" fmla="*/ 24 w 58"/>
                  <a:gd name="T5" fmla="*/ 28 h 60"/>
                  <a:gd name="T6" fmla="*/ 0 w 58"/>
                  <a:gd name="T7" fmla="*/ 0 h 60"/>
                  <a:gd name="T8" fmla="*/ 40 w 58"/>
                  <a:gd name="T9" fmla="*/ 24 h 60"/>
                  <a:gd name="T10" fmla="*/ 55 w 58"/>
                  <a:gd name="T11" fmla="*/ 46 h 60"/>
                  <a:gd name="T12" fmla="*/ 48 w 58"/>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7" h="60">
                    <a:moveTo>
                      <a:pt x="48" y="60"/>
                    </a:moveTo>
                    <a:cubicBezTo>
                      <a:pt x="42" y="60"/>
                      <a:pt x="38" y="57"/>
                      <a:pt x="36" y="52"/>
                    </a:cubicBezTo>
                    <a:cubicBezTo>
                      <a:pt x="39" y="40"/>
                      <a:pt x="34" y="33"/>
                      <a:pt x="24" y="28"/>
                    </a:cubicBezTo>
                    <a:cubicBezTo>
                      <a:pt x="11" y="22"/>
                      <a:pt x="4" y="13"/>
                      <a:pt x="0" y="0"/>
                    </a:cubicBezTo>
                    <a:cubicBezTo>
                      <a:pt x="15" y="5"/>
                      <a:pt x="25" y="18"/>
                      <a:pt x="40" y="24"/>
                    </a:cubicBezTo>
                    <a:cubicBezTo>
                      <a:pt x="47" y="30"/>
                      <a:pt x="51" y="38"/>
                      <a:pt x="55" y="46"/>
                    </a:cubicBezTo>
                    <a:cubicBezTo>
                      <a:pt x="55" y="52"/>
                      <a:pt x="58" y="59"/>
                      <a:pt x="48" y="60"/>
                    </a:cubicBezTo>
                    <a:close/>
                  </a:path>
                </a:pathLst>
              </a:custGeom>
              <a:solidFill>
                <a:srgbClr val="F5DB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4" name="Freeform 422">
                <a:extLst>
                  <a:ext uri="{FF2B5EF4-FFF2-40B4-BE49-F238E27FC236}">
                    <a16:creationId xmlns:a16="http://schemas.microsoft.com/office/drawing/2014/main" id="{AE2D53D3-95A0-F165-007C-5E8CDA1872BF}"/>
                  </a:ext>
                </a:extLst>
              </p:cNvPr>
              <p:cNvSpPr/>
              <p:nvPr/>
            </p:nvSpPr>
            <p:spPr bwMode="auto">
              <a:xfrm>
                <a:off x="2847" y="2366"/>
                <a:ext cx="86" cy="88"/>
              </a:xfrm>
              <a:custGeom>
                <a:avLst/>
                <a:gdLst>
                  <a:gd name="T0" fmla="*/ 14 w 42"/>
                  <a:gd name="T1" fmla="*/ 36 h 43"/>
                  <a:gd name="T2" fmla="*/ 2 w 42"/>
                  <a:gd name="T3" fmla="*/ 16 h 43"/>
                  <a:gd name="T4" fmla="*/ 2 w 42"/>
                  <a:gd name="T5" fmla="*/ 0 h 43"/>
                  <a:gd name="T6" fmla="*/ 30 w 42"/>
                  <a:gd name="T7" fmla="*/ 28 h 43"/>
                  <a:gd name="T8" fmla="*/ 39 w 42"/>
                  <a:gd name="T9" fmla="*/ 38 h 43"/>
                  <a:gd name="T10" fmla="*/ 27 w 42"/>
                  <a:gd name="T11" fmla="*/ 43 h 43"/>
                  <a:gd name="T12" fmla="*/ 14 w 42"/>
                  <a:gd name="T13" fmla="*/ 36 h 43"/>
                </a:gdLst>
                <a:ahLst/>
                <a:cxnLst>
                  <a:cxn ang="0">
                    <a:pos x="T0" y="T1"/>
                  </a:cxn>
                  <a:cxn ang="0">
                    <a:pos x="T2" y="T3"/>
                  </a:cxn>
                  <a:cxn ang="0">
                    <a:pos x="T4" y="T5"/>
                  </a:cxn>
                  <a:cxn ang="0">
                    <a:pos x="T6" y="T7"/>
                  </a:cxn>
                  <a:cxn ang="0">
                    <a:pos x="T8" y="T9"/>
                  </a:cxn>
                  <a:cxn ang="0">
                    <a:pos x="T10" y="T11"/>
                  </a:cxn>
                  <a:cxn ang="0">
                    <a:pos x="T12" y="T13"/>
                  </a:cxn>
                </a:cxnLst>
                <a:rect l="0" t="0" r="r" b="b"/>
                <a:pathLst>
                  <a:path w="42" h="43">
                    <a:moveTo>
                      <a:pt x="14" y="36"/>
                    </a:moveTo>
                    <a:cubicBezTo>
                      <a:pt x="6" y="32"/>
                      <a:pt x="4" y="24"/>
                      <a:pt x="2" y="16"/>
                    </a:cubicBezTo>
                    <a:cubicBezTo>
                      <a:pt x="6" y="11"/>
                      <a:pt x="0" y="5"/>
                      <a:pt x="2" y="0"/>
                    </a:cubicBezTo>
                    <a:cubicBezTo>
                      <a:pt x="11" y="9"/>
                      <a:pt x="21" y="19"/>
                      <a:pt x="30" y="28"/>
                    </a:cubicBezTo>
                    <a:cubicBezTo>
                      <a:pt x="33" y="31"/>
                      <a:pt x="42" y="30"/>
                      <a:pt x="39" y="38"/>
                    </a:cubicBezTo>
                    <a:cubicBezTo>
                      <a:pt x="37" y="43"/>
                      <a:pt x="32" y="43"/>
                      <a:pt x="27" y="43"/>
                    </a:cubicBezTo>
                    <a:cubicBezTo>
                      <a:pt x="22" y="42"/>
                      <a:pt x="17" y="41"/>
                      <a:pt x="14" y="36"/>
                    </a:cubicBezTo>
                    <a:close/>
                  </a:path>
                </a:pathLst>
              </a:custGeom>
              <a:solidFill>
                <a:srgbClr val="FCF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5" name="Freeform 423">
                <a:extLst>
                  <a:ext uri="{FF2B5EF4-FFF2-40B4-BE49-F238E27FC236}">
                    <a16:creationId xmlns:a16="http://schemas.microsoft.com/office/drawing/2014/main" id="{23085AEC-015F-BE08-AC41-0A38F93831C9}"/>
                  </a:ext>
                </a:extLst>
              </p:cNvPr>
              <p:cNvSpPr/>
              <p:nvPr/>
            </p:nvSpPr>
            <p:spPr bwMode="auto">
              <a:xfrm>
                <a:off x="2784" y="987"/>
                <a:ext cx="39" cy="41"/>
              </a:xfrm>
              <a:custGeom>
                <a:avLst/>
                <a:gdLst>
                  <a:gd name="T0" fmla="*/ 17 w 19"/>
                  <a:gd name="T1" fmla="*/ 20 h 20"/>
                  <a:gd name="T2" fmla="*/ 9 w 19"/>
                  <a:gd name="T3" fmla="*/ 12 h 20"/>
                  <a:gd name="T4" fmla="*/ 1 w 19"/>
                  <a:gd name="T5" fmla="*/ 0 h 20"/>
                  <a:gd name="T6" fmla="*/ 17 w 19"/>
                  <a:gd name="T7" fmla="*/ 20 h 20"/>
                </a:gdLst>
                <a:ahLst/>
                <a:cxnLst>
                  <a:cxn ang="0">
                    <a:pos x="T0" y="T1"/>
                  </a:cxn>
                  <a:cxn ang="0">
                    <a:pos x="T2" y="T3"/>
                  </a:cxn>
                  <a:cxn ang="0">
                    <a:pos x="T4" y="T5"/>
                  </a:cxn>
                  <a:cxn ang="0">
                    <a:pos x="T6" y="T7"/>
                  </a:cxn>
                </a:cxnLst>
                <a:rect l="0" t="0" r="r" b="b"/>
                <a:pathLst>
                  <a:path w="19" h="20">
                    <a:moveTo>
                      <a:pt x="17" y="20"/>
                    </a:moveTo>
                    <a:cubicBezTo>
                      <a:pt x="14" y="18"/>
                      <a:pt x="11" y="15"/>
                      <a:pt x="9" y="12"/>
                    </a:cubicBezTo>
                    <a:cubicBezTo>
                      <a:pt x="7" y="8"/>
                      <a:pt x="0" y="6"/>
                      <a:pt x="1" y="0"/>
                    </a:cubicBezTo>
                    <a:cubicBezTo>
                      <a:pt x="13" y="1"/>
                      <a:pt x="19" y="8"/>
                      <a:pt x="17" y="20"/>
                    </a:cubicBezTo>
                    <a:close/>
                  </a:path>
                </a:pathLst>
              </a:custGeom>
              <a:solidFill>
                <a:srgbClr val="FED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6" name="Freeform 424">
                <a:extLst>
                  <a:ext uri="{FF2B5EF4-FFF2-40B4-BE49-F238E27FC236}">
                    <a16:creationId xmlns:a16="http://schemas.microsoft.com/office/drawing/2014/main" id="{2E623739-6D77-27EA-67F8-2821E1947079}"/>
                  </a:ext>
                </a:extLst>
              </p:cNvPr>
              <p:cNvSpPr/>
              <p:nvPr/>
            </p:nvSpPr>
            <p:spPr bwMode="auto">
              <a:xfrm>
                <a:off x="4082" y="2356"/>
                <a:ext cx="200" cy="255"/>
              </a:xfrm>
              <a:custGeom>
                <a:avLst/>
                <a:gdLst>
                  <a:gd name="T0" fmla="*/ 5 w 98"/>
                  <a:gd name="T1" fmla="*/ 100 h 125"/>
                  <a:gd name="T2" fmla="*/ 1 w 98"/>
                  <a:gd name="T3" fmla="*/ 96 h 125"/>
                  <a:gd name="T4" fmla="*/ 8 w 98"/>
                  <a:gd name="T5" fmla="*/ 62 h 125"/>
                  <a:gd name="T6" fmla="*/ 26 w 98"/>
                  <a:gd name="T7" fmla="*/ 53 h 125"/>
                  <a:gd name="T8" fmla="*/ 49 w 98"/>
                  <a:gd name="T9" fmla="*/ 41 h 125"/>
                  <a:gd name="T10" fmla="*/ 55 w 98"/>
                  <a:gd name="T11" fmla="*/ 26 h 125"/>
                  <a:gd name="T12" fmla="*/ 45 w 98"/>
                  <a:gd name="T13" fmla="*/ 9 h 125"/>
                  <a:gd name="T14" fmla="*/ 57 w 98"/>
                  <a:gd name="T15" fmla="*/ 5 h 125"/>
                  <a:gd name="T16" fmla="*/ 97 w 98"/>
                  <a:gd name="T17" fmla="*/ 1 h 125"/>
                  <a:gd name="T18" fmla="*/ 97 w 98"/>
                  <a:gd name="T19" fmla="*/ 6 h 125"/>
                  <a:gd name="T20" fmla="*/ 85 w 98"/>
                  <a:gd name="T21" fmla="*/ 13 h 125"/>
                  <a:gd name="T22" fmla="*/ 84 w 98"/>
                  <a:gd name="T23" fmla="*/ 34 h 125"/>
                  <a:gd name="T24" fmla="*/ 79 w 98"/>
                  <a:gd name="T25" fmla="*/ 51 h 125"/>
                  <a:gd name="T26" fmla="*/ 72 w 98"/>
                  <a:gd name="T27" fmla="*/ 69 h 125"/>
                  <a:gd name="T28" fmla="*/ 71 w 98"/>
                  <a:gd name="T29" fmla="*/ 69 h 125"/>
                  <a:gd name="T30" fmla="*/ 69 w 98"/>
                  <a:gd name="T31" fmla="*/ 69 h 125"/>
                  <a:gd name="T32" fmla="*/ 33 w 98"/>
                  <a:gd name="T33" fmla="*/ 58 h 125"/>
                  <a:gd name="T34" fmla="*/ 16 w 98"/>
                  <a:gd name="T35" fmla="*/ 61 h 125"/>
                  <a:gd name="T36" fmla="*/ 26 w 98"/>
                  <a:gd name="T37" fmla="*/ 85 h 125"/>
                  <a:gd name="T38" fmla="*/ 47 w 98"/>
                  <a:gd name="T39" fmla="*/ 95 h 125"/>
                  <a:gd name="T40" fmla="*/ 31 w 98"/>
                  <a:gd name="T41" fmla="*/ 104 h 125"/>
                  <a:gd name="T42" fmla="*/ 49 w 98"/>
                  <a:gd name="T43" fmla="*/ 125 h 125"/>
                  <a:gd name="T44" fmla="*/ 5 w 98"/>
                  <a:gd name="T45" fmla="*/ 10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125">
                    <a:moveTo>
                      <a:pt x="5" y="100"/>
                    </a:moveTo>
                    <a:cubicBezTo>
                      <a:pt x="4" y="99"/>
                      <a:pt x="2" y="98"/>
                      <a:pt x="1" y="96"/>
                    </a:cubicBezTo>
                    <a:cubicBezTo>
                      <a:pt x="0" y="84"/>
                      <a:pt x="0" y="73"/>
                      <a:pt x="8" y="62"/>
                    </a:cubicBezTo>
                    <a:cubicBezTo>
                      <a:pt x="13" y="55"/>
                      <a:pt x="18" y="52"/>
                      <a:pt x="26" y="53"/>
                    </a:cubicBezTo>
                    <a:cubicBezTo>
                      <a:pt x="37" y="55"/>
                      <a:pt x="43" y="48"/>
                      <a:pt x="49" y="41"/>
                    </a:cubicBezTo>
                    <a:cubicBezTo>
                      <a:pt x="51" y="36"/>
                      <a:pt x="60" y="34"/>
                      <a:pt x="55" y="26"/>
                    </a:cubicBezTo>
                    <a:cubicBezTo>
                      <a:pt x="51" y="20"/>
                      <a:pt x="42" y="18"/>
                      <a:pt x="45" y="9"/>
                    </a:cubicBezTo>
                    <a:cubicBezTo>
                      <a:pt x="46" y="4"/>
                      <a:pt x="51" y="1"/>
                      <a:pt x="57" y="5"/>
                    </a:cubicBezTo>
                    <a:cubicBezTo>
                      <a:pt x="70" y="0"/>
                      <a:pt x="83" y="0"/>
                      <a:pt x="97" y="1"/>
                    </a:cubicBezTo>
                    <a:cubicBezTo>
                      <a:pt x="98" y="2"/>
                      <a:pt x="98" y="4"/>
                      <a:pt x="97" y="6"/>
                    </a:cubicBezTo>
                    <a:cubicBezTo>
                      <a:pt x="93" y="9"/>
                      <a:pt x="88" y="10"/>
                      <a:pt x="85" y="13"/>
                    </a:cubicBezTo>
                    <a:cubicBezTo>
                      <a:pt x="78" y="20"/>
                      <a:pt x="74" y="26"/>
                      <a:pt x="84" y="34"/>
                    </a:cubicBezTo>
                    <a:cubicBezTo>
                      <a:pt x="92" y="42"/>
                      <a:pt x="97" y="50"/>
                      <a:pt x="79" y="51"/>
                    </a:cubicBezTo>
                    <a:cubicBezTo>
                      <a:pt x="62" y="51"/>
                      <a:pt x="74" y="63"/>
                      <a:pt x="72" y="69"/>
                    </a:cubicBezTo>
                    <a:cubicBezTo>
                      <a:pt x="72" y="69"/>
                      <a:pt x="71" y="69"/>
                      <a:pt x="71" y="69"/>
                    </a:cubicBezTo>
                    <a:cubicBezTo>
                      <a:pt x="70" y="69"/>
                      <a:pt x="69" y="69"/>
                      <a:pt x="69" y="69"/>
                    </a:cubicBezTo>
                    <a:cubicBezTo>
                      <a:pt x="55" y="71"/>
                      <a:pt x="46" y="60"/>
                      <a:pt x="33" y="58"/>
                    </a:cubicBezTo>
                    <a:cubicBezTo>
                      <a:pt x="27" y="57"/>
                      <a:pt x="14" y="57"/>
                      <a:pt x="16" y="61"/>
                    </a:cubicBezTo>
                    <a:cubicBezTo>
                      <a:pt x="20" y="69"/>
                      <a:pt x="12" y="81"/>
                      <a:pt x="26" y="85"/>
                    </a:cubicBezTo>
                    <a:cubicBezTo>
                      <a:pt x="33" y="87"/>
                      <a:pt x="40" y="92"/>
                      <a:pt x="47" y="95"/>
                    </a:cubicBezTo>
                    <a:cubicBezTo>
                      <a:pt x="45" y="105"/>
                      <a:pt x="34" y="97"/>
                      <a:pt x="31" y="104"/>
                    </a:cubicBezTo>
                    <a:cubicBezTo>
                      <a:pt x="33" y="114"/>
                      <a:pt x="50" y="112"/>
                      <a:pt x="49" y="125"/>
                    </a:cubicBezTo>
                    <a:cubicBezTo>
                      <a:pt x="31" y="122"/>
                      <a:pt x="24" y="101"/>
                      <a:pt x="5" y="100"/>
                    </a:cubicBezTo>
                    <a:close/>
                  </a:path>
                </a:pathLst>
              </a:custGeom>
              <a:solidFill>
                <a:srgbClr val="FAF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7" name="Freeform 425">
                <a:extLst>
                  <a:ext uri="{FF2B5EF4-FFF2-40B4-BE49-F238E27FC236}">
                    <a16:creationId xmlns:a16="http://schemas.microsoft.com/office/drawing/2014/main" id="{A4746CD4-6F93-3B62-3E70-C2867EA146B6}"/>
                  </a:ext>
                </a:extLst>
              </p:cNvPr>
              <p:cNvSpPr/>
              <p:nvPr/>
            </p:nvSpPr>
            <p:spPr bwMode="auto">
              <a:xfrm>
                <a:off x="4202" y="2360"/>
                <a:ext cx="110" cy="170"/>
              </a:xfrm>
              <a:custGeom>
                <a:avLst/>
                <a:gdLst>
                  <a:gd name="T0" fmla="*/ 10 w 54"/>
                  <a:gd name="T1" fmla="*/ 67 h 83"/>
                  <a:gd name="T2" fmla="*/ 23 w 54"/>
                  <a:gd name="T3" fmla="*/ 46 h 83"/>
                  <a:gd name="T4" fmla="*/ 25 w 54"/>
                  <a:gd name="T5" fmla="*/ 37 h 83"/>
                  <a:gd name="T6" fmla="*/ 11 w 54"/>
                  <a:gd name="T7" fmla="*/ 22 h 83"/>
                  <a:gd name="T8" fmla="*/ 38 w 54"/>
                  <a:gd name="T9" fmla="*/ 3 h 83"/>
                  <a:gd name="T10" fmla="*/ 54 w 54"/>
                  <a:gd name="T11" fmla="*/ 4 h 83"/>
                  <a:gd name="T12" fmla="*/ 45 w 54"/>
                  <a:gd name="T13" fmla="*/ 16 h 83"/>
                  <a:gd name="T14" fmla="*/ 42 w 54"/>
                  <a:gd name="T15" fmla="*/ 30 h 83"/>
                  <a:gd name="T16" fmla="*/ 28 w 54"/>
                  <a:gd name="T17" fmla="*/ 51 h 83"/>
                  <a:gd name="T18" fmla="*/ 16 w 54"/>
                  <a:gd name="T19" fmla="*/ 54 h 83"/>
                  <a:gd name="T20" fmla="*/ 21 w 54"/>
                  <a:gd name="T21" fmla="*/ 64 h 83"/>
                  <a:gd name="T22" fmla="*/ 28 w 54"/>
                  <a:gd name="T23" fmla="*/ 76 h 83"/>
                  <a:gd name="T24" fmla="*/ 13 w 54"/>
                  <a:gd name="T25" fmla="*/ 72 h 83"/>
                  <a:gd name="T26" fmla="*/ 10 w 54"/>
                  <a:gd name="T27" fmla="*/ 6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83">
                    <a:moveTo>
                      <a:pt x="10" y="67"/>
                    </a:moveTo>
                    <a:cubicBezTo>
                      <a:pt x="0" y="52"/>
                      <a:pt x="5" y="46"/>
                      <a:pt x="23" y="46"/>
                    </a:cubicBezTo>
                    <a:cubicBezTo>
                      <a:pt x="30" y="47"/>
                      <a:pt x="30" y="41"/>
                      <a:pt x="25" y="37"/>
                    </a:cubicBezTo>
                    <a:cubicBezTo>
                      <a:pt x="19" y="33"/>
                      <a:pt x="6" y="33"/>
                      <a:pt x="11" y="22"/>
                    </a:cubicBezTo>
                    <a:cubicBezTo>
                      <a:pt x="16" y="12"/>
                      <a:pt x="22" y="0"/>
                      <a:pt x="38" y="3"/>
                    </a:cubicBezTo>
                    <a:cubicBezTo>
                      <a:pt x="43" y="1"/>
                      <a:pt x="49" y="1"/>
                      <a:pt x="54" y="4"/>
                    </a:cubicBezTo>
                    <a:cubicBezTo>
                      <a:pt x="53" y="10"/>
                      <a:pt x="49" y="13"/>
                      <a:pt x="45" y="16"/>
                    </a:cubicBezTo>
                    <a:cubicBezTo>
                      <a:pt x="38" y="19"/>
                      <a:pt x="38" y="24"/>
                      <a:pt x="42" y="30"/>
                    </a:cubicBezTo>
                    <a:cubicBezTo>
                      <a:pt x="52" y="45"/>
                      <a:pt x="49" y="49"/>
                      <a:pt x="28" y="51"/>
                    </a:cubicBezTo>
                    <a:cubicBezTo>
                      <a:pt x="24" y="51"/>
                      <a:pt x="18" y="49"/>
                      <a:pt x="16" y="54"/>
                    </a:cubicBezTo>
                    <a:cubicBezTo>
                      <a:pt x="14" y="59"/>
                      <a:pt x="19" y="61"/>
                      <a:pt x="21" y="64"/>
                    </a:cubicBezTo>
                    <a:cubicBezTo>
                      <a:pt x="25" y="67"/>
                      <a:pt x="33" y="70"/>
                      <a:pt x="28" y="76"/>
                    </a:cubicBezTo>
                    <a:cubicBezTo>
                      <a:pt x="22" y="83"/>
                      <a:pt x="17" y="76"/>
                      <a:pt x="13" y="72"/>
                    </a:cubicBezTo>
                    <a:cubicBezTo>
                      <a:pt x="12" y="71"/>
                      <a:pt x="11" y="69"/>
                      <a:pt x="10" y="67"/>
                    </a:cubicBezTo>
                    <a:close/>
                  </a:path>
                </a:pathLst>
              </a:custGeom>
              <a:solidFill>
                <a:srgbClr val="FDF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8" name="Freeform 426">
                <a:extLst>
                  <a:ext uri="{FF2B5EF4-FFF2-40B4-BE49-F238E27FC236}">
                    <a16:creationId xmlns:a16="http://schemas.microsoft.com/office/drawing/2014/main" id="{7B2B03B4-6A64-F1B1-A298-A823540E44D7}"/>
                  </a:ext>
                </a:extLst>
              </p:cNvPr>
              <p:cNvSpPr/>
              <p:nvPr/>
            </p:nvSpPr>
            <p:spPr bwMode="auto">
              <a:xfrm>
                <a:off x="4547" y="2344"/>
                <a:ext cx="165" cy="63"/>
              </a:xfrm>
              <a:custGeom>
                <a:avLst/>
                <a:gdLst>
                  <a:gd name="T0" fmla="*/ 53 w 81"/>
                  <a:gd name="T1" fmla="*/ 3 h 31"/>
                  <a:gd name="T2" fmla="*/ 81 w 81"/>
                  <a:gd name="T3" fmla="*/ 7 h 31"/>
                  <a:gd name="T4" fmla="*/ 81 w 81"/>
                  <a:gd name="T5" fmla="*/ 11 h 31"/>
                  <a:gd name="T6" fmla="*/ 26 w 81"/>
                  <a:gd name="T7" fmla="*/ 21 h 31"/>
                  <a:gd name="T8" fmla="*/ 21 w 81"/>
                  <a:gd name="T9" fmla="*/ 31 h 31"/>
                  <a:gd name="T10" fmla="*/ 15 w 81"/>
                  <a:gd name="T11" fmla="*/ 5 h 31"/>
                  <a:gd name="T12" fmla="*/ 28 w 81"/>
                  <a:gd name="T13" fmla="*/ 2 h 31"/>
                  <a:gd name="T14" fmla="*/ 53 w 81"/>
                  <a:gd name="T15" fmla="*/ 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31">
                    <a:moveTo>
                      <a:pt x="53" y="3"/>
                    </a:moveTo>
                    <a:cubicBezTo>
                      <a:pt x="62" y="3"/>
                      <a:pt x="72" y="2"/>
                      <a:pt x="81" y="7"/>
                    </a:cubicBezTo>
                    <a:cubicBezTo>
                      <a:pt x="81" y="8"/>
                      <a:pt x="81" y="9"/>
                      <a:pt x="81" y="11"/>
                    </a:cubicBezTo>
                    <a:cubicBezTo>
                      <a:pt x="62" y="12"/>
                      <a:pt x="45" y="22"/>
                      <a:pt x="26" y="21"/>
                    </a:cubicBezTo>
                    <a:cubicBezTo>
                      <a:pt x="22" y="21"/>
                      <a:pt x="21" y="27"/>
                      <a:pt x="21" y="31"/>
                    </a:cubicBezTo>
                    <a:cubicBezTo>
                      <a:pt x="16" y="23"/>
                      <a:pt x="0" y="18"/>
                      <a:pt x="15" y="5"/>
                    </a:cubicBezTo>
                    <a:cubicBezTo>
                      <a:pt x="20" y="1"/>
                      <a:pt x="23" y="0"/>
                      <a:pt x="28" y="2"/>
                    </a:cubicBezTo>
                    <a:cubicBezTo>
                      <a:pt x="37" y="6"/>
                      <a:pt x="45" y="6"/>
                      <a:pt x="53" y="3"/>
                    </a:cubicBezTo>
                    <a:close/>
                  </a:path>
                </a:pathLst>
              </a:custGeom>
              <a:solidFill>
                <a:srgbClr val="FCF8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9" name="Freeform 427">
                <a:extLst>
                  <a:ext uri="{FF2B5EF4-FFF2-40B4-BE49-F238E27FC236}">
                    <a16:creationId xmlns:a16="http://schemas.microsoft.com/office/drawing/2014/main" id="{F8665DF4-A248-6EE1-448A-F9F3A571D322}"/>
                  </a:ext>
                </a:extLst>
              </p:cNvPr>
              <p:cNvSpPr/>
              <p:nvPr/>
            </p:nvSpPr>
            <p:spPr bwMode="auto">
              <a:xfrm>
                <a:off x="4751" y="2403"/>
                <a:ext cx="81" cy="35"/>
              </a:xfrm>
              <a:custGeom>
                <a:avLst/>
                <a:gdLst>
                  <a:gd name="T0" fmla="*/ 40 w 40"/>
                  <a:gd name="T1" fmla="*/ 17 h 17"/>
                  <a:gd name="T2" fmla="*/ 0 w 40"/>
                  <a:gd name="T3" fmla="*/ 9 h 17"/>
                  <a:gd name="T4" fmla="*/ 40 w 40"/>
                  <a:gd name="T5" fmla="*/ 17 h 17"/>
                </a:gdLst>
                <a:ahLst/>
                <a:cxnLst>
                  <a:cxn ang="0">
                    <a:pos x="T0" y="T1"/>
                  </a:cxn>
                  <a:cxn ang="0">
                    <a:pos x="T2" y="T3"/>
                  </a:cxn>
                  <a:cxn ang="0">
                    <a:pos x="T4" y="T5"/>
                  </a:cxn>
                </a:cxnLst>
                <a:rect l="0" t="0" r="r" b="b"/>
                <a:pathLst>
                  <a:path w="40" h="17">
                    <a:moveTo>
                      <a:pt x="40" y="17"/>
                    </a:moveTo>
                    <a:cubicBezTo>
                      <a:pt x="24" y="17"/>
                      <a:pt x="12" y="15"/>
                      <a:pt x="0" y="9"/>
                    </a:cubicBezTo>
                    <a:cubicBezTo>
                      <a:pt x="13" y="7"/>
                      <a:pt x="27" y="0"/>
                      <a:pt x="40" y="17"/>
                    </a:cubicBezTo>
                    <a:close/>
                  </a:path>
                </a:pathLst>
              </a:custGeom>
              <a:solidFill>
                <a:srgbClr val="FAF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0" name="Freeform 428">
                <a:extLst>
                  <a:ext uri="{FF2B5EF4-FFF2-40B4-BE49-F238E27FC236}">
                    <a16:creationId xmlns:a16="http://schemas.microsoft.com/office/drawing/2014/main" id="{A30EBB59-D9B4-5360-AE9F-168187961B3A}"/>
                  </a:ext>
                </a:extLst>
              </p:cNvPr>
              <p:cNvSpPr/>
              <p:nvPr/>
            </p:nvSpPr>
            <p:spPr bwMode="auto">
              <a:xfrm>
                <a:off x="4279" y="2346"/>
                <a:ext cx="90" cy="31"/>
              </a:xfrm>
              <a:custGeom>
                <a:avLst/>
                <a:gdLst>
                  <a:gd name="T0" fmla="*/ 16 w 44"/>
                  <a:gd name="T1" fmla="*/ 11 h 15"/>
                  <a:gd name="T2" fmla="*/ 0 w 44"/>
                  <a:gd name="T3" fmla="*/ 10 h 15"/>
                  <a:gd name="T4" fmla="*/ 0 w 44"/>
                  <a:gd name="T5" fmla="*/ 6 h 15"/>
                  <a:gd name="T6" fmla="*/ 31 w 44"/>
                  <a:gd name="T7" fmla="*/ 2 h 15"/>
                  <a:gd name="T8" fmla="*/ 44 w 44"/>
                  <a:gd name="T9" fmla="*/ 10 h 15"/>
                  <a:gd name="T10" fmla="*/ 16 w 44"/>
                  <a:gd name="T11" fmla="*/ 11 h 15"/>
                </a:gdLst>
                <a:ahLst/>
                <a:cxnLst>
                  <a:cxn ang="0">
                    <a:pos x="T0" y="T1"/>
                  </a:cxn>
                  <a:cxn ang="0">
                    <a:pos x="T2" y="T3"/>
                  </a:cxn>
                  <a:cxn ang="0">
                    <a:pos x="T4" y="T5"/>
                  </a:cxn>
                  <a:cxn ang="0">
                    <a:pos x="T6" y="T7"/>
                  </a:cxn>
                  <a:cxn ang="0">
                    <a:pos x="T8" y="T9"/>
                  </a:cxn>
                  <a:cxn ang="0">
                    <a:pos x="T10" y="T11"/>
                  </a:cxn>
                </a:cxnLst>
                <a:rect l="0" t="0" r="r" b="b"/>
                <a:pathLst>
                  <a:path w="44" h="15">
                    <a:moveTo>
                      <a:pt x="16" y="11"/>
                    </a:moveTo>
                    <a:cubicBezTo>
                      <a:pt x="10" y="13"/>
                      <a:pt x="5" y="15"/>
                      <a:pt x="0" y="10"/>
                    </a:cubicBezTo>
                    <a:cubicBezTo>
                      <a:pt x="0" y="8"/>
                      <a:pt x="0" y="7"/>
                      <a:pt x="0" y="6"/>
                    </a:cubicBezTo>
                    <a:cubicBezTo>
                      <a:pt x="10" y="0"/>
                      <a:pt x="22" y="12"/>
                      <a:pt x="31" y="2"/>
                    </a:cubicBezTo>
                    <a:cubicBezTo>
                      <a:pt x="37" y="2"/>
                      <a:pt x="43" y="1"/>
                      <a:pt x="44" y="10"/>
                    </a:cubicBezTo>
                    <a:cubicBezTo>
                      <a:pt x="34" y="10"/>
                      <a:pt x="25" y="10"/>
                      <a:pt x="16" y="11"/>
                    </a:cubicBezTo>
                    <a:close/>
                  </a:path>
                </a:pathLst>
              </a:custGeom>
              <a:solidFill>
                <a:srgbClr val="FCED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1" name="Freeform 429">
                <a:extLst>
                  <a:ext uri="{FF2B5EF4-FFF2-40B4-BE49-F238E27FC236}">
                    <a16:creationId xmlns:a16="http://schemas.microsoft.com/office/drawing/2014/main" id="{1B136EA7-A475-9AEB-F0A8-0E98D1BF921F}"/>
                  </a:ext>
                </a:extLst>
              </p:cNvPr>
              <p:cNvSpPr/>
              <p:nvPr/>
            </p:nvSpPr>
            <p:spPr bwMode="auto">
              <a:xfrm>
                <a:off x="2817" y="571"/>
                <a:ext cx="691" cy="261"/>
              </a:xfrm>
              <a:custGeom>
                <a:avLst/>
                <a:gdLst>
                  <a:gd name="T0" fmla="*/ 0 w 339"/>
                  <a:gd name="T1" fmla="*/ 7 h 128"/>
                  <a:gd name="T2" fmla="*/ 8 w 339"/>
                  <a:gd name="T3" fmla="*/ 0 h 128"/>
                  <a:gd name="T4" fmla="*/ 34 w 339"/>
                  <a:gd name="T5" fmla="*/ 7 h 128"/>
                  <a:gd name="T6" fmla="*/ 120 w 339"/>
                  <a:gd name="T7" fmla="*/ 28 h 128"/>
                  <a:gd name="T8" fmla="*/ 171 w 339"/>
                  <a:gd name="T9" fmla="*/ 45 h 128"/>
                  <a:gd name="T10" fmla="*/ 204 w 339"/>
                  <a:gd name="T11" fmla="*/ 40 h 128"/>
                  <a:gd name="T12" fmla="*/ 229 w 339"/>
                  <a:gd name="T13" fmla="*/ 44 h 128"/>
                  <a:gd name="T14" fmla="*/ 272 w 339"/>
                  <a:gd name="T15" fmla="*/ 61 h 128"/>
                  <a:gd name="T16" fmla="*/ 300 w 339"/>
                  <a:gd name="T17" fmla="*/ 69 h 128"/>
                  <a:gd name="T18" fmla="*/ 304 w 339"/>
                  <a:gd name="T19" fmla="*/ 72 h 128"/>
                  <a:gd name="T20" fmla="*/ 334 w 339"/>
                  <a:gd name="T21" fmla="*/ 85 h 128"/>
                  <a:gd name="T22" fmla="*/ 313 w 339"/>
                  <a:gd name="T23" fmla="*/ 104 h 128"/>
                  <a:gd name="T24" fmla="*/ 252 w 339"/>
                  <a:gd name="T25" fmla="*/ 85 h 128"/>
                  <a:gd name="T26" fmla="*/ 236 w 339"/>
                  <a:gd name="T27" fmla="*/ 88 h 128"/>
                  <a:gd name="T28" fmla="*/ 243 w 339"/>
                  <a:gd name="T29" fmla="*/ 100 h 128"/>
                  <a:gd name="T30" fmla="*/ 239 w 339"/>
                  <a:gd name="T31" fmla="*/ 128 h 128"/>
                  <a:gd name="T32" fmla="*/ 236 w 339"/>
                  <a:gd name="T33" fmla="*/ 128 h 128"/>
                  <a:gd name="T34" fmla="*/ 117 w 339"/>
                  <a:gd name="T35" fmla="*/ 76 h 128"/>
                  <a:gd name="T36" fmla="*/ 113 w 339"/>
                  <a:gd name="T37" fmla="*/ 72 h 128"/>
                  <a:gd name="T38" fmla="*/ 102 w 339"/>
                  <a:gd name="T39" fmla="*/ 53 h 128"/>
                  <a:gd name="T40" fmla="*/ 27 w 339"/>
                  <a:gd name="T41" fmla="*/ 29 h 128"/>
                  <a:gd name="T42" fmla="*/ 0 w 339"/>
                  <a:gd name="T43"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9" h="128">
                    <a:moveTo>
                      <a:pt x="0" y="7"/>
                    </a:moveTo>
                    <a:cubicBezTo>
                      <a:pt x="3" y="5"/>
                      <a:pt x="6" y="2"/>
                      <a:pt x="8" y="0"/>
                    </a:cubicBezTo>
                    <a:cubicBezTo>
                      <a:pt x="17" y="2"/>
                      <a:pt x="26" y="8"/>
                      <a:pt x="34" y="7"/>
                    </a:cubicBezTo>
                    <a:cubicBezTo>
                      <a:pt x="66" y="5"/>
                      <a:pt x="91" y="24"/>
                      <a:pt x="120" y="28"/>
                    </a:cubicBezTo>
                    <a:cubicBezTo>
                      <a:pt x="138" y="31"/>
                      <a:pt x="156" y="36"/>
                      <a:pt x="171" y="45"/>
                    </a:cubicBezTo>
                    <a:cubicBezTo>
                      <a:pt x="185" y="53"/>
                      <a:pt x="193" y="40"/>
                      <a:pt x="204" y="40"/>
                    </a:cubicBezTo>
                    <a:cubicBezTo>
                      <a:pt x="213" y="39"/>
                      <a:pt x="221" y="42"/>
                      <a:pt x="229" y="44"/>
                    </a:cubicBezTo>
                    <a:cubicBezTo>
                      <a:pt x="246" y="43"/>
                      <a:pt x="260" y="53"/>
                      <a:pt x="272" y="61"/>
                    </a:cubicBezTo>
                    <a:cubicBezTo>
                      <a:pt x="282" y="67"/>
                      <a:pt x="293" y="62"/>
                      <a:pt x="300" y="69"/>
                    </a:cubicBezTo>
                    <a:cubicBezTo>
                      <a:pt x="302" y="70"/>
                      <a:pt x="303" y="71"/>
                      <a:pt x="304" y="72"/>
                    </a:cubicBezTo>
                    <a:cubicBezTo>
                      <a:pt x="314" y="76"/>
                      <a:pt x="324" y="81"/>
                      <a:pt x="334" y="85"/>
                    </a:cubicBezTo>
                    <a:cubicBezTo>
                      <a:pt x="339" y="110"/>
                      <a:pt x="337" y="112"/>
                      <a:pt x="313" y="104"/>
                    </a:cubicBezTo>
                    <a:cubicBezTo>
                      <a:pt x="293" y="98"/>
                      <a:pt x="273" y="90"/>
                      <a:pt x="252" y="85"/>
                    </a:cubicBezTo>
                    <a:cubicBezTo>
                      <a:pt x="247" y="84"/>
                      <a:pt x="239" y="82"/>
                      <a:pt x="236" y="88"/>
                    </a:cubicBezTo>
                    <a:cubicBezTo>
                      <a:pt x="232" y="94"/>
                      <a:pt x="240" y="97"/>
                      <a:pt x="243" y="100"/>
                    </a:cubicBezTo>
                    <a:cubicBezTo>
                      <a:pt x="254" y="111"/>
                      <a:pt x="255" y="120"/>
                      <a:pt x="239" y="128"/>
                    </a:cubicBezTo>
                    <a:cubicBezTo>
                      <a:pt x="238" y="128"/>
                      <a:pt x="237" y="128"/>
                      <a:pt x="236" y="128"/>
                    </a:cubicBezTo>
                    <a:cubicBezTo>
                      <a:pt x="197" y="111"/>
                      <a:pt x="157" y="93"/>
                      <a:pt x="117" y="76"/>
                    </a:cubicBezTo>
                    <a:cubicBezTo>
                      <a:pt x="115" y="75"/>
                      <a:pt x="112" y="73"/>
                      <a:pt x="113" y="72"/>
                    </a:cubicBezTo>
                    <a:cubicBezTo>
                      <a:pt x="127" y="55"/>
                      <a:pt x="111" y="56"/>
                      <a:pt x="102" y="53"/>
                    </a:cubicBezTo>
                    <a:cubicBezTo>
                      <a:pt x="77" y="45"/>
                      <a:pt x="53" y="36"/>
                      <a:pt x="27" y="29"/>
                    </a:cubicBezTo>
                    <a:cubicBezTo>
                      <a:pt x="16" y="26"/>
                      <a:pt x="3" y="23"/>
                      <a:pt x="0" y="7"/>
                    </a:cubicBezTo>
                    <a:close/>
                  </a:path>
                </a:pathLst>
              </a:custGeom>
              <a:solidFill>
                <a:srgbClr val="FDC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2" name="Freeform 430">
                <a:extLst>
                  <a:ext uri="{FF2B5EF4-FFF2-40B4-BE49-F238E27FC236}">
                    <a16:creationId xmlns:a16="http://schemas.microsoft.com/office/drawing/2014/main" id="{3C8CD42B-781B-CD72-6B4D-4C68ADEFA0E2}"/>
                  </a:ext>
                </a:extLst>
              </p:cNvPr>
              <p:cNvSpPr/>
              <p:nvPr/>
            </p:nvSpPr>
            <p:spPr bwMode="auto">
              <a:xfrm>
                <a:off x="3104" y="857"/>
                <a:ext cx="580" cy="238"/>
              </a:xfrm>
              <a:custGeom>
                <a:avLst/>
                <a:gdLst>
                  <a:gd name="T0" fmla="*/ 256 w 284"/>
                  <a:gd name="T1" fmla="*/ 88 h 117"/>
                  <a:gd name="T2" fmla="*/ 276 w 284"/>
                  <a:gd name="T3" fmla="*/ 100 h 117"/>
                  <a:gd name="T4" fmla="*/ 279 w 284"/>
                  <a:gd name="T5" fmla="*/ 112 h 117"/>
                  <a:gd name="T6" fmla="*/ 264 w 284"/>
                  <a:gd name="T7" fmla="*/ 112 h 117"/>
                  <a:gd name="T8" fmla="*/ 237 w 284"/>
                  <a:gd name="T9" fmla="*/ 108 h 117"/>
                  <a:gd name="T10" fmla="*/ 208 w 284"/>
                  <a:gd name="T11" fmla="*/ 98 h 117"/>
                  <a:gd name="T12" fmla="*/ 173 w 284"/>
                  <a:gd name="T13" fmla="*/ 87 h 117"/>
                  <a:gd name="T14" fmla="*/ 143 w 284"/>
                  <a:gd name="T15" fmla="*/ 77 h 117"/>
                  <a:gd name="T16" fmla="*/ 103 w 284"/>
                  <a:gd name="T17" fmla="*/ 61 h 117"/>
                  <a:gd name="T18" fmla="*/ 48 w 284"/>
                  <a:gd name="T19" fmla="*/ 38 h 117"/>
                  <a:gd name="T20" fmla="*/ 0 w 284"/>
                  <a:gd name="T21" fmla="*/ 12 h 117"/>
                  <a:gd name="T22" fmla="*/ 0 w 284"/>
                  <a:gd name="T23" fmla="*/ 0 h 117"/>
                  <a:gd name="T24" fmla="*/ 207 w 284"/>
                  <a:gd name="T25" fmla="*/ 79 h 117"/>
                  <a:gd name="T26" fmla="*/ 184 w 284"/>
                  <a:gd name="T27" fmla="*/ 56 h 117"/>
                  <a:gd name="T28" fmla="*/ 207 w 284"/>
                  <a:gd name="T29" fmla="*/ 59 h 117"/>
                  <a:gd name="T30" fmla="*/ 256 w 284"/>
                  <a:gd name="T31" fmla="*/ 8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117">
                    <a:moveTo>
                      <a:pt x="256" y="88"/>
                    </a:moveTo>
                    <a:cubicBezTo>
                      <a:pt x="262" y="92"/>
                      <a:pt x="269" y="96"/>
                      <a:pt x="276" y="100"/>
                    </a:cubicBezTo>
                    <a:cubicBezTo>
                      <a:pt x="280" y="103"/>
                      <a:pt x="284" y="107"/>
                      <a:pt x="279" y="112"/>
                    </a:cubicBezTo>
                    <a:cubicBezTo>
                      <a:pt x="275" y="117"/>
                      <a:pt x="269" y="117"/>
                      <a:pt x="264" y="112"/>
                    </a:cubicBezTo>
                    <a:cubicBezTo>
                      <a:pt x="255" y="107"/>
                      <a:pt x="246" y="108"/>
                      <a:pt x="237" y="108"/>
                    </a:cubicBezTo>
                    <a:cubicBezTo>
                      <a:pt x="225" y="109"/>
                      <a:pt x="215" y="106"/>
                      <a:pt x="208" y="98"/>
                    </a:cubicBezTo>
                    <a:cubicBezTo>
                      <a:pt x="198" y="86"/>
                      <a:pt x="185" y="85"/>
                      <a:pt x="173" y="87"/>
                    </a:cubicBezTo>
                    <a:cubicBezTo>
                      <a:pt x="160" y="88"/>
                      <a:pt x="152" y="85"/>
                      <a:pt x="143" y="77"/>
                    </a:cubicBezTo>
                    <a:cubicBezTo>
                      <a:pt x="131" y="68"/>
                      <a:pt x="116" y="66"/>
                      <a:pt x="103" y="61"/>
                    </a:cubicBezTo>
                    <a:cubicBezTo>
                      <a:pt x="85" y="54"/>
                      <a:pt x="66" y="48"/>
                      <a:pt x="48" y="38"/>
                    </a:cubicBezTo>
                    <a:cubicBezTo>
                      <a:pt x="32" y="30"/>
                      <a:pt x="16" y="21"/>
                      <a:pt x="0" y="12"/>
                    </a:cubicBezTo>
                    <a:cubicBezTo>
                      <a:pt x="0" y="8"/>
                      <a:pt x="0" y="4"/>
                      <a:pt x="0" y="0"/>
                    </a:cubicBezTo>
                    <a:cubicBezTo>
                      <a:pt x="72" y="16"/>
                      <a:pt x="135" y="57"/>
                      <a:pt x="207" y="79"/>
                    </a:cubicBezTo>
                    <a:cubicBezTo>
                      <a:pt x="203" y="66"/>
                      <a:pt x="188" y="66"/>
                      <a:pt x="184" y="56"/>
                    </a:cubicBezTo>
                    <a:cubicBezTo>
                      <a:pt x="192" y="49"/>
                      <a:pt x="200" y="54"/>
                      <a:pt x="207" y="59"/>
                    </a:cubicBezTo>
                    <a:cubicBezTo>
                      <a:pt x="224" y="68"/>
                      <a:pt x="240" y="78"/>
                      <a:pt x="256" y="88"/>
                    </a:cubicBezTo>
                    <a:close/>
                  </a:path>
                </a:pathLst>
              </a:custGeom>
              <a:solidFill>
                <a:srgbClr val="FDD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3" name="Freeform 431">
                <a:extLst>
                  <a:ext uri="{FF2B5EF4-FFF2-40B4-BE49-F238E27FC236}">
                    <a16:creationId xmlns:a16="http://schemas.microsoft.com/office/drawing/2014/main" id="{022294D5-C0B9-E036-2569-98E2929F4498}"/>
                  </a:ext>
                </a:extLst>
              </p:cNvPr>
              <p:cNvSpPr/>
              <p:nvPr/>
            </p:nvSpPr>
            <p:spPr bwMode="auto">
              <a:xfrm>
                <a:off x="2745" y="551"/>
                <a:ext cx="341" cy="175"/>
              </a:xfrm>
              <a:custGeom>
                <a:avLst/>
                <a:gdLst>
                  <a:gd name="T0" fmla="*/ 35 w 167"/>
                  <a:gd name="T1" fmla="*/ 17 h 86"/>
                  <a:gd name="T2" fmla="*/ 69 w 167"/>
                  <a:gd name="T3" fmla="*/ 36 h 86"/>
                  <a:gd name="T4" fmla="*/ 148 w 167"/>
                  <a:gd name="T5" fmla="*/ 60 h 86"/>
                  <a:gd name="T6" fmla="*/ 159 w 167"/>
                  <a:gd name="T7" fmla="*/ 64 h 86"/>
                  <a:gd name="T8" fmla="*/ 166 w 167"/>
                  <a:gd name="T9" fmla="*/ 75 h 86"/>
                  <a:gd name="T10" fmla="*/ 155 w 167"/>
                  <a:gd name="T11" fmla="*/ 79 h 86"/>
                  <a:gd name="T12" fmla="*/ 152 w 167"/>
                  <a:gd name="T13" fmla="*/ 86 h 86"/>
                  <a:gd name="T14" fmla="*/ 55 w 167"/>
                  <a:gd name="T15" fmla="*/ 49 h 86"/>
                  <a:gd name="T16" fmla="*/ 0 w 167"/>
                  <a:gd name="T17" fmla="*/ 2 h 86"/>
                  <a:gd name="T18" fmla="*/ 35 w 167"/>
                  <a:gd name="T19" fmla="*/ 1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86">
                    <a:moveTo>
                      <a:pt x="35" y="17"/>
                    </a:moveTo>
                    <a:cubicBezTo>
                      <a:pt x="44" y="28"/>
                      <a:pt x="56" y="34"/>
                      <a:pt x="69" y="36"/>
                    </a:cubicBezTo>
                    <a:cubicBezTo>
                      <a:pt x="96" y="41"/>
                      <a:pt x="121" y="55"/>
                      <a:pt x="148" y="60"/>
                    </a:cubicBezTo>
                    <a:cubicBezTo>
                      <a:pt x="152" y="61"/>
                      <a:pt x="156" y="62"/>
                      <a:pt x="159" y="64"/>
                    </a:cubicBezTo>
                    <a:cubicBezTo>
                      <a:pt x="163" y="67"/>
                      <a:pt x="167" y="70"/>
                      <a:pt x="166" y="75"/>
                    </a:cubicBezTo>
                    <a:cubicBezTo>
                      <a:pt x="165" y="82"/>
                      <a:pt x="160" y="79"/>
                      <a:pt x="155" y="79"/>
                    </a:cubicBezTo>
                    <a:cubicBezTo>
                      <a:pt x="148" y="78"/>
                      <a:pt x="150" y="82"/>
                      <a:pt x="152" y="86"/>
                    </a:cubicBezTo>
                    <a:cubicBezTo>
                      <a:pt x="118" y="79"/>
                      <a:pt x="88" y="59"/>
                      <a:pt x="55" y="49"/>
                    </a:cubicBezTo>
                    <a:cubicBezTo>
                      <a:pt x="28" y="41"/>
                      <a:pt x="16" y="20"/>
                      <a:pt x="0" y="2"/>
                    </a:cubicBezTo>
                    <a:cubicBezTo>
                      <a:pt x="15" y="0"/>
                      <a:pt x="25" y="10"/>
                      <a:pt x="35" y="17"/>
                    </a:cubicBezTo>
                    <a:close/>
                  </a:path>
                </a:pathLst>
              </a:custGeom>
              <a:solidFill>
                <a:srgbClr val="FDD4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4" name="Freeform 432">
                <a:extLst>
                  <a:ext uri="{FF2B5EF4-FFF2-40B4-BE49-F238E27FC236}">
                    <a16:creationId xmlns:a16="http://schemas.microsoft.com/office/drawing/2014/main" id="{B9F49C99-F1D0-AC45-170D-7F8B762B503B}"/>
                  </a:ext>
                </a:extLst>
              </p:cNvPr>
              <p:cNvSpPr/>
              <p:nvPr/>
            </p:nvSpPr>
            <p:spPr bwMode="auto">
              <a:xfrm>
                <a:off x="3286" y="828"/>
                <a:ext cx="341" cy="208"/>
              </a:xfrm>
              <a:custGeom>
                <a:avLst/>
                <a:gdLst>
                  <a:gd name="T0" fmla="*/ 167 w 167"/>
                  <a:gd name="T1" fmla="*/ 102 h 102"/>
                  <a:gd name="T2" fmla="*/ 122 w 167"/>
                  <a:gd name="T3" fmla="*/ 80 h 102"/>
                  <a:gd name="T4" fmla="*/ 95 w 167"/>
                  <a:gd name="T5" fmla="*/ 70 h 102"/>
                  <a:gd name="T6" fmla="*/ 15 w 167"/>
                  <a:gd name="T7" fmla="*/ 20 h 102"/>
                  <a:gd name="T8" fmla="*/ 6 w 167"/>
                  <a:gd name="T9" fmla="*/ 2 h 102"/>
                  <a:gd name="T10" fmla="*/ 7 w 167"/>
                  <a:gd name="T11" fmla="*/ 2 h 102"/>
                  <a:gd name="T12" fmla="*/ 71 w 167"/>
                  <a:gd name="T13" fmla="*/ 30 h 102"/>
                  <a:gd name="T14" fmla="*/ 135 w 167"/>
                  <a:gd name="T15" fmla="*/ 70 h 102"/>
                  <a:gd name="T16" fmla="*/ 154 w 167"/>
                  <a:gd name="T17" fmla="*/ 86 h 102"/>
                  <a:gd name="T18" fmla="*/ 167 w 167"/>
                  <a:gd name="T19"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102">
                    <a:moveTo>
                      <a:pt x="167" y="102"/>
                    </a:moveTo>
                    <a:cubicBezTo>
                      <a:pt x="149" y="100"/>
                      <a:pt x="137" y="88"/>
                      <a:pt x="122" y="80"/>
                    </a:cubicBezTo>
                    <a:cubicBezTo>
                      <a:pt x="114" y="75"/>
                      <a:pt x="105" y="69"/>
                      <a:pt x="95" y="70"/>
                    </a:cubicBezTo>
                    <a:cubicBezTo>
                      <a:pt x="68" y="53"/>
                      <a:pt x="42" y="37"/>
                      <a:pt x="15" y="20"/>
                    </a:cubicBezTo>
                    <a:cubicBezTo>
                      <a:pt x="7" y="16"/>
                      <a:pt x="0" y="12"/>
                      <a:pt x="6" y="2"/>
                    </a:cubicBezTo>
                    <a:cubicBezTo>
                      <a:pt x="6" y="2"/>
                      <a:pt x="7" y="2"/>
                      <a:pt x="7" y="2"/>
                    </a:cubicBezTo>
                    <a:cubicBezTo>
                      <a:pt x="33" y="0"/>
                      <a:pt x="54" y="10"/>
                      <a:pt x="71" y="30"/>
                    </a:cubicBezTo>
                    <a:cubicBezTo>
                      <a:pt x="92" y="43"/>
                      <a:pt x="110" y="62"/>
                      <a:pt x="135" y="70"/>
                    </a:cubicBezTo>
                    <a:cubicBezTo>
                      <a:pt x="139" y="79"/>
                      <a:pt x="142" y="87"/>
                      <a:pt x="154" y="86"/>
                    </a:cubicBezTo>
                    <a:cubicBezTo>
                      <a:pt x="165" y="86"/>
                      <a:pt x="162" y="97"/>
                      <a:pt x="167" y="102"/>
                    </a:cubicBezTo>
                    <a:close/>
                  </a:path>
                </a:pathLst>
              </a:custGeom>
              <a:solidFill>
                <a:srgbClr val="FDC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1011" name="Freeform 434">
              <a:extLst>
                <a:ext uri="{FF2B5EF4-FFF2-40B4-BE49-F238E27FC236}">
                  <a16:creationId xmlns:a16="http://schemas.microsoft.com/office/drawing/2014/main" id="{EEAEF971-ED04-4B98-597C-CCBD94023EB4}"/>
                </a:ext>
              </a:extLst>
            </p:cNvPr>
            <p:cNvSpPr/>
            <p:nvPr/>
          </p:nvSpPr>
          <p:spPr bwMode="auto">
            <a:xfrm>
              <a:off x="5608638" y="974725"/>
              <a:ext cx="1239838" cy="881063"/>
            </a:xfrm>
            <a:custGeom>
              <a:avLst/>
              <a:gdLst>
                <a:gd name="T0" fmla="*/ 222 w 383"/>
                <a:gd name="T1" fmla="*/ 179 h 272"/>
                <a:gd name="T2" fmla="*/ 117 w 383"/>
                <a:gd name="T3" fmla="*/ 119 h 272"/>
                <a:gd name="T4" fmla="*/ 96 w 383"/>
                <a:gd name="T5" fmla="*/ 109 h 272"/>
                <a:gd name="T6" fmla="*/ 17 w 383"/>
                <a:gd name="T7" fmla="*/ 66 h 272"/>
                <a:gd name="T8" fmla="*/ 6 w 383"/>
                <a:gd name="T9" fmla="*/ 59 h 272"/>
                <a:gd name="T10" fmla="*/ 16 w 383"/>
                <a:gd name="T11" fmla="*/ 43 h 272"/>
                <a:gd name="T12" fmla="*/ 38 w 383"/>
                <a:gd name="T13" fmla="*/ 31 h 272"/>
                <a:gd name="T14" fmla="*/ 46 w 383"/>
                <a:gd name="T15" fmla="*/ 11 h 272"/>
                <a:gd name="T16" fmla="*/ 66 w 383"/>
                <a:gd name="T17" fmla="*/ 11 h 272"/>
                <a:gd name="T18" fmla="*/ 60 w 383"/>
                <a:gd name="T19" fmla="*/ 18 h 272"/>
                <a:gd name="T20" fmla="*/ 72 w 383"/>
                <a:gd name="T21" fmla="*/ 31 h 272"/>
                <a:gd name="T22" fmla="*/ 170 w 383"/>
                <a:gd name="T23" fmla="*/ 105 h 272"/>
                <a:gd name="T24" fmla="*/ 233 w 383"/>
                <a:gd name="T25" fmla="*/ 142 h 272"/>
                <a:gd name="T26" fmla="*/ 353 w 383"/>
                <a:gd name="T27" fmla="*/ 237 h 272"/>
                <a:gd name="T28" fmla="*/ 373 w 383"/>
                <a:gd name="T29" fmla="*/ 253 h 272"/>
                <a:gd name="T30" fmla="*/ 379 w 383"/>
                <a:gd name="T31" fmla="*/ 266 h 272"/>
                <a:gd name="T32" fmla="*/ 367 w 383"/>
                <a:gd name="T33" fmla="*/ 267 h 272"/>
                <a:gd name="T34" fmla="*/ 303 w 383"/>
                <a:gd name="T35" fmla="*/ 231 h 272"/>
                <a:gd name="T36" fmla="*/ 222 w 383"/>
                <a:gd name="T37" fmla="*/ 179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3" h="272">
                  <a:moveTo>
                    <a:pt x="222" y="179"/>
                  </a:moveTo>
                  <a:cubicBezTo>
                    <a:pt x="190" y="154"/>
                    <a:pt x="157" y="130"/>
                    <a:pt x="117" y="119"/>
                  </a:cubicBezTo>
                  <a:cubicBezTo>
                    <a:pt x="109" y="117"/>
                    <a:pt x="102" y="114"/>
                    <a:pt x="96" y="109"/>
                  </a:cubicBezTo>
                  <a:cubicBezTo>
                    <a:pt x="73" y="89"/>
                    <a:pt x="49" y="70"/>
                    <a:pt x="17" y="66"/>
                  </a:cubicBezTo>
                  <a:cubicBezTo>
                    <a:pt x="13" y="66"/>
                    <a:pt x="10" y="61"/>
                    <a:pt x="6" y="59"/>
                  </a:cubicBezTo>
                  <a:cubicBezTo>
                    <a:pt x="0" y="48"/>
                    <a:pt x="11" y="47"/>
                    <a:pt x="16" y="43"/>
                  </a:cubicBezTo>
                  <a:cubicBezTo>
                    <a:pt x="23" y="39"/>
                    <a:pt x="29" y="32"/>
                    <a:pt x="38" y="31"/>
                  </a:cubicBezTo>
                  <a:cubicBezTo>
                    <a:pt x="46" y="27"/>
                    <a:pt x="45" y="18"/>
                    <a:pt x="46" y="11"/>
                  </a:cubicBezTo>
                  <a:cubicBezTo>
                    <a:pt x="49" y="0"/>
                    <a:pt x="53" y="0"/>
                    <a:pt x="66" y="11"/>
                  </a:cubicBezTo>
                  <a:cubicBezTo>
                    <a:pt x="62" y="12"/>
                    <a:pt x="57" y="13"/>
                    <a:pt x="60" y="18"/>
                  </a:cubicBezTo>
                  <a:cubicBezTo>
                    <a:pt x="63" y="23"/>
                    <a:pt x="68" y="28"/>
                    <a:pt x="72" y="31"/>
                  </a:cubicBezTo>
                  <a:cubicBezTo>
                    <a:pt x="107" y="53"/>
                    <a:pt x="138" y="79"/>
                    <a:pt x="170" y="105"/>
                  </a:cubicBezTo>
                  <a:cubicBezTo>
                    <a:pt x="189" y="119"/>
                    <a:pt x="214" y="125"/>
                    <a:pt x="233" y="142"/>
                  </a:cubicBezTo>
                  <a:cubicBezTo>
                    <a:pt x="272" y="175"/>
                    <a:pt x="313" y="205"/>
                    <a:pt x="353" y="237"/>
                  </a:cubicBezTo>
                  <a:cubicBezTo>
                    <a:pt x="360" y="242"/>
                    <a:pt x="367" y="247"/>
                    <a:pt x="373" y="253"/>
                  </a:cubicBezTo>
                  <a:cubicBezTo>
                    <a:pt x="377" y="256"/>
                    <a:pt x="383" y="260"/>
                    <a:pt x="379" y="266"/>
                  </a:cubicBezTo>
                  <a:cubicBezTo>
                    <a:pt x="376" y="272"/>
                    <a:pt x="371" y="268"/>
                    <a:pt x="367" y="267"/>
                  </a:cubicBezTo>
                  <a:cubicBezTo>
                    <a:pt x="342" y="260"/>
                    <a:pt x="322" y="248"/>
                    <a:pt x="303" y="231"/>
                  </a:cubicBezTo>
                  <a:cubicBezTo>
                    <a:pt x="279" y="208"/>
                    <a:pt x="251" y="193"/>
                    <a:pt x="222" y="179"/>
                  </a:cubicBezTo>
                  <a:close/>
                </a:path>
              </a:pathLst>
            </a:custGeom>
            <a:solidFill>
              <a:srgbClr val="F9B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2" name="Freeform 435">
              <a:extLst>
                <a:ext uri="{FF2B5EF4-FFF2-40B4-BE49-F238E27FC236}">
                  <a16:creationId xmlns:a16="http://schemas.microsoft.com/office/drawing/2014/main" id="{DAA85F88-6ABE-E895-87CA-98E6D626318A}"/>
                </a:ext>
              </a:extLst>
            </p:cNvPr>
            <p:cNvSpPr/>
            <p:nvPr/>
          </p:nvSpPr>
          <p:spPr bwMode="auto">
            <a:xfrm>
              <a:off x="5646738" y="990600"/>
              <a:ext cx="146050" cy="90488"/>
            </a:xfrm>
            <a:custGeom>
              <a:avLst/>
              <a:gdLst>
                <a:gd name="T0" fmla="*/ 34 w 45"/>
                <a:gd name="T1" fmla="*/ 6 h 28"/>
                <a:gd name="T2" fmla="*/ 40 w 45"/>
                <a:gd name="T3" fmla="*/ 23 h 28"/>
                <a:gd name="T4" fmla="*/ 26 w 45"/>
                <a:gd name="T5" fmla="*/ 26 h 28"/>
                <a:gd name="T6" fmla="*/ 0 w 45"/>
                <a:gd name="T7" fmla="*/ 0 h 28"/>
                <a:gd name="T8" fmla="*/ 26 w 45"/>
                <a:gd name="T9" fmla="*/ 2 h 28"/>
                <a:gd name="T10" fmla="*/ 34 w 45"/>
                <a:gd name="T11" fmla="*/ 6 h 28"/>
              </a:gdLst>
              <a:ahLst/>
              <a:cxnLst>
                <a:cxn ang="0">
                  <a:pos x="T0" y="T1"/>
                </a:cxn>
                <a:cxn ang="0">
                  <a:pos x="T2" y="T3"/>
                </a:cxn>
                <a:cxn ang="0">
                  <a:pos x="T4" y="T5"/>
                </a:cxn>
                <a:cxn ang="0">
                  <a:pos x="T6" y="T7"/>
                </a:cxn>
                <a:cxn ang="0">
                  <a:pos x="T8" y="T9"/>
                </a:cxn>
                <a:cxn ang="0">
                  <a:pos x="T10" y="T11"/>
                </a:cxn>
              </a:cxnLst>
              <a:rect l="0" t="0" r="r" b="b"/>
              <a:pathLst>
                <a:path w="45" h="28">
                  <a:moveTo>
                    <a:pt x="34" y="6"/>
                  </a:moveTo>
                  <a:cubicBezTo>
                    <a:pt x="36" y="12"/>
                    <a:pt x="45" y="15"/>
                    <a:pt x="40" y="23"/>
                  </a:cubicBezTo>
                  <a:cubicBezTo>
                    <a:pt x="37" y="28"/>
                    <a:pt x="31" y="26"/>
                    <a:pt x="26" y="26"/>
                  </a:cubicBezTo>
                  <a:cubicBezTo>
                    <a:pt x="17" y="18"/>
                    <a:pt x="6" y="12"/>
                    <a:pt x="0" y="0"/>
                  </a:cubicBezTo>
                  <a:cubicBezTo>
                    <a:pt x="9" y="1"/>
                    <a:pt x="17" y="2"/>
                    <a:pt x="26" y="2"/>
                  </a:cubicBezTo>
                  <a:cubicBezTo>
                    <a:pt x="28" y="4"/>
                    <a:pt x="31" y="5"/>
                    <a:pt x="34" y="6"/>
                  </a:cubicBezTo>
                  <a:close/>
                </a:path>
              </a:pathLst>
            </a:custGeom>
            <a:solidFill>
              <a:srgbClr val="FEF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3" name="Freeform 436">
              <a:extLst>
                <a:ext uri="{FF2B5EF4-FFF2-40B4-BE49-F238E27FC236}">
                  <a16:creationId xmlns:a16="http://schemas.microsoft.com/office/drawing/2014/main" id="{BFB659DA-A17D-6CB4-2F55-C1C0F69F18D5}"/>
                </a:ext>
              </a:extLst>
            </p:cNvPr>
            <p:cNvSpPr/>
            <p:nvPr/>
          </p:nvSpPr>
          <p:spPr bwMode="auto">
            <a:xfrm>
              <a:off x="5213350" y="1033463"/>
              <a:ext cx="230188" cy="106363"/>
            </a:xfrm>
            <a:custGeom>
              <a:avLst/>
              <a:gdLst>
                <a:gd name="T0" fmla="*/ 71 w 71"/>
                <a:gd name="T1" fmla="*/ 30 h 33"/>
                <a:gd name="T2" fmla="*/ 23 w 71"/>
                <a:gd name="T3" fmla="*/ 14 h 33"/>
                <a:gd name="T4" fmla="*/ 0 w 71"/>
                <a:gd name="T5" fmla="*/ 5 h 33"/>
                <a:gd name="T6" fmla="*/ 47 w 71"/>
                <a:gd name="T7" fmla="*/ 20 h 33"/>
                <a:gd name="T8" fmla="*/ 71 w 71"/>
                <a:gd name="T9" fmla="*/ 30 h 33"/>
              </a:gdLst>
              <a:ahLst/>
              <a:cxnLst>
                <a:cxn ang="0">
                  <a:pos x="T0" y="T1"/>
                </a:cxn>
                <a:cxn ang="0">
                  <a:pos x="T2" y="T3"/>
                </a:cxn>
                <a:cxn ang="0">
                  <a:pos x="T4" y="T5"/>
                </a:cxn>
                <a:cxn ang="0">
                  <a:pos x="T6" y="T7"/>
                </a:cxn>
                <a:cxn ang="0">
                  <a:pos x="T8" y="T9"/>
                </a:cxn>
              </a:cxnLst>
              <a:rect l="0" t="0" r="r" b="b"/>
              <a:pathLst>
                <a:path w="71" h="33">
                  <a:moveTo>
                    <a:pt x="71" y="30"/>
                  </a:moveTo>
                  <a:cubicBezTo>
                    <a:pt x="52" y="33"/>
                    <a:pt x="37" y="24"/>
                    <a:pt x="23" y="14"/>
                  </a:cubicBezTo>
                  <a:cubicBezTo>
                    <a:pt x="16" y="8"/>
                    <a:pt x="6" y="12"/>
                    <a:pt x="0" y="5"/>
                  </a:cubicBezTo>
                  <a:cubicBezTo>
                    <a:pt x="19" y="0"/>
                    <a:pt x="32" y="15"/>
                    <a:pt x="47" y="20"/>
                  </a:cubicBezTo>
                  <a:cubicBezTo>
                    <a:pt x="55" y="23"/>
                    <a:pt x="66" y="20"/>
                    <a:pt x="71" y="30"/>
                  </a:cubicBezTo>
                  <a:close/>
                </a:path>
              </a:pathLst>
            </a:custGeom>
            <a:solidFill>
              <a:srgbClr val="FFF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4" name="Freeform 437">
              <a:extLst>
                <a:ext uri="{FF2B5EF4-FFF2-40B4-BE49-F238E27FC236}">
                  <a16:creationId xmlns:a16="http://schemas.microsoft.com/office/drawing/2014/main" id="{0C89C03B-FE98-4793-7213-6C5B3CE91478}"/>
                </a:ext>
              </a:extLst>
            </p:cNvPr>
            <p:cNvSpPr/>
            <p:nvPr/>
          </p:nvSpPr>
          <p:spPr bwMode="auto">
            <a:xfrm>
              <a:off x="5456238" y="1114425"/>
              <a:ext cx="103188" cy="96838"/>
            </a:xfrm>
            <a:custGeom>
              <a:avLst/>
              <a:gdLst>
                <a:gd name="T0" fmla="*/ 29 w 32"/>
                <a:gd name="T1" fmla="*/ 21 h 30"/>
                <a:gd name="T2" fmla="*/ 0 w 32"/>
                <a:gd name="T3" fmla="*/ 8 h 30"/>
                <a:gd name="T4" fmla="*/ 13 w 32"/>
                <a:gd name="T5" fmla="*/ 0 h 30"/>
                <a:gd name="T6" fmla="*/ 32 w 32"/>
                <a:gd name="T7" fmla="*/ 20 h 30"/>
                <a:gd name="T8" fmla="*/ 29 w 32"/>
                <a:gd name="T9" fmla="*/ 21 h 30"/>
              </a:gdLst>
              <a:ahLst/>
              <a:cxnLst>
                <a:cxn ang="0">
                  <a:pos x="T0" y="T1"/>
                </a:cxn>
                <a:cxn ang="0">
                  <a:pos x="T2" y="T3"/>
                </a:cxn>
                <a:cxn ang="0">
                  <a:pos x="T4" y="T5"/>
                </a:cxn>
                <a:cxn ang="0">
                  <a:pos x="T6" y="T7"/>
                </a:cxn>
                <a:cxn ang="0">
                  <a:pos x="T8" y="T9"/>
                </a:cxn>
              </a:cxnLst>
              <a:rect l="0" t="0" r="r" b="b"/>
              <a:pathLst>
                <a:path w="32" h="30">
                  <a:moveTo>
                    <a:pt x="29" y="21"/>
                  </a:moveTo>
                  <a:cubicBezTo>
                    <a:pt x="14" y="30"/>
                    <a:pt x="10" y="12"/>
                    <a:pt x="0" y="8"/>
                  </a:cubicBezTo>
                  <a:cubicBezTo>
                    <a:pt x="4" y="5"/>
                    <a:pt x="17" y="15"/>
                    <a:pt x="13" y="0"/>
                  </a:cubicBezTo>
                  <a:cubicBezTo>
                    <a:pt x="24" y="3"/>
                    <a:pt x="31" y="8"/>
                    <a:pt x="32" y="20"/>
                  </a:cubicBezTo>
                  <a:cubicBezTo>
                    <a:pt x="31" y="21"/>
                    <a:pt x="30" y="22"/>
                    <a:pt x="29" y="21"/>
                  </a:cubicBezTo>
                  <a:close/>
                </a:path>
              </a:pathLst>
            </a:custGeom>
            <a:solidFill>
              <a:srgbClr val="FFF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5" name="Freeform 438">
              <a:extLst>
                <a:ext uri="{FF2B5EF4-FFF2-40B4-BE49-F238E27FC236}">
                  <a16:creationId xmlns:a16="http://schemas.microsoft.com/office/drawing/2014/main" id="{F02CEB64-BD57-6C8A-FDAC-5A2B55D2E2DF}"/>
                </a:ext>
              </a:extLst>
            </p:cNvPr>
            <p:cNvSpPr/>
            <p:nvPr/>
          </p:nvSpPr>
          <p:spPr bwMode="auto">
            <a:xfrm>
              <a:off x="5329238" y="971550"/>
              <a:ext cx="127000" cy="115888"/>
            </a:xfrm>
            <a:custGeom>
              <a:avLst/>
              <a:gdLst>
                <a:gd name="T0" fmla="*/ 0 w 39"/>
                <a:gd name="T1" fmla="*/ 4 h 36"/>
                <a:gd name="T2" fmla="*/ 32 w 39"/>
                <a:gd name="T3" fmla="*/ 20 h 36"/>
                <a:gd name="T4" fmla="*/ 39 w 39"/>
                <a:gd name="T5" fmla="*/ 36 h 36"/>
                <a:gd name="T6" fmla="*/ 0 w 39"/>
                <a:gd name="T7" fmla="*/ 4 h 36"/>
              </a:gdLst>
              <a:ahLst/>
              <a:cxnLst>
                <a:cxn ang="0">
                  <a:pos x="T0" y="T1"/>
                </a:cxn>
                <a:cxn ang="0">
                  <a:pos x="T2" y="T3"/>
                </a:cxn>
                <a:cxn ang="0">
                  <a:pos x="T4" y="T5"/>
                </a:cxn>
                <a:cxn ang="0">
                  <a:pos x="T6" y="T7"/>
                </a:cxn>
              </a:cxnLst>
              <a:rect l="0" t="0" r="r" b="b"/>
              <a:pathLst>
                <a:path w="39" h="36">
                  <a:moveTo>
                    <a:pt x="0" y="4"/>
                  </a:moveTo>
                  <a:cubicBezTo>
                    <a:pt x="15" y="0"/>
                    <a:pt x="21" y="15"/>
                    <a:pt x="32" y="20"/>
                  </a:cubicBezTo>
                  <a:cubicBezTo>
                    <a:pt x="34" y="25"/>
                    <a:pt x="37" y="31"/>
                    <a:pt x="39" y="36"/>
                  </a:cubicBezTo>
                  <a:cubicBezTo>
                    <a:pt x="21" y="32"/>
                    <a:pt x="17" y="10"/>
                    <a:pt x="0" y="4"/>
                  </a:cubicBezTo>
                  <a:close/>
                </a:path>
              </a:pathLst>
            </a:custGeom>
            <a:solidFill>
              <a:srgbClr val="FFF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6" name="Freeform 439">
              <a:extLst>
                <a:ext uri="{FF2B5EF4-FFF2-40B4-BE49-F238E27FC236}">
                  <a16:creationId xmlns:a16="http://schemas.microsoft.com/office/drawing/2014/main" id="{3472EE2C-859D-056B-5B37-16F40630DB2A}"/>
                </a:ext>
              </a:extLst>
            </p:cNvPr>
            <p:cNvSpPr/>
            <p:nvPr/>
          </p:nvSpPr>
          <p:spPr bwMode="auto">
            <a:xfrm>
              <a:off x="5194300" y="1155700"/>
              <a:ext cx="614363" cy="255588"/>
            </a:xfrm>
            <a:custGeom>
              <a:avLst/>
              <a:gdLst>
                <a:gd name="T0" fmla="*/ 110 w 190"/>
                <a:gd name="T1" fmla="*/ 8 h 79"/>
                <a:gd name="T2" fmla="*/ 113 w 190"/>
                <a:gd name="T3" fmla="*/ 7 h 79"/>
                <a:gd name="T4" fmla="*/ 126 w 190"/>
                <a:gd name="T5" fmla="*/ 7 h 79"/>
                <a:gd name="T6" fmla="*/ 134 w 190"/>
                <a:gd name="T7" fmla="*/ 21 h 79"/>
                <a:gd name="T8" fmla="*/ 179 w 190"/>
                <a:gd name="T9" fmla="*/ 43 h 79"/>
                <a:gd name="T10" fmla="*/ 186 w 190"/>
                <a:gd name="T11" fmla="*/ 53 h 79"/>
                <a:gd name="T12" fmla="*/ 172 w 190"/>
                <a:gd name="T13" fmla="*/ 55 h 79"/>
                <a:gd name="T14" fmla="*/ 70 w 190"/>
                <a:gd name="T15" fmla="*/ 28 h 79"/>
                <a:gd name="T16" fmla="*/ 56 w 190"/>
                <a:gd name="T17" fmla="*/ 32 h 79"/>
                <a:gd name="T18" fmla="*/ 60 w 190"/>
                <a:gd name="T19" fmla="*/ 45 h 79"/>
                <a:gd name="T20" fmla="*/ 78 w 190"/>
                <a:gd name="T21" fmla="*/ 79 h 79"/>
                <a:gd name="T22" fmla="*/ 14 w 190"/>
                <a:gd name="T23" fmla="*/ 51 h 79"/>
                <a:gd name="T24" fmla="*/ 11 w 190"/>
                <a:gd name="T25" fmla="*/ 22 h 79"/>
                <a:gd name="T26" fmla="*/ 5 w 190"/>
                <a:gd name="T27" fmla="*/ 7 h 79"/>
                <a:gd name="T28" fmla="*/ 22 w 190"/>
                <a:gd name="T29" fmla="*/ 1 h 79"/>
                <a:gd name="T30" fmla="*/ 108 w 190"/>
                <a:gd name="T31" fmla="*/ 29 h 79"/>
                <a:gd name="T32" fmla="*/ 110 w 190"/>
                <a:gd name="T33" fmla="*/ 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0" h="79">
                  <a:moveTo>
                    <a:pt x="110" y="8"/>
                  </a:moveTo>
                  <a:cubicBezTo>
                    <a:pt x="111" y="7"/>
                    <a:pt x="112" y="7"/>
                    <a:pt x="113" y="7"/>
                  </a:cubicBezTo>
                  <a:cubicBezTo>
                    <a:pt x="117" y="7"/>
                    <a:pt x="122" y="7"/>
                    <a:pt x="126" y="7"/>
                  </a:cubicBezTo>
                  <a:cubicBezTo>
                    <a:pt x="121" y="17"/>
                    <a:pt x="129" y="19"/>
                    <a:pt x="134" y="21"/>
                  </a:cubicBezTo>
                  <a:cubicBezTo>
                    <a:pt x="149" y="29"/>
                    <a:pt x="164" y="36"/>
                    <a:pt x="179" y="43"/>
                  </a:cubicBezTo>
                  <a:cubicBezTo>
                    <a:pt x="184" y="45"/>
                    <a:pt x="190" y="46"/>
                    <a:pt x="186" y="53"/>
                  </a:cubicBezTo>
                  <a:cubicBezTo>
                    <a:pt x="182" y="61"/>
                    <a:pt x="177" y="59"/>
                    <a:pt x="172" y="55"/>
                  </a:cubicBezTo>
                  <a:cubicBezTo>
                    <a:pt x="142" y="31"/>
                    <a:pt x="103" y="39"/>
                    <a:pt x="70" y="28"/>
                  </a:cubicBezTo>
                  <a:cubicBezTo>
                    <a:pt x="65" y="26"/>
                    <a:pt x="59" y="27"/>
                    <a:pt x="56" y="32"/>
                  </a:cubicBezTo>
                  <a:cubicBezTo>
                    <a:pt x="53" y="38"/>
                    <a:pt x="58" y="41"/>
                    <a:pt x="60" y="45"/>
                  </a:cubicBezTo>
                  <a:cubicBezTo>
                    <a:pt x="66" y="56"/>
                    <a:pt x="78" y="64"/>
                    <a:pt x="78" y="79"/>
                  </a:cubicBezTo>
                  <a:cubicBezTo>
                    <a:pt x="58" y="66"/>
                    <a:pt x="37" y="57"/>
                    <a:pt x="14" y="51"/>
                  </a:cubicBezTo>
                  <a:cubicBezTo>
                    <a:pt x="27" y="40"/>
                    <a:pt x="26" y="31"/>
                    <a:pt x="11" y="22"/>
                  </a:cubicBezTo>
                  <a:cubicBezTo>
                    <a:pt x="6" y="19"/>
                    <a:pt x="0" y="14"/>
                    <a:pt x="5" y="7"/>
                  </a:cubicBezTo>
                  <a:cubicBezTo>
                    <a:pt x="9" y="2"/>
                    <a:pt x="15" y="0"/>
                    <a:pt x="22" y="1"/>
                  </a:cubicBezTo>
                  <a:cubicBezTo>
                    <a:pt x="52" y="7"/>
                    <a:pt x="79" y="20"/>
                    <a:pt x="108" y="29"/>
                  </a:cubicBezTo>
                  <a:cubicBezTo>
                    <a:pt x="109" y="21"/>
                    <a:pt x="109" y="15"/>
                    <a:pt x="110" y="8"/>
                  </a:cubicBezTo>
                  <a:close/>
                </a:path>
              </a:pathLst>
            </a:custGeom>
            <a:solidFill>
              <a:srgbClr val="F8AF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7" name="Freeform 440">
              <a:extLst>
                <a:ext uri="{FF2B5EF4-FFF2-40B4-BE49-F238E27FC236}">
                  <a16:creationId xmlns:a16="http://schemas.microsoft.com/office/drawing/2014/main" id="{7917E9CE-A07A-5E45-D8E9-BC21CF3B6827}"/>
                </a:ext>
              </a:extLst>
            </p:cNvPr>
            <p:cNvSpPr/>
            <p:nvPr/>
          </p:nvSpPr>
          <p:spPr bwMode="auto">
            <a:xfrm>
              <a:off x="5284788" y="868363"/>
              <a:ext cx="352425" cy="242888"/>
            </a:xfrm>
            <a:custGeom>
              <a:avLst/>
              <a:gdLst>
                <a:gd name="T0" fmla="*/ 74 w 109"/>
                <a:gd name="T1" fmla="*/ 60 h 75"/>
                <a:gd name="T2" fmla="*/ 59 w 109"/>
                <a:gd name="T3" fmla="*/ 43 h 75"/>
                <a:gd name="T4" fmla="*/ 0 w 109"/>
                <a:gd name="T5" fmla="*/ 0 h 75"/>
                <a:gd name="T6" fmla="*/ 62 w 109"/>
                <a:gd name="T7" fmla="*/ 0 h 75"/>
                <a:gd name="T8" fmla="*/ 102 w 109"/>
                <a:gd name="T9" fmla="*/ 20 h 75"/>
                <a:gd name="T10" fmla="*/ 103 w 109"/>
                <a:gd name="T11" fmla="*/ 34 h 75"/>
                <a:gd name="T12" fmla="*/ 99 w 109"/>
                <a:gd name="T13" fmla="*/ 63 h 75"/>
                <a:gd name="T14" fmla="*/ 107 w 109"/>
                <a:gd name="T15" fmla="*/ 75 h 75"/>
                <a:gd name="T16" fmla="*/ 74 w 109"/>
                <a:gd name="T17" fmla="*/ 6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75">
                  <a:moveTo>
                    <a:pt x="74" y="60"/>
                  </a:moveTo>
                  <a:cubicBezTo>
                    <a:pt x="73" y="51"/>
                    <a:pt x="66" y="47"/>
                    <a:pt x="59" y="43"/>
                  </a:cubicBezTo>
                  <a:cubicBezTo>
                    <a:pt x="41" y="30"/>
                    <a:pt x="23" y="16"/>
                    <a:pt x="0" y="0"/>
                  </a:cubicBezTo>
                  <a:cubicBezTo>
                    <a:pt x="25" y="0"/>
                    <a:pt x="43" y="0"/>
                    <a:pt x="62" y="0"/>
                  </a:cubicBezTo>
                  <a:cubicBezTo>
                    <a:pt x="77" y="4"/>
                    <a:pt x="90" y="12"/>
                    <a:pt x="102" y="20"/>
                  </a:cubicBezTo>
                  <a:cubicBezTo>
                    <a:pt x="109" y="25"/>
                    <a:pt x="109" y="33"/>
                    <a:pt x="103" y="34"/>
                  </a:cubicBezTo>
                  <a:cubicBezTo>
                    <a:pt x="75" y="41"/>
                    <a:pt x="96" y="53"/>
                    <a:pt x="99" y="63"/>
                  </a:cubicBezTo>
                  <a:cubicBezTo>
                    <a:pt x="100" y="67"/>
                    <a:pt x="103" y="69"/>
                    <a:pt x="107" y="75"/>
                  </a:cubicBezTo>
                  <a:cubicBezTo>
                    <a:pt x="92" y="74"/>
                    <a:pt x="86" y="61"/>
                    <a:pt x="74" y="60"/>
                  </a:cubicBezTo>
                  <a:close/>
                </a:path>
              </a:pathLst>
            </a:custGeom>
            <a:solidFill>
              <a:srgbClr val="FDF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8" name="Freeform 441">
              <a:extLst>
                <a:ext uri="{FF2B5EF4-FFF2-40B4-BE49-F238E27FC236}">
                  <a16:creationId xmlns:a16="http://schemas.microsoft.com/office/drawing/2014/main" id="{785D3F33-2BFE-2A84-90BF-F68E36B5C9F7}"/>
                </a:ext>
              </a:extLst>
            </p:cNvPr>
            <p:cNvSpPr/>
            <p:nvPr/>
          </p:nvSpPr>
          <p:spPr bwMode="auto">
            <a:xfrm>
              <a:off x="5835650" y="4300538"/>
              <a:ext cx="361950" cy="246063"/>
            </a:xfrm>
            <a:custGeom>
              <a:avLst/>
              <a:gdLst>
                <a:gd name="T0" fmla="*/ 84 w 112"/>
                <a:gd name="T1" fmla="*/ 72 h 76"/>
                <a:gd name="T2" fmla="*/ 80 w 112"/>
                <a:gd name="T3" fmla="*/ 72 h 76"/>
                <a:gd name="T4" fmla="*/ 0 w 112"/>
                <a:gd name="T5" fmla="*/ 48 h 76"/>
                <a:gd name="T6" fmla="*/ 28 w 112"/>
                <a:gd name="T7" fmla="*/ 48 h 76"/>
                <a:gd name="T8" fmla="*/ 42 w 112"/>
                <a:gd name="T9" fmla="*/ 27 h 76"/>
                <a:gd name="T10" fmla="*/ 54 w 112"/>
                <a:gd name="T11" fmla="*/ 7 h 76"/>
                <a:gd name="T12" fmla="*/ 94 w 112"/>
                <a:gd name="T13" fmla="*/ 2 h 76"/>
                <a:gd name="T14" fmla="*/ 112 w 112"/>
                <a:gd name="T15" fmla="*/ 12 h 76"/>
                <a:gd name="T16" fmla="*/ 94 w 112"/>
                <a:gd name="T17" fmla="*/ 26 h 76"/>
                <a:gd name="T18" fmla="*/ 88 w 112"/>
                <a:gd name="T19" fmla="*/ 43 h 76"/>
                <a:gd name="T20" fmla="*/ 84 w 112"/>
                <a:gd name="T21"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76">
                  <a:moveTo>
                    <a:pt x="84" y="72"/>
                  </a:moveTo>
                  <a:cubicBezTo>
                    <a:pt x="83" y="72"/>
                    <a:pt x="81" y="72"/>
                    <a:pt x="80" y="72"/>
                  </a:cubicBezTo>
                  <a:cubicBezTo>
                    <a:pt x="50" y="76"/>
                    <a:pt x="24" y="66"/>
                    <a:pt x="0" y="48"/>
                  </a:cubicBezTo>
                  <a:cubicBezTo>
                    <a:pt x="9" y="48"/>
                    <a:pt x="18" y="48"/>
                    <a:pt x="28" y="48"/>
                  </a:cubicBezTo>
                  <a:cubicBezTo>
                    <a:pt x="49" y="47"/>
                    <a:pt x="49" y="47"/>
                    <a:pt x="42" y="27"/>
                  </a:cubicBezTo>
                  <a:cubicBezTo>
                    <a:pt x="38" y="16"/>
                    <a:pt x="43" y="7"/>
                    <a:pt x="54" y="7"/>
                  </a:cubicBezTo>
                  <a:cubicBezTo>
                    <a:pt x="68" y="7"/>
                    <a:pt x="81" y="5"/>
                    <a:pt x="94" y="2"/>
                  </a:cubicBezTo>
                  <a:cubicBezTo>
                    <a:pt x="101" y="0"/>
                    <a:pt x="108" y="5"/>
                    <a:pt x="112" y="12"/>
                  </a:cubicBezTo>
                  <a:cubicBezTo>
                    <a:pt x="105" y="15"/>
                    <a:pt x="102" y="23"/>
                    <a:pt x="94" y="26"/>
                  </a:cubicBezTo>
                  <a:cubicBezTo>
                    <a:pt x="87" y="28"/>
                    <a:pt x="82" y="38"/>
                    <a:pt x="88" y="43"/>
                  </a:cubicBezTo>
                  <a:cubicBezTo>
                    <a:pt x="105" y="57"/>
                    <a:pt x="93" y="64"/>
                    <a:pt x="84" y="72"/>
                  </a:cubicBezTo>
                  <a:close/>
                </a:path>
              </a:pathLst>
            </a:custGeom>
            <a:solidFill>
              <a:srgbClr val="FCC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9" name="Freeform 442">
              <a:extLst>
                <a:ext uri="{FF2B5EF4-FFF2-40B4-BE49-F238E27FC236}">
                  <a16:creationId xmlns:a16="http://schemas.microsoft.com/office/drawing/2014/main" id="{B8153819-B436-E283-4775-BAD051922078}"/>
                </a:ext>
              </a:extLst>
            </p:cNvPr>
            <p:cNvSpPr/>
            <p:nvPr/>
          </p:nvSpPr>
          <p:spPr bwMode="auto">
            <a:xfrm>
              <a:off x="4552950" y="3830638"/>
              <a:ext cx="271463" cy="233363"/>
            </a:xfrm>
            <a:custGeom>
              <a:avLst/>
              <a:gdLst>
                <a:gd name="T0" fmla="*/ 4 w 84"/>
                <a:gd name="T1" fmla="*/ 13 h 72"/>
                <a:gd name="T2" fmla="*/ 26 w 84"/>
                <a:gd name="T3" fmla="*/ 15 h 72"/>
                <a:gd name="T4" fmla="*/ 20 w 84"/>
                <a:gd name="T5" fmla="*/ 5 h 72"/>
                <a:gd name="T6" fmla="*/ 28 w 84"/>
                <a:gd name="T7" fmla="*/ 0 h 72"/>
                <a:gd name="T8" fmla="*/ 72 w 84"/>
                <a:gd name="T9" fmla="*/ 33 h 72"/>
                <a:gd name="T10" fmla="*/ 80 w 84"/>
                <a:gd name="T11" fmla="*/ 43 h 72"/>
                <a:gd name="T12" fmla="*/ 76 w 84"/>
                <a:gd name="T13" fmla="*/ 53 h 72"/>
                <a:gd name="T14" fmla="*/ 64 w 84"/>
                <a:gd name="T15" fmla="*/ 45 h 72"/>
                <a:gd name="T16" fmla="*/ 62 w 84"/>
                <a:gd name="T17" fmla="*/ 46 h 72"/>
                <a:gd name="T18" fmla="*/ 58 w 84"/>
                <a:gd name="T19" fmla="*/ 72 h 72"/>
                <a:gd name="T20" fmla="*/ 0 w 84"/>
                <a:gd name="T21" fmla="*/ 29 h 72"/>
                <a:gd name="T22" fmla="*/ 4 w 84"/>
                <a:gd name="T23" fmla="*/ 1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72">
                  <a:moveTo>
                    <a:pt x="4" y="13"/>
                  </a:moveTo>
                  <a:cubicBezTo>
                    <a:pt x="11" y="14"/>
                    <a:pt x="19" y="15"/>
                    <a:pt x="26" y="15"/>
                  </a:cubicBezTo>
                  <a:cubicBezTo>
                    <a:pt x="27" y="9"/>
                    <a:pt x="21" y="9"/>
                    <a:pt x="20" y="5"/>
                  </a:cubicBezTo>
                  <a:cubicBezTo>
                    <a:pt x="23" y="5"/>
                    <a:pt x="27" y="4"/>
                    <a:pt x="28" y="0"/>
                  </a:cubicBezTo>
                  <a:cubicBezTo>
                    <a:pt x="46" y="7"/>
                    <a:pt x="64" y="14"/>
                    <a:pt x="72" y="33"/>
                  </a:cubicBezTo>
                  <a:cubicBezTo>
                    <a:pt x="74" y="37"/>
                    <a:pt x="77" y="40"/>
                    <a:pt x="80" y="43"/>
                  </a:cubicBezTo>
                  <a:cubicBezTo>
                    <a:pt x="83" y="48"/>
                    <a:pt x="84" y="53"/>
                    <a:pt x="76" y="53"/>
                  </a:cubicBezTo>
                  <a:cubicBezTo>
                    <a:pt x="72" y="51"/>
                    <a:pt x="68" y="48"/>
                    <a:pt x="64" y="45"/>
                  </a:cubicBezTo>
                  <a:cubicBezTo>
                    <a:pt x="63" y="45"/>
                    <a:pt x="63" y="46"/>
                    <a:pt x="62" y="46"/>
                  </a:cubicBezTo>
                  <a:cubicBezTo>
                    <a:pt x="43" y="51"/>
                    <a:pt x="44" y="59"/>
                    <a:pt x="58" y="72"/>
                  </a:cubicBezTo>
                  <a:cubicBezTo>
                    <a:pt x="37" y="58"/>
                    <a:pt x="14" y="50"/>
                    <a:pt x="0" y="29"/>
                  </a:cubicBezTo>
                  <a:cubicBezTo>
                    <a:pt x="6" y="25"/>
                    <a:pt x="3" y="18"/>
                    <a:pt x="4" y="13"/>
                  </a:cubicBezTo>
                  <a:close/>
                </a:path>
              </a:pathLst>
            </a:custGeom>
            <a:solidFill>
              <a:srgbClr val="FCE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0" name="Freeform 443">
              <a:extLst>
                <a:ext uri="{FF2B5EF4-FFF2-40B4-BE49-F238E27FC236}">
                  <a16:creationId xmlns:a16="http://schemas.microsoft.com/office/drawing/2014/main" id="{73DB4671-604F-CEAB-2617-5C4A693980CA}"/>
                </a:ext>
              </a:extLst>
            </p:cNvPr>
            <p:cNvSpPr/>
            <p:nvPr/>
          </p:nvSpPr>
          <p:spPr bwMode="auto">
            <a:xfrm>
              <a:off x="4775200" y="3938588"/>
              <a:ext cx="334963" cy="261938"/>
            </a:xfrm>
            <a:custGeom>
              <a:avLst/>
              <a:gdLst>
                <a:gd name="T0" fmla="*/ 7 w 103"/>
                <a:gd name="T1" fmla="*/ 20 h 81"/>
                <a:gd name="T2" fmla="*/ 3 w 103"/>
                <a:gd name="T3" fmla="*/ 0 h 81"/>
                <a:gd name="T4" fmla="*/ 103 w 103"/>
                <a:gd name="T5" fmla="*/ 68 h 81"/>
                <a:gd name="T6" fmla="*/ 72 w 103"/>
                <a:gd name="T7" fmla="*/ 67 h 81"/>
                <a:gd name="T8" fmla="*/ 27 w 103"/>
                <a:gd name="T9" fmla="*/ 26 h 81"/>
                <a:gd name="T10" fmla="*/ 7 w 103"/>
                <a:gd name="T11" fmla="*/ 20 h 81"/>
              </a:gdLst>
              <a:ahLst/>
              <a:cxnLst>
                <a:cxn ang="0">
                  <a:pos x="T0" y="T1"/>
                </a:cxn>
                <a:cxn ang="0">
                  <a:pos x="T2" y="T3"/>
                </a:cxn>
                <a:cxn ang="0">
                  <a:pos x="T4" y="T5"/>
                </a:cxn>
                <a:cxn ang="0">
                  <a:pos x="T6" y="T7"/>
                </a:cxn>
                <a:cxn ang="0">
                  <a:pos x="T8" y="T9"/>
                </a:cxn>
                <a:cxn ang="0">
                  <a:pos x="T10" y="T11"/>
                </a:cxn>
              </a:cxnLst>
              <a:rect l="0" t="0" r="r" b="b"/>
              <a:pathLst>
                <a:path w="103" h="81">
                  <a:moveTo>
                    <a:pt x="7" y="20"/>
                  </a:moveTo>
                  <a:cubicBezTo>
                    <a:pt x="16" y="12"/>
                    <a:pt x="0" y="7"/>
                    <a:pt x="3" y="0"/>
                  </a:cubicBezTo>
                  <a:cubicBezTo>
                    <a:pt x="39" y="18"/>
                    <a:pt x="65" y="50"/>
                    <a:pt x="103" y="68"/>
                  </a:cubicBezTo>
                  <a:cubicBezTo>
                    <a:pt x="90" y="79"/>
                    <a:pt x="80" y="81"/>
                    <a:pt x="72" y="67"/>
                  </a:cubicBezTo>
                  <a:cubicBezTo>
                    <a:pt x="61" y="48"/>
                    <a:pt x="39" y="42"/>
                    <a:pt x="27" y="26"/>
                  </a:cubicBezTo>
                  <a:cubicBezTo>
                    <a:pt x="21" y="20"/>
                    <a:pt x="13" y="25"/>
                    <a:pt x="7" y="20"/>
                  </a:cubicBezTo>
                  <a:close/>
                </a:path>
              </a:pathLst>
            </a:custGeom>
            <a:solidFill>
              <a:srgbClr val="FDD8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1" name="Freeform 444">
              <a:extLst>
                <a:ext uri="{FF2B5EF4-FFF2-40B4-BE49-F238E27FC236}">
                  <a16:creationId xmlns:a16="http://schemas.microsoft.com/office/drawing/2014/main" id="{E74E24C7-3C05-9144-0940-02436AD7F7BD}"/>
                </a:ext>
              </a:extLst>
            </p:cNvPr>
            <p:cNvSpPr/>
            <p:nvPr/>
          </p:nvSpPr>
          <p:spPr bwMode="auto">
            <a:xfrm>
              <a:off x="4772025" y="4064000"/>
              <a:ext cx="77788" cy="77788"/>
            </a:xfrm>
            <a:custGeom>
              <a:avLst/>
              <a:gdLst>
                <a:gd name="T0" fmla="*/ 24 w 24"/>
                <a:gd name="T1" fmla="*/ 9 h 24"/>
                <a:gd name="T2" fmla="*/ 20 w 24"/>
                <a:gd name="T3" fmla="*/ 11 h 24"/>
                <a:gd name="T4" fmla="*/ 6 w 24"/>
                <a:gd name="T5" fmla="*/ 18 h 24"/>
                <a:gd name="T6" fmla="*/ 12 w 24"/>
                <a:gd name="T7" fmla="*/ 0 h 24"/>
                <a:gd name="T8" fmla="*/ 24 w 24"/>
                <a:gd name="T9" fmla="*/ 9 h 24"/>
              </a:gdLst>
              <a:ahLst/>
              <a:cxnLst>
                <a:cxn ang="0">
                  <a:pos x="T0" y="T1"/>
                </a:cxn>
                <a:cxn ang="0">
                  <a:pos x="T2" y="T3"/>
                </a:cxn>
                <a:cxn ang="0">
                  <a:pos x="T4" y="T5"/>
                </a:cxn>
                <a:cxn ang="0">
                  <a:pos x="T6" y="T7"/>
                </a:cxn>
                <a:cxn ang="0">
                  <a:pos x="T8" y="T9"/>
                </a:cxn>
              </a:cxnLst>
              <a:rect l="0" t="0" r="r" b="b"/>
              <a:pathLst>
                <a:path w="24" h="24">
                  <a:moveTo>
                    <a:pt x="24" y="9"/>
                  </a:moveTo>
                  <a:cubicBezTo>
                    <a:pt x="22" y="10"/>
                    <a:pt x="21" y="10"/>
                    <a:pt x="20" y="11"/>
                  </a:cubicBezTo>
                  <a:cubicBezTo>
                    <a:pt x="15" y="13"/>
                    <a:pt x="12" y="24"/>
                    <a:pt x="6" y="18"/>
                  </a:cubicBezTo>
                  <a:cubicBezTo>
                    <a:pt x="0" y="12"/>
                    <a:pt x="5" y="5"/>
                    <a:pt x="12" y="0"/>
                  </a:cubicBezTo>
                  <a:cubicBezTo>
                    <a:pt x="18" y="1"/>
                    <a:pt x="24" y="0"/>
                    <a:pt x="24" y="9"/>
                  </a:cubicBezTo>
                  <a:close/>
                </a:path>
              </a:pathLst>
            </a:custGeom>
            <a:solidFill>
              <a:srgbClr val="FDE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2" name="Freeform 445">
              <a:extLst>
                <a:ext uri="{FF2B5EF4-FFF2-40B4-BE49-F238E27FC236}">
                  <a16:creationId xmlns:a16="http://schemas.microsoft.com/office/drawing/2014/main" id="{C3CB820C-55DD-7CDF-A232-69EFACAB0087}"/>
                </a:ext>
              </a:extLst>
            </p:cNvPr>
            <p:cNvSpPr/>
            <p:nvPr/>
          </p:nvSpPr>
          <p:spPr bwMode="auto">
            <a:xfrm>
              <a:off x="5113338" y="4222750"/>
              <a:ext cx="63500" cy="49213"/>
            </a:xfrm>
            <a:custGeom>
              <a:avLst/>
              <a:gdLst>
                <a:gd name="T0" fmla="*/ 9 w 20"/>
                <a:gd name="T1" fmla="*/ 13 h 15"/>
                <a:gd name="T2" fmla="*/ 0 w 20"/>
                <a:gd name="T3" fmla="*/ 5 h 15"/>
                <a:gd name="T4" fmla="*/ 7 w 20"/>
                <a:gd name="T5" fmla="*/ 0 h 15"/>
                <a:gd name="T6" fmla="*/ 19 w 20"/>
                <a:gd name="T7" fmla="*/ 6 h 15"/>
                <a:gd name="T8" fmla="*/ 9 w 20"/>
                <a:gd name="T9" fmla="*/ 13 h 15"/>
              </a:gdLst>
              <a:ahLst/>
              <a:cxnLst>
                <a:cxn ang="0">
                  <a:pos x="T0" y="T1"/>
                </a:cxn>
                <a:cxn ang="0">
                  <a:pos x="T2" y="T3"/>
                </a:cxn>
                <a:cxn ang="0">
                  <a:pos x="T4" y="T5"/>
                </a:cxn>
                <a:cxn ang="0">
                  <a:pos x="T6" y="T7"/>
                </a:cxn>
                <a:cxn ang="0">
                  <a:pos x="T8" y="T9"/>
                </a:cxn>
              </a:cxnLst>
              <a:rect l="0" t="0" r="r" b="b"/>
              <a:pathLst>
                <a:path w="20" h="15">
                  <a:moveTo>
                    <a:pt x="9" y="13"/>
                  </a:moveTo>
                  <a:cubicBezTo>
                    <a:pt x="2" y="15"/>
                    <a:pt x="1" y="9"/>
                    <a:pt x="0" y="5"/>
                  </a:cubicBezTo>
                  <a:cubicBezTo>
                    <a:pt x="0" y="1"/>
                    <a:pt x="3" y="0"/>
                    <a:pt x="7" y="0"/>
                  </a:cubicBezTo>
                  <a:cubicBezTo>
                    <a:pt x="12" y="0"/>
                    <a:pt x="19" y="1"/>
                    <a:pt x="19" y="6"/>
                  </a:cubicBezTo>
                  <a:cubicBezTo>
                    <a:pt x="20" y="12"/>
                    <a:pt x="13" y="11"/>
                    <a:pt x="9" y="13"/>
                  </a:cubicBezTo>
                  <a:close/>
                </a:path>
              </a:pathLst>
            </a:custGeom>
            <a:solidFill>
              <a:srgbClr val="FFE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3" name="Freeform 446">
              <a:extLst>
                <a:ext uri="{FF2B5EF4-FFF2-40B4-BE49-F238E27FC236}">
                  <a16:creationId xmlns:a16="http://schemas.microsoft.com/office/drawing/2014/main" id="{2861772A-E826-4B14-85C4-780779CF3F31}"/>
                </a:ext>
              </a:extLst>
            </p:cNvPr>
            <p:cNvSpPr/>
            <p:nvPr/>
          </p:nvSpPr>
          <p:spPr bwMode="auto">
            <a:xfrm>
              <a:off x="4733925" y="4132263"/>
              <a:ext cx="38100" cy="49213"/>
            </a:xfrm>
            <a:custGeom>
              <a:avLst/>
              <a:gdLst>
                <a:gd name="T0" fmla="*/ 4 w 12"/>
                <a:gd name="T1" fmla="*/ 1 h 15"/>
                <a:gd name="T2" fmla="*/ 12 w 12"/>
                <a:gd name="T3" fmla="*/ 6 h 15"/>
                <a:gd name="T4" fmla="*/ 8 w 12"/>
                <a:gd name="T5" fmla="*/ 14 h 15"/>
                <a:gd name="T6" fmla="*/ 1 w 12"/>
                <a:gd name="T7" fmla="*/ 8 h 15"/>
                <a:gd name="T8" fmla="*/ 4 w 12"/>
                <a:gd name="T9" fmla="*/ 1 h 15"/>
              </a:gdLst>
              <a:ahLst/>
              <a:cxnLst>
                <a:cxn ang="0">
                  <a:pos x="T0" y="T1"/>
                </a:cxn>
                <a:cxn ang="0">
                  <a:pos x="T2" y="T3"/>
                </a:cxn>
                <a:cxn ang="0">
                  <a:pos x="T4" y="T5"/>
                </a:cxn>
                <a:cxn ang="0">
                  <a:pos x="T6" y="T7"/>
                </a:cxn>
                <a:cxn ang="0">
                  <a:pos x="T8" y="T9"/>
                </a:cxn>
              </a:cxnLst>
              <a:rect l="0" t="0" r="r" b="b"/>
              <a:pathLst>
                <a:path w="12" h="15">
                  <a:moveTo>
                    <a:pt x="4" y="1"/>
                  </a:moveTo>
                  <a:cubicBezTo>
                    <a:pt x="9" y="0"/>
                    <a:pt x="11" y="3"/>
                    <a:pt x="12" y="6"/>
                  </a:cubicBezTo>
                  <a:cubicBezTo>
                    <a:pt x="12" y="10"/>
                    <a:pt x="12" y="13"/>
                    <a:pt x="8" y="14"/>
                  </a:cubicBezTo>
                  <a:cubicBezTo>
                    <a:pt x="4" y="15"/>
                    <a:pt x="2" y="11"/>
                    <a:pt x="1" y="8"/>
                  </a:cubicBezTo>
                  <a:cubicBezTo>
                    <a:pt x="0" y="5"/>
                    <a:pt x="1" y="2"/>
                    <a:pt x="4" y="1"/>
                  </a:cubicBezTo>
                  <a:close/>
                </a:path>
              </a:pathLst>
            </a:custGeom>
            <a:solidFill>
              <a:srgbClr val="FBE3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4" name="Freeform 447">
              <a:extLst>
                <a:ext uri="{FF2B5EF4-FFF2-40B4-BE49-F238E27FC236}">
                  <a16:creationId xmlns:a16="http://schemas.microsoft.com/office/drawing/2014/main" id="{1B9B0EEE-5A8E-7247-C290-F456D4D3F701}"/>
                </a:ext>
              </a:extLst>
            </p:cNvPr>
            <p:cNvSpPr/>
            <p:nvPr/>
          </p:nvSpPr>
          <p:spPr bwMode="auto">
            <a:xfrm>
              <a:off x="6430963" y="1644650"/>
              <a:ext cx="58738" cy="52388"/>
            </a:xfrm>
            <a:custGeom>
              <a:avLst/>
              <a:gdLst>
                <a:gd name="T0" fmla="*/ 18 w 18"/>
                <a:gd name="T1" fmla="*/ 10 h 16"/>
                <a:gd name="T2" fmla="*/ 13 w 18"/>
                <a:gd name="T3" fmla="*/ 15 h 16"/>
                <a:gd name="T4" fmla="*/ 2 w 18"/>
                <a:gd name="T5" fmla="*/ 6 h 16"/>
                <a:gd name="T6" fmla="*/ 7 w 18"/>
                <a:gd name="T7" fmla="*/ 1 h 16"/>
                <a:gd name="T8" fmla="*/ 18 w 18"/>
                <a:gd name="T9" fmla="*/ 10 h 16"/>
              </a:gdLst>
              <a:ahLst/>
              <a:cxnLst>
                <a:cxn ang="0">
                  <a:pos x="T0" y="T1"/>
                </a:cxn>
                <a:cxn ang="0">
                  <a:pos x="T2" y="T3"/>
                </a:cxn>
                <a:cxn ang="0">
                  <a:pos x="T4" y="T5"/>
                </a:cxn>
                <a:cxn ang="0">
                  <a:pos x="T6" y="T7"/>
                </a:cxn>
                <a:cxn ang="0">
                  <a:pos x="T8" y="T9"/>
                </a:cxn>
              </a:cxnLst>
              <a:rect l="0" t="0" r="r" b="b"/>
              <a:pathLst>
                <a:path w="18" h="16">
                  <a:moveTo>
                    <a:pt x="18" y="10"/>
                  </a:moveTo>
                  <a:cubicBezTo>
                    <a:pt x="18" y="14"/>
                    <a:pt x="16" y="16"/>
                    <a:pt x="13" y="15"/>
                  </a:cubicBezTo>
                  <a:cubicBezTo>
                    <a:pt x="8" y="15"/>
                    <a:pt x="4" y="11"/>
                    <a:pt x="2" y="6"/>
                  </a:cubicBezTo>
                  <a:cubicBezTo>
                    <a:pt x="0" y="2"/>
                    <a:pt x="3" y="0"/>
                    <a:pt x="7" y="1"/>
                  </a:cubicBezTo>
                  <a:cubicBezTo>
                    <a:pt x="13" y="2"/>
                    <a:pt x="16" y="6"/>
                    <a:pt x="18" y="10"/>
                  </a:cubicBezTo>
                  <a:close/>
                </a:path>
              </a:pathLst>
            </a:custGeom>
            <a:solidFill>
              <a:srgbClr val="F59E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5" name="Freeform 448">
              <a:extLst>
                <a:ext uri="{FF2B5EF4-FFF2-40B4-BE49-F238E27FC236}">
                  <a16:creationId xmlns:a16="http://schemas.microsoft.com/office/drawing/2014/main" id="{FB5A75B9-FA03-56B9-8245-214882CB060C}"/>
                </a:ext>
              </a:extLst>
            </p:cNvPr>
            <p:cNvSpPr/>
            <p:nvPr/>
          </p:nvSpPr>
          <p:spPr bwMode="auto">
            <a:xfrm>
              <a:off x="6246813" y="4306888"/>
              <a:ext cx="271463" cy="177800"/>
            </a:xfrm>
            <a:custGeom>
              <a:avLst/>
              <a:gdLst>
                <a:gd name="T0" fmla="*/ 41 w 84"/>
                <a:gd name="T1" fmla="*/ 50 h 55"/>
                <a:gd name="T2" fmla="*/ 0 w 84"/>
                <a:gd name="T3" fmla="*/ 24 h 55"/>
                <a:gd name="T4" fmla="*/ 36 w 84"/>
                <a:gd name="T5" fmla="*/ 34 h 55"/>
                <a:gd name="T6" fmla="*/ 30 w 84"/>
                <a:gd name="T7" fmla="*/ 18 h 55"/>
                <a:gd name="T8" fmla="*/ 32 w 84"/>
                <a:gd name="T9" fmla="*/ 15 h 55"/>
                <a:gd name="T10" fmla="*/ 59 w 84"/>
                <a:gd name="T11" fmla="*/ 13 h 55"/>
                <a:gd name="T12" fmla="*/ 61 w 84"/>
                <a:gd name="T13" fmla="*/ 20 h 55"/>
                <a:gd name="T14" fmla="*/ 73 w 84"/>
                <a:gd name="T15" fmla="*/ 47 h 55"/>
                <a:gd name="T16" fmla="*/ 41 w 84"/>
                <a:gd name="T17" fmla="*/ 50 h 55"/>
                <a:gd name="T18" fmla="*/ 41 w 84"/>
                <a:gd name="T19"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55">
                  <a:moveTo>
                    <a:pt x="41" y="50"/>
                  </a:moveTo>
                  <a:cubicBezTo>
                    <a:pt x="27" y="43"/>
                    <a:pt x="10" y="42"/>
                    <a:pt x="0" y="24"/>
                  </a:cubicBezTo>
                  <a:cubicBezTo>
                    <a:pt x="14" y="28"/>
                    <a:pt x="24" y="34"/>
                    <a:pt x="36" y="34"/>
                  </a:cubicBezTo>
                  <a:cubicBezTo>
                    <a:pt x="40" y="26"/>
                    <a:pt x="29" y="24"/>
                    <a:pt x="30" y="18"/>
                  </a:cubicBezTo>
                  <a:cubicBezTo>
                    <a:pt x="31" y="17"/>
                    <a:pt x="31" y="16"/>
                    <a:pt x="32" y="15"/>
                  </a:cubicBezTo>
                  <a:cubicBezTo>
                    <a:pt x="42" y="21"/>
                    <a:pt x="49" y="0"/>
                    <a:pt x="59" y="13"/>
                  </a:cubicBezTo>
                  <a:cubicBezTo>
                    <a:pt x="60" y="15"/>
                    <a:pt x="61" y="18"/>
                    <a:pt x="61" y="20"/>
                  </a:cubicBezTo>
                  <a:cubicBezTo>
                    <a:pt x="63" y="31"/>
                    <a:pt x="84" y="35"/>
                    <a:pt x="73" y="47"/>
                  </a:cubicBezTo>
                  <a:cubicBezTo>
                    <a:pt x="66" y="55"/>
                    <a:pt x="52" y="49"/>
                    <a:pt x="41" y="50"/>
                  </a:cubicBezTo>
                  <a:cubicBezTo>
                    <a:pt x="41" y="50"/>
                    <a:pt x="41" y="50"/>
                    <a:pt x="41" y="50"/>
                  </a:cubicBezTo>
                  <a:close/>
                </a:path>
              </a:pathLst>
            </a:custGeom>
            <a:solidFill>
              <a:srgbClr val="F9D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6" name="Freeform 449">
              <a:extLst>
                <a:ext uri="{FF2B5EF4-FFF2-40B4-BE49-F238E27FC236}">
                  <a16:creationId xmlns:a16="http://schemas.microsoft.com/office/drawing/2014/main" id="{6D0AD04F-F762-56EF-C714-EA54E3DB7849}"/>
                </a:ext>
              </a:extLst>
            </p:cNvPr>
            <p:cNvSpPr/>
            <p:nvPr/>
          </p:nvSpPr>
          <p:spPr bwMode="auto">
            <a:xfrm>
              <a:off x="6378575" y="4154488"/>
              <a:ext cx="77788" cy="61913"/>
            </a:xfrm>
            <a:custGeom>
              <a:avLst/>
              <a:gdLst>
                <a:gd name="T0" fmla="*/ 0 w 24"/>
                <a:gd name="T1" fmla="*/ 1 h 19"/>
                <a:gd name="T2" fmla="*/ 20 w 24"/>
                <a:gd name="T3" fmla="*/ 9 h 19"/>
                <a:gd name="T4" fmla="*/ 16 w 24"/>
                <a:gd name="T5" fmla="*/ 14 h 19"/>
                <a:gd name="T6" fmla="*/ 0 w 24"/>
                <a:gd name="T7" fmla="*/ 1 h 19"/>
              </a:gdLst>
              <a:ahLst/>
              <a:cxnLst>
                <a:cxn ang="0">
                  <a:pos x="T0" y="T1"/>
                </a:cxn>
                <a:cxn ang="0">
                  <a:pos x="T2" y="T3"/>
                </a:cxn>
                <a:cxn ang="0">
                  <a:pos x="T4" y="T5"/>
                </a:cxn>
                <a:cxn ang="0">
                  <a:pos x="T6" y="T7"/>
                </a:cxn>
              </a:cxnLst>
              <a:rect l="0" t="0" r="r" b="b"/>
              <a:pathLst>
                <a:path w="24" h="19">
                  <a:moveTo>
                    <a:pt x="0" y="1"/>
                  </a:moveTo>
                  <a:cubicBezTo>
                    <a:pt x="7" y="1"/>
                    <a:pt x="16" y="0"/>
                    <a:pt x="20" y="9"/>
                  </a:cubicBezTo>
                  <a:cubicBezTo>
                    <a:pt x="20" y="12"/>
                    <a:pt x="24" y="19"/>
                    <a:pt x="16" y="14"/>
                  </a:cubicBezTo>
                  <a:cubicBezTo>
                    <a:pt x="10" y="11"/>
                    <a:pt x="3" y="8"/>
                    <a:pt x="0" y="1"/>
                  </a:cubicBezTo>
                  <a:close/>
                </a:path>
              </a:pathLst>
            </a:custGeom>
            <a:solidFill>
              <a:srgbClr val="FECC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7" name="Freeform 450">
              <a:extLst>
                <a:ext uri="{FF2B5EF4-FFF2-40B4-BE49-F238E27FC236}">
                  <a16:creationId xmlns:a16="http://schemas.microsoft.com/office/drawing/2014/main" id="{1BB52772-6DBB-635A-1AA4-23F15DE7CB9B}"/>
                </a:ext>
              </a:extLst>
            </p:cNvPr>
            <p:cNvSpPr/>
            <p:nvPr/>
          </p:nvSpPr>
          <p:spPr bwMode="auto">
            <a:xfrm>
              <a:off x="4772025" y="3079750"/>
              <a:ext cx="404813" cy="282575"/>
            </a:xfrm>
            <a:custGeom>
              <a:avLst/>
              <a:gdLst>
                <a:gd name="T0" fmla="*/ 125 w 125"/>
                <a:gd name="T1" fmla="*/ 83 h 87"/>
                <a:gd name="T2" fmla="*/ 104 w 125"/>
                <a:gd name="T3" fmla="*/ 81 h 87"/>
                <a:gd name="T4" fmla="*/ 55 w 125"/>
                <a:gd name="T5" fmla="*/ 61 h 87"/>
                <a:gd name="T6" fmla="*/ 20 w 125"/>
                <a:gd name="T7" fmla="*/ 31 h 87"/>
                <a:gd name="T8" fmla="*/ 6 w 125"/>
                <a:gd name="T9" fmla="*/ 13 h 87"/>
                <a:gd name="T10" fmla="*/ 2 w 125"/>
                <a:gd name="T11" fmla="*/ 4 h 87"/>
                <a:gd name="T12" fmla="*/ 13 w 125"/>
                <a:gd name="T13" fmla="*/ 2 h 87"/>
                <a:gd name="T14" fmla="*/ 16 w 125"/>
                <a:gd name="T15" fmla="*/ 3 h 87"/>
                <a:gd name="T16" fmla="*/ 81 w 125"/>
                <a:gd name="T17" fmla="*/ 46 h 87"/>
                <a:gd name="T18" fmla="*/ 112 w 125"/>
                <a:gd name="T19" fmla="*/ 67 h 87"/>
                <a:gd name="T20" fmla="*/ 125 w 125"/>
                <a:gd name="T21" fmla="*/ 8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87">
                  <a:moveTo>
                    <a:pt x="125" y="83"/>
                  </a:moveTo>
                  <a:cubicBezTo>
                    <a:pt x="117" y="87"/>
                    <a:pt x="108" y="86"/>
                    <a:pt x="104" y="81"/>
                  </a:cubicBezTo>
                  <a:cubicBezTo>
                    <a:pt x="92" y="62"/>
                    <a:pt x="72" y="65"/>
                    <a:pt x="55" y="61"/>
                  </a:cubicBezTo>
                  <a:cubicBezTo>
                    <a:pt x="38" y="57"/>
                    <a:pt x="24" y="50"/>
                    <a:pt x="20" y="31"/>
                  </a:cubicBezTo>
                  <a:cubicBezTo>
                    <a:pt x="18" y="23"/>
                    <a:pt x="11" y="19"/>
                    <a:pt x="6" y="13"/>
                  </a:cubicBezTo>
                  <a:cubicBezTo>
                    <a:pt x="4" y="10"/>
                    <a:pt x="0" y="8"/>
                    <a:pt x="2" y="4"/>
                  </a:cubicBezTo>
                  <a:cubicBezTo>
                    <a:pt x="4" y="0"/>
                    <a:pt x="9" y="1"/>
                    <a:pt x="13" y="2"/>
                  </a:cubicBezTo>
                  <a:cubicBezTo>
                    <a:pt x="14" y="2"/>
                    <a:pt x="15" y="2"/>
                    <a:pt x="16" y="3"/>
                  </a:cubicBezTo>
                  <a:cubicBezTo>
                    <a:pt x="35" y="23"/>
                    <a:pt x="61" y="30"/>
                    <a:pt x="81" y="46"/>
                  </a:cubicBezTo>
                  <a:cubicBezTo>
                    <a:pt x="91" y="54"/>
                    <a:pt x="99" y="64"/>
                    <a:pt x="112" y="67"/>
                  </a:cubicBezTo>
                  <a:cubicBezTo>
                    <a:pt x="120" y="69"/>
                    <a:pt x="125" y="75"/>
                    <a:pt x="125" y="83"/>
                  </a:cubicBezTo>
                  <a:close/>
                </a:path>
              </a:pathLst>
            </a:custGeom>
            <a:solidFill>
              <a:srgbClr val="FAB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8" name="Freeform 451">
              <a:extLst>
                <a:ext uri="{FF2B5EF4-FFF2-40B4-BE49-F238E27FC236}">
                  <a16:creationId xmlns:a16="http://schemas.microsoft.com/office/drawing/2014/main" id="{18DFC24B-3DF5-29F8-B372-5DAE04E65391}"/>
                </a:ext>
              </a:extLst>
            </p:cNvPr>
            <p:cNvSpPr/>
            <p:nvPr/>
          </p:nvSpPr>
          <p:spPr bwMode="auto">
            <a:xfrm>
              <a:off x="6453188" y="3770313"/>
              <a:ext cx="252413" cy="103188"/>
            </a:xfrm>
            <a:custGeom>
              <a:avLst/>
              <a:gdLst>
                <a:gd name="T0" fmla="*/ 69 w 78"/>
                <a:gd name="T1" fmla="*/ 16 h 32"/>
                <a:gd name="T2" fmla="*/ 57 w 78"/>
                <a:gd name="T3" fmla="*/ 32 h 32"/>
                <a:gd name="T4" fmla="*/ 13 w 78"/>
                <a:gd name="T5" fmla="*/ 17 h 32"/>
                <a:gd name="T6" fmla="*/ 9 w 78"/>
                <a:gd name="T7" fmla="*/ 0 h 32"/>
                <a:gd name="T8" fmla="*/ 45 w 78"/>
                <a:gd name="T9" fmla="*/ 12 h 32"/>
                <a:gd name="T10" fmla="*/ 69 w 78"/>
                <a:gd name="T11" fmla="*/ 16 h 32"/>
              </a:gdLst>
              <a:ahLst/>
              <a:cxnLst>
                <a:cxn ang="0">
                  <a:pos x="T0" y="T1"/>
                </a:cxn>
                <a:cxn ang="0">
                  <a:pos x="T2" y="T3"/>
                </a:cxn>
                <a:cxn ang="0">
                  <a:pos x="T4" y="T5"/>
                </a:cxn>
                <a:cxn ang="0">
                  <a:pos x="T6" y="T7"/>
                </a:cxn>
                <a:cxn ang="0">
                  <a:pos x="T8" y="T9"/>
                </a:cxn>
                <a:cxn ang="0">
                  <a:pos x="T10" y="T11"/>
                </a:cxn>
              </a:cxnLst>
              <a:rect l="0" t="0" r="r" b="b"/>
              <a:pathLst>
                <a:path w="78" h="32">
                  <a:moveTo>
                    <a:pt x="69" y="16"/>
                  </a:moveTo>
                  <a:cubicBezTo>
                    <a:pt x="78" y="31"/>
                    <a:pt x="64" y="29"/>
                    <a:pt x="57" y="32"/>
                  </a:cubicBezTo>
                  <a:cubicBezTo>
                    <a:pt x="44" y="23"/>
                    <a:pt x="28" y="21"/>
                    <a:pt x="13" y="17"/>
                  </a:cubicBezTo>
                  <a:cubicBezTo>
                    <a:pt x="1" y="13"/>
                    <a:pt x="0" y="8"/>
                    <a:pt x="9" y="0"/>
                  </a:cubicBezTo>
                  <a:cubicBezTo>
                    <a:pt x="22" y="1"/>
                    <a:pt x="31" y="12"/>
                    <a:pt x="45" y="12"/>
                  </a:cubicBezTo>
                  <a:cubicBezTo>
                    <a:pt x="52" y="15"/>
                    <a:pt x="61" y="14"/>
                    <a:pt x="69" y="16"/>
                  </a:cubicBezTo>
                  <a:close/>
                </a:path>
              </a:pathLst>
            </a:custGeom>
            <a:solidFill>
              <a:srgbClr val="FDF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9" name="Freeform 452">
              <a:extLst>
                <a:ext uri="{FF2B5EF4-FFF2-40B4-BE49-F238E27FC236}">
                  <a16:creationId xmlns:a16="http://schemas.microsoft.com/office/drawing/2014/main" id="{0507B47F-724C-1D65-B786-3EE6DCD65564}"/>
                </a:ext>
              </a:extLst>
            </p:cNvPr>
            <p:cNvSpPr/>
            <p:nvPr/>
          </p:nvSpPr>
          <p:spPr bwMode="auto">
            <a:xfrm>
              <a:off x="6537325" y="3733800"/>
              <a:ext cx="139700" cy="109538"/>
            </a:xfrm>
            <a:custGeom>
              <a:avLst/>
              <a:gdLst>
                <a:gd name="T0" fmla="*/ 43 w 43"/>
                <a:gd name="T1" fmla="*/ 27 h 34"/>
                <a:gd name="T2" fmla="*/ 19 w 43"/>
                <a:gd name="T3" fmla="*/ 23 h 34"/>
                <a:gd name="T4" fmla="*/ 0 w 43"/>
                <a:gd name="T5" fmla="*/ 3 h 34"/>
                <a:gd name="T6" fmla="*/ 39 w 43"/>
                <a:gd name="T7" fmla="*/ 7 h 34"/>
                <a:gd name="T8" fmla="*/ 35 w 43"/>
                <a:gd name="T9" fmla="*/ 19 h 34"/>
                <a:gd name="T10" fmla="*/ 43 w 43"/>
                <a:gd name="T11" fmla="*/ 27 h 34"/>
              </a:gdLst>
              <a:ahLst/>
              <a:cxnLst>
                <a:cxn ang="0">
                  <a:pos x="T0" y="T1"/>
                </a:cxn>
                <a:cxn ang="0">
                  <a:pos x="T2" y="T3"/>
                </a:cxn>
                <a:cxn ang="0">
                  <a:pos x="T4" y="T5"/>
                </a:cxn>
                <a:cxn ang="0">
                  <a:pos x="T6" y="T7"/>
                </a:cxn>
                <a:cxn ang="0">
                  <a:pos x="T8" y="T9"/>
                </a:cxn>
                <a:cxn ang="0">
                  <a:pos x="T10" y="T11"/>
                </a:cxn>
              </a:cxnLst>
              <a:rect l="0" t="0" r="r" b="b"/>
              <a:pathLst>
                <a:path w="43" h="34">
                  <a:moveTo>
                    <a:pt x="43" y="27"/>
                  </a:moveTo>
                  <a:cubicBezTo>
                    <a:pt x="33" y="34"/>
                    <a:pt x="25" y="33"/>
                    <a:pt x="19" y="23"/>
                  </a:cubicBezTo>
                  <a:cubicBezTo>
                    <a:pt x="20" y="9"/>
                    <a:pt x="3" y="14"/>
                    <a:pt x="0" y="3"/>
                  </a:cubicBezTo>
                  <a:cubicBezTo>
                    <a:pt x="12" y="7"/>
                    <a:pt x="26" y="0"/>
                    <a:pt x="39" y="7"/>
                  </a:cubicBezTo>
                  <a:cubicBezTo>
                    <a:pt x="31" y="9"/>
                    <a:pt x="23" y="10"/>
                    <a:pt x="35" y="19"/>
                  </a:cubicBezTo>
                  <a:cubicBezTo>
                    <a:pt x="38" y="21"/>
                    <a:pt x="40" y="24"/>
                    <a:pt x="43" y="27"/>
                  </a:cubicBezTo>
                  <a:close/>
                </a:path>
              </a:pathLst>
            </a:custGeom>
            <a:solidFill>
              <a:srgbClr val="FAE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0" name="Freeform 453">
              <a:extLst>
                <a:ext uri="{FF2B5EF4-FFF2-40B4-BE49-F238E27FC236}">
                  <a16:creationId xmlns:a16="http://schemas.microsoft.com/office/drawing/2014/main" id="{D11C79F7-CED2-E0ED-03E0-71F7FD599329}"/>
                </a:ext>
              </a:extLst>
            </p:cNvPr>
            <p:cNvSpPr/>
            <p:nvPr/>
          </p:nvSpPr>
          <p:spPr bwMode="auto">
            <a:xfrm>
              <a:off x="4587875" y="1839913"/>
              <a:ext cx="158750" cy="246063"/>
            </a:xfrm>
            <a:custGeom>
              <a:avLst/>
              <a:gdLst>
                <a:gd name="T0" fmla="*/ 5 w 49"/>
                <a:gd name="T1" fmla="*/ 16 h 76"/>
                <a:gd name="T2" fmla="*/ 25 w 49"/>
                <a:gd name="T3" fmla="*/ 0 h 76"/>
                <a:gd name="T4" fmla="*/ 37 w 49"/>
                <a:gd name="T5" fmla="*/ 21 h 76"/>
                <a:gd name="T6" fmla="*/ 41 w 49"/>
                <a:gd name="T7" fmla="*/ 65 h 76"/>
                <a:gd name="T8" fmla="*/ 49 w 49"/>
                <a:gd name="T9" fmla="*/ 76 h 76"/>
                <a:gd name="T10" fmla="*/ 5 w 49"/>
                <a:gd name="T11" fmla="*/ 56 h 76"/>
                <a:gd name="T12" fmla="*/ 1 w 49"/>
                <a:gd name="T13" fmla="*/ 16 h 76"/>
                <a:gd name="T14" fmla="*/ 5 w 49"/>
                <a:gd name="T15" fmla="*/ 16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76">
                  <a:moveTo>
                    <a:pt x="5" y="16"/>
                  </a:moveTo>
                  <a:cubicBezTo>
                    <a:pt x="14" y="13"/>
                    <a:pt x="35" y="26"/>
                    <a:pt x="25" y="0"/>
                  </a:cubicBezTo>
                  <a:cubicBezTo>
                    <a:pt x="37" y="3"/>
                    <a:pt x="44" y="12"/>
                    <a:pt x="37" y="21"/>
                  </a:cubicBezTo>
                  <a:cubicBezTo>
                    <a:pt x="26" y="38"/>
                    <a:pt x="26" y="51"/>
                    <a:pt x="41" y="65"/>
                  </a:cubicBezTo>
                  <a:cubicBezTo>
                    <a:pt x="45" y="68"/>
                    <a:pt x="46" y="72"/>
                    <a:pt x="49" y="76"/>
                  </a:cubicBezTo>
                  <a:cubicBezTo>
                    <a:pt x="33" y="73"/>
                    <a:pt x="17" y="68"/>
                    <a:pt x="5" y="56"/>
                  </a:cubicBezTo>
                  <a:cubicBezTo>
                    <a:pt x="18" y="42"/>
                    <a:pt x="0" y="30"/>
                    <a:pt x="1" y="16"/>
                  </a:cubicBezTo>
                  <a:cubicBezTo>
                    <a:pt x="2" y="16"/>
                    <a:pt x="4" y="16"/>
                    <a:pt x="5" y="16"/>
                  </a:cubicBezTo>
                  <a:close/>
                </a:path>
              </a:pathLst>
            </a:custGeom>
            <a:solidFill>
              <a:srgbClr val="FCE0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1" name="Freeform 454">
              <a:extLst>
                <a:ext uri="{FF2B5EF4-FFF2-40B4-BE49-F238E27FC236}">
                  <a16:creationId xmlns:a16="http://schemas.microsoft.com/office/drawing/2014/main" id="{22F222E1-9247-F0BE-9187-0321C99BB22F}"/>
                </a:ext>
              </a:extLst>
            </p:cNvPr>
            <p:cNvSpPr/>
            <p:nvPr/>
          </p:nvSpPr>
          <p:spPr bwMode="auto">
            <a:xfrm>
              <a:off x="5734050" y="1681163"/>
              <a:ext cx="179388" cy="115888"/>
            </a:xfrm>
            <a:custGeom>
              <a:avLst/>
              <a:gdLst>
                <a:gd name="T0" fmla="*/ 15 w 55"/>
                <a:gd name="T1" fmla="*/ 13 h 36"/>
                <a:gd name="T2" fmla="*/ 27 w 55"/>
                <a:gd name="T3" fmla="*/ 1 h 36"/>
                <a:gd name="T4" fmla="*/ 51 w 55"/>
                <a:gd name="T5" fmla="*/ 13 h 36"/>
                <a:gd name="T6" fmla="*/ 55 w 55"/>
                <a:gd name="T7" fmla="*/ 21 h 36"/>
                <a:gd name="T8" fmla="*/ 5 w 55"/>
                <a:gd name="T9" fmla="*/ 30 h 36"/>
                <a:gd name="T10" fmla="*/ 1 w 55"/>
                <a:gd name="T11" fmla="*/ 27 h 36"/>
                <a:gd name="T12" fmla="*/ 2 w 55"/>
                <a:gd name="T13" fmla="*/ 22 h 36"/>
                <a:gd name="T14" fmla="*/ 15 w 55"/>
                <a:gd name="T15" fmla="*/ 13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36">
                  <a:moveTo>
                    <a:pt x="15" y="13"/>
                  </a:moveTo>
                  <a:cubicBezTo>
                    <a:pt x="22" y="12"/>
                    <a:pt x="34" y="17"/>
                    <a:pt x="27" y="1"/>
                  </a:cubicBezTo>
                  <a:cubicBezTo>
                    <a:pt x="37" y="0"/>
                    <a:pt x="40" y="14"/>
                    <a:pt x="51" y="13"/>
                  </a:cubicBezTo>
                  <a:cubicBezTo>
                    <a:pt x="52" y="16"/>
                    <a:pt x="53" y="18"/>
                    <a:pt x="55" y="21"/>
                  </a:cubicBezTo>
                  <a:cubicBezTo>
                    <a:pt x="40" y="36"/>
                    <a:pt x="20" y="19"/>
                    <a:pt x="5" y="30"/>
                  </a:cubicBezTo>
                  <a:cubicBezTo>
                    <a:pt x="4" y="31"/>
                    <a:pt x="1" y="29"/>
                    <a:pt x="1" y="27"/>
                  </a:cubicBezTo>
                  <a:cubicBezTo>
                    <a:pt x="0" y="26"/>
                    <a:pt x="1" y="23"/>
                    <a:pt x="2" y="22"/>
                  </a:cubicBezTo>
                  <a:cubicBezTo>
                    <a:pt x="7" y="20"/>
                    <a:pt x="13" y="19"/>
                    <a:pt x="15" y="13"/>
                  </a:cubicBezTo>
                  <a:close/>
                </a:path>
              </a:pathLst>
            </a:custGeom>
            <a:solidFill>
              <a:srgbClr val="FDC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2" name="Freeform 455">
              <a:extLst>
                <a:ext uri="{FF2B5EF4-FFF2-40B4-BE49-F238E27FC236}">
                  <a16:creationId xmlns:a16="http://schemas.microsoft.com/office/drawing/2014/main" id="{FDAF6152-D188-6E7D-3401-323861BDB9E5}"/>
                </a:ext>
              </a:extLst>
            </p:cNvPr>
            <p:cNvSpPr/>
            <p:nvPr/>
          </p:nvSpPr>
          <p:spPr bwMode="auto">
            <a:xfrm>
              <a:off x="4876800" y="1862138"/>
              <a:ext cx="155575" cy="119063"/>
            </a:xfrm>
            <a:custGeom>
              <a:avLst/>
              <a:gdLst>
                <a:gd name="T0" fmla="*/ 31 w 48"/>
                <a:gd name="T1" fmla="*/ 33 h 37"/>
                <a:gd name="T2" fmla="*/ 3 w 48"/>
                <a:gd name="T3" fmla="*/ 15 h 37"/>
                <a:gd name="T4" fmla="*/ 5 w 48"/>
                <a:gd name="T5" fmla="*/ 5 h 37"/>
                <a:gd name="T6" fmla="*/ 15 w 48"/>
                <a:gd name="T7" fmla="*/ 4 h 37"/>
                <a:gd name="T8" fmla="*/ 48 w 48"/>
                <a:gd name="T9" fmla="*/ 29 h 37"/>
                <a:gd name="T10" fmla="*/ 31 w 48"/>
                <a:gd name="T11" fmla="*/ 33 h 37"/>
              </a:gdLst>
              <a:ahLst/>
              <a:cxnLst>
                <a:cxn ang="0">
                  <a:pos x="T0" y="T1"/>
                </a:cxn>
                <a:cxn ang="0">
                  <a:pos x="T2" y="T3"/>
                </a:cxn>
                <a:cxn ang="0">
                  <a:pos x="T4" y="T5"/>
                </a:cxn>
                <a:cxn ang="0">
                  <a:pos x="T6" y="T7"/>
                </a:cxn>
                <a:cxn ang="0">
                  <a:pos x="T8" y="T9"/>
                </a:cxn>
                <a:cxn ang="0">
                  <a:pos x="T10" y="T11"/>
                </a:cxn>
              </a:cxnLst>
              <a:rect l="0" t="0" r="r" b="b"/>
              <a:pathLst>
                <a:path w="48" h="37">
                  <a:moveTo>
                    <a:pt x="31" y="33"/>
                  </a:moveTo>
                  <a:cubicBezTo>
                    <a:pt x="25" y="23"/>
                    <a:pt x="8" y="28"/>
                    <a:pt x="3" y="15"/>
                  </a:cubicBezTo>
                  <a:cubicBezTo>
                    <a:pt x="2" y="10"/>
                    <a:pt x="0" y="8"/>
                    <a:pt x="5" y="5"/>
                  </a:cubicBezTo>
                  <a:cubicBezTo>
                    <a:pt x="8" y="3"/>
                    <a:pt x="15" y="0"/>
                    <a:pt x="15" y="4"/>
                  </a:cubicBezTo>
                  <a:cubicBezTo>
                    <a:pt x="17" y="24"/>
                    <a:pt x="40" y="16"/>
                    <a:pt x="48" y="29"/>
                  </a:cubicBezTo>
                  <a:cubicBezTo>
                    <a:pt x="43" y="34"/>
                    <a:pt x="38" y="37"/>
                    <a:pt x="31" y="33"/>
                  </a:cubicBezTo>
                  <a:close/>
                </a:path>
              </a:pathLst>
            </a:custGeom>
            <a:solidFill>
              <a:srgbClr val="FFE2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3" name="Freeform 456">
              <a:extLst>
                <a:ext uri="{FF2B5EF4-FFF2-40B4-BE49-F238E27FC236}">
                  <a16:creationId xmlns:a16="http://schemas.microsoft.com/office/drawing/2014/main" id="{F8483A26-5812-3740-5171-77A8EB401794}"/>
                </a:ext>
              </a:extLst>
            </p:cNvPr>
            <p:cNvSpPr/>
            <p:nvPr/>
          </p:nvSpPr>
          <p:spPr bwMode="auto">
            <a:xfrm>
              <a:off x="4973638" y="1955800"/>
              <a:ext cx="87313" cy="58738"/>
            </a:xfrm>
            <a:custGeom>
              <a:avLst/>
              <a:gdLst>
                <a:gd name="T0" fmla="*/ 1 w 27"/>
                <a:gd name="T1" fmla="*/ 4 h 18"/>
                <a:gd name="T2" fmla="*/ 18 w 27"/>
                <a:gd name="T3" fmla="*/ 0 h 18"/>
                <a:gd name="T4" fmla="*/ 22 w 27"/>
                <a:gd name="T5" fmla="*/ 1 h 18"/>
                <a:gd name="T6" fmla="*/ 25 w 27"/>
                <a:gd name="T7" fmla="*/ 4 h 18"/>
                <a:gd name="T8" fmla="*/ 19 w 27"/>
                <a:gd name="T9" fmla="*/ 17 h 18"/>
                <a:gd name="T10" fmla="*/ 1 w 27"/>
                <a:gd name="T11" fmla="*/ 4 h 18"/>
              </a:gdLst>
              <a:ahLst/>
              <a:cxnLst>
                <a:cxn ang="0">
                  <a:pos x="T0" y="T1"/>
                </a:cxn>
                <a:cxn ang="0">
                  <a:pos x="T2" y="T3"/>
                </a:cxn>
                <a:cxn ang="0">
                  <a:pos x="T4" y="T5"/>
                </a:cxn>
                <a:cxn ang="0">
                  <a:pos x="T6" y="T7"/>
                </a:cxn>
                <a:cxn ang="0">
                  <a:pos x="T8" y="T9"/>
                </a:cxn>
                <a:cxn ang="0">
                  <a:pos x="T10" y="T11"/>
                </a:cxn>
              </a:cxnLst>
              <a:rect l="0" t="0" r="r" b="b"/>
              <a:pathLst>
                <a:path w="27" h="18">
                  <a:moveTo>
                    <a:pt x="1" y="4"/>
                  </a:moveTo>
                  <a:cubicBezTo>
                    <a:pt x="7" y="2"/>
                    <a:pt x="12" y="1"/>
                    <a:pt x="18" y="0"/>
                  </a:cubicBezTo>
                  <a:cubicBezTo>
                    <a:pt x="19" y="0"/>
                    <a:pt x="20" y="0"/>
                    <a:pt x="22" y="1"/>
                  </a:cubicBezTo>
                  <a:cubicBezTo>
                    <a:pt x="23" y="2"/>
                    <a:pt x="24" y="3"/>
                    <a:pt x="25" y="4"/>
                  </a:cubicBezTo>
                  <a:cubicBezTo>
                    <a:pt x="26" y="10"/>
                    <a:pt x="27" y="18"/>
                    <a:pt x="19" y="17"/>
                  </a:cubicBezTo>
                  <a:cubicBezTo>
                    <a:pt x="11" y="17"/>
                    <a:pt x="0" y="18"/>
                    <a:pt x="1" y="4"/>
                  </a:cubicBezTo>
                  <a:close/>
                </a:path>
              </a:pathLst>
            </a:custGeom>
            <a:solidFill>
              <a:srgbClr val="FDE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4" name="Freeform 457">
              <a:extLst>
                <a:ext uri="{FF2B5EF4-FFF2-40B4-BE49-F238E27FC236}">
                  <a16:creationId xmlns:a16="http://schemas.microsoft.com/office/drawing/2014/main" id="{EB17EA1C-002E-6A31-09EA-BDB22D578960}"/>
                </a:ext>
              </a:extLst>
            </p:cNvPr>
            <p:cNvSpPr/>
            <p:nvPr/>
          </p:nvSpPr>
          <p:spPr bwMode="auto">
            <a:xfrm>
              <a:off x="5481638" y="903288"/>
              <a:ext cx="84138" cy="80963"/>
            </a:xfrm>
            <a:custGeom>
              <a:avLst/>
              <a:gdLst>
                <a:gd name="T0" fmla="*/ 26 w 26"/>
                <a:gd name="T1" fmla="*/ 15 h 25"/>
                <a:gd name="T2" fmla="*/ 3 w 26"/>
                <a:gd name="T3" fmla="*/ 16 h 25"/>
                <a:gd name="T4" fmla="*/ 6 w 26"/>
                <a:gd name="T5" fmla="*/ 4 h 25"/>
                <a:gd name="T6" fmla="*/ 26 w 26"/>
                <a:gd name="T7" fmla="*/ 15 h 25"/>
              </a:gdLst>
              <a:ahLst/>
              <a:cxnLst>
                <a:cxn ang="0">
                  <a:pos x="T0" y="T1"/>
                </a:cxn>
                <a:cxn ang="0">
                  <a:pos x="T2" y="T3"/>
                </a:cxn>
                <a:cxn ang="0">
                  <a:pos x="T4" y="T5"/>
                </a:cxn>
                <a:cxn ang="0">
                  <a:pos x="T6" y="T7"/>
                </a:cxn>
              </a:cxnLst>
              <a:rect l="0" t="0" r="r" b="b"/>
              <a:pathLst>
                <a:path w="26" h="25">
                  <a:moveTo>
                    <a:pt x="26" y="15"/>
                  </a:moveTo>
                  <a:cubicBezTo>
                    <a:pt x="18" y="15"/>
                    <a:pt x="11" y="25"/>
                    <a:pt x="3" y="16"/>
                  </a:cubicBezTo>
                  <a:cubicBezTo>
                    <a:pt x="0" y="12"/>
                    <a:pt x="3" y="5"/>
                    <a:pt x="6" y="4"/>
                  </a:cubicBezTo>
                  <a:cubicBezTo>
                    <a:pt x="16" y="0"/>
                    <a:pt x="20" y="10"/>
                    <a:pt x="26" y="15"/>
                  </a:cubicBezTo>
                  <a:close/>
                </a:path>
              </a:pathLst>
            </a:custGeom>
            <a:solidFill>
              <a:srgbClr val="F4E0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874" name="Google Shape;874;p41"/>
          <p:cNvSpPr txBox="1">
            <a:spLocks noGrp="1"/>
          </p:cNvSpPr>
          <p:nvPr>
            <p:ph type="title"/>
          </p:nvPr>
        </p:nvSpPr>
        <p:spPr>
          <a:xfrm rot="-21921">
            <a:off x="4508568" y="2066919"/>
            <a:ext cx="3575673" cy="988421"/>
          </a:xfrm>
          <a:prstGeom prst="rect">
            <a:avLst/>
          </a:prstGeom>
        </p:spPr>
        <p:txBody>
          <a:bodyPr spcFirstLastPara="1" vert="horz" wrap="square" lIns="121900" tIns="121900" rIns="121900" bIns="121900" rtlCol="0" anchor="ctr" anchorCtr="0">
            <a:noAutofit/>
          </a:bodyPr>
          <a:lstStyle/>
          <a:p>
            <a:r>
              <a:rPr lang="en">
                <a:solidFill>
                  <a:srgbClr val="000000"/>
                </a:solidFill>
              </a:rPr>
              <a:t>SECTION</a:t>
            </a:r>
            <a:endParaRPr>
              <a:solidFill>
                <a:srgbClr val="000000"/>
              </a:solidFill>
            </a:endParaRPr>
          </a:p>
        </p:txBody>
      </p:sp>
      <p:sp>
        <p:nvSpPr>
          <p:cNvPr id="875" name="Google Shape;875;p41"/>
          <p:cNvSpPr txBox="1">
            <a:spLocks noGrp="1"/>
          </p:cNvSpPr>
          <p:nvPr>
            <p:ph type="title" idx="2"/>
          </p:nvPr>
        </p:nvSpPr>
        <p:spPr>
          <a:xfrm rot="-21855">
            <a:off x="4764816" y="1275816"/>
            <a:ext cx="2768456" cy="988421"/>
          </a:xfrm>
          <a:prstGeom prst="rect">
            <a:avLst/>
          </a:prstGeom>
        </p:spPr>
        <p:txBody>
          <a:bodyPr spcFirstLastPara="1" vert="horz" wrap="square" lIns="121900" tIns="121900" rIns="121900" bIns="121900" rtlCol="0" anchor="ctr" anchorCtr="0">
            <a:noAutofit/>
          </a:bodyPr>
          <a:lstStyle/>
          <a:p>
            <a:r>
              <a:rPr lang="en">
                <a:solidFill>
                  <a:schemeClr val="bg1"/>
                </a:solidFill>
                <a:latin typeface="Arial Black" panose="020B0A04020102020204" pitchFamily="34" charset="0"/>
              </a:rPr>
              <a:t>03</a:t>
            </a:r>
            <a:endParaRPr>
              <a:solidFill>
                <a:schemeClr val="bg1"/>
              </a:solidFill>
              <a:latin typeface="Arial Black" panose="020B0A04020102020204" pitchFamily="34" charset="0"/>
            </a:endParaRPr>
          </a:p>
        </p:txBody>
      </p:sp>
      <p:sp>
        <p:nvSpPr>
          <p:cNvPr id="876" name="Google Shape;876;p41"/>
          <p:cNvSpPr txBox="1">
            <a:spLocks noGrp="1"/>
          </p:cNvSpPr>
          <p:nvPr>
            <p:ph type="subTitle" idx="1"/>
          </p:nvPr>
        </p:nvSpPr>
        <p:spPr>
          <a:xfrm rot="-22116">
            <a:off x="4026956" y="3042275"/>
            <a:ext cx="4538893" cy="988421"/>
          </a:xfrm>
          <a:prstGeom prst="rect">
            <a:avLst/>
          </a:prstGeom>
        </p:spPr>
        <p:txBody>
          <a:bodyPr spcFirstLastPara="1" vert="horz" wrap="square" lIns="121900" tIns="121900" rIns="121900" bIns="121900" rtlCol="0" anchor="t" anchorCtr="0">
            <a:noAutofit/>
          </a:bodyPr>
          <a:lstStyle/>
          <a:p>
            <a:pPr marL="0" indent="0"/>
            <a:r>
              <a:rPr lang="en"/>
              <a:t>You can enter a subtitle here if you need it</a:t>
            </a:r>
            <a:endParaRPr/>
          </a:p>
        </p:txBody>
      </p:sp>
      <p:sp>
        <p:nvSpPr>
          <p:cNvPr id="22" name="TextBox 11">
            <a:extLst>
              <a:ext uri="{FF2B5EF4-FFF2-40B4-BE49-F238E27FC236}">
                <a16:creationId xmlns:a16="http://schemas.microsoft.com/office/drawing/2014/main" id="{28765A1A-E430-484C-9685-50871E6809BA}"/>
              </a:ext>
            </a:extLst>
          </p:cNvPr>
          <p:cNvSpPr txBox="1"/>
          <p:nvPr/>
        </p:nvSpPr>
        <p:spPr>
          <a:xfrm>
            <a:off x="607669" y="473396"/>
            <a:ext cx="1927891" cy="3539430"/>
          </a:xfrm>
          <a:prstGeom prst="rect">
            <a:avLst/>
          </a:prstGeom>
          <a:noFill/>
        </p:spPr>
        <p:txBody>
          <a:bodyPr wrap="square" rtlCol="0">
            <a:spAutoFit/>
          </a:bodyPr>
          <a:lstStyle/>
          <a:p>
            <a:r>
              <a:rPr lang="en-US" altLang="ko-KR" sz="1600">
                <a:solidFill>
                  <a:schemeClr val="bg1"/>
                </a:solidFill>
                <a:cs typeface="Arial" panose="020B0604020202020204" pitchFamily="34" charset="0"/>
              </a:rPr>
              <a:t>You can simply impress your audience and add a unique zing and appeal to your Presentations. Easy to change colors, photos and Text. Get a modern PowerPoint  impess your audience and add a unique zing and appeal to your Presentations. </a:t>
            </a:r>
          </a:p>
        </p:txBody>
      </p:sp>
      <p:sp>
        <p:nvSpPr>
          <p:cNvPr id="23" name="TextBox 11">
            <a:extLst>
              <a:ext uri="{FF2B5EF4-FFF2-40B4-BE49-F238E27FC236}">
                <a16:creationId xmlns:a16="http://schemas.microsoft.com/office/drawing/2014/main" id="{28765A1A-E430-484C-9685-50871E6809BA}"/>
              </a:ext>
            </a:extLst>
          </p:cNvPr>
          <p:cNvSpPr txBox="1"/>
          <p:nvPr/>
        </p:nvSpPr>
        <p:spPr>
          <a:xfrm>
            <a:off x="9914545" y="473396"/>
            <a:ext cx="1927891" cy="3539430"/>
          </a:xfrm>
          <a:prstGeom prst="rect">
            <a:avLst/>
          </a:prstGeom>
          <a:noFill/>
        </p:spPr>
        <p:txBody>
          <a:bodyPr wrap="square" rtlCol="0">
            <a:spAutoFit/>
          </a:bodyPr>
          <a:lstStyle/>
          <a:p>
            <a:pPr algn="r"/>
            <a:r>
              <a:rPr lang="en-US" altLang="ko-KR" sz="1600">
                <a:solidFill>
                  <a:schemeClr val="bg1"/>
                </a:solidFill>
                <a:cs typeface="Arial" panose="020B0604020202020204" pitchFamily="34" charset="0"/>
              </a:rPr>
              <a:t>You can simply impress your audience and add a unique zing and appeal to your Presentations. Easy to change colors, photos and Text. Get a modern PowerPoint  impress your audience and add a unique zing and appeal to your Presentations. </a:t>
            </a:r>
          </a:p>
        </p:txBody>
      </p:sp>
      <p:grpSp>
        <p:nvGrpSpPr>
          <p:cNvPr id="1326" name="Grupo 1325">
            <a:extLst>
              <a:ext uri="{FF2B5EF4-FFF2-40B4-BE49-F238E27FC236}">
                <a16:creationId xmlns:a16="http://schemas.microsoft.com/office/drawing/2014/main" id="{FFD3FF59-FA45-90BE-4376-1E798D18BE12}"/>
              </a:ext>
            </a:extLst>
          </p:cNvPr>
          <p:cNvGrpSpPr/>
          <p:nvPr/>
        </p:nvGrpSpPr>
        <p:grpSpPr>
          <a:xfrm>
            <a:off x="3175" y="5502276"/>
            <a:ext cx="12636501" cy="1406524"/>
            <a:chOff x="3175" y="5502276"/>
            <a:chExt cx="12636501" cy="1406524"/>
          </a:xfrm>
        </p:grpSpPr>
        <p:sp>
          <p:nvSpPr>
            <p:cNvPr id="1238" name="Freeform 461">
              <a:extLst>
                <a:ext uri="{FF2B5EF4-FFF2-40B4-BE49-F238E27FC236}">
                  <a16:creationId xmlns:a16="http://schemas.microsoft.com/office/drawing/2014/main" id="{E68629F1-286E-0232-BD83-88DB959D750A}"/>
                </a:ext>
              </a:extLst>
            </p:cNvPr>
            <p:cNvSpPr/>
            <p:nvPr/>
          </p:nvSpPr>
          <p:spPr bwMode="auto">
            <a:xfrm>
              <a:off x="3175" y="5597525"/>
              <a:ext cx="12636501" cy="1311275"/>
            </a:xfrm>
            <a:custGeom>
              <a:avLst/>
              <a:gdLst>
                <a:gd name="T0" fmla="*/ 1699 w 3839"/>
                <a:gd name="T1" fmla="*/ 106 h 164"/>
                <a:gd name="T2" fmla="*/ 2299 w 3839"/>
                <a:gd name="T3" fmla="*/ 11 h 164"/>
                <a:gd name="T4" fmla="*/ 2772 w 3839"/>
                <a:gd name="T5" fmla="*/ 64 h 164"/>
                <a:gd name="T6" fmla="*/ 3139 w 3839"/>
                <a:gd name="T7" fmla="*/ 99 h 164"/>
                <a:gd name="T8" fmla="*/ 3494 w 3839"/>
                <a:gd name="T9" fmla="*/ 66 h 164"/>
                <a:gd name="T10" fmla="*/ 3818 w 3839"/>
                <a:gd name="T11" fmla="*/ 111 h 164"/>
                <a:gd name="T12" fmla="*/ 3830 w 3839"/>
                <a:gd name="T13" fmla="*/ 163 h 164"/>
                <a:gd name="T14" fmla="*/ 3662 w 3839"/>
                <a:gd name="T15" fmla="*/ 157 h 164"/>
                <a:gd name="T16" fmla="*/ 3649 w 3839"/>
                <a:gd name="T17" fmla="*/ 163 h 164"/>
                <a:gd name="T18" fmla="*/ 3586 w 3839"/>
                <a:gd name="T19" fmla="*/ 163 h 164"/>
                <a:gd name="T20" fmla="*/ 3526 w 3839"/>
                <a:gd name="T21" fmla="*/ 155 h 164"/>
                <a:gd name="T22" fmla="*/ 3506 w 3839"/>
                <a:gd name="T23" fmla="*/ 163 h 164"/>
                <a:gd name="T24" fmla="*/ 3471 w 3839"/>
                <a:gd name="T25" fmla="*/ 163 h 164"/>
                <a:gd name="T26" fmla="*/ 3339 w 3839"/>
                <a:gd name="T27" fmla="*/ 163 h 164"/>
                <a:gd name="T28" fmla="*/ 3305 w 3839"/>
                <a:gd name="T29" fmla="*/ 163 h 164"/>
                <a:gd name="T30" fmla="*/ 3285 w 3839"/>
                <a:gd name="T31" fmla="*/ 155 h 164"/>
                <a:gd name="T32" fmla="*/ 3225 w 3839"/>
                <a:gd name="T33" fmla="*/ 163 h 164"/>
                <a:gd name="T34" fmla="*/ 3186 w 3839"/>
                <a:gd name="T35" fmla="*/ 161 h 164"/>
                <a:gd name="T36" fmla="*/ 3150 w 3839"/>
                <a:gd name="T37" fmla="*/ 163 h 164"/>
                <a:gd name="T38" fmla="*/ 3137 w 3839"/>
                <a:gd name="T39" fmla="*/ 162 h 164"/>
                <a:gd name="T40" fmla="*/ 2912 w 3839"/>
                <a:gd name="T41" fmla="*/ 163 h 164"/>
                <a:gd name="T42" fmla="*/ 2893 w 3839"/>
                <a:gd name="T43" fmla="*/ 157 h 164"/>
                <a:gd name="T44" fmla="*/ 2768 w 3839"/>
                <a:gd name="T45" fmla="*/ 163 h 164"/>
                <a:gd name="T46" fmla="*/ 2750 w 3839"/>
                <a:gd name="T47" fmla="*/ 157 h 164"/>
                <a:gd name="T48" fmla="*/ 2628 w 3839"/>
                <a:gd name="T49" fmla="*/ 163 h 164"/>
                <a:gd name="T50" fmla="*/ 2596 w 3839"/>
                <a:gd name="T51" fmla="*/ 163 h 164"/>
                <a:gd name="T52" fmla="*/ 2513 w 3839"/>
                <a:gd name="T53" fmla="*/ 163 h 164"/>
                <a:gd name="T54" fmla="*/ 2467 w 3839"/>
                <a:gd name="T55" fmla="*/ 156 h 164"/>
                <a:gd name="T56" fmla="*/ 2404 w 3839"/>
                <a:gd name="T57" fmla="*/ 163 h 164"/>
                <a:gd name="T58" fmla="*/ 2372 w 3839"/>
                <a:gd name="T59" fmla="*/ 163 h 164"/>
                <a:gd name="T60" fmla="*/ 2332 w 3839"/>
                <a:gd name="T61" fmla="*/ 160 h 164"/>
                <a:gd name="T62" fmla="*/ 2315 w 3839"/>
                <a:gd name="T63" fmla="*/ 163 h 164"/>
                <a:gd name="T64" fmla="*/ 2232 w 3839"/>
                <a:gd name="T65" fmla="*/ 163 h 164"/>
                <a:gd name="T66" fmla="*/ 0 w 3839"/>
                <a:gd name="T67" fmla="*/ 158 h 164"/>
                <a:gd name="T68" fmla="*/ 0 w 3839"/>
                <a:gd name="T69" fmla="*/ 86 h 164"/>
                <a:gd name="T70" fmla="*/ 22 w 3839"/>
                <a:gd name="T71" fmla="*/ 81 h 164"/>
                <a:gd name="T72" fmla="*/ 0 w 3839"/>
                <a:gd name="T73" fmla="*/ 59 h 164"/>
                <a:gd name="T74" fmla="*/ 63 w 3839"/>
                <a:gd name="T75" fmla="*/ 40 h 164"/>
                <a:gd name="T76" fmla="*/ 98 w 3839"/>
                <a:gd name="T77" fmla="*/ 33 h 164"/>
                <a:gd name="T78" fmla="*/ 124 w 3839"/>
                <a:gd name="T79" fmla="*/ 28 h 164"/>
                <a:gd name="T80" fmla="*/ 133 w 3839"/>
                <a:gd name="T81" fmla="*/ 20 h 164"/>
                <a:gd name="T82" fmla="*/ 177 w 3839"/>
                <a:gd name="T83" fmla="*/ 21 h 164"/>
                <a:gd name="T84" fmla="*/ 199 w 3839"/>
                <a:gd name="T85" fmla="*/ 8 h 164"/>
                <a:gd name="T86" fmla="*/ 431 w 3839"/>
                <a:gd name="T87" fmla="*/ 35 h 164"/>
                <a:gd name="T88" fmla="*/ 780 w 3839"/>
                <a:gd name="T89" fmla="*/ 97 h 164"/>
                <a:gd name="T90" fmla="*/ 831 w 3839"/>
                <a:gd name="T91" fmla="*/ 96 h 164"/>
                <a:gd name="T92" fmla="*/ 892 w 3839"/>
                <a:gd name="T93" fmla="*/ 88 h 164"/>
                <a:gd name="T94" fmla="*/ 953 w 3839"/>
                <a:gd name="T95" fmla="*/ 93 h 164"/>
                <a:gd name="T96" fmla="*/ 996 w 3839"/>
                <a:gd name="T97" fmla="*/ 85 h 164"/>
                <a:gd name="T98" fmla="*/ 1045 w 3839"/>
                <a:gd name="T99" fmla="*/ 89 h 164"/>
                <a:gd name="T100" fmla="*/ 1091 w 3839"/>
                <a:gd name="T101" fmla="*/ 97 h 164"/>
                <a:gd name="T102" fmla="*/ 1140 w 3839"/>
                <a:gd name="T103" fmla="*/ 108 h 164"/>
                <a:gd name="T104" fmla="*/ 1135 w 3839"/>
                <a:gd name="T105" fmla="*/ 118 h 164"/>
                <a:gd name="T106" fmla="*/ 1175 w 3839"/>
                <a:gd name="T107" fmla="*/ 114 h 164"/>
                <a:gd name="T108" fmla="*/ 1191 w 3839"/>
                <a:gd name="T109" fmla="*/ 122 h 164"/>
                <a:gd name="T110" fmla="*/ 1225 w 3839"/>
                <a:gd name="T111" fmla="*/ 120 h 164"/>
                <a:gd name="T112" fmla="*/ 1245 w 3839"/>
                <a:gd name="T113" fmla="*/ 122 h 164"/>
                <a:gd name="T114" fmla="*/ 1485 w 3839"/>
                <a:gd name="T115" fmla="*/ 12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39" h="164">
                  <a:moveTo>
                    <a:pt x="1485" y="120"/>
                  </a:moveTo>
                  <a:cubicBezTo>
                    <a:pt x="1509" y="119"/>
                    <a:pt x="1534" y="120"/>
                    <a:pt x="1559" y="118"/>
                  </a:cubicBezTo>
                  <a:cubicBezTo>
                    <a:pt x="1609" y="119"/>
                    <a:pt x="1654" y="113"/>
                    <a:pt x="1699" y="106"/>
                  </a:cubicBezTo>
                  <a:cubicBezTo>
                    <a:pt x="1777" y="93"/>
                    <a:pt x="1843" y="74"/>
                    <a:pt x="1908" y="53"/>
                  </a:cubicBezTo>
                  <a:cubicBezTo>
                    <a:pt x="1950" y="40"/>
                    <a:pt x="1995" y="28"/>
                    <a:pt x="2044" y="19"/>
                  </a:cubicBezTo>
                  <a:cubicBezTo>
                    <a:pt x="2127" y="3"/>
                    <a:pt x="2212" y="1"/>
                    <a:pt x="2299" y="11"/>
                  </a:cubicBezTo>
                  <a:cubicBezTo>
                    <a:pt x="2353" y="17"/>
                    <a:pt x="2401" y="28"/>
                    <a:pt x="2447" y="40"/>
                  </a:cubicBezTo>
                  <a:cubicBezTo>
                    <a:pt x="2505" y="56"/>
                    <a:pt x="2568" y="61"/>
                    <a:pt x="2637" y="57"/>
                  </a:cubicBezTo>
                  <a:cubicBezTo>
                    <a:pt x="2683" y="55"/>
                    <a:pt x="2729" y="54"/>
                    <a:pt x="2772" y="64"/>
                  </a:cubicBezTo>
                  <a:cubicBezTo>
                    <a:pt x="2801" y="70"/>
                    <a:pt x="2827" y="77"/>
                    <a:pt x="2852" y="86"/>
                  </a:cubicBezTo>
                  <a:cubicBezTo>
                    <a:pt x="2902" y="103"/>
                    <a:pt x="2961" y="113"/>
                    <a:pt x="3028" y="112"/>
                  </a:cubicBezTo>
                  <a:cubicBezTo>
                    <a:pt x="3068" y="112"/>
                    <a:pt x="3104" y="106"/>
                    <a:pt x="3139" y="99"/>
                  </a:cubicBezTo>
                  <a:cubicBezTo>
                    <a:pt x="3180" y="92"/>
                    <a:pt x="3220" y="83"/>
                    <a:pt x="3261" y="75"/>
                  </a:cubicBezTo>
                  <a:cubicBezTo>
                    <a:pt x="3305" y="66"/>
                    <a:pt x="3352" y="62"/>
                    <a:pt x="3401" y="61"/>
                  </a:cubicBezTo>
                  <a:cubicBezTo>
                    <a:pt x="3432" y="60"/>
                    <a:pt x="3464" y="63"/>
                    <a:pt x="3494" y="66"/>
                  </a:cubicBezTo>
                  <a:cubicBezTo>
                    <a:pt x="3534" y="71"/>
                    <a:pt x="3570" y="79"/>
                    <a:pt x="3607" y="87"/>
                  </a:cubicBezTo>
                  <a:cubicBezTo>
                    <a:pt x="3656" y="97"/>
                    <a:pt x="3705" y="108"/>
                    <a:pt x="3761" y="111"/>
                  </a:cubicBezTo>
                  <a:cubicBezTo>
                    <a:pt x="3780" y="112"/>
                    <a:pt x="3799" y="112"/>
                    <a:pt x="3818" y="111"/>
                  </a:cubicBezTo>
                  <a:cubicBezTo>
                    <a:pt x="3824" y="111"/>
                    <a:pt x="3832" y="110"/>
                    <a:pt x="3838" y="112"/>
                  </a:cubicBezTo>
                  <a:cubicBezTo>
                    <a:pt x="3838" y="128"/>
                    <a:pt x="3838" y="144"/>
                    <a:pt x="3839" y="160"/>
                  </a:cubicBezTo>
                  <a:cubicBezTo>
                    <a:pt x="3839" y="163"/>
                    <a:pt x="3837" y="163"/>
                    <a:pt x="3830" y="163"/>
                  </a:cubicBezTo>
                  <a:cubicBezTo>
                    <a:pt x="3778" y="163"/>
                    <a:pt x="3727" y="163"/>
                    <a:pt x="3675" y="163"/>
                  </a:cubicBezTo>
                  <a:cubicBezTo>
                    <a:pt x="3673" y="162"/>
                    <a:pt x="3674" y="162"/>
                    <a:pt x="3674" y="161"/>
                  </a:cubicBezTo>
                  <a:cubicBezTo>
                    <a:pt x="3674" y="158"/>
                    <a:pt x="3668" y="157"/>
                    <a:pt x="3662" y="157"/>
                  </a:cubicBezTo>
                  <a:cubicBezTo>
                    <a:pt x="3656" y="158"/>
                    <a:pt x="3660" y="160"/>
                    <a:pt x="3661" y="161"/>
                  </a:cubicBezTo>
                  <a:cubicBezTo>
                    <a:pt x="3661" y="162"/>
                    <a:pt x="3662" y="163"/>
                    <a:pt x="3661" y="163"/>
                  </a:cubicBezTo>
                  <a:cubicBezTo>
                    <a:pt x="3657" y="163"/>
                    <a:pt x="3653" y="163"/>
                    <a:pt x="3649" y="163"/>
                  </a:cubicBezTo>
                  <a:cubicBezTo>
                    <a:pt x="3633" y="155"/>
                    <a:pt x="3632" y="157"/>
                    <a:pt x="3620" y="163"/>
                  </a:cubicBezTo>
                  <a:cubicBezTo>
                    <a:pt x="3618" y="163"/>
                    <a:pt x="3617" y="163"/>
                    <a:pt x="3615" y="163"/>
                  </a:cubicBezTo>
                  <a:cubicBezTo>
                    <a:pt x="3605" y="161"/>
                    <a:pt x="3596" y="161"/>
                    <a:pt x="3586" y="163"/>
                  </a:cubicBezTo>
                  <a:cubicBezTo>
                    <a:pt x="3569" y="163"/>
                    <a:pt x="3552" y="163"/>
                    <a:pt x="3534" y="163"/>
                  </a:cubicBezTo>
                  <a:cubicBezTo>
                    <a:pt x="3532" y="162"/>
                    <a:pt x="3535" y="160"/>
                    <a:pt x="3535" y="159"/>
                  </a:cubicBezTo>
                  <a:cubicBezTo>
                    <a:pt x="3535" y="157"/>
                    <a:pt x="3532" y="155"/>
                    <a:pt x="3526" y="155"/>
                  </a:cubicBezTo>
                  <a:cubicBezTo>
                    <a:pt x="3520" y="155"/>
                    <a:pt x="3516" y="157"/>
                    <a:pt x="3517" y="159"/>
                  </a:cubicBezTo>
                  <a:cubicBezTo>
                    <a:pt x="3517" y="160"/>
                    <a:pt x="3519" y="162"/>
                    <a:pt x="3517" y="163"/>
                  </a:cubicBezTo>
                  <a:cubicBezTo>
                    <a:pt x="3513" y="163"/>
                    <a:pt x="3509" y="163"/>
                    <a:pt x="3506" y="163"/>
                  </a:cubicBezTo>
                  <a:cubicBezTo>
                    <a:pt x="3494" y="158"/>
                    <a:pt x="3491" y="157"/>
                    <a:pt x="3482" y="161"/>
                  </a:cubicBezTo>
                  <a:cubicBezTo>
                    <a:pt x="3481" y="162"/>
                    <a:pt x="3479" y="163"/>
                    <a:pt x="3477" y="163"/>
                  </a:cubicBezTo>
                  <a:cubicBezTo>
                    <a:pt x="3475" y="163"/>
                    <a:pt x="3473" y="163"/>
                    <a:pt x="3471" y="163"/>
                  </a:cubicBezTo>
                  <a:cubicBezTo>
                    <a:pt x="3463" y="161"/>
                    <a:pt x="3454" y="161"/>
                    <a:pt x="3445" y="163"/>
                  </a:cubicBezTo>
                  <a:cubicBezTo>
                    <a:pt x="3419" y="163"/>
                    <a:pt x="3392" y="163"/>
                    <a:pt x="3365" y="163"/>
                  </a:cubicBezTo>
                  <a:cubicBezTo>
                    <a:pt x="3356" y="161"/>
                    <a:pt x="3348" y="161"/>
                    <a:pt x="3339" y="163"/>
                  </a:cubicBezTo>
                  <a:cubicBezTo>
                    <a:pt x="3337" y="163"/>
                    <a:pt x="3335" y="163"/>
                    <a:pt x="3334" y="163"/>
                  </a:cubicBezTo>
                  <a:cubicBezTo>
                    <a:pt x="3332" y="163"/>
                    <a:pt x="3334" y="163"/>
                    <a:pt x="3333" y="163"/>
                  </a:cubicBezTo>
                  <a:cubicBezTo>
                    <a:pt x="3318" y="157"/>
                    <a:pt x="3317" y="157"/>
                    <a:pt x="3305" y="163"/>
                  </a:cubicBezTo>
                  <a:cubicBezTo>
                    <a:pt x="3301" y="163"/>
                    <a:pt x="3297" y="163"/>
                    <a:pt x="3293" y="163"/>
                  </a:cubicBezTo>
                  <a:cubicBezTo>
                    <a:pt x="3291" y="162"/>
                    <a:pt x="3294" y="160"/>
                    <a:pt x="3294" y="159"/>
                  </a:cubicBezTo>
                  <a:cubicBezTo>
                    <a:pt x="3294" y="157"/>
                    <a:pt x="3291" y="155"/>
                    <a:pt x="3285" y="155"/>
                  </a:cubicBezTo>
                  <a:cubicBezTo>
                    <a:pt x="3279" y="155"/>
                    <a:pt x="3275" y="157"/>
                    <a:pt x="3276" y="159"/>
                  </a:cubicBezTo>
                  <a:cubicBezTo>
                    <a:pt x="3276" y="160"/>
                    <a:pt x="3278" y="162"/>
                    <a:pt x="3276" y="163"/>
                  </a:cubicBezTo>
                  <a:cubicBezTo>
                    <a:pt x="3259" y="163"/>
                    <a:pt x="3242" y="163"/>
                    <a:pt x="3225" y="163"/>
                  </a:cubicBezTo>
                  <a:cubicBezTo>
                    <a:pt x="3215" y="161"/>
                    <a:pt x="3205" y="161"/>
                    <a:pt x="3196" y="163"/>
                  </a:cubicBezTo>
                  <a:cubicBezTo>
                    <a:pt x="3194" y="163"/>
                    <a:pt x="3192" y="163"/>
                    <a:pt x="3190" y="163"/>
                  </a:cubicBezTo>
                  <a:cubicBezTo>
                    <a:pt x="3188" y="163"/>
                    <a:pt x="3187" y="162"/>
                    <a:pt x="3186" y="161"/>
                  </a:cubicBezTo>
                  <a:cubicBezTo>
                    <a:pt x="3178" y="157"/>
                    <a:pt x="3174" y="157"/>
                    <a:pt x="3166" y="161"/>
                  </a:cubicBezTo>
                  <a:cubicBezTo>
                    <a:pt x="3165" y="162"/>
                    <a:pt x="3163" y="163"/>
                    <a:pt x="3161" y="163"/>
                  </a:cubicBezTo>
                  <a:cubicBezTo>
                    <a:pt x="3158" y="163"/>
                    <a:pt x="3154" y="163"/>
                    <a:pt x="3150" y="163"/>
                  </a:cubicBezTo>
                  <a:cubicBezTo>
                    <a:pt x="3149" y="163"/>
                    <a:pt x="3149" y="162"/>
                    <a:pt x="3149" y="162"/>
                  </a:cubicBezTo>
                  <a:cubicBezTo>
                    <a:pt x="3149" y="160"/>
                    <a:pt x="3154" y="158"/>
                    <a:pt x="3147" y="157"/>
                  </a:cubicBezTo>
                  <a:cubicBezTo>
                    <a:pt x="3140" y="157"/>
                    <a:pt x="3135" y="159"/>
                    <a:pt x="3137" y="162"/>
                  </a:cubicBezTo>
                  <a:cubicBezTo>
                    <a:pt x="3137" y="162"/>
                    <a:pt x="3136" y="163"/>
                    <a:pt x="3136" y="163"/>
                  </a:cubicBezTo>
                  <a:cubicBezTo>
                    <a:pt x="3071" y="163"/>
                    <a:pt x="3006" y="163"/>
                    <a:pt x="2941" y="163"/>
                  </a:cubicBezTo>
                  <a:cubicBezTo>
                    <a:pt x="2926" y="159"/>
                    <a:pt x="2926" y="159"/>
                    <a:pt x="2912" y="163"/>
                  </a:cubicBezTo>
                  <a:cubicBezTo>
                    <a:pt x="2910" y="163"/>
                    <a:pt x="2908" y="163"/>
                    <a:pt x="2906" y="163"/>
                  </a:cubicBezTo>
                  <a:cubicBezTo>
                    <a:pt x="2905" y="163"/>
                    <a:pt x="2905" y="163"/>
                    <a:pt x="2904" y="162"/>
                  </a:cubicBezTo>
                  <a:cubicBezTo>
                    <a:pt x="2901" y="161"/>
                    <a:pt x="2902" y="157"/>
                    <a:pt x="2893" y="157"/>
                  </a:cubicBezTo>
                  <a:cubicBezTo>
                    <a:pt x="2882" y="157"/>
                    <a:pt x="2884" y="161"/>
                    <a:pt x="2880" y="163"/>
                  </a:cubicBezTo>
                  <a:cubicBezTo>
                    <a:pt x="2853" y="163"/>
                    <a:pt x="2825" y="163"/>
                    <a:pt x="2797" y="163"/>
                  </a:cubicBezTo>
                  <a:cubicBezTo>
                    <a:pt x="2784" y="159"/>
                    <a:pt x="2784" y="159"/>
                    <a:pt x="2768" y="163"/>
                  </a:cubicBezTo>
                  <a:cubicBezTo>
                    <a:pt x="2766" y="163"/>
                    <a:pt x="2765" y="163"/>
                    <a:pt x="2763" y="163"/>
                  </a:cubicBezTo>
                  <a:cubicBezTo>
                    <a:pt x="2762" y="163"/>
                    <a:pt x="2762" y="163"/>
                    <a:pt x="2762" y="163"/>
                  </a:cubicBezTo>
                  <a:cubicBezTo>
                    <a:pt x="2759" y="160"/>
                    <a:pt x="2761" y="156"/>
                    <a:pt x="2750" y="157"/>
                  </a:cubicBezTo>
                  <a:cubicBezTo>
                    <a:pt x="2738" y="157"/>
                    <a:pt x="2744" y="161"/>
                    <a:pt x="2740" y="163"/>
                  </a:cubicBezTo>
                  <a:cubicBezTo>
                    <a:pt x="2712" y="163"/>
                    <a:pt x="2684" y="163"/>
                    <a:pt x="2657" y="163"/>
                  </a:cubicBezTo>
                  <a:cubicBezTo>
                    <a:pt x="2642" y="157"/>
                    <a:pt x="2642" y="157"/>
                    <a:pt x="2628" y="163"/>
                  </a:cubicBezTo>
                  <a:cubicBezTo>
                    <a:pt x="2625" y="163"/>
                    <a:pt x="2622" y="163"/>
                    <a:pt x="2619" y="163"/>
                  </a:cubicBezTo>
                  <a:cubicBezTo>
                    <a:pt x="2616" y="161"/>
                    <a:pt x="2620" y="156"/>
                    <a:pt x="2608" y="156"/>
                  </a:cubicBezTo>
                  <a:cubicBezTo>
                    <a:pt x="2595" y="156"/>
                    <a:pt x="2600" y="161"/>
                    <a:pt x="2596" y="163"/>
                  </a:cubicBezTo>
                  <a:cubicBezTo>
                    <a:pt x="2579" y="163"/>
                    <a:pt x="2562" y="163"/>
                    <a:pt x="2545" y="163"/>
                  </a:cubicBezTo>
                  <a:cubicBezTo>
                    <a:pt x="2537" y="161"/>
                    <a:pt x="2529" y="161"/>
                    <a:pt x="2522" y="163"/>
                  </a:cubicBezTo>
                  <a:cubicBezTo>
                    <a:pt x="2519" y="163"/>
                    <a:pt x="2516" y="163"/>
                    <a:pt x="2513" y="163"/>
                  </a:cubicBezTo>
                  <a:cubicBezTo>
                    <a:pt x="2501" y="157"/>
                    <a:pt x="2501" y="157"/>
                    <a:pt x="2484" y="163"/>
                  </a:cubicBezTo>
                  <a:cubicBezTo>
                    <a:pt x="2482" y="163"/>
                    <a:pt x="2479" y="163"/>
                    <a:pt x="2476" y="163"/>
                  </a:cubicBezTo>
                  <a:cubicBezTo>
                    <a:pt x="2474" y="161"/>
                    <a:pt x="2480" y="156"/>
                    <a:pt x="2467" y="156"/>
                  </a:cubicBezTo>
                  <a:cubicBezTo>
                    <a:pt x="2454" y="155"/>
                    <a:pt x="2459" y="160"/>
                    <a:pt x="2456" y="163"/>
                  </a:cubicBezTo>
                  <a:cubicBezTo>
                    <a:pt x="2456" y="163"/>
                    <a:pt x="2456" y="163"/>
                    <a:pt x="2456" y="163"/>
                  </a:cubicBezTo>
                  <a:cubicBezTo>
                    <a:pt x="2438" y="163"/>
                    <a:pt x="2421" y="163"/>
                    <a:pt x="2404" y="163"/>
                  </a:cubicBezTo>
                  <a:cubicBezTo>
                    <a:pt x="2395" y="161"/>
                    <a:pt x="2387" y="161"/>
                    <a:pt x="2378" y="163"/>
                  </a:cubicBezTo>
                  <a:cubicBezTo>
                    <a:pt x="2376" y="163"/>
                    <a:pt x="2374" y="163"/>
                    <a:pt x="2373" y="163"/>
                  </a:cubicBezTo>
                  <a:cubicBezTo>
                    <a:pt x="2371" y="163"/>
                    <a:pt x="2373" y="164"/>
                    <a:pt x="2372" y="163"/>
                  </a:cubicBezTo>
                  <a:cubicBezTo>
                    <a:pt x="2359" y="157"/>
                    <a:pt x="2357" y="157"/>
                    <a:pt x="2344" y="163"/>
                  </a:cubicBezTo>
                  <a:cubicBezTo>
                    <a:pt x="2340" y="163"/>
                    <a:pt x="2336" y="163"/>
                    <a:pt x="2332" y="163"/>
                  </a:cubicBezTo>
                  <a:cubicBezTo>
                    <a:pt x="2331" y="162"/>
                    <a:pt x="2332" y="161"/>
                    <a:pt x="2332" y="160"/>
                  </a:cubicBezTo>
                  <a:cubicBezTo>
                    <a:pt x="2333" y="158"/>
                    <a:pt x="2333" y="156"/>
                    <a:pt x="2326" y="156"/>
                  </a:cubicBezTo>
                  <a:cubicBezTo>
                    <a:pt x="2319" y="155"/>
                    <a:pt x="2315" y="157"/>
                    <a:pt x="2315" y="160"/>
                  </a:cubicBezTo>
                  <a:cubicBezTo>
                    <a:pt x="2316" y="161"/>
                    <a:pt x="2317" y="162"/>
                    <a:pt x="2315" y="163"/>
                  </a:cubicBezTo>
                  <a:cubicBezTo>
                    <a:pt x="2298" y="163"/>
                    <a:pt x="2281" y="163"/>
                    <a:pt x="2264" y="163"/>
                  </a:cubicBezTo>
                  <a:cubicBezTo>
                    <a:pt x="2254" y="160"/>
                    <a:pt x="2244" y="161"/>
                    <a:pt x="2235" y="163"/>
                  </a:cubicBezTo>
                  <a:cubicBezTo>
                    <a:pt x="2234" y="163"/>
                    <a:pt x="2233" y="163"/>
                    <a:pt x="2232" y="163"/>
                  </a:cubicBezTo>
                  <a:cubicBezTo>
                    <a:pt x="2222" y="161"/>
                    <a:pt x="2213" y="161"/>
                    <a:pt x="2203" y="163"/>
                  </a:cubicBezTo>
                  <a:cubicBezTo>
                    <a:pt x="1473" y="163"/>
                    <a:pt x="743" y="163"/>
                    <a:pt x="13" y="163"/>
                  </a:cubicBezTo>
                  <a:cubicBezTo>
                    <a:pt x="2" y="163"/>
                    <a:pt x="0" y="162"/>
                    <a:pt x="0" y="158"/>
                  </a:cubicBezTo>
                  <a:cubicBezTo>
                    <a:pt x="1" y="139"/>
                    <a:pt x="0" y="120"/>
                    <a:pt x="0" y="101"/>
                  </a:cubicBezTo>
                  <a:cubicBezTo>
                    <a:pt x="19" y="96"/>
                    <a:pt x="19" y="96"/>
                    <a:pt x="0" y="90"/>
                  </a:cubicBezTo>
                  <a:cubicBezTo>
                    <a:pt x="0" y="89"/>
                    <a:pt x="0" y="87"/>
                    <a:pt x="0" y="86"/>
                  </a:cubicBezTo>
                  <a:cubicBezTo>
                    <a:pt x="5" y="85"/>
                    <a:pt x="8" y="86"/>
                    <a:pt x="12" y="87"/>
                  </a:cubicBezTo>
                  <a:cubicBezTo>
                    <a:pt x="16" y="87"/>
                    <a:pt x="19" y="87"/>
                    <a:pt x="22" y="85"/>
                  </a:cubicBezTo>
                  <a:cubicBezTo>
                    <a:pt x="24" y="84"/>
                    <a:pt x="24" y="82"/>
                    <a:pt x="22" y="81"/>
                  </a:cubicBezTo>
                  <a:cubicBezTo>
                    <a:pt x="19" y="80"/>
                    <a:pt x="16" y="80"/>
                    <a:pt x="12" y="80"/>
                  </a:cubicBezTo>
                  <a:cubicBezTo>
                    <a:pt x="8" y="80"/>
                    <a:pt x="5" y="82"/>
                    <a:pt x="0" y="81"/>
                  </a:cubicBezTo>
                  <a:cubicBezTo>
                    <a:pt x="0" y="74"/>
                    <a:pt x="0" y="66"/>
                    <a:pt x="0" y="59"/>
                  </a:cubicBezTo>
                  <a:cubicBezTo>
                    <a:pt x="11" y="56"/>
                    <a:pt x="13" y="51"/>
                    <a:pt x="21" y="49"/>
                  </a:cubicBezTo>
                  <a:cubicBezTo>
                    <a:pt x="24" y="48"/>
                    <a:pt x="28" y="47"/>
                    <a:pt x="31" y="47"/>
                  </a:cubicBezTo>
                  <a:cubicBezTo>
                    <a:pt x="50" y="50"/>
                    <a:pt x="57" y="45"/>
                    <a:pt x="63" y="40"/>
                  </a:cubicBezTo>
                  <a:cubicBezTo>
                    <a:pt x="65" y="39"/>
                    <a:pt x="68" y="38"/>
                    <a:pt x="71" y="37"/>
                  </a:cubicBezTo>
                  <a:cubicBezTo>
                    <a:pt x="75" y="37"/>
                    <a:pt x="78" y="38"/>
                    <a:pt x="81" y="38"/>
                  </a:cubicBezTo>
                  <a:cubicBezTo>
                    <a:pt x="95" y="39"/>
                    <a:pt x="98" y="39"/>
                    <a:pt x="98" y="33"/>
                  </a:cubicBezTo>
                  <a:cubicBezTo>
                    <a:pt x="98" y="31"/>
                    <a:pt x="100" y="29"/>
                    <a:pt x="103" y="27"/>
                  </a:cubicBezTo>
                  <a:cubicBezTo>
                    <a:pt x="105" y="26"/>
                    <a:pt x="108" y="25"/>
                    <a:pt x="112" y="25"/>
                  </a:cubicBezTo>
                  <a:cubicBezTo>
                    <a:pt x="118" y="25"/>
                    <a:pt x="120" y="27"/>
                    <a:pt x="124" y="28"/>
                  </a:cubicBezTo>
                  <a:cubicBezTo>
                    <a:pt x="127" y="30"/>
                    <a:pt x="131" y="31"/>
                    <a:pt x="137" y="30"/>
                  </a:cubicBezTo>
                  <a:cubicBezTo>
                    <a:pt x="142" y="28"/>
                    <a:pt x="142" y="26"/>
                    <a:pt x="139" y="24"/>
                  </a:cubicBezTo>
                  <a:cubicBezTo>
                    <a:pt x="136" y="23"/>
                    <a:pt x="133" y="22"/>
                    <a:pt x="133" y="20"/>
                  </a:cubicBezTo>
                  <a:cubicBezTo>
                    <a:pt x="137" y="16"/>
                    <a:pt x="146" y="16"/>
                    <a:pt x="154" y="15"/>
                  </a:cubicBezTo>
                  <a:cubicBezTo>
                    <a:pt x="161" y="15"/>
                    <a:pt x="163" y="16"/>
                    <a:pt x="166" y="18"/>
                  </a:cubicBezTo>
                  <a:cubicBezTo>
                    <a:pt x="168" y="20"/>
                    <a:pt x="171" y="22"/>
                    <a:pt x="177" y="21"/>
                  </a:cubicBezTo>
                  <a:cubicBezTo>
                    <a:pt x="182" y="20"/>
                    <a:pt x="184" y="18"/>
                    <a:pt x="183" y="16"/>
                  </a:cubicBezTo>
                  <a:cubicBezTo>
                    <a:pt x="182" y="14"/>
                    <a:pt x="180" y="12"/>
                    <a:pt x="182" y="11"/>
                  </a:cubicBezTo>
                  <a:cubicBezTo>
                    <a:pt x="186" y="8"/>
                    <a:pt x="192" y="8"/>
                    <a:pt x="199" y="8"/>
                  </a:cubicBezTo>
                  <a:cubicBezTo>
                    <a:pt x="214" y="12"/>
                    <a:pt x="223" y="8"/>
                    <a:pt x="233" y="4"/>
                  </a:cubicBezTo>
                  <a:cubicBezTo>
                    <a:pt x="265" y="0"/>
                    <a:pt x="297" y="1"/>
                    <a:pt x="329" y="5"/>
                  </a:cubicBezTo>
                  <a:cubicBezTo>
                    <a:pt x="371" y="11"/>
                    <a:pt x="402" y="22"/>
                    <a:pt x="431" y="35"/>
                  </a:cubicBezTo>
                  <a:cubicBezTo>
                    <a:pt x="458" y="47"/>
                    <a:pt x="483" y="60"/>
                    <a:pt x="513" y="71"/>
                  </a:cubicBezTo>
                  <a:cubicBezTo>
                    <a:pt x="556" y="87"/>
                    <a:pt x="605" y="98"/>
                    <a:pt x="664" y="101"/>
                  </a:cubicBezTo>
                  <a:cubicBezTo>
                    <a:pt x="703" y="103"/>
                    <a:pt x="742" y="102"/>
                    <a:pt x="780" y="97"/>
                  </a:cubicBezTo>
                  <a:cubicBezTo>
                    <a:pt x="787" y="96"/>
                    <a:pt x="794" y="95"/>
                    <a:pt x="802" y="96"/>
                  </a:cubicBezTo>
                  <a:cubicBezTo>
                    <a:pt x="808" y="98"/>
                    <a:pt x="814" y="100"/>
                    <a:pt x="820" y="96"/>
                  </a:cubicBezTo>
                  <a:cubicBezTo>
                    <a:pt x="823" y="94"/>
                    <a:pt x="827" y="95"/>
                    <a:pt x="831" y="96"/>
                  </a:cubicBezTo>
                  <a:cubicBezTo>
                    <a:pt x="848" y="99"/>
                    <a:pt x="850" y="99"/>
                    <a:pt x="857" y="92"/>
                  </a:cubicBezTo>
                  <a:cubicBezTo>
                    <a:pt x="858" y="92"/>
                    <a:pt x="860" y="91"/>
                    <a:pt x="861" y="92"/>
                  </a:cubicBezTo>
                  <a:cubicBezTo>
                    <a:pt x="875" y="95"/>
                    <a:pt x="884" y="92"/>
                    <a:pt x="892" y="88"/>
                  </a:cubicBezTo>
                  <a:cubicBezTo>
                    <a:pt x="903" y="86"/>
                    <a:pt x="914" y="85"/>
                    <a:pt x="925" y="85"/>
                  </a:cubicBezTo>
                  <a:cubicBezTo>
                    <a:pt x="934" y="85"/>
                    <a:pt x="940" y="86"/>
                    <a:pt x="943" y="90"/>
                  </a:cubicBezTo>
                  <a:cubicBezTo>
                    <a:pt x="944" y="92"/>
                    <a:pt x="947" y="94"/>
                    <a:pt x="953" y="93"/>
                  </a:cubicBezTo>
                  <a:cubicBezTo>
                    <a:pt x="959" y="93"/>
                    <a:pt x="961" y="91"/>
                    <a:pt x="961" y="89"/>
                  </a:cubicBezTo>
                  <a:cubicBezTo>
                    <a:pt x="962" y="85"/>
                    <a:pt x="967" y="84"/>
                    <a:pt x="975" y="86"/>
                  </a:cubicBezTo>
                  <a:cubicBezTo>
                    <a:pt x="983" y="88"/>
                    <a:pt x="990" y="86"/>
                    <a:pt x="996" y="85"/>
                  </a:cubicBezTo>
                  <a:cubicBezTo>
                    <a:pt x="1003" y="84"/>
                    <a:pt x="1009" y="84"/>
                    <a:pt x="1015" y="86"/>
                  </a:cubicBezTo>
                  <a:cubicBezTo>
                    <a:pt x="1016" y="86"/>
                    <a:pt x="1017" y="86"/>
                    <a:pt x="1017" y="87"/>
                  </a:cubicBezTo>
                  <a:cubicBezTo>
                    <a:pt x="1026" y="95"/>
                    <a:pt x="1026" y="95"/>
                    <a:pt x="1045" y="89"/>
                  </a:cubicBezTo>
                  <a:cubicBezTo>
                    <a:pt x="1052" y="89"/>
                    <a:pt x="1058" y="90"/>
                    <a:pt x="1062" y="92"/>
                  </a:cubicBezTo>
                  <a:cubicBezTo>
                    <a:pt x="1063" y="92"/>
                    <a:pt x="1064" y="92"/>
                    <a:pt x="1064" y="93"/>
                  </a:cubicBezTo>
                  <a:cubicBezTo>
                    <a:pt x="1070" y="101"/>
                    <a:pt x="1070" y="101"/>
                    <a:pt x="1091" y="97"/>
                  </a:cubicBezTo>
                  <a:cubicBezTo>
                    <a:pt x="1099" y="97"/>
                    <a:pt x="1104" y="98"/>
                    <a:pt x="1109" y="101"/>
                  </a:cubicBezTo>
                  <a:cubicBezTo>
                    <a:pt x="1112" y="107"/>
                    <a:pt x="1122" y="107"/>
                    <a:pt x="1134" y="106"/>
                  </a:cubicBezTo>
                  <a:cubicBezTo>
                    <a:pt x="1137" y="106"/>
                    <a:pt x="1139" y="107"/>
                    <a:pt x="1140" y="108"/>
                  </a:cubicBezTo>
                  <a:cubicBezTo>
                    <a:pt x="1141" y="110"/>
                    <a:pt x="1135" y="111"/>
                    <a:pt x="1132" y="112"/>
                  </a:cubicBezTo>
                  <a:cubicBezTo>
                    <a:pt x="1129" y="113"/>
                    <a:pt x="1126" y="114"/>
                    <a:pt x="1129" y="116"/>
                  </a:cubicBezTo>
                  <a:cubicBezTo>
                    <a:pt x="1130" y="117"/>
                    <a:pt x="1132" y="118"/>
                    <a:pt x="1135" y="118"/>
                  </a:cubicBezTo>
                  <a:cubicBezTo>
                    <a:pt x="1140" y="118"/>
                    <a:pt x="1143" y="117"/>
                    <a:pt x="1145" y="116"/>
                  </a:cubicBezTo>
                  <a:cubicBezTo>
                    <a:pt x="1148" y="112"/>
                    <a:pt x="1151" y="110"/>
                    <a:pt x="1161" y="111"/>
                  </a:cubicBezTo>
                  <a:cubicBezTo>
                    <a:pt x="1166" y="112"/>
                    <a:pt x="1172" y="112"/>
                    <a:pt x="1175" y="114"/>
                  </a:cubicBezTo>
                  <a:cubicBezTo>
                    <a:pt x="1177" y="116"/>
                    <a:pt x="1175" y="118"/>
                    <a:pt x="1174" y="119"/>
                  </a:cubicBezTo>
                  <a:cubicBezTo>
                    <a:pt x="1172" y="121"/>
                    <a:pt x="1173" y="123"/>
                    <a:pt x="1178" y="124"/>
                  </a:cubicBezTo>
                  <a:cubicBezTo>
                    <a:pt x="1184" y="125"/>
                    <a:pt x="1189" y="124"/>
                    <a:pt x="1191" y="122"/>
                  </a:cubicBezTo>
                  <a:cubicBezTo>
                    <a:pt x="1193" y="120"/>
                    <a:pt x="1193" y="119"/>
                    <a:pt x="1197" y="118"/>
                  </a:cubicBezTo>
                  <a:cubicBezTo>
                    <a:pt x="1207" y="117"/>
                    <a:pt x="1216" y="118"/>
                    <a:pt x="1224" y="120"/>
                  </a:cubicBezTo>
                  <a:cubicBezTo>
                    <a:pt x="1225" y="120"/>
                    <a:pt x="1225" y="120"/>
                    <a:pt x="1225" y="120"/>
                  </a:cubicBezTo>
                  <a:cubicBezTo>
                    <a:pt x="1229" y="122"/>
                    <a:pt x="1219" y="124"/>
                    <a:pt x="1226" y="125"/>
                  </a:cubicBezTo>
                  <a:cubicBezTo>
                    <a:pt x="1232" y="126"/>
                    <a:pt x="1234" y="124"/>
                    <a:pt x="1237" y="123"/>
                  </a:cubicBezTo>
                  <a:cubicBezTo>
                    <a:pt x="1239" y="122"/>
                    <a:pt x="1243" y="121"/>
                    <a:pt x="1245" y="122"/>
                  </a:cubicBezTo>
                  <a:cubicBezTo>
                    <a:pt x="1257" y="126"/>
                    <a:pt x="1269" y="123"/>
                    <a:pt x="1281" y="122"/>
                  </a:cubicBezTo>
                  <a:cubicBezTo>
                    <a:pt x="1313" y="122"/>
                    <a:pt x="1345" y="124"/>
                    <a:pt x="1376" y="123"/>
                  </a:cubicBezTo>
                  <a:cubicBezTo>
                    <a:pt x="1413" y="122"/>
                    <a:pt x="1449" y="122"/>
                    <a:pt x="1485" y="120"/>
                  </a:cubicBezTo>
                  <a:close/>
                </a:path>
              </a:pathLst>
            </a:custGeom>
            <a:solidFill>
              <a:srgbClr val="FFD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9" name="Freeform 462">
              <a:extLst>
                <a:ext uri="{FF2B5EF4-FFF2-40B4-BE49-F238E27FC236}">
                  <a16:creationId xmlns:a16="http://schemas.microsoft.com/office/drawing/2014/main" id="{B9E13FF7-7B76-572D-78EF-0025CC659613}"/>
                </a:ext>
              </a:extLst>
            </p:cNvPr>
            <p:cNvSpPr/>
            <p:nvPr/>
          </p:nvSpPr>
          <p:spPr bwMode="auto">
            <a:xfrm>
              <a:off x="5135563" y="5502276"/>
              <a:ext cx="7500938" cy="1079500"/>
            </a:xfrm>
            <a:custGeom>
              <a:avLst/>
              <a:gdLst>
                <a:gd name="T0" fmla="*/ 2279 w 2279"/>
                <a:gd name="T1" fmla="*/ 124 h 135"/>
                <a:gd name="T2" fmla="*/ 2141 w 2279"/>
                <a:gd name="T3" fmla="*/ 118 h 135"/>
                <a:gd name="T4" fmla="*/ 1972 w 2279"/>
                <a:gd name="T5" fmla="*/ 86 h 135"/>
                <a:gd name="T6" fmla="*/ 1847 w 2279"/>
                <a:gd name="T7" fmla="*/ 74 h 135"/>
                <a:gd name="T8" fmla="*/ 1721 w 2279"/>
                <a:gd name="T9" fmla="*/ 86 h 135"/>
                <a:gd name="T10" fmla="*/ 1568 w 2279"/>
                <a:gd name="T11" fmla="*/ 115 h 135"/>
                <a:gd name="T12" fmla="*/ 1284 w 2279"/>
                <a:gd name="T13" fmla="*/ 97 h 135"/>
                <a:gd name="T14" fmla="*/ 1197 w 2279"/>
                <a:gd name="T15" fmla="*/ 75 h 135"/>
                <a:gd name="T16" fmla="*/ 1076 w 2279"/>
                <a:gd name="T17" fmla="*/ 71 h 135"/>
                <a:gd name="T18" fmla="*/ 885 w 2279"/>
                <a:gd name="T19" fmla="*/ 54 h 135"/>
                <a:gd name="T20" fmla="*/ 729 w 2279"/>
                <a:gd name="T21" fmla="*/ 23 h 135"/>
                <a:gd name="T22" fmla="*/ 446 w 2279"/>
                <a:gd name="T23" fmla="*/ 41 h 135"/>
                <a:gd name="T24" fmla="*/ 286 w 2279"/>
                <a:gd name="T25" fmla="*/ 86 h 135"/>
                <a:gd name="T26" fmla="*/ 44 w 2279"/>
                <a:gd name="T27" fmla="*/ 131 h 135"/>
                <a:gd name="T28" fmla="*/ 0 w 2279"/>
                <a:gd name="T29" fmla="*/ 130 h 135"/>
                <a:gd name="T30" fmla="*/ 319 w 2279"/>
                <a:gd name="T31" fmla="*/ 64 h 135"/>
                <a:gd name="T32" fmla="*/ 510 w 2279"/>
                <a:gd name="T33" fmla="*/ 15 h 135"/>
                <a:gd name="T34" fmla="*/ 822 w 2279"/>
                <a:gd name="T35" fmla="*/ 24 h 135"/>
                <a:gd name="T36" fmla="*/ 903 w 2279"/>
                <a:gd name="T37" fmla="*/ 44 h 135"/>
                <a:gd name="T38" fmla="*/ 1079 w 2279"/>
                <a:gd name="T39" fmla="*/ 58 h 135"/>
                <a:gd name="T40" fmla="*/ 1291 w 2279"/>
                <a:gd name="T41" fmla="*/ 84 h 135"/>
                <a:gd name="T42" fmla="*/ 1394 w 2279"/>
                <a:gd name="T43" fmla="*/ 109 h 135"/>
                <a:gd name="T44" fmla="*/ 1558 w 2279"/>
                <a:gd name="T45" fmla="*/ 103 h 135"/>
                <a:gd name="T46" fmla="*/ 1709 w 2279"/>
                <a:gd name="T47" fmla="*/ 74 h 135"/>
                <a:gd name="T48" fmla="*/ 1920 w 2279"/>
                <a:gd name="T49" fmla="*/ 66 h 135"/>
                <a:gd name="T50" fmla="*/ 2030 w 2279"/>
                <a:gd name="T51" fmla="*/ 83 h 135"/>
                <a:gd name="T52" fmla="*/ 2156 w 2279"/>
                <a:gd name="T53" fmla="*/ 107 h 135"/>
                <a:gd name="T54" fmla="*/ 2279 w 2279"/>
                <a:gd name="T55" fmla="*/ 110 h 135"/>
                <a:gd name="T56" fmla="*/ 2279 w 2279"/>
                <a:gd name="T57" fmla="*/ 1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9" h="135">
                  <a:moveTo>
                    <a:pt x="2279" y="124"/>
                  </a:moveTo>
                  <a:cubicBezTo>
                    <a:pt x="2232" y="128"/>
                    <a:pt x="2186" y="126"/>
                    <a:pt x="2141" y="118"/>
                  </a:cubicBezTo>
                  <a:cubicBezTo>
                    <a:pt x="2083" y="109"/>
                    <a:pt x="2029" y="97"/>
                    <a:pt x="1972" y="86"/>
                  </a:cubicBezTo>
                  <a:cubicBezTo>
                    <a:pt x="1933" y="78"/>
                    <a:pt x="1890" y="75"/>
                    <a:pt x="1847" y="74"/>
                  </a:cubicBezTo>
                  <a:cubicBezTo>
                    <a:pt x="1803" y="74"/>
                    <a:pt x="1761" y="78"/>
                    <a:pt x="1721" y="86"/>
                  </a:cubicBezTo>
                  <a:cubicBezTo>
                    <a:pt x="1670" y="95"/>
                    <a:pt x="1620" y="106"/>
                    <a:pt x="1568" y="115"/>
                  </a:cubicBezTo>
                  <a:cubicBezTo>
                    <a:pt x="1463" y="135"/>
                    <a:pt x="1369" y="126"/>
                    <a:pt x="1284" y="97"/>
                  </a:cubicBezTo>
                  <a:cubicBezTo>
                    <a:pt x="1257" y="88"/>
                    <a:pt x="1228" y="80"/>
                    <a:pt x="1197" y="75"/>
                  </a:cubicBezTo>
                  <a:cubicBezTo>
                    <a:pt x="1158" y="67"/>
                    <a:pt x="1116" y="69"/>
                    <a:pt x="1076" y="71"/>
                  </a:cubicBezTo>
                  <a:cubicBezTo>
                    <a:pt x="1006" y="74"/>
                    <a:pt x="943" y="69"/>
                    <a:pt x="885" y="54"/>
                  </a:cubicBezTo>
                  <a:cubicBezTo>
                    <a:pt x="836" y="41"/>
                    <a:pt x="786" y="29"/>
                    <a:pt x="729" y="23"/>
                  </a:cubicBezTo>
                  <a:cubicBezTo>
                    <a:pt x="628" y="13"/>
                    <a:pt x="534" y="20"/>
                    <a:pt x="446" y="41"/>
                  </a:cubicBezTo>
                  <a:cubicBezTo>
                    <a:pt x="389" y="54"/>
                    <a:pt x="339" y="71"/>
                    <a:pt x="286" y="86"/>
                  </a:cubicBezTo>
                  <a:cubicBezTo>
                    <a:pt x="213" y="107"/>
                    <a:pt x="135" y="124"/>
                    <a:pt x="44" y="131"/>
                  </a:cubicBezTo>
                  <a:cubicBezTo>
                    <a:pt x="30" y="132"/>
                    <a:pt x="15" y="134"/>
                    <a:pt x="0" y="130"/>
                  </a:cubicBezTo>
                  <a:cubicBezTo>
                    <a:pt x="127" y="123"/>
                    <a:pt x="225" y="95"/>
                    <a:pt x="319" y="64"/>
                  </a:cubicBezTo>
                  <a:cubicBezTo>
                    <a:pt x="377" y="44"/>
                    <a:pt x="437" y="26"/>
                    <a:pt x="510" y="15"/>
                  </a:cubicBezTo>
                  <a:cubicBezTo>
                    <a:pt x="618" y="0"/>
                    <a:pt x="722" y="4"/>
                    <a:pt x="822" y="24"/>
                  </a:cubicBezTo>
                  <a:cubicBezTo>
                    <a:pt x="851" y="30"/>
                    <a:pt x="877" y="37"/>
                    <a:pt x="903" y="44"/>
                  </a:cubicBezTo>
                  <a:cubicBezTo>
                    <a:pt x="957" y="57"/>
                    <a:pt x="1017" y="62"/>
                    <a:pt x="1079" y="58"/>
                  </a:cubicBezTo>
                  <a:cubicBezTo>
                    <a:pt x="1162" y="52"/>
                    <a:pt x="1231" y="63"/>
                    <a:pt x="1291" y="84"/>
                  </a:cubicBezTo>
                  <a:cubicBezTo>
                    <a:pt x="1322" y="94"/>
                    <a:pt x="1355" y="104"/>
                    <a:pt x="1394" y="109"/>
                  </a:cubicBezTo>
                  <a:cubicBezTo>
                    <a:pt x="1451" y="116"/>
                    <a:pt x="1505" y="113"/>
                    <a:pt x="1558" y="103"/>
                  </a:cubicBezTo>
                  <a:cubicBezTo>
                    <a:pt x="1608" y="93"/>
                    <a:pt x="1658" y="83"/>
                    <a:pt x="1709" y="74"/>
                  </a:cubicBezTo>
                  <a:cubicBezTo>
                    <a:pt x="1777" y="63"/>
                    <a:pt x="1847" y="60"/>
                    <a:pt x="1920" y="66"/>
                  </a:cubicBezTo>
                  <a:cubicBezTo>
                    <a:pt x="1959" y="69"/>
                    <a:pt x="1994" y="76"/>
                    <a:pt x="2030" y="83"/>
                  </a:cubicBezTo>
                  <a:cubicBezTo>
                    <a:pt x="2072" y="91"/>
                    <a:pt x="2113" y="100"/>
                    <a:pt x="2156" y="107"/>
                  </a:cubicBezTo>
                  <a:cubicBezTo>
                    <a:pt x="2197" y="113"/>
                    <a:pt x="2237" y="115"/>
                    <a:pt x="2279" y="110"/>
                  </a:cubicBezTo>
                  <a:cubicBezTo>
                    <a:pt x="2279" y="115"/>
                    <a:pt x="2279" y="119"/>
                    <a:pt x="2279" y="124"/>
                  </a:cubicBezTo>
                  <a:close/>
                </a:path>
              </a:pathLst>
            </a:custGeom>
            <a:solidFill>
              <a:srgbClr val="02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0" name="Freeform 463">
              <a:extLst>
                <a:ext uri="{FF2B5EF4-FFF2-40B4-BE49-F238E27FC236}">
                  <a16:creationId xmlns:a16="http://schemas.microsoft.com/office/drawing/2014/main" id="{2AE46F3F-BBD1-60C9-EBD8-1BF867D9A04C}"/>
                </a:ext>
              </a:extLst>
            </p:cNvPr>
            <p:cNvSpPr/>
            <p:nvPr/>
          </p:nvSpPr>
          <p:spPr bwMode="auto">
            <a:xfrm>
              <a:off x="3175" y="5549900"/>
              <a:ext cx="4887913" cy="1055687"/>
            </a:xfrm>
            <a:custGeom>
              <a:avLst/>
              <a:gdLst>
                <a:gd name="T0" fmla="*/ 1173 w 1485"/>
                <a:gd name="T1" fmla="*/ 121 h 132"/>
                <a:gd name="T2" fmla="*/ 1160 w 1485"/>
                <a:gd name="T3" fmla="*/ 119 h 132"/>
                <a:gd name="T4" fmla="*/ 1139 w 1485"/>
                <a:gd name="T5" fmla="*/ 114 h 132"/>
                <a:gd name="T6" fmla="*/ 1133 w 1485"/>
                <a:gd name="T7" fmla="*/ 113 h 132"/>
                <a:gd name="T8" fmla="*/ 1107 w 1485"/>
                <a:gd name="T9" fmla="*/ 107 h 132"/>
                <a:gd name="T10" fmla="*/ 1091 w 1485"/>
                <a:gd name="T11" fmla="*/ 104 h 132"/>
                <a:gd name="T12" fmla="*/ 1062 w 1485"/>
                <a:gd name="T13" fmla="*/ 98 h 132"/>
                <a:gd name="T14" fmla="*/ 1044 w 1485"/>
                <a:gd name="T15" fmla="*/ 96 h 132"/>
                <a:gd name="T16" fmla="*/ 1016 w 1485"/>
                <a:gd name="T17" fmla="*/ 93 h 132"/>
                <a:gd name="T18" fmla="*/ 996 w 1485"/>
                <a:gd name="T19" fmla="*/ 92 h 132"/>
                <a:gd name="T20" fmla="*/ 972 w 1485"/>
                <a:gd name="T21" fmla="*/ 92 h 132"/>
                <a:gd name="T22" fmla="*/ 968 w 1485"/>
                <a:gd name="T23" fmla="*/ 91 h 132"/>
                <a:gd name="T24" fmla="*/ 926 w 1485"/>
                <a:gd name="T25" fmla="*/ 93 h 132"/>
                <a:gd name="T26" fmla="*/ 892 w 1485"/>
                <a:gd name="T27" fmla="*/ 95 h 132"/>
                <a:gd name="T28" fmla="*/ 882 w 1485"/>
                <a:gd name="T29" fmla="*/ 97 h 132"/>
                <a:gd name="T30" fmla="*/ 827 w 1485"/>
                <a:gd name="T31" fmla="*/ 101 h 132"/>
                <a:gd name="T32" fmla="*/ 803 w 1485"/>
                <a:gd name="T33" fmla="*/ 103 h 132"/>
                <a:gd name="T34" fmla="*/ 739 w 1485"/>
                <a:gd name="T35" fmla="*/ 109 h 132"/>
                <a:gd name="T36" fmla="*/ 538 w 1485"/>
                <a:gd name="T37" fmla="*/ 88 h 132"/>
                <a:gd name="T38" fmla="*/ 426 w 1485"/>
                <a:gd name="T39" fmla="*/ 41 h 132"/>
                <a:gd name="T40" fmla="*/ 296 w 1485"/>
                <a:gd name="T41" fmla="*/ 10 h 132"/>
                <a:gd name="T42" fmla="*/ 232 w 1485"/>
                <a:gd name="T43" fmla="*/ 12 h 132"/>
                <a:gd name="T44" fmla="*/ 200 w 1485"/>
                <a:gd name="T45" fmla="*/ 15 h 132"/>
                <a:gd name="T46" fmla="*/ 184 w 1485"/>
                <a:gd name="T47" fmla="*/ 17 h 132"/>
                <a:gd name="T48" fmla="*/ 155 w 1485"/>
                <a:gd name="T49" fmla="*/ 22 h 132"/>
                <a:gd name="T50" fmla="*/ 134 w 1485"/>
                <a:gd name="T51" fmla="*/ 26 h 132"/>
                <a:gd name="T52" fmla="*/ 112 w 1485"/>
                <a:gd name="T53" fmla="*/ 32 h 132"/>
                <a:gd name="T54" fmla="*/ 106 w 1485"/>
                <a:gd name="T55" fmla="*/ 34 h 132"/>
                <a:gd name="T56" fmla="*/ 72 w 1485"/>
                <a:gd name="T57" fmla="*/ 44 h 132"/>
                <a:gd name="T58" fmla="*/ 66 w 1485"/>
                <a:gd name="T59" fmla="*/ 46 h 132"/>
                <a:gd name="T60" fmla="*/ 31 w 1485"/>
                <a:gd name="T61" fmla="*/ 54 h 132"/>
                <a:gd name="T62" fmla="*/ 23 w 1485"/>
                <a:gd name="T63" fmla="*/ 56 h 132"/>
                <a:gd name="T64" fmla="*/ 0 w 1485"/>
                <a:gd name="T65" fmla="*/ 57 h 132"/>
                <a:gd name="T66" fmla="*/ 0 w 1485"/>
                <a:gd name="T67" fmla="*/ 50 h 132"/>
                <a:gd name="T68" fmla="*/ 76 w 1485"/>
                <a:gd name="T69" fmla="*/ 33 h 132"/>
                <a:gd name="T70" fmla="*/ 279 w 1485"/>
                <a:gd name="T71" fmla="*/ 0 h 132"/>
                <a:gd name="T72" fmla="*/ 417 w 1485"/>
                <a:gd name="T73" fmla="*/ 23 h 132"/>
                <a:gd name="T74" fmla="*/ 520 w 1485"/>
                <a:gd name="T75" fmla="*/ 66 h 132"/>
                <a:gd name="T76" fmla="*/ 710 w 1485"/>
                <a:gd name="T77" fmla="*/ 97 h 132"/>
                <a:gd name="T78" fmla="*/ 797 w 1485"/>
                <a:gd name="T79" fmla="*/ 90 h 132"/>
                <a:gd name="T80" fmla="*/ 937 w 1485"/>
                <a:gd name="T81" fmla="*/ 78 h 132"/>
                <a:gd name="T82" fmla="*/ 1106 w 1485"/>
                <a:gd name="T83" fmla="*/ 93 h 132"/>
                <a:gd name="T84" fmla="*/ 1402 w 1485"/>
                <a:gd name="T85" fmla="*/ 124 h 132"/>
                <a:gd name="T86" fmla="*/ 1485 w 1485"/>
                <a:gd name="T87" fmla="*/ 126 h 132"/>
                <a:gd name="T88" fmla="*/ 1463 w 1485"/>
                <a:gd name="T89" fmla="*/ 129 h 132"/>
                <a:gd name="T90" fmla="*/ 1289 w 1485"/>
                <a:gd name="T91" fmla="*/ 130 h 132"/>
                <a:gd name="T92" fmla="*/ 1277 w 1485"/>
                <a:gd name="T93" fmla="*/ 130 h 132"/>
                <a:gd name="T94" fmla="*/ 1225 w 1485"/>
                <a:gd name="T95" fmla="*/ 127 h 132"/>
                <a:gd name="T96" fmla="*/ 1196 w 1485"/>
                <a:gd name="T97" fmla="*/ 124 h 132"/>
                <a:gd name="T98" fmla="*/ 1173 w 1485"/>
                <a:gd name="T99" fmla="*/ 12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5" h="132">
                  <a:moveTo>
                    <a:pt x="1173" y="121"/>
                  </a:moveTo>
                  <a:cubicBezTo>
                    <a:pt x="1169" y="120"/>
                    <a:pt x="1164" y="119"/>
                    <a:pt x="1160" y="119"/>
                  </a:cubicBezTo>
                  <a:cubicBezTo>
                    <a:pt x="1153" y="117"/>
                    <a:pt x="1144" y="117"/>
                    <a:pt x="1139" y="114"/>
                  </a:cubicBezTo>
                  <a:cubicBezTo>
                    <a:pt x="1137" y="114"/>
                    <a:pt x="1135" y="113"/>
                    <a:pt x="1133" y="113"/>
                  </a:cubicBezTo>
                  <a:cubicBezTo>
                    <a:pt x="1123" y="112"/>
                    <a:pt x="1113" y="111"/>
                    <a:pt x="1107" y="107"/>
                  </a:cubicBezTo>
                  <a:cubicBezTo>
                    <a:pt x="1102" y="106"/>
                    <a:pt x="1097" y="104"/>
                    <a:pt x="1091" y="104"/>
                  </a:cubicBezTo>
                  <a:cubicBezTo>
                    <a:pt x="1079" y="104"/>
                    <a:pt x="1070" y="102"/>
                    <a:pt x="1062" y="98"/>
                  </a:cubicBezTo>
                  <a:cubicBezTo>
                    <a:pt x="1056" y="97"/>
                    <a:pt x="1051" y="96"/>
                    <a:pt x="1044" y="96"/>
                  </a:cubicBezTo>
                  <a:cubicBezTo>
                    <a:pt x="1034" y="97"/>
                    <a:pt x="1024" y="95"/>
                    <a:pt x="1016" y="93"/>
                  </a:cubicBezTo>
                  <a:cubicBezTo>
                    <a:pt x="1009" y="93"/>
                    <a:pt x="1003" y="91"/>
                    <a:pt x="996" y="92"/>
                  </a:cubicBezTo>
                  <a:cubicBezTo>
                    <a:pt x="988" y="92"/>
                    <a:pt x="980" y="93"/>
                    <a:pt x="972" y="92"/>
                  </a:cubicBezTo>
                  <a:cubicBezTo>
                    <a:pt x="970" y="91"/>
                    <a:pt x="969" y="91"/>
                    <a:pt x="968" y="91"/>
                  </a:cubicBezTo>
                  <a:cubicBezTo>
                    <a:pt x="954" y="94"/>
                    <a:pt x="940" y="92"/>
                    <a:pt x="926" y="93"/>
                  </a:cubicBezTo>
                  <a:cubicBezTo>
                    <a:pt x="915" y="93"/>
                    <a:pt x="904" y="94"/>
                    <a:pt x="892" y="95"/>
                  </a:cubicBezTo>
                  <a:cubicBezTo>
                    <a:pt x="889" y="96"/>
                    <a:pt x="886" y="97"/>
                    <a:pt x="882" y="97"/>
                  </a:cubicBezTo>
                  <a:cubicBezTo>
                    <a:pt x="863" y="97"/>
                    <a:pt x="846" y="101"/>
                    <a:pt x="827" y="101"/>
                  </a:cubicBezTo>
                  <a:cubicBezTo>
                    <a:pt x="819" y="101"/>
                    <a:pt x="812" y="105"/>
                    <a:pt x="803" y="103"/>
                  </a:cubicBezTo>
                  <a:cubicBezTo>
                    <a:pt x="782" y="105"/>
                    <a:pt x="761" y="107"/>
                    <a:pt x="739" y="109"/>
                  </a:cubicBezTo>
                  <a:cubicBezTo>
                    <a:pt x="665" y="113"/>
                    <a:pt x="597" y="106"/>
                    <a:pt x="538" y="88"/>
                  </a:cubicBezTo>
                  <a:cubicBezTo>
                    <a:pt x="495" y="75"/>
                    <a:pt x="461" y="57"/>
                    <a:pt x="426" y="41"/>
                  </a:cubicBezTo>
                  <a:cubicBezTo>
                    <a:pt x="391" y="25"/>
                    <a:pt x="351" y="13"/>
                    <a:pt x="296" y="10"/>
                  </a:cubicBezTo>
                  <a:cubicBezTo>
                    <a:pt x="275" y="9"/>
                    <a:pt x="253" y="9"/>
                    <a:pt x="232" y="12"/>
                  </a:cubicBezTo>
                  <a:cubicBezTo>
                    <a:pt x="223" y="14"/>
                    <a:pt x="212" y="15"/>
                    <a:pt x="200" y="15"/>
                  </a:cubicBezTo>
                  <a:cubicBezTo>
                    <a:pt x="195" y="16"/>
                    <a:pt x="189" y="16"/>
                    <a:pt x="184" y="17"/>
                  </a:cubicBezTo>
                  <a:cubicBezTo>
                    <a:pt x="176" y="21"/>
                    <a:pt x="165" y="21"/>
                    <a:pt x="155" y="22"/>
                  </a:cubicBezTo>
                  <a:cubicBezTo>
                    <a:pt x="148" y="23"/>
                    <a:pt x="141" y="25"/>
                    <a:pt x="134" y="26"/>
                  </a:cubicBezTo>
                  <a:cubicBezTo>
                    <a:pt x="130" y="30"/>
                    <a:pt x="120" y="30"/>
                    <a:pt x="112" y="32"/>
                  </a:cubicBezTo>
                  <a:cubicBezTo>
                    <a:pt x="110" y="33"/>
                    <a:pt x="108" y="33"/>
                    <a:pt x="106" y="34"/>
                  </a:cubicBezTo>
                  <a:cubicBezTo>
                    <a:pt x="96" y="38"/>
                    <a:pt x="88" y="43"/>
                    <a:pt x="72" y="44"/>
                  </a:cubicBezTo>
                  <a:cubicBezTo>
                    <a:pt x="70" y="45"/>
                    <a:pt x="68" y="46"/>
                    <a:pt x="66" y="46"/>
                  </a:cubicBezTo>
                  <a:cubicBezTo>
                    <a:pt x="57" y="51"/>
                    <a:pt x="46" y="54"/>
                    <a:pt x="31" y="54"/>
                  </a:cubicBezTo>
                  <a:cubicBezTo>
                    <a:pt x="28" y="55"/>
                    <a:pt x="26" y="55"/>
                    <a:pt x="23" y="56"/>
                  </a:cubicBezTo>
                  <a:cubicBezTo>
                    <a:pt x="16" y="56"/>
                    <a:pt x="9" y="60"/>
                    <a:pt x="0" y="57"/>
                  </a:cubicBezTo>
                  <a:cubicBezTo>
                    <a:pt x="0" y="54"/>
                    <a:pt x="0" y="52"/>
                    <a:pt x="0" y="50"/>
                  </a:cubicBezTo>
                  <a:cubicBezTo>
                    <a:pt x="30" y="48"/>
                    <a:pt x="54" y="41"/>
                    <a:pt x="76" y="33"/>
                  </a:cubicBezTo>
                  <a:cubicBezTo>
                    <a:pt x="135" y="14"/>
                    <a:pt x="201" y="2"/>
                    <a:pt x="279" y="0"/>
                  </a:cubicBezTo>
                  <a:cubicBezTo>
                    <a:pt x="333" y="0"/>
                    <a:pt x="377" y="9"/>
                    <a:pt x="417" y="23"/>
                  </a:cubicBezTo>
                  <a:cubicBezTo>
                    <a:pt x="455" y="36"/>
                    <a:pt x="485" y="52"/>
                    <a:pt x="520" y="66"/>
                  </a:cubicBezTo>
                  <a:cubicBezTo>
                    <a:pt x="573" y="87"/>
                    <a:pt x="636" y="98"/>
                    <a:pt x="710" y="97"/>
                  </a:cubicBezTo>
                  <a:cubicBezTo>
                    <a:pt x="740" y="97"/>
                    <a:pt x="768" y="92"/>
                    <a:pt x="797" y="90"/>
                  </a:cubicBezTo>
                  <a:cubicBezTo>
                    <a:pt x="843" y="85"/>
                    <a:pt x="890" y="81"/>
                    <a:pt x="937" y="78"/>
                  </a:cubicBezTo>
                  <a:cubicBezTo>
                    <a:pt x="997" y="75"/>
                    <a:pt x="1054" y="80"/>
                    <a:pt x="1106" y="93"/>
                  </a:cubicBezTo>
                  <a:cubicBezTo>
                    <a:pt x="1196" y="115"/>
                    <a:pt x="1298" y="121"/>
                    <a:pt x="1402" y="124"/>
                  </a:cubicBezTo>
                  <a:cubicBezTo>
                    <a:pt x="1429" y="125"/>
                    <a:pt x="1457" y="125"/>
                    <a:pt x="1485" y="126"/>
                  </a:cubicBezTo>
                  <a:cubicBezTo>
                    <a:pt x="1479" y="129"/>
                    <a:pt x="1470" y="128"/>
                    <a:pt x="1463" y="129"/>
                  </a:cubicBezTo>
                  <a:cubicBezTo>
                    <a:pt x="1405" y="131"/>
                    <a:pt x="1347" y="132"/>
                    <a:pt x="1289" y="130"/>
                  </a:cubicBezTo>
                  <a:cubicBezTo>
                    <a:pt x="1285" y="130"/>
                    <a:pt x="1281" y="130"/>
                    <a:pt x="1277" y="130"/>
                  </a:cubicBezTo>
                  <a:cubicBezTo>
                    <a:pt x="1259" y="131"/>
                    <a:pt x="1242" y="129"/>
                    <a:pt x="1225" y="127"/>
                  </a:cubicBezTo>
                  <a:cubicBezTo>
                    <a:pt x="1215" y="126"/>
                    <a:pt x="1206" y="125"/>
                    <a:pt x="1196" y="124"/>
                  </a:cubicBezTo>
                  <a:cubicBezTo>
                    <a:pt x="1187" y="125"/>
                    <a:pt x="1180" y="124"/>
                    <a:pt x="1173" y="121"/>
                  </a:cubicBez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1" name="Freeform 464">
              <a:extLst>
                <a:ext uri="{FF2B5EF4-FFF2-40B4-BE49-F238E27FC236}">
                  <a16:creationId xmlns:a16="http://schemas.microsoft.com/office/drawing/2014/main" id="{CE683C1C-AC15-B346-EAA2-BC4EFC83F67F}"/>
                </a:ext>
              </a:extLst>
            </p:cNvPr>
            <p:cNvSpPr/>
            <p:nvPr/>
          </p:nvSpPr>
          <p:spPr bwMode="auto">
            <a:xfrm>
              <a:off x="11553825" y="6821488"/>
              <a:ext cx="111125" cy="79375"/>
            </a:xfrm>
            <a:custGeom>
              <a:avLst/>
              <a:gdLst>
                <a:gd name="T0" fmla="*/ 8 w 34"/>
                <a:gd name="T1" fmla="*/ 10 h 10"/>
                <a:gd name="T2" fmla="*/ 4 w 34"/>
                <a:gd name="T3" fmla="*/ 3 h 10"/>
                <a:gd name="T4" fmla="*/ 19 w 34"/>
                <a:gd name="T5" fmla="*/ 0 h 10"/>
                <a:gd name="T6" fmla="*/ 25 w 34"/>
                <a:gd name="T7" fmla="*/ 10 h 10"/>
                <a:gd name="T8" fmla="*/ 8 w 34"/>
                <a:gd name="T9" fmla="*/ 10 h 10"/>
              </a:gdLst>
              <a:ahLst/>
              <a:cxnLst>
                <a:cxn ang="0">
                  <a:pos x="T0" y="T1"/>
                </a:cxn>
                <a:cxn ang="0">
                  <a:pos x="T2" y="T3"/>
                </a:cxn>
                <a:cxn ang="0">
                  <a:pos x="T4" y="T5"/>
                </a:cxn>
                <a:cxn ang="0">
                  <a:pos x="T6" y="T7"/>
                </a:cxn>
                <a:cxn ang="0">
                  <a:pos x="T8" y="T9"/>
                </a:cxn>
              </a:cxnLst>
              <a:rect l="0" t="0" r="r" b="b"/>
              <a:pathLst>
                <a:path w="34" h="10">
                  <a:moveTo>
                    <a:pt x="8" y="10"/>
                  </a:moveTo>
                  <a:cubicBezTo>
                    <a:pt x="4" y="8"/>
                    <a:pt x="0" y="6"/>
                    <a:pt x="4" y="3"/>
                  </a:cubicBezTo>
                  <a:cubicBezTo>
                    <a:pt x="7" y="0"/>
                    <a:pt x="13" y="0"/>
                    <a:pt x="19" y="0"/>
                  </a:cubicBezTo>
                  <a:cubicBezTo>
                    <a:pt x="32" y="1"/>
                    <a:pt x="34" y="5"/>
                    <a:pt x="25" y="10"/>
                  </a:cubicBezTo>
                  <a:cubicBezTo>
                    <a:pt x="20" y="10"/>
                    <a:pt x="14" y="10"/>
                    <a:pt x="8"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2" name="Freeform 465">
              <a:extLst>
                <a:ext uri="{FF2B5EF4-FFF2-40B4-BE49-F238E27FC236}">
                  <a16:creationId xmlns:a16="http://schemas.microsoft.com/office/drawing/2014/main" id="{E8898664-44EA-04F7-50DE-BBBA539D4D01}"/>
                </a:ext>
              </a:extLst>
            </p:cNvPr>
            <p:cNvSpPr/>
            <p:nvPr/>
          </p:nvSpPr>
          <p:spPr bwMode="auto">
            <a:xfrm>
              <a:off x="10756900" y="6821488"/>
              <a:ext cx="115888" cy="79375"/>
            </a:xfrm>
            <a:custGeom>
              <a:avLst/>
              <a:gdLst>
                <a:gd name="T0" fmla="*/ 9 w 35"/>
                <a:gd name="T1" fmla="*/ 10 h 10"/>
                <a:gd name="T2" fmla="*/ 16 w 35"/>
                <a:gd name="T3" fmla="*/ 0 h 10"/>
                <a:gd name="T4" fmla="*/ 30 w 35"/>
                <a:gd name="T5" fmla="*/ 3 h 10"/>
                <a:gd name="T6" fmla="*/ 26 w 35"/>
                <a:gd name="T7" fmla="*/ 10 h 10"/>
                <a:gd name="T8" fmla="*/ 9 w 35"/>
                <a:gd name="T9" fmla="*/ 10 h 10"/>
              </a:gdLst>
              <a:ahLst/>
              <a:cxnLst>
                <a:cxn ang="0">
                  <a:pos x="T0" y="T1"/>
                </a:cxn>
                <a:cxn ang="0">
                  <a:pos x="T2" y="T3"/>
                </a:cxn>
                <a:cxn ang="0">
                  <a:pos x="T4" y="T5"/>
                </a:cxn>
                <a:cxn ang="0">
                  <a:pos x="T6" y="T7"/>
                </a:cxn>
                <a:cxn ang="0">
                  <a:pos x="T8" y="T9"/>
                </a:cxn>
              </a:cxnLst>
              <a:rect l="0" t="0" r="r" b="b"/>
              <a:pathLst>
                <a:path w="35" h="10">
                  <a:moveTo>
                    <a:pt x="9" y="10"/>
                  </a:moveTo>
                  <a:cubicBezTo>
                    <a:pt x="0" y="5"/>
                    <a:pt x="3" y="1"/>
                    <a:pt x="16" y="0"/>
                  </a:cubicBezTo>
                  <a:cubicBezTo>
                    <a:pt x="22" y="0"/>
                    <a:pt x="27" y="0"/>
                    <a:pt x="30" y="3"/>
                  </a:cubicBezTo>
                  <a:cubicBezTo>
                    <a:pt x="35" y="6"/>
                    <a:pt x="31" y="8"/>
                    <a:pt x="26" y="10"/>
                  </a:cubicBezTo>
                  <a:cubicBezTo>
                    <a:pt x="21" y="10"/>
                    <a:pt x="15" y="10"/>
                    <a:pt x="9"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3" name="Freeform 466">
              <a:extLst>
                <a:ext uri="{FF2B5EF4-FFF2-40B4-BE49-F238E27FC236}">
                  <a16:creationId xmlns:a16="http://schemas.microsoft.com/office/drawing/2014/main" id="{2437A1A5-4EAE-8AB2-4B8D-A9E28E399967}"/>
                </a:ext>
              </a:extLst>
            </p:cNvPr>
            <p:cNvSpPr/>
            <p:nvPr/>
          </p:nvSpPr>
          <p:spPr bwMode="auto">
            <a:xfrm>
              <a:off x="8067675" y="6813550"/>
              <a:ext cx="112713" cy="87312"/>
            </a:xfrm>
            <a:custGeom>
              <a:avLst/>
              <a:gdLst>
                <a:gd name="T0" fmla="*/ 6 w 34"/>
                <a:gd name="T1" fmla="*/ 11 h 11"/>
                <a:gd name="T2" fmla="*/ 6 w 34"/>
                <a:gd name="T3" fmla="*/ 3 h 11"/>
                <a:gd name="T4" fmla="*/ 25 w 34"/>
                <a:gd name="T5" fmla="*/ 3 h 11"/>
                <a:gd name="T6" fmla="*/ 26 w 34"/>
                <a:gd name="T7" fmla="*/ 11 h 11"/>
                <a:gd name="T8" fmla="*/ 6 w 34"/>
                <a:gd name="T9" fmla="*/ 11 h 11"/>
              </a:gdLst>
              <a:ahLst/>
              <a:cxnLst>
                <a:cxn ang="0">
                  <a:pos x="T0" y="T1"/>
                </a:cxn>
                <a:cxn ang="0">
                  <a:pos x="T2" y="T3"/>
                </a:cxn>
                <a:cxn ang="0">
                  <a:pos x="T4" y="T5"/>
                </a:cxn>
                <a:cxn ang="0">
                  <a:pos x="T6" y="T7"/>
                </a:cxn>
                <a:cxn ang="0">
                  <a:pos x="T8" y="T9"/>
                </a:cxn>
              </a:cxnLst>
              <a:rect l="0" t="0" r="r" b="b"/>
              <a:pathLst>
                <a:path w="34" h="11">
                  <a:moveTo>
                    <a:pt x="6" y="11"/>
                  </a:moveTo>
                  <a:cubicBezTo>
                    <a:pt x="3" y="9"/>
                    <a:pt x="0" y="6"/>
                    <a:pt x="6" y="3"/>
                  </a:cubicBezTo>
                  <a:cubicBezTo>
                    <a:pt x="12" y="1"/>
                    <a:pt x="18" y="0"/>
                    <a:pt x="25" y="3"/>
                  </a:cubicBezTo>
                  <a:cubicBezTo>
                    <a:pt x="34" y="6"/>
                    <a:pt x="32" y="8"/>
                    <a:pt x="26" y="11"/>
                  </a:cubicBezTo>
                  <a:cubicBezTo>
                    <a:pt x="19" y="11"/>
                    <a:pt x="12" y="11"/>
                    <a:pt x="6"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4" name="Freeform 467">
              <a:extLst>
                <a:ext uri="{FF2B5EF4-FFF2-40B4-BE49-F238E27FC236}">
                  <a16:creationId xmlns:a16="http://schemas.microsoft.com/office/drawing/2014/main" id="{0B1C1A3A-C2E1-2BF4-CA36-BD42FE6C8326}"/>
                </a:ext>
              </a:extLst>
            </p:cNvPr>
            <p:cNvSpPr/>
            <p:nvPr/>
          </p:nvSpPr>
          <p:spPr bwMode="auto">
            <a:xfrm>
              <a:off x="7589838" y="6813550"/>
              <a:ext cx="122238" cy="87312"/>
            </a:xfrm>
            <a:custGeom>
              <a:avLst/>
              <a:gdLst>
                <a:gd name="T0" fmla="*/ 10 w 37"/>
                <a:gd name="T1" fmla="*/ 11 h 11"/>
                <a:gd name="T2" fmla="*/ 9 w 37"/>
                <a:gd name="T3" fmla="*/ 4 h 11"/>
                <a:gd name="T4" fmla="*/ 29 w 37"/>
                <a:gd name="T5" fmla="*/ 2 h 11"/>
                <a:gd name="T6" fmla="*/ 27 w 37"/>
                <a:gd name="T7" fmla="*/ 11 h 11"/>
                <a:gd name="T8" fmla="*/ 10 w 37"/>
                <a:gd name="T9" fmla="*/ 11 h 11"/>
              </a:gdLst>
              <a:ahLst/>
              <a:cxnLst>
                <a:cxn ang="0">
                  <a:pos x="T0" y="T1"/>
                </a:cxn>
                <a:cxn ang="0">
                  <a:pos x="T2" y="T3"/>
                </a:cxn>
                <a:cxn ang="0">
                  <a:pos x="T4" y="T5"/>
                </a:cxn>
                <a:cxn ang="0">
                  <a:pos x="T6" y="T7"/>
                </a:cxn>
                <a:cxn ang="0">
                  <a:pos x="T8" y="T9"/>
                </a:cxn>
              </a:cxnLst>
              <a:rect l="0" t="0" r="r" b="b"/>
              <a:pathLst>
                <a:path w="37" h="11">
                  <a:moveTo>
                    <a:pt x="10" y="11"/>
                  </a:moveTo>
                  <a:cubicBezTo>
                    <a:pt x="6" y="9"/>
                    <a:pt x="0" y="6"/>
                    <a:pt x="9" y="4"/>
                  </a:cubicBezTo>
                  <a:cubicBezTo>
                    <a:pt x="15" y="2"/>
                    <a:pt x="22" y="0"/>
                    <a:pt x="29" y="2"/>
                  </a:cubicBezTo>
                  <a:cubicBezTo>
                    <a:pt x="37" y="6"/>
                    <a:pt x="33" y="9"/>
                    <a:pt x="27" y="11"/>
                  </a:cubicBezTo>
                  <a:cubicBezTo>
                    <a:pt x="22" y="11"/>
                    <a:pt x="16" y="11"/>
                    <a:pt x="10"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5" name="Freeform 468">
              <a:extLst>
                <a:ext uri="{FF2B5EF4-FFF2-40B4-BE49-F238E27FC236}">
                  <a16:creationId xmlns:a16="http://schemas.microsoft.com/office/drawing/2014/main" id="{A4E62B1F-7130-F451-8809-4512BEFF2D30}"/>
                </a:ext>
              </a:extLst>
            </p:cNvPr>
            <p:cNvSpPr/>
            <p:nvPr/>
          </p:nvSpPr>
          <p:spPr bwMode="auto">
            <a:xfrm>
              <a:off x="8531225" y="6829425"/>
              <a:ext cx="112713" cy="71437"/>
            </a:xfrm>
            <a:custGeom>
              <a:avLst/>
              <a:gdLst>
                <a:gd name="T0" fmla="*/ 5 w 34"/>
                <a:gd name="T1" fmla="*/ 9 h 9"/>
                <a:gd name="T2" fmla="*/ 8 w 34"/>
                <a:gd name="T3" fmla="*/ 1 h 9"/>
                <a:gd name="T4" fmla="*/ 26 w 34"/>
                <a:gd name="T5" fmla="*/ 1 h 9"/>
                <a:gd name="T6" fmla="*/ 28 w 34"/>
                <a:gd name="T7" fmla="*/ 9 h 9"/>
                <a:gd name="T8" fmla="*/ 5 w 34"/>
                <a:gd name="T9" fmla="*/ 9 h 9"/>
              </a:gdLst>
              <a:ahLst/>
              <a:cxnLst>
                <a:cxn ang="0">
                  <a:pos x="T0" y="T1"/>
                </a:cxn>
                <a:cxn ang="0">
                  <a:pos x="T2" y="T3"/>
                </a:cxn>
                <a:cxn ang="0">
                  <a:pos x="T4" y="T5"/>
                </a:cxn>
                <a:cxn ang="0">
                  <a:pos x="T6" y="T7"/>
                </a:cxn>
                <a:cxn ang="0">
                  <a:pos x="T8" y="T9"/>
                </a:cxn>
              </a:cxnLst>
              <a:rect l="0" t="0" r="r" b="b"/>
              <a:pathLst>
                <a:path w="34" h="9">
                  <a:moveTo>
                    <a:pt x="5" y="9"/>
                  </a:moveTo>
                  <a:cubicBezTo>
                    <a:pt x="2" y="6"/>
                    <a:pt x="0" y="4"/>
                    <a:pt x="8" y="1"/>
                  </a:cubicBezTo>
                  <a:cubicBezTo>
                    <a:pt x="13" y="0"/>
                    <a:pt x="20" y="0"/>
                    <a:pt x="26" y="1"/>
                  </a:cubicBezTo>
                  <a:cubicBezTo>
                    <a:pt x="34" y="4"/>
                    <a:pt x="32" y="6"/>
                    <a:pt x="28" y="9"/>
                  </a:cubicBezTo>
                  <a:cubicBezTo>
                    <a:pt x="21" y="9"/>
                    <a:pt x="13" y="9"/>
                    <a:pt x="5" y="9"/>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6" name="Freeform 469">
              <a:extLst>
                <a:ext uri="{FF2B5EF4-FFF2-40B4-BE49-F238E27FC236}">
                  <a16:creationId xmlns:a16="http://schemas.microsoft.com/office/drawing/2014/main" id="{C3D5EB20-5CFD-5C40-2B17-789B51DBEF90}"/>
                </a:ext>
              </a:extLst>
            </p:cNvPr>
            <p:cNvSpPr/>
            <p:nvPr/>
          </p:nvSpPr>
          <p:spPr bwMode="auto">
            <a:xfrm>
              <a:off x="9005888" y="6829425"/>
              <a:ext cx="101600" cy="71437"/>
            </a:xfrm>
            <a:custGeom>
              <a:avLst/>
              <a:gdLst>
                <a:gd name="T0" fmla="*/ 5 w 31"/>
                <a:gd name="T1" fmla="*/ 9 h 9"/>
                <a:gd name="T2" fmla="*/ 7 w 31"/>
                <a:gd name="T3" fmla="*/ 1 h 9"/>
                <a:gd name="T4" fmla="*/ 22 w 31"/>
                <a:gd name="T5" fmla="*/ 1 h 9"/>
                <a:gd name="T6" fmla="*/ 28 w 31"/>
                <a:gd name="T7" fmla="*/ 9 h 9"/>
                <a:gd name="T8" fmla="*/ 5 w 31"/>
                <a:gd name="T9" fmla="*/ 9 h 9"/>
              </a:gdLst>
              <a:ahLst/>
              <a:cxnLst>
                <a:cxn ang="0">
                  <a:pos x="T0" y="T1"/>
                </a:cxn>
                <a:cxn ang="0">
                  <a:pos x="T2" y="T3"/>
                </a:cxn>
                <a:cxn ang="0">
                  <a:pos x="T4" y="T5"/>
                </a:cxn>
                <a:cxn ang="0">
                  <a:pos x="T6" y="T7"/>
                </a:cxn>
                <a:cxn ang="0">
                  <a:pos x="T8" y="T9"/>
                </a:cxn>
              </a:cxnLst>
              <a:rect l="0" t="0" r="r" b="b"/>
              <a:pathLst>
                <a:path w="31" h="9">
                  <a:moveTo>
                    <a:pt x="5" y="9"/>
                  </a:moveTo>
                  <a:cubicBezTo>
                    <a:pt x="1" y="6"/>
                    <a:pt x="0" y="4"/>
                    <a:pt x="7" y="1"/>
                  </a:cubicBezTo>
                  <a:cubicBezTo>
                    <a:pt x="12" y="0"/>
                    <a:pt x="17" y="0"/>
                    <a:pt x="22" y="1"/>
                  </a:cubicBezTo>
                  <a:cubicBezTo>
                    <a:pt x="31" y="3"/>
                    <a:pt x="31" y="6"/>
                    <a:pt x="28" y="9"/>
                  </a:cubicBezTo>
                  <a:cubicBezTo>
                    <a:pt x="20" y="9"/>
                    <a:pt x="12" y="9"/>
                    <a:pt x="5" y="9"/>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7" name="Freeform 470">
              <a:extLst>
                <a:ext uri="{FF2B5EF4-FFF2-40B4-BE49-F238E27FC236}">
                  <a16:creationId xmlns:a16="http://schemas.microsoft.com/office/drawing/2014/main" id="{4C760196-8CBB-748A-5A23-4702360546C3}"/>
                </a:ext>
              </a:extLst>
            </p:cNvPr>
            <p:cNvSpPr/>
            <p:nvPr/>
          </p:nvSpPr>
          <p:spPr bwMode="auto">
            <a:xfrm>
              <a:off x="9469438" y="6829425"/>
              <a:ext cx="103188" cy="71437"/>
            </a:xfrm>
            <a:custGeom>
              <a:avLst/>
              <a:gdLst>
                <a:gd name="T0" fmla="*/ 4 w 31"/>
                <a:gd name="T1" fmla="*/ 9 h 9"/>
                <a:gd name="T2" fmla="*/ 8 w 31"/>
                <a:gd name="T3" fmla="*/ 2 h 9"/>
                <a:gd name="T4" fmla="*/ 22 w 31"/>
                <a:gd name="T5" fmla="*/ 1 h 9"/>
                <a:gd name="T6" fmla="*/ 30 w 31"/>
                <a:gd name="T7" fmla="*/ 9 h 9"/>
                <a:gd name="T8" fmla="*/ 4 w 31"/>
                <a:gd name="T9" fmla="*/ 9 h 9"/>
              </a:gdLst>
              <a:ahLst/>
              <a:cxnLst>
                <a:cxn ang="0">
                  <a:pos x="T0" y="T1"/>
                </a:cxn>
                <a:cxn ang="0">
                  <a:pos x="T2" y="T3"/>
                </a:cxn>
                <a:cxn ang="0">
                  <a:pos x="T4" y="T5"/>
                </a:cxn>
                <a:cxn ang="0">
                  <a:pos x="T6" y="T7"/>
                </a:cxn>
                <a:cxn ang="0">
                  <a:pos x="T8" y="T9"/>
                </a:cxn>
              </a:cxnLst>
              <a:rect l="0" t="0" r="r" b="b"/>
              <a:pathLst>
                <a:path w="31" h="9">
                  <a:moveTo>
                    <a:pt x="4" y="9"/>
                  </a:moveTo>
                  <a:cubicBezTo>
                    <a:pt x="0" y="6"/>
                    <a:pt x="2" y="4"/>
                    <a:pt x="8" y="2"/>
                  </a:cubicBezTo>
                  <a:cubicBezTo>
                    <a:pt x="12" y="1"/>
                    <a:pt x="17" y="0"/>
                    <a:pt x="22" y="1"/>
                  </a:cubicBezTo>
                  <a:cubicBezTo>
                    <a:pt x="31" y="3"/>
                    <a:pt x="30" y="6"/>
                    <a:pt x="30" y="9"/>
                  </a:cubicBezTo>
                  <a:cubicBezTo>
                    <a:pt x="21" y="9"/>
                    <a:pt x="13" y="9"/>
                    <a:pt x="4" y="9"/>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8" name="Freeform 471">
              <a:extLst>
                <a:ext uri="{FF2B5EF4-FFF2-40B4-BE49-F238E27FC236}">
                  <a16:creationId xmlns:a16="http://schemas.microsoft.com/office/drawing/2014/main" id="{8E1EE502-6ADE-8D72-3F17-E717AA0D2146}"/>
                </a:ext>
              </a:extLst>
            </p:cNvPr>
            <p:cNvSpPr/>
            <p:nvPr/>
          </p:nvSpPr>
          <p:spPr bwMode="auto">
            <a:xfrm>
              <a:off x="10407650" y="6845300"/>
              <a:ext cx="98425" cy="55562"/>
            </a:xfrm>
            <a:custGeom>
              <a:avLst/>
              <a:gdLst>
                <a:gd name="T0" fmla="*/ 0 w 30"/>
                <a:gd name="T1" fmla="*/ 7 h 7"/>
                <a:gd name="T2" fmla="*/ 15 w 30"/>
                <a:gd name="T3" fmla="*/ 0 h 7"/>
                <a:gd name="T4" fmla="*/ 29 w 30"/>
                <a:gd name="T5" fmla="*/ 7 h 7"/>
                <a:gd name="T6" fmla="*/ 0 w 30"/>
                <a:gd name="T7" fmla="*/ 7 h 7"/>
              </a:gdLst>
              <a:ahLst/>
              <a:cxnLst>
                <a:cxn ang="0">
                  <a:pos x="T0" y="T1"/>
                </a:cxn>
                <a:cxn ang="0">
                  <a:pos x="T2" y="T3"/>
                </a:cxn>
                <a:cxn ang="0">
                  <a:pos x="T4" y="T5"/>
                </a:cxn>
                <a:cxn ang="0">
                  <a:pos x="T6" y="T7"/>
                </a:cxn>
              </a:cxnLst>
              <a:rect l="0" t="0" r="r" b="b"/>
              <a:pathLst>
                <a:path w="30" h="7">
                  <a:moveTo>
                    <a:pt x="0" y="7"/>
                  </a:moveTo>
                  <a:cubicBezTo>
                    <a:pt x="1" y="4"/>
                    <a:pt x="4" y="0"/>
                    <a:pt x="15" y="0"/>
                  </a:cubicBezTo>
                  <a:cubicBezTo>
                    <a:pt x="26" y="0"/>
                    <a:pt x="30" y="3"/>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9" name="Freeform 472">
              <a:extLst>
                <a:ext uri="{FF2B5EF4-FFF2-40B4-BE49-F238E27FC236}">
                  <a16:creationId xmlns:a16="http://schemas.microsoft.com/office/drawing/2014/main" id="{4F2F047A-0A0F-C8C9-8334-BC587C3DF6D0}"/>
                </a:ext>
              </a:extLst>
            </p:cNvPr>
            <p:cNvSpPr/>
            <p:nvPr/>
          </p:nvSpPr>
          <p:spPr bwMode="auto">
            <a:xfrm>
              <a:off x="11918950" y="6845300"/>
              <a:ext cx="95250" cy="55562"/>
            </a:xfrm>
            <a:custGeom>
              <a:avLst/>
              <a:gdLst>
                <a:gd name="T0" fmla="*/ 0 w 29"/>
                <a:gd name="T1" fmla="*/ 7 h 7"/>
                <a:gd name="T2" fmla="*/ 14 w 29"/>
                <a:gd name="T3" fmla="*/ 0 h 7"/>
                <a:gd name="T4" fmla="*/ 29 w 29"/>
                <a:gd name="T5" fmla="*/ 7 h 7"/>
                <a:gd name="T6" fmla="*/ 0 w 29"/>
                <a:gd name="T7" fmla="*/ 7 h 7"/>
              </a:gdLst>
              <a:ahLst/>
              <a:cxnLst>
                <a:cxn ang="0">
                  <a:pos x="T0" y="T1"/>
                </a:cxn>
                <a:cxn ang="0">
                  <a:pos x="T2" y="T3"/>
                </a:cxn>
                <a:cxn ang="0">
                  <a:pos x="T4" y="T5"/>
                </a:cxn>
                <a:cxn ang="0">
                  <a:pos x="T6" y="T7"/>
                </a:cxn>
              </a:cxnLst>
              <a:rect l="0" t="0" r="r" b="b"/>
              <a:pathLst>
                <a:path w="28" h="7">
                  <a:moveTo>
                    <a:pt x="0" y="7"/>
                  </a:moveTo>
                  <a:cubicBezTo>
                    <a:pt x="0" y="3"/>
                    <a:pt x="4" y="0"/>
                    <a:pt x="14" y="0"/>
                  </a:cubicBezTo>
                  <a:cubicBezTo>
                    <a:pt x="26" y="0"/>
                    <a:pt x="28" y="4"/>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0" name="Freeform 473">
              <a:extLst>
                <a:ext uri="{FF2B5EF4-FFF2-40B4-BE49-F238E27FC236}">
                  <a16:creationId xmlns:a16="http://schemas.microsoft.com/office/drawing/2014/main" id="{9880AAA7-B953-78C6-3A37-E20D994414E1}"/>
                </a:ext>
              </a:extLst>
            </p:cNvPr>
            <p:cNvSpPr/>
            <p:nvPr/>
          </p:nvSpPr>
          <p:spPr bwMode="auto">
            <a:xfrm>
              <a:off x="12017375" y="6821488"/>
              <a:ext cx="115888" cy="79375"/>
            </a:xfrm>
            <a:custGeom>
              <a:avLst/>
              <a:gdLst>
                <a:gd name="T0" fmla="*/ 11 w 35"/>
                <a:gd name="T1" fmla="*/ 10 h 10"/>
                <a:gd name="T2" fmla="*/ 9 w 35"/>
                <a:gd name="T3" fmla="*/ 9 h 10"/>
                <a:gd name="T4" fmla="*/ 7 w 35"/>
                <a:gd name="T5" fmla="*/ 2 h 10"/>
                <a:gd name="T6" fmla="*/ 27 w 35"/>
                <a:gd name="T7" fmla="*/ 4 h 10"/>
                <a:gd name="T8" fmla="*/ 25 w 35"/>
                <a:gd name="T9" fmla="*/ 10 h 10"/>
                <a:gd name="T10" fmla="*/ 11 w 35"/>
                <a:gd name="T11" fmla="*/ 10 h 10"/>
              </a:gdLst>
              <a:ahLst/>
              <a:cxnLst>
                <a:cxn ang="0">
                  <a:pos x="T0" y="T1"/>
                </a:cxn>
                <a:cxn ang="0">
                  <a:pos x="T2" y="T3"/>
                </a:cxn>
                <a:cxn ang="0">
                  <a:pos x="T4" y="T5"/>
                </a:cxn>
                <a:cxn ang="0">
                  <a:pos x="T6" y="T7"/>
                </a:cxn>
                <a:cxn ang="0">
                  <a:pos x="T8" y="T9"/>
                </a:cxn>
                <a:cxn ang="0">
                  <a:pos x="T10" y="T11"/>
                </a:cxn>
              </a:cxnLst>
              <a:rect l="0" t="0" r="r" b="b"/>
              <a:pathLst>
                <a:path w="35" h="10">
                  <a:moveTo>
                    <a:pt x="11" y="10"/>
                  </a:moveTo>
                  <a:cubicBezTo>
                    <a:pt x="10" y="10"/>
                    <a:pt x="10" y="10"/>
                    <a:pt x="9" y="9"/>
                  </a:cubicBezTo>
                  <a:cubicBezTo>
                    <a:pt x="5" y="7"/>
                    <a:pt x="0" y="4"/>
                    <a:pt x="7" y="2"/>
                  </a:cubicBezTo>
                  <a:cubicBezTo>
                    <a:pt x="13" y="0"/>
                    <a:pt x="21" y="3"/>
                    <a:pt x="27" y="4"/>
                  </a:cubicBezTo>
                  <a:cubicBezTo>
                    <a:pt x="35" y="6"/>
                    <a:pt x="27" y="8"/>
                    <a:pt x="25" y="10"/>
                  </a:cubicBezTo>
                  <a:cubicBezTo>
                    <a:pt x="20" y="10"/>
                    <a:pt x="15" y="10"/>
                    <a:pt x="11" y="1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1" name="Freeform 474">
              <a:extLst>
                <a:ext uri="{FF2B5EF4-FFF2-40B4-BE49-F238E27FC236}">
                  <a16:creationId xmlns:a16="http://schemas.microsoft.com/office/drawing/2014/main" id="{4516BC0D-BA4B-8C99-C10F-1FFE911985BB}"/>
                </a:ext>
              </a:extLst>
            </p:cNvPr>
            <p:cNvSpPr/>
            <p:nvPr/>
          </p:nvSpPr>
          <p:spPr bwMode="auto">
            <a:xfrm>
              <a:off x="10293350" y="6821488"/>
              <a:ext cx="111125" cy="79375"/>
            </a:xfrm>
            <a:custGeom>
              <a:avLst/>
              <a:gdLst>
                <a:gd name="T0" fmla="*/ 10 w 34"/>
                <a:gd name="T1" fmla="*/ 10 h 10"/>
                <a:gd name="T2" fmla="*/ 7 w 34"/>
                <a:gd name="T3" fmla="*/ 4 h 10"/>
                <a:gd name="T4" fmla="*/ 28 w 34"/>
                <a:gd name="T5" fmla="*/ 2 h 10"/>
                <a:gd name="T6" fmla="*/ 24 w 34"/>
                <a:gd name="T7" fmla="*/ 10 h 10"/>
                <a:gd name="T8" fmla="*/ 10 w 34"/>
                <a:gd name="T9" fmla="*/ 10 h 10"/>
              </a:gdLst>
              <a:ahLst/>
              <a:cxnLst>
                <a:cxn ang="0">
                  <a:pos x="T0" y="T1"/>
                </a:cxn>
                <a:cxn ang="0">
                  <a:pos x="T2" y="T3"/>
                </a:cxn>
                <a:cxn ang="0">
                  <a:pos x="T4" y="T5"/>
                </a:cxn>
                <a:cxn ang="0">
                  <a:pos x="T6" y="T7"/>
                </a:cxn>
                <a:cxn ang="0">
                  <a:pos x="T8" y="T9"/>
                </a:cxn>
              </a:cxnLst>
              <a:rect l="0" t="0" r="r" b="b"/>
              <a:pathLst>
                <a:path w="34" h="10">
                  <a:moveTo>
                    <a:pt x="10" y="10"/>
                  </a:moveTo>
                  <a:cubicBezTo>
                    <a:pt x="7" y="8"/>
                    <a:pt x="0" y="6"/>
                    <a:pt x="7" y="4"/>
                  </a:cubicBezTo>
                  <a:cubicBezTo>
                    <a:pt x="13" y="3"/>
                    <a:pt x="22" y="0"/>
                    <a:pt x="28" y="2"/>
                  </a:cubicBezTo>
                  <a:cubicBezTo>
                    <a:pt x="34" y="5"/>
                    <a:pt x="29" y="8"/>
                    <a:pt x="24" y="10"/>
                  </a:cubicBezTo>
                  <a:cubicBezTo>
                    <a:pt x="19" y="10"/>
                    <a:pt x="14" y="10"/>
                    <a:pt x="10"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2" name="Freeform 475">
              <a:extLst>
                <a:ext uri="{FF2B5EF4-FFF2-40B4-BE49-F238E27FC236}">
                  <a16:creationId xmlns:a16="http://schemas.microsoft.com/office/drawing/2014/main" id="{9AA03CBC-69FB-6104-CC33-E8979D975EAD}"/>
                </a:ext>
              </a:extLst>
            </p:cNvPr>
            <p:cNvSpPr/>
            <p:nvPr/>
          </p:nvSpPr>
          <p:spPr bwMode="auto">
            <a:xfrm>
              <a:off x="7715250" y="6845300"/>
              <a:ext cx="98425" cy="55562"/>
            </a:xfrm>
            <a:custGeom>
              <a:avLst/>
              <a:gdLst>
                <a:gd name="T0" fmla="*/ 1 w 30"/>
                <a:gd name="T1" fmla="*/ 7 h 7"/>
                <a:gd name="T2" fmla="*/ 14 w 30"/>
                <a:gd name="T3" fmla="*/ 1 h 7"/>
                <a:gd name="T4" fmla="*/ 30 w 30"/>
                <a:gd name="T5" fmla="*/ 7 h 7"/>
                <a:gd name="T6" fmla="*/ 1 w 30"/>
                <a:gd name="T7" fmla="*/ 7 h 7"/>
              </a:gdLst>
              <a:ahLst/>
              <a:cxnLst>
                <a:cxn ang="0">
                  <a:pos x="T0" y="T1"/>
                </a:cxn>
                <a:cxn ang="0">
                  <a:pos x="T2" y="T3"/>
                </a:cxn>
                <a:cxn ang="0">
                  <a:pos x="T4" y="T5"/>
                </a:cxn>
                <a:cxn ang="0">
                  <a:pos x="T6" y="T7"/>
                </a:cxn>
              </a:cxnLst>
              <a:rect l="0" t="0" r="r" b="b"/>
              <a:pathLst>
                <a:path w="30" h="7">
                  <a:moveTo>
                    <a:pt x="1" y="7"/>
                  </a:moveTo>
                  <a:cubicBezTo>
                    <a:pt x="0" y="3"/>
                    <a:pt x="3" y="1"/>
                    <a:pt x="14" y="1"/>
                  </a:cubicBezTo>
                  <a:cubicBezTo>
                    <a:pt x="26" y="0"/>
                    <a:pt x="30" y="3"/>
                    <a:pt x="30" y="7"/>
                  </a:cubicBezTo>
                  <a:cubicBezTo>
                    <a:pt x="20" y="7"/>
                    <a:pt x="10" y="7"/>
                    <a:pt x="1"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3" name="Freeform 476">
              <a:extLst>
                <a:ext uri="{FF2B5EF4-FFF2-40B4-BE49-F238E27FC236}">
                  <a16:creationId xmlns:a16="http://schemas.microsoft.com/office/drawing/2014/main" id="{186BF697-6E7C-B4DB-6C73-6857007A38FB}"/>
                </a:ext>
              </a:extLst>
            </p:cNvPr>
            <p:cNvSpPr/>
            <p:nvPr/>
          </p:nvSpPr>
          <p:spPr bwMode="auto">
            <a:xfrm>
              <a:off x="11447463" y="6845300"/>
              <a:ext cx="96838" cy="55562"/>
            </a:xfrm>
            <a:custGeom>
              <a:avLst/>
              <a:gdLst>
                <a:gd name="T0" fmla="*/ 0 w 29"/>
                <a:gd name="T1" fmla="*/ 7 h 7"/>
                <a:gd name="T2" fmla="*/ 15 w 29"/>
                <a:gd name="T3" fmla="*/ 1 h 7"/>
                <a:gd name="T4" fmla="*/ 29 w 29"/>
                <a:gd name="T5" fmla="*/ 7 h 7"/>
                <a:gd name="T6" fmla="*/ 0 w 29"/>
                <a:gd name="T7" fmla="*/ 7 h 7"/>
              </a:gdLst>
              <a:ahLst/>
              <a:cxnLst>
                <a:cxn ang="0">
                  <a:pos x="T0" y="T1"/>
                </a:cxn>
                <a:cxn ang="0">
                  <a:pos x="T2" y="T3"/>
                </a:cxn>
                <a:cxn ang="0">
                  <a:pos x="T4" y="T5"/>
                </a:cxn>
                <a:cxn ang="0">
                  <a:pos x="T6" y="T7"/>
                </a:cxn>
              </a:cxnLst>
              <a:rect l="0" t="0" r="r" b="b"/>
              <a:pathLst>
                <a:path w="28" h="7">
                  <a:moveTo>
                    <a:pt x="0" y="7"/>
                  </a:moveTo>
                  <a:cubicBezTo>
                    <a:pt x="1" y="4"/>
                    <a:pt x="3" y="0"/>
                    <a:pt x="15" y="1"/>
                  </a:cubicBezTo>
                  <a:cubicBezTo>
                    <a:pt x="26" y="1"/>
                    <a:pt x="29" y="4"/>
                    <a:pt x="29" y="7"/>
                  </a:cubicBezTo>
                  <a:cubicBezTo>
                    <a:pt x="19"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4" name="Freeform 477">
              <a:extLst>
                <a:ext uri="{FF2B5EF4-FFF2-40B4-BE49-F238E27FC236}">
                  <a16:creationId xmlns:a16="http://schemas.microsoft.com/office/drawing/2014/main" id="{E01FC99B-DE1B-9333-62B8-687CE71AD0AD}"/>
                </a:ext>
              </a:extLst>
            </p:cNvPr>
            <p:cNvSpPr/>
            <p:nvPr/>
          </p:nvSpPr>
          <p:spPr bwMode="auto">
            <a:xfrm>
              <a:off x="10879138" y="6853238"/>
              <a:ext cx="98425" cy="47625"/>
            </a:xfrm>
            <a:custGeom>
              <a:avLst/>
              <a:gdLst>
                <a:gd name="T0" fmla="*/ 1 w 30"/>
                <a:gd name="T1" fmla="*/ 6 h 6"/>
                <a:gd name="T2" fmla="*/ 13 w 30"/>
                <a:gd name="T3" fmla="*/ 0 h 6"/>
                <a:gd name="T4" fmla="*/ 30 w 30"/>
                <a:gd name="T5" fmla="*/ 6 h 6"/>
                <a:gd name="T6" fmla="*/ 1 w 30"/>
                <a:gd name="T7" fmla="*/ 6 h 6"/>
              </a:gdLst>
              <a:ahLst/>
              <a:cxnLst>
                <a:cxn ang="0">
                  <a:pos x="T0" y="T1"/>
                </a:cxn>
                <a:cxn ang="0">
                  <a:pos x="T2" y="T3"/>
                </a:cxn>
                <a:cxn ang="0">
                  <a:pos x="T4" y="T5"/>
                </a:cxn>
                <a:cxn ang="0">
                  <a:pos x="T6" y="T7"/>
                </a:cxn>
              </a:cxnLst>
              <a:rect l="0" t="0" r="r" b="b"/>
              <a:pathLst>
                <a:path w="30" h="6">
                  <a:moveTo>
                    <a:pt x="1" y="6"/>
                  </a:moveTo>
                  <a:cubicBezTo>
                    <a:pt x="0" y="3"/>
                    <a:pt x="2" y="0"/>
                    <a:pt x="13" y="0"/>
                  </a:cubicBezTo>
                  <a:cubicBezTo>
                    <a:pt x="24" y="0"/>
                    <a:pt x="29" y="2"/>
                    <a:pt x="30" y="6"/>
                  </a:cubicBezTo>
                  <a:cubicBezTo>
                    <a:pt x="20" y="6"/>
                    <a:pt x="10" y="6"/>
                    <a:pt x="1"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5" name="Freeform 478">
              <a:extLst>
                <a:ext uri="{FF2B5EF4-FFF2-40B4-BE49-F238E27FC236}">
                  <a16:creationId xmlns:a16="http://schemas.microsoft.com/office/drawing/2014/main" id="{3F49AE37-1A24-EE71-CFAF-A157AD1C2E6D}"/>
                </a:ext>
              </a:extLst>
            </p:cNvPr>
            <p:cNvSpPr/>
            <p:nvPr/>
          </p:nvSpPr>
          <p:spPr bwMode="auto">
            <a:xfrm>
              <a:off x="8180388" y="6845300"/>
              <a:ext cx="98425" cy="55562"/>
            </a:xfrm>
            <a:custGeom>
              <a:avLst/>
              <a:gdLst>
                <a:gd name="T0" fmla="*/ 0 w 30"/>
                <a:gd name="T1" fmla="*/ 7 h 7"/>
                <a:gd name="T2" fmla="*/ 17 w 30"/>
                <a:gd name="T3" fmla="*/ 1 h 7"/>
                <a:gd name="T4" fmla="*/ 29 w 30"/>
                <a:gd name="T5" fmla="*/ 7 h 7"/>
                <a:gd name="T6" fmla="*/ 0 w 30"/>
                <a:gd name="T7" fmla="*/ 7 h 7"/>
              </a:gdLst>
              <a:ahLst/>
              <a:cxnLst>
                <a:cxn ang="0">
                  <a:pos x="T0" y="T1"/>
                </a:cxn>
                <a:cxn ang="0">
                  <a:pos x="T2" y="T3"/>
                </a:cxn>
                <a:cxn ang="0">
                  <a:pos x="T4" y="T5"/>
                </a:cxn>
                <a:cxn ang="0">
                  <a:pos x="T6" y="T7"/>
                </a:cxn>
              </a:cxnLst>
              <a:rect l="0" t="0" r="r" b="b"/>
              <a:pathLst>
                <a:path w="30" h="7">
                  <a:moveTo>
                    <a:pt x="0" y="7"/>
                  </a:moveTo>
                  <a:cubicBezTo>
                    <a:pt x="3" y="4"/>
                    <a:pt x="6" y="0"/>
                    <a:pt x="17" y="1"/>
                  </a:cubicBezTo>
                  <a:cubicBezTo>
                    <a:pt x="28" y="1"/>
                    <a:pt x="30" y="4"/>
                    <a:pt x="29" y="7"/>
                  </a:cubicBezTo>
                  <a:cubicBezTo>
                    <a:pt x="20" y="7"/>
                    <a:pt x="10" y="7"/>
                    <a:pt x="0" y="7"/>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6" name="Freeform 479">
              <a:extLst>
                <a:ext uri="{FF2B5EF4-FFF2-40B4-BE49-F238E27FC236}">
                  <a16:creationId xmlns:a16="http://schemas.microsoft.com/office/drawing/2014/main" id="{5E6C3744-9081-CDD4-1162-47BFBFA53EE1}"/>
                </a:ext>
              </a:extLst>
            </p:cNvPr>
            <p:cNvSpPr/>
            <p:nvPr/>
          </p:nvSpPr>
          <p:spPr bwMode="auto">
            <a:xfrm>
              <a:off x="8653463" y="6853238"/>
              <a:ext cx="95250" cy="47625"/>
            </a:xfrm>
            <a:custGeom>
              <a:avLst/>
              <a:gdLst>
                <a:gd name="T0" fmla="*/ 0 w 29"/>
                <a:gd name="T1" fmla="*/ 6 h 6"/>
                <a:gd name="T2" fmla="*/ 13 w 29"/>
                <a:gd name="T3" fmla="*/ 0 h 6"/>
                <a:gd name="T4" fmla="*/ 29 w 29"/>
                <a:gd name="T5" fmla="*/ 6 h 6"/>
                <a:gd name="T6" fmla="*/ 0 w 29"/>
                <a:gd name="T7" fmla="*/ 6 h 6"/>
              </a:gdLst>
              <a:ahLst/>
              <a:cxnLst>
                <a:cxn ang="0">
                  <a:pos x="T0" y="T1"/>
                </a:cxn>
                <a:cxn ang="0">
                  <a:pos x="T2" y="T3"/>
                </a:cxn>
                <a:cxn ang="0">
                  <a:pos x="T4" y="T5"/>
                </a:cxn>
                <a:cxn ang="0">
                  <a:pos x="T6" y="T7"/>
                </a:cxn>
              </a:cxnLst>
              <a:rect l="0" t="0" r="r" b="b"/>
              <a:pathLst>
                <a:path w="28" h="6">
                  <a:moveTo>
                    <a:pt x="0" y="6"/>
                  </a:moveTo>
                  <a:cubicBezTo>
                    <a:pt x="0" y="3"/>
                    <a:pt x="5" y="0"/>
                    <a:pt x="13" y="0"/>
                  </a:cubicBezTo>
                  <a:cubicBezTo>
                    <a:pt x="23" y="0"/>
                    <a:pt x="28" y="2"/>
                    <a:pt x="29" y="6"/>
                  </a:cubicBezTo>
                  <a:cubicBezTo>
                    <a:pt x="19" y="6"/>
                    <a:pt x="9" y="6"/>
                    <a:pt x="0" y="6"/>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7" name="Freeform 480">
              <a:extLst>
                <a:ext uri="{FF2B5EF4-FFF2-40B4-BE49-F238E27FC236}">
                  <a16:creationId xmlns:a16="http://schemas.microsoft.com/office/drawing/2014/main" id="{A1FFCC1F-9418-F632-EB70-4506A0A4A6A7}"/>
                </a:ext>
              </a:extLst>
            </p:cNvPr>
            <p:cNvSpPr/>
            <p:nvPr/>
          </p:nvSpPr>
          <p:spPr bwMode="auto">
            <a:xfrm>
              <a:off x="9113838" y="6861175"/>
              <a:ext cx="96838" cy="39687"/>
            </a:xfrm>
            <a:custGeom>
              <a:avLst/>
              <a:gdLst>
                <a:gd name="T0" fmla="*/ 0 w 29"/>
                <a:gd name="T1" fmla="*/ 5 h 5"/>
                <a:gd name="T2" fmla="*/ 17 w 29"/>
                <a:gd name="T3" fmla="*/ 0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2" y="2"/>
                    <a:pt x="8" y="0"/>
                    <a:pt x="17" y="0"/>
                  </a:cubicBezTo>
                  <a:cubicBezTo>
                    <a:pt x="26" y="0"/>
                    <a:pt x="29" y="2"/>
                    <a:pt x="29" y="5"/>
                  </a:cubicBezTo>
                  <a:cubicBezTo>
                    <a:pt x="20" y="5"/>
                    <a:pt x="10" y="5"/>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8" name="Freeform 481">
              <a:extLst>
                <a:ext uri="{FF2B5EF4-FFF2-40B4-BE49-F238E27FC236}">
                  <a16:creationId xmlns:a16="http://schemas.microsoft.com/office/drawing/2014/main" id="{7133C020-8695-9A7B-044D-D58AD225B938}"/>
                </a:ext>
              </a:extLst>
            </p:cNvPr>
            <p:cNvSpPr/>
            <p:nvPr/>
          </p:nvSpPr>
          <p:spPr bwMode="auto">
            <a:xfrm>
              <a:off x="9588500" y="6861175"/>
              <a:ext cx="95250" cy="39687"/>
            </a:xfrm>
            <a:custGeom>
              <a:avLst/>
              <a:gdLst>
                <a:gd name="T0" fmla="*/ 0 w 29"/>
                <a:gd name="T1" fmla="*/ 5 h 5"/>
                <a:gd name="T2" fmla="*/ 13 w 29"/>
                <a:gd name="T3" fmla="*/ 0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1" y="2"/>
                    <a:pt x="6" y="0"/>
                    <a:pt x="13" y="0"/>
                  </a:cubicBezTo>
                  <a:cubicBezTo>
                    <a:pt x="22" y="0"/>
                    <a:pt x="27" y="2"/>
                    <a:pt x="29" y="5"/>
                  </a:cubicBezTo>
                  <a:cubicBezTo>
                    <a:pt x="19" y="5"/>
                    <a:pt x="9" y="5"/>
                    <a:pt x="0" y="5"/>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9" name="Freeform 482">
              <a:extLst>
                <a:ext uri="{FF2B5EF4-FFF2-40B4-BE49-F238E27FC236}">
                  <a16:creationId xmlns:a16="http://schemas.microsoft.com/office/drawing/2014/main" id="{40611FBC-89C3-1A91-409C-B71B1FE3D012}"/>
                </a:ext>
              </a:extLst>
            </p:cNvPr>
            <p:cNvSpPr/>
            <p:nvPr/>
          </p:nvSpPr>
          <p:spPr bwMode="auto">
            <a:xfrm>
              <a:off x="7254875" y="6861175"/>
              <a:ext cx="95250" cy="39687"/>
            </a:xfrm>
            <a:custGeom>
              <a:avLst/>
              <a:gdLst>
                <a:gd name="T0" fmla="*/ 0 w 29"/>
                <a:gd name="T1" fmla="*/ 5 h 5"/>
                <a:gd name="T2" fmla="*/ 12 w 29"/>
                <a:gd name="T3" fmla="*/ 2 h 5"/>
                <a:gd name="T4" fmla="*/ 29 w 29"/>
                <a:gd name="T5" fmla="*/ 5 h 5"/>
                <a:gd name="T6" fmla="*/ 0 w 29"/>
                <a:gd name="T7" fmla="*/ 5 h 5"/>
              </a:gdLst>
              <a:ahLst/>
              <a:cxnLst>
                <a:cxn ang="0">
                  <a:pos x="T0" y="T1"/>
                </a:cxn>
                <a:cxn ang="0">
                  <a:pos x="T2" y="T3"/>
                </a:cxn>
                <a:cxn ang="0">
                  <a:pos x="T4" y="T5"/>
                </a:cxn>
                <a:cxn ang="0">
                  <a:pos x="T6" y="T7"/>
                </a:cxn>
              </a:cxnLst>
              <a:rect l="0" t="0" r="r" b="b"/>
              <a:pathLst>
                <a:path w="28" h="5">
                  <a:moveTo>
                    <a:pt x="0" y="5"/>
                  </a:moveTo>
                  <a:cubicBezTo>
                    <a:pt x="0" y="2"/>
                    <a:pt x="6" y="2"/>
                    <a:pt x="12" y="2"/>
                  </a:cubicBezTo>
                  <a:cubicBezTo>
                    <a:pt x="19" y="2"/>
                    <a:pt x="29" y="0"/>
                    <a:pt x="29" y="5"/>
                  </a:cubicBezTo>
                  <a:cubicBezTo>
                    <a:pt x="19" y="5"/>
                    <a:pt x="10" y="5"/>
                    <a:pt x="0" y="5"/>
                  </a:cubicBezTo>
                  <a:close/>
                </a:path>
              </a:pathLst>
            </a:custGeom>
            <a:solidFill>
              <a:srgbClr val="E5B3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0" name="Freeform 483">
              <a:extLst>
                <a:ext uri="{FF2B5EF4-FFF2-40B4-BE49-F238E27FC236}">
                  <a16:creationId xmlns:a16="http://schemas.microsoft.com/office/drawing/2014/main" id="{7996874F-C2DE-64E9-8DA8-CED960E54324}"/>
                </a:ext>
              </a:extLst>
            </p:cNvPr>
            <p:cNvSpPr/>
            <p:nvPr/>
          </p:nvSpPr>
          <p:spPr bwMode="auto">
            <a:xfrm>
              <a:off x="10523538" y="6861175"/>
              <a:ext cx="95250" cy="39687"/>
            </a:xfrm>
            <a:custGeom>
              <a:avLst/>
              <a:gdLst>
                <a:gd name="T0" fmla="*/ 0 w 29"/>
                <a:gd name="T1" fmla="*/ 5 h 5"/>
                <a:gd name="T2" fmla="*/ 29 w 29"/>
                <a:gd name="T3" fmla="*/ 5 h 5"/>
                <a:gd name="T4" fmla="*/ 0 w 29"/>
                <a:gd name="T5" fmla="*/ 5 h 5"/>
              </a:gdLst>
              <a:ahLst/>
              <a:cxnLst>
                <a:cxn ang="0">
                  <a:pos x="T0" y="T1"/>
                </a:cxn>
                <a:cxn ang="0">
                  <a:pos x="T2" y="T3"/>
                </a:cxn>
                <a:cxn ang="0">
                  <a:pos x="T4" y="T5"/>
                </a:cxn>
              </a:cxnLst>
              <a:rect l="0" t="0" r="r" b="b"/>
              <a:pathLst>
                <a:path w="28" h="5">
                  <a:moveTo>
                    <a:pt x="0" y="5"/>
                  </a:moveTo>
                  <a:cubicBezTo>
                    <a:pt x="12" y="0"/>
                    <a:pt x="17" y="0"/>
                    <a:pt x="29" y="5"/>
                  </a:cubicBezTo>
                  <a:cubicBezTo>
                    <a:pt x="19" y="5"/>
                    <a:pt x="9" y="5"/>
                    <a:pt x="0"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1" name="Freeform 484">
              <a:extLst>
                <a:ext uri="{FF2B5EF4-FFF2-40B4-BE49-F238E27FC236}">
                  <a16:creationId xmlns:a16="http://schemas.microsoft.com/office/drawing/2014/main" id="{CC99BE91-EFD6-E31B-256F-B302906B4E1F}"/>
                </a:ext>
              </a:extLst>
            </p:cNvPr>
            <p:cNvSpPr/>
            <p:nvPr/>
          </p:nvSpPr>
          <p:spPr bwMode="auto">
            <a:xfrm>
              <a:off x="11806238" y="6861175"/>
              <a:ext cx="96838" cy="39687"/>
            </a:xfrm>
            <a:custGeom>
              <a:avLst/>
              <a:gdLst>
                <a:gd name="T0" fmla="*/ 0 w 29"/>
                <a:gd name="T1" fmla="*/ 5 h 5"/>
                <a:gd name="T2" fmla="*/ 29 w 29"/>
                <a:gd name="T3" fmla="*/ 5 h 5"/>
                <a:gd name="T4" fmla="*/ 0 w 29"/>
                <a:gd name="T5" fmla="*/ 5 h 5"/>
              </a:gdLst>
              <a:ahLst/>
              <a:cxnLst>
                <a:cxn ang="0">
                  <a:pos x="T0" y="T1"/>
                </a:cxn>
                <a:cxn ang="0">
                  <a:pos x="T2" y="T3"/>
                </a:cxn>
                <a:cxn ang="0">
                  <a:pos x="T4" y="T5"/>
                </a:cxn>
              </a:cxnLst>
              <a:rect l="0" t="0" r="r" b="b"/>
              <a:pathLst>
                <a:path w="28" h="5">
                  <a:moveTo>
                    <a:pt x="0" y="5"/>
                  </a:moveTo>
                  <a:cubicBezTo>
                    <a:pt x="12" y="0"/>
                    <a:pt x="17" y="0"/>
                    <a:pt x="29" y="5"/>
                  </a:cubicBezTo>
                  <a:cubicBezTo>
                    <a:pt x="19" y="5"/>
                    <a:pt x="10" y="5"/>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2" name="Freeform 485">
              <a:extLst>
                <a:ext uri="{FF2B5EF4-FFF2-40B4-BE49-F238E27FC236}">
                  <a16:creationId xmlns:a16="http://schemas.microsoft.com/office/drawing/2014/main" id="{992ECD56-D7B9-AF0F-C88C-10F6FD628DEC}"/>
                </a:ext>
              </a:extLst>
            </p:cNvPr>
            <p:cNvSpPr/>
            <p:nvPr/>
          </p:nvSpPr>
          <p:spPr bwMode="auto">
            <a:xfrm>
              <a:off x="7359650" y="6869113"/>
              <a:ext cx="95250" cy="31750"/>
            </a:xfrm>
            <a:custGeom>
              <a:avLst/>
              <a:gdLst>
                <a:gd name="T0" fmla="*/ 0 w 29"/>
                <a:gd name="T1" fmla="*/ 4 h 4"/>
                <a:gd name="T2" fmla="*/ 29 w 29"/>
                <a:gd name="T3" fmla="*/ 4 h 4"/>
                <a:gd name="T4" fmla="*/ 0 w 29"/>
                <a:gd name="T5" fmla="*/ 4 h 4"/>
              </a:gdLst>
              <a:ahLst/>
              <a:cxnLst>
                <a:cxn ang="0">
                  <a:pos x="T0" y="T1"/>
                </a:cxn>
                <a:cxn ang="0">
                  <a:pos x="T2" y="T3"/>
                </a:cxn>
                <a:cxn ang="0">
                  <a:pos x="T4" y="T5"/>
                </a:cxn>
              </a:cxnLst>
              <a:rect l="0" t="0" r="r" b="b"/>
              <a:pathLst>
                <a:path w="28" h="4">
                  <a:moveTo>
                    <a:pt x="0" y="4"/>
                  </a:moveTo>
                  <a:cubicBezTo>
                    <a:pt x="10" y="0"/>
                    <a:pt x="21" y="0"/>
                    <a:pt x="29" y="4"/>
                  </a:cubicBezTo>
                  <a:cubicBezTo>
                    <a:pt x="19" y="4"/>
                    <a:pt x="9" y="4"/>
                    <a:pt x="0" y="4"/>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3" name="Freeform 486">
              <a:extLst>
                <a:ext uri="{FF2B5EF4-FFF2-40B4-BE49-F238E27FC236}">
                  <a16:creationId xmlns:a16="http://schemas.microsoft.com/office/drawing/2014/main" id="{00E70498-07EA-6889-3A21-B67D9F32623D}"/>
                </a:ext>
              </a:extLst>
            </p:cNvPr>
            <p:cNvSpPr/>
            <p:nvPr/>
          </p:nvSpPr>
          <p:spPr bwMode="auto">
            <a:xfrm>
              <a:off x="7831138" y="6869113"/>
              <a:ext cx="85725" cy="31750"/>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0" y="0"/>
                    <a:pt x="16" y="0"/>
                    <a:pt x="26" y="4"/>
                  </a:cubicBezTo>
                  <a:cubicBezTo>
                    <a:pt x="17" y="4"/>
                    <a:pt x="9" y="4"/>
                    <a:pt x="0"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4" name="Freeform 487">
              <a:extLst>
                <a:ext uri="{FF2B5EF4-FFF2-40B4-BE49-F238E27FC236}">
                  <a16:creationId xmlns:a16="http://schemas.microsoft.com/office/drawing/2014/main" id="{B921DA0E-1FF2-9480-037B-9D114D94354A}"/>
                </a:ext>
              </a:extLst>
            </p:cNvPr>
            <p:cNvSpPr/>
            <p:nvPr/>
          </p:nvSpPr>
          <p:spPr bwMode="auto">
            <a:xfrm>
              <a:off x="10993438" y="6869113"/>
              <a:ext cx="85725" cy="31750"/>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0" y="0"/>
                    <a:pt x="16" y="0"/>
                    <a:pt x="26" y="4"/>
                  </a:cubicBezTo>
                  <a:cubicBezTo>
                    <a:pt x="17" y="4"/>
                    <a:pt x="9" y="4"/>
                    <a:pt x="0" y="4"/>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5" name="Freeform 488">
              <a:extLst>
                <a:ext uri="{FF2B5EF4-FFF2-40B4-BE49-F238E27FC236}">
                  <a16:creationId xmlns:a16="http://schemas.microsoft.com/office/drawing/2014/main" id="{40A04D3B-733C-6ACD-3861-58C99B13AFAF}"/>
                </a:ext>
              </a:extLst>
            </p:cNvPr>
            <p:cNvSpPr/>
            <p:nvPr/>
          </p:nvSpPr>
          <p:spPr bwMode="auto">
            <a:xfrm>
              <a:off x="11342688" y="6869113"/>
              <a:ext cx="85725" cy="31750"/>
            </a:xfrm>
            <a:custGeom>
              <a:avLst/>
              <a:gdLst>
                <a:gd name="T0" fmla="*/ 0 w 26"/>
                <a:gd name="T1" fmla="*/ 4 h 4"/>
                <a:gd name="T2" fmla="*/ 26 w 26"/>
                <a:gd name="T3" fmla="*/ 4 h 4"/>
                <a:gd name="T4" fmla="*/ 0 w 26"/>
                <a:gd name="T5" fmla="*/ 4 h 4"/>
              </a:gdLst>
              <a:ahLst/>
              <a:cxnLst>
                <a:cxn ang="0">
                  <a:pos x="T0" y="T1"/>
                </a:cxn>
                <a:cxn ang="0">
                  <a:pos x="T2" y="T3"/>
                </a:cxn>
                <a:cxn ang="0">
                  <a:pos x="T4" y="T5"/>
                </a:cxn>
              </a:cxnLst>
              <a:rect l="0" t="0" r="r" b="b"/>
              <a:pathLst>
                <a:path w="26" h="4">
                  <a:moveTo>
                    <a:pt x="0" y="4"/>
                  </a:moveTo>
                  <a:cubicBezTo>
                    <a:pt x="11" y="0"/>
                    <a:pt x="16" y="0"/>
                    <a:pt x="26" y="4"/>
                  </a:cubicBezTo>
                  <a:cubicBezTo>
                    <a:pt x="18" y="4"/>
                    <a:pt x="9" y="4"/>
                    <a:pt x="0" y="4"/>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6" name="Freeform 489">
              <a:extLst>
                <a:ext uri="{FF2B5EF4-FFF2-40B4-BE49-F238E27FC236}">
                  <a16:creationId xmlns:a16="http://schemas.microsoft.com/office/drawing/2014/main" id="{8B46401B-9DF9-EA43-E66A-167C9670FE7C}"/>
                </a:ext>
              </a:extLst>
            </p:cNvPr>
            <p:cNvSpPr/>
            <p:nvPr/>
          </p:nvSpPr>
          <p:spPr bwMode="auto">
            <a:xfrm>
              <a:off x="8304213" y="6869113"/>
              <a:ext cx="76200" cy="31750"/>
            </a:xfrm>
            <a:custGeom>
              <a:avLst/>
              <a:gdLst>
                <a:gd name="T0" fmla="*/ 0 w 23"/>
                <a:gd name="T1" fmla="*/ 4 h 4"/>
                <a:gd name="T2" fmla="*/ 23 w 23"/>
                <a:gd name="T3" fmla="*/ 4 h 4"/>
                <a:gd name="T4" fmla="*/ 0 w 23"/>
                <a:gd name="T5" fmla="*/ 4 h 4"/>
              </a:gdLst>
              <a:ahLst/>
              <a:cxnLst>
                <a:cxn ang="0">
                  <a:pos x="T0" y="T1"/>
                </a:cxn>
                <a:cxn ang="0">
                  <a:pos x="T2" y="T3"/>
                </a:cxn>
                <a:cxn ang="0">
                  <a:pos x="T4" y="T5"/>
                </a:cxn>
              </a:cxnLst>
              <a:rect l="0" t="0" r="r" b="b"/>
              <a:pathLst>
                <a:path w="23" h="4">
                  <a:moveTo>
                    <a:pt x="0" y="4"/>
                  </a:moveTo>
                  <a:cubicBezTo>
                    <a:pt x="10" y="0"/>
                    <a:pt x="14" y="0"/>
                    <a:pt x="23" y="4"/>
                  </a:cubicBezTo>
                  <a:cubicBezTo>
                    <a:pt x="15" y="4"/>
                    <a:pt x="7" y="4"/>
                    <a:pt x="0" y="4"/>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7" name="Freeform 490">
              <a:extLst>
                <a:ext uri="{FF2B5EF4-FFF2-40B4-BE49-F238E27FC236}">
                  <a16:creationId xmlns:a16="http://schemas.microsoft.com/office/drawing/2014/main" id="{68421CC1-EEC9-8945-E99E-78790E9267FB}"/>
                </a:ext>
              </a:extLst>
            </p:cNvPr>
            <p:cNvSpPr/>
            <p:nvPr/>
          </p:nvSpPr>
          <p:spPr bwMode="auto">
            <a:xfrm>
              <a:off x="5829300" y="5710238"/>
              <a:ext cx="1757363" cy="774700"/>
            </a:xfrm>
            <a:custGeom>
              <a:avLst/>
              <a:gdLst>
                <a:gd name="T0" fmla="*/ 1 w 534"/>
                <a:gd name="T1" fmla="*/ 95 h 97"/>
                <a:gd name="T2" fmla="*/ 178 w 534"/>
                <a:gd name="T3" fmla="*/ 48 h 97"/>
                <a:gd name="T4" fmla="*/ 315 w 534"/>
                <a:gd name="T5" fmla="*/ 11 h 97"/>
                <a:gd name="T6" fmla="*/ 462 w 534"/>
                <a:gd name="T7" fmla="*/ 5 h 97"/>
                <a:gd name="T8" fmla="*/ 526 w 534"/>
                <a:gd name="T9" fmla="*/ 22 h 97"/>
                <a:gd name="T10" fmla="*/ 532 w 534"/>
                <a:gd name="T11" fmla="*/ 28 h 97"/>
                <a:gd name="T12" fmla="*/ 517 w 534"/>
                <a:gd name="T13" fmla="*/ 29 h 97"/>
                <a:gd name="T14" fmla="*/ 410 w 534"/>
                <a:gd name="T15" fmla="*/ 26 h 97"/>
                <a:gd name="T16" fmla="*/ 283 w 534"/>
                <a:gd name="T17" fmla="*/ 41 h 97"/>
                <a:gd name="T18" fmla="*/ 145 w 534"/>
                <a:gd name="T19" fmla="*/ 74 h 97"/>
                <a:gd name="T20" fmla="*/ 6 w 534"/>
                <a:gd name="T21" fmla="*/ 97 h 97"/>
                <a:gd name="T22" fmla="*/ 1 w 534"/>
                <a:gd name="T23"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4" h="97">
                  <a:moveTo>
                    <a:pt x="1" y="95"/>
                  </a:moveTo>
                  <a:cubicBezTo>
                    <a:pt x="67" y="84"/>
                    <a:pt x="123" y="66"/>
                    <a:pt x="178" y="48"/>
                  </a:cubicBezTo>
                  <a:cubicBezTo>
                    <a:pt x="221" y="34"/>
                    <a:pt x="261" y="19"/>
                    <a:pt x="315" y="11"/>
                  </a:cubicBezTo>
                  <a:cubicBezTo>
                    <a:pt x="362" y="4"/>
                    <a:pt x="411" y="0"/>
                    <a:pt x="462" y="5"/>
                  </a:cubicBezTo>
                  <a:cubicBezTo>
                    <a:pt x="488" y="8"/>
                    <a:pt x="510" y="13"/>
                    <a:pt x="526" y="22"/>
                  </a:cubicBezTo>
                  <a:cubicBezTo>
                    <a:pt x="530" y="23"/>
                    <a:pt x="534" y="26"/>
                    <a:pt x="532" y="28"/>
                  </a:cubicBezTo>
                  <a:cubicBezTo>
                    <a:pt x="529" y="30"/>
                    <a:pt x="522" y="29"/>
                    <a:pt x="517" y="29"/>
                  </a:cubicBezTo>
                  <a:cubicBezTo>
                    <a:pt x="482" y="29"/>
                    <a:pt x="446" y="27"/>
                    <a:pt x="410" y="26"/>
                  </a:cubicBezTo>
                  <a:cubicBezTo>
                    <a:pt x="364" y="26"/>
                    <a:pt x="322" y="32"/>
                    <a:pt x="283" y="41"/>
                  </a:cubicBezTo>
                  <a:cubicBezTo>
                    <a:pt x="235" y="51"/>
                    <a:pt x="193" y="64"/>
                    <a:pt x="145" y="74"/>
                  </a:cubicBezTo>
                  <a:cubicBezTo>
                    <a:pt x="100" y="83"/>
                    <a:pt x="55" y="92"/>
                    <a:pt x="6" y="97"/>
                  </a:cubicBezTo>
                  <a:cubicBezTo>
                    <a:pt x="3" y="97"/>
                    <a:pt x="0" y="97"/>
                    <a:pt x="1" y="95"/>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8" name="Freeform 491">
              <a:extLst>
                <a:ext uri="{FF2B5EF4-FFF2-40B4-BE49-F238E27FC236}">
                  <a16:creationId xmlns:a16="http://schemas.microsoft.com/office/drawing/2014/main" id="{3B06F705-10EF-C6D3-8DAA-2E602D41A3EF}"/>
                </a:ext>
              </a:extLst>
            </p:cNvPr>
            <p:cNvSpPr/>
            <p:nvPr/>
          </p:nvSpPr>
          <p:spPr bwMode="auto">
            <a:xfrm>
              <a:off x="1011238" y="5726113"/>
              <a:ext cx="976313" cy="790575"/>
            </a:xfrm>
            <a:custGeom>
              <a:avLst/>
              <a:gdLst>
                <a:gd name="T0" fmla="*/ 297 w 297"/>
                <a:gd name="T1" fmla="*/ 97 h 99"/>
                <a:gd name="T2" fmla="*/ 208 w 297"/>
                <a:gd name="T3" fmla="*/ 96 h 99"/>
                <a:gd name="T4" fmla="*/ 149 w 297"/>
                <a:gd name="T5" fmla="*/ 76 h 99"/>
                <a:gd name="T6" fmla="*/ 69 w 297"/>
                <a:gd name="T7" fmla="*/ 29 h 99"/>
                <a:gd name="T8" fmla="*/ 14 w 297"/>
                <a:gd name="T9" fmla="*/ 6 h 99"/>
                <a:gd name="T10" fmla="*/ 0 w 297"/>
                <a:gd name="T11" fmla="*/ 0 h 99"/>
                <a:gd name="T12" fmla="*/ 44 w 297"/>
                <a:gd name="T13" fmla="*/ 8 h 99"/>
                <a:gd name="T14" fmla="*/ 129 w 297"/>
                <a:gd name="T15" fmla="*/ 43 h 99"/>
                <a:gd name="T16" fmla="*/ 281 w 297"/>
                <a:gd name="T17" fmla="*/ 92 h 99"/>
                <a:gd name="T18" fmla="*/ 293 w 297"/>
                <a:gd name="T19" fmla="*/ 95 h 99"/>
                <a:gd name="T20" fmla="*/ 297 w 297"/>
                <a:gd name="T21" fmla="*/ 9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7" h="99">
                  <a:moveTo>
                    <a:pt x="297" y="97"/>
                  </a:moveTo>
                  <a:cubicBezTo>
                    <a:pt x="265" y="98"/>
                    <a:pt x="236" y="99"/>
                    <a:pt x="208" y="96"/>
                  </a:cubicBezTo>
                  <a:cubicBezTo>
                    <a:pt x="181" y="92"/>
                    <a:pt x="165" y="84"/>
                    <a:pt x="149" y="76"/>
                  </a:cubicBezTo>
                  <a:cubicBezTo>
                    <a:pt x="121" y="60"/>
                    <a:pt x="94" y="45"/>
                    <a:pt x="69" y="29"/>
                  </a:cubicBezTo>
                  <a:cubicBezTo>
                    <a:pt x="55" y="20"/>
                    <a:pt x="36" y="12"/>
                    <a:pt x="14" y="6"/>
                  </a:cubicBezTo>
                  <a:cubicBezTo>
                    <a:pt x="9" y="5"/>
                    <a:pt x="4" y="3"/>
                    <a:pt x="0" y="0"/>
                  </a:cubicBezTo>
                  <a:cubicBezTo>
                    <a:pt x="18" y="1"/>
                    <a:pt x="30" y="5"/>
                    <a:pt x="44" y="8"/>
                  </a:cubicBezTo>
                  <a:cubicBezTo>
                    <a:pt x="79" y="17"/>
                    <a:pt x="104" y="30"/>
                    <a:pt x="129" y="43"/>
                  </a:cubicBezTo>
                  <a:cubicBezTo>
                    <a:pt x="170" y="64"/>
                    <a:pt x="217" y="82"/>
                    <a:pt x="281" y="92"/>
                  </a:cubicBezTo>
                  <a:cubicBezTo>
                    <a:pt x="285" y="93"/>
                    <a:pt x="289" y="94"/>
                    <a:pt x="293" y="95"/>
                  </a:cubicBezTo>
                  <a:cubicBezTo>
                    <a:pt x="294" y="95"/>
                    <a:pt x="295" y="96"/>
                    <a:pt x="297" y="97"/>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9" name="Freeform 492">
              <a:extLst>
                <a:ext uri="{FF2B5EF4-FFF2-40B4-BE49-F238E27FC236}">
                  <a16:creationId xmlns:a16="http://schemas.microsoft.com/office/drawing/2014/main" id="{20B47AF8-5D1A-6905-E7F4-054EE54530DC}"/>
                </a:ext>
              </a:extLst>
            </p:cNvPr>
            <p:cNvSpPr/>
            <p:nvPr/>
          </p:nvSpPr>
          <p:spPr bwMode="auto">
            <a:xfrm>
              <a:off x="8804275" y="6157913"/>
              <a:ext cx="909638" cy="479425"/>
            </a:xfrm>
            <a:custGeom>
              <a:avLst/>
              <a:gdLst>
                <a:gd name="T0" fmla="*/ 0 w 276"/>
                <a:gd name="T1" fmla="*/ 0 h 60"/>
                <a:gd name="T2" fmla="*/ 124 w 276"/>
                <a:gd name="T3" fmla="*/ 18 h 60"/>
                <a:gd name="T4" fmla="*/ 245 w 276"/>
                <a:gd name="T5" fmla="*/ 51 h 60"/>
                <a:gd name="T6" fmla="*/ 268 w 276"/>
                <a:gd name="T7" fmla="*/ 54 h 60"/>
                <a:gd name="T8" fmla="*/ 275 w 276"/>
                <a:gd name="T9" fmla="*/ 55 h 60"/>
                <a:gd name="T10" fmla="*/ 269 w 276"/>
                <a:gd name="T11" fmla="*/ 58 h 60"/>
                <a:gd name="T12" fmla="*/ 212 w 276"/>
                <a:gd name="T13" fmla="*/ 59 h 60"/>
                <a:gd name="T14" fmla="*/ 92 w 276"/>
                <a:gd name="T15" fmla="*/ 29 h 60"/>
                <a:gd name="T16" fmla="*/ 15 w 276"/>
                <a:gd name="T17" fmla="*/ 5 h 60"/>
                <a:gd name="T18" fmla="*/ 0 w 276"/>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60">
                  <a:moveTo>
                    <a:pt x="0" y="0"/>
                  </a:moveTo>
                  <a:cubicBezTo>
                    <a:pt x="47" y="2"/>
                    <a:pt x="89" y="5"/>
                    <a:pt x="124" y="18"/>
                  </a:cubicBezTo>
                  <a:cubicBezTo>
                    <a:pt x="161" y="30"/>
                    <a:pt x="199" y="43"/>
                    <a:pt x="245" y="51"/>
                  </a:cubicBezTo>
                  <a:cubicBezTo>
                    <a:pt x="252" y="53"/>
                    <a:pt x="260" y="54"/>
                    <a:pt x="268" y="54"/>
                  </a:cubicBezTo>
                  <a:cubicBezTo>
                    <a:pt x="271" y="54"/>
                    <a:pt x="275" y="54"/>
                    <a:pt x="275" y="55"/>
                  </a:cubicBezTo>
                  <a:cubicBezTo>
                    <a:pt x="276" y="57"/>
                    <a:pt x="272" y="57"/>
                    <a:pt x="269" y="58"/>
                  </a:cubicBezTo>
                  <a:cubicBezTo>
                    <a:pt x="250" y="60"/>
                    <a:pt x="231" y="60"/>
                    <a:pt x="212" y="59"/>
                  </a:cubicBezTo>
                  <a:cubicBezTo>
                    <a:pt x="161" y="56"/>
                    <a:pt x="121" y="46"/>
                    <a:pt x="92" y="29"/>
                  </a:cubicBezTo>
                  <a:cubicBezTo>
                    <a:pt x="72" y="18"/>
                    <a:pt x="43" y="12"/>
                    <a:pt x="15" y="5"/>
                  </a:cubicBezTo>
                  <a:cubicBezTo>
                    <a:pt x="10" y="4"/>
                    <a:pt x="4" y="4"/>
                    <a:pt x="0" y="0"/>
                  </a:cubicBezTo>
                  <a:close/>
                </a:path>
              </a:pathLst>
            </a:custGeom>
            <a:solidFill>
              <a:srgbClr val="FEF7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0" name="Freeform 493">
              <a:extLst>
                <a:ext uri="{FF2B5EF4-FFF2-40B4-BE49-F238E27FC236}">
                  <a16:creationId xmlns:a16="http://schemas.microsoft.com/office/drawing/2014/main" id="{84B79240-C9F5-3C4D-DE3D-D9AFA3233DBC}"/>
                </a:ext>
              </a:extLst>
            </p:cNvPr>
            <p:cNvSpPr/>
            <p:nvPr/>
          </p:nvSpPr>
          <p:spPr bwMode="auto">
            <a:xfrm>
              <a:off x="11125200" y="6789738"/>
              <a:ext cx="171450" cy="95250"/>
            </a:xfrm>
            <a:custGeom>
              <a:avLst/>
              <a:gdLst>
                <a:gd name="T0" fmla="*/ 18 w 52"/>
                <a:gd name="T1" fmla="*/ 12 h 12"/>
                <a:gd name="T2" fmla="*/ 1 w 52"/>
                <a:gd name="T3" fmla="*/ 6 h 12"/>
                <a:gd name="T4" fmla="*/ 17 w 52"/>
                <a:gd name="T5" fmla="*/ 1 h 12"/>
                <a:gd name="T6" fmla="*/ 35 w 52"/>
                <a:gd name="T7" fmla="*/ 1 h 12"/>
                <a:gd name="T8" fmla="*/ 52 w 52"/>
                <a:gd name="T9" fmla="*/ 7 h 12"/>
                <a:gd name="T10" fmla="*/ 37 w 52"/>
                <a:gd name="T11" fmla="*/ 12 h 12"/>
                <a:gd name="T12" fmla="*/ 18 w 52"/>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52" h="12">
                  <a:moveTo>
                    <a:pt x="18" y="12"/>
                  </a:moveTo>
                  <a:cubicBezTo>
                    <a:pt x="6" y="12"/>
                    <a:pt x="0" y="11"/>
                    <a:pt x="1" y="6"/>
                  </a:cubicBezTo>
                  <a:cubicBezTo>
                    <a:pt x="2" y="3"/>
                    <a:pt x="8" y="0"/>
                    <a:pt x="17" y="1"/>
                  </a:cubicBezTo>
                  <a:cubicBezTo>
                    <a:pt x="23" y="1"/>
                    <a:pt x="29" y="2"/>
                    <a:pt x="35" y="1"/>
                  </a:cubicBezTo>
                  <a:cubicBezTo>
                    <a:pt x="46" y="0"/>
                    <a:pt x="51" y="3"/>
                    <a:pt x="52" y="7"/>
                  </a:cubicBezTo>
                  <a:cubicBezTo>
                    <a:pt x="52" y="11"/>
                    <a:pt x="46" y="12"/>
                    <a:pt x="37" y="12"/>
                  </a:cubicBezTo>
                  <a:cubicBezTo>
                    <a:pt x="30" y="12"/>
                    <a:pt x="23" y="11"/>
                    <a:pt x="18" y="12"/>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1" name="Freeform 494">
              <a:extLst>
                <a:ext uri="{FF2B5EF4-FFF2-40B4-BE49-F238E27FC236}">
                  <a16:creationId xmlns:a16="http://schemas.microsoft.com/office/drawing/2014/main" id="{160999E9-96C5-7815-6390-A3DFD05778B9}"/>
                </a:ext>
              </a:extLst>
            </p:cNvPr>
            <p:cNvSpPr/>
            <p:nvPr/>
          </p:nvSpPr>
          <p:spPr bwMode="auto">
            <a:xfrm>
              <a:off x="3051175" y="6269038"/>
              <a:ext cx="230188" cy="96837"/>
            </a:xfrm>
            <a:custGeom>
              <a:avLst/>
              <a:gdLst>
                <a:gd name="T0" fmla="*/ 0 w 70"/>
                <a:gd name="T1" fmla="*/ 3 h 12"/>
                <a:gd name="T2" fmla="*/ 70 w 70"/>
                <a:gd name="T3" fmla="*/ 2 h 12"/>
                <a:gd name="T4" fmla="*/ 40 w 70"/>
                <a:gd name="T5" fmla="*/ 2 h 12"/>
                <a:gd name="T6" fmla="*/ 40 w 70"/>
                <a:gd name="T7" fmla="*/ 5 h 12"/>
                <a:gd name="T8" fmla="*/ 27 w 70"/>
                <a:gd name="T9" fmla="*/ 12 h 12"/>
                <a:gd name="T10" fmla="*/ 13 w 70"/>
                <a:gd name="T11" fmla="*/ 7 h 12"/>
                <a:gd name="T12" fmla="*/ 0 w 70"/>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70" h="12">
                  <a:moveTo>
                    <a:pt x="0" y="3"/>
                  </a:moveTo>
                  <a:cubicBezTo>
                    <a:pt x="23" y="1"/>
                    <a:pt x="46" y="0"/>
                    <a:pt x="70" y="2"/>
                  </a:cubicBezTo>
                  <a:cubicBezTo>
                    <a:pt x="60" y="6"/>
                    <a:pt x="60" y="6"/>
                    <a:pt x="40" y="2"/>
                  </a:cubicBezTo>
                  <a:cubicBezTo>
                    <a:pt x="38" y="3"/>
                    <a:pt x="40" y="4"/>
                    <a:pt x="40" y="5"/>
                  </a:cubicBezTo>
                  <a:cubicBezTo>
                    <a:pt x="42" y="9"/>
                    <a:pt x="36" y="11"/>
                    <a:pt x="27" y="12"/>
                  </a:cubicBezTo>
                  <a:cubicBezTo>
                    <a:pt x="18" y="12"/>
                    <a:pt x="14" y="10"/>
                    <a:pt x="13" y="7"/>
                  </a:cubicBezTo>
                  <a:cubicBezTo>
                    <a:pt x="12" y="3"/>
                    <a:pt x="8" y="3"/>
                    <a:pt x="0" y="3"/>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2" name="Freeform 495">
              <a:extLst>
                <a:ext uri="{FF2B5EF4-FFF2-40B4-BE49-F238E27FC236}">
                  <a16:creationId xmlns:a16="http://schemas.microsoft.com/office/drawing/2014/main" id="{040D9FBF-811B-7F69-6D20-EF634582FE5C}"/>
                </a:ext>
              </a:extLst>
            </p:cNvPr>
            <p:cNvSpPr/>
            <p:nvPr/>
          </p:nvSpPr>
          <p:spPr bwMode="auto">
            <a:xfrm>
              <a:off x="11155363" y="6692900"/>
              <a:ext cx="111125" cy="88900"/>
            </a:xfrm>
            <a:custGeom>
              <a:avLst/>
              <a:gdLst>
                <a:gd name="T0" fmla="*/ 18 w 34"/>
                <a:gd name="T1" fmla="*/ 11 h 11"/>
                <a:gd name="T2" fmla="*/ 0 w 34"/>
                <a:gd name="T3" fmla="*/ 5 h 11"/>
                <a:gd name="T4" fmla="*/ 17 w 34"/>
                <a:gd name="T5" fmla="*/ 0 h 11"/>
                <a:gd name="T6" fmla="*/ 34 w 34"/>
                <a:gd name="T7" fmla="*/ 6 h 11"/>
                <a:gd name="T8" fmla="*/ 18 w 34"/>
                <a:gd name="T9" fmla="*/ 11 h 11"/>
              </a:gdLst>
              <a:ahLst/>
              <a:cxnLst>
                <a:cxn ang="0">
                  <a:pos x="T0" y="T1"/>
                </a:cxn>
                <a:cxn ang="0">
                  <a:pos x="T2" y="T3"/>
                </a:cxn>
                <a:cxn ang="0">
                  <a:pos x="T4" y="T5"/>
                </a:cxn>
                <a:cxn ang="0">
                  <a:pos x="T6" y="T7"/>
                </a:cxn>
                <a:cxn ang="0">
                  <a:pos x="T8" y="T9"/>
                </a:cxn>
              </a:cxnLst>
              <a:rect l="0" t="0" r="r" b="b"/>
              <a:pathLst>
                <a:path w="34" h="11">
                  <a:moveTo>
                    <a:pt x="18" y="11"/>
                  </a:moveTo>
                  <a:cubicBezTo>
                    <a:pt x="8" y="11"/>
                    <a:pt x="0" y="10"/>
                    <a:pt x="0" y="5"/>
                  </a:cubicBezTo>
                  <a:cubicBezTo>
                    <a:pt x="0" y="1"/>
                    <a:pt x="8" y="0"/>
                    <a:pt x="17" y="0"/>
                  </a:cubicBezTo>
                  <a:cubicBezTo>
                    <a:pt x="26" y="0"/>
                    <a:pt x="34" y="1"/>
                    <a:pt x="34" y="6"/>
                  </a:cubicBezTo>
                  <a:cubicBezTo>
                    <a:pt x="34" y="10"/>
                    <a:pt x="27" y="11"/>
                    <a:pt x="18"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3" name="Freeform 496">
              <a:extLst>
                <a:ext uri="{FF2B5EF4-FFF2-40B4-BE49-F238E27FC236}">
                  <a16:creationId xmlns:a16="http://schemas.microsoft.com/office/drawing/2014/main" id="{D61A7822-311A-945E-9D92-865B1F52EAA3}"/>
                </a:ext>
              </a:extLst>
            </p:cNvPr>
            <p:cNvSpPr/>
            <p:nvPr/>
          </p:nvSpPr>
          <p:spPr bwMode="auto">
            <a:xfrm>
              <a:off x="3692525" y="6461125"/>
              <a:ext cx="128588" cy="96837"/>
            </a:xfrm>
            <a:custGeom>
              <a:avLst/>
              <a:gdLst>
                <a:gd name="T0" fmla="*/ 18 w 39"/>
                <a:gd name="T1" fmla="*/ 0 h 12"/>
                <a:gd name="T2" fmla="*/ 39 w 39"/>
                <a:gd name="T3" fmla="*/ 5 h 12"/>
                <a:gd name="T4" fmla="*/ 29 w 39"/>
                <a:gd name="T5" fmla="*/ 6 h 12"/>
                <a:gd name="T6" fmla="*/ 14 w 39"/>
                <a:gd name="T7" fmla="*/ 12 h 12"/>
                <a:gd name="T8" fmla="*/ 1 w 39"/>
                <a:gd name="T9" fmla="*/ 8 h 12"/>
                <a:gd name="T10" fmla="*/ 15 w 39"/>
                <a:gd name="T11" fmla="*/ 1 h 12"/>
                <a:gd name="T12" fmla="*/ 18 w 3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9" h="12">
                  <a:moveTo>
                    <a:pt x="18" y="0"/>
                  </a:moveTo>
                  <a:cubicBezTo>
                    <a:pt x="26" y="1"/>
                    <a:pt x="33" y="2"/>
                    <a:pt x="39" y="5"/>
                  </a:cubicBezTo>
                  <a:cubicBezTo>
                    <a:pt x="36" y="5"/>
                    <a:pt x="30" y="3"/>
                    <a:pt x="29" y="6"/>
                  </a:cubicBezTo>
                  <a:cubicBezTo>
                    <a:pt x="29" y="10"/>
                    <a:pt x="24" y="12"/>
                    <a:pt x="14" y="12"/>
                  </a:cubicBezTo>
                  <a:cubicBezTo>
                    <a:pt x="8" y="12"/>
                    <a:pt x="3" y="10"/>
                    <a:pt x="1" y="8"/>
                  </a:cubicBezTo>
                  <a:cubicBezTo>
                    <a:pt x="0" y="4"/>
                    <a:pt x="7" y="2"/>
                    <a:pt x="15" y="1"/>
                  </a:cubicBezTo>
                  <a:cubicBezTo>
                    <a:pt x="16" y="1"/>
                    <a:pt x="17" y="0"/>
                    <a:pt x="18" y="0"/>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4" name="Freeform 497">
              <a:extLst>
                <a:ext uri="{FF2B5EF4-FFF2-40B4-BE49-F238E27FC236}">
                  <a16:creationId xmlns:a16="http://schemas.microsoft.com/office/drawing/2014/main" id="{1C0E948B-0422-F3C0-05AE-29F1AA4DCFD2}"/>
                </a:ext>
              </a:extLst>
            </p:cNvPr>
            <p:cNvSpPr/>
            <p:nvPr/>
          </p:nvSpPr>
          <p:spPr bwMode="auto">
            <a:xfrm>
              <a:off x="371475" y="5757863"/>
              <a:ext cx="119063" cy="103187"/>
            </a:xfrm>
            <a:custGeom>
              <a:avLst/>
              <a:gdLst>
                <a:gd name="T0" fmla="*/ 0 w 36"/>
                <a:gd name="T1" fmla="*/ 6 h 13"/>
                <a:gd name="T2" fmla="*/ 22 w 36"/>
                <a:gd name="T3" fmla="*/ 0 h 13"/>
                <a:gd name="T4" fmla="*/ 34 w 36"/>
                <a:gd name="T5" fmla="*/ 7 h 13"/>
                <a:gd name="T6" fmla="*/ 23 w 36"/>
                <a:gd name="T7" fmla="*/ 12 h 13"/>
                <a:gd name="T8" fmla="*/ 10 w 36"/>
                <a:gd name="T9" fmla="*/ 10 h 13"/>
                <a:gd name="T10" fmla="*/ 0 w 36"/>
                <a:gd name="T11" fmla="*/ 6 h 13"/>
              </a:gdLst>
              <a:ahLst/>
              <a:cxnLst>
                <a:cxn ang="0">
                  <a:pos x="T0" y="T1"/>
                </a:cxn>
                <a:cxn ang="0">
                  <a:pos x="T2" y="T3"/>
                </a:cxn>
                <a:cxn ang="0">
                  <a:pos x="T4" y="T5"/>
                </a:cxn>
                <a:cxn ang="0">
                  <a:pos x="T6" y="T7"/>
                </a:cxn>
                <a:cxn ang="0">
                  <a:pos x="T8" y="T9"/>
                </a:cxn>
                <a:cxn ang="0">
                  <a:pos x="T10" y="T11"/>
                </a:cxn>
              </a:cxnLst>
              <a:rect l="0" t="0" r="r" b="b"/>
              <a:pathLst>
                <a:path w="36" h="13">
                  <a:moveTo>
                    <a:pt x="0" y="6"/>
                  </a:moveTo>
                  <a:cubicBezTo>
                    <a:pt x="6" y="3"/>
                    <a:pt x="14" y="1"/>
                    <a:pt x="22" y="0"/>
                  </a:cubicBezTo>
                  <a:cubicBezTo>
                    <a:pt x="27" y="2"/>
                    <a:pt x="36" y="3"/>
                    <a:pt x="34" y="7"/>
                  </a:cubicBezTo>
                  <a:cubicBezTo>
                    <a:pt x="33" y="10"/>
                    <a:pt x="29" y="11"/>
                    <a:pt x="23" y="12"/>
                  </a:cubicBezTo>
                  <a:cubicBezTo>
                    <a:pt x="18" y="13"/>
                    <a:pt x="14" y="12"/>
                    <a:pt x="10" y="10"/>
                  </a:cubicBezTo>
                  <a:cubicBezTo>
                    <a:pt x="6" y="9"/>
                    <a:pt x="7" y="6"/>
                    <a:pt x="0" y="6"/>
                  </a:cubicBezTo>
                  <a:close/>
                </a:path>
              </a:pathLst>
            </a:custGeom>
            <a:solidFill>
              <a:srgbClr val="E3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5" name="Freeform 498">
              <a:extLst>
                <a:ext uri="{FF2B5EF4-FFF2-40B4-BE49-F238E27FC236}">
                  <a16:creationId xmlns:a16="http://schemas.microsoft.com/office/drawing/2014/main" id="{D5D7408B-5FAD-3609-B6F1-AC6C18707DF8}"/>
                </a:ext>
              </a:extLst>
            </p:cNvPr>
            <p:cNvSpPr/>
            <p:nvPr/>
          </p:nvSpPr>
          <p:spPr bwMode="auto">
            <a:xfrm>
              <a:off x="7966075" y="6797675"/>
              <a:ext cx="92075" cy="87312"/>
            </a:xfrm>
            <a:custGeom>
              <a:avLst/>
              <a:gdLst>
                <a:gd name="T0" fmla="*/ 28 w 28"/>
                <a:gd name="T1" fmla="*/ 5 h 11"/>
                <a:gd name="T2" fmla="*/ 16 w 28"/>
                <a:gd name="T3" fmla="*/ 11 h 11"/>
                <a:gd name="T4" fmla="*/ 0 w 28"/>
                <a:gd name="T5" fmla="*/ 6 h 11"/>
                <a:gd name="T6" fmla="*/ 16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8" y="9"/>
                    <a:pt x="24" y="11"/>
                    <a:pt x="16" y="11"/>
                  </a:cubicBezTo>
                  <a:cubicBezTo>
                    <a:pt x="7" y="11"/>
                    <a:pt x="0" y="9"/>
                    <a:pt x="0" y="6"/>
                  </a:cubicBezTo>
                  <a:cubicBezTo>
                    <a:pt x="0" y="2"/>
                    <a:pt x="6" y="0"/>
                    <a:pt x="16" y="0"/>
                  </a:cubicBezTo>
                  <a:cubicBezTo>
                    <a:pt x="25" y="0"/>
                    <a:pt x="28" y="2"/>
                    <a:pt x="28"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6" name="Freeform 499">
              <a:extLst>
                <a:ext uri="{FF2B5EF4-FFF2-40B4-BE49-F238E27FC236}">
                  <a16:creationId xmlns:a16="http://schemas.microsoft.com/office/drawing/2014/main" id="{8C61ED9F-F6BA-2070-4961-4D62551A6EDD}"/>
                </a:ext>
              </a:extLst>
            </p:cNvPr>
            <p:cNvSpPr/>
            <p:nvPr/>
          </p:nvSpPr>
          <p:spPr bwMode="auto">
            <a:xfrm>
              <a:off x="10907713" y="6740525"/>
              <a:ext cx="96838" cy="88900"/>
            </a:xfrm>
            <a:custGeom>
              <a:avLst/>
              <a:gdLst>
                <a:gd name="T0" fmla="*/ 0 w 29"/>
                <a:gd name="T1" fmla="*/ 6 h 11"/>
                <a:gd name="T2" fmla="*/ 13 w 29"/>
                <a:gd name="T3" fmla="*/ 0 h 11"/>
                <a:gd name="T4" fmla="*/ 29 w 29"/>
                <a:gd name="T5" fmla="*/ 6 h 11"/>
                <a:gd name="T6" fmla="*/ 13 w 29"/>
                <a:gd name="T7" fmla="*/ 11 h 11"/>
                <a:gd name="T8" fmla="*/ 0 w 29"/>
                <a:gd name="T9" fmla="*/ 6 h 11"/>
              </a:gdLst>
              <a:ahLst/>
              <a:cxnLst>
                <a:cxn ang="0">
                  <a:pos x="T0" y="T1"/>
                </a:cxn>
                <a:cxn ang="0">
                  <a:pos x="T2" y="T3"/>
                </a:cxn>
                <a:cxn ang="0">
                  <a:pos x="T4" y="T5"/>
                </a:cxn>
                <a:cxn ang="0">
                  <a:pos x="T6" y="T7"/>
                </a:cxn>
                <a:cxn ang="0">
                  <a:pos x="T8" y="T9"/>
                </a:cxn>
              </a:cxnLst>
              <a:rect l="0" t="0" r="r" b="b"/>
              <a:pathLst>
                <a:path w="28" h="11">
                  <a:moveTo>
                    <a:pt x="0" y="6"/>
                  </a:moveTo>
                  <a:cubicBezTo>
                    <a:pt x="0" y="3"/>
                    <a:pt x="4" y="0"/>
                    <a:pt x="13" y="0"/>
                  </a:cubicBezTo>
                  <a:cubicBezTo>
                    <a:pt x="22" y="0"/>
                    <a:pt x="29" y="2"/>
                    <a:pt x="29" y="6"/>
                  </a:cubicBezTo>
                  <a:cubicBezTo>
                    <a:pt x="28" y="9"/>
                    <a:pt x="22" y="11"/>
                    <a:pt x="13" y="11"/>
                  </a:cubicBezTo>
                  <a:cubicBezTo>
                    <a:pt x="4" y="11"/>
                    <a:pt x="1" y="9"/>
                    <a:pt x="0"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7" name="Freeform 500">
              <a:extLst>
                <a:ext uri="{FF2B5EF4-FFF2-40B4-BE49-F238E27FC236}">
                  <a16:creationId xmlns:a16="http://schemas.microsoft.com/office/drawing/2014/main" id="{B775A94F-C92E-0AA7-CD71-CAE6E7E7760F}"/>
                </a:ext>
              </a:extLst>
            </p:cNvPr>
            <p:cNvSpPr/>
            <p:nvPr/>
          </p:nvSpPr>
          <p:spPr bwMode="auto">
            <a:xfrm>
              <a:off x="11777663" y="6765925"/>
              <a:ext cx="95250" cy="87312"/>
            </a:xfrm>
            <a:custGeom>
              <a:avLst/>
              <a:gdLst>
                <a:gd name="T0" fmla="*/ 15 w 29"/>
                <a:gd name="T1" fmla="*/ 0 h 11"/>
                <a:gd name="T2" fmla="*/ 29 w 29"/>
                <a:gd name="T3" fmla="*/ 5 h 11"/>
                <a:gd name="T4" fmla="*/ 15 w 29"/>
                <a:gd name="T5" fmla="*/ 11 h 11"/>
                <a:gd name="T6" fmla="*/ 1 w 29"/>
                <a:gd name="T7" fmla="*/ 6 h 11"/>
                <a:gd name="T8" fmla="*/ 15 w 29"/>
                <a:gd name="T9" fmla="*/ 0 h 11"/>
              </a:gdLst>
              <a:ahLst/>
              <a:cxnLst>
                <a:cxn ang="0">
                  <a:pos x="T0" y="T1"/>
                </a:cxn>
                <a:cxn ang="0">
                  <a:pos x="T2" y="T3"/>
                </a:cxn>
                <a:cxn ang="0">
                  <a:pos x="T4" y="T5"/>
                </a:cxn>
                <a:cxn ang="0">
                  <a:pos x="T6" y="T7"/>
                </a:cxn>
                <a:cxn ang="0">
                  <a:pos x="T8" y="T9"/>
                </a:cxn>
              </a:cxnLst>
              <a:rect l="0" t="0" r="r" b="b"/>
              <a:pathLst>
                <a:path w="28" h="11">
                  <a:moveTo>
                    <a:pt x="15" y="0"/>
                  </a:moveTo>
                  <a:cubicBezTo>
                    <a:pt x="23" y="0"/>
                    <a:pt x="29" y="2"/>
                    <a:pt x="29" y="5"/>
                  </a:cubicBezTo>
                  <a:cubicBezTo>
                    <a:pt x="29" y="9"/>
                    <a:pt x="24" y="11"/>
                    <a:pt x="15" y="11"/>
                  </a:cubicBezTo>
                  <a:cubicBezTo>
                    <a:pt x="8" y="11"/>
                    <a:pt x="1" y="9"/>
                    <a:pt x="1" y="6"/>
                  </a:cubicBezTo>
                  <a:cubicBezTo>
                    <a:pt x="0" y="2"/>
                    <a:pt x="6" y="0"/>
                    <a:pt x="15"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8" name="Freeform 501">
              <a:extLst>
                <a:ext uri="{FF2B5EF4-FFF2-40B4-BE49-F238E27FC236}">
                  <a16:creationId xmlns:a16="http://schemas.microsoft.com/office/drawing/2014/main" id="{2EE7F9C7-B9E5-585F-1880-CAB1F2D58361}"/>
                </a:ext>
              </a:extLst>
            </p:cNvPr>
            <p:cNvSpPr/>
            <p:nvPr/>
          </p:nvSpPr>
          <p:spPr bwMode="auto">
            <a:xfrm>
              <a:off x="11014075" y="6773863"/>
              <a:ext cx="95250" cy="87312"/>
            </a:xfrm>
            <a:custGeom>
              <a:avLst/>
              <a:gdLst>
                <a:gd name="T0" fmla="*/ 29 w 29"/>
                <a:gd name="T1" fmla="*/ 5 h 11"/>
                <a:gd name="T2" fmla="*/ 17 w 29"/>
                <a:gd name="T3" fmla="*/ 11 h 11"/>
                <a:gd name="T4" fmla="*/ 1 w 29"/>
                <a:gd name="T5" fmla="*/ 5 h 11"/>
                <a:gd name="T6" fmla="*/ 14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9" y="8"/>
                    <a:pt x="25" y="11"/>
                    <a:pt x="17" y="11"/>
                  </a:cubicBezTo>
                  <a:cubicBezTo>
                    <a:pt x="7" y="11"/>
                    <a:pt x="1" y="9"/>
                    <a:pt x="1" y="5"/>
                  </a:cubicBezTo>
                  <a:cubicBezTo>
                    <a:pt x="0" y="2"/>
                    <a:pt x="6" y="0"/>
                    <a:pt x="14" y="0"/>
                  </a:cubicBezTo>
                  <a:cubicBezTo>
                    <a:pt x="22" y="0"/>
                    <a:pt x="29" y="1"/>
                    <a:pt x="29"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9" name="Freeform 502">
              <a:extLst>
                <a:ext uri="{FF2B5EF4-FFF2-40B4-BE49-F238E27FC236}">
                  <a16:creationId xmlns:a16="http://schemas.microsoft.com/office/drawing/2014/main" id="{2E437EEC-6690-4461-90E8-018C7115F60E}"/>
                </a:ext>
              </a:extLst>
            </p:cNvPr>
            <p:cNvSpPr/>
            <p:nvPr/>
          </p:nvSpPr>
          <p:spPr bwMode="auto">
            <a:xfrm>
              <a:off x="11422063" y="6740525"/>
              <a:ext cx="95250" cy="88900"/>
            </a:xfrm>
            <a:custGeom>
              <a:avLst/>
              <a:gdLst>
                <a:gd name="T0" fmla="*/ 28 w 29"/>
                <a:gd name="T1" fmla="*/ 4 h 11"/>
                <a:gd name="T2" fmla="*/ 15 w 29"/>
                <a:gd name="T3" fmla="*/ 11 h 11"/>
                <a:gd name="T4" fmla="*/ 0 w 29"/>
                <a:gd name="T5" fmla="*/ 6 h 11"/>
                <a:gd name="T6" fmla="*/ 14 w 29"/>
                <a:gd name="T7" fmla="*/ 0 h 11"/>
                <a:gd name="T8" fmla="*/ 28 w 29"/>
                <a:gd name="T9" fmla="*/ 4 h 11"/>
              </a:gdLst>
              <a:ahLst/>
              <a:cxnLst>
                <a:cxn ang="0">
                  <a:pos x="T0" y="T1"/>
                </a:cxn>
                <a:cxn ang="0">
                  <a:pos x="T2" y="T3"/>
                </a:cxn>
                <a:cxn ang="0">
                  <a:pos x="T4" y="T5"/>
                </a:cxn>
                <a:cxn ang="0">
                  <a:pos x="T6" y="T7"/>
                </a:cxn>
                <a:cxn ang="0">
                  <a:pos x="T8" y="T9"/>
                </a:cxn>
              </a:cxnLst>
              <a:rect l="0" t="0" r="r" b="b"/>
              <a:pathLst>
                <a:path w="28" h="11">
                  <a:moveTo>
                    <a:pt x="28" y="4"/>
                  </a:moveTo>
                  <a:cubicBezTo>
                    <a:pt x="28" y="9"/>
                    <a:pt x="24" y="11"/>
                    <a:pt x="15" y="11"/>
                  </a:cubicBezTo>
                  <a:cubicBezTo>
                    <a:pt x="6" y="11"/>
                    <a:pt x="0" y="9"/>
                    <a:pt x="0" y="6"/>
                  </a:cubicBezTo>
                  <a:cubicBezTo>
                    <a:pt x="0" y="3"/>
                    <a:pt x="6" y="0"/>
                    <a:pt x="14" y="0"/>
                  </a:cubicBezTo>
                  <a:cubicBezTo>
                    <a:pt x="23" y="0"/>
                    <a:pt x="29" y="2"/>
                    <a:pt x="28" y="4"/>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0" name="Freeform 503">
              <a:extLst>
                <a:ext uri="{FF2B5EF4-FFF2-40B4-BE49-F238E27FC236}">
                  <a16:creationId xmlns:a16="http://schemas.microsoft.com/office/drawing/2014/main" id="{55230EA4-9FEA-28CB-EBE4-CC1D8C79E8EE}"/>
                </a:ext>
              </a:extLst>
            </p:cNvPr>
            <p:cNvSpPr/>
            <p:nvPr/>
          </p:nvSpPr>
          <p:spPr bwMode="auto">
            <a:xfrm>
              <a:off x="8107363" y="6716713"/>
              <a:ext cx="92075" cy="88900"/>
            </a:xfrm>
            <a:custGeom>
              <a:avLst/>
              <a:gdLst>
                <a:gd name="T0" fmla="*/ 16 w 28"/>
                <a:gd name="T1" fmla="*/ 11 h 11"/>
                <a:gd name="T2" fmla="*/ 0 w 28"/>
                <a:gd name="T3" fmla="*/ 6 h 11"/>
                <a:gd name="T4" fmla="*/ 14 w 28"/>
                <a:gd name="T5" fmla="*/ 0 h 11"/>
                <a:gd name="T6" fmla="*/ 28 w 28"/>
                <a:gd name="T7" fmla="*/ 5 h 11"/>
                <a:gd name="T8" fmla="*/ 16 w 28"/>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5" y="11"/>
                    <a:pt x="0" y="9"/>
                    <a:pt x="0" y="6"/>
                  </a:cubicBezTo>
                  <a:cubicBezTo>
                    <a:pt x="0" y="2"/>
                    <a:pt x="5" y="0"/>
                    <a:pt x="14" y="0"/>
                  </a:cubicBezTo>
                  <a:cubicBezTo>
                    <a:pt x="22" y="0"/>
                    <a:pt x="28" y="2"/>
                    <a:pt x="28" y="5"/>
                  </a:cubicBezTo>
                  <a:cubicBezTo>
                    <a:pt x="27" y="9"/>
                    <a:pt x="23" y="11"/>
                    <a:pt x="16"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1" name="Freeform 504">
              <a:extLst>
                <a:ext uri="{FF2B5EF4-FFF2-40B4-BE49-F238E27FC236}">
                  <a16:creationId xmlns:a16="http://schemas.microsoft.com/office/drawing/2014/main" id="{0D110E5F-BF7B-68D4-667F-6E73DFE0FBBD}"/>
                </a:ext>
              </a:extLst>
            </p:cNvPr>
            <p:cNvSpPr/>
            <p:nvPr/>
          </p:nvSpPr>
          <p:spPr bwMode="auto">
            <a:xfrm>
              <a:off x="11533188" y="6716713"/>
              <a:ext cx="88900" cy="88900"/>
            </a:xfrm>
            <a:custGeom>
              <a:avLst/>
              <a:gdLst>
                <a:gd name="T0" fmla="*/ 13 w 27"/>
                <a:gd name="T1" fmla="*/ 0 h 11"/>
                <a:gd name="T2" fmla="*/ 27 w 27"/>
                <a:gd name="T3" fmla="*/ 5 h 11"/>
                <a:gd name="T4" fmla="*/ 13 w 27"/>
                <a:gd name="T5" fmla="*/ 11 h 11"/>
                <a:gd name="T6" fmla="*/ 0 w 27"/>
                <a:gd name="T7" fmla="*/ 6 h 11"/>
                <a:gd name="T8" fmla="*/ 13 w 27"/>
                <a:gd name="T9" fmla="*/ 0 h 11"/>
              </a:gdLst>
              <a:ahLst/>
              <a:cxnLst>
                <a:cxn ang="0">
                  <a:pos x="T0" y="T1"/>
                </a:cxn>
                <a:cxn ang="0">
                  <a:pos x="T2" y="T3"/>
                </a:cxn>
                <a:cxn ang="0">
                  <a:pos x="T4" y="T5"/>
                </a:cxn>
                <a:cxn ang="0">
                  <a:pos x="T6" y="T7"/>
                </a:cxn>
                <a:cxn ang="0">
                  <a:pos x="T8" y="T9"/>
                </a:cxn>
              </a:cxnLst>
              <a:rect l="0" t="0" r="r" b="b"/>
              <a:pathLst>
                <a:path w="27" h="11">
                  <a:moveTo>
                    <a:pt x="13" y="0"/>
                  </a:moveTo>
                  <a:cubicBezTo>
                    <a:pt x="22" y="0"/>
                    <a:pt x="27" y="2"/>
                    <a:pt x="27" y="5"/>
                  </a:cubicBezTo>
                  <a:cubicBezTo>
                    <a:pt x="27" y="8"/>
                    <a:pt x="22" y="11"/>
                    <a:pt x="13" y="11"/>
                  </a:cubicBezTo>
                  <a:cubicBezTo>
                    <a:pt x="4" y="11"/>
                    <a:pt x="0" y="9"/>
                    <a:pt x="0" y="6"/>
                  </a:cubicBezTo>
                  <a:cubicBezTo>
                    <a:pt x="0" y="2"/>
                    <a:pt x="4" y="0"/>
                    <a:pt x="13"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2" name="Freeform 505">
              <a:extLst>
                <a:ext uri="{FF2B5EF4-FFF2-40B4-BE49-F238E27FC236}">
                  <a16:creationId xmlns:a16="http://schemas.microsoft.com/office/drawing/2014/main" id="{FB3339B9-E9D1-ADF1-DC79-59BE2EEE8030}"/>
                </a:ext>
              </a:extLst>
            </p:cNvPr>
            <p:cNvSpPr/>
            <p:nvPr/>
          </p:nvSpPr>
          <p:spPr bwMode="auto">
            <a:xfrm>
              <a:off x="512763" y="5686425"/>
              <a:ext cx="128588" cy="111125"/>
            </a:xfrm>
            <a:custGeom>
              <a:avLst/>
              <a:gdLst>
                <a:gd name="T0" fmla="*/ 0 w 39"/>
                <a:gd name="T1" fmla="*/ 5 h 14"/>
                <a:gd name="T2" fmla="*/ 29 w 39"/>
                <a:gd name="T3" fmla="*/ 0 h 14"/>
                <a:gd name="T4" fmla="*/ 30 w 39"/>
                <a:gd name="T5" fmla="*/ 9 h 14"/>
                <a:gd name="T6" fmla="*/ 6 w 39"/>
                <a:gd name="T7" fmla="*/ 8 h 14"/>
                <a:gd name="T8" fmla="*/ 0 w 39"/>
                <a:gd name="T9" fmla="*/ 5 h 14"/>
              </a:gdLst>
              <a:ahLst/>
              <a:cxnLst>
                <a:cxn ang="0">
                  <a:pos x="T0" y="T1"/>
                </a:cxn>
                <a:cxn ang="0">
                  <a:pos x="T2" y="T3"/>
                </a:cxn>
                <a:cxn ang="0">
                  <a:pos x="T4" y="T5"/>
                </a:cxn>
                <a:cxn ang="0">
                  <a:pos x="T6" y="T7"/>
                </a:cxn>
                <a:cxn ang="0">
                  <a:pos x="T8" y="T9"/>
                </a:cxn>
              </a:cxnLst>
              <a:rect l="0" t="0" r="r" b="b"/>
              <a:pathLst>
                <a:path w="39" h="14">
                  <a:moveTo>
                    <a:pt x="0" y="5"/>
                  </a:moveTo>
                  <a:cubicBezTo>
                    <a:pt x="9" y="3"/>
                    <a:pt x="19" y="1"/>
                    <a:pt x="29" y="0"/>
                  </a:cubicBezTo>
                  <a:cubicBezTo>
                    <a:pt x="28" y="3"/>
                    <a:pt x="39" y="6"/>
                    <a:pt x="30" y="9"/>
                  </a:cubicBezTo>
                  <a:cubicBezTo>
                    <a:pt x="20" y="14"/>
                    <a:pt x="12" y="13"/>
                    <a:pt x="6" y="8"/>
                  </a:cubicBezTo>
                  <a:cubicBezTo>
                    <a:pt x="5" y="7"/>
                    <a:pt x="5" y="5"/>
                    <a:pt x="0" y="5"/>
                  </a:cubicBezTo>
                  <a:close/>
                </a:path>
              </a:pathLst>
            </a:custGeom>
            <a:solidFill>
              <a:srgbClr val="E2B1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3" name="Freeform 506">
              <a:extLst>
                <a:ext uri="{FF2B5EF4-FFF2-40B4-BE49-F238E27FC236}">
                  <a16:creationId xmlns:a16="http://schemas.microsoft.com/office/drawing/2014/main" id="{39EEBC77-B0DB-68F2-B3C8-5C9056C4933F}"/>
                </a:ext>
              </a:extLst>
            </p:cNvPr>
            <p:cNvSpPr/>
            <p:nvPr/>
          </p:nvSpPr>
          <p:spPr bwMode="auto">
            <a:xfrm>
              <a:off x="361950" y="5870575"/>
              <a:ext cx="95250" cy="87312"/>
            </a:xfrm>
            <a:custGeom>
              <a:avLst/>
              <a:gdLst>
                <a:gd name="T0" fmla="*/ 0 w 29"/>
                <a:gd name="T1" fmla="*/ 5 h 11"/>
                <a:gd name="T2" fmla="*/ 13 w 29"/>
                <a:gd name="T3" fmla="*/ 0 h 11"/>
                <a:gd name="T4" fmla="*/ 28 w 29"/>
                <a:gd name="T5" fmla="*/ 5 h 11"/>
                <a:gd name="T6" fmla="*/ 13 w 29"/>
                <a:gd name="T7" fmla="*/ 11 h 11"/>
                <a:gd name="T8" fmla="*/ 0 w 29"/>
                <a:gd name="T9" fmla="*/ 5 h 11"/>
              </a:gdLst>
              <a:ahLst/>
              <a:cxnLst>
                <a:cxn ang="0">
                  <a:pos x="T0" y="T1"/>
                </a:cxn>
                <a:cxn ang="0">
                  <a:pos x="T2" y="T3"/>
                </a:cxn>
                <a:cxn ang="0">
                  <a:pos x="T4" y="T5"/>
                </a:cxn>
                <a:cxn ang="0">
                  <a:pos x="T6" y="T7"/>
                </a:cxn>
                <a:cxn ang="0">
                  <a:pos x="T8" y="T9"/>
                </a:cxn>
              </a:cxnLst>
              <a:rect l="0" t="0" r="r" b="b"/>
              <a:pathLst>
                <a:path w="28" h="11">
                  <a:moveTo>
                    <a:pt x="0" y="5"/>
                  </a:moveTo>
                  <a:cubicBezTo>
                    <a:pt x="0" y="2"/>
                    <a:pt x="6" y="0"/>
                    <a:pt x="13" y="0"/>
                  </a:cubicBezTo>
                  <a:cubicBezTo>
                    <a:pt x="21" y="0"/>
                    <a:pt x="29" y="2"/>
                    <a:pt x="28" y="5"/>
                  </a:cubicBezTo>
                  <a:cubicBezTo>
                    <a:pt x="28" y="9"/>
                    <a:pt x="22" y="11"/>
                    <a:pt x="13" y="11"/>
                  </a:cubicBezTo>
                  <a:cubicBezTo>
                    <a:pt x="4" y="11"/>
                    <a:pt x="0" y="9"/>
                    <a:pt x="0"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4" name="Freeform 507">
              <a:extLst>
                <a:ext uri="{FF2B5EF4-FFF2-40B4-BE49-F238E27FC236}">
                  <a16:creationId xmlns:a16="http://schemas.microsoft.com/office/drawing/2014/main" id="{BCBF35A5-C162-768D-0BD0-3072994728D3}"/>
                </a:ext>
              </a:extLst>
            </p:cNvPr>
            <p:cNvSpPr/>
            <p:nvPr/>
          </p:nvSpPr>
          <p:spPr bwMode="auto">
            <a:xfrm>
              <a:off x="3841750" y="6516688"/>
              <a:ext cx="101600" cy="96837"/>
            </a:xfrm>
            <a:custGeom>
              <a:avLst/>
              <a:gdLst>
                <a:gd name="T0" fmla="*/ 7 w 31"/>
                <a:gd name="T1" fmla="*/ 0 h 12"/>
                <a:gd name="T2" fmla="*/ 30 w 31"/>
                <a:gd name="T3" fmla="*/ 3 h 12"/>
                <a:gd name="T4" fmla="*/ 29 w 31"/>
                <a:gd name="T5" fmla="*/ 8 h 12"/>
                <a:gd name="T6" fmla="*/ 10 w 31"/>
                <a:gd name="T7" fmla="*/ 11 h 12"/>
                <a:gd name="T8" fmla="*/ 2 w 31"/>
                <a:gd name="T9" fmla="*/ 4 h 12"/>
                <a:gd name="T10" fmla="*/ 7 w 31"/>
                <a:gd name="T11" fmla="*/ 0 h 12"/>
              </a:gdLst>
              <a:ahLst/>
              <a:cxnLst>
                <a:cxn ang="0">
                  <a:pos x="T0" y="T1"/>
                </a:cxn>
                <a:cxn ang="0">
                  <a:pos x="T2" y="T3"/>
                </a:cxn>
                <a:cxn ang="0">
                  <a:pos x="T4" y="T5"/>
                </a:cxn>
                <a:cxn ang="0">
                  <a:pos x="T6" y="T7"/>
                </a:cxn>
                <a:cxn ang="0">
                  <a:pos x="T8" y="T9"/>
                </a:cxn>
                <a:cxn ang="0">
                  <a:pos x="T10" y="T11"/>
                </a:cxn>
              </a:cxnLst>
              <a:rect l="0" t="0" r="r" b="b"/>
              <a:pathLst>
                <a:path w="31" h="12">
                  <a:moveTo>
                    <a:pt x="7" y="0"/>
                  </a:moveTo>
                  <a:cubicBezTo>
                    <a:pt x="15" y="1"/>
                    <a:pt x="23" y="2"/>
                    <a:pt x="30" y="3"/>
                  </a:cubicBezTo>
                  <a:cubicBezTo>
                    <a:pt x="30" y="5"/>
                    <a:pt x="31" y="7"/>
                    <a:pt x="29" y="8"/>
                  </a:cubicBezTo>
                  <a:cubicBezTo>
                    <a:pt x="26" y="12"/>
                    <a:pt x="17" y="12"/>
                    <a:pt x="10" y="11"/>
                  </a:cubicBezTo>
                  <a:cubicBezTo>
                    <a:pt x="2" y="10"/>
                    <a:pt x="0" y="7"/>
                    <a:pt x="2" y="4"/>
                  </a:cubicBezTo>
                  <a:cubicBezTo>
                    <a:pt x="3" y="3"/>
                    <a:pt x="6" y="1"/>
                    <a:pt x="7" y="0"/>
                  </a:cubicBezTo>
                  <a:close/>
                </a:path>
              </a:pathLst>
            </a:custGeom>
            <a:solidFill>
              <a:srgbClr val="E3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5" name="Freeform 508">
              <a:extLst>
                <a:ext uri="{FF2B5EF4-FFF2-40B4-BE49-F238E27FC236}">
                  <a16:creationId xmlns:a16="http://schemas.microsoft.com/office/drawing/2014/main" id="{47B28C36-1C41-2143-6E75-9432D777F714}"/>
                </a:ext>
              </a:extLst>
            </p:cNvPr>
            <p:cNvSpPr/>
            <p:nvPr/>
          </p:nvSpPr>
          <p:spPr bwMode="auto">
            <a:xfrm>
              <a:off x="11668125" y="6797675"/>
              <a:ext cx="92075" cy="87312"/>
            </a:xfrm>
            <a:custGeom>
              <a:avLst/>
              <a:gdLst>
                <a:gd name="T0" fmla="*/ 28 w 28"/>
                <a:gd name="T1" fmla="*/ 6 h 11"/>
                <a:gd name="T2" fmla="*/ 14 w 28"/>
                <a:gd name="T3" fmla="*/ 11 h 11"/>
                <a:gd name="T4" fmla="*/ 0 w 28"/>
                <a:gd name="T5" fmla="*/ 5 h 11"/>
                <a:gd name="T6" fmla="*/ 15 w 28"/>
                <a:gd name="T7" fmla="*/ 0 h 11"/>
                <a:gd name="T8" fmla="*/ 28 w 28"/>
                <a:gd name="T9" fmla="*/ 6 h 11"/>
              </a:gdLst>
              <a:ahLst/>
              <a:cxnLst>
                <a:cxn ang="0">
                  <a:pos x="T0" y="T1"/>
                </a:cxn>
                <a:cxn ang="0">
                  <a:pos x="T2" y="T3"/>
                </a:cxn>
                <a:cxn ang="0">
                  <a:pos x="T4" y="T5"/>
                </a:cxn>
                <a:cxn ang="0">
                  <a:pos x="T6" y="T7"/>
                </a:cxn>
                <a:cxn ang="0">
                  <a:pos x="T8" y="T9"/>
                </a:cxn>
              </a:cxnLst>
              <a:rect l="0" t="0" r="r" b="b"/>
              <a:pathLst>
                <a:path w="28" h="11">
                  <a:moveTo>
                    <a:pt x="28" y="6"/>
                  </a:moveTo>
                  <a:cubicBezTo>
                    <a:pt x="28" y="9"/>
                    <a:pt x="22" y="11"/>
                    <a:pt x="14" y="11"/>
                  </a:cubicBezTo>
                  <a:cubicBezTo>
                    <a:pt x="5" y="11"/>
                    <a:pt x="0" y="8"/>
                    <a:pt x="0" y="5"/>
                  </a:cubicBezTo>
                  <a:cubicBezTo>
                    <a:pt x="0" y="2"/>
                    <a:pt x="6" y="0"/>
                    <a:pt x="15" y="0"/>
                  </a:cubicBezTo>
                  <a:cubicBezTo>
                    <a:pt x="24" y="0"/>
                    <a:pt x="27" y="2"/>
                    <a:pt x="28" y="6"/>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6" name="Freeform 509">
              <a:extLst>
                <a:ext uri="{FF2B5EF4-FFF2-40B4-BE49-F238E27FC236}">
                  <a16:creationId xmlns:a16="http://schemas.microsoft.com/office/drawing/2014/main" id="{FABE713D-F0CB-C2EF-3E6D-F5E1E90FB184}"/>
                </a:ext>
              </a:extLst>
            </p:cNvPr>
            <p:cNvSpPr/>
            <p:nvPr/>
          </p:nvSpPr>
          <p:spPr bwMode="auto">
            <a:xfrm>
              <a:off x="3241675" y="6326188"/>
              <a:ext cx="95250" cy="79375"/>
            </a:xfrm>
            <a:custGeom>
              <a:avLst/>
              <a:gdLst>
                <a:gd name="T0" fmla="*/ 16 w 29"/>
                <a:gd name="T1" fmla="*/ 10 h 10"/>
                <a:gd name="T2" fmla="*/ 0 w 29"/>
                <a:gd name="T3" fmla="*/ 5 h 10"/>
                <a:gd name="T4" fmla="*/ 14 w 29"/>
                <a:gd name="T5" fmla="*/ 0 h 10"/>
                <a:gd name="T6" fmla="*/ 29 w 29"/>
                <a:gd name="T7" fmla="*/ 5 h 10"/>
                <a:gd name="T8" fmla="*/ 16 w 29"/>
                <a:gd name="T9" fmla="*/ 10 h 10"/>
              </a:gdLst>
              <a:ahLst/>
              <a:cxnLst>
                <a:cxn ang="0">
                  <a:pos x="T0" y="T1"/>
                </a:cxn>
                <a:cxn ang="0">
                  <a:pos x="T2" y="T3"/>
                </a:cxn>
                <a:cxn ang="0">
                  <a:pos x="T4" y="T5"/>
                </a:cxn>
                <a:cxn ang="0">
                  <a:pos x="T6" y="T7"/>
                </a:cxn>
                <a:cxn ang="0">
                  <a:pos x="T8" y="T9"/>
                </a:cxn>
              </a:cxnLst>
              <a:rect l="0" t="0" r="r" b="b"/>
              <a:pathLst>
                <a:path w="28" h="10">
                  <a:moveTo>
                    <a:pt x="16" y="10"/>
                  </a:moveTo>
                  <a:cubicBezTo>
                    <a:pt x="6" y="10"/>
                    <a:pt x="0" y="9"/>
                    <a:pt x="0" y="5"/>
                  </a:cubicBezTo>
                  <a:cubicBezTo>
                    <a:pt x="0" y="2"/>
                    <a:pt x="6" y="0"/>
                    <a:pt x="14" y="0"/>
                  </a:cubicBezTo>
                  <a:cubicBezTo>
                    <a:pt x="22" y="0"/>
                    <a:pt x="28" y="2"/>
                    <a:pt x="29" y="5"/>
                  </a:cubicBezTo>
                  <a:cubicBezTo>
                    <a:pt x="29" y="9"/>
                    <a:pt x="23" y="10"/>
                    <a:pt x="16"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7" name="Freeform 510">
              <a:extLst>
                <a:ext uri="{FF2B5EF4-FFF2-40B4-BE49-F238E27FC236}">
                  <a16:creationId xmlns:a16="http://schemas.microsoft.com/office/drawing/2014/main" id="{6470E220-8572-26D2-CCED-7953A6C4052E}"/>
                </a:ext>
              </a:extLst>
            </p:cNvPr>
            <p:cNvSpPr/>
            <p:nvPr/>
          </p:nvSpPr>
          <p:spPr bwMode="auto">
            <a:xfrm>
              <a:off x="11312525" y="6773863"/>
              <a:ext cx="96838" cy="87312"/>
            </a:xfrm>
            <a:custGeom>
              <a:avLst/>
              <a:gdLst>
                <a:gd name="T0" fmla="*/ 1 w 29"/>
                <a:gd name="T1" fmla="*/ 5 h 11"/>
                <a:gd name="T2" fmla="*/ 15 w 29"/>
                <a:gd name="T3" fmla="*/ 0 h 11"/>
                <a:gd name="T4" fmla="*/ 29 w 29"/>
                <a:gd name="T5" fmla="*/ 5 h 11"/>
                <a:gd name="T6" fmla="*/ 13 w 29"/>
                <a:gd name="T7" fmla="*/ 11 h 11"/>
                <a:gd name="T8" fmla="*/ 1 w 29"/>
                <a:gd name="T9" fmla="*/ 5 h 11"/>
              </a:gdLst>
              <a:ahLst/>
              <a:cxnLst>
                <a:cxn ang="0">
                  <a:pos x="T0" y="T1"/>
                </a:cxn>
                <a:cxn ang="0">
                  <a:pos x="T2" y="T3"/>
                </a:cxn>
                <a:cxn ang="0">
                  <a:pos x="T4" y="T5"/>
                </a:cxn>
                <a:cxn ang="0">
                  <a:pos x="T6" y="T7"/>
                </a:cxn>
                <a:cxn ang="0">
                  <a:pos x="T8" y="T9"/>
                </a:cxn>
              </a:cxnLst>
              <a:rect l="0" t="0" r="r" b="b"/>
              <a:pathLst>
                <a:path w="28" h="11">
                  <a:moveTo>
                    <a:pt x="1" y="5"/>
                  </a:moveTo>
                  <a:cubicBezTo>
                    <a:pt x="0" y="1"/>
                    <a:pt x="7" y="0"/>
                    <a:pt x="15" y="0"/>
                  </a:cubicBezTo>
                  <a:cubicBezTo>
                    <a:pt x="24" y="0"/>
                    <a:pt x="29" y="2"/>
                    <a:pt x="29" y="5"/>
                  </a:cubicBezTo>
                  <a:cubicBezTo>
                    <a:pt x="28" y="9"/>
                    <a:pt x="22" y="11"/>
                    <a:pt x="13" y="11"/>
                  </a:cubicBezTo>
                  <a:cubicBezTo>
                    <a:pt x="5" y="11"/>
                    <a:pt x="1" y="8"/>
                    <a:pt x="1"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8" name="Freeform 511">
              <a:extLst>
                <a:ext uri="{FF2B5EF4-FFF2-40B4-BE49-F238E27FC236}">
                  <a16:creationId xmlns:a16="http://schemas.microsoft.com/office/drawing/2014/main" id="{72228741-E7D9-3339-9085-8ACCCA671D12}"/>
                </a:ext>
              </a:extLst>
            </p:cNvPr>
            <p:cNvSpPr/>
            <p:nvPr/>
          </p:nvSpPr>
          <p:spPr bwMode="auto">
            <a:xfrm>
              <a:off x="10548938" y="6765925"/>
              <a:ext cx="96838" cy="87312"/>
            </a:xfrm>
            <a:custGeom>
              <a:avLst/>
              <a:gdLst>
                <a:gd name="T0" fmla="*/ 19 w 29"/>
                <a:gd name="T1" fmla="*/ 0 h 11"/>
                <a:gd name="T2" fmla="*/ 29 w 29"/>
                <a:gd name="T3" fmla="*/ 6 h 11"/>
                <a:gd name="T4" fmla="*/ 14 w 29"/>
                <a:gd name="T5" fmla="*/ 11 h 11"/>
                <a:gd name="T6" fmla="*/ 1 w 29"/>
                <a:gd name="T7" fmla="*/ 5 h 11"/>
                <a:gd name="T8" fmla="*/ 19 w 29"/>
                <a:gd name="T9" fmla="*/ 0 h 11"/>
              </a:gdLst>
              <a:ahLst/>
              <a:cxnLst>
                <a:cxn ang="0">
                  <a:pos x="T0" y="T1"/>
                </a:cxn>
                <a:cxn ang="0">
                  <a:pos x="T2" y="T3"/>
                </a:cxn>
                <a:cxn ang="0">
                  <a:pos x="T4" y="T5"/>
                </a:cxn>
                <a:cxn ang="0">
                  <a:pos x="T6" y="T7"/>
                </a:cxn>
                <a:cxn ang="0">
                  <a:pos x="T8" y="T9"/>
                </a:cxn>
              </a:cxnLst>
              <a:rect l="0" t="0" r="r" b="b"/>
              <a:pathLst>
                <a:path w="28" h="11">
                  <a:moveTo>
                    <a:pt x="19" y="0"/>
                  </a:moveTo>
                  <a:cubicBezTo>
                    <a:pt x="24" y="0"/>
                    <a:pt x="28" y="3"/>
                    <a:pt x="29" y="6"/>
                  </a:cubicBezTo>
                  <a:cubicBezTo>
                    <a:pt x="29" y="10"/>
                    <a:pt x="21" y="11"/>
                    <a:pt x="14" y="11"/>
                  </a:cubicBezTo>
                  <a:cubicBezTo>
                    <a:pt x="6" y="11"/>
                    <a:pt x="0" y="9"/>
                    <a:pt x="1" y="5"/>
                  </a:cubicBezTo>
                  <a:cubicBezTo>
                    <a:pt x="1" y="2"/>
                    <a:pt x="6" y="0"/>
                    <a:pt x="19"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9" name="Freeform 512">
              <a:extLst>
                <a:ext uri="{FF2B5EF4-FFF2-40B4-BE49-F238E27FC236}">
                  <a16:creationId xmlns:a16="http://schemas.microsoft.com/office/drawing/2014/main" id="{784DAA92-4D83-B945-D71B-95556EA4D553}"/>
                </a:ext>
              </a:extLst>
            </p:cNvPr>
            <p:cNvSpPr/>
            <p:nvPr/>
          </p:nvSpPr>
          <p:spPr bwMode="auto">
            <a:xfrm>
              <a:off x="8432800" y="6797675"/>
              <a:ext cx="95250" cy="87312"/>
            </a:xfrm>
            <a:custGeom>
              <a:avLst/>
              <a:gdLst>
                <a:gd name="T0" fmla="*/ 16 w 29"/>
                <a:gd name="T1" fmla="*/ 11 h 11"/>
                <a:gd name="T2" fmla="*/ 1 w 29"/>
                <a:gd name="T3" fmla="*/ 6 h 11"/>
                <a:gd name="T4" fmla="*/ 14 w 29"/>
                <a:gd name="T5" fmla="*/ 0 h 11"/>
                <a:gd name="T6" fmla="*/ 29 w 29"/>
                <a:gd name="T7" fmla="*/ 6 h 11"/>
                <a:gd name="T8" fmla="*/ 16 w 29"/>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7" y="11"/>
                    <a:pt x="2" y="10"/>
                    <a:pt x="1" y="6"/>
                  </a:cubicBezTo>
                  <a:cubicBezTo>
                    <a:pt x="0" y="3"/>
                    <a:pt x="6" y="0"/>
                    <a:pt x="14" y="0"/>
                  </a:cubicBezTo>
                  <a:cubicBezTo>
                    <a:pt x="22" y="0"/>
                    <a:pt x="28" y="2"/>
                    <a:pt x="29" y="6"/>
                  </a:cubicBezTo>
                  <a:cubicBezTo>
                    <a:pt x="29" y="9"/>
                    <a:pt x="25" y="11"/>
                    <a:pt x="16" y="11"/>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0" name="Freeform 513">
              <a:extLst>
                <a:ext uri="{FF2B5EF4-FFF2-40B4-BE49-F238E27FC236}">
                  <a16:creationId xmlns:a16="http://schemas.microsoft.com/office/drawing/2014/main" id="{4C8B35A2-4519-2D65-3D2C-13855DB6AC50}"/>
                </a:ext>
              </a:extLst>
            </p:cNvPr>
            <p:cNvSpPr/>
            <p:nvPr/>
          </p:nvSpPr>
          <p:spPr bwMode="auto">
            <a:xfrm>
              <a:off x="8901113" y="6805613"/>
              <a:ext cx="92075" cy="87312"/>
            </a:xfrm>
            <a:custGeom>
              <a:avLst/>
              <a:gdLst>
                <a:gd name="T0" fmla="*/ 28 w 28"/>
                <a:gd name="T1" fmla="*/ 5 h 11"/>
                <a:gd name="T2" fmla="*/ 14 w 28"/>
                <a:gd name="T3" fmla="*/ 11 h 11"/>
                <a:gd name="T4" fmla="*/ 0 w 28"/>
                <a:gd name="T5" fmla="*/ 6 h 11"/>
                <a:gd name="T6" fmla="*/ 15 w 28"/>
                <a:gd name="T7" fmla="*/ 0 h 11"/>
                <a:gd name="T8" fmla="*/ 28 w 28"/>
                <a:gd name="T9" fmla="*/ 5 h 11"/>
              </a:gdLst>
              <a:ahLst/>
              <a:cxnLst>
                <a:cxn ang="0">
                  <a:pos x="T0" y="T1"/>
                </a:cxn>
                <a:cxn ang="0">
                  <a:pos x="T2" y="T3"/>
                </a:cxn>
                <a:cxn ang="0">
                  <a:pos x="T4" y="T5"/>
                </a:cxn>
                <a:cxn ang="0">
                  <a:pos x="T6" y="T7"/>
                </a:cxn>
                <a:cxn ang="0">
                  <a:pos x="T8" y="T9"/>
                </a:cxn>
              </a:cxnLst>
              <a:rect l="0" t="0" r="r" b="b"/>
              <a:pathLst>
                <a:path w="28" h="11">
                  <a:moveTo>
                    <a:pt x="28" y="5"/>
                  </a:moveTo>
                  <a:cubicBezTo>
                    <a:pt x="27" y="8"/>
                    <a:pt x="22" y="11"/>
                    <a:pt x="14" y="11"/>
                  </a:cubicBezTo>
                  <a:cubicBezTo>
                    <a:pt x="6" y="11"/>
                    <a:pt x="0" y="9"/>
                    <a:pt x="0" y="6"/>
                  </a:cubicBezTo>
                  <a:cubicBezTo>
                    <a:pt x="0" y="2"/>
                    <a:pt x="6" y="0"/>
                    <a:pt x="15" y="0"/>
                  </a:cubicBezTo>
                  <a:cubicBezTo>
                    <a:pt x="23" y="0"/>
                    <a:pt x="28" y="2"/>
                    <a:pt x="28"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1" name="Freeform 514">
              <a:extLst>
                <a:ext uri="{FF2B5EF4-FFF2-40B4-BE49-F238E27FC236}">
                  <a16:creationId xmlns:a16="http://schemas.microsoft.com/office/drawing/2014/main" id="{8CD26238-05A6-D5E4-6BCC-B3D8555F3A4E}"/>
                </a:ext>
              </a:extLst>
            </p:cNvPr>
            <p:cNvSpPr/>
            <p:nvPr/>
          </p:nvSpPr>
          <p:spPr bwMode="auto">
            <a:xfrm>
              <a:off x="3544888" y="6429375"/>
              <a:ext cx="92075" cy="79375"/>
            </a:xfrm>
            <a:custGeom>
              <a:avLst/>
              <a:gdLst>
                <a:gd name="T0" fmla="*/ 12 w 28"/>
                <a:gd name="T1" fmla="*/ 0 h 10"/>
                <a:gd name="T2" fmla="*/ 28 w 28"/>
                <a:gd name="T3" fmla="*/ 5 h 10"/>
                <a:gd name="T4" fmla="*/ 15 w 28"/>
                <a:gd name="T5" fmla="*/ 10 h 10"/>
                <a:gd name="T6" fmla="*/ 0 w 28"/>
                <a:gd name="T7" fmla="*/ 5 h 10"/>
                <a:gd name="T8" fmla="*/ 12 w 28"/>
                <a:gd name="T9" fmla="*/ 0 h 10"/>
              </a:gdLst>
              <a:ahLst/>
              <a:cxnLst>
                <a:cxn ang="0">
                  <a:pos x="T0" y="T1"/>
                </a:cxn>
                <a:cxn ang="0">
                  <a:pos x="T2" y="T3"/>
                </a:cxn>
                <a:cxn ang="0">
                  <a:pos x="T4" y="T5"/>
                </a:cxn>
                <a:cxn ang="0">
                  <a:pos x="T6" y="T7"/>
                </a:cxn>
                <a:cxn ang="0">
                  <a:pos x="T8" y="T9"/>
                </a:cxn>
              </a:cxnLst>
              <a:rect l="0" t="0" r="r" b="b"/>
              <a:pathLst>
                <a:path w="28" h="10">
                  <a:moveTo>
                    <a:pt x="12" y="0"/>
                  </a:moveTo>
                  <a:cubicBezTo>
                    <a:pt x="23" y="0"/>
                    <a:pt x="28" y="1"/>
                    <a:pt x="28" y="5"/>
                  </a:cubicBezTo>
                  <a:cubicBezTo>
                    <a:pt x="28" y="8"/>
                    <a:pt x="23" y="10"/>
                    <a:pt x="15" y="10"/>
                  </a:cubicBezTo>
                  <a:cubicBezTo>
                    <a:pt x="6" y="10"/>
                    <a:pt x="0" y="8"/>
                    <a:pt x="0" y="5"/>
                  </a:cubicBezTo>
                  <a:cubicBezTo>
                    <a:pt x="0" y="1"/>
                    <a:pt x="6" y="0"/>
                    <a:pt x="12"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2" name="Freeform 515">
              <a:extLst>
                <a:ext uri="{FF2B5EF4-FFF2-40B4-BE49-F238E27FC236}">
                  <a16:creationId xmlns:a16="http://schemas.microsoft.com/office/drawing/2014/main" id="{7E83D81F-2412-C7D6-3358-715E7DBFDEDD}"/>
                </a:ext>
              </a:extLst>
            </p:cNvPr>
            <p:cNvSpPr/>
            <p:nvPr/>
          </p:nvSpPr>
          <p:spPr bwMode="auto">
            <a:xfrm>
              <a:off x="9367838" y="6805613"/>
              <a:ext cx="95250" cy="87312"/>
            </a:xfrm>
            <a:custGeom>
              <a:avLst/>
              <a:gdLst>
                <a:gd name="T0" fmla="*/ 1 w 29"/>
                <a:gd name="T1" fmla="*/ 5 h 11"/>
                <a:gd name="T2" fmla="*/ 14 w 29"/>
                <a:gd name="T3" fmla="*/ 0 h 11"/>
                <a:gd name="T4" fmla="*/ 28 w 29"/>
                <a:gd name="T5" fmla="*/ 6 h 11"/>
                <a:gd name="T6" fmla="*/ 13 w 29"/>
                <a:gd name="T7" fmla="*/ 11 h 11"/>
                <a:gd name="T8" fmla="*/ 1 w 29"/>
                <a:gd name="T9" fmla="*/ 5 h 11"/>
              </a:gdLst>
              <a:ahLst/>
              <a:cxnLst>
                <a:cxn ang="0">
                  <a:pos x="T0" y="T1"/>
                </a:cxn>
                <a:cxn ang="0">
                  <a:pos x="T2" y="T3"/>
                </a:cxn>
                <a:cxn ang="0">
                  <a:pos x="T4" y="T5"/>
                </a:cxn>
                <a:cxn ang="0">
                  <a:pos x="T6" y="T7"/>
                </a:cxn>
                <a:cxn ang="0">
                  <a:pos x="T8" y="T9"/>
                </a:cxn>
              </a:cxnLst>
              <a:rect l="0" t="0" r="r" b="b"/>
              <a:pathLst>
                <a:path w="28" h="11">
                  <a:moveTo>
                    <a:pt x="1" y="5"/>
                  </a:moveTo>
                  <a:cubicBezTo>
                    <a:pt x="0" y="2"/>
                    <a:pt x="6" y="0"/>
                    <a:pt x="14" y="0"/>
                  </a:cubicBezTo>
                  <a:cubicBezTo>
                    <a:pt x="22" y="0"/>
                    <a:pt x="29" y="2"/>
                    <a:pt x="28" y="6"/>
                  </a:cubicBezTo>
                  <a:cubicBezTo>
                    <a:pt x="28" y="9"/>
                    <a:pt x="23" y="11"/>
                    <a:pt x="13" y="11"/>
                  </a:cubicBezTo>
                  <a:cubicBezTo>
                    <a:pt x="4" y="11"/>
                    <a:pt x="1" y="9"/>
                    <a:pt x="1"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3" name="Freeform 516">
              <a:extLst>
                <a:ext uri="{FF2B5EF4-FFF2-40B4-BE49-F238E27FC236}">
                  <a16:creationId xmlns:a16="http://schemas.microsoft.com/office/drawing/2014/main" id="{79177CC6-37EB-B597-E0C0-05B828B071BC}"/>
                </a:ext>
              </a:extLst>
            </p:cNvPr>
            <p:cNvSpPr/>
            <p:nvPr/>
          </p:nvSpPr>
          <p:spPr bwMode="auto">
            <a:xfrm>
              <a:off x="8321675" y="6781800"/>
              <a:ext cx="95250" cy="79375"/>
            </a:xfrm>
            <a:custGeom>
              <a:avLst/>
              <a:gdLst>
                <a:gd name="T0" fmla="*/ 16 w 29"/>
                <a:gd name="T1" fmla="*/ 10 h 10"/>
                <a:gd name="T2" fmla="*/ 1 w 29"/>
                <a:gd name="T3" fmla="*/ 4 h 10"/>
                <a:gd name="T4" fmla="*/ 15 w 29"/>
                <a:gd name="T5" fmla="*/ 0 h 10"/>
                <a:gd name="T6" fmla="*/ 29 w 29"/>
                <a:gd name="T7" fmla="*/ 5 h 10"/>
                <a:gd name="T8" fmla="*/ 16 w 29"/>
                <a:gd name="T9" fmla="*/ 10 h 10"/>
              </a:gdLst>
              <a:ahLst/>
              <a:cxnLst>
                <a:cxn ang="0">
                  <a:pos x="T0" y="T1"/>
                </a:cxn>
                <a:cxn ang="0">
                  <a:pos x="T2" y="T3"/>
                </a:cxn>
                <a:cxn ang="0">
                  <a:pos x="T4" y="T5"/>
                </a:cxn>
                <a:cxn ang="0">
                  <a:pos x="T6" y="T7"/>
                </a:cxn>
                <a:cxn ang="0">
                  <a:pos x="T8" y="T9"/>
                </a:cxn>
              </a:cxnLst>
              <a:rect l="0" t="0" r="r" b="b"/>
              <a:pathLst>
                <a:path w="28" h="10">
                  <a:moveTo>
                    <a:pt x="16" y="10"/>
                  </a:moveTo>
                  <a:cubicBezTo>
                    <a:pt x="6" y="10"/>
                    <a:pt x="0" y="8"/>
                    <a:pt x="1" y="4"/>
                  </a:cubicBezTo>
                  <a:cubicBezTo>
                    <a:pt x="1" y="1"/>
                    <a:pt x="6" y="0"/>
                    <a:pt x="15" y="0"/>
                  </a:cubicBezTo>
                  <a:cubicBezTo>
                    <a:pt x="24" y="0"/>
                    <a:pt x="29" y="1"/>
                    <a:pt x="29" y="5"/>
                  </a:cubicBezTo>
                  <a:cubicBezTo>
                    <a:pt x="29" y="8"/>
                    <a:pt x="23" y="10"/>
                    <a:pt x="16" y="1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4" name="Freeform 517">
              <a:extLst>
                <a:ext uri="{FF2B5EF4-FFF2-40B4-BE49-F238E27FC236}">
                  <a16:creationId xmlns:a16="http://schemas.microsoft.com/office/drawing/2014/main" id="{85FA5C21-53BE-5262-7B22-BC8FDF299230}"/>
                </a:ext>
              </a:extLst>
            </p:cNvPr>
            <p:cNvSpPr/>
            <p:nvPr/>
          </p:nvSpPr>
          <p:spPr bwMode="auto">
            <a:xfrm>
              <a:off x="7853363" y="6765925"/>
              <a:ext cx="92075" cy="95250"/>
            </a:xfrm>
            <a:custGeom>
              <a:avLst/>
              <a:gdLst>
                <a:gd name="T0" fmla="*/ 28 w 28"/>
                <a:gd name="T1" fmla="*/ 6 h 12"/>
                <a:gd name="T2" fmla="*/ 15 w 28"/>
                <a:gd name="T3" fmla="*/ 11 h 12"/>
                <a:gd name="T4" fmla="*/ 1 w 28"/>
                <a:gd name="T5" fmla="*/ 6 h 12"/>
                <a:gd name="T6" fmla="*/ 14 w 28"/>
                <a:gd name="T7" fmla="*/ 0 h 12"/>
                <a:gd name="T8" fmla="*/ 28 w 28"/>
                <a:gd name="T9" fmla="*/ 6 h 12"/>
              </a:gdLst>
              <a:ahLst/>
              <a:cxnLst>
                <a:cxn ang="0">
                  <a:pos x="T0" y="T1"/>
                </a:cxn>
                <a:cxn ang="0">
                  <a:pos x="T2" y="T3"/>
                </a:cxn>
                <a:cxn ang="0">
                  <a:pos x="T4" y="T5"/>
                </a:cxn>
                <a:cxn ang="0">
                  <a:pos x="T6" y="T7"/>
                </a:cxn>
                <a:cxn ang="0">
                  <a:pos x="T8" y="T9"/>
                </a:cxn>
              </a:cxnLst>
              <a:rect l="0" t="0" r="r" b="b"/>
              <a:pathLst>
                <a:path w="28" h="12">
                  <a:moveTo>
                    <a:pt x="28" y="6"/>
                  </a:moveTo>
                  <a:cubicBezTo>
                    <a:pt x="27" y="10"/>
                    <a:pt x="24" y="12"/>
                    <a:pt x="15" y="11"/>
                  </a:cubicBezTo>
                  <a:cubicBezTo>
                    <a:pt x="8" y="11"/>
                    <a:pt x="0" y="10"/>
                    <a:pt x="1" y="6"/>
                  </a:cubicBezTo>
                  <a:cubicBezTo>
                    <a:pt x="2" y="3"/>
                    <a:pt x="5" y="1"/>
                    <a:pt x="14" y="0"/>
                  </a:cubicBezTo>
                  <a:cubicBezTo>
                    <a:pt x="24" y="0"/>
                    <a:pt x="28" y="3"/>
                    <a:pt x="28"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5" name="Freeform 518">
              <a:extLst>
                <a:ext uri="{FF2B5EF4-FFF2-40B4-BE49-F238E27FC236}">
                  <a16:creationId xmlns:a16="http://schemas.microsoft.com/office/drawing/2014/main" id="{416994FD-EE21-FECC-7C5D-829ADFEDFE18}"/>
                </a:ext>
              </a:extLst>
            </p:cNvPr>
            <p:cNvSpPr/>
            <p:nvPr/>
          </p:nvSpPr>
          <p:spPr bwMode="auto">
            <a:xfrm>
              <a:off x="3394075" y="6373813"/>
              <a:ext cx="95250" cy="87312"/>
            </a:xfrm>
            <a:custGeom>
              <a:avLst/>
              <a:gdLst>
                <a:gd name="T0" fmla="*/ 29 w 29"/>
                <a:gd name="T1" fmla="*/ 5 h 11"/>
                <a:gd name="T2" fmla="*/ 17 w 29"/>
                <a:gd name="T3" fmla="*/ 11 h 11"/>
                <a:gd name="T4" fmla="*/ 0 w 29"/>
                <a:gd name="T5" fmla="*/ 5 h 11"/>
                <a:gd name="T6" fmla="*/ 13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7" y="8"/>
                    <a:pt x="24" y="11"/>
                    <a:pt x="17" y="11"/>
                  </a:cubicBezTo>
                  <a:cubicBezTo>
                    <a:pt x="9" y="10"/>
                    <a:pt x="0" y="9"/>
                    <a:pt x="0" y="5"/>
                  </a:cubicBezTo>
                  <a:cubicBezTo>
                    <a:pt x="0" y="2"/>
                    <a:pt x="4" y="0"/>
                    <a:pt x="13" y="0"/>
                  </a:cubicBezTo>
                  <a:cubicBezTo>
                    <a:pt x="22" y="0"/>
                    <a:pt x="26" y="2"/>
                    <a:pt x="29" y="5"/>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6" name="Freeform 519">
              <a:extLst>
                <a:ext uri="{FF2B5EF4-FFF2-40B4-BE49-F238E27FC236}">
                  <a16:creationId xmlns:a16="http://schemas.microsoft.com/office/drawing/2014/main" id="{949D9058-E6BD-2D9C-ABE3-5DE430CF513F}"/>
                </a:ext>
              </a:extLst>
            </p:cNvPr>
            <p:cNvSpPr/>
            <p:nvPr/>
          </p:nvSpPr>
          <p:spPr bwMode="auto">
            <a:xfrm>
              <a:off x="10796588" y="6716713"/>
              <a:ext cx="95250" cy="88900"/>
            </a:xfrm>
            <a:custGeom>
              <a:avLst/>
              <a:gdLst>
                <a:gd name="T0" fmla="*/ 29 w 29"/>
                <a:gd name="T1" fmla="*/ 5 h 11"/>
                <a:gd name="T2" fmla="*/ 15 w 29"/>
                <a:gd name="T3" fmla="*/ 11 h 11"/>
                <a:gd name="T4" fmla="*/ 1 w 29"/>
                <a:gd name="T5" fmla="*/ 5 h 11"/>
                <a:gd name="T6" fmla="*/ 14 w 29"/>
                <a:gd name="T7" fmla="*/ 0 h 11"/>
                <a:gd name="T8" fmla="*/ 29 w 29"/>
                <a:gd name="T9" fmla="*/ 5 h 11"/>
              </a:gdLst>
              <a:ahLst/>
              <a:cxnLst>
                <a:cxn ang="0">
                  <a:pos x="T0" y="T1"/>
                </a:cxn>
                <a:cxn ang="0">
                  <a:pos x="T2" y="T3"/>
                </a:cxn>
                <a:cxn ang="0">
                  <a:pos x="T4" y="T5"/>
                </a:cxn>
                <a:cxn ang="0">
                  <a:pos x="T6" y="T7"/>
                </a:cxn>
                <a:cxn ang="0">
                  <a:pos x="T8" y="T9"/>
                </a:cxn>
              </a:cxnLst>
              <a:rect l="0" t="0" r="r" b="b"/>
              <a:pathLst>
                <a:path w="28" h="11">
                  <a:moveTo>
                    <a:pt x="29" y="5"/>
                  </a:moveTo>
                  <a:cubicBezTo>
                    <a:pt x="27" y="9"/>
                    <a:pt x="23" y="11"/>
                    <a:pt x="15" y="11"/>
                  </a:cubicBezTo>
                  <a:cubicBezTo>
                    <a:pt x="6" y="11"/>
                    <a:pt x="0" y="8"/>
                    <a:pt x="1" y="5"/>
                  </a:cubicBezTo>
                  <a:cubicBezTo>
                    <a:pt x="1" y="2"/>
                    <a:pt x="7" y="0"/>
                    <a:pt x="14" y="0"/>
                  </a:cubicBezTo>
                  <a:cubicBezTo>
                    <a:pt x="23" y="0"/>
                    <a:pt x="27" y="2"/>
                    <a:pt x="29"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7" name="Freeform 520">
              <a:extLst>
                <a:ext uri="{FF2B5EF4-FFF2-40B4-BE49-F238E27FC236}">
                  <a16:creationId xmlns:a16="http://schemas.microsoft.com/office/drawing/2014/main" id="{7BFDCC18-3A6B-A553-6155-162AEACB397B}"/>
                </a:ext>
              </a:extLst>
            </p:cNvPr>
            <p:cNvSpPr/>
            <p:nvPr/>
          </p:nvSpPr>
          <p:spPr bwMode="auto">
            <a:xfrm>
              <a:off x="7991475" y="6692900"/>
              <a:ext cx="95250" cy="88900"/>
            </a:xfrm>
            <a:custGeom>
              <a:avLst/>
              <a:gdLst>
                <a:gd name="T0" fmla="*/ 17 w 29"/>
                <a:gd name="T1" fmla="*/ 11 h 11"/>
                <a:gd name="T2" fmla="*/ 1 w 29"/>
                <a:gd name="T3" fmla="*/ 5 h 11"/>
                <a:gd name="T4" fmla="*/ 14 w 29"/>
                <a:gd name="T5" fmla="*/ 0 h 11"/>
                <a:gd name="T6" fmla="*/ 29 w 29"/>
                <a:gd name="T7" fmla="*/ 5 h 11"/>
                <a:gd name="T8" fmla="*/ 17 w 29"/>
                <a:gd name="T9" fmla="*/ 11 h 11"/>
              </a:gdLst>
              <a:ahLst/>
              <a:cxnLst>
                <a:cxn ang="0">
                  <a:pos x="T0" y="T1"/>
                </a:cxn>
                <a:cxn ang="0">
                  <a:pos x="T2" y="T3"/>
                </a:cxn>
                <a:cxn ang="0">
                  <a:pos x="T4" y="T5"/>
                </a:cxn>
                <a:cxn ang="0">
                  <a:pos x="T6" y="T7"/>
                </a:cxn>
                <a:cxn ang="0">
                  <a:pos x="T8" y="T9"/>
                </a:cxn>
              </a:cxnLst>
              <a:rect l="0" t="0" r="r" b="b"/>
              <a:pathLst>
                <a:path w="28" h="11">
                  <a:moveTo>
                    <a:pt x="17" y="11"/>
                  </a:moveTo>
                  <a:cubicBezTo>
                    <a:pt x="5" y="11"/>
                    <a:pt x="1" y="8"/>
                    <a:pt x="1" y="5"/>
                  </a:cubicBezTo>
                  <a:cubicBezTo>
                    <a:pt x="0" y="2"/>
                    <a:pt x="6" y="1"/>
                    <a:pt x="14" y="0"/>
                  </a:cubicBezTo>
                  <a:cubicBezTo>
                    <a:pt x="22" y="0"/>
                    <a:pt x="28" y="2"/>
                    <a:pt x="29" y="5"/>
                  </a:cubicBezTo>
                  <a:cubicBezTo>
                    <a:pt x="29" y="9"/>
                    <a:pt x="23" y="10"/>
                    <a:pt x="17"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8" name="Freeform 521">
              <a:extLst>
                <a:ext uri="{FF2B5EF4-FFF2-40B4-BE49-F238E27FC236}">
                  <a16:creationId xmlns:a16="http://schemas.microsoft.com/office/drawing/2014/main" id="{2CD9E4E3-3C8E-C9AB-74E9-01EDE8837201}"/>
                </a:ext>
              </a:extLst>
            </p:cNvPr>
            <p:cNvSpPr/>
            <p:nvPr/>
          </p:nvSpPr>
          <p:spPr bwMode="auto">
            <a:xfrm>
              <a:off x="9256713" y="6781800"/>
              <a:ext cx="95250" cy="87312"/>
            </a:xfrm>
            <a:custGeom>
              <a:avLst/>
              <a:gdLst>
                <a:gd name="T0" fmla="*/ 16 w 29"/>
                <a:gd name="T1" fmla="*/ 11 h 11"/>
                <a:gd name="T2" fmla="*/ 1 w 29"/>
                <a:gd name="T3" fmla="*/ 5 h 11"/>
                <a:gd name="T4" fmla="*/ 13 w 29"/>
                <a:gd name="T5" fmla="*/ 1 h 11"/>
                <a:gd name="T6" fmla="*/ 29 w 29"/>
                <a:gd name="T7" fmla="*/ 5 h 11"/>
                <a:gd name="T8" fmla="*/ 16 w 29"/>
                <a:gd name="T9" fmla="*/ 11 h 11"/>
              </a:gdLst>
              <a:ahLst/>
              <a:cxnLst>
                <a:cxn ang="0">
                  <a:pos x="T0" y="T1"/>
                </a:cxn>
                <a:cxn ang="0">
                  <a:pos x="T2" y="T3"/>
                </a:cxn>
                <a:cxn ang="0">
                  <a:pos x="T4" y="T5"/>
                </a:cxn>
                <a:cxn ang="0">
                  <a:pos x="T6" y="T7"/>
                </a:cxn>
                <a:cxn ang="0">
                  <a:pos x="T8" y="T9"/>
                </a:cxn>
              </a:cxnLst>
              <a:rect l="0" t="0" r="r" b="b"/>
              <a:pathLst>
                <a:path w="28" h="11">
                  <a:moveTo>
                    <a:pt x="16" y="11"/>
                  </a:moveTo>
                  <a:cubicBezTo>
                    <a:pt x="6" y="11"/>
                    <a:pt x="1" y="9"/>
                    <a:pt x="1" y="5"/>
                  </a:cubicBezTo>
                  <a:cubicBezTo>
                    <a:pt x="0" y="2"/>
                    <a:pt x="6" y="1"/>
                    <a:pt x="13" y="1"/>
                  </a:cubicBezTo>
                  <a:cubicBezTo>
                    <a:pt x="21" y="0"/>
                    <a:pt x="28" y="2"/>
                    <a:pt x="29" y="5"/>
                  </a:cubicBezTo>
                  <a:cubicBezTo>
                    <a:pt x="29" y="8"/>
                    <a:pt x="25" y="11"/>
                    <a:pt x="16" y="1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9" name="Freeform 522">
              <a:extLst>
                <a:ext uri="{FF2B5EF4-FFF2-40B4-BE49-F238E27FC236}">
                  <a16:creationId xmlns:a16="http://schemas.microsoft.com/office/drawing/2014/main" id="{452524DC-C615-5B60-8851-8A36E6AC9C07}"/>
                </a:ext>
              </a:extLst>
            </p:cNvPr>
            <p:cNvSpPr/>
            <p:nvPr/>
          </p:nvSpPr>
          <p:spPr bwMode="auto">
            <a:xfrm>
              <a:off x="8218488" y="6740525"/>
              <a:ext cx="88900" cy="88900"/>
            </a:xfrm>
            <a:custGeom>
              <a:avLst/>
              <a:gdLst>
                <a:gd name="T0" fmla="*/ 26 w 27"/>
                <a:gd name="T1" fmla="*/ 5 h 11"/>
                <a:gd name="T2" fmla="*/ 13 w 27"/>
                <a:gd name="T3" fmla="*/ 11 h 11"/>
                <a:gd name="T4" fmla="*/ 0 w 27"/>
                <a:gd name="T5" fmla="*/ 5 h 11"/>
                <a:gd name="T6" fmla="*/ 13 w 27"/>
                <a:gd name="T7" fmla="*/ 0 h 11"/>
                <a:gd name="T8" fmla="*/ 26 w 27"/>
                <a:gd name="T9" fmla="*/ 5 h 11"/>
              </a:gdLst>
              <a:ahLst/>
              <a:cxnLst>
                <a:cxn ang="0">
                  <a:pos x="T0" y="T1"/>
                </a:cxn>
                <a:cxn ang="0">
                  <a:pos x="T2" y="T3"/>
                </a:cxn>
                <a:cxn ang="0">
                  <a:pos x="T4" y="T5"/>
                </a:cxn>
                <a:cxn ang="0">
                  <a:pos x="T6" y="T7"/>
                </a:cxn>
                <a:cxn ang="0">
                  <a:pos x="T8" y="T9"/>
                </a:cxn>
              </a:cxnLst>
              <a:rect l="0" t="0" r="r" b="b"/>
              <a:pathLst>
                <a:path w="27" h="11">
                  <a:moveTo>
                    <a:pt x="26" y="5"/>
                  </a:moveTo>
                  <a:cubicBezTo>
                    <a:pt x="26" y="9"/>
                    <a:pt x="22" y="11"/>
                    <a:pt x="13" y="11"/>
                  </a:cubicBezTo>
                  <a:cubicBezTo>
                    <a:pt x="3" y="11"/>
                    <a:pt x="0" y="9"/>
                    <a:pt x="0" y="5"/>
                  </a:cubicBezTo>
                  <a:cubicBezTo>
                    <a:pt x="0" y="2"/>
                    <a:pt x="6" y="0"/>
                    <a:pt x="13" y="0"/>
                  </a:cubicBezTo>
                  <a:cubicBezTo>
                    <a:pt x="21" y="0"/>
                    <a:pt x="27" y="2"/>
                    <a:pt x="26" y="5"/>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0" name="Freeform 523">
              <a:extLst>
                <a:ext uri="{FF2B5EF4-FFF2-40B4-BE49-F238E27FC236}">
                  <a16:creationId xmlns:a16="http://schemas.microsoft.com/office/drawing/2014/main" id="{041F554E-325B-00B9-8EDF-1CBAB189DF6A}"/>
                </a:ext>
              </a:extLst>
            </p:cNvPr>
            <p:cNvSpPr/>
            <p:nvPr/>
          </p:nvSpPr>
          <p:spPr bwMode="auto">
            <a:xfrm>
              <a:off x="3998913" y="6565900"/>
              <a:ext cx="207963" cy="55562"/>
            </a:xfrm>
            <a:custGeom>
              <a:avLst/>
              <a:gdLst>
                <a:gd name="T0" fmla="*/ 11 w 63"/>
                <a:gd name="T1" fmla="*/ 0 h 7"/>
                <a:gd name="T2" fmla="*/ 63 w 63"/>
                <a:gd name="T3" fmla="*/ 3 h 7"/>
                <a:gd name="T4" fmla="*/ 29 w 63"/>
                <a:gd name="T5" fmla="*/ 2 h 7"/>
                <a:gd name="T6" fmla="*/ 24 w 63"/>
                <a:gd name="T7" fmla="*/ 6 h 7"/>
                <a:gd name="T8" fmla="*/ 2 w 63"/>
                <a:gd name="T9" fmla="*/ 6 h 7"/>
                <a:gd name="T10" fmla="*/ 3 w 63"/>
                <a:gd name="T11" fmla="*/ 3 h 7"/>
                <a:gd name="T12" fmla="*/ 11 w 6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2" h="7">
                  <a:moveTo>
                    <a:pt x="11" y="0"/>
                  </a:moveTo>
                  <a:cubicBezTo>
                    <a:pt x="28" y="1"/>
                    <a:pt x="46" y="2"/>
                    <a:pt x="63" y="3"/>
                  </a:cubicBezTo>
                  <a:cubicBezTo>
                    <a:pt x="51" y="6"/>
                    <a:pt x="38" y="7"/>
                    <a:pt x="29" y="2"/>
                  </a:cubicBezTo>
                  <a:cubicBezTo>
                    <a:pt x="21" y="3"/>
                    <a:pt x="32" y="6"/>
                    <a:pt x="24" y="6"/>
                  </a:cubicBezTo>
                  <a:cubicBezTo>
                    <a:pt x="17" y="6"/>
                    <a:pt x="9" y="6"/>
                    <a:pt x="2" y="6"/>
                  </a:cubicBezTo>
                  <a:cubicBezTo>
                    <a:pt x="0" y="6"/>
                    <a:pt x="1" y="4"/>
                    <a:pt x="3" y="3"/>
                  </a:cubicBezTo>
                  <a:cubicBezTo>
                    <a:pt x="5" y="2"/>
                    <a:pt x="8" y="1"/>
                    <a:pt x="11" y="0"/>
                  </a:cubicBezTo>
                  <a:close/>
                </a:path>
              </a:pathLst>
            </a:custGeom>
            <a:solidFill>
              <a:srgbClr val="E2B2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1" name="Freeform 524">
              <a:extLst>
                <a:ext uri="{FF2B5EF4-FFF2-40B4-BE49-F238E27FC236}">
                  <a16:creationId xmlns:a16="http://schemas.microsoft.com/office/drawing/2014/main" id="{31A5AD11-E015-52FA-0ABD-E370D581393A}"/>
                </a:ext>
              </a:extLst>
            </p:cNvPr>
            <p:cNvSpPr/>
            <p:nvPr/>
          </p:nvSpPr>
          <p:spPr bwMode="auto">
            <a:xfrm>
              <a:off x="10661650" y="6797675"/>
              <a:ext cx="88900" cy="87312"/>
            </a:xfrm>
            <a:custGeom>
              <a:avLst/>
              <a:gdLst>
                <a:gd name="T0" fmla="*/ 1 w 27"/>
                <a:gd name="T1" fmla="*/ 6 h 11"/>
                <a:gd name="T2" fmla="*/ 14 w 27"/>
                <a:gd name="T3" fmla="*/ 0 h 11"/>
                <a:gd name="T4" fmla="*/ 27 w 27"/>
                <a:gd name="T5" fmla="*/ 5 h 11"/>
                <a:gd name="T6" fmla="*/ 13 w 27"/>
                <a:gd name="T7" fmla="*/ 11 h 11"/>
                <a:gd name="T8" fmla="*/ 1 w 27"/>
                <a:gd name="T9" fmla="*/ 6 h 11"/>
              </a:gdLst>
              <a:ahLst/>
              <a:cxnLst>
                <a:cxn ang="0">
                  <a:pos x="T0" y="T1"/>
                </a:cxn>
                <a:cxn ang="0">
                  <a:pos x="T2" y="T3"/>
                </a:cxn>
                <a:cxn ang="0">
                  <a:pos x="T4" y="T5"/>
                </a:cxn>
                <a:cxn ang="0">
                  <a:pos x="T6" y="T7"/>
                </a:cxn>
                <a:cxn ang="0">
                  <a:pos x="T8" y="T9"/>
                </a:cxn>
              </a:cxnLst>
              <a:rect l="0" t="0" r="r" b="b"/>
              <a:pathLst>
                <a:path w="27" h="11">
                  <a:moveTo>
                    <a:pt x="1" y="6"/>
                  </a:moveTo>
                  <a:cubicBezTo>
                    <a:pt x="1" y="2"/>
                    <a:pt x="5" y="0"/>
                    <a:pt x="14" y="0"/>
                  </a:cubicBezTo>
                  <a:cubicBezTo>
                    <a:pt x="22" y="0"/>
                    <a:pt x="27" y="2"/>
                    <a:pt x="27" y="5"/>
                  </a:cubicBezTo>
                  <a:cubicBezTo>
                    <a:pt x="26" y="8"/>
                    <a:pt x="21" y="11"/>
                    <a:pt x="13" y="11"/>
                  </a:cubicBezTo>
                  <a:cubicBezTo>
                    <a:pt x="6" y="11"/>
                    <a:pt x="0" y="9"/>
                    <a:pt x="1" y="6"/>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2" name="Freeform 525">
              <a:extLst>
                <a:ext uri="{FF2B5EF4-FFF2-40B4-BE49-F238E27FC236}">
                  <a16:creationId xmlns:a16="http://schemas.microsoft.com/office/drawing/2014/main" id="{D6CDF438-3CD9-D555-F987-95F1566997BA}"/>
                </a:ext>
              </a:extLst>
            </p:cNvPr>
            <p:cNvSpPr/>
            <p:nvPr/>
          </p:nvSpPr>
          <p:spPr bwMode="auto">
            <a:xfrm>
              <a:off x="2722563" y="6308725"/>
              <a:ext cx="217488" cy="96837"/>
            </a:xfrm>
            <a:custGeom>
              <a:avLst/>
              <a:gdLst>
                <a:gd name="T0" fmla="*/ 0 w 66"/>
                <a:gd name="T1" fmla="*/ 5 h 12"/>
                <a:gd name="T2" fmla="*/ 66 w 66"/>
                <a:gd name="T3" fmla="*/ 0 h 12"/>
                <a:gd name="T4" fmla="*/ 32 w 66"/>
                <a:gd name="T5" fmla="*/ 3 h 12"/>
                <a:gd name="T6" fmla="*/ 0 w 66"/>
                <a:gd name="T7" fmla="*/ 5 h 12"/>
              </a:gdLst>
              <a:ahLst/>
              <a:cxnLst>
                <a:cxn ang="0">
                  <a:pos x="T0" y="T1"/>
                </a:cxn>
                <a:cxn ang="0">
                  <a:pos x="T2" y="T3"/>
                </a:cxn>
                <a:cxn ang="0">
                  <a:pos x="T4" y="T5"/>
                </a:cxn>
                <a:cxn ang="0">
                  <a:pos x="T6" y="T7"/>
                </a:cxn>
              </a:cxnLst>
              <a:rect l="0" t="0" r="r" b="b"/>
              <a:pathLst>
                <a:path w="66" h="12">
                  <a:moveTo>
                    <a:pt x="0" y="5"/>
                  </a:moveTo>
                  <a:cubicBezTo>
                    <a:pt x="22" y="3"/>
                    <a:pt x="44" y="1"/>
                    <a:pt x="66" y="0"/>
                  </a:cubicBezTo>
                  <a:cubicBezTo>
                    <a:pt x="56" y="8"/>
                    <a:pt x="55" y="8"/>
                    <a:pt x="32" y="3"/>
                  </a:cubicBezTo>
                  <a:cubicBezTo>
                    <a:pt x="26" y="11"/>
                    <a:pt x="22" y="12"/>
                    <a:pt x="0" y="5"/>
                  </a:cubicBezTo>
                  <a:close/>
                </a:path>
              </a:pathLst>
            </a:custGeom>
            <a:solidFill>
              <a:srgbClr val="E3B2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3" name="Freeform 526">
              <a:extLst>
                <a:ext uri="{FF2B5EF4-FFF2-40B4-BE49-F238E27FC236}">
                  <a16:creationId xmlns:a16="http://schemas.microsoft.com/office/drawing/2014/main" id="{FF40BA6F-C8D2-7AAF-09FF-D363629F391F}"/>
                </a:ext>
              </a:extLst>
            </p:cNvPr>
            <p:cNvSpPr/>
            <p:nvPr/>
          </p:nvSpPr>
          <p:spPr bwMode="auto">
            <a:xfrm>
              <a:off x="325438" y="5973763"/>
              <a:ext cx="85725" cy="87312"/>
            </a:xfrm>
            <a:custGeom>
              <a:avLst/>
              <a:gdLst>
                <a:gd name="T0" fmla="*/ 11 w 26"/>
                <a:gd name="T1" fmla="*/ 0 h 11"/>
                <a:gd name="T2" fmla="*/ 25 w 26"/>
                <a:gd name="T3" fmla="*/ 4 h 11"/>
                <a:gd name="T4" fmla="*/ 12 w 26"/>
                <a:gd name="T5" fmla="*/ 11 h 11"/>
                <a:gd name="T6" fmla="*/ 0 w 26"/>
                <a:gd name="T7" fmla="*/ 5 h 11"/>
                <a:gd name="T8" fmla="*/ 11 w 26"/>
                <a:gd name="T9" fmla="*/ 0 h 11"/>
              </a:gdLst>
              <a:ahLst/>
              <a:cxnLst>
                <a:cxn ang="0">
                  <a:pos x="T0" y="T1"/>
                </a:cxn>
                <a:cxn ang="0">
                  <a:pos x="T2" y="T3"/>
                </a:cxn>
                <a:cxn ang="0">
                  <a:pos x="T4" y="T5"/>
                </a:cxn>
                <a:cxn ang="0">
                  <a:pos x="T6" y="T7"/>
                </a:cxn>
                <a:cxn ang="0">
                  <a:pos x="T8" y="T9"/>
                </a:cxn>
              </a:cxnLst>
              <a:rect l="0" t="0" r="r" b="b"/>
              <a:pathLst>
                <a:path w="26" h="11">
                  <a:moveTo>
                    <a:pt x="11" y="0"/>
                  </a:moveTo>
                  <a:cubicBezTo>
                    <a:pt x="20" y="0"/>
                    <a:pt x="26" y="1"/>
                    <a:pt x="25" y="4"/>
                  </a:cubicBezTo>
                  <a:cubicBezTo>
                    <a:pt x="24" y="7"/>
                    <a:pt x="20" y="10"/>
                    <a:pt x="12" y="11"/>
                  </a:cubicBezTo>
                  <a:cubicBezTo>
                    <a:pt x="5" y="11"/>
                    <a:pt x="0" y="8"/>
                    <a:pt x="0" y="5"/>
                  </a:cubicBezTo>
                  <a:cubicBezTo>
                    <a:pt x="0" y="2"/>
                    <a:pt x="5" y="0"/>
                    <a:pt x="11" y="0"/>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4" name="Freeform 527">
              <a:extLst>
                <a:ext uri="{FF2B5EF4-FFF2-40B4-BE49-F238E27FC236}">
                  <a16:creationId xmlns:a16="http://schemas.microsoft.com/office/drawing/2014/main" id="{0D27370D-D268-8058-608F-8D7B3F5FE649}"/>
                </a:ext>
              </a:extLst>
            </p:cNvPr>
            <p:cNvSpPr/>
            <p:nvPr/>
          </p:nvSpPr>
          <p:spPr bwMode="auto">
            <a:xfrm>
              <a:off x="10680700" y="6700838"/>
              <a:ext cx="100013" cy="80962"/>
            </a:xfrm>
            <a:custGeom>
              <a:avLst/>
              <a:gdLst>
                <a:gd name="T0" fmla="*/ 29 w 30"/>
                <a:gd name="T1" fmla="*/ 5 h 10"/>
                <a:gd name="T2" fmla="*/ 15 w 30"/>
                <a:gd name="T3" fmla="*/ 9 h 10"/>
                <a:gd name="T4" fmla="*/ 2 w 30"/>
                <a:gd name="T5" fmla="*/ 4 h 10"/>
                <a:gd name="T6" fmla="*/ 22 w 30"/>
                <a:gd name="T7" fmla="*/ 1 h 10"/>
                <a:gd name="T8" fmla="*/ 29 w 30"/>
                <a:gd name="T9" fmla="*/ 5 h 10"/>
              </a:gdLst>
              <a:ahLst/>
              <a:cxnLst>
                <a:cxn ang="0">
                  <a:pos x="T0" y="T1"/>
                </a:cxn>
                <a:cxn ang="0">
                  <a:pos x="T2" y="T3"/>
                </a:cxn>
                <a:cxn ang="0">
                  <a:pos x="T4" y="T5"/>
                </a:cxn>
                <a:cxn ang="0">
                  <a:pos x="T6" y="T7"/>
                </a:cxn>
                <a:cxn ang="0">
                  <a:pos x="T8" y="T9"/>
                </a:cxn>
              </a:cxnLst>
              <a:rect l="0" t="0" r="r" b="b"/>
              <a:pathLst>
                <a:path w="30" h="10">
                  <a:moveTo>
                    <a:pt x="29" y="5"/>
                  </a:moveTo>
                  <a:cubicBezTo>
                    <a:pt x="28" y="8"/>
                    <a:pt x="23" y="10"/>
                    <a:pt x="15" y="9"/>
                  </a:cubicBezTo>
                  <a:cubicBezTo>
                    <a:pt x="7" y="9"/>
                    <a:pt x="0" y="7"/>
                    <a:pt x="2" y="4"/>
                  </a:cubicBezTo>
                  <a:cubicBezTo>
                    <a:pt x="4" y="1"/>
                    <a:pt x="14" y="1"/>
                    <a:pt x="22" y="1"/>
                  </a:cubicBezTo>
                  <a:cubicBezTo>
                    <a:pt x="30" y="0"/>
                    <a:pt x="29" y="3"/>
                    <a:pt x="29" y="5"/>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5" name="Freeform 528">
              <a:extLst>
                <a:ext uri="{FF2B5EF4-FFF2-40B4-BE49-F238E27FC236}">
                  <a16:creationId xmlns:a16="http://schemas.microsoft.com/office/drawing/2014/main" id="{9B1CEA7F-FF80-C8D4-7355-19CDCB9E3499}"/>
                </a:ext>
              </a:extLst>
            </p:cNvPr>
            <p:cNvSpPr/>
            <p:nvPr/>
          </p:nvSpPr>
          <p:spPr bwMode="auto">
            <a:xfrm>
              <a:off x="11645900" y="6700838"/>
              <a:ext cx="92075" cy="80962"/>
            </a:xfrm>
            <a:custGeom>
              <a:avLst/>
              <a:gdLst>
                <a:gd name="T0" fmla="*/ 11 w 28"/>
                <a:gd name="T1" fmla="*/ 1 h 10"/>
                <a:gd name="T2" fmla="*/ 27 w 28"/>
                <a:gd name="T3" fmla="*/ 4 h 10"/>
                <a:gd name="T4" fmla="*/ 13 w 28"/>
                <a:gd name="T5" fmla="*/ 10 h 10"/>
                <a:gd name="T6" fmla="*/ 0 w 28"/>
                <a:gd name="T7" fmla="*/ 4 h 10"/>
                <a:gd name="T8" fmla="*/ 11 w 28"/>
                <a:gd name="T9" fmla="*/ 1 h 10"/>
              </a:gdLst>
              <a:ahLst/>
              <a:cxnLst>
                <a:cxn ang="0">
                  <a:pos x="T0" y="T1"/>
                </a:cxn>
                <a:cxn ang="0">
                  <a:pos x="T2" y="T3"/>
                </a:cxn>
                <a:cxn ang="0">
                  <a:pos x="T4" y="T5"/>
                </a:cxn>
                <a:cxn ang="0">
                  <a:pos x="T6" y="T7"/>
                </a:cxn>
                <a:cxn ang="0">
                  <a:pos x="T8" y="T9"/>
                </a:cxn>
              </a:cxnLst>
              <a:rect l="0" t="0" r="r" b="b"/>
              <a:pathLst>
                <a:path w="28" h="10">
                  <a:moveTo>
                    <a:pt x="11" y="1"/>
                  </a:moveTo>
                  <a:cubicBezTo>
                    <a:pt x="16" y="2"/>
                    <a:pt x="27" y="0"/>
                    <a:pt x="27" y="4"/>
                  </a:cubicBezTo>
                  <a:cubicBezTo>
                    <a:pt x="28" y="7"/>
                    <a:pt x="22" y="10"/>
                    <a:pt x="13" y="10"/>
                  </a:cubicBezTo>
                  <a:cubicBezTo>
                    <a:pt x="4" y="9"/>
                    <a:pt x="0" y="7"/>
                    <a:pt x="0" y="4"/>
                  </a:cubicBezTo>
                  <a:cubicBezTo>
                    <a:pt x="0" y="2"/>
                    <a:pt x="3" y="0"/>
                    <a:pt x="11" y="1"/>
                  </a:cubicBezTo>
                  <a:close/>
                </a:path>
              </a:pathLst>
            </a:custGeom>
            <a:solidFill>
              <a:srgbClr val="E6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6" name="Freeform 529">
              <a:extLst>
                <a:ext uri="{FF2B5EF4-FFF2-40B4-BE49-F238E27FC236}">
                  <a16:creationId xmlns:a16="http://schemas.microsoft.com/office/drawing/2014/main" id="{C8869F3C-BBBF-E4A7-22ED-033BFA717770}"/>
                </a:ext>
              </a:extLst>
            </p:cNvPr>
            <p:cNvSpPr/>
            <p:nvPr/>
          </p:nvSpPr>
          <p:spPr bwMode="auto">
            <a:xfrm>
              <a:off x="9153525" y="6765925"/>
              <a:ext cx="85725" cy="71437"/>
            </a:xfrm>
            <a:custGeom>
              <a:avLst/>
              <a:gdLst>
                <a:gd name="T0" fmla="*/ 25 w 26"/>
                <a:gd name="T1" fmla="*/ 6 h 9"/>
                <a:gd name="T2" fmla="*/ 13 w 26"/>
                <a:gd name="T3" fmla="*/ 9 h 9"/>
                <a:gd name="T4" fmla="*/ 0 w 26"/>
                <a:gd name="T5" fmla="*/ 4 h 9"/>
                <a:gd name="T6" fmla="*/ 14 w 26"/>
                <a:gd name="T7" fmla="*/ 0 h 9"/>
                <a:gd name="T8" fmla="*/ 25 w 26"/>
                <a:gd name="T9" fmla="*/ 6 h 9"/>
              </a:gdLst>
              <a:ahLst/>
              <a:cxnLst>
                <a:cxn ang="0">
                  <a:pos x="T0" y="T1"/>
                </a:cxn>
                <a:cxn ang="0">
                  <a:pos x="T2" y="T3"/>
                </a:cxn>
                <a:cxn ang="0">
                  <a:pos x="T4" y="T5"/>
                </a:cxn>
                <a:cxn ang="0">
                  <a:pos x="T6" y="T7"/>
                </a:cxn>
                <a:cxn ang="0">
                  <a:pos x="T8" y="T9"/>
                </a:cxn>
              </a:cxnLst>
              <a:rect l="0" t="0" r="r" b="b"/>
              <a:pathLst>
                <a:path w="26" h="9">
                  <a:moveTo>
                    <a:pt x="25" y="6"/>
                  </a:moveTo>
                  <a:cubicBezTo>
                    <a:pt x="25" y="8"/>
                    <a:pt x="21" y="9"/>
                    <a:pt x="13" y="9"/>
                  </a:cubicBezTo>
                  <a:cubicBezTo>
                    <a:pt x="4" y="9"/>
                    <a:pt x="0" y="7"/>
                    <a:pt x="0" y="4"/>
                  </a:cubicBezTo>
                  <a:cubicBezTo>
                    <a:pt x="0" y="0"/>
                    <a:pt x="7" y="0"/>
                    <a:pt x="14" y="0"/>
                  </a:cubicBezTo>
                  <a:cubicBezTo>
                    <a:pt x="21" y="0"/>
                    <a:pt x="26" y="1"/>
                    <a:pt x="25" y="6"/>
                  </a:cubicBezTo>
                  <a:close/>
                </a:path>
              </a:pathLst>
            </a:custGeom>
            <a:solidFill>
              <a:srgbClr val="E9B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7" name="Freeform 530">
              <a:extLst>
                <a:ext uri="{FF2B5EF4-FFF2-40B4-BE49-F238E27FC236}">
                  <a16:creationId xmlns:a16="http://schemas.microsoft.com/office/drawing/2014/main" id="{24C279A4-1351-4C91-2EA9-D908D50EEDA8}"/>
                </a:ext>
              </a:extLst>
            </p:cNvPr>
            <p:cNvSpPr/>
            <p:nvPr/>
          </p:nvSpPr>
          <p:spPr bwMode="auto">
            <a:xfrm>
              <a:off x="11287125" y="6677025"/>
              <a:ext cx="85725" cy="71437"/>
            </a:xfrm>
            <a:custGeom>
              <a:avLst/>
              <a:gdLst>
                <a:gd name="T0" fmla="*/ 14 w 26"/>
                <a:gd name="T1" fmla="*/ 0 h 9"/>
                <a:gd name="T2" fmla="*/ 26 w 26"/>
                <a:gd name="T3" fmla="*/ 4 h 9"/>
                <a:gd name="T4" fmla="*/ 13 w 26"/>
                <a:gd name="T5" fmla="*/ 9 h 9"/>
                <a:gd name="T6" fmla="*/ 0 w 26"/>
                <a:gd name="T7" fmla="*/ 4 h 9"/>
                <a:gd name="T8" fmla="*/ 14 w 26"/>
                <a:gd name="T9" fmla="*/ 0 h 9"/>
              </a:gdLst>
              <a:ahLst/>
              <a:cxnLst>
                <a:cxn ang="0">
                  <a:pos x="T0" y="T1"/>
                </a:cxn>
                <a:cxn ang="0">
                  <a:pos x="T2" y="T3"/>
                </a:cxn>
                <a:cxn ang="0">
                  <a:pos x="T4" y="T5"/>
                </a:cxn>
                <a:cxn ang="0">
                  <a:pos x="T6" y="T7"/>
                </a:cxn>
                <a:cxn ang="0">
                  <a:pos x="T8" y="T9"/>
                </a:cxn>
              </a:cxnLst>
              <a:rect l="0" t="0" r="r" b="b"/>
              <a:pathLst>
                <a:path w="26" h="9">
                  <a:moveTo>
                    <a:pt x="14" y="0"/>
                  </a:moveTo>
                  <a:cubicBezTo>
                    <a:pt x="21" y="0"/>
                    <a:pt x="26" y="1"/>
                    <a:pt x="26" y="4"/>
                  </a:cubicBezTo>
                  <a:cubicBezTo>
                    <a:pt x="26" y="7"/>
                    <a:pt x="21" y="9"/>
                    <a:pt x="13" y="9"/>
                  </a:cubicBezTo>
                  <a:cubicBezTo>
                    <a:pt x="5" y="9"/>
                    <a:pt x="0" y="7"/>
                    <a:pt x="0" y="4"/>
                  </a:cubicBezTo>
                  <a:cubicBezTo>
                    <a:pt x="0" y="0"/>
                    <a:pt x="6" y="0"/>
                    <a:pt x="14" y="0"/>
                  </a:cubicBezTo>
                  <a:close/>
                </a:path>
              </a:pathLst>
            </a:custGeom>
            <a:solidFill>
              <a:srgbClr val="E6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8" name="Freeform 531">
              <a:extLst>
                <a:ext uri="{FF2B5EF4-FFF2-40B4-BE49-F238E27FC236}">
                  <a16:creationId xmlns:a16="http://schemas.microsoft.com/office/drawing/2014/main" id="{E322FAA7-0F0D-7161-9C79-167BFF8CA3E5}"/>
                </a:ext>
              </a:extLst>
            </p:cNvPr>
            <p:cNvSpPr/>
            <p:nvPr/>
          </p:nvSpPr>
          <p:spPr bwMode="auto">
            <a:xfrm>
              <a:off x="11050588" y="6677025"/>
              <a:ext cx="84138" cy="71437"/>
            </a:xfrm>
            <a:custGeom>
              <a:avLst/>
              <a:gdLst>
                <a:gd name="T0" fmla="*/ 26 w 26"/>
                <a:gd name="T1" fmla="*/ 5 h 9"/>
                <a:gd name="T2" fmla="*/ 14 w 26"/>
                <a:gd name="T3" fmla="*/ 9 h 9"/>
                <a:gd name="T4" fmla="*/ 0 w 26"/>
                <a:gd name="T5" fmla="*/ 4 h 9"/>
                <a:gd name="T6" fmla="*/ 13 w 26"/>
                <a:gd name="T7" fmla="*/ 0 h 9"/>
                <a:gd name="T8" fmla="*/ 26 w 26"/>
                <a:gd name="T9" fmla="*/ 5 h 9"/>
              </a:gdLst>
              <a:ahLst/>
              <a:cxnLst>
                <a:cxn ang="0">
                  <a:pos x="T0" y="T1"/>
                </a:cxn>
                <a:cxn ang="0">
                  <a:pos x="T2" y="T3"/>
                </a:cxn>
                <a:cxn ang="0">
                  <a:pos x="T4" y="T5"/>
                </a:cxn>
                <a:cxn ang="0">
                  <a:pos x="T6" y="T7"/>
                </a:cxn>
                <a:cxn ang="0">
                  <a:pos x="T8" y="T9"/>
                </a:cxn>
              </a:cxnLst>
              <a:rect l="0" t="0" r="r" b="b"/>
              <a:pathLst>
                <a:path w="26" h="9">
                  <a:moveTo>
                    <a:pt x="26" y="5"/>
                  </a:moveTo>
                  <a:cubicBezTo>
                    <a:pt x="26" y="7"/>
                    <a:pt x="22" y="9"/>
                    <a:pt x="14" y="9"/>
                  </a:cubicBezTo>
                  <a:cubicBezTo>
                    <a:pt x="5" y="9"/>
                    <a:pt x="1" y="7"/>
                    <a:pt x="0" y="4"/>
                  </a:cubicBezTo>
                  <a:cubicBezTo>
                    <a:pt x="0" y="1"/>
                    <a:pt x="6" y="0"/>
                    <a:pt x="13" y="0"/>
                  </a:cubicBezTo>
                  <a:cubicBezTo>
                    <a:pt x="20" y="0"/>
                    <a:pt x="26" y="0"/>
                    <a:pt x="26" y="5"/>
                  </a:cubicBezTo>
                  <a:close/>
                </a:path>
              </a:pathLst>
            </a:custGeom>
            <a:solidFill>
              <a:srgbClr val="E5B4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9" name="Freeform 532">
              <a:extLst>
                <a:ext uri="{FF2B5EF4-FFF2-40B4-BE49-F238E27FC236}">
                  <a16:creationId xmlns:a16="http://schemas.microsoft.com/office/drawing/2014/main" id="{056A6AF3-3C35-00DB-CCD3-C4A155571672}"/>
                </a:ext>
              </a:extLst>
            </p:cNvPr>
            <p:cNvSpPr/>
            <p:nvPr/>
          </p:nvSpPr>
          <p:spPr bwMode="auto">
            <a:xfrm>
              <a:off x="7748588" y="6748463"/>
              <a:ext cx="92075" cy="88900"/>
            </a:xfrm>
            <a:custGeom>
              <a:avLst/>
              <a:gdLst>
                <a:gd name="T0" fmla="*/ 19 w 28"/>
                <a:gd name="T1" fmla="*/ 0 h 11"/>
                <a:gd name="T2" fmla="*/ 28 w 28"/>
                <a:gd name="T3" fmla="*/ 4 h 11"/>
                <a:gd name="T4" fmla="*/ 14 w 28"/>
                <a:gd name="T5" fmla="*/ 10 h 11"/>
                <a:gd name="T6" fmla="*/ 1 w 28"/>
                <a:gd name="T7" fmla="*/ 6 h 11"/>
                <a:gd name="T8" fmla="*/ 19 w 28"/>
                <a:gd name="T9" fmla="*/ 0 h 11"/>
              </a:gdLst>
              <a:ahLst/>
              <a:cxnLst>
                <a:cxn ang="0">
                  <a:pos x="T0" y="T1"/>
                </a:cxn>
                <a:cxn ang="0">
                  <a:pos x="T2" y="T3"/>
                </a:cxn>
                <a:cxn ang="0">
                  <a:pos x="T4" y="T5"/>
                </a:cxn>
                <a:cxn ang="0">
                  <a:pos x="T6" y="T7"/>
                </a:cxn>
                <a:cxn ang="0">
                  <a:pos x="T8" y="T9"/>
                </a:cxn>
              </a:cxnLst>
              <a:rect l="0" t="0" r="r" b="b"/>
              <a:pathLst>
                <a:path w="28" h="11">
                  <a:moveTo>
                    <a:pt x="19" y="0"/>
                  </a:moveTo>
                  <a:cubicBezTo>
                    <a:pt x="26" y="0"/>
                    <a:pt x="28" y="2"/>
                    <a:pt x="28" y="4"/>
                  </a:cubicBezTo>
                  <a:cubicBezTo>
                    <a:pt x="28" y="8"/>
                    <a:pt x="23" y="10"/>
                    <a:pt x="14" y="10"/>
                  </a:cubicBezTo>
                  <a:cubicBezTo>
                    <a:pt x="7" y="11"/>
                    <a:pt x="0" y="8"/>
                    <a:pt x="1" y="6"/>
                  </a:cubicBezTo>
                  <a:cubicBezTo>
                    <a:pt x="2" y="2"/>
                    <a:pt x="13" y="2"/>
                    <a:pt x="19" y="0"/>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0" name="Freeform 533">
              <a:extLst>
                <a:ext uri="{FF2B5EF4-FFF2-40B4-BE49-F238E27FC236}">
                  <a16:creationId xmlns:a16="http://schemas.microsoft.com/office/drawing/2014/main" id="{474EB8F0-30F7-C04D-3FA2-A87A1B68B36D}"/>
                </a:ext>
              </a:extLst>
            </p:cNvPr>
            <p:cNvSpPr/>
            <p:nvPr/>
          </p:nvSpPr>
          <p:spPr bwMode="auto">
            <a:xfrm>
              <a:off x="3336925" y="6292850"/>
              <a:ext cx="103188" cy="80962"/>
            </a:xfrm>
            <a:custGeom>
              <a:avLst/>
              <a:gdLst>
                <a:gd name="T0" fmla="*/ 3 w 31"/>
                <a:gd name="T1" fmla="*/ 0 h 10"/>
                <a:gd name="T2" fmla="*/ 31 w 31"/>
                <a:gd name="T3" fmla="*/ 3 h 10"/>
                <a:gd name="T4" fmla="*/ 12 w 31"/>
                <a:gd name="T5" fmla="*/ 9 h 10"/>
                <a:gd name="T6" fmla="*/ 3 w 31"/>
                <a:gd name="T7" fmla="*/ 0 h 10"/>
              </a:gdLst>
              <a:ahLst/>
              <a:cxnLst>
                <a:cxn ang="0">
                  <a:pos x="T0" y="T1"/>
                </a:cxn>
                <a:cxn ang="0">
                  <a:pos x="T2" y="T3"/>
                </a:cxn>
                <a:cxn ang="0">
                  <a:pos x="T4" y="T5"/>
                </a:cxn>
                <a:cxn ang="0">
                  <a:pos x="T6" y="T7"/>
                </a:cxn>
              </a:cxnLst>
              <a:rect l="0" t="0" r="r" b="b"/>
              <a:pathLst>
                <a:path w="31" h="10">
                  <a:moveTo>
                    <a:pt x="3" y="0"/>
                  </a:moveTo>
                  <a:cubicBezTo>
                    <a:pt x="13" y="0"/>
                    <a:pt x="22" y="1"/>
                    <a:pt x="31" y="3"/>
                  </a:cubicBezTo>
                  <a:cubicBezTo>
                    <a:pt x="28" y="6"/>
                    <a:pt x="23" y="10"/>
                    <a:pt x="12" y="9"/>
                  </a:cubicBezTo>
                  <a:cubicBezTo>
                    <a:pt x="0" y="7"/>
                    <a:pt x="3" y="3"/>
                    <a:pt x="3" y="0"/>
                  </a:cubicBezTo>
                  <a:close/>
                </a:path>
              </a:pathLst>
            </a:custGeom>
            <a:solidFill>
              <a:srgbClr val="DEAF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1" name="Freeform 534">
              <a:extLst>
                <a:ext uri="{FF2B5EF4-FFF2-40B4-BE49-F238E27FC236}">
                  <a16:creationId xmlns:a16="http://schemas.microsoft.com/office/drawing/2014/main" id="{A8098B5D-5F56-CB9C-9BAC-C6794EEF9754}"/>
                </a:ext>
              </a:extLst>
            </p:cNvPr>
            <p:cNvSpPr/>
            <p:nvPr/>
          </p:nvSpPr>
          <p:spPr bwMode="auto">
            <a:xfrm>
              <a:off x="2633663" y="6334125"/>
              <a:ext cx="200025" cy="71437"/>
            </a:xfrm>
            <a:custGeom>
              <a:avLst/>
              <a:gdLst>
                <a:gd name="T0" fmla="*/ 27 w 61"/>
                <a:gd name="T1" fmla="*/ 2 h 9"/>
                <a:gd name="T2" fmla="*/ 35 w 61"/>
                <a:gd name="T3" fmla="*/ 3 h 9"/>
                <a:gd name="T4" fmla="*/ 59 w 61"/>
                <a:gd name="T5" fmla="*/ 0 h 9"/>
                <a:gd name="T6" fmla="*/ 53 w 61"/>
                <a:gd name="T7" fmla="*/ 7 h 9"/>
                <a:gd name="T8" fmla="*/ 31 w 61"/>
                <a:gd name="T9" fmla="*/ 5 h 9"/>
                <a:gd name="T10" fmla="*/ 24 w 61"/>
                <a:gd name="T11" fmla="*/ 6 h 9"/>
                <a:gd name="T12" fmla="*/ 7 w 61"/>
                <a:gd name="T13" fmla="*/ 8 h 9"/>
                <a:gd name="T14" fmla="*/ 4 w 61"/>
                <a:gd name="T15" fmla="*/ 5 h 9"/>
                <a:gd name="T16" fmla="*/ 27 w 61"/>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9">
                  <a:moveTo>
                    <a:pt x="27" y="2"/>
                  </a:moveTo>
                  <a:cubicBezTo>
                    <a:pt x="29" y="3"/>
                    <a:pt x="33" y="3"/>
                    <a:pt x="35" y="3"/>
                  </a:cubicBezTo>
                  <a:cubicBezTo>
                    <a:pt x="47" y="8"/>
                    <a:pt x="54" y="5"/>
                    <a:pt x="59" y="0"/>
                  </a:cubicBezTo>
                  <a:cubicBezTo>
                    <a:pt x="58" y="3"/>
                    <a:pt x="61" y="6"/>
                    <a:pt x="53" y="7"/>
                  </a:cubicBezTo>
                  <a:cubicBezTo>
                    <a:pt x="46" y="7"/>
                    <a:pt x="37" y="8"/>
                    <a:pt x="31" y="5"/>
                  </a:cubicBezTo>
                  <a:cubicBezTo>
                    <a:pt x="26" y="3"/>
                    <a:pt x="24" y="2"/>
                    <a:pt x="24" y="6"/>
                  </a:cubicBezTo>
                  <a:cubicBezTo>
                    <a:pt x="24" y="9"/>
                    <a:pt x="13" y="8"/>
                    <a:pt x="7" y="8"/>
                  </a:cubicBezTo>
                  <a:cubicBezTo>
                    <a:pt x="0" y="8"/>
                    <a:pt x="3" y="6"/>
                    <a:pt x="4" y="5"/>
                  </a:cubicBezTo>
                  <a:cubicBezTo>
                    <a:pt x="11" y="3"/>
                    <a:pt x="19" y="3"/>
                    <a:pt x="27" y="2"/>
                  </a:cubicBezTo>
                  <a:close/>
                </a:path>
              </a:pathLst>
            </a:custGeom>
            <a:solidFill>
              <a:srgbClr val="E6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2" name="Freeform 535">
              <a:extLst>
                <a:ext uri="{FF2B5EF4-FFF2-40B4-BE49-F238E27FC236}">
                  <a16:creationId xmlns:a16="http://schemas.microsoft.com/office/drawing/2014/main" id="{73145411-175E-860A-E704-0DC937C0619C}"/>
                </a:ext>
              </a:extLst>
            </p:cNvPr>
            <p:cNvSpPr/>
            <p:nvPr/>
          </p:nvSpPr>
          <p:spPr bwMode="auto">
            <a:xfrm>
              <a:off x="2989263" y="6318250"/>
              <a:ext cx="92075" cy="79375"/>
            </a:xfrm>
            <a:custGeom>
              <a:avLst/>
              <a:gdLst>
                <a:gd name="T0" fmla="*/ 15 w 28"/>
                <a:gd name="T1" fmla="*/ 8 h 10"/>
                <a:gd name="T2" fmla="*/ 1 w 28"/>
                <a:gd name="T3" fmla="*/ 5 h 10"/>
                <a:gd name="T4" fmla="*/ 15 w 28"/>
                <a:gd name="T5" fmla="*/ 0 h 10"/>
                <a:gd name="T6" fmla="*/ 28 w 28"/>
                <a:gd name="T7" fmla="*/ 5 h 10"/>
                <a:gd name="T8" fmla="*/ 15 w 28"/>
                <a:gd name="T9" fmla="*/ 8 h 10"/>
              </a:gdLst>
              <a:ahLst/>
              <a:cxnLst>
                <a:cxn ang="0">
                  <a:pos x="T0" y="T1"/>
                </a:cxn>
                <a:cxn ang="0">
                  <a:pos x="T2" y="T3"/>
                </a:cxn>
                <a:cxn ang="0">
                  <a:pos x="T4" y="T5"/>
                </a:cxn>
                <a:cxn ang="0">
                  <a:pos x="T6" y="T7"/>
                </a:cxn>
                <a:cxn ang="0">
                  <a:pos x="T8" y="T9"/>
                </a:cxn>
              </a:cxnLst>
              <a:rect l="0" t="0" r="r" b="b"/>
              <a:pathLst>
                <a:path w="28" h="10">
                  <a:moveTo>
                    <a:pt x="15" y="8"/>
                  </a:moveTo>
                  <a:cubicBezTo>
                    <a:pt x="8" y="8"/>
                    <a:pt x="0" y="9"/>
                    <a:pt x="1" y="5"/>
                  </a:cubicBezTo>
                  <a:cubicBezTo>
                    <a:pt x="1" y="2"/>
                    <a:pt x="7" y="0"/>
                    <a:pt x="15" y="0"/>
                  </a:cubicBezTo>
                  <a:cubicBezTo>
                    <a:pt x="22" y="0"/>
                    <a:pt x="27" y="3"/>
                    <a:pt x="28" y="5"/>
                  </a:cubicBezTo>
                  <a:cubicBezTo>
                    <a:pt x="28" y="10"/>
                    <a:pt x="19" y="7"/>
                    <a:pt x="15" y="8"/>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3" name="Freeform 536">
              <a:extLst>
                <a:ext uri="{FF2B5EF4-FFF2-40B4-BE49-F238E27FC236}">
                  <a16:creationId xmlns:a16="http://schemas.microsoft.com/office/drawing/2014/main" id="{3B9F184A-CBFF-CB85-B578-1B5EA3C107A7}"/>
                </a:ext>
              </a:extLst>
            </p:cNvPr>
            <p:cNvSpPr/>
            <p:nvPr/>
          </p:nvSpPr>
          <p:spPr bwMode="auto">
            <a:xfrm>
              <a:off x="8791575" y="6797675"/>
              <a:ext cx="88900" cy="71437"/>
            </a:xfrm>
            <a:custGeom>
              <a:avLst/>
              <a:gdLst>
                <a:gd name="T0" fmla="*/ 14 w 27"/>
                <a:gd name="T1" fmla="*/ 1 h 9"/>
                <a:gd name="T2" fmla="*/ 27 w 27"/>
                <a:gd name="T3" fmla="*/ 4 h 9"/>
                <a:gd name="T4" fmla="*/ 15 w 27"/>
                <a:gd name="T5" fmla="*/ 9 h 9"/>
                <a:gd name="T6" fmla="*/ 1 w 27"/>
                <a:gd name="T7" fmla="*/ 4 h 9"/>
                <a:gd name="T8" fmla="*/ 14 w 27"/>
                <a:gd name="T9" fmla="*/ 1 h 9"/>
              </a:gdLst>
              <a:ahLst/>
              <a:cxnLst>
                <a:cxn ang="0">
                  <a:pos x="T0" y="T1"/>
                </a:cxn>
                <a:cxn ang="0">
                  <a:pos x="T2" y="T3"/>
                </a:cxn>
                <a:cxn ang="0">
                  <a:pos x="T4" y="T5"/>
                </a:cxn>
                <a:cxn ang="0">
                  <a:pos x="T6" y="T7"/>
                </a:cxn>
                <a:cxn ang="0">
                  <a:pos x="T8" y="T9"/>
                </a:cxn>
              </a:cxnLst>
              <a:rect l="0" t="0" r="r" b="b"/>
              <a:pathLst>
                <a:path w="27" h="9">
                  <a:moveTo>
                    <a:pt x="14" y="1"/>
                  </a:moveTo>
                  <a:cubicBezTo>
                    <a:pt x="20" y="1"/>
                    <a:pt x="27" y="0"/>
                    <a:pt x="27" y="4"/>
                  </a:cubicBezTo>
                  <a:cubicBezTo>
                    <a:pt x="26" y="7"/>
                    <a:pt x="22" y="9"/>
                    <a:pt x="15" y="9"/>
                  </a:cubicBezTo>
                  <a:cubicBezTo>
                    <a:pt x="8" y="8"/>
                    <a:pt x="1" y="7"/>
                    <a:pt x="1" y="4"/>
                  </a:cubicBezTo>
                  <a:cubicBezTo>
                    <a:pt x="0" y="0"/>
                    <a:pt x="8" y="1"/>
                    <a:pt x="14" y="1"/>
                  </a:cubicBezTo>
                  <a:close/>
                </a:path>
              </a:pathLst>
            </a:custGeom>
            <a:solidFill>
              <a:srgbClr val="E7B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4" name="Freeform 537">
              <a:extLst>
                <a:ext uri="{FF2B5EF4-FFF2-40B4-BE49-F238E27FC236}">
                  <a16:creationId xmlns:a16="http://schemas.microsoft.com/office/drawing/2014/main" id="{AB7236FF-A713-F5F8-CE8D-7E6CB1ED3817}"/>
                </a:ext>
              </a:extLst>
            </p:cNvPr>
            <p:cNvSpPr/>
            <p:nvPr/>
          </p:nvSpPr>
          <p:spPr bwMode="auto">
            <a:xfrm>
              <a:off x="3492500" y="6334125"/>
              <a:ext cx="101600" cy="87312"/>
            </a:xfrm>
            <a:custGeom>
              <a:avLst/>
              <a:gdLst>
                <a:gd name="T0" fmla="*/ 2 w 31"/>
                <a:gd name="T1" fmla="*/ 0 h 11"/>
                <a:gd name="T2" fmla="*/ 31 w 31"/>
                <a:gd name="T3" fmla="*/ 6 h 11"/>
                <a:gd name="T4" fmla="*/ 11 w 31"/>
                <a:gd name="T5" fmla="*/ 10 h 11"/>
                <a:gd name="T6" fmla="*/ 2 w 31"/>
                <a:gd name="T7" fmla="*/ 0 h 11"/>
              </a:gdLst>
              <a:ahLst/>
              <a:cxnLst>
                <a:cxn ang="0">
                  <a:pos x="T0" y="T1"/>
                </a:cxn>
                <a:cxn ang="0">
                  <a:pos x="T2" y="T3"/>
                </a:cxn>
                <a:cxn ang="0">
                  <a:pos x="T4" y="T5"/>
                </a:cxn>
                <a:cxn ang="0">
                  <a:pos x="T6" y="T7"/>
                </a:cxn>
              </a:cxnLst>
              <a:rect l="0" t="0" r="r" b="b"/>
              <a:pathLst>
                <a:path w="31" h="11">
                  <a:moveTo>
                    <a:pt x="2" y="0"/>
                  </a:moveTo>
                  <a:cubicBezTo>
                    <a:pt x="12" y="2"/>
                    <a:pt x="22" y="3"/>
                    <a:pt x="31" y="6"/>
                  </a:cubicBezTo>
                  <a:cubicBezTo>
                    <a:pt x="26" y="8"/>
                    <a:pt x="20" y="11"/>
                    <a:pt x="11" y="10"/>
                  </a:cubicBezTo>
                  <a:cubicBezTo>
                    <a:pt x="0" y="8"/>
                    <a:pt x="1" y="4"/>
                    <a:pt x="2" y="0"/>
                  </a:cubicBezTo>
                  <a:close/>
                </a:path>
              </a:pathLst>
            </a:custGeom>
            <a:solidFill>
              <a:srgbClr val="DEAE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5" name="Freeform 538">
              <a:extLst>
                <a:ext uri="{FF2B5EF4-FFF2-40B4-BE49-F238E27FC236}">
                  <a16:creationId xmlns:a16="http://schemas.microsoft.com/office/drawing/2014/main" id="{52E5D8FF-6684-6B9C-95E7-EC6E80809B65}"/>
                </a:ext>
              </a:extLst>
            </p:cNvPr>
            <p:cNvSpPr/>
            <p:nvPr/>
          </p:nvSpPr>
          <p:spPr bwMode="auto">
            <a:xfrm>
              <a:off x="11395075" y="6661150"/>
              <a:ext cx="92075" cy="63500"/>
            </a:xfrm>
            <a:custGeom>
              <a:avLst/>
              <a:gdLst>
                <a:gd name="T0" fmla="*/ 12 w 28"/>
                <a:gd name="T1" fmla="*/ 8 h 8"/>
                <a:gd name="T2" fmla="*/ 0 w 28"/>
                <a:gd name="T3" fmla="*/ 4 h 8"/>
                <a:gd name="T4" fmla="*/ 15 w 28"/>
                <a:gd name="T5" fmla="*/ 1 h 8"/>
                <a:gd name="T6" fmla="*/ 27 w 28"/>
                <a:gd name="T7" fmla="*/ 4 h 8"/>
                <a:gd name="T8" fmla="*/ 12 w 28"/>
                <a:gd name="T9" fmla="*/ 8 h 8"/>
              </a:gdLst>
              <a:ahLst/>
              <a:cxnLst>
                <a:cxn ang="0">
                  <a:pos x="T0" y="T1"/>
                </a:cxn>
                <a:cxn ang="0">
                  <a:pos x="T2" y="T3"/>
                </a:cxn>
                <a:cxn ang="0">
                  <a:pos x="T4" y="T5"/>
                </a:cxn>
                <a:cxn ang="0">
                  <a:pos x="T6" y="T7"/>
                </a:cxn>
                <a:cxn ang="0">
                  <a:pos x="T8" y="T9"/>
                </a:cxn>
              </a:cxnLst>
              <a:rect l="0" t="0" r="r" b="b"/>
              <a:pathLst>
                <a:path w="28" h="8">
                  <a:moveTo>
                    <a:pt x="12" y="8"/>
                  </a:moveTo>
                  <a:cubicBezTo>
                    <a:pt x="5" y="8"/>
                    <a:pt x="0" y="6"/>
                    <a:pt x="0" y="4"/>
                  </a:cubicBezTo>
                  <a:cubicBezTo>
                    <a:pt x="0" y="0"/>
                    <a:pt x="9" y="1"/>
                    <a:pt x="15" y="1"/>
                  </a:cubicBezTo>
                  <a:cubicBezTo>
                    <a:pt x="20" y="1"/>
                    <a:pt x="28" y="1"/>
                    <a:pt x="27" y="4"/>
                  </a:cubicBezTo>
                  <a:cubicBezTo>
                    <a:pt x="26" y="7"/>
                    <a:pt x="20" y="8"/>
                    <a:pt x="12" y="8"/>
                  </a:cubicBezTo>
                  <a:close/>
                </a:path>
              </a:pathLst>
            </a:custGeom>
            <a:solidFill>
              <a:srgbClr val="E7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6" name="Freeform 539">
              <a:extLst>
                <a:ext uri="{FF2B5EF4-FFF2-40B4-BE49-F238E27FC236}">
                  <a16:creationId xmlns:a16="http://schemas.microsoft.com/office/drawing/2014/main" id="{DD27A6F9-6E23-1B07-C166-DDD3B1A43A6D}"/>
                </a:ext>
              </a:extLst>
            </p:cNvPr>
            <p:cNvSpPr/>
            <p:nvPr/>
          </p:nvSpPr>
          <p:spPr bwMode="auto">
            <a:xfrm>
              <a:off x="10941050" y="6661150"/>
              <a:ext cx="82550" cy="63500"/>
            </a:xfrm>
            <a:custGeom>
              <a:avLst/>
              <a:gdLst>
                <a:gd name="T0" fmla="*/ 13 w 25"/>
                <a:gd name="T1" fmla="*/ 1 h 8"/>
                <a:gd name="T2" fmla="*/ 24 w 25"/>
                <a:gd name="T3" fmla="*/ 4 h 8"/>
                <a:gd name="T4" fmla="*/ 11 w 25"/>
                <a:gd name="T5" fmla="*/ 8 h 8"/>
                <a:gd name="T6" fmla="*/ 0 w 25"/>
                <a:gd name="T7" fmla="*/ 4 h 8"/>
                <a:gd name="T8" fmla="*/ 13 w 25"/>
                <a:gd name="T9" fmla="*/ 1 h 8"/>
              </a:gdLst>
              <a:ahLst/>
              <a:cxnLst>
                <a:cxn ang="0">
                  <a:pos x="T0" y="T1"/>
                </a:cxn>
                <a:cxn ang="0">
                  <a:pos x="T2" y="T3"/>
                </a:cxn>
                <a:cxn ang="0">
                  <a:pos x="T4" y="T5"/>
                </a:cxn>
                <a:cxn ang="0">
                  <a:pos x="T6" y="T7"/>
                </a:cxn>
                <a:cxn ang="0">
                  <a:pos x="T8" y="T9"/>
                </a:cxn>
              </a:cxnLst>
              <a:rect l="0" t="0" r="r" b="b"/>
              <a:pathLst>
                <a:path w="25" h="8">
                  <a:moveTo>
                    <a:pt x="13" y="1"/>
                  </a:moveTo>
                  <a:cubicBezTo>
                    <a:pt x="18" y="1"/>
                    <a:pt x="25" y="0"/>
                    <a:pt x="24" y="4"/>
                  </a:cubicBezTo>
                  <a:cubicBezTo>
                    <a:pt x="24" y="7"/>
                    <a:pt x="19" y="8"/>
                    <a:pt x="11" y="8"/>
                  </a:cubicBezTo>
                  <a:cubicBezTo>
                    <a:pt x="5" y="8"/>
                    <a:pt x="0" y="6"/>
                    <a:pt x="0" y="4"/>
                  </a:cubicBezTo>
                  <a:cubicBezTo>
                    <a:pt x="0" y="1"/>
                    <a:pt x="8" y="1"/>
                    <a:pt x="13" y="1"/>
                  </a:cubicBezTo>
                  <a:close/>
                </a:path>
              </a:pathLst>
            </a:custGeom>
            <a:solidFill>
              <a:srgbClr val="E7B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7" name="Freeform 540">
              <a:extLst>
                <a:ext uri="{FF2B5EF4-FFF2-40B4-BE49-F238E27FC236}">
                  <a16:creationId xmlns:a16="http://schemas.microsoft.com/office/drawing/2014/main" id="{63664FDD-EC8F-B74E-B521-56DA4072757C}"/>
                </a:ext>
              </a:extLst>
            </p:cNvPr>
            <p:cNvSpPr/>
            <p:nvPr/>
          </p:nvSpPr>
          <p:spPr bwMode="auto">
            <a:xfrm>
              <a:off x="8686800" y="6789738"/>
              <a:ext cx="79375" cy="47625"/>
            </a:xfrm>
            <a:custGeom>
              <a:avLst/>
              <a:gdLst>
                <a:gd name="T0" fmla="*/ 12 w 24"/>
                <a:gd name="T1" fmla="*/ 1 h 6"/>
                <a:gd name="T2" fmla="*/ 23 w 24"/>
                <a:gd name="T3" fmla="*/ 3 h 6"/>
                <a:gd name="T4" fmla="*/ 12 w 24"/>
                <a:gd name="T5" fmla="*/ 6 h 6"/>
                <a:gd name="T6" fmla="*/ 0 w 24"/>
                <a:gd name="T7" fmla="*/ 2 h 6"/>
                <a:gd name="T8" fmla="*/ 12 w 24"/>
                <a:gd name="T9" fmla="*/ 1 h 6"/>
              </a:gdLst>
              <a:ahLst/>
              <a:cxnLst>
                <a:cxn ang="0">
                  <a:pos x="T0" y="T1"/>
                </a:cxn>
                <a:cxn ang="0">
                  <a:pos x="T2" y="T3"/>
                </a:cxn>
                <a:cxn ang="0">
                  <a:pos x="T4" y="T5"/>
                </a:cxn>
                <a:cxn ang="0">
                  <a:pos x="T6" y="T7"/>
                </a:cxn>
                <a:cxn ang="0">
                  <a:pos x="T8" y="T9"/>
                </a:cxn>
              </a:cxnLst>
              <a:rect l="0" t="0" r="r" b="b"/>
              <a:pathLst>
                <a:path w="24" h="6">
                  <a:moveTo>
                    <a:pt x="12" y="1"/>
                  </a:moveTo>
                  <a:cubicBezTo>
                    <a:pt x="16" y="1"/>
                    <a:pt x="24" y="0"/>
                    <a:pt x="23" y="3"/>
                  </a:cubicBezTo>
                  <a:cubicBezTo>
                    <a:pt x="23" y="5"/>
                    <a:pt x="18" y="6"/>
                    <a:pt x="12" y="6"/>
                  </a:cubicBezTo>
                  <a:cubicBezTo>
                    <a:pt x="6" y="6"/>
                    <a:pt x="0" y="4"/>
                    <a:pt x="0" y="2"/>
                  </a:cubicBezTo>
                  <a:cubicBezTo>
                    <a:pt x="0" y="0"/>
                    <a:pt x="8" y="1"/>
                    <a:pt x="12" y="1"/>
                  </a:cubicBezTo>
                  <a:close/>
                </a:path>
              </a:pathLst>
            </a:custGeom>
            <a:solidFill>
              <a:srgbClr val="E8B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8" name="Freeform 541">
              <a:extLst>
                <a:ext uri="{FF2B5EF4-FFF2-40B4-BE49-F238E27FC236}">
                  <a16:creationId xmlns:a16="http://schemas.microsoft.com/office/drawing/2014/main" id="{62099C21-EA54-E427-11AA-E968177A9A0E}"/>
                </a:ext>
              </a:extLst>
            </p:cNvPr>
            <p:cNvSpPr/>
            <p:nvPr/>
          </p:nvSpPr>
          <p:spPr bwMode="auto">
            <a:xfrm>
              <a:off x="661988" y="5646738"/>
              <a:ext cx="104775" cy="55562"/>
            </a:xfrm>
            <a:custGeom>
              <a:avLst/>
              <a:gdLst>
                <a:gd name="T0" fmla="*/ 0 w 32"/>
                <a:gd name="T1" fmla="*/ 3 h 7"/>
                <a:gd name="T2" fmla="*/ 32 w 32"/>
                <a:gd name="T3" fmla="*/ 0 h 7"/>
                <a:gd name="T4" fmla="*/ 20 w 32"/>
                <a:gd name="T5" fmla="*/ 4 h 7"/>
                <a:gd name="T6" fmla="*/ 0 w 32"/>
                <a:gd name="T7" fmla="*/ 3 h 7"/>
              </a:gdLst>
              <a:ahLst/>
              <a:cxnLst>
                <a:cxn ang="0">
                  <a:pos x="T0" y="T1"/>
                </a:cxn>
                <a:cxn ang="0">
                  <a:pos x="T2" y="T3"/>
                </a:cxn>
                <a:cxn ang="0">
                  <a:pos x="T4" y="T5"/>
                </a:cxn>
                <a:cxn ang="0">
                  <a:pos x="T6" y="T7"/>
                </a:cxn>
              </a:cxnLst>
              <a:rect l="0" t="0" r="r" b="b"/>
              <a:pathLst>
                <a:path w="32" h="7">
                  <a:moveTo>
                    <a:pt x="0" y="3"/>
                  </a:moveTo>
                  <a:cubicBezTo>
                    <a:pt x="11" y="1"/>
                    <a:pt x="21" y="0"/>
                    <a:pt x="32" y="0"/>
                  </a:cubicBezTo>
                  <a:cubicBezTo>
                    <a:pt x="30" y="2"/>
                    <a:pt x="25" y="3"/>
                    <a:pt x="20" y="4"/>
                  </a:cubicBezTo>
                  <a:cubicBezTo>
                    <a:pt x="12" y="7"/>
                    <a:pt x="6" y="6"/>
                    <a:pt x="0" y="3"/>
                  </a:cubicBezTo>
                  <a:close/>
                </a:path>
              </a:pathLst>
            </a:custGeom>
            <a:solidFill>
              <a:srgbClr val="D6AA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9" name="Freeform 542">
              <a:extLst>
                <a:ext uri="{FF2B5EF4-FFF2-40B4-BE49-F238E27FC236}">
                  <a16:creationId xmlns:a16="http://schemas.microsoft.com/office/drawing/2014/main" id="{B1BCB8A9-EDEE-1A33-C544-470CB7D0E5C6}"/>
                </a:ext>
              </a:extLst>
            </p:cNvPr>
            <p:cNvSpPr/>
            <p:nvPr/>
          </p:nvSpPr>
          <p:spPr bwMode="auto">
            <a:xfrm>
              <a:off x="7899400" y="6700838"/>
              <a:ext cx="73025" cy="47625"/>
            </a:xfrm>
            <a:custGeom>
              <a:avLst/>
              <a:gdLst>
                <a:gd name="T0" fmla="*/ 22 w 22"/>
                <a:gd name="T1" fmla="*/ 3 h 6"/>
                <a:gd name="T2" fmla="*/ 9 w 22"/>
                <a:gd name="T3" fmla="*/ 6 h 6"/>
                <a:gd name="T4" fmla="*/ 1 w 22"/>
                <a:gd name="T5" fmla="*/ 4 h 6"/>
                <a:gd name="T6" fmla="*/ 16 w 22"/>
                <a:gd name="T7" fmla="*/ 1 h 6"/>
                <a:gd name="T8" fmla="*/ 22 w 22"/>
                <a:gd name="T9" fmla="*/ 3 h 6"/>
              </a:gdLst>
              <a:ahLst/>
              <a:cxnLst>
                <a:cxn ang="0">
                  <a:pos x="T0" y="T1"/>
                </a:cxn>
                <a:cxn ang="0">
                  <a:pos x="T2" y="T3"/>
                </a:cxn>
                <a:cxn ang="0">
                  <a:pos x="T4" y="T5"/>
                </a:cxn>
                <a:cxn ang="0">
                  <a:pos x="T6" y="T7"/>
                </a:cxn>
                <a:cxn ang="0">
                  <a:pos x="T8" y="T9"/>
                </a:cxn>
              </a:cxnLst>
              <a:rect l="0" t="0" r="r" b="b"/>
              <a:pathLst>
                <a:path w="22" h="6">
                  <a:moveTo>
                    <a:pt x="22" y="3"/>
                  </a:moveTo>
                  <a:cubicBezTo>
                    <a:pt x="20" y="5"/>
                    <a:pt x="16" y="6"/>
                    <a:pt x="9" y="6"/>
                  </a:cubicBezTo>
                  <a:cubicBezTo>
                    <a:pt x="6" y="6"/>
                    <a:pt x="0" y="6"/>
                    <a:pt x="1" y="4"/>
                  </a:cubicBezTo>
                  <a:cubicBezTo>
                    <a:pt x="1" y="1"/>
                    <a:pt x="11" y="2"/>
                    <a:pt x="16" y="1"/>
                  </a:cubicBezTo>
                  <a:cubicBezTo>
                    <a:pt x="19" y="0"/>
                    <a:pt x="22" y="1"/>
                    <a:pt x="22" y="3"/>
                  </a:cubicBezTo>
                  <a:close/>
                </a:path>
              </a:pathLst>
            </a:custGeom>
            <a:solidFill>
              <a:srgbClr val="E8B6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0" name="Freeform 543">
              <a:extLst>
                <a:ext uri="{FF2B5EF4-FFF2-40B4-BE49-F238E27FC236}">
                  <a16:creationId xmlns:a16="http://schemas.microsoft.com/office/drawing/2014/main" id="{C195F590-471F-EA1F-C348-34ECAEB9E04C}"/>
                </a:ext>
              </a:extLst>
            </p:cNvPr>
            <p:cNvSpPr/>
            <p:nvPr/>
          </p:nvSpPr>
          <p:spPr bwMode="auto">
            <a:xfrm>
              <a:off x="3646488" y="6405563"/>
              <a:ext cx="85725" cy="63500"/>
            </a:xfrm>
            <a:custGeom>
              <a:avLst/>
              <a:gdLst>
                <a:gd name="T0" fmla="*/ 0 w 26"/>
                <a:gd name="T1" fmla="*/ 0 h 8"/>
                <a:gd name="T2" fmla="*/ 26 w 26"/>
                <a:gd name="T3" fmla="*/ 6 h 8"/>
                <a:gd name="T4" fmla="*/ 0 w 26"/>
                <a:gd name="T5" fmla="*/ 0 h 8"/>
              </a:gdLst>
              <a:ahLst/>
              <a:cxnLst>
                <a:cxn ang="0">
                  <a:pos x="T0" y="T1"/>
                </a:cxn>
                <a:cxn ang="0">
                  <a:pos x="T2" y="T3"/>
                </a:cxn>
                <a:cxn ang="0">
                  <a:pos x="T4" y="T5"/>
                </a:cxn>
              </a:cxnLst>
              <a:rect l="0" t="0" r="r" b="b"/>
              <a:pathLst>
                <a:path w="26" h="8">
                  <a:moveTo>
                    <a:pt x="0" y="0"/>
                  </a:moveTo>
                  <a:cubicBezTo>
                    <a:pt x="9" y="2"/>
                    <a:pt x="18" y="4"/>
                    <a:pt x="26" y="6"/>
                  </a:cubicBezTo>
                  <a:cubicBezTo>
                    <a:pt x="6" y="8"/>
                    <a:pt x="2" y="7"/>
                    <a:pt x="0" y="0"/>
                  </a:cubicBezTo>
                  <a:close/>
                </a:path>
              </a:pathLst>
            </a:custGeom>
            <a:solidFill>
              <a:srgbClr val="DBAD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1" name="Freeform 544">
              <a:extLst>
                <a:ext uri="{FF2B5EF4-FFF2-40B4-BE49-F238E27FC236}">
                  <a16:creationId xmlns:a16="http://schemas.microsoft.com/office/drawing/2014/main" id="{D266A362-A661-F0AF-02E9-C6E25FA2CE4E}"/>
                </a:ext>
              </a:extLst>
            </p:cNvPr>
            <p:cNvSpPr/>
            <p:nvPr/>
          </p:nvSpPr>
          <p:spPr bwMode="auto">
            <a:xfrm>
              <a:off x="9051925" y="6765925"/>
              <a:ext cx="69850" cy="47625"/>
            </a:xfrm>
            <a:custGeom>
              <a:avLst/>
              <a:gdLst>
                <a:gd name="T0" fmla="*/ 10 w 21"/>
                <a:gd name="T1" fmla="*/ 1 h 6"/>
                <a:gd name="T2" fmla="*/ 20 w 21"/>
                <a:gd name="T3" fmla="*/ 3 h 6"/>
                <a:gd name="T4" fmla="*/ 9 w 21"/>
                <a:gd name="T5" fmla="*/ 6 h 6"/>
                <a:gd name="T6" fmla="*/ 0 w 21"/>
                <a:gd name="T7" fmla="*/ 4 h 6"/>
                <a:gd name="T8" fmla="*/ 10 w 21"/>
                <a:gd name="T9" fmla="*/ 1 h 6"/>
              </a:gdLst>
              <a:ahLst/>
              <a:cxnLst>
                <a:cxn ang="0">
                  <a:pos x="T0" y="T1"/>
                </a:cxn>
                <a:cxn ang="0">
                  <a:pos x="T2" y="T3"/>
                </a:cxn>
                <a:cxn ang="0">
                  <a:pos x="T4" y="T5"/>
                </a:cxn>
                <a:cxn ang="0">
                  <a:pos x="T6" y="T7"/>
                </a:cxn>
                <a:cxn ang="0">
                  <a:pos x="T8" y="T9"/>
                </a:cxn>
              </a:cxnLst>
              <a:rect l="0" t="0" r="r" b="b"/>
              <a:pathLst>
                <a:path w="21" h="6">
                  <a:moveTo>
                    <a:pt x="10" y="1"/>
                  </a:moveTo>
                  <a:cubicBezTo>
                    <a:pt x="15" y="2"/>
                    <a:pt x="21" y="1"/>
                    <a:pt x="20" y="3"/>
                  </a:cubicBezTo>
                  <a:cubicBezTo>
                    <a:pt x="20" y="5"/>
                    <a:pt x="15" y="6"/>
                    <a:pt x="9" y="6"/>
                  </a:cubicBezTo>
                  <a:cubicBezTo>
                    <a:pt x="5" y="6"/>
                    <a:pt x="0" y="6"/>
                    <a:pt x="0" y="4"/>
                  </a:cubicBezTo>
                  <a:cubicBezTo>
                    <a:pt x="0" y="0"/>
                    <a:pt x="7" y="2"/>
                    <a:pt x="10" y="1"/>
                  </a:cubicBezTo>
                  <a:close/>
                </a:path>
              </a:pathLst>
            </a:custGeom>
            <a:solidFill>
              <a:srgbClr val="E9B9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2" name="Freeform 545">
              <a:extLst>
                <a:ext uri="{FF2B5EF4-FFF2-40B4-BE49-F238E27FC236}">
                  <a16:creationId xmlns:a16="http://schemas.microsoft.com/office/drawing/2014/main" id="{95590347-7201-CD98-5FE1-5D60387046FB}"/>
                </a:ext>
              </a:extLst>
            </p:cNvPr>
            <p:cNvSpPr/>
            <p:nvPr/>
          </p:nvSpPr>
          <p:spPr bwMode="auto">
            <a:xfrm>
              <a:off x="10460038" y="6781800"/>
              <a:ext cx="69850" cy="47625"/>
            </a:xfrm>
            <a:custGeom>
              <a:avLst/>
              <a:gdLst>
                <a:gd name="T0" fmla="*/ 9 w 21"/>
                <a:gd name="T1" fmla="*/ 6 h 6"/>
                <a:gd name="T2" fmla="*/ 0 w 21"/>
                <a:gd name="T3" fmla="*/ 4 h 6"/>
                <a:gd name="T4" fmla="*/ 14 w 21"/>
                <a:gd name="T5" fmla="*/ 1 h 6"/>
                <a:gd name="T6" fmla="*/ 20 w 21"/>
                <a:gd name="T7" fmla="*/ 2 h 6"/>
                <a:gd name="T8" fmla="*/ 9 w 21"/>
                <a:gd name="T9" fmla="*/ 6 h 6"/>
              </a:gdLst>
              <a:ahLst/>
              <a:cxnLst>
                <a:cxn ang="0">
                  <a:pos x="T0" y="T1"/>
                </a:cxn>
                <a:cxn ang="0">
                  <a:pos x="T2" y="T3"/>
                </a:cxn>
                <a:cxn ang="0">
                  <a:pos x="T4" y="T5"/>
                </a:cxn>
                <a:cxn ang="0">
                  <a:pos x="T6" y="T7"/>
                </a:cxn>
                <a:cxn ang="0">
                  <a:pos x="T8" y="T9"/>
                </a:cxn>
              </a:cxnLst>
              <a:rect l="0" t="0" r="r" b="b"/>
              <a:pathLst>
                <a:path w="21" h="6">
                  <a:moveTo>
                    <a:pt x="9" y="6"/>
                  </a:moveTo>
                  <a:cubicBezTo>
                    <a:pt x="4" y="6"/>
                    <a:pt x="0" y="6"/>
                    <a:pt x="0" y="4"/>
                  </a:cubicBezTo>
                  <a:cubicBezTo>
                    <a:pt x="1" y="1"/>
                    <a:pt x="9" y="2"/>
                    <a:pt x="14" y="1"/>
                  </a:cubicBezTo>
                  <a:cubicBezTo>
                    <a:pt x="17" y="0"/>
                    <a:pt x="21" y="1"/>
                    <a:pt x="20" y="2"/>
                  </a:cubicBezTo>
                  <a:cubicBezTo>
                    <a:pt x="19" y="5"/>
                    <a:pt x="14" y="6"/>
                    <a:pt x="9" y="6"/>
                  </a:cubicBezTo>
                  <a:close/>
                </a:path>
              </a:pathLst>
            </a:custGeom>
            <a:solidFill>
              <a:srgbClr val="EAB9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3" name="Freeform 546">
              <a:extLst>
                <a:ext uri="{FF2B5EF4-FFF2-40B4-BE49-F238E27FC236}">
                  <a16:creationId xmlns:a16="http://schemas.microsoft.com/office/drawing/2014/main" id="{A5E9E9A4-8899-C4A7-422C-2B00D6AABC1E}"/>
                </a:ext>
              </a:extLst>
            </p:cNvPr>
            <p:cNvSpPr/>
            <p:nvPr/>
          </p:nvSpPr>
          <p:spPr bwMode="auto">
            <a:xfrm>
              <a:off x="11895138" y="6789738"/>
              <a:ext cx="69850" cy="39687"/>
            </a:xfrm>
            <a:custGeom>
              <a:avLst/>
              <a:gdLst>
                <a:gd name="T0" fmla="*/ 5 w 21"/>
                <a:gd name="T1" fmla="*/ 0 h 5"/>
                <a:gd name="T2" fmla="*/ 20 w 21"/>
                <a:gd name="T3" fmla="*/ 3 h 5"/>
                <a:gd name="T4" fmla="*/ 12 w 21"/>
                <a:gd name="T5" fmla="*/ 5 h 5"/>
                <a:gd name="T6" fmla="*/ 0 w 21"/>
                <a:gd name="T7" fmla="*/ 1 h 5"/>
                <a:gd name="T8" fmla="*/ 5 w 21"/>
                <a:gd name="T9" fmla="*/ 0 h 5"/>
              </a:gdLst>
              <a:ahLst/>
              <a:cxnLst>
                <a:cxn ang="0">
                  <a:pos x="T0" y="T1"/>
                </a:cxn>
                <a:cxn ang="0">
                  <a:pos x="T2" y="T3"/>
                </a:cxn>
                <a:cxn ang="0">
                  <a:pos x="T4" y="T5"/>
                </a:cxn>
                <a:cxn ang="0">
                  <a:pos x="T6" y="T7"/>
                </a:cxn>
                <a:cxn ang="0">
                  <a:pos x="T8" y="T9"/>
                </a:cxn>
              </a:cxnLst>
              <a:rect l="0" t="0" r="r" b="b"/>
              <a:pathLst>
                <a:path w="21" h="5">
                  <a:moveTo>
                    <a:pt x="5" y="0"/>
                  </a:moveTo>
                  <a:cubicBezTo>
                    <a:pt x="10" y="1"/>
                    <a:pt x="19" y="0"/>
                    <a:pt x="20" y="3"/>
                  </a:cubicBezTo>
                  <a:cubicBezTo>
                    <a:pt x="21" y="5"/>
                    <a:pt x="16" y="5"/>
                    <a:pt x="12" y="5"/>
                  </a:cubicBezTo>
                  <a:cubicBezTo>
                    <a:pt x="6" y="5"/>
                    <a:pt x="1" y="4"/>
                    <a:pt x="0" y="1"/>
                  </a:cubicBezTo>
                  <a:cubicBezTo>
                    <a:pt x="0" y="0"/>
                    <a:pt x="3" y="0"/>
                    <a:pt x="5" y="0"/>
                  </a:cubicBezTo>
                  <a:close/>
                </a:path>
              </a:pathLst>
            </a:custGeom>
            <a:solidFill>
              <a:srgbClr val="EABA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4" name="Freeform 547">
              <a:extLst>
                <a:ext uri="{FF2B5EF4-FFF2-40B4-BE49-F238E27FC236}">
                  <a16:creationId xmlns:a16="http://schemas.microsoft.com/office/drawing/2014/main" id="{F4615D6E-CE9B-A5EA-EA60-F606D8C68F0F}"/>
                </a:ext>
              </a:extLst>
            </p:cNvPr>
            <p:cNvSpPr/>
            <p:nvPr/>
          </p:nvSpPr>
          <p:spPr bwMode="auto">
            <a:xfrm>
              <a:off x="496888" y="5805488"/>
              <a:ext cx="58738" cy="65087"/>
            </a:xfrm>
            <a:custGeom>
              <a:avLst/>
              <a:gdLst>
                <a:gd name="T0" fmla="*/ 5 w 18"/>
                <a:gd name="T1" fmla="*/ 8 h 8"/>
                <a:gd name="T2" fmla="*/ 10 w 18"/>
                <a:gd name="T3" fmla="*/ 0 h 8"/>
                <a:gd name="T4" fmla="*/ 16 w 18"/>
                <a:gd name="T5" fmla="*/ 0 h 8"/>
                <a:gd name="T6" fmla="*/ 5 w 18"/>
                <a:gd name="T7" fmla="*/ 8 h 8"/>
              </a:gdLst>
              <a:ahLst/>
              <a:cxnLst>
                <a:cxn ang="0">
                  <a:pos x="T0" y="T1"/>
                </a:cxn>
                <a:cxn ang="0">
                  <a:pos x="T2" y="T3"/>
                </a:cxn>
                <a:cxn ang="0">
                  <a:pos x="T4" y="T5"/>
                </a:cxn>
                <a:cxn ang="0">
                  <a:pos x="T6" y="T7"/>
                </a:cxn>
              </a:cxnLst>
              <a:rect l="0" t="0" r="r" b="b"/>
              <a:pathLst>
                <a:path w="18" h="8">
                  <a:moveTo>
                    <a:pt x="5" y="8"/>
                  </a:moveTo>
                  <a:cubicBezTo>
                    <a:pt x="0" y="4"/>
                    <a:pt x="3" y="2"/>
                    <a:pt x="10" y="0"/>
                  </a:cubicBezTo>
                  <a:cubicBezTo>
                    <a:pt x="12" y="0"/>
                    <a:pt x="16" y="0"/>
                    <a:pt x="16" y="0"/>
                  </a:cubicBezTo>
                  <a:cubicBezTo>
                    <a:pt x="18" y="4"/>
                    <a:pt x="9" y="5"/>
                    <a:pt x="5" y="8"/>
                  </a:cubicBezTo>
                  <a:close/>
                </a:path>
              </a:pathLst>
            </a:custGeom>
            <a:solidFill>
              <a:srgbClr val="E8B7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5" name="Freeform 548">
              <a:extLst>
                <a:ext uri="{FF2B5EF4-FFF2-40B4-BE49-F238E27FC236}">
                  <a16:creationId xmlns:a16="http://schemas.microsoft.com/office/drawing/2014/main" id="{6CF2B74F-F7B9-8AE8-C592-E89A37B3B969}"/>
                </a:ext>
              </a:extLst>
            </p:cNvPr>
            <p:cNvSpPr/>
            <p:nvPr/>
          </p:nvSpPr>
          <p:spPr bwMode="auto">
            <a:xfrm>
              <a:off x="5753100" y="6469063"/>
              <a:ext cx="96838" cy="39687"/>
            </a:xfrm>
            <a:custGeom>
              <a:avLst/>
              <a:gdLst>
                <a:gd name="T0" fmla="*/ 24 w 29"/>
                <a:gd name="T1" fmla="*/ 0 h 5"/>
                <a:gd name="T2" fmla="*/ 29 w 29"/>
                <a:gd name="T3" fmla="*/ 2 h 5"/>
                <a:gd name="T4" fmla="*/ 0 w 29"/>
                <a:gd name="T5" fmla="*/ 5 h 5"/>
                <a:gd name="T6" fmla="*/ 24 w 29"/>
                <a:gd name="T7" fmla="*/ 0 h 5"/>
              </a:gdLst>
              <a:ahLst/>
              <a:cxnLst>
                <a:cxn ang="0">
                  <a:pos x="T0" y="T1"/>
                </a:cxn>
                <a:cxn ang="0">
                  <a:pos x="T2" y="T3"/>
                </a:cxn>
                <a:cxn ang="0">
                  <a:pos x="T4" y="T5"/>
                </a:cxn>
                <a:cxn ang="0">
                  <a:pos x="T6" y="T7"/>
                </a:cxn>
              </a:cxnLst>
              <a:rect l="0" t="0" r="r" b="b"/>
              <a:pathLst>
                <a:path w="28" h="5">
                  <a:moveTo>
                    <a:pt x="24" y="0"/>
                  </a:moveTo>
                  <a:cubicBezTo>
                    <a:pt x="25" y="1"/>
                    <a:pt x="27" y="1"/>
                    <a:pt x="29" y="2"/>
                  </a:cubicBezTo>
                  <a:cubicBezTo>
                    <a:pt x="21" y="4"/>
                    <a:pt x="12" y="4"/>
                    <a:pt x="0" y="5"/>
                  </a:cubicBezTo>
                  <a:cubicBezTo>
                    <a:pt x="9" y="2"/>
                    <a:pt x="16" y="1"/>
                    <a:pt x="24" y="0"/>
                  </a:cubicBezTo>
                  <a:close/>
                </a:path>
              </a:pathLst>
            </a:custGeom>
            <a:solidFill>
              <a:srgbClr val="FFF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2" name="Rectángulo 1"/>
          <p:cNvSpPr/>
          <p:nvPr/>
        </p:nvSpPr>
        <p:spPr>
          <a:xfrm>
            <a:off x="3768725" y="180975"/>
            <a:ext cx="4760912" cy="4760912"/>
          </a:xfrm>
          <a:prstGeom prst="rect">
            <a:avLst/>
          </a:prstGeom>
          <a:noFill/>
          <a:ln>
            <a:noFill/>
          </a:ln>
        </p:spPr>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74"/>
                                        </p:tgtEl>
                                        <p:attrNameLst>
                                          <p:attrName>style.visibility</p:attrName>
                                        </p:attrNameLst>
                                      </p:cBhvr>
                                      <p:to>
                                        <p:strVal val="visible"/>
                                      </p:to>
                                    </p:set>
                                    <p:animEffect transition="in" filter="fade">
                                      <p:cBhvr>
                                        <p:cTn id="7" dur="1000"/>
                                        <p:tgtEl>
                                          <p:spTgt spid="874"/>
                                        </p:tgtEl>
                                      </p:cBhvr>
                                    </p:animEffect>
                                    <p:anim calcmode="lin" valueType="num">
                                      <p:cBhvr>
                                        <p:cTn id="8" dur="1000" fill="hold"/>
                                        <p:tgtEl>
                                          <p:spTgt spid="874"/>
                                        </p:tgtEl>
                                        <p:attrNameLst>
                                          <p:attrName>ppt_x</p:attrName>
                                        </p:attrNameLst>
                                      </p:cBhvr>
                                      <p:tavLst>
                                        <p:tav tm="0">
                                          <p:val>
                                            <p:strVal val="#ppt_x"/>
                                          </p:val>
                                        </p:tav>
                                        <p:tav tm="100000">
                                          <p:val>
                                            <p:strVal val="#ppt_x"/>
                                          </p:val>
                                        </p:tav>
                                      </p:tavLst>
                                    </p:anim>
                                    <p:anim calcmode="lin" valueType="num">
                                      <p:cBhvr>
                                        <p:cTn id="9" dur="1000" fill="hold"/>
                                        <p:tgtEl>
                                          <p:spTgt spid="874"/>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2" presetClass="entr" presetSubtype="0" fill="hold" nodeType="afterEffect">
                                  <p:stCondLst>
                                    <p:cond delay="0"/>
                                  </p:stCondLst>
                                  <p:childTnLst>
                                    <p:set>
                                      <p:cBhvr>
                                        <p:cTn id="12" dur="1" fill="hold">
                                          <p:stCondLst>
                                            <p:cond delay="0"/>
                                          </p:stCondLst>
                                        </p:cTn>
                                        <p:tgtEl>
                                          <p:spTgt spid="875"/>
                                        </p:tgtEl>
                                        <p:attrNameLst>
                                          <p:attrName>style.visibility</p:attrName>
                                        </p:attrNameLst>
                                      </p:cBhvr>
                                      <p:to>
                                        <p:strVal val="visible"/>
                                      </p:to>
                                    </p:set>
                                    <p:animEffect transition="in" filter="fade">
                                      <p:cBhvr>
                                        <p:cTn id="13" dur="1000"/>
                                        <p:tgtEl>
                                          <p:spTgt spid="875"/>
                                        </p:tgtEl>
                                      </p:cBhvr>
                                    </p:animEffect>
                                    <p:anim calcmode="lin" valueType="num">
                                      <p:cBhvr>
                                        <p:cTn id="14" dur="1000" fill="hold"/>
                                        <p:tgtEl>
                                          <p:spTgt spid="875"/>
                                        </p:tgtEl>
                                        <p:attrNameLst>
                                          <p:attrName>ppt_x</p:attrName>
                                        </p:attrNameLst>
                                      </p:cBhvr>
                                      <p:tavLst>
                                        <p:tav tm="0">
                                          <p:val>
                                            <p:strVal val="#ppt_x"/>
                                          </p:val>
                                        </p:tav>
                                        <p:tav tm="100000">
                                          <p:val>
                                            <p:strVal val="#ppt_x"/>
                                          </p:val>
                                        </p:tav>
                                      </p:tavLst>
                                    </p:anim>
                                    <p:anim calcmode="lin" valueType="num">
                                      <p:cBhvr>
                                        <p:cTn id="15" dur="1000" fill="hold"/>
                                        <p:tgtEl>
                                          <p:spTgt spid="875"/>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2" presetClass="entr" presetSubtype="0" fill="hold" nodeType="afterEffect">
                                  <p:stCondLst>
                                    <p:cond delay="0"/>
                                  </p:stCondLst>
                                  <p:childTnLst>
                                    <p:set>
                                      <p:cBhvr>
                                        <p:cTn id="18" dur="1" fill="hold">
                                          <p:stCondLst>
                                            <p:cond delay="0"/>
                                          </p:stCondLst>
                                        </p:cTn>
                                        <p:tgtEl>
                                          <p:spTgt spid="876">
                                            <p:txEl>
                                              <p:pRg st="0" end="0"/>
                                            </p:txEl>
                                          </p:spTgt>
                                        </p:tgtEl>
                                        <p:attrNameLst>
                                          <p:attrName>style.visibility</p:attrName>
                                        </p:attrNameLst>
                                      </p:cBhvr>
                                      <p:to>
                                        <p:strVal val="visible"/>
                                      </p:to>
                                    </p:set>
                                    <p:animEffect transition="in" filter="fade">
                                      <p:cBhvr>
                                        <p:cTn id="19" dur="1000"/>
                                        <p:tgtEl>
                                          <p:spTgt spid="876">
                                            <p:txEl>
                                              <p:pRg st="0" end="0"/>
                                            </p:txEl>
                                          </p:spTgt>
                                        </p:tgtEl>
                                      </p:cBhvr>
                                    </p:animEffect>
                                    <p:anim calcmode="lin" valueType="num">
                                      <p:cBhvr>
                                        <p:cTn id="20" dur="1000" fill="hold"/>
                                        <p:tgtEl>
                                          <p:spTgt spid="876">
                                            <p:txEl>
                                              <p:pRg st="0" end="0"/>
                                            </p:txEl>
                                          </p:spTgt>
                                        </p:tgtEl>
                                        <p:attrNameLst>
                                          <p:attrName>ppt_x</p:attrName>
                                        </p:attrNameLst>
                                      </p:cBhvr>
                                      <p:tavLst>
                                        <p:tav tm="0">
                                          <p:val>
                                            <p:strVal val="#ppt_x"/>
                                          </p:val>
                                        </p:tav>
                                        <p:tav tm="100000">
                                          <p:val>
                                            <p:strVal val="#ppt_x"/>
                                          </p:val>
                                        </p:tav>
                                      </p:tavLst>
                                    </p:anim>
                                    <p:anim calcmode="lin" valueType="num">
                                      <p:cBhvr>
                                        <p:cTn id="21" dur="1000" fill="hold"/>
                                        <p:tgtEl>
                                          <p:spTgt spid="876">
                                            <p:txEl>
                                              <p:pRg st="0" end="0"/>
                                            </p:txEl>
                                          </p:spTgt>
                                        </p:tgtEl>
                                        <p:attrNameLst>
                                          <p:attrName>ppt_y</p:attrName>
                                        </p:attrNameLst>
                                      </p:cBhvr>
                                      <p:tavLst>
                                        <p:tav tm="0">
                                          <p:val>
                                            <p:strVal val="#ppt_y+.1"/>
                                          </p:val>
                                        </p:tav>
                                        <p:tav tm="100000">
                                          <p:val>
                                            <p:strVal val="#ppt_y"/>
                                          </p:val>
                                        </p:tav>
                                      </p:tavLst>
                                    </p:anim>
                                  </p:childTnLst>
                                </p:cTn>
                              </p:par>
                            </p:childTnLst>
                          </p:cTn>
                        </p:par>
                        <p:par>
                          <p:cTn id="22" fill="hold" nodeType="afterGroup">
                            <p:stCondLst>
                              <p:cond delay="3000"/>
                            </p:stCondLst>
                            <p:childTnLst>
                              <p:par>
                                <p:cTn id="23" presetID="42" presetClass="entr" presetSubtype="0" fill="hold"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1000"/>
                                        <p:tgtEl>
                                          <p:spTgt spid="22"/>
                                        </p:tgtEl>
                                      </p:cBhvr>
                                    </p:animEffect>
                                    <p:anim calcmode="lin" valueType="num">
                                      <p:cBhvr>
                                        <p:cTn id="26" dur="1000" fill="hold"/>
                                        <p:tgtEl>
                                          <p:spTgt spid="22"/>
                                        </p:tgtEl>
                                        <p:attrNameLst>
                                          <p:attrName>ppt_x</p:attrName>
                                        </p:attrNameLst>
                                      </p:cBhvr>
                                      <p:tavLst>
                                        <p:tav tm="0">
                                          <p:val>
                                            <p:strVal val="#ppt_x"/>
                                          </p:val>
                                        </p:tav>
                                        <p:tav tm="100000">
                                          <p:val>
                                            <p:strVal val="#ppt_x"/>
                                          </p:val>
                                        </p:tav>
                                      </p:tavLst>
                                    </p:anim>
                                    <p:anim calcmode="lin" valueType="num">
                                      <p:cBhvr>
                                        <p:cTn id="27" dur="1000" fill="hold"/>
                                        <p:tgtEl>
                                          <p:spTgt spid="22"/>
                                        </p:tgtEl>
                                        <p:attrNameLst>
                                          <p:attrName>ppt_y</p:attrName>
                                        </p:attrNameLst>
                                      </p:cBhvr>
                                      <p:tavLst>
                                        <p:tav tm="0">
                                          <p:val>
                                            <p:strVal val="#ppt_y+.1"/>
                                          </p:val>
                                        </p:tav>
                                        <p:tav tm="100000">
                                          <p:val>
                                            <p:strVal val="#ppt_y"/>
                                          </p:val>
                                        </p:tav>
                                      </p:tavLst>
                                    </p:anim>
                                  </p:childTnLst>
                                </p:cTn>
                              </p:par>
                            </p:childTnLst>
                          </p:cTn>
                        </p:par>
                        <p:par>
                          <p:cTn id="28" fill="hold" nodeType="afterGroup">
                            <p:stCondLst>
                              <p:cond delay="4000"/>
                            </p:stCondLst>
                            <p:childTnLst>
                              <p:par>
                                <p:cTn id="29" presetID="42" presetClass="entr" presetSubtype="0" fill="hold"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1000"/>
                                        <p:tgtEl>
                                          <p:spTgt spid="23"/>
                                        </p:tgtEl>
                                      </p:cBhvr>
                                    </p:animEffect>
                                    <p:anim calcmode="lin" valueType="num">
                                      <p:cBhvr>
                                        <p:cTn id="32" dur="1000" fill="hold"/>
                                        <p:tgtEl>
                                          <p:spTgt spid="23"/>
                                        </p:tgtEl>
                                        <p:attrNameLst>
                                          <p:attrName>ppt_x</p:attrName>
                                        </p:attrNameLst>
                                      </p:cBhvr>
                                      <p:tavLst>
                                        <p:tav tm="0">
                                          <p:val>
                                            <p:strVal val="#ppt_x"/>
                                          </p:val>
                                        </p:tav>
                                        <p:tav tm="100000">
                                          <p:val>
                                            <p:strVal val="#ppt_x"/>
                                          </p:val>
                                        </p:tav>
                                      </p:tavLst>
                                    </p:anim>
                                    <p:anim calcmode="lin" valueType="num">
                                      <p:cBhvr>
                                        <p:cTn id="33"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4" grpId="0"/>
      <p:bldP spid="875" grpId="1"/>
      <p:bldP spid="876" grpId="2" build="p"/>
      <p:bldP spid="22" grpId="3"/>
      <p:bldP spid="23" grpId="4"/>
    </p:bldLst>
  </p:timing>
</p:sld>
</file>

<file path=ppt/tags/tag1.xml><?xml version="1.0" encoding="utf-8"?>
<p:tagLst xmlns:a="http://schemas.openxmlformats.org/drawingml/2006/main" xmlns:r="http://schemas.openxmlformats.org/officeDocument/2006/relationships" xmlns:p="http://schemas.openxmlformats.org/presentationml/2006/main">
  <p:tag name="AS_NET" val="4.0.30319.42000"/>
  <p:tag name="AS_OS" val="Microsoft Windows NT 10.0.14393.0"/>
  <p:tag name="AS_RELEASE_DATE" val="2019.12.14"/>
  <p:tag name="AS_TITLE" val="Aspose.Slides for .NET 4.0 Client Profile"/>
  <p:tag name="AS_VERSION" val="19.12"/>
</p:tagLst>
</file>

<file path=ppt/theme/theme1.xml><?xml version="1.0" encoding="utf-8"?>
<a:theme xmlns:a="http://schemas.openxmlformats.org/drawingml/2006/main" name="1_Tema de Office">
  <a:themeElements>
    <a:clrScheme name="Personalizado 638">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00000"/>
      </a:hlink>
      <a:folHlink>
        <a:srgbClr val="954F72"/>
      </a:folHlink>
    </a:clrScheme>
    <a:fontScheme name="Tema de Office">
      <a:majorFont>
        <a:latin typeface="Calibri Light" panose="020F0302020204030204"/>
        <a:ea typeface="Arial"/>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Arial"/>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Personalizado 637">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00000"/>
      </a:hlink>
      <a:folHlink>
        <a:srgbClr val="954F72"/>
      </a:folHlink>
    </a:clrScheme>
    <a:fontScheme name="Office">
      <a:majorFont>
        <a:latin typeface="Calibri Light" panose="020F0302020204030204"/>
        <a:ea typeface="Arial"/>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Arial"/>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Office Theme">
  <a:themeElements>
    <a:clrScheme name="Personalizado 636">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00000"/>
      </a:hlink>
      <a:folHlink>
        <a:srgbClr val="954F72"/>
      </a:folHlink>
    </a:clrScheme>
    <a:fontScheme name="Office">
      <a:majorFont>
        <a:latin typeface="Calibri Light" panose="020F0302020204030204"/>
        <a:ea typeface="Arial"/>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Arial"/>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370</TotalTime>
  <Words>2740</Words>
  <Application>Microsoft Office PowerPoint</Application>
  <PresentationFormat>Panorámica</PresentationFormat>
  <Paragraphs>212</Paragraphs>
  <Slides>46</Slides>
  <Notes>33</Notes>
  <HiddenSlides>0</HiddenSlides>
  <MMClips>0</MMClips>
  <ScaleCrop>false</ScaleCrop>
  <HeadingPairs>
    <vt:vector size="6" baseType="variant">
      <vt:variant>
        <vt:lpstr>Fuentes usadas</vt:lpstr>
      </vt:variant>
      <vt:variant>
        <vt:i4>24</vt:i4>
      </vt:variant>
      <vt:variant>
        <vt:lpstr>Tema</vt:lpstr>
      </vt:variant>
      <vt:variant>
        <vt:i4>3</vt:i4>
      </vt:variant>
      <vt:variant>
        <vt:lpstr>Títulos de diapositiva</vt:lpstr>
      </vt:variant>
      <vt:variant>
        <vt:i4>46</vt:i4>
      </vt:variant>
    </vt:vector>
  </HeadingPairs>
  <TitlesOfParts>
    <vt:vector size="73" baseType="lpstr">
      <vt:lpstr>맑은 고딕</vt:lpstr>
      <vt:lpstr>Aharoni</vt:lpstr>
      <vt:lpstr>Arial</vt:lpstr>
      <vt:lpstr>Arial Black</vt:lpstr>
      <vt:lpstr>Arial Rounded MT Bold</vt:lpstr>
      <vt:lpstr>Assistant</vt:lpstr>
      <vt:lpstr>Barlow Black</vt:lpstr>
      <vt:lpstr>Calibri</vt:lpstr>
      <vt:lpstr>Calibri Light</vt:lpstr>
      <vt:lpstr>Comicneusa</vt:lpstr>
      <vt:lpstr>Coming Soon</vt:lpstr>
      <vt:lpstr>Cutewritten</vt:lpstr>
      <vt:lpstr>DM Sans</vt:lpstr>
      <vt:lpstr>FZShuTi</vt:lpstr>
      <vt:lpstr>HY견명조</vt:lpstr>
      <vt:lpstr>Josefin Sans Light</vt:lpstr>
      <vt:lpstr>Lobster 1.4</vt:lpstr>
      <vt:lpstr>Montserrat</vt:lpstr>
      <vt:lpstr>Permanent Marker</vt:lpstr>
      <vt:lpstr>Poppins</vt:lpstr>
      <vt:lpstr>Questrial</vt:lpstr>
      <vt:lpstr>Rubik</vt:lpstr>
      <vt:lpstr>SantElia Script Bold DEMO</vt:lpstr>
      <vt:lpstr>Wingdings</vt:lpstr>
      <vt:lpstr>1_Tema de Office</vt:lpstr>
      <vt:lpstr>Office Theme</vt:lpstr>
      <vt:lpstr>1_Office Theme</vt:lpstr>
      <vt:lpstr>Presentación de PowerPoint</vt:lpstr>
      <vt:lpstr>Presentación de PowerPoint</vt:lpstr>
      <vt:lpstr>MEMORIES OF MY  CONCERTS</vt:lpstr>
      <vt:lpstr>SECTION</vt:lpstr>
      <vt:lpstr>SECTION</vt:lpstr>
      <vt:lpstr>Presentación de PowerPoint</vt:lpstr>
      <vt:lpstr>Presentación de PowerPoint</vt:lpstr>
      <vt:lpstr>AWESOME WORDS</vt:lpstr>
      <vt:lpstr>SECTION</vt:lpstr>
      <vt:lpstr>SLIDE TITLE HERE!</vt:lpstr>
      <vt:lpstr>Presentación de PowerPoint</vt:lpstr>
      <vt:lpstr>—Someone Famous</vt:lpstr>
      <vt:lpstr>Presentación de PowerPoint</vt:lpstr>
      <vt:lpstr>Presentación de PowerPoint</vt:lpstr>
      <vt:lpstr>AWESOME WORDS</vt:lpstr>
      <vt:lpstr>02</vt:lpstr>
      <vt:lpstr>Presentación de PowerPoint</vt:lpstr>
      <vt:lpstr>Presentación de PowerPoint</vt:lpstr>
      <vt:lpstr>AWESOME WORDS</vt:lpstr>
      <vt:lpstr>AWESOME WORDS</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THIS IS AN INFOGRAPHIC</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ppt bts butter</dc:title>
  <dc:creator>Grym</dc:creator>
  <cp:lastModifiedBy>eduardo</cp:lastModifiedBy>
  <cp:revision>34</cp:revision>
  <dcterms:created xsi:type="dcterms:W3CDTF">2022-05-05T09:51:17Z</dcterms:created>
  <dcterms:modified xsi:type="dcterms:W3CDTF">2023-12-11T06:19:17Z</dcterms:modified>
</cp:coreProperties>
</file>